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Default Extension="jpg" ContentType="image/jpg"/>
  <Default Extension="png" ContentType="image/png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</p:sldIdLst>
  <p:sldSz cx="10058400" cy="7772400"/>
  <p:notesSz cx="10058400" cy="7772400"/>
  <p:defaultTextStyle>
    <a:defPPr>
      <a:defRPr kern="0"/>
    </a:def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g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image" Target="../media/image5.png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754380" y="2409444"/>
            <a:ext cx="8549640" cy="163220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508760" y="4352544"/>
            <a:ext cx="7040880" cy="19431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100" b="0" i="1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5240680" y="0"/>
            <a:ext cx="4817745" cy="7772400"/>
          </a:xfrm>
          <a:custGeom>
            <a:avLst/>
            <a:gdLst/>
            <a:ahLst/>
            <a:cxnLst/>
            <a:rect l="l" t="t" r="r" b="b"/>
            <a:pathLst>
              <a:path w="4817745" h="7772400">
                <a:moveTo>
                  <a:pt x="4817719" y="0"/>
                </a:moveTo>
                <a:lnTo>
                  <a:pt x="0" y="0"/>
                </a:lnTo>
                <a:lnTo>
                  <a:pt x="0" y="7772400"/>
                </a:lnTo>
                <a:lnTo>
                  <a:pt x="4817719" y="7772400"/>
                </a:lnTo>
                <a:lnTo>
                  <a:pt x="4817719" y="0"/>
                </a:lnTo>
                <a:close/>
              </a:path>
            </a:pathLst>
          </a:custGeom>
          <a:solidFill>
            <a:srgbClr val="EE76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100" b="0" i="1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502920" y="1787652"/>
            <a:ext cx="4375404" cy="51297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5180076" y="1787652"/>
            <a:ext cx="4375404" cy="51297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10058400" cy="7772400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4432127" y="6921044"/>
            <a:ext cx="219075" cy="379095"/>
          </a:xfrm>
          <a:custGeom>
            <a:avLst/>
            <a:gdLst/>
            <a:ahLst/>
            <a:cxnLst/>
            <a:rect l="l" t="t" r="r" b="b"/>
            <a:pathLst>
              <a:path w="219075" h="379095">
                <a:moveTo>
                  <a:pt x="0" y="378764"/>
                </a:moveTo>
                <a:lnTo>
                  <a:pt x="218681" y="0"/>
                </a:lnTo>
              </a:path>
            </a:pathLst>
          </a:custGeom>
          <a:ln w="773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bg object 18"/>
          <p:cNvSpPr/>
          <p:nvPr/>
        </p:nvSpPr>
        <p:spPr>
          <a:xfrm>
            <a:off x="4475243" y="6921044"/>
            <a:ext cx="219075" cy="379095"/>
          </a:xfrm>
          <a:custGeom>
            <a:avLst/>
            <a:gdLst/>
            <a:ahLst/>
            <a:cxnLst/>
            <a:rect l="l" t="t" r="r" b="b"/>
            <a:pathLst>
              <a:path w="219075" h="379095">
                <a:moveTo>
                  <a:pt x="0" y="378764"/>
                </a:moveTo>
                <a:lnTo>
                  <a:pt x="218681" y="0"/>
                </a:lnTo>
              </a:path>
            </a:pathLst>
          </a:custGeom>
          <a:ln w="773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19" name="bg 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934117" y="7017064"/>
            <a:ext cx="1623480" cy="256778"/>
          </a:xfrm>
          <a:prstGeom prst="rect">
            <a:avLst/>
          </a:prstGeom>
        </p:spPr>
      </p:pic>
      <p:pic>
        <p:nvPicPr>
          <p:cNvPr id="20" name="bg 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06774" y="6905651"/>
            <a:ext cx="750959" cy="409541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734358" y="7137336"/>
            <a:ext cx="296989" cy="150507"/>
          </a:xfrm>
          <a:prstGeom prst="rect">
            <a:avLst/>
          </a:prstGeom>
        </p:spPr>
      </p:pic>
      <p:pic>
        <p:nvPicPr>
          <p:cNvPr id="22" name="bg object 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409178" y="7024522"/>
            <a:ext cx="330984" cy="262978"/>
          </a:xfrm>
          <a:prstGeom prst="rect">
            <a:avLst/>
          </a:prstGeom>
        </p:spPr>
      </p:pic>
      <p:sp>
        <p:nvSpPr>
          <p:cNvPr id="23" name="bg object 23"/>
          <p:cNvSpPr/>
          <p:nvPr/>
        </p:nvSpPr>
        <p:spPr>
          <a:xfrm>
            <a:off x="3536971" y="7257992"/>
            <a:ext cx="151130" cy="53340"/>
          </a:xfrm>
          <a:custGeom>
            <a:avLst/>
            <a:gdLst/>
            <a:ahLst/>
            <a:cxnLst/>
            <a:rect l="l" t="t" r="r" b="b"/>
            <a:pathLst>
              <a:path w="151129" h="53340">
                <a:moveTo>
                  <a:pt x="114045" y="1028"/>
                </a:moveTo>
                <a:lnTo>
                  <a:pt x="85737" y="1028"/>
                </a:lnTo>
                <a:lnTo>
                  <a:pt x="85737" y="8902"/>
                </a:lnTo>
                <a:lnTo>
                  <a:pt x="104863" y="8902"/>
                </a:lnTo>
                <a:lnTo>
                  <a:pt x="88747" y="53086"/>
                </a:lnTo>
                <a:lnTo>
                  <a:pt x="98082" y="53086"/>
                </a:lnTo>
                <a:lnTo>
                  <a:pt x="114045" y="7937"/>
                </a:lnTo>
                <a:lnTo>
                  <a:pt x="114045" y="1028"/>
                </a:lnTo>
                <a:close/>
              </a:path>
              <a:path w="151129" h="53340">
                <a:moveTo>
                  <a:pt x="68895" y="32512"/>
                </a:moveTo>
                <a:lnTo>
                  <a:pt x="59778" y="32512"/>
                </a:lnTo>
                <a:lnTo>
                  <a:pt x="59738" y="32804"/>
                </a:lnTo>
                <a:lnTo>
                  <a:pt x="48755" y="53086"/>
                </a:lnTo>
                <a:lnTo>
                  <a:pt x="58419" y="53086"/>
                </a:lnTo>
                <a:lnTo>
                  <a:pt x="68895" y="32512"/>
                </a:lnTo>
                <a:close/>
              </a:path>
              <a:path w="151129" h="53340">
                <a:moveTo>
                  <a:pt x="59588" y="0"/>
                </a:moveTo>
                <a:lnTo>
                  <a:pt x="55029" y="0"/>
                </a:lnTo>
                <a:lnTo>
                  <a:pt x="52946" y="406"/>
                </a:lnTo>
                <a:lnTo>
                  <a:pt x="41689" y="20421"/>
                </a:lnTo>
                <a:lnTo>
                  <a:pt x="42041" y="22745"/>
                </a:lnTo>
                <a:lnTo>
                  <a:pt x="53136" y="33972"/>
                </a:lnTo>
                <a:lnTo>
                  <a:pt x="55778" y="33972"/>
                </a:lnTo>
                <a:lnTo>
                  <a:pt x="56654" y="33870"/>
                </a:lnTo>
                <a:lnTo>
                  <a:pt x="58331" y="33426"/>
                </a:lnTo>
                <a:lnTo>
                  <a:pt x="59093" y="33045"/>
                </a:lnTo>
                <a:lnTo>
                  <a:pt x="59778" y="32512"/>
                </a:lnTo>
                <a:lnTo>
                  <a:pt x="68895" y="32512"/>
                </a:lnTo>
                <a:lnTo>
                  <a:pt x="69964" y="30441"/>
                </a:lnTo>
                <a:lnTo>
                  <a:pt x="70967" y="28028"/>
                </a:lnTo>
                <a:lnTo>
                  <a:pt x="71081" y="27647"/>
                </a:lnTo>
                <a:lnTo>
                  <a:pt x="54736" y="27647"/>
                </a:lnTo>
                <a:lnTo>
                  <a:pt x="52946" y="26695"/>
                </a:lnTo>
                <a:lnTo>
                  <a:pt x="50682" y="23012"/>
                </a:lnTo>
                <a:lnTo>
                  <a:pt x="50565" y="22745"/>
                </a:lnTo>
                <a:lnTo>
                  <a:pt x="49999" y="20421"/>
                </a:lnTo>
                <a:lnTo>
                  <a:pt x="50032" y="14262"/>
                </a:lnTo>
                <a:lnTo>
                  <a:pt x="50634" y="11912"/>
                </a:lnTo>
                <a:lnTo>
                  <a:pt x="51930" y="9918"/>
                </a:lnTo>
                <a:lnTo>
                  <a:pt x="53149" y="8089"/>
                </a:lnTo>
                <a:lnTo>
                  <a:pt x="54902" y="7124"/>
                </a:lnTo>
                <a:lnTo>
                  <a:pt x="70500" y="7124"/>
                </a:lnTo>
                <a:lnTo>
                  <a:pt x="69900" y="6096"/>
                </a:lnTo>
                <a:lnTo>
                  <a:pt x="67157" y="3098"/>
                </a:lnTo>
                <a:lnTo>
                  <a:pt x="65506" y="1955"/>
                </a:lnTo>
                <a:lnTo>
                  <a:pt x="61696" y="393"/>
                </a:lnTo>
                <a:lnTo>
                  <a:pt x="59588" y="0"/>
                </a:lnTo>
                <a:close/>
              </a:path>
              <a:path w="151129" h="53340">
                <a:moveTo>
                  <a:pt x="70500" y="7124"/>
                </a:moveTo>
                <a:lnTo>
                  <a:pt x="59435" y="7124"/>
                </a:lnTo>
                <a:lnTo>
                  <a:pt x="61201" y="8064"/>
                </a:lnTo>
                <a:lnTo>
                  <a:pt x="62548" y="9994"/>
                </a:lnTo>
                <a:lnTo>
                  <a:pt x="63766" y="11798"/>
                </a:lnTo>
                <a:lnTo>
                  <a:pt x="64401" y="14262"/>
                </a:lnTo>
                <a:lnTo>
                  <a:pt x="64367" y="20421"/>
                </a:lnTo>
                <a:lnTo>
                  <a:pt x="63741" y="22745"/>
                </a:lnTo>
                <a:lnTo>
                  <a:pt x="61086" y="26670"/>
                </a:lnTo>
                <a:lnTo>
                  <a:pt x="59308" y="27647"/>
                </a:lnTo>
                <a:lnTo>
                  <a:pt x="71081" y="27647"/>
                </a:lnTo>
                <a:lnTo>
                  <a:pt x="71716" y="25514"/>
                </a:lnTo>
                <a:lnTo>
                  <a:pt x="72491" y="23012"/>
                </a:lnTo>
                <a:lnTo>
                  <a:pt x="72849" y="20421"/>
                </a:lnTo>
                <a:lnTo>
                  <a:pt x="72785" y="14262"/>
                </a:lnTo>
                <a:lnTo>
                  <a:pt x="72491" y="12293"/>
                </a:lnTo>
                <a:lnTo>
                  <a:pt x="70967" y="7924"/>
                </a:lnTo>
                <a:lnTo>
                  <a:pt x="70500" y="7124"/>
                </a:lnTo>
                <a:close/>
              </a:path>
              <a:path w="151129" h="53340">
                <a:moveTo>
                  <a:pt x="150736" y="11252"/>
                </a:moveTo>
                <a:lnTo>
                  <a:pt x="142138" y="11252"/>
                </a:lnTo>
                <a:lnTo>
                  <a:pt x="142138" y="53086"/>
                </a:lnTo>
                <a:lnTo>
                  <a:pt x="150736" y="53086"/>
                </a:lnTo>
                <a:lnTo>
                  <a:pt x="150736" y="11252"/>
                </a:lnTo>
                <a:close/>
              </a:path>
              <a:path w="151129" h="53340">
                <a:moveTo>
                  <a:pt x="150736" y="1028"/>
                </a:moveTo>
                <a:lnTo>
                  <a:pt x="142874" y="1028"/>
                </a:lnTo>
                <a:lnTo>
                  <a:pt x="129489" y="10960"/>
                </a:lnTo>
                <a:lnTo>
                  <a:pt x="133464" y="17805"/>
                </a:lnTo>
                <a:lnTo>
                  <a:pt x="142138" y="11252"/>
                </a:lnTo>
                <a:lnTo>
                  <a:pt x="150736" y="11252"/>
                </a:lnTo>
                <a:lnTo>
                  <a:pt x="150736" y="1028"/>
                </a:lnTo>
                <a:close/>
              </a:path>
              <a:path w="151129" h="53340">
                <a:moveTo>
                  <a:pt x="21247" y="11252"/>
                </a:moveTo>
                <a:lnTo>
                  <a:pt x="12649" y="11252"/>
                </a:lnTo>
                <a:lnTo>
                  <a:pt x="12649" y="53086"/>
                </a:lnTo>
                <a:lnTo>
                  <a:pt x="21247" y="53086"/>
                </a:lnTo>
                <a:lnTo>
                  <a:pt x="21247" y="11252"/>
                </a:lnTo>
                <a:close/>
              </a:path>
              <a:path w="151129" h="53340">
                <a:moveTo>
                  <a:pt x="21247" y="1028"/>
                </a:moveTo>
                <a:lnTo>
                  <a:pt x="13385" y="1028"/>
                </a:lnTo>
                <a:lnTo>
                  <a:pt x="0" y="10960"/>
                </a:lnTo>
                <a:lnTo>
                  <a:pt x="3962" y="17805"/>
                </a:lnTo>
                <a:lnTo>
                  <a:pt x="12649" y="11252"/>
                </a:lnTo>
                <a:lnTo>
                  <a:pt x="21247" y="11252"/>
                </a:lnTo>
                <a:lnTo>
                  <a:pt x="21247" y="1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100" b="0" i="1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6698132" y="981387"/>
            <a:ext cx="2265045" cy="20821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100" b="0" i="1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02920" y="1787652"/>
            <a:ext cx="9052560" cy="51297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3419856" y="7228332"/>
            <a:ext cx="3218688" cy="3886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502920" y="7228332"/>
            <a:ext cx="2313432" cy="3886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7242048" y="7228332"/>
            <a:ext cx="2313432" cy="3886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0.jpg"/><Relationship Id="rId3" Type="http://schemas.openxmlformats.org/officeDocument/2006/relationships/image" Target="../media/image31.jpg"/><Relationship Id="rId4" Type="http://schemas.openxmlformats.org/officeDocument/2006/relationships/image" Target="../media/image32.png"/><Relationship Id="rId5" Type="http://schemas.openxmlformats.org/officeDocument/2006/relationships/image" Target="../media/image33.jpg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.jpg"/><Relationship Id="rId3" Type="http://schemas.openxmlformats.org/officeDocument/2006/relationships/image" Target="../media/image35.png"/><Relationship Id="rId4" Type="http://schemas.openxmlformats.org/officeDocument/2006/relationships/image" Target="../media/image36.png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.png"/><Relationship Id="rId3" Type="http://schemas.openxmlformats.org/officeDocument/2006/relationships/image" Target="../media/image38.png"/><Relationship Id="rId4" Type="http://schemas.openxmlformats.org/officeDocument/2006/relationships/image" Target="../media/image39.png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0.jpg"/><Relationship Id="rId3" Type="http://schemas.openxmlformats.org/officeDocument/2006/relationships/image" Target="../media/image41.png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2.png"/><Relationship Id="rId3" Type="http://schemas.openxmlformats.org/officeDocument/2006/relationships/image" Target="../media/image43.png"/><Relationship Id="rId4" Type="http://schemas.openxmlformats.org/officeDocument/2006/relationships/image" Target="../media/image44.png"/><Relationship Id="rId5" Type="http://schemas.openxmlformats.org/officeDocument/2006/relationships/image" Target="../media/image45.png"/><Relationship Id="rId6" Type="http://schemas.openxmlformats.org/officeDocument/2006/relationships/image" Target="../media/image46.png"/><Relationship Id="rId7" Type="http://schemas.openxmlformats.org/officeDocument/2006/relationships/image" Target="../media/image47.png"/><Relationship Id="rId8" Type="http://schemas.openxmlformats.org/officeDocument/2006/relationships/image" Target="../media/image48.png"/><Relationship Id="rId9" Type="http://schemas.openxmlformats.org/officeDocument/2006/relationships/image" Target="../media/image49.png"/><Relationship Id="rId10" Type="http://schemas.openxmlformats.org/officeDocument/2006/relationships/image" Target="../media/image50.png"/><Relationship Id="rId11" Type="http://schemas.openxmlformats.org/officeDocument/2006/relationships/image" Target="../media/image51.png"/><Relationship Id="rId12" Type="http://schemas.openxmlformats.org/officeDocument/2006/relationships/image" Target="../media/image52.png"/><Relationship Id="rId13" Type="http://schemas.openxmlformats.org/officeDocument/2006/relationships/image" Target="../media/image53.png"/><Relationship Id="rId14" Type="http://schemas.openxmlformats.org/officeDocument/2006/relationships/image" Target="../media/image54.png"/><Relationship Id="rId15" Type="http://schemas.openxmlformats.org/officeDocument/2006/relationships/image" Target="../media/image55.png"/><Relationship Id="rId16" Type="http://schemas.openxmlformats.org/officeDocument/2006/relationships/image" Target="../media/image56.png"/><Relationship Id="rId17" Type="http://schemas.openxmlformats.org/officeDocument/2006/relationships/image" Target="../media/image57.png"/><Relationship Id="rId18" Type="http://schemas.openxmlformats.org/officeDocument/2006/relationships/image" Target="../media/image58.jpg"/><Relationship Id="rId19" Type="http://schemas.openxmlformats.org/officeDocument/2006/relationships/image" Target="../media/image59.png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0.png"/><Relationship Id="rId3" Type="http://schemas.openxmlformats.org/officeDocument/2006/relationships/image" Target="../media/image61.png"/><Relationship Id="rId4" Type="http://schemas.openxmlformats.org/officeDocument/2006/relationships/image" Target="../media/image62.png"/><Relationship Id="rId5" Type="http://schemas.openxmlformats.org/officeDocument/2006/relationships/image" Target="../media/image63.png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64.jpg"/><Relationship Id="rId3" Type="http://schemas.openxmlformats.org/officeDocument/2006/relationships/image" Target="../media/image65.jpg"/><Relationship Id="rId4" Type="http://schemas.openxmlformats.org/officeDocument/2006/relationships/image" Target="../media/image66.png"/><Relationship Id="rId5" Type="http://schemas.openxmlformats.org/officeDocument/2006/relationships/image" Target="../media/image67.png"/><Relationship Id="rId6" Type="http://schemas.openxmlformats.org/officeDocument/2006/relationships/image" Target="../media/image68.png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9.png"/><Relationship Id="rId3" Type="http://schemas.openxmlformats.org/officeDocument/2006/relationships/image" Target="../media/image70.png"/><Relationship Id="rId4" Type="http://schemas.openxmlformats.org/officeDocument/2006/relationships/image" Target="../media/image71.png"/><Relationship Id="rId5" Type="http://schemas.openxmlformats.org/officeDocument/2006/relationships/image" Target="../media/image72.png"/><Relationship Id="rId6" Type="http://schemas.openxmlformats.org/officeDocument/2006/relationships/image" Target="../media/image73.png"/><Relationship Id="rId7" Type="http://schemas.openxmlformats.org/officeDocument/2006/relationships/image" Target="../media/image74.png"/><Relationship Id="rId8" Type="http://schemas.openxmlformats.org/officeDocument/2006/relationships/image" Target="../media/image75.png"/><Relationship Id="rId9" Type="http://schemas.openxmlformats.org/officeDocument/2006/relationships/image" Target="../media/image76.png"/><Relationship Id="rId10" Type="http://schemas.openxmlformats.org/officeDocument/2006/relationships/image" Target="../media/image77.png"/><Relationship Id="rId11" Type="http://schemas.openxmlformats.org/officeDocument/2006/relationships/image" Target="../media/image78.png"/><Relationship Id="rId12" Type="http://schemas.openxmlformats.org/officeDocument/2006/relationships/image" Target="../media/image79.png"/><Relationship Id="rId13" Type="http://schemas.openxmlformats.org/officeDocument/2006/relationships/image" Target="../media/image80.png"/><Relationship Id="rId14" Type="http://schemas.openxmlformats.org/officeDocument/2006/relationships/image" Target="../media/image81.png"/><Relationship Id="rId15" Type="http://schemas.openxmlformats.org/officeDocument/2006/relationships/image" Target="../media/image82.png"/><Relationship Id="rId16" Type="http://schemas.openxmlformats.org/officeDocument/2006/relationships/image" Target="../media/image83.png"/><Relationship Id="rId17" Type="http://schemas.openxmlformats.org/officeDocument/2006/relationships/image" Target="../media/image84.png"/><Relationship Id="rId18" Type="http://schemas.openxmlformats.org/officeDocument/2006/relationships/image" Target="../media/image85.png"/><Relationship Id="rId19" Type="http://schemas.openxmlformats.org/officeDocument/2006/relationships/image" Target="../media/image86.png"/><Relationship Id="rId20" Type="http://schemas.openxmlformats.org/officeDocument/2006/relationships/image" Target="../media/image87.png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8.jpg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.jpg"/><Relationship Id="rId3" Type="http://schemas.openxmlformats.org/officeDocument/2006/relationships/image" Target="../media/image7.jpg"/><Relationship Id="rId4" Type="http://schemas.openxmlformats.org/officeDocument/2006/relationships/image" Target="../media/image8.jpg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9.png"/><Relationship Id="rId3" Type="http://schemas.openxmlformats.org/officeDocument/2006/relationships/image" Target="../media/image90.png"/><Relationship Id="rId4" Type="http://schemas.openxmlformats.org/officeDocument/2006/relationships/image" Target="../media/image91.png"/><Relationship Id="rId5" Type="http://schemas.openxmlformats.org/officeDocument/2006/relationships/image" Target="../media/image92.png"/><Relationship Id="rId6" Type="http://schemas.openxmlformats.org/officeDocument/2006/relationships/image" Target="../media/image93.png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94.jpg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95.png"/><Relationship Id="rId3" Type="http://schemas.openxmlformats.org/officeDocument/2006/relationships/image" Target="../media/image96.jpg"/><Relationship Id="rId4" Type="http://schemas.openxmlformats.org/officeDocument/2006/relationships/image" Target="../media/image97.jpg"/><Relationship Id="rId5" Type="http://schemas.openxmlformats.org/officeDocument/2006/relationships/image" Target="../media/image98.jpg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99.png"/></Relationships>
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mailto:foundation@hccsfoundation.org" TargetMode="External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9.jpg"/><Relationship Id="rId3" Type="http://schemas.openxmlformats.org/officeDocument/2006/relationships/image" Target="../media/image10.png"/></Relationships>
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0.png"/><Relationship Id="rId3" Type="http://schemas.openxmlformats.org/officeDocument/2006/relationships/image" Target="../media/image101.png"/><Relationship Id="rId4" Type="http://schemas.openxmlformats.org/officeDocument/2006/relationships/image" Target="../media/image102.png"/></Relationships>
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mailto:karen.schmidt2@hccs.edu" TargetMode="External"/></Relationships>
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3.png"/><Relationship Id="rId3" Type="http://schemas.openxmlformats.org/officeDocument/2006/relationships/image" Target="../media/image104.png"/><Relationship Id="rId4" Type="http://schemas.openxmlformats.org/officeDocument/2006/relationships/image" Target="../media/image105.png"/><Relationship Id="rId5" Type="http://schemas.openxmlformats.org/officeDocument/2006/relationships/image" Target="../media/image106.png"/><Relationship Id="rId6" Type="http://schemas.openxmlformats.org/officeDocument/2006/relationships/image" Target="../media/image107.png"/><Relationship Id="rId7" Type="http://schemas.openxmlformats.org/officeDocument/2006/relationships/image" Target="../media/image108.png"/><Relationship Id="rId8" Type="http://schemas.openxmlformats.org/officeDocument/2006/relationships/image" Target="../media/image109.png"/><Relationship Id="rId9" Type="http://schemas.openxmlformats.org/officeDocument/2006/relationships/image" Target="../media/image110.png"/><Relationship Id="rId10" Type="http://schemas.openxmlformats.org/officeDocument/2006/relationships/image" Target="../media/image111.png"/><Relationship Id="rId11" Type="http://schemas.openxmlformats.org/officeDocument/2006/relationships/image" Target="../media/image112.png"/><Relationship Id="rId12" Type="http://schemas.openxmlformats.org/officeDocument/2006/relationships/image" Target="../media/image113.png"/><Relationship Id="rId13" Type="http://schemas.openxmlformats.org/officeDocument/2006/relationships/image" Target="../media/image114.png"/><Relationship Id="rId14" Type="http://schemas.openxmlformats.org/officeDocument/2006/relationships/image" Target="../media/image115.png"/><Relationship Id="rId15" Type="http://schemas.openxmlformats.org/officeDocument/2006/relationships/image" Target="../media/image116.png"/><Relationship Id="rId16" Type="http://schemas.openxmlformats.org/officeDocument/2006/relationships/image" Target="../media/image117.png"/><Relationship Id="rId17" Type="http://schemas.openxmlformats.org/officeDocument/2006/relationships/image" Target="../media/image118.png"/><Relationship Id="rId18" Type="http://schemas.openxmlformats.org/officeDocument/2006/relationships/image" Target="../media/image119.jpg"/><Relationship Id="rId19" Type="http://schemas.openxmlformats.org/officeDocument/2006/relationships/hyperlink" Target="mailto:karen.schmidt2@hccs.edu" TargetMode="External"/></Relationships>
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0.png"/><Relationship Id="rId3" Type="http://schemas.openxmlformats.org/officeDocument/2006/relationships/image" Target="../media/image121.png"/><Relationship Id="rId4" Type="http://schemas.openxmlformats.org/officeDocument/2006/relationships/image" Target="../media/image122.png"/><Relationship Id="rId5" Type="http://schemas.openxmlformats.org/officeDocument/2006/relationships/image" Target="../media/image123.png"/><Relationship Id="rId6" Type="http://schemas.openxmlformats.org/officeDocument/2006/relationships/image" Target="../media/image124.png"/><Relationship Id="rId7" Type="http://schemas.openxmlformats.org/officeDocument/2006/relationships/image" Target="../media/image125.jpg"/><Relationship Id="rId8" Type="http://schemas.openxmlformats.org/officeDocument/2006/relationships/image" Target="../media/image126.png"/></Relationships>
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7.jpg"/></Relationships>
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8.png"/><Relationship Id="rId3" Type="http://schemas.openxmlformats.org/officeDocument/2006/relationships/image" Target="../media/image129.png"/><Relationship Id="rId4" Type="http://schemas.openxmlformats.org/officeDocument/2006/relationships/image" Target="../media/image130.png"/><Relationship Id="rId5" Type="http://schemas.openxmlformats.org/officeDocument/2006/relationships/image" Target="../media/image131.png"/><Relationship Id="rId6" Type="http://schemas.openxmlformats.org/officeDocument/2006/relationships/image" Target="../media/image132.png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1.jpg"/><Relationship Id="rId3" Type="http://schemas.openxmlformats.org/officeDocument/2006/relationships/image" Target="../media/image12.jpg"/><Relationship Id="rId4" Type="http://schemas.openxmlformats.org/officeDocument/2006/relationships/image" Target="../media/image13.png"/><Relationship Id="rId5" Type="http://schemas.openxmlformats.org/officeDocument/2006/relationships/image" Target="../media/image14.jpg"/><Relationship Id="rId6" Type="http://schemas.openxmlformats.org/officeDocument/2006/relationships/image" Target="../media/image15.jpg"/><Relationship Id="rId7" Type="http://schemas.openxmlformats.org/officeDocument/2006/relationships/image" Target="../media/image16.jpg"/><Relationship Id="rId8" Type="http://schemas.openxmlformats.org/officeDocument/2006/relationships/image" Target="../media/image17.jpg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8.jpg"/><Relationship Id="rId3" Type="http://schemas.openxmlformats.org/officeDocument/2006/relationships/image" Target="../media/image19.jpg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0.jpg"/><Relationship Id="rId3" Type="http://schemas.openxmlformats.org/officeDocument/2006/relationships/image" Target="../media/image21.jpg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2.jpg"/><Relationship Id="rId3" Type="http://schemas.openxmlformats.org/officeDocument/2006/relationships/image" Target="../media/image23.jpg"/><Relationship Id="rId4" Type="http://schemas.openxmlformats.org/officeDocument/2006/relationships/image" Target="../media/image24.jpg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5.png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6.png"/><Relationship Id="rId3" Type="http://schemas.openxmlformats.org/officeDocument/2006/relationships/image" Target="../media/image27.png"/><Relationship Id="rId4" Type="http://schemas.openxmlformats.org/officeDocument/2006/relationships/image" Target="../media/image28.png"/><Relationship Id="rId5" Type="http://schemas.openxmlformats.org/officeDocument/2006/relationships/image" Target="../media/image29.jpg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622879" y="342900"/>
            <a:ext cx="6812915" cy="13538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algn="ctr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3200" spc="-245" i="0">
                <a:solidFill>
                  <a:srgbClr val="FFFFFF"/>
                </a:solidFill>
                <a:latin typeface="Tahoma"/>
                <a:cs typeface="Tahoma"/>
              </a:rPr>
              <a:t>Thank</a:t>
            </a:r>
            <a:r>
              <a:rPr dirty="0" sz="3200" spc="-38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3200" spc="-270" i="0">
                <a:solidFill>
                  <a:srgbClr val="FFFFFF"/>
                </a:solidFill>
                <a:latin typeface="Tahoma"/>
                <a:cs typeface="Tahoma"/>
              </a:rPr>
              <a:t>You</a:t>
            </a:r>
            <a:r>
              <a:rPr dirty="0" sz="3200" spc="-38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3200" spc="-145" i="0">
                <a:solidFill>
                  <a:srgbClr val="FFFFFF"/>
                </a:solidFill>
                <a:latin typeface="Tahoma"/>
                <a:cs typeface="Tahoma"/>
              </a:rPr>
              <a:t>for</a:t>
            </a:r>
            <a:r>
              <a:rPr dirty="0" sz="3200" spc="-38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3200" spc="-204" i="0">
                <a:solidFill>
                  <a:srgbClr val="FFFFFF"/>
                </a:solidFill>
                <a:latin typeface="Tahoma"/>
                <a:cs typeface="Tahoma"/>
              </a:rPr>
              <a:t>Investing</a:t>
            </a:r>
            <a:r>
              <a:rPr dirty="0" sz="3200" spc="-38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3200" spc="-150" i="0">
                <a:solidFill>
                  <a:srgbClr val="FFFFFF"/>
                </a:solidFill>
                <a:latin typeface="Tahoma"/>
                <a:cs typeface="Tahoma"/>
              </a:rPr>
              <a:t>in</a:t>
            </a:r>
            <a:r>
              <a:rPr dirty="0" sz="3200" spc="-38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3200" spc="-180" i="0">
                <a:solidFill>
                  <a:srgbClr val="FFFFFF"/>
                </a:solidFill>
                <a:latin typeface="Tahoma"/>
                <a:cs typeface="Tahoma"/>
              </a:rPr>
              <a:t>Houston’s</a:t>
            </a:r>
            <a:r>
              <a:rPr dirty="0" sz="3200" spc="-38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3200" spc="-100" i="0">
                <a:solidFill>
                  <a:srgbClr val="FFFFFF"/>
                </a:solidFill>
                <a:latin typeface="Tahoma"/>
                <a:cs typeface="Tahoma"/>
              </a:rPr>
              <a:t>Future </a:t>
            </a:r>
            <a:r>
              <a:rPr dirty="0" sz="3200" spc="-215" i="0">
                <a:solidFill>
                  <a:srgbClr val="FFFFFF"/>
                </a:solidFill>
                <a:latin typeface="Tahoma"/>
                <a:cs typeface="Tahoma"/>
              </a:rPr>
              <a:t>by</a:t>
            </a:r>
            <a:r>
              <a:rPr dirty="0" sz="3200" spc="-38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3200" spc="-170" i="0">
                <a:solidFill>
                  <a:srgbClr val="FFFFFF"/>
                </a:solidFill>
                <a:latin typeface="Tahoma"/>
                <a:cs typeface="Tahoma"/>
              </a:rPr>
              <a:t>Supporting</a:t>
            </a:r>
            <a:r>
              <a:rPr dirty="0" sz="3200" spc="-38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3200" spc="-254" i="0">
                <a:solidFill>
                  <a:srgbClr val="FFFFFF"/>
                </a:solidFill>
                <a:latin typeface="Tahoma"/>
                <a:cs typeface="Tahoma"/>
              </a:rPr>
              <a:t>HCC</a:t>
            </a:r>
            <a:r>
              <a:rPr dirty="0" sz="3200" spc="-38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3200" spc="-140" i="0">
                <a:solidFill>
                  <a:srgbClr val="FFFFFF"/>
                </a:solidFill>
                <a:latin typeface="Tahoma"/>
                <a:cs typeface="Tahoma"/>
              </a:rPr>
              <a:t>Student</a:t>
            </a:r>
            <a:r>
              <a:rPr dirty="0" sz="3200" spc="-38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3200" spc="-10" i="0">
                <a:solidFill>
                  <a:srgbClr val="FFFFFF"/>
                </a:solidFill>
                <a:latin typeface="Tahoma"/>
                <a:cs typeface="Tahoma"/>
              </a:rPr>
              <a:t>Success</a:t>
            </a:r>
            <a:endParaRPr sz="3200">
              <a:latin typeface="Tahoma"/>
              <a:cs typeface="Tahoma"/>
            </a:endParaRPr>
          </a:p>
          <a:p>
            <a:pPr algn="ctr">
              <a:lnSpc>
                <a:spcPct val="100000"/>
              </a:lnSpc>
              <a:spcBef>
                <a:spcPts val="620"/>
              </a:spcBef>
            </a:pPr>
            <a:r>
              <a:rPr dirty="0" sz="1800" i="0">
                <a:solidFill>
                  <a:srgbClr val="FEBE10"/>
                </a:solidFill>
                <a:latin typeface="Tahoma"/>
                <a:cs typeface="Tahoma"/>
              </a:rPr>
              <a:t>2020</a:t>
            </a:r>
            <a:r>
              <a:rPr dirty="0" sz="1800" spc="-125" i="0">
                <a:solidFill>
                  <a:srgbClr val="FEBE10"/>
                </a:solidFill>
                <a:latin typeface="Tahoma"/>
                <a:cs typeface="Tahoma"/>
              </a:rPr>
              <a:t> </a:t>
            </a:r>
            <a:r>
              <a:rPr dirty="0" sz="1800" spc="-35" i="0">
                <a:solidFill>
                  <a:srgbClr val="FEBE10"/>
                </a:solidFill>
                <a:latin typeface="Tahoma"/>
                <a:cs typeface="Tahoma"/>
              </a:rPr>
              <a:t>Gratitude</a:t>
            </a:r>
            <a:r>
              <a:rPr dirty="0" sz="1800" spc="-120" i="0">
                <a:solidFill>
                  <a:srgbClr val="FEBE10"/>
                </a:solidFill>
                <a:latin typeface="Tahoma"/>
                <a:cs typeface="Tahoma"/>
              </a:rPr>
              <a:t> </a:t>
            </a:r>
            <a:r>
              <a:rPr dirty="0" sz="1800" spc="-10" i="0">
                <a:solidFill>
                  <a:srgbClr val="FEBE10"/>
                </a:solidFill>
                <a:latin typeface="Tahoma"/>
                <a:cs typeface="Tahoma"/>
              </a:rPr>
              <a:t>Report</a:t>
            </a:r>
            <a:endParaRPr sz="1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3886200" y="0"/>
            <a:ext cx="6172200" cy="7772400"/>
            <a:chOff x="3886200" y="0"/>
            <a:chExt cx="6172200" cy="7772400"/>
          </a:xfrm>
        </p:grpSpPr>
        <p:sp>
          <p:nvSpPr>
            <p:cNvPr id="3" name="object 3" descr=""/>
            <p:cNvSpPr/>
            <p:nvPr/>
          </p:nvSpPr>
          <p:spPr>
            <a:xfrm>
              <a:off x="3886200" y="0"/>
              <a:ext cx="6172200" cy="7772400"/>
            </a:xfrm>
            <a:custGeom>
              <a:avLst/>
              <a:gdLst/>
              <a:ahLst/>
              <a:cxnLst/>
              <a:rect l="l" t="t" r="r" b="b"/>
              <a:pathLst>
                <a:path w="6172200" h="7772400">
                  <a:moveTo>
                    <a:pt x="6172200" y="0"/>
                  </a:moveTo>
                  <a:lnTo>
                    <a:pt x="0" y="0"/>
                  </a:lnTo>
                  <a:lnTo>
                    <a:pt x="0" y="7772400"/>
                  </a:lnTo>
                  <a:lnTo>
                    <a:pt x="6172200" y="7772400"/>
                  </a:lnTo>
                  <a:lnTo>
                    <a:pt x="6172200" y="0"/>
                  </a:lnTo>
                  <a:close/>
                </a:path>
              </a:pathLst>
            </a:custGeom>
            <a:solidFill>
              <a:srgbClr val="009D4E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" name="object 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350258" y="5385866"/>
              <a:ext cx="2381745" cy="1778508"/>
            </a:xfrm>
            <a:prstGeom prst="rect">
              <a:avLst/>
            </a:prstGeom>
          </p:spPr>
        </p:pic>
        <p:pic>
          <p:nvPicPr>
            <p:cNvPr id="5" name="object 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350258" y="3177984"/>
              <a:ext cx="2381745" cy="1778508"/>
            </a:xfrm>
            <a:prstGeom prst="rect">
              <a:avLst/>
            </a:prstGeom>
          </p:spPr>
        </p:pic>
      </p:grpSp>
      <p:sp>
        <p:nvSpPr>
          <p:cNvPr id="6" name="object 6" descr=""/>
          <p:cNvSpPr txBox="1"/>
          <p:nvPr/>
        </p:nvSpPr>
        <p:spPr>
          <a:xfrm>
            <a:off x="1358900" y="910278"/>
            <a:ext cx="1882775" cy="406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860"/>
              </a:lnSpc>
              <a:spcBef>
                <a:spcPts val="100"/>
              </a:spcBef>
            </a:pPr>
            <a:r>
              <a:rPr dirty="0" sz="1600" spc="-35">
                <a:solidFill>
                  <a:srgbClr val="FCB525"/>
                </a:solidFill>
                <a:latin typeface="Tahoma"/>
                <a:cs typeface="Tahoma"/>
              </a:rPr>
              <a:t>2020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10">
                <a:solidFill>
                  <a:srgbClr val="FCB525"/>
                </a:solidFill>
                <a:latin typeface="Tahoma"/>
                <a:cs typeface="Tahoma"/>
              </a:rPr>
              <a:t>Gold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20">
                <a:solidFill>
                  <a:srgbClr val="FCB525"/>
                </a:solidFill>
                <a:latin typeface="Tahoma"/>
                <a:cs typeface="Tahoma"/>
              </a:rPr>
              <a:t>Gala: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ts val="1860"/>
              </a:lnSpc>
            </a:pP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A</a:t>
            </a:r>
            <a:r>
              <a:rPr dirty="0" sz="1600" spc="-2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Virtual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Success</a:t>
            </a:r>
            <a:endParaRPr sz="1600">
              <a:latin typeface="Tahoma"/>
              <a:cs typeface="Tahoma"/>
            </a:endParaRPr>
          </a:p>
          <a:p>
            <a:pPr marL="12700" marR="5080">
              <a:lnSpc>
                <a:spcPct val="108300"/>
              </a:lnSpc>
              <a:spcBef>
                <a:spcPts val="330"/>
              </a:spcBef>
            </a:pP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this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year’s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Gold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Gala,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recognized </a:t>
            </a:r>
            <a:r>
              <a:rPr dirty="0" sz="1000" spc="-20">
                <a:latin typeface="Arial"/>
                <a:cs typeface="Arial"/>
              </a:rPr>
              <a:t>Renee</a:t>
            </a:r>
            <a:r>
              <a:rPr dirty="0" sz="1000">
                <a:latin typeface="Arial"/>
                <a:cs typeface="Arial"/>
              </a:rPr>
              <a:t> and Alan Helfman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>
                <a:latin typeface="Arial"/>
                <a:cs typeface="Arial"/>
              </a:rPr>
              <a:t>Houston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Livestock</a:t>
            </a:r>
            <a:r>
              <a:rPr dirty="0" sz="1000" spc="-10">
                <a:latin typeface="Arial"/>
                <a:cs typeface="Arial"/>
              </a:rPr>
              <a:t> Show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>
                <a:latin typeface="Arial"/>
                <a:cs typeface="Arial"/>
              </a:rPr>
              <a:t>Rodeo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Crystal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Eagle </a:t>
            </a:r>
            <a:r>
              <a:rPr dirty="0" sz="1000">
                <a:latin typeface="Trebuchet MS"/>
                <a:cs typeface="Trebuchet MS"/>
              </a:rPr>
              <a:t>honorees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for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their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significant </a:t>
            </a:r>
            <a:r>
              <a:rPr dirty="0" sz="1000">
                <a:latin typeface="Arial"/>
                <a:cs typeface="Arial"/>
              </a:rPr>
              <a:t>contributions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community, </a:t>
            </a:r>
            <a:r>
              <a:rPr dirty="0" sz="1000">
                <a:latin typeface="Arial"/>
                <a:cs typeface="Arial"/>
              </a:rPr>
              <a:t>including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Foundation </a:t>
            </a:r>
            <a:r>
              <a:rPr dirty="0" sz="1000">
                <a:latin typeface="Arial"/>
                <a:cs typeface="Arial"/>
              </a:rPr>
              <a:t>also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extends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appreciation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to </a:t>
            </a:r>
            <a:r>
              <a:rPr dirty="0" sz="1000">
                <a:latin typeface="Arial"/>
                <a:cs typeface="Arial"/>
              </a:rPr>
              <a:t>Gold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Gala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co-</a:t>
            </a:r>
            <a:r>
              <a:rPr dirty="0" sz="1000" spc="-10">
                <a:latin typeface="Arial"/>
                <a:cs typeface="Arial"/>
              </a:rPr>
              <a:t>chairs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Jessica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 spc="-40">
                <a:latin typeface="Arial"/>
                <a:cs typeface="Arial"/>
              </a:rPr>
              <a:t>Ryan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McCauley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Donna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 spc="-40">
                <a:latin typeface="Arial"/>
                <a:cs typeface="Arial"/>
              </a:rPr>
              <a:t>Roy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Montalbano,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2020 </a:t>
            </a:r>
            <a:r>
              <a:rPr dirty="0" sz="1000">
                <a:latin typeface="Arial"/>
                <a:cs typeface="Arial"/>
              </a:rPr>
              <a:t>Gold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Gala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sponsors,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whose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gifts </a:t>
            </a:r>
            <a:r>
              <a:rPr dirty="0" sz="1000" spc="-10">
                <a:latin typeface="Trebuchet MS"/>
                <a:cs typeface="Trebuchet MS"/>
              </a:rPr>
              <a:t>benefit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80">
                <a:latin typeface="Trebuchet MS"/>
                <a:cs typeface="Trebuchet MS"/>
              </a:rPr>
              <a:t>HCC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student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success.</a:t>
            </a:r>
            <a:endParaRPr sz="1000">
              <a:latin typeface="Trebuchet MS"/>
              <a:cs typeface="Trebuchet MS"/>
            </a:endParaRPr>
          </a:p>
          <a:p>
            <a:pPr marL="12700" marR="86360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Although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COVID-</a:t>
            </a:r>
            <a:r>
              <a:rPr dirty="0" sz="1000" spc="-10">
                <a:latin typeface="Arial"/>
                <a:cs typeface="Arial"/>
              </a:rPr>
              <a:t>19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prohibited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scheduled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in-person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event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10">
                <a:latin typeface="Arial"/>
                <a:cs typeface="Arial"/>
              </a:rPr>
              <a:t> May,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-10">
                <a:latin typeface="Arial"/>
                <a:cs typeface="Arial"/>
              </a:rPr>
              <a:t> Foundation </a:t>
            </a:r>
            <a:r>
              <a:rPr dirty="0" sz="1000">
                <a:latin typeface="Arial"/>
                <a:cs typeface="Arial"/>
              </a:rPr>
              <a:t>declared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2020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Gold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Gala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 spc="-30">
                <a:latin typeface="Arial"/>
                <a:cs typeface="Arial"/>
              </a:rPr>
              <a:t>success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moving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forward </a:t>
            </a: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2022 gala plans when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we </a:t>
            </a:r>
            <a:r>
              <a:rPr dirty="0" sz="1000">
                <a:latin typeface="Arial"/>
                <a:cs typeface="Arial"/>
              </a:rPr>
              <a:t>can </a:t>
            </a:r>
            <a:r>
              <a:rPr dirty="0" sz="1000" spc="-10">
                <a:latin typeface="Arial"/>
                <a:cs typeface="Arial"/>
              </a:rPr>
              <a:t>safely</a:t>
            </a:r>
            <a:r>
              <a:rPr dirty="0" sz="1000">
                <a:latin typeface="Arial"/>
                <a:cs typeface="Arial"/>
              </a:rPr>
              <a:t> gather </a:t>
            </a:r>
            <a:r>
              <a:rPr dirty="0" sz="1000" spc="-10">
                <a:latin typeface="Arial"/>
                <a:cs typeface="Arial"/>
              </a:rPr>
              <a:t>again.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7" name="object 7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71600" y="5123434"/>
            <a:ext cx="1883664" cy="1224165"/>
          </a:xfrm>
          <a:prstGeom prst="rect">
            <a:avLst/>
          </a:prstGeom>
        </p:spPr>
      </p:pic>
      <p:sp>
        <p:nvSpPr>
          <p:cNvPr id="8" name="object 8" descr=""/>
          <p:cNvSpPr txBox="1"/>
          <p:nvPr/>
        </p:nvSpPr>
        <p:spPr>
          <a:xfrm>
            <a:off x="1358900" y="6447478"/>
            <a:ext cx="1889760" cy="878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HCC</a:t>
            </a:r>
            <a:r>
              <a:rPr dirty="0" sz="700" spc="5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Foundation</a:t>
            </a:r>
            <a:r>
              <a:rPr dirty="0" sz="700" spc="6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Ambassador</a:t>
            </a:r>
            <a:r>
              <a:rPr dirty="0" sz="700" spc="5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Alan</a:t>
            </a:r>
            <a:r>
              <a:rPr dirty="0" sz="700" spc="5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Helfman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and</a:t>
            </a:r>
            <a:r>
              <a:rPr dirty="0" sz="700" spc="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his</a:t>
            </a:r>
            <a:r>
              <a:rPr dirty="0" sz="700" spc="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son,</a:t>
            </a:r>
            <a:r>
              <a:rPr dirty="0" sz="700" spc="1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Blake,</a:t>
            </a:r>
            <a:r>
              <a:rPr dirty="0" sz="700" spc="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on</a:t>
            </a:r>
            <a:r>
              <a:rPr dirty="0" sz="700" spc="1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behalf</a:t>
            </a:r>
            <a:r>
              <a:rPr dirty="0" sz="700" spc="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of</a:t>
            </a:r>
            <a:r>
              <a:rPr dirty="0" sz="700" spc="1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River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20">
                <a:solidFill>
                  <a:srgbClr val="5C575A"/>
                </a:solidFill>
                <a:latin typeface="Arial"/>
                <a:cs typeface="Arial"/>
              </a:rPr>
              <a:t>Oaks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Chrysler</a:t>
            </a:r>
            <a:r>
              <a:rPr dirty="0" sz="700" spc="3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Jeep</a:t>
            </a:r>
            <a:r>
              <a:rPr dirty="0" sz="700" spc="4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Dodge</a:t>
            </a:r>
            <a:r>
              <a:rPr dirty="0" sz="700" spc="4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25">
                <a:solidFill>
                  <a:srgbClr val="5C575A"/>
                </a:solidFill>
                <a:latin typeface="Arial"/>
                <a:cs typeface="Arial"/>
              </a:rPr>
              <a:t>Ram,</a:t>
            </a:r>
            <a:r>
              <a:rPr dirty="0" sz="700" spc="3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where</a:t>
            </a:r>
            <a:r>
              <a:rPr dirty="0" sz="700" spc="4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Alan</a:t>
            </a:r>
            <a:r>
              <a:rPr dirty="0" sz="700" spc="4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25">
                <a:solidFill>
                  <a:srgbClr val="5C575A"/>
                </a:solidFill>
                <a:latin typeface="Arial"/>
                <a:cs typeface="Arial"/>
              </a:rPr>
              <a:t>is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president,</a:t>
            </a:r>
            <a:r>
              <a:rPr dirty="0" sz="700" spc="8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donated</a:t>
            </a:r>
            <a:r>
              <a:rPr dirty="0" sz="700" spc="8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</a:t>
            </a:r>
            <a:r>
              <a:rPr dirty="0" sz="700" spc="8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Dodge</a:t>
            </a:r>
            <a:r>
              <a:rPr dirty="0" sz="700" spc="8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Caravan</a:t>
            </a:r>
            <a:r>
              <a:rPr dirty="0" sz="700" spc="8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valued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at</a:t>
            </a:r>
            <a:r>
              <a:rPr dirty="0" sz="700" spc="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over</a:t>
            </a:r>
            <a:r>
              <a:rPr dirty="0" sz="700" spc="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$28,000.</a:t>
            </a:r>
            <a:r>
              <a:rPr dirty="0" sz="700" spc="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HCC</a:t>
            </a:r>
            <a:r>
              <a:rPr dirty="0" sz="700" spc="3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Foundation</a:t>
            </a:r>
            <a:r>
              <a:rPr dirty="0" sz="700" spc="3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Board</a:t>
            </a:r>
            <a:r>
              <a:rPr dirty="0" sz="700" spc="3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Chair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David Regenbaum (center)</a:t>
            </a:r>
            <a:r>
              <a:rPr dirty="0" sz="700" spc="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and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2020</a:t>
            </a:r>
            <a:r>
              <a:rPr dirty="0" sz="700" spc="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20">
                <a:solidFill>
                  <a:srgbClr val="5C575A"/>
                </a:solidFill>
                <a:latin typeface="Arial"/>
                <a:cs typeface="Arial"/>
              </a:rPr>
              <a:t>Gold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Gala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Co-Chair</a:t>
            </a:r>
            <a:r>
              <a:rPr dirty="0" sz="700" spc="1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25">
                <a:solidFill>
                  <a:srgbClr val="5C575A"/>
                </a:solidFill>
                <a:latin typeface="Arial"/>
                <a:cs typeface="Arial"/>
              </a:rPr>
              <a:t>Ryan</a:t>
            </a:r>
            <a:r>
              <a:rPr dirty="0" sz="700" spc="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McCauley</a:t>
            </a:r>
            <a:r>
              <a:rPr dirty="0" sz="700" spc="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gratefully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accepted</a:t>
            </a:r>
            <a:r>
              <a:rPr dirty="0" sz="700" spc="7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the</a:t>
            </a:r>
            <a:r>
              <a:rPr dirty="0" sz="700" spc="7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gift</a:t>
            </a:r>
            <a:r>
              <a:rPr dirty="0" sz="700" spc="7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on</a:t>
            </a:r>
            <a:r>
              <a:rPr dirty="0" sz="700" spc="7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behalf</a:t>
            </a:r>
            <a:r>
              <a:rPr dirty="0" sz="700" spc="7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of</a:t>
            </a:r>
            <a:r>
              <a:rPr dirty="0" sz="700" spc="7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20">
                <a:solidFill>
                  <a:srgbClr val="5C575A"/>
                </a:solidFill>
                <a:latin typeface="Arial"/>
                <a:cs typeface="Arial"/>
              </a:rPr>
              <a:t>HCC.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13614" y="1935049"/>
            <a:ext cx="641350" cy="5334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4870"/>
              </a:lnSpc>
            </a:pPr>
            <a:r>
              <a:rPr dirty="0" sz="4100" spc="-335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4100" spc="-50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40">
                <a:solidFill>
                  <a:srgbClr val="FCB525"/>
                </a:solidFill>
                <a:latin typeface="Tahoma"/>
                <a:cs typeface="Tahoma"/>
              </a:rPr>
              <a:t>Foundation</a:t>
            </a:r>
            <a:r>
              <a:rPr dirty="0" sz="4100" spc="-50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15">
                <a:solidFill>
                  <a:srgbClr val="FCB525"/>
                </a:solidFill>
                <a:latin typeface="Tahoma"/>
                <a:cs typeface="Tahoma"/>
              </a:rPr>
              <a:t>Highlights</a:t>
            </a:r>
            <a:endParaRPr sz="4100">
              <a:latin typeface="Tahoma"/>
              <a:cs typeface="Tahoma"/>
            </a:endParaRPr>
          </a:p>
        </p:txBody>
      </p:sp>
      <p:sp>
        <p:nvSpPr>
          <p:cNvPr id="10" name="object 10" descr=""/>
          <p:cNvSpPr/>
          <p:nvPr/>
        </p:nvSpPr>
        <p:spPr>
          <a:xfrm>
            <a:off x="896619" y="230182"/>
            <a:ext cx="0" cy="6976109"/>
          </a:xfrm>
          <a:custGeom>
            <a:avLst/>
            <a:gdLst/>
            <a:ahLst/>
            <a:cxnLst/>
            <a:rect l="l" t="t" r="r" b="b"/>
            <a:pathLst>
              <a:path w="0" h="6976109">
                <a:moveTo>
                  <a:pt x="0" y="6975563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 descr=""/>
          <p:cNvSpPr txBox="1"/>
          <p:nvPr/>
        </p:nvSpPr>
        <p:spPr>
          <a:xfrm>
            <a:off x="6978149" y="3127189"/>
            <a:ext cx="2312035" cy="120777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105" i="1">
                <a:solidFill>
                  <a:srgbClr val="FFFFFF"/>
                </a:solidFill>
                <a:latin typeface="Trebuchet MS"/>
                <a:cs typeface="Trebuchet MS"/>
              </a:rPr>
              <a:t>“Your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kindness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has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allowed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me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5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get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one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massive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step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closer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my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goal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giving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back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community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by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serving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capacity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public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safety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servant.”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spc="50" b="1">
                <a:solidFill>
                  <a:srgbClr val="FFFFFF"/>
                </a:solidFill>
                <a:latin typeface="Calibri"/>
                <a:cs typeface="Calibri"/>
              </a:rPr>
              <a:t>Justin</a:t>
            </a:r>
            <a:r>
              <a:rPr dirty="0" sz="900" spc="-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FFFFFF"/>
                </a:solidFill>
                <a:latin typeface="Calibri"/>
                <a:cs typeface="Calibri"/>
              </a:rPr>
              <a:t>Johnson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HCC Fire Academy</a:t>
            </a:r>
            <a:r>
              <a:rPr dirty="0" sz="7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12" name="object 12" descr=""/>
          <p:cNvGrpSpPr/>
          <p:nvPr/>
        </p:nvGrpSpPr>
        <p:grpSpPr>
          <a:xfrm>
            <a:off x="4350258" y="914400"/>
            <a:ext cx="5022850" cy="4255770"/>
            <a:chOff x="4350258" y="914400"/>
            <a:chExt cx="5022850" cy="4255770"/>
          </a:xfrm>
        </p:grpSpPr>
        <p:pic>
          <p:nvPicPr>
            <p:cNvPr id="13" name="object 1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350258" y="914400"/>
              <a:ext cx="2381745" cy="1778508"/>
            </a:xfrm>
            <a:prstGeom prst="rect">
              <a:avLst/>
            </a:prstGeom>
          </p:spPr>
        </p:pic>
        <p:sp>
          <p:nvSpPr>
            <p:cNvPr id="14" name="object 14" descr=""/>
            <p:cNvSpPr/>
            <p:nvPr/>
          </p:nvSpPr>
          <p:spPr>
            <a:xfrm>
              <a:off x="4407408" y="2921522"/>
              <a:ext cx="4965700" cy="0"/>
            </a:xfrm>
            <a:custGeom>
              <a:avLst/>
              <a:gdLst/>
              <a:ahLst/>
              <a:cxnLst/>
              <a:rect l="l" t="t" r="r" b="b"/>
              <a:pathLst>
                <a:path w="4965700" h="0">
                  <a:moveTo>
                    <a:pt x="4965192" y="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CB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4407408" y="5157260"/>
              <a:ext cx="4965700" cy="0"/>
            </a:xfrm>
            <a:custGeom>
              <a:avLst/>
              <a:gdLst/>
              <a:ahLst/>
              <a:cxnLst/>
              <a:rect l="l" t="t" r="r" b="b"/>
              <a:pathLst>
                <a:path w="4965700" h="0">
                  <a:moveTo>
                    <a:pt x="4965192" y="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CB525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 descr=""/>
          <p:cNvSpPr txBox="1"/>
          <p:nvPr/>
        </p:nvSpPr>
        <p:spPr>
          <a:xfrm>
            <a:off x="6978149" y="863600"/>
            <a:ext cx="2359660" cy="174117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“In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short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term,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plan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on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participating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organizations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such</a:t>
            </a:r>
            <a:r>
              <a:rPr dirty="0" sz="1200" spc="5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i="1">
                <a:solidFill>
                  <a:srgbClr val="FFFFFF"/>
                </a:solidFill>
                <a:latin typeface="Trebuchet MS"/>
                <a:cs typeface="Trebuchet MS"/>
              </a:rPr>
              <a:t>as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Society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Women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Engineers,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National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Society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Black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Engineers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Student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Government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Association.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long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term,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plan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to 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enter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STEM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occupation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that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allows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me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provide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for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family.”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Alanna</a:t>
            </a:r>
            <a:r>
              <a:rPr dirty="0" sz="900" spc="1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FFFFFF"/>
                </a:solidFill>
                <a:latin typeface="Calibri"/>
                <a:cs typeface="Calibri"/>
              </a:rPr>
              <a:t>Combs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David</a:t>
            </a:r>
            <a:r>
              <a:rPr dirty="0" sz="7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&amp;</a:t>
            </a:r>
            <a:r>
              <a:rPr dirty="0" sz="700" spc="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Jean</a:t>
            </a:r>
            <a:r>
              <a:rPr dirty="0" sz="7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Wiley</a:t>
            </a:r>
            <a:r>
              <a:rPr dirty="0" sz="700" spc="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Foundation</a:t>
            </a:r>
            <a:r>
              <a:rPr dirty="0" sz="7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6978149" y="5335073"/>
            <a:ext cx="2398395" cy="102996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420"/>
              </a:lnSpc>
              <a:spcBef>
                <a:spcPts val="100"/>
              </a:spcBef>
            </a:pP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“This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scholarship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really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helped 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take</a:t>
            </a:r>
            <a:endParaRPr sz="1200">
              <a:latin typeface="Trebuchet MS"/>
              <a:cs typeface="Trebuchet MS"/>
            </a:endParaRPr>
          </a:p>
          <a:p>
            <a:pPr marL="12700" marR="5080">
              <a:lnSpc>
                <a:spcPts val="1400"/>
              </a:lnSpc>
              <a:spcBef>
                <a:spcPts val="60"/>
              </a:spcBef>
            </a:pP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burden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off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back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financially.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truly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thank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donors</a:t>
            </a:r>
            <a:r>
              <a:rPr dirty="0" sz="1200" spc="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for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their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generous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contribution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to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education.”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Ashley</a:t>
            </a:r>
            <a:r>
              <a:rPr dirty="0" sz="900" spc="5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FFFFFF"/>
                </a:solidFill>
                <a:latin typeface="Calibri"/>
                <a:cs typeface="Calibri"/>
              </a:rPr>
              <a:t>Somoza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David</a:t>
            </a:r>
            <a:r>
              <a:rPr dirty="0" sz="7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&amp;</a:t>
            </a:r>
            <a:r>
              <a:rPr dirty="0" sz="700" spc="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Jean</a:t>
            </a:r>
            <a:r>
              <a:rPr dirty="0" sz="7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Wiley</a:t>
            </a:r>
            <a:r>
              <a:rPr dirty="0" sz="700" spc="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Foundation</a:t>
            </a:r>
            <a:r>
              <a:rPr dirty="0" sz="7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331114" y="7315200"/>
            <a:ext cx="13779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10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388916" y="1333124"/>
            <a:ext cx="3384550" cy="640080"/>
          </a:xfrm>
          <a:prstGeom prst="rect">
            <a:avLst/>
          </a:prstGeom>
        </p:spPr>
        <p:txBody>
          <a:bodyPr wrap="square" lIns="0" tIns="33655" rIns="0" bIns="0" rtlCol="0" vert="horz">
            <a:spAutoFit/>
          </a:bodyPr>
          <a:lstStyle/>
          <a:p>
            <a:pPr algn="ctr" marR="635">
              <a:lnSpc>
                <a:spcPct val="100000"/>
              </a:lnSpc>
              <a:spcBef>
                <a:spcPts val="265"/>
              </a:spcBef>
            </a:pPr>
            <a:r>
              <a:rPr dirty="0" sz="1100" spc="-40">
                <a:solidFill>
                  <a:srgbClr val="FCB525"/>
                </a:solidFill>
                <a:latin typeface="Arial"/>
                <a:cs typeface="Arial"/>
              </a:rPr>
              <a:t>EVENT</a:t>
            </a:r>
            <a:r>
              <a:rPr dirty="0" sz="1100" spc="-5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100" spc="-45">
                <a:solidFill>
                  <a:srgbClr val="FCB525"/>
                </a:solidFill>
                <a:latin typeface="Arial"/>
                <a:cs typeface="Arial"/>
              </a:rPr>
              <a:t>CO-</a:t>
            </a:r>
            <a:r>
              <a:rPr dirty="0" sz="1100" spc="-10">
                <a:solidFill>
                  <a:srgbClr val="FCB525"/>
                </a:solidFill>
                <a:latin typeface="Arial"/>
                <a:cs typeface="Arial"/>
              </a:rPr>
              <a:t>CHAIRS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35"/>
              </a:spcBef>
            </a:pPr>
            <a:r>
              <a:rPr dirty="0" sz="900" b="1">
                <a:latin typeface="Arial"/>
                <a:cs typeface="Arial"/>
              </a:rPr>
              <a:t>Jessica</a:t>
            </a:r>
            <a:r>
              <a:rPr dirty="0" sz="900" spc="185" b="1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&amp;</a:t>
            </a:r>
            <a:r>
              <a:rPr dirty="0" sz="900" spc="190" b="1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Ryan</a:t>
            </a:r>
            <a:r>
              <a:rPr dirty="0" sz="900" spc="190" b="1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McCauley</a:t>
            </a:r>
            <a:r>
              <a:rPr dirty="0" sz="900" spc="190" b="1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and</a:t>
            </a:r>
            <a:r>
              <a:rPr dirty="0" sz="900" spc="185" b="1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Donna</a:t>
            </a:r>
            <a:r>
              <a:rPr dirty="0" sz="900" spc="190" b="1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&amp;</a:t>
            </a:r>
            <a:r>
              <a:rPr dirty="0" sz="900" spc="190" b="1">
                <a:latin typeface="Arial"/>
                <a:cs typeface="Arial"/>
              </a:rPr>
              <a:t> </a:t>
            </a:r>
            <a:r>
              <a:rPr dirty="0" sz="900" b="1">
                <a:latin typeface="Arial"/>
                <a:cs typeface="Arial"/>
              </a:rPr>
              <a:t>Roy</a:t>
            </a:r>
            <a:r>
              <a:rPr dirty="0" sz="900" spc="190" b="1">
                <a:latin typeface="Arial"/>
                <a:cs typeface="Arial"/>
              </a:rPr>
              <a:t> </a:t>
            </a:r>
            <a:r>
              <a:rPr dirty="0" sz="900" spc="45" b="1">
                <a:latin typeface="Arial"/>
                <a:cs typeface="Arial"/>
              </a:rPr>
              <a:t>Montalbano</a:t>
            </a:r>
            <a:endParaRPr sz="900">
              <a:latin typeface="Arial"/>
              <a:cs typeface="Arial"/>
            </a:endParaRPr>
          </a:p>
          <a:p>
            <a:pPr algn="ctr" marR="635">
              <a:lnSpc>
                <a:spcPct val="100000"/>
              </a:lnSpc>
              <a:spcBef>
                <a:spcPts val="820"/>
              </a:spcBef>
            </a:pPr>
            <a:r>
              <a:rPr dirty="0" sz="1100" spc="-95">
                <a:solidFill>
                  <a:srgbClr val="FCB525"/>
                </a:solidFill>
                <a:latin typeface="Arial"/>
                <a:cs typeface="Arial"/>
              </a:rPr>
              <a:t>CRYSTAL</a:t>
            </a:r>
            <a:r>
              <a:rPr dirty="0" sz="1100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100" spc="-40">
                <a:solidFill>
                  <a:srgbClr val="FCB525"/>
                </a:solidFill>
                <a:latin typeface="Arial"/>
                <a:cs typeface="Arial"/>
              </a:rPr>
              <a:t>EAGLE</a:t>
            </a:r>
            <a:r>
              <a:rPr dirty="0" sz="1100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100" spc="-10">
                <a:solidFill>
                  <a:srgbClr val="FCB525"/>
                </a:solidFill>
                <a:latin typeface="Arial"/>
                <a:cs typeface="Arial"/>
              </a:rPr>
              <a:t>HONOREES</a:t>
            </a:r>
            <a:endParaRPr sz="11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6166600" y="2845738"/>
            <a:ext cx="183133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b="1">
                <a:latin typeface="Arial"/>
                <a:cs typeface="Arial"/>
              </a:rPr>
              <a:t>Renee</a:t>
            </a:r>
            <a:r>
              <a:rPr dirty="0" sz="1200" spc="290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&amp;</a:t>
            </a:r>
            <a:r>
              <a:rPr dirty="0" sz="1200" spc="295" b="1">
                <a:latin typeface="Arial"/>
                <a:cs typeface="Arial"/>
              </a:rPr>
              <a:t> </a:t>
            </a:r>
            <a:r>
              <a:rPr dirty="0" sz="1200" b="1">
                <a:latin typeface="Arial"/>
                <a:cs typeface="Arial"/>
              </a:rPr>
              <a:t>Alan</a:t>
            </a:r>
            <a:r>
              <a:rPr dirty="0" sz="1200" spc="290" b="1">
                <a:latin typeface="Arial"/>
                <a:cs typeface="Arial"/>
              </a:rPr>
              <a:t> </a:t>
            </a:r>
            <a:r>
              <a:rPr dirty="0" sz="1200" spc="50" b="1">
                <a:latin typeface="Arial"/>
                <a:cs typeface="Arial"/>
              </a:rPr>
              <a:t>Helfman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4" name="object 4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530148" y="2044872"/>
            <a:ext cx="1182115" cy="788076"/>
          </a:xfrm>
          <a:prstGeom prst="rect">
            <a:avLst/>
          </a:prstGeom>
        </p:spPr>
      </p:pic>
      <p:pic>
        <p:nvPicPr>
          <p:cNvPr id="5" name="object 5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256314" y="3113062"/>
            <a:ext cx="1729336" cy="620137"/>
          </a:xfrm>
          <a:prstGeom prst="rect">
            <a:avLst/>
          </a:prstGeom>
        </p:spPr>
      </p:pic>
      <p:grpSp>
        <p:nvGrpSpPr>
          <p:cNvPr id="6" name="object 6" descr=""/>
          <p:cNvGrpSpPr/>
          <p:nvPr/>
        </p:nvGrpSpPr>
        <p:grpSpPr>
          <a:xfrm>
            <a:off x="0" y="1093015"/>
            <a:ext cx="10058400" cy="6679565"/>
            <a:chOff x="0" y="1093015"/>
            <a:chExt cx="10058400" cy="6679565"/>
          </a:xfrm>
        </p:grpSpPr>
        <p:pic>
          <p:nvPicPr>
            <p:cNvPr id="7" name="object 7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3232" y="1093015"/>
              <a:ext cx="3894108" cy="3009084"/>
            </a:xfrm>
            <a:prstGeom prst="rect">
              <a:avLst/>
            </a:prstGeom>
          </p:spPr>
        </p:pic>
        <p:sp>
          <p:nvSpPr>
            <p:cNvPr id="8" name="object 8" descr=""/>
            <p:cNvSpPr/>
            <p:nvPr/>
          </p:nvSpPr>
          <p:spPr>
            <a:xfrm>
              <a:off x="0" y="4050792"/>
              <a:ext cx="10058400" cy="3721735"/>
            </a:xfrm>
            <a:custGeom>
              <a:avLst/>
              <a:gdLst/>
              <a:ahLst/>
              <a:cxnLst/>
              <a:rect l="l" t="t" r="r" b="b"/>
              <a:pathLst>
                <a:path w="10058400" h="3721734">
                  <a:moveTo>
                    <a:pt x="10058400" y="0"/>
                  </a:moveTo>
                  <a:lnTo>
                    <a:pt x="0" y="0"/>
                  </a:lnTo>
                  <a:lnTo>
                    <a:pt x="0" y="3721608"/>
                  </a:lnTo>
                  <a:lnTo>
                    <a:pt x="10058400" y="3721608"/>
                  </a:lnTo>
                  <a:lnTo>
                    <a:pt x="10058400" y="0"/>
                  </a:lnTo>
                  <a:close/>
                </a:path>
              </a:pathLst>
            </a:custGeom>
            <a:solidFill>
              <a:srgbClr val="FCB52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457714" y="369499"/>
            <a:ext cx="9143365" cy="5435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400" spc="-150" i="0">
                <a:solidFill>
                  <a:srgbClr val="5C575A"/>
                </a:solidFill>
                <a:latin typeface="Tahoma"/>
                <a:cs typeface="Tahoma"/>
              </a:rPr>
              <a:t>Saluting</a:t>
            </a:r>
            <a:r>
              <a:rPr dirty="0" sz="3400" spc="-445" i="0">
                <a:solidFill>
                  <a:srgbClr val="5C575A"/>
                </a:solidFill>
                <a:latin typeface="Tahoma"/>
                <a:cs typeface="Tahoma"/>
              </a:rPr>
              <a:t> </a:t>
            </a:r>
            <a:r>
              <a:rPr dirty="0" sz="3400" spc="-290" i="0">
                <a:solidFill>
                  <a:srgbClr val="5C575A"/>
                </a:solidFill>
                <a:latin typeface="Tahoma"/>
                <a:cs typeface="Tahoma"/>
              </a:rPr>
              <a:t>Our</a:t>
            </a:r>
            <a:r>
              <a:rPr dirty="0" sz="3400" spc="-445" i="0">
                <a:solidFill>
                  <a:srgbClr val="5C575A"/>
                </a:solidFill>
                <a:latin typeface="Tahoma"/>
                <a:cs typeface="Tahoma"/>
              </a:rPr>
              <a:t> </a:t>
            </a:r>
            <a:r>
              <a:rPr dirty="0" sz="3400" spc="-80" i="0">
                <a:solidFill>
                  <a:srgbClr val="5C575A"/>
                </a:solidFill>
                <a:latin typeface="Tahoma"/>
                <a:cs typeface="Tahoma"/>
              </a:rPr>
              <a:t>2020</a:t>
            </a:r>
            <a:r>
              <a:rPr dirty="0" sz="3400" spc="-445" i="0">
                <a:solidFill>
                  <a:srgbClr val="5C575A"/>
                </a:solidFill>
                <a:latin typeface="Tahoma"/>
                <a:cs typeface="Tahoma"/>
              </a:rPr>
              <a:t> </a:t>
            </a:r>
            <a:r>
              <a:rPr dirty="0" sz="3400" spc="-245" i="0">
                <a:solidFill>
                  <a:srgbClr val="5C575A"/>
                </a:solidFill>
                <a:latin typeface="Tahoma"/>
                <a:cs typeface="Tahoma"/>
              </a:rPr>
              <a:t>Gold</a:t>
            </a:r>
            <a:r>
              <a:rPr dirty="0" sz="3400" spc="-445" i="0">
                <a:solidFill>
                  <a:srgbClr val="5C575A"/>
                </a:solidFill>
                <a:latin typeface="Tahoma"/>
                <a:cs typeface="Tahoma"/>
              </a:rPr>
              <a:t> </a:t>
            </a:r>
            <a:r>
              <a:rPr dirty="0" sz="3400" spc="-225" i="0">
                <a:solidFill>
                  <a:srgbClr val="5C575A"/>
                </a:solidFill>
                <a:latin typeface="Tahoma"/>
                <a:cs typeface="Tahoma"/>
              </a:rPr>
              <a:t>Gala</a:t>
            </a:r>
            <a:r>
              <a:rPr dirty="0" sz="3400" spc="-445" i="0">
                <a:solidFill>
                  <a:srgbClr val="5C575A"/>
                </a:solidFill>
                <a:latin typeface="Tahoma"/>
                <a:cs typeface="Tahoma"/>
              </a:rPr>
              <a:t> </a:t>
            </a:r>
            <a:r>
              <a:rPr dirty="0" sz="3400" spc="-170" i="0">
                <a:solidFill>
                  <a:srgbClr val="5C575A"/>
                </a:solidFill>
                <a:latin typeface="Tahoma"/>
                <a:cs typeface="Tahoma"/>
              </a:rPr>
              <a:t>Leadership</a:t>
            </a:r>
            <a:r>
              <a:rPr dirty="0" sz="3400" spc="-445" i="0">
                <a:solidFill>
                  <a:srgbClr val="5C575A"/>
                </a:solidFill>
                <a:latin typeface="Tahoma"/>
                <a:cs typeface="Tahoma"/>
              </a:rPr>
              <a:t> </a:t>
            </a:r>
            <a:r>
              <a:rPr dirty="0" sz="3400" spc="-190" i="0">
                <a:solidFill>
                  <a:srgbClr val="5C575A"/>
                </a:solidFill>
                <a:latin typeface="Tahoma"/>
                <a:cs typeface="Tahoma"/>
              </a:rPr>
              <a:t>and</a:t>
            </a:r>
            <a:r>
              <a:rPr dirty="0" sz="3400" spc="-445" i="0">
                <a:solidFill>
                  <a:srgbClr val="5C575A"/>
                </a:solidFill>
                <a:latin typeface="Tahoma"/>
                <a:cs typeface="Tahoma"/>
              </a:rPr>
              <a:t> </a:t>
            </a:r>
            <a:r>
              <a:rPr dirty="0" sz="3400" spc="-105" i="0">
                <a:solidFill>
                  <a:srgbClr val="5C575A"/>
                </a:solidFill>
                <a:latin typeface="Tahoma"/>
                <a:cs typeface="Tahoma"/>
              </a:rPr>
              <a:t>Sponsors!</a:t>
            </a:r>
            <a:endParaRPr sz="3400">
              <a:latin typeface="Tahoma"/>
              <a:cs typeface="Tahom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929783" y="4618735"/>
            <a:ext cx="3188335" cy="234188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459"/>
              </a:spcBef>
            </a:pP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PLATINUM</a:t>
            </a:r>
            <a:r>
              <a:rPr dirty="0" sz="800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>
                <a:solidFill>
                  <a:srgbClr val="FFFFFF"/>
                </a:solidFill>
                <a:latin typeface="Arial"/>
                <a:cs typeface="Arial"/>
              </a:rPr>
              <a:t>SPONSOR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59"/>
              </a:spcBef>
            </a:pPr>
            <a:r>
              <a:rPr dirty="0" sz="800" spc="-25">
                <a:latin typeface="Arial"/>
                <a:cs typeface="Arial"/>
              </a:rPr>
              <a:t>Renee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Alan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Helfman/River</a:t>
            </a:r>
            <a:r>
              <a:rPr dirty="0" sz="800" spc="-10">
                <a:latin typeface="Arial"/>
                <a:cs typeface="Arial"/>
              </a:rPr>
              <a:t> Oaks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Chrysler </a:t>
            </a:r>
            <a:r>
              <a:rPr dirty="0" sz="800">
                <a:latin typeface="Arial"/>
                <a:cs typeface="Arial"/>
              </a:rPr>
              <a:t>Jeep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Dodge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-25">
                <a:latin typeface="Arial"/>
                <a:cs typeface="Arial"/>
              </a:rPr>
              <a:t>Ram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720"/>
              </a:spcBef>
            </a:pP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GOLD</a:t>
            </a:r>
            <a:r>
              <a:rPr dirty="0" sz="8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>
                <a:solidFill>
                  <a:srgbClr val="FFFFFF"/>
                </a:solidFill>
                <a:latin typeface="Arial"/>
                <a:cs typeface="Arial"/>
              </a:rPr>
              <a:t>SPONSOR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59"/>
              </a:spcBef>
            </a:pPr>
            <a:r>
              <a:rPr dirty="0" sz="800" spc="-25">
                <a:latin typeface="Arial"/>
                <a:cs typeface="Arial"/>
              </a:rPr>
              <a:t>PBK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720"/>
              </a:spcBef>
            </a:pPr>
            <a:r>
              <a:rPr dirty="0" sz="800" spc="-60">
                <a:solidFill>
                  <a:srgbClr val="FFFFFF"/>
                </a:solidFill>
                <a:latin typeface="Arial"/>
                <a:cs typeface="Arial"/>
              </a:rPr>
              <a:t>SILVER</a:t>
            </a:r>
            <a:r>
              <a:rPr dirty="0" sz="8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>
                <a:solidFill>
                  <a:srgbClr val="FFFFFF"/>
                </a:solidFill>
                <a:latin typeface="Arial"/>
                <a:cs typeface="Arial"/>
              </a:rPr>
              <a:t>SPONSORS</a:t>
            </a:r>
            <a:endParaRPr sz="800">
              <a:latin typeface="Arial"/>
              <a:cs typeface="Arial"/>
            </a:endParaRPr>
          </a:p>
          <a:p>
            <a:pPr marL="944880" marR="937260" indent="313055">
              <a:lnSpc>
                <a:spcPct val="137500"/>
              </a:lnSpc>
            </a:pPr>
            <a:r>
              <a:rPr dirty="0" sz="800">
                <a:latin typeface="Arial"/>
                <a:cs typeface="Arial"/>
              </a:rPr>
              <a:t>Northern</a:t>
            </a:r>
            <a:r>
              <a:rPr dirty="0" sz="800" spc="13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Trust </a:t>
            </a:r>
            <a:r>
              <a:rPr dirty="0" sz="800">
                <a:latin typeface="Arial"/>
                <a:cs typeface="Arial"/>
              </a:rPr>
              <a:t>Glenda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David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Regenbaum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720"/>
              </a:spcBef>
            </a:pPr>
            <a:r>
              <a:rPr dirty="0" sz="800" spc="-55">
                <a:solidFill>
                  <a:srgbClr val="FFFFFF"/>
                </a:solidFill>
                <a:latin typeface="Arial"/>
                <a:cs typeface="Arial"/>
              </a:rPr>
              <a:t>COPPER</a:t>
            </a:r>
            <a:r>
              <a:rPr dirty="0" sz="8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>
                <a:solidFill>
                  <a:srgbClr val="FFFFFF"/>
                </a:solidFill>
                <a:latin typeface="Arial"/>
                <a:cs typeface="Arial"/>
              </a:rPr>
              <a:t>SPONSORS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60"/>
              </a:spcBef>
            </a:pPr>
            <a:r>
              <a:rPr dirty="0" sz="800">
                <a:latin typeface="Arial"/>
                <a:cs typeface="Arial"/>
              </a:rPr>
              <a:t>CenterPoint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Energy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59"/>
              </a:spcBef>
            </a:pPr>
            <a:r>
              <a:rPr dirty="0" sz="800" spc="-20">
                <a:latin typeface="Arial"/>
                <a:cs typeface="Arial"/>
              </a:rPr>
              <a:t>Elaine </a:t>
            </a:r>
            <a:r>
              <a:rPr dirty="0" sz="800">
                <a:latin typeface="Arial"/>
                <a:cs typeface="Arial"/>
              </a:rPr>
              <a:t>Helfman,</a:t>
            </a:r>
            <a:r>
              <a:rPr dirty="0" sz="800" spc="-20">
                <a:latin typeface="Arial"/>
                <a:cs typeface="Arial"/>
              </a:rPr>
              <a:t> Sheri </a:t>
            </a:r>
            <a:r>
              <a:rPr dirty="0" sz="800">
                <a:latin typeface="Arial"/>
                <a:cs typeface="Arial"/>
              </a:rPr>
              <a:t>Feldman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and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Sandi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20">
                <a:latin typeface="Arial"/>
                <a:cs typeface="Arial"/>
              </a:rPr>
              <a:t> Steven Wolf</a:t>
            </a:r>
            <a:endParaRPr sz="800">
              <a:latin typeface="Arial"/>
              <a:cs typeface="Arial"/>
            </a:endParaRPr>
          </a:p>
          <a:p>
            <a:pPr algn="ctr" marL="12700" marR="5080">
              <a:lnSpc>
                <a:spcPct val="137500"/>
              </a:lnSpc>
            </a:pPr>
            <a:r>
              <a:rPr dirty="0" sz="800" spc="-20">
                <a:latin typeface="Arial"/>
                <a:cs typeface="Arial"/>
              </a:rPr>
              <a:t>Lina</a:t>
            </a:r>
            <a:r>
              <a:rPr dirty="0" sz="800">
                <a:latin typeface="Arial"/>
                <a:cs typeface="Arial"/>
              </a:rPr>
              <a:t> &amp; Michael Sabouni/Felix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 Angela Morales Memorial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Foundation </a:t>
            </a:r>
            <a:r>
              <a:rPr dirty="0" sz="800">
                <a:latin typeface="Arial"/>
                <a:cs typeface="Arial"/>
              </a:rPr>
              <a:t>Thompson</a:t>
            </a:r>
            <a:r>
              <a:rPr dirty="0" sz="800" spc="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Horton</a:t>
            </a:r>
            <a:r>
              <a:rPr dirty="0" sz="800" spc="40">
                <a:latin typeface="Arial"/>
                <a:cs typeface="Arial"/>
              </a:rPr>
              <a:t> </a:t>
            </a:r>
            <a:r>
              <a:rPr dirty="0" sz="800" spc="-25">
                <a:latin typeface="Arial"/>
                <a:cs typeface="Arial"/>
              </a:rPr>
              <a:t>LLP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60"/>
              </a:spcBef>
            </a:pPr>
            <a:r>
              <a:rPr dirty="0" sz="800">
                <a:latin typeface="Arial"/>
                <a:cs typeface="Arial"/>
              </a:rPr>
              <a:t>Mary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Will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Williams/Julie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David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D.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25">
                <a:latin typeface="Arial"/>
                <a:cs typeface="Arial"/>
              </a:rPr>
              <a:t>Itz</a:t>
            </a:r>
            <a:endParaRPr sz="8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4688475" y="6499352"/>
            <a:ext cx="1435735" cy="779780"/>
          </a:xfrm>
          <a:prstGeom prst="rect">
            <a:avLst/>
          </a:prstGeom>
        </p:spPr>
        <p:txBody>
          <a:bodyPr wrap="square" lIns="0" tIns="5080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400"/>
              </a:spcBef>
            </a:pPr>
            <a:r>
              <a:rPr dirty="0" sz="800">
                <a:latin typeface="Arial"/>
                <a:cs typeface="Arial"/>
              </a:rPr>
              <a:t>Cecilia</a:t>
            </a:r>
            <a:r>
              <a:rPr dirty="0" sz="800" spc="-5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Allen</a:t>
            </a:r>
            <a:endParaRPr sz="800">
              <a:latin typeface="Arial"/>
              <a:cs typeface="Arial"/>
            </a:endParaRPr>
          </a:p>
          <a:p>
            <a:pPr algn="ctr" marL="12700" marR="5080">
              <a:lnSpc>
                <a:spcPts val="900"/>
              </a:lnSpc>
              <a:spcBef>
                <a:spcPts val="380"/>
              </a:spcBef>
            </a:pPr>
            <a:r>
              <a:rPr dirty="0" sz="800" spc="-20">
                <a:latin typeface="Arial"/>
                <a:cs typeface="Arial"/>
              </a:rPr>
              <a:t>Dr.</a:t>
            </a:r>
            <a:r>
              <a:rPr dirty="0" sz="800" spc="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Madeline</a:t>
            </a:r>
            <a:r>
              <a:rPr dirty="0" sz="800" spc="4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Burillo-Hopkins</a:t>
            </a:r>
            <a:r>
              <a:rPr dirty="0" sz="800" spc="35">
                <a:latin typeface="Arial"/>
                <a:cs typeface="Arial"/>
              </a:rPr>
              <a:t> </a:t>
            </a:r>
            <a:r>
              <a:rPr dirty="0" sz="800" spc="-50">
                <a:latin typeface="Arial"/>
                <a:cs typeface="Arial"/>
              </a:rPr>
              <a:t>&amp;</a:t>
            </a:r>
            <a:r>
              <a:rPr dirty="0" sz="800" spc="-10">
                <a:latin typeface="Arial"/>
                <a:cs typeface="Arial"/>
              </a:rPr>
              <a:t> Ms.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Amanda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Hopkins-</a:t>
            </a:r>
            <a:r>
              <a:rPr dirty="0" sz="800" spc="-10">
                <a:latin typeface="Arial"/>
                <a:cs typeface="Arial"/>
              </a:rPr>
              <a:t>Burillo</a:t>
            </a:r>
            <a:endParaRPr sz="800">
              <a:latin typeface="Arial"/>
              <a:cs typeface="Arial"/>
            </a:endParaRPr>
          </a:p>
          <a:p>
            <a:pPr algn="ctr" marL="104775" marR="97155">
              <a:lnSpc>
                <a:spcPts val="1260"/>
              </a:lnSpc>
              <a:spcBef>
                <a:spcPts val="70"/>
              </a:spcBef>
            </a:pPr>
            <a:r>
              <a:rPr dirty="0" sz="800" spc="-20">
                <a:latin typeface="Arial"/>
                <a:cs typeface="Arial"/>
              </a:rPr>
              <a:t>Valerie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-30">
                <a:latin typeface="Arial"/>
                <a:cs typeface="Arial"/>
              </a:rPr>
              <a:t>Tracy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Dieterich </a:t>
            </a:r>
            <a:r>
              <a:rPr dirty="0" sz="800" spc="-20">
                <a:latin typeface="Arial"/>
                <a:cs typeface="Arial"/>
              </a:rPr>
              <a:t>HARCO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Insurance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Services</a:t>
            </a:r>
            <a:endParaRPr sz="8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8029286" y="6499352"/>
            <a:ext cx="1240155" cy="825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289560" marR="281305">
              <a:lnSpc>
                <a:spcPct val="131200"/>
              </a:lnSpc>
              <a:spcBef>
                <a:spcPts val="100"/>
              </a:spcBef>
            </a:pPr>
            <a:r>
              <a:rPr dirty="0" sz="800" spc="-20">
                <a:latin typeface="Arial"/>
                <a:cs typeface="Arial"/>
              </a:rPr>
              <a:t>Regina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Rogers </a:t>
            </a:r>
            <a:r>
              <a:rPr dirty="0" sz="800">
                <a:latin typeface="Arial"/>
                <a:cs typeface="Arial"/>
              </a:rPr>
              <a:t>Todd</a:t>
            </a:r>
            <a:r>
              <a:rPr dirty="0" sz="800" spc="-10">
                <a:latin typeface="Arial"/>
                <a:cs typeface="Arial"/>
              </a:rPr>
              <a:t> Stewart</a:t>
            </a:r>
            <a:endParaRPr sz="800">
              <a:latin typeface="Arial"/>
              <a:cs typeface="Arial"/>
            </a:endParaRPr>
          </a:p>
          <a:p>
            <a:pPr algn="ctr" marL="12700" marR="5080">
              <a:lnSpc>
                <a:spcPct val="131300"/>
              </a:lnSpc>
            </a:pPr>
            <a:r>
              <a:rPr dirty="0" sz="800">
                <a:latin typeface="Arial"/>
                <a:cs typeface="Arial"/>
              </a:rPr>
              <a:t>Mr.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Mrs.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Alfred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65">
                <a:latin typeface="Arial"/>
                <a:cs typeface="Arial"/>
              </a:rPr>
              <a:t>T.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Tribble </a:t>
            </a:r>
            <a:r>
              <a:rPr dirty="0" sz="800" spc="-20">
                <a:latin typeface="Arial"/>
                <a:cs typeface="Arial"/>
              </a:rPr>
              <a:t>Rande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John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Wagner </a:t>
            </a:r>
            <a:r>
              <a:rPr dirty="0" sz="800">
                <a:latin typeface="Arial"/>
                <a:cs typeface="Arial"/>
              </a:rPr>
              <a:t>Mandy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Gao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Harry</a:t>
            </a:r>
            <a:r>
              <a:rPr dirty="0" sz="800" spc="-25">
                <a:latin typeface="Arial"/>
                <a:cs typeface="Arial"/>
              </a:rPr>
              <a:t> Yan</a:t>
            </a:r>
            <a:endParaRPr sz="8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4659824" y="4772660"/>
            <a:ext cx="1448435" cy="1374140"/>
          </a:xfrm>
          <a:prstGeom prst="rect">
            <a:avLst/>
          </a:prstGeom>
        </p:spPr>
        <p:txBody>
          <a:bodyPr wrap="square" lIns="0" tIns="50800" rIns="0" bIns="0" rtlCol="0" vert="horz">
            <a:spAutoFit/>
          </a:bodyPr>
          <a:lstStyle/>
          <a:p>
            <a:pPr algn="ctr" marL="635">
              <a:lnSpc>
                <a:spcPct val="100000"/>
              </a:lnSpc>
              <a:spcBef>
                <a:spcPts val="400"/>
              </a:spcBef>
            </a:pPr>
            <a:r>
              <a:rPr dirty="0" sz="800">
                <a:latin typeface="Arial"/>
                <a:cs typeface="Arial"/>
              </a:rPr>
              <a:t>Ally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Bank</a:t>
            </a:r>
            <a:endParaRPr sz="800">
              <a:latin typeface="Arial"/>
              <a:cs typeface="Arial"/>
            </a:endParaRPr>
          </a:p>
          <a:p>
            <a:pPr algn="ctr" marL="127635" marR="120014">
              <a:lnSpc>
                <a:spcPct val="131300"/>
              </a:lnSpc>
            </a:pPr>
            <a:r>
              <a:rPr dirty="0" sz="800">
                <a:latin typeface="Arial"/>
                <a:cs typeface="Arial"/>
              </a:rPr>
              <a:t>Briggs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-30">
                <a:latin typeface="Arial"/>
                <a:cs typeface="Arial"/>
              </a:rPr>
              <a:t>Veselka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Co.,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-25">
                <a:latin typeface="Arial"/>
                <a:cs typeface="Arial"/>
              </a:rPr>
              <a:t>PC</a:t>
            </a:r>
            <a:r>
              <a:rPr dirty="0" sz="800">
                <a:latin typeface="Arial"/>
                <a:cs typeface="Arial"/>
              </a:rPr>
              <a:t> Courage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Investment</a:t>
            </a:r>
            <a:endParaRPr sz="800">
              <a:latin typeface="Arial"/>
              <a:cs typeface="Arial"/>
            </a:endParaRPr>
          </a:p>
          <a:p>
            <a:pPr algn="ctr" marL="127635" marR="120014">
              <a:lnSpc>
                <a:spcPts val="900"/>
              </a:lnSpc>
              <a:spcBef>
                <a:spcPts val="380"/>
              </a:spcBef>
            </a:pPr>
            <a:r>
              <a:rPr dirty="0" sz="800">
                <a:latin typeface="Arial"/>
                <a:cs typeface="Arial"/>
              </a:rPr>
              <a:t>Gauge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Engineering/Aviles </a:t>
            </a:r>
            <a:r>
              <a:rPr dirty="0" sz="800">
                <a:latin typeface="Arial"/>
                <a:cs typeface="Arial"/>
              </a:rPr>
              <a:t>Engineering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Corp./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ts val="880"/>
              </a:lnSpc>
            </a:pPr>
            <a:r>
              <a:rPr dirty="0" sz="800" spc="-100">
                <a:latin typeface="Arial"/>
                <a:cs typeface="Arial"/>
              </a:rPr>
              <a:t>SER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Construction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Partners,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 spc="-25">
                <a:latin typeface="Arial"/>
                <a:cs typeface="Arial"/>
              </a:rPr>
              <a:t>LLC</a:t>
            </a:r>
            <a:endParaRPr sz="800">
              <a:latin typeface="Arial"/>
              <a:cs typeface="Arial"/>
            </a:endParaRPr>
          </a:p>
          <a:p>
            <a:pPr algn="ctr" marL="71120" marR="63500">
              <a:lnSpc>
                <a:spcPct val="131200"/>
              </a:lnSpc>
            </a:pPr>
            <a:r>
              <a:rPr dirty="0" sz="800">
                <a:latin typeface="Arial"/>
                <a:cs typeface="Arial"/>
              </a:rPr>
              <a:t>HarrisonKornberg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Architects </a:t>
            </a:r>
            <a:r>
              <a:rPr dirty="0" sz="800" spc="-25">
                <a:latin typeface="Arial"/>
                <a:cs typeface="Arial"/>
              </a:rPr>
              <a:t>Hawes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Hill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Associates </a:t>
            </a:r>
            <a:r>
              <a:rPr dirty="0" sz="800" spc="-25">
                <a:latin typeface="Arial"/>
                <a:cs typeface="Arial"/>
              </a:rPr>
              <a:t>LLP</a:t>
            </a:r>
            <a:r>
              <a:rPr dirty="0" sz="800">
                <a:latin typeface="Arial"/>
                <a:cs typeface="Arial"/>
              </a:rPr>
              <a:t> Lillian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25">
                <a:latin typeface="Arial"/>
                <a:cs typeface="Arial"/>
              </a:rPr>
              <a:t> Cyrus </a:t>
            </a:r>
            <a:r>
              <a:rPr dirty="0" sz="800" spc="-10">
                <a:latin typeface="Arial"/>
                <a:cs typeface="Arial"/>
              </a:rPr>
              <a:t>Irani</a:t>
            </a:r>
            <a:endParaRPr sz="8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6270488" y="4640071"/>
            <a:ext cx="1514475" cy="2639060"/>
          </a:xfrm>
          <a:prstGeom prst="rect">
            <a:avLst/>
          </a:prstGeom>
        </p:spPr>
        <p:txBody>
          <a:bodyPr wrap="square" lIns="0" tIns="3683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90"/>
              </a:spcBef>
            </a:pPr>
            <a:r>
              <a:rPr dirty="0" sz="800" spc="-20">
                <a:solidFill>
                  <a:srgbClr val="FFFFFF"/>
                </a:solidFill>
                <a:latin typeface="Arial"/>
                <a:cs typeface="Arial"/>
              </a:rPr>
              <a:t>BRONZE</a:t>
            </a: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>
                <a:solidFill>
                  <a:srgbClr val="FFFFFF"/>
                </a:solidFill>
                <a:latin typeface="Arial"/>
                <a:cs typeface="Arial"/>
              </a:rPr>
              <a:t>SPONSORS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95"/>
              </a:spcBef>
            </a:pPr>
            <a:r>
              <a:rPr dirty="0" sz="800">
                <a:latin typeface="Arial"/>
                <a:cs typeface="Arial"/>
              </a:rPr>
              <a:t>JPMorgan</a:t>
            </a:r>
            <a:r>
              <a:rPr dirty="0" sz="800" spc="-5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Chase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95"/>
              </a:spcBef>
            </a:pPr>
            <a:r>
              <a:rPr dirty="0" sz="800" spc="-25">
                <a:latin typeface="Arial"/>
                <a:cs typeface="Arial"/>
              </a:rPr>
              <a:t>Karczewski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-40">
                <a:latin typeface="Arial"/>
                <a:cs typeface="Arial"/>
              </a:rPr>
              <a:t>|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Bradshaw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-40">
                <a:latin typeface="Arial"/>
                <a:cs typeface="Arial"/>
              </a:rPr>
              <a:t>|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Spalding</a:t>
            </a:r>
            <a:endParaRPr sz="800">
              <a:latin typeface="Arial"/>
              <a:cs typeface="Arial"/>
            </a:endParaRPr>
          </a:p>
          <a:p>
            <a:pPr algn="ctr" marL="251460" marR="243840">
              <a:lnSpc>
                <a:spcPts val="900"/>
              </a:lnSpc>
              <a:spcBef>
                <a:spcPts val="384"/>
              </a:spcBef>
            </a:pPr>
            <a:r>
              <a:rPr dirty="0" sz="800" spc="-10">
                <a:latin typeface="Arial"/>
                <a:cs typeface="Arial"/>
              </a:rPr>
              <a:t>Drs.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Elizabeth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Cesar </a:t>
            </a:r>
            <a:r>
              <a:rPr dirty="0" sz="800" spc="-10">
                <a:latin typeface="Arial"/>
                <a:cs typeface="Arial"/>
              </a:rPr>
              <a:t>Maldonado</a:t>
            </a:r>
            <a:endParaRPr sz="800">
              <a:latin typeface="Arial"/>
              <a:cs typeface="Arial"/>
            </a:endParaRPr>
          </a:p>
          <a:p>
            <a:pPr algn="ctr" marL="183515" marR="175895">
              <a:lnSpc>
                <a:spcPts val="1260"/>
              </a:lnSpc>
              <a:spcBef>
                <a:spcPts val="70"/>
              </a:spcBef>
            </a:pPr>
            <a:r>
              <a:rPr dirty="0" sz="800" spc="-25">
                <a:latin typeface="Arial"/>
                <a:cs typeface="Arial"/>
              </a:rPr>
              <a:t>Jessica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-40">
                <a:latin typeface="Arial"/>
                <a:cs typeface="Arial"/>
              </a:rPr>
              <a:t>Ryan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McCauley </a:t>
            </a:r>
            <a:r>
              <a:rPr dirty="0" sz="800">
                <a:latin typeface="Arial"/>
                <a:cs typeface="Arial"/>
              </a:rPr>
              <a:t>McCauley</a:t>
            </a:r>
            <a:r>
              <a:rPr dirty="0" sz="800" spc="-4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Family</a:t>
            </a:r>
            <a:r>
              <a:rPr dirty="0" sz="800" spc="-4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Table </a:t>
            </a:r>
            <a:r>
              <a:rPr dirty="0" sz="800">
                <a:latin typeface="Arial"/>
                <a:cs typeface="Arial"/>
              </a:rPr>
              <a:t>NewQuest</a:t>
            </a:r>
            <a:r>
              <a:rPr dirty="0" sz="800" spc="6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Properties Jeanne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Perdue</a:t>
            </a:r>
            <a:endParaRPr sz="800">
              <a:latin typeface="Arial"/>
              <a:cs typeface="Arial"/>
            </a:endParaRPr>
          </a:p>
          <a:p>
            <a:pPr algn="ctr" marL="57785" marR="50165">
              <a:lnSpc>
                <a:spcPts val="900"/>
              </a:lnSpc>
              <a:spcBef>
                <a:spcPts val="290"/>
              </a:spcBef>
            </a:pPr>
            <a:r>
              <a:rPr dirty="0" sz="800" spc="-30">
                <a:latin typeface="Arial"/>
                <a:cs typeface="Arial"/>
              </a:rPr>
              <a:t>P&amp;W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Architects,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-35">
                <a:latin typeface="Arial"/>
                <a:cs typeface="Arial"/>
              </a:rPr>
              <a:t>LLP/</a:t>
            </a:r>
            <a:r>
              <a:rPr dirty="0" sz="800" spc="-10">
                <a:latin typeface="Arial"/>
                <a:cs typeface="Arial"/>
              </a:rPr>
              <a:t> Faciliites, </a:t>
            </a:r>
            <a:r>
              <a:rPr dirty="0" sz="800">
                <a:latin typeface="Arial"/>
                <a:cs typeface="Arial"/>
              </a:rPr>
              <a:t>Programming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Consulting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710"/>
              </a:spcBef>
            </a:pPr>
            <a:r>
              <a:rPr dirty="0" sz="800" spc="-35">
                <a:solidFill>
                  <a:srgbClr val="FFFFFF"/>
                </a:solidFill>
                <a:latin typeface="Arial"/>
                <a:cs typeface="Arial"/>
              </a:rPr>
              <a:t>SPECIAL</a:t>
            </a:r>
            <a:r>
              <a:rPr dirty="0" sz="800" spc="-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THANKS</a:t>
            </a:r>
            <a:r>
              <a:rPr dirty="0" sz="8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25">
                <a:solidFill>
                  <a:srgbClr val="FFFFFF"/>
                </a:solidFill>
                <a:latin typeface="Arial"/>
                <a:cs typeface="Arial"/>
              </a:rPr>
              <a:t>TO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dirty="0" sz="800" spc="-10">
                <a:latin typeface="Arial"/>
                <a:cs typeface="Arial"/>
              </a:rPr>
              <a:t>Janice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Bobby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Jucker</a:t>
            </a:r>
            <a:endParaRPr sz="800">
              <a:latin typeface="Arial"/>
              <a:cs typeface="Arial"/>
            </a:endParaRPr>
          </a:p>
          <a:p>
            <a:pPr algn="ctr" marL="150495" marR="143510">
              <a:lnSpc>
                <a:spcPts val="900"/>
              </a:lnSpc>
              <a:spcBef>
                <a:spcPts val="380"/>
              </a:spcBef>
            </a:pPr>
            <a:r>
              <a:rPr dirty="0" sz="800" spc="-10">
                <a:latin typeface="Arial"/>
                <a:cs typeface="Arial"/>
              </a:rPr>
              <a:t>Drs.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Kim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Monday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Lauren Marangell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80"/>
              </a:spcBef>
            </a:pPr>
            <a:r>
              <a:rPr dirty="0" sz="800">
                <a:latin typeface="Arial"/>
                <a:cs typeface="Arial"/>
              </a:rPr>
              <a:t>Mary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35">
                <a:latin typeface="Arial"/>
                <a:cs typeface="Arial"/>
              </a:rPr>
              <a:t>W.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Murrin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dirty="0" sz="800" spc="-20">
                <a:latin typeface="Arial"/>
                <a:cs typeface="Arial"/>
              </a:rPr>
              <a:t>Jan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I.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Thomas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C.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Phipps</a:t>
            </a:r>
            <a:endParaRPr sz="8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8007544" y="4772660"/>
            <a:ext cx="1328420" cy="13741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700" marR="5080" indent="-635">
              <a:lnSpc>
                <a:spcPct val="131300"/>
              </a:lnSpc>
              <a:spcBef>
                <a:spcPts val="100"/>
              </a:spcBef>
            </a:pPr>
            <a:r>
              <a:rPr dirty="0" sz="800" spc="-25">
                <a:latin typeface="Arial"/>
                <a:cs typeface="Arial"/>
              </a:rPr>
              <a:t>Powers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Brown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Architecture </a:t>
            </a:r>
            <a:r>
              <a:rPr dirty="0" sz="800" spc="-20">
                <a:latin typeface="Arial"/>
                <a:cs typeface="Arial"/>
              </a:rPr>
              <a:t>Rogers,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Morris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-20">
                <a:latin typeface="Arial"/>
                <a:cs typeface="Arial"/>
              </a:rPr>
              <a:t>Grover,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-30">
                <a:latin typeface="Arial"/>
                <a:cs typeface="Arial"/>
              </a:rPr>
              <a:t>LLP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>
                <a:latin typeface="Trebuchet MS"/>
                <a:cs typeface="Trebuchet MS"/>
              </a:rPr>
              <a:t>Susan</a:t>
            </a:r>
            <a:r>
              <a:rPr dirty="0" sz="800" spc="-35">
                <a:latin typeface="Trebuchet MS"/>
                <a:cs typeface="Trebuchet MS"/>
              </a:rPr>
              <a:t> </a:t>
            </a:r>
            <a:r>
              <a:rPr dirty="0" sz="800">
                <a:latin typeface="Trebuchet MS"/>
                <a:cs typeface="Trebuchet MS"/>
              </a:rPr>
              <a:t>&amp;</a:t>
            </a:r>
            <a:r>
              <a:rPr dirty="0" sz="800" spc="-30">
                <a:latin typeface="Trebuchet MS"/>
                <a:cs typeface="Trebuchet MS"/>
              </a:rPr>
              <a:t> </a:t>
            </a:r>
            <a:r>
              <a:rPr dirty="0" sz="800" spc="-20">
                <a:latin typeface="Trebuchet MS"/>
                <a:cs typeface="Trebuchet MS"/>
              </a:rPr>
              <a:t>Fayez</a:t>
            </a:r>
            <a:r>
              <a:rPr dirty="0" sz="800" spc="-35">
                <a:latin typeface="Trebuchet MS"/>
                <a:cs typeface="Trebuchet MS"/>
              </a:rPr>
              <a:t> </a:t>
            </a:r>
            <a:r>
              <a:rPr dirty="0" sz="800">
                <a:latin typeface="Trebuchet MS"/>
                <a:cs typeface="Trebuchet MS"/>
              </a:rPr>
              <a:t>Sarofim</a:t>
            </a:r>
            <a:r>
              <a:rPr dirty="0" sz="800" spc="20">
                <a:latin typeface="Trebuchet MS"/>
                <a:cs typeface="Trebuchet MS"/>
              </a:rPr>
              <a:t> </a:t>
            </a:r>
            <a:r>
              <a:rPr dirty="0" sz="800" spc="-20">
                <a:latin typeface="Arial"/>
                <a:cs typeface="Arial"/>
              </a:rPr>
              <a:t>Karen </a:t>
            </a:r>
            <a:r>
              <a:rPr dirty="0" sz="800" spc="-35">
                <a:latin typeface="Arial"/>
                <a:cs typeface="Arial"/>
              </a:rPr>
              <a:t>L.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Schmidt</a:t>
            </a: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dirty="0" sz="800" spc="-10">
                <a:latin typeface="Arial"/>
                <a:cs typeface="Arial"/>
              </a:rPr>
              <a:t>Peggy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35">
                <a:latin typeface="Arial"/>
                <a:cs typeface="Arial"/>
              </a:rPr>
              <a:t>B.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&amp;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-50">
                <a:latin typeface="Arial"/>
                <a:cs typeface="Arial"/>
              </a:rPr>
              <a:t>E.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Ashley</a:t>
            </a:r>
            <a:r>
              <a:rPr dirty="0" sz="800" spc="-20">
                <a:latin typeface="Arial"/>
                <a:cs typeface="Arial"/>
              </a:rPr>
              <a:t> Smith</a:t>
            </a:r>
            <a:endParaRPr sz="800">
              <a:latin typeface="Arial"/>
              <a:cs typeface="Arial"/>
            </a:endParaRPr>
          </a:p>
          <a:p>
            <a:pPr algn="ctr" marL="229870" marR="222250">
              <a:lnSpc>
                <a:spcPts val="900"/>
              </a:lnSpc>
              <a:spcBef>
                <a:spcPts val="380"/>
              </a:spcBef>
            </a:pPr>
            <a:r>
              <a:rPr dirty="0" sz="800" spc="-25">
                <a:latin typeface="Arial"/>
                <a:cs typeface="Arial"/>
              </a:rPr>
              <a:t>STOA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International </a:t>
            </a:r>
            <a:r>
              <a:rPr dirty="0" sz="800">
                <a:latin typeface="Arial"/>
                <a:cs typeface="Arial"/>
              </a:rPr>
              <a:t>Architects,</a:t>
            </a:r>
            <a:r>
              <a:rPr dirty="0" sz="800" spc="30">
                <a:latin typeface="Arial"/>
                <a:cs typeface="Arial"/>
              </a:rPr>
              <a:t> </a:t>
            </a:r>
            <a:r>
              <a:rPr dirty="0" sz="800" spc="-25">
                <a:latin typeface="Arial"/>
                <a:cs typeface="Arial"/>
              </a:rPr>
              <a:t>Inc</a:t>
            </a:r>
            <a:endParaRPr sz="800">
              <a:latin typeface="Arial"/>
              <a:cs typeface="Arial"/>
            </a:endParaRPr>
          </a:p>
          <a:p>
            <a:pPr algn="ctr" marL="216535" marR="208915">
              <a:lnSpc>
                <a:spcPts val="900"/>
              </a:lnSpc>
              <a:spcBef>
                <a:spcPts val="359"/>
              </a:spcBef>
            </a:pPr>
            <a:r>
              <a:rPr dirty="0" sz="800" spc="-20">
                <a:latin typeface="Arial"/>
                <a:cs typeface="Arial"/>
              </a:rPr>
              <a:t>Dr.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-30">
                <a:latin typeface="Arial"/>
                <a:cs typeface="Arial"/>
              </a:rPr>
              <a:t>K.</a:t>
            </a:r>
            <a:r>
              <a:rPr dirty="0" sz="800" spc="-25">
                <a:latin typeface="Arial"/>
                <a:cs typeface="Arial"/>
              </a:rPr>
              <a:t> Casey Youn </a:t>
            </a:r>
            <a:r>
              <a:rPr dirty="0" sz="800" spc="-50">
                <a:latin typeface="Arial"/>
                <a:cs typeface="Arial"/>
              </a:rPr>
              <a:t>&amp;</a:t>
            </a:r>
            <a:r>
              <a:rPr dirty="0" sz="800" spc="-10">
                <a:latin typeface="Arial"/>
                <a:cs typeface="Arial"/>
              </a:rPr>
              <a:t> Ms.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-10">
                <a:latin typeface="Arial"/>
                <a:cs typeface="Arial"/>
              </a:rPr>
              <a:t>Juliane </a:t>
            </a:r>
            <a:r>
              <a:rPr dirty="0" sz="800" spc="-20">
                <a:latin typeface="Arial"/>
                <a:cs typeface="Arial"/>
              </a:rPr>
              <a:t>Youn</a:t>
            </a:r>
            <a:endParaRPr sz="8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4587279" y="4218685"/>
            <a:ext cx="883919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60">
                <a:solidFill>
                  <a:srgbClr val="FFFFFF"/>
                </a:solidFill>
                <a:latin typeface="Tahoma"/>
                <a:cs typeface="Tahoma"/>
              </a:rPr>
              <a:t>Sponsors</a:t>
            </a:r>
            <a:endParaRPr sz="1800">
              <a:latin typeface="Tahoma"/>
              <a:cs typeface="Tahoma"/>
            </a:endParaRPr>
          </a:p>
        </p:txBody>
      </p:sp>
      <p:sp>
        <p:nvSpPr>
          <p:cNvPr id="17" name="object 17" descr=""/>
          <p:cNvSpPr/>
          <p:nvPr/>
        </p:nvSpPr>
        <p:spPr>
          <a:xfrm>
            <a:off x="4420106" y="4690871"/>
            <a:ext cx="0" cy="2853055"/>
          </a:xfrm>
          <a:custGeom>
            <a:avLst/>
            <a:gdLst/>
            <a:ahLst/>
            <a:cxnLst/>
            <a:rect l="l" t="t" r="r" b="b"/>
            <a:pathLst>
              <a:path w="0" h="2853054">
                <a:moveTo>
                  <a:pt x="0" y="0"/>
                </a:moveTo>
                <a:lnTo>
                  <a:pt x="0" y="2852928"/>
                </a:lnTo>
              </a:path>
            </a:pathLst>
          </a:custGeom>
          <a:ln w="25400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 descr=""/>
          <p:cNvSpPr txBox="1"/>
          <p:nvPr/>
        </p:nvSpPr>
        <p:spPr>
          <a:xfrm>
            <a:off x="9617823" y="7312456"/>
            <a:ext cx="13843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11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189736" y="850900"/>
            <a:ext cx="3139440" cy="296291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71120">
              <a:lnSpc>
                <a:spcPts val="1800"/>
              </a:lnSpc>
              <a:spcBef>
                <a:spcPts val="260"/>
              </a:spcBef>
            </a:pPr>
            <a:r>
              <a:rPr dirty="0" sz="1600" spc="-60">
                <a:solidFill>
                  <a:srgbClr val="FCB525"/>
                </a:solidFill>
                <a:latin typeface="Tahoma"/>
                <a:cs typeface="Tahoma"/>
              </a:rPr>
              <a:t>Black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History</a:t>
            </a:r>
            <a:r>
              <a:rPr dirty="0" sz="1600" spc="-1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70">
                <a:solidFill>
                  <a:srgbClr val="FCB525"/>
                </a:solidFill>
                <a:latin typeface="Tahoma"/>
                <a:cs typeface="Tahoma"/>
              </a:rPr>
              <a:t>Committee</a:t>
            </a:r>
            <a:r>
              <a:rPr dirty="0" sz="1600" spc="-1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Events </a:t>
            </a:r>
            <a:r>
              <a:rPr dirty="0" sz="1600" spc="-70">
                <a:solidFill>
                  <a:srgbClr val="FCB525"/>
                </a:solidFill>
                <a:latin typeface="Tahoma"/>
                <a:cs typeface="Tahoma"/>
              </a:rPr>
              <a:t>Support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African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75">
                <a:solidFill>
                  <a:srgbClr val="FCB525"/>
                </a:solidFill>
                <a:latin typeface="Tahoma"/>
                <a:cs typeface="Tahoma"/>
              </a:rPr>
              <a:t>American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0">
                <a:solidFill>
                  <a:srgbClr val="FCB525"/>
                </a:solidFill>
                <a:latin typeface="Tahoma"/>
                <a:cs typeface="Tahoma"/>
              </a:rPr>
              <a:t>Scholarship</a:t>
            </a:r>
            <a:endParaRPr sz="1600">
              <a:latin typeface="Tahoma"/>
              <a:cs typeface="Tahoma"/>
            </a:endParaRPr>
          </a:p>
          <a:p>
            <a:pPr marL="12700" marR="153035">
              <a:lnSpc>
                <a:spcPct val="108300"/>
              </a:lnSpc>
              <a:spcBef>
                <a:spcPts val="715"/>
              </a:spcBef>
            </a:pPr>
            <a:r>
              <a:rPr dirty="0" sz="1000" spc="-10">
                <a:latin typeface="Arial"/>
                <a:cs typeface="Arial"/>
              </a:rPr>
              <a:t>The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Black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History Committee held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its </a:t>
            </a:r>
            <a:r>
              <a:rPr dirty="0" sz="1000" spc="-10">
                <a:latin typeface="Arial"/>
                <a:cs typeface="Arial"/>
              </a:rPr>
              <a:t>signature </a:t>
            </a:r>
            <a:r>
              <a:rPr dirty="0" sz="1000">
                <a:latin typeface="Arial"/>
                <a:cs typeface="Arial"/>
              </a:rPr>
              <a:t>event,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Black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History</a:t>
            </a:r>
            <a:r>
              <a:rPr dirty="0" sz="1000" spc="-20">
                <a:latin typeface="Arial"/>
                <a:cs typeface="Arial"/>
              </a:rPr>
              <a:t> Scholarship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Gala, </a:t>
            </a:r>
            <a:r>
              <a:rPr dirty="0" sz="1000" spc="-25">
                <a:latin typeface="Arial"/>
                <a:cs typeface="Arial"/>
              </a:rPr>
              <a:t>in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February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2020.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The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event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featured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Robin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Givens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</a:pPr>
            <a:r>
              <a:rPr dirty="0" sz="1000" spc="-10">
                <a:latin typeface="Trebuchet MS"/>
                <a:cs typeface="Trebuchet MS"/>
              </a:rPr>
              <a:t>Lynn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Whitfield </a:t>
            </a:r>
            <a:r>
              <a:rPr dirty="0" sz="1000">
                <a:latin typeface="Trebuchet MS"/>
                <a:cs typeface="Trebuchet MS"/>
              </a:rPr>
              <a:t>as</a:t>
            </a:r>
            <a:r>
              <a:rPr dirty="0" sz="1000" spc="-20">
                <a:latin typeface="Trebuchet MS"/>
                <a:cs typeface="Trebuchet MS"/>
              </a:rPr>
              <a:t> the keynote speakers. </a:t>
            </a:r>
            <a:r>
              <a:rPr dirty="0" sz="1000">
                <a:latin typeface="Arial"/>
                <a:cs typeface="Arial"/>
              </a:rPr>
              <a:t>In August,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>
                <a:latin typeface="Arial"/>
                <a:cs typeface="Arial"/>
              </a:rPr>
              <a:t>group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held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high-energy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Breakfast </a:t>
            </a:r>
            <a:r>
              <a:rPr dirty="0" sz="1000" spc="-25">
                <a:latin typeface="Arial"/>
                <a:cs typeface="Arial"/>
              </a:rPr>
              <a:t>Showcase,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hosted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Cadence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Bank,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that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raised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more </a:t>
            </a:r>
            <a:r>
              <a:rPr dirty="0" sz="1000">
                <a:latin typeface="Arial"/>
                <a:cs typeface="Arial"/>
              </a:rPr>
              <a:t>than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$32,825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scholarships.</a:t>
            </a:r>
            <a:endParaRPr sz="1000">
              <a:latin typeface="Arial"/>
              <a:cs typeface="Arial"/>
            </a:endParaRPr>
          </a:p>
          <a:p>
            <a:pPr marL="12700" marR="29209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Trebuchet MS"/>
                <a:cs typeface="Trebuchet MS"/>
              </a:rPr>
              <a:t>The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committee,</a:t>
            </a:r>
            <a:r>
              <a:rPr dirty="0" sz="1000">
                <a:latin typeface="Trebuchet MS"/>
                <a:cs typeface="Trebuchet MS"/>
              </a:rPr>
              <a:t> an </a:t>
            </a:r>
            <a:r>
              <a:rPr dirty="0" sz="1000" spc="-20">
                <a:latin typeface="Trebuchet MS"/>
                <a:cs typeface="Trebuchet MS"/>
              </a:rPr>
              <a:t>Affinity</a:t>
            </a:r>
            <a:r>
              <a:rPr dirty="0" sz="1000">
                <a:latin typeface="Trebuchet MS"/>
                <a:cs typeface="Trebuchet MS"/>
              </a:rPr>
              <a:t> Group of the </a:t>
            </a:r>
            <a:r>
              <a:rPr dirty="0" sz="1000" spc="55">
                <a:latin typeface="Trebuchet MS"/>
                <a:cs typeface="Trebuchet MS"/>
              </a:rPr>
              <a:t>HCC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sub-committee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HCC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Board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Fundraising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Committee,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works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year-</a:t>
            </a:r>
            <a:r>
              <a:rPr dirty="0" sz="1000">
                <a:latin typeface="Arial"/>
                <a:cs typeface="Arial"/>
              </a:rPr>
              <a:t>round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secure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college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African </a:t>
            </a:r>
            <a:r>
              <a:rPr dirty="0" sz="1000">
                <a:latin typeface="Arial"/>
                <a:cs typeface="Arial"/>
              </a:rPr>
              <a:t>American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attending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fall,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two </a:t>
            </a:r>
            <a:r>
              <a:rPr dirty="0" sz="1000">
                <a:latin typeface="Arial"/>
                <a:cs typeface="Arial"/>
              </a:rPr>
              <a:t>veteran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employees,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Fheryl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Prestage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Donnell </a:t>
            </a:r>
            <a:r>
              <a:rPr dirty="0" sz="1000">
                <a:latin typeface="Arial"/>
                <a:cs typeface="Arial"/>
              </a:rPr>
              <a:t>Cooper,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were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named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group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co-</a:t>
            </a:r>
            <a:r>
              <a:rPr dirty="0" sz="1000" spc="-10">
                <a:latin typeface="Arial"/>
                <a:cs typeface="Arial"/>
              </a:rPr>
              <a:t>leaders.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4651247" y="850900"/>
            <a:ext cx="2313305" cy="345821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5080">
              <a:lnSpc>
                <a:spcPts val="1800"/>
              </a:lnSpc>
              <a:spcBef>
                <a:spcPts val="260"/>
              </a:spcBef>
            </a:pPr>
            <a:r>
              <a:rPr dirty="0" sz="1600" spc="-75">
                <a:solidFill>
                  <a:srgbClr val="FCB525"/>
                </a:solidFill>
                <a:latin typeface="Tahoma"/>
                <a:cs typeface="Tahoma"/>
              </a:rPr>
              <a:t>Hispanic</a:t>
            </a:r>
            <a:r>
              <a:rPr dirty="0" sz="1600" spc="-16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Scholarship</a:t>
            </a:r>
            <a:r>
              <a:rPr dirty="0" sz="1600" spc="-16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0">
                <a:solidFill>
                  <a:srgbClr val="FCB525"/>
                </a:solidFill>
                <a:latin typeface="Tahoma"/>
                <a:cs typeface="Tahoma"/>
              </a:rPr>
              <a:t>Council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Virtual</a:t>
            </a:r>
            <a:r>
              <a:rPr dirty="0" sz="1600" spc="-17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Breakfast</a:t>
            </a:r>
            <a:endParaRPr sz="1600">
              <a:latin typeface="Tahoma"/>
              <a:cs typeface="Tahoma"/>
            </a:endParaRPr>
          </a:p>
          <a:p>
            <a:pPr marL="12700" marR="268605">
              <a:lnSpc>
                <a:spcPct val="108300"/>
              </a:lnSpc>
              <a:spcBef>
                <a:spcPts val="715"/>
              </a:spcBef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Hispanic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Council </a:t>
            </a:r>
            <a:r>
              <a:rPr dirty="0" sz="1000">
                <a:latin typeface="Arial"/>
                <a:cs typeface="Arial"/>
              </a:rPr>
              <a:t>took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fundraising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efforts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online </a:t>
            </a:r>
            <a:r>
              <a:rPr dirty="0" sz="1000">
                <a:latin typeface="Trebuchet MS"/>
                <a:cs typeface="Trebuchet MS"/>
              </a:rPr>
              <a:t>in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November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2020,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hosting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its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first</a:t>
            </a:r>
            <a:endParaRPr sz="1000">
              <a:latin typeface="Trebuchet MS"/>
              <a:cs typeface="Trebuchet MS"/>
            </a:endParaRPr>
          </a:p>
          <a:p>
            <a:pPr marL="12700" marR="91440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virtual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breakfast.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online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fundraiser </a:t>
            </a:r>
            <a:r>
              <a:rPr dirty="0" sz="1000">
                <a:latin typeface="Arial"/>
                <a:cs typeface="Arial"/>
              </a:rPr>
              <a:t>raised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over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$13,000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behalf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 </a:t>
            </a:r>
            <a:r>
              <a:rPr dirty="0" sz="1000">
                <a:latin typeface="Arial"/>
                <a:cs typeface="Arial"/>
              </a:rPr>
              <a:t>scholarship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students </a:t>
            </a:r>
            <a:r>
              <a:rPr dirty="0" sz="1000" spc="-50">
                <a:latin typeface="Arial"/>
                <a:cs typeface="Arial"/>
              </a:rPr>
              <a:t>as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showcased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past-</a:t>
            </a:r>
            <a:r>
              <a:rPr dirty="0" sz="1000" spc="-20">
                <a:latin typeface="Arial"/>
                <a:cs typeface="Arial"/>
              </a:rPr>
              <a:t>year </a:t>
            </a:r>
            <a:r>
              <a:rPr dirty="0" sz="1000">
                <a:latin typeface="Arial"/>
                <a:cs typeface="Arial"/>
              </a:rPr>
              <a:t>scholarship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recipients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impact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studies.</a:t>
            </a:r>
            <a:endParaRPr sz="1000">
              <a:latin typeface="Arial"/>
              <a:cs typeface="Arial"/>
            </a:endParaRPr>
          </a:p>
          <a:p>
            <a:pPr marL="12700" marR="70485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Hispanic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Council annually awards scholarships </a:t>
            </a:r>
            <a:r>
              <a:rPr dirty="0" sz="1000" spc="-25">
                <a:latin typeface="Arial"/>
                <a:cs typeface="Arial"/>
              </a:rPr>
              <a:t>to </a:t>
            </a:r>
            <a:r>
              <a:rPr dirty="0" sz="1000">
                <a:latin typeface="Arial"/>
                <a:cs typeface="Arial"/>
              </a:rPr>
              <a:t>deserving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through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HCC </a:t>
            </a:r>
            <a:r>
              <a:rPr dirty="0" sz="1000">
                <a:latin typeface="Arial"/>
                <a:cs typeface="Arial"/>
              </a:rPr>
              <a:t>Foundation. The Hispanic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 </a:t>
            </a:r>
            <a:r>
              <a:rPr dirty="0" sz="1000">
                <a:latin typeface="Trebuchet MS"/>
                <a:cs typeface="Trebuchet MS"/>
              </a:rPr>
              <a:t>Council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is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an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Affinity</a:t>
            </a:r>
            <a:r>
              <a:rPr dirty="0" sz="1000" spc="1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Group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of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the</a:t>
            </a:r>
            <a:r>
              <a:rPr dirty="0" sz="1000" spc="500">
                <a:latin typeface="Trebuchet MS"/>
                <a:cs typeface="Trebuchet MS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sub-</a:t>
            </a:r>
            <a:r>
              <a:rPr dirty="0" sz="1000" spc="-10">
                <a:latin typeface="Arial"/>
                <a:cs typeface="Arial"/>
              </a:rPr>
              <a:t>committee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Board </a:t>
            </a:r>
            <a:r>
              <a:rPr dirty="0" sz="1000">
                <a:latin typeface="Arial"/>
                <a:cs typeface="Arial"/>
              </a:rPr>
              <a:t>Fundraising</a:t>
            </a:r>
            <a:r>
              <a:rPr dirty="0" sz="1000" spc="-10">
                <a:latin typeface="Arial"/>
                <a:cs typeface="Arial"/>
              </a:rPr>
              <a:t> Committee.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4" name="object 4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93571" y="4110990"/>
            <a:ext cx="2660332" cy="1623060"/>
          </a:xfrm>
          <a:prstGeom prst="rect">
            <a:avLst/>
          </a:prstGeom>
        </p:spPr>
      </p:pic>
      <p:grpSp>
        <p:nvGrpSpPr>
          <p:cNvPr id="5" name="object 5" descr=""/>
          <p:cNvGrpSpPr/>
          <p:nvPr/>
        </p:nvGrpSpPr>
        <p:grpSpPr>
          <a:xfrm>
            <a:off x="1193584" y="5820524"/>
            <a:ext cx="2208530" cy="1229360"/>
            <a:chOff x="1193584" y="5820524"/>
            <a:chExt cx="2208530" cy="1229360"/>
          </a:xfrm>
        </p:grpSpPr>
        <p:pic>
          <p:nvPicPr>
            <p:cNvPr id="6" name="object 6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96086" y="5823026"/>
              <a:ext cx="2203068" cy="1224203"/>
            </a:xfrm>
            <a:prstGeom prst="rect">
              <a:avLst/>
            </a:prstGeom>
          </p:spPr>
        </p:pic>
        <p:sp>
          <p:nvSpPr>
            <p:cNvPr id="7" name="object 7" descr=""/>
            <p:cNvSpPr/>
            <p:nvPr/>
          </p:nvSpPr>
          <p:spPr>
            <a:xfrm>
              <a:off x="1196086" y="5823026"/>
              <a:ext cx="2203450" cy="1224280"/>
            </a:xfrm>
            <a:custGeom>
              <a:avLst/>
              <a:gdLst/>
              <a:ahLst/>
              <a:cxnLst/>
              <a:rect l="l" t="t" r="r" b="b"/>
              <a:pathLst>
                <a:path w="2203450" h="1224279">
                  <a:moveTo>
                    <a:pt x="0" y="1224203"/>
                  </a:moveTo>
                  <a:lnTo>
                    <a:pt x="2203068" y="1224203"/>
                  </a:lnTo>
                  <a:lnTo>
                    <a:pt x="2203068" y="0"/>
                  </a:lnTo>
                  <a:lnTo>
                    <a:pt x="0" y="0"/>
                  </a:lnTo>
                  <a:lnTo>
                    <a:pt x="0" y="1224203"/>
                  </a:lnTo>
                  <a:close/>
                </a:path>
              </a:pathLst>
            </a:custGeom>
            <a:ln w="50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 descr=""/>
          <p:cNvSpPr txBox="1"/>
          <p:nvPr/>
        </p:nvSpPr>
        <p:spPr>
          <a:xfrm>
            <a:off x="113614" y="1935049"/>
            <a:ext cx="641350" cy="53346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4870"/>
              </a:lnSpc>
            </a:pPr>
            <a:r>
              <a:rPr dirty="0" sz="4100" spc="-335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4100" spc="-50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40">
                <a:solidFill>
                  <a:srgbClr val="FCB525"/>
                </a:solidFill>
                <a:latin typeface="Tahoma"/>
                <a:cs typeface="Tahoma"/>
              </a:rPr>
              <a:t>Foundation</a:t>
            </a:r>
            <a:r>
              <a:rPr dirty="0" sz="4100" spc="-50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15">
                <a:solidFill>
                  <a:srgbClr val="FCB525"/>
                </a:solidFill>
                <a:latin typeface="Tahoma"/>
                <a:cs typeface="Tahoma"/>
              </a:rPr>
              <a:t>Highlights</a:t>
            </a:r>
            <a:endParaRPr sz="4100">
              <a:latin typeface="Tahoma"/>
              <a:cs typeface="Tahoma"/>
            </a:endParaRPr>
          </a:p>
        </p:txBody>
      </p:sp>
      <p:sp>
        <p:nvSpPr>
          <p:cNvPr id="9" name="object 9" descr=""/>
          <p:cNvSpPr/>
          <p:nvPr/>
        </p:nvSpPr>
        <p:spPr>
          <a:xfrm>
            <a:off x="896619" y="228594"/>
            <a:ext cx="0" cy="6977380"/>
          </a:xfrm>
          <a:custGeom>
            <a:avLst/>
            <a:gdLst/>
            <a:ahLst/>
            <a:cxnLst/>
            <a:rect l="l" t="t" r="r" b="b"/>
            <a:pathLst>
              <a:path w="0" h="6977380">
                <a:moveTo>
                  <a:pt x="0" y="6977151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 descr=""/>
          <p:cNvSpPr/>
          <p:nvPr/>
        </p:nvSpPr>
        <p:spPr>
          <a:xfrm>
            <a:off x="7169467" y="0"/>
            <a:ext cx="2889250" cy="7772400"/>
          </a:xfrm>
          <a:custGeom>
            <a:avLst/>
            <a:gdLst/>
            <a:ahLst/>
            <a:cxnLst/>
            <a:rect l="l" t="t" r="r" b="b"/>
            <a:pathLst>
              <a:path w="2889250" h="7772400">
                <a:moveTo>
                  <a:pt x="2888932" y="0"/>
                </a:moveTo>
                <a:lnTo>
                  <a:pt x="0" y="0"/>
                </a:lnTo>
                <a:lnTo>
                  <a:pt x="0" y="7772400"/>
                </a:lnTo>
                <a:lnTo>
                  <a:pt x="2888932" y="7772400"/>
                </a:lnTo>
                <a:lnTo>
                  <a:pt x="2888932" y="0"/>
                </a:lnTo>
                <a:close/>
              </a:path>
            </a:pathLst>
          </a:custGeom>
          <a:solidFill>
            <a:srgbClr val="0094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7418990" y="866903"/>
            <a:ext cx="2260600" cy="231140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5000"/>
              </a:lnSpc>
              <a:spcBef>
                <a:spcPts val="100"/>
              </a:spcBef>
            </a:pPr>
            <a:r>
              <a:rPr dirty="0" sz="2400" spc="-120" i="1">
                <a:solidFill>
                  <a:srgbClr val="FFFFFF"/>
                </a:solidFill>
              </a:rPr>
              <a:t>“Education</a:t>
            </a:r>
            <a:r>
              <a:rPr dirty="0" sz="2400" spc="-150" i="1">
                <a:solidFill>
                  <a:srgbClr val="FFFFFF"/>
                </a:solidFill>
              </a:rPr>
              <a:t> </a:t>
            </a:r>
            <a:r>
              <a:rPr dirty="0" sz="2400" spc="-50" i="1">
                <a:solidFill>
                  <a:srgbClr val="FFFFFF"/>
                </a:solidFill>
              </a:rPr>
              <a:t>is</a:t>
            </a:r>
            <a:r>
              <a:rPr dirty="0" sz="2400" spc="-145" i="1">
                <a:solidFill>
                  <a:srgbClr val="FFFFFF"/>
                </a:solidFill>
              </a:rPr>
              <a:t> </a:t>
            </a:r>
            <a:r>
              <a:rPr dirty="0" sz="2400" spc="-25" i="1">
                <a:solidFill>
                  <a:srgbClr val="FFFFFF"/>
                </a:solidFill>
              </a:rPr>
              <a:t>the</a:t>
            </a:r>
            <a:r>
              <a:rPr dirty="0" sz="2400" spc="-25">
                <a:solidFill>
                  <a:srgbClr val="FFFFFF"/>
                </a:solidFill>
              </a:rPr>
              <a:t> </a:t>
            </a:r>
            <a:r>
              <a:rPr dirty="0" sz="2400" spc="-145">
                <a:solidFill>
                  <a:srgbClr val="FFFFFF"/>
                </a:solidFill>
              </a:rPr>
              <a:t>key</a:t>
            </a:r>
            <a:r>
              <a:rPr dirty="0" sz="2400" spc="-165">
                <a:solidFill>
                  <a:srgbClr val="FFFFFF"/>
                </a:solidFill>
              </a:rPr>
              <a:t> </a:t>
            </a:r>
            <a:r>
              <a:rPr dirty="0" sz="2400" spc="-130">
                <a:solidFill>
                  <a:srgbClr val="FFFFFF"/>
                </a:solidFill>
              </a:rPr>
              <a:t>that</a:t>
            </a:r>
            <a:r>
              <a:rPr dirty="0" sz="2400" spc="-160">
                <a:solidFill>
                  <a:srgbClr val="FFFFFF"/>
                </a:solidFill>
              </a:rPr>
              <a:t> </a:t>
            </a:r>
            <a:r>
              <a:rPr dirty="0" sz="2400" spc="-10">
                <a:solidFill>
                  <a:srgbClr val="FFFFFF"/>
                </a:solidFill>
              </a:rPr>
              <a:t>unlocks </a:t>
            </a:r>
            <a:r>
              <a:rPr dirty="0" sz="2400" spc="-20">
                <a:solidFill>
                  <a:srgbClr val="FFFFFF"/>
                </a:solidFill>
              </a:rPr>
              <a:t>a</a:t>
            </a:r>
            <a:r>
              <a:rPr dirty="0" sz="2400" spc="-155">
                <a:solidFill>
                  <a:srgbClr val="FFFFFF"/>
                </a:solidFill>
              </a:rPr>
              <a:t> </a:t>
            </a:r>
            <a:r>
              <a:rPr dirty="0" sz="2400" spc="-175">
                <a:solidFill>
                  <a:srgbClr val="FFFFFF"/>
                </a:solidFill>
              </a:rPr>
              <a:t>lifetime</a:t>
            </a:r>
            <a:r>
              <a:rPr dirty="0" sz="2400" spc="-150">
                <a:solidFill>
                  <a:srgbClr val="FFFFFF"/>
                </a:solidFill>
              </a:rPr>
              <a:t> </a:t>
            </a:r>
            <a:r>
              <a:rPr dirty="0" sz="2400" spc="-25">
                <a:solidFill>
                  <a:srgbClr val="FFFFFF"/>
                </a:solidFill>
              </a:rPr>
              <a:t>of </a:t>
            </a:r>
            <a:r>
              <a:rPr dirty="0" sz="2400" spc="-120">
                <a:solidFill>
                  <a:srgbClr val="FFFFFF"/>
                </a:solidFill>
              </a:rPr>
              <a:t>opportunities</a:t>
            </a:r>
            <a:r>
              <a:rPr dirty="0" sz="2400" spc="-95">
                <a:solidFill>
                  <a:srgbClr val="FFFFFF"/>
                </a:solidFill>
              </a:rPr>
              <a:t> </a:t>
            </a:r>
            <a:r>
              <a:rPr dirty="0" sz="2400" spc="-30">
                <a:solidFill>
                  <a:srgbClr val="FFFFFF"/>
                </a:solidFill>
              </a:rPr>
              <a:t>and </a:t>
            </a:r>
            <a:r>
              <a:rPr dirty="0" sz="2400" spc="-75">
                <a:solidFill>
                  <a:srgbClr val="FFFFFF"/>
                </a:solidFill>
              </a:rPr>
              <a:t>clears</a:t>
            </a:r>
            <a:r>
              <a:rPr dirty="0" sz="2400" spc="-155">
                <a:solidFill>
                  <a:srgbClr val="FFFFFF"/>
                </a:solidFill>
              </a:rPr>
              <a:t> </a:t>
            </a:r>
            <a:r>
              <a:rPr dirty="0" sz="2400" spc="-145">
                <a:solidFill>
                  <a:srgbClr val="FFFFFF"/>
                </a:solidFill>
              </a:rPr>
              <a:t>the</a:t>
            </a:r>
            <a:r>
              <a:rPr dirty="0" sz="2400" spc="-155">
                <a:solidFill>
                  <a:srgbClr val="FFFFFF"/>
                </a:solidFill>
              </a:rPr>
              <a:t> </a:t>
            </a:r>
            <a:r>
              <a:rPr dirty="0" sz="2400" spc="-105">
                <a:solidFill>
                  <a:srgbClr val="FFFFFF"/>
                </a:solidFill>
              </a:rPr>
              <a:t>path</a:t>
            </a:r>
            <a:r>
              <a:rPr dirty="0" sz="2400" spc="-150">
                <a:solidFill>
                  <a:srgbClr val="FFFFFF"/>
                </a:solidFill>
              </a:rPr>
              <a:t> </a:t>
            </a:r>
            <a:r>
              <a:rPr dirty="0" sz="2400" spc="-65">
                <a:solidFill>
                  <a:srgbClr val="FFFFFF"/>
                </a:solidFill>
              </a:rPr>
              <a:t>to</a:t>
            </a:r>
            <a:endParaRPr sz="2400"/>
          </a:p>
        </p:txBody>
      </p:sp>
      <p:sp>
        <p:nvSpPr>
          <p:cNvPr id="12" name="object 12" descr=""/>
          <p:cNvSpPr txBox="1"/>
          <p:nvPr/>
        </p:nvSpPr>
        <p:spPr>
          <a:xfrm>
            <a:off x="7418990" y="3152903"/>
            <a:ext cx="2360295" cy="31737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5000"/>
              </a:lnSpc>
              <a:spcBef>
                <a:spcPts val="100"/>
              </a:spcBef>
            </a:pPr>
            <a:r>
              <a:rPr dirty="0" sz="2400" spc="-130" i="1">
                <a:solidFill>
                  <a:srgbClr val="FFFFFF"/>
                </a:solidFill>
                <a:latin typeface="Trebuchet MS"/>
                <a:cs typeface="Trebuchet MS"/>
              </a:rPr>
              <a:t>achievement.</a:t>
            </a:r>
            <a:r>
              <a:rPr dirty="0" sz="24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400" spc="-135" i="1">
                <a:solidFill>
                  <a:srgbClr val="FFFFFF"/>
                </a:solidFill>
                <a:latin typeface="Trebuchet MS"/>
                <a:cs typeface="Trebuchet MS"/>
              </a:rPr>
              <a:t>With</a:t>
            </a:r>
            <a:r>
              <a:rPr dirty="0" sz="2400" spc="-13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400" spc="-10" i="1">
                <a:solidFill>
                  <a:srgbClr val="FFFFFF"/>
                </a:solidFill>
                <a:latin typeface="Trebuchet MS"/>
                <a:cs typeface="Trebuchet MS"/>
              </a:rPr>
              <a:t>encouragement </a:t>
            </a:r>
            <a:r>
              <a:rPr dirty="0" sz="2400" spc="-6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2400" spc="-1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400" spc="-114" i="1">
                <a:solidFill>
                  <a:srgbClr val="FFFFFF"/>
                </a:solidFill>
                <a:latin typeface="Trebuchet MS"/>
                <a:cs typeface="Trebuchet MS"/>
              </a:rPr>
              <a:t>support,</a:t>
            </a:r>
            <a:r>
              <a:rPr dirty="0" sz="2400" spc="-1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400" spc="-25" i="1">
                <a:solidFill>
                  <a:srgbClr val="FFFFFF"/>
                </a:solidFill>
                <a:latin typeface="Trebuchet MS"/>
                <a:cs typeface="Trebuchet MS"/>
              </a:rPr>
              <a:t>our </a:t>
            </a:r>
            <a:r>
              <a:rPr dirty="0" sz="2400" spc="-100" i="1">
                <a:solidFill>
                  <a:srgbClr val="FFFFFF"/>
                </a:solidFill>
                <a:latin typeface="Trebuchet MS"/>
                <a:cs typeface="Trebuchet MS"/>
              </a:rPr>
              <a:t>student</a:t>
            </a:r>
            <a:r>
              <a:rPr dirty="0" sz="2400" spc="-13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400" spc="-10" i="1">
                <a:solidFill>
                  <a:srgbClr val="FFFFFF"/>
                </a:solidFill>
                <a:latin typeface="Trebuchet MS"/>
                <a:cs typeface="Trebuchet MS"/>
              </a:rPr>
              <a:t>success </a:t>
            </a:r>
            <a:r>
              <a:rPr dirty="0" sz="2400" spc="-85" i="1">
                <a:solidFill>
                  <a:srgbClr val="FFFFFF"/>
                </a:solidFill>
                <a:latin typeface="Trebuchet MS"/>
                <a:cs typeface="Trebuchet MS"/>
              </a:rPr>
              <a:t>stories</a:t>
            </a:r>
            <a:r>
              <a:rPr dirty="0" sz="2400" spc="-1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400" spc="-25" i="1">
                <a:solidFill>
                  <a:srgbClr val="FFFFFF"/>
                </a:solidFill>
                <a:latin typeface="Trebuchet MS"/>
                <a:cs typeface="Trebuchet MS"/>
              </a:rPr>
              <a:t>can</a:t>
            </a:r>
            <a:r>
              <a:rPr dirty="0" sz="2400" spc="-1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400" spc="-25" i="1">
                <a:solidFill>
                  <a:srgbClr val="FFFFFF"/>
                </a:solidFill>
                <a:latin typeface="Trebuchet MS"/>
                <a:cs typeface="Trebuchet MS"/>
              </a:rPr>
              <a:t>be </a:t>
            </a:r>
            <a:r>
              <a:rPr dirty="0" sz="2400" spc="-75" i="1">
                <a:solidFill>
                  <a:srgbClr val="FFFFFF"/>
                </a:solidFill>
                <a:latin typeface="Trebuchet MS"/>
                <a:cs typeface="Trebuchet MS"/>
              </a:rPr>
              <a:t>limitless.”</a:t>
            </a:r>
            <a:endParaRPr sz="24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1305"/>
              </a:spcBef>
            </a:pP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HCC</a:t>
            </a:r>
            <a:r>
              <a:rPr dirty="0" sz="900" spc="6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Trustee</a:t>
            </a:r>
            <a:r>
              <a:rPr dirty="0" sz="900" spc="6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Eva</a:t>
            </a:r>
            <a:r>
              <a:rPr dirty="0" sz="900" spc="6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FFFFFF"/>
                </a:solidFill>
                <a:latin typeface="Calibri"/>
                <a:cs typeface="Calibri"/>
              </a:rPr>
              <a:t>Loredo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Founding</a:t>
            </a:r>
            <a:r>
              <a:rPr dirty="0" sz="700" spc="7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Member,</a:t>
            </a:r>
            <a:r>
              <a:rPr dirty="0" sz="700" spc="7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Hispanic</a:t>
            </a:r>
            <a:r>
              <a:rPr dirty="0" sz="700" spc="7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r>
              <a:rPr dirty="0" sz="700" spc="7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Council</a:t>
            </a:r>
            <a:endParaRPr sz="700">
              <a:latin typeface="Arial"/>
              <a:cs typeface="Arial"/>
            </a:endParaRPr>
          </a:p>
        </p:txBody>
      </p:sp>
      <p:pic>
        <p:nvPicPr>
          <p:cNvPr id="13" name="object 13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63947" y="4394187"/>
            <a:ext cx="2208085" cy="1244790"/>
          </a:xfrm>
          <a:prstGeom prst="rect">
            <a:avLst/>
          </a:prstGeom>
        </p:spPr>
      </p:pic>
      <p:sp>
        <p:nvSpPr>
          <p:cNvPr id="14" name="object 14" descr=""/>
          <p:cNvSpPr txBox="1"/>
          <p:nvPr/>
        </p:nvSpPr>
        <p:spPr>
          <a:xfrm>
            <a:off x="331114" y="7315200"/>
            <a:ext cx="13779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12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0" y="0"/>
            <a:ext cx="22860" cy="7772400"/>
          </a:xfrm>
          <a:custGeom>
            <a:avLst/>
            <a:gdLst/>
            <a:ahLst/>
            <a:cxnLst/>
            <a:rect l="l" t="t" r="r" b="b"/>
            <a:pathLst>
              <a:path w="22860" h="7772400">
                <a:moveTo>
                  <a:pt x="22860" y="0"/>
                </a:moveTo>
                <a:lnTo>
                  <a:pt x="0" y="0"/>
                </a:lnTo>
                <a:lnTo>
                  <a:pt x="0" y="7772400"/>
                </a:lnTo>
                <a:lnTo>
                  <a:pt x="22860" y="7772400"/>
                </a:lnTo>
                <a:lnTo>
                  <a:pt x="22860" y="0"/>
                </a:lnTo>
                <a:close/>
              </a:path>
            </a:pathLst>
          </a:custGeom>
          <a:solidFill>
            <a:srgbClr val="0094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 descr=""/>
          <p:cNvSpPr txBox="1"/>
          <p:nvPr/>
        </p:nvSpPr>
        <p:spPr>
          <a:xfrm>
            <a:off x="444500" y="850900"/>
            <a:ext cx="4380230" cy="331470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191770">
              <a:lnSpc>
                <a:spcPts val="1800"/>
              </a:lnSpc>
              <a:spcBef>
                <a:spcPts val="260"/>
              </a:spcBef>
            </a:pPr>
            <a:r>
              <a:rPr dirty="0" sz="1600" spc="-105">
                <a:solidFill>
                  <a:srgbClr val="FCB525"/>
                </a:solidFill>
                <a:latin typeface="Tahoma"/>
                <a:cs typeface="Tahoma"/>
              </a:rPr>
              <a:t>Goldman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45">
                <a:solidFill>
                  <a:srgbClr val="FCB525"/>
                </a:solidFill>
                <a:latin typeface="Tahoma"/>
                <a:cs typeface="Tahoma"/>
              </a:rPr>
              <a:t>Sachs</a:t>
            </a:r>
            <a:r>
              <a:rPr dirty="0" sz="1600" spc="-1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0" i="1">
                <a:solidFill>
                  <a:srgbClr val="FCB525"/>
                </a:solidFill>
                <a:latin typeface="Trebuchet MS"/>
                <a:cs typeface="Trebuchet MS"/>
              </a:rPr>
              <a:t>10,000</a:t>
            </a:r>
            <a:r>
              <a:rPr dirty="0" sz="1600" spc="-16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600" spc="-80" i="1">
                <a:solidFill>
                  <a:srgbClr val="FCB525"/>
                </a:solidFill>
                <a:latin typeface="Trebuchet MS"/>
                <a:cs typeface="Trebuchet MS"/>
              </a:rPr>
              <a:t>Small</a:t>
            </a:r>
            <a:r>
              <a:rPr dirty="0" sz="1600" spc="-15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600" spc="-45" i="1">
                <a:solidFill>
                  <a:srgbClr val="FCB525"/>
                </a:solidFill>
                <a:latin typeface="Trebuchet MS"/>
                <a:cs typeface="Trebuchet MS"/>
              </a:rPr>
              <a:t>Businesses</a:t>
            </a:r>
            <a:r>
              <a:rPr dirty="0" sz="1600" spc="-15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600" spc="-55">
                <a:solidFill>
                  <a:srgbClr val="FCB525"/>
                </a:solidFill>
                <a:latin typeface="Tahoma"/>
                <a:cs typeface="Tahoma"/>
              </a:rPr>
              <a:t>Generates </a:t>
            </a:r>
            <a:r>
              <a:rPr dirty="0" sz="1600" spc="-30">
                <a:solidFill>
                  <a:srgbClr val="FCB525"/>
                </a:solidFill>
                <a:latin typeface="Tahoma"/>
                <a:cs typeface="Tahoma"/>
              </a:rPr>
              <a:t>Jobs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and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Growth</a:t>
            </a:r>
            <a:endParaRPr sz="1600">
              <a:latin typeface="Tahoma"/>
              <a:cs typeface="Tahoma"/>
            </a:endParaRPr>
          </a:p>
          <a:p>
            <a:pPr marL="12700" marR="5080">
              <a:lnSpc>
                <a:spcPct val="108300"/>
              </a:lnSpc>
              <a:spcBef>
                <a:spcPts val="355"/>
              </a:spcBef>
            </a:pP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partnership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 since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2010,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Goldman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65">
                <a:latin typeface="Arial"/>
                <a:cs typeface="Arial"/>
              </a:rPr>
              <a:t>Sachs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i="1">
                <a:latin typeface="Arial"/>
                <a:cs typeface="Arial"/>
              </a:rPr>
              <a:t>10,000</a:t>
            </a:r>
            <a:r>
              <a:rPr dirty="0" sz="1000" spc="-15" i="1">
                <a:latin typeface="Arial"/>
                <a:cs typeface="Arial"/>
              </a:rPr>
              <a:t> </a:t>
            </a:r>
            <a:r>
              <a:rPr dirty="0" sz="1000" spc="-25" i="1">
                <a:latin typeface="Arial"/>
                <a:cs typeface="Arial"/>
              </a:rPr>
              <a:t>Small</a:t>
            </a:r>
            <a:r>
              <a:rPr dirty="0" sz="1000" spc="-20" i="1">
                <a:latin typeface="Arial"/>
                <a:cs typeface="Arial"/>
              </a:rPr>
              <a:t> </a:t>
            </a:r>
            <a:r>
              <a:rPr dirty="0" sz="1000" spc="-10" i="1">
                <a:latin typeface="Arial"/>
                <a:cs typeface="Arial"/>
              </a:rPr>
              <a:t>Businesses</a:t>
            </a:r>
            <a:r>
              <a:rPr dirty="0" sz="1000" spc="-10" i="1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has</a:t>
            </a:r>
            <a:r>
              <a:rPr dirty="0" sz="1000">
                <a:latin typeface="Arial"/>
                <a:cs typeface="Arial"/>
              </a:rPr>
              <a:t> helped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inspire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entrepreneurs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grow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 </a:t>
            </a:r>
            <a:r>
              <a:rPr dirty="0" sz="1000" spc="-30">
                <a:latin typeface="Arial"/>
                <a:cs typeface="Arial"/>
              </a:rPr>
              <a:t>businesses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turn, </a:t>
            </a:r>
            <a:r>
              <a:rPr dirty="0" sz="1000">
                <a:latin typeface="Arial"/>
                <a:cs typeface="Arial"/>
              </a:rPr>
              <a:t>offered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immense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opportunities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create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jobs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generate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economic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growth </a:t>
            </a:r>
            <a:r>
              <a:rPr dirty="0" sz="1000">
                <a:latin typeface="Arial"/>
                <a:cs typeface="Arial"/>
              </a:rPr>
              <a:t>throughout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Greater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Houston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area—</a:t>
            </a:r>
            <a:r>
              <a:rPr dirty="0" sz="1000">
                <a:latin typeface="Arial"/>
                <a:cs typeface="Arial"/>
              </a:rPr>
              <a:t>this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year,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programming.</a:t>
            </a:r>
            <a:endParaRPr sz="1000">
              <a:latin typeface="Arial"/>
              <a:cs typeface="Arial"/>
            </a:endParaRPr>
          </a:p>
          <a:p>
            <a:pPr marL="12700" marR="102235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Over the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last decade,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Goldman </a:t>
            </a:r>
            <a:r>
              <a:rPr dirty="0" sz="1000" spc="-65">
                <a:latin typeface="Arial"/>
                <a:cs typeface="Arial"/>
              </a:rPr>
              <a:t>Sachs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has</a:t>
            </a:r>
            <a:r>
              <a:rPr dirty="0" sz="1000">
                <a:latin typeface="Arial"/>
                <a:cs typeface="Arial"/>
              </a:rPr>
              <a:t> provided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 than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$10</a:t>
            </a:r>
            <a:r>
              <a:rPr dirty="0" sz="1000">
                <a:latin typeface="Arial"/>
                <a:cs typeface="Arial"/>
              </a:rPr>
              <a:t> million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in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HCC.</a:t>
            </a:r>
            <a:endParaRPr sz="1000">
              <a:latin typeface="Arial"/>
              <a:cs typeface="Arial"/>
            </a:endParaRPr>
          </a:p>
          <a:p>
            <a:pPr marL="12700" marR="395605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Alumni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routinely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recognized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national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local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level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their </a:t>
            </a:r>
            <a:r>
              <a:rPr dirty="0" sz="1000">
                <a:latin typeface="Arial"/>
                <a:cs typeface="Arial"/>
              </a:rPr>
              <a:t>contributions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Greater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Houston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area’s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economic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development.</a:t>
            </a:r>
            <a:endParaRPr sz="1000">
              <a:latin typeface="Arial"/>
              <a:cs typeface="Arial"/>
            </a:endParaRPr>
          </a:p>
          <a:p>
            <a:pPr marL="12700" marR="113030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2020,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15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them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made the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Inc.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5000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Fastest-</a:t>
            </a:r>
            <a:r>
              <a:rPr dirty="0" sz="1000">
                <a:latin typeface="Arial"/>
                <a:cs typeface="Arial"/>
              </a:rPr>
              <a:t>Growing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Private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Companies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America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list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track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records.</a:t>
            </a:r>
            <a:endParaRPr sz="1000">
              <a:latin typeface="Arial"/>
              <a:cs typeface="Arial"/>
            </a:endParaRPr>
          </a:p>
          <a:p>
            <a:pPr marL="12700" marR="156210">
              <a:lnSpc>
                <a:spcPct val="108300"/>
              </a:lnSpc>
              <a:spcBef>
                <a:spcPts val="450"/>
              </a:spcBef>
            </a:pP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board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members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ambassadors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also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count</a:t>
            </a:r>
            <a:r>
              <a:rPr dirty="0" sz="1000" spc="-10">
                <a:latin typeface="Arial"/>
                <a:cs typeface="Arial"/>
              </a:rPr>
              <a:t> among </a:t>
            </a:r>
            <a:r>
              <a:rPr dirty="0" sz="1000">
                <a:latin typeface="Arial"/>
                <a:cs typeface="Arial"/>
              </a:rPr>
              <a:t>Goldman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65">
                <a:latin typeface="Arial"/>
                <a:cs typeface="Arial"/>
              </a:rPr>
              <a:t>Sachs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alumni,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including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The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Honorable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Christina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Morales,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Felix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&amp; </a:t>
            </a:r>
            <a:r>
              <a:rPr dirty="0" sz="1000">
                <a:latin typeface="Arial"/>
                <a:cs typeface="Arial"/>
              </a:rPr>
              <a:t>Angela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Morales </a:t>
            </a:r>
            <a:r>
              <a:rPr dirty="0" sz="1000">
                <a:latin typeface="Arial"/>
                <a:cs typeface="Arial"/>
              </a:rPr>
              <a:t>Memorial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Maria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Rios,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CEO,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Nation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Waste;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Irsan </a:t>
            </a:r>
            <a:r>
              <a:rPr dirty="0" sz="1000" spc="-10">
                <a:latin typeface="Arial"/>
                <a:cs typeface="Arial"/>
              </a:rPr>
              <a:t>Tisnabudi,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principal,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Courage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Investment.</a:t>
            </a:r>
            <a:endParaRPr sz="1000">
              <a:latin typeface="Arial"/>
              <a:cs typeface="Arial"/>
            </a:endParaRPr>
          </a:p>
          <a:p>
            <a:pPr marL="112395">
              <a:lnSpc>
                <a:spcPct val="100000"/>
              </a:lnSpc>
              <a:spcBef>
                <a:spcPts val="790"/>
              </a:spcBef>
            </a:pPr>
            <a:r>
              <a:rPr dirty="0" sz="1200" b="1">
                <a:solidFill>
                  <a:srgbClr val="FCB525"/>
                </a:solidFill>
                <a:latin typeface="Calibri"/>
                <a:cs typeface="Calibri"/>
              </a:rPr>
              <a:t>10,000+</a:t>
            </a:r>
            <a:r>
              <a:rPr dirty="0" sz="1200" spc="-15" b="1">
                <a:solidFill>
                  <a:srgbClr val="FCB525"/>
                </a:solidFill>
                <a:latin typeface="Calibri"/>
                <a:cs typeface="Calibri"/>
              </a:rPr>
              <a:t> </a:t>
            </a:r>
            <a:r>
              <a:rPr dirty="0" sz="1200" spc="-60" b="1">
                <a:solidFill>
                  <a:srgbClr val="FCB525"/>
                </a:solidFill>
                <a:latin typeface="Calibri"/>
                <a:cs typeface="Calibri"/>
              </a:rPr>
              <a:t>NATIONAL</a:t>
            </a:r>
            <a:r>
              <a:rPr dirty="0" sz="1200" spc="-15" b="1">
                <a:solidFill>
                  <a:srgbClr val="FCB525"/>
                </a:solidFill>
                <a:latin typeface="Calibri"/>
                <a:cs typeface="Calibri"/>
              </a:rPr>
              <a:t> </a:t>
            </a:r>
            <a:r>
              <a:rPr dirty="0" sz="1200" spc="-70" b="1">
                <a:solidFill>
                  <a:srgbClr val="FCB525"/>
                </a:solidFill>
                <a:latin typeface="Calibri"/>
                <a:cs typeface="Calibri"/>
              </a:rPr>
              <a:t>AND</a:t>
            </a:r>
            <a:r>
              <a:rPr dirty="0" sz="1200" spc="-15" b="1">
                <a:solidFill>
                  <a:srgbClr val="FCB525"/>
                </a:solidFill>
                <a:latin typeface="Calibri"/>
                <a:cs typeface="Calibri"/>
              </a:rPr>
              <a:t> </a:t>
            </a:r>
            <a:r>
              <a:rPr dirty="0" sz="1200" b="1">
                <a:solidFill>
                  <a:srgbClr val="FCB525"/>
                </a:solidFill>
                <a:latin typeface="Calibri"/>
                <a:cs typeface="Calibri"/>
              </a:rPr>
              <a:t>781</a:t>
            </a:r>
            <a:r>
              <a:rPr dirty="0" sz="1200" spc="-15" b="1">
                <a:solidFill>
                  <a:srgbClr val="FCB525"/>
                </a:solidFill>
                <a:latin typeface="Calibri"/>
                <a:cs typeface="Calibri"/>
              </a:rPr>
              <a:t> </a:t>
            </a:r>
            <a:r>
              <a:rPr dirty="0" sz="1200" spc="-20" b="1">
                <a:solidFill>
                  <a:srgbClr val="FCB525"/>
                </a:solidFill>
                <a:latin typeface="Calibri"/>
                <a:cs typeface="Calibri"/>
              </a:rPr>
              <a:t>LOCAL</a:t>
            </a:r>
            <a:r>
              <a:rPr dirty="0" sz="1200" spc="-15" b="1">
                <a:solidFill>
                  <a:srgbClr val="FCB525"/>
                </a:solidFill>
                <a:latin typeface="Calibri"/>
                <a:cs typeface="Calibri"/>
              </a:rPr>
              <a:t> </a:t>
            </a:r>
            <a:r>
              <a:rPr dirty="0" sz="1200" spc="-10" b="1">
                <a:solidFill>
                  <a:srgbClr val="FCB525"/>
                </a:solidFill>
                <a:latin typeface="Calibri"/>
                <a:cs typeface="Calibri"/>
              </a:rPr>
              <a:t>SMALL</a:t>
            </a:r>
            <a:r>
              <a:rPr dirty="0" sz="1200" spc="-15" b="1">
                <a:solidFill>
                  <a:srgbClr val="FCB525"/>
                </a:solidFill>
                <a:latin typeface="Calibri"/>
                <a:cs typeface="Calibri"/>
              </a:rPr>
              <a:t> </a:t>
            </a:r>
            <a:r>
              <a:rPr dirty="0" sz="1200" b="1">
                <a:solidFill>
                  <a:srgbClr val="FCB525"/>
                </a:solidFill>
                <a:latin typeface="Calibri"/>
                <a:cs typeface="Calibri"/>
              </a:rPr>
              <a:t>BUSINESS</a:t>
            </a:r>
            <a:r>
              <a:rPr dirty="0" sz="1200" spc="-10" b="1">
                <a:solidFill>
                  <a:srgbClr val="FCB525"/>
                </a:solidFill>
                <a:latin typeface="Calibri"/>
                <a:cs typeface="Calibri"/>
              </a:rPr>
              <a:t> GRADUATES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327396" y="850900"/>
            <a:ext cx="4261485" cy="307340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407670">
              <a:lnSpc>
                <a:spcPts val="1800"/>
              </a:lnSpc>
              <a:spcBef>
                <a:spcPts val="260"/>
              </a:spcBef>
            </a:pPr>
            <a:r>
              <a:rPr dirty="0" sz="1600" spc="-95">
                <a:solidFill>
                  <a:srgbClr val="FCB525"/>
                </a:solidFill>
                <a:latin typeface="Tahoma"/>
                <a:cs typeface="Tahoma"/>
              </a:rPr>
              <a:t>Chevron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and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5">
                <a:solidFill>
                  <a:srgbClr val="FCB525"/>
                </a:solidFill>
                <a:latin typeface="Tahoma"/>
                <a:cs typeface="Tahoma"/>
              </a:rPr>
              <a:t>PBK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Enable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20">
                <a:solidFill>
                  <a:srgbClr val="FCB525"/>
                </a:solidFill>
                <a:latin typeface="Tahoma"/>
                <a:cs typeface="Tahoma"/>
              </a:rPr>
              <a:t>The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25">
                <a:solidFill>
                  <a:srgbClr val="FCB525"/>
                </a:solidFill>
                <a:latin typeface="Tahoma"/>
                <a:cs typeface="Tahoma"/>
              </a:rPr>
              <a:t>New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14">
                <a:solidFill>
                  <a:srgbClr val="FCB525"/>
                </a:solidFill>
                <a:latin typeface="Tahoma"/>
                <a:cs typeface="Tahoma"/>
              </a:rPr>
              <a:t>Texas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45">
                <a:solidFill>
                  <a:srgbClr val="FCB525"/>
                </a:solidFill>
                <a:latin typeface="Tahoma"/>
                <a:cs typeface="Tahoma"/>
              </a:rPr>
              <a:t>Pipeline </a:t>
            </a:r>
            <a:r>
              <a:rPr dirty="0" sz="1600" spc="-70">
                <a:solidFill>
                  <a:srgbClr val="FCB525"/>
                </a:solidFill>
                <a:latin typeface="Tahoma"/>
                <a:cs typeface="Tahoma"/>
              </a:rPr>
              <a:t>Program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30">
                <a:solidFill>
                  <a:srgbClr val="FCB525"/>
                </a:solidFill>
                <a:latin typeface="Tahoma"/>
                <a:cs typeface="Tahoma"/>
              </a:rPr>
              <a:t>at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75">
                <a:solidFill>
                  <a:srgbClr val="FCB525"/>
                </a:solidFill>
                <a:latin typeface="Tahoma"/>
                <a:cs typeface="Tahoma"/>
              </a:rPr>
              <a:t>Alief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25">
                <a:solidFill>
                  <a:srgbClr val="FCB525"/>
                </a:solidFill>
                <a:latin typeface="Tahoma"/>
                <a:cs typeface="Tahoma"/>
              </a:rPr>
              <a:t>ISD</a:t>
            </a:r>
            <a:endParaRPr sz="1600">
              <a:latin typeface="Tahoma"/>
              <a:cs typeface="Tahoma"/>
            </a:endParaRPr>
          </a:p>
          <a:p>
            <a:pPr marL="12700" marR="5080">
              <a:lnSpc>
                <a:spcPct val="108300"/>
              </a:lnSpc>
              <a:spcBef>
                <a:spcPts val="290"/>
              </a:spcBef>
            </a:pPr>
            <a:r>
              <a:rPr dirty="0" sz="1000" spc="-45">
                <a:latin typeface="Arial"/>
                <a:cs typeface="Arial"/>
              </a:rPr>
              <a:t>STEM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education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vital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developing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Houston’s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future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workforce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for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region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thrive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global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marketplace.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low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income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>
                <a:latin typeface="Arial"/>
                <a:cs typeface="Arial"/>
              </a:rPr>
              <a:t>underrepresented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set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them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path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success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technical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STEM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careers,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Northwest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College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Alief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ISD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joined </a:t>
            </a:r>
            <a:r>
              <a:rPr dirty="0" sz="1000">
                <a:latin typeface="Arial"/>
                <a:cs typeface="Arial"/>
              </a:rPr>
              <a:t>forces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develop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New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Texas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Pipeline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Program.</a:t>
            </a:r>
            <a:endParaRPr sz="1000">
              <a:latin typeface="Arial"/>
              <a:cs typeface="Arial"/>
            </a:endParaRPr>
          </a:p>
          <a:p>
            <a:pPr marL="12700" marR="100965">
              <a:lnSpc>
                <a:spcPct val="108300"/>
              </a:lnSpc>
              <a:spcBef>
                <a:spcPts val="450"/>
              </a:spcBef>
            </a:pPr>
            <a:r>
              <a:rPr dirty="0" sz="1000" spc="-50">
                <a:latin typeface="Arial"/>
                <a:cs typeface="Arial"/>
              </a:rPr>
              <a:t>Key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this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effort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is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expansion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successful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HCC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IDEAS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Academy </a:t>
            </a:r>
            <a:r>
              <a:rPr dirty="0" sz="1000">
                <a:latin typeface="Arial"/>
                <a:cs typeface="Arial"/>
              </a:rPr>
              <a:t>program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high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schools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throughout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Alief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65">
                <a:latin typeface="Arial"/>
                <a:cs typeface="Arial"/>
              </a:rPr>
              <a:t>ISD,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made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possible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through</a:t>
            </a:r>
            <a:r>
              <a:rPr dirty="0" sz="1000" spc="-25">
                <a:latin typeface="Arial"/>
                <a:cs typeface="Arial"/>
              </a:rPr>
              <a:t> the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Chevron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60">
                <a:latin typeface="Arial"/>
                <a:cs typeface="Arial"/>
              </a:rPr>
              <a:t>PBK.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The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IDEAS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Academy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helps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develop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mindsets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skillsets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20">
                <a:latin typeface="Arial"/>
                <a:cs typeface="Arial"/>
              </a:rPr>
              <a:t> innovators,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designers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entrepreneurs, </a:t>
            </a:r>
            <a:r>
              <a:rPr dirty="0" sz="1000">
                <a:latin typeface="Arial"/>
                <a:cs typeface="Arial"/>
              </a:rPr>
              <a:t>empowering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them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prosper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global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21st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century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society.</a:t>
            </a:r>
            <a:endParaRPr sz="1000">
              <a:latin typeface="Arial"/>
              <a:cs typeface="Arial"/>
            </a:endParaRPr>
          </a:p>
          <a:p>
            <a:pPr marL="12700" marR="64135">
              <a:lnSpc>
                <a:spcPct val="108300"/>
              </a:lnSpc>
            </a:pPr>
            <a:r>
              <a:rPr dirty="0" sz="1000" spc="-45">
                <a:latin typeface="Arial"/>
                <a:cs typeface="Arial"/>
              </a:rPr>
              <a:t>IDEAS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stands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Innovation,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Design,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Entrepreneurship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integrated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into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Sciences.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Through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individual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coursework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real-</a:t>
            </a:r>
            <a:r>
              <a:rPr dirty="0" sz="1000">
                <a:latin typeface="Arial"/>
                <a:cs typeface="Arial"/>
              </a:rPr>
              <a:t>world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design </a:t>
            </a:r>
            <a:r>
              <a:rPr dirty="0" sz="1000" spc="-30">
                <a:latin typeface="Arial"/>
                <a:cs typeface="Arial"/>
              </a:rPr>
              <a:t>challenges,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learn</a:t>
            </a:r>
            <a:r>
              <a:rPr dirty="0" sz="1000">
                <a:latin typeface="Arial"/>
                <a:cs typeface="Arial"/>
              </a:rPr>
              <a:t> 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connect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 dots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recognize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opportunities; </a:t>
            </a:r>
            <a:r>
              <a:rPr dirty="0" sz="1000" spc="-45">
                <a:latin typeface="Arial"/>
                <a:cs typeface="Arial"/>
              </a:rPr>
              <a:t>use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idea-generation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techniques;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prototype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concepts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using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digital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tools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launch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ideas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world.</a:t>
            </a:r>
            <a:endParaRPr sz="1000">
              <a:latin typeface="Arial"/>
              <a:cs typeface="Arial"/>
            </a:endParaRPr>
          </a:p>
        </p:txBody>
      </p:sp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457200" y="4191444"/>
          <a:ext cx="4243070" cy="8121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95400"/>
                <a:gridCol w="1581785"/>
                <a:gridCol w="1358900"/>
              </a:tblGrid>
              <a:tr h="2032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Results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5C575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3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Achieve</a:t>
                      </a:r>
                      <a:r>
                        <a:rPr dirty="0" sz="800" spc="-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revenue</a:t>
                      </a:r>
                      <a:r>
                        <a:rPr dirty="0" sz="800" spc="-5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growth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5C575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Create</a:t>
                      </a:r>
                      <a:r>
                        <a:rPr dirty="0" sz="800" spc="1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jobs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FFFFFF"/>
                      </a:solidFill>
                      <a:prstDash val="solid"/>
                    </a:lnL>
                    <a:solidFill>
                      <a:srgbClr val="5C575A"/>
                    </a:solidFill>
                  </a:tcPr>
                </a:tc>
              </a:tr>
              <a:tr h="2025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latin typeface="Arial"/>
                          <a:cs typeface="Arial"/>
                        </a:rPr>
                        <a:t>at</a:t>
                      </a:r>
                      <a:r>
                        <a:rPr dirty="0" sz="80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>
                          <a:latin typeface="Arial"/>
                          <a:cs typeface="Arial"/>
                        </a:rPr>
                        <a:t>6</a:t>
                      </a:r>
                      <a:r>
                        <a:rPr dirty="0" sz="80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10">
                          <a:latin typeface="Arial"/>
                          <a:cs typeface="Arial"/>
                        </a:rPr>
                        <a:t>months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25">
                          <a:latin typeface="Arial"/>
                          <a:cs typeface="Arial"/>
                        </a:rPr>
                        <a:t>67%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25">
                          <a:latin typeface="Arial"/>
                          <a:cs typeface="Arial"/>
                        </a:rPr>
                        <a:t>47%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32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latin typeface="Arial"/>
                          <a:cs typeface="Arial"/>
                        </a:rPr>
                        <a:t>at</a:t>
                      </a:r>
                      <a:r>
                        <a:rPr dirty="0" sz="80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>
                          <a:latin typeface="Arial"/>
                          <a:cs typeface="Arial"/>
                        </a:rPr>
                        <a:t>18</a:t>
                      </a:r>
                      <a:r>
                        <a:rPr dirty="0" sz="800" spc="-10">
                          <a:latin typeface="Arial"/>
                          <a:cs typeface="Arial"/>
                        </a:rPr>
                        <a:t> months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25">
                          <a:latin typeface="Arial"/>
                          <a:cs typeface="Arial"/>
                        </a:rPr>
                        <a:t>72%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25">
                          <a:latin typeface="Arial"/>
                          <a:cs typeface="Arial"/>
                        </a:rPr>
                        <a:t>53%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32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>
                          <a:latin typeface="Arial"/>
                          <a:cs typeface="Arial"/>
                        </a:rPr>
                        <a:t>at</a:t>
                      </a:r>
                      <a:r>
                        <a:rPr dirty="0" sz="800" spc="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>
                          <a:latin typeface="Arial"/>
                          <a:cs typeface="Arial"/>
                        </a:rPr>
                        <a:t>30</a:t>
                      </a:r>
                      <a:r>
                        <a:rPr dirty="0" sz="800" spc="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10">
                          <a:latin typeface="Arial"/>
                          <a:cs typeface="Arial"/>
                        </a:rPr>
                        <a:t>months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25">
                          <a:latin typeface="Arial"/>
                          <a:cs typeface="Arial"/>
                        </a:rPr>
                        <a:t>75%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800" spc="-25">
                          <a:latin typeface="Arial"/>
                          <a:cs typeface="Arial"/>
                        </a:rPr>
                        <a:t>56%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 descr=""/>
          <p:cNvSpPr txBox="1"/>
          <p:nvPr/>
        </p:nvSpPr>
        <p:spPr>
          <a:xfrm>
            <a:off x="2506472" y="5222113"/>
            <a:ext cx="2128520" cy="158242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marL="12700" marR="379095">
              <a:lnSpc>
                <a:spcPct val="102600"/>
              </a:lnSpc>
              <a:spcBef>
                <a:spcPts val="60"/>
              </a:spcBef>
            </a:pPr>
            <a:r>
              <a:rPr dirty="0" sz="1300" spc="-114" i="1">
                <a:solidFill>
                  <a:srgbClr val="5C575A"/>
                </a:solidFill>
                <a:latin typeface="Trebuchet MS"/>
                <a:cs typeface="Trebuchet MS"/>
              </a:rPr>
              <a:t>“I</a:t>
            </a:r>
            <a:r>
              <a:rPr dirty="0" sz="1300" spc="-11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5C575A"/>
                </a:solidFill>
                <a:latin typeface="Trebuchet MS"/>
                <a:cs typeface="Trebuchet MS"/>
              </a:rPr>
              <a:t>am</a:t>
            </a:r>
            <a:r>
              <a:rPr dirty="0" sz="1300" spc="-11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60" i="1">
                <a:solidFill>
                  <a:srgbClr val="5C575A"/>
                </a:solidFill>
                <a:latin typeface="Trebuchet MS"/>
                <a:cs typeface="Trebuchet MS"/>
              </a:rPr>
              <a:t>one</a:t>
            </a:r>
            <a:r>
              <a:rPr dirty="0" sz="1300" spc="-11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50" i="1">
                <a:solidFill>
                  <a:srgbClr val="5C575A"/>
                </a:solidFill>
                <a:latin typeface="Trebuchet MS"/>
                <a:cs typeface="Trebuchet MS"/>
              </a:rPr>
              <a:t>step</a:t>
            </a:r>
            <a:r>
              <a:rPr dirty="0" sz="1300" spc="-11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55" i="1">
                <a:solidFill>
                  <a:srgbClr val="5C575A"/>
                </a:solidFill>
                <a:latin typeface="Trebuchet MS"/>
                <a:cs typeface="Trebuchet MS"/>
              </a:rPr>
              <a:t>closer</a:t>
            </a:r>
            <a:r>
              <a:rPr dirty="0" sz="1300" spc="-11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35" i="1">
                <a:solidFill>
                  <a:srgbClr val="5C575A"/>
                </a:solidFill>
                <a:latin typeface="Trebuchet MS"/>
                <a:cs typeface="Trebuchet MS"/>
              </a:rPr>
              <a:t>to</a:t>
            </a:r>
            <a:r>
              <a:rPr dirty="0" sz="1300" spc="-3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65" i="1">
                <a:solidFill>
                  <a:srgbClr val="5C575A"/>
                </a:solidFill>
                <a:latin typeface="Trebuchet MS"/>
                <a:cs typeface="Trebuchet MS"/>
              </a:rPr>
              <a:t>achieving</a:t>
            </a:r>
            <a:r>
              <a:rPr dirty="0" sz="13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65" i="1">
                <a:solidFill>
                  <a:srgbClr val="5C575A"/>
                </a:solidFill>
                <a:latin typeface="Trebuchet MS"/>
                <a:cs typeface="Trebuchet MS"/>
              </a:rPr>
              <a:t>my</a:t>
            </a:r>
            <a:r>
              <a:rPr dirty="0" sz="1300" spc="-8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90" i="1">
                <a:solidFill>
                  <a:srgbClr val="5C575A"/>
                </a:solidFill>
                <a:latin typeface="Trebuchet MS"/>
                <a:cs typeface="Trebuchet MS"/>
              </a:rPr>
              <a:t>lifelong</a:t>
            </a:r>
            <a:r>
              <a:rPr dirty="0" sz="1300" spc="-8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35" i="1">
                <a:solidFill>
                  <a:srgbClr val="5C575A"/>
                </a:solidFill>
                <a:latin typeface="Trebuchet MS"/>
                <a:cs typeface="Trebuchet MS"/>
              </a:rPr>
              <a:t>goal </a:t>
            </a:r>
            <a:r>
              <a:rPr dirty="0" sz="1300" spc="-90" i="1">
                <a:solidFill>
                  <a:srgbClr val="5C575A"/>
                </a:solidFill>
                <a:latin typeface="Trebuchet MS"/>
                <a:cs typeface="Trebuchet MS"/>
              </a:rPr>
              <a:t>of</a:t>
            </a:r>
            <a:r>
              <a:rPr dirty="0" sz="1300" spc="-10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50" i="1">
                <a:solidFill>
                  <a:srgbClr val="5C575A"/>
                </a:solidFill>
                <a:latin typeface="Trebuchet MS"/>
                <a:cs typeface="Trebuchet MS"/>
              </a:rPr>
              <a:t>becoming</a:t>
            </a:r>
            <a:r>
              <a:rPr dirty="0" sz="1300" spc="-10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10" i="1">
                <a:solidFill>
                  <a:srgbClr val="5C575A"/>
                </a:solidFill>
                <a:latin typeface="Trebuchet MS"/>
                <a:cs typeface="Trebuchet MS"/>
              </a:rPr>
              <a:t>a</a:t>
            </a:r>
            <a:r>
              <a:rPr dirty="0" sz="13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55" i="1">
                <a:solidFill>
                  <a:srgbClr val="5C575A"/>
                </a:solidFill>
                <a:latin typeface="Trebuchet MS"/>
                <a:cs typeface="Trebuchet MS"/>
              </a:rPr>
              <a:t>healthcare</a:t>
            </a:r>
            <a:endParaRPr sz="1300">
              <a:latin typeface="Trebuchet MS"/>
              <a:cs typeface="Trebuchet MS"/>
            </a:endParaRPr>
          </a:p>
          <a:p>
            <a:pPr marL="12700" marR="133985">
              <a:lnSpc>
                <a:spcPct val="102600"/>
              </a:lnSpc>
            </a:pPr>
            <a:r>
              <a:rPr dirty="0" sz="1300" spc="-75" i="1">
                <a:solidFill>
                  <a:srgbClr val="5C575A"/>
                </a:solidFill>
                <a:latin typeface="Trebuchet MS"/>
                <a:cs typeface="Trebuchet MS"/>
              </a:rPr>
              <a:t>professional,</a:t>
            </a:r>
            <a:r>
              <a:rPr dirty="0" sz="13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45" i="1">
                <a:solidFill>
                  <a:srgbClr val="5C575A"/>
                </a:solidFill>
                <a:latin typeface="Trebuchet MS"/>
                <a:cs typeface="Trebuchet MS"/>
              </a:rPr>
              <a:t>and</a:t>
            </a:r>
            <a:r>
              <a:rPr dirty="0" sz="1300" spc="-8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114" i="1">
                <a:solidFill>
                  <a:srgbClr val="5C575A"/>
                </a:solidFill>
                <a:latin typeface="Trebuchet MS"/>
                <a:cs typeface="Trebuchet MS"/>
              </a:rPr>
              <a:t>it</a:t>
            </a:r>
            <a:r>
              <a:rPr dirty="0" sz="13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95" i="1">
                <a:solidFill>
                  <a:srgbClr val="5C575A"/>
                </a:solidFill>
                <a:latin typeface="Trebuchet MS"/>
                <a:cs typeface="Trebuchet MS"/>
              </a:rPr>
              <a:t>would</a:t>
            </a:r>
            <a:r>
              <a:rPr dirty="0" sz="1300" spc="-8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35" i="1">
                <a:solidFill>
                  <a:srgbClr val="5C575A"/>
                </a:solidFill>
                <a:latin typeface="Trebuchet MS"/>
                <a:cs typeface="Trebuchet MS"/>
              </a:rPr>
              <a:t>not</a:t>
            </a:r>
            <a:r>
              <a:rPr dirty="0" sz="1300" spc="-3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65" i="1">
                <a:solidFill>
                  <a:srgbClr val="5C575A"/>
                </a:solidFill>
                <a:latin typeface="Trebuchet MS"/>
                <a:cs typeface="Trebuchet MS"/>
              </a:rPr>
              <a:t>have</a:t>
            </a:r>
            <a:r>
              <a:rPr dirty="0" sz="13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65" i="1">
                <a:solidFill>
                  <a:srgbClr val="5C575A"/>
                </a:solidFill>
                <a:latin typeface="Trebuchet MS"/>
                <a:cs typeface="Trebuchet MS"/>
              </a:rPr>
              <a:t>been</a:t>
            </a:r>
            <a:r>
              <a:rPr dirty="0" sz="13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55" i="1">
                <a:solidFill>
                  <a:srgbClr val="5C575A"/>
                </a:solidFill>
                <a:latin typeface="Trebuchet MS"/>
                <a:cs typeface="Trebuchet MS"/>
              </a:rPr>
              <a:t>possible</a:t>
            </a:r>
            <a:r>
              <a:rPr dirty="0" sz="13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10" i="1">
                <a:solidFill>
                  <a:srgbClr val="5C575A"/>
                </a:solidFill>
                <a:latin typeface="Trebuchet MS"/>
                <a:cs typeface="Trebuchet MS"/>
              </a:rPr>
              <a:t>without such</a:t>
            </a:r>
            <a:r>
              <a:rPr dirty="0" sz="1300" spc="-12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10" i="1">
                <a:solidFill>
                  <a:srgbClr val="5C575A"/>
                </a:solidFill>
                <a:latin typeface="Trebuchet MS"/>
                <a:cs typeface="Trebuchet MS"/>
              </a:rPr>
              <a:t>a</a:t>
            </a:r>
            <a:r>
              <a:rPr dirty="0" sz="1300" spc="-12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300" spc="-10" i="1">
                <a:solidFill>
                  <a:srgbClr val="5C575A"/>
                </a:solidFill>
                <a:latin typeface="Trebuchet MS"/>
                <a:cs typeface="Trebuchet MS"/>
              </a:rPr>
              <a:t>scholarship.”</a:t>
            </a:r>
            <a:endParaRPr sz="13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815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Cecil</a:t>
            </a:r>
            <a:r>
              <a:rPr dirty="0" sz="900" spc="11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5C575A"/>
                </a:solidFill>
                <a:latin typeface="Calibri"/>
                <a:cs typeface="Calibri"/>
              </a:rPr>
              <a:t>Chazhikat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Harriet</a:t>
            </a:r>
            <a:r>
              <a:rPr dirty="0" sz="700" spc="4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&amp;</a:t>
            </a:r>
            <a:r>
              <a:rPr dirty="0" sz="700" spc="5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Joe</a:t>
            </a:r>
            <a:r>
              <a:rPr dirty="0" sz="700" spc="4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Foster</a:t>
            </a:r>
            <a:r>
              <a:rPr dirty="0" sz="700" spc="4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Foundation</a:t>
            </a:r>
            <a:r>
              <a:rPr dirty="0" sz="700" spc="4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YMCA</a:t>
            </a:r>
            <a:r>
              <a:rPr dirty="0" sz="700" spc="5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7" name="object 7" descr=""/>
          <p:cNvGrpSpPr/>
          <p:nvPr/>
        </p:nvGrpSpPr>
        <p:grpSpPr>
          <a:xfrm>
            <a:off x="789686" y="5275453"/>
            <a:ext cx="1625600" cy="2006600"/>
            <a:chOff x="789686" y="5275453"/>
            <a:chExt cx="1625600" cy="2006600"/>
          </a:xfrm>
        </p:grpSpPr>
        <p:pic>
          <p:nvPicPr>
            <p:cNvPr id="8" name="object 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00100" y="5276088"/>
              <a:ext cx="1604772" cy="2004771"/>
            </a:xfrm>
            <a:prstGeom prst="rect">
              <a:avLst/>
            </a:prstGeom>
          </p:spPr>
        </p:pic>
        <p:sp>
          <p:nvSpPr>
            <p:cNvPr id="9" name="object 9" descr=""/>
            <p:cNvSpPr/>
            <p:nvPr/>
          </p:nvSpPr>
          <p:spPr>
            <a:xfrm>
              <a:off x="789686" y="5275453"/>
              <a:ext cx="1625600" cy="2006600"/>
            </a:xfrm>
            <a:custGeom>
              <a:avLst/>
              <a:gdLst/>
              <a:ahLst/>
              <a:cxnLst/>
              <a:rect l="l" t="t" r="r" b="b"/>
              <a:pathLst>
                <a:path w="1625600" h="2006600">
                  <a:moveTo>
                    <a:pt x="1625599" y="0"/>
                  </a:moveTo>
                  <a:lnTo>
                    <a:pt x="0" y="0"/>
                  </a:lnTo>
                  <a:lnTo>
                    <a:pt x="0" y="2006597"/>
                  </a:lnTo>
                  <a:lnTo>
                    <a:pt x="1625599" y="2006597"/>
                  </a:lnTo>
                  <a:lnTo>
                    <a:pt x="1625599" y="0"/>
                  </a:lnTo>
                  <a:close/>
                </a:path>
              </a:pathLst>
            </a:custGeom>
            <a:solidFill>
              <a:srgbClr val="0094C8">
                <a:alpha val="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0" name="object 10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340096" y="4108450"/>
            <a:ext cx="4178439" cy="3189973"/>
          </a:xfrm>
          <a:prstGeom prst="rect">
            <a:avLst/>
          </a:prstGeom>
        </p:spPr>
      </p:pic>
      <p:sp>
        <p:nvSpPr>
          <p:cNvPr id="11" name="object 11" descr=""/>
          <p:cNvSpPr txBox="1"/>
          <p:nvPr/>
        </p:nvSpPr>
        <p:spPr>
          <a:xfrm>
            <a:off x="9618016" y="7312456"/>
            <a:ext cx="137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13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6281928" y="0"/>
            <a:ext cx="3776979" cy="7772400"/>
            <a:chOff x="6281928" y="0"/>
            <a:chExt cx="3776979" cy="7772400"/>
          </a:xfrm>
        </p:grpSpPr>
        <p:sp>
          <p:nvSpPr>
            <p:cNvPr id="3" name="object 3" descr=""/>
            <p:cNvSpPr/>
            <p:nvPr/>
          </p:nvSpPr>
          <p:spPr>
            <a:xfrm>
              <a:off x="6281928" y="0"/>
              <a:ext cx="3776979" cy="7772400"/>
            </a:xfrm>
            <a:custGeom>
              <a:avLst/>
              <a:gdLst/>
              <a:ahLst/>
              <a:cxnLst/>
              <a:rect l="l" t="t" r="r" b="b"/>
              <a:pathLst>
                <a:path w="3776979" h="7772400">
                  <a:moveTo>
                    <a:pt x="3776472" y="0"/>
                  </a:moveTo>
                  <a:lnTo>
                    <a:pt x="0" y="0"/>
                  </a:lnTo>
                  <a:lnTo>
                    <a:pt x="0" y="7772400"/>
                  </a:lnTo>
                  <a:lnTo>
                    <a:pt x="3776472" y="7772400"/>
                  </a:lnTo>
                  <a:lnTo>
                    <a:pt x="3776472" y="0"/>
                  </a:lnTo>
                  <a:close/>
                </a:path>
              </a:pathLst>
            </a:custGeom>
            <a:solidFill>
              <a:srgbClr val="6FBE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 descr=""/>
            <p:cNvSpPr/>
            <p:nvPr/>
          </p:nvSpPr>
          <p:spPr>
            <a:xfrm>
              <a:off x="6858630" y="2657971"/>
              <a:ext cx="257175" cy="329565"/>
            </a:xfrm>
            <a:custGeom>
              <a:avLst/>
              <a:gdLst/>
              <a:ahLst/>
              <a:cxnLst/>
              <a:rect l="l" t="t" r="r" b="b"/>
              <a:pathLst>
                <a:path w="257175" h="329564">
                  <a:moveTo>
                    <a:pt x="8712" y="0"/>
                  </a:moveTo>
                  <a:lnTo>
                    <a:pt x="2019" y="1714"/>
                  </a:lnTo>
                  <a:lnTo>
                    <a:pt x="0" y="5118"/>
                  </a:lnTo>
                  <a:lnTo>
                    <a:pt x="850" y="8458"/>
                  </a:lnTo>
                  <a:lnTo>
                    <a:pt x="14122" y="52261"/>
                  </a:lnTo>
                  <a:lnTo>
                    <a:pt x="22733" y="70548"/>
                  </a:lnTo>
                  <a:lnTo>
                    <a:pt x="25984" y="70548"/>
                  </a:lnTo>
                  <a:lnTo>
                    <a:pt x="26746" y="70408"/>
                  </a:lnTo>
                  <a:lnTo>
                    <a:pt x="30708" y="68872"/>
                  </a:lnTo>
                  <a:lnTo>
                    <a:pt x="32308" y="65252"/>
                  </a:lnTo>
                  <a:lnTo>
                    <a:pt x="31064" y="62039"/>
                  </a:lnTo>
                  <a:lnTo>
                    <a:pt x="25911" y="48100"/>
                  </a:lnTo>
                  <a:lnTo>
                    <a:pt x="21167" y="33977"/>
                  </a:lnTo>
                  <a:lnTo>
                    <a:pt x="16848" y="19718"/>
                  </a:lnTo>
                  <a:lnTo>
                    <a:pt x="12901" y="5118"/>
                  </a:lnTo>
                  <a:lnTo>
                    <a:pt x="12115" y="2032"/>
                  </a:lnTo>
                  <a:lnTo>
                    <a:pt x="8712" y="0"/>
                  </a:lnTo>
                  <a:close/>
                </a:path>
                <a:path w="257175" h="329564">
                  <a:moveTo>
                    <a:pt x="50406" y="111925"/>
                  </a:moveTo>
                  <a:lnTo>
                    <a:pt x="44310" y="115163"/>
                  </a:lnTo>
                  <a:lnTo>
                    <a:pt x="43154" y="118948"/>
                  </a:lnTo>
                  <a:lnTo>
                    <a:pt x="44780" y="121996"/>
                  </a:lnTo>
                  <a:lnTo>
                    <a:pt x="68063" y="161376"/>
                  </a:lnTo>
                  <a:lnTo>
                    <a:pt x="79743" y="176695"/>
                  </a:lnTo>
                  <a:lnTo>
                    <a:pt x="82956" y="176695"/>
                  </a:lnTo>
                  <a:lnTo>
                    <a:pt x="84201" y="176339"/>
                  </a:lnTo>
                  <a:lnTo>
                    <a:pt x="88125" y="173609"/>
                  </a:lnTo>
                  <a:lnTo>
                    <a:pt x="88823" y="169710"/>
                  </a:lnTo>
                  <a:lnTo>
                    <a:pt x="86842" y="166878"/>
                  </a:lnTo>
                  <a:lnTo>
                    <a:pt x="78531" y="154546"/>
                  </a:lnTo>
                  <a:lnTo>
                    <a:pt x="70572" y="141946"/>
                  </a:lnTo>
                  <a:lnTo>
                    <a:pt x="62991" y="129125"/>
                  </a:lnTo>
                  <a:lnTo>
                    <a:pt x="55816" y="116128"/>
                  </a:lnTo>
                  <a:lnTo>
                    <a:pt x="54190" y="113080"/>
                  </a:lnTo>
                  <a:lnTo>
                    <a:pt x="50406" y="111925"/>
                  </a:lnTo>
                  <a:close/>
                </a:path>
                <a:path w="257175" h="329564">
                  <a:moveTo>
                    <a:pt x="117424" y="210769"/>
                  </a:moveTo>
                  <a:lnTo>
                    <a:pt x="112268" y="215366"/>
                  </a:lnTo>
                  <a:lnTo>
                    <a:pt x="112039" y="219316"/>
                  </a:lnTo>
                  <a:lnTo>
                    <a:pt x="114325" y="221894"/>
                  </a:lnTo>
                  <a:lnTo>
                    <a:pt x="146222" y="254691"/>
                  </a:lnTo>
                  <a:lnTo>
                    <a:pt x="160134" y="266534"/>
                  </a:lnTo>
                  <a:lnTo>
                    <a:pt x="163334" y="266534"/>
                  </a:lnTo>
                  <a:lnTo>
                    <a:pt x="165061" y="265823"/>
                  </a:lnTo>
                  <a:lnTo>
                    <a:pt x="168579" y="261848"/>
                  </a:lnTo>
                  <a:lnTo>
                    <a:pt x="168351" y="257898"/>
                  </a:lnTo>
                  <a:lnTo>
                    <a:pt x="165760" y="255612"/>
                  </a:lnTo>
                  <a:lnTo>
                    <a:pt x="154788" y="245589"/>
                  </a:lnTo>
                  <a:lnTo>
                    <a:pt x="144092" y="235219"/>
                  </a:lnTo>
                  <a:lnTo>
                    <a:pt x="133708" y="224541"/>
                  </a:lnTo>
                  <a:lnTo>
                    <a:pt x="123672" y="213588"/>
                  </a:lnTo>
                  <a:lnTo>
                    <a:pt x="121373" y="210997"/>
                  </a:lnTo>
                  <a:lnTo>
                    <a:pt x="117424" y="210769"/>
                  </a:lnTo>
                  <a:close/>
                </a:path>
                <a:path w="257175" h="329564">
                  <a:moveTo>
                    <a:pt x="209689" y="290398"/>
                  </a:moveTo>
                  <a:lnTo>
                    <a:pt x="205790" y="291096"/>
                  </a:lnTo>
                  <a:lnTo>
                    <a:pt x="201853" y="296773"/>
                  </a:lnTo>
                  <a:lnTo>
                    <a:pt x="202565" y="300659"/>
                  </a:lnTo>
                  <a:lnTo>
                    <a:pt x="236002" y="322303"/>
                  </a:lnTo>
                  <a:lnTo>
                    <a:pt x="248500" y="329158"/>
                  </a:lnTo>
                  <a:lnTo>
                    <a:pt x="251714" y="329158"/>
                  </a:lnTo>
                  <a:lnTo>
                    <a:pt x="253834" y="328002"/>
                  </a:lnTo>
                  <a:lnTo>
                    <a:pt x="256679" y="322961"/>
                  </a:lnTo>
                  <a:lnTo>
                    <a:pt x="255612" y="319151"/>
                  </a:lnTo>
                  <a:lnTo>
                    <a:pt x="252603" y="317461"/>
                  </a:lnTo>
                  <a:lnTo>
                    <a:pt x="242386" y="311553"/>
                  </a:lnTo>
                  <a:lnTo>
                    <a:pt x="232276" y="305385"/>
                  </a:lnTo>
                  <a:lnTo>
                    <a:pt x="222309" y="298982"/>
                  </a:lnTo>
                  <a:lnTo>
                    <a:pt x="212521" y="292366"/>
                  </a:lnTo>
                  <a:lnTo>
                    <a:pt x="209689" y="290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" name="object 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043652" y="2047429"/>
              <a:ext cx="174955" cy="93903"/>
            </a:xfrm>
            <a:prstGeom prst="rect">
              <a:avLst/>
            </a:prstGeom>
          </p:spPr>
        </p:pic>
        <p:sp>
          <p:nvSpPr>
            <p:cNvPr id="6" name="object 6" descr=""/>
            <p:cNvSpPr/>
            <p:nvPr/>
          </p:nvSpPr>
          <p:spPr>
            <a:xfrm>
              <a:off x="7263968" y="2028469"/>
              <a:ext cx="603250" cy="864235"/>
            </a:xfrm>
            <a:custGeom>
              <a:avLst/>
              <a:gdLst/>
              <a:ahLst/>
              <a:cxnLst/>
              <a:rect l="l" t="t" r="r" b="b"/>
              <a:pathLst>
                <a:path w="603250" h="864235">
                  <a:moveTo>
                    <a:pt x="72834" y="7099"/>
                  </a:moveTo>
                  <a:lnTo>
                    <a:pt x="72771" y="4254"/>
                  </a:lnTo>
                  <a:lnTo>
                    <a:pt x="72707" y="2667"/>
                  </a:lnTo>
                  <a:lnTo>
                    <a:pt x="69786" y="0"/>
                  </a:lnTo>
                  <a:lnTo>
                    <a:pt x="66344" y="152"/>
                  </a:lnTo>
                  <a:lnTo>
                    <a:pt x="20751" y="4254"/>
                  </a:lnTo>
                  <a:lnTo>
                    <a:pt x="0" y="10325"/>
                  </a:lnTo>
                  <a:lnTo>
                    <a:pt x="1130" y="17132"/>
                  </a:lnTo>
                  <a:lnTo>
                    <a:pt x="4356" y="19431"/>
                  </a:lnTo>
                  <a:lnTo>
                    <a:pt x="7759" y="18859"/>
                  </a:lnTo>
                  <a:lnTo>
                    <a:pt x="22440" y="16649"/>
                  </a:lnTo>
                  <a:lnTo>
                    <a:pt x="37223" y="14871"/>
                  </a:lnTo>
                  <a:lnTo>
                    <a:pt x="52057" y="13525"/>
                  </a:lnTo>
                  <a:lnTo>
                    <a:pt x="66903" y="12636"/>
                  </a:lnTo>
                  <a:lnTo>
                    <a:pt x="69926" y="12496"/>
                  </a:lnTo>
                  <a:lnTo>
                    <a:pt x="72351" y="10236"/>
                  </a:lnTo>
                  <a:lnTo>
                    <a:pt x="72834" y="7099"/>
                  </a:lnTo>
                  <a:close/>
                </a:path>
                <a:path w="603250" h="864235">
                  <a:moveTo>
                    <a:pt x="193230" y="12928"/>
                  </a:moveTo>
                  <a:lnTo>
                    <a:pt x="147510" y="2959"/>
                  </a:lnTo>
                  <a:lnTo>
                    <a:pt x="123863" y="800"/>
                  </a:lnTo>
                  <a:lnTo>
                    <a:pt x="120878" y="3314"/>
                  </a:lnTo>
                  <a:lnTo>
                    <a:pt x="120357" y="10261"/>
                  </a:lnTo>
                  <a:lnTo>
                    <a:pt x="122936" y="13258"/>
                  </a:lnTo>
                  <a:lnTo>
                    <a:pt x="136220" y="14351"/>
                  </a:lnTo>
                  <a:lnTo>
                    <a:pt x="146100" y="15379"/>
                  </a:lnTo>
                  <a:lnTo>
                    <a:pt x="188734" y="22072"/>
                  </a:lnTo>
                  <a:lnTo>
                    <a:pt x="192024" y="19862"/>
                  </a:lnTo>
                  <a:lnTo>
                    <a:pt x="192697" y="16395"/>
                  </a:lnTo>
                  <a:lnTo>
                    <a:pt x="193230" y="12928"/>
                  </a:lnTo>
                  <a:close/>
                </a:path>
                <a:path w="603250" h="864235">
                  <a:moveTo>
                    <a:pt x="307581" y="50279"/>
                  </a:moveTo>
                  <a:lnTo>
                    <a:pt x="261213" y="29159"/>
                  </a:lnTo>
                  <a:lnTo>
                    <a:pt x="243497" y="23228"/>
                  </a:lnTo>
                  <a:lnTo>
                    <a:pt x="239979" y="25044"/>
                  </a:lnTo>
                  <a:lnTo>
                    <a:pt x="237871" y="31610"/>
                  </a:lnTo>
                  <a:lnTo>
                    <a:pt x="239674" y="35128"/>
                  </a:lnTo>
                  <a:lnTo>
                    <a:pt x="242963" y="36182"/>
                  </a:lnTo>
                  <a:lnTo>
                    <a:pt x="257035" y="40932"/>
                  </a:lnTo>
                  <a:lnTo>
                    <a:pt x="271005" y="46113"/>
                  </a:lnTo>
                  <a:lnTo>
                    <a:pt x="284797" y="51714"/>
                  </a:lnTo>
                  <a:lnTo>
                    <a:pt x="298386" y="57696"/>
                  </a:lnTo>
                  <a:lnTo>
                    <a:pt x="301523" y="59143"/>
                  </a:lnTo>
                  <a:lnTo>
                    <a:pt x="305231" y="57759"/>
                  </a:lnTo>
                  <a:lnTo>
                    <a:pt x="306920" y="54089"/>
                  </a:lnTo>
                  <a:lnTo>
                    <a:pt x="307086" y="53530"/>
                  </a:lnTo>
                  <a:lnTo>
                    <a:pt x="307581" y="50279"/>
                  </a:lnTo>
                  <a:close/>
                </a:path>
                <a:path w="603250" h="864235">
                  <a:moveTo>
                    <a:pt x="409956" y="113677"/>
                  </a:moveTo>
                  <a:lnTo>
                    <a:pt x="370217" y="83197"/>
                  </a:lnTo>
                  <a:lnTo>
                    <a:pt x="354431" y="73240"/>
                  </a:lnTo>
                  <a:lnTo>
                    <a:pt x="350583" y="74155"/>
                  </a:lnTo>
                  <a:lnTo>
                    <a:pt x="346976" y="80035"/>
                  </a:lnTo>
                  <a:lnTo>
                    <a:pt x="347891" y="83896"/>
                  </a:lnTo>
                  <a:lnTo>
                    <a:pt x="350837" y="85699"/>
                  </a:lnTo>
                  <a:lnTo>
                    <a:pt x="363359" y="93649"/>
                  </a:lnTo>
                  <a:lnTo>
                    <a:pt x="375691" y="101993"/>
                  </a:lnTo>
                  <a:lnTo>
                    <a:pt x="387769" y="110718"/>
                  </a:lnTo>
                  <a:lnTo>
                    <a:pt x="399567" y="119773"/>
                  </a:lnTo>
                  <a:lnTo>
                    <a:pt x="402272" y="121907"/>
                  </a:lnTo>
                  <a:lnTo>
                    <a:pt x="406196" y="121462"/>
                  </a:lnTo>
                  <a:lnTo>
                    <a:pt x="409041" y="117868"/>
                  </a:lnTo>
                  <a:lnTo>
                    <a:pt x="409460" y="116865"/>
                  </a:lnTo>
                  <a:lnTo>
                    <a:pt x="409956" y="113677"/>
                  </a:lnTo>
                  <a:close/>
                </a:path>
                <a:path w="603250" h="864235">
                  <a:moveTo>
                    <a:pt x="494588" y="199491"/>
                  </a:moveTo>
                  <a:lnTo>
                    <a:pt x="463334" y="161556"/>
                  </a:lnTo>
                  <a:lnTo>
                    <a:pt x="446379" y="148132"/>
                  </a:lnTo>
                  <a:lnTo>
                    <a:pt x="441490" y="152996"/>
                  </a:lnTo>
                  <a:lnTo>
                    <a:pt x="441464" y="156959"/>
                  </a:lnTo>
                  <a:lnTo>
                    <a:pt x="443903" y="159410"/>
                  </a:lnTo>
                  <a:lnTo>
                    <a:pt x="454202" y="170103"/>
                  </a:lnTo>
                  <a:lnTo>
                    <a:pt x="464210" y="181127"/>
                  </a:lnTo>
                  <a:lnTo>
                    <a:pt x="473900" y="192443"/>
                  </a:lnTo>
                  <a:lnTo>
                    <a:pt x="483285" y="204089"/>
                  </a:lnTo>
                  <a:lnTo>
                    <a:pt x="485355" y="206743"/>
                  </a:lnTo>
                  <a:lnTo>
                    <a:pt x="489280" y="207225"/>
                  </a:lnTo>
                  <a:lnTo>
                    <a:pt x="493306" y="204089"/>
                  </a:lnTo>
                  <a:lnTo>
                    <a:pt x="494106" y="202641"/>
                  </a:lnTo>
                  <a:lnTo>
                    <a:pt x="494588" y="199491"/>
                  </a:lnTo>
                  <a:close/>
                </a:path>
                <a:path w="603250" h="864235">
                  <a:moveTo>
                    <a:pt x="505485" y="812444"/>
                  </a:moveTo>
                  <a:lnTo>
                    <a:pt x="504901" y="808532"/>
                  </a:lnTo>
                  <a:lnTo>
                    <a:pt x="499338" y="804430"/>
                  </a:lnTo>
                  <a:lnTo>
                    <a:pt x="495427" y="805014"/>
                  </a:lnTo>
                  <a:lnTo>
                    <a:pt x="493382" y="807796"/>
                  </a:lnTo>
                  <a:lnTo>
                    <a:pt x="484378" y="819607"/>
                  </a:lnTo>
                  <a:lnTo>
                    <a:pt x="475005" y="831176"/>
                  </a:lnTo>
                  <a:lnTo>
                    <a:pt x="465289" y="842467"/>
                  </a:lnTo>
                  <a:lnTo>
                    <a:pt x="455269" y="853452"/>
                  </a:lnTo>
                  <a:lnTo>
                    <a:pt x="452894" y="855967"/>
                  </a:lnTo>
                  <a:lnTo>
                    <a:pt x="453021" y="859917"/>
                  </a:lnTo>
                  <a:lnTo>
                    <a:pt x="456742" y="863422"/>
                  </a:lnTo>
                  <a:lnTo>
                    <a:pt x="458279" y="863981"/>
                  </a:lnTo>
                  <a:lnTo>
                    <a:pt x="461479" y="863981"/>
                  </a:lnTo>
                  <a:lnTo>
                    <a:pt x="494207" y="827328"/>
                  </a:lnTo>
                  <a:lnTo>
                    <a:pt x="503440" y="815213"/>
                  </a:lnTo>
                  <a:lnTo>
                    <a:pt x="505485" y="812444"/>
                  </a:lnTo>
                  <a:close/>
                </a:path>
                <a:path w="603250" h="864235">
                  <a:moveTo>
                    <a:pt x="556818" y="297891"/>
                  </a:moveTo>
                  <a:lnTo>
                    <a:pt x="534123" y="254241"/>
                  </a:lnTo>
                  <a:lnTo>
                    <a:pt x="520585" y="237363"/>
                  </a:lnTo>
                  <a:lnTo>
                    <a:pt x="514718" y="241007"/>
                  </a:lnTo>
                  <a:lnTo>
                    <a:pt x="513829" y="244868"/>
                  </a:lnTo>
                  <a:lnTo>
                    <a:pt x="515658" y="247789"/>
                  </a:lnTo>
                  <a:lnTo>
                    <a:pt x="523316" y="260527"/>
                  </a:lnTo>
                  <a:lnTo>
                    <a:pt x="530618" y="273507"/>
                  </a:lnTo>
                  <a:lnTo>
                    <a:pt x="537527" y="286702"/>
                  </a:lnTo>
                  <a:lnTo>
                    <a:pt x="544029" y="300062"/>
                  </a:lnTo>
                  <a:lnTo>
                    <a:pt x="545096" y="302336"/>
                  </a:lnTo>
                  <a:lnTo>
                    <a:pt x="547344" y="303669"/>
                  </a:lnTo>
                  <a:lnTo>
                    <a:pt x="550583" y="303669"/>
                  </a:lnTo>
                  <a:lnTo>
                    <a:pt x="551484" y="303479"/>
                  </a:lnTo>
                  <a:lnTo>
                    <a:pt x="555472" y="301612"/>
                  </a:lnTo>
                  <a:lnTo>
                    <a:pt x="556818" y="297891"/>
                  </a:lnTo>
                  <a:close/>
                </a:path>
                <a:path w="603250" h="864235">
                  <a:moveTo>
                    <a:pt x="564934" y="706259"/>
                  </a:moveTo>
                  <a:lnTo>
                    <a:pt x="563448" y="702589"/>
                  </a:lnTo>
                  <a:lnTo>
                    <a:pt x="557085" y="699922"/>
                  </a:lnTo>
                  <a:lnTo>
                    <a:pt x="553415" y="701408"/>
                  </a:lnTo>
                  <a:lnTo>
                    <a:pt x="552081" y="704596"/>
                  </a:lnTo>
                  <a:lnTo>
                    <a:pt x="546125" y="718185"/>
                  </a:lnTo>
                  <a:lnTo>
                    <a:pt x="539750" y="731647"/>
                  </a:lnTo>
                  <a:lnTo>
                    <a:pt x="532968" y="744905"/>
                  </a:lnTo>
                  <a:lnTo>
                    <a:pt x="525818" y="757948"/>
                  </a:lnTo>
                  <a:lnTo>
                    <a:pt x="524103" y="760945"/>
                  </a:lnTo>
                  <a:lnTo>
                    <a:pt x="525157" y="764755"/>
                  </a:lnTo>
                  <a:lnTo>
                    <a:pt x="529132" y="767029"/>
                  </a:lnTo>
                  <a:lnTo>
                    <a:pt x="530199" y="767283"/>
                  </a:lnTo>
                  <a:lnTo>
                    <a:pt x="533412" y="767283"/>
                  </a:lnTo>
                  <a:lnTo>
                    <a:pt x="557491" y="723366"/>
                  </a:lnTo>
                  <a:lnTo>
                    <a:pt x="563600" y="709434"/>
                  </a:lnTo>
                  <a:lnTo>
                    <a:pt x="564934" y="706259"/>
                  </a:lnTo>
                  <a:close/>
                </a:path>
                <a:path w="603250" h="864235">
                  <a:moveTo>
                    <a:pt x="594042" y="413791"/>
                  </a:moveTo>
                  <a:lnTo>
                    <a:pt x="582371" y="365975"/>
                  </a:lnTo>
                  <a:lnTo>
                    <a:pt x="573214" y="346379"/>
                  </a:lnTo>
                  <a:lnTo>
                    <a:pt x="566661" y="348538"/>
                  </a:lnTo>
                  <a:lnTo>
                    <a:pt x="564883" y="352069"/>
                  </a:lnTo>
                  <a:lnTo>
                    <a:pt x="565962" y="355346"/>
                  </a:lnTo>
                  <a:lnTo>
                    <a:pt x="570382" y="369519"/>
                  </a:lnTo>
                  <a:lnTo>
                    <a:pt x="574395" y="383870"/>
                  </a:lnTo>
                  <a:lnTo>
                    <a:pt x="577964" y="398322"/>
                  </a:lnTo>
                  <a:lnTo>
                    <a:pt x="581101" y="412851"/>
                  </a:lnTo>
                  <a:lnTo>
                    <a:pt x="581698" y="415823"/>
                  </a:lnTo>
                  <a:lnTo>
                    <a:pt x="584314" y="417880"/>
                  </a:lnTo>
                  <a:lnTo>
                    <a:pt x="587641" y="417880"/>
                  </a:lnTo>
                  <a:lnTo>
                    <a:pt x="588048" y="417842"/>
                  </a:lnTo>
                  <a:lnTo>
                    <a:pt x="591845" y="417080"/>
                  </a:lnTo>
                  <a:lnTo>
                    <a:pt x="594042" y="413791"/>
                  </a:lnTo>
                  <a:close/>
                </a:path>
                <a:path w="603250" h="864235">
                  <a:moveTo>
                    <a:pt x="597496" y="589013"/>
                  </a:moveTo>
                  <a:lnTo>
                    <a:pt x="595172" y="585800"/>
                  </a:lnTo>
                  <a:lnTo>
                    <a:pt x="588352" y="584720"/>
                  </a:lnTo>
                  <a:lnTo>
                    <a:pt x="585152" y="587044"/>
                  </a:lnTo>
                  <a:lnTo>
                    <a:pt x="584606" y="590448"/>
                  </a:lnTo>
                  <a:lnTo>
                    <a:pt x="582041" y="605091"/>
                  </a:lnTo>
                  <a:lnTo>
                    <a:pt x="579043" y="619683"/>
                  </a:lnTo>
                  <a:lnTo>
                    <a:pt x="575614" y="634161"/>
                  </a:lnTo>
                  <a:lnTo>
                    <a:pt x="571779" y="648500"/>
                  </a:lnTo>
                  <a:lnTo>
                    <a:pt x="570826" y="651814"/>
                  </a:lnTo>
                  <a:lnTo>
                    <a:pt x="572757" y="655281"/>
                  </a:lnTo>
                  <a:lnTo>
                    <a:pt x="576643" y="656386"/>
                  </a:lnTo>
                  <a:lnTo>
                    <a:pt x="577215" y="656463"/>
                  </a:lnTo>
                  <a:lnTo>
                    <a:pt x="580504" y="656463"/>
                  </a:lnTo>
                  <a:lnTo>
                    <a:pt x="594334" y="607415"/>
                  </a:lnTo>
                  <a:lnTo>
                    <a:pt x="596950" y="592416"/>
                  </a:lnTo>
                  <a:lnTo>
                    <a:pt x="597496" y="589013"/>
                  </a:lnTo>
                  <a:close/>
                </a:path>
                <a:path w="603250" h="864235">
                  <a:moveTo>
                    <a:pt x="603224" y="501243"/>
                  </a:moveTo>
                  <a:lnTo>
                    <a:pt x="598525" y="464781"/>
                  </a:lnTo>
                  <a:lnTo>
                    <a:pt x="591578" y="465328"/>
                  </a:lnTo>
                  <a:lnTo>
                    <a:pt x="589013" y="468337"/>
                  </a:lnTo>
                  <a:lnTo>
                    <a:pt x="589280" y="471779"/>
                  </a:lnTo>
                  <a:lnTo>
                    <a:pt x="589953" y="481634"/>
                  </a:lnTo>
                  <a:lnTo>
                    <a:pt x="590435" y="491553"/>
                  </a:lnTo>
                  <a:lnTo>
                    <a:pt x="590715" y="501243"/>
                  </a:lnTo>
                  <a:lnTo>
                    <a:pt x="590816" y="518147"/>
                  </a:lnTo>
                  <a:lnTo>
                    <a:pt x="590689" y="524992"/>
                  </a:lnTo>
                  <a:lnTo>
                    <a:pt x="590308" y="534708"/>
                  </a:lnTo>
                  <a:lnTo>
                    <a:pt x="592988" y="537616"/>
                  </a:lnTo>
                  <a:lnTo>
                    <a:pt x="596442" y="537756"/>
                  </a:lnTo>
                  <a:lnTo>
                    <a:pt x="600036" y="537756"/>
                  </a:lnTo>
                  <a:lnTo>
                    <a:pt x="602805" y="535114"/>
                  </a:lnTo>
                  <a:lnTo>
                    <a:pt x="603199" y="524675"/>
                  </a:lnTo>
                  <a:lnTo>
                    <a:pt x="603224" y="5012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" name="object 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90409" y="2536129"/>
              <a:ext cx="122123" cy="122123"/>
            </a:xfrm>
            <a:prstGeom prst="rect">
              <a:avLst/>
            </a:prstGeom>
          </p:spPr>
        </p:pic>
        <p:sp>
          <p:nvSpPr>
            <p:cNvPr id="8" name="object 8" descr=""/>
            <p:cNvSpPr/>
            <p:nvPr/>
          </p:nvSpPr>
          <p:spPr>
            <a:xfrm>
              <a:off x="7206590" y="2186812"/>
              <a:ext cx="520065" cy="814069"/>
            </a:xfrm>
            <a:custGeom>
              <a:avLst/>
              <a:gdLst/>
              <a:ahLst/>
              <a:cxnLst/>
              <a:rect l="l" t="t" r="r" b="b"/>
              <a:pathLst>
                <a:path w="520065" h="814069">
                  <a:moveTo>
                    <a:pt x="122097" y="764819"/>
                  </a:moveTo>
                  <a:lnTo>
                    <a:pt x="119303" y="762025"/>
                  </a:lnTo>
                  <a:lnTo>
                    <a:pt x="115849" y="762025"/>
                  </a:lnTo>
                  <a:lnTo>
                    <a:pt x="112395" y="762025"/>
                  </a:lnTo>
                  <a:lnTo>
                    <a:pt x="109601" y="764819"/>
                  </a:lnTo>
                  <a:lnTo>
                    <a:pt x="109601" y="810971"/>
                  </a:lnTo>
                  <a:lnTo>
                    <a:pt x="112395" y="813765"/>
                  </a:lnTo>
                  <a:lnTo>
                    <a:pt x="119303" y="813765"/>
                  </a:lnTo>
                  <a:lnTo>
                    <a:pt x="122097" y="810971"/>
                  </a:lnTo>
                  <a:lnTo>
                    <a:pt x="122097" y="764819"/>
                  </a:lnTo>
                  <a:close/>
                </a:path>
                <a:path w="520065" h="814069">
                  <a:moveTo>
                    <a:pt x="180136" y="410387"/>
                  </a:moveTo>
                  <a:lnTo>
                    <a:pt x="175323" y="386638"/>
                  </a:lnTo>
                  <a:lnTo>
                    <a:pt x="167640" y="375259"/>
                  </a:lnTo>
                  <a:lnTo>
                    <a:pt x="167640" y="410387"/>
                  </a:lnTo>
                  <a:lnTo>
                    <a:pt x="163817" y="429272"/>
                  </a:lnTo>
                  <a:lnTo>
                    <a:pt x="153403" y="444703"/>
                  </a:lnTo>
                  <a:lnTo>
                    <a:pt x="137960" y="455129"/>
                  </a:lnTo>
                  <a:lnTo>
                    <a:pt x="119075" y="458952"/>
                  </a:lnTo>
                  <a:lnTo>
                    <a:pt x="100190" y="455129"/>
                  </a:lnTo>
                  <a:lnTo>
                    <a:pt x="84747" y="444703"/>
                  </a:lnTo>
                  <a:lnTo>
                    <a:pt x="74333" y="429272"/>
                  </a:lnTo>
                  <a:lnTo>
                    <a:pt x="70510" y="410387"/>
                  </a:lnTo>
                  <a:lnTo>
                    <a:pt x="74333" y="391502"/>
                  </a:lnTo>
                  <a:lnTo>
                    <a:pt x="84747" y="376059"/>
                  </a:lnTo>
                  <a:lnTo>
                    <a:pt x="100190" y="365645"/>
                  </a:lnTo>
                  <a:lnTo>
                    <a:pt x="119075" y="361823"/>
                  </a:lnTo>
                  <a:lnTo>
                    <a:pt x="137960" y="365645"/>
                  </a:lnTo>
                  <a:lnTo>
                    <a:pt x="153403" y="376059"/>
                  </a:lnTo>
                  <a:lnTo>
                    <a:pt x="163817" y="391502"/>
                  </a:lnTo>
                  <a:lnTo>
                    <a:pt x="167640" y="410387"/>
                  </a:lnTo>
                  <a:lnTo>
                    <a:pt x="167640" y="375259"/>
                  </a:lnTo>
                  <a:lnTo>
                    <a:pt x="162229" y="367233"/>
                  </a:lnTo>
                  <a:lnTo>
                    <a:pt x="154216" y="361823"/>
                  </a:lnTo>
                  <a:lnTo>
                    <a:pt x="142811" y="354126"/>
                  </a:lnTo>
                  <a:lnTo>
                    <a:pt x="119075" y="349326"/>
                  </a:lnTo>
                  <a:lnTo>
                    <a:pt x="95326" y="354126"/>
                  </a:lnTo>
                  <a:lnTo>
                    <a:pt x="75920" y="367233"/>
                  </a:lnTo>
                  <a:lnTo>
                    <a:pt x="62814" y="386638"/>
                  </a:lnTo>
                  <a:lnTo>
                    <a:pt x="58013" y="410387"/>
                  </a:lnTo>
                  <a:lnTo>
                    <a:pt x="62814" y="434124"/>
                  </a:lnTo>
                  <a:lnTo>
                    <a:pt x="75920" y="453542"/>
                  </a:lnTo>
                  <a:lnTo>
                    <a:pt x="95326" y="466636"/>
                  </a:lnTo>
                  <a:lnTo>
                    <a:pt x="119075" y="471449"/>
                  </a:lnTo>
                  <a:lnTo>
                    <a:pt x="142811" y="466636"/>
                  </a:lnTo>
                  <a:lnTo>
                    <a:pt x="154216" y="458952"/>
                  </a:lnTo>
                  <a:lnTo>
                    <a:pt x="162229" y="453542"/>
                  </a:lnTo>
                  <a:lnTo>
                    <a:pt x="175323" y="434124"/>
                  </a:lnTo>
                  <a:lnTo>
                    <a:pt x="180136" y="410387"/>
                  </a:lnTo>
                  <a:close/>
                </a:path>
                <a:path w="520065" h="814069">
                  <a:moveTo>
                    <a:pt x="288366" y="45897"/>
                  </a:moveTo>
                  <a:lnTo>
                    <a:pt x="284797" y="28155"/>
                  </a:lnTo>
                  <a:lnTo>
                    <a:pt x="278955" y="19443"/>
                  </a:lnTo>
                  <a:lnTo>
                    <a:pt x="278955" y="45897"/>
                  </a:lnTo>
                  <a:lnTo>
                    <a:pt x="276123" y="59994"/>
                  </a:lnTo>
                  <a:lnTo>
                    <a:pt x="268414" y="71539"/>
                  </a:lnTo>
                  <a:lnTo>
                    <a:pt x="256971" y="79400"/>
                  </a:lnTo>
                  <a:lnTo>
                    <a:pt x="242951" y="82410"/>
                  </a:lnTo>
                  <a:lnTo>
                    <a:pt x="228815" y="79400"/>
                  </a:lnTo>
                  <a:lnTo>
                    <a:pt x="217373" y="71539"/>
                  </a:lnTo>
                  <a:lnTo>
                    <a:pt x="209664" y="59994"/>
                  </a:lnTo>
                  <a:lnTo>
                    <a:pt x="206832" y="45897"/>
                  </a:lnTo>
                  <a:lnTo>
                    <a:pt x="209664" y="31813"/>
                  </a:lnTo>
                  <a:lnTo>
                    <a:pt x="217373" y="20269"/>
                  </a:lnTo>
                  <a:lnTo>
                    <a:pt x="228815" y="12420"/>
                  </a:lnTo>
                  <a:lnTo>
                    <a:pt x="242836" y="9398"/>
                  </a:lnTo>
                  <a:lnTo>
                    <a:pt x="256971" y="12420"/>
                  </a:lnTo>
                  <a:lnTo>
                    <a:pt x="268414" y="20269"/>
                  </a:lnTo>
                  <a:lnTo>
                    <a:pt x="276123" y="31813"/>
                  </a:lnTo>
                  <a:lnTo>
                    <a:pt x="278955" y="45897"/>
                  </a:lnTo>
                  <a:lnTo>
                    <a:pt x="278955" y="19443"/>
                  </a:lnTo>
                  <a:lnTo>
                    <a:pt x="275069" y="13627"/>
                  </a:lnTo>
                  <a:lnTo>
                    <a:pt x="260629" y="3759"/>
                  </a:lnTo>
                  <a:lnTo>
                    <a:pt x="242951" y="0"/>
                  </a:lnTo>
                  <a:lnTo>
                    <a:pt x="225158" y="3759"/>
                  </a:lnTo>
                  <a:lnTo>
                    <a:pt x="210718" y="13627"/>
                  </a:lnTo>
                  <a:lnTo>
                    <a:pt x="200990" y="28155"/>
                  </a:lnTo>
                  <a:lnTo>
                    <a:pt x="197421" y="45897"/>
                  </a:lnTo>
                  <a:lnTo>
                    <a:pt x="200990" y="63652"/>
                  </a:lnTo>
                  <a:lnTo>
                    <a:pt x="210718" y="78193"/>
                  </a:lnTo>
                  <a:lnTo>
                    <a:pt x="225158" y="88061"/>
                  </a:lnTo>
                  <a:lnTo>
                    <a:pt x="242836" y="91808"/>
                  </a:lnTo>
                  <a:lnTo>
                    <a:pt x="260629" y="88061"/>
                  </a:lnTo>
                  <a:lnTo>
                    <a:pt x="275069" y="78181"/>
                  </a:lnTo>
                  <a:lnTo>
                    <a:pt x="284797" y="63652"/>
                  </a:lnTo>
                  <a:lnTo>
                    <a:pt x="288366" y="45897"/>
                  </a:lnTo>
                  <a:close/>
                </a:path>
                <a:path w="520065" h="814069">
                  <a:moveTo>
                    <a:pt x="331990" y="145326"/>
                  </a:moveTo>
                  <a:lnTo>
                    <a:pt x="328955" y="130289"/>
                  </a:lnTo>
                  <a:lnTo>
                    <a:pt x="320662" y="118008"/>
                  </a:lnTo>
                  <a:lnTo>
                    <a:pt x="308394" y="109715"/>
                  </a:lnTo>
                  <a:lnTo>
                    <a:pt x="293370" y="106680"/>
                  </a:lnTo>
                  <a:lnTo>
                    <a:pt x="242963" y="106680"/>
                  </a:lnTo>
                  <a:lnTo>
                    <a:pt x="242849" y="116065"/>
                  </a:lnTo>
                  <a:lnTo>
                    <a:pt x="293370" y="116078"/>
                  </a:lnTo>
                  <a:lnTo>
                    <a:pt x="304736" y="118376"/>
                  </a:lnTo>
                  <a:lnTo>
                    <a:pt x="314020" y="124650"/>
                  </a:lnTo>
                  <a:lnTo>
                    <a:pt x="320294" y="133946"/>
                  </a:lnTo>
                  <a:lnTo>
                    <a:pt x="322592" y="145326"/>
                  </a:lnTo>
                  <a:lnTo>
                    <a:pt x="322592" y="288886"/>
                  </a:lnTo>
                  <a:lnTo>
                    <a:pt x="315696" y="295783"/>
                  </a:lnTo>
                  <a:lnTo>
                    <a:pt x="298069" y="295783"/>
                  </a:lnTo>
                  <a:lnTo>
                    <a:pt x="298069" y="166979"/>
                  </a:lnTo>
                  <a:lnTo>
                    <a:pt x="295960" y="164884"/>
                  </a:lnTo>
                  <a:lnTo>
                    <a:pt x="290779" y="164884"/>
                  </a:lnTo>
                  <a:lnTo>
                    <a:pt x="288671" y="166979"/>
                  </a:lnTo>
                  <a:lnTo>
                    <a:pt x="288671" y="271538"/>
                  </a:lnTo>
                  <a:lnTo>
                    <a:pt x="242951" y="271538"/>
                  </a:lnTo>
                  <a:lnTo>
                    <a:pt x="197116" y="271538"/>
                  </a:lnTo>
                  <a:lnTo>
                    <a:pt x="197116" y="166979"/>
                  </a:lnTo>
                  <a:lnTo>
                    <a:pt x="195008" y="164884"/>
                  </a:lnTo>
                  <a:lnTo>
                    <a:pt x="189826" y="164884"/>
                  </a:lnTo>
                  <a:lnTo>
                    <a:pt x="187718" y="166979"/>
                  </a:lnTo>
                  <a:lnTo>
                    <a:pt x="187718" y="295783"/>
                  </a:lnTo>
                  <a:lnTo>
                    <a:pt x="170103" y="295783"/>
                  </a:lnTo>
                  <a:lnTo>
                    <a:pt x="163195" y="288886"/>
                  </a:lnTo>
                  <a:lnTo>
                    <a:pt x="163195" y="145326"/>
                  </a:lnTo>
                  <a:lnTo>
                    <a:pt x="165493" y="133946"/>
                  </a:lnTo>
                  <a:lnTo>
                    <a:pt x="171767" y="124650"/>
                  </a:lnTo>
                  <a:lnTo>
                    <a:pt x="181051" y="118376"/>
                  </a:lnTo>
                  <a:lnTo>
                    <a:pt x="192417" y="116078"/>
                  </a:lnTo>
                  <a:lnTo>
                    <a:pt x="242836" y="116078"/>
                  </a:lnTo>
                  <a:lnTo>
                    <a:pt x="242836" y="106680"/>
                  </a:lnTo>
                  <a:lnTo>
                    <a:pt x="192417" y="106680"/>
                  </a:lnTo>
                  <a:lnTo>
                    <a:pt x="177393" y="109715"/>
                  </a:lnTo>
                  <a:lnTo>
                    <a:pt x="165125" y="118008"/>
                  </a:lnTo>
                  <a:lnTo>
                    <a:pt x="156832" y="130289"/>
                  </a:lnTo>
                  <a:lnTo>
                    <a:pt x="153797" y="145326"/>
                  </a:lnTo>
                  <a:lnTo>
                    <a:pt x="153797" y="280403"/>
                  </a:lnTo>
                  <a:lnTo>
                    <a:pt x="155752" y="290029"/>
                  </a:lnTo>
                  <a:lnTo>
                    <a:pt x="161061" y="297916"/>
                  </a:lnTo>
                  <a:lnTo>
                    <a:pt x="168935" y="303225"/>
                  </a:lnTo>
                  <a:lnTo>
                    <a:pt x="178574" y="305181"/>
                  </a:lnTo>
                  <a:lnTo>
                    <a:pt x="187718" y="305181"/>
                  </a:lnTo>
                  <a:lnTo>
                    <a:pt x="187718" y="346189"/>
                  </a:lnTo>
                  <a:lnTo>
                    <a:pt x="189826" y="348297"/>
                  </a:lnTo>
                  <a:lnTo>
                    <a:pt x="195008" y="348297"/>
                  </a:lnTo>
                  <a:lnTo>
                    <a:pt x="197116" y="346189"/>
                  </a:lnTo>
                  <a:lnTo>
                    <a:pt x="197116" y="280936"/>
                  </a:lnTo>
                  <a:lnTo>
                    <a:pt x="242836" y="280936"/>
                  </a:lnTo>
                  <a:lnTo>
                    <a:pt x="288671" y="280936"/>
                  </a:lnTo>
                  <a:lnTo>
                    <a:pt x="288671" y="346189"/>
                  </a:lnTo>
                  <a:lnTo>
                    <a:pt x="290779" y="348297"/>
                  </a:lnTo>
                  <a:lnTo>
                    <a:pt x="295960" y="348297"/>
                  </a:lnTo>
                  <a:lnTo>
                    <a:pt x="298069" y="346189"/>
                  </a:lnTo>
                  <a:lnTo>
                    <a:pt x="298069" y="305181"/>
                  </a:lnTo>
                  <a:lnTo>
                    <a:pt x="307213" y="305181"/>
                  </a:lnTo>
                  <a:lnTo>
                    <a:pt x="316852" y="303225"/>
                  </a:lnTo>
                  <a:lnTo>
                    <a:pt x="324726" y="297916"/>
                  </a:lnTo>
                  <a:lnTo>
                    <a:pt x="330034" y="290029"/>
                  </a:lnTo>
                  <a:lnTo>
                    <a:pt x="331990" y="280403"/>
                  </a:lnTo>
                  <a:lnTo>
                    <a:pt x="331990" y="145326"/>
                  </a:lnTo>
                  <a:close/>
                </a:path>
                <a:path w="520065" h="814069">
                  <a:moveTo>
                    <a:pt x="347903" y="764819"/>
                  </a:moveTo>
                  <a:lnTo>
                    <a:pt x="345109" y="762025"/>
                  </a:lnTo>
                  <a:lnTo>
                    <a:pt x="341655" y="762025"/>
                  </a:lnTo>
                  <a:lnTo>
                    <a:pt x="338201" y="762025"/>
                  </a:lnTo>
                  <a:lnTo>
                    <a:pt x="335407" y="764819"/>
                  </a:lnTo>
                  <a:lnTo>
                    <a:pt x="335407" y="810971"/>
                  </a:lnTo>
                  <a:lnTo>
                    <a:pt x="338201" y="813765"/>
                  </a:lnTo>
                  <a:lnTo>
                    <a:pt x="345109" y="813765"/>
                  </a:lnTo>
                  <a:lnTo>
                    <a:pt x="347903" y="810971"/>
                  </a:lnTo>
                  <a:lnTo>
                    <a:pt x="347903" y="764819"/>
                  </a:lnTo>
                  <a:close/>
                </a:path>
                <a:path w="520065" h="814069">
                  <a:moveTo>
                    <a:pt x="430428" y="107099"/>
                  </a:moveTo>
                  <a:lnTo>
                    <a:pt x="380009" y="107099"/>
                  </a:lnTo>
                  <a:lnTo>
                    <a:pt x="364998" y="110134"/>
                  </a:lnTo>
                  <a:lnTo>
                    <a:pt x="352717" y="118427"/>
                  </a:lnTo>
                  <a:lnTo>
                    <a:pt x="344436" y="130708"/>
                  </a:lnTo>
                  <a:lnTo>
                    <a:pt x="341388" y="145745"/>
                  </a:lnTo>
                  <a:lnTo>
                    <a:pt x="341388" y="280822"/>
                  </a:lnTo>
                  <a:lnTo>
                    <a:pt x="343344" y="290461"/>
                  </a:lnTo>
                  <a:lnTo>
                    <a:pt x="348653" y="298335"/>
                  </a:lnTo>
                  <a:lnTo>
                    <a:pt x="356527" y="303657"/>
                  </a:lnTo>
                  <a:lnTo>
                    <a:pt x="366166" y="305612"/>
                  </a:lnTo>
                  <a:lnTo>
                    <a:pt x="375310" y="305612"/>
                  </a:lnTo>
                  <a:lnTo>
                    <a:pt x="375310" y="346608"/>
                  </a:lnTo>
                  <a:lnTo>
                    <a:pt x="377418" y="348716"/>
                  </a:lnTo>
                  <a:lnTo>
                    <a:pt x="382600" y="348716"/>
                  </a:lnTo>
                  <a:lnTo>
                    <a:pt x="384708" y="346608"/>
                  </a:lnTo>
                  <a:lnTo>
                    <a:pt x="384708" y="281355"/>
                  </a:lnTo>
                  <a:lnTo>
                    <a:pt x="430428" y="281355"/>
                  </a:lnTo>
                  <a:lnTo>
                    <a:pt x="430428" y="271957"/>
                  </a:lnTo>
                  <a:lnTo>
                    <a:pt x="384708" y="271957"/>
                  </a:lnTo>
                  <a:lnTo>
                    <a:pt x="384708" y="167398"/>
                  </a:lnTo>
                  <a:lnTo>
                    <a:pt x="382600" y="165303"/>
                  </a:lnTo>
                  <a:lnTo>
                    <a:pt x="377418" y="165303"/>
                  </a:lnTo>
                  <a:lnTo>
                    <a:pt x="375310" y="167398"/>
                  </a:lnTo>
                  <a:lnTo>
                    <a:pt x="375310" y="296202"/>
                  </a:lnTo>
                  <a:lnTo>
                    <a:pt x="357695" y="296202"/>
                  </a:lnTo>
                  <a:lnTo>
                    <a:pt x="350786" y="289306"/>
                  </a:lnTo>
                  <a:lnTo>
                    <a:pt x="350786" y="145745"/>
                  </a:lnTo>
                  <a:lnTo>
                    <a:pt x="353085" y="134366"/>
                  </a:lnTo>
                  <a:lnTo>
                    <a:pt x="359359" y="125069"/>
                  </a:lnTo>
                  <a:lnTo>
                    <a:pt x="368642" y="118795"/>
                  </a:lnTo>
                  <a:lnTo>
                    <a:pt x="380009" y="116497"/>
                  </a:lnTo>
                  <a:lnTo>
                    <a:pt x="430428" y="116497"/>
                  </a:lnTo>
                  <a:lnTo>
                    <a:pt x="430428" y="107099"/>
                  </a:lnTo>
                  <a:close/>
                </a:path>
                <a:path w="520065" h="814069">
                  <a:moveTo>
                    <a:pt x="430428" y="419"/>
                  </a:moveTo>
                  <a:lnTo>
                    <a:pt x="412750" y="4178"/>
                  </a:lnTo>
                  <a:lnTo>
                    <a:pt x="398322" y="14046"/>
                  </a:lnTo>
                  <a:lnTo>
                    <a:pt x="388581" y="28575"/>
                  </a:lnTo>
                  <a:lnTo>
                    <a:pt x="385013" y="46316"/>
                  </a:lnTo>
                  <a:lnTo>
                    <a:pt x="388581" y="64071"/>
                  </a:lnTo>
                  <a:lnTo>
                    <a:pt x="398322" y="78613"/>
                  </a:lnTo>
                  <a:lnTo>
                    <a:pt x="412750" y="88480"/>
                  </a:lnTo>
                  <a:lnTo>
                    <a:pt x="430428" y="92227"/>
                  </a:lnTo>
                  <a:lnTo>
                    <a:pt x="430428" y="82829"/>
                  </a:lnTo>
                  <a:lnTo>
                    <a:pt x="416407" y="79819"/>
                  </a:lnTo>
                  <a:lnTo>
                    <a:pt x="404964" y="71958"/>
                  </a:lnTo>
                  <a:lnTo>
                    <a:pt x="397256" y="60413"/>
                  </a:lnTo>
                  <a:lnTo>
                    <a:pt x="394423" y="46316"/>
                  </a:lnTo>
                  <a:lnTo>
                    <a:pt x="397256" y="32232"/>
                  </a:lnTo>
                  <a:lnTo>
                    <a:pt x="404964" y="20688"/>
                  </a:lnTo>
                  <a:lnTo>
                    <a:pt x="416407" y="12839"/>
                  </a:lnTo>
                  <a:lnTo>
                    <a:pt x="430428" y="9817"/>
                  </a:lnTo>
                  <a:lnTo>
                    <a:pt x="430428" y="419"/>
                  </a:lnTo>
                  <a:close/>
                </a:path>
                <a:path w="520065" h="814069">
                  <a:moveTo>
                    <a:pt x="463981" y="542582"/>
                  </a:moveTo>
                  <a:lnTo>
                    <a:pt x="459930" y="522592"/>
                  </a:lnTo>
                  <a:lnTo>
                    <a:pt x="451485" y="510082"/>
                  </a:lnTo>
                  <a:lnTo>
                    <a:pt x="451485" y="542582"/>
                  </a:lnTo>
                  <a:lnTo>
                    <a:pt x="451485" y="600811"/>
                  </a:lnTo>
                  <a:lnTo>
                    <a:pt x="451485" y="613321"/>
                  </a:lnTo>
                  <a:lnTo>
                    <a:pt x="451485" y="652614"/>
                  </a:lnTo>
                  <a:lnTo>
                    <a:pt x="449414" y="662774"/>
                  </a:lnTo>
                  <a:lnTo>
                    <a:pt x="443814" y="671093"/>
                  </a:lnTo>
                  <a:lnTo>
                    <a:pt x="435495" y="676706"/>
                  </a:lnTo>
                  <a:lnTo>
                    <a:pt x="425335" y="678764"/>
                  </a:lnTo>
                  <a:lnTo>
                    <a:pt x="406336" y="678764"/>
                  </a:lnTo>
                  <a:lnTo>
                    <a:pt x="406336" y="691261"/>
                  </a:lnTo>
                  <a:lnTo>
                    <a:pt x="406336" y="710425"/>
                  </a:lnTo>
                  <a:lnTo>
                    <a:pt x="283425" y="710425"/>
                  </a:lnTo>
                  <a:lnTo>
                    <a:pt x="283425" y="701522"/>
                  </a:lnTo>
                  <a:lnTo>
                    <a:pt x="346837" y="701522"/>
                  </a:lnTo>
                  <a:lnTo>
                    <a:pt x="348691" y="700582"/>
                  </a:lnTo>
                  <a:lnTo>
                    <a:pt x="351053" y="697407"/>
                  </a:lnTo>
                  <a:lnTo>
                    <a:pt x="351409" y="695363"/>
                  </a:lnTo>
                  <a:lnTo>
                    <a:pt x="350177" y="691261"/>
                  </a:lnTo>
                  <a:lnTo>
                    <a:pt x="406336" y="691261"/>
                  </a:lnTo>
                  <a:lnTo>
                    <a:pt x="406336" y="678764"/>
                  </a:lnTo>
                  <a:lnTo>
                    <a:pt x="346430" y="678764"/>
                  </a:lnTo>
                  <a:lnTo>
                    <a:pt x="336461" y="645515"/>
                  </a:lnTo>
                  <a:lnTo>
                    <a:pt x="336461" y="689013"/>
                  </a:lnTo>
                  <a:lnTo>
                    <a:pt x="261150" y="689013"/>
                  </a:lnTo>
                  <a:lnTo>
                    <a:pt x="261099" y="685292"/>
                  </a:lnTo>
                  <a:lnTo>
                    <a:pt x="260489" y="681520"/>
                  </a:lnTo>
                  <a:lnTo>
                    <a:pt x="259168" y="677824"/>
                  </a:lnTo>
                  <a:lnTo>
                    <a:pt x="256247" y="671614"/>
                  </a:lnTo>
                  <a:lnTo>
                    <a:pt x="252996" y="667219"/>
                  </a:lnTo>
                  <a:lnTo>
                    <a:pt x="252222" y="666165"/>
                  </a:lnTo>
                  <a:lnTo>
                    <a:pt x="249389" y="663600"/>
                  </a:lnTo>
                  <a:lnTo>
                    <a:pt x="249389" y="687628"/>
                  </a:lnTo>
                  <a:lnTo>
                    <a:pt x="249085" y="693674"/>
                  </a:lnTo>
                  <a:lnTo>
                    <a:pt x="243979" y="704405"/>
                  </a:lnTo>
                  <a:lnTo>
                    <a:pt x="239496" y="708469"/>
                  </a:lnTo>
                  <a:lnTo>
                    <a:pt x="229997" y="711847"/>
                  </a:lnTo>
                  <a:lnTo>
                    <a:pt x="227622" y="711733"/>
                  </a:lnTo>
                  <a:lnTo>
                    <a:pt x="225526" y="710742"/>
                  </a:lnTo>
                  <a:lnTo>
                    <a:pt x="225526" y="723722"/>
                  </a:lnTo>
                  <a:lnTo>
                    <a:pt x="223520" y="731139"/>
                  </a:lnTo>
                  <a:lnTo>
                    <a:pt x="219087" y="737158"/>
                  </a:lnTo>
                  <a:lnTo>
                    <a:pt x="212801" y="741197"/>
                  </a:lnTo>
                  <a:lnTo>
                    <a:pt x="205193" y="742683"/>
                  </a:lnTo>
                  <a:lnTo>
                    <a:pt x="193052" y="742683"/>
                  </a:lnTo>
                  <a:lnTo>
                    <a:pt x="193052" y="722922"/>
                  </a:lnTo>
                  <a:lnTo>
                    <a:pt x="193052" y="710425"/>
                  </a:lnTo>
                  <a:lnTo>
                    <a:pt x="193052" y="611301"/>
                  </a:lnTo>
                  <a:lnTo>
                    <a:pt x="196316" y="611301"/>
                  </a:lnTo>
                  <a:lnTo>
                    <a:pt x="209105" y="659257"/>
                  </a:lnTo>
                  <a:lnTo>
                    <a:pt x="205600" y="661390"/>
                  </a:lnTo>
                  <a:lnTo>
                    <a:pt x="202793" y="664476"/>
                  </a:lnTo>
                  <a:lnTo>
                    <a:pt x="198564" y="673379"/>
                  </a:lnTo>
                  <a:lnTo>
                    <a:pt x="198272" y="679157"/>
                  </a:lnTo>
                  <a:lnTo>
                    <a:pt x="211150" y="715302"/>
                  </a:lnTo>
                  <a:lnTo>
                    <a:pt x="215011" y="719582"/>
                  </a:lnTo>
                  <a:lnTo>
                    <a:pt x="221881" y="722845"/>
                  </a:lnTo>
                  <a:lnTo>
                    <a:pt x="223685" y="723392"/>
                  </a:lnTo>
                  <a:lnTo>
                    <a:pt x="225526" y="723722"/>
                  </a:lnTo>
                  <a:lnTo>
                    <a:pt x="225526" y="710742"/>
                  </a:lnTo>
                  <a:lnTo>
                    <a:pt x="223393" y="709726"/>
                  </a:lnTo>
                  <a:lnTo>
                    <a:pt x="221805" y="707961"/>
                  </a:lnTo>
                  <a:lnTo>
                    <a:pt x="211162" y="678103"/>
                  </a:lnTo>
                  <a:lnTo>
                    <a:pt x="211289" y="675728"/>
                  </a:lnTo>
                  <a:lnTo>
                    <a:pt x="213296" y="671499"/>
                  </a:lnTo>
                  <a:lnTo>
                    <a:pt x="215049" y="669912"/>
                  </a:lnTo>
                  <a:lnTo>
                    <a:pt x="221437" y="667639"/>
                  </a:lnTo>
                  <a:lnTo>
                    <a:pt x="223913" y="667219"/>
                  </a:lnTo>
                  <a:lnTo>
                    <a:pt x="229692" y="667219"/>
                  </a:lnTo>
                  <a:lnTo>
                    <a:pt x="232943" y="667943"/>
                  </a:lnTo>
                  <a:lnTo>
                    <a:pt x="241338" y="671931"/>
                  </a:lnTo>
                  <a:lnTo>
                    <a:pt x="245402" y="676427"/>
                  </a:lnTo>
                  <a:lnTo>
                    <a:pt x="249389" y="687628"/>
                  </a:lnTo>
                  <a:lnTo>
                    <a:pt x="249389" y="663600"/>
                  </a:lnTo>
                  <a:lnTo>
                    <a:pt x="247205" y="661619"/>
                  </a:lnTo>
                  <a:lnTo>
                    <a:pt x="241325" y="658088"/>
                  </a:lnTo>
                  <a:lnTo>
                    <a:pt x="235204" y="655180"/>
                  </a:lnTo>
                  <a:lnTo>
                    <a:pt x="234886" y="655027"/>
                  </a:lnTo>
                  <a:lnTo>
                    <a:pt x="227838" y="654062"/>
                  </a:lnTo>
                  <a:lnTo>
                    <a:pt x="220954" y="655180"/>
                  </a:lnTo>
                  <a:lnTo>
                    <a:pt x="209245" y="611301"/>
                  </a:lnTo>
                  <a:lnTo>
                    <a:pt x="203301" y="589013"/>
                  </a:lnTo>
                  <a:lnTo>
                    <a:pt x="193408" y="551903"/>
                  </a:lnTo>
                  <a:lnTo>
                    <a:pt x="295325" y="551903"/>
                  </a:lnTo>
                  <a:lnTo>
                    <a:pt x="336461" y="689013"/>
                  </a:lnTo>
                  <a:lnTo>
                    <a:pt x="336461" y="645515"/>
                  </a:lnTo>
                  <a:lnTo>
                    <a:pt x="336143" y="644448"/>
                  </a:lnTo>
                  <a:lnTo>
                    <a:pt x="414147" y="644448"/>
                  </a:lnTo>
                  <a:lnTo>
                    <a:pt x="416077" y="643305"/>
                  </a:lnTo>
                  <a:lnTo>
                    <a:pt x="417182" y="641578"/>
                  </a:lnTo>
                  <a:lnTo>
                    <a:pt x="418211" y="640461"/>
                  </a:lnTo>
                  <a:lnTo>
                    <a:pt x="418846" y="639000"/>
                  </a:lnTo>
                  <a:lnTo>
                    <a:pt x="418846" y="631952"/>
                  </a:lnTo>
                  <a:lnTo>
                    <a:pt x="418846" y="613321"/>
                  </a:lnTo>
                  <a:lnTo>
                    <a:pt x="451485" y="613321"/>
                  </a:lnTo>
                  <a:lnTo>
                    <a:pt x="451485" y="600811"/>
                  </a:lnTo>
                  <a:lnTo>
                    <a:pt x="418846" y="600811"/>
                  </a:lnTo>
                  <a:lnTo>
                    <a:pt x="418846" y="571373"/>
                  </a:lnTo>
                  <a:lnTo>
                    <a:pt x="416052" y="568579"/>
                  </a:lnTo>
                  <a:lnTo>
                    <a:pt x="409130" y="568591"/>
                  </a:lnTo>
                  <a:lnTo>
                    <a:pt x="406349" y="571373"/>
                  </a:lnTo>
                  <a:lnTo>
                    <a:pt x="406349" y="631952"/>
                  </a:lnTo>
                  <a:lnTo>
                    <a:pt x="332384" y="631952"/>
                  </a:lnTo>
                  <a:lnTo>
                    <a:pt x="308368" y="551903"/>
                  </a:lnTo>
                  <a:lnTo>
                    <a:pt x="305168" y="541223"/>
                  </a:lnTo>
                  <a:lnTo>
                    <a:pt x="302742" y="539407"/>
                  </a:lnTo>
                  <a:lnTo>
                    <a:pt x="264350" y="539407"/>
                  </a:lnTo>
                  <a:lnTo>
                    <a:pt x="268224" y="525399"/>
                  </a:lnTo>
                  <a:lnTo>
                    <a:pt x="276682" y="514057"/>
                  </a:lnTo>
                  <a:lnTo>
                    <a:pt x="288658" y="506463"/>
                  </a:lnTo>
                  <a:lnTo>
                    <a:pt x="303085" y="503694"/>
                  </a:lnTo>
                  <a:lnTo>
                    <a:pt x="412597" y="503694"/>
                  </a:lnTo>
                  <a:lnTo>
                    <a:pt x="427710" y="506755"/>
                  </a:lnTo>
                  <a:lnTo>
                    <a:pt x="440080" y="515099"/>
                  </a:lnTo>
                  <a:lnTo>
                    <a:pt x="448424" y="527469"/>
                  </a:lnTo>
                  <a:lnTo>
                    <a:pt x="451485" y="542582"/>
                  </a:lnTo>
                  <a:lnTo>
                    <a:pt x="451485" y="510082"/>
                  </a:lnTo>
                  <a:lnTo>
                    <a:pt x="448906" y="506260"/>
                  </a:lnTo>
                  <a:lnTo>
                    <a:pt x="445096" y="503694"/>
                  </a:lnTo>
                  <a:lnTo>
                    <a:pt x="432574" y="495236"/>
                  </a:lnTo>
                  <a:lnTo>
                    <a:pt x="412597" y="491197"/>
                  </a:lnTo>
                  <a:lnTo>
                    <a:pt x="303085" y="491197"/>
                  </a:lnTo>
                  <a:lnTo>
                    <a:pt x="283794" y="494957"/>
                  </a:lnTo>
                  <a:lnTo>
                    <a:pt x="267855" y="505231"/>
                  </a:lnTo>
                  <a:lnTo>
                    <a:pt x="256717" y="520547"/>
                  </a:lnTo>
                  <a:lnTo>
                    <a:pt x="251853" y="539407"/>
                  </a:lnTo>
                  <a:lnTo>
                    <a:pt x="238036" y="539407"/>
                  </a:lnTo>
                  <a:lnTo>
                    <a:pt x="233159" y="520534"/>
                  </a:lnTo>
                  <a:lnTo>
                    <a:pt x="225539" y="510082"/>
                  </a:lnTo>
                  <a:lnTo>
                    <a:pt x="225539" y="539407"/>
                  </a:lnTo>
                  <a:lnTo>
                    <a:pt x="183337" y="539407"/>
                  </a:lnTo>
                  <a:lnTo>
                    <a:pt x="181508" y="540308"/>
                  </a:lnTo>
                  <a:lnTo>
                    <a:pt x="179133" y="543394"/>
                  </a:lnTo>
                  <a:lnTo>
                    <a:pt x="178739" y="545388"/>
                  </a:lnTo>
                  <a:lnTo>
                    <a:pt x="190373" y="589013"/>
                  </a:lnTo>
                  <a:lnTo>
                    <a:pt x="189357" y="588302"/>
                  </a:lnTo>
                  <a:lnTo>
                    <a:pt x="188125" y="587883"/>
                  </a:lnTo>
                  <a:lnTo>
                    <a:pt x="183349" y="587883"/>
                  </a:lnTo>
                  <a:lnTo>
                    <a:pt x="180555" y="590689"/>
                  </a:lnTo>
                  <a:lnTo>
                    <a:pt x="180555" y="710425"/>
                  </a:lnTo>
                  <a:lnTo>
                    <a:pt x="57607" y="710425"/>
                  </a:lnTo>
                  <a:lnTo>
                    <a:pt x="57607" y="613295"/>
                  </a:lnTo>
                  <a:lnTo>
                    <a:pt x="57607" y="600837"/>
                  </a:lnTo>
                  <a:lnTo>
                    <a:pt x="57594" y="571373"/>
                  </a:lnTo>
                  <a:lnTo>
                    <a:pt x="54813" y="568591"/>
                  </a:lnTo>
                  <a:lnTo>
                    <a:pt x="47904" y="568591"/>
                  </a:lnTo>
                  <a:lnTo>
                    <a:pt x="45123" y="571373"/>
                  </a:lnTo>
                  <a:lnTo>
                    <a:pt x="45110" y="600811"/>
                  </a:lnTo>
                  <a:lnTo>
                    <a:pt x="45110" y="613321"/>
                  </a:lnTo>
                  <a:lnTo>
                    <a:pt x="45110" y="742670"/>
                  </a:lnTo>
                  <a:lnTo>
                    <a:pt x="32956" y="742670"/>
                  </a:lnTo>
                  <a:lnTo>
                    <a:pt x="24993" y="741057"/>
                  </a:lnTo>
                  <a:lnTo>
                    <a:pt x="18491" y="736663"/>
                  </a:lnTo>
                  <a:lnTo>
                    <a:pt x="14097" y="730161"/>
                  </a:lnTo>
                  <a:lnTo>
                    <a:pt x="12496" y="722210"/>
                  </a:lnTo>
                  <a:lnTo>
                    <a:pt x="12496" y="613295"/>
                  </a:lnTo>
                  <a:lnTo>
                    <a:pt x="12623" y="613321"/>
                  </a:lnTo>
                  <a:lnTo>
                    <a:pt x="45110" y="613321"/>
                  </a:lnTo>
                  <a:lnTo>
                    <a:pt x="45110" y="600811"/>
                  </a:lnTo>
                  <a:lnTo>
                    <a:pt x="12623" y="600811"/>
                  </a:lnTo>
                  <a:lnTo>
                    <a:pt x="12496" y="600837"/>
                  </a:lnTo>
                  <a:lnTo>
                    <a:pt x="12496" y="542582"/>
                  </a:lnTo>
                  <a:lnTo>
                    <a:pt x="15557" y="527456"/>
                  </a:lnTo>
                  <a:lnTo>
                    <a:pt x="23901" y="515086"/>
                  </a:lnTo>
                  <a:lnTo>
                    <a:pt x="36245" y="506755"/>
                  </a:lnTo>
                  <a:lnTo>
                    <a:pt x="51358" y="503694"/>
                  </a:lnTo>
                  <a:lnTo>
                    <a:pt x="186804" y="503694"/>
                  </a:lnTo>
                  <a:lnTo>
                    <a:pt x="201218" y="506463"/>
                  </a:lnTo>
                  <a:lnTo>
                    <a:pt x="213194" y="514057"/>
                  </a:lnTo>
                  <a:lnTo>
                    <a:pt x="221653" y="525399"/>
                  </a:lnTo>
                  <a:lnTo>
                    <a:pt x="225539" y="539407"/>
                  </a:lnTo>
                  <a:lnTo>
                    <a:pt x="225539" y="510082"/>
                  </a:lnTo>
                  <a:lnTo>
                    <a:pt x="222008" y="505231"/>
                  </a:lnTo>
                  <a:lnTo>
                    <a:pt x="219633" y="503694"/>
                  </a:lnTo>
                  <a:lnTo>
                    <a:pt x="206070" y="494944"/>
                  </a:lnTo>
                  <a:lnTo>
                    <a:pt x="186804" y="491197"/>
                  </a:lnTo>
                  <a:lnTo>
                    <a:pt x="51358" y="491197"/>
                  </a:lnTo>
                  <a:lnTo>
                    <a:pt x="31381" y="495236"/>
                  </a:lnTo>
                  <a:lnTo>
                    <a:pt x="15049" y="506272"/>
                  </a:lnTo>
                  <a:lnTo>
                    <a:pt x="4038" y="522605"/>
                  </a:lnTo>
                  <a:lnTo>
                    <a:pt x="0" y="542582"/>
                  </a:lnTo>
                  <a:lnTo>
                    <a:pt x="0" y="722210"/>
                  </a:lnTo>
                  <a:lnTo>
                    <a:pt x="2590" y="735025"/>
                  </a:lnTo>
                  <a:lnTo>
                    <a:pt x="9664" y="745502"/>
                  </a:lnTo>
                  <a:lnTo>
                    <a:pt x="20129" y="752563"/>
                  </a:lnTo>
                  <a:lnTo>
                    <a:pt x="32956" y="755167"/>
                  </a:lnTo>
                  <a:lnTo>
                    <a:pt x="45110" y="755167"/>
                  </a:lnTo>
                  <a:lnTo>
                    <a:pt x="45110" y="809688"/>
                  </a:lnTo>
                  <a:lnTo>
                    <a:pt x="47904" y="812482"/>
                  </a:lnTo>
                  <a:lnTo>
                    <a:pt x="54813" y="812482"/>
                  </a:lnTo>
                  <a:lnTo>
                    <a:pt x="57607" y="809688"/>
                  </a:lnTo>
                  <a:lnTo>
                    <a:pt x="57607" y="742670"/>
                  </a:lnTo>
                  <a:lnTo>
                    <a:pt x="57607" y="722922"/>
                  </a:lnTo>
                  <a:lnTo>
                    <a:pt x="180555" y="722922"/>
                  </a:lnTo>
                  <a:lnTo>
                    <a:pt x="180555" y="809688"/>
                  </a:lnTo>
                  <a:lnTo>
                    <a:pt x="183349" y="812482"/>
                  </a:lnTo>
                  <a:lnTo>
                    <a:pt x="190258" y="812482"/>
                  </a:lnTo>
                  <a:lnTo>
                    <a:pt x="193052" y="809688"/>
                  </a:lnTo>
                  <a:lnTo>
                    <a:pt x="193052" y="755180"/>
                  </a:lnTo>
                  <a:lnTo>
                    <a:pt x="205244" y="755167"/>
                  </a:lnTo>
                  <a:lnTo>
                    <a:pt x="218033" y="752563"/>
                  </a:lnTo>
                  <a:lnTo>
                    <a:pt x="228498" y="745502"/>
                  </a:lnTo>
                  <a:lnTo>
                    <a:pt x="230403" y="742683"/>
                  </a:lnTo>
                  <a:lnTo>
                    <a:pt x="235572" y="735025"/>
                  </a:lnTo>
                  <a:lnTo>
                    <a:pt x="238175" y="722198"/>
                  </a:lnTo>
                  <a:lnTo>
                    <a:pt x="245173" y="718743"/>
                  </a:lnTo>
                  <a:lnTo>
                    <a:pt x="251066" y="713994"/>
                  </a:lnTo>
                  <a:lnTo>
                    <a:pt x="252780" y="711847"/>
                  </a:lnTo>
                  <a:lnTo>
                    <a:pt x="255714" y="708164"/>
                  </a:lnTo>
                  <a:lnTo>
                    <a:pt x="259016" y="701522"/>
                  </a:lnTo>
                  <a:lnTo>
                    <a:pt x="270929" y="701522"/>
                  </a:lnTo>
                  <a:lnTo>
                    <a:pt x="270929" y="809688"/>
                  </a:lnTo>
                  <a:lnTo>
                    <a:pt x="273723" y="812482"/>
                  </a:lnTo>
                  <a:lnTo>
                    <a:pt x="280631" y="812482"/>
                  </a:lnTo>
                  <a:lnTo>
                    <a:pt x="283425" y="809688"/>
                  </a:lnTo>
                  <a:lnTo>
                    <a:pt x="283425" y="722922"/>
                  </a:lnTo>
                  <a:lnTo>
                    <a:pt x="406336" y="722922"/>
                  </a:lnTo>
                  <a:lnTo>
                    <a:pt x="406336" y="809688"/>
                  </a:lnTo>
                  <a:lnTo>
                    <a:pt x="409130" y="812482"/>
                  </a:lnTo>
                  <a:lnTo>
                    <a:pt x="416039" y="812482"/>
                  </a:lnTo>
                  <a:lnTo>
                    <a:pt x="418833" y="809688"/>
                  </a:lnTo>
                  <a:lnTo>
                    <a:pt x="418833" y="722922"/>
                  </a:lnTo>
                  <a:lnTo>
                    <a:pt x="418833" y="710425"/>
                  </a:lnTo>
                  <a:lnTo>
                    <a:pt x="418833" y="691261"/>
                  </a:lnTo>
                  <a:lnTo>
                    <a:pt x="425335" y="691261"/>
                  </a:lnTo>
                  <a:lnTo>
                    <a:pt x="436435" y="689013"/>
                  </a:lnTo>
                  <a:lnTo>
                    <a:pt x="463981" y="652614"/>
                  </a:lnTo>
                  <a:lnTo>
                    <a:pt x="463981" y="613321"/>
                  </a:lnTo>
                  <a:lnTo>
                    <a:pt x="463981" y="600811"/>
                  </a:lnTo>
                  <a:lnTo>
                    <a:pt x="463981" y="542582"/>
                  </a:lnTo>
                  <a:close/>
                </a:path>
                <a:path w="520065" h="814069">
                  <a:moveTo>
                    <a:pt x="475957" y="46316"/>
                  </a:moveTo>
                  <a:lnTo>
                    <a:pt x="472389" y="28575"/>
                  </a:lnTo>
                  <a:lnTo>
                    <a:pt x="462661" y="14046"/>
                  </a:lnTo>
                  <a:lnTo>
                    <a:pt x="448221" y="4178"/>
                  </a:lnTo>
                  <a:lnTo>
                    <a:pt x="430555" y="431"/>
                  </a:lnTo>
                  <a:lnTo>
                    <a:pt x="430441" y="9817"/>
                  </a:lnTo>
                  <a:lnTo>
                    <a:pt x="444563" y="12839"/>
                  </a:lnTo>
                  <a:lnTo>
                    <a:pt x="456006" y="20688"/>
                  </a:lnTo>
                  <a:lnTo>
                    <a:pt x="463727" y="32232"/>
                  </a:lnTo>
                  <a:lnTo>
                    <a:pt x="466547" y="46316"/>
                  </a:lnTo>
                  <a:lnTo>
                    <a:pt x="463727" y="60413"/>
                  </a:lnTo>
                  <a:lnTo>
                    <a:pt x="456006" y="71958"/>
                  </a:lnTo>
                  <a:lnTo>
                    <a:pt x="444563" y="79819"/>
                  </a:lnTo>
                  <a:lnTo>
                    <a:pt x="430555" y="82829"/>
                  </a:lnTo>
                  <a:lnTo>
                    <a:pt x="430441" y="92227"/>
                  </a:lnTo>
                  <a:lnTo>
                    <a:pt x="448221" y="88480"/>
                  </a:lnTo>
                  <a:lnTo>
                    <a:pt x="462661" y="78600"/>
                  </a:lnTo>
                  <a:lnTo>
                    <a:pt x="472389" y="64071"/>
                  </a:lnTo>
                  <a:lnTo>
                    <a:pt x="475957" y="46316"/>
                  </a:lnTo>
                  <a:close/>
                </a:path>
                <a:path w="520065" h="814069">
                  <a:moveTo>
                    <a:pt x="519582" y="145745"/>
                  </a:moveTo>
                  <a:lnTo>
                    <a:pt x="516547" y="130708"/>
                  </a:lnTo>
                  <a:lnTo>
                    <a:pt x="508254" y="118427"/>
                  </a:lnTo>
                  <a:lnTo>
                    <a:pt x="495985" y="110134"/>
                  </a:lnTo>
                  <a:lnTo>
                    <a:pt x="480961" y="107099"/>
                  </a:lnTo>
                  <a:lnTo>
                    <a:pt x="430555" y="107099"/>
                  </a:lnTo>
                  <a:lnTo>
                    <a:pt x="430441" y="116484"/>
                  </a:lnTo>
                  <a:lnTo>
                    <a:pt x="480961" y="116497"/>
                  </a:lnTo>
                  <a:lnTo>
                    <a:pt x="492328" y="118795"/>
                  </a:lnTo>
                  <a:lnTo>
                    <a:pt x="501611" y="125069"/>
                  </a:lnTo>
                  <a:lnTo>
                    <a:pt x="507885" y="134366"/>
                  </a:lnTo>
                  <a:lnTo>
                    <a:pt x="510184" y="145745"/>
                  </a:lnTo>
                  <a:lnTo>
                    <a:pt x="510184" y="289306"/>
                  </a:lnTo>
                  <a:lnTo>
                    <a:pt x="503288" y="296202"/>
                  </a:lnTo>
                  <a:lnTo>
                    <a:pt x="485660" y="296202"/>
                  </a:lnTo>
                  <a:lnTo>
                    <a:pt x="485660" y="167398"/>
                  </a:lnTo>
                  <a:lnTo>
                    <a:pt x="483565" y="165303"/>
                  </a:lnTo>
                  <a:lnTo>
                    <a:pt x="478370" y="165303"/>
                  </a:lnTo>
                  <a:lnTo>
                    <a:pt x="476262" y="167398"/>
                  </a:lnTo>
                  <a:lnTo>
                    <a:pt x="476262" y="271957"/>
                  </a:lnTo>
                  <a:lnTo>
                    <a:pt x="430555" y="271957"/>
                  </a:lnTo>
                  <a:lnTo>
                    <a:pt x="430441" y="281343"/>
                  </a:lnTo>
                  <a:lnTo>
                    <a:pt x="476262" y="281355"/>
                  </a:lnTo>
                  <a:lnTo>
                    <a:pt x="476262" y="346608"/>
                  </a:lnTo>
                  <a:lnTo>
                    <a:pt x="478370" y="348716"/>
                  </a:lnTo>
                  <a:lnTo>
                    <a:pt x="483565" y="348716"/>
                  </a:lnTo>
                  <a:lnTo>
                    <a:pt x="485660" y="346608"/>
                  </a:lnTo>
                  <a:lnTo>
                    <a:pt x="485660" y="305600"/>
                  </a:lnTo>
                  <a:lnTo>
                    <a:pt x="494804" y="305600"/>
                  </a:lnTo>
                  <a:lnTo>
                    <a:pt x="504444" y="303644"/>
                  </a:lnTo>
                  <a:lnTo>
                    <a:pt x="512318" y="298335"/>
                  </a:lnTo>
                  <a:lnTo>
                    <a:pt x="517626" y="290449"/>
                  </a:lnTo>
                  <a:lnTo>
                    <a:pt x="519582" y="280822"/>
                  </a:lnTo>
                  <a:lnTo>
                    <a:pt x="519582" y="1457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 descr=""/>
          <p:cNvSpPr txBox="1"/>
          <p:nvPr/>
        </p:nvSpPr>
        <p:spPr>
          <a:xfrm>
            <a:off x="6660481" y="2121611"/>
            <a:ext cx="71437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0" b="1">
                <a:solidFill>
                  <a:srgbClr val="FFFFFF"/>
                </a:solidFill>
                <a:latin typeface="Arial"/>
                <a:cs typeface="Arial"/>
              </a:rPr>
              <a:t>Total</a:t>
            </a:r>
            <a:r>
              <a:rPr dirty="0" sz="800" spc="-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 b="1">
                <a:solidFill>
                  <a:srgbClr val="FFFFFF"/>
                </a:solidFill>
                <a:latin typeface="Arial"/>
                <a:cs typeface="Arial"/>
              </a:rPr>
              <a:t>Students</a:t>
            </a:r>
            <a:endParaRPr sz="8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6660481" y="2243531"/>
            <a:ext cx="49403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0" b="1">
                <a:solidFill>
                  <a:srgbClr val="FFFFFF"/>
                </a:solidFill>
                <a:latin typeface="Arial"/>
                <a:cs typeface="Arial"/>
              </a:rPr>
              <a:t>Awarded:</a:t>
            </a:r>
            <a:endParaRPr sz="8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6660481" y="2332431"/>
            <a:ext cx="668655" cy="3149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900" spc="45" b="1">
                <a:solidFill>
                  <a:srgbClr val="FFFFFF"/>
                </a:solidFill>
                <a:latin typeface="Arial"/>
                <a:cs typeface="Arial"/>
              </a:rPr>
              <a:t>2,527</a:t>
            </a:r>
            <a:endParaRPr sz="1900">
              <a:latin typeface="Arial"/>
              <a:cs typeface="Arial"/>
            </a:endParaRPr>
          </a:p>
        </p:txBody>
      </p:sp>
      <p:grpSp>
        <p:nvGrpSpPr>
          <p:cNvPr id="12" name="object 12" descr=""/>
          <p:cNvGrpSpPr/>
          <p:nvPr/>
        </p:nvGrpSpPr>
        <p:grpSpPr>
          <a:xfrm>
            <a:off x="8250617" y="2031715"/>
            <a:ext cx="1009015" cy="969644"/>
            <a:chOff x="8250617" y="2031715"/>
            <a:chExt cx="1009015" cy="969644"/>
          </a:xfrm>
        </p:grpSpPr>
        <p:sp>
          <p:nvSpPr>
            <p:cNvPr id="13" name="object 13" descr=""/>
            <p:cNvSpPr/>
            <p:nvPr/>
          </p:nvSpPr>
          <p:spPr>
            <a:xfrm>
              <a:off x="8888745" y="2050388"/>
              <a:ext cx="254635" cy="170180"/>
            </a:xfrm>
            <a:custGeom>
              <a:avLst/>
              <a:gdLst/>
              <a:ahLst/>
              <a:cxnLst/>
              <a:rect l="l" t="t" r="r" b="b"/>
              <a:pathLst>
                <a:path w="254634" h="170180">
                  <a:moveTo>
                    <a:pt x="5283" y="0"/>
                  </a:moveTo>
                  <a:lnTo>
                    <a:pt x="1905" y="1879"/>
                  </a:lnTo>
                  <a:lnTo>
                    <a:pt x="0" y="8407"/>
                  </a:lnTo>
                  <a:lnTo>
                    <a:pt x="1866" y="11823"/>
                  </a:lnTo>
                  <a:lnTo>
                    <a:pt x="5130" y="12776"/>
                  </a:lnTo>
                  <a:lnTo>
                    <a:pt x="19129" y="17086"/>
                  </a:lnTo>
                  <a:lnTo>
                    <a:pt x="33013" y="21813"/>
                  </a:lnTo>
                  <a:lnTo>
                    <a:pt x="46736" y="26944"/>
                  </a:lnTo>
                  <a:lnTo>
                    <a:pt x="60248" y="32461"/>
                  </a:lnTo>
                  <a:lnTo>
                    <a:pt x="60883" y="32702"/>
                  </a:lnTo>
                  <a:lnTo>
                    <a:pt x="64084" y="33477"/>
                  </a:lnTo>
                  <a:lnTo>
                    <a:pt x="67119" y="32016"/>
                  </a:lnTo>
                  <a:lnTo>
                    <a:pt x="69646" y="26085"/>
                  </a:lnTo>
                  <a:lnTo>
                    <a:pt x="68186" y="22466"/>
                  </a:lnTo>
                  <a:lnTo>
                    <a:pt x="22921" y="5384"/>
                  </a:lnTo>
                  <a:lnTo>
                    <a:pt x="8572" y="965"/>
                  </a:lnTo>
                  <a:lnTo>
                    <a:pt x="5283" y="0"/>
                  </a:lnTo>
                  <a:close/>
                </a:path>
                <a:path w="254634" h="170180">
                  <a:moveTo>
                    <a:pt x="115811" y="46215"/>
                  </a:moveTo>
                  <a:lnTo>
                    <a:pt x="112052" y="47231"/>
                  </a:lnTo>
                  <a:lnTo>
                    <a:pt x="108661" y="53111"/>
                  </a:lnTo>
                  <a:lnTo>
                    <a:pt x="109677" y="56870"/>
                  </a:lnTo>
                  <a:lnTo>
                    <a:pt x="112623" y="58572"/>
                  </a:lnTo>
                  <a:lnTo>
                    <a:pt x="125172" y="66056"/>
                  </a:lnTo>
                  <a:lnTo>
                    <a:pt x="137528" y="73936"/>
                  </a:lnTo>
                  <a:lnTo>
                    <a:pt x="149646" y="82182"/>
                  </a:lnTo>
                  <a:lnTo>
                    <a:pt x="162166" y="91274"/>
                  </a:lnTo>
                  <a:lnTo>
                    <a:pt x="162928" y="91630"/>
                  </a:lnTo>
                  <a:lnTo>
                    <a:pt x="166039" y="92379"/>
                  </a:lnTo>
                  <a:lnTo>
                    <a:pt x="168567" y="91554"/>
                  </a:lnTo>
                  <a:lnTo>
                    <a:pt x="172123" y="86804"/>
                  </a:lnTo>
                  <a:lnTo>
                    <a:pt x="171564" y="82956"/>
                  </a:lnTo>
                  <a:lnTo>
                    <a:pt x="131625" y="55587"/>
                  </a:lnTo>
                  <a:lnTo>
                    <a:pt x="118757" y="47917"/>
                  </a:lnTo>
                  <a:lnTo>
                    <a:pt x="115811" y="46215"/>
                  </a:lnTo>
                  <a:close/>
                </a:path>
                <a:path w="254634" h="170180">
                  <a:moveTo>
                    <a:pt x="212178" y="117335"/>
                  </a:moveTo>
                  <a:lnTo>
                    <a:pt x="208292" y="117424"/>
                  </a:lnTo>
                  <a:lnTo>
                    <a:pt x="203593" y="122339"/>
                  </a:lnTo>
                  <a:lnTo>
                    <a:pt x="203695" y="126238"/>
                  </a:lnTo>
                  <a:lnTo>
                    <a:pt x="206146" y="128574"/>
                  </a:lnTo>
                  <a:lnTo>
                    <a:pt x="215682" y="137937"/>
                  </a:lnTo>
                  <a:lnTo>
                    <a:pt x="224991" y="147583"/>
                  </a:lnTo>
                  <a:lnTo>
                    <a:pt x="234040" y="157481"/>
                  </a:lnTo>
                  <a:lnTo>
                    <a:pt x="242798" y="167601"/>
                  </a:lnTo>
                  <a:lnTo>
                    <a:pt x="243674" y="168643"/>
                  </a:lnTo>
                  <a:lnTo>
                    <a:pt x="244817" y="169316"/>
                  </a:lnTo>
                  <a:lnTo>
                    <a:pt x="247878" y="170065"/>
                  </a:lnTo>
                  <a:lnTo>
                    <a:pt x="249897" y="169659"/>
                  </a:lnTo>
                  <a:lnTo>
                    <a:pt x="254063" y="166154"/>
                  </a:lnTo>
                  <a:lnTo>
                    <a:pt x="254393" y="162280"/>
                  </a:lnTo>
                  <a:lnTo>
                    <a:pt x="252209" y="159677"/>
                  </a:lnTo>
                  <a:lnTo>
                    <a:pt x="243230" y="149308"/>
                  </a:lnTo>
                  <a:lnTo>
                    <a:pt x="233954" y="139161"/>
                  </a:lnTo>
                  <a:lnTo>
                    <a:pt x="224414" y="129275"/>
                  </a:lnTo>
                  <a:lnTo>
                    <a:pt x="214642" y="119684"/>
                  </a:lnTo>
                  <a:lnTo>
                    <a:pt x="212178" y="1173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4" name="object 14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50617" y="2265245"/>
              <a:ext cx="1008573" cy="735910"/>
            </a:xfrm>
            <a:prstGeom prst="rect">
              <a:avLst/>
            </a:prstGeom>
          </p:spPr>
        </p:pic>
        <p:sp>
          <p:nvSpPr>
            <p:cNvPr id="15" name="object 15" descr=""/>
            <p:cNvSpPr/>
            <p:nvPr/>
          </p:nvSpPr>
          <p:spPr>
            <a:xfrm>
              <a:off x="8357510" y="2031715"/>
              <a:ext cx="487045" cy="204470"/>
            </a:xfrm>
            <a:custGeom>
              <a:avLst/>
              <a:gdLst/>
              <a:ahLst/>
              <a:cxnLst/>
              <a:rect l="l" t="t" r="r" b="b"/>
              <a:pathLst>
                <a:path w="487045" h="204469">
                  <a:moveTo>
                    <a:pt x="417931" y="0"/>
                  </a:moveTo>
                  <a:lnTo>
                    <a:pt x="415061" y="2628"/>
                  </a:lnTo>
                  <a:lnTo>
                    <a:pt x="414972" y="7238"/>
                  </a:lnTo>
                  <a:lnTo>
                    <a:pt x="415404" y="10071"/>
                  </a:lnTo>
                  <a:lnTo>
                    <a:pt x="417791" y="12306"/>
                  </a:lnTo>
                  <a:lnTo>
                    <a:pt x="420776" y="12445"/>
                  </a:lnTo>
                  <a:lnTo>
                    <a:pt x="435374" y="13318"/>
                  </a:lnTo>
                  <a:lnTo>
                    <a:pt x="449972" y="14635"/>
                  </a:lnTo>
                  <a:lnTo>
                    <a:pt x="464519" y="16387"/>
                  </a:lnTo>
                  <a:lnTo>
                    <a:pt x="478967" y="18567"/>
                  </a:lnTo>
                  <a:lnTo>
                    <a:pt x="482320" y="19126"/>
                  </a:lnTo>
                  <a:lnTo>
                    <a:pt x="485482" y="16852"/>
                  </a:lnTo>
                  <a:lnTo>
                    <a:pt x="436292" y="1048"/>
                  </a:lnTo>
                  <a:lnTo>
                    <a:pt x="421322" y="152"/>
                  </a:lnTo>
                  <a:lnTo>
                    <a:pt x="417931" y="0"/>
                  </a:lnTo>
                  <a:close/>
                </a:path>
                <a:path w="487045" h="204469">
                  <a:moveTo>
                    <a:pt x="364731" y="787"/>
                  </a:moveTo>
                  <a:lnTo>
                    <a:pt x="321627" y="5575"/>
                  </a:lnTo>
                  <a:lnTo>
                    <a:pt x="296494" y="12725"/>
                  </a:lnTo>
                  <a:lnTo>
                    <a:pt x="296989" y="15976"/>
                  </a:lnTo>
                  <a:lnTo>
                    <a:pt x="297675" y="19545"/>
                  </a:lnTo>
                  <a:lnTo>
                    <a:pt x="300901" y="21729"/>
                  </a:lnTo>
                  <a:lnTo>
                    <a:pt x="310616" y="19850"/>
                  </a:lnTo>
                  <a:lnTo>
                    <a:pt x="317093" y="18719"/>
                  </a:lnTo>
                  <a:lnTo>
                    <a:pt x="365645" y="13055"/>
                  </a:lnTo>
                  <a:lnTo>
                    <a:pt x="368185" y="10109"/>
                  </a:lnTo>
                  <a:lnTo>
                    <a:pt x="367677" y="3263"/>
                  </a:lnTo>
                  <a:lnTo>
                    <a:pt x="364731" y="787"/>
                  </a:lnTo>
                  <a:close/>
                </a:path>
                <a:path w="487045" h="204469">
                  <a:moveTo>
                    <a:pt x="247027" y="22859"/>
                  </a:moveTo>
                  <a:lnTo>
                    <a:pt x="201600" y="39562"/>
                  </a:lnTo>
                  <a:lnTo>
                    <a:pt x="183984" y="49479"/>
                  </a:lnTo>
                  <a:lnTo>
                    <a:pt x="184467" y="52666"/>
                  </a:lnTo>
                  <a:lnTo>
                    <a:pt x="184632" y="53225"/>
                  </a:lnTo>
                  <a:lnTo>
                    <a:pt x="186296" y="56832"/>
                  </a:lnTo>
                  <a:lnTo>
                    <a:pt x="189941" y="58191"/>
                  </a:lnTo>
                  <a:lnTo>
                    <a:pt x="193027" y="56781"/>
                  </a:lnTo>
                  <a:lnTo>
                    <a:pt x="206389" y="50891"/>
                  </a:lnTo>
                  <a:lnTo>
                    <a:pt x="219963" y="45386"/>
                  </a:lnTo>
                  <a:lnTo>
                    <a:pt x="233700" y="40286"/>
                  </a:lnTo>
                  <a:lnTo>
                    <a:pt x="247548" y="35610"/>
                  </a:lnTo>
                  <a:lnTo>
                    <a:pt x="250786" y="34569"/>
                  </a:lnTo>
                  <a:lnTo>
                    <a:pt x="252564" y="31114"/>
                  </a:lnTo>
                  <a:lnTo>
                    <a:pt x="250494" y="24637"/>
                  </a:lnTo>
                  <a:lnTo>
                    <a:pt x="247027" y="22859"/>
                  </a:lnTo>
                  <a:close/>
                </a:path>
                <a:path w="487045" h="204469">
                  <a:moveTo>
                    <a:pt x="137896" y="72059"/>
                  </a:moveTo>
                  <a:lnTo>
                    <a:pt x="97739" y="99069"/>
                  </a:lnTo>
                  <a:lnTo>
                    <a:pt x="83261" y="111848"/>
                  </a:lnTo>
                  <a:lnTo>
                    <a:pt x="83743" y="114985"/>
                  </a:lnTo>
                  <a:lnTo>
                    <a:pt x="84162" y="115976"/>
                  </a:lnTo>
                  <a:lnTo>
                    <a:pt x="86956" y="119506"/>
                  </a:lnTo>
                  <a:lnTo>
                    <a:pt x="90817" y="119951"/>
                  </a:lnTo>
                  <a:lnTo>
                    <a:pt x="93484" y="117843"/>
                  </a:lnTo>
                  <a:lnTo>
                    <a:pt x="105083" y="108932"/>
                  </a:lnTo>
                  <a:lnTo>
                    <a:pt x="116970" y="100356"/>
                  </a:lnTo>
                  <a:lnTo>
                    <a:pt x="129099" y="92145"/>
                  </a:lnTo>
                  <a:lnTo>
                    <a:pt x="141427" y="84327"/>
                  </a:lnTo>
                  <a:lnTo>
                    <a:pt x="144322" y="82549"/>
                  </a:lnTo>
                  <a:lnTo>
                    <a:pt x="145224" y="78752"/>
                  </a:lnTo>
                  <a:lnTo>
                    <a:pt x="141681" y="72974"/>
                  </a:lnTo>
                  <a:lnTo>
                    <a:pt x="137896" y="72059"/>
                  </a:lnTo>
                  <a:close/>
                </a:path>
                <a:path w="487045" h="204469">
                  <a:moveTo>
                    <a:pt x="47421" y="145757"/>
                  </a:moveTo>
                  <a:lnTo>
                    <a:pt x="10877" y="181491"/>
                  </a:lnTo>
                  <a:lnTo>
                    <a:pt x="0" y="196278"/>
                  </a:lnTo>
                  <a:lnTo>
                    <a:pt x="469" y="199377"/>
                  </a:lnTo>
                  <a:lnTo>
                    <a:pt x="1257" y="200799"/>
                  </a:lnTo>
                  <a:lnTo>
                    <a:pt x="5206" y="203885"/>
                  </a:lnTo>
                  <a:lnTo>
                    <a:pt x="9080" y="203415"/>
                  </a:lnTo>
                  <a:lnTo>
                    <a:pt x="11163" y="200736"/>
                  </a:lnTo>
                  <a:lnTo>
                    <a:pt x="20342" y="189345"/>
                  </a:lnTo>
                  <a:lnTo>
                    <a:pt x="29873" y="178209"/>
                  </a:lnTo>
                  <a:lnTo>
                    <a:pt x="39724" y="167364"/>
                  </a:lnTo>
                  <a:lnTo>
                    <a:pt x="49860" y="156844"/>
                  </a:lnTo>
                  <a:lnTo>
                    <a:pt x="52260" y="154431"/>
                  </a:lnTo>
                  <a:lnTo>
                    <a:pt x="52235" y="150533"/>
                  </a:lnTo>
                  <a:lnTo>
                    <a:pt x="47421" y="1457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 descr=""/>
          <p:cNvSpPr txBox="1"/>
          <p:nvPr/>
        </p:nvSpPr>
        <p:spPr>
          <a:xfrm>
            <a:off x="8381492" y="2191906"/>
            <a:ext cx="107378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10" b="1">
                <a:solidFill>
                  <a:srgbClr val="FFFFFF"/>
                </a:solidFill>
                <a:latin typeface="Arial"/>
                <a:cs typeface="Arial"/>
              </a:rPr>
              <a:t>Total</a:t>
            </a:r>
            <a:r>
              <a:rPr dirty="0" sz="800" spc="-25" b="1">
                <a:solidFill>
                  <a:srgbClr val="FFFFFF"/>
                </a:solidFill>
                <a:latin typeface="Arial"/>
                <a:cs typeface="Arial"/>
              </a:rPr>
              <a:t> Funds</a:t>
            </a:r>
            <a:r>
              <a:rPr dirty="0" sz="800" spc="-2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 b="1">
                <a:solidFill>
                  <a:srgbClr val="FFFFFF"/>
                </a:solidFill>
                <a:latin typeface="Arial"/>
                <a:cs typeface="Arial"/>
              </a:rPr>
              <a:t>Awarded:</a:t>
            </a:r>
            <a:endParaRPr sz="8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8515324" y="2274456"/>
            <a:ext cx="1059180" cy="3149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32828" sz="1650" spc="-15" b="1">
                <a:solidFill>
                  <a:srgbClr val="FFFFFF"/>
                </a:solidFill>
                <a:latin typeface="Arial"/>
                <a:cs typeface="Arial"/>
              </a:rPr>
              <a:t>$</a:t>
            </a:r>
            <a:r>
              <a:rPr dirty="0" sz="1900" spc="-10" b="1">
                <a:solidFill>
                  <a:srgbClr val="FFFFFF"/>
                </a:solidFill>
                <a:latin typeface="Arial"/>
                <a:cs typeface="Arial"/>
              </a:rPr>
              <a:t>907,441</a:t>
            </a:r>
            <a:endParaRPr sz="1900">
              <a:latin typeface="Arial"/>
              <a:cs typeface="Arial"/>
            </a:endParaRPr>
          </a:p>
        </p:txBody>
      </p:sp>
      <p:grpSp>
        <p:nvGrpSpPr>
          <p:cNvPr id="18" name="object 18" descr=""/>
          <p:cNvGrpSpPr/>
          <p:nvPr/>
        </p:nvGrpSpPr>
        <p:grpSpPr>
          <a:xfrm>
            <a:off x="6523714" y="4249254"/>
            <a:ext cx="986155" cy="990600"/>
            <a:chOff x="6523714" y="4249254"/>
            <a:chExt cx="986155" cy="990600"/>
          </a:xfrm>
        </p:grpSpPr>
        <p:sp>
          <p:nvSpPr>
            <p:cNvPr id="19" name="object 19" descr=""/>
            <p:cNvSpPr/>
            <p:nvPr/>
          </p:nvSpPr>
          <p:spPr>
            <a:xfrm>
              <a:off x="6523714" y="4486356"/>
              <a:ext cx="150495" cy="626745"/>
            </a:xfrm>
            <a:custGeom>
              <a:avLst/>
              <a:gdLst/>
              <a:ahLst/>
              <a:cxnLst/>
              <a:rect l="l" t="t" r="r" b="b"/>
              <a:pathLst>
                <a:path w="150495" h="626745">
                  <a:moveTo>
                    <a:pt x="82689" y="0"/>
                  </a:moveTo>
                  <a:lnTo>
                    <a:pt x="54593" y="43681"/>
                  </a:lnTo>
                  <a:lnTo>
                    <a:pt x="46482" y="60490"/>
                  </a:lnTo>
                  <a:lnTo>
                    <a:pt x="47828" y="64211"/>
                  </a:lnTo>
                  <a:lnTo>
                    <a:pt x="51803" y="66065"/>
                  </a:lnTo>
                  <a:lnTo>
                    <a:pt x="52705" y="66255"/>
                  </a:lnTo>
                  <a:lnTo>
                    <a:pt x="55943" y="66255"/>
                  </a:lnTo>
                  <a:lnTo>
                    <a:pt x="58191" y="64922"/>
                  </a:lnTo>
                  <a:lnTo>
                    <a:pt x="59258" y="62661"/>
                  </a:lnTo>
                  <a:lnTo>
                    <a:pt x="65750" y="49310"/>
                  </a:lnTo>
                  <a:lnTo>
                    <a:pt x="72655" y="36125"/>
                  </a:lnTo>
                  <a:lnTo>
                    <a:pt x="79948" y="23149"/>
                  </a:lnTo>
                  <a:lnTo>
                    <a:pt x="87604" y="10426"/>
                  </a:lnTo>
                  <a:lnTo>
                    <a:pt x="89433" y="7505"/>
                  </a:lnTo>
                  <a:lnTo>
                    <a:pt x="88544" y="3644"/>
                  </a:lnTo>
                  <a:lnTo>
                    <a:pt x="82689" y="0"/>
                  </a:lnTo>
                  <a:close/>
                </a:path>
                <a:path w="150495" h="626745">
                  <a:moveTo>
                    <a:pt x="30099" y="108940"/>
                  </a:moveTo>
                  <a:lnTo>
                    <a:pt x="13169" y="158029"/>
                  </a:lnTo>
                  <a:lnTo>
                    <a:pt x="9283" y="176288"/>
                  </a:lnTo>
                  <a:lnTo>
                    <a:pt x="11480" y="179578"/>
                  </a:lnTo>
                  <a:lnTo>
                    <a:pt x="15265" y="180340"/>
                  </a:lnTo>
                  <a:lnTo>
                    <a:pt x="15684" y="180378"/>
                  </a:lnTo>
                  <a:lnTo>
                    <a:pt x="18999" y="180378"/>
                  </a:lnTo>
                  <a:lnTo>
                    <a:pt x="21615" y="178333"/>
                  </a:lnTo>
                  <a:lnTo>
                    <a:pt x="22199" y="175361"/>
                  </a:lnTo>
                  <a:lnTo>
                    <a:pt x="25338" y="160844"/>
                  </a:lnTo>
                  <a:lnTo>
                    <a:pt x="28916" y="146394"/>
                  </a:lnTo>
                  <a:lnTo>
                    <a:pt x="32920" y="132061"/>
                  </a:lnTo>
                  <a:lnTo>
                    <a:pt x="37338" y="117894"/>
                  </a:lnTo>
                  <a:lnTo>
                    <a:pt x="38417" y="114617"/>
                  </a:lnTo>
                  <a:lnTo>
                    <a:pt x="36639" y="111086"/>
                  </a:lnTo>
                  <a:lnTo>
                    <a:pt x="30099" y="108940"/>
                  </a:lnTo>
                  <a:close/>
                </a:path>
                <a:path w="150495" h="626745">
                  <a:moveTo>
                    <a:pt x="4800" y="227241"/>
                  </a:moveTo>
                  <a:lnTo>
                    <a:pt x="0" y="280568"/>
                  </a:lnTo>
                  <a:lnTo>
                    <a:pt x="139" y="287413"/>
                  </a:lnTo>
                  <a:lnTo>
                    <a:pt x="533" y="297522"/>
                  </a:lnTo>
                  <a:lnTo>
                    <a:pt x="3289" y="300164"/>
                  </a:lnTo>
                  <a:lnTo>
                    <a:pt x="6794" y="300164"/>
                  </a:lnTo>
                  <a:lnTo>
                    <a:pt x="10325" y="300024"/>
                  </a:lnTo>
                  <a:lnTo>
                    <a:pt x="13017" y="297116"/>
                  </a:lnTo>
                  <a:lnTo>
                    <a:pt x="12623" y="287083"/>
                  </a:lnTo>
                  <a:lnTo>
                    <a:pt x="12601" y="263671"/>
                  </a:lnTo>
                  <a:lnTo>
                    <a:pt x="12907" y="253504"/>
                  </a:lnTo>
                  <a:lnTo>
                    <a:pt x="13364" y="244088"/>
                  </a:lnTo>
                  <a:lnTo>
                    <a:pt x="14112" y="233260"/>
                  </a:lnTo>
                  <a:lnTo>
                    <a:pt x="14312" y="230797"/>
                  </a:lnTo>
                  <a:lnTo>
                    <a:pt x="11734" y="227787"/>
                  </a:lnTo>
                  <a:lnTo>
                    <a:pt x="4800" y="227241"/>
                  </a:lnTo>
                  <a:close/>
                </a:path>
                <a:path w="150495" h="626745">
                  <a:moveTo>
                    <a:pt x="14960" y="347091"/>
                  </a:moveTo>
                  <a:lnTo>
                    <a:pt x="8153" y="348170"/>
                  </a:lnTo>
                  <a:lnTo>
                    <a:pt x="5829" y="351370"/>
                  </a:lnTo>
                  <a:lnTo>
                    <a:pt x="6375" y="354774"/>
                  </a:lnTo>
                  <a:lnTo>
                    <a:pt x="15576" y="399556"/>
                  </a:lnTo>
                  <a:lnTo>
                    <a:pt x="22809" y="418769"/>
                  </a:lnTo>
                  <a:lnTo>
                    <a:pt x="26085" y="418769"/>
                  </a:lnTo>
                  <a:lnTo>
                    <a:pt x="26670" y="418693"/>
                  </a:lnTo>
                  <a:lnTo>
                    <a:pt x="30556" y="417588"/>
                  </a:lnTo>
                  <a:lnTo>
                    <a:pt x="32473" y="414134"/>
                  </a:lnTo>
                  <a:lnTo>
                    <a:pt x="31534" y="410819"/>
                  </a:lnTo>
                  <a:lnTo>
                    <a:pt x="27685" y="396495"/>
                  </a:lnTo>
                  <a:lnTo>
                    <a:pt x="24258" y="382019"/>
                  </a:lnTo>
                  <a:lnTo>
                    <a:pt x="21263" y="367442"/>
                  </a:lnTo>
                  <a:lnTo>
                    <a:pt x="18707" y="352818"/>
                  </a:lnTo>
                  <a:lnTo>
                    <a:pt x="18161" y="349415"/>
                  </a:lnTo>
                  <a:lnTo>
                    <a:pt x="14960" y="347091"/>
                  </a:lnTo>
                  <a:close/>
                </a:path>
                <a:path w="150495" h="626745">
                  <a:moveTo>
                    <a:pt x="46215" y="462191"/>
                  </a:moveTo>
                  <a:lnTo>
                    <a:pt x="39852" y="464870"/>
                  </a:lnTo>
                  <a:lnTo>
                    <a:pt x="38366" y="468528"/>
                  </a:lnTo>
                  <a:lnTo>
                    <a:pt x="39700" y="471703"/>
                  </a:lnTo>
                  <a:lnTo>
                    <a:pt x="59268" y="513003"/>
                  </a:lnTo>
                  <a:lnTo>
                    <a:pt x="69862" y="529513"/>
                  </a:lnTo>
                  <a:lnTo>
                    <a:pt x="73075" y="529513"/>
                  </a:lnTo>
                  <a:lnTo>
                    <a:pt x="74142" y="529247"/>
                  </a:lnTo>
                  <a:lnTo>
                    <a:pt x="78117" y="526986"/>
                  </a:lnTo>
                  <a:lnTo>
                    <a:pt x="79159" y="523176"/>
                  </a:lnTo>
                  <a:lnTo>
                    <a:pt x="77457" y="520179"/>
                  </a:lnTo>
                  <a:lnTo>
                    <a:pt x="70305" y="507157"/>
                  </a:lnTo>
                  <a:lnTo>
                    <a:pt x="63531" y="493898"/>
                  </a:lnTo>
                  <a:lnTo>
                    <a:pt x="57158" y="480451"/>
                  </a:lnTo>
                  <a:lnTo>
                    <a:pt x="51206" y="466864"/>
                  </a:lnTo>
                  <a:lnTo>
                    <a:pt x="49872" y="463689"/>
                  </a:lnTo>
                  <a:lnTo>
                    <a:pt x="46215" y="462191"/>
                  </a:lnTo>
                  <a:close/>
                </a:path>
                <a:path w="150495" h="626745">
                  <a:moveTo>
                    <a:pt x="103898" y="566623"/>
                  </a:moveTo>
                  <a:lnTo>
                    <a:pt x="98361" y="570725"/>
                  </a:lnTo>
                  <a:lnTo>
                    <a:pt x="97764" y="574636"/>
                  </a:lnTo>
                  <a:lnTo>
                    <a:pt x="99822" y="577405"/>
                  </a:lnTo>
                  <a:lnTo>
                    <a:pt x="128584" y="612922"/>
                  </a:lnTo>
                  <a:lnTo>
                    <a:pt x="141744" y="626135"/>
                  </a:lnTo>
                  <a:lnTo>
                    <a:pt x="144932" y="626135"/>
                  </a:lnTo>
                  <a:lnTo>
                    <a:pt x="146481" y="625576"/>
                  </a:lnTo>
                  <a:lnTo>
                    <a:pt x="150190" y="622071"/>
                  </a:lnTo>
                  <a:lnTo>
                    <a:pt x="150317" y="618121"/>
                  </a:lnTo>
                  <a:lnTo>
                    <a:pt x="147955" y="615607"/>
                  </a:lnTo>
                  <a:lnTo>
                    <a:pt x="137935" y="604635"/>
                  </a:lnTo>
                  <a:lnTo>
                    <a:pt x="128225" y="593350"/>
                  </a:lnTo>
                  <a:lnTo>
                    <a:pt x="118858" y="581788"/>
                  </a:lnTo>
                  <a:lnTo>
                    <a:pt x="109867" y="569988"/>
                  </a:lnTo>
                  <a:lnTo>
                    <a:pt x="107810" y="567207"/>
                  </a:lnTo>
                  <a:lnTo>
                    <a:pt x="103898" y="566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" name="object 20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2369" y="4322363"/>
              <a:ext cx="147497" cy="133883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10497" y="5044358"/>
              <a:ext cx="242608" cy="194944"/>
            </a:xfrm>
            <a:prstGeom prst="rect">
              <a:avLst/>
            </a:prstGeom>
          </p:spPr>
        </p:pic>
        <p:sp>
          <p:nvSpPr>
            <p:cNvPr id="22" name="object 22" descr=""/>
            <p:cNvSpPr/>
            <p:nvPr/>
          </p:nvSpPr>
          <p:spPr>
            <a:xfrm>
              <a:off x="6815328" y="4249254"/>
              <a:ext cx="694690" cy="758190"/>
            </a:xfrm>
            <a:custGeom>
              <a:avLst/>
              <a:gdLst/>
              <a:ahLst/>
              <a:cxnLst/>
              <a:rect l="l" t="t" r="r" b="b"/>
              <a:pathLst>
                <a:path w="694690" h="758189">
                  <a:moveTo>
                    <a:pt x="69494" y="31457"/>
                  </a:moveTo>
                  <a:lnTo>
                    <a:pt x="67386" y="24892"/>
                  </a:lnTo>
                  <a:lnTo>
                    <a:pt x="63868" y="23088"/>
                  </a:lnTo>
                  <a:lnTo>
                    <a:pt x="60591" y="24142"/>
                  </a:lnTo>
                  <a:lnTo>
                    <a:pt x="17741" y="40068"/>
                  </a:lnTo>
                  <a:lnTo>
                    <a:pt x="0" y="51333"/>
                  </a:lnTo>
                  <a:lnTo>
                    <a:pt x="50" y="52971"/>
                  </a:lnTo>
                  <a:lnTo>
                    <a:pt x="2171" y="57619"/>
                  </a:lnTo>
                  <a:lnTo>
                    <a:pt x="5880" y="58991"/>
                  </a:lnTo>
                  <a:lnTo>
                    <a:pt x="9017" y="57556"/>
                  </a:lnTo>
                  <a:lnTo>
                    <a:pt x="22618" y="51574"/>
                  </a:lnTo>
                  <a:lnTo>
                    <a:pt x="36410" y="45974"/>
                  </a:lnTo>
                  <a:lnTo>
                    <a:pt x="50355" y="40792"/>
                  </a:lnTo>
                  <a:lnTo>
                    <a:pt x="64414" y="36029"/>
                  </a:lnTo>
                  <a:lnTo>
                    <a:pt x="67691" y="34975"/>
                  </a:lnTo>
                  <a:lnTo>
                    <a:pt x="69494" y="31457"/>
                  </a:lnTo>
                  <a:close/>
                </a:path>
                <a:path w="694690" h="758189">
                  <a:moveTo>
                    <a:pt x="186880" y="10121"/>
                  </a:moveTo>
                  <a:lnTo>
                    <a:pt x="186372" y="3251"/>
                  </a:lnTo>
                  <a:lnTo>
                    <a:pt x="183388" y="660"/>
                  </a:lnTo>
                  <a:lnTo>
                    <a:pt x="179946" y="914"/>
                  </a:lnTo>
                  <a:lnTo>
                    <a:pt x="134569" y="6273"/>
                  </a:lnTo>
                  <a:lnTo>
                    <a:pt x="114427" y="15176"/>
                  </a:lnTo>
                  <a:lnTo>
                    <a:pt x="115290" y="19672"/>
                  </a:lnTo>
                  <a:lnTo>
                    <a:pt x="118579" y="21882"/>
                  </a:lnTo>
                  <a:lnTo>
                    <a:pt x="121958" y="21221"/>
                  </a:lnTo>
                  <a:lnTo>
                    <a:pt x="136588" y="18605"/>
                  </a:lnTo>
                  <a:lnTo>
                    <a:pt x="151307" y="16421"/>
                  </a:lnTo>
                  <a:lnTo>
                    <a:pt x="166090" y="14668"/>
                  </a:lnTo>
                  <a:lnTo>
                    <a:pt x="180860" y="13373"/>
                  </a:lnTo>
                  <a:lnTo>
                    <a:pt x="184289" y="13119"/>
                  </a:lnTo>
                  <a:lnTo>
                    <a:pt x="186880" y="10121"/>
                  </a:lnTo>
                  <a:close/>
                </a:path>
                <a:path w="694690" h="758189">
                  <a:moveTo>
                    <a:pt x="307086" y="10464"/>
                  </a:moveTo>
                  <a:lnTo>
                    <a:pt x="256019" y="1092"/>
                  </a:lnTo>
                  <a:lnTo>
                    <a:pt x="237998" y="0"/>
                  </a:lnTo>
                  <a:lnTo>
                    <a:pt x="235496" y="1803"/>
                  </a:lnTo>
                  <a:lnTo>
                    <a:pt x="234454" y="4914"/>
                  </a:lnTo>
                  <a:lnTo>
                    <a:pt x="234340" y="5486"/>
                  </a:lnTo>
                  <a:lnTo>
                    <a:pt x="234149" y="9525"/>
                  </a:lnTo>
                  <a:lnTo>
                    <a:pt x="236816" y="12446"/>
                  </a:lnTo>
                  <a:lnTo>
                    <a:pt x="240258" y="12611"/>
                  </a:lnTo>
                  <a:lnTo>
                    <a:pt x="255054" y="13550"/>
                  </a:lnTo>
                  <a:lnTo>
                    <a:pt x="269875" y="14922"/>
                  </a:lnTo>
                  <a:lnTo>
                    <a:pt x="284645" y="16738"/>
                  </a:lnTo>
                  <a:lnTo>
                    <a:pt x="299313" y="18986"/>
                  </a:lnTo>
                  <a:lnTo>
                    <a:pt x="302717" y="19558"/>
                  </a:lnTo>
                  <a:lnTo>
                    <a:pt x="305943" y="17259"/>
                  </a:lnTo>
                  <a:lnTo>
                    <a:pt x="307086" y="10464"/>
                  </a:lnTo>
                  <a:close/>
                </a:path>
                <a:path w="694690" h="758189">
                  <a:moveTo>
                    <a:pt x="422757" y="45885"/>
                  </a:moveTo>
                  <a:lnTo>
                    <a:pt x="380149" y="26466"/>
                  </a:lnTo>
                  <a:lnTo>
                    <a:pt x="357517" y="19405"/>
                  </a:lnTo>
                  <a:lnTo>
                    <a:pt x="354139" y="21183"/>
                  </a:lnTo>
                  <a:lnTo>
                    <a:pt x="353072" y="24345"/>
                  </a:lnTo>
                  <a:lnTo>
                    <a:pt x="352018" y="27901"/>
                  </a:lnTo>
                  <a:lnTo>
                    <a:pt x="353923" y="31369"/>
                  </a:lnTo>
                  <a:lnTo>
                    <a:pt x="363550" y="34201"/>
                  </a:lnTo>
                  <a:lnTo>
                    <a:pt x="369925" y="36207"/>
                  </a:lnTo>
                  <a:lnTo>
                    <a:pt x="413181" y="52412"/>
                  </a:lnTo>
                  <a:lnTo>
                    <a:pt x="416356" y="53771"/>
                  </a:lnTo>
                  <a:lnTo>
                    <a:pt x="420027" y="52298"/>
                  </a:lnTo>
                  <a:lnTo>
                    <a:pt x="422757" y="45885"/>
                  </a:lnTo>
                  <a:close/>
                </a:path>
                <a:path w="694690" h="758189">
                  <a:moveTo>
                    <a:pt x="526796" y="107632"/>
                  </a:moveTo>
                  <a:lnTo>
                    <a:pt x="485686" y="75933"/>
                  </a:lnTo>
                  <a:lnTo>
                    <a:pt x="469607" y="66408"/>
                  </a:lnTo>
                  <a:lnTo>
                    <a:pt x="465797" y="67437"/>
                  </a:lnTo>
                  <a:lnTo>
                    <a:pt x="463867" y="70789"/>
                  </a:lnTo>
                  <a:lnTo>
                    <a:pt x="463689" y="71170"/>
                  </a:lnTo>
                  <a:lnTo>
                    <a:pt x="462635" y="74320"/>
                  </a:lnTo>
                  <a:lnTo>
                    <a:pt x="463740" y="77444"/>
                  </a:lnTo>
                  <a:lnTo>
                    <a:pt x="466369" y="78955"/>
                  </a:lnTo>
                  <a:lnTo>
                    <a:pt x="479132" y="86563"/>
                  </a:lnTo>
                  <a:lnTo>
                    <a:pt x="491680" y="94564"/>
                  </a:lnTo>
                  <a:lnTo>
                    <a:pt x="503986" y="102933"/>
                  </a:lnTo>
                  <a:lnTo>
                    <a:pt x="515988" y="111645"/>
                  </a:lnTo>
                  <a:lnTo>
                    <a:pt x="518756" y="113715"/>
                  </a:lnTo>
                  <a:lnTo>
                    <a:pt x="522668" y="113144"/>
                  </a:lnTo>
                  <a:lnTo>
                    <a:pt x="526796" y="107632"/>
                  </a:lnTo>
                  <a:close/>
                </a:path>
                <a:path w="694690" h="758189">
                  <a:moveTo>
                    <a:pt x="694194" y="694842"/>
                  </a:moveTo>
                  <a:lnTo>
                    <a:pt x="692594" y="691222"/>
                  </a:lnTo>
                  <a:lnTo>
                    <a:pt x="689381" y="689978"/>
                  </a:lnTo>
                  <a:lnTo>
                    <a:pt x="688187" y="689648"/>
                  </a:lnTo>
                  <a:lnTo>
                    <a:pt x="685317" y="689152"/>
                  </a:lnTo>
                  <a:lnTo>
                    <a:pt x="682396" y="690727"/>
                  </a:lnTo>
                  <a:lnTo>
                    <a:pt x="675728" y="707313"/>
                  </a:lnTo>
                  <a:lnTo>
                    <a:pt x="669721" y="720940"/>
                  </a:lnTo>
                  <a:lnTo>
                    <a:pt x="663321" y="734377"/>
                  </a:lnTo>
                  <a:lnTo>
                    <a:pt x="654913" y="750608"/>
                  </a:lnTo>
                  <a:lnTo>
                    <a:pt x="656069" y="754392"/>
                  </a:lnTo>
                  <a:lnTo>
                    <a:pt x="662139" y="757631"/>
                  </a:lnTo>
                  <a:lnTo>
                    <a:pt x="665937" y="756488"/>
                  </a:lnTo>
                  <a:lnTo>
                    <a:pt x="674522" y="739914"/>
                  </a:lnTo>
                  <a:lnTo>
                    <a:pt x="681088" y="726135"/>
                  </a:lnTo>
                  <a:lnTo>
                    <a:pt x="687235" y="712177"/>
                  </a:lnTo>
                  <a:lnTo>
                    <a:pt x="694194" y="6948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3" name="object 23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647865" y="5064503"/>
              <a:ext cx="190638" cy="157162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73324" y="4904693"/>
              <a:ext cx="103289" cy="81533"/>
            </a:xfrm>
            <a:prstGeom prst="rect">
              <a:avLst/>
            </a:prstGeom>
          </p:spPr>
        </p:pic>
        <p:sp>
          <p:nvSpPr>
            <p:cNvPr id="25" name="object 25" descr=""/>
            <p:cNvSpPr/>
            <p:nvPr/>
          </p:nvSpPr>
          <p:spPr>
            <a:xfrm>
              <a:off x="7022356" y="4880301"/>
              <a:ext cx="163830" cy="267970"/>
            </a:xfrm>
            <a:custGeom>
              <a:avLst/>
              <a:gdLst/>
              <a:ahLst/>
              <a:cxnLst/>
              <a:rect l="l" t="t" r="r" b="b"/>
              <a:pathLst>
                <a:path w="163829" h="267970">
                  <a:moveTo>
                    <a:pt x="122402" y="0"/>
                  </a:moveTo>
                  <a:lnTo>
                    <a:pt x="119964" y="1219"/>
                  </a:lnTo>
                  <a:lnTo>
                    <a:pt x="120154" y="2031"/>
                  </a:lnTo>
                  <a:lnTo>
                    <a:pt x="117729" y="4470"/>
                  </a:lnTo>
                  <a:lnTo>
                    <a:pt x="108369" y="12801"/>
                  </a:lnTo>
                  <a:lnTo>
                    <a:pt x="99834" y="7924"/>
                  </a:lnTo>
                  <a:lnTo>
                    <a:pt x="96989" y="11175"/>
                  </a:lnTo>
                  <a:lnTo>
                    <a:pt x="90474" y="9956"/>
                  </a:lnTo>
                  <a:lnTo>
                    <a:pt x="89255" y="13207"/>
                  </a:lnTo>
                  <a:lnTo>
                    <a:pt x="82753" y="16459"/>
                  </a:lnTo>
                  <a:lnTo>
                    <a:pt x="79095" y="20129"/>
                  </a:lnTo>
                  <a:lnTo>
                    <a:pt x="79298" y="25006"/>
                  </a:lnTo>
                  <a:lnTo>
                    <a:pt x="71970" y="31508"/>
                  </a:lnTo>
                  <a:lnTo>
                    <a:pt x="67500" y="36385"/>
                  </a:lnTo>
                  <a:lnTo>
                    <a:pt x="63436" y="41262"/>
                  </a:lnTo>
                  <a:lnTo>
                    <a:pt x="66281" y="44932"/>
                  </a:lnTo>
                  <a:lnTo>
                    <a:pt x="63639" y="52044"/>
                  </a:lnTo>
                  <a:lnTo>
                    <a:pt x="69735" y="57734"/>
                  </a:lnTo>
                  <a:lnTo>
                    <a:pt x="67500" y="63639"/>
                  </a:lnTo>
                  <a:lnTo>
                    <a:pt x="70751" y="65671"/>
                  </a:lnTo>
                  <a:lnTo>
                    <a:pt x="80111" y="72986"/>
                  </a:lnTo>
                  <a:lnTo>
                    <a:pt x="85394" y="73799"/>
                  </a:lnTo>
                  <a:lnTo>
                    <a:pt x="86207" y="73190"/>
                  </a:lnTo>
                  <a:lnTo>
                    <a:pt x="85394" y="86613"/>
                  </a:lnTo>
                  <a:lnTo>
                    <a:pt x="89865" y="89052"/>
                  </a:lnTo>
                  <a:lnTo>
                    <a:pt x="91909" y="99009"/>
                  </a:lnTo>
                  <a:lnTo>
                    <a:pt x="93929" y="100228"/>
                  </a:lnTo>
                  <a:lnTo>
                    <a:pt x="96177" y="99415"/>
                  </a:lnTo>
                  <a:lnTo>
                    <a:pt x="99021" y="103479"/>
                  </a:lnTo>
                  <a:lnTo>
                    <a:pt x="99021" y="104901"/>
                  </a:lnTo>
                  <a:lnTo>
                    <a:pt x="60185" y="130124"/>
                  </a:lnTo>
                  <a:lnTo>
                    <a:pt x="56527" y="118325"/>
                  </a:lnTo>
                  <a:lnTo>
                    <a:pt x="33798" y="109114"/>
                  </a:lnTo>
                  <a:lnTo>
                    <a:pt x="20334" y="110216"/>
                  </a:lnTo>
                  <a:lnTo>
                    <a:pt x="10834" y="125387"/>
                  </a:lnTo>
                  <a:lnTo>
                    <a:pt x="0" y="158381"/>
                  </a:lnTo>
                  <a:lnTo>
                    <a:pt x="4236" y="179999"/>
                  </a:lnTo>
                  <a:lnTo>
                    <a:pt x="29883" y="212674"/>
                  </a:lnTo>
                  <a:lnTo>
                    <a:pt x="35179" y="216331"/>
                  </a:lnTo>
                  <a:lnTo>
                    <a:pt x="32537" y="222834"/>
                  </a:lnTo>
                  <a:lnTo>
                    <a:pt x="39649" y="224053"/>
                  </a:lnTo>
                  <a:lnTo>
                    <a:pt x="40055" y="231368"/>
                  </a:lnTo>
                  <a:lnTo>
                    <a:pt x="30695" y="247027"/>
                  </a:lnTo>
                  <a:lnTo>
                    <a:pt x="25615" y="253530"/>
                  </a:lnTo>
                  <a:lnTo>
                    <a:pt x="29476" y="253530"/>
                  </a:lnTo>
                  <a:lnTo>
                    <a:pt x="22364" y="267563"/>
                  </a:lnTo>
                  <a:lnTo>
                    <a:pt x="26631" y="267563"/>
                  </a:lnTo>
                  <a:lnTo>
                    <a:pt x="74828" y="231368"/>
                  </a:lnTo>
                  <a:lnTo>
                    <a:pt x="72986" y="260248"/>
                  </a:lnTo>
                  <a:lnTo>
                    <a:pt x="79908" y="255574"/>
                  </a:lnTo>
                  <a:lnTo>
                    <a:pt x="86190" y="249783"/>
                  </a:lnTo>
                  <a:lnTo>
                    <a:pt x="93275" y="241612"/>
                  </a:lnTo>
                  <a:lnTo>
                    <a:pt x="101460" y="231165"/>
                  </a:lnTo>
                  <a:lnTo>
                    <a:pt x="105930" y="227507"/>
                  </a:lnTo>
                  <a:lnTo>
                    <a:pt x="120370" y="191109"/>
                  </a:lnTo>
                  <a:lnTo>
                    <a:pt x="122402" y="192531"/>
                  </a:lnTo>
                  <a:lnTo>
                    <a:pt x="122809" y="197421"/>
                  </a:lnTo>
                  <a:lnTo>
                    <a:pt x="123825" y="198640"/>
                  </a:lnTo>
                  <a:lnTo>
                    <a:pt x="126263" y="200672"/>
                  </a:lnTo>
                  <a:lnTo>
                    <a:pt x="125857" y="209207"/>
                  </a:lnTo>
                  <a:lnTo>
                    <a:pt x="129311" y="207378"/>
                  </a:lnTo>
                  <a:lnTo>
                    <a:pt x="143751" y="167728"/>
                  </a:lnTo>
                  <a:lnTo>
                    <a:pt x="146189" y="127482"/>
                  </a:lnTo>
                  <a:lnTo>
                    <a:pt x="151472" y="99009"/>
                  </a:lnTo>
                  <a:lnTo>
                    <a:pt x="160223" y="89458"/>
                  </a:lnTo>
                  <a:lnTo>
                    <a:pt x="159004" y="85394"/>
                  </a:lnTo>
                  <a:lnTo>
                    <a:pt x="157365" y="85394"/>
                  </a:lnTo>
                  <a:lnTo>
                    <a:pt x="158584" y="82537"/>
                  </a:lnTo>
                  <a:lnTo>
                    <a:pt x="159424" y="76858"/>
                  </a:lnTo>
                  <a:lnTo>
                    <a:pt x="160629" y="53873"/>
                  </a:lnTo>
                  <a:lnTo>
                    <a:pt x="162934" y="38680"/>
                  </a:lnTo>
                  <a:lnTo>
                    <a:pt x="163830" y="30672"/>
                  </a:lnTo>
                  <a:lnTo>
                    <a:pt x="163429" y="27200"/>
                  </a:lnTo>
                  <a:lnTo>
                    <a:pt x="161848" y="25615"/>
                  </a:lnTo>
                  <a:lnTo>
                    <a:pt x="159004" y="23583"/>
                  </a:lnTo>
                  <a:lnTo>
                    <a:pt x="159816" y="26022"/>
                  </a:lnTo>
                  <a:lnTo>
                    <a:pt x="140703" y="11582"/>
                  </a:lnTo>
                  <a:lnTo>
                    <a:pt x="131749" y="6299"/>
                  </a:lnTo>
                  <a:lnTo>
                    <a:pt x="122402" y="0"/>
                  </a:lnTo>
                  <a:close/>
                </a:path>
              </a:pathLst>
            </a:custGeom>
            <a:solidFill>
              <a:srgbClr val="603B1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6652996" y="5030190"/>
              <a:ext cx="492125" cy="182245"/>
            </a:xfrm>
            <a:custGeom>
              <a:avLst/>
              <a:gdLst/>
              <a:ahLst/>
              <a:cxnLst/>
              <a:rect l="l" t="t" r="r" b="b"/>
              <a:pathLst>
                <a:path w="492125" h="182245">
                  <a:moveTo>
                    <a:pt x="19024" y="75260"/>
                  </a:moveTo>
                  <a:lnTo>
                    <a:pt x="17005" y="71843"/>
                  </a:lnTo>
                  <a:lnTo>
                    <a:pt x="10363" y="64325"/>
                  </a:lnTo>
                  <a:lnTo>
                    <a:pt x="3289" y="56807"/>
                  </a:lnTo>
                  <a:lnTo>
                    <a:pt x="0" y="53378"/>
                  </a:lnTo>
                  <a:lnTo>
                    <a:pt x="9740" y="66040"/>
                  </a:lnTo>
                  <a:lnTo>
                    <a:pt x="14960" y="72529"/>
                  </a:lnTo>
                  <a:lnTo>
                    <a:pt x="17462" y="74917"/>
                  </a:lnTo>
                  <a:lnTo>
                    <a:pt x="19024" y="75260"/>
                  </a:lnTo>
                  <a:close/>
                </a:path>
                <a:path w="492125" h="182245">
                  <a:moveTo>
                    <a:pt x="21069" y="78955"/>
                  </a:moveTo>
                  <a:lnTo>
                    <a:pt x="15913" y="75069"/>
                  </a:lnTo>
                  <a:lnTo>
                    <a:pt x="20129" y="79324"/>
                  </a:lnTo>
                  <a:lnTo>
                    <a:pt x="21069" y="78955"/>
                  </a:lnTo>
                  <a:close/>
                </a:path>
                <a:path w="492125" h="182245">
                  <a:moveTo>
                    <a:pt x="21475" y="62179"/>
                  </a:moveTo>
                  <a:lnTo>
                    <a:pt x="3479" y="48272"/>
                  </a:lnTo>
                  <a:lnTo>
                    <a:pt x="17792" y="64643"/>
                  </a:lnTo>
                  <a:lnTo>
                    <a:pt x="21475" y="62179"/>
                  </a:lnTo>
                  <a:close/>
                </a:path>
                <a:path w="492125" h="182245">
                  <a:moveTo>
                    <a:pt x="52362" y="104521"/>
                  </a:moveTo>
                  <a:lnTo>
                    <a:pt x="50533" y="100558"/>
                  </a:lnTo>
                  <a:lnTo>
                    <a:pt x="44310" y="93243"/>
                  </a:lnTo>
                  <a:lnTo>
                    <a:pt x="37668" y="86194"/>
                  </a:lnTo>
                  <a:lnTo>
                    <a:pt x="34569" y="83045"/>
                  </a:lnTo>
                  <a:lnTo>
                    <a:pt x="43586" y="96266"/>
                  </a:lnTo>
                  <a:lnTo>
                    <a:pt x="48450" y="102908"/>
                  </a:lnTo>
                  <a:lnTo>
                    <a:pt x="50825" y="104990"/>
                  </a:lnTo>
                  <a:lnTo>
                    <a:pt x="52362" y="104521"/>
                  </a:lnTo>
                  <a:close/>
                </a:path>
                <a:path w="492125" h="182245">
                  <a:moveTo>
                    <a:pt x="52362" y="54000"/>
                  </a:moveTo>
                  <a:lnTo>
                    <a:pt x="43980" y="42341"/>
                  </a:lnTo>
                  <a:lnTo>
                    <a:pt x="49098" y="54000"/>
                  </a:lnTo>
                  <a:lnTo>
                    <a:pt x="52362" y="54000"/>
                  </a:lnTo>
                  <a:close/>
                </a:path>
                <a:path w="492125" h="182245">
                  <a:moveTo>
                    <a:pt x="55029" y="64833"/>
                  </a:moveTo>
                  <a:lnTo>
                    <a:pt x="43370" y="48475"/>
                  </a:lnTo>
                  <a:lnTo>
                    <a:pt x="45123" y="52603"/>
                  </a:lnTo>
                  <a:lnTo>
                    <a:pt x="40093" y="44386"/>
                  </a:lnTo>
                  <a:lnTo>
                    <a:pt x="46634" y="59728"/>
                  </a:lnTo>
                  <a:lnTo>
                    <a:pt x="48171" y="59728"/>
                  </a:lnTo>
                  <a:lnTo>
                    <a:pt x="50533" y="65252"/>
                  </a:lnTo>
                  <a:lnTo>
                    <a:pt x="55029" y="64833"/>
                  </a:lnTo>
                  <a:close/>
                </a:path>
                <a:path w="492125" h="182245">
                  <a:moveTo>
                    <a:pt x="59118" y="82016"/>
                  </a:moveTo>
                  <a:lnTo>
                    <a:pt x="46228" y="66878"/>
                  </a:lnTo>
                  <a:lnTo>
                    <a:pt x="55841" y="82423"/>
                  </a:lnTo>
                  <a:lnTo>
                    <a:pt x="59118" y="82016"/>
                  </a:lnTo>
                  <a:close/>
                </a:path>
                <a:path w="492125" h="182245">
                  <a:moveTo>
                    <a:pt x="60960" y="104927"/>
                  </a:moveTo>
                  <a:lnTo>
                    <a:pt x="58750" y="100685"/>
                  </a:lnTo>
                  <a:lnTo>
                    <a:pt x="51904" y="91554"/>
                  </a:lnTo>
                  <a:lnTo>
                    <a:pt x="44678" y="82461"/>
                  </a:lnTo>
                  <a:lnTo>
                    <a:pt x="44310" y="82016"/>
                  </a:lnTo>
                  <a:lnTo>
                    <a:pt x="47866" y="82016"/>
                  </a:lnTo>
                  <a:lnTo>
                    <a:pt x="44437" y="77304"/>
                  </a:lnTo>
                  <a:lnTo>
                    <a:pt x="46037" y="77304"/>
                  </a:lnTo>
                  <a:lnTo>
                    <a:pt x="53390" y="89789"/>
                  </a:lnTo>
                  <a:lnTo>
                    <a:pt x="59118" y="87744"/>
                  </a:lnTo>
                  <a:lnTo>
                    <a:pt x="46062" y="75196"/>
                  </a:lnTo>
                  <a:lnTo>
                    <a:pt x="45834" y="73863"/>
                  </a:lnTo>
                  <a:lnTo>
                    <a:pt x="42494" y="66268"/>
                  </a:lnTo>
                  <a:lnTo>
                    <a:pt x="39192" y="59524"/>
                  </a:lnTo>
                  <a:lnTo>
                    <a:pt x="41529" y="59524"/>
                  </a:lnTo>
                  <a:lnTo>
                    <a:pt x="37312" y="47510"/>
                  </a:lnTo>
                  <a:lnTo>
                    <a:pt x="45212" y="65239"/>
                  </a:lnTo>
                  <a:lnTo>
                    <a:pt x="49707" y="64427"/>
                  </a:lnTo>
                  <a:lnTo>
                    <a:pt x="36677" y="45694"/>
                  </a:lnTo>
                  <a:lnTo>
                    <a:pt x="35801" y="43154"/>
                  </a:lnTo>
                  <a:lnTo>
                    <a:pt x="38379" y="57899"/>
                  </a:lnTo>
                  <a:lnTo>
                    <a:pt x="37020" y="55219"/>
                  </a:lnTo>
                  <a:lnTo>
                    <a:pt x="44323" y="77152"/>
                  </a:lnTo>
                  <a:lnTo>
                    <a:pt x="36004" y="65659"/>
                  </a:lnTo>
                  <a:lnTo>
                    <a:pt x="41465" y="78524"/>
                  </a:lnTo>
                  <a:lnTo>
                    <a:pt x="41325" y="78333"/>
                  </a:lnTo>
                  <a:lnTo>
                    <a:pt x="41516" y="78651"/>
                  </a:lnTo>
                  <a:lnTo>
                    <a:pt x="42964" y="82016"/>
                  </a:lnTo>
                  <a:lnTo>
                    <a:pt x="43738" y="82016"/>
                  </a:lnTo>
                  <a:lnTo>
                    <a:pt x="51523" y="93827"/>
                  </a:lnTo>
                  <a:lnTo>
                    <a:pt x="54025" y="97497"/>
                  </a:lnTo>
                  <a:lnTo>
                    <a:pt x="40093" y="78955"/>
                  </a:lnTo>
                  <a:lnTo>
                    <a:pt x="46380" y="89420"/>
                  </a:lnTo>
                  <a:lnTo>
                    <a:pt x="36004" y="76288"/>
                  </a:lnTo>
                  <a:lnTo>
                    <a:pt x="43167" y="91020"/>
                  </a:lnTo>
                  <a:lnTo>
                    <a:pt x="47358" y="91020"/>
                  </a:lnTo>
                  <a:lnTo>
                    <a:pt x="51549" y="97980"/>
                  </a:lnTo>
                  <a:lnTo>
                    <a:pt x="54368" y="97980"/>
                  </a:lnTo>
                  <a:lnTo>
                    <a:pt x="56972" y="101765"/>
                  </a:lnTo>
                  <a:lnTo>
                    <a:pt x="59499" y="104635"/>
                  </a:lnTo>
                  <a:lnTo>
                    <a:pt x="60960" y="104927"/>
                  </a:lnTo>
                  <a:close/>
                </a:path>
                <a:path w="492125" h="182245">
                  <a:moveTo>
                    <a:pt x="60960" y="64020"/>
                  </a:moveTo>
                  <a:lnTo>
                    <a:pt x="51549" y="50114"/>
                  </a:lnTo>
                  <a:lnTo>
                    <a:pt x="57683" y="64427"/>
                  </a:lnTo>
                  <a:lnTo>
                    <a:pt x="60960" y="64020"/>
                  </a:lnTo>
                  <a:close/>
                </a:path>
                <a:path w="492125" h="182245">
                  <a:moveTo>
                    <a:pt x="65252" y="61163"/>
                  </a:moveTo>
                  <a:lnTo>
                    <a:pt x="57886" y="49911"/>
                  </a:lnTo>
                  <a:lnTo>
                    <a:pt x="62382" y="61163"/>
                  </a:lnTo>
                  <a:lnTo>
                    <a:pt x="65252" y="61163"/>
                  </a:lnTo>
                  <a:close/>
                </a:path>
                <a:path w="492125" h="182245">
                  <a:moveTo>
                    <a:pt x="68732" y="120472"/>
                  </a:moveTo>
                  <a:lnTo>
                    <a:pt x="65773" y="117081"/>
                  </a:lnTo>
                  <a:lnTo>
                    <a:pt x="58267" y="111404"/>
                  </a:lnTo>
                  <a:lnTo>
                    <a:pt x="50584" y="106070"/>
                  </a:lnTo>
                  <a:lnTo>
                    <a:pt x="47053" y="103695"/>
                  </a:lnTo>
                  <a:lnTo>
                    <a:pt x="50546" y="106845"/>
                  </a:lnTo>
                  <a:lnTo>
                    <a:pt x="52362" y="108407"/>
                  </a:lnTo>
                  <a:lnTo>
                    <a:pt x="45364" y="102425"/>
                  </a:lnTo>
                  <a:lnTo>
                    <a:pt x="42367" y="100025"/>
                  </a:lnTo>
                  <a:lnTo>
                    <a:pt x="42545" y="100012"/>
                  </a:lnTo>
                  <a:lnTo>
                    <a:pt x="41021" y="96215"/>
                  </a:lnTo>
                  <a:lnTo>
                    <a:pt x="35052" y="88671"/>
                  </a:lnTo>
                  <a:lnTo>
                    <a:pt x="28600" y="81267"/>
                  </a:lnTo>
                  <a:lnTo>
                    <a:pt x="25565" y="77927"/>
                  </a:lnTo>
                  <a:lnTo>
                    <a:pt x="33883" y="91160"/>
                  </a:lnTo>
                  <a:lnTo>
                    <a:pt x="36931" y="95681"/>
                  </a:lnTo>
                  <a:lnTo>
                    <a:pt x="34226" y="93548"/>
                  </a:lnTo>
                  <a:lnTo>
                    <a:pt x="37172" y="96520"/>
                  </a:lnTo>
                  <a:lnTo>
                    <a:pt x="37947" y="97193"/>
                  </a:lnTo>
                  <a:lnTo>
                    <a:pt x="41275" y="99987"/>
                  </a:lnTo>
                  <a:lnTo>
                    <a:pt x="56134" y="112522"/>
                  </a:lnTo>
                  <a:lnTo>
                    <a:pt x="53365" y="109270"/>
                  </a:lnTo>
                  <a:lnTo>
                    <a:pt x="57734" y="113004"/>
                  </a:lnTo>
                  <a:lnTo>
                    <a:pt x="64998" y="118719"/>
                  </a:lnTo>
                  <a:lnTo>
                    <a:pt x="68732" y="120472"/>
                  </a:lnTo>
                  <a:close/>
                </a:path>
                <a:path w="492125" h="182245">
                  <a:moveTo>
                    <a:pt x="74256" y="66065"/>
                  </a:moveTo>
                  <a:lnTo>
                    <a:pt x="67094" y="56451"/>
                  </a:lnTo>
                  <a:lnTo>
                    <a:pt x="71386" y="66065"/>
                  </a:lnTo>
                  <a:lnTo>
                    <a:pt x="74256" y="66065"/>
                  </a:lnTo>
                  <a:close/>
                </a:path>
                <a:path w="492125" h="182245">
                  <a:moveTo>
                    <a:pt x="82638" y="64020"/>
                  </a:moveTo>
                  <a:lnTo>
                    <a:pt x="74256" y="58293"/>
                  </a:lnTo>
                  <a:lnTo>
                    <a:pt x="80187" y="65252"/>
                  </a:lnTo>
                  <a:lnTo>
                    <a:pt x="82638" y="64020"/>
                  </a:lnTo>
                  <a:close/>
                </a:path>
                <a:path w="492125" h="182245">
                  <a:moveTo>
                    <a:pt x="88785" y="78549"/>
                  </a:moveTo>
                  <a:lnTo>
                    <a:pt x="79578" y="65252"/>
                  </a:lnTo>
                  <a:lnTo>
                    <a:pt x="83400" y="73583"/>
                  </a:lnTo>
                  <a:lnTo>
                    <a:pt x="85547" y="81457"/>
                  </a:lnTo>
                  <a:lnTo>
                    <a:pt x="86702" y="86182"/>
                  </a:lnTo>
                  <a:lnTo>
                    <a:pt x="87553" y="85090"/>
                  </a:lnTo>
                  <a:lnTo>
                    <a:pt x="88785" y="78549"/>
                  </a:lnTo>
                  <a:close/>
                </a:path>
                <a:path w="492125" h="182245">
                  <a:moveTo>
                    <a:pt x="96342" y="100025"/>
                  </a:moveTo>
                  <a:lnTo>
                    <a:pt x="95732" y="81000"/>
                  </a:lnTo>
                  <a:lnTo>
                    <a:pt x="94132" y="93116"/>
                  </a:lnTo>
                  <a:lnTo>
                    <a:pt x="91643" y="74663"/>
                  </a:lnTo>
                  <a:lnTo>
                    <a:pt x="92875" y="97370"/>
                  </a:lnTo>
                  <a:lnTo>
                    <a:pt x="93687" y="96545"/>
                  </a:lnTo>
                  <a:lnTo>
                    <a:pt x="93078" y="101244"/>
                  </a:lnTo>
                  <a:lnTo>
                    <a:pt x="96342" y="100025"/>
                  </a:lnTo>
                  <a:close/>
                </a:path>
                <a:path w="492125" h="182245">
                  <a:moveTo>
                    <a:pt x="100304" y="104851"/>
                  </a:moveTo>
                  <a:lnTo>
                    <a:pt x="99606" y="96329"/>
                  </a:lnTo>
                  <a:lnTo>
                    <a:pt x="97980" y="79768"/>
                  </a:lnTo>
                  <a:lnTo>
                    <a:pt x="98005" y="84302"/>
                  </a:lnTo>
                  <a:lnTo>
                    <a:pt x="98158" y="94272"/>
                  </a:lnTo>
                  <a:lnTo>
                    <a:pt x="98590" y="104190"/>
                  </a:lnTo>
                  <a:lnTo>
                    <a:pt x="99415" y="108610"/>
                  </a:lnTo>
                  <a:lnTo>
                    <a:pt x="100190" y="108051"/>
                  </a:lnTo>
                  <a:lnTo>
                    <a:pt x="100304" y="104851"/>
                  </a:lnTo>
                  <a:close/>
                </a:path>
                <a:path w="492125" h="182245">
                  <a:moveTo>
                    <a:pt x="103301" y="111480"/>
                  </a:moveTo>
                  <a:lnTo>
                    <a:pt x="101866" y="88366"/>
                  </a:lnTo>
                  <a:lnTo>
                    <a:pt x="100431" y="111480"/>
                  </a:lnTo>
                  <a:lnTo>
                    <a:pt x="103301" y="111480"/>
                  </a:lnTo>
                  <a:close/>
                </a:path>
                <a:path w="492125" h="182245">
                  <a:moveTo>
                    <a:pt x="108013" y="128460"/>
                  </a:moveTo>
                  <a:lnTo>
                    <a:pt x="107911" y="120294"/>
                  </a:lnTo>
                  <a:lnTo>
                    <a:pt x="107899" y="119468"/>
                  </a:lnTo>
                  <a:lnTo>
                    <a:pt x="107797" y="111061"/>
                  </a:lnTo>
                  <a:lnTo>
                    <a:pt x="107403" y="115481"/>
                  </a:lnTo>
                  <a:lnTo>
                    <a:pt x="105143" y="96951"/>
                  </a:lnTo>
                  <a:lnTo>
                    <a:pt x="103911" y="121094"/>
                  </a:lnTo>
                  <a:lnTo>
                    <a:pt x="107022" y="120472"/>
                  </a:lnTo>
                  <a:lnTo>
                    <a:pt x="106578" y="126453"/>
                  </a:lnTo>
                  <a:lnTo>
                    <a:pt x="106070" y="136956"/>
                  </a:lnTo>
                  <a:lnTo>
                    <a:pt x="106565" y="141541"/>
                  </a:lnTo>
                  <a:lnTo>
                    <a:pt x="107505" y="140843"/>
                  </a:lnTo>
                  <a:lnTo>
                    <a:pt x="107950" y="137426"/>
                  </a:lnTo>
                  <a:lnTo>
                    <a:pt x="108013" y="128460"/>
                  </a:lnTo>
                  <a:close/>
                </a:path>
                <a:path w="492125" h="182245">
                  <a:moveTo>
                    <a:pt x="109435" y="122161"/>
                  </a:moveTo>
                  <a:lnTo>
                    <a:pt x="109359" y="114820"/>
                  </a:lnTo>
                  <a:lnTo>
                    <a:pt x="109029" y="100838"/>
                  </a:lnTo>
                  <a:lnTo>
                    <a:pt x="108432" y="114338"/>
                  </a:lnTo>
                  <a:lnTo>
                    <a:pt x="108254" y="123266"/>
                  </a:lnTo>
                  <a:lnTo>
                    <a:pt x="108623" y="126606"/>
                  </a:lnTo>
                  <a:lnTo>
                    <a:pt x="109194" y="125285"/>
                  </a:lnTo>
                  <a:lnTo>
                    <a:pt x="109435" y="122161"/>
                  </a:lnTo>
                  <a:close/>
                </a:path>
                <a:path w="492125" h="182245">
                  <a:moveTo>
                    <a:pt x="112776" y="141643"/>
                  </a:moveTo>
                  <a:lnTo>
                    <a:pt x="112255" y="133375"/>
                  </a:lnTo>
                  <a:lnTo>
                    <a:pt x="110871" y="117411"/>
                  </a:lnTo>
                  <a:lnTo>
                    <a:pt x="110705" y="121907"/>
                  </a:lnTo>
                  <a:lnTo>
                    <a:pt x="110477" y="131749"/>
                  </a:lnTo>
                  <a:lnTo>
                    <a:pt x="110604" y="141490"/>
                  </a:lnTo>
                  <a:lnTo>
                    <a:pt x="111480" y="145643"/>
                  </a:lnTo>
                  <a:lnTo>
                    <a:pt x="112509" y="144843"/>
                  </a:lnTo>
                  <a:lnTo>
                    <a:pt x="112776" y="141643"/>
                  </a:lnTo>
                  <a:close/>
                </a:path>
                <a:path w="492125" h="182245">
                  <a:moveTo>
                    <a:pt x="116598" y="149313"/>
                  </a:moveTo>
                  <a:lnTo>
                    <a:pt x="114350" y="129273"/>
                  </a:lnTo>
                  <a:lnTo>
                    <a:pt x="113322" y="150139"/>
                  </a:lnTo>
                  <a:lnTo>
                    <a:pt x="116598" y="149313"/>
                  </a:lnTo>
                  <a:close/>
                </a:path>
                <a:path w="492125" h="182245">
                  <a:moveTo>
                    <a:pt x="145643" y="149720"/>
                  </a:moveTo>
                  <a:lnTo>
                    <a:pt x="123139" y="151358"/>
                  </a:lnTo>
                  <a:lnTo>
                    <a:pt x="144005" y="152590"/>
                  </a:lnTo>
                  <a:lnTo>
                    <a:pt x="145643" y="149720"/>
                  </a:lnTo>
                  <a:close/>
                </a:path>
                <a:path w="492125" h="182245">
                  <a:moveTo>
                    <a:pt x="149618" y="175031"/>
                  </a:moveTo>
                  <a:lnTo>
                    <a:pt x="147891" y="171615"/>
                  </a:lnTo>
                  <a:lnTo>
                    <a:pt x="148666" y="174574"/>
                  </a:lnTo>
                  <a:lnTo>
                    <a:pt x="149618" y="175031"/>
                  </a:lnTo>
                  <a:close/>
                </a:path>
                <a:path w="492125" h="182245">
                  <a:moveTo>
                    <a:pt x="160578" y="165277"/>
                  </a:moveTo>
                  <a:lnTo>
                    <a:pt x="157505" y="158115"/>
                  </a:lnTo>
                  <a:lnTo>
                    <a:pt x="155422" y="157314"/>
                  </a:lnTo>
                  <a:lnTo>
                    <a:pt x="156489" y="154838"/>
                  </a:lnTo>
                  <a:lnTo>
                    <a:pt x="144830" y="153162"/>
                  </a:lnTo>
                  <a:lnTo>
                    <a:pt x="143395" y="152590"/>
                  </a:lnTo>
                  <a:lnTo>
                    <a:pt x="144056" y="153047"/>
                  </a:lnTo>
                  <a:lnTo>
                    <a:pt x="139509" y="152387"/>
                  </a:lnTo>
                  <a:lnTo>
                    <a:pt x="146659" y="154813"/>
                  </a:lnTo>
                  <a:lnTo>
                    <a:pt x="156083" y="161175"/>
                  </a:lnTo>
                  <a:lnTo>
                    <a:pt x="160578" y="165277"/>
                  </a:lnTo>
                  <a:close/>
                </a:path>
                <a:path w="492125" h="182245">
                  <a:moveTo>
                    <a:pt x="163233" y="172847"/>
                  </a:moveTo>
                  <a:lnTo>
                    <a:pt x="151168" y="161798"/>
                  </a:lnTo>
                  <a:lnTo>
                    <a:pt x="160375" y="174472"/>
                  </a:lnTo>
                  <a:lnTo>
                    <a:pt x="163233" y="172847"/>
                  </a:lnTo>
                  <a:close/>
                </a:path>
                <a:path w="492125" h="182245">
                  <a:moveTo>
                    <a:pt x="165100" y="182130"/>
                  </a:moveTo>
                  <a:lnTo>
                    <a:pt x="162471" y="178981"/>
                  </a:lnTo>
                  <a:lnTo>
                    <a:pt x="156997" y="173050"/>
                  </a:lnTo>
                  <a:lnTo>
                    <a:pt x="154432" y="170383"/>
                  </a:lnTo>
                  <a:lnTo>
                    <a:pt x="161061" y="180276"/>
                  </a:lnTo>
                  <a:lnTo>
                    <a:pt x="165100" y="182130"/>
                  </a:lnTo>
                  <a:close/>
                </a:path>
                <a:path w="492125" h="182245">
                  <a:moveTo>
                    <a:pt x="392531" y="54813"/>
                  </a:moveTo>
                  <a:lnTo>
                    <a:pt x="392239" y="50850"/>
                  </a:lnTo>
                  <a:lnTo>
                    <a:pt x="389610" y="42125"/>
                  </a:lnTo>
                  <a:lnTo>
                    <a:pt x="388734" y="39611"/>
                  </a:lnTo>
                  <a:lnTo>
                    <a:pt x="388670" y="38125"/>
                  </a:lnTo>
                  <a:lnTo>
                    <a:pt x="387985" y="29210"/>
                  </a:lnTo>
                  <a:lnTo>
                    <a:pt x="387616" y="25158"/>
                  </a:lnTo>
                  <a:lnTo>
                    <a:pt x="387464" y="35928"/>
                  </a:lnTo>
                  <a:lnTo>
                    <a:pt x="386600" y="33439"/>
                  </a:lnTo>
                  <a:lnTo>
                    <a:pt x="386194" y="25361"/>
                  </a:lnTo>
                  <a:lnTo>
                    <a:pt x="385953" y="29248"/>
                  </a:lnTo>
                  <a:lnTo>
                    <a:pt x="385851" y="31356"/>
                  </a:lnTo>
                  <a:lnTo>
                    <a:pt x="385165" y="29451"/>
                  </a:lnTo>
                  <a:lnTo>
                    <a:pt x="385800" y="32448"/>
                  </a:lnTo>
                  <a:lnTo>
                    <a:pt x="385546" y="37782"/>
                  </a:lnTo>
                  <a:lnTo>
                    <a:pt x="385406" y="46240"/>
                  </a:lnTo>
                  <a:lnTo>
                    <a:pt x="385991" y="49911"/>
                  </a:lnTo>
                  <a:lnTo>
                    <a:pt x="387426" y="49504"/>
                  </a:lnTo>
                  <a:lnTo>
                    <a:pt x="386791" y="37147"/>
                  </a:lnTo>
                  <a:lnTo>
                    <a:pt x="387413" y="40055"/>
                  </a:lnTo>
                  <a:lnTo>
                    <a:pt x="387438" y="47548"/>
                  </a:lnTo>
                  <a:lnTo>
                    <a:pt x="387819" y="50406"/>
                  </a:lnTo>
                  <a:lnTo>
                    <a:pt x="388632" y="50927"/>
                  </a:lnTo>
                  <a:lnTo>
                    <a:pt x="389039" y="47345"/>
                  </a:lnTo>
                  <a:lnTo>
                    <a:pt x="390080" y="51638"/>
                  </a:lnTo>
                  <a:lnTo>
                    <a:pt x="391261" y="54419"/>
                  </a:lnTo>
                  <a:lnTo>
                    <a:pt x="392531" y="54813"/>
                  </a:lnTo>
                  <a:close/>
                </a:path>
                <a:path w="492125" h="182245">
                  <a:moveTo>
                    <a:pt x="398665" y="19011"/>
                  </a:moveTo>
                  <a:lnTo>
                    <a:pt x="396011" y="11036"/>
                  </a:lnTo>
                  <a:lnTo>
                    <a:pt x="396214" y="19824"/>
                  </a:lnTo>
                  <a:lnTo>
                    <a:pt x="398665" y="19011"/>
                  </a:lnTo>
                  <a:close/>
                </a:path>
                <a:path w="492125" h="182245">
                  <a:moveTo>
                    <a:pt x="404647" y="62509"/>
                  </a:moveTo>
                  <a:lnTo>
                    <a:pt x="403783" y="57962"/>
                  </a:lnTo>
                  <a:lnTo>
                    <a:pt x="400164" y="46469"/>
                  </a:lnTo>
                  <a:lnTo>
                    <a:pt x="394309" y="29044"/>
                  </a:lnTo>
                  <a:lnTo>
                    <a:pt x="395998" y="28016"/>
                  </a:lnTo>
                  <a:lnTo>
                    <a:pt x="395592" y="15748"/>
                  </a:lnTo>
                  <a:lnTo>
                    <a:pt x="394055" y="28308"/>
                  </a:lnTo>
                  <a:lnTo>
                    <a:pt x="393090" y="25425"/>
                  </a:lnTo>
                  <a:lnTo>
                    <a:pt x="393077" y="24968"/>
                  </a:lnTo>
                  <a:lnTo>
                    <a:pt x="391922" y="8991"/>
                  </a:lnTo>
                  <a:lnTo>
                    <a:pt x="391744" y="13436"/>
                  </a:lnTo>
                  <a:lnTo>
                    <a:pt x="391502" y="23164"/>
                  </a:lnTo>
                  <a:lnTo>
                    <a:pt x="391502" y="23558"/>
                  </a:lnTo>
                  <a:lnTo>
                    <a:pt x="389661" y="11861"/>
                  </a:lnTo>
                  <a:lnTo>
                    <a:pt x="389661" y="29654"/>
                  </a:lnTo>
                  <a:lnTo>
                    <a:pt x="391541" y="29933"/>
                  </a:lnTo>
                  <a:lnTo>
                    <a:pt x="391566" y="32816"/>
                  </a:lnTo>
                  <a:lnTo>
                    <a:pt x="392328" y="37007"/>
                  </a:lnTo>
                  <a:lnTo>
                    <a:pt x="393242" y="36347"/>
                  </a:lnTo>
                  <a:lnTo>
                    <a:pt x="393496" y="33210"/>
                  </a:lnTo>
                  <a:lnTo>
                    <a:pt x="393128" y="26060"/>
                  </a:lnTo>
                  <a:lnTo>
                    <a:pt x="394208" y="30683"/>
                  </a:lnTo>
                  <a:lnTo>
                    <a:pt x="397573" y="44538"/>
                  </a:lnTo>
                  <a:lnTo>
                    <a:pt x="401281" y="58166"/>
                  </a:lnTo>
                  <a:lnTo>
                    <a:pt x="403783" y="63804"/>
                  </a:lnTo>
                  <a:lnTo>
                    <a:pt x="404647" y="62509"/>
                  </a:lnTo>
                  <a:close/>
                </a:path>
                <a:path w="492125" h="182245">
                  <a:moveTo>
                    <a:pt x="408762" y="63144"/>
                  </a:moveTo>
                  <a:lnTo>
                    <a:pt x="407593" y="59410"/>
                  </a:lnTo>
                  <a:lnTo>
                    <a:pt x="403860" y="50012"/>
                  </a:lnTo>
                  <a:lnTo>
                    <a:pt x="396417" y="31902"/>
                  </a:lnTo>
                  <a:lnTo>
                    <a:pt x="402145" y="48450"/>
                  </a:lnTo>
                  <a:lnTo>
                    <a:pt x="406247" y="59601"/>
                  </a:lnTo>
                  <a:lnTo>
                    <a:pt x="408482" y="64223"/>
                  </a:lnTo>
                  <a:lnTo>
                    <a:pt x="408762" y="63144"/>
                  </a:lnTo>
                  <a:close/>
                </a:path>
                <a:path w="492125" h="182245">
                  <a:moveTo>
                    <a:pt x="412165" y="64833"/>
                  </a:moveTo>
                  <a:lnTo>
                    <a:pt x="407873" y="51130"/>
                  </a:lnTo>
                  <a:lnTo>
                    <a:pt x="409308" y="65239"/>
                  </a:lnTo>
                  <a:lnTo>
                    <a:pt x="412165" y="64833"/>
                  </a:lnTo>
                  <a:close/>
                </a:path>
                <a:path w="492125" h="182245">
                  <a:moveTo>
                    <a:pt x="415340" y="59067"/>
                  </a:moveTo>
                  <a:lnTo>
                    <a:pt x="413702" y="55410"/>
                  </a:lnTo>
                  <a:lnTo>
                    <a:pt x="408533" y="46177"/>
                  </a:lnTo>
                  <a:lnTo>
                    <a:pt x="398259" y="28422"/>
                  </a:lnTo>
                  <a:lnTo>
                    <a:pt x="400735" y="33528"/>
                  </a:lnTo>
                  <a:lnTo>
                    <a:pt x="406260" y="44665"/>
                  </a:lnTo>
                  <a:lnTo>
                    <a:pt x="411975" y="55613"/>
                  </a:lnTo>
                  <a:lnTo>
                    <a:pt x="415036" y="60134"/>
                  </a:lnTo>
                  <a:lnTo>
                    <a:pt x="415340" y="59067"/>
                  </a:lnTo>
                  <a:close/>
                </a:path>
                <a:path w="492125" h="182245">
                  <a:moveTo>
                    <a:pt x="468439" y="30797"/>
                  </a:moveTo>
                  <a:lnTo>
                    <a:pt x="461518" y="32588"/>
                  </a:lnTo>
                  <a:lnTo>
                    <a:pt x="447598" y="35572"/>
                  </a:lnTo>
                  <a:lnTo>
                    <a:pt x="431393" y="36817"/>
                  </a:lnTo>
                  <a:lnTo>
                    <a:pt x="435584" y="37655"/>
                  </a:lnTo>
                  <a:lnTo>
                    <a:pt x="432955" y="37795"/>
                  </a:lnTo>
                  <a:lnTo>
                    <a:pt x="416458" y="36195"/>
                  </a:lnTo>
                  <a:lnTo>
                    <a:pt x="426859" y="39217"/>
                  </a:lnTo>
                  <a:lnTo>
                    <a:pt x="433641" y="40347"/>
                  </a:lnTo>
                  <a:lnTo>
                    <a:pt x="439826" y="39712"/>
                  </a:lnTo>
                  <a:lnTo>
                    <a:pt x="443242" y="38798"/>
                  </a:lnTo>
                  <a:lnTo>
                    <a:pt x="447548" y="38963"/>
                  </a:lnTo>
                  <a:lnTo>
                    <a:pt x="454113" y="37211"/>
                  </a:lnTo>
                  <a:lnTo>
                    <a:pt x="463715" y="33134"/>
                  </a:lnTo>
                  <a:lnTo>
                    <a:pt x="468439" y="30797"/>
                  </a:lnTo>
                  <a:close/>
                </a:path>
                <a:path w="492125" h="182245">
                  <a:moveTo>
                    <a:pt x="471220" y="35140"/>
                  </a:moveTo>
                  <a:lnTo>
                    <a:pt x="467042" y="37604"/>
                  </a:lnTo>
                  <a:lnTo>
                    <a:pt x="458635" y="42024"/>
                  </a:lnTo>
                  <a:lnTo>
                    <a:pt x="450570" y="44640"/>
                  </a:lnTo>
                  <a:lnTo>
                    <a:pt x="443928" y="45034"/>
                  </a:lnTo>
                  <a:lnTo>
                    <a:pt x="444931" y="44462"/>
                  </a:lnTo>
                  <a:lnTo>
                    <a:pt x="438429" y="43916"/>
                  </a:lnTo>
                  <a:lnTo>
                    <a:pt x="459409" y="38252"/>
                  </a:lnTo>
                  <a:lnTo>
                    <a:pt x="459613" y="36410"/>
                  </a:lnTo>
                  <a:lnTo>
                    <a:pt x="455993" y="36906"/>
                  </a:lnTo>
                  <a:lnTo>
                    <a:pt x="447827" y="39814"/>
                  </a:lnTo>
                  <a:lnTo>
                    <a:pt x="439635" y="43053"/>
                  </a:lnTo>
                  <a:lnTo>
                    <a:pt x="437705" y="43853"/>
                  </a:lnTo>
                  <a:lnTo>
                    <a:pt x="423786" y="42646"/>
                  </a:lnTo>
                  <a:lnTo>
                    <a:pt x="409067" y="40246"/>
                  </a:lnTo>
                  <a:lnTo>
                    <a:pt x="404596" y="34772"/>
                  </a:lnTo>
                  <a:lnTo>
                    <a:pt x="408190" y="42595"/>
                  </a:lnTo>
                  <a:lnTo>
                    <a:pt x="405625" y="40081"/>
                  </a:lnTo>
                  <a:lnTo>
                    <a:pt x="412026" y="50673"/>
                  </a:lnTo>
                  <a:lnTo>
                    <a:pt x="416356" y="55854"/>
                  </a:lnTo>
                  <a:lnTo>
                    <a:pt x="418223" y="58750"/>
                  </a:lnTo>
                  <a:lnTo>
                    <a:pt x="422338" y="64719"/>
                  </a:lnTo>
                  <a:lnTo>
                    <a:pt x="424535" y="66802"/>
                  </a:lnTo>
                  <a:lnTo>
                    <a:pt x="426275" y="66878"/>
                  </a:lnTo>
                  <a:lnTo>
                    <a:pt x="424967" y="63614"/>
                  </a:lnTo>
                  <a:lnTo>
                    <a:pt x="421182" y="58915"/>
                  </a:lnTo>
                  <a:lnTo>
                    <a:pt x="422998" y="59905"/>
                  </a:lnTo>
                  <a:lnTo>
                    <a:pt x="432625" y="62788"/>
                  </a:lnTo>
                  <a:lnTo>
                    <a:pt x="437489" y="63995"/>
                  </a:lnTo>
                  <a:lnTo>
                    <a:pt x="431088" y="60718"/>
                  </a:lnTo>
                  <a:lnTo>
                    <a:pt x="425132" y="56921"/>
                  </a:lnTo>
                  <a:lnTo>
                    <a:pt x="427291" y="57429"/>
                  </a:lnTo>
                  <a:lnTo>
                    <a:pt x="422211" y="53225"/>
                  </a:lnTo>
                  <a:lnTo>
                    <a:pt x="413181" y="45262"/>
                  </a:lnTo>
                  <a:lnTo>
                    <a:pt x="409194" y="40398"/>
                  </a:lnTo>
                  <a:lnTo>
                    <a:pt x="422783" y="44196"/>
                  </a:lnTo>
                  <a:lnTo>
                    <a:pt x="431342" y="46126"/>
                  </a:lnTo>
                  <a:lnTo>
                    <a:pt x="431990" y="46164"/>
                  </a:lnTo>
                  <a:lnTo>
                    <a:pt x="427710" y="46634"/>
                  </a:lnTo>
                  <a:lnTo>
                    <a:pt x="442887" y="47066"/>
                  </a:lnTo>
                  <a:lnTo>
                    <a:pt x="450951" y="47066"/>
                  </a:lnTo>
                  <a:lnTo>
                    <a:pt x="453809" y="46609"/>
                  </a:lnTo>
                  <a:lnTo>
                    <a:pt x="451269" y="48323"/>
                  </a:lnTo>
                  <a:lnTo>
                    <a:pt x="442493" y="52908"/>
                  </a:lnTo>
                  <a:lnTo>
                    <a:pt x="441045" y="53301"/>
                  </a:lnTo>
                  <a:lnTo>
                    <a:pt x="430847" y="50634"/>
                  </a:lnTo>
                  <a:lnTo>
                    <a:pt x="415645" y="45402"/>
                  </a:lnTo>
                  <a:lnTo>
                    <a:pt x="418592" y="46837"/>
                  </a:lnTo>
                  <a:lnTo>
                    <a:pt x="426732" y="50317"/>
                  </a:lnTo>
                  <a:lnTo>
                    <a:pt x="437464" y="54000"/>
                  </a:lnTo>
                  <a:lnTo>
                    <a:pt x="437984" y="54114"/>
                  </a:lnTo>
                  <a:lnTo>
                    <a:pt x="429145" y="56451"/>
                  </a:lnTo>
                  <a:lnTo>
                    <a:pt x="439648" y="56553"/>
                  </a:lnTo>
                  <a:lnTo>
                    <a:pt x="445655" y="55753"/>
                  </a:lnTo>
                  <a:lnTo>
                    <a:pt x="445871" y="55613"/>
                  </a:lnTo>
                  <a:lnTo>
                    <a:pt x="448170" y="56045"/>
                  </a:lnTo>
                  <a:lnTo>
                    <a:pt x="451370" y="55880"/>
                  </a:lnTo>
                  <a:lnTo>
                    <a:pt x="447090" y="54825"/>
                  </a:lnTo>
                  <a:lnTo>
                    <a:pt x="449453" y="53314"/>
                  </a:lnTo>
                  <a:lnTo>
                    <a:pt x="453288" y="48475"/>
                  </a:lnTo>
                  <a:lnTo>
                    <a:pt x="454558" y="46494"/>
                  </a:lnTo>
                  <a:lnTo>
                    <a:pt x="456552" y="45199"/>
                  </a:lnTo>
                  <a:lnTo>
                    <a:pt x="455701" y="45021"/>
                  </a:lnTo>
                  <a:lnTo>
                    <a:pt x="465150" y="44170"/>
                  </a:lnTo>
                  <a:lnTo>
                    <a:pt x="470255" y="37211"/>
                  </a:lnTo>
                  <a:lnTo>
                    <a:pt x="471220" y="35140"/>
                  </a:lnTo>
                  <a:close/>
                </a:path>
                <a:path w="492125" h="182245">
                  <a:moveTo>
                    <a:pt x="479348" y="21399"/>
                  </a:moveTo>
                  <a:lnTo>
                    <a:pt x="474395" y="24206"/>
                  </a:lnTo>
                  <a:lnTo>
                    <a:pt x="464769" y="29133"/>
                  </a:lnTo>
                  <a:lnTo>
                    <a:pt x="452259" y="33337"/>
                  </a:lnTo>
                  <a:lnTo>
                    <a:pt x="463003" y="31800"/>
                  </a:lnTo>
                  <a:lnTo>
                    <a:pt x="469252" y="30276"/>
                  </a:lnTo>
                  <a:lnTo>
                    <a:pt x="473392" y="27813"/>
                  </a:lnTo>
                  <a:lnTo>
                    <a:pt x="477824" y="23520"/>
                  </a:lnTo>
                  <a:lnTo>
                    <a:pt x="479348" y="21399"/>
                  </a:lnTo>
                  <a:close/>
                </a:path>
                <a:path w="492125" h="182245">
                  <a:moveTo>
                    <a:pt x="491934" y="9817"/>
                  </a:moveTo>
                  <a:lnTo>
                    <a:pt x="490804" y="8978"/>
                  </a:lnTo>
                  <a:lnTo>
                    <a:pt x="484733" y="11912"/>
                  </a:lnTo>
                  <a:lnTo>
                    <a:pt x="483006" y="12763"/>
                  </a:lnTo>
                  <a:lnTo>
                    <a:pt x="482942" y="12268"/>
                  </a:lnTo>
                  <a:lnTo>
                    <a:pt x="478866" y="13690"/>
                  </a:lnTo>
                  <a:lnTo>
                    <a:pt x="474840" y="16370"/>
                  </a:lnTo>
                  <a:lnTo>
                    <a:pt x="473405" y="13804"/>
                  </a:lnTo>
                  <a:lnTo>
                    <a:pt x="475132" y="12712"/>
                  </a:lnTo>
                  <a:lnTo>
                    <a:pt x="473252" y="13512"/>
                  </a:lnTo>
                  <a:lnTo>
                    <a:pt x="472909" y="12877"/>
                  </a:lnTo>
                  <a:lnTo>
                    <a:pt x="467131" y="16065"/>
                  </a:lnTo>
                  <a:lnTo>
                    <a:pt x="466623" y="16281"/>
                  </a:lnTo>
                  <a:lnTo>
                    <a:pt x="451446" y="22186"/>
                  </a:lnTo>
                  <a:lnTo>
                    <a:pt x="435889" y="26377"/>
                  </a:lnTo>
                  <a:lnTo>
                    <a:pt x="446214" y="25628"/>
                  </a:lnTo>
                  <a:lnTo>
                    <a:pt x="453275" y="24257"/>
                  </a:lnTo>
                  <a:lnTo>
                    <a:pt x="458762" y="21920"/>
                  </a:lnTo>
                  <a:lnTo>
                    <a:pt x="474167" y="16827"/>
                  </a:lnTo>
                  <a:lnTo>
                    <a:pt x="472998" y="17602"/>
                  </a:lnTo>
                  <a:lnTo>
                    <a:pt x="460032" y="22910"/>
                  </a:lnTo>
                  <a:lnTo>
                    <a:pt x="469341" y="20142"/>
                  </a:lnTo>
                  <a:lnTo>
                    <a:pt x="463118" y="24726"/>
                  </a:lnTo>
                  <a:lnTo>
                    <a:pt x="462241" y="25400"/>
                  </a:lnTo>
                  <a:lnTo>
                    <a:pt x="455447" y="27533"/>
                  </a:lnTo>
                  <a:lnTo>
                    <a:pt x="445211" y="31280"/>
                  </a:lnTo>
                  <a:lnTo>
                    <a:pt x="443826" y="31813"/>
                  </a:lnTo>
                  <a:lnTo>
                    <a:pt x="432358" y="32092"/>
                  </a:lnTo>
                  <a:lnTo>
                    <a:pt x="419125" y="30060"/>
                  </a:lnTo>
                  <a:lnTo>
                    <a:pt x="422249" y="32232"/>
                  </a:lnTo>
                  <a:lnTo>
                    <a:pt x="412927" y="29464"/>
                  </a:lnTo>
                  <a:lnTo>
                    <a:pt x="401535" y="24130"/>
                  </a:lnTo>
                  <a:lnTo>
                    <a:pt x="406311" y="29832"/>
                  </a:lnTo>
                  <a:lnTo>
                    <a:pt x="410654" y="32905"/>
                  </a:lnTo>
                  <a:lnTo>
                    <a:pt x="417042" y="34404"/>
                  </a:lnTo>
                  <a:lnTo>
                    <a:pt x="427926" y="35382"/>
                  </a:lnTo>
                  <a:lnTo>
                    <a:pt x="430961" y="36436"/>
                  </a:lnTo>
                  <a:lnTo>
                    <a:pt x="437730" y="35852"/>
                  </a:lnTo>
                  <a:lnTo>
                    <a:pt x="448779" y="33134"/>
                  </a:lnTo>
                  <a:lnTo>
                    <a:pt x="454063" y="31330"/>
                  </a:lnTo>
                  <a:lnTo>
                    <a:pt x="449376" y="31584"/>
                  </a:lnTo>
                  <a:lnTo>
                    <a:pt x="453123" y="30937"/>
                  </a:lnTo>
                  <a:lnTo>
                    <a:pt x="460133" y="29375"/>
                  </a:lnTo>
                  <a:lnTo>
                    <a:pt x="463931" y="27698"/>
                  </a:lnTo>
                  <a:lnTo>
                    <a:pt x="466991" y="25158"/>
                  </a:lnTo>
                  <a:lnTo>
                    <a:pt x="464883" y="24612"/>
                  </a:lnTo>
                  <a:lnTo>
                    <a:pt x="473684" y="19913"/>
                  </a:lnTo>
                  <a:lnTo>
                    <a:pt x="477647" y="17653"/>
                  </a:lnTo>
                  <a:lnTo>
                    <a:pt x="486410" y="14681"/>
                  </a:lnTo>
                  <a:lnTo>
                    <a:pt x="490283" y="12433"/>
                  </a:lnTo>
                  <a:lnTo>
                    <a:pt x="491934" y="9817"/>
                  </a:lnTo>
                  <a:close/>
                </a:path>
                <a:path w="492125" h="182245">
                  <a:moveTo>
                    <a:pt x="491934" y="1638"/>
                  </a:moveTo>
                  <a:lnTo>
                    <a:pt x="488429" y="2400"/>
                  </a:lnTo>
                  <a:lnTo>
                    <a:pt x="489750" y="1587"/>
                  </a:lnTo>
                  <a:lnTo>
                    <a:pt x="490093" y="0"/>
                  </a:lnTo>
                  <a:lnTo>
                    <a:pt x="485444" y="1066"/>
                  </a:lnTo>
                  <a:lnTo>
                    <a:pt x="475399" y="5829"/>
                  </a:lnTo>
                  <a:lnTo>
                    <a:pt x="471995" y="7607"/>
                  </a:lnTo>
                  <a:lnTo>
                    <a:pt x="454710" y="13703"/>
                  </a:lnTo>
                  <a:lnTo>
                    <a:pt x="467042" y="10185"/>
                  </a:lnTo>
                  <a:lnTo>
                    <a:pt x="465391" y="11036"/>
                  </a:lnTo>
                  <a:lnTo>
                    <a:pt x="460844" y="13500"/>
                  </a:lnTo>
                  <a:lnTo>
                    <a:pt x="477875" y="7073"/>
                  </a:lnTo>
                  <a:lnTo>
                    <a:pt x="478078" y="6997"/>
                  </a:lnTo>
                  <a:lnTo>
                    <a:pt x="486829" y="4368"/>
                  </a:lnTo>
                  <a:lnTo>
                    <a:pt x="491007" y="2743"/>
                  </a:lnTo>
                  <a:lnTo>
                    <a:pt x="491934" y="1638"/>
                  </a:lnTo>
                  <a:close/>
                </a:path>
              </a:pathLst>
            </a:custGeom>
            <a:solidFill>
              <a:srgbClr val="4F2E1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7044296" y="4885537"/>
              <a:ext cx="141605" cy="257810"/>
            </a:xfrm>
            <a:custGeom>
              <a:avLst/>
              <a:gdLst/>
              <a:ahLst/>
              <a:cxnLst/>
              <a:rect l="l" t="t" r="r" b="b"/>
              <a:pathLst>
                <a:path w="141604" h="257810">
                  <a:moveTo>
                    <a:pt x="7772" y="153035"/>
                  </a:moveTo>
                  <a:lnTo>
                    <a:pt x="0" y="145669"/>
                  </a:lnTo>
                  <a:lnTo>
                    <a:pt x="3276" y="154673"/>
                  </a:lnTo>
                  <a:lnTo>
                    <a:pt x="7772" y="153035"/>
                  </a:lnTo>
                  <a:close/>
                </a:path>
                <a:path w="141604" h="257810">
                  <a:moveTo>
                    <a:pt x="11468" y="152831"/>
                  </a:moveTo>
                  <a:lnTo>
                    <a:pt x="2463" y="145465"/>
                  </a:lnTo>
                  <a:lnTo>
                    <a:pt x="8597" y="153644"/>
                  </a:lnTo>
                  <a:lnTo>
                    <a:pt x="11468" y="152831"/>
                  </a:lnTo>
                  <a:close/>
                </a:path>
                <a:path w="141604" h="257810">
                  <a:moveTo>
                    <a:pt x="12484" y="162445"/>
                  </a:moveTo>
                  <a:lnTo>
                    <a:pt x="5537" y="176352"/>
                  </a:lnTo>
                  <a:lnTo>
                    <a:pt x="10033" y="176352"/>
                  </a:lnTo>
                  <a:lnTo>
                    <a:pt x="12484" y="162445"/>
                  </a:lnTo>
                  <a:close/>
                </a:path>
                <a:path w="141604" h="257810">
                  <a:moveTo>
                    <a:pt x="12687" y="149148"/>
                  </a:moveTo>
                  <a:lnTo>
                    <a:pt x="6146" y="137693"/>
                  </a:lnTo>
                  <a:lnTo>
                    <a:pt x="9829" y="149961"/>
                  </a:lnTo>
                  <a:lnTo>
                    <a:pt x="12687" y="149148"/>
                  </a:lnTo>
                  <a:close/>
                </a:path>
                <a:path w="141604" h="257810">
                  <a:moveTo>
                    <a:pt x="15862" y="235432"/>
                  </a:moveTo>
                  <a:lnTo>
                    <a:pt x="12217" y="245033"/>
                  </a:lnTo>
                  <a:lnTo>
                    <a:pt x="8890" y="252958"/>
                  </a:lnTo>
                  <a:lnTo>
                    <a:pt x="7213" y="257390"/>
                  </a:lnTo>
                  <a:lnTo>
                    <a:pt x="8496" y="256501"/>
                  </a:lnTo>
                  <a:lnTo>
                    <a:pt x="12788" y="250977"/>
                  </a:lnTo>
                  <a:lnTo>
                    <a:pt x="15862" y="235432"/>
                  </a:lnTo>
                  <a:close/>
                </a:path>
                <a:path w="141604" h="257810">
                  <a:moveTo>
                    <a:pt x="17399" y="167957"/>
                  </a:moveTo>
                  <a:lnTo>
                    <a:pt x="16002" y="161874"/>
                  </a:lnTo>
                  <a:lnTo>
                    <a:pt x="16370" y="158153"/>
                  </a:lnTo>
                  <a:lnTo>
                    <a:pt x="15671" y="160426"/>
                  </a:lnTo>
                  <a:lnTo>
                    <a:pt x="14122" y="153644"/>
                  </a:lnTo>
                  <a:lnTo>
                    <a:pt x="12890" y="168783"/>
                  </a:lnTo>
                  <a:lnTo>
                    <a:pt x="13093" y="168744"/>
                  </a:lnTo>
                  <a:lnTo>
                    <a:pt x="10439" y="177380"/>
                  </a:lnTo>
                  <a:lnTo>
                    <a:pt x="14528" y="176974"/>
                  </a:lnTo>
                  <a:lnTo>
                    <a:pt x="15367" y="168338"/>
                  </a:lnTo>
                  <a:lnTo>
                    <a:pt x="17399" y="167957"/>
                  </a:lnTo>
                  <a:close/>
                </a:path>
                <a:path w="141604" h="257810">
                  <a:moveTo>
                    <a:pt x="19062" y="242443"/>
                  </a:moveTo>
                  <a:lnTo>
                    <a:pt x="19011" y="236728"/>
                  </a:lnTo>
                  <a:lnTo>
                    <a:pt x="17907" y="227253"/>
                  </a:lnTo>
                  <a:lnTo>
                    <a:pt x="16192" y="239166"/>
                  </a:lnTo>
                  <a:lnTo>
                    <a:pt x="13995" y="248805"/>
                  </a:lnTo>
                  <a:lnTo>
                    <a:pt x="12992" y="253809"/>
                  </a:lnTo>
                  <a:lnTo>
                    <a:pt x="14833" y="251802"/>
                  </a:lnTo>
                  <a:lnTo>
                    <a:pt x="17767" y="246697"/>
                  </a:lnTo>
                  <a:lnTo>
                    <a:pt x="19062" y="242443"/>
                  </a:lnTo>
                  <a:close/>
                </a:path>
                <a:path w="141604" h="257810">
                  <a:moveTo>
                    <a:pt x="21272" y="169608"/>
                  </a:moveTo>
                  <a:lnTo>
                    <a:pt x="20459" y="144856"/>
                  </a:lnTo>
                  <a:lnTo>
                    <a:pt x="19913" y="148844"/>
                  </a:lnTo>
                  <a:lnTo>
                    <a:pt x="19570" y="151790"/>
                  </a:lnTo>
                  <a:lnTo>
                    <a:pt x="19431" y="143827"/>
                  </a:lnTo>
                  <a:lnTo>
                    <a:pt x="16357" y="155689"/>
                  </a:lnTo>
                  <a:lnTo>
                    <a:pt x="19151" y="155346"/>
                  </a:lnTo>
                  <a:lnTo>
                    <a:pt x="18897" y="157581"/>
                  </a:lnTo>
                  <a:lnTo>
                    <a:pt x="18300" y="166255"/>
                  </a:lnTo>
                  <a:lnTo>
                    <a:pt x="19024" y="170014"/>
                  </a:lnTo>
                  <a:lnTo>
                    <a:pt x="21272" y="169608"/>
                  </a:lnTo>
                  <a:close/>
                </a:path>
                <a:path w="141604" h="257810">
                  <a:moveTo>
                    <a:pt x="26187" y="159575"/>
                  </a:moveTo>
                  <a:lnTo>
                    <a:pt x="24345" y="139534"/>
                  </a:lnTo>
                  <a:lnTo>
                    <a:pt x="24091" y="143522"/>
                  </a:lnTo>
                  <a:lnTo>
                    <a:pt x="23660" y="152057"/>
                  </a:lnTo>
                  <a:lnTo>
                    <a:pt x="23571" y="160070"/>
                  </a:lnTo>
                  <a:lnTo>
                    <a:pt x="24345" y="162445"/>
                  </a:lnTo>
                  <a:lnTo>
                    <a:pt x="26187" y="159575"/>
                  </a:lnTo>
                  <a:close/>
                </a:path>
                <a:path w="141604" h="257810">
                  <a:moveTo>
                    <a:pt x="26860" y="230479"/>
                  </a:moveTo>
                  <a:lnTo>
                    <a:pt x="25692" y="216611"/>
                  </a:lnTo>
                  <a:lnTo>
                    <a:pt x="23799" y="231711"/>
                  </a:lnTo>
                  <a:lnTo>
                    <a:pt x="19697" y="244106"/>
                  </a:lnTo>
                  <a:lnTo>
                    <a:pt x="17056" y="250939"/>
                  </a:lnTo>
                  <a:lnTo>
                    <a:pt x="19558" y="249339"/>
                  </a:lnTo>
                  <a:lnTo>
                    <a:pt x="24358" y="243763"/>
                  </a:lnTo>
                  <a:lnTo>
                    <a:pt x="26606" y="238506"/>
                  </a:lnTo>
                  <a:lnTo>
                    <a:pt x="26860" y="230479"/>
                  </a:lnTo>
                  <a:close/>
                </a:path>
                <a:path w="141604" h="257810">
                  <a:moveTo>
                    <a:pt x="30073" y="157937"/>
                  </a:moveTo>
                  <a:lnTo>
                    <a:pt x="28028" y="136258"/>
                  </a:lnTo>
                  <a:lnTo>
                    <a:pt x="27673" y="140195"/>
                  </a:lnTo>
                  <a:lnTo>
                    <a:pt x="27076" y="148717"/>
                  </a:lnTo>
                  <a:lnTo>
                    <a:pt x="26911" y="156883"/>
                  </a:lnTo>
                  <a:lnTo>
                    <a:pt x="27825" y="159778"/>
                  </a:lnTo>
                  <a:lnTo>
                    <a:pt x="30073" y="157937"/>
                  </a:lnTo>
                  <a:close/>
                </a:path>
                <a:path w="141604" h="257810">
                  <a:moveTo>
                    <a:pt x="33121" y="150050"/>
                  </a:moveTo>
                  <a:lnTo>
                    <a:pt x="32258" y="142697"/>
                  </a:lnTo>
                  <a:lnTo>
                    <a:pt x="30276" y="128485"/>
                  </a:lnTo>
                  <a:lnTo>
                    <a:pt x="30340" y="132511"/>
                  </a:lnTo>
                  <a:lnTo>
                    <a:pt x="30581" y="141300"/>
                  </a:lnTo>
                  <a:lnTo>
                    <a:pt x="31140" y="149974"/>
                  </a:lnTo>
                  <a:lnTo>
                    <a:pt x="32118" y="153644"/>
                  </a:lnTo>
                  <a:lnTo>
                    <a:pt x="33007" y="152908"/>
                  </a:lnTo>
                  <a:lnTo>
                    <a:pt x="33121" y="150050"/>
                  </a:lnTo>
                  <a:close/>
                </a:path>
                <a:path w="141604" h="257810">
                  <a:moveTo>
                    <a:pt x="39687" y="145669"/>
                  </a:moveTo>
                  <a:lnTo>
                    <a:pt x="39077" y="125006"/>
                  </a:lnTo>
                  <a:lnTo>
                    <a:pt x="37998" y="135610"/>
                  </a:lnTo>
                  <a:lnTo>
                    <a:pt x="36461" y="144272"/>
                  </a:lnTo>
                  <a:lnTo>
                    <a:pt x="35623" y="149440"/>
                  </a:lnTo>
                  <a:lnTo>
                    <a:pt x="36626" y="149555"/>
                  </a:lnTo>
                  <a:lnTo>
                    <a:pt x="39687" y="145669"/>
                  </a:lnTo>
                  <a:close/>
                </a:path>
                <a:path w="141604" h="257810">
                  <a:moveTo>
                    <a:pt x="40005" y="217030"/>
                  </a:moveTo>
                  <a:lnTo>
                    <a:pt x="33820" y="230174"/>
                  </a:lnTo>
                  <a:lnTo>
                    <a:pt x="30213" y="236588"/>
                  </a:lnTo>
                  <a:lnTo>
                    <a:pt x="37350" y="217639"/>
                  </a:lnTo>
                  <a:lnTo>
                    <a:pt x="35585" y="221056"/>
                  </a:lnTo>
                  <a:lnTo>
                    <a:pt x="31851" y="228511"/>
                  </a:lnTo>
                  <a:lnTo>
                    <a:pt x="28460" y="235851"/>
                  </a:lnTo>
                  <a:lnTo>
                    <a:pt x="27736" y="238912"/>
                  </a:lnTo>
                  <a:lnTo>
                    <a:pt x="29184" y="238442"/>
                  </a:lnTo>
                  <a:lnTo>
                    <a:pt x="25742" y="244576"/>
                  </a:lnTo>
                  <a:lnTo>
                    <a:pt x="26911" y="244843"/>
                  </a:lnTo>
                  <a:lnTo>
                    <a:pt x="29883" y="242684"/>
                  </a:lnTo>
                  <a:lnTo>
                    <a:pt x="32232" y="239064"/>
                  </a:lnTo>
                  <a:lnTo>
                    <a:pt x="35204" y="231381"/>
                  </a:lnTo>
                  <a:lnTo>
                    <a:pt x="40005" y="217030"/>
                  </a:lnTo>
                  <a:close/>
                </a:path>
                <a:path w="141604" h="257810">
                  <a:moveTo>
                    <a:pt x="54114" y="24549"/>
                  </a:moveTo>
                  <a:lnTo>
                    <a:pt x="51536" y="28244"/>
                  </a:lnTo>
                  <a:lnTo>
                    <a:pt x="51460" y="27203"/>
                  </a:lnTo>
                  <a:lnTo>
                    <a:pt x="51358" y="28498"/>
                  </a:lnTo>
                  <a:lnTo>
                    <a:pt x="46647" y="35255"/>
                  </a:lnTo>
                  <a:lnTo>
                    <a:pt x="44704" y="41033"/>
                  </a:lnTo>
                  <a:lnTo>
                    <a:pt x="45834" y="42405"/>
                  </a:lnTo>
                  <a:lnTo>
                    <a:pt x="47574" y="39890"/>
                  </a:lnTo>
                  <a:lnTo>
                    <a:pt x="49199" y="34163"/>
                  </a:lnTo>
                  <a:lnTo>
                    <a:pt x="51244" y="30162"/>
                  </a:lnTo>
                  <a:lnTo>
                    <a:pt x="49822" y="49707"/>
                  </a:lnTo>
                  <a:lnTo>
                    <a:pt x="53098" y="48882"/>
                  </a:lnTo>
                  <a:lnTo>
                    <a:pt x="51625" y="29425"/>
                  </a:lnTo>
                  <a:lnTo>
                    <a:pt x="54114" y="24549"/>
                  </a:lnTo>
                  <a:close/>
                </a:path>
                <a:path w="141604" h="257810">
                  <a:moveTo>
                    <a:pt x="57188" y="246684"/>
                  </a:moveTo>
                  <a:lnTo>
                    <a:pt x="54737" y="224802"/>
                  </a:lnTo>
                  <a:lnTo>
                    <a:pt x="54571" y="228650"/>
                  </a:lnTo>
                  <a:lnTo>
                    <a:pt x="54343" y="236994"/>
                  </a:lnTo>
                  <a:lnTo>
                    <a:pt x="54470" y="245084"/>
                  </a:lnTo>
                  <a:lnTo>
                    <a:pt x="55346" y="248119"/>
                  </a:lnTo>
                  <a:lnTo>
                    <a:pt x="57188" y="246684"/>
                  </a:lnTo>
                  <a:close/>
                </a:path>
                <a:path w="141604" h="257810">
                  <a:moveTo>
                    <a:pt x="59588" y="241541"/>
                  </a:moveTo>
                  <a:lnTo>
                    <a:pt x="59499" y="233210"/>
                  </a:lnTo>
                  <a:lnTo>
                    <a:pt x="58826" y="217233"/>
                  </a:lnTo>
                  <a:lnTo>
                    <a:pt x="58280" y="221907"/>
                  </a:lnTo>
                  <a:lnTo>
                    <a:pt x="57289" y="232117"/>
                  </a:lnTo>
                  <a:lnTo>
                    <a:pt x="56743" y="242087"/>
                  </a:lnTo>
                  <a:lnTo>
                    <a:pt x="57594" y="246075"/>
                  </a:lnTo>
                  <a:lnTo>
                    <a:pt x="58991" y="244932"/>
                  </a:lnTo>
                  <a:lnTo>
                    <a:pt x="59588" y="241541"/>
                  </a:lnTo>
                  <a:close/>
                </a:path>
                <a:path w="141604" h="257810">
                  <a:moveTo>
                    <a:pt x="64338" y="67716"/>
                  </a:moveTo>
                  <a:lnTo>
                    <a:pt x="61683" y="53390"/>
                  </a:lnTo>
                  <a:lnTo>
                    <a:pt x="60833" y="59931"/>
                  </a:lnTo>
                  <a:lnTo>
                    <a:pt x="58420" y="44183"/>
                  </a:lnTo>
                  <a:lnTo>
                    <a:pt x="58293" y="47612"/>
                  </a:lnTo>
                  <a:lnTo>
                    <a:pt x="56781" y="36817"/>
                  </a:lnTo>
                  <a:lnTo>
                    <a:pt x="56553" y="46710"/>
                  </a:lnTo>
                  <a:lnTo>
                    <a:pt x="53301" y="31089"/>
                  </a:lnTo>
                  <a:lnTo>
                    <a:pt x="53098" y="54000"/>
                  </a:lnTo>
                  <a:lnTo>
                    <a:pt x="56400" y="53733"/>
                  </a:lnTo>
                  <a:lnTo>
                    <a:pt x="56375" y="55016"/>
                  </a:lnTo>
                  <a:lnTo>
                    <a:pt x="58064" y="54546"/>
                  </a:lnTo>
                  <a:lnTo>
                    <a:pt x="57607" y="68110"/>
                  </a:lnTo>
                  <a:lnTo>
                    <a:pt x="62103" y="68110"/>
                  </a:lnTo>
                  <a:lnTo>
                    <a:pt x="62039" y="67716"/>
                  </a:lnTo>
                  <a:lnTo>
                    <a:pt x="64338" y="67716"/>
                  </a:lnTo>
                  <a:close/>
                </a:path>
                <a:path w="141604" h="257810">
                  <a:moveTo>
                    <a:pt x="67221" y="54216"/>
                  </a:moveTo>
                  <a:lnTo>
                    <a:pt x="62306" y="41529"/>
                  </a:lnTo>
                  <a:lnTo>
                    <a:pt x="63119" y="53797"/>
                  </a:lnTo>
                  <a:lnTo>
                    <a:pt x="67221" y="54216"/>
                  </a:lnTo>
                  <a:close/>
                </a:path>
                <a:path w="141604" h="257810">
                  <a:moveTo>
                    <a:pt x="69659" y="56870"/>
                  </a:moveTo>
                  <a:lnTo>
                    <a:pt x="68745" y="60642"/>
                  </a:lnTo>
                  <a:lnTo>
                    <a:pt x="66903" y="68935"/>
                  </a:lnTo>
                  <a:lnTo>
                    <a:pt x="65519" y="77241"/>
                  </a:lnTo>
                  <a:lnTo>
                    <a:pt x="65976" y="81013"/>
                  </a:lnTo>
                  <a:lnTo>
                    <a:pt x="68427" y="81013"/>
                  </a:lnTo>
                  <a:lnTo>
                    <a:pt x="69659" y="56870"/>
                  </a:lnTo>
                  <a:close/>
                </a:path>
                <a:path w="141604" h="257810">
                  <a:moveTo>
                    <a:pt x="72326" y="199440"/>
                  </a:moveTo>
                  <a:lnTo>
                    <a:pt x="68033" y="216166"/>
                  </a:lnTo>
                  <a:lnTo>
                    <a:pt x="64909" y="226047"/>
                  </a:lnTo>
                  <a:lnTo>
                    <a:pt x="64096" y="228866"/>
                  </a:lnTo>
                  <a:lnTo>
                    <a:pt x="64147" y="224459"/>
                  </a:lnTo>
                  <a:lnTo>
                    <a:pt x="63728" y="208432"/>
                  </a:lnTo>
                  <a:lnTo>
                    <a:pt x="62090" y="224205"/>
                  </a:lnTo>
                  <a:lnTo>
                    <a:pt x="60693" y="234670"/>
                  </a:lnTo>
                  <a:lnTo>
                    <a:pt x="60248" y="239839"/>
                  </a:lnTo>
                  <a:lnTo>
                    <a:pt x="61480" y="239725"/>
                  </a:lnTo>
                  <a:lnTo>
                    <a:pt x="63246" y="237172"/>
                  </a:lnTo>
                  <a:lnTo>
                    <a:pt x="64058" y="233057"/>
                  </a:lnTo>
                  <a:lnTo>
                    <a:pt x="64084" y="230263"/>
                  </a:lnTo>
                  <a:lnTo>
                    <a:pt x="65163" y="230124"/>
                  </a:lnTo>
                  <a:lnTo>
                    <a:pt x="67576" y="228142"/>
                  </a:lnTo>
                  <a:lnTo>
                    <a:pt x="69126" y="224294"/>
                  </a:lnTo>
                  <a:lnTo>
                    <a:pt x="70485" y="215684"/>
                  </a:lnTo>
                  <a:lnTo>
                    <a:pt x="72326" y="199440"/>
                  </a:lnTo>
                  <a:close/>
                </a:path>
                <a:path w="141604" h="257810">
                  <a:moveTo>
                    <a:pt x="74561" y="94234"/>
                  </a:moveTo>
                  <a:lnTo>
                    <a:pt x="73939" y="88112"/>
                  </a:lnTo>
                  <a:lnTo>
                    <a:pt x="72656" y="77762"/>
                  </a:lnTo>
                  <a:lnTo>
                    <a:pt x="72123" y="64846"/>
                  </a:lnTo>
                  <a:lnTo>
                    <a:pt x="70523" y="79578"/>
                  </a:lnTo>
                  <a:lnTo>
                    <a:pt x="70091" y="87566"/>
                  </a:lnTo>
                  <a:lnTo>
                    <a:pt x="70929" y="91617"/>
                  </a:lnTo>
                  <a:lnTo>
                    <a:pt x="73139" y="94500"/>
                  </a:lnTo>
                  <a:lnTo>
                    <a:pt x="74561" y="94234"/>
                  </a:lnTo>
                  <a:close/>
                </a:path>
                <a:path w="141604" h="257810">
                  <a:moveTo>
                    <a:pt x="75895" y="113563"/>
                  </a:moveTo>
                  <a:lnTo>
                    <a:pt x="73875" y="113804"/>
                  </a:lnTo>
                  <a:lnTo>
                    <a:pt x="75476" y="108648"/>
                  </a:lnTo>
                  <a:lnTo>
                    <a:pt x="72351" y="113982"/>
                  </a:lnTo>
                  <a:lnTo>
                    <a:pt x="71805" y="114058"/>
                  </a:lnTo>
                  <a:lnTo>
                    <a:pt x="71805" y="114909"/>
                  </a:lnTo>
                  <a:lnTo>
                    <a:pt x="70739" y="116738"/>
                  </a:lnTo>
                  <a:lnTo>
                    <a:pt x="65760" y="122580"/>
                  </a:lnTo>
                  <a:lnTo>
                    <a:pt x="64376" y="124104"/>
                  </a:lnTo>
                  <a:lnTo>
                    <a:pt x="63423" y="117792"/>
                  </a:lnTo>
                  <a:lnTo>
                    <a:pt x="66789" y="116560"/>
                  </a:lnTo>
                  <a:lnTo>
                    <a:pt x="71805" y="114909"/>
                  </a:lnTo>
                  <a:lnTo>
                    <a:pt x="71805" y="114058"/>
                  </a:lnTo>
                  <a:lnTo>
                    <a:pt x="65468" y="114795"/>
                  </a:lnTo>
                  <a:lnTo>
                    <a:pt x="60464" y="117348"/>
                  </a:lnTo>
                  <a:lnTo>
                    <a:pt x="60960" y="114173"/>
                  </a:lnTo>
                  <a:lnTo>
                    <a:pt x="59194" y="117995"/>
                  </a:lnTo>
                  <a:lnTo>
                    <a:pt x="58445" y="118389"/>
                  </a:lnTo>
                  <a:lnTo>
                    <a:pt x="58445" y="119608"/>
                  </a:lnTo>
                  <a:lnTo>
                    <a:pt x="57937" y="120713"/>
                  </a:lnTo>
                  <a:lnTo>
                    <a:pt x="57670" y="120815"/>
                  </a:lnTo>
                  <a:lnTo>
                    <a:pt x="57670" y="121259"/>
                  </a:lnTo>
                  <a:lnTo>
                    <a:pt x="57442" y="121780"/>
                  </a:lnTo>
                  <a:lnTo>
                    <a:pt x="56515" y="123317"/>
                  </a:lnTo>
                  <a:lnTo>
                    <a:pt x="56235" y="121894"/>
                  </a:lnTo>
                  <a:lnTo>
                    <a:pt x="57670" y="121259"/>
                  </a:lnTo>
                  <a:lnTo>
                    <a:pt x="57670" y="120815"/>
                  </a:lnTo>
                  <a:lnTo>
                    <a:pt x="56134" y="121335"/>
                  </a:lnTo>
                  <a:lnTo>
                    <a:pt x="55968" y="120459"/>
                  </a:lnTo>
                  <a:lnTo>
                    <a:pt x="57912" y="119799"/>
                  </a:lnTo>
                  <a:lnTo>
                    <a:pt x="58445" y="119608"/>
                  </a:lnTo>
                  <a:lnTo>
                    <a:pt x="58445" y="118389"/>
                  </a:lnTo>
                  <a:lnTo>
                    <a:pt x="55829" y="119710"/>
                  </a:lnTo>
                  <a:lnTo>
                    <a:pt x="55638" y="118668"/>
                  </a:lnTo>
                  <a:lnTo>
                    <a:pt x="55575" y="119824"/>
                  </a:lnTo>
                  <a:lnTo>
                    <a:pt x="55435" y="119900"/>
                  </a:lnTo>
                  <a:lnTo>
                    <a:pt x="52908" y="121500"/>
                  </a:lnTo>
                  <a:lnTo>
                    <a:pt x="55549" y="120611"/>
                  </a:lnTo>
                  <a:lnTo>
                    <a:pt x="55499" y="121564"/>
                  </a:lnTo>
                  <a:lnTo>
                    <a:pt x="48463" y="124028"/>
                  </a:lnTo>
                  <a:lnTo>
                    <a:pt x="48272" y="121742"/>
                  </a:lnTo>
                  <a:lnTo>
                    <a:pt x="48082" y="124155"/>
                  </a:lnTo>
                  <a:lnTo>
                    <a:pt x="44856" y="125285"/>
                  </a:lnTo>
                  <a:lnTo>
                    <a:pt x="44805" y="123786"/>
                  </a:lnTo>
                  <a:lnTo>
                    <a:pt x="44640" y="125361"/>
                  </a:lnTo>
                  <a:lnTo>
                    <a:pt x="41529" y="126441"/>
                  </a:lnTo>
                  <a:lnTo>
                    <a:pt x="40716" y="127863"/>
                  </a:lnTo>
                  <a:lnTo>
                    <a:pt x="43789" y="127101"/>
                  </a:lnTo>
                  <a:lnTo>
                    <a:pt x="44488" y="126822"/>
                  </a:lnTo>
                  <a:lnTo>
                    <a:pt x="43497" y="136296"/>
                  </a:lnTo>
                  <a:lnTo>
                    <a:pt x="41008" y="145669"/>
                  </a:lnTo>
                  <a:lnTo>
                    <a:pt x="39446" y="150596"/>
                  </a:lnTo>
                  <a:lnTo>
                    <a:pt x="40919" y="149771"/>
                  </a:lnTo>
                  <a:lnTo>
                    <a:pt x="43738" y="146253"/>
                  </a:lnTo>
                  <a:lnTo>
                    <a:pt x="45085" y="142379"/>
                  </a:lnTo>
                  <a:lnTo>
                    <a:pt x="45313" y="135699"/>
                  </a:lnTo>
                  <a:lnTo>
                    <a:pt x="44919" y="126644"/>
                  </a:lnTo>
                  <a:lnTo>
                    <a:pt x="47980" y="125399"/>
                  </a:lnTo>
                  <a:lnTo>
                    <a:pt x="47929" y="126111"/>
                  </a:lnTo>
                  <a:lnTo>
                    <a:pt x="47332" y="135547"/>
                  </a:lnTo>
                  <a:lnTo>
                    <a:pt x="47155" y="144526"/>
                  </a:lnTo>
                  <a:lnTo>
                    <a:pt x="48069" y="147510"/>
                  </a:lnTo>
                  <a:lnTo>
                    <a:pt x="49339" y="145732"/>
                  </a:lnTo>
                  <a:lnTo>
                    <a:pt x="49784" y="142455"/>
                  </a:lnTo>
                  <a:lnTo>
                    <a:pt x="49428" y="135255"/>
                  </a:lnTo>
                  <a:lnTo>
                    <a:pt x="48552" y="125158"/>
                  </a:lnTo>
                  <a:lnTo>
                    <a:pt x="51346" y="124015"/>
                  </a:lnTo>
                  <a:lnTo>
                    <a:pt x="55473" y="122224"/>
                  </a:lnTo>
                  <a:lnTo>
                    <a:pt x="55346" y="125272"/>
                  </a:lnTo>
                  <a:lnTo>
                    <a:pt x="53517" y="128308"/>
                  </a:lnTo>
                  <a:lnTo>
                    <a:pt x="51320" y="132257"/>
                  </a:lnTo>
                  <a:lnTo>
                    <a:pt x="52984" y="132168"/>
                  </a:lnTo>
                  <a:lnTo>
                    <a:pt x="54851" y="131038"/>
                  </a:lnTo>
                  <a:lnTo>
                    <a:pt x="53619" y="137109"/>
                  </a:lnTo>
                  <a:lnTo>
                    <a:pt x="52730" y="140500"/>
                  </a:lnTo>
                  <a:lnTo>
                    <a:pt x="54203" y="139128"/>
                  </a:lnTo>
                  <a:lnTo>
                    <a:pt x="58508" y="133807"/>
                  </a:lnTo>
                  <a:lnTo>
                    <a:pt x="57658" y="129349"/>
                  </a:lnTo>
                  <a:lnTo>
                    <a:pt x="58712" y="128701"/>
                  </a:lnTo>
                  <a:lnTo>
                    <a:pt x="60007" y="120243"/>
                  </a:lnTo>
                  <a:lnTo>
                    <a:pt x="62598" y="119075"/>
                  </a:lnTo>
                  <a:lnTo>
                    <a:pt x="60045" y="119964"/>
                  </a:lnTo>
                  <a:lnTo>
                    <a:pt x="60210" y="118960"/>
                  </a:lnTo>
                  <a:lnTo>
                    <a:pt x="63385" y="117805"/>
                  </a:lnTo>
                  <a:lnTo>
                    <a:pt x="62179" y="129311"/>
                  </a:lnTo>
                  <a:lnTo>
                    <a:pt x="65049" y="128498"/>
                  </a:lnTo>
                  <a:lnTo>
                    <a:pt x="64604" y="125641"/>
                  </a:lnTo>
                  <a:lnTo>
                    <a:pt x="70980" y="123177"/>
                  </a:lnTo>
                  <a:lnTo>
                    <a:pt x="73723" y="114274"/>
                  </a:lnTo>
                  <a:lnTo>
                    <a:pt x="75895" y="113563"/>
                  </a:lnTo>
                  <a:close/>
                </a:path>
                <a:path w="141604" h="257810">
                  <a:moveTo>
                    <a:pt x="78867" y="190639"/>
                  </a:moveTo>
                  <a:lnTo>
                    <a:pt x="76479" y="198640"/>
                  </a:lnTo>
                  <a:lnTo>
                    <a:pt x="73367" y="207289"/>
                  </a:lnTo>
                  <a:lnTo>
                    <a:pt x="73748" y="200050"/>
                  </a:lnTo>
                  <a:lnTo>
                    <a:pt x="73101" y="204609"/>
                  </a:lnTo>
                  <a:lnTo>
                    <a:pt x="72364" y="210210"/>
                  </a:lnTo>
                  <a:lnTo>
                    <a:pt x="70612" y="215404"/>
                  </a:lnTo>
                  <a:lnTo>
                    <a:pt x="71094" y="216623"/>
                  </a:lnTo>
                  <a:lnTo>
                    <a:pt x="71653" y="215900"/>
                  </a:lnTo>
                  <a:lnTo>
                    <a:pt x="70739" y="224561"/>
                  </a:lnTo>
                  <a:lnTo>
                    <a:pt x="70891" y="228892"/>
                  </a:lnTo>
                  <a:lnTo>
                    <a:pt x="71742" y="228206"/>
                  </a:lnTo>
                  <a:lnTo>
                    <a:pt x="72326" y="224980"/>
                  </a:lnTo>
                  <a:lnTo>
                    <a:pt x="72898" y="216496"/>
                  </a:lnTo>
                  <a:lnTo>
                    <a:pt x="73012" y="214122"/>
                  </a:lnTo>
                  <a:lnTo>
                    <a:pt x="73177" y="213906"/>
                  </a:lnTo>
                  <a:lnTo>
                    <a:pt x="74676" y="210299"/>
                  </a:lnTo>
                  <a:lnTo>
                    <a:pt x="76327" y="203352"/>
                  </a:lnTo>
                  <a:lnTo>
                    <a:pt x="78867" y="190639"/>
                  </a:lnTo>
                  <a:close/>
                </a:path>
                <a:path w="141604" h="257810">
                  <a:moveTo>
                    <a:pt x="81318" y="195554"/>
                  </a:moveTo>
                  <a:lnTo>
                    <a:pt x="77228" y="211302"/>
                  </a:lnTo>
                  <a:lnTo>
                    <a:pt x="81318" y="213347"/>
                  </a:lnTo>
                  <a:lnTo>
                    <a:pt x="80086" y="201485"/>
                  </a:lnTo>
                  <a:lnTo>
                    <a:pt x="81318" y="195554"/>
                  </a:lnTo>
                  <a:close/>
                </a:path>
                <a:path w="141604" h="257810">
                  <a:moveTo>
                    <a:pt x="81673" y="98958"/>
                  </a:moveTo>
                  <a:lnTo>
                    <a:pt x="80886" y="93205"/>
                  </a:lnTo>
                  <a:lnTo>
                    <a:pt x="79298" y="85483"/>
                  </a:lnTo>
                  <a:lnTo>
                    <a:pt x="77851" y="77927"/>
                  </a:lnTo>
                  <a:lnTo>
                    <a:pt x="77851" y="99199"/>
                  </a:lnTo>
                  <a:lnTo>
                    <a:pt x="80708" y="100634"/>
                  </a:lnTo>
                  <a:lnTo>
                    <a:pt x="81673" y="98958"/>
                  </a:lnTo>
                  <a:close/>
                </a:path>
                <a:path w="141604" h="257810">
                  <a:moveTo>
                    <a:pt x="89712" y="102882"/>
                  </a:moveTo>
                  <a:lnTo>
                    <a:pt x="83159" y="86931"/>
                  </a:lnTo>
                  <a:lnTo>
                    <a:pt x="84797" y="102476"/>
                  </a:lnTo>
                  <a:lnTo>
                    <a:pt x="89712" y="102882"/>
                  </a:lnTo>
                  <a:close/>
                </a:path>
                <a:path w="141604" h="257810">
                  <a:moveTo>
                    <a:pt x="93395" y="32740"/>
                  </a:moveTo>
                  <a:lnTo>
                    <a:pt x="84391" y="20053"/>
                  </a:lnTo>
                  <a:lnTo>
                    <a:pt x="89306" y="33553"/>
                  </a:lnTo>
                  <a:lnTo>
                    <a:pt x="93395" y="32740"/>
                  </a:lnTo>
                  <a:close/>
                </a:path>
                <a:path w="141604" h="257810">
                  <a:moveTo>
                    <a:pt x="94208" y="102717"/>
                  </a:moveTo>
                  <a:lnTo>
                    <a:pt x="92265" y="94754"/>
                  </a:lnTo>
                  <a:lnTo>
                    <a:pt x="89865" y="86715"/>
                  </a:lnTo>
                  <a:lnTo>
                    <a:pt x="88684" y="83045"/>
                  </a:lnTo>
                  <a:lnTo>
                    <a:pt x="91541" y="105752"/>
                  </a:lnTo>
                  <a:lnTo>
                    <a:pt x="94005" y="106159"/>
                  </a:lnTo>
                  <a:lnTo>
                    <a:pt x="94208" y="102717"/>
                  </a:lnTo>
                  <a:close/>
                </a:path>
                <a:path w="141604" h="257810">
                  <a:moveTo>
                    <a:pt x="98501" y="9004"/>
                  </a:moveTo>
                  <a:lnTo>
                    <a:pt x="94208" y="1028"/>
                  </a:lnTo>
                  <a:lnTo>
                    <a:pt x="94411" y="9410"/>
                  </a:lnTo>
                  <a:lnTo>
                    <a:pt x="98501" y="9004"/>
                  </a:lnTo>
                  <a:close/>
                </a:path>
                <a:path w="141604" h="257810">
                  <a:moveTo>
                    <a:pt x="100634" y="146291"/>
                  </a:moveTo>
                  <a:lnTo>
                    <a:pt x="95084" y="147485"/>
                  </a:lnTo>
                  <a:lnTo>
                    <a:pt x="82257" y="151701"/>
                  </a:lnTo>
                  <a:lnTo>
                    <a:pt x="63411" y="158356"/>
                  </a:lnTo>
                  <a:lnTo>
                    <a:pt x="84594" y="152298"/>
                  </a:lnTo>
                  <a:lnTo>
                    <a:pt x="95529" y="149021"/>
                  </a:lnTo>
                  <a:lnTo>
                    <a:pt x="99707" y="147396"/>
                  </a:lnTo>
                  <a:lnTo>
                    <a:pt x="100634" y="146291"/>
                  </a:lnTo>
                  <a:close/>
                </a:path>
                <a:path w="141604" h="257810">
                  <a:moveTo>
                    <a:pt x="101168" y="105549"/>
                  </a:moveTo>
                  <a:lnTo>
                    <a:pt x="94818" y="96545"/>
                  </a:lnTo>
                  <a:lnTo>
                    <a:pt x="94005" y="91224"/>
                  </a:lnTo>
                  <a:lnTo>
                    <a:pt x="95034" y="101854"/>
                  </a:lnTo>
                  <a:lnTo>
                    <a:pt x="101168" y="105549"/>
                  </a:lnTo>
                  <a:close/>
                </a:path>
                <a:path w="141604" h="257810">
                  <a:moveTo>
                    <a:pt x="105867" y="14109"/>
                  </a:moveTo>
                  <a:lnTo>
                    <a:pt x="96253" y="609"/>
                  </a:lnTo>
                  <a:lnTo>
                    <a:pt x="100965" y="14922"/>
                  </a:lnTo>
                  <a:lnTo>
                    <a:pt x="105867" y="14109"/>
                  </a:lnTo>
                  <a:close/>
                </a:path>
                <a:path w="141604" h="257810">
                  <a:moveTo>
                    <a:pt x="106070" y="156476"/>
                  </a:moveTo>
                  <a:lnTo>
                    <a:pt x="103263" y="174701"/>
                  </a:lnTo>
                  <a:lnTo>
                    <a:pt x="102031" y="184124"/>
                  </a:lnTo>
                  <a:lnTo>
                    <a:pt x="102095" y="187744"/>
                  </a:lnTo>
                  <a:lnTo>
                    <a:pt x="103200" y="188595"/>
                  </a:lnTo>
                  <a:lnTo>
                    <a:pt x="104508" y="183832"/>
                  </a:lnTo>
                  <a:lnTo>
                    <a:pt x="105410" y="172770"/>
                  </a:lnTo>
                  <a:lnTo>
                    <a:pt x="105918" y="161582"/>
                  </a:lnTo>
                  <a:lnTo>
                    <a:pt x="106070" y="156476"/>
                  </a:lnTo>
                  <a:close/>
                </a:path>
                <a:path w="141604" h="257810">
                  <a:moveTo>
                    <a:pt x="110363" y="103911"/>
                  </a:moveTo>
                  <a:lnTo>
                    <a:pt x="96862" y="87960"/>
                  </a:lnTo>
                  <a:lnTo>
                    <a:pt x="105448" y="104736"/>
                  </a:lnTo>
                  <a:lnTo>
                    <a:pt x="110363" y="103911"/>
                  </a:lnTo>
                  <a:close/>
                </a:path>
                <a:path w="141604" h="257810">
                  <a:moveTo>
                    <a:pt x="110858" y="120510"/>
                  </a:moveTo>
                  <a:lnTo>
                    <a:pt x="110451" y="118465"/>
                  </a:lnTo>
                  <a:lnTo>
                    <a:pt x="100431" y="124599"/>
                  </a:lnTo>
                  <a:lnTo>
                    <a:pt x="110858" y="120510"/>
                  </a:lnTo>
                  <a:close/>
                </a:path>
                <a:path w="141604" h="257810">
                  <a:moveTo>
                    <a:pt x="113652" y="25984"/>
                  </a:moveTo>
                  <a:lnTo>
                    <a:pt x="113157" y="22301"/>
                  </a:lnTo>
                  <a:lnTo>
                    <a:pt x="111721" y="19227"/>
                  </a:lnTo>
                  <a:lnTo>
                    <a:pt x="112407" y="19227"/>
                  </a:lnTo>
                  <a:lnTo>
                    <a:pt x="105867" y="0"/>
                  </a:lnTo>
                  <a:lnTo>
                    <a:pt x="108115" y="11760"/>
                  </a:lnTo>
                  <a:lnTo>
                    <a:pt x="104902" y="5638"/>
                  </a:lnTo>
                  <a:lnTo>
                    <a:pt x="102806" y="1841"/>
                  </a:lnTo>
                  <a:lnTo>
                    <a:pt x="107454" y="15684"/>
                  </a:lnTo>
                  <a:lnTo>
                    <a:pt x="110134" y="22809"/>
                  </a:lnTo>
                  <a:lnTo>
                    <a:pt x="111861" y="25488"/>
                  </a:lnTo>
                  <a:lnTo>
                    <a:pt x="113652" y="25984"/>
                  </a:lnTo>
                  <a:close/>
                </a:path>
                <a:path w="141604" h="257810">
                  <a:moveTo>
                    <a:pt x="115074" y="103085"/>
                  </a:moveTo>
                  <a:lnTo>
                    <a:pt x="107302" y="93268"/>
                  </a:lnTo>
                  <a:lnTo>
                    <a:pt x="111391" y="103898"/>
                  </a:lnTo>
                  <a:lnTo>
                    <a:pt x="115074" y="103085"/>
                  </a:lnTo>
                  <a:close/>
                </a:path>
                <a:path w="141604" h="257810">
                  <a:moveTo>
                    <a:pt x="116801" y="119494"/>
                  </a:moveTo>
                  <a:lnTo>
                    <a:pt x="112991" y="120751"/>
                  </a:lnTo>
                  <a:lnTo>
                    <a:pt x="104394" y="125704"/>
                  </a:lnTo>
                  <a:lnTo>
                    <a:pt x="95770" y="131076"/>
                  </a:lnTo>
                  <a:lnTo>
                    <a:pt x="91846" y="133604"/>
                  </a:lnTo>
                  <a:lnTo>
                    <a:pt x="106159" y="126707"/>
                  </a:lnTo>
                  <a:lnTo>
                    <a:pt x="113525" y="122948"/>
                  </a:lnTo>
                  <a:lnTo>
                    <a:pt x="116293" y="120980"/>
                  </a:lnTo>
                  <a:lnTo>
                    <a:pt x="116801" y="119494"/>
                  </a:lnTo>
                  <a:close/>
                </a:path>
                <a:path w="141604" h="257810">
                  <a:moveTo>
                    <a:pt x="116954" y="122682"/>
                  </a:moveTo>
                  <a:lnTo>
                    <a:pt x="109867" y="127292"/>
                  </a:lnTo>
                  <a:lnTo>
                    <a:pt x="97599" y="135001"/>
                  </a:lnTo>
                  <a:lnTo>
                    <a:pt x="84480" y="141579"/>
                  </a:lnTo>
                  <a:lnTo>
                    <a:pt x="95427" y="138112"/>
                  </a:lnTo>
                  <a:lnTo>
                    <a:pt x="97599" y="137210"/>
                  </a:lnTo>
                  <a:lnTo>
                    <a:pt x="88163" y="143446"/>
                  </a:lnTo>
                  <a:lnTo>
                    <a:pt x="87299" y="143979"/>
                  </a:lnTo>
                  <a:lnTo>
                    <a:pt x="72821" y="148336"/>
                  </a:lnTo>
                  <a:lnTo>
                    <a:pt x="83947" y="146075"/>
                  </a:lnTo>
                  <a:lnTo>
                    <a:pt x="74053" y="152222"/>
                  </a:lnTo>
                  <a:lnTo>
                    <a:pt x="87503" y="145351"/>
                  </a:lnTo>
                  <a:lnTo>
                    <a:pt x="91122" y="144602"/>
                  </a:lnTo>
                  <a:lnTo>
                    <a:pt x="101053" y="142252"/>
                  </a:lnTo>
                  <a:lnTo>
                    <a:pt x="106070" y="140284"/>
                  </a:lnTo>
                  <a:lnTo>
                    <a:pt x="109639" y="137706"/>
                  </a:lnTo>
                  <a:lnTo>
                    <a:pt x="109347" y="136677"/>
                  </a:lnTo>
                  <a:lnTo>
                    <a:pt x="101815" y="139103"/>
                  </a:lnTo>
                  <a:lnTo>
                    <a:pt x="95351" y="141312"/>
                  </a:lnTo>
                  <a:lnTo>
                    <a:pt x="105460" y="135826"/>
                  </a:lnTo>
                  <a:lnTo>
                    <a:pt x="109626" y="132740"/>
                  </a:lnTo>
                  <a:lnTo>
                    <a:pt x="110667" y="130340"/>
                  </a:lnTo>
                  <a:lnTo>
                    <a:pt x="108800" y="130530"/>
                  </a:lnTo>
                  <a:lnTo>
                    <a:pt x="114554" y="125425"/>
                  </a:lnTo>
                  <a:lnTo>
                    <a:pt x="116954" y="122682"/>
                  </a:lnTo>
                  <a:close/>
                </a:path>
                <a:path w="141604" h="257810">
                  <a:moveTo>
                    <a:pt x="121208" y="125793"/>
                  </a:moveTo>
                  <a:lnTo>
                    <a:pt x="119557" y="129984"/>
                  </a:lnTo>
                  <a:lnTo>
                    <a:pt x="116141" y="138988"/>
                  </a:lnTo>
                  <a:lnTo>
                    <a:pt x="113271" y="147548"/>
                  </a:lnTo>
                  <a:lnTo>
                    <a:pt x="113233" y="150342"/>
                  </a:lnTo>
                  <a:lnTo>
                    <a:pt x="114960" y="148577"/>
                  </a:lnTo>
                  <a:lnTo>
                    <a:pt x="116370" y="145427"/>
                  </a:lnTo>
                  <a:lnTo>
                    <a:pt x="118211" y="138607"/>
                  </a:lnTo>
                  <a:lnTo>
                    <a:pt x="121208" y="125793"/>
                  </a:lnTo>
                  <a:close/>
                </a:path>
                <a:path w="141604" h="257810">
                  <a:moveTo>
                    <a:pt x="121412" y="142773"/>
                  </a:moveTo>
                  <a:lnTo>
                    <a:pt x="117500" y="159651"/>
                  </a:lnTo>
                  <a:lnTo>
                    <a:pt x="113322" y="173367"/>
                  </a:lnTo>
                  <a:lnTo>
                    <a:pt x="113639" y="161188"/>
                  </a:lnTo>
                  <a:lnTo>
                    <a:pt x="113055" y="165290"/>
                  </a:lnTo>
                  <a:lnTo>
                    <a:pt x="111899" y="174231"/>
                  </a:lnTo>
                  <a:lnTo>
                    <a:pt x="111340" y="179882"/>
                  </a:lnTo>
                  <a:lnTo>
                    <a:pt x="110693" y="182029"/>
                  </a:lnTo>
                  <a:lnTo>
                    <a:pt x="110921" y="175653"/>
                  </a:lnTo>
                  <a:lnTo>
                    <a:pt x="110985" y="152996"/>
                  </a:lnTo>
                  <a:lnTo>
                    <a:pt x="108623" y="172986"/>
                  </a:lnTo>
                  <a:lnTo>
                    <a:pt x="106502" y="187502"/>
                  </a:lnTo>
                  <a:lnTo>
                    <a:pt x="105664" y="195605"/>
                  </a:lnTo>
                  <a:lnTo>
                    <a:pt x="107099" y="196367"/>
                  </a:lnTo>
                  <a:lnTo>
                    <a:pt x="109347" y="193268"/>
                  </a:lnTo>
                  <a:lnTo>
                    <a:pt x="110490" y="187718"/>
                  </a:lnTo>
                  <a:lnTo>
                    <a:pt x="110655" y="182905"/>
                  </a:lnTo>
                  <a:lnTo>
                    <a:pt x="111048" y="182892"/>
                  </a:lnTo>
                  <a:lnTo>
                    <a:pt x="111391" y="186347"/>
                  </a:lnTo>
                  <a:lnTo>
                    <a:pt x="113030" y="185115"/>
                  </a:lnTo>
                  <a:lnTo>
                    <a:pt x="113131" y="180924"/>
                  </a:lnTo>
                  <a:lnTo>
                    <a:pt x="115062" y="178104"/>
                  </a:lnTo>
                  <a:lnTo>
                    <a:pt x="117144" y="172339"/>
                  </a:lnTo>
                  <a:lnTo>
                    <a:pt x="118960" y="161810"/>
                  </a:lnTo>
                  <a:lnTo>
                    <a:pt x="121412" y="142773"/>
                  </a:lnTo>
                  <a:close/>
                </a:path>
                <a:path w="141604" h="257810">
                  <a:moveTo>
                    <a:pt x="121615" y="30480"/>
                  </a:moveTo>
                  <a:lnTo>
                    <a:pt x="110363" y="9004"/>
                  </a:lnTo>
                  <a:lnTo>
                    <a:pt x="117525" y="30480"/>
                  </a:lnTo>
                  <a:lnTo>
                    <a:pt x="121615" y="30480"/>
                  </a:lnTo>
                  <a:close/>
                </a:path>
                <a:path w="141604" h="257810">
                  <a:moveTo>
                    <a:pt x="123253" y="111277"/>
                  </a:moveTo>
                  <a:lnTo>
                    <a:pt x="117119" y="126415"/>
                  </a:lnTo>
                  <a:lnTo>
                    <a:pt x="119570" y="126415"/>
                  </a:lnTo>
                  <a:lnTo>
                    <a:pt x="123253" y="111277"/>
                  </a:lnTo>
                  <a:close/>
                </a:path>
                <a:path w="141604" h="257810">
                  <a:moveTo>
                    <a:pt x="126212" y="99034"/>
                  </a:moveTo>
                  <a:lnTo>
                    <a:pt x="125704" y="98361"/>
                  </a:lnTo>
                  <a:lnTo>
                    <a:pt x="123494" y="103174"/>
                  </a:lnTo>
                  <a:lnTo>
                    <a:pt x="120459" y="110375"/>
                  </a:lnTo>
                  <a:lnTo>
                    <a:pt x="117411" y="116827"/>
                  </a:lnTo>
                  <a:lnTo>
                    <a:pt x="125387" y="104965"/>
                  </a:lnTo>
                  <a:lnTo>
                    <a:pt x="126212" y="99034"/>
                  </a:lnTo>
                  <a:close/>
                </a:path>
                <a:path w="141604" h="257810">
                  <a:moveTo>
                    <a:pt x="136347" y="61976"/>
                  </a:moveTo>
                  <a:lnTo>
                    <a:pt x="134175" y="69469"/>
                  </a:lnTo>
                  <a:lnTo>
                    <a:pt x="134099" y="58089"/>
                  </a:lnTo>
                  <a:lnTo>
                    <a:pt x="133667" y="61315"/>
                  </a:lnTo>
                  <a:lnTo>
                    <a:pt x="132257" y="50114"/>
                  </a:lnTo>
                  <a:lnTo>
                    <a:pt x="130048" y="67106"/>
                  </a:lnTo>
                  <a:lnTo>
                    <a:pt x="124968" y="78219"/>
                  </a:lnTo>
                  <a:lnTo>
                    <a:pt x="121704" y="82994"/>
                  </a:lnTo>
                  <a:lnTo>
                    <a:pt x="124891" y="81000"/>
                  </a:lnTo>
                  <a:lnTo>
                    <a:pt x="130987" y="76377"/>
                  </a:lnTo>
                  <a:lnTo>
                    <a:pt x="131838" y="74917"/>
                  </a:lnTo>
                  <a:lnTo>
                    <a:pt x="131749" y="75526"/>
                  </a:lnTo>
                  <a:lnTo>
                    <a:pt x="129133" y="80670"/>
                  </a:lnTo>
                  <a:lnTo>
                    <a:pt x="126568" y="85140"/>
                  </a:lnTo>
                  <a:lnTo>
                    <a:pt x="128371" y="84480"/>
                  </a:lnTo>
                  <a:lnTo>
                    <a:pt x="129603" y="83553"/>
                  </a:lnTo>
                  <a:lnTo>
                    <a:pt x="127749" y="89750"/>
                  </a:lnTo>
                  <a:lnTo>
                    <a:pt x="125463" y="95834"/>
                  </a:lnTo>
                  <a:lnTo>
                    <a:pt x="127546" y="94703"/>
                  </a:lnTo>
                  <a:lnTo>
                    <a:pt x="131559" y="90462"/>
                  </a:lnTo>
                  <a:lnTo>
                    <a:pt x="133578" y="85229"/>
                  </a:lnTo>
                  <a:lnTo>
                    <a:pt x="133896" y="80327"/>
                  </a:lnTo>
                  <a:lnTo>
                    <a:pt x="134912" y="79565"/>
                  </a:lnTo>
                  <a:lnTo>
                    <a:pt x="136347" y="61976"/>
                  </a:lnTo>
                  <a:close/>
                </a:path>
                <a:path w="141604" h="257810">
                  <a:moveTo>
                    <a:pt x="137985" y="46647"/>
                  </a:moveTo>
                  <a:lnTo>
                    <a:pt x="134099" y="29870"/>
                  </a:lnTo>
                  <a:lnTo>
                    <a:pt x="134454" y="34061"/>
                  </a:lnTo>
                  <a:lnTo>
                    <a:pt x="135318" y="42900"/>
                  </a:lnTo>
                  <a:lnTo>
                    <a:pt x="136347" y="50749"/>
                  </a:lnTo>
                  <a:lnTo>
                    <a:pt x="137172" y="51955"/>
                  </a:lnTo>
                  <a:lnTo>
                    <a:pt x="137985" y="46647"/>
                  </a:lnTo>
                  <a:close/>
                </a:path>
                <a:path w="141604" h="257810">
                  <a:moveTo>
                    <a:pt x="141465" y="27813"/>
                  </a:moveTo>
                  <a:lnTo>
                    <a:pt x="129806" y="17995"/>
                  </a:lnTo>
                  <a:lnTo>
                    <a:pt x="135318" y="25438"/>
                  </a:lnTo>
                  <a:lnTo>
                    <a:pt x="138544" y="31775"/>
                  </a:lnTo>
                  <a:lnTo>
                    <a:pt x="140157" y="35166"/>
                  </a:lnTo>
                  <a:lnTo>
                    <a:pt x="140855" y="33743"/>
                  </a:lnTo>
                  <a:lnTo>
                    <a:pt x="141465" y="27813"/>
                  </a:lnTo>
                  <a:close/>
                </a:path>
              </a:pathLst>
            </a:custGeom>
            <a:solidFill>
              <a:srgbClr val="4F2E1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7115797" y="4894135"/>
              <a:ext cx="22225" cy="25400"/>
            </a:xfrm>
            <a:custGeom>
              <a:avLst/>
              <a:gdLst/>
              <a:ahLst/>
              <a:cxnLst/>
              <a:rect l="l" t="t" r="r" b="b"/>
              <a:pathLst>
                <a:path w="22225" h="25400">
                  <a:moveTo>
                    <a:pt x="7162" y="15544"/>
                  </a:moveTo>
                  <a:lnTo>
                    <a:pt x="0" y="0"/>
                  </a:lnTo>
                  <a:lnTo>
                    <a:pt x="2654" y="13500"/>
                  </a:lnTo>
                  <a:lnTo>
                    <a:pt x="7162" y="15544"/>
                  </a:lnTo>
                  <a:close/>
                </a:path>
                <a:path w="22225" h="25400">
                  <a:moveTo>
                    <a:pt x="13093" y="20447"/>
                  </a:moveTo>
                  <a:lnTo>
                    <a:pt x="5321" y="6134"/>
                  </a:lnTo>
                  <a:lnTo>
                    <a:pt x="8597" y="19634"/>
                  </a:lnTo>
                  <a:lnTo>
                    <a:pt x="13093" y="20447"/>
                  </a:lnTo>
                  <a:close/>
                </a:path>
                <a:path w="22225" h="25400">
                  <a:moveTo>
                    <a:pt x="21894" y="24142"/>
                  </a:moveTo>
                  <a:lnTo>
                    <a:pt x="12890" y="11455"/>
                  </a:lnTo>
                  <a:lnTo>
                    <a:pt x="17805" y="24955"/>
                  </a:lnTo>
                  <a:lnTo>
                    <a:pt x="21894" y="24142"/>
                  </a:lnTo>
                  <a:close/>
                </a:path>
              </a:pathLst>
            </a:custGeom>
            <a:solidFill>
              <a:srgbClr val="4F2E1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6656679" y="4914125"/>
              <a:ext cx="508000" cy="294005"/>
            </a:xfrm>
            <a:custGeom>
              <a:avLst/>
              <a:gdLst/>
              <a:ahLst/>
              <a:cxnLst/>
              <a:rect l="l" t="t" r="r" b="b"/>
              <a:pathLst>
                <a:path w="508000" h="294004">
                  <a:moveTo>
                    <a:pt x="15951" y="190627"/>
                  </a:moveTo>
                  <a:lnTo>
                    <a:pt x="15455" y="187045"/>
                  </a:lnTo>
                  <a:lnTo>
                    <a:pt x="11963" y="179768"/>
                  </a:lnTo>
                  <a:lnTo>
                    <a:pt x="8013" y="172593"/>
                  </a:lnTo>
                  <a:lnTo>
                    <a:pt x="6134" y="169354"/>
                  </a:lnTo>
                  <a:lnTo>
                    <a:pt x="11315" y="184759"/>
                  </a:lnTo>
                  <a:lnTo>
                    <a:pt x="7975" y="178917"/>
                  </a:lnTo>
                  <a:lnTo>
                    <a:pt x="2578" y="170776"/>
                  </a:lnTo>
                  <a:lnTo>
                    <a:pt x="0" y="167106"/>
                  </a:lnTo>
                  <a:lnTo>
                    <a:pt x="5969" y="181991"/>
                  </a:lnTo>
                  <a:lnTo>
                    <a:pt x="8293" y="187172"/>
                  </a:lnTo>
                  <a:lnTo>
                    <a:pt x="12852" y="191757"/>
                  </a:lnTo>
                  <a:lnTo>
                    <a:pt x="13500" y="191655"/>
                  </a:lnTo>
                  <a:lnTo>
                    <a:pt x="13360" y="190830"/>
                  </a:lnTo>
                  <a:lnTo>
                    <a:pt x="13500" y="191236"/>
                  </a:lnTo>
                  <a:lnTo>
                    <a:pt x="15951" y="190627"/>
                  </a:lnTo>
                  <a:close/>
                </a:path>
                <a:path w="508000" h="294004">
                  <a:moveTo>
                    <a:pt x="92075" y="223901"/>
                  </a:moveTo>
                  <a:lnTo>
                    <a:pt x="91490" y="215176"/>
                  </a:lnTo>
                  <a:lnTo>
                    <a:pt x="90512" y="206463"/>
                  </a:lnTo>
                  <a:lnTo>
                    <a:pt x="90004" y="202501"/>
                  </a:lnTo>
                  <a:lnTo>
                    <a:pt x="89687" y="217157"/>
                  </a:lnTo>
                  <a:lnTo>
                    <a:pt x="89725" y="224688"/>
                  </a:lnTo>
                  <a:lnTo>
                    <a:pt x="90271" y="227457"/>
                  </a:lnTo>
                  <a:lnTo>
                    <a:pt x="91440" y="227863"/>
                  </a:lnTo>
                  <a:lnTo>
                    <a:pt x="92075" y="223901"/>
                  </a:lnTo>
                  <a:close/>
                </a:path>
                <a:path w="508000" h="294004">
                  <a:moveTo>
                    <a:pt x="96494" y="253466"/>
                  </a:moveTo>
                  <a:lnTo>
                    <a:pt x="95961" y="244119"/>
                  </a:lnTo>
                  <a:lnTo>
                    <a:pt x="95008" y="234772"/>
                  </a:lnTo>
                  <a:lnTo>
                    <a:pt x="94500" y="230517"/>
                  </a:lnTo>
                  <a:lnTo>
                    <a:pt x="93941" y="246240"/>
                  </a:lnTo>
                  <a:lnTo>
                    <a:pt x="93903" y="251371"/>
                  </a:lnTo>
                  <a:lnTo>
                    <a:pt x="93179" y="243459"/>
                  </a:lnTo>
                  <a:lnTo>
                    <a:pt x="92659" y="238696"/>
                  </a:lnTo>
                  <a:lnTo>
                    <a:pt x="92379" y="253911"/>
                  </a:lnTo>
                  <a:lnTo>
                    <a:pt x="92367" y="254762"/>
                  </a:lnTo>
                  <a:lnTo>
                    <a:pt x="91147" y="252590"/>
                  </a:lnTo>
                  <a:lnTo>
                    <a:pt x="90843" y="241719"/>
                  </a:lnTo>
                  <a:lnTo>
                    <a:pt x="90614" y="235839"/>
                  </a:lnTo>
                  <a:lnTo>
                    <a:pt x="89827" y="250253"/>
                  </a:lnTo>
                  <a:lnTo>
                    <a:pt x="86169" y="243738"/>
                  </a:lnTo>
                  <a:lnTo>
                    <a:pt x="84594" y="241084"/>
                  </a:lnTo>
                  <a:lnTo>
                    <a:pt x="84175" y="229603"/>
                  </a:lnTo>
                  <a:lnTo>
                    <a:pt x="83693" y="222732"/>
                  </a:lnTo>
                  <a:lnTo>
                    <a:pt x="84175" y="225628"/>
                  </a:lnTo>
                  <a:lnTo>
                    <a:pt x="86245" y="236994"/>
                  </a:lnTo>
                  <a:lnTo>
                    <a:pt x="87579" y="241173"/>
                  </a:lnTo>
                  <a:lnTo>
                    <a:pt x="88976" y="241769"/>
                  </a:lnTo>
                  <a:lnTo>
                    <a:pt x="88620" y="235788"/>
                  </a:lnTo>
                  <a:lnTo>
                    <a:pt x="88150" y="233743"/>
                  </a:lnTo>
                  <a:lnTo>
                    <a:pt x="88671" y="229717"/>
                  </a:lnTo>
                  <a:lnTo>
                    <a:pt x="88455" y="219087"/>
                  </a:lnTo>
                  <a:lnTo>
                    <a:pt x="87553" y="198615"/>
                  </a:lnTo>
                  <a:lnTo>
                    <a:pt x="87071" y="204508"/>
                  </a:lnTo>
                  <a:lnTo>
                    <a:pt x="86220" y="217373"/>
                  </a:lnTo>
                  <a:lnTo>
                    <a:pt x="85991" y="224320"/>
                  </a:lnTo>
                  <a:lnTo>
                    <a:pt x="85623" y="222643"/>
                  </a:lnTo>
                  <a:lnTo>
                    <a:pt x="82969" y="212407"/>
                  </a:lnTo>
                  <a:lnTo>
                    <a:pt x="82638" y="208229"/>
                  </a:lnTo>
                  <a:lnTo>
                    <a:pt x="82562" y="210845"/>
                  </a:lnTo>
                  <a:lnTo>
                    <a:pt x="82219" y="209499"/>
                  </a:lnTo>
                  <a:lnTo>
                    <a:pt x="80594" y="203517"/>
                  </a:lnTo>
                  <a:lnTo>
                    <a:pt x="82448" y="214972"/>
                  </a:lnTo>
                  <a:lnTo>
                    <a:pt x="82435" y="215404"/>
                  </a:lnTo>
                  <a:lnTo>
                    <a:pt x="82435" y="249123"/>
                  </a:lnTo>
                  <a:lnTo>
                    <a:pt x="79489" y="243357"/>
                  </a:lnTo>
                  <a:lnTo>
                    <a:pt x="76669" y="238264"/>
                  </a:lnTo>
                  <a:lnTo>
                    <a:pt x="77317" y="238290"/>
                  </a:lnTo>
                  <a:lnTo>
                    <a:pt x="75780" y="230835"/>
                  </a:lnTo>
                  <a:lnTo>
                    <a:pt x="77114" y="231533"/>
                  </a:lnTo>
                  <a:lnTo>
                    <a:pt x="77089" y="229565"/>
                  </a:lnTo>
                  <a:lnTo>
                    <a:pt x="79946" y="235165"/>
                  </a:lnTo>
                  <a:lnTo>
                    <a:pt x="79908" y="237972"/>
                  </a:lnTo>
                  <a:lnTo>
                    <a:pt x="81000" y="243205"/>
                  </a:lnTo>
                  <a:lnTo>
                    <a:pt x="81876" y="242760"/>
                  </a:lnTo>
                  <a:lnTo>
                    <a:pt x="81864" y="244475"/>
                  </a:lnTo>
                  <a:lnTo>
                    <a:pt x="82435" y="249123"/>
                  </a:lnTo>
                  <a:lnTo>
                    <a:pt x="82435" y="215404"/>
                  </a:lnTo>
                  <a:lnTo>
                    <a:pt x="82207" y="223126"/>
                  </a:lnTo>
                  <a:lnTo>
                    <a:pt x="81203" y="208635"/>
                  </a:lnTo>
                  <a:lnTo>
                    <a:pt x="80835" y="213436"/>
                  </a:lnTo>
                  <a:lnTo>
                    <a:pt x="80467" y="208318"/>
                  </a:lnTo>
                  <a:lnTo>
                    <a:pt x="80060" y="204622"/>
                  </a:lnTo>
                  <a:lnTo>
                    <a:pt x="80060" y="228384"/>
                  </a:lnTo>
                  <a:lnTo>
                    <a:pt x="79971" y="233286"/>
                  </a:lnTo>
                  <a:lnTo>
                    <a:pt x="77457" y="229019"/>
                  </a:lnTo>
                  <a:lnTo>
                    <a:pt x="77089" y="228422"/>
                  </a:lnTo>
                  <a:lnTo>
                    <a:pt x="77076" y="226021"/>
                  </a:lnTo>
                  <a:lnTo>
                    <a:pt x="74371" y="214007"/>
                  </a:lnTo>
                  <a:lnTo>
                    <a:pt x="74409" y="213093"/>
                  </a:lnTo>
                  <a:lnTo>
                    <a:pt x="73126" y="203847"/>
                  </a:lnTo>
                  <a:lnTo>
                    <a:pt x="72885" y="202463"/>
                  </a:lnTo>
                  <a:lnTo>
                    <a:pt x="74803" y="208635"/>
                  </a:lnTo>
                  <a:lnTo>
                    <a:pt x="74904" y="208953"/>
                  </a:lnTo>
                  <a:lnTo>
                    <a:pt x="74866" y="213347"/>
                  </a:lnTo>
                  <a:lnTo>
                    <a:pt x="76479" y="213715"/>
                  </a:lnTo>
                  <a:lnTo>
                    <a:pt x="78143" y="218706"/>
                  </a:lnTo>
                  <a:lnTo>
                    <a:pt x="78359" y="219176"/>
                  </a:lnTo>
                  <a:lnTo>
                    <a:pt x="78473" y="223583"/>
                  </a:lnTo>
                  <a:lnTo>
                    <a:pt x="79260" y="228041"/>
                  </a:lnTo>
                  <a:lnTo>
                    <a:pt x="80060" y="228384"/>
                  </a:lnTo>
                  <a:lnTo>
                    <a:pt x="80060" y="204622"/>
                  </a:lnTo>
                  <a:lnTo>
                    <a:pt x="78930" y="194335"/>
                  </a:lnTo>
                  <a:lnTo>
                    <a:pt x="78143" y="187972"/>
                  </a:lnTo>
                  <a:lnTo>
                    <a:pt x="78181" y="211505"/>
                  </a:lnTo>
                  <a:lnTo>
                    <a:pt x="78181" y="211836"/>
                  </a:lnTo>
                  <a:lnTo>
                    <a:pt x="75069" y="191046"/>
                  </a:lnTo>
                  <a:lnTo>
                    <a:pt x="74942" y="203682"/>
                  </a:lnTo>
                  <a:lnTo>
                    <a:pt x="71843" y="196253"/>
                  </a:lnTo>
                  <a:lnTo>
                    <a:pt x="71551" y="194500"/>
                  </a:lnTo>
                  <a:lnTo>
                    <a:pt x="70777" y="190220"/>
                  </a:lnTo>
                  <a:lnTo>
                    <a:pt x="71069" y="194411"/>
                  </a:lnTo>
                  <a:lnTo>
                    <a:pt x="68732" y="189001"/>
                  </a:lnTo>
                  <a:lnTo>
                    <a:pt x="71272" y="197231"/>
                  </a:lnTo>
                  <a:lnTo>
                    <a:pt x="71767" y="204127"/>
                  </a:lnTo>
                  <a:lnTo>
                    <a:pt x="70789" y="200393"/>
                  </a:lnTo>
                  <a:lnTo>
                    <a:pt x="69138" y="194513"/>
                  </a:lnTo>
                  <a:lnTo>
                    <a:pt x="72148" y="215582"/>
                  </a:lnTo>
                  <a:lnTo>
                    <a:pt x="73748" y="225158"/>
                  </a:lnTo>
                  <a:lnTo>
                    <a:pt x="70561" y="217131"/>
                  </a:lnTo>
                  <a:lnTo>
                    <a:pt x="70561" y="214210"/>
                  </a:lnTo>
                  <a:lnTo>
                    <a:pt x="68351" y="200914"/>
                  </a:lnTo>
                  <a:lnTo>
                    <a:pt x="65709" y="187528"/>
                  </a:lnTo>
                  <a:lnTo>
                    <a:pt x="64439" y="181432"/>
                  </a:lnTo>
                  <a:lnTo>
                    <a:pt x="66713" y="203542"/>
                  </a:lnTo>
                  <a:lnTo>
                    <a:pt x="67449" y="209537"/>
                  </a:lnTo>
                  <a:lnTo>
                    <a:pt x="63373" y="200253"/>
                  </a:lnTo>
                  <a:lnTo>
                    <a:pt x="61772" y="188785"/>
                  </a:lnTo>
                  <a:lnTo>
                    <a:pt x="61810" y="194259"/>
                  </a:lnTo>
                  <a:lnTo>
                    <a:pt x="61861" y="196773"/>
                  </a:lnTo>
                  <a:lnTo>
                    <a:pt x="60693" y="194106"/>
                  </a:lnTo>
                  <a:lnTo>
                    <a:pt x="58851" y="190055"/>
                  </a:lnTo>
                  <a:lnTo>
                    <a:pt x="58712" y="181635"/>
                  </a:lnTo>
                  <a:lnTo>
                    <a:pt x="58254" y="186931"/>
                  </a:lnTo>
                  <a:lnTo>
                    <a:pt x="58140" y="188493"/>
                  </a:lnTo>
                  <a:lnTo>
                    <a:pt x="57073" y="186131"/>
                  </a:lnTo>
                  <a:lnTo>
                    <a:pt x="58077" y="189293"/>
                  </a:lnTo>
                  <a:lnTo>
                    <a:pt x="57404" y="198539"/>
                  </a:lnTo>
                  <a:lnTo>
                    <a:pt x="56896" y="210019"/>
                  </a:lnTo>
                  <a:lnTo>
                    <a:pt x="56997" y="210959"/>
                  </a:lnTo>
                  <a:lnTo>
                    <a:pt x="54660" y="207314"/>
                  </a:lnTo>
                  <a:lnTo>
                    <a:pt x="54559" y="201015"/>
                  </a:lnTo>
                  <a:lnTo>
                    <a:pt x="53949" y="186867"/>
                  </a:lnTo>
                  <a:lnTo>
                    <a:pt x="53594" y="180403"/>
                  </a:lnTo>
                  <a:lnTo>
                    <a:pt x="52679" y="203009"/>
                  </a:lnTo>
                  <a:lnTo>
                    <a:pt x="52501" y="210756"/>
                  </a:lnTo>
                  <a:lnTo>
                    <a:pt x="51549" y="209448"/>
                  </a:lnTo>
                  <a:lnTo>
                    <a:pt x="52489" y="211023"/>
                  </a:lnTo>
                  <a:lnTo>
                    <a:pt x="52412" y="214744"/>
                  </a:lnTo>
                  <a:lnTo>
                    <a:pt x="52844" y="219379"/>
                  </a:lnTo>
                  <a:lnTo>
                    <a:pt x="54000" y="220700"/>
                  </a:lnTo>
                  <a:lnTo>
                    <a:pt x="54800" y="214922"/>
                  </a:lnTo>
                  <a:lnTo>
                    <a:pt x="62103" y="226961"/>
                  </a:lnTo>
                  <a:lnTo>
                    <a:pt x="65760" y="232803"/>
                  </a:lnTo>
                  <a:lnTo>
                    <a:pt x="60464" y="227114"/>
                  </a:lnTo>
                  <a:lnTo>
                    <a:pt x="56870" y="223354"/>
                  </a:lnTo>
                  <a:lnTo>
                    <a:pt x="67310" y="237896"/>
                  </a:lnTo>
                  <a:lnTo>
                    <a:pt x="72771" y="245071"/>
                  </a:lnTo>
                  <a:lnTo>
                    <a:pt x="75006" y="246646"/>
                  </a:lnTo>
                  <a:lnTo>
                    <a:pt x="76796" y="247891"/>
                  </a:lnTo>
                  <a:lnTo>
                    <a:pt x="78193" y="248869"/>
                  </a:lnTo>
                  <a:lnTo>
                    <a:pt x="76276" y="245427"/>
                  </a:lnTo>
                  <a:lnTo>
                    <a:pt x="76123" y="245198"/>
                  </a:lnTo>
                  <a:lnTo>
                    <a:pt x="75425" y="243814"/>
                  </a:lnTo>
                  <a:lnTo>
                    <a:pt x="75044" y="243382"/>
                  </a:lnTo>
                  <a:lnTo>
                    <a:pt x="71374" y="237248"/>
                  </a:lnTo>
                  <a:lnTo>
                    <a:pt x="72402" y="237680"/>
                  </a:lnTo>
                  <a:lnTo>
                    <a:pt x="70421" y="232905"/>
                  </a:lnTo>
                  <a:lnTo>
                    <a:pt x="68402" y="229514"/>
                  </a:lnTo>
                  <a:lnTo>
                    <a:pt x="68402" y="233286"/>
                  </a:lnTo>
                  <a:lnTo>
                    <a:pt x="62623" y="224764"/>
                  </a:lnTo>
                  <a:lnTo>
                    <a:pt x="55067" y="214236"/>
                  </a:lnTo>
                  <a:lnTo>
                    <a:pt x="54775" y="213855"/>
                  </a:lnTo>
                  <a:lnTo>
                    <a:pt x="54660" y="207492"/>
                  </a:lnTo>
                  <a:lnTo>
                    <a:pt x="57150" y="212242"/>
                  </a:lnTo>
                  <a:lnTo>
                    <a:pt x="57480" y="214972"/>
                  </a:lnTo>
                  <a:lnTo>
                    <a:pt x="58254" y="214337"/>
                  </a:lnTo>
                  <a:lnTo>
                    <a:pt x="63576" y="224447"/>
                  </a:lnTo>
                  <a:lnTo>
                    <a:pt x="68402" y="233286"/>
                  </a:lnTo>
                  <a:lnTo>
                    <a:pt x="68402" y="229514"/>
                  </a:lnTo>
                  <a:lnTo>
                    <a:pt x="64071" y="222211"/>
                  </a:lnTo>
                  <a:lnTo>
                    <a:pt x="58610" y="213499"/>
                  </a:lnTo>
                  <a:lnTo>
                    <a:pt x="59016" y="210350"/>
                  </a:lnTo>
                  <a:lnTo>
                    <a:pt x="59029" y="200558"/>
                  </a:lnTo>
                  <a:lnTo>
                    <a:pt x="58877" y="191795"/>
                  </a:lnTo>
                  <a:lnTo>
                    <a:pt x="61950" y="201396"/>
                  </a:lnTo>
                  <a:lnTo>
                    <a:pt x="61976" y="202603"/>
                  </a:lnTo>
                  <a:lnTo>
                    <a:pt x="60871" y="199415"/>
                  </a:lnTo>
                  <a:lnTo>
                    <a:pt x="59321" y="195135"/>
                  </a:lnTo>
                  <a:lnTo>
                    <a:pt x="62026" y="205473"/>
                  </a:lnTo>
                  <a:lnTo>
                    <a:pt x="62052" y="206146"/>
                  </a:lnTo>
                  <a:lnTo>
                    <a:pt x="62725" y="217703"/>
                  </a:lnTo>
                  <a:lnTo>
                    <a:pt x="64020" y="222123"/>
                  </a:lnTo>
                  <a:lnTo>
                    <a:pt x="65252" y="220573"/>
                  </a:lnTo>
                  <a:lnTo>
                    <a:pt x="65379" y="217716"/>
                  </a:lnTo>
                  <a:lnTo>
                    <a:pt x="65773" y="219113"/>
                  </a:lnTo>
                  <a:lnTo>
                    <a:pt x="66979" y="222110"/>
                  </a:lnTo>
                  <a:lnTo>
                    <a:pt x="67906" y="222542"/>
                  </a:lnTo>
                  <a:lnTo>
                    <a:pt x="67170" y="218262"/>
                  </a:lnTo>
                  <a:lnTo>
                    <a:pt x="64757" y="210743"/>
                  </a:lnTo>
                  <a:lnTo>
                    <a:pt x="64655" y="209854"/>
                  </a:lnTo>
                  <a:lnTo>
                    <a:pt x="66941" y="216979"/>
                  </a:lnTo>
                  <a:lnTo>
                    <a:pt x="70345" y="226923"/>
                  </a:lnTo>
                  <a:lnTo>
                    <a:pt x="69964" y="226225"/>
                  </a:lnTo>
                  <a:lnTo>
                    <a:pt x="70700" y="227926"/>
                  </a:lnTo>
                  <a:lnTo>
                    <a:pt x="72339" y="232689"/>
                  </a:lnTo>
                  <a:lnTo>
                    <a:pt x="75095" y="238048"/>
                  </a:lnTo>
                  <a:lnTo>
                    <a:pt x="78740" y="246430"/>
                  </a:lnTo>
                  <a:lnTo>
                    <a:pt x="80645" y="250583"/>
                  </a:lnTo>
                  <a:lnTo>
                    <a:pt x="84632" y="253377"/>
                  </a:lnTo>
                  <a:lnTo>
                    <a:pt x="82537" y="249301"/>
                  </a:lnTo>
                  <a:lnTo>
                    <a:pt x="83870" y="250367"/>
                  </a:lnTo>
                  <a:lnTo>
                    <a:pt x="84658" y="244436"/>
                  </a:lnTo>
                  <a:lnTo>
                    <a:pt x="86118" y="247281"/>
                  </a:lnTo>
                  <a:lnTo>
                    <a:pt x="89623" y="253987"/>
                  </a:lnTo>
                  <a:lnTo>
                    <a:pt x="89484" y="256781"/>
                  </a:lnTo>
                  <a:lnTo>
                    <a:pt x="91211" y="257987"/>
                  </a:lnTo>
                  <a:lnTo>
                    <a:pt x="91211" y="256984"/>
                  </a:lnTo>
                  <a:lnTo>
                    <a:pt x="92049" y="258572"/>
                  </a:lnTo>
                  <a:lnTo>
                    <a:pt x="92354" y="258787"/>
                  </a:lnTo>
                  <a:lnTo>
                    <a:pt x="94500" y="260299"/>
                  </a:lnTo>
                  <a:lnTo>
                    <a:pt x="95567" y="261035"/>
                  </a:lnTo>
                  <a:lnTo>
                    <a:pt x="94488" y="258495"/>
                  </a:lnTo>
                  <a:lnTo>
                    <a:pt x="94399" y="258343"/>
                  </a:lnTo>
                  <a:lnTo>
                    <a:pt x="94284" y="256463"/>
                  </a:lnTo>
                  <a:lnTo>
                    <a:pt x="94449" y="257302"/>
                  </a:lnTo>
                  <a:lnTo>
                    <a:pt x="95732" y="257721"/>
                  </a:lnTo>
                  <a:lnTo>
                    <a:pt x="96494" y="253466"/>
                  </a:lnTo>
                  <a:close/>
                </a:path>
                <a:path w="508000" h="294004">
                  <a:moveTo>
                    <a:pt x="100228" y="249542"/>
                  </a:moveTo>
                  <a:lnTo>
                    <a:pt x="99034" y="238290"/>
                  </a:lnTo>
                  <a:lnTo>
                    <a:pt x="97256" y="227037"/>
                  </a:lnTo>
                  <a:lnTo>
                    <a:pt x="96342" y="221932"/>
                  </a:lnTo>
                  <a:lnTo>
                    <a:pt x="96393" y="240855"/>
                  </a:lnTo>
                  <a:lnTo>
                    <a:pt x="96723" y="250571"/>
                  </a:lnTo>
                  <a:lnTo>
                    <a:pt x="97637" y="254139"/>
                  </a:lnTo>
                  <a:lnTo>
                    <a:pt x="99415" y="254660"/>
                  </a:lnTo>
                  <a:lnTo>
                    <a:pt x="100228" y="249542"/>
                  </a:lnTo>
                  <a:close/>
                </a:path>
                <a:path w="508000" h="294004">
                  <a:moveTo>
                    <a:pt x="116065" y="274053"/>
                  </a:moveTo>
                  <a:lnTo>
                    <a:pt x="115570" y="273469"/>
                  </a:lnTo>
                  <a:lnTo>
                    <a:pt x="115862" y="273939"/>
                  </a:lnTo>
                  <a:lnTo>
                    <a:pt x="116065" y="274053"/>
                  </a:lnTo>
                  <a:close/>
                </a:path>
                <a:path w="508000" h="294004">
                  <a:moveTo>
                    <a:pt x="122656" y="277837"/>
                  </a:moveTo>
                  <a:lnTo>
                    <a:pt x="121996" y="277126"/>
                  </a:lnTo>
                  <a:lnTo>
                    <a:pt x="121450" y="276567"/>
                  </a:lnTo>
                  <a:lnTo>
                    <a:pt x="120281" y="273062"/>
                  </a:lnTo>
                  <a:lnTo>
                    <a:pt x="120738" y="275844"/>
                  </a:lnTo>
                  <a:lnTo>
                    <a:pt x="118643" y="273672"/>
                  </a:lnTo>
                  <a:lnTo>
                    <a:pt x="120738" y="276733"/>
                  </a:lnTo>
                  <a:lnTo>
                    <a:pt x="122656" y="277837"/>
                  </a:lnTo>
                  <a:close/>
                </a:path>
                <a:path w="508000" h="294004">
                  <a:moveTo>
                    <a:pt x="128968" y="281457"/>
                  </a:moveTo>
                  <a:lnTo>
                    <a:pt x="126771" y="279412"/>
                  </a:lnTo>
                  <a:lnTo>
                    <a:pt x="124142" y="277050"/>
                  </a:lnTo>
                  <a:lnTo>
                    <a:pt x="123685" y="276339"/>
                  </a:lnTo>
                  <a:lnTo>
                    <a:pt x="120484" y="271627"/>
                  </a:lnTo>
                  <a:lnTo>
                    <a:pt x="123571" y="278358"/>
                  </a:lnTo>
                  <a:lnTo>
                    <a:pt x="125882" y="279692"/>
                  </a:lnTo>
                  <a:lnTo>
                    <a:pt x="125437" y="279019"/>
                  </a:lnTo>
                  <a:lnTo>
                    <a:pt x="126060" y="279793"/>
                  </a:lnTo>
                  <a:lnTo>
                    <a:pt x="128968" y="281457"/>
                  </a:lnTo>
                  <a:close/>
                </a:path>
                <a:path w="508000" h="294004">
                  <a:moveTo>
                    <a:pt x="136499" y="285775"/>
                  </a:moveTo>
                  <a:lnTo>
                    <a:pt x="132168" y="281749"/>
                  </a:lnTo>
                  <a:lnTo>
                    <a:pt x="129070" y="278993"/>
                  </a:lnTo>
                  <a:lnTo>
                    <a:pt x="131775" y="283070"/>
                  </a:lnTo>
                  <a:lnTo>
                    <a:pt x="136499" y="285775"/>
                  </a:lnTo>
                  <a:close/>
                </a:path>
                <a:path w="508000" h="294004">
                  <a:moveTo>
                    <a:pt x="144208" y="290207"/>
                  </a:moveTo>
                  <a:lnTo>
                    <a:pt x="144106" y="290042"/>
                  </a:lnTo>
                  <a:lnTo>
                    <a:pt x="136537" y="282270"/>
                  </a:lnTo>
                  <a:lnTo>
                    <a:pt x="128511" y="274662"/>
                  </a:lnTo>
                  <a:lnTo>
                    <a:pt x="124777" y="271221"/>
                  </a:lnTo>
                  <a:lnTo>
                    <a:pt x="135928" y="284810"/>
                  </a:lnTo>
                  <a:lnTo>
                    <a:pt x="137045" y="286092"/>
                  </a:lnTo>
                  <a:lnTo>
                    <a:pt x="144208" y="290207"/>
                  </a:lnTo>
                  <a:close/>
                </a:path>
                <a:path w="508000" h="294004">
                  <a:moveTo>
                    <a:pt x="151384" y="293585"/>
                  </a:moveTo>
                  <a:lnTo>
                    <a:pt x="147358" y="288937"/>
                  </a:lnTo>
                  <a:lnTo>
                    <a:pt x="147180" y="288772"/>
                  </a:lnTo>
                  <a:lnTo>
                    <a:pt x="140843" y="278777"/>
                  </a:lnTo>
                  <a:lnTo>
                    <a:pt x="142290" y="280352"/>
                  </a:lnTo>
                  <a:lnTo>
                    <a:pt x="144780" y="282054"/>
                  </a:lnTo>
                  <a:lnTo>
                    <a:pt x="145821" y="281952"/>
                  </a:lnTo>
                  <a:lnTo>
                    <a:pt x="147358" y="284340"/>
                  </a:lnTo>
                  <a:lnTo>
                    <a:pt x="149529" y="286473"/>
                  </a:lnTo>
                  <a:lnTo>
                    <a:pt x="151371" y="286562"/>
                  </a:lnTo>
                  <a:lnTo>
                    <a:pt x="150241" y="283222"/>
                  </a:lnTo>
                  <a:lnTo>
                    <a:pt x="144970" y="276288"/>
                  </a:lnTo>
                  <a:lnTo>
                    <a:pt x="139166" y="269417"/>
                  </a:lnTo>
                  <a:lnTo>
                    <a:pt x="136436" y="266319"/>
                  </a:lnTo>
                  <a:lnTo>
                    <a:pt x="142278" y="276263"/>
                  </a:lnTo>
                  <a:lnTo>
                    <a:pt x="138836" y="273062"/>
                  </a:lnTo>
                  <a:lnTo>
                    <a:pt x="132054" y="267423"/>
                  </a:lnTo>
                  <a:lnTo>
                    <a:pt x="128866" y="264883"/>
                  </a:lnTo>
                  <a:lnTo>
                    <a:pt x="137541" y="275158"/>
                  </a:lnTo>
                  <a:lnTo>
                    <a:pt x="140754" y="278676"/>
                  </a:lnTo>
                  <a:lnTo>
                    <a:pt x="142265" y="283565"/>
                  </a:lnTo>
                  <a:lnTo>
                    <a:pt x="140893" y="282105"/>
                  </a:lnTo>
                  <a:lnTo>
                    <a:pt x="137871" y="278993"/>
                  </a:lnTo>
                  <a:lnTo>
                    <a:pt x="143154" y="286435"/>
                  </a:lnTo>
                  <a:lnTo>
                    <a:pt x="144360" y="290296"/>
                  </a:lnTo>
                  <a:lnTo>
                    <a:pt x="145046" y="290677"/>
                  </a:lnTo>
                  <a:lnTo>
                    <a:pt x="146761" y="291477"/>
                  </a:lnTo>
                  <a:lnTo>
                    <a:pt x="148996" y="292506"/>
                  </a:lnTo>
                  <a:lnTo>
                    <a:pt x="149783" y="292862"/>
                  </a:lnTo>
                  <a:lnTo>
                    <a:pt x="151384" y="293585"/>
                  </a:lnTo>
                  <a:close/>
                </a:path>
                <a:path w="508000" h="294004">
                  <a:moveTo>
                    <a:pt x="398272" y="147104"/>
                  </a:moveTo>
                  <a:lnTo>
                    <a:pt x="396900" y="149263"/>
                  </a:lnTo>
                  <a:lnTo>
                    <a:pt x="395579" y="152984"/>
                  </a:lnTo>
                  <a:lnTo>
                    <a:pt x="396621" y="151358"/>
                  </a:lnTo>
                  <a:lnTo>
                    <a:pt x="398272" y="147104"/>
                  </a:lnTo>
                  <a:close/>
                </a:path>
                <a:path w="508000" h="294004">
                  <a:moveTo>
                    <a:pt x="400786" y="143103"/>
                  </a:moveTo>
                  <a:lnTo>
                    <a:pt x="399084" y="145021"/>
                  </a:lnTo>
                  <a:lnTo>
                    <a:pt x="398272" y="147104"/>
                  </a:lnTo>
                  <a:lnTo>
                    <a:pt x="400786" y="143103"/>
                  </a:lnTo>
                  <a:close/>
                </a:path>
                <a:path w="508000" h="294004">
                  <a:moveTo>
                    <a:pt x="411149" y="131521"/>
                  </a:moveTo>
                  <a:lnTo>
                    <a:pt x="401713" y="141643"/>
                  </a:lnTo>
                  <a:lnTo>
                    <a:pt x="400786" y="143103"/>
                  </a:lnTo>
                  <a:lnTo>
                    <a:pt x="411149" y="131521"/>
                  </a:lnTo>
                  <a:close/>
                </a:path>
                <a:path w="508000" h="294004">
                  <a:moveTo>
                    <a:pt x="425462" y="113728"/>
                  </a:moveTo>
                  <a:lnTo>
                    <a:pt x="415683" y="126326"/>
                  </a:lnTo>
                  <a:lnTo>
                    <a:pt x="411226" y="135636"/>
                  </a:lnTo>
                  <a:lnTo>
                    <a:pt x="410362" y="139776"/>
                  </a:lnTo>
                  <a:lnTo>
                    <a:pt x="403707" y="147078"/>
                  </a:lnTo>
                  <a:lnTo>
                    <a:pt x="397154" y="153758"/>
                  </a:lnTo>
                  <a:lnTo>
                    <a:pt x="394792" y="156387"/>
                  </a:lnTo>
                  <a:lnTo>
                    <a:pt x="397230" y="155244"/>
                  </a:lnTo>
                  <a:lnTo>
                    <a:pt x="403987" y="151358"/>
                  </a:lnTo>
                  <a:lnTo>
                    <a:pt x="413804" y="136017"/>
                  </a:lnTo>
                  <a:lnTo>
                    <a:pt x="410984" y="139103"/>
                  </a:lnTo>
                  <a:lnTo>
                    <a:pt x="411861" y="135559"/>
                  </a:lnTo>
                  <a:lnTo>
                    <a:pt x="413677" y="131648"/>
                  </a:lnTo>
                  <a:lnTo>
                    <a:pt x="417753" y="125171"/>
                  </a:lnTo>
                  <a:lnTo>
                    <a:pt x="425462" y="113728"/>
                  </a:lnTo>
                  <a:close/>
                </a:path>
                <a:path w="508000" h="294004">
                  <a:moveTo>
                    <a:pt x="435076" y="111683"/>
                  </a:moveTo>
                  <a:lnTo>
                    <a:pt x="433209" y="115112"/>
                  </a:lnTo>
                  <a:lnTo>
                    <a:pt x="429323" y="122542"/>
                  </a:lnTo>
                  <a:lnTo>
                    <a:pt x="426021" y="129717"/>
                  </a:lnTo>
                  <a:lnTo>
                    <a:pt x="425869" y="132346"/>
                  </a:lnTo>
                  <a:lnTo>
                    <a:pt x="428942" y="130911"/>
                  </a:lnTo>
                  <a:lnTo>
                    <a:pt x="435076" y="111683"/>
                  </a:lnTo>
                  <a:close/>
                </a:path>
                <a:path w="508000" h="294004">
                  <a:moveTo>
                    <a:pt x="440804" y="184289"/>
                  </a:moveTo>
                  <a:lnTo>
                    <a:pt x="431850" y="200672"/>
                  </a:lnTo>
                  <a:lnTo>
                    <a:pt x="426300" y="207365"/>
                  </a:lnTo>
                  <a:lnTo>
                    <a:pt x="429933" y="202476"/>
                  </a:lnTo>
                  <a:lnTo>
                    <a:pt x="430580" y="200774"/>
                  </a:lnTo>
                  <a:lnTo>
                    <a:pt x="431393" y="199631"/>
                  </a:lnTo>
                  <a:lnTo>
                    <a:pt x="430784" y="200240"/>
                  </a:lnTo>
                  <a:lnTo>
                    <a:pt x="432752" y="195097"/>
                  </a:lnTo>
                  <a:lnTo>
                    <a:pt x="435889" y="182854"/>
                  </a:lnTo>
                  <a:lnTo>
                    <a:pt x="427342" y="199605"/>
                  </a:lnTo>
                  <a:lnTo>
                    <a:pt x="419481" y="211480"/>
                  </a:lnTo>
                  <a:lnTo>
                    <a:pt x="418490" y="212471"/>
                  </a:lnTo>
                  <a:lnTo>
                    <a:pt x="406590" y="221602"/>
                  </a:lnTo>
                  <a:lnTo>
                    <a:pt x="400443" y="225780"/>
                  </a:lnTo>
                  <a:lnTo>
                    <a:pt x="404799" y="223774"/>
                  </a:lnTo>
                  <a:lnTo>
                    <a:pt x="413613" y="219252"/>
                  </a:lnTo>
                  <a:lnTo>
                    <a:pt x="419328" y="215239"/>
                  </a:lnTo>
                  <a:lnTo>
                    <a:pt x="424421" y="209448"/>
                  </a:lnTo>
                  <a:lnTo>
                    <a:pt x="424688" y="209080"/>
                  </a:lnTo>
                  <a:lnTo>
                    <a:pt x="425589" y="208216"/>
                  </a:lnTo>
                  <a:lnTo>
                    <a:pt x="420446" y="214414"/>
                  </a:lnTo>
                  <a:lnTo>
                    <a:pt x="413181" y="222084"/>
                  </a:lnTo>
                  <a:lnTo>
                    <a:pt x="416661" y="220294"/>
                  </a:lnTo>
                  <a:lnTo>
                    <a:pt x="425323" y="213982"/>
                  </a:lnTo>
                  <a:lnTo>
                    <a:pt x="430720" y="208114"/>
                  </a:lnTo>
                  <a:lnTo>
                    <a:pt x="435127" y="199351"/>
                  </a:lnTo>
                  <a:lnTo>
                    <a:pt x="440804" y="184289"/>
                  </a:lnTo>
                  <a:close/>
                </a:path>
                <a:path w="508000" h="294004">
                  <a:moveTo>
                    <a:pt x="450215" y="139090"/>
                  </a:moveTo>
                  <a:lnTo>
                    <a:pt x="431609" y="143687"/>
                  </a:lnTo>
                  <a:lnTo>
                    <a:pt x="416179" y="144691"/>
                  </a:lnTo>
                  <a:lnTo>
                    <a:pt x="414388" y="144665"/>
                  </a:lnTo>
                  <a:lnTo>
                    <a:pt x="418465" y="141566"/>
                  </a:lnTo>
                  <a:lnTo>
                    <a:pt x="421322" y="137223"/>
                  </a:lnTo>
                  <a:lnTo>
                    <a:pt x="424116" y="128854"/>
                  </a:lnTo>
                  <a:lnTo>
                    <a:pt x="428117" y="113512"/>
                  </a:lnTo>
                  <a:lnTo>
                    <a:pt x="421233" y="129019"/>
                  </a:lnTo>
                  <a:lnTo>
                    <a:pt x="414604" y="140855"/>
                  </a:lnTo>
                  <a:lnTo>
                    <a:pt x="417106" y="134759"/>
                  </a:lnTo>
                  <a:lnTo>
                    <a:pt x="421779" y="121500"/>
                  </a:lnTo>
                  <a:lnTo>
                    <a:pt x="417093" y="131533"/>
                  </a:lnTo>
                  <a:lnTo>
                    <a:pt x="413702" y="137020"/>
                  </a:lnTo>
                  <a:lnTo>
                    <a:pt x="413702" y="142481"/>
                  </a:lnTo>
                  <a:lnTo>
                    <a:pt x="412496" y="144640"/>
                  </a:lnTo>
                  <a:lnTo>
                    <a:pt x="412127" y="144627"/>
                  </a:lnTo>
                  <a:lnTo>
                    <a:pt x="413702" y="142481"/>
                  </a:lnTo>
                  <a:lnTo>
                    <a:pt x="413702" y="137020"/>
                  </a:lnTo>
                  <a:lnTo>
                    <a:pt x="412115" y="139573"/>
                  </a:lnTo>
                  <a:lnTo>
                    <a:pt x="408889" y="144653"/>
                  </a:lnTo>
                  <a:lnTo>
                    <a:pt x="409511" y="145846"/>
                  </a:lnTo>
                  <a:lnTo>
                    <a:pt x="411403" y="144983"/>
                  </a:lnTo>
                  <a:lnTo>
                    <a:pt x="412216" y="145135"/>
                  </a:lnTo>
                  <a:lnTo>
                    <a:pt x="412127" y="145300"/>
                  </a:lnTo>
                  <a:lnTo>
                    <a:pt x="412572" y="145199"/>
                  </a:lnTo>
                  <a:lnTo>
                    <a:pt x="416052" y="145834"/>
                  </a:lnTo>
                  <a:lnTo>
                    <a:pt x="428205" y="147802"/>
                  </a:lnTo>
                  <a:lnTo>
                    <a:pt x="435813" y="147751"/>
                  </a:lnTo>
                  <a:lnTo>
                    <a:pt x="442087" y="145059"/>
                  </a:lnTo>
                  <a:lnTo>
                    <a:pt x="450215" y="139090"/>
                  </a:lnTo>
                  <a:close/>
                </a:path>
                <a:path w="508000" h="294004">
                  <a:moveTo>
                    <a:pt x="456958" y="129476"/>
                  </a:moveTo>
                  <a:lnTo>
                    <a:pt x="434682" y="137096"/>
                  </a:lnTo>
                  <a:lnTo>
                    <a:pt x="421589" y="141693"/>
                  </a:lnTo>
                  <a:lnTo>
                    <a:pt x="417753" y="143446"/>
                  </a:lnTo>
                  <a:lnTo>
                    <a:pt x="423202" y="142570"/>
                  </a:lnTo>
                  <a:lnTo>
                    <a:pt x="431330" y="140754"/>
                  </a:lnTo>
                  <a:lnTo>
                    <a:pt x="437553" y="138772"/>
                  </a:lnTo>
                  <a:lnTo>
                    <a:pt x="445046" y="135432"/>
                  </a:lnTo>
                  <a:lnTo>
                    <a:pt x="456958" y="129476"/>
                  </a:lnTo>
                  <a:close/>
                </a:path>
                <a:path w="508000" h="294004">
                  <a:moveTo>
                    <a:pt x="474319" y="57912"/>
                  </a:moveTo>
                  <a:lnTo>
                    <a:pt x="473608" y="52895"/>
                  </a:lnTo>
                  <a:lnTo>
                    <a:pt x="470242" y="40716"/>
                  </a:lnTo>
                  <a:lnTo>
                    <a:pt x="464083" y="20027"/>
                  </a:lnTo>
                  <a:lnTo>
                    <a:pt x="465556" y="18402"/>
                  </a:lnTo>
                  <a:lnTo>
                    <a:pt x="453491" y="0"/>
                  </a:lnTo>
                  <a:lnTo>
                    <a:pt x="454761" y="3543"/>
                  </a:lnTo>
                  <a:lnTo>
                    <a:pt x="457733" y="11176"/>
                  </a:lnTo>
                  <a:lnTo>
                    <a:pt x="461073" y="18376"/>
                  </a:lnTo>
                  <a:lnTo>
                    <a:pt x="463511" y="20662"/>
                  </a:lnTo>
                  <a:lnTo>
                    <a:pt x="463842" y="20307"/>
                  </a:lnTo>
                  <a:lnTo>
                    <a:pt x="464578" y="24282"/>
                  </a:lnTo>
                  <a:lnTo>
                    <a:pt x="467550" y="39319"/>
                  </a:lnTo>
                  <a:lnTo>
                    <a:pt x="470890" y="53975"/>
                  </a:lnTo>
                  <a:lnTo>
                    <a:pt x="473329" y="59728"/>
                  </a:lnTo>
                  <a:lnTo>
                    <a:pt x="474319" y="57912"/>
                  </a:lnTo>
                  <a:close/>
                </a:path>
                <a:path w="508000" h="294004">
                  <a:moveTo>
                    <a:pt x="486829" y="142976"/>
                  </a:moveTo>
                  <a:lnTo>
                    <a:pt x="478802" y="157670"/>
                  </a:lnTo>
                  <a:lnTo>
                    <a:pt x="478231" y="152387"/>
                  </a:lnTo>
                  <a:lnTo>
                    <a:pt x="476910" y="161112"/>
                  </a:lnTo>
                  <a:lnTo>
                    <a:pt x="476542" y="161798"/>
                  </a:lnTo>
                  <a:lnTo>
                    <a:pt x="475996" y="162648"/>
                  </a:lnTo>
                  <a:lnTo>
                    <a:pt x="475996" y="167182"/>
                  </a:lnTo>
                  <a:lnTo>
                    <a:pt x="475703" y="169176"/>
                  </a:lnTo>
                  <a:lnTo>
                    <a:pt x="474853" y="172250"/>
                  </a:lnTo>
                  <a:lnTo>
                    <a:pt x="475145" y="170357"/>
                  </a:lnTo>
                  <a:lnTo>
                    <a:pt x="475246" y="168681"/>
                  </a:lnTo>
                  <a:lnTo>
                    <a:pt x="475996" y="167182"/>
                  </a:lnTo>
                  <a:lnTo>
                    <a:pt x="475996" y="162648"/>
                  </a:lnTo>
                  <a:lnTo>
                    <a:pt x="475576" y="163296"/>
                  </a:lnTo>
                  <a:lnTo>
                    <a:pt x="478434" y="143586"/>
                  </a:lnTo>
                  <a:lnTo>
                    <a:pt x="476377" y="150342"/>
                  </a:lnTo>
                  <a:lnTo>
                    <a:pt x="476389" y="150139"/>
                  </a:lnTo>
                  <a:lnTo>
                    <a:pt x="458978" y="189001"/>
                  </a:lnTo>
                  <a:lnTo>
                    <a:pt x="462280" y="185724"/>
                  </a:lnTo>
                  <a:lnTo>
                    <a:pt x="463384" y="184378"/>
                  </a:lnTo>
                  <a:lnTo>
                    <a:pt x="459232" y="192544"/>
                  </a:lnTo>
                  <a:lnTo>
                    <a:pt x="452920" y="202692"/>
                  </a:lnTo>
                  <a:lnTo>
                    <a:pt x="457365" y="198399"/>
                  </a:lnTo>
                  <a:lnTo>
                    <a:pt x="466344" y="188366"/>
                  </a:lnTo>
                  <a:lnTo>
                    <a:pt x="463448" y="196049"/>
                  </a:lnTo>
                  <a:lnTo>
                    <a:pt x="459587" y="204038"/>
                  </a:lnTo>
                  <a:lnTo>
                    <a:pt x="463092" y="199644"/>
                  </a:lnTo>
                  <a:lnTo>
                    <a:pt x="469747" y="190461"/>
                  </a:lnTo>
                  <a:lnTo>
                    <a:pt x="472859" y="183375"/>
                  </a:lnTo>
                  <a:lnTo>
                    <a:pt x="477050" y="174904"/>
                  </a:lnTo>
                  <a:lnTo>
                    <a:pt x="479082" y="168719"/>
                  </a:lnTo>
                  <a:lnTo>
                    <a:pt x="479298" y="162191"/>
                  </a:lnTo>
                  <a:lnTo>
                    <a:pt x="479132" y="160794"/>
                  </a:lnTo>
                  <a:lnTo>
                    <a:pt x="480110" y="158826"/>
                  </a:lnTo>
                  <a:lnTo>
                    <a:pt x="486829" y="142976"/>
                  </a:lnTo>
                  <a:close/>
                </a:path>
                <a:path w="508000" h="294004">
                  <a:moveTo>
                    <a:pt x="493979" y="78130"/>
                  </a:moveTo>
                  <a:lnTo>
                    <a:pt x="480161" y="89814"/>
                  </a:lnTo>
                  <a:lnTo>
                    <a:pt x="473722" y="93840"/>
                  </a:lnTo>
                  <a:lnTo>
                    <a:pt x="473925" y="93205"/>
                  </a:lnTo>
                  <a:lnTo>
                    <a:pt x="475005" y="92163"/>
                  </a:lnTo>
                  <a:lnTo>
                    <a:pt x="480288" y="85166"/>
                  </a:lnTo>
                  <a:lnTo>
                    <a:pt x="488048" y="73431"/>
                  </a:lnTo>
                  <a:lnTo>
                    <a:pt x="475856" y="87617"/>
                  </a:lnTo>
                  <a:lnTo>
                    <a:pt x="475551" y="87934"/>
                  </a:lnTo>
                  <a:lnTo>
                    <a:pt x="477621" y="81203"/>
                  </a:lnTo>
                  <a:lnTo>
                    <a:pt x="470687" y="92964"/>
                  </a:lnTo>
                  <a:lnTo>
                    <a:pt x="467753" y="95999"/>
                  </a:lnTo>
                  <a:lnTo>
                    <a:pt x="472706" y="87134"/>
                  </a:lnTo>
                  <a:lnTo>
                    <a:pt x="468744" y="91909"/>
                  </a:lnTo>
                  <a:lnTo>
                    <a:pt x="466458" y="94754"/>
                  </a:lnTo>
                  <a:lnTo>
                    <a:pt x="466458" y="100152"/>
                  </a:lnTo>
                  <a:lnTo>
                    <a:pt x="462788" y="106375"/>
                  </a:lnTo>
                  <a:lnTo>
                    <a:pt x="459854" y="110312"/>
                  </a:lnTo>
                  <a:lnTo>
                    <a:pt x="457962" y="111340"/>
                  </a:lnTo>
                  <a:lnTo>
                    <a:pt x="459955" y="109169"/>
                  </a:lnTo>
                  <a:lnTo>
                    <a:pt x="464693" y="101485"/>
                  </a:lnTo>
                  <a:lnTo>
                    <a:pt x="464959" y="101003"/>
                  </a:lnTo>
                  <a:lnTo>
                    <a:pt x="465543" y="100545"/>
                  </a:lnTo>
                  <a:lnTo>
                    <a:pt x="466458" y="100152"/>
                  </a:lnTo>
                  <a:lnTo>
                    <a:pt x="466458" y="94754"/>
                  </a:lnTo>
                  <a:lnTo>
                    <a:pt x="463600" y="98310"/>
                  </a:lnTo>
                  <a:lnTo>
                    <a:pt x="468210" y="87541"/>
                  </a:lnTo>
                  <a:lnTo>
                    <a:pt x="459105" y="102654"/>
                  </a:lnTo>
                  <a:lnTo>
                    <a:pt x="458673" y="102908"/>
                  </a:lnTo>
                  <a:lnTo>
                    <a:pt x="458673" y="103390"/>
                  </a:lnTo>
                  <a:lnTo>
                    <a:pt x="457733" y="104940"/>
                  </a:lnTo>
                  <a:lnTo>
                    <a:pt x="457200" y="105702"/>
                  </a:lnTo>
                  <a:lnTo>
                    <a:pt x="457200" y="113906"/>
                  </a:lnTo>
                  <a:lnTo>
                    <a:pt x="456476" y="114871"/>
                  </a:lnTo>
                  <a:lnTo>
                    <a:pt x="455104" y="115684"/>
                  </a:lnTo>
                  <a:lnTo>
                    <a:pt x="455841" y="114769"/>
                  </a:lnTo>
                  <a:lnTo>
                    <a:pt x="457200" y="113906"/>
                  </a:lnTo>
                  <a:lnTo>
                    <a:pt x="457200" y="105702"/>
                  </a:lnTo>
                  <a:lnTo>
                    <a:pt x="456298" y="106984"/>
                  </a:lnTo>
                  <a:lnTo>
                    <a:pt x="456857" y="105397"/>
                  </a:lnTo>
                  <a:lnTo>
                    <a:pt x="457250" y="103936"/>
                  </a:lnTo>
                  <a:lnTo>
                    <a:pt x="458673" y="103390"/>
                  </a:lnTo>
                  <a:lnTo>
                    <a:pt x="458673" y="102908"/>
                  </a:lnTo>
                  <a:lnTo>
                    <a:pt x="457327" y="103670"/>
                  </a:lnTo>
                  <a:lnTo>
                    <a:pt x="462483" y="84683"/>
                  </a:lnTo>
                  <a:lnTo>
                    <a:pt x="453758" y="105625"/>
                  </a:lnTo>
                  <a:lnTo>
                    <a:pt x="453097" y="106730"/>
                  </a:lnTo>
                  <a:lnTo>
                    <a:pt x="453097" y="119418"/>
                  </a:lnTo>
                  <a:lnTo>
                    <a:pt x="451675" y="121335"/>
                  </a:lnTo>
                  <a:lnTo>
                    <a:pt x="451205" y="121297"/>
                  </a:lnTo>
                  <a:lnTo>
                    <a:pt x="450088" y="121373"/>
                  </a:lnTo>
                  <a:lnTo>
                    <a:pt x="453097" y="119418"/>
                  </a:lnTo>
                  <a:lnTo>
                    <a:pt x="453097" y="106730"/>
                  </a:lnTo>
                  <a:lnTo>
                    <a:pt x="448843" y="113779"/>
                  </a:lnTo>
                  <a:lnTo>
                    <a:pt x="449897" y="111417"/>
                  </a:lnTo>
                  <a:lnTo>
                    <a:pt x="457581" y="91630"/>
                  </a:lnTo>
                  <a:lnTo>
                    <a:pt x="448144" y="109258"/>
                  </a:lnTo>
                  <a:lnTo>
                    <a:pt x="440613" y="120942"/>
                  </a:lnTo>
                  <a:lnTo>
                    <a:pt x="442785" y="112788"/>
                  </a:lnTo>
                  <a:lnTo>
                    <a:pt x="443699" y="109067"/>
                  </a:lnTo>
                  <a:lnTo>
                    <a:pt x="444893" y="106565"/>
                  </a:lnTo>
                  <a:lnTo>
                    <a:pt x="444017" y="107772"/>
                  </a:lnTo>
                  <a:lnTo>
                    <a:pt x="447548" y="93472"/>
                  </a:lnTo>
                  <a:lnTo>
                    <a:pt x="445477" y="99529"/>
                  </a:lnTo>
                  <a:lnTo>
                    <a:pt x="441655" y="111074"/>
                  </a:lnTo>
                  <a:lnTo>
                    <a:pt x="439597" y="114033"/>
                  </a:lnTo>
                  <a:lnTo>
                    <a:pt x="439597" y="117652"/>
                  </a:lnTo>
                  <a:lnTo>
                    <a:pt x="437756" y="123672"/>
                  </a:lnTo>
                  <a:lnTo>
                    <a:pt x="437070" y="124193"/>
                  </a:lnTo>
                  <a:lnTo>
                    <a:pt x="436829" y="124294"/>
                  </a:lnTo>
                  <a:lnTo>
                    <a:pt x="436308" y="124764"/>
                  </a:lnTo>
                  <a:lnTo>
                    <a:pt x="435698" y="125285"/>
                  </a:lnTo>
                  <a:lnTo>
                    <a:pt x="438683" y="119583"/>
                  </a:lnTo>
                  <a:lnTo>
                    <a:pt x="439597" y="117652"/>
                  </a:lnTo>
                  <a:lnTo>
                    <a:pt x="439597" y="114033"/>
                  </a:lnTo>
                  <a:lnTo>
                    <a:pt x="436714" y="118173"/>
                  </a:lnTo>
                  <a:lnTo>
                    <a:pt x="431774" y="126072"/>
                  </a:lnTo>
                  <a:lnTo>
                    <a:pt x="430987" y="129438"/>
                  </a:lnTo>
                  <a:lnTo>
                    <a:pt x="427075" y="132892"/>
                  </a:lnTo>
                  <a:lnTo>
                    <a:pt x="430580" y="131241"/>
                  </a:lnTo>
                  <a:lnTo>
                    <a:pt x="436778" y="129082"/>
                  </a:lnTo>
                  <a:lnTo>
                    <a:pt x="436702" y="129679"/>
                  </a:lnTo>
                  <a:lnTo>
                    <a:pt x="437299" y="128905"/>
                  </a:lnTo>
                  <a:lnTo>
                    <a:pt x="439915" y="127990"/>
                  </a:lnTo>
                  <a:lnTo>
                    <a:pt x="438518" y="130098"/>
                  </a:lnTo>
                  <a:lnTo>
                    <a:pt x="441413" y="129070"/>
                  </a:lnTo>
                  <a:lnTo>
                    <a:pt x="444436" y="126593"/>
                  </a:lnTo>
                  <a:lnTo>
                    <a:pt x="448335" y="125806"/>
                  </a:lnTo>
                  <a:lnTo>
                    <a:pt x="444842" y="130098"/>
                  </a:lnTo>
                  <a:lnTo>
                    <a:pt x="442163" y="130886"/>
                  </a:lnTo>
                  <a:lnTo>
                    <a:pt x="427050" y="135928"/>
                  </a:lnTo>
                  <a:lnTo>
                    <a:pt x="419938" y="139496"/>
                  </a:lnTo>
                  <a:lnTo>
                    <a:pt x="426643" y="138366"/>
                  </a:lnTo>
                  <a:lnTo>
                    <a:pt x="442010" y="133108"/>
                  </a:lnTo>
                  <a:lnTo>
                    <a:pt x="442569" y="132905"/>
                  </a:lnTo>
                  <a:lnTo>
                    <a:pt x="441718" y="133946"/>
                  </a:lnTo>
                  <a:lnTo>
                    <a:pt x="443052" y="132715"/>
                  </a:lnTo>
                  <a:lnTo>
                    <a:pt x="457479" y="127304"/>
                  </a:lnTo>
                  <a:lnTo>
                    <a:pt x="464527" y="124561"/>
                  </a:lnTo>
                  <a:lnTo>
                    <a:pt x="457301" y="126415"/>
                  </a:lnTo>
                  <a:lnTo>
                    <a:pt x="446417" y="129628"/>
                  </a:lnTo>
                  <a:lnTo>
                    <a:pt x="448373" y="127838"/>
                  </a:lnTo>
                  <a:lnTo>
                    <a:pt x="451027" y="125247"/>
                  </a:lnTo>
                  <a:lnTo>
                    <a:pt x="466369" y="122110"/>
                  </a:lnTo>
                  <a:lnTo>
                    <a:pt x="454863" y="121500"/>
                  </a:lnTo>
                  <a:lnTo>
                    <a:pt x="461022" y="115493"/>
                  </a:lnTo>
                  <a:lnTo>
                    <a:pt x="463359" y="112610"/>
                  </a:lnTo>
                  <a:lnTo>
                    <a:pt x="476592" y="103695"/>
                  </a:lnTo>
                  <a:lnTo>
                    <a:pt x="470471" y="107035"/>
                  </a:lnTo>
                  <a:lnTo>
                    <a:pt x="465709" y="109689"/>
                  </a:lnTo>
                  <a:lnTo>
                    <a:pt x="467791" y="107124"/>
                  </a:lnTo>
                  <a:lnTo>
                    <a:pt x="477621" y="100838"/>
                  </a:lnTo>
                  <a:lnTo>
                    <a:pt x="471043" y="104292"/>
                  </a:lnTo>
                  <a:lnTo>
                    <a:pt x="468731" y="105537"/>
                  </a:lnTo>
                  <a:lnTo>
                    <a:pt x="472440" y="97536"/>
                  </a:lnTo>
                  <a:lnTo>
                    <a:pt x="474776" y="96520"/>
                  </a:lnTo>
                  <a:lnTo>
                    <a:pt x="482333" y="92176"/>
                  </a:lnTo>
                  <a:lnTo>
                    <a:pt x="487730" y="86791"/>
                  </a:lnTo>
                  <a:lnTo>
                    <a:pt x="493979" y="78130"/>
                  </a:lnTo>
                  <a:close/>
                </a:path>
                <a:path w="508000" h="294004">
                  <a:moveTo>
                    <a:pt x="507796" y="132600"/>
                  </a:moveTo>
                  <a:lnTo>
                    <a:pt x="506437" y="125374"/>
                  </a:lnTo>
                  <a:lnTo>
                    <a:pt x="505282" y="120434"/>
                  </a:lnTo>
                  <a:lnTo>
                    <a:pt x="506463" y="115976"/>
                  </a:lnTo>
                  <a:lnTo>
                    <a:pt x="505040" y="119405"/>
                  </a:lnTo>
                  <a:lnTo>
                    <a:pt x="503389" y="112293"/>
                  </a:lnTo>
                  <a:lnTo>
                    <a:pt x="503618" y="117271"/>
                  </a:lnTo>
                  <a:lnTo>
                    <a:pt x="503910" y="122161"/>
                  </a:lnTo>
                  <a:lnTo>
                    <a:pt x="500011" y="131978"/>
                  </a:lnTo>
                  <a:lnTo>
                    <a:pt x="496100" y="143078"/>
                  </a:lnTo>
                  <a:lnTo>
                    <a:pt x="495414" y="148297"/>
                  </a:lnTo>
                  <a:lnTo>
                    <a:pt x="496976" y="148018"/>
                  </a:lnTo>
                  <a:lnTo>
                    <a:pt x="498640" y="144564"/>
                  </a:lnTo>
                  <a:lnTo>
                    <a:pt x="501459" y="134886"/>
                  </a:lnTo>
                  <a:lnTo>
                    <a:pt x="504088" y="124955"/>
                  </a:lnTo>
                  <a:lnTo>
                    <a:pt x="504266" y="127838"/>
                  </a:lnTo>
                  <a:lnTo>
                    <a:pt x="505294" y="137490"/>
                  </a:lnTo>
                  <a:lnTo>
                    <a:pt x="506666" y="139700"/>
                  </a:lnTo>
                  <a:lnTo>
                    <a:pt x="507771" y="136512"/>
                  </a:lnTo>
                  <a:lnTo>
                    <a:pt x="507796" y="132600"/>
                  </a:lnTo>
                  <a:close/>
                </a:path>
              </a:pathLst>
            </a:custGeom>
            <a:solidFill>
              <a:srgbClr val="8456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7104850" y="4892027"/>
              <a:ext cx="74930" cy="81915"/>
            </a:xfrm>
            <a:custGeom>
              <a:avLst/>
              <a:gdLst/>
              <a:ahLst/>
              <a:cxnLst/>
              <a:rect l="l" t="t" r="r" b="b"/>
              <a:pathLst>
                <a:path w="74929" h="81914">
                  <a:moveTo>
                    <a:pt x="5321" y="38773"/>
                  </a:moveTo>
                  <a:lnTo>
                    <a:pt x="4521" y="36106"/>
                  </a:lnTo>
                  <a:lnTo>
                    <a:pt x="2527" y="30683"/>
                  </a:lnTo>
                  <a:lnTo>
                    <a:pt x="406" y="23520"/>
                  </a:lnTo>
                  <a:lnTo>
                    <a:pt x="0" y="33134"/>
                  </a:lnTo>
                  <a:lnTo>
                    <a:pt x="3886" y="37630"/>
                  </a:lnTo>
                  <a:lnTo>
                    <a:pt x="5321" y="38773"/>
                  </a:lnTo>
                  <a:close/>
                </a:path>
                <a:path w="74929" h="81914">
                  <a:moveTo>
                    <a:pt x="17386" y="40500"/>
                  </a:moveTo>
                  <a:lnTo>
                    <a:pt x="5321" y="22098"/>
                  </a:lnTo>
                  <a:lnTo>
                    <a:pt x="6591" y="25641"/>
                  </a:lnTo>
                  <a:lnTo>
                    <a:pt x="9563" y="33274"/>
                  </a:lnTo>
                  <a:lnTo>
                    <a:pt x="12903" y="40474"/>
                  </a:lnTo>
                  <a:lnTo>
                    <a:pt x="15341" y="42760"/>
                  </a:lnTo>
                  <a:lnTo>
                    <a:pt x="17386" y="40500"/>
                  </a:lnTo>
                  <a:close/>
                </a:path>
                <a:path w="74929" h="81914">
                  <a:moveTo>
                    <a:pt x="40093" y="80810"/>
                  </a:moveTo>
                  <a:lnTo>
                    <a:pt x="39395" y="73647"/>
                  </a:lnTo>
                  <a:lnTo>
                    <a:pt x="35483" y="58115"/>
                  </a:lnTo>
                  <a:lnTo>
                    <a:pt x="31737" y="44869"/>
                  </a:lnTo>
                  <a:lnTo>
                    <a:pt x="32727" y="44805"/>
                  </a:lnTo>
                  <a:lnTo>
                    <a:pt x="32893" y="41490"/>
                  </a:lnTo>
                  <a:lnTo>
                    <a:pt x="29476" y="34391"/>
                  </a:lnTo>
                  <a:lnTo>
                    <a:pt x="25336" y="27343"/>
                  </a:lnTo>
                  <a:lnTo>
                    <a:pt x="23317" y="24142"/>
                  </a:lnTo>
                  <a:lnTo>
                    <a:pt x="28841" y="45008"/>
                  </a:lnTo>
                  <a:lnTo>
                    <a:pt x="30810" y="44907"/>
                  </a:lnTo>
                  <a:lnTo>
                    <a:pt x="32931" y="55994"/>
                  </a:lnTo>
                  <a:lnTo>
                    <a:pt x="29502" y="47802"/>
                  </a:lnTo>
                  <a:lnTo>
                    <a:pt x="25679" y="40601"/>
                  </a:lnTo>
                  <a:lnTo>
                    <a:pt x="25577" y="39204"/>
                  </a:lnTo>
                  <a:lnTo>
                    <a:pt x="25768" y="36614"/>
                  </a:lnTo>
                  <a:lnTo>
                    <a:pt x="24168" y="35293"/>
                  </a:lnTo>
                  <a:lnTo>
                    <a:pt x="21450" y="30022"/>
                  </a:lnTo>
                  <a:lnTo>
                    <a:pt x="16764" y="22313"/>
                  </a:lnTo>
                  <a:lnTo>
                    <a:pt x="14516" y="18821"/>
                  </a:lnTo>
                  <a:lnTo>
                    <a:pt x="18503" y="30568"/>
                  </a:lnTo>
                  <a:lnTo>
                    <a:pt x="13500" y="26390"/>
                  </a:lnTo>
                  <a:lnTo>
                    <a:pt x="20485" y="35801"/>
                  </a:lnTo>
                  <a:lnTo>
                    <a:pt x="21755" y="38989"/>
                  </a:lnTo>
                  <a:lnTo>
                    <a:pt x="23634" y="41402"/>
                  </a:lnTo>
                  <a:lnTo>
                    <a:pt x="24536" y="41478"/>
                  </a:lnTo>
                  <a:lnTo>
                    <a:pt x="28295" y="53581"/>
                  </a:lnTo>
                  <a:lnTo>
                    <a:pt x="34163" y="79692"/>
                  </a:lnTo>
                  <a:lnTo>
                    <a:pt x="34759" y="75069"/>
                  </a:lnTo>
                  <a:lnTo>
                    <a:pt x="34569" y="64427"/>
                  </a:lnTo>
                  <a:lnTo>
                    <a:pt x="36855" y="75298"/>
                  </a:lnTo>
                  <a:lnTo>
                    <a:pt x="38531" y="80213"/>
                  </a:lnTo>
                  <a:lnTo>
                    <a:pt x="40093" y="80810"/>
                  </a:lnTo>
                  <a:close/>
                </a:path>
                <a:path w="74929" h="81914">
                  <a:moveTo>
                    <a:pt x="45580" y="32664"/>
                  </a:moveTo>
                  <a:lnTo>
                    <a:pt x="43662" y="28613"/>
                  </a:lnTo>
                  <a:lnTo>
                    <a:pt x="39763" y="21767"/>
                  </a:lnTo>
                  <a:lnTo>
                    <a:pt x="34353" y="11861"/>
                  </a:lnTo>
                  <a:lnTo>
                    <a:pt x="36652" y="18364"/>
                  </a:lnTo>
                  <a:lnTo>
                    <a:pt x="32359" y="12014"/>
                  </a:lnTo>
                  <a:lnTo>
                    <a:pt x="30060" y="8801"/>
                  </a:lnTo>
                  <a:lnTo>
                    <a:pt x="35661" y="21793"/>
                  </a:lnTo>
                  <a:lnTo>
                    <a:pt x="37579" y="25806"/>
                  </a:lnTo>
                  <a:lnTo>
                    <a:pt x="34544" y="21272"/>
                  </a:lnTo>
                  <a:lnTo>
                    <a:pt x="29540" y="14503"/>
                  </a:lnTo>
                  <a:lnTo>
                    <a:pt x="27203" y="11455"/>
                  </a:lnTo>
                  <a:lnTo>
                    <a:pt x="33845" y="23622"/>
                  </a:lnTo>
                  <a:lnTo>
                    <a:pt x="37452" y="29794"/>
                  </a:lnTo>
                  <a:lnTo>
                    <a:pt x="39255" y="31851"/>
                  </a:lnTo>
                  <a:lnTo>
                    <a:pt x="40500" y="31699"/>
                  </a:lnTo>
                  <a:lnTo>
                    <a:pt x="39585" y="29286"/>
                  </a:lnTo>
                  <a:lnTo>
                    <a:pt x="40652" y="30518"/>
                  </a:lnTo>
                  <a:lnTo>
                    <a:pt x="41173" y="30454"/>
                  </a:lnTo>
                  <a:lnTo>
                    <a:pt x="41668" y="31686"/>
                  </a:lnTo>
                  <a:lnTo>
                    <a:pt x="43332" y="34048"/>
                  </a:lnTo>
                  <a:lnTo>
                    <a:pt x="44996" y="34150"/>
                  </a:lnTo>
                  <a:lnTo>
                    <a:pt x="45580" y="32664"/>
                  </a:lnTo>
                  <a:close/>
                </a:path>
                <a:path w="74929" h="81914">
                  <a:moveTo>
                    <a:pt x="47028" y="73672"/>
                  </a:moveTo>
                  <a:lnTo>
                    <a:pt x="46990" y="68351"/>
                  </a:lnTo>
                  <a:lnTo>
                    <a:pt x="45034" y="58458"/>
                  </a:lnTo>
                  <a:lnTo>
                    <a:pt x="40703" y="40500"/>
                  </a:lnTo>
                  <a:lnTo>
                    <a:pt x="41097" y="47269"/>
                  </a:lnTo>
                  <a:lnTo>
                    <a:pt x="41452" y="52298"/>
                  </a:lnTo>
                  <a:lnTo>
                    <a:pt x="40182" y="49022"/>
                  </a:lnTo>
                  <a:lnTo>
                    <a:pt x="38036" y="39077"/>
                  </a:lnTo>
                  <a:lnTo>
                    <a:pt x="38633" y="45034"/>
                  </a:lnTo>
                  <a:lnTo>
                    <a:pt x="37045" y="40932"/>
                  </a:lnTo>
                  <a:lnTo>
                    <a:pt x="32029" y="29286"/>
                  </a:lnTo>
                  <a:lnTo>
                    <a:pt x="29654" y="23939"/>
                  </a:lnTo>
                  <a:lnTo>
                    <a:pt x="35140" y="42164"/>
                  </a:lnTo>
                  <a:lnTo>
                    <a:pt x="38277" y="51676"/>
                  </a:lnTo>
                  <a:lnTo>
                    <a:pt x="39712" y="54546"/>
                  </a:lnTo>
                  <a:lnTo>
                    <a:pt x="40347" y="60109"/>
                  </a:lnTo>
                  <a:lnTo>
                    <a:pt x="42354" y="74015"/>
                  </a:lnTo>
                  <a:lnTo>
                    <a:pt x="44170" y="79171"/>
                  </a:lnTo>
                  <a:lnTo>
                    <a:pt x="45148" y="77177"/>
                  </a:lnTo>
                  <a:lnTo>
                    <a:pt x="45618" y="77927"/>
                  </a:lnTo>
                  <a:lnTo>
                    <a:pt x="47028" y="73672"/>
                  </a:lnTo>
                  <a:close/>
                </a:path>
                <a:path w="74929" h="81914">
                  <a:moveTo>
                    <a:pt x="56451" y="80124"/>
                  </a:moveTo>
                  <a:lnTo>
                    <a:pt x="56426" y="75044"/>
                  </a:lnTo>
                  <a:lnTo>
                    <a:pt x="54203" y="62255"/>
                  </a:lnTo>
                  <a:lnTo>
                    <a:pt x="50939" y="45935"/>
                  </a:lnTo>
                  <a:lnTo>
                    <a:pt x="50939" y="60579"/>
                  </a:lnTo>
                  <a:lnTo>
                    <a:pt x="49276" y="55257"/>
                  </a:lnTo>
                  <a:lnTo>
                    <a:pt x="46240" y="47040"/>
                  </a:lnTo>
                  <a:lnTo>
                    <a:pt x="49504" y="45415"/>
                  </a:lnTo>
                  <a:lnTo>
                    <a:pt x="49098" y="38379"/>
                  </a:lnTo>
                  <a:lnTo>
                    <a:pt x="49314" y="38239"/>
                  </a:lnTo>
                  <a:lnTo>
                    <a:pt x="49720" y="44716"/>
                  </a:lnTo>
                  <a:lnTo>
                    <a:pt x="50901" y="60172"/>
                  </a:lnTo>
                  <a:lnTo>
                    <a:pt x="50939" y="60579"/>
                  </a:lnTo>
                  <a:lnTo>
                    <a:pt x="50939" y="45935"/>
                  </a:lnTo>
                  <a:lnTo>
                    <a:pt x="49390" y="38188"/>
                  </a:lnTo>
                  <a:lnTo>
                    <a:pt x="52362" y="36207"/>
                  </a:lnTo>
                  <a:lnTo>
                    <a:pt x="48704" y="31432"/>
                  </a:lnTo>
                  <a:lnTo>
                    <a:pt x="48272" y="23736"/>
                  </a:lnTo>
                  <a:lnTo>
                    <a:pt x="47688" y="30124"/>
                  </a:lnTo>
                  <a:lnTo>
                    <a:pt x="39065" y="18821"/>
                  </a:lnTo>
                  <a:lnTo>
                    <a:pt x="46964" y="35153"/>
                  </a:lnTo>
                  <a:lnTo>
                    <a:pt x="45173" y="41757"/>
                  </a:lnTo>
                  <a:lnTo>
                    <a:pt x="44780" y="43078"/>
                  </a:lnTo>
                  <a:lnTo>
                    <a:pt x="42341" y="36410"/>
                  </a:lnTo>
                  <a:lnTo>
                    <a:pt x="44234" y="44958"/>
                  </a:lnTo>
                  <a:lnTo>
                    <a:pt x="43688" y="46824"/>
                  </a:lnTo>
                  <a:lnTo>
                    <a:pt x="44805" y="47548"/>
                  </a:lnTo>
                  <a:lnTo>
                    <a:pt x="46380" y="54622"/>
                  </a:lnTo>
                  <a:lnTo>
                    <a:pt x="49034" y="70396"/>
                  </a:lnTo>
                  <a:lnTo>
                    <a:pt x="50850" y="79756"/>
                  </a:lnTo>
                  <a:lnTo>
                    <a:pt x="52362" y="78752"/>
                  </a:lnTo>
                  <a:lnTo>
                    <a:pt x="52819" y="75844"/>
                  </a:lnTo>
                  <a:lnTo>
                    <a:pt x="54813" y="81622"/>
                  </a:lnTo>
                  <a:lnTo>
                    <a:pt x="56451" y="80124"/>
                  </a:lnTo>
                  <a:close/>
                </a:path>
                <a:path w="74929" h="81914">
                  <a:moveTo>
                    <a:pt x="61937" y="78092"/>
                  </a:moveTo>
                  <a:lnTo>
                    <a:pt x="61645" y="73774"/>
                  </a:lnTo>
                  <a:lnTo>
                    <a:pt x="58699" y="62890"/>
                  </a:lnTo>
                  <a:lnTo>
                    <a:pt x="52362" y="41935"/>
                  </a:lnTo>
                  <a:lnTo>
                    <a:pt x="53174" y="47955"/>
                  </a:lnTo>
                  <a:lnTo>
                    <a:pt x="55194" y="61112"/>
                  </a:lnTo>
                  <a:lnTo>
                    <a:pt x="57797" y="74028"/>
                  </a:lnTo>
                  <a:lnTo>
                    <a:pt x="60337" y="79362"/>
                  </a:lnTo>
                  <a:lnTo>
                    <a:pt x="61937" y="78092"/>
                  </a:lnTo>
                  <a:close/>
                </a:path>
                <a:path w="74929" h="81914">
                  <a:moveTo>
                    <a:pt x="63309" y="41186"/>
                  </a:moveTo>
                  <a:lnTo>
                    <a:pt x="63017" y="38328"/>
                  </a:lnTo>
                  <a:lnTo>
                    <a:pt x="61226" y="31292"/>
                  </a:lnTo>
                  <a:lnTo>
                    <a:pt x="57480" y="17792"/>
                  </a:lnTo>
                  <a:lnTo>
                    <a:pt x="58077" y="21742"/>
                  </a:lnTo>
                  <a:lnTo>
                    <a:pt x="59499" y="30353"/>
                  </a:lnTo>
                  <a:lnTo>
                    <a:pt x="61188" y="38773"/>
                  </a:lnTo>
                  <a:lnTo>
                    <a:pt x="62598" y="42138"/>
                  </a:lnTo>
                  <a:lnTo>
                    <a:pt x="63309" y="41186"/>
                  </a:lnTo>
                  <a:close/>
                </a:path>
                <a:path w="74929" h="81914">
                  <a:moveTo>
                    <a:pt x="69138" y="73279"/>
                  </a:moveTo>
                  <a:lnTo>
                    <a:pt x="68986" y="68453"/>
                  </a:lnTo>
                  <a:lnTo>
                    <a:pt x="66141" y="56743"/>
                  </a:lnTo>
                  <a:lnTo>
                    <a:pt x="59931" y="34366"/>
                  </a:lnTo>
                  <a:lnTo>
                    <a:pt x="60591" y="41021"/>
                  </a:lnTo>
                  <a:lnTo>
                    <a:pt x="62306" y="55486"/>
                  </a:lnTo>
                  <a:lnTo>
                    <a:pt x="64668" y="69570"/>
                  </a:lnTo>
                  <a:lnTo>
                    <a:pt x="67297" y="75069"/>
                  </a:lnTo>
                  <a:lnTo>
                    <a:pt x="69138" y="73279"/>
                  </a:lnTo>
                  <a:close/>
                </a:path>
                <a:path w="74929" h="81914">
                  <a:moveTo>
                    <a:pt x="71386" y="56248"/>
                  </a:moveTo>
                  <a:lnTo>
                    <a:pt x="65659" y="38049"/>
                  </a:lnTo>
                  <a:lnTo>
                    <a:pt x="66001" y="41275"/>
                  </a:lnTo>
                  <a:lnTo>
                    <a:pt x="61772" y="28638"/>
                  </a:lnTo>
                  <a:lnTo>
                    <a:pt x="62255" y="32778"/>
                  </a:lnTo>
                  <a:lnTo>
                    <a:pt x="63538" y="41783"/>
                  </a:lnTo>
                  <a:lnTo>
                    <a:pt x="65303" y="50558"/>
                  </a:lnTo>
                  <a:lnTo>
                    <a:pt x="67297" y="54000"/>
                  </a:lnTo>
                  <a:lnTo>
                    <a:pt x="67703" y="57073"/>
                  </a:lnTo>
                  <a:lnTo>
                    <a:pt x="71386" y="56248"/>
                  </a:lnTo>
                  <a:close/>
                </a:path>
                <a:path w="74929" h="81914">
                  <a:moveTo>
                    <a:pt x="74434" y="39979"/>
                  </a:moveTo>
                  <a:lnTo>
                    <a:pt x="70637" y="31089"/>
                  </a:lnTo>
                  <a:lnTo>
                    <a:pt x="66052" y="22352"/>
                  </a:lnTo>
                  <a:lnTo>
                    <a:pt x="64935" y="20396"/>
                  </a:lnTo>
                  <a:lnTo>
                    <a:pt x="69951" y="19227"/>
                  </a:lnTo>
                  <a:lnTo>
                    <a:pt x="56654" y="5930"/>
                  </a:lnTo>
                  <a:lnTo>
                    <a:pt x="58737" y="9728"/>
                  </a:lnTo>
                  <a:lnTo>
                    <a:pt x="56438" y="6743"/>
                  </a:lnTo>
                  <a:lnTo>
                    <a:pt x="54597" y="6959"/>
                  </a:lnTo>
                  <a:lnTo>
                    <a:pt x="53581" y="4978"/>
                  </a:lnTo>
                  <a:lnTo>
                    <a:pt x="50927" y="0"/>
                  </a:lnTo>
                  <a:lnTo>
                    <a:pt x="53848" y="7048"/>
                  </a:lnTo>
                  <a:lnTo>
                    <a:pt x="43967" y="8178"/>
                  </a:lnTo>
                  <a:lnTo>
                    <a:pt x="52349" y="9194"/>
                  </a:lnTo>
                  <a:lnTo>
                    <a:pt x="55143" y="10185"/>
                  </a:lnTo>
                  <a:lnTo>
                    <a:pt x="58293" y="17754"/>
                  </a:lnTo>
                  <a:lnTo>
                    <a:pt x="62306" y="26924"/>
                  </a:lnTo>
                  <a:lnTo>
                    <a:pt x="64363" y="30467"/>
                  </a:lnTo>
                  <a:lnTo>
                    <a:pt x="65862" y="31292"/>
                  </a:lnTo>
                  <a:lnTo>
                    <a:pt x="64477" y="26670"/>
                  </a:lnTo>
                  <a:lnTo>
                    <a:pt x="59232" y="15875"/>
                  </a:lnTo>
                  <a:lnTo>
                    <a:pt x="56527" y="10668"/>
                  </a:lnTo>
                  <a:lnTo>
                    <a:pt x="59893" y="11849"/>
                  </a:lnTo>
                  <a:lnTo>
                    <a:pt x="64046" y="19405"/>
                  </a:lnTo>
                  <a:lnTo>
                    <a:pt x="67424" y="33896"/>
                  </a:lnTo>
                  <a:lnTo>
                    <a:pt x="69723" y="41757"/>
                  </a:lnTo>
                  <a:lnTo>
                    <a:pt x="71666" y="44450"/>
                  </a:lnTo>
                  <a:lnTo>
                    <a:pt x="74244" y="44386"/>
                  </a:lnTo>
                  <a:lnTo>
                    <a:pt x="74434" y="39979"/>
                  </a:lnTo>
                  <a:close/>
                </a:path>
              </a:pathLst>
            </a:custGeom>
            <a:solidFill>
              <a:srgbClr val="8456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6764832" y="4682515"/>
              <a:ext cx="226060" cy="290830"/>
            </a:xfrm>
            <a:custGeom>
              <a:avLst/>
              <a:gdLst/>
              <a:ahLst/>
              <a:cxnLst/>
              <a:rect l="l" t="t" r="r" b="b"/>
              <a:pathLst>
                <a:path w="226059" h="290829">
                  <a:moveTo>
                    <a:pt x="113690" y="0"/>
                  </a:moveTo>
                  <a:lnTo>
                    <a:pt x="64401" y="7078"/>
                  </a:lnTo>
                  <a:lnTo>
                    <a:pt x="31762" y="21729"/>
                  </a:lnTo>
                  <a:lnTo>
                    <a:pt x="33921" y="22923"/>
                  </a:lnTo>
                  <a:lnTo>
                    <a:pt x="48247" y="17195"/>
                  </a:lnTo>
                  <a:lnTo>
                    <a:pt x="59715" y="18630"/>
                  </a:lnTo>
                  <a:lnTo>
                    <a:pt x="25335" y="39698"/>
                  </a:lnTo>
                  <a:lnTo>
                    <a:pt x="0" y="66154"/>
                  </a:lnTo>
                  <a:lnTo>
                    <a:pt x="952" y="66154"/>
                  </a:lnTo>
                  <a:lnTo>
                    <a:pt x="8597" y="61861"/>
                  </a:lnTo>
                  <a:lnTo>
                    <a:pt x="4775" y="70459"/>
                  </a:lnTo>
                  <a:lnTo>
                    <a:pt x="2359" y="78001"/>
                  </a:lnTo>
                  <a:lnTo>
                    <a:pt x="862" y="87268"/>
                  </a:lnTo>
                  <a:lnTo>
                    <a:pt x="304" y="97562"/>
                  </a:lnTo>
                  <a:lnTo>
                    <a:pt x="711" y="108191"/>
                  </a:lnTo>
                  <a:lnTo>
                    <a:pt x="14096" y="144259"/>
                  </a:lnTo>
                  <a:lnTo>
                    <a:pt x="17678" y="141630"/>
                  </a:lnTo>
                  <a:lnTo>
                    <a:pt x="18872" y="137337"/>
                  </a:lnTo>
                  <a:lnTo>
                    <a:pt x="24599" y="149034"/>
                  </a:lnTo>
                  <a:lnTo>
                    <a:pt x="28039" y="157916"/>
                  </a:lnTo>
                  <a:lnTo>
                    <a:pt x="30092" y="166863"/>
                  </a:lnTo>
                  <a:lnTo>
                    <a:pt x="31250" y="175675"/>
                  </a:lnTo>
                  <a:lnTo>
                    <a:pt x="32956" y="195135"/>
                  </a:lnTo>
                  <a:lnTo>
                    <a:pt x="24117" y="205651"/>
                  </a:lnTo>
                  <a:lnTo>
                    <a:pt x="25552" y="210896"/>
                  </a:lnTo>
                  <a:lnTo>
                    <a:pt x="27952" y="214718"/>
                  </a:lnTo>
                  <a:lnTo>
                    <a:pt x="31762" y="208749"/>
                  </a:lnTo>
                  <a:lnTo>
                    <a:pt x="39649" y="208749"/>
                  </a:lnTo>
                  <a:lnTo>
                    <a:pt x="88137" y="256755"/>
                  </a:lnTo>
                  <a:lnTo>
                    <a:pt x="105394" y="266785"/>
                  </a:lnTo>
                  <a:lnTo>
                    <a:pt x="118163" y="273279"/>
                  </a:lnTo>
                  <a:lnTo>
                    <a:pt x="125869" y="275386"/>
                  </a:lnTo>
                  <a:lnTo>
                    <a:pt x="130174" y="273481"/>
                  </a:lnTo>
                  <a:lnTo>
                    <a:pt x="137807" y="263448"/>
                  </a:lnTo>
                  <a:lnTo>
                    <a:pt x="138531" y="270370"/>
                  </a:lnTo>
                  <a:lnTo>
                    <a:pt x="143789" y="281114"/>
                  </a:lnTo>
                  <a:lnTo>
                    <a:pt x="150952" y="285902"/>
                  </a:lnTo>
                  <a:lnTo>
                    <a:pt x="155486" y="272757"/>
                  </a:lnTo>
                  <a:lnTo>
                    <a:pt x="162890" y="285902"/>
                  </a:lnTo>
                  <a:lnTo>
                    <a:pt x="165277" y="290677"/>
                  </a:lnTo>
                  <a:lnTo>
                    <a:pt x="170294" y="280644"/>
                  </a:lnTo>
                  <a:lnTo>
                    <a:pt x="176987" y="285178"/>
                  </a:lnTo>
                  <a:lnTo>
                    <a:pt x="186054" y="283273"/>
                  </a:lnTo>
                  <a:lnTo>
                    <a:pt x="179616" y="266547"/>
                  </a:lnTo>
                  <a:lnTo>
                    <a:pt x="181038" y="267741"/>
                  </a:lnTo>
                  <a:lnTo>
                    <a:pt x="197281" y="265836"/>
                  </a:lnTo>
                  <a:lnTo>
                    <a:pt x="192036" y="251028"/>
                  </a:lnTo>
                  <a:lnTo>
                    <a:pt x="199910" y="255803"/>
                  </a:lnTo>
                  <a:lnTo>
                    <a:pt x="199910" y="251739"/>
                  </a:lnTo>
                  <a:lnTo>
                    <a:pt x="209461" y="232867"/>
                  </a:lnTo>
                  <a:lnTo>
                    <a:pt x="200151" y="207314"/>
                  </a:lnTo>
                  <a:lnTo>
                    <a:pt x="181279" y="104851"/>
                  </a:lnTo>
                  <a:lnTo>
                    <a:pt x="217106" y="57327"/>
                  </a:lnTo>
                  <a:lnTo>
                    <a:pt x="224269" y="51587"/>
                  </a:lnTo>
                  <a:lnTo>
                    <a:pt x="225945" y="46812"/>
                  </a:lnTo>
                  <a:lnTo>
                    <a:pt x="193190" y="17826"/>
                  </a:lnTo>
                  <a:lnTo>
                    <a:pt x="172681" y="11468"/>
                  </a:lnTo>
                  <a:lnTo>
                    <a:pt x="155278" y="4657"/>
                  </a:lnTo>
                  <a:lnTo>
                    <a:pt x="138861" y="1252"/>
                  </a:lnTo>
                  <a:lnTo>
                    <a:pt x="113690" y="0"/>
                  </a:lnTo>
                  <a:close/>
                </a:path>
              </a:pathLst>
            </a:custGeom>
            <a:solidFill>
              <a:srgbClr val="EEF4F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2" name="object 32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768033" y="4685339"/>
              <a:ext cx="282421" cy="268792"/>
            </a:xfrm>
            <a:prstGeom prst="rect">
              <a:avLst/>
            </a:prstGeom>
          </p:spPr>
        </p:pic>
        <p:sp>
          <p:nvSpPr>
            <p:cNvPr id="33" name="object 33" descr=""/>
            <p:cNvSpPr/>
            <p:nvPr/>
          </p:nvSpPr>
          <p:spPr>
            <a:xfrm>
              <a:off x="6813445" y="5191680"/>
              <a:ext cx="194310" cy="47625"/>
            </a:xfrm>
            <a:custGeom>
              <a:avLst/>
              <a:gdLst/>
              <a:ahLst/>
              <a:cxnLst/>
              <a:rect l="l" t="t" r="r" b="b"/>
              <a:pathLst>
                <a:path w="194309" h="47625">
                  <a:moveTo>
                    <a:pt x="191858" y="0"/>
                  </a:moveTo>
                  <a:lnTo>
                    <a:pt x="0" y="1866"/>
                  </a:lnTo>
                  <a:lnTo>
                    <a:pt x="7863" y="17366"/>
                  </a:lnTo>
                  <a:lnTo>
                    <a:pt x="10875" y="23481"/>
                  </a:lnTo>
                  <a:lnTo>
                    <a:pt x="30035" y="32268"/>
                  </a:lnTo>
                  <a:lnTo>
                    <a:pt x="73725" y="47628"/>
                  </a:lnTo>
                  <a:lnTo>
                    <a:pt x="193094" y="47628"/>
                  </a:lnTo>
                  <a:lnTo>
                    <a:pt x="193804" y="37496"/>
                  </a:lnTo>
                  <a:lnTo>
                    <a:pt x="194208" y="26733"/>
                  </a:lnTo>
                  <a:lnTo>
                    <a:pt x="193841" y="18398"/>
                  </a:lnTo>
                  <a:lnTo>
                    <a:pt x="193033" y="9671"/>
                  </a:lnTo>
                  <a:lnTo>
                    <a:pt x="192104" y="1866"/>
                  </a:lnTo>
                  <a:lnTo>
                    <a:pt x="191858" y="0"/>
                  </a:lnTo>
                  <a:close/>
                </a:path>
              </a:pathLst>
            </a:custGeom>
            <a:solidFill>
              <a:srgbClr val="2B292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6860044" y="5220677"/>
              <a:ext cx="132715" cy="19050"/>
            </a:xfrm>
            <a:custGeom>
              <a:avLst/>
              <a:gdLst/>
              <a:ahLst/>
              <a:cxnLst/>
              <a:rect l="l" t="t" r="r" b="b"/>
              <a:pathLst>
                <a:path w="132715" h="19050">
                  <a:moveTo>
                    <a:pt x="13258" y="13766"/>
                  </a:moveTo>
                  <a:lnTo>
                    <a:pt x="12026" y="6654"/>
                  </a:lnTo>
                  <a:lnTo>
                    <a:pt x="4051" y="6654"/>
                  </a:lnTo>
                  <a:lnTo>
                    <a:pt x="0" y="9105"/>
                  </a:lnTo>
                  <a:lnTo>
                    <a:pt x="13258" y="13766"/>
                  </a:lnTo>
                  <a:close/>
                </a:path>
                <a:path w="132715" h="19050">
                  <a:moveTo>
                    <a:pt x="88785" y="10121"/>
                  </a:moveTo>
                  <a:lnTo>
                    <a:pt x="86156" y="5207"/>
                  </a:lnTo>
                  <a:lnTo>
                    <a:pt x="80048" y="2895"/>
                  </a:lnTo>
                  <a:lnTo>
                    <a:pt x="70929" y="3632"/>
                  </a:lnTo>
                  <a:lnTo>
                    <a:pt x="60579" y="6591"/>
                  </a:lnTo>
                  <a:lnTo>
                    <a:pt x="51282" y="11938"/>
                  </a:lnTo>
                  <a:lnTo>
                    <a:pt x="46215" y="18643"/>
                  </a:lnTo>
                  <a:lnTo>
                    <a:pt x="83845" y="18643"/>
                  </a:lnTo>
                  <a:lnTo>
                    <a:pt x="87642" y="15633"/>
                  </a:lnTo>
                  <a:lnTo>
                    <a:pt x="88785" y="10121"/>
                  </a:lnTo>
                  <a:close/>
                </a:path>
                <a:path w="132715" h="19050">
                  <a:moveTo>
                    <a:pt x="132118" y="5715"/>
                  </a:moveTo>
                  <a:lnTo>
                    <a:pt x="127927" y="0"/>
                  </a:lnTo>
                  <a:lnTo>
                    <a:pt x="119341" y="38"/>
                  </a:lnTo>
                  <a:lnTo>
                    <a:pt x="110223" y="3149"/>
                  </a:lnTo>
                  <a:lnTo>
                    <a:pt x="104444" y="6654"/>
                  </a:lnTo>
                  <a:lnTo>
                    <a:pt x="101384" y="11417"/>
                  </a:lnTo>
                  <a:lnTo>
                    <a:pt x="99669" y="17653"/>
                  </a:lnTo>
                  <a:lnTo>
                    <a:pt x="99631" y="18630"/>
                  </a:lnTo>
                  <a:lnTo>
                    <a:pt x="131597" y="18630"/>
                  </a:lnTo>
                  <a:lnTo>
                    <a:pt x="132118" y="5715"/>
                  </a:lnTo>
                  <a:close/>
                </a:path>
              </a:pathLst>
            </a:custGeom>
            <a:solidFill>
              <a:srgbClr val="4A46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6677866" y="4935531"/>
              <a:ext cx="410845" cy="274955"/>
            </a:xfrm>
            <a:custGeom>
              <a:avLst/>
              <a:gdLst/>
              <a:ahLst/>
              <a:cxnLst/>
              <a:rect l="l" t="t" r="r" b="b"/>
              <a:pathLst>
                <a:path w="410845" h="274954">
                  <a:moveTo>
                    <a:pt x="289915" y="0"/>
                  </a:moveTo>
                  <a:lnTo>
                    <a:pt x="266137" y="36192"/>
                  </a:lnTo>
                  <a:lnTo>
                    <a:pt x="242967" y="39203"/>
                  </a:lnTo>
                  <a:lnTo>
                    <a:pt x="234265" y="37298"/>
                  </a:lnTo>
                  <a:lnTo>
                    <a:pt x="223718" y="30819"/>
                  </a:lnTo>
                  <a:lnTo>
                    <a:pt x="206883" y="17830"/>
                  </a:lnTo>
                  <a:lnTo>
                    <a:pt x="4229" y="94767"/>
                  </a:lnTo>
                  <a:lnTo>
                    <a:pt x="469" y="111658"/>
                  </a:lnTo>
                  <a:lnTo>
                    <a:pt x="0" y="119164"/>
                  </a:lnTo>
                  <a:lnTo>
                    <a:pt x="1363" y="124352"/>
                  </a:lnTo>
                  <a:lnTo>
                    <a:pt x="37868" y="144762"/>
                  </a:lnTo>
                  <a:lnTo>
                    <a:pt x="80225" y="157632"/>
                  </a:lnTo>
                  <a:lnTo>
                    <a:pt x="86077" y="158124"/>
                  </a:lnTo>
                  <a:lnTo>
                    <a:pt x="90128" y="156333"/>
                  </a:lnTo>
                  <a:lnTo>
                    <a:pt x="94270" y="150499"/>
                  </a:lnTo>
                  <a:lnTo>
                    <a:pt x="100393" y="138861"/>
                  </a:lnTo>
                  <a:lnTo>
                    <a:pt x="113176" y="166027"/>
                  </a:lnTo>
                  <a:lnTo>
                    <a:pt x="119978" y="182021"/>
                  </a:lnTo>
                  <a:lnTo>
                    <a:pt x="123087" y="193088"/>
                  </a:lnTo>
                  <a:lnTo>
                    <a:pt x="124790" y="205473"/>
                  </a:lnTo>
                  <a:lnTo>
                    <a:pt x="113525" y="212978"/>
                  </a:lnTo>
                  <a:lnTo>
                    <a:pt x="117284" y="219544"/>
                  </a:lnTo>
                  <a:lnTo>
                    <a:pt x="119151" y="225183"/>
                  </a:lnTo>
                  <a:lnTo>
                    <a:pt x="109778" y="237845"/>
                  </a:lnTo>
                  <a:lnTo>
                    <a:pt x="113055" y="237375"/>
                  </a:lnTo>
                  <a:lnTo>
                    <a:pt x="119621" y="237375"/>
                  </a:lnTo>
                  <a:lnTo>
                    <a:pt x="129476" y="243941"/>
                  </a:lnTo>
                  <a:lnTo>
                    <a:pt x="137922" y="251447"/>
                  </a:lnTo>
                  <a:lnTo>
                    <a:pt x="134632" y="254736"/>
                  </a:lnTo>
                  <a:lnTo>
                    <a:pt x="137922" y="260362"/>
                  </a:lnTo>
                  <a:lnTo>
                    <a:pt x="147554" y="262759"/>
                  </a:lnTo>
                  <a:lnTo>
                    <a:pt x="173107" y="267927"/>
                  </a:lnTo>
                  <a:lnTo>
                    <a:pt x="209566" y="272830"/>
                  </a:lnTo>
                  <a:lnTo>
                    <a:pt x="251917" y="274434"/>
                  </a:lnTo>
                  <a:lnTo>
                    <a:pt x="289627" y="271450"/>
                  </a:lnTo>
                  <a:lnTo>
                    <a:pt x="316125" y="266049"/>
                  </a:lnTo>
                  <a:lnTo>
                    <a:pt x="332330" y="260386"/>
                  </a:lnTo>
                  <a:lnTo>
                    <a:pt x="339166" y="256616"/>
                  </a:lnTo>
                  <a:lnTo>
                    <a:pt x="340247" y="250668"/>
                  </a:lnTo>
                  <a:lnTo>
                    <a:pt x="339348" y="239310"/>
                  </a:lnTo>
                  <a:lnTo>
                    <a:pt x="336359" y="213918"/>
                  </a:lnTo>
                  <a:lnTo>
                    <a:pt x="337377" y="201291"/>
                  </a:lnTo>
                  <a:lnTo>
                    <a:pt x="340991" y="185364"/>
                  </a:lnTo>
                  <a:lnTo>
                    <a:pt x="345924" y="168468"/>
                  </a:lnTo>
                  <a:lnTo>
                    <a:pt x="354454" y="141656"/>
                  </a:lnTo>
                  <a:lnTo>
                    <a:pt x="356469" y="133059"/>
                  </a:lnTo>
                  <a:lnTo>
                    <a:pt x="357694" y="122788"/>
                  </a:lnTo>
                  <a:lnTo>
                    <a:pt x="358876" y="106489"/>
                  </a:lnTo>
                  <a:lnTo>
                    <a:pt x="365344" y="89830"/>
                  </a:lnTo>
                  <a:lnTo>
                    <a:pt x="371946" y="80514"/>
                  </a:lnTo>
                  <a:lnTo>
                    <a:pt x="382684" y="75157"/>
                  </a:lnTo>
                  <a:lnTo>
                    <a:pt x="401561" y="70370"/>
                  </a:lnTo>
                  <a:lnTo>
                    <a:pt x="402031" y="74587"/>
                  </a:lnTo>
                  <a:lnTo>
                    <a:pt x="404850" y="74587"/>
                  </a:lnTo>
                  <a:lnTo>
                    <a:pt x="410476" y="68021"/>
                  </a:lnTo>
                  <a:lnTo>
                    <a:pt x="402971" y="55359"/>
                  </a:lnTo>
                  <a:lnTo>
                    <a:pt x="347611" y="15481"/>
                  </a:lnTo>
                  <a:lnTo>
                    <a:pt x="289915" y="0"/>
                  </a:lnTo>
                  <a:close/>
                </a:path>
              </a:pathLst>
            </a:custGeom>
            <a:solidFill>
              <a:srgbClr val="EEF4F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6873841" y="4738024"/>
              <a:ext cx="59690" cy="34925"/>
            </a:xfrm>
            <a:custGeom>
              <a:avLst/>
              <a:gdLst/>
              <a:ahLst/>
              <a:cxnLst/>
              <a:rect l="l" t="t" r="r" b="b"/>
              <a:pathLst>
                <a:path w="59690" h="34925">
                  <a:moveTo>
                    <a:pt x="17343" y="0"/>
                  </a:moveTo>
                  <a:lnTo>
                    <a:pt x="0" y="29742"/>
                  </a:lnTo>
                  <a:lnTo>
                    <a:pt x="1901" y="33208"/>
                  </a:lnTo>
                  <a:lnTo>
                    <a:pt x="8549" y="34329"/>
                  </a:lnTo>
                  <a:lnTo>
                    <a:pt x="21915" y="34162"/>
                  </a:lnTo>
                  <a:lnTo>
                    <a:pt x="55773" y="14033"/>
                  </a:lnTo>
                  <a:lnTo>
                    <a:pt x="59431" y="7937"/>
                  </a:lnTo>
                  <a:lnTo>
                    <a:pt x="53322" y="4267"/>
                  </a:lnTo>
                  <a:lnTo>
                    <a:pt x="32900" y="1219"/>
                  </a:lnTo>
                  <a:lnTo>
                    <a:pt x="39258" y="7298"/>
                  </a:lnTo>
                  <a:lnTo>
                    <a:pt x="41016" y="13233"/>
                  </a:lnTo>
                  <a:lnTo>
                    <a:pt x="38944" y="19110"/>
                  </a:lnTo>
                  <a:lnTo>
                    <a:pt x="33815" y="25018"/>
                  </a:lnTo>
                  <a:lnTo>
                    <a:pt x="27354" y="28385"/>
                  </a:lnTo>
                  <a:lnTo>
                    <a:pt x="21269" y="27493"/>
                  </a:lnTo>
                  <a:lnTo>
                    <a:pt x="16271" y="23684"/>
                  </a:lnTo>
                  <a:lnTo>
                    <a:pt x="13076" y="18300"/>
                  </a:lnTo>
                  <a:lnTo>
                    <a:pt x="10320" y="10680"/>
                  </a:lnTo>
                  <a:lnTo>
                    <a:pt x="18867" y="609"/>
                  </a:lnTo>
                  <a:lnTo>
                    <a:pt x="173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7" name="object 37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678787" y="4888382"/>
              <a:ext cx="405740" cy="313490"/>
            </a:xfrm>
            <a:prstGeom prst="rect">
              <a:avLst/>
            </a:prstGeom>
          </p:spPr>
        </p:pic>
        <p:sp>
          <p:nvSpPr>
            <p:cNvPr id="38" name="object 38" descr=""/>
            <p:cNvSpPr/>
            <p:nvPr/>
          </p:nvSpPr>
          <p:spPr>
            <a:xfrm>
              <a:off x="6646646" y="4682388"/>
              <a:ext cx="278765" cy="449580"/>
            </a:xfrm>
            <a:custGeom>
              <a:avLst/>
              <a:gdLst/>
              <a:ahLst/>
              <a:cxnLst/>
              <a:rect l="l" t="t" r="r" b="b"/>
              <a:pathLst>
                <a:path w="278765" h="449579">
                  <a:moveTo>
                    <a:pt x="227799" y="14338"/>
                  </a:moveTo>
                  <a:lnTo>
                    <a:pt x="207873" y="14173"/>
                  </a:lnTo>
                  <a:lnTo>
                    <a:pt x="201498" y="13931"/>
                  </a:lnTo>
                  <a:lnTo>
                    <a:pt x="196799" y="14211"/>
                  </a:lnTo>
                  <a:lnTo>
                    <a:pt x="156438" y="32448"/>
                  </a:lnTo>
                  <a:lnTo>
                    <a:pt x="123494" y="57670"/>
                  </a:lnTo>
                  <a:lnTo>
                    <a:pt x="118351" y="64884"/>
                  </a:lnTo>
                  <a:lnTo>
                    <a:pt x="126987" y="62839"/>
                  </a:lnTo>
                  <a:lnTo>
                    <a:pt x="123837" y="66675"/>
                  </a:lnTo>
                  <a:lnTo>
                    <a:pt x="120408" y="76809"/>
                  </a:lnTo>
                  <a:lnTo>
                    <a:pt x="118719" y="85496"/>
                  </a:lnTo>
                  <a:lnTo>
                    <a:pt x="118427" y="95072"/>
                  </a:lnTo>
                  <a:lnTo>
                    <a:pt x="118948" y="103670"/>
                  </a:lnTo>
                  <a:lnTo>
                    <a:pt x="131089" y="143789"/>
                  </a:lnTo>
                  <a:lnTo>
                    <a:pt x="133692" y="145986"/>
                  </a:lnTo>
                  <a:lnTo>
                    <a:pt x="135470" y="140360"/>
                  </a:lnTo>
                  <a:lnTo>
                    <a:pt x="137502" y="143789"/>
                  </a:lnTo>
                  <a:lnTo>
                    <a:pt x="149771" y="185978"/>
                  </a:lnTo>
                  <a:lnTo>
                    <a:pt x="148437" y="193281"/>
                  </a:lnTo>
                  <a:lnTo>
                    <a:pt x="146291" y="198856"/>
                  </a:lnTo>
                  <a:lnTo>
                    <a:pt x="144513" y="202006"/>
                  </a:lnTo>
                  <a:lnTo>
                    <a:pt x="142875" y="204609"/>
                  </a:lnTo>
                  <a:lnTo>
                    <a:pt x="143421" y="207213"/>
                  </a:lnTo>
                  <a:lnTo>
                    <a:pt x="142595" y="210642"/>
                  </a:lnTo>
                  <a:lnTo>
                    <a:pt x="145605" y="215023"/>
                  </a:lnTo>
                  <a:lnTo>
                    <a:pt x="151091" y="208991"/>
                  </a:lnTo>
                  <a:lnTo>
                    <a:pt x="156565" y="209816"/>
                  </a:lnTo>
                  <a:lnTo>
                    <a:pt x="133832" y="223926"/>
                  </a:lnTo>
                  <a:lnTo>
                    <a:pt x="110947" y="235661"/>
                  </a:lnTo>
                  <a:lnTo>
                    <a:pt x="92405" y="244906"/>
                  </a:lnTo>
                  <a:lnTo>
                    <a:pt x="78079" y="251599"/>
                  </a:lnTo>
                  <a:lnTo>
                    <a:pt x="69138" y="257048"/>
                  </a:lnTo>
                  <a:lnTo>
                    <a:pt x="48895" y="292176"/>
                  </a:lnTo>
                  <a:lnTo>
                    <a:pt x="48971" y="299097"/>
                  </a:lnTo>
                  <a:lnTo>
                    <a:pt x="49999" y="310502"/>
                  </a:lnTo>
                  <a:lnTo>
                    <a:pt x="44246" y="322554"/>
                  </a:lnTo>
                  <a:lnTo>
                    <a:pt x="32600" y="363905"/>
                  </a:lnTo>
                  <a:lnTo>
                    <a:pt x="31229" y="378714"/>
                  </a:lnTo>
                  <a:lnTo>
                    <a:pt x="36576" y="382409"/>
                  </a:lnTo>
                  <a:lnTo>
                    <a:pt x="34988" y="393369"/>
                  </a:lnTo>
                  <a:lnTo>
                    <a:pt x="34861" y="396900"/>
                  </a:lnTo>
                  <a:lnTo>
                    <a:pt x="34658" y="406666"/>
                  </a:lnTo>
                  <a:lnTo>
                    <a:pt x="36715" y="405295"/>
                  </a:lnTo>
                  <a:lnTo>
                    <a:pt x="35344" y="410222"/>
                  </a:lnTo>
                  <a:lnTo>
                    <a:pt x="28219" y="407619"/>
                  </a:lnTo>
                  <a:lnTo>
                    <a:pt x="20548" y="402145"/>
                  </a:lnTo>
                  <a:lnTo>
                    <a:pt x="14655" y="393915"/>
                  </a:lnTo>
                  <a:lnTo>
                    <a:pt x="13563" y="392684"/>
                  </a:lnTo>
                  <a:lnTo>
                    <a:pt x="12458" y="391452"/>
                  </a:lnTo>
                  <a:lnTo>
                    <a:pt x="11772" y="392684"/>
                  </a:lnTo>
                  <a:lnTo>
                    <a:pt x="8496" y="386930"/>
                  </a:lnTo>
                  <a:lnTo>
                    <a:pt x="0" y="387210"/>
                  </a:lnTo>
                  <a:lnTo>
                    <a:pt x="3124" y="401878"/>
                  </a:lnTo>
                  <a:lnTo>
                    <a:pt x="11595" y="412115"/>
                  </a:lnTo>
                  <a:lnTo>
                    <a:pt x="43522" y="444322"/>
                  </a:lnTo>
                  <a:lnTo>
                    <a:pt x="49352" y="449249"/>
                  </a:lnTo>
                  <a:lnTo>
                    <a:pt x="49314" y="448983"/>
                  </a:lnTo>
                  <a:lnTo>
                    <a:pt x="49072" y="440016"/>
                  </a:lnTo>
                  <a:lnTo>
                    <a:pt x="49758" y="429158"/>
                  </a:lnTo>
                  <a:lnTo>
                    <a:pt x="50698" y="419290"/>
                  </a:lnTo>
                  <a:lnTo>
                    <a:pt x="51231" y="413232"/>
                  </a:lnTo>
                  <a:lnTo>
                    <a:pt x="51333" y="410222"/>
                  </a:lnTo>
                  <a:lnTo>
                    <a:pt x="51371" y="408978"/>
                  </a:lnTo>
                  <a:lnTo>
                    <a:pt x="53632" y="405295"/>
                  </a:lnTo>
                  <a:lnTo>
                    <a:pt x="56159" y="401180"/>
                  </a:lnTo>
                  <a:lnTo>
                    <a:pt x="69621" y="406971"/>
                  </a:lnTo>
                  <a:lnTo>
                    <a:pt x="79565" y="410489"/>
                  </a:lnTo>
                  <a:lnTo>
                    <a:pt x="90932" y="413207"/>
                  </a:lnTo>
                  <a:lnTo>
                    <a:pt x="108623" y="416521"/>
                  </a:lnTo>
                  <a:lnTo>
                    <a:pt x="112458" y="410489"/>
                  </a:lnTo>
                  <a:lnTo>
                    <a:pt x="93687" y="406654"/>
                  </a:lnTo>
                  <a:lnTo>
                    <a:pt x="88404" y="405066"/>
                  </a:lnTo>
                  <a:lnTo>
                    <a:pt x="76657" y="401307"/>
                  </a:lnTo>
                  <a:lnTo>
                    <a:pt x="76339" y="401180"/>
                  </a:lnTo>
                  <a:lnTo>
                    <a:pt x="64630" y="396900"/>
                  </a:lnTo>
                  <a:lnTo>
                    <a:pt x="58483" y="393369"/>
                  </a:lnTo>
                  <a:lnTo>
                    <a:pt x="56984" y="389940"/>
                  </a:lnTo>
                  <a:lnTo>
                    <a:pt x="57937" y="383781"/>
                  </a:lnTo>
                  <a:lnTo>
                    <a:pt x="60540" y="377621"/>
                  </a:lnTo>
                  <a:lnTo>
                    <a:pt x="63334" y="370801"/>
                  </a:lnTo>
                  <a:lnTo>
                    <a:pt x="67056" y="361149"/>
                  </a:lnTo>
                  <a:lnTo>
                    <a:pt x="70561" y="351040"/>
                  </a:lnTo>
                  <a:lnTo>
                    <a:pt x="72732" y="342823"/>
                  </a:lnTo>
                  <a:lnTo>
                    <a:pt x="74320" y="335292"/>
                  </a:lnTo>
                  <a:lnTo>
                    <a:pt x="76619" y="326250"/>
                  </a:lnTo>
                  <a:lnTo>
                    <a:pt x="96913" y="282714"/>
                  </a:lnTo>
                  <a:lnTo>
                    <a:pt x="138696" y="248856"/>
                  </a:lnTo>
                  <a:lnTo>
                    <a:pt x="155016" y="237832"/>
                  </a:lnTo>
                  <a:lnTo>
                    <a:pt x="166154" y="230085"/>
                  </a:lnTo>
                  <a:lnTo>
                    <a:pt x="175742" y="222821"/>
                  </a:lnTo>
                  <a:lnTo>
                    <a:pt x="178079" y="218859"/>
                  </a:lnTo>
                  <a:lnTo>
                    <a:pt x="182867" y="214604"/>
                  </a:lnTo>
                  <a:lnTo>
                    <a:pt x="183413" y="227342"/>
                  </a:lnTo>
                  <a:lnTo>
                    <a:pt x="186982" y="225158"/>
                  </a:lnTo>
                  <a:lnTo>
                    <a:pt x="189191" y="214604"/>
                  </a:lnTo>
                  <a:lnTo>
                    <a:pt x="189687" y="212140"/>
                  </a:lnTo>
                  <a:lnTo>
                    <a:pt x="190398" y="208584"/>
                  </a:lnTo>
                  <a:lnTo>
                    <a:pt x="188074" y="212140"/>
                  </a:lnTo>
                  <a:lnTo>
                    <a:pt x="177939" y="212140"/>
                  </a:lnTo>
                  <a:lnTo>
                    <a:pt x="178663" y="208991"/>
                  </a:lnTo>
                  <a:lnTo>
                    <a:pt x="179578" y="205016"/>
                  </a:lnTo>
                  <a:lnTo>
                    <a:pt x="181495" y="195160"/>
                  </a:lnTo>
                  <a:lnTo>
                    <a:pt x="182600" y="185978"/>
                  </a:lnTo>
                  <a:lnTo>
                    <a:pt x="182041" y="179400"/>
                  </a:lnTo>
                  <a:lnTo>
                    <a:pt x="181305" y="174840"/>
                  </a:lnTo>
                  <a:lnTo>
                    <a:pt x="179895" y="169900"/>
                  </a:lnTo>
                  <a:lnTo>
                    <a:pt x="177812" y="162941"/>
                  </a:lnTo>
                  <a:lnTo>
                    <a:pt x="175056" y="152285"/>
                  </a:lnTo>
                  <a:lnTo>
                    <a:pt x="170383" y="141198"/>
                  </a:lnTo>
                  <a:lnTo>
                    <a:pt x="169760" y="140360"/>
                  </a:lnTo>
                  <a:lnTo>
                    <a:pt x="163779" y="132232"/>
                  </a:lnTo>
                  <a:lnTo>
                    <a:pt x="157200" y="122682"/>
                  </a:lnTo>
                  <a:lnTo>
                    <a:pt x="152590" y="109816"/>
                  </a:lnTo>
                  <a:lnTo>
                    <a:pt x="150393" y="94348"/>
                  </a:lnTo>
                  <a:lnTo>
                    <a:pt x="151079" y="78447"/>
                  </a:lnTo>
                  <a:lnTo>
                    <a:pt x="169164" y="43789"/>
                  </a:lnTo>
                  <a:lnTo>
                    <a:pt x="206387" y="17348"/>
                  </a:lnTo>
                  <a:lnTo>
                    <a:pt x="227799" y="14338"/>
                  </a:lnTo>
                  <a:close/>
                </a:path>
                <a:path w="278765" h="449579">
                  <a:moveTo>
                    <a:pt x="278765" y="8724"/>
                  </a:moveTo>
                  <a:lnTo>
                    <a:pt x="265861" y="2882"/>
                  </a:lnTo>
                  <a:lnTo>
                    <a:pt x="265023" y="2514"/>
                  </a:lnTo>
                  <a:lnTo>
                    <a:pt x="256654" y="0"/>
                  </a:lnTo>
                  <a:lnTo>
                    <a:pt x="232930" y="0"/>
                  </a:lnTo>
                  <a:lnTo>
                    <a:pt x="188950" y="6400"/>
                  </a:lnTo>
                  <a:lnTo>
                    <a:pt x="150685" y="21602"/>
                  </a:lnTo>
                  <a:lnTo>
                    <a:pt x="152196" y="21882"/>
                  </a:lnTo>
                  <a:lnTo>
                    <a:pt x="182740" y="17081"/>
                  </a:lnTo>
                  <a:lnTo>
                    <a:pt x="196342" y="7086"/>
                  </a:lnTo>
                  <a:lnTo>
                    <a:pt x="210870" y="2882"/>
                  </a:lnTo>
                  <a:lnTo>
                    <a:pt x="235343" y="3695"/>
                  </a:lnTo>
                  <a:lnTo>
                    <a:pt x="278765" y="8724"/>
                  </a:lnTo>
                  <a:close/>
                </a:path>
              </a:pathLst>
            </a:custGeom>
            <a:solidFill>
              <a:srgbClr val="000000">
                <a:alpha val="29998"/>
              </a:srgbClr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9" name="object 39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840481" y="4727964"/>
              <a:ext cx="148221" cy="249701"/>
            </a:xfrm>
            <a:prstGeom prst="rect">
              <a:avLst/>
            </a:prstGeom>
          </p:spPr>
        </p:pic>
        <p:sp>
          <p:nvSpPr>
            <p:cNvPr id="40" name="object 40" descr=""/>
            <p:cNvSpPr/>
            <p:nvPr/>
          </p:nvSpPr>
          <p:spPr>
            <a:xfrm>
              <a:off x="7032383" y="4884813"/>
              <a:ext cx="123189" cy="264795"/>
            </a:xfrm>
            <a:custGeom>
              <a:avLst/>
              <a:gdLst/>
              <a:ahLst/>
              <a:cxnLst/>
              <a:rect l="l" t="t" r="r" b="b"/>
              <a:pathLst>
                <a:path w="123190" h="264795">
                  <a:moveTo>
                    <a:pt x="75488" y="235623"/>
                  </a:moveTo>
                  <a:lnTo>
                    <a:pt x="75082" y="228231"/>
                  </a:lnTo>
                  <a:lnTo>
                    <a:pt x="72745" y="216839"/>
                  </a:lnTo>
                  <a:lnTo>
                    <a:pt x="65214" y="226021"/>
                  </a:lnTo>
                  <a:lnTo>
                    <a:pt x="63296" y="240817"/>
                  </a:lnTo>
                  <a:lnTo>
                    <a:pt x="64668" y="255612"/>
                  </a:lnTo>
                  <a:lnTo>
                    <a:pt x="69189" y="251231"/>
                  </a:lnTo>
                  <a:lnTo>
                    <a:pt x="73634" y="242214"/>
                  </a:lnTo>
                  <a:lnTo>
                    <a:pt x="75488" y="235623"/>
                  </a:lnTo>
                  <a:close/>
                </a:path>
                <a:path w="123190" h="264795">
                  <a:moveTo>
                    <a:pt x="80962" y="195338"/>
                  </a:moveTo>
                  <a:lnTo>
                    <a:pt x="76720" y="191363"/>
                  </a:lnTo>
                  <a:lnTo>
                    <a:pt x="67678" y="192189"/>
                  </a:lnTo>
                  <a:lnTo>
                    <a:pt x="66306" y="195465"/>
                  </a:lnTo>
                  <a:lnTo>
                    <a:pt x="52057" y="195605"/>
                  </a:lnTo>
                  <a:lnTo>
                    <a:pt x="42621" y="194678"/>
                  </a:lnTo>
                  <a:lnTo>
                    <a:pt x="35013" y="191922"/>
                  </a:lnTo>
                  <a:lnTo>
                    <a:pt x="28219" y="187769"/>
                  </a:lnTo>
                  <a:lnTo>
                    <a:pt x="11379" y="175196"/>
                  </a:lnTo>
                  <a:lnTo>
                    <a:pt x="13157" y="165747"/>
                  </a:lnTo>
                  <a:lnTo>
                    <a:pt x="16167" y="158623"/>
                  </a:lnTo>
                  <a:lnTo>
                    <a:pt x="14109" y="149720"/>
                  </a:lnTo>
                  <a:lnTo>
                    <a:pt x="7543" y="139306"/>
                  </a:lnTo>
                  <a:lnTo>
                    <a:pt x="5346" y="141909"/>
                  </a:lnTo>
                  <a:lnTo>
                    <a:pt x="6045" y="153670"/>
                  </a:lnTo>
                  <a:lnTo>
                    <a:pt x="5715" y="162585"/>
                  </a:lnTo>
                  <a:lnTo>
                    <a:pt x="3873" y="173151"/>
                  </a:lnTo>
                  <a:lnTo>
                    <a:pt x="0" y="189852"/>
                  </a:lnTo>
                  <a:lnTo>
                    <a:pt x="4114" y="196697"/>
                  </a:lnTo>
                  <a:lnTo>
                    <a:pt x="10960" y="206298"/>
                  </a:lnTo>
                  <a:lnTo>
                    <a:pt x="16713" y="205740"/>
                  </a:lnTo>
                  <a:lnTo>
                    <a:pt x="24244" y="211086"/>
                  </a:lnTo>
                  <a:lnTo>
                    <a:pt x="25488" y="218757"/>
                  </a:lnTo>
                  <a:lnTo>
                    <a:pt x="29451" y="219583"/>
                  </a:lnTo>
                  <a:lnTo>
                    <a:pt x="30137" y="224510"/>
                  </a:lnTo>
                  <a:lnTo>
                    <a:pt x="29591" y="226428"/>
                  </a:lnTo>
                  <a:lnTo>
                    <a:pt x="25209" y="237109"/>
                  </a:lnTo>
                  <a:lnTo>
                    <a:pt x="21094" y="241909"/>
                  </a:lnTo>
                  <a:lnTo>
                    <a:pt x="16992" y="249301"/>
                  </a:lnTo>
                  <a:lnTo>
                    <a:pt x="19456" y="249161"/>
                  </a:lnTo>
                  <a:lnTo>
                    <a:pt x="14935" y="258343"/>
                  </a:lnTo>
                  <a:lnTo>
                    <a:pt x="16852" y="264642"/>
                  </a:lnTo>
                  <a:lnTo>
                    <a:pt x="28079" y="258076"/>
                  </a:lnTo>
                  <a:lnTo>
                    <a:pt x="46977" y="224904"/>
                  </a:lnTo>
                  <a:lnTo>
                    <a:pt x="50139" y="220268"/>
                  </a:lnTo>
                  <a:lnTo>
                    <a:pt x="66954" y="210553"/>
                  </a:lnTo>
                  <a:lnTo>
                    <a:pt x="79451" y="202323"/>
                  </a:lnTo>
                  <a:lnTo>
                    <a:pt x="80683" y="199986"/>
                  </a:lnTo>
                  <a:lnTo>
                    <a:pt x="80962" y="195338"/>
                  </a:lnTo>
                  <a:close/>
                </a:path>
                <a:path w="123190" h="264795">
                  <a:moveTo>
                    <a:pt x="109321" y="99860"/>
                  </a:moveTo>
                  <a:lnTo>
                    <a:pt x="101371" y="96024"/>
                  </a:lnTo>
                  <a:lnTo>
                    <a:pt x="96583" y="94792"/>
                  </a:lnTo>
                  <a:lnTo>
                    <a:pt x="89954" y="78397"/>
                  </a:lnTo>
                  <a:lnTo>
                    <a:pt x="88023" y="72199"/>
                  </a:lnTo>
                  <a:lnTo>
                    <a:pt x="86906" y="66344"/>
                  </a:lnTo>
                  <a:lnTo>
                    <a:pt x="86715" y="60540"/>
                  </a:lnTo>
                  <a:lnTo>
                    <a:pt x="87122" y="52730"/>
                  </a:lnTo>
                  <a:lnTo>
                    <a:pt x="84112" y="42189"/>
                  </a:lnTo>
                  <a:lnTo>
                    <a:pt x="75209" y="43967"/>
                  </a:lnTo>
                  <a:lnTo>
                    <a:pt x="72059" y="39865"/>
                  </a:lnTo>
                  <a:lnTo>
                    <a:pt x="70954" y="28346"/>
                  </a:lnTo>
                  <a:lnTo>
                    <a:pt x="71501" y="19037"/>
                  </a:lnTo>
                  <a:lnTo>
                    <a:pt x="82334" y="20408"/>
                  </a:lnTo>
                  <a:lnTo>
                    <a:pt x="88226" y="14376"/>
                  </a:lnTo>
                  <a:lnTo>
                    <a:pt x="92608" y="11645"/>
                  </a:lnTo>
                  <a:lnTo>
                    <a:pt x="95211" y="8356"/>
                  </a:lnTo>
                  <a:lnTo>
                    <a:pt x="96850" y="7810"/>
                  </a:lnTo>
                  <a:lnTo>
                    <a:pt x="101917" y="10960"/>
                  </a:lnTo>
                  <a:lnTo>
                    <a:pt x="107670" y="16027"/>
                  </a:lnTo>
                  <a:lnTo>
                    <a:pt x="107950" y="0"/>
                  </a:lnTo>
                  <a:lnTo>
                    <a:pt x="98628" y="8077"/>
                  </a:lnTo>
                  <a:lnTo>
                    <a:pt x="90957" y="3695"/>
                  </a:lnTo>
                  <a:lnTo>
                    <a:pt x="84658" y="7531"/>
                  </a:lnTo>
                  <a:lnTo>
                    <a:pt x="82054" y="3975"/>
                  </a:lnTo>
                  <a:lnTo>
                    <a:pt x="79590" y="8356"/>
                  </a:lnTo>
                  <a:lnTo>
                    <a:pt x="77266" y="10680"/>
                  </a:lnTo>
                  <a:lnTo>
                    <a:pt x="69596" y="15341"/>
                  </a:lnTo>
                  <a:lnTo>
                    <a:pt x="68224" y="15341"/>
                  </a:lnTo>
                  <a:lnTo>
                    <a:pt x="68630" y="21234"/>
                  </a:lnTo>
                  <a:lnTo>
                    <a:pt x="59588" y="27673"/>
                  </a:lnTo>
                  <a:lnTo>
                    <a:pt x="53289" y="38493"/>
                  </a:lnTo>
                  <a:lnTo>
                    <a:pt x="56032" y="39585"/>
                  </a:lnTo>
                  <a:lnTo>
                    <a:pt x="55067" y="45618"/>
                  </a:lnTo>
                  <a:lnTo>
                    <a:pt x="55346" y="46431"/>
                  </a:lnTo>
                  <a:lnTo>
                    <a:pt x="55206" y="49999"/>
                  </a:lnTo>
                  <a:lnTo>
                    <a:pt x="57124" y="51092"/>
                  </a:lnTo>
                  <a:lnTo>
                    <a:pt x="58635" y="52603"/>
                  </a:lnTo>
                  <a:lnTo>
                    <a:pt x="57543" y="58902"/>
                  </a:lnTo>
                  <a:lnTo>
                    <a:pt x="59321" y="60134"/>
                  </a:lnTo>
                  <a:lnTo>
                    <a:pt x="64795" y="65062"/>
                  </a:lnTo>
                  <a:lnTo>
                    <a:pt x="72872" y="68897"/>
                  </a:lnTo>
                  <a:lnTo>
                    <a:pt x="76441" y="68897"/>
                  </a:lnTo>
                  <a:lnTo>
                    <a:pt x="75209" y="81635"/>
                  </a:lnTo>
                  <a:lnTo>
                    <a:pt x="78498" y="83832"/>
                  </a:lnTo>
                  <a:lnTo>
                    <a:pt x="80137" y="83413"/>
                  </a:lnTo>
                  <a:lnTo>
                    <a:pt x="80683" y="89446"/>
                  </a:lnTo>
                  <a:lnTo>
                    <a:pt x="82740" y="94919"/>
                  </a:lnTo>
                  <a:lnTo>
                    <a:pt x="85750" y="95745"/>
                  </a:lnTo>
                  <a:lnTo>
                    <a:pt x="87807" y="97802"/>
                  </a:lnTo>
                  <a:lnTo>
                    <a:pt x="55892" y="123418"/>
                  </a:lnTo>
                  <a:lnTo>
                    <a:pt x="55499" y="123532"/>
                  </a:lnTo>
                  <a:lnTo>
                    <a:pt x="69176" y="123418"/>
                  </a:lnTo>
                  <a:lnTo>
                    <a:pt x="88633" y="110820"/>
                  </a:lnTo>
                  <a:lnTo>
                    <a:pt x="92608" y="105613"/>
                  </a:lnTo>
                  <a:lnTo>
                    <a:pt x="95897" y="106426"/>
                  </a:lnTo>
                  <a:lnTo>
                    <a:pt x="100406" y="108483"/>
                  </a:lnTo>
                  <a:lnTo>
                    <a:pt x="106438" y="104927"/>
                  </a:lnTo>
                  <a:lnTo>
                    <a:pt x="109321" y="99860"/>
                  </a:lnTo>
                  <a:close/>
                </a:path>
                <a:path w="123190" h="264795">
                  <a:moveTo>
                    <a:pt x="122618" y="157797"/>
                  </a:moveTo>
                  <a:lnTo>
                    <a:pt x="116865" y="157797"/>
                  </a:lnTo>
                  <a:lnTo>
                    <a:pt x="115493" y="165061"/>
                  </a:lnTo>
                  <a:lnTo>
                    <a:pt x="110832" y="185051"/>
                  </a:lnTo>
                  <a:lnTo>
                    <a:pt x="112204" y="187794"/>
                  </a:lnTo>
                  <a:lnTo>
                    <a:pt x="111518" y="192595"/>
                  </a:lnTo>
                  <a:lnTo>
                    <a:pt x="113982" y="197789"/>
                  </a:lnTo>
                  <a:lnTo>
                    <a:pt x="114947" y="194779"/>
                  </a:lnTo>
                  <a:lnTo>
                    <a:pt x="114947" y="197383"/>
                  </a:lnTo>
                  <a:lnTo>
                    <a:pt x="115214" y="206425"/>
                  </a:lnTo>
                  <a:lnTo>
                    <a:pt x="122618" y="198894"/>
                  </a:lnTo>
                  <a:lnTo>
                    <a:pt x="118237" y="185191"/>
                  </a:lnTo>
                  <a:lnTo>
                    <a:pt x="120154" y="169849"/>
                  </a:lnTo>
                  <a:lnTo>
                    <a:pt x="122618" y="157797"/>
                  </a:lnTo>
                  <a:close/>
                </a:path>
              </a:pathLst>
            </a:custGeom>
            <a:solidFill>
              <a:srgbClr val="000000">
                <a:alpha val="29998"/>
              </a:srgbClr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1" name="object 41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66826" y="5043153"/>
              <a:ext cx="239546" cy="175756"/>
            </a:xfrm>
            <a:prstGeom prst="rect">
              <a:avLst/>
            </a:prstGeom>
          </p:spPr>
        </p:pic>
        <p:sp>
          <p:nvSpPr>
            <p:cNvPr id="42" name="object 42" descr=""/>
            <p:cNvSpPr/>
            <p:nvPr/>
          </p:nvSpPr>
          <p:spPr>
            <a:xfrm>
              <a:off x="6647675" y="4681791"/>
              <a:ext cx="540385" cy="557530"/>
            </a:xfrm>
            <a:custGeom>
              <a:avLst/>
              <a:gdLst/>
              <a:ahLst/>
              <a:cxnLst/>
              <a:rect l="l" t="t" r="r" b="b"/>
              <a:pathLst>
                <a:path w="540384" h="557529">
                  <a:moveTo>
                    <a:pt x="31140" y="411480"/>
                  </a:moveTo>
                  <a:lnTo>
                    <a:pt x="19481" y="401320"/>
                  </a:lnTo>
                  <a:lnTo>
                    <a:pt x="16294" y="397510"/>
                  </a:lnTo>
                  <a:lnTo>
                    <a:pt x="13462" y="392430"/>
                  </a:lnTo>
                  <a:lnTo>
                    <a:pt x="12763" y="391160"/>
                  </a:lnTo>
                  <a:lnTo>
                    <a:pt x="9588" y="391160"/>
                  </a:lnTo>
                  <a:lnTo>
                    <a:pt x="7899" y="389890"/>
                  </a:lnTo>
                  <a:lnTo>
                    <a:pt x="6223" y="388620"/>
                  </a:lnTo>
                  <a:lnTo>
                    <a:pt x="3581" y="386080"/>
                  </a:lnTo>
                  <a:lnTo>
                    <a:pt x="1320" y="388620"/>
                  </a:lnTo>
                  <a:lnTo>
                    <a:pt x="0" y="394970"/>
                  </a:lnTo>
                  <a:lnTo>
                    <a:pt x="787" y="401320"/>
                  </a:lnTo>
                  <a:lnTo>
                    <a:pt x="4102" y="405130"/>
                  </a:lnTo>
                  <a:lnTo>
                    <a:pt x="3238" y="402590"/>
                  </a:lnTo>
                  <a:lnTo>
                    <a:pt x="2387" y="393700"/>
                  </a:lnTo>
                  <a:lnTo>
                    <a:pt x="3314" y="389890"/>
                  </a:lnTo>
                  <a:lnTo>
                    <a:pt x="5880" y="391160"/>
                  </a:lnTo>
                  <a:lnTo>
                    <a:pt x="10287" y="394970"/>
                  </a:lnTo>
                  <a:lnTo>
                    <a:pt x="11353" y="396240"/>
                  </a:lnTo>
                  <a:lnTo>
                    <a:pt x="11887" y="392430"/>
                  </a:lnTo>
                  <a:lnTo>
                    <a:pt x="13296" y="396240"/>
                  </a:lnTo>
                  <a:lnTo>
                    <a:pt x="16090" y="400050"/>
                  </a:lnTo>
                  <a:lnTo>
                    <a:pt x="21399" y="406400"/>
                  </a:lnTo>
                  <a:lnTo>
                    <a:pt x="27724" y="411480"/>
                  </a:lnTo>
                  <a:lnTo>
                    <a:pt x="31140" y="411480"/>
                  </a:lnTo>
                  <a:close/>
                </a:path>
                <a:path w="540384" h="557529">
                  <a:moveTo>
                    <a:pt x="46164" y="409028"/>
                  </a:moveTo>
                  <a:lnTo>
                    <a:pt x="44577" y="407974"/>
                  </a:lnTo>
                  <a:lnTo>
                    <a:pt x="41033" y="412737"/>
                  </a:lnTo>
                  <a:lnTo>
                    <a:pt x="37934" y="417779"/>
                  </a:lnTo>
                  <a:lnTo>
                    <a:pt x="35356" y="423760"/>
                  </a:lnTo>
                  <a:lnTo>
                    <a:pt x="35394" y="427723"/>
                  </a:lnTo>
                  <a:lnTo>
                    <a:pt x="40157" y="426694"/>
                  </a:lnTo>
                  <a:lnTo>
                    <a:pt x="37858" y="439242"/>
                  </a:lnTo>
                  <a:lnTo>
                    <a:pt x="39624" y="439775"/>
                  </a:lnTo>
                  <a:lnTo>
                    <a:pt x="41325" y="440283"/>
                  </a:lnTo>
                  <a:lnTo>
                    <a:pt x="40335" y="429882"/>
                  </a:lnTo>
                  <a:lnTo>
                    <a:pt x="45275" y="420687"/>
                  </a:lnTo>
                  <a:lnTo>
                    <a:pt x="42633" y="420865"/>
                  </a:lnTo>
                  <a:lnTo>
                    <a:pt x="38747" y="426173"/>
                  </a:lnTo>
                  <a:lnTo>
                    <a:pt x="38036" y="422986"/>
                  </a:lnTo>
                  <a:lnTo>
                    <a:pt x="42976" y="413804"/>
                  </a:lnTo>
                  <a:lnTo>
                    <a:pt x="43332" y="412203"/>
                  </a:lnTo>
                  <a:lnTo>
                    <a:pt x="46164" y="409028"/>
                  </a:lnTo>
                  <a:close/>
                </a:path>
                <a:path w="540384" h="557529">
                  <a:moveTo>
                    <a:pt x="126072" y="121615"/>
                  </a:moveTo>
                  <a:lnTo>
                    <a:pt x="125247" y="116840"/>
                  </a:lnTo>
                  <a:lnTo>
                    <a:pt x="124980" y="114300"/>
                  </a:lnTo>
                  <a:lnTo>
                    <a:pt x="125501" y="120650"/>
                  </a:lnTo>
                  <a:lnTo>
                    <a:pt x="126072" y="121615"/>
                  </a:lnTo>
                  <a:close/>
                </a:path>
                <a:path w="540384" h="557529">
                  <a:moveTo>
                    <a:pt x="129603" y="509130"/>
                  </a:moveTo>
                  <a:lnTo>
                    <a:pt x="118491" y="502716"/>
                  </a:lnTo>
                  <a:lnTo>
                    <a:pt x="118097" y="502920"/>
                  </a:lnTo>
                  <a:lnTo>
                    <a:pt x="129603" y="509130"/>
                  </a:lnTo>
                  <a:close/>
                </a:path>
                <a:path w="540384" h="557529">
                  <a:moveTo>
                    <a:pt x="164566" y="528002"/>
                  </a:moveTo>
                  <a:lnTo>
                    <a:pt x="129603" y="509130"/>
                  </a:lnTo>
                  <a:lnTo>
                    <a:pt x="154051" y="523240"/>
                  </a:lnTo>
                  <a:lnTo>
                    <a:pt x="164566" y="528002"/>
                  </a:lnTo>
                  <a:close/>
                </a:path>
                <a:path w="540384" h="557529">
                  <a:moveTo>
                    <a:pt x="174561" y="533400"/>
                  </a:moveTo>
                  <a:lnTo>
                    <a:pt x="174015" y="532282"/>
                  </a:lnTo>
                  <a:lnTo>
                    <a:pt x="164566" y="528002"/>
                  </a:lnTo>
                  <a:lnTo>
                    <a:pt x="174561" y="533400"/>
                  </a:lnTo>
                  <a:close/>
                </a:path>
                <a:path w="540384" h="557529">
                  <a:moveTo>
                    <a:pt x="187528" y="357441"/>
                  </a:moveTo>
                  <a:lnTo>
                    <a:pt x="182232" y="358140"/>
                  </a:lnTo>
                  <a:lnTo>
                    <a:pt x="179578" y="362559"/>
                  </a:lnTo>
                  <a:lnTo>
                    <a:pt x="168275" y="368211"/>
                  </a:lnTo>
                  <a:lnTo>
                    <a:pt x="160324" y="368566"/>
                  </a:lnTo>
                  <a:lnTo>
                    <a:pt x="159613" y="369100"/>
                  </a:lnTo>
                  <a:lnTo>
                    <a:pt x="158889" y="369633"/>
                  </a:lnTo>
                  <a:lnTo>
                    <a:pt x="169151" y="371932"/>
                  </a:lnTo>
                  <a:lnTo>
                    <a:pt x="182943" y="362381"/>
                  </a:lnTo>
                  <a:lnTo>
                    <a:pt x="187528" y="357441"/>
                  </a:lnTo>
                  <a:close/>
                </a:path>
                <a:path w="540384" h="557529">
                  <a:moveTo>
                    <a:pt x="223405" y="243840"/>
                  </a:moveTo>
                  <a:lnTo>
                    <a:pt x="222986" y="240030"/>
                  </a:lnTo>
                  <a:lnTo>
                    <a:pt x="221919" y="241300"/>
                  </a:lnTo>
                  <a:lnTo>
                    <a:pt x="221691" y="247650"/>
                  </a:lnTo>
                  <a:lnTo>
                    <a:pt x="222885" y="251294"/>
                  </a:lnTo>
                  <a:lnTo>
                    <a:pt x="223405" y="243840"/>
                  </a:lnTo>
                  <a:close/>
                </a:path>
                <a:path w="540384" h="557529">
                  <a:moveTo>
                    <a:pt x="223456" y="261416"/>
                  </a:moveTo>
                  <a:lnTo>
                    <a:pt x="222859" y="262102"/>
                  </a:lnTo>
                  <a:lnTo>
                    <a:pt x="223405" y="262890"/>
                  </a:lnTo>
                  <a:lnTo>
                    <a:pt x="223456" y="261416"/>
                  </a:lnTo>
                  <a:close/>
                </a:path>
                <a:path w="540384" h="557529">
                  <a:moveTo>
                    <a:pt x="248754" y="273989"/>
                  </a:moveTo>
                  <a:lnTo>
                    <a:pt x="243065" y="267970"/>
                  </a:lnTo>
                  <a:lnTo>
                    <a:pt x="239483" y="257810"/>
                  </a:lnTo>
                  <a:lnTo>
                    <a:pt x="233235" y="239090"/>
                  </a:lnTo>
                  <a:lnTo>
                    <a:pt x="233337" y="232410"/>
                  </a:lnTo>
                  <a:lnTo>
                    <a:pt x="233476" y="228600"/>
                  </a:lnTo>
                  <a:lnTo>
                    <a:pt x="231889" y="232410"/>
                  </a:lnTo>
                  <a:lnTo>
                    <a:pt x="231889" y="243840"/>
                  </a:lnTo>
                  <a:lnTo>
                    <a:pt x="237007" y="260350"/>
                  </a:lnTo>
                  <a:lnTo>
                    <a:pt x="234721" y="265430"/>
                  </a:lnTo>
                  <a:lnTo>
                    <a:pt x="230822" y="261620"/>
                  </a:lnTo>
                  <a:lnTo>
                    <a:pt x="228828" y="259080"/>
                  </a:lnTo>
                  <a:lnTo>
                    <a:pt x="222973" y="251587"/>
                  </a:lnTo>
                  <a:lnTo>
                    <a:pt x="223761" y="254000"/>
                  </a:lnTo>
                  <a:lnTo>
                    <a:pt x="223456" y="261416"/>
                  </a:lnTo>
                  <a:lnTo>
                    <a:pt x="225526" y="259080"/>
                  </a:lnTo>
                  <a:lnTo>
                    <a:pt x="226860" y="261620"/>
                  </a:lnTo>
                  <a:lnTo>
                    <a:pt x="230225" y="265430"/>
                  </a:lnTo>
                  <a:lnTo>
                    <a:pt x="234696" y="269240"/>
                  </a:lnTo>
                  <a:lnTo>
                    <a:pt x="239306" y="265430"/>
                  </a:lnTo>
                  <a:lnTo>
                    <a:pt x="240080" y="269240"/>
                  </a:lnTo>
                  <a:lnTo>
                    <a:pt x="242633" y="273050"/>
                  </a:lnTo>
                  <a:lnTo>
                    <a:pt x="247281" y="275590"/>
                  </a:lnTo>
                  <a:lnTo>
                    <a:pt x="248754" y="273989"/>
                  </a:lnTo>
                  <a:close/>
                </a:path>
                <a:path w="540384" h="557529">
                  <a:moveTo>
                    <a:pt x="249212" y="273964"/>
                  </a:moveTo>
                  <a:lnTo>
                    <a:pt x="248970" y="273761"/>
                  </a:lnTo>
                  <a:lnTo>
                    <a:pt x="248754" y="273989"/>
                  </a:lnTo>
                  <a:lnTo>
                    <a:pt x="249059" y="274320"/>
                  </a:lnTo>
                  <a:lnTo>
                    <a:pt x="249212" y="273964"/>
                  </a:lnTo>
                  <a:close/>
                </a:path>
                <a:path w="540384" h="557529">
                  <a:moveTo>
                    <a:pt x="284010" y="66040"/>
                  </a:moveTo>
                  <a:lnTo>
                    <a:pt x="283743" y="65620"/>
                  </a:lnTo>
                  <a:lnTo>
                    <a:pt x="282930" y="67437"/>
                  </a:lnTo>
                  <a:lnTo>
                    <a:pt x="284010" y="66040"/>
                  </a:lnTo>
                  <a:close/>
                </a:path>
                <a:path w="540384" h="557529">
                  <a:moveTo>
                    <a:pt x="378320" y="131546"/>
                  </a:moveTo>
                  <a:lnTo>
                    <a:pt x="378206" y="130810"/>
                  </a:lnTo>
                  <a:lnTo>
                    <a:pt x="377786" y="130505"/>
                  </a:lnTo>
                  <a:lnTo>
                    <a:pt x="378320" y="131546"/>
                  </a:lnTo>
                  <a:close/>
                </a:path>
                <a:path w="540384" h="557529">
                  <a:moveTo>
                    <a:pt x="458787" y="219824"/>
                  </a:moveTo>
                  <a:lnTo>
                    <a:pt x="458597" y="219710"/>
                  </a:lnTo>
                  <a:lnTo>
                    <a:pt x="458787" y="219824"/>
                  </a:lnTo>
                  <a:close/>
                </a:path>
                <a:path w="540384" h="557529">
                  <a:moveTo>
                    <a:pt x="488289" y="242570"/>
                  </a:moveTo>
                  <a:lnTo>
                    <a:pt x="483870" y="236220"/>
                  </a:lnTo>
                  <a:lnTo>
                    <a:pt x="479628" y="232410"/>
                  </a:lnTo>
                  <a:lnTo>
                    <a:pt x="474192" y="227330"/>
                  </a:lnTo>
                  <a:lnTo>
                    <a:pt x="468553" y="222250"/>
                  </a:lnTo>
                  <a:lnTo>
                    <a:pt x="463727" y="220980"/>
                  </a:lnTo>
                  <a:lnTo>
                    <a:pt x="458787" y="219824"/>
                  </a:lnTo>
                  <a:lnTo>
                    <a:pt x="464439" y="223520"/>
                  </a:lnTo>
                  <a:lnTo>
                    <a:pt x="469900" y="227330"/>
                  </a:lnTo>
                  <a:lnTo>
                    <a:pt x="476338" y="232410"/>
                  </a:lnTo>
                  <a:lnTo>
                    <a:pt x="481952" y="237490"/>
                  </a:lnTo>
                  <a:lnTo>
                    <a:pt x="484936" y="240030"/>
                  </a:lnTo>
                  <a:lnTo>
                    <a:pt x="486346" y="242570"/>
                  </a:lnTo>
                  <a:lnTo>
                    <a:pt x="488289" y="242570"/>
                  </a:lnTo>
                  <a:close/>
                </a:path>
                <a:path w="540384" h="557529">
                  <a:moveTo>
                    <a:pt x="540067" y="283210"/>
                  </a:moveTo>
                  <a:lnTo>
                    <a:pt x="534238" y="283210"/>
                  </a:lnTo>
                  <a:lnTo>
                    <a:pt x="536028" y="262890"/>
                  </a:lnTo>
                  <a:lnTo>
                    <a:pt x="536892" y="248920"/>
                  </a:lnTo>
                  <a:lnTo>
                    <a:pt x="539534" y="237490"/>
                  </a:lnTo>
                  <a:lnTo>
                    <a:pt x="539191" y="224790"/>
                  </a:lnTo>
                  <a:lnTo>
                    <a:pt x="537883" y="222250"/>
                  </a:lnTo>
                  <a:lnTo>
                    <a:pt x="537235" y="220980"/>
                  </a:lnTo>
                  <a:lnTo>
                    <a:pt x="536270" y="221348"/>
                  </a:lnTo>
                  <a:lnTo>
                    <a:pt x="536270" y="233680"/>
                  </a:lnTo>
                  <a:lnTo>
                    <a:pt x="535901" y="238760"/>
                  </a:lnTo>
                  <a:lnTo>
                    <a:pt x="534238" y="256540"/>
                  </a:lnTo>
                  <a:lnTo>
                    <a:pt x="533793" y="264160"/>
                  </a:lnTo>
                  <a:lnTo>
                    <a:pt x="533527" y="271780"/>
                  </a:lnTo>
                  <a:lnTo>
                    <a:pt x="532993" y="278130"/>
                  </a:lnTo>
                  <a:lnTo>
                    <a:pt x="531761" y="281940"/>
                  </a:lnTo>
                  <a:lnTo>
                    <a:pt x="529463" y="285750"/>
                  </a:lnTo>
                  <a:lnTo>
                    <a:pt x="532828" y="285750"/>
                  </a:lnTo>
                  <a:lnTo>
                    <a:pt x="532295" y="290830"/>
                  </a:lnTo>
                  <a:lnTo>
                    <a:pt x="525932" y="295910"/>
                  </a:lnTo>
                  <a:lnTo>
                    <a:pt x="523811" y="298450"/>
                  </a:lnTo>
                  <a:lnTo>
                    <a:pt x="524522" y="300990"/>
                  </a:lnTo>
                  <a:lnTo>
                    <a:pt x="522224" y="316230"/>
                  </a:lnTo>
                  <a:lnTo>
                    <a:pt x="519036" y="327660"/>
                  </a:lnTo>
                  <a:lnTo>
                    <a:pt x="519214" y="328930"/>
                  </a:lnTo>
                  <a:lnTo>
                    <a:pt x="517029" y="368300"/>
                  </a:lnTo>
                  <a:lnTo>
                    <a:pt x="501370" y="403860"/>
                  </a:lnTo>
                  <a:lnTo>
                    <a:pt x="501370" y="401320"/>
                  </a:lnTo>
                  <a:lnTo>
                    <a:pt x="501370" y="398780"/>
                  </a:lnTo>
                  <a:lnTo>
                    <a:pt x="501726" y="393700"/>
                  </a:lnTo>
                  <a:lnTo>
                    <a:pt x="498894" y="398780"/>
                  </a:lnTo>
                  <a:lnTo>
                    <a:pt x="498716" y="393700"/>
                  </a:lnTo>
                  <a:lnTo>
                    <a:pt x="498576" y="389890"/>
                  </a:lnTo>
                  <a:lnTo>
                    <a:pt x="498538" y="388620"/>
                  </a:lnTo>
                  <a:lnTo>
                    <a:pt x="499960" y="382270"/>
                  </a:lnTo>
                  <a:lnTo>
                    <a:pt x="500659" y="379730"/>
                  </a:lnTo>
                  <a:lnTo>
                    <a:pt x="497662" y="386080"/>
                  </a:lnTo>
                  <a:lnTo>
                    <a:pt x="497306" y="389890"/>
                  </a:lnTo>
                  <a:lnTo>
                    <a:pt x="496417" y="388620"/>
                  </a:lnTo>
                  <a:lnTo>
                    <a:pt x="497128" y="384810"/>
                  </a:lnTo>
                  <a:lnTo>
                    <a:pt x="495884" y="382270"/>
                  </a:lnTo>
                  <a:lnTo>
                    <a:pt x="478929" y="425450"/>
                  </a:lnTo>
                  <a:lnTo>
                    <a:pt x="477507" y="422910"/>
                  </a:lnTo>
                  <a:lnTo>
                    <a:pt x="474154" y="429260"/>
                  </a:lnTo>
                  <a:lnTo>
                    <a:pt x="449414" y="455930"/>
                  </a:lnTo>
                  <a:lnTo>
                    <a:pt x="449948" y="450850"/>
                  </a:lnTo>
                  <a:lnTo>
                    <a:pt x="450049" y="440690"/>
                  </a:lnTo>
                  <a:lnTo>
                    <a:pt x="450240" y="438150"/>
                  </a:lnTo>
                  <a:lnTo>
                    <a:pt x="450646" y="433070"/>
                  </a:lnTo>
                  <a:lnTo>
                    <a:pt x="456311" y="424180"/>
                  </a:lnTo>
                  <a:lnTo>
                    <a:pt x="458787" y="417830"/>
                  </a:lnTo>
                  <a:lnTo>
                    <a:pt x="454012" y="424180"/>
                  </a:lnTo>
                  <a:lnTo>
                    <a:pt x="450481" y="426720"/>
                  </a:lnTo>
                  <a:lnTo>
                    <a:pt x="447535" y="430530"/>
                  </a:lnTo>
                  <a:lnTo>
                    <a:pt x="417474" y="457200"/>
                  </a:lnTo>
                  <a:lnTo>
                    <a:pt x="403606" y="464820"/>
                  </a:lnTo>
                  <a:lnTo>
                    <a:pt x="403288" y="463550"/>
                  </a:lnTo>
                  <a:lnTo>
                    <a:pt x="400291" y="466090"/>
                  </a:lnTo>
                  <a:lnTo>
                    <a:pt x="403466" y="455930"/>
                  </a:lnTo>
                  <a:lnTo>
                    <a:pt x="406831" y="450850"/>
                  </a:lnTo>
                  <a:lnTo>
                    <a:pt x="408952" y="449580"/>
                  </a:lnTo>
                  <a:lnTo>
                    <a:pt x="401345" y="453390"/>
                  </a:lnTo>
                  <a:lnTo>
                    <a:pt x="410540" y="444500"/>
                  </a:lnTo>
                  <a:lnTo>
                    <a:pt x="413727" y="434340"/>
                  </a:lnTo>
                  <a:lnTo>
                    <a:pt x="416547" y="430530"/>
                  </a:lnTo>
                  <a:lnTo>
                    <a:pt x="415163" y="424180"/>
                  </a:lnTo>
                  <a:lnTo>
                    <a:pt x="414337" y="420370"/>
                  </a:lnTo>
                  <a:lnTo>
                    <a:pt x="414070" y="419100"/>
                  </a:lnTo>
                  <a:lnTo>
                    <a:pt x="417957" y="414020"/>
                  </a:lnTo>
                  <a:lnTo>
                    <a:pt x="414604" y="415290"/>
                  </a:lnTo>
                  <a:lnTo>
                    <a:pt x="413727" y="420370"/>
                  </a:lnTo>
                  <a:lnTo>
                    <a:pt x="410718" y="420370"/>
                  </a:lnTo>
                  <a:lnTo>
                    <a:pt x="410540" y="417830"/>
                  </a:lnTo>
                  <a:lnTo>
                    <a:pt x="412305" y="417830"/>
                  </a:lnTo>
                  <a:lnTo>
                    <a:pt x="413016" y="415290"/>
                  </a:lnTo>
                  <a:lnTo>
                    <a:pt x="409663" y="412750"/>
                  </a:lnTo>
                  <a:lnTo>
                    <a:pt x="404710" y="410210"/>
                  </a:lnTo>
                  <a:lnTo>
                    <a:pt x="401002" y="406400"/>
                  </a:lnTo>
                  <a:lnTo>
                    <a:pt x="397459" y="406400"/>
                  </a:lnTo>
                  <a:lnTo>
                    <a:pt x="391452" y="405130"/>
                  </a:lnTo>
                  <a:lnTo>
                    <a:pt x="385991" y="392061"/>
                  </a:lnTo>
                  <a:lnTo>
                    <a:pt x="386207" y="391160"/>
                  </a:lnTo>
                  <a:lnTo>
                    <a:pt x="388658" y="381000"/>
                  </a:lnTo>
                  <a:lnTo>
                    <a:pt x="391452" y="356870"/>
                  </a:lnTo>
                  <a:lnTo>
                    <a:pt x="393674" y="353060"/>
                  </a:lnTo>
                  <a:lnTo>
                    <a:pt x="394677" y="351790"/>
                  </a:lnTo>
                  <a:lnTo>
                    <a:pt x="400659" y="344170"/>
                  </a:lnTo>
                  <a:lnTo>
                    <a:pt x="412851" y="334010"/>
                  </a:lnTo>
                  <a:lnTo>
                    <a:pt x="430682" y="326390"/>
                  </a:lnTo>
                  <a:lnTo>
                    <a:pt x="431038" y="327660"/>
                  </a:lnTo>
                  <a:lnTo>
                    <a:pt x="428091" y="328930"/>
                  </a:lnTo>
                  <a:lnTo>
                    <a:pt x="421932" y="331470"/>
                  </a:lnTo>
                  <a:lnTo>
                    <a:pt x="416572" y="335280"/>
                  </a:lnTo>
                  <a:lnTo>
                    <a:pt x="416013" y="337820"/>
                  </a:lnTo>
                  <a:lnTo>
                    <a:pt x="408597" y="342900"/>
                  </a:lnTo>
                  <a:lnTo>
                    <a:pt x="414248" y="342900"/>
                  </a:lnTo>
                  <a:lnTo>
                    <a:pt x="412483" y="345440"/>
                  </a:lnTo>
                  <a:lnTo>
                    <a:pt x="412483" y="347980"/>
                  </a:lnTo>
                  <a:lnTo>
                    <a:pt x="407708" y="358140"/>
                  </a:lnTo>
                  <a:lnTo>
                    <a:pt x="408063" y="363220"/>
                  </a:lnTo>
                  <a:lnTo>
                    <a:pt x="409308" y="361950"/>
                  </a:lnTo>
                  <a:lnTo>
                    <a:pt x="410718" y="355600"/>
                  </a:lnTo>
                  <a:lnTo>
                    <a:pt x="414248" y="346710"/>
                  </a:lnTo>
                  <a:lnTo>
                    <a:pt x="419900" y="344170"/>
                  </a:lnTo>
                  <a:lnTo>
                    <a:pt x="418312" y="341630"/>
                  </a:lnTo>
                  <a:lnTo>
                    <a:pt x="415493" y="340360"/>
                  </a:lnTo>
                  <a:lnTo>
                    <a:pt x="416547" y="339090"/>
                  </a:lnTo>
                  <a:lnTo>
                    <a:pt x="421144" y="339090"/>
                  </a:lnTo>
                  <a:lnTo>
                    <a:pt x="421665" y="337820"/>
                  </a:lnTo>
                  <a:lnTo>
                    <a:pt x="418846" y="335280"/>
                  </a:lnTo>
                  <a:lnTo>
                    <a:pt x="421678" y="334010"/>
                  </a:lnTo>
                  <a:lnTo>
                    <a:pt x="425907" y="332740"/>
                  </a:lnTo>
                  <a:lnTo>
                    <a:pt x="433362" y="331470"/>
                  </a:lnTo>
                  <a:lnTo>
                    <a:pt x="446595" y="326390"/>
                  </a:lnTo>
                  <a:lnTo>
                    <a:pt x="461467" y="317500"/>
                  </a:lnTo>
                  <a:lnTo>
                    <a:pt x="473798" y="304800"/>
                  </a:lnTo>
                  <a:lnTo>
                    <a:pt x="475919" y="307340"/>
                  </a:lnTo>
                  <a:lnTo>
                    <a:pt x="485470" y="308610"/>
                  </a:lnTo>
                  <a:lnTo>
                    <a:pt x="487413" y="306070"/>
                  </a:lnTo>
                  <a:lnTo>
                    <a:pt x="482815" y="306070"/>
                  </a:lnTo>
                  <a:lnTo>
                    <a:pt x="476808" y="304800"/>
                  </a:lnTo>
                  <a:lnTo>
                    <a:pt x="474052" y="300990"/>
                  </a:lnTo>
                  <a:lnTo>
                    <a:pt x="472211" y="298450"/>
                  </a:lnTo>
                  <a:lnTo>
                    <a:pt x="469392" y="297180"/>
                  </a:lnTo>
                  <a:lnTo>
                    <a:pt x="467258" y="297180"/>
                  </a:lnTo>
                  <a:lnTo>
                    <a:pt x="466737" y="288290"/>
                  </a:lnTo>
                  <a:lnTo>
                    <a:pt x="464794" y="287020"/>
                  </a:lnTo>
                  <a:lnTo>
                    <a:pt x="462851" y="285750"/>
                  </a:lnTo>
                  <a:lnTo>
                    <a:pt x="461962" y="285750"/>
                  </a:lnTo>
                  <a:lnTo>
                    <a:pt x="462064" y="276860"/>
                  </a:lnTo>
                  <a:lnTo>
                    <a:pt x="462178" y="273050"/>
                  </a:lnTo>
                  <a:lnTo>
                    <a:pt x="462318" y="267970"/>
                  </a:lnTo>
                  <a:lnTo>
                    <a:pt x="464781" y="259080"/>
                  </a:lnTo>
                  <a:lnTo>
                    <a:pt x="465848" y="255270"/>
                  </a:lnTo>
                  <a:lnTo>
                    <a:pt x="466902" y="248920"/>
                  </a:lnTo>
                  <a:lnTo>
                    <a:pt x="458431" y="248920"/>
                  </a:lnTo>
                  <a:lnTo>
                    <a:pt x="461251" y="251460"/>
                  </a:lnTo>
                  <a:lnTo>
                    <a:pt x="463727" y="254000"/>
                  </a:lnTo>
                  <a:lnTo>
                    <a:pt x="463194" y="259080"/>
                  </a:lnTo>
                  <a:lnTo>
                    <a:pt x="462140" y="259080"/>
                  </a:lnTo>
                  <a:lnTo>
                    <a:pt x="457187" y="256540"/>
                  </a:lnTo>
                  <a:lnTo>
                    <a:pt x="455066" y="252730"/>
                  </a:lnTo>
                  <a:lnTo>
                    <a:pt x="453478" y="254000"/>
                  </a:lnTo>
                  <a:lnTo>
                    <a:pt x="458076" y="259080"/>
                  </a:lnTo>
                  <a:lnTo>
                    <a:pt x="462495" y="260350"/>
                  </a:lnTo>
                  <a:lnTo>
                    <a:pt x="460908" y="267970"/>
                  </a:lnTo>
                  <a:lnTo>
                    <a:pt x="460552" y="271780"/>
                  </a:lnTo>
                  <a:lnTo>
                    <a:pt x="458597" y="273050"/>
                  </a:lnTo>
                  <a:lnTo>
                    <a:pt x="443763" y="264160"/>
                  </a:lnTo>
                  <a:lnTo>
                    <a:pt x="444461" y="259080"/>
                  </a:lnTo>
                  <a:lnTo>
                    <a:pt x="445173" y="255270"/>
                  </a:lnTo>
                  <a:lnTo>
                    <a:pt x="441286" y="254000"/>
                  </a:lnTo>
                  <a:lnTo>
                    <a:pt x="440270" y="251587"/>
                  </a:lnTo>
                  <a:lnTo>
                    <a:pt x="440258" y="251294"/>
                  </a:lnTo>
                  <a:lnTo>
                    <a:pt x="441998" y="243840"/>
                  </a:lnTo>
                  <a:lnTo>
                    <a:pt x="442341" y="242570"/>
                  </a:lnTo>
                  <a:lnTo>
                    <a:pt x="439521" y="240030"/>
                  </a:lnTo>
                  <a:lnTo>
                    <a:pt x="441820" y="236220"/>
                  </a:lnTo>
                  <a:lnTo>
                    <a:pt x="452767" y="227330"/>
                  </a:lnTo>
                  <a:lnTo>
                    <a:pt x="456653" y="222250"/>
                  </a:lnTo>
                  <a:lnTo>
                    <a:pt x="458546" y="219773"/>
                  </a:lnTo>
                  <a:lnTo>
                    <a:pt x="458254" y="219710"/>
                  </a:lnTo>
                  <a:lnTo>
                    <a:pt x="455422" y="222250"/>
                  </a:lnTo>
                  <a:lnTo>
                    <a:pt x="453656" y="220980"/>
                  </a:lnTo>
                  <a:lnTo>
                    <a:pt x="461073" y="217170"/>
                  </a:lnTo>
                  <a:lnTo>
                    <a:pt x="464439" y="214630"/>
                  </a:lnTo>
                  <a:lnTo>
                    <a:pt x="466204" y="214630"/>
                  </a:lnTo>
                  <a:lnTo>
                    <a:pt x="465670" y="209550"/>
                  </a:lnTo>
                  <a:lnTo>
                    <a:pt x="472744" y="212090"/>
                  </a:lnTo>
                  <a:lnTo>
                    <a:pt x="474154" y="210820"/>
                  </a:lnTo>
                  <a:lnTo>
                    <a:pt x="476986" y="209550"/>
                  </a:lnTo>
                  <a:lnTo>
                    <a:pt x="493077" y="219824"/>
                  </a:lnTo>
                  <a:lnTo>
                    <a:pt x="498894" y="223520"/>
                  </a:lnTo>
                  <a:lnTo>
                    <a:pt x="504545" y="228600"/>
                  </a:lnTo>
                  <a:lnTo>
                    <a:pt x="502780" y="231140"/>
                  </a:lnTo>
                  <a:lnTo>
                    <a:pt x="505079" y="232410"/>
                  </a:lnTo>
                  <a:lnTo>
                    <a:pt x="506844" y="233680"/>
                  </a:lnTo>
                  <a:lnTo>
                    <a:pt x="507022" y="234950"/>
                  </a:lnTo>
                  <a:lnTo>
                    <a:pt x="506310" y="240030"/>
                  </a:lnTo>
                  <a:lnTo>
                    <a:pt x="508965" y="240030"/>
                  </a:lnTo>
                  <a:lnTo>
                    <a:pt x="510032" y="234950"/>
                  </a:lnTo>
                  <a:lnTo>
                    <a:pt x="507911" y="234950"/>
                  </a:lnTo>
                  <a:lnTo>
                    <a:pt x="508965" y="229870"/>
                  </a:lnTo>
                  <a:lnTo>
                    <a:pt x="506488" y="229870"/>
                  </a:lnTo>
                  <a:lnTo>
                    <a:pt x="506488" y="224790"/>
                  </a:lnTo>
                  <a:lnTo>
                    <a:pt x="485990" y="213360"/>
                  </a:lnTo>
                  <a:lnTo>
                    <a:pt x="487895" y="210820"/>
                  </a:lnTo>
                  <a:lnTo>
                    <a:pt x="490766" y="207010"/>
                  </a:lnTo>
                  <a:lnTo>
                    <a:pt x="495719" y="203200"/>
                  </a:lnTo>
                  <a:lnTo>
                    <a:pt x="496417" y="203200"/>
                  </a:lnTo>
                  <a:lnTo>
                    <a:pt x="496062" y="201930"/>
                  </a:lnTo>
                  <a:lnTo>
                    <a:pt x="497484" y="201930"/>
                  </a:lnTo>
                  <a:lnTo>
                    <a:pt x="500659" y="205740"/>
                  </a:lnTo>
                  <a:lnTo>
                    <a:pt x="513029" y="209550"/>
                  </a:lnTo>
                  <a:lnTo>
                    <a:pt x="527875" y="220980"/>
                  </a:lnTo>
                  <a:lnTo>
                    <a:pt x="531939" y="226060"/>
                  </a:lnTo>
                  <a:lnTo>
                    <a:pt x="533704" y="227330"/>
                  </a:lnTo>
                  <a:lnTo>
                    <a:pt x="534771" y="224790"/>
                  </a:lnTo>
                  <a:lnTo>
                    <a:pt x="536003" y="227330"/>
                  </a:lnTo>
                  <a:lnTo>
                    <a:pt x="536155" y="229412"/>
                  </a:lnTo>
                  <a:lnTo>
                    <a:pt x="536270" y="233680"/>
                  </a:lnTo>
                  <a:lnTo>
                    <a:pt x="536270" y="221348"/>
                  </a:lnTo>
                  <a:lnTo>
                    <a:pt x="533882" y="222250"/>
                  </a:lnTo>
                  <a:lnTo>
                    <a:pt x="529818" y="215900"/>
                  </a:lnTo>
                  <a:lnTo>
                    <a:pt x="502081" y="201930"/>
                  </a:lnTo>
                  <a:lnTo>
                    <a:pt x="495719" y="196850"/>
                  </a:lnTo>
                  <a:lnTo>
                    <a:pt x="493598" y="199390"/>
                  </a:lnTo>
                  <a:lnTo>
                    <a:pt x="493598" y="200660"/>
                  </a:lnTo>
                  <a:lnTo>
                    <a:pt x="485470" y="207010"/>
                  </a:lnTo>
                  <a:lnTo>
                    <a:pt x="482638" y="210820"/>
                  </a:lnTo>
                  <a:lnTo>
                    <a:pt x="474332" y="205740"/>
                  </a:lnTo>
                  <a:lnTo>
                    <a:pt x="470446" y="209550"/>
                  </a:lnTo>
                  <a:lnTo>
                    <a:pt x="464959" y="207010"/>
                  </a:lnTo>
                  <a:lnTo>
                    <a:pt x="462851" y="212090"/>
                  </a:lnTo>
                  <a:lnTo>
                    <a:pt x="457898" y="214630"/>
                  </a:lnTo>
                  <a:lnTo>
                    <a:pt x="451180" y="219710"/>
                  </a:lnTo>
                  <a:lnTo>
                    <a:pt x="452069" y="224790"/>
                  </a:lnTo>
                  <a:lnTo>
                    <a:pt x="449503" y="226060"/>
                  </a:lnTo>
                  <a:lnTo>
                    <a:pt x="440397" y="234950"/>
                  </a:lnTo>
                  <a:lnTo>
                    <a:pt x="434568" y="243840"/>
                  </a:lnTo>
                  <a:lnTo>
                    <a:pt x="439343" y="243840"/>
                  </a:lnTo>
                  <a:lnTo>
                    <a:pt x="439166" y="256540"/>
                  </a:lnTo>
                  <a:lnTo>
                    <a:pt x="442175" y="256540"/>
                  </a:lnTo>
                  <a:lnTo>
                    <a:pt x="441464" y="259080"/>
                  </a:lnTo>
                  <a:lnTo>
                    <a:pt x="440575" y="264160"/>
                  </a:lnTo>
                  <a:lnTo>
                    <a:pt x="448005" y="267970"/>
                  </a:lnTo>
                  <a:lnTo>
                    <a:pt x="454367" y="273050"/>
                  </a:lnTo>
                  <a:lnTo>
                    <a:pt x="458254" y="274320"/>
                  </a:lnTo>
                  <a:lnTo>
                    <a:pt x="459841" y="274320"/>
                  </a:lnTo>
                  <a:lnTo>
                    <a:pt x="458787" y="284480"/>
                  </a:lnTo>
                  <a:lnTo>
                    <a:pt x="460197" y="290830"/>
                  </a:lnTo>
                  <a:lnTo>
                    <a:pt x="462851" y="287020"/>
                  </a:lnTo>
                  <a:lnTo>
                    <a:pt x="464261" y="293370"/>
                  </a:lnTo>
                  <a:lnTo>
                    <a:pt x="464972" y="302260"/>
                  </a:lnTo>
                  <a:lnTo>
                    <a:pt x="470090" y="300990"/>
                  </a:lnTo>
                  <a:lnTo>
                    <a:pt x="437222" y="326390"/>
                  </a:lnTo>
                  <a:lnTo>
                    <a:pt x="438327" y="325120"/>
                  </a:lnTo>
                  <a:lnTo>
                    <a:pt x="440550" y="322580"/>
                  </a:lnTo>
                  <a:lnTo>
                    <a:pt x="435775" y="312407"/>
                  </a:lnTo>
                  <a:lnTo>
                    <a:pt x="435775" y="322580"/>
                  </a:lnTo>
                  <a:lnTo>
                    <a:pt x="434403" y="324573"/>
                  </a:lnTo>
                  <a:lnTo>
                    <a:pt x="434403" y="323850"/>
                  </a:lnTo>
                  <a:lnTo>
                    <a:pt x="434022" y="323951"/>
                  </a:lnTo>
                  <a:lnTo>
                    <a:pt x="434022" y="325120"/>
                  </a:lnTo>
                  <a:lnTo>
                    <a:pt x="433158" y="326390"/>
                  </a:lnTo>
                  <a:lnTo>
                    <a:pt x="432981" y="325120"/>
                  </a:lnTo>
                  <a:lnTo>
                    <a:pt x="434022" y="325120"/>
                  </a:lnTo>
                  <a:lnTo>
                    <a:pt x="434022" y="323951"/>
                  </a:lnTo>
                  <a:lnTo>
                    <a:pt x="429044" y="325120"/>
                  </a:lnTo>
                  <a:lnTo>
                    <a:pt x="416509" y="328930"/>
                  </a:lnTo>
                  <a:lnTo>
                    <a:pt x="402043" y="337820"/>
                  </a:lnTo>
                  <a:lnTo>
                    <a:pt x="390918" y="351790"/>
                  </a:lnTo>
                  <a:lnTo>
                    <a:pt x="390804" y="346710"/>
                  </a:lnTo>
                  <a:lnTo>
                    <a:pt x="381381" y="302260"/>
                  </a:lnTo>
                  <a:lnTo>
                    <a:pt x="360883" y="266700"/>
                  </a:lnTo>
                  <a:lnTo>
                    <a:pt x="356641" y="260350"/>
                  </a:lnTo>
                  <a:lnTo>
                    <a:pt x="356463" y="260350"/>
                  </a:lnTo>
                  <a:lnTo>
                    <a:pt x="357632" y="257810"/>
                  </a:lnTo>
                  <a:lnTo>
                    <a:pt x="358228" y="256540"/>
                  </a:lnTo>
                  <a:lnTo>
                    <a:pt x="360883" y="250190"/>
                  </a:lnTo>
                  <a:lnTo>
                    <a:pt x="359829" y="237490"/>
                  </a:lnTo>
                  <a:lnTo>
                    <a:pt x="358940" y="241300"/>
                  </a:lnTo>
                  <a:lnTo>
                    <a:pt x="359295" y="247650"/>
                  </a:lnTo>
                  <a:lnTo>
                    <a:pt x="357530" y="255270"/>
                  </a:lnTo>
                  <a:lnTo>
                    <a:pt x="354342" y="257810"/>
                  </a:lnTo>
                  <a:lnTo>
                    <a:pt x="348513" y="248920"/>
                  </a:lnTo>
                  <a:lnTo>
                    <a:pt x="347103" y="247650"/>
                  </a:lnTo>
                  <a:lnTo>
                    <a:pt x="350812" y="256540"/>
                  </a:lnTo>
                  <a:lnTo>
                    <a:pt x="355409" y="264160"/>
                  </a:lnTo>
                  <a:lnTo>
                    <a:pt x="361899" y="273075"/>
                  </a:lnTo>
                  <a:lnTo>
                    <a:pt x="371881" y="290830"/>
                  </a:lnTo>
                  <a:lnTo>
                    <a:pt x="381546" y="314960"/>
                  </a:lnTo>
                  <a:lnTo>
                    <a:pt x="387032" y="342900"/>
                  </a:lnTo>
                  <a:lnTo>
                    <a:pt x="387311" y="368300"/>
                  </a:lnTo>
                  <a:lnTo>
                    <a:pt x="384873" y="387350"/>
                  </a:lnTo>
                  <a:lnTo>
                    <a:pt x="381165" y="401320"/>
                  </a:lnTo>
                  <a:lnTo>
                    <a:pt x="373938" y="425450"/>
                  </a:lnTo>
                  <a:lnTo>
                    <a:pt x="369608" y="440690"/>
                  </a:lnTo>
                  <a:lnTo>
                    <a:pt x="366166" y="455930"/>
                  </a:lnTo>
                  <a:lnTo>
                    <a:pt x="365328" y="466090"/>
                  </a:lnTo>
                  <a:lnTo>
                    <a:pt x="365201" y="469900"/>
                  </a:lnTo>
                  <a:lnTo>
                    <a:pt x="365950" y="481330"/>
                  </a:lnTo>
                  <a:lnTo>
                    <a:pt x="366941" y="491490"/>
                  </a:lnTo>
                  <a:lnTo>
                    <a:pt x="367855" y="500380"/>
                  </a:lnTo>
                  <a:lnTo>
                    <a:pt x="368477" y="505460"/>
                  </a:lnTo>
                  <a:lnTo>
                    <a:pt x="369900" y="510540"/>
                  </a:lnTo>
                  <a:lnTo>
                    <a:pt x="358228" y="514350"/>
                  </a:lnTo>
                  <a:lnTo>
                    <a:pt x="344817" y="518160"/>
                  </a:lnTo>
                  <a:lnTo>
                    <a:pt x="322770" y="523240"/>
                  </a:lnTo>
                  <a:lnTo>
                    <a:pt x="293154" y="527050"/>
                  </a:lnTo>
                  <a:lnTo>
                    <a:pt x="256984" y="527050"/>
                  </a:lnTo>
                  <a:lnTo>
                    <a:pt x="226199" y="525780"/>
                  </a:lnTo>
                  <a:lnTo>
                    <a:pt x="206260" y="523240"/>
                  </a:lnTo>
                  <a:lnTo>
                    <a:pt x="188404" y="518147"/>
                  </a:lnTo>
                  <a:lnTo>
                    <a:pt x="166128" y="511187"/>
                  </a:lnTo>
                  <a:lnTo>
                    <a:pt x="166497" y="510540"/>
                  </a:lnTo>
                  <a:lnTo>
                    <a:pt x="170027" y="509270"/>
                  </a:lnTo>
                  <a:lnTo>
                    <a:pt x="169849" y="508000"/>
                  </a:lnTo>
                  <a:lnTo>
                    <a:pt x="169329" y="504190"/>
                  </a:lnTo>
                  <a:lnTo>
                    <a:pt x="156248" y="494030"/>
                  </a:lnTo>
                  <a:lnTo>
                    <a:pt x="150596" y="491490"/>
                  </a:lnTo>
                  <a:lnTo>
                    <a:pt x="145999" y="487680"/>
                  </a:lnTo>
                  <a:lnTo>
                    <a:pt x="143878" y="490220"/>
                  </a:lnTo>
                  <a:lnTo>
                    <a:pt x="143522" y="490270"/>
                  </a:lnTo>
                  <a:lnTo>
                    <a:pt x="148653" y="482600"/>
                  </a:lnTo>
                  <a:lnTo>
                    <a:pt x="151295" y="487680"/>
                  </a:lnTo>
                  <a:lnTo>
                    <a:pt x="154838" y="487680"/>
                  </a:lnTo>
                  <a:lnTo>
                    <a:pt x="150888" y="482600"/>
                  </a:lnTo>
                  <a:lnTo>
                    <a:pt x="147942" y="478790"/>
                  </a:lnTo>
                  <a:lnTo>
                    <a:pt x="148653" y="463550"/>
                  </a:lnTo>
                  <a:lnTo>
                    <a:pt x="154127" y="462280"/>
                  </a:lnTo>
                  <a:lnTo>
                    <a:pt x="153771" y="466090"/>
                  </a:lnTo>
                  <a:lnTo>
                    <a:pt x="149885" y="469900"/>
                  </a:lnTo>
                  <a:lnTo>
                    <a:pt x="149352" y="471170"/>
                  </a:lnTo>
                  <a:lnTo>
                    <a:pt x="154660" y="471170"/>
                  </a:lnTo>
                  <a:lnTo>
                    <a:pt x="157302" y="467360"/>
                  </a:lnTo>
                  <a:lnTo>
                    <a:pt x="156451" y="462280"/>
                  </a:lnTo>
                  <a:lnTo>
                    <a:pt x="156248" y="461010"/>
                  </a:lnTo>
                  <a:lnTo>
                    <a:pt x="155016" y="454660"/>
                  </a:lnTo>
                  <a:lnTo>
                    <a:pt x="153771" y="449414"/>
                  </a:lnTo>
                  <a:lnTo>
                    <a:pt x="153771" y="459740"/>
                  </a:lnTo>
                  <a:lnTo>
                    <a:pt x="143167" y="464820"/>
                  </a:lnTo>
                  <a:lnTo>
                    <a:pt x="147231" y="477520"/>
                  </a:lnTo>
                  <a:lnTo>
                    <a:pt x="141579" y="490220"/>
                  </a:lnTo>
                  <a:lnTo>
                    <a:pt x="140830" y="490689"/>
                  </a:lnTo>
                  <a:lnTo>
                    <a:pt x="135750" y="491490"/>
                  </a:lnTo>
                  <a:lnTo>
                    <a:pt x="127622" y="495300"/>
                  </a:lnTo>
                  <a:lnTo>
                    <a:pt x="121793" y="486410"/>
                  </a:lnTo>
                  <a:lnTo>
                    <a:pt x="121793" y="468630"/>
                  </a:lnTo>
                  <a:lnTo>
                    <a:pt x="122847" y="459740"/>
                  </a:lnTo>
                  <a:lnTo>
                    <a:pt x="124447" y="454660"/>
                  </a:lnTo>
                  <a:lnTo>
                    <a:pt x="125107" y="448310"/>
                  </a:lnTo>
                  <a:lnTo>
                    <a:pt x="124714" y="443230"/>
                  </a:lnTo>
                  <a:lnTo>
                    <a:pt x="124612" y="441960"/>
                  </a:lnTo>
                  <a:lnTo>
                    <a:pt x="122796" y="436880"/>
                  </a:lnTo>
                  <a:lnTo>
                    <a:pt x="119494" y="436880"/>
                  </a:lnTo>
                  <a:lnTo>
                    <a:pt x="118605" y="434340"/>
                  </a:lnTo>
                  <a:lnTo>
                    <a:pt x="116268" y="430530"/>
                  </a:lnTo>
                  <a:lnTo>
                    <a:pt x="114719" y="427990"/>
                  </a:lnTo>
                  <a:lnTo>
                    <a:pt x="111188" y="425450"/>
                  </a:lnTo>
                  <a:lnTo>
                    <a:pt x="111010" y="427990"/>
                  </a:lnTo>
                  <a:lnTo>
                    <a:pt x="107823" y="422910"/>
                  </a:lnTo>
                  <a:lnTo>
                    <a:pt x="105537" y="421640"/>
                  </a:lnTo>
                  <a:lnTo>
                    <a:pt x="107823" y="419100"/>
                  </a:lnTo>
                  <a:lnTo>
                    <a:pt x="112420" y="414020"/>
                  </a:lnTo>
                  <a:lnTo>
                    <a:pt x="119138" y="412750"/>
                  </a:lnTo>
                  <a:lnTo>
                    <a:pt x="121920" y="408940"/>
                  </a:lnTo>
                  <a:lnTo>
                    <a:pt x="126555" y="402590"/>
                  </a:lnTo>
                  <a:lnTo>
                    <a:pt x="129743" y="397510"/>
                  </a:lnTo>
                  <a:lnTo>
                    <a:pt x="136753" y="414020"/>
                  </a:lnTo>
                  <a:lnTo>
                    <a:pt x="139814" y="421640"/>
                  </a:lnTo>
                  <a:lnTo>
                    <a:pt x="142887" y="427990"/>
                  </a:lnTo>
                  <a:lnTo>
                    <a:pt x="146519" y="436880"/>
                  </a:lnTo>
                  <a:lnTo>
                    <a:pt x="150291" y="448310"/>
                  </a:lnTo>
                  <a:lnTo>
                    <a:pt x="153771" y="459740"/>
                  </a:lnTo>
                  <a:lnTo>
                    <a:pt x="153771" y="449414"/>
                  </a:lnTo>
                  <a:lnTo>
                    <a:pt x="139966" y="410210"/>
                  </a:lnTo>
                  <a:lnTo>
                    <a:pt x="137121" y="403860"/>
                  </a:lnTo>
                  <a:lnTo>
                    <a:pt x="134378" y="397510"/>
                  </a:lnTo>
                  <a:lnTo>
                    <a:pt x="132740" y="393700"/>
                  </a:lnTo>
                  <a:lnTo>
                    <a:pt x="138226" y="382270"/>
                  </a:lnTo>
                  <a:lnTo>
                    <a:pt x="139992" y="375920"/>
                  </a:lnTo>
                  <a:lnTo>
                    <a:pt x="141401" y="372110"/>
                  </a:lnTo>
                  <a:lnTo>
                    <a:pt x="149352" y="365760"/>
                  </a:lnTo>
                  <a:lnTo>
                    <a:pt x="150418" y="368300"/>
                  </a:lnTo>
                  <a:lnTo>
                    <a:pt x="151472" y="368300"/>
                  </a:lnTo>
                  <a:lnTo>
                    <a:pt x="156070" y="365760"/>
                  </a:lnTo>
                  <a:lnTo>
                    <a:pt x="162140" y="360680"/>
                  </a:lnTo>
                  <a:lnTo>
                    <a:pt x="163664" y="359410"/>
                  </a:lnTo>
                  <a:lnTo>
                    <a:pt x="173215" y="345440"/>
                  </a:lnTo>
                  <a:lnTo>
                    <a:pt x="177101" y="340360"/>
                  </a:lnTo>
                  <a:lnTo>
                    <a:pt x="178511" y="337820"/>
                  </a:lnTo>
                  <a:lnTo>
                    <a:pt x="176390" y="337820"/>
                  </a:lnTo>
                  <a:lnTo>
                    <a:pt x="171792" y="342900"/>
                  </a:lnTo>
                  <a:lnTo>
                    <a:pt x="167208" y="350520"/>
                  </a:lnTo>
                  <a:lnTo>
                    <a:pt x="161899" y="356870"/>
                  </a:lnTo>
                  <a:lnTo>
                    <a:pt x="158902" y="359410"/>
                  </a:lnTo>
                  <a:lnTo>
                    <a:pt x="151828" y="360680"/>
                  </a:lnTo>
                  <a:lnTo>
                    <a:pt x="159600" y="346710"/>
                  </a:lnTo>
                  <a:lnTo>
                    <a:pt x="161544" y="339090"/>
                  </a:lnTo>
                  <a:lnTo>
                    <a:pt x="158724" y="332740"/>
                  </a:lnTo>
                  <a:lnTo>
                    <a:pt x="154863" y="323850"/>
                  </a:lnTo>
                  <a:lnTo>
                    <a:pt x="147980" y="312420"/>
                  </a:lnTo>
                  <a:lnTo>
                    <a:pt x="115214" y="276860"/>
                  </a:lnTo>
                  <a:lnTo>
                    <a:pt x="84010" y="265430"/>
                  </a:lnTo>
                  <a:lnTo>
                    <a:pt x="67183" y="267970"/>
                  </a:lnTo>
                  <a:lnTo>
                    <a:pt x="78574" y="267970"/>
                  </a:lnTo>
                  <a:lnTo>
                    <a:pt x="90144" y="270510"/>
                  </a:lnTo>
                  <a:lnTo>
                    <a:pt x="128016" y="292100"/>
                  </a:lnTo>
                  <a:lnTo>
                    <a:pt x="155333" y="330200"/>
                  </a:lnTo>
                  <a:lnTo>
                    <a:pt x="157200" y="340360"/>
                  </a:lnTo>
                  <a:lnTo>
                    <a:pt x="155702" y="347980"/>
                  </a:lnTo>
                  <a:lnTo>
                    <a:pt x="152184" y="354330"/>
                  </a:lnTo>
                  <a:lnTo>
                    <a:pt x="146710" y="361950"/>
                  </a:lnTo>
                  <a:lnTo>
                    <a:pt x="139458" y="369570"/>
                  </a:lnTo>
                  <a:lnTo>
                    <a:pt x="137160" y="374650"/>
                  </a:lnTo>
                  <a:lnTo>
                    <a:pt x="133375" y="382270"/>
                  </a:lnTo>
                  <a:lnTo>
                    <a:pt x="126885" y="393700"/>
                  </a:lnTo>
                  <a:lnTo>
                    <a:pt x="119837" y="403860"/>
                  </a:lnTo>
                  <a:lnTo>
                    <a:pt x="114363" y="408940"/>
                  </a:lnTo>
                  <a:lnTo>
                    <a:pt x="108013" y="408940"/>
                  </a:lnTo>
                  <a:lnTo>
                    <a:pt x="69126" y="397510"/>
                  </a:lnTo>
                  <a:lnTo>
                    <a:pt x="32550" y="375920"/>
                  </a:lnTo>
                  <a:lnTo>
                    <a:pt x="32842" y="369570"/>
                  </a:lnTo>
                  <a:lnTo>
                    <a:pt x="44170" y="326390"/>
                  </a:lnTo>
                  <a:lnTo>
                    <a:pt x="56934" y="299720"/>
                  </a:lnTo>
                  <a:lnTo>
                    <a:pt x="54114" y="299720"/>
                  </a:lnTo>
                  <a:lnTo>
                    <a:pt x="50228" y="307340"/>
                  </a:lnTo>
                  <a:lnTo>
                    <a:pt x="50317" y="300990"/>
                  </a:lnTo>
                  <a:lnTo>
                    <a:pt x="50393" y="298450"/>
                  </a:lnTo>
                  <a:lnTo>
                    <a:pt x="68808" y="259080"/>
                  </a:lnTo>
                  <a:lnTo>
                    <a:pt x="87223" y="250190"/>
                  </a:lnTo>
                  <a:lnTo>
                    <a:pt x="96100" y="246380"/>
                  </a:lnTo>
                  <a:lnTo>
                    <a:pt x="104470" y="242570"/>
                  </a:lnTo>
                  <a:lnTo>
                    <a:pt x="112598" y="237490"/>
                  </a:lnTo>
                  <a:lnTo>
                    <a:pt x="123240" y="232410"/>
                  </a:lnTo>
                  <a:lnTo>
                    <a:pt x="136537" y="224790"/>
                  </a:lnTo>
                  <a:lnTo>
                    <a:pt x="140716" y="222618"/>
                  </a:lnTo>
                  <a:lnTo>
                    <a:pt x="140703" y="223520"/>
                  </a:lnTo>
                  <a:lnTo>
                    <a:pt x="141884" y="222008"/>
                  </a:lnTo>
                  <a:lnTo>
                    <a:pt x="148780" y="218440"/>
                  </a:lnTo>
                  <a:lnTo>
                    <a:pt x="156248" y="212090"/>
                  </a:lnTo>
                  <a:lnTo>
                    <a:pt x="160312" y="217170"/>
                  </a:lnTo>
                  <a:lnTo>
                    <a:pt x="165696" y="213360"/>
                  </a:lnTo>
                  <a:lnTo>
                    <a:pt x="171094" y="209550"/>
                  </a:lnTo>
                  <a:lnTo>
                    <a:pt x="170027" y="218440"/>
                  </a:lnTo>
                  <a:lnTo>
                    <a:pt x="173913" y="223520"/>
                  </a:lnTo>
                  <a:lnTo>
                    <a:pt x="175856" y="223520"/>
                  </a:lnTo>
                  <a:lnTo>
                    <a:pt x="176822" y="222250"/>
                  </a:lnTo>
                  <a:lnTo>
                    <a:pt x="179755" y="218440"/>
                  </a:lnTo>
                  <a:lnTo>
                    <a:pt x="180632" y="218440"/>
                  </a:lnTo>
                  <a:lnTo>
                    <a:pt x="179578" y="227330"/>
                  </a:lnTo>
                  <a:lnTo>
                    <a:pt x="184518" y="231140"/>
                  </a:lnTo>
                  <a:lnTo>
                    <a:pt x="188239" y="230136"/>
                  </a:lnTo>
                  <a:lnTo>
                    <a:pt x="188810" y="231140"/>
                  </a:lnTo>
                  <a:lnTo>
                    <a:pt x="194729" y="240030"/>
                  </a:lnTo>
                  <a:lnTo>
                    <a:pt x="228917" y="273075"/>
                  </a:lnTo>
                  <a:lnTo>
                    <a:pt x="274840" y="298450"/>
                  </a:lnTo>
                  <a:lnTo>
                    <a:pt x="291668" y="299720"/>
                  </a:lnTo>
                  <a:lnTo>
                    <a:pt x="300901" y="295910"/>
                  </a:lnTo>
                  <a:lnTo>
                    <a:pt x="303987" y="294640"/>
                  </a:lnTo>
                  <a:lnTo>
                    <a:pt x="313194" y="285750"/>
                  </a:lnTo>
                  <a:lnTo>
                    <a:pt x="320192" y="274320"/>
                  </a:lnTo>
                  <a:lnTo>
                    <a:pt x="323811" y="257810"/>
                  </a:lnTo>
                  <a:lnTo>
                    <a:pt x="322897" y="237490"/>
                  </a:lnTo>
                  <a:lnTo>
                    <a:pt x="324307" y="236220"/>
                  </a:lnTo>
                  <a:lnTo>
                    <a:pt x="325716" y="234950"/>
                  </a:lnTo>
                  <a:lnTo>
                    <a:pt x="327126" y="233680"/>
                  </a:lnTo>
                  <a:lnTo>
                    <a:pt x="320941" y="214630"/>
                  </a:lnTo>
                  <a:lnTo>
                    <a:pt x="325069" y="214630"/>
                  </a:lnTo>
                  <a:lnTo>
                    <a:pt x="335292" y="217170"/>
                  </a:lnTo>
                  <a:lnTo>
                    <a:pt x="348373" y="220980"/>
                  </a:lnTo>
                  <a:lnTo>
                    <a:pt x="361061" y="226060"/>
                  </a:lnTo>
                  <a:lnTo>
                    <a:pt x="367042" y="228600"/>
                  </a:lnTo>
                  <a:lnTo>
                    <a:pt x="373214" y="231140"/>
                  </a:lnTo>
                  <a:lnTo>
                    <a:pt x="381381" y="240030"/>
                  </a:lnTo>
                  <a:lnTo>
                    <a:pt x="383743" y="245110"/>
                  </a:lnTo>
                  <a:lnTo>
                    <a:pt x="389953" y="254000"/>
                  </a:lnTo>
                  <a:lnTo>
                    <a:pt x="392925" y="260350"/>
                  </a:lnTo>
                  <a:lnTo>
                    <a:pt x="394995" y="266700"/>
                  </a:lnTo>
                  <a:lnTo>
                    <a:pt x="390042" y="262890"/>
                  </a:lnTo>
                  <a:lnTo>
                    <a:pt x="385800" y="261620"/>
                  </a:lnTo>
                  <a:lnTo>
                    <a:pt x="384733" y="261620"/>
                  </a:lnTo>
                  <a:lnTo>
                    <a:pt x="389509" y="265430"/>
                  </a:lnTo>
                  <a:lnTo>
                    <a:pt x="397116" y="270510"/>
                  </a:lnTo>
                  <a:lnTo>
                    <a:pt x="403923" y="275590"/>
                  </a:lnTo>
                  <a:lnTo>
                    <a:pt x="429374" y="304800"/>
                  </a:lnTo>
                  <a:lnTo>
                    <a:pt x="435775" y="322580"/>
                  </a:lnTo>
                  <a:lnTo>
                    <a:pt x="435775" y="312407"/>
                  </a:lnTo>
                  <a:lnTo>
                    <a:pt x="407847" y="275590"/>
                  </a:lnTo>
                  <a:lnTo>
                    <a:pt x="398703" y="269240"/>
                  </a:lnTo>
                  <a:lnTo>
                    <a:pt x="398056" y="266700"/>
                  </a:lnTo>
                  <a:lnTo>
                    <a:pt x="396760" y="261620"/>
                  </a:lnTo>
                  <a:lnTo>
                    <a:pt x="390220" y="250190"/>
                  </a:lnTo>
                  <a:lnTo>
                    <a:pt x="385483" y="241300"/>
                  </a:lnTo>
                  <a:lnTo>
                    <a:pt x="380136" y="234950"/>
                  </a:lnTo>
                  <a:lnTo>
                    <a:pt x="372821" y="228600"/>
                  </a:lnTo>
                  <a:lnTo>
                    <a:pt x="362127" y="223520"/>
                  </a:lnTo>
                  <a:lnTo>
                    <a:pt x="349554" y="219710"/>
                  </a:lnTo>
                  <a:lnTo>
                    <a:pt x="337908" y="215900"/>
                  </a:lnTo>
                  <a:lnTo>
                    <a:pt x="332816" y="214630"/>
                  </a:lnTo>
                  <a:lnTo>
                    <a:pt x="327723" y="213360"/>
                  </a:lnTo>
                  <a:lnTo>
                    <a:pt x="320675" y="210070"/>
                  </a:lnTo>
                  <a:lnTo>
                    <a:pt x="346862" y="201930"/>
                  </a:lnTo>
                  <a:lnTo>
                    <a:pt x="345694" y="200228"/>
                  </a:lnTo>
                  <a:lnTo>
                    <a:pt x="345694" y="200660"/>
                  </a:lnTo>
                  <a:lnTo>
                    <a:pt x="343039" y="201930"/>
                  </a:lnTo>
                  <a:lnTo>
                    <a:pt x="338480" y="204470"/>
                  </a:lnTo>
                  <a:lnTo>
                    <a:pt x="329628" y="205740"/>
                  </a:lnTo>
                  <a:lnTo>
                    <a:pt x="317766" y="207010"/>
                  </a:lnTo>
                  <a:lnTo>
                    <a:pt x="304165" y="207010"/>
                  </a:lnTo>
                  <a:lnTo>
                    <a:pt x="268998" y="185420"/>
                  </a:lnTo>
                  <a:lnTo>
                    <a:pt x="247357" y="139700"/>
                  </a:lnTo>
                  <a:lnTo>
                    <a:pt x="238836" y="113042"/>
                  </a:lnTo>
                  <a:lnTo>
                    <a:pt x="242430" y="115570"/>
                  </a:lnTo>
                  <a:lnTo>
                    <a:pt x="251358" y="120573"/>
                  </a:lnTo>
                  <a:lnTo>
                    <a:pt x="252564" y="123190"/>
                  </a:lnTo>
                  <a:lnTo>
                    <a:pt x="257644" y="135890"/>
                  </a:lnTo>
                  <a:lnTo>
                    <a:pt x="265696" y="152400"/>
                  </a:lnTo>
                  <a:lnTo>
                    <a:pt x="288912" y="182880"/>
                  </a:lnTo>
                  <a:lnTo>
                    <a:pt x="326250" y="196850"/>
                  </a:lnTo>
                  <a:lnTo>
                    <a:pt x="340385" y="196850"/>
                  </a:lnTo>
                  <a:lnTo>
                    <a:pt x="334378" y="194310"/>
                  </a:lnTo>
                  <a:lnTo>
                    <a:pt x="331546" y="194310"/>
                  </a:lnTo>
                  <a:lnTo>
                    <a:pt x="328015" y="190220"/>
                  </a:lnTo>
                  <a:lnTo>
                    <a:pt x="328015" y="194310"/>
                  </a:lnTo>
                  <a:lnTo>
                    <a:pt x="324269" y="193040"/>
                  </a:lnTo>
                  <a:lnTo>
                    <a:pt x="322846" y="192836"/>
                  </a:lnTo>
                  <a:lnTo>
                    <a:pt x="323596" y="191770"/>
                  </a:lnTo>
                  <a:lnTo>
                    <a:pt x="323596" y="189230"/>
                  </a:lnTo>
                  <a:lnTo>
                    <a:pt x="328015" y="194310"/>
                  </a:lnTo>
                  <a:lnTo>
                    <a:pt x="328015" y="190220"/>
                  </a:lnTo>
                  <a:lnTo>
                    <a:pt x="327164" y="189230"/>
                  </a:lnTo>
                  <a:lnTo>
                    <a:pt x="326072" y="187960"/>
                  </a:lnTo>
                  <a:lnTo>
                    <a:pt x="321830" y="180340"/>
                  </a:lnTo>
                  <a:lnTo>
                    <a:pt x="322008" y="175260"/>
                  </a:lnTo>
                  <a:lnTo>
                    <a:pt x="319506" y="171818"/>
                  </a:lnTo>
                  <a:lnTo>
                    <a:pt x="319506" y="189230"/>
                  </a:lnTo>
                  <a:lnTo>
                    <a:pt x="318020" y="192163"/>
                  </a:lnTo>
                  <a:lnTo>
                    <a:pt x="284111" y="172720"/>
                  </a:lnTo>
                  <a:lnTo>
                    <a:pt x="277317" y="163906"/>
                  </a:lnTo>
                  <a:lnTo>
                    <a:pt x="282244" y="157480"/>
                  </a:lnTo>
                  <a:lnTo>
                    <a:pt x="297802" y="166370"/>
                  </a:lnTo>
                  <a:lnTo>
                    <a:pt x="299034" y="171450"/>
                  </a:lnTo>
                  <a:lnTo>
                    <a:pt x="303987" y="172720"/>
                  </a:lnTo>
                  <a:lnTo>
                    <a:pt x="295859" y="161290"/>
                  </a:lnTo>
                  <a:lnTo>
                    <a:pt x="300266" y="160020"/>
                  </a:lnTo>
                  <a:lnTo>
                    <a:pt x="304685" y="158750"/>
                  </a:lnTo>
                  <a:lnTo>
                    <a:pt x="311404" y="168910"/>
                  </a:lnTo>
                  <a:lnTo>
                    <a:pt x="315849" y="175260"/>
                  </a:lnTo>
                  <a:lnTo>
                    <a:pt x="318731" y="182880"/>
                  </a:lnTo>
                  <a:lnTo>
                    <a:pt x="319506" y="189230"/>
                  </a:lnTo>
                  <a:lnTo>
                    <a:pt x="319506" y="171818"/>
                  </a:lnTo>
                  <a:lnTo>
                    <a:pt x="313702" y="163830"/>
                  </a:lnTo>
                  <a:lnTo>
                    <a:pt x="312458" y="161290"/>
                  </a:lnTo>
                  <a:lnTo>
                    <a:pt x="310007" y="154940"/>
                  </a:lnTo>
                  <a:lnTo>
                    <a:pt x="309638" y="152806"/>
                  </a:lnTo>
                  <a:lnTo>
                    <a:pt x="309638" y="161290"/>
                  </a:lnTo>
                  <a:lnTo>
                    <a:pt x="306158" y="158750"/>
                  </a:lnTo>
                  <a:lnTo>
                    <a:pt x="299212" y="153670"/>
                  </a:lnTo>
                  <a:lnTo>
                    <a:pt x="293382" y="160020"/>
                  </a:lnTo>
                  <a:lnTo>
                    <a:pt x="292125" y="158750"/>
                  </a:lnTo>
                  <a:lnTo>
                    <a:pt x="290271" y="157480"/>
                  </a:lnTo>
                  <a:lnTo>
                    <a:pt x="288404" y="156210"/>
                  </a:lnTo>
                  <a:lnTo>
                    <a:pt x="282270" y="156210"/>
                  </a:lnTo>
                  <a:lnTo>
                    <a:pt x="274815" y="160655"/>
                  </a:lnTo>
                  <a:lnTo>
                    <a:pt x="274320" y="160020"/>
                  </a:lnTo>
                  <a:lnTo>
                    <a:pt x="264426" y="142240"/>
                  </a:lnTo>
                  <a:lnTo>
                    <a:pt x="255981" y="123177"/>
                  </a:lnTo>
                  <a:lnTo>
                    <a:pt x="260515" y="125730"/>
                  </a:lnTo>
                  <a:lnTo>
                    <a:pt x="277393" y="134620"/>
                  </a:lnTo>
                  <a:lnTo>
                    <a:pt x="287566" y="138430"/>
                  </a:lnTo>
                  <a:lnTo>
                    <a:pt x="293535" y="139700"/>
                  </a:lnTo>
                  <a:lnTo>
                    <a:pt x="297802" y="138430"/>
                  </a:lnTo>
                  <a:lnTo>
                    <a:pt x="303453" y="137160"/>
                  </a:lnTo>
                  <a:lnTo>
                    <a:pt x="305396" y="137160"/>
                  </a:lnTo>
                  <a:lnTo>
                    <a:pt x="305130" y="138430"/>
                  </a:lnTo>
                  <a:lnTo>
                    <a:pt x="305066" y="143510"/>
                  </a:lnTo>
                  <a:lnTo>
                    <a:pt x="306209" y="151130"/>
                  </a:lnTo>
                  <a:lnTo>
                    <a:pt x="309638" y="161290"/>
                  </a:lnTo>
                  <a:lnTo>
                    <a:pt x="309638" y="152806"/>
                  </a:lnTo>
                  <a:lnTo>
                    <a:pt x="308254" y="144780"/>
                  </a:lnTo>
                  <a:lnTo>
                    <a:pt x="308978" y="137160"/>
                  </a:lnTo>
                  <a:lnTo>
                    <a:pt x="309105" y="135890"/>
                  </a:lnTo>
                  <a:lnTo>
                    <a:pt x="314934" y="134620"/>
                  </a:lnTo>
                  <a:lnTo>
                    <a:pt x="314502" y="135890"/>
                  </a:lnTo>
                  <a:lnTo>
                    <a:pt x="314172" y="138430"/>
                  </a:lnTo>
                  <a:lnTo>
                    <a:pt x="328587" y="180340"/>
                  </a:lnTo>
                  <a:lnTo>
                    <a:pt x="345694" y="200660"/>
                  </a:lnTo>
                  <a:lnTo>
                    <a:pt x="345694" y="200228"/>
                  </a:lnTo>
                  <a:lnTo>
                    <a:pt x="335597" y="185420"/>
                  </a:lnTo>
                  <a:lnTo>
                    <a:pt x="325539" y="170180"/>
                  </a:lnTo>
                  <a:lnTo>
                    <a:pt x="318135" y="151130"/>
                  </a:lnTo>
                  <a:lnTo>
                    <a:pt x="318300" y="133350"/>
                  </a:lnTo>
                  <a:lnTo>
                    <a:pt x="322313" y="132080"/>
                  </a:lnTo>
                  <a:lnTo>
                    <a:pt x="334378" y="128270"/>
                  </a:lnTo>
                  <a:lnTo>
                    <a:pt x="347814" y="123177"/>
                  </a:lnTo>
                  <a:lnTo>
                    <a:pt x="358228" y="120650"/>
                  </a:lnTo>
                  <a:lnTo>
                    <a:pt x="370954" y="125730"/>
                  </a:lnTo>
                  <a:lnTo>
                    <a:pt x="377786" y="130505"/>
                  </a:lnTo>
                  <a:lnTo>
                    <a:pt x="377278" y="129540"/>
                  </a:lnTo>
                  <a:lnTo>
                    <a:pt x="371665" y="124460"/>
                  </a:lnTo>
                  <a:lnTo>
                    <a:pt x="364921" y="120650"/>
                  </a:lnTo>
                  <a:lnTo>
                    <a:pt x="357505" y="119380"/>
                  </a:lnTo>
                  <a:lnTo>
                    <a:pt x="349123" y="119380"/>
                  </a:lnTo>
                  <a:lnTo>
                    <a:pt x="339509" y="121920"/>
                  </a:lnTo>
                  <a:lnTo>
                    <a:pt x="331152" y="124460"/>
                  </a:lnTo>
                  <a:lnTo>
                    <a:pt x="324408" y="127000"/>
                  </a:lnTo>
                  <a:lnTo>
                    <a:pt x="315722" y="129540"/>
                  </a:lnTo>
                  <a:lnTo>
                    <a:pt x="301510" y="132080"/>
                  </a:lnTo>
                  <a:lnTo>
                    <a:pt x="302221" y="125730"/>
                  </a:lnTo>
                  <a:lnTo>
                    <a:pt x="311404" y="119380"/>
                  </a:lnTo>
                  <a:lnTo>
                    <a:pt x="320065" y="111760"/>
                  </a:lnTo>
                  <a:lnTo>
                    <a:pt x="324307" y="105410"/>
                  </a:lnTo>
                  <a:lnTo>
                    <a:pt x="327304" y="92710"/>
                  </a:lnTo>
                  <a:lnTo>
                    <a:pt x="329260" y="88900"/>
                  </a:lnTo>
                  <a:lnTo>
                    <a:pt x="332905" y="83820"/>
                  </a:lnTo>
                  <a:lnTo>
                    <a:pt x="339521" y="76200"/>
                  </a:lnTo>
                  <a:lnTo>
                    <a:pt x="346964" y="68580"/>
                  </a:lnTo>
                  <a:lnTo>
                    <a:pt x="351434" y="65798"/>
                  </a:lnTo>
                  <a:lnTo>
                    <a:pt x="366179" y="71120"/>
                  </a:lnTo>
                  <a:lnTo>
                    <a:pt x="382803" y="81280"/>
                  </a:lnTo>
                  <a:lnTo>
                    <a:pt x="394068" y="92710"/>
                  </a:lnTo>
                  <a:lnTo>
                    <a:pt x="399643" y="105410"/>
                  </a:lnTo>
                  <a:lnTo>
                    <a:pt x="400964" y="119380"/>
                  </a:lnTo>
                  <a:lnTo>
                    <a:pt x="399415" y="130810"/>
                  </a:lnTo>
                  <a:lnTo>
                    <a:pt x="386511" y="156210"/>
                  </a:lnTo>
                  <a:lnTo>
                    <a:pt x="384568" y="156210"/>
                  </a:lnTo>
                  <a:lnTo>
                    <a:pt x="384390" y="151130"/>
                  </a:lnTo>
                  <a:lnTo>
                    <a:pt x="383540" y="144780"/>
                  </a:lnTo>
                  <a:lnTo>
                    <a:pt x="381203" y="137160"/>
                  </a:lnTo>
                  <a:lnTo>
                    <a:pt x="378320" y="131546"/>
                  </a:lnTo>
                  <a:lnTo>
                    <a:pt x="381381" y="151130"/>
                  </a:lnTo>
                  <a:lnTo>
                    <a:pt x="381025" y="158750"/>
                  </a:lnTo>
                  <a:lnTo>
                    <a:pt x="388493" y="158750"/>
                  </a:lnTo>
                  <a:lnTo>
                    <a:pt x="391515" y="156210"/>
                  </a:lnTo>
                  <a:lnTo>
                    <a:pt x="393026" y="154940"/>
                  </a:lnTo>
                  <a:lnTo>
                    <a:pt x="397916" y="146050"/>
                  </a:lnTo>
                  <a:lnTo>
                    <a:pt x="402590" y="133350"/>
                  </a:lnTo>
                  <a:lnTo>
                    <a:pt x="404660" y="116840"/>
                  </a:lnTo>
                  <a:lnTo>
                    <a:pt x="402272" y="101600"/>
                  </a:lnTo>
                  <a:lnTo>
                    <a:pt x="374357" y="69850"/>
                  </a:lnTo>
                  <a:lnTo>
                    <a:pt x="348703" y="60299"/>
                  </a:lnTo>
                  <a:lnTo>
                    <a:pt x="348703" y="64820"/>
                  </a:lnTo>
                  <a:lnTo>
                    <a:pt x="340385" y="71120"/>
                  </a:lnTo>
                  <a:lnTo>
                    <a:pt x="327317" y="86360"/>
                  </a:lnTo>
                  <a:lnTo>
                    <a:pt x="321132" y="107950"/>
                  </a:lnTo>
                  <a:lnTo>
                    <a:pt x="315468" y="113030"/>
                  </a:lnTo>
                  <a:lnTo>
                    <a:pt x="310591" y="115570"/>
                  </a:lnTo>
                  <a:lnTo>
                    <a:pt x="305333" y="120650"/>
                  </a:lnTo>
                  <a:lnTo>
                    <a:pt x="301028" y="125730"/>
                  </a:lnTo>
                  <a:lnTo>
                    <a:pt x="299034" y="133350"/>
                  </a:lnTo>
                  <a:lnTo>
                    <a:pt x="292671" y="134620"/>
                  </a:lnTo>
                  <a:lnTo>
                    <a:pt x="283667" y="132080"/>
                  </a:lnTo>
                  <a:lnTo>
                    <a:pt x="273342" y="127000"/>
                  </a:lnTo>
                  <a:lnTo>
                    <a:pt x="258876" y="119380"/>
                  </a:lnTo>
                  <a:lnTo>
                    <a:pt x="244741" y="113017"/>
                  </a:lnTo>
                  <a:lnTo>
                    <a:pt x="239153" y="109220"/>
                  </a:lnTo>
                  <a:lnTo>
                    <a:pt x="235419" y="106680"/>
                  </a:lnTo>
                  <a:lnTo>
                    <a:pt x="228180" y="102870"/>
                  </a:lnTo>
                  <a:lnTo>
                    <a:pt x="223050" y="96520"/>
                  </a:lnTo>
                  <a:lnTo>
                    <a:pt x="222694" y="93980"/>
                  </a:lnTo>
                  <a:lnTo>
                    <a:pt x="233299" y="96520"/>
                  </a:lnTo>
                  <a:lnTo>
                    <a:pt x="242138" y="93980"/>
                  </a:lnTo>
                  <a:lnTo>
                    <a:pt x="247345" y="92710"/>
                  </a:lnTo>
                  <a:lnTo>
                    <a:pt x="252552" y="91440"/>
                  </a:lnTo>
                  <a:lnTo>
                    <a:pt x="255409" y="90170"/>
                  </a:lnTo>
                  <a:lnTo>
                    <a:pt x="266877" y="85090"/>
                  </a:lnTo>
                  <a:lnTo>
                    <a:pt x="279603" y="74930"/>
                  </a:lnTo>
                  <a:lnTo>
                    <a:pt x="282930" y="67437"/>
                  </a:lnTo>
                  <a:lnTo>
                    <a:pt x="280123" y="71120"/>
                  </a:lnTo>
                  <a:lnTo>
                    <a:pt x="274878" y="76200"/>
                  </a:lnTo>
                  <a:lnTo>
                    <a:pt x="266446" y="81280"/>
                  </a:lnTo>
                  <a:lnTo>
                    <a:pt x="263042" y="83108"/>
                  </a:lnTo>
                  <a:lnTo>
                    <a:pt x="268820" y="76200"/>
                  </a:lnTo>
                  <a:lnTo>
                    <a:pt x="267055" y="62230"/>
                  </a:lnTo>
                  <a:lnTo>
                    <a:pt x="266700" y="62039"/>
                  </a:lnTo>
                  <a:lnTo>
                    <a:pt x="266700" y="62230"/>
                  </a:lnTo>
                  <a:lnTo>
                    <a:pt x="265290" y="78740"/>
                  </a:lnTo>
                  <a:lnTo>
                    <a:pt x="259016" y="82842"/>
                  </a:lnTo>
                  <a:lnTo>
                    <a:pt x="259016" y="85267"/>
                  </a:lnTo>
                  <a:lnTo>
                    <a:pt x="256984" y="86360"/>
                  </a:lnTo>
                  <a:lnTo>
                    <a:pt x="248678" y="88900"/>
                  </a:lnTo>
                  <a:lnTo>
                    <a:pt x="241515" y="90170"/>
                  </a:lnTo>
                  <a:lnTo>
                    <a:pt x="240372" y="89738"/>
                  </a:lnTo>
                  <a:lnTo>
                    <a:pt x="240372" y="91440"/>
                  </a:lnTo>
                  <a:lnTo>
                    <a:pt x="228358" y="92710"/>
                  </a:lnTo>
                  <a:lnTo>
                    <a:pt x="223583" y="91440"/>
                  </a:lnTo>
                  <a:lnTo>
                    <a:pt x="215988" y="87630"/>
                  </a:lnTo>
                  <a:lnTo>
                    <a:pt x="237299" y="58420"/>
                  </a:lnTo>
                  <a:lnTo>
                    <a:pt x="239458" y="58420"/>
                  </a:lnTo>
                  <a:lnTo>
                    <a:pt x="238023" y="59690"/>
                  </a:lnTo>
                  <a:lnTo>
                    <a:pt x="230568" y="68580"/>
                  </a:lnTo>
                  <a:lnTo>
                    <a:pt x="225755" y="74930"/>
                  </a:lnTo>
                  <a:lnTo>
                    <a:pt x="226593" y="88900"/>
                  </a:lnTo>
                  <a:lnTo>
                    <a:pt x="240372" y="91440"/>
                  </a:lnTo>
                  <a:lnTo>
                    <a:pt x="240372" y="89738"/>
                  </a:lnTo>
                  <a:lnTo>
                    <a:pt x="234886" y="87630"/>
                  </a:lnTo>
                  <a:lnTo>
                    <a:pt x="229984" y="83820"/>
                  </a:lnTo>
                  <a:lnTo>
                    <a:pt x="228003" y="80010"/>
                  </a:lnTo>
                  <a:lnTo>
                    <a:pt x="228841" y="76200"/>
                  </a:lnTo>
                  <a:lnTo>
                    <a:pt x="231660" y="71120"/>
                  </a:lnTo>
                  <a:lnTo>
                    <a:pt x="236537" y="64770"/>
                  </a:lnTo>
                  <a:lnTo>
                    <a:pt x="242379" y="58420"/>
                  </a:lnTo>
                  <a:lnTo>
                    <a:pt x="242570" y="58420"/>
                  </a:lnTo>
                  <a:lnTo>
                    <a:pt x="237718" y="64770"/>
                  </a:lnTo>
                  <a:lnTo>
                    <a:pt x="238429" y="80010"/>
                  </a:lnTo>
                  <a:lnTo>
                    <a:pt x="244792" y="86360"/>
                  </a:lnTo>
                  <a:lnTo>
                    <a:pt x="259016" y="85267"/>
                  </a:lnTo>
                  <a:lnTo>
                    <a:pt x="259016" y="82842"/>
                  </a:lnTo>
                  <a:lnTo>
                    <a:pt x="257505" y="83820"/>
                  </a:lnTo>
                  <a:lnTo>
                    <a:pt x="245668" y="83820"/>
                  </a:lnTo>
                  <a:lnTo>
                    <a:pt x="238950" y="77470"/>
                  </a:lnTo>
                  <a:lnTo>
                    <a:pt x="241071" y="63500"/>
                  </a:lnTo>
                  <a:lnTo>
                    <a:pt x="243725" y="59690"/>
                  </a:lnTo>
                  <a:lnTo>
                    <a:pt x="245262" y="58458"/>
                  </a:lnTo>
                  <a:lnTo>
                    <a:pt x="259956" y="59842"/>
                  </a:lnTo>
                  <a:lnTo>
                    <a:pt x="266700" y="62230"/>
                  </a:lnTo>
                  <a:lnTo>
                    <a:pt x="266700" y="62039"/>
                  </a:lnTo>
                  <a:lnTo>
                    <a:pt x="263283" y="60134"/>
                  </a:lnTo>
                  <a:lnTo>
                    <a:pt x="272351" y="60960"/>
                  </a:lnTo>
                  <a:lnTo>
                    <a:pt x="282460" y="63639"/>
                  </a:lnTo>
                  <a:lnTo>
                    <a:pt x="283743" y="65620"/>
                  </a:lnTo>
                  <a:lnTo>
                    <a:pt x="284391" y="64160"/>
                  </a:lnTo>
                  <a:lnTo>
                    <a:pt x="286677" y="64770"/>
                  </a:lnTo>
                  <a:lnTo>
                    <a:pt x="301091" y="67310"/>
                  </a:lnTo>
                  <a:lnTo>
                    <a:pt x="315264" y="67310"/>
                  </a:lnTo>
                  <a:lnTo>
                    <a:pt x="319163" y="64770"/>
                  </a:lnTo>
                  <a:lnTo>
                    <a:pt x="328904" y="58420"/>
                  </a:lnTo>
                  <a:lnTo>
                    <a:pt x="334594" y="60960"/>
                  </a:lnTo>
                  <a:lnTo>
                    <a:pt x="348703" y="64820"/>
                  </a:lnTo>
                  <a:lnTo>
                    <a:pt x="348703" y="60299"/>
                  </a:lnTo>
                  <a:lnTo>
                    <a:pt x="342265" y="58420"/>
                  </a:lnTo>
                  <a:lnTo>
                    <a:pt x="337908" y="57150"/>
                  </a:lnTo>
                  <a:lnTo>
                    <a:pt x="339801" y="55880"/>
                  </a:lnTo>
                  <a:lnTo>
                    <a:pt x="345516" y="52070"/>
                  </a:lnTo>
                  <a:lnTo>
                    <a:pt x="344449" y="45720"/>
                  </a:lnTo>
                  <a:lnTo>
                    <a:pt x="343154" y="40640"/>
                  </a:lnTo>
                  <a:lnTo>
                    <a:pt x="340741" y="36093"/>
                  </a:lnTo>
                  <a:lnTo>
                    <a:pt x="340741" y="48260"/>
                  </a:lnTo>
                  <a:lnTo>
                    <a:pt x="340029" y="54610"/>
                  </a:lnTo>
                  <a:lnTo>
                    <a:pt x="335445" y="55880"/>
                  </a:lnTo>
                  <a:lnTo>
                    <a:pt x="331546" y="54610"/>
                  </a:lnTo>
                  <a:lnTo>
                    <a:pt x="335445" y="45720"/>
                  </a:lnTo>
                  <a:lnTo>
                    <a:pt x="332435" y="39370"/>
                  </a:lnTo>
                  <a:lnTo>
                    <a:pt x="328422" y="34290"/>
                  </a:lnTo>
                  <a:lnTo>
                    <a:pt x="323088" y="30480"/>
                  </a:lnTo>
                  <a:lnTo>
                    <a:pt x="319633" y="27940"/>
                  </a:lnTo>
                  <a:lnTo>
                    <a:pt x="321297" y="30480"/>
                  </a:lnTo>
                  <a:lnTo>
                    <a:pt x="328371" y="35560"/>
                  </a:lnTo>
                  <a:lnTo>
                    <a:pt x="331025" y="44450"/>
                  </a:lnTo>
                  <a:lnTo>
                    <a:pt x="305574" y="64770"/>
                  </a:lnTo>
                  <a:lnTo>
                    <a:pt x="295046" y="62230"/>
                  </a:lnTo>
                  <a:lnTo>
                    <a:pt x="279057" y="59690"/>
                  </a:lnTo>
                  <a:lnTo>
                    <a:pt x="261480" y="57150"/>
                  </a:lnTo>
                  <a:lnTo>
                    <a:pt x="246202" y="55880"/>
                  </a:lnTo>
                  <a:lnTo>
                    <a:pt x="234149" y="55880"/>
                  </a:lnTo>
                  <a:lnTo>
                    <a:pt x="225082" y="57150"/>
                  </a:lnTo>
                  <a:lnTo>
                    <a:pt x="221043" y="58420"/>
                  </a:lnTo>
                  <a:lnTo>
                    <a:pt x="234886" y="58420"/>
                  </a:lnTo>
                  <a:lnTo>
                    <a:pt x="222516" y="64770"/>
                  </a:lnTo>
                  <a:lnTo>
                    <a:pt x="214033" y="80010"/>
                  </a:lnTo>
                  <a:lnTo>
                    <a:pt x="212090" y="85090"/>
                  </a:lnTo>
                  <a:lnTo>
                    <a:pt x="220218" y="92710"/>
                  </a:lnTo>
                  <a:lnTo>
                    <a:pt x="215633" y="93980"/>
                  </a:lnTo>
                  <a:lnTo>
                    <a:pt x="218274" y="96520"/>
                  </a:lnTo>
                  <a:lnTo>
                    <a:pt x="222034" y="100330"/>
                  </a:lnTo>
                  <a:lnTo>
                    <a:pt x="229844" y="106680"/>
                  </a:lnTo>
                  <a:lnTo>
                    <a:pt x="233705" y="109397"/>
                  </a:lnTo>
                  <a:lnTo>
                    <a:pt x="238175" y="124460"/>
                  </a:lnTo>
                  <a:lnTo>
                    <a:pt x="243713" y="140970"/>
                  </a:lnTo>
                  <a:lnTo>
                    <a:pt x="259537" y="177800"/>
                  </a:lnTo>
                  <a:lnTo>
                    <a:pt x="287020" y="207010"/>
                  </a:lnTo>
                  <a:lnTo>
                    <a:pt x="297815" y="209550"/>
                  </a:lnTo>
                  <a:lnTo>
                    <a:pt x="311416" y="210820"/>
                  </a:lnTo>
                  <a:lnTo>
                    <a:pt x="314604" y="210553"/>
                  </a:lnTo>
                  <a:lnTo>
                    <a:pt x="315315" y="212090"/>
                  </a:lnTo>
                  <a:lnTo>
                    <a:pt x="318884" y="220980"/>
                  </a:lnTo>
                  <a:lnTo>
                    <a:pt x="321360" y="229412"/>
                  </a:lnTo>
                  <a:lnTo>
                    <a:pt x="321424" y="230136"/>
                  </a:lnTo>
                  <a:lnTo>
                    <a:pt x="320421" y="233680"/>
                  </a:lnTo>
                  <a:lnTo>
                    <a:pt x="317944" y="234950"/>
                  </a:lnTo>
                  <a:lnTo>
                    <a:pt x="312293" y="228600"/>
                  </a:lnTo>
                  <a:lnTo>
                    <a:pt x="307340" y="226060"/>
                  </a:lnTo>
                  <a:lnTo>
                    <a:pt x="317182" y="251587"/>
                  </a:lnTo>
                  <a:lnTo>
                    <a:pt x="315899" y="255270"/>
                  </a:lnTo>
                  <a:lnTo>
                    <a:pt x="315290" y="255270"/>
                  </a:lnTo>
                  <a:lnTo>
                    <a:pt x="315048" y="256095"/>
                  </a:lnTo>
                  <a:lnTo>
                    <a:pt x="315607" y="256095"/>
                  </a:lnTo>
                  <a:lnTo>
                    <a:pt x="316826" y="256095"/>
                  </a:lnTo>
                  <a:lnTo>
                    <a:pt x="316712" y="256540"/>
                  </a:lnTo>
                  <a:lnTo>
                    <a:pt x="315468" y="256540"/>
                  </a:lnTo>
                  <a:lnTo>
                    <a:pt x="314934" y="256540"/>
                  </a:lnTo>
                  <a:lnTo>
                    <a:pt x="314744" y="257225"/>
                  </a:lnTo>
                  <a:lnTo>
                    <a:pt x="314579" y="257810"/>
                  </a:lnTo>
                  <a:lnTo>
                    <a:pt x="314058" y="259080"/>
                  </a:lnTo>
                  <a:lnTo>
                    <a:pt x="312293" y="255270"/>
                  </a:lnTo>
                  <a:lnTo>
                    <a:pt x="314744" y="257225"/>
                  </a:lnTo>
                  <a:lnTo>
                    <a:pt x="315048" y="256095"/>
                  </a:lnTo>
                  <a:lnTo>
                    <a:pt x="314261" y="255270"/>
                  </a:lnTo>
                  <a:lnTo>
                    <a:pt x="309460" y="250190"/>
                  </a:lnTo>
                  <a:lnTo>
                    <a:pt x="305054" y="243840"/>
                  </a:lnTo>
                  <a:lnTo>
                    <a:pt x="302933" y="243840"/>
                  </a:lnTo>
                  <a:lnTo>
                    <a:pt x="305930" y="251460"/>
                  </a:lnTo>
                  <a:lnTo>
                    <a:pt x="309105" y="254000"/>
                  </a:lnTo>
                  <a:lnTo>
                    <a:pt x="310870" y="262890"/>
                  </a:lnTo>
                  <a:lnTo>
                    <a:pt x="309283" y="264325"/>
                  </a:lnTo>
                  <a:lnTo>
                    <a:pt x="309283" y="269240"/>
                  </a:lnTo>
                  <a:lnTo>
                    <a:pt x="307340" y="273050"/>
                  </a:lnTo>
                  <a:lnTo>
                    <a:pt x="301561" y="276085"/>
                  </a:lnTo>
                  <a:lnTo>
                    <a:pt x="298856" y="270510"/>
                  </a:lnTo>
                  <a:lnTo>
                    <a:pt x="304507" y="273050"/>
                  </a:lnTo>
                  <a:lnTo>
                    <a:pt x="307682" y="270510"/>
                  </a:lnTo>
                  <a:lnTo>
                    <a:pt x="309283" y="269240"/>
                  </a:lnTo>
                  <a:lnTo>
                    <a:pt x="309283" y="264325"/>
                  </a:lnTo>
                  <a:lnTo>
                    <a:pt x="305219" y="267970"/>
                  </a:lnTo>
                  <a:lnTo>
                    <a:pt x="300977" y="267970"/>
                  </a:lnTo>
                  <a:lnTo>
                    <a:pt x="297446" y="266700"/>
                  </a:lnTo>
                  <a:lnTo>
                    <a:pt x="290385" y="250190"/>
                  </a:lnTo>
                  <a:lnTo>
                    <a:pt x="289318" y="245110"/>
                  </a:lnTo>
                  <a:lnTo>
                    <a:pt x="288264" y="242570"/>
                  </a:lnTo>
                  <a:lnTo>
                    <a:pt x="288264" y="252730"/>
                  </a:lnTo>
                  <a:lnTo>
                    <a:pt x="294271" y="264160"/>
                  </a:lnTo>
                  <a:lnTo>
                    <a:pt x="298856" y="278130"/>
                  </a:lnTo>
                  <a:lnTo>
                    <a:pt x="299923" y="283210"/>
                  </a:lnTo>
                  <a:lnTo>
                    <a:pt x="291795" y="281940"/>
                  </a:lnTo>
                  <a:lnTo>
                    <a:pt x="287553" y="278130"/>
                  </a:lnTo>
                  <a:lnTo>
                    <a:pt x="281901" y="271780"/>
                  </a:lnTo>
                  <a:lnTo>
                    <a:pt x="281724" y="275590"/>
                  </a:lnTo>
                  <a:lnTo>
                    <a:pt x="286308" y="280670"/>
                  </a:lnTo>
                  <a:lnTo>
                    <a:pt x="283667" y="290830"/>
                  </a:lnTo>
                  <a:lnTo>
                    <a:pt x="277977" y="281940"/>
                  </a:lnTo>
                  <a:lnTo>
                    <a:pt x="275539" y="278130"/>
                  </a:lnTo>
                  <a:lnTo>
                    <a:pt x="275183" y="276860"/>
                  </a:lnTo>
                  <a:lnTo>
                    <a:pt x="274650" y="274955"/>
                  </a:lnTo>
                  <a:lnTo>
                    <a:pt x="274650" y="281940"/>
                  </a:lnTo>
                  <a:lnTo>
                    <a:pt x="271995" y="281940"/>
                  </a:lnTo>
                  <a:lnTo>
                    <a:pt x="271043" y="281444"/>
                  </a:lnTo>
                  <a:lnTo>
                    <a:pt x="271322" y="280670"/>
                  </a:lnTo>
                  <a:lnTo>
                    <a:pt x="272707" y="276860"/>
                  </a:lnTo>
                  <a:lnTo>
                    <a:pt x="274650" y="281940"/>
                  </a:lnTo>
                  <a:lnTo>
                    <a:pt x="274650" y="274955"/>
                  </a:lnTo>
                  <a:lnTo>
                    <a:pt x="274116" y="273050"/>
                  </a:lnTo>
                  <a:lnTo>
                    <a:pt x="279603" y="260350"/>
                  </a:lnTo>
                  <a:lnTo>
                    <a:pt x="278892" y="255270"/>
                  </a:lnTo>
                  <a:lnTo>
                    <a:pt x="278244" y="255270"/>
                  </a:lnTo>
                  <a:lnTo>
                    <a:pt x="277037" y="259080"/>
                  </a:lnTo>
                  <a:lnTo>
                    <a:pt x="274764" y="266700"/>
                  </a:lnTo>
                  <a:lnTo>
                    <a:pt x="270941" y="275590"/>
                  </a:lnTo>
                  <a:lnTo>
                    <a:pt x="264579" y="287020"/>
                  </a:lnTo>
                  <a:lnTo>
                    <a:pt x="262636" y="283210"/>
                  </a:lnTo>
                  <a:lnTo>
                    <a:pt x="259803" y="276860"/>
                  </a:lnTo>
                  <a:lnTo>
                    <a:pt x="256984" y="270510"/>
                  </a:lnTo>
                  <a:lnTo>
                    <a:pt x="256552" y="267970"/>
                  </a:lnTo>
                  <a:lnTo>
                    <a:pt x="256095" y="265226"/>
                  </a:lnTo>
                  <a:lnTo>
                    <a:pt x="256095" y="276860"/>
                  </a:lnTo>
                  <a:lnTo>
                    <a:pt x="250558" y="272034"/>
                  </a:lnTo>
                  <a:lnTo>
                    <a:pt x="250799" y="271780"/>
                  </a:lnTo>
                  <a:lnTo>
                    <a:pt x="254330" y="267970"/>
                  </a:lnTo>
                  <a:lnTo>
                    <a:pt x="254685" y="271780"/>
                  </a:lnTo>
                  <a:lnTo>
                    <a:pt x="256095" y="276860"/>
                  </a:lnTo>
                  <a:lnTo>
                    <a:pt x="256095" y="265226"/>
                  </a:lnTo>
                  <a:lnTo>
                    <a:pt x="255917" y="264160"/>
                  </a:lnTo>
                  <a:lnTo>
                    <a:pt x="256628" y="260350"/>
                  </a:lnTo>
                  <a:lnTo>
                    <a:pt x="255562" y="259080"/>
                  </a:lnTo>
                  <a:lnTo>
                    <a:pt x="252412" y="266700"/>
                  </a:lnTo>
                  <a:lnTo>
                    <a:pt x="250139" y="271843"/>
                  </a:lnTo>
                  <a:lnTo>
                    <a:pt x="248145" y="273050"/>
                  </a:lnTo>
                  <a:lnTo>
                    <a:pt x="248970" y="273761"/>
                  </a:lnTo>
                  <a:lnTo>
                    <a:pt x="249605" y="273075"/>
                  </a:lnTo>
                  <a:lnTo>
                    <a:pt x="249301" y="273761"/>
                  </a:lnTo>
                  <a:lnTo>
                    <a:pt x="249237" y="273989"/>
                  </a:lnTo>
                  <a:lnTo>
                    <a:pt x="252564" y="276860"/>
                  </a:lnTo>
                  <a:lnTo>
                    <a:pt x="257505" y="280670"/>
                  </a:lnTo>
                  <a:lnTo>
                    <a:pt x="260337" y="287020"/>
                  </a:lnTo>
                  <a:lnTo>
                    <a:pt x="267754" y="288290"/>
                  </a:lnTo>
                  <a:lnTo>
                    <a:pt x="268414" y="287020"/>
                  </a:lnTo>
                  <a:lnTo>
                    <a:pt x="270408" y="283210"/>
                  </a:lnTo>
                  <a:lnTo>
                    <a:pt x="272173" y="283210"/>
                  </a:lnTo>
                  <a:lnTo>
                    <a:pt x="275882" y="284480"/>
                  </a:lnTo>
                  <a:lnTo>
                    <a:pt x="279069" y="290830"/>
                  </a:lnTo>
                  <a:lnTo>
                    <a:pt x="285432" y="292100"/>
                  </a:lnTo>
                  <a:lnTo>
                    <a:pt x="285902" y="290830"/>
                  </a:lnTo>
                  <a:lnTo>
                    <a:pt x="288251" y="284480"/>
                  </a:lnTo>
                  <a:lnTo>
                    <a:pt x="299161" y="292061"/>
                  </a:lnTo>
                  <a:lnTo>
                    <a:pt x="302742" y="284480"/>
                  </a:lnTo>
                  <a:lnTo>
                    <a:pt x="302704" y="283210"/>
                  </a:lnTo>
                  <a:lnTo>
                    <a:pt x="302628" y="280670"/>
                  </a:lnTo>
                  <a:lnTo>
                    <a:pt x="302602" y="279552"/>
                  </a:lnTo>
                  <a:lnTo>
                    <a:pt x="302895" y="279400"/>
                  </a:lnTo>
                  <a:lnTo>
                    <a:pt x="308356" y="274320"/>
                  </a:lnTo>
                  <a:lnTo>
                    <a:pt x="312127" y="269240"/>
                  </a:lnTo>
                  <a:lnTo>
                    <a:pt x="313067" y="267970"/>
                  </a:lnTo>
                  <a:lnTo>
                    <a:pt x="314007" y="266700"/>
                  </a:lnTo>
                  <a:lnTo>
                    <a:pt x="316039" y="259080"/>
                  </a:lnTo>
                  <a:lnTo>
                    <a:pt x="316217" y="258406"/>
                  </a:lnTo>
                  <a:lnTo>
                    <a:pt x="318643" y="260350"/>
                  </a:lnTo>
                  <a:lnTo>
                    <a:pt x="319074" y="255270"/>
                  </a:lnTo>
                  <a:lnTo>
                    <a:pt x="320065" y="243840"/>
                  </a:lnTo>
                  <a:lnTo>
                    <a:pt x="316179" y="236220"/>
                  </a:lnTo>
                  <a:lnTo>
                    <a:pt x="318820" y="237490"/>
                  </a:lnTo>
                  <a:lnTo>
                    <a:pt x="320941" y="237490"/>
                  </a:lnTo>
                  <a:lnTo>
                    <a:pt x="321462" y="242570"/>
                  </a:lnTo>
                  <a:lnTo>
                    <a:pt x="305574" y="288290"/>
                  </a:lnTo>
                  <a:lnTo>
                    <a:pt x="299237" y="292023"/>
                  </a:lnTo>
                  <a:lnTo>
                    <a:pt x="294817" y="294640"/>
                  </a:lnTo>
                  <a:lnTo>
                    <a:pt x="249631" y="284480"/>
                  </a:lnTo>
                  <a:lnTo>
                    <a:pt x="218808" y="261620"/>
                  </a:lnTo>
                  <a:lnTo>
                    <a:pt x="199796" y="241300"/>
                  </a:lnTo>
                  <a:lnTo>
                    <a:pt x="202907" y="241300"/>
                  </a:lnTo>
                  <a:lnTo>
                    <a:pt x="206616" y="237490"/>
                  </a:lnTo>
                  <a:lnTo>
                    <a:pt x="207670" y="242570"/>
                  </a:lnTo>
                  <a:lnTo>
                    <a:pt x="214820" y="256540"/>
                  </a:lnTo>
                  <a:lnTo>
                    <a:pt x="218478" y="260350"/>
                  </a:lnTo>
                  <a:lnTo>
                    <a:pt x="222173" y="262890"/>
                  </a:lnTo>
                  <a:lnTo>
                    <a:pt x="222859" y="262102"/>
                  </a:lnTo>
                  <a:lnTo>
                    <a:pt x="213868" y="248920"/>
                  </a:lnTo>
                  <a:lnTo>
                    <a:pt x="208559" y="237490"/>
                  </a:lnTo>
                  <a:lnTo>
                    <a:pt x="207149" y="229870"/>
                  </a:lnTo>
                  <a:lnTo>
                    <a:pt x="205028" y="229870"/>
                  </a:lnTo>
                  <a:lnTo>
                    <a:pt x="206082" y="234950"/>
                  </a:lnTo>
                  <a:lnTo>
                    <a:pt x="203796" y="237490"/>
                  </a:lnTo>
                  <a:lnTo>
                    <a:pt x="200609" y="236220"/>
                  </a:lnTo>
                  <a:lnTo>
                    <a:pt x="198843" y="236220"/>
                  </a:lnTo>
                  <a:lnTo>
                    <a:pt x="198170" y="229489"/>
                  </a:lnTo>
                  <a:lnTo>
                    <a:pt x="198170" y="239090"/>
                  </a:lnTo>
                  <a:lnTo>
                    <a:pt x="191008" y="229412"/>
                  </a:lnTo>
                  <a:lnTo>
                    <a:pt x="194068" y="228600"/>
                  </a:lnTo>
                  <a:lnTo>
                    <a:pt x="195834" y="228600"/>
                  </a:lnTo>
                  <a:lnTo>
                    <a:pt x="198170" y="239090"/>
                  </a:lnTo>
                  <a:lnTo>
                    <a:pt x="198170" y="229489"/>
                  </a:lnTo>
                  <a:lnTo>
                    <a:pt x="197954" y="227330"/>
                  </a:lnTo>
                  <a:lnTo>
                    <a:pt x="202196" y="224790"/>
                  </a:lnTo>
                  <a:lnTo>
                    <a:pt x="206794" y="218440"/>
                  </a:lnTo>
                  <a:lnTo>
                    <a:pt x="192659" y="228600"/>
                  </a:lnTo>
                  <a:lnTo>
                    <a:pt x="190093" y="228180"/>
                  </a:lnTo>
                  <a:lnTo>
                    <a:pt x="189471" y="227330"/>
                  </a:lnTo>
                  <a:lnTo>
                    <a:pt x="188480" y="227914"/>
                  </a:lnTo>
                  <a:lnTo>
                    <a:pt x="184886" y="227330"/>
                  </a:lnTo>
                  <a:lnTo>
                    <a:pt x="183121" y="224790"/>
                  </a:lnTo>
                  <a:lnTo>
                    <a:pt x="182867" y="218440"/>
                  </a:lnTo>
                  <a:lnTo>
                    <a:pt x="182765" y="215900"/>
                  </a:lnTo>
                  <a:lnTo>
                    <a:pt x="185242" y="210820"/>
                  </a:lnTo>
                  <a:lnTo>
                    <a:pt x="185242" y="208280"/>
                  </a:lnTo>
                  <a:lnTo>
                    <a:pt x="179933" y="214630"/>
                  </a:lnTo>
                  <a:lnTo>
                    <a:pt x="173393" y="222250"/>
                  </a:lnTo>
                  <a:lnTo>
                    <a:pt x="173710" y="214236"/>
                  </a:lnTo>
                  <a:lnTo>
                    <a:pt x="173609" y="209550"/>
                  </a:lnTo>
                  <a:lnTo>
                    <a:pt x="173570" y="208280"/>
                  </a:lnTo>
                  <a:lnTo>
                    <a:pt x="176758" y="204470"/>
                  </a:lnTo>
                  <a:lnTo>
                    <a:pt x="177457" y="184150"/>
                  </a:lnTo>
                  <a:lnTo>
                    <a:pt x="176225" y="182880"/>
                  </a:lnTo>
                  <a:lnTo>
                    <a:pt x="174459" y="182880"/>
                  </a:lnTo>
                  <a:lnTo>
                    <a:pt x="176047" y="187960"/>
                  </a:lnTo>
                  <a:lnTo>
                    <a:pt x="174637" y="201930"/>
                  </a:lnTo>
                  <a:lnTo>
                    <a:pt x="172161" y="207010"/>
                  </a:lnTo>
                  <a:lnTo>
                    <a:pt x="159791" y="213360"/>
                  </a:lnTo>
                  <a:lnTo>
                    <a:pt x="158369" y="212090"/>
                  </a:lnTo>
                  <a:lnTo>
                    <a:pt x="159067" y="210820"/>
                  </a:lnTo>
                  <a:lnTo>
                    <a:pt x="161201" y="207010"/>
                  </a:lnTo>
                  <a:lnTo>
                    <a:pt x="164033" y="200660"/>
                  </a:lnTo>
                  <a:lnTo>
                    <a:pt x="164731" y="198120"/>
                  </a:lnTo>
                  <a:lnTo>
                    <a:pt x="163677" y="198120"/>
                  </a:lnTo>
                  <a:lnTo>
                    <a:pt x="159791" y="205740"/>
                  </a:lnTo>
                  <a:lnTo>
                    <a:pt x="158902" y="210820"/>
                  </a:lnTo>
                  <a:lnTo>
                    <a:pt x="152717" y="209765"/>
                  </a:lnTo>
                  <a:lnTo>
                    <a:pt x="152717" y="212090"/>
                  </a:lnTo>
                  <a:lnTo>
                    <a:pt x="149263" y="213360"/>
                  </a:lnTo>
                  <a:lnTo>
                    <a:pt x="148018" y="214236"/>
                  </a:lnTo>
                  <a:lnTo>
                    <a:pt x="148717" y="213360"/>
                  </a:lnTo>
                  <a:lnTo>
                    <a:pt x="149720" y="212090"/>
                  </a:lnTo>
                  <a:lnTo>
                    <a:pt x="152717" y="212090"/>
                  </a:lnTo>
                  <a:lnTo>
                    <a:pt x="152717" y="209765"/>
                  </a:lnTo>
                  <a:lnTo>
                    <a:pt x="151485" y="209550"/>
                  </a:lnTo>
                  <a:lnTo>
                    <a:pt x="153606" y="204470"/>
                  </a:lnTo>
                  <a:lnTo>
                    <a:pt x="156425" y="194310"/>
                  </a:lnTo>
                  <a:lnTo>
                    <a:pt x="153784" y="196850"/>
                  </a:lnTo>
                  <a:lnTo>
                    <a:pt x="150952" y="205740"/>
                  </a:lnTo>
                  <a:lnTo>
                    <a:pt x="147243" y="213360"/>
                  </a:lnTo>
                  <a:lnTo>
                    <a:pt x="145122" y="212090"/>
                  </a:lnTo>
                  <a:lnTo>
                    <a:pt x="143002" y="210820"/>
                  </a:lnTo>
                  <a:lnTo>
                    <a:pt x="145592" y="208280"/>
                  </a:lnTo>
                  <a:lnTo>
                    <a:pt x="146888" y="207010"/>
                  </a:lnTo>
                  <a:lnTo>
                    <a:pt x="148297" y="204470"/>
                  </a:lnTo>
                  <a:lnTo>
                    <a:pt x="142290" y="208280"/>
                  </a:lnTo>
                  <a:lnTo>
                    <a:pt x="148653" y="198120"/>
                  </a:lnTo>
                  <a:lnTo>
                    <a:pt x="150418" y="195580"/>
                  </a:lnTo>
                  <a:lnTo>
                    <a:pt x="150520" y="187960"/>
                  </a:lnTo>
                  <a:lnTo>
                    <a:pt x="150431" y="173990"/>
                  </a:lnTo>
                  <a:lnTo>
                    <a:pt x="140271" y="144780"/>
                  </a:lnTo>
                  <a:lnTo>
                    <a:pt x="137528" y="140970"/>
                  </a:lnTo>
                  <a:lnTo>
                    <a:pt x="126072" y="121615"/>
                  </a:lnTo>
                  <a:lnTo>
                    <a:pt x="126339" y="123190"/>
                  </a:lnTo>
                  <a:lnTo>
                    <a:pt x="128701" y="132080"/>
                  </a:lnTo>
                  <a:lnTo>
                    <a:pt x="132753" y="142240"/>
                  </a:lnTo>
                  <a:lnTo>
                    <a:pt x="132575" y="147320"/>
                  </a:lnTo>
                  <a:lnTo>
                    <a:pt x="119570" y="106680"/>
                  </a:lnTo>
                  <a:lnTo>
                    <a:pt x="119138" y="95250"/>
                  </a:lnTo>
                  <a:lnTo>
                    <a:pt x="120497" y="83820"/>
                  </a:lnTo>
                  <a:lnTo>
                    <a:pt x="123024" y="74930"/>
                  </a:lnTo>
                  <a:lnTo>
                    <a:pt x="125945" y="67310"/>
                  </a:lnTo>
                  <a:lnTo>
                    <a:pt x="128511" y="63500"/>
                  </a:lnTo>
                  <a:lnTo>
                    <a:pt x="131508" y="60960"/>
                  </a:lnTo>
                  <a:lnTo>
                    <a:pt x="136105" y="60960"/>
                  </a:lnTo>
                  <a:lnTo>
                    <a:pt x="131864" y="58420"/>
                  </a:lnTo>
                  <a:lnTo>
                    <a:pt x="120738" y="64770"/>
                  </a:lnTo>
                  <a:lnTo>
                    <a:pt x="122148" y="63500"/>
                  </a:lnTo>
                  <a:lnTo>
                    <a:pt x="126568" y="57150"/>
                  </a:lnTo>
                  <a:lnTo>
                    <a:pt x="159778" y="33020"/>
                  </a:lnTo>
                  <a:lnTo>
                    <a:pt x="184365" y="20320"/>
                  </a:lnTo>
                  <a:lnTo>
                    <a:pt x="186893" y="19050"/>
                  </a:lnTo>
                  <a:lnTo>
                    <a:pt x="195656" y="16510"/>
                  </a:lnTo>
                  <a:lnTo>
                    <a:pt x="244221" y="16510"/>
                  </a:lnTo>
                  <a:lnTo>
                    <a:pt x="245516" y="15240"/>
                  </a:lnTo>
                  <a:lnTo>
                    <a:pt x="239814" y="13970"/>
                  </a:lnTo>
                  <a:lnTo>
                    <a:pt x="204216" y="13970"/>
                  </a:lnTo>
                  <a:lnTo>
                    <a:pt x="184899" y="16510"/>
                  </a:lnTo>
                  <a:lnTo>
                    <a:pt x="169329" y="19050"/>
                  </a:lnTo>
                  <a:lnTo>
                    <a:pt x="159969" y="20320"/>
                  </a:lnTo>
                  <a:lnTo>
                    <a:pt x="161124" y="19050"/>
                  </a:lnTo>
                  <a:lnTo>
                    <a:pt x="173482" y="12700"/>
                  </a:lnTo>
                  <a:lnTo>
                    <a:pt x="194056" y="7620"/>
                  </a:lnTo>
                  <a:lnTo>
                    <a:pt x="219862" y="3810"/>
                  </a:lnTo>
                  <a:lnTo>
                    <a:pt x="244563" y="3810"/>
                  </a:lnTo>
                  <a:lnTo>
                    <a:pt x="263994" y="6350"/>
                  </a:lnTo>
                  <a:lnTo>
                    <a:pt x="278460" y="11430"/>
                  </a:lnTo>
                  <a:lnTo>
                    <a:pt x="288251" y="15240"/>
                  </a:lnTo>
                  <a:lnTo>
                    <a:pt x="297256" y="17780"/>
                  </a:lnTo>
                  <a:lnTo>
                    <a:pt x="307797" y="21590"/>
                  </a:lnTo>
                  <a:lnTo>
                    <a:pt x="317842" y="24130"/>
                  </a:lnTo>
                  <a:lnTo>
                    <a:pt x="325361" y="27940"/>
                  </a:lnTo>
                  <a:lnTo>
                    <a:pt x="331000" y="31750"/>
                  </a:lnTo>
                  <a:lnTo>
                    <a:pt x="336105" y="36830"/>
                  </a:lnTo>
                  <a:lnTo>
                    <a:pt x="339674" y="41910"/>
                  </a:lnTo>
                  <a:lnTo>
                    <a:pt x="340741" y="48260"/>
                  </a:lnTo>
                  <a:lnTo>
                    <a:pt x="340741" y="36093"/>
                  </a:lnTo>
                  <a:lnTo>
                    <a:pt x="306578" y="16510"/>
                  </a:lnTo>
                  <a:lnTo>
                    <a:pt x="295338" y="12700"/>
                  </a:lnTo>
                  <a:lnTo>
                    <a:pt x="285597" y="8890"/>
                  </a:lnTo>
                  <a:lnTo>
                    <a:pt x="276237" y="6350"/>
                  </a:lnTo>
                  <a:lnTo>
                    <a:pt x="268452" y="3810"/>
                  </a:lnTo>
                  <a:lnTo>
                    <a:pt x="264566" y="2540"/>
                  </a:lnTo>
                  <a:lnTo>
                    <a:pt x="248793" y="0"/>
                  </a:lnTo>
                  <a:lnTo>
                    <a:pt x="229120" y="0"/>
                  </a:lnTo>
                  <a:lnTo>
                    <a:pt x="205727" y="2540"/>
                  </a:lnTo>
                  <a:lnTo>
                    <a:pt x="183375" y="6350"/>
                  </a:lnTo>
                  <a:lnTo>
                    <a:pt x="166611" y="12700"/>
                  </a:lnTo>
                  <a:lnTo>
                    <a:pt x="155308" y="17780"/>
                  </a:lnTo>
                  <a:lnTo>
                    <a:pt x="149364" y="22860"/>
                  </a:lnTo>
                  <a:lnTo>
                    <a:pt x="144945" y="25400"/>
                  </a:lnTo>
                  <a:lnTo>
                    <a:pt x="143002" y="27940"/>
                  </a:lnTo>
                  <a:lnTo>
                    <a:pt x="154305" y="24130"/>
                  </a:lnTo>
                  <a:lnTo>
                    <a:pt x="168795" y="21590"/>
                  </a:lnTo>
                  <a:lnTo>
                    <a:pt x="168097" y="22860"/>
                  </a:lnTo>
                  <a:lnTo>
                    <a:pt x="163982" y="25400"/>
                  </a:lnTo>
                  <a:lnTo>
                    <a:pt x="154546" y="31750"/>
                  </a:lnTo>
                  <a:lnTo>
                    <a:pt x="122135" y="55880"/>
                  </a:lnTo>
                  <a:lnTo>
                    <a:pt x="115747" y="68580"/>
                  </a:lnTo>
                  <a:lnTo>
                    <a:pt x="117017" y="69850"/>
                  </a:lnTo>
                  <a:lnTo>
                    <a:pt x="120383" y="67310"/>
                  </a:lnTo>
                  <a:lnTo>
                    <a:pt x="122504" y="66040"/>
                  </a:lnTo>
                  <a:lnTo>
                    <a:pt x="124447" y="64770"/>
                  </a:lnTo>
                  <a:lnTo>
                    <a:pt x="122745" y="67310"/>
                  </a:lnTo>
                  <a:lnTo>
                    <a:pt x="119227" y="74930"/>
                  </a:lnTo>
                  <a:lnTo>
                    <a:pt x="116243" y="87630"/>
                  </a:lnTo>
                  <a:lnTo>
                    <a:pt x="116141" y="104140"/>
                  </a:lnTo>
                  <a:lnTo>
                    <a:pt x="117424" y="113030"/>
                  </a:lnTo>
                  <a:lnTo>
                    <a:pt x="119240" y="121920"/>
                  </a:lnTo>
                  <a:lnTo>
                    <a:pt x="121500" y="130810"/>
                  </a:lnTo>
                  <a:lnTo>
                    <a:pt x="128206" y="147320"/>
                  </a:lnTo>
                  <a:lnTo>
                    <a:pt x="133057" y="151130"/>
                  </a:lnTo>
                  <a:lnTo>
                    <a:pt x="134467" y="147320"/>
                  </a:lnTo>
                  <a:lnTo>
                    <a:pt x="135407" y="144780"/>
                  </a:lnTo>
                  <a:lnTo>
                    <a:pt x="147256" y="181610"/>
                  </a:lnTo>
                  <a:lnTo>
                    <a:pt x="147358" y="185420"/>
                  </a:lnTo>
                  <a:lnTo>
                    <a:pt x="146989" y="191770"/>
                  </a:lnTo>
                  <a:lnTo>
                    <a:pt x="145389" y="196850"/>
                  </a:lnTo>
                  <a:lnTo>
                    <a:pt x="142646" y="201930"/>
                  </a:lnTo>
                  <a:lnTo>
                    <a:pt x="138226" y="209550"/>
                  </a:lnTo>
                  <a:lnTo>
                    <a:pt x="135928" y="214630"/>
                  </a:lnTo>
                  <a:lnTo>
                    <a:pt x="140881" y="212090"/>
                  </a:lnTo>
                  <a:lnTo>
                    <a:pt x="140766" y="219392"/>
                  </a:lnTo>
                  <a:lnTo>
                    <a:pt x="140322" y="219710"/>
                  </a:lnTo>
                  <a:lnTo>
                    <a:pt x="128041" y="226060"/>
                  </a:lnTo>
                  <a:lnTo>
                    <a:pt x="114554" y="233680"/>
                  </a:lnTo>
                  <a:lnTo>
                    <a:pt x="102285" y="240030"/>
                  </a:lnTo>
                  <a:lnTo>
                    <a:pt x="92011" y="243840"/>
                  </a:lnTo>
                  <a:lnTo>
                    <a:pt x="75844" y="251460"/>
                  </a:lnTo>
                  <a:lnTo>
                    <a:pt x="66751" y="257810"/>
                  </a:lnTo>
                  <a:lnTo>
                    <a:pt x="56235" y="269240"/>
                  </a:lnTo>
                  <a:lnTo>
                    <a:pt x="48361" y="288290"/>
                  </a:lnTo>
                  <a:lnTo>
                    <a:pt x="47218" y="312420"/>
                  </a:lnTo>
                  <a:lnTo>
                    <a:pt x="45110" y="317500"/>
                  </a:lnTo>
                  <a:lnTo>
                    <a:pt x="30327" y="360680"/>
                  </a:lnTo>
                  <a:lnTo>
                    <a:pt x="28943" y="377190"/>
                  </a:lnTo>
                  <a:lnTo>
                    <a:pt x="29908" y="381000"/>
                  </a:lnTo>
                  <a:lnTo>
                    <a:pt x="33934" y="383971"/>
                  </a:lnTo>
                  <a:lnTo>
                    <a:pt x="33667" y="386168"/>
                  </a:lnTo>
                  <a:lnTo>
                    <a:pt x="32842" y="393700"/>
                  </a:lnTo>
                  <a:lnTo>
                    <a:pt x="32423" y="402590"/>
                  </a:lnTo>
                  <a:lnTo>
                    <a:pt x="33261" y="408940"/>
                  </a:lnTo>
                  <a:lnTo>
                    <a:pt x="31140" y="411480"/>
                  </a:lnTo>
                  <a:lnTo>
                    <a:pt x="33616" y="411480"/>
                  </a:lnTo>
                  <a:lnTo>
                    <a:pt x="31318" y="412750"/>
                  </a:lnTo>
                  <a:lnTo>
                    <a:pt x="27089" y="430530"/>
                  </a:lnTo>
                  <a:lnTo>
                    <a:pt x="28994" y="431800"/>
                  </a:lnTo>
                  <a:lnTo>
                    <a:pt x="28308" y="429260"/>
                  </a:lnTo>
                  <a:lnTo>
                    <a:pt x="36449" y="410210"/>
                  </a:lnTo>
                  <a:lnTo>
                    <a:pt x="39801" y="406400"/>
                  </a:lnTo>
                  <a:lnTo>
                    <a:pt x="36969" y="406400"/>
                  </a:lnTo>
                  <a:lnTo>
                    <a:pt x="33972" y="405130"/>
                  </a:lnTo>
                  <a:lnTo>
                    <a:pt x="36791" y="387350"/>
                  </a:lnTo>
                  <a:lnTo>
                    <a:pt x="37122" y="386168"/>
                  </a:lnTo>
                  <a:lnTo>
                    <a:pt x="48412" y="393700"/>
                  </a:lnTo>
                  <a:lnTo>
                    <a:pt x="71894" y="402590"/>
                  </a:lnTo>
                  <a:lnTo>
                    <a:pt x="107480" y="412750"/>
                  </a:lnTo>
                  <a:lnTo>
                    <a:pt x="106248" y="416560"/>
                  </a:lnTo>
                  <a:lnTo>
                    <a:pt x="103771" y="419100"/>
                  </a:lnTo>
                  <a:lnTo>
                    <a:pt x="98120" y="415290"/>
                  </a:lnTo>
                  <a:lnTo>
                    <a:pt x="88925" y="412750"/>
                  </a:lnTo>
                  <a:lnTo>
                    <a:pt x="89281" y="414020"/>
                  </a:lnTo>
                  <a:lnTo>
                    <a:pt x="100939" y="420370"/>
                  </a:lnTo>
                  <a:lnTo>
                    <a:pt x="108724" y="427990"/>
                  </a:lnTo>
                  <a:lnTo>
                    <a:pt x="110134" y="433070"/>
                  </a:lnTo>
                  <a:lnTo>
                    <a:pt x="113309" y="435610"/>
                  </a:lnTo>
                  <a:lnTo>
                    <a:pt x="112953" y="430530"/>
                  </a:lnTo>
                  <a:lnTo>
                    <a:pt x="117373" y="435610"/>
                  </a:lnTo>
                  <a:lnTo>
                    <a:pt x="117030" y="443230"/>
                  </a:lnTo>
                  <a:lnTo>
                    <a:pt x="117906" y="449580"/>
                  </a:lnTo>
                  <a:lnTo>
                    <a:pt x="120561" y="443230"/>
                  </a:lnTo>
                  <a:lnTo>
                    <a:pt x="122859" y="449580"/>
                  </a:lnTo>
                  <a:lnTo>
                    <a:pt x="120738" y="457200"/>
                  </a:lnTo>
                  <a:lnTo>
                    <a:pt x="119138" y="463550"/>
                  </a:lnTo>
                  <a:lnTo>
                    <a:pt x="118440" y="472440"/>
                  </a:lnTo>
                  <a:lnTo>
                    <a:pt x="119989" y="483870"/>
                  </a:lnTo>
                  <a:lnTo>
                    <a:pt x="125158" y="496570"/>
                  </a:lnTo>
                  <a:lnTo>
                    <a:pt x="114896" y="499110"/>
                  </a:lnTo>
                  <a:lnTo>
                    <a:pt x="114198" y="500380"/>
                  </a:lnTo>
                  <a:lnTo>
                    <a:pt x="114439" y="500380"/>
                  </a:lnTo>
                  <a:lnTo>
                    <a:pt x="118491" y="502716"/>
                  </a:lnTo>
                  <a:lnTo>
                    <a:pt x="120561" y="501650"/>
                  </a:lnTo>
                  <a:lnTo>
                    <a:pt x="126593" y="499110"/>
                  </a:lnTo>
                  <a:lnTo>
                    <a:pt x="133451" y="496570"/>
                  </a:lnTo>
                  <a:lnTo>
                    <a:pt x="140182" y="495300"/>
                  </a:lnTo>
                  <a:lnTo>
                    <a:pt x="145821" y="494030"/>
                  </a:lnTo>
                  <a:lnTo>
                    <a:pt x="152184" y="494030"/>
                  </a:lnTo>
                  <a:lnTo>
                    <a:pt x="165265" y="504190"/>
                  </a:lnTo>
                  <a:lnTo>
                    <a:pt x="162788" y="508000"/>
                  </a:lnTo>
                  <a:lnTo>
                    <a:pt x="161023" y="506730"/>
                  </a:lnTo>
                  <a:lnTo>
                    <a:pt x="167741" y="519430"/>
                  </a:lnTo>
                  <a:lnTo>
                    <a:pt x="174015" y="532282"/>
                  </a:lnTo>
                  <a:lnTo>
                    <a:pt x="179285" y="534670"/>
                  </a:lnTo>
                  <a:lnTo>
                    <a:pt x="174980" y="525780"/>
                  </a:lnTo>
                  <a:lnTo>
                    <a:pt x="171526" y="518147"/>
                  </a:lnTo>
                  <a:lnTo>
                    <a:pt x="175374" y="519430"/>
                  </a:lnTo>
                  <a:lnTo>
                    <a:pt x="195745" y="524510"/>
                  </a:lnTo>
                  <a:lnTo>
                    <a:pt x="224980" y="529590"/>
                  </a:lnTo>
                  <a:lnTo>
                    <a:pt x="259270" y="533400"/>
                  </a:lnTo>
                  <a:lnTo>
                    <a:pt x="294627" y="530860"/>
                  </a:lnTo>
                  <a:lnTo>
                    <a:pt x="318770" y="527050"/>
                  </a:lnTo>
                  <a:lnTo>
                    <a:pt x="326821" y="525780"/>
                  </a:lnTo>
                  <a:lnTo>
                    <a:pt x="351510" y="519430"/>
                  </a:lnTo>
                  <a:lnTo>
                    <a:pt x="355676" y="518198"/>
                  </a:lnTo>
                  <a:lnTo>
                    <a:pt x="355854" y="518147"/>
                  </a:lnTo>
                  <a:lnTo>
                    <a:pt x="355777" y="519430"/>
                  </a:lnTo>
                  <a:lnTo>
                    <a:pt x="355981" y="521970"/>
                  </a:lnTo>
                  <a:lnTo>
                    <a:pt x="356743" y="534670"/>
                  </a:lnTo>
                  <a:lnTo>
                    <a:pt x="357136" y="549910"/>
                  </a:lnTo>
                  <a:lnTo>
                    <a:pt x="356806" y="557530"/>
                  </a:lnTo>
                  <a:lnTo>
                    <a:pt x="360692" y="557530"/>
                  </a:lnTo>
                  <a:lnTo>
                    <a:pt x="361403" y="543560"/>
                  </a:lnTo>
                  <a:lnTo>
                    <a:pt x="361289" y="533400"/>
                  </a:lnTo>
                  <a:lnTo>
                    <a:pt x="361175" y="527050"/>
                  </a:lnTo>
                  <a:lnTo>
                    <a:pt x="361010" y="521970"/>
                  </a:lnTo>
                  <a:lnTo>
                    <a:pt x="360756" y="516699"/>
                  </a:lnTo>
                  <a:lnTo>
                    <a:pt x="364413" y="515620"/>
                  </a:lnTo>
                  <a:lnTo>
                    <a:pt x="371843" y="513080"/>
                  </a:lnTo>
                  <a:lnTo>
                    <a:pt x="373608" y="510540"/>
                  </a:lnTo>
                  <a:lnTo>
                    <a:pt x="372541" y="505460"/>
                  </a:lnTo>
                  <a:lnTo>
                    <a:pt x="371208" y="496570"/>
                  </a:lnTo>
                  <a:lnTo>
                    <a:pt x="369608" y="483870"/>
                  </a:lnTo>
                  <a:lnTo>
                    <a:pt x="369011" y="469900"/>
                  </a:lnTo>
                  <a:lnTo>
                    <a:pt x="369125" y="464820"/>
                  </a:lnTo>
                  <a:lnTo>
                    <a:pt x="370255" y="452120"/>
                  </a:lnTo>
                  <a:lnTo>
                    <a:pt x="375132" y="433070"/>
                  </a:lnTo>
                  <a:lnTo>
                    <a:pt x="382244" y="407670"/>
                  </a:lnTo>
                  <a:lnTo>
                    <a:pt x="384898" y="396608"/>
                  </a:lnTo>
                  <a:lnTo>
                    <a:pt x="387565" y="405130"/>
                  </a:lnTo>
                  <a:lnTo>
                    <a:pt x="402056" y="415290"/>
                  </a:lnTo>
                  <a:lnTo>
                    <a:pt x="401701" y="412750"/>
                  </a:lnTo>
                  <a:lnTo>
                    <a:pt x="405587" y="414020"/>
                  </a:lnTo>
                  <a:lnTo>
                    <a:pt x="408419" y="416560"/>
                  </a:lnTo>
                  <a:lnTo>
                    <a:pt x="407708" y="426720"/>
                  </a:lnTo>
                  <a:lnTo>
                    <a:pt x="413537" y="424180"/>
                  </a:lnTo>
                  <a:lnTo>
                    <a:pt x="413537" y="429260"/>
                  </a:lnTo>
                  <a:lnTo>
                    <a:pt x="412127" y="431800"/>
                  </a:lnTo>
                  <a:lnTo>
                    <a:pt x="407885" y="440690"/>
                  </a:lnTo>
                  <a:lnTo>
                    <a:pt x="401180" y="449580"/>
                  </a:lnTo>
                  <a:lnTo>
                    <a:pt x="398703" y="454660"/>
                  </a:lnTo>
                  <a:lnTo>
                    <a:pt x="402234" y="453390"/>
                  </a:lnTo>
                  <a:lnTo>
                    <a:pt x="396582" y="467360"/>
                  </a:lnTo>
                  <a:lnTo>
                    <a:pt x="399402" y="468630"/>
                  </a:lnTo>
                  <a:lnTo>
                    <a:pt x="403898" y="468630"/>
                  </a:lnTo>
                  <a:lnTo>
                    <a:pt x="409041" y="466090"/>
                  </a:lnTo>
                  <a:lnTo>
                    <a:pt x="411619" y="464820"/>
                  </a:lnTo>
                  <a:lnTo>
                    <a:pt x="420306" y="461010"/>
                  </a:lnTo>
                  <a:lnTo>
                    <a:pt x="427685" y="455930"/>
                  </a:lnTo>
                  <a:lnTo>
                    <a:pt x="432447" y="452120"/>
                  </a:lnTo>
                  <a:lnTo>
                    <a:pt x="436029" y="448310"/>
                  </a:lnTo>
                  <a:lnTo>
                    <a:pt x="440194" y="444500"/>
                  </a:lnTo>
                  <a:lnTo>
                    <a:pt x="446760" y="438150"/>
                  </a:lnTo>
                  <a:lnTo>
                    <a:pt x="446633" y="452120"/>
                  </a:lnTo>
                  <a:lnTo>
                    <a:pt x="446938" y="459740"/>
                  </a:lnTo>
                  <a:lnTo>
                    <a:pt x="451180" y="461010"/>
                  </a:lnTo>
                  <a:lnTo>
                    <a:pt x="456666" y="455930"/>
                  </a:lnTo>
                  <a:lnTo>
                    <a:pt x="461048" y="452120"/>
                  </a:lnTo>
                  <a:lnTo>
                    <a:pt x="465696" y="447040"/>
                  </a:lnTo>
                  <a:lnTo>
                    <a:pt x="470103" y="440690"/>
                  </a:lnTo>
                  <a:lnTo>
                    <a:pt x="473798" y="435610"/>
                  </a:lnTo>
                  <a:lnTo>
                    <a:pt x="478040" y="427990"/>
                  </a:lnTo>
                  <a:lnTo>
                    <a:pt x="477164" y="436880"/>
                  </a:lnTo>
                  <a:lnTo>
                    <a:pt x="480339" y="430530"/>
                  </a:lnTo>
                  <a:lnTo>
                    <a:pt x="481355" y="427990"/>
                  </a:lnTo>
                  <a:lnTo>
                    <a:pt x="482371" y="425450"/>
                  </a:lnTo>
                  <a:lnTo>
                    <a:pt x="484632" y="420370"/>
                  </a:lnTo>
                  <a:lnTo>
                    <a:pt x="488543" y="411480"/>
                  </a:lnTo>
                  <a:lnTo>
                    <a:pt x="495541" y="393700"/>
                  </a:lnTo>
                  <a:lnTo>
                    <a:pt x="495719" y="403860"/>
                  </a:lnTo>
                  <a:lnTo>
                    <a:pt x="498716" y="401320"/>
                  </a:lnTo>
                  <a:lnTo>
                    <a:pt x="497662" y="410210"/>
                  </a:lnTo>
                  <a:lnTo>
                    <a:pt x="501726" y="410210"/>
                  </a:lnTo>
                  <a:lnTo>
                    <a:pt x="521309" y="363220"/>
                  </a:lnTo>
                  <a:lnTo>
                    <a:pt x="521944" y="347980"/>
                  </a:lnTo>
                  <a:lnTo>
                    <a:pt x="521830" y="340360"/>
                  </a:lnTo>
                  <a:lnTo>
                    <a:pt x="521512" y="327660"/>
                  </a:lnTo>
                  <a:lnTo>
                    <a:pt x="522389" y="322580"/>
                  </a:lnTo>
                  <a:lnTo>
                    <a:pt x="523989" y="314960"/>
                  </a:lnTo>
                  <a:lnTo>
                    <a:pt x="525589" y="308610"/>
                  </a:lnTo>
                  <a:lnTo>
                    <a:pt x="526465" y="303530"/>
                  </a:lnTo>
                  <a:lnTo>
                    <a:pt x="526821" y="299720"/>
                  </a:lnTo>
                  <a:lnTo>
                    <a:pt x="527342" y="299720"/>
                  </a:lnTo>
                  <a:lnTo>
                    <a:pt x="530885" y="295910"/>
                  </a:lnTo>
                  <a:lnTo>
                    <a:pt x="540067" y="2832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3" name="object 43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068647" y="5014476"/>
              <a:ext cx="92062" cy="92069"/>
            </a:xfrm>
            <a:prstGeom prst="rect">
              <a:avLst/>
            </a:prstGeom>
          </p:spPr>
        </p:pic>
        <p:sp>
          <p:nvSpPr>
            <p:cNvPr id="44" name="object 44" descr=""/>
            <p:cNvSpPr/>
            <p:nvPr/>
          </p:nvSpPr>
          <p:spPr>
            <a:xfrm>
              <a:off x="6892988" y="4743932"/>
              <a:ext cx="85090" cy="28575"/>
            </a:xfrm>
            <a:custGeom>
              <a:avLst/>
              <a:gdLst/>
              <a:ahLst/>
              <a:cxnLst/>
              <a:rect l="l" t="t" r="r" b="b"/>
              <a:pathLst>
                <a:path w="85090" h="28575">
                  <a:moveTo>
                    <a:pt x="18973" y="3517"/>
                  </a:moveTo>
                  <a:lnTo>
                    <a:pt x="17170" y="1714"/>
                  </a:lnTo>
                  <a:lnTo>
                    <a:pt x="12700" y="1714"/>
                  </a:lnTo>
                  <a:lnTo>
                    <a:pt x="11252" y="0"/>
                  </a:lnTo>
                  <a:lnTo>
                    <a:pt x="3238" y="0"/>
                  </a:lnTo>
                  <a:lnTo>
                    <a:pt x="0" y="3924"/>
                  </a:lnTo>
                  <a:lnTo>
                    <a:pt x="0" y="13576"/>
                  </a:lnTo>
                  <a:lnTo>
                    <a:pt x="3238" y="17500"/>
                  </a:lnTo>
                  <a:lnTo>
                    <a:pt x="11252" y="17500"/>
                  </a:lnTo>
                  <a:lnTo>
                    <a:pt x="14490" y="13576"/>
                  </a:lnTo>
                  <a:lnTo>
                    <a:pt x="14490" y="9791"/>
                  </a:lnTo>
                  <a:lnTo>
                    <a:pt x="17170" y="9791"/>
                  </a:lnTo>
                  <a:lnTo>
                    <a:pt x="18973" y="7988"/>
                  </a:lnTo>
                  <a:lnTo>
                    <a:pt x="18973" y="3517"/>
                  </a:lnTo>
                  <a:close/>
                </a:path>
                <a:path w="85090" h="28575">
                  <a:moveTo>
                    <a:pt x="84632" y="16967"/>
                  </a:moveTo>
                  <a:lnTo>
                    <a:pt x="81470" y="10134"/>
                  </a:lnTo>
                  <a:lnTo>
                    <a:pt x="68033" y="14312"/>
                  </a:lnTo>
                  <a:lnTo>
                    <a:pt x="66255" y="27393"/>
                  </a:lnTo>
                  <a:lnTo>
                    <a:pt x="69088" y="27749"/>
                  </a:lnTo>
                  <a:lnTo>
                    <a:pt x="71018" y="27990"/>
                  </a:lnTo>
                  <a:lnTo>
                    <a:pt x="70853" y="22275"/>
                  </a:lnTo>
                  <a:lnTo>
                    <a:pt x="84632" y="169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6905187" y="474693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4254" y="0"/>
                  </a:moveTo>
                  <a:lnTo>
                    <a:pt x="1219" y="0"/>
                  </a:lnTo>
                  <a:lnTo>
                    <a:pt x="0" y="1231"/>
                  </a:lnTo>
                  <a:lnTo>
                    <a:pt x="0" y="2743"/>
                  </a:lnTo>
                  <a:lnTo>
                    <a:pt x="0" y="4254"/>
                  </a:lnTo>
                  <a:lnTo>
                    <a:pt x="1219" y="5486"/>
                  </a:lnTo>
                  <a:lnTo>
                    <a:pt x="4254" y="5486"/>
                  </a:lnTo>
                  <a:lnTo>
                    <a:pt x="5473" y="4254"/>
                  </a:lnTo>
                  <a:lnTo>
                    <a:pt x="5473" y="1231"/>
                  </a:lnTo>
                  <a:lnTo>
                    <a:pt x="42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" name="object 46" descr=""/>
          <p:cNvSpPr txBox="1"/>
          <p:nvPr/>
        </p:nvSpPr>
        <p:spPr>
          <a:xfrm>
            <a:off x="6775332" y="4379549"/>
            <a:ext cx="107505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solidFill>
                  <a:srgbClr val="FFFFFF"/>
                </a:solidFill>
                <a:latin typeface="Arial"/>
                <a:cs typeface="Arial"/>
              </a:rPr>
              <a:t>Swoop</a:t>
            </a:r>
            <a:r>
              <a:rPr dirty="0" sz="800" spc="3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b="1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dirty="0" sz="800" spc="3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b="1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dirty="0" sz="800" spc="3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25" b="1">
                <a:solidFill>
                  <a:srgbClr val="FFFFFF"/>
                </a:solidFill>
                <a:latin typeface="Arial"/>
                <a:cs typeface="Arial"/>
              </a:rPr>
              <a:t>Rescue:</a:t>
            </a:r>
            <a:endParaRPr sz="800">
              <a:latin typeface="Arial"/>
              <a:cs typeface="Arial"/>
            </a:endParaRPr>
          </a:p>
        </p:txBody>
      </p:sp>
      <p:sp>
        <p:nvSpPr>
          <p:cNvPr id="47" name="object 47" descr=""/>
          <p:cNvSpPr txBox="1"/>
          <p:nvPr/>
        </p:nvSpPr>
        <p:spPr>
          <a:xfrm>
            <a:off x="6797828" y="4468449"/>
            <a:ext cx="1078230" cy="366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30480">
              <a:lnSpc>
                <a:spcPts val="1340"/>
              </a:lnSpc>
              <a:spcBef>
                <a:spcPts val="100"/>
              </a:spcBef>
            </a:pPr>
            <a:r>
              <a:rPr dirty="0" sz="1200" b="1">
                <a:solidFill>
                  <a:srgbClr val="FFFFFF"/>
                </a:solidFill>
                <a:latin typeface="Arial"/>
                <a:cs typeface="Arial"/>
              </a:rPr>
              <a:t>928</a:t>
            </a:r>
            <a:r>
              <a:rPr dirty="0" sz="1200" spc="1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-10" b="1">
                <a:solidFill>
                  <a:srgbClr val="FFFFFF"/>
                </a:solidFill>
                <a:latin typeface="Arial"/>
                <a:cs typeface="Arial"/>
              </a:rPr>
              <a:t>students/</a:t>
            </a:r>
            <a:endParaRPr sz="1200">
              <a:latin typeface="Arial"/>
              <a:cs typeface="Arial"/>
            </a:endParaRPr>
          </a:p>
          <a:p>
            <a:pPr algn="r" marR="30480">
              <a:lnSpc>
                <a:spcPts val="1340"/>
              </a:lnSpc>
            </a:pPr>
            <a:r>
              <a:rPr dirty="0" baseline="31746" sz="1050" spc="-15" b="1">
                <a:solidFill>
                  <a:srgbClr val="FFFFFF"/>
                </a:solidFill>
                <a:latin typeface="Arial"/>
                <a:cs typeface="Arial"/>
              </a:rPr>
              <a:t>$</a:t>
            </a:r>
            <a:r>
              <a:rPr dirty="0" sz="1200" spc="-10" b="1">
                <a:solidFill>
                  <a:srgbClr val="FFFFFF"/>
                </a:solidFill>
                <a:latin typeface="Arial"/>
                <a:cs typeface="Arial"/>
              </a:rPr>
              <a:t>489,921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48" name="object 48" descr=""/>
          <p:cNvGrpSpPr/>
          <p:nvPr/>
        </p:nvGrpSpPr>
        <p:grpSpPr>
          <a:xfrm>
            <a:off x="8593057" y="4249262"/>
            <a:ext cx="986155" cy="990600"/>
            <a:chOff x="8593057" y="4249262"/>
            <a:chExt cx="986155" cy="990600"/>
          </a:xfrm>
        </p:grpSpPr>
        <p:sp>
          <p:nvSpPr>
            <p:cNvPr id="49" name="object 49" descr=""/>
            <p:cNvSpPr/>
            <p:nvPr/>
          </p:nvSpPr>
          <p:spPr>
            <a:xfrm>
              <a:off x="9428556" y="4486349"/>
              <a:ext cx="150495" cy="626745"/>
            </a:xfrm>
            <a:custGeom>
              <a:avLst/>
              <a:gdLst/>
              <a:ahLst/>
              <a:cxnLst/>
              <a:rect l="l" t="t" r="r" b="b"/>
              <a:pathLst>
                <a:path w="150495" h="626745">
                  <a:moveTo>
                    <a:pt x="67627" y="0"/>
                  </a:moveTo>
                  <a:lnTo>
                    <a:pt x="61772" y="3657"/>
                  </a:lnTo>
                  <a:lnTo>
                    <a:pt x="60871" y="7505"/>
                  </a:lnTo>
                  <a:lnTo>
                    <a:pt x="62699" y="10439"/>
                  </a:lnTo>
                  <a:lnTo>
                    <a:pt x="70363" y="23156"/>
                  </a:lnTo>
                  <a:lnTo>
                    <a:pt x="77660" y="36131"/>
                  </a:lnTo>
                  <a:lnTo>
                    <a:pt x="84566" y="49315"/>
                  </a:lnTo>
                  <a:lnTo>
                    <a:pt x="91058" y="62661"/>
                  </a:lnTo>
                  <a:lnTo>
                    <a:pt x="92113" y="64935"/>
                  </a:lnTo>
                  <a:lnTo>
                    <a:pt x="94373" y="66255"/>
                  </a:lnTo>
                  <a:lnTo>
                    <a:pt x="97612" y="66255"/>
                  </a:lnTo>
                  <a:lnTo>
                    <a:pt x="98501" y="66078"/>
                  </a:lnTo>
                  <a:lnTo>
                    <a:pt x="102488" y="64211"/>
                  </a:lnTo>
                  <a:lnTo>
                    <a:pt x="103835" y="60490"/>
                  </a:lnTo>
                  <a:lnTo>
                    <a:pt x="102374" y="57365"/>
                  </a:lnTo>
                  <a:lnTo>
                    <a:pt x="81155" y="16871"/>
                  </a:lnTo>
                  <a:lnTo>
                    <a:pt x="71475" y="901"/>
                  </a:lnTo>
                  <a:lnTo>
                    <a:pt x="67627" y="0"/>
                  </a:lnTo>
                  <a:close/>
                </a:path>
                <a:path w="150495" h="626745">
                  <a:moveTo>
                    <a:pt x="120218" y="108940"/>
                  </a:moveTo>
                  <a:lnTo>
                    <a:pt x="113677" y="111099"/>
                  </a:lnTo>
                  <a:lnTo>
                    <a:pt x="111899" y="114617"/>
                  </a:lnTo>
                  <a:lnTo>
                    <a:pt x="112966" y="117906"/>
                  </a:lnTo>
                  <a:lnTo>
                    <a:pt x="117391" y="132068"/>
                  </a:lnTo>
                  <a:lnTo>
                    <a:pt x="121397" y="146400"/>
                  </a:lnTo>
                  <a:lnTo>
                    <a:pt x="124973" y="160849"/>
                  </a:lnTo>
                  <a:lnTo>
                    <a:pt x="128104" y="175361"/>
                  </a:lnTo>
                  <a:lnTo>
                    <a:pt x="128701" y="178333"/>
                  </a:lnTo>
                  <a:lnTo>
                    <a:pt x="131305" y="180390"/>
                  </a:lnTo>
                  <a:lnTo>
                    <a:pt x="134632" y="180390"/>
                  </a:lnTo>
                  <a:lnTo>
                    <a:pt x="135039" y="180352"/>
                  </a:lnTo>
                  <a:lnTo>
                    <a:pt x="138836" y="179590"/>
                  </a:lnTo>
                  <a:lnTo>
                    <a:pt x="141033" y="176301"/>
                  </a:lnTo>
                  <a:lnTo>
                    <a:pt x="140347" y="172910"/>
                  </a:lnTo>
                  <a:lnTo>
                    <a:pt x="129369" y="128519"/>
                  </a:lnTo>
                  <a:lnTo>
                    <a:pt x="123761" y="110718"/>
                  </a:lnTo>
                  <a:lnTo>
                    <a:pt x="120218" y="108940"/>
                  </a:lnTo>
                  <a:close/>
                </a:path>
                <a:path w="150495" h="626745">
                  <a:moveTo>
                    <a:pt x="145516" y="227253"/>
                  </a:moveTo>
                  <a:lnTo>
                    <a:pt x="138569" y="227787"/>
                  </a:lnTo>
                  <a:lnTo>
                    <a:pt x="136004" y="230797"/>
                  </a:lnTo>
                  <a:lnTo>
                    <a:pt x="136270" y="234238"/>
                  </a:lnTo>
                  <a:lnTo>
                    <a:pt x="136947" y="244089"/>
                  </a:lnTo>
                  <a:lnTo>
                    <a:pt x="137431" y="253995"/>
                  </a:lnTo>
                  <a:lnTo>
                    <a:pt x="137715" y="263682"/>
                  </a:lnTo>
                  <a:lnTo>
                    <a:pt x="137680" y="287413"/>
                  </a:lnTo>
                  <a:lnTo>
                    <a:pt x="137299" y="297129"/>
                  </a:lnTo>
                  <a:lnTo>
                    <a:pt x="139979" y="300024"/>
                  </a:lnTo>
                  <a:lnTo>
                    <a:pt x="143433" y="300164"/>
                  </a:lnTo>
                  <a:lnTo>
                    <a:pt x="147015" y="300164"/>
                  </a:lnTo>
                  <a:lnTo>
                    <a:pt x="149783" y="297535"/>
                  </a:lnTo>
                  <a:lnTo>
                    <a:pt x="150183" y="287096"/>
                  </a:lnTo>
                  <a:lnTo>
                    <a:pt x="150317" y="280581"/>
                  </a:lnTo>
                  <a:lnTo>
                    <a:pt x="150217" y="263682"/>
                  </a:lnTo>
                  <a:lnTo>
                    <a:pt x="149918" y="253511"/>
                  </a:lnTo>
                  <a:lnTo>
                    <a:pt x="149422" y="243358"/>
                  </a:lnTo>
                  <a:lnTo>
                    <a:pt x="148729" y="233260"/>
                  </a:lnTo>
                  <a:lnTo>
                    <a:pt x="148462" y="229819"/>
                  </a:lnTo>
                  <a:lnTo>
                    <a:pt x="145516" y="227253"/>
                  </a:lnTo>
                  <a:close/>
                </a:path>
                <a:path w="150495" h="626745">
                  <a:moveTo>
                    <a:pt x="135343" y="347091"/>
                  </a:moveTo>
                  <a:lnTo>
                    <a:pt x="132143" y="349415"/>
                  </a:lnTo>
                  <a:lnTo>
                    <a:pt x="131610" y="352818"/>
                  </a:lnTo>
                  <a:lnTo>
                    <a:pt x="129052" y="367448"/>
                  </a:lnTo>
                  <a:lnTo>
                    <a:pt x="126053" y="382023"/>
                  </a:lnTo>
                  <a:lnTo>
                    <a:pt x="122626" y="396497"/>
                  </a:lnTo>
                  <a:lnTo>
                    <a:pt x="118783" y="410819"/>
                  </a:lnTo>
                  <a:lnTo>
                    <a:pt x="117830" y="414134"/>
                  </a:lnTo>
                  <a:lnTo>
                    <a:pt x="119760" y="417588"/>
                  </a:lnTo>
                  <a:lnTo>
                    <a:pt x="123647" y="418706"/>
                  </a:lnTo>
                  <a:lnTo>
                    <a:pt x="124218" y="418782"/>
                  </a:lnTo>
                  <a:lnTo>
                    <a:pt x="127507" y="418782"/>
                  </a:lnTo>
                  <a:lnTo>
                    <a:pt x="141321" y="369780"/>
                  </a:lnTo>
                  <a:lnTo>
                    <a:pt x="144475" y="351383"/>
                  </a:lnTo>
                  <a:lnTo>
                    <a:pt x="142163" y="348183"/>
                  </a:lnTo>
                  <a:lnTo>
                    <a:pt x="135343" y="347091"/>
                  </a:lnTo>
                  <a:close/>
                </a:path>
                <a:path w="150495" h="626745">
                  <a:moveTo>
                    <a:pt x="104101" y="462203"/>
                  </a:moveTo>
                  <a:lnTo>
                    <a:pt x="100431" y="463689"/>
                  </a:lnTo>
                  <a:lnTo>
                    <a:pt x="99098" y="466877"/>
                  </a:lnTo>
                  <a:lnTo>
                    <a:pt x="93153" y="480461"/>
                  </a:lnTo>
                  <a:lnTo>
                    <a:pt x="86783" y="493904"/>
                  </a:lnTo>
                  <a:lnTo>
                    <a:pt x="80011" y="507159"/>
                  </a:lnTo>
                  <a:lnTo>
                    <a:pt x="72859" y="520179"/>
                  </a:lnTo>
                  <a:lnTo>
                    <a:pt x="71158" y="523176"/>
                  </a:lnTo>
                  <a:lnTo>
                    <a:pt x="72199" y="526986"/>
                  </a:lnTo>
                  <a:lnTo>
                    <a:pt x="76174" y="529247"/>
                  </a:lnTo>
                  <a:lnTo>
                    <a:pt x="77228" y="529513"/>
                  </a:lnTo>
                  <a:lnTo>
                    <a:pt x="80454" y="529513"/>
                  </a:lnTo>
                  <a:lnTo>
                    <a:pt x="104522" y="485641"/>
                  </a:lnTo>
                  <a:lnTo>
                    <a:pt x="111950" y="468528"/>
                  </a:lnTo>
                  <a:lnTo>
                    <a:pt x="110464" y="464870"/>
                  </a:lnTo>
                  <a:lnTo>
                    <a:pt x="104101" y="462203"/>
                  </a:lnTo>
                  <a:close/>
                </a:path>
                <a:path w="150495" h="626745">
                  <a:moveTo>
                    <a:pt x="46405" y="566623"/>
                  </a:moveTo>
                  <a:lnTo>
                    <a:pt x="42494" y="567220"/>
                  </a:lnTo>
                  <a:lnTo>
                    <a:pt x="40449" y="569988"/>
                  </a:lnTo>
                  <a:lnTo>
                    <a:pt x="31458" y="581790"/>
                  </a:lnTo>
                  <a:lnTo>
                    <a:pt x="22091" y="593355"/>
                  </a:lnTo>
                  <a:lnTo>
                    <a:pt x="12381" y="604641"/>
                  </a:lnTo>
                  <a:lnTo>
                    <a:pt x="2362" y="615607"/>
                  </a:lnTo>
                  <a:lnTo>
                    <a:pt x="0" y="618121"/>
                  </a:lnTo>
                  <a:lnTo>
                    <a:pt x="114" y="622084"/>
                  </a:lnTo>
                  <a:lnTo>
                    <a:pt x="3835" y="625576"/>
                  </a:lnTo>
                  <a:lnTo>
                    <a:pt x="5372" y="626135"/>
                  </a:lnTo>
                  <a:lnTo>
                    <a:pt x="8572" y="626135"/>
                  </a:lnTo>
                  <a:lnTo>
                    <a:pt x="41280" y="589505"/>
                  </a:lnTo>
                  <a:lnTo>
                    <a:pt x="52539" y="574636"/>
                  </a:lnTo>
                  <a:lnTo>
                    <a:pt x="51955" y="570725"/>
                  </a:lnTo>
                  <a:lnTo>
                    <a:pt x="46405" y="5666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0" name="object 5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322709" y="4322363"/>
              <a:ext cx="147497" cy="133883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649476" y="5044358"/>
              <a:ext cx="242608" cy="194944"/>
            </a:xfrm>
            <a:prstGeom prst="rect">
              <a:avLst/>
            </a:prstGeom>
          </p:spPr>
        </p:pic>
        <p:sp>
          <p:nvSpPr>
            <p:cNvPr id="52" name="object 52" descr=""/>
            <p:cNvSpPr/>
            <p:nvPr/>
          </p:nvSpPr>
          <p:spPr>
            <a:xfrm>
              <a:off x="8593049" y="4249267"/>
              <a:ext cx="789940" cy="944244"/>
            </a:xfrm>
            <a:custGeom>
              <a:avLst/>
              <a:gdLst/>
              <a:ahLst/>
              <a:cxnLst/>
              <a:rect l="l" t="t" r="r" b="b"/>
              <a:pathLst>
                <a:path w="789940" h="944245">
                  <a:moveTo>
                    <a:pt x="39281" y="750595"/>
                  </a:moveTo>
                  <a:lnTo>
                    <a:pt x="18478" y="707301"/>
                  </a:lnTo>
                  <a:lnTo>
                    <a:pt x="11798" y="690714"/>
                  </a:lnTo>
                  <a:lnTo>
                    <a:pt x="8877" y="689140"/>
                  </a:lnTo>
                  <a:lnTo>
                    <a:pt x="6007" y="689635"/>
                  </a:lnTo>
                  <a:lnTo>
                    <a:pt x="1600" y="691210"/>
                  </a:lnTo>
                  <a:lnTo>
                    <a:pt x="0" y="694829"/>
                  </a:lnTo>
                  <a:lnTo>
                    <a:pt x="6959" y="712165"/>
                  </a:lnTo>
                  <a:lnTo>
                    <a:pt x="13106" y="726122"/>
                  </a:lnTo>
                  <a:lnTo>
                    <a:pt x="19672" y="739902"/>
                  </a:lnTo>
                  <a:lnTo>
                    <a:pt x="28257" y="756475"/>
                  </a:lnTo>
                  <a:lnTo>
                    <a:pt x="32042" y="757618"/>
                  </a:lnTo>
                  <a:lnTo>
                    <a:pt x="38125" y="754380"/>
                  </a:lnTo>
                  <a:lnTo>
                    <a:pt x="39281" y="750595"/>
                  </a:lnTo>
                  <a:close/>
                </a:path>
                <a:path w="789940" h="944245">
                  <a:moveTo>
                    <a:pt x="231559" y="74307"/>
                  </a:moveTo>
                  <a:lnTo>
                    <a:pt x="230505" y="71158"/>
                  </a:lnTo>
                  <a:lnTo>
                    <a:pt x="230327" y="70777"/>
                  </a:lnTo>
                  <a:lnTo>
                    <a:pt x="228396" y="67424"/>
                  </a:lnTo>
                  <a:lnTo>
                    <a:pt x="224586" y="66395"/>
                  </a:lnTo>
                  <a:lnTo>
                    <a:pt x="221589" y="68122"/>
                  </a:lnTo>
                  <a:lnTo>
                    <a:pt x="183032" y="92710"/>
                  </a:lnTo>
                  <a:lnTo>
                    <a:pt x="167398" y="107619"/>
                  </a:lnTo>
                  <a:lnTo>
                    <a:pt x="171526" y="113144"/>
                  </a:lnTo>
                  <a:lnTo>
                    <a:pt x="175437" y="113703"/>
                  </a:lnTo>
                  <a:lnTo>
                    <a:pt x="178193" y="111633"/>
                  </a:lnTo>
                  <a:lnTo>
                    <a:pt x="190207" y="102920"/>
                  </a:lnTo>
                  <a:lnTo>
                    <a:pt x="202514" y="94551"/>
                  </a:lnTo>
                  <a:lnTo>
                    <a:pt x="215061" y="86550"/>
                  </a:lnTo>
                  <a:lnTo>
                    <a:pt x="227825" y="78943"/>
                  </a:lnTo>
                  <a:lnTo>
                    <a:pt x="230454" y="77431"/>
                  </a:lnTo>
                  <a:lnTo>
                    <a:pt x="231559" y="74307"/>
                  </a:lnTo>
                  <a:close/>
                </a:path>
                <a:path w="789940" h="944245">
                  <a:moveTo>
                    <a:pt x="342163" y="27889"/>
                  </a:moveTo>
                  <a:lnTo>
                    <a:pt x="341109" y="24307"/>
                  </a:lnTo>
                  <a:lnTo>
                    <a:pt x="340055" y="21183"/>
                  </a:lnTo>
                  <a:lnTo>
                    <a:pt x="336677" y="19392"/>
                  </a:lnTo>
                  <a:lnTo>
                    <a:pt x="326961" y="22250"/>
                  </a:lnTo>
                  <a:lnTo>
                    <a:pt x="285457" y="37033"/>
                  </a:lnTo>
                  <a:lnTo>
                    <a:pt x="271437" y="45885"/>
                  </a:lnTo>
                  <a:lnTo>
                    <a:pt x="274167" y="52285"/>
                  </a:lnTo>
                  <a:lnTo>
                    <a:pt x="277837" y="53759"/>
                  </a:lnTo>
                  <a:lnTo>
                    <a:pt x="290131" y="48628"/>
                  </a:lnTo>
                  <a:lnTo>
                    <a:pt x="299364" y="44996"/>
                  </a:lnTo>
                  <a:lnTo>
                    <a:pt x="308673" y="41554"/>
                  </a:lnTo>
                  <a:lnTo>
                    <a:pt x="324269" y="36195"/>
                  </a:lnTo>
                  <a:lnTo>
                    <a:pt x="330644" y="34188"/>
                  </a:lnTo>
                  <a:lnTo>
                    <a:pt x="340271" y="31356"/>
                  </a:lnTo>
                  <a:lnTo>
                    <a:pt x="342163" y="27889"/>
                  </a:lnTo>
                  <a:close/>
                </a:path>
                <a:path w="789940" h="944245">
                  <a:moveTo>
                    <a:pt x="460044" y="9512"/>
                  </a:moveTo>
                  <a:lnTo>
                    <a:pt x="459854" y="5473"/>
                  </a:lnTo>
                  <a:lnTo>
                    <a:pt x="459740" y="4902"/>
                  </a:lnTo>
                  <a:lnTo>
                    <a:pt x="458685" y="1790"/>
                  </a:lnTo>
                  <a:lnTo>
                    <a:pt x="456196" y="0"/>
                  </a:lnTo>
                  <a:lnTo>
                    <a:pt x="453339" y="127"/>
                  </a:lnTo>
                  <a:lnTo>
                    <a:pt x="407847" y="4356"/>
                  </a:lnTo>
                  <a:lnTo>
                    <a:pt x="387108" y="10452"/>
                  </a:lnTo>
                  <a:lnTo>
                    <a:pt x="388251" y="17259"/>
                  </a:lnTo>
                  <a:lnTo>
                    <a:pt x="391477" y="19545"/>
                  </a:lnTo>
                  <a:lnTo>
                    <a:pt x="394881" y="18973"/>
                  </a:lnTo>
                  <a:lnTo>
                    <a:pt x="409549" y="16725"/>
                  </a:lnTo>
                  <a:lnTo>
                    <a:pt x="424319" y="14909"/>
                  </a:lnTo>
                  <a:lnTo>
                    <a:pt x="439127" y="13538"/>
                  </a:lnTo>
                  <a:lnTo>
                    <a:pt x="453936" y="12611"/>
                  </a:lnTo>
                  <a:lnTo>
                    <a:pt x="457377" y="12446"/>
                  </a:lnTo>
                  <a:lnTo>
                    <a:pt x="460044" y="9512"/>
                  </a:lnTo>
                  <a:close/>
                </a:path>
                <a:path w="789940" h="944245">
                  <a:moveTo>
                    <a:pt x="579767" y="15176"/>
                  </a:moveTo>
                  <a:lnTo>
                    <a:pt x="529386" y="2235"/>
                  </a:lnTo>
                  <a:lnTo>
                    <a:pt x="510806" y="647"/>
                  </a:lnTo>
                  <a:lnTo>
                    <a:pt x="507809" y="3238"/>
                  </a:lnTo>
                  <a:lnTo>
                    <a:pt x="507314" y="10109"/>
                  </a:lnTo>
                  <a:lnTo>
                    <a:pt x="509892" y="13106"/>
                  </a:lnTo>
                  <a:lnTo>
                    <a:pt x="513334" y="13360"/>
                  </a:lnTo>
                  <a:lnTo>
                    <a:pt x="528104" y="14655"/>
                  </a:lnTo>
                  <a:lnTo>
                    <a:pt x="542874" y="16408"/>
                  </a:lnTo>
                  <a:lnTo>
                    <a:pt x="557606" y="18592"/>
                  </a:lnTo>
                  <a:lnTo>
                    <a:pt x="572236" y="21209"/>
                  </a:lnTo>
                  <a:lnTo>
                    <a:pt x="575614" y="21869"/>
                  </a:lnTo>
                  <a:lnTo>
                    <a:pt x="578891" y="19659"/>
                  </a:lnTo>
                  <a:lnTo>
                    <a:pt x="579767" y="15176"/>
                  </a:lnTo>
                  <a:close/>
                </a:path>
                <a:path w="789940" h="944245">
                  <a:moveTo>
                    <a:pt x="694182" y="51333"/>
                  </a:moveTo>
                  <a:lnTo>
                    <a:pt x="648004" y="29006"/>
                  </a:lnTo>
                  <a:lnTo>
                    <a:pt x="630326" y="23075"/>
                  </a:lnTo>
                  <a:lnTo>
                    <a:pt x="626808" y="24879"/>
                  </a:lnTo>
                  <a:lnTo>
                    <a:pt x="624700" y="31445"/>
                  </a:lnTo>
                  <a:lnTo>
                    <a:pt x="626503" y="34963"/>
                  </a:lnTo>
                  <a:lnTo>
                    <a:pt x="629780" y="36017"/>
                  </a:lnTo>
                  <a:lnTo>
                    <a:pt x="643826" y="40767"/>
                  </a:lnTo>
                  <a:lnTo>
                    <a:pt x="657783" y="45961"/>
                  </a:lnTo>
                  <a:lnTo>
                    <a:pt x="671576" y="51549"/>
                  </a:lnTo>
                  <a:lnTo>
                    <a:pt x="685177" y="57543"/>
                  </a:lnTo>
                  <a:lnTo>
                    <a:pt x="688314" y="58978"/>
                  </a:lnTo>
                  <a:lnTo>
                    <a:pt x="692023" y="57607"/>
                  </a:lnTo>
                  <a:lnTo>
                    <a:pt x="694143" y="52971"/>
                  </a:lnTo>
                  <a:lnTo>
                    <a:pt x="694182" y="51333"/>
                  </a:lnTo>
                  <a:close/>
                </a:path>
                <a:path w="789940" h="944245">
                  <a:moveTo>
                    <a:pt x="789635" y="621017"/>
                  </a:moveTo>
                  <a:lnTo>
                    <a:pt x="788403" y="614972"/>
                  </a:lnTo>
                  <a:lnTo>
                    <a:pt x="788174" y="613803"/>
                  </a:lnTo>
                  <a:lnTo>
                    <a:pt x="784199" y="607910"/>
                  </a:lnTo>
                  <a:lnTo>
                    <a:pt x="778319" y="603935"/>
                  </a:lnTo>
                  <a:lnTo>
                    <a:pt x="777138" y="603707"/>
                  </a:lnTo>
                  <a:lnTo>
                    <a:pt x="777138" y="617677"/>
                  </a:lnTo>
                  <a:lnTo>
                    <a:pt x="777138" y="928763"/>
                  </a:lnTo>
                  <a:lnTo>
                    <a:pt x="774446" y="931456"/>
                  </a:lnTo>
                  <a:lnTo>
                    <a:pt x="385597" y="931456"/>
                  </a:lnTo>
                  <a:lnTo>
                    <a:pt x="382879" y="928763"/>
                  </a:lnTo>
                  <a:lnTo>
                    <a:pt x="382879" y="617677"/>
                  </a:lnTo>
                  <a:lnTo>
                    <a:pt x="385597" y="614972"/>
                  </a:lnTo>
                  <a:lnTo>
                    <a:pt x="774446" y="614972"/>
                  </a:lnTo>
                  <a:lnTo>
                    <a:pt x="777138" y="617677"/>
                  </a:lnTo>
                  <a:lnTo>
                    <a:pt x="777138" y="603707"/>
                  </a:lnTo>
                  <a:lnTo>
                    <a:pt x="771118" y="602475"/>
                  </a:lnTo>
                  <a:lnTo>
                    <a:pt x="388937" y="602475"/>
                  </a:lnTo>
                  <a:lnTo>
                    <a:pt x="381723" y="603935"/>
                  </a:lnTo>
                  <a:lnTo>
                    <a:pt x="375831" y="607910"/>
                  </a:lnTo>
                  <a:lnTo>
                    <a:pt x="371856" y="613803"/>
                  </a:lnTo>
                  <a:lnTo>
                    <a:pt x="370395" y="621017"/>
                  </a:lnTo>
                  <a:lnTo>
                    <a:pt x="370395" y="925449"/>
                  </a:lnTo>
                  <a:lnTo>
                    <a:pt x="371856" y="932649"/>
                  </a:lnTo>
                  <a:lnTo>
                    <a:pt x="375831" y="938530"/>
                  </a:lnTo>
                  <a:lnTo>
                    <a:pt x="381723" y="942492"/>
                  </a:lnTo>
                  <a:lnTo>
                    <a:pt x="388937" y="943952"/>
                  </a:lnTo>
                  <a:lnTo>
                    <a:pt x="771118" y="943952"/>
                  </a:lnTo>
                  <a:lnTo>
                    <a:pt x="778319" y="942492"/>
                  </a:lnTo>
                  <a:lnTo>
                    <a:pt x="784199" y="938530"/>
                  </a:lnTo>
                  <a:lnTo>
                    <a:pt x="788174" y="932649"/>
                  </a:lnTo>
                  <a:lnTo>
                    <a:pt x="788416" y="931456"/>
                  </a:lnTo>
                  <a:lnTo>
                    <a:pt x="789635" y="925449"/>
                  </a:lnTo>
                  <a:lnTo>
                    <a:pt x="789635" y="6210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" name="object 53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026955" y="4958543"/>
              <a:ext cx="143932" cy="165125"/>
            </a:xfrm>
            <a:prstGeom prst="rect">
              <a:avLst/>
            </a:prstGeom>
          </p:spPr>
        </p:pic>
        <p:sp>
          <p:nvSpPr>
            <p:cNvPr id="54" name="object 54" descr=""/>
            <p:cNvSpPr/>
            <p:nvPr/>
          </p:nvSpPr>
          <p:spPr>
            <a:xfrm>
              <a:off x="8962949" y="4889182"/>
              <a:ext cx="419734" cy="343535"/>
            </a:xfrm>
            <a:custGeom>
              <a:avLst/>
              <a:gdLst/>
              <a:ahLst/>
              <a:cxnLst/>
              <a:rect l="l" t="t" r="r" b="b"/>
              <a:pathLst>
                <a:path w="419734" h="343535">
                  <a:moveTo>
                    <a:pt x="350570" y="178142"/>
                  </a:moveTo>
                  <a:lnTo>
                    <a:pt x="347776" y="175348"/>
                  </a:lnTo>
                  <a:lnTo>
                    <a:pt x="344322" y="175348"/>
                  </a:lnTo>
                  <a:lnTo>
                    <a:pt x="289318" y="175348"/>
                  </a:lnTo>
                  <a:lnTo>
                    <a:pt x="286524" y="178142"/>
                  </a:lnTo>
                  <a:lnTo>
                    <a:pt x="286524" y="185039"/>
                  </a:lnTo>
                  <a:lnTo>
                    <a:pt x="289318" y="187845"/>
                  </a:lnTo>
                  <a:lnTo>
                    <a:pt x="347776" y="187845"/>
                  </a:lnTo>
                  <a:lnTo>
                    <a:pt x="350570" y="185039"/>
                  </a:lnTo>
                  <a:lnTo>
                    <a:pt x="350570" y="178142"/>
                  </a:lnTo>
                  <a:close/>
                </a:path>
                <a:path w="419734" h="343535">
                  <a:moveTo>
                    <a:pt x="350570" y="146812"/>
                  </a:moveTo>
                  <a:lnTo>
                    <a:pt x="347776" y="144018"/>
                  </a:lnTo>
                  <a:lnTo>
                    <a:pt x="344322" y="144018"/>
                  </a:lnTo>
                  <a:lnTo>
                    <a:pt x="267220" y="144018"/>
                  </a:lnTo>
                  <a:lnTo>
                    <a:pt x="264426" y="146812"/>
                  </a:lnTo>
                  <a:lnTo>
                    <a:pt x="264426" y="153708"/>
                  </a:lnTo>
                  <a:lnTo>
                    <a:pt x="267220" y="156514"/>
                  </a:lnTo>
                  <a:lnTo>
                    <a:pt x="347776" y="156514"/>
                  </a:lnTo>
                  <a:lnTo>
                    <a:pt x="350570" y="153708"/>
                  </a:lnTo>
                  <a:lnTo>
                    <a:pt x="350570" y="146812"/>
                  </a:lnTo>
                  <a:close/>
                </a:path>
                <a:path w="419734" h="343535">
                  <a:moveTo>
                    <a:pt x="350570" y="115481"/>
                  </a:moveTo>
                  <a:lnTo>
                    <a:pt x="347776" y="112687"/>
                  </a:lnTo>
                  <a:lnTo>
                    <a:pt x="344322" y="112687"/>
                  </a:lnTo>
                  <a:lnTo>
                    <a:pt x="267220" y="112687"/>
                  </a:lnTo>
                  <a:lnTo>
                    <a:pt x="264426" y="115481"/>
                  </a:lnTo>
                  <a:lnTo>
                    <a:pt x="264426" y="122377"/>
                  </a:lnTo>
                  <a:lnTo>
                    <a:pt x="267220" y="125171"/>
                  </a:lnTo>
                  <a:lnTo>
                    <a:pt x="347776" y="125171"/>
                  </a:lnTo>
                  <a:lnTo>
                    <a:pt x="350570" y="122377"/>
                  </a:lnTo>
                  <a:lnTo>
                    <a:pt x="350570" y="115481"/>
                  </a:lnTo>
                  <a:close/>
                </a:path>
                <a:path w="419734" h="343535">
                  <a:moveTo>
                    <a:pt x="350570" y="84150"/>
                  </a:moveTo>
                  <a:lnTo>
                    <a:pt x="347776" y="81356"/>
                  </a:lnTo>
                  <a:lnTo>
                    <a:pt x="344322" y="81356"/>
                  </a:lnTo>
                  <a:lnTo>
                    <a:pt x="267220" y="81356"/>
                  </a:lnTo>
                  <a:lnTo>
                    <a:pt x="264426" y="84150"/>
                  </a:lnTo>
                  <a:lnTo>
                    <a:pt x="264426" y="91046"/>
                  </a:lnTo>
                  <a:lnTo>
                    <a:pt x="267220" y="93853"/>
                  </a:lnTo>
                  <a:lnTo>
                    <a:pt x="347776" y="93853"/>
                  </a:lnTo>
                  <a:lnTo>
                    <a:pt x="350570" y="91046"/>
                  </a:lnTo>
                  <a:lnTo>
                    <a:pt x="350570" y="84150"/>
                  </a:lnTo>
                  <a:close/>
                </a:path>
                <a:path w="419734" h="343535">
                  <a:moveTo>
                    <a:pt x="387807" y="6781"/>
                  </a:moveTo>
                  <a:lnTo>
                    <a:pt x="381711" y="0"/>
                  </a:lnTo>
                  <a:lnTo>
                    <a:pt x="375323" y="0"/>
                  </a:lnTo>
                  <a:lnTo>
                    <a:pt x="375323" y="14427"/>
                  </a:lnTo>
                  <a:lnTo>
                    <a:pt x="375323" y="257733"/>
                  </a:lnTo>
                  <a:lnTo>
                    <a:pt x="374815" y="258292"/>
                  </a:lnTo>
                  <a:lnTo>
                    <a:pt x="272224" y="258292"/>
                  </a:lnTo>
                  <a:lnTo>
                    <a:pt x="259257" y="206705"/>
                  </a:lnTo>
                  <a:lnTo>
                    <a:pt x="259257" y="258292"/>
                  </a:lnTo>
                  <a:lnTo>
                    <a:pt x="45402" y="258292"/>
                  </a:lnTo>
                  <a:lnTo>
                    <a:pt x="44894" y="257733"/>
                  </a:lnTo>
                  <a:lnTo>
                    <a:pt x="44894" y="14427"/>
                  </a:lnTo>
                  <a:lnTo>
                    <a:pt x="45415" y="13830"/>
                  </a:lnTo>
                  <a:lnTo>
                    <a:pt x="197815" y="13830"/>
                  </a:lnTo>
                  <a:lnTo>
                    <a:pt x="259257" y="258292"/>
                  </a:lnTo>
                  <a:lnTo>
                    <a:pt x="259257" y="206705"/>
                  </a:lnTo>
                  <a:lnTo>
                    <a:pt x="210781" y="13830"/>
                  </a:lnTo>
                  <a:lnTo>
                    <a:pt x="374802" y="13830"/>
                  </a:lnTo>
                  <a:lnTo>
                    <a:pt x="375323" y="14427"/>
                  </a:lnTo>
                  <a:lnTo>
                    <a:pt x="375323" y="0"/>
                  </a:lnTo>
                  <a:lnTo>
                    <a:pt x="38506" y="0"/>
                  </a:lnTo>
                  <a:lnTo>
                    <a:pt x="32397" y="6781"/>
                  </a:lnTo>
                  <a:lnTo>
                    <a:pt x="32397" y="265366"/>
                  </a:lnTo>
                  <a:lnTo>
                    <a:pt x="38506" y="272135"/>
                  </a:lnTo>
                  <a:lnTo>
                    <a:pt x="381711" y="272135"/>
                  </a:lnTo>
                  <a:lnTo>
                    <a:pt x="387807" y="265366"/>
                  </a:lnTo>
                  <a:lnTo>
                    <a:pt x="387807" y="258292"/>
                  </a:lnTo>
                  <a:lnTo>
                    <a:pt x="387807" y="13830"/>
                  </a:lnTo>
                  <a:lnTo>
                    <a:pt x="387807" y="6781"/>
                  </a:lnTo>
                  <a:close/>
                </a:path>
                <a:path w="419734" h="343535">
                  <a:moveTo>
                    <a:pt x="419557" y="320103"/>
                  </a:moveTo>
                  <a:lnTo>
                    <a:pt x="412889" y="313436"/>
                  </a:lnTo>
                  <a:lnTo>
                    <a:pt x="6667" y="313436"/>
                  </a:lnTo>
                  <a:lnTo>
                    <a:pt x="0" y="320103"/>
                  </a:lnTo>
                  <a:lnTo>
                    <a:pt x="0" y="336384"/>
                  </a:lnTo>
                  <a:lnTo>
                    <a:pt x="6667" y="343052"/>
                  </a:lnTo>
                  <a:lnTo>
                    <a:pt x="404749" y="343052"/>
                  </a:lnTo>
                  <a:lnTo>
                    <a:pt x="412889" y="343052"/>
                  </a:lnTo>
                  <a:lnTo>
                    <a:pt x="419557" y="336384"/>
                  </a:lnTo>
                  <a:lnTo>
                    <a:pt x="419557" y="320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" name="object 55" descr=""/>
          <p:cNvSpPr txBox="1"/>
          <p:nvPr/>
        </p:nvSpPr>
        <p:spPr>
          <a:xfrm>
            <a:off x="8179489" y="4379549"/>
            <a:ext cx="1214755" cy="4800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ts val="930"/>
              </a:lnSpc>
              <a:spcBef>
                <a:spcPts val="100"/>
              </a:spcBef>
            </a:pPr>
            <a:r>
              <a:rPr dirty="0" sz="800" spc="-10" b="1">
                <a:solidFill>
                  <a:srgbClr val="FFFFFF"/>
                </a:solidFill>
                <a:latin typeface="Arial"/>
                <a:cs typeface="Arial"/>
              </a:rPr>
              <a:t>Emergency</a:t>
            </a:r>
            <a:r>
              <a:rPr dirty="0" sz="800" spc="-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 b="1">
                <a:solidFill>
                  <a:srgbClr val="FFFFFF"/>
                </a:solidFill>
                <a:latin typeface="Arial"/>
                <a:cs typeface="Arial"/>
              </a:rPr>
              <a:t>Technology:</a:t>
            </a:r>
            <a:endParaRPr sz="800">
              <a:latin typeface="Arial"/>
              <a:cs typeface="Arial"/>
            </a:endParaRPr>
          </a:p>
          <a:p>
            <a:pPr marL="38100">
              <a:lnSpc>
                <a:spcPts val="1310"/>
              </a:lnSpc>
            </a:pPr>
            <a:r>
              <a:rPr dirty="0" sz="1200" b="1">
                <a:solidFill>
                  <a:srgbClr val="FFFFFF"/>
                </a:solidFill>
                <a:latin typeface="Arial"/>
                <a:cs typeface="Arial"/>
              </a:rPr>
              <a:t>1,283</a:t>
            </a:r>
            <a:r>
              <a:rPr dirty="0" sz="1200" spc="20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-10" b="1">
                <a:solidFill>
                  <a:srgbClr val="FFFFFF"/>
                </a:solidFill>
                <a:latin typeface="Arial"/>
                <a:cs typeface="Arial"/>
              </a:rPr>
              <a:t>students/</a:t>
            </a:r>
            <a:endParaRPr sz="1200">
              <a:latin typeface="Arial"/>
              <a:cs typeface="Arial"/>
            </a:endParaRPr>
          </a:p>
          <a:p>
            <a:pPr marL="38100">
              <a:lnSpc>
                <a:spcPts val="1340"/>
              </a:lnSpc>
            </a:pPr>
            <a:r>
              <a:rPr dirty="0" baseline="31746" sz="1050" spc="-15" b="1">
                <a:solidFill>
                  <a:srgbClr val="FFFFFF"/>
                </a:solidFill>
                <a:latin typeface="Arial"/>
                <a:cs typeface="Arial"/>
              </a:rPr>
              <a:t>$</a:t>
            </a:r>
            <a:r>
              <a:rPr dirty="0" sz="1200" spc="-10" b="1">
                <a:solidFill>
                  <a:srgbClr val="FFFFFF"/>
                </a:solidFill>
                <a:latin typeface="Arial"/>
                <a:cs typeface="Arial"/>
              </a:rPr>
              <a:t>328,295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56" name="object 56" descr="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7436012" y="5356183"/>
            <a:ext cx="929389" cy="990050"/>
          </a:xfrm>
          <a:prstGeom prst="rect">
            <a:avLst/>
          </a:prstGeom>
        </p:spPr>
      </p:pic>
      <p:sp>
        <p:nvSpPr>
          <p:cNvPr id="57" name="object 57" descr=""/>
          <p:cNvSpPr txBox="1"/>
          <p:nvPr/>
        </p:nvSpPr>
        <p:spPr>
          <a:xfrm>
            <a:off x="7599408" y="5445210"/>
            <a:ext cx="1171575" cy="711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L="38100" marR="30480" indent="244475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solidFill>
                  <a:srgbClr val="FFFFFF"/>
                </a:solidFill>
                <a:latin typeface="Arial"/>
                <a:cs typeface="Arial"/>
              </a:rPr>
              <a:t>Other</a:t>
            </a:r>
            <a:r>
              <a:rPr dirty="0" sz="800" spc="9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20" b="1">
                <a:solidFill>
                  <a:srgbClr val="FFFFFF"/>
                </a:solidFill>
                <a:latin typeface="Arial"/>
                <a:cs typeface="Arial"/>
              </a:rPr>
              <a:t>Emergency </a:t>
            </a:r>
            <a:r>
              <a:rPr dirty="0" sz="800" b="1">
                <a:solidFill>
                  <a:srgbClr val="FFFFFF"/>
                </a:solidFill>
                <a:latin typeface="Arial"/>
                <a:cs typeface="Arial"/>
              </a:rPr>
              <a:t>Awards</a:t>
            </a:r>
            <a:r>
              <a:rPr dirty="0" sz="800" spc="-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b="1">
                <a:solidFill>
                  <a:srgbClr val="FFFFFF"/>
                </a:solidFill>
                <a:latin typeface="Arial"/>
                <a:cs typeface="Arial"/>
              </a:rPr>
              <a:t>Funded</a:t>
            </a:r>
            <a:r>
              <a:rPr dirty="0" sz="800" spc="-1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b="1">
                <a:solidFill>
                  <a:srgbClr val="FFFFFF"/>
                </a:solidFill>
                <a:latin typeface="Arial"/>
                <a:cs typeface="Arial"/>
              </a:rPr>
              <a:t>by</a:t>
            </a:r>
            <a:r>
              <a:rPr dirty="0" sz="800" spc="-1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25" b="1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dirty="0" sz="800" b="1">
                <a:solidFill>
                  <a:srgbClr val="FFFFFF"/>
                </a:solidFill>
                <a:latin typeface="Arial"/>
                <a:cs typeface="Arial"/>
              </a:rPr>
              <a:t> HCC</a:t>
            </a:r>
            <a:r>
              <a:rPr dirty="0" sz="800" spc="-2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 b="1">
                <a:solidFill>
                  <a:srgbClr val="FFFFFF"/>
                </a:solidFill>
                <a:latin typeface="Arial"/>
                <a:cs typeface="Arial"/>
              </a:rPr>
              <a:t>Foundation:</a:t>
            </a:r>
            <a:endParaRPr sz="800">
              <a:latin typeface="Arial"/>
              <a:cs typeface="Arial"/>
            </a:endParaRPr>
          </a:p>
          <a:p>
            <a:pPr algn="r" marR="30480">
              <a:lnSpc>
                <a:spcPts val="1180"/>
              </a:lnSpc>
            </a:pPr>
            <a:r>
              <a:rPr dirty="0" sz="1200" b="1">
                <a:solidFill>
                  <a:srgbClr val="FFFFFF"/>
                </a:solidFill>
                <a:latin typeface="Arial"/>
                <a:cs typeface="Arial"/>
              </a:rPr>
              <a:t>316</a:t>
            </a:r>
            <a:r>
              <a:rPr dirty="0" sz="1200" spc="1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200" spc="-10" b="1">
                <a:solidFill>
                  <a:srgbClr val="FFFFFF"/>
                </a:solidFill>
                <a:latin typeface="Arial"/>
                <a:cs typeface="Arial"/>
              </a:rPr>
              <a:t>students/</a:t>
            </a:r>
            <a:endParaRPr sz="1200">
              <a:latin typeface="Arial"/>
              <a:cs typeface="Arial"/>
            </a:endParaRPr>
          </a:p>
          <a:p>
            <a:pPr algn="r" marR="30480">
              <a:lnSpc>
                <a:spcPts val="1340"/>
              </a:lnSpc>
            </a:pPr>
            <a:r>
              <a:rPr dirty="0" baseline="31746" sz="1050" spc="60" b="1">
                <a:solidFill>
                  <a:srgbClr val="FFFFFF"/>
                </a:solidFill>
                <a:latin typeface="Arial"/>
                <a:cs typeface="Arial"/>
              </a:rPr>
              <a:t>$</a:t>
            </a:r>
            <a:r>
              <a:rPr dirty="0" sz="1200" spc="40" b="1">
                <a:solidFill>
                  <a:srgbClr val="FFFFFF"/>
                </a:solidFill>
                <a:latin typeface="Arial"/>
                <a:cs typeface="Arial"/>
              </a:rPr>
              <a:t>89,225</a:t>
            </a:r>
            <a:endParaRPr sz="1200">
              <a:latin typeface="Arial"/>
              <a:cs typeface="Arial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xfrm>
            <a:off x="6518723" y="838200"/>
            <a:ext cx="3065145" cy="863600"/>
          </a:xfrm>
          <a:prstGeom prst="rect"/>
        </p:spPr>
        <p:txBody>
          <a:bodyPr wrap="square" lIns="0" tIns="53340" rIns="0" bIns="0" rtlCol="0" vert="horz">
            <a:spAutoFit/>
          </a:bodyPr>
          <a:lstStyle/>
          <a:p>
            <a:pPr algn="ctr" marL="12700" marR="5080">
              <a:lnSpc>
                <a:spcPts val="2100"/>
              </a:lnSpc>
              <a:spcBef>
                <a:spcPts val="420"/>
              </a:spcBef>
            </a:pPr>
            <a:r>
              <a:rPr dirty="0" sz="2000" spc="-190" i="0">
                <a:solidFill>
                  <a:srgbClr val="FFFFFF"/>
                </a:solidFill>
                <a:latin typeface="Tahoma"/>
                <a:cs typeface="Tahoma"/>
              </a:rPr>
              <a:t>COVID-</a:t>
            </a:r>
            <a:r>
              <a:rPr dirty="0" sz="2000" spc="-20" i="0">
                <a:solidFill>
                  <a:srgbClr val="FFFFFF"/>
                </a:solidFill>
                <a:latin typeface="Tahoma"/>
                <a:cs typeface="Tahoma"/>
              </a:rPr>
              <a:t>19</a:t>
            </a:r>
            <a:r>
              <a:rPr dirty="0" sz="2000" spc="-26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000" spc="-35" i="0">
                <a:solidFill>
                  <a:srgbClr val="FFFFFF"/>
                </a:solidFill>
                <a:latin typeface="Tahoma"/>
                <a:cs typeface="Tahoma"/>
              </a:rPr>
              <a:t>EMERGENCY </a:t>
            </a:r>
            <a:r>
              <a:rPr dirty="0" sz="2000" spc="-155" i="0">
                <a:solidFill>
                  <a:srgbClr val="FFFFFF"/>
                </a:solidFill>
                <a:latin typeface="Tahoma"/>
                <a:cs typeface="Tahoma"/>
              </a:rPr>
              <a:t>STUDENT</a:t>
            </a:r>
            <a:r>
              <a:rPr dirty="0" sz="2000" spc="-26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000" spc="-190" i="0">
                <a:solidFill>
                  <a:srgbClr val="FFFFFF"/>
                </a:solidFill>
                <a:latin typeface="Tahoma"/>
                <a:cs typeface="Tahoma"/>
              </a:rPr>
              <a:t>FUNDING</a:t>
            </a:r>
            <a:r>
              <a:rPr dirty="0" sz="2000" spc="-26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000" spc="-135" i="0">
                <a:solidFill>
                  <a:srgbClr val="FFFFFF"/>
                </a:solidFill>
                <a:latin typeface="Tahoma"/>
                <a:cs typeface="Tahoma"/>
              </a:rPr>
              <a:t>FROM</a:t>
            </a:r>
            <a:r>
              <a:rPr dirty="0" sz="2000" spc="-26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000" spc="-95" i="0">
                <a:solidFill>
                  <a:srgbClr val="FFFFFF"/>
                </a:solidFill>
                <a:latin typeface="Tahoma"/>
                <a:cs typeface="Tahoma"/>
              </a:rPr>
              <a:t>HCC </a:t>
            </a:r>
            <a:r>
              <a:rPr dirty="0" sz="2000" spc="-165" i="0">
                <a:solidFill>
                  <a:srgbClr val="FFFFFF"/>
                </a:solidFill>
                <a:latin typeface="Tahoma"/>
                <a:cs typeface="Tahoma"/>
              </a:rPr>
              <a:t>AND</a:t>
            </a:r>
            <a:r>
              <a:rPr dirty="0" sz="2000" spc="-28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000" spc="-170" i="0">
                <a:solidFill>
                  <a:srgbClr val="FFFFFF"/>
                </a:solidFill>
                <a:latin typeface="Tahoma"/>
                <a:cs typeface="Tahoma"/>
              </a:rPr>
              <a:t>THE</a:t>
            </a:r>
            <a:r>
              <a:rPr dirty="0" sz="2000" spc="-28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000" spc="-135" i="0">
                <a:solidFill>
                  <a:srgbClr val="FFFFFF"/>
                </a:solidFill>
                <a:latin typeface="Tahoma"/>
                <a:cs typeface="Tahoma"/>
              </a:rPr>
              <a:t>HCC</a:t>
            </a:r>
            <a:r>
              <a:rPr dirty="0" sz="2000" spc="-28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000" spc="-105" i="0">
                <a:solidFill>
                  <a:srgbClr val="FFFFFF"/>
                </a:solidFill>
                <a:latin typeface="Tahoma"/>
                <a:cs typeface="Tahoma"/>
              </a:rPr>
              <a:t>FOUNDATION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59" name="object 59" descr=""/>
          <p:cNvSpPr txBox="1"/>
          <p:nvPr/>
        </p:nvSpPr>
        <p:spPr>
          <a:xfrm>
            <a:off x="6795996" y="6823608"/>
            <a:ext cx="251079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01295" marR="5080" indent="-189230">
              <a:lnSpc>
                <a:spcPct val="100000"/>
              </a:lnSpc>
              <a:spcBef>
                <a:spcPts val="100"/>
              </a:spcBef>
            </a:pPr>
            <a:r>
              <a:rPr dirty="0" sz="700" spc="-50" i="1">
                <a:latin typeface="Lucida Sans"/>
                <a:cs typeface="Lucida Sans"/>
              </a:rPr>
              <a:t>(Data</a:t>
            </a:r>
            <a:r>
              <a:rPr dirty="0" sz="700" spc="-20" i="1">
                <a:latin typeface="Lucida Sans"/>
                <a:cs typeface="Lucida Sans"/>
              </a:rPr>
              <a:t> </a:t>
            </a:r>
            <a:r>
              <a:rPr dirty="0" sz="700" spc="-55" i="1">
                <a:latin typeface="Lucida Sans"/>
                <a:cs typeface="Lucida Sans"/>
              </a:rPr>
              <a:t>as</a:t>
            </a:r>
            <a:r>
              <a:rPr dirty="0" sz="700" spc="-20" i="1">
                <a:latin typeface="Lucida Sans"/>
                <a:cs typeface="Lucida Sans"/>
              </a:rPr>
              <a:t> </a:t>
            </a:r>
            <a:r>
              <a:rPr dirty="0" sz="700" spc="-30" i="1">
                <a:latin typeface="Lucida Sans"/>
                <a:cs typeface="Lucida Sans"/>
              </a:rPr>
              <a:t>of</a:t>
            </a:r>
            <a:r>
              <a:rPr dirty="0" sz="700" spc="-20" i="1">
                <a:latin typeface="Lucida Sans"/>
                <a:cs typeface="Lucida Sans"/>
              </a:rPr>
              <a:t> </a:t>
            </a:r>
            <a:r>
              <a:rPr dirty="0" sz="700" spc="-75" i="1">
                <a:latin typeface="Lucida Sans"/>
                <a:cs typeface="Lucida Sans"/>
              </a:rPr>
              <a:t>5/20/20.</a:t>
            </a:r>
            <a:r>
              <a:rPr dirty="0" sz="700" spc="-15" i="1">
                <a:latin typeface="Lucida Sans"/>
                <a:cs typeface="Lucida Sans"/>
              </a:rPr>
              <a:t> </a:t>
            </a:r>
            <a:r>
              <a:rPr dirty="0" sz="700" spc="-25" i="1">
                <a:latin typeface="Lucida Sans"/>
                <a:cs typeface="Lucida Sans"/>
              </a:rPr>
              <a:t>These</a:t>
            </a:r>
            <a:r>
              <a:rPr dirty="0" sz="700" spc="-20" i="1">
                <a:latin typeface="Lucida Sans"/>
                <a:cs typeface="Lucida Sans"/>
              </a:rPr>
              <a:t> </a:t>
            </a:r>
            <a:r>
              <a:rPr dirty="0" sz="700" spc="-45" i="1">
                <a:latin typeface="Lucida Sans"/>
                <a:cs typeface="Lucida Sans"/>
              </a:rPr>
              <a:t>figures</a:t>
            </a:r>
            <a:r>
              <a:rPr dirty="0" sz="700" spc="-20" i="1">
                <a:latin typeface="Lucida Sans"/>
                <a:cs typeface="Lucida Sans"/>
              </a:rPr>
              <a:t> exclude</a:t>
            </a:r>
            <a:r>
              <a:rPr dirty="0" sz="700" spc="-15" i="1">
                <a:latin typeface="Lucida Sans"/>
                <a:cs typeface="Lucida Sans"/>
              </a:rPr>
              <a:t> </a:t>
            </a:r>
            <a:r>
              <a:rPr dirty="0" sz="700" spc="-10" i="1">
                <a:latin typeface="Lucida Sans"/>
                <a:cs typeface="Lucida Sans"/>
              </a:rPr>
              <a:t>CARES</a:t>
            </a:r>
            <a:r>
              <a:rPr dirty="0" sz="700" spc="-20" i="1">
                <a:latin typeface="Lucida Sans"/>
                <a:cs typeface="Lucida Sans"/>
              </a:rPr>
              <a:t> Act </a:t>
            </a:r>
            <a:r>
              <a:rPr dirty="0" sz="700" spc="-10" i="1">
                <a:latin typeface="Lucida Sans"/>
                <a:cs typeface="Lucida Sans"/>
              </a:rPr>
              <a:t>(HEERF),</a:t>
            </a:r>
            <a:r>
              <a:rPr dirty="0" sz="700" spc="-10" i="1">
                <a:latin typeface="Lucida Sans"/>
                <a:cs typeface="Lucida Sans"/>
              </a:rPr>
              <a:t> </a:t>
            </a:r>
            <a:r>
              <a:rPr dirty="0" sz="700" spc="-25" i="1">
                <a:latin typeface="Lucida Sans"/>
                <a:cs typeface="Lucida Sans"/>
              </a:rPr>
              <a:t>Federal</a:t>
            </a:r>
            <a:r>
              <a:rPr dirty="0" sz="700" spc="-5" i="1">
                <a:latin typeface="Lucida Sans"/>
                <a:cs typeface="Lucida Sans"/>
              </a:rPr>
              <a:t> </a:t>
            </a:r>
            <a:r>
              <a:rPr dirty="0" sz="700" i="1">
                <a:latin typeface="Lucida Sans"/>
                <a:cs typeface="Lucida Sans"/>
              </a:rPr>
              <a:t>SEOG, </a:t>
            </a:r>
            <a:r>
              <a:rPr dirty="0" sz="700" spc="-40" i="1">
                <a:latin typeface="Lucida Sans"/>
                <a:cs typeface="Lucida Sans"/>
              </a:rPr>
              <a:t>and</a:t>
            </a:r>
            <a:r>
              <a:rPr dirty="0" sz="700" i="1">
                <a:latin typeface="Lucida Sans"/>
                <a:cs typeface="Lucida Sans"/>
              </a:rPr>
              <a:t> </a:t>
            </a:r>
            <a:r>
              <a:rPr dirty="0" sz="700" spc="-35" i="1">
                <a:latin typeface="Lucida Sans"/>
                <a:cs typeface="Lucida Sans"/>
              </a:rPr>
              <a:t>State</a:t>
            </a:r>
            <a:r>
              <a:rPr dirty="0" sz="700" i="1">
                <a:latin typeface="Lucida Sans"/>
                <a:cs typeface="Lucida Sans"/>
              </a:rPr>
              <a:t> TEOG </a:t>
            </a:r>
            <a:r>
              <a:rPr dirty="0" sz="700" spc="-30" i="1">
                <a:latin typeface="Lucida Sans"/>
                <a:cs typeface="Lucida Sans"/>
              </a:rPr>
              <a:t>emergency</a:t>
            </a:r>
            <a:r>
              <a:rPr dirty="0" sz="700" i="1">
                <a:latin typeface="Lucida Sans"/>
                <a:cs typeface="Lucida Sans"/>
              </a:rPr>
              <a:t> </a:t>
            </a:r>
            <a:r>
              <a:rPr dirty="0" sz="700" spc="-10" i="1">
                <a:latin typeface="Lucida Sans"/>
                <a:cs typeface="Lucida Sans"/>
              </a:rPr>
              <a:t>funding.)</a:t>
            </a:r>
            <a:endParaRPr sz="700">
              <a:latin typeface="Lucida Sans"/>
              <a:cs typeface="Lucida Sans"/>
            </a:endParaRPr>
          </a:p>
        </p:txBody>
      </p:sp>
      <p:sp>
        <p:nvSpPr>
          <p:cNvPr id="60" name="object 60" descr=""/>
          <p:cNvSpPr txBox="1"/>
          <p:nvPr/>
        </p:nvSpPr>
        <p:spPr>
          <a:xfrm>
            <a:off x="6789009" y="3492246"/>
            <a:ext cx="252476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000" spc="-165">
                <a:solidFill>
                  <a:srgbClr val="FFFFFF"/>
                </a:solidFill>
                <a:latin typeface="Tahoma"/>
                <a:cs typeface="Tahoma"/>
              </a:rPr>
              <a:t>How</a:t>
            </a:r>
            <a:r>
              <a:rPr dirty="0" sz="2000" spc="-25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000" spc="-110">
                <a:solidFill>
                  <a:srgbClr val="FFFFFF"/>
                </a:solidFill>
                <a:latin typeface="Tahoma"/>
                <a:cs typeface="Tahoma"/>
              </a:rPr>
              <a:t>Funding</a:t>
            </a:r>
            <a:r>
              <a:rPr dirty="0" sz="2000" spc="-25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000" spc="-75">
                <a:solidFill>
                  <a:srgbClr val="FFFFFF"/>
                </a:solidFill>
                <a:latin typeface="Tahoma"/>
                <a:cs typeface="Tahoma"/>
              </a:rPr>
              <a:t>Breaks</a:t>
            </a:r>
            <a:r>
              <a:rPr dirty="0" sz="2000" spc="-25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000" spc="-120">
                <a:solidFill>
                  <a:srgbClr val="FFFFFF"/>
                </a:solidFill>
                <a:latin typeface="Tahoma"/>
                <a:cs typeface="Tahoma"/>
              </a:rPr>
              <a:t>Out: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1" name="object 61" descr=""/>
          <p:cNvSpPr txBox="1"/>
          <p:nvPr/>
        </p:nvSpPr>
        <p:spPr>
          <a:xfrm>
            <a:off x="1539494" y="763523"/>
            <a:ext cx="2068195" cy="573913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85"/>
              </a:spcBef>
            </a:pP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Swoop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40">
                <a:solidFill>
                  <a:srgbClr val="FCB525"/>
                </a:solidFill>
                <a:latin typeface="Tahoma"/>
                <a:cs typeface="Tahoma"/>
              </a:rPr>
              <a:t>to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the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Rescue</a:t>
            </a:r>
            <a:endParaRPr sz="1600">
              <a:latin typeface="Tahoma"/>
              <a:cs typeface="Tahoma"/>
            </a:endParaRPr>
          </a:p>
          <a:p>
            <a:pPr marL="12700" marR="123825">
              <a:lnSpc>
                <a:spcPct val="108300"/>
              </a:lnSpc>
              <a:spcBef>
                <a:spcPts val="330"/>
              </a:spcBef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Swoop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Rescue </a:t>
            </a:r>
            <a:r>
              <a:rPr dirty="0" sz="1000">
                <a:latin typeface="Arial"/>
                <a:cs typeface="Arial"/>
              </a:rPr>
              <a:t>Emergency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Aid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provides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Foundation </a:t>
            </a:r>
            <a:r>
              <a:rPr dirty="0" sz="1000">
                <a:latin typeface="Arial"/>
                <a:cs typeface="Arial"/>
              </a:rPr>
              <a:t>another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vital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resource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support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success.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Established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2017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response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Hurricane Harvey’s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widespread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devastation,</a:t>
            </a:r>
            <a:endParaRPr sz="1000">
              <a:latin typeface="Arial"/>
              <a:cs typeface="Arial"/>
            </a:endParaRPr>
          </a:p>
          <a:p>
            <a:pPr marL="12700" marR="167640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Swoop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Rescue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grants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help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meet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unexpected expenses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related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basic </a:t>
            </a:r>
            <a:r>
              <a:rPr dirty="0" sz="1000">
                <a:latin typeface="Arial"/>
                <a:cs typeface="Arial"/>
              </a:rPr>
              <a:t>needs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such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food,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housing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  <a:spcBef>
                <a:spcPts val="5"/>
              </a:spcBef>
            </a:pPr>
            <a:r>
              <a:rPr dirty="0" sz="1000">
                <a:latin typeface="Arial"/>
                <a:cs typeface="Arial"/>
              </a:rPr>
              <a:t>utilities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continue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their </a:t>
            </a:r>
            <a:r>
              <a:rPr dirty="0" sz="1000">
                <a:latin typeface="Arial"/>
                <a:cs typeface="Arial"/>
              </a:rPr>
              <a:t>studies.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COVID-</a:t>
            </a:r>
            <a:r>
              <a:rPr dirty="0" sz="1000" spc="-10">
                <a:latin typeface="Arial"/>
                <a:cs typeface="Arial"/>
              </a:rPr>
              <a:t>19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pandemic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in </a:t>
            </a:r>
            <a:r>
              <a:rPr dirty="0" sz="1000">
                <a:latin typeface="Trebuchet MS"/>
                <a:cs typeface="Trebuchet MS"/>
              </a:rPr>
              <a:t>2020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magnified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the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need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for</a:t>
            </a:r>
            <a:r>
              <a:rPr dirty="0" sz="1000" spc="1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such </a:t>
            </a:r>
            <a:r>
              <a:rPr dirty="0" sz="1000">
                <a:latin typeface="Arial"/>
                <a:cs typeface="Arial"/>
              </a:rPr>
              <a:t>funding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during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disaster.</a:t>
            </a:r>
            <a:endParaRPr sz="1000">
              <a:latin typeface="Arial"/>
              <a:cs typeface="Arial"/>
            </a:endParaRPr>
          </a:p>
          <a:p>
            <a:pPr marL="12700" marR="138430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became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victims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</a:t>
            </a:r>
            <a:r>
              <a:rPr dirty="0" sz="1000">
                <a:latin typeface="Arial"/>
                <a:cs typeface="Arial"/>
              </a:rPr>
              <a:t> the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pandemic’s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economic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fallout,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used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expended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>
                <a:latin typeface="Arial"/>
                <a:cs typeface="Arial"/>
              </a:rPr>
              <a:t>Swoop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Rescue’s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dedicated </a:t>
            </a:r>
            <a:r>
              <a:rPr dirty="0" sz="1000">
                <a:latin typeface="Arial"/>
                <a:cs typeface="Arial"/>
              </a:rPr>
              <a:t>funds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help.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Once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CARES </a:t>
            </a:r>
            <a:r>
              <a:rPr dirty="0" sz="1000">
                <a:latin typeface="Arial"/>
                <a:cs typeface="Arial"/>
              </a:rPr>
              <a:t>Act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passed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established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</a:t>
            </a:r>
            <a:endParaRPr sz="1000">
              <a:latin typeface="Arial"/>
              <a:cs typeface="Arial"/>
            </a:endParaRPr>
          </a:p>
          <a:p>
            <a:pPr marL="12700" marR="15240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Higher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Education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Emergency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Relief </a:t>
            </a:r>
            <a:r>
              <a:rPr dirty="0" sz="1000">
                <a:latin typeface="Arial"/>
                <a:cs typeface="Arial"/>
              </a:rPr>
              <a:t>Fund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65">
                <a:latin typeface="Arial"/>
                <a:cs typeface="Arial"/>
              </a:rPr>
              <a:t>(HEERF),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addressed </a:t>
            </a:r>
            <a:r>
              <a:rPr dirty="0" sz="1000">
                <a:latin typeface="Arial"/>
                <a:cs typeface="Arial"/>
              </a:rPr>
              <a:t>students’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emergency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needs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using </a:t>
            </a:r>
            <a:r>
              <a:rPr dirty="0" sz="1000">
                <a:latin typeface="Arial"/>
                <a:cs typeface="Arial"/>
              </a:rPr>
              <a:t>these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federal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dollars.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Within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weeks, </a:t>
            </a:r>
            <a:r>
              <a:rPr dirty="0" sz="1000" spc="-80">
                <a:latin typeface="Arial"/>
                <a:cs typeface="Arial"/>
              </a:rPr>
              <a:t>HEERF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were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depleted,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>
                <a:latin typeface="Arial"/>
                <a:cs typeface="Arial"/>
              </a:rPr>
              <a:t>Swoop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Rescue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became,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once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again,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go-to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resource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for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need,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providing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almost</a:t>
            </a:r>
            <a:endParaRPr sz="1000">
              <a:latin typeface="Arial"/>
              <a:cs typeface="Arial"/>
            </a:endParaRPr>
          </a:p>
          <a:p>
            <a:pPr marL="12700" marR="64135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$1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million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grants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basic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needs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emergency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technology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from </a:t>
            </a:r>
            <a:r>
              <a:rPr dirty="0" sz="1000">
                <a:latin typeface="Arial"/>
                <a:cs typeface="Arial"/>
              </a:rPr>
              <a:t>March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through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2020.</a:t>
            </a:r>
            <a:endParaRPr sz="1000">
              <a:latin typeface="Arial"/>
              <a:cs typeface="Arial"/>
            </a:endParaRPr>
          </a:p>
        </p:txBody>
      </p:sp>
      <p:sp>
        <p:nvSpPr>
          <p:cNvPr id="62" name="object 62" descr=""/>
          <p:cNvSpPr txBox="1"/>
          <p:nvPr/>
        </p:nvSpPr>
        <p:spPr>
          <a:xfrm>
            <a:off x="3882644" y="850900"/>
            <a:ext cx="2014220" cy="462280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398780">
              <a:lnSpc>
                <a:spcPts val="1800"/>
              </a:lnSpc>
              <a:spcBef>
                <a:spcPts val="260"/>
              </a:spcBef>
            </a:pPr>
            <a:r>
              <a:rPr dirty="0" sz="1600" spc="-50">
                <a:solidFill>
                  <a:srgbClr val="FCB525"/>
                </a:solidFill>
                <a:latin typeface="Tahoma"/>
                <a:cs typeface="Tahoma"/>
              </a:rPr>
              <a:t>Faculty</a:t>
            </a:r>
            <a:r>
              <a:rPr dirty="0" sz="1600" spc="-22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20">
                <a:solidFill>
                  <a:srgbClr val="FCB525"/>
                </a:solidFill>
                <a:latin typeface="Tahoma"/>
                <a:cs typeface="Tahoma"/>
              </a:rPr>
              <a:t>&amp;</a:t>
            </a:r>
            <a:r>
              <a:rPr dirty="0" sz="1600" spc="-22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Staff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Campaign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0">
                <a:solidFill>
                  <a:srgbClr val="FCB525"/>
                </a:solidFill>
                <a:latin typeface="Tahoma"/>
                <a:cs typeface="Tahoma"/>
              </a:rPr>
              <a:t>Supports </a:t>
            </a: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5">
                <a:solidFill>
                  <a:srgbClr val="FCB525"/>
                </a:solidFill>
                <a:latin typeface="Tahoma"/>
                <a:cs typeface="Tahoma"/>
              </a:rPr>
              <a:t>from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Within</a:t>
            </a:r>
            <a:endParaRPr sz="1600">
              <a:latin typeface="Tahoma"/>
              <a:cs typeface="Tahoma"/>
            </a:endParaRPr>
          </a:p>
          <a:p>
            <a:pPr marL="12700" marR="247015">
              <a:lnSpc>
                <a:spcPct val="108300"/>
              </a:lnSpc>
              <a:spcBef>
                <a:spcPts val="290"/>
              </a:spcBef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2020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Staff </a:t>
            </a:r>
            <a:r>
              <a:rPr dirty="0" sz="1000">
                <a:latin typeface="Arial"/>
                <a:cs typeface="Arial"/>
              </a:rPr>
              <a:t>Campaign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pivoted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virtual </a:t>
            </a:r>
            <a:r>
              <a:rPr dirty="0" sz="1000">
                <a:latin typeface="Arial"/>
                <a:cs typeface="Arial"/>
              </a:rPr>
              <a:t>platform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raised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than</a:t>
            </a:r>
            <a:endParaRPr sz="1000">
              <a:latin typeface="Arial"/>
              <a:cs typeface="Arial"/>
            </a:endParaRPr>
          </a:p>
          <a:p>
            <a:pPr marL="12700" marR="168910">
              <a:lnSpc>
                <a:spcPct val="108300"/>
              </a:lnSpc>
            </a:pPr>
            <a:r>
              <a:rPr dirty="0" sz="1000" spc="-10">
                <a:latin typeface="Arial"/>
                <a:cs typeface="Arial"/>
              </a:rPr>
              <a:t>$130,000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 scholarships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programs.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 spc="-10">
                <a:latin typeface="Arial"/>
                <a:cs typeface="Arial"/>
              </a:rPr>
              <a:t>annual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campaign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gives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HCC </a:t>
            </a:r>
            <a:r>
              <a:rPr dirty="0" sz="1000">
                <a:latin typeface="Arial"/>
                <a:cs typeface="Arial"/>
              </a:rPr>
              <a:t>employees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opportunity</a:t>
            </a:r>
            <a:r>
              <a:rPr dirty="0" sz="1000" spc="1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to </a:t>
            </a:r>
            <a:r>
              <a:rPr dirty="0" sz="1000">
                <a:latin typeface="Arial"/>
                <a:cs typeface="Arial"/>
              </a:rPr>
              <a:t>make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philanthropic </a:t>
            </a:r>
            <a:r>
              <a:rPr dirty="0" sz="1000">
                <a:latin typeface="Trebuchet MS"/>
                <a:cs typeface="Trebuchet MS"/>
              </a:rPr>
              <a:t>gift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benefiting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80">
                <a:latin typeface="Trebuchet MS"/>
                <a:cs typeface="Trebuchet MS"/>
              </a:rPr>
              <a:t>HCC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students.</a:t>
            </a:r>
            <a:endParaRPr sz="10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Faculty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staff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members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gave </a:t>
            </a:r>
            <a:r>
              <a:rPr dirty="0" sz="1000">
                <a:latin typeface="Arial"/>
                <a:cs typeface="Arial"/>
              </a:rPr>
              <a:t>generously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aid, </a:t>
            </a:r>
            <a:r>
              <a:rPr dirty="0" sz="1000">
                <a:latin typeface="Arial"/>
                <a:cs typeface="Arial"/>
              </a:rPr>
              <a:t>including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emergency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assistance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scholarships.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than</a:t>
            </a:r>
            <a:endParaRPr sz="1000">
              <a:latin typeface="Arial"/>
              <a:cs typeface="Arial"/>
            </a:endParaRPr>
          </a:p>
          <a:p>
            <a:pPr marL="12700" marR="36195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$21,000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raised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includes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funds </a:t>
            </a:r>
            <a:r>
              <a:rPr dirty="0" sz="1000">
                <a:latin typeface="Arial"/>
                <a:cs typeface="Arial"/>
              </a:rPr>
              <a:t>raised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November’s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Bedichek- </a:t>
            </a:r>
            <a:r>
              <a:rPr dirty="0" sz="1000">
                <a:latin typeface="Arial"/>
                <a:cs typeface="Arial"/>
              </a:rPr>
              <a:t>Orman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Virtual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Auction,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>
                <a:latin typeface="Arial"/>
                <a:cs typeface="Arial"/>
              </a:rPr>
              <a:t>campaign’s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capstone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event,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which </a:t>
            </a:r>
            <a:r>
              <a:rPr dirty="0" sz="1000" spc="-25">
                <a:latin typeface="Arial"/>
                <a:cs typeface="Arial"/>
              </a:rPr>
              <a:t>was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held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virtually.</a:t>
            </a:r>
            <a:endParaRPr sz="1000">
              <a:latin typeface="Arial"/>
              <a:cs typeface="Arial"/>
            </a:endParaRPr>
          </a:p>
          <a:p>
            <a:pPr marL="12700" marR="102235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HCC Foundation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Liaisons Professor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Antrece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Baggétt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Mary</a:t>
            </a:r>
            <a:r>
              <a:rPr dirty="0" sz="1000" spc="-10">
                <a:latin typeface="Arial"/>
                <a:cs typeface="Arial"/>
              </a:rPr>
              <a:t> Lawson </a:t>
            </a:r>
            <a:r>
              <a:rPr dirty="0" sz="1000">
                <a:latin typeface="Arial"/>
                <a:cs typeface="Arial"/>
              </a:rPr>
              <a:t>deserve</a:t>
            </a:r>
            <a:r>
              <a:rPr dirty="0" sz="1000" spc="-10">
                <a:latin typeface="Arial"/>
                <a:cs typeface="Arial"/>
              </a:rPr>
              <a:t> special </a:t>
            </a:r>
            <a:r>
              <a:rPr dirty="0" sz="1000">
                <a:latin typeface="Arial"/>
                <a:cs typeface="Arial"/>
              </a:rPr>
              <a:t>thanks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leadership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>
                <a:latin typeface="Arial"/>
                <a:cs typeface="Arial"/>
              </a:rPr>
              <a:t>2020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campaign.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63" name="object 63" descr=""/>
          <p:cNvGrpSpPr/>
          <p:nvPr/>
        </p:nvGrpSpPr>
        <p:grpSpPr>
          <a:xfrm>
            <a:off x="3895344" y="5577840"/>
            <a:ext cx="1927225" cy="1093470"/>
            <a:chOff x="3895344" y="5577840"/>
            <a:chExt cx="1927225" cy="1093470"/>
          </a:xfrm>
        </p:grpSpPr>
        <p:pic>
          <p:nvPicPr>
            <p:cNvPr id="64" name="object 64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895344" y="5577840"/>
              <a:ext cx="1926805" cy="1093025"/>
            </a:xfrm>
            <a:prstGeom prst="rect">
              <a:avLst/>
            </a:prstGeom>
          </p:spPr>
        </p:pic>
        <p:sp>
          <p:nvSpPr>
            <p:cNvPr id="65" name="object 65" descr=""/>
            <p:cNvSpPr/>
            <p:nvPr/>
          </p:nvSpPr>
          <p:spPr>
            <a:xfrm>
              <a:off x="3895344" y="5577840"/>
              <a:ext cx="1927225" cy="1093470"/>
            </a:xfrm>
            <a:custGeom>
              <a:avLst/>
              <a:gdLst/>
              <a:ahLst/>
              <a:cxnLst/>
              <a:rect l="l" t="t" r="r" b="b"/>
              <a:pathLst>
                <a:path w="1927225" h="1093470">
                  <a:moveTo>
                    <a:pt x="1926805" y="0"/>
                  </a:moveTo>
                  <a:lnTo>
                    <a:pt x="0" y="0"/>
                  </a:lnTo>
                  <a:lnTo>
                    <a:pt x="0" y="1093025"/>
                  </a:lnTo>
                  <a:lnTo>
                    <a:pt x="1926805" y="1093025"/>
                  </a:lnTo>
                  <a:lnTo>
                    <a:pt x="1926805" y="0"/>
                  </a:lnTo>
                  <a:close/>
                </a:path>
              </a:pathLst>
            </a:custGeom>
            <a:solidFill>
              <a:srgbClr val="FFFFFF">
                <a:alpha val="61000"/>
              </a:srgbClr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6" name="object 66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533151" y="5612435"/>
              <a:ext cx="632838" cy="628058"/>
            </a:xfrm>
            <a:prstGeom prst="rect">
              <a:avLst/>
            </a:prstGeom>
          </p:spPr>
        </p:pic>
      </p:grpSp>
      <p:sp>
        <p:nvSpPr>
          <p:cNvPr id="67" name="object 67" descr=""/>
          <p:cNvSpPr txBox="1"/>
          <p:nvPr/>
        </p:nvSpPr>
        <p:spPr>
          <a:xfrm>
            <a:off x="113614" y="615959"/>
            <a:ext cx="641350" cy="66535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4870"/>
              </a:lnSpc>
            </a:pPr>
            <a:r>
              <a:rPr dirty="0" sz="4100" spc="-200">
                <a:solidFill>
                  <a:srgbClr val="FCB525"/>
                </a:solidFill>
                <a:latin typeface="Tahoma"/>
                <a:cs typeface="Tahoma"/>
              </a:rPr>
              <a:t>Special</a:t>
            </a:r>
            <a:r>
              <a:rPr dirty="0" sz="4100" spc="-5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10">
                <a:solidFill>
                  <a:srgbClr val="FCB525"/>
                </a:solidFill>
                <a:latin typeface="Tahoma"/>
                <a:cs typeface="Tahoma"/>
              </a:rPr>
              <a:t>Support</a:t>
            </a:r>
            <a:r>
              <a:rPr dirty="0" sz="4100" spc="-5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190">
                <a:solidFill>
                  <a:srgbClr val="FCB525"/>
                </a:solidFill>
                <a:latin typeface="Tahoma"/>
                <a:cs typeface="Tahoma"/>
              </a:rPr>
              <a:t>for</a:t>
            </a:r>
            <a:r>
              <a:rPr dirty="0" sz="4100" spc="-5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95">
                <a:solidFill>
                  <a:srgbClr val="FCB525"/>
                </a:solidFill>
                <a:latin typeface="Tahoma"/>
                <a:cs typeface="Tahoma"/>
              </a:rPr>
              <a:t>Unique</a:t>
            </a:r>
            <a:r>
              <a:rPr dirty="0" sz="4100" spc="-5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180">
                <a:solidFill>
                  <a:srgbClr val="FCB525"/>
                </a:solidFill>
                <a:latin typeface="Tahoma"/>
                <a:cs typeface="Tahoma"/>
              </a:rPr>
              <a:t>Times</a:t>
            </a:r>
            <a:endParaRPr sz="4100">
              <a:latin typeface="Tahoma"/>
              <a:cs typeface="Tahoma"/>
            </a:endParaRPr>
          </a:p>
        </p:txBody>
      </p:sp>
      <p:sp>
        <p:nvSpPr>
          <p:cNvPr id="68" name="object 68" descr=""/>
          <p:cNvSpPr/>
          <p:nvPr/>
        </p:nvSpPr>
        <p:spPr>
          <a:xfrm>
            <a:off x="896619" y="164586"/>
            <a:ext cx="0" cy="7041515"/>
          </a:xfrm>
          <a:custGeom>
            <a:avLst/>
            <a:gdLst/>
            <a:ahLst/>
            <a:cxnLst/>
            <a:rect l="l" t="t" r="r" b="b"/>
            <a:pathLst>
              <a:path w="0" h="7041515">
                <a:moveTo>
                  <a:pt x="0" y="7041159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 descr=""/>
          <p:cNvSpPr/>
          <p:nvPr/>
        </p:nvSpPr>
        <p:spPr>
          <a:xfrm>
            <a:off x="6838250" y="3878618"/>
            <a:ext cx="2486025" cy="0"/>
          </a:xfrm>
          <a:custGeom>
            <a:avLst/>
            <a:gdLst/>
            <a:ahLst/>
            <a:cxnLst/>
            <a:rect l="l" t="t" r="r" b="b"/>
            <a:pathLst>
              <a:path w="2486025" h="0">
                <a:moveTo>
                  <a:pt x="0" y="0"/>
                </a:moveTo>
                <a:lnTo>
                  <a:pt x="2486025" y="0"/>
                </a:lnTo>
              </a:path>
            </a:pathLst>
          </a:custGeom>
          <a:ln w="25400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 descr=""/>
          <p:cNvSpPr txBox="1"/>
          <p:nvPr/>
        </p:nvSpPr>
        <p:spPr>
          <a:xfrm>
            <a:off x="331114" y="7315200"/>
            <a:ext cx="12827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14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0" y="0"/>
            <a:ext cx="10058400" cy="7772400"/>
          </a:xfrm>
          <a:custGeom>
            <a:avLst/>
            <a:gdLst/>
            <a:ahLst/>
            <a:cxnLst/>
            <a:rect l="l" t="t" r="r" b="b"/>
            <a:pathLst>
              <a:path w="10058400" h="7772400">
                <a:moveTo>
                  <a:pt x="10058400" y="0"/>
                </a:moveTo>
                <a:lnTo>
                  <a:pt x="0" y="0"/>
                </a:lnTo>
                <a:lnTo>
                  <a:pt x="0" y="7772400"/>
                </a:lnTo>
                <a:lnTo>
                  <a:pt x="10058400" y="7772400"/>
                </a:lnTo>
                <a:lnTo>
                  <a:pt x="10058400" y="0"/>
                </a:lnTo>
                <a:close/>
              </a:path>
            </a:pathLst>
          </a:custGeom>
          <a:solidFill>
            <a:srgbClr val="0076BC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 descr=""/>
          <p:cNvGrpSpPr/>
          <p:nvPr/>
        </p:nvGrpSpPr>
        <p:grpSpPr>
          <a:xfrm>
            <a:off x="1816100" y="547019"/>
            <a:ext cx="6400800" cy="6400800"/>
            <a:chOff x="1816100" y="547019"/>
            <a:chExt cx="6400800" cy="6400800"/>
          </a:xfrm>
        </p:grpSpPr>
        <p:sp>
          <p:nvSpPr>
            <p:cNvPr id="4" name="object 4" descr=""/>
            <p:cNvSpPr/>
            <p:nvPr/>
          </p:nvSpPr>
          <p:spPr>
            <a:xfrm>
              <a:off x="5016498" y="547019"/>
              <a:ext cx="0" cy="6400800"/>
            </a:xfrm>
            <a:custGeom>
              <a:avLst/>
              <a:gdLst/>
              <a:ahLst/>
              <a:cxnLst/>
              <a:rect l="l" t="t" r="r" b="b"/>
              <a:pathLst>
                <a:path w="0" h="6400800">
                  <a:moveTo>
                    <a:pt x="0" y="640080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CB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 descr=""/>
            <p:cNvSpPr/>
            <p:nvPr/>
          </p:nvSpPr>
          <p:spPr>
            <a:xfrm>
              <a:off x="1816100" y="3747419"/>
              <a:ext cx="6400800" cy="0"/>
            </a:xfrm>
            <a:custGeom>
              <a:avLst/>
              <a:gdLst/>
              <a:ahLst/>
              <a:cxnLst/>
              <a:rect l="l" t="t" r="r" b="b"/>
              <a:pathLst>
                <a:path w="6400800" h="0">
                  <a:moveTo>
                    <a:pt x="6400800" y="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CB525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" name="object 6" descr=""/>
          <p:cNvSpPr txBox="1"/>
          <p:nvPr/>
        </p:nvSpPr>
        <p:spPr>
          <a:xfrm>
            <a:off x="1427480" y="2706964"/>
            <a:ext cx="2846705" cy="852169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“What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love </a:t>
            </a:r>
            <a:r>
              <a:rPr dirty="0" sz="1200" spc="-30" i="1">
                <a:solidFill>
                  <a:srgbClr val="FFFFFF"/>
                </a:solidFill>
                <a:latin typeface="Trebuchet MS"/>
                <a:cs typeface="Trebuchet MS"/>
              </a:rPr>
              <a:t>most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about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singing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choir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is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hearing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0" i="1">
                <a:solidFill>
                  <a:srgbClr val="FFFFFF"/>
                </a:solidFill>
                <a:latin typeface="Trebuchet MS"/>
                <a:cs typeface="Trebuchet MS"/>
              </a:rPr>
              <a:t>music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theory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interval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training 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come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10" i="1">
                <a:solidFill>
                  <a:srgbClr val="FFFFFF"/>
                </a:solidFill>
                <a:latin typeface="Trebuchet MS"/>
                <a:cs typeface="Trebuchet MS"/>
              </a:rPr>
              <a:t>life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make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beautiful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music.”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Shannon</a:t>
            </a:r>
            <a:r>
              <a:rPr dirty="0" sz="900" spc="13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FFFFFF"/>
                </a:solidFill>
                <a:latin typeface="Calibri"/>
                <a:cs typeface="Calibri"/>
              </a:rPr>
              <a:t>Zamora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Mary</a:t>
            </a:r>
            <a:r>
              <a:rPr dirty="0" sz="7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Thomas</a:t>
            </a:r>
            <a:r>
              <a:rPr dirty="0" sz="7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Marshall</a:t>
            </a:r>
            <a:r>
              <a:rPr dirty="0" sz="7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Choir</a:t>
            </a:r>
            <a:r>
              <a:rPr dirty="0" sz="700" spc="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Endowed</a:t>
            </a:r>
            <a:r>
              <a:rPr dirty="0" sz="7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882894" y="2706964"/>
            <a:ext cx="2586355" cy="852169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algn="just"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“Your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generosity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will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open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new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door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for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family,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will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have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legacy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10" i="1">
                <a:solidFill>
                  <a:srgbClr val="FFFFFF"/>
                </a:solidFill>
                <a:latin typeface="Trebuchet MS"/>
                <a:cs typeface="Trebuchet MS"/>
              </a:rPr>
              <a:t>pass</a:t>
            </a:r>
            <a:r>
              <a:rPr dirty="0" sz="1200" spc="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down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kids.”</a:t>
            </a:r>
            <a:endParaRPr sz="1200">
              <a:latin typeface="Trebuchet MS"/>
              <a:cs typeface="Trebuchet MS"/>
            </a:endParaRPr>
          </a:p>
          <a:p>
            <a:pPr algn="just" marL="12700">
              <a:lnSpc>
                <a:spcPts val="1060"/>
              </a:lnSpc>
              <a:spcBef>
                <a:spcPts val="350"/>
              </a:spcBef>
            </a:pP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Marco</a:t>
            </a:r>
            <a:r>
              <a:rPr dirty="0" sz="900" spc="-10" b="1">
                <a:solidFill>
                  <a:srgbClr val="FFFFFF"/>
                </a:solidFill>
                <a:latin typeface="Calibri"/>
                <a:cs typeface="Calibri"/>
              </a:rPr>
              <a:t> Garza</a:t>
            </a:r>
            <a:endParaRPr sz="900">
              <a:latin typeface="Calibri"/>
              <a:cs typeface="Calibri"/>
            </a:endParaRPr>
          </a:p>
          <a:p>
            <a:pPr algn="just" marL="12700">
              <a:lnSpc>
                <a:spcPts val="819"/>
              </a:lnSpc>
            </a:pP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PetroChem</a:t>
            </a:r>
            <a:r>
              <a:rPr dirty="0" sz="700" spc="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Works</a:t>
            </a:r>
            <a:r>
              <a:rPr dirty="0" sz="700" spc="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427480" y="5992403"/>
            <a:ext cx="2682240" cy="1029969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110" i="1">
                <a:solidFill>
                  <a:srgbClr val="FFFFFF"/>
                </a:solidFill>
                <a:latin typeface="Trebuchet MS"/>
                <a:cs typeface="Trebuchet MS"/>
              </a:rPr>
              <a:t>“I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am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very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honored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appreciative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to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be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recipient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this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award.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Thanks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lot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for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your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confidence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willingness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help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me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achieve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goals.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“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Joanna</a:t>
            </a:r>
            <a:r>
              <a:rPr dirty="0" sz="900" spc="204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25" b="1">
                <a:solidFill>
                  <a:srgbClr val="FFFFFF"/>
                </a:solidFill>
                <a:latin typeface="Calibri"/>
                <a:cs typeface="Calibri"/>
              </a:rPr>
              <a:t>Lee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 spc="-20">
                <a:solidFill>
                  <a:srgbClr val="FFFFFF"/>
                </a:solidFill>
                <a:latin typeface="Arial"/>
                <a:cs typeface="Arial"/>
              </a:rPr>
              <a:t>Kay</a:t>
            </a:r>
            <a:r>
              <a:rPr dirty="0" sz="7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King</a:t>
            </a:r>
            <a:r>
              <a:rPr dirty="0" sz="7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882894" y="5992403"/>
            <a:ext cx="2764790" cy="85216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420"/>
              </a:lnSpc>
              <a:spcBef>
                <a:spcPts val="100"/>
              </a:spcBef>
            </a:pP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“Thank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i="1">
                <a:solidFill>
                  <a:srgbClr val="FFFFFF"/>
                </a:solidFill>
                <a:latin typeface="Trebuchet MS"/>
                <a:cs typeface="Trebuchet MS"/>
              </a:rPr>
              <a:t>so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much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for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your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generosity.</a:t>
            </a:r>
            <a:endParaRPr sz="1200">
              <a:latin typeface="Trebuchet MS"/>
              <a:cs typeface="Trebuchet MS"/>
            </a:endParaRPr>
          </a:p>
          <a:p>
            <a:pPr marL="12700" marR="5080">
              <a:lnSpc>
                <a:spcPts val="1400"/>
              </a:lnSpc>
              <a:spcBef>
                <a:spcPts val="60"/>
              </a:spcBef>
            </a:pP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200" spc="-114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love</a:t>
            </a:r>
            <a:r>
              <a:rPr dirty="0" sz="1200" spc="-11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114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creativity</a:t>
            </a:r>
            <a:r>
              <a:rPr dirty="0" sz="1200" spc="-11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200" spc="-114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5" i="1">
                <a:solidFill>
                  <a:srgbClr val="FFFFFF"/>
                </a:solidFill>
                <a:latin typeface="Trebuchet MS"/>
                <a:cs typeface="Trebuchet MS"/>
              </a:rPr>
              <a:t>interior</a:t>
            </a:r>
            <a:r>
              <a:rPr dirty="0" sz="1200" spc="-11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dirty="0" sz="1200" spc="-114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11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plan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pursue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career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hospitality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design.”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Naomi</a:t>
            </a:r>
            <a:r>
              <a:rPr dirty="0" sz="900" spc="-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30" b="1">
                <a:solidFill>
                  <a:srgbClr val="FFFFFF"/>
                </a:solidFill>
                <a:latin typeface="Calibri"/>
                <a:cs typeface="Calibri"/>
              </a:rPr>
              <a:t>Sims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Honorary</a:t>
            </a:r>
            <a:r>
              <a:rPr dirty="0" sz="700" spc="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Bob</a:t>
            </a:r>
            <a:r>
              <a:rPr dirty="0" sz="700" spc="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G.</a:t>
            </a:r>
            <a:r>
              <a:rPr dirty="0" sz="700" spc="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Bibb</a:t>
            </a:r>
            <a:r>
              <a:rPr dirty="0" sz="700" spc="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Fashion</a:t>
            </a:r>
            <a:r>
              <a:rPr dirty="0" sz="700" spc="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dirty="0" sz="700" spc="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Interior</a:t>
            </a:r>
            <a:r>
              <a:rPr dirty="0" sz="700" spc="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Design</a:t>
            </a:r>
            <a:r>
              <a:rPr dirty="0" sz="700" spc="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pic>
        <p:nvPicPr>
          <p:cNvPr id="10" name="object 10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40180" y="885075"/>
            <a:ext cx="2490431" cy="1698396"/>
          </a:xfrm>
          <a:prstGeom prst="rect">
            <a:avLst/>
          </a:prstGeom>
        </p:spPr>
      </p:pic>
      <p:pic>
        <p:nvPicPr>
          <p:cNvPr id="11" name="object 11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95594" y="885075"/>
            <a:ext cx="2490431" cy="1698396"/>
          </a:xfrm>
          <a:prstGeom prst="rect">
            <a:avLst/>
          </a:prstGeom>
        </p:spPr>
      </p:pic>
      <p:pic>
        <p:nvPicPr>
          <p:cNvPr id="12" name="object 12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440180" y="4099737"/>
            <a:ext cx="2490431" cy="1698396"/>
          </a:xfrm>
          <a:prstGeom prst="rect">
            <a:avLst/>
          </a:prstGeom>
        </p:spPr>
      </p:pic>
      <p:pic>
        <p:nvPicPr>
          <p:cNvPr id="13" name="object 13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895594" y="4099737"/>
            <a:ext cx="2490431" cy="1698396"/>
          </a:xfrm>
          <a:prstGeom prst="rect">
            <a:avLst/>
          </a:prstGeom>
        </p:spPr>
      </p:pic>
      <p:sp>
        <p:nvSpPr>
          <p:cNvPr id="14" name="object 14" descr=""/>
          <p:cNvSpPr txBox="1"/>
          <p:nvPr/>
        </p:nvSpPr>
        <p:spPr>
          <a:xfrm>
            <a:off x="9618493" y="7312456"/>
            <a:ext cx="137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15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7559132" y="4161409"/>
            <a:ext cx="1627505" cy="2139950"/>
          </a:xfrm>
          <a:prstGeom prst="rect">
            <a:avLst/>
          </a:prstGeom>
        </p:spPr>
        <p:txBody>
          <a:bodyPr wrap="square" lIns="0" tIns="25400" rIns="0" bIns="0" rtlCol="0" vert="horz">
            <a:spAutoFit/>
          </a:bodyPr>
          <a:lstStyle/>
          <a:p>
            <a:pPr marL="12700" marR="5080">
              <a:lnSpc>
                <a:spcPts val="1500"/>
              </a:lnSpc>
              <a:spcBef>
                <a:spcPts val="200"/>
              </a:spcBef>
            </a:pPr>
            <a:r>
              <a:rPr dirty="0" sz="1300" spc="-114" i="1">
                <a:solidFill>
                  <a:srgbClr val="FFFFFF"/>
                </a:solidFill>
                <a:latin typeface="Trebuchet MS"/>
                <a:cs typeface="Trebuchet MS"/>
              </a:rPr>
              <a:t>“I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am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90" i="1">
                <a:solidFill>
                  <a:srgbClr val="FFFFFF"/>
                </a:solidFill>
                <a:latin typeface="Trebuchet MS"/>
                <a:cs typeface="Trebuchet MS"/>
              </a:rPr>
              <a:t>currently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5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300" spc="-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60" i="1">
                <a:solidFill>
                  <a:srgbClr val="FFFFFF"/>
                </a:solidFill>
                <a:latin typeface="Trebuchet MS"/>
                <a:cs typeface="Trebuchet MS"/>
              </a:rPr>
              <a:t>paramedic</a:t>
            </a:r>
            <a:r>
              <a:rPr dirty="0" sz="1300" spc="-7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65" i="1">
                <a:solidFill>
                  <a:srgbClr val="FFFFFF"/>
                </a:solidFill>
                <a:latin typeface="Trebuchet MS"/>
                <a:cs typeface="Trebuchet MS"/>
              </a:rPr>
              <a:t>student</a:t>
            </a:r>
            <a:r>
              <a:rPr dirty="0" sz="1300" spc="-7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at </a:t>
            </a:r>
            <a:r>
              <a:rPr dirty="0" sz="1300" spc="-75" i="1">
                <a:solidFill>
                  <a:srgbClr val="FFFFFF"/>
                </a:solidFill>
                <a:latin typeface="Trebuchet MS"/>
                <a:cs typeface="Trebuchet MS"/>
              </a:rPr>
              <a:t>HCC</a:t>
            </a:r>
            <a:r>
              <a:rPr dirty="0" sz="13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75" i="1">
                <a:solidFill>
                  <a:srgbClr val="FFFFFF"/>
                </a:solidFill>
                <a:latin typeface="Trebuchet MS"/>
                <a:cs typeface="Trebuchet MS"/>
              </a:rPr>
              <a:t>Northeast.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45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am </a:t>
            </a:r>
            <a:r>
              <a:rPr dirty="0" sz="1300" spc="-40" i="1">
                <a:solidFill>
                  <a:srgbClr val="FFFFFF"/>
                </a:solidFill>
                <a:latin typeface="Trebuchet MS"/>
                <a:cs typeface="Trebuchet MS"/>
              </a:rPr>
              <a:t>also</a:t>
            </a:r>
            <a:r>
              <a:rPr dirty="0" sz="13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90" i="1">
                <a:solidFill>
                  <a:srgbClr val="FFFFFF"/>
                </a:solidFill>
                <a:latin typeface="Trebuchet MS"/>
                <a:cs typeface="Trebuchet MS"/>
              </a:rPr>
              <a:t>currently</a:t>
            </a:r>
            <a:r>
              <a:rPr dirty="0" sz="13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70" i="1">
                <a:solidFill>
                  <a:srgbClr val="FFFFFF"/>
                </a:solidFill>
                <a:latin typeface="Trebuchet MS"/>
                <a:cs typeface="Trebuchet MS"/>
              </a:rPr>
              <a:t>employed </a:t>
            </a:r>
            <a:r>
              <a:rPr dirty="0" sz="1300" i="1">
                <a:solidFill>
                  <a:srgbClr val="FFFFFF"/>
                </a:solidFill>
                <a:latin typeface="Trebuchet MS"/>
                <a:cs typeface="Trebuchet MS"/>
              </a:rPr>
              <a:t>as</a:t>
            </a:r>
            <a:r>
              <a:rPr dirty="0" sz="13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1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3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firefighter</a:t>
            </a:r>
            <a:r>
              <a:rPr dirty="0" sz="13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for</a:t>
            </a:r>
            <a:endParaRPr sz="1300">
              <a:latin typeface="Trebuchet MS"/>
              <a:cs typeface="Trebuchet MS"/>
            </a:endParaRPr>
          </a:p>
          <a:p>
            <a:pPr marL="12700" marR="187960">
              <a:lnSpc>
                <a:spcPts val="1500"/>
              </a:lnSpc>
            </a:pPr>
            <a:r>
              <a:rPr dirty="0" sz="1300" spc="-85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55" i="1">
                <a:solidFill>
                  <a:srgbClr val="FFFFFF"/>
                </a:solidFill>
                <a:latin typeface="Trebuchet MS"/>
                <a:cs typeface="Trebuchet MS"/>
              </a:rPr>
              <a:t>Houston</a:t>
            </a:r>
            <a:r>
              <a:rPr dirty="0" sz="13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0" i="1">
                <a:solidFill>
                  <a:srgbClr val="FFFFFF"/>
                </a:solidFill>
                <a:latin typeface="Trebuchet MS"/>
                <a:cs typeface="Trebuchet MS"/>
              </a:rPr>
              <a:t>Fire</a:t>
            </a:r>
            <a:r>
              <a:rPr dirty="0" sz="1300" spc="-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85" i="1">
                <a:solidFill>
                  <a:srgbClr val="FFFFFF"/>
                </a:solidFill>
                <a:latin typeface="Trebuchet MS"/>
                <a:cs typeface="Trebuchet MS"/>
              </a:rPr>
              <a:t>Department.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10" i="1">
                <a:solidFill>
                  <a:srgbClr val="FFFFFF"/>
                </a:solidFill>
                <a:latin typeface="Trebuchet MS"/>
                <a:cs typeface="Trebuchet MS"/>
              </a:rPr>
              <a:t>Having </a:t>
            </a:r>
            <a:r>
              <a:rPr dirty="0" sz="1300" spc="-65" i="1">
                <a:solidFill>
                  <a:srgbClr val="FFFFFF"/>
                </a:solidFill>
                <a:latin typeface="Trebuchet MS"/>
                <a:cs typeface="Trebuchet MS"/>
              </a:rPr>
              <a:t>this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50" i="1">
                <a:solidFill>
                  <a:srgbClr val="FFFFFF"/>
                </a:solidFill>
                <a:latin typeface="Trebuchet MS"/>
                <a:cs typeface="Trebuchet MS"/>
              </a:rPr>
              <a:t>scholarship</a:t>
            </a:r>
            <a:r>
              <a:rPr dirty="0" sz="13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is</a:t>
            </a:r>
            <a:r>
              <a:rPr dirty="0" sz="13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an </a:t>
            </a:r>
            <a:r>
              <a:rPr dirty="0" sz="1300" spc="-85" i="1">
                <a:solidFill>
                  <a:srgbClr val="FFFFFF"/>
                </a:solidFill>
                <a:latin typeface="Trebuchet MS"/>
                <a:cs typeface="Trebuchet MS"/>
              </a:rPr>
              <a:t>incredible</a:t>
            </a:r>
            <a:r>
              <a:rPr dirty="0" sz="13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10" i="1">
                <a:solidFill>
                  <a:srgbClr val="FFFFFF"/>
                </a:solidFill>
                <a:latin typeface="Trebuchet MS"/>
                <a:cs typeface="Trebuchet MS"/>
              </a:rPr>
              <a:t>help.”</a:t>
            </a:r>
            <a:endParaRPr sz="13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30"/>
              </a:spcBef>
            </a:pP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Danyal</a:t>
            </a:r>
            <a:r>
              <a:rPr dirty="0" sz="900" spc="4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20" b="1">
                <a:solidFill>
                  <a:srgbClr val="FFFFFF"/>
                </a:solidFill>
                <a:latin typeface="Calibri"/>
                <a:cs typeface="Calibri"/>
              </a:rPr>
              <a:t>Syed</a:t>
            </a:r>
            <a:endParaRPr sz="900">
              <a:latin typeface="Calibri"/>
              <a:cs typeface="Calibri"/>
            </a:endParaRPr>
          </a:p>
          <a:p>
            <a:pPr marL="12700" marR="81915">
              <a:lnSpc>
                <a:spcPts val="840"/>
              </a:lnSpc>
              <a:spcBef>
                <a:spcPts val="5"/>
              </a:spcBef>
            </a:pP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Houston</a:t>
            </a:r>
            <a:r>
              <a:rPr dirty="0" sz="7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Livestock</a:t>
            </a:r>
            <a:r>
              <a:rPr dirty="0" sz="7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Show</a:t>
            </a:r>
            <a:r>
              <a:rPr dirty="0" sz="700" spc="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&amp;</a:t>
            </a:r>
            <a:r>
              <a:rPr dirty="0" sz="7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Rodeo</a:t>
            </a:r>
            <a:r>
              <a:rPr dirty="0" sz="700" spc="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25">
                <a:solidFill>
                  <a:srgbClr val="FFFFFF"/>
                </a:solidFill>
                <a:latin typeface="Arial"/>
                <a:cs typeface="Arial"/>
              </a:rPr>
              <a:t>PSI</a:t>
            </a:r>
            <a:r>
              <a:rPr dirty="0" sz="700" spc="50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COE</a:t>
            </a:r>
            <a:r>
              <a:rPr dirty="0" sz="700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3" name="object 3" descr=""/>
          <p:cNvGrpSpPr/>
          <p:nvPr/>
        </p:nvGrpSpPr>
        <p:grpSpPr>
          <a:xfrm>
            <a:off x="5806469" y="914400"/>
            <a:ext cx="3566160" cy="5577205"/>
            <a:chOff x="5806469" y="914400"/>
            <a:chExt cx="3566160" cy="5577205"/>
          </a:xfrm>
        </p:grpSpPr>
        <p:pic>
          <p:nvPicPr>
            <p:cNvPr id="4" name="object 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806478" y="4215384"/>
              <a:ext cx="1628775" cy="2275763"/>
            </a:xfrm>
            <a:prstGeom prst="rect">
              <a:avLst/>
            </a:prstGeom>
          </p:spPr>
        </p:pic>
        <p:pic>
          <p:nvPicPr>
            <p:cNvPr id="5" name="object 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806478" y="914400"/>
              <a:ext cx="1628775" cy="2275763"/>
            </a:xfrm>
            <a:prstGeom prst="rect">
              <a:avLst/>
            </a:prstGeom>
          </p:spPr>
        </p:pic>
        <p:sp>
          <p:nvSpPr>
            <p:cNvPr id="6" name="object 6" descr=""/>
            <p:cNvSpPr/>
            <p:nvPr/>
          </p:nvSpPr>
          <p:spPr>
            <a:xfrm>
              <a:off x="5806469" y="3697869"/>
              <a:ext cx="3566160" cy="0"/>
            </a:xfrm>
            <a:custGeom>
              <a:avLst/>
              <a:gdLst/>
              <a:ahLst/>
              <a:cxnLst/>
              <a:rect l="l" t="t" r="r" b="b"/>
              <a:pathLst>
                <a:path w="3566159" h="0">
                  <a:moveTo>
                    <a:pt x="0" y="0"/>
                  </a:moveTo>
                  <a:lnTo>
                    <a:pt x="3566134" y="0"/>
                  </a:lnTo>
                </a:path>
              </a:pathLst>
            </a:custGeom>
            <a:ln w="25400">
              <a:solidFill>
                <a:srgbClr val="FCB525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 descr=""/>
          <p:cNvSpPr txBox="1"/>
          <p:nvPr/>
        </p:nvSpPr>
        <p:spPr>
          <a:xfrm>
            <a:off x="113614" y="854075"/>
            <a:ext cx="641350" cy="6415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4870"/>
              </a:lnSpc>
            </a:pPr>
            <a:r>
              <a:rPr dirty="0" sz="4100" spc="-320">
                <a:solidFill>
                  <a:srgbClr val="FCB525"/>
                </a:solidFill>
                <a:latin typeface="Tahoma"/>
                <a:cs typeface="Tahoma"/>
              </a:rPr>
              <a:t>Donor</a:t>
            </a:r>
            <a:r>
              <a:rPr dirty="0" sz="4100" spc="-4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54">
                <a:solidFill>
                  <a:srgbClr val="FCB525"/>
                </a:solidFill>
                <a:latin typeface="Tahoma"/>
                <a:cs typeface="Tahoma"/>
              </a:rPr>
              <a:t>Investment</a:t>
            </a:r>
            <a:r>
              <a:rPr dirty="0" sz="4100" spc="-484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25">
                <a:solidFill>
                  <a:srgbClr val="FCB525"/>
                </a:solidFill>
                <a:latin typeface="Tahoma"/>
                <a:cs typeface="Tahoma"/>
              </a:rPr>
              <a:t>Yields</a:t>
            </a:r>
            <a:r>
              <a:rPr dirty="0" sz="4100" spc="-4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65">
                <a:solidFill>
                  <a:srgbClr val="FCB525"/>
                </a:solidFill>
                <a:latin typeface="Tahoma"/>
                <a:cs typeface="Tahoma"/>
              </a:rPr>
              <a:t>Impact</a:t>
            </a:r>
            <a:endParaRPr sz="4100">
              <a:latin typeface="Tahoma"/>
              <a:cs typeface="Tahoma"/>
            </a:endParaRPr>
          </a:p>
        </p:txBody>
      </p:sp>
      <p:sp>
        <p:nvSpPr>
          <p:cNvPr id="8" name="object 8" descr=""/>
          <p:cNvSpPr/>
          <p:nvPr/>
        </p:nvSpPr>
        <p:spPr>
          <a:xfrm>
            <a:off x="896619" y="164586"/>
            <a:ext cx="0" cy="7041515"/>
          </a:xfrm>
          <a:custGeom>
            <a:avLst/>
            <a:gdLst/>
            <a:ahLst/>
            <a:cxnLst/>
            <a:rect l="l" t="t" r="r" b="b"/>
            <a:pathLst>
              <a:path w="0" h="7041515">
                <a:moveTo>
                  <a:pt x="0" y="7041159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1840438" y="819150"/>
            <a:ext cx="2263140" cy="67310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405130" marR="5080" indent="-393065">
              <a:lnSpc>
                <a:spcPct val="106300"/>
              </a:lnSpc>
              <a:spcBef>
                <a:spcPts val="95"/>
              </a:spcBef>
            </a:pPr>
            <a:r>
              <a:rPr dirty="0" sz="2000" spc="-130" i="0">
                <a:solidFill>
                  <a:srgbClr val="FCB525"/>
                </a:solidFill>
                <a:latin typeface="Tahoma"/>
                <a:cs typeface="Tahoma"/>
              </a:rPr>
              <a:t>SCHOLARSHIPS</a:t>
            </a:r>
            <a:r>
              <a:rPr dirty="0" sz="2000" spc="-190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000" spc="-75" i="0">
                <a:solidFill>
                  <a:srgbClr val="FCB525"/>
                </a:solidFill>
                <a:latin typeface="Tahoma"/>
                <a:cs typeface="Tahoma"/>
              </a:rPr>
              <a:t>MAKE </a:t>
            </a:r>
            <a:r>
              <a:rPr dirty="0" sz="2000" spc="-140" i="0">
                <a:solidFill>
                  <a:srgbClr val="FCB525"/>
                </a:solidFill>
                <a:latin typeface="Tahoma"/>
                <a:cs typeface="Tahoma"/>
              </a:rPr>
              <a:t>A</a:t>
            </a:r>
            <a:r>
              <a:rPr dirty="0" sz="2000" spc="-300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000" spc="-45" i="0">
                <a:solidFill>
                  <a:srgbClr val="FCB525"/>
                </a:solidFill>
                <a:latin typeface="Tahoma"/>
                <a:cs typeface="Tahoma"/>
              </a:rPr>
              <a:t>DIFFERENCE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7559132" y="860425"/>
            <a:ext cx="1705610" cy="2338070"/>
          </a:xfrm>
          <a:prstGeom prst="rect">
            <a:avLst/>
          </a:prstGeom>
        </p:spPr>
        <p:txBody>
          <a:bodyPr wrap="square" lIns="0" tIns="7620" rIns="0" bIns="0" rtlCol="0" vert="horz">
            <a:spAutoFit/>
          </a:bodyPr>
          <a:lstStyle/>
          <a:p>
            <a:pPr marL="12700" marR="5080">
              <a:lnSpc>
                <a:spcPct val="102600"/>
              </a:lnSpc>
              <a:spcBef>
                <a:spcPts val="60"/>
              </a:spcBef>
            </a:pPr>
            <a:r>
              <a:rPr dirty="0" sz="1300" spc="-114" i="1">
                <a:solidFill>
                  <a:srgbClr val="FFFFFF"/>
                </a:solidFill>
                <a:latin typeface="Trebuchet MS"/>
                <a:cs typeface="Trebuchet MS"/>
              </a:rPr>
              <a:t>“I</a:t>
            </a:r>
            <a:r>
              <a:rPr dirty="0" sz="13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am</a:t>
            </a:r>
            <a:r>
              <a:rPr dirty="0" sz="13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1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3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60" i="1">
                <a:solidFill>
                  <a:srgbClr val="FFFFFF"/>
                </a:solidFill>
                <a:latin typeface="Trebuchet MS"/>
                <a:cs typeface="Trebuchet MS"/>
              </a:rPr>
              <a:t>single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75" i="1">
                <a:solidFill>
                  <a:srgbClr val="FFFFFF"/>
                </a:solidFill>
                <a:latin typeface="Trebuchet MS"/>
                <a:cs typeface="Trebuchet MS"/>
              </a:rPr>
              <a:t>parent</a:t>
            </a:r>
            <a:r>
              <a:rPr dirty="0" sz="13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90" i="1">
                <a:solidFill>
                  <a:srgbClr val="FFFFFF"/>
                </a:solidFill>
                <a:latin typeface="Trebuchet MS"/>
                <a:cs typeface="Trebuchet MS"/>
              </a:rPr>
              <a:t>four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children. </a:t>
            </a:r>
            <a:r>
              <a:rPr dirty="0" sz="1300" spc="-45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65" i="1">
                <a:solidFill>
                  <a:srgbClr val="FFFFFF"/>
                </a:solidFill>
                <a:latin typeface="Trebuchet MS"/>
                <a:cs typeface="Trebuchet MS"/>
              </a:rPr>
              <a:t>have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50" i="1">
                <a:solidFill>
                  <a:srgbClr val="FFFFFF"/>
                </a:solidFill>
                <a:latin typeface="Trebuchet MS"/>
                <a:cs typeface="Trebuchet MS"/>
              </a:rPr>
              <a:t>a </a:t>
            </a:r>
            <a:r>
              <a:rPr dirty="0" sz="1300" spc="-70" i="1">
                <a:solidFill>
                  <a:srgbClr val="FFFFFF"/>
                </a:solidFill>
                <a:latin typeface="Trebuchet MS"/>
                <a:cs typeface="Trebuchet MS"/>
              </a:rPr>
              <a:t>daughter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80" i="1">
                <a:solidFill>
                  <a:srgbClr val="FFFFFF"/>
                </a:solidFill>
                <a:latin typeface="Trebuchet MS"/>
                <a:cs typeface="Trebuchet MS"/>
              </a:rPr>
              <a:t>who</a:t>
            </a:r>
            <a:r>
              <a:rPr dirty="0" sz="13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35" i="1">
                <a:solidFill>
                  <a:srgbClr val="FFFFFF"/>
                </a:solidFill>
                <a:latin typeface="Trebuchet MS"/>
                <a:cs typeface="Trebuchet MS"/>
              </a:rPr>
              <a:t>was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0" i="1">
                <a:solidFill>
                  <a:srgbClr val="FFFFFF"/>
                </a:solidFill>
                <a:latin typeface="Trebuchet MS"/>
                <a:cs typeface="Trebuchet MS"/>
              </a:rPr>
              <a:t>born </a:t>
            </a:r>
            <a:r>
              <a:rPr dirty="0" sz="1300" spc="-110" i="1">
                <a:solidFill>
                  <a:srgbClr val="FFFFFF"/>
                </a:solidFill>
                <a:latin typeface="Trebuchet MS"/>
                <a:cs typeface="Trebuchet MS"/>
              </a:rPr>
              <a:t>with</a:t>
            </a:r>
            <a:r>
              <a:rPr dirty="0" sz="13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40" i="1">
                <a:solidFill>
                  <a:srgbClr val="FFFFFF"/>
                </a:solidFill>
                <a:latin typeface="Trebuchet MS"/>
                <a:cs typeface="Trebuchet MS"/>
              </a:rPr>
              <a:t>spina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85" i="1">
                <a:solidFill>
                  <a:srgbClr val="FFFFFF"/>
                </a:solidFill>
                <a:latin typeface="Trebuchet MS"/>
                <a:cs typeface="Trebuchet MS"/>
              </a:rPr>
              <a:t>bifida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4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she is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75" i="1">
                <a:solidFill>
                  <a:srgbClr val="FFFFFF"/>
                </a:solidFill>
                <a:latin typeface="Trebuchet MS"/>
                <a:cs typeface="Trebuchet MS"/>
              </a:rPr>
              <a:t>paralyzed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80" i="1">
                <a:solidFill>
                  <a:srgbClr val="FFFFFF"/>
                </a:solidFill>
                <a:latin typeface="Trebuchet MS"/>
                <a:cs typeface="Trebuchet MS"/>
              </a:rPr>
              <a:t>from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the </a:t>
            </a:r>
            <a:r>
              <a:rPr dirty="0" sz="1300" spc="-75" i="1">
                <a:solidFill>
                  <a:srgbClr val="FFFFFF"/>
                </a:solidFill>
                <a:latin typeface="Trebuchet MS"/>
                <a:cs typeface="Trebuchet MS"/>
              </a:rPr>
              <a:t>waist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down.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50" i="1">
                <a:solidFill>
                  <a:srgbClr val="FFFFFF"/>
                </a:solidFill>
                <a:latin typeface="Trebuchet MS"/>
                <a:cs typeface="Trebuchet MS"/>
              </a:rPr>
              <a:t>By</a:t>
            </a:r>
            <a:r>
              <a:rPr dirty="0" sz="13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awarding </a:t>
            </a:r>
            <a:r>
              <a:rPr dirty="0" sz="1300" spc="-105" i="1">
                <a:solidFill>
                  <a:srgbClr val="FFFFFF"/>
                </a:solidFill>
                <a:latin typeface="Trebuchet MS"/>
                <a:cs typeface="Trebuchet MS"/>
              </a:rPr>
              <a:t>me, </a:t>
            </a:r>
            <a:r>
              <a:rPr dirty="0" sz="1300" spc="-75" i="1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dirty="0" sz="13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65" i="1">
                <a:solidFill>
                  <a:srgbClr val="FFFFFF"/>
                </a:solidFill>
                <a:latin typeface="Trebuchet MS"/>
                <a:cs typeface="Trebuchet MS"/>
              </a:rPr>
              <a:t>have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10" i="1">
                <a:solidFill>
                  <a:srgbClr val="FFFFFF"/>
                </a:solidFill>
                <a:latin typeface="Trebuchet MS"/>
                <a:cs typeface="Trebuchet MS"/>
              </a:rPr>
              <a:t>lightened </a:t>
            </a:r>
            <a:r>
              <a:rPr dirty="0" sz="1300" spc="-65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3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75" i="1">
                <a:solidFill>
                  <a:srgbClr val="FFFFFF"/>
                </a:solidFill>
                <a:latin typeface="Trebuchet MS"/>
                <a:cs typeface="Trebuchet MS"/>
              </a:rPr>
              <a:t>financial</a:t>
            </a:r>
            <a:r>
              <a:rPr dirty="0" sz="13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10" i="1">
                <a:solidFill>
                  <a:srgbClr val="FFFFFF"/>
                </a:solidFill>
                <a:latin typeface="Trebuchet MS"/>
                <a:cs typeface="Trebuchet MS"/>
              </a:rPr>
              <a:t>burden </a:t>
            </a:r>
            <a:r>
              <a:rPr dirty="0" sz="1300" spc="-75" i="1">
                <a:solidFill>
                  <a:srgbClr val="FFFFFF"/>
                </a:solidFill>
                <a:latin typeface="Trebuchet MS"/>
                <a:cs typeface="Trebuchet MS"/>
              </a:rPr>
              <a:t>which</a:t>
            </a:r>
            <a:r>
              <a:rPr dirty="0" sz="13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75" i="1">
                <a:solidFill>
                  <a:srgbClr val="FFFFFF"/>
                </a:solidFill>
                <a:latin typeface="Trebuchet MS"/>
                <a:cs typeface="Trebuchet MS"/>
              </a:rPr>
              <a:t>allows</a:t>
            </a:r>
            <a:r>
              <a:rPr dirty="0" sz="13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50" i="1">
                <a:solidFill>
                  <a:srgbClr val="FFFFFF"/>
                </a:solidFill>
                <a:latin typeface="Trebuchet MS"/>
                <a:cs typeface="Trebuchet MS"/>
              </a:rPr>
              <a:t>me</a:t>
            </a:r>
            <a:r>
              <a:rPr dirty="0" sz="13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85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3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25" i="1">
                <a:solidFill>
                  <a:srgbClr val="FFFFFF"/>
                </a:solidFill>
                <a:latin typeface="Trebuchet MS"/>
                <a:cs typeface="Trebuchet MS"/>
              </a:rPr>
              <a:t>focus </a:t>
            </a:r>
            <a:r>
              <a:rPr dirty="0" sz="1300" spc="-45" i="1">
                <a:solidFill>
                  <a:srgbClr val="FFFFFF"/>
                </a:solidFill>
                <a:latin typeface="Trebuchet MS"/>
                <a:cs typeface="Trebuchet MS"/>
              </a:rPr>
              <a:t>on</a:t>
            </a:r>
            <a:r>
              <a:rPr dirty="0" sz="13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65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300" spc="-114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10" i="1">
                <a:solidFill>
                  <a:srgbClr val="FFFFFF"/>
                </a:solidFill>
                <a:latin typeface="Trebuchet MS"/>
                <a:cs typeface="Trebuchet MS"/>
              </a:rPr>
              <a:t>education.”</a:t>
            </a:r>
            <a:endParaRPr sz="13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65"/>
              </a:spcBef>
            </a:pP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Alethia</a:t>
            </a:r>
            <a:r>
              <a:rPr dirty="0" sz="900" spc="4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FFFFFF"/>
                </a:solidFill>
                <a:latin typeface="Calibri"/>
                <a:cs typeface="Calibri"/>
              </a:rPr>
              <a:t>Williams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Dr.</a:t>
            </a:r>
            <a:r>
              <a:rPr dirty="0" sz="7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Charles</a:t>
            </a:r>
            <a:r>
              <a:rPr dirty="0" sz="7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Cook</a:t>
            </a:r>
            <a:r>
              <a:rPr dirty="0" sz="7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539650" y="5032895"/>
            <a:ext cx="1711325" cy="54483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541655" marR="5080" indent="230504">
              <a:lnSpc>
                <a:spcPct val="102800"/>
              </a:lnSpc>
              <a:spcBef>
                <a:spcPts val="80"/>
              </a:spcBef>
            </a:pPr>
            <a:r>
              <a:rPr dirty="0" sz="750" spc="45">
                <a:solidFill>
                  <a:srgbClr val="414042"/>
                </a:solidFill>
                <a:latin typeface="Gill Sans MT"/>
                <a:cs typeface="Gill Sans MT"/>
              </a:rPr>
              <a:t>Students</a:t>
            </a:r>
            <a:r>
              <a:rPr dirty="0" sz="750" spc="3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who</a:t>
            </a:r>
            <a:r>
              <a:rPr dirty="0" sz="750" spc="35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 spc="-10">
                <a:solidFill>
                  <a:srgbClr val="414042"/>
                </a:solidFill>
                <a:latin typeface="Gill Sans MT"/>
                <a:cs typeface="Gill Sans MT"/>
              </a:rPr>
              <a:t>receive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 scholarships</a:t>
            </a:r>
            <a:r>
              <a:rPr dirty="0" sz="750" spc="20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are</a:t>
            </a:r>
            <a:r>
              <a:rPr dirty="0" sz="750" spc="20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more</a:t>
            </a:r>
            <a:r>
              <a:rPr dirty="0" sz="750" spc="20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 spc="-20">
                <a:solidFill>
                  <a:srgbClr val="414042"/>
                </a:solidFill>
                <a:latin typeface="Gill Sans MT"/>
                <a:cs typeface="Gill Sans MT"/>
              </a:rPr>
              <a:t>than</a:t>
            </a:r>
            <a:endParaRPr sz="750">
              <a:latin typeface="Gill Sans MT"/>
              <a:cs typeface="Gill Sans MT"/>
            </a:endParaRPr>
          </a:p>
          <a:p>
            <a:pPr marL="12700" marR="5080" indent="744855">
              <a:lnSpc>
                <a:spcPts val="1090"/>
              </a:lnSpc>
              <a:spcBef>
                <a:spcPts val="70"/>
              </a:spcBef>
            </a:pPr>
            <a:r>
              <a:rPr dirty="0" sz="1100" spc="60" b="1">
                <a:solidFill>
                  <a:srgbClr val="6FBE4A"/>
                </a:solidFill>
                <a:latin typeface="Trebuchet MS"/>
                <a:cs typeface="Trebuchet MS"/>
              </a:rPr>
              <a:t>2X</a:t>
            </a:r>
            <a:r>
              <a:rPr dirty="0" sz="1100" spc="-35" b="1">
                <a:solidFill>
                  <a:srgbClr val="6FBE4A"/>
                </a:solidFill>
                <a:latin typeface="Trebuchet MS"/>
                <a:cs typeface="Trebuchet MS"/>
              </a:rPr>
              <a:t> </a:t>
            </a:r>
            <a:r>
              <a:rPr dirty="0" sz="1100" b="1">
                <a:solidFill>
                  <a:srgbClr val="6FBE4A"/>
                </a:solidFill>
                <a:latin typeface="Trebuchet MS"/>
                <a:cs typeface="Trebuchet MS"/>
              </a:rPr>
              <a:t>more</a:t>
            </a:r>
            <a:r>
              <a:rPr dirty="0" sz="1100" spc="-35" b="1">
                <a:solidFill>
                  <a:srgbClr val="6FBE4A"/>
                </a:solidFill>
                <a:latin typeface="Trebuchet MS"/>
                <a:cs typeface="Trebuchet MS"/>
              </a:rPr>
              <a:t> </a:t>
            </a:r>
            <a:r>
              <a:rPr dirty="0" sz="1100" spc="-30" b="1">
                <a:solidFill>
                  <a:srgbClr val="6FBE4A"/>
                </a:solidFill>
                <a:latin typeface="Trebuchet MS"/>
                <a:cs typeface="Trebuchet MS"/>
              </a:rPr>
              <a:t>likely </a:t>
            </a:r>
            <a:r>
              <a:rPr dirty="0" sz="1100" b="1">
                <a:solidFill>
                  <a:srgbClr val="6FBE4A"/>
                </a:solidFill>
                <a:latin typeface="Trebuchet MS"/>
                <a:cs typeface="Trebuchet MS"/>
              </a:rPr>
              <a:t>to</a:t>
            </a:r>
            <a:r>
              <a:rPr dirty="0" sz="1100" spc="-5" b="1">
                <a:solidFill>
                  <a:srgbClr val="6FBE4A"/>
                </a:solidFill>
                <a:latin typeface="Trebuchet MS"/>
                <a:cs typeface="Trebuchet MS"/>
              </a:rPr>
              <a:t> </a:t>
            </a:r>
            <a:r>
              <a:rPr dirty="0" sz="1100" b="1">
                <a:solidFill>
                  <a:srgbClr val="6FBE4A"/>
                </a:solidFill>
                <a:latin typeface="Trebuchet MS"/>
                <a:cs typeface="Trebuchet MS"/>
              </a:rPr>
              <a:t>move</a:t>
            </a:r>
            <a:r>
              <a:rPr dirty="0" sz="1100" spc="-5" b="1">
                <a:solidFill>
                  <a:srgbClr val="6FBE4A"/>
                </a:solidFill>
                <a:latin typeface="Trebuchet MS"/>
                <a:cs typeface="Trebuchet MS"/>
              </a:rPr>
              <a:t> </a:t>
            </a:r>
            <a:r>
              <a:rPr dirty="0" sz="1100" b="1">
                <a:solidFill>
                  <a:srgbClr val="6FBE4A"/>
                </a:solidFill>
                <a:latin typeface="Trebuchet MS"/>
                <a:cs typeface="Trebuchet MS"/>
              </a:rPr>
              <a:t>on</a:t>
            </a:r>
            <a:r>
              <a:rPr dirty="0" sz="1100" spc="-5" b="1">
                <a:solidFill>
                  <a:srgbClr val="6FBE4A"/>
                </a:solidFill>
                <a:latin typeface="Trebuchet MS"/>
                <a:cs typeface="Trebuchet MS"/>
              </a:rPr>
              <a:t> </a:t>
            </a:r>
            <a:r>
              <a:rPr dirty="0" sz="1100" b="1">
                <a:solidFill>
                  <a:srgbClr val="6FBE4A"/>
                </a:solidFill>
                <a:latin typeface="Trebuchet MS"/>
                <a:cs typeface="Trebuchet MS"/>
              </a:rPr>
              <a:t>to</a:t>
            </a:r>
            <a:r>
              <a:rPr dirty="0" sz="1100" spc="-5" b="1">
                <a:solidFill>
                  <a:srgbClr val="6FBE4A"/>
                </a:solidFill>
                <a:latin typeface="Trebuchet MS"/>
                <a:cs typeface="Trebuchet MS"/>
              </a:rPr>
              <a:t> </a:t>
            </a:r>
            <a:r>
              <a:rPr dirty="0" sz="1100" spc="-10" b="1">
                <a:solidFill>
                  <a:srgbClr val="6FBE4A"/>
                </a:solidFill>
                <a:latin typeface="Trebuchet MS"/>
                <a:cs typeface="Trebuchet MS"/>
              </a:rPr>
              <a:t>completion</a:t>
            </a:r>
            <a:endParaRPr sz="1100">
              <a:latin typeface="Trebuchet MS"/>
              <a:cs typeface="Trebuchet MS"/>
            </a:endParaRPr>
          </a:p>
        </p:txBody>
      </p:sp>
      <p:pic>
        <p:nvPicPr>
          <p:cNvPr id="12" name="object 12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359630" y="4710469"/>
            <a:ext cx="647560" cy="843899"/>
          </a:xfrm>
          <a:prstGeom prst="rect">
            <a:avLst/>
          </a:prstGeom>
        </p:spPr>
      </p:pic>
      <p:sp>
        <p:nvSpPr>
          <p:cNvPr id="13" name="object 13" descr=""/>
          <p:cNvSpPr txBox="1"/>
          <p:nvPr/>
        </p:nvSpPr>
        <p:spPr>
          <a:xfrm>
            <a:off x="2279509" y="2636484"/>
            <a:ext cx="1737995" cy="5365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9"/>
              </a:lnSpc>
              <a:spcBef>
                <a:spcPts val="105"/>
              </a:spcBef>
            </a:pPr>
            <a:r>
              <a:rPr dirty="0" sz="750" spc="45">
                <a:solidFill>
                  <a:srgbClr val="414042"/>
                </a:solidFill>
                <a:latin typeface="Gill Sans MT"/>
                <a:cs typeface="Gill Sans MT"/>
              </a:rPr>
              <a:t>Students</a:t>
            </a:r>
            <a:r>
              <a:rPr dirty="0" sz="750" spc="24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receiving</a:t>
            </a:r>
            <a:r>
              <a:rPr dirty="0" sz="750" spc="24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scholarships</a:t>
            </a:r>
            <a:r>
              <a:rPr dirty="0" sz="750" spc="24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have</a:t>
            </a:r>
            <a:r>
              <a:rPr dirty="0" sz="750" spc="24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 spc="35">
                <a:solidFill>
                  <a:srgbClr val="414042"/>
                </a:solidFill>
                <a:latin typeface="Gill Sans MT"/>
                <a:cs typeface="Gill Sans MT"/>
              </a:rPr>
              <a:t>an</a:t>
            </a:r>
            <a:endParaRPr sz="750">
              <a:latin typeface="Gill Sans MT"/>
              <a:cs typeface="Gill Sans MT"/>
            </a:endParaRPr>
          </a:p>
          <a:p>
            <a:pPr marL="12700" marR="314960">
              <a:lnSpc>
                <a:spcPts val="1090"/>
              </a:lnSpc>
              <a:spcBef>
                <a:spcPts val="150"/>
              </a:spcBef>
            </a:pPr>
            <a:r>
              <a:rPr dirty="0" sz="1100" b="1">
                <a:solidFill>
                  <a:srgbClr val="EE7623"/>
                </a:solidFill>
                <a:latin typeface="Trebuchet MS"/>
                <a:cs typeface="Trebuchet MS"/>
              </a:rPr>
              <a:t>average</a:t>
            </a:r>
            <a:r>
              <a:rPr dirty="0" sz="1100" spc="-15" b="1">
                <a:solidFill>
                  <a:srgbClr val="EE7623"/>
                </a:solidFill>
                <a:latin typeface="Trebuchet MS"/>
                <a:cs typeface="Trebuchet MS"/>
              </a:rPr>
              <a:t> </a:t>
            </a:r>
            <a:r>
              <a:rPr dirty="0" sz="1100" spc="55" b="1">
                <a:solidFill>
                  <a:srgbClr val="EE7623"/>
                </a:solidFill>
                <a:latin typeface="Trebuchet MS"/>
                <a:cs typeface="Trebuchet MS"/>
              </a:rPr>
              <a:t>GPA</a:t>
            </a:r>
            <a:r>
              <a:rPr dirty="0" sz="1100" spc="-10" b="1">
                <a:solidFill>
                  <a:srgbClr val="EE7623"/>
                </a:solidFill>
                <a:latin typeface="Trebuchet MS"/>
                <a:cs typeface="Trebuchet MS"/>
              </a:rPr>
              <a:t> </a:t>
            </a:r>
            <a:r>
              <a:rPr dirty="0" sz="1100" spc="-20" b="1">
                <a:solidFill>
                  <a:srgbClr val="EE7623"/>
                </a:solidFill>
                <a:latin typeface="Trebuchet MS"/>
                <a:cs typeface="Trebuchet MS"/>
              </a:rPr>
              <a:t>nearly</a:t>
            </a:r>
            <a:r>
              <a:rPr dirty="0" sz="1100" spc="-10" b="1">
                <a:solidFill>
                  <a:srgbClr val="EE7623"/>
                </a:solidFill>
                <a:latin typeface="Trebuchet MS"/>
                <a:cs typeface="Trebuchet MS"/>
              </a:rPr>
              <a:t> </a:t>
            </a:r>
            <a:r>
              <a:rPr dirty="0" sz="1100" spc="-50" b="1">
                <a:solidFill>
                  <a:srgbClr val="EE7623"/>
                </a:solidFill>
                <a:latin typeface="Trebuchet MS"/>
                <a:cs typeface="Trebuchet MS"/>
              </a:rPr>
              <a:t>a </a:t>
            </a:r>
            <a:r>
              <a:rPr dirty="0" sz="1100" spc="-40" b="1">
                <a:solidFill>
                  <a:srgbClr val="EE7623"/>
                </a:solidFill>
                <a:latin typeface="Trebuchet MS"/>
                <a:cs typeface="Trebuchet MS"/>
              </a:rPr>
              <a:t>half-</a:t>
            </a:r>
            <a:r>
              <a:rPr dirty="0" sz="1100" b="1">
                <a:solidFill>
                  <a:srgbClr val="EE7623"/>
                </a:solidFill>
                <a:latin typeface="Trebuchet MS"/>
                <a:cs typeface="Trebuchet MS"/>
              </a:rPr>
              <a:t>point</a:t>
            </a:r>
            <a:r>
              <a:rPr dirty="0" sz="1100" spc="25" b="1">
                <a:solidFill>
                  <a:srgbClr val="EE7623"/>
                </a:solidFill>
                <a:latin typeface="Trebuchet MS"/>
                <a:cs typeface="Trebuchet MS"/>
              </a:rPr>
              <a:t> </a:t>
            </a:r>
            <a:r>
              <a:rPr dirty="0" sz="1100" spc="-10" b="1">
                <a:solidFill>
                  <a:srgbClr val="EE7623"/>
                </a:solidFill>
                <a:latin typeface="Trebuchet MS"/>
                <a:cs typeface="Trebuchet MS"/>
              </a:rPr>
              <a:t>higher</a:t>
            </a:r>
            <a:endParaRPr sz="1100">
              <a:latin typeface="Trebuchet MS"/>
              <a:cs typeface="Trebuchet MS"/>
            </a:endParaRPr>
          </a:p>
          <a:p>
            <a:pPr marL="12700">
              <a:lnSpc>
                <a:spcPts val="860"/>
              </a:lnSpc>
            </a:pP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than</a:t>
            </a:r>
            <a:r>
              <a:rPr dirty="0" sz="750" spc="105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the</a:t>
            </a:r>
            <a:r>
              <a:rPr dirty="0" sz="750" spc="105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 spc="50">
                <a:solidFill>
                  <a:srgbClr val="414042"/>
                </a:solidFill>
                <a:latin typeface="Gill Sans MT"/>
                <a:cs typeface="Gill Sans MT"/>
              </a:rPr>
              <a:t>college-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wide</a:t>
            </a:r>
            <a:r>
              <a:rPr dirty="0" sz="750" spc="105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 spc="55">
                <a:solidFill>
                  <a:srgbClr val="414042"/>
                </a:solidFill>
                <a:latin typeface="Gill Sans MT"/>
                <a:cs typeface="Gill Sans MT"/>
              </a:rPr>
              <a:t>average</a:t>
            </a:r>
            <a:r>
              <a:rPr dirty="0" sz="750" spc="11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 spc="-25">
                <a:solidFill>
                  <a:srgbClr val="414042"/>
                </a:solidFill>
                <a:latin typeface="Gill Sans MT"/>
                <a:cs typeface="Gill Sans MT"/>
              </a:rPr>
              <a:t>GPA</a:t>
            </a:r>
            <a:endParaRPr sz="750">
              <a:latin typeface="Gill Sans MT"/>
              <a:cs typeface="Gill Sans MT"/>
            </a:endParaRPr>
          </a:p>
        </p:txBody>
      </p:sp>
      <p:grpSp>
        <p:nvGrpSpPr>
          <p:cNvPr id="14" name="object 14" descr=""/>
          <p:cNvGrpSpPr/>
          <p:nvPr/>
        </p:nvGrpSpPr>
        <p:grpSpPr>
          <a:xfrm>
            <a:off x="1684934" y="1733805"/>
            <a:ext cx="1477645" cy="1343025"/>
            <a:chOff x="1684934" y="1733805"/>
            <a:chExt cx="1477645" cy="1343025"/>
          </a:xfrm>
        </p:grpSpPr>
        <p:sp>
          <p:nvSpPr>
            <p:cNvPr id="15" name="object 15" descr=""/>
            <p:cNvSpPr/>
            <p:nvPr/>
          </p:nvSpPr>
          <p:spPr>
            <a:xfrm>
              <a:off x="2290963" y="1746505"/>
              <a:ext cx="859155" cy="817244"/>
            </a:xfrm>
            <a:custGeom>
              <a:avLst/>
              <a:gdLst/>
              <a:ahLst/>
              <a:cxnLst/>
              <a:rect l="l" t="t" r="r" b="b"/>
              <a:pathLst>
                <a:path w="859155" h="817244">
                  <a:moveTo>
                    <a:pt x="429387" y="0"/>
                  </a:moveTo>
                  <a:lnTo>
                    <a:pt x="562076" y="268859"/>
                  </a:lnTo>
                  <a:lnTo>
                    <a:pt x="858774" y="311962"/>
                  </a:lnTo>
                  <a:lnTo>
                    <a:pt x="644080" y="521246"/>
                  </a:lnTo>
                  <a:lnTo>
                    <a:pt x="694766" y="816737"/>
                  </a:lnTo>
                  <a:lnTo>
                    <a:pt x="429387" y="677227"/>
                  </a:lnTo>
                  <a:lnTo>
                    <a:pt x="164007" y="816737"/>
                  </a:lnTo>
                  <a:lnTo>
                    <a:pt x="214693" y="521246"/>
                  </a:lnTo>
                  <a:lnTo>
                    <a:pt x="0" y="311962"/>
                  </a:lnTo>
                  <a:lnTo>
                    <a:pt x="296697" y="268859"/>
                  </a:lnTo>
                  <a:lnTo>
                    <a:pt x="429387" y="0"/>
                  </a:lnTo>
                  <a:close/>
                </a:path>
              </a:pathLst>
            </a:custGeom>
            <a:ln w="25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1694141" y="2614950"/>
              <a:ext cx="476250" cy="452755"/>
            </a:xfrm>
            <a:custGeom>
              <a:avLst/>
              <a:gdLst/>
              <a:ahLst/>
              <a:cxnLst/>
              <a:rect l="l" t="t" r="r" b="b"/>
              <a:pathLst>
                <a:path w="476250" h="452755">
                  <a:moveTo>
                    <a:pt x="237820" y="0"/>
                  </a:moveTo>
                  <a:lnTo>
                    <a:pt x="311315" y="148907"/>
                  </a:lnTo>
                  <a:lnTo>
                    <a:pt x="475640" y="172783"/>
                  </a:lnTo>
                  <a:lnTo>
                    <a:pt x="356730" y="288683"/>
                  </a:lnTo>
                  <a:lnTo>
                    <a:pt x="384797" y="452348"/>
                  </a:lnTo>
                  <a:lnTo>
                    <a:pt x="237820" y="375081"/>
                  </a:lnTo>
                  <a:lnTo>
                    <a:pt x="90843" y="452348"/>
                  </a:lnTo>
                  <a:lnTo>
                    <a:pt x="118910" y="288683"/>
                  </a:lnTo>
                  <a:lnTo>
                    <a:pt x="0" y="172783"/>
                  </a:lnTo>
                  <a:lnTo>
                    <a:pt x="164325" y="148907"/>
                  </a:lnTo>
                  <a:lnTo>
                    <a:pt x="237820" y="0"/>
                  </a:lnTo>
                  <a:close/>
                </a:path>
              </a:pathLst>
            </a:custGeom>
            <a:ln w="180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 descr=""/>
          <p:cNvSpPr txBox="1"/>
          <p:nvPr/>
        </p:nvSpPr>
        <p:spPr>
          <a:xfrm>
            <a:off x="1818796" y="2734532"/>
            <a:ext cx="217804" cy="2540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170"/>
              </a:lnSpc>
              <a:spcBef>
                <a:spcPts val="95"/>
              </a:spcBef>
            </a:pPr>
            <a:r>
              <a:rPr dirty="0" sz="1050" spc="-25" b="1">
                <a:solidFill>
                  <a:srgbClr val="EE7623"/>
                </a:solidFill>
                <a:latin typeface="Gill Sans MT"/>
                <a:cs typeface="Gill Sans MT"/>
              </a:rPr>
              <a:t>2.6</a:t>
            </a:r>
            <a:endParaRPr sz="1050">
              <a:latin typeface="Gill Sans MT"/>
              <a:cs typeface="Gill Sans MT"/>
            </a:endParaRPr>
          </a:p>
          <a:p>
            <a:pPr marL="29209">
              <a:lnSpc>
                <a:spcPts val="630"/>
              </a:lnSpc>
            </a:pPr>
            <a:r>
              <a:rPr dirty="0" sz="600" spc="-25" b="1">
                <a:solidFill>
                  <a:srgbClr val="EE7623"/>
                </a:solidFill>
                <a:latin typeface="Gill Sans MT"/>
                <a:cs typeface="Gill Sans MT"/>
              </a:rPr>
              <a:t>GPA</a:t>
            </a:r>
            <a:endParaRPr sz="600">
              <a:latin typeface="Gill Sans MT"/>
              <a:cs typeface="Gill Sans MT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2515383" y="1988117"/>
            <a:ext cx="399415" cy="3448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100" spc="-85" b="1">
                <a:solidFill>
                  <a:srgbClr val="EE7623"/>
                </a:solidFill>
                <a:latin typeface="Trebuchet MS"/>
                <a:cs typeface="Trebuchet MS"/>
              </a:rPr>
              <a:t>3.0</a:t>
            </a:r>
            <a:endParaRPr sz="2100">
              <a:latin typeface="Trebuchet MS"/>
              <a:cs typeface="Trebuchet MS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2592396" y="2258370"/>
            <a:ext cx="245745" cy="15811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50" spc="-50" b="1">
                <a:solidFill>
                  <a:srgbClr val="EE7623"/>
                </a:solidFill>
                <a:latin typeface="Gill Sans MT"/>
                <a:cs typeface="Gill Sans MT"/>
              </a:rPr>
              <a:t>GPA</a:t>
            </a:r>
            <a:endParaRPr sz="850">
              <a:latin typeface="Gill Sans MT"/>
              <a:cs typeface="Gill Sans MT"/>
            </a:endParaRPr>
          </a:p>
        </p:txBody>
      </p:sp>
      <p:sp>
        <p:nvSpPr>
          <p:cNvPr id="20" name="object 20" descr=""/>
          <p:cNvSpPr/>
          <p:nvPr/>
        </p:nvSpPr>
        <p:spPr>
          <a:xfrm>
            <a:off x="1886547" y="2270912"/>
            <a:ext cx="494030" cy="297815"/>
          </a:xfrm>
          <a:custGeom>
            <a:avLst/>
            <a:gdLst/>
            <a:ahLst/>
            <a:cxnLst/>
            <a:rect l="l" t="t" r="r" b="b"/>
            <a:pathLst>
              <a:path w="494030" h="297814">
                <a:moveTo>
                  <a:pt x="51460" y="222783"/>
                </a:moveTo>
                <a:lnTo>
                  <a:pt x="50749" y="218706"/>
                </a:lnTo>
                <a:lnTo>
                  <a:pt x="47663" y="215950"/>
                </a:lnTo>
                <a:lnTo>
                  <a:pt x="47244" y="215658"/>
                </a:lnTo>
                <a:lnTo>
                  <a:pt x="43091" y="213207"/>
                </a:lnTo>
                <a:lnTo>
                  <a:pt x="38315" y="214452"/>
                </a:lnTo>
                <a:lnTo>
                  <a:pt x="17907" y="251447"/>
                </a:lnTo>
                <a:lnTo>
                  <a:pt x="0" y="289687"/>
                </a:lnTo>
                <a:lnTo>
                  <a:pt x="1816" y="294271"/>
                </a:lnTo>
                <a:lnTo>
                  <a:pt x="9677" y="297700"/>
                </a:lnTo>
                <a:lnTo>
                  <a:pt x="14262" y="295897"/>
                </a:lnTo>
                <a:lnTo>
                  <a:pt x="15976" y="291960"/>
                </a:lnTo>
                <a:lnTo>
                  <a:pt x="23609" y="275145"/>
                </a:lnTo>
                <a:lnTo>
                  <a:pt x="31775" y="258508"/>
                </a:lnTo>
                <a:lnTo>
                  <a:pt x="40436" y="242112"/>
                </a:lnTo>
                <a:lnTo>
                  <a:pt x="49555" y="226021"/>
                </a:lnTo>
                <a:lnTo>
                  <a:pt x="51460" y="222783"/>
                </a:lnTo>
                <a:close/>
              </a:path>
              <a:path w="494030" h="297814">
                <a:moveTo>
                  <a:pt x="141960" y="105308"/>
                </a:moveTo>
                <a:lnTo>
                  <a:pt x="141871" y="100380"/>
                </a:lnTo>
                <a:lnTo>
                  <a:pt x="138557" y="97193"/>
                </a:lnTo>
                <a:lnTo>
                  <a:pt x="135458" y="94424"/>
                </a:lnTo>
                <a:lnTo>
                  <a:pt x="130695" y="94576"/>
                </a:lnTo>
                <a:lnTo>
                  <a:pt x="102222" y="125666"/>
                </a:lnTo>
                <a:lnTo>
                  <a:pt x="75793" y="158572"/>
                </a:lnTo>
                <a:lnTo>
                  <a:pt x="76403" y="163398"/>
                </a:lnTo>
                <a:lnTo>
                  <a:pt x="83299" y="168656"/>
                </a:lnTo>
                <a:lnTo>
                  <a:pt x="88176" y="167982"/>
                </a:lnTo>
                <a:lnTo>
                  <a:pt x="90779" y="164566"/>
                </a:lnTo>
                <a:lnTo>
                  <a:pt x="98310" y="154863"/>
                </a:lnTo>
                <a:lnTo>
                  <a:pt x="127622" y="120396"/>
                </a:lnTo>
                <a:lnTo>
                  <a:pt x="133273" y="114300"/>
                </a:lnTo>
                <a:lnTo>
                  <a:pt x="141960" y="105308"/>
                </a:lnTo>
                <a:close/>
              </a:path>
              <a:path w="494030" h="297814">
                <a:moveTo>
                  <a:pt x="246761" y="197993"/>
                </a:moveTo>
                <a:lnTo>
                  <a:pt x="244322" y="194652"/>
                </a:lnTo>
                <a:lnTo>
                  <a:pt x="243979" y="194271"/>
                </a:lnTo>
                <a:lnTo>
                  <a:pt x="240423" y="191020"/>
                </a:lnTo>
                <a:lnTo>
                  <a:pt x="235496" y="191236"/>
                </a:lnTo>
                <a:lnTo>
                  <a:pt x="207848" y="223177"/>
                </a:lnTo>
                <a:lnTo>
                  <a:pt x="182372" y="256870"/>
                </a:lnTo>
                <a:lnTo>
                  <a:pt x="183197" y="261721"/>
                </a:lnTo>
                <a:lnTo>
                  <a:pt x="190169" y="266712"/>
                </a:lnTo>
                <a:lnTo>
                  <a:pt x="195033" y="265899"/>
                </a:lnTo>
                <a:lnTo>
                  <a:pt x="197523" y="262407"/>
                </a:lnTo>
                <a:lnTo>
                  <a:pt x="208495" y="247535"/>
                </a:lnTo>
                <a:lnTo>
                  <a:pt x="219938" y="232968"/>
                </a:lnTo>
                <a:lnTo>
                  <a:pt x="231813" y="218732"/>
                </a:lnTo>
                <a:lnTo>
                  <a:pt x="244081" y="204901"/>
                </a:lnTo>
                <a:lnTo>
                  <a:pt x="246621" y="202120"/>
                </a:lnTo>
                <a:lnTo>
                  <a:pt x="246761" y="197993"/>
                </a:lnTo>
                <a:close/>
              </a:path>
              <a:path w="494030" h="297814">
                <a:moveTo>
                  <a:pt x="258127" y="7937"/>
                </a:moveTo>
                <a:lnTo>
                  <a:pt x="255435" y="3683"/>
                </a:lnTo>
                <a:lnTo>
                  <a:pt x="254965" y="3136"/>
                </a:lnTo>
                <a:lnTo>
                  <a:pt x="251904" y="419"/>
                </a:lnTo>
                <a:lnTo>
                  <a:pt x="248094" y="0"/>
                </a:lnTo>
                <a:lnTo>
                  <a:pt x="245097" y="1905"/>
                </a:lnTo>
                <a:lnTo>
                  <a:pt x="198450" y="34480"/>
                </a:lnTo>
                <a:lnTo>
                  <a:pt x="179768" y="53848"/>
                </a:lnTo>
                <a:lnTo>
                  <a:pt x="185191" y="60502"/>
                </a:lnTo>
                <a:lnTo>
                  <a:pt x="190093" y="60998"/>
                </a:lnTo>
                <a:lnTo>
                  <a:pt x="193421" y="58293"/>
                </a:lnTo>
                <a:lnTo>
                  <a:pt x="207911" y="46824"/>
                </a:lnTo>
                <a:lnTo>
                  <a:pt x="222783" y="35763"/>
                </a:lnTo>
                <a:lnTo>
                  <a:pt x="237959" y="25158"/>
                </a:lnTo>
                <a:lnTo>
                  <a:pt x="253415" y="15036"/>
                </a:lnTo>
                <a:lnTo>
                  <a:pt x="257048" y="12738"/>
                </a:lnTo>
                <a:lnTo>
                  <a:pt x="258127" y="7937"/>
                </a:lnTo>
                <a:close/>
              </a:path>
              <a:path w="494030" h="297814">
                <a:moveTo>
                  <a:pt x="360502" y="101193"/>
                </a:moveTo>
                <a:lnTo>
                  <a:pt x="357924" y="97383"/>
                </a:lnTo>
                <a:lnTo>
                  <a:pt x="355460" y="94030"/>
                </a:lnTo>
                <a:lnTo>
                  <a:pt x="350774" y="93192"/>
                </a:lnTo>
                <a:lnTo>
                  <a:pt x="340334" y="100241"/>
                </a:lnTo>
                <a:lnTo>
                  <a:pt x="306489" y="125476"/>
                </a:lnTo>
                <a:lnTo>
                  <a:pt x="283362" y="149225"/>
                </a:lnTo>
                <a:lnTo>
                  <a:pt x="289013" y="155790"/>
                </a:lnTo>
                <a:lnTo>
                  <a:pt x="293916" y="156159"/>
                </a:lnTo>
                <a:lnTo>
                  <a:pt x="297180" y="153365"/>
                </a:lnTo>
                <a:lnTo>
                  <a:pt x="306578" y="145427"/>
                </a:lnTo>
                <a:lnTo>
                  <a:pt x="342404" y="117805"/>
                </a:lnTo>
                <a:lnTo>
                  <a:pt x="359562" y="106032"/>
                </a:lnTo>
                <a:lnTo>
                  <a:pt x="360502" y="101193"/>
                </a:lnTo>
                <a:close/>
              </a:path>
              <a:path w="494030" h="297814">
                <a:moveTo>
                  <a:pt x="493433" y="34950"/>
                </a:moveTo>
                <a:lnTo>
                  <a:pt x="491680" y="30226"/>
                </a:lnTo>
                <a:lnTo>
                  <a:pt x="491337" y="29591"/>
                </a:lnTo>
                <a:lnTo>
                  <a:pt x="488911" y="26289"/>
                </a:lnTo>
                <a:lnTo>
                  <a:pt x="485279" y="25095"/>
                </a:lnTo>
                <a:lnTo>
                  <a:pt x="481952" y="26327"/>
                </a:lnTo>
                <a:lnTo>
                  <a:pt x="429539" y="48501"/>
                </a:lnTo>
                <a:lnTo>
                  <a:pt x="407238" y="63563"/>
                </a:lnTo>
                <a:lnTo>
                  <a:pt x="411175" y="71196"/>
                </a:lnTo>
                <a:lnTo>
                  <a:pt x="415861" y="72707"/>
                </a:lnTo>
                <a:lnTo>
                  <a:pt x="419684" y="70739"/>
                </a:lnTo>
                <a:lnTo>
                  <a:pt x="436245" y="62534"/>
                </a:lnTo>
                <a:lnTo>
                  <a:pt x="453085" y="54813"/>
                </a:lnTo>
                <a:lnTo>
                  <a:pt x="470141" y="47599"/>
                </a:lnTo>
                <a:lnTo>
                  <a:pt x="487349" y="40919"/>
                </a:lnTo>
                <a:lnTo>
                  <a:pt x="491375" y="39420"/>
                </a:lnTo>
                <a:lnTo>
                  <a:pt x="493433" y="349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 descr=""/>
          <p:cNvSpPr txBox="1"/>
          <p:nvPr/>
        </p:nvSpPr>
        <p:spPr>
          <a:xfrm>
            <a:off x="2454988" y="3705851"/>
            <a:ext cx="12623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Scholarship</a:t>
            </a:r>
            <a:r>
              <a:rPr dirty="0" sz="750" spc="31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students</a:t>
            </a:r>
            <a:r>
              <a:rPr dirty="0" sz="750" spc="31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tend</a:t>
            </a:r>
            <a:r>
              <a:rPr dirty="0" sz="750" spc="315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 spc="-25">
                <a:solidFill>
                  <a:srgbClr val="414042"/>
                </a:solidFill>
                <a:latin typeface="Gill Sans MT"/>
                <a:cs typeface="Gill Sans MT"/>
              </a:rPr>
              <a:t>to</a:t>
            </a:r>
            <a:endParaRPr sz="750">
              <a:latin typeface="Gill Sans MT"/>
              <a:cs typeface="Gill Sans MT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2454988" y="3820849"/>
            <a:ext cx="1939925" cy="40386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ts val="1300"/>
              </a:lnSpc>
              <a:spcBef>
                <a:spcPts val="90"/>
              </a:spcBef>
            </a:pPr>
            <a:r>
              <a:rPr dirty="0" sz="1100" spc="-10" b="1">
                <a:solidFill>
                  <a:srgbClr val="0093C9"/>
                </a:solidFill>
                <a:latin typeface="Trebuchet MS"/>
                <a:cs typeface="Trebuchet MS"/>
              </a:rPr>
              <a:t>persist</a:t>
            </a:r>
            <a:r>
              <a:rPr dirty="0" sz="1100" spc="-55" b="1">
                <a:solidFill>
                  <a:srgbClr val="0093C9"/>
                </a:solidFill>
                <a:latin typeface="Trebuchet MS"/>
                <a:cs typeface="Trebuchet MS"/>
              </a:rPr>
              <a:t> </a:t>
            </a:r>
            <a:r>
              <a:rPr dirty="0" sz="1100" b="1">
                <a:solidFill>
                  <a:srgbClr val="0093C9"/>
                </a:solidFill>
                <a:latin typeface="Trebuchet MS"/>
                <a:cs typeface="Trebuchet MS"/>
              </a:rPr>
              <a:t>at</a:t>
            </a:r>
            <a:r>
              <a:rPr dirty="0" sz="1100" spc="-55" b="1">
                <a:solidFill>
                  <a:srgbClr val="0093C9"/>
                </a:solidFill>
                <a:latin typeface="Trebuchet MS"/>
                <a:cs typeface="Trebuchet MS"/>
              </a:rPr>
              <a:t> </a:t>
            </a:r>
            <a:r>
              <a:rPr dirty="0" sz="1100" spc="-10" b="1">
                <a:solidFill>
                  <a:srgbClr val="0093C9"/>
                </a:solidFill>
                <a:latin typeface="Trebuchet MS"/>
                <a:cs typeface="Trebuchet MS"/>
              </a:rPr>
              <a:t>notably</a:t>
            </a:r>
            <a:r>
              <a:rPr dirty="0" sz="1100" spc="-55" b="1">
                <a:solidFill>
                  <a:srgbClr val="0093C9"/>
                </a:solidFill>
                <a:latin typeface="Trebuchet MS"/>
                <a:cs typeface="Trebuchet MS"/>
              </a:rPr>
              <a:t> </a:t>
            </a:r>
            <a:r>
              <a:rPr dirty="0" sz="1100" spc="-20" b="1">
                <a:solidFill>
                  <a:srgbClr val="0093C9"/>
                </a:solidFill>
                <a:latin typeface="Trebuchet MS"/>
                <a:cs typeface="Trebuchet MS"/>
              </a:rPr>
              <a:t>higher</a:t>
            </a:r>
            <a:r>
              <a:rPr dirty="0" sz="1100" spc="-55" b="1">
                <a:solidFill>
                  <a:srgbClr val="0093C9"/>
                </a:solidFill>
                <a:latin typeface="Trebuchet MS"/>
                <a:cs typeface="Trebuchet MS"/>
              </a:rPr>
              <a:t> </a:t>
            </a:r>
            <a:r>
              <a:rPr dirty="0" sz="1100" spc="-10" b="1">
                <a:solidFill>
                  <a:srgbClr val="0093C9"/>
                </a:solidFill>
                <a:latin typeface="Trebuchet MS"/>
                <a:cs typeface="Trebuchet MS"/>
              </a:rPr>
              <a:t>rates</a:t>
            </a:r>
            <a:endParaRPr sz="1100">
              <a:latin typeface="Trebuchet MS"/>
              <a:cs typeface="Trebuchet MS"/>
            </a:endParaRPr>
          </a:p>
          <a:p>
            <a:pPr marL="12700">
              <a:lnSpc>
                <a:spcPts val="880"/>
              </a:lnSpc>
            </a:pP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than</a:t>
            </a:r>
            <a:r>
              <a:rPr dirty="0" sz="750" spc="10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the</a:t>
            </a:r>
            <a:r>
              <a:rPr dirty="0" sz="750" spc="10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overall</a:t>
            </a:r>
            <a:r>
              <a:rPr dirty="0" sz="750" spc="105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HCC</a:t>
            </a:r>
            <a:r>
              <a:rPr dirty="0" sz="750" spc="100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 spc="45">
                <a:solidFill>
                  <a:srgbClr val="414042"/>
                </a:solidFill>
                <a:latin typeface="Gill Sans MT"/>
                <a:cs typeface="Gill Sans MT"/>
              </a:rPr>
              <a:t>average</a:t>
            </a:r>
            <a:endParaRPr sz="7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dirty="0" sz="550" spc="-10" i="1">
                <a:solidFill>
                  <a:srgbClr val="414042"/>
                </a:solidFill>
                <a:latin typeface="Lucida Sans"/>
                <a:cs typeface="Lucida Sans"/>
              </a:rPr>
              <a:t>(62%</a:t>
            </a:r>
            <a:r>
              <a:rPr dirty="0" sz="550" spc="5" i="1">
                <a:solidFill>
                  <a:srgbClr val="414042"/>
                </a:solidFill>
                <a:latin typeface="Lucida Sans"/>
                <a:cs typeface="Lucida Sans"/>
              </a:rPr>
              <a:t> </a:t>
            </a:r>
            <a:r>
              <a:rPr dirty="0" sz="550" spc="-30" i="1">
                <a:solidFill>
                  <a:srgbClr val="414042"/>
                </a:solidFill>
                <a:latin typeface="Lucida Sans"/>
                <a:cs typeface="Lucida Sans"/>
              </a:rPr>
              <a:t>as</a:t>
            </a:r>
            <a:r>
              <a:rPr dirty="0" sz="550" spc="10" i="1">
                <a:solidFill>
                  <a:srgbClr val="414042"/>
                </a:solidFill>
                <a:latin typeface="Lucida Sans"/>
                <a:cs typeface="Lucida Sans"/>
              </a:rPr>
              <a:t> </a:t>
            </a:r>
            <a:r>
              <a:rPr dirty="0" sz="550" i="1">
                <a:solidFill>
                  <a:srgbClr val="414042"/>
                </a:solidFill>
                <a:latin typeface="Lucida Sans"/>
                <a:cs typeface="Lucida Sans"/>
              </a:rPr>
              <a:t>compared</a:t>
            </a:r>
            <a:r>
              <a:rPr dirty="0" sz="550" spc="10" i="1">
                <a:solidFill>
                  <a:srgbClr val="414042"/>
                </a:solidFill>
                <a:latin typeface="Lucida Sans"/>
                <a:cs typeface="Lucida Sans"/>
              </a:rPr>
              <a:t> </a:t>
            </a:r>
            <a:r>
              <a:rPr dirty="0" sz="550" i="1">
                <a:solidFill>
                  <a:srgbClr val="414042"/>
                </a:solidFill>
                <a:latin typeface="Lucida Sans"/>
                <a:cs typeface="Lucida Sans"/>
              </a:rPr>
              <a:t>to</a:t>
            </a:r>
            <a:r>
              <a:rPr dirty="0" sz="550" spc="5" i="1">
                <a:solidFill>
                  <a:srgbClr val="414042"/>
                </a:solidFill>
                <a:latin typeface="Lucida Sans"/>
                <a:cs typeface="Lucida Sans"/>
              </a:rPr>
              <a:t> </a:t>
            </a:r>
            <a:r>
              <a:rPr dirty="0" sz="550" i="1">
                <a:solidFill>
                  <a:srgbClr val="414042"/>
                </a:solidFill>
                <a:latin typeface="Lucida Sans"/>
                <a:cs typeface="Lucida Sans"/>
              </a:rPr>
              <a:t>50%</a:t>
            </a:r>
            <a:r>
              <a:rPr dirty="0" sz="550" spc="10" i="1">
                <a:solidFill>
                  <a:srgbClr val="414042"/>
                </a:solidFill>
                <a:latin typeface="Lucida Sans"/>
                <a:cs typeface="Lucida Sans"/>
              </a:rPr>
              <a:t> </a:t>
            </a:r>
            <a:r>
              <a:rPr dirty="0" sz="550" spc="-25" i="1">
                <a:solidFill>
                  <a:srgbClr val="414042"/>
                </a:solidFill>
                <a:latin typeface="Lucida Sans"/>
                <a:cs typeface="Lucida Sans"/>
              </a:rPr>
              <a:t>for</a:t>
            </a:r>
            <a:r>
              <a:rPr dirty="0" sz="550" spc="10" i="1">
                <a:solidFill>
                  <a:srgbClr val="414042"/>
                </a:solidFill>
                <a:latin typeface="Lucida Sans"/>
                <a:cs typeface="Lucida Sans"/>
              </a:rPr>
              <a:t> </a:t>
            </a:r>
            <a:r>
              <a:rPr dirty="0" sz="550" spc="-25" i="1">
                <a:solidFill>
                  <a:srgbClr val="414042"/>
                </a:solidFill>
                <a:latin typeface="Lucida Sans"/>
                <a:cs typeface="Lucida Sans"/>
              </a:rPr>
              <a:t>fall-</a:t>
            </a:r>
            <a:r>
              <a:rPr dirty="0" sz="550" i="1">
                <a:solidFill>
                  <a:srgbClr val="414042"/>
                </a:solidFill>
                <a:latin typeface="Lucida Sans"/>
                <a:cs typeface="Lucida Sans"/>
              </a:rPr>
              <a:t>to-</a:t>
            </a:r>
            <a:r>
              <a:rPr dirty="0" sz="550" spc="-30" i="1">
                <a:solidFill>
                  <a:srgbClr val="414042"/>
                </a:solidFill>
                <a:latin typeface="Lucida Sans"/>
                <a:cs typeface="Lucida Sans"/>
              </a:rPr>
              <a:t>fall</a:t>
            </a:r>
            <a:r>
              <a:rPr dirty="0" sz="550" spc="5" i="1">
                <a:solidFill>
                  <a:srgbClr val="414042"/>
                </a:solidFill>
                <a:latin typeface="Lucida Sans"/>
                <a:cs typeface="Lucida Sans"/>
              </a:rPr>
              <a:t> </a:t>
            </a:r>
            <a:r>
              <a:rPr dirty="0" sz="550" spc="-10" i="1">
                <a:solidFill>
                  <a:srgbClr val="414042"/>
                </a:solidFill>
                <a:latin typeface="Lucida Sans"/>
                <a:cs typeface="Lucida Sans"/>
              </a:rPr>
              <a:t>enrollment).</a:t>
            </a:r>
            <a:endParaRPr sz="550">
              <a:latin typeface="Lucida Sans"/>
              <a:cs typeface="Lucida Sans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2028441" y="4346930"/>
            <a:ext cx="394970" cy="25336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dirty="0" sz="1500" spc="45" b="1">
                <a:solidFill>
                  <a:srgbClr val="0093C9"/>
                </a:solidFill>
                <a:latin typeface="Gill Sans MT"/>
                <a:cs typeface="Gill Sans MT"/>
              </a:rPr>
              <a:t>50</a:t>
            </a:r>
            <a:r>
              <a:rPr dirty="0" baseline="32679" sz="1275" spc="67" b="1">
                <a:solidFill>
                  <a:srgbClr val="0093C9"/>
                </a:solidFill>
                <a:latin typeface="Gill Sans MT"/>
                <a:cs typeface="Gill Sans MT"/>
              </a:rPr>
              <a:t>%</a:t>
            </a:r>
            <a:endParaRPr baseline="32679" sz="1275">
              <a:latin typeface="Gill Sans MT"/>
              <a:cs typeface="Gill Sans MT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280659" y="3922038"/>
            <a:ext cx="328295" cy="3448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100" spc="-25" b="1">
                <a:solidFill>
                  <a:srgbClr val="0093C9"/>
                </a:solidFill>
                <a:latin typeface="Trebuchet MS"/>
                <a:cs typeface="Trebuchet MS"/>
              </a:rPr>
              <a:t>62</a:t>
            </a:r>
            <a:endParaRPr sz="2100">
              <a:latin typeface="Trebuchet MS"/>
              <a:cs typeface="Trebuchet MS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586918" y="3944395"/>
            <a:ext cx="166370" cy="21209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200" spc="285" b="1">
                <a:solidFill>
                  <a:srgbClr val="0093C9"/>
                </a:solidFill>
                <a:latin typeface="Trebuchet MS"/>
                <a:cs typeface="Trebuchet MS"/>
              </a:rPr>
              <a:t>%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26" name="object 26" descr=""/>
          <p:cNvGrpSpPr/>
          <p:nvPr/>
        </p:nvGrpSpPr>
        <p:grpSpPr>
          <a:xfrm>
            <a:off x="1298886" y="3502819"/>
            <a:ext cx="1056640" cy="871219"/>
            <a:chOff x="1298886" y="3502819"/>
            <a:chExt cx="1056640" cy="871219"/>
          </a:xfrm>
        </p:grpSpPr>
        <p:sp>
          <p:nvSpPr>
            <p:cNvPr id="27" name="object 27" descr=""/>
            <p:cNvSpPr/>
            <p:nvPr/>
          </p:nvSpPr>
          <p:spPr>
            <a:xfrm>
              <a:off x="1591068" y="3670680"/>
              <a:ext cx="764540" cy="703580"/>
            </a:xfrm>
            <a:custGeom>
              <a:avLst/>
              <a:gdLst/>
              <a:ahLst/>
              <a:cxnLst/>
              <a:rect l="l" t="t" r="r" b="b"/>
              <a:pathLst>
                <a:path w="764539" h="703579">
                  <a:moveTo>
                    <a:pt x="744626" y="687705"/>
                  </a:moveTo>
                  <a:lnTo>
                    <a:pt x="740143" y="683234"/>
                  </a:lnTo>
                  <a:lnTo>
                    <a:pt x="537603" y="683234"/>
                  </a:lnTo>
                  <a:lnTo>
                    <a:pt x="537603" y="575589"/>
                  </a:lnTo>
                  <a:lnTo>
                    <a:pt x="536524" y="573011"/>
                  </a:lnTo>
                  <a:lnTo>
                    <a:pt x="532803" y="569277"/>
                  </a:lnTo>
                  <a:lnTo>
                    <a:pt x="530225" y="568210"/>
                  </a:lnTo>
                  <a:lnTo>
                    <a:pt x="371741" y="568210"/>
                  </a:lnTo>
                  <a:lnTo>
                    <a:pt x="371741" y="447408"/>
                  </a:lnTo>
                  <a:lnTo>
                    <a:pt x="370674" y="444830"/>
                  </a:lnTo>
                  <a:lnTo>
                    <a:pt x="366941" y="441109"/>
                  </a:lnTo>
                  <a:lnTo>
                    <a:pt x="364363" y="440042"/>
                  </a:lnTo>
                  <a:lnTo>
                    <a:pt x="187706" y="440042"/>
                  </a:lnTo>
                  <a:lnTo>
                    <a:pt x="187706" y="293801"/>
                  </a:lnTo>
                  <a:lnTo>
                    <a:pt x="186639" y="291223"/>
                  </a:lnTo>
                  <a:lnTo>
                    <a:pt x="184772" y="289356"/>
                  </a:lnTo>
                  <a:lnTo>
                    <a:pt x="182905" y="287489"/>
                  </a:lnTo>
                  <a:lnTo>
                    <a:pt x="180327" y="286423"/>
                  </a:lnTo>
                  <a:lnTo>
                    <a:pt x="4483" y="286423"/>
                  </a:lnTo>
                  <a:lnTo>
                    <a:pt x="0" y="290906"/>
                  </a:lnTo>
                  <a:lnTo>
                    <a:pt x="0" y="301955"/>
                  </a:lnTo>
                  <a:lnTo>
                    <a:pt x="4483" y="306438"/>
                  </a:lnTo>
                  <a:lnTo>
                    <a:pt x="167690" y="306438"/>
                  </a:lnTo>
                  <a:lnTo>
                    <a:pt x="167690" y="452678"/>
                  </a:lnTo>
                  <a:lnTo>
                    <a:pt x="168757" y="455256"/>
                  </a:lnTo>
                  <a:lnTo>
                    <a:pt x="172478" y="458990"/>
                  </a:lnTo>
                  <a:lnTo>
                    <a:pt x="175056" y="460057"/>
                  </a:lnTo>
                  <a:lnTo>
                    <a:pt x="351726" y="460057"/>
                  </a:lnTo>
                  <a:lnTo>
                    <a:pt x="351726" y="580859"/>
                  </a:lnTo>
                  <a:lnTo>
                    <a:pt x="352793" y="583438"/>
                  </a:lnTo>
                  <a:lnTo>
                    <a:pt x="356514" y="587159"/>
                  </a:lnTo>
                  <a:lnTo>
                    <a:pt x="359092" y="588225"/>
                  </a:lnTo>
                  <a:lnTo>
                    <a:pt x="517575" y="588225"/>
                  </a:lnTo>
                  <a:lnTo>
                    <a:pt x="517575" y="695871"/>
                  </a:lnTo>
                  <a:lnTo>
                    <a:pt x="518655" y="698449"/>
                  </a:lnTo>
                  <a:lnTo>
                    <a:pt x="522376" y="702183"/>
                  </a:lnTo>
                  <a:lnTo>
                    <a:pt x="524954" y="703249"/>
                  </a:lnTo>
                  <a:lnTo>
                    <a:pt x="740143" y="703249"/>
                  </a:lnTo>
                  <a:lnTo>
                    <a:pt x="744626" y="698766"/>
                  </a:lnTo>
                  <a:lnTo>
                    <a:pt x="744626" y="687705"/>
                  </a:lnTo>
                  <a:close/>
                </a:path>
                <a:path w="764539" h="703579">
                  <a:moveTo>
                    <a:pt x="764387" y="139433"/>
                  </a:moveTo>
                  <a:lnTo>
                    <a:pt x="744359" y="101130"/>
                  </a:lnTo>
                  <a:lnTo>
                    <a:pt x="744359" y="133286"/>
                  </a:lnTo>
                  <a:lnTo>
                    <a:pt x="744359" y="145630"/>
                  </a:lnTo>
                  <a:lnTo>
                    <a:pt x="742022" y="151726"/>
                  </a:lnTo>
                  <a:lnTo>
                    <a:pt x="732586" y="161099"/>
                  </a:lnTo>
                  <a:lnTo>
                    <a:pt x="726541" y="163385"/>
                  </a:lnTo>
                  <a:lnTo>
                    <a:pt x="724992" y="163398"/>
                  </a:lnTo>
                  <a:lnTo>
                    <a:pt x="720394" y="163398"/>
                  </a:lnTo>
                  <a:lnTo>
                    <a:pt x="714209" y="163385"/>
                  </a:lnTo>
                  <a:lnTo>
                    <a:pt x="708101" y="161061"/>
                  </a:lnTo>
                  <a:lnTo>
                    <a:pt x="616724" y="69011"/>
                  </a:lnTo>
                  <a:lnTo>
                    <a:pt x="614184" y="67957"/>
                  </a:lnTo>
                  <a:lnTo>
                    <a:pt x="504736" y="67957"/>
                  </a:lnTo>
                  <a:lnTo>
                    <a:pt x="501827" y="69583"/>
                  </a:lnTo>
                  <a:lnTo>
                    <a:pt x="498792" y="73723"/>
                  </a:lnTo>
                  <a:lnTo>
                    <a:pt x="498043" y="75742"/>
                  </a:lnTo>
                  <a:lnTo>
                    <a:pt x="498043" y="83489"/>
                  </a:lnTo>
                  <a:lnTo>
                    <a:pt x="502526" y="87972"/>
                  </a:lnTo>
                  <a:lnTo>
                    <a:pt x="523824" y="87972"/>
                  </a:lnTo>
                  <a:lnTo>
                    <a:pt x="582434" y="291515"/>
                  </a:lnTo>
                  <a:lnTo>
                    <a:pt x="583031" y="293662"/>
                  </a:lnTo>
                  <a:lnTo>
                    <a:pt x="583323" y="295833"/>
                  </a:lnTo>
                  <a:lnTo>
                    <a:pt x="583323" y="303352"/>
                  </a:lnTo>
                  <a:lnTo>
                    <a:pt x="581533" y="308610"/>
                  </a:lnTo>
                  <a:lnTo>
                    <a:pt x="573582" y="318655"/>
                  </a:lnTo>
                  <a:lnTo>
                    <a:pt x="566648" y="321970"/>
                  </a:lnTo>
                  <a:lnTo>
                    <a:pt x="558609" y="321970"/>
                  </a:lnTo>
                  <a:lnTo>
                    <a:pt x="558241" y="321945"/>
                  </a:lnTo>
                  <a:lnTo>
                    <a:pt x="409333" y="315163"/>
                  </a:lnTo>
                  <a:lnTo>
                    <a:pt x="407162" y="315798"/>
                  </a:lnTo>
                  <a:lnTo>
                    <a:pt x="277977" y="406806"/>
                  </a:lnTo>
                  <a:lnTo>
                    <a:pt x="273202" y="408203"/>
                  </a:lnTo>
                  <a:lnTo>
                    <a:pt x="264655" y="408203"/>
                  </a:lnTo>
                  <a:lnTo>
                    <a:pt x="260908" y="407314"/>
                  </a:lnTo>
                  <a:lnTo>
                    <a:pt x="254152" y="403885"/>
                  </a:lnTo>
                  <a:lnTo>
                    <a:pt x="251155" y="401370"/>
                  </a:lnTo>
                  <a:lnTo>
                    <a:pt x="245821" y="393814"/>
                  </a:lnTo>
                  <a:lnTo>
                    <a:pt x="244424" y="389051"/>
                  </a:lnTo>
                  <a:lnTo>
                    <a:pt x="244436" y="380453"/>
                  </a:lnTo>
                  <a:lnTo>
                    <a:pt x="391274" y="268351"/>
                  </a:lnTo>
                  <a:lnTo>
                    <a:pt x="396138" y="266827"/>
                  </a:lnTo>
                  <a:lnTo>
                    <a:pt x="401459" y="266827"/>
                  </a:lnTo>
                  <a:lnTo>
                    <a:pt x="516610" y="272072"/>
                  </a:lnTo>
                  <a:lnTo>
                    <a:pt x="519709" y="270662"/>
                  </a:lnTo>
                  <a:lnTo>
                    <a:pt x="522757" y="266827"/>
                  </a:lnTo>
                  <a:lnTo>
                    <a:pt x="523697" y="265633"/>
                  </a:lnTo>
                  <a:lnTo>
                    <a:pt x="524357" y="262293"/>
                  </a:lnTo>
                  <a:lnTo>
                    <a:pt x="521258" y="251294"/>
                  </a:lnTo>
                  <a:lnTo>
                    <a:pt x="487819" y="132905"/>
                  </a:lnTo>
                  <a:lnTo>
                    <a:pt x="480288" y="106235"/>
                  </a:lnTo>
                  <a:lnTo>
                    <a:pt x="477456" y="103530"/>
                  </a:lnTo>
                  <a:lnTo>
                    <a:pt x="470293" y="101917"/>
                  </a:lnTo>
                  <a:lnTo>
                    <a:pt x="466559" y="103124"/>
                  </a:lnTo>
                  <a:lnTo>
                    <a:pt x="407619" y="170180"/>
                  </a:lnTo>
                  <a:lnTo>
                    <a:pt x="404812" y="172199"/>
                  </a:lnTo>
                  <a:lnTo>
                    <a:pt x="398665" y="174917"/>
                  </a:lnTo>
                  <a:lnTo>
                    <a:pt x="395325" y="175615"/>
                  </a:lnTo>
                  <a:lnTo>
                    <a:pt x="386842" y="175615"/>
                  </a:lnTo>
                  <a:lnTo>
                    <a:pt x="250659" y="72796"/>
                  </a:lnTo>
                  <a:lnTo>
                    <a:pt x="244424" y="59778"/>
                  </a:lnTo>
                  <a:lnTo>
                    <a:pt x="244436" y="51054"/>
                  </a:lnTo>
                  <a:lnTo>
                    <a:pt x="246037" y="45948"/>
                  </a:lnTo>
                  <a:lnTo>
                    <a:pt x="249428" y="41554"/>
                  </a:lnTo>
                  <a:lnTo>
                    <a:pt x="251802" y="38481"/>
                  </a:lnTo>
                  <a:lnTo>
                    <a:pt x="254736" y="36169"/>
                  </a:lnTo>
                  <a:lnTo>
                    <a:pt x="261251" y="33045"/>
                  </a:lnTo>
                  <a:lnTo>
                    <a:pt x="264833" y="32245"/>
                  </a:lnTo>
                  <a:lnTo>
                    <a:pt x="273558" y="32245"/>
                  </a:lnTo>
                  <a:lnTo>
                    <a:pt x="278663" y="33858"/>
                  </a:lnTo>
                  <a:lnTo>
                    <a:pt x="385597" y="116420"/>
                  </a:lnTo>
                  <a:lnTo>
                    <a:pt x="391553" y="115849"/>
                  </a:lnTo>
                  <a:lnTo>
                    <a:pt x="412889" y="91617"/>
                  </a:lnTo>
                  <a:lnTo>
                    <a:pt x="456768" y="41744"/>
                  </a:lnTo>
                  <a:lnTo>
                    <a:pt x="457593" y="40919"/>
                  </a:lnTo>
                  <a:lnTo>
                    <a:pt x="489839" y="20015"/>
                  </a:lnTo>
                  <a:lnTo>
                    <a:pt x="632040" y="20015"/>
                  </a:lnTo>
                  <a:lnTo>
                    <a:pt x="638162" y="22567"/>
                  </a:lnTo>
                  <a:lnTo>
                    <a:pt x="742073" y="127241"/>
                  </a:lnTo>
                  <a:lnTo>
                    <a:pt x="744359" y="133286"/>
                  </a:lnTo>
                  <a:lnTo>
                    <a:pt x="744359" y="101130"/>
                  </a:lnTo>
                  <a:lnTo>
                    <a:pt x="663841" y="20015"/>
                  </a:lnTo>
                  <a:lnTo>
                    <a:pt x="625652" y="0"/>
                  </a:lnTo>
                  <a:lnTo>
                    <a:pt x="487616" y="0"/>
                  </a:lnTo>
                  <a:lnTo>
                    <a:pt x="448818" y="20955"/>
                  </a:lnTo>
                  <a:lnTo>
                    <a:pt x="386219" y="91617"/>
                  </a:lnTo>
                  <a:lnTo>
                    <a:pt x="309346" y="32245"/>
                  </a:lnTo>
                  <a:lnTo>
                    <a:pt x="275450" y="12788"/>
                  </a:lnTo>
                  <a:lnTo>
                    <a:pt x="268427" y="12217"/>
                  </a:lnTo>
                  <a:lnTo>
                    <a:pt x="261848" y="12230"/>
                  </a:lnTo>
                  <a:lnTo>
                    <a:pt x="229552" y="35572"/>
                  </a:lnTo>
                  <a:lnTo>
                    <a:pt x="224409" y="56184"/>
                  </a:lnTo>
                  <a:lnTo>
                    <a:pt x="224409" y="62763"/>
                  </a:lnTo>
                  <a:lnTo>
                    <a:pt x="365125" y="186474"/>
                  </a:lnTo>
                  <a:lnTo>
                    <a:pt x="391985" y="195630"/>
                  </a:lnTo>
                  <a:lnTo>
                    <a:pt x="398094" y="195630"/>
                  </a:lnTo>
                  <a:lnTo>
                    <a:pt x="404190" y="194360"/>
                  </a:lnTo>
                  <a:lnTo>
                    <a:pt x="415505" y="189357"/>
                  </a:lnTo>
                  <a:lnTo>
                    <a:pt x="420725" y="185597"/>
                  </a:lnTo>
                  <a:lnTo>
                    <a:pt x="425043" y="180695"/>
                  </a:lnTo>
                  <a:lnTo>
                    <a:pt x="429501" y="175615"/>
                  </a:lnTo>
                  <a:lnTo>
                    <a:pt x="467029" y="132905"/>
                  </a:lnTo>
                  <a:lnTo>
                    <a:pt x="500456" y="251294"/>
                  </a:lnTo>
                  <a:lnTo>
                    <a:pt x="402386" y="246824"/>
                  </a:lnTo>
                  <a:lnTo>
                    <a:pt x="401104" y="246811"/>
                  </a:lnTo>
                  <a:lnTo>
                    <a:pt x="237020" y="352526"/>
                  </a:lnTo>
                  <a:lnTo>
                    <a:pt x="224409" y="377355"/>
                  </a:lnTo>
                  <a:lnTo>
                    <a:pt x="224409" y="384263"/>
                  </a:lnTo>
                  <a:lnTo>
                    <a:pt x="242265" y="420306"/>
                  </a:lnTo>
                  <a:lnTo>
                    <a:pt x="261518" y="428218"/>
                  </a:lnTo>
                  <a:lnTo>
                    <a:pt x="268427" y="428218"/>
                  </a:lnTo>
                  <a:lnTo>
                    <a:pt x="310756" y="408203"/>
                  </a:lnTo>
                  <a:lnTo>
                    <a:pt x="414070" y="335419"/>
                  </a:lnTo>
                  <a:lnTo>
                    <a:pt x="525665" y="340499"/>
                  </a:lnTo>
                  <a:lnTo>
                    <a:pt x="547839" y="418896"/>
                  </a:lnTo>
                  <a:lnTo>
                    <a:pt x="694296" y="538353"/>
                  </a:lnTo>
                  <a:lnTo>
                    <a:pt x="720369" y="546950"/>
                  </a:lnTo>
                  <a:lnTo>
                    <a:pt x="727113" y="546950"/>
                  </a:lnTo>
                  <a:lnTo>
                    <a:pt x="757123" y="526935"/>
                  </a:lnTo>
                  <a:lnTo>
                    <a:pt x="759587" y="522960"/>
                  </a:lnTo>
                  <a:lnTo>
                    <a:pt x="762266" y="516483"/>
                  </a:lnTo>
                  <a:lnTo>
                    <a:pt x="763866" y="509778"/>
                  </a:lnTo>
                  <a:lnTo>
                    <a:pt x="764387" y="502983"/>
                  </a:lnTo>
                  <a:lnTo>
                    <a:pt x="764387" y="496239"/>
                  </a:lnTo>
                  <a:lnTo>
                    <a:pt x="762850" y="489559"/>
                  </a:lnTo>
                  <a:lnTo>
                    <a:pt x="756831" y="477354"/>
                  </a:lnTo>
                  <a:lnTo>
                    <a:pt x="752335" y="471843"/>
                  </a:lnTo>
                  <a:lnTo>
                    <a:pt x="744372" y="465975"/>
                  </a:lnTo>
                  <a:lnTo>
                    <a:pt x="744372" y="499300"/>
                  </a:lnTo>
                  <a:lnTo>
                    <a:pt x="744372" y="507949"/>
                  </a:lnTo>
                  <a:lnTo>
                    <a:pt x="724103" y="526935"/>
                  </a:lnTo>
                  <a:lnTo>
                    <a:pt x="571665" y="423049"/>
                  </a:lnTo>
                  <a:lnTo>
                    <a:pt x="546747" y="341464"/>
                  </a:lnTo>
                  <a:lnTo>
                    <a:pt x="557377" y="341947"/>
                  </a:lnTo>
                  <a:lnTo>
                    <a:pt x="559320" y="341985"/>
                  </a:lnTo>
                  <a:lnTo>
                    <a:pt x="564184" y="341464"/>
                  </a:lnTo>
                  <a:lnTo>
                    <a:pt x="568680" y="340982"/>
                  </a:lnTo>
                  <a:lnTo>
                    <a:pt x="577519" y="338061"/>
                  </a:lnTo>
                  <a:lnTo>
                    <a:pt x="582002" y="335419"/>
                  </a:lnTo>
                  <a:lnTo>
                    <a:pt x="585546" y="333349"/>
                  </a:lnTo>
                  <a:lnTo>
                    <a:pt x="592455" y="326961"/>
                  </a:lnTo>
                  <a:lnTo>
                    <a:pt x="610679" y="391350"/>
                  </a:lnTo>
                  <a:lnTo>
                    <a:pt x="611962" y="393217"/>
                  </a:lnTo>
                  <a:lnTo>
                    <a:pt x="737844" y="486041"/>
                  </a:lnTo>
                  <a:lnTo>
                    <a:pt x="740244" y="489000"/>
                  </a:lnTo>
                  <a:lnTo>
                    <a:pt x="743534" y="495630"/>
                  </a:lnTo>
                  <a:lnTo>
                    <a:pt x="744372" y="499300"/>
                  </a:lnTo>
                  <a:lnTo>
                    <a:pt x="744372" y="465975"/>
                  </a:lnTo>
                  <a:lnTo>
                    <a:pt x="628396" y="380453"/>
                  </a:lnTo>
                  <a:lnTo>
                    <a:pt x="613270" y="326961"/>
                  </a:lnTo>
                  <a:lnTo>
                    <a:pt x="611860" y="321970"/>
                  </a:lnTo>
                  <a:lnTo>
                    <a:pt x="601687" y="286054"/>
                  </a:lnTo>
                  <a:lnTo>
                    <a:pt x="544652" y="87972"/>
                  </a:lnTo>
                  <a:lnTo>
                    <a:pt x="607339" y="87972"/>
                  </a:lnTo>
                  <a:lnTo>
                    <a:pt x="689178" y="170421"/>
                  </a:lnTo>
                  <a:lnTo>
                    <a:pt x="696099" y="176098"/>
                  </a:lnTo>
                  <a:lnTo>
                    <a:pt x="703783" y="180162"/>
                  </a:lnTo>
                  <a:lnTo>
                    <a:pt x="711974" y="182600"/>
                  </a:lnTo>
                  <a:lnTo>
                    <a:pt x="720394" y="183413"/>
                  </a:lnTo>
                  <a:lnTo>
                    <a:pt x="728802" y="182600"/>
                  </a:lnTo>
                  <a:lnTo>
                    <a:pt x="757250" y="163398"/>
                  </a:lnTo>
                  <a:lnTo>
                    <a:pt x="761136" y="156057"/>
                  </a:lnTo>
                  <a:lnTo>
                    <a:pt x="763587" y="147866"/>
                  </a:lnTo>
                  <a:lnTo>
                    <a:pt x="764387" y="139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" name="object 2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70578" y="3502819"/>
              <a:ext cx="155206" cy="155206"/>
            </a:xfrm>
            <a:prstGeom prst="rect">
              <a:avLst/>
            </a:prstGeom>
          </p:spPr>
        </p:pic>
        <p:sp>
          <p:nvSpPr>
            <p:cNvPr id="29" name="object 29" descr=""/>
            <p:cNvSpPr/>
            <p:nvPr/>
          </p:nvSpPr>
          <p:spPr>
            <a:xfrm>
              <a:off x="1298886" y="3957097"/>
              <a:ext cx="372110" cy="20320"/>
            </a:xfrm>
            <a:custGeom>
              <a:avLst/>
              <a:gdLst/>
              <a:ahLst/>
              <a:cxnLst/>
              <a:rect l="l" t="t" r="r" b="b"/>
              <a:pathLst>
                <a:path w="372110" h="20320">
                  <a:moveTo>
                    <a:pt x="367576" y="0"/>
                  </a:moveTo>
                  <a:lnTo>
                    <a:pt x="9931" y="0"/>
                  </a:lnTo>
                  <a:lnTo>
                    <a:pt x="4444" y="0"/>
                  </a:lnTo>
                  <a:lnTo>
                    <a:pt x="0" y="4445"/>
                  </a:lnTo>
                  <a:lnTo>
                    <a:pt x="0" y="15430"/>
                  </a:lnTo>
                  <a:lnTo>
                    <a:pt x="4444" y="19875"/>
                  </a:lnTo>
                  <a:lnTo>
                    <a:pt x="367576" y="19875"/>
                  </a:lnTo>
                  <a:lnTo>
                    <a:pt x="372021" y="15430"/>
                  </a:lnTo>
                  <a:lnTo>
                    <a:pt x="372021" y="4445"/>
                  </a:lnTo>
                  <a:lnTo>
                    <a:pt x="3675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 descr=""/>
          <p:cNvSpPr txBox="1"/>
          <p:nvPr/>
        </p:nvSpPr>
        <p:spPr>
          <a:xfrm>
            <a:off x="1598416" y="6864071"/>
            <a:ext cx="1544955" cy="2882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83565">
              <a:lnSpc>
                <a:spcPts val="819"/>
              </a:lnSpc>
              <a:spcBef>
                <a:spcPts val="105"/>
              </a:spcBef>
            </a:pPr>
            <a:r>
              <a:rPr dirty="0" sz="750">
                <a:solidFill>
                  <a:srgbClr val="414042"/>
                </a:solidFill>
                <a:latin typeface="Gill Sans MT"/>
                <a:cs typeface="Gill Sans MT"/>
              </a:rPr>
              <a:t>Scholarship</a:t>
            </a:r>
            <a:r>
              <a:rPr dirty="0" sz="750" spc="425">
                <a:solidFill>
                  <a:srgbClr val="414042"/>
                </a:solidFill>
                <a:latin typeface="Gill Sans MT"/>
                <a:cs typeface="Gill Sans MT"/>
              </a:rPr>
              <a:t> </a:t>
            </a:r>
            <a:r>
              <a:rPr dirty="0" sz="750" spc="-10">
                <a:solidFill>
                  <a:srgbClr val="414042"/>
                </a:solidFill>
                <a:latin typeface="Gill Sans MT"/>
                <a:cs typeface="Gill Sans MT"/>
              </a:rPr>
              <a:t>recipients</a:t>
            </a:r>
            <a:endParaRPr sz="750">
              <a:latin typeface="Gill Sans MT"/>
              <a:cs typeface="Gill Sans MT"/>
            </a:endParaRPr>
          </a:p>
          <a:p>
            <a:pPr marL="12700">
              <a:lnSpc>
                <a:spcPts val="1240"/>
              </a:lnSpc>
            </a:pPr>
            <a:r>
              <a:rPr dirty="0" sz="1100" b="1">
                <a:solidFill>
                  <a:srgbClr val="FFB71B"/>
                </a:solidFill>
                <a:latin typeface="Trebuchet MS"/>
                <a:cs typeface="Trebuchet MS"/>
              </a:rPr>
              <a:t>complete</a:t>
            </a:r>
            <a:r>
              <a:rPr dirty="0" sz="1100" spc="-60" b="1">
                <a:solidFill>
                  <a:srgbClr val="FFB71B"/>
                </a:solidFill>
                <a:latin typeface="Trebuchet MS"/>
                <a:cs typeface="Trebuchet MS"/>
              </a:rPr>
              <a:t> </a:t>
            </a:r>
            <a:r>
              <a:rPr dirty="0" sz="1100" b="1">
                <a:solidFill>
                  <a:srgbClr val="FFB71B"/>
                </a:solidFill>
                <a:latin typeface="Trebuchet MS"/>
                <a:cs typeface="Trebuchet MS"/>
              </a:rPr>
              <a:t>more</a:t>
            </a:r>
            <a:r>
              <a:rPr dirty="0" sz="1100" spc="-60" b="1">
                <a:solidFill>
                  <a:srgbClr val="FFB71B"/>
                </a:solidFill>
                <a:latin typeface="Trebuchet MS"/>
                <a:cs typeface="Trebuchet MS"/>
              </a:rPr>
              <a:t> </a:t>
            </a:r>
            <a:r>
              <a:rPr dirty="0" sz="1100" spc="-10" b="1">
                <a:solidFill>
                  <a:srgbClr val="FFB71B"/>
                </a:solidFill>
                <a:latin typeface="Trebuchet MS"/>
                <a:cs typeface="Trebuchet MS"/>
              </a:rPr>
              <a:t>courses</a:t>
            </a:r>
            <a:endParaRPr sz="1100">
              <a:latin typeface="Trebuchet MS"/>
              <a:cs typeface="Trebuchet MS"/>
            </a:endParaRPr>
          </a:p>
        </p:txBody>
      </p:sp>
      <p:pic>
        <p:nvPicPr>
          <p:cNvPr id="31" name="object 31" descr="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959349" y="6257150"/>
            <a:ext cx="1199570" cy="890504"/>
          </a:xfrm>
          <a:prstGeom prst="rect">
            <a:avLst/>
          </a:prstGeom>
        </p:spPr>
      </p:pic>
      <p:sp>
        <p:nvSpPr>
          <p:cNvPr id="32" name="object 32" descr=""/>
          <p:cNvSpPr txBox="1"/>
          <p:nvPr/>
        </p:nvSpPr>
        <p:spPr>
          <a:xfrm>
            <a:off x="3737218" y="6099507"/>
            <a:ext cx="390525" cy="25336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dirty="0" sz="1500" spc="35" b="1">
                <a:solidFill>
                  <a:srgbClr val="FFB71B"/>
                </a:solidFill>
                <a:latin typeface="Gill Sans MT"/>
                <a:cs typeface="Gill Sans MT"/>
              </a:rPr>
              <a:t>70</a:t>
            </a:r>
            <a:r>
              <a:rPr dirty="0" baseline="32679" sz="1275" spc="52" b="1">
                <a:solidFill>
                  <a:srgbClr val="FFB71B"/>
                </a:solidFill>
                <a:latin typeface="Gill Sans MT"/>
                <a:cs typeface="Gill Sans MT"/>
              </a:rPr>
              <a:t>%</a:t>
            </a:r>
            <a:endParaRPr baseline="32679" sz="1275">
              <a:latin typeface="Gill Sans MT"/>
              <a:cs typeface="Gill Sans MT"/>
            </a:endParaRPr>
          </a:p>
        </p:txBody>
      </p:sp>
      <p:sp>
        <p:nvSpPr>
          <p:cNvPr id="33" name="object 33" descr=""/>
          <p:cNvSpPr txBox="1"/>
          <p:nvPr/>
        </p:nvSpPr>
        <p:spPr>
          <a:xfrm>
            <a:off x="2998849" y="5953078"/>
            <a:ext cx="527685" cy="3448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2100" spc="55" b="1">
                <a:solidFill>
                  <a:srgbClr val="FFB71B"/>
                </a:solidFill>
                <a:latin typeface="Trebuchet MS"/>
                <a:cs typeface="Trebuchet MS"/>
              </a:rPr>
              <a:t>90</a:t>
            </a:r>
            <a:r>
              <a:rPr dirty="0" baseline="32407" sz="1800" spc="82" b="1">
                <a:solidFill>
                  <a:srgbClr val="FFB71B"/>
                </a:solidFill>
                <a:latin typeface="Trebuchet MS"/>
                <a:cs typeface="Trebuchet MS"/>
              </a:rPr>
              <a:t>%</a:t>
            </a:r>
            <a:endParaRPr baseline="32407" sz="1800">
              <a:latin typeface="Trebuchet MS"/>
              <a:cs typeface="Trebuchet MS"/>
            </a:endParaRPr>
          </a:p>
        </p:txBody>
      </p:sp>
      <p:sp>
        <p:nvSpPr>
          <p:cNvPr id="34" name="object 34" descr=""/>
          <p:cNvSpPr txBox="1"/>
          <p:nvPr/>
        </p:nvSpPr>
        <p:spPr>
          <a:xfrm>
            <a:off x="331114" y="7315200"/>
            <a:ext cx="137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16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0" y="0"/>
            <a:ext cx="10058400" cy="7772400"/>
          </a:xfrm>
          <a:custGeom>
            <a:avLst/>
            <a:gdLst/>
            <a:ahLst/>
            <a:cxnLst/>
            <a:rect l="l" t="t" r="r" b="b"/>
            <a:pathLst>
              <a:path w="10058400" h="7772400">
                <a:moveTo>
                  <a:pt x="10058400" y="0"/>
                </a:moveTo>
                <a:lnTo>
                  <a:pt x="0" y="0"/>
                </a:lnTo>
                <a:lnTo>
                  <a:pt x="0" y="7772400"/>
                </a:lnTo>
                <a:lnTo>
                  <a:pt x="10058400" y="7772400"/>
                </a:lnTo>
                <a:lnTo>
                  <a:pt x="10058400" y="0"/>
                </a:lnTo>
                <a:close/>
              </a:path>
            </a:pathLst>
          </a:custGeom>
          <a:solidFill>
            <a:srgbClr val="FFF0D2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3" name="object 3" descr=""/>
          <p:cNvGrpSpPr/>
          <p:nvPr/>
        </p:nvGrpSpPr>
        <p:grpSpPr>
          <a:xfrm>
            <a:off x="0" y="2350454"/>
            <a:ext cx="10058400" cy="5422265"/>
            <a:chOff x="0" y="2350454"/>
            <a:chExt cx="10058400" cy="5422265"/>
          </a:xfrm>
        </p:grpSpPr>
        <p:sp>
          <p:nvSpPr>
            <p:cNvPr id="4" name="object 4" descr=""/>
            <p:cNvSpPr/>
            <p:nvPr/>
          </p:nvSpPr>
          <p:spPr>
            <a:xfrm>
              <a:off x="788389" y="3505199"/>
              <a:ext cx="8303895" cy="4267200"/>
            </a:xfrm>
            <a:custGeom>
              <a:avLst/>
              <a:gdLst/>
              <a:ahLst/>
              <a:cxnLst/>
              <a:rect l="l" t="t" r="r" b="b"/>
              <a:pathLst>
                <a:path w="8303895" h="4267200">
                  <a:moveTo>
                    <a:pt x="3673373" y="0"/>
                  </a:moveTo>
                  <a:lnTo>
                    <a:pt x="0" y="0"/>
                  </a:lnTo>
                  <a:lnTo>
                    <a:pt x="0" y="4267200"/>
                  </a:lnTo>
                  <a:lnTo>
                    <a:pt x="8303310" y="4267200"/>
                  </a:lnTo>
                  <a:lnTo>
                    <a:pt x="8303310" y="4178300"/>
                  </a:lnTo>
                  <a:lnTo>
                    <a:pt x="4008017" y="4178300"/>
                  </a:lnTo>
                  <a:lnTo>
                    <a:pt x="3975276" y="4165600"/>
                  </a:lnTo>
                  <a:lnTo>
                    <a:pt x="3945618" y="4140200"/>
                  </a:lnTo>
                  <a:lnTo>
                    <a:pt x="3898456" y="4089400"/>
                  </a:lnTo>
                  <a:lnTo>
                    <a:pt x="3882389" y="4051300"/>
                  </a:lnTo>
                  <a:lnTo>
                    <a:pt x="3872238" y="4013200"/>
                  </a:lnTo>
                  <a:lnTo>
                    <a:pt x="3868699" y="3962400"/>
                  </a:lnTo>
                  <a:lnTo>
                    <a:pt x="3868699" y="3810000"/>
                  </a:lnTo>
                  <a:lnTo>
                    <a:pt x="3818596" y="3810000"/>
                  </a:lnTo>
                  <a:lnTo>
                    <a:pt x="3721597" y="3784600"/>
                  </a:lnTo>
                  <a:lnTo>
                    <a:pt x="3674699" y="3759200"/>
                  </a:lnTo>
                  <a:lnTo>
                    <a:pt x="3628869" y="3746500"/>
                  </a:lnTo>
                  <a:lnTo>
                    <a:pt x="3584106" y="3721100"/>
                  </a:lnTo>
                  <a:lnTo>
                    <a:pt x="3540409" y="3695700"/>
                  </a:lnTo>
                  <a:lnTo>
                    <a:pt x="3497777" y="3670300"/>
                  </a:lnTo>
                  <a:lnTo>
                    <a:pt x="3456210" y="3632200"/>
                  </a:lnTo>
                  <a:lnTo>
                    <a:pt x="3415707" y="3594100"/>
                  </a:lnTo>
                  <a:lnTo>
                    <a:pt x="3376267" y="3556000"/>
                  </a:lnTo>
                  <a:lnTo>
                    <a:pt x="3337890" y="3517900"/>
                  </a:lnTo>
                  <a:lnTo>
                    <a:pt x="3292632" y="3454400"/>
                  </a:lnTo>
                  <a:lnTo>
                    <a:pt x="3271890" y="3429000"/>
                  </a:lnTo>
                  <a:lnTo>
                    <a:pt x="3252406" y="3390900"/>
                  </a:lnTo>
                  <a:lnTo>
                    <a:pt x="3234180" y="3352800"/>
                  </a:lnTo>
                  <a:lnTo>
                    <a:pt x="3217211" y="3314700"/>
                  </a:lnTo>
                  <a:lnTo>
                    <a:pt x="3201500" y="3276600"/>
                  </a:lnTo>
                  <a:lnTo>
                    <a:pt x="3187046" y="3238500"/>
                  </a:lnTo>
                  <a:lnTo>
                    <a:pt x="3173849" y="3187700"/>
                  </a:lnTo>
                  <a:lnTo>
                    <a:pt x="3161910" y="3136900"/>
                  </a:lnTo>
                  <a:lnTo>
                    <a:pt x="3151228" y="3098800"/>
                  </a:lnTo>
                  <a:lnTo>
                    <a:pt x="3141803" y="3048000"/>
                  </a:lnTo>
                  <a:lnTo>
                    <a:pt x="3133634" y="2984500"/>
                  </a:lnTo>
                  <a:lnTo>
                    <a:pt x="3126723" y="2933700"/>
                  </a:lnTo>
                  <a:lnTo>
                    <a:pt x="3121069" y="2870200"/>
                  </a:lnTo>
                  <a:lnTo>
                    <a:pt x="3116671" y="2819400"/>
                  </a:lnTo>
                  <a:lnTo>
                    <a:pt x="3113530" y="2755900"/>
                  </a:lnTo>
                  <a:lnTo>
                    <a:pt x="3111645" y="2692400"/>
                  </a:lnTo>
                  <a:lnTo>
                    <a:pt x="3111017" y="2628900"/>
                  </a:lnTo>
                  <a:lnTo>
                    <a:pt x="3114024" y="2590800"/>
                  </a:lnTo>
                  <a:lnTo>
                    <a:pt x="3122653" y="2552700"/>
                  </a:lnTo>
                  <a:lnTo>
                    <a:pt x="3136316" y="2514600"/>
                  </a:lnTo>
                  <a:lnTo>
                    <a:pt x="3176361" y="2463800"/>
                  </a:lnTo>
                  <a:lnTo>
                    <a:pt x="3229313" y="2438400"/>
                  </a:lnTo>
                  <a:lnTo>
                    <a:pt x="4085862" y="2438400"/>
                  </a:lnTo>
                  <a:lnTo>
                    <a:pt x="4070944" y="2413000"/>
                  </a:lnTo>
                  <a:lnTo>
                    <a:pt x="4043171" y="2387600"/>
                  </a:lnTo>
                  <a:lnTo>
                    <a:pt x="4010003" y="2349500"/>
                  </a:lnTo>
                  <a:lnTo>
                    <a:pt x="3971439" y="2298700"/>
                  </a:lnTo>
                  <a:lnTo>
                    <a:pt x="3927478" y="2260600"/>
                  </a:lnTo>
                  <a:lnTo>
                    <a:pt x="3878122" y="2222500"/>
                  </a:lnTo>
                  <a:lnTo>
                    <a:pt x="3821826" y="2184400"/>
                  </a:lnTo>
                  <a:lnTo>
                    <a:pt x="3768621" y="2133600"/>
                  </a:lnTo>
                  <a:lnTo>
                    <a:pt x="3718507" y="2095500"/>
                  </a:lnTo>
                  <a:lnTo>
                    <a:pt x="3671482" y="2057400"/>
                  </a:lnTo>
                  <a:lnTo>
                    <a:pt x="3627548" y="2019300"/>
                  </a:lnTo>
                  <a:lnTo>
                    <a:pt x="3586702" y="1981200"/>
                  </a:lnTo>
                  <a:lnTo>
                    <a:pt x="3548944" y="1955800"/>
                  </a:lnTo>
                  <a:lnTo>
                    <a:pt x="3514274" y="1917700"/>
                  </a:lnTo>
                  <a:lnTo>
                    <a:pt x="3482691" y="1892300"/>
                  </a:lnTo>
                  <a:lnTo>
                    <a:pt x="3454194" y="1866900"/>
                  </a:lnTo>
                  <a:lnTo>
                    <a:pt x="3428783" y="1841500"/>
                  </a:lnTo>
                  <a:lnTo>
                    <a:pt x="3406457" y="1816100"/>
                  </a:lnTo>
                  <a:lnTo>
                    <a:pt x="3375774" y="1790700"/>
                  </a:lnTo>
                  <a:lnTo>
                    <a:pt x="3346159" y="1752600"/>
                  </a:lnTo>
                  <a:lnTo>
                    <a:pt x="3317608" y="1714500"/>
                  </a:lnTo>
                  <a:lnTo>
                    <a:pt x="3290119" y="1663700"/>
                  </a:lnTo>
                  <a:lnTo>
                    <a:pt x="3263686" y="1612900"/>
                  </a:lnTo>
                  <a:lnTo>
                    <a:pt x="3238307" y="1574800"/>
                  </a:lnTo>
                  <a:lnTo>
                    <a:pt x="3213979" y="1511300"/>
                  </a:lnTo>
                  <a:lnTo>
                    <a:pt x="3190697" y="1460500"/>
                  </a:lnTo>
                  <a:lnTo>
                    <a:pt x="3174920" y="1409700"/>
                  </a:lnTo>
                  <a:lnTo>
                    <a:pt x="3160646" y="1371600"/>
                  </a:lnTo>
                  <a:lnTo>
                    <a:pt x="3147875" y="1320800"/>
                  </a:lnTo>
                  <a:lnTo>
                    <a:pt x="3136607" y="1282700"/>
                  </a:lnTo>
                  <a:lnTo>
                    <a:pt x="3126842" y="1231900"/>
                  </a:lnTo>
                  <a:lnTo>
                    <a:pt x="3118580" y="1181100"/>
                  </a:lnTo>
                  <a:lnTo>
                    <a:pt x="3111820" y="1130300"/>
                  </a:lnTo>
                  <a:lnTo>
                    <a:pt x="3106562" y="1079500"/>
                  </a:lnTo>
                  <a:lnTo>
                    <a:pt x="3102807" y="1028700"/>
                  </a:lnTo>
                  <a:lnTo>
                    <a:pt x="3100554" y="977900"/>
                  </a:lnTo>
                  <a:lnTo>
                    <a:pt x="3099803" y="927100"/>
                  </a:lnTo>
                  <a:lnTo>
                    <a:pt x="3100783" y="863600"/>
                  </a:lnTo>
                  <a:lnTo>
                    <a:pt x="3103725" y="812800"/>
                  </a:lnTo>
                  <a:lnTo>
                    <a:pt x="3108627" y="749300"/>
                  </a:lnTo>
                  <a:lnTo>
                    <a:pt x="3115490" y="698500"/>
                  </a:lnTo>
                  <a:lnTo>
                    <a:pt x="3124315" y="647700"/>
                  </a:lnTo>
                  <a:lnTo>
                    <a:pt x="3135100" y="596900"/>
                  </a:lnTo>
                  <a:lnTo>
                    <a:pt x="3147845" y="546100"/>
                  </a:lnTo>
                  <a:lnTo>
                    <a:pt x="3162552" y="495300"/>
                  </a:lnTo>
                  <a:lnTo>
                    <a:pt x="3179219" y="457200"/>
                  </a:lnTo>
                  <a:lnTo>
                    <a:pt x="3197847" y="406400"/>
                  </a:lnTo>
                  <a:lnTo>
                    <a:pt x="3218436" y="368300"/>
                  </a:lnTo>
                  <a:lnTo>
                    <a:pt x="3240986" y="330200"/>
                  </a:lnTo>
                  <a:lnTo>
                    <a:pt x="3265496" y="292100"/>
                  </a:lnTo>
                  <a:lnTo>
                    <a:pt x="3291966" y="254000"/>
                  </a:lnTo>
                  <a:lnTo>
                    <a:pt x="3324323" y="215900"/>
                  </a:lnTo>
                  <a:lnTo>
                    <a:pt x="3359181" y="177800"/>
                  </a:lnTo>
                  <a:lnTo>
                    <a:pt x="3396542" y="152400"/>
                  </a:lnTo>
                  <a:lnTo>
                    <a:pt x="3436408" y="114300"/>
                  </a:lnTo>
                  <a:lnTo>
                    <a:pt x="3478781" y="88900"/>
                  </a:lnTo>
                  <a:lnTo>
                    <a:pt x="3523662" y="63500"/>
                  </a:lnTo>
                  <a:lnTo>
                    <a:pt x="3571053" y="38100"/>
                  </a:lnTo>
                  <a:lnTo>
                    <a:pt x="3620956" y="25400"/>
                  </a:lnTo>
                  <a:lnTo>
                    <a:pt x="3673373" y="0"/>
                  </a:lnTo>
                  <a:close/>
                </a:path>
                <a:path w="8303895" h="4267200">
                  <a:moveTo>
                    <a:pt x="4052515" y="533400"/>
                  </a:moveTo>
                  <a:lnTo>
                    <a:pt x="3980588" y="533400"/>
                  </a:lnTo>
                  <a:lnTo>
                    <a:pt x="3952381" y="546100"/>
                  </a:lnTo>
                  <a:lnTo>
                    <a:pt x="3909059" y="596900"/>
                  </a:lnTo>
                  <a:lnTo>
                    <a:pt x="3893866" y="635000"/>
                  </a:lnTo>
                  <a:lnTo>
                    <a:pt x="3883024" y="685800"/>
                  </a:lnTo>
                  <a:lnTo>
                    <a:pt x="3876527" y="736600"/>
                  </a:lnTo>
                  <a:lnTo>
                    <a:pt x="3874363" y="800100"/>
                  </a:lnTo>
                  <a:lnTo>
                    <a:pt x="3875814" y="863600"/>
                  </a:lnTo>
                  <a:lnTo>
                    <a:pt x="3880169" y="914400"/>
                  </a:lnTo>
                  <a:lnTo>
                    <a:pt x="3887432" y="965200"/>
                  </a:lnTo>
                  <a:lnTo>
                    <a:pt x="3897608" y="1016000"/>
                  </a:lnTo>
                  <a:lnTo>
                    <a:pt x="3910700" y="1054100"/>
                  </a:lnTo>
                  <a:lnTo>
                    <a:pt x="3926712" y="1079500"/>
                  </a:lnTo>
                  <a:lnTo>
                    <a:pt x="3945648" y="1117600"/>
                  </a:lnTo>
                  <a:lnTo>
                    <a:pt x="3960489" y="1130300"/>
                  </a:lnTo>
                  <a:lnTo>
                    <a:pt x="3979796" y="1155700"/>
                  </a:lnTo>
                  <a:lnTo>
                    <a:pt x="4003569" y="1181100"/>
                  </a:lnTo>
                  <a:lnTo>
                    <a:pt x="4031808" y="1206500"/>
                  </a:lnTo>
                  <a:lnTo>
                    <a:pt x="4064513" y="1231900"/>
                  </a:lnTo>
                  <a:lnTo>
                    <a:pt x="4101684" y="1257300"/>
                  </a:lnTo>
                  <a:lnTo>
                    <a:pt x="4143320" y="1295400"/>
                  </a:lnTo>
                  <a:lnTo>
                    <a:pt x="4189423" y="1333500"/>
                  </a:lnTo>
                  <a:lnTo>
                    <a:pt x="4239991" y="1371600"/>
                  </a:lnTo>
                  <a:lnTo>
                    <a:pt x="4295025" y="1422400"/>
                  </a:lnTo>
                  <a:lnTo>
                    <a:pt x="4354525" y="1460500"/>
                  </a:lnTo>
                  <a:lnTo>
                    <a:pt x="4410432" y="1511300"/>
                  </a:lnTo>
                  <a:lnTo>
                    <a:pt x="4462666" y="1549400"/>
                  </a:lnTo>
                  <a:lnTo>
                    <a:pt x="4511227" y="1587500"/>
                  </a:lnTo>
                  <a:lnTo>
                    <a:pt x="4556114" y="1625600"/>
                  </a:lnTo>
                  <a:lnTo>
                    <a:pt x="4597328" y="1651000"/>
                  </a:lnTo>
                  <a:lnTo>
                    <a:pt x="4634869" y="1689100"/>
                  </a:lnTo>
                  <a:lnTo>
                    <a:pt x="4668736" y="1714500"/>
                  </a:lnTo>
                  <a:lnTo>
                    <a:pt x="4698931" y="1752600"/>
                  </a:lnTo>
                  <a:lnTo>
                    <a:pt x="4748301" y="1803400"/>
                  </a:lnTo>
                  <a:lnTo>
                    <a:pt x="4777645" y="1841500"/>
                  </a:lnTo>
                  <a:lnTo>
                    <a:pt x="4805654" y="1879600"/>
                  </a:lnTo>
                  <a:lnTo>
                    <a:pt x="4832323" y="1917700"/>
                  </a:lnTo>
                  <a:lnTo>
                    <a:pt x="4857653" y="1968500"/>
                  </a:lnTo>
                  <a:lnTo>
                    <a:pt x="4881640" y="2019300"/>
                  </a:lnTo>
                  <a:lnTo>
                    <a:pt x="4904283" y="2070100"/>
                  </a:lnTo>
                  <a:lnTo>
                    <a:pt x="4925580" y="2133600"/>
                  </a:lnTo>
                  <a:lnTo>
                    <a:pt x="4938112" y="2171700"/>
                  </a:lnTo>
                  <a:lnTo>
                    <a:pt x="4949451" y="2209800"/>
                  </a:lnTo>
                  <a:lnTo>
                    <a:pt x="4959598" y="2260600"/>
                  </a:lnTo>
                  <a:lnTo>
                    <a:pt x="4968553" y="2298700"/>
                  </a:lnTo>
                  <a:lnTo>
                    <a:pt x="4976315" y="2349500"/>
                  </a:lnTo>
                  <a:lnTo>
                    <a:pt x="4982884" y="2400300"/>
                  </a:lnTo>
                  <a:lnTo>
                    <a:pt x="4988259" y="2451100"/>
                  </a:lnTo>
                  <a:lnTo>
                    <a:pt x="4992441" y="2501900"/>
                  </a:lnTo>
                  <a:lnTo>
                    <a:pt x="4995428" y="2552700"/>
                  </a:lnTo>
                  <a:lnTo>
                    <a:pt x="4997220" y="2603500"/>
                  </a:lnTo>
                  <a:lnTo>
                    <a:pt x="4997818" y="2667000"/>
                  </a:lnTo>
                  <a:lnTo>
                    <a:pt x="4997142" y="2717800"/>
                  </a:lnTo>
                  <a:lnTo>
                    <a:pt x="4995115" y="2781300"/>
                  </a:lnTo>
                  <a:lnTo>
                    <a:pt x="4991737" y="2832100"/>
                  </a:lnTo>
                  <a:lnTo>
                    <a:pt x="4987008" y="2895600"/>
                  </a:lnTo>
                  <a:lnTo>
                    <a:pt x="4980928" y="2946400"/>
                  </a:lnTo>
                  <a:lnTo>
                    <a:pt x="4973498" y="2997200"/>
                  </a:lnTo>
                  <a:lnTo>
                    <a:pt x="4964718" y="3048000"/>
                  </a:lnTo>
                  <a:lnTo>
                    <a:pt x="4954588" y="3098800"/>
                  </a:lnTo>
                  <a:lnTo>
                    <a:pt x="4943108" y="3136900"/>
                  </a:lnTo>
                  <a:lnTo>
                    <a:pt x="4930279" y="3187700"/>
                  </a:lnTo>
                  <a:lnTo>
                    <a:pt x="4916100" y="3238500"/>
                  </a:lnTo>
                  <a:lnTo>
                    <a:pt x="4900572" y="3276600"/>
                  </a:lnTo>
                  <a:lnTo>
                    <a:pt x="4883696" y="3314700"/>
                  </a:lnTo>
                  <a:lnTo>
                    <a:pt x="4865471" y="3352800"/>
                  </a:lnTo>
                  <a:lnTo>
                    <a:pt x="4845898" y="3390900"/>
                  </a:lnTo>
                  <a:lnTo>
                    <a:pt x="4824977" y="3429000"/>
                  </a:lnTo>
                  <a:lnTo>
                    <a:pt x="4802708" y="3467100"/>
                  </a:lnTo>
                  <a:lnTo>
                    <a:pt x="4773855" y="3505200"/>
                  </a:lnTo>
                  <a:lnTo>
                    <a:pt x="4743009" y="3543300"/>
                  </a:lnTo>
                  <a:lnTo>
                    <a:pt x="4710171" y="3581400"/>
                  </a:lnTo>
                  <a:lnTo>
                    <a:pt x="4675341" y="3619500"/>
                  </a:lnTo>
                  <a:lnTo>
                    <a:pt x="4638519" y="3644900"/>
                  </a:lnTo>
                  <a:lnTo>
                    <a:pt x="4599707" y="3670300"/>
                  </a:lnTo>
                  <a:lnTo>
                    <a:pt x="4558904" y="3695700"/>
                  </a:lnTo>
                  <a:lnTo>
                    <a:pt x="4516112" y="3721100"/>
                  </a:lnTo>
                  <a:lnTo>
                    <a:pt x="4471329" y="3746500"/>
                  </a:lnTo>
                  <a:lnTo>
                    <a:pt x="4424558" y="3771900"/>
                  </a:lnTo>
                  <a:lnTo>
                    <a:pt x="4375799" y="3784600"/>
                  </a:lnTo>
                  <a:lnTo>
                    <a:pt x="4325051" y="3797300"/>
                  </a:lnTo>
                  <a:lnTo>
                    <a:pt x="4217593" y="3822700"/>
                  </a:lnTo>
                  <a:lnTo>
                    <a:pt x="4217593" y="3962400"/>
                  </a:lnTo>
                  <a:lnTo>
                    <a:pt x="4212987" y="4013200"/>
                  </a:lnTo>
                  <a:lnTo>
                    <a:pt x="4199864" y="4064000"/>
                  </a:lnTo>
                  <a:lnTo>
                    <a:pt x="4179272" y="4102100"/>
                  </a:lnTo>
                  <a:lnTo>
                    <a:pt x="4152258" y="4140200"/>
                  </a:lnTo>
                  <a:lnTo>
                    <a:pt x="4119868" y="4165600"/>
                  </a:lnTo>
                  <a:lnTo>
                    <a:pt x="4083149" y="4178300"/>
                  </a:lnTo>
                  <a:lnTo>
                    <a:pt x="8303310" y="4178300"/>
                  </a:lnTo>
                  <a:lnTo>
                    <a:pt x="8303310" y="1092200"/>
                  </a:lnTo>
                  <a:lnTo>
                    <a:pt x="4237861" y="1092200"/>
                  </a:lnTo>
                  <a:lnTo>
                    <a:pt x="4203380" y="1066800"/>
                  </a:lnTo>
                  <a:lnTo>
                    <a:pt x="4176196" y="1028700"/>
                  </a:lnTo>
                  <a:lnTo>
                    <a:pt x="4158372" y="990600"/>
                  </a:lnTo>
                  <a:lnTo>
                    <a:pt x="4151972" y="939800"/>
                  </a:lnTo>
                  <a:lnTo>
                    <a:pt x="4151558" y="876300"/>
                  </a:lnTo>
                  <a:lnTo>
                    <a:pt x="4150318" y="825500"/>
                  </a:lnTo>
                  <a:lnTo>
                    <a:pt x="4148254" y="774700"/>
                  </a:lnTo>
                  <a:lnTo>
                    <a:pt x="4145368" y="723900"/>
                  </a:lnTo>
                  <a:lnTo>
                    <a:pt x="4141667" y="685800"/>
                  </a:lnTo>
                  <a:lnTo>
                    <a:pt x="4131831" y="635000"/>
                  </a:lnTo>
                  <a:lnTo>
                    <a:pt x="4108772" y="571500"/>
                  </a:lnTo>
                  <a:lnTo>
                    <a:pt x="4084388" y="546100"/>
                  </a:lnTo>
                  <a:lnTo>
                    <a:pt x="4052515" y="533400"/>
                  </a:lnTo>
                  <a:close/>
                </a:path>
                <a:path w="8303895" h="4267200">
                  <a:moveTo>
                    <a:pt x="4085862" y="2438400"/>
                  </a:moveTo>
                  <a:lnTo>
                    <a:pt x="3759957" y="2438400"/>
                  </a:lnTo>
                  <a:lnTo>
                    <a:pt x="3795351" y="2463800"/>
                  </a:lnTo>
                  <a:lnTo>
                    <a:pt x="3825330" y="2489200"/>
                  </a:lnTo>
                  <a:lnTo>
                    <a:pt x="3848486" y="2527300"/>
                  </a:lnTo>
                  <a:lnTo>
                    <a:pt x="3863411" y="2578100"/>
                  </a:lnTo>
                  <a:lnTo>
                    <a:pt x="3868699" y="2628900"/>
                  </a:lnTo>
                  <a:lnTo>
                    <a:pt x="3868740" y="2679700"/>
                  </a:lnTo>
                  <a:lnTo>
                    <a:pt x="3868990" y="2755900"/>
                  </a:lnTo>
                  <a:lnTo>
                    <a:pt x="3869862" y="2832100"/>
                  </a:lnTo>
                  <a:lnTo>
                    <a:pt x="3871316" y="2895600"/>
                  </a:lnTo>
                  <a:lnTo>
                    <a:pt x="3873349" y="2959100"/>
                  </a:lnTo>
                  <a:lnTo>
                    <a:pt x="3875960" y="3009900"/>
                  </a:lnTo>
                  <a:lnTo>
                    <a:pt x="3879151" y="3060700"/>
                  </a:lnTo>
                  <a:lnTo>
                    <a:pt x="3882918" y="3098800"/>
                  </a:lnTo>
                  <a:lnTo>
                    <a:pt x="3892181" y="3149600"/>
                  </a:lnTo>
                  <a:lnTo>
                    <a:pt x="3908063" y="3187700"/>
                  </a:lnTo>
                  <a:lnTo>
                    <a:pt x="3932269" y="3225800"/>
                  </a:lnTo>
                  <a:lnTo>
                    <a:pt x="3964790" y="3238500"/>
                  </a:lnTo>
                  <a:lnTo>
                    <a:pt x="4041604" y="3238500"/>
                  </a:lnTo>
                  <a:lnTo>
                    <a:pt x="4098802" y="3200400"/>
                  </a:lnTo>
                  <a:lnTo>
                    <a:pt x="4136429" y="3136900"/>
                  </a:lnTo>
                  <a:lnTo>
                    <a:pt x="4148154" y="3098800"/>
                  </a:lnTo>
                  <a:lnTo>
                    <a:pt x="4155182" y="3048000"/>
                  </a:lnTo>
                  <a:lnTo>
                    <a:pt x="4157522" y="2984500"/>
                  </a:lnTo>
                  <a:lnTo>
                    <a:pt x="4157084" y="2921000"/>
                  </a:lnTo>
                  <a:lnTo>
                    <a:pt x="4155767" y="2857500"/>
                  </a:lnTo>
                  <a:lnTo>
                    <a:pt x="4153572" y="2794000"/>
                  </a:lnTo>
                  <a:lnTo>
                    <a:pt x="4150497" y="2730500"/>
                  </a:lnTo>
                  <a:lnTo>
                    <a:pt x="4146541" y="2679700"/>
                  </a:lnTo>
                  <a:lnTo>
                    <a:pt x="4141703" y="2641600"/>
                  </a:lnTo>
                  <a:lnTo>
                    <a:pt x="4135982" y="2590800"/>
                  </a:lnTo>
                  <a:lnTo>
                    <a:pt x="4129376" y="2552700"/>
                  </a:lnTo>
                  <a:lnTo>
                    <a:pt x="4121886" y="2527300"/>
                  </a:lnTo>
                  <a:lnTo>
                    <a:pt x="4110301" y="2489200"/>
                  </a:lnTo>
                  <a:lnTo>
                    <a:pt x="4093321" y="2451100"/>
                  </a:lnTo>
                  <a:lnTo>
                    <a:pt x="4085862" y="2438400"/>
                  </a:lnTo>
                  <a:close/>
                </a:path>
                <a:path w="8303895" h="4267200">
                  <a:moveTo>
                    <a:pt x="8303310" y="0"/>
                  </a:moveTo>
                  <a:lnTo>
                    <a:pt x="4396778" y="0"/>
                  </a:lnTo>
                  <a:lnTo>
                    <a:pt x="4444380" y="25400"/>
                  </a:lnTo>
                  <a:lnTo>
                    <a:pt x="4489692" y="38100"/>
                  </a:lnTo>
                  <a:lnTo>
                    <a:pt x="4532714" y="63500"/>
                  </a:lnTo>
                  <a:lnTo>
                    <a:pt x="4573446" y="88900"/>
                  </a:lnTo>
                  <a:lnTo>
                    <a:pt x="4611888" y="114300"/>
                  </a:lnTo>
                  <a:lnTo>
                    <a:pt x="4648039" y="152400"/>
                  </a:lnTo>
                  <a:lnTo>
                    <a:pt x="4681900" y="177800"/>
                  </a:lnTo>
                  <a:lnTo>
                    <a:pt x="4713471" y="215900"/>
                  </a:lnTo>
                  <a:lnTo>
                    <a:pt x="4742751" y="254000"/>
                  </a:lnTo>
                  <a:lnTo>
                    <a:pt x="4766773" y="292100"/>
                  </a:lnTo>
                  <a:lnTo>
                    <a:pt x="4789014" y="330200"/>
                  </a:lnTo>
                  <a:lnTo>
                    <a:pt x="4809475" y="368300"/>
                  </a:lnTo>
                  <a:lnTo>
                    <a:pt x="4828156" y="406400"/>
                  </a:lnTo>
                  <a:lnTo>
                    <a:pt x="4845057" y="444500"/>
                  </a:lnTo>
                  <a:lnTo>
                    <a:pt x="4860178" y="495300"/>
                  </a:lnTo>
                  <a:lnTo>
                    <a:pt x="4873520" y="546100"/>
                  </a:lnTo>
                  <a:lnTo>
                    <a:pt x="4885082" y="584200"/>
                  </a:lnTo>
                  <a:lnTo>
                    <a:pt x="4894865" y="635000"/>
                  </a:lnTo>
                  <a:lnTo>
                    <a:pt x="4902869" y="685800"/>
                  </a:lnTo>
                  <a:lnTo>
                    <a:pt x="4909094" y="749300"/>
                  </a:lnTo>
                  <a:lnTo>
                    <a:pt x="4913540" y="800100"/>
                  </a:lnTo>
                  <a:lnTo>
                    <a:pt x="4916207" y="863600"/>
                  </a:lnTo>
                  <a:lnTo>
                    <a:pt x="4917097" y="914400"/>
                  </a:lnTo>
                  <a:lnTo>
                    <a:pt x="4917097" y="927100"/>
                  </a:lnTo>
                  <a:lnTo>
                    <a:pt x="4909677" y="990600"/>
                  </a:lnTo>
                  <a:lnTo>
                    <a:pt x="4891521" y="1028700"/>
                  </a:lnTo>
                  <a:lnTo>
                    <a:pt x="4864396" y="1066800"/>
                  </a:lnTo>
                  <a:lnTo>
                    <a:pt x="4830287" y="1092200"/>
                  </a:lnTo>
                  <a:lnTo>
                    <a:pt x="8303310" y="1092200"/>
                  </a:lnTo>
                  <a:lnTo>
                    <a:pt x="8303310" y="0"/>
                  </a:lnTo>
                  <a:close/>
                </a:path>
              </a:pathLst>
            </a:custGeom>
            <a:solidFill>
              <a:srgbClr val="F7941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 descr=""/>
            <p:cNvSpPr/>
            <p:nvPr/>
          </p:nvSpPr>
          <p:spPr>
            <a:xfrm>
              <a:off x="0" y="3505199"/>
              <a:ext cx="10058400" cy="4267200"/>
            </a:xfrm>
            <a:custGeom>
              <a:avLst/>
              <a:gdLst/>
              <a:ahLst/>
              <a:cxnLst/>
              <a:rect l="l" t="t" r="r" b="b"/>
              <a:pathLst>
                <a:path w="10058400" h="4267200">
                  <a:moveTo>
                    <a:pt x="4337227" y="0"/>
                  </a:moveTo>
                  <a:lnTo>
                    <a:pt x="0" y="0"/>
                  </a:lnTo>
                  <a:lnTo>
                    <a:pt x="0" y="4267200"/>
                  </a:lnTo>
                  <a:lnTo>
                    <a:pt x="10058400" y="4267200"/>
                  </a:lnTo>
                  <a:lnTo>
                    <a:pt x="10058400" y="4178300"/>
                  </a:lnTo>
                  <a:lnTo>
                    <a:pt x="4759006" y="4178300"/>
                  </a:lnTo>
                  <a:lnTo>
                    <a:pt x="4717740" y="4165600"/>
                  </a:lnTo>
                  <a:lnTo>
                    <a:pt x="4680362" y="4140200"/>
                  </a:lnTo>
                  <a:lnTo>
                    <a:pt x="4647755" y="4114800"/>
                  </a:lnTo>
                  <a:lnTo>
                    <a:pt x="4600663" y="4051300"/>
                  </a:lnTo>
                  <a:lnTo>
                    <a:pt x="4587865" y="4013200"/>
                  </a:lnTo>
                  <a:lnTo>
                    <a:pt x="4583404" y="3962400"/>
                  </a:lnTo>
                  <a:lnTo>
                    <a:pt x="4583404" y="3810000"/>
                  </a:lnTo>
                  <a:lnTo>
                    <a:pt x="4532779" y="3810000"/>
                  </a:lnTo>
                  <a:lnTo>
                    <a:pt x="4338899" y="3759200"/>
                  </a:lnTo>
                  <a:lnTo>
                    <a:pt x="4247125" y="3733800"/>
                  </a:lnTo>
                  <a:lnTo>
                    <a:pt x="4202529" y="3708400"/>
                  </a:lnTo>
                  <a:lnTo>
                    <a:pt x="4158791" y="3683000"/>
                  </a:lnTo>
                  <a:lnTo>
                    <a:pt x="4115913" y="3670300"/>
                  </a:lnTo>
                  <a:lnTo>
                    <a:pt x="4073894" y="3644900"/>
                  </a:lnTo>
                  <a:lnTo>
                    <a:pt x="4032733" y="3606800"/>
                  </a:lnTo>
                  <a:lnTo>
                    <a:pt x="3992429" y="3581400"/>
                  </a:lnTo>
                  <a:lnTo>
                    <a:pt x="3952983" y="3556000"/>
                  </a:lnTo>
                  <a:lnTo>
                    <a:pt x="3914394" y="3517900"/>
                  </a:lnTo>
                  <a:lnTo>
                    <a:pt x="3886507" y="3492500"/>
                  </a:lnTo>
                  <a:lnTo>
                    <a:pt x="3860052" y="3467100"/>
                  </a:lnTo>
                  <a:lnTo>
                    <a:pt x="3835028" y="3429000"/>
                  </a:lnTo>
                  <a:lnTo>
                    <a:pt x="3811434" y="3403600"/>
                  </a:lnTo>
                  <a:lnTo>
                    <a:pt x="3789271" y="3365500"/>
                  </a:lnTo>
                  <a:lnTo>
                    <a:pt x="3768539" y="3327400"/>
                  </a:lnTo>
                  <a:lnTo>
                    <a:pt x="3749237" y="3289300"/>
                  </a:lnTo>
                  <a:lnTo>
                    <a:pt x="3731365" y="3251200"/>
                  </a:lnTo>
                  <a:lnTo>
                    <a:pt x="3714924" y="3213100"/>
                  </a:lnTo>
                  <a:lnTo>
                    <a:pt x="3699913" y="3162300"/>
                  </a:lnTo>
                  <a:lnTo>
                    <a:pt x="3686332" y="3124200"/>
                  </a:lnTo>
                  <a:lnTo>
                    <a:pt x="3674181" y="3073400"/>
                  </a:lnTo>
                  <a:lnTo>
                    <a:pt x="3663459" y="3022600"/>
                  </a:lnTo>
                  <a:lnTo>
                    <a:pt x="3654168" y="2971800"/>
                  </a:lnTo>
                  <a:lnTo>
                    <a:pt x="3646306" y="2921000"/>
                  </a:lnTo>
                  <a:lnTo>
                    <a:pt x="3639874" y="2857500"/>
                  </a:lnTo>
                  <a:lnTo>
                    <a:pt x="3634872" y="2806700"/>
                  </a:lnTo>
                  <a:lnTo>
                    <a:pt x="3631299" y="2743200"/>
                  </a:lnTo>
                  <a:lnTo>
                    <a:pt x="3629155" y="2692400"/>
                  </a:lnTo>
                  <a:lnTo>
                    <a:pt x="3628440" y="2628900"/>
                  </a:lnTo>
                  <a:lnTo>
                    <a:pt x="3632231" y="2590800"/>
                  </a:lnTo>
                  <a:lnTo>
                    <a:pt x="3643109" y="2552700"/>
                  </a:lnTo>
                  <a:lnTo>
                    <a:pt x="3660330" y="2514600"/>
                  </a:lnTo>
                  <a:lnTo>
                    <a:pt x="3710803" y="2463800"/>
                  </a:lnTo>
                  <a:lnTo>
                    <a:pt x="3777546" y="2438400"/>
                  </a:lnTo>
                  <a:lnTo>
                    <a:pt x="4856271" y="2438400"/>
                  </a:lnTo>
                  <a:lnTo>
                    <a:pt x="4848475" y="2425700"/>
                  </a:lnTo>
                  <a:lnTo>
                    <a:pt x="4819712" y="2400300"/>
                  </a:lnTo>
                  <a:lnTo>
                    <a:pt x="4785576" y="2362200"/>
                  </a:lnTo>
                  <a:lnTo>
                    <a:pt x="4746065" y="2324100"/>
                  </a:lnTo>
                  <a:lnTo>
                    <a:pt x="4701181" y="2298700"/>
                  </a:lnTo>
                  <a:lnTo>
                    <a:pt x="4650923" y="2260600"/>
                  </a:lnTo>
                  <a:lnTo>
                    <a:pt x="4595291" y="2222500"/>
                  </a:lnTo>
                  <a:lnTo>
                    <a:pt x="4534233" y="2184400"/>
                  </a:lnTo>
                  <a:lnTo>
                    <a:pt x="4476038" y="2146300"/>
                  </a:lnTo>
                  <a:lnTo>
                    <a:pt x="4420706" y="2108200"/>
                  </a:lnTo>
                  <a:lnTo>
                    <a:pt x="4368235" y="2082800"/>
                  </a:lnTo>
                  <a:lnTo>
                    <a:pt x="4318625" y="2044700"/>
                  </a:lnTo>
                  <a:lnTo>
                    <a:pt x="4271877" y="2019300"/>
                  </a:lnTo>
                  <a:lnTo>
                    <a:pt x="4227988" y="1981200"/>
                  </a:lnTo>
                  <a:lnTo>
                    <a:pt x="4186960" y="1955800"/>
                  </a:lnTo>
                  <a:lnTo>
                    <a:pt x="4148791" y="1930400"/>
                  </a:lnTo>
                  <a:lnTo>
                    <a:pt x="4113480" y="1905000"/>
                  </a:lnTo>
                  <a:lnTo>
                    <a:pt x="4081028" y="1879600"/>
                  </a:lnTo>
                  <a:lnTo>
                    <a:pt x="4051434" y="1866900"/>
                  </a:lnTo>
                  <a:lnTo>
                    <a:pt x="4024697" y="1841500"/>
                  </a:lnTo>
                  <a:lnTo>
                    <a:pt x="4000817" y="1816100"/>
                  </a:lnTo>
                  <a:lnTo>
                    <a:pt x="3966375" y="1790700"/>
                  </a:lnTo>
                  <a:lnTo>
                    <a:pt x="3932996" y="1752600"/>
                  </a:lnTo>
                  <a:lnTo>
                    <a:pt x="3900679" y="1727200"/>
                  </a:lnTo>
                  <a:lnTo>
                    <a:pt x="3869420" y="1689100"/>
                  </a:lnTo>
                  <a:lnTo>
                    <a:pt x="3839215" y="1651000"/>
                  </a:lnTo>
                  <a:lnTo>
                    <a:pt x="3810061" y="1600200"/>
                  </a:lnTo>
                  <a:lnTo>
                    <a:pt x="3781955" y="1562100"/>
                  </a:lnTo>
                  <a:lnTo>
                    <a:pt x="3754893" y="1511300"/>
                  </a:lnTo>
                  <a:lnTo>
                    <a:pt x="3728872" y="1460500"/>
                  </a:lnTo>
                  <a:lnTo>
                    <a:pt x="3708988" y="1409700"/>
                  </a:lnTo>
                  <a:lnTo>
                    <a:pt x="3690999" y="1371600"/>
                  </a:lnTo>
                  <a:lnTo>
                    <a:pt x="3674902" y="1320800"/>
                  </a:lnTo>
                  <a:lnTo>
                    <a:pt x="3660700" y="1282700"/>
                  </a:lnTo>
                  <a:lnTo>
                    <a:pt x="3648391" y="1231900"/>
                  </a:lnTo>
                  <a:lnTo>
                    <a:pt x="3637976" y="1181100"/>
                  </a:lnTo>
                  <a:lnTo>
                    <a:pt x="3629455" y="1130300"/>
                  </a:lnTo>
                  <a:lnTo>
                    <a:pt x="3622827" y="1079500"/>
                  </a:lnTo>
                  <a:lnTo>
                    <a:pt x="3618093" y="1028700"/>
                  </a:lnTo>
                  <a:lnTo>
                    <a:pt x="3615252" y="977900"/>
                  </a:lnTo>
                  <a:lnTo>
                    <a:pt x="3614305" y="927100"/>
                  </a:lnTo>
                  <a:lnTo>
                    <a:pt x="3615382" y="876300"/>
                  </a:lnTo>
                  <a:lnTo>
                    <a:pt x="3618611" y="812800"/>
                  </a:lnTo>
                  <a:lnTo>
                    <a:pt x="3623993" y="762000"/>
                  </a:lnTo>
                  <a:lnTo>
                    <a:pt x="3631529" y="711200"/>
                  </a:lnTo>
                  <a:lnTo>
                    <a:pt x="3641217" y="660400"/>
                  </a:lnTo>
                  <a:lnTo>
                    <a:pt x="3653058" y="622300"/>
                  </a:lnTo>
                  <a:lnTo>
                    <a:pt x="3667053" y="571500"/>
                  </a:lnTo>
                  <a:lnTo>
                    <a:pt x="3683200" y="520700"/>
                  </a:lnTo>
                  <a:lnTo>
                    <a:pt x="3701501" y="482600"/>
                  </a:lnTo>
                  <a:lnTo>
                    <a:pt x="3721954" y="444500"/>
                  </a:lnTo>
                  <a:lnTo>
                    <a:pt x="3744561" y="406400"/>
                  </a:lnTo>
                  <a:lnTo>
                    <a:pt x="3769321" y="368300"/>
                  </a:lnTo>
                  <a:lnTo>
                    <a:pt x="3796234" y="330200"/>
                  </a:lnTo>
                  <a:lnTo>
                    <a:pt x="3825300" y="292100"/>
                  </a:lnTo>
                  <a:lnTo>
                    <a:pt x="3856520" y="254000"/>
                  </a:lnTo>
                  <a:lnTo>
                    <a:pt x="3889648" y="228600"/>
                  </a:lnTo>
                  <a:lnTo>
                    <a:pt x="3924887" y="190500"/>
                  </a:lnTo>
                  <a:lnTo>
                    <a:pt x="3962238" y="165100"/>
                  </a:lnTo>
                  <a:lnTo>
                    <a:pt x="4001703" y="139700"/>
                  </a:lnTo>
                  <a:lnTo>
                    <a:pt x="4043282" y="114300"/>
                  </a:lnTo>
                  <a:lnTo>
                    <a:pt x="4086977" y="88900"/>
                  </a:lnTo>
                  <a:lnTo>
                    <a:pt x="4132788" y="76200"/>
                  </a:lnTo>
                  <a:lnTo>
                    <a:pt x="4180718" y="50800"/>
                  </a:lnTo>
                  <a:lnTo>
                    <a:pt x="4230767" y="38100"/>
                  </a:lnTo>
                  <a:lnTo>
                    <a:pt x="4282936" y="12700"/>
                  </a:lnTo>
                  <a:lnTo>
                    <a:pt x="4337227" y="0"/>
                  </a:lnTo>
                  <a:close/>
                </a:path>
                <a:path w="10058400" h="4267200">
                  <a:moveTo>
                    <a:pt x="4815097" y="533400"/>
                  </a:moveTo>
                  <a:lnTo>
                    <a:pt x="4724442" y="533400"/>
                  </a:lnTo>
                  <a:lnTo>
                    <a:pt x="4688887" y="546100"/>
                  </a:lnTo>
                  <a:lnTo>
                    <a:pt x="4658833" y="571500"/>
                  </a:lnTo>
                  <a:lnTo>
                    <a:pt x="4615123" y="635000"/>
                  </a:lnTo>
                  <a:lnTo>
                    <a:pt x="4601457" y="685800"/>
                  </a:lnTo>
                  <a:lnTo>
                    <a:pt x="4593268" y="736600"/>
                  </a:lnTo>
                  <a:lnTo>
                    <a:pt x="4590542" y="800100"/>
                  </a:lnTo>
                  <a:lnTo>
                    <a:pt x="4592370" y="863600"/>
                  </a:lnTo>
                  <a:lnTo>
                    <a:pt x="4597860" y="914400"/>
                  </a:lnTo>
                  <a:lnTo>
                    <a:pt x="4607016" y="965200"/>
                  </a:lnTo>
                  <a:lnTo>
                    <a:pt x="4619842" y="1016000"/>
                  </a:lnTo>
                  <a:lnTo>
                    <a:pt x="4636344" y="1054100"/>
                  </a:lnTo>
                  <a:lnTo>
                    <a:pt x="4656526" y="1079500"/>
                  </a:lnTo>
                  <a:lnTo>
                    <a:pt x="4680394" y="1117600"/>
                  </a:lnTo>
                  <a:lnTo>
                    <a:pt x="4697328" y="1130300"/>
                  </a:lnTo>
                  <a:lnTo>
                    <a:pt x="4718992" y="1143000"/>
                  </a:lnTo>
                  <a:lnTo>
                    <a:pt x="4745384" y="1168400"/>
                  </a:lnTo>
                  <a:lnTo>
                    <a:pt x="4776505" y="1193800"/>
                  </a:lnTo>
                  <a:lnTo>
                    <a:pt x="4812355" y="1219200"/>
                  </a:lnTo>
                  <a:lnTo>
                    <a:pt x="4852935" y="1244600"/>
                  </a:lnTo>
                  <a:lnTo>
                    <a:pt x="4898244" y="1270000"/>
                  </a:lnTo>
                  <a:lnTo>
                    <a:pt x="4948282" y="1308100"/>
                  </a:lnTo>
                  <a:lnTo>
                    <a:pt x="5003050" y="1346200"/>
                  </a:lnTo>
                  <a:lnTo>
                    <a:pt x="5062548" y="1384300"/>
                  </a:lnTo>
                  <a:lnTo>
                    <a:pt x="5126776" y="1422400"/>
                  </a:lnTo>
                  <a:lnTo>
                    <a:pt x="5195735" y="1460500"/>
                  </a:lnTo>
                  <a:lnTo>
                    <a:pt x="5254779" y="1498600"/>
                  </a:lnTo>
                  <a:lnTo>
                    <a:pt x="5310607" y="1536700"/>
                  </a:lnTo>
                  <a:lnTo>
                    <a:pt x="5363220" y="1562100"/>
                  </a:lnTo>
                  <a:lnTo>
                    <a:pt x="5412617" y="1600200"/>
                  </a:lnTo>
                  <a:lnTo>
                    <a:pt x="5458799" y="1625600"/>
                  </a:lnTo>
                  <a:lnTo>
                    <a:pt x="5501765" y="1651000"/>
                  </a:lnTo>
                  <a:lnTo>
                    <a:pt x="5541516" y="1689100"/>
                  </a:lnTo>
                  <a:lnTo>
                    <a:pt x="5578051" y="1714500"/>
                  </a:lnTo>
                  <a:lnTo>
                    <a:pt x="5611370" y="1739900"/>
                  </a:lnTo>
                  <a:lnTo>
                    <a:pt x="5641475" y="1752600"/>
                  </a:lnTo>
                  <a:lnTo>
                    <a:pt x="5668364" y="1778000"/>
                  </a:lnTo>
                  <a:lnTo>
                    <a:pt x="5692038" y="1803400"/>
                  </a:lnTo>
                  <a:lnTo>
                    <a:pt x="5724497" y="1828800"/>
                  </a:lnTo>
                  <a:lnTo>
                    <a:pt x="5755664" y="1866900"/>
                  </a:lnTo>
                  <a:lnTo>
                    <a:pt x="5785538" y="1905000"/>
                  </a:lnTo>
                  <a:lnTo>
                    <a:pt x="5814118" y="1943100"/>
                  </a:lnTo>
                  <a:lnTo>
                    <a:pt x="5841404" y="1981200"/>
                  </a:lnTo>
                  <a:lnTo>
                    <a:pt x="5867394" y="2032000"/>
                  </a:lnTo>
                  <a:lnTo>
                    <a:pt x="5892087" y="2082800"/>
                  </a:lnTo>
                  <a:lnTo>
                    <a:pt x="5915482" y="2133600"/>
                  </a:lnTo>
                  <a:lnTo>
                    <a:pt x="5931274" y="2171700"/>
                  </a:lnTo>
                  <a:lnTo>
                    <a:pt x="5945564" y="2209800"/>
                  </a:lnTo>
                  <a:lnTo>
                    <a:pt x="5958353" y="2260600"/>
                  </a:lnTo>
                  <a:lnTo>
                    <a:pt x="5969639" y="2298700"/>
                  </a:lnTo>
                  <a:lnTo>
                    <a:pt x="5979423" y="2349500"/>
                  </a:lnTo>
                  <a:lnTo>
                    <a:pt x="5987702" y="2400300"/>
                  </a:lnTo>
                  <a:lnTo>
                    <a:pt x="5994478" y="2451100"/>
                  </a:lnTo>
                  <a:lnTo>
                    <a:pt x="5999749" y="2501900"/>
                  </a:lnTo>
                  <a:lnTo>
                    <a:pt x="6003515" y="2552700"/>
                  </a:lnTo>
                  <a:lnTo>
                    <a:pt x="6005775" y="2603500"/>
                  </a:lnTo>
                  <a:lnTo>
                    <a:pt x="6006528" y="2667000"/>
                  </a:lnTo>
                  <a:lnTo>
                    <a:pt x="6005676" y="2717800"/>
                  </a:lnTo>
                  <a:lnTo>
                    <a:pt x="6003121" y="2781300"/>
                  </a:lnTo>
                  <a:lnTo>
                    <a:pt x="5998863" y="2832100"/>
                  </a:lnTo>
                  <a:lnTo>
                    <a:pt x="5992903" y="2895600"/>
                  </a:lnTo>
                  <a:lnTo>
                    <a:pt x="5985240" y="2946400"/>
                  </a:lnTo>
                  <a:lnTo>
                    <a:pt x="5975875" y="2997200"/>
                  </a:lnTo>
                  <a:lnTo>
                    <a:pt x="5964809" y="3048000"/>
                  </a:lnTo>
                  <a:lnTo>
                    <a:pt x="5952041" y="3098800"/>
                  </a:lnTo>
                  <a:lnTo>
                    <a:pt x="5937572" y="3136900"/>
                  </a:lnTo>
                  <a:lnTo>
                    <a:pt x="5921402" y="3187700"/>
                  </a:lnTo>
                  <a:lnTo>
                    <a:pt x="5903532" y="3238500"/>
                  </a:lnTo>
                  <a:lnTo>
                    <a:pt x="5883961" y="3276600"/>
                  </a:lnTo>
                  <a:lnTo>
                    <a:pt x="5862691" y="3314700"/>
                  </a:lnTo>
                  <a:lnTo>
                    <a:pt x="5839721" y="3352800"/>
                  </a:lnTo>
                  <a:lnTo>
                    <a:pt x="5815052" y="3390900"/>
                  </a:lnTo>
                  <a:lnTo>
                    <a:pt x="5788684" y="3429000"/>
                  </a:lnTo>
                  <a:lnTo>
                    <a:pt x="5760618" y="3467100"/>
                  </a:lnTo>
                  <a:lnTo>
                    <a:pt x="5730853" y="3492500"/>
                  </a:lnTo>
                  <a:lnTo>
                    <a:pt x="5699384" y="3530600"/>
                  </a:lnTo>
                  <a:lnTo>
                    <a:pt x="5666212" y="3556000"/>
                  </a:lnTo>
                  <a:lnTo>
                    <a:pt x="5631337" y="3594100"/>
                  </a:lnTo>
                  <a:lnTo>
                    <a:pt x="5594760" y="3619500"/>
                  </a:lnTo>
                  <a:lnTo>
                    <a:pt x="5556480" y="3644900"/>
                  </a:lnTo>
                  <a:lnTo>
                    <a:pt x="5516499" y="3670300"/>
                  </a:lnTo>
                  <a:lnTo>
                    <a:pt x="5474816" y="3695700"/>
                  </a:lnTo>
                  <a:lnTo>
                    <a:pt x="5431432" y="3708400"/>
                  </a:lnTo>
                  <a:lnTo>
                    <a:pt x="5386347" y="3733800"/>
                  </a:lnTo>
                  <a:lnTo>
                    <a:pt x="5291076" y="3759200"/>
                  </a:lnTo>
                  <a:lnTo>
                    <a:pt x="5240890" y="3784600"/>
                  </a:lnTo>
                  <a:lnTo>
                    <a:pt x="5135420" y="3810000"/>
                  </a:lnTo>
                  <a:lnTo>
                    <a:pt x="5080136" y="3810000"/>
                  </a:lnTo>
                  <a:lnTo>
                    <a:pt x="5023154" y="3822700"/>
                  </a:lnTo>
                  <a:lnTo>
                    <a:pt x="5023154" y="3962400"/>
                  </a:lnTo>
                  <a:lnTo>
                    <a:pt x="5018687" y="4013200"/>
                  </a:lnTo>
                  <a:lnTo>
                    <a:pt x="5005876" y="4051300"/>
                  </a:lnTo>
                  <a:lnTo>
                    <a:pt x="4985604" y="4089400"/>
                  </a:lnTo>
                  <a:lnTo>
                    <a:pt x="4926215" y="4140200"/>
                  </a:lnTo>
                  <a:lnTo>
                    <a:pt x="4888866" y="4165600"/>
                  </a:lnTo>
                  <a:lnTo>
                    <a:pt x="4847593" y="4178300"/>
                  </a:lnTo>
                  <a:lnTo>
                    <a:pt x="10058400" y="4178300"/>
                  </a:lnTo>
                  <a:lnTo>
                    <a:pt x="10058400" y="1092200"/>
                  </a:lnTo>
                  <a:lnTo>
                    <a:pt x="5048690" y="1092200"/>
                  </a:lnTo>
                  <a:lnTo>
                    <a:pt x="5005231" y="1066800"/>
                  </a:lnTo>
                  <a:lnTo>
                    <a:pt x="4970969" y="1028700"/>
                  </a:lnTo>
                  <a:lnTo>
                    <a:pt x="4948505" y="990600"/>
                  </a:lnTo>
                  <a:lnTo>
                    <a:pt x="4940439" y="939800"/>
                  </a:lnTo>
                  <a:lnTo>
                    <a:pt x="4939920" y="876300"/>
                  </a:lnTo>
                  <a:lnTo>
                    <a:pt x="4938361" y="825500"/>
                  </a:lnTo>
                  <a:lnTo>
                    <a:pt x="4935762" y="774700"/>
                  </a:lnTo>
                  <a:lnTo>
                    <a:pt x="4932121" y="723900"/>
                  </a:lnTo>
                  <a:lnTo>
                    <a:pt x="4927453" y="685800"/>
                  </a:lnTo>
                  <a:lnTo>
                    <a:pt x="4915061" y="635000"/>
                  </a:lnTo>
                  <a:lnTo>
                    <a:pt x="4885997" y="571500"/>
                  </a:lnTo>
                  <a:lnTo>
                    <a:pt x="4855267" y="546100"/>
                  </a:lnTo>
                  <a:lnTo>
                    <a:pt x="4815097" y="533400"/>
                  </a:lnTo>
                  <a:close/>
                </a:path>
                <a:path w="10058400" h="4267200">
                  <a:moveTo>
                    <a:pt x="4856271" y="2438400"/>
                  </a:moveTo>
                  <a:lnTo>
                    <a:pt x="4446360" y="2438400"/>
                  </a:lnTo>
                  <a:lnTo>
                    <a:pt x="4490967" y="2463800"/>
                  </a:lnTo>
                  <a:lnTo>
                    <a:pt x="4528748" y="2489200"/>
                  </a:lnTo>
                  <a:lnTo>
                    <a:pt x="4557930" y="2527300"/>
                  </a:lnTo>
                  <a:lnTo>
                    <a:pt x="4576740" y="2578100"/>
                  </a:lnTo>
                  <a:lnTo>
                    <a:pt x="4583404" y="2628900"/>
                  </a:lnTo>
                  <a:lnTo>
                    <a:pt x="4583509" y="2692400"/>
                  </a:lnTo>
                  <a:lnTo>
                    <a:pt x="4583771" y="2755900"/>
                  </a:lnTo>
                  <a:lnTo>
                    <a:pt x="4584870" y="2832100"/>
                  </a:lnTo>
                  <a:lnTo>
                    <a:pt x="4586702" y="2895600"/>
                  </a:lnTo>
                  <a:lnTo>
                    <a:pt x="4589264" y="2959100"/>
                  </a:lnTo>
                  <a:lnTo>
                    <a:pt x="4592557" y="3009900"/>
                  </a:lnTo>
                  <a:lnTo>
                    <a:pt x="4596578" y="3060700"/>
                  </a:lnTo>
                  <a:lnTo>
                    <a:pt x="4601328" y="3098800"/>
                  </a:lnTo>
                  <a:lnTo>
                    <a:pt x="4613008" y="3149600"/>
                  </a:lnTo>
                  <a:lnTo>
                    <a:pt x="4633022" y="3187700"/>
                  </a:lnTo>
                  <a:lnTo>
                    <a:pt x="4663530" y="3225800"/>
                  </a:lnTo>
                  <a:lnTo>
                    <a:pt x="4704517" y="3238500"/>
                  </a:lnTo>
                  <a:lnTo>
                    <a:pt x="4801337" y="3238500"/>
                  </a:lnTo>
                  <a:lnTo>
                    <a:pt x="4840495" y="3225800"/>
                  </a:lnTo>
                  <a:lnTo>
                    <a:pt x="4873431" y="3200400"/>
                  </a:lnTo>
                  <a:lnTo>
                    <a:pt x="4920853" y="3136900"/>
                  </a:lnTo>
                  <a:lnTo>
                    <a:pt x="4935639" y="3098800"/>
                  </a:lnTo>
                  <a:lnTo>
                    <a:pt x="4944499" y="3048000"/>
                  </a:lnTo>
                  <a:lnTo>
                    <a:pt x="4947450" y="2984500"/>
                  </a:lnTo>
                  <a:lnTo>
                    <a:pt x="4946896" y="2921000"/>
                  </a:lnTo>
                  <a:lnTo>
                    <a:pt x="4945236" y="2857500"/>
                  </a:lnTo>
                  <a:lnTo>
                    <a:pt x="4942466" y="2794000"/>
                  </a:lnTo>
                  <a:lnTo>
                    <a:pt x="4938588" y="2730500"/>
                  </a:lnTo>
                  <a:lnTo>
                    <a:pt x="4933599" y="2679700"/>
                  </a:lnTo>
                  <a:lnTo>
                    <a:pt x="4927498" y="2641600"/>
                  </a:lnTo>
                  <a:lnTo>
                    <a:pt x="4920285" y="2590800"/>
                  </a:lnTo>
                  <a:lnTo>
                    <a:pt x="4911958" y="2552700"/>
                  </a:lnTo>
                  <a:lnTo>
                    <a:pt x="4902517" y="2527300"/>
                  </a:lnTo>
                  <a:lnTo>
                    <a:pt x="4889877" y="2489200"/>
                  </a:lnTo>
                  <a:lnTo>
                    <a:pt x="4871863" y="2463800"/>
                  </a:lnTo>
                  <a:lnTo>
                    <a:pt x="4856271" y="2438400"/>
                  </a:lnTo>
                  <a:close/>
                </a:path>
                <a:path w="10058400" h="4267200">
                  <a:moveTo>
                    <a:pt x="10058400" y="0"/>
                  </a:moveTo>
                  <a:lnTo>
                    <a:pt x="5248986" y="0"/>
                  </a:lnTo>
                  <a:lnTo>
                    <a:pt x="5303115" y="12700"/>
                  </a:lnTo>
                  <a:lnTo>
                    <a:pt x="5354905" y="38100"/>
                  </a:lnTo>
                  <a:lnTo>
                    <a:pt x="5404357" y="63500"/>
                  </a:lnTo>
                  <a:lnTo>
                    <a:pt x="5451470" y="76200"/>
                  </a:lnTo>
                  <a:lnTo>
                    <a:pt x="5496245" y="101600"/>
                  </a:lnTo>
                  <a:lnTo>
                    <a:pt x="5538681" y="127000"/>
                  </a:lnTo>
                  <a:lnTo>
                    <a:pt x="5578779" y="152400"/>
                  </a:lnTo>
                  <a:lnTo>
                    <a:pt x="5616538" y="190500"/>
                  </a:lnTo>
                  <a:lnTo>
                    <a:pt x="5651958" y="215900"/>
                  </a:lnTo>
                  <a:lnTo>
                    <a:pt x="5685040" y="254000"/>
                  </a:lnTo>
                  <a:lnTo>
                    <a:pt x="5715318" y="292100"/>
                  </a:lnTo>
                  <a:lnTo>
                    <a:pt x="5743351" y="330200"/>
                  </a:lnTo>
                  <a:lnTo>
                    <a:pt x="5769141" y="368300"/>
                  </a:lnTo>
                  <a:lnTo>
                    <a:pt x="5792687" y="406400"/>
                  </a:lnTo>
                  <a:lnTo>
                    <a:pt x="5813989" y="444500"/>
                  </a:lnTo>
                  <a:lnTo>
                    <a:pt x="5833048" y="495300"/>
                  </a:lnTo>
                  <a:lnTo>
                    <a:pt x="5849864" y="546100"/>
                  </a:lnTo>
                  <a:lnTo>
                    <a:pt x="5864437" y="584200"/>
                  </a:lnTo>
                  <a:lnTo>
                    <a:pt x="5876768" y="635000"/>
                  </a:lnTo>
                  <a:lnTo>
                    <a:pt x="5886856" y="685800"/>
                  </a:lnTo>
                  <a:lnTo>
                    <a:pt x="5894701" y="749300"/>
                  </a:lnTo>
                  <a:lnTo>
                    <a:pt x="5900305" y="800100"/>
                  </a:lnTo>
                  <a:lnTo>
                    <a:pt x="5903668" y="863600"/>
                  </a:lnTo>
                  <a:lnTo>
                    <a:pt x="5904788" y="914400"/>
                  </a:lnTo>
                  <a:lnTo>
                    <a:pt x="5904788" y="927100"/>
                  </a:lnTo>
                  <a:lnTo>
                    <a:pt x="5895439" y="990600"/>
                  </a:lnTo>
                  <a:lnTo>
                    <a:pt x="5872555" y="1028700"/>
                  </a:lnTo>
                  <a:lnTo>
                    <a:pt x="5838369" y="1066800"/>
                  </a:lnTo>
                  <a:lnTo>
                    <a:pt x="5795381" y="1092200"/>
                  </a:lnTo>
                  <a:lnTo>
                    <a:pt x="10058400" y="1092200"/>
                  </a:lnTo>
                  <a:lnTo>
                    <a:pt x="100584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 descr=""/>
            <p:cNvSpPr/>
            <p:nvPr/>
          </p:nvSpPr>
          <p:spPr>
            <a:xfrm>
              <a:off x="0" y="3505199"/>
              <a:ext cx="10058400" cy="4267200"/>
            </a:xfrm>
            <a:custGeom>
              <a:avLst/>
              <a:gdLst/>
              <a:ahLst/>
              <a:cxnLst/>
              <a:rect l="l" t="t" r="r" b="b"/>
              <a:pathLst>
                <a:path w="10058400" h="4267200">
                  <a:moveTo>
                    <a:pt x="4337204" y="0"/>
                  </a:moveTo>
                  <a:lnTo>
                    <a:pt x="0" y="0"/>
                  </a:lnTo>
                  <a:lnTo>
                    <a:pt x="0" y="4267200"/>
                  </a:lnTo>
                  <a:lnTo>
                    <a:pt x="10058400" y="4267200"/>
                  </a:lnTo>
                  <a:lnTo>
                    <a:pt x="10058400" y="4178300"/>
                  </a:lnTo>
                  <a:lnTo>
                    <a:pt x="4759006" y="4178300"/>
                  </a:lnTo>
                  <a:lnTo>
                    <a:pt x="4717740" y="4165600"/>
                  </a:lnTo>
                  <a:lnTo>
                    <a:pt x="4680362" y="4140200"/>
                  </a:lnTo>
                  <a:lnTo>
                    <a:pt x="4647755" y="4114800"/>
                  </a:lnTo>
                  <a:lnTo>
                    <a:pt x="4600663" y="4051300"/>
                  </a:lnTo>
                  <a:lnTo>
                    <a:pt x="4587865" y="4013200"/>
                  </a:lnTo>
                  <a:lnTo>
                    <a:pt x="4583404" y="3962400"/>
                  </a:lnTo>
                  <a:lnTo>
                    <a:pt x="4583404" y="3810000"/>
                  </a:lnTo>
                  <a:lnTo>
                    <a:pt x="4532779" y="3810000"/>
                  </a:lnTo>
                  <a:lnTo>
                    <a:pt x="4338899" y="3759200"/>
                  </a:lnTo>
                  <a:lnTo>
                    <a:pt x="4247125" y="3733800"/>
                  </a:lnTo>
                  <a:lnTo>
                    <a:pt x="4202529" y="3708400"/>
                  </a:lnTo>
                  <a:lnTo>
                    <a:pt x="4158791" y="3683000"/>
                  </a:lnTo>
                  <a:lnTo>
                    <a:pt x="4115913" y="3670300"/>
                  </a:lnTo>
                  <a:lnTo>
                    <a:pt x="4073894" y="3644900"/>
                  </a:lnTo>
                  <a:lnTo>
                    <a:pt x="4032733" y="3606800"/>
                  </a:lnTo>
                  <a:lnTo>
                    <a:pt x="3992429" y="3581400"/>
                  </a:lnTo>
                  <a:lnTo>
                    <a:pt x="3952983" y="3556000"/>
                  </a:lnTo>
                  <a:lnTo>
                    <a:pt x="3914394" y="3517900"/>
                  </a:lnTo>
                  <a:lnTo>
                    <a:pt x="3886507" y="3492500"/>
                  </a:lnTo>
                  <a:lnTo>
                    <a:pt x="3860052" y="3467100"/>
                  </a:lnTo>
                  <a:lnTo>
                    <a:pt x="3835028" y="3429000"/>
                  </a:lnTo>
                  <a:lnTo>
                    <a:pt x="3811434" y="3403600"/>
                  </a:lnTo>
                  <a:lnTo>
                    <a:pt x="3789271" y="3365500"/>
                  </a:lnTo>
                  <a:lnTo>
                    <a:pt x="3768539" y="3327400"/>
                  </a:lnTo>
                  <a:lnTo>
                    <a:pt x="3749237" y="3289300"/>
                  </a:lnTo>
                  <a:lnTo>
                    <a:pt x="3731365" y="3251200"/>
                  </a:lnTo>
                  <a:lnTo>
                    <a:pt x="3714924" y="3213100"/>
                  </a:lnTo>
                  <a:lnTo>
                    <a:pt x="3699913" y="3162300"/>
                  </a:lnTo>
                  <a:lnTo>
                    <a:pt x="3686332" y="3124200"/>
                  </a:lnTo>
                  <a:lnTo>
                    <a:pt x="3674181" y="3073400"/>
                  </a:lnTo>
                  <a:lnTo>
                    <a:pt x="3663459" y="3022600"/>
                  </a:lnTo>
                  <a:lnTo>
                    <a:pt x="3654168" y="2971800"/>
                  </a:lnTo>
                  <a:lnTo>
                    <a:pt x="3646306" y="2921000"/>
                  </a:lnTo>
                  <a:lnTo>
                    <a:pt x="3639874" y="2857500"/>
                  </a:lnTo>
                  <a:lnTo>
                    <a:pt x="3634872" y="2806700"/>
                  </a:lnTo>
                  <a:lnTo>
                    <a:pt x="3631299" y="2743200"/>
                  </a:lnTo>
                  <a:lnTo>
                    <a:pt x="3629155" y="2692400"/>
                  </a:lnTo>
                  <a:lnTo>
                    <a:pt x="3628440" y="2628900"/>
                  </a:lnTo>
                  <a:lnTo>
                    <a:pt x="3632231" y="2590800"/>
                  </a:lnTo>
                  <a:lnTo>
                    <a:pt x="3643109" y="2552700"/>
                  </a:lnTo>
                  <a:lnTo>
                    <a:pt x="3660330" y="2514600"/>
                  </a:lnTo>
                  <a:lnTo>
                    <a:pt x="3710803" y="2463800"/>
                  </a:lnTo>
                  <a:lnTo>
                    <a:pt x="3777546" y="2438400"/>
                  </a:lnTo>
                  <a:lnTo>
                    <a:pt x="4856271" y="2438400"/>
                  </a:lnTo>
                  <a:lnTo>
                    <a:pt x="4848475" y="2425700"/>
                  </a:lnTo>
                  <a:lnTo>
                    <a:pt x="4819712" y="2400300"/>
                  </a:lnTo>
                  <a:lnTo>
                    <a:pt x="4785576" y="2362200"/>
                  </a:lnTo>
                  <a:lnTo>
                    <a:pt x="4746065" y="2324100"/>
                  </a:lnTo>
                  <a:lnTo>
                    <a:pt x="4701181" y="2298700"/>
                  </a:lnTo>
                  <a:lnTo>
                    <a:pt x="4650923" y="2260600"/>
                  </a:lnTo>
                  <a:lnTo>
                    <a:pt x="4595291" y="2222500"/>
                  </a:lnTo>
                  <a:lnTo>
                    <a:pt x="4534233" y="2184400"/>
                  </a:lnTo>
                  <a:lnTo>
                    <a:pt x="4476038" y="2146300"/>
                  </a:lnTo>
                  <a:lnTo>
                    <a:pt x="4420706" y="2108200"/>
                  </a:lnTo>
                  <a:lnTo>
                    <a:pt x="4368235" y="2082800"/>
                  </a:lnTo>
                  <a:lnTo>
                    <a:pt x="4318625" y="2044700"/>
                  </a:lnTo>
                  <a:lnTo>
                    <a:pt x="4271877" y="2019300"/>
                  </a:lnTo>
                  <a:lnTo>
                    <a:pt x="4227988" y="1981200"/>
                  </a:lnTo>
                  <a:lnTo>
                    <a:pt x="4186960" y="1955800"/>
                  </a:lnTo>
                  <a:lnTo>
                    <a:pt x="4148791" y="1930400"/>
                  </a:lnTo>
                  <a:lnTo>
                    <a:pt x="4113480" y="1905000"/>
                  </a:lnTo>
                  <a:lnTo>
                    <a:pt x="4081028" y="1879600"/>
                  </a:lnTo>
                  <a:lnTo>
                    <a:pt x="4051434" y="1866900"/>
                  </a:lnTo>
                  <a:lnTo>
                    <a:pt x="4024697" y="1841500"/>
                  </a:lnTo>
                  <a:lnTo>
                    <a:pt x="4000817" y="1816100"/>
                  </a:lnTo>
                  <a:lnTo>
                    <a:pt x="3966375" y="1790700"/>
                  </a:lnTo>
                  <a:lnTo>
                    <a:pt x="3932996" y="1752600"/>
                  </a:lnTo>
                  <a:lnTo>
                    <a:pt x="3900679" y="1727200"/>
                  </a:lnTo>
                  <a:lnTo>
                    <a:pt x="3869420" y="1689100"/>
                  </a:lnTo>
                  <a:lnTo>
                    <a:pt x="3839215" y="1651000"/>
                  </a:lnTo>
                  <a:lnTo>
                    <a:pt x="3810061" y="1600200"/>
                  </a:lnTo>
                  <a:lnTo>
                    <a:pt x="3781955" y="1562100"/>
                  </a:lnTo>
                  <a:lnTo>
                    <a:pt x="3754893" y="1511300"/>
                  </a:lnTo>
                  <a:lnTo>
                    <a:pt x="3728872" y="1460500"/>
                  </a:lnTo>
                  <a:lnTo>
                    <a:pt x="3708988" y="1409700"/>
                  </a:lnTo>
                  <a:lnTo>
                    <a:pt x="3690999" y="1371600"/>
                  </a:lnTo>
                  <a:lnTo>
                    <a:pt x="3674902" y="1320800"/>
                  </a:lnTo>
                  <a:lnTo>
                    <a:pt x="3660700" y="1282700"/>
                  </a:lnTo>
                  <a:lnTo>
                    <a:pt x="3648391" y="1231900"/>
                  </a:lnTo>
                  <a:lnTo>
                    <a:pt x="3637976" y="1181100"/>
                  </a:lnTo>
                  <a:lnTo>
                    <a:pt x="3629455" y="1130300"/>
                  </a:lnTo>
                  <a:lnTo>
                    <a:pt x="3622827" y="1079500"/>
                  </a:lnTo>
                  <a:lnTo>
                    <a:pt x="3618093" y="1028700"/>
                  </a:lnTo>
                  <a:lnTo>
                    <a:pt x="3615252" y="977900"/>
                  </a:lnTo>
                  <a:lnTo>
                    <a:pt x="3614305" y="927100"/>
                  </a:lnTo>
                  <a:lnTo>
                    <a:pt x="3615382" y="876300"/>
                  </a:lnTo>
                  <a:lnTo>
                    <a:pt x="3618611" y="812800"/>
                  </a:lnTo>
                  <a:lnTo>
                    <a:pt x="3623993" y="762000"/>
                  </a:lnTo>
                  <a:lnTo>
                    <a:pt x="3631529" y="711200"/>
                  </a:lnTo>
                  <a:lnTo>
                    <a:pt x="3641217" y="660400"/>
                  </a:lnTo>
                  <a:lnTo>
                    <a:pt x="3653058" y="622300"/>
                  </a:lnTo>
                  <a:lnTo>
                    <a:pt x="3667053" y="571500"/>
                  </a:lnTo>
                  <a:lnTo>
                    <a:pt x="3683200" y="520700"/>
                  </a:lnTo>
                  <a:lnTo>
                    <a:pt x="3701501" y="482600"/>
                  </a:lnTo>
                  <a:lnTo>
                    <a:pt x="3721954" y="444500"/>
                  </a:lnTo>
                  <a:lnTo>
                    <a:pt x="3744561" y="406400"/>
                  </a:lnTo>
                  <a:lnTo>
                    <a:pt x="3769321" y="368300"/>
                  </a:lnTo>
                  <a:lnTo>
                    <a:pt x="3796234" y="330200"/>
                  </a:lnTo>
                  <a:lnTo>
                    <a:pt x="3825300" y="292100"/>
                  </a:lnTo>
                  <a:lnTo>
                    <a:pt x="3856520" y="254000"/>
                  </a:lnTo>
                  <a:lnTo>
                    <a:pt x="3889648" y="228600"/>
                  </a:lnTo>
                  <a:lnTo>
                    <a:pt x="3924887" y="190500"/>
                  </a:lnTo>
                  <a:lnTo>
                    <a:pt x="3962238" y="165100"/>
                  </a:lnTo>
                  <a:lnTo>
                    <a:pt x="4001703" y="139700"/>
                  </a:lnTo>
                  <a:lnTo>
                    <a:pt x="4043282" y="114300"/>
                  </a:lnTo>
                  <a:lnTo>
                    <a:pt x="4086977" y="88900"/>
                  </a:lnTo>
                  <a:lnTo>
                    <a:pt x="4132788" y="76200"/>
                  </a:lnTo>
                  <a:lnTo>
                    <a:pt x="4180718" y="50800"/>
                  </a:lnTo>
                  <a:lnTo>
                    <a:pt x="4230767" y="38100"/>
                  </a:lnTo>
                  <a:lnTo>
                    <a:pt x="4282936" y="12700"/>
                  </a:lnTo>
                  <a:lnTo>
                    <a:pt x="4337204" y="0"/>
                  </a:lnTo>
                  <a:close/>
                </a:path>
                <a:path w="10058400" h="4267200">
                  <a:moveTo>
                    <a:pt x="4815097" y="533400"/>
                  </a:moveTo>
                  <a:lnTo>
                    <a:pt x="4724442" y="533400"/>
                  </a:lnTo>
                  <a:lnTo>
                    <a:pt x="4688887" y="546100"/>
                  </a:lnTo>
                  <a:lnTo>
                    <a:pt x="4658833" y="571500"/>
                  </a:lnTo>
                  <a:lnTo>
                    <a:pt x="4615123" y="635000"/>
                  </a:lnTo>
                  <a:lnTo>
                    <a:pt x="4601457" y="685800"/>
                  </a:lnTo>
                  <a:lnTo>
                    <a:pt x="4593268" y="736600"/>
                  </a:lnTo>
                  <a:lnTo>
                    <a:pt x="4590542" y="800100"/>
                  </a:lnTo>
                  <a:lnTo>
                    <a:pt x="4592370" y="863600"/>
                  </a:lnTo>
                  <a:lnTo>
                    <a:pt x="4597860" y="914400"/>
                  </a:lnTo>
                  <a:lnTo>
                    <a:pt x="4607016" y="965200"/>
                  </a:lnTo>
                  <a:lnTo>
                    <a:pt x="4619842" y="1016000"/>
                  </a:lnTo>
                  <a:lnTo>
                    <a:pt x="4636344" y="1054100"/>
                  </a:lnTo>
                  <a:lnTo>
                    <a:pt x="4656526" y="1079500"/>
                  </a:lnTo>
                  <a:lnTo>
                    <a:pt x="4680394" y="1117600"/>
                  </a:lnTo>
                  <a:lnTo>
                    <a:pt x="4697328" y="1130300"/>
                  </a:lnTo>
                  <a:lnTo>
                    <a:pt x="4718992" y="1143000"/>
                  </a:lnTo>
                  <a:lnTo>
                    <a:pt x="4745384" y="1168400"/>
                  </a:lnTo>
                  <a:lnTo>
                    <a:pt x="4776505" y="1193800"/>
                  </a:lnTo>
                  <a:lnTo>
                    <a:pt x="4812355" y="1219200"/>
                  </a:lnTo>
                  <a:lnTo>
                    <a:pt x="4852935" y="1244600"/>
                  </a:lnTo>
                  <a:lnTo>
                    <a:pt x="4898244" y="1270000"/>
                  </a:lnTo>
                  <a:lnTo>
                    <a:pt x="4948282" y="1308100"/>
                  </a:lnTo>
                  <a:lnTo>
                    <a:pt x="5003050" y="1346200"/>
                  </a:lnTo>
                  <a:lnTo>
                    <a:pt x="5062548" y="1384300"/>
                  </a:lnTo>
                  <a:lnTo>
                    <a:pt x="5126776" y="1422400"/>
                  </a:lnTo>
                  <a:lnTo>
                    <a:pt x="5195735" y="1460500"/>
                  </a:lnTo>
                  <a:lnTo>
                    <a:pt x="5254779" y="1498600"/>
                  </a:lnTo>
                  <a:lnTo>
                    <a:pt x="5310607" y="1536700"/>
                  </a:lnTo>
                  <a:lnTo>
                    <a:pt x="5363220" y="1562100"/>
                  </a:lnTo>
                  <a:lnTo>
                    <a:pt x="5412617" y="1600200"/>
                  </a:lnTo>
                  <a:lnTo>
                    <a:pt x="5458799" y="1625600"/>
                  </a:lnTo>
                  <a:lnTo>
                    <a:pt x="5501765" y="1651000"/>
                  </a:lnTo>
                  <a:lnTo>
                    <a:pt x="5541516" y="1689100"/>
                  </a:lnTo>
                  <a:lnTo>
                    <a:pt x="5578051" y="1714500"/>
                  </a:lnTo>
                  <a:lnTo>
                    <a:pt x="5611370" y="1739900"/>
                  </a:lnTo>
                  <a:lnTo>
                    <a:pt x="5641475" y="1752600"/>
                  </a:lnTo>
                  <a:lnTo>
                    <a:pt x="5668364" y="1778000"/>
                  </a:lnTo>
                  <a:lnTo>
                    <a:pt x="5692038" y="1803400"/>
                  </a:lnTo>
                  <a:lnTo>
                    <a:pt x="5724497" y="1828800"/>
                  </a:lnTo>
                  <a:lnTo>
                    <a:pt x="5755664" y="1866900"/>
                  </a:lnTo>
                  <a:lnTo>
                    <a:pt x="5785538" y="1905000"/>
                  </a:lnTo>
                  <a:lnTo>
                    <a:pt x="5814118" y="1943100"/>
                  </a:lnTo>
                  <a:lnTo>
                    <a:pt x="5841404" y="1981200"/>
                  </a:lnTo>
                  <a:lnTo>
                    <a:pt x="5867394" y="2032000"/>
                  </a:lnTo>
                  <a:lnTo>
                    <a:pt x="5892087" y="2082800"/>
                  </a:lnTo>
                  <a:lnTo>
                    <a:pt x="5915482" y="2133600"/>
                  </a:lnTo>
                  <a:lnTo>
                    <a:pt x="5931274" y="2171700"/>
                  </a:lnTo>
                  <a:lnTo>
                    <a:pt x="5945564" y="2209800"/>
                  </a:lnTo>
                  <a:lnTo>
                    <a:pt x="5958353" y="2260600"/>
                  </a:lnTo>
                  <a:lnTo>
                    <a:pt x="5969639" y="2298700"/>
                  </a:lnTo>
                  <a:lnTo>
                    <a:pt x="5979423" y="2349500"/>
                  </a:lnTo>
                  <a:lnTo>
                    <a:pt x="5987702" y="2400300"/>
                  </a:lnTo>
                  <a:lnTo>
                    <a:pt x="5994478" y="2451100"/>
                  </a:lnTo>
                  <a:lnTo>
                    <a:pt x="5999749" y="2501900"/>
                  </a:lnTo>
                  <a:lnTo>
                    <a:pt x="6003515" y="2552700"/>
                  </a:lnTo>
                  <a:lnTo>
                    <a:pt x="6005775" y="2603500"/>
                  </a:lnTo>
                  <a:lnTo>
                    <a:pt x="6006528" y="2667000"/>
                  </a:lnTo>
                  <a:lnTo>
                    <a:pt x="6005676" y="2717800"/>
                  </a:lnTo>
                  <a:lnTo>
                    <a:pt x="6003121" y="2781300"/>
                  </a:lnTo>
                  <a:lnTo>
                    <a:pt x="5998863" y="2832100"/>
                  </a:lnTo>
                  <a:lnTo>
                    <a:pt x="5992903" y="2895600"/>
                  </a:lnTo>
                  <a:lnTo>
                    <a:pt x="5985240" y="2946400"/>
                  </a:lnTo>
                  <a:lnTo>
                    <a:pt x="5975875" y="2997200"/>
                  </a:lnTo>
                  <a:lnTo>
                    <a:pt x="5964809" y="3048000"/>
                  </a:lnTo>
                  <a:lnTo>
                    <a:pt x="5952041" y="3098800"/>
                  </a:lnTo>
                  <a:lnTo>
                    <a:pt x="5937572" y="3136900"/>
                  </a:lnTo>
                  <a:lnTo>
                    <a:pt x="5921402" y="3187700"/>
                  </a:lnTo>
                  <a:lnTo>
                    <a:pt x="5903532" y="3238500"/>
                  </a:lnTo>
                  <a:lnTo>
                    <a:pt x="5883961" y="3276600"/>
                  </a:lnTo>
                  <a:lnTo>
                    <a:pt x="5862691" y="3314700"/>
                  </a:lnTo>
                  <a:lnTo>
                    <a:pt x="5839721" y="3352800"/>
                  </a:lnTo>
                  <a:lnTo>
                    <a:pt x="5815052" y="3390900"/>
                  </a:lnTo>
                  <a:lnTo>
                    <a:pt x="5788684" y="3429000"/>
                  </a:lnTo>
                  <a:lnTo>
                    <a:pt x="5760618" y="3467100"/>
                  </a:lnTo>
                  <a:lnTo>
                    <a:pt x="5730853" y="3492500"/>
                  </a:lnTo>
                  <a:lnTo>
                    <a:pt x="5699384" y="3530600"/>
                  </a:lnTo>
                  <a:lnTo>
                    <a:pt x="5666212" y="3556000"/>
                  </a:lnTo>
                  <a:lnTo>
                    <a:pt x="5631337" y="3594100"/>
                  </a:lnTo>
                  <a:lnTo>
                    <a:pt x="5594760" y="3619500"/>
                  </a:lnTo>
                  <a:lnTo>
                    <a:pt x="5556480" y="3644900"/>
                  </a:lnTo>
                  <a:lnTo>
                    <a:pt x="5516499" y="3670300"/>
                  </a:lnTo>
                  <a:lnTo>
                    <a:pt x="5474816" y="3695700"/>
                  </a:lnTo>
                  <a:lnTo>
                    <a:pt x="5431432" y="3708400"/>
                  </a:lnTo>
                  <a:lnTo>
                    <a:pt x="5386347" y="3733800"/>
                  </a:lnTo>
                  <a:lnTo>
                    <a:pt x="5291076" y="3759200"/>
                  </a:lnTo>
                  <a:lnTo>
                    <a:pt x="5240890" y="3784600"/>
                  </a:lnTo>
                  <a:lnTo>
                    <a:pt x="5135420" y="3810000"/>
                  </a:lnTo>
                  <a:lnTo>
                    <a:pt x="5080136" y="3810000"/>
                  </a:lnTo>
                  <a:lnTo>
                    <a:pt x="5023154" y="3822700"/>
                  </a:lnTo>
                  <a:lnTo>
                    <a:pt x="5023154" y="3962400"/>
                  </a:lnTo>
                  <a:lnTo>
                    <a:pt x="5018687" y="4013200"/>
                  </a:lnTo>
                  <a:lnTo>
                    <a:pt x="5005876" y="4051300"/>
                  </a:lnTo>
                  <a:lnTo>
                    <a:pt x="4985604" y="4089400"/>
                  </a:lnTo>
                  <a:lnTo>
                    <a:pt x="4926215" y="4140200"/>
                  </a:lnTo>
                  <a:lnTo>
                    <a:pt x="4888866" y="4165600"/>
                  </a:lnTo>
                  <a:lnTo>
                    <a:pt x="4847593" y="4178300"/>
                  </a:lnTo>
                  <a:lnTo>
                    <a:pt x="10058400" y="4178300"/>
                  </a:lnTo>
                  <a:lnTo>
                    <a:pt x="10058400" y="1092200"/>
                  </a:lnTo>
                  <a:lnTo>
                    <a:pt x="5048690" y="1092200"/>
                  </a:lnTo>
                  <a:lnTo>
                    <a:pt x="5005231" y="1066800"/>
                  </a:lnTo>
                  <a:lnTo>
                    <a:pt x="4970969" y="1028700"/>
                  </a:lnTo>
                  <a:lnTo>
                    <a:pt x="4948505" y="990600"/>
                  </a:lnTo>
                  <a:lnTo>
                    <a:pt x="4940439" y="939800"/>
                  </a:lnTo>
                  <a:lnTo>
                    <a:pt x="4939920" y="876300"/>
                  </a:lnTo>
                  <a:lnTo>
                    <a:pt x="4938361" y="825500"/>
                  </a:lnTo>
                  <a:lnTo>
                    <a:pt x="4935762" y="774700"/>
                  </a:lnTo>
                  <a:lnTo>
                    <a:pt x="4932121" y="723900"/>
                  </a:lnTo>
                  <a:lnTo>
                    <a:pt x="4927453" y="685800"/>
                  </a:lnTo>
                  <a:lnTo>
                    <a:pt x="4915061" y="635000"/>
                  </a:lnTo>
                  <a:lnTo>
                    <a:pt x="4885997" y="571500"/>
                  </a:lnTo>
                  <a:lnTo>
                    <a:pt x="4855267" y="546100"/>
                  </a:lnTo>
                  <a:lnTo>
                    <a:pt x="4815097" y="533400"/>
                  </a:lnTo>
                  <a:close/>
                </a:path>
                <a:path w="10058400" h="4267200">
                  <a:moveTo>
                    <a:pt x="4856271" y="2438400"/>
                  </a:moveTo>
                  <a:lnTo>
                    <a:pt x="4446360" y="2438400"/>
                  </a:lnTo>
                  <a:lnTo>
                    <a:pt x="4490967" y="2463800"/>
                  </a:lnTo>
                  <a:lnTo>
                    <a:pt x="4528748" y="2489200"/>
                  </a:lnTo>
                  <a:lnTo>
                    <a:pt x="4557930" y="2527300"/>
                  </a:lnTo>
                  <a:lnTo>
                    <a:pt x="4576740" y="2578100"/>
                  </a:lnTo>
                  <a:lnTo>
                    <a:pt x="4583404" y="2628900"/>
                  </a:lnTo>
                  <a:lnTo>
                    <a:pt x="4583509" y="2692400"/>
                  </a:lnTo>
                  <a:lnTo>
                    <a:pt x="4583771" y="2755900"/>
                  </a:lnTo>
                  <a:lnTo>
                    <a:pt x="4584870" y="2832100"/>
                  </a:lnTo>
                  <a:lnTo>
                    <a:pt x="4586702" y="2895600"/>
                  </a:lnTo>
                  <a:lnTo>
                    <a:pt x="4589264" y="2959100"/>
                  </a:lnTo>
                  <a:lnTo>
                    <a:pt x="4592557" y="3009900"/>
                  </a:lnTo>
                  <a:lnTo>
                    <a:pt x="4596578" y="3060700"/>
                  </a:lnTo>
                  <a:lnTo>
                    <a:pt x="4601328" y="3098800"/>
                  </a:lnTo>
                  <a:lnTo>
                    <a:pt x="4613008" y="3149600"/>
                  </a:lnTo>
                  <a:lnTo>
                    <a:pt x="4633022" y="3187700"/>
                  </a:lnTo>
                  <a:lnTo>
                    <a:pt x="4663530" y="3225800"/>
                  </a:lnTo>
                  <a:lnTo>
                    <a:pt x="4704517" y="3238500"/>
                  </a:lnTo>
                  <a:lnTo>
                    <a:pt x="4801337" y="3238500"/>
                  </a:lnTo>
                  <a:lnTo>
                    <a:pt x="4840495" y="3225800"/>
                  </a:lnTo>
                  <a:lnTo>
                    <a:pt x="4873431" y="3200400"/>
                  </a:lnTo>
                  <a:lnTo>
                    <a:pt x="4920853" y="3136900"/>
                  </a:lnTo>
                  <a:lnTo>
                    <a:pt x="4935639" y="3098800"/>
                  </a:lnTo>
                  <a:lnTo>
                    <a:pt x="4944499" y="3048000"/>
                  </a:lnTo>
                  <a:lnTo>
                    <a:pt x="4947450" y="2984500"/>
                  </a:lnTo>
                  <a:lnTo>
                    <a:pt x="4946896" y="2921000"/>
                  </a:lnTo>
                  <a:lnTo>
                    <a:pt x="4945236" y="2857500"/>
                  </a:lnTo>
                  <a:lnTo>
                    <a:pt x="4942466" y="2794000"/>
                  </a:lnTo>
                  <a:lnTo>
                    <a:pt x="4938588" y="2730500"/>
                  </a:lnTo>
                  <a:lnTo>
                    <a:pt x="4933599" y="2679700"/>
                  </a:lnTo>
                  <a:lnTo>
                    <a:pt x="4927498" y="2641600"/>
                  </a:lnTo>
                  <a:lnTo>
                    <a:pt x="4920285" y="2590800"/>
                  </a:lnTo>
                  <a:lnTo>
                    <a:pt x="4911958" y="2552700"/>
                  </a:lnTo>
                  <a:lnTo>
                    <a:pt x="4902517" y="2527300"/>
                  </a:lnTo>
                  <a:lnTo>
                    <a:pt x="4889877" y="2489200"/>
                  </a:lnTo>
                  <a:lnTo>
                    <a:pt x="4871863" y="2463800"/>
                  </a:lnTo>
                  <a:lnTo>
                    <a:pt x="4856271" y="2438400"/>
                  </a:lnTo>
                  <a:close/>
                </a:path>
                <a:path w="10058400" h="4267200">
                  <a:moveTo>
                    <a:pt x="10058400" y="0"/>
                  </a:moveTo>
                  <a:lnTo>
                    <a:pt x="5249006" y="0"/>
                  </a:lnTo>
                  <a:lnTo>
                    <a:pt x="5303115" y="12700"/>
                  </a:lnTo>
                  <a:lnTo>
                    <a:pt x="5354905" y="38100"/>
                  </a:lnTo>
                  <a:lnTo>
                    <a:pt x="5404357" y="63500"/>
                  </a:lnTo>
                  <a:lnTo>
                    <a:pt x="5451470" y="76200"/>
                  </a:lnTo>
                  <a:lnTo>
                    <a:pt x="5496245" y="101600"/>
                  </a:lnTo>
                  <a:lnTo>
                    <a:pt x="5538681" y="127000"/>
                  </a:lnTo>
                  <a:lnTo>
                    <a:pt x="5578779" y="152400"/>
                  </a:lnTo>
                  <a:lnTo>
                    <a:pt x="5616538" y="190500"/>
                  </a:lnTo>
                  <a:lnTo>
                    <a:pt x="5651958" y="215900"/>
                  </a:lnTo>
                  <a:lnTo>
                    <a:pt x="5685040" y="254000"/>
                  </a:lnTo>
                  <a:lnTo>
                    <a:pt x="5715318" y="292100"/>
                  </a:lnTo>
                  <a:lnTo>
                    <a:pt x="5743351" y="330200"/>
                  </a:lnTo>
                  <a:lnTo>
                    <a:pt x="5769141" y="368300"/>
                  </a:lnTo>
                  <a:lnTo>
                    <a:pt x="5792687" y="406400"/>
                  </a:lnTo>
                  <a:lnTo>
                    <a:pt x="5813989" y="444500"/>
                  </a:lnTo>
                  <a:lnTo>
                    <a:pt x="5833048" y="495300"/>
                  </a:lnTo>
                  <a:lnTo>
                    <a:pt x="5849864" y="546100"/>
                  </a:lnTo>
                  <a:lnTo>
                    <a:pt x="5864437" y="584200"/>
                  </a:lnTo>
                  <a:lnTo>
                    <a:pt x="5876768" y="635000"/>
                  </a:lnTo>
                  <a:lnTo>
                    <a:pt x="5886856" y="685800"/>
                  </a:lnTo>
                  <a:lnTo>
                    <a:pt x="5894701" y="749300"/>
                  </a:lnTo>
                  <a:lnTo>
                    <a:pt x="5900305" y="800100"/>
                  </a:lnTo>
                  <a:lnTo>
                    <a:pt x="5903668" y="863600"/>
                  </a:lnTo>
                  <a:lnTo>
                    <a:pt x="5904788" y="914400"/>
                  </a:lnTo>
                  <a:lnTo>
                    <a:pt x="5904788" y="927100"/>
                  </a:lnTo>
                  <a:lnTo>
                    <a:pt x="5895439" y="990600"/>
                  </a:lnTo>
                  <a:lnTo>
                    <a:pt x="5872555" y="1028700"/>
                  </a:lnTo>
                  <a:lnTo>
                    <a:pt x="5838369" y="1066800"/>
                  </a:lnTo>
                  <a:lnTo>
                    <a:pt x="5795381" y="1092200"/>
                  </a:lnTo>
                  <a:lnTo>
                    <a:pt x="10058400" y="1092200"/>
                  </a:lnTo>
                  <a:lnTo>
                    <a:pt x="10058400" y="0"/>
                  </a:lnTo>
                  <a:close/>
                </a:path>
              </a:pathLst>
            </a:custGeom>
            <a:solidFill>
              <a:srgbClr val="64B729">
                <a:alpha val="79998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3825875" y="3117544"/>
              <a:ext cx="2052955" cy="1339850"/>
            </a:xfrm>
            <a:custGeom>
              <a:avLst/>
              <a:gdLst/>
              <a:ahLst/>
              <a:cxnLst/>
              <a:rect l="l" t="t" r="r" b="b"/>
              <a:pathLst>
                <a:path w="2052954" h="1339850">
                  <a:moveTo>
                    <a:pt x="737120" y="335724"/>
                  </a:moveTo>
                  <a:lnTo>
                    <a:pt x="689927" y="345351"/>
                  </a:lnTo>
                  <a:lnTo>
                    <a:pt x="643597" y="357657"/>
                  </a:lnTo>
                  <a:lnTo>
                    <a:pt x="598195" y="372554"/>
                  </a:lnTo>
                  <a:lnTo>
                    <a:pt x="553796" y="389991"/>
                  </a:lnTo>
                  <a:lnTo>
                    <a:pt x="510463" y="409867"/>
                  </a:lnTo>
                  <a:lnTo>
                    <a:pt x="468261" y="432130"/>
                  </a:lnTo>
                  <a:lnTo>
                    <a:pt x="427240" y="456692"/>
                  </a:lnTo>
                  <a:lnTo>
                    <a:pt x="387489" y="483476"/>
                  </a:lnTo>
                  <a:lnTo>
                    <a:pt x="349072" y="512432"/>
                  </a:lnTo>
                  <a:lnTo>
                    <a:pt x="312039" y="543458"/>
                  </a:lnTo>
                  <a:lnTo>
                    <a:pt x="276466" y="576503"/>
                  </a:lnTo>
                  <a:lnTo>
                    <a:pt x="242404" y="611479"/>
                  </a:lnTo>
                  <a:lnTo>
                    <a:pt x="209943" y="648309"/>
                  </a:lnTo>
                  <a:lnTo>
                    <a:pt x="179133" y="686930"/>
                  </a:lnTo>
                  <a:lnTo>
                    <a:pt x="150037" y="727265"/>
                  </a:lnTo>
                  <a:lnTo>
                    <a:pt x="122732" y="769239"/>
                  </a:lnTo>
                  <a:lnTo>
                    <a:pt x="97269" y="812787"/>
                  </a:lnTo>
                  <a:lnTo>
                    <a:pt x="73723" y="857808"/>
                  </a:lnTo>
                  <a:lnTo>
                    <a:pt x="52158" y="904252"/>
                  </a:lnTo>
                  <a:lnTo>
                    <a:pt x="32639" y="952042"/>
                  </a:lnTo>
                  <a:lnTo>
                    <a:pt x="15227" y="1001102"/>
                  </a:lnTo>
                  <a:lnTo>
                    <a:pt x="0" y="1051356"/>
                  </a:lnTo>
                  <a:lnTo>
                    <a:pt x="10388" y="1090536"/>
                  </a:lnTo>
                  <a:lnTo>
                    <a:pt x="28435" y="1117955"/>
                  </a:lnTo>
                  <a:lnTo>
                    <a:pt x="48374" y="1144600"/>
                  </a:lnTo>
                  <a:lnTo>
                    <a:pt x="64439" y="1181442"/>
                  </a:lnTo>
                  <a:lnTo>
                    <a:pt x="72237" y="1113650"/>
                  </a:lnTo>
                  <a:lnTo>
                    <a:pt x="80010" y="1053299"/>
                  </a:lnTo>
                  <a:lnTo>
                    <a:pt x="88404" y="999083"/>
                  </a:lnTo>
                  <a:lnTo>
                    <a:pt x="98120" y="949667"/>
                  </a:lnTo>
                  <a:lnTo>
                    <a:pt x="109791" y="903732"/>
                  </a:lnTo>
                  <a:lnTo>
                    <a:pt x="124104" y="859955"/>
                  </a:lnTo>
                  <a:lnTo>
                    <a:pt x="141706" y="817016"/>
                  </a:lnTo>
                  <a:lnTo>
                    <a:pt x="163258" y="773595"/>
                  </a:lnTo>
                  <a:lnTo>
                    <a:pt x="189433" y="728357"/>
                  </a:lnTo>
                  <a:lnTo>
                    <a:pt x="216141" y="688047"/>
                  </a:lnTo>
                  <a:lnTo>
                    <a:pt x="245008" y="650125"/>
                  </a:lnTo>
                  <a:lnTo>
                    <a:pt x="275958" y="614502"/>
                  </a:lnTo>
                  <a:lnTo>
                    <a:pt x="308952" y="581075"/>
                  </a:lnTo>
                  <a:lnTo>
                    <a:pt x="343916" y="549757"/>
                  </a:lnTo>
                  <a:lnTo>
                    <a:pt x="380796" y="520458"/>
                  </a:lnTo>
                  <a:lnTo>
                    <a:pt x="419519" y="493090"/>
                  </a:lnTo>
                  <a:lnTo>
                    <a:pt x="460032" y="467550"/>
                  </a:lnTo>
                  <a:lnTo>
                    <a:pt x="502259" y="443750"/>
                  </a:lnTo>
                  <a:lnTo>
                    <a:pt x="546150" y="421589"/>
                  </a:lnTo>
                  <a:lnTo>
                    <a:pt x="591654" y="400989"/>
                  </a:lnTo>
                  <a:lnTo>
                    <a:pt x="638683" y="381838"/>
                  </a:lnTo>
                  <a:lnTo>
                    <a:pt x="687197" y="364070"/>
                  </a:lnTo>
                  <a:lnTo>
                    <a:pt x="737120" y="347560"/>
                  </a:lnTo>
                  <a:lnTo>
                    <a:pt x="737120" y="335724"/>
                  </a:lnTo>
                  <a:close/>
                </a:path>
                <a:path w="2052954" h="1339850">
                  <a:moveTo>
                    <a:pt x="1490116" y="428599"/>
                  </a:moveTo>
                  <a:lnTo>
                    <a:pt x="1439443" y="407492"/>
                  </a:lnTo>
                  <a:lnTo>
                    <a:pt x="1390764" y="389928"/>
                  </a:lnTo>
                  <a:lnTo>
                    <a:pt x="1340167" y="374129"/>
                  </a:lnTo>
                  <a:lnTo>
                    <a:pt x="1287665" y="360121"/>
                  </a:lnTo>
                  <a:lnTo>
                    <a:pt x="1233246" y="347954"/>
                  </a:lnTo>
                  <a:lnTo>
                    <a:pt x="1176883" y="337654"/>
                  </a:lnTo>
                  <a:lnTo>
                    <a:pt x="1176883" y="219748"/>
                  </a:lnTo>
                  <a:lnTo>
                    <a:pt x="1172413" y="175412"/>
                  </a:lnTo>
                  <a:lnTo>
                    <a:pt x="1159624" y="134175"/>
                  </a:lnTo>
                  <a:lnTo>
                    <a:pt x="1139367" y="96862"/>
                  </a:lnTo>
                  <a:lnTo>
                    <a:pt x="1112532" y="64350"/>
                  </a:lnTo>
                  <a:lnTo>
                    <a:pt x="1079919" y="37515"/>
                  </a:lnTo>
                  <a:lnTo>
                    <a:pt x="1042543" y="17259"/>
                  </a:lnTo>
                  <a:lnTo>
                    <a:pt x="1001280" y="4457"/>
                  </a:lnTo>
                  <a:lnTo>
                    <a:pt x="957008" y="0"/>
                  </a:lnTo>
                  <a:lnTo>
                    <a:pt x="951699" y="0"/>
                  </a:lnTo>
                  <a:lnTo>
                    <a:pt x="941247" y="622"/>
                  </a:lnTo>
                  <a:lnTo>
                    <a:pt x="932954" y="0"/>
                  </a:lnTo>
                  <a:lnTo>
                    <a:pt x="928751" y="0"/>
                  </a:lnTo>
                  <a:lnTo>
                    <a:pt x="898677" y="3263"/>
                  </a:lnTo>
                  <a:lnTo>
                    <a:pt x="843991" y="27673"/>
                  </a:lnTo>
                  <a:lnTo>
                    <a:pt x="785901" y="81775"/>
                  </a:lnTo>
                  <a:lnTo>
                    <a:pt x="759701" y="122682"/>
                  </a:lnTo>
                  <a:lnTo>
                    <a:pt x="743000" y="169113"/>
                  </a:lnTo>
                  <a:lnTo>
                    <a:pt x="737133" y="219748"/>
                  </a:lnTo>
                  <a:lnTo>
                    <a:pt x="737133" y="347459"/>
                  </a:lnTo>
                  <a:lnTo>
                    <a:pt x="784644" y="342201"/>
                  </a:lnTo>
                  <a:lnTo>
                    <a:pt x="832700" y="338404"/>
                  </a:lnTo>
                  <a:lnTo>
                    <a:pt x="881278" y="336105"/>
                  </a:lnTo>
                  <a:lnTo>
                    <a:pt x="930325" y="335330"/>
                  </a:lnTo>
                  <a:lnTo>
                    <a:pt x="980719" y="336143"/>
                  </a:lnTo>
                  <a:lnTo>
                    <a:pt x="1030605" y="338582"/>
                  </a:lnTo>
                  <a:lnTo>
                    <a:pt x="1079944" y="342595"/>
                  </a:lnTo>
                  <a:lnTo>
                    <a:pt x="1128712" y="348157"/>
                  </a:lnTo>
                  <a:lnTo>
                    <a:pt x="1176883" y="355231"/>
                  </a:lnTo>
                  <a:lnTo>
                    <a:pt x="1176883" y="355358"/>
                  </a:lnTo>
                  <a:lnTo>
                    <a:pt x="1227505" y="361353"/>
                  </a:lnTo>
                  <a:lnTo>
                    <a:pt x="1277264" y="369252"/>
                  </a:lnTo>
                  <a:lnTo>
                    <a:pt x="1326172" y="379056"/>
                  </a:lnTo>
                  <a:lnTo>
                    <a:pt x="1374216" y="390766"/>
                  </a:lnTo>
                  <a:lnTo>
                    <a:pt x="1421384" y="404406"/>
                  </a:lnTo>
                  <a:lnTo>
                    <a:pt x="1467700" y="419976"/>
                  </a:lnTo>
                  <a:lnTo>
                    <a:pt x="1490116" y="428599"/>
                  </a:lnTo>
                  <a:close/>
                </a:path>
                <a:path w="2052954" h="1339850">
                  <a:moveTo>
                    <a:pt x="1970620" y="909764"/>
                  </a:moveTo>
                  <a:lnTo>
                    <a:pt x="1961997" y="858545"/>
                  </a:lnTo>
                  <a:lnTo>
                    <a:pt x="1951799" y="818121"/>
                  </a:lnTo>
                  <a:lnTo>
                    <a:pt x="1938616" y="780072"/>
                  </a:lnTo>
                  <a:lnTo>
                    <a:pt x="1921878" y="744080"/>
                  </a:lnTo>
                  <a:lnTo>
                    <a:pt x="1901164" y="710120"/>
                  </a:lnTo>
                  <a:lnTo>
                    <a:pt x="1875993" y="678091"/>
                  </a:lnTo>
                  <a:lnTo>
                    <a:pt x="1845894" y="647877"/>
                  </a:lnTo>
                  <a:lnTo>
                    <a:pt x="1807298" y="614667"/>
                  </a:lnTo>
                  <a:lnTo>
                    <a:pt x="1767852" y="583450"/>
                  </a:lnTo>
                  <a:lnTo>
                    <a:pt x="1727555" y="554215"/>
                  </a:lnTo>
                  <a:lnTo>
                    <a:pt x="1686394" y="526948"/>
                  </a:lnTo>
                  <a:lnTo>
                    <a:pt x="1644370" y="501650"/>
                  </a:lnTo>
                  <a:lnTo>
                    <a:pt x="1601495" y="478307"/>
                  </a:lnTo>
                  <a:lnTo>
                    <a:pt x="1557756" y="456920"/>
                  </a:lnTo>
                  <a:lnTo>
                    <a:pt x="1513166" y="437476"/>
                  </a:lnTo>
                  <a:lnTo>
                    <a:pt x="1490116" y="428599"/>
                  </a:lnTo>
                  <a:lnTo>
                    <a:pt x="1531112" y="447763"/>
                  </a:lnTo>
                  <a:lnTo>
                    <a:pt x="1574114" y="470395"/>
                  </a:lnTo>
                  <a:lnTo>
                    <a:pt x="1615249" y="494639"/>
                  </a:lnTo>
                  <a:lnTo>
                    <a:pt x="1654517" y="520471"/>
                  </a:lnTo>
                  <a:lnTo>
                    <a:pt x="1691932" y="547839"/>
                  </a:lnTo>
                  <a:lnTo>
                    <a:pt x="1727504" y="576719"/>
                  </a:lnTo>
                  <a:lnTo>
                    <a:pt x="1761236" y="607072"/>
                  </a:lnTo>
                  <a:lnTo>
                    <a:pt x="1793138" y="638860"/>
                  </a:lnTo>
                  <a:lnTo>
                    <a:pt x="1823224" y="672058"/>
                  </a:lnTo>
                  <a:lnTo>
                    <a:pt x="1851482" y="706615"/>
                  </a:lnTo>
                  <a:lnTo>
                    <a:pt x="1877949" y="742505"/>
                  </a:lnTo>
                  <a:lnTo>
                    <a:pt x="1902625" y="779678"/>
                  </a:lnTo>
                  <a:lnTo>
                    <a:pt x="1925548" y="818184"/>
                  </a:lnTo>
                  <a:lnTo>
                    <a:pt x="1946617" y="857770"/>
                  </a:lnTo>
                  <a:lnTo>
                    <a:pt x="1965960" y="898613"/>
                  </a:lnTo>
                  <a:lnTo>
                    <a:pt x="1970620" y="909764"/>
                  </a:lnTo>
                  <a:close/>
                </a:path>
                <a:path w="2052954" h="1339850">
                  <a:moveTo>
                    <a:pt x="2052548" y="1214653"/>
                  </a:moveTo>
                  <a:lnTo>
                    <a:pt x="2045335" y="1166520"/>
                  </a:lnTo>
                  <a:lnTo>
                    <a:pt x="2036432" y="1119327"/>
                  </a:lnTo>
                  <a:lnTo>
                    <a:pt x="2025802" y="1073111"/>
                  </a:lnTo>
                  <a:lnTo>
                    <a:pt x="2013445" y="1027887"/>
                  </a:lnTo>
                  <a:lnTo>
                    <a:pt x="1999361" y="983703"/>
                  </a:lnTo>
                  <a:lnTo>
                    <a:pt x="1983536" y="940600"/>
                  </a:lnTo>
                  <a:lnTo>
                    <a:pt x="1970620" y="909764"/>
                  </a:lnTo>
                  <a:lnTo>
                    <a:pt x="1975065" y="946378"/>
                  </a:lnTo>
                  <a:lnTo>
                    <a:pt x="1978926" y="994067"/>
                  </a:lnTo>
                  <a:lnTo>
                    <a:pt x="1981606" y="1044422"/>
                  </a:lnTo>
                  <a:lnTo>
                    <a:pt x="1983587" y="1097521"/>
                  </a:lnTo>
                  <a:lnTo>
                    <a:pt x="1985340" y="1153490"/>
                  </a:lnTo>
                  <a:lnTo>
                    <a:pt x="1987346" y="1212430"/>
                  </a:lnTo>
                  <a:lnTo>
                    <a:pt x="1990064" y="1274445"/>
                  </a:lnTo>
                  <a:lnTo>
                    <a:pt x="1993963" y="1339634"/>
                  </a:lnTo>
                  <a:lnTo>
                    <a:pt x="2010371" y="1309141"/>
                  </a:lnTo>
                  <a:lnTo>
                    <a:pt x="2025624" y="1278102"/>
                  </a:lnTo>
                  <a:lnTo>
                    <a:pt x="2039696" y="1246581"/>
                  </a:lnTo>
                  <a:lnTo>
                    <a:pt x="2052548" y="1214653"/>
                  </a:lnTo>
                  <a:close/>
                </a:path>
              </a:pathLst>
            </a:custGeom>
            <a:solidFill>
              <a:srgbClr val="F7941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444271" y="2350464"/>
              <a:ext cx="2325370" cy="835660"/>
            </a:xfrm>
            <a:custGeom>
              <a:avLst/>
              <a:gdLst/>
              <a:ahLst/>
              <a:cxnLst/>
              <a:rect l="l" t="t" r="r" b="b"/>
              <a:pathLst>
                <a:path w="2325370" h="835660">
                  <a:moveTo>
                    <a:pt x="865352" y="401129"/>
                  </a:moveTo>
                  <a:lnTo>
                    <a:pt x="857478" y="352132"/>
                  </a:lnTo>
                  <a:lnTo>
                    <a:pt x="835571" y="309549"/>
                  </a:lnTo>
                  <a:lnTo>
                    <a:pt x="802132" y="275882"/>
                  </a:lnTo>
                  <a:lnTo>
                    <a:pt x="759726" y="253631"/>
                  </a:lnTo>
                  <a:lnTo>
                    <a:pt x="746823" y="210261"/>
                  </a:lnTo>
                  <a:lnTo>
                    <a:pt x="724662" y="171831"/>
                  </a:lnTo>
                  <a:lnTo>
                    <a:pt x="694563" y="139636"/>
                  </a:lnTo>
                  <a:lnTo>
                    <a:pt x="657821" y="115023"/>
                  </a:lnTo>
                  <a:lnTo>
                    <a:pt x="615759" y="99288"/>
                  </a:lnTo>
                  <a:lnTo>
                    <a:pt x="569683" y="93751"/>
                  </a:lnTo>
                  <a:lnTo>
                    <a:pt x="559600" y="94005"/>
                  </a:lnTo>
                  <a:lnTo>
                    <a:pt x="549643" y="94780"/>
                  </a:lnTo>
                  <a:lnTo>
                    <a:pt x="539838" y="96062"/>
                  </a:lnTo>
                  <a:lnTo>
                    <a:pt x="530186" y="97815"/>
                  </a:lnTo>
                  <a:lnTo>
                    <a:pt x="500087" y="57886"/>
                  </a:lnTo>
                  <a:lnTo>
                    <a:pt x="460819" y="27000"/>
                  </a:lnTo>
                  <a:lnTo>
                    <a:pt x="414274" y="7073"/>
                  </a:lnTo>
                  <a:lnTo>
                    <a:pt x="362369" y="0"/>
                  </a:lnTo>
                  <a:lnTo>
                    <a:pt x="314248" y="6045"/>
                  </a:lnTo>
                  <a:lnTo>
                    <a:pt x="270586" y="23190"/>
                  </a:lnTo>
                  <a:lnTo>
                    <a:pt x="232879" y="49923"/>
                  </a:lnTo>
                  <a:lnTo>
                    <a:pt x="202628" y="84747"/>
                  </a:lnTo>
                  <a:lnTo>
                    <a:pt x="181343" y="126136"/>
                  </a:lnTo>
                  <a:lnTo>
                    <a:pt x="170535" y="172605"/>
                  </a:lnTo>
                  <a:lnTo>
                    <a:pt x="124574" y="183769"/>
                  </a:lnTo>
                  <a:lnTo>
                    <a:pt x="83667" y="205206"/>
                  </a:lnTo>
                  <a:lnTo>
                    <a:pt x="49276" y="235432"/>
                  </a:lnTo>
                  <a:lnTo>
                    <a:pt x="22885" y="272973"/>
                  </a:lnTo>
                  <a:lnTo>
                    <a:pt x="5969" y="316382"/>
                  </a:lnTo>
                  <a:lnTo>
                    <a:pt x="0" y="364172"/>
                  </a:lnTo>
                  <a:lnTo>
                    <a:pt x="5016" y="408076"/>
                  </a:lnTo>
                  <a:lnTo>
                    <a:pt x="19329" y="448411"/>
                  </a:lnTo>
                  <a:lnTo>
                    <a:pt x="41783" y="484047"/>
                  </a:lnTo>
                  <a:lnTo>
                    <a:pt x="71259" y="513854"/>
                  </a:lnTo>
                  <a:lnTo>
                    <a:pt x="106629" y="536702"/>
                  </a:lnTo>
                  <a:lnTo>
                    <a:pt x="146748" y="551459"/>
                  </a:lnTo>
                  <a:lnTo>
                    <a:pt x="190500" y="557009"/>
                  </a:lnTo>
                  <a:lnTo>
                    <a:pt x="714222" y="557072"/>
                  </a:lnTo>
                  <a:lnTo>
                    <a:pt x="714222" y="556831"/>
                  </a:lnTo>
                  <a:lnTo>
                    <a:pt x="762152" y="547763"/>
                  </a:lnTo>
                  <a:lnTo>
                    <a:pt x="803656" y="525246"/>
                  </a:lnTo>
                  <a:lnTo>
                    <a:pt x="836307" y="491705"/>
                  </a:lnTo>
                  <a:lnTo>
                    <a:pt x="857681" y="449516"/>
                  </a:lnTo>
                  <a:lnTo>
                    <a:pt x="865352" y="401129"/>
                  </a:lnTo>
                  <a:close/>
                </a:path>
                <a:path w="2325370" h="835660">
                  <a:moveTo>
                    <a:pt x="2325230" y="735152"/>
                  </a:moveTo>
                  <a:lnTo>
                    <a:pt x="2320163" y="703592"/>
                  </a:lnTo>
                  <a:lnTo>
                    <a:pt x="2306040" y="676173"/>
                  </a:lnTo>
                  <a:lnTo>
                    <a:pt x="2284501" y="654481"/>
                  </a:lnTo>
                  <a:lnTo>
                    <a:pt x="2257183" y="640143"/>
                  </a:lnTo>
                  <a:lnTo>
                    <a:pt x="2242439" y="599389"/>
                  </a:lnTo>
                  <a:lnTo>
                    <a:pt x="2215210" y="566724"/>
                  </a:lnTo>
                  <a:lnTo>
                    <a:pt x="2178380" y="545033"/>
                  </a:lnTo>
                  <a:lnTo>
                    <a:pt x="2134793" y="537159"/>
                  </a:lnTo>
                  <a:lnTo>
                    <a:pt x="2128291" y="537337"/>
                  </a:lnTo>
                  <a:lnTo>
                    <a:pt x="2121878" y="537832"/>
                  </a:lnTo>
                  <a:lnTo>
                    <a:pt x="2115553" y="538657"/>
                  </a:lnTo>
                  <a:lnTo>
                    <a:pt x="2109330" y="539788"/>
                  </a:lnTo>
                  <a:lnTo>
                    <a:pt x="2089950" y="514083"/>
                  </a:lnTo>
                  <a:lnTo>
                    <a:pt x="2064664" y="494182"/>
                  </a:lnTo>
                  <a:lnTo>
                    <a:pt x="2034679" y="481330"/>
                  </a:lnTo>
                  <a:lnTo>
                    <a:pt x="2001240" y="476770"/>
                  </a:lnTo>
                  <a:lnTo>
                    <a:pt x="1955774" y="485368"/>
                  </a:lnTo>
                  <a:lnTo>
                    <a:pt x="1917839" y="508939"/>
                  </a:lnTo>
                  <a:lnTo>
                    <a:pt x="1890712" y="544233"/>
                  </a:lnTo>
                  <a:lnTo>
                    <a:pt x="1877682" y="587959"/>
                  </a:lnTo>
                  <a:lnTo>
                    <a:pt x="1834426" y="601294"/>
                  </a:lnTo>
                  <a:lnTo>
                    <a:pt x="1799577" y="628434"/>
                  </a:lnTo>
                  <a:lnTo>
                    <a:pt x="1776310" y="666178"/>
                  </a:lnTo>
                  <a:lnTo>
                    <a:pt x="1767840" y="711339"/>
                  </a:lnTo>
                  <a:lnTo>
                    <a:pt x="1777466" y="759371"/>
                  </a:lnTo>
                  <a:lnTo>
                    <a:pt x="1803730" y="798690"/>
                  </a:lnTo>
                  <a:lnTo>
                    <a:pt x="1842731" y="825385"/>
                  </a:lnTo>
                  <a:lnTo>
                    <a:pt x="1890547" y="835558"/>
                  </a:lnTo>
                  <a:lnTo>
                    <a:pt x="2227872" y="835596"/>
                  </a:lnTo>
                  <a:lnTo>
                    <a:pt x="2227872" y="835444"/>
                  </a:lnTo>
                  <a:lnTo>
                    <a:pt x="2265883" y="826731"/>
                  </a:lnTo>
                  <a:lnTo>
                    <a:pt x="2296820" y="805091"/>
                  </a:lnTo>
                  <a:lnTo>
                    <a:pt x="2317623" y="773557"/>
                  </a:lnTo>
                  <a:lnTo>
                    <a:pt x="2325230" y="735152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" name="object 9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320515" y="2940735"/>
              <a:ext cx="129984" cy="157711"/>
            </a:xfrm>
            <a:prstGeom prst="rect">
              <a:avLst/>
            </a:prstGeom>
          </p:spPr>
        </p:pic>
        <p:sp>
          <p:nvSpPr>
            <p:cNvPr id="10" name="object 10" descr=""/>
            <p:cNvSpPr/>
            <p:nvPr/>
          </p:nvSpPr>
          <p:spPr>
            <a:xfrm>
              <a:off x="4271873" y="3177279"/>
              <a:ext cx="73025" cy="322580"/>
            </a:xfrm>
            <a:custGeom>
              <a:avLst/>
              <a:gdLst/>
              <a:ahLst/>
              <a:cxnLst/>
              <a:rect l="l" t="t" r="r" b="b"/>
              <a:pathLst>
                <a:path w="73025" h="322579">
                  <a:moveTo>
                    <a:pt x="53530" y="0"/>
                  </a:moveTo>
                  <a:lnTo>
                    <a:pt x="0" y="36334"/>
                  </a:lnTo>
                  <a:lnTo>
                    <a:pt x="1358" y="38963"/>
                  </a:lnTo>
                  <a:lnTo>
                    <a:pt x="1015" y="40563"/>
                  </a:lnTo>
                  <a:lnTo>
                    <a:pt x="5430" y="60313"/>
                  </a:lnTo>
                  <a:lnTo>
                    <a:pt x="8312" y="77462"/>
                  </a:lnTo>
                  <a:lnTo>
                    <a:pt x="13563" y="112268"/>
                  </a:lnTo>
                  <a:lnTo>
                    <a:pt x="20056" y="148464"/>
                  </a:lnTo>
                  <a:lnTo>
                    <a:pt x="22532" y="166948"/>
                  </a:lnTo>
                  <a:lnTo>
                    <a:pt x="23253" y="184556"/>
                  </a:lnTo>
                  <a:lnTo>
                    <a:pt x="23236" y="201633"/>
                  </a:lnTo>
                  <a:lnTo>
                    <a:pt x="23887" y="219243"/>
                  </a:lnTo>
                  <a:lnTo>
                    <a:pt x="26461" y="263128"/>
                  </a:lnTo>
                  <a:lnTo>
                    <a:pt x="28625" y="290245"/>
                  </a:lnTo>
                  <a:lnTo>
                    <a:pt x="28849" y="298616"/>
                  </a:lnTo>
                  <a:lnTo>
                    <a:pt x="27920" y="314591"/>
                  </a:lnTo>
                  <a:lnTo>
                    <a:pt x="28536" y="322262"/>
                  </a:lnTo>
                  <a:lnTo>
                    <a:pt x="36080" y="322313"/>
                  </a:lnTo>
                  <a:lnTo>
                    <a:pt x="42532" y="321894"/>
                  </a:lnTo>
                  <a:lnTo>
                    <a:pt x="65290" y="321767"/>
                  </a:lnTo>
                  <a:lnTo>
                    <a:pt x="72986" y="319201"/>
                  </a:lnTo>
                  <a:lnTo>
                    <a:pt x="72542" y="312120"/>
                  </a:lnTo>
                  <a:lnTo>
                    <a:pt x="71204" y="297972"/>
                  </a:lnTo>
                  <a:lnTo>
                    <a:pt x="71145" y="290855"/>
                  </a:lnTo>
                  <a:lnTo>
                    <a:pt x="72336" y="264525"/>
                  </a:lnTo>
                  <a:lnTo>
                    <a:pt x="72135" y="255714"/>
                  </a:lnTo>
                  <a:lnTo>
                    <a:pt x="70564" y="223324"/>
                  </a:lnTo>
                  <a:lnTo>
                    <a:pt x="70153" y="207120"/>
                  </a:lnTo>
                  <a:lnTo>
                    <a:pt x="70453" y="164496"/>
                  </a:lnTo>
                  <a:lnTo>
                    <a:pt x="68908" y="111072"/>
                  </a:lnTo>
                  <a:lnTo>
                    <a:pt x="63712" y="63038"/>
                  </a:lnTo>
                  <a:lnTo>
                    <a:pt x="56387" y="21100"/>
                  </a:lnTo>
                  <a:lnTo>
                    <a:pt x="53530" y="0"/>
                  </a:lnTo>
                  <a:close/>
                </a:path>
              </a:pathLst>
            </a:custGeom>
            <a:solidFill>
              <a:srgbClr val="0030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4272940" y="3176485"/>
              <a:ext cx="75565" cy="326390"/>
            </a:xfrm>
            <a:custGeom>
              <a:avLst/>
              <a:gdLst/>
              <a:ahLst/>
              <a:cxnLst/>
              <a:rect l="l" t="t" r="r" b="b"/>
              <a:pathLst>
                <a:path w="75564" h="326389">
                  <a:moveTo>
                    <a:pt x="1765" y="37884"/>
                  </a:moveTo>
                  <a:lnTo>
                    <a:pt x="1473" y="37338"/>
                  </a:lnTo>
                  <a:lnTo>
                    <a:pt x="1168" y="36817"/>
                  </a:lnTo>
                  <a:lnTo>
                    <a:pt x="825" y="36360"/>
                  </a:lnTo>
                  <a:lnTo>
                    <a:pt x="406" y="36131"/>
                  </a:lnTo>
                  <a:lnTo>
                    <a:pt x="0" y="36588"/>
                  </a:lnTo>
                  <a:lnTo>
                    <a:pt x="533" y="37503"/>
                  </a:lnTo>
                  <a:lnTo>
                    <a:pt x="939" y="37592"/>
                  </a:lnTo>
                  <a:lnTo>
                    <a:pt x="1358" y="37731"/>
                  </a:lnTo>
                  <a:lnTo>
                    <a:pt x="1765" y="37884"/>
                  </a:lnTo>
                  <a:close/>
                </a:path>
                <a:path w="75564" h="326389">
                  <a:moveTo>
                    <a:pt x="2260" y="46990"/>
                  </a:moveTo>
                  <a:lnTo>
                    <a:pt x="2057" y="46990"/>
                  </a:lnTo>
                  <a:lnTo>
                    <a:pt x="2260" y="48260"/>
                  </a:lnTo>
                  <a:lnTo>
                    <a:pt x="2260" y="46990"/>
                  </a:lnTo>
                  <a:close/>
                </a:path>
                <a:path w="75564" h="326389">
                  <a:moveTo>
                    <a:pt x="3251" y="44462"/>
                  </a:moveTo>
                  <a:lnTo>
                    <a:pt x="2044" y="43586"/>
                  </a:lnTo>
                  <a:lnTo>
                    <a:pt x="2387" y="43395"/>
                  </a:lnTo>
                  <a:lnTo>
                    <a:pt x="1041" y="42443"/>
                  </a:lnTo>
                  <a:lnTo>
                    <a:pt x="774" y="41554"/>
                  </a:lnTo>
                  <a:lnTo>
                    <a:pt x="1117" y="40767"/>
                  </a:lnTo>
                  <a:lnTo>
                    <a:pt x="1524" y="40881"/>
                  </a:lnTo>
                  <a:lnTo>
                    <a:pt x="1219" y="40601"/>
                  </a:lnTo>
                  <a:lnTo>
                    <a:pt x="1485" y="39255"/>
                  </a:lnTo>
                  <a:lnTo>
                    <a:pt x="685" y="38862"/>
                  </a:lnTo>
                  <a:lnTo>
                    <a:pt x="317" y="40347"/>
                  </a:lnTo>
                  <a:lnTo>
                    <a:pt x="355" y="41884"/>
                  </a:lnTo>
                  <a:lnTo>
                    <a:pt x="1320" y="43332"/>
                  </a:lnTo>
                  <a:lnTo>
                    <a:pt x="1181" y="43700"/>
                  </a:lnTo>
                  <a:lnTo>
                    <a:pt x="850" y="43434"/>
                  </a:lnTo>
                  <a:lnTo>
                    <a:pt x="647" y="43395"/>
                  </a:lnTo>
                  <a:lnTo>
                    <a:pt x="1358" y="44348"/>
                  </a:lnTo>
                  <a:lnTo>
                    <a:pt x="2527" y="45402"/>
                  </a:lnTo>
                  <a:lnTo>
                    <a:pt x="3251" y="44462"/>
                  </a:lnTo>
                  <a:close/>
                </a:path>
                <a:path w="75564" h="326389">
                  <a:moveTo>
                    <a:pt x="3619" y="59690"/>
                  </a:moveTo>
                  <a:lnTo>
                    <a:pt x="3200" y="58420"/>
                  </a:lnTo>
                  <a:lnTo>
                    <a:pt x="2908" y="59690"/>
                  </a:lnTo>
                  <a:lnTo>
                    <a:pt x="3619" y="59690"/>
                  </a:lnTo>
                  <a:close/>
                </a:path>
                <a:path w="75564" h="326389">
                  <a:moveTo>
                    <a:pt x="3784" y="46482"/>
                  </a:moveTo>
                  <a:lnTo>
                    <a:pt x="3708" y="46139"/>
                  </a:lnTo>
                  <a:lnTo>
                    <a:pt x="3632" y="45707"/>
                  </a:lnTo>
                  <a:lnTo>
                    <a:pt x="3340" y="45542"/>
                  </a:lnTo>
                  <a:lnTo>
                    <a:pt x="3784" y="46482"/>
                  </a:lnTo>
                  <a:close/>
                </a:path>
                <a:path w="75564" h="326389">
                  <a:moveTo>
                    <a:pt x="3924" y="49936"/>
                  </a:moveTo>
                  <a:lnTo>
                    <a:pt x="3733" y="49530"/>
                  </a:lnTo>
                  <a:lnTo>
                    <a:pt x="3314" y="50800"/>
                  </a:lnTo>
                  <a:lnTo>
                    <a:pt x="3924" y="49936"/>
                  </a:lnTo>
                  <a:close/>
                </a:path>
                <a:path w="75564" h="326389">
                  <a:moveTo>
                    <a:pt x="4000" y="46939"/>
                  </a:moveTo>
                  <a:lnTo>
                    <a:pt x="3784" y="46482"/>
                  </a:lnTo>
                  <a:lnTo>
                    <a:pt x="3835" y="46697"/>
                  </a:lnTo>
                  <a:lnTo>
                    <a:pt x="3898" y="46901"/>
                  </a:lnTo>
                  <a:close/>
                </a:path>
                <a:path w="75564" h="326389">
                  <a:moveTo>
                    <a:pt x="4140" y="49504"/>
                  </a:moveTo>
                  <a:lnTo>
                    <a:pt x="3225" y="46990"/>
                  </a:lnTo>
                  <a:lnTo>
                    <a:pt x="2870" y="46990"/>
                  </a:lnTo>
                  <a:lnTo>
                    <a:pt x="3136" y="48260"/>
                  </a:lnTo>
                  <a:lnTo>
                    <a:pt x="4140" y="49504"/>
                  </a:lnTo>
                  <a:close/>
                </a:path>
                <a:path w="75564" h="326389">
                  <a:moveTo>
                    <a:pt x="4216" y="47396"/>
                  </a:moveTo>
                  <a:lnTo>
                    <a:pt x="4140" y="46951"/>
                  </a:lnTo>
                  <a:lnTo>
                    <a:pt x="4000" y="46939"/>
                  </a:lnTo>
                  <a:lnTo>
                    <a:pt x="4216" y="47396"/>
                  </a:lnTo>
                  <a:close/>
                </a:path>
                <a:path w="75564" h="326389">
                  <a:moveTo>
                    <a:pt x="4787" y="52070"/>
                  </a:moveTo>
                  <a:lnTo>
                    <a:pt x="4152" y="49555"/>
                  </a:lnTo>
                  <a:lnTo>
                    <a:pt x="3924" y="49936"/>
                  </a:lnTo>
                  <a:lnTo>
                    <a:pt x="4318" y="50800"/>
                  </a:lnTo>
                  <a:lnTo>
                    <a:pt x="4787" y="52070"/>
                  </a:lnTo>
                  <a:close/>
                </a:path>
                <a:path w="75564" h="326389">
                  <a:moveTo>
                    <a:pt x="4889" y="76454"/>
                  </a:moveTo>
                  <a:lnTo>
                    <a:pt x="4673" y="75438"/>
                  </a:lnTo>
                  <a:lnTo>
                    <a:pt x="4267" y="79375"/>
                  </a:lnTo>
                  <a:lnTo>
                    <a:pt x="4889" y="76454"/>
                  </a:lnTo>
                  <a:close/>
                </a:path>
                <a:path w="75564" h="326389">
                  <a:moveTo>
                    <a:pt x="5435" y="75730"/>
                  </a:moveTo>
                  <a:lnTo>
                    <a:pt x="5283" y="74536"/>
                  </a:lnTo>
                  <a:lnTo>
                    <a:pt x="5041" y="75730"/>
                  </a:lnTo>
                  <a:lnTo>
                    <a:pt x="4953" y="76784"/>
                  </a:lnTo>
                  <a:lnTo>
                    <a:pt x="5435" y="75730"/>
                  </a:lnTo>
                  <a:close/>
                </a:path>
                <a:path w="75564" h="326389">
                  <a:moveTo>
                    <a:pt x="5461" y="54610"/>
                  </a:moveTo>
                  <a:lnTo>
                    <a:pt x="4851" y="53340"/>
                  </a:lnTo>
                  <a:lnTo>
                    <a:pt x="3975" y="52070"/>
                  </a:lnTo>
                  <a:lnTo>
                    <a:pt x="3314" y="50800"/>
                  </a:lnTo>
                  <a:lnTo>
                    <a:pt x="3124" y="50800"/>
                  </a:lnTo>
                  <a:lnTo>
                    <a:pt x="2667" y="49530"/>
                  </a:lnTo>
                  <a:lnTo>
                    <a:pt x="1231" y="50800"/>
                  </a:lnTo>
                  <a:lnTo>
                    <a:pt x="4013" y="54610"/>
                  </a:lnTo>
                  <a:lnTo>
                    <a:pt x="5461" y="54610"/>
                  </a:lnTo>
                  <a:close/>
                </a:path>
                <a:path w="75564" h="326389">
                  <a:moveTo>
                    <a:pt x="5765" y="78486"/>
                  </a:moveTo>
                  <a:lnTo>
                    <a:pt x="5549" y="75450"/>
                  </a:lnTo>
                  <a:lnTo>
                    <a:pt x="5524" y="76454"/>
                  </a:lnTo>
                  <a:lnTo>
                    <a:pt x="5765" y="78486"/>
                  </a:lnTo>
                  <a:close/>
                </a:path>
                <a:path w="75564" h="326389">
                  <a:moveTo>
                    <a:pt x="5880" y="55880"/>
                  </a:moveTo>
                  <a:lnTo>
                    <a:pt x="5829" y="55702"/>
                  </a:lnTo>
                  <a:lnTo>
                    <a:pt x="5765" y="55511"/>
                  </a:lnTo>
                  <a:lnTo>
                    <a:pt x="5715" y="55346"/>
                  </a:lnTo>
                  <a:lnTo>
                    <a:pt x="5588" y="55333"/>
                  </a:lnTo>
                  <a:lnTo>
                    <a:pt x="5461" y="55346"/>
                  </a:lnTo>
                  <a:lnTo>
                    <a:pt x="5651" y="55524"/>
                  </a:lnTo>
                  <a:lnTo>
                    <a:pt x="5778" y="55638"/>
                  </a:lnTo>
                  <a:lnTo>
                    <a:pt x="5880" y="55880"/>
                  </a:lnTo>
                  <a:close/>
                </a:path>
                <a:path w="75564" h="326389">
                  <a:moveTo>
                    <a:pt x="5892" y="55359"/>
                  </a:moveTo>
                  <a:lnTo>
                    <a:pt x="5778" y="55041"/>
                  </a:lnTo>
                  <a:lnTo>
                    <a:pt x="5626" y="54800"/>
                  </a:lnTo>
                  <a:lnTo>
                    <a:pt x="5461" y="54610"/>
                  </a:lnTo>
                  <a:lnTo>
                    <a:pt x="5549" y="54851"/>
                  </a:lnTo>
                  <a:lnTo>
                    <a:pt x="5727" y="55333"/>
                  </a:lnTo>
                  <a:lnTo>
                    <a:pt x="5892" y="55359"/>
                  </a:lnTo>
                  <a:close/>
                </a:path>
                <a:path w="75564" h="326389">
                  <a:moveTo>
                    <a:pt x="6057" y="56654"/>
                  </a:moveTo>
                  <a:lnTo>
                    <a:pt x="6019" y="56299"/>
                  </a:lnTo>
                  <a:lnTo>
                    <a:pt x="5969" y="56057"/>
                  </a:lnTo>
                  <a:lnTo>
                    <a:pt x="5892" y="55880"/>
                  </a:lnTo>
                  <a:lnTo>
                    <a:pt x="5943" y="56121"/>
                  </a:lnTo>
                  <a:lnTo>
                    <a:pt x="6007" y="56388"/>
                  </a:lnTo>
                  <a:lnTo>
                    <a:pt x="6057" y="56654"/>
                  </a:lnTo>
                  <a:close/>
                </a:path>
                <a:path w="75564" h="326389">
                  <a:moveTo>
                    <a:pt x="6311" y="76161"/>
                  </a:moveTo>
                  <a:lnTo>
                    <a:pt x="5816" y="74930"/>
                  </a:lnTo>
                  <a:lnTo>
                    <a:pt x="5461" y="74930"/>
                  </a:lnTo>
                  <a:lnTo>
                    <a:pt x="6311" y="76161"/>
                  </a:lnTo>
                  <a:close/>
                </a:path>
                <a:path w="75564" h="326389">
                  <a:moveTo>
                    <a:pt x="6667" y="59359"/>
                  </a:moveTo>
                  <a:lnTo>
                    <a:pt x="6489" y="59283"/>
                  </a:lnTo>
                  <a:lnTo>
                    <a:pt x="6337" y="59283"/>
                  </a:lnTo>
                  <a:lnTo>
                    <a:pt x="6667" y="59359"/>
                  </a:lnTo>
                  <a:close/>
                </a:path>
                <a:path w="75564" h="326389">
                  <a:moveTo>
                    <a:pt x="6680" y="87909"/>
                  </a:moveTo>
                  <a:lnTo>
                    <a:pt x="6286" y="86309"/>
                  </a:lnTo>
                  <a:lnTo>
                    <a:pt x="6210" y="88011"/>
                  </a:lnTo>
                  <a:lnTo>
                    <a:pt x="6007" y="87934"/>
                  </a:lnTo>
                  <a:lnTo>
                    <a:pt x="6451" y="88925"/>
                  </a:lnTo>
                  <a:lnTo>
                    <a:pt x="6565" y="89166"/>
                  </a:lnTo>
                  <a:lnTo>
                    <a:pt x="6680" y="87909"/>
                  </a:lnTo>
                  <a:close/>
                </a:path>
                <a:path w="75564" h="326389">
                  <a:moveTo>
                    <a:pt x="6959" y="83820"/>
                  </a:moveTo>
                  <a:lnTo>
                    <a:pt x="6515" y="86360"/>
                  </a:lnTo>
                  <a:lnTo>
                    <a:pt x="6794" y="86360"/>
                  </a:lnTo>
                  <a:lnTo>
                    <a:pt x="6959" y="83820"/>
                  </a:lnTo>
                  <a:close/>
                </a:path>
                <a:path w="75564" h="326389">
                  <a:moveTo>
                    <a:pt x="7035" y="59664"/>
                  </a:moveTo>
                  <a:lnTo>
                    <a:pt x="6946" y="59410"/>
                  </a:lnTo>
                  <a:lnTo>
                    <a:pt x="6667" y="59359"/>
                  </a:lnTo>
                  <a:lnTo>
                    <a:pt x="7035" y="59664"/>
                  </a:lnTo>
                  <a:close/>
                </a:path>
                <a:path w="75564" h="326389">
                  <a:moveTo>
                    <a:pt x="7251" y="59829"/>
                  </a:moveTo>
                  <a:lnTo>
                    <a:pt x="7035" y="59664"/>
                  </a:lnTo>
                  <a:lnTo>
                    <a:pt x="7175" y="60058"/>
                  </a:lnTo>
                  <a:lnTo>
                    <a:pt x="7251" y="59829"/>
                  </a:lnTo>
                  <a:close/>
                </a:path>
                <a:path w="75564" h="326389">
                  <a:moveTo>
                    <a:pt x="7366" y="60579"/>
                  </a:moveTo>
                  <a:lnTo>
                    <a:pt x="7175" y="60058"/>
                  </a:lnTo>
                  <a:lnTo>
                    <a:pt x="6438" y="62141"/>
                  </a:lnTo>
                  <a:lnTo>
                    <a:pt x="7099" y="62865"/>
                  </a:lnTo>
                  <a:lnTo>
                    <a:pt x="7010" y="62001"/>
                  </a:lnTo>
                  <a:lnTo>
                    <a:pt x="7366" y="60579"/>
                  </a:lnTo>
                  <a:close/>
                </a:path>
                <a:path w="75564" h="326389">
                  <a:moveTo>
                    <a:pt x="7493" y="81280"/>
                  </a:moveTo>
                  <a:lnTo>
                    <a:pt x="6680" y="80010"/>
                  </a:lnTo>
                  <a:lnTo>
                    <a:pt x="6959" y="81280"/>
                  </a:lnTo>
                  <a:lnTo>
                    <a:pt x="7493" y="81280"/>
                  </a:lnTo>
                  <a:close/>
                </a:path>
                <a:path w="75564" h="326389">
                  <a:moveTo>
                    <a:pt x="9893" y="79629"/>
                  </a:moveTo>
                  <a:lnTo>
                    <a:pt x="9867" y="78740"/>
                  </a:lnTo>
                  <a:lnTo>
                    <a:pt x="9550" y="78740"/>
                  </a:lnTo>
                  <a:lnTo>
                    <a:pt x="9893" y="79629"/>
                  </a:lnTo>
                  <a:close/>
                </a:path>
                <a:path w="75564" h="326389">
                  <a:moveTo>
                    <a:pt x="10045" y="80010"/>
                  </a:moveTo>
                  <a:lnTo>
                    <a:pt x="9893" y="79629"/>
                  </a:lnTo>
                  <a:lnTo>
                    <a:pt x="9906" y="80010"/>
                  </a:lnTo>
                  <a:lnTo>
                    <a:pt x="10045" y="80010"/>
                  </a:lnTo>
                  <a:close/>
                </a:path>
                <a:path w="75564" h="326389">
                  <a:moveTo>
                    <a:pt x="10350" y="78740"/>
                  </a:moveTo>
                  <a:lnTo>
                    <a:pt x="9842" y="77470"/>
                  </a:lnTo>
                  <a:lnTo>
                    <a:pt x="9867" y="78740"/>
                  </a:lnTo>
                  <a:lnTo>
                    <a:pt x="10350" y="78740"/>
                  </a:lnTo>
                  <a:close/>
                </a:path>
                <a:path w="75564" h="326389">
                  <a:moveTo>
                    <a:pt x="10756" y="86245"/>
                  </a:moveTo>
                  <a:lnTo>
                    <a:pt x="10604" y="86194"/>
                  </a:lnTo>
                  <a:lnTo>
                    <a:pt x="10756" y="86245"/>
                  </a:lnTo>
                  <a:close/>
                </a:path>
                <a:path w="75564" h="326389">
                  <a:moveTo>
                    <a:pt x="10782" y="81864"/>
                  </a:moveTo>
                  <a:lnTo>
                    <a:pt x="9766" y="80010"/>
                  </a:lnTo>
                  <a:lnTo>
                    <a:pt x="9512" y="80010"/>
                  </a:lnTo>
                  <a:lnTo>
                    <a:pt x="8051" y="77470"/>
                  </a:lnTo>
                  <a:lnTo>
                    <a:pt x="9690" y="72390"/>
                  </a:lnTo>
                  <a:lnTo>
                    <a:pt x="7594" y="68580"/>
                  </a:lnTo>
                  <a:lnTo>
                    <a:pt x="6413" y="64770"/>
                  </a:lnTo>
                  <a:lnTo>
                    <a:pt x="5283" y="64770"/>
                  </a:lnTo>
                  <a:lnTo>
                    <a:pt x="4178" y="60960"/>
                  </a:lnTo>
                  <a:lnTo>
                    <a:pt x="4432" y="60960"/>
                  </a:lnTo>
                  <a:lnTo>
                    <a:pt x="5422" y="62230"/>
                  </a:lnTo>
                  <a:lnTo>
                    <a:pt x="5524" y="60960"/>
                  </a:lnTo>
                  <a:lnTo>
                    <a:pt x="5168" y="58420"/>
                  </a:lnTo>
                  <a:lnTo>
                    <a:pt x="4508" y="57150"/>
                  </a:lnTo>
                  <a:lnTo>
                    <a:pt x="5194" y="57150"/>
                  </a:lnTo>
                  <a:lnTo>
                    <a:pt x="4838" y="55880"/>
                  </a:lnTo>
                  <a:lnTo>
                    <a:pt x="4394" y="55880"/>
                  </a:lnTo>
                  <a:lnTo>
                    <a:pt x="4013" y="54610"/>
                  </a:lnTo>
                  <a:lnTo>
                    <a:pt x="3937" y="55880"/>
                  </a:lnTo>
                  <a:lnTo>
                    <a:pt x="2921" y="55880"/>
                  </a:lnTo>
                  <a:lnTo>
                    <a:pt x="4470" y="58420"/>
                  </a:lnTo>
                  <a:lnTo>
                    <a:pt x="4241" y="58420"/>
                  </a:lnTo>
                  <a:lnTo>
                    <a:pt x="3619" y="59690"/>
                  </a:lnTo>
                  <a:lnTo>
                    <a:pt x="3937" y="59690"/>
                  </a:lnTo>
                  <a:lnTo>
                    <a:pt x="3530" y="60960"/>
                  </a:lnTo>
                  <a:lnTo>
                    <a:pt x="3302" y="60960"/>
                  </a:lnTo>
                  <a:lnTo>
                    <a:pt x="4000" y="62230"/>
                  </a:lnTo>
                  <a:lnTo>
                    <a:pt x="3670" y="62230"/>
                  </a:lnTo>
                  <a:lnTo>
                    <a:pt x="3149" y="63500"/>
                  </a:lnTo>
                  <a:lnTo>
                    <a:pt x="3149" y="62230"/>
                  </a:lnTo>
                  <a:lnTo>
                    <a:pt x="3060" y="63500"/>
                  </a:lnTo>
                  <a:lnTo>
                    <a:pt x="2971" y="64770"/>
                  </a:lnTo>
                  <a:lnTo>
                    <a:pt x="4978" y="66040"/>
                  </a:lnTo>
                  <a:lnTo>
                    <a:pt x="4203" y="67310"/>
                  </a:lnTo>
                  <a:lnTo>
                    <a:pt x="5219" y="71120"/>
                  </a:lnTo>
                  <a:lnTo>
                    <a:pt x="5092" y="67310"/>
                  </a:lnTo>
                  <a:lnTo>
                    <a:pt x="6692" y="71120"/>
                  </a:lnTo>
                  <a:lnTo>
                    <a:pt x="4749" y="73660"/>
                  </a:lnTo>
                  <a:lnTo>
                    <a:pt x="5753" y="73660"/>
                  </a:lnTo>
                  <a:lnTo>
                    <a:pt x="5854" y="74930"/>
                  </a:lnTo>
                  <a:lnTo>
                    <a:pt x="6565" y="74930"/>
                  </a:lnTo>
                  <a:lnTo>
                    <a:pt x="6426" y="75628"/>
                  </a:lnTo>
                  <a:lnTo>
                    <a:pt x="6350" y="76200"/>
                  </a:lnTo>
                  <a:lnTo>
                    <a:pt x="6045" y="77470"/>
                  </a:lnTo>
                  <a:lnTo>
                    <a:pt x="7835" y="81280"/>
                  </a:lnTo>
                  <a:lnTo>
                    <a:pt x="7493" y="81280"/>
                  </a:lnTo>
                  <a:lnTo>
                    <a:pt x="7048" y="81661"/>
                  </a:lnTo>
                  <a:lnTo>
                    <a:pt x="6959" y="81280"/>
                  </a:lnTo>
                  <a:lnTo>
                    <a:pt x="6438" y="81280"/>
                  </a:lnTo>
                  <a:lnTo>
                    <a:pt x="6807" y="81864"/>
                  </a:lnTo>
                  <a:lnTo>
                    <a:pt x="7086" y="81864"/>
                  </a:lnTo>
                  <a:lnTo>
                    <a:pt x="10782" y="81864"/>
                  </a:lnTo>
                  <a:close/>
                </a:path>
                <a:path w="75564" h="326389">
                  <a:moveTo>
                    <a:pt x="11925" y="123888"/>
                  </a:moveTo>
                  <a:lnTo>
                    <a:pt x="11709" y="124053"/>
                  </a:lnTo>
                  <a:lnTo>
                    <a:pt x="11849" y="124015"/>
                  </a:lnTo>
                  <a:lnTo>
                    <a:pt x="11925" y="123888"/>
                  </a:lnTo>
                  <a:close/>
                </a:path>
                <a:path w="75564" h="326389">
                  <a:moveTo>
                    <a:pt x="13360" y="106514"/>
                  </a:moveTo>
                  <a:lnTo>
                    <a:pt x="13246" y="106705"/>
                  </a:lnTo>
                  <a:lnTo>
                    <a:pt x="13195" y="106908"/>
                  </a:lnTo>
                  <a:lnTo>
                    <a:pt x="13322" y="106718"/>
                  </a:lnTo>
                  <a:lnTo>
                    <a:pt x="13360" y="106514"/>
                  </a:lnTo>
                  <a:close/>
                </a:path>
                <a:path w="75564" h="326389">
                  <a:moveTo>
                    <a:pt x="14325" y="119380"/>
                  </a:moveTo>
                  <a:lnTo>
                    <a:pt x="13550" y="117589"/>
                  </a:lnTo>
                  <a:lnTo>
                    <a:pt x="13246" y="119380"/>
                  </a:lnTo>
                  <a:lnTo>
                    <a:pt x="14109" y="120103"/>
                  </a:lnTo>
                  <a:lnTo>
                    <a:pt x="14325" y="119380"/>
                  </a:lnTo>
                  <a:close/>
                </a:path>
                <a:path w="75564" h="326389">
                  <a:moveTo>
                    <a:pt x="14859" y="114300"/>
                  </a:moveTo>
                  <a:lnTo>
                    <a:pt x="14579" y="113030"/>
                  </a:lnTo>
                  <a:lnTo>
                    <a:pt x="13741" y="109220"/>
                  </a:lnTo>
                  <a:lnTo>
                    <a:pt x="13106" y="110490"/>
                  </a:lnTo>
                  <a:lnTo>
                    <a:pt x="13423" y="110490"/>
                  </a:lnTo>
                  <a:lnTo>
                    <a:pt x="13017" y="111760"/>
                  </a:lnTo>
                  <a:lnTo>
                    <a:pt x="12357" y="110109"/>
                  </a:lnTo>
                  <a:lnTo>
                    <a:pt x="12598" y="110490"/>
                  </a:lnTo>
                  <a:lnTo>
                    <a:pt x="12941" y="107950"/>
                  </a:lnTo>
                  <a:lnTo>
                    <a:pt x="12509" y="107950"/>
                  </a:lnTo>
                  <a:lnTo>
                    <a:pt x="13398" y="105410"/>
                  </a:lnTo>
                  <a:lnTo>
                    <a:pt x="11036" y="107950"/>
                  </a:lnTo>
                  <a:lnTo>
                    <a:pt x="11379" y="104140"/>
                  </a:lnTo>
                  <a:lnTo>
                    <a:pt x="11785" y="104140"/>
                  </a:lnTo>
                  <a:lnTo>
                    <a:pt x="11404" y="102870"/>
                  </a:lnTo>
                  <a:lnTo>
                    <a:pt x="10756" y="101600"/>
                  </a:lnTo>
                  <a:lnTo>
                    <a:pt x="10668" y="100330"/>
                  </a:lnTo>
                  <a:lnTo>
                    <a:pt x="11391" y="100330"/>
                  </a:lnTo>
                  <a:lnTo>
                    <a:pt x="11239" y="101600"/>
                  </a:lnTo>
                  <a:lnTo>
                    <a:pt x="11912" y="101600"/>
                  </a:lnTo>
                  <a:lnTo>
                    <a:pt x="11595" y="100330"/>
                  </a:lnTo>
                  <a:lnTo>
                    <a:pt x="9855" y="99060"/>
                  </a:lnTo>
                  <a:lnTo>
                    <a:pt x="10414" y="96520"/>
                  </a:lnTo>
                  <a:lnTo>
                    <a:pt x="10756" y="97790"/>
                  </a:lnTo>
                  <a:lnTo>
                    <a:pt x="10922" y="99060"/>
                  </a:lnTo>
                  <a:lnTo>
                    <a:pt x="11264" y="99060"/>
                  </a:lnTo>
                  <a:lnTo>
                    <a:pt x="11950" y="97790"/>
                  </a:lnTo>
                  <a:lnTo>
                    <a:pt x="11684" y="97790"/>
                  </a:lnTo>
                  <a:lnTo>
                    <a:pt x="11658" y="96520"/>
                  </a:lnTo>
                  <a:lnTo>
                    <a:pt x="11633" y="95262"/>
                  </a:lnTo>
                  <a:lnTo>
                    <a:pt x="11633" y="96520"/>
                  </a:lnTo>
                  <a:lnTo>
                    <a:pt x="11620" y="95021"/>
                  </a:lnTo>
                  <a:lnTo>
                    <a:pt x="11633" y="95262"/>
                  </a:lnTo>
                  <a:lnTo>
                    <a:pt x="11709" y="93573"/>
                  </a:lnTo>
                  <a:lnTo>
                    <a:pt x="11633" y="94310"/>
                  </a:lnTo>
                  <a:lnTo>
                    <a:pt x="11620" y="94703"/>
                  </a:lnTo>
                  <a:lnTo>
                    <a:pt x="11620" y="93980"/>
                  </a:lnTo>
                  <a:lnTo>
                    <a:pt x="11620" y="92710"/>
                  </a:lnTo>
                  <a:lnTo>
                    <a:pt x="11480" y="93980"/>
                  </a:lnTo>
                  <a:lnTo>
                    <a:pt x="9017" y="91440"/>
                  </a:lnTo>
                  <a:lnTo>
                    <a:pt x="10414" y="88900"/>
                  </a:lnTo>
                  <a:lnTo>
                    <a:pt x="10236" y="88658"/>
                  </a:lnTo>
                  <a:lnTo>
                    <a:pt x="9410" y="86360"/>
                  </a:lnTo>
                  <a:lnTo>
                    <a:pt x="10502" y="86360"/>
                  </a:lnTo>
                  <a:lnTo>
                    <a:pt x="10515" y="86194"/>
                  </a:lnTo>
                  <a:lnTo>
                    <a:pt x="10617" y="85090"/>
                  </a:lnTo>
                  <a:lnTo>
                    <a:pt x="10934" y="85090"/>
                  </a:lnTo>
                  <a:lnTo>
                    <a:pt x="9969" y="83820"/>
                  </a:lnTo>
                  <a:lnTo>
                    <a:pt x="11163" y="82550"/>
                  </a:lnTo>
                  <a:lnTo>
                    <a:pt x="7251" y="82550"/>
                  </a:lnTo>
                  <a:lnTo>
                    <a:pt x="6007" y="82550"/>
                  </a:lnTo>
                  <a:lnTo>
                    <a:pt x="8153" y="83820"/>
                  </a:lnTo>
                  <a:lnTo>
                    <a:pt x="7708" y="86360"/>
                  </a:lnTo>
                  <a:lnTo>
                    <a:pt x="8077" y="86360"/>
                  </a:lnTo>
                  <a:lnTo>
                    <a:pt x="6756" y="90170"/>
                  </a:lnTo>
                  <a:lnTo>
                    <a:pt x="6946" y="90690"/>
                  </a:lnTo>
                  <a:lnTo>
                    <a:pt x="6680" y="90893"/>
                  </a:lnTo>
                  <a:lnTo>
                    <a:pt x="6705" y="91338"/>
                  </a:lnTo>
                  <a:lnTo>
                    <a:pt x="7213" y="91363"/>
                  </a:lnTo>
                  <a:lnTo>
                    <a:pt x="7874" y="91440"/>
                  </a:lnTo>
                  <a:lnTo>
                    <a:pt x="8369" y="91440"/>
                  </a:lnTo>
                  <a:lnTo>
                    <a:pt x="8216" y="95250"/>
                  </a:lnTo>
                  <a:lnTo>
                    <a:pt x="8978" y="97790"/>
                  </a:lnTo>
                  <a:lnTo>
                    <a:pt x="8585" y="97790"/>
                  </a:lnTo>
                  <a:lnTo>
                    <a:pt x="8978" y="101600"/>
                  </a:lnTo>
                  <a:lnTo>
                    <a:pt x="9105" y="105410"/>
                  </a:lnTo>
                  <a:lnTo>
                    <a:pt x="10096" y="105410"/>
                  </a:lnTo>
                  <a:lnTo>
                    <a:pt x="10287" y="107950"/>
                  </a:lnTo>
                  <a:lnTo>
                    <a:pt x="10820" y="109220"/>
                  </a:lnTo>
                  <a:lnTo>
                    <a:pt x="9817" y="109220"/>
                  </a:lnTo>
                  <a:lnTo>
                    <a:pt x="9359" y="107950"/>
                  </a:lnTo>
                  <a:lnTo>
                    <a:pt x="9537" y="109575"/>
                  </a:lnTo>
                  <a:lnTo>
                    <a:pt x="9347" y="109448"/>
                  </a:lnTo>
                  <a:lnTo>
                    <a:pt x="9169" y="109334"/>
                  </a:lnTo>
                  <a:lnTo>
                    <a:pt x="9563" y="109918"/>
                  </a:lnTo>
                  <a:lnTo>
                    <a:pt x="9639" y="110490"/>
                  </a:lnTo>
                  <a:lnTo>
                    <a:pt x="10071" y="110490"/>
                  </a:lnTo>
                  <a:lnTo>
                    <a:pt x="10350" y="111760"/>
                  </a:lnTo>
                  <a:lnTo>
                    <a:pt x="9753" y="111760"/>
                  </a:lnTo>
                  <a:lnTo>
                    <a:pt x="10185" y="114300"/>
                  </a:lnTo>
                  <a:lnTo>
                    <a:pt x="11518" y="116840"/>
                  </a:lnTo>
                  <a:lnTo>
                    <a:pt x="11506" y="119380"/>
                  </a:lnTo>
                  <a:lnTo>
                    <a:pt x="12306" y="119380"/>
                  </a:lnTo>
                  <a:lnTo>
                    <a:pt x="13233" y="116840"/>
                  </a:lnTo>
                  <a:lnTo>
                    <a:pt x="13550" y="117589"/>
                  </a:lnTo>
                  <a:lnTo>
                    <a:pt x="13677" y="116840"/>
                  </a:lnTo>
                  <a:lnTo>
                    <a:pt x="14325" y="113030"/>
                  </a:lnTo>
                  <a:lnTo>
                    <a:pt x="14439" y="114300"/>
                  </a:lnTo>
                  <a:lnTo>
                    <a:pt x="14859" y="114300"/>
                  </a:lnTo>
                  <a:close/>
                </a:path>
                <a:path w="75564" h="326389">
                  <a:moveTo>
                    <a:pt x="15316" y="136537"/>
                  </a:moveTo>
                  <a:lnTo>
                    <a:pt x="15074" y="135674"/>
                  </a:lnTo>
                  <a:lnTo>
                    <a:pt x="15011" y="134924"/>
                  </a:lnTo>
                  <a:lnTo>
                    <a:pt x="14973" y="136486"/>
                  </a:lnTo>
                  <a:lnTo>
                    <a:pt x="15316" y="136537"/>
                  </a:lnTo>
                  <a:close/>
                </a:path>
                <a:path w="75564" h="326389">
                  <a:moveTo>
                    <a:pt x="17411" y="155257"/>
                  </a:moveTo>
                  <a:lnTo>
                    <a:pt x="17106" y="155232"/>
                  </a:lnTo>
                  <a:lnTo>
                    <a:pt x="17411" y="156451"/>
                  </a:lnTo>
                  <a:lnTo>
                    <a:pt x="17411" y="155257"/>
                  </a:lnTo>
                  <a:close/>
                </a:path>
                <a:path w="75564" h="326389">
                  <a:moveTo>
                    <a:pt x="17843" y="123190"/>
                  </a:moveTo>
                  <a:lnTo>
                    <a:pt x="14109" y="120103"/>
                  </a:lnTo>
                  <a:lnTo>
                    <a:pt x="13931" y="120650"/>
                  </a:lnTo>
                  <a:lnTo>
                    <a:pt x="13436" y="120650"/>
                  </a:lnTo>
                  <a:lnTo>
                    <a:pt x="13017" y="119380"/>
                  </a:lnTo>
                  <a:lnTo>
                    <a:pt x="13169" y="120396"/>
                  </a:lnTo>
                  <a:lnTo>
                    <a:pt x="13360" y="120650"/>
                  </a:lnTo>
                  <a:lnTo>
                    <a:pt x="13271" y="121920"/>
                  </a:lnTo>
                  <a:lnTo>
                    <a:pt x="12661" y="121920"/>
                  </a:lnTo>
                  <a:lnTo>
                    <a:pt x="12992" y="123190"/>
                  </a:lnTo>
                  <a:lnTo>
                    <a:pt x="12484" y="121920"/>
                  </a:lnTo>
                  <a:lnTo>
                    <a:pt x="12496" y="121691"/>
                  </a:lnTo>
                  <a:lnTo>
                    <a:pt x="13144" y="120650"/>
                  </a:lnTo>
                  <a:lnTo>
                    <a:pt x="13271" y="121920"/>
                  </a:lnTo>
                  <a:lnTo>
                    <a:pt x="13271" y="120650"/>
                  </a:lnTo>
                  <a:lnTo>
                    <a:pt x="13169" y="120396"/>
                  </a:lnTo>
                  <a:lnTo>
                    <a:pt x="12420" y="119380"/>
                  </a:lnTo>
                  <a:lnTo>
                    <a:pt x="12369" y="121158"/>
                  </a:lnTo>
                  <a:lnTo>
                    <a:pt x="12369" y="121907"/>
                  </a:lnTo>
                  <a:lnTo>
                    <a:pt x="12280" y="124460"/>
                  </a:lnTo>
                  <a:lnTo>
                    <a:pt x="12725" y="124460"/>
                  </a:lnTo>
                  <a:lnTo>
                    <a:pt x="12979" y="125730"/>
                  </a:lnTo>
                  <a:lnTo>
                    <a:pt x="17348" y="125730"/>
                  </a:lnTo>
                  <a:lnTo>
                    <a:pt x="17843" y="123190"/>
                  </a:lnTo>
                  <a:close/>
                </a:path>
                <a:path w="75564" h="326389">
                  <a:moveTo>
                    <a:pt x="18224" y="158457"/>
                  </a:moveTo>
                  <a:lnTo>
                    <a:pt x="18211" y="157949"/>
                  </a:lnTo>
                  <a:lnTo>
                    <a:pt x="18072" y="157480"/>
                  </a:lnTo>
                  <a:lnTo>
                    <a:pt x="18224" y="158457"/>
                  </a:lnTo>
                  <a:close/>
                </a:path>
                <a:path w="75564" h="326389">
                  <a:moveTo>
                    <a:pt x="18580" y="219481"/>
                  </a:moveTo>
                  <a:lnTo>
                    <a:pt x="18465" y="219024"/>
                  </a:lnTo>
                  <a:lnTo>
                    <a:pt x="18491" y="219290"/>
                  </a:lnTo>
                  <a:lnTo>
                    <a:pt x="18567" y="219570"/>
                  </a:lnTo>
                  <a:close/>
                </a:path>
                <a:path w="75564" h="326389">
                  <a:moveTo>
                    <a:pt x="18770" y="177317"/>
                  </a:moveTo>
                  <a:lnTo>
                    <a:pt x="18529" y="175806"/>
                  </a:lnTo>
                  <a:lnTo>
                    <a:pt x="18389" y="175285"/>
                  </a:lnTo>
                  <a:lnTo>
                    <a:pt x="18770" y="177317"/>
                  </a:lnTo>
                  <a:close/>
                </a:path>
                <a:path w="75564" h="326389">
                  <a:moveTo>
                    <a:pt x="18923" y="219887"/>
                  </a:moveTo>
                  <a:lnTo>
                    <a:pt x="18897" y="218440"/>
                  </a:lnTo>
                  <a:lnTo>
                    <a:pt x="18757" y="218440"/>
                  </a:lnTo>
                  <a:lnTo>
                    <a:pt x="18923" y="219887"/>
                  </a:lnTo>
                  <a:close/>
                </a:path>
                <a:path w="75564" h="326389">
                  <a:moveTo>
                    <a:pt x="19050" y="226060"/>
                  </a:moveTo>
                  <a:lnTo>
                    <a:pt x="19037" y="225691"/>
                  </a:lnTo>
                  <a:lnTo>
                    <a:pt x="18910" y="226060"/>
                  </a:lnTo>
                  <a:lnTo>
                    <a:pt x="19050" y="226060"/>
                  </a:lnTo>
                  <a:close/>
                </a:path>
                <a:path w="75564" h="326389">
                  <a:moveTo>
                    <a:pt x="19100" y="200914"/>
                  </a:moveTo>
                  <a:lnTo>
                    <a:pt x="19011" y="201129"/>
                  </a:lnTo>
                  <a:lnTo>
                    <a:pt x="18961" y="201358"/>
                  </a:lnTo>
                  <a:lnTo>
                    <a:pt x="19037" y="201498"/>
                  </a:lnTo>
                  <a:lnTo>
                    <a:pt x="19062" y="201269"/>
                  </a:lnTo>
                  <a:lnTo>
                    <a:pt x="19075" y="201104"/>
                  </a:lnTo>
                  <a:lnTo>
                    <a:pt x="19100" y="200914"/>
                  </a:lnTo>
                  <a:close/>
                </a:path>
                <a:path w="75564" h="326389">
                  <a:moveTo>
                    <a:pt x="19227" y="225107"/>
                  </a:moveTo>
                  <a:lnTo>
                    <a:pt x="18999" y="224790"/>
                  </a:lnTo>
                  <a:lnTo>
                    <a:pt x="19037" y="225691"/>
                  </a:lnTo>
                  <a:lnTo>
                    <a:pt x="19227" y="225107"/>
                  </a:lnTo>
                  <a:close/>
                </a:path>
                <a:path w="75564" h="326389">
                  <a:moveTo>
                    <a:pt x="19799" y="180340"/>
                  </a:moveTo>
                  <a:lnTo>
                    <a:pt x="19697" y="179120"/>
                  </a:lnTo>
                  <a:lnTo>
                    <a:pt x="19050" y="180340"/>
                  </a:lnTo>
                  <a:lnTo>
                    <a:pt x="19799" y="180340"/>
                  </a:lnTo>
                  <a:close/>
                </a:path>
                <a:path w="75564" h="326389">
                  <a:moveTo>
                    <a:pt x="20104" y="191617"/>
                  </a:moveTo>
                  <a:lnTo>
                    <a:pt x="20078" y="191173"/>
                  </a:lnTo>
                  <a:lnTo>
                    <a:pt x="19989" y="191008"/>
                  </a:lnTo>
                  <a:lnTo>
                    <a:pt x="19964" y="191376"/>
                  </a:lnTo>
                  <a:lnTo>
                    <a:pt x="20015" y="191719"/>
                  </a:lnTo>
                  <a:close/>
                </a:path>
                <a:path w="75564" h="326389">
                  <a:moveTo>
                    <a:pt x="20345" y="177800"/>
                  </a:moveTo>
                  <a:lnTo>
                    <a:pt x="19481" y="176530"/>
                  </a:lnTo>
                  <a:lnTo>
                    <a:pt x="19697" y="179120"/>
                  </a:lnTo>
                  <a:lnTo>
                    <a:pt x="20345" y="177901"/>
                  </a:lnTo>
                  <a:close/>
                </a:path>
                <a:path w="75564" h="326389">
                  <a:moveTo>
                    <a:pt x="21463" y="231140"/>
                  </a:moveTo>
                  <a:lnTo>
                    <a:pt x="21310" y="231140"/>
                  </a:lnTo>
                  <a:lnTo>
                    <a:pt x="21450" y="231482"/>
                  </a:lnTo>
                  <a:lnTo>
                    <a:pt x="21463" y="231140"/>
                  </a:lnTo>
                  <a:close/>
                </a:path>
                <a:path w="75564" h="326389">
                  <a:moveTo>
                    <a:pt x="21653" y="245110"/>
                  </a:moveTo>
                  <a:lnTo>
                    <a:pt x="21386" y="243840"/>
                  </a:lnTo>
                  <a:lnTo>
                    <a:pt x="20878" y="241414"/>
                  </a:lnTo>
                  <a:lnTo>
                    <a:pt x="19570" y="242570"/>
                  </a:lnTo>
                  <a:lnTo>
                    <a:pt x="20320" y="245110"/>
                  </a:lnTo>
                  <a:lnTo>
                    <a:pt x="20916" y="244005"/>
                  </a:lnTo>
                  <a:lnTo>
                    <a:pt x="21653" y="245110"/>
                  </a:lnTo>
                  <a:close/>
                </a:path>
                <a:path w="75564" h="326389">
                  <a:moveTo>
                    <a:pt x="21831" y="232410"/>
                  </a:moveTo>
                  <a:lnTo>
                    <a:pt x="21450" y="231482"/>
                  </a:lnTo>
                  <a:lnTo>
                    <a:pt x="21424" y="232410"/>
                  </a:lnTo>
                  <a:lnTo>
                    <a:pt x="21831" y="232410"/>
                  </a:lnTo>
                  <a:close/>
                </a:path>
                <a:path w="75564" h="326389">
                  <a:moveTo>
                    <a:pt x="21932" y="260400"/>
                  </a:moveTo>
                  <a:lnTo>
                    <a:pt x="21742" y="260515"/>
                  </a:lnTo>
                  <a:lnTo>
                    <a:pt x="21590" y="260832"/>
                  </a:lnTo>
                  <a:lnTo>
                    <a:pt x="21742" y="260743"/>
                  </a:lnTo>
                  <a:lnTo>
                    <a:pt x="21844" y="260578"/>
                  </a:lnTo>
                  <a:lnTo>
                    <a:pt x="21932" y="260400"/>
                  </a:lnTo>
                  <a:close/>
                </a:path>
                <a:path w="75564" h="326389">
                  <a:moveTo>
                    <a:pt x="23914" y="166471"/>
                  </a:moveTo>
                  <a:lnTo>
                    <a:pt x="23253" y="166039"/>
                  </a:lnTo>
                  <a:lnTo>
                    <a:pt x="23888" y="165100"/>
                  </a:lnTo>
                  <a:lnTo>
                    <a:pt x="23456" y="162826"/>
                  </a:lnTo>
                  <a:lnTo>
                    <a:pt x="23037" y="166370"/>
                  </a:lnTo>
                  <a:lnTo>
                    <a:pt x="23177" y="166154"/>
                  </a:lnTo>
                  <a:lnTo>
                    <a:pt x="23558" y="167754"/>
                  </a:lnTo>
                  <a:lnTo>
                    <a:pt x="23914" y="166471"/>
                  </a:lnTo>
                  <a:close/>
                </a:path>
                <a:path w="75564" h="326389">
                  <a:moveTo>
                    <a:pt x="23952" y="186563"/>
                  </a:moveTo>
                  <a:lnTo>
                    <a:pt x="23456" y="186524"/>
                  </a:lnTo>
                  <a:lnTo>
                    <a:pt x="23609" y="186982"/>
                  </a:lnTo>
                  <a:lnTo>
                    <a:pt x="23749" y="187439"/>
                  </a:lnTo>
                  <a:lnTo>
                    <a:pt x="23837" y="187909"/>
                  </a:lnTo>
                  <a:lnTo>
                    <a:pt x="23914" y="187159"/>
                  </a:lnTo>
                  <a:lnTo>
                    <a:pt x="23952" y="186563"/>
                  </a:lnTo>
                  <a:close/>
                </a:path>
                <a:path w="75564" h="326389">
                  <a:moveTo>
                    <a:pt x="23964" y="189128"/>
                  </a:moveTo>
                  <a:lnTo>
                    <a:pt x="23939" y="188493"/>
                  </a:lnTo>
                  <a:lnTo>
                    <a:pt x="23837" y="187909"/>
                  </a:lnTo>
                  <a:lnTo>
                    <a:pt x="23774" y="188518"/>
                  </a:lnTo>
                  <a:lnTo>
                    <a:pt x="23660" y="189255"/>
                  </a:lnTo>
                  <a:lnTo>
                    <a:pt x="23787" y="189877"/>
                  </a:lnTo>
                  <a:lnTo>
                    <a:pt x="23964" y="189128"/>
                  </a:lnTo>
                  <a:close/>
                </a:path>
                <a:path w="75564" h="326389">
                  <a:moveTo>
                    <a:pt x="24015" y="277888"/>
                  </a:moveTo>
                  <a:lnTo>
                    <a:pt x="23914" y="277266"/>
                  </a:lnTo>
                  <a:lnTo>
                    <a:pt x="23914" y="277507"/>
                  </a:lnTo>
                  <a:lnTo>
                    <a:pt x="24015" y="277888"/>
                  </a:lnTo>
                  <a:close/>
                </a:path>
                <a:path w="75564" h="326389">
                  <a:moveTo>
                    <a:pt x="25196" y="290029"/>
                  </a:moveTo>
                  <a:lnTo>
                    <a:pt x="24968" y="289204"/>
                  </a:lnTo>
                  <a:lnTo>
                    <a:pt x="23876" y="289128"/>
                  </a:lnTo>
                  <a:lnTo>
                    <a:pt x="24269" y="290512"/>
                  </a:lnTo>
                  <a:lnTo>
                    <a:pt x="25196" y="290029"/>
                  </a:lnTo>
                  <a:close/>
                </a:path>
                <a:path w="75564" h="326389">
                  <a:moveTo>
                    <a:pt x="25400" y="292976"/>
                  </a:moveTo>
                  <a:lnTo>
                    <a:pt x="25311" y="292481"/>
                  </a:lnTo>
                  <a:lnTo>
                    <a:pt x="25247" y="293281"/>
                  </a:lnTo>
                  <a:lnTo>
                    <a:pt x="25349" y="293077"/>
                  </a:lnTo>
                  <a:close/>
                </a:path>
                <a:path w="75564" h="326389">
                  <a:moveTo>
                    <a:pt x="26314" y="228600"/>
                  </a:moveTo>
                  <a:lnTo>
                    <a:pt x="26225" y="228739"/>
                  </a:lnTo>
                  <a:lnTo>
                    <a:pt x="26314" y="228600"/>
                  </a:lnTo>
                  <a:close/>
                </a:path>
                <a:path w="75564" h="326389">
                  <a:moveTo>
                    <a:pt x="26720" y="227330"/>
                  </a:moveTo>
                  <a:lnTo>
                    <a:pt x="26098" y="227330"/>
                  </a:lnTo>
                  <a:lnTo>
                    <a:pt x="26314" y="228600"/>
                  </a:lnTo>
                  <a:lnTo>
                    <a:pt x="26631" y="229870"/>
                  </a:lnTo>
                  <a:lnTo>
                    <a:pt x="26530" y="228600"/>
                  </a:lnTo>
                  <a:lnTo>
                    <a:pt x="26720" y="227330"/>
                  </a:lnTo>
                  <a:close/>
                </a:path>
                <a:path w="75564" h="326389">
                  <a:moveTo>
                    <a:pt x="26898" y="230212"/>
                  </a:moveTo>
                  <a:lnTo>
                    <a:pt x="26809" y="229666"/>
                  </a:lnTo>
                  <a:lnTo>
                    <a:pt x="26631" y="229069"/>
                  </a:lnTo>
                  <a:lnTo>
                    <a:pt x="26695" y="229412"/>
                  </a:lnTo>
                  <a:lnTo>
                    <a:pt x="26898" y="230212"/>
                  </a:lnTo>
                  <a:close/>
                </a:path>
                <a:path w="75564" h="326389">
                  <a:moveTo>
                    <a:pt x="27203" y="233680"/>
                  </a:moveTo>
                  <a:lnTo>
                    <a:pt x="26225" y="228739"/>
                  </a:lnTo>
                  <a:lnTo>
                    <a:pt x="25476" y="229870"/>
                  </a:lnTo>
                  <a:lnTo>
                    <a:pt x="24320" y="225196"/>
                  </a:lnTo>
                  <a:lnTo>
                    <a:pt x="25603" y="226060"/>
                  </a:lnTo>
                  <a:lnTo>
                    <a:pt x="24358" y="222250"/>
                  </a:lnTo>
                  <a:lnTo>
                    <a:pt x="23952" y="220980"/>
                  </a:lnTo>
                  <a:lnTo>
                    <a:pt x="26352" y="223520"/>
                  </a:lnTo>
                  <a:lnTo>
                    <a:pt x="26200" y="222250"/>
                  </a:lnTo>
                  <a:lnTo>
                    <a:pt x="25450" y="222250"/>
                  </a:lnTo>
                  <a:lnTo>
                    <a:pt x="25527" y="220980"/>
                  </a:lnTo>
                  <a:lnTo>
                    <a:pt x="25768" y="220980"/>
                  </a:lnTo>
                  <a:lnTo>
                    <a:pt x="26289" y="222250"/>
                  </a:lnTo>
                  <a:lnTo>
                    <a:pt x="25958" y="219710"/>
                  </a:lnTo>
                  <a:lnTo>
                    <a:pt x="25793" y="218440"/>
                  </a:lnTo>
                  <a:lnTo>
                    <a:pt x="25184" y="219710"/>
                  </a:lnTo>
                  <a:lnTo>
                    <a:pt x="25069" y="217170"/>
                  </a:lnTo>
                  <a:lnTo>
                    <a:pt x="25882" y="217170"/>
                  </a:lnTo>
                  <a:lnTo>
                    <a:pt x="24561" y="214630"/>
                  </a:lnTo>
                  <a:lnTo>
                    <a:pt x="24726" y="212090"/>
                  </a:lnTo>
                  <a:lnTo>
                    <a:pt x="24917" y="213360"/>
                  </a:lnTo>
                  <a:lnTo>
                    <a:pt x="25095" y="212331"/>
                  </a:lnTo>
                  <a:lnTo>
                    <a:pt x="25082" y="212090"/>
                  </a:lnTo>
                  <a:lnTo>
                    <a:pt x="24917" y="209550"/>
                  </a:lnTo>
                  <a:lnTo>
                    <a:pt x="23863" y="207010"/>
                  </a:lnTo>
                  <a:lnTo>
                    <a:pt x="23329" y="205740"/>
                  </a:lnTo>
                  <a:lnTo>
                    <a:pt x="23660" y="203200"/>
                  </a:lnTo>
                  <a:lnTo>
                    <a:pt x="23825" y="201930"/>
                  </a:lnTo>
                  <a:lnTo>
                    <a:pt x="25171" y="203200"/>
                  </a:lnTo>
                  <a:lnTo>
                    <a:pt x="24701" y="201930"/>
                  </a:lnTo>
                  <a:lnTo>
                    <a:pt x="24231" y="200660"/>
                  </a:lnTo>
                  <a:lnTo>
                    <a:pt x="25374" y="200660"/>
                  </a:lnTo>
                  <a:lnTo>
                    <a:pt x="25006" y="198120"/>
                  </a:lnTo>
                  <a:lnTo>
                    <a:pt x="24447" y="198120"/>
                  </a:lnTo>
                  <a:lnTo>
                    <a:pt x="24384" y="196596"/>
                  </a:lnTo>
                  <a:lnTo>
                    <a:pt x="23596" y="194310"/>
                  </a:lnTo>
                  <a:lnTo>
                    <a:pt x="24003" y="193040"/>
                  </a:lnTo>
                  <a:lnTo>
                    <a:pt x="24460" y="194310"/>
                  </a:lnTo>
                  <a:lnTo>
                    <a:pt x="24269" y="190500"/>
                  </a:lnTo>
                  <a:lnTo>
                    <a:pt x="23812" y="193040"/>
                  </a:lnTo>
                  <a:lnTo>
                    <a:pt x="23241" y="190500"/>
                  </a:lnTo>
                  <a:lnTo>
                    <a:pt x="22364" y="193040"/>
                  </a:lnTo>
                  <a:lnTo>
                    <a:pt x="22707" y="190500"/>
                  </a:lnTo>
                  <a:lnTo>
                    <a:pt x="22758" y="187960"/>
                  </a:lnTo>
                  <a:lnTo>
                    <a:pt x="23456" y="186690"/>
                  </a:lnTo>
                  <a:lnTo>
                    <a:pt x="22733" y="185420"/>
                  </a:lnTo>
                  <a:lnTo>
                    <a:pt x="23037" y="182880"/>
                  </a:lnTo>
                  <a:lnTo>
                    <a:pt x="23406" y="182880"/>
                  </a:lnTo>
                  <a:lnTo>
                    <a:pt x="24307" y="184150"/>
                  </a:lnTo>
                  <a:lnTo>
                    <a:pt x="24549" y="184150"/>
                  </a:lnTo>
                  <a:lnTo>
                    <a:pt x="23647" y="182880"/>
                  </a:lnTo>
                  <a:lnTo>
                    <a:pt x="24218" y="179070"/>
                  </a:lnTo>
                  <a:lnTo>
                    <a:pt x="23152" y="177800"/>
                  </a:lnTo>
                  <a:lnTo>
                    <a:pt x="24130" y="177800"/>
                  </a:lnTo>
                  <a:lnTo>
                    <a:pt x="23304" y="176530"/>
                  </a:lnTo>
                  <a:lnTo>
                    <a:pt x="23507" y="175260"/>
                  </a:lnTo>
                  <a:lnTo>
                    <a:pt x="24104" y="175260"/>
                  </a:lnTo>
                  <a:lnTo>
                    <a:pt x="24079" y="172720"/>
                  </a:lnTo>
                  <a:lnTo>
                    <a:pt x="22707" y="176530"/>
                  </a:lnTo>
                  <a:lnTo>
                    <a:pt x="23126" y="172720"/>
                  </a:lnTo>
                  <a:lnTo>
                    <a:pt x="23215" y="173990"/>
                  </a:lnTo>
                  <a:lnTo>
                    <a:pt x="23317" y="172720"/>
                  </a:lnTo>
                  <a:lnTo>
                    <a:pt x="23469" y="173990"/>
                  </a:lnTo>
                  <a:lnTo>
                    <a:pt x="23507" y="172720"/>
                  </a:lnTo>
                  <a:lnTo>
                    <a:pt x="23571" y="170180"/>
                  </a:lnTo>
                  <a:lnTo>
                    <a:pt x="22428" y="167640"/>
                  </a:lnTo>
                  <a:lnTo>
                    <a:pt x="22440" y="165100"/>
                  </a:lnTo>
                  <a:lnTo>
                    <a:pt x="22453" y="163830"/>
                  </a:lnTo>
                  <a:lnTo>
                    <a:pt x="23431" y="162648"/>
                  </a:lnTo>
                  <a:lnTo>
                    <a:pt x="23177" y="161290"/>
                  </a:lnTo>
                  <a:lnTo>
                    <a:pt x="22707" y="160020"/>
                  </a:lnTo>
                  <a:lnTo>
                    <a:pt x="21323" y="156210"/>
                  </a:lnTo>
                  <a:lnTo>
                    <a:pt x="20993" y="152400"/>
                  </a:lnTo>
                  <a:lnTo>
                    <a:pt x="20878" y="151130"/>
                  </a:lnTo>
                  <a:lnTo>
                    <a:pt x="20891" y="152400"/>
                  </a:lnTo>
                  <a:lnTo>
                    <a:pt x="19177" y="152400"/>
                  </a:lnTo>
                  <a:lnTo>
                    <a:pt x="21170" y="148590"/>
                  </a:lnTo>
                  <a:lnTo>
                    <a:pt x="20015" y="147320"/>
                  </a:lnTo>
                  <a:lnTo>
                    <a:pt x="20840" y="147320"/>
                  </a:lnTo>
                  <a:lnTo>
                    <a:pt x="20586" y="144780"/>
                  </a:lnTo>
                  <a:lnTo>
                    <a:pt x="19380" y="140970"/>
                  </a:lnTo>
                  <a:lnTo>
                    <a:pt x="18034" y="137160"/>
                  </a:lnTo>
                  <a:lnTo>
                    <a:pt x="18554" y="137160"/>
                  </a:lnTo>
                  <a:lnTo>
                    <a:pt x="18592" y="135890"/>
                  </a:lnTo>
                  <a:lnTo>
                    <a:pt x="18364" y="134620"/>
                  </a:lnTo>
                  <a:lnTo>
                    <a:pt x="17894" y="132080"/>
                  </a:lnTo>
                  <a:lnTo>
                    <a:pt x="17729" y="130810"/>
                  </a:lnTo>
                  <a:lnTo>
                    <a:pt x="17221" y="130810"/>
                  </a:lnTo>
                  <a:lnTo>
                    <a:pt x="17081" y="129540"/>
                  </a:lnTo>
                  <a:lnTo>
                    <a:pt x="16598" y="129540"/>
                  </a:lnTo>
                  <a:lnTo>
                    <a:pt x="17094" y="127000"/>
                  </a:lnTo>
                  <a:lnTo>
                    <a:pt x="13449" y="127000"/>
                  </a:lnTo>
                  <a:lnTo>
                    <a:pt x="12344" y="127000"/>
                  </a:lnTo>
                  <a:lnTo>
                    <a:pt x="12877" y="128270"/>
                  </a:lnTo>
                  <a:lnTo>
                    <a:pt x="12712" y="129540"/>
                  </a:lnTo>
                  <a:lnTo>
                    <a:pt x="13627" y="129540"/>
                  </a:lnTo>
                  <a:lnTo>
                    <a:pt x="13741" y="130810"/>
                  </a:lnTo>
                  <a:lnTo>
                    <a:pt x="13157" y="130810"/>
                  </a:lnTo>
                  <a:lnTo>
                    <a:pt x="13779" y="132080"/>
                  </a:lnTo>
                  <a:lnTo>
                    <a:pt x="14312" y="135890"/>
                  </a:lnTo>
                  <a:lnTo>
                    <a:pt x="14986" y="134670"/>
                  </a:lnTo>
                  <a:lnTo>
                    <a:pt x="15011" y="134924"/>
                  </a:lnTo>
                  <a:lnTo>
                    <a:pt x="15011" y="134645"/>
                  </a:lnTo>
                  <a:lnTo>
                    <a:pt x="16713" y="138430"/>
                  </a:lnTo>
                  <a:lnTo>
                    <a:pt x="16103" y="143510"/>
                  </a:lnTo>
                  <a:lnTo>
                    <a:pt x="17145" y="147320"/>
                  </a:lnTo>
                  <a:lnTo>
                    <a:pt x="16840" y="147320"/>
                  </a:lnTo>
                  <a:lnTo>
                    <a:pt x="17602" y="148590"/>
                  </a:lnTo>
                  <a:lnTo>
                    <a:pt x="17919" y="152400"/>
                  </a:lnTo>
                  <a:lnTo>
                    <a:pt x="18821" y="153670"/>
                  </a:lnTo>
                  <a:lnTo>
                    <a:pt x="18935" y="154940"/>
                  </a:lnTo>
                  <a:lnTo>
                    <a:pt x="18122" y="154940"/>
                  </a:lnTo>
                  <a:lnTo>
                    <a:pt x="18605" y="157480"/>
                  </a:lnTo>
                  <a:lnTo>
                    <a:pt x="18986" y="157480"/>
                  </a:lnTo>
                  <a:lnTo>
                    <a:pt x="18846" y="160020"/>
                  </a:lnTo>
                  <a:lnTo>
                    <a:pt x="18275" y="158140"/>
                  </a:lnTo>
                  <a:lnTo>
                    <a:pt x="18338" y="158750"/>
                  </a:lnTo>
                  <a:lnTo>
                    <a:pt x="18211" y="157949"/>
                  </a:lnTo>
                  <a:lnTo>
                    <a:pt x="18275" y="158750"/>
                  </a:lnTo>
                  <a:lnTo>
                    <a:pt x="18478" y="160020"/>
                  </a:lnTo>
                  <a:lnTo>
                    <a:pt x="18224" y="158457"/>
                  </a:lnTo>
                  <a:lnTo>
                    <a:pt x="18275" y="160020"/>
                  </a:lnTo>
                  <a:lnTo>
                    <a:pt x="17830" y="161290"/>
                  </a:lnTo>
                  <a:lnTo>
                    <a:pt x="18986" y="163830"/>
                  </a:lnTo>
                  <a:lnTo>
                    <a:pt x="18122" y="162560"/>
                  </a:lnTo>
                  <a:lnTo>
                    <a:pt x="18237" y="165100"/>
                  </a:lnTo>
                  <a:lnTo>
                    <a:pt x="18567" y="166370"/>
                  </a:lnTo>
                  <a:lnTo>
                    <a:pt x="18948" y="165100"/>
                  </a:lnTo>
                  <a:lnTo>
                    <a:pt x="19189" y="166370"/>
                  </a:lnTo>
                  <a:lnTo>
                    <a:pt x="19291" y="167640"/>
                  </a:lnTo>
                  <a:lnTo>
                    <a:pt x="18211" y="167640"/>
                  </a:lnTo>
                  <a:lnTo>
                    <a:pt x="17437" y="172720"/>
                  </a:lnTo>
                  <a:lnTo>
                    <a:pt x="21069" y="176530"/>
                  </a:lnTo>
                  <a:lnTo>
                    <a:pt x="20396" y="177800"/>
                  </a:lnTo>
                  <a:lnTo>
                    <a:pt x="20294" y="180340"/>
                  </a:lnTo>
                  <a:lnTo>
                    <a:pt x="18859" y="182880"/>
                  </a:lnTo>
                  <a:lnTo>
                    <a:pt x="18237" y="186690"/>
                  </a:lnTo>
                  <a:lnTo>
                    <a:pt x="20294" y="186690"/>
                  </a:lnTo>
                  <a:lnTo>
                    <a:pt x="19837" y="189230"/>
                  </a:lnTo>
                  <a:lnTo>
                    <a:pt x="21183" y="189230"/>
                  </a:lnTo>
                  <a:lnTo>
                    <a:pt x="21501" y="190500"/>
                  </a:lnTo>
                  <a:lnTo>
                    <a:pt x="21361" y="193040"/>
                  </a:lnTo>
                  <a:lnTo>
                    <a:pt x="20967" y="193395"/>
                  </a:lnTo>
                  <a:lnTo>
                    <a:pt x="20967" y="220980"/>
                  </a:lnTo>
                  <a:lnTo>
                    <a:pt x="20015" y="220980"/>
                  </a:lnTo>
                  <a:lnTo>
                    <a:pt x="20116" y="218541"/>
                  </a:lnTo>
                  <a:lnTo>
                    <a:pt x="20967" y="220980"/>
                  </a:lnTo>
                  <a:lnTo>
                    <a:pt x="20967" y="193395"/>
                  </a:lnTo>
                  <a:lnTo>
                    <a:pt x="19951" y="194310"/>
                  </a:lnTo>
                  <a:lnTo>
                    <a:pt x="19672" y="191770"/>
                  </a:lnTo>
                  <a:lnTo>
                    <a:pt x="19888" y="191770"/>
                  </a:lnTo>
                  <a:lnTo>
                    <a:pt x="19608" y="190500"/>
                  </a:lnTo>
                  <a:lnTo>
                    <a:pt x="19189" y="191770"/>
                  </a:lnTo>
                  <a:lnTo>
                    <a:pt x="19215" y="195262"/>
                  </a:lnTo>
                  <a:lnTo>
                    <a:pt x="19215" y="195580"/>
                  </a:lnTo>
                  <a:lnTo>
                    <a:pt x="19062" y="195262"/>
                  </a:lnTo>
                  <a:lnTo>
                    <a:pt x="18618" y="194310"/>
                  </a:lnTo>
                  <a:lnTo>
                    <a:pt x="18935" y="196596"/>
                  </a:lnTo>
                  <a:lnTo>
                    <a:pt x="18884" y="196850"/>
                  </a:lnTo>
                  <a:lnTo>
                    <a:pt x="19405" y="198120"/>
                  </a:lnTo>
                  <a:lnTo>
                    <a:pt x="19100" y="201930"/>
                  </a:lnTo>
                  <a:lnTo>
                    <a:pt x="19291" y="200660"/>
                  </a:lnTo>
                  <a:lnTo>
                    <a:pt x="19723" y="200660"/>
                  </a:lnTo>
                  <a:lnTo>
                    <a:pt x="19342" y="205740"/>
                  </a:lnTo>
                  <a:lnTo>
                    <a:pt x="20459" y="203200"/>
                  </a:lnTo>
                  <a:lnTo>
                    <a:pt x="20675" y="205740"/>
                  </a:lnTo>
                  <a:lnTo>
                    <a:pt x="20167" y="207010"/>
                  </a:lnTo>
                  <a:lnTo>
                    <a:pt x="19329" y="205740"/>
                  </a:lnTo>
                  <a:lnTo>
                    <a:pt x="19888" y="208280"/>
                  </a:lnTo>
                  <a:lnTo>
                    <a:pt x="19570" y="209550"/>
                  </a:lnTo>
                  <a:lnTo>
                    <a:pt x="18605" y="208280"/>
                  </a:lnTo>
                  <a:lnTo>
                    <a:pt x="19405" y="210820"/>
                  </a:lnTo>
                  <a:lnTo>
                    <a:pt x="18313" y="213360"/>
                  </a:lnTo>
                  <a:lnTo>
                    <a:pt x="18262" y="214630"/>
                  </a:lnTo>
                  <a:lnTo>
                    <a:pt x="17907" y="213360"/>
                  </a:lnTo>
                  <a:lnTo>
                    <a:pt x="18122" y="214630"/>
                  </a:lnTo>
                  <a:lnTo>
                    <a:pt x="18161" y="215900"/>
                  </a:lnTo>
                  <a:lnTo>
                    <a:pt x="18859" y="214630"/>
                  </a:lnTo>
                  <a:lnTo>
                    <a:pt x="18770" y="215900"/>
                  </a:lnTo>
                  <a:lnTo>
                    <a:pt x="18491" y="215900"/>
                  </a:lnTo>
                  <a:lnTo>
                    <a:pt x="19011" y="217170"/>
                  </a:lnTo>
                  <a:lnTo>
                    <a:pt x="19672" y="215900"/>
                  </a:lnTo>
                  <a:lnTo>
                    <a:pt x="20408" y="217170"/>
                  </a:lnTo>
                  <a:lnTo>
                    <a:pt x="20129" y="218287"/>
                  </a:lnTo>
                  <a:lnTo>
                    <a:pt x="20180" y="217170"/>
                  </a:lnTo>
                  <a:lnTo>
                    <a:pt x="19050" y="220980"/>
                  </a:lnTo>
                  <a:lnTo>
                    <a:pt x="18923" y="219887"/>
                  </a:lnTo>
                  <a:lnTo>
                    <a:pt x="18846" y="220980"/>
                  </a:lnTo>
                  <a:lnTo>
                    <a:pt x="18567" y="219710"/>
                  </a:lnTo>
                  <a:lnTo>
                    <a:pt x="17881" y="223520"/>
                  </a:lnTo>
                  <a:lnTo>
                    <a:pt x="19748" y="222250"/>
                  </a:lnTo>
                  <a:lnTo>
                    <a:pt x="19900" y="224790"/>
                  </a:lnTo>
                  <a:lnTo>
                    <a:pt x="19329" y="224790"/>
                  </a:lnTo>
                  <a:lnTo>
                    <a:pt x="19291" y="225196"/>
                  </a:lnTo>
                  <a:lnTo>
                    <a:pt x="19926" y="226060"/>
                  </a:lnTo>
                  <a:lnTo>
                    <a:pt x="20421" y="227330"/>
                  </a:lnTo>
                  <a:lnTo>
                    <a:pt x="20129" y="229870"/>
                  </a:lnTo>
                  <a:lnTo>
                    <a:pt x="20878" y="229870"/>
                  </a:lnTo>
                  <a:lnTo>
                    <a:pt x="20878" y="230124"/>
                  </a:lnTo>
                  <a:lnTo>
                    <a:pt x="20815" y="230784"/>
                  </a:lnTo>
                  <a:lnTo>
                    <a:pt x="20878" y="230479"/>
                  </a:lnTo>
                  <a:lnTo>
                    <a:pt x="20891" y="231140"/>
                  </a:lnTo>
                  <a:lnTo>
                    <a:pt x="21005" y="229870"/>
                  </a:lnTo>
                  <a:lnTo>
                    <a:pt x="21590" y="229870"/>
                  </a:lnTo>
                  <a:lnTo>
                    <a:pt x="21653" y="231482"/>
                  </a:lnTo>
                  <a:lnTo>
                    <a:pt x="21831" y="232410"/>
                  </a:lnTo>
                  <a:lnTo>
                    <a:pt x="22364" y="233680"/>
                  </a:lnTo>
                  <a:lnTo>
                    <a:pt x="20548" y="234950"/>
                  </a:lnTo>
                  <a:lnTo>
                    <a:pt x="21336" y="237490"/>
                  </a:lnTo>
                  <a:lnTo>
                    <a:pt x="26784" y="237490"/>
                  </a:lnTo>
                  <a:lnTo>
                    <a:pt x="27203" y="233680"/>
                  </a:lnTo>
                  <a:close/>
                </a:path>
                <a:path w="75564" h="326389">
                  <a:moveTo>
                    <a:pt x="28422" y="248920"/>
                  </a:moveTo>
                  <a:lnTo>
                    <a:pt x="28079" y="248920"/>
                  </a:lnTo>
                  <a:lnTo>
                    <a:pt x="28244" y="249910"/>
                  </a:lnTo>
                  <a:lnTo>
                    <a:pt x="28422" y="248920"/>
                  </a:lnTo>
                  <a:close/>
                </a:path>
                <a:path w="75564" h="326389">
                  <a:moveTo>
                    <a:pt x="28943" y="254000"/>
                  </a:moveTo>
                  <a:lnTo>
                    <a:pt x="28244" y="249910"/>
                  </a:lnTo>
                  <a:lnTo>
                    <a:pt x="27736" y="252730"/>
                  </a:lnTo>
                  <a:lnTo>
                    <a:pt x="27635" y="254000"/>
                  </a:lnTo>
                  <a:lnTo>
                    <a:pt x="28943" y="254000"/>
                  </a:lnTo>
                  <a:close/>
                </a:path>
                <a:path w="75564" h="326389">
                  <a:moveTo>
                    <a:pt x="30848" y="276555"/>
                  </a:moveTo>
                  <a:lnTo>
                    <a:pt x="30848" y="276834"/>
                  </a:lnTo>
                  <a:lnTo>
                    <a:pt x="30848" y="276555"/>
                  </a:lnTo>
                  <a:close/>
                </a:path>
                <a:path w="75564" h="326389">
                  <a:moveTo>
                    <a:pt x="30949" y="278739"/>
                  </a:moveTo>
                  <a:lnTo>
                    <a:pt x="30924" y="277787"/>
                  </a:lnTo>
                  <a:lnTo>
                    <a:pt x="30848" y="276847"/>
                  </a:lnTo>
                  <a:lnTo>
                    <a:pt x="30924" y="279476"/>
                  </a:lnTo>
                  <a:lnTo>
                    <a:pt x="30949" y="278739"/>
                  </a:lnTo>
                  <a:close/>
                </a:path>
                <a:path w="75564" h="326389">
                  <a:moveTo>
                    <a:pt x="31623" y="287235"/>
                  </a:moveTo>
                  <a:lnTo>
                    <a:pt x="31356" y="287731"/>
                  </a:lnTo>
                  <a:lnTo>
                    <a:pt x="31216" y="288251"/>
                  </a:lnTo>
                  <a:lnTo>
                    <a:pt x="31140" y="288772"/>
                  </a:lnTo>
                  <a:lnTo>
                    <a:pt x="31280" y="289001"/>
                  </a:lnTo>
                  <a:lnTo>
                    <a:pt x="31623" y="287235"/>
                  </a:lnTo>
                  <a:close/>
                </a:path>
                <a:path w="75564" h="326389">
                  <a:moveTo>
                    <a:pt x="32118" y="300990"/>
                  </a:moveTo>
                  <a:lnTo>
                    <a:pt x="31978" y="299720"/>
                  </a:lnTo>
                  <a:lnTo>
                    <a:pt x="31877" y="299872"/>
                  </a:lnTo>
                  <a:lnTo>
                    <a:pt x="32118" y="300990"/>
                  </a:lnTo>
                  <a:close/>
                </a:path>
                <a:path w="75564" h="326389">
                  <a:moveTo>
                    <a:pt x="50711" y="12700"/>
                  </a:moveTo>
                  <a:lnTo>
                    <a:pt x="49949" y="11430"/>
                  </a:lnTo>
                  <a:lnTo>
                    <a:pt x="49898" y="12700"/>
                  </a:lnTo>
                  <a:lnTo>
                    <a:pt x="50698" y="13970"/>
                  </a:lnTo>
                  <a:lnTo>
                    <a:pt x="50711" y="12700"/>
                  </a:lnTo>
                  <a:close/>
                </a:path>
                <a:path w="75564" h="326389">
                  <a:moveTo>
                    <a:pt x="51168" y="16510"/>
                  </a:moveTo>
                  <a:lnTo>
                    <a:pt x="50546" y="15240"/>
                  </a:lnTo>
                  <a:lnTo>
                    <a:pt x="50800" y="16510"/>
                  </a:lnTo>
                  <a:lnTo>
                    <a:pt x="51168" y="16510"/>
                  </a:lnTo>
                  <a:close/>
                </a:path>
                <a:path w="75564" h="326389">
                  <a:moveTo>
                    <a:pt x="51219" y="12700"/>
                  </a:moveTo>
                  <a:lnTo>
                    <a:pt x="50888" y="12217"/>
                  </a:lnTo>
                  <a:lnTo>
                    <a:pt x="50838" y="12700"/>
                  </a:lnTo>
                  <a:lnTo>
                    <a:pt x="51219" y="12700"/>
                  </a:lnTo>
                  <a:close/>
                </a:path>
                <a:path w="75564" h="326389">
                  <a:moveTo>
                    <a:pt x="51676" y="23812"/>
                  </a:moveTo>
                  <a:lnTo>
                    <a:pt x="51498" y="23685"/>
                  </a:lnTo>
                  <a:lnTo>
                    <a:pt x="51523" y="23837"/>
                  </a:lnTo>
                  <a:lnTo>
                    <a:pt x="51676" y="23812"/>
                  </a:lnTo>
                  <a:close/>
                </a:path>
                <a:path w="75564" h="326389">
                  <a:moveTo>
                    <a:pt x="53263" y="1193"/>
                  </a:moveTo>
                  <a:lnTo>
                    <a:pt x="52692" y="863"/>
                  </a:lnTo>
                  <a:lnTo>
                    <a:pt x="52768" y="1168"/>
                  </a:lnTo>
                  <a:lnTo>
                    <a:pt x="53263" y="1193"/>
                  </a:lnTo>
                  <a:close/>
                </a:path>
                <a:path w="75564" h="326389">
                  <a:moveTo>
                    <a:pt x="54152" y="326390"/>
                  </a:moveTo>
                  <a:lnTo>
                    <a:pt x="53594" y="325120"/>
                  </a:lnTo>
                  <a:lnTo>
                    <a:pt x="51739" y="325120"/>
                  </a:lnTo>
                  <a:lnTo>
                    <a:pt x="49898" y="326390"/>
                  </a:lnTo>
                  <a:lnTo>
                    <a:pt x="54152" y="326390"/>
                  </a:lnTo>
                  <a:close/>
                </a:path>
                <a:path w="75564" h="326389">
                  <a:moveTo>
                    <a:pt x="56959" y="58077"/>
                  </a:moveTo>
                  <a:lnTo>
                    <a:pt x="56311" y="57150"/>
                  </a:lnTo>
                  <a:lnTo>
                    <a:pt x="56718" y="58420"/>
                  </a:lnTo>
                  <a:lnTo>
                    <a:pt x="56959" y="58077"/>
                  </a:lnTo>
                  <a:close/>
                </a:path>
                <a:path w="75564" h="326389">
                  <a:moveTo>
                    <a:pt x="57404" y="57454"/>
                  </a:moveTo>
                  <a:lnTo>
                    <a:pt x="56959" y="58077"/>
                  </a:lnTo>
                  <a:lnTo>
                    <a:pt x="57213" y="58420"/>
                  </a:lnTo>
                  <a:lnTo>
                    <a:pt x="57404" y="57454"/>
                  </a:lnTo>
                  <a:close/>
                </a:path>
                <a:path w="75564" h="326389">
                  <a:moveTo>
                    <a:pt x="61290" y="73177"/>
                  </a:moveTo>
                  <a:lnTo>
                    <a:pt x="61099" y="73660"/>
                  </a:lnTo>
                  <a:lnTo>
                    <a:pt x="61264" y="73660"/>
                  </a:lnTo>
                  <a:lnTo>
                    <a:pt x="61290" y="73177"/>
                  </a:lnTo>
                  <a:close/>
                </a:path>
                <a:path w="75564" h="326389">
                  <a:moveTo>
                    <a:pt x="61925" y="75628"/>
                  </a:moveTo>
                  <a:lnTo>
                    <a:pt x="61849" y="76200"/>
                  </a:lnTo>
                  <a:lnTo>
                    <a:pt x="61925" y="75628"/>
                  </a:lnTo>
                  <a:close/>
                </a:path>
                <a:path w="75564" h="326389">
                  <a:moveTo>
                    <a:pt x="62166" y="73660"/>
                  </a:moveTo>
                  <a:lnTo>
                    <a:pt x="61379" y="73660"/>
                  </a:lnTo>
                  <a:lnTo>
                    <a:pt x="61925" y="75628"/>
                  </a:lnTo>
                  <a:lnTo>
                    <a:pt x="62166" y="73660"/>
                  </a:lnTo>
                  <a:close/>
                </a:path>
                <a:path w="75564" h="326389">
                  <a:moveTo>
                    <a:pt x="62763" y="74930"/>
                  </a:moveTo>
                  <a:lnTo>
                    <a:pt x="62268" y="73660"/>
                  </a:lnTo>
                  <a:lnTo>
                    <a:pt x="62547" y="74930"/>
                  </a:lnTo>
                  <a:lnTo>
                    <a:pt x="62763" y="74930"/>
                  </a:lnTo>
                  <a:close/>
                </a:path>
                <a:path w="75564" h="326389">
                  <a:moveTo>
                    <a:pt x="63652" y="59690"/>
                  </a:moveTo>
                  <a:lnTo>
                    <a:pt x="63322" y="57150"/>
                  </a:lnTo>
                  <a:lnTo>
                    <a:pt x="61950" y="50800"/>
                  </a:lnTo>
                  <a:lnTo>
                    <a:pt x="60667" y="43180"/>
                  </a:lnTo>
                  <a:lnTo>
                    <a:pt x="60134" y="36830"/>
                  </a:lnTo>
                  <a:lnTo>
                    <a:pt x="60020" y="34290"/>
                  </a:lnTo>
                  <a:lnTo>
                    <a:pt x="59258" y="34290"/>
                  </a:lnTo>
                  <a:lnTo>
                    <a:pt x="58458" y="33020"/>
                  </a:lnTo>
                  <a:lnTo>
                    <a:pt x="59283" y="33020"/>
                  </a:lnTo>
                  <a:lnTo>
                    <a:pt x="57785" y="30480"/>
                  </a:lnTo>
                  <a:lnTo>
                    <a:pt x="56857" y="27940"/>
                  </a:lnTo>
                  <a:lnTo>
                    <a:pt x="56388" y="26670"/>
                  </a:lnTo>
                  <a:lnTo>
                    <a:pt x="58966" y="22860"/>
                  </a:lnTo>
                  <a:lnTo>
                    <a:pt x="57518" y="20320"/>
                  </a:lnTo>
                  <a:lnTo>
                    <a:pt x="56794" y="19050"/>
                  </a:lnTo>
                  <a:lnTo>
                    <a:pt x="56261" y="20320"/>
                  </a:lnTo>
                  <a:lnTo>
                    <a:pt x="56121" y="17780"/>
                  </a:lnTo>
                  <a:lnTo>
                    <a:pt x="55118" y="15240"/>
                  </a:lnTo>
                  <a:lnTo>
                    <a:pt x="55740" y="15240"/>
                  </a:lnTo>
                  <a:lnTo>
                    <a:pt x="55156" y="13970"/>
                  </a:lnTo>
                  <a:lnTo>
                    <a:pt x="55854" y="13970"/>
                  </a:lnTo>
                  <a:lnTo>
                    <a:pt x="54940" y="11430"/>
                  </a:lnTo>
                  <a:lnTo>
                    <a:pt x="54483" y="10160"/>
                  </a:lnTo>
                  <a:lnTo>
                    <a:pt x="54444" y="6350"/>
                  </a:lnTo>
                  <a:lnTo>
                    <a:pt x="56451" y="10160"/>
                  </a:lnTo>
                  <a:lnTo>
                    <a:pt x="56095" y="6350"/>
                  </a:lnTo>
                  <a:lnTo>
                    <a:pt x="55981" y="5080"/>
                  </a:lnTo>
                  <a:lnTo>
                    <a:pt x="55613" y="3810"/>
                  </a:lnTo>
                  <a:lnTo>
                    <a:pt x="54038" y="1270"/>
                  </a:lnTo>
                  <a:lnTo>
                    <a:pt x="53784" y="1270"/>
                  </a:lnTo>
                  <a:lnTo>
                    <a:pt x="53835" y="2540"/>
                  </a:lnTo>
                  <a:lnTo>
                    <a:pt x="53682" y="3810"/>
                  </a:lnTo>
                  <a:lnTo>
                    <a:pt x="53200" y="3810"/>
                  </a:lnTo>
                  <a:lnTo>
                    <a:pt x="52768" y="1270"/>
                  </a:lnTo>
                  <a:lnTo>
                    <a:pt x="51320" y="1270"/>
                  </a:lnTo>
                  <a:lnTo>
                    <a:pt x="49720" y="0"/>
                  </a:lnTo>
                  <a:lnTo>
                    <a:pt x="49161" y="5080"/>
                  </a:lnTo>
                  <a:lnTo>
                    <a:pt x="50342" y="7620"/>
                  </a:lnTo>
                  <a:lnTo>
                    <a:pt x="49771" y="7620"/>
                  </a:lnTo>
                  <a:lnTo>
                    <a:pt x="49453" y="6350"/>
                  </a:lnTo>
                  <a:lnTo>
                    <a:pt x="48933" y="7620"/>
                  </a:lnTo>
                  <a:lnTo>
                    <a:pt x="49618" y="7620"/>
                  </a:lnTo>
                  <a:lnTo>
                    <a:pt x="50139" y="8890"/>
                  </a:lnTo>
                  <a:lnTo>
                    <a:pt x="49593" y="8890"/>
                  </a:lnTo>
                  <a:lnTo>
                    <a:pt x="49517" y="10160"/>
                  </a:lnTo>
                  <a:lnTo>
                    <a:pt x="50888" y="12217"/>
                  </a:lnTo>
                  <a:lnTo>
                    <a:pt x="50977" y="11430"/>
                  </a:lnTo>
                  <a:lnTo>
                    <a:pt x="51676" y="13970"/>
                  </a:lnTo>
                  <a:lnTo>
                    <a:pt x="51219" y="15240"/>
                  </a:lnTo>
                  <a:lnTo>
                    <a:pt x="50634" y="15240"/>
                  </a:lnTo>
                  <a:lnTo>
                    <a:pt x="51409" y="16510"/>
                  </a:lnTo>
                  <a:lnTo>
                    <a:pt x="51168" y="16510"/>
                  </a:lnTo>
                  <a:lnTo>
                    <a:pt x="51257" y="19050"/>
                  </a:lnTo>
                  <a:lnTo>
                    <a:pt x="52120" y="20320"/>
                  </a:lnTo>
                  <a:lnTo>
                    <a:pt x="51523" y="21590"/>
                  </a:lnTo>
                  <a:lnTo>
                    <a:pt x="53022" y="24130"/>
                  </a:lnTo>
                  <a:lnTo>
                    <a:pt x="51676" y="24130"/>
                  </a:lnTo>
                  <a:lnTo>
                    <a:pt x="52070" y="25400"/>
                  </a:lnTo>
                  <a:lnTo>
                    <a:pt x="53111" y="26670"/>
                  </a:lnTo>
                  <a:lnTo>
                    <a:pt x="53378" y="27940"/>
                  </a:lnTo>
                  <a:lnTo>
                    <a:pt x="51384" y="25400"/>
                  </a:lnTo>
                  <a:lnTo>
                    <a:pt x="54063" y="33020"/>
                  </a:lnTo>
                  <a:lnTo>
                    <a:pt x="52247" y="31750"/>
                  </a:lnTo>
                  <a:lnTo>
                    <a:pt x="53962" y="33020"/>
                  </a:lnTo>
                  <a:lnTo>
                    <a:pt x="53936" y="38100"/>
                  </a:lnTo>
                  <a:lnTo>
                    <a:pt x="55257" y="40640"/>
                  </a:lnTo>
                  <a:lnTo>
                    <a:pt x="54851" y="40640"/>
                  </a:lnTo>
                  <a:lnTo>
                    <a:pt x="55029" y="41910"/>
                  </a:lnTo>
                  <a:lnTo>
                    <a:pt x="54673" y="41910"/>
                  </a:lnTo>
                  <a:lnTo>
                    <a:pt x="54597" y="43180"/>
                  </a:lnTo>
                  <a:lnTo>
                    <a:pt x="55816" y="43180"/>
                  </a:lnTo>
                  <a:lnTo>
                    <a:pt x="56553" y="45720"/>
                  </a:lnTo>
                  <a:lnTo>
                    <a:pt x="57531" y="46990"/>
                  </a:lnTo>
                  <a:lnTo>
                    <a:pt x="56743" y="49530"/>
                  </a:lnTo>
                  <a:lnTo>
                    <a:pt x="55918" y="45720"/>
                  </a:lnTo>
                  <a:lnTo>
                    <a:pt x="54927" y="46990"/>
                  </a:lnTo>
                  <a:lnTo>
                    <a:pt x="55880" y="46990"/>
                  </a:lnTo>
                  <a:lnTo>
                    <a:pt x="56527" y="50800"/>
                  </a:lnTo>
                  <a:lnTo>
                    <a:pt x="57200" y="49530"/>
                  </a:lnTo>
                  <a:lnTo>
                    <a:pt x="56769" y="50800"/>
                  </a:lnTo>
                  <a:lnTo>
                    <a:pt x="57086" y="50800"/>
                  </a:lnTo>
                  <a:lnTo>
                    <a:pt x="56248" y="52070"/>
                  </a:lnTo>
                  <a:lnTo>
                    <a:pt x="57772" y="52070"/>
                  </a:lnTo>
                  <a:lnTo>
                    <a:pt x="56756" y="53340"/>
                  </a:lnTo>
                  <a:lnTo>
                    <a:pt x="57886" y="54610"/>
                  </a:lnTo>
                  <a:lnTo>
                    <a:pt x="57543" y="57150"/>
                  </a:lnTo>
                  <a:lnTo>
                    <a:pt x="56603" y="54610"/>
                  </a:lnTo>
                  <a:lnTo>
                    <a:pt x="57467" y="57150"/>
                  </a:lnTo>
                  <a:lnTo>
                    <a:pt x="57404" y="57454"/>
                  </a:lnTo>
                  <a:lnTo>
                    <a:pt x="57619" y="57150"/>
                  </a:lnTo>
                  <a:lnTo>
                    <a:pt x="58343" y="58420"/>
                  </a:lnTo>
                  <a:lnTo>
                    <a:pt x="58762" y="59690"/>
                  </a:lnTo>
                  <a:lnTo>
                    <a:pt x="63652" y="59690"/>
                  </a:lnTo>
                  <a:close/>
                </a:path>
                <a:path w="75564" h="326389">
                  <a:moveTo>
                    <a:pt x="64376" y="62230"/>
                  </a:moveTo>
                  <a:lnTo>
                    <a:pt x="64223" y="63500"/>
                  </a:lnTo>
                  <a:lnTo>
                    <a:pt x="64376" y="62230"/>
                  </a:lnTo>
                  <a:close/>
                </a:path>
                <a:path w="75564" h="326389">
                  <a:moveTo>
                    <a:pt x="65011" y="133261"/>
                  </a:moveTo>
                  <a:lnTo>
                    <a:pt x="64833" y="132080"/>
                  </a:lnTo>
                  <a:lnTo>
                    <a:pt x="64554" y="134620"/>
                  </a:lnTo>
                  <a:lnTo>
                    <a:pt x="65011" y="133261"/>
                  </a:lnTo>
                  <a:close/>
                </a:path>
                <a:path w="75564" h="326389">
                  <a:moveTo>
                    <a:pt x="65405" y="132080"/>
                  </a:moveTo>
                  <a:lnTo>
                    <a:pt x="65011" y="133261"/>
                  </a:lnTo>
                  <a:lnTo>
                    <a:pt x="65405" y="132080"/>
                  </a:lnTo>
                  <a:close/>
                </a:path>
                <a:path w="75564" h="326389">
                  <a:moveTo>
                    <a:pt x="65481" y="186575"/>
                  </a:moveTo>
                  <a:lnTo>
                    <a:pt x="65290" y="186143"/>
                  </a:lnTo>
                  <a:lnTo>
                    <a:pt x="65265" y="186575"/>
                  </a:lnTo>
                  <a:lnTo>
                    <a:pt x="65481" y="186575"/>
                  </a:lnTo>
                  <a:close/>
                </a:path>
                <a:path w="75564" h="326389">
                  <a:moveTo>
                    <a:pt x="65493" y="201930"/>
                  </a:moveTo>
                  <a:lnTo>
                    <a:pt x="65011" y="200660"/>
                  </a:lnTo>
                  <a:lnTo>
                    <a:pt x="65252" y="201930"/>
                  </a:lnTo>
                  <a:lnTo>
                    <a:pt x="65493" y="201930"/>
                  </a:lnTo>
                  <a:close/>
                </a:path>
                <a:path w="75564" h="326389">
                  <a:moveTo>
                    <a:pt x="66624" y="226060"/>
                  </a:moveTo>
                  <a:lnTo>
                    <a:pt x="66459" y="224790"/>
                  </a:lnTo>
                  <a:lnTo>
                    <a:pt x="65963" y="224790"/>
                  </a:lnTo>
                  <a:lnTo>
                    <a:pt x="66624" y="226060"/>
                  </a:lnTo>
                  <a:close/>
                </a:path>
                <a:path w="75564" h="326389">
                  <a:moveTo>
                    <a:pt x="66954" y="224790"/>
                  </a:moveTo>
                  <a:lnTo>
                    <a:pt x="66929" y="224510"/>
                  </a:lnTo>
                  <a:lnTo>
                    <a:pt x="66294" y="223520"/>
                  </a:lnTo>
                  <a:lnTo>
                    <a:pt x="66459" y="224790"/>
                  </a:lnTo>
                  <a:lnTo>
                    <a:pt x="66954" y="224790"/>
                  </a:lnTo>
                  <a:close/>
                </a:path>
                <a:path w="75564" h="326389">
                  <a:moveTo>
                    <a:pt x="68300" y="88722"/>
                  </a:moveTo>
                  <a:lnTo>
                    <a:pt x="68122" y="87630"/>
                  </a:lnTo>
                  <a:lnTo>
                    <a:pt x="68084" y="87820"/>
                  </a:lnTo>
                  <a:lnTo>
                    <a:pt x="68300" y="88722"/>
                  </a:lnTo>
                  <a:close/>
                </a:path>
                <a:path w="75564" h="326389">
                  <a:moveTo>
                    <a:pt x="68656" y="90170"/>
                  </a:moveTo>
                  <a:lnTo>
                    <a:pt x="68389" y="88900"/>
                  </a:lnTo>
                  <a:lnTo>
                    <a:pt x="68656" y="90170"/>
                  </a:lnTo>
                  <a:close/>
                </a:path>
                <a:path w="75564" h="326389">
                  <a:moveTo>
                    <a:pt x="71780" y="109220"/>
                  </a:moveTo>
                  <a:lnTo>
                    <a:pt x="71310" y="106680"/>
                  </a:lnTo>
                  <a:lnTo>
                    <a:pt x="71259" y="105410"/>
                  </a:lnTo>
                  <a:lnTo>
                    <a:pt x="70408" y="106680"/>
                  </a:lnTo>
                  <a:lnTo>
                    <a:pt x="70434" y="104140"/>
                  </a:lnTo>
                  <a:lnTo>
                    <a:pt x="69824" y="105410"/>
                  </a:lnTo>
                  <a:lnTo>
                    <a:pt x="69926" y="106108"/>
                  </a:lnTo>
                  <a:lnTo>
                    <a:pt x="69888" y="106248"/>
                  </a:lnTo>
                  <a:lnTo>
                    <a:pt x="69824" y="106413"/>
                  </a:lnTo>
                  <a:lnTo>
                    <a:pt x="69786" y="106553"/>
                  </a:lnTo>
                  <a:lnTo>
                    <a:pt x="69977" y="106730"/>
                  </a:lnTo>
                  <a:lnTo>
                    <a:pt x="70078" y="107950"/>
                  </a:lnTo>
                  <a:lnTo>
                    <a:pt x="70332" y="110490"/>
                  </a:lnTo>
                  <a:lnTo>
                    <a:pt x="69837" y="109220"/>
                  </a:lnTo>
                  <a:lnTo>
                    <a:pt x="69392" y="107950"/>
                  </a:lnTo>
                  <a:lnTo>
                    <a:pt x="69786" y="106680"/>
                  </a:lnTo>
                  <a:lnTo>
                    <a:pt x="68287" y="105410"/>
                  </a:lnTo>
                  <a:lnTo>
                    <a:pt x="69354" y="104140"/>
                  </a:lnTo>
                  <a:lnTo>
                    <a:pt x="69761" y="100330"/>
                  </a:lnTo>
                  <a:lnTo>
                    <a:pt x="70472" y="100330"/>
                  </a:lnTo>
                  <a:lnTo>
                    <a:pt x="69684" y="96520"/>
                  </a:lnTo>
                  <a:lnTo>
                    <a:pt x="69418" y="91440"/>
                  </a:lnTo>
                  <a:lnTo>
                    <a:pt x="67564" y="90170"/>
                  </a:lnTo>
                  <a:lnTo>
                    <a:pt x="67246" y="88900"/>
                  </a:lnTo>
                  <a:lnTo>
                    <a:pt x="67906" y="88900"/>
                  </a:lnTo>
                  <a:lnTo>
                    <a:pt x="67945" y="88658"/>
                  </a:lnTo>
                  <a:lnTo>
                    <a:pt x="67868" y="85090"/>
                  </a:lnTo>
                  <a:lnTo>
                    <a:pt x="67868" y="83820"/>
                  </a:lnTo>
                  <a:lnTo>
                    <a:pt x="67665" y="83820"/>
                  </a:lnTo>
                  <a:lnTo>
                    <a:pt x="67538" y="83007"/>
                  </a:lnTo>
                  <a:lnTo>
                    <a:pt x="67538" y="83820"/>
                  </a:lnTo>
                  <a:lnTo>
                    <a:pt x="66662" y="83820"/>
                  </a:lnTo>
                  <a:lnTo>
                    <a:pt x="66878" y="81280"/>
                  </a:lnTo>
                  <a:lnTo>
                    <a:pt x="67538" y="83820"/>
                  </a:lnTo>
                  <a:lnTo>
                    <a:pt x="67538" y="83007"/>
                  </a:lnTo>
                  <a:lnTo>
                    <a:pt x="67271" y="81280"/>
                  </a:lnTo>
                  <a:lnTo>
                    <a:pt x="67678" y="81280"/>
                  </a:lnTo>
                  <a:lnTo>
                    <a:pt x="68414" y="76200"/>
                  </a:lnTo>
                  <a:lnTo>
                    <a:pt x="68605" y="74930"/>
                  </a:lnTo>
                  <a:lnTo>
                    <a:pt x="65074" y="72390"/>
                  </a:lnTo>
                  <a:lnTo>
                    <a:pt x="63309" y="71120"/>
                  </a:lnTo>
                  <a:lnTo>
                    <a:pt x="64223" y="63500"/>
                  </a:lnTo>
                  <a:lnTo>
                    <a:pt x="63804" y="60960"/>
                  </a:lnTo>
                  <a:lnTo>
                    <a:pt x="59182" y="60960"/>
                  </a:lnTo>
                  <a:lnTo>
                    <a:pt x="57365" y="60960"/>
                  </a:lnTo>
                  <a:lnTo>
                    <a:pt x="57962" y="62230"/>
                  </a:lnTo>
                  <a:lnTo>
                    <a:pt x="59232" y="63500"/>
                  </a:lnTo>
                  <a:lnTo>
                    <a:pt x="59410" y="64770"/>
                  </a:lnTo>
                  <a:lnTo>
                    <a:pt x="58940" y="64770"/>
                  </a:lnTo>
                  <a:lnTo>
                    <a:pt x="60134" y="67310"/>
                  </a:lnTo>
                  <a:lnTo>
                    <a:pt x="59905" y="71120"/>
                  </a:lnTo>
                  <a:lnTo>
                    <a:pt x="60045" y="71259"/>
                  </a:lnTo>
                  <a:lnTo>
                    <a:pt x="60439" y="73545"/>
                  </a:lnTo>
                  <a:lnTo>
                    <a:pt x="60629" y="73139"/>
                  </a:lnTo>
                  <a:lnTo>
                    <a:pt x="60858" y="72885"/>
                  </a:lnTo>
                  <a:lnTo>
                    <a:pt x="61099" y="72682"/>
                  </a:lnTo>
                  <a:lnTo>
                    <a:pt x="60528" y="73012"/>
                  </a:lnTo>
                  <a:lnTo>
                    <a:pt x="60109" y="71310"/>
                  </a:lnTo>
                  <a:lnTo>
                    <a:pt x="61341" y="72390"/>
                  </a:lnTo>
                  <a:lnTo>
                    <a:pt x="61290" y="73177"/>
                  </a:lnTo>
                  <a:lnTo>
                    <a:pt x="61607" y="72390"/>
                  </a:lnTo>
                  <a:lnTo>
                    <a:pt x="62598" y="72390"/>
                  </a:lnTo>
                  <a:lnTo>
                    <a:pt x="62776" y="73660"/>
                  </a:lnTo>
                  <a:lnTo>
                    <a:pt x="63614" y="74930"/>
                  </a:lnTo>
                  <a:lnTo>
                    <a:pt x="62763" y="74930"/>
                  </a:lnTo>
                  <a:lnTo>
                    <a:pt x="62014" y="75971"/>
                  </a:lnTo>
                  <a:lnTo>
                    <a:pt x="62077" y="76200"/>
                  </a:lnTo>
                  <a:lnTo>
                    <a:pt x="62230" y="76542"/>
                  </a:lnTo>
                  <a:lnTo>
                    <a:pt x="62318" y="76200"/>
                  </a:lnTo>
                  <a:lnTo>
                    <a:pt x="62306" y="76708"/>
                  </a:lnTo>
                  <a:lnTo>
                    <a:pt x="63258" y="78740"/>
                  </a:lnTo>
                  <a:lnTo>
                    <a:pt x="63207" y="80010"/>
                  </a:lnTo>
                  <a:lnTo>
                    <a:pt x="62217" y="81280"/>
                  </a:lnTo>
                  <a:lnTo>
                    <a:pt x="62268" y="78740"/>
                  </a:lnTo>
                  <a:lnTo>
                    <a:pt x="62230" y="76542"/>
                  </a:lnTo>
                  <a:lnTo>
                    <a:pt x="61709" y="78740"/>
                  </a:lnTo>
                  <a:lnTo>
                    <a:pt x="61760" y="76200"/>
                  </a:lnTo>
                  <a:lnTo>
                    <a:pt x="60388" y="78740"/>
                  </a:lnTo>
                  <a:lnTo>
                    <a:pt x="61645" y="74930"/>
                  </a:lnTo>
                  <a:lnTo>
                    <a:pt x="60236" y="76136"/>
                  </a:lnTo>
                  <a:lnTo>
                    <a:pt x="60198" y="77470"/>
                  </a:lnTo>
                  <a:lnTo>
                    <a:pt x="60312" y="80010"/>
                  </a:lnTo>
                  <a:lnTo>
                    <a:pt x="61214" y="80010"/>
                  </a:lnTo>
                  <a:lnTo>
                    <a:pt x="61302" y="83820"/>
                  </a:lnTo>
                  <a:lnTo>
                    <a:pt x="61976" y="85090"/>
                  </a:lnTo>
                  <a:lnTo>
                    <a:pt x="62128" y="83820"/>
                  </a:lnTo>
                  <a:lnTo>
                    <a:pt x="62801" y="83820"/>
                  </a:lnTo>
                  <a:lnTo>
                    <a:pt x="64401" y="88900"/>
                  </a:lnTo>
                  <a:lnTo>
                    <a:pt x="60604" y="88900"/>
                  </a:lnTo>
                  <a:lnTo>
                    <a:pt x="62369" y="92710"/>
                  </a:lnTo>
                  <a:lnTo>
                    <a:pt x="63169" y="92710"/>
                  </a:lnTo>
                  <a:lnTo>
                    <a:pt x="64503" y="93980"/>
                  </a:lnTo>
                  <a:lnTo>
                    <a:pt x="64046" y="96520"/>
                  </a:lnTo>
                  <a:lnTo>
                    <a:pt x="62788" y="95250"/>
                  </a:lnTo>
                  <a:lnTo>
                    <a:pt x="62979" y="99060"/>
                  </a:lnTo>
                  <a:lnTo>
                    <a:pt x="63525" y="98247"/>
                  </a:lnTo>
                  <a:lnTo>
                    <a:pt x="63563" y="97790"/>
                  </a:lnTo>
                  <a:lnTo>
                    <a:pt x="63576" y="98171"/>
                  </a:lnTo>
                  <a:lnTo>
                    <a:pt x="63830" y="97790"/>
                  </a:lnTo>
                  <a:lnTo>
                    <a:pt x="64681" y="96520"/>
                  </a:lnTo>
                  <a:lnTo>
                    <a:pt x="64185" y="100330"/>
                  </a:lnTo>
                  <a:lnTo>
                    <a:pt x="63677" y="100330"/>
                  </a:lnTo>
                  <a:lnTo>
                    <a:pt x="63576" y="98171"/>
                  </a:lnTo>
                  <a:lnTo>
                    <a:pt x="63461" y="99060"/>
                  </a:lnTo>
                  <a:lnTo>
                    <a:pt x="62738" y="101600"/>
                  </a:lnTo>
                  <a:lnTo>
                    <a:pt x="64274" y="100330"/>
                  </a:lnTo>
                  <a:lnTo>
                    <a:pt x="64414" y="101600"/>
                  </a:lnTo>
                  <a:lnTo>
                    <a:pt x="63411" y="102870"/>
                  </a:lnTo>
                  <a:lnTo>
                    <a:pt x="63868" y="106680"/>
                  </a:lnTo>
                  <a:lnTo>
                    <a:pt x="64897" y="110490"/>
                  </a:lnTo>
                  <a:lnTo>
                    <a:pt x="65189" y="113030"/>
                  </a:lnTo>
                  <a:lnTo>
                    <a:pt x="65493" y="113030"/>
                  </a:lnTo>
                  <a:lnTo>
                    <a:pt x="70891" y="113030"/>
                  </a:lnTo>
                  <a:lnTo>
                    <a:pt x="71297" y="113030"/>
                  </a:lnTo>
                  <a:lnTo>
                    <a:pt x="71196" y="111760"/>
                  </a:lnTo>
                  <a:lnTo>
                    <a:pt x="71031" y="111760"/>
                  </a:lnTo>
                  <a:lnTo>
                    <a:pt x="71183" y="110490"/>
                  </a:lnTo>
                  <a:lnTo>
                    <a:pt x="71120" y="109220"/>
                  </a:lnTo>
                  <a:lnTo>
                    <a:pt x="70916" y="107950"/>
                  </a:lnTo>
                  <a:lnTo>
                    <a:pt x="71259" y="107950"/>
                  </a:lnTo>
                  <a:lnTo>
                    <a:pt x="71437" y="109220"/>
                  </a:lnTo>
                  <a:lnTo>
                    <a:pt x="71780" y="109220"/>
                  </a:lnTo>
                  <a:close/>
                </a:path>
                <a:path w="75564" h="326389">
                  <a:moveTo>
                    <a:pt x="74117" y="303733"/>
                  </a:moveTo>
                  <a:lnTo>
                    <a:pt x="73634" y="305308"/>
                  </a:lnTo>
                  <a:lnTo>
                    <a:pt x="73647" y="305650"/>
                  </a:lnTo>
                  <a:lnTo>
                    <a:pt x="73850" y="306070"/>
                  </a:lnTo>
                  <a:lnTo>
                    <a:pt x="74117" y="303733"/>
                  </a:lnTo>
                  <a:close/>
                </a:path>
                <a:path w="75564" h="326389">
                  <a:moveTo>
                    <a:pt x="75476" y="256540"/>
                  </a:moveTo>
                  <a:lnTo>
                    <a:pt x="74434" y="255270"/>
                  </a:lnTo>
                  <a:lnTo>
                    <a:pt x="73406" y="254000"/>
                  </a:lnTo>
                  <a:lnTo>
                    <a:pt x="72885" y="250190"/>
                  </a:lnTo>
                  <a:lnTo>
                    <a:pt x="74231" y="250190"/>
                  </a:lnTo>
                  <a:lnTo>
                    <a:pt x="74587" y="243840"/>
                  </a:lnTo>
                  <a:lnTo>
                    <a:pt x="74777" y="243840"/>
                  </a:lnTo>
                  <a:lnTo>
                    <a:pt x="74650" y="238760"/>
                  </a:lnTo>
                  <a:lnTo>
                    <a:pt x="73177" y="233680"/>
                  </a:lnTo>
                  <a:lnTo>
                    <a:pt x="72428" y="228600"/>
                  </a:lnTo>
                  <a:lnTo>
                    <a:pt x="73761" y="226060"/>
                  </a:lnTo>
                  <a:lnTo>
                    <a:pt x="73279" y="222250"/>
                  </a:lnTo>
                  <a:lnTo>
                    <a:pt x="72631" y="217170"/>
                  </a:lnTo>
                  <a:lnTo>
                    <a:pt x="73177" y="213360"/>
                  </a:lnTo>
                  <a:lnTo>
                    <a:pt x="73355" y="212090"/>
                  </a:lnTo>
                  <a:lnTo>
                    <a:pt x="73126" y="213360"/>
                  </a:lnTo>
                  <a:lnTo>
                    <a:pt x="72301" y="212090"/>
                  </a:lnTo>
                  <a:lnTo>
                    <a:pt x="72148" y="212090"/>
                  </a:lnTo>
                  <a:lnTo>
                    <a:pt x="72402" y="210820"/>
                  </a:lnTo>
                  <a:lnTo>
                    <a:pt x="71158" y="208280"/>
                  </a:lnTo>
                  <a:lnTo>
                    <a:pt x="73583" y="208280"/>
                  </a:lnTo>
                  <a:lnTo>
                    <a:pt x="73228" y="205740"/>
                  </a:lnTo>
                  <a:lnTo>
                    <a:pt x="73266" y="203200"/>
                  </a:lnTo>
                  <a:lnTo>
                    <a:pt x="71640" y="203200"/>
                  </a:lnTo>
                  <a:lnTo>
                    <a:pt x="72999" y="200228"/>
                  </a:lnTo>
                  <a:lnTo>
                    <a:pt x="73190" y="200774"/>
                  </a:lnTo>
                  <a:lnTo>
                    <a:pt x="73075" y="200050"/>
                  </a:lnTo>
                  <a:lnTo>
                    <a:pt x="73964" y="198120"/>
                  </a:lnTo>
                  <a:lnTo>
                    <a:pt x="71335" y="190500"/>
                  </a:lnTo>
                  <a:lnTo>
                    <a:pt x="70904" y="189230"/>
                  </a:lnTo>
                  <a:lnTo>
                    <a:pt x="73063" y="186690"/>
                  </a:lnTo>
                  <a:lnTo>
                    <a:pt x="72682" y="185420"/>
                  </a:lnTo>
                  <a:lnTo>
                    <a:pt x="72707" y="184150"/>
                  </a:lnTo>
                  <a:lnTo>
                    <a:pt x="72313" y="182880"/>
                  </a:lnTo>
                  <a:lnTo>
                    <a:pt x="73190" y="182880"/>
                  </a:lnTo>
                  <a:lnTo>
                    <a:pt x="73494" y="177800"/>
                  </a:lnTo>
                  <a:lnTo>
                    <a:pt x="73406" y="172720"/>
                  </a:lnTo>
                  <a:lnTo>
                    <a:pt x="74015" y="173990"/>
                  </a:lnTo>
                  <a:lnTo>
                    <a:pt x="74053" y="172720"/>
                  </a:lnTo>
                  <a:lnTo>
                    <a:pt x="74091" y="171450"/>
                  </a:lnTo>
                  <a:lnTo>
                    <a:pt x="71513" y="170180"/>
                  </a:lnTo>
                  <a:lnTo>
                    <a:pt x="71475" y="168910"/>
                  </a:lnTo>
                  <a:lnTo>
                    <a:pt x="72771" y="167640"/>
                  </a:lnTo>
                  <a:lnTo>
                    <a:pt x="72758" y="163830"/>
                  </a:lnTo>
                  <a:lnTo>
                    <a:pt x="73888" y="158750"/>
                  </a:lnTo>
                  <a:lnTo>
                    <a:pt x="72656" y="154940"/>
                  </a:lnTo>
                  <a:lnTo>
                    <a:pt x="73228" y="154940"/>
                  </a:lnTo>
                  <a:lnTo>
                    <a:pt x="73291" y="156210"/>
                  </a:lnTo>
                  <a:lnTo>
                    <a:pt x="73304" y="154940"/>
                  </a:lnTo>
                  <a:lnTo>
                    <a:pt x="73317" y="153670"/>
                  </a:lnTo>
                  <a:lnTo>
                    <a:pt x="73914" y="148590"/>
                  </a:lnTo>
                  <a:lnTo>
                    <a:pt x="74066" y="147320"/>
                  </a:lnTo>
                  <a:lnTo>
                    <a:pt x="73266" y="147891"/>
                  </a:lnTo>
                  <a:lnTo>
                    <a:pt x="71742" y="142240"/>
                  </a:lnTo>
                  <a:lnTo>
                    <a:pt x="72618" y="142240"/>
                  </a:lnTo>
                  <a:lnTo>
                    <a:pt x="71462" y="140970"/>
                  </a:lnTo>
                  <a:lnTo>
                    <a:pt x="71183" y="140970"/>
                  </a:lnTo>
                  <a:lnTo>
                    <a:pt x="70802" y="137160"/>
                  </a:lnTo>
                  <a:lnTo>
                    <a:pt x="71462" y="137160"/>
                  </a:lnTo>
                  <a:lnTo>
                    <a:pt x="71653" y="135890"/>
                  </a:lnTo>
                  <a:lnTo>
                    <a:pt x="70408" y="135890"/>
                  </a:lnTo>
                  <a:lnTo>
                    <a:pt x="70789" y="133350"/>
                  </a:lnTo>
                  <a:lnTo>
                    <a:pt x="71361" y="134620"/>
                  </a:lnTo>
                  <a:lnTo>
                    <a:pt x="71348" y="133350"/>
                  </a:lnTo>
                  <a:lnTo>
                    <a:pt x="71348" y="132080"/>
                  </a:lnTo>
                  <a:lnTo>
                    <a:pt x="71069" y="132080"/>
                  </a:lnTo>
                  <a:lnTo>
                    <a:pt x="70383" y="130810"/>
                  </a:lnTo>
                  <a:lnTo>
                    <a:pt x="69977" y="129540"/>
                  </a:lnTo>
                  <a:lnTo>
                    <a:pt x="70434" y="127000"/>
                  </a:lnTo>
                  <a:lnTo>
                    <a:pt x="70713" y="127000"/>
                  </a:lnTo>
                  <a:lnTo>
                    <a:pt x="70027" y="125730"/>
                  </a:lnTo>
                  <a:lnTo>
                    <a:pt x="70180" y="124460"/>
                  </a:lnTo>
                  <a:lnTo>
                    <a:pt x="70777" y="124460"/>
                  </a:lnTo>
                  <a:lnTo>
                    <a:pt x="71043" y="121920"/>
                  </a:lnTo>
                  <a:lnTo>
                    <a:pt x="71170" y="120650"/>
                  </a:lnTo>
                  <a:lnTo>
                    <a:pt x="71628" y="120650"/>
                  </a:lnTo>
                  <a:lnTo>
                    <a:pt x="71653" y="119380"/>
                  </a:lnTo>
                  <a:lnTo>
                    <a:pt x="72821" y="120650"/>
                  </a:lnTo>
                  <a:lnTo>
                    <a:pt x="72148" y="119380"/>
                  </a:lnTo>
                  <a:lnTo>
                    <a:pt x="70688" y="115684"/>
                  </a:lnTo>
                  <a:lnTo>
                    <a:pt x="70878" y="120434"/>
                  </a:lnTo>
                  <a:lnTo>
                    <a:pt x="70878" y="120650"/>
                  </a:lnTo>
                  <a:lnTo>
                    <a:pt x="70827" y="120396"/>
                  </a:lnTo>
                  <a:lnTo>
                    <a:pt x="69519" y="119380"/>
                  </a:lnTo>
                  <a:lnTo>
                    <a:pt x="69862" y="118110"/>
                  </a:lnTo>
                  <a:lnTo>
                    <a:pt x="70205" y="116840"/>
                  </a:lnTo>
                  <a:lnTo>
                    <a:pt x="70612" y="116840"/>
                  </a:lnTo>
                  <a:lnTo>
                    <a:pt x="70650" y="115570"/>
                  </a:lnTo>
                  <a:lnTo>
                    <a:pt x="70764" y="114300"/>
                  </a:lnTo>
                  <a:lnTo>
                    <a:pt x="66459" y="114300"/>
                  </a:lnTo>
                  <a:lnTo>
                    <a:pt x="66459" y="118110"/>
                  </a:lnTo>
                  <a:lnTo>
                    <a:pt x="66243" y="116840"/>
                  </a:lnTo>
                  <a:lnTo>
                    <a:pt x="66141" y="118110"/>
                  </a:lnTo>
                  <a:lnTo>
                    <a:pt x="65925" y="119380"/>
                  </a:lnTo>
                  <a:lnTo>
                    <a:pt x="65836" y="116840"/>
                  </a:lnTo>
                  <a:lnTo>
                    <a:pt x="66243" y="116840"/>
                  </a:lnTo>
                  <a:lnTo>
                    <a:pt x="66446" y="116840"/>
                  </a:lnTo>
                  <a:lnTo>
                    <a:pt x="66459" y="118110"/>
                  </a:lnTo>
                  <a:lnTo>
                    <a:pt x="66459" y="114300"/>
                  </a:lnTo>
                  <a:lnTo>
                    <a:pt x="65633" y="114300"/>
                  </a:lnTo>
                  <a:lnTo>
                    <a:pt x="65341" y="114300"/>
                  </a:lnTo>
                  <a:lnTo>
                    <a:pt x="65024" y="114300"/>
                  </a:lnTo>
                  <a:lnTo>
                    <a:pt x="64389" y="114300"/>
                  </a:lnTo>
                  <a:lnTo>
                    <a:pt x="65011" y="118110"/>
                  </a:lnTo>
                  <a:lnTo>
                    <a:pt x="65112" y="121158"/>
                  </a:lnTo>
                  <a:lnTo>
                    <a:pt x="64858" y="125730"/>
                  </a:lnTo>
                  <a:lnTo>
                    <a:pt x="64427" y="130810"/>
                  </a:lnTo>
                  <a:lnTo>
                    <a:pt x="65405" y="132080"/>
                  </a:lnTo>
                  <a:lnTo>
                    <a:pt x="65773" y="133261"/>
                  </a:lnTo>
                  <a:lnTo>
                    <a:pt x="65887" y="134620"/>
                  </a:lnTo>
                  <a:lnTo>
                    <a:pt x="65024" y="134620"/>
                  </a:lnTo>
                  <a:lnTo>
                    <a:pt x="65913" y="137160"/>
                  </a:lnTo>
                  <a:lnTo>
                    <a:pt x="66954" y="143510"/>
                  </a:lnTo>
                  <a:lnTo>
                    <a:pt x="66052" y="147320"/>
                  </a:lnTo>
                  <a:lnTo>
                    <a:pt x="65773" y="147320"/>
                  </a:lnTo>
                  <a:lnTo>
                    <a:pt x="65455" y="149860"/>
                  </a:lnTo>
                  <a:lnTo>
                    <a:pt x="67678" y="149860"/>
                  </a:lnTo>
                  <a:lnTo>
                    <a:pt x="66878" y="152400"/>
                  </a:lnTo>
                  <a:lnTo>
                    <a:pt x="66713" y="152400"/>
                  </a:lnTo>
                  <a:lnTo>
                    <a:pt x="66395" y="158750"/>
                  </a:lnTo>
                  <a:lnTo>
                    <a:pt x="67259" y="165100"/>
                  </a:lnTo>
                  <a:lnTo>
                    <a:pt x="65862" y="170180"/>
                  </a:lnTo>
                  <a:lnTo>
                    <a:pt x="67170" y="170180"/>
                  </a:lnTo>
                  <a:lnTo>
                    <a:pt x="65252" y="175260"/>
                  </a:lnTo>
                  <a:lnTo>
                    <a:pt x="67056" y="176530"/>
                  </a:lnTo>
                  <a:lnTo>
                    <a:pt x="66141" y="179070"/>
                  </a:lnTo>
                  <a:lnTo>
                    <a:pt x="65824" y="179070"/>
                  </a:lnTo>
                  <a:lnTo>
                    <a:pt x="65151" y="184150"/>
                  </a:lnTo>
                  <a:lnTo>
                    <a:pt x="65062" y="185420"/>
                  </a:lnTo>
                  <a:lnTo>
                    <a:pt x="66268" y="185420"/>
                  </a:lnTo>
                  <a:lnTo>
                    <a:pt x="66421" y="186690"/>
                  </a:lnTo>
                  <a:lnTo>
                    <a:pt x="65481" y="186690"/>
                  </a:lnTo>
                  <a:lnTo>
                    <a:pt x="66433" y="189230"/>
                  </a:lnTo>
                  <a:lnTo>
                    <a:pt x="65278" y="190500"/>
                  </a:lnTo>
                  <a:lnTo>
                    <a:pt x="65481" y="191706"/>
                  </a:lnTo>
                  <a:lnTo>
                    <a:pt x="65506" y="191935"/>
                  </a:lnTo>
                  <a:lnTo>
                    <a:pt x="65595" y="192087"/>
                  </a:lnTo>
                  <a:lnTo>
                    <a:pt x="65532" y="191770"/>
                  </a:lnTo>
                  <a:lnTo>
                    <a:pt x="65951" y="190500"/>
                  </a:lnTo>
                  <a:lnTo>
                    <a:pt x="66217" y="190500"/>
                  </a:lnTo>
                  <a:lnTo>
                    <a:pt x="66611" y="193040"/>
                  </a:lnTo>
                  <a:lnTo>
                    <a:pt x="65468" y="196850"/>
                  </a:lnTo>
                  <a:lnTo>
                    <a:pt x="64985" y="196850"/>
                  </a:lnTo>
                  <a:lnTo>
                    <a:pt x="65773" y="201930"/>
                  </a:lnTo>
                  <a:lnTo>
                    <a:pt x="65493" y="201930"/>
                  </a:lnTo>
                  <a:lnTo>
                    <a:pt x="65989" y="203200"/>
                  </a:lnTo>
                  <a:lnTo>
                    <a:pt x="64008" y="200660"/>
                  </a:lnTo>
                  <a:lnTo>
                    <a:pt x="64909" y="204470"/>
                  </a:lnTo>
                  <a:lnTo>
                    <a:pt x="65112" y="203200"/>
                  </a:lnTo>
                  <a:lnTo>
                    <a:pt x="65468" y="204470"/>
                  </a:lnTo>
                  <a:lnTo>
                    <a:pt x="65659" y="204470"/>
                  </a:lnTo>
                  <a:lnTo>
                    <a:pt x="65100" y="205740"/>
                  </a:lnTo>
                  <a:lnTo>
                    <a:pt x="65112" y="208280"/>
                  </a:lnTo>
                  <a:lnTo>
                    <a:pt x="65405" y="210820"/>
                  </a:lnTo>
                  <a:lnTo>
                    <a:pt x="64744" y="210820"/>
                  </a:lnTo>
                  <a:lnTo>
                    <a:pt x="64643" y="214630"/>
                  </a:lnTo>
                  <a:lnTo>
                    <a:pt x="65252" y="219710"/>
                  </a:lnTo>
                  <a:lnTo>
                    <a:pt x="65405" y="224790"/>
                  </a:lnTo>
                  <a:lnTo>
                    <a:pt x="65646" y="222250"/>
                  </a:lnTo>
                  <a:lnTo>
                    <a:pt x="66789" y="222250"/>
                  </a:lnTo>
                  <a:lnTo>
                    <a:pt x="66929" y="224510"/>
                  </a:lnTo>
                  <a:lnTo>
                    <a:pt x="67119" y="224790"/>
                  </a:lnTo>
                  <a:lnTo>
                    <a:pt x="67068" y="227330"/>
                  </a:lnTo>
                  <a:lnTo>
                    <a:pt x="66027" y="226060"/>
                  </a:lnTo>
                  <a:lnTo>
                    <a:pt x="65659" y="224790"/>
                  </a:lnTo>
                  <a:lnTo>
                    <a:pt x="66090" y="227330"/>
                  </a:lnTo>
                  <a:lnTo>
                    <a:pt x="65887" y="227330"/>
                  </a:lnTo>
                  <a:lnTo>
                    <a:pt x="64376" y="231140"/>
                  </a:lnTo>
                  <a:lnTo>
                    <a:pt x="65506" y="232410"/>
                  </a:lnTo>
                  <a:lnTo>
                    <a:pt x="65214" y="232410"/>
                  </a:lnTo>
                  <a:lnTo>
                    <a:pt x="65417" y="236220"/>
                  </a:lnTo>
                  <a:lnTo>
                    <a:pt x="65862" y="238760"/>
                  </a:lnTo>
                  <a:lnTo>
                    <a:pt x="66103" y="242570"/>
                  </a:lnTo>
                  <a:lnTo>
                    <a:pt x="66979" y="242570"/>
                  </a:lnTo>
                  <a:lnTo>
                    <a:pt x="66954" y="244005"/>
                  </a:lnTo>
                  <a:lnTo>
                    <a:pt x="67614" y="245110"/>
                  </a:lnTo>
                  <a:lnTo>
                    <a:pt x="67487" y="247650"/>
                  </a:lnTo>
                  <a:lnTo>
                    <a:pt x="67183" y="249910"/>
                  </a:lnTo>
                  <a:lnTo>
                    <a:pt x="67068" y="252730"/>
                  </a:lnTo>
                  <a:lnTo>
                    <a:pt x="67233" y="255270"/>
                  </a:lnTo>
                  <a:lnTo>
                    <a:pt x="67792" y="256540"/>
                  </a:lnTo>
                  <a:lnTo>
                    <a:pt x="68008" y="255270"/>
                  </a:lnTo>
                  <a:lnTo>
                    <a:pt x="68580" y="256540"/>
                  </a:lnTo>
                  <a:lnTo>
                    <a:pt x="67805" y="256540"/>
                  </a:lnTo>
                  <a:lnTo>
                    <a:pt x="68033" y="260350"/>
                  </a:lnTo>
                  <a:lnTo>
                    <a:pt x="67386" y="257810"/>
                  </a:lnTo>
                  <a:lnTo>
                    <a:pt x="67665" y="261620"/>
                  </a:lnTo>
                  <a:lnTo>
                    <a:pt x="67716" y="262890"/>
                  </a:lnTo>
                  <a:lnTo>
                    <a:pt x="68300" y="267970"/>
                  </a:lnTo>
                  <a:lnTo>
                    <a:pt x="68643" y="267970"/>
                  </a:lnTo>
                  <a:lnTo>
                    <a:pt x="68783" y="266700"/>
                  </a:lnTo>
                  <a:lnTo>
                    <a:pt x="69049" y="267970"/>
                  </a:lnTo>
                  <a:lnTo>
                    <a:pt x="68681" y="269240"/>
                  </a:lnTo>
                  <a:lnTo>
                    <a:pt x="68224" y="269240"/>
                  </a:lnTo>
                  <a:lnTo>
                    <a:pt x="69291" y="275590"/>
                  </a:lnTo>
                  <a:lnTo>
                    <a:pt x="65341" y="281940"/>
                  </a:lnTo>
                  <a:lnTo>
                    <a:pt x="66725" y="287020"/>
                  </a:lnTo>
                  <a:lnTo>
                    <a:pt x="67246" y="292100"/>
                  </a:lnTo>
                  <a:lnTo>
                    <a:pt x="67005" y="293370"/>
                  </a:lnTo>
                  <a:lnTo>
                    <a:pt x="66725" y="289560"/>
                  </a:lnTo>
                  <a:lnTo>
                    <a:pt x="66154" y="292100"/>
                  </a:lnTo>
                  <a:lnTo>
                    <a:pt x="67233" y="297180"/>
                  </a:lnTo>
                  <a:lnTo>
                    <a:pt x="66027" y="300990"/>
                  </a:lnTo>
                  <a:lnTo>
                    <a:pt x="67271" y="304800"/>
                  </a:lnTo>
                  <a:lnTo>
                    <a:pt x="66268" y="306070"/>
                  </a:lnTo>
                  <a:lnTo>
                    <a:pt x="66636" y="309880"/>
                  </a:lnTo>
                  <a:lnTo>
                    <a:pt x="67551" y="314960"/>
                  </a:lnTo>
                  <a:lnTo>
                    <a:pt x="67678" y="317500"/>
                  </a:lnTo>
                  <a:lnTo>
                    <a:pt x="67373" y="318770"/>
                  </a:lnTo>
                  <a:lnTo>
                    <a:pt x="37617" y="318770"/>
                  </a:lnTo>
                  <a:lnTo>
                    <a:pt x="39166" y="321310"/>
                  </a:lnTo>
                  <a:lnTo>
                    <a:pt x="34607" y="320040"/>
                  </a:lnTo>
                  <a:lnTo>
                    <a:pt x="35915" y="318770"/>
                  </a:lnTo>
                  <a:lnTo>
                    <a:pt x="35001" y="318770"/>
                  </a:lnTo>
                  <a:lnTo>
                    <a:pt x="33159" y="320040"/>
                  </a:lnTo>
                  <a:lnTo>
                    <a:pt x="30873" y="320040"/>
                  </a:lnTo>
                  <a:lnTo>
                    <a:pt x="30873" y="318770"/>
                  </a:lnTo>
                  <a:lnTo>
                    <a:pt x="30645" y="311150"/>
                  </a:lnTo>
                  <a:lnTo>
                    <a:pt x="30568" y="309880"/>
                  </a:lnTo>
                  <a:lnTo>
                    <a:pt x="30784" y="311150"/>
                  </a:lnTo>
                  <a:lnTo>
                    <a:pt x="31026" y="311150"/>
                  </a:lnTo>
                  <a:lnTo>
                    <a:pt x="31851" y="309880"/>
                  </a:lnTo>
                  <a:lnTo>
                    <a:pt x="31610" y="307340"/>
                  </a:lnTo>
                  <a:lnTo>
                    <a:pt x="31483" y="306070"/>
                  </a:lnTo>
                  <a:lnTo>
                    <a:pt x="30873" y="306070"/>
                  </a:lnTo>
                  <a:lnTo>
                    <a:pt x="31026" y="304800"/>
                  </a:lnTo>
                  <a:lnTo>
                    <a:pt x="31432" y="306070"/>
                  </a:lnTo>
                  <a:lnTo>
                    <a:pt x="31788" y="304800"/>
                  </a:lnTo>
                  <a:lnTo>
                    <a:pt x="32346" y="303530"/>
                  </a:lnTo>
                  <a:lnTo>
                    <a:pt x="31711" y="302260"/>
                  </a:lnTo>
                  <a:lnTo>
                    <a:pt x="31089" y="300990"/>
                  </a:lnTo>
                  <a:lnTo>
                    <a:pt x="31877" y="299872"/>
                  </a:lnTo>
                  <a:lnTo>
                    <a:pt x="31838" y="299720"/>
                  </a:lnTo>
                  <a:lnTo>
                    <a:pt x="32156" y="297180"/>
                  </a:lnTo>
                  <a:lnTo>
                    <a:pt x="32308" y="295910"/>
                  </a:lnTo>
                  <a:lnTo>
                    <a:pt x="31445" y="297180"/>
                  </a:lnTo>
                  <a:lnTo>
                    <a:pt x="31864" y="294640"/>
                  </a:lnTo>
                  <a:lnTo>
                    <a:pt x="30772" y="292100"/>
                  </a:lnTo>
                  <a:lnTo>
                    <a:pt x="31140" y="289560"/>
                  </a:lnTo>
                  <a:lnTo>
                    <a:pt x="30086" y="288290"/>
                  </a:lnTo>
                  <a:lnTo>
                    <a:pt x="31254" y="284480"/>
                  </a:lnTo>
                  <a:lnTo>
                    <a:pt x="30797" y="280670"/>
                  </a:lnTo>
                  <a:lnTo>
                    <a:pt x="30645" y="279400"/>
                  </a:lnTo>
                  <a:lnTo>
                    <a:pt x="29870" y="278130"/>
                  </a:lnTo>
                  <a:lnTo>
                    <a:pt x="30327" y="278130"/>
                  </a:lnTo>
                  <a:lnTo>
                    <a:pt x="30200" y="276860"/>
                  </a:lnTo>
                  <a:lnTo>
                    <a:pt x="30822" y="276860"/>
                  </a:lnTo>
                  <a:lnTo>
                    <a:pt x="30657" y="275590"/>
                  </a:lnTo>
                  <a:lnTo>
                    <a:pt x="30276" y="273050"/>
                  </a:lnTo>
                  <a:lnTo>
                    <a:pt x="29591" y="274320"/>
                  </a:lnTo>
                  <a:lnTo>
                    <a:pt x="30988" y="270510"/>
                  </a:lnTo>
                  <a:lnTo>
                    <a:pt x="27724" y="266700"/>
                  </a:lnTo>
                  <a:lnTo>
                    <a:pt x="29692" y="264160"/>
                  </a:lnTo>
                  <a:lnTo>
                    <a:pt x="28816" y="260350"/>
                  </a:lnTo>
                  <a:lnTo>
                    <a:pt x="28524" y="259080"/>
                  </a:lnTo>
                  <a:lnTo>
                    <a:pt x="27851" y="255270"/>
                  </a:lnTo>
                  <a:lnTo>
                    <a:pt x="27635" y="254000"/>
                  </a:lnTo>
                  <a:lnTo>
                    <a:pt x="27584" y="253580"/>
                  </a:lnTo>
                  <a:lnTo>
                    <a:pt x="27508" y="254000"/>
                  </a:lnTo>
                  <a:lnTo>
                    <a:pt x="27482" y="252730"/>
                  </a:lnTo>
                  <a:lnTo>
                    <a:pt x="27025" y="248920"/>
                  </a:lnTo>
                  <a:lnTo>
                    <a:pt x="28079" y="248920"/>
                  </a:lnTo>
                  <a:lnTo>
                    <a:pt x="26720" y="246380"/>
                  </a:lnTo>
                  <a:lnTo>
                    <a:pt x="26758" y="241300"/>
                  </a:lnTo>
                  <a:lnTo>
                    <a:pt x="26860" y="240030"/>
                  </a:lnTo>
                  <a:lnTo>
                    <a:pt x="27406" y="242570"/>
                  </a:lnTo>
                  <a:lnTo>
                    <a:pt x="27660" y="242570"/>
                  </a:lnTo>
                  <a:lnTo>
                    <a:pt x="27216" y="240030"/>
                  </a:lnTo>
                  <a:lnTo>
                    <a:pt x="27000" y="238760"/>
                  </a:lnTo>
                  <a:lnTo>
                    <a:pt x="22593" y="238760"/>
                  </a:lnTo>
                  <a:lnTo>
                    <a:pt x="22593" y="241300"/>
                  </a:lnTo>
                  <a:lnTo>
                    <a:pt x="21869" y="242239"/>
                  </a:lnTo>
                  <a:lnTo>
                    <a:pt x="21513" y="241414"/>
                  </a:lnTo>
                  <a:lnTo>
                    <a:pt x="21526" y="240030"/>
                  </a:lnTo>
                  <a:lnTo>
                    <a:pt x="22212" y="241300"/>
                  </a:lnTo>
                  <a:lnTo>
                    <a:pt x="22593" y="241300"/>
                  </a:lnTo>
                  <a:lnTo>
                    <a:pt x="22593" y="238760"/>
                  </a:lnTo>
                  <a:lnTo>
                    <a:pt x="21043" y="238760"/>
                  </a:lnTo>
                  <a:lnTo>
                    <a:pt x="20129" y="238760"/>
                  </a:lnTo>
                  <a:lnTo>
                    <a:pt x="21005" y="241300"/>
                  </a:lnTo>
                  <a:lnTo>
                    <a:pt x="22098" y="243840"/>
                  </a:lnTo>
                  <a:lnTo>
                    <a:pt x="22059" y="243192"/>
                  </a:lnTo>
                  <a:lnTo>
                    <a:pt x="23456" y="245110"/>
                  </a:lnTo>
                  <a:lnTo>
                    <a:pt x="22860" y="246380"/>
                  </a:lnTo>
                  <a:lnTo>
                    <a:pt x="21043" y="246380"/>
                  </a:lnTo>
                  <a:lnTo>
                    <a:pt x="20447" y="250190"/>
                  </a:lnTo>
                  <a:lnTo>
                    <a:pt x="22301" y="252730"/>
                  </a:lnTo>
                  <a:lnTo>
                    <a:pt x="22136" y="256540"/>
                  </a:lnTo>
                  <a:lnTo>
                    <a:pt x="22352" y="255270"/>
                  </a:lnTo>
                  <a:lnTo>
                    <a:pt x="23114" y="256540"/>
                  </a:lnTo>
                  <a:lnTo>
                    <a:pt x="22656" y="257810"/>
                  </a:lnTo>
                  <a:lnTo>
                    <a:pt x="23050" y="259080"/>
                  </a:lnTo>
                  <a:lnTo>
                    <a:pt x="22428" y="259080"/>
                  </a:lnTo>
                  <a:lnTo>
                    <a:pt x="22275" y="260350"/>
                  </a:lnTo>
                  <a:lnTo>
                    <a:pt x="21945" y="261620"/>
                  </a:lnTo>
                  <a:lnTo>
                    <a:pt x="22390" y="260350"/>
                  </a:lnTo>
                  <a:lnTo>
                    <a:pt x="22136" y="264160"/>
                  </a:lnTo>
                  <a:lnTo>
                    <a:pt x="23380" y="264160"/>
                  </a:lnTo>
                  <a:lnTo>
                    <a:pt x="22720" y="266700"/>
                  </a:lnTo>
                  <a:lnTo>
                    <a:pt x="22656" y="270510"/>
                  </a:lnTo>
                  <a:lnTo>
                    <a:pt x="24739" y="270510"/>
                  </a:lnTo>
                  <a:lnTo>
                    <a:pt x="24790" y="274320"/>
                  </a:lnTo>
                  <a:lnTo>
                    <a:pt x="24053" y="273050"/>
                  </a:lnTo>
                  <a:lnTo>
                    <a:pt x="23736" y="274320"/>
                  </a:lnTo>
                  <a:lnTo>
                    <a:pt x="23101" y="271780"/>
                  </a:lnTo>
                  <a:lnTo>
                    <a:pt x="23139" y="274320"/>
                  </a:lnTo>
                  <a:lnTo>
                    <a:pt x="24599" y="276860"/>
                  </a:lnTo>
                  <a:lnTo>
                    <a:pt x="24104" y="278130"/>
                  </a:lnTo>
                  <a:lnTo>
                    <a:pt x="24409" y="279400"/>
                  </a:lnTo>
                  <a:lnTo>
                    <a:pt x="25057" y="279400"/>
                  </a:lnTo>
                  <a:lnTo>
                    <a:pt x="25095" y="280670"/>
                  </a:lnTo>
                  <a:lnTo>
                    <a:pt x="25349" y="281940"/>
                  </a:lnTo>
                  <a:lnTo>
                    <a:pt x="25946" y="280670"/>
                  </a:lnTo>
                  <a:lnTo>
                    <a:pt x="24320" y="284480"/>
                  </a:lnTo>
                  <a:lnTo>
                    <a:pt x="26784" y="290830"/>
                  </a:lnTo>
                  <a:lnTo>
                    <a:pt x="25412" y="293370"/>
                  </a:lnTo>
                  <a:lnTo>
                    <a:pt x="25768" y="295910"/>
                  </a:lnTo>
                  <a:lnTo>
                    <a:pt x="25882" y="300990"/>
                  </a:lnTo>
                  <a:lnTo>
                    <a:pt x="25654" y="300990"/>
                  </a:lnTo>
                  <a:lnTo>
                    <a:pt x="24942" y="303530"/>
                  </a:lnTo>
                  <a:lnTo>
                    <a:pt x="27305" y="302260"/>
                  </a:lnTo>
                  <a:lnTo>
                    <a:pt x="26441" y="306070"/>
                  </a:lnTo>
                  <a:lnTo>
                    <a:pt x="25323" y="307340"/>
                  </a:lnTo>
                  <a:lnTo>
                    <a:pt x="26047" y="303530"/>
                  </a:lnTo>
                  <a:lnTo>
                    <a:pt x="25590" y="304800"/>
                  </a:lnTo>
                  <a:lnTo>
                    <a:pt x="23571" y="304800"/>
                  </a:lnTo>
                  <a:lnTo>
                    <a:pt x="25527" y="309880"/>
                  </a:lnTo>
                  <a:lnTo>
                    <a:pt x="24231" y="311150"/>
                  </a:lnTo>
                  <a:lnTo>
                    <a:pt x="23355" y="312420"/>
                  </a:lnTo>
                  <a:lnTo>
                    <a:pt x="24638" y="314960"/>
                  </a:lnTo>
                  <a:lnTo>
                    <a:pt x="24625" y="318770"/>
                  </a:lnTo>
                  <a:lnTo>
                    <a:pt x="24320" y="318770"/>
                  </a:lnTo>
                  <a:lnTo>
                    <a:pt x="24853" y="320040"/>
                  </a:lnTo>
                  <a:lnTo>
                    <a:pt x="25438" y="321310"/>
                  </a:lnTo>
                  <a:lnTo>
                    <a:pt x="25946" y="323850"/>
                  </a:lnTo>
                  <a:lnTo>
                    <a:pt x="26314" y="325120"/>
                  </a:lnTo>
                  <a:lnTo>
                    <a:pt x="28829" y="325120"/>
                  </a:lnTo>
                  <a:lnTo>
                    <a:pt x="29260" y="326390"/>
                  </a:lnTo>
                  <a:lnTo>
                    <a:pt x="30962" y="325120"/>
                  </a:lnTo>
                  <a:lnTo>
                    <a:pt x="29375" y="325120"/>
                  </a:lnTo>
                  <a:lnTo>
                    <a:pt x="32207" y="323850"/>
                  </a:lnTo>
                  <a:lnTo>
                    <a:pt x="33020" y="325120"/>
                  </a:lnTo>
                  <a:lnTo>
                    <a:pt x="34848" y="325120"/>
                  </a:lnTo>
                  <a:lnTo>
                    <a:pt x="35077" y="326390"/>
                  </a:lnTo>
                  <a:lnTo>
                    <a:pt x="40525" y="326390"/>
                  </a:lnTo>
                  <a:lnTo>
                    <a:pt x="40563" y="325120"/>
                  </a:lnTo>
                  <a:lnTo>
                    <a:pt x="44081" y="325120"/>
                  </a:lnTo>
                  <a:lnTo>
                    <a:pt x="44577" y="325475"/>
                  </a:lnTo>
                  <a:lnTo>
                    <a:pt x="45974" y="325767"/>
                  </a:lnTo>
                  <a:lnTo>
                    <a:pt x="46824" y="325285"/>
                  </a:lnTo>
                  <a:lnTo>
                    <a:pt x="45707" y="325234"/>
                  </a:lnTo>
                  <a:lnTo>
                    <a:pt x="44602" y="324878"/>
                  </a:lnTo>
                  <a:lnTo>
                    <a:pt x="44411" y="324929"/>
                  </a:lnTo>
                  <a:lnTo>
                    <a:pt x="46215" y="323850"/>
                  </a:lnTo>
                  <a:lnTo>
                    <a:pt x="45859" y="325120"/>
                  </a:lnTo>
                  <a:lnTo>
                    <a:pt x="47993" y="323850"/>
                  </a:lnTo>
                  <a:lnTo>
                    <a:pt x="48653" y="325120"/>
                  </a:lnTo>
                  <a:lnTo>
                    <a:pt x="50063" y="325120"/>
                  </a:lnTo>
                  <a:lnTo>
                    <a:pt x="53606" y="323850"/>
                  </a:lnTo>
                  <a:lnTo>
                    <a:pt x="56146" y="323850"/>
                  </a:lnTo>
                  <a:lnTo>
                    <a:pt x="54737" y="325120"/>
                  </a:lnTo>
                  <a:lnTo>
                    <a:pt x="54864" y="325120"/>
                  </a:lnTo>
                  <a:lnTo>
                    <a:pt x="54152" y="326390"/>
                  </a:lnTo>
                  <a:lnTo>
                    <a:pt x="54711" y="326390"/>
                  </a:lnTo>
                  <a:lnTo>
                    <a:pt x="55435" y="325120"/>
                  </a:lnTo>
                  <a:lnTo>
                    <a:pt x="55308" y="325120"/>
                  </a:lnTo>
                  <a:lnTo>
                    <a:pt x="57556" y="323850"/>
                  </a:lnTo>
                  <a:lnTo>
                    <a:pt x="60363" y="323850"/>
                  </a:lnTo>
                  <a:lnTo>
                    <a:pt x="60210" y="325120"/>
                  </a:lnTo>
                  <a:lnTo>
                    <a:pt x="62090" y="325120"/>
                  </a:lnTo>
                  <a:lnTo>
                    <a:pt x="68745" y="323850"/>
                  </a:lnTo>
                  <a:lnTo>
                    <a:pt x="72529" y="323850"/>
                  </a:lnTo>
                  <a:lnTo>
                    <a:pt x="75095" y="322580"/>
                  </a:lnTo>
                  <a:lnTo>
                    <a:pt x="75031" y="321310"/>
                  </a:lnTo>
                  <a:lnTo>
                    <a:pt x="74701" y="314960"/>
                  </a:lnTo>
                  <a:lnTo>
                    <a:pt x="75082" y="312420"/>
                  </a:lnTo>
                  <a:lnTo>
                    <a:pt x="74777" y="309880"/>
                  </a:lnTo>
                  <a:lnTo>
                    <a:pt x="74472" y="307340"/>
                  </a:lnTo>
                  <a:lnTo>
                    <a:pt x="72859" y="309880"/>
                  </a:lnTo>
                  <a:lnTo>
                    <a:pt x="74244" y="306070"/>
                  </a:lnTo>
                  <a:lnTo>
                    <a:pt x="73850" y="306070"/>
                  </a:lnTo>
                  <a:lnTo>
                    <a:pt x="72415" y="306070"/>
                  </a:lnTo>
                  <a:lnTo>
                    <a:pt x="72161" y="304800"/>
                  </a:lnTo>
                  <a:lnTo>
                    <a:pt x="72440" y="303517"/>
                  </a:lnTo>
                  <a:lnTo>
                    <a:pt x="72567" y="303403"/>
                  </a:lnTo>
                  <a:lnTo>
                    <a:pt x="73482" y="305308"/>
                  </a:lnTo>
                  <a:lnTo>
                    <a:pt x="73202" y="303403"/>
                  </a:lnTo>
                  <a:lnTo>
                    <a:pt x="72847" y="300913"/>
                  </a:lnTo>
                  <a:lnTo>
                    <a:pt x="73037" y="299720"/>
                  </a:lnTo>
                  <a:lnTo>
                    <a:pt x="73520" y="299720"/>
                  </a:lnTo>
                  <a:lnTo>
                    <a:pt x="73533" y="300990"/>
                  </a:lnTo>
                  <a:lnTo>
                    <a:pt x="73952" y="300990"/>
                  </a:lnTo>
                  <a:lnTo>
                    <a:pt x="73926" y="299720"/>
                  </a:lnTo>
                  <a:lnTo>
                    <a:pt x="73901" y="298450"/>
                  </a:lnTo>
                  <a:lnTo>
                    <a:pt x="74650" y="299720"/>
                  </a:lnTo>
                  <a:lnTo>
                    <a:pt x="75057" y="298450"/>
                  </a:lnTo>
                  <a:lnTo>
                    <a:pt x="74409" y="298450"/>
                  </a:lnTo>
                  <a:lnTo>
                    <a:pt x="74053" y="297180"/>
                  </a:lnTo>
                  <a:lnTo>
                    <a:pt x="74282" y="295910"/>
                  </a:lnTo>
                  <a:lnTo>
                    <a:pt x="73469" y="298450"/>
                  </a:lnTo>
                  <a:lnTo>
                    <a:pt x="72364" y="293370"/>
                  </a:lnTo>
                  <a:lnTo>
                    <a:pt x="74968" y="294640"/>
                  </a:lnTo>
                  <a:lnTo>
                    <a:pt x="74155" y="290830"/>
                  </a:lnTo>
                  <a:lnTo>
                    <a:pt x="74676" y="292100"/>
                  </a:lnTo>
                  <a:lnTo>
                    <a:pt x="74549" y="290830"/>
                  </a:lnTo>
                  <a:lnTo>
                    <a:pt x="74434" y="289560"/>
                  </a:lnTo>
                  <a:lnTo>
                    <a:pt x="75133" y="284480"/>
                  </a:lnTo>
                  <a:lnTo>
                    <a:pt x="73736" y="281940"/>
                  </a:lnTo>
                  <a:lnTo>
                    <a:pt x="73977" y="281940"/>
                  </a:lnTo>
                  <a:lnTo>
                    <a:pt x="74523" y="280670"/>
                  </a:lnTo>
                  <a:lnTo>
                    <a:pt x="74599" y="281940"/>
                  </a:lnTo>
                  <a:lnTo>
                    <a:pt x="74726" y="280670"/>
                  </a:lnTo>
                  <a:lnTo>
                    <a:pt x="75120" y="276860"/>
                  </a:lnTo>
                  <a:lnTo>
                    <a:pt x="73571" y="270510"/>
                  </a:lnTo>
                  <a:lnTo>
                    <a:pt x="74523" y="266700"/>
                  </a:lnTo>
                  <a:lnTo>
                    <a:pt x="74866" y="266700"/>
                  </a:lnTo>
                  <a:lnTo>
                    <a:pt x="74129" y="265430"/>
                  </a:lnTo>
                  <a:lnTo>
                    <a:pt x="74587" y="264160"/>
                  </a:lnTo>
                  <a:lnTo>
                    <a:pt x="75082" y="264160"/>
                  </a:lnTo>
                  <a:lnTo>
                    <a:pt x="74256" y="261620"/>
                  </a:lnTo>
                  <a:lnTo>
                    <a:pt x="74472" y="260350"/>
                  </a:lnTo>
                  <a:lnTo>
                    <a:pt x="75018" y="261620"/>
                  </a:lnTo>
                  <a:lnTo>
                    <a:pt x="75476" y="256540"/>
                  </a:lnTo>
                  <a:close/>
                </a:path>
              </a:pathLst>
            </a:custGeom>
            <a:solidFill>
              <a:srgbClr val="0635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4252795" y="3027863"/>
              <a:ext cx="111125" cy="163195"/>
            </a:xfrm>
            <a:custGeom>
              <a:avLst/>
              <a:gdLst/>
              <a:ahLst/>
              <a:cxnLst/>
              <a:rect l="l" t="t" r="r" b="b"/>
              <a:pathLst>
                <a:path w="111125" h="163194">
                  <a:moveTo>
                    <a:pt x="51202" y="0"/>
                  </a:moveTo>
                  <a:lnTo>
                    <a:pt x="14871" y="36745"/>
                  </a:lnTo>
                  <a:lnTo>
                    <a:pt x="12052" y="57446"/>
                  </a:lnTo>
                  <a:lnTo>
                    <a:pt x="11556" y="59453"/>
                  </a:lnTo>
                  <a:lnTo>
                    <a:pt x="10807" y="67657"/>
                  </a:lnTo>
                  <a:lnTo>
                    <a:pt x="5600" y="104944"/>
                  </a:lnTo>
                  <a:lnTo>
                    <a:pt x="3686" y="122442"/>
                  </a:lnTo>
                  <a:lnTo>
                    <a:pt x="2321" y="131255"/>
                  </a:lnTo>
                  <a:lnTo>
                    <a:pt x="0" y="139387"/>
                  </a:lnTo>
                  <a:lnTo>
                    <a:pt x="36771" y="155285"/>
                  </a:lnTo>
                  <a:lnTo>
                    <a:pt x="56165" y="161398"/>
                  </a:lnTo>
                  <a:lnTo>
                    <a:pt x="75133" y="163021"/>
                  </a:lnTo>
                  <a:lnTo>
                    <a:pt x="85005" y="137538"/>
                  </a:lnTo>
                  <a:lnTo>
                    <a:pt x="87985" y="128884"/>
                  </a:lnTo>
                  <a:lnTo>
                    <a:pt x="91529" y="116273"/>
                  </a:lnTo>
                  <a:lnTo>
                    <a:pt x="100342" y="77982"/>
                  </a:lnTo>
                  <a:lnTo>
                    <a:pt x="106273" y="56225"/>
                  </a:lnTo>
                  <a:lnTo>
                    <a:pt x="108875" y="45119"/>
                  </a:lnTo>
                  <a:lnTo>
                    <a:pt x="110451" y="34154"/>
                  </a:lnTo>
                  <a:lnTo>
                    <a:pt x="110832" y="29303"/>
                  </a:lnTo>
                  <a:lnTo>
                    <a:pt x="110235" y="23829"/>
                  </a:lnTo>
                  <a:lnTo>
                    <a:pt x="105016" y="11485"/>
                  </a:lnTo>
                  <a:lnTo>
                    <a:pt x="97929" y="7421"/>
                  </a:lnTo>
                  <a:lnTo>
                    <a:pt x="82857" y="4570"/>
                  </a:lnTo>
                  <a:lnTo>
                    <a:pt x="68810" y="1569"/>
                  </a:lnTo>
                  <a:lnTo>
                    <a:pt x="61683" y="537"/>
                  </a:lnTo>
                  <a:lnTo>
                    <a:pt x="51202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4249216" y="3024339"/>
              <a:ext cx="118110" cy="168910"/>
            </a:xfrm>
            <a:custGeom>
              <a:avLst/>
              <a:gdLst/>
              <a:ahLst/>
              <a:cxnLst/>
              <a:rect l="l" t="t" r="r" b="b"/>
              <a:pathLst>
                <a:path w="118110" h="168910">
                  <a:moveTo>
                    <a:pt x="3517" y="129654"/>
                  </a:moveTo>
                  <a:close/>
                </a:path>
                <a:path w="118110" h="168910">
                  <a:moveTo>
                    <a:pt x="4076" y="124383"/>
                  </a:moveTo>
                  <a:lnTo>
                    <a:pt x="3962" y="123736"/>
                  </a:lnTo>
                  <a:lnTo>
                    <a:pt x="3987" y="124117"/>
                  </a:lnTo>
                  <a:lnTo>
                    <a:pt x="4076" y="124548"/>
                  </a:lnTo>
                  <a:lnTo>
                    <a:pt x="4076" y="124383"/>
                  </a:lnTo>
                  <a:close/>
                </a:path>
                <a:path w="118110" h="168910">
                  <a:moveTo>
                    <a:pt x="4356" y="127000"/>
                  </a:moveTo>
                  <a:lnTo>
                    <a:pt x="4254" y="125730"/>
                  </a:lnTo>
                  <a:lnTo>
                    <a:pt x="4064" y="125730"/>
                  </a:lnTo>
                  <a:lnTo>
                    <a:pt x="3721" y="127000"/>
                  </a:lnTo>
                  <a:lnTo>
                    <a:pt x="4356" y="127000"/>
                  </a:lnTo>
                  <a:close/>
                </a:path>
                <a:path w="118110" h="168910">
                  <a:moveTo>
                    <a:pt x="5181" y="111760"/>
                  </a:moveTo>
                  <a:lnTo>
                    <a:pt x="5168" y="110959"/>
                  </a:lnTo>
                  <a:lnTo>
                    <a:pt x="4800" y="111760"/>
                  </a:lnTo>
                  <a:lnTo>
                    <a:pt x="5181" y="111760"/>
                  </a:lnTo>
                  <a:close/>
                </a:path>
                <a:path w="118110" h="168910">
                  <a:moveTo>
                    <a:pt x="7200" y="91287"/>
                  </a:moveTo>
                  <a:lnTo>
                    <a:pt x="7150" y="91478"/>
                  </a:lnTo>
                  <a:lnTo>
                    <a:pt x="7200" y="91287"/>
                  </a:lnTo>
                  <a:close/>
                </a:path>
                <a:path w="118110" h="168910">
                  <a:moveTo>
                    <a:pt x="7569" y="89496"/>
                  </a:moveTo>
                  <a:lnTo>
                    <a:pt x="7416" y="89992"/>
                  </a:lnTo>
                  <a:lnTo>
                    <a:pt x="7289" y="90639"/>
                  </a:lnTo>
                  <a:lnTo>
                    <a:pt x="7200" y="91287"/>
                  </a:lnTo>
                  <a:lnTo>
                    <a:pt x="7569" y="89496"/>
                  </a:lnTo>
                  <a:close/>
                </a:path>
                <a:path w="118110" h="168910">
                  <a:moveTo>
                    <a:pt x="7835" y="141224"/>
                  </a:moveTo>
                  <a:lnTo>
                    <a:pt x="7797" y="141363"/>
                  </a:lnTo>
                  <a:lnTo>
                    <a:pt x="7835" y="141224"/>
                  </a:lnTo>
                  <a:close/>
                </a:path>
                <a:path w="118110" h="168910">
                  <a:moveTo>
                    <a:pt x="8940" y="83185"/>
                  </a:moveTo>
                  <a:lnTo>
                    <a:pt x="8839" y="82994"/>
                  </a:lnTo>
                  <a:lnTo>
                    <a:pt x="8204" y="84112"/>
                  </a:lnTo>
                  <a:lnTo>
                    <a:pt x="8547" y="83832"/>
                  </a:lnTo>
                  <a:lnTo>
                    <a:pt x="8775" y="83515"/>
                  </a:lnTo>
                  <a:lnTo>
                    <a:pt x="8940" y="83185"/>
                  </a:lnTo>
                  <a:close/>
                </a:path>
                <a:path w="118110" h="168910">
                  <a:moveTo>
                    <a:pt x="10058" y="124244"/>
                  </a:moveTo>
                  <a:lnTo>
                    <a:pt x="9956" y="124447"/>
                  </a:lnTo>
                  <a:lnTo>
                    <a:pt x="9906" y="124612"/>
                  </a:lnTo>
                  <a:lnTo>
                    <a:pt x="9880" y="124764"/>
                  </a:lnTo>
                  <a:lnTo>
                    <a:pt x="10058" y="124244"/>
                  </a:lnTo>
                  <a:close/>
                </a:path>
                <a:path w="118110" h="168910">
                  <a:moveTo>
                    <a:pt x="10236" y="133350"/>
                  </a:moveTo>
                  <a:lnTo>
                    <a:pt x="10096" y="133350"/>
                  </a:lnTo>
                  <a:lnTo>
                    <a:pt x="10134" y="134620"/>
                  </a:lnTo>
                  <a:lnTo>
                    <a:pt x="10236" y="133350"/>
                  </a:lnTo>
                  <a:close/>
                </a:path>
                <a:path w="118110" h="168910">
                  <a:moveTo>
                    <a:pt x="11188" y="129540"/>
                  </a:moveTo>
                  <a:lnTo>
                    <a:pt x="11112" y="128270"/>
                  </a:lnTo>
                  <a:lnTo>
                    <a:pt x="10972" y="129540"/>
                  </a:lnTo>
                  <a:lnTo>
                    <a:pt x="11188" y="129540"/>
                  </a:lnTo>
                  <a:close/>
                </a:path>
                <a:path w="118110" h="168910">
                  <a:moveTo>
                    <a:pt x="12293" y="148463"/>
                  </a:moveTo>
                  <a:lnTo>
                    <a:pt x="11925" y="148247"/>
                  </a:lnTo>
                  <a:lnTo>
                    <a:pt x="11493" y="147955"/>
                  </a:lnTo>
                  <a:lnTo>
                    <a:pt x="11049" y="147904"/>
                  </a:lnTo>
                  <a:lnTo>
                    <a:pt x="11455" y="148272"/>
                  </a:lnTo>
                  <a:lnTo>
                    <a:pt x="11874" y="148412"/>
                  </a:lnTo>
                  <a:lnTo>
                    <a:pt x="12293" y="148463"/>
                  </a:lnTo>
                  <a:close/>
                </a:path>
                <a:path w="118110" h="168910">
                  <a:moveTo>
                    <a:pt x="12649" y="118110"/>
                  </a:moveTo>
                  <a:lnTo>
                    <a:pt x="12458" y="116840"/>
                  </a:lnTo>
                  <a:lnTo>
                    <a:pt x="12268" y="115570"/>
                  </a:lnTo>
                  <a:lnTo>
                    <a:pt x="11684" y="116522"/>
                  </a:lnTo>
                  <a:lnTo>
                    <a:pt x="11645" y="116840"/>
                  </a:lnTo>
                  <a:lnTo>
                    <a:pt x="11582" y="116687"/>
                  </a:lnTo>
                  <a:lnTo>
                    <a:pt x="11480" y="116840"/>
                  </a:lnTo>
                  <a:lnTo>
                    <a:pt x="11506" y="116522"/>
                  </a:lnTo>
                  <a:lnTo>
                    <a:pt x="11087" y="115570"/>
                  </a:lnTo>
                  <a:lnTo>
                    <a:pt x="11264" y="118110"/>
                  </a:lnTo>
                  <a:lnTo>
                    <a:pt x="12649" y="118110"/>
                  </a:lnTo>
                  <a:close/>
                </a:path>
                <a:path w="118110" h="168910">
                  <a:moveTo>
                    <a:pt x="13563" y="103860"/>
                  </a:moveTo>
                  <a:lnTo>
                    <a:pt x="13398" y="103886"/>
                  </a:lnTo>
                  <a:lnTo>
                    <a:pt x="13144" y="104089"/>
                  </a:lnTo>
                  <a:lnTo>
                    <a:pt x="13347" y="104051"/>
                  </a:lnTo>
                  <a:lnTo>
                    <a:pt x="13563" y="103860"/>
                  </a:lnTo>
                  <a:close/>
                </a:path>
                <a:path w="118110" h="168910">
                  <a:moveTo>
                    <a:pt x="14046" y="92405"/>
                  </a:moveTo>
                  <a:lnTo>
                    <a:pt x="13881" y="92722"/>
                  </a:lnTo>
                  <a:lnTo>
                    <a:pt x="14046" y="92405"/>
                  </a:lnTo>
                  <a:close/>
                </a:path>
                <a:path w="118110" h="168910">
                  <a:moveTo>
                    <a:pt x="16090" y="84442"/>
                  </a:moveTo>
                  <a:lnTo>
                    <a:pt x="15938" y="83439"/>
                  </a:lnTo>
                  <a:lnTo>
                    <a:pt x="14935" y="83566"/>
                  </a:lnTo>
                  <a:lnTo>
                    <a:pt x="15036" y="84175"/>
                  </a:lnTo>
                  <a:lnTo>
                    <a:pt x="16090" y="84442"/>
                  </a:lnTo>
                  <a:close/>
                </a:path>
                <a:path w="118110" h="168910">
                  <a:moveTo>
                    <a:pt x="17246" y="59131"/>
                  </a:moveTo>
                  <a:lnTo>
                    <a:pt x="16840" y="58420"/>
                  </a:lnTo>
                  <a:lnTo>
                    <a:pt x="16852" y="59512"/>
                  </a:lnTo>
                  <a:lnTo>
                    <a:pt x="17246" y="59131"/>
                  </a:lnTo>
                  <a:close/>
                </a:path>
                <a:path w="118110" h="168910">
                  <a:moveTo>
                    <a:pt x="17983" y="58420"/>
                  </a:moveTo>
                  <a:lnTo>
                    <a:pt x="17246" y="59131"/>
                  </a:lnTo>
                  <a:lnTo>
                    <a:pt x="17551" y="59690"/>
                  </a:lnTo>
                  <a:lnTo>
                    <a:pt x="17983" y="59690"/>
                  </a:lnTo>
                  <a:lnTo>
                    <a:pt x="17983" y="58420"/>
                  </a:lnTo>
                  <a:close/>
                </a:path>
                <a:path w="118110" h="168910">
                  <a:moveTo>
                    <a:pt x="18859" y="30480"/>
                  </a:moveTo>
                  <a:lnTo>
                    <a:pt x="18770" y="29210"/>
                  </a:lnTo>
                  <a:lnTo>
                    <a:pt x="18427" y="30480"/>
                  </a:lnTo>
                  <a:lnTo>
                    <a:pt x="18859" y="30480"/>
                  </a:lnTo>
                  <a:close/>
                </a:path>
                <a:path w="118110" h="168910">
                  <a:moveTo>
                    <a:pt x="20218" y="48171"/>
                  </a:moveTo>
                  <a:lnTo>
                    <a:pt x="19812" y="47510"/>
                  </a:lnTo>
                  <a:lnTo>
                    <a:pt x="19659" y="48247"/>
                  </a:lnTo>
                  <a:lnTo>
                    <a:pt x="19189" y="48933"/>
                  </a:lnTo>
                  <a:lnTo>
                    <a:pt x="19265" y="49339"/>
                  </a:lnTo>
                  <a:lnTo>
                    <a:pt x="19786" y="49047"/>
                  </a:lnTo>
                  <a:lnTo>
                    <a:pt x="20218" y="48171"/>
                  </a:lnTo>
                  <a:close/>
                </a:path>
                <a:path w="118110" h="168910">
                  <a:moveTo>
                    <a:pt x="20307" y="148082"/>
                  </a:moveTo>
                  <a:lnTo>
                    <a:pt x="19862" y="147320"/>
                  </a:lnTo>
                  <a:lnTo>
                    <a:pt x="18757" y="147320"/>
                  </a:lnTo>
                  <a:lnTo>
                    <a:pt x="20307" y="148082"/>
                  </a:lnTo>
                  <a:close/>
                </a:path>
                <a:path w="118110" h="168910">
                  <a:moveTo>
                    <a:pt x="21323" y="148590"/>
                  </a:moveTo>
                  <a:lnTo>
                    <a:pt x="20307" y="148082"/>
                  </a:lnTo>
                  <a:lnTo>
                    <a:pt x="20599" y="148590"/>
                  </a:lnTo>
                  <a:lnTo>
                    <a:pt x="21323" y="148590"/>
                  </a:lnTo>
                  <a:close/>
                </a:path>
                <a:path w="118110" h="168910">
                  <a:moveTo>
                    <a:pt x="22555" y="147218"/>
                  </a:moveTo>
                  <a:lnTo>
                    <a:pt x="21107" y="146875"/>
                  </a:lnTo>
                  <a:lnTo>
                    <a:pt x="22161" y="147167"/>
                  </a:lnTo>
                  <a:lnTo>
                    <a:pt x="22555" y="147218"/>
                  </a:lnTo>
                  <a:close/>
                </a:path>
                <a:path w="118110" h="168910">
                  <a:moveTo>
                    <a:pt x="27317" y="156654"/>
                  </a:moveTo>
                  <a:lnTo>
                    <a:pt x="25946" y="154940"/>
                  </a:lnTo>
                  <a:lnTo>
                    <a:pt x="26250" y="156210"/>
                  </a:lnTo>
                  <a:lnTo>
                    <a:pt x="27317" y="156654"/>
                  </a:lnTo>
                  <a:close/>
                </a:path>
                <a:path w="118110" h="168910">
                  <a:moveTo>
                    <a:pt x="27978" y="157480"/>
                  </a:moveTo>
                  <a:lnTo>
                    <a:pt x="27914" y="156908"/>
                  </a:lnTo>
                  <a:lnTo>
                    <a:pt x="27317" y="156654"/>
                  </a:lnTo>
                  <a:lnTo>
                    <a:pt x="27978" y="157480"/>
                  </a:lnTo>
                  <a:close/>
                </a:path>
                <a:path w="118110" h="168910">
                  <a:moveTo>
                    <a:pt x="30010" y="21526"/>
                  </a:moveTo>
                  <a:lnTo>
                    <a:pt x="28892" y="22364"/>
                  </a:lnTo>
                  <a:lnTo>
                    <a:pt x="28943" y="22809"/>
                  </a:lnTo>
                  <a:lnTo>
                    <a:pt x="30010" y="21526"/>
                  </a:lnTo>
                  <a:close/>
                </a:path>
                <a:path w="118110" h="168910">
                  <a:moveTo>
                    <a:pt x="32296" y="17780"/>
                  </a:moveTo>
                  <a:lnTo>
                    <a:pt x="31800" y="17780"/>
                  </a:lnTo>
                  <a:lnTo>
                    <a:pt x="31965" y="19050"/>
                  </a:lnTo>
                  <a:lnTo>
                    <a:pt x="32194" y="19050"/>
                  </a:lnTo>
                  <a:lnTo>
                    <a:pt x="32296" y="17780"/>
                  </a:lnTo>
                  <a:close/>
                </a:path>
                <a:path w="118110" h="168910">
                  <a:moveTo>
                    <a:pt x="35052" y="153657"/>
                  </a:moveTo>
                  <a:lnTo>
                    <a:pt x="34201" y="153428"/>
                  </a:lnTo>
                  <a:lnTo>
                    <a:pt x="34886" y="153924"/>
                  </a:lnTo>
                  <a:lnTo>
                    <a:pt x="35052" y="153657"/>
                  </a:lnTo>
                  <a:close/>
                </a:path>
                <a:path w="118110" h="168910">
                  <a:moveTo>
                    <a:pt x="35648" y="158750"/>
                  </a:moveTo>
                  <a:lnTo>
                    <a:pt x="35293" y="158584"/>
                  </a:lnTo>
                  <a:lnTo>
                    <a:pt x="35166" y="158750"/>
                  </a:lnTo>
                  <a:lnTo>
                    <a:pt x="35648" y="158750"/>
                  </a:lnTo>
                  <a:close/>
                </a:path>
                <a:path w="118110" h="168910">
                  <a:moveTo>
                    <a:pt x="43459" y="2540"/>
                  </a:moveTo>
                  <a:lnTo>
                    <a:pt x="43294" y="2540"/>
                  </a:lnTo>
                  <a:lnTo>
                    <a:pt x="43459" y="2540"/>
                  </a:lnTo>
                  <a:close/>
                </a:path>
                <a:path w="118110" h="168910">
                  <a:moveTo>
                    <a:pt x="47650" y="159956"/>
                  </a:moveTo>
                  <a:lnTo>
                    <a:pt x="46761" y="159321"/>
                  </a:lnTo>
                  <a:lnTo>
                    <a:pt x="46583" y="159613"/>
                  </a:lnTo>
                  <a:lnTo>
                    <a:pt x="47193" y="159727"/>
                  </a:lnTo>
                  <a:lnTo>
                    <a:pt x="47650" y="159956"/>
                  </a:lnTo>
                  <a:close/>
                </a:path>
                <a:path w="118110" h="168910">
                  <a:moveTo>
                    <a:pt x="47993" y="160197"/>
                  </a:moveTo>
                  <a:lnTo>
                    <a:pt x="47790" y="160020"/>
                  </a:lnTo>
                  <a:lnTo>
                    <a:pt x="47650" y="159956"/>
                  </a:lnTo>
                  <a:lnTo>
                    <a:pt x="47993" y="160197"/>
                  </a:lnTo>
                  <a:close/>
                </a:path>
                <a:path w="118110" h="168910">
                  <a:moveTo>
                    <a:pt x="48069" y="160248"/>
                  </a:moveTo>
                  <a:close/>
                </a:path>
                <a:path w="118110" h="168910">
                  <a:moveTo>
                    <a:pt x="55384" y="161188"/>
                  </a:moveTo>
                  <a:lnTo>
                    <a:pt x="55359" y="161061"/>
                  </a:lnTo>
                  <a:lnTo>
                    <a:pt x="55321" y="161201"/>
                  </a:lnTo>
                  <a:close/>
                </a:path>
                <a:path w="118110" h="168910">
                  <a:moveTo>
                    <a:pt x="56629" y="162788"/>
                  </a:moveTo>
                  <a:lnTo>
                    <a:pt x="56565" y="162560"/>
                  </a:lnTo>
                  <a:lnTo>
                    <a:pt x="56629" y="162788"/>
                  </a:lnTo>
                  <a:close/>
                </a:path>
                <a:path w="118110" h="168910">
                  <a:moveTo>
                    <a:pt x="57289" y="163830"/>
                  </a:moveTo>
                  <a:lnTo>
                    <a:pt x="56629" y="162788"/>
                  </a:lnTo>
                  <a:lnTo>
                    <a:pt x="56946" y="163830"/>
                  </a:lnTo>
                  <a:lnTo>
                    <a:pt x="57289" y="163830"/>
                  </a:lnTo>
                  <a:close/>
                </a:path>
                <a:path w="118110" h="168910">
                  <a:moveTo>
                    <a:pt x="65112" y="163233"/>
                  </a:moveTo>
                  <a:lnTo>
                    <a:pt x="64477" y="163537"/>
                  </a:lnTo>
                  <a:lnTo>
                    <a:pt x="64795" y="163601"/>
                  </a:lnTo>
                  <a:lnTo>
                    <a:pt x="64985" y="163372"/>
                  </a:lnTo>
                  <a:lnTo>
                    <a:pt x="65112" y="163233"/>
                  </a:lnTo>
                  <a:close/>
                </a:path>
                <a:path w="118110" h="168910">
                  <a:moveTo>
                    <a:pt x="65900" y="167881"/>
                  </a:moveTo>
                  <a:lnTo>
                    <a:pt x="65671" y="167678"/>
                  </a:lnTo>
                  <a:lnTo>
                    <a:pt x="65760" y="167843"/>
                  </a:lnTo>
                  <a:lnTo>
                    <a:pt x="65900" y="167932"/>
                  </a:lnTo>
                  <a:close/>
                </a:path>
                <a:path w="118110" h="168910">
                  <a:moveTo>
                    <a:pt x="76746" y="164820"/>
                  </a:moveTo>
                  <a:lnTo>
                    <a:pt x="76669" y="164655"/>
                  </a:lnTo>
                  <a:lnTo>
                    <a:pt x="76555" y="164452"/>
                  </a:lnTo>
                  <a:lnTo>
                    <a:pt x="76377" y="164211"/>
                  </a:lnTo>
                  <a:lnTo>
                    <a:pt x="76212" y="164185"/>
                  </a:lnTo>
                  <a:lnTo>
                    <a:pt x="76492" y="165036"/>
                  </a:lnTo>
                  <a:lnTo>
                    <a:pt x="76542" y="165404"/>
                  </a:lnTo>
                  <a:lnTo>
                    <a:pt x="76542" y="165049"/>
                  </a:lnTo>
                  <a:lnTo>
                    <a:pt x="76619" y="164884"/>
                  </a:lnTo>
                  <a:lnTo>
                    <a:pt x="76746" y="164820"/>
                  </a:lnTo>
                  <a:close/>
                </a:path>
                <a:path w="118110" h="168910">
                  <a:moveTo>
                    <a:pt x="77584" y="163410"/>
                  </a:moveTo>
                  <a:lnTo>
                    <a:pt x="77089" y="163791"/>
                  </a:lnTo>
                  <a:lnTo>
                    <a:pt x="76974" y="163576"/>
                  </a:lnTo>
                  <a:lnTo>
                    <a:pt x="77089" y="164147"/>
                  </a:lnTo>
                  <a:lnTo>
                    <a:pt x="77089" y="164376"/>
                  </a:lnTo>
                  <a:lnTo>
                    <a:pt x="77482" y="164147"/>
                  </a:lnTo>
                  <a:lnTo>
                    <a:pt x="77584" y="163410"/>
                  </a:lnTo>
                  <a:close/>
                </a:path>
                <a:path w="118110" h="168910">
                  <a:moveTo>
                    <a:pt x="78574" y="163830"/>
                  </a:moveTo>
                  <a:lnTo>
                    <a:pt x="78346" y="163830"/>
                  </a:lnTo>
                  <a:lnTo>
                    <a:pt x="78498" y="164160"/>
                  </a:lnTo>
                  <a:lnTo>
                    <a:pt x="78574" y="163830"/>
                  </a:lnTo>
                  <a:close/>
                </a:path>
                <a:path w="118110" h="168910">
                  <a:moveTo>
                    <a:pt x="80149" y="156806"/>
                  </a:moveTo>
                  <a:lnTo>
                    <a:pt x="78244" y="158927"/>
                  </a:lnTo>
                  <a:lnTo>
                    <a:pt x="79933" y="157492"/>
                  </a:lnTo>
                  <a:lnTo>
                    <a:pt x="80149" y="156806"/>
                  </a:lnTo>
                  <a:close/>
                </a:path>
                <a:path w="118110" h="168910">
                  <a:moveTo>
                    <a:pt x="80530" y="160020"/>
                  </a:moveTo>
                  <a:lnTo>
                    <a:pt x="80264" y="161290"/>
                  </a:lnTo>
                  <a:lnTo>
                    <a:pt x="80479" y="161290"/>
                  </a:lnTo>
                  <a:lnTo>
                    <a:pt x="80530" y="160020"/>
                  </a:lnTo>
                  <a:close/>
                </a:path>
                <a:path w="118110" h="168910">
                  <a:moveTo>
                    <a:pt x="80911" y="157213"/>
                  </a:moveTo>
                  <a:lnTo>
                    <a:pt x="80695" y="157314"/>
                  </a:lnTo>
                  <a:lnTo>
                    <a:pt x="79908" y="159092"/>
                  </a:lnTo>
                  <a:lnTo>
                    <a:pt x="80911" y="157213"/>
                  </a:lnTo>
                  <a:close/>
                </a:path>
                <a:path w="118110" h="168910">
                  <a:moveTo>
                    <a:pt x="81038" y="156565"/>
                  </a:moveTo>
                  <a:lnTo>
                    <a:pt x="79933" y="157492"/>
                  </a:lnTo>
                  <a:lnTo>
                    <a:pt x="79870" y="157721"/>
                  </a:lnTo>
                  <a:lnTo>
                    <a:pt x="80695" y="157314"/>
                  </a:lnTo>
                  <a:lnTo>
                    <a:pt x="81038" y="156565"/>
                  </a:lnTo>
                  <a:close/>
                </a:path>
                <a:path w="118110" h="168910">
                  <a:moveTo>
                    <a:pt x="83718" y="161290"/>
                  </a:moveTo>
                  <a:lnTo>
                    <a:pt x="83273" y="161290"/>
                  </a:lnTo>
                  <a:lnTo>
                    <a:pt x="83299" y="162560"/>
                  </a:lnTo>
                  <a:lnTo>
                    <a:pt x="83718" y="161290"/>
                  </a:lnTo>
                  <a:close/>
                </a:path>
                <a:path w="118110" h="168910">
                  <a:moveTo>
                    <a:pt x="83807" y="152400"/>
                  </a:moveTo>
                  <a:lnTo>
                    <a:pt x="83032" y="152400"/>
                  </a:lnTo>
                  <a:lnTo>
                    <a:pt x="82346" y="154940"/>
                  </a:lnTo>
                  <a:lnTo>
                    <a:pt x="83807" y="152400"/>
                  </a:lnTo>
                  <a:close/>
                </a:path>
                <a:path w="118110" h="168910">
                  <a:moveTo>
                    <a:pt x="84150" y="160020"/>
                  </a:moveTo>
                  <a:lnTo>
                    <a:pt x="83718" y="161290"/>
                  </a:lnTo>
                  <a:lnTo>
                    <a:pt x="83896" y="161290"/>
                  </a:lnTo>
                  <a:lnTo>
                    <a:pt x="84150" y="160020"/>
                  </a:lnTo>
                  <a:close/>
                </a:path>
                <a:path w="118110" h="168910">
                  <a:moveTo>
                    <a:pt x="85178" y="147078"/>
                  </a:moveTo>
                  <a:lnTo>
                    <a:pt x="85153" y="147485"/>
                  </a:lnTo>
                  <a:lnTo>
                    <a:pt x="85166" y="147345"/>
                  </a:lnTo>
                  <a:lnTo>
                    <a:pt x="85178" y="147193"/>
                  </a:lnTo>
                  <a:close/>
                </a:path>
                <a:path w="118110" h="168910">
                  <a:moveTo>
                    <a:pt x="86347" y="146050"/>
                  </a:moveTo>
                  <a:lnTo>
                    <a:pt x="85318" y="147320"/>
                  </a:lnTo>
                  <a:lnTo>
                    <a:pt x="86220" y="147320"/>
                  </a:lnTo>
                  <a:lnTo>
                    <a:pt x="86347" y="146050"/>
                  </a:lnTo>
                  <a:close/>
                </a:path>
                <a:path w="118110" h="168910">
                  <a:moveTo>
                    <a:pt x="88493" y="148564"/>
                  </a:moveTo>
                  <a:lnTo>
                    <a:pt x="88366" y="148424"/>
                  </a:lnTo>
                  <a:lnTo>
                    <a:pt x="88239" y="148361"/>
                  </a:lnTo>
                  <a:lnTo>
                    <a:pt x="88493" y="148564"/>
                  </a:lnTo>
                  <a:close/>
                </a:path>
                <a:path w="118110" h="168910">
                  <a:moveTo>
                    <a:pt x="88620" y="149199"/>
                  </a:moveTo>
                  <a:lnTo>
                    <a:pt x="87109" y="150025"/>
                  </a:lnTo>
                  <a:lnTo>
                    <a:pt x="87388" y="150749"/>
                  </a:lnTo>
                  <a:lnTo>
                    <a:pt x="87680" y="150215"/>
                  </a:lnTo>
                  <a:lnTo>
                    <a:pt x="88569" y="149593"/>
                  </a:lnTo>
                  <a:lnTo>
                    <a:pt x="88620" y="149199"/>
                  </a:lnTo>
                  <a:close/>
                </a:path>
                <a:path w="118110" h="168910">
                  <a:moveTo>
                    <a:pt x="88620" y="146050"/>
                  </a:moveTo>
                  <a:lnTo>
                    <a:pt x="87998" y="146050"/>
                  </a:lnTo>
                  <a:lnTo>
                    <a:pt x="87833" y="146050"/>
                  </a:lnTo>
                  <a:lnTo>
                    <a:pt x="87071" y="144780"/>
                  </a:lnTo>
                  <a:lnTo>
                    <a:pt x="87426" y="147320"/>
                  </a:lnTo>
                  <a:lnTo>
                    <a:pt x="86385" y="147320"/>
                  </a:lnTo>
                  <a:lnTo>
                    <a:pt x="85356" y="148590"/>
                  </a:lnTo>
                  <a:lnTo>
                    <a:pt x="85153" y="148590"/>
                  </a:lnTo>
                  <a:lnTo>
                    <a:pt x="85077" y="149860"/>
                  </a:lnTo>
                  <a:lnTo>
                    <a:pt x="84912" y="148590"/>
                  </a:lnTo>
                  <a:lnTo>
                    <a:pt x="84607" y="148590"/>
                  </a:lnTo>
                  <a:lnTo>
                    <a:pt x="83146" y="149860"/>
                  </a:lnTo>
                  <a:lnTo>
                    <a:pt x="84239" y="152400"/>
                  </a:lnTo>
                  <a:lnTo>
                    <a:pt x="83807" y="152400"/>
                  </a:lnTo>
                  <a:lnTo>
                    <a:pt x="84010" y="154940"/>
                  </a:lnTo>
                  <a:lnTo>
                    <a:pt x="82118" y="155841"/>
                  </a:lnTo>
                  <a:lnTo>
                    <a:pt x="82118" y="157480"/>
                  </a:lnTo>
                  <a:lnTo>
                    <a:pt x="81699" y="157861"/>
                  </a:lnTo>
                  <a:lnTo>
                    <a:pt x="81788" y="157480"/>
                  </a:lnTo>
                  <a:lnTo>
                    <a:pt x="82118" y="157480"/>
                  </a:lnTo>
                  <a:lnTo>
                    <a:pt x="82118" y="155841"/>
                  </a:lnTo>
                  <a:lnTo>
                    <a:pt x="81318" y="156210"/>
                  </a:lnTo>
                  <a:lnTo>
                    <a:pt x="82080" y="156210"/>
                  </a:lnTo>
                  <a:lnTo>
                    <a:pt x="81648" y="157480"/>
                  </a:lnTo>
                  <a:lnTo>
                    <a:pt x="81343" y="157480"/>
                  </a:lnTo>
                  <a:lnTo>
                    <a:pt x="81432" y="158127"/>
                  </a:lnTo>
                  <a:lnTo>
                    <a:pt x="80772" y="158750"/>
                  </a:lnTo>
                  <a:lnTo>
                    <a:pt x="81026" y="161290"/>
                  </a:lnTo>
                  <a:lnTo>
                    <a:pt x="80479" y="161290"/>
                  </a:lnTo>
                  <a:lnTo>
                    <a:pt x="80441" y="162560"/>
                  </a:lnTo>
                  <a:lnTo>
                    <a:pt x="80060" y="162267"/>
                  </a:lnTo>
                  <a:lnTo>
                    <a:pt x="80264" y="161290"/>
                  </a:lnTo>
                  <a:lnTo>
                    <a:pt x="79514" y="161290"/>
                  </a:lnTo>
                  <a:lnTo>
                    <a:pt x="79819" y="162077"/>
                  </a:lnTo>
                  <a:lnTo>
                    <a:pt x="78778" y="161290"/>
                  </a:lnTo>
                  <a:lnTo>
                    <a:pt x="80010" y="163830"/>
                  </a:lnTo>
                  <a:lnTo>
                    <a:pt x="78943" y="165100"/>
                  </a:lnTo>
                  <a:lnTo>
                    <a:pt x="78498" y="164160"/>
                  </a:lnTo>
                  <a:lnTo>
                    <a:pt x="78308" y="165100"/>
                  </a:lnTo>
                  <a:lnTo>
                    <a:pt x="76746" y="165100"/>
                  </a:lnTo>
                  <a:lnTo>
                    <a:pt x="77216" y="166370"/>
                  </a:lnTo>
                  <a:lnTo>
                    <a:pt x="73520" y="166370"/>
                  </a:lnTo>
                  <a:lnTo>
                    <a:pt x="73520" y="167640"/>
                  </a:lnTo>
                  <a:lnTo>
                    <a:pt x="71755" y="167640"/>
                  </a:lnTo>
                  <a:lnTo>
                    <a:pt x="72415" y="166370"/>
                  </a:lnTo>
                  <a:lnTo>
                    <a:pt x="73520" y="167640"/>
                  </a:lnTo>
                  <a:lnTo>
                    <a:pt x="73520" y="166370"/>
                  </a:lnTo>
                  <a:lnTo>
                    <a:pt x="69900" y="165100"/>
                  </a:lnTo>
                  <a:lnTo>
                    <a:pt x="68326" y="165100"/>
                  </a:lnTo>
                  <a:lnTo>
                    <a:pt x="67868" y="166370"/>
                  </a:lnTo>
                  <a:lnTo>
                    <a:pt x="66128" y="165100"/>
                  </a:lnTo>
                  <a:lnTo>
                    <a:pt x="65265" y="165100"/>
                  </a:lnTo>
                  <a:lnTo>
                    <a:pt x="65265" y="166370"/>
                  </a:lnTo>
                  <a:lnTo>
                    <a:pt x="63792" y="167640"/>
                  </a:lnTo>
                  <a:lnTo>
                    <a:pt x="63106" y="167640"/>
                  </a:lnTo>
                  <a:lnTo>
                    <a:pt x="63576" y="166370"/>
                  </a:lnTo>
                  <a:lnTo>
                    <a:pt x="65265" y="166370"/>
                  </a:lnTo>
                  <a:lnTo>
                    <a:pt x="65265" y="165100"/>
                  </a:lnTo>
                  <a:lnTo>
                    <a:pt x="65976" y="163830"/>
                  </a:lnTo>
                  <a:lnTo>
                    <a:pt x="64795" y="163830"/>
                  </a:lnTo>
                  <a:lnTo>
                    <a:pt x="64452" y="165100"/>
                  </a:lnTo>
                  <a:lnTo>
                    <a:pt x="63258" y="165100"/>
                  </a:lnTo>
                  <a:lnTo>
                    <a:pt x="63703" y="163830"/>
                  </a:lnTo>
                  <a:lnTo>
                    <a:pt x="60312" y="163830"/>
                  </a:lnTo>
                  <a:lnTo>
                    <a:pt x="58432" y="162560"/>
                  </a:lnTo>
                  <a:lnTo>
                    <a:pt x="58115" y="163830"/>
                  </a:lnTo>
                  <a:lnTo>
                    <a:pt x="59563" y="165100"/>
                  </a:lnTo>
                  <a:lnTo>
                    <a:pt x="58331" y="165100"/>
                  </a:lnTo>
                  <a:lnTo>
                    <a:pt x="61556" y="167640"/>
                  </a:lnTo>
                  <a:lnTo>
                    <a:pt x="60782" y="167640"/>
                  </a:lnTo>
                  <a:lnTo>
                    <a:pt x="64008" y="168910"/>
                  </a:lnTo>
                  <a:lnTo>
                    <a:pt x="63868" y="167640"/>
                  </a:lnTo>
                  <a:lnTo>
                    <a:pt x="65100" y="167640"/>
                  </a:lnTo>
                  <a:lnTo>
                    <a:pt x="65671" y="168910"/>
                  </a:lnTo>
                  <a:lnTo>
                    <a:pt x="65595" y="167640"/>
                  </a:lnTo>
                  <a:lnTo>
                    <a:pt x="65811" y="167640"/>
                  </a:lnTo>
                  <a:lnTo>
                    <a:pt x="67310" y="168910"/>
                  </a:lnTo>
                  <a:lnTo>
                    <a:pt x="66294" y="166370"/>
                  </a:lnTo>
                  <a:lnTo>
                    <a:pt x="68414" y="167640"/>
                  </a:lnTo>
                  <a:lnTo>
                    <a:pt x="69900" y="167640"/>
                  </a:lnTo>
                  <a:lnTo>
                    <a:pt x="69799" y="168910"/>
                  </a:lnTo>
                  <a:lnTo>
                    <a:pt x="71107" y="168910"/>
                  </a:lnTo>
                  <a:lnTo>
                    <a:pt x="71716" y="167716"/>
                  </a:lnTo>
                  <a:lnTo>
                    <a:pt x="72872" y="168910"/>
                  </a:lnTo>
                  <a:lnTo>
                    <a:pt x="75628" y="168910"/>
                  </a:lnTo>
                  <a:lnTo>
                    <a:pt x="76669" y="167640"/>
                  </a:lnTo>
                  <a:lnTo>
                    <a:pt x="79400" y="167640"/>
                  </a:lnTo>
                  <a:lnTo>
                    <a:pt x="79679" y="166370"/>
                  </a:lnTo>
                  <a:lnTo>
                    <a:pt x="79946" y="168910"/>
                  </a:lnTo>
                  <a:lnTo>
                    <a:pt x="80137" y="166370"/>
                  </a:lnTo>
                  <a:lnTo>
                    <a:pt x="80937" y="166370"/>
                  </a:lnTo>
                  <a:lnTo>
                    <a:pt x="81114" y="166636"/>
                  </a:lnTo>
                  <a:lnTo>
                    <a:pt x="81013" y="166471"/>
                  </a:lnTo>
                  <a:lnTo>
                    <a:pt x="81343" y="166370"/>
                  </a:lnTo>
                  <a:lnTo>
                    <a:pt x="82029" y="165100"/>
                  </a:lnTo>
                  <a:lnTo>
                    <a:pt x="82143" y="166370"/>
                  </a:lnTo>
                  <a:lnTo>
                    <a:pt x="82118" y="165100"/>
                  </a:lnTo>
                  <a:lnTo>
                    <a:pt x="82334" y="165100"/>
                  </a:lnTo>
                  <a:lnTo>
                    <a:pt x="82880" y="163830"/>
                  </a:lnTo>
                  <a:lnTo>
                    <a:pt x="83121" y="163830"/>
                  </a:lnTo>
                  <a:lnTo>
                    <a:pt x="82867" y="162560"/>
                  </a:lnTo>
                  <a:lnTo>
                    <a:pt x="83159" y="162560"/>
                  </a:lnTo>
                  <a:lnTo>
                    <a:pt x="83172" y="162077"/>
                  </a:lnTo>
                  <a:lnTo>
                    <a:pt x="82981" y="161290"/>
                  </a:lnTo>
                  <a:lnTo>
                    <a:pt x="82765" y="160020"/>
                  </a:lnTo>
                  <a:lnTo>
                    <a:pt x="84315" y="158750"/>
                  </a:lnTo>
                  <a:lnTo>
                    <a:pt x="85877" y="157480"/>
                  </a:lnTo>
                  <a:lnTo>
                    <a:pt x="85636" y="154940"/>
                  </a:lnTo>
                  <a:lnTo>
                    <a:pt x="86042" y="152400"/>
                  </a:lnTo>
                  <a:lnTo>
                    <a:pt x="85280" y="151130"/>
                  </a:lnTo>
                  <a:lnTo>
                    <a:pt x="85471" y="149860"/>
                  </a:lnTo>
                  <a:lnTo>
                    <a:pt x="85674" y="148590"/>
                  </a:lnTo>
                  <a:lnTo>
                    <a:pt x="86398" y="148590"/>
                  </a:lnTo>
                  <a:lnTo>
                    <a:pt x="86448" y="149860"/>
                  </a:lnTo>
                  <a:lnTo>
                    <a:pt x="87325" y="148590"/>
                  </a:lnTo>
                  <a:lnTo>
                    <a:pt x="87604" y="147320"/>
                  </a:lnTo>
                  <a:lnTo>
                    <a:pt x="87718" y="146050"/>
                  </a:lnTo>
                  <a:lnTo>
                    <a:pt x="87871" y="147320"/>
                  </a:lnTo>
                  <a:lnTo>
                    <a:pt x="88620" y="146050"/>
                  </a:lnTo>
                  <a:close/>
                </a:path>
                <a:path w="118110" h="168910">
                  <a:moveTo>
                    <a:pt x="88696" y="148729"/>
                  </a:moveTo>
                  <a:lnTo>
                    <a:pt x="88493" y="148564"/>
                  </a:lnTo>
                  <a:lnTo>
                    <a:pt x="88671" y="148894"/>
                  </a:lnTo>
                  <a:lnTo>
                    <a:pt x="88696" y="148729"/>
                  </a:lnTo>
                  <a:close/>
                </a:path>
                <a:path w="118110" h="168910">
                  <a:moveTo>
                    <a:pt x="88709" y="144780"/>
                  </a:moveTo>
                  <a:lnTo>
                    <a:pt x="87909" y="145935"/>
                  </a:lnTo>
                  <a:lnTo>
                    <a:pt x="88709" y="144780"/>
                  </a:lnTo>
                  <a:close/>
                </a:path>
                <a:path w="118110" h="168910">
                  <a:moveTo>
                    <a:pt x="89293" y="146240"/>
                  </a:moveTo>
                  <a:lnTo>
                    <a:pt x="89103" y="146761"/>
                  </a:lnTo>
                  <a:lnTo>
                    <a:pt x="89217" y="146532"/>
                  </a:lnTo>
                  <a:lnTo>
                    <a:pt x="89281" y="146367"/>
                  </a:lnTo>
                  <a:lnTo>
                    <a:pt x="89293" y="146240"/>
                  </a:lnTo>
                  <a:close/>
                </a:path>
                <a:path w="118110" h="168910">
                  <a:moveTo>
                    <a:pt x="89382" y="145859"/>
                  </a:moveTo>
                  <a:lnTo>
                    <a:pt x="89166" y="145732"/>
                  </a:lnTo>
                  <a:lnTo>
                    <a:pt x="89242" y="145923"/>
                  </a:lnTo>
                  <a:lnTo>
                    <a:pt x="89281" y="146227"/>
                  </a:lnTo>
                  <a:lnTo>
                    <a:pt x="89382" y="145859"/>
                  </a:lnTo>
                  <a:close/>
                </a:path>
                <a:path w="118110" h="168910">
                  <a:moveTo>
                    <a:pt x="89662" y="142240"/>
                  </a:moveTo>
                  <a:lnTo>
                    <a:pt x="89509" y="142240"/>
                  </a:lnTo>
                  <a:lnTo>
                    <a:pt x="89623" y="140970"/>
                  </a:lnTo>
                  <a:lnTo>
                    <a:pt x="87680" y="140970"/>
                  </a:lnTo>
                  <a:lnTo>
                    <a:pt x="88709" y="144780"/>
                  </a:lnTo>
                  <a:lnTo>
                    <a:pt x="89331" y="144780"/>
                  </a:lnTo>
                  <a:lnTo>
                    <a:pt x="89420" y="145618"/>
                  </a:lnTo>
                  <a:lnTo>
                    <a:pt x="89395" y="145859"/>
                  </a:lnTo>
                  <a:lnTo>
                    <a:pt x="89484" y="146050"/>
                  </a:lnTo>
                  <a:lnTo>
                    <a:pt x="89560" y="145719"/>
                  </a:lnTo>
                  <a:lnTo>
                    <a:pt x="89535" y="145567"/>
                  </a:lnTo>
                  <a:lnTo>
                    <a:pt x="89636" y="144780"/>
                  </a:lnTo>
                  <a:lnTo>
                    <a:pt x="89662" y="142240"/>
                  </a:lnTo>
                  <a:close/>
                </a:path>
                <a:path w="118110" h="168910">
                  <a:moveTo>
                    <a:pt x="90233" y="140169"/>
                  </a:moveTo>
                  <a:lnTo>
                    <a:pt x="90004" y="139700"/>
                  </a:lnTo>
                  <a:lnTo>
                    <a:pt x="89865" y="140970"/>
                  </a:lnTo>
                  <a:lnTo>
                    <a:pt x="90233" y="140169"/>
                  </a:lnTo>
                  <a:close/>
                </a:path>
                <a:path w="118110" h="168910">
                  <a:moveTo>
                    <a:pt x="90576" y="142240"/>
                  </a:moveTo>
                  <a:lnTo>
                    <a:pt x="90271" y="142240"/>
                  </a:lnTo>
                  <a:lnTo>
                    <a:pt x="90157" y="143510"/>
                  </a:lnTo>
                  <a:lnTo>
                    <a:pt x="90335" y="143510"/>
                  </a:lnTo>
                  <a:lnTo>
                    <a:pt x="90576" y="142240"/>
                  </a:lnTo>
                  <a:close/>
                </a:path>
                <a:path w="118110" h="168910">
                  <a:moveTo>
                    <a:pt x="90868" y="142240"/>
                  </a:moveTo>
                  <a:lnTo>
                    <a:pt x="90766" y="141744"/>
                  </a:lnTo>
                  <a:lnTo>
                    <a:pt x="90576" y="142240"/>
                  </a:lnTo>
                  <a:lnTo>
                    <a:pt x="90868" y="142240"/>
                  </a:lnTo>
                  <a:close/>
                </a:path>
                <a:path w="118110" h="168910">
                  <a:moveTo>
                    <a:pt x="91084" y="140970"/>
                  </a:moveTo>
                  <a:lnTo>
                    <a:pt x="90449" y="139700"/>
                  </a:lnTo>
                  <a:lnTo>
                    <a:pt x="90233" y="140169"/>
                  </a:lnTo>
                  <a:lnTo>
                    <a:pt x="90627" y="140970"/>
                  </a:lnTo>
                  <a:lnTo>
                    <a:pt x="90766" y="141744"/>
                  </a:lnTo>
                  <a:lnTo>
                    <a:pt x="91084" y="140970"/>
                  </a:lnTo>
                  <a:close/>
                </a:path>
                <a:path w="118110" h="168910">
                  <a:moveTo>
                    <a:pt x="91630" y="139992"/>
                  </a:moveTo>
                  <a:lnTo>
                    <a:pt x="91528" y="140271"/>
                  </a:lnTo>
                  <a:lnTo>
                    <a:pt x="91630" y="139992"/>
                  </a:lnTo>
                  <a:close/>
                </a:path>
                <a:path w="118110" h="168910">
                  <a:moveTo>
                    <a:pt x="91719" y="140423"/>
                  </a:moveTo>
                  <a:lnTo>
                    <a:pt x="91592" y="140347"/>
                  </a:lnTo>
                  <a:lnTo>
                    <a:pt x="91579" y="140703"/>
                  </a:lnTo>
                  <a:lnTo>
                    <a:pt x="91719" y="140423"/>
                  </a:lnTo>
                  <a:close/>
                </a:path>
                <a:path w="118110" h="168910">
                  <a:moveTo>
                    <a:pt x="91833" y="139484"/>
                  </a:moveTo>
                  <a:lnTo>
                    <a:pt x="91655" y="139255"/>
                  </a:lnTo>
                  <a:lnTo>
                    <a:pt x="91617" y="139992"/>
                  </a:lnTo>
                  <a:lnTo>
                    <a:pt x="91706" y="139763"/>
                  </a:lnTo>
                  <a:lnTo>
                    <a:pt x="91833" y="139484"/>
                  </a:lnTo>
                  <a:close/>
                </a:path>
                <a:path w="118110" h="168910">
                  <a:moveTo>
                    <a:pt x="92557" y="134683"/>
                  </a:moveTo>
                  <a:lnTo>
                    <a:pt x="92062" y="134150"/>
                  </a:lnTo>
                  <a:lnTo>
                    <a:pt x="91059" y="134721"/>
                  </a:lnTo>
                  <a:lnTo>
                    <a:pt x="90665" y="135737"/>
                  </a:lnTo>
                  <a:lnTo>
                    <a:pt x="90919" y="137020"/>
                  </a:lnTo>
                  <a:lnTo>
                    <a:pt x="90627" y="137172"/>
                  </a:lnTo>
                  <a:lnTo>
                    <a:pt x="90449" y="136867"/>
                  </a:lnTo>
                  <a:lnTo>
                    <a:pt x="90297" y="136753"/>
                  </a:lnTo>
                  <a:lnTo>
                    <a:pt x="90512" y="137642"/>
                  </a:lnTo>
                  <a:lnTo>
                    <a:pt x="91033" y="138772"/>
                  </a:lnTo>
                  <a:lnTo>
                    <a:pt x="92075" y="138607"/>
                  </a:lnTo>
                  <a:lnTo>
                    <a:pt x="91401" y="137566"/>
                  </a:lnTo>
                  <a:lnTo>
                    <a:pt x="91859" y="137515"/>
                  </a:lnTo>
                  <a:lnTo>
                    <a:pt x="91020" y="136347"/>
                  </a:lnTo>
                  <a:lnTo>
                    <a:pt x="91122" y="135686"/>
                  </a:lnTo>
                  <a:lnTo>
                    <a:pt x="91694" y="135369"/>
                  </a:lnTo>
                  <a:lnTo>
                    <a:pt x="92024" y="135597"/>
                  </a:lnTo>
                  <a:lnTo>
                    <a:pt x="91846" y="135293"/>
                  </a:lnTo>
                  <a:lnTo>
                    <a:pt x="92557" y="134683"/>
                  </a:lnTo>
                  <a:close/>
                </a:path>
                <a:path w="118110" h="168910">
                  <a:moveTo>
                    <a:pt x="97612" y="127000"/>
                  </a:moveTo>
                  <a:lnTo>
                    <a:pt x="97231" y="125730"/>
                  </a:lnTo>
                  <a:lnTo>
                    <a:pt x="96189" y="127000"/>
                  </a:lnTo>
                  <a:lnTo>
                    <a:pt x="96735" y="127000"/>
                  </a:lnTo>
                  <a:lnTo>
                    <a:pt x="96989" y="128270"/>
                  </a:lnTo>
                  <a:lnTo>
                    <a:pt x="97612" y="127000"/>
                  </a:lnTo>
                  <a:close/>
                </a:path>
                <a:path w="118110" h="168910">
                  <a:moveTo>
                    <a:pt x="97853" y="6832"/>
                  </a:moveTo>
                  <a:lnTo>
                    <a:pt x="97688" y="6769"/>
                  </a:lnTo>
                  <a:lnTo>
                    <a:pt x="97510" y="6743"/>
                  </a:lnTo>
                  <a:lnTo>
                    <a:pt x="97383" y="6807"/>
                  </a:lnTo>
                  <a:lnTo>
                    <a:pt x="97853" y="6832"/>
                  </a:lnTo>
                  <a:close/>
                </a:path>
                <a:path w="118110" h="168910">
                  <a:moveTo>
                    <a:pt x="99656" y="118300"/>
                  </a:moveTo>
                  <a:lnTo>
                    <a:pt x="99504" y="118262"/>
                  </a:lnTo>
                  <a:lnTo>
                    <a:pt x="99631" y="118402"/>
                  </a:lnTo>
                  <a:close/>
                </a:path>
                <a:path w="118110" h="168910">
                  <a:moveTo>
                    <a:pt x="101879" y="7950"/>
                  </a:moveTo>
                  <a:lnTo>
                    <a:pt x="101574" y="7797"/>
                  </a:lnTo>
                  <a:lnTo>
                    <a:pt x="101485" y="8001"/>
                  </a:lnTo>
                  <a:lnTo>
                    <a:pt x="101879" y="7950"/>
                  </a:lnTo>
                  <a:close/>
                </a:path>
                <a:path w="118110" h="168910">
                  <a:moveTo>
                    <a:pt x="103263" y="101600"/>
                  </a:moveTo>
                  <a:lnTo>
                    <a:pt x="102743" y="101600"/>
                  </a:lnTo>
                  <a:lnTo>
                    <a:pt x="102501" y="104140"/>
                  </a:lnTo>
                  <a:lnTo>
                    <a:pt x="102717" y="104140"/>
                  </a:lnTo>
                  <a:lnTo>
                    <a:pt x="103263" y="101600"/>
                  </a:lnTo>
                  <a:close/>
                </a:path>
                <a:path w="118110" h="168910">
                  <a:moveTo>
                    <a:pt x="105308" y="95770"/>
                  </a:moveTo>
                  <a:lnTo>
                    <a:pt x="105270" y="95250"/>
                  </a:lnTo>
                  <a:lnTo>
                    <a:pt x="104724" y="96354"/>
                  </a:lnTo>
                  <a:lnTo>
                    <a:pt x="105308" y="95770"/>
                  </a:lnTo>
                  <a:close/>
                </a:path>
                <a:path w="118110" h="168910">
                  <a:moveTo>
                    <a:pt x="105676" y="91440"/>
                  </a:moveTo>
                  <a:lnTo>
                    <a:pt x="105498" y="90170"/>
                  </a:lnTo>
                  <a:lnTo>
                    <a:pt x="105460" y="90525"/>
                  </a:lnTo>
                  <a:lnTo>
                    <a:pt x="105676" y="91440"/>
                  </a:lnTo>
                  <a:close/>
                </a:path>
                <a:path w="118110" h="168910">
                  <a:moveTo>
                    <a:pt x="105854" y="95250"/>
                  </a:moveTo>
                  <a:lnTo>
                    <a:pt x="105308" y="95770"/>
                  </a:lnTo>
                  <a:lnTo>
                    <a:pt x="105460" y="97790"/>
                  </a:lnTo>
                  <a:lnTo>
                    <a:pt x="105854" y="95250"/>
                  </a:lnTo>
                  <a:close/>
                </a:path>
                <a:path w="118110" h="168910">
                  <a:moveTo>
                    <a:pt x="106095" y="82918"/>
                  </a:moveTo>
                  <a:lnTo>
                    <a:pt x="105295" y="83820"/>
                  </a:lnTo>
                  <a:lnTo>
                    <a:pt x="106070" y="85090"/>
                  </a:lnTo>
                  <a:lnTo>
                    <a:pt x="106006" y="83820"/>
                  </a:lnTo>
                  <a:lnTo>
                    <a:pt x="106095" y="82918"/>
                  </a:lnTo>
                  <a:close/>
                </a:path>
                <a:path w="118110" h="168910">
                  <a:moveTo>
                    <a:pt x="106413" y="82550"/>
                  </a:moveTo>
                  <a:lnTo>
                    <a:pt x="106095" y="82880"/>
                  </a:lnTo>
                  <a:lnTo>
                    <a:pt x="106413" y="82550"/>
                  </a:lnTo>
                  <a:close/>
                </a:path>
                <a:path w="118110" h="168910">
                  <a:moveTo>
                    <a:pt x="107035" y="84074"/>
                  </a:moveTo>
                  <a:lnTo>
                    <a:pt x="106743" y="84264"/>
                  </a:lnTo>
                  <a:lnTo>
                    <a:pt x="106438" y="84353"/>
                  </a:lnTo>
                  <a:lnTo>
                    <a:pt x="106159" y="84404"/>
                  </a:lnTo>
                  <a:lnTo>
                    <a:pt x="106794" y="84378"/>
                  </a:lnTo>
                  <a:lnTo>
                    <a:pt x="106603" y="86055"/>
                  </a:lnTo>
                  <a:lnTo>
                    <a:pt x="107035" y="84074"/>
                  </a:lnTo>
                  <a:close/>
                </a:path>
                <a:path w="118110" h="168910">
                  <a:moveTo>
                    <a:pt x="111404" y="67310"/>
                  </a:moveTo>
                  <a:lnTo>
                    <a:pt x="111137" y="66230"/>
                  </a:lnTo>
                  <a:lnTo>
                    <a:pt x="110845" y="67310"/>
                  </a:lnTo>
                  <a:lnTo>
                    <a:pt x="111404" y="67310"/>
                  </a:lnTo>
                  <a:close/>
                </a:path>
                <a:path w="118110" h="168910">
                  <a:moveTo>
                    <a:pt x="117792" y="31750"/>
                  </a:moveTo>
                  <a:lnTo>
                    <a:pt x="115557" y="31750"/>
                  </a:lnTo>
                  <a:lnTo>
                    <a:pt x="116141" y="30480"/>
                  </a:lnTo>
                  <a:lnTo>
                    <a:pt x="116357" y="30480"/>
                  </a:lnTo>
                  <a:lnTo>
                    <a:pt x="116179" y="25400"/>
                  </a:lnTo>
                  <a:lnTo>
                    <a:pt x="113804" y="21958"/>
                  </a:lnTo>
                  <a:lnTo>
                    <a:pt x="113804" y="53340"/>
                  </a:lnTo>
                  <a:lnTo>
                    <a:pt x="113563" y="54610"/>
                  </a:lnTo>
                  <a:lnTo>
                    <a:pt x="113449" y="55880"/>
                  </a:lnTo>
                  <a:lnTo>
                    <a:pt x="113131" y="55880"/>
                  </a:lnTo>
                  <a:lnTo>
                    <a:pt x="113042" y="55486"/>
                  </a:lnTo>
                  <a:lnTo>
                    <a:pt x="113042" y="57150"/>
                  </a:lnTo>
                  <a:lnTo>
                    <a:pt x="112890" y="58420"/>
                  </a:lnTo>
                  <a:lnTo>
                    <a:pt x="113017" y="57150"/>
                  </a:lnTo>
                  <a:lnTo>
                    <a:pt x="113042" y="55486"/>
                  </a:lnTo>
                  <a:lnTo>
                    <a:pt x="112852" y="54610"/>
                  </a:lnTo>
                  <a:lnTo>
                    <a:pt x="113449" y="54610"/>
                  </a:lnTo>
                  <a:lnTo>
                    <a:pt x="113804" y="53340"/>
                  </a:lnTo>
                  <a:lnTo>
                    <a:pt x="113804" y="21958"/>
                  </a:lnTo>
                  <a:lnTo>
                    <a:pt x="113550" y="21590"/>
                  </a:lnTo>
                  <a:lnTo>
                    <a:pt x="112382" y="17780"/>
                  </a:lnTo>
                  <a:lnTo>
                    <a:pt x="111048" y="17780"/>
                  </a:lnTo>
                  <a:lnTo>
                    <a:pt x="109575" y="12700"/>
                  </a:lnTo>
                  <a:lnTo>
                    <a:pt x="108038" y="13970"/>
                  </a:lnTo>
                  <a:lnTo>
                    <a:pt x="106502" y="11430"/>
                  </a:lnTo>
                  <a:lnTo>
                    <a:pt x="107365" y="11430"/>
                  </a:lnTo>
                  <a:lnTo>
                    <a:pt x="104254" y="10160"/>
                  </a:lnTo>
                  <a:lnTo>
                    <a:pt x="103352" y="8890"/>
                  </a:lnTo>
                  <a:lnTo>
                    <a:pt x="102349" y="10160"/>
                  </a:lnTo>
                  <a:lnTo>
                    <a:pt x="101155" y="8890"/>
                  </a:lnTo>
                  <a:lnTo>
                    <a:pt x="99542" y="8890"/>
                  </a:lnTo>
                  <a:lnTo>
                    <a:pt x="99047" y="7620"/>
                  </a:lnTo>
                  <a:lnTo>
                    <a:pt x="98679" y="7620"/>
                  </a:lnTo>
                  <a:lnTo>
                    <a:pt x="98526" y="8890"/>
                  </a:lnTo>
                  <a:lnTo>
                    <a:pt x="96710" y="7620"/>
                  </a:lnTo>
                  <a:lnTo>
                    <a:pt x="94437" y="6350"/>
                  </a:lnTo>
                  <a:lnTo>
                    <a:pt x="89700" y="6350"/>
                  </a:lnTo>
                  <a:lnTo>
                    <a:pt x="91719" y="5080"/>
                  </a:lnTo>
                  <a:lnTo>
                    <a:pt x="89916" y="5080"/>
                  </a:lnTo>
                  <a:lnTo>
                    <a:pt x="89471" y="6350"/>
                  </a:lnTo>
                  <a:lnTo>
                    <a:pt x="88595" y="5080"/>
                  </a:lnTo>
                  <a:lnTo>
                    <a:pt x="84899" y="5080"/>
                  </a:lnTo>
                  <a:lnTo>
                    <a:pt x="85344" y="3810"/>
                  </a:lnTo>
                  <a:lnTo>
                    <a:pt x="82562" y="3810"/>
                  </a:lnTo>
                  <a:lnTo>
                    <a:pt x="79311" y="2540"/>
                  </a:lnTo>
                  <a:lnTo>
                    <a:pt x="77165" y="2540"/>
                  </a:lnTo>
                  <a:lnTo>
                    <a:pt x="76657" y="3810"/>
                  </a:lnTo>
                  <a:lnTo>
                    <a:pt x="75692" y="3810"/>
                  </a:lnTo>
                  <a:lnTo>
                    <a:pt x="75514" y="2540"/>
                  </a:lnTo>
                  <a:lnTo>
                    <a:pt x="74777" y="3810"/>
                  </a:lnTo>
                  <a:lnTo>
                    <a:pt x="73837" y="3810"/>
                  </a:lnTo>
                  <a:lnTo>
                    <a:pt x="74422" y="2540"/>
                  </a:lnTo>
                  <a:lnTo>
                    <a:pt x="73977" y="2540"/>
                  </a:lnTo>
                  <a:lnTo>
                    <a:pt x="74142" y="1270"/>
                  </a:lnTo>
                  <a:lnTo>
                    <a:pt x="73431" y="2540"/>
                  </a:lnTo>
                  <a:lnTo>
                    <a:pt x="71716" y="0"/>
                  </a:lnTo>
                  <a:lnTo>
                    <a:pt x="70637" y="1270"/>
                  </a:lnTo>
                  <a:lnTo>
                    <a:pt x="67246" y="0"/>
                  </a:lnTo>
                  <a:lnTo>
                    <a:pt x="62915" y="0"/>
                  </a:lnTo>
                  <a:lnTo>
                    <a:pt x="62788" y="1270"/>
                  </a:lnTo>
                  <a:lnTo>
                    <a:pt x="58915" y="1270"/>
                  </a:lnTo>
                  <a:lnTo>
                    <a:pt x="56680" y="0"/>
                  </a:lnTo>
                  <a:lnTo>
                    <a:pt x="54216" y="0"/>
                  </a:lnTo>
                  <a:lnTo>
                    <a:pt x="52476" y="1270"/>
                  </a:lnTo>
                  <a:lnTo>
                    <a:pt x="50342" y="1270"/>
                  </a:lnTo>
                  <a:lnTo>
                    <a:pt x="51600" y="0"/>
                  </a:lnTo>
                  <a:lnTo>
                    <a:pt x="48615" y="1270"/>
                  </a:lnTo>
                  <a:lnTo>
                    <a:pt x="47764" y="1270"/>
                  </a:lnTo>
                  <a:lnTo>
                    <a:pt x="44132" y="2540"/>
                  </a:lnTo>
                  <a:lnTo>
                    <a:pt x="44894" y="2540"/>
                  </a:lnTo>
                  <a:lnTo>
                    <a:pt x="44246" y="3810"/>
                  </a:lnTo>
                  <a:lnTo>
                    <a:pt x="43345" y="2616"/>
                  </a:lnTo>
                  <a:lnTo>
                    <a:pt x="41516" y="3810"/>
                  </a:lnTo>
                  <a:lnTo>
                    <a:pt x="36499" y="3810"/>
                  </a:lnTo>
                  <a:lnTo>
                    <a:pt x="34010" y="5080"/>
                  </a:lnTo>
                  <a:lnTo>
                    <a:pt x="31584" y="6350"/>
                  </a:lnTo>
                  <a:lnTo>
                    <a:pt x="30695" y="7620"/>
                  </a:lnTo>
                  <a:lnTo>
                    <a:pt x="29946" y="8890"/>
                  </a:lnTo>
                  <a:lnTo>
                    <a:pt x="29362" y="10160"/>
                  </a:lnTo>
                  <a:lnTo>
                    <a:pt x="28702" y="11430"/>
                  </a:lnTo>
                  <a:lnTo>
                    <a:pt x="27508" y="12700"/>
                  </a:lnTo>
                  <a:lnTo>
                    <a:pt x="28892" y="10160"/>
                  </a:lnTo>
                  <a:lnTo>
                    <a:pt x="27698" y="10160"/>
                  </a:lnTo>
                  <a:lnTo>
                    <a:pt x="26149" y="13970"/>
                  </a:lnTo>
                  <a:lnTo>
                    <a:pt x="24142" y="16510"/>
                  </a:lnTo>
                  <a:lnTo>
                    <a:pt x="23825" y="19050"/>
                  </a:lnTo>
                  <a:lnTo>
                    <a:pt x="20815" y="20320"/>
                  </a:lnTo>
                  <a:lnTo>
                    <a:pt x="20942" y="26670"/>
                  </a:lnTo>
                  <a:lnTo>
                    <a:pt x="18415" y="29210"/>
                  </a:lnTo>
                  <a:lnTo>
                    <a:pt x="18770" y="29210"/>
                  </a:lnTo>
                  <a:lnTo>
                    <a:pt x="18986" y="29210"/>
                  </a:lnTo>
                  <a:lnTo>
                    <a:pt x="19189" y="30480"/>
                  </a:lnTo>
                  <a:lnTo>
                    <a:pt x="18859" y="30480"/>
                  </a:lnTo>
                  <a:lnTo>
                    <a:pt x="17919" y="33020"/>
                  </a:lnTo>
                  <a:lnTo>
                    <a:pt x="16370" y="36830"/>
                  </a:lnTo>
                  <a:lnTo>
                    <a:pt x="14249" y="41910"/>
                  </a:lnTo>
                  <a:lnTo>
                    <a:pt x="13525" y="43180"/>
                  </a:lnTo>
                  <a:lnTo>
                    <a:pt x="13042" y="45720"/>
                  </a:lnTo>
                  <a:lnTo>
                    <a:pt x="12217" y="49530"/>
                  </a:lnTo>
                  <a:lnTo>
                    <a:pt x="11874" y="50800"/>
                  </a:lnTo>
                  <a:lnTo>
                    <a:pt x="11404" y="53340"/>
                  </a:lnTo>
                  <a:lnTo>
                    <a:pt x="14503" y="52070"/>
                  </a:lnTo>
                  <a:lnTo>
                    <a:pt x="12801" y="55880"/>
                  </a:lnTo>
                  <a:lnTo>
                    <a:pt x="11899" y="54610"/>
                  </a:lnTo>
                  <a:lnTo>
                    <a:pt x="12573" y="59690"/>
                  </a:lnTo>
                  <a:lnTo>
                    <a:pt x="10287" y="64770"/>
                  </a:lnTo>
                  <a:lnTo>
                    <a:pt x="11061" y="69850"/>
                  </a:lnTo>
                  <a:lnTo>
                    <a:pt x="10553" y="69850"/>
                  </a:lnTo>
                  <a:lnTo>
                    <a:pt x="10591" y="68580"/>
                  </a:lnTo>
                  <a:lnTo>
                    <a:pt x="9817" y="69850"/>
                  </a:lnTo>
                  <a:lnTo>
                    <a:pt x="10172" y="72390"/>
                  </a:lnTo>
                  <a:lnTo>
                    <a:pt x="10744" y="72390"/>
                  </a:lnTo>
                  <a:lnTo>
                    <a:pt x="10566" y="73660"/>
                  </a:lnTo>
                  <a:lnTo>
                    <a:pt x="9804" y="73660"/>
                  </a:lnTo>
                  <a:lnTo>
                    <a:pt x="9232" y="74930"/>
                  </a:lnTo>
                  <a:lnTo>
                    <a:pt x="10375" y="76200"/>
                  </a:lnTo>
                  <a:lnTo>
                    <a:pt x="9347" y="76200"/>
                  </a:lnTo>
                  <a:lnTo>
                    <a:pt x="9613" y="77470"/>
                  </a:lnTo>
                  <a:lnTo>
                    <a:pt x="8813" y="78740"/>
                  </a:lnTo>
                  <a:lnTo>
                    <a:pt x="9740" y="78740"/>
                  </a:lnTo>
                  <a:lnTo>
                    <a:pt x="9093" y="80010"/>
                  </a:lnTo>
                  <a:lnTo>
                    <a:pt x="9639" y="82550"/>
                  </a:lnTo>
                  <a:lnTo>
                    <a:pt x="8928" y="83820"/>
                  </a:lnTo>
                  <a:lnTo>
                    <a:pt x="9740" y="85090"/>
                  </a:lnTo>
                  <a:lnTo>
                    <a:pt x="8039" y="86360"/>
                  </a:lnTo>
                  <a:lnTo>
                    <a:pt x="9321" y="87630"/>
                  </a:lnTo>
                  <a:lnTo>
                    <a:pt x="7962" y="87630"/>
                  </a:lnTo>
                  <a:lnTo>
                    <a:pt x="7759" y="90170"/>
                  </a:lnTo>
                  <a:lnTo>
                    <a:pt x="8255" y="91440"/>
                  </a:lnTo>
                  <a:lnTo>
                    <a:pt x="7886" y="91440"/>
                  </a:lnTo>
                  <a:lnTo>
                    <a:pt x="7670" y="92710"/>
                  </a:lnTo>
                  <a:lnTo>
                    <a:pt x="7162" y="92710"/>
                  </a:lnTo>
                  <a:lnTo>
                    <a:pt x="7061" y="94945"/>
                  </a:lnTo>
                  <a:lnTo>
                    <a:pt x="5829" y="96520"/>
                  </a:lnTo>
                  <a:lnTo>
                    <a:pt x="8458" y="100330"/>
                  </a:lnTo>
                  <a:lnTo>
                    <a:pt x="6159" y="100330"/>
                  </a:lnTo>
                  <a:lnTo>
                    <a:pt x="6210" y="101600"/>
                  </a:lnTo>
                  <a:lnTo>
                    <a:pt x="6273" y="107950"/>
                  </a:lnTo>
                  <a:lnTo>
                    <a:pt x="5118" y="107950"/>
                  </a:lnTo>
                  <a:lnTo>
                    <a:pt x="5168" y="110959"/>
                  </a:lnTo>
                  <a:lnTo>
                    <a:pt x="6286" y="108534"/>
                  </a:lnTo>
                  <a:lnTo>
                    <a:pt x="6184" y="111760"/>
                  </a:lnTo>
                  <a:lnTo>
                    <a:pt x="5181" y="111760"/>
                  </a:lnTo>
                  <a:lnTo>
                    <a:pt x="6159" y="114300"/>
                  </a:lnTo>
                  <a:lnTo>
                    <a:pt x="5524" y="116687"/>
                  </a:lnTo>
                  <a:lnTo>
                    <a:pt x="5219" y="118110"/>
                  </a:lnTo>
                  <a:lnTo>
                    <a:pt x="4927" y="116840"/>
                  </a:lnTo>
                  <a:lnTo>
                    <a:pt x="4724" y="116840"/>
                  </a:lnTo>
                  <a:lnTo>
                    <a:pt x="4953" y="119380"/>
                  </a:lnTo>
                  <a:lnTo>
                    <a:pt x="3975" y="123190"/>
                  </a:lnTo>
                  <a:lnTo>
                    <a:pt x="4381" y="125730"/>
                  </a:lnTo>
                  <a:lnTo>
                    <a:pt x="5270" y="125730"/>
                  </a:lnTo>
                  <a:lnTo>
                    <a:pt x="5765" y="127838"/>
                  </a:lnTo>
                  <a:lnTo>
                    <a:pt x="4686" y="127000"/>
                  </a:lnTo>
                  <a:lnTo>
                    <a:pt x="5461" y="132080"/>
                  </a:lnTo>
                  <a:lnTo>
                    <a:pt x="3517" y="129654"/>
                  </a:lnTo>
                  <a:lnTo>
                    <a:pt x="3721" y="130810"/>
                  </a:lnTo>
                  <a:lnTo>
                    <a:pt x="3289" y="130810"/>
                  </a:lnTo>
                  <a:lnTo>
                    <a:pt x="3276" y="132080"/>
                  </a:lnTo>
                  <a:lnTo>
                    <a:pt x="4089" y="132080"/>
                  </a:lnTo>
                  <a:lnTo>
                    <a:pt x="3733" y="133350"/>
                  </a:lnTo>
                  <a:lnTo>
                    <a:pt x="3060" y="133350"/>
                  </a:lnTo>
                  <a:lnTo>
                    <a:pt x="3886" y="135890"/>
                  </a:lnTo>
                  <a:lnTo>
                    <a:pt x="3276" y="137160"/>
                  </a:lnTo>
                  <a:lnTo>
                    <a:pt x="2844" y="137160"/>
                  </a:lnTo>
                  <a:lnTo>
                    <a:pt x="2946" y="135890"/>
                  </a:lnTo>
                  <a:lnTo>
                    <a:pt x="2768" y="137160"/>
                  </a:lnTo>
                  <a:lnTo>
                    <a:pt x="2603" y="138430"/>
                  </a:lnTo>
                  <a:lnTo>
                    <a:pt x="2870" y="140970"/>
                  </a:lnTo>
                  <a:lnTo>
                    <a:pt x="1625" y="144780"/>
                  </a:lnTo>
                  <a:lnTo>
                    <a:pt x="0" y="144780"/>
                  </a:lnTo>
                  <a:lnTo>
                    <a:pt x="3492" y="146050"/>
                  </a:lnTo>
                  <a:lnTo>
                    <a:pt x="2768" y="147320"/>
                  </a:lnTo>
                  <a:lnTo>
                    <a:pt x="5461" y="147320"/>
                  </a:lnTo>
                  <a:lnTo>
                    <a:pt x="4876" y="146050"/>
                  </a:lnTo>
                  <a:lnTo>
                    <a:pt x="7099" y="147320"/>
                  </a:lnTo>
                  <a:lnTo>
                    <a:pt x="8331" y="147320"/>
                  </a:lnTo>
                  <a:lnTo>
                    <a:pt x="9359" y="148590"/>
                  </a:lnTo>
                  <a:lnTo>
                    <a:pt x="10756" y="148590"/>
                  </a:lnTo>
                  <a:lnTo>
                    <a:pt x="9525" y="147320"/>
                  </a:lnTo>
                  <a:lnTo>
                    <a:pt x="11099" y="148590"/>
                  </a:lnTo>
                  <a:lnTo>
                    <a:pt x="9956" y="146050"/>
                  </a:lnTo>
                  <a:lnTo>
                    <a:pt x="11595" y="147320"/>
                  </a:lnTo>
                  <a:lnTo>
                    <a:pt x="11188" y="147320"/>
                  </a:lnTo>
                  <a:lnTo>
                    <a:pt x="12814" y="148513"/>
                  </a:lnTo>
                  <a:lnTo>
                    <a:pt x="12636" y="148513"/>
                  </a:lnTo>
                  <a:lnTo>
                    <a:pt x="12293" y="148475"/>
                  </a:lnTo>
                  <a:lnTo>
                    <a:pt x="12750" y="148755"/>
                  </a:lnTo>
                  <a:lnTo>
                    <a:pt x="13119" y="148932"/>
                  </a:lnTo>
                  <a:lnTo>
                    <a:pt x="13284" y="148590"/>
                  </a:lnTo>
                  <a:lnTo>
                    <a:pt x="14960" y="148590"/>
                  </a:lnTo>
                  <a:lnTo>
                    <a:pt x="15824" y="149860"/>
                  </a:lnTo>
                  <a:lnTo>
                    <a:pt x="15113" y="151130"/>
                  </a:lnTo>
                  <a:lnTo>
                    <a:pt x="16205" y="149860"/>
                  </a:lnTo>
                  <a:lnTo>
                    <a:pt x="18376" y="152400"/>
                  </a:lnTo>
                  <a:lnTo>
                    <a:pt x="19608" y="151130"/>
                  </a:lnTo>
                  <a:lnTo>
                    <a:pt x="19240" y="152400"/>
                  </a:lnTo>
                  <a:lnTo>
                    <a:pt x="20434" y="152400"/>
                  </a:lnTo>
                  <a:lnTo>
                    <a:pt x="20129" y="153670"/>
                  </a:lnTo>
                  <a:lnTo>
                    <a:pt x="21501" y="153670"/>
                  </a:lnTo>
                  <a:lnTo>
                    <a:pt x="23571" y="154940"/>
                  </a:lnTo>
                  <a:lnTo>
                    <a:pt x="25082" y="154940"/>
                  </a:lnTo>
                  <a:lnTo>
                    <a:pt x="25323" y="155257"/>
                  </a:lnTo>
                  <a:lnTo>
                    <a:pt x="25742" y="154940"/>
                  </a:lnTo>
                  <a:lnTo>
                    <a:pt x="25946" y="154940"/>
                  </a:lnTo>
                  <a:lnTo>
                    <a:pt x="27851" y="156210"/>
                  </a:lnTo>
                  <a:lnTo>
                    <a:pt x="27914" y="156908"/>
                  </a:lnTo>
                  <a:lnTo>
                    <a:pt x="29260" y="157480"/>
                  </a:lnTo>
                  <a:lnTo>
                    <a:pt x="32893" y="157480"/>
                  </a:lnTo>
                  <a:lnTo>
                    <a:pt x="35293" y="158584"/>
                  </a:lnTo>
                  <a:lnTo>
                    <a:pt x="36182" y="157480"/>
                  </a:lnTo>
                  <a:lnTo>
                    <a:pt x="37007" y="160020"/>
                  </a:lnTo>
                  <a:lnTo>
                    <a:pt x="38354" y="160020"/>
                  </a:lnTo>
                  <a:lnTo>
                    <a:pt x="37947" y="161290"/>
                  </a:lnTo>
                  <a:lnTo>
                    <a:pt x="38112" y="161290"/>
                  </a:lnTo>
                  <a:lnTo>
                    <a:pt x="39992" y="162560"/>
                  </a:lnTo>
                  <a:lnTo>
                    <a:pt x="45034" y="162560"/>
                  </a:lnTo>
                  <a:lnTo>
                    <a:pt x="46113" y="163830"/>
                  </a:lnTo>
                  <a:lnTo>
                    <a:pt x="48107" y="163830"/>
                  </a:lnTo>
                  <a:lnTo>
                    <a:pt x="49339" y="165100"/>
                  </a:lnTo>
                  <a:lnTo>
                    <a:pt x="50584" y="165100"/>
                  </a:lnTo>
                  <a:lnTo>
                    <a:pt x="50317" y="163830"/>
                  </a:lnTo>
                  <a:lnTo>
                    <a:pt x="53695" y="167640"/>
                  </a:lnTo>
                  <a:lnTo>
                    <a:pt x="58331" y="165100"/>
                  </a:lnTo>
                  <a:lnTo>
                    <a:pt x="57226" y="165100"/>
                  </a:lnTo>
                  <a:lnTo>
                    <a:pt x="56896" y="163830"/>
                  </a:lnTo>
                  <a:lnTo>
                    <a:pt x="56134" y="163830"/>
                  </a:lnTo>
                  <a:lnTo>
                    <a:pt x="56362" y="162560"/>
                  </a:lnTo>
                  <a:lnTo>
                    <a:pt x="52959" y="162560"/>
                  </a:lnTo>
                  <a:lnTo>
                    <a:pt x="54203" y="161290"/>
                  </a:lnTo>
                  <a:lnTo>
                    <a:pt x="50304" y="161290"/>
                  </a:lnTo>
                  <a:lnTo>
                    <a:pt x="48094" y="160312"/>
                  </a:lnTo>
                  <a:lnTo>
                    <a:pt x="47485" y="160020"/>
                  </a:lnTo>
                  <a:lnTo>
                    <a:pt x="48056" y="161290"/>
                  </a:lnTo>
                  <a:lnTo>
                    <a:pt x="45173" y="161290"/>
                  </a:lnTo>
                  <a:lnTo>
                    <a:pt x="42862" y="158750"/>
                  </a:lnTo>
                  <a:lnTo>
                    <a:pt x="40170" y="157480"/>
                  </a:lnTo>
                  <a:lnTo>
                    <a:pt x="38633" y="157480"/>
                  </a:lnTo>
                  <a:lnTo>
                    <a:pt x="36804" y="156210"/>
                  </a:lnTo>
                  <a:lnTo>
                    <a:pt x="34632" y="156210"/>
                  </a:lnTo>
                  <a:lnTo>
                    <a:pt x="34963" y="154940"/>
                  </a:lnTo>
                  <a:lnTo>
                    <a:pt x="33451" y="154940"/>
                  </a:lnTo>
                  <a:lnTo>
                    <a:pt x="31978" y="153670"/>
                  </a:lnTo>
                  <a:lnTo>
                    <a:pt x="31775" y="152400"/>
                  </a:lnTo>
                  <a:lnTo>
                    <a:pt x="30695" y="152400"/>
                  </a:lnTo>
                  <a:lnTo>
                    <a:pt x="29108" y="151130"/>
                  </a:lnTo>
                  <a:lnTo>
                    <a:pt x="28308" y="151130"/>
                  </a:lnTo>
                  <a:lnTo>
                    <a:pt x="29121" y="152400"/>
                  </a:lnTo>
                  <a:lnTo>
                    <a:pt x="28282" y="152400"/>
                  </a:lnTo>
                  <a:lnTo>
                    <a:pt x="26911" y="151130"/>
                  </a:lnTo>
                  <a:lnTo>
                    <a:pt x="27724" y="151130"/>
                  </a:lnTo>
                  <a:lnTo>
                    <a:pt x="25184" y="148590"/>
                  </a:lnTo>
                  <a:lnTo>
                    <a:pt x="22085" y="149618"/>
                  </a:lnTo>
                  <a:lnTo>
                    <a:pt x="22085" y="152400"/>
                  </a:lnTo>
                  <a:lnTo>
                    <a:pt x="21882" y="152400"/>
                  </a:lnTo>
                  <a:lnTo>
                    <a:pt x="21907" y="153644"/>
                  </a:lnTo>
                  <a:lnTo>
                    <a:pt x="20142" y="151130"/>
                  </a:lnTo>
                  <a:lnTo>
                    <a:pt x="22085" y="152400"/>
                  </a:lnTo>
                  <a:lnTo>
                    <a:pt x="22085" y="149618"/>
                  </a:lnTo>
                  <a:lnTo>
                    <a:pt x="21348" y="149860"/>
                  </a:lnTo>
                  <a:lnTo>
                    <a:pt x="20599" y="148590"/>
                  </a:lnTo>
                  <a:lnTo>
                    <a:pt x="18897" y="148590"/>
                  </a:lnTo>
                  <a:lnTo>
                    <a:pt x="18034" y="146050"/>
                  </a:lnTo>
                  <a:lnTo>
                    <a:pt x="17589" y="146050"/>
                  </a:lnTo>
                  <a:lnTo>
                    <a:pt x="15875" y="144780"/>
                  </a:lnTo>
                  <a:lnTo>
                    <a:pt x="15163" y="146050"/>
                  </a:lnTo>
                  <a:lnTo>
                    <a:pt x="13296" y="144780"/>
                  </a:lnTo>
                  <a:lnTo>
                    <a:pt x="13411" y="146050"/>
                  </a:lnTo>
                  <a:lnTo>
                    <a:pt x="10236" y="146050"/>
                  </a:lnTo>
                  <a:lnTo>
                    <a:pt x="10464" y="143510"/>
                  </a:lnTo>
                  <a:lnTo>
                    <a:pt x="11480" y="144780"/>
                  </a:lnTo>
                  <a:lnTo>
                    <a:pt x="12331" y="144780"/>
                  </a:lnTo>
                  <a:lnTo>
                    <a:pt x="11772" y="143510"/>
                  </a:lnTo>
                  <a:lnTo>
                    <a:pt x="10515" y="143510"/>
                  </a:lnTo>
                  <a:lnTo>
                    <a:pt x="9982" y="143154"/>
                  </a:lnTo>
                  <a:lnTo>
                    <a:pt x="10490" y="142240"/>
                  </a:lnTo>
                  <a:lnTo>
                    <a:pt x="9258" y="142240"/>
                  </a:lnTo>
                  <a:lnTo>
                    <a:pt x="9499" y="142849"/>
                  </a:lnTo>
                  <a:lnTo>
                    <a:pt x="8585" y="142240"/>
                  </a:lnTo>
                  <a:lnTo>
                    <a:pt x="5715" y="142240"/>
                  </a:lnTo>
                  <a:lnTo>
                    <a:pt x="5930" y="140970"/>
                  </a:lnTo>
                  <a:lnTo>
                    <a:pt x="7137" y="140970"/>
                  </a:lnTo>
                  <a:lnTo>
                    <a:pt x="7696" y="139700"/>
                  </a:lnTo>
                  <a:lnTo>
                    <a:pt x="8128" y="140970"/>
                  </a:lnTo>
                  <a:lnTo>
                    <a:pt x="8458" y="139700"/>
                  </a:lnTo>
                  <a:lnTo>
                    <a:pt x="8851" y="138430"/>
                  </a:lnTo>
                  <a:lnTo>
                    <a:pt x="9283" y="138430"/>
                  </a:lnTo>
                  <a:lnTo>
                    <a:pt x="9728" y="137160"/>
                  </a:lnTo>
                  <a:lnTo>
                    <a:pt x="9918" y="137160"/>
                  </a:lnTo>
                  <a:lnTo>
                    <a:pt x="9982" y="138430"/>
                  </a:lnTo>
                  <a:lnTo>
                    <a:pt x="9944" y="137160"/>
                  </a:lnTo>
                  <a:lnTo>
                    <a:pt x="10172" y="135890"/>
                  </a:lnTo>
                  <a:lnTo>
                    <a:pt x="9334" y="137160"/>
                  </a:lnTo>
                  <a:lnTo>
                    <a:pt x="9601" y="135890"/>
                  </a:lnTo>
                  <a:lnTo>
                    <a:pt x="9994" y="135890"/>
                  </a:lnTo>
                  <a:lnTo>
                    <a:pt x="9639" y="134620"/>
                  </a:lnTo>
                  <a:lnTo>
                    <a:pt x="8712" y="135890"/>
                  </a:lnTo>
                  <a:lnTo>
                    <a:pt x="8305" y="134620"/>
                  </a:lnTo>
                  <a:lnTo>
                    <a:pt x="8585" y="134620"/>
                  </a:lnTo>
                  <a:lnTo>
                    <a:pt x="8826" y="134620"/>
                  </a:lnTo>
                  <a:lnTo>
                    <a:pt x="8775" y="134340"/>
                  </a:lnTo>
                  <a:lnTo>
                    <a:pt x="10337" y="132080"/>
                  </a:lnTo>
                  <a:lnTo>
                    <a:pt x="10236" y="133350"/>
                  </a:lnTo>
                  <a:lnTo>
                    <a:pt x="10388" y="133350"/>
                  </a:lnTo>
                  <a:lnTo>
                    <a:pt x="10528" y="132080"/>
                  </a:lnTo>
                  <a:lnTo>
                    <a:pt x="10604" y="133350"/>
                  </a:lnTo>
                  <a:lnTo>
                    <a:pt x="11849" y="130810"/>
                  </a:lnTo>
                  <a:lnTo>
                    <a:pt x="9702" y="132080"/>
                  </a:lnTo>
                  <a:lnTo>
                    <a:pt x="10083" y="129540"/>
                  </a:lnTo>
                  <a:lnTo>
                    <a:pt x="10972" y="129540"/>
                  </a:lnTo>
                  <a:lnTo>
                    <a:pt x="10160" y="128270"/>
                  </a:lnTo>
                  <a:lnTo>
                    <a:pt x="9842" y="128270"/>
                  </a:lnTo>
                  <a:lnTo>
                    <a:pt x="10464" y="127000"/>
                  </a:lnTo>
                  <a:lnTo>
                    <a:pt x="9728" y="125730"/>
                  </a:lnTo>
                  <a:lnTo>
                    <a:pt x="9321" y="125730"/>
                  </a:lnTo>
                  <a:lnTo>
                    <a:pt x="9321" y="132080"/>
                  </a:lnTo>
                  <a:lnTo>
                    <a:pt x="8724" y="134124"/>
                  </a:lnTo>
                  <a:lnTo>
                    <a:pt x="8318" y="132080"/>
                  </a:lnTo>
                  <a:lnTo>
                    <a:pt x="9321" y="132080"/>
                  </a:lnTo>
                  <a:lnTo>
                    <a:pt x="9321" y="125730"/>
                  </a:lnTo>
                  <a:lnTo>
                    <a:pt x="9169" y="124460"/>
                  </a:lnTo>
                  <a:lnTo>
                    <a:pt x="9588" y="124460"/>
                  </a:lnTo>
                  <a:lnTo>
                    <a:pt x="8750" y="123190"/>
                  </a:lnTo>
                  <a:lnTo>
                    <a:pt x="10858" y="121920"/>
                  </a:lnTo>
                  <a:lnTo>
                    <a:pt x="10375" y="120650"/>
                  </a:lnTo>
                  <a:lnTo>
                    <a:pt x="10807" y="119380"/>
                  </a:lnTo>
                  <a:lnTo>
                    <a:pt x="11404" y="120650"/>
                  </a:lnTo>
                  <a:lnTo>
                    <a:pt x="11709" y="119380"/>
                  </a:lnTo>
                  <a:lnTo>
                    <a:pt x="11188" y="118110"/>
                  </a:lnTo>
                  <a:lnTo>
                    <a:pt x="10668" y="116332"/>
                  </a:lnTo>
                  <a:lnTo>
                    <a:pt x="10668" y="118110"/>
                  </a:lnTo>
                  <a:lnTo>
                    <a:pt x="10490" y="119380"/>
                  </a:lnTo>
                  <a:lnTo>
                    <a:pt x="9994" y="118110"/>
                  </a:lnTo>
                  <a:lnTo>
                    <a:pt x="9499" y="118110"/>
                  </a:lnTo>
                  <a:lnTo>
                    <a:pt x="10401" y="117182"/>
                  </a:lnTo>
                  <a:lnTo>
                    <a:pt x="10668" y="118110"/>
                  </a:lnTo>
                  <a:lnTo>
                    <a:pt x="10668" y="116332"/>
                  </a:lnTo>
                  <a:lnTo>
                    <a:pt x="10414" y="115570"/>
                  </a:lnTo>
                  <a:lnTo>
                    <a:pt x="10337" y="116522"/>
                  </a:lnTo>
                  <a:lnTo>
                    <a:pt x="9131" y="115570"/>
                  </a:lnTo>
                  <a:lnTo>
                    <a:pt x="10033" y="114300"/>
                  </a:lnTo>
                  <a:lnTo>
                    <a:pt x="11836" y="114300"/>
                  </a:lnTo>
                  <a:lnTo>
                    <a:pt x="12890" y="111760"/>
                  </a:lnTo>
                  <a:lnTo>
                    <a:pt x="11391" y="110490"/>
                  </a:lnTo>
                  <a:lnTo>
                    <a:pt x="12268" y="107950"/>
                  </a:lnTo>
                  <a:lnTo>
                    <a:pt x="11150" y="107950"/>
                  </a:lnTo>
                  <a:lnTo>
                    <a:pt x="11976" y="106680"/>
                  </a:lnTo>
                  <a:lnTo>
                    <a:pt x="11823" y="105410"/>
                  </a:lnTo>
                  <a:lnTo>
                    <a:pt x="12712" y="105410"/>
                  </a:lnTo>
                  <a:lnTo>
                    <a:pt x="13144" y="104140"/>
                  </a:lnTo>
                  <a:lnTo>
                    <a:pt x="12687" y="104140"/>
                  </a:lnTo>
                  <a:lnTo>
                    <a:pt x="13487" y="102870"/>
                  </a:lnTo>
                  <a:lnTo>
                    <a:pt x="12319" y="101600"/>
                  </a:lnTo>
                  <a:lnTo>
                    <a:pt x="13296" y="100330"/>
                  </a:lnTo>
                  <a:lnTo>
                    <a:pt x="13957" y="99060"/>
                  </a:lnTo>
                  <a:lnTo>
                    <a:pt x="11963" y="97790"/>
                  </a:lnTo>
                  <a:lnTo>
                    <a:pt x="12496" y="95250"/>
                  </a:lnTo>
                  <a:lnTo>
                    <a:pt x="13055" y="96520"/>
                  </a:lnTo>
                  <a:lnTo>
                    <a:pt x="13614" y="95250"/>
                  </a:lnTo>
                  <a:lnTo>
                    <a:pt x="13868" y="96520"/>
                  </a:lnTo>
                  <a:lnTo>
                    <a:pt x="14185" y="95250"/>
                  </a:lnTo>
                  <a:lnTo>
                    <a:pt x="13741" y="93980"/>
                  </a:lnTo>
                  <a:lnTo>
                    <a:pt x="13271" y="92710"/>
                  </a:lnTo>
                  <a:lnTo>
                    <a:pt x="13093" y="92710"/>
                  </a:lnTo>
                  <a:lnTo>
                    <a:pt x="13271" y="91440"/>
                  </a:lnTo>
                  <a:lnTo>
                    <a:pt x="13347" y="90170"/>
                  </a:lnTo>
                  <a:lnTo>
                    <a:pt x="12573" y="90170"/>
                  </a:lnTo>
                  <a:lnTo>
                    <a:pt x="14782" y="88900"/>
                  </a:lnTo>
                  <a:lnTo>
                    <a:pt x="13373" y="83820"/>
                  </a:lnTo>
                  <a:lnTo>
                    <a:pt x="15265" y="82550"/>
                  </a:lnTo>
                  <a:lnTo>
                    <a:pt x="15278" y="81813"/>
                  </a:lnTo>
                  <a:lnTo>
                    <a:pt x="15468" y="81305"/>
                  </a:lnTo>
                  <a:lnTo>
                    <a:pt x="15290" y="81470"/>
                  </a:lnTo>
                  <a:lnTo>
                    <a:pt x="15379" y="78740"/>
                  </a:lnTo>
                  <a:lnTo>
                    <a:pt x="15557" y="77470"/>
                  </a:lnTo>
                  <a:lnTo>
                    <a:pt x="15748" y="77470"/>
                  </a:lnTo>
                  <a:lnTo>
                    <a:pt x="16598" y="74930"/>
                  </a:lnTo>
                  <a:lnTo>
                    <a:pt x="14211" y="76200"/>
                  </a:lnTo>
                  <a:lnTo>
                    <a:pt x="15151" y="73660"/>
                  </a:lnTo>
                  <a:lnTo>
                    <a:pt x="16306" y="72390"/>
                  </a:lnTo>
                  <a:lnTo>
                    <a:pt x="15506" y="74930"/>
                  </a:lnTo>
                  <a:lnTo>
                    <a:pt x="15989" y="73660"/>
                  </a:lnTo>
                  <a:lnTo>
                    <a:pt x="18046" y="73660"/>
                  </a:lnTo>
                  <a:lnTo>
                    <a:pt x="16103" y="71120"/>
                  </a:lnTo>
                  <a:lnTo>
                    <a:pt x="17360" y="69850"/>
                  </a:lnTo>
                  <a:lnTo>
                    <a:pt x="18262" y="68580"/>
                  </a:lnTo>
                  <a:lnTo>
                    <a:pt x="16891" y="67310"/>
                  </a:lnTo>
                  <a:lnTo>
                    <a:pt x="17348" y="64770"/>
                  </a:lnTo>
                  <a:lnTo>
                    <a:pt x="17640" y="64770"/>
                  </a:lnTo>
                  <a:lnTo>
                    <a:pt x="16814" y="63500"/>
                  </a:lnTo>
                  <a:lnTo>
                    <a:pt x="16852" y="59690"/>
                  </a:lnTo>
                  <a:lnTo>
                    <a:pt x="16852" y="59512"/>
                  </a:lnTo>
                  <a:lnTo>
                    <a:pt x="16675" y="59690"/>
                  </a:lnTo>
                  <a:lnTo>
                    <a:pt x="16675" y="58420"/>
                  </a:lnTo>
                  <a:lnTo>
                    <a:pt x="17170" y="57150"/>
                  </a:lnTo>
                  <a:lnTo>
                    <a:pt x="17703" y="55880"/>
                  </a:lnTo>
                  <a:lnTo>
                    <a:pt x="18554" y="55880"/>
                  </a:lnTo>
                  <a:lnTo>
                    <a:pt x="18402" y="57150"/>
                  </a:lnTo>
                  <a:lnTo>
                    <a:pt x="19596" y="57150"/>
                  </a:lnTo>
                  <a:lnTo>
                    <a:pt x="18630" y="55880"/>
                  </a:lnTo>
                  <a:lnTo>
                    <a:pt x="18923" y="54610"/>
                  </a:lnTo>
                  <a:lnTo>
                    <a:pt x="19380" y="54610"/>
                  </a:lnTo>
                  <a:lnTo>
                    <a:pt x="19532" y="52070"/>
                  </a:lnTo>
                  <a:lnTo>
                    <a:pt x="18338" y="52070"/>
                  </a:lnTo>
                  <a:lnTo>
                    <a:pt x="18757" y="49530"/>
                  </a:lnTo>
                  <a:lnTo>
                    <a:pt x="18364" y="49530"/>
                  </a:lnTo>
                  <a:lnTo>
                    <a:pt x="17360" y="48260"/>
                  </a:lnTo>
                  <a:lnTo>
                    <a:pt x="19177" y="48260"/>
                  </a:lnTo>
                  <a:lnTo>
                    <a:pt x="18491" y="46990"/>
                  </a:lnTo>
                  <a:lnTo>
                    <a:pt x="19735" y="46990"/>
                  </a:lnTo>
                  <a:lnTo>
                    <a:pt x="19545" y="45720"/>
                  </a:lnTo>
                  <a:lnTo>
                    <a:pt x="19240" y="43180"/>
                  </a:lnTo>
                  <a:lnTo>
                    <a:pt x="19532" y="41910"/>
                  </a:lnTo>
                  <a:lnTo>
                    <a:pt x="20104" y="43180"/>
                  </a:lnTo>
                  <a:lnTo>
                    <a:pt x="20040" y="44450"/>
                  </a:lnTo>
                  <a:lnTo>
                    <a:pt x="20358" y="45720"/>
                  </a:lnTo>
                  <a:lnTo>
                    <a:pt x="20510" y="45720"/>
                  </a:lnTo>
                  <a:lnTo>
                    <a:pt x="20967" y="43180"/>
                  </a:lnTo>
                  <a:lnTo>
                    <a:pt x="20548" y="41910"/>
                  </a:lnTo>
                  <a:lnTo>
                    <a:pt x="20548" y="43180"/>
                  </a:lnTo>
                  <a:lnTo>
                    <a:pt x="19799" y="41910"/>
                  </a:lnTo>
                  <a:lnTo>
                    <a:pt x="19799" y="40640"/>
                  </a:lnTo>
                  <a:lnTo>
                    <a:pt x="20472" y="39370"/>
                  </a:lnTo>
                  <a:lnTo>
                    <a:pt x="22529" y="40640"/>
                  </a:lnTo>
                  <a:lnTo>
                    <a:pt x="22580" y="39370"/>
                  </a:lnTo>
                  <a:lnTo>
                    <a:pt x="22758" y="34290"/>
                  </a:lnTo>
                  <a:lnTo>
                    <a:pt x="25031" y="34290"/>
                  </a:lnTo>
                  <a:lnTo>
                    <a:pt x="25501" y="30480"/>
                  </a:lnTo>
                  <a:lnTo>
                    <a:pt x="27901" y="27940"/>
                  </a:lnTo>
                  <a:lnTo>
                    <a:pt x="29260" y="24130"/>
                  </a:lnTo>
                  <a:lnTo>
                    <a:pt x="27038" y="24130"/>
                  </a:lnTo>
                  <a:lnTo>
                    <a:pt x="29641" y="22860"/>
                  </a:lnTo>
                  <a:lnTo>
                    <a:pt x="27813" y="22860"/>
                  </a:lnTo>
                  <a:lnTo>
                    <a:pt x="28054" y="21590"/>
                  </a:lnTo>
                  <a:lnTo>
                    <a:pt x="28346" y="21590"/>
                  </a:lnTo>
                  <a:lnTo>
                    <a:pt x="28778" y="21069"/>
                  </a:lnTo>
                  <a:lnTo>
                    <a:pt x="28879" y="22212"/>
                  </a:lnTo>
                  <a:lnTo>
                    <a:pt x="29400" y="20624"/>
                  </a:lnTo>
                  <a:lnTo>
                    <a:pt x="29578" y="20104"/>
                  </a:lnTo>
                  <a:lnTo>
                    <a:pt x="30441" y="19050"/>
                  </a:lnTo>
                  <a:lnTo>
                    <a:pt x="31191" y="19050"/>
                  </a:lnTo>
                  <a:lnTo>
                    <a:pt x="30492" y="20320"/>
                  </a:lnTo>
                  <a:lnTo>
                    <a:pt x="30911" y="20320"/>
                  </a:lnTo>
                  <a:lnTo>
                    <a:pt x="31356" y="19050"/>
                  </a:lnTo>
                  <a:lnTo>
                    <a:pt x="31800" y="17780"/>
                  </a:lnTo>
                  <a:lnTo>
                    <a:pt x="31572" y="17780"/>
                  </a:lnTo>
                  <a:lnTo>
                    <a:pt x="31648" y="16510"/>
                  </a:lnTo>
                  <a:lnTo>
                    <a:pt x="34010" y="16510"/>
                  </a:lnTo>
                  <a:lnTo>
                    <a:pt x="34455" y="15240"/>
                  </a:lnTo>
                  <a:lnTo>
                    <a:pt x="34886" y="15240"/>
                  </a:lnTo>
                  <a:lnTo>
                    <a:pt x="37274" y="12700"/>
                  </a:lnTo>
                  <a:lnTo>
                    <a:pt x="37668" y="11430"/>
                  </a:lnTo>
                  <a:lnTo>
                    <a:pt x="38074" y="11430"/>
                  </a:lnTo>
                  <a:lnTo>
                    <a:pt x="40487" y="10160"/>
                  </a:lnTo>
                  <a:lnTo>
                    <a:pt x="43738" y="7620"/>
                  </a:lnTo>
                  <a:lnTo>
                    <a:pt x="46469" y="7620"/>
                  </a:lnTo>
                  <a:lnTo>
                    <a:pt x="46316" y="8890"/>
                  </a:lnTo>
                  <a:lnTo>
                    <a:pt x="46863" y="8890"/>
                  </a:lnTo>
                  <a:lnTo>
                    <a:pt x="47180" y="7620"/>
                  </a:lnTo>
                  <a:lnTo>
                    <a:pt x="48018" y="7620"/>
                  </a:lnTo>
                  <a:lnTo>
                    <a:pt x="47840" y="8890"/>
                  </a:lnTo>
                  <a:lnTo>
                    <a:pt x="48412" y="8890"/>
                  </a:lnTo>
                  <a:lnTo>
                    <a:pt x="49606" y="7620"/>
                  </a:lnTo>
                  <a:lnTo>
                    <a:pt x="49822" y="7620"/>
                  </a:lnTo>
                  <a:lnTo>
                    <a:pt x="52997" y="8890"/>
                  </a:lnTo>
                  <a:lnTo>
                    <a:pt x="54660" y="6350"/>
                  </a:lnTo>
                  <a:lnTo>
                    <a:pt x="57480" y="6350"/>
                  </a:lnTo>
                  <a:lnTo>
                    <a:pt x="57442" y="7620"/>
                  </a:lnTo>
                  <a:lnTo>
                    <a:pt x="59982" y="8890"/>
                  </a:lnTo>
                  <a:lnTo>
                    <a:pt x="71374" y="8890"/>
                  </a:lnTo>
                  <a:lnTo>
                    <a:pt x="73304" y="10160"/>
                  </a:lnTo>
                  <a:lnTo>
                    <a:pt x="78689" y="10160"/>
                  </a:lnTo>
                  <a:lnTo>
                    <a:pt x="82118" y="12700"/>
                  </a:lnTo>
                  <a:lnTo>
                    <a:pt x="81622" y="11430"/>
                  </a:lnTo>
                  <a:lnTo>
                    <a:pt x="83870" y="11430"/>
                  </a:lnTo>
                  <a:lnTo>
                    <a:pt x="85648" y="10160"/>
                  </a:lnTo>
                  <a:lnTo>
                    <a:pt x="85242" y="11430"/>
                  </a:lnTo>
                  <a:lnTo>
                    <a:pt x="84937" y="11430"/>
                  </a:lnTo>
                  <a:lnTo>
                    <a:pt x="85318" y="12700"/>
                  </a:lnTo>
                  <a:lnTo>
                    <a:pt x="87147" y="12700"/>
                  </a:lnTo>
                  <a:lnTo>
                    <a:pt x="88519" y="13970"/>
                  </a:lnTo>
                  <a:lnTo>
                    <a:pt x="89077" y="11430"/>
                  </a:lnTo>
                  <a:lnTo>
                    <a:pt x="90017" y="12992"/>
                  </a:lnTo>
                  <a:lnTo>
                    <a:pt x="89789" y="13042"/>
                  </a:lnTo>
                  <a:lnTo>
                    <a:pt x="90055" y="13042"/>
                  </a:lnTo>
                  <a:lnTo>
                    <a:pt x="90627" y="13970"/>
                  </a:lnTo>
                  <a:lnTo>
                    <a:pt x="98729" y="13970"/>
                  </a:lnTo>
                  <a:lnTo>
                    <a:pt x="99085" y="15240"/>
                  </a:lnTo>
                  <a:lnTo>
                    <a:pt x="99936" y="15240"/>
                  </a:lnTo>
                  <a:lnTo>
                    <a:pt x="100761" y="16510"/>
                  </a:lnTo>
                  <a:lnTo>
                    <a:pt x="101130" y="16510"/>
                  </a:lnTo>
                  <a:lnTo>
                    <a:pt x="102730" y="17780"/>
                  </a:lnTo>
                  <a:lnTo>
                    <a:pt x="103454" y="19050"/>
                  </a:lnTo>
                  <a:lnTo>
                    <a:pt x="105232" y="20320"/>
                  </a:lnTo>
                  <a:lnTo>
                    <a:pt x="104457" y="20320"/>
                  </a:lnTo>
                  <a:lnTo>
                    <a:pt x="105257" y="21590"/>
                  </a:lnTo>
                  <a:lnTo>
                    <a:pt x="107518" y="20320"/>
                  </a:lnTo>
                  <a:lnTo>
                    <a:pt x="108369" y="21590"/>
                  </a:lnTo>
                  <a:lnTo>
                    <a:pt x="107492" y="22860"/>
                  </a:lnTo>
                  <a:lnTo>
                    <a:pt x="108839" y="24130"/>
                  </a:lnTo>
                  <a:lnTo>
                    <a:pt x="108572" y="26670"/>
                  </a:lnTo>
                  <a:lnTo>
                    <a:pt x="110210" y="29210"/>
                  </a:lnTo>
                  <a:lnTo>
                    <a:pt x="109499" y="29210"/>
                  </a:lnTo>
                  <a:lnTo>
                    <a:pt x="109791" y="30480"/>
                  </a:lnTo>
                  <a:lnTo>
                    <a:pt x="109283" y="34290"/>
                  </a:lnTo>
                  <a:lnTo>
                    <a:pt x="110147" y="33642"/>
                  </a:lnTo>
                  <a:lnTo>
                    <a:pt x="111023" y="35560"/>
                  </a:lnTo>
                  <a:lnTo>
                    <a:pt x="111417" y="36830"/>
                  </a:lnTo>
                  <a:lnTo>
                    <a:pt x="110578" y="36830"/>
                  </a:lnTo>
                  <a:lnTo>
                    <a:pt x="111594" y="38100"/>
                  </a:lnTo>
                  <a:lnTo>
                    <a:pt x="111861" y="38100"/>
                  </a:lnTo>
                  <a:lnTo>
                    <a:pt x="112001" y="40640"/>
                  </a:lnTo>
                  <a:lnTo>
                    <a:pt x="111544" y="40640"/>
                  </a:lnTo>
                  <a:lnTo>
                    <a:pt x="110959" y="41910"/>
                  </a:lnTo>
                  <a:lnTo>
                    <a:pt x="111086" y="41910"/>
                  </a:lnTo>
                  <a:lnTo>
                    <a:pt x="112217" y="41910"/>
                  </a:lnTo>
                  <a:lnTo>
                    <a:pt x="111544" y="43180"/>
                  </a:lnTo>
                  <a:lnTo>
                    <a:pt x="111086" y="41910"/>
                  </a:lnTo>
                  <a:lnTo>
                    <a:pt x="110845" y="43180"/>
                  </a:lnTo>
                  <a:lnTo>
                    <a:pt x="111137" y="43180"/>
                  </a:lnTo>
                  <a:lnTo>
                    <a:pt x="111633" y="44450"/>
                  </a:lnTo>
                  <a:lnTo>
                    <a:pt x="111836" y="45720"/>
                  </a:lnTo>
                  <a:lnTo>
                    <a:pt x="110947" y="46990"/>
                  </a:lnTo>
                  <a:lnTo>
                    <a:pt x="110147" y="46990"/>
                  </a:lnTo>
                  <a:lnTo>
                    <a:pt x="110566" y="48260"/>
                  </a:lnTo>
                  <a:lnTo>
                    <a:pt x="111048" y="48260"/>
                  </a:lnTo>
                  <a:lnTo>
                    <a:pt x="110642" y="49530"/>
                  </a:lnTo>
                  <a:lnTo>
                    <a:pt x="110363" y="49530"/>
                  </a:lnTo>
                  <a:lnTo>
                    <a:pt x="110363" y="53340"/>
                  </a:lnTo>
                  <a:lnTo>
                    <a:pt x="109156" y="54610"/>
                  </a:lnTo>
                  <a:lnTo>
                    <a:pt x="108585" y="54610"/>
                  </a:lnTo>
                  <a:lnTo>
                    <a:pt x="109169" y="52070"/>
                  </a:lnTo>
                  <a:lnTo>
                    <a:pt x="109347" y="51282"/>
                  </a:lnTo>
                  <a:lnTo>
                    <a:pt x="110363" y="53340"/>
                  </a:lnTo>
                  <a:lnTo>
                    <a:pt x="110363" y="49530"/>
                  </a:lnTo>
                  <a:lnTo>
                    <a:pt x="110172" y="49530"/>
                  </a:lnTo>
                  <a:lnTo>
                    <a:pt x="109105" y="50800"/>
                  </a:lnTo>
                  <a:lnTo>
                    <a:pt x="108712" y="50800"/>
                  </a:lnTo>
                  <a:lnTo>
                    <a:pt x="108216" y="52070"/>
                  </a:lnTo>
                  <a:lnTo>
                    <a:pt x="107442" y="50800"/>
                  </a:lnTo>
                  <a:lnTo>
                    <a:pt x="107746" y="52070"/>
                  </a:lnTo>
                  <a:lnTo>
                    <a:pt x="108508" y="54610"/>
                  </a:lnTo>
                  <a:lnTo>
                    <a:pt x="107772" y="55880"/>
                  </a:lnTo>
                  <a:lnTo>
                    <a:pt x="107403" y="55880"/>
                  </a:lnTo>
                  <a:lnTo>
                    <a:pt x="107238" y="57150"/>
                  </a:lnTo>
                  <a:lnTo>
                    <a:pt x="107137" y="60147"/>
                  </a:lnTo>
                  <a:lnTo>
                    <a:pt x="107137" y="57150"/>
                  </a:lnTo>
                  <a:lnTo>
                    <a:pt x="106857" y="58420"/>
                  </a:lnTo>
                  <a:lnTo>
                    <a:pt x="106680" y="58420"/>
                  </a:lnTo>
                  <a:lnTo>
                    <a:pt x="106540" y="59690"/>
                  </a:lnTo>
                  <a:lnTo>
                    <a:pt x="106273" y="59690"/>
                  </a:lnTo>
                  <a:lnTo>
                    <a:pt x="106286" y="58420"/>
                  </a:lnTo>
                  <a:lnTo>
                    <a:pt x="106057" y="58420"/>
                  </a:lnTo>
                  <a:lnTo>
                    <a:pt x="105930" y="59690"/>
                  </a:lnTo>
                  <a:lnTo>
                    <a:pt x="105689" y="60960"/>
                  </a:lnTo>
                  <a:lnTo>
                    <a:pt x="106540" y="60960"/>
                  </a:lnTo>
                  <a:lnTo>
                    <a:pt x="106133" y="62230"/>
                  </a:lnTo>
                  <a:lnTo>
                    <a:pt x="107073" y="60960"/>
                  </a:lnTo>
                  <a:lnTo>
                    <a:pt x="107124" y="60236"/>
                  </a:lnTo>
                  <a:lnTo>
                    <a:pt x="107175" y="60960"/>
                  </a:lnTo>
                  <a:lnTo>
                    <a:pt x="107340" y="60045"/>
                  </a:lnTo>
                  <a:lnTo>
                    <a:pt x="107632" y="58420"/>
                  </a:lnTo>
                  <a:lnTo>
                    <a:pt x="107899" y="59690"/>
                  </a:lnTo>
                  <a:lnTo>
                    <a:pt x="108089" y="59690"/>
                  </a:lnTo>
                  <a:lnTo>
                    <a:pt x="107391" y="60960"/>
                  </a:lnTo>
                  <a:lnTo>
                    <a:pt x="108445" y="62230"/>
                  </a:lnTo>
                  <a:lnTo>
                    <a:pt x="106997" y="62230"/>
                  </a:lnTo>
                  <a:lnTo>
                    <a:pt x="105803" y="64770"/>
                  </a:lnTo>
                  <a:lnTo>
                    <a:pt x="105003" y="64770"/>
                  </a:lnTo>
                  <a:lnTo>
                    <a:pt x="104813" y="67310"/>
                  </a:lnTo>
                  <a:lnTo>
                    <a:pt x="103733" y="71120"/>
                  </a:lnTo>
                  <a:lnTo>
                    <a:pt x="104876" y="72390"/>
                  </a:lnTo>
                  <a:lnTo>
                    <a:pt x="104889" y="73660"/>
                  </a:lnTo>
                  <a:lnTo>
                    <a:pt x="103886" y="73660"/>
                  </a:lnTo>
                  <a:lnTo>
                    <a:pt x="103847" y="72390"/>
                  </a:lnTo>
                  <a:lnTo>
                    <a:pt x="103847" y="73660"/>
                  </a:lnTo>
                  <a:lnTo>
                    <a:pt x="102870" y="76200"/>
                  </a:lnTo>
                  <a:lnTo>
                    <a:pt x="103047" y="76415"/>
                  </a:lnTo>
                  <a:lnTo>
                    <a:pt x="103124" y="76200"/>
                  </a:lnTo>
                  <a:lnTo>
                    <a:pt x="103098" y="76492"/>
                  </a:lnTo>
                  <a:lnTo>
                    <a:pt x="103873" y="77470"/>
                  </a:lnTo>
                  <a:lnTo>
                    <a:pt x="102920" y="78740"/>
                  </a:lnTo>
                  <a:lnTo>
                    <a:pt x="103022" y="77470"/>
                  </a:lnTo>
                  <a:lnTo>
                    <a:pt x="103047" y="76415"/>
                  </a:lnTo>
                  <a:lnTo>
                    <a:pt x="102679" y="77470"/>
                  </a:lnTo>
                  <a:lnTo>
                    <a:pt x="102425" y="77470"/>
                  </a:lnTo>
                  <a:lnTo>
                    <a:pt x="99415" y="82550"/>
                  </a:lnTo>
                  <a:lnTo>
                    <a:pt x="103301" y="86360"/>
                  </a:lnTo>
                  <a:lnTo>
                    <a:pt x="99834" y="90170"/>
                  </a:lnTo>
                  <a:lnTo>
                    <a:pt x="100368" y="90170"/>
                  </a:lnTo>
                  <a:lnTo>
                    <a:pt x="98132" y="94945"/>
                  </a:lnTo>
                  <a:lnTo>
                    <a:pt x="98082" y="96354"/>
                  </a:lnTo>
                  <a:lnTo>
                    <a:pt x="98602" y="102870"/>
                  </a:lnTo>
                  <a:lnTo>
                    <a:pt x="94983" y="109220"/>
                  </a:lnTo>
                  <a:lnTo>
                    <a:pt x="95669" y="110490"/>
                  </a:lnTo>
                  <a:lnTo>
                    <a:pt x="95961" y="111760"/>
                  </a:lnTo>
                  <a:lnTo>
                    <a:pt x="94970" y="111760"/>
                  </a:lnTo>
                  <a:lnTo>
                    <a:pt x="95618" y="113030"/>
                  </a:lnTo>
                  <a:lnTo>
                    <a:pt x="95808" y="115570"/>
                  </a:lnTo>
                  <a:lnTo>
                    <a:pt x="92405" y="116840"/>
                  </a:lnTo>
                  <a:lnTo>
                    <a:pt x="93065" y="120650"/>
                  </a:lnTo>
                  <a:lnTo>
                    <a:pt x="93370" y="120650"/>
                  </a:lnTo>
                  <a:lnTo>
                    <a:pt x="93218" y="123190"/>
                  </a:lnTo>
                  <a:lnTo>
                    <a:pt x="92646" y="123190"/>
                  </a:lnTo>
                  <a:lnTo>
                    <a:pt x="93091" y="124460"/>
                  </a:lnTo>
                  <a:lnTo>
                    <a:pt x="92189" y="124460"/>
                  </a:lnTo>
                  <a:lnTo>
                    <a:pt x="92240" y="127000"/>
                  </a:lnTo>
                  <a:lnTo>
                    <a:pt x="91300" y="129540"/>
                  </a:lnTo>
                  <a:lnTo>
                    <a:pt x="90487" y="125730"/>
                  </a:lnTo>
                  <a:lnTo>
                    <a:pt x="89509" y="129540"/>
                  </a:lnTo>
                  <a:lnTo>
                    <a:pt x="89357" y="130810"/>
                  </a:lnTo>
                  <a:lnTo>
                    <a:pt x="89903" y="133350"/>
                  </a:lnTo>
                  <a:lnTo>
                    <a:pt x="90335" y="132080"/>
                  </a:lnTo>
                  <a:lnTo>
                    <a:pt x="91135" y="132080"/>
                  </a:lnTo>
                  <a:lnTo>
                    <a:pt x="91363" y="132295"/>
                  </a:lnTo>
                  <a:lnTo>
                    <a:pt x="91376" y="132092"/>
                  </a:lnTo>
                  <a:lnTo>
                    <a:pt x="92608" y="133273"/>
                  </a:lnTo>
                  <a:lnTo>
                    <a:pt x="92595" y="133438"/>
                  </a:lnTo>
                  <a:lnTo>
                    <a:pt x="93408" y="134200"/>
                  </a:lnTo>
                  <a:lnTo>
                    <a:pt x="93840" y="134620"/>
                  </a:lnTo>
                  <a:lnTo>
                    <a:pt x="95580" y="132080"/>
                  </a:lnTo>
                  <a:lnTo>
                    <a:pt x="95288" y="130810"/>
                  </a:lnTo>
                  <a:lnTo>
                    <a:pt x="96126" y="129540"/>
                  </a:lnTo>
                  <a:lnTo>
                    <a:pt x="95719" y="130810"/>
                  </a:lnTo>
                  <a:lnTo>
                    <a:pt x="96608" y="130810"/>
                  </a:lnTo>
                  <a:lnTo>
                    <a:pt x="96202" y="129540"/>
                  </a:lnTo>
                  <a:lnTo>
                    <a:pt x="96723" y="129540"/>
                  </a:lnTo>
                  <a:lnTo>
                    <a:pt x="96951" y="128270"/>
                  </a:lnTo>
                  <a:lnTo>
                    <a:pt x="96139" y="127000"/>
                  </a:lnTo>
                  <a:lnTo>
                    <a:pt x="96164" y="125730"/>
                  </a:lnTo>
                  <a:lnTo>
                    <a:pt x="97015" y="124460"/>
                  </a:lnTo>
                  <a:lnTo>
                    <a:pt x="97472" y="125730"/>
                  </a:lnTo>
                  <a:lnTo>
                    <a:pt x="97205" y="124460"/>
                  </a:lnTo>
                  <a:lnTo>
                    <a:pt x="97815" y="124460"/>
                  </a:lnTo>
                  <a:lnTo>
                    <a:pt x="97637" y="123190"/>
                  </a:lnTo>
                  <a:lnTo>
                    <a:pt x="98259" y="121920"/>
                  </a:lnTo>
                  <a:lnTo>
                    <a:pt x="97650" y="121920"/>
                  </a:lnTo>
                  <a:lnTo>
                    <a:pt x="98653" y="120650"/>
                  </a:lnTo>
                  <a:lnTo>
                    <a:pt x="98209" y="118110"/>
                  </a:lnTo>
                  <a:lnTo>
                    <a:pt x="99504" y="119380"/>
                  </a:lnTo>
                  <a:lnTo>
                    <a:pt x="99263" y="118110"/>
                  </a:lnTo>
                  <a:lnTo>
                    <a:pt x="98971" y="117182"/>
                  </a:lnTo>
                  <a:lnTo>
                    <a:pt x="99009" y="115570"/>
                  </a:lnTo>
                  <a:lnTo>
                    <a:pt x="100215" y="118110"/>
                  </a:lnTo>
                  <a:lnTo>
                    <a:pt x="100025" y="115570"/>
                  </a:lnTo>
                  <a:lnTo>
                    <a:pt x="99847" y="113030"/>
                  </a:lnTo>
                  <a:lnTo>
                    <a:pt x="101434" y="114300"/>
                  </a:lnTo>
                  <a:lnTo>
                    <a:pt x="100279" y="113030"/>
                  </a:lnTo>
                  <a:lnTo>
                    <a:pt x="101739" y="109220"/>
                  </a:lnTo>
                  <a:lnTo>
                    <a:pt x="101396" y="107950"/>
                  </a:lnTo>
                  <a:lnTo>
                    <a:pt x="101549" y="107950"/>
                  </a:lnTo>
                  <a:lnTo>
                    <a:pt x="101917" y="106680"/>
                  </a:lnTo>
                  <a:lnTo>
                    <a:pt x="102844" y="106680"/>
                  </a:lnTo>
                  <a:lnTo>
                    <a:pt x="101701" y="105410"/>
                  </a:lnTo>
                  <a:lnTo>
                    <a:pt x="101815" y="104140"/>
                  </a:lnTo>
                  <a:lnTo>
                    <a:pt x="101307" y="102870"/>
                  </a:lnTo>
                  <a:lnTo>
                    <a:pt x="102743" y="101600"/>
                  </a:lnTo>
                  <a:lnTo>
                    <a:pt x="102362" y="101600"/>
                  </a:lnTo>
                  <a:lnTo>
                    <a:pt x="103301" y="100330"/>
                  </a:lnTo>
                  <a:lnTo>
                    <a:pt x="102565" y="100330"/>
                  </a:lnTo>
                  <a:lnTo>
                    <a:pt x="103962" y="99060"/>
                  </a:lnTo>
                  <a:lnTo>
                    <a:pt x="103251" y="97790"/>
                  </a:lnTo>
                  <a:lnTo>
                    <a:pt x="104317" y="96520"/>
                  </a:lnTo>
                  <a:lnTo>
                    <a:pt x="104724" y="97790"/>
                  </a:lnTo>
                  <a:lnTo>
                    <a:pt x="104635" y="96520"/>
                  </a:lnTo>
                  <a:lnTo>
                    <a:pt x="104724" y="96354"/>
                  </a:lnTo>
                  <a:lnTo>
                    <a:pt x="104546" y="96520"/>
                  </a:lnTo>
                  <a:lnTo>
                    <a:pt x="103987" y="95250"/>
                  </a:lnTo>
                  <a:lnTo>
                    <a:pt x="104127" y="93980"/>
                  </a:lnTo>
                  <a:lnTo>
                    <a:pt x="105016" y="95250"/>
                  </a:lnTo>
                  <a:lnTo>
                    <a:pt x="105740" y="93980"/>
                  </a:lnTo>
                  <a:lnTo>
                    <a:pt x="105727" y="92710"/>
                  </a:lnTo>
                  <a:lnTo>
                    <a:pt x="104927" y="91440"/>
                  </a:lnTo>
                  <a:lnTo>
                    <a:pt x="105384" y="91440"/>
                  </a:lnTo>
                  <a:lnTo>
                    <a:pt x="105384" y="90170"/>
                  </a:lnTo>
                  <a:lnTo>
                    <a:pt x="105092" y="88900"/>
                  </a:lnTo>
                  <a:lnTo>
                    <a:pt x="106540" y="86360"/>
                  </a:lnTo>
                  <a:lnTo>
                    <a:pt x="105816" y="85090"/>
                  </a:lnTo>
                  <a:lnTo>
                    <a:pt x="104571" y="85090"/>
                  </a:lnTo>
                  <a:lnTo>
                    <a:pt x="104736" y="83820"/>
                  </a:lnTo>
                  <a:lnTo>
                    <a:pt x="105206" y="83820"/>
                  </a:lnTo>
                  <a:lnTo>
                    <a:pt x="106070" y="82918"/>
                  </a:lnTo>
                  <a:lnTo>
                    <a:pt x="106095" y="82550"/>
                  </a:lnTo>
                  <a:lnTo>
                    <a:pt x="105943" y="82550"/>
                  </a:lnTo>
                  <a:lnTo>
                    <a:pt x="106045" y="82372"/>
                  </a:lnTo>
                  <a:lnTo>
                    <a:pt x="105702" y="81280"/>
                  </a:lnTo>
                  <a:lnTo>
                    <a:pt x="106299" y="80010"/>
                  </a:lnTo>
                  <a:lnTo>
                    <a:pt x="107365" y="80010"/>
                  </a:lnTo>
                  <a:lnTo>
                    <a:pt x="106045" y="82372"/>
                  </a:lnTo>
                  <a:lnTo>
                    <a:pt x="107238" y="81280"/>
                  </a:lnTo>
                  <a:lnTo>
                    <a:pt x="106387" y="82550"/>
                  </a:lnTo>
                  <a:lnTo>
                    <a:pt x="108331" y="82550"/>
                  </a:lnTo>
                  <a:lnTo>
                    <a:pt x="106083" y="83781"/>
                  </a:lnTo>
                  <a:lnTo>
                    <a:pt x="108026" y="83820"/>
                  </a:lnTo>
                  <a:lnTo>
                    <a:pt x="108927" y="81280"/>
                  </a:lnTo>
                  <a:lnTo>
                    <a:pt x="108191" y="80010"/>
                  </a:lnTo>
                  <a:lnTo>
                    <a:pt x="109118" y="78740"/>
                  </a:lnTo>
                  <a:lnTo>
                    <a:pt x="108712" y="77470"/>
                  </a:lnTo>
                  <a:lnTo>
                    <a:pt x="108242" y="78740"/>
                  </a:lnTo>
                  <a:lnTo>
                    <a:pt x="107835" y="77470"/>
                  </a:lnTo>
                  <a:lnTo>
                    <a:pt x="107810" y="76200"/>
                  </a:lnTo>
                  <a:lnTo>
                    <a:pt x="107759" y="73660"/>
                  </a:lnTo>
                  <a:lnTo>
                    <a:pt x="111099" y="74930"/>
                  </a:lnTo>
                  <a:lnTo>
                    <a:pt x="110451" y="72390"/>
                  </a:lnTo>
                  <a:lnTo>
                    <a:pt x="109969" y="72390"/>
                  </a:lnTo>
                  <a:lnTo>
                    <a:pt x="108762" y="71120"/>
                  </a:lnTo>
                  <a:lnTo>
                    <a:pt x="109931" y="69850"/>
                  </a:lnTo>
                  <a:lnTo>
                    <a:pt x="110896" y="71120"/>
                  </a:lnTo>
                  <a:lnTo>
                    <a:pt x="111277" y="69850"/>
                  </a:lnTo>
                  <a:lnTo>
                    <a:pt x="111671" y="68580"/>
                  </a:lnTo>
                  <a:lnTo>
                    <a:pt x="111188" y="68580"/>
                  </a:lnTo>
                  <a:lnTo>
                    <a:pt x="112522" y="67310"/>
                  </a:lnTo>
                  <a:lnTo>
                    <a:pt x="111404" y="67310"/>
                  </a:lnTo>
                  <a:lnTo>
                    <a:pt x="110947" y="68580"/>
                  </a:lnTo>
                  <a:lnTo>
                    <a:pt x="109639" y="68580"/>
                  </a:lnTo>
                  <a:lnTo>
                    <a:pt x="111086" y="66040"/>
                  </a:lnTo>
                  <a:lnTo>
                    <a:pt x="111137" y="66230"/>
                  </a:lnTo>
                  <a:lnTo>
                    <a:pt x="111188" y="66040"/>
                  </a:lnTo>
                  <a:lnTo>
                    <a:pt x="112268" y="66040"/>
                  </a:lnTo>
                  <a:lnTo>
                    <a:pt x="112801" y="63500"/>
                  </a:lnTo>
                  <a:lnTo>
                    <a:pt x="112915" y="59131"/>
                  </a:lnTo>
                  <a:lnTo>
                    <a:pt x="113309" y="57150"/>
                  </a:lnTo>
                  <a:lnTo>
                    <a:pt x="113563" y="57150"/>
                  </a:lnTo>
                  <a:lnTo>
                    <a:pt x="113766" y="58420"/>
                  </a:lnTo>
                  <a:lnTo>
                    <a:pt x="114236" y="57150"/>
                  </a:lnTo>
                  <a:lnTo>
                    <a:pt x="114604" y="53340"/>
                  </a:lnTo>
                  <a:lnTo>
                    <a:pt x="115608" y="50800"/>
                  </a:lnTo>
                  <a:lnTo>
                    <a:pt x="116116" y="49530"/>
                  </a:lnTo>
                  <a:lnTo>
                    <a:pt x="117322" y="46990"/>
                  </a:lnTo>
                  <a:lnTo>
                    <a:pt x="116636" y="44450"/>
                  </a:lnTo>
                  <a:lnTo>
                    <a:pt x="116446" y="44450"/>
                  </a:lnTo>
                  <a:lnTo>
                    <a:pt x="116484" y="43180"/>
                  </a:lnTo>
                  <a:lnTo>
                    <a:pt x="117297" y="43180"/>
                  </a:lnTo>
                  <a:lnTo>
                    <a:pt x="116916" y="40640"/>
                  </a:lnTo>
                  <a:lnTo>
                    <a:pt x="116484" y="36830"/>
                  </a:lnTo>
                  <a:lnTo>
                    <a:pt x="117246" y="33020"/>
                  </a:lnTo>
                  <a:lnTo>
                    <a:pt x="117525" y="34290"/>
                  </a:lnTo>
                  <a:lnTo>
                    <a:pt x="117652" y="33020"/>
                  </a:lnTo>
                  <a:lnTo>
                    <a:pt x="117792" y="31750"/>
                  </a:lnTo>
                  <a:close/>
                </a:path>
                <a:path w="118110" h="168910">
                  <a:moveTo>
                    <a:pt x="117805" y="43180"/>
                  </a:moveTo>
                  <a:lnTo>
                    <a:pt x="116713" y="44450"/>
                  </a:lnTo>
                  <a:lnTo>
                    <a:pt x="117259" y="44450"/>
                  </a:lnTo>
                  <a:lnTo>
                    <a:pt x="117805" y="4318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4246354" y="3179993"/>
              <a:ext cx="83820" cy="27940"/>
            </a:xfrm>
            <a:custGeom>
              <a:avLst/>
              <a:gdLst/>
              <a:ahLst/>
              <a:cxnLst/>
              <a:rect l="l" t="t" r="r" b="b"/>
              <a:pathLst>
                <a:path w="83820" h="27939">
                  <a:moveTo>
                    <a:pt x="30915" y="0"/>
                  </a:moveTo>
                  <a:lnTo>
                    <a:pt x="0" y="27775"/>
                  </a:lnTo>
                  <a:lnTo>
                    <a:pt x="83299" y="17628"/>
                  </a:lnTo>
                  <a:lnTo>
                    <a:pt x="81915" y="12344"/>
                  </a:lnTo>
                  <a:lnTo>
                    <a:pt x="81648" y="5753"/>
                  </a:lnTo>
                  <a:lnTo>
                    <a:pt x="81635" y="381"/>
                  </a:lnTo>
                  <a:lnTo>
                    <a:pt x="70547" y="93"/>
                  </a:lnTo>
                  <a:lnTo>
                    <a:pt x="48658" y="470"/>
                  </a:lnTo>
                  <a:lnTo>
                    <a:pt x="30915" y="0"/>
                  </a:lnTo>
                  <a:close/>
                </a:path>
              </a:pathLst>
            </a:custGeom>
            <a:solidFill>
              <a:srgbClr val="0030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4243349" y="3174961"/>
              <a:ext cx="90170" cy="33020"/>
            </a:xfrm>
            <a:custGeom>
              <a:avLst/>
              <a:gdLst/>
              <a:ahLst/>
              <a:cxnLst/>
              <a:rect l="l" t="t" r="r" b="b"/>
              <a:pathLst>
                <a:path w="90170" h="33019">
                  <a:moveTo>
                    <a:pt x="152" y="28333"/>
                  </a:moveTo>
                  <a:lnTo>
                    <a:pt x="0" y="28282"/>
                  </a:lnTo>
                  <a:lnTo>
                    <a:pt x="152" y="28333"/>
                  </a:lnTo>
                  <a:close/>
                </a:path>
                <a:path w="90170" h="33019">
                  <a:moveTo>
                    <a:pt x="342" y="30886"/>
                  </a:moveTo>
                  <a:lnTo>
                    <a:pt x="203" y="30886"/>
                  </a:lnTo>
                  <a:lnTo>
                    <a:pt x="342" y="30886"/>
                  </a:lnTo>
                  <a:close/>
                </a:path>
                <a:path w="90170" h="33019">
                  <a:moveTo>
                    <a:pt x="444" y="30949"/>
                  </a:moveTo>
                  <a:close/>
                </a:path>
                <a:path w="90170" h="33019">
                  <a:moveTo>
                    <a:pt x="457" y="28435"/>
                  </a:moveTo>
                  <a:lnTo>
                    <a:pt x="152" y="28333"/>
                  </a:lnTo>
                  <a:lnTo>
                    <a:pt x="457" y="28435"/>
                  </a:lnTo>
                  <a:close/>
                </a:path>
                <a:path w="90170" h="33019">
                  <a:moveTo>
                    <a:pt x="495" y="28981"/>
                  </a:moveTo>
                  <a:lnTo>
                    <a:pt x="482" y="29133"/>
                  </a:lnTo>
                  <a:lnTo>
                    <a:pt x="495" y="28981"/>
                  </a:lnTo>
                  <a:close/>
                </a:path>
                <a:path w="90170" h="33019">
                  <a:moveTo>
                    <a:pt x="622" y="29400"/>
                  </a:moveTo>
                  <a:lnTo>
                    <a:pt x="520" y="29248"/>
                  </a:lnTo>
                  <a:lnTo>
                    <a:pt x="368" y="29222"/>
                  </a:lnTo>
                  <a:lnTo>
                    <a:pt x="495" y="29349"/>
                  </a:lnTo>
                  <a:lnTo>
                    <a:pt x="622" y="29400"/>
                  </a:lnTo>
                  <a:close/>
                </a:path>
                <a:path w="90170" h="33019">
                  <a:moveTo>
                    <a:pt x="660" y="31191"/>
                  </a:moveTo>
                  <a:lnTo>
                    <a:pt x="444" y="31000"/>
                  </a:lnTo>
                  <a:lnTo>
                    <a:pt x="419" y="31153"/>
                  </a:lnTo>
                  <a:lnTo>
                    <a:pt x="660" y="31191"/>
                  </a:lnTo>
                  <a:close/>
                </a:path>
                <a:path w="90170" h="33019">
                  <a:moveTo>
                    <a:pt x="850" y="29248"/>
                  </a:moveTo>
                  <a:lnTo>
                    <a:pt x="635" y="29210"/>
                  </a:lnTo>
                  <a:lnTo>
                    <a:pt x="482" y="29133"/>
                  </a:lnTo>
                  <a:lnTo>
                    <a:pt x="647" y="29248"/>
                  </a:lnTo>
                  <a:lnTo>
                    <a:pt x="850" y="29248"/>
                  </a:lnTo>
                  <a:close/>
                </a:path>
                <a:path w="90170" h="33019">
                  <a:moveTo>
                    <a:pt x="876" y="30695"/>
                  </a:moveTo>
                  <a:lnTo>
                    <a:pt x="660" y="30607"/>
                  </a:lnTo>
                  <a:lnTo>
                    <a:pt x="876" y="30695"/>
                  </a:lnTo>
                  <a:close/>
                </a:path>
                <a:path w="90170" h="33019">
                  <a:moveTo>
                    <a:pt x="977" y="24765"/>
                  </a:moveTo>
                  <a:lnTo>
                    <a:pt x="622" y="24638"/>
                  </a:lnTo>
                  <a:lnTo>
                    <a:pt x="774" y="25019"/>
                  </a:lnTo>
                  <a:lnTo>
                    <a:pt x="901" y="24892"/>
                  </a:lnTo>
                  <a:lnTo>
                    <a:pt x="977" y="24765"/>
                  </a:lnTo>
                  <a:close/>
                </a:path>
                <a:path w="90170" h="33019">
                  <a:moveTo>
                    <a:pt x="1244" y="28003"/>
                  </a:moveTo>
                  <a:lnTo>
                    <a:pt x="736" y="27787"/>
                  </a:lnTo>
                  <a:lnTo>
                    <a:pt x="647" y="27940"/>
                  </a:lnTo>
                  <a:lnTo>
                    <a:pt x="38" y="28143"/>
                  </a:lnTo>
                  <a:lnTo>
                    <a:pt x="1244" y="28003"/>
                  </a:lnTo>
                  <a:close/>
                </a:path>
                <a:path w="90170" h="33019">
                  <a:moveTo>
                    <a:pt x="1346" y="24892"/>
                  </a:moveTo>
                  <a:lnTo>
                    <a:pt x="1219" y="24663"/>
                  </a:lnTo>
                  <a:lnTo>
                    <a:pt x="1016" y="24777"/>
                  </a:lnTo>
                  <a:lnTo>
                    <a:pt x="1346" y="24892"/>
                  </a:lnTo>
                  <a:close/>
                </a:path>
                <a:path w="90170" h="33019">
                  <a:moveTo>
                    <a:pt x="1600" y="30480"/>
                  </a:moveTo>
                  <a:lnTo>
                    <a:pt x="1181" y="30480"/>
                  </a:lnTo>
                  <a:lnTo>
                    <a:pt x="927" y="30226"/>
                  </a:lnTo>
                  <a:lnTo>
                    <a:pt x="584" y="30099"/>
                  </a:lnTo>
                  <a:lnTo>
                    <a:pt x="812" y="30480"/>
                  </a:lnTo>
                  <a:lnTo>
                    <a:pt x="1600" y="30480"/>
                  </a:lnTo>
                  <a:close/>
                </a:path>
                <a:path w="90170" h="33019">
                  <a:moveTo>
                    <a:pt x="1816" y="32905"/>
                  </a:moveTo>
                  <a:lnTo>
                    <a:pt x="1689" y="32740"/>
                  </a:lnTo>
                  <a:lnTo>
                    <a:pt x="673" y="32677"/>
                  </a:lnTo>
                  <a:lnTo>
                    <a:pt x="952" y="32943"/>
                  </a:lnTo>
                  <a:lnTo>
                    <a:pt x="1219" y="32981"/>
                  </a:lnTo>
                  <a:lnTo>
                    <a:pt x="1816" y="32905"/>
                  </a:lnTo>
                  <a:close/>
                </a:path>
                <a:path w="90170" h="33019">
                  <a:moveTo>
                    <a:pt x="1943" y="31076"/>
                  </a:moveTo>
                  <a:lnTo>
                    <a:pt x="1447" y="30988"/>
                  </a:lnTo>
                  <a:lnTo>
                    <a:pt x="1295" y="30861"/>
                  </a:lnTo>
                  <a:lnTo>
                    <a:pt x="876" y="30695"/>
                  </a:lnTo>
                  <a:lnTo>
                    <a:pt x="1028" y="31115"/>
                  </a:lnTo>
                  <a:lnTo>
                    <a:pt x="1854" y="31115"/>
                  </a:lnTo>
                  <a:close/>
                </a:path>
                <a:path w="90170" h="33019">
                  <a:moveTo>
                    <a:pt x="2197" y="31115"/>
                  </a:moveTo>
                  <a:lnTo>
                    <a:pt x="2159" y="30988"/>
                  </a:lnTo>
                  <a:lnTo>
                    <a:pt x="1943" y="31076"/>
                  </a:lnTo>
                  <a:lnTo>
                    <a:pt x="2197" y="31115"/>
                  </a:lnTo>
                  <a:close/>
                </a:path>
                <a:path w="90170" h="33019">
                  <a:moveTo>
                    <a:pt x="2273" y="29464"/>
                  </a:moveTo>
                  <a:lnTo>
                    <a:pt x="1905" y="29464"/>
                  </a:lnTo>
                  <a:lnTo>
                    <a:pt x="1828" y="29845"/>
                  </a:lnTo>
                  <a:lnTo>
                    <a:pt x="2273" y="29464"/>
                  </a:lnTo>
                  <a:close/>
                </a:path>
                <a:path w="90170" h="33019">
                  <a:moveTo>
                    <a:pt x="2552" y="21818"/>
                  </a:moveTo>
                  <a:lnTo>
                    <a:pt x="2159" y="22021"/>
                  </a:lnTo>
                  <a:lnTo>
                    <a:pt x="2362" y="21945"/>
                  </a:lnTo>
                  <a:lnTo>
                    <a:pt x="2552" y="21818"/>
                  </a:lnTo>
                  <a:close/>
                </a:path>
                <a:path w="90170" h="33019">
                  <a:moveTo>
                    <a:pt x="2781" y="31661"/>
                  </a:moveTo>
                  <a:lnTo>
                    <a:pt x="2286" y="31470"/>
                  </a:lnTo>
                  <a:lnTo>
                    <a:pt x="1397" y="31242"/>
                  </a:lnTo>
                  <a:lnTo>
                    <a:pt x="482" y="31394"/>
                  </a:lnTo>
                  <a:lnTo>
                    <a:pt x="1460" y="31584"/>
                  </a:lnTo>
                  <a:lnTo>
                    <a:pt x="1054" y="31661"/>
                  </a:lnTo>
                  <a:lnTo>
                    <a:pt x="2222" y="31838"/>
                  </a:lnTo>
                  <a:lnTo>
                    <a:pt x="2349" y="32004"/>
                  </a:lnTo>
                  <a:lnTo>
                    <a:pt x="1917" y="32156"/>
                  </a:lnTo>
                  <a:lnTo>
                    <a:pt x="1536" y="32143"/>
                  </a:lnTo>
                  <a:lnTo>
                    <a:pt x="1803" y="32194"/>
                  </a:lnTo>
                  <a:lnTo>
                    <a:pt x="1333" y="32435"/>
                  </a:lnTo>
                  <a:lnTo>
                    <a:pt x="1968" y="32486"/>
                  </a:lnTo>
                  <a:lnTo>
                    <a:pt x="2743" y="32219"/>
                  </a:lnTo>
                  <a:lnTo>
                    <a:pt x="2768" y="31953"/>
                  </a:lnTo>
                  <a:lnTo>
                    <a:pt x="2108" y="31661"/>
                  </a:lnTo>
                  <a:lnTo>
                    <a:pt x="2324" y="31597"/>
                  </a:lnTo>
                  <a:lnTo>
                    <a:pt x="2590" y="31648"/>
                  </a:lnTo>
                  <a:lnTo>
                    <a:pt x="2781" y="31661"/>
                  </a:lnTo>
                  <a:close/>
                </a:path>
                <a:path w="90170" h="33019">
                  <a:moveTo>
                    <a:pt x="3213" y="29591"/>
                  </a:moveTo>
                  <a:lnTo>
                    <a:pt x="2705" y="29337"/>
                  </a:lnTo>
                  <a:lnTo>
                    <a:pt x="2451" y="29210"/>
                  </a:lnTo>
                  <a:lnTo>
                    <a:pt x="2032" y="29210"/>
                  </a:lnTo>
                  <a:lnTo>
                    <a:pt x="1206" y="29210"/>
                  </a:lnTo>
                  <a:lnTo>
                    <a:pt x="1257" y="29464"/>
                  </a:lnTo>
                  <a:lnTo>
                    <a:pt x="1905" y="29464"/>
                  </a:lnTo>
                  <a:lnTo>
                    <a:pt x="1943" y="29337"/>
                  </a:lnTo>
                  <a:lnTo>
                    <a:pt x="3213" y="29591"/>
                  </a:lnTo>
                  <a:close/>
                </a:path>
                <a:path w="90170" h="33019">
                  <a:moveTo>
                    <a:pt x="3479" y="19812"/>
                  </a:moveTo>
                  <a:lnTo>
                    <a:pt x="3327" y="19786"/>
                  </a:lnTo>
                  <a:lnTo>
                    <a:pt x="3479" y="19812"/>
                  </a:lnTo>
                  <a:close/>
                </a:path>
                <a:path w="90170" h="33019">
                  <a:moveTo>
                    <a:pt x="3860" y="30480"/>
                  </a:moveTo>
                  <a:lnTo>
                    <a:pt x="965" y="29591"/>
                  </a:lnTo>
                  <a:lnTo>
                    <a:pt x="635" y="29464"/>
                  </a:lnTo>
                  <a:lnTo>
                    <a:pt x="901" y="29845"/>
                  </a:lnTo>
                  <a:lnTo>
                    <a:pt x="1447" y="30099"/>
                  </a:lnTo>
                  <a:lnTo>
                    <a:pt x="1701" y="30480"/>
                  </a:lnTo>
                  <a:lnTo>
                    <a:pt x="1892" y="30480"/>
                  </a:lnTo>
                  <a:lnTo>
                    <a:pt x="2082" y="30734"/>
                  </a:lnTo>
                  <a:lnTo>
                    <a:pt x="3860" y="30480"/>
                  </a:lnTo>
                  <a:close/>
                </a:path>
                <a:path w="90170" h="33019">
                  <a:moveTo>
                    <a:pt x="3937" y="28829"/>
                  </a:moveTo>
                  <a:lnTo>
                    <a:pt x="3898" y="28702"/>
                  </a:lnTo>
                  <a:lnTo>
                    <a:pt x="3937" y="28829"/>
                  </a:lnTo>
                  <a:close/>
                </a:path>
                <a:path w="90170" h="33019">
                  <a:moveTo>
                    <a:pt x="4076" y="28956"/>
                  </a:moveTo>
                  <a:lnTo>
                    <a:pt x="3251" y="28956"/>
                  </a:lnTo>
                  <a:lnTo>
                    <a:pt x="3416" y="29210"/>
                  </a:lnTo>
                  <a:lnTo>
                    <a:pt x="4076" y="28956"/>
                  </a:lnTo>
                  <a:close/>
                </a:path>
                <a:path w="90170" h="33019">
                  <a:moveTo>
                    <a:pt x="4102" y="21209"/>
                  </a:moveTo>
                  <a:lnTo>
                    <a:pt x="3467" y="20955"/>
                  </a:lnTo>
                  <a:lnTo>
                    <a:pt x="3403" y="21336"/>
                  </a:lnTo>
                  <a:lnTo>
                    <a:pt x="3594" y="21450"/>
                  </a:lnTo>
                  <a:lnTo>
                    <a:pt x="4102" y="21209"/>
                  </a:lnTo>
                  <a:close/>
                </a:path>
                <a:path w="90170" h="33019">
                  <a:moveTo>
                    <a:pt x="4216" y="25527"/>
                  </a:moveTo>
                  <a:lnTo>
                    <a:pt x="4165" y="25158"/>
                  </a:lnTo>
                  <a:lnTo>
                    <a:pt x="3886" y="25120"/>
                  </a:lnTo>
                  <a:lnTo>
                    <a:pt x="4216" y="25527"/>
                  </a:lnTo>
                  <a:close/>
                </a:path>
                <a:path w="90170" h="33019">
                  <a:moveTo>
                    <a:pt x="4495" y="26416"/>
                  </a:moveTo>
                  <a:lnTo>
                    <a:pt x="4292" y="26289"/>
                  </a:lnTo>
                  <a:lnTo>
                    <a:pt x="3924" y="26060"/>
                  </a:lnTo>
                  <a:lnTo>
                    <a:pt x="4064" y="26403"/>
                  </a:lnTo>
                  <a:lnTo>
                    <a:pt x="4495" y="26416"/>
                  </a:lnTo>
                  <a:close/>
                </a:path>
                <a:path w="90170" h="33019">
                  <a:moveTo>
                    <a:pt x="4991" y="25692"/>
                  </a:moveTo>
                  <a:lnTo>
                    <a:pt x="4635" y="26149"/>
                  </a:lnTo>
                  <a:lnTo>
                    <a:pt x="4800" y="26149"/>
                  </a:lnTo>
                  <a:lnTo>
                    <a:pt x="4991" y="25692"/>
                  </a:lnTo>
                  <a:close/>
                </a:path>
                <a:path w="90170" h="33019">
                  <a:moveTo>
                    <a:pt x="5461" y="26162"/>
                  </a:moveTo>
                  <a:lnTo>
                    <a:pt x="4800" y="26149"/>
                  </a:lnTo>
                  <a:lnTo>
                    <a:pt x="4711" y="26327"/>
                  </a:lnTo>
                  <a:lnTo>
                    <a:pt x="5461" y="26162"/>
                  </a:lnTo>
                  <a:close/>
                </a:path>
                <a:path w="90170" h="33019">
                  <a:moveTo>
                    <a:pt x="5918" y="18669"/>
                  </a:moveTo>
                  <a:lnTo>
                    <a:pt x="5384" y="18199"/>
                  </a:lnTo>
                  <a:lnTo>
                    <a:pt x="5435" y="18694"/>
                  </a:lnTo>
                  <a:lnTo>
                    <a:pt x="5918" y="18669"/>
                  </a:lnTo>
                  <a:close/>
                </a:path>
                <a:path w="90170" h="33019">
                  <a:moveTo>
                    <a:pt x="6426" y="18796"/>
                  </a:moveTo>
                  <a:lnTo>
                    <a:pt x="6337" y="18542"/>
                  </a:lnTo>
                  <a:lnTo>
                    <a:pt x="6184" y="18542"/>
                  </a:lnTo>
                  <a:lnTo>
                    <a:pt x="6400" y="18796"/>
                  </a:lnTo>
                  <a:close/>
                </a:path>
                <a:path w="90170" h="33019">
                  <a:moveTo>
                    <a:pt x="6451" y="23850"/>
                  </a:moveTo>
                  <a:lnTo>
                    <a:pt x="5613" y="23583"/>
                  </a:lnTo>
                  <a:lnTo>
                    <a:pt x="5270" y="23456"/>
                  </a:lnTo>
                  <a:lnTo>
                    <a:pt x="5600" y="23596"/>
                  </a:lnTo>
                  <a:lnTo>
                    <a:pt x="5740" y="23698"/>
                  </a:lnTo>
                  <a:lnTo>
                    <a:pt x="5943" y="23825"/>
                  </a:lnTo>
                  <a:lnTo>
                    <a:pt x="6146" y="23863"/>
                  </a:lnTo>
                  <a:lnTo>
                    <a:pt x="6388" y="23914"/>
                  </a:lnTo>
                  <a:close/>
                </a:path>
                <a:path w="90170" h="33019">
                  <a:moveTo>
                    <a:pt x="6477" y="24460"/>
                  </a:moveTo>
                  <a:lnTo>
                    <a:pt x="6172" y="24155"/>
                  </a:lnTo>
                  <a:lnTo>
                    <a:pt x="5829" y="24269"/>
                  </a:lnTo>
                  <a:lnTo>
                    <a:pt x="5905" y="24574"/>
                  </a:lnTo>
                  <a:lnTo>
                    <a:pt x="6299" y="24384"/>
                  </a:lnTo>
                  <a:lnTo>
                    <a:pt x="6477" y="24460"/>
                  </a:lnTo>
                  <a:close/>
                </a:path>
                <a:path w="90170" h="33019">
                  <a:moveTo>
                    <a:pt x="6591" y="25908"/>
                  </a:moveTo>
                  <a:lnTo>
                    <a:pt x="5549" y="26149"/>
                  </a:lnTo>
                  <a:lnTo>
                    <a:pt x="5473" y="26327"/>
                  </a:lnTo>
                  <a:lnTo>
                    <a:pt x="6591" y="25908"/>
                  </a:lnTo>
                  <a:close/>
                </a:path>
                <a:path w="90170" h="33019">
                  <a:moveTo>
                    <a:pt x="7620" y="21158"/>
                  </a:moveTo>
                  <a:lnTo>
                    <a:pt x="7289" y="20866"/>
                  </a:lnTo>
                  <a:lnTo>
                    <a:pt x="7366" y="20993"/>
                  </a:lnTo>
                  <a:lnTo>
                    <a:pt x="7620" y="21158"/>
                  </a:lnTo>
                  <a:close/>
                </a:path>
                <a:path w="90170" h="33019">
                  <a:moveTo>
                    <a:pt x="7670" y="19431"/>
                  </a:moveTo>
                  <a:lnTo>
                    <a:pt x="6972" y="19050"/>
                  </a:lnTo>
                  <a:lnTo>
                    <a:pt x="7264" y="18948"/>
                  </a:lnTo>
                  <a:lnTo>
                    <a:pt x="7518" y="18935"/>
                  </a:lnTo>
                  <a:lnTo>
                    <a:pt x="7175" y="18796"/>
                  </a:lnTo>
                  <a:lnTo>
                    <a:pt x="6553" y="18707"/>
                  </a:lnTo>
                  <a:lnTo>
                    <a:pt x="6921" y="19050"/>
                  </a:lnTo>
                  <a:lnTo>
                    <a:pt x="5499" y="18923"/>
                  </a:lnTo>
                  <a:lnTo>
                    <a:pt x="5461" y="18796"/>
                  </a:lnTo>
                  <a:lnTo>
                    <a:pt x="3708" y="18796"/>
                  </a:lnTo>
                  <a:lnTo>
                    <a:pt x="3619" y="18542"/>
                  </a:lnTo>
                  <a:lnTo>
                    <a:pt x="3492" y="18415"/>
                  </a:lnTo>
                  <a:lnTo>
                    <a:pt x="3467" y="19431"/>
                  </a:lnTo>
                  <a:lnTo>
                    <a:pt x="4152" y="19558"/>
                  </a:lnTo>
                  <a:lnTo>
                    <a:pt x="3898" y="19431"/>
                  </a:lnTo>
                  <a:lnTo>
                    <a:pt x="4483" y="19558"/>
                  </a:lnTo>
                  <a:lnTo>
                    <a:pt x="4826" y="19812"/>
                  </a:lnTo>
                  <a:lnTo>
                    <a:pt x="4927" y="19939"/>
                  </a:lnTo>
                  <a:lnTo>
                    <a:pt x="4978" y="20320"/>
                  </a:lnTo>
                  <a:lnTo>
                    <a:pt x="4673" y="19812"/>
                  </a:lnTo>
                  <a:lnTo>
                    <a:pt x="3479" y="19812"/>
                  </a:lnTo>
                  <a:lnTo>
                    <a:pt x="3898" y="20066"/>
                  </a:lnTo>
                  <a:lnTo>
                    <a:pt x="2768" y="20066"/>
                  </a:lnTo>
                  <a:lnTo>
                    <a:pt x="5410" y="20701"/>
                  </a:lnTo>
                  <a:lnTo>
                    <a:pt x="4394" y="20955"/>
                  </a:lnTo>
                  <a:lnTo>
                    <a:pt x="4064" y="20828"/>
                  </a:lnTo>
                  <a:lnTo>
                    <a:pt x="4165" y="21082"/>
                  </a:lnTo>
                  <a:lnTo>
                    <a:pt x="4559" y="21475"/>
                  </a:lnTo>
                  <a:lnTo>
                    <a:pt x="4394" y="21590"/>
                  </a:lnTo>
                  <a:lnTo>
                    <a:pt x="3632" y="21475"/>
                  </a:lnTo>
                  <a:lnTo>
                    <a:pt x="4724" y="22098"/>
                  </a:lnTo>
                  <a:lnTo>
                    <a:pt x="3860" y="22225"/>
                  </a:lnTo>
                  <a:lnTo>
                    <a:pt x="3771" y="22098"/>
                  </a:lnTo>
                  <a:lnTo>
                    <a:pt x="3746" y="21717"/>
                  </a:lnTo>
                  <a:lnTo>
                    <a:pt x="3581" y="21590"/>
                  </a:lnTo>
                  <a:lnTo>
                    <a:pt x="2565" y="21590"/>
                  </a:lnTo>
                  <a:lnTo>
                    <a:pt x="2781" y="21717"/>
                  </a:lnTo>
                  <a:lnTo>
                    <a:pt x="2552" y="21844"/>
                  </a:lnTo>
                  <a:lnTo>
                    <a:pt x="1981" y="22352"/>
                  </a:lnTo>
                  <a:lnTo>
                    <a:pt x="2273" y="22225"/>
                  </a:lnTo>
                  <a:lnTo>
                    <a:pt x="4216" y="23241"/>
                  </a:lnTo>
                  <a:lnTo>
                    <a:pt x="2476" y="23241"/>
                  </a:lnTo>
                  <a:lnTo>
                    <a:pt x="2895" y="23749"/>
                  </a:lnTo>
                  <a:lnTo>
                    <a:pt x="2006" y="23495"/>
                  </a:lnTo>
                  <a:lnTo>
                    <a:pt x="1371" y="23749"/>
                  </a:lnTo>
                  <a:lnTo>
                    <a:pt x="1143" y="23622"/>
                  </a:lnTo>
                  <a:lnTo>
                    <a:pt x="1295" y="23749"/>
                  </a:lnTo>
                  <a:lnTo>
                    <a:pt x="1790" y="24130"/>
                  </a:lnTo>
                  <a:lnTo>
                    <a:pt x="444" y="24003"/>
                  </a:lnTo>
                  <a:lnTo>
                    <a:pt x="1435" y="24638"/>
                  </a:lnTo>
                  <a:lnTo>
                    <a:pt x="1143" y="24511"/>
                  </a:lnTo>
                  <a:lnTo>
                    <a:pt x="1219" y="24663"/>
                  </a:lnTo>
                  <a:lnTo>
                    <a:pt x="1524" y="24777"/>
                  </a:lnTo>
                  <a:lnTo>
                    <a:pt x="2387" y="25527"/>
                  </a:lnTo>
                  <a:lnTo>
                    <a:pt x="25" y="25908"/>
                  </a:lnTo>
                  <a:lnTo>
                    <a:pt x="1295" y="26924"/>
                  </a:lnTo>
                  <a:lnTo>
                    <a:pt x="1752" y="27686"/>
                  </a:lnTo>
                  <a:lnTo>
                    <a:pt x="2755" y="27940"/>
                  </a:lnTo>
                  <a:lnTo>
                    <a:pt x="3200" y="28575"/>
                  </a:lnTo>
                  <a:lnTo>
                    <a:pt x="2705" y="28702"/>
                  </a:lnTo>
                  <a:lnTo>
                    <a:pt x="2133" y="28321"/>
                  </a:lnTo>
                  <a:lnTo>
                    <a:pt x="1663" y="28575"/>
                  </a:lnTo>
                  <a:lnTo>
                    <a:pt x="1714" y="28829"/>
                  </a:lnTo>
                  <a:lnTo>
                    <a:pt x="1917" y="29083"/>
                  </a:lnTo>
                  <a:lnTo>
                    <a:pt x="2540" y="29083"/>
                  </a:lnTo>
                  <a:lnTo>
                    <a:pt x="3251" y="28956"/>
                  </a:lnTo>
                  <a:lnTo>
                    <a:pt x="2997" y="28956"/>
                  </a:lnTo>
                  <a:lnTo>
                    <a:pt x="3721" y="28702"/>
                  </a:lnTo>
                  <a:lnTo>
                    <a:pt x="3581" y="28448"/>
                  </a:lnTo>
                  <a:lnTo>
                    <a:pt x="3848" y="28575"/>
                  </a:lnTo>
                  <a:lnTo>
                    <a:pt x="4495" y="28448"/>
                  </a:lnTo>
                  <a:lnTo>
                    <a:pt x="4292" y="28575"/>
                  </a:lnTo>
                  <a:lnTo>
                    <a:pt x="4546" y="28448"/>
                  </a:lnTo>
                  <a:lnTo>
                    <a:pt x="5054" y="28194"/>
                  </a:lnTo>
                  <a:lnTo>
                    <a:pt x="3416" y="27686"/>
                  </a:lnTo>
                  <a:lnTo>
                    <a:pt x="4419" y="27559"/>
                  </a:lnTo>
                  <a:lnTo>
                    <a:pt x="4368" y="27432"/>
                  </a:lnTo>
                  <a:lnTo>
                    <a:pt x="4165" y="26924"/>
                  </a:lnTo>
                  <a:lnTo>
                    <a:pt x="3568" y="27432"/>
                  </a:lnTo>
                  <a:lnTo>
                    <a:pt x="2565" y="26797"/>
                  </a:lnTo>
                  <a:lnTo>
                    <a:pt x="4914" y="26797"/>
                  </a:lnTo>
                  <a:lnTo>
                    <a:pt x="3987" y="26543"/>
                  </a:lnTo>
                  <a:lnTo>
                    <a:pt x="4025" y="26403"/>
                  </a:lnTo>
                  <a:lnTo>
                    <a:pt x="3517" y="26162"/>
                  </a:lnTo>
                  <a:lnTo>
                    <a:pt x="3924" y="26060"/>
                  </a:lnTo>
                  <a:lnTo>
                    <a:pt x="4432" y="25908"/>
                  </a:lnTo>
                  <a:lnTo>
                    <a:pt x="3340" y="25019"/>
                  </a:lnTo>
                  <a:lnTo>
                    <a:pt x="3886" y="25120"/>
                  </a:lnTo>
                  <a:lnTo>
                    <a:pt x="4152" y="25069"/>
                  </a:lnTo>
                  <a:lnTo>
                    <a:pt x="4813" y="25273"/>
                  </a:lnTo>
                  <a:lnTo>
                    <a:pt x="4445" y="25133"/>
                  </a:lnTo>
                  <a:lnTo>
                    <a:pt x="5410" y="25273"/>
                  </a:lnTo>
                  <a:lnTo>
                    <a:pt x="4813" y="25019"/>
                  </a:lnTo>
                  <a:lnTo>
                    <a:pt x="3924" y="24638"/>
                  </a:lnTo>
                  <a:lnTo>
                    <a:pt x="3632" y="24511"/>
                  </a:lnTo>
                  <a:lnTo>
                    <a:pt x="4445" y="24384"/>
                  </a:lnTo>
                  <a:lnTo>
                    <a:pt x="5219" y="24638"/>
                  </a:lnTo>
                  <a:lnTo>
                    <a:pt x="4711" y="24765"/>
                  </a:lnTo>
                  <a:lnTo>
                    <a:pt x="5511" y="24638"/>
                  </a:lnTo>
                  <a:lnTo>
                    <a:pt x="4864" y="24384"/>
                  </a:lnTo>
                  <a:lnTo>
                    <a:pt x="4216" y="24130"/>
                  </a:lnTo>
                  <a:lnTo>
                    <a:pt x="5981" y="24130"/>
                  </a:lnTo>
                  <a:lnTo>
                    <a:pt x="5791" y="23876"/>
                  </a:lnTo>
                  <a:lnTo>
                    <a:pt x="4724" y="23495"/>
                  </a:lnTo>
                  <a:lnTo>
                    <a:pt x="5499" y="23114"/>
                  </a:lnTo>
                  <a:lnTo>
                    <a:pt x="5295" y="22606"/>
                  </a:lnTo>
                  <a:lnTo>
                    <a:pt x="5651" y="22733"/>
                  </a:lnTo>
                  <a:lnTo>
                    <a:pt x="5727" y="22606"/>
                  </a:lnTo>
                  <a:lnTo>
                    <a:pt x="6159" y="21971"/>
                  </a:lnTo>
                  <a:lnTo>
                    <a:pt x="6680" y="21717"/>
                  </a:lnTo>
                  <a:lnTo>
                    <a:pt x="6845" y="21717"/>
                  </a:lnTo>
                  <a:lnTo>
                    <a:pt x="6502" y="21590"/>
                  </a:lnTo>
                  <a:lnTo>
                    <a:pt x="5829" y="21336"/>
                  </a:lnTo>
                  <a:lnTo>
                    <a:pt x="6197" y="20955"/>
                  </a:lnTo>
                  <a:lnTo>
                    <a:pt x="6096" y="20574"/>
                  </a:lnTo>
                  <a:lnTo>
                    <a:pt x="6718" y="20828"/>
                  </a:lnTo>
                  <a:lnTo>
                    <a:pt x="6946" y="20955"/>
                  </a:lnTo>
                  <a:lnTo>
                    <a:pt x="7162" y="21209"/>
                  </a:lnTo>
                  <a:lnTo>
                    <a:pt x="7264" y="20955"/>
                  </a:lnTo>
                  <a:lnTo>
                    <a:pt x="6959" y="20828"/>
                  </a:lnTo>
                  <a:lnTo>
                    <a:pt x="6819" y="20574"/>
                  </a:lnTo>
                  <a:lnTo>
                    <a:pt x="6781" y="20447"/>
                  </a:lnTo>
                  <a:lnTo>
                    <a:pt x="7531" y="20828"/>
                  </a:lnTo>
                  <a:lnTo>
                    <a:pt x="7607" y="20447"/>
                  </a:lnTo>
                  <a:lnTo>
                    <a:pt x="7493" y="20320"/>
                  </a:lnTo>
                  <a:lnTo>
                    <a:pt x="6946" y="19685"/>
                  </a:lnTo>
                  <a:lnTo>
                    <a:pt x="7670" y="19431"/>
                  </a:lnTo>
                  <a:close/>
                </a:path>
                <a:path w="90170" h="33019">
                  <a:moveTo>
                    <a:pt x="8470" y="16751"/>
                  </a:moveTo>
                  <a:lnTo>
                    <a:pt x="8318" y="16776"/>
                  </a:lnTo>
                  <a:lnTo>
                    <a:pt x="8470" y="16751"/>
                  </a:lnTo>
                  <a:close/>
                </a:path>
                <a:path w="90170" h="33019">
                  <a:moveTo>
                    <a:pt x="8636" y="18973"/>
                  </a:moveTo>
                  <a:lnTo>
                    <a:pt x="8509" y="18910"/>
                  </a:lnTo>
                  <a:lnTo>
                    <a:pt x="8636" y="18973"/>
                  </a:lnTo>
                  <a:close/>
                </a:path>
                <a:path w="90170" h="33019">
                  <a:moveTo>
                    <a:pt x="8877" y="16713"/>
                  </a:moveTo>
                  <a:lnTo>
                    <a:pt x="8610" y="16510"/>
                  </a:lnTo>
                  <a:lnTo>
                    <a:pt x="8597" y="16687"/>
                  </a:lnTo>
                  <a:lnTo>
                    <a:pt x="8470" y="16751"/>
                  </a:lnTo>
                  <a:lnTo>
                    <a:pt x="8877" y="16713"/>
                  </a:lnTo>
                  <a:close/>
                </a:path>
                <a:path w="90170" h="33019">
                  <a:moveTo>
                    <a:pt x="9537" y="9829"/>
                  </a:moveTo>
                  <a:lnTo>
                    <a:pt x="9017" y="9652"/>
                  </a:lnTo>
                  <a:lnTo>
                    <a:pt x="9448" y="10248"/>
                  </a:lnTo>
                  <a:lnTo>
                    <a:pt x="9537" y="9829"/>
                  </a:lnTo>
                  <a:close/>
                </a:path>
                <a:path w="90170" h="33019">
                  <a:moveTo>
                    <a:pt x="11544" y="14617"/>
                  </a:moveTo>
                  <a:lnTo>
                    <a:pt x="11264" y="14643"/>
                  </a:lnTo>
                  <a:lnTo>
                    <a:pt x="11493" y="14846"/>
                  </a:lnTo>
                  <a:lnTo>
                    <a:pt x="11544" y="14617"/>
                  </a:lnTo>
                  <a:close/>
                </a:path>
                <a:path w="90170" h="33019">
                  <a:moveTo>
                    <a:pt x="12839" y="7708"/>
                  </a:moveTo>
                  <a:lnTo>
                    <a:pt x="12674" y="7721"/>
                  </a:lnTo>
                  <a:lnTo>
                    <a:pt x="12839" y="8191"/>
                  </a:lnTo>
                  <a:lnTo>
                    <a:pt x="12827" y="8001"/>
                  </a:lnTo>
                  <a:lnTo>
                    <a:pt x="12814" y="7835"/>
                  </a:lnTo>
                  <a:lnTo>
                    <a:pt x="12839" y="7708"/>
                  </a:lnTo>
                  <a:close/>
                </a:path>
                <a:path w="90170" h="33019">
                  <a:moveTo>
                    <a:pt x="13182" y="7518"/>
                  </a:moveTo>
                  <a:lnTo>
                    <a:pt x="12966" y="7442"/>
                  </a:lnTo>
                  <a:lnTo>
                    <a:pt x="12839" y="7708"/>
                  </a:lnTo>
                  <a:lnTo>
                    <a:pt x="12979" y="7696"/>
                  </a:lnTo>
                  <a:lnTo>
                    <a:pt x="13144" y="7696"/>
                  </a:lnTo>
                  <a:lnTo>
                    <a:pt x="13182" y="7518"/>
                  </a:lnTo>
                  <a:close/>
                </a:path>
                <a:path w="90170" h="33019">
                  <a:moveTo>
                    <a:pt x="13843" y="12192"/>
                  </a:moveTo>
                  <a:lnTo>
                    <a:pt x="13500" y="11938"/>
                  </a:lnTo>
                  <a:lnTo>
                    <a:pt x="13754" y="12446"/>
                  </a:lnTo>
                  <a:lnTo>
                    <a:pt x="13830" y="12319"/>
                  </a:lnTo>
                  <a:lnTo>
                    <a:pt x="13843" y="12192"/>
                  </a:lnTo>
                  <a:close/>
                </a:path>
                <a:path w="90170" h="33019">
                  <a:moveTo>
                    <a:pt x="14312" y="12852"/>
                  </a:moveTo>
                  <a:lnTo>
                    <a:pt x="14249" y="13131"/>
                  </a:lnTo>
                  <a:lnTo>
                    <a:pt x="14262" y="13271"/>
                  </a:lnTo>
                  <a:lnTo>
                    <a:pt x="14312" y="12852"/>
                  </a:lnTo>
                  <a:close/>
                </a:path>
                <a:path w="90170" h="33019">
                  <a:moveTo>
                    <a:pt x="14376" y="12573"/>
                  </a:moveTo>
                  <a:lnTo>
                    <a:pt x="14097" y="11938"/>
                  </a:lnTo>
                  <a:lnTo>
                    <a:pt x="14020" y="12319"/>
                  </a:lnTo>
                  <a:lnTo>
                    <a:pt x="14376" y="12573"/>
                  </a:lnTo>
                  <a:close/>
                </a:path>
                <a:path w="90170" h="33019">
                  <a:moveTo>
                    <a:pt x="15405" y="10591"/>
                  </a:moveTo>
                  <a:lnTo>
                    <a:pt x="15367" y="10756"/>
                  </a:lnTo>
                  <a:lnTo>
                    <a:pt x="15405" y="10591"/>
                  </a:lnTo>
                  <a:close/>
                </a:path>
                <a:path w="90170" h="33019">
                  <a:moveTo>
                    <a:pt x="17221" y="10858"/>
                  </a:moveTo>
                  <a:close/>
                </a:path>
                <a:path w="90170" h="33019">
                  <a:moveTo>
                    <a:pt x="18491" y="4318"/>
                  </a:moveTo>
                  <a:lnTo>
                    <a:pt x="18402" y="3429"/>
                  </a:lnTo>
                  <a:lnTo>
                    <a:pt x="18326" y="4064"/>
                  </a:lnTo>
                  <a:lnTo>
                    <a:pt x="18427" y="4318"/>
                  </a:lnTo>
                  <a:close/>
                </a:path>
                <a:path w="90170" h="33019">
                  <a:moveTo>
                    <a:pt x="19596" y="3505"/>
                  </a:moveTo>
                  <a:lnTo>
                    <a:pt x="19532" y="3302"/>
                  </a:lnTo>
                  <a:lnTo>
                    <a:pt x="19253" y="3048"/>
                  </a:lnTo>
                  <a:lnTo>
                    <a:pt x="19443" y="3683"/>
                  </a:lnTo>
                  <a:lnTo>
                    <a:pt x="19558" y="3429"/>
                  </a:lnTo>
                  <a:close/>
                </a:path>
                <a:path w="90170" h="33019">
                  <a:moveTo>
                    <a:pt x="19685" y="3175"/>
                  </a:moveTo>
                  <a:lnTo>
                    <a:pt x="19532" y="3302"/>
                  </a:lnTo>
                  <a:lnTo>
                    <a:pt x="19685" y="3175"/>
                  </a:lnTo>
                  <a:close/>
                </a:path>
                <a:path w="90170" h="33019">
                  <a:moveTo>
                    <a:pt x="19850" y="2844"/>
                  </a:moveTo>
                  <a:lnTo>
                    <a:pt x="19685" y="3098"/>
                  </a:lnTo>
                  <a:lnTo>
                    <a:pt x="19850" y="2844"/>
                  </a:lnTo>
                  <a:close/>
                </a:path>
                <a:path w="90170" h="33019">
                  <a:moveTo>
                    <a:pt x="19964" y="10553"/>
                  </a:moveTo>
                  <a:lnTo>
                    <a:pt x="19799" y="10668"/>
                  </a:lnTo>
                  <a:lnTo>
                    <a:pt x="19964" y="10553"/>
                  </a:lnTo>
                  <a:close/>
                </a:path>
                <a:path w="90170" h="33019">
                  <a:moveTo>
                    <a:pt x="21297" y="8191"/>
                  </a:moveTo>
                  <a:lnTo>
                    <a:pt x="21158" y="8128"/>
                  </a:lnTo>
                  <a:lnTo>
                    <a:pt x="21297" y="8382"/>
                  </a:lnTo>
                  <a:lnTo>
                    <a:pt x="21297" y="8191"/>
                  </a:lnTo>
                  <a:close/>
                </a:path>
                <a:path w="90170" h="33019">
                  <a:moveTo>
                    <a:pt x="21386" y="8775"/>
                  </a:moveTo>
                  <a:lnTo>
                    <a:pt x="21234" y="8686"/>
                  </a:lnTo>
                  <a:lnTo>
                    <a:pt x="21386" y="8775"/>
                  </a:lnTo>
                  <a:close/>
                </a:path>
                <a:path w="90170" h="33019">
                  <a:moveTo>
                    <a:pt x="21437" y="8255"/>
                  </a:moveTo>
                  <a:lnTo>
                    <a:pt x="21323" y="7874"/>
                  </a:lnTo>
                  <a:lnTo>
                    <a:pt x="21297" y="8191"/>
                  </a:lnTo>
                  <a:lnTo>
                    <a:pt x="21437" y="8255"/>
                  </a:lnTo>
                  <a:close/>
                </a:path>
                <a:path w="90170" h="33019">
                  <a:moveTo>
                    <a:pt x="23495" y="2032"/>
                  </a:moveTo>
                  <a:lnTo>
                    <a:pt x="23228" y="1778"/>
                  </a:lnTo>
                  <a:lnTo>
                    <a:pt x="23291" y="2349"/>
                  </a:lnTo>
                  <a:lnTo>
                    <a:pt x="23355" y="2159"/>
                  </a:lnTo>
                  <a:lnTo>
                    <a:pt x="23495" y="2032"/>
                  </a:lnTo>
                  <a:close/>
                </a:path>
                <a:path w="90170" h="33019">
                  <a:moveTo>
                    <a:pt x="23685" y="8382"/>
                  </a:moveTo>
                  <a:lnTo>
                    <a:pt x="23291" y="8763"/>
                  </a:lnTo>
                  <a:lnTo>
                    <a:pt x="23177" y="9271"/>
                  </a:lnTo>
                  <a:lnTo>
                    <a:pt x="23406" y="10287"/>
                  </a:lnTo>
                  <a:lnTo>
                    <a:pt x="23660" y="9779"/>
                  </a:lnTo>
                  <a:lnTo>
                    <a:pt x="23558" y="9144"/>
                  </a:lnTo>
                  <a:lnTo>
                    <a:pt x="23520" y="9017"/>
                  </a:lnTo>
                  <a:lnTo>
                    <a:pt x="23558" y="8890"/>
                  </a:lnTo>
                  <a:lnTo>
                    <a:pt x="23685" y="8382"/>
                  </a:lnTo>
                  <a:close/>
                </a:path>
                <a:path w="90170" h="33019">
                  <a:moveTo>
                    <a:pt x="24333" y="2667"/>
                  </a:moveTo>
                  <a:lnTo>
                    <a:pt x="24231" y="1397"/>
                  </a:lnTo>
                  <a:lnTo>
                    <a:pt x="23495" y="2032"/>
                  </a:lnTo>
                  <a:lnTo>
                    <a:pt x="24244" y="2717"/>
                  </a:lnTo>
                  <a:close/>
                </a:path>
                <a:path w="90170" h="33019">
                  <a:moveTo>
                    <a:pt x="24472" y="2921"/>
                  </a:moveTo>
                  <a:lnTo>
                    <a:pt x="24422" y="2603"/>
                  </a:lnTo>
                  <a:lnTo>
                    <a:pt x="24333" y="2794"/>
                  </a:lnTo>
                  <a:lnTo>
                    <a:pt x="24472" y="2921"/>
                  </a:lnTo>
                  <a:close/>
                </a:path>
                <a:path w="90170" h="33019">
                  <a:moveTo>
                    <a:pt x="26403" y="9029"/>
                  </a:moveTo>
                  <a:lnTo>
                    <a:pt x="26365" y="8877"/>
                  </a:lnTo>
                  <a:lnTo>
                    <a:pt x="26289" y="8661"/>
                  </a:lnTo>
                  <a:lnTo>
                    <a:pt x="26327" y="8851"/>
                  </a:lnTo>
                  <a:lnTo>
                    <a:pt x="26403" y="9029"/>
                  </a:lnTo>
                  <a:close/>
                </a:path>
                <a:path w="90170" h="33019">
                  <a:moveTo>
                    <a:pt x="29235" y="889"/>
                  </a:moveTo>
                  <a:lnTo>
                    <a:pt x="29095" y="812"/>
                  </a:lnTo>
                  <a:lnTo>
                    <a:pt x="28905" y="774"/>
                  </a:lnTo>
                  <a:lnTo>
                    <a:pt x="28727" y="787"/>
                  </a:lnTo>
                  <a:lnTo>
                    <a:pt x="29235" y="889"/>
                  </a:lnTo>
                  <a:close/>
                </a:path>
                <a:path w="90170" h="33019">
                  <a:moveTo>
                    <a:pt x="31064" y="1079"/>
                  </a:moveTo>
                  <a:lnTo>
                    <a:pt x="30721" y="711"/>
                  </a:lnTo>
                  <a:lnTo>
                    <a:pt x="30810" y="1016"/>
                  </a:lnTo>
                  <a:lnTo>
                    <a:pt x="30911" y="1181"/>
                  </a:lnTo>
                  <a:lnTo>
                    <a:pt x="31038" y="1231"/>
                  </a:lnTo>
                  <a:lnTo>
                    <a:pt x="31064" y="1079"/>
                  </a:lnTo>
                  <a:close/>
                </a:path>
                <a:path w="90170" h="33019">
                  <a:moveTo>
                    <a:pt x="31318" y="8280"/>
                  </a:moveTo>
                  <a:lnTo>
                    <a:pt x="31229" y="7315"/>
                  </a:lnTo>
                  <a:lnTo>
                    <a:pt x="31089" y="7493"/>
                  </a:lnTo>
                  <a:lnTo>
                    <a:pt x="31089" y="8572"/>
                  </a:lnTo>
                  <a:lnTo>
                    <a:pt x="31318" y="8280"/>
                  </a:lnTo>
                  <a:close/>
                </a:path>
                <a:path w="90170" h="33019">
                  <a:moveTo>
                    <a:pt x="33045" y="762"/>
                  </a:moveTo>
                  <a:lnTo>
                    <a:pt x="32893" y="889"/>
                  </a:lnTo>
                  <a:lnTo>
                    <a:pt x="33045" y="762"/>
                  </a:lnTo>
                  <a:close/>
                </a:path>
                <a:path w="90170" h="33019">
                  <a:moveTo>
                    <a:pt x="37490" y="6858"/>
                  </a:moveTo>
                  <a:lnTo>
                    <a:pt x="37439" y="6604"/>
                  </a:lnTo>
                  <a:lnTo>
                    <a:pt x="37452" y="6858"/>
                  </a:lnTo>
                  <a:close/>
                </a:path>
                <a:path w="90170" h="33019">
                  <a:moveTo>
                    <a:pt x="37655" y="7277"/>
                  </a:moveTo>
                  <a:lnTo>
                    <a:pt x="37566" y="6515"/>
                  </a:lnTo>
                  <a:lnTo>
                    <a:pt x="37490" y="6858"/>
                  </a:lnTo>
                  <a:lnTo>
                    <a:pt x="37490" y="7366"/>
                  </a:lnTo>
                  <a:lnTo>
                    <a:pt x="37655" y="7277"/>
                  </a:lnTo>
                  <a:close/>
                </a:path>
                <a:path w="90170" h="33019">
                  <a:moveTo>
                    <a:pt x="40411" y="7848"/>
                  </a:moveTo>
                  <a:lnTo>
                    <a:pt x="40220" y="7772"/>
                  </a:lnTo>
                  <a:lnTo>
                    <a:pt x="40043" y="7391"/>
                  </a:lnTo>
                  <a:lnTo>
                    <a:pt x="40017" y="8001"/>
                  </a:lnTo>
                  <a:lnTo>
                    <a:pt x="40246" y="8318"/>
                  </a:lnTo>
                  <a:lnTo>
                    <a:pt x="40411" y="7848"/>
                  </a:lnTo>
                  <a:close/>
                </a:path>
                <a:path w="90170" h="33019">
                  <a:moveTo>
                    <a:pt x="41986" y="7493"/>
                  </a:moveTo>
                  <a:lnTo>
                    <a:pt x="41884" y="7620"/>
                  </a:lnTo>
                  <a:lnTo>
                    <a:pt x="41732" y="8001"/>
                  </a:lnTo>
                  <a:lnTo>
                    <a:pt x="41821" y="7277"/>
                  </a:lnTo>
                  <a:lnTo>
                    <a:pt x="41325" y="7620"/>
                  </a:lnTo>
                  <a:lnTo>
                    <a:pt x="40970" y="8128"/>
                  </a:lnTo>
                  <a:lnTo>
                    <a:pt x="41211" y="8255"/>
                  </a:lnTo>
                  <a:lnTo>
                    <a:pt x="41833" y="8128"/>
                  </a:lnTo>
                  <a:lnTo>
                    <a:pt x="41859" y="8001"/>
                  </a:lnTo>
                  <a:lnTo>
                    <a:pt x="41986" y="7493"/>
                  </a:lnTo>
                  <a:close/>
                </a:path>
                <a:path w="90170" h="33019">
                  <a:moveTo>
                    <a:pt x="42011" y="6832"/>
                  </a:moveTo>
                  <a:lnTo>
                    <a:pt x="41821" y="7277"/>
                  </a:lnTo>
                  <a:lnTo>
                    <a:pt x="41922" y="7112"/>
                  </a:lnTo>
                  <a:lnTo>
                    <a:pt x="42011" y="6832"/>
                  </a:lnTo>
                  <a:close/>
                </a:path>
                <a:path w="90170" h="33019">
                  <a:moveTo>
                    <a:pt x="45034" y="1143"/>
                  </a:moveTo>
                  <a:lnTo>
                    <a:pt x="44894" y="1016"/>
                  </a:lnTo>
                  <a:lnTo>
                    <a:pt x="44907" y="1397"/>
                  </a:lnTo>
                  <a:lnTo>
                    <a:pt x="45034" y="1485"/>
                  </a:lnTo>
                  <a:lnTo>
                    <a:pt x="45034" y="1143"/>
                  </a:lnTo>
                  <a:close/>
                </a:path>
                <a:path w="90170" h="33019">
                  <a:moveTo>
                    <a:pt x="47917" y="7213"/>
                  </a:moveTo>
                  <a:close/>
                </a:path>
                <a:path w="90170" h="33019">
                  <a:moveTo>
                    <a:pt x="48412" y="8077"/>
                  </a:moveTo>
                  <a:lnTo>
                    <a:pt x="47917" y="7226"/>
                  </a:lnTo>
                  <a:lnTo>
                    <a:pt x="47967" y="7556"/>
                  </a:lnTo>
                  <a:lnTo>
                    <a:pt x="47586" y="8280"/>
                  </a:lnTo>
                  <a:lnTo>
                    <a:pt x="48412" y="8077"/>
                  </a:lnTo>
                  <a:close/>
                </a:path>
                <a:path w="90170" h="33019">
                  <a:moveTo>
                    <a:pt x="61645" y="1016"/>
                  </a:moveTo>
                  <a:lnTo>
                    <a:pt x="61506" y="1651"/>
                  </a:lnTo>
                  <a:lnTo>
                    <a:pt x="61645" y="1016"/>
                  </a:lnTo>
                  <a:close/>
                </a:path>
                <a:path w="90170" h="33019">
                  <a:moveTo>
                    <a:pt x="62052" y="1905"/>
                  </a:moveTo>
                  <a:lnTo>
                    <a:pt x="61899" y="2540"/>
                  </a:lnTo>
                  <a:lnTo>
                    <a:pt x="62039" y="2451"/>
                  </a:lnTo>
                  <a:lnTo>
                    <a:pt x="62052" y="1905"/>
                  </a:lnTo>
                  <a:close/>
                </a:path>
                <a:path w="90170" h="33019">
                  <a:moveTo>
                    <a:pt x="62306" y="2286"/>
                  </a:moveTo>
                  <a:lnTo>
                    <a:pt x="62141" y="2679"/>
                  </a:lnTo>
                  <a:lnTo>
                    <a:pt x="62306" y="2286"/>
                  </a:lnTo>
                  <a:close/>
                </a:path>
                <a:path w="90170" h="33019">
                  <a:moveTo>
                    <a:pt x="66192" y="1524"/>
                  </a:moveTo>
                  <a:lnTo>
                    <a:pt x="66052" y="1625"/>
                  </a:lnTo>
                  <a:lnTo>
                    <a:pt x="66014" y="1866"/>
                  </a:lnTo>
                  <a:lnTo>
                    <a:pt x="66192" y="1524"/>
                  </a:lnTo>
                  <a:close/>
                </a:path>
                <a:path w="90170" h="33019">
                  <a:moveTo>
                    <a:pt x="67843" y="1574"/>
                  </a:moveTo>
                  <a:close/>
                </a:path>
                <a:path w="90170" h="33019">
                  <a:moveTo>
                    <a:pt x="68795" y="1257"/>
                  </a:moveTo>
                  <a:lnTo>
                    <a:pt x="68719" y="1447"/>
                  </a:lnTo>
                  <a:lnTo>
                    <a:pt x="68795" y="1257"/>
                  </a:lnTo>
                  <a:close/>
                </a:path>
                <a:path w="90170" h="33019">
                  <a:moveTo>
                    <a:pt x="75666" y="9309"/>
                  </a:moveTo>
                  <a:close/>
                </a:path>
                <a:path w="90170" h="33019">
                  <a:moveTo>
                    <a:pt x="77647" y="7747"/>
                  </a:moveTo>
                  <a:lnTo>
                    <a:pt x="77584" y="7620"/>
                  </a:lnTo>
                  <a:lnTo>
                    <a:pt x="77495" y="7493"/>
                  </a:lnTo>
                  <a:lnTo>
                    <a:pt x="77647" y="7747"/>
                  </a:lnTo>
                  <a:close/>
                </a:path>
                <a:path w="90170" h="33019">
                  <a:moveTo>
                    <a:pt x="78587" y="1778"/>
                  </a:moveTo>
                  <a:lnTo>
                    <a:pt x="78498" y="1143"/>
                  </a:lnTo>
                  <a:lnTo>
                    <a:pt x="78270" y="889"/>
                  </a:lnTo>
                  <a:lnTo>
                    <a:pt x="78587" y="1778"/>
                  </a:lnTo>
                  <a:close/>
                </a:path>
                <a:path w="90170" h="33019">
                  <a:moveTo>
                    <a:pt x="80010" y="8991"/>
                  </a:moveTo>
                  <a:lnTo>
                    <a:pt x="79933" y="9144"/>
                  </a:lnTo>
                  <a:lnTo>
                    <a:pt x="79819" y="9779"/>
                  </a:lnTo>
                  <a:lnTo>
                    <a:pt x="80010" y="8991"/>
                  </a:lnTo>
                  <a:close/>
                </a:path>
                <a:path w="90170" h="33019">
                  <a:moveTo>
                    <a:pt x="81470" y="7581"/>
                  </a:moveTo>
                  <a:lnTo>
                    <a:pt x="81280" y="7848"/>
                  </a:lnTo>
                  <a:lnTo>
                    <a:pt x="81470" y="7581"/>
                  </a:lnTo>
                  <a:close/>
                </a:path>
                <a:path w="90170" h="33019">
                  <a:moveTo>
                    <a:pt x="81508" y="7747"/>
                  </a:moveTo>
                  <a:lnTo>
                    <a:pt x="81445" y="7874"/>
                  </a:lnTo>
                  <a:lnTo>
                    <a:pt x="81508" y="7747"/>
                  </a:lnTo>
                  <a:close/>
                </a:path>
                <a:path w="90170" h="33019">
                  <a:moveTo>
                    <a:pt x="84556" y="20624"/>
                  </a:moveTo>
                  <a:lnTo>
                    <a:pt x="84099" y="20701"/>
                  </a:lnTo>
                  <a:lnTo>
                    <a:pt x="84556" y="20624"/>
                  </a:lnTo>
                  <a:close/>
                </a:path>
                <a:path w="90170" h="33019">
                  <a:moveTo>
                    <a:pt x="87083" y="2451"/>
                  </a:moveTo>
                  <a:lnTo>
                    <a:pt x="86817" y="2667"/>
                  </a:lnTo>
                  <a:lnTo>
                    <a:pt x="86702" y="2895"/>
                  </a:lnTo>
                  <a:lnTo>
                    <a:pt x="87083" y="2451"/>
                  </a:lnTo>
                  <a:close/>
                </a:path>
                <a:path w="90170" h="33019">
                  <a:moveTo>
                    <a:pt x="87261" y="9017"/>
                  </a:moveTo>
                  <a:lnTo>
                    <a:pt x="87109" y="9194"/>
                  </a:lnTo>
                  <a:lnTo>
                    <a:pt x="87261" y="9017"/>
                  </a:lnTo>
                  <a:close/>
                </a:path>
                <a:path w="90170" h="33019">
                  <a:moveTo>
                    <a:pt x="87376" y="9652"/>
                  </a:moveTo>
                  <a:lnTo>
                    <a:pt x="87299" y="9525"/>
                  </a:lnTo>
                  <a:lnTo>
                    <a:pt x="87109" y="9194"/>
                  </a:lnTo>
                  <a:lnTo>
                    <a:pt x="86588" y="9779"/>
                  </a:lnTo>
                  <a:lnTo>
                    <a:pt x="87376" y="9652"/>
                  </a:lnTo>
                  <a:close/>
                </a:path>
                <a:path w="90170" h="33019">
                  <a:moveTo>
                    <a:pt x="87960" y="1397"/>
                  </a:moveTo>
                  <a:lnTo>
                    <a:pt x="87083" y="2451"/>
                  </a:lnTo>
                  <a:lnTo>
                    <a:pt x="87274" y="2286"/>
                  </a:lnTo>
                  <a:lnTo>
                    <a:pt x="87820" y="2413"/>
                  </a:lnTo>
                  <a:lnTo>
                    <a:pt x="87807" y="2286"/>
                  </a:lnTo>
                  <a:lnTo>
                    <a:pt x="87960" y="1397"/>
                  </a:lnTo>
                  <a:close/>
                </a:path>
                <a:path w="90170" h="33019">
                  <a:moveTo>
                    <a:pt x="88620" y="15621"/>
                  </a:moveTo>
                  <a:close/>
                </a:path>
                <a:path w="90170" h="33019">
                  <a:moveTo>
                    <a:pt x="88785" y="20218"/>
                  </a:moveTo>
                  <a:lnTo>
                    <a:pt x="88379" y="20320"/>
                  </a:lnTo>
                  <a:lnTo>
                    <a:pt x="88658" y="20345"/>
                  </a:lnTo>
                  <a:lnTo>
                    <a:pt x="88785" y="20218"/>
                  </a:lnTo>
                  <a:close/>
                </a:path>
                <a:path w="90170" h="33019">
                  <a:moveTo>
                    <a:pt x="89496" y="18097"/>
                  </a:moveTo>
                  <a:lnTo>
                    <a:pt x="89344" y="18122"/>
                  </a:lnTo>
                  <a:lnTo>
                    <a:pt x="89496" y="18122"/>
                  </a:lnTo>
                  <a:close/>
                </a:path>
                <a:path w="90170" h="33019">
                  <a:moveTo>
                    <a:pt x="89750" y="19939"/>
                  </a:moveTo>
                  <a:lnTo>
                    <a:pt x="89090" y="19939"/>
                  </a:lnTo>
                  <a:lnTo>
                    <a:pt x="88785" y="20218"/>
                  </a:lnTo>
                  <a:lnTo>
                    <a:pt x="88912" y="20193"/>
                  </a:lnTo>
                  <a:lnTo>
                    <a:pt x="89509" y="20320"/>
                  </a:lnTo>
                  <a:lnTo>
                    <a:pt x="89585" y="20193"/>
                  </a:lnTo>
                  <a:lnTo>
                    <a:pt x="89750" y="19939"/>
                  </a:lnTo>
                  <a:close/>
                </a:path>
                <a:path w="90170" h="33019">
                  <a:moveTo>
                    <a:pt x="89776" y="12319"/>
                  </a:moveTo>
                  <a:lnTo>
                    <a:pt x="89217" y="12446"/>
                  </a:lnTo>
                  <a:lnTo>
                    <a:pt x="89776" y="12700"/>
                  </a:lnTo>
                  <a:lnTo>
                    <a:pt x="89776" y="12446"/>
                  </a:lnTo>
                  <a:lnTo>
                    <a:pt x="89776" y="12319"/>
                  </a:lnTo>
                  <a:close/>
                </a:path>
                <a:path w="90170" h="33019">
                  <a:moveTo>
                    <a:pt x="89877" y="16891"/>
                  </a:moveTo>
                  <a:lnTo>
                    <a:pt x="88404" y="16764"/>
                  </a:lnTo>
                  <a:lnTo>
                    <a:pt x="89103" y="16002"/>
                  </a:lnTo>
                  <a:lnTo>
                    <a:pt x="88265" y="15494"/>
                  </a:lnTo>
                  <a:lnTo>
                    <a:pt x="88544" y="15595"/>
                  </a:lnTo>
                  <a:lnTo>
                    <a:pt x="88646" y="15367"/>
                  </a:lnTo>
                  <a:lnTo>
                    <a:pt x="89065" y="15240"/>
                  </a:lnTo>
                  <a:lnTo>
                    <a:pt x="89192" y="15113"/>
                  </a:lnTo>
                  <a:lnTo>
                    <a:pt x="89319" y="14986"/>
                  </a:lnTo>
                  <a:lnTo>
                    <a:pt x="88125" y="15113"/>
                  </a:lnTo>
                  <a:lnTo>
                    <a:pt x="87807" y="14732"/>
                  </a:lnTo>
                  <a:lnTo>
                    <a:pt x="87045" y="14478"/>
                  </a:lnTo>
                  <a:lnTo>
                    <a:pt x="88176" y="14097"/>
                  </a:lnTo>
                  <a:lnTo>
                    <a:pt x="88468" y="14605"/>
                  </a:lnTo>
                  <a:lnTo>
                    <a:pt x="89014" y="14478"/>
                  </a:lnTo>
                  <a:lnTo>
                    <a:pt x="89573" y="14351"/>
                  </a:lnTo>
                  <a:lnTo>
                    <a:pt x="88607" y="14478"/>
                  </a:lnTo>
                  <a:lnTo>
                    <a:pt x="88557" y="13843"/>
                  </a:lnTo>
                  <a:lnTo>
                    <a:pt x="87757" y="14097"/>
                  </a:lnTo>
                  <a:lnTo>
                    <a:pt x="88214" y="13843"/>
                  </a:lnTo>
                  <a:lnTo>
                    <a:pt x="89065" y="13589"/>
                  </a:lnTo>
                  <a:lnTo>
                    <a:pt x="87566" y="13716"/>
                  </a:lnTo>
                  <a:lnTo>
                    <a:pt x="88798" y="13335"/>
                  </a:lnTo>
                  <a:lnTo>
                    <a:pt x="87845" y="13208"/>
                  </a:lnTo>
                  <a:lnTo>
                    <a:pt x="88569" y="12827"/>
                  </a:lnTo>
                  <a:lnTo>
                    <a:pt x="89255" y="13081"/>
                  </a:lnTo>
                  <a:lnTo>
                    <a:pt x="89014" y="12827"/>
                  </a:lnTo>
                  <a:lnTo>
                    <a:pt x="88773" y="12573"/>
                  </a:lnTo>
                  <a:lnTo>
                    <a:pt x="89217" y="12446"/>
                  </a:lnTo>
                  <a:lnTo>
                    <a:pt x="88646" y="12573"/>
                  </a:lnTo>
                  <a:lnTo>
                    <a:pt x="87998" y="12573"/>
                  </a:lnTo>
                  <a:lnTo>
                    <a:pt x="87642" y="12065"/>
                  </a:lnTo>
                  <a:lnTo>
                    <a:pt x="88811" y="12319"/>
                  </a:lnTo>
                  <a:lnTo>
                    <a:pt x="89382" y="12065"/>
                  </a:lnTo>
                  <a:lnTo>
                    <a:pt x="89052" y="11811"/>
                  </a:lnTo>
                  <a:lnTo>
                    <a:pt x="88011" y="11557"/>
                  </a:lnTo>
                  <a:lnTo>
                    <a:pt x="88036" y="11303"/>
                  </a:lnTo>
                  <a:lnTo>
                    <a:pt x="88531" y="11303"/>
                  </a:lnTo>
                  <a:lnTo>
                    <a:pt x="87604" y="11049"/>
                  </a:lnTo>
                  <a:lnTo>
                    <a:pt x="88404" y="10312"/>
                  </a:lnTo>
                  <a:lnTo>
                    <a:pt x="88341" y="9486"/>
                  </a:lnTo>
                  <a:lnTo>
                    <a:pt x="88099" y="9613"/>
                  </a:lnTo>
                  <a:lnTo>
                    <a:pt x="87833" y="9702"/>
                  </a:lnTo>
                  <a:lnTo>
                    <a:pt x="87579" y="9766"/>
                  </a:lnTo>
                  <a:lnTo>
                    <a:pt x="88188" y="9664"/>
                  </a:lnTo>
                  <a:lnTo>
                    <a:pt x="88392" y="10274"/>
                  </a:lnTo>
                  <a:lnTo>
                    <a:pt x="87668" y="10033"/>
                  </a:lnTo>
                  <a:lnTo>
                    <a:pt x="87287" y="9906"/>
                  </a:lnTo>
                  <a:lnTo>
                    <a:pt x="87566" y="9779"/>
                  </a:lnTo>
                  <a:lnTo>
                    <a:pt x="86423" y="10033"/>
                  </a:lnTo>
                  <a:lnTo>
                    <a:pt x="86017" y="10033"/>
                  </a:lnTo>
                  <a:lnTo>
                    <a:pt x="85979" y="9779"/>
                  </a:lnTo>
                  <a:lnTo>
                    <a:pt x="85280" y="9652"/>
                  </a:lnTo>
                  <a:lnTo>
                    <a:pt x="86017" y="9398"/>
                  </a:lnTo>
                  <a:lnTo>
                    <a:pt x="86004" y="9525"/>
                  </a:lnTo>
                  <a:lnTo>
                    <a:pt x="86296" y="9525"/>
                  </a:lnTo>
                  <a:lnTo>
                    <a:pt x="86537" y="9652"/>
                  </a:lnTo>
                  <a:lnTo>
                    <a:pt x="86207" y="9398"/>
                  </a:lnTo>
                  <a:lnTo>
                    <a:pt x="86906" y="9144"/>
                  </a:lnTo>
                  <a:lnTo>
                    <a:pt x="87045" y="9093"/>
                  </a:lnTo>
                  <a:lnTo>
                    <a:pt x="86906" y="9017"/>
                  </a:lnTo>
                  <a:lnTo>
                    <a:pt x="86779" y="9144"/>
                  </a:lnTo>
                  <a:lnTo>
                    <a:pt x="86702" y="8890"/>
                  </a:lnTo>
                  <a:lnTo>
                    <a:pt x="86118" y="8636"/>
                  </a:lnTo>
                  <a:lnTo>
                    <a:pt x="86410" y="8128"/>
                  </a:lnTo>
                  <a:lnTo>
                    <a:pt x="86664" y="8001"/>
                  </a:lnTo>
                  <a:lnTo>
                    <a:pt x="87439" y="7620"/>
                  </a:lnTo>
                  <a:lnTo>
                    <a:pt x="87045" y="8509"/>
                  </a:lnTo>
                  <a:lnTo>
                    <a:pt x="86931" y="8991"/>
                  </a:lnTo>
                  <a:lnTo>
                    <a:pt x="87693" y="8255"/>
                  </a:lnTo>
                  <a:lnTo>
                    <a:pt x="87299" y="9017"/>
                  </a:lnTo>
                  <a:lnTo>
                    <a:pt x="88696" y="8255"/>
                  </a:lnTo>
                  <a:lnTo>
                    <a:pt x="88938" y="8128"/>
                  </a:lnTo>
                  <a:lnTo>
                    <a:pt x="87363" y="9398"/>
                  </a:lnTo>
                  <a:lnTo>
                    <a:pt x="88950" y="8763"/>
                  </a:lnTo>
                  <a:lnTo>
                    <a:pt x="89077" y="8128"/>
                  </a:lnTo>
                  <a:lnTo>
                    <a:pt x="89179" y="7620"/>
                  </a:lnTo>
                  <a:lnTo>
                    <a:pt x="89204" y="7493"/>
                  </a:lnTo>
                  <a:lnTo>
                    <a:pt x="89230" y="7366"/>
                  </a:lnTo>
                  <a:lnTo>
                    <a:pt x="88379" y="7493"/>
                  </a:lnTo>
                  <a:lnTo>
                    <a:pt x="88557" y="6731"/>
                  </a:lnTo>
                  <a:lnTo>
                    <a:pt x="88684" y="6223"/>
                  </a:lnTo>
                  <a:lnTo>
                    <a:pt x="88099" y="6350"/>
                  </a:lnTo>
                  <a:lnTo>
                    <a:pt x="87833" y="6731"/>
                  </a:lnTo>
                  <a:lnTo>
                    <a:pt x="87249" y="6731"/>
                  </a:lnTo>
                  <a:lnTo>
                    <a:pt x="86614" y="6350"/>
                  </a:lnTo>
                  <a:lnTo>
                    <a:pt x="86194" y="6096"/>
                  </a:lnTo>
                  <a:lnTo>
                    <a:pt x="87337" y="5461"/>
                  </a:lnTo>
                  <a:lnTo>
                    <a:pt x="88252" y="4953"/>
                  </a:lnTo>
                  <a:lnTo>
                    <a:pt x="89852" y="4064"/>
                  </a:lnTo>
                  <a:lnTo>
                    <a:pt x="88455" y="3683"/>
                  </a:lnTo>
                  <a:lnTo>
                    <a:pt x="87769" y="3937"/>
                  </a:lnTo>
                  <a:lnTo>
                    <a:pt x="86448" y="4953"/>
                  </a:lnTo>
                  <a:lnTo>
                    <a:pt x="87147" y="3683"/>
                  </a:lnTo>
                  <a:lnTo>
                    <a:pt x="87922" y="3175"/>
                  </a:lnTo>
                  <a:lnTo>
                    <a:pt x="88315" y="2921"/>
                  </a:lnTo>
                  <a:lnTo>
                    <a:pt x="88379" y="2159"/>
                  </a:lnTo>
                  <a:lnTo>
                    <a:pt x="87871" y="2540"/>
                  </a:lnTo>
                  <a:lnTo>
                    <a:pt x="87528" y="2667"/>
                  </a:lnTo>
                  <a:lnTo>
                    <a:pt x="86804" y="3175"/>
                  </a:lnTo>
                  <a:lnTo>
                    <a:pt x="86715" y="2921"/>
                  </a:lnTo>
                  <a:lnTo>
                    <a:pt x="86207" y="2921"/>
                  </a:lnTo>
                  <a:lnTo>
                    <a:pt x="86296" y="2794"/>
                  </a:lnTo>
                  <a:lnTo>
                    <a:pt x="86969" y="1905"/>
                  </a:lnTo>
                  <a:lnTo>
                    <a:pt x="85661" y="2032"/>
                  </a:lnTo>
                  <a:lnTo>
                    <a:pt x="83997" y="2667"/>
                  </a:lnTo>
                  <a:lnTo>
                    <a:pt x="82842" y="2794"/>
                  </a:lnTo>
                  <a:lnTo>
                    <a:pt x="83261" y="2286"/>
                  </a:lnTo>
                  <a:lnTo>
                    <a:pt x="83223" y="1905"/>
                  </a:lnTo>
                  <a:lnTo>
                    <a:pt x="81991" y="2197"/>
                  </a:lnTo>
                  <a:lnTo>
                    <a:pt x="81991" y="3048"/>
                  </a:lnTo>
                  <a:lnTo>
                    <a:pt x="81889" y="3505"/>
                  </a:lnTo>
                  <a:lnTo>
                    <a:pt x="81800" y="3683"/>
                  </a:lnTo>
                  <a:lnTo>
                    <a:pt x="81813" y="3429"/>
                  </a:lnTo>
                  <a:lnTo>
                    <a:pt x="81584" y="3302"/>
                  </a:lnTo>
                  <a:lnTo>
                    <a:pt x="81445" y="3048"/>
                  </a:lnTo>
                  <a:lnTo>
                    <a:pt x="81991" y="3048"/>
                  </a:lnTo>
                  <a:lnTo>
                    <a:pt x="81991" y="2197"/>
                  </a:lnTo>
                  <a:lnTo>
                    <a:pt x="81597" y="2286"/>
                  </a:lnTo>
                  <a:lnTo>
                    <a:pt x="80797" y="1981"/>
                  </a:lnTo>
                  <a:lnTo>
                    <a:pt x="80797" y="8636"/>
                  </a:lnTo>
                  <a:lnTo>
                    <a:pt x="80416" y="9144"/>
                  </a:lnTo>
                  <a:lnTo>
                    <a:pt x="80619" y="8763"/>
                  </a:lnTo>
                  <a:lnTo>
                    <a:pt x="80733" y="8636"/>
                  </a:lnTo>
                  <a:lnTo>
                    <a:pt x="80797" y="1981"/>
                  </a:lnTo>
                  <a:lnTo>
                    <a:pt x="80632" y="1905"/>
                  </a:lnTo>
                  <a:lnTo>
                    <a:pt x="80606" y="7493"/>
                  </a:lnTo>
                  <a:lnTo>
                    <a:pt x="80518" y="7874"/>
                  </a:lnTo>
                  <a:lnTo>
                    <a:pt x="80149" y="7874"/>
                  </a:lnTo>
                  <a:lnTo>
                    <a:pt x="80187" y="7747"/>
                  </a:lnTo>
                  <a:lnTo>
                    <a:pt x="80505" y="6731"/>
                  </a:lnTo>
                  <a:lnTo>
                    <a:pt x="80556" y="6604"/>
                  </a:lnTo>
                  <a:lnTo>
                    <a:pt x="80606" y="7493"/>
                  </a:lnTo>
                  <a:lnTo>
                    <a:pt x="80606" y="1905"/>
                  </a:lnTo>
                  <a:lnTo>
                    <a:pt x="80098" y="1701"/>
                  </a:lnTo>
                  <a:lnTo>
                    <a:pt x="80098" y="7861"/>
                  </a:lnTo>
                  <a:lnTo>
                    <a:pt x="80098" y="1701"/>
                  </a:lnTo>
                  <a:lnTo>
                    <a:pt x="79679" y="1524"/>
                  </a:lnTo>
                  <a:lnTo>
                    <a:pt x="79032" y="889"/>
                  </a:lnTo>
                  <a:lnTo>
                    <a:pt x="78663" y="1905"/>
                  </a:lnTo>
                  <a:lnTo>
                    <a:pt x="78587" y="1778"/>
                  </a:lnTo>
                  <a:lnTo>
                    <a:pt x="78409" y="2159"/>
                  </a:lnTo>
                  <a:lnTo>
                    <a:pt x="78206" y="2286"/>
                  </a:lnTo>
                  <a:lnTo>
                    <a:pt x="78282" y="1397"/>
                  </a:lnTo>
                  <a:lnTo>
                    <a:pt x="77647" y="2159"/>
                  </a:lnTo>
                  <a:lnTo>
                    <a:pt x="76492" y="3048"/>
                  </a:lnTo>
                  <a:lnTo>
                    <a:pt x="75933" y="2159"/>
                  </a:lnTo>
                  <a:lnTo>
                    <a:pt x="75984" y="1778"/>
                  </a:lnTo>
                  <a:lnTo>
                    <a:pt x="75476" y="1397"/>
                  </a:lnTo>
                  <a:lnTo>
                    <a:pt x="75399" y="3683"/>
                  </a:lnTo>
                  <a:lnTo>
                    <a:pt x="75260" y="3429"/>
                  </a:lnTo>
                  <a:lnTo>
                    <a:pt x="75057" y="3048"/>
                  </a:lnTo>
                  <a:lnTo>
                    <a:pt x="74980" y="2895"/>
                  </a:lnTo>
                  <a:lnTo>
                    <a:pt x="75018" y="2667"/>
                  </a:lnTo>
                  <a:lnTo>
                    <a:pt x="73926" y="2159"/>
                  </a:lnTo>
                  <a:lnTo>
                    <a:pt x="72720" y="3048"/>
                  </a:lnTo>
                  <a:lnTo>
                    <a:pt x="71869" y="1651"/>
                  </a:lnTo>
                  <a:lnTo>
                    <a:pt x="71716" y="3048"/>
                  </a:lnTo>
                  <a:lnTo>
                    <a:pt x="71653" y="2921"/>
                  </a:lnTo>
                  <a:lnTo>
                    <a:pt x="70764" y="1143"/>
                  </a:lnTo>
                  <a:lnTo>
                    <a:pt x="70713" y="2921"/>
                  </a:lnTo>
                  <a:lnTo>
                    <a:pt x="70434" y="2540"/>
                  </a:lnTo>
                  <a:lnTo>
                    <a:pt x="70345" y="2413"/>
                  </a:lnTo>
                  <a:lnTo>
                    <a:pt x="70167" y="2159"/>
                  </a:lnTo>
                  <a:lnTo>
                    <a:pt x="70269" y="1778"/>
                  </a:lnTo>
                  <a:lnTo>
                    <a:pt x="69367" y="1143"/>
                  </a:lnTo>
                  <a:lnTo>
                    <a:pt x="69126" y="1016"/>
                  </a:lnTo>
                  <a:lnTo>
                    <a:pt x="68999" y="2298"/>
                  </a:lnTo>
                  <a:lnTo>
                    <a:pt x="68745" y="2413"/>
                  </a:lnTo>
                  <a:lnTo>
                    <a:pt x="68719" y="1524"/>
                  </a:lnTo>
                  <a:lnTo>
                    <a:pt x="68338" y="2540"/>
                  </a:lnTo>
                  <a:lnTo>
                    <a:pt x="68122" y="1397"/>
                  </a:lnTo>
                  <a:lnTo>
                    <a:pt x="67856" y="1651"/>
                  </a:lnTo>
                  <a:lnTo>
                    <a:pt x="67970" y="2400"/>
                  </a:lnTo>
                  <a:lnTo>
                    <a:pt x="67652" y="2794"/>
                  </a:lnTo>
                  <a:lnTo>
                    <a:pt x="67373" y="2286"/>
                  </a:lnTo>
                  <a:lnTo>
                    <a:pt x="67144" y="1866"/>
                  </a:lnTo>
                  <a:lnTo>
                    <a:pt x="67017" y="1485"/>
                  </a:lnTo>
                  <a:lnTo>
                    <a:pt x="67005" y="1143"/>
                  </a:lnTo>
                  <a:lnTo>
                    <a:pt x="66014" y="2032"/>
                  </a:lnTo>
                  <a:lnTo>
                    <a:pt x="66014" y="1866"/>
                  </a:lnTo>
                  <a:lnTo>
                    <a:pt x="65938" y="2032"/>
                  </a:lnTo>
                  <a:lnTo>
                    <a:pt x="65811" y="2286"/>
                  </a:lnTo>
                  <a:lnTo>
                    <a:pt x="65874" y="1905"/>
                  </a:lnTo>
                  <a:lnTo>
                    <a:pt x="66205" y="254"/>
                  </a:lnTo>
                  <a:lnTo>
                    <a:pt x="65824" y="965"/>
                  </a:lnTo>
                  <a:lnTo>
                    <a:pt x="65709" y="1905"/>
                  </a:lnTo>
                  <a:lnTo>
                    <a:pt x="65570" y="1651"/>
                  </a:lnTo>
                  <a:lnTo>
                    <a:pt x="65443" y="1397"/>
                  </a:lnTo>
                  <a:lnTo>
                    <a:pt x="64884" y="1397"/>
                  </a:lnTo>
                  <a:lnTo>
                    <a:pt x="64477" y="1651"/>
                  </a:lnTo>
                  <a:lnTo>
                    <a:pt x="64541" y="889"/>
                  </a:lnTo>
                  <a:lnTo>
                    <a:pt x="63792" y="762"/>
                  </a:lnTo>
                  <a:lnTo>
                    <a:pt x="62979" y="1270"/>
                  </a:lnTo>
                  <a:lnTo>
                    <a:pt x="62141" y="1270"/>
                  </a:lnTo>
                  <a:lnTo>
                    <a:pt x="62306" y="1485"/>
                  </a:lnTo>
                  <a:lnTo>
                    <a:pt x="62407" y="2794"/>
                  </a:lnTo>
                  <a:lnTo>
                    <a:pt x="62166" y="2794"/>
                  </a:lnTo>
                  <a:lnTo>
                    <a:pt x="62001" y="3048"/>
                  </a:lnTo>
                  <a:lnTo>
                    <a:pt x="61696" y="2921"/>
                  </a:lnTo>
                  <a:lnTo>
                    <a:pt x="61709" y="2667"/>
                  </a:lnTo>
                  <a:lnTo>
                    <a:pt x="61747" y="2159"/>
                  </a:lnTo>
                  <a:lnTo>
                    <a:pt x="61772" y="1905"/>
                  </a:lnTo>
                  <a:lnTo>
                    <a:pt x="61937" y="1524"/>
                  </a:lnTo>
                  <a:lnTo>
                    <a:pt x="61569" y="1905"/>
                  </a:lnTo>
                  <a:lnTo>
                    <a:pt x="61328" y="1143"/>
                  </a:lnTo>
                  <a:lnTo>
                    <a:pt x="60960" y="0"/>
                  </a:lnTo>
                  <a:lnTo>
                    <a:pt x="60769" y="1143"/>
                  </a:lnTo>
                  <a:lnTo>
                    <a:pt x="60731" y="889"/>
                  </a:lnTo>
                  <a:lnTo>
                    <a:pt x="59905" y="889"/>
                  </a:lnTo>
                  <a:lnTo>
                    <a:pt x="59537" y="1143"/>
                  </a:lnTo>
                  <a:lnTo>
                    <a:pt x="58864" y="1270"/>
                  </a:lnTo>
                  <a:lnTo>
                    <a:pt x="58864" y="2159"/>
                  </a:lnTo>
                  <a:lnTo>
                    <a:pt x="58597" y="1905"/>
                  </a:lnTo>
                  <a:lnTo>
                    <a:pt x="58407" y="2667"/>
                  </a:lnTo>
                  <a:lnTo>
                    <a:pt x="57975" y="2451"/>
                  </a:lnTo>
                  <a:lnTo>
                    <a:pt x="57797" y="2286"/>
                  </a:lnTo>
                  <a:lnTo>
                    <a:pt x="57340" y="1778"/>
                  </a:lnTo>
                  <a:lnTo>
                    <a:pt x="56756" y="1778"/>
                  </a:lnTo>
                  <a:lnTo>
                    <a:pt x="56438" y="2159"/>
                  </a:lnTo>
                  <a:lnTo>
                    <a:pt x="56349" y="2298"/>
                  </a:lnTo>
                  <a:lnTo>
                    <a:pt x="56476" y="2400"/>
                  </a:lnTo>
                  <a:lnTo>
                    <a:pt x="56578" y="2717"/>
                  </a:lnTo>
                  <a:lnTo>
                    <a:pt x="56464" y="3048"/>
                  </a:lnTo>
                  <a:lnTo>
                    <a:pt x="56413" y="2413"/>
                  </a:lnTo>
                  <a:lnTo>
                    <a:pt x="55829" y="2413"/>
                  </a:lnTo>
                  <a:lnTo>
                    <a:pt x="56121" y="1778"/>
                  </a:lnTo>
                  <a:lnTo>
                    <a:pt x="55206" y="1905"/>
                  </a:lnTo>
                  <a:lnTo>
                    <a:pt x="54457" y="2540"/>
                  </a:lnTo>
                  <a:lnTo>
                    <a:pt x="54368" y="2794"/>
                  </a:lnTo>
                  <a:lnTo>
                    <a:pt x="54483" y="3302"/>
                  </a:lnTo>
                  <a:lnTo>
                    <a:pt x="54317" y="3429"/>
                  </a:lnTo>
                  <a:lnTo>
                    <a:pt x="54165" y="3175"/>
                  </a:lnTo>
                  <a:lnTo>
                    <a:pt x="54165" y="2540"/>
                  </a:lnTo>
                  <a:lnTo>
                    <a:pt x="53149" y="3683"/>
                  </a:lnTo>
                  <a:lnTo>
                    <a:pt x="52997" y="3302"/>
                  </a:lnTo>
                  <a:lnTo>
                    <a:pt x="52946" y="3175"/>
                  </a:lnTo>
                  <a:lnTo>
                    <a:pt x="52844" y="2921"/>
                  </a:lnTo>
                  <a:lnTo>
                    <a:pt x="52743" y="2667"/>
                  </a:lnTo>
                  <a:lnTo>
                    <a:pt x="51790" y="254"/>
                  </a:lnTo>
                  <a:lnTo>
                    <a:pt x="51015" y="1905"/>
                  </a:lnTo>
                  <a:lnTo>
                    <a:pt x="51054" y="1778"/>
                  </a:lnTo>
                  <a:lnTo>
                    <a:pt x="50927" y="1905"/>
                  </a:lnTo>
                  <a:lnTo>
                    <a:pt x="50215" y="2667"/>
                  </a:lnTo>
                  <a:lnTo>
                    <a:pt x="49834" y="2540"/>
                  </a:lnTo>
                  <a:lnTo>
                    <a:pt x="50457" y="2159"/>
                  </a:lnTo>
                  <a:lnTo>
                    <a:pt x="50165" y="1651"/>
                  </a:lnTo>
                  <a:lnTo>
                    <a:pt x="49263" y="2921"/>
                  </a:lnTo>
                  <a:lnTo>
                    <a:pt x="49085" y="2413"/>
                  </a:lnTo>
                  <a:lnTo>
                    <a:pt x="49047" y="2286"/>
                  </a:lnTo>
                  <a:lnTo>
                    <a:pt x="48742" y="1397"/>
                  </a:lnTo>
                  <a:lnTo>
                    <a:pt x="48006" y="2286"/>
                  </a:lnTo>
                  <a:lnTo>
                    <a:pt x="47459" y="0"/>
                  </a:lnTo>
                  <a:lnTo>
                    <a:pt x="45974" y="2413"/>
                  </a:lnTo>
                  <a:lnTo>
                    <a:pt x="45783" y="2032"/>
                  </a:lnTo>
                  <a:lnTo>
                    <a:pt x="45237" y="889"/>
                  </a:lnTo>
                  <a:lnTo>
                    <a:pt x="45161" y="1778"/>
                  </a:lnTo>
                  <a:lnTo>
                    <a:pt x="45059" y="2032"/>
                  </a:lnTo>
                  <a:lnTo>
                    <a:pt x="45046" y="1625"/>
                  </a:lnTo>
                  <a:lnTo>
                    <a:pt x="44970" y="1778"/>
                  </a:lnTo>
                  <a:lnTo>
                    <a:pt x="43230" y="2413"/>
                  </a:lnTo>
                  <a:lnTo>
                    <a:pt x="41579" y="889"/>
                  </a:lnTo>
                  <a:lnTo>
                    <a:pt x="39814" y="254"/>
                  </a:lnTo>
                  <a:lnTo>
                    <a:pt x="39166" y="127"/>
                  </a:lnTo>
                  <a:lnTo>
                    <a:pt x="39306" y="3175"/>
                  </a:lnTo>
                  <a:lnTo>
                    <a:pt x="38811" y="2286"/>
                  </a:lnTo>
                  <a:lnTo>
                    <a:pt x="38608" y="1905"/>
                  </a:lnTo>
                  <a:lnTo>
                    <a:pt x="38709" y="1143"/>
                  </a:lnTo>
                  <a:lnTo>
                    <a:pt x="38823" y="762"/>
                  </a:lnTo>
                  <a:lnTo>
                    <a:pt x="37452" y="1905"/>
                  </a:lnTo>
                  <a:lnTo>
                    <a:pt x="37312" y="1778"/>
                  </a:lnTo>
                  <a:lnTo>
                    <a:pt x="37172" y="1651"/>
                  </a:lnTo>
                  <a:lnTo>
                    <a:pt x="36106" y="635"/>
                  </a:lnTo>
                  <a:lnTo>
                    <a:pt x="34759" y="1651"/>
                  </a:lnTo>
                  <a:lnTo>
                    <a:pt x="34861" y="1143"/>
                  </a:lnTo>
                  <a:lnTo>
                    <a:pt x="34988" y="1143"/>
                  </a:lnTo>
                  <a:lnTo>
                    <a:pt x="34721" y="381"/>
                  </a:lnTo>
                  <a:lnTo>
                    <a:pt x="34010" y="965"/>
                  </a:lnTo>
                  <a:lnTo>
                    <a:pt x="33947" y="1651"/>
                  </a:lnTo>
                  <a:lnTo>
                    <a:pt x="33731" y="1524"/>
                  </a:lnTo>
                  <a:lnTo>
                    <a:pt x="33832" y="1270"/>
                  </a:lnTo>
                  <a:lnTo>
                    <a:pt x="33782" y="762"/>
                  </a:lnTo>
                  <a:lnTo>
                    <a:pt x="33489" y="381"/>
                  </a:lnTo>
                  <a:lnTo>
                    <a:pt x="33070" y="1778"/>
                  </a:lnTo>
                  <a:lnTo>
                    <a:pt x="33020" y="1524"/>
                  </a:lnTo>
                  <a:lnTo>
                    <a:pt x="32918" y="1016"/>
                  </a:lnTo>
                  <a:lnTo>
                    <a:pt x="32194" y="635"/>
                  </a:lnTo>
                  <a:lnTo>
                    <a:pt x="32372" y="1524"/>
                  </a:lnTo>
                  <a:lnTo>
                    <a:pt x="31864" y="1016"/>
                  </a:lnTo>
                  <a:lnTo>
                    <a:pt x="31419" y="1905"/>
                  </a:lnTo>
                  <a:lnTo>
                    <a:pt x="31013" y="1397"/>
                  </a:lnTo>
                  <a:lnTo>
                    <a:pt x="30772" y="2286"/>
                  </a:lnTo>
                  <a:lnTo>
                    <a:pt x="30137" y="889"/>
                  </a:lnTo>
                  <a:lnTo>
                    <a:pt x="30099" y="1905"/>
                  </a:lnTo>
                  <a:lnTo>
                    <a:pt x="30099" y="889"/>
                  </a:lnTo>
                  <a:lnTo>
                    <a:pt x="29171" y="1143"/>
                  </a:lnTo>
                  <a:lnTo>
                    <a:pt x="28892" y="1905"/>
                  </a:lnTo>
                  <a:lnTo>
                    <a:pt x="28968" y="1397"/>
                  </a:lnTo>
                  <a:lnTo>
                    <a:pt x="28587" y="1397"/>
                  </a:lnTo>
                  <a:lnTo>
                    <a:pt x="28676" y="889"/>
                  </a:lnTo>
                  <a:lnTo>
                    <a:pt x="28308" y="889"/>
                  </a:lnTo>
                  <a:lnTo>
                    <a:pt x="28105" y="1905"/>
                  </a:lnTo>
                  <a:lnTo>
                    <a:pt x="27305" y="254"/>
                  </a:lnTo>
                  <a:lnTo>
                    <a:pt x="26860" y="3302"/>
                  </a:lnTo>
                  <a:lnTo>
                    <a:pt x="26822" y="3175"/>
                  </a:lnTo>
                  <a:lnTo>
                    <a:pt x="26746" y="2921"/>
                  </a:lnTo>
                  <a:lnTo>
                    <a:pt x="26301" y="1270"/>
                  </a:lnTo>
                  <a:lnTo>
                    <a:pt x="24511" y="2540"/>
                  </a:lnTo>
                  <a:lnTo>
                    <a:pt x="24472" y="2921"/>
                  </a:lnTo>
                  <a:lnTo>
                    <a:pt x="24244" y="2717"/>
                  </a:lnTo>
                  <a:lnTo>
                    <a:pt x="23406" y="3175"/>
                  </a:lnTo>
                  <a:lnTo>
                    <a:pt x="23291" y="2349"/>
                  </a:lnTo>
                  <a:lnTo>
                    <a:pt x="23025" y="3302"/>
                  </a:lnTo>
                  <a:lnTo>
                    <a:pt x="22047" y="3175"/>
                  </a:lnTo>
                  <a:lnTo>
                    <a:pt x="21780" y="3048"/>
                  </a:lnTo>
                  <a:lnTo>
                    <a:pt x="21971" y="2794"/>
                  </a:lnTo>
                  <a:lnTo>
                    <a:pt x="22085" y="2540"/>
                  </a:lnTo>
                  <a:lnTo>
                    <a:pt x="22110" y="2413"/>
                  </a:lnTo>
                  <a:lnTo>
                    <a:pt x="21285" y="3048"/>
                  </a:lnTo>
                  <a:lnTo>
                    <a:pt x="20256" y="2667"/>
                  </a:lnTo>
                  <a:lnTo>
                    <a:pt x="19786" y="3302"/>
                  </a:lnTo>
                  <a:lnTo>
                    <a:pt x="19685" y="3683"/>
                  </a:lnTo>
                  <a:lnTo>
                    <a:pt x="19900" y="4064"/>
                  </a:lnTo>
                  <a:lnTo>
                    <a:pt x="19964" y="4445"/>
                  </a:lnTo>
                  <a:lnTo>
                    <a:pt x="19545" y="5207"/>
                  </a:lnTo>
                  <a:lnTo>
                    <a:pt x="19545" y="5969"/>
                  </a:lnTo>
                  <a:lnTo>
                    <a:pt x="19481" y="5715"/>
                  </a:lnTo>
                  <a:lnTo>
                    <a:pt x="19304" y="4064"/>
                  </a:lnTo>
                  <a:lnTo>
                    <a:pt x="18643" y="5715"/>
                  </a:lnTo>
                  <a:lnTo>
                    <a:pt x="18580" y="5207"/>
                  </a:lnTo>
                  <a:lnTo>
                    <a:pt x="18529" y="4699"/>
                  </a:lnTo>
                  <a:lnTo>
                    <a:pt x="18427" y="4318"/>
                  </a:lnTo>
                  <a:lnTo>
                    <a:pt x="18237" y="4191"/>
                  </a:lnTo>
                  <a:lnTo>
                    <a:pt x="18135" y="3556"/>
                  </a:lnTo>
                  <a:lnTo>
                    <a:pt x="17767" y="3937"/>
                  </a:lnTo>
                  <a:lnTo>
                    <a:pt x="17754" y="4191"/>
                  </a:lnTo>
                  <a:lnTo>
                    <a:pt x="18059" y="4572"/>
                  </a:lnTo>
                  <a:lnTo>
                    <a:pt x="17551" y="4699"/>
                  </a:lnTo>
                  <a:lnTo>
                    <a:pt x="17462" y="3937"/>
                  </a:lnTo>
                  <a:lnTo>
                    <a:pt x="17322" y="5207"/>
                  </a:lnTo>
                  <a:lnTo>
                    <a:pt x="16814" y="5207"/>
                  </a:lnTo>
                  <a:lnTo>
                    <a:pt x="16764" y="4953"/>
                  </a:lnTo>
                  <a:lnTo>
                    <a:pt x="16637" y="4826"/>
                  </a:lnTo>
                  <a:lnTo>
                    <a:pt x="16764" y="4699"/>
                  </a:lnTo>
                  <a:lnTo>
                    <a:pt x="16027" y="5207"/>
                  </a:lnTo>
                  <a:lnTo>
                    <a:pt x="16116" y="6731"/>
                  </a:lnTo>
                  <a:lnTo>
                    <a:pt x="15125" y="6477"/>
                  </a:lnTo>
                  <a:lnTo>
                    <a:pt x="15049" y="6223"/>
                  </a:lnTo>
                  <a:lnTo>
                    <a:pt x="14782" y="5207"/>
                  </a:lnTo>
                  <a:lnTo>
                    <a:pt x="14681" y="6223"/>
                  </a:lnTo>
                  <a:lnTo>
                    <a:pt x="14122" y="5334"/>
                  </a:lnTo>
                  <a:lnTo>
                    <a:pt x="13830" y="5842"/>
                  </a:lnTo>
                  <a:lnTo>
                    <a:pt x="14262" y="6223"/>
                  </a:lnTo>
                  <a:lnTo>
                    <a:pt x="13881" y="6350"/>
                  </a:lnTo>
                  <a:lnTo>
                    <a:pt x="13982" y="7239"/>
                  </a:lnTo>
                  <a:lnTo>
                    <a:pt x="13487" y="7112"/>
                  </a:lnTo>
                  <a:lnTo>
                    <a:pt x="13525" y="6604"/>
                  </a:lnTo>
                  <a:lnTo>
                    <a:pt x="12954" y="7112"/>
                  </a:lnTo>
                  <a:lnTo>
                    <a:pt x="13550" y="7366"/>
                  </a:lnTo>
                  <a:lnTo>
                    <a:pt x="13576" y="8051"/>
                  </a:lnTo>
                  <a:lnTo>
                    <a:pt x="14325" y="8509"/>
                  </a:lnTo>
                  <a:lnTo>
                    <a:pt x="13716" y="8509"/>
                  </a:lnTo>
                  <a:lnTo>
                    <a:pt x="13754" y="8382"/>
                  </a:lnTo>
                  <a:lnTo>
                    <a:pt x="13385" y="8636"/>
                  </a:lnTo>
                  <a:lnTo>
                    <a:pt x="12839" y="8255"/>
                  </a:lnTo>
                  <a:lnTo>
                    <a:pt x="12941" y="9144"/>
                  </a:lnTo>
                  <a:lnTo>
                    <a:pt x="12636" y="9042"/>
                  </a:lnTo>
                  <a:lnTo>
                    <a:pt x="12509" y="8991"/>
                  </a:lnTo>
                  <a:lnTo>
                    <a:pt x="12268" y="8763"/>
                  </a:lnTo>
                  <a:lnTo>
                    <a:pt x="12192" y="8636"/>
                  </a:lnTo>
                  <a:lnTo>
                    <a:pt x="11861" y="8001"/>
                  </a:lnTo>
                  <a:lnTo>
                    <a:pt x="11684" y="7747"/>
                  </a:lnTo>
                  <a:lnTo>
                    <a:pt x="12077" y="8636"/>
                  </a:lnTo>
                  <a:lnTo>
                    <a:pt x="11023" y="8509"/>
                  </a:lnTo>
                  <a:lnTo>
                    <a:pt x="11277" y="9080"/>
                  </a:lnTo>
                  <a:lnTo>
                    <a:pt x="11366" y="9271"/>
                  </a:lnTo>
                  <a:lnTo>
                    <a:pt x="11023" y="8763"/>
                  </a:lnTo>
                  <a:lnTo>
                    <a:pt x="11290" y="9525"/>
                  </a:lnTo>
                  <a:lnTo>
                    <a:pt x="10998" y="9398"/>
                  </a:lnTo>
                  <a:lnTo>
                    <a:pt x="10617" y="8890"/>
                  </a:lnTo>
                  <a:lnTo>
                    <a:pt x="10287" y="9042"/>
                  </a:lnTo>
                  <a:lnTo>
                    <a:pt x="10172" y="9194"/>
                  </a:lnTo>
                  <a:lnTo>
                    <a:pt x="11684" y="9906"/>
                  </a:lnTo>
                  <a:lnTo>
                    <a:pt x="10769" y="9906"/>
                  </a:lnTo>
                  <a:lnTo>
                    <a:pt x="10680" y="9779"/>
                  </a:lnTo>
                  <a:lnTo>
                    <a:pt x="10693" y="9525"/>
                  </a:lnTo>
                  <a:lnTo>
                    <a:pt x="9944" y="9779"/>
                  </a:lnTo>
                  <a:lnTo>
                    <a:pt x="10071" y="10795"/>
                  </a:lnTo>
                  <a:lnTo>
                    <a:pt x="9385" y="10922"/>
                  </a:lnTo>
                  <a:lnTo>
                    <a:pt x="8420" y="10287"/>
                  </a:lnTo>
                  <a:lnTo>
                    <a:pt x="9563" y="10414"/>
                  </a:lnTo>
                  <a:lnTo>
                    <a:pt x="9385" y="10287"/>
                  </a:lnTo>
                  <a:lnTo>
                    <a:pt x="8712" y="9779"/>
                  </a:lnTo>
                  <a:lnTo>
                    <a:pt x="8331" y="10401"/>
                  </a:lnTo>
                  <a:lnTo>
                    <a:pt x="8267" y="11163"/>
                  </a:lnTo>
                  <a:lnTo>
                    <a:pt x="8394" y="12230"/>
                  </a:lnTo>
                  <a:lnTo>
                    <a:pt x="7721" y="12573"/>
                  </a:lnTo>
                  <a:lnTo>
                    <a:pt x="7924" y="12573"/>
                  </a:lnTo>
                  <a:lnTo>
                    <a:pt x="9118" y="13716"/>
                  </a:lnTo>
                  <a:lnTo>
                    <a:pt x="8382" y="13335"/>
                  </a:lnTo>
                  <a:lnTo>
                    <a:pt x="6908" y="12573"/>
                  </a:lnTo>
                  <a:lnTo>
                    <a:pt x="7188" y="13182"/>
                  </a:lnTo>
                  <a:lnTo>
                    <a:pt x="6743" y="12827"/>
                  </a:lnTo>
                  <a:lnTo>
                    <a:pt x="6223" y="13182"/>
                  </a:lnTo>
                  <a:lnTo>
                    <a:pt x="6197" y="13335"/>
                  </a:lnTo>
                  <a:lnTo>
                    <a:pt x="6324" y="15113"/>
                  </a:lnTo>
                  <a:lnTo>
                    <a:pt x="6032" y="14732"/>
                  </a:lnTo>
                  <a:lnTo>
                    <a:pt x="5537" y="14859"/>
                  </a:lnTo>
                  <a:lnTo>
                    <a:pt x="5346" y="15367"/>
                  </a:lnTo>
                  <a:lnTo>
                    <a:pt x="5181" y="15494"/>
                  </a:lnTo>
                  <a:lnTo>
                    <a:pt x="5118" y="15748"/>
                  </a:lnTo>
                  <a:lnTo>
                    <a:pt x="5321" y="16002"/>
                  </a:lnTo>
                  <a:lnTo>
                    <a:pt x="5168" y="16129"/>
                  </a:lnTo>
                  <a:lnTo>
                    <a:pt x="5753" y="16256"/>
                  </a:lnTo>
                  <a:lnTo>
                    <a:pt x="3073" y="16129"/>
                  </a:lnTo>
                  <a:lnTo>
                    <a:pt x="5384" y="18199"/>
                  </a:lnTo>
                  <a:lnTo>
                    <a:pt x="6337" y="18542"/>
                  </a:lnTo>
                  <a:lnTo>
                    <a:pt x="6489" y="18643"/>
                  </a:lnTo>
                  <a:lnTo>
                    <a:pt x="7137" y="18796"/>
                  </a:lnTo>
                  <a:lnTo>
                    <a:pt x="7048" y="18542"/>
                  </a:lnTo>
                  <a:lnTo>
                    <a:pt x="7467" y="18796"/>
                  </a:lnTo>
                  <a:lnTo>
                    <a:pt x="7493" y="18923"/>
                  </a:lnTo>
                  <a:lnTo>
                    <a:pt x="7962" y="18796"/>
                  </a:lnTo>
                  <a:lnTo>
                    <a:pt x="8420" y="18923"/>
                  </a:lnTo>
                  <a:lnTo>
                    <a:pt x="8102" y="18796"/>
                  </a:lnTo>
                  <a:lnTo>
                    <a:pt x="7696" y="18542"/>
                  </a:lnTo>
                  <a:lnTo>
                    <a:pt x="7797" y="18161"/>
                  </a:lnTo>
                  <a:lnTo>
                    <a:pt x="7861" y="18034"/>
                  </a:lnTo>
                  <a:lnTo>
                    <a:pt x="8407" y="18669"/>
                  </a:lnTo>
                  <a:lnTo>
                    <a:pt x="8801" y="18542"/>
                  </a:lnTo>
                  <a:lnTo>
                    <a:pt x="8470" y="18288"/>
                  </a:lnTo>
                  <a:lnTo>
                    <a:pt x="8966" y="18288"/>
                  </a:lnTo>
                  <a:lnTo>
                    <a:pt x="8572" y="18034"/>
                  </a:lnTo>
                  <a:lnTo>
                    <a:pt x="8178" y="17780"/>
                  </a:lnTo>
                  <a:lnTo>
                    <a:pt x="8623" y="17907"/>
                  </a:lnTo>
                  <a:lnTo>
                    <a:pt x="8851" y="18034"/>
                  </a:lnTo>
                  <a:lnTo>
                    <a:pt x="8674" y="17780"/>
                  </a:lnTo>
                  <a:lnTo>
                    <a:pt x="8585" y="17653"/>
                  </a:lnTo>
                  <a:lnTo>
                    <a:pt x="9232" y="17145"/>
                  </a:lnTo>
                  <a:lnTo>
                    <a:pt x="8293" y="16891"/>
                  </a:lnTo>
                  <a:lnTo>
                    <a:pt x="7975" y="16256"/>
                  </a:lnTo>
                  <a:lnTo>
                    <a:pt x="7797" y="15748"/>
                  </a:lnTo>
                  <a:lnTo>
                    <a:pt x="9385" y="15875"/>
                  </a:lnTo>
                  <a:lnTo>
                    <a:pt x="9398" y="15748"/>
                  </a:lnTo>
                  <a:lnTo>
                    <a:pt x="9461" y="15113"/>
                  </a:lnTo>
                  <a:lnTo>
                    <a:pt x="9715" y="15367"/>
                  </a:lnTo>
                  <a:lnTo>
                    <a:pt x="9664" y="14732"/>
                  </a:lnTo>
                  <a:lnTo>
                    <a:pt x="10058" y="14478"/>
                  </a:lnTo>
                  <a:lnTo>
                    <a:pt x="9804" y="13970"/>
                  </a:lnTo>
                  <a:lnTo>
                    <a:pt x="9829" y="13716"/>
                  </a:lnTo>
                  <a:lnTo>
                    <a:pt x="10363" y="13970"/>
                  </a:lnTo>
                  <a:lnTo>
                    <a:pt x="10604" y="14224"/>
                  </a:lnTo>
                  <a:lnTo>
                    <a:pt x="10515" y="13716"/>
                  </a:lnTo>
                  <a:lnTo>
                    <a:pt x="10401" y="13589"/>
                  </a:lnTo>
                  <a:lnTo>
                    <a:pt x="11049" y="13589"/>
                  </a:lnTo>
                  <a:lnTo>
                    <a:pt x="11188" y="14058"/>
                  </a:lnTo>
                  <a:lnTo>
                    <a:pt x="11391" y="13970"/>
                  </a:lnTo>
                  <a:lnTo>
                    <a:pt x="11595" y="13970"/>
                  </a:lnTo>
                  <a:lnTo>
                    <a:pt x="12001" y="14224"/>
                  </a:lnTo>
                  <a:lnTo>
                    <a:pt x="11887" y="13970"/>
                  </a:lnTo>
                  <a:lnTo>
                    <a:pt x="11836" y="13843"/>
                  </a:lnTo>
                  <a:lnTo>
                    <a:pt x="11734" y="13589"/>
                  </a:lnTo>
                  <a:lnTo>
                    <a:pt x="11684" y="13462"/>
                  </a:lnTo>
                  <a:lnTo>
                    <a:pt x="12153" y="14097"/>
                  </a:lnTo>
                  <a:lnTo>
                    <a:pt x="12585" y="13843"/>
                  </a:lnTo>
                  <a:lnTo>
                    <a:pt x="12534" y="13589"/>
                  </a:lnTo>
                  <a:lnTo>
                    <a:pt x="12242" y="13462"/>
                  </a:lnTo>
                  <a:lnTo>
                    <a:pt x="11963" y="13335"/>
                  </a:lnTo>
                  <a:lnTo>
                    <a:pt x="12052" y="13182"/>
                  </a:lnTo>
                  <a:lnTo>
                    <a:pt x="12369" y="12954"/>
                  </a:lnTo>
                  <a:lnTo>
                    <a:pt x="13017" y="13843"/>
                  </a:lnTo>
                  <a:lnTo>
                    <a:pt x="14338" y="14224"/>
                  </a:lnTo>
                  <a:lnTo>
                    <a:pt x="13589" y="12954"/>
                  </a:lnTo>
                  <a:lnTo>
                    <a:pt x="12623" y="11303"/>
                  </a:lnTo>
                  <a:lnTo>
                    <a:pt x="13500" y="11938"/>
                  </a:lnTo>
                  <a:lnTo>
                    <a:pt x="13373" y="11684"/>
                  </a:lnTo>
                  <a:lnTo>
                    <a:pt x="13754" y="11557"/>
                  </a:lnTo>
                  <a:lnTo>
                    <a:pt x="14909" y="12573"/>
                  </a:lnTo>
                  <a:lnTo>
                    <a:pt x="14986" y="12446"/>
                  </a:lnTo>
                  <a:lnTo>
                    <a:pt x="15659" y="12700"/>
                  </a:lnTo>
                  <a:lnTo>
                    <a:pt x="15481" y="12446"/>
                  </a:lnTo>
                  <a:lnTo>
                    <a:pt x="14884" y="11557"/>
                  </a:lnTo>
                  <a:lnTo>
                    <a:pt x="14706" y="11303"/>
                  </a:lnTo>
                  <a:lnTo>
                    <a:pt x="14452" y="10922"/>
                  </a:lnTo>
                  <a:lnTo>
                    <a:pt x="15113" y="11049"/>
                  </a:lnTo>
                  <a:lnTo>
                    <a:pt x="14376" y="10160"/>
                  </a:lnTo>
                  <a:lnTo>
                    <a:pt x="14325" y="9906"/>
                  </a:lnTo>
                  <a:lnTo>
                    <a:pt x="14452" y="9525"/>
                  </a:lnTo>
                  <a:lnTo>
                    <a:pt x="14871" y="9398"/>
                  </a:lnTo>
                  <a:lnTo>
                    <a:pt x="15443" y="10287"/>
                  </a:lnTo>
                  <a:lnTo>
                    <a:pt x="15532" y="11049"/>
                  </a:lnTo>
                  <a:lnTo>
                    <a:pt x="15430" y="10922"/>
                  </a:lnTo>
                  <a:lnTo>
                    <a:pt x="15379" y="10795"/>
                  </a:lnTo>
                  <a:lnTo>
                    <a:pt x="15392" y="11252"/>
                  </a:lnTo>
                  <a:lnTo>
                    <a:pt x="15621" y="11430"/>
                  </a:lnTo>
                  <a:lnTo>
                    <a:pt x="15468" y="11176"/>
                  </a:lnTo>
                  <a:lnTo>
                    <a:pt x="15811" y="11303"/>
                  </a:lnTo>
                  <a:lnTo>
                    <a:pt x="16002" y="11176"/>
                  </a:lnTo>
                  <a:lnTo>
                    <a:pt x="16217" y="11163"/>
                  </a:lnTo>
                  <a:lnTo>
                    <a:pt x="16383" y="11684"/>
                  </a:lnTo>
                  <a:lnTo>
                    <a:pt x="16421" y="11252"/>
                  </a:lnTo>
                  <a:lnTo>
                    <a:pt x="16560" y="11303"/>
                  </a:lnTo>
                  <a:lnTo>
                    <a:pt x="16535" y="10668"/>
                  </a:lnTo>
                  <a:lnTo>
                    <a:pt x="17106" y="10795"/>
                  </a:lnTo>
                  <a:lnTo>
                    <a:pt x="16954" y="10668"/>
                  </a:lnTo>
                  <a:lnTo>
                    <a:pt x="16713" y="10287"/>
                  </a:lnTo>
                  <a:lnTo>
                    <a:pt x="17564" y="10414"/>
                  </a:lnTo>
                  <a:lnTo>
                    <a:pt x="17449" y="10287"/>
                  </a:lnTo>
                  <a:lnTo>
                    <a:pt x="16852" y="9652"/>
                  </a:lnTo>
                  <a:lnTo>
                    <a:pt x="16865" y="9398"/>
                  </a:lnTo>
                  <a:lnTo>
                    <a:pt x="17119" y="9144"/>
                  </a:lnTo>
                  <a:lnTo>
                    <a:pt x="17526" y="9474"/>
                  </a:lnTo>
                  <a:lnTo>
                    <a:pt x="17564" y="10401"/>
                  </a:lnTo>
                  <a:lnTo>
                    <a:pt x="17818" y="9779"/>
                  </a:lnTo>
                  <a:lnTo>
                    <a:pt x="18224" y="10033"/>
                  </a:lnTo>
                  <a:lnTo>
                    <a:pt x="18249" y="11049"/>
                  </a:lnTo>
                  <a:lnTo>
                    <a:pt x="18364" y="10160"/>
                  </a:lnTo>
                  <a:lnTo>
                    <a:pt x="19126" y="11176"/>
                  </a:lnTo>
                  <a:lnTo>
                    <a:pt x="19367" y="11176"/>
                  </a:lnTo>
                  <a:lnTo>
                    <a:pt x="19342" y="11303"/>
                  </a:lnTo>
                  <a:lnTo>
                    <a:pt x="19532" y="11303"/>
                  </a:lnTo>
                  <a:lnTo>
                    <a:pt x="19164" y="10668"/>
                  </a:lnTo>
                  <a:lnTo>
                    <a:pt x="19431" y="10668"/>
                  </a:lnTo>
                  <a:lnTo>
                    <a:pt x="19532" y="10922"/>
                  </a:lnTo>
                  <a:lnTo>
                    <a:pt x="19507" y="10668"/>
                  </a:lnTo>
                  <a:lnTo>
                    <a:pt x="19481" y="10401"/>
                  </a:lnTo>
                  <a:lnTo>
                    <a:pt x="19253" y="10160"/>
                  </a:lnTo>
                  <a:lnTo>
                    <a:pt x="19138" y="10033"/>
                  </a:lnTo>
                  <a:lnTo>
                    <a:pt x="19024" y="9779"/>
                  </a:lnTo>
                  <a:lnTo>
                    <a:pt x="19062" y="9144"/>
                  </a:lnTo>
                  <a:lnTo>
                    <a:pt x="19354" y="9398"/>
                  </a:lnTo>
                  <a:lnTo>
                    <a:pt x="19469" y="8636"/>
                  </a:lnTo>
                  <a:lnTo>
                    <a:pt x="19824" y="9525"/>
                  </a:lnTo>
                  <a:lnTo>
                    <a:pt x="19189" y="9398"/>
                  </a:lnTo>
                  <a:lnTo>
                    <a:pt x="20053" y="10287"/>
                  </a:lnTo>
                  <a:lnTo>
                    <a:pt x="20078" y="10477"/>
                  </a:lnTo>
                  <a:lnTo>
                    <a:pt x="20104" y="10668"/>
                  </a:lnTo>
                  <a:lnTo>
                    <a:pt x="20116" y="10807"/>
                  </a:lnTo>
                  <a:lnTo>
                    <a:pt x="20866" y="11557"/>
                  </a:lnTo>
                  <a:lnTo>
                    <a:pt x="20027" y="9779"/>
                  </a:lnTo>
                  <a:lnTo>
                    <a:pt x="20548" y="9652"/>
                  </a:lnTo>
                  <a:lnTo>
                    <a:pt x="20637" y="10160"/>
                  </a:lnTo>
                  <a:lnTo>
                    <a:pt x="20751" y="10299"/>
                  </a:lnTo>
                  <a:lnTo>
                    <a:pt x="20650" y="9652"/>
                  </a:lnTo>
                  <a:lnTo>
                    <a:pt x="20662" y="9525"/>
                  </a:lnTo>
                  <a:lnTo>
                    <a:pt x="20739" y="9144"/>
                  </a:lnTo>
                  <a:lnTo>
                    <a:pt x="21196" y="9398"/>
                  </a:lnTo>
                  <a:lnTo>
                    <a:pt x="21132" y="9144"/>
                  </a:lnTo>
                  <a:lnTo>
                    <a:pt x="21043" y="8763"/>
                  </a:lnTo>
                  <a:lnTo>
                    <a:pt x="21234" y="8763"/>
                  </a:lnTo>
                  <a:lnTo>
                    <a:pt x="20980" y="8636"/>
                  </a:lnTo>
                  <a:lnTo>
                    <a:pt x="20955" y="8509"/>
                  </a:lnTo>
                  <a:lnTo>
                    <a:pt x="20904" y="8001"/>
                  </a:lnTo>
                  <a:lnTo>
                    <a:pt x="21107" y="8128"/>
                  </a:lnTo>
                  <a:lnTo>
                    <a:pt x="21209" y="8001"/>
                  </a:lnTo>
                  <a:lnTo>
                    <a:pt x="21336" y="7620"/>
                  </a:lnTo>
                  <a:lnTo>
                    <a:pt x="21348" y="7366"/>
                  </a:lnTo>
                  <a:lnTo>
                    <a:pt x="22136" y="9144"/>
                  </a:lnTo>
                  <a:lnTo>
                    <a:pt x="22390" y="8509"/>
                  </a:lnTo>
                  <a:lnTo>
                    <a:pt x="22631" y="8763"/>
                  </a:lnTo>
                  <a:lnTo>
                    <a:pt x="22720" y="9525"/>
                  </a:lnTo>
                  <a:lnTo>
                    <a:pt x="22821" y="9652"/>
                  </a:lnTo>
                  <a:lnTo>
                    <a:pt x="23037" y="9017"/>
                  </a:lnTo>
                  <a:lnTo>
                    <a:pt x="23152" y="8509"/>
                  </a:lnTo>
                  <a:lnTo>
                    <a:pt x="23190" y="8382"/>
                  </a:lnTo>
                  <a:lnTo>
                    <a:pt x="23317" y="7874"/>
                  </a:lnTo>
                  <a:lnTo>
                    <a:pt x="23177" y="7874"/>
                  </a:lnTo>
                  <a:lnTo>
                    <a:pt x="23177" y="8382"/>
                  </a:lnTo>
                  <a:lnTo>
                    <a:pt x="23025" y="8051"/>
                  </a:lnTo>
                  <a:lnTo>
                    <a:pt x="22923" y="8382"/>
                  </a:lnTo>
                  <a:lnTo>
                    <a:pt x="22758" y="8382"/>
                  </a:lnTo>
                  <a:lnTo>
                    <a:pt x="22707" y="7366"/>
                  </a:lnTo>
                  <a:lnTo>
                    <a:pt x="23025" y="8051"/>
                  </a:lnTo>
                  <a:lnTo>
                    <a:pt x="23088" y="7874"/>
                  </a:lnTo>
                  <a:lnTo>
                    <a:pt x="23063" y="8128"/>
                  </a:lnTo>
                  <a:lnTo>
                    <a:pt x="23177" y="8382"/>
                  </a:lnTo>
                  <a:lnTo>
                    <a:pt x="23177" y="7874"/>
                  </a:lnTo>
                  <a:lnTo>
                    <a:pt x="23177" y="6731"/>
                  </a:lnTo>
                  <a:lnTo>
                    <a:pt x="23177" y="6477"/>
                  </a:lnTo>
                  <a:lnTo>
                    <a:pt x="23596" y="7112"/>
                  </a:lnTo>
                  <a:lnTo>
                    <a:pt x="23723" y="7493"/>
                  </a:lnTo>
                  <a:lnTo>
                    <a:pt x="23964" y="8940"/>
                  </a:lnTo>
                  <a:lnTo>
                    <a:pt x="24079" y="9144"/>
                  </a:lnTo>
                  <a:lnTo>
                    <a:pt x="24638" y="9779"/>
                  </a:lnTo>
                  <a:lnTo>
                    <a:pt x="24790" y="7874"/>
                  </a:lnTo>
                  <a:lnTo>
                    <a:pt x="25577" y="8255"/>
                  </a:lnTo>
                  <a:lnTo>
                    <a:pt x="25349" y="8051"/>
                  </a:lnTo>
                  <a:lnTo>
                    <a:pt x="25298" y="7874"/>
                  </a:lnTo>
                  <a:lnTo>
                    <a:pt x="25311" y="7239"/>
                  </a:lnTo>
                  <a:lnTo>
                    <a:pt x="25742" y="7874"/>
                  </a:lnTo>
                  <a:lnTo>
                    <a:pt x="25933" y="7493"/>
                  </a:lnTo>
                  <a:lnTo>
                    <a:pt x="25946" y="7708"/>
                  </a:lnTo>
                  <a:lnTo>
                    <a:pt x="26073" y="8255"/>
                  </a:lnTo>
                  <a:lnTo>
                    <a:pt x="26162" y="8382"/>
                  </a:lnTo>
                  <a:lnTo>
                    <a:pt x="26289" y="8763"/>
                  </a:lnTo>
                  <a:lnTo>
                    <a:pt x="26238" y="8255"/>
                  </a:lnTo>
                  <a:lnTo>
                    <a:pt x="26822" y="8636"/>
                  </a:lnTo>
                  <a:lnTo>
                    <a:pt x="26797" y="8255"/>
                  </a:lnTo>
                  <a:lnTo>
                    <a:pt x="26771" y="7493"/>
                  </a:lnTo>
                  <a:lnTo>
                    <a:pt x="27165" y="8255"/>
                  </a:lnTo>
                  <a:lnTo>
                    <a:pt x="27774" y="8509"/>
                  </a:lnTo>
                  <a:lnTo>
                    <a:pt x="27736" y="7493"/>
                  </a:lnTo>
                  <a:lnTo>
                    <a:pt x="27724" y="7239"/>
                  </a:lnTo>
                  <a:lnTo>
                    <a:pt x="27698" y="6477"/>
                  </a:lnTo>
                  <a:lnTo>
                    <a:pt x="28295" y="6604"/>
                  </a:lnTo>
                  <a:lnTo>
                    <a:pt x="28257" y="7493"/>
                  </a:lnTo>
                  <a:lnTo>
                    <a:pt x="28371" y="7874"/>
                  </a:lnTo>
                  <a:lnTo>
                    <a:pt x="28105" y="8255"/>
                  </a:lnTo>
                  <a:lnTo>
                    <a:pt x="28473" y="8255"/>
                  </a:lnTo>
                  <a:lnTo>
                    <a:pt x="28448" y="7874"/>
                  </a:lnTo>
                  <a:lnTo>
                    <a:pt x="28575" y="8255"/>
                  </a:lnTo>
                  <a:lnTo>
                    <a:pt x="28676" y="7874"/>
                  </a:lnTo>
                  <a:lnTo>
                    <a:pt x="28930" y="6985"/>
                  </a:lnTo>
                  <a:lnTo>
                    <a:pt x="29133" y="7620"/>
                  </a:lnTo>
                  <a:lnTo>
                    <a:pt x="29197" y="6985"/>
                  </a:lnTo>
                  <a:lnTo>
                    <a:pt x="29197" y="6731"/>
                  </a:lnTo>
                  <a:lnTo>
                    <a:pt x="29413" y="6731"/>
                  </a:lnTo>
                  <a:lnTo>
                    <a:pt x="29756" y="6604"/>
                  </a:lnTo>
                  <a:lnTo>
                    <a:pt x="30200" y="7874"/>
                  </a:lnTo>
                  <a:lnTo>
                    <a:pt x="31216" y="5715"/>
                  </a:lnTo>
                  <a:lnTo>
                    <a:pt x="31750" y="7340"/>
                  </a:lnTo>
                  <a:lnTo>
                    <a:pt x="31826" y="7505"/>
                  </a:lnTo>
                  <a:lnTo>
                    <a:pt x="31762" y="7366"/>
                  </a:lnTo>
                  <a:lnTo>
                    <a:pt x="32181" y="7112"/>
                  </a:lnTo>
                  <a:lnTo>
                    <a:pt x="32702" y="6985"/>
                  </a:lnTo>
                  <a:lnTo>
                    <a:pt x="33083" y="6985"/>
                  </a:lnTo>
                  <a:lnTo>
                    <a:pt x="33083" y="7239"/>
                  </a:lnTo>
                  <a:lnTo>
                    <a:pt x="33540" y="7747"/>
                  </a:lnTo>
                  <a:lnTo>
                    <a:pt x="33477" y="6985"/>
                  </a:lnTo>
                  <a:lnTo>
                    <a:pt x="33362" y="5715"/>
                  </a:lnTo>
                  <a:lnTo>
                    <a:pt x="33350" y="5461"/>
                  </a:lnTo>
                  <a:lnTo>
                    <a:pt x="33959" y="6096"/>
                  </a:lnTo>
                  <a:lnTo>
                    <a:pt x="34251" y="7112"/>
                  </a:lnTo>
                  <a:lnTo>
                    <a:pt x="33629" y="6604"/>
                  </a:lnTo>
                  <a:lnTo>
                    <a:pt x="33743" y="6832"/>
                  </a:lnTo>
                  <a:lnTo>
                    <a:pt x="33870" y="9017"/>
                  </a:lnTo>
                  <a:lnTo>
                    <a:pt x="34442" y="7112"/>
                  </a:lnTo>
                  <a:lnTo>
                    <a:pt x="34556" y="6731"/>
                  </a:lnTo>
                  <a:lnTo>
                    <a:pt x="34759" y="7366"/>
                  </a:lnTo>
                  <a:lnTo>
                    <a:pt x="34886" y="8128"/>
                  </a:lnTo>
                  <a:lnTo>
                    <a:pt x="35128" y="8636"/>
                  </a:lnTo>
                  <a:lnTo>
                    <a:pt x="35610" y="7239"/>
                  </a:lnTo>
                  <a:lnTo>
                    <a:pt x="36118" y="7366"/>
                  </a:lnTo>
                  <a:lnTo>
                    <a:pt x="36106" y="7747"/>
                  </a:lnTo>
                  <a:lnTo>
                    <a:pt x="36296" y="7239"/>
                  </a:lnTo>
                  <a:lnTo>
                    <a:pt x="36487" y="6731"/>
                  </a:lnTo>
                  <a:lnTo>
                    <a:pt x="37426" y="6223"/>
                  </a:lnTo>
                  <a:lnTo>
                    <a:pt x="37490" y="6096"/>
                  </a:lnTo>
                  <a:lnTo>
                    <a:pt x="37947" y="5842"/>
                  </a:lnTo>
                  <a:lnTo>
                    <a:pt x="38061" y="6350"/>
                  </a:lnTo>
                  <a:lnTo>
                    <a:pt x="38265" y="6604"/>
                  </a:lnTo>
                  <a:lnTo>
                    <a:pt x="38379" y="7493"/>
                  </a:lnTo>
                  <a:lnTo>
                    <a:pt x="37960" y="7620"/>
                  </a:lnTo>
                  <a:lnTo>
                    <a:pt x="38112" y="8636"/>
                  </a:lnTo>
                  <a:lnTo>
                    <a:pt x="38493" y="7493"/>
                  </a:lnTo>
                  <a:lnTo>
                    <a:pt x="38595" y="7620"/>
                  </a:lnTo>
                  <a:lnTo>
                    <a:pt x="38658" y="8255"/>
                  </a:lnTo>
                  <a:lnTo>
                    <a:pt x="39306" y="8128"/>
                  </a:lnTo>
                  <a:lnTo>
                    <a:pt x="39331" y="7493"/>
                  </a:lnTo>
                  <a:lnTo>
                    <a:pt x="39370" y="6858"/>
                  </a:lnTo>
                  <a:lnTo>
                    <a:pt x="40055" y="6985"/>
                  </a:lnTo>
                  <a:lnTo>
                    <a:pt x="40030" y="6858"/>
                  </a:lnTo>
                  <a:lnTo>
                    <a:pt x="40144" y="6223"/>
                  </a:lnTo>
                  <a:lnTo>
                    <a:pt x="40297" y="5842"/>
                  </a:lnTo>
                  <a:lnTo>
                    <a:pt x="40449" y="5461"/>
                  </a:lnTo>
                  <a:lnTo>
                    <a:pt x="40284" y="7366"/>
                  </a:lnTo>
                  <a:lnTo>
                    <a:pt x="40716" y="6477"/>
                  </a:lnTo>
                  <a:lnTo>
                    <a:pt x="40767" y="7747"/>
                  </a:lnTo>
                  <a:lnTo>
                    <a:pt x="41033" y="7366"/>
                  </a:lnTo>
                  <a:lnTo>
                    <a:pt x="41706" y="6604"/>
                  </a:lnTo>
                  <a:lnTo>
                    <a:pt x="41935" y="6477"/>
                  </a:lnTo>
                  <a:lnTo>
                    <a:pt x="42176" y="6350"/>
                  </a:lnTo>
                  <a:lnTo>
                    <a:pt x="42011" y="6832"/>
                  </a:lnTo>
                  <a:lnTo>
                    <a:pt x="42418" y="6350"/>
                  </a:lnTo>
                  <a:lnTo>
                    <a:pt x="42913" y="6350"/>
                  </a:lnTo>
                  <a:lnTo>
                    <a:pt x="42748" y="8763"/>
                  </a:lnTo>
                  <a:lnTo>
                    <a:pt x="44196" y="6985"/>
                  </a:lnTo>
                  <a:lnTo>
                    <a:pt x="44513" y="8890"/>
                  </a:lnTo>
                  <a:lnTo>
                    <a:pt x="45427" y="8001"/>
                  </a:lnTo>
                  <a:lnTo>
                    <a:pt x="46266" y="9271"/>
                  </a:lnTo>
                  <a:lnTo>
                    <a:pt x="47307" y="9144"/>
                  </a:lnTo>
                  <a:lnTo>
                    <a:pt x="47091" y="8001"/>
                  </a:lnTo>
                  <a:lnTo>
                    <a:pt x="46977" y="7366"/>
                  </a:lnTo>
                  <a:lnTo>
                    <a:pt x="47612" y="9144"/>
                  </a:lnTo>
                  <a:lnTo>
                    <a:pt x="47599" y="8750"/>
                  </a:lnTo>
                  <a:lnTo>
                    <a:pt x="47866" y="9067"/>
                  </a:lnTo>
                  <a:lnTo>
                    <a:pt x="47586" y="8445"/>
                  </a:lnTo>
                  <a:lnTo>
                    <a:pt x="47586" y="8280"/>
                  </a:lnTo>
                  <a:lnTo>
                    <a:pt x="47574" y="7366"/>
                  </a:lnTo>
                  <a:lnTo>
                    <a:pt x="47574" y="7239"/>
                  </a:lnTo>
                  <a:lnTo>
                    <a:pt x="47815" y="7112"/>
                  </a:lnTo>
                  <a:lnTo>
                    <a:pt x="48006" y="7366"/>
                  </a:lnTo>
                  <a:lnTo>
                    <a:pt x="48641" y="8382"/>
                  </a:lnTo>
                  <a:lnTo>
                    <a:pt x="48818" y="9017"/>
                  </a:lnTo>
                  <a:lnTo>
                    <a:pt x="48412" y="8763"/>
                  </a:lnTo>
                  <a:lnTo>
                    <a:pt x="48437" y="9271"/>
                  </a:lnTo>
                  <a:lnTo>
                    <a:pt x="48958" y="9398"/>
                  </a:lnTo>
                  <a:lnTo>
                    <a:pt x="48831" y="9652"/>
                  </a:lnTo>
                  <a:lnTo>
                    <a:pt x="48729" y="10160"/>
                  </a:lnTo>
                  <a:lnTo>
                    <a:pt x="48996" y="10541"/>
                  </a:lnTo>
                  <a:lnTo>
                    <a:pt x="49098" y="9652"/>
                  </a:lnTo>
                  <a:lnTo>
                    <a:pt x="49187" y="9525"/>
                  </a:lnTo>
                  <a:lnTo>
                    <a:pt x="49491" y="9779"/>
                  </a:lnTo>
                  <a:lnTo>
                    <a:pt x="49339" y="9525"/>
                  </a:lnTo>
                  <a:lnTo>
                    <a:pt x="49060" y="9017"/>
                  </a:lnTo>
                  <a:lnTo>
                    <a:pt x="49809" y="8001"/>
                  </a:lnTo>
                  <a:lnTo>
                    <a:pt x="49707" y="10541"/>
                  </a:lnTo>
                  <a:lnTo>
                    <a:pt x="50444" y="9525"/>
                  </a:lnTo>
                  <a:lnTo>
                    <a:pt x="50203" y="10160"/>
                  </a:lnTo>
                  <a:lnTo>
                    <a:pt x="50596" y="9779"/>
                  </a:lnTo>
                  <a:lnTo>
                    <a:pt x="51625" y="10160"/>
                  </a:lnTo>
                  <a:lnTo>
                    <a:pt x="51714" y="9779"/>
                  </a:lnTo>
                  <a:lnTo>
                    <a:pt x="51777" y="9525"/>
                  </a:lnTo>
                  <a:lnTo>
                    <a:pt x="51993" y="8636"/>
                  </a:lnTo>
                  <a:lnTo>
                    <a:pt x="52044" y="9474"/>
                  </a:lnTo>
                  <a:lnTo>
                    <a:pt x="52895" y="9779"/>
                  </a:lnTo>
                  <a:lnTo>
                    <a:pt x="53543" y="8636"/>
                  </a:lnTo>
                  <a:lnTo>
                    <a:pt x="53911" y="8001"/>
                  </a:lnTo>
                  <a:lnTo>
                    <a:pt x="53987" y="7874"/>
                  </a:lnTo>
                  <a:lnTo>
                    <a:pt x="54597" y="8636"/>
                  </a:lnTo>
                  <a:lnTo>
                    <a:pt x="54635" y="9271"/>
                  </a:lnTo>
                  <a:lnTo>
                    <a:pt x="54864" y="8763"/>
                  </a:lnTo>
                  <a:lnTo>
                    <a:pt x="54914" y="8382"/>
                  </a:lnTo>
                  <a:lnTo>
                    <a:pt x="55079" y="8763"/>
                  </a:lnTo>
                  <a:lnTo>
                    <a:pt x="55156" y="9398"/>
                  </a:lnTo>
                  <a:lnTo>
                    <a:pt x="55600" y="8509"/>
                  </a:lnTo>
                  <a:lnTo>
                    <a:pt x="55714" y="8636"/>
                  </a:lnTo>
                  <a:lnTo>
                    <a:pt x="55778" y="8890"/>
                  </a:lnTo>
                  <a:lnTo>
                    <a:pt x="55689" y="9309"/>
                  </a:lnTo>
                  <a:lnTo>
                    <a:pt x="56540" y="9906"/>
                  </a:lnTo>
                  <a:lnTo>
                    <a:pt x="56857" y="8509"/>
                  </a:lnTo>
                  <a:lnTo>
                    <a:pt x="56883" y="8382"/>
                  </a:lnTo>
                  <a:lnTo>
                    <a:pt x="56972" y="8001"/>
                  </a:lnTo>
                  <a:lnTo>
                    <a:pt x="57327" y="7874"/>
                  </a:lnTo>
                  <a:lnTo>
                    <a:pt x="57696" y="7747"/>
                  </a:lnTo>
                  <a:lnTo>
                    <a:pt x="57708" y="8382"/>
                  </a:lnTo>
                  <a:lnTo>
                    <a:pt x="57835" y="9080"/>
                  </a:lnTo>
                  <a:lnTo>
                    <a:pt x="58775" y="9652"/>
                  </a:lnTo>
                  <a:lnTo>
                    <a:pt x="58775" y="9906"/>
                  </a:lnTo>
                  <a:lnTo>
                    <a:pt x="59804" y="10033"/>
                  </a:lnTo>
                  <a:lnTo>
                    <a:pt x="60490" y="8763"/>
                  </a:lnTo>
                  <a:lnTo>
                    <a:pt x="61417" y="8128"/>
                  </a:lnTo>
                  <a:lnTo>
                    <a:pt x="62039" y="9652"/>
                  </a:lnTo>
                  <a:lnTo>
                    <a:pt x="63423" y="8763"/>
                  </a:lnTo>
                  <a:lnTo>
                    <a:pt x="64389" y="9525"/>
                  </a:lnTo>
                  <a:lnTo>
                    <a:pt x="64312" y="9398"/>
                  </a:lnTo>
                  <a:lnTo>
                    <a:pt x="64325" y="8763"/>
                  </a:lnTo>
                  <a:lnTo>
                    <a:pt x="64376" y="8509"/>
                  </a:lnTo>
                  <a:lnTo>
                    <a:pt x="64541" y="8382"/>
                  </a:lnTo>
                  <a:lnTo>
                    <a:pt x="64770" y="8636"/>
                  </a:lnTo>
                  <a:lnTo>
                    <a:pt x="64833" y="8382"/>
                  </a:lnTo>
                  <a:lnTo>
                    <a:pt x="64909" y="8128"/>
                  </a:lnTo>
                  <a:lnTo>
                    <a:pt x="65024" y="7747"/>
                  </a:lnTo>
                  <a:lnTo>
                    <a:pt x="65138" y="7366"/>
                  </a:lnTo>
                  <a:lnTo>
                    <a:pt x="65112" y="9017"/>
                  </a:lnTo>
                  <a:lnTo>
                    <a:pt x="65239" y="9779"/>
                  </a:lnTo>
                  <a:lnTo>
                    <a:pt x="65684" y="9525"/>
                  </a:lnTo>
                  <a:lnTo>
                    <a:pt x="66040" y="9525"/>
                  </a:lnTo>
                  <a:lnTo>
                    <a:pt x="66065" y="7874"/>
                  </a:lnTo>
                  <a:lnTo>
                    <a:pt x="66522" y="9042"/>
                  </a:lnTo>
                  <a:lnTo>
                    <a:pt x="66344" y="9372"/>
                  </a:lnTo>
                  <a:lnTo>
                    <a:pt x="66573" y="9182"/>
                  </a:lnTo>
                  <a:lnTo>
                    <a:pt x="67030" y="10287"/>
                  </a:lnTo>
                  <a:lnTo>
                    <a:pt x="68084" y="7874"/>
                  </a:lnTo>
                  <a:lnTo>
                    <a:pt x="68300" y="7366"/>
                  </a:lnTo>
                  <a:lnTo>
                    <a:pt x="68414" y="7112"/>
                  </a:lnTo>
                  <a:lnTo>
                    <a:pt x="68478" y="6985"/>
                  </a:lnTo>
                  <a:lnTo>
                    <a:pt x="69011" y="9144"/>
                  </a:lnTo>
                  <a:lnTo>
                    <a:pt x="69227" y="8636"/>
                  </a:lnTo>
                  <a:lnTo>
                    <a:pt x="69507" y="8636"/>
                  </a:lnTo>
                  <a:lnTo>
                    <a:pt x="69710" y="8255"/>
                  </a:lnTo>
                  <a:lnTo>
                    <a:pt x="69811" y="9169"/>
                  </a:lnTo>
                  <a:lnTo>
                    <a:pt x="70637" y="9398"/>
                  </a:lnTo>
                  <a:lnTo>
                    <a:pt x="71399" y="9271"/>
                  </a:lnTo>
                  <a:lnTo>
                    <a:pt x="71247" y="9906"/>
                  </a:lnTo>
                  <a:lnTo>
                    <a:pt x="71678" y="9906"/>
                  </a:lnTo>
                  <a:lnTo>
                    <a:pt x="71691" y="9271"/>
                  </a:lnTo>
                  <a:lnTo>
                    <a:pt x="71729" y="8255"/>
                  </a:lnTo>
                  <a:lnTo>
                    <a:pt x="71767" y="7366"/>
                  </a:lnTo>
                  <a:lnTo>
                    <a:pt x="72161" y="7239"/>
                  </a:lnTo>
                  <a:lnTo>
                    <a:pt x="72288" y="8636"/>
                  </a:lnTo>
                  <a:lnTo>
                    <a:pt x="73037" y="8509"/>
                  </a:lnTo>
                  <a:lnTo>
                    <a:pt x="73787" y="9652"/>
                  </a:lnTo>
                  <a:lnTo>
                    <a:pt x="74536" y="8509"/>
                  </a:lnTo>
                  <a:lnTo>
                    <a:pt x="74498" y="9144"/>
                  </a:lnTo>
                  <a:lnTo>
                    <a:pt x="74726" y="9144"/>
                  </a:lnTo>
                  <a:lnTo>
                    <a:pt x="75717" y="10033"/>
                  </a:lnTo>
                  <a:lnTo>
                    <a:pt x="75603" y="9398"/>
                  </a:lnTo>
                  <a:lnTo>
                    <a:pt x="75603" y="8509"/>
                  </a:lnTo>
                  <a:lnTo>
                    <a:pt x="75603" y="8255"/>
                  </a:lnTo>
                  <a:lnTo>
                    <a:pt x="75666" y="9309"/>
                  </a:lnTo>
                  <a:lnTo>
                    <a:pt x="76479" y="8255"/>
                  </a:lnTo>
                  <a:lnTo>
                    <a:pt x="76784" y="7874"/>
                  </a:lnTo>
                  <a:lnTo>
                    <a:pt x="76708" y="8763"/>
                  </a:lnTo>
                  <a:lnTo>
                    <a:pt x="76974" y="7874"/>
                  </a:lnTo>
                  <a:lnTo>
                    <a:pt x="77076" y="7366"/>
                  </a:lnTo>
                  <a:lnTo>
                    <a:pt x="77228" y="7239"/>
                  </a:lnTo>
                  <a:lnTo>
                    <a:pt x="77558" y="6985"/>
                  </a:lnTo>
                  <a:lnTo>
                    <a:pt x="77673" y="7112"/>
                  </a:lnTo>
                  <a:lnTo>
                    <a:pt x="77762" y="7874"/>
                  </a:lnTo>
                  <a:lnTo>
                    <a:pt x="77863" y="8001"/>
                  </a:lnTo>
                  <a:lnTo>
                    <a:pt x="77812" y="6985"/>
                  </a:lnTo>
                  <a:lnTo>
                    <a:pt x="77800" y="6731"/>
                  </a:lnTo>
                  <a:lnTo>
                    <a:pt x="78092" y="6985"/>
                  </a:lnTo>
                  <a:lnTo>
                    <a:pt x="78168" y="7366"/>
                  </a:lnTo>
                  <a:lnTo>
                    <a:pt x="78066" y="7747"/>
                  </a:lnTo>
                  <a:lnTo>
                    <a:pt x="78447" y="7747"/>
                  </a:lnTo>
                  <a:lnTo>
                    <a:pt x="78562" y="7112"/>
                  </a:lnTo>
                  <a:lnTo>
                    <a:pt x="78676" y="6832"/>
                  </a:lnTo>
                  <a:lnTo>
                    <a:pt x="78905" y="6477"/>
                  </a:lnTo>
                  <a:lnTo>
                    <a:pt x="79387" y="7112"/>
                  </a:lnTo>
                  <a:lnTo>
                    <a:pt x="79425" y="7874"/>
                  </a:lnTo>
                  <a:lnTo>
                    <a:pt x="79527" y="7239"/>
                  </a:lnTo>
                  <a:lnTo>
                    <a:pt x="79743" y="6731"/>
                  </a:lnTo>
                  <a:lnTo>
                    <a:pt x="79870" y="7620"/>
                  </a:lnTo>
                  <a:lnTo>
                    <a:pt x="79971" y="7874"/>
                  </a:lnTo>
                  <a:lnTo>
                    <a:pt x="80073" y="8128"/>
                  </a:lnTo>
                  <a:lnTo>
                    <a:pt x="80111" y="8001"/>
                  </a:lnTo>
                  <a:lnTo>
                    <a:pt x="80010" y="8991"/>
                  </a:lnTo>
                  <a:lnTo>
                    <a:pt x="80518" y="7924"/>
                  </a:lnTo>
                  <a:lnTo>
                    <a:pt x="80543" y="8382"/>
                  </a:lnTo>
                  <a:lnTo>
                    <a:pt x="80441" y="8763"/>
                  </a:lnTo>
                  <a:lnTo>
                    <a:pt x="80594" y="8509"/>
                  </a:lnTo>
                  <a:lnTo>
                    <a:pt x="80543" y="8763"/>
                  </a:lnTo>
                  <a:lnTo>
                    <a:pt x="80352" y="9144"/>
                  </a:lnTo>
                  <a:lnTo>
                    <a:pt x="80225" y="9398"/>
                  </a:lnTo>
                  <a:lnTo>
                    <a:pt x="80479" y="9144"/>
                  </a:lnTo>
                  <a:lnTo>
                    <a:pt x="80899" y="8636"/>
                  </a:lnTo>
                  <a:lnTo>
                    <a:pt x="80987" y="8509"/>
                  </a:lnTo>
                  <a:lnTo>
                    <a:pt x="81089" y="8382"/>
                  </a:lnTo>
                  <a:lnTo>
                    <a:pt x="81127" y="8509"/>
                  </a:lnTo>
                  <a:lnTo>
                    <a:pt x="81191" y="8382"/>
                  </a:lnTo>
                  <a:lnTo>
                    <a:pt x="81381" y="8001"/>
                  </a:lnTo>
                  <a:lnTo>
                    <a:pt x="81445" y="7874"/>
                  </a:lnTo>
                  <a:lnTo>
                    <a:pt x="81280" y="7874"/>
                  </a:lnTo>
                  <a:lnTo>
                    <a:pt x="81229" y="8001"/>
                  </a:lnTo>
                  <a:lnTo>
                    <a:pt x="81000" y="8001"/>
                  </a:lnTo>
                  <a:lnTo>
                    <a:pt x="81305" y="7493"/>
                  </a:lnTo>
                  <a:lnTo>
                    <a:pt x="81661" y="7112"/>
                  </a:lnTo>
                  <a:lnTo>
                    <a:pt x="81483" y="7620"/>
                  </a:lnTo>
                  <a:lnTo>
                    <a:pt x="81915" y="7112"/>
                  </a:lnTo>
                  <a:lnTo>
                    <a:pt x="82384" y="6604"/>
                  </a:lnTo>
                  <a:lnTo>
                    <a:pt x="82499" y="6477"/>
                  </a:lnTo>
                  <a:lnTo>
                    <a:pt x="82626" y="6350"/>
                  </a:lnTo>
                  <a:lnTo>
                    <a:pt x="81711" y="8128"/>
                  </a:lnTo>
                  <a:lnTo>
                    <a:pt x="81051" y="8890"/>
                  </a:lnTo>
                  <a:lnTo>
                    <a:pt x="81343" y="8636"/>
                  </a:lnTo>
                  <a:lnTo>
                    <a:pt x="81876" y="8636"/>
                  </a:lnTo>
                  <a:lnTo>
                    <a:pt x="83096" y="8001"/>
                  </a:lnTo>
                  <a:lnTo>
                    <a:pt x="83312" y="8001"/>
                  </a:lnTo>
                  <a:lnTo>
                    <a:pt x="82638" y="8382"/>
                  </a:lnTo>
                  <a:lnTo>
                    <a:pt x="82384" y="8636"/>
                  </a:lnTo>
                  <a:lnTo>
                    <a:pt x="82257" y="8636"/>
                  </a:lnTo>
                  <a:lnTo>
                    <a:pt x="82029" y="8763"/>
                  </a:lnTo>
                  <a:lnTo>
                    <a:pt x="82435" y="8636"/>
                  </a:lnTo>
                  <a:lnTo>
                    <a:pt x="82181" y="9144"/>
                  </a:lnTo>
                  <a:lnTo>
                    <a:pt x="82270" y="9017"/>
                  </a:lnTo>
                  <a:lnTo>
                    <a:pt x="82397" y="9042"/>
                  </a:lnTo>
                  <a:lnTo>
                    <a:pt x="83312" y="8636"/>
                  </a:lnTo>
                  <a:lnTo>
                    <a:pt x="82816" y="9144"/>
                  </a:lnTo>
                  <a:lnTo>
                    <a:pt x="82397" y="9042"/>
                  </a:lnTo>
                  <a:lnTo>
                    <a:pt x="82346" y="9309"/>
                  </a:lnTo>
                  <a:lnTo>
                    <a:pt x="82118" y="9398"/>
                  </a:lnTo>
                  <a:lnTo>
                    <a:pt x="81229" y="9906"/>
                  </a:lnTo>
                  <a:lnTo>
                    <a:pt x="81953" y="9779"/>
                  </a:lnTo>
                  <a:lnTo>
                    <a:pt x="83299" y="10541"/>
                  </a:lnTo>
                  <a:lnTo>
                    <a:pt x="83921" y="11176"/>
                  </a:lnTo>
                  <a:lnTo>
                    <a:pt x="83007" y="11684"/>
                  </a:lnTo>
                  <a:lnTo>
                    <a:pt x="83096" y="11811"/>
                  </a:lnTo>
                  <a:lnTo>
                    <a:pt x="82245" y="13335"/>
                  </a:lnTo>
                  <a:lnTo>
                    <a:pt x="84175" y="14732"/>
                  </a:lnTo>
                  <a:lnTo>
                    <a:pt x="84239" y="14986"/>
                  </a:lnTo>
                  <a:lnTo>
                    <a:pt x="82905" y="16637"/>
                  </a:lnTo>
                  <a:lnTo>
                    <a:pt x="82638" y="17145"/>
                  </a:lnTo>
                  <a:lnTo>
                    <a:pt x="83362" y="17018"/>
                  </a:lnTo>
                  <a:lnTo>
                    <a:pt x="83947" y="17272"/>
                  </a:lnTo>
                  <a:lnTo>
                    <a:pt x="83032" y="17526"/>
                  </a:lnTo>
                  <a:lnTo>
                    <a:pt x="84150" y="17780"/>
                  </a:lnTo>
                  <a:lnTo>
                    <a:pt x="85013" y="18288"/>
                  </a:lnTo>
                  <a:lnTo>
                    <a:pt x="82067" y="19304"/>
                  </a:lnTo>
                  <a:lnTo>
                    <a:pt x="83680" y="19939"/>
                  </a:lnTo>
                  <a:lnTo>
                    <a:pt x="84277" y="19685"/>
                  </a:lnTo>
                  <a:lnTo>
                    <a:pt x="84213" y="20066"/>
                  </a:lnTo>
                  <a:lnTo>
                    <a:pt x="84658" y="20447"/>
                  </a:lnTo>
                  <a:lnTo>
                    <a:pt x="84683" y="20624"/>
                  </a:lnTo>
                  <a:lnTo>
                    <a:pt x="84455" y="20828"/>
                  </a:lnTo>
                  <a:lnTo>
                    <a:pt x="83972" y="20955"/>
                  </a:lnTo>
                  <a:lnTo>
                    <a:pt x="84937" y="21475"/>
                  </a:lnTo>
                  <a:lnTo>
                    <a:pt x="84734" y="22098"/>
                  </a:lnTo>
                  <a:lnTo>
                    <a:pt x="83032" y="21844"/>
                  </a:lnTo>
                  <a:lnTo>
                    <a:pt x="83146" y="22733"/>
                  </a:lnTo>
                  <a:lnTo>
                    <a:pt x="83400" y="22987"/>
                  </a:lnTo>
                  <a:lnTo>
                    <a:pt x="84747" y="23241"/>
                  </a:lnTo>
                  <a:lnTo>
                    <a:pt x="85026" y="22987"/>
                  </a:lnTo>
                  <a:lnTo>
                    <a:pt x="85128" y="22733"/>
                  </a:lnTo>
                  <a:lnTo>
                    <a:pt x="85242" y="22606"/>
                  </a:lnTo>
                  <a:lnTo>
                    <a:pt x="85712" y="22479"/>
                  </a:lnTo>
                  <a:lnTo>
                    <a:pt x="85953" y="22682"/>
                  </a:lnTo>
                  <a:lnTo>
                    <a:pt x="85547" y="22771"/>
                  </a:lnTo>
                  <a:lnTo>
                    <a:pt x="86004" y="22720"/>
                  </a:lnTo>
                  <a:lnTo>
                    <a:pt x="86944" y="22479"/>
                  </a:lnTo>
                  <a:lnTo>
                    <a:pt x="87414" y="22352"/>
                  </a:lnTo>
                  <a:lnTo>
                    <a:pt x="88874" y="22225"/>
                  </a:lnTo>
                  <a:lnTo>
                    <a:pt x="88988" y="22098"/>
                  </a:lnTo>
                  <a:lnTo>
                    <a:pt x="89700" y="21336"/>
                  </a:lnTo>
                  <a:lnTo>
                    <a:pt x="88747" y="21209"/>
                  </a:lnTo>
                  <a:lnTo>
                    <a:pt x="89395" y="20828"/>
                  </a:lnTo>
                  <a:lnTo>
                    <a:pt x="89090" y="20828"/>
                  </a:lnTo>
                  <a:lnTo>
                    <a:pt x="89458" y="20701"/>
                  </a:lnTo>
                  <a:lnTo>
                    <a:pt x="89687" y="20574"/>
                  </a:lnTo>
                  <a:lnTo>
                    <a:pt x="89801" y="20447"/>
                  </a:lnTo>
                  <a:lnTo>
                    <a:pt x="88658" y="20345"/>
                  </a:lnTo>
                  <a:lnTo>
                    <a:pt x="88087" y="20193"/>
                  </a:lnTo>
                  <a:lnTo>
                    <a:pt x="88684" y="19812"/>
                  </a:lnTo>
                  <a:lnTo>
                    <a:pt x="89217" y="19812"/>
                  </a:lnTo>
                  <a:lnTo>
                    <a:pt x="88620" y="19685"/>
                  </a:lnTo>
                  <a:lnTo>
                    <a:pt x="88988" y="19558"/>
                  </a:lnTo>
                  <a:lnTo>
                    <a:pt x="89395" y="19558"/>
                  </a:lnTo>
                  <a:lnTo>
                    <a:pt x="88925" y="19431"/>
                  </a:lnTo>
                  <a:lnTo>
                    <a:pt x="89103" y="19050"/>
                  </a:lnTo>
                  <a:lnTo>
                    <a:pt x="88341" y="19050"/>
                  </a:lnTo>
                  <a:lnTo>
                    <a:pt x="89090" y="18669"/>
                  </a:lnTo>
                  <a:lnTo>
                    <a:pt x="88011" y="18415"/>
                  </a:lnTo>
                  <a:lnTo>
                    <a:pt x="89357" y="18161"/>
                  </a:lnTo>
                  <a:lnTo>
                    <a:pt x="89027" y="18161"/>
                  </a:lnTo>
                  <a:lnTo>
                    <a:pt x="88239" y="17907"/>
                  </a:lnTo>
                  <a:lnTo>
                    <a:pt x="88150" y="17780"/>
                  </a:lnTo>
                  <a:lnTo>
                    <a:pt x="89814" y="17907"/>
                  </a:lnTo>
                  <a:lnTo>
                    <a:pt x="89573" y="17780"/>
                  </a:lnTo>
                  <a:lnTo>
                    <a:pt x="88138" y="17018"/>
                  </a:lnTo>
                  <a:lnTo>
                    <a:pt x="89877" y="16891"/>
                  </a:lnTo>
                  <a:close/>
                </a:path>
                <a:path w="90170" h="33019">
                  <a:moveTo>
                    <a:pt x="90106" y="20828"/>
                  </a:moveTo>
                  <a:lnTo>
                    <a:pt x="89395" y="20828"/>
                  </a:lnTo>
                  <a:lnTo>
                    <a:pt x="89522" y="21209"/>
                  </a:lnTo>
                  <a:lnTo>
                    <a:pt x="90106" y="20828"/>
                  </a:lnTo>
                  <a:close/>
                </a:path>
              </a:pathLst>
            </a:custGeom>
            <a:solidFill>
              <a:srgbClr val="0635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4202169" y="3161341"/>
              <a:ext cx="108585" cy="337820"/>
            </a:xfrm>
            <a:custGeom>
              <a:avLst/>
              <a:gdLst/>
              <a:ahLst/>
              <a:cxnLst/>
              <a:rect l="l" t="t" r="r" b="b"/>
              <a:pathLst>
                <a:path w="108585" h="337820">
                  <a:moveTo>
                    <a:pt x="63080" y="0"/>
                  </a:moveTo>
                  <a:lnTo>
                    <a:pt x="40183" y="59503"/>
                  </a:lnTo>
                  <a:lnTo>
                    <a:pt x="32536" y="159207"/>
                  </a:lnTo>
                  <a:lnTo>
                    <a:pt x="30670" y="174971"/>
                  </a:lnTo>
                  <a:lnTo>
                    <a:pt x="28032" y="190330"/>
                  </a:lnTo>
                  <a:lnTo>
                    <a:pt x="24485" y="205727"/>
                  </a:lnTo>
                  <a:lnTo>
                    <a:pt x="17138" y="234054"/>
                  </a:lnTo>
                  <a:lnTo>
                    <a:pt x="13769" y="248525"/>
                  </a:lnTo>
                  <a:lnTo>
                    <a:pt x="10858" y="263563"/>
                  </a:lnTo>
                  <a:lnTo>
                    <a:pt x="5499" y="296621"/>
                  </a:lnTo>
                  <a:lnTo>
                    <a:pt x="2108" y="312977"/>
                  </a:lnTo>
                  <a:lnTo>
                    <a:pt x="712" y="321379"/>
                  </a:lnTo>
                  <a:lnTo>
                    <a:pt x="88" y="329666"/>
                  </a:lnTo>
                  <a:lnTo>
                    <a:pt x="0" y="337502"/>
                  </a:lnTo>
                  <a:lnTo>
                    <a:pt x="495" y="336689"/>
                  </a:lnTo>
                  <a:lnTo>
                    <a:pt x="11760" y="337527"/>
                  </a:lnTo>
                  <a:lnTo>
                    <a:pt x="15341" y="337312"/>
                  </a:lnTo>
                  <a:lnTo>
                    <a:pt x="25782" y="336136"/>
                  </a:lnTo>
                  <a:lnTo>
                    <a:pt x="45097" y="335711"/>
                  </a:lnTo>
                  <a:lnTo>
                    <a:pt x="45021" y="329780"/>
                  </a:lnTo>
                  <a:lnTo>
                    <a:pt x="47015" y="323519"/>
                  </a:lnTo>
                  <a:lnTo>
                    <a:pt x="74793" y="217000"/>
                  </a:lnTo>
                  <a:lnTo>
                    <a:pt x="78684" y="201173"/>
                  </a:lnTo>
                  <a:lnTo>
                    <a:pt x="92227" y="134226"/>
                  </a:lnTo>
                  <a:lnTo>
                    <a:pt x="98862" y="96144"/>
                  </a:lnTo>
                  <a:lnTo>
                    <a:pt x="100545" y="83578"/>
                  </a:lnTo>
                  <a:lnTo>
                    <a:pt x="103253" y="67205"/>
                  </a:lnTo>
                  <a:lnTo>
                    <a:pt x="106506" y="49283"/>
                  </a:lnTo>
                  <a:lnTo>
                    <a:pt x="108205" y="31431"/>
                  </a:lnTo>
                  <a:lnTo>
                    <a:pt x="106248" y="15265"/>
                  </a:lnTo>
                  <a:lnTo>
                    <a:pt x="63080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4199382" y="3160966"/>
              <a:ext cx="114300" cy="341630"/>
            </a:xfrm>
            <a:custGeom>
              <a:avLst/>
              <a:gdLst/>
              <a:ahLst/>
              <a:cxnLst/>
              <a:rect l="l" t="t" r="r" b="b"/>
              <a:pathLst>
                <a:path w="114300" h="341629">
                  <a:moveTo>
                    <a:pt x="1079" y="324383"/>
                  </a:moveTo>
                  <a:lnTo>
                    <a:pt x="1003" y="323735"/>
                  </a:lnTo>
                  <a:lnTo>
                    <a:pt x="469" y="324294"/>
                  </a:lnTo>
                  <a:lnTo>
                    <a:pt x="0" y="325869"/>
                  </a:lnTo>
                  <a:lnTo>
                    <a:pt x="431" y="326872"/>
                  </a:lnTo>
                  <a:lnTo>
                    <a:pt x="558" y="325602"/>
                  </a:lnTo>
                  <a:lnTo>
                    <a:pt x="1079" y="324383"/>
                  </a:lnTo>
                  <a:close/>
                </a:path>
                <a:path w="114300" h="341629">
                  <a:moveTo>
                    <a:pt x="2108" y="338467"/>
                  </a:moveTo>
                  <a:lnTo>
                    <a:pt x="1460" y="337197"/>
                  </a:lnTo>
                  <a:lnTo>
                    <a:pt x="774" y="337197"/>
                  </a:lnTo>
                  <a:lnTo>
                    <a:pt x="762" y="335927"/>
                  </a:lnTo>
                  <a:lnTo>
                    <a:pt x="1460" y="337197"/>
                  </a:lnTo>
                  <a:lnTo>
                    <a:pt x="1155" y="335927"/>
                  </a:lnTo>
                  <a:lnTo>
                    <a:pt x="495" y="333387"/>
                  </a:lnTo>
                  <a:lnTo>
                    <a:pt x="304" y="332117"/>
                  </a:lnTo>
                  <a:lnTo>
                    <a:pt x="38" y="330847"/>
                  </a:lnTo>
                  <a:lnTo>
                    <a:pt x="63" y="333959"/>
                  </a:lnTo>
                  <a:lnTo>
                    <a:pt x="508" y="337197"/>
                  </a:lnTo>
                  <a:lnTo>
                    <a:pt x="1498" y="338467"/>
                  </a:lnTo>
                  <a:lnTo>
                    <a:pt x="2108" y="338467"/>
                  </a:lnTo>
                  <a:close/>
                </a:path>
                <a:path w="114300" h="341629">
                  <a:moveTo>
                    <a:pt x="2578" y="338467"/>
                  </a:moveTo>
                  <a:lnTo>
                    <a:pt x="1473" y="337197"/>
                  </a:lnTo>
                  <a:lnTo>
                    <a:pt x="2362" y="338467"/>
                  </a:lnTo>
                  <a:lnTo>
                    <a:pt x="2578" y="338467"/>
                  </a:lnTo>
                  <a:close/>
                </a:path>
                <a:path w="114300" h="341629">
                  <a:moveTo>
                    <a:pt x="4610" y="307987"/>
                  </a:moveTo>
                  <a:lnTo>
                    <a:pt x="3708" y="309257"/>
                  </a:lnTo>
                  <a:lnTo>
                    <a:pt x="3530" y="310527"/>
                  </a:lnTo>
                  <a:lnTo>
                    <a:pt x="4406" y="309803"/>
                  </a:lnTo>
                  <a:lnTo>
                    <a:pt x="4165" y="309257"/>
                  </a:lnTo>
                  <a:lnTo>
                    <a:pt x="4610" y="307987"/>
                  </a:lnTo>
                  <a:close/>
                </a:path>
                <a:path w="114300" h="341629">
                  <a:moveTo>
                    <a:pt x="4838" y="309448"/>
                  </a:moveTo>
                  <a:lnTo>
                    <a:pt x="4406" y="309803"/>
                  </a:lnTo>
                  <a:lnTo>
                    <a:pt x="4724" y="310527"/>
                  </a:lnTo>
                  <a:lnTo>
                    <a:pt x="4838" y="309448"/>
                  </a:lnTo>
                  <a:close/>
                </a:path>
                <a:path w="114300" h="341629">
                  <a:moveTo>
                    <a:pt x="9931" y="272084"/>
                  </a:moveTo>
                  <a:lnTo>
                    <a:pt x="9664" y="272973"/>
                  </a:lnTo>
                  <a:lnTo>
                    <a:pt x="9817" y="272770"/>
                  </a:lnTo>
                  <a:lnTo>
                    <a:pt x="9931" y="272084"/>
                  </a:lnTo>
                  <a:close/>
                </a:path>
                <a:path w="114300" h="341629">
                  <a:moveTo>
                    <a:pt x="10452" y="269367"/>
                  </a:moveTo>
                  <a:lnTo>
                    <a:pt x="10439" y="268414"/>
                  </a:lnTo>
                  <a:lnTo>
                    <a:pt x="9398" y="268046"/>
                  </a:lnTo>
                  <a:lnTo>
                    <a:pt x="9436" y="269621"/>
                  </a:lnTo>
                  <a:lnTo>
                    <a:pt x="10452" y="269367"/>
                  </a:lnTo>
                  <a:close/>
                </a:path>
                <a:path w="114300" h="341629">
                  <a:moveTo>
                    <a:pt x="12801" y="254838"/>
                  </a:moveTo>
                  <a:lnTo>
                    <a:pt x="12560" y="255358"/>
                  </a:lnTo>
                  <a:lnTo>
                    <a:pt x="12801" y="254838"/>
                  </a:lnTo>
                  <a:close/>
                </a:path>
                <a:path w="114300" h="341629">
                  <a:moveTo>
                    <a:pt x="15189" y="282587"/>
                  </a:moveTo>
                  <a:lnTo>
                    <a:pt x="15151" y="281317"/>
                  </a:lnTo>
                  <a:lnTo>
                    <a:pt x="15024" y="281482"/>
                  </a:lnTo>
                  <a:lnTo>
                    <a:pt x="15189" y="282587"/>
                  </a:lnTo>
                  <a:close/>
                </a:path>
                <a:path w="114300" h="341629">
                  <a:moveTo>
                    <a:pt x="15900" y="236880"/>
                  </a:moveTo>
                  <a:lnTo>
                    <a:pt x="15684" y="236943"/>
                  </a:lnTo>
                  <a:lnTo>
                    <a:pt x="15417" y="237236"/>
                  </a:lnTo>
                  <a:lnTo>
                    <a:pt x="15595" y="237185"/>
                  </a:lnTo>
                  <a:lnTo>
                    <a:pt x="15900" y="236880"/>
                  </a:lnTo>
                  <a:close/>
                </a:path>
                <a:path w="114300" h="341629">
                  <a:moveTo>
                    <a:pt x="17348" y="268173"/>
                  </a:moveTo>
                  <a:lnTo>
                    <a:pt x="16967" y="268630"/>
                  </a:lnTo>
                  <a:lnTo>
                    <a:pt x="16700" y="269151"/>
                  </a:lnTo>
                  <a:lnTo>
                    <a:pt x="16497" y="269697"/>
                  </a:lnTo>
                  <a:lnTo>
                    <a:pt x="16548" y="269836"/>
                  </a:lnTo>
                  <a:lnTo>
                    <a:pt x="16573" y="269976"/>
                  </a:lnTo>
                  <a:lnTo>
                    <a:pt x="17348" y="268173"/>
                  </a:lnTo>
                  <a:close/>
                </a:path>
                <a:path w="114300" h="341629">
                  <a:moveTo>
                    <a:pt x="19316" y="256984"/>
                  </a:moveTo>
                  <a:lnTo>
                    <a:pt x="18681" y="259676"/>
                  </a:lnTo>
                  <a:lnTo>
                    <a:pt x="18910" y="258914"/>
                  </a:lnTo>
                  <a:lnTo>
                    <a:pt x="19138" y="257898"/>
                  </a:lnTo>
                  <a:lnTo>
                    <a:pt x="19316" y="256984"/>
                  </a:lnTo>
                  <a:close/>
                </a:path>
                <a:path w="114300" h="341629">
                  <a:moveTo>
                    <a:pt x="20993" y="333387"/>
                  </a:moveTo>
                  <a:lnTo>
                    <a:pt x="20548" y="333387"/>
                  </a:lnTo>
                  <a:lnTo>
                    <a:pt x="20688" y="333959"/>
                  </a:lnTo>
                  <a:lnTo>
                    <a:pt x="20993" y="333387"/>
                  </a:lnTo>
                  <a:close/>
                </a:path>
                <a:path w="114300" h="341629">
                  <a:moveTo>
                    <a:pt x="25107" y="204622"/>
                  </a:moveTo>
                  <a:lnTo>
                    <a:pt x="24790" y="205397"/>
                  </a:lnTo>
                  <a:lnTo>
                    <a:pt x="24955" y="205092"/>
                  </a:lnTo>
                  <a:lnTo>
                    <a:pt x="25044" y="204851"/>
                  </a:lnTo>
                  <a:lnTo>
                    <a:pt x="25107" y="204622"/>
                  </a:lnTo>
                  <a:close/>
                </a:path>
                <a:path w="114300" h="341629">
                  <a:moveTo>
                    <a:pt x="25222" y="199174"/>
                  </a:moveTo>
                  <a:lnTo>
                    <a:pt x="25006" y="198767"/>
                  </a:lnTo>
                  <a:lnTo>
                    <a:pt x="24650" y="200037"/>
                  </a:lnTo>
                  <a:lnTo>
                    <a:pt x="25222" y="199174"/>
                  </a:lnTo>
                  <a:close/>
                </a:path>
                <a:path w="114300" h="341629">
                  <a:moveTo>
                    <a:pt x="25438" y="207657"/>
                  </a:moveTo>
                  <a:lnTo>
                    <a:pt x="25311" y="206933"/>
                  </a:lnTo>
                  <a:lnTo>
                    <a:pt x="24993" y="207657"/>
                  </a:lnTo>
                  <a:lnTo>
                    <a:pt x="25438" y="207657"/>
                  </a:lnTo>
                  <a:close/>
                </a:path>
                <a:path w="114300" h="341629">
                  <a:moveTo>
                    <a:pt x="25501" y="227939"/>
                  </a:moveTo>
                  <a:lnTo>
                    <a:pt x="23914" y="230886"/>
                  </a:lnTo>
                  <a:lnTo>
                    <a:pt x="23749" y="231787"/>
                  </a:lnTo>
                  <a:lnTo>
                    <a:pt x="24904" y="231787"/>
                  </a:lnTo>
                  <a:lnTo>
                    <a:pt x="25501" y="227939"/>
                  </a:lnTo>
                  <a:close/>
                </a:path>
                <a:path w="114300" h="341629">
                  <a:moveTo>
                    <a:pt x="25539" y="206387"/>
                  </a:moveTo>
                  <a:lnTo>
                    <a:pt x="25209" y="206387"/>
                  </a:lnTo>
                  <a:lnTo>
                    <a:pt x="25311" y="206933"/>
                  </a:lnTo>
                  <a:lnTo>
                    <a:pt x="25539" y="206387"/>
                  </a:lnTo>
                  <a:close/>
                </a:path>
                <a:path w="114300" h="341629">
                  <a:moveTo>
                    <a:pt x="26060" y="192430"/>
                  </a:moveTo>
                  <a:lnTo>
                    <a:pt x="26022" y="192722"/>
                  </a:lnTo>
                  <a:lnTo>
                    <a:pt x="26022" y="193040"/>
                  </a:lnTo>
                  <a:lnTo>
                    <a:pt x="26060" y="192430"/>
                  </a:lnTo>
                  <a:close/>
                </a:path>
                <a:path w="114300" h="341629">
                  <a:moveTo>
                    <a:pt x="26149" y="226707"/>
                  </a:moveTo>
                  <a:lnTo>
                    <a:pt x="25603" y="226174"/>
                  </a:lnTo>
                  <a:lnTo>
                    <a:pt x="25679" y="226707"/>
                  </a:lnTo>
                  <a:lnTo>
                    <a:pt x="25501" y="227939"/>
                  </a:lnTo>
                  <a:lnTo>
                    <a:pt x="26149" y="226707"/>
                  </a:lnTo>
                  <a:close/>
                </a:path>
                <a:path w="114300" h="341629">
                  <a:moveTo>
                    <a:pt x="26670" y="192417"/>
                  </a:moveTo>
                  <a:lnTo>
                    <a:pt x="26428" y="193687"/>
                  </a:lnTo>
                  <a:lnTo>
                    <a:pt x="26670" y="192417"/>
                  </a:lnTo>
                  <a:close/>
                </a:path>
                <a:path w="114300" h="341629">
                  <a:moveTo>
                    <a:pt x="28321" y="214007"/>
                  </a:moveTo>
                  <a:lnTo>
                    <a:pt x="23317" y="214007"/>
                  </a:lnTo>
                  <a:lnTo>
                    <a:pt x="23317" y="216547"/>
                  </a:lnTo>
                  <a:lnTo>
                    <a:pt x="22161" y="217474"/>
                  </a:lnTo>
                  <a:lnTo>
                    <a:pt x="22136" y="216547"/>
                  </a:lnTo>
                  <a:lnTo>
                    <a:pt x="22504" y="215277"/>
                  </a:lnTo>
                  <a:lnTo>
                    <a:pt x="22682" y="216547"/>
                  </a:lnTo>
                  <a:lnTo>
                    <a:pt x="23317" y="216547"/>
                  </a:lnTo>
                  <a:lnTo>
                    <a:pt x="23317" y="214007"/>
                  </a:lnTo>
                  <a:lnTo>
                    <a:pt x="22453" y="214007"/>
                  </a:lnTo>
                  <a:lnTo>
                    <a:pt x="21577" y="214007"/>
                  </a:lnTo>
                  <a:lnTo>
                    <a:pt x="21513" y="216547"/>
                  </a:lnTo>
                  <a:lnTo>
                    <a:pt x="20040" y="216547"/>
                  </a:lnTo>
                  <a:lnTo>
                    <a:pt x="19824" y="220357"/>
                  </a:lnTo>
                  <a:lnTo>
                    <a:pt x="20624" y="219265"/>
                  </a:lnTo>
                  <a:lnTo>
                    <a:pt x="20751" y="219087"/>
                  </a:lnTo>
                  <a:lnTo>
                    <a:pt x="20688" y="220357"/>
                  </a:lnTo>
                  <a:lnTo>
                    <a:pt x="20764" y="221627"/>
                  </a:lnTo>
                  <a:lnTo>
                    <a:pt x="21158" y="219087"/>
                  </a:lnTo>
                  <a:lnTo>
                    <a:pt x="21551" y="216547"/>
                  </a:lnTo>
                  <a:lnTo>
                    <a:pt x="21755" y="219087"/>
                  </a:lnTo>
                  <a:lnTo>
                    <a:pt x="21983" y="218401"/>
                  </a:lnTo>
                  <a:lnTo>
                    <a:pt x="22872" y="220357"/>
                  </a:lnTo>
                  <a:lnTo>
                    <a:pt x="21539" y="222897"/>
                  </a:lnTo>
                  <a:lnTo>
                    <a:pt x="19799" y="221627"/>
                  </a:lnTo>
                  <a:lnTo>
                    <a:pt x="18084" y="225437"/>
                  </a:lnTo>
                  <a:lnTo>
                    <a:pt x="19050" y="229247"/>
                  </a:lnTo>
                  <a:lnTo>
                    <a:pt x="17437" y="233057"/>
                  </a:lnTo>
                  <a:lnTo>
                    <a:pt x="18135" y="231787"/>
                  </a:lnTo>
                  <a:lnTo>
                    <a:pt x="18681" y="233057"/>
                  </a:lnTo>
                  <a:lnTo>
                    <a:pt x="17500" y="234327"/>
                  </a:lnTo>
                  <a:lnTo>
                    <a:pt x="17462" y="235597"/>
                  </a:lnTo>
                  <a:lnTo>
                    <a:pt x="23037" y="235597"/>
                  </a:lnTo>
                  <a:lnTo>
                    <a:pt x="23914" y="230886"/>
                  </a:lnTo>
                  <a:lnTo>
                    <a:pt x="24853" y="225437"/>
                  </a:lnTo>
                  <a:lnTo>
                    <a:pt x="25603" y="226174"/>
                  </a:lnTo>
                  <a:lnTo>
                    <a:pt x="25501" y="225437"/>
                  </a:lnTo>
                  <a:lnTo>
                    <a:pt x="25323" y="224167"/>
                  </a:lnTo>
                  <a:lnTo>
                    <a:pt x="25755" y="222897"/>
                  </a:lnTo>
                  <a:lnTo>
                    <a:pt x="27012" y="219087"/>
                  </a:lnTo>
                  <a:lnTo>
                    <a:pt x="27546" y="216547"/>
                  </a:lnTo>
                  <a:lnTo>
                    <a:pt x="27508" y="220357"/>
                  </a:lnTo>
                  <a:lnTo>
                    <a:pt x="28168" y="215277"/>
                  </a:lnTo>
                  <a:lnTo>
                    <a:pt x="28321" y="214007"/>
                  </a:lnTo>
                  <a:close/>
                </a:path>
                <a:path w="114300" h="341629">
                  <a:moveTo>
                    <a:pt x="30581" y="180987"/>
                  </a:moveTo>
                  <a:lnTo>
                    <a:pt x="30213" y="178447"/>
                  </a:lnTo>
                  <a:lnTo>
                    <a:pt x="30149" y="180987"/>
                  </a:lnTo>
                  <a:lnTo>
                    <a:pt x="30581" y="180987"/>
                  </a:lnTo>
                  <a:close/>
                </a:path>
                <a:path w="114300" h="341629">
                  <a:moveTo>
                    <a:pt x="30657" y="173393"/>
                  </a:moveTo>
                  <a:lnTo>
                    <a:pt x="30530" y="173609"/>
                  </a:lnTo>
                  <a:lnTo>
                    <a:pt x="30441" y="173850"/>
                  </a:lnTo>
                  <a:lnTo>
                    <a:pt x="30505" y="174002"/>
                  </a:lnTo>
                  <a:lnTo>
                    <a:pt x="30568" y="173761"/>
                  </a:lnTo>
                  <a:lnTo>
                    <a:pt x="30607" y="173583"/>
                  </a:lnTo>
                  <a:lnTo>
                    <a:pt x="30657" y="173393"/>
                  </a:lnTo>
                  <a:close/>
                </a:path>
                <a:path w="114300" h="341629">
                  <a:moveTo>
                    <a:pt x="30873" y="205384"/>
                  </a:moveTo>
                  <a:lnTo>
                    <a:pt x="30810" y="205778"/>
                  </a:lnTo>
                  <a:lnTo>
                    <a:pt x="30759" y="206692"/>
                  </a:lnTo>
                  <a:lnTo>
                    <a:pt x="30848" y="206070"/>
                  </a:lnTo>
                  <a:lnTo>
                    <a:pt x="30873" y="205384"/>
                  </a:lnTo>
                  <a:close/>
                </a:path>
                <a:path w="114300" h="341629">
                  <a:moveTo>
                    <a:pt x="30899" y="205117"/>
                  </a:moveTo>
                  <a:lnTo>
                    <a:pt x="30772" y="205117"/>
                  </a:lnTo>
                  <a:lnTo>
                    <a:pt x="30759" y="205295"/>
                  </a:lnTo>
                  <a:lnTo>
                    <a:pt x="30899" y="205155"/>
                  </a:lnTo>
                  <a:close/>
                </a:path>
                <a:path w="114300" h="341629">
                  <a:moveTo>
                    <a:pt x="31623" y="203847"/>
                  </a:moveTo>
                  <a:lnTo>
                    <a:pt x="30988" y="203847"/>
                  </a:lnTo>
                  <a:lnTo>
                    <a:pt x="30873" y="206387"/>
                  </a:lnTo>
                  <a:lnTo>
                    <a:pt x="31064" y="205117"/>
                  </a:lnTo>
                  <a:lnTo>
                    <a:pt x="31623" y="203847"/>
                  </a:lnTo>
                  <a:close/>
                </a:path>
                <a:path w="114300" h="341629">
                  <a:moveTo>
                    <a:pt x="31686" y="167017"/>
                  </a:moveTo>
                  <a:lnTo>
                    <a:pt x="31178" y="167017"/>
                  </a:lnTo>
                  <a:lnTo>
                    <a:pt x="31318" y="168287"/>
                  </a:lnTo>
                  <a:lnTo>
                    <a:pt x="31686" y="167017"/>
                  </a:lnTo>
                  <a:close/>
                </a:path>
                <a:path w="114300" h="341629">
                  <a:moveTo>
                    <a:pt x="32778" y="163207"/>
                  </a:moveTo>
                  <a:lnTo>
                    <a:pt x="32664" y="161937"/>
                  </a:lnTo>
                  <a:lnTo>
                    <a:pt x="32181" y="161937"/>
                  </a:lnTo>
                  <a:lnTo>
                    <a:pt x="32512" y="163207"/>
                  </a:lnTo>
                  <a:lnTo>
                    <a:pt x="32778" y="163207"/>
                  </a:lnTo>
                  <a:close/>
                </a:path>
                <a:path w="114300" h="341629">
                  <a:moveTo>
                    <a:pt x="32918" y="147624"/>
                  </a:moveTo>
                  <a:lnTo>
                    <a:pt x="32854" y="145910"/>
                  </a:lnTo>
                  <a:lnTo>
                    <a:pt x="32778" y="145313"/>
                  </a:lnTo>
                  <a:lnTo>
                    <a:pt x="32918" y="147624"/>
                  </a:lnTo>
                  <a:close/>
                </a:path>
                <a:path w="114300" h="341629">
                  <a:moveTo>
                    <a:pt x="32956" y="163017"/>
                  </a:moveTo>
                  <a:lnTo>
                    <a:pt x="32867" y="162826"/>
                  </a:lnTo>
                  <a:lnTo>
                    <a:pt x="32816" y="163233"/>
                  </a:lnTo>
                  <a:lnTo>
                    <a:pt x="32829" y="163601"/>
                  </a:lnTo>
                  <a:lnTo>
                    <a:pt x="32956" y="163017"/>
                  </a:lnTo>
                  <a:close/>
                </a:path>
                <a:path w="114300" h="341629">
                  <a:moveTo>
                    <a:pt x="33680" y="149440"/>
                  </a:moveTo>
                  <a:lnTo>
                    <a:pt x="33007" y="150507"/>
                  </a:lnTo>
                  <a:lnTo>
                    <a:pt x="33616" y="151777"/>
                  </a:lnTo>
                  <a:lnTo>
                    <a:pt x="33680" y="149440"/>
                  </a:lnTo>
                  <a:close/>
                </a:path>
                <a:path w="114300" h="341629">
                  <a:moveTo>
                    <a:pt x="34137" y="148691"/>
                  </a:moveTo>
                  <a:lnTo>
                    <a:pt x="33705" y="147967"/>
                  </a:lnTo>
                  <a:lnTo>
                    <a:pt x="33680" y="149440"/>
                  </a:lnTo>
                  <a:lnTo>
                    <a:pt x="34137" y="148691"/>
                  </a:lnTo>
                  <a:close/>
                </a:path>
                <a:path w="114300" h="341629">
                  <a:moveTo>
                    <a:pt x="34937" y="183527"/>
                  </a:moveTo>
                  <a:lnTo>
                    <a:pt x="29464" y="183527"/>
                  </a:lnTo>
                  <a:lnTo>
                    <a:pt x="29184" y="183527"/>
                  </a:lnTo>
                  <a:lnTo>
                    <a:pt x="27584" y="186067"/>
                  </a:lnTo>
                  <a:lnTo>
                    <a:pt x="27152" y="187337"/>
                  </a:lnTo>
                  <a:lnTo>
                    <a:pt x="26987" y="187337"/>
                  </a:lnTo>
                  <a:lnTo>
                    <a:pt x="26847" y="188607"/>
                  </a:lnTo>
                  <a:lnTo>
                    <a:pt x="27724" y="187337"/>
                  </a:lnTo>
                  <a:lnTo>
                    <a:pt x="27432" y="188607"/>
                  </a:lnTo>
                  <a:lnTo>
                    <a:pt x="27279" y="189877"/>
                  </a:lnTo>
                  <a:lnTo>
                    <a:pt x="28321" y="188607"/>
                  </a:lnTo>
                  <a:lnTo>
                    <a:pt x="28613" y="191147"/>
                  </a:lnTo>
                  <a:lnTo>
                    <a:pt x="27990" y="192417"/>
                  </a:lnTo>
                  <a:lnTo>
                    <a:pt x="28257" y="194957"/>
                  </a:lnTo>
                  <a:lnTo>
                    <a:pt x="27203" y="194957"/>
                  </a:lnTo>
                  <a:lnTo>
                    <a:pt x="28308" y="191147"/>
                  </a:lnTo>
                  <a:lnTo>
                    <a:pt x="26174" y="194957"/>
                  </a:lnTo>
                  <a:lnTo>
                    <a:pt x="26428" y="193687"/>
                  </a:lnTo>
                  <a:lnTo>
                    <a:pt x="26022" y="193687"/>
                  </a:lnTo>
                  <a:lnTo>
                    <a:pt x="24396" y="197497"/>
                  </a:lnTo>
                  <a:lnTo>
                    <a:pt x="26746" y="194957"/>
                  </a:lnTo>
                  <a:lnTo>
                    <a:pt x="25882" y="198767"/>
                  </a:lnTo>
                  <a:lnTo>
                    <a:pt x="25463" y="198767"/>
                  </a:lnTo>
                  <a:lnTo>
                    <a:pt x="25222" y="199174"/>
                  </a:lnTo>
                  <a:lnTo>
                    <a:pt x="25692" y="200037"/>
                  </a:lnTo>
                  <a:lnTo>
                    <a:pt x="25781" y="201307"/>
                  </a:lnTo>
                  <a:lnTo>
                    <a:pt x="24803" y="203847"/>
                  </a:lnTo>
                  <a:lnTo>
                    <a:pt x="25463" y="203847"/>
                  </a:lnTo>
                  <a:lnTo>
                    <a:pt x="25107" y="205117"/>
                  </a:lnTo>
                  <a:lnTo>
                    <a:pt x="25654" y="203847"/>
                  </a:lnTo>
                  <a:lnTo>
                    <a:pt x="26060" y="205117"/>
                  </a:lnTo>
                  <a:lnTo>
                    <a:pt x="25704" y="205117"/>
                  </a:lnTo>
                  <a:lnTo>
                    <a:pt x="25438" y="207657"/>
                  </a:lnTo>
                  <a:lnTo>
                    <a:pt x="25666" y="208927"/>
                  </a:lnTo>
                  <a:lnTo>
                    <a:pt x="23164" y="210197"/>
                  </a:lnTo>
                  <a:lnTo>
                    <a:pt x="23126" y="212737"/>
                  </a:lnTo>
                  <a:lnTo>
                    <a:pt x="28994" y="212737"/>
                  </a:lnTo>
                  <a:lnTo>
                    <a:pt x="30314" y="210197"/>
                  </a:lnTo>
                  <a:lnTo>
                    <a:pt x="30657" y="206387"/>
                  </a:lnTo>
                  <a:lnTo>
                    <a:pt x="30759" y="205295"/>
                  </a:lnTo>
                  <a:lnTo>
                    <a:pt x="29679" y="206387"/>
                  </a:lnTo>
                  <a:lnTo>
                    <a:pt x="29946" y="200787"/>
                  </a:lnTo>
                  <a:lnTo>
                    <a:pt x="30924" y="202577"/>
                  </a:lnTo>
                  <a:lnTo>
                    <a:pt x="30975" y="200037"/>
                  </a:lnTo>
                  <a:lnTo>
                    <a:pt x="31038" y="196227"/>
                  </a:lnTo>
                  <a:lnTo>
                    <a:pt x="32689" y="198767"/>
                  </a:lnTo>
                  <a:lnTo>
                    <a:pt x="32588" y="197497"/>
                  </a:lnTo>
                  <a:lnTo>
                    <a:pt x="32156" y="197497"/>
                  </a:lnTo>
                  <a:lnTo>
                    <a:pt x="32473" y="196227"/>
                  </a:lnTo>
                  <a:lnTo>
                    <a:pt x="32778" y="196227"/>
                  </a:lnTo>
                  <a:lnTo>
                    <a:pt x="33032" y="197497"/>
                  </a:lnTo>
                  <a:lnTo>
                    <a:pt x="33172" y="196227"/>
                  </a:lnTo>
                  <a:lnTo>
                    <a:pt x="33439" y="193687"/>
                  </a:lnTo>
                  <a:lnTo>
                    <a:pt x="32512" y="194957"/>
                  </a:lnTo>
                  <a:lnTo>
                    <a:pt x="33172" y="192417"/>
                  </a:lnTo>
                  <a:lnTo>
                    <a:pt x="33731" y="192417"/>
                  </a:lnTo>
                  <a:lnTo>
                    <a:pt x="33477" y="191147"/>
                  </a:lnTo>
                  <a:lnTo>
                    <a:pt x="33185" y="189877"/>
                  </a:lnTo>
                  <a:lnTo>
                    <a:pt x="33553" y="188607"/>
                  </a:lnTo>
                  <a:lnTo>
                    <a:pt x="33921" y="187337"/>
                  </a:lnTo>
                  <a:lnTo>
                    <a:pt x="34226" y="187337"/>
                  </a:lnTo>
                  <a:lnTo>
                    <a:pt x="34937" y="183527"/>
                  </a:lnTo>
                  <a:close/>
                </a:path>
                <a:path w="114300" h="341629">
                  <a:moveTo>
                    <a:pt x="35547" y="123037"/>
                  </a:moveTo>
                  <a:lnTo>
                    <a:pt x="35267" y="122948"/>
                  </a:lnTo>
                  <a:lnTo>
                    <a:pt x="35280" y="124345"/>
                  </a:lnTo>
                  <a:lnTo>
                    <a:pt x="35547" y="123037"/>
                  </a:lnTo>
                  <a:close/>
                </a:path>
                <a:path w="114300" h="341629">
                  <a:moveTo>
                    <a:pt x="37058" y="160413"/>
                  </a:moveTo>
                  <a:lnTo>
                    <a:pt x="37007" y="159753"/>
                  </a:lnTo>
                  <a:lnTo>
                    <a:pt x="36880" y="160426"/>
                  </a:lnTo>
                  <a:lnTo>
                    <a:pt x="36715" y="161239"/>
                  </a:lnTo>
                  <a:lnTo>
                    <a:pt x="36779" y="161937"/>
                  </a:lnTo>
                  <a:lnTo>
                    <a:pt x="37033" y="161124"/>
                  </a:lnTo>
                  <a:lnTo>
                    <a:pt x="37058" y="160413"/>
                  </a:lnTo>
                  <a:close/>
                </a:path>
                <a:path w="114300" h="341629">
                  <a:moveTo>
                    <a:pt x="37223" y="158254"/>
                  </a:moveTo>
                  <a:lnTo>
                    <a:pt x="36741" y="158178"/>
                  </a:lnTo>
                  <a:lnTo>
                    <a:pt x="36855" y="158699"/>
                  </a:lnTo>
                  <a:lnTo>
                    <a:pt x="36957" y="159207"/>
                  </a:lnTo>
                  <a:lnTo>
                    <a:pt x="37007" y="159740"/>
                  </a:lnTo>
                  <a:lnTo>
                    <a:pt x="37147" y="158915"/>
                  </a:lnTo>
                  <a:lnTo>
                    <a:pt x="37223" y="158254"/>
                  </a:lnTo>
                  <a:close/>
                </a:path>
                <a:path w="114300" h="341629">
                  <a:moveTo>
                    <a:pt x="38188" y="87909"/>
                  </a:moveTo>
                  <a:lnTo>
                    <a:pt x="38061" y="87947"/>
                  </a:lnTo>
                  <a:lnTo>
                    <a:pt x="37934" y="88023"/>
                  </a:lnTo>
                  <a:lnTo>
                    <a:pt x="38087" y="88023"/>
                  </a:lnTo>
                  <a:close/>
                </a:path>
                <a:path w="114300" h="341629">
                  <a:moveTo>
                    <a:pt x="39535" y="72072"/>
                  </a:moveTo>
                  <a:lnTo>
                    <a:pt x="39433" y="71945"/>
                  </a:lnTo>
                  <a:lnTo>
                    <a:pt x="39306" y="71793"/>
                  </a:lnTo>
                  <a:lnTo>
                    <a:pt x="39166" y="71615"/>
                  </a:lnTo>
                  <a:lnTo>
                    <a:pt x="39497" y="72593"/>
                  </a:lnTo>
                  <a:lnTo>
                    <a:pt x="39535" y="72072"/>
                  </a:lnTo>
                  <a:close/>
                </a:path>
                <a:path w="114300" h="341629">
                  <a:moveTo>
                    <a:pt x="39585" y="85737"/>
                  </a:moveTo>
                  <a:lnTo>
                    <a:pt x="39560" y="85559"/>
                  </a:lnTo>
                  <a:lnTo>
                    <a:pt x="39509" y="85229"/>
                  </a:lnTo>
                  <a:lnTo>
                    <a:pt x="39420" y="85737"/>
                  </a:lnTo>
                  <a:lnTo>
                    <a:pt x="39585" y="85737"/>
                  </a:lnTo>
                  <a:close/>
                </a:path>
                <a:path w="114300" h="341629">
                  <a:moveTo>
                    <a:pt x="39966" y="132854"/>
                  </a:moveTo>
                  <a:lnTo>
                    <a:pt x="39039" y="135851"/>
                  </a:lnTo>
                  <a:lnTo>
                    <a:pt x="38963" y="136093"/>
                  </a:lnTo>
                  <a:lnTo>
                    <a:pt x="38823" y="136537"/>
                  </a:lnTo>
                  <a:lnTo>
                    <a:pt x="38976" y="136359"/>
                  </a:lnTo>
                  <a:lnTo>
                    <a:pt x="39039" y="137756"/>
                  </a:lnTo>
                  <a:lnTo>
                    <a:pt x="39624" y="136436"/>
                  </a:lnTo>
                  <a:lnTo>
                    <a:pt x="39230" y="136042"/>
                  </a:lnTo>
                  <a:lnTo>
                    <a:pt x="39878" y="135267"/>
                  </a:lnTo>
                  <a:lnTo>
                    <a:pt x="39966" y="132854"/>
                  </a:lnTo>
                  <a:close/>
                </a:path>
                <a:path w="114300" h="341629">
                  <a:moveTo>
                    <a:pt x="39966" y="132727"/>
                  </a:moveTo>
                  <a:lnTo>
                    <a:pt x="35483" y="132727"/>
                  </a:lnTo>
                  <a:lnTo>
                    <a:pt x="34582" y="132727"/>
                  </a:lnTo>
                  <a:lnTo>
                    <a:pt x="34366" y="133997"/>
                  </a:lnTo>
                  <a:lnTo>
                    <a:pt x="34505" y="135267"/>
                  </a:lnTo>
                  <a:lnTo>
                    <a:pt x="35204" y="133997"/>
                  </a:lnTo>
                  <a:lnTo>
                    <a:pt x="35204" y="135267"/>
                  </a:lnTo>
                  <a:lnTo>
                    <a:pt x="34886" y="137807"/>
                  </a:lnTo>
                  <a:lnTo>
                    <a:pt x="33921" y="136537"/>
                  </a:lnTo>
                  <a:lnTo>
                    <a:pt x="32232" y="141617"/>
                  </a:lnTo>
                  <a:lnTo>
                    <a:pt x="35356" y="146697"/>
                  </a:lnTo>
                  <a:lnTo>
                    <a:pt x="34366" y="148323"/>
                  </a:lnTo>
                  <a:lnTo>
                    <a:pt x="34239" y="148882"/>
                  </a:lnTo>
                  <a:lnTo>
                    <a:pt x="34378" y="149110"/>
                  </a:lnTo>
                  <a:lnTo>
                    <a:pt x="34429" y="149440"/>
                  </a:lnTo>
                  <a:lnTo>
                    <a:pt x="34150" y="151777"/>
                  </a:lnTo>
                  <a:lnTo>
                    <a:pt x="32499" y="153047"/>
                  </a:lnTo>
                  <a:lnTo>
                    <a:pt x="32423" y="154317"/>
                  </a:lnTo>
                  <a:lnTo>
                    <a:pt x="31584" y="158127"/>
                  </a:lnTo>
                  <a:lnTo>
                    <a:pt x="33655" y="158127"/>
                  </a:lnTo>
                  <a:lnTo>
                    <a:pt x="32943" y="160667"/>
                  </a:lnTo>
                  <a:lnTo>
                    <a:pt x="34366" y="160667"/>
                  </a:lnTo>
                  <a:lnTo>
                    <a:pt x="34442" y="163207"/>
                  </a:lnTo>
                  <a:lnTo>
                    <a:pt x="34061" y="165747"/>
                  </a:lnTo>
                  <a:lnTo>
                    <a:pt x="32600" y="165747"/>
                  </a:lnTo>
                  <a:lnTo>
                    <a:pt x="32512" y="163207"/>
                  </a:lnTo>
                  <a:lnTo>
                    <a:pt x="32029" y="164477"/>
                  </a:lnTo>
                  <a:lnTo>
                    <a:pt x="31673" y="167017"/>
                  </a:lnTo>
                  <a:lnTo>
                    <a:pt x="32016" y="165747"/>
                  </a:lnTo>
                  <a:lnTo>
                    <a:pt x="31140" y="169557"/>
                  </a:lnTo>
                  <a:lnTo>
                    <a:pt x="31445" y="170827"/>
                  </a:lnTo>
                  <a:lnTo>
                    <a:pt x="30924" y="173367"/>
                  </a:lnTo>
                  <a:lnTo>
                    <a:pt x="31330" y="173367"/>
                  </a:lnTo>
                  <a:lnTo>
                    <a:pt x="30238" y="178447"/>
                  </a:lnTo>
                  <a:lnTo>
                    <a:pt x="31724" y="175907"/>
                  </a:lnTo>
                  <a:lnTo>
                    <a:pt x="31407" y="178447"/>
                  </a:lnTo>
                  <a:lnTo>
                    <a:pt x="30581" y="180987"/>
                  </a:lnTo>
                  <a:lnTo>
                    <a:pt x="34302" y="180987"/>
                  </a:lnTo>
                  <a:lnTo>
                    <a:pt x="33972" y="179717"/>
                  </a:lnTo>
                  <a:lnTo>
                    <a:pt x="34925" y="175907"/>
                  </a:lnTo>
                  <a:lnTo>
                    <a:pt x="35242" y="174637"/>
                  </a:lnTo>
                  <a:lnTo>
                    <a:pt x="36360" y="177177"/>
                  </a:lnTo>
                  <a:lnTo>
                    <a:pt x="36055" y="174637"/>
                  </a:lnTo>
                  <a:lnTo>
                    <a:pt x="35902" y="173367"/>
                  </a:lnTo>
                  <a:lnTo>
                    <a:pt x="37084" y="173367"/>
                  </a:lnTo>
                  <a:lnTo>
                    <a:pt x="37084" y="172097"/>
                  </a:lnTo>
                  <a:lnTo>
                    <a:pt x="37084" y="170827"/>
                  </a:lnTo>
                  <a:lnTo>
                    <a:pt x="36385" y="172097"/>
                  </a:lnTo>
                  <a:lnTo>
                    <a:pt x="36703" y="169557"/>
                  </a:lnTo>
                  <a:lnTo>
                    <a:pt x="36118" y="167017"/>
                  </a:lnTo>
                  <a:lnTo>
                    <a:pt x="36703" y="165747"/>
                  </a:lnTo>
                  <a:lnTo>
                    <a:pt x="36995" y="167017"/>
                  </a:lnTo>
                  <a:lnTo>
                    <a:pt x="37236" y="163207"/>
                  </a:lnTo>
                  <a:lnTo>
                    <a:pt x="36550" y="165747"/>
                  </a:lnTo>
                  <a:lnTo>
                    <a:pt x="36207" y="163207"/>
                  </a:lnTo>
                  <a:lnTo>
                    <a:pt x="35077" y="165747"/>
                  </a:lnTo>
                  <a:lnTo>
                    <a:pt x="35712" y="161937"/>
                  </a:lnTo>
                  <a:lnTo>
                    <a:pt x="35763" y="163207"/>
                  </a:lnTo>
                  <a:lnTo>
                    <a:pt x="35839" y="161937"/>
                  </a:lnTo>
                  <a:lnTo>
                    <a:pt x="35979" y="159397"/>
                  </a:lnTo>
                  <a:lnTo>
                    <a:pt x="36741" y="159397"/>
                  </a:lnTo>
                  <a:lnTo>
                    <a:pt x="36207" y="156857"/>
                  </a:lnTo>
                  <a:lnTo>
                    <a:pt x="36626" y="154317"/>
                  </a:lnTo>
                  <a:lnTo>
                    <a:pt x="37020" y="154317"/>
                  </a:lnTo>
                  <a:lnTo>
                    <a:pt x="37858" y="155587"/>
                  </a:lnTo>
                  <a:lnTo>
                    <a:pt x="38125" y="154317"/>
                  </a:lnTo>
                  <a:lnTo>
                    <a:pt x="37261" y="154317"/>
                  </a:lnTo>
                  <a:lnTo>
                    <a:pt x="38227" y="149440"/>
                  </a:lnTo>
                  <a:lnTo>
                    <a:pt x="38163" y="149110"/>
                  </a:lnTo>
                  <a:lnTo>
                    <a:pt x="37338" y="147967"/>
                  </a:lnTo>
                  <a:lnTo>
                    <a:pt x="37566" y="147967"/>
                  </a:lnTo>
                  <a:lnTo>
                    <a:pt x="37884" y="146697"/>
                  </a:lnTo>
                  <a:lnTo>
                    <a:pt x="38481" y="146697"/>
                  </a:lnTo>
                  <a:lnTo>
                    <a:pt x="38811" y="142887"/>
                  </a:lnTo>
                  <a:lnTo>
                    <a:pt x="36957" y="146697"/>
                  </a:lnTo>
                  <a:lnTo>
                    <a:pt x="37820" y="144157"/>
                  </a:lnTo>
                  <a:lnTo>
                    <a:pt x="38074" y="144157"/>
                  </a:lnTo>
                  <a:lnTo>
                    <a:pt x="38658" y="140347"/>
                  </a:lnTo>
                  <a:lnTo>
                    <a:pt x="38303" y="137807"/>
                  </a:lnTo>
                  <a:lnTo>
                    <a:pt x="38125" y="136537"/>
                  </a:lnTo>
                  <a:lnTo>
                    <a:pt x="38760" y="133997"/>
                  </a:lnTo>
                  <a:lnTo>
                    <a:pt x="39878" y="132854"/>
                  </a:lnTo>
                  <a:lnTo>
                    <a:pt x="39966" y="132727"/>
                  </a:lnTo>
                  <a:close/>
                </a:path>
                <a:path w="114300" h="341629">
                  <a:moveTo>
                    <a:pt x="40208" y="84709"/>
                  </a:moveTo>
                  <a:lnTo>
                    <a:pt x="39839" y="83197"/>
                  </a:lnTo>
                  <a:lnTo>
                    <a:pt x="39636" y="84467"/>
                  </a:lnTo>
                  <a:lnTo>
                    <a:pt x="39560" y="85559"/>
                  </a:lnTo>
                  <a:lnTo>
                    <a:pt x="40208" y="84709"/>
                  </a:lnTo>
                  <a:close/>
                </a:path>
                <a:path w="114300" h="341629">
                  <a:moveTo>
                    <a:pt x="40513" y="84467"/>
                  </a:moveTo>
                  <a:lnTo>
                    <a:pt x="40411" y="83197"/>
                  </a:lnTo>
                  <a:lnTo>
                    <a:pt x="40449" y="84467"/>
                  </a:lnTo>
                  <a:close/>
                </a:path>
                <a:path w="114300" h="341629">
                  <a:moveTo>
                    <a:pt x="41681" y="84467"/>
                  </a:moveTo>
                  <a:lnTo>
                    <a:pt x="41503" y="81813"/>
                  </a:lnTo>
                  <a:lnTo>
                    <a:pt x="40982" y="83197"/>
                  </a:lnTo>
                  <a:lnTo>
                    <a:pt x="41630" y="84467"/>
                  </a:lnTo>
                  <a:close/>
                </a:path>
                <a:path w="114300" h="341629">
                  <a:moveTo>
                    <a:pt x="42570" y="46126"/>
                  </a:moveTo>
                  <a:lnTo>
                    <a:pt x="41986" y="47917"/>
                  </a:lnTo>
                  <a:lnTo>
                    <a:pt x="41808" y="47790"/>
                  </a:lnTo>
                  <a:lnTo>
                    <a:pt x="41986" y="49263"/>
                  </a:lnTo>
                  <a:lnTo>
                    <a:pt x="42468" y="47955"/>
                  </a:lnTo>
                  <a:lnTo>
                    <a:pt x="42570" y="46126"/>
                  </a:lnTo>
                  <a:close/>
                </a:path>
                <a:path w="114300" h="341629">
                  <a:moveTo>
                    <a:pt x="43840" y="61607"/>
                  </a:moveTo>
                  <a:lnTo>
                    <a:pt x="43573" y="62001"/>
                  </a:lnTo>
                  <a:lnTo>
                    <a:pt x="43688" y="62230"/>
                  </a:lnTo>
                  <a:lnTo>
                    <a:pt x="43840" y="61607"/>
                  </a:lnTo>
                  <a:close/>
                </a:path>
                <a:path w="114300" h="341629">
                  <a:moveTo>
                    <a:pt x="43916" y="69646"/>
                  </a:moveTo>
                  <a:lnTo>
                    <a:pt x="43764" y="69824"/>
                  </a:lnTo>
                  <a:lnTo>
                    <a:pt x="43662" y="70027"/>
                  </a:lnTo>
                  <a:lnTo>
                    <a:pt x="43827" y="69862"/>
                  </a:lnTo>
                  <a:lnTo>
                    <a:pt x="43916" y="69646"/>
                  </a:lnTo>
                  <a:close/>
                </a:path>
                <a:path w="114300" h="341629">
                  <a:moveTo>
                    <a:pt x="44018" y="62877"/>
                  </a:moveTo>
                  <a:lnTo>
                    <a:pt x="43688" y="62230"/>
                  </a:lnTo>
                  <a:lnTo>
                    <a:pt x="43180" y="64147"/>
                  </a:lnTo>
                  <a:lnTo>
                    <a:pt x="43853" y="64147"/>
                  </a:lnTo>
                  <a:lnTo>
                    <a:pt x="44018" y="62877"/>
                  </a:lnTo>
                  <a:close/>
                </a:path>
                <a:path w="114300" h="341629">
                  <a:moveTo>
                    <a:pt x="44145" y="43827"/>
                  </a:moveTo>
                  <a:lnTo>
                    <a:pt x="43408" y="45097"/>
                  </a:lnTo>
                  <a:lnTo>
                    <a:pt x="43535" y="45313"/>
                  </a:lnTo>
                  <a:lnTo>
                    <a:pt x="44145" y="43827"/>
                  </a:lnTo>
                  <a:close/>
                </a:path>
                <a:path w="114300" h="341629">
                  <a:moveTo>
                    <a:pt x="44170" y="89547"/>
                  </a:moveTo>
                  <a:lnTo>
                    <a:pt x="42900" y="87007"/>
                  </a:lnTo>
                  <a:lnTo>
                    <a:pt x="41630" y="84467"/>
                  </a:lnTo>
                  <a:lnTo>
                    <a:pt x="40690" y="84467"/>
                  </a:lnTo>
                  <a:lnTo>
                    <a:pt x="40449" y="85737"/>
                  </a:lnTo>
                  <a:lnTo>
                    <a:pt x="40309" y="85128"/>
                  </a:lnTo>
                  <a:lnTo>
                    <a:pt x="40220" y="85737"/>
                  </a:lnTo>
                  <a:lnTo>
                    <a:pt x="39624" y="85737"/>
                  </a:lnTo>
                  <a:lnTo>
                    <a:pt x="39725" y="87007"/>
                  </a:lnTo>
                  <a:lnTo>
                    <a:pt x="39255" y="87007"/>
                  </a:lnTo>
                  <a:lnTo>
                    <a:pt x="39217" y="85737"/>
                  </a:lnTo>
                  <a:lnTo>
                    <a:pt x="39420" y="85737"/>
                  </a:lnTo>
                  <a:lnTo>
                    <a:pt x="39382" y="84467"/>
                  </a:lnTo>
                  <a:lnTo>
                    <a:pt x="39179" y="85737"/>
                  </a:lnTo>
                  <a:lnTo>
                    <a:pt x="38696" y="88277"/>
                  </a:lnTo>
                  <a:lnTo>
                    <a:pt x="39014" y="88277"/>
                  </a:lnTo>
                  <a:lnTo>
                    <a:pt x="38938" y="90817"/>
                  </a:lnTo>
                  <a:lnTo>
                    <a:pt x="38862" y="92087"/>
                  </a:lnTo>
                  <a:lnTo>
                    <a:pt x="38214" y="90817"/>
                  </a:lnTo>
                  <a:lnTo>
                    <a:pt x="37782" y="92087"/>
                  </a:lnTo>
                  <a:lnTo>
                    <a:pt x="38163" y="92087"/>
                  </a:lnTo>
                  <a:lnTo>
                    <a:pt x="37604" y="94627"/>
                  </a:lnTo>
                  <a:lnTo>
                    <a:pt x="38011" y="94627"/>
                  </a:lnTo>
                  <a:lnTo>
                    <a:pt x="37744" y="95897"/>
                  </a:lnTo>
                  <a:lnTo>
                    <a:pt x="38049" y="97167"/>
                  </a:lnTo>
                  <a:lnTo>
                    <a:pt x="37388" y="102247"/>
                  </a:lnTo>
                  <a:lnTo>
                    <a:pt x="38011" y="101523"/>
                  </a:lnTo>
                  <a:lnTo>
                    <a:pt x="37833" y="102184"/>
                  </a:lnTo>
                  <a:lnTo>
                    <a:pt x="38163" y="102323"/>
                  </a:lnTo>
                  <a:lnTo>
                    <a:pt x="38150" y="101358"/>
                  </a:lnTo>
                  <a:lnTo>
                    <a:pt x="38468" y="100977"/>
                  </a:lnTo>
                  <a:lnTo>
                    <a:pt x="38557" y="99707"/>
                  </a:lnTo>
                  <a:lnTo>
                    <a:pt x="39154" y="104787"/>
                  </a:lnTo>
                  <a:lnTo>
                    <a:pt x="37388" y="109867"/>
                  </a:lnTo>
                  <a:lnTo>
                    <a:pt x="37439" y="113677"/>
                  </a:lnTo>
                  <a:lnTo>
                    <a:pt x="37134" y="113677"/>
                  </a:lnTo>
                  <a:lnTo>
                    <a:pt x="37160" y="117487"/>
                  </a:lnTo>
                  <a:lnTo>
                    <a:pt x="36906" y="120027"/>
                  </a:lnTo>
                  <a:lnTo>
                    <a:pt x="37426" y="121297"/>
                  </a:lnTo>
                  <a:lnTo>
                    <a:pt x="37363" y="122567"/>
                  </a:lnTo>
                  <a:lnTo>
                    <a:pt x="36728" y="123837"/>
                  </a:lnTo>
                  <a:lnTo>
                    <a:pt x="36398" y="122567"/>
                  </a:lnTo>
                  <a:lnTo>
                    <a:pt x="36474" y="125107"/>
                  </a:lnTo>
                  <a:lnTo>
                    <a:pt x="36804" y="125107"/>
                  </a:lnTo>
                  <a:lnTo>
                    <a:pt x="36080" y="127647"/>
                  </a:lnTo>
                  <a:lnTo>
                    <a:pt x="35814" y="126758"/>
                  </a:lnTo>
                  <a:lnTo>
                    <a:pt x="35572" y="128917"/>
                  </a:lnTo>
                  <a:lnTo>
                    <a:pt x="35788" y="126758"/>
                  </a:lnTo>
                  <a:lnTo>
                    <a:pt x="35699" y="126377"/>
                  </a:lnTo>
                  <a:lnTo>
                    <a:pt x="35648" y="127558"/>
                  </a:lnTo>
                  <a:lnTo>
                    <a:pt x="35394" y="128917"/>
                  </a:lnTo>
                  <a:lnTo>
                    <a:pt x="34861" y="128917"/>
                  </a:lnTo>
                  <a:lnTo>
                    <a:pt x="35267" y="131457"/>
                  </a:lnTo>
                  <a:lnTo>
                    <a:pt x="40005" y="131457"/>
                  </a:lnTo>
                  <a:lnTo>
                    <a:pt x="40043" y="130187"/>
                  </a:lnTo>
                  <a:lnTo>
                    <a:pt x="39662" y="127647"/>
                  </a:lnTo>
                  <a:lnTo>
                    <a:pt x="39281" y="125107"/>
                  </a:lnTo>
                  <a:lnTo>
                    <a:pt x="39446" y="123837"/>
                  </a:lnTo>
                  <a:lnTo>
                    <a:pt x="39763" y="121297"/>
                  </a:lnTo>
                  <a:lnTo>
                    <a:pt x="39916" y="120027"/>
                  </a:lnTo>
                  <a:lnTo>
                    <a:pt x="39712" y="121297"/>
                  </a:lnTo>
                  <a:lnTo>
                    <a:pt x="38138" y="120027"/>
                  </a:lnTo>
                  <a:lnTo>
                    <a:pt x="40792" y="117487"/>
                  </a:lnTo>
                  <a:lnTo>
                    <a:pt x="40195" y="114947"/>
                  </a:lnTo>
                  <a:lnTo>
                    <a:pt x="40881" y="114947"/>
                  </a:lnTo>
                  <a:lnTo>
                    <a:pt x="41389" y="112407"/>
                  </a:lnTo>
                  <a:lnTo>
                    <a:pt x="40995" y="108597"/>
                  </a:lnTo>
                  <a:lnTo>
                    <a:pt x="40855" y="103517"/>
                  </a:lnTo>
                  <a:lnTo>
                    <a:pt x="41236" y="103517"/>
                  </a:lnTo>
                  <a:lnTo>
                    <a:pt x="41757" y="102247"/>
                  </a:lnTo>
                  <a:lnTo>
                    <a:pt x="41808" y="99707"/>
                  </a:lnTo>
                  <a:lnTo>
                    <a:pt x="41935" y="98107"/>
                  </a:lnTo>
                  <a:lnTo>
                    <a:pt x="42189" y="97167"/>
                  </a:lnTo>
                  <a:lnTo>
                    <a:pt x="41808" y="95897"/>
                  </a:lnTo>
                  <a:lnTo>
                    <a:pt x="41973" y="94627"/>
                  </a:lnTo>
                  <a:lnTo>
                    <a:pt x="41300" y="95897"/>
                  </a:lnTo>
                  <a:lnTo>
                    <a:pt x="44170" y="89547"/>
                  </a:lnTo>
                  <a:close/>
                </a:path>
                <a:path w="114300" h="341629">
                  <a:moveTo>
                    <a:pt x="44627" y="34086"/>
                  </a:moveTo>
                  <a:lnTo>
                    <a:pt x="42862" y="38087"/>
                  </a:lnTo>
                  <a:lnTo>
                    <a:pt x="44462" y="35204"/>
                  </a:lnTo>
                  <a:lnTo>
                    <a:pt x="44627" y="34086"/>
                  </a:lnTo>
                  <a:close/>
                </a:path>
                <a:path w="114300" h="341629">
                  <a:moveTo>
                    <a:pt x="45364" y="41287"/>
                  </a:moveTo>
                  <a:lnTo>
                    <a:pt x="45275" y="38747"/>
                  </a:lnTo>
                  <a:lnTo>
                    <a:pt x="45059" y="41287"/>
                  </a:lnTo>
                  <a:lnTo>
                    <a:pt x="45364" y="41287"/>
                  </a:lnTo>
                  <a:close/>
                </a:path>
                <a:path w="114300" h="341629">
                  <a:moveTo>
                    <a:pt x="45440" y="34391"/>
                  </a:moveTo>
                  <a:lnTo>
                    <a:pt x="45224" y="34645"/>
                  </a:lnTo>
                  <a:lnTo>
                    <a:pt x="44589" y="37668"/>
                  </a:lnTo>
                  <a:lnTo>
                    <a:pt x="45440" y="34391"/>
                  </a:lnTo>
                  <a:close/>
                </a:path>
                <a:path w="114300" h="341629">
                  <a:moveTo>
                    <a:pt x="45504" y="33337"/>
                  </a:moveTo>
                  <a:lnTo>
                    <a:pt x="44462" y="35204"/>
                  </a:lnTo>
                  <a:lnTo>
                    <a:pt x="44411" y="35598"/>
                  </a:lnTo>
                  <a:lnTo>
                    <a:pt x="45224" y="34645"/>
                  </a:lnTo>
                  <a:lnTo>
                    <a:pt x="45504" y="33337"/>
                  </a:lnTo>
                  <a:close/>
                </a:path>
                <a:path w="114300" h="341629">
                  <a:moveTo>
                    <a:pt x="47586" y="46367"/>
                  </a:moveTo>
                  <a:lnTo>
                    <a:pt x="47396" y="45097"/>
                  </a:lnTo>
                  <a:lnTo>
                    <a:pt x="47383" y="45313"/>
                  </a:lnTo>
                  <a:lnTo>
                    <a:pt x="47586" y="46367"/>
                  </a:lnTo>
                  <a:close/>
                </a:path>
                <a:path w="114300" h="341629">
                  <a:moveTo>
                    <a:pt x="48577" y="43827"/>
                  </a:moveTo>
                  <a:lnTo>
                    <a:pt x="48221" y="42557"/>
                  </a:lnTo>
                  <a:lnTo>
                    <a:pt x="44945" y="42557"/>
                  </a:lnTo>
                  <a:lnTo>
                    <a:pt x="43649" y="42557"/>
                  </a:lnTo>
                  <a:lnTo>
                    <a:pt x="45173" y="45097"/>
                  </a:lnTo>
                  <a:lnTo>
                    <a:pt x="44132" y="46367"/>
                  </a:lnTo>
                  <a:lnTo>
                    <a:pt x="43535" y="45313"/>
                  </a:lnTo>
                  <a:lnTo>
                    <a:pt x="43091" y="46367"/>
                  </a:lnTo>
                  <a:lnTo>
                    <a:pt x="44284" y="47637"/>
                  </a:lnTo>
                  <a:lnTo>
                    <a:pt x="42202" y="50177"/>
                  </a:lnTo>
                  <a:lnTo>
                    <a:pt x="42214" y="51028"/>
                  </a:lnTo>
                  <a:lnTo>
                    <a:pt x="42062" y="50990"/>
                  </a:lnTo>
                  <a:lnTo>
                    <a:pt x="41859" y="51028"/>
                  </a:lnTo>
                  <a:lnTo>
                    <a:pt x="41592" y="51155"/>
                  </a:lnTo>
                  <a:lnTo>
                    <a:pt x="41490" y="51650"/>
                  </a:lnTo>
                  <a:lnTo>
                    <a:pt x="42329" y="51917"/>
                  </a:lnTo>
                  <a:lnTo>
                    <a:pt x="42684" y="52146"/>
                  </a:lnTo>
                  <a:lnTo>
                    <a:pt x="42354" y="51828"/>
                  </a:lnTo>
                  <a:lnTo>
                    <a:pt x="42240" y="51447"/>
                  </a:lnTo>
                  <a:lnTo>
                    <a:pt x="43319" y="51447"/>
                  </a:lnTo>
                  <a:lnTo>
                    <a:pt x="42189" y="55257"/>
                  </a:lnTo>
                  <a:lnTo>
                    <a:pt x="42214" y="59067"/>
                  </a:lnTo>
                  <a:lnTo>
                    <a:pt x="41859" y="57797"/>
                  </a:lnTo>
                  <a:lnTo>
                    <a:pt x="40970" y="64147"/>
                  </a:lnTo>
                  <a:lnTo>
                    <a:pt x="40322" y="66687"/>
                  </a:lnTo>
                  <a:lnTo>
                    <a:pt x="40144" y="66687"/>
                  </a:lnTo>
                  <a:lnTo>
                    <a:pt x="41211" y="67957"/>
                  </a:lnTo>
                  <a:lnTo>
                    <a:pt x="40728" y="70497"/>
                  </a:lnTo>
                  <a:lnTo>
                    <a:pt x="40805" y="73037"/>
                  </a:lnTo>
                  <a:lnTo>
                    <a:pt x="40132" y="71767"/>
                  </a:lnTo>
                  <a:lnTo>
                    <a:pt x="39890" y="71767"/>
                  </a:lnTo>
                  <a:lnTo>
                    <a:pt x="39687" y="70497"/>
                  </a:lnTo>
                  <a:lnTo>
                    <a:pt x="39535" y="73037"/>
                  </a:lnTo>
                  <a:lnTo>
                    <a:pt x="39852" y="73037"/>
                  </a:lnTo>
                  <a:lnTo>
                    <a:pt x="40005" y="74307"/>
                  </a:lnTo>
                  <a:lnTo>
                    <a:pt x="40030" y="75577"/>
                  </a:lnTo>
                  <a:lnTo>
                    <a:pt x="39230" y="74307"/>
                  </a:lnTo>
                  <a:lnTo>
                    <a:pt x="39141" y="77012"/>
                  </a:lnTo>
                  <a:lnTo>
                    <a:pt x="39865" y="79387"/>
                  </a:lnTo>
                  <a:lnTo>
                    <a:pt x="39039" y="83197"/>
                  </a:lnTo>
                  <a:lnTo>
                    <a:pt x="39814" y="83197"/>
                  </a:lnTo>
                  <a:lnTo>
                    <a:pt x="41427" y="80657"/>
                  </a:lnTo>
                  <a:lnTo>
                    <a:pt x="41503" y="81813"/>
                  </a:lnTo>
                  <a:lnTo>
                    <a:pt x="41948" y="80657"/>
                  </a:lnTo>
                  <a:lnTo>
                    <a:pt x="43370" y="76847"/>
                  </a:lnTo>
                  <a:lnTo>
                    <a:pt x="43319" y="78117"/>
                  </a:lnTo>
                  <a:lnTo>
                    <a:pt x="43662" y="78117"/>
                  </a:lnTo>
                  <a:lnTo>
                    <a:pt x="43662" y="76847"/>
                  </a:lnTo>
                  <a:lnTo>
                    <a:pt x="43649" y="75577"/>
                  </a:lnTo>
                  <a:lnTo>
                    <a:pt x="43649" y="74307"/>
                  </a:lnTo>
                  <a:lnTo>
                    <a:pt x="43637" y="73037"/>
                  </a:lnTo>
                  <a:lnTo>
                    <a:pt x="42887" y="73037"/>
                  </a:lnTo>
                  <a:lnTo>
                    <a:pt x="43154" y="74307"/>
                  </a:lnTo>
                  <a:lnTo>
                    <a:pt x="42329" y="74307"/>
                  </a:lnTo>
                  <a:lnTo>
                    <a:pt x="42151" y="74307"/>
                  </a:lnTo>
                  <a:lnTo>
                    <a:pt x="42037" y="71767"/>
                  </a:lnTo>
                  <a:lnTo>
                    <a:pt x="42329" y="74307"/>
                  </a:lnTo>
                  <a:lnTo>
                    <a:pt x="43167" y="71767"/>
                  </a:lnTo>
                  <a:lnTo>
                    <a:pt x="43649" y="70497"/>
                  </a:lnTo>
                  <a:lnTo>
                    <a:pt x="42976" y="70497"/>
                  </a:lnTo>
                  <a:lnTo>
                    <a:pt x="44475" y="67957"/>
                  </a:lnTo>
                  <a:lnTo>
                    <a:pt x="41592" y="70497"/>
                  </a:lnTo>
                  <a:lnTo>
                    <a:pt x="42773" y="66687"/>
                  </a:lnTo>
                  <a:lnTo>
                    <a:pt x="43129" y="66687"/>
                  </a:lnTo>
                  <a:lnTo>
                    <a:pt x="43065" y="65417"/>
                  </a:lnTo>
                  <a:lnTo>
                    <a:pt x="42684" y="64147"/>
                  </a:lnTo>
                  <a:lnTo>
                    <a:pt x="42951" y="62877"/>
                  </a:lnTo>
                  <a:lnTo>
                    <a:pt x="43573" y="62001"/>
                  </a:lnTo>
                  <a:lnTo>
                    <a:pt x="42722" y="60337"/>
                  </a:lnTo>
                  <a:lnTo>
                    <a:pt x="43230" y="59067"/>
                  </a:lnTo>
                  <a:lnTo>
                    <a:pt x="43738" y="57797"/>
                  </a:lnTo>
                  <a:lnTo>
                    <a:pt x="43865" y="61607"/>
                  </a:lnTo>
                  <a:lnTo>
                    <a:pt x="45046" y="59067"/>
                  </a:lnTo>
                  <a:lnTo>
                    <a:pt x="44831" y="59067"/>
                  </a:lnTo>
                  <a:lnTo>
                    <a:pt x="45148" y="57797"/>
                  </a:lnTo>
                  <a:lnTo>
                    <a:pt x="45961" y="55257"/>
                  </a:lnTo>
                  <a:lnTo>
                    <a:pt x="45593" y="55257"/>
                  </a:lnTo>
                  <a:lnTo>
                    <a:pt x="43776" y="52717"/>
                  </a:lnTo>
                  <a:lnTo>
                    <a:pt x="45859" y="50177"/>
                  </a:lnTo>
                  <a:lnTo>
                    <a:pt x="45796" y="49885"/>
                  </a:lnTo>
                  <a:lnTo>
                    <a:pt x="45643" y="47637"/>
                  </a:lnTo>
                  <a:lnTo>
                    <a:pt x="46532" y="47637"/>
                  </a:lnTo>
                  <a:lnTo>
                    <a:pt x="46634" y="47269"/>
                  </a:lnTo>
                  <a:lnTo>
                    <a:pt x="46875" y="47409"/>
                  </a:lnTo>
                  <a:lnTo>
                    <a:pt x="46748" y="47307"/>
                  </a:lnTo>
                  <a:lnTo>
                    <a:pt x="46901" y="46367"/>
                  </a:lnTo>
                  <a:lnTo>
                    <a:pt x="47320" y="45313"/>
                  </a:lnTo>
                  <a:lnTo>
                    <a:pt x="47345" y="45097"/>
                  </a:lnTo>
                  <a:lnTo>
                    <a:pt x="47091" y="43827"/>
                  </a:lnTo>
                  <a:lnTo>
                    <a:pt x="48577" y="43827"/>
                  </a:lnTo>
                  <a:close/>
                </a:path>
                <a:path w="114300" h="341629">
                  <a:moveTo>
                    <a:pt x="48983" y="37477"/>
                  </a:moveTo>
                  <a:lnTo>
                    <a:pt x="48260" y="40017"/>
                  </a:lnTo>
                  <a:lnTo>
                    <a:pt x="48856" y="40017"/>
                  </a:lnTo>
                  <a:lnTo>
                    <a:pt x="48983" y="37477"/>
                  </a:lnTo>
                  <a:close/>
                </a:path>
                <a:path w="114300" h="341629">
                  <a:moveTo>
                    <a:pt x="51181" y="15887"/>
                  </a:moveTo>
                  <a:lnTo>
                    <a:pt x="49949" y="17157"/>
                  </a:lnTo>
                  <a:lnTo>
                    <a:pt x="50914" y="17157"/>
                  </a:lnTo>
                  <a:lnTo>
                    <a:pt x="51181" y="15887"/>
                  </a:lnTo>
                  <a:close/>
                </a:path>
                <a:path w="114300" h="341629">
                  <a:moveTo>
                    <a:pt x="52133" y="338467"/>
                  </a:moveTo>
                  <a:lnTo>
                    <a:pt x="51650" y="341007"/>
                  </a:lnTo>
                  <a:lnTo>
                    <a:pt x="52019" y="341007"/>
                  </a:lnTo>
                  <a:lnTo>
                    <a:pt x="52057" y="339737"/>
                  </a:lnTo>
                  <a:lnTo>
                    <a:pt x="52133" y="338467"/>
                  </a:lnTo>
                  <a:close/>
                </a:path>
                <a:path w="114300" h="341629">
                  <a:moveTo>
                    <a:pt x="53162" y="18630"/>
                  </a:moveTo>
                  <a:lnTo>
                    <a:pt x="53035" y="18465"/>
                  </a:lnTo>
                  <a:lnTo>
                    <a:pt x="52908" y="18402"/>
                  </a:lnTo>
                  <a:lnTo>
                    <a:pt x="53162" y="18630"/>
                  </a:lnTo>
                  <a:close/>
                </a:path>
                <a:path w="114300" h="341629">
                  <a:moveTo>
                    <a:pt x="53251" y="19494"/>
                  </a:moveTo>
                  <a:lnTo>
                    <a:pt x="51625" y="21196"/>
                  </a:lnTo>
                  <a:lnTo>
                    <a:pt x="51892" y="22199"/>
                  </a:lnTo>
                  <a:lnTo>
                    <a:pt x="52222" y="21323"/>
                  </a:lnTo>
                  <a:lnTo>
                    <a:pt x="53149" y="20116"/>
                  </a:lnTo>
                  <a:lnTo>
                    <a:pt x="53251" y="19494"/>
                  </a:lnTo>
                  <a:close/>
                </a:path>
                <a:path w="114300" h="341629">
                  <a:moveTo>
                    <a:pt x="53365" y="18821"/>
                  </a:moveTo>
                  <a:lnTo>
                    <a:pt x="53162" y="18630"/>
                  </a:lnTo>
                  <a:lnTo>
                    <a:pt x="53327" y="19088"/>
                  </a:lnTo>
                  <a:lnTo>
                    <a:pt x="53365" y="18821"/>
                  </a:lnTo>
                  <a:close/>
                </a:path>
                <a:path w="114300" h="341629">
                  <a:moveTo>
                    <a:pt x="53479" y="13284"/>
                  </a:moveTo>
                  <a:lnTo>
                    <a:pt x="52920" y="14516"/>
                  </a:lnTo>
                  <a:lnTo>
                    <a:pt x="53479" y="13284"/>
                  </a:lnTo>
                  <a:close/>
                </a:path>
                <a:path w="114300" h="341629">
                  <a:moveTo>
                    <a:pt x="54000" y="14617"/>
                  </a:moveTo>
                  <a:lnTo>
                    <a:pt x="52984" y="14617"/>
                  </a:lnTo>
                  <a:lnTo>
                    <a:pt x="52158" y="13347"/>
                  </a:lnTo>
                  <a:lnTo>
                    <a:pt x="52235" y="15887"/>
                  </a:lnTo>
                  <a:lnTo>
                    <a:pt x="51727" y="17157"/>
                  </a:lnTo>
                  <a:lnTo>
                    <a:pt x="51079" y="17157"/>
                  </a:lnTo>
                  <a:lnTo>
                    <a:pt x="49911" y="18427"/>
                  </a:lnTo>
                  <a:lnTo>
                    <a:pt x="49707" y="18427"/>
                  </a:lnTo>
                  <a:lnTo>
                    <a:pt x="49555" y="20967"/>
                  </a:lnTo>
                  <a:lnTo>
                    <a:pt x="49390" y="19697"/>
                  </a:lnTo>
                  <a:lnTo>
                    <a:pt x="48602" y="20967"/>
                  </a:lnTo>
                  <a:lnTo>
                    <a:pt x="49085" y="19697"/>
                  </a:lnTo>
                  <a:lnTo>
                    <a:pt x="47434" y="22237"/>
                  </a:lnTo>
                  <a:lnTo>
                    <a:pt x="48602" y="24777"/>
                  </a:lnTo>
                  <a:lnTo>
                    <a:pt x="47345" y="26047"/>
                  </a:lnTo>
                  <a:lnTo>
                    <a:pt x="46710" y="29857"/>
                  </a:lnTo>
                  <a:lnTo>
                    <a:pt x="48133" y="26047"/>
                  </a:lnTo>
                  <a:lnTo>
                    <a:pt x="48450" y="29857"/>
                  </a:lnTo>
                  <a:lnTo>
                    <a:pt x="45694" y="32397"/>
                  </a:lnTo>
                  <a:lnTo>
                    <a:pt x="46520" y="32397"/>
                  </a:lnTo>
                  <a:lnTo>
                    <a:pt x="46151" y="33667"/>
                  </a:lnTo>
                  <a:lnTo>
                    <a:pt x="45808" y="33667"/>
                  </a:lnTo>
                  <a:lnTo>
                    <a:pt x="46101" y="34937"/>
                  </a:lnTo>
                  <a:lnTo>
                    <a:pt x="46266" y="33667"/>
                  </a:lnTo>
                  <a:lnTo>
                    <a:pt x="46672" y="34937"/>
                  </a:lnTo>
                  <a:lnTo>
                    <a:pt x="45364" y="36207"/>
                  </a:lnTo>
                  <a:lnTo>
                    <a:pt x="45923" y="41287"/>
                  </a:lnTo>
                  <a:lnTo>
                    <a:pt x="45364" y="41287"/>
                  </a:lnTo>
                  <a:lnTo>
                    <a:pt x="45034" y="41541"/>
                  </a:lnTo>
                  <a:lnTo>
                    <a:pt x="45059" y="41287"/>
                  </a:lnTo>
                  <a:lnTo>
                    <a:pt x="44373" y="41287"/>
                  </a:lnTo>
                  <a:lnTo>
                    <a:pt x="44627" y="41846"/>
                  </a:lnTo>
                  <a:lnTo>
                    <a:pt x="44996" y="41846"/>
                  </a:lnTo>
                  <a:lnTo>
                    <a:pt x="48018" y="41846"/>
                  </a:lnTo>
                  <a:lnTo>
                    <a:pt x="47866" y="41287"/>
                  </a:lnTo>
                  <a:lnTo>
                    <a:pt x="48171" y="41287"/>
                  </a:lnTo>
                  <a:lnTo>
                    <a:pt x="48171" y="40017"/>
                  </a:lnTo>
                  <a:lnTo>
                    <a:pt x="47917" y="40017"/>
                  </a:lnTo>
                  <a:lnTo>
                    <a:pt x="47459" y="36207"/>
                  </a:lnTo>
                  <a:lnTo>
                    <a:pt x="50469" y="32397"/>
                  </a:lnTo>
                  <a:lnTo>
                    <a:pt x="50241" y="29857"/>
                  </a:lnTo>
                  <a:lnTo>
                    <a:pt x="50342" y="26047"/>
                  </a:lnTo>
                  <a:lnTo>
                    <a:pt x="50457" y="24777"/>
                  </a:lnTo>
                  <a:lnTo>
                    <a:pt x="49669" y="23507"/>
                  </a:lnTo>
                  <a:lnTo>
                    <a:pt x="50025" y="20967"/>
                  </a:lnTo>
                  <a:lnTo>
                    <a:pt x="50190" y="19697"/>
                  </a:lnTo>
                  <a:lnTo>
                    <a:pt x="51003" y="18427"/>
                  </a:lnTo>
                  <a:lnTo>
                    <a:pt x="50965" y="20967"/>
                  </a:lnTo>
                  <a:lnTo>
                    <a:pt x="51943" y="18427"/>
                  </a:lnTo>
                  <a:lnTo>
                    <a:pt x="52311" y="17157"/>
                  </a:lnTo>
                  <a:lnTo>
                    <a:pt x="52603" y="15887"/>
                  </a:lnTo>
                  <a:lnTo>
                    <a:pt x="53568" y="15887"/>
                  </a:lnTo>
                  <a:lnTo>
                    <a:pt x="54000" y="14617"/>
                  </a:lnTo>
                  <a:close/>
                </a:path>
                <a:path w="114300" h="341629">
                  <a:moveTo>
                    <a:pt x="54254" y="15011"/>
                  </a:moveTo>
                  <a:lnTo>
                    <a:pt x="54165" y="15265"/>
                  </a:lnTo>
                  <a:lnTo>
                    <a:pt x="54076" y="15532"/>
                  </a:lnTo>
                  <a:lnTo>
                    <a:pt x="53975" y="15811"/>
                  </a:lnTo>
                  <a:lnTo>
                    <a:pt x="54140" y="15455"/>
                  </a:lnTo>
                  <a:lnTo>
                    <a:pt x="54216" y="15201"/>
                  </a:lnTo>
                  <a:lnTo>
                    <a:pt x="54254" y="15011"/>
                  </a:lnTo>
                  <a:close/>
                </a:path>
                <a:path w="114300" h="341629">
                  <a:moveTo>
                    <a:pt x="54406" y="14439"/>
                  </a:moveTo>
                  <a:lnTo>
                    <a:pt x="54190" y="14300"/>
                  </a:lnTo>
                  <a:lnTo>
                    <a:pt x="54254" y="14566"/>
                  </a:lnTo>
                  <a:lnTo>
                    <a:pt x="54305" y="14732"/>
                  </a:lnTo>
                  <a:lnTo>
                    <a:pt x="54254" y="15011"/>
                  </a:lnTo>
                  <a:lnTo>
                    <a:pt x="54317" y="14808"/>
                  </a:lnTo>
                  <a:lnTo>
                    <a:pt x="54356" y="14617"/>
                  </a:lnTo>
                  <a:lnTo>
                    <a:pt x="54406" y="14439"/>
                  </a:lnTo>
                  <a:close/>
                </a:path>
                <a:path w="114300" h="341629">
                  <a:moveTo>
                    <a:pt x="56362" y="8267"/>
                  </a:moveTo>
                  <a:lnTo>
                    <a:pt x="55562" y="8267"/>
                  </a:lnTo>
                  <a:lnTo>
                    <a:pt x="56019" y="6997"/>
                  </a:lnTo>
                  <a:lnTo>
                    <a:pt x="53721" y="8267"/>
                  </a:lnTo>
                  <a:lnTo>
                    <a:pt x="53924" y="12077"/>
                  </a:lnTo>
                  <a:lnTo>
                    <a:pt x="53479" y="13284"/>
                  </a:lnTo>
                  <a:lnTo>
                    <a:pt x="54025" y="12077"/>
                  </a:lnTo>
                  <a:lnTo>
                    <a:pt x="54203" y="13347"/>
                  </a:lnTo>
                  <a:lnTo>
                    <a:pt x="54533" y="13347"/>
                  </a:lnTo>
                  <a:lnTo>
                    <a:pt x="54546" y="13817"/>
                  </a:lnTo>
                  <a:lnTo>
                    <a:pt x="54470" y="14173"/>
                  </a:lnTo>
                  <a:lnTo>
                    <a:pt x="54419" y="14427"/>
                  </a:lnTo>
                  <a:lnTo>
                    <a:pt x="54546" y="14541"/>
                  </a:lnTo>
                  <a:lnTo>
                    <a:pt x="54571" y="14414"/>
                  </a:lnTo>
                  <a:lnTo>
                    <a:pt x="54584" y="14617"/>
                  </a:lnTo>
                  <a:lnTo>
                    <a:pt x="54940" y="12077"/>
                  </a:lnTo>
                  <a:lnTo>
                    <a:pt x="55118" y="10807"/>
                  </a:lnTo>
                  <a:lnTo>
                    <a:pt x="55689" y="9537"/>
                  </a:lnTo>
                  <a:lnTo>
                    <a:pt x="56362" y="8267"/>
                  </a:lnTo>
                  <a:close/>
                </a:path>
                <a:path w="114300" h="341629">
                  <a:moveTo>
                    <a:pt x="57988" y="6997"/>
                  </a:moveTo>
                  <a:lnTo>
                    <a:pt x="57696" y="5727"/>
                  </a:lnTo>
                  <a:lnTo>
                    <a:pt x="57111" y="5727"/>
                  </a:lnTo>
                  <a:lnTo>
                    <a:pt x="57531" y="6997"/>
                  </a:lnTo>
                  <a:lnTo>
                    <a:pt x="57365" y="6997"/>
                  </a:lnTo>
                  <a:lnTo>
                    <a:pt x="57035" y="8267"/>
                  </a:lnTo>
                  <a:lnTo>
                    <a:pt x="56362" y="8267"/>
                  </a:lnTo>
                  <a:lnTo>
                    <a:pt x="55930" y="10807"/>
                  </a:lnTo>
                  <a:lnTo>
                    <a:pt x="56515" y="9537"/>
                  </a:lnTo>
                  <a:lnTo>
                    <a:pt x="57988" y="6997"/>
                  </a:lnTo>
                  <a:close/>
                </a:path>
                <a:path w="114300" h="341629">
                  <a:moveTo>
                    <a:pt x="58381" y="6692"/>
                  </a:moveTo>
                  <a:lnTo>
                    <a:pt x="58115" y="7023"/>
                  </a:lnTo>
                  <a:lnTo>
                    <a:pt x="58381" y="6692"/>
                  </a:lnTo>
                  <a:close/>
                </a:path>
                <a:path w="114300" h="341629">
                  <a:moveTo>
                    <a:pt x="58483" y="6134"/>
                  </a:moveTo>
                  <a:lnTo>
                    <a:pt x="58369" y="6311"/>
                  </a:lnTo>
                  <a:lnTo>
                    <a:pt x="58267" y="6477"/>
                  </a:lnTo>
                  <a:lnTo>
                    <a:pt x="58483" y="6134"/>
                  </a:lnTo>
                  <a:close/>
                </a:path>
                <a:path w="114300" h="341629">
                  <a:moveTo>
                    <a:pt x="58928" y="5499"/>
                  </a:moveTo>
                  <a:lnTo>
                    <a:pt x="58877" y="5181"/>
                  </a:lnTo>
                  <a:lnTo>
                    <a:pt x="58737" y="5473"/>
                  </a:lnTo>
                  <a:lnTo>
                    <a:pt x="58610" y="5816"/>
                  </a:lnTo>
                  <a:lnTo>
                    <a:pt x="58483" y="6121"/>
                  </a:lnTo>
                  <a:lnTo>
                    <a:pt x="58686" y="5842"/>
                  </a:lnTo>
                  <a:lnTo>
                    <a:pt x="58928" y="5499"/>
                  </a:lnTo>
                  <a:close/>
                </a:path>
                <a:path w="114300" h="341629">
                  <a:moveTo>
                    <a:pt x="63512" y="965"/>
                  </a:moveTo>
                  <a:lnTo>
                    <a:pt x="62382" y="0"/>
                  </a:lnTo>
                  <a:lnTo>
                    <a:pt x="60426" y="749"/>
                  </a:lnTo>
                  <a:lnTo>
                    <a:pt x="59626" y="2336"/>
                  </a:lnTo>
                  <a:lnTo>
                    <a:pt x="59220" y="2400"/>
                  </a:lnTo>
                  <a:lnTo>
                    <a:pt x="59309" y="1968"/>
                  </a:lnTo>
                  <a:lnTo>
                    <a:pt x="59258" y="1765"/>
                  </a:lnTo>
                  <a:lnTo>
                    <a:pt x="58572" y="2895"/>
                  </a:lnTo>
                  <a:lnTo>
                    <a:pt x="58521" y="4508"/>
                  </a:lnTo>
                  <a:lnTo>
                    <a:pt x="59651" y="4559"/>
                  </a:lnTo>
                  <a:lnTo>
                    <a:pt x="59626" y="3086"/>
                  </a:lnTo>
                  <a:lnTo>
                    <a:pt x="60083" y="3327"/>
                  </a:lnTo>
                  <a:lnTo>
                    <a:pt x="60325" y="1651"/>
                  </a:lnTo>
                  <a:lnTo>
                    <a:pt x="61099" y="1028"/>
                  </a:lnTo>
                  <a:lnTo>
                    <a:pt x="61899" y="1193"/>
                  </a:lnTo>
                  <a:lnTo>
                    <a:pt x="61874" y="1638"/>
                  </a:lnTo>
                  <a:lnTo>
                    <a:pt x="62103" y="1295"/>
                  </a:lnTo>
                  <a:lnTo>
                    <a:pt x="63068" y="1498"/>
                  </a:lnTo>
                  <a:lnTo>
                    <a:pt x="63512" y="965"/>
                  </a:lnTo>
                  <a:close/>
                </a:path>
                <a:path w="114300" h="341629">
                  <a:moveTo>
                    <a:pt x="63969" y="258457"/>
                  </a:moveTo>
                  <a:lnTo>
                    <a:pt x="63411" y="258457"/>
                  </a:lnTo>
                  <a:lnTo>
                    <a:pt x="63754" y="259727"/>
                  </a:lnTo>
                  <a:lnTo>
                    <a:pt x="63969" y="258457"/>
                  </a:lnTo>
                  <a:close/>
                </a:path>
                <a:path w="114300" h="341629">
                  <a:moveTo>
                    <a:pt x="64401" y="258457"/>
                  </a:moveTo>
                  <a:lnTo>
                    <a:pt x="64173" y="257187"/>
                  </a:lnTo>
                  <a:lnTo>
                    <a:pt x="63969" y="258457"/>
                  </a:lnTo>
                  <a:lnTo>
                    <a:pt x="64401" y="258457"/>
                  </a:lnTo>
                  <a:close/>
                </a:path>
                <a:path w="114300" h="341629">
                  <a:moveTo>
                    <a:pt x="65430" y="1498"/>
                  </a:moveTo>
                  <a:lnTo>
                    <a:pt x="64554" y="1384"/>
                  </a:lnTo>
                  <a:lnTo>
                    <a:pt x="64287" y="1676"/>
                  </a:lnTo>
                  <a:lnTo>
                    <a:pt x="64046" y="1917"/>
                  </a:lnTo>
                  <a:lnTo>
                    <a:pt x="63855" y="2247"/>
                  </a:lnTo>
                  <a:lnTo>
                    <a:pt x="64985" y="2260"/>
                  </a:lnTo>
                  <a:lnTo>
                    <a:pt x="65354" y="2070"/>
                  </a:lnTo>
                  <a:lnTo>
                    <a:pt x="65430" y="1498"/>
                  </a:lnTo>
                  <a:close/>
                </a:path>
                <a:path w="114300" h="341629">
                  <a:moveTo>
                    <a:pt x="69646" y="233057"/>
                  </a:moveTo>
                  <a:lnTo>
                    <a:pt x="69634" y="233248"/>
                  </a:lnTo>
                  <a:lnTo>
                    <a:pt x="69646" y="233057"/>
                  </a:lnTo>
                  <a:close/>
                </a:path>
                <a:path w="114300" h="341629">
                  <a:moveTo>
                    <a:pt x="69672" y="234327"/>
                  </a:moveTo>
                  <a:lnTo>
                    <a:pt x="69634" y="233248"/>
                  </a:lnTo>
                  <a:lnTo>
                    <a:pt x="69519" y="234327"/>
                  </a:lnTo>
                  <a:lnTo>
                    <a:pt x="69672" y="234327"/>
                  </a:lnTo>
                  <a:close/>
                </a:path>
                <a:path w="114300" h="341629">
                  <a:moveTo>
                    <a:pt x="73672" y="217614"/>
                  </a:moveTo>
                  <a:lnTo>
                    <a:pt x="73596" y="217106"/>
                  </a:lnTo>
                  <a:lnTo>
                    <a:pt x="73456" y="217563"/>
                  </a:lnTo>
                  <a:lnTo>
                    <a:pt x="73672" y="217614"/>
                  </a:lnTo>
                  <a:close/>
                </a:path>
                <a:path w="114300" h="341629">
                  <a:moveTo>
                    <a:pt x="74269" y="247027"/>
                  </a:moveTo>
                  <a:lnTo>
                    <a:pt x="73761" y="248196"/>
                  </a:lnTo>
                  <a:lnTo>
                    <a:pt x="74269" y="247027"/>
                  </a:lnTo>
                  <a:close/>
                </a:path>
                <a:path w="114300" h="341629">
                  <a:moveTo>
                    <a:pt x="86664" y="159397"/>
                  </a:moveTo>
                  <a:lnTo>
                    <a:pt x="86131" y="159397"/>
                  </a:lnTo>
                  <a:lnTo>
                    <a:pt x="85369" y="161937"/>
                  </a:lnTo>
                  <a:lnTo>
                    <a:pt x="85877" y="160947"/>
                  </a:lnTo>
                  <a:lnTo>
                    <a:pt x="85877" y="160667"/>
                  </a:lnTo>
                  <a:lnTo>
                    <a:pt x="85902" y="160909"/>
                  </a:lnTo>
                  <a:lnTo>
                    <a:pt x="86017" y="160667"/>
                  </a:lnTo>
                  <a:lnTo>
                    <a:pt x="86664" y="159397"/>
                  </a:lnTo>
                  <a:close/>
                </a:path>
                <a:path w="114300" h="341629">
                  <a:moveTo>
                    <a:pt x="94183" y="122567"/>
                  </a:moveTo>
                  <a:lnTo>
                    <a:pt x="93941" y="122567"/>
                  </a:lnTo>
                  <a:lnTo>
                    <a:pt x="92557" y="125107"/>
                  </a:lnTo>
                  <a:lnTo>
                    <a:pt x="93802" y="124193"/>
                  </a:lnTo>
                  <a:lnTo>
                    <a:pt x="93700" y="123837"/>
                  </a:lnTo>
                  <a:lnTo>
                    <a:pt x="94183" y="122567"/>
                  </a:lnTo>
                  <a:close/>
                </a:path>
                <a:path w="114300" h="341629">
                  <a:moveTo>
                    <a:pt x="94272" y="123837"/>
                  </a:moveTo>
                  <a:lnTo>
                    <a:pt x="93802" y="124193"/>
                  </a:lnTo>
                  <a:lnTo>
                    <a:pt x="94030" y="125107"/>
                  </a:lnTo>
                  <a:lnTo>
                    <a:pt x="94132" y="124866"/>
                  </a:lnTo>
                  <a:lnTo>
                    <a:pt x="94272" y="123837"/>
                  </a:lnTo>
                  <a:close/>
                </a:path>
                <a:path w="114300" h="341629">
                  <a:moveTo>
                    <a:pt x="95123" y="148323"/>
                  </a:moveTo>
                  <a:lnTo>
                    <a:pt x="95008" y="148882"/>
                  </a:lnTo>
                  <a:lnTo>
                    <a:pt x="95072" y="148691"/>
                  </a:lnTo>
                  <a:lnTo>
                    <a:pt x="95123" y="148323"/>
                  </a:lnTo>
                  <a:close/>
                </a:path>
                <a:path w="114300" h="341629">
                  <a:moveTo>
                    <a:pt x="97993" y="132181"/>
                  </a:moveTo>
                  <a:lnTo>
                    <a:pt x="97891" y="132359"/>
                  </a:lnTo>
                  <a:lnTo>
                    <a:pt x="97790" y="132524"/>
                  </a:lnTo>
                  <a:lnTo>
                    <a:pt x="97713" y="132664"/>
                  </a:lnTo>
                  <a:lnTo>
                    <a:pt x="97917" y="133007"/>
                  </a:lnTo>
                  <a:lnTo>
                    <a:pt x="97993" y="132549"/>
                  </a:lnTo>
                  <a:lnTo>
                    <a:pt x="97993" y="132410"/>
                  </a:lnTo>
                  <a:lnTo>
                    <a:pt x="97993" y="132181"/>
                  </a:lnTo>
                  <a:close/>
                </a:path>
                <a:path w="114300" h="341629">
                  <a:moveTo>
                    <a:pt x="99085" y="94183"/>
                  </a:moveTo>
                  <a:lnTo>
                    <a:pt x="98437" y="94373"/>
                  </a:lnTo>
                  <a:lnTo>
                    <a:pt x="98615" y="91694"/>
                  </a:lnTo>
                  <a:lnTo>
                    <a:pt x="98196" y="94907"/>
                  </a:lnTo>
                  <a:lnTo>
                    <a:pt x="98501" y="94538"/>
                  </a:lnTo>
                  <a:lnTo>
                    <a:pt x="98793" y="94335"/>
                  </a:lnTo>
                  <a:lnTo>
                    <a:pt x="99085" y="94183"/>
                  </a:lnTo>
                  <a:close/>
                </a:path>
                <a:path w="114300" h="341629">
                  <a:moveTo>
                    <a:pt x="99174" y="97688"/>
                  </a:moveTo>
                  <a:lnTo>
                    <a:pt x="98831" y="98437"/>
                  </a:lnTo>
                  <a:lnTo>
                    <a:pt x="99161" y="98107"/>
                  </a:lnTo>
                  <a:lnTo>
                    <a:pt x="99174" y="97688"/>
                  </a:lnTo>
                  <a:close/>
                </a:path>
                <a:path w="114300" h="341629">
                  <a:moveTo>
                    <a:pt x="99174" y="95999"/>
                  </a:moveTo>
                  <a:lnTo>
                    <a:pt x="97193" y="98437"/>
                  </a:lnTo>
                  <a:lnTo>
                    <a:pt x="96901" y="99707"/>
                  </a:lnTo>
                  <a:lnTo>
                    <a:pt x="99174" y="96024"/>
                  </a:lnTo>
                  <a:close/>
                </a:path>
                <a:path w="114300" h="341629">
                  <a:moveTo>
                    <a:pt x="99250" y="95897"/>
                  </a:moveTo>
                  <a:close/>
                </a:path>
                <a:path w="114300" h="341629">
                  <a:moveTo>
                    <a:pt x="99822" y="77584"/>
                  </a:moveTo>
                  <a:lnTo>
                    <a:pt x="99720" y="75577"/>
                  </a:lnTo>
                  <a:lnTo>
                    <a:pt x="99237" y="78117"/>
                  </a:lnTo>
                  <a:lnTo>
                    <a:pt x="99822" y="77584"/>
                  </a:lnTo>
                  <a:close/>
                </a:path>
                <a:path w="114300" h="341629">
                  <a:moveTo>
                    <a:pt x="99936" y="95897"/>
                  </a:moveTo>
                  <a:lnTo>
                    <a:pt x="99250" y="95897"/>
                  </a:lnTo>
                  <a:lnTo>
                    <a:pt x="99174" y="97688"/>
                  </a:lnTo>
                  <a:lnTo>
                    <a:pt x="99910" y="96024"/>
                  </a:lnTo>
                  <a:lnTo>
                    <a:pt x="99936" y="95897"/>
                  </a:lnTo>
                  <a:close/>
                </a:path>
                <a:path w="114300" h="341629">
                  <a:moveTo>
                    <a:pt x="99961" y="95897"/>
                  </a:moveTo>
                  <a:close/>
                </a:path>
                <a:path w="114300" h="341629">
                  <a:moveTo>
                    <a:pt x="100444" y="77012"/>
                  </a:moveTo>
                  <a:lnTo>
                    <a:pt x="99822" y="77584"/>
                  </a:lnTo>
                  <a:lnTo>
                    <a:pt x="99847" y="78117"/>
                  </a:lnTo>
                  <a:lnTo>
                    <a:pt x="100444" y="77012"/>
                  </a:lnTo>
                  <a:close/>
                </a:path>
                <a:path w="114300" h="341629">
                  <a:moveTo>
                    <a:pt x="101485" y="113677"/>
                  </a:moveTo>
                  <a:lnTo>
                    <a:pt x="101320" y="113677"/>
                  </a:lnTo>
                  <a:lnTo>
                    <a:pt x="101485" y="114947"/>
                  </a:lnTo>
                  <a:lnTo>
                    <a:pt x="101485" y="113677"/>
                  </a:lnTo>
                  <a:close/>
                </a:path>
                <a:path w="114300" h="341629">
                  <a:moveTo>
                    <a:pt x="104533" y="57797"/>
                  </a:moveTo>
                  <a:lnTo>
                    <a:pt x="104470" y="58013"/>
                  </a:lnTo>
                  <a:lnTo>
                    <a:pt x="104533" y="57797"/>
                  </a:lnTo>
                  <a:close/>
                </a:path>
                <a:path w="114300" h="341629">
                  <a:moveTo>
                    <a:pt x="105359" y="84467"/>
                  </a:moveTo>
                  <a:lnTo>
                    <a:pt x="104889" y="85559"/>
                  </a:lnTo>
                  <a:lnTo>
                    <a:pt x="104838" y="85737"/>
                  </a:lnTo>
                  <a:lnTo>
                    <a:pt x="105041" y="85737"/>
                  </a:lnTo>
                  <a:lnTo>
                    <a:pt x="105359" y="84467"/>
                  </a:lnTo>
                  <a:close/>
                </a:path>
                <a:path w="114300" h="341629">
                  <a:moveTo>
                    <a:pt x="105956" y="98437"/>
                  </a:moveTo>
                  <a:lnTo>
                    <a:pt x="105181" y="97167"/>
                  </a:lnTo>
                  <a:lnTo>
                    <a:pt x="102412" y="92710"/>
                  </a:lnTo>
                  <a:lnTo>
                    <a:pt x="102412" y="104787"/>
                  </a:lnTo>
                  <a:lnTo>
                    <a:pt x="102273" y="107327"/>
                  </a:lnTo>
                  <a:lnTo>
                    <a:pt x="101447" y="107327"/>
                  </a:lnTo>
                  <a:lnTo>
                    <a:pt x="101930" y="106057"/>
                  </a:lnTo>
                  <a:lnTo>
                    <a:pt x="102412" y="104787"/>
                  </a:lnTo>
                  <a:lnTo>
                    <a:pt x="102412" y="92710"/>
                  </a:lnTo>
                  <a:lnTo>
                    <a:pt x="102031" y="92087"/>
                  </a:lnTo>
                  <a:lnTo>
                    <a:pt x="104813" y="85737"/>
                  </a:lnTo>
                  <a:lnTo>
                    <a:pt x="104927" y="85229"/>
                  </a:lnTo>
                  <a:lnTo>
                    <a:pt x="105727" y="80657"/>
                  </a:lnTo>
                  <a:lnTo>
                    <a:pt x="100939" y="80657"/>
                  </a:lnTo>
                  <a:lnTo>
                    <a:pt x="99314" y="80657"/>
                  </a:lnTo>
                  <a:lnTo>
                    <a:pt x="99352" y="81927"/>
                  </a:lnTo>
                  <a:lnTo>
                    <a:pt x="100152" y="84467"/>
                  </a:lnTo>
                  <a:lnTo>
                    <a:pt x="99923" y="85737"/>
                  </a:lnTo>
                  <a:lnTo>
                    <a:pt x="99441" y="85737"/>
                  </a:lnTo>
                  <a:lnTo>
                    <a:pt x="100101" y="88277"/>
                  </a:lnTo>
                  <a:lnTo>
                    <a:pt x="98666" y="92087"/>
                  </a:lnTo>
                  <a:lnTo>
                    <a:pt x="99428" y="94627"/>
                  </a:lnTo>
                  <a:lnTo>
                    <a:pt x="100698" y="94627"/>
                  </a:lnTo>
                  <a:lnTo>
                    <a:pt x="100584" y="96024"/>
                  </a:lnTo>
                  <a:lnTo>
                    <a:pt x="101079" y="97167"/>
                  </a:lnTo>
                  <a:lnTo>
                    <a:pt x="100406" y="97167"/>
                  </a:lnTo>
                  <a:lnTo>
                    <a:pt x="100114" y="95897"/>
                  </a:lnTo>
                  <a:lnTo>
                    <a:pt x="99961" y="95897"/>
                  </a:lnTo>
                  <a:lnTo>
                    <a:pt x="100063" y="97167"/>
                  </a:lnTo>
                  <a:lnTo>
                    <a:pt x="99161" y="98107"/>
                  </a:lnTo>
                  <a:lnTo>
                    <a:pt x="99199" y="98691"/>
                  </a:lnTo>
                  <a:lnTo>
                    <a:pt x="99326" y="98437"/>
                  </a:lnTo>
                  <a:lnTo>
                    <a:pt x="99225" y="98818"/>
                  </a:lnTo>
                  <a:lnTo>
                    <a:pt x="99568" y="100977"/>
                  </a:lnTo>
                  <a:lnTo>
                    <a:pt x="98958" y="103517"/>
                  </a:lnTo>
                  <a:lnTo>
                    <a:pt x="97866" y="103517"/>
                  </a:lnTo>
                  <a:lnTo>
                    <a:pt x="98602" y="100977"/>
                  </a:lnTo>
                  <a:lnTo>
                    <a:pt x="99225" y="98818"/>
                  </a:lnTo>
                  <a:lnTo>
                    <a:pt x="99199" y="98691"/>
                  </a:lnTo>
                  <a:lnTo>
                    <a:pt x="98005" y="100977"/>
                  </a:lnTo>
                  <a:lnTo>
                    <a:pt x="98856" y="98437"/>
                  </a:lnTo>
                  <a:lnTo>
                    <a:pt x="96901" y="99707"/>
                  </a:lnTo>
                  <a:lnTo>
                    <a:pt x="96291" y="102247"/>
                  </a:lnTo>
                  <a:lnTo>
                    <a:pt x="97028" y="102247"/>
                  </a:lnTo>
                  <a:lnTo>
                    <a:pt x="96088" y="106057"/>
                  </a:lnTo>
                  <a:lnTo>
                    <a:pt x="96507" y="107327"/>
                  </a:lnTo>
                  <a:lnTo>
                    <a:pt x="96977" y="106057"/>
                  </a:lnTo>
                  <a:lnTo>
                    <a:pt x="97409" y="107327"/>
                  </a:lnTo>
                  <a:lnTo>
                    <a:pt x="97485" y="112407"/>
                  </a:lnTo>
                  <a:lnTo>
                    <a:pt x="94068" y="111137"/>
                  </a:lnTo>
                  <a:lnTo>
                    <a:pt x="94716" y="114947"/>
                  </a:lnTo>
                  <a:lnTo>
                    <a:pt x="95211" y="116217"/>
                  </a:lnTo>
                  <a:lnTo>
                    <a:pt x="96443" y="117487"/>
                  </a:lnTo>
                  <a:lnTo>
                    <a:pt x="95237" y="120027"/>
                  </a:lnTo>
                  <a:lnTo>
                    <a:pt x="94246" y="118757"/>
                  </a:lnTo>
                  <a:lnTo>
                    <a:pt x="93446" y="122567"/>
                  </a:lnTo>
                  <a:lnTo>
                    <a:pt x="95529" y="121297"/>
                  </a:lnTo>
                  <a:lnTo>
                    <a:pt x="94132" y="124866"/>
                  </a:lnTo>
                  <a:lnTo>
                    <a:pt x="93916" y="126377"/>
                  </a:lnTo>
                  <a:lnTo>
                    <a:pt x="92811" y="126377"/>
                  </a:lnTo>
                  <a:lnTo>
                    <a:pt x="92227" y="130187"/>
                  </a:lnTo>
                  <a:lnTo>
                    <a:pt x="92202" y="135267"/>
                  </a:lnTo>
                  <a:lnTo>
                    <a:pt x="91948" y="137020"/>
                  </a:lnTo>
                  <a:lnTo>
                    <a:pt x="91948" y="139077"/>
                  </a:lnTo>
                  <a:lnTo>
                    <a:pt x="91757" y="140347"/>
                  </a:lnTo>
                  <a:lnTo>
                    <a:pt x="91948" y="139077"/>
                  </a:lnTo>
                  <a:lnTo>
                    <a:pt x="91948" y="137020"/>
                  </a:lnTo>
                  <a:lnTo>
                    <a:pt x="91516" y="140004"/>
                  </a:lnTo>
                  <a:lnTo>
                    <a:pt x="91516" y="142887"/>
                  </a:lnTo>
                  <a:lnTo>
                    <a:pt x="90690" y="145427"/>
                  </a:lnTo>
                  <a:lnTo>
                    <a:pt x="91186" y="142887"/>
                  </a:lnTo>
                  <a:lnTo>
                    <a:pt x="91516" y="142887"/>
                  </a:lnTo>
                  <a:lnTo>
                    <a:pt x="91516" y="140004"/>
                  </a:lnTo>
                  <a:lnTo>
                    <a:pt x="91465" y="140347"/>
                  </a:lnTo>
                  <a:lnTo>
                    <a:pt x="91211" y="139077"/>
                  </a:lnTo>
                  <a:lnTo>
                    <a:pt x="90512" y="139077"/>
                  </a:lnTo>
                  <a:lnTo>
                    <a:pt x="89916" y="145427"/>
                  </a:lnTo>
                  <a:lnTo>
                    <a:pt x="87998" y="151777"/>
                  </a:lnTo>
                  <a:lnTo>
                    <a:pt x="86309" y="156857"/>
                  </a:lnTo>
                  <a:lnTo>
                    <a:pt x="86779" y="159397"/>
                  </a:lnTo>
                  <a:lnTo>
                    <a:pt x="86779" y="160947"/>
                  </a:lnTo>
                  <a:lnTo>
                    <a:pt x="86639" y="161937"/>
                  </a:lnTo>
                  <a:lnTo>
                    <a:pt x="85991" y="161937"/>
                  </a:lnTo>
                  <a:lnTo>
                    <a:pt x="85902" y="160909"/>
                  </a:lnTo>
                  <a:lnTo>
                    <a:pt x="85890" y="161937"/>
                  </a:lnTo>
                  <a:lnTo>
                    <a:pt x="85788" y="167017"/>
                  </a:lnTo>
                  <a:lnTo>
                    <a:pt x="85382" y="172097"/>
                  </a:lnTo>
                  <a:lnTo>
                    <a:pt x="83654" y="175907"/>
                  </a:lnTo>
                  <a:lnTo>
                    <a:pt x="83540" y="174637"/>
                  </a:lnTo>
                  <a:lnTo>
                    <a:pt x="82562" y="178447"/>
                  </a:lnTo>
                  <a:lnTo>
                    <a:pt x="84670" y="178447"/>
                  </a:lnTo>
                  <a:lnTo>
                    <a:pt x="83273" y="180987"/>
                  </a:lnTo>
                  <a:lnTo>
                    <a:pt x="81508" y="187337"/>
                  </a:lnTo>
                  <a:lnTo>
                    <a:pt x="80962" y="194957"/>
                  </a:lnTo>
                  <a:lnTo>
                    <a:pt x="78447" y="200037"/>
                  </a:lnTo>
                  <a:lnTo>
                    <a:pt x="79502" y="201307"/>
                  </a:lnTo>
                  <a:lnTo>
                    <a:pt x="76377" y="206387"/>
                  </a:lnTo>
                  <a:lnTo>
                    <a:pt x="78028" y="206387"/>
                  </a:lnTo>
                  <a:lnTo>
                    <a:pt x="76238" y="210197"/>
                  </a:lnTo>
                  <a:lnTo>
                    <a:pt x="76200" y="208927"/>
                  </a:lnTo>
                  <a:lnTo>
                    <a:pt x="74295" y="214007"/>
                  </a:lnTo>
                  <a:lnTo>
                    <a:pt x="73850" y="215277"/>
                  </a:lnTo>
                  <a:lnTo>
                    <a:pt x="74866" y="216547"/>
                  </a:lnTo>
                  <a:lnTo>
                    <a:pt x="74587" y="217817"/>
                  </a:lnTo>
                  <a:lnTo>
                    <a:pt x="73660" y="217817"/>
                  </a:lnTo>
                  <a:lnTo>
                    <a:pt x="74015" y="220357"/>
                  </a:lnTo>
                  <a:lnTo>
                    <a:pt x="72593" y="221627"/>
                  </a:lnTo>
                  <a:lnTo>
                    <a:pt x="72402" y="222872"/>
                  </a:lnTo>
                  <a:lnTo>
                    <a:pt x="72326" y="223100"/>
                  </a:lnTo>
                  <a:lnTo>
                    <a:pt x="72288" y="223329"/>
                  </a:lnTo>
                  <a:lnTo>
                    <a:pt x="72339" y="223520"/>
                  </a:lnTo>
                  <a:lnTo>
                    <a:pt x="72402" y="222897"/>
                  </a:lnTo>
                  <a:lnTo>
                    <a:pt x="72631" y="222897"/>
                  </a:lnTo>
                  <a:lnTo>
                    <a:pt x="73177" y="221627"/>
                  </a:lnTo>
                  <a:lnTo>
                    <a:pt x="73418" y="222897"/>
                  </a:lnTo>
                  <a:lnTo>
                    <a:pt x="73164" y="225437"/>
                  </a:lnTo>
                  <a:lnTo>
                    <a:pt x="71145" y="227977"/>
                  </a:lnTo>
                  <a:lnTo>
                    <a:pt x="70662" y="227977"/>
                  </a:lnTo>
                  <a:lnTo>
                    <a:pt x="69850" y="234327"/>
                  </a:lnTo>
                  <a:lnTo>
                    <a:pt x="69672" y="234327"/>
                  </a:lnTo>
                  <a:lnTo>
                    <a:pt x="69710" y="235597"/>
                  </a:lnTo>
                  <a:lnTo>
                    <a:pt x="68503" y="233057"/>
                  </a:lnTo>
                  <a:lnTo>
                    <a:pt x="68592" y="235597"/>
                  </a:lnTo>
                  <a:lnTo>
                    <a:pt x="68897" y="235597"/>
                  </a:lnTo>
                  <a:lnTo>
                    <a:pt x="69075" y="236867"/>
                  </a:lnTo>
                  <a:lnTo>
                    <a:pt x="69240" y="236867"/>
                  </a:lnTo>
                  <a:lnTo>
                    <a:pt x="68313" y="238137"/>
                  </a:lnTo>
                  <a:lnTo>
                    <a:pt x="67411" y="240677"/>
                  </a:lnTo>
                  <a:lnTo>
                    <a:pt x="67017" y="243217"/>
                  </a:lnTo>
                  <a:lnTo>
                    <a:pt x="66509" y="243217"/>
                  </a:lnTo>
                  <a:lnTo>
                    <a:pt x="65201" y="247027"/>
                  </a:lnTo>
                  <a:lnTo>
                    <a:pt x="64376" y="252107"/>
                  </a:lnTo>
                  <a:lnTo>
                    <a:pt x="63055" y="257187"/>
                  </a:lnTo>
                  <a:lnTo>
                    <a:pt x="63817" y="255917"/>
                  </a:lnTo>
                  <a:lnTo>
                    <a:pt x="64808" y="255917"/>
                  </a:lnTo>
                  <a:lnTo>
                    <a:pt x="64528" y="258457"/>
                  </a:lnTo>
                  <a:lnTo>
                    <a:pt x="64401" y="258457"/>
                  </a:lnTo>
                  <a:lnTo>
                    <a:pt x="63804" y="260997"/>
                  </a:lnTo>
                  <a:lnTo>
                    <a:pt x="62966" y="259727"/>
                  </a:lnTo>
                  <a:lnTo>
                    <a:pt x="62928" y="258457"/>
                  </a:lnTo>
                  <a:lnTo>
                    <a:pt x="62674" y="260997"/>
                  </a:lnTo>
                  <a:lnTo>
                    <a:pt x="62369" y="260997"/>
                  </a:lnTo>
                  <a:lnTo>
                    <a:pt x="59994" y="263537"/>
                  </a:lnTo>
                  <a:lnTo>
                    <a:pt x="60693" y="266077"/>
                  </a:lnTo>
                  <a:lnTo>
                    <a:pt x="60375" y="266077"/>
                  </a:lnTo>
                  <a:lnTo>
                    <a:pt x="59067" y="271157"/>
                  </a:lnTo>
                  <a:lnTo>
                    <a:pt x="58801" y="273697"/>
                  </a:lnTo>
                  <a:lnTo>
                    <a:pt x="57785" y="277507"/>
                  </a:lnTo>
                  <a:lnTo>
                    <a:pt x="58597" y="277507"/>
                  </a:lnTo>
                  <a:lnTo>
                    <a:pt x="58000" y="278777"/>
                  </a:lnTo>
                  <a:lnTo>
                    <a:pt x="58356" y="280047"/>
                  </a:lnTo>
                  <a:lnTo>
                    <a:pt x="57315" y="283857"/>
                  </a:lnTo>
                  <a:lnTo>
                    <a:pt x="55791" y="286397"/>
                  </a:lnTo>
                  <a:lnTo>
                    <a:pt x="54914" y="290207"/>
                  </a:lnTo>
                  <a:lnTo>
                    <a:pt x="54660" y="292747"/>
                  </a:lnTo>
                  <a:lnTo>
                    <a:pt x="55422" y="291477"/>
                  </a:lnTo>
                  <a:lnTo>
                    <a:pt x="55626" y="292747"/>
                  </a:lnTo>
                  <a:lnTo>
                    <a:pt x="54825" y="292747"/>
                  </a:lnTo>
                  <a:lnTo>
                    <a:pt x="53949" y="296557"/>
                  </a:lnTo>
                  <a:lnTo>
                    <a:pt x="53886" y="294017"/>
                  </a:lnTo>
                  <a:lnTo>
                    <a:pt x="52590" y="299097"/>
                  </a:lnTo>
                  <a:lnTo>
                    <a:pt x="51777" y="305447"/>
                  </a:lnTo>
                  <a:lnTo>
                    <a:pt x="52260" y="304177"/>
                  </a:lnTo>
                  <a:lnTo>
                    <a:pt x="52730" y="304177"/>
                  </a:lnTo>
                  <a:lnTo>
                    <a:pt x="52590" y="305447"/>
                  </a:lnTo>
                  <a:lnTo>
                    <a:pt x="51816" y="306717"/>
                  </a:lnTo>
                  <a:lnTo>
                    <a:pt x="51485" y="306717"/>
                  </a:lnTo>
                  <a:lnTo>
                    <a:pt x="51473" y="305447"/>
                  </a:lnTo>
                  <a:lnTo>
                    <a:pt x="51396" y="306717"/>
                  </a:lnTo>
                  <a:lnTo>
                    <a:pt x="51003" y="313067"/>
                  </a:lnTo>
                  <a:lnTo>
                    <a:pt x="45567" y="319417"/>
                  </a:lnTo>
                  <a:lnTo>
                    <a:pt x="45872" y="324497"/>
                  </a:lnTo>
                  <a:lnTo>
                    <a:pt x="45707" y="327037"/>
                  </a:lnTo>
                  <a:lnTo>
                    <a:pt x="45593" y="328307"/>
                  </a:lnTo>
                  <a:lnTo>
                    <a:pt x="45567" y="330847"/>
                  </a:lnTo>
                  <a:lnTo>
                    <a:pt x="45021" y="333387"/>
                  </a:lnTo>
                  <a:lnTo>
                    <a:pt x="45224" y="328307"/>
                  </a:lnTo>
                  <a:lnTo>
                    <a:pt x="44437" y="330847"/>
                  </a:lnTo>
                  <a:lnTo>
                    <a:pt x="44475" y="332117"/>
                  </a:lnTo>
                  <a:lnTo>
                    <a:pt x="44704" y="333387"/>
                  </a:lnTo>
                  <a:lnTo>
                    <a:pt x="39903" y="333387"/>
                  </a:lnTo>
                  <a:lnTo>
                    <a:pt x="36296" y="330847"/>
                  </a:lnTo>
                  <a:lnTo>
                    <a:pt x="26962" y="333387"/>
                  </a:lnTo>
                  <a:lnTo>
                    <a:pt x="22059" y="333387"/>
                  </a:lnTo>
                  <a:lnTo>
                    <a:pt x="20853" y="334657"/>
                  </a:lnTo>
                  <a:lnTo>
                    <a:pt x="20688" y="333959"/>
                  </a:lnTo>
                  <a:lnTo>
                    <a:pt x="20294" y="334657"/>
                  </a:lnTo>
                  <a:lnTo>
                    <a:pt x="7112" y="334657"/>
                  </a:lnTo>
                  <a:lnTo>
                    <a:pt x="6870" y="333387"/>
                  </a:lnTo>
                  <a:lnTo>
                    <a:pt x="7099" y="333387"/>
                  </a:lnTo>
                  <a:lnTo>
                    <a:pt x="7175" y="332117"/>
                  </a:lnTo>
                  <a:lnTo>
                    <a:pt x="7620" y="327037"/>
                  </a:lnTo>
                  <a:lnTo>
                    <a:pt x="9017" y="319417"/>
                  </a:lnTo>
                  <a:lnTo>
                    <a:pt x="9245" y="318147"/>
                  </a:lnTo>
                  <a:lnTo>
                    <a:pt x="6032" y="319417"/>
                  </a:lnTo>
                  <a:lnTo>
                    <a:pt x="8204" y="315607"/>
                  </a:lnTo>
                  <a:lnTo>
                    <a:pt x="8940" y="316877"/>
                  </a:lnTo>
                  <a:lnTo>
                    <a:pt x="8978" y="315607"/>
                  </a:lnTo>
                  <a:lnTo>
                    <a:pt x="9017" y="314337"/>
                  </a:lnTo>
                  <a:lnTo>
                    <a:pt x="9144" y="309257"/>
                  </a:lnTo>
                  <a:lnTo>
                    <a:pt x="12623" y="300367"/>
                  </a:lnTo>
                  <a:lnTo>
                    <a:pt x="12636" y="292747"/>
                  </a:lnTo>
                  <a:lnTo>
                    <a:pt x="13093" y="292747"/>
                  </a:lnTo>
                  <a:lnTo>
                    <a:pt x="12966" y="294017"/>
                  </a:lnTo>
                  <a:lnTo>
                    <a:pt x="13957" y="292747"/>
                  </a:lnTo>
                  <a:lnTo>
                    <a:pt x="13995" y="288937"/>
                  </a:lnTo>
                  <a:lnTo>
                    <a:pt x="13995" y="287667"/>
                  </a:lnTo>
                  <a:lnTo>
                    <a:pt x="13398" y="287667"/>
                  </a:lnTo>
                  <a:lnTo>
                    <a:pt x="13665" y="286397"/>
                  </a:lnTo>
                  <a:lnTo>
                    <a:pt x="13982" y="287667"/>
                  </a:lnTo>
                  <a:lnTo>
                    <a:pt x="14401" y="286397"/>
                  </a:lnTo>
                  <a:lnTo>
                    <a:pt x="15100" y="285127"/>
                  </a:lnTo>
                  <a:lnTo>
                    <a:pt x="14147" y="282587"/>
                  </a:lnTo>
                  <a:lnTo>
                    <a:pt x="15024" y="281482"/>
                  </a:lnTo>
                  <a:lnTo>
                    <a:pt x="14998" y="281317"/>
                  </a:lnTo>
                  <a:lnTo>
                    <a:pt x="15735" y="278777"/>
                  </a:lnTo>
                  <a:lnTo>
                    <a:pt x="16090" y="277507"/>
                  </a:lnTo>
                  <a:lnTo>
                    <a:pt x="15087" y="278777"/>
                  </a:lnTo>
                  <a:lnTo>
                    <a:pt x="15963" y="274967"/>
                  </a:lnTo>
                  <a:lnTo>
                    <a:pt x="15608" y="272427"/>
                  </a:lnTo>
                  <a:lnTo>
                    <a:pt x="16497" y="269887"/>
                  </a:lnTo>
                  <a:lnTo>
                    <a:pt x="15798" y="268617"/>
                  </a:lnTo>
                  <a:lnTo>
                    <a:pt x="17754" y="264807"/>
                  </a:lnTo>
                  <a:lnTo>
                    <a:pt x="18503" y="259727"/>
                  </a:lnTo>
                  <a:lnTo>
                    <a:pt x="18237" y="258457"/>
                  </a:lnTo>
                  <a:lnTo>
                    <a:pt x="18516" y="258457"/>
                  </a:lnTo>
                  <a:lnTo>
                    <a:pt x="18961" y="255917"/>
                  </a:lnTo>
                  <a:lnTo>
                    <a:pt x="19316" y="256984"/>
                  </a:lnTo>
                  <a:lnTo>
                    <a:pt x="19392" y="257187"/>
                  </a:lnTo>
                  <a:lnTo>
                    <a:pt x="19786" y="254647"/>
                  </a:lnTo>
                  <a:lnTo>
                    <a:pt x="19926" y="253377"/>
                  </a:lnTo>
                  <a:lnTo>
                    <a:pt x="19151" y="253377"/>
                  </a:lnTo>
                  <a:lnTo>
                    <a:pt x="21564" y="249567"/>
                  </a:lnTo>
                  <a:lnTo>
                    <a:pt x="19507" y="245757"/>
                  </a:lnTo>
                  <a:lnTo>
                    <a:pt x="22085" y="243217"/>
                  </a:lnTo>
                  <a:lnTo>
                    <a:pt x="22796" y="236867"/>
                  </a:lnTo>
                  <a:lnTo>
                    <a:pt x="17424" y="236867"/>
                  </a:lnTo>
                  <a:lnTo>
                    <a:pt x="16421" y="236867"/>
                  </a:lnTo>
                  <a:lnTo>
                    <a:pt x="15900" y="238137"/>
                  </a:lnTo>
                  <a:lnTo>
                    <a:pt x="16344" y="238137"/>
                  </a:lnTo>
                  <a:lnTo>
                    <a:pt x="15049" y="240677"/>
                  </a:lnTo>
                  <a:lnTo>
                    <a:pt x="16129" y="241947"/>
                  </a:lnTo>
                  <a:lnTo>
                    <a:pt x="14871" y="243217"/>
                  </a:lnTo>
                  <a:lnTo>
                    <a:pt x="13690" y="247027"/>
                  </a:lnTo>
                  <a:lnTo>
                    <a:pt x="15582" y="248297"/>
                  </a:lnTo>
                  <a:lnTo>
                    <a:pt x="14617" y="252107"/>
                  </a:lnTo>
                  <a:lnTo>
                    <a:pt x="14198" y="250837"/>
                  </a:lnTo>
                  <a:lnTo>
                    <a:pt x="13436" y="252107"/>
                  </a:lnTo>
                  <a:lnTo>
                    <a:pt x="13487" y="249567"/>
                  </a:lnTo>
                  <a:lnTo>
                    <a:pt x="13220" y="250837"/>
                  </a:lnTo>
                  <a:lnTo>
                    <a:pt x="12890" y="252107"/>
                  </a:lnTo>
                  <a:lnTo>
                    <a:pt x="12763" y="252107"/>
                  </a:lnTo>
                  <a:lnTo>
                    <a:pt x="13411" y="255917"/>
                  </a:lnTo>
                  <a:lnTo>
                    <a:pt x="12623" y="255917"/>
                  </a:lnTo>
                  <a:lnTo>
                    <a:pt x="12788" y="257187"/>
                  </a:lnTo>
                  <a:lnTo>
                    <a:pt x="13385" y="257187"/>
                  </a:lnTo>
                  <a:lnTo>
                    <a:pt x="13068" y="258457"/>
                  </a:lnTo>
                  <a:lnTo>
                    <a:pt x="12776" y="260997"/>
                  </a:lnTo>
                  <a:lnTo>
                    <a:pt x="13665" y="259727"/>
                  </a:lnTo>
                  <a:lnTo>
                    <a:pt x="11074" y="263537"/>
                  </a:lnTo>
                  <a:lnTo>
                    <a:pt x="12026" y="269887"/>
                  </a:lnTo>
                  <a:lnTo>
                    <a:pt x="9893" y="273697"/>
                  </a:lnTo>
                  <a:lnTo>
                    <a:pt x="9664" y="276237"/>
                  </a:lnTo>
                  <a:lnTo>
                    <a:pt x="8991" y="281317"/>
                  </a:lnTo>
                  <a:lnTo>
                    <a:pt x="8826" y="281317"/>
                  </a:lnTo>
                  <a:lnTo>
                    <a:pt x="7734" y="283857"/>
                  </a:lnTo>
                  <a:lnTo>
                    <a:pt x="10210" y="283857"/>
                  </a:lnTo>
                  <a:lnTo>
                    <a:pt x="8978" y="287667"/>
                  </a:lnTo>
                  <a:lnTo>
                    <a:pt x="7696" y="288937"/>
                  </a:lnTo>
                  <a:lnTo>
                    <a:pt x="8775" y="285127"/>
                  </a:lnTo>
                  <a:lnTo>
                    <a:pt x="8216" y="286397"/>
                  </a:lnTo>
                  <a:lnTo>
                    <a:pt x="6172" y="286397"/>
                  </a:lnTo>
                  <a:lnTo>
                    <a:pt x="7747" y="290207"/>
                  </a:lnTo>
                  <a:lnTo>
                    <a:pt x="6197" y="292747"/>
                  </a:lnTo>
                  <a:lnTo>
                    <a:pt x="5181" y="294017"/>
                  </a:lnTo>
                  <a:lnTo>
                    <a:pt x="6197" y="297827"/>
                  </a:lnTo>
                  <a:lnTo>
                    <a:pt x="5384" y="300367"/>
                  </a:lnTo>
                  <a:lnTo>
                    <a:pt x="5092" y="300367"/>
                  </a:lnTo>
                  <a:lnTo>
                    <a:pt x="5651" y="302907"/>
                  </a:lnTo>
                  <a:lnTo>
                    <a:pt x="5092" y="306717"/>
                  </a:lnTo>
                  <a:lnTo>
                    <a:pt x="4838" y="309448"/>
                  </a:lnTo>
                  <a:lnTo>
                    <a:pt x="5041" y="309257"/>
                  </a:lnTo>
                  <a:lnTo>
                    <a:pt x="4686" y="311797"/>
                  </a:lnTo>
                  <a:lnTo>
                    <a:pt x="4102" y="311797"/>
                  </a:lnTo>
                  <a:lnTo>
                    <a:pt x="3327" y="314337"/>
                  </a:lnTo>
                  <a:lnTo>
                    <a:pt x="2451" y="314337"/>
                  </a:lnTo>
                  <a:lnTo>
                    <a:pt x="2921" y="311797"/>
                  </a:lnTo>
                  <a:lnTo>
                    <a:pt x="1574" y="313067"/>
                  </a:lnTo>
                  <a:lnTo>
                    <a:pt x="2286" y="315607"/>
                  </a:lnTo>
                  <a:lnTo>
                    <a:pt x="1854" y="316877"/>
                  </a:lnTo>
                  <a:lnTo>
                    <a:pt x="1422" y="316877"/>
                  </a:lnTo>
                  <a:lnTo>
                    <a:pt x="914" y="320687"/>
                  </a:lnTo>
                  <a:lnTo>
                    <a:pt x="2044" y="320687"/>
                  </a:lnTo>
                  <a:lnTo>
                    <a:pt x="1485" y="324497"/>
                  </a:lnTo>
                  <a:lnTo>
                    <a:pt x="1892" y="324497"/>
                  </a:lnTo>
                  <a:lnTo>
                    <a:pt x="2870" y="327037"/>
                  </a:lnTo>
                  <a:lnTo>
                    <a:pt x="1041" y="327037"/>
                  </a:lnTo>
                  <a:lnTo>
                    <a:pt x="1790" y="328307"/>
                  </a:lnTo>
                  <a:lnTo>
                    <a:pt x="558" y="329577"/>
                  </a:lnTo>
                  <a:lnTo>
                    <a:pt x="673" y="330847"/>
                  </a:lnTo>
                  <a:lnTo>
                    <a:pt x="1270" y="333387"/>
                  </a:lnTo>
                  <a:lnTo>
                    <a:pt x="1625" y="335927"/>
                  </a:lnTo>
                  <a:lnTo>
                    <a:pt x="2120" y="337197"/>
                  </a:lnTo>
                  <a:lnTo>
                    <a:pt x="3708" y="338467"/>
                  </a:lnTo>
                  <a:lnTo>
                    <a:pt x="8775" y="338467"/>
                  </a:lnTo>
                  <a:lnTo>
                    <a:pt x="8445" y="339737"/>
                  </a:lnTo>
                  <a:lnTo>
                    <a:pt x="10350" y="341007"/>
                  </a:lnTo>
                  <a:lnTo>
                    <a:pt x="19380" y="341007"/>
                  </a:lnTo>
                  <a:lnTo>
                    <a:pt x="24980" y="339737"/>
                  </a:lnTo>
                  <a:lnTo>
                    <a:pt x="29832" y="341007"/>
                  </a:lnTo>
                  <a:lnTo>
                    <a:pt x="36169" y="341007"/>
                  </a:lnTo>
                  <a:lnTo>
                    <a:pt x="35052" y="339737"/>
                  </a:lnTo>
                  <a:lnTo>
                    <a:pt x="33934" y="338467"/>
                  </a:lnTo>
                  <a:lnTo>
                    <a:pt x="37998" y="341007"/>
                  </a:lnTo>
                  <a:lnTo>
                    <a:pt x="37744" y="339483"/>
                  </a:lnTo>
                  <a:lnTo>
                    <a:pt x="39535" y="339801"/>
                  </a:lnTo>
                  <a:lnTo>
                    <a:pt x="37693" y="339128"/>
                  </a:lnTo>
                  <a:lnTo>
                    <a:pt x="37858" y="339026"/>
                  </a:lnTo>
                  <a:lnTo>
                    <a:pt x="37680" y="339039"/>
                  </a:lnTo>
                  <a:lnTo>
                    <a:pt x="37592" y="338467"/>
                  </a:lnTo>
                  <a:lnTo>
                    <a:pt x="39522" y="338467"/>
                  </a:lnTo>
                  <a:lnTo>
                    <a:pt x="37858" y="339026"/>
                  </a:lnTo>
                  <a:lnTo>
                    <a:pt x="41681" y="338848"/>
                  </a:lnTo>
                  <a:lnTo>
                    <a:pt x="42354" y="339737"/>
                  </a:lnTo>
                  <a:lnTo>
                    <a:pt x="42837" y="339737"/>
                  </a:lnTo>
                  <a:lnTo>
                    <a:pt x="43027" y="341007"/>
                  </a:lnTo>
                  <a:lnTo>
                    <a:pt x="51650" y="341007"/>
                  </a:lnTo>
                  <a:lnTo>
                    <a:pt x="50901" y="339737"/>
                  </a:lnTo>
                  <a:lnTo>
                    <a:pt x="51054" y="339737"/>
                  </a:lnTo>
                  <a:lnTo>
                    <a:pt x="50914" y="337197"/>
                  </a:lnTo>
                  <a:lnTo>
                    <a:pt x="51371" y="335927"/>
                  </a:lnTo>
                  <a:lnTo>
                    <a:pt x="51777" y="334657"/>
                  </a:lnTo>
                  <a:lnTo>
                    <a:pt x="52260" y="332117"/>
                  </a:lnTo>
                  <a:lnTo>
                    <a:pt x="52527" y="332117"/>
                  </a:lnTo>
                  <a:lnTo>
                    <a:pt x="52552" y="329577"/>
                  </a:lnTo>
                  <a:lnTo>
                    <a:pt x="52895" y="332117"/>
                  </a:lnTo>
                  <a:lnTo>
                    <a:pt x="52806" y="329577"/>
                  </a:lnTo>
                  <a:lnTo>
                    <a:pt x="54698" y="323227"/>
                  </a:lnTo>
                  <a:lnTo>
                    <a:pt x="53860" y="320687"/>
                  </a:lnTo>
                  <a:lnTo>
                    <a:pt x="54686" y="320687"/>
                  </a:lnTo>
                  <a:lnTo>
                    <a:pt x="56311" y="315607"/>
                  </a:lnTo>
                  <a:lnTo>
                    <a:pt x="56261" y="309257"/>
                  </a:lnTo>
                  <a:lnTo>
                    <a:pt x="58254" y="305447"/>
                  </a:lnTo>
                  <a:lnTo>
                    <a:pt x="58597" y="305447"/>
                  </a:lnTo>
                  <a:lnTo>
                    <a:pt x="58737" y="304177"/>
                  </a:lnTo>
                  <a:lnTo>
                    <a:pt x="58216" y="302907"/>
                  </a:lnTo>
                  <a:lnTo>
                    <a:pt x="59004" y="301637"/>
                  </a:lnTo>
                  <a:lnTo>
                    <a:pt x="59169" y="302907"/>
                  </a:lnTo>
                  <a:lnTo>
                    <a:pt x="59486" y="302907"/>
                  </a:lnTo>
                  <a:lnTo>
                    <a:pt x="59461" y="301637"/>
                  </a:lnTo>
                  <a:lnTo>
                    <a:pt x="59397" y="299097"/>
                  </a:lnTo>
                  <a:lnTo>
                    <a:pt x="60007" y="297827"/>
                  </a:lnTo>
                  <a:lnTo>
                    <a:pt x="60210" y="299097"/>
                  </a:lnTo>
                  <a:lnTo>
                    <a:pt x="60706" y="297827"/>
                  </a:lnTo>
                  <a:lnTo>
                    <a:pt x="61201" y="296557"/>
                  </a:lnTo>
                  <a:lnTo>
                    <a:pt x="62179" y="294017"/>
                  </a:lnTo>
                  <a:lnTo>
                    <a:pt x="61112" y="291477"/>
                  </a:lnTo>
                  <a:lnTo>
                    <a:pt x="61950" y="286397"/>
                  </a:lnTo>
                  <a:lnTo>
                    <a:pt x="63258" y="286397"/>
                  </a:lnTo>
                  <a:lnTo>
                    <a:pt x="65519" y="281317"/>
                  </a:lnTo>
                  <a:lnTo>
                    <a:pt x="65697" y="281317"/>
                  </a:lnTo>
                  <a:lnTo>
                    <a:pt x="67462" y="274967"/>
                  </a:lnTo>
                  <a:lnTo>
                    <a:pt x="67335" y="269887"/>
                  </a:lnTo>
                  <a:lnTo>
                    <a:pt x="68287" y="264807"/>
                  </a:lnTo>
                  <a:lnTo>
                    <a:pt x="70637" y="260997"/>
                  </a:lnTo>
                  <a:lnTo>
                    <a:pt x="71437" y="255917"/>
                  </a:lnTo>
                  <a:lnTo>
                    <a:pt x="72034" y="252107"/>
                  </a:lnTo>
                  <a:lnTo>
                    <a:pt x="73761" y="248196"/>
                  </a:lnTo>
                  <a:lnTo>
                    <a:pt x="73266" y="247027"/>
                  </a:lnTo>
                  <a:lnTo>
                    <a:pt x="73406" y="245757"/>
                  </a:lnTo>
                  <a:lnTo>
                    <a:pt x="74015" y="244487"/>
                  </a:lnTo>
                  <a:lnTo>
                    <a:pt x="73444" y="241947"/>
                  </a:lnTo>
                  <a:lnTo>
                    <a:pt x="74587" y="241947"/>
                  </a:lnTo>
                  <a:lnTo>
                    <a:pt x="74447" y="243217"/>
                  </a:lnTo>
                  <a:lnTo>
                    <a:pt x="75882" y="241947"/>
                  </a:lnTo>
                  <a:lnTo>
                    <a:pt x="76288" y="239407"/>
                  </a:lnTo>
                  <a:lnTo>
                    <a:pt x="76885" y="236867"/>
                  </a:lnTo>
                  <a:lnTo>
                    <a:pt x="75412" y="236867"/>
                  </a:lnTo>
                  <a:lnTo>
                    <a:pt x="77304" y="234302"/>
                  </a:lnTo>
                  <a:lnTo>
                    <a:pt x="77317" y="234683"/>
                  </a:lnTo>
                  <a:lnTo>
                    <a:pt x="77368" y="234200"/>
                  </a:lnTo>
                  <a:lnTo>
                    <a:pt x="79159" y="231787"/>
                  </a:lnTo>
                  <a:lnTo>
                    <a:pt x="78435" y="221627"/>
                  </a:lnTo>
                  <a:lnTo>
                    <a:pt x="81267" y="219087"/>
                  </a:lnTo>
                  <a:lnTo>
                    <a:pt x="81343" y="217474"/>
                  </a:lnTo>
                  <a:lnTo>
                    <a:pt x="81648" y="216547"/>
                  </a:lnTo>
                  <a:lnTo>
                    <a:pt x="81597" y="214007"/>
                  </a:lnTo>
                  <a:lnTo>
                    <a:pt x="82410" y="215277"/>
                  </a:lnTo>
                  <a:lnTo>
                    <a:pt x="82765" y="214007"/>
                  </a:lnTo>
                  <a:lnTo>
                    <a:pt x="83807" y="210197"/>
                  </a:lnTo>
                  <a:lnTo>
                    <a:pt x="84150" y="208927"/>
                  </a:lnTo>
                  <a:lnTo>
                    <a:pt x="85051" y="205117"/>
                  </a:lnTo>
                  <a:lnTo>
                    <a:pt x="85432" y="205117"/>
                  </a:lnTo>
                  <a:lnTo>
                    <a:pt x="86118" y="202577"/>
                  </a:lnTo>
                  <a:lnTo>
                    <a:pt x="83769" y="201307"/>
                  </a:lnTo>
                  <a:lnTo>
                    <a:pt x="84251" y="198767"/>
                  </a:lnTo>
                  <a:lnTo>
                    <a:pt x="85699" y="198767"/>
                  </a:lnTo>
                  <a:lnTo>
                    <a:pt x="86715" y="193687"/>
                  </a:lnTo>
                  <a:lnTo>
                    <a:pt x="88722" y="189877"/>
                  </a:lnTo>
                  <a:lnTo>
                    <a:pt x="88468" y="184797"/>
                  </a:lnTo>
                  <a:lnTo>
                    <a:pt x="88976" y="184797"/>
                  </a:lnTo>
                  <a:lnTo>
                    <a:pt x="88887" y="186067"/>
                  </a:lnTo>
                  <a:lnTo>
                    <a:pt x="89128" y="184797"/>
                  </a:lnTo>
                  <a:lnTo>
                    <a:pt x="89357" y="183527"/>
                  </a:lnTo>
                  <a:lnTo>
                    <a:pt x="91427" y="177177"/>
                  </a:lnTo>
                  <a:lnTo>
                    <a:pt x="90652" y="177698"/>
                  </a:lnTo>
                  <a:lnTo>
                    <a:pt x="90627" y="175907"/>
                  </a:lnTo>
                  <a:lnTo>
                    <a:pt x="90563" y="170827"/>
                  </a:lnTo>
                  <a:lnTo>
                    <a:pt x="91325" y="172097"/>
                  </a:lnTo>
                  <a:lnTo>
                    <a:pt x="90995" y="170827"/>
                  </a:lnTo>
                  <a:lnTo>
                    <a:pt x="90665" y="169557"/>
                  </a:lnTo>
                  <a:lnTo>
                    <a:pt x="90398" y="169557"/>
                  </a:lnTo>
                  <a:lnTo>
                    <a:pt x="90678" y="165747"/>
                  </a:lnTo>
                  <a:lnTo>
                    <a:pt x="91478" y="165747"/>
                  </a:lnTo>
                  <a:lnTo>
                    <a:pt x="91071" y="167017"/>
                  </a:lnTo>
                  <a:lnTo>
                    <a:pt x="91528" y="165747"/>
                  </a:lnTo>
                  <a:lnTo>
                    <a:pt x="91986" y="164477"/>
                  </a:lnTo>
                  <a:lnTo>
                    <a:pt x="90639" y="164477"/>
                  </a:lnTo>
                  <a:lnTo>
                    <a:pt x="91643" y="161937"/>
                  </a:lnTo>
                  <a:lnTo>
                    <a:pt x="91973" y="163207"/>
                  </a:lnTo>
                  <a:lnTo>
                    <a:pt x="92519" y="160667"/>
                  </a:lnTo>
                  <a:lnTo>
                    <a:pt x="92189" y="160667"/>
                  </a:lnTo>
                  <a:lnTo>
                    <a:pt x="91821" y="159397"/>
                  </a:lnTo>
                  <a:lnTo>
                    <a:pt x="91782" y="158127"/>
                  </a:lnTo>
                  <a:lnTo>
                    <a:pt x="92951" y="154317"/>
                  </a:lnTo>
                  <a:lnTo>
                    <a:pt x="93370" y="154317"/>
                  </a:lnTo>
                  <a:lnTo>
                    <a:pt x="93014" y="153047"/>
                  </a:lnTo>
                  <a:lnTo>
                    <a:pt x="93510" y="151777"/>
                  </a:lnTo>
                  <a:lnTo>
                    <a:pt x="93954" y="151777"/>
                  </a:lnTo>
                  <a:lnTo>
                    <a:pt x="94805" y="149440"/>
                  </a:lnTo>
                  <a:lnTo>
                    <a:pt x="94907" y="147967"/>
                  </a:lnTo>
                  <a:lnTo>
                    <a:pt x="95123" y="148323"/>
                  </a:lnTo>
                  <a:lnTo>
                    <a:pt x="95199" y="147967"/>
                  </a:lnTo>
                  <a:lnTo>
                    <a:pt x="95250" y="147789"/>
                  </a:lnTo>
                  <a:lnTo>
                    <a:pt x="94157" y="145427"/>
                  </a:lnTo>
                  <a:lnTo>
                    <a:pt x="95529" y="142887"/>
                  </a:lnTo>
                  <a:lnTo>
                    <a:pt x="96126" y="142887"/>
                  </a:lnTo>
                  <a:lnTo>
                    <a:pt x="95478" y="146697"/>
                  </a:lnTo>
                  <a:lnTo>
                    <a:pt x="95250" y="147789"/>
                  </a:lnTo>
                  <a:lnTo>
                    <a:pt x="95173" y="148412"/>
                  </a:lnTo>
                  <a:lnTo>
                    <a:pt x="95681" y="149237"/>
                  </a:lnTo>
                  <a:lnTo>
                    <a:pt x="96329" y="146697"/>
                  </a:lnTo>
                  <a:lnTo>
                    <a:pt x="97002" y="147967"/>
                  </a:lnTo>
                  <a:lnTo>
                    <a:pt x="96824" y="146697"/>
                  </a:lnTo>
                  <a:lnTo>
                    <a:pt x="96253" y="142887"/>
                  </a:lnTo>
                  <a:lnTo>
                    <a:pt x="97104" y="140347"/>
                  </a:lnTo>
                  <a:lnTo>
                    <a:pt x="97485" y="140347"/>
                  </a:lnTo>
                  <a:lnTo>
                    <a:pt x="97675" y="139077"/>
                  </a:lnTo>
                  <a:lnTo>
                    <a:pt x="98158" y="137807"/>
                  </a:lnTo>
                  <a:lnTo>
                    <a:pt x="98310" y="136537"/>
                  </a:lnTo>
                  <a:lnTo>
                    <a:pt x="98501" y="135267"/>
                  </a:lnTo>
                  <a:lnTo>
                    <a:pt x="98463" y="133997"/>
                  </a:lnTo>
                  <a:lnTo>
                    <a:pt x="98539" y="134340"/>
                  </a:lnTo>
                  <a:lnTo>
                    <a:pt x="98742" y="135267"/>
                  </a:lnTo>
                  <a:lnTo>
                    <a:pt x="98577" y="136537"/>
                  </a:lnTo>
                  <a:lnTo>
                    <a:pt x="99034" y="136537"/>
                  </a:lnTo>
                  <a:lnTo>
                    <a:pt x="99199" y="133997"/>
                  </a:lnTo>
                  <a:lnTo>
                    <a:pt x="99466" y="132727"/>
                  </a:lnTo>
                  <a:lnTo>
                    <a:pt x="98590" y="132727"/>
                  </a:lnTo>
                  <a:lnTo>
                    <a:pt x="99034" y="130187"/>
                  </a:lnTo>
                  <a:lnTo>
                    <a:pt x="98044" y="131457"/>
                  </a:lnTo>
                  <a:lnTo>
                    <a:pt x="98056" y="132727"/>
                  </a:lnTo>
                  <a:lnTo>
                    <a:pt x="97955" y="133997"/>
                  </a:lnTo>
                  <a:lnTo>
                    <a:pt x="97383" y="136537"/>
                  </a:lnTo>
                  <a:lnTo>
                    <a:pt x="96977" y="133997"/>
                  </a:lnTo>
                  <a:lnTo>
                    <a:pt x="97701" y="132727"/>
                  </a:lnTo>
                  <a:lnTo>
                    <a:pt x="96659" y="131457"/>
                  </a:lnTo>
                  <a:lnTo>
                    <a:pt x="98158" y="130187"/>
                  </a:lnTo>
                  <a:lnTo>
                    <a:pt x="99415" y="126377"/>
                  </a:lnTo>
                  <a:lnTo>
                    <a:pt x="100228" y="126377"/>
                  </a:lnTo>
                  <a:lnTo>
                    <a:pt x="100469" y="122567"/>
                  </a:lnTo>
                  <a:lnTo>
                    <a:pt x="100749" y="121297"/>
                  </a:lnTo>
                  <a:lnTo>
                    <a:pt x="101028" y="120027"/>
                  </a:lnTo>
                  <a:lnTo>
                    <a:pt x="101587" y="117487"/>
                  </a:lnTo>
                  <a:lnTo>
                    <a:pt x="100418" y="113677"/>
                  </a:lnTo>
                  <a:lnTo>
                    <a:pt x="100406" y="112407"/>
                  </a:lnTo>
                  <a:lnTo>
                    <a:pt x="101434" y="112407"/>
                  </a:lnTo>
                  <a:lnTo>
                    <a:pt x="101485" y="113499"/>
                  </a:lnTo>
                  <a:lnTo>
                    <a:pt x="101473" y="112407"/>
                  </a:lnTo>
                  <a:lnTo>
                    <a:pt x="102222" y="108597"/>
                  </a:lnTo>
                  <a:lnTo>
                    <a:pt x="102463" y="107327"/>
                  </a:lnTo>
                  <a:lnTo>
                    <a:pt x="102666" y="104787"/>
                  </a:lnTo>
                  <a:lnTo>
                    <a:pt x="102933" y="106057"/>
                  </a:lnTo>
                  <a:lnTo>
                    <a:pt x="103441" y="104787"/>
                  </a:lnTo>
                  <a:lnTo>
                    <a:pt x="103949" y="103517"/>
                  </a:lnTo>
                  <a:lnTo>
                    <a:pt x="105956" y="98437"/>
                  </a:lnTo>
                  <a:close/>
                </a:path>
                <a:path w="114300" h="341629">
                  <a:moveTo>
                    <a:pt x="106603" y="39992"/>
                  </a:moveTo>
                  <a:lnTo>
                    <a:pt x="106464" y="39827"/>
                  </a:lnTo>
                  <a:lnTo>
                    <a:pt x="106451" y="39979"/>
                  </a:lnTo>
                  <a:lnTo>
                    <a:pt x="106603" y="39992"/>
                  </a:lnTo>
                  <a:close/>
                </a:path>
                <a:path w="114300" h="341629">
                  <a:moveTo>
                    <a:pt x="107746" y="32397"/>
                  </a:moveTo>
                  <a:lnTo>
                    <a:pt x="107264" y="31127"/>
                  </a:lnTo>
                  <a:lnTo>
                    <a:pt x="107442" y="32397"/>
                  </a:lnTo>
                  <a:lnTo>
                    <a:pt x="107746" y="32397"/>
                  </a:lnTo>
                  <a:close/>
                </a:path>
                <a:path w="114300" h="341629">
                  <a:moveTo>
                    <a:pt x="107886" y="28587"/>
                  </a:moveTo>
                  <a:lnTo>
                    <a:pt x="107175" y="27317"/>
                  </a:lnTo>
                  <a:lnTo>
                    <a:pt x="106946" y="28587"/>
                  </a:lnTo>
                  <a:lnTo>
                    <a:pt x="107594" y="29857"/>
                  </a:lnTo>
                  <a:lnTo>
                    <a:pt x="107886" y="28587"/>
                  </a:lnTo>
                  <a:close/>
                </a:path>
                <a:path w="114300" h="341629">
                  <a:moveTo>
                    <a:pt x="108343" y="28587"/>
                  </a:moveTo>
                  <a:lnTo>
                    <a:pt x="108013" y="28054"/>
                  </a:lnTo>
                  <a:lnTo>
                    <a:pt x="107886" y="28587"/>
                  </a:lnTo>
                  <a:lnTo>
                    <a:pt x="108343" y="28587"/>
                  </a:lnTo>
                  <a:close/>
                </a:path>
                <a:path w="114300" h="341629">
                  <a:moveTo>
                    <a:pt x="109880" y="59067"/>
                  </a:moveTo>
                  <a:lnTo>
                    <a:pt x="104673" y="59067"/>
                  </a:lnTo>
                  <a:lnTo>
                    <a:pt x="104101" y="59067"/>
                  </a:lnTo>
                  <a:lnTo>
                    <a:pt x="103555" y="60337"/>
                  </a:lnTo>
                  <a:lnTo>
                    <a:pt x="103073" y="60337"/>
                  </a:lnTo>
                  <a:lnTo>
                    <a:pt x="104216" y="61607"/>
                  </a:lnTo>
                  <a:lnTo>
                    <a:pt x="103949" y="64147"/>
                  </a:lnTo>
                  <a:lnTo>
                    <a:pt x="104394" y="65417"/>
                  </a:lnTo>
                  <a:lnTo>
                    <a:pt x="102831" y="67957"/>
                  </a:lnTo>
                  <a:lnTo>
                    <a:pt x="103263" y="64147"/>
                  </a:lnTo>
                  <a:lnTo>
                    <a:pt x="102031" y="64147"/>
                  </a:lnTo>
                  <a:lnTo>
                    <a:pt x="103009" y="65417"/>
                  </a:lnTo>
                  <a:lnTo>
                    <a:pt x="102273" y="69113"/>
                  </a:lnTo>
                  <a:lnTo>
                    <a:pt x="102577" y="69227"/>
                  </a:lnTo>
                  <a:lnTo>
                    <a:pt x="101434" y="70497"/>
                  </a:lnTo>
                  <a:lnTo>
                    <a:pt x="102857" y="70497"/>
                  </a:lnTo>
                  <a:lnTo>
                    <a:pt x="101384" y="71767"/>
                  </a:lnTo>
                  <a:lnTo>
                    <a:pt x="102044" y="73037"/>
                  </a:lnTo>
                  <a:lnTo>
                    <a:pt x="100876" y="75577"/>
                  </a:lnTo>
                  <a:lnTo>
                    <a:pt x="100533" y="74307"/>
                  </a:lnTo>
                  <a:lnTo>
                    <a:pt x="100444" y="77012"/>
                  </a:lnTo>
                  <a:lnTo>
                    <a:pt x="100609" y="76847"/>
                  </a:lnTo>
                  <a:lnTo>
                    <a:pt x="100926" y="77584"/>
                  </a:lnTo>
                  <a:lnTo>
                    <a:pt x="101053" y="79387"/>
                  </a:lnTo>
                  <a:lnTo>
                    <a:pt x="105943" y="79387"/>
                  </a:lnTo>
                  <a:lnTo>
                    <a:pt x="106349" y="76847"/>
                  </a:lnTo>
                  <a:lnTo>
                    <a:pt x="106527" y="75577"/>
                  </a:lnTo>
                  <a:lnTo>
                    <a:pt x="107264" y="70497"/>
                  </a:lnTo>
                  <a:lnTo>
                    <a:pt x="108559" y="64147"/>
                  </a:lnTo>
                  <a:lnTo>
                    <a:pt x="109880" y="59067"/>
                  </a:lnTo>
                  <a:close/>
                </a:path>
                <a:path w="114300" h="341629">
                  <a:moveTo>
                    <a:pt x="109880" y="15938"/>
                  </a:moveTo>
                  <a:lnTo>
                    <a:pt x="109270" y="15671"/>
                  </a:lnTo>
                  <a:lnTo>
                    <a:pt x="109397" y="16002"/>
                  </a:lnTo>
                  <a:lnTo>
                    <a:pt x="109880" y="15938"/>
                  </a:lnTo>
                  <a:close/>
                </a:path>
                <a:path w="114300" h="341629">
                  <a:moveTo>
                    <a:pt x="113817" y="26047"/>
                  </a:moveTo>
                  <a:lnTo>
                    <a:pt x="113118" y="20967"/>
                  </a:lnTo>
                  <a:lnTo>
                    <a:pt x="112623" y="18427"/>
                  </a:lnTo>
                  <a:lnTo>
                    <a:pt x="110413" y="14617"/>
                  </a:lnTo>
                  <a:lnTo>
                    <a:pt x="110324" y="15887"/>
                  </a:lnTo>
                  <a:lnTo>
                    <a:pt x="110490" y="17157"/>
                  </a:lnTo>
                  <a:lnTo>
                    <a:pt x="110515" y="18427"/>
                  </a:lnTo>
                  <a:lnTo>
                    <a:pt x="110058" y="18427"/>
                  </a:lnTo>
                  <a:lnTo>
                    <a:pt x="109397" y="17157"/>
                  </a:lnTo>
                  <a:lnTo>
                    <a:pt x="107924" y="17157"/>
                  </a:lnTo>
                  <a:lnTo>
                    <a:pt x="106260" y="15887"/>
                  </a:lnTo>
                  <a:lnTo>
                    <a:pt x="106222" y="19697"/>
                  </a:lnTo>
                  <a:lnTo>
                    <a:pt x="106768" y="20967"/>
                  </a:lnTo>
                  <a:lnTo>
                    <a:pt x="107124" y="22237"/>
                  </a:lnTo>
                  <a:lnTo>
                    <a:pt x="107581" y="22237"/>
                  </a:lnTo>
                  <a:lnTo>
                    <a:pt x="107022" y="23507"/>
                  </a:lnTo>
                  <a:lnTo>
                    <a:pt x="106629" y="20967"/>
                  </a:lnTo>
                  <a:lnTo>
                    <a:pt x="106184" y="22237"/>
                  </a:lnTo>
                  <a:lnTo>
                    <a:pt x="106883" y="23507"/>
                  </a:lnTo>
                  <a:lnTo>
                    <a:pt x="107429" y="24777"/>
                  </a:lnTo>
                  <a:lnTo>
                    <a:pt x="106857" y="24777"/>
                  </a:lnTo>
                  <a:lnTo>
                    <a:pt x="106768" y="26047"/>
                  </a:lnTo>
                  <a:lnTo>
                    <a:pt x="108013" y="28054"/>
                  </a:lnTo>
                  <a:lnTo>
                    <a:pt x="108178" y="27317"/>
                  </a:lnTo>
                  <a:lnTo>
                    <a:pt x="108635" y="29857"/>
                  </a:lnTo>
                  <a:lnTo>
                    <a:pt x="108000" y="31127"/>
                  </a:lnTo>
                  <a:lnTo>
                    <a:pt x="107467" y="31127"/>
                  </a:lnTo>
                  <a:lnTo>
                    <a:pt x="108051" y="32397"/>
                  </a:lnTo>
                  <a:lnTo>
                    <a:pt x="107746" y="32397"/>
                  </a:lnTo>
                  <a:lnTo>
                    <a:pt x="107340" y="34937"/>
                  </a:lnTo>
                  <a:lnTo>
                    <a:pt x="108102" y="36207"/>
                  </a:lnTo>
                  <a:lnTo>
                    <a:pt x="107226" y="37477"/>
                  </a:lnTo>
                  <a:lnTo>
                    <a:pt x="107683" y="40017"/>
                  </a:lnTo>
                  <a:lnTo>
                    <a:pt x="113677" y="40017"/>
                  </a:lnTo>
                  <a:lnTo>
                    <a:pt x="113106" y="37477"/>
                  </a:lnTo>
                  <a:lnTo>
                    <a:pt x="112814" y="36207"/>
                  </a:lnTo>
                  <a:lnTo>
                    <a:pt x="112166" y="37477"/>
                  </a:lnTo>
                  <a:lnTo>
                    <a:pt x="112280" y="36207"/>
                  </a:lnTo>
                  <a:lnTo>
                    <a:pt x="112255" y="33667"/>
                  </a:lnTo>
                  <a:lnTo>
                    <a:pt x="112001" y="31127"/>
                  </a:lnTo>
                  <a:lnTo>
                    <a:pt x="112331" y="29857"/>
                  </a:lnTo>
                  <a:lnTo>
                    <a:pt x="112814" y="29857"/>
                  </a:lnTo>
                  <a:lnTo>
                    <a:pt x="112280" y="27317"/>
                  </a:lnTo>
                  <a:lnTo>
                    <a:pt x="111734" y="24777"/>
                  </a:lnTo>
                  <a:lnTo>
                    <a:pt x="111747" y="23507"/>
                  </a:lnTo>
                  <a:lnTo>
                    <a:pt x="111760" y="22237"/>
                  </a:lnTo>
                  <a:lnTo>
                    <a:pt x="113817" y="26047"/>
                  </a:lnTo>
                  <a:close/>
                </a:path>
                <a:path w="114300" h="341629">
                  <a:moveTo>
                    <a:pt x="113957" y="41287"/>
                  </a:moveTo>
                  <a:lnTo>
                    <a:pt x="107924" y="41287"/>
                  </a:lnTo>
                  <a:lnTo>
                    <a:pt x="106883" y="41287"/>
                  </a:lnTo>
                  <a:lnTo>
                    <a:pt x="107365" y="43827"/>
                  </a:lnTo>
                  <a:lnTo>
                    <a:pt x="107276" y="45097"/>
                  </a:lnTo>
                  <a:lnTo>
                    <a:pt x="105994" y="42557"/>
                  </a:lnTo>
                  <a:lnTo>
                    <a:pt x="106527" y="48907"/>
                  </a:lnTo>
                  <a:lnTo>
                    <a:pt x="104863" y="48907"/>
                  </a:lnTo>
                  <a:lnTo>
                    <a:pt x="106057" y="50177"/>
                  </a:lnTo>
                  <a:lnTo>
                    <a:pt x="104457" y="55257"/>
                  </a:lnTo>
                  <a:lnTo>
                    <a:pt x="104609" y="58013"/>
                  </a:lnTo>
                  <a:lnTo>
                    <a:pt x="110147" y="58013"/>
                  </a:lnTo>
                  <a:lnTo>
                    <a:pt x="110528" y="56527"/>
                  </a:lnTo>
                  <a:lnTo>
                    <a:pt x="111340" y="53987"/>
                  </a:lnTo>
                  <a:lnTo>
                    <a:pt x="110655" y="53987"/>
                  </a:lnTo>
                  <a:lnTo>
                    <a:pt x="110388" y="51447"/>
                  </a:lnTo>
                  <a:lnTo>
                    <a:pt x="111404" y="51447"/>
                  </a:lnTo>
                  <a:lnTo>
                    <a:pt x="110769" y="48907"/>
                  </a:lnTo>
                  <a:lnTo>
                    <a:pt x="110617" y="45097"/>
                  </a:lnTo>
                  <a:lnTo>
                    <a:pt x="110566" y="43827"/>
                  </a:lnTo>
                  <a:lnTo>
                    <a:pt x="113957" y="41287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4244416" y="3032848"/>
              <a:ext cx="75565" cy="209550"/>
            </a:xfrm>
            <a:custGeom>
              <a:avLst/>
              <a:gdLst/>
              <a:ahLst/>
              <a:cxnLst/>
              <a:rect l="l" t="t" r="r" b="b"/>
              <a:pathLst>
                <a:path w="75564" h="209550">
                  <a:moveTo>
                    <a:pt x="52284" y="0"/>
                  </a:moveTo>
                  <a:lnTo>
                    <a:pt x="18246" y="32007"/>
                  </a:lnTo>
                  <a:lnTo>
                    <a:pt x="3057" y="75251"/>
                  </a:lnTo>
                  <a:lnTo>
                    <a:pt x="0" y="102977"/>
                  </a:lnTo>
                  <a:lnTo>
                    <a:pt x="735" y="131237"/>
                  </a:lnTo>
                  <a:lnTo>
                    <a:pt x="4355" y="172319"/>
                  </a:lnTo>
                  <a:lnTo>
                    <a:pt x="14526" y="209478"/>
                  </a:lnTo>
                  <a:lnTo>
                    <a:pt x="23240" y="209537"/>
                  </a:lnTo>
                  <a:lnTo>
                    <a:pt x="38263" y="207924"/>
                  </a:lnTo>
                  <a:lnTo>
                    <a:pt x="37145" y="199961"/>
                  </a:lnTo>
                  <a:lnTo>
                    <a:pt x="38111" y="192125"/>
                  </a:lnTo>
                  <a:lnTo>
                    <a:pt x="38068" y="169813"/>
                  </a:lnTo>
                  <a:lnTo>
                    <a:pt x="36976" y="137795"/>
                  </a:lnTo>
                  <a:lnTo>
                    <a:pt x="37175" y="128710"/>
                  </a:lnTo>
                  <a:lnTo>
                    <a:pt x="38174" y="120053"/>
                  </a:lnTo>
                  <a:lnTo>
                    <a:pt x="44572" y="98737"/>
                  </a:lnTo>
                  <a:lnTo>
                    <a:pt x="54127" y="78497"/>
                  </a:lnTo>
                  <a:lnTo>
                    <a:pt x="64465" y="58568"/>
                  </a:lnTo>
                  <a:lnTo>
                    <a:pt x="73213" y="38188"/>
                  </a:lnTo>
                  <a:lnTo>
                    <a:pt x="75149" y="25576"/>
                  </a:lnTo>
                  <a:lnTo>
                    <a:pt x="72659" y="12927"/>
                  </a:lnTo>
                  <a:lnTo>
                    <a:pt x="65214" y="3361"/>
                  </a:lnTo>
                  <a:lnTo>
                    <a:pt x="52284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4239463" y="3030029"/>
              <a:ext cx="82550" cy="215900"/>
            </a:xfrm>
            <a:custGeom>
              <a:avLst/>
              <a:gdLst/>
              <a:ahLst/>
              <a:cxnLst/>
              <a:rect l="l" t="t" r="r" b="b"/>
              <a:pathLst>
                <a:path w="82550" h="215900">
                  <a:moveTo>
                    <a:pt x="508" y="115570"/>
                  </a:moveTo>
                  <a:lnTo>
                    <a:pt x="317" y="115570"/>
                  </a:lnTo>
                  <a:lnTo>
                    <a:pt x="508" y="116357"/>
                  </a:lnTo>
                  <a:lnTo>
                    <a:pt x="508" y="115570"/>
                  </a:lnTo>
                  <a:close/>
                </a:path>
                <a:path w="82550" h="215900">
                  <a:moveTo>
                    <a:pt x="622" y="116840"/>
                  </a:moveTo>
                  <a:lnTo>
                    <a:pt x="508" y="116357"/>
                  </a:lnTo>
                  <a:lnTo>
                    <a:pt x="508" y="116840"/>
                  </a:lnTo>
                  <a:close/>
                </a:path>
                <a:path w="82550" h="215900">
                  <a:moveTo>
                    <a:pt x="774" y="119824"/>
                  </a:moveTo>
                  <a:lnTo>
                    <a:pt x="673" y="119468"/>
                  </a:lnTo>
                  <a:lnTo>
                    <a:pt x="685" y="119672"/>
                  </a:lnTo>
                  <a:lnTo>
                    <a:pt x="762" y="119888"/>
                  </a:lnTo>
                  <a:close/>
                </a:path>
                <a:path w="82550" h="215900">
                  <a:moveTo>
                    <a:pt x="1104" y="125730"/>
                  </a:moveTo>
                  <a:lnTo>
                    <a:pt x="1079" y="124460"/>
                  </a:lnTo>
                  <a:lnTo>
                    <a:pt x="1104" y="125730"/>
                  </a:lnTo>
                  <a:close/>
                </a:path>
                <a:path w="82550" h="215900">
                  <a:moveTo>
                    <a:pt x="1130" y="119380"/>
                  </a:moveTo>
                  <a:lnTo>
                    <a:pt x="1003" y="119380"/>
                  </a:lnTo>
                  <a:lnTo>
                    <a:pt x="1104" y="120650"/>
                  </a:lnTo>
                  <a:lnTo>
                    <a:pt x="1130" y="119380"/>
                  </a:lnTo>
                  <a:close/>
                </a:path>
                <a:path w="82550" h="215900">
                  <a:moveTo>
                    <a:pt x="1905" y="105918"/>
                  </a:moveTo>
                  <a:lnTo>
                    <a:pt x="1803" y="106083"/>
                  </a:lnTo>
                  <a:lnTo>
                    <a:pt x="1752" y="106248"/>
                  </a:lnTo>
                  <a:lnTo>
                    <a:pt x="1879" y="106057"/>
                  </a:lnTo>
                  <a:lnTo>
                    <a:pt x="1905" y="105918"/>
                  </a:lnTo>
                  <a:close/>
                </a:path>
                <a:path w="82550" h="215900">
                  <a:moveTo>
                    <a:pt x="2286" y="101600"/>
                  </a:moveTo>
                  <a:lnTo>
                    <a:pt x="1727" y="101600"/>
                  </a:lnTo>
                  <a:lnTo>
                    <a:pt x="1968" y="102704"/>
                  </a:lnTo>
                  <a:lnTo>
                    <a:pt x="2095" y="102463"/>
                  </a:lnTo>
                  <a:lnTo>
                    <a:pt x="2286" y="101600"/>
                  </a:lnTo>
                  <a:close/>
                </a:path>
                <a:path w="82550" h="215900">
                  <a:moveTo>
                    <a:pt x="2768" y="111760"/>
                  </a:moveTo>
                  <a:lnTo>
                    <a:pt x="2019" y="109220"/>
                  </a:lnTo>
                  <a:lnTo>
                    <a:pt x="2451" y="111760"/>
                  </a:lnTo>
                  <a:lnTo>
                    <a:pt x="2768" y="111760"/>
                  </a:lnTo>
                  <a:close/>
                </a:path>
                <a:path w="82550" h="215900">
                  <a:moveTo>
                    <a:pt x="2997" y="88036"/>
                  </a:moveTo>
                  <a:lnTo>
                    <a:pt x="2984" y="86842"/>
                  </a:lnTo>
                  <a:lnTo>
                    <a:pt x="2921" y="86423"/>
                  </a:lnTo>
                  <a:lnTo>
                    <a:pt x="2997" y="88036"/>
                  </a:lnTo>
                  <a:close/>
                </a:path>
                <a:path w="82550" h="215900">
                  <a:moveTo>
                    <a:pt x="3276" y="99034"/>
                  </a:moveTo>
                  <a:lnTo>
                    <a:pt x="3263" y="98704"/>
                  </a:lnTo>
                  <a:lnTo>
                    <a:pt x="3187" y="98577"/>
                  </a:lnTo>
                  <a:lnTo>
                    <a:pt x="3124" y="98844"/>
                  </a:lnTo>
                  <a:lnTo>
                    <a:pt x="3187" y="99110"/>
                  </a:lnTo>
                  <a:close/>
                </a:path>
                <a:path w="82550" h="215900">
                  <a:moveTo>
                    <a:pt x="3581" y="150380"/>
                  </a:moveTo>
                  <a:lnTo>
                    <a:pt x="3390" y="150469"/>
                  </a:lnTo>
                  <a:lnTo>
                    <a:pt x="3225" y="150710"/>
                  </a:lnTo>
                  <a:lnTo>
                    <a:pt x="3365" y="150634"/>
                  </a:lnTo>
                  <a:lnTo>
                    <a:pt x="3479" y="150507"/>
                  </a:lnTo>
                  <a:lnTo>
                    <a:pt x="3581" y="150380"/>
                  </a:lnTo>
                  <a:close/>
                </a:path>
                <a:path w="82550" h="215900">
                  <a:moveTo>
                    <a:pt x="3721" y="89446"/>
                  </a:moveTo>
                  <a:lnTo>
                    <a:pt x="3048" y="90170"/>
                  </a:lnTo>
                  <a:lnTo>
                    <a:pt x="3517" y="91173"/>
                  </a:lnTo>
                  <a:lnTo>
                    <a:pt x="3657" y="90957"/>
                  </a:lnTo>
                  <a:lnTo>
                    <a:pt x="3721" y="89446"/>
                  </a:lnTo>
                  <a:close/>
                </a:path>
                <a:path w="82550" h="215900">
                  <a:moveTo>
                    <a:pt x="4419" y="88722"/>
                  </a:moveTo>
                  <a:lnTo>
                    <a:pt x="3810" y="87630"/>
                  </a:lnTo>
                  <a:lnTo>
                    <a:pt x="3721" y="89446"/>
                  </a:lnTo>
                  <a:lnTo>
                    <a:pt x="4419" y="88722"/>
                  </a:lnTo>
                  <a:close/>
                </a:path>
                <a:path w="82550" h="215900">
                  <a:moveTo>
                    <a:pt x="5372" y="163296"/>
                  </a:moveTo>
                  <a:lnTo>
                    <a:pt x="5283" y="162826"/>
                  </a:lnTo>
                  <a:lnTo>
                    <a:pt x="5270" y="163017"/>
                  </a:lnTo>
                  <a:lnTo>
                    <a:pt x="5372" y="163296"/>
                  </a:lnTo>
                  <a:close/>
                </a:path>
                <a:path w="82550" h="215900">
                  <a:moveTo>
                    <a:pt x="6604" y="172402"/>
                  </a:moveTo>
                  <a:lnTo>
                    <a:pt x="6350" y="171792"/>
                  </a:lnTo>
                  <a:lnTo>
                    <a:pt x="5257" y="171805"/>
                  </a:lnTo>
                  <a:lnTo>
                    <a:pt x="5689" y="172821"/>
                  </a:lnTo>
                  <a:lnTo>
                    <a:pt x="6604" y="172402"/>
                  </a:lnTo>
                  <a:close/>
                </a:path>
                <a:path w="82550" h="215900">
                  <a:moveTo>
                    <a:pt x="6908" y="174663"/>
                  </a:moveTo>
                  <a:lnTo>
                    <a:pt x="6807" y="174269"/>
                  </a:lnTo>
                  <a:lnTo>
                    <a:pt x="6769" y="174917"/>
                  </a:lnTo>
                  <a:lnTo>
                    <a:pt x="6858" y="174739"/>
                  </a:lnTo>
                  <a:close/>
                </a:path>
                <a:path w="82550" h="215900">
                  <a:moveTo>
                    <a:pt x="6959" y="71513"/>
                  </a:moveTo>
                  <a:lnTo>
                    <a:pt x="6692" y="71386"/>
                  </a:lnTo>
                  <a:lnTo>
                    <a:pt x="6591" y="72351"/>
                  </a:lnTo>
                  <a:lnTo>
                    <a:pt x="6959" y="71513"/>
                  </a:lnTo>
                  <a:close/>
                </a:path>
                <a:path w="82550" h="215900">
                  <a:moveTo>
                    <a:pt x="7264" y="96964"/>
                  </a:moveTo>
                  <a:lnTo>
                    <a:pt x="7188" y="96507"/>
                  </a:lnTo>
                  <a:lnTo>
                    <a:pt x="7086" y="96964"/>
                  </a:lnTo>
                  <a:lnTo>
                    <a:pt x="6959" y="97497"/>
                  </a:lnTo>
                  <a:lnTo>
                    <a:pt x="7048" y="97967"/>
                  </a:lnTo>
                  <a:lnTo>
                    <a:pt x="7264" y="97421"/>
                  </a:lnTo>
                  <a:lnTo>
                    <a:pt x="7264" y="96964"/>
                  </a:lnTo>
                  <a:close/>
                </a:path>
                <a:path w="82550" h="215900">
                  <a:moveTo>
                    <a:pt x="7353" y="95516"/>
                  </a:moveTo>
                  <a:lnTo>
                    <a:pt x="6870" y="95453"/>
                  </a:lnTo>
                  <a:lnTo>
                    <a:pt x="6997" y="95808"/>
                  </a:lnTo>
                  <a:lnTo>
                    <a:pt x="7124" y="96151"/>
                  </a:lnTo>
                  <a:lnTo>
                    <a:pt x="7188" y="96507"/>
                  </a:lnTo>
                  <a:lnTo>
                    <a:pt x="7302" y="95948"/>
                  </a:lnTo>
                  <a:lnTo>
                    <a:pt x="7353" y="95516"/>
                  </a:lnTo>
                  <a:close/>
                </a:path>
                <a:path w="82550" h="215900">
                  <a:moveTo>
                    <a:pt x="8026" y="87630"/>
                  </a:moveTo>
                  <a:close/>
                </a:path>
                <a:path w="82550" h="215900">
                  <a:moveTo>
                    <a:pt x="8140" y="119380"/>
                  </a:moveTo>
                  <a:lnTo>
                    <a:pt x="7785" y="118110"/>
                  </a:lnTo>
                  <a:lnTo>
                    <a:pt x="7531" y="118110"/>
                  </a:lnTo>
                  <a:lnTo>
                    <a:pt x="8140" y="119380"/>
                  </a:lnTo>
                  <a:close/>
                </a:path>
                <a:path w="82550" h="215900">
                  <a:moveTo>
                    <a:pt x="8293" y="127000"/>
                  </a:moveTo>
                  <a:close/>
                </a:path>
                <a:path w="82550" h="215900">
                  <a:moveTo>
                    <a:pt x="8724" y="125730"/>
                  </a:moveTo>
                  <a:lnTo>
                    <a:pt x="8102" y="125730"/>
                  </a:lnTo>
                  <a:lnTo>
                    <a:pt x="8293" y="127000"/>
                  </a:lnTo>
                  <a:lnTo>
                    <a:pt x="8509" y="127000"/>
                  </a:lnTo>
                  <a:lnTo>
                    <a:pt x="8724" y="125730"/>
                  </a:lnTo>
                  <a:close/>
                </a:path>
                <a:path w="82550" h="215900">
                  <a:moveTo>
                    <a:pt x="8851" y="127812"/>
                  </a:moveTo>
                  <a:lnTo>
                    <a:pt x="8763" y="127406"/>
                  </a:lnTo>
                  <a:lnTo>
                    <a:pt x="8597" y="126961"/>
                  </a:lnTo>
                  <a:lnTo>
                    <a:pt x="8623" y="127139"/>
                  </a:lnTo>
                  <a:lnTo>
                    <a:pt x="8851" y="127812"/>
                  </a:lnTo>
                  <a:close/>
                </a:path>
                <a:path w="82550" h="215900">
                  <a:moveTo>
                    <a:pt x="8991" y="86360"/>
                  </a:moveTo>
                  <a:lnTo>
                    <a:pt x="8026" y="87630"/>
                  </a:lnTo>
                  <a:lnTo>
                    <a:pt x="8585" y="87630"/>
                  </a:lnTo>
                  <a:lnTo>
                    <a:pt x="8991" y="86360"/>
                  </a:lnTo>
                  <a:close/>
                </a:path>
                <a:path w="82550" h="215900">
                  <a:moveTo>
                    <a:pt x="9131" y="129540"/>
                  </a:moveTo>
                  <a:lnTo>
                    <a:pt x="8216" y="127101"/>
                  </a:lnTo>
                  <a:lnTo>
                    <a:pt x="7416" y="128270"/>
                  </a:lnTo>
                  <a:lnTo>
                    <a:pt x="6413" y="124879"/>
                  </a:lnTo>
                  <a:lnTo>
                    <a:pt x="7645" y="125730"/>
                  </a:lnTo>
                  <a:lnTo>
                    <a:pt x="6121" y="120650"/>
                  </a:lnTo>
                  <a:lnTo>
                    <a:pt x="8483" y="123190"/>
                  </a:lnTo>
                  <a:lnTo>
                    <a:pt x="8331" y="121920"/>
                  </a:lnTo>
                  <a:lnTo>
                    <a:pt x="7594" y="121920"/>
                  </a:lnTo>
                  <a:lnTo>
                    <a:pt x="7696" y="120650"/>
                  </a:lnTo>
                  <a:lnTo>
                    <a:pt x="7937" y="120650"/>
                  </a:lnTo>
                  <a:lnTo>
                    <a:pt x="8445" y="121920"/>
                  </a:lnTo>
                  <a:lnTo>
                    <a:pt x="8001" y="119380"/>
                  </a:lnTo>
                  <a:lnTo>
                    <a:pt x="7378" y="120650"/>
                  </a:lnTo>
                  <a:lnTo>
                    <a:pt x="7353" y="118110"/>
                  </a:lnTo>
                  <a:lnTo>
                    <a:pt x="7531" y="118110"/>
                  </a:lnTo>
                  <a:lnTo>
                    <a:pt x="6921" y="116840"/>
                  </a:lnTo>
                  <a:lnTo>
                    <a:pt x="7150" y="115570"/>
                  </a:lnTo>
                  <a:lnTo>
                    <a:pt x="7327" y="115570"/>
                  </a:lnTo>
                  <a:lnTo>
                    <a:pt x="7505" y="114642"/>
                  </a:lnTo>
                  <a:lnTo>
                    <a:pt x="7391" y="113030"/>
                  </a:lnTo>
                  <a:lnTo>
                    <a:pt x="2057" y="113030"/>
                  </a:lnTo>
                  <a:lnTo>
                    <a:pt x="1854" y="113030"/>
                  </a:lnTo>
                  <a:lnTo>
                    <a:pt x="749" y="115570"/>
                  </a:lnTo>
                  <a:lnTo>
                    <a:pt x="622" y="116840"/>
                  </a:lnTo>
                  <a:lnTo>
                    <a:pt x="1117" y="116840"/>
                  </a:lnTo>
                  <a:lnTo>
                    <a:pt x="1117" y="118110"/>
                  </a:lnTo>
                  <a:lnTo>
                    <a:pt x="1308" y="118110"/>
                  </a:lnTo>
                  <a:lnTo>
                    <a:pt x="2019" y="116840"/>
                  </a:lnTo>
                  <a:lnTo>
                    <a:pt x="2692" y="118110"/>
                  </a:lnTo>
                  <a:lnTo>
                    <a:pt x="2336" y="119380"/>
                  </a:lnTo>
                  <a:lnTo>
                    <a:pt x="3136" y="120650"/>
                  </a:lnTo>
                  <a:lnTo>
                    <a:pt x="2184" y="120650"/>
                  </a:lnTo>
                  <a:lnTo>
                    <a:pt x="2438" y="118110"/>
                  </a:lnTo>
                  <a:lnTo>
                    <a:pt x="1206" y="121920"/>
                  </a:lnTo>
                  <a:lnTo>
                    <a:pt x="1104" y="120650"/>
                  </a:lnTo>
                  <a:lnTo>
                    <a:pt x="762" y="120650"/>
                  </a:lnTo>
                  <a:lnTo>
                    <a:pt x="0" y="123190"/>
                  </a:lnTo>
                  <a:lnTo>
                    <a:pt x="1905" y="121920"/>
                  </a:lnTo>
                  <a:lnTo>
                    <a:pt x="1981" y="124460"/>
                  </a:lnTo>
                  <a:lnTo>
                    <a:pt x="2451" y="125730"/>
                  </a:lnTo>
                  <a:lnTo>
                    <a:pt x="2095" y="127000"/>
                  </a:lnTo>
                  <a:lnTo>
                    <a:pt x="2832" y="127000"/>
                  </a:lnTo>
                  <a:lnTo>
                    <a:pt x="2832" y="127812"/>
                  </a:lnTo>
                  <a:lnTo>
                    <a:pt x="2755" y="128295"/>
                  </a:lnTo>
                  <a:lnTo>
                    <a:pt x="2832" y="128066"/>
                  </a:lnTo>
                  <a:lnTo>
                    <a:pt x="2832" y="128270"/>
                  </a:lnTo>
                  <a:lnTo>
                    <a:pt x="2984" y="127000"/>
                  </a:lnTo>
                  <a:lnTo>
                    <a:pt x="3543" y="128270"/>
                  </a:lnTo>
                  <a:lnTo>
                    <a:pt x="3759" y="129540"/>
                  </a:lnTo>
                  <a:lnTo>
                    <a:pt x="3340" y="129540"/>
                  </a:lnTo>
                  <a:lnTo>
                    <a:pt x="3403" y="128270"/>
                  </a:lnTo>
                  <a:lnTo>
                    <a:pt x="3251" y="129540"/>
                  </a:lnTo>
                  <a:lnTo>
                    <a:pt x="4279" y="130810"/>
                  </a:lnTo>
                  <a:lnTo>
                    <a:pt x="2425" y="132080"/>
                  </a:lnTo>
                  <a:lnTo>
                    <a:pt x="3162" y="133350"/>
                  </a:lnTo>
                  <a:lnTo>
                    <a:pt x="8585" y="133350"/>
                  </a:lnTo>
                  <a:lnTo>
                    <a:pt x="9131" y="129540"/>
                  </a:lnTo>
                  <a:close/>
                </a:path>
                <a:path w="82550" h="215900">
                  <a:moveTo>
                    <a:pt x="10134" y="142240"/>
                  </a:moveTo>
                  <a:lnTo>
                    <a:pt x="9779" y="142240"/>
                  </a:lnTo>
                  <a:lnTo>
                    <a:pt x="9956" y="142989"/>
                  </a:lnTo>
                  <a:lnTo>
                    <a:pt x="10134" y="142240"/>
                  </a:lnTo>
                  <a:close/>
                </a:path>
                <a:path w="82550" h="215900">
                  <a:moveTo>
                    <a:pt x="10693" y="76200"/>
                  </a:moveTo>
                  <a:lnTo>
                    <a:pt x="10579" y="74930"/>
                  </a:lnTo>
                  <a:lnTo>
                    <a:pt x="7124" y="74930"/>
                  </a:lnTo>
                  <a:lnTo>
                    <a:pt x="6819" y="74930"/>
                  </a:lnTo>
                  <a:lnTo>
                    <a:pt x="6565" y="76200"/>
                  </a:lnTo>
                  <a:lnTo>
                    <a:pt x="6985" y="74079"/>
                  </a:lnTo>
                  <a:lnTo>
                    <a:pt x="6946" y="73888"/>
                  </a:lnTo>
                  <a:lnTo>
                    <a:pt x="6858" y="74066"/>
                  </a:lnTo>
                  <a:lnTo>
                    <a:pt x="6400" y="74955"/>
                  </a:lnTo>
                  <a:lnTo>
                    <a:pt x="5829" y="76200"/>
                  </a:lnTo>
                  <a:lnTo>
                    <a:pt x="6235" y="77470"/>
                  </a:lnTo>
                  <a:lnTo>
                    <a:pt x="5588" y="77470"/>
                  </a:lnTo>
                  <a:lnTo>
                    <a:pt x="4991" y="78740"/>
                  </a:lnTo>
                  <a:lnTo>
                    <a:pt x="5092" y="80010"/>
                  </a:lnTo>
                  <a:lnTo>
                    <a:pt x="5854" y="78740"/>
                  </a:lnTo>
                  <a:lnTo>
                    <a:pt x="5803" y="80010"/>
                  </a:lnTo>
                  <a:lnTo>
                    <a:pt x="5372" y="81280"/>
                  </a:lnTo>
                  <a:lnTo>
                    <a:pt x="4445" y="81280"/>
                  </a:lnTo>
                  <a:lnTo>
                    <a:pt x="2514" y="83820"/>
                  </a:lnTo>
                  <a:lnTo>
                    <a:pt x="5448" y="87630"/>
                  </a:lnTo>
                  <a:lnTo>
                    <a:pt x="4419" y="88722"/>
                  </a:lnTo>
                  <a:lnTo>
                    <a:pt x="4521" y="88900"/>
                  </a:lnTo>
                  <a:lnTo>
                    <a:pt x="4191" y="90170"/>
                  </a:lnTo>
                  <a:lnTo>
                    <a:pt x="3657" y="90957"/>
                  </a:lnTo>
                  <a:lnTo>
                    <a:pt x="3632" y="91440"/>
                  </a:lnTo>
                  <a:lnTo>
                    <a:pt x="3517" y="91173"/>
                  </a:lnTo>
                  <a:lnTo>
                    <a:pt x="2463" y="92710"/>
                  </a:lnTo>
                  <a:lnTo>
                    <a:pt x="1676" y="95250"/>
                  </a:lnTo>
                  <a:lnTo>
                    <a:pt x="3746" y="95250"/>
                  </a:lnTo>
                  <a:lnTo>
                    <a:pt x="3162" y="97790"/>
                  </a:lnTo>
                  <a:lnTo>
                    <a:pt x="3543" y="97790"/>
                  </a:lnTo>
                  <a:lnTo>
                    <a:pt x="4546" y="96520"/>
                  </a:lnTo>
                  <a:lnTo>
                    <a:pt x="4737" y="99060"/>
                  </a:lnTo>
                  <a:lnTo>
                    <a:pt x="4470" y="100330"/>
                  </a:lnTo>
                  <a:lnTo>
                    <a:pt x="2844" y="100330"/>
                  </a:lnTo>
                  <a:lnTo>
                    <a:pt x="2819" y="99060"/>
                  </a:lnTo>
                  <a:lnTo>
                    <a:pt x="3086" y="99060"/>
                  </a:lnTo>
                  <a:lnTo>
                    <a:pt x="2895" y="97790"/>
                  </a:lnTo>
                  <a:lnTo>
                    <a:pt x="2451" y="99060"/>
                  </a:lnTo>
                  <a:lnTo>
                    <a:pt x="2298" y="101600"/>
                  </a:lnTo>
                  <a:lnTo>
                    <a:pt x="2527" y="101600"/>
                  </a:lnTo>
                  <a:lnTo>
                    <a:pt x="2095" y="102463"/>
                  </a:lnTo>
                  <a:lnTo>
                    <a:pt x="2006" y="102870"/>
                  </a:lnTo>
                  <a:lnTo>
                    <a:pt x="1968" y="102704"/>
                  </a:lnTo>
                  <a:lnTo>
                    <a:pt x="1892" y="102870"/>
                  </a:lnTo>
                  <a:lnTo>
                    <a:pt x="2349" y="104140"/>
                  </a:lnTo>
                  <a:lnTo>
                    <a:pt x="1905" y="106680"/>
                  </a:lnTo>
                  <a:lnTo>
                    <a:pt x="2108" y="106680"/>
                  </a:lnTo>
                  <a:lnTo>
                    <a:pt x="2552" y="105410"/>
                  </a:lnTo>
                  <a:lnTo>
                    <a:pt x="2540" y="106680"/>
                  </a:lnTo>
                  <a:lnTo>
                    <a:pt x="2032" y="109220"/>
                  </a:lnTo>
                  <a:lnTo>
                    <a:pt x="3213" y="107950"/>
                  </a:lnTo>
                  <a:lnTo>
                    <a:pt x="3340" y="110490"/>
                  </a:lnTo>
                  <a:lnTo>
                    <a:pt x="2768" y="111760"/>
                  </a:lnTo>
                  <a:lnTo>
                    <a:pt x="6705" y="111760"/>
                  </a:lnTo>
                  <a:lnTo>
                    <a:pt x="6019" y="110490"/>
                  </a:lnTo>
                  <a:lnTo>
                    <a:pt x="6426" y="107950"/>
                  </a:lnTo>
                  <a:lnTo>
                    <a:pt x="6616" y="106680"/>
                  </a:lnTo>
                  <a:lnTo>
                    <a:pt x="7924" y="107950"/>
                  </a:lnTo>
                  <a:lnTo>
                    <a:pt x="7493" y="106680"/>
                  </a:lnTo>
                  <a:lnTo>
                    <a:pt x="7061" y="105410"/>
                  </a:lnTo>
                  <a:lnTo>
                    <a:pt x="8229" y="105410"/>
                  </a:lnTo>
                  <a:lnTo>
                    <a:pt x="7975" y="104140"/>
                  </a:lnTo>
                  <a:lnTo>
                    <a:pt x="7378" y="104140"/>
                  </a:lnTo>
                  <a:lnTo>
                    <a:pt x="7391" y="102704"/>
                  </a:lnTo>
                  <a:lnTo>
                    <a:pt x="6705" y="101600"/>
                  </a:lnTo>
                  <a:lnTo>
                    <a:pt x="7150" y="100330"/>
                  </a:lnTo>
                  <a:lnTo>
                    <a:pt x="7556" y="101600"/>
                  </a:lnTo>
                  <a:lnTo>
                    <a:pt x="7543" y="100330"/>
                  </a:lnTo>
                  <a:lnTo>
                    <a:pt x="7518" y="99060"/>
                  </a:lnTo>
                  <a:lnTo>
                    <a:pt x="7124" y="100330"/>
                  </a:lnTo>
                  <a:lnTo>
                    <a:pt x="6972" y="100330"/>
                  </a:lnTo>
                  <a:lnTo>
                    <a:pt x="6464" y="99060"/>
                  </a:lnTo>
                  <a:lnTo>
                    <a:pt x="5486" y="100330"/>
                  </a:lnTo>
                  <a:lnTo>
                    <a:pt x="5969" y="97790"/>
                  </a:lnTo>
                  <a:lnTo>
                    <a:pt x="6057" y="99060"/>
                  </a:lnTo>
                  <a:lnTo>
                    <a:pt x="6096" y="97790"/>
                  </a:lnTo>
                  <a:lnTo>
                    <a:pt x="6121" y="96520"/>
                  </a:lnTo>
                  <a:lnTo>
                    <a:pt x="6858" y="96520"/>
                  </a:lnTo>
                  <a:lnTo>
                    <a:pt x="6248" y="93980"/>
                  </a:lnTo>
                  <a:lnTo>
                    <a:pt x="6629" y="93980"/>
                  </a:lnTo>
                  <a:lnTo>
                    <a:pt x="7023" y="92710"/>
                  </a:lnTo>
                  <a:lnTo>
                    <a:pt x="7874" y="93980"/>
                  </a:lnTo>
                  <a:lnTo>
                    <a:pt x="8128" y="93980"/>
                  </a:lnTo>
                  <a:lnTo>
                    <a:pt x="7213" y="92710"/>
                  </a:lnTo>
                  <a:lnTo>
                    <a:pt x="7759" y="91440"/>
                  </a:lnTo>
                  <a:lnTo>
                    <a:pt x="8305" y="90170"/>
                  </a:lnTo>
                  <a:lnTo>
                    <a:pt x="7404" y="88900"/>
                  </a:lnTo>
                  <a:lnTo>
                    <a:pt x="7645" y="88900"/>
                  </a:lnTo>
                  <a:lnTo>
                    <a:pt x="7975" y="87693"/>
                  </a:lnTo>
                  <a:lnTo>
                    <a:pt x="7048" y="88900"/>
                  </a:lnTo>
                  <a:lnTo>
                    <a:pt x="8001" y="86360"/>
                  </a:lnTo>
                  <a:lnTo>
                    <a:pt x="8229" y="86360"/>
                  </a:lnTo>
                  <a:lnTo>
                    <a:pt x="8940" y="83820"/>
                  </a:lnTo>
                  <a:lnTo>
                    <a:pt x="8597" y="81280"/>
                  </a:lnTo>
                  <a:lnTo>
                    <a:pt x="9372" y="78740"/>
                  </a:lnTo>
                  <a:lnTo>
                    <a:pt x="10617" y="78740"/>
                  </a:lnTo>
                  <a:lnTo>
                    <a:pt x="9537" y="80784"/>
                  </a:lnTo>
                  <a:lnTo>
                    <a:pt x="9423" y="81026"/>
                  </a:lnTo>
                  <a:lnTo>
                    <a:pt x="9283" y="81280"/>
                  </a:lnTo>
                  <a:lnTo>
                    <a:pt x="9423" y="81280"/>
                  </a:lnTo>
                  <a:lnTo>
                    <a:pt x="9423" y="82029"/>
                  </a:lnTo>
                  <a:lnTo>
                    <a:pt x="10020" y="81280"/>
                  </a:lnTo>
                  <a:lnTo>
                    <a:pt x="10388" y="81280"/>
                  </a:lnTo>
                  <a:lnTo>
                    <a:pt x="10668" y="78740"/>
                  </a:lnTo>
                  <a:lnTo>
                    <a:pt x="10693" y="76200"/>
                  </a:lnTo>
                  <a:close/>
                </a:path>
                <a:path w="82550" h="215900">
                  <a:moveTo>
                    <a:pt x="11785" y="203098"/>
                  </a:moveTo>
                  <a:lnTo>
                    <a:pt x="11468" y="201930"/>
                  </a:lnTo>
                  <a:lnTo>
                    <a:pt x="10541" y="201930"/>
                  </a:lnTo>
                  <a:lnTo>
                    <a:pt x="11785" y="203098"/>
                  </a:lnTo>
                  <a:close/>
                </a:path>
                <a:path w="82550" h="215900">
                  <a:moveTo>
                    <a:pt x="11887" y="203200"/>
                  </a:moveTo>
                  <a:close/>
                </a:path>
                <a:path w="82550" h="215900">
                  <a:moveTo>
                    <a:pt x="12217" y="162229"/>
                  </a:moveTo>
                  <a:lnTo>
                    <a:pt x="12217" y="162445"/>
                  </a:lnTo>
                  <a:lnTo>
                    <a:pt x="12217" y="162229"/>
                  </a:lnTo>
                  <a:close/>
                </a:path>
                <a:path w="82550" h="215900">
                  <a:moveTo>
                    <a:pt x="12293" y="163855"/>
                  </a:moveTo>
                  <a:lnTo>
                    <a:pt x="12268" y="163144"/>
                  </a:lnTo>
                  <a:lnTo>
                    <a:pt x="12217" y="162445"/>
                  </a:lnTo>
                  <a:lnTo>
                    <a:pt x="12242" y="164401"/>
                  </a:lnTo>
                  <a:lnTo>
                    <a:pt x="12293" y="163855"/>
                  </a:lnTo>
                  <a:close/>
                </a:path>
                <a:path w="82550" h="215900">
                  <a:moveTo>
                    <a:pt x="12522" y="199390"/>
                  </a:moveTo>
                  <a:lnTo>
                    <a:pt x="11315" y="199390"/>
                  </a:lnTo>
                  <a:lnTo>
                    <a:pt x="11595" y="200660"/>
                  </a:lnTo>
                  <a:lnTo>
                    <a:pt x="12522" y="199390"/>
                  </a:lnTo>
                  <a:close/>
                </a:path>
                <a:path w="82550" h="215900">
                  <a:moveTo>
                    <a:pt x="12954" y="169964"/>
                  </a:moveTo>
                  <a:lnTo>
                    <a:pt x="12700" y="170345"/>
                  </a:lnTo>
                  <a:lnTo>
                    <a:pt x="12573" y="170726"/>
                  </a:lnTo>
                  <a:lnTo>
                    <a:pt x="12509" y="171107"/>
                  </a:lnTo>
                  <a:lnTo>
                    <a:pt x="12649" y="171272"/>
                  </a:lnTo>
                  <a:lnTo>
                    <a:pt x="12954" y="169964"/>
                  </a:lnTo>
                  <a:close/>
                </a:path>
                <a:path w="82550" h="215900">
                  <a:moveTo>
                    <a:pt x="13576" y="212191"/>
                  </a:moveTo>
                  <a:lnTo>
                    <a:pt x="13042" y="211366"/>
                  </a:lnTo>
                  <a:lnTo>
                    <a:pt x="13131" y="210286"/>
                  </a:lnTo>
                  <a:lnTo>
                    <a:pt x="13017" y="209499"/>
                  </a:lnTo>
                  <a:lnTo>
                    <a:pt x="12992" y="209359"/>
                  </a:lnTo>
                  <a:lnTo>
                    <a:pt x="12814" y="209562"/>
                  </a:lnTo>
                  <a:lnTo>
                    <a:pt x="12573" y="210566"/>
                  </a:lnTo>
                  <a:lnTo>
                    <a:pt x="12776" y="211836"/>
                  </a:lnTo>
                  <a:lnTo>
                    <a:pt x="13576" y="212191"/>
                  </a:lnTo>
                  <a:close/>
                </a:path>
                <a:path w="82550" h="215900">
                  <a:moveTo>
                    <a:pt x="14579" y="48641"/>
                  </a:moveTo>
                  <a:lnTo>
                    <a:pt x="14452" y="48615"/>
                  </a:lnTo>
                  <a:lnTo>
                    <a:pt x="14325" y="48628"/>
                  </a:lnTo>
                  <a:lnTo>
                    <a:pt x="14465" y="48679"/>
                  </a:lnTo>
                  <a:close/>
                </a:path>
                <a:path w="82550" h="215900">
                  <a:moveTo>
                    <a:pt x="16637" y="191770"/>
                  </a:moveTo>
                  <a:lnTo>
                    <a:pt x="15659" y="189230"/>
                  </a:lnTo>
                  <a:lnTo>
                    <a:pt x="14668" y="186690"/>
                  </a:lnTo>
                  <a:lnTo>
                    <a:pt x="15341" y="186690"/>
                  </a:lnTo>
                  <a:lnTo>
                    <a:pt x="15862" y="185420"/>
                  </a:lnTo>
                  <a:lnTo>
                    <a:pt x="14630" y="182880"/>
                  </a:lnTo>
                  <a:lnTo>
                    <a:pt x="14757" y="182880"/>
                  </a:lnTo>
                  <a:lnTo>
                    <a:pt x="14986" y="181610"/>
                  </a:lnTo>
                  <a:lnTo>
                    <a:pt x="13360" y="180340"/>
                  </a:lnTo>
                  <a:lnTo>
                    <a:pt x="13982" y="179070"/>
                  </a:lnTo>
                  <a:lnTo>
                    <a:pt x="13893" y="176530"/>
                  </a:lnTo>
                  <a:lnTo>
                    <a:pt x="13169" y="176530"/>
                  </a:lnTo>
                  <a:lnTo>
                    <a:pt x="13246" y="175260"/>
                  </a:lnTo>
                  <a:lnTo>
                    <a:pt x="12204" y="173990"/>
                  </a:lnTo>
                  <a:lnTo>
                    <a:pt x="12509" y="171450"/>
                  </a:lnTo>
                  <a:lnTo>
                    <a:pt x="11417" y="171450"/>
                  </a:lnTo>
                  <a:lnTo>
                    <a:pt x="12534" y="168910"/>
                  </a:lnTo>
                  <a:lnTo>
                    <a:pt x="11176" y="167640"/>
                  </a:lnTo>
                  <a:lnTo>
                    <a:pt x="12547" y="167640"/>
                  </a:lnTo>
                  <a:lnTo>
                    <a:pt x="11963" y="165100"/>
                  </a:lnTo>
                  <a:lnTo>
                    <a:pt x="11226" y="163830"/>
                  </a:lnTo>
                  <a:lnTo>
                    <a:pt x="11671" y="163830"/>
                  </a:lnTo>
                  <a:lnTo>
                    <a:pt x="11569" y="162560"/>
                  </a:lnTo>
                  <a:lnTo>
                    <a:pt x="12192" y="162560"/>
                  </a:lnTo>
                  <a:lnTo>
                    <a:pt x="12065" y="161290"/>
                  </a:lnTo>
                  <a:lnTo>
                    <a:pt x="11696" y="160020"/>
                  </a:lnTo>
                  <a:lnTo>
                    <a:pt x="11010" y="160020"/>
                  </a:lnTo>
                  <a:lnTo>
                    <a:pt x="12471" y="157480"/>
                  </a:lnTo>
                  <a:lnTo>
                    <a:pt x="9258" y="154940"/>
                  </a:lnTo>
                  <a:lnTo>
                    <a:pt x="11264" y="153670"/>
                  </a:lnTo>
                  <a:lnTo>
                    <a:pt x="10172" y="149860"/>
                  </a:lnTo>
                  <a:lnTo>
                    <a:pt x="9639" y="147320"/>
                  </a:lnTo>
                  <a:lnTo>
                    <a:pt x="9359" y="146050"/>
                  </a:lnTo>
                  <a:lnTo>
                    <a:pt x="10655" y="146050"/>
                  </a:lnTo>
                  <a:lnTo>
                    <a:pt x="9956" y="142989"/>
                  </a:lnTo>
                  <a:lnTo>
                    <a:pt x="9296" y="145669"/>
                  </a:lnTo>
                  <a:lnTo>
                    <a:pt x="8737" y="142240"/>
                  </a:lnTo>
                  <a:lnTo>
                    <a:pt x="9779" y="142240"/>
                  </a:lnTo>
                  <a:lnTo>
                    <a:pt x="8458" y="139700"/>
                  </a:lnTo>
                  <a:lnTo>
                    <a:pt x="8534" y="135890"/>
                  </a:lnTo>
                  <a:lnTo>
                    <a:pt x="8661" y="135890"/>
                  </a:lnTo>
                  <a:lnTo>
                    <a:pt x="9169" y="137160"/>
                  </a:lnTo>
                  <a:lnTo>
                    <a:pt x="9423" y="137160"/>
                  </a:lnTo>
                  <a:lnTo>
                    <a:pt x="9144" y="135890"/>
                  </a:lnTo>
                  <a:lnTo>
                    <a:pt x="8864" y="134620"/>
                  </a:lnTo>
                  <a:lnTo>
                    <a:pt x="4381" y="134620"/>
                  </a:lnTo>
                  <a:lnTo>
                    <a:pt x="4381" y="135890"/>
                  </a:lnTo>
                  <a:lnTo>
                    <a:pt x="3657" y="136817"/>
                  </a:lnTo>
                  <a:lnTo>
                    <a:pt x="3251" y="135890"/>
                  </a:lnTo>
                  <a:lnTo>
                    <a:pt x="4381" y="135890"/>
                  </a:lnTo>
                  <a:lnTo>
                    <a:pt x="4381" y="134620"/>
                  </a:lnTo>
                  <a:lnTo>
                    <a:pt x="2844" y="134620"/>
                  </a:lnTo>
                  <a:lnTo>
                    <a:pt x="1943" y="134620"/>
                  </a:lnTo>
                  <a:lnTo>
                    <a:pt x="2781" y="137160"/>
                  </a:lnTo>
                  <a:lnTo>
                    <a:pt x="1346" y="137160"/>
                  </a:lnTo>
                  <a:lnTo>
                    <a:pt x="2082" y="138430"/>
                  </a:lnTo>
                  <a:lnTo>
                    <a:pt x="2590" y="138430"/>
                  </a:lnTo>
                  <a:lnTo>
                    <a:pt x="3403" y="139700"/>
                  </a:lnTo>
                  <a:lnTo>
                    <a:pt x="2895" y="137160"/>
                  </a:lnTo>
                  <a:lnTo>
                    <a:pt x="2641" y="135890"/>
                  </a:lnTo>
                  <a:lnTo>
                    <a:pt x="3860" y="138430"/>
                  </a:lnTo>
                  <a:lnTo>
                    <a:pt x="3810" y="137452"/>
                  </a:lnTo>
                  <a:lnTo>
                    <a:pt x="5219" y="138430"/>
                  </a:lnTo>
                  <a:lnTo>
                    <a:pt x="4597" y="140970"/>
                  </a:lnTo>
                  <a:lnTo>
                    <a:pt x="2781" y="140970"/>
                  </a:lnTo>
                  <a:lnTo>
                    <a:pt x="2146" y="143510"/>
                  </a:lnTo>
                  <a:lnTo>
                    <a:pt x="4051" y="144780"/>
                  </a:lnTo>
                  <a:lnTo>
                    <a:pt x="3835" y="148590"/>
                  </a:lnTo>
                  <a:lnTo>
                    <a:pt x="4064" y="147320"/>
                  </a:lnTo>
                  <a:lnTo>
                    <a:pt x="4813" y="147320"/>
                  </a:lnTo>
                  <a:lnTo>
                    <a:pt x="4318" y="148590"/>
                  </a:lnTo>
                  <a:lnTo>
                    <a:pt x="4699" y="149860"/>
                  </a:lnTo>
                  <a:lnTo>
                    <a:pt x="4076" y="149860"/>
                  </a:lnTo>
                  <a:lnTo>
                    <a:pt x="3911" y="151130"/>
                  </a:lnTo>
                  <a:lnTo>
                    <a:pt x="3721" y="153670"/>
                  </a:lnTo>
                  <a:lnTo>
                    <a:pt x="4953" y="153670"/>
                  </a:lnTo>
                  <a:lnTo>
                    <a:pt x="4267" y="154940"/>
                  </a:lnTo>
                  <a:lnTo>
                    <a:pt x="4152" y="157480"/>
                  </a:lnTo>
                  <a:lnTo>
                    <a:pt x="6235" y="157480"/>
                  </a:lnTo>
                  <a:lnTo>
                    <a:pt x="6210" y="160020"/>
                  </a:lnTo>
                  <a:lnTo>
                    <a:pt x="5499" y="160020"/>
                  </a:lnTo>
                  <a:lnTo>
                    <a:pt x="5156" y="161290"/>
                  </a:lnTo>
                  <a:lnTo>
                    <a:pt x="4559" y="158750"/>
                  </a:lnTo>
                  <a:lnTo>
                    <a:pt x="4559" y="161290"/>
                  </a:lnTo>
                  <a:lnTo>
                    <a:pt x="5981" y="162560"/>
                  </a:lnTo>
                  <a:lnTo>
                    <a:pt x="5461" y="163830"/>
                  </a:lnTo>
                  <a:lnTo>
                    <a:pt x="6400" y="163830"/>
                  </a:lnTo>
                  <a:lnTo>
                    <a:pt x="6413" y="165100"/>
                  </a:lnTo>
                  <a:lnTo>
                    <a:pt x="6654" y="166370"/>
                  </a:lnTo>
                  <a:lnTo>
                    <a:pt x="7251" y="165100"/>
                  </a:lnTo>
                  <a:lnTo>
                    <a:pt x="5537" y="168910"/>
                  </a:lnTo>
                  <a:lnTo>
                    <a:pt x="8166" y="172720"/>
                  </a:lnTo>
                  <a:lnTo>
                    <a:pt x="6908" y="175260"/>
                  </a:lnTo>
                  <a:lnTo>
                    <a:pt x="8255" y="180340"/>
                  </a:lnTo>
                  <a:lnTo>
                    <a:pt x="7962" y="180340"/>
                  </a:lnTo>
                  <a:lnTo>
                    <a:pt x="7785" y="182880"/>
                  </a:lnTo>
                  <a:lnTo>
                    <a:pt x="9918" y="181610"/>
                  </a:lnTo>
                  <a:lnTo>
                    <a:pt x="9740" y="184150"/>
                  </a:lnTo>
                  <a:lnTo>
                    <a:pt x="9004" y="185420"/>
                  </a:lnTo>
                  <a:lnTo>
                    <a:pt x="8978" y="182880"/>
                  </a:lnTo>
                  <a:lnTo>
                    <a:pt x="8763" y="184150"/>
                  </a:lnTo>
                  <a:lnTo>
                    <a:pt x="6845" y="184150"/>
                  </a:lnTo>
                  <a:lnTo>
                    <a:pt x="9575" y="186690"/>
                  </a:lnTo>
                  <a:lnTo>
                    <a:pt x="8750" y="189230"/>
                  </a:lnTo>
                  <a:lnTo>
                    <a:pt x="8547" y="187960"/>
                  </a:lnTo>
                  <a:lnTo>
                    <a:pt x="8128" y="190500"/>
                  </a:lnTo>
                  <a:lnTo>
                    <a:pt x="9893" y="191770"/>
                  </a:lnTo>
                  <a:lnTo>
                    <a:pt x="10007" y="193040"/>
                  </a:lnTo>
                  <a:lnTo>
                    <a:pt x="16598" y="193040"/>
                  </a:lnTo>
                  <a:lnTo>
                    <a:pt x="16637" y="191770"/>
                  </a:lnTo>
                  <a:close/>
                </a:path>
                <a:path w="82550" h="215900">
                  <a:moveTo>
                    <a:pt x="17373" y="46990"/>
                  </a:moveTo>
                  <a:lnTo>
                    <a:pt x="17056" y="46990"/>
                  </a:lnTo>
                  <a:lnTo>
                    <a:pt x="17170" y="47637"/>
                  </a:lnTo>
                  <a:lnTo>
                    <a:pt x="17373" y="46990"/>
                  </a:lnTo>
                  <a:close/>
                </a:path>
                <a:path w="82550" h="215900">
                  <a:moveTo>
                    <a:pt x="17589" y="47091"/>
                  </a:moveTo>
                  <a:close/>
                </a:path>
                <a:path w="82550" h="215900">
                  <a:moveTo>
                    <a:pt x="18630" y="215900"/>
                  </a:moveTo>
                  <a:lnTo>
                    <a:pt x="16141" y="214630"/>
                  </a:lnTo>
                  <a:lnTo>
                    <a:pt x="16764" y="215900"/>
                  </a:lnTo>
                  <a:lnTo>
                    <a:pt x="18630" y="215900"/>
                  </a:lnTo>
                  <a:close/>
                </a:path>
                <a:path w="82550" h="215900">
                  <a:moveTo>
                    <a:pt x="18923" y="38836"/>
                  </a:moveTo>
                  <a:lnTo>
                    <a:pt x="18757" y="38582"/>
                  </a:lnTo>
                  <a:lnTo>
                    <a:pt x="18656" y="38417"/>
                  </a:lnTo>
                  <a:lnTo>
                    <a:pt x="18783" y="39166"/>
                  </a:lnTo>
                  <a:lnTo>
                    <a:pt x="18923" y="38836"/>
                  </a:lnTo>
                  <a:close/>
                </a:path>
                <a:path w="82550" h="215900">
                  <a:moveTo>
                    <a:pt x="19037" y="46113"/>
                  </a:moveTo>
                  <a:lnTo>
                    <a:pt x="18262" y="46990"/>
                  </a:lnTo>
                  <a:lnTo>
                    <a:pt x="18681" y="48158"/>
                  </a:lnTo>
                  <a:lnTo>
                    <a:pt x="19037" y="46113"/>
                  </a:lnTo>
                  <a:close/>
                </a:path>
                <a:path w="82550" h="215900">
                  <a:moveTo>
                    <a:pt x="20053" y="52070"/>
                  </a:moveTo>
                  <a:lnTo>
                    <a:pt x="18707" y="48260"/>
                  </a:lnTo>
                  <a:lnTo>
                    <a:pt x="18224" y="48260"/>
                  </a:lnTo>
                  <a:lnTo>
                    <a:pt x="17589" y="47091"/>
                  </a:lnTo>
                  <a:lnTo>
                    <a:pt x="17653" y="48260"/>
                  </a:lnTo>
                  <a:lnTo>
                    <a:pt x="17310" y="48260"/>
                  </a:lnTo>
                  <a:lnTo>
                    <a:pt x="17170" y="47637"/>
                  </a:lnTo>
                  <a:lnTo>
                    <a:pt x="16979" y="48260"/>
                  </a:lnTo>
                  <a:lnTo>
                    <a:pt x="16459" y="48260"/>
                  </a:lnTo>
                  <a:lnTo>
                    <a:pt x="16370" y="46990"/>
                  </a:lnTo>
                  <a:lnTo>
                    <a:pt x="15913" y="48260"/>
                  </a:lnTo>
                  <a:lnTo>
                    <a:pt x="15138" y="49530"/>
                  </a:lnTo>
                  <a:lnTo>
                    <a:pt x="15328" y="49530"/>
                  </a:lnTo>
                  <a:lnTo>
                    <a:pt x="15151" y="50800"/>
                  </a:lnTo>
                  <a:lnTo>
                    <a:pt x="14541" y="52070"/>
                  </a:lnTo>
                  <a:lnTo>
                    <a:pt x="14249" y="50800"/>
                  </a:lnTo>
                  <a:lnTo>
                    <a:pt x="13589" y="50800"/>
                  </a:lnTo>
                  <a:lnTo>
                    <a:pt x="13817" y="52070"/>
                  </a:lnTo>
                  <a:lnTo>
                    <a:pt x="12992" y="53340"/>
                  </a:lnTo>
                  <a:lnTo>
                    <a:pt x="12903" y="54610"/>
                  </a:lnTo>
                  <a:lnTo>
                    <a:pt x="11442" y="58420"/>
                  </a:lnTo>
                  <a:lnTo>
                    <a:pt x="11823" y="58039"/>
                  </a:lnTo>
                  <a:lnTo>
                    <a:pt x="12052" y="58191"/>
                  </a:lnTo>
                  <a:lnTo>
                    <a:pt x="12141" y="57721"/>
                  </a:lnTo>
                  <a:lnTo>
                    <a:pt x="12725" y="57150"/>
                  </a:lnTo>
                  <a:lnTo>
                    <a:pt x="12865" y="57150"/>
                  </a:lnTo>
                  <a:lnTo>
                    <a:pt x="12776" y="59690"/>
                  </a:lnTo>
                  <a:lnTo>
                    <a:pt x="10274" y="63500"/>
                  </a:lnTo>
                  <a:lnTo>
                    <a:pt x="9855" y="66040"/>
                  </a:lnTo>
                  <a:lnTo>
                    <a:pt x="9575" y="66040"/>
                  </a:lnTo>
                  <a:lnTo>
                    <a:pt x="9423" y="67310"/>
                  </a:lnTo>
                  <a:lnTo>
                    <a:pt x="8686" y="69850"/>
                  </a:lnTo>
                  <a:lnTo>
                    <a:pt x="8966" y="71120"/>
                  </a:lnTo>
                  <a:lnTo>
                    <a:pt x="8826" y="71120"/>
                  </a:lnTo>
                  <a:lnTo>
                    <a:pt x="8140" y="72390"/>
                  </a:lnTo>
                  <a:lnTo>
                    <a:pt x="7835" y="72390"/>
                  </a:lnTo>
                  <a:lnTo>
                    <a:pt x="7747" y="73660"/>
                  </a:lnTo>
                  <a:lnTo>
                    <a:pt x="8051" y="73660"/>
                  </a:lnTo>
                  <a:lnTo>
                    <a:pt x="7734" y="74079"/>
                  </a:lnTo>
                  <a:lnTo>
                    <a:pt x="10502" y="74079"/>
                  </a:lnTo>
                  <a:lnTo>
                    <a:pt x="10464" y="73660"/>
                  </a:lnTo>
                  <a:lnTo>
                    <a:pt x="11582" y="71120"/>
                  </a:lnTo>
                  <a:lnTo>
                    <a:pt x="11303" y="71120"/>
                  </a:lnTo>
                  <a:lnTo>
                    <a:pt x="9842" y="69850"/>
                  </a:lnTo>
                  <a:lnTo>
                    <a:pt x="12738" y="68580"/>
                  </a:lnTo>
                  <a:lnTo>
                    <a:pt x="12446" y="67310"/>
                  </a:lnTo>
                  <a:lnTo>
                    <a:pt x="13030" y="67310"/>
                  </a:lnTo>
                  <a:lnTo>
                    <a:pt x="13830" y="66040"/>
                  </a:lnTo>
                  <a:lnTo>
                    <a:pt x="13970" y="63500"/>
                  </a:lnTo>
                  <a:lnTo>
                    <a:pt x="14579" y="59690"/>
                  </a:lnTo>
                  <a:lnTo>
                    <a:pt x="14846" y="60960"/>
                  </a:lnTo>
                  <a:lnTo>
                    <a:pt x="15608" y="59690"/>
                  </a:lnTo>
                  <a:lnTo>
                    <a:pt x="16154" y="57150"/>
                  </a:lnTo>
                  <a:lnTo>
                    <a:pt x="16891" y="55880"/>
                  </a:lnTo>
                  <a:lnTo>
                    <a:pt x="16662" y="55880"/>
                  </a:lnTo>
                  <a:lnTo>
                    <a:pt x="17018" y="54610"/>
                  </a:lnTo>
                  <a:lnTo>
                    <a:pt x="16268" y="54610"/>
                  </a:lnTo>
                  <a:lnTo>
                    <a:pt x="20053" y="52070"/>
                  </a:lnTo>
                  <a:close/>
                </a:path>
                <a:path w="82550" h="215900">
                  <a:moveTo>
                    <a:pt x="25781" y="26987"/>
                  </a:moveTo>
                  <a:lnTo>
                    <a:pt x="25539" y="26657"/>
                  </a:lnTo>
                  <a:lnTo>
                    <a:pt x="25514" y="26352"/>
                  </a:lnTo>
                  <a:lnTo>
                    <a:pt x="25603" y="26085"/>
                  </a:lnTo>
                  <a:lnTo>
                    <a:pt x="25463" y="25996"/>
                  </a:lnTo>
                  <a:lnTo>
                    <a:pt x="25260" y="25933"/>
                  </a:lnTo>
                  <a:lnTo>
                    <a:pt x="24993" y="25908"/>
                  </a:lnTo>
                  <a:lnTo>
                    <a:pt x="24790" y="26174"/>
                  </a:lnTo>
                  <a:lnTo>
                    <a:pt x="25514" y="26708"/>
                  </a:lnTo>
                  <a:lnTo>
                    <a:pt x="25781" y="26987"/>
                  </a:lnTo>
                  <a:close/>
                </a:path>
                <a:path w="82550" h="215900">
                  <a:moveTo>
                    <a:pt x="26974" y="23012"/>
                  </a:moveTo>
                  <a:lnTo>
                    <a:pt x="26060" y="23939"/>
                  </a:lnTo>
                  <a:lnTo>
                    <a:pt x="25933" y="23787"/>
                  </a:lnTo>
                  <a:lnTo>
                    <a:pt x="25793" y="24625"/>
                  </a:lnTo>
                  <a:lnTo>
                    <a:pt x="25768" y="24828"/>
                  </a:lnTo>
                  <a:lnTo>
                    <a:pt x="26492" y="24168"/>
                  </a:lnTo>
                  <a:lnTo>
                    <a:pt x="26974" y="23012"/>
                  </a:lnTo>
                  <a:close/>
                </a:path>
                <a:path w="82550" h="215900">
                  <a:moveTo>
                    <a:pt x="30607" y="21005"/>
                  </a:moveTo>
                  <a:lnTo>
                    <a:pt x="29857" y="20320"/>
                  </a:lnTo>
                  <a:lnTo>
                    <a:pt x="30149" y="21590"/>
                  </a:lnTo>
                  <a:lnTo>
                    <a:pt x="30607" y="21005"/>
                  </a:lnTo>
                  <a:close/>
                </a:path>
                <a:path w="82550" h="215900">
                  <a:moveTo>
                    <a:pt x="31140" y="20320"/>
                  </a:moveTo>
                  <a:lnTo>
                    <a:pt x="30607" y="21005"/>
                  </a:lnTo>
                  <a:lnTo>
                    <a:pt x="30810" y="21183"/>
                  </a:lnTo>
                  <a:lnTo>
                    <a:pt x="31140" y="20320"/>
                  </a:lnTo>
                  <a:close/>
                </a:path>
                <a:path w="82550" h="215900">
                  <a:moveTo>
                    <a:pt x="31699" y="16040"/>
                  </a:moveTo>
                  <a:lnTo>
                    <a:pt x="29146" y="17818"/>
                  </a:lnTo>
                  <a:lnTo>
                    <a:pt x="31267" y="16713"/>
                  </a:lnTo>
                  <a:lnTo>
                    <a:pt x="31699" y="16040"/>
                  </a:lnTo>
                  <a:close/>
                </a:path>
                <a:path w="82550" h="215900">
                  <a:moveTo>
                    <a:pt x="32308" y="16649"/>
                  </a:moveTo>
                  <a:lnTo>
                    <a:pt x="32067" y="16713"/>
                  </a:lnTo>
                  <a:lnTo>
                    <a:pt x="30746" y="18364"/>
                  </a:lnTo>
                  <a:lnTo>
                    <a:pt x="32308" y="16649"/>
                  </a:lnTo>
                  <a:close/>
                </a:path>
                <a:path w="82550" h="215900">
                  <a:moveTo>
                    <a:pt x="32651" y="15989"/>
                  </a:moveTo>
                  <a:lnTo>
                    <a:pt x="31267" y="16713"/>
                  </a:lnTo>
                  <a:lnTo>
                    <a:pt x="31127" y="16941"/>
                  </a:lnTo>
                  <a:lnTo>
                    <a:pt x="32067" y="16713"/>
                  </a:lnTo>
                  <a:lnTo>
                    <a:pt x="32651" y="15989"/>
                  </a:lnTo>
                  <a:close/>
                </a:path>
                <a:path w="82550" h="215900">
                  <a:moveTo>
                    <a:pt x="33413" y="16510"/>
                  </a:moveTo>
                  <a:lnTo>
                    <a:pt x="32969" y="16510"/>
                  </a:lnTo>
                  <a:lnTo>
                    <a:pt x="32753" y="17780"/>
                  </a:lnTo>
                  <a:lnTo>
                    <a:pt x="33413" y="16510"/>
                  </a:lnTo>
                  <a:close/>
                </a:path>
                <a:path w="82550" h="215900">
                  <a:moveTo>
                    <a:pt x="36918" y="12700"/>
                  </a:moveTo>
                  <a:lnTo>
                    <a:pt x="36499" y="12700"/>
                  </a:lnTo>
                  <a:lnTo>
                    <a:pt x="34569" y="15240"/>
                  </a:lnTo>
                  <a:lnTo>
                    <a:pt x="36918" y="12700"/>
                  </a:lnTo>
                  <a:close/>
                </a:path>
                <a:path w="82550" h="215900">
                  <a:moveTo>
                    <a:pt x="38569" y="132080"/>
                  </a:moveTo>
                  <a:lnTo>
                    <a:pt x="38163" y="130810"/>
                  </a:lnTo>
                  <a:lnTo>
                    <a:pt x="38354" y="132080"/>
                  </a:lnTo>
                  <a:lnTo>
                    <a:pt x="38569" y="132080"/>
                  </a:lnTo>
                  <a:close/>
                </a:path>
                <a:path w="82550" h="215900">
                  <a:moveTo>
                    <a:pt x="39268" y="149047"/>
                  </a:moveTo>
                  <a:lnTo>
                    <a:pt x="38963" y="148590"/>
                  </a:lnTo>
                  <a:lnTo>
                    <a:pt x="39128" y="149225"/>
                  </a:lnTo>
                  <a:lnTo>
                    <a:pt x="39268" y="149047"/>
                  </a:lnTo>
                  <a:close/>
                </a:path>
                <a:path w="82550" h="215900">
                  <a:moveTo>
                    <a:pt x="39281" y="149860"/>
                  </a:moveTo>
                  <a:lnTo>
                    <a:pt x="39128" y="149225"/>
                  </a:lnTo>
                  <a:lnTo>
                    <a:pt x="38633" y="149860"/>
                  </a:lnTo>
                  <a:lnTo>
                    <a:pt x="39281" y="149860"/>
                  </a:lnTo>
                  <a:close/>
                </a:path>
                <a:path w="82550" h="215900">
                  <a:moveTo>
                    <a:pt x="39865" y="123190"/>
                  </a:moveTo>
                  <a:lnTo>
                    <a:pt x="39230" y="123190"/>
                  </a:lnTo>
                  <a:lnTo>
                    <a:pt x="39255" y="124053"/>
                  </a:lnTo>
                  <a:lnTo>
                    <a:pt x="39230" y="124345"/>
                  </a:lnTo>
                  <a:lnTo>
                    <a:pt x="39408" y="124460"/>
                  </a:lnTo>
                  <a:lnTo>
                    <a:pt x="39865" y="123190"/>
                  </a:lnTo>
                  <a:close/>
                </a:path>
                <a:path w="82550" h="215900">
                  <a:moveTo>
                    <a:pt x="39890" y="120205"/>
                  </a:moveTo>
                  <a:lnTo>
                    <a:pt x="39763" y="119849"/>
                  </a:lnTo>
                  <a:lnTo>
                    <a:pt x="39674" y="120167"/>
                  </a:lnTo>
                  <a:lnTo>
                    <a:pt x="39890" y="120205"/>
                  </a:lnTo>
                  <a:close/>
                </a:path>
                <a:path w="82550" h="215900">
                  <a:moveTo>
                    <a:pt x="42760" y="11722"/>
                  </a:moveTo>
                  <a:lnTo>
                    <a:pt x="41008" y="11696"/>
                  </a:lnTo>
                  <a:lnTo>
                    <a:pt x="40919" y="12471"/>
                  </a:lnTo>
                  <a:lnTo>
                    <a:pt x="41427" y="12128"/>
                  </a:lnTo>
                  <a:lnTo>
                    <a:pt x="42519" y="12039"/>
                  </a:lnTo>
                  <a:lnTo>
                    <a:pt x="42760" y="11722"/>
                  </a:lnTo>
                  <a:close/>
                </a:path>
                <a:path w="82550" h="215900">
                  <a:moveTo>
                    <a:pt x="42938" y="11480"/>
                  </a:moveTo>
                  <a:lnTo>
                    <a:pt x="42760" y="11722"/>
                  </a:lnTo>
                  <a:lnTo>
                    <a:pt x="42938" y="11722"/>
                  </a:lnTo>
                  <a:lnTo>
                    <a:pt x="42938" y="11480"/>
                  </a:lnTo>
                  <a:close/>
                </a:path>
                <a:path w="82550" h="215900">
                  <a:moveTo>
                    <a:pt x="42938" y="11023"/>
                  </a:moveTo>
                  <a:lnTo>
                    <a:pt x="42824" y="10807"/>
                  </a:lnTo>
                  <a:lnTo>
                    <a:pt x="42938" y="11112"/>
                  </a:lnTo>
                  <a:close/>
                </a:path>
                <a:path w="82550" h="215900">
                  <a:moveTo>
                    <a:pt x="45542" y="8978"/>
                  </a:moveTo>
                  <a:lnTo>
                    <a:pt x="45275" y="9245"/>
                  </a:lnTo>
                  <a:lnTo>
                    <a:pt x="45148" y="9359"/>
                  </a:lnTo>
                  <a:lnTo>
                    <a:pt x="45199" y="9512"/>
                  </a:lnTo>
                  <a:lnTo>
                    <a:pt x="45364" y="9359"/>
                  </a:lnTo>
                  <a:lnTo>
                    <a:pt x="45466" y="9169"/>
                  </a:lnTo>
                  <a:lnTo>
                    <a:pt x="45542" y="8978"/>
                  </a:lnTo>
                  <a:close/>
                </a:path>
                <a:path w="82550" h="215900">
                  <a:moveTo>
                    <a:pt x="47663" y="204470"/>
                  </a:moveTo>
                  <a:lnTo>
                    <a:pt x="46990" y="204470"/>
                  </a:lnTo>
                  <a:lnTo>
                    <a:pt x="46685" y="203200"/>
                  </a:lnTo>
                  <a:lnTo>
                    <a:pt x="46951" y="201930"/>
                  </a:lnTo>
                  <a:lnTo>
                    <a:pt x="46088" y="204470"/>
                  </a:lnTo>
                  <a:lnTo>
                    <a:pt x="46024" y="207010"/>
                  </a:lnTo>
                  <a:lnTo>
                    <a:pt x="46443" y="205740"/>
                  </a:lnTo>
                  <a:lnTo>
                    <a:pt x="46494" y="204470"/>
                  </a:lnTo>
                  <a:lnTo>
                    <a:pt x="47205" y="205740"/>
                  </a:lnTo>
                  <a:lnTo>
                    <a:pt x="47663" y="204470"/>
                  </a:lnTo>
                  <a:close/>
                </a:path>
                <a:path w="82550" h="215900">
                  <a:moveTo>
                    <a:pt x="48729" y="6350"/>
                  </a:moveTo>
                  <a:lnTo>
                    <a:pt x="47180" y="5080"/>
                  </a:lnTo>
                  <a:lnTo>
                    <a:pt x="45618" y="7620"/>
                  </a:lnTo>
                  <a:lnTo>
                    <a:pt x="44221" y="8890"/>
                  </a:lnTo>
                  <a:lnTo>
                    <a:pt x="44157" y="7620"/>
                  </a:lnTo>
                  <a:lnTo>
                    <a:pt x="43180" y="8890"/>
                  </a:lnTo>
                  <a:lnTo>
                    <a:pt x="42024" y="8890"/>
                  </a:lnTo>
                  <a:lnTo>
                    <a:pt x="42672" y="7620"/>
                  </a:lnTo>
                  <a:lnTo>
                    <a:pt x="41211" y="8890"/>
                  </a:lnTo>
                  <a:lnTo>
                    <a:pt x="40601" y="8890"/>
                  </a:lnTo>
                  <a:lnTo>
                    <a:pt x="39852" y="10160"/>
                  </a:lnTo>
                  <a:lnTo>
                    <a:pt x="39090" y="10160"/>
                  </a:lnTo>
                  <a:lnTo>
                    <a:pt x="39839" y="8890"/>
                  </a:lnTo>
                  <a:lnTo>
                    <a:pt x="37439" y="10160"/>
                  </a:lnTo>
                  <a:lnTo>
                    <a:pt x="37769" y="12700"/>
                  </a:lnTo>
                  <a:lnTo>
                    <a:pt x="36918" y="12700"/>
                  </a:lnTo>
                  <a:lnTo>
                    <a:pt x="36182" y="15240"/>
                  </a:lnTo>
                  <a:lnTo>
                    <a:pt x="34569" y="15240"/>
                  </a:lnTo>
                  <a:lnTo>
                    <a:pt x="33375" y="15240"/>
                  </a:lnTo>
                  <a:lnTo>
                    <a:pt x="33896" y="16510"/>
                  </a:lnTo>
                  <a:lnTo>
                    <a:pt x="33413" y="16510"/>
                  </a:lnTo>
                  <a:lnTo>
                    <a:pt x="33477" y="17780"/>
                  </a:lnTo>
                  <a:lnTo>
                    <a:pt x="32753" y="17780"/>
                  </a:lnTo>
                  <a:lnTo>
                    <a:pt x="31864" y="17780"/>
                  </a:lnTo>
                  <a:lnTo>
                    <a:pt x="31242" y="21590"/>
                  </a:lnTo>
                  <a:lnTo>
                    <a:pt x="30810" y="21183"/>
                  </a:lnTo>
                  <a:lnTo>
                    <a:pt x="30645" y="21590"/>
                  </a:lnTo>
                  <a:lnTo>
                    <a:pt x="30149" y="21590"/>
                  </a:lnTo>
                  <a:lnTo>
                    <a:pt x="29032" y="21590"/>
                  </a:lnTo>
                  <a:lnTo>
                    <a:pt x="29806" y="22860"/>
                  </a:lnTo>
                  <a:lnTo>
                    <a:pt x="28435" y="24130"/>
                  </a:lnTo>
                  <a:lnTo>
                    <a:pt x="27927" y="22860"/>
                  </a:lnTo>
                  <a:lnTo>
                    <a:pt x="27660" y="22860"/>
                  </a:lnTo>
                  <a:lnTo>
                    <a:pt x="28409" y="24130"/>
                  </a:lnTo>
                  <a:lnTo>
                    <a:pt x="25971" y="25400"/>
                  </a:lnTo>
                  <a:lnTo>
                    <a:pt x="25590" y="26670"/>
                  </a:lnTo>
                  <a:lnTo>
                    <a:pt x="26530" y="26670"/>
                  </a:lnTo>
                  <a:lnTo>
                    <a:pt x="24765" y="29210"/>
                  </a:lnTo>
                  <a:lnTo>
                    <a:pt x="24155" y="31750"/>
                  </a:lnTo>
                  <a:lnTo>
                    <a:pt x="23888" y="30480"/>
                  </a:lnTo>
                  <a:lnTo>
                    <a:pt x="21894" y="34290"/>
                  </a:lnTo>
                  <a:lnTo>
                    <a:pt x="20777" y="35560"/>
                  </a:lnTo>
                  <a:lnTo>
                    <a:pt x="20624" y="35560"/>
                  </a:lnTo>
                  <a:lnTo>
                    <a:pt x="21501" y="36830"/>
                  </a:lnTo>
                  <a:lnTo>
                    <a:pt x="20485" y="38100"/>
                  </a:lnTo>
                  <a:lnTo>
                    <a:pt x="20154" y="39370"/>
                  </a:lnTo>
                  <a:lnTo>
                    <a:pt x="19405" y="39370"/>
                  </a:lnTo>
                  <a:lnTo>
                    <a:pt x="19443" y="38100"/>
                  </a:lnTo>
                  <a:lnTo>
                    <a:pt x="18910" y="39370"/>
                  </a:lnTo>
                  <a:lnTo>
                    <a:pt x="19113" y="39370"/>
                  </a:lnTo>
                  <a:lnTo>
                    <a:pt x="19126" y="40640"/>
                  </a:lnTo>
                  <a:lnTo>
                    <a:pt x="18262" y="40640"/>
                  </a:lnTo>
                  <a:lnTo>
                    <a:pt x="17589" y="41910"/>
                  </a:lnTo>
                  <a:lnTo>
                    <a:pt x="17780" y="44450"/>
                  </a:lnTo>
                  <a:lnTo>
                    <a:pt x="16370" y="45720"/>
                  </a:lnTo>
                  <a:lnTo>
                    <a:pt x="17056" y="46990"/>
                  </a:lnTo>
                  <a:lnTo>
                    <a:pt x="19100" y="45720"/>
                  </a:lnTo>
                  <a:lnTo>
                    <a:pt x="19037" y="46113"/>
                  </a:lnTo>
                  <a:lnTo>
                    <a:pt x="19392" y="45720"/>
                  </a:lnTo>
                  <a:lnTo>
                    <a:pt x="21628" y="43180"/>
                  </a:lnTo>
                  <a:lnTo>
                    <a:pt x="21450" y="44450"/>
                  </a:lnTo>
                  <a:lnTo>
                    <a:pt x="21678" y="44450"/>
                  </a:lnTo>
                  <a:lnTo>
                    <a:pt x="22009" y="43180"/>
                  </a:lnTo>
                  <a:lnTo>
                    <a:pt x="22326" y="41910"/>
                  </a:lnTo>
                  <a:lnTo>
                    <a:pt x="22644" y="40640"/>
                  </a:lnTo>
                  <a:lnTo>
                    <a:pt x="23164" y="39370"/>
                  </a:lnTo>
                  <a:lnTo>
                    <a:pt x="22555" y="39370"/>
                  </a:lnTo>
                  <a:lnTo>
                    <a:pt x="23164" y="38963"/>
                  </a:lnTo>
                  <a:lnTo>
                    <a:pt x="23355" y="38912"/>
                  </a:lnTo>
                  <a:lnTo>
                    <a:pt x="23482" y="38811"/>
                  </a:lnTo>
                  <a:lnTo>
                    <a:pt x="23291" y="38874"/>
                  </a:lnTo>
                  <a:lnTo>
                    <a:pt x="24434" y="38100"/>
                  </a:lnTo>
                  <a:lnTo>
                    <a:pt x="22072" y="38100"/>
                  </a:lnTo>
                  <a:lnTo>
                    <a:pt x="22072" y="41910"/>
                  </a:lnTo>
                  <a:lnTo>
                    <a:pt x="21069" y="41910"/>
                  </a:lnTo>
                  <a:lnTo>
                    <a:pt x="21145" y="40640"/>
                  </a:lnTo>
                  <a:lnTo>
                    <a:pt x="21475" y="39370"/>
                  </a:lnTo>
                  <a:lnTo>
                    <a:pt x="21323" y="40640"/>
                  </a:lnTo>
                  <a:lnTo>
                    <a:pt x="21882" y="40640"/>
                  </a:lnTo>
                  <a:lnTo>
                    <a:pt x="22072" y="41910"/>
                  </a:lnTo>
                  <a:lnTo>
                    <a:pt x="22072" y="38100"/>
                  </a:lnTo>
                  <a:lnTo>
                    <a:pt x="21374" y="38100"/>
                  </a:lnTo>
                  <a:lnTo>
                    <a:pt x="23152" y="36830"/>
                  </a:lnTo>
                  <a:lnTo>
                    <a:pt x="23431" y="36830"/>
                  </a:lnTo>
                  <a:lnTo>
                    <a:pt x="23622" y="35560"/>
                  </a:lnTo>
                  <a:lnTo>
                    <a:pt x="24053" y="34290"/>
                  </a:lnTo>
                  <a:lnTo>
                    <a:pt x="24968" y="34290"/>
                  </a:lnTo>
                  <a:lnTo>
                    <a:pt x="23977" y="35560"/>
                  </a:lnTo>
                  <a:lnTo>
                    <a:pt x="24574" y="35560"/>
                  </a:lnTo>
                  <a:lnTo>
                    <a:pt x="25120" y="34290"/>
                  </a:lnTo>
                  <a:lnTo>
                    <a:pt x="24320" y="33020"/>
                  </a:lnTo>
                  <a:lnTo>
                    <a:pt x="25514" y="31838"/>
                  </a:lnTo>
                  <a:lnTo>
                    <a:pt x="25196" y="33020"/>
                  </a:lnTo>
                  <a:lnTo>
                    <a:pt x="25146" y="34290"/>
                  </a:lnTo>
                  <a:lnTo>
                    <a:pt x="26606" y="33020"/>
                  </a:lnTo>
                  <a:lnTo>
                    <a:pt x="26428" y="33020"/>
                  </a:lnTo>
                  <a:lnTo>
                    <a:pt x="27025" y="31750"/>
                  </a:lnTo>
                  <a:lnTo>
                    <a:pt x="28397" y="30480"/>
                  </a:lnTo>
                  <a:lnTo>
                    <a:pt x="27901" y="30480"/>
                  </a:lnTo>
                  <a:lnTo>
                    <a:pt x="27825" y="30327"/>
                  </a:lnTo>
                  <a:lnTo>
                    <a:pt x="26771" y="27940"/>
                  </a:lnTo>
                  <a:lnTo>
                    <a:pt x="29197" y="27940"/>
                  </a:lnTo>
                  <a:lnTo>
                    <a:pt x="29171" y="26670"/>
                  </a:lnTo>
                  <a:lnTo>
                    <a:pt x="29108" y="24130"/>
                  </a:lnTo>
                  <a:lnTo>
                    <a:pt x="29171" y="26644"/>
                  </a:lnTo>
                  <a:lnTo>
                    <a:pt x="29591" y="25400"/>
                  </a:lnTo>
                  <a:lnTo>
                    <a:pt x="30327" y="25400"/>
                  </a:lnTo>
                  <a:lnTo>
                    <a:pt x="30568" y="25641"/>
                  </a:lnTo>
                  <a:lnTo>
                    <a:pt x="30378" y="25425"/>
                  </a:lnTo>
                  <a:lnTo>
                    <a:pt x="31597" y="25400"/>
                  </a:lnTo>
                  <a:lnTo>
                    <a:pt x="31546" y="24130"/>
                  </a:lnTo>
                  <a:lnTo>
                    <a:pt x="33058" y="24130"/>
                  </a:lnTo>
                  <a:lnTo>
                    <a:pt x="32931" y="22860"/>
                  </a:lnTo>
                  <a:lnTo>
                    <a:pt x="33210" y="22860"/>
                  </a:lnTo>
                  <a:lnTo>
                    <a:pt x="33578" y="21590"/>
                  </a:lnTo>
                  <a:lnTo>
                    <a:pt x="34074" y="21590"/>
                  </a:lnTo>
                  <a:lnTo>
                    <a:pt x="34671" y="20320"/>
                  </a:lnTo>
                  <a:lnTo>
                    <a:pt x="33451" y="21590"/>
                  </a:lnTo>
                  <a:lnTo>
                    <a:pt x="33210" y="21590"/>
                  </a:lnTo>
                  <a:lnTo>
                    <a:pt x="33616" y="19050"/>
                  </a:lnTo>
                  <a:lnTo>
                    <a:pt x="37096" y="19050"/>
                  </a:lnTo>
                  <a:lnTo>
                    <a:pt x="37998" y="15240"/>
                  </a:lnTo>
                  <a:lnTo>
                    <a:pt x="39446" y="12700"/>
                  </a:lnTo>
                  <a:lnTo>
                    <a:pt x="38976" y="11430"/>
                  </a:lnTo>
                  <a:lnTo>
                    <a:pt x="40640" y="10160"/>
                  </a:lnTo>
                  <a:lnTo>
                    <a:pt x="41592" y="10160"/>
                  </a:lnTo>
                  <a:lnTo>
                    <a:pt x="40805" y="11430"/>
                  </a:lnTo>
                  <a:lnTo>
                    <a:pt x="42151" y="11430"/>
                  </a:lnTo>
                  <a:lnTo>
                    <a:pt x="42773" y="10160"/>
                  </a:lnTo>
                  <a:lnTo>
                    <a:pt x="43624" y="8940"/>
                  </a:lnTo>
                  <a:lnTo>
                    <a:pt x="44424" y="10160"/>
                  </a:lnTo>
                  <a:lnTo>
                    <a:pt x="44665" y="9753"/>
                  </a:lnTo>
                  <a:lnTo>
                    <a:pt x="44843" y="9601"/>
                  </a:lnTo>
                  <a:lnTo>
                    <a:pt x="44704" y="9690"/>
                  </a:lnTo>
                  <a:lnTo>
                    <a:pt x="44958" y="9271"/>
                  </a:lnTo>
                  <a:lnTo>
                    <a:pt x="44970" y="9461"/>
                  </a:lnTo>
                  <a:lnTo>
                    <a:pt x="44843" y="9601"/>
                  </a:lnTo>
                  <a:lnTo>
                    <a:pt x="45148" y="9359"/>
                  </a:lnTo>
                  <a:lnTo>
                    <a:pt x="45034" y="9156"/>
                  </a:lnTo>
                  <a:lnTo>
                    <a:pt x="45199" y="8890"/>
                  </a:lnTo>
                  <a:lnTo>
                    <a:pt x="44399" y="8890"/>
                  </a:lnTo>
                  <a:lnTo>
                    <a:pt x="45745" y="7620"/>
                  </a:lnTo>
                  <a:lnTo>
                    <a:pt x="45720" y="8890"/>
                  </a:lnTo>
                  <a:lnTo>
                    <a:pt x="45542" y="10160"/>
                  </a:lnTo>
                  <a:lnTo>
                    <a:pt x="46316" y="8890"/>
                  </a:lnTo>
                  <a:lnTo>
                    <a:pt x="47040" y="7620"/>
                  </a:lnTo>
                  <a:lnTo>
                    <a:pt x="47726" y="7620"/>
                  </a:lnTo>
                  <a:lnTo>
                    <a:pt x="47523" y="8890"/>
                  </a:lnTo>
                  <a:lnTo>
                    <a:pt x="48590" y="7620"/>
                  </a:lnTo>
                  <a:lnTo>
                    <a:pt x="48221" y="7620"/>
                  </a:lnTo>
                  <a:lnTo>
                    <a:pt x="48018" y="6350"/>
                  </a:lnTo>
                  <a:lnTo>
                    <a:pt x="48729" y="6350"/>
                  </a:lnTo>
                  <a:close/>
                </a:path>
                <a:path w="82550" h="215900">
                  <a:moveTo>
                    <a:pt x="49390" y="7048"/>
                  </a:moveTo>
                  <a:lnTo>
                    <a:pt x="48590" y="7620"/>
                  </a:lnTo>
                  <a:lnTo>
                    <a:pt x="49034" y="7620"/>
                  </a:lnTo>
                  <a:lnTo>
                    <a:pt x="49390" y="7048"/>
                  </a:lnTo>
                  <a:close/>
                </a:path>
                <a:path w="82550" h="215900">
                  <a:moveTo>
                    <a:pt x="50330" y="6985"/>
                  </a:moveTo>
                  <a:lnTo>
                    <a:pt x="50317" y="6845"/>
                  </a:lnTo>
                  <a:lnTo>
                    <a:pt x="50139" y="6997"/>
                  </a:lnTo>
                  <a:lnTo>
                    <a:pt x="50330" y="6985"/>
                  </a:lnTo>
                  <a:close/>
                </a:path>
                <a:path w="82550" h="215900">
                  <a:moveTo>
                    <a:pt x="50368" y="6350"/>
                  </a:moveTo>
                  <a:lnTo>
                    <a:pt x="50101" y="6350"/>
                  </a:lnTo>
                  <a:lnTo>
                    <a:pt x="50101" y="5080"/>
                  </a:lnTo>
                  <a:lnTo>
                    <a:pt x="49618" y="6350"/>
                  </a:lnTo>
                  <a:lnTo>
                    <a:pt x="49822" y="6350"/>
                  </a:lnTo>
                  <a:lnTo>
                    <a:pt x="49390" y="7048"/>
                  </a:lnTo>
                  <a:lnTo>
                    <a:pt x="50368" y="6350"/>
                  </a:lnTo>
                  <a:close/>
                </a:path>
                <a:path w="82550" h="215900">
                  <a:moveTo>
                    <a:pt x="50584" y="6654"/>
                  </a:moveTo>
                  <a:lnTo>
                    <a:pt x="50444" y="6705"/>
                  </a:lnTo>
                  <a:lnTo>
                    <a:pt x="50317" y="6743"/>
                  </a:lnTo>
                  <a:lnTo>
                    <a:pt x="50584" y="6654"/>
                  </a:lnTo>
                  <a:close/>
                </a:path>
                <a:path w="82550" h="215900">
                  <a:moveTo>
                    <a:pt x="51181" y="6273"/>
                  </a:moveTo>
                  <a:lnTo>
                    <a:pt x="50584" y="6667"/>
                  </a:lnTo>
                  <a:lnTo>
                    <a:pt x="50825" y="6604"/>
                  </a:lnTo>
                  <a:lnTo>
                    <a:pt x="51104" y="6553"/>
                  </a:lnTo>
                  <a:lnTo>
                    <a:pt x="51181" y="6273"/>
                  </a:lnTo>
                  <a:close/>
                </a:path>
                <a:path w="82550" h="215900">
                  <a:moveTo>
                    <a:pt x="54660" y="81280"/>
                  </a:moveTo>
                  <a:lnTo>
                    <a:pt x="53682" y="82550"/>
                  </a:lnTo>
                  <a:lnTo>
                    <a:pt x="54165" y="82550"/>
                  </a:lnTo>
                  <a:lnTo>
                    <a:pt x="54648" y="82550"/>
                  </a:lnTo>
                  <a:lnTo>
                    <a:pt x="54660" y="81280"/>
                  </a:lnTo>
                  <a:close/>
                </a:path>
                <a:path w="82550" h="215900">
                  <a:moveTo>
                    <a:pt x="55740" y="4038"/>
                  </a:moveTo>
                  <a:lnTo>
                    <a:pt x="54800" y="3416"/>
                  </a:lnTo>
                  <a:lnTo>
                    <a:pt x="53555" y="3365"/>
                  </a:lnTo>
                  <a:lnTo>
                    <a:pt x="52578" y="4381"/>
                  </a:lnTo>
                  <a:lnTo>
                    <a:pt x="52285" y="4241"/>
                  </a:lnTo>
                  <a:lnTo>
                    <a:pt x="52463" y="3898"/>
                  </a:lnTo>
                  <a:lnTo>
                    <a:pt x="52476" y="3708"/>
                  </a:lnTo>
                  <a:lnTo>
                    <a:pt x="51777" y="4419"/>
                  </a:lnTo>
                  <a:lnTo>
                    <a:pt x="51181" y="5499"/>
                  </a:lnTo>
                  <a:lnTo>
                    <a:pt x="51930" y="6248"/>
                  </a:lnTo>
                  <a:lnTo>
                    <a:pt x="52374" y="5105"/>
                  </a:lnTo>
                  <a:lnTo>
                    <a:pt x="52654" y="5448"/>
                  </a:lnTo>
                  <a:lnTo>
                    <a:pt x="53225" y="4076"/>
                  </a:lnTo>
                  <a:lnTo>
                    <a:pt x="53873" y="3848"/>
                  </a:lnTo>
                  <a:lnTo>
                    <a:pt x="54457" y="4241"/>
                  </a:lnTo>
                  <a:lnTo>
                    <a:pt x="54406" y="4622"/>
                  </a:lnTo>
                  <a:lnTo>
                    <a:pt x="54597" y="4330"/>
                  </a:lnTo>
                  <a:lnTo>
                    <a:pt x="55448" y="4711"/>
                  </a:lnTo>
                  <a:lnTo>
                    <a:pt x="55740" y="4038"/>
                  </a:lnTo>
                  <a:close/>
                </a:path>
                <a:path w="82550" h="215900">
                  <a:moveTo>
                    <a:pt x="60960" y="7620"/>
                  </a:moveTo>
                  <a:lnTo>
                    <a:pt x="60477" y="6350"/>
                  </a:lnTo>
                  <a:lnTo>
                    <a:pt x="59994" y="7620"/>
                  </a:lnTo>
                  <a:lnTo>
                    <a:pt x="60960" y="7620"/>
                  </a:lnTo>
                  <a:close/>
                </a:path>
                <a:path w="82550" h="215900">
                  <a:moveTo>
                    <a:pt x="61404" y="7620"/>
                  </a:moveTo>
                  <a:lnTo>
                    <a:pt x="61341" y="7442"/>
                  </a:lnTo>
                  <a:lnTo>
                    <a:pt x="61252" y="7620"/>
                  </a:lnTo>
                  <a:lnTo>
                    <a:pt x="61404" y="7620"/>
                  </a:lnTo>
                  <a:close/>
                </a:path>
                <a:path w="82550" h="215900">
                  <a:moveTo>
                    <a:pt x="64389" y="6350"/>
                  </a:moveTo>
                  <a:lnTo>
                    <a:pt x="64249" y="6629"/>
                  </a:lnTo>
                  <a:lnTo>
                    <a:pt x="64389" y="6781"/>
                  </a:lnTo>
                  <a:lnTo>
                    <a:pt x="64389" y="6350"/>
                  </a:lnTo>
                  <a:close/>
                </a:path>
                <a:path w="82550" h="215900">
                  <a:moveTo>
                    <a:pt x="69215" y="67335"/>
                  </a:moveTo>
                  <a:lnTo>
                    <a:pt x="69088" y="67411"/>
                  </a:lnTo>
                  <a:lnTo>
                    <a:pt x="68884" y="67564"/>
                  </a:lnTo>
                  <a:lnTo>
                    <a:pt x="69037" y="67856"/>
                  </a:lnTo>
                  <a:lnTo>
                    <a:pt x="69164" y="67576"/>
                  </a:lnTo>
                  <a:lnTo>
                    <a:pt x="69176" y="67437"/>
                  </a:lnTo>
                  <a:close/>
                </a:path>
                <a:path w="82550" h="215900">
                  <a:moveTo>
                    <a:pt x="69888" y="11023"/>
                  </a:moveTo>
                  <a:lnTo>
                    <a:pt x="69723" y="11061"/>
                  </a:lnTo>
                  <a:lnTo>
                    <a:pt x="69888" y="11023"/>
                  </a:lnTo>
                  <a:close/>
                </a:path>
                <a:path w="82550" h="215900">
                  <a:moveTo>
                    <a:pt x="74587" y="44043"/>
                  </a:moveTo>
                  <a:lnTo>
                    <a:pt x="74155" y="44450"/>
                  </a:lnTo>
                  <a:lnTo>
                    <a:pt x="74510" y="44450"/>
                  </a:lnTo>
                  <a:lnTo>
                    <a:pt x="74587" y="44043"/>
                  </a:lnTo>
                  <a:close/>
                </a:path>
                <a:path w="82550" h="215900">
                  <a:moveTo>
                    <a:pt x="74726" y="42075"/>
                  </a:moveTo>
                  <a:lnTo>
                    <a:pt x="74079" y="42037"/>
                  </a:lnTo>
                  <a:lnTo>
                    <a:pt x="74485" y="40297"/>
                  </a:lnTo>
                  <a:lnTo>
                    <a:pt x="73799" y="42329"/>
                  </a:lnTo>
                  <a:lnTo>
                    <a:pt x="74117" y="42164"/>
                  </a:lnTo>
                  <a:lnTo>
                    <a:pt x="74434" y="42100"/>
                  </a:lnTo>
                  <a:lnTo>
                    <a:pt x="74726" y="42075"/>
                  </a:lnTo>
                  <a:close/>
                </a:path>
                <a:path w="82550" h="215900">
                  <a:moveTo>
                    <a:pt x="76708" y="26670"/>
                  </a:moveTo>
                  <a:lnTo>
                    <a:pt x="76136" y="24130"/>
                  </a:lnTo>
                  <a:lnTo>
                    <a:pt x="76415" y="26670"/>
                  </a:lnTo>
                  <a:lnTo>
                    <a:pt x="76708" y="26670"/>
                  </a:lnTo>
                  <a:close/>
                </a:path>
                <a:path w="82550" h="215900">
                  <a:moveTo>
                    <a:pt x="76847" y="26670"/>
                  </a:moveTo>
                  <a:lnTo>
                    <a:pt x="75869" y="27940"/>
                  </a:lnTo>
                  <a:lnTo>
                    <a:pt x="76479" y="27940"/>
                  </a:lnTo>
                  <a:lnTo>
                    <a:pt x="76847" y="26670"/>
                  </a:lnTo>
                  <a:close/>
                </a:path>
                <a:path w="82550" h="215900">
                  <a:moveTo>
                    <a:pt x="81432" y="36830"/>
                  </a:moveTo>
                  <a:lnTo>
                    <a:pt x="81178" y="37223"/>
                  </a:lnTo>
                  <a:lnTo>
                    <a:pt x="80899" y="38100"/>
                  </a:lnTo>
                  <a:lnTo>
                    <a:pt x="81102" y="38100"/>
                  </a:lnTo>
                  <a:lnTo>
                    <a:pt x="81432" y="36830"/>
                  </a:lnTo>
                  <a:close/>
                </a:path>
                <a:path w="82550" h="215900">
                  <a:moveTo>
                    <a:pt x="82118" y="30480"/>
                  </a:moveTo>
                  <a:lnTo>
                    <a:pt x="81699" y="26644"/>
                  </a:lnTo>
                  <a:lnTo>
                    <a:pt x="81330" y="24130"/>
                  </a:lnTo>
                  <a:lnTo>
                    <a:pt x="80645" y="20320"/>
                  </a:lnTo>
                  <a:lnTo>
                    <a:pt x="80162" y="16510"/>
                  </a:lnTo>
                  <a:lnTo>
                    <a:pt x="79832" y="15240"/>
                  </a:lnTo>
                  <a:lnTo>
                    <a:pt x="78930" y="15240"/>
                  </a:lnTo>
                  <a:lnTo>
                    <a:pt x="77952" y="13970"/>
                  </a:lnTo>
                  <a:lnTo>
                    <a:pt x="78587" y="12700"/>
                  </a:lnTo>
                  <a:lnTo>
                    <a:pt x="77317" y="12700"/>
                  </a:lnTo>
                  <a:lnTo>
                    <a:pt x="76631" y="11430"/>
                  </a:lnTo>
                  <a:lnTo>
                    <a:pt x="75565" y="11430"/>
                  </a:lnTo>
                  <a:lnTo>
                    <a:pt x="75311" y="10160"/>
                  </a:lnTo>
                  <a:lnTo>
                    <a:pt x="74688" y="8890"/>
                  </a:lnTo>
                  <a:lnTo>
                    <a:pt x="74218" y="7620"/>
                  </a:lnTo>
                  <a:lnTo>
                    <a:pt x="73139" y="6350"/>
                  </a:lnTo>
                  <a:lnTo>
                    <a:pt x="71234" y="5080"/>
                  </a:lnTo>
                  <a:lnTo>
                    <a:pt x="71247" y="6350"/>
                  </a:lnTo>
                  <a:lnTo>
                    <a:pt x="70218" y="5080"/>
                  </a:lnTo>
                  <a:lnTo>
                    <a:pt x="67487" y="3810"/>
                  </a:lnTo>
                  <a:lnTo>
                    <a:pt x="66941" y="3810"/>
                  </a:lnTo>
                  <a:lnTo>
                    <a:pt x="67081" y="2540"/>
                  </a:lnTo>
                  <a:lnTo>
                    <a:pt x="61328" y="2540"/>
                  </a:lnTo>
                  <a:lnTo>
                    <a:pt x="64554" y="1270"/>
                  </a:lnTo>
                  <a:lnTo>
                    <a:pt x="60744" y="0"/>
                  </a:lnTo>
                  <a:lnTo>
                    <a:pt x="59245" y="0"/>
                  </a:lnTo>
                  <a:lnTo>
                    <a:pt x="56730" y="1270"/>
                  </a:lnTo>
                  <a:lnTo>
                    <a:pt x="57289" y="2540"/>
                  </a:lnTo>
                  <a:lnTo>
                    <a:pt x="57531" y="2565"/>
                  </a:lnTo>
                  <a:lnTo>
                    <a:pt x="58699" y="2540"/>
                  </a:lnTo>
                  <a:lnTo>
                    <a:pt x="57518" y="3810"/>
                  </a:lnTo>
                  <a:lnTo>
                    <a:pt x="57404" y="4445"/>
                  </a:lnTo>
                  <a:lnTo>
                    <a:pt x="57289" y="4013"/>
                  </a:lnTo>
                  <a:lnTo>
                    <a:pt x="56629" y="4216"/>
                  </a:lnTo>
                  <a:lnTo>
                    <a:pt x="56248" y="5295"/>
                  </a:lnTo>
                  <a:lnTo>
                    <a:pt x="57226" y="4889"/>
                  </a:lnTo>
                  <a:lnTo>
                    <a:pt x="57353" y="4724"/>
                  </a:lnTo>
                  <a:lnTo>
                    <a:pt x="57302" y="5080"/>
                  </a:lnTo>
                  <a:lnTo>
                    <a:pt x="56718" y="6350"/>
                  </a:lnTo>
                  <a:lnTo>
                    <a:pt x="59156" y="7620"/>
                  </a:lnTo>
                  <a:lnTo>
                    <a:pt x="59728" y="6350"/>
                  </a:lnTo>
                  <a:lnTo>
                    <a:pt x="60477" y="6350"/>
                  </a:lnTo>
                  <a:lnTo>
                    <a:pt x="60960" y="6350"/>
                  </a:lnTo>
                  <a:lnTo>
                    <a:pt x="61341" y="7442"/>
                  </a:lnTo>
                  <a:lnTo>
                    <a:pt x="61912" y="6350"/>
                  </a:lnTo>
                  <a:lnTo>
                    <a:pt x="61988" y="7620"/>
                  </a:lnTo>
                  <a:lnTo>
                    <a:pt x="63385" y="7620"/>
                  </a:lnTo>
                  <a:lnTo>
                    <a:pt x="64274" y="8890"/>
                  </a:lnTo>
                  <a:lnTo>
                    <a:pt x="65201" y="7620"/>
                  </a:lnTo>
                  <a:lnTo>
                    <a:pt x="64389" y="6781"/>
                  </a:lnTo>
                  <a:lnTo>
                    <a:pt x="64389" y="7620"/>
                  </a:lnTo>
                  <a:lnTo>
                    <a:pt x="63728" y="7620"/>
                  </a:lnTo>
                  <a:lnTo>
                    <a:pt x="64249" y="6629"/>
                  </a:lnTo>
                  <a:lnTo>
                    <a:pt x="63969" y="6350"/>
                  </a:lnTo>
                  <a:lnTo>
                    <a:pt x="64389" y="6350"/>
                  </a:lnTo>
                  <a:lnTo>
                    <a:pt x="65341" y="6350"/>
                  </a:lnTo>
                  <a:lnTo>
                    <a:pt x="65887" y="7620"/>
                  </a:lnTo>
                  <a:lnTo>
                    <a:pt x="66522" y="7620"/>
                  </a:lnTo>
                  <a:lnTo>
                    <a:pt x="66471" y="8890"/>
                  </a:lnTo>
                  <a:lnTo>
                    <a:pt x="68541" y="8890"/>
                  </a:lnTo>
                  <a:lnTo>
                    <a:pt x="68694" y="10160"/>
                  </a:lnTo>
                  <a:lnTo>
                    <a:pt x="70904" y="10160"/>
                  </a:lnTo>
                  <a:lnTo>
                    <a:pt x="69888" y="11430"/>
                  </a:lnTo>
                  <a:lnTo>
                    <a:pt x="71615" y="11430"/>
                  </a:lnTo>
                  <a:lnTo>
                    <a:pt x="72199" y="12700"/>
                  </a:lnTo>
                  <a:lnTo>
                    <a:pt x="70091" y="12700"/>
                  </a:lnTo>
                  <a:lnTo>
                    <a:pt x="73812" y="15240"/>
                  </a:lnTo>
                  <a:lnTo>
                    <a:pt x="74333" y="19050"/>
                  </a:lnTo>
                  <a:lnTo>
                    <a:pt x="75653" y="20320"/>
                  </a:lnTo>
                  <a:lnTo>
                    <a:pt x="75234" y="20320"/>
                  </a:lnTo>
                  <a:lnTo>
                    <a:pt x="75463" y="21590"/>
                  </a:lnTo>
                  <a:lnTo>
                    <a:pt x="76200" y="21590"/>
                  </a:lnTo>
                  <a:lnTo>
                    <a:pt x="76835" y="24130"/>
                  </a:lnTo>
                  <a:lnTo>
                    <a:pt x="77660" y="24130"/>
                  </a:lnTo>
                  <a:lnTo>
                    <a:pt x="76708" y="26670"/>
                  </a:lnTo>
                  <a:lnTo>
                    <a:pt x="76847" y="26670"/>
                  </a:lnTo>
                  <a:lnTo>
                    <a:pt x="77139" y="26670"/>
                  </a:lnTo>
                  <a:lnTo>
                    <a:pt x="76479" y="27940"/>
                  </a:lnTo>
                  <a:lnTo>
                    <a:pt x="77368" y="27940"/>
                  </a:lnTo>
                  <a:lnTo>
                    <a:pt x="76225" y="29210"/>
                  </a:lnTo>
                  <a:lnTo>
                    <a:pt x="77127" y="29210"/>
                  </a:lnTo>
                  <a:lnTo>
                    <a:pt x="76987" y="29438"/>
                  </a:lnTo>
                  <a:lnTo>
                    <a:pt x="76987" y="49530"/>
                  </a:lnTo>
                  <a:lnTo>
                    <a:pt x="76542" y="52070"/>
                  </a:lnTo>
                  <a:lnTo>
                    <a:pt x="75780" y="52070"/>
                  </a:lnTo>
                  <a:lnTo>
                    <a:pt x="76987" y="49530"/>
                  </a:lnTo>
                  <a:lnTo>
                    <a:pt x="76987" y="29438"/>
                  </a:lnTo>
                  <a:lnTo>
                    <a:pt x="76339" y="30480"/>
                  </a:lnTo>
                  <a:lnTo>
                    <a:pt x="75692" y="30480"/>
                  </a:lnTo>
                  <a:lnTo>
                    <a:pt x="76111" y="31750"/>
                  </a:lnTo>
                  <a:lnTo>
                    <a:pt x="75641" y="31750"/>
                  </a:lnTo>
                  <a:lnTo>
                    <a:pt x="75133" y="30480"/>
                  </a:lnTo>
                  <a:lnTo>
                    <a:pt x="75069" y="33020"/>
                  </a:lnTo>
                  <a:lnTo>
                    <a:pt x="76225" y="31750"/>
                  </a:lnTo>
                  <a:lnTo>
                    <a:pt x="76873" y="31750"/>
                  </a:lnTo>
                  <a:lnTo>
                    <a:pt x="76962" y="34290"/>
                  </a:lnTo>
                  <a:lnTo>
                    <a:pt x="75933" y="33020"/>
                  </a:lnTo>
                  <a:lnTo>
                    <a:pt x="75272" y="33020"/>
                  </a:lnTo>
                  <a:lnTo>
                    <a:pt x="75476" y="34290"/>
                  </a:lnTo>
                  <a:lnTo>
                    <a:pt x="76288" y="35560"/>
                  </a:lnTo>
                  <a:lnTo>
                    <a:pt x="76047" y="36830"/>
                  </a:lnTo>
                  <a:lnTo>
                    <a:pt x="75565" y="36830"/>
                  </a:lnTo>
                  <a:lnTo>
                    <a:pt x="76225" y="38100"/>
                  </a:lnTo>
                  <a:lnTo>
                    <a:pt x="74637" y="40640"/>
                  </a:lnTo>
                  <a:lnTo>
                    <a:pt x="75069" y="43180"/>
                  </a:lnTo>
                  <a:lnTo>
                    <a:pt x="74739" y="43180"/>
                  </a:lnTo>
                  <a:lnTo>
                    <a:pt x="74587" y="44043"/>
                  </a:lnTo>
                  <a:lnTo>
                    <a:pt x="75425" y="43243"/>
                  </a:lnTo>
                  <a:lnTo>
                    <a:pt x="76022" y="43180"/>
                  </a:lnTo>
                  <a:lnTo>
                    <a:pt x="76428" y="44450"/>
                  </a:lnTo>
                  <a:lnTo>
                    <a:pt x="75552" y="44450"/>
                  </a:lnTo>
                  <a:lnTo>
                    <a:pt x="75438" y="43230"/>
                  </a:lnTo>
                  <a:lnTo>
                    <a:pt x="75425" y="44450"/>
                  </a:lnTo>
                  <a:lnTo>
                    <a:pt x="74510" y="44450"/>
                  </a:lnTo>
                  <a:lnTo>
                    <a:pt x="74574" y="45796"/>
                  </a:lnTo>
                  <a:lnTo>
                    <a:pt x="74561" y="47091"/>
                  </a:lnTo>
                  <a:lnTo>
                    <a:pt x="73825" y="48260"/>
                  </a:lnTo>
                  <a:lnTo>
                    <a:pt x="72758" y="48260"/>
                  </a:lnTo>
                  <a:lnTo>
                    <a:pt x="74574" y="45834"/>
                  </a:lnTo>
                  <a:lnTo>
                    <a:pt x="73139" y="46990"/>
                  </a:lnTo>
                  <a:lnTo>
                    <a:pt x="73520" y="45720"/>
                  </a:lnTo>
                  <a:lnTo>
                    <a:pt x="74231" y="44450"/>
                  </a:lnTo>
                  <a:lnTo>
                    <a:pt x="72161" y="45720"/>
                  </a:lnTo>
                  <a:lnTo>
                    <a:pt x="74739" y="43180"/>
                  </a:lnTo>
                  <a:lnTo>
                    <a:pt x="72618" y="44450"/>
                  </a:lnTo>
                  <a:lnTo>
                    <a:pt x="71424" y="46990"/>
                  </a:lnTo>
                  <a:lnTo>
                    <a:pt x="72021" y="46990"/>
                  </a:lnTo>
                  <a:lnTo>
                    <a:pt x="70764" y="49530"/>
                  </a:lnTo>
                  <a:lnTo>
                    <a:pt x="71069" y="50800"/>
                  </a:lnTo>
                  <a:lnTo>
                    <a:pt x="71615" y="49530"/>
                  </a:lnTo>
                  <a:lnTo>
                    <a:pt x="71932" y="50800"/>
                  </a:lnTo>
                  <a:lnTo>
                    <a:pt x="71374" y="54610"/>
                  </a:lnTo>
                  <a:lnTo>
                    <a:pt x="68326" y="52070"/>
                  </a:lnTo>
                  <a:lnTo>
                    <a:pt x="68478" y="54610"/>
                  </a:lnTo>
                  <a:lnTo>
                    <a:pt x="68808" y="55880"/>
                  </a:lnTo>
                  <a:lnTo>
                    <a:pt x="69875" y="57150"/>
                  </a:lnTo>
                  <a:lnTo>
                    <a:pt x="68389" y="58420"/>
                  </a:lnTo>
                  <a:lnTo>
                    <a:pt x="67614" y="57150"/>
                  </a:lnTo>
                  <a:lnTo>
                    <a:pt x="66395" y="59690"/>
                  </a:lnTo>
                  <a:lnTo>
                    <a:pt x="66852" y="59690"/>
                  </a:lnTo>
                  <a:lnTo>
                    <a:pt x="65265" y="60960"/>
                  </a:lnTo>
                  <a:lnTo>
                    <a:pt x="66421" y="60960"/>
                  </a:lnTo>
                  <a:lnTo>
                    <a:pt x="67144" y="59690"/>
                  </a:lnTo>
                  <a:lnTo>
                    <a:pt x="68516" y="59690"/>
                  </a:lnTo>
                  <a:lnTo>
                    <a:pt x="66611" y="60960"/>
                  </a:lnTo>
                  <a:lnTo>
                    <a:pt x="66903" y="60960"/>
                  </a:lnTo>
                  <a:lnTo>
                    <a:pt x="66306" y="62230"/>
                  </a:lnTo>
                  <a:lnTo>
                    <a:pt x="65430" y="62230"/>
                  </a:lnTo>
                  <a:lnTo>
                    <a:pt x="65430" y="74955"/>
                  </a:lnTo>
                  <a:lnTo>
                    <a:pt x="64389" y="77076"/>
                  </a:lnTo>
                  <a:lnTo>
                    <a:pt x="63855" y="76200"/>
                  </a:lnTo>
                  <a:lnTo>
                    <a:pt x="65430" y="74955"/>
                  </a:lnTo>
                  <a:lnTo>
                    <a:pt x="65430" y="62230"/>
                  </a:lnTo>
                  <a:lnTo>
                    <a:pt x="65239" y="62230"/>
                  </a:lnTo>
                  <a:lnTo>
                    <a:pt x="64173" y="64770"/>
                  </a:lnTo>
                  <a:lnTo>
                    <a:pt x="63461" y="67310"/>
                  </a:lnTo>
                  <a:lnTo>
                    <a:pt x="62826" y="68618"/>
                  </a:lnTo>
                  <a:lnTo>
                    <a:pt x="62826" y="69850"/>
                  </a:lnTo>
                  <a:lnTo>
                    <a:pt x="62471" y="71120"/>
                  </a:lnTo>
                  <a:lnTo>
                    <a:pt x="62826" y="69850"/>
                  </a:lnTo>
                  <a:lnTo>
                    <a:pt x="62826" y="68618"/>
                  </a:lnTo>
                  <a:lnTo>
                    <a:pt x="62217" y="69850"/>
                  </a:lnTo>
                  <a:lnTo>
                    <a:pt x="61810" y="69850"/>
                  </a:lnTo>
                  <a:lnTo>
                    <a:pt x="61810" y="72390"/>
                  </a:lnTo>
                  <a:lnTo>
                    <a:pt x="61239" y="73660"/>
                  </a:lnTo>
                  <a:lnTo>
                    <a:pt x="60769" y="73660"/>
                  </a:lnTo>
                  <a:lnTo>
                    <a:pt x="61277" y="72390"/>
                  </a:lnTo>
                  <a:lnTo>
                    <a:pt x="61810" y="72390"/>
                  </a:lnTo>
                  <a:lnTo>
                    <a:pt x="61810" y="69850"/>
                  </a:lnTo>
                  <a:lnTo>
                    <a:pt x="61353" y="69850"/>
                  </a:lnTo>
                  <a:lnTo>
                    <a:pt x="60032" y="73660"/>
                  </a:lnTo>
                  <a:lnTo>
                    <a:pt x="57416" y="77470"/>
                  </a:lnTo>
                  <a:lnTo>
                    <a:pt x="55130" y="80010"/>
                  </a:lnTo>
                  <a:lnTo>
                    <a:pt x="55295" y="81280"/>
                  </a:lnTo>
                  <a:lnTo>
                    <a:pt x="55130" y="82550"/>
                  </a:lnTo>
                  <a:lnTo>
                    <a:pt x="54800" y="83820"/>
                  </a:lnTo>
                  <a:lnTo>
                    <a:pt x="54165" y="83820"/>
                  </a:lnTo>
                  <a:lnTo>
                    <a:pt x="54165" y="82550"/>
                  </a:lnTo>
                  <a:lnTo>
                    <a:pt x="53657" y="86360"/>
                  </a:lnTo>
                  <a:lnTo>
                    <a:pt x="52336" y="90170"/>
                  </a:lnTo>
                  <a:lnTo>
                    <a:pt x="50330" y="92710"/>
                  </a:lnTo>
                  <a:lnTo>
                    <a:pt x="50317" y="91440"/>
                  </a:lnTo>
                  <a:lnTo>
                    <a:pt x="49085" y="93980"/>
                  </a:lnTo>
                  <a:lnTo>
                    <a:pt x="50990" y="95250"/>
                  </a:lnTo>
                  <a:lnTo>
                    <a:pt x="49403" y="96520"/>
                  </a:lnTo>
                  <a:lnTo>
                    <a:pt x="49415" y="95250"/>
                  </a:lnTo>
                  <a:lnTo>
                    <a:pt x="47193" y="100330"/>
                  </a:lnTo>
                  <a:lnTo>
                    <a:pt x="46050" y="105410"/>
                  </a:lnTo>
                  <a:lnTo>
                    <a:pt x="43662" y="107950"/>
                  </a:lnTo>
                  <a:lnTo>
                    <a:pt x="44678" y="109220"/>
                  </a:lnTo>
                  <a:lnTo>
                    <a:pt x="41617" y="111760"/>
                  </a:lnTo>
                  <a:lnTo>
                    <a:pt x="43332" y="113030"/>
                  </a:lnTo>
                  <a:lnTo>
                    <a:pt x="41783" y="115570"/>
                  </a:lnTo>
                  <a:lnTo>
                    <a:pt x="41605" y="114300"/>
                  </a:lnTo>
                  <a:lnTo>
                    <a:pt x="40106" y="118110"/>
                  </a:lnTo>
                  <a:lnTo>
                    <a:pt x="39814" y="119380"/>
                  </a:lnTo>
                  <a:lnTo>
                    <a:pt x="40894" y="119380"/>
                  </a:lnTo>
                  <a:lnTo>
                    <a:pt x="40817" y="120650"/>
                  </a:lnTo>
                  <a:lnTo>
                    <a:pt x="39878" y="120650"/>
                  </a:lnTo>
                  <a:lnTo>
                    <a:pt x="40513" y="123190"/>
                  </a:lnTo>
                  <a:lnTo>
                    <a:pt x="40119" y="123190"/>
                  </a:lnTo>
                  <a:lnTo>
                    <a:pt x="40208" y="125730"/>
                  </a:lnTo>
                  <a:lnTo>
                    <a:pt x="38862" y="128270"/>
                  </a:lnTo>
                  <a:lnTo>
                    <a:pt x="38366" y="128270"/>
                  </a:lnTo>
                  <a:lnTo>
                    <a:pt x="38481" y="129540"/>
                  </a:lnTo>
                  <a:lnTo>
                    <a:pt x="38836" y="132080"/>
                  </a:lnTo>
                  <a:lnTo>
                    <a:pt x="38569" y="132080"/>
                  </a:lnTo>
                  <a:lnTo>
                    <a:pt x="38976" y="133350"/>
                  </a:lnTo>
                  <a:lnTo>
                    <a:pt x="37134" y="132080"/>
                  </a:lnTo>
                  <a:lnTo>
                    <a:pt x="37909" y="133350"/>
                  </a:lnTo>
                  <a:lnTo>
                    <a:pt x="38658" y="133350"/>
                  </a:lnTo>
                  <a:lnTo>
                    <a:pt x="38023" y="134620"/>
                  </a:lnTo>
                  <a:lnTo>
                    <a:pt x="38087" y="138430"/>
                  </a:lnTo>
                  <a:lnTo>
                    <a:pt x="38201" y="139700"/>
                  </a:lnTo>
                  <a:lnTo>
                    <a:pt x="37541" y="138430"/>
                  </a:lnTo>
                  <a:lnTo>
                    <a:pt x="37477" y="142989"/>
                  </a:lnTo>
                  <a:lnTo>
                    <a:pt x="37934" y="146050"/>
                  </a:lnTo>
                  <a:lnTo>
                    <a:pt x="38061" y="148590"/>
                  </a:lnTo>
                  <a:lnTo>
                    <a:pt x="38328" y="147320"/>
                  </a:lnTo>
                  <a:lnTo>
                    <a:pt x="39458" y="148590"/>
                  </a:lnTo>
                  <a:lnTo>
                    <a:pt x="39624" y="148590"/>
                  </a:lnTo>
                  <a:lnTo>
                    <a:pt x="39268" y="149047"/>
                  </a:lnTo>
                  <a:lnTo>
                    <a:pt x="39789" y="149860"/>
                  </a:lnTo>
                  <a:lnTo>
                    <a:pt x="39725" y="151130"/>
                  </a:lnTo>
                  <a:lnTo>
                    <a:pt x="38747" y="151130"/>
                  </a:lnTo>
                  <a:lnTo>
                    <a:pt x="38328" y="149860"/>
                  </a:lnTo>
                  <a:lnTo>
                    <a:pt x="38684" y="151130"/>
                  </a:lnTo>
                  <a:lnTo>
                    <a:pt x="38544" y="151130"/>
                  </a:lnTo>
                  <a:lnTo>
                    <a:pt x="37020" y="153670"/>
                  </a:lnTo>
                  <a:lnTo>
                    <a:pt x="38150" y="154940"/>
                  </a:lnTo>
                  <a:lnTo>
                    <a:pt x="37858" y="154940"/>
                  </a:lnTo>
                  <a:lnTo>
                    <a:pt x="38036" y="158750"/>
                  </a:lnTo>
                  <a:lnTo>
                    <a:pt x="38442" y="160020"/>
                  </a:lnTo>
                  <a:lnTo>
                    <a:pt x="38506" y="162560"/>
                  </a:lnTo>
                  <a:lnTo>
                    <a:pt x="39370" y="162560"/>
                  </a:lnTo>
                  <a:lnTo>
                    <a:pt x="39192" y="163830"/>
                  </a:lnTo>
                  <a:lnTo>
                    <a:pt x="39903" y="165100"/>
                  </a:lnTo>
                  <a:lnTo>
                    <a:pt x="39662" y="166370"/>
                  </a:lnTo>
                  <a:lnTo>
                    <a:pt x="39014" y="168910"/>
                  </a:lnTo>
                  <a:lnTo>
                    <a:pt x="39128" y="171450"/>
                  </a:lnTo>
                  <a:lnTo>
                    <a:pt x="39598" y="173990"/>
                  </a:lnTo>
                  <a:lnTo>
                    <a:pt x="39611" y="172720"/>
                  </a:lnTo>
                  <a:lnTo>
                    <a:pt x="39662" y="173710"/>
                  </a:lnTo>
                  <a:lnTo>
                    <a:pt x="39725" y="175260"/>
                  </a:lnTo>
                  <a:lnTo>
                    <a:pt x="39128" y="173990"/>
                  </a:lnTo>
                  <a:lnTo>
                    <a:pt x="39344" y="177800"/>
                  </a:lnTo>
                  <a:lnTo>
                    <a:pt x="40043" y="181610"/>
                  </a:lnTo>
                  <a:lnTo>
                    <a:pt x="40906" y="181610"/>
                  </a:lnTo>
                  <a:lnTo>
                    <a:pt x="40462" y="182880"/>
                  </a:lnTo>
                  <a:lnTo>
                    <a:pt x="40005" y="182880"/>
                  </a:lnTo>
                  <a:lnTo>
                    <a:pt x="41313" y="186690"/>
                  </a:lnTo>
                  <a:lnTo>
                    <a:pt x="37744" y="191770"/>
                  </a:lnTo>
                  <a:lnTo>
                    <a:pt x="39204" y="195580"/>
                  </a:lnTo>
                  <a:lnTo>
                    <a:pt x="39865" y="199390"/>
                  </a:lnTo>
                  <a:lnTo>
                    <a:pt x="39687" y="200660"/>
                  </a:lnTo>
                  <a:lnTo>
                    <a:pt x="39306" y="198120"/>
                  </a:lnTo>
                  <a:lnTo>
                    <a:pt x="38773" y="199390"/>
                  </a:lnTo>
                  <a:lnTo>
                    <a:pt x="39382" y="200660"/>
                  </a:lnTo>
                  <a:lnTo>
                    <a:pt x="39230" y="207010"/>
                  </a:lnTo>
                  <a:lnTo>
                    <a:pt x="38277" y="207010"/>
                  </a:lnTo>
                  <a:lnTo>
                    <a:pt x="38214" y="208280"/>
                  </a:lnTo>
                  <a:lnTo>
                    <a:pt x="33972" y="208280"/>
                  </a:lnTo>
                  <a:lnTo>
                    <a:pt x="33197" y="209550"/>
                  </a:lnTo>
                  <a:lnTo>
                    <a:pt x="32931" y="208280"/>
                  </a:lnTo>
                  <a:lnTo>
                    <a:pt x="32778" y="208280"/>
                  </a:lnTo>
                  <a:lnTo>
                    <a:pt x="29705" y="209550"/>
                  </a:lnTo>
                  <a:lnTo>
                    <a:pt x="20561" y="209550"/>
                  </a:lnTo>
                  <a:lnTo>
                    <a:pt x="19596" y="208280"/>
                  </a:lnTo>
                  <a:lnTo>
                    <a:pt x="19850" y="208280"/>
                  </a:lnTo>
                  <a:lnTo>
                    <a:pt x="19646" y="205740"/>
                  </a:lnTo>
                  <a:lnTo>
                    <a:pt x="19456" y="203200"/>
                  </a:lnTo>
                  <a:lnTo>
                    <a:pt x="16700" y="205740"/>
                  </a:lnTo>
                  <a:lnTo>
                    <a:pt x="17424" y="201930"/>
                  </a:lnTo>
                  <a:lnTo>
                    <a:pt x="18580" y="203200"/>
                  </a:lnTo>
                  <a:lnTo>
                    <a:pt x="18161" y="201930"/>
                  </a:lnTo>
                  <a:lnTo>
                    <a:pt x="16459" y="196850"/>
                  </a:lnTo>
                  <a:lnTo>
                    <a:pt x="16548" y="194310"/>
                  </a:lnTo>
                  <a:lnTo>
                    <a:pt x="10134" y="194310"/>
                  </a:lnTo>
                  <a:lnTo>
                    <a:pt x="9842" y="194310"/>
                  </a:lnTo>
                  <a:lnTo>
                    <a:pt x="11112" y="195580"/>
                  </a:lnTo>
                  <a:lnTo>
                    <a:pt x="12611" y="199390"/>
                  </a:lnTo>
                  <a:lnTo>
                    <a:pt x="13068" y="200660"/>
                  </a:lnTo>
                  <a:lnTo>
                    <a:pt x="12750" y="201930"/>
                  </a:lnTo>
                  <a:lnTo>
                    <a:pt x="12623" y="203200"/>
                  </a:lnTo>
                  <a:lnTo>
                    <a:pt x="11887" y="203200"/>
                  </a:lnTo>
                  <a:lnTo>
                    <a:pt x="11849" y="204470"/>
                  </a:lnTo>
                  <a:lnTo>
                    <a:pt x="11366" y="204470"/>
                  </a:lnTo>
                  <a:lnTo>
                    <a:pt x="11671" y="205740"/>
                  </a:lnTo>
                  <a:lnTo>
                    <a:pt x="12103" y="207010"/>
                  </a:lnTo>
                  <a:lnTo>
                    <a:pt x="12928" y="208280"/>
                  </a:lnTo>
                  <a:lnTo>
                    <a:pt x="13258" y="208280"/>
                  </a:lnTo>
                  <a:lnTo>
                    <a:pt x="13411" y="209550"/>
                  </a:lnTo>
                  <a:lnTo>
                    <a:pt x="13830" y="209550"/>
                  </a:lnTo>
                  <a:lnTo>
                    <a:pt x="14579" y="210820"/>
                  </a:lnTo>
                  <a:lnTo>
                    <a:pt x="14401" y="210820"/>
                  </a:lnTo>
                  <a:lnTo>
                    <a:pt x="14351" y="212090"/>
                  </a:lnTo>
                  <a:lnTo>
                    <a:pt x="15455" y="212090"/>
                  </a:lnTo>
                  <a:lnTo>
                    <a:pt x="15240" y="213360"/>
                  </a:lnTo>
                  <a:lnTo>
                    <a:pt x="15900" y="214630"/>
                  </a:lnTo>
                  <a:lnTo>
                    <a:pt x="16141" y="214630"/>
                  </a:lnTo>
                  <a:lnTo>
                    <a:pt x="20916" y="214630"/>
                  </a:lnTo>
                  <a:lnTo>
                    <a:pt x="18630" y="215900"/>
                  </a:lnTo>
                  <a:lnTo>
                    <a:pt x="19900" y="215900"/>
                  </a:lnTo>
                  <a:lnTo>
                    <a:pt x="21412" y="214630"/>
                  </a:lnTo>
                  <a:lnTo>
                    <a:pt x="25196" y="214630"/>
                  </a:lnTo>
                  <a:lnTo>
                    <a:pt x="24930" y="215900"/>
                  </a:lnTo>
                  <a:lnTo>
                    <a:pt x="30721" y="214630"/>
                  </a:lnTo>
                  <a:lnTo>
                    <a:pt x="32397" y="215900"/>
                  </a:lnTo>
                  <a:lnTo>
                    <a:pt x="35941" y="215900"/>
                  </a:lnTo>
                  <a:lnTo>
                    <a:pt x="37795" y="214630"/>
                  </a:lnTo>
                  <a:lnTo>
                    <a:pt x="46151" y="214630"/>
                  </a:lnTo>
                  <a:lnTo>
                    <a:pt x="46253" y="213360"/>
                  </a:lnTo>
                  <a:lnTo>
                    <a:pt x="46075" y="213360"/>
                  </a:lnTo>
                  <a:lnTo>
                    <a:pt x="46228" y="212090"/>
                  </a:lnTo>
                  <a:lnTo>
                    <a:pt x="44894" y="210820"/>
                  </a:lnTo>
                  <a:lnTo>
                    <a:pt x="44615" y="209550"/>
                  </a:lnTo>
                  <a:lnTo>
                    <a:pt x="44945" y="208343"/>
                  </a:lnTo>
                  <a:lnTo>
                    <a:pt x="46494" y="212191"/>
                  </a:lnTo>
                  <a:lnTo>
                    <a:pt x="46685" y="209537"/>
                  </a:lnTo>
                  <a:lnTo>
                    <a:pt x="46418" y="210578"/>
                  </a:lnTo>
                  <a:lnTo>
                    <a:pt x="46037" y="209461"/>
                  </a:lnTo>
                  <a:lnTo>
                    <a:pt x="45681" y="208661"/>
                  </a:lnTo>
                  <a:lnTo>
                    <a:pt x="45351" y="207822"/>
                  </a:lnTo>
                  <a:lnTo>
                    <a:pt x="45046" y="207352"/>
                  </a:lnTo>
                  <a:lnTo>
                    <a:pt x="45212" y="205740"/>
                  </a:lnTo>
                  <a:lnTo>
                    <a:pt x="45567" y="205740"/>
                  </a:lnTo>
                  <a:lnTo>
                    <a:pt x="46088" y="204470"/>
                  </a:lnTo>
                  <a:lnTo>
                    <a:pt x="45072" y="200660"/>
                  </a:lnTo>
                  <a:lnTo>
                    <a:pt x="47650" y="201930"/>
                  </a:lnTo>
                  <a:lnTo>
                    <a:pt x="46736" y="198120"/>
                  </a:lnTo>
                  <a:lnTo>
                    <a:pt x="47307" y="199390"/>
                  </a:lnTo>
                  <a:lnTo>
                    <a:pt x="46990" y="198120"/>
                  </a:lnTo>
                  <a:lnTo>
                    <a:pt x="47536" y="193040"/>
                  </a:lnTo>
                  <a:lnTo>
                    <a:pt x="46075" y="191770"/>
                  </a:lnTo>
                  <a:lnTo>
                    <a:pt x="46926" y="191770"/>
                  </a:lnTo>
                  <a:lnTo>
                    <a:pt x="47320" y="187960"/>
                  </a:lnTo>
                  <a:lnTo>
                    <a:pt x="45326" y="182880"/>
                  </a:lnTo>
                  <a:lnTo>
                    <a:pt x="46228" y="180340"/>
                  </a:lnTo>
                  <a:lnTo>
                    <a:pt x="46545" y="180340"/>
                  </a:lnTo>
                  <a:lnTo>
                    <a:pt x="45808" y="179070"/>
                  </a:lnTo>
                  <a:lnTo>
                    <a:pt x="46748" y="179070"/>
                  </a:lnTo>
                  <a:lnTo>
                    <a:pt x="45910" y="176530"/>
                  </a:lnTo>
                  <a:lnTo>
                    <a:pt x="46164" y="175260"/>
                  </a:lnTo>
                  <a:lnTo>
                    <a:pt x="46685" y="176530"/>
                  </a:lnTo>
                  <a:lnTo>
                    <a:pt x="47231" y="172720"/>
                  </a:lnTo>
                  <a:lnTo>
                    <a:pt x="45351" y="171450"/>
                  </a:lnTo>
                  <a:lnTo>
                    <a:pt x="44983" y="167640"/>
                  </a:lnTo>
                  <a:lnTo>
                    <a:pt x="46342" y="167640"/>
                  </a:lnTo>
                  <a:lnTo>
                    <a:pt x="46926" y="163830"/>
                  </a:lnTo>
                  <a:lnTo>
                    <a:pt x="47117" y="163830"/>
                  </a:lnTo>
                  <a:lnTo>
                    <a:pt x="47269" y="158750"/>
                  </a:lnTo>
                  <a:lnTo>
                    <a:pt x="45808" y="156210"/>
                  </a:lnTo>
                  <a:lnTo>
                    <a:pt x="45072" y="152400"/>
                  </a:lnTo>
                  <a:lnTo>
                    <a:pt x="46418" y="149860"/>
                  </a:lnTo>
                  <a:lnTo>
                    <a:pt x="45859" y="147320"/>
                  </a:lnTo>
                  <a:lnTo>
                    <a:pt x="45300" y="144780"/>
                  </a:lnTo>
                  <a:lnTo>
                    <a:pt x="45923" y="140970"/>
                  </a:lnTo>
                  <a:lnTo>
                    <a:pt x="46126" y="139700"/>
                  </a:lnTo>
                  <a:lnTo>
                    <a:pt x="45885" y="140970"/>
                  </a:lnTo>
                  <a:lnTo>
                    <a:pt x="45072" y="139700"/>
                  </a:lnTo>
                  <a:lnTo>
                    <a:pt x="44945" y="139700"/>
                  </a:lnTo>
                  <a:lnTo>
                    <a:pt x="45212" y="138430"/>
                  </a:lnTo>
                  <a:lnTo>
                    <a:pt x="44018" y="137160"/>
                  </a:lnTo>
                  <a:lnTo>
                    <a:pt x="46456" y="137160"/>
                  </a:lnTo>
                  <a:lnTo>
                    <a:pt x="46316" y="135890"/>
                  </a:lnTo>
                  <a:lnTo>
                    <a:pt x="46291" y="133350"/>
                  </a:lnTo>
                  <a:lnTo>
                    <a:pt x="44678" y="133350"/>
                  </a:lnTo>
                  <a:lnTo>
                    <a:pt x="46101" y="131152"/>
                  </a:lnTo>
                  <a:lnTo>
                    <a:pt x="46278" y="131622"/>
                  </a:lnTo>
                  <a:lnTo>
                    <a:pt x="46189" y="131013"/>
                  </a:lnTo>
                  <a:lnTo>
                    <a:pt x="47142" y="129540"/>
                  </a:lnTo>
                  <a:lnTo>
                    <a:pt x="44792" y="123190"/>
                  </a:lnTo>
                  <a:lnTo>
                    <a:pt x="47447" y="121920"/>
                  </a:lnTo>
                  <a:lnTo>
                    <a:pt x="47244" y="120650"/>
                  </a:lnTo>
                  <a:lnTo>
                    <a:pt x="47472" y="119380"/>
                  </a:lnTo>
                  <a:lnTo>
                    <a:pt x="47269" y="118110"/>
                  </a:lnTo>
                  <a:lnTo>
                    <a:pt x="48107" y="119380"/>
                  </a:lnTo>
                  <a:lnTo>
                    <a:pt x="48577" y="118110"/>
                  </a:lnTo>
                  <a:lnTo>
                    <a:pt x="49034" y="116840"/>
                  </a:lnTo>
                  <a:lnTo>
                    <a:pt x="49403" y="115570"/>
                  </a:lnTo>
                  <a:lnTo>
                    <a:pt x="50126" y="113030"/>
                  </a:lnTo>
                  <a:lnTo>
                    <a:pt x="50520" y="113030"/>
                  </a:lnTo>
                  <a:lnTo>
                    <a:pt x="51117" y="111760"/>
                  </a:lnTo>
                  <a:lnTo>
                    <a:pt x="48831" y="110490"/>
                  </a:lnTo>
                  <a:lnTo>
                    <a:pt x="49301" y="109220"/>
                  </a:lnTo>
                  <a:lnTo>
                    <a:pt x="50673" y="109220"/>
                  </a:lnTo>
                  <a:lnTo>
                    <a:pt x="51752" y="105410"/>
                  </a:lnTo>
                  <a:lnTo>
                    <a:pt x="53898" y="102870"/>
                  </a:lnTo>
                  <a:lnTo>
                    <a:pt x="54051" y="100330"/>
                  </a:lnTo>
                  <a:lnTo>
                    <a:pt x="54368" y="100330"/>
                  </a:lnTo>
                  <a:lnTo>
                    <a:pt x="54927" y="99060"/>
                  </a:lnTo>
                  <a:lnTo>
                    <a:pt x="57467" y="96520"/>
                  </a:lnTo>
                  <a:lnTo>
                    <a:pt x="56743" y="96012"/>
                  </a:lnTo>
                  <a:lnTo>
                    <a:pt x="56819" y="95250"/>
                  </a:lnTo>
                  <a:lnTo>
                    <a:pt x="57048" y="92710"/>
                  </a:lnTo>
                  <a:lnTo>
                    <a:pt x="57365" y="91440"/>
                  </a:lnTo>
                  <a:lnTo>
                    <a:pt x="58013" y="91440"/>
                  </a:lnTo>
                  <a:lnTo>
                    <a:pt x="57658" y="90170"/>
                  </a:lnTo>
                  <a:lnTo>
                    <a:pt x="57416" y="90170"/>
                  </a:lnTo>
                  <a:lnTo>
                    <a:pt x="58026" y="87630"/>
                  </a:lnTo>
                  <a:lnTo>
                    <a:pt x="58813" y="87630"/>
                  </a:lnTo>
                  <a:lnTo>
                    <a:pt x="58343" y="88900"/>
                  </a:lnTo>
                  <a:lnTo>
                    <a:pt x="59448" y="87630"/>
                  </a:lnTo>
                  <a:lnTo>
                    <a:pt x="58178" y="86360"/>
                  </a:lnTo>
                  <a:lnTo>
                    <a:pt x="59448" y="85090"/>
                  </a:lnTo>
                  <a:lnTo>
                    <a:pt x="59613" y="86360"/>
                  </a:lnTo>
                  <a:lnTo>
                    <a:pt x="60413" y="85090"/>
                  </a:lnTo>
                  <a:lnTo>
                    <a:pt x="60096" y="85090"/>
                  </a:lnTo>
                  <a:lnTo>
                    <a:pt x="59931" y="83820"/>
                  </a:lnTo>
                  <a:lnTo>
                    <a:pt x="60083" y="82550"/>
                  </a:lnTo>
                  <a:lnTo>
                    <a:pt x="61556" y="81280"/>
                  </a:lnTo>
                  <a:lnTo>
                    <a:pt x="62026" y="81280"/>
                  </a:lnTo>
                  <a:lnTo>
                    <a:pt x="61887" y="80010"/>
                  </a:lnTo>
                  <a:lnTo>
                    <a:pt x="62522" y="78740"/>
                  </a:lnTo>
                  <a:lnTo>
                    <a:pt x="62839" y="78740"/>
                  </a:lnTo>
                  <a:lnTo>
                    <a:pt x="62839" y="80010"/>
                  </a:lnTo>
                  <a:lnTo>
                    <a:pt x="63728" y="78740"/>
                  </a:lnTo>
                  <a:lnTo>
                    <a:pt x="64617" y="77470"/>
                  </a:lnTo>
                  <a:lnTo>
                    <a:pt x="64897" y="77470"/>
                  </a:lnTo>
                  <a:lnTo>
                    <a:pt x="65836" y="76200"/>
                  </a:lnTo>
                  <a:lnTo>
                    <a:pt x="66154" y="78740"/>
                  </a:lnTo>
                  <a:lnTo>
                    <a:pt x="66294" y="76200"/>
                  </a:lnTo>
                  <a:lnTo>
                    <a:pt x="66268" y="73660"/>
                  </a:lnTo>
                  <a:lnTo>
                    <a:pt x="67386" y="72390"/>
                  </a:lnTo>
                  <a:lnTo>
                    <a:pt x="68084" y="72390"/>
                  </a:lnTo>
                  <a:lnTo>
                    <a:pt x="68122" y="71120"/>
                  </a:lnTo>
                  <a:lnTo>
                    <a:pt x="69659" y="71120"/>
                  </a:lnTo>
                  <a:lnTo>
                    <a:pt x="70231" y="68580"/>
                  </a:lnTo>
                  <a:lnTo>
                    <a:pt x="70662" y="68580"/>
                  </a:lnTo>
                  <a:lnTo>
                    <a:pt x="69850" y="67310"/>
                  </a:lnTo>
                  <a:lnTo>
                    <a:pt x="69494" y="67310"/>
                  </a:lnTo>
                  <a:lnTo>
                    <a:pt x="69062" y="68580"/>
                  </a:lnTo>
                  <a:lnTo>
                    <a:pt x="68072" y="69850"/>
                  </a:lnTo>
                  <a:lnTo>
                    <a:pt x="68008" y="68580"/>
                  </a:lnTo>
                  <a:lnTo>
                    <a:pt x="68872" y="68580"/>
                  </a:lnTo>
                  <a:lnTo>
                    <a:pt x="68199" y="66040"/>
                  </a:lnTo>
                  <a:lnTo>
                    <a:pt x="69811" y="66040"/>
                  </a:lnTo>
                  <a:lnTo>
                    <a:pt x="71437" y="64770"/>
                  </a:lnTo>
                  <a:lnTo>
                    <a:pt x="72250" y="64770"/>
                  </a:lnTo>
                  <a:lnTo>
                    <a:pt x="72999" y="60960"/>
                  </a:lnTo>
                  <a:lnTo>
                    <a:pt x="74790" y="58420"/>
                  </a:lnTo>
                  <a:lnTo>
                    <a:pt x="73990" y="55880"/>
                  </a:lnTo>
                  <a:lnTo>
                    <a:pt x="74841" y="55880"/>
                  </a:lnTo>
                  <a:lnTo>
                    <a:pt x="74955" y="57150"/>
                  </a:lnTo>
                  <a:lnTo>
                    <a:pt x="75082" y="55880"/>
                  </a:lnTo>
                  <a:lnTo>
                    <a:pt x="75209" y="54610"/>
                  </a:lnTo>
                  <a:lnTo>
                    <a:pt x="76479" y="52451"/>
                  </a:lnTo>
                  <a:lnTo>
                    <a:pt x="76314" y="53340"/>
                  </a:lnTo>
                  <a:lnTo>
                    <a:pt x="76746" y="52070"/>
                  </a:lnTo>
                  <a:lnTo>
                    <a:pt x="77165" y="50800"/>
                  </a:lnTo>
                  <a:lnTo>
                    <a:pt x="77343" y="50800"/>
                  </a:lnTo>
                  <a:lnTo>
                    <a:pt x="78282" y="49530"/>
                  </a:lnTo>
                  <a:lnTo>
                    <a:pt x="79222" y="48260"/>
                  </a:lnTo>
                  <a:lnTo>
                    <a:pt x="79362" y="45720"/>
                  </a:lnTo>
                  <a:lnTo>
                    <a:pt x="79578" y="41910"/>
                  </a:lnTo>
                  <a:lnTo>
                    <a:pt x="79794" y="39370"/>
                  </a:lnTo>
                  <a:lnTo>
                    <a:pt x="81178" y="37223"/>
                  </a:lnTo>
                  <a:lnTo>
                    <a:pt x="82105" y="34290"/>
                  </a:lnTo>
                  <a:lnTo>
                    <a:pt x="82118" y="30480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4257092" y="3246895"/>
              <a:ext cx="36830" cy="37465"/>
            </a:xfrm>
            <a:custGeom>
              <a:avLst/>
              <a:gdLst/>
              <a:ahLst/>
              <a:cxnLst/>
              <a:rect l="l" t="t" r="r" b="b"/>
              <a:pathLst>
                <a:path w="36829" h="37464">
                  <a:moveTo>
                    <a:pt x="14652" y="0"/>
                  </a:moveTo>
                  <a:lnTo>
                    <a:pt x="6515" y="1143"/>
                  </a:lnTo>
                  <a:lnTo>
                    <a:pt x="4686" y="1689"/>
                  </a:lnTo>
                  <a:lnTo>
                    <a:pt x="2946" y="1664"/>
                  </a:lnTo>
                  <a:lnTo>
                    <a:pt x="1155" y="1080"/>
                  </a:lnTo>
                  <a:lnTo>
                    <a:pt x="266" y="2997"/>
                  </a:lnTo>
                  <a:lnTo>
                    <a:pt x="0" y="8141"/>
                  </a:lnTo>
                  <a:lnTo>
                    <a:pt x="431" y="14440"/>
                  </a:lnTo>
                  <a:lnTo>
                    <a:pt x="2019" y="18390"/>
                  </a:lnTo>
                  <a:lnTo>
                    <a:pt x="3657" y="25184"/>
                  </a:lnTo>
                  <a:lnTo>
                    <a:pt x="17487" y="36995"/>
                  </a:lnTo>
                  <a:lnTo>
                    <a:pt x="23329" y="36437"/>
                  </a:lnTo>
                  <a:lnTo>
                    <a:pt x="25412" y="34900"/>
                  </a:lnTo>
                  <a:lnTo>
                    <a:pt x="27990" y="34786"/>
                  </a:lnTo>
                  <a:lnTo>
                    <a:pt x="28181" y="31128"/>
                  </a:lnTo>
                  <a:lnTo>
                    <a:pt x="28206" y="27254"/>
                  </a:lnTo>
                  <a:lnTo>
                    <a:pt x="27038" y="19723"/>
                  </a:lnTo>
                  <a:lnTo>
                    <a:pt x="25247" y="15240"/>
                  </a:lnTo>
                  <a:lnTo>
                    <a:pt x="25438" y="11189"/>
                  </a:lnTo>
                  <a:lnTo>
                    <a:pt x="26543" y="14974"/>
                  </a:lnTo>
                  <a:lnTo>
                    <a:pt x="30492" y="21552"/>
                  </a:lnTo>
                  <a:lnTo>
                    <a:pt x="33985" y="23737"/>
                  </a:lnTo>
                  <a:lnTo>
                    <a:pt x="36423" y="22860"/>
                  </a:lnTo>
                  <a:lnTo>
                    <a:pt x="36614" y="20968"/>
                  </a:lnTo>
                  <a:lnTo>
                    <a:pt x="35991" y="18834"/>
                  </a:lnTo>
                  <a:lnTo>
                    <a:pt x="35331" y="16561"/>
                  </a:lnTo>
                  <a:lnTo>
                    <a:pt x="33731" y="14021"/>
                  </a:lnTo>
                  <a:lnTo>
                    <a:pt x="32956" y="12180"/>
                  </a:lnTo>
                  <a:lnTo>
                    <a:pt x="28455" y="5480"/>
                  </a:lnTo>
                  <a:lnTo>
                    <a:pt x="22159" y="1432"/>
                  </a:lnTo>
                  <a:lnTo>
                    <a:pt x="14652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4256113" y="3246081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5">
                  <a:moveTo>
                    <a:pt x="355" y="7874"/>
                  </a:moveTo>
                  <a:lnTo>
                    <a:pt x="330" y="7747"/>
                  </a:lnTo>
                  <a:lnTo>
                    <a:pt x="317" y="7874"/>
                  </a:lnTo>
                  <a:close/>
                </a:path>
                <a:path w="38100" h="38735">
                  <a:moveTo>
                    <a:pt x="558" y="7239"/>
                  </a:moveTo>
                  <a:lnTo>
                    <a:pt x="558" y="7493"/>
                  </a:lnTo>
                  <a:lnTo>
                    <a:pt x="558" y="7239"/>
                  </a:lnTo>
                  <a:close/>
                </a:path>
                <a:path w="38100" h="38735">
                  <a:moveTo>
                    <a:pt x="635" y="7239"/>
                  </a:moveTo>
                  <a:lnTo>
                    <a:pt x="546" y="6985"/>
                  </a:lnTo>
                  <a:lnTo>
                    <a:pt x="558" y="7239"/>
                  </a:lnTo>
                  <a:close/>
                </a:path>
                <a:path w="38100" h="38735">
                  <a:moveTo>
                    <a:pt x="927" y="14478"/>
                  </a:moveTo>
                  <a:close/>
                </a:path>
                <a:path w="38100" h="38735">
                  <a:moveTo>
                    <a:pt x="1092" y="15240"/>
                  </a:moveTo>
                  <a:lnTo>
                    <a:pt x="889" y="14859"/>
                  </a:lnTo>
                  <a:lnTo>
                    <a:pt x="990" y="15240"/>
                  </a:lnTo>
                  <a:close/>
                </a:path>
                <a:path w="38100" h="38735">
                  <a:moveTo>
                    <a:pt x="1714" y="17399"/>
                  </a:moveTo>
                  <a:lnTo>
                    <a:pt x="1651" y="17272"/>
                  </a:lnTo>
                  <a:lnTo>
                    <a:pt x="1676" y="17399"/>
                  </a:lnTo>
                  <a:close/>
                </a:path>
                <a:path w="38100" h="38735">
                  <a:moveTo>
                    <a:pt x="2311" y="4826"/>
                  </a:moveTo>
                  <a:lnTo>
                    <a:pt x="2235" y="4953"/>
                  </a:lnTo>
                  <a:lnTo>
                    <a:pt x="2311" y="4826"/>
                  </a:lnTo>
                  <a:close/>
                </a:path>
                <a:path w="38100" h="38735">
                  <a:moveTo>
                    <a:pt x="3924" y="1549"/>
                  </a:moveTo>
                  <a:lnTo>
                    <a:pt x="3797" y="1549"/>
                  </a:lnTo>
                  <a:lnTo>
                    <a:pt x="3924" y="1549"/>
                  </a:lnTo>
                  <a:close/>
                </a:path>
                <a:path w="38100" h="38735">
                  <a:moveTo>
                    <a:pt x="4495" y="28702"/>
                  </a:moveTo>
                  <a:lnTo>
                    <a:pt x="4457" y="28524"/>
                  </a:lnTo>
                  <a:lnTo>
                    <a:pt x="4419" y="28702"/>
                  </a:lnTo>
                  <a:close/>
                </a:path>
                <a:path w="38100" h="38735">
                  <a:moveTo>
                    <a:pt x="5003" y="1536"/>
                  </a:moveTo>
                  <a:close/>
                </a:path>
                <a:path w="38100" h="38735">
                  <a:moveTo>
                    <a:pt x="6934" y="31686"/>
                  </a:moveTo>
                  <a:lnTo>
                    <a:pt x="6616" y="31394"/>
                  </a:lnTo>
                  <a:lnTo>
                    <a:pt x="6756" y="31623"/>
                  </a:lnTo>
                  <a:lnTo>
                    <a:pt x="6934" y="31686"/>
                  </a:lnTo>
                  <a:close/>
                </a:path>
                <a:path w="38100" h="38735">
                  <a:moveTo>
                    <a:pt x="7061" y="31623"/>
                  </a:moveTo>
                  <a:lnTo>
                    <a:pt x="6883" y="31496"/>
                  </a:lnTo>
                  <a:lnTo>
                    <a:pt x="6946" y="31623"/>
                  </a:lnTo>
                  <a:close/>
                </a:path>
                <a:path w="38100" h="38735">
                  <a:moveTo>
                    <a:pt x="7086" y="31623"/>
                  </a:moveTo>
                  <a:close/>
                </a:path>
                <a:path w="38100" h="38735">
                  <a:moveTo>
                    <a:pt x="7556" y="32385"/>
                  </a:moveTo>
                  <a:lnTo>
                    <a:pt x="7150" y="31750"/>
                  </a:lnTo>
                  <a:lnTo>
                    <a:pt x="6934" y="31686"/>
                  </a:lnTo>
                  <a:lnTo>
                    <a:pt x="7264" y="32131"/>
                  </a:lnTo>
                  <a:lnTo>
                    <a:pt x="7556" y="32385"/>
                  </a:lnTo>
                  <a:close/>
                </a:path>
                <a:path w="38100" h="38735">
                  <a:moveTo>
                    <a:pt x="8153" y="33312"/>
                  </a:moveTo>
                  <a:lnTo>
                    <a:pt x="8039" y="33045"/>
                  </a:lnTo>
                  <a:lnTo>
                    <a:pt x="7861" y="32956"/>
                  </a:lnTo>
                  <a:lnTo>
                    <a:pt x="7975" y="33159"/>
                  </a:lnTo>
                  <a:lnTo>
                    <a:pt x="8051" y="33375"/>
                  </a:lnTo>
                  <a:close/>
                </a:path>
                <a:path w="38100" h="38735">
                  <a:moveTo>
                    <a:pt x="10312" y="35509"/>
                  </a:moveTo>
                  <a:lnTo>
                    <a:pt x="10134" y="35433"/>
                  </a:lnTo>
                  <a:lnTo>
                    <a:pt x="10312" y="35509"/>
                  </a:lnTo>
                  <a:close/>
                </a:path>
                <a:path w="38100" h="38735">
                  <a:moveTo>
                    <a:pt x="10414" y="35433"/>
                  </a:moveTo>
                  <a:lnTo>
                    <a:pt x="10287" y="35255"/>
                  </a:lnTo>
                  <a:lnTo>
                    <a:pt x="10134" y="35179"/>
                  </a:lnTo>
                  <a:lnTo>
                    <a:pt x="10274" y="35433"/>
                  </a:lnTo>
                  <a:lnTo>
                    <a:pt x="10414" y="35433"/>
                  </a:lnTo>
                  <a:close/>
                </a:path>
                <a:path w="38100" h="38735">
                  <a:moveTo>
                    <a:pt x="15684" y="38227"/>
                  </a:moveTo>
                  <a:lnTo>
                    <a:pt x="15481" y="38227"/>
                  </a:lnTo>
                  <a:lnTo>
                    <a:pt x="15684" y="38227"/>
                  </a:lnTo>
                  <a:close/>
                </a:path>
                <a:path w="38100" h="38735">
                  <a:moveTo>
                    <a:pt x="17005" y="127"/>
                  </a:moveTo>
                  <a:lnTo>
                    <a:pt x="16560" y="0"/>
                  </a:lnTo>
                  <a:lnTo>
                    <a:pt x="16979" y="254"/>
                  </a:lnTo>
                  <a:lnTo>
                    <a:pt x="17005" y="127"/>
                  </a:lnTo>
                  <a:close/>
                </a:path>
                <a:path w="38100" h="38735">
                  <a:moveTo>
                    <a:pt x="17411" y="36995"/>
                  </a:moveTo>
                  <a:lnTo>
                    <a:pt x="17233" y="36944"/>
                  </a:lnTo>
                  <a:lnTo>
                    <a:pt x="17411" y="36995"/>
                  </a:lnTo>
                  <a:close/>
                </a:path>
                <a:path w="38100" h="38735">
                  <a:moveTo>
                    <a:pt x="18186" y="36830"/>
                  </a:moveTo>
                  <a:lnTo>
                    <a:pt x="17881" y="36855"/>
                  </a:lnTo>
                  <a:lnTo>
                    <a:pt x="17945" y="37058"/>
                  </a:lnTo>
                  <a:lnTo>
                    <a:pt x="18135" y="37045"/>
                  </a:lnTo>
                  <a:lnTo>
                    <a:pt x="18186" y="36830"/>
                  </a:lnTo>
                  <a:close/>
                </a:path>
                <a:path w="38100" h="38735">
                  <a:moveTo>
                    <a:pt x="21945" y="36957"/>
                  </a:moveTo>
                  <a:lnTo>
                    <a:pt x="21513" y="36957"/>
                  </a:lnTo>
                  <a:lnTo>
                    <a:pt x="21501" y="37084"/>
                  </a:lnTo>
                  <a:lnTo>
                    <a:pt x="21945" y="36957"/>
                  </a:lnTo>
                  <a:close/>
                </a:path>
                <a:path w="38100" h="38735">
                  <a:moveTo>
                    <a:pt x="24117" y="2032"/>
                  </a:moveTo>
                  <a:close/>
                </a:path>
                <a:path w="38100" h="38735">
                  <a:moveTo>
                    <a:pt x="24180" y="36182"/>
                  </a:moveTo>
                  <a:close/>
                </a:path>
                <a:path w="38100" h="38735">
                  <a:moveTo>
                    <a:pt x="24333" y="36322"/>
                  </a:moveTo>
                  <a:lnTo>
                    <a:pt x="24180" y="36195"/>
                  </a:lnTo>
                  <a:lnTo>
                    <a:pt x="24231" y="36322"/>
                  </a:lnTo>
                  <a:close/>
                </a:path>
                <a:path w="38100" h="38735">
                  <a:moveTo>
                    <a:pt x="24625" y="2286"/>
                  </a:moveTo>
                  <a:lnTo>
                    <a:pt x="24104" y="1778"/>
                  </a:lnTo>
                  <a:lnTo>
                    <a:pt x="24117" y="2032"/>
                  </a:lnTo>
                  <a:lnTo>
                    <a:pt x="24625" y="2286"/>
                  </a:lnTo>
                  <a:close/>
                </a:path>
                <a:path w="38100" h="38735">
                  <a:moveTo>
                    <a:pt x="25361" y="35941"/>
                  </a:moveTo>
                  <a:lnTo>
                    <a:pt x="25057" y="36068"/>
                  </a:lnTo>
                  <a:lnTo>
                    <a:pt x="25349" y="35991"/>
                  </a:lnTo>
                  <a:close/>
                </a:path>
                <a:path w="38100" h="38735">
                  <a:moveTo>
                    <a:pt x="25920" y="4279"/>
                  </a:moveTo>
                  <a:lnTo>
                    <a:pt x="25615" y="4191"/>
                  </a:lnTo>
                  <a:lnTo>
                    <a:pt x="25920" y="4279"/>
                  </a:lnTo>
                  <a:close/>
                </a:path>
                <a:path w="38100" h="38735">
                  <a:moveTo>
                    <a:pt x="26111" y="12979"/>
                  </a:moveTo>
                  <a:lnTo>
                    <a:pt x="26073" y="12776"/>
                  </a:lnTo>
                  <a:lnTo>
                    <a:pt x="26098" y="12611"/>
                  </a:lnTo>
                  <a:lnTo>
                    <a:pt x="26035" y="12954"/>
                  </a:lnTo>
                  <a:close/>
                </a:path>
                <a:path w="38100" h="38735">
                  <a:moveTo>
                    <a:pt x="26479" y="17500"/>
                  </a:moveTo>
                  <a:lnTo>
                    <a:pt x="26466" y="17233"/>
                  </a:lnTo>
                  <a:lnTo>
                    <a:pt x="26479" y="17500"/>
                  </a:lnTo>
                  <a:close/>
                </a:path>
                <a:path w="38100" h="38735">
                  <a:moveTo>
                    <a:pt x="26771" y="18288"/>
                  </a:moveTo>
                  <a:lnTo>
                    <a:pt x="26682" y="17945"/>
                  </a:lnTo>
                  <a:lnTo>
                    <a:pt x="26720" y="18288"/>
                  </a:lnTo>
                  <a:close/>
                </a:path>
                <a:path w="38100" h="38735">
                  <a:moveTo>
                    <a:pt x="26784" y="36868"/>
                  </a:moveTo>
                  <a:lnTo>
                    <a:pt x="26085" y="36931"/>
                  </a:lnTo>
                  <a:lnTo>
                    <a:pt x="26060" y="37211"/>
                  </a:lnTo>
                  <a:lnTo>
                    <a:pt x="26784" y="36868"/>
                  </a:lnTo>
                  <a:close/>
                </a:path>
                <a:path w="38100" h="38735">
                  <a:moveTo>
                    <a:pt x="26822" y="18161"/>
                  </a:moveTo>
                  <a:lnTo>
                    <a:pt x="26682" y="17868"/>
                  </a:lnTo>
                  <a:lnTo>
                    <a:pt x="26746" y="18161"/>
                  </a:lnTo>
                  <a:close/>
                </a:path>
                <a:path w="38100" h="38735">
                  <a:moveTo>
                    <a:pt x="27127" y="36830"/>
                  </a:moveTo>
                  <a:lnTo>
                    <a:pt x="27114" y="36703"/>
                  </a:lnTo>
                  <a:lnTo>
                    <a:pt x="26784" y="36868"/>
                  </a:lnTo>
                  <a:lnTo>
                    <a:pt x="27127" y="36830"/>
                  </a:lnTo>
                  <a:close/>
                </a:path>
                <a:path w="38100" h="38735">
                  <a:moveTo>
                    <a:pt x="27444" y="22123"/>
                  </a:moveTo>
                  <a:lnTo>
                    <a:pt x="27330" y="21793"/>
                  </a:lnTo>
                  <a:lnTo>
                    <a:pt x="27444" y="22123"/>
                  </a:lnTo>
                  <a:close/>
                </a:path>
                <a:path w="38100" h="38735">
                  <a:moveTo>
                    <a:pt x="27597" y="15214"/>
                  </a:moveTo>
                  <a:lnTo>
                    <a:pt x="27559" y="14986"/>
                  </a:lnTo>
                  <a:lnTo>
                    <a:pt x="27381" y="14871"/>
                  </a:lnTo>
                  <a:lnTo>
                    <a:pt x="27597" y="15214"/>
                  </a:lnTo>
                  <a:close/>
                </a:path>
                <a:path w="38100" h="38735">
                  <a:moveTo>
                    <a:pt x="27597" y="14732"/>
                  </a:moveTo>
                  <a:lnTo>
                    <a:pt x="27482" y="14605"/>
                  </a:lnTo>
                  <a:lnTo>
                    <a:pt x="27597" y="14732"/>
                  </a:lnTo>
                  <a:close/>
                </a:path>
                <a:path w="38100" h="38735">
                  <a:moveTo>
                    <a:pt x="27673" y="14732"/>
                  </a:moveTo>
                  <a:lnTo>
                    <a:pt x="27584" y="14389"/>
                  </a:lnTo>
                  <a:lnTo>
                    <a:pt x="27546" y="14605"/>
                  </a:lnTo>
                  <a:lnTo>
                    <a:pt x="27673" y="14732"/>
                  </a:lnTo>
                  <a:close/>
                </a:path>
                <a:path w="38100" h="38735">
                  <a:moveTo>
                    <a:pt x="27686" y="15367"/>
                  </a:moveTo>
                  <a:lnTo>
                    <a:pt x="27597" y="15214"/>
                  </a:lnTo>
                  <a:lnTo>
                    <a:pt x="27609" y="15367"/>
                  </a:lnTo>
                  <a:close/>
                </a:path>
                <a:path w="38100" h="38735">
                  <a:moveTo>
                    <a:pt x="27736" y="16256"/>
                  </a:moveTo>
                  <a:lnTo>
                    <a:pt x="27660" y="16129"/>
                  </a:lnTo>
                  <a:lnTo>
                    <a:pt x="27508" y="16002"/>
                  </a:lnTo>
                  <a:lnTo>
                    <a:pt x="27686" y="16256"/>
                  </a:lnTo>
                  <a:close/>
                </a:path>
                <a:path w="38100" h="38735">
                  <a:moveTo>
                    <a:pt x="27787" y="22860"/>
                  </a:moveTo>
                  <a:lnTo>
                    <a:pt x="27647" y="22352"/>
                  </a:lnTo>
                  <a:lnTo>
                    <a:pt x="27686" y="22733"/>
                  </a:lnTo>
                  <a:lnTo>
                    <a:pt x="27787" y="22860"/>
                  </a:lnTo>
                  <a:close/>
                </a:path>
                <a:path w="38100" h="38735">
                  <a:moveTo>
                    <a:pt x="27876" y="35179"/>
                  </a:moveTo>
                  <a:lnTo>
                    <a:pt x="27533" y="35306"/>
                  </a:lnTo>
                  <a:lnTo>
                    <a:pt x="27876" y="35179"/>
                  </a:lnTo>
                  <a:close/>
                </a:path>
                <a:path w="38100" h="38735">
                  <a:moveTo>
                    <a:pt x="27952" y="19431"/>
                  </a:moveTo>
                  <a:lnTo>
                    <a:pt x="27863" y="18757"/>
                  </a:lnTo>
                  <a:lnTo>
                    <a:pt x="27876" y="19558"/>
                  </a:lnTo>
                  <a:lnTo>
                    <a:pt x="27952" y="19431"/>
                  </a:lnTo>
                  <a:close/>
                </a:path>
                <a:path w="38100" h="38735">
                  <a:moveTo>
                    <a:pt x="28067" y="19570"/>
                  </a:moveTo>
                  <a:lnTo>
                    <a:pt x="27901" y="19519"/>
                  </a:lnTo>
                  <a:lnTo>
                    <a:pt x="28041" y="19862"/>
                  </a:lnTo>
                  <a:lnTo>
                    <a:pt x="28067" y="19570"/>
                  </a:lnTo>
                  <a:close/>
                </a:path>
                <a:path w="38100" h="38735">
                  <a:moveTo>
                    <a:pt x="28117" y="35217"/>
                  </a:moveTo>
                  <a:lnTo>
                    <a:pt x="27927" y="35306"/>
                  </a:lnTo>
                  <a:lnTo>
                    <a:pt x="28079" y="35306"/>
                  </a:lnTo>
                  <a:close/>
                </a:path>
                <a:path w="38100" h="38735">
                  <a:moveTo>
                    <a:pt x="28181" y="35052"/>
                  </a:moveTo>
                  <a:lnTo>
                    <a:pt x="28105" y="34798"/>
                  </a:lnTo>
                  <a:lnTo>
                    <a:pt x="27914" y="34925"/>
                  </a:lnTo>
                  <a:lnTo>
                    <a:pt x="27851" y="35115"/>
                  </a:lnTo>
                  <a:lnTo>
                    <a:pt x="28181" y="35064"/>
                  </a:lnTo>
                  <a:close/>
                </a:path>
                <a:path w="38100" h="38735">
                  <a:moveTo>
                    <a:pt x="28206" y="31242"/>
                  </a:moveTo>
                  <a:close/>
                </a:path>
                <a:path w="38100" h="38735">
                  <a:moveTo>
                    <a:pt x="28206" y="25908"/>
                  </a:moveTo>
                  <a:lnTo>
                    <a:pt x="28067" y="25781"/>
                  </a:lnTo>
                  <a:lnTo>
                    <a:pt x="28194" y="26162"/>
                  </a:lnTo>
                  <a:lnTo>
                    <a:pt x="28206" y="25908"/>
                  </a:lnTo>
                  <a:close/>
                </a:path>
                <a:path w="38100" h="38735">
                  <a:moveTo>
                    <a:pt x="28308" y="25171"/>
                  </a:moveTo>
                  <a:lnTo>
                    <a:pt x="28244" y="25031"/>
                  </a:lnTo>
                  <a:lnTo>
                    <a:pt x="28295" y="25196"/>
                  </a:lnTo>
                  <a:close/>
                </a:path>
                <a:path w="38100" h="38735">
                  <a:moveTo>
                    <a:pt x="28460" y="29083"/>
                  </a:moveTo>
                  <a:lnTo>
                    <a:pt x="28270" y="28702"/>
                  </a:lnTo>
                  <a:lnTo>
                    <a:pt x="28397" y="29083"/>
                  </a:lnTo>
                  <a:close/>
                </a:path>
                <a:path w="38100" h="38735">
                  <a:moveTo>
                    <a:pt x="28524" y="33655"/>
                  </a:moveTo>
                  <a:close/>
                </a:path>
                <a:path w="38100" h="38735">
                  <a:moveTo>
                    <a:pt x="28575" y="28575"/>
                  </a:moveTo>
                  <a:lnTo>
                    <a:pt x="28397" y="28067"/>
                  </a:lnTo>
                  <a:lnTo>
                    <a:pt x="28498" y="28575"/>
                  </a:lnTo>
                  <a:close/>
                </a:path>
                <a:path w="38100" h="38735">
                  <a:moveTo>
                    <a:pt x="28689" y="34036"/>
                  </a:moveTo>
                  <a:close/>
                </a:path>
                <a:path w="38100" h="38735">
                  <a:moveTo>
                    <a:pt x="28879" y="36334"/>
                  </a:moveTo>
                  <a:lnTo>
                    <a:pt x="28486" y="36449"/>
                  </a:lnTo>
                  <a:lnTo>
                    <a:pt x="28879" y="36334"/>
                  </a:lnTo>
                  <a:close/>
                </a:path>
                <a:path w="38100" h="38735">
                  <a:moveTo>
                    <a:pt x="28879" y="5270"/>
                  </a:moveTo>
                  <a:lnTo>
                    <a:pt x="28740" y="5080"/>
                  </a:lnTo>
                  <a:lnTo>
                    <a:pt x="28879" y="5270"/>
                  </a:lnTo>
                  <a:close/>
                </a:path>
                <a:path w="38100" h="38735">
                  <a:moveTo>
                    <a:pt x="28930" y="24231"/>
                  </a:moveTo>
                  <a:lnTo>
                    <a:pt x="28917" y="24053"/>
                  </a:lnTo>
                  <a:lnTo>
                    <a:pt x="28905" y="23926"/>
                  </a:lnTo>
                  <a:lnTo>
                    <a:pt x="28892" y="24130"/>
                  </a:lnTo>
                  <a:close/>
                </a:path>
                <a:path w="38100" h="38735">
                  <a:moveTo>
                    <a:pt x="28994" y="16497"/>
                  </a:moveTo>
                  <a:lnTo>
                    <a:pt x="28829" y="16370"/>
                  </a:lnTo>
                  <a:lnTo>
                    <a:pt x="28994" y="16497"/>
                  </a:lnTo>
                  <a:close/>
                </a:path>
                <a:path w="38100" h="38735">
                  <a:moveTo>
                    <a:pt x="29019" y="24498"/>
                  </a:moveTo>
                  <a:lnTo>
                    <a:pt x="28981" y="24358"/>
                  </a:lnTo>
                  <a:lnTo>
                    <a:pt x="28930" y="24231"/>
                  </a:lnTo>
                  <a:lnTo>
                    <a:pt x="28943" y="24371"/>
                  </a:lnTo>
                  <a:lnTo>
                    <a:pt x="28956" y="24536"/>
                  </a:lnTo>
                  <a:lnTo>
                    <a:pt x="29006" y="24676"/>
                  </a:lnTo>
                  <a:lnTo>
                    <a:pt x="29019" y="24498"/>
                  </a:lnTo>
                  <a:close/>
                </a:path>
                <a:path w="38100" h="38735">
                  <a:moveTo>
                    <a:pt x="29210" y="5461"/>
                  </a:moveTo>
                  <a:lnTo>
                    <a:pt x="28879" y="5270"/>
                  </a:lnTo>
                  <a:lnTo>
                    <a:pt x="29006" y="5461"/>
                  </a:lnTo>
                  <a:lnTo>
                    <a:pt x="29108" y="5588"/>
                  </a:lnTo>
                  <a:lnTo>
                    <a:pt x="29210" y="5461"/>
                  </a:lnTo>
                  <a:close/>
                </a:path>
                <a:path w="38100" h="38735">
                  <a:moveTo>
                    <a:pt x="29273" y="25654"/>
                  </a:moveTo>
                  <a:lnTo>
                    <a:pt x="29210" y="25273"/>
                  </a:lnTo>
                  <a:lnTo>
                    <a:pt x="29108" y="24765"/>
                  </a:lnTo>
                  <a:lnTo>
                    <a:pt x="29083" y="25273"/>
                  </a:lnTo>
                  <a:lnTo>
                    <a:pt x="29273" y="25654"/>
                  </a:lnTo>
                  <a:close/>
                </a:path>
                <a:path w="38100" h="38735">
                  <a:moveTo>
                    <a:pt x="29679" y="33274"/>
                  </a:moveTo>
                  <a:close/>
                </a:path>
                <a:path w="38100" h="38735">
                  <a:moveTo>
                    <a:pt x="29743" y="30861"/>
                  </a:moveTo>
                  <a:lnTo>
                    <a:pt x="29641" y="30607"/>
                  </a:lnTo>
                  <a:lnTo>
                    <a:pt x="29667" y="30861"/>
                  </a:lnTo>
                  <a:close/>
                </a:path>
                <a:path w="38100" h="38735">
                  <a:moveTo>
                    <a:pt x="29756" y="33616"/>
                  </a:moveTo>
                  <a:lnTo>
                    <a:pt x="29756" y="33743"/>
                  </a:lnTo>
                  <a:lnTo>
                    <a:pt x="29756" y="33616"/>
                  </a:lnTo>
                  <a:close/>
                </a:path>
                <a:path w="38100" h="38735">
                  <a:moveTo>
                    <a:pt x="29781" y="33147"/>
                  </a:moveTo>
                  <a:lnTo>
                    <a:pt x="29654" y="33147"/>
                  </a:lnTo>
                  <a:lnTo>
                    <a:pt x="29679" y="33274"/>
                  </a:lnTo>
                  <a:lnTo>
                    <a:pt x="29730" y="33528"/>
                  </a:lnTo>
                  <a:lnTo>
                    <a:pt x="29781" y="33147"/>
                  </a:lnTo>
                  <a:close/>
                </a:path>
                <a:path w="38100" h="38735">
                  <a:moveTo>
                    <a:pt x="29845" y="5651"/>
                  </a:moveTo>
                  <a:lnTo>
                    <a:pt x="29324" y="5207"/>
                  </a:lnTo>
                  <a:lnTo>
                    <a:pt x="29349" y="5448"/>
                  </a:lnTo>
                  <a:lnTo>
                    <a:pt x="29387" y="5308"/>
                  </a:lnTo>
                  <a:lnTo>
                    <a:pt x="29845" y="5651"/>
                  </a:lnTo>
                  <a:close/>
                </a:path>
                <a:path w="38100" h="38735">
                  <a:moveTo>
                    <a:pt x="30187" y="7747"/>
                  </a:moveTo>
                  <a:lnTo>
                    <a:pt x="30124" y="7620"/>
                  </a:lnTo>
                  <a:lnTo>
                    <a:pt x="30187" y="7747"/>
                  </a:lnTo>
                  <a:close/>
                </a:path>
                <a:path w="38100" h="38735">
                  <a:moveTo>
                    <a:pt x="30975" y="21221"/>
                  </a:moveTo>
                  <a:close/>
                </a:path>
                <a:path w="38100" h="38735">
                  <a:moveTo>
                    <a:pt x="31127" y="19939"/>
                  </a:moveTo>
                  <a:lnTo>
                    <a:pt x="30911" y="19939"/>
                  </a:lnTo>
                  <a:lnTo>
                    <a:pt x="31051" y="20040"/>
                  </a:lnTo>
                  <a:close/>
                </a:path>
                <a:path w="38100" h="38735">
                  <a:moveTo>
                    <a:pt x="31699" y="20777"/>
                  </a:moveTo>
                  <a:lnTo>
                    <a:pt x="31521" y="20447"/>
                  </a:lnTo>
                  <a:lnTo>
                    <a:pt x="31369" y="20307"/>
                  </a:lnTo>
                  <a:lnTo>
                    <a:pt x="31445" y="20523"/>
                  </a:lnTo>
                  <a:lnTo>
                    <a:pt x="31699" y="20777"/>
                  </a:lnTo>
                  <a:close/>
                </a:path>
                <a:path w="38100" h="38735">
                  <a:moveTo>
                    <a:pt x="31902" y="21463"/>
                  </a:moveTo>
                  <a:lnTo>
                    <a:pt x="31762" y="21082"/>
                  </a:lnTo>
                  <a:lnTo>
                    <a:pt x="31902" y="21463"/>
                  </a:lnTo>
                  <a:close/>
                </a:path>
                <a:path w="38100" h="38735">
                  <a:moveTo>
                    <a:pt x="32207" y="22987"/>
                  </a:moveTo>
                  <a:lnTo>
                    <a:pt x="31940" y="22669"/>
                  </a:lnTo>
                  <a:lnTo>
                    <a:pt x="32207" y="22987"/>
                  </a:lnTo>
                  <a:close/>
                </a:path>
                <a:path w="38100" h="38735">
                  <a:moveTo>
                    <a:pt x="32258" y="21844"/>
                  </a:moveTo>
                  <a:lnTo>
                    <a:pt x="32118" y="21844"/>
                  </a:lnTo>
                  <a:lnTo>
                    <a:pt x="32258" y="21844"/>
                  </a:lnTo>
                  <a:close/>
                </a:path>
                <a:path w="38100" h="38735">
                  <a:moveTo>
                    <a:pt x="32334" y="8255"/>
                  </a:moveTo>
                  <a:lnTo>
                    <a:pt x="31991" y="7747"/>
                  </a:lnTo>
                  <a:lnTo>
                    <a:pt x="32092" y="8013"/>
                  </a:lnTo>
                  <a:lnTo>
                    <a:pt x="32334" y="8255"/>
                  </a:lnTo>
                  <a:close/>
                </a:path>
                <a:path w="38100" h="38735">
                  <a:moveTo>
                    <a:pt x="32473" y="22225"/>
                  </a:moveTo>
                  <a:lnTo>
                    <a:pt x="32181" y="21958"/>
                  </a:lnTo>
                  <a:lnTo>
                    <a:pt x="32270" y="22098"/>
                  </a:lnTo>
                  <a:lnTo>
                    <a:pt x="32473" y="22225"/>
                  </a:lnTo>
                  <a:close/>
                </a:path>
                <a:path w="38100" h="38735">
                  <a:moveTo>
                    <a:pt x="33108" y="22682"/>
                  </a:moveTo>
                  <a:lnTo>
                    <a:pt x="32689" y="22161"/>
                  </a:lnTo>
                  <a:lnTo>
                    <a:pt x="33108" y="22682"/>
                  </a:lnTo>
                  <a:close/>
                </a:path>
                <a:path w="38100" h="38735">
                  <a:moveTo>
                    <a:pt x="33261" y="22809"/>
                  </a:moveTo>
                  <a:lnTo>
                    <a:pt x="33045" y="22377"/>
                  </a:lnTo>
                  <a:lnTo>
                    <a:pt x="33147" y="22682"/>
                  </a:lnTo>
                  <a:lnTo>
                    <a:pt x="33261" y="22809"/>
                  </a:lnTo>
                  <a:close/>
                </a:path>
                <a:path w="38100" h="38735">
                  <a:moveTo>
                    <a:pt x="33261" y="22580"/>
                  </a:moveTo>
                  <a:lnTo>
                    <a:pt x="32829" y="21831"/>
                  </a:lnTo>
                  <a:lnTo>
                    <a:pt x="33045" y="22377"/>
                  </a:lnTo>
                  <a:lnTo>
                    <a:pt x="33261" y="22580"/>
                  </a:lnTo>
                  <a:close/>
                </a:path>
                <a:path w="38100" h="38735">
                  <a:moveTo>
                    <a:pt x="35674" y="14693"/>
                  </a:moveTo>
                  <a:close/>
                </a:path>
                <a:path w="38100" h="38735">
                  <a:moveTo>
                    <a:pt x="35852" y="24841"/>
                  </a:moveTo>
                  <a:lnTo>
                    <a:pt x="35179" y="24892"/>
                  </a:lnTo>
                  <a:lnTo>
                    <a:pt x="34963" y="25082"/>
                  </a:lnTo>
                  <a:lnTo>
                    <a:pt x="35179" y="25006"/>
                  </a:lnTo>
                  <a:lnTo>
                    <a:pt x="35725" y="24930"/>
                  </a:lnTo>
                  <a:lnTo>
                    <a:pt x="35852" y="24841"/>
                  </a:lnTo>
                  <a:close/>
                </a:path>
                <a:path w="38100" h="38735">
                  <a:moveTo>
                    <a:pt x="35979" y="24638"/>
                  </a:moveTo>
                  <a:close/>
                </a:path>
                <a:path w="38100" h="38735">
                  <a:moveTo>
                    <a:pt x="36474" y="16510"/>
                  </a:moveTo>
                  <a:lnTo>
                    <a:pt x="36385" y="16383"/>
                  </a:lnTo>
                  <a:lnTo>
                    <a:pt x="36474" y="16510"/>
                  </a:lnTo>
                  <a:close/>
                </a:path>
                <a:path w="38100" h="38735">
                  <a:moveTo>
                    <a:pt x="36715" y="23812"/>
                  </a:moveTo>
                  <a:lnTo>
                    <a:pt x="36537" y="24003"/>
                  </a:lnTo>
                  <a:lnTo>
                    <a:pt x="36499" y="23622"/>
                  </a:lnTo>
                  <a:lnTo>
                    <a:pt x="36245" y="24130"/>
                  </a:lnTo>
                  <a:lnTo>
                    <a:pt x="35953" y="24130"/>
                  </a:lnTo>
                  <a:lnTo>
                    <a:pt x="36131" y="23876"/>
                  </a:lnTo>
                  <a:lnTo>
                    <a:pt x="35763" y="24003"/>
                  </a:lnTo>
                  <a:lnTo>
                    <a:pt x="35915" y="24130"/>
                  </a:lnTo>
                  <a:lnTo>
                    <a:pt x="35547" y="24130"/>
                  </a:lnTo>
                  <a:lnTo>
                    <a:pt x="35382" y="24257"/>
                  </a:lnTo>
                  <a:lnTo>
                    <a:pt x="35280" y="24384"/>
                  </a:lnTo>
                  <a:lnTo>
                    <a:pt x="35318" y="24257"/>
                  </a:lnTo>
                  <a:lnTo>
                    <a:pt x="35191" y="24257"/>
                  </a:lnTo>
                  <a:lnTo>
                    <a:pt x="35369" y="24130"/>
                  </a:lnTo>
                  <a:lnTo>
                    <a:pt x="35140" y="24257"/>
                  </a:lnTo>
                  <a:lnTo>
                    <a:pt x="34899" y="24384"/>
                  </a:lnTo>
                  <a:lnTo>
                    <a:pt x="34607" y="24257"/>
                  </a:lnTo>
                  <a:lnTo>
                    <a:pt x="34531" y="24130"/>
                  </a:lnTo>
                  <a:lnTo>
                    <a:pt x="34505" y="24003"/>
                  </a:lnTo>
                  <a:lnTo>
                    <a:pt x="33731" y="23495"/>
                  </a:lnTo>
                  <a:lnTo>
                    <a:pt x="34315" y="24130"/>
                  </a:lnTo>
                  <a:lnTo>
                    <a:pt x="33756" y="23812"/>
                  </a:lnTo>
                  <a:lnTo>
                    <a:pt x="33629" y="23622"/>
                  </a:lnTo>
                  <a:lnTo>
                    <a:pt x="33616" y="23241"/>
                  </a:lnTo>
                  <a:lnTo>
                    <a:pt x="33604" y="23114"/>
                  </a:lnTo>
                  <a:lnTo>
                    <a:pt x="33401" y="23241"/>
                  </a:lnTo>
                  <a:lnTo>
                    <a:pt x="33312" y="23114"/>
                  </a:lnTo>
                  <a:lnTo>
                    <a:pt x="33299" y="22987"/>
                  </a:lnTo>
                  <a:lnTo>
                    <a:pt x="32981" y="22872"/>
                  </a:lnTo>
                  <a:lnTo>
                    <a:pt x="33274" y="23114"/>
                  </a:lnTo>
                  <a:lnTo>
                    <a:pt x="33032" y="22987"/>
                  </a:lnTo>
                  <a:lnTo>
                    <a:pt x="32969" y="22860"/>
                  </a:lnTo>
                  <a:lnTo>
                    <a:pt x="32842" y="22606"/>
                  </a:lnTo>
                  <a:lnTo>
                    <a:pt x="32651" y="22479"/>
                  </a:lnTo>
                  <a:lnTo>
                    <a:pt x="32169" y="22148"/>
                  </a:lnTo>
                  <a:lnTo>
                    <a:pt x="32118" y="21844"/>
                  </a:lnTo>
                  <a:lnTo>
                    <a:pt x="32232" y="21590"/>
                  </a:lnTo>
                  <a:lnTo>
                    <a:pt x="31648" y="21590"/>
                  </a:lnTo>
                  <a:lnTo>
                    <a:pt x="31546" y="21209"/>
                  </a:lnTo>
                  <a:lnTo>
                    <a:pt x="31508" y="21082"/>
                  </a:lnTo>
                  <a:lnTo>
                    <a:pt x="31369" y="21082"/>
                  </a:lnTo>
                  <a:lnTo>
                    <a:pt x="31343" y="20828"/>
                  </a:lnTo>
                  <a:lnTo>
                    <a:pt x="31292" y="20320"/>
                  </a:lnTo>
                  <a:lnTo>
                    <a:pt x="31178" y="20193"/>
                  </a:lnTo>
                  <a:lnTo>
                    <a:pt x="31051" y="20066"/>
                  </a:lnTo>
                  <a:lnTo>
                    <a:pt x="30848" y="20193"/>
                  </a:lnTo>
                  <a:lnTo>
                    <a:pt x="30784" y="20066"/>
                  </a:lnTo>
                  <a:lnTo>
                    <a:pt x="30518" y="19558"/>
                  </a:lnTo>
                  <a:lnTo>
                    <a:pt x="30226" y="19177"/>
                  </a:lnTo>
                  <a:lnTo>
                    <a:pt x="30200" y="19050"/>
                  </a:lnTo>
                  <a:lnTo>
                    <a:pt x="29679" y="18161"/>
                  </a:lnTo>
                  <a:lnTo>
                    <a:pt x="29400" y="17526"/>
                  </a:lnTo>
                  <a:lnTo>
                    <a:pt x="29184" y="17526"/>
                  </a:lnTo>
                  <a:lnTo>
                    <a:pt x="29057" y="17272"/>
                  </a:lnTo>
                  <a:lnTo>
                    <a:pt x="28930" y="17018"/>
                  </a:lnTo>
                  <a:lnTo>
                    <a:pt x="28689" y="16764"/>
                  </a:lnTo>
                  <a:lnTo>
                    <a:pt x="28816" y="16637"/>
                  </a:lnTo>
                  <a:lnTo>
                    <a:pt x="28905" y="16764"/>
                  </a:lnTo>
                  <a:lnTo>
                    <a:pt x="29070" y="16891"/>
                  </a:lnTo>
                  <a:lnTo>
                    <a:pt x="28930" y="16637"/>
                  </a:lnTo>
                  <a:lnTo>
                    <a:pt x="28867" y="16510"/>
                  </a:lnTo>
                  <a:lnTo>
                    <a:pt x="28524" y="16129"/>
                  </a:lnTo>
                  <a:lnTo>
                    <a:pt x="28727" y="16129"/>
                  </a:lnTo>
                  <a:lnTo>
                    <a:pt x="28473" y="15748"/>
                  </a:lnTo>
                  <a:lnTo>
                    <a:pt x="28054" y="15367"/>
                  </a:lnTo>
                  <a:lnTo>
                    <a:pt x="27876" y="14732"/>
                  </a:lnTo>
                  <a:lnTo>
                    <a:pt x="27711" y="14732"/>
                  </a:lnTo>
                  <a:lnTo>
                    <a:pt x="28105" y="16891"/>
                  </a:lnTo>
                  <a:lnTo>
                    <a:pt x="28206" y="16764"/>
                  </a:lnTo>
                  <a:lnTo>
                    <a:pt x="28117" y="16510"/>
                  </a:lnTo>
                  <a:lnTo>
                    <a:pt x="28257" y="16510"/>
                  </a:lnTo>
                  <a:lnTo>
                    <a:pt x="28460" y="16764"/>
                  </a:lnTo>
                  <a:lnTo>
                    <a:pt x="28575" y="17018"/>
                  </a:lnTo>
                  <a:lnTo>
                    <a:pt x="28270" y="16637"/>
                  </a:lnTo>
                  <a:lnTo>
                    <a:pt x="28384" y="17322"/>
                  </a:lnTo>
                  <a:lnTo>
                    <a:pt x="28524" y="17272"/>
                  </a:lnTo>
                  <a:lnTo>
                    <a:pt x="28575" y="17907"/>
                  </a:lnTo>
                  <a:lnTo>
                    <a:pt x="28829" y="17272"/>
                  </a:lnTo>
                  <a:lnTo>
                    <a:pt x="29044" y="17907"/>
                  </a:lnTo>
                  <a:lnTo>
                    <a:pt x="29044" y="18034"/>
                  </a:lnTo>
                  <a:lnTo>
                    <a:pt x="29133" y="18161"/>
                  </a:lnTo>
                  <a:lnTo>
                    <a:pt x="29349" y="18288"/>
                  </a:lnTo>
                  <a:lnTo>
                    <a:pt x="29413" y="18796"/>
                  </a:lnTo>
                  <a:lnTo>
                    <a:pt x="29273" y="18415"/>
                  </a:lnTo>
                  <a:lnTo>
                    <a:pt x="29133" y="18415"/>
                  </a:lnTo>
                  <a:lnTo>
                    <a:pt x="29375" y="18796"/>
                  </a:lnTo>
                  <a:lnTo>
                    <a:pt x="29832" y="18923"/>
                  </a:lnTo>
                  <a:lnTo>
                    <a:pt x="29908" y="19304"/>
                  </a:lnTo>
                  <a:lnTo>
                    <a:pt x="29502" y="18923"/>
                  </a:lnTo>
                  <a:lnTo>
                    <a:pt x="29540" y="19304"/>
                  </a:lnTo>
                  <a:lnTo>
                    <a:pt x="30010" y="20066"/>
                  </a:lnTo>
                  <a:lnTo>
                    <a:pt x="30683" y="20193"/>
                  </a:lnTo>
                  <a:lnTo>
                    <a:pt x="30784" y="20828"/>
                  </a:lnTo>
                  <a:lnTo>
                    <a:pt x="31153" y="21209"/>
                  </a:lnTo>
                  <a:lnTo>
                    <a:pt x="30962" y="21336"/>
                  </a:lnTo>
                  <a:lnTo>
                    <a:pt x="31153" y="21717"/>
                  </a:lnTo>
                  <a:lnTo>
                    <a:pt x="31381" y="21844"/>
                  </a:lnTo>
                  <a:lnTo>
                    <a:pt x="31330" y="22225"/>
                  </a:lnTo>
                  <a:lnTo>
                    <a:pt x="31800" y="22352"/>
                  </a:lnTo>
                  <a:lnTo>
                    <a:pt x="31889" y="22529"/>
                  </a:lnTo>
                  <a:lnTo>
                    <a:pt x="32562" y="22860"/>
                  </a:lnTo>
                  <a:lnTo>
                    <a:pt x="32842" y="23876"/>
                  </a:lnTo>
                  <a:lnTo>
                    <a:pt x="33794" y="24257"/>
                  </a:lnTo>
                  <a:lnTo>
                    <a:pt x="34518" y="24638"/>
                  </a:lnTo>
                  <a:lnTo>
                    <a:pt x="34899" y="25019"/>
                  </a:lnTo>
                  <a:lnTo>
                    <a:pt x="35483" y="24384"/>
                  </a:lnTo>
                  <a:lnTo>
                    <a:pt x="35763" y="24384"/>
                  </a:lnTo>
                  <a:lnTo>
                    <a:pt x="35394" y="24625"/>
                  </a:lnTo>
                  <a:lnTo>
                    <a:pt x="35852" y="24511"/>
                  </a:lnTo>
                  <a:lnTo>
                    <a:pt x="36093" y="24384"/>
                  </a:lnTo>
                  <a:lnTo>
                    <a:pt x="36283" y="24130"/>
                  </a:lnTo>
                  <a:lnTo>
                    <a:pt x="36372" y="24003"/>
                  </a:lnTo>
                  <a:lnTo>
                    <a:pt x="36347" y="24130"/>
                  </a:lnTo>
                  <a:lnTo>
                    <a:pt x="36588" y="24130"/>
                  </a:lnTo>
                  <a:lnTo>
                    <a:pt x="36703" y="24003"/>
                  </a:lnTo>
                  <a:lnTo>
                    <a:pt x="36715" y="23812"/>
                  </a:lnTo>
                  <a:close/>
                </a:path>
                <a:path w="38100" h="38735">
                  <a:moveTo>
                    <a:pt x="36779" y="24041"/>
                  </a:moveTo>
                  <a:close/>
                </a:path>
                <a:path w="38100" h="38735">
                  <a:moveTo>
                    <a:pt x="36893" y="17399"/>
                  </a:moveTo>
                  <a:lnTo>
                    <a:pt x="36817" y="17145"/>
                  </a:lnTo>
                  <a:lnTo>
                    <a:pt x="36779" y="17018"/>
                  </a:lnTo>
                  <a:lnTo>
                    <a:pt x="36550" y="16764"/>
                  </a:lnTo>
                  <a:lnTo>
                    <a:pt x="36626" y="17183"/>
                  </a:lnTo>
                  <a:lnTo>
                    <a:pt x="36893" y="17399"/>
                  </a:lnTo>
                  <a:close/>
                </a:path>
                <a:path w="38100" h="38735">
                  <a:moveTo>
                    <a:pt x="36906" y="23863"/>
                  </a:moveTo>
                  <a:lnTo>
                    <a:pt x="36791" y="24028"/>
                  </a:lnTo>
                  <a:lnTo>
                    <a:pt x="36906" y="23863"/>
                  </a:lnTo>
                  <a:close/>
                </a:path>
                <a:path w="38100" h="38735">
                  <a:moveTo>
                    <a:pt x="37350" y="22479"/>
                  </a:moveTo>
                  <a:lnTo>
                    <a:pt x="36969" y="22606"/>
                  </a:lnTo>
                  <a:lnTo>
                    <a:pt x="36918" y="23507"/>
                  </a:lnTo>
                  <a:lnTo>
                    <a:pt x="36715" y="23812"/>
                  </a:lnTo>
                  <a:lnTo>
                    <a:pt x="36906" y="23622"/>
                  </a:lnTo>
                  <a:lnTo>
                    <a:pt x="36906" y="23863"/>
                  </a:lnTo>
                  <a:lnTo>
                    <a:pt x="36906" y="24003"/>
                  </a:lnTo>
                  <a:lnTo>
                    <a:pt x="37147" y="23622"/>
                  </a:lnTo>
                  <a:lnTo>
                    <a:pt x="37261" y="23114"/>
                  </a:lnTo>
                  <a:lnTo>
                    <a:pt x="37350" y="22479"/>
                  </a:lnTo>
                  <a:close/>
                </a:path>
                <a:path w="38100" h="38735">
                  <a:moveTo>
                    <a:pt x="37566" y="19812"/>
                  </a:moveTo>
                  <a:lnTo>
                    <a:pt x="37541" y="19558"/>
                  </a:lnTo>
                  <a:lnTo>
                    <a:pt x="37515" y="19304"/>
                  </a:lnTo>
                  <a:lnTo>
                    <a:pt x="37477" y="18923"/>
                  </a:lnTo>
                  <a:lnTo>
                    <a:pt x="37287" y="18669"/>
                  </a:lnTo>
                  <a:lnTo>
                    <a:pt x="37198" y="18542"/>
                  </a:lnTo>
                  <a:lnTo>
                    <a:pt x="37198" y="18313"/>
                  </a:lnTo>
                  <a:lnTo>
                    <a:pt x="37350" y="18669"/>
                  </a:lnTo>
                  <a:lnTo>
                    <a:pt x="37376" y="18288"/>
                  </a:lnTo>
                  <a:lnTo>
                    <a:pt x="37211" y="18161"/>
                  </a:lnTo>
                  <a:lnTo>
                    <a:pt x="37033" y="18034"/>
                  </a:lnTo>
                  <a:lnTo>
                    <a:pt x="37084" y="17653"/>
                  </a:lnTo>
                  <a:lnTo>
                    <a:pt x="36741" y="17399"/>
                  </a:lnTo>
                  <a:lnTo>
                    <a:pt x="36474" y="17145"/>
                  </a:lnTo>
                  <a:lnTo>
                    <a:pt x="36385" y="16637"/>
                  </a:lnTo>
                  <a:lnTo>
                    <a:pt x="36512" y="16637"/>
                  </a:lnTo>
                  <a:lnTo>
                    <a:pt x="36398" y="16510"/>
                  </a:lnTo>
                  <a:lnTo>
                    <a:pt x="36372" y="16383"/>
                  </a:lnTo>
                  <a:lnTo>
                    <a:pt x="36271" y="16256"/>
                  </a:lnTo>
                  <a:lnTo>
                    <a:pt x="36156" y="16002"/>
                  </a:lnTo>
                  <a:lnTo>
                    <a:pt x="36093" y="15875"/>
                  </a:lnTo>
                  <a:lnTo>
                    <a:pt x="35877" y="15748"/>
                  </a:lnTo>
                  <a:lnTo>
                    <a:pt x="35890" y="15367"/>
                  </a:lnTo>
                  <a:lnTo>
                    <a:pt x="35382" y="14859"/>
                  </a:lnTo>
                  <a:lnTo>
                    <a:pt x="35636" y="14732"/>
                  </a:lnTo>
                  <a:lnTo>
                    <a:pt x="35077" y="14224"/>
                  </a:lnTo>
                  <a:lnTo>
                    <a:pt x="35598" y="14478"/>
                  </a:lnTo>
                  <a:lnTo>
                    <a:pt x="35407" y="14224"/>
                  </a:lnTo>
                  <a:lnTo>
                    <a:pt x="34645" y="13208"/>
                  </a:lnTo>
                  <a:lnTo>
                    <a:pt x="35039" y="13208"/>
                  </a:lnTo>
                  <a:lnTo>
                    <a:pt x="34632" y="13081"/>
                  </a:lnTo>
                  <a:lnTo>
                    <a:pt x="34353" y="12065"/>
                  </a:lnTo>
                  <a:lnTo>
                    <a:pt x="34023" y="11684"/>
                  </a:lnTo>
                  <a:lnTo>
                    <a:pt x="34023" y="11557"/>
                  </a:lnTo>
                  <a:lnTo>
                    <a:pt x="33870" y="10922"/>
                  </a:lnTo>
                  <a:lnTo>
                    <a:pt x="33642" y="10922"/>
                  </a:lnTo>
                  <a:lnTo>
                    <a:pt x="33299" y="10541"/>
                  </a:lnTo>
                  <a:lnTo>
                    <a:pt x="32994" y="10287"/>
                  </a:lnTo>
                  <a:lnTo>
                    <a:pt x="32969" y="9779"/>
                  </a:lnTo>
                  <a:lnTo>
                    <a:pt x="33312" y="10287"/>
                  </a:lnTo>
                  <a:lnTo>
                    <a:pt x="33388" y="10414"/>
                  </a:lnTo>
                  <a:lnTo>
                    <a:pt x="33451" y="10287"/>
                  </a:lnTo>
                  <a:lnTo>
                    <a:pt x="33515" y="10160"/>
                  </a:lnTo>
                  <a:lnTo>
                    <a:pt x="33350" y="10287"/>
                  </a:lnTo>
                  <a:lnTo>
                    <a:pt x="32918" y="9525"/>
                  </a:lnTo>
                  <a:lnTo>
                    <a:pt x="32854" y="9779"/>
                  </a:lnTo>
                  <a:lnTo>
                    <a:pt x="32766" y="9525"/>
                  </a:lnTo>
                  <a:lnTo>
                    <a:pt x="32804" y="9398"/>
                  </a:lnTo>
                  <a:lnTo>
                    <a:pt x="32842" y="9271"/>
                  </a:lnTo>
                  <a:lnTo>
                    <a:pt x="32537" y="9398"/>
                  </a:lnTo>
                  <a:lnTo>
                    <a:pt x="32639" y="9017"/>
                  </a:lnTo>
                  <a:lnTo>
                    <a:pt x="32296" y="8890"/>
                  </a:lnTo>
                  <a:lnTo>
                    <a:pt x="32105" y="8382"/>
                  </a:lnTo>
                  <a:lnTo>
                    <a:pt x="32448" y="8509"/>
                  </a:lnTo>
                  <a:lnTo>
                    <a:pt x="32308" y="8382"/>
                  </a:lnTo>
                  <a:lnTo>
                    <a:pt x="32029" y="8128"/>
                  </a:lnTo>
                  <a:lnTo>
                    <a:pt x="31813" y="8128"/>
                  </a:lnTo>
                  <a:lnTo>
                    <a:pt x="31343" y="7620"/>
                  </a:lnTo>
                  <a:lnTo>
                    <a:pt x="31750" y="7747"/>
                  </a:lnTo>
                  <a:lnTo>
                    <a:pt x="31699" y="7493"/>
                  </a:lnTo>
                  <a:lnTo>
                    <a:pt x="31407" y="7239"/>
                  </a:lnTo>
                  <a:lnTo>
                    <a:pt x="31000" y="7112"/>
                  </a:lnTo>
                  <a:lnTo>
                    <a:pt x="30797" y="6858"/>
                  </a:lnTo>
                  <a:lnTo>
                    <a:pt x="30861" y="6731"/>
                  </a:lnTo>
                  <a:lnTo>
                    <a:pt x="30403" y="6604"/>
                  </a:lnTo>
                  <a:lnTo>
                    <a:pt x="30010" y="5842"/>
                  </a:lnTo>
                  <a:lnTo>
                    <a:pt x="29946" y="5715"/>
                  </a:lnTo>
                  <a:lnTo>
                    <a:pt x="29362" y="5588"/>
                  </a:lnTo>
                  <a:lnTo>
                    <a:pt x="29337" y="5715"/>
                  </a:lnTo>
                  <a:lnTo>
                    <a:pt x="29197" y="5842"/>
                  </a:lnTo>
                  <a:lnTo>
                    <a:pt x="28994" y="5588"/>
                  </a:lnTo>
                  <a:lnTo>
                    <a:pt x="28740" y="5588"/>
                  </a:lnTo>
                  <a:lnTo>
                    <a:pt x="28778" y="5461"/>
                  </a:lnTo>
                  <a:lnTo>
                    <a:pt x="28892" y="5588"/>
                  </a:lnTo>
                  <a:lnTo>
                    <a:pt x="28943" y="5461"/>
                  </a:lnTo>
                  <a:lnTo>
                    <a:pt x="28778" y="5334"/>
                  </a:lnTo>
                  <a:lnTo>
                    <a:pt x="28765" y="5194"/>
                  </a:lnTo>
                  <a:lnTo>
                    <a:pt x="28067" y="4699"/>
                  </a:lnTo>
                  <a:lnTo>
                    <a:pt x="27990" y="4318"/>
                  </a:lnTo>
                  <a:lnTo>
                    <a:pt x="28702" y="5080"/>
                  </a:lnTo>
                  <a:lnTo>
                    <a:pt x="28397" y="4572"/>
                  </a:lnTo>
                  <a:lnTo>
                    <a:pt x="28816" y="5080"/>
                  </a:lnTo>
                  <a:lnTo>
                    <a:pt x="28676" y="4572"/>
                  </a:lnTo>
                  <a:lnTo>
                    <a:pt x="29095" y="5334"/>
                  </a:lnTo>
                  <a:lnTo>
                    <a:pt x="28968" y="4800"/>
                  </a:lnTo>
                  <a:lnTo>
                    <a:pt x="28765" y="4572"/>
                  </a:lnTo>
                  <a:lnTo>
                    <a:pt x="28409" y="4191"/>
                  </a:lnTo>
                  <a:lnTo>
                    <a:pt x="28194" y="4318"/>
                  </a:lnTo>
                  <a:lnTo>
                    <a:pt x="27571" y="3810"/>
                  </a:lnTo>
                  <a:lnTo>
                    <a:pt x="27343" y="3810"/>
                  </a:lnTo>
                  <a:lnTo>
                    <a:pt x="27520" y="3937"/>
                  </a:lnTo>
                  <a:lnTo>
                    <a:pt x="27292" y="3937"/>
                  </a:lnTo>
                  <a:lnTo>
                    <a:pt x="26238" y="3429"/>
                  </a:lnTo>
                  <a:lnTo>
                    <a:pt x="26809" y="3048"/>
                  </a:lnTo>
                  <a:lnTo>
                    <a:pt x="25920" y="2794"/>
                  </a:lnTo>
                  <a:lnTo>
                    <a:pt x="25641" y="2794"/>
                  </a:lnTo>
                  <a:lnTo>
                    <a:pt x="25450" y="3048"/>
                  </a:lnTo>
                  <a:lnTo>
                    <a:pt x="24980" y="2540"/>
                  </a:lnTo>
                  <a:lnTo>
                    <a:pt x="25273" y="2413"/>
                  </a:lnTo>
                  <a:lnTo>
                    <a:pt x="24561" y="2032"/>
                  </a:lnTo>
                  <a:lnTo>
                    <a:pt x="24625" y="2286"/>
                  </a:lnTo>
                  <a:lnTo>
                    <a:pt x="24714" y="2540"/>
                  </a:lnTo>
                  <a:lnTo>
                    <a:pt x="24536" y="2413"/>
                  </a:lnTo>
                  <a:lnTo>
                    <a:pt x="24371" y="2286"/>
                  </a:lnTo>
                  <a:lnTo>
                    <a:pt x="24193" y="2159"/>
                  </a:lnTo>
                  <a:lnTo>
                    <a:pt x="23736" y="2032"/>
                  </a:lnTo>
                  <a:lnTo>
                    <a:pt x="21094" y="1143"/>
                  </a:lnTo>
                  <a:lnTo>
                    <a:pt x="21158" y="1016"/>
                  </a:lnTo>
                  <a:lnTo>
                    <a:pt x="21336" y="1016"/>
                  </a:lnTo>
                  <a:lnTo>
                    <a:pt x="21132" y="889"/>
                  </a:lnTo>
                  <a:lnTo>
                    <a:pt x="20472" y="825"/>
                  </a:lnTo>
                  <a:lnTo>
                    <a:pt x="20472" y="1143"/>
                  </a:lnTo>
                  <a:lnTo>
                    <a:pt x="20129" y="1016"/>
                  </a:lnTo>
                  <a:lnTo>
                    <a:pt x="19977" y="889"/>
                  </a:lnTo>
                  <a:lnTo>
                    <a:pt x="20459" y="1016"/>
                  </a:lnTo>
                  <a:lnTo>
                    <a:pt x="20472" y="1143"/>
                  </a:lnTo>
                  <a:lnTo>
                    <a:pt x="20472" y="825"/>
                  </a:lnTo>
                  <a:lnTo>
                    <a:pt x="19951" y="762"/>
                  </a:lnTo>
                  <a:lnTo>
                    <a:pt x="19519" y="635"/>
                  </a:lnTo>
                  <a:lnTo>
                    <a:pt x="19088" y="508"/>
                  </a:lnTo>
                  <a:lnTo>
                    <a:pt x="18656" y="381"/>
                  </a:lnTo>
                  <a:lnTo>
                    <a:pt x="18097" y="254"/>
                  </a:lnTo>
                  <a:lnTo>
                    <a:pt x="17526" y="127"/>
                  </a:lnTo>
                  <a:lnTo>
                    <a:pt x="17068" y="254"/>
                  </a:lnTo>
                  <a:lnTo>
                    <a:pt x="16421" y="254"/>
                  </a:lnTo>
                  <a:lnTo>
                    <a:pt x="16586" y="127"/>
                  </a:lnTo>
                  <a:lnTo>
                    <a:pt x="14363" y="508"/>
                  </a:lnTo>
                  <a:lnTo>
                    <a:pt x="13525" y="254"/>
                  </a:lnTo>
                  <a:lnTo>
                    <a:pt x="13030" y="254"/>
                  </a:lnTo>
                  <a:lnTo>
                    <a:pt x="12992" y="635"/>
                  </a:lnTo>
                  <a:lnTo>
                    <a:pt x="12395" y="508"/>
                  </a:lnTo>
                  <a:lnTo>
                    <a:pt x="11099" y="508"/>
                  </a:lnTo>
                  <a:lnTo>
                    <a:pt x="9626" y="1016"/>
                  </a:lnTo>
                  <a:lnTo>
                    <a:pt x="8547" y="1016"/>
                  </a:lnTo>
                  <a:lnTo>
                    <a:pt x="8420" y="1270"/>
                  </a:lnTo>
                  <a:lnTo>
                    <a:pt x="7162" y="1270"/>
                  </a:lnTo>
                  <a:lnTo>
                    <a:pt x="7200" y="1651"/>
                  </a:lnTo>
                  <a:lnTo>
                    <a:pt x="6451" y="1651"/>
                  </a:lnTo>
                  <a:lnTo>
                    <a:pt x="6629" y="1524"/>
                  </a:lnTo>
                  <a:lnTo>
                    <a:pt x="5372" y="1524"/>
                  </a:lnTo>
                  <a:lnTo>
                    <a:pt x="5257" y="1778"/>
                  </a:lnTo>
                  <a:lnTo>
                    <a:pt x="4914" y="1778"/>
                  </a:lnTo>
                  <a:lnTo>
                    <a:pt x="4914" y="1651"/>
                  </a:lnTo>
                  <a:lnTo>
                    <a:pt x="4457" y="1778"/>
                  </a:lnTo>
                  <a:lnTo>
                    <a:pt x="4229" y="1524"/>
                  </a:lnTo>
                  <a:lnTo>
                    <a:pt x="3924" y="1651"/>
                  </a:lnTo>
                  <a:lnTo>
                    <a:pt x="4165" y="1778"/>
                  </a:lnTo>
                  <a:lnTo>
                    <a:pt x="3632" y="1778"/>
                  </a:lnTo>
                  <a:lnTo>
                    <a:pt x="2832" y="1270"/>
                  </a:lnTo>
                  <a:lnTo>
                    <a:pt x="1701" y="1016"/>
                  </a:lnTo>
                  <a:lnTo>
                    <a:pt x="1524" y="1524"/>
                  </a:lnTo>
                  <a:lnTo>
                    <a:pt x="1397" y="2032"/>
                  </a:lnTo>
                  <a:lnTo>
                    <a:pt x="1244" y="2540"/>
                  </a:lnTo>
                  <a:lnTo>
                    <a:pt x="1257" y="2286"/>
                  </a:lnTo>
                  <a:lnTo>
                    <a:pt x="1282" y="1270"/>
                  </a:lnTo>
                  <a:lnTo>
                    <a:pt x="1054" y="2413"/>
                  </a:lnTo>
                  <a:lnTo>
                    <a:pt x="1143" y="2286"/>
                  </a:lnTo>
                  <a:lnTo>
                    <a:pt x="1130" y="2540"/>
                  </a:lnTo>
                  <a:lnTo>
                    <a:pt x="990" y="2921"/>
                  </a:lnTo>
                  <a:lnTo>
                    <a:pt x="876" y="3302"/>
                  </a:lnTo>
                  <a:lnTo>
                    <a:pt x="749" y="4191"/>
                  </a:lnTo>
                  <a:lnTo>
                    <a:pt x="635" y="4064"/>
                  </a:lnTo>
                  <a:lnTo>
                    <a:pt x="469" y="4953"/>
                  </a:lnTo>
                  <a:lnTo>
                    <a:pt x="342" y="7112"/>
                  </a:lnTo>
                  <a:lnTo>
                    <a:pt x="444" y="6731"/>
                  </a:lnTo>
                  <a:lnTo>
                    <a:pt x="660" y="6858"/>
                  </a:lnTo>
                  <a:lnTo>
                    <a:pt x="635" y="7747"/>
                  </a:lnTo>
                  <a:lnTo>
                    <a:pt x="431" y="7620"/>
                  </a:lnTo>
                  <a:lnTo>
                    <a:pt x="368" y="7366"/>
                  </a:lnTo>
                  <a:lnTo>
                    <a:pt x="419" y="7874"/>
                  </a:lnTo>
                  <a:lnTo>
                    <a:pt x="0" y="8636"/>
                  </a:lnTo>
                  <a:lnTo>
                    <a:pt x="228" y="8890"/>
                  </a:lnTo>
                  <a:lnTo>
                    <a:pt x="165" y="10160"/>
                  </a:lnTo>
                  <a:lnTo>
                    <a:pt x="279" y="11303"/>
                  </a:lnTo>
                  <a:lnTo>
                    <a:pt x="457" y="11430"/>
                  </a:lnTo>
                  <a:lnTo>
                    <a:pt x="444" y="11684"/>
                  </a:lnTo>
                  <a:lnTo>
                    <a:pt x="609" y="11938"/>
                  </a:lnTo>
                  <a:lnTo>
                    <a:pt x="673" y="13716"/>
                  </a:lnTo>
                  <a:lnTo>
                    <a:pt x="762" y="14122"/>
                  </a:lnTo>
                  <a:lnTo>
                    <a:pt x="889" y="14478"/>
                  </a:lnTo>
                  <a:lnTo>
                    <a:pt x="927" y="14605"/>
                  </a:lnTo>
                  <a:lnTo>
                    <a:pt x="914" y="14478"/>
                  </a:lnTo>
                  <a:lnTo>
                    <a:pt x="914" y="14224"/>
                  </a:lnTo>
                  <a:lnTo>
                    <a:pt x="1066" y="14478"/>
                  </a:lnTo>
                  <a:lnTo>
                    <a:pt x="977" y="14732"/>
                  </a:lnTo>
                  <a:lnTo>
                    <a:pt x="1092" y="15240"/>
                  </a:lnTo>
                  <a:lnTo>
                    <a:pt x="1016" y="15367"/>
                  </a:lnTo>
                  <a:lnTo>
                    <a:pt x="1231" y="16129"/>
                  </a:lnTo>
                  <a:lnTo>
                    <a:pt x="1612" y="17145"/>
                  </a:lnTo>
                  <a:lnTo>
                    <a:pt x="1625" y="16764"/>
                  </a:lnTo>
                  <a:lnTo>
                    <a:pt x="1701" y="16891"/>
                  </a:lnTo>
                  <a:lnTo>
                    <a:pt x="1778" y="17526"/>
                  </a:lnTo>
                  <a:lnTo>
                    <a:pt x="2032" y="18034"/>
                  </a:lnTo>
                  <a:lnTo>
                    <a:pt x="2120" y="19304"/>
                  </a:lnTo>
                  <a:lnTo>
                    <a:pt x="2006" y="20320"/>
                  </a:lnTo>
                  <a:lnTo>
                    <a:pt x="2616" y="21209"/>
                  </a:lnTo>
                  <a:lnTo>
                    <a:pt x="2578" y="21082"/>
                  </a:lnTo>
                  <a:lnTo>
                    <a:pt x="3035" y="22098"/>
                  </a:lnTo>
                  <a:lnTo>
                    <a:pt x="3136" y="22479"/>
                  </a:lnTo>
                  <a:lnTo>
                    <a:pt x="2844" y="21844"/>
                  </a:lnTo>
                  <a:lnTo>
                    <a:pt x="2908" y="22352"/>
                  </a:lnTo>
                  <a:lnTo>
                    <a:pt x="3251" y="22987"/>
                  </a:lnTo>
                  <a:lnTo>
                    <a:pt x="3352" y="24130"/>
                  </a:lnTo>
                  <a:lnTo>
                    <a:pt x="3467" y="24384"/>
                  </a:lnTo>
                  <a:lnTo>
                    <a:pt x="3594" y="24892"/>
                  </a:lnTo>
                  <a:lnTo>
                    <a:pt x="3505" y="25146"/>
                  </a:lnTo>
                  <a:lnTo>
                    <a:pt x="3403" y="25781"/>
                  </a:lnTo>
                  <a:lnTo>
                    <a:pt x="4203" y="27178"/>
                  </a:lnTo>
                  <a:lnTo>
                    <a:pt x="4267" y="28321"/>
                  </a:lnTo>
                  <a:lnTo>
                    <a:pt x="4356" y="28194"/>
                  </a:lnTo>
                  <a:lnTo>
                    <a:pt x="4546" y="28448"/>
                  </a:lnTo>
                  <a:lnTo>
                    <a:pt x="4597" y="28702"/>
                  </a:lnTo>
                  <a:lnTo>
                    <a:pt x="5321" y="30607"/>
                  </a:lnTo>
                  <a:lnTo>
                    <a:pt x="5791" y="33020"/>
                  </a:lnTo>
                  <a:lnTo>
                    <a:pt x="8102" y="35687"/>
                  </a:lnTo>
                  <a:lnTo>
                    <a:pt x="8178" y="34925"/>
                  </a:lnTo>
                  <a:lnTo>
                    <a:pt x="8928" y="35814"/>
                  </a:lnTo>
                  <a:lnTo>
                    <a:pt x="8547" y="35814"/>
                  </a:lnTo>
                  <a:lnTo>
                    <a:pt x="10261" y="36703"/>
                  </a:lnTo>
                  <a:lnTo>
                    <a:pt x="11798" y="37338"/>
                  </a:lnTo>
                  <a:lnTo>
                    <a:pt x="13436" y="37592"/>
                  </a:lnTo>
                  <a:lnTo>
                    <a:pt x="13157" y="37592"/>
                  </a:lnTo>
                  <a:lnTo>
                    <a:pt x="13449" y="37846"/>
                  </a:lnTo>
                  <a:lnTo>
                    <a:pt x="14401" y="37973"/>
                  </a:lnTo>
                  <a:lnTo>
                    <a:pt x="14439" y="37719"/>
                  </a:lnTo>
                  <a:lnTo>
                    <a:pt x="14681" y="37846"/>
                  </a:lnTo>
                  <a:lnTo>
                    <a:pt x="14465" y="37846"/>
                  </a:lnTo>
                  <a:lnTo>
                    <a:pt x="14605" y="37973"/>
                  </a:lnTo>
                  <a:lnTo>
                    <a:pt x="14935" y="38100"/>
                  </a:lnTo>
                  <a:lnTo>
                    <a:pt x="15494" y="37973"/>
                  </a:lnTo>
                  <a:lnTo>
                    <a:pt x="15633" y="38150"/>
                  </a:lnTo>
                  <a:lnTo>
                    <a:pt x="16522" y="38354"/>
                  </a:lnTo>
                  <a:lnTo>
                    <a:pt x="16332" y="38100"/>
                  </a:lnTo>
                  <a:lnTo>
                    <a:pt x="16941" y="38354"/>
                  </a:lnTo>
                  <a:lnTo>
                    <a:pt x="17513" y="38227"/>
                  </a:lnTo>
                  <a:lnTo>
                    <a:pt x="17919" y="38341"/>
                  </a:lnTo>
                  <a:lnTo>
                    <a:pt x="18326" y="38455"/>
                  </a:lnTo>
                  <a:lnTo>
                    <a:pt x="18110" y="38341"/>
                  </a:lnTo>
                  <a:lnTo>
                    <a:pt x="18326" y="38227"/>
                  </a:lnTo>
                  <a:lnTo>
                    <a:pt x="19050" y="38481"/>
                  </a:lnTo>
                  <a:lnTo>
                    <a:pt x="19164" y="38227"/>
                  </a:lnTo>
                  <a:lnTo>
                    <a:pt x="19100" y="38481"/>
                  </a:lnTo>
                  <a:lnTo>
                    <a:pt x="20243" y="38481"/>
                  </a:lnTo>
                  <a:lnTo>
                    <a:pt x="20497" y="38481"/>
                  </a:lnTo>
                  <a:lnTo>
                    <a:pt x="20751" y="38468"/>
                  </a:lnTo>
                  <a:lnTo>
                    <a:pt x="20535" y="38468"/>
                  </a:lnTo>
                  <a:lnTo>
                    <a:pt x="20967" y="38354"/>
                  </a:lnTo>
                  <a:lnTo>
                    <a:pt x="20828" y="38481"/>
                  </a:lnTo>
                  <a:lnTo>
                    <a:pt x="21678" y="38481"/>
                  </a:lnTo>
                  <a:lnTo>
                    <a:pt x="21640" y="38354"/>
                  </a:lnTo>
                  <a:lnTo>
                    <a:pt x="21590" y="38227"/>
                  </a:lnTo>
                  <a:lnTo>
                    <a:pt x="22504" y="38481"/>
                  </a:lnTo>
                  <a:lnTo>
                    <a:pt x="22745" y="38227"/>
                  </a:lnTo>
                  <a:lnTo>
                    <a:pt x="22860" y="38100"/>
                  </a:lnTo>
                  <a:lnTo>
                    <a:pt x="22974" y="37973"/>
                  </a:lnTo>
                  <a:lnTo>
                    <a:pt x="23215" y="37719"/>
                  </a:lnTo>
                  <a:lnTo>
                    <a:pt x="23761" y="37973"/>
                  </a:lnTo>
                  <a:lnTo>
                    <a:pt x="24396" y="37719"/>
                  </a:lnTo>
                  <a:lnTo>
                    <a:pt x="25019" y="37465"/>
                  </a:lnTo>
                  <a:lnTo>
                    <a:pt x="25946" y="36995"/>
                  </a:lnTo>
                  <a:lnTo>
                    <a:pt x="26085" y="36931"/>
                  </a:lnTo>
                  <a:lnTo>
                    <a:pt x="27089" y="36576"/>
                  </a:lnTo>
                  <a:lnTo>
                    <a:pt x="27114" y="36703"/>
                  </a:lnTo>
                  <a:lnTo>
                    <a:pt x="27190" y="36576"/>
                  </a:lnTo>
                  <a:lnTo>
                    <a:pt x="27241" y="36449"/>
                  </a:lnTo>
                  <a:lnTo>
                    <a:pt x="27305" y="36322"/>
                  </a:lnTo>
                  <a:lnTo>
                    <a:pt x="28778" y="36195"/>
                  </a:lnTo>
                  <a:lnTo>
                    <a:pt x="29235" y="36195"/>
                  </a:lnTo>
                  <a:lnTo>
                    <a:pt x="28879" y="36334"/>
                  </a:lnTo>
                  <a:lnTo>
                    <a:pt x="29464" y="36449"/>
                  </a:lnTo>
                  <a:lnTo>
                    <a:pt x="29705" y="33655"/>
                  </a:lnTo>
                  <a:lnTo>
                    <a:pt x="29667" y="33312"/>
                  </a:lnTo>
                  <a:lnTo>
                    <a:pt x="29489" y="33655"/>
                  </a:lnTo>
                  <a:lnTo>
                    <a:pt x="29451" y="33401"/>
                  </a:lnTo>
                  <a:lnTo>
                    <a:pt x="29324" y="32588"/>
                  </a:lnTo>
                  <a:lnTo>
                    <a:pt x="29578" y="32766"/>
                  </a:lnTo>
                  <a:lnTo>
                    <a:pt x="29527" y="32512"/>
                  </a:lnTo>
                  <a:lnTo>
                    <a:pt x="29502" y="32385"/>
                  </a:lnTo>
                  <a:lnTo>
                    <a:pt x="29311" y="31496"/>
                  </a:lnTo>
                  <a:lnTo>
                    <a:pt x="29552" y="31750"/>
                  </a:lnTo>
                  <a:lnTo>
                    <a:pt x="29781" y="32004"/>
                  </a:lnTo>
                  <a:lnTo>
                    <a:pt x="29692" y="31750"/>
                  </a:lnTo>
                  <a:lnTo>
                    <a:pt x="29692" y="31496"/>
                  </a:lnTo>
                  <a:lnTo>
                    <a:pt x="29781" y="31750"/>
                  </a:lnTo>
                  <a:lnTo>
                    <a:pt x="29730" y="31242"/>
                  </a:lnTo>
                  <a:lnTo>
                    <a:pt x="29718" y="31115"/>
                  </a:lnTo>
                  <a:lnTo>
                    <a:pt x="29578" y="31242"/>
                  </a:lnTo>
                  <a:lnTo>
                    <a:pt x="29641" y="30607"/>
                  </a:lnTo>
                  <a:lnTo>
                    <a:pt x="29540" y="30353"/>
                  </a:lnTo>
                  <a:lnTo>
                    <a:pt x="29616" y="29718"/>
                  </a:lnTo>
                  <a:lnTo>
                    <a:pt x="29578" y="28956"/>
                  </a:lnTo>
                  <a:lnTo>
                    <a:pt x="29337" y="28498"/>
                  </a:lnTo>
                  <a:lnTo>
                    <a:pt x="29273" y="27559"/>
                  </a:lnTo>
                  <a:lnTo>
                    <a:pt x="29286" y="27305"/>
                  </a:lnTo>
                  <a:lnTo>
                    <a:pt x="29578" y="27559"/>
                  </a:lnTo>
                  <a:lnTo>
                    <a:pt x="29489" y="27305"/>
                  </a:lnTo>
                  <a:lnTo>
                    <a:pt x="29400" y="27051"/>
                  </a:lnTo>
                  <a:lnTo>
                    <a:pt x="29349" y="26924"/>
                  </a:lnTo>
                  <a:lnTo>
                    <a:pt x="29578" y="26924"/>
                  </a:lnTo>
                  <a:lnTo>
                    <a:pt x="29502" y="26543"/>
                  </a:lnTo>
                  <a:lnTo>
                    <a:pt x="29451" y="26289"/>
                  </a:lnTo>
                  <a:lnTo>
                    <a:pt x="29362" y="26543"/>
                  </a:lnTo>
                  <a:lnTo>
                    <a:pt x="29248" y="25908"/>
                  </a:lnTo>
                  <a:lnTo>
                    <a:pt x="29108" y="25654"/>
                  </a:lnTo>
                  <a:lnTo>
                    <a:pt x="29121" y="25527"/>
                  </a:lnTo>
                  <a:lnTo>
                    <a:pt x="29121" y="25400"/>
                  </a:lnTo>
                  <a:lnTo>
                    <a:pt x="28905" y="24765"/>
                  </a:lnTo>
                  <a:lnTo>
                    <a:pt x="28790" y="25400"/>
                  </a:lnTo>
                  <a:lnTo>
                    <a:pt x="28790" y="24853"/>
                  </a:lnTo>
                  <a:lnTo>
                    <a:pt x="28740" y="24384"/>
                  </a:lnTo>
                  <a:lnTo>
                    <a:pt x="28638" y="23749"/>
                  </a:lnTo>
                  <a:lnTo>
                    <a:pt x="28613" y="23114"/>
                  </a:lnTo>
                  <a:lnTo>
                    <a:pt x="28829" y="23241"/>
                  </a:lnTo>
                  <a:lnTo>
                    <a:pt x="28867" y="23114"/>
                  </a:lnTo>
                  <a:lnTo>
                    <a:pt x="28625" y="22987"/>
                  </a:lnTo>
                  <a:lnTo>
                    <a:pt x="28575" y="22098"/>
                  </a:lnTo>
                  <a:lnTo>
                    <a:pt x="28371" y="21971"/>
                  </a:lnTo>
                  <a:lnTo>
                    <a:pt x="28498" y="21971"/>
                  </a:lnTo>
                  <a:lnTo>
                    <a:pt x="28511" y="21844"/>
                  </a:lnTo>
                  <a:lnTo>
                    <a:pt x="28308" y="21717"/>
                  </a:lnTo>
                  <a:lnTo>
                    <a:pt x="28308" y="21463"/>
                  </a:lnTo>
                  <a:lnTo>
                    <a:pt x="28435" y="21463"/>
                  </a:lnTo>
                  <a:lnTo>
                    <a:pt x="28308" y="20828"/>
                  </a:lnTo>
                  <a:lnTo>
                    <a:pt x="28194" y="21717"/>
                  </a:lnTo>
                  <a:lnTo>
                    <a:pt x="28206" y="21043"/>
                  </a:lnTo>
                  <a:lnTo>
                    <a:pt x="28117" y="20320"/>
                  </a:lnTo>
                  <a:lnTo>
                    <a:pt x="27851" y="19812"/>
                  </a:lnTo>
                  <a:lnTo>
                    <a:pt x="27736" y="19431"/>
                  </a:lnTo>
                  <a:lnTo>
                    <a:pt x="27698" y="19177"/>
                  </a:lnTo>
                  <a:lnTo>
                    <a:pt x="27736" y="18923"/>
                  </a:lnTo>
                  <a:lnTo>
                    <a:pt x="27609" y="18034"/>
                  </a:lnTo>
                  <a:lnTo>
                    <a:pt x="27241" y="17272"/>
                  </a:lnTo>
                  <a:lnTo>
                    <a:pt x="27127" y="16510"/>
                  </a:lnTo>
                  <a:lnTo>
                    <a:pt x="26771" y="16383"/>
                  </a:lnTo>
                  <a:lnTo>
                    <a:pt x="27152" y="15748"/>
                  </a:lnTo>
                  <a:lnTo>
                    <a:pt x="26924" y="15367"/>
                  </a:lnTo>
                  <a:lnTo>
                    <a:pt x="27127" y="15494"/>
                  </a:lnTo>
                  <a:lnTo>
                    <a:pt x="27089" y="15367"/>
                  </a:lnTo>
                  <a:lnTo>
                    <a:pt x="26974" y="14630"/>
                  </a:lnTo>
                  <a:lnTo>
                    <a:pt x="27381" y="14871"/>
                  </a:lnTo>
                  <a:lnTo>
                    <a:pt x="27292" y="14732"/>
                  </a:lnTo>
                  <a:lnTo>
                    <a:pt x="27432" y="14643"/>
                  </a:lnTo>
                  <a:lnTo>
                    <a:pt x="27432" y="14503"/>
                  </a:lnTo>
                  <a:lnTo>
                    <a:pt x="27520" y="14351"/>
                  </a:lnTo>
                  <a:lnTo>
                    <a:pt x="27520" y="14109"/>
                  </a:lnTo>
                  <a:lnTo>
                    <a:pt x="27533" y="13716"/>
                  </a:lnTo>
                  <a:lnTo>
                    <a:pt x="27368" y="13716"/>
                  </a:lnTo>
                  <a:lnTo>
                    <a:pt x="27089" y="13081"/>
                  </a:lnTo>
                  <a:lnTo>
                    <a:pt x="27355" y="13335"/>
                  </a:lnTo>
                  <a:lnTo>
                    <a:pt x="27305" y="13081"/>
                  </a:lnTo>
                  <a:lnTo>
                    <a:pt x="27178" y="12954"/>
                  </a:lnTo>
                  <a:lnTo>
                    <a:pt x="27165" y="12700"/>
                  </a:lnTo>
                  <a:lnTo>
                    <a:pt x="27152" y="12573"/>
                  </a:lnTo>
                  <a:lnTo>
                    <a:pt x="26974" y="12700"/>
                  </a:lnTo>
                  <a:lnTo>
                    <a:pt x="27025" y="12446"/>
                  </a:lnTo>
                  <a:lnTo>
                    <a:pt x="26873" y="12065"/>
                  </a:lnTo>
                  <a:lnTo>
                    <a:pt x="25857" y="9525"/>
                  </a:lnTo>
                  <a:lnTo>
                    <a:pt x="26009" y="12700"/>
                  </a:lnTo>
                  <a:lnTo>
                    <a:pt x="25996" y="12192"/>
                  </a:lnTo>
                  <a:lnTo>
                    <a:pt x="26123" y="12585"/>
                  </a:lnTo>
                  <a:lnTo>
                    <a:pt x="26149" y="12446"/>
                  </a:lnTo>
                  <a:lnTo>
                    <a:pt x="26276" y="12827"/>
                  </a:lnTo>
                  <a:lnTo>
                    <a:pt x="26200" y="12674"/>
                  </a:lnTo>
                  <a:lnTo>
                    <a:pt x="26225" y="12827"/>
                  </a:lnTo>
                  <a:lnTo>
                    <a:pt x="26212" y="14732"/>
                  </a:lnTo>
                  <a:lnTo>
                    <a:pt x="26327" y="15240"/>
                  </a:lnTo>
                  <a:lnTo>
                    <a:pt x="26339" y="15494"/>
                  </a:lnTo>
                  <a:lnTo>
                    <a:pt x="26568" y="16510"/>
                  </a:lnTo>
                  <a:lnTo>
                    <a:pt x="26682" y="17145"/>
                  </a:lnTo>
                  <a:lnTo>
                    <a:pt x="26720" y="17526"/>
                  </a:lnTo>
                  <a:lnTo>
                    <a:pt x="26822" y="18161"/>
                  </a:lnTo>
                  <a:lnTo>
                    <a:pt x="26771" y="18288"/>
                  </a:lnTo>
                  <a:lnTo>
                    <a:pt x="26733" y="18542"/>
                  </a:lnTo>
                  <a:lnTo>
                    <a:pt x="26949" y="18923"/>
                  </a:lnTo>
                  <a:lnTo>
                    <a:pt x="26746" y="18796"/>
                  </a:lnTo>
                  <a:lnTo>
                    <a:pt x="26847" y="19304"/>
                  </a:lnTo>
                  <a:lnTo>
                    <a:pt x="26949" y="19558"/>
                  </a:lnTo>
                  <a:lnTo>
                    <a:pt x="26974" y="19177"/>
                  </a:lnTo>
                  <a:lnTo>
                    <a:pt x="27063" y="19431"/>
                  </a:lnTo>
                  <a:lnTo>
                    <a:pt x="27152" y="19939"/>
                  </a:lnTo>
                  <a:lnTo>
                    <a:pt x="26924" y="19939"/>
                  </a:lnTo>
                  <a:lnTo>
                    <a:pt x="26936" y="20955"/>
                  </a:lnTo>
                  <a:lnTo>
                    <a:pt x="27673" y="21590"/>
                  </a:lnTo>
                  <a:lnTo>
                    <a:pt x="27838" y="22669"/>
                  </a:lnTo>
                  <a:lnTo>
                    <a:pt x="27724" y="24003"/>
                  </a:lnTo>
                  <a:lnTo>
                    <a:pt x="28117" y="24003"/>
                  </a:lnTo>
                  <a:lnTo>
                    <a:pt x="28168" y="24638"/>
                  </a:lnTo>
                  <a:lnTo>
                    <a:pt x="28219" y="24511"/>
                  </a:lnTo>
                  <a:lnTo>
                    <a:pt x="28409" y="24384"/>
                  </a:lnTo>
                  <a:lnTo>
                    <a:pt x="28486" y="24625"/>
                  </a:lnTo>
                  <a:lnTo>
                    <a:pt x="28600" y="25400"/>
                  </a:lnTo>
                  <a:lnTo>
                    <a:pt x="28321" y="25527"/>
                  </a:lnTo>
                  <a:lnTo>
                    <a:pt x="28206" y="25146"/>
                  </a:lnTo>
                  <a:lnTo>
                    <a:pt x="28130" y="24765"/>
                  </a:lnTo>
                  <a:lnTo>
                    <a:pt x="28155" y="25146"/>
                  </a:lnTo>
                  <a:lnTo>
                    <a:pt x="28206" y="25908"/>
                  </a:lnTo>
                  <a:lnTo>
                    <a:pt x="28219" y="25654"/>
                  </a:lnTo>
                  <a:lnTo>
                    <a:pt x="28295" y="27216"/>
                  </a:lnTo>
                  <a:lnTo>
                    <a:pt x="28422" y="27051"/>
                  </a:lnTo>
                  <a:lnTo>
                    <a:pt x="28409" y="28067"/>
                  </a:lnTo>
                  <a:lnTo>
                    <a:pt x="28600" y="27559"/>
                  </a:lnTo>
                  <a:lnTo>
                    <a:pt x="28575" y="28575"/>
                  </a:lnTo>
                  <a:lnTo>
                    <a:pt x="28460" y="29083"/>
                  </a:lnTo>
                  <a:lnTo>
                    <a:pt x="28435" y="29210"/>
                  </a:lnTo>
                  <a:lnTo>
                    <a:pt x="28206" y="29718"/>
                  </a:lnTo>
                  <a:lnTo>
                    <a:pt x="28194" y="30099"/>
                  </a:lnTo>
                  <a:lnTo>
                    <a:pt x="28168" y="30353"/>
                  </a:lnTo>
                  <a:lnTo>
                    <a:pt x="28295" y="30480"/>
                  </a:lnTo>
                  <a:lnTo>
                    <a:pt x="28333" y="30607"/>
                  </a:lnTo>
                  <a:lnTo>
                    <a:pt x="28409" y="30480"/>
                  </a:lnTo>
                  <a:lnTo>
                    <a:pt x="28473" y="30353"/>
                  </a:lnTo>
                  <a:lnTo>
                    <a:pt x="28549" y="30480"/>
                  </a:lnTo>
                  <a:lnTo>
                    <a:pt x="28575" y="30734"/>
                  </a:lnTo>
                  <a:lnTo>
                    <a:pt x="28663" y="31394"/>
                  </a:lnTo>
                  <a:lnTo>
                    <a:pt x="28498" y="31496"/>
                  </a:lnTo>
                  <a:lnTo>
                    <a:pt x="28575" y="30734"/>
                  </a:lnTo>
                  <a:lnTo>
                    <a:pt x="28308" y="31623"/>
                  </a:lnTo>
                  <a:lnTo>
                    <a:pt x="28295" y="31369"/>
                  </a:lnTo>
                  <a:lnTo>
                    <a:pt x="28282" y="31229"/>
                  </a:lnTo>
                  <a:lnTo>
                    <a:pt x="28270" y="31369"/>
                  </a:lnTo>
                  <a:lnTo>
                    <a:pt x="28028" y="32004"/>
                  </a:lnTo>
                  <a:lnTo>
                    <a:pt x="28321" y="31737"/>
                  </a:lnTo>
                  <a:lnTo>
                    <a:pt x="28422" y="32385"/>
                  </a:lnTo>
                  <a:lnTo>
                    <a:pt x="28308" y="32258"/>
                  </a:lnTo>
                  <a:lnTo>
                    <a:pt x="28270" y="32410"/>
                  </a:lnTo>
                  <a:lnTo>
                    <a:pt x="28409" y="32512"/>
                  </a:lnTo>
                  <a:lnTo>
                    <a:pt x="28448" y="33312"/>
                  </a:lnTo>
                  <a:lnTo>
                    <a:pt x="28524" y="33629"/>
                  </a:lnTo>
                  <a:lnTo>
                    <a:pt x="28575" y="33401"/>
                  </a:lnTo>
                  <a:lnTo>
                    <a:pt x="28778" y="34163"/>
                  </a:lnTo>
                  <a:lnTo>
                    <a:pt x="28524" y="34544"/>
                  </a:lnTo>
                  <a:lnTo>
                    <a:pt x="28422" y="34925"/>
                  </a:lnTo>
                  <a:lnTo>
                    <a:pt x="28486" y="35052"/>
                  </a:lnTo>
                  <a:lnTo>
                    <a:pt x="28270" y="34925"/>
                  </a:lnTo>
                  <a:lnTo>
                    <a:pt x="28219" y="35179"/>
                  </a:lnTo>
                  <a:lnTo>
                    <a:pt x="28422" y="35179"/>
                  </a:lnTo>
                  <a:lnTo>
                    <a:pt x="28346" y="35306"/>
                  </a:lnTo>
                  <a:lnTo>
                    <a:pt x="28498" y="35433"/>
                  </a:lnTo>
                  <a:lnTo>
                    <a:pt x="28308" y="35306"/>
                  </a:lnTo>
                  <a:lnTo>
                    <a:pt x="28181" y="35306"/>
                  </a:lnTo>
                  <a:lnTo>
                    <a:pt x="27901" y="35687"/>
                  </a:lnTo>
                  <a:lnTo>
                    <a:pt x="27317" y="35560"/>
                  </a:lnTo>
                  <a:lnTo>
                    <a:pt x="27254" y="35306"/>
                  </a:lnTo>
                  <a:lnTo>
                    <a:pt x="26441" y="35306"/>
                  </a:lnTo>
                  <a:lnTo>
                    <a:pt x="25984" y="35814"/>
                  </a:lnTo>
                  <a:lnTo>
                    <a:pt x="25349" y="35991"/>
                  </a:lnTo>
                  <a:lnTo>
                    <a:pt x="25285" y="36195"/>
                  </a:lnTo>
                  <a:lnTo>
                    <a:pt x="24815" y="36195"/>
                  </a:lnTo>
                  <a:lnTo>
                    <a:pt x="24536" y="36449"/>
                  </a:lnTo>
                  <a:lnTo>
                    <a:pt x="24536" y="36195"/>
                  </a:lnTo>
                  <a:lnTo>
                    <a:pt x="24333" y="36322"/>
                  </a:lnTo>
                  <a:lnTo>
                    <a:pt x="24155" y="36334"/>
                  </a:lnTo>
                  <a:lnTo>
                    <a:pt x="23533" y="36449"/>
                  </a:lnTo>
                  <a:lnTo>
                    <a:pt x="23533" y="36703"/>
                  </a:lnTo>
                  <a:lnTo>
                    <a:pt x="23037" y="36703"/>
                  </a:lnTo>
                  <a:lnTo>
                    <a:pt x="22364" y="36830"/>
                  </a:lnTo>
                  <a:lnTo>
                    <a:pt x="22352" y="37211"/>
                  </a:lnTo>
                  <a:lnTo>
                    <a:pt x="21615" y="37338"/>
                  </a:lnTo>
                  <a:lnTo>
                    <a:pt x="21717" y="37211"/>
                  </a:lnTo>
                  <a:lnTo>
                    <a:pt x="21818" y="37084"/>
                  </a:lnTo>
                  <a:lnTo>
                    <a:pt x="21501" y="37084"/>
                  </a:lnTo>
                  <a:lnTo>
                    <a:pt x="21361" y="36957"/>
                  </a:lnTo>
                  <a:lnTo>
                    <a:pt x="20853" y="37211"/>
                  </a:lnTo>
                  <a:lnTo>
                    <a:pt x="20624" y="37084"/>
                  </a:lnTo>
                  <a:lnTo>
                    <a:pt x="20624" y="38354"/>
                  </a:lnTo>
                  <a:lnTo>
                    <a:pt x="20281" y="38468"/>
                  </a:lnTo>
                  <a:lnTo>
                    <a:pt x="20624" y="38354"/>
                  </a:lnTo>
                  <a:lnTo>
                    <a:pt x="20624" y="37084"/>
                  </a:lnTo>
                  <a:lnTo>
                    <a:pt x="20497" y="37338"/>
                  </a:lnTo>
                  <a:lnTo>
                    <a:pt x="20231" y="37338"/>
                  </a:lnTo>
                  <a:lnTo>
                    <a:pt x="20231" y="37211"/>
                  </a:lnTo>
                  <a:lnTo>
                    <a:pt x="20193" y="37338"/>
                  </a:lnTo>
                  <a:lnTo>
                    <a:pt x="19799" y="37338"/>
                  </a:lnTo>
                  <a:lnTo>
                    <a:pt x="20040" y="37465"/>
                  </a:lnTo>
                  <a:lnTo>
                    <a:pt x="19291" y="37084"/>
                  </a:lnTo>
                  <a:lnTo>
                    <a:pt x="17919" y="37465"/>
                  </a:lnTo>
                  <a:lnTo>
                    <a:pt x="17500" y="37211"/>
                  </a:lnTo>
                  <a:lnTo>
                    <a:pt x="17297" y="37084"/>
                  </a:lnTo>
                  <a:lnTo>
                    <a:pt x="16764" y="37084"/>
                  </a:lnTo>
                  <a:lnTo>
                    <a:pt x="16116" y="36957"/>
                  </a:lnTo>
                  <a:lnTo>
                    <a:pt x="15646" y="36957"/>
                  </a:lnTo>
                  <a:lnTo>
                    <a:pt x="15735" y="36830"/>
                  </a:lnTo>
                  <a:lnTo>
                    <a:pt x="15113" y="36703"/>
                  </a:lnTo>
                  <a:lnTo>
                    <a:pt x="15265" y="37211"/>
                  </a:lnTo>
                  <a:lnTo>
                    <a:pt x="14541" y="36830"/>
                  </a:lnTo>
                  <a:lnTo>
                    <a:pt x="14198" y="36576"/>
                  </a:lnTo>
                  <a:lnTo>
                    <a:pt x="14960" y="36830"/>
                  </a:lnTo>
                  <a:lnTo>
                    <a:pt x="14744" y="36703"/>
                  </a:lnTo>
                  <a:lnTo>
                    <a:pt x="14732" y="36322"/>
                  </a:lnTo>
                  <a:lnTo>
                    <a:pt x="13830" y="36576"/>
                  </a:lnTo>
                  <a:lnTo>
                    <a:pt x="13398" y="36195"/>
                  </a:lnTo>
                  <a:lnTo>
                    <a:pt x="13525" y="36195"/>
                  </a:lnTo>
                  <a:lnTo>
                    <a:pt x="13360" y="36068"/>
                  </a:lnTo>
                  <a:lnTo>
                    <a:pt x="13182" y="35941"/>
                  </a:lnTo>
                  <a:lnTo>
                    <a:pt x="12573" y="36068"/>
                  </a:lnTo>
                  <a:lnTo>
                    <a:pt x="11963" y="35941"/>
                  </a:lnTo>
                  <a:lnTo>
                    <a:pt x="12001" y="35814"/>
                  </a:lnTo>
                  <a:lnTo>
                    <a:pt x="11518" y="35941"/>
                  </a:lnTo>
                  <a:lnTo>
                    <a:pt x="10706" y="35687"/>
                  </a:lnTo>
                  <a:lnTo>
                    <a:pt x="10426" y="35560"/>
                  </a:lnTo>
                  <a:lnTo>
                    <a:pt x="9829" y="35306"/>
                  </a:lnTo>
                  <a:lnTo>
                    <a:pt x="9423" y="34925"/>
                  </a:lnTo>
                  <a:lnTo>
                    <a:pt x="9486" y="34798"/>
                  </a:lnTo>
                  <a:lnTo>
                    <a:pt x="9906" y="35052"/>
                  </a:lnTo>
                  <a:lnTo>
                    <a:pt x="9829" y="34798"/>
                  </a:lnTo>
                  <a:lnTo>
                    <a:pt x="9791" y="34671"/>
                  </a:lnTo>
                  <a:lnTo>
                    <a:pt x="9359" y="34671"/>
                  </a:lnTo>
                  <a:lnTo>
                    <a:pt x="9271" y="34417"/>
                  </a:lnTo>
                  <a:lnTo>
                    <a:pt x="8890" y="34163"/>
                  </a:lnTo>
                  <a:lnTo>
                    <a:pt x="8699" y="34036"/>
                  </a:lnTo>
                  <a:lnTo>
                    <a:pt x="8496" y="34163"/>
                  </a:lnTo>
                  <a:lnTo>
                    <a:pt x="8089" y="33655"/>
                  </a:lnTo>
                  <a:lnTo>
                    <a:pt x="7988" y="33528"/>
                  </a:lnTo>
                  <a:lnTo>
                    <a:pt x="7975" y="33655"/>
                  </a:lnTo>
                  <a:lnTo>
                    <a:pt x="7505" y="33401"/>
                  </a:lnTo>
                  <a:lnTo>
                    <a:pt x="7861" y="33274"/>
                  </a:lnTo>
                  <a:lnTo>
                    <a:pt x="7467" y="33020"/>
                  </a:lnTo>
                  <a:lnTo>
                    <a:pt x="7543" y="32893"/>
                  </a:lnTo>
                  <a:lnTo>
                    <a:pt x="7442" y="32562"/>
                  </a:lnTo>
                  <a:lnTo>
                    <a:pt x="6858" y="31877"/>
                  </a:lnTo>
                  <a:lnTo>
                    <a:pt x="6616" y="31394"/>
                  </a:lnTo>
                  <a:lnTo>
                    <a:pt x="6223" y="30607"/>
                  </a:lnTo>
                  <a:lnTo>
                    <a:pt x="6718" y="30480"/>
                  </a:lnTo>
                  <a:lnTo>
                    <a:pt x="5880" y="29210"/>
                  </a:lnTo>
                  <a:lnTo>
                    <a:pt x="5981" y="28575"/>
                  </a:lnTo>
                  <a:lnTo>
                    <a:pt x="5892" y="28194"/>
                  </a:lnTo>
                  <a:lnTo>
                    <a:pt x="5549" y="27559"/>
                  </a:lnTo>
                  <a:lnTo>
                    <a:pt x="5422" y="26035"/>
                  </a:lnTo>
                  <a:lnTo>
                    <a:pt x="5359" y="25781"/>
                  </a:lnTo>
                  <a:lnTo>
                    <a:pt x="5194" y="25146"/>
                  </a:lnTo>
                  <a:lnTo>
                    <a:pt x="4927" y="25781"/>
                  </a:lnTo>
                  <a:lnTo>
                    <a:pt x="5067" y="25019"/>
                  </a:lnTo>
                  <a:lnTo>
                    <a:pt x="5092" y="24892"/>
                  </a:lnTo>
                  <a:lnTo>
                    <a:pt x="4724" y="25019"/>
                  </a:lnTo>
                  <a:lnTo>
                    <a:pt x="4635" y="24638"/>
                  </a:lnTo>
                  <a:lnTo>
                    <a:pt x="4686" y="24460"/>
                  </a:lnTo>
                  <a:lnTo>
                    <a:pt x="4927" y="24828"/>
                  </a:lnTo>
                  <a:lnTo>
                    <a:pt x="4826" y="24460"/>
                  </a:lnTo>
                  <a:lnTo>
                    <a:pt x="4673" y="23952"/>
                  </a:lnTo>
                  <a:lnTo>
                    <a:pt x="4711" y="23368"/>
                  </a:lnTo>
                  <a:lnTo>
                    <a:pt x="4800" y="23876"/>
                  </a:lnTo>
                  <a:lnTo>
                    <a:pt x="4775" y="23368"/>
                  </a:lnTo>
                  <a:lnTo>
                    <a:pt x="4978" y="23622"/>
                  </a:lnTo>
                  <a:lnTo>
                    <a:pt x="4978" y="23241"/>
                  </a:lnTo>
                  <a:lnTo>
                    <a:pt x="4978" y="23114"/>
                  </a:lnTo>
                  <a:lnTo>
                    <a:pt x="4864" y="23241"/>
                  </a:lnTo>
                  <a:lnTo>
                    <a:pt x="4800" y="23114"/>
                  </a:lnTo>
                  <a:lnTo>
                    <a:pt x="4686" y="22606"/>
                  </a:lnTo>
                  <a:lnTo>
                    <a:pt x="4635" y="23114"/>
                  </a:lnTo>
                  <a:lnTo>
                    <a:pt x="4343" y="22479"/>
                  </a:lnTo>
                  <a:lnTo>
                    <a:pt x="4216" y="22225"/>
                  </a:lnTo>
                  <a:lnTo>
                    <a:pt x="4762" y="22225"/>
                  </a:lnTo>
                  <a:lnTo>
                    <a:pt x="4406" y="21590"/>
                  </a:lnTo>
                  <a:lnTo>
                    <a:pt x="4521" y="21717"/>
                  </a:lnTo>
                  <a:lnTo>
                    <a:pt x="4432" y="21463"/>
                  </a:lnTo>
                  <a:lnTo>
                    <a:pt x="4305" y="21082"/>
                  </a:lnTo>
                  <a:lnTo>
                    <a:pt x="4051" y="19939"/>
                  </a:lnTo>
                  <a:lnTo>
                    <a:pt x="3619" y="19685"/>
                  </a:lnTo>
                  <a:lnTo>
                    <a:pt x="3708" y="19431"/>
                  </a:lnTo>
                  <a:lnTo>
                    <a:pt x="3797" y="19558"/>
                  </a:lnTo>
                  <a:lnTo>
                    <a:pt x="3759" y="19431"/>
                  </a:lnTo>
                  <a:lnTo>
                    <a:pt x="3556" y="18669"/>
                  </a:lnTo>
                  <a:lnTo>
                    <a:pt x="2819" y="17322"/>
                  </a:lnTo>
                  <a:lnTo>
                    <a:pt x="2755" y="16764"/>
                  </a:lnTo>
                  <a:lnTo>
                    <a:pt x="2806" y="16459"/>
                  </a:lnTo>
                  <a:lnTo>
                    <a:pt x="2781" y="16256"/>
                  </a:lnTo>
                  <a:lnTo>
                    <a:pt x="2603" y="16129"/>
                  </a:lnTo>
                  <a:lnTo>
                    <a:pt x="2692" y="15938"/>
                  </a:lnTo>
                  <a:lnTo>
                    <a:pt x="2501" y="15494"/>
                  </a:lnTo>
                  <a:lnTo>
                    <a:pt x="2425" y="15113"/>
                  </a:lnTo>
                  <a:lnTo>
                    <a:pt x="2578" y="15240"/>
                  </a:lnTo>
                  <a:lnTo>
                    <a:pt x="2565" y="15113"/>
                  </a:lnTo>
                  <a:lnTo>
                    <a:pt x="2463" y="14224"/>
                  </a:lnTo>
                  <a:lnTo>
                    <a:pt x="1968" y="13716"/>
                  </a:lnTo>
                  <a:lnTo>
                    <a:pt x="1765" y="12827"/>
                  </a:lnTo>
                  <a:lnTo>
                    <a:pt x="2044" y="12827"/>
                  </a:lnTo>
                  <a:lnTo>
                    <a:pt x="2070" y="11557"/>
                  </a:lnTo>
                  <a:lnTo>
                    <a:pt x="1968" y="10287"/>
                  </a:lnTo>
                  <a:lnTo>
                    <a:pt x="1828" y="9779"/>
                  </a:lnTo>
                  <a:lnTo>
                    <a:pt x="1714" y="8509"/>
                  </a:lnTo>
                  <a:lnTo>
                    <a:pt x="1803" y="8128"/>
                  </a:lnTo>
                  <a:lnTo>
                    <a:pt x="1968" y="7747"/>
                  </a:lnTo>
                  <a:lnTo>
                    <a:pt x="1993" y="6731"/>
                  </a:lnTo>
                  <a:lnTo>
                    <a:pt x="2095" y="5461"/>
                  </a:lnTo>
                  <a:lnTo>
                    <a:pt x="2184" y="5194"/>
                  </a:lnTo>
                  <a:lnTo>
                    <a:pt x="2235" y="4953"/>
                  </a:lnTo>
                  <a:lnTo>
                    <a:pt x="2159" y="4800"/>
                  </a:lnTo>
                  <a:lnTo>
                    <a:pt x="2159" y="4191"/>
                  </a:lnTo>
                  <a:lnTo>
                    <a:pt x="2044" y="3810"/>
                  </a:lnTo>
                  <a:lnTo>
                    <a:pt x="2286" y="3810"/>
                  </a:lnTo>
                  <a:lnTo>
                    <a:pt x="2260" y="3937"/>
                  </a:lnTo>
                  <a:lnTo>
                    <a:pt x="2514" y="3937"/>
                  </a:lnTo>
                  <a:lnTo>
                    <a:pt x="2540" y="3810"/>
                  </a:lnTo>
                  <a:lnTo>
                    <a:pt x="2641" y="3162"/>
                  </a:lnTo>
                  <a:lnTo>
                    <a:pt x="2362" y="2921"/>
                  </a:lnTo>
                  <a:lnTo>
                    <a:pt x="2527" y="2794"/>
                  </a:lnTo>
                  <a:lnTo>
                    <a:pt x="2654" y="2984"/>
                  </a:lnTo>
                  <a:lnTo>
                    <a:pt x="3136" y="2921"/>
                  </a:lnTo>
                  <a:lnTo>
                    <a:pt x="4356" y="3048"/>
                  </a:lnTo>
                  <a:lnTo>
                    <a:pt x="4851" y="3048"/>
                  </a:lnTo>
                  <a:lnTo>
                    <a:pt x="5130" y="3175"/>
                  </a:lnTo>
                  <a:lnTo>
                    <a:pt x="5435" y="3048"/>
                  </a:lnTo>
                  <a:lnTo>
                    <a:pt x="5816" y="3048"/>
                  </a:lnTo>
                  <a:lnTo>
                    <a:pt x="6096" y="2921"/>
                  </a:lnTo>
                  <a:lnTo>
                    <a:pt x="6108" y="3175"/>
                  </a:lnTo>
                  <a:lnTo>
                    <a:pt x="6921" y="3048"/>
                  </a:lnTo>
                  <a:lnTo>
                    <a:pt x="7835" y="2794"/>
                  </a:lnTo>
                  <a:lnTo>
                    <a:pt x="8293" y="2667"/>
                  </a:lnTo>
                  <a:lnTo>
                    <a:pt x="8140" y="2794"/>
                  </a:lnTo>
                  <a:lnTo>
                    <a:pt x="8648" y="2794"/>
                  </a:lnTo>
                  <a:lnTo>
                    <a:pt x="8648" y="2667"/>
                  </a:lnTo>
                  <a:lnTo>
                    <a:pt x="8648" y="2159"/>
                  </a:lnTo>
                  <a:lnTo>
                    <a:pt x="9131" y="2032"/>
                  </a:lnTo>
                  <a:lnTo>
                    <a:pt x="9334" y="2286"/>
                  </a:lnTo>
                  <a:lnTo>
                    <a:pt x="10236" y="2032"/>
                  </a:lnTo>
                  <a:lnTo>
                    <a:pt x="11188" y="2159"/>
                  </a:lnTo>
                  <a:lnTo>
                    <a:pt x="12052" y="1778"/>
                  </a:lnTo>
                  <a:lnTo>
                    <a:pt x="12014" y="1905"/>
                  </a:lnTo>
                  <a:lnTo>
                    <a:pt x="13538" y="1905"/>
                  </a:lnTo>
                  <a:lnTo>
                    <a:pt x="13449" y="1778"/>
                  </a:lnTo>
                  <a:lnTo>
                    <a:pt x="13360" y="1651"/>
                  </a:lnTo>
                  <a:lnTo>
                    <a:pt x="14808" y="1397"/>
                  </a:lnTo>
                  <a:lnTo>
                    <a:pt x="14732" y="1651"/>
                  </a:lnTo>
                  <a:lnTo>
                    <a:pt x="15151" y="1397"/>
                  </a:lnTo>
                  <a:lnTo>
                    <a:pt x="15163" y="1270"/>
                  </a:lnTo>
                  <a:lnTo>
                    <a:pt x="15887" y="1270"/>
                  </a:lnTo>
                  <a:lnTo>
                    <a:pt x="15875" y="1397"/>
                  </a:lnTo>
                  <a:lnTo>
                    <a:pt x="15684" y="1397"/>
                  </a:lnTo>
                  <a:lnTo>
                    <a:pt x="16141" y="1524"/>
                  </a:lnTo>
                  <a:lnTo>
                    <a:pt x="16052" y="1270"/>
                  </a:lnTo>
                  <a:lnTo>
                    <a:pt x="16624" y="1397"/>
                  </a:lnTo>
                  <a:lnTo>
                    <a:pt x="16408" y="1397"/>
                  </a:lnTo>
                  <a:lnTo>
                    <a:pt x="16878" y="1524"/>
                  </a:lnTo>
                  <a:lnTo>
                    <a:pt x="16840" y="1397"/>
                  </a:lnTo>
                  <a:lnTo>
                    <a:pt x="17119" y="1270"/>
                  </a:lnTo>
                  <a:lnTo>
                    <a:pt x="17424" y="1270"/>
                  </a:lnTo>
                  <a:lnTo>
                    <a:pt x="18021" y="1397"/>
                  </a:lnTo>
                  <a:lnTo>
                    <a:pt x="18072" y="1651"/>
                  </a:lnTo>
                  <a:lnTo>
                    <a:pt x="18148" y="1524"/>
                  </a:lnTo>
                  <a:lnTo>
                    <a:pt x="18415" y="1397"/>
                  </a:lnTo>
                  <a:lnTo>
                    <a:pt x="18694" y="1524"/>
                  </a:lnTo>
                  <a:lnTo>
                    <a:pt x="18554" y="1651"/>
                  </a:lnTo>
                  <a:lnTo>
                    <a:pt x="19278" y="1778"/>
                  </a:lnTo>
                  <a:lnTo>
                    <a:pt x="19773" y="1651"/>
                  </a:lnTo>
                  <a:lnTo>
                    <a:pt x="20269" y="1905"/>
                  </a:lnTo>
                  <a:lnTo>
                    <a:pt x="20345" y="2032"/>
                  </a:lnTo>
                  <a:lnTo>
                    <a:pt x="19278" y="1778"/>
                  </a:lnTo>
                  <a:lnTo>
                    <a:pt x="19253" y="1905"/>
                  </a:lnTo>
                  <a:lnTo>
                    <a:pt x="19735" y="2032"/>
                  </a:lnTo>
                  <a:lnTo>
                    <a:pt x="19304" y="2159"/>
                  </a:lnTo>
                  <a:lnTo>
                    <a:pt x="19723" y="2159"/>
                  </a:lnTo>
                  <a:lnTo>
                    <a:pt x="20459" y="2032"/>
                  </a:lnTo>
                  <a:lnTo>
                    <a:pt x="20916" y="2286"/>
                  </a:lnTo>
                  <a:lnTo>
                    <a:pt x="21018" y="2413"/>
                  </a:lnTo>
                  <a:lnTo>
                    <a:pt x="21221" y="2413"/>
                  </a:lnTo>
                  <a:lnTo>
                    <a:pt x="21450" y="2540"/>
                  </a:lnTo>
                  <a:lnTo>
                    <a:pt x="21602" y="2540"/>
                  </a:lnTo>
                  <a:lnTo>
                    <a:pt x="21602" y="2667"/>
                  </a:lnTo>
                  <a:lnTo>
                    <a:pt x="22123" y="2794"/>
                  </a:lnTo>
                  <a:lnTo>
                    <a:pt x="22352" y="2921"/>
                  </a:lnTo>
                  <a:lnTo>
                    <a:pt x="22402" y="2667"/>
                  </a:lnTo>
                  <a:lnTo>
                    <a:pt x="22707" y="2794"/>
                  </a:lnTo>
                  <a:lnTo>
                    <a:pt x="22453" y="2667"/>
                  </a:lnTo>
                  <a:lnTo>
                    <a:pt x="22136" y="2540"/>
                  </a:lnTo>
                  <a:lnTo>
                    <a:pt x="21945" y="2501"/>
                  </a:lnTo>
                  <a:lnTo>
                    <a:pt x="21945" y="2667"/>
                  </a:lnTo>
                  <a:lnTo>
                    <a:pt x="21666" y="2667"/>
                  </a:lnTo>
                  <a:lnTo>
                    <a:pt x="21666" y="2540"/>
                  </a:lnTo>
                  <a:lnTo>
                    <a:pt x="21945" y="2667"/>
                  </a:lnTo>
                  <a:lnTo>
                    <a:pt x="21945" y="2501"/>
                  </a:lnTo>
                  <a:lnTo>
                    <a:pt x="21551" y="2413"/>
                  </a:lnTo>
                  <a:lnTo>
                    <a:pt x="21767" y="2286"/>
                  </a:lnTo>
                  <a:lnTo>
                    <a:pt x="21996" y="2286"/>
                  </a:lnTo>
                  <a:lnTo>
                    <a:pt x="22161" y="2489"/>
                  </a:lnTo>
                  <a:lnTo>
                    <a:pt x="22288" y="2527"/>
                  </a:lnTo>
                  <a:lnTo>
                    <a:pt x="22669" y="2413"/>
                  </a:lnTo>
                  <a:lnTo>
                    <a:pt x="22923" y="2667"/>
                  </a:lnTo>
                  <a:lnTo>
                    <a:pt x="23482" y="3048"/>
                  </a:lnTo>
                  <a:lnTo>
                    <a:pt x="23495" y="3302"/>
                  </a:lnTo>
                  <a:lnTo>
                    <a:pt x="24257" y="3429"/>
                  </a:lnTo>
                  <a:lnTo>
                    <a:pt x="25158" y="3937"/>
                  </a:lnTo>
                  <a:lnTo>
                    <a:pt x="25742" y="3937"/>
                  </a:lnTo>
                  <a:lnTo>
                    <a:pt x="25958" y="4064"/>
                  </a:lnTo>
                  <a:lnTo>
                    <a:pt x="25946" y="4279"/>
                  </a:lnTo>
                  <a:lnTo>
                    <a:pt x="26733" y="4826"/>
                  </a:lnTo>
                  <a:lnTo>
                    <a:pt x="26949" y="4699"/>
                  </a:lnTo>
                  <a:lnTo>
                    <a:pt x="27343" y="5080"/>
                  </a:lnTo>
                  <a:lnTo>
                    <a:pt x="26771" y="4800"/>
                  </a:lnTo>
                  <a:lnTo>
                    <a:pt x="27216" y="5080"/>
                  </a:lnTo>
                  <a:lnTo>
                    <a:pt x="27089" y="5080"/>
                  </a:lnTo>
                  <a:lnTo>
                    <a:pt x="28041" y="6223"/>
                  </a:lnTo>
                  <a:lnTo>
                    <a:pt x="29400" y="6223"/>
                  </a:lnTo>
                  <a:lnTo>
                    <a:pt x="30124" y="7620"/>
                  </a:lnTo>
                  <a:lnTo>
                    <a:pt x="31191" y="9144"/>
                  </a:lnTo>
                  <a:lnTo>
                    <a:pt x="32702" y="10668"/>
                  </a:lnTo>
                  <a:lnTo>
                    <a:pt x="33197" y="12700"/>
                  </a:lnTo>
                  <a:lnTo>
                    <a:pt x="33324" y="13081"/>
                  </a:lnTo>
                  <a:lnTo>
                    <a:pt x="33489" y="13081"/>
                  </a:lnTo>
                  <a:lnTo>
                    <a:pt x="33616" y="13208"/>
                  </a:lnTo>
                  <a:lnTo>
                    <a:pt x="33616" y="13462"/>
                  </a:lnTo>
                  <a:lnTo>
                    <a:pt x="34391" y="14389"/>
                  </a:lnTo>
                  <a:lnTo>
                    <a:pt x="34505" y="14732"/>
                  </a:lnTo>
                  <a:lnTo>
                    <a:pt x="34404" y="15494"/>
                  </a:lnTo>
                  <a:lnTo>
                    <a:pt x="35001" y="16129"/>
                  </a:lnTo>
                  <a:lnTo>
                    <a:pt x="35064" y="16002"/>
                  </a:lnTo>
                  <a:lnTo>
                    <a:pt x="35204" y="16383"/>
                  </a:lnTo>
                  <a:lnTo>
                    <a:pt x="35648" y="17018"/>
                  </a:lnTo>
                  <a:lnTo>
                    <a:pt x="35661" y="17272"/>
                  </a:lnTo>
                  <a:lnTo>
                    <a:pt x="35661" y="17399"/>
                  </a:lnTo>
                  <a:lnTo>
                    <a:pt x="36106" y="18034"/>
                  </a:lnTo>
                  <a:lnTo>
                    <a:pt x="36296" y="18669"/>
                  </a:lnTo>
                  <a:lnTo>
                    <a:pt x="35712" y="18034"/>
                  </a:lnTo>
                  <a:lnTo>
                    <a:pt x="36055" y="19050"/>
                  </a:lnTo>
                  <a:lnTo>
                    <a:pt x="36664" y="19939"/>
                  </a:lnTo>
                  <a:lnTo>
                    <a:pt x="36728" y="19304"/>
                  </a:lnTo>
                  <a:lnTo>
                    <a:pt x="36830" y="19596"/>
                  </a:lnTo>
                  <a:lnTo>
                    <a:pt x="37185" y="19558"/>
                  </a:lnTo>
                  <a:lnTo>
                    <a:pt x="37274" y="19786"/>
                  </a:lnTo>
                  <a:lnTo>
                    <a:pt x="37515" y="19888"/>
                  </a:lnTo>
                  <a:lnTo>
                    <a:pt x="37439" y="19735"/>
                  </a:lnTo>
                  <a:lnTo>
                    <a:pt x="37566" y="19812"/>
                  </a:lnTo>
                  <a:close/>
                </a:path>
                <a:path w="38100" h="38735">
                  <a:moveTo>
                    <a:pt x="37617" y="22606"/>
                  </a:moveTo>
                  <a:lnTo>
                    <a:pt x="37363" y="22733"/>
                  </a:lnTo>
                  <a:lnTo>
                    <a:pt x="37388" y="23241"/>
                  </a:lnTo>
                  <a:lnTo>
                    <a:pt x="37503" y="22987"/>
                  </a:lnTo>
                  <a:lnTo>
                    <a:pt x="37617" y="22606"/>
                  </a:lnTo>
                  <a:close/>
                </a:path>
                <a:path w="38100" h="38735">
                  <a:moveTo>
                    <a:pt x="37617" y="22529"/>
                  </a:moveTo>
                  <a:lnTo>
                    <a:pt x="37553" y="21894"/>
                  </a:lnTo>
                  <a:lnTo>
                    <a:pt x="37617" y="22529"/>
                  </a:lnTo>
                  <a:close/>
                </a:path>
                <a:path w="38100" h="38735">
                  <a:moveTo>
                    <a:pt x="37757" y="21958"/>
                  </a:moveTo>
                  <a:lnTo>
                    <a:pt x="37757" y="22085"/>
                  </a:lnTo>
                  <a:lnTo>
                    <a:pt x="37757" y="21958"/>
                  </a:lnTo>
                  <a:close/>
                </a:path>
                <a:path w="38100" h="38735">
                  <a:moveTo>
                    <a:pt x="37757" y="21437"/>
                  </a:moveTo>
                  <a:lnTo>
                    <a:pt x="37566" y="21170"/>
                  </a:lnTo>
                  <a:lnTo>
                    <a:pt x="37363" y="20853"/>
                  </a:lnTo>
                  <a:lnTo>
                    <a:pt x="37312" y="20650"/>
                  </a:lnTo>
                  <a:lnTo>
                    <a:pt x="37376" y="20472"/>
                  </a:lnTo>
                  <a:lnTo>
                    <a:pt x="37439" y="20154"/>
                  </a:lnTo>
                  <a:lnTo>
                    <a:pt x="37287" y="20066"/>
                  </a:lnTo>
                  <a:lnTo>
                    <a:pt x="37185" y="20383"/>
                  </a:lnTo>
                  <a:lnTo>
                    <a:pt x="37261" y="20713"/>
                  </a:lnTo>
                  <a:lnTo>
                    <a:pt x="37414" y="21069"/>
                  </a:lnTo>
                  <a:lnTo>
                    <a:pt x="37274" y="21069"/>
                  </a:lnTo>
                  <a:lnTo>
                    <a:pt x="37579" y="21615"/>
                  </a:lnTo>
                  <a:lnTo>
                    <a:pt x="37757" y="21437"/>
                  </a:lnTo>
                  <a:close/>
                </a:path>
                <a:path w="38100" h="38735">
                  <a:moveTo>
                    <a:pt x="37782" y="21755"/>
                  </a:moveTo>
                  <a:lnTo>
                    <a:pt x="37757" y="21945"/>
                  </a:lnTo>
                  <a:lnTo>
                    <a:pt x="37782" y="21755"/>
                  </a:lnTo>
                  <a:close/>
                </a:path>
                <a:path w="38100" h="38735">
                  <a:moveTo>
                    <a:pt x="37795" y="22098"/>
                  </a:move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4264431" y="327172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266" y="3581"/>
                  </a:moveTo>
                  <a:close/>
                </a:path>
                <a:path w="11429" h="12700">
                  <a:moveTo>
                    <a:pt x="266" y="3581"/>
                  </a:moveTo>
                  <a:close/>
                </a:path>
                <a:path w="11429" h="12700">
                  <a:moveTo>
                    <a:pt x="304" y="2743"/>
                  </a:moveTo>
                  <a:close/>
                </a:path>
                <a:path w="11429" h="12700">
                  <a:moveTo>
                    <a:pt x="406" y="3594"/>
                  </a:moveTo>
                  <a:lnTo>
                    <a:pt x="127" y="3606"/>
                  </a:lnTo>
                  <a:lnTo>
                    <a:pt x="0" y="3657"/>
                  </a:lnTo>
                  <a:lnTo>
                    <a:pt x="406" y="3594"/>
                  </a:lnTo>
                  <a:close/>
                </a:path>
                <a:path w="11429" h="12700">
                  <a:moveTo>
                    <a:pt x="431" y="4368"/>
                  </a:moveTo>
                  <a:close/>
                </a:path>
                <a:path w="11429" h="12700">
                  <a:moveTo>
                    <a:pt x="444" y="2286"/>
                  </a:moveTo>
                  <a:close/>
                </a:path>
                <a:path w="11429" h="12700">
                  <a:moveTo>
                    <a:pt x="444" y="1371"/>
                  </a:moveTo>
                  <a:close/>
                </a:path>
                <a:path w="11429" h="12700">
                  <a:moveTo>
                    <a:pt x="469" y="685"/>
                  </a:moveTo>
                  <a:lnTo>
                    <a:pt x="266" y="762"/>
                  </a:lnTo>
                  <a:lnTo>
                    <a:pt x="469" y="711"/>
                  </a:lnTo>
                  <a:close/>
                </a:path>
                <a:path w="11429" h="12700">
                  <a:moveTo>
                    <a:pt x="482" y="2781"/>
                  </a:moveTo>
                  <a:lnTo>
                    <a:pt x="342" y="2768"/>
                  </a:lnTo>
                  <a:lnTo>
                    <a:pt x="482" y="2781"/>
                  </a:lnTo>
                  <a:close/>
                </a:path>
                <a:path w="11429" h="12700">
                  <a:moveTo>
                    <a:pt x="495" y="939"/>
                  </a:moveTo>
                  <a:lnTo>
                    <a:pt x="355" y="939"/>
                  </a:lnTo>
                  <a:lnTo>
                    <a:pt x="495" y="939"/>
                  </a:lnTo>
                  <a:close/>
                </a:path>
                <a:path w="11429" h="12700">
                  <a:moveTo>
                    <a:pt x="508" y="4025"/>
                  </a:moveTo>
                  <a:lnTo>
                    <a:pt x="368" y="3987"/>
                  </a:lnTo>
                  <a:lnTo>
                    <a:pt x="508" y="4025"/>
                  </a:lnTo>
                  <a:close/>
                </a:path>
                <a:path w="11429" h="12700">
                  <a:moveTo>
                    <a:pt x="520" y="2349"/>
                  </a:moveTo>
                  <a:close/>
                </a:path>
                <a:path w="11429" h="12700">
                  <a:moveTo>
                    <a:pt x="533" y="2984"/>
                  </a:moveTo>
                  <a:lnTo>
                    <a:pt x="406" y="2984"/>
                  </a:lnTo>
                  <a:lnTo>
                    <a:pt x="533" y="2984"/>
                  </a:lnTo>
                  <a:close/>
                </a:path>
                <a:path w="11429" h="12700">
                  <a:moveTo>
                    <a:pt x="546" y="4051"/>
                  </a:moveTo>
                  <a:lnTo>
                    <a:pt x="419" y="4038"/>
                  </a:lnTo>
                  <a:lnTo>
                    <a:pt x="546" y="4051"/>
                  </a:lnTo>
                  <a:close/>
                </a:path>
                <a:path w="11429" h="12700">
                  <a:moveTo>
                    <a:pt x="546" y="2997"/>
                  </a:moveTo>
                  <a:close/>
                </a:path>
                <a:path w="11429" h="12700">
                  <a:moveTo>
                    <a:pt x="558" y="2717"/>
                  </a:moveTo>
                  <a:close/>
                </a:path>
                <a:path w="11429" h="12700">
                  <a:moveTo>
                    <a:pt x="558" y="1371"/>
                  </a:moveTo>
                  <a:close/>
                </a:path>
                <a:path w="11429" h="12700">
                  <a:moveTo>
                    <a:pt x="584" y="4597"/>
                  </a:moveTo>
                  <a:close/>
                </a:path>
                <a:path w="11429" h="12700">
                  <a:moveTo>
                    <a:pt x="584" y="3302"/>
                  </a:moveTo>
                  <a:lnTo>
                    <a:pt x="419" y="3263"/>
                  </a:lnTo>
                  <a:lnTo>
                    <a:pt x="584" y="3302"/>
                  </a:lnTo>
                  <a:close/>
                </a:path>
                <a:path w="11429" h="12700">
                  <a:moveTo>
                    <a:pt x="584" y="1016"/>
                  </a:moveTo>
                  <a:lnTo>
                    <a:pt x="406" y="1003"/>
                  </a:lnTo>
                  <a:lnTo>
                    <a:pt x="584" y="1016"/>
                  </a:lnTo>
                  <a:close/>
                </a:path>
                <a:path w="11429" h="12700">
                  <a:moveTo>
                    <a:pt x="622" y="2362"/>
                  </a:moveTo>
                  <a:close/>
                </a:path>
                <a:path w="11429" h="12700">
                  <a:moveTo>
                    <a:pt x="647" y="4673"/>
                  </a:moveTo>
                  <a:close/>
                </a:path>
                <a:path w="11429" h="12700">
                  <a:moveTo>
                    <a:pt x="660" y="6896"/>
                  </a:moveTo>
                  <a:lnTo>
                    <a:pt x="469" y="6870"/>
                  </a:lnTo>
                  <a:lnTo>
                    <a:pt x="660" y="6896"/>
                  </a:lnTo>
                  <a:close/>
                </a:path>
                <a:path w="11429" h="12700">
                  <a:moveTo>
                    <a:pt x="685" y="850"/>
                  </a:moveTo>
                  <a:lnTo>
                    <a:pt x="533" y="889"/>
                  </a:lnTo>
                  <a:lnTo>
                    <a:pt x="685" y="901"/>
                  </a:lnTo>
                  <a:close/>
                </a:path>
                <a:path w="11429" h="12700">
                  <a:moveTo>
                    <a:pt x="711" y="6819"/>
                  </a:moveTo>
                  <a:close/>
                </a:path>
                <a:path w="11429" h="12700">
                  <a:moveTo>
                    <a:pt x="711" y="4978"/>
                  </a:moveTo>
                  <a:close/>
                </a:path>
                <a:path w="11429" h="12700">
                  <a:moveTo>
                    <a:pt x="711" y="4914"/>
                  </a:moveTo>
                  <a:lnTo>
                    <a:pt x="444" y="4927"/>
                  </a:lnTo>
                  <a:lnTo>
                    <a:pt x="711" y="4914"/>
                  </a:lnTo>
                  <a:close/>
                </a:path>
                <a:path w="11429" h="12700">
                  <a:moveTo>
                    <a:pt x="749" y="1587"/>
                  </a:moveTo>
                  <a:close/>
                </a:path>
                <a:path w="11429" h="12700">
                  <a:moveTo>
                    <a:pt x="774" y="5118"/>
                  </a:moveTo>
                  <a:close/>
                </a:path>
                <a:path w="11429" h="12700">
                  <a:moveTo>
                    <a:pt x="787" y="800"/>
                  </a:moveTo>
                  <a:lnTo>
                    <a:pt x="660" y="800"/>
                  </a:lnTo>
                  <a:lnTo>
                    <a:pt x="787" y="800"/>
                  </a:lnTo>
                  <a:close/>
                </a:path>
                <a:path w="11429" h="12700">
                  <a:moveTo>
                    <a:pt x="800" y="698"/>
                  </a:moveTo>
                  <a:close/>
                </a:path>
                <a:path w="11429" h="12700">
                  <a:moveTo>
                    <a:pt x="838" y="800"/>
                  </a:moveTo>
                  <a:close/>
                </a:path>
                <a:path w="11429" h="12700">
                  <a:moveTo>
                    <a:pt x="850" y="6096"/>
                  </a:moveTo>
                  <a:close/>
                </a:path>
                <a:path w="11429" h="12700">
                  <a:moveTo>
                    <a:pt x="850" y="5892"/>
                  </a:moveTo>
                  <a:lnTo>
                    <a:pt x="723" y="5905"/>
                  </a:lnTo>
                  <a:lnTo>
                    <a:pt x="850" y="5892"/>
                  </a:lnTo>
                  <a:close/>
                </a:path>
                <a:path w="11429" h="12700">
                  <a:moveTo>
                    <a:pt x="850" y="355"/>
                  </a:moveTo>
                  <a:close/>
                </a:path>
                <a:path w="11429" h="12700">
                  <a:moveTo>
                    <a:pt x="914" y="6070"/>
                  </a:moveTo>
                  <a:lnTo>
                    <a:pt x="711" y="6007"/>
                  </a:lnTo>
                  <a:lnTo>
                    <a:pt x="914" y="6070"/>
                  </a:lnTo>
                  <a:close/>
                </a:path>
                <a:path w="11429" h="12700">
                  <a:moveTo>
                    <a:pt x="1016" y="5588"/>
                  </a:moveTo>
                  <a:lnTo>
                    <a:pt x="825" y="5626"/>
                  </a:lnTo>
                  <a:lnTo>
                    <a:pt x="1016" y="5588"/>
                  </a:lnTo>
                  <a:close/>
                </a:path>
                <a:path w="11429" h="12700">
                  <a:moveTo>
                    <a:pt x="1028" y="6083"/>
                  </a:moveTo>
                  <a:close/>
                </a:path>
                <a:path w="11429" h="12700">
                  <a:moveTo>
                    <a:pt x="1041" y="1562"/>
                  </a:moveTo>
                  <a:lnTo>
                    <a:pt x="889" y="1536"/>
                  </a:lnTo>
                  <a:lnTo>
                    <a:pt x="1041" y="1562"/>
                  </a:lnTo>
                  <a:close/>
                </a:path>
                <a:path w="11429" h="12700">
                  <a:moveTo>
                    <a:pt x="1117" y="10528"/>
                  </a:moveTo>
                  <a:close/>
                </a:path>
                <a:path w="11429" h="12700">
                  <a:moveTo>
                    <a:pt x="1155" y="292"/>
                  </a:moveTo>
                  <a:close/>
                </a:path>
                <a:path w="11429" h="12700">
                  <a:moveTo>
                    <a:pt x="1168" y="1206"/>
                  </a:moveTo>
                  <a:lnTo>
                    <a:pt x="1028" y="1206"/>
                  </a:lnTo>
                  <a:lnTo>
                    <a:pt x="1168" y="1206"/>
                  </a:lnTo>
                  <a:close/>
                </a:path>
                <a:path w="11429" h="12700">
                  <a:moveTo>
                    <a:pt x="1282" y="342"/>
                  </a:moveTo>
                  <a:lnTo>
                    <a:pt x="1155" y="330"/>
                  </a:lnTo>
                  <a:lnTo>
                    <a:pt x="863" y="292"/>
                  </a:lnTo>
                  <a:lnTo>
                    <a:pt x="1079" y="355"/>
                  </a:lnTo>
                  <a:lnTo>
                    <a:pt x="1282" y="342"/>
                  </a:lnTo>
                  <a:close/>
                </a:path>
                <a:path w="11429" h="12700">
                  <a:moveTo>
                    <a:pt x="1346" y="10541"/>
                  </a:moveTo>
                  <a:lnTo>
                    <a:pt x="1181" y="10553"/>
                  </a:lnTo>
                  <a:lnTo>
                    <a:pt x="1346" y="10579"/>
                  </a:lnTo>
                  <a:close/>
                </a:path>
                <a:path w="11429" h="12700">
                  <a:moveTo>
                    <a:pt x="1346" y="228"/>
                  </a:moveTo>
                  <a:lnTo>
                    <a:pt x="1143" y="152"/>
                  </a:lnTo>
                  <a:lnTo>
                    <a:pt x="1346" y="228"/>
                  </a:lnTo>
                  <a:close/>
                </a:path>
                <a:path w="11429" h="12700">
                  <a:moveTo>
                    <a:pt x="1384" y="2895"/>
                  </a:moveTo>
                  <a:lnTo>
                    <a:pt x="1257" y="2857"/>
                  </a:lnTo>
                  <a:lnTo>
                    <a:pt x="1384" y="2895"/>
                  </a:lnTo>
                  <a:close/>
                </a:path>
                <a:path w="11429" h="12700">
                  <a:moveTo>
                    <a:pt x="1397" y="330"/>
                  </a:moveTo>
                  <a:lnTo>
                    <a:pt x="1181" y="228"/>
                  </a:lnTo>
                  <a:lnTo>
                    <a:pt x="736" y="190"/>
                  </a:lnTo>
                  <a:lnTo>
                    <a:pt x="1155" y="292"/>
                  </a:lnTo>
                  <a:lnTo>
                    <a:pt x="1397" y="330"/>
                  </a:lnTo>
                  <a:close/>
                </a:path>
                <a:path w="11429" h="12700">
                  <a:moveTo>
                    <a:pt x="1409" y="279"/>
                  </a:moveTo>
                  <a:lnTo>
                    <a:pt x="1282" y="228"/>
                  </a:lnTo>
                  <a:lnTo>
                    <a:pt x="1409" y="279"/>
                  </a:lnTo>
                  <a:close/>
                </a:path>
                <a:path w="11429" h="12700">
                  <a:moveTo>
                    <a:pt x="1422" y="10883"/>
                  </a:moveTo>
                  <a:close/>
                </a:path>
                <a:path w="11429" h="12700">
                  <a:moveTo>
                    <a:pt x="1422" y="38"/>
                  </a:moveTo>
                  <a:lnTo>
                    <a:pt x="1219" y="0"/>
                  </a:lnTo>
                  <a:lnTo>
                    <a:pt x="1422" y="38"/>
                  </a:lnTo>
                  <a:close/>
                </a:path>
                <a:path w="11429" h="12700">
                  <a:moveTo>
                    <a:pt x="1435" y="342"/>
                  </a:moveTo>
                  <a:close/>
                </a:path>
                <a:path w="11429" h="12700">
                  <a:moveTo>
                    <a:pt x="1435" y="165"/>
                  </a:moveTo>
                  <a:lnTo>
                    <a:pt x="1231" y="114"/>
                  </a:lnTo>
                  <a:lnTo>
                    <a:pt x="1104" y="88"/>
                  </a:lnTo>
                  <a:lnTo>
                    <a:pt x="1231" y="63"/>
                  </a:lnTo>
                  <a:lnTo>
                    <a:pt x="977" y="12"/>
                  </a:lnTo>
                  <a:lnTo>
                    <a:pt x="1231" y="152"/>
                  </a:lnTo>
                  <a:lnTo>
                    <a:pt x="1435" y="165"/>
                  </a:lnTo>
                  <a:close/>
                </a:path>
                <a:path w="11429" h="12700">
                  <a:moveTo>
                    <a:pt x="1447" y="190"/>
                  </a:moveTo>
                  <a:close/>
                </a:path>
                <a:path w="11429" h="12700">
                  <a:moveTo>
                    <a:pt x="1485" y="2971"/>
                  </a:moveTo>
                  <a:close/>
                </a:path>
                <a:path w="11429" h="12700">
                  <a:moveTo>
                    <a:pt x="1498" y="2463"/>
                  </a:moveTo>
                  <a:lnTo>
                    <a:pt x="1346" y="2463"/>
                  </a:lnTo>
                  <a:lnTo>
                    <a:pt x="1498" y="2463"/>
                  </a:lnTo>
                  <a:close/>
                </a:path>
                <a:path w="11429" h="12700">
                  <a:moveTo>
                    <a:pt x="1511" y="673"/>
                  </a:moveTo>
                  <a:lnTo>
                    <a:pt x="1244" y="533"/>
                  </a:lnTo>
                  <a:lnTo>
                    <a:pt x="977" y="482"/>
                  </a:lnTo>
                  <a:lnTo>
                    <a:pt x="1104" y="444"/>
                  </a:lnTo>
                  <a:lnTo>
                    <a:pt x="914" y="368"/>
                  </a:lnTo>
                  <a:lnTo>
                    <a:pt x="774" y="393"/>
                  </a:lnTo>
                  <a:lnTo>
                    <a:pt x="622" y="419"/>
                  </a:lnTo>
                  <a:lnTo>
                    <a:pt x="495" y="457"/>
                  </a:lnTo>
                  <a:lnTo>
                    <a:pt x="850" y="508"/>
                  </a:lnTo>
                  <a:lnTo>
                    <a:pt x="647" y="520"/>
                  </a:lnTo>
                  <a:lnTo>
                    <a:pt x="825" y="533"/>
                  </a:lnTo>
                  <a:lnTo>
                    <a:pt x="1054" y="609"/>
                  </a:lnTo>
                  <a:lnTo>
                    <a:pt x="571" y="635"/>
                  </a:lnTo>
                  <a:lnTo>
                    <a:pt x="774" y="647"/>
                  </a:lnTo>
                  <a:lnTo>
                    <a:pt x="952" y="800"/>
                  </a:lnTo>
                  <a:lnTo>
                    <a:pt x="800" y="825"/>
                  </a:lnTo>
                  <a:lnTo>
                    <a:pt x="1511" y="825"/>
                  </a:lnTo>
                  <a:lnTo>
                    <a:pt x="1358" y="800"/>
                  </a:lnTo>
                  <a:lnTo>
                    <a:pt x="1130" y="723"/>
                  </a:lnTo>
                  <a:lnTo>
                    <a:pt x="1511" y="673"/>
                  </a:lnTo>
                  <a:close/>
                </a:path>
                <a:path w="11429" h="12700">
                  <a:moveTo>
                    <a:pt x="1511" y="431"/>
                  </a:moveTo>
                  <a:close/>
                </a:path>
                <a:path w="11429" h="12700">
                  <a:moveTo>
                    <a:pt x="1524" y="2425"/>
                  </a:moveTo>
                  <a:lnTo>
                    <a:pt x="1320" y="2451"/>
                  </a:lnTo>
                  <a:lnTo>
                    <a:pt x="1524" y="2425"/>
                  </a:lnTo>
                  <a:close/>
                </a:path>
                <a:path w="11429" h="12700">
                  <a:moveTo>
                    <a:pt x="1587" y="838"/>
                  </a:moveTo>
                  <a:lnTo>
                    <a:pt x="762" y="825"/>
                  </a:lnTo>
                  <a:lnTo>
                    <a:pt x="584" y="952"/>
                  </a:lnTo>
                  <a:lnTo>
                    <a:pt x="762" y="990"/>
                  </a:lnTo>
                  <a:lnTo>
                    <a:pt x="698" y="1117"/>
                  </a:lnTo>
                  <a:lnTo>
                    <a:pt x="495" y="1270"/>
                  </a:lnTo>
                  <a:lnTo>
                    <a:pt x="685" y="1270"/>
                  </a:lnTo>
                  <a:lnTo>
                    <a:pt x="495" y="1384"/>
                  </a:lnTo>
                  <a:lnTo>
                    <a:pt x="495" y="1562"/>
                  </a:lnTo>
                  <a:lnTo>
                    <a:pt x="660" y="1562"/>
                  </a:lnTo>
                  <a:lnTo>
                    <a:pt x="952" y="1498"/>
                  </a:lnTo>
                  <a:lnTo>
                    <a:pt x="1320" y="1435"/>
                  </a:lnTo>
                  <a:lnTo>
                    <a:pt x="1092" y="1384"/>
                  </a:lnTo>
                  <a:lnTo>
                    <a:pt x="939" y="1333"/>
                  </a:lnTo>
                  <a:lnTo>
                    <a:pt x="1168" y="1333"/>
                  </a:lnTo>
                  <a:lnTo>
                    <a:pt x="1371" y="1257"/>
                  </a:lnTo>
                  <a:lnTo>
                    <a:pt x="812" y="1308"/>
                  </a:lnTo>
                  <a:lnTo>
                    <a:pt x="990" y="1244"/>
                  </a:lnTo>
                  <a:lnTo>
                    <a:pt x="1117" y="1168"/>
                  </a:lnTo>
                  <a:lnTo>
                    <a:pt x="838" y="1143"/>
                  </a:lnTo>
                  <a:lnTo>
                    <a:pt x="1016" y="1104"/>
                  </a:lnTo>
                  <a:lnTo>
                    <a:pt x="1257" y="1104"/>
                  </a:lnTo>
                  <a:lnTo>
                    <a:pt x="876" y="1003"/>
                  </a:lnTo>
                  <a:lnTo>
                    <a:pt x="1219" y="952"/>
                  </a:lnTo>
                  <a:lnTo>
                    <a:pt x="1409" y="876"/>
                  </a:lnTo>
                  <a:lnTo>
                    <a:pt x="1587" y="838"/>
                  </a:lnTo>
                  <a:close/>
                </a:path>
                <a:path w="11429" h="12700">
                  <a:moveTo>
                    <a:pt x="1765" y="3657"/>
                  </a:moveTo>
                  <a:close/>
                </a:path>
                <a:path w="11429" h="12700">
                  <a:moveTo>
                    <a:pt x="1866" y="4102"/>
                  </a:moveTo>
                  <a:lnTo>
                    <a:pt x="1714" y="4114"/>
                  </a:lnTo>
                  <a:lnTo>
                    <a:pt x="1866" y="4102"/>
                  </a:lnTo>
                  <a:close/>
                </a:path>
                <a:path w="11429" h="12700">
                  <a:moveTo>
                    <a:pt x="2057" y="4737"/>
                  </a:moveTo>
                  <a:close/>
                </a:path>
                <a:path w="11429" h="12700">
                  <a:moveTo>
                    <a:pt x="2146" y="12534"/>
                  </a:moveTo>
                  <a:close/>
                </a:path>
                <a:path w="11429" h="12700">
                  <a:moveTo>
                    <a:pt x="2159" y="4381"/>
                  </a:moveTo>
                  <a:lnTo>
                    <a:pt x="1536" y="4368"/>
                  </a:lnTo>
                  <a:lnTo>
                    <a:pt x="1689" y="4343"/>
                  </a:lnTo>
                  <a:lnTo>
                    <a:pt x="1905" y="4305"/>
                  </a:lnTo>
                  <a:lnTo>
                    <a:pt x="1663" y="4114"/>
                  </a:lnTo>
                  <a:lnTo>
                    <a:pt x="1600" y="3987"/>
                  </a:lnTo>
                  <a:lnTo>
                    <a:pt x="1676" y="3848"/>
                  </a:lnTo>
                  <a:lnTo>
                    <a:pt x="1816" y="3873"/>
                  </a:lnTo>
                  <a:lnTo>
                    <a:pt x="1790" y="3721"/>
                  </a:lnTo>
                  <a:lnTo>
                    <a:pt x="1498" y="3670"/>
                  </a:lnTo>
                  <a:lnTo>
                    <a:pt x="1282" y="3594"/>
                  </a:lnTo>
                  <a:lnTo>
                    <a:pt x="1562" y="3594"/>
                  </a:lnTo>
                  <a:lnTo>
                    <a:pt x="1270" y="3505"/>
                  </a:lnTo>
                  <a:lnTo>
                    <a:pt x="1752" y="3505"/>
                  </a:lnTo>
                  <a:lnTo>
                    <a:pt x="1574" y="3492"/>
                  </a:lnTo>
                  <a:lnTo>
                    <a:pt x="1752" y="3479"/>
                  </a:lnTo>
                  <a:lnTo>
                    <a:pt x="1536" y="3467"/>
                  </a:lnTo>
                  <a:lnTo>
                    <a:pt x="1701" y="3403"/>
                  </a:lnTo>
                  <a:lnTo>
                    <a:pt x="1447" y="3378"/>
                  </a:lnTo>
                  <a:lnTo>
                    <a:pt x="1574" y="3327"/>
                  </a:lnTo>
                  <a:lnTo>
                    <a:pt x="1244" y="3225"/>
                  </a:lnTo>
                  <a:lnTo>
                    <a:pt x="1625" y="3136"/>
                  </a:lnTo>
                  <a:lnTo>
                    <a:pt x="1447" y="3086"/>
                  </a:lnTo>
                  <a:lnTo>
                    <a:pt x="1676" y="3073"/>
                  </a:lnTo>
                  <a:lnTo>
                    <a:pt x="1485" y="3060"/>
                  </a:lnTo>
                  <a:lnTo>
                    <a:pt x="457" y="3048"/>
                  </a:lnTo>
                  <a:lnTo>
                    <a:pt x="1498" y="3035"/>
                  </a:lnTo>
                  <a:lnTo>
                    <a:pt x="1346" y="2984"/>
                  </a:lnTo>
                  <a:lnTo>
                    <a:pt x="1054" y="2984"/>
                  </a:lnTo>
                  <a:lnTo>
                    <a:pt x="1257" y="2844"/>
                  </a:lnTo>
                  <a:lnTo>
                    <a:pt x="1422" y="2768"/>
                  </a:lnTo>
                  <a:lnTo>
                    <a:pt x="1270" y="2755"/>
                  </a:lnTo>
                  <a:lnTo>
                    <a:pt x="1409" y="2679"/>
                  </a:lnTo>
                  <a:lnTo>
                    <a:pt x="1193" y="2667"/>
                  </a:lnTo>
                  <a:lnTo>
                    <a:pt x="1409" y="2616"/>
                  </a:lnTo>
                  <a:lnTo>
                    <a:pt x="1104" y="2654"/>
                  </a:lnTo>
                  <a:lnTo>
                    <a:pt x="1231" y="2578"/>
                  </a:lnTo>
                  <a:lnTo>
                    <a:pt x="1257" y="2400"/>
                  </a:lnTo>
                  <a:lnTo>
                    <a:pt x="1384" y="2387"/>
                  </a:lnTo>
                  <a:lnTo>
                    <a:pt x="1257" y="2197"/>
                  </a:lnTo>
                  <a:lnTo>
                    <a:pt x="914" y="2197"/>
                  </a:lnTo>
                  <a:lnTo>
                    <a:pt x="1409" y="2108"/>
                  </a:lnTo>
                  <a:lnTo>
                    <a:pt x="1244" y="2082"/>
                  </a:lnTo>
                  <a:lnTo>
                    <a:pt x="1397" y="2082"/>
                  </a:lnTo>
                  <a:lnTo>
                    <a:pt x="1308" y="1879"/>
                  </a:lnTo>
                  <a:lnTo>
                    <a:pt x="1371" y="1752"/>
                  </a:lnTo>
                  <a:lnTo>
                    <a:pt x="1168" y="1739"/>
                  </a:lnTo>
                  <a:lnTo>
                    <a:pt x="1511" y="1651"/>
                  </a:lnTo>
                  <a:lnTo>
                    <a:pt x="1041" y="1562"/>
                  </a:lnTo>
                  <a:lnTo>
                    <a:pt x="660" y="1612"/>
                  </a:lnTo>
                  <a:lnTo>
                    <a:pt x="457" y="1689"/>
                  </a:lnTo>
                  <a:lnTo>
                    <a:pt x="469" y="1892"/>
                  </a:lnTo>
                  <a:lnTo>
                    <a:pt x="660" y="1854"/>
                  </a:lnTo>
                  <a:lnTo>
                    <a:pt x="673" y="2095"/>
                  </a:lnTo>
                  <a:lnTo>
                    <a:pt x="660" y="2298"/>
                  </a:lnTo>
                  <a:lnTo>
                    <a:pt x="457" y="2400"/>
                  </a:lnTo>
                  <a:lnTo>
                    <a:pt x="520" y="2527"/>
                  </a:lnTo>
                  <a:lnTo>
                    <a:pt x="317" y="2527"/>
                  </a:lnTo>
                  <a:lnTo>
                    <a:pt x="63" y="2641"/>
                  </a:lnTo>
                  <a:lnTo>
                    <a:pt x="762" y="2667"/>
                  </a:lnTo>
                  <a:lnTo>
                    <a:pt x="558" y="2717"/>
                  </a:lnTo>
                  <a:lnTo>
                    <a:pt x="292" y="2844"/>
                  </a:lnTo>
                  <a:lnTo>
                    <a:pt x="596" y="2882"/>
                  </a:lnTo>
                  <a:lnTo>
                    <a:pt x="800" y="2921"/>
                  </a:lnTo>
                  <a:lnTo>
                    <a:pt x="571" y="3035"/>
                  </a:lnTo>
                  <a:lnTo>
                    <a:pt x="444" y="2997"/>
                  </a:lnTo>
                  <a:lnTo>
                    <a:pt x="292" y="3073"/>
                  </a:lnTo>
                  <a:lnTo>
                    <a:pt x="381" y="3200"/>
                  </a:lnTo>
                  <a:lnTo>
                    <a:pt x="508" y="3175"/>
                  </a:lnTo>
                  <a:lnTo>
                    <a:pt x="660" y="3213"/>
                  </a:lnTo>
                  <a:lnTo>
                    <a:pt x="571" y="3556"/>
                  </a:lnTo>
                  <a:lnTo>
                    <a:pt x="571" y="3314"/>
                  </a:lnTo>
                  <a:lnTo>
                    <a:pt x="266" y="3327"/>
                  </a:lnTo>
                  <a:lnTo>
                    <a:pt x="152" y="3467"/>
                  </a:lnTo>
                  <a:lnTo>
                    <a:pt x="279" y="3467"/>
                  </a:lnTo>
                  <a:lnTo>
                    <a:pt x="444" y="3467"/>
                  </a:lnTo>
                  <a:lnTo>
                    <a:pt x="266" y="3594"/>
                  </a:lnTo>
                  <a:lnTo>
                    <a:pt x="406" y="3594"/>
                  </a:lnTo>
                  <a:lnTo>
                    <a:pt x="254" y="3683"/>
                  </a:lnTo>
                  <a:lnTo>
                    <a:pt x="495" y="3683"/>
                  </a:lnTo>
                  <a:lnTo>
                    <a:pt x="698" y="3721"/>
                  </a:lnTo>
                  <a:lnTo>
                    <a:pt x="431" y="3848"/>
                  </a:lnTo>
                  <a:lnTo>
                    <a:pt x="571" y="3898"/>
                  </a:lnTo>
                  <a:lnTo>
                    <a:pt x="355" y="3949"/>
                  </a:lnTo>
                  <a:lnTo>
                    <a:pt x="546" y="3987"/>
                  </a:lnTo>
                  <a:lnTo>
                    <a:pt x="800" y="3924"/>
                  </a:lnTo>
                  <a:lnTo>
                    <a:pt x="660" y="3987"/>
                  </a:lnTo>
                  <a:lnTo>
                    <a:pt x="927" y="3987"/>
                  </a:lnTo>
                  <a:lnTo>
                    <a:pt x="787" y="4051"/>
                  </a:lnTo>
                  <a:lnTo>
                    <a:pt x="406" y="4089"/>
                  </a:lnTo>
                  <a:lnTo>
                    <a:pt x="254" y="4165"/>
                  </a:lnTo>
                  <a:lnTo>
                    <a:pt x="609" y="4178"/>
                  </a:lnTo>
                  <a:lnTo>
                    <a:pt x="736" y="4229"/>
                  </a:lnTo>
                  <a:lnTo>
                    <a:pt x="520" y="4343"/>
                  </a:lnTo>
                  <a:lnTo>
                    <a:pt x="673" y="4406"/>
                  </a:lnTo>
                  <a:lnTo>
                    <a:pt x="2082" y="4406"/>
                  </a:lnTo>
                  <a:close/>
                </a:path>
                <a:path w="11429" h="12700">
                  <a:moveTo>
                    <a:pt x="2247" y="6235"/>
                  </a:moveTo>
                  <a:close/>
                </a:path>
                <a:path w="11429" h="12700">
                  <a:moveTo>
                    <a:pt x="2311" y="5588"/>
                  </a:moveTo>
                  <a:lnTo>
                    <a:pt x="1701" y="5689"/>
                  </a:lnTo>
                  <a:lnTo>
                    <a:pt x="1930" y="5575"/>
                  </a:lnTo>
                  <a:lnTo>
                    <a:pt x="2171" y="5562"/>
                  </a:lnTo>
                  <a:lnTo>
                    <a:pt x="1943" y="5473"/>
                  </a:lnTo>
                  <a:lnTo>
                    <a:pt x="2070" y="5245"/>
                  </a:lnTo>
                  <a:lnTo>
                    <a:pt x="1917" y="5168"/>
                  </a:lnTo>
                  <a:lnTo>
                    <a:pt x="2070" y="5168"/>
                  </a:lnTo>
                  <a:lnTo>
                    <a:pt x="1905" y="5080"/>
                  </a:lnTo>
                  <a:lnTo>
                    <a:pt x="2032" y="5067"/>
                  </a:lnTo>
                  <a:lnTo>
                    <a:pt x="2159" y="5003"/>
                  </a:lnTo>
                  <a:lnTo>
                    <a:pt x="1879" y="4991"/>
                  </a:lnTo>
                  <a:lnTo>
                    <a:pt x="2006" y="4965"/>
                  </a:lnTo>
                  <a:lnTo>
                    <a:pt x="1930" y="4775"/>
                  </a:lnTo>
                  <a:lnTo>
                    <a:pt x="1739" y="4775"/>
                  </a:lnTo>
                  <a:lnTo>
                    <a:pt x="2019" y="4686"/>
                  </a:lnTo>
                  <a:lnTo>
                    <a:pt x="1752" y="4699"/>
                  </a:lnTo>
                  <a:lnTo>
                    <a:pt x="990" y="4699"/>
                  </a:lnTo>
                  <a:lnTo>
                    <a:pt x="2019" y="4673"/>
                  </a:lnTo>
                  <a:lnTo>
                    <a:pt x="1143" y="4572"/>
                  </a:lnTo>
                  <a:lnTo>
                    <a:pt x="1828" y="4572"/>
                  </a:lnTo>
                  <a:lnTo>
                    <a:pt x="2032" y="4533"/>
                  </a:lnTo>
                  <a:lnTo>
                    <a:pt x="1828" y="4483"/>
                  </a:lnTo>
                  <a:lnTo>
                    <a:pt x="2082" y="4406"/>
                  </a:lnTo>
                  <a:lnTo>
                    <a:pt x="635" y="4419"/>
                  </a:lnTo>
                  <a:lnTo>
                    <a:pt x="457" y="4533"/>
                  </a:lnTo>
                  <a:lnTo>
                    <a:pt x="876" y="4495"/>
                  </a:lnTo>
                  <a:lnTo>
                    <a:pt x="711" y="4559"/>
                  </a:lnTo>
                  <a:lnTo>
                    <a:pt x="584" y="4597"/>
                  </a:lnTo>
                  <a:lnTo>
                    <a:pt x="762" y="4648"/>
                  </a:lnTo>
                  <a:lnTo>
                    <a:pt x="596" y="4800"/>
                  </a:lnTo>
                  <a:lnTo>
                    <a:pt x="965" y="4864"/>
                  </a:lnTo>
                  <a:lnTo>
                    <a:pt x="787" y="4953"/>
                  </a:lnTo>
                  <a:lnTo>
                    <a:pt x="774" y="5118"/>
                  </a:lnTo>
                  <a:lnTo>
                    <a:pt x="1130" y="5105"/>
                  </a:lnTo>
                  <a:lnTo>
                    <a:pt x="965" y="5194"/>
                  </a:lnTo>
                  <a:lnTo>
                    <a:pt x="800" y="5245"/>
                  </a:lnTo>
                  <a:lnTo>
                    <a:pt x="406" y="5245"/>
                  </a:lnTo>
                  <a:lnTo>
                    <a:pt x="876" y="5270"/>
                  </a:lnTo>
                  <a:lnTo>
                    <a:pt x="482" y="5372"/>
                  </a:lnTo>
                  <a:lnTo>
                    <a:pt x="787" y="5397"/>
                  </a:lnTo>
                  <a:lnTo>
                    <a:pt x="914" y="5473"/>
                  </a:lnTo>
                  <a:lnTo>
                    <a:pt x="1054" y="5588"/>
                  </a:lnTo>
                  <a:lnTo>
                    <a:pt x="787" y="5702"/>
                  </a:lnTo>
                  <a:lnTo>
                    <a:pt x="2273" y="5689"/>
                  </a:lnTo>
                  <a:close/>
                </a:path>
                <a:path w="11429" h="12700">
                  <a:moveTo>
                    <a:pt x="2476" y="8826"/>
                  </a:moveTo>
                  <a:close/>
                </a:path>
                <a:path w="11429" h="12700">
                  <a:moveTo>
                    <a:pt x="2489" y="11023"/>
                  </a:moveTo>
                  <a:lnTo>
                    <a:pt x="2349" y="11061"/>
                  </a:lnTo>
                  <a:lnTo>
                    <a:pt x="2489" y="11023"/>
                  </a:lnTo>
                  <a:close/>
                </a:path>
                <a:path w="11429" h="12700">
                  <a:moveTo>
                    <a:pt x="2679" y="9906"/>
                  </a:moveTo>
                  <a:lnTo>
                    <a:pt x="2501" y="9893"/>
                  </a:lnTo>
                  <a:lnTo>
                    <a:pt x="2362" y="9766"/>
                  </a:lnTo>
                  <a:lnTo>
                    <a:pt x="2400" y="9613"/>
                  </a:lnTo>
                  <a:lnTo>
                    <a:pt x="2527" y="9550"/>
                  </a:lnTo>
                  <a:lnTo>
                    <a:pt x="2311" y="9575"/>
                  </a:lnTo>
                  <a:lnTo>
                    <a:pt x="2311" y="10172"/>
                  </a:lnTo>
                  <a:lnTo>
                    <a:pt x="2184" y="10223"/>
                  </a:lnTo>
                  <a:lnTo>
                    <a:pt x="2311" y="10172"/>
                  </a:lnTo>
                  <a:lnTo>
                    <a:pt x="2311" y="9575"/>
                  </a:lnTo>
                  <a:lnTo>
                    <a:pt x="2082" y="9601"/>
                  </a:lnTo>
                  <a:lnTo>
                    <a:pt x="2273" y="9537"/>
                  </a:lnTo>
                  <a:lnTo>
                    <a:pt x="2197" y="9321"/>
                  </a:lnTo>
                  <a:lnTo>
                    <a:pt x="2400" y="9182"/>
                  </a:lnTo>
                  <a:lnTo>
                    <a:pt x="2146" y="9182"/>
                  </a:lnTo>
                  <a:lnTo>
                    <a:pt x="2425" y="9080"/>
                  </a:lnTo>
                  <a:lnTo>
                    <a:pt x="2146" y="9080"/>
                  </a:lnTo>
                  <a:lnTo>
                    <a:pt x="2324" y="8991"/>
                  </a:lnTo>
                  <a:lnTo>
                    <a:pt x="2501" y="8890"/>
                  </a:lnTo>
                  <a:lnTo>
                    <a:pt x="2273" y="8890"/>
                  </a:lnTo>
                  <a:lnTo>
                    <a:pt x="2425" y="8826"/>
                  </a:lnTo>
                  <a:lnTo>
                    <a:pt x="2247" y="8788"/>
                  </a:lnTo>
                  <a:lnTo>
                    <a:pt x="2362" y="8648"/>
                  </a:lnTo>
                  <a:lnTo>
                    <a:pt x="2654" y="8534"/>
                  </a:lnTo>
                  <a:lnTo>
                    <a:pt x="2463" y="8496"/>
                  </a:lnTo>
                  <a:lnTo>
                    <a:pt x="2311" y="8521"/>
                  </a:lnTo>
                  <a:lnTo>
                    <a:pt x="2349" y="8382"/>
                  </a:lnTo>
                  <a:lnTo>
                    <a:pt x="2489" y="8369"/>
                  </a:lnTo>
                  <a:lnTo>
                    <a:pt x="2413" y="8178"/>
                  </a:lnTo>
                  <a:lnTo>
                    <a:pt x="2108" y="8178"/>
                  </a:lnTo>
                  <a:lnTo>
                    <a:pt x="2286" y="8089"/>
                  </a:lnTo>
                  <a:lnTo>
                    <a:pt x="2451" y="8051"/>
                  </a:lnTo>
                  <a:lnTo>
                    <a:pt x="2311" y="8051"/>
                  </a:lnTo>
                  <a:lnTo>
                    <a:pt x="2641" y="7962"/>
                  </a:lnTo>
                  <a:lnTo>
                    <a:pt x="2425" y="7962"/>
                  </a:lnTo>
                  <a:lnTo>
                    <a:pt x="2387" y="7785"/>
                  </a:lnTo>
                  <a:lnTo>
                    <a:pt x="2197" y="7785"/>
                  </a:lnTo>
                  <a:lnTo>
                    <a:pt x="2273" y="7607"/>
                  </a:lnTo>
                  <a:lnTo>
                    <a:pt x="2146" y="7518"/>
                  </a:lnTo>
                  <a:lnTo>
                    <a:pt x="2197" y="7378"/>
                  </a:lnTo>
                  <a:lnTo>
                    <a:pt x="2057" y="7302"/>
                  </a:lnTo>
                  <a:lnTo>
                    <a:pt x="1892" y="7226"/>
                  </a:lnTo>
                  <a:lnTo>
                    <a:pt x="2425" y="6997"/>
                  </a:lnTo>
                  <a:lnTo>
                    <a:pt x="2159" y="6921"/>
                  </a:lnTo>
                  <a:lnTo>
                    <a:pt x="2006" y="6807"/>
                  </a:lnTo>
                  <a:lnTo>
                    <a:pt x="2159" y="6807"/>
                  </a:lnTo>
                  <a:lnTo>
                    <a:pt x="1930" y="6756"/>
                  </a:lnTo>
                  <a:lnTo>
                    <a:pt x="2197" y="6680"/>
                  </a:lnTo>
                  <a:lnTo>
                    <a:pt x="2044" y="6604"/>
                  </a:lnTo>
                  <a:lnTo>
                    <a:pt x="2501" y="6489"/>
                  </a:lnTo>
                  <a:lnTo>
                    <a:pt x="1981" y="6388"/>
                  </a:lnTo>
                  <a:lnTo>
                    <a:pt x="2159" y="6311"/>
                  </a:lnTo>
                  <a:lnTo>
                    <a:pt x="1993" y="6159"/>
                  </a:lnTo>
                  <a:lnTo>
                    <a:pt x="2082" y="5969"/>
                  </a:lnTo>
                  <a:lnTo>
                    <a:pt x="2209" y="5854"/>
                  </a:lnTo>
                  <a:lnTo>
                    <a:pt x="2273" y="5702"/>
                  </a:lnTo>
                  <a:lnTo>
                    <a:pt x="787" y="5702"/>
                  </a:lnTo>
                  <a:lnTo>
                    <a:pt x="546" y="5702"/>
                  </a:lnTo>
                  <a:lnTo>
                    <a:pt x="787" y="5727"/>
                  </a:lnTo>
                  <a:lnTo>
                    <a:pt x="939" y="5791"/>
                  </a:lnTo>
                  <a:lnTo>
                    <a:pt x="1117" y="5880"/>
                  </a:lnTo>
                  <a:lnTo>
                    <a:pt x="863" y="5905"/>
                  </a:lnTo>
                  <a:lnTo>
                    <a:pt x="1054" y="6045"/>
                  </a:lnTo>
                  <a:lnTo>
                    <a:pt x="622" y="6210"/>
                  </a:lnTo>
                  <a:lnTo>
                    <a:pt x="1003" y="6311"/>
                  </a:lnTo>
                  <a:lnTo>
                    <a:pt x="635" y="6400"/>
                  </a:lnTo>
                  <a:lnTo>
                    <a:pt x="825" y="6477"/>
                  </a:lnTo>
                  <a:lnTo>
                    <a:pt x="584" y="6604"/>
                  </a:lnTo>
                  <a:lnTo>
                    <a:pt x="1003" y="6616"/>
                  </a:lnTo>
                  <a:lnTo>
                    <a:pt x="749" y="6705"/>
                  </a:lnTo>
                  <a:lnTo>
                    <a:pt x="1028" y="6680"/>
                  </a:lnTo>
                  <a:lnTo>
                    <a:pt x="800" y="6718"/>
                  </a:lnTo>
                  <a:lnTo>
                    <a:pt x="609" y="6883"/>
                  </a:lnTo>
                  <a:lnTo>
                    <a:pt x="901" y="6946"/>
                  </a:lnTo>
                  <a:lnTo>
                    <a:pt x="381" y="6997"/>
                  </a:lnTo>
                  <a:lnTo>
                    <a:pt x="596" y="7048"/>
                  </a:lnTo>
                  <a:lnTo>
                    <a:pt x="482" y="7188"/>
                  </a:lnTo>
                  <a:lnTo>
                    <a:pt x="800" y="7188"/>
                  </a:lnTo>
                  <a:lnTo>
                    <a:pt x="647" y="7226"/>
                  </a:lnTo>
                  <a:lnTo>
                    <a:pt x="914" y="7378"/>
                  </a:lnTo>
                  <a:lnTo>
                    <a:pt x="723" y="7505"/>
                  </a:lnTo>
                  <a:lnTo>
                    <a:pt x="876" y="7505"/>
                  </a:lnTo>
                  <a:lnTo>
                    <a:pt x="749" y="7543"/>
                  </a:lnTo>
                  <a:lnTo>
                    <a:pt x="584" y="7708"/>
                  </a:lnTo>
                  <a:lnTo>
                    <a:pt x="977" y="7721"/>
                  </a:lnTo>
                  <a:lnTo>
                    <a:pt x="774" y="7823"/>
                  </a:lnTo>
                  <a:lnTo>
                    <a:pt x="660" y="7950"/>
                  </a:lnTo>
                  <a:lnTo>
                    <a:pt x="685" y="8089"/>
                  </a:lnTo>
                  <a:lnTo>
                    <a:pt x="863" y="8115"/>
                  </a:lnTo>
                  <a:lnTo>
                    <a:pt x="990" y="8204"/>
                  </a:lnTo>
                  <a:lnTo>
                    <a:pt x="774" y="8280"/>
                  </a:lnTo>
                  <a:lnTo>
                    <a:pt x="863" y="8470"/>
                  </a:lnTo>
                  <a:lnTo>
                    <a:pt x="1181" y="8585"/>
                  </a:lnTo>
                  <a:lnTo>
                    <a:pt x="927" y="8623"/>
                  </a:lnTo>
                  <a:lnTo>
                    <a:pt x="762" y="8737"/>
                  </a:lnTo>
                  <a:lnTo>
                    <a:pt x="1092" y="8699"/>
                  </a:lnTo>
                  <a:lnTo>
                    <a:pt x="850" y="8788"/>
                  </a:lnTo>
                  <a:lnTo>
                    <a:pt x="622" y="8877"/>
                  </a:lnTo>
                  <a:lnTo>
                    <a:pt x="1308" y="8940"/>
                  </a:lnTo>
                  <a:lnTo>
                    <a:pt x="1066" y="9004"/>
                  </a:lnTo>
                  <a:lnTo>
                    <a:pt x="876" y="9131"/>
                  </a:lnTo>
                  <a:lnTo>
                    <a:pt x="876" y="9321"/>
                  </a:lnTo>
                  <a:lnTo>
                    <a:pt x="736" y="9321"/>
                  </a:lnTo>
                  <a:lnTo>
                    <a:pt x="1257" y="9321"/>
                  </a:lnTo>
                  <a:lnTo>
                    <a:pt x="1016" y="9398"/>
                  </a:lnTo>
                  <a:lnTo>
                    <a:pt x="965" y="9525"/>
                  </a:lnTo>
                  <a:lnTo>
                    <a:pt x="1054" y="9652"/>
                  </a:lnTo>
                  <a:lnTo>
                    <a:pt x="774" y="9817"/>
                  </a:lnTo>
                  <a:lnTo>
                    <a:pt x="1130" y="9766"/>
                  </a:lnTo>
                  <a:lnTo>
                    <a:pt x="1054" y="9893"/>
                  </a:lnTo>
                  <a:lnTo>
                    <a:pt x="1282" y="9906"/>
                  </a:lnTo>
                  <a:lnTo>
                    <a:pt x="1409" y="9969"/>
                  </a:lnTo>
                  <a:lnTo>
                    <a:pt x="1447" y="10134"/>
                  </a:lnTo>
                  <a:lnTo>
                    <a:pt x="1244" y="10287"/>
                  </a:lnTo>
                  <a:lnTo>
                    <a:pt x="1041" y="10363"/>
                  </a:lnTo>
                  <a:lnTo>
                    <a:pt x="1308" y="10375"/>
                  </a:lnTo>
                  <a:lnTo>
                    <a:pt x="1549" y="10287"/>
                  </a:lnTo>
                  <a:lnTo>
                    <a:pt x="1308" y="10375"/>
                  </a:lnTo>
                  <a:lnTo>
                    <a:pt x="1168" y="10490"/>
                  </a:lnTo>
                  <a:lnTo>
                    <a:pt x="1333" y="10541"/>
                  </a:lnTo>
                  <a:lnTo>
                    <a:pt x="1524" y="10528"/>
                  </a:lnTo>
                  <a:lnTo>
                    <a:pt x="2438" y="10528"/>
                  </a:lnTo>
                  <a:lnTo>
                    <a:pt x="2578" y="10464"/>
                  </a:lnTo>
                  <a:lnTo>
                    <a:pt x="2413" y="10287"/>
                  </a:lnTo>
                  <a:lnTo>
                    <a:pt x="2565" y="10223"/>
                  </a:lnTo>
                  <a:lnTo>
                    <a:pt x="2552" y="10045"/>
                  </a:lnTo>
                  <a:lnTo>
                    <a:pt x="2679" y="9906"/>
                  </a:lnTo>
                  <a:close/>
                </a:path>
                <a:path w="11429" h="12700">
                  <a:moveTo>
                    <a:pt x="2679" y="9817"/>
                  </a:moveTo>
                  <a:close/>
                </a:path>
                <a:path w="11429" h="12700">
                  <a:moveTo>
                    <a:pt x="2743" y="11061"/>
                  </a:moveTo>
                  <a:close/>
                </a:path>
                <a:path w="11429" h="12700">
                  <a:moveTo>
                    <a:pt x="2755" y="10464"/>
                  </a:moveTo>
                  <a:lnTo>
                    <a:pt x="2501" y="10515"/>
                  </a:lnTo>
                  <a:lnTo>
                    <a:pt x="2755" y="10464"/>
                  </a:lnTo>
                  <a:close/>
                </a:path>
                <a:path w="11429" h="12700">
                  <a:moveTo>
                    <a:pt x="2857" y="10909"/>
                  </a:moveTo>
                  <a:lnTo>
                    <a:pt x="2489" y="11023"/>
                  </a:lnTo>
                  <a:lnTo>
                    <a:pt x="2844" y="10934"/>
                  </a:lnTo>
                  <a:close/>
                </a:path>
                <a:path w="11429" h="12700">
                  <a:moveTo>
                    <a:pt x="2882" y="11430"/>
                  </a:moveTo>
                  <a:lnTo>
                    <a:pt x="2679" y="11455"/>
                  </a:lnTo>
                  <a:lnTo>
                    <a:pt x="2882" y="11430"/>
                  </a:lnTo>
                  <a:close/>
                </a:path>
                <a:path w="11429" h="12700">
                  <a:moveTo>
                    <a:pt x="2959" y="12166"/>
                  </a:moveTo>
                  <a:lnTo>
                    <a:pt x="2832" y="12166"/>
                  </a:lnTo>
                  <a:lnTo>
                    <a:pt x="2959" y="12166"/>
                  </a:lnTo>
                  <a:close/>
                </a:path>
                <a:path w="11429" h="12700">
                  <a:moveTo>
                    <a:pt x="2997" y="10680"/>
                  </a:moveTo>
                  <a:lnTo>
                    <a:pt x="2692" y="10655"/>
                  </a:lnTo>
                  <a:lnTo>
                    <a:pt x="2286" y="10680"/>
                  </a:lnTo>
                  <a:lnTo>
                    <a:pt x="2425" y="10617"/>
                  </a:lnTo>
                  <a:lnTo>
                    <a:pt x="2552" y="10604"/>
                  </a:lnTo>
                  <a:lnTo>
                    <a:pt x="2679" y="10566"/>
                  </a:lnTo>
                  <a:lnTo>
                    <a:pt x="2552" y="10553"/>
                  </a:lnTo>
                  <a:lnTo>
                    <a:pt x="2311" y="10604"/>
                  </a:lnTo>
                  <a:lnTo>
                    <a:pt x="2451" y="10528"/>
                  </a:lnTo>
                  <a:lnTo>
                    <a:pt x="1651" y="10541"/>
                  </a:lnTo>
                  <a:lnTo>
                    <a:pt x="1333" y="10655"/>
                  </a:lnTo>
                  <a:lnTo>
                    <a:pt x="1257" y="10858"/>
                  </a:lnTo>
                  <a:lnTo>
                    <a:pt x="1574" y="10858"/>
                  </a:lnTo>
                  <a:lnTo>
                    <a:pt x="1435" y="10896"/>
                  </a:lnTo>
                  <a:lnTo>
                    <a:pt x="1663" y="10972"/>
                  </a:lnTo>
                  <a:lnTo>
                    <a:pt x="1485" y="10998"/>
                  </a:lnTo>
                  <a:lnTo>
                    <a:pt x="1066" y="11226"/>
                  </a:lnTo>
                  <a:lnTo>
                    <a:pt x="2019" y="11176"/>
                  </a:lnTo>
                  <a:lnTo>
                    <a:pt x="2590" y="11163"/>
                  </a:lnTo>
                  <a:lnTo>
                    <a:pt x="2730" y="11074"/>
                  </a:lnTo>
                  <a:lnTo>
                    <a:pt x="2501" y="11061"/>
                  </a:lnTo>
                  <a:lnTo>
                    <a:pt x="2235" y="11099"/>
                  </a:lnTo>
                  <a:lnTo>
                    <a:pt x="2082" y="11087"/>
                  </a:lnTo>
                  <a:lnTo>
                    <a:pt x="2235" y="11049"/>
                  </a:lnTo>
                  <a:lnTo>
                    <a:pt x="2387" y="11010"/>
                  </a:lnTo>
                  <a:lnTo>
                    <a:pt x="2514" y="10896"/>
                  </a:lnTo>
                  <a:lnTo>
                    <a:pt x="2743" y="10934"/>
                  </a:lnTo>
                  <a:lnTo>
                    <a:pt x="2870" y="10883"/>
                  </a:lnTo>
                  <a:lnTo>
                    <a:pt x="2717" y="10883"/>
                  </a:lnTo>
                  <a:lnTo>
                    <a:pt x="2463" y="10833"/>
                  </a:lnTo>
                  <a:lnTo>
                    <a:pt x="2997" y="10680"/>
                  </a:lnTo>
                  <a:close/>
                </a:path>
                <a:path w="11429" h="12700">
                  <a:moveTo>
                    <a:pt x="3009" y="12280"/>
                  </a:moveTo>
                  <a:lnTo>
                    <a:pt x="2870" y="12280"/>
                  </a:lnTo>
                  <a:lnTo>
                    <a:pt x="3009" y="12280"/>
                  </a:lnTo>
                  <a:close/>
                </a:path>
                <a:path w="11429" h="12700">
                  <a:moveTo>
                    <a:pt x="3009" y="11925"/>
                  </a:moveTo>
                  <a:lnTo>
                    <a:pt x="2679" y="11836"/>
                  </a:lnTo>
                  <a:lnTo>
                    <a:pt x="2857" y="11811"/>
                  </a:lnTo>
                  <a:lnTo>
                    <a:pt x="2730" y="11811"/>
                  </a:lnTo>
                  <a:lnTo>
                    <a:pt x="2882" y="11696"/>
                  </a:lnTo>
                  <a:lnTo>
                    <a:pt x="2679" y="11620"/>
                  </a:lnTo>
                  <a:lnTo>
                    <a:pt x="2819" y="11544"/>
                  </a:lnTo>
                  <a:lnTo>
                    <a:pt x="2654" y="11506"/>
                  </a:lnTo>
                  <a:lnTo>
                    <a:pt x="2755" y="11353"/>
                  </a:lnTo>
                  <a:lnTo>
                    <a:pt x="2908" y="11353"/>
                  </a:lnTo>
                  <a:lnTo>
                    <a:pt x="2654" y="11328"/>
                  </a:lnTo>
                  <a:lnTo>
                    <a:pt x="2832" y="11277"/>
                  </a:lnTo>
                  <a:lnTo>
                    <a:pt x="2654" y="11226"/>
                  </a:lnTo>
                  <a:lnTo>
                    <a:pt x="2019" y="11176"/>
                  </a:lnTo>
                  <a:lnTo>
                    <a:pt x="1587" y="11379"/>
                  </a:lnTo>
                  <a:lnTo>
                    <a:pt x="1587" y="11582"/>
                  </a:lnTo>
                  <a:lnTo>
                    <a:pt x="1778" y="11633"/>
                  </a:lnTo>
                  <a:lnTo>
                    <a:pt x="1689" y="11836"/>
                  </a:lnTo>
                  <a:lnTo>
                    <a:pt x="1562" y="11950"/>
                  </a:lnTo>
                  <a:lnTo>
                    <a:pt x="1701" y="11925"/>
                  </a:lnTo>
                  <a:lnTo>
                    <a:pt x="1955" y="12026"/>
                  </a:lnTo>
                  <a:lnTo>
                    <a:pt x="1625" y="12141"/>
                  </a:lnTo>
                  <a:lnTo>
                    <a:pt x="1854" y="12204"/>
                  </a:lnTo>
                  <a:lnTo>
                    <a:pt x="1803" y="12344"/>
                  </a:lnTo>
                  <a:lnTo>
                    <a:pt x="1562" y="12446"/>
                  </a:lnTo>
                  <a:lnTo>
                    <a:pt x="1854" y="12585"/>
                  </a:lnTo>
                  <a:lnTo>
                    <a:pt x="2070" y="12496"/>
                  </a:lnTo>
                  <a:lnTo>
                    <a:pt x="2336" y="12496"/>
                  </a:lnTo>
                  <a:lnTo>
                    <a:pt x="2628" y="12458"/>
                  </a:lnTo>
                  <a:lnTo>
                    <a:pt x="2819" y="12395"/>
                  </a:lnTo>
                  <a:lnTo>
                    <a:pt x="2959" y="12230"/>
                  </a:lnTo>
                  <a:lnTo>
                    <a:pt x="2743" y="12230"/>
                  </a:lnTo>
                  <a:lnTo>
                    <a:pt x="2844" y="12077"/>
                  </a:lnTo>
                  <a:lnTo>
                    <a:pt x="2692" y="12077"/>
                  </a:lnTo>
                  <a:lnTo>
                    <a:pt x="2857" y="12026"/>
                  </a:lnTo>
                  <a:lnTo>
                    <a:pt x="2641" y="12001"/>
                  </a:lnTo>
                  <a:lnTo>
                    <a:pt x="2908" y="11963"/>
                  </a:lnTo>
                  <a:lnTo>
                    <a:pt x="2692" y="11950"/>
                  </a:lnTo>
                  <a:lnTo>
                    <a:pt x="3009" y="11925"/>
                  </a:lnTo>
                  <a:close/>
                </a:path>
                <a:path w="11429" h="12700">
                  <a:moveTo>
                    <a:pt x="7378" y="2108"/>
                  </a:moveTo>
                  <a:close/>
                </a:path>
                <a:path w="11429" h="12700">
                  <a:moveTo>
                    <a:pt x="7734" y="406"/>
                  </a:moveTo>
                  <a:lnTo>
                    <a:pt x="7607" y="419"/>
                  </a:lnTo>
                  <a:lnTo>
                    <a:pt x="7734" y="406"/>
                  </a:lnTo>
                  <a:close/>
                </a:path>
                <a:path w="11429" h="12700">
                  <a:moveTo>
                    <a:pt x="7810" y="520"/>
                  </a:moveTo>
                  <a:lnTo>
                    <a:pt x="7607" y="571"/>
                  </a:lnTo>
                  <a:lnTo>
                    <a:pt x="7454" y="596"/>
                  </a:lnTo>
                  <a:lnTo>
                    <a:pt x="7581" y="520"/>
                  </a:lnTo>
                  <a:lnTo>
                    <a:pt x="7340" y="596"/>
                  </a:lnTo>
                  <a:lnTo>
                    <a:pt x="7632" y="609"/>
                  </a:lnTo>
                  <a:lnTo>
                    <a:pt x="7810" y="520"/>
                  </a:lnTo>
                  <a:close/>
                </a:path>
                <a:path w="11429" h="12700">
                  <a:moveTo>
                    <a:pt x="7899" y="749"/>
                  </a:moveTo>
                  <a:close/>
                </a:path>
                <a:path w="11429" h="12700">
                  <a:moveTo>
                    <a:pt x="7912" y="723"/>
                  </a:moveTo>
                  <a:close/>
                </a:path>
                <a:path w="11429" h="12700">
                  <a:moveTo>
                    <a:pt x="8483" y="5359"/>
                  </a:moveTo>
                  <a:close/>
                </a:path>
                <a:path w="11429" h="12700">
                  <a:moveTo>
                    <a:pt x="8597" y="5651"/>
                  </a:moveTo>
                  <a:close/>
                </a:path>
                <a:path w="11429" h="12700">
                  <a:moveTo>
                    <a:pt x="9017" y="7416"/>
                  </a:moveTo>
                  <a:lnTo>
                    <a:pt x="8877" y="7493"/>
                  </a:lnTo>
                  <a:lnTo>
                    <a:pt x="9017" y="7416"/>
                  </a:lnTo>
                  <a:close/>
                </a:path>
                <a:path w="11429" h="12700">
                  <a:moveTo>
                    <a:pt x="9207" y="7416"/>
                  </a:moveTo>
                  <a:lnTo>
                    <a:pt x="9017" y="7416"/>
                  </a:lnTo>
                  <a:lnTo>
                    <a:pt x="9207" y="7416"/>
                  </a:lnTo>
                  <a:close/>
                </a:path>
                <a:path w="11429" h="12700">
                  <a:moveTo>
                    <a:pt x="9880" y="5130"/>
                  </a:moveTo>
                  <a:close/>
                </a:path>
                <a:path w="11429" h="12700">
                  <a:moveTo>
                    <a:pt x="11353" y="11874"/>
                  </a:move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4271429" y="3270033"/>
              <a:ext cx="12065" cy="16510"/>
            </a:xfrm>
            <a:custGeom>
              <a:avLst/>
              <a:gdLst/>
              <a:ahLst/>
              <a:cxnLst/>
              <a:rect l="l" t="t" r="r" b="b"/>
              <a:pathLst>
                <a:path w="12064" h="16510">
                  <a:moveTo>
                    <a:pt x="165" y="3136"/>
                  </a:moveTo>
                  <a:lnTo>
                    <a:pt x="0" y="3276"/>
                  </a:lnTo>
                  <a:lnTo>
                    <a:pt x="165" y="3149"/>
                  </a:lnTo>
                  <a:close/>
                </a:path>
                <a:path w="12064" h="16510">
                  <a:moveTo>
                    <a:pt x="215" y="2794"/>
                  </a:moveTo>
                  <a:lnTo>
                    <a:pt x="101" y="2921"/>
                  </a:lnTo>
                  <a:lnTo>
                    <a:pt x="215" y="2794"/>
                  </a:lnTo>
                  <a:close/>
                </a:path>
                <a:path w="12064" h="16510">
                  <a:moveTo>
                    <a:pt x="279" y="3365"/>
                  </a:moveTo>
                  <a:lnTo>
                    <a:pt x="152" y="3416"/>
                  </a:lnTo>
                  <a:lnTo>
                    <a:pt x="279" y="3365"/>
                  </a:lnTo>
                  <a:close/>
                </a:path>
                <a:path w="12064" h="16510">
                  <a:moveTo>
                    <a:pt x="355" y="3048"/>
                  </a:moveTo>
                  <a:lnTo>
                    <a:pt x="228" y="3048"/>
                  </a:lnTo>
                  <a:lnTo>
                    <a:pt x="355" y="3048"/>
                  </a:lnTo>
                  <a:close/>
                </a:path>
                <a:path w="12064" h="16510">
                  <a:moveTo>
                    <a:pt x="596" y="4064"/>
                  </a:moveTo>
                  <a:lnTo>
                    <a:pt x="431" y="4191"/>
                  </a:lnTo>
                  <a:lnTo>
                    <a:pt x="596" y="4064"/>
                  </a:lnTo>
                  <a:close/>
                </a:path>
                <a:path w="12064" h="16510">
                  <a:moveTo>
                    <a:pt x="660" y="4711"/>
                  </a:moveTo>
                  <a:close/>
                </a:path>
                <a:path w="12064" h="16510">
                  <a:moveTo>
                    <a:pt x="774" y="3937"/>
                  </a:moveTo>
                  <a:lnTo>
                    <a:pt x="609" y="4064"/>
                  </a:lnTo>
                  <a:lnTo>
                    <a:pt x="774" y="3937"/>
                  </a:lnTo>
                  <a:close/>
                </a:path>
                <a:path w="12064" h="16510">
                  <a:moveTo>
                    <a:pt x="838" y="2235"/>
                  </a:moveTo>
                  <a:close/>
                </a:path>
                <a:path w="12064" h="16510">
                  <a:moveTo>
                    <a:pt x="850" y="2413"/>
                  </a:moveTo>
                  <a:lnTo>
                    <a:pt x="711" y="2286"/>
                  </a:lnTo>
                  <a:lnTo>
                    <a:pt x="546" y="2413"/>
                  </a:lnTo>
                  <a:lnTo>
                    <a:pt x="203" y="2667"/>
                  </a:lnTo>
                  <a:lnTo>
                    <a:pt x="609" y="2540"/>
                  </a:lnTo>
                  <a:lnTo>
                    <a:pt x="850" y="2413"/>
                  </a:lnTo>
                  <a:close/>
                </a:path>
                <a:path w="12064" h="16510">
                  <a:moveTo>
                    <a:pt x="863" y="5156"/>
                  </a:moveTo>
                  <a:lnTo>
                    <a:pt x="698" y="5207"/>
                  </a:lnTo>
                  <a:lnTo>
                    <a:pt x="863" y="5156"/>
                  </a:lnTo>
                  <a:close/>
                </a:path>
                <a:path w="12064" h="16510">
                  <a:moveTo>
                    <a:pt x="876" y="2247"/>
                  </a:moveTo>
                  <a:close/>
                </a:path>
                <a:path w="12064" h="16510">
                  <a:moveTo>
                    <a:pt x="889" y="5461"/>
                  </a:moveTo>
                  <a:close/>
                </a:path>
                <a:path w="12064" h="16510">
                  <a:moveTo>
                    <a:pt x="990" y="3429"/>
                  </a:moveTo>
                  <a:lnTo>
                    <a:pt x="863" y="3556"/>
                  </a:lnTo>
                  <a:lnTo>
                    <a:pt x="990" y="3429"/>
                  </a:lnTo>
                  <a:close/>
                </a:path>
                <a:path w="12064" h="16510">
                  <a:moveTo>
                    <a:pt x="1282" y="3556"/>
                  </a:moveTo>
                  <a:lnTo>
                    <a:pt x="1117" y="3556"/>
                  </a:lnTo>
                  <a:lnTo>
                    <a:pt x="990" y="3683"/>
                  </a:lnTo>
                  <a:lnTo>
                    <a:pt x="1092" y="3556"/>
                  </a:lnTo>
                  <a:lnTo>
                    <a:pt x="952" y="3556"/>
                  </a:lnTo>
                  <a:lnTo>
                    <a:pt x="698" y="3683"/>
                  </a:lnTo>
                  <a:lnTo>
                    <a:pt x="850" y="3556"/>
                  </a:lnTo>
                  <a:lnTo>
                    <a:pt x="939" y="3429"/>
                  </a:lnTo>
                  <a:lnTo>
                    <a:pt x="1092" y="3302"/>
                  </a:lnTo>
                  <a:lnTo>
                    <a:pt x="647" y="3302"/>
                  </a:lnTo>
                  <a:lnTo>
                    <a:pt x="977" y="3175"/>
                  </a:lnTo>
                  <a:lnTo>
                    <a:pt x="825" y="3175"/>
                  </a:lnTo>
                  <a:lnTo>
                    <a:pt x="1016" y="3060"/>
                  </a:lnTo>
                  <a:lnTo>
                    <a:pt x="1244" y="2921"/>
                  </a:lnTo>
                  <a:lnTo>
                    <a:pt x="774" y="2921"/>
                  </a:lnTo>
                  <a:lnTo>
                    <a:pt x="1181" y="2794"/>
                  </a:lnTo>
                  <a:lnTo>
                    <a:pt x="419" y="2794"/>
                  </a:lnTo>
                  <a:lnTo>
                    <a:pt x="508" y="2667"/>
                  </a:lnTo>
                  <a:lnTo>
                    <a:pt x="762" y="2540"/>
                  </a:lnTo>
                  <a:lnTo>
                    <a:pt x="609" y="2540"/>
                  </a:lnTo>
                  <a:lnTo>
                    <a:pt x="355" y="2667"/>
                  </a:lnTo>
                  <a:lnTo>
                    <a:pt x="228" y="2794"/>
                  </a:lnTo>
                  <a:lnTo>
                    <a:pt x="444" y="2667"/>
                  </a:lnTo>
                  <a:lnTo>
                    <a:pt x="317" y="2794"/>
                  </a:lnTo>
                  <a:lnTo>
                    <a:pt x="190" y="2921"/>
                  </a:lnTo>
                  <a:lnTo>
                    <a:pt x="330" y="3022"/>
                  </a:lnTo>
                  <a:lnTo>
                    <a:pt x="660" y="2921"/>
                  </a:lnTo>
                  <a:lnTo>
                    <a:pt x="381" y="3009"/>
                  </a:lnTo>
                  <a:lnTo>
                    <a:pt x="533" y="3048"/>
                  </a:lnTo>
                  <a:lnTo>
                    <a:pt x="381" y="3175"/>
                  </a:lnTo>
                  <a:lnTo>
                    <a:pt x="571" y="3175"/>
                  </a:lnTo>
                  <a:lnTo>
                    <a:pt x="254" y="3302"/>
                  </a:lnTo>
                  <a:lnTo>
                    <a:pt x="635" y="3175"/>
                  </a:lnTo>
                  <a:lnTo>
                    <a:pt x="508" y="3302"/>
                  </a:lnTo>
                  <a:lnTo>
                    <a:pt x="254" y="3429"/>
                  </a:lnTo>
                  <a:lnTo>
                    <a:pt x="431" y="3429"/>
                  </a:lnTo>
                  <a:lnTo>
                    <a:pt x="533" y="3556"/>
                  </a:lnTo>
                  <a:lnTo>
                    <a:pt x="444" y="3683"/>
                  </a:lnTo>
                  <a:lnTo>
                    <a:pt x="609" y="3810"/>
                  </a:lnTo>
                  <a:lnTo>
                    <a:pt x="355" y="3937"/>
                  </a:lnTo>
                  <a:lnTo>
                    <a:pt x="584" y="3937"/>
                  </a:lnTo>
                  <a:lnTo>
                    <a:pt x="495" y="4064"/>
                  </a:lnTo>
                  <a:lnTo>
                    <a:pt x="647" y="3937"/>
                  </a:lnTo>
                  <a:lnTo>
                    <a:pt x="901" y="3810"/>
                  </a:lnTo>
                  <a:lnTo>
                    <a:pt x="1193" y="3683"/>
                  </a:lnTo>
                  <a:lnTo>
                    <a:pt x="1282" y="3556"/>
                  </a:lnTo>
                  <a:close/>
                </a:path>
                <a:path w="12064" h="16510">
                  <a:moveTo>
                    <a:pt x="1333" y="6451"/>
                  </a:moveTo>
                  <a:close/>
                </a:path>
                <a:path w="12064" h="16510">
                  <a:moveTo>
                    <a:pt x="1600" y="7277"/>
                  </a:moveTo>
                  <a:lnTo>
                    <a:pt x="1333" y="7340"/>
                  </a:lnTo>
                  <a:lnTo>
                    <a:pt x="1600" y="7277"/>
                  </a:lnTo>
                  <a:close/>
                </a:path>
                <a:path w="12064" h="16510">
                  <a:moveTo>
                    <a:pt x="1714" y="5003"/>
                  </a:moveTo>
                  <a:close/>
                </a:path>
                <a:path w="12064" h="16510">
                  <a:moveTo>
                    <a:pt x="1739" y="5054"/>
                  </a:moveTo>
                  <a:close/>
                </a:path>
                <a:path w="12064" h="16510">
                  <a:moveTo>
                    <a:pt x="2070" y="8001"/>
                  </a:moveTo>
                  <a:lnTo>
                    <a:pt x="1866" y="8001"/>
                  </a:lnTo>
                  <a:lnTo>
                    <a:pt x="2070" y="8001"/>
                  </a:lnTo>
                  <a:close/>
                </a:path>
                <a:path w="12064" h="16510">
                  <a:moveTo>
                    <a:pt x="2146" y="5613"/>
                  </a:moveTo>
                  <a:close/>
                </a:path>
                <a:path w="12064" h="16510">
                  <a:moveTo>
                    <a:pt x="2349" y="11214"/>
                  </a:moveTo>
                  <a:close/>
                </a:path>
                <a:path w="12064" h="16510">
                  <a:moveTo>
                    <a:pt x="2425" y="5969"/>
                  </a:moveTo>
                  <a:lnTo>
                    <a:pt x="2286" y="5969"/>
                  </a:lnTo>
                  <a:lnTo>
                    <a:pt x="2374" y="6096"/>
                  </a:lnTo>
                  <a:lnTo>
                    <a:pt x="2425" y="5969"/>
                  </a:lnTo>
                  <a:close/>
                </a:path>
                <a:path w="12064" h="16510">
                  <a:moveTo>
                    <a:pt x="2616" y="6223"/>
                  </a:moveTo>
                  <a:lnTo>
                    <a:pt x="2374" y="6337"/>
                  </a:lnTo>
                  <a:lnTo>
                    <a:pt x="2616" y="6223"/>
                  </a:lnTo>
                  <a:close/>
                </a:path>
                <a:path w="12064" h="16510">
                  <a:moveTo>
                    <a:pt x="3441" y="9017"/>
                  </a:moveTo>
                  <a:lnTo>
                    <a:pt x="3251" y="9017"/>
                  </a:lnTo>
                  <a:lnTo>
                    <a:pt x="3365" y="9144"/>
                  </a:lnTo>
                  <a:lnTo>
                    <a:pt x="3441" y="9017"/>
                  </a:lnTo>
                  <a:close/>
                </a:path>
                <a:path w="12064" h="16510">
                  <a:moveTo>
                    <a:pt x="3848" y="10883"/>
                  </a:moveTo>
                  <a:close/>
                </a:path>
                <a:path w="12064" h="16510">
                  <a:moveTo>
                    <a:pt x="3937" y="11176"/>
                  </a:moveTo>
                  <a:lnTo>
                    <a:pt x="3886" y="11049"/>
                  </a:lnTo>
                  <a:lnTo>
                    <a:pt x="3746" y="11176"/>
                  </a:lnTo>
                  <a:lnTo>
                    <a:pt x="3937" y="11176"/>
                  </a:lnTo>
                  <a:close/>
                </a:path>
                <a:path w="12064" h="16510">
                  <a:moveTo>
                    <a:pt x="3975" y="11137"/>
                  </a:moveTo>
                  <a:close/>
                </a:path>
                <a:path w="12064" h="16510">
                  <a:moveTo>
                    <a:pt x="4127" y="10795"/>
                  </a:moveTo>
                  <a:lnTo>
                    <a:pt x="3937" y="10795"/>
                  </a:lnTo>
                  <a:lnTo>
                    <a:pt x="4127" y="10795"/>
                  </a:lnTo>
                  <a:close/>
                </a:path>
                <a:path w="12064" h="16510">
                  <a:moveTo>
                    <a:pt x="4368" y="12954"/>
                  </a:moveTo>
                  <a:lnTo>
                    <a:pt x="4165" y="13042"/>
                  </a:lnTo>
                  <a:lnTo>
                    <a:pt x="4368" y="12954"/>
                  </a:lnTo>
                  <a:close/>
                </a:path>
                <a:path w="12064" h="16510">
                  <a:moveTo>
                    <a:pt x="4483" y="13970"/>
                  </a:moveTo>
                  <a:lnTo>
                    <a:pt x="4178" y="14097"/>
                  </a:lnTo>
                  <a:lnTo>
                    <a:pt x="4483" y="13970"/>
                  </a:lnTo>
                  <a:close/>
                </a:path>
                <a:path w="12064" h="16510">
                  <a:moveTo>
                    <a:pt x="4610" y="13208"/>
                  </a:moveTo>
                  <a:lnTo>
                    <a:pt x="3898" y="13208"/>
                  </a:lnTo>
                  <a:lnTo>
                    <a:pt x="4025" y="13081"/>
                  </a:lnTo>
                  <a:lnTo>
                    <a:pt x="4038" y="12954"/>
                  </a:lnTo>
                  <a:lnTo>
                    <a:pt x="4038" y="13081"/>
                  </a:lnTo>
                  <a:lnTo>
                    <a:pt x="4165" y="12979"/>
                  </a:lnTo>
                  <a:lnTo>
                    <a:pt x="4203" y="12827"/>
                  </a:lnTo>
                  <a:lnTo>
                    <a:pt x="4038" y="12827"/>
                  </a:lnTo>
                  <a:lnTo>
                    <a:pt x="3975" y="12700"/>
                  </a:lnTo>
                  <a:lnTo>
                    <a:pt x="4178" y="12700"/>
                  </a:lnTo>
                  <a:lnTo>
                    <a:pt x="4267" y="12319"/>
                  </a:lnTo>
                  <a:lnTo>
                    <a:pt x="3987" y="12192"/>
                  </a:lnTo>
                  <a:lnTo>
                    <a:pt x="3784" y="12192"/>
                  </a:lnTo>
                  <a:lnTo>
                    <a:pt x="3975" y="12065"/>
                  </a:lnTo>
                  <a:lnTo>
                    <a:pt x="4089" y="11938"/>
                  </a:lnTo>
                  <a:lnTo>
                    <a:pt x="3644" y="12065"/>
                  </a:lnTo>
                  <a:lnTo>
                    <a:pt x="3797" y="11938"/>
                  </a:lnTo>
                  <a:lnTo>
                    <a:pt x="3898" y="11811"/>
                  </a:lnTo>
                  <a:lnTo>
                    <a:pt x="3708" y="11684"/>
                  </a:lnTo>
                  <a:lnTo>
                    <a:pt x="3949" y="11557"/>
                  </a:lnTo>
                  <a:lnTo>
                    <a:pt x="3695" y="11557"/>
                  </a:lnTo>
                  <a:lnTo>
                    <a:pt x="4051" y="11430"/>
                  </a:lnTo>
                  <a:lnTo>
                    <a:pt x="3911" y="11430"/>
                  </a:lnTo>
                  <a:lnTo>
                    <a:pt x="3975" y="11303"/>
                  </a:lnTo>
                  <a:lnTo>
                    <a:pt x="4025" y="11176"/>
                  </a:lnTo>
                  <a:lnTo>
                    <a:pt x="3771" y="11303"/>
                  </a:lnTo>
                  <a:lnTo>
                    <a:pt x="3733" y="11176"/>
                  </a:lnTo>
                  <a:lnTo>
                    <a:pt x="3848" y="11049"/>
                  </a:lnTo>
                  <a:lnTo>
                    <a:pt x="3759" y="10922"/>
                  </a:lnTo>
                  <a:lnTo>
                    <a:pt x="3810" y="10668"/>
                  </a:lnTo>
                  <a:lnTo>
                    <a:pt x="3949" y="10668"/>
                  </a:lnTo>
                  <a:lnTo>
                    <a:pt x="3962" y="10541"/>
                  </a:lnTo>
                  <a:lnTo>
                    <a:pt x="3835" y="10541"/>
                  </a:lnTo>
                  <a:lnTo>
                    <a:pt x="3822" y="10414"/>
                  </a:lnTo>
                  <a:lnTo>
                    <a:pt x="3771" y="10541"/>
                  </a:lnTo>
                  <a:lnTo>
                    <a:pt x="3644" y="10541"/>
                  </a:lnTo>
                  <a:lnTo>
                    <a:pt x="3505" y="10541"/>
                  </a:lnTo>
                  <a:lnTo>
                    <a:pt x="3492" y="10414"/>
                  </a:lnTo>
                  <a:lnTo>
                    <a:pt x="3619" y="10477"/>
                  </a:lnTo>
                  <a:lnTo>
                    <a:pt x="4051" y="10287"/>
                  </a:lnTo>
                  <a:lnTo>
                    <a:pt x="3886" y="10287"/>
                  </a:lnTo>
                  <a:lnTo>
                    <a:pt x="3860" y="10160"/>
                  </a:lnTo>
                  <a:lnTo>
                    <a:pt x="3746" y="10033"/>
                  </a:lnTo>
                  <a:lnTo>
                    <a:pt x="3505" y="10033"/>
                  </a:lnTo>
                  <a:lnTo>
                    <a:pt x="3594" y="9779"/>
                  </a:lnTo>
                  <a:lnTo>
                    <a:pt x="3517" y="9652"/>
                  </a:lnTo>
                  <a:lnTo>
                    <a:pt x="3492" y="9779"/>
                  </a:lnTo>
                  <a:lnTo>
                    <a:pt x="3441" y="9906"/>
                  </a:lnTo>
                  <a:lnTo>
                    <a:pt x="3492" y="9779"/>
                  </a:lnTo>
                  <a:lnTo>
                    <a:pt x="3492" y="9652"/>
                  </a:lnTo>
                  <a:lnTo>
                    <a:pt x="3187" y="9652"/>
                  </a:lnTo>
                  <a:lnTo>
                    <a:pt x="3276" y="9525"/>
                  </a:lnTo>
                  <a:lnTo>
                    <a:pt x="3111" y="9525"/>
                  </a:lnTo>
                  <a:lnTo>
                    <a:pt x="3759" y="9144"/>
                  </a:lnTo>
                  <a:lnTo>
                    <a:pt x="3365" y="9144"/>
                  </a:lnTo>
                  <a:lnTo>
                    <a:pt x="3225" y="9144"/>
                  </a:lnTo>
                  <a:lnTo>
                    <a:pt x="3251" y="9017"/>
                  </a:lnTo>
                  <a:lnTo>
                    <a:pt x="3441" y="8890"/>
                  </a:lnTo>
                  <a:lnTo>
                    <a:pt x="3238" y="8890"/>
                  </a:lnTo>
                  <a:lnTo>
                    <a:pt x="3683" y="8636"/>
                  </a:lnTo>
                  <a:lnTo>
                    <a:pt x="3149" y="8636"/>
                  </a:lnTo>
                  <a:lnTo>
                    <a:pt x="3403" y="8509"/>
                  </a:lnTo>
                  <a:lnTo>
                    <a:pt x="3378" y="8382"/>
                  </a:lnTo>
                  <a:lnTo>
                    <a:pt x="3302" y="8509"/>
                  </a:lnTo>
                  <a:lnTo>
                    <a:pt x="3263" y="8001"/>
                  </a:lnTo>
                  <a:lnTo>
                    <a:pt x="3314" y="7747"/>
                  </a:lnTo>
                  <a:lnTo>
                    <a:pt x="2730" y="8001"/>
                  </a:lnTo>
                  <a:lnTo>
                    <a:pt x="2959" y="7747"/>
                  </a:lnTo>
                  <a:lnTo>
                    <a:pt x="3175" y="7747"/>
                  </a:lnTo>
                  <a:lnTo>
                    <a:pt x="2882" y="7620"/>
                  </a:lnTo>
                  <a:lnTo>
                    <a:pt x="3086" y="7493"/>
                  </a:lnTo>
                  <a:lnTo>
                    <a:pt x="2844" y="7366"/>
                  </a:lnTo>
                  <a:lnTo>
                    <a:pt x="3086" y="7239"/>
                  </a:lnTo>
                  <a:lnTo>
                    <a:pt x="2908" y="7239"/>
                  </a:lnTo>
                  <a:lnTo>
                    <a:pt x="3048" y="7112"/>
                  </a:lnTo>
                  <a:lnTo>
                    <a:pt x="2755" y="7239"/>
                  </a:lnTo>
                  <a:lnTo>
                    <a:pt x="2921" y="7112"/>
                  </a:lnTo>
                  <a:lnTo>
                    <a:pt x="2959" y="6985"/>
                  </a:lnTo>
                  <a:lnTo>
                    <a:pt x="2794" y="7112"/>
                  </a:lnTo>
                  <a:lnTo>
                    <a:pt x="2844" y="6985"/>
                  </a:lnTo>
                  <a:lnTo>
                    <a:pt x="2578" y="6985"/>
                  </a:lnTo>
                  <a:lnTo>
                    <a:pt x="2781" y="6883"/>
                  </a:lnTo>
                  <a:lnTo>
                    <a:pt x="2755" y="6731"/>
                  </a:lnTo>
                  <a:lnTo>
                    <a:pt x="2806" y="6604"/>
                  </a:lnTo>
                  <a:lnTo>
                    <a:pt x="2590" y="6604"/>
                  </a:lnTo>
                  <a:lnTo>
                    <a:pt x="2895" y="6477"/>
                  </a:lnTo>
                  <a:lnTo>
                    <a:pt x="2286" y="6604"/>
                  </a:lnTo>
                  <a:lnTo>
                    <a:pt x="2692" y="6477"/>
                  </a:lnTo>
                  <a:lnTo>
                    <a:pt x="2374" y="6350"/>
                  </a:lnTo>
                  <a:lnTo>
                    <a:pt x="2273" y="6223"/>
                  </a:lnTo>
                  <a:lnTo>
                    <a:pt x="2476" y="6096"/>
                  </a:lnTo>
                  <a:lnTo>
                    <a:pt x="2222" y="6223"/>
                  </a:lnTo>
                  <a:lnTo>
                    <a:pt x="2286" y="5969"/>
                  </a:lnTo>
                  <a:lnTo>
                    <a:pt x="2387" y="5842"/>
                  </a:lnTo>
                  <a:lnTo>
                    <a:pt x="2324" y="5715"/>
                  </a:lnTo>
                  <a:lnTo>
                    <a:pt x="2197" y="5842"/>
                  </a:lnTo>
                  <a:lnTo>
                    <a:pt x="1803" y="5715"/>
                  </a:lnTo>
                  <a:lnTo>
                    <a:pt x="2044" y="5715"/>
                  </a:lnTo>
                  <a:lnTo>
                    <a:pt x="2032" y="5588"/>
                  </a:lnTo>
                  <a:lnTo>
                    <a:pt x="2006" y="5461"/>
                  </a:lnTo>
                  <a:lnTo>
                    <a:pt x="1701" y="5461"/>
                  </a:lnTo>
                  <a:lnTo>
                    <a:pt x="1778" y="5334"/>
                  </a:lnTo>
                  <a:lnTo>
                    <a:pt x="2082" y="5207"/>
                  </a:lnTo>
                  <a:lnTo>
                    <a:pt x="1879" y="5207"/>
                  </a:lnTo>
                  <a:lnTo>
                    <a:pt x="1803" y="5080"/>
                  </a:lnTo>
                  <a:lnTo>
                    <a:pt x="1727" y="5207"/>
                  </a:lnTo>
                  <a:lnTo>
                    <a:pt x="1600" y="5207"/>
                  </a:lnTo>
                  <a:lnTo>
                    <a:pt x="1447" y="5334"/>
                  </a:lnTo>
                  <a:lnTo>
                    <a:pt x="1485" y="5207"/>
                  </a:lnTo>
                  <a:lnTo>
                    <a:pt x="1612" y="5080"/>
                  </a:lnTo>
                  <a:lnTo>
                    <a:pt x="1790" y="4953"/>
                  </a:lnTo>
                  <a:lnTo>
                    <a:pt x="1600" y="4953"/>
                  </a:lnTo>
                  <a:lnTo>
                    <a:pt x="1701" y="4826"/>
                  </a:lnTo>
                  <a:lnTo>
                    <a:pt x="1524" y="4953"/>
                  </a:lnTo>
                  <a:lnTo>
                    <a:pt x="1663" y="4826"/>
                  </a:lnTo>
                  <a:lnTo>
                    <a:pt x="1701" y="4699"/>
                  </a:lnTo>
                  <a:lnTo>
                    <a:pt x="1562" y="4826"/>
                  </a:lnTo>
                  <a:lnTo>
                    <a:pt x="1409" y="4953"/>
                  </a:lnTo>
                  <a:lnTo>
                    <a:pt x="1511" y="4826"/>
                  </a:lnTo>
                  <a:lnTo>
                    <a:pt x="1612" y="4699"/>
                  </a:lnTo>
                  <a:lnTo>
                    <a:pt x="1485" y="4699"/>
                  </a:lnTo>
                  <a:lnTo>
                    <a:pt x="1625" y="4635"/>
                  </a:lnTo>
                  <a:lnTo>
                    <a:pt x="1409" y="4457"/>
                  </a:lnTo>
                  <a:lnTo>
                    <a:pt x="1079" y="4572"/>
                  </a:lnTo>
                  <a:lnTo>
                    <a:pt x="1536" y="4318"/>
                  </a:lnTo>
                  <a:lnTo>
                    <a:pt x="1536" y="4191"/>
                  </a:lnTo>
                  <a:lnTo>
                    <a:pt x="1257" y="4064"/>
                  </a:lnTo>
                  <a:lnTo>
                    <a:pt x="1371" y="3937"/>
                  </a:lnTo>
                  <a:lnTo>
                    <a:pt x="1181" y="3937"/>
                  </a:lnTo>
                  <a:lnTo>
                    <a:pt x="1600" y="3683"/>
                  </a:lnTo>
                  <a:lnTo>
                    <a:pt x="850" y="3937"/>
                  </a:lnTo>
                  <a:lnTo>
                    <a:pt x="1016" y="3810"/>
                  </a:lnTo>
                  <a:lnTo>
                    <a:pt x="800" y="3937"/>
                  </a:lnTo>
                  <a:lnTo>
                    <a:pt x="660" y="4064"/>
                  </a:lnTo>
                  <a:lnTo>
                    <a:pt x="647" y="4191"/>
                  </a:lnTo>
                  <a:lnTo>
                    <a:pt x="558" y="4318"/>
                  </a:lnTo>
                  <a:lnTo>
                    <a:pt x="749" y="4191"/>
                  </a:lnTo>
                  <a:lnTo>
                    <a:pt x="965" y="4318"/>
                  </a:lnTo>
                  <a:lnTo>
                    <a:pt x="711" y="4445"/>
                  </a:lnTo>
                  <a:lnTo>
                    <a:pt x="762" y="4572"/>
                  </a:lnTo>
                  <a:lnTo>
                    <a:pt x="977" y="4572"/>
                  </a:lnTo>
                  <a:lnTo>
                    <a:pt x="876" y="4699"/>
                  </a:lnTo>
                  <a:lnTo>
                    <a:pt x="850" y="4826"/>
                  </a:lnTo>
                  <a:lnTo>
                    <a:pt x="660" y="4953"/>
                  </a:lnTo>
                  <a:lnTo>
                    <a:pt x="812" y="4953"/>
                  </a:lnTo>
                  <a:lnTo>
                    <a:pt x="406" y="5207"/>
                  </a:lnTo>
                  <a:lnTo>
                    <a:pt x="596" y="5181"/>
                  </a:lnTo>
                  <a:lnTo>
                    <a:pt x="850" y="5130"/>
                  </a:lnTo>
                  <a:lnTo>
                    <a:pt x="1079" y="5080"/>
                  </a:lnTo>
                  <a:lnTo>
                    <a:pt x="939" y="5207"/>
                  </a:lnTo>
                  <a:lnTo>
                    <a:pt x="673" y="5334"/>
                  </a:lnTo>
                  <a:lnTo>
                    <a:pt x="584" y="5461"/>
                  </a:lnTo>
                  <a:lnTo>
                    <a:pt x="977" y="5334"/>
                  </a:lnTo>
                  <a:lnTo>
                    <a:pt x="1270" y="5334"/>
                  </a:lnTo>
                  <a:lnTo>
                    <a:pt x="990" y="5461"/>
                  </a:lnTo>
                  <a:lnTo>
                    <a:pt x="863" y="5588"/>
                  </a:lnTo>
                  <a:lnTo>
                    <a:pt x="863" y="5715"/>
                  </a:lnTo>
                  <a:lnTo>
                    <a:pt x="977" y="5588"/>
                  </a:lnTo>
                  <a:lnTo>
                    <a:pt x="927" y="5715"/>
                  </a:lnTo>
                  <a:lnTo>
                    <a:pt x="1130" y="5588"/>
                  </a:lnTo>
                  <a:lnTo>
                    <a:pt x="1181" y="5715"/>
                  </a:lnTo>
                  <a:lnTo>
                    <a:pt x="1028" y="5715"/>
                  </a:lnTo>
                  <a:lnTo>
                    <a:pt x="965" y="5842"/>
                  </a:lnTo>
                  <a:lnTo>
                    <a:pt x="723" y="5969"/>
                  </a:lnTo>
                  <a:lnTo>
                    <a:pt x="1079" y="5969"/>
                  </a:lnTo>
                  <a:lnTo>
                    <a:pt x="850" y="6096"/>
                  </a:lnTo>
                  <a:lnTo>
                    <a:pt x="609" y="6223"/>
                  </a:lnTo>
                  <a:lnTo>
                    <a:pt x="977" y="6096"/>
                  </a:lnTo>
                  <a:lnTo>
                    <a:pt x="1016" y="6223"/>
                  </a:lnTo>
                  <a:lnTo>
                    <a:pt x="1168" y="6223"/>
                  </a:lnTo>
                  <a:lnTo>
                    <a:pt x="1193" y="6096"/>
                  </a:lnTo>
                  <a:lnTo>
                    <a:pt x="1333" y="6172"/>
                  </a:lnTo>
                  <a:lnTo>
                    <a:pt x="1079" y="6350"/>
                  </a:lnTo>
                  <a:lnTo>
                    <a:pt x="977" y="6477"/>
                  </a:lnTo>
                  <a:lnTo>
                    <a:pt x="850" y="6477"/>
                  </a:lnTo>
                  <a:lnTo>
                    <a:pt x="977" y="6604"/>
                  </a:lnTo>
                  <a:lnTo>
                    <a:pt x="1117" y="6477"/>
                  </a:lnTo>
                  <a:lnTo>
                    <a:pt x="1244" y="6477"/>
                  </a:lnTo>
                  <a:lnTo>
                    <a:pt x="1333" y="6350"/>
                  </a:lnTo>
                  <a:lnTo>
                    <a:pt x="1600" y="6350"/>
                  </a:lnTo>
                  <a:lnTo>
                    <a:pt x="1460" y="6477"/>
                  </a:lnTo>
                  <a:lnTo>
                    <a:pt x="1117" y="6604"/>
                  </a:lnTo>
                  <a:lnTo>
                    <a:pt x="977" y="6731"/>
                  </a:lnTo>
                  <a:lnTo>
                    <a:pt x="1333" y="6604"/>
                  </a:lnTo>
                  <a:lnTo>
                    <a:pt x="1270" y="6731"/>
                  </a:lnTo>
                  <a:lnTo>
                    <a:pt x="1473" y="6604"/>
                  </a:lnTo>
                  <a:lnTo>
                    <a:pt x="1358" y="6731"/>
                  </a:lnTo>
                  <a:lnTo>
                    <a:pt x="1193" y="6858"/>
                  </a:lnTo>
                  <a:lnTo>
                    <a:pt x="1270" y="6985"/>
                  </a:lnTo>
                  <a:lnTo>
                    <a:pt x="1676" y="6858"/>
                  </a:lnTo>
                  <a:lnTo>
                    <a:pt x="1651" y="6985"/>
                  </a:lnTo>
                  <a:lnTo>
                    <a:pt x="1409" y="6985"/>
                  </a:lnTo>
                  <a:lnTo>
                    <a:pt x="1333" y="7112"/>
                  </a:lnTo>
                  <a:lnTo>
                    <a:pt x="1816" y="7112"/>
                  </a:lnTo>
                  <a:lnTo>
                    <a:pt x="1460" y="7239"/>
                  </a:lnTo>
                  <a:lnTo>
                    <a:pt x="1905" y="7239"/>
                  </a:lnTo>
                  <a:lnTo>
                    <a:pt x="1600" y="7366"/>
                  </a:lnTo>
                  <a:lnTo>
                    <a:pt x="1689" y="7543"/>
                  </a:lnTo>
                  <a:lnTo>
                    <a:pt x="1866" y="7543"/>
                  </a:lnTo>
                  <a:lnTo>
                    <a:pt x="1371" y="7747"/>
                  </a:lnTo>
                  <a:lnTo>
                    <a:pt x="1841" y="7620"/>
                  </a:lnTo>
                  <a:lnTo>
                    <a:pt x="1625" y="7747"/>
                  </a:lnTo>
                  <a:lnTo>
                    <a:pt x="1473" y="7874"/>
                  </a:lnTo>
                  <a:lnTo>
                    <a:pt x="1905" y="7874"/>
                  </a:lnTo>
                  <a:lnTo>
                    <a:pt x="2082" y="7874"/>
                  </a:lnTo>
                  <a:lnTo>
                    <a:pt x="2146" y="8001"/>
                  </a:lnTo>
                  <a:lnTo>
                    <a:pt x="1993" y="8128"/>
                  </a:lnTo>
                  <a:lnTo>
                    <a:pt x="1841" y="8128"/>
                  </a:lnTo>
                  <a:lnTo>
                    <a:pt x="1714" y="8255"/>
                  </a:lnTo>
                  <a:lnTo>
                    <a:pt x="1866" y="8255"/>
                  </a:lnTo>
                  <a:lnTo>
                    <a:pt x="2146" y="8255"/>
                  </a:lnTo>
                  <a:lnTo>
                    <a:pt x="1905" y="8382"/>
                  </a:lnTo>
                  <a:lnTo>
                    <a:pt x="2171" y="8382"/>
                  </a:lnTo>
                  <a:lnTo>
                    <a:pt x="2222" y="8509"/>
                  </a:lnTo>
                  <a:lnTo>
                    <a:pt x="1778" y="8636"/>
                  </a:lnTo>
                  <a:lnTo>
                    <a:pt x="2171" y="8763"/>
                  </a:lnTo>
                  <a:lnTo>
                    <a:pt x="1816" y="8890"/>
                  </a:lnTo>
                  <a:lnTo>
                    <a:pt x="2019" y="8890"/>
                  </a:lnTo>
                  <a:lnTo>
                    <a:pt x="1790" y="9017"/>
                  </a:lnTo>
                  <a:lnTo>
                    <a:pt x="1854" y="9144"/>
                  </a:lnTo>
                  <a:lnTo>
                    <a:pt x="2247" y="9144"/>
                  </a:lnTo>
                  <a:lnTo>
                    <a:pt x="2057" y="9271"/>
                  </a:lnTo>
                  <a:lnTo>
                    <a:pt x="1879" y="9271"/>
                  </a:lnTo>
                  <a:lnTo>
                    <a:pt x="1866" y="9398"/>
                  </a:lnTo>
                  <a:lnTo>
                    <a:pt x="2171" y="9398"/>
                  </a:lnTo>
                  <a:lnTo>
                    <a:pt x="1663" y="9525"/>
                  </a:lnTo>
                  <a:lnTo>
                    <a:pt x="1841" y="9525"/>
                  </a:lnTo>
                  <a:lnTo>
                    <a:pt x="1790" y="9652"/>
                  </a:lnTo>
                  <a:lnTo>
                    <a:pt x="1930" y="9652"/>
                  </a:lnTo>
                  <a:lnTo>
                    <a:pt x="1905" y="9779"/>
                  </a:lnTo>
                  <a:lnTo>
                    <a:pt x="2298" y="9779"/>
                  </a:lnTo>
                  <a:lnTo>
                    <a:pt x="2146" y="9906"/>
                  </a:lnTo>
                  <a:lnTo>
                    <a:pt x="2057" y="10033"/>
                  </a:lnTo>
                  <a:lnTo>
                    <a:pt x="1968" y="10160"/>
                  </a:lnTo>
                  <a:lnTo>
                    <a:pt x="2349" y="10160"/>
                  </a:lnTo>
                  <a:lnTo>
                    <a:pt x="2438" y="10287"/>
                  </a:lnTo>
                  <a:lnTo>
                    <a:pt x="2171" y="10287"/>
                  </a:lnTo>
                  <a:lnTo>
                    <a:pt x="2070" y="10414"/>
                  </a:lnTo>
                  <a:lnTo>
                    <a:pt x="2019" y="10541"/>
                  </a:lnTo>
                  <a:lnTo>
                    <a:pt x="2286" y="10541"/>
                  </a:lnTo>
                  <a:lnTo>
                    <a:pt x="2425" y="10668"/>
                  </a:lnTo>
                  <a:lnTo>
                    <a:pt x="2146" y="10795"/>
                  </a:lnTo>
                  <a:lnTo>
                    <a:pt x="2349" y="10922"/>
                  </a:lnTo>
                  <a:lnTo>
                    <a:pt x="2209" y="11049"/>
                  </a:lnTo>
                  <a:lnTo>
                    <a:pt x="2413" y="11049"/>
                  </a:lnTo>
                  <a:lnTo>
                    <a:pt x="2171" y="11176"/>
                  </a:lnTo>
                  <a:lnTo>
                    <a:pt x="2578" y="11176"/>
                  </a:lnTo>
                  <a:lnTo>
                    <a:pt x="2133" y="11430"/>
                  </a:lnTo>
                  <a:lnTo>
                    <a:pt x="2806" y="11430"/>
                  </a:lnTo>
                  <a:lnTo>
                    <a:pt x="2400" y="11557"/>
                  </a:lnTo>
                  <a:lnTo>
                    <a:pt x="2578" y="11557"/>
                  </a:lnTo>
                  <a:lnTo>
                    <a:pt x="2400" y="11684"/>
                  </a:lnTo>
                  <a:lnTo>
                    <a:pt x="2413" y="11811"/>
                  </a:lnTo>
                  <a:lnTo>
                    <a:pt x="2286" y="11811"/>
                  </a:lnTo>
                  <a:lnTo>
                    <a:pt x="2286" y="11938"/>
                  </a:lnTo>
                  <a:lnTo>
                    <a:pt x="2806" y="11811"/>
                  </a:lnTo>
                  <a:lnTo>
                    <a:pt x="2565" y="11938"/>
                  </a:lnTo>
                  <a:lnTo>
                    <a:pt x="2374" y="12065"/>
                  </a:lnTo>
                  <a:lnTo>
                    <a:pt x="2628" y="12192"/>
                  </a:lnTo>
                  <a:lnTo>
                    <a:pt x="2501" y="12192"/>
                  </a:lnTo>
                  <a:lnTo>
                    <a:pt x="2349" y="12319"/>
                  </a:lnTo>
                  <a:lnTo>
                    <a:pt x="2705" y="12192"/>
                  </a:lnTo>
                  <a:lnTo>
                    <a:pt x="2476" y="12319"/>
                  </a:lnTo>
                  <a:lnTo>
                    <a:pt x="2819" y="12319"/>
                  </a:lnTo>
                  <a:lnTo>
                    <a:pt x="2641" y="12446"/>
                  </a:lnTo>
                  <a:lnTo>
                    <a:pt x="2933" y="12319"/>
                  </a:lnTo>
                  <a:lnTo>
                    <a:pt x="2997" y="12446"/>
                  </a:lnTo>
                  <a:lnTo>
                    <a:pt x="2870" y="12573"/>
                  </a:lnTo>
                  <a:lnTo>
                    <a:pt x="3035" y="12573"/>
                  </a:lnTo>
                  <a:lnTo>
                    <a:pt x="2882" y="12700"/>
                  </a:lnTo>
                  <a:lnTo>
                    <a:pt x="2844" y="12827"/>
                  </a:lnTo>
                  <a:lnTo>
                    <a:pt x="2844" y="12954"/>
                  </a:lnTo>
                  <a:lnTo>
                    <a:pt x="2755" y="13081"/>
                  </a:lnTo>
                  <a:lnTo>
                    <a:pt x="2933" y="13081"/>
                  </a:lnTo>
                  <a:lnTo>
                    <a:pt x="2933" y="12954"/>
                  </a:lnTo>
                  <a:lnTo>
                    <a:pt x="3098" y="12954"/>
                  </a:lnTo>
                  <a:lnTo>
                    <a:pt x="3009" y="13081"/>
                  </a:lnTo>
                  <a:lnTo>
                    <a:pt x="2933" y="13208"/>
                  </a:lnTo>
                  <a:lnTo>
                    <a:pt x="2870" y="13335"/>
                  </a:lnTo>
                  <a:lnTo>
                    <a:pt x="3035" y="13398"/>
                  </a:lnTo>
                  <a:lnTo>
                    <a:pt x="3251" y="13335"/>
                  </a:lnTo>
                  <a:lnTo>
                    <a:pt x="3086" y="13462"/>
                  </a:lnTo>
                  <a:lnTo>
                    <a:pt x="3276" y="13462"/>
                  </a:lnTo>
                  <a:lnTo>
                    <a:pt x="3175" y="13589"/>
                  </a:lnTo>
                  <a:lnTo>
                    <a:pt x="3048" y="13462"/>
                  </a:lnTo>
                  <a:lnTo>
                    <a:pt x="3098" y="13589"/>
                  </a:lnTo>
                  <a:lnTo>
                    <a:pt x="2679" y="13716"/>
                  </a:lnTo>
                  <a:lnTo>
                    <a:pt x="3644" y="13716"/>
                  </a:lnTo>
                  <a:lnTo>
                    <a:pt x="3187" y="13970"/>
                  </a:lnTo>
                  <a:lnTo>
                    <a:pt x="3086" y="14097"/>
                  </a:lnTo>
                  <a:lnTo>
                    <a:pt x="3517" y="14224"/>
                  </a:lnTo>
                  <a:lnTo>
                    <a:pt x="3149" y="14478"/>
                  </a:lnTo>
                  <a:lnTo>
                    <a:pt x="3441" y="14605"/>
                  </a:lnTo>
                  <a:lnTo>
                    <a:pt x="3606" y="14605"/>
                  </a:lnTo>
                  <a:lnTo>
                    <a:pt x="2984" y="14732"/>
                  </a:lnTo>
                  <a:lnTo>
                    <a:pt x="3302" y="14859"/>
                  </a:lnTo>
                  <a:lnTo>
                    <a:pt x="3429" y="14732"/>
                  </a:lnTo>
                  <a:lnTo>
                    <a:pt x="3403" y="14859"/>
                  </a:lnTo>
                  <a:lnTo>
                    <a:pt x="3517" y="14986"/>
                  </a:lnTo>
                  <a:lnTo>
                    <a:pt x="3124" y="14986"/>
                  </a:lnTo>
                  <a:lnTo>
                    <a:pt x="3098" y="15113"/>
                  </a:lnTo>
                  <a:lnTo>
                    <a:pt x="4279" y="15113"/>
                  </a:lnTo>
                  <a:lnTo>
                    <a:pt x="4483" y="14986"/>
                  </a:lnTo>
                  <a:lnTo>
                    <a:pt x="4533" y="14859"/>
                  </a:lnTo>
                  <a:lnTo>
                    <a:pt x="4318" y="14732"/>
                  </a:lnTo>
                  <a:lnTo>
                    <a:pt x="4216" y="14605"/>
                  </a:lnTo>
                  <a:lnTo>
                    <a:pt x="4597" y="14605"/>
                  </a:lnTo>
                  <a:lnTo>
                    <a:pt x="4267" y="14478"/>
                  </a:lnTo>
                  <a:lnTo>
                    <a:pt x="4483" y="14351"/>
                  </a:lnTo>
                  <a:lnTo>
                    <a:pt x="4318" y="14224"/>
                  </a:lnTo>
                  <a:lnTo>
                    <a:pt x="4178" y="14097"/>
                  </a:lnTo>
                  <a:lnTo>
                    <a:pt x="4432" y="13970"/>
                  </a:lnTo>
                  <a:lnTo>
                    <a:pt x="4432" y="13843"/>
                  </a:lnTo>
                  <a:lnTo>
                    <a:pt x="4267" y="13843"/>
                  </a:lnTo>
                  <a:lnTo>
                    <a:pt x="4267" y="13716"/>
                  </a:lnTo>
                  <a:lnTo>
                    <a:pt x="4343" y="13589"/>
                  </a:lnTo>
                  <a:lnTo>
                    <a:pt x="4114" y="13589"/>
                  </a:lnTo>
                  <a:lnTo>
                    <a:pt x="3962" y="13589"/>
                  </a:lnTo>
                  <a:lnTo>
                    <a:pt x="3860" y="13462"/>
                  </a:lnTo>
                  <a:lnTo>
                    <a:pt x="4127" y="13462"/>
                  </a:lnTo>
                  <a:lnTo>
                    <a:pt x="4114" y="13589"/>
                  </a:lnTo>
                  <a:lnTo>
                    <a:pt x="4445" y="13462"/>
                  </a:lnTo>
                  <a:lnTo>
                    <a:pt x="4495" y="13335"/>
                  </a:lnTo>
                  <a:lnTo>
                    <a:pt x="4330" y="13462"/>
                  </a:lnTo>
                  <a:lnTo>
                    <a:pt x="4381" y="13335"/>
                  </a:lnTo>
                  <a:lnTo>
                    <a:pt x="3848" y="13335"/>
                  </a:lnTo>
                  <a:lnTo>
                    <a:pt x="4610" y="13208"/>
                  </a:lnTo>
                  <a:close/>
                </a:path>
                <a:path w="12064" h="16510">
                  <a:moveTo>
                    <a:pt x="6388" y="1333"/>
                  </a:moveTo>
                  <a:lnTo>
                    <a:pt x="6235" y="1498"/>
                  </a:lnTo>
                  <a:lnTo>
                    <a:pt x="6388" y="1333"/>
                  </a:lnTo>
                  <a:close/>
                </a:path>
                <a:path w="12064" h="16510">
                  <a:moveTo>
                    <a:pt x="6515" y="101"/>
                  </a:moveTo>
                  <a:lnTo>
                    <a:pt x="6286" y="292"/>
                  </a:lnTo>
                  <a:lnTo>
                    <a:pt x="6438" y="279"/>
                  </a:lnTo>
                  <a:lnTo>
                    <a:pt x="6515" y="101"/>
                  </a:lnTo>
                  <a:close/>
                </a:path>
                <a:path w="12064" h="16510">
                  <a:moveTo>
                    <a:pt x="6527" y="1206"/>
                  </a:moveTo>
                  <a:close/>
                </a:path>
                <a:path w="12064" h="16510">
                  <a:moveTo>
                    <a:pt x="6540" y="1574"/>
                  </a:moveTo>
                  <a:lnTo>
                    <a:pt x="6413" y="1638"/>
                  </a:lnTo>
                  <a:lnTo>
                    <a:pt x="6540" y="1574"/>
                  </a:lnTo>
                  <a:close/>
                </a:path>
                <a:path w="12064" h="16510">
                  <a:moveTo>
                    <a:pt x="6565" y="965"/>
                  </a:moveTo>
                  <a:lnTo>
                    <a:pt x="6413" y="1079"/>
                  </a:lnTo>
                  <a:lnTo>
                    <a:pt x="6565" y="965"/>
                  </a:lnTo>
                  <a:close/>
                </a:path>
                <a:path w="12064" h="16510">
                  <a:moveTo>
                    <a:pt x="6616" y="0"/>
                  </a:moveTo>
                  <a:lnTo>
                    <a:pt x="6489" y="25"/>
                  </a:lnTo>
                  <a:lnTo>
                    <a:pt x="6616" y="0"/>
                  </a:lnTo>
                  <a:close/>
                </a:path>
                <a:path w="12064" h="16510">
                  <a:moveTo>
                    <a:pt x="6654" y="1409"/>
                  </a:moveTo>
                  <a:lnTo>
                    <a:pt x="6502" y="1460"/>
                  </a:lnTo>
                  <a:lnTo>
                    <a:pt x="6642" y="1422"/>
                  </a:lnTo>
                  <a:close/>
                </a:path>
                <a:path w="12064" h="16510">
                  <a:moveTo>
                    <a:pt x="6680" y="317"/>
                  </a:moveTo>
                  <a:lnTo>
                    <a:pt x="6489" y="444"/>
                  </a:lnTo>
                  <a:lnTo>
                    <a:pt x="6680" y="317"/>
                  </a:lnTo>
                  <a:close/>
                </a:path>
                <a:path w="12064" h="16510">
                  <a:moveTo>
                    <a:pt x="6731" y="2095"/>
                  </a:moveTo>
                  <a:close/>
                </a:path>
                <a:path w="12064" h="16510">
                  <a:moveTo>
                    <a:pt x="6731" y="127"/>
                  </a:moveTo>
                  <a:lnTo>
                    <a:pt x="6553" y="215"/>
                  </a:lnTo>
                  <a:lnTo>
                    <a:pt x="6413" y="317"/>
                  </a:lnTo>
                  <a:lnTo>
                    <a:pt x="6591" y="254"/>
                  </a:lnTo>
                  <a:lnTo>
                    <a:pt x="6731" y="127"/>
                  </a:lnTo>
                  <a:close/>
                </a:path>
                <a:path w="12064" h="16510">
                  <a:moveTo>
                    <a:pt x="6769" y="177"/>
                  </a:moveTo>
                  <a:close/>
                </a:path>
                <a:path w="12064" h="16510">
                  <a:moveTo>
                    <a:pt x="6819" y="165"/>
                  </a:moveTo>
                  <a:close/>
                </a:path>
                <a:path w="12064" h="16510">
                  <a:moveTo>
                    <a:pt x="6832" y="317"/>
                  </a:moveTo>
                  <a:lnTo>
                    <a:pt x="6578" y="444"/>
                  </a:lnTo>
                  <a:lnTo>
                    <a:pt x="6248" y="698"/>
                  </a:lnTo>
                  <a:lnTo>
                    <a:pt x="6642" y="571"/>
                  </a:lnTo>
                  <a:lnTo>
                    <a:pt x="6819" y="444"/>
                  </a:lnTo>
                  <a:lnTo>
                    <a:pt x="6692" y="444"/>
                  </a:lnTo>
                  <a:lnTo>
                    <a:pt x="6832" y="317"/>
                  </a:lnTo>
                  <a:close/>
                </a:path>
                <a:path w="12064" h="16510">
                  <a:moveTo>
                    <a:pt x="7099" y="444"/>
                  </a:moveTo>
                  <a:lnTo>
                    <a:pt x="6908" y="609"/>
                  </a:lnTo>
                  <a:lnTo>
                    <a:pt x="7099" y="444"/>
                  </a:lnTo>
                  <a:close/>
                </a:path>
                <a:path w="12064" h="16510">
                  <a:moveTo>
                    <a:pt x="7175" y="3187"/>
                  </a:moveTo>
                  <a:close/>
                </a:path>
                <a:path w="12064" h="16510">
                  <a:moveTo>
                    <a:pt x="7226" y="3784"/>
                  </a:moveTo>
                  <a:close/>
                </a:path>
                <a:path w="12064" h="16510">
                  <a:moveTo>
                    <a:pt x="7277" y="3238"/>
                  </a:moveTo>
                  <a:close/>
                </a:path>
                <a:path w="12064" h="16510">
                  <a:moveTo>
                    <a:pt x="7277" y="1155"/>
                  </a:moveTo>
                  <a:close/>
                </a:path>
                <a:path w="12064" h="16510">
                  <a:moveTo>
                    <a:pt x="7340" y="952"/>
                  </a:moveTo>
                  <a:lnTo>
                    <a:pt x="7175" y="1079"/>
                  </a:lnTo>
                  <a:lnTo>
                    <a:pt x="7340" y="952"/>
                  </a:lnTo>
                  <a:close/>
                </a:path>
                <a:path w="12064" h="16510">
                  <a:moveTo>
                    <a:pt x="7366" y="1079"/>
                  </a:moveTo>
                  <a:close/>
                </a:path>
                <a:path w="12064" h="16510">
                  <a:moveTo>
                    <a:pt x="7391" y="3797"/>
                  </a:moveTo>
                  <a:close/>
                </a:path>
                <a:path w="12064" h="16510">
                  <a:moveTo>
                    <a:pt x="7391" y="2095"/>
                  </a:moveTo>
                  <a:lnTo>
                    <a:pt x="7264" y="2171"/>
                  </a:lnTo>
                  <a:lnTo>
                    <a:pt x="7391" y="2095"/>
                  </a:lnTo>
                  <a:close/>
                </a:path>
                <a:path w="12064" h="16510">
                  <a:moveTo>
                    <a:pt x="7467" y="3746"/>
                  </a:moveTo>
                  <a:close/>
                </a:path>
                <a:path w="12064" h="16510">
                  <a:moveTo>
                    <a:pt x="7543" y="1841"/>
                  </a:moveTo>
                  <a:lnTo>
                    <a:pt x="7327" y="1968"/>
                  </a:lnTo>
                  <a:lnTo>
                    <a:pt x="7353" y="1841"/>
                  </a:lnTo>
                  <a:lnTo>
                    <a:pt x="7429" y="1714"/>
                  </a:lnTo>
                  <a:lnTo>
                    <a:pt x="7302" y="1841"/>
                  </a:lnTo>
                  <a:lnTo>
                    <a:pt x="7518" y="1587"/>
                  </a:lnTo>
                  <a:lnTo>
                    <a:pt x="7200" y="1841"/>
                  </a:lnTo>
                  <a:lnTo>
                    <a:pt x="7035" y="1968"/>
                  </a:lnTo>
                  <a:lnTo>
                    <a:pt x="7150" y="1841"/>
                  </a:lnTo>
                  <a:lnTo>
                    <a:pt x="7226" y="1714"/>
                  </a:lnTo>
                  <a:lnTo>
                    <a:pt x="7264" y="1587"/>
                  </a:lnTo>
                  <a:lnTo>
                    <a:pt x="7162" y="1714"/>
                  </a:lnTo>
                  <a:lnTo>
                    <a:pt x="6959" y="1714"/>
                  </a:lnTo>
                  <a:lnTo>
                    <a:pt x="7086" y="1587"/>
                  </a:lnTo>
                  <a:lnTo>
                    <a:pt x="7213" y="1587"/>
                  </a:lnTo>
                  <a:lnTo>
                    <a:pt x="7327" y="1460"/>
                  </a:lnTo>
                  <a:lnTo>
                    <a:pt x="7378" y="1333"/>
                  </a:lnTo>
                  <a:lnTo>
                    <a:pt x="6908" y="1587"/>
                  </a:lnTo>
                  <a:lnTo>
                    <a:pt x="7213" y="1333"/>
                  </a:lnTo>
                  <a:lnTo>
                    <a:pt x="7061" y="1333"/>
                  </a:lnTo>
                  <a:lnTo>
                    <a:pt x="7239" y="1206"/>
                  </a:lnTo>
                  <a:lnTo>
                    <a:pt x="7302" y="1079"/>
                  </a:lnTo>
                  <a:lnTo>
                    <a:pt x="7442" y="952"/>
                  </a:lnTo>
                  <a:lnTo>
                    <a:pt x="7213" y="1079"/>
                  </a:lnTo>
                  <a:lnTo>
                    <a:pt x="6946" y="1079"/>
                  </a:lnTo>
                  <a:lnTo>
                    <a:pt x="7302" y="698"/>
                  </a:lnTo>
                  <a:lnTo>
                    <a:pt x="7010" y="825"/>
                  </a:lnTo>
                  <a:lnTo>
                    <a:pt x="6604" y="825"/>
                  </a:lnTo>
                  <a:lnTo>
                    <a:pt x="6731" y="698"/>
                  </a:lnTo>
                  <a:lnTo>
                    <a:pt x="6680" y="571"/>
                  </a:lnTo>
                  <a:lnTo>
                    <a:pt x="6426" y="698"/>
                  </a:lnTo>
                  <a:lnTo>
                    <a:pt x="6654" y="698"/>
                  </a:lnTo>
                  <a:lnTo>
                    <a:pt x="6489" y="825"/>
                  </a:lnTo>
                  <a:lnTo>
                    <a:pt x="6350" y="952"/>
                  </a:lnTo>
                  <a:lnTo>
                    <a:pt x="6527" y="825"/>
                  </a:lnTo>
                  <a:lnTo>
                    <a:pt x="6413" y="952"/>
                  </a:lnTo>
                  <a:lnTo>
                    <a:pt x="6248" y="1079"/>
                  </a:lnTo>
                  <a:lnTo>
                    <a:pt x="6565" y="952"/>
                  </a:lnTo>
                  <a:lnTo>
                    <a:pt x="6807" y="952"/>
                  </a:lnTo>
                  <a:lnTo>
                    <a:pt x="6616" y="1079"/>
                  </a:lnTo>
                  <a:lnTo>
                    <a:pt x="6527" y="1206"/>
                  </a:lnTo>
                  <a:lnTo>
                    <a:pt x="6705" y="1206"/>
                  </a:lnTo>
                  <a:lnTo>
                    <a:pt x="6578" y="1333"/>
                  </a:lnTo>
                  <a:lnTo>
                    <a:pt x="6858" y="1206"/>
                  </a:lnTo>
                  <a:lnTo>
                    <a:pt x="6731" y="1333"/>
                  </a:lnTo>
                  <a:lnTo>
                    <a:pt x="6870" y="1333"/>
                  </a:lnTo>
                  <a:lnTo>
                    <a:pt x="6756" y="1460"/>
                  </a:lnTo>
                  <a:lnTo>
                    <a:pt x="6540" y="1574"/>
                  </a:lnTo>
                  <a:lnTo>
                    <a:pt x="6819" y="1460"/>
                  </a:lnTo>
                  <a:lnTo>
                    <a:pt x="6527" y="1714"/>
                  </a:lnTo>
                  <a:lnTo>
                    <a:pt x="6807" y="1587"/>
                  </a:lnTo>
                  <a:lnTo>
                    <a:pt x="6718" y="1714"/>
                  </a:lnTo>
                  <a:lnTo>
                    <a:pt x="6769" y="1968"/>
                  </a:lnTo>
                  <a:lnTo>
                    <a:pt x="6946" y="2095"/>
                  </a:lnTo>
                  <a:lnTo>
                    <a:pt x="6718" y="2222"/>
                  </a:lnTo>
                  <a:lnTo>
                    <a:pt x="6946" y="2222"/>
                  </a:lnTo>
                  <a:lnTo>
                    <a:pt x="6870" y="2349"/>
                  </a:lnTo>
                  <a:lnTo>
                    <a:pt x="7035" y="2247"/>
                  </a:lnTo>
                  <a:lnTo>
                    <a:pt x="7162" y="2222"/>
                  </a:lnTo>
                  <a:lnTo>
                    <a:pt x="7264" y="2095"/>
                  </a:lnTo>
                  <a:lnTo>
                    <a:pt x="7442" y="1968"/>
                  </a:lnTo>
                  <a:lnTo>
                    <a:pt x="7543" y="1841"/>
                  </a:lnTo>
                  <a:close/>
                </a:path>
                <a:path w="12064" h="16510">
                  <a:moveTo>
                    <a:pt x="7975" y="5397"/>
                  </a:moveTo>
                  <a:lnTo>
                    <a:pt x="7848" y="5283"/>
                  </a:lnTo>
                  <a:lnTo>
                    <a:pt x="7581" y="5397"/>
                  </a:lnTo>
                  <a:lnTo>
                    <a:pt x="7721" y="5524"/>
                  </a:lnTo>
                  <a:lnTo>
                    <a:pt x="7848" y="5397"/>
                  </a:lnTo>
                  <a:lnTo>
                    <a:pt x="7975" y="5397"/>
                  </a:lnTo>
                  <a:close/>
                </a:path>
                <a:path w="12064" h="16510">
                  <a:moveTo>
                    <a:pt x="8204" y="6032"/>
                  </a:moveTo>
                  <a:lnTo>
                    <a:pt x="8128" y="6159"/>
                  </a:lnTo>
                  <a:lnTo>
                    <a:pt x="8204" y="6032"/>
                  </a:lnTo>
                  <a:close/>
                </a:path>
                <a:path w="12064" h="16510">
                  <a:moveTo>
                    <a:pt x="8255" y="3060"/>
                  </a:moveTo>
                  <a:lnTo>
                    <a:pt x="8102" y="3111"/>
                  </a:lnTo>
                  <a:lnTo>
                    <a:pt x="8255" y="3060"/>
                  </a:lnTo>
                  <a:close/>
                </a:path>
                <a:path w="12064" h="16510">
                  <a:moveTo>
                    <a:pt x="8293" y="3606"/>
                  </a:moveTo>
                  <a:close/>
                </a:path>
                <a:path w="12064" h="16510">
                  <a:moveTo>
                    <a:pt x="8331" y="3670"/>
                  </a:moveTo>
                  <a:close/>
                </a:path>
                <a:path w="12064" h="16510">
                  <a:moveTo>
                    <a:pt x="8356" y="3492"/>
                  </a:moveTo>
                  <a:lnTo>
                    <a:pt x="8216" y="3556"/>
                  </a:lnTo>
                  <a:lnTo>
                    <a:pt x="8356" y="3492"/>
                  </a:lnTo>
                  <a:close/>
                </a:path>
                <a:path w="12064" h="16510">
                  <a:moveTo>
                    <a:pt x="8445" y="6489"/>
                  </a:moveTo>
                  <a:close/>
                </a:path>
                <a:path w="12064" h="16510">
                  <a:moveTo>
                    <a:pt x="8686" y="6794"/>
                  </a:moveTo>
                  <a:lnTo>
                    <a:pt x="8229" y="6921"/>
                  </a:lnTo>
                  <a:lnTo>
                    <a:pt x="8623" y="6921"/>
                  </a:lnTo>
                  <a:lnTo>
                    <a:pt x="8686" y="6794"/>
                  </a:lnTo>
                  <a:close/>
                </a:path>
                <a:path w="12064" h="16510">
                  <a:moveTo>
                    <a:pt x="8750" y="7429"/>
                  </a:moveTo>
                  <a:lnTo>
                    <a:pt x="8509" y="7556"/>
                  </a:lnTo>
                  <a:lnTo>
                    <a:pt x="8750" y="7429"/>
                  </a:lnTo>
                  <a:close/>
                </a:path>
                <a:path w="12064" h="16510">
                  <a:moveTo>
                    <a:pt x="8851" y="7632"/>
                  </a:moveTo>
                  <a:lnTo>
                    <a:pt x="8686" y="7734"/>
                  </a:lnTo>
                  <a:lnTo>
                    <a:pt x="8851" y="7632"/>
                  </a:lnTo>
                  <a:close/>
                </a:path>
                <a:path w="12064" h="16510">
                  <a:moveTo>
                    <a:pt x="8902" y="9029"/>
                  </a:moveTo>
                  <a:close/>
                </a:path>
                <a:path w="12064" h="16510">
                  <a:moveTo>
                    <a:pt x="8940" y="4381"/>
                  </a:moveTo>
                  <a:close/>
                </a:path>
                <a:path w="12064" h="16510">
                  <a:moveTo>
                    <a:pt x="8978" y="8953"/>
                  </a:moveTo>
                  <a:close/>
                </a:path>
                <a:path w="12064" h="16510">
                  <a:moveTo>
                    <a:pt x="8991" y="7937"/>
                  </a:moveTo>
                  <a:lnTo>
                    <a:pt x="8763" y="7810"/>
                  </a:lnTo>
                  <a:lnTo>
                    <a:pt x="8763" y="7937"/>
                  </a:lnTo>
                  <a:lnTo>
                    <a:pt x="8991" y="7937"/>
                  </a:lnTo>
                  <a:close/>
                </a:path>
                <a:path w="12064" h="16510">
                  <a:moveTo>
                    <a:pt x="9042" y="4559"/>
                  </a:moveTo>
                  <a:close/>
                </a:path>
                <a:path w="12064" h="16510">
                  <a:moveTo>
                    <a:pt x="9258" y="5041"/>
                  </a:moveTo>
                  <a:lnTo>
                    <a:pt x="9182" y="5232"/>
                  </a:lnTo>
                  <a:lnTo>
                    <a:pt x="9258" y="5041"/>
                  </a:lnTo>
                  <a:close/>
                </a:path>
                <a:path w="12064" h="16510">
                  <a:moveTo>
                    <a:pt x="9626" y="5689"/>
                  </a:moveTo>
                  <a:close/>
                </a:path>
                <a:path w="12064" h="16510">
                  <a:moveTo>
                    <a:pt x="9702" y="5918"/>
                  </a:moveTo>
                  <a:close/>
                </a:path>
                <a:path w="12064" h="16510">
                  <a:moveTo>
                    <a:pt x="10261" y="13271"/>
                  </a:moveTo>
                  <a:lnTo>
                    <a:pt x="10096" y="13398"/>
                  </a:lnTo>
                  <a:lnTo>
                    <a:pt x="9855" y="13398"/>
                  </a:lnTo>
                  <a:lnTo>
                    <a:pt x="10261" y="13525"/>
                  </a:lnTo>
                  <a:lnTo>
                    <a:pt x="10248" y="13398"/>
                  </a:lnTo>
                  <a:lnTo>
                    <a:pt x="10261" y="13271"/>
                  </a:lnTo>
                  <a:close/>
                </a:path>
                <a:path w="12064" h="16510">
                  <a:moveTo>
                    <a:pt x="10388" y="7937"/>
                  </a:moveTo>
                  <a:lnTo>
                    <a:pt x="10261" y="8064"/>
                  </a:lnTo>
                  <a:lnTo>
                    <a:pt x="10388" y="7937"/>
                  </a:lnTo>
                  <a:close/>
                </a:path>
                <a:path w="12064" h="16510">
                  <a:moveTo>
                    <a:pt x="10477" y="8699"/>
                  </a:moveTo>
                  <a:lnTo>
                    <a:pt x="10274" y="8699"/>
                  </a:lnTo>
                  <a:lnTo>
                    <a:pt x="10401" y="8826"/>
                  </a:lnTo>
                  <a:lnTo>
                    <a:pt x="10477" y="8699"/>
                  </a:lnTo>
                  <a:close/>
                </a:path>
                <a:path w="12064" h="16510">
                  <a:moveTo>
                    <a:pt x="11163" y="11239"/>
                  </a:moveTo>
                  <a:close/>
                </a:path>
                <a:path w="12064" h="16510">
                  <a:moveTo>
                    <a:pt x="11201" y="11328"/>
                  </a:moveTo>
                  <a:close/>
                </a:path>
                <a:path w="12064" h="16510">
                  <a:moveTo>
                    <a:pt x="11645" y="13652"/>
                  </a:moveTo>
                  <a:lnTo>
                    <a:pt x="11290" y="13779"/>
                  </a:lnTo>
                  <a:lnTo>
                    <a:pt x="11645" y="13779"/>
                  </a:lnTo>
                  <a:lnTo>
                    <a:pt x="11645" y="13652"/>
                  </a:lnTo>
                  <a:close/>
                </a:path>
                <a:path w="12064" h="16510">
                  <a:moveTo>
                    <a:pt x="11887" y="14160"/>
                  </a:moveTo>
                  <a:lnTo>
                    <a:pt x="11531" y="14414"/>
                  </a:lnTo>
                  <a:lnTo>
                    <a:pt x="11722" y="14338"/>
                  </a:lnTo>
                  <a:lnTo>
                    <a:pt x="11887" y="14160"/>
                  </a:lnTo>
                  <a:close/>
                </a:path>
                <a:path w="12064" h="16510">
                  <a:moveTo>
                    <a:pt x="11912" y="14922"/>
                  </a:moveTo>
                  <a:lnTo>
                    <a:pt x="11607" y="15049"/>
                  </a:lnTo>
                  <a:lnTo>
                    <a:pt x="11912" y="14922"/>
                  </a:lnTo>
                  <a:close/>
                </a:path>
                <a:path w="12064" h="16510">
                  <a:moveTo>
                    <a:pt x="12026" y="15684"/>
                  </a:moveTo>
                  <a:lnTo>
                    <a:pt x="11709" y="15430"/>
                  </a:lnTo>
                  <a:lnTo>
                    <a:pt x="11823" y="15176"/>
                  </a:lnTo>
                  <a:lnTo>
                    <a:pt x="11645" y="15176"/>
                  </a:lnTo>
                  <a:lnTo>
                    <a:pt x="11607" y="15049"/>
                  </a:lnTo>
                  <a:lnTo>
                    <a:pt x="11849" y="14922"/>
                  </a:lnTo>
                  <a:lnTo>
                    <a:pt x="11658" y="14922"/>
                  </a:lnTo>
                  <a:lnTo>
                    <a:pt x="11811" y="14795"/>
                  </a:lnTo>
                  <a:lnTo>
                    <a:pt x="11684" y="14795"/>
                  </a:lnTo>
                  <a:lnTo>
                    <a:pt x="11811" y="14795"/>
                  </a:lnTo>
                  <a:lnTo>
                    <a:pt x="11976" y="14668"/>
                  </a:lnTo>
                  <a:lnTo>
                    <a:pt x="11684" y="14668"/>
                  </a:lnTo>
                  <a:lnTo>
                    <a:pt x="11696" y="14541"/>
                  </a:lnTo>
                  <a:lnTo>
                    <a:pt x="11760" y="14414"/>
                  </a:lnTo>
                  <a:lnTo>
                    <a:pt x="11531" y="14414"/>
                  </a:lnTo>
                  <a:lnTo>
                    <a:pt x="11366" y="14414"/>
                  </a:lnTo>
                  <a:lnTo>
                    <a:pt x="11303" y="14287"/>
                  </a:lnTo>
                  <a:lnTo>
                    <a:pt x="11518" y="14160"/>
                  </a:lnTo>
                  <a:lnTo>
                    <a:pt x="11404" y="14287"/>
                  </a:lnTo>
                  <a:lnTo>
                    <a:pt x="11836" y="14160"/>
                  </a:lnTo>
                  <a:lnTo>
                    <a:pt x="11760" y="14033"/>
                  </a:lnTo>
                  <a:lnTo>
                    <a:pt x="11468" y="14160"/>
                  </a:lnTo>
                  <a:lnTo>
                    <a:pt x="11239" y="14033"/>
                  </a:lnTo>
                  <a:lnTo>
                    <a:pt x="11988" y="13906"/>
                  </a:lnTo>
                  <a:lnTo>
                    <a:pt x="11277" y="13906"/>
                  </a:lnTo>
                  <a:lnTo>
                    <a:pt x="11290" y="13779"/>
                  </a:lnTo>
                  <a:lnTo>
                    <a:pt x="11442" y="13652"/>
                  </a:lnTo>
                  <a:lnTo>
                    <a:pt x="11620" y="13525"/>
                  </a:lnTo>
                  <a:lnTo>
                    <a:pt x="11391" y="13398"/>
                  </a:lnTo>
                  <a:lnTo>
                    <a:pt x="11328" y="13271"/>
                  </a:lnTo>
                  <a:lnTo>
                    <a:pt x="11518" y="13271"/>
                  </a:lnTo>
                  <a:lnTo>
                    <a:pt x="11595" y="12890"/>
                  </a:lnTo>
                  <a:lnTo>
                    <a:pt x="11404" y="12763"/>
                  </a:lnTo>
                  <a:lnTo>
                    <a:pt x="11252" y="12700"/>
                  </a:lnTo>
                  <a:lnTo>
                    <a:pt x="11252" y="13144"/>
                  </a:lnTo>
                  <a:lnTo>
                    <a:pt x="11252" y="13271"/>
                  </a:lnTo>
                  <a:lnTo>
                    <a:pt x="11252" y="13144"/>
                  </a:lnTo>
                  <a:lnTo>
                    <a:pt x="11252" y="12700"/>
                  </a:lnTo>
                  <a:lnTo>
                    <a:pt x="11087" y="12509"/>
                  </a:lnTo>
                  <a:lnTo>
                    <a:pt x="11277" y="12382"/>
                  </a:lnTo>
                  <a:lnTo>
                    <a:pt x="11125" y="12382"/>
                  </a:lnTo>
                  <a:lnTo>
                    <a:pt x="11163" y="12128"/>
                  </a:lnTo>
                  <a:lnTo>
                    <a:pt x="10960" y="12001"/>
                  </a:lnTo>
                  <a:lnTo>
                    <a:pt x="11201" y="11874"/>
                  </a:lnTo>
                  <a:lnTo>
                    <a:pt x="10947" y="11874"/>
                  </a:lnTo>
                  <a:lnTo>
                    <a:pt x="11290" y="11620"/>
                  </a:lnTo>
                  <a:lnTo>
                    <a:pt x="10922" y="11747"/>
                  </a:lnTo>
                  <a:lnTo>
                    <a:pt x="11087" y="11620"/>
                  </a:lnTo>
                  <a:lnTo>
                    <a:pt x="11252" y="11493"/>
                  </a:lnTo>
                  <a:lnTo>
                    <a:pt x="11252" y="11366"/>
                  </a:lnTo>
                  <a:lnTo>
                    <a:pt x="11010" y="11493"/>
                  </a:lnTo>
                  <a:lnTo>
                    <a:pt x="11150" y="11366"/>
                  </a:lnTo>
                  <a:lnTo>
                    <a:pt x="11023" y="11366"/>
                  </a:lnTo>
                  <a:lnTo>
                    <a:pt x="10858" y="11239"/>
                  </a:lnTo>
                  <a:lnTo>
                    <a:pt x="11061" y="11112"/>
                  </a:lnTo>
                  <a:lnTo>
                    <a:pt x="10960" y="10985"/>
                  </a:lnTo>
                  <a:lnTo>
                    <a:pt x="10998" y="10731"/>
                  </a:lnTo>
                  <a:lnTo>
                    <a:pt x="11125" y="10731"/>
                  </a:lnTo>
                  <a:lnTo>
                    <a:pt x="11137" y="10604"/>
                  </a:lnTo>
                  <a:lnTo>
                    <a:pt x="11010" y="10604"/>
                  </a:lnTo>
                  <a:lnTo>
                    <a:pt x="10972" y="10477"/>
                  </a:lnTo>
                  <a:lnTo>
                    <a:pt x="10642" y="10477"/>
                  </a:lnTo>
                  <a:lnTo>
                    <a:pt x="10858" y="10350"/>
                  </a:lnTo>
                  <a:lnTo>
                    <a:pt x="11188" y="10223"/>
                  </a:lnTo>
                  <a:lnTo>
                    <a:pt x="11023" y="10223"/>
                  </a:lnTo>
                  <a:lnTo>
                    <a:pt x="10909" y="10096"/>
                  </a:lnTo>
                  <a:lnTo>
                    <a:pt x="10883" y="9969"/>
                  </a:lnTo>
                  <a:lnTo>
                    <a:pt x="10579" y="9969"/>
                  </a:lnTo>
                  <a:lnTo>
                    <a:pt x="10642" y="9829"/>
                  </a:lnTo>
                  <a:lnTo>
                    <a:pt x="10591" y="9588"/>
                  </a:lnTo>
                  <a:lnTo>
                    <a:pt x="10591" y="9715"/>
                  </a:lnTo>
                  <a:lnTo>
                    <a:pt x="10553" y="9588"/>
                  </a:lnTo>
                  <a:lnTo>
                    <a:pt x="10680" y="9588"/>
                  </a:lnTo>
                  <a:lnTo>
                    <a:pt x="10617" y="9461"/>
                  </a:lnTo>
                  <a:lnTo>
                    <a:pt x="10439" y="9334"/>
                  </a:lnTo>
                  <a:lnTo>
                    <a:pt x="10363" y="9461"/>
                  </a:lnTo>
                  <a:lnTo>
                    <a:pt x="10426" y="9334"/>
                  </a:lnTo>
                  <a:lnTo>
                    <a:pt x="10172" y="9334"/>
                  </a:lnTo>
                  <a:lnTo>
                    <a:pt x="10807" y="8826"/>
                  </a:lnTo>
                  <a:lnTo>
                    <a:pt x="10401" y="8826"/>
                  </a:lnTo>
                  <a:lnTo>
                    <a:pt x="10274" y="8826"/>
                  </a:lnTo>
                  <a:lnTo>
                    <a:pt x="10274" y="8699"/>
                  </a:lnTo>
                  <a:lnTo>
                    <a:pt x="10325" y="8572"/>
                  </a:lnTo>
                  <a:lnTo>
                    <a:pt x="10452" y="8445"/>
                  </a:lnTo>
                  <a:lnTo>
                    <a:pt x="10248" y="8445"/>
                  </a:lnTo>
                  <a:lnTo>
                    <a:pt x="10680" y="8191"/>
                  </a:lnTo>
                  <a:lnTo>
                    <a:pt x="10134" y="8191"/>
                  </a:lnTo>
                  <a:lnTo>
                    <a:pt x="10172" y="8064"/>
                  </a:lnTo>
                  <a:lnTo>
                    <a:pt x="10337" y="7937"/>
                  </a:lnTo>
                  <a:lnTo>
                    <a:pt x="10198" y="7937"/>
                  </a:lnTo>
                  <a:lnTo>
                    <a:pt x="9994" y="7810"/>
                  </a:lnTo>
                  <a:lnTo>
                    <a:pt x="10147" y="7556"/>
                  </a:lnTo>
                  <a:lnTo>
                    <a:pt x="10223" y="7048"/>
                  </a:lnTo>
                  <a:lnTo>
                    <a:pt x="9652" y="7302"/>
                  </a:lnTo>
                  <a:lnTo>
                    <a:pt x="9867" y="7048"/>
                  </a:lnTo>
                  <a:lnTo>
                    <a:pt x="10083" y="7048"/>
                  </a:lnTo>
                  <a:lnTo>
                    <a:pt x="9779" y="6921"/>
                  </a:lnTo>
                  <a:lnTo>
                    <a:pt x="9969" y="6667"/>
                  </a:lnTo>
                  <a:lnTo>
                    <a:pt x="9702" y="6540"/>
                  </a:lnTo>
                  <a:lnTo>
                    <a:pt x="9956" y="6540"/>
                  </a:lnTo>
                  <a:lnTo>
                    <a:pt x="9791" y="6413"/>
                  </a:lnTo>
                  <a:lnTo>
                    <a:pt x="9664" y="6540"/>
                  </a:lnTo>
                  <a:lnTo>
                    <a:pt x="9664" y="6413"/>
                  </a:lnTo>
                  <a:lnTo>
                    <a:pt x="9893" y="6286"/>
                  </a:lnTo>
                  <a:lnTo>
                    <a:pt x="9613" y="6413"/>
                  </a:lnTo>
                  <a:lnTo>
                    <a:pt x="9766" y="6286"/>
                  </a:lnTo>
                  <a:lnTo>
                    <a:pt x="9791" y="6159"/>
                  </a:lnTo>
                  <a:lnTo>
                    <a:pt x="9626" y="6286"/>
                  </a:lnTo>
                  <a:lnTo>
                    <a:pt x="9677" y="6159"/>
                  </a:lnTo>
                  <a:lnTo>
                    <a:pt x="9512" y="6159"/>
                  </a:lnTo>
                  <a:lnTo>
                    <a:pt x="9588" y="6032"/>
                  </a:lnTo>
                  <a:lnTo>
                    <a:pt x="9372" y="6032"/>
                  </a:lnTo>
                  <a:lnTo>
                    <a:pt x="9639" y="5905"/>
                  </a:lnTo>
                  <a:lnTo>
                    <a:pt x="9550" y="5778"/>
                  </a:lnTo>
                  <a:lnTo>
                    <a:pt x="9613" y="5651"/>
                  </a:lnTo>
                  <a:lnTo>
                    <a:pt x="9385" y="5651"/>
                  </a:lnTo>
                  <a:lnTo>
                    <a:pt x="9677" y="5524"/>
                  </a:lnTo>
                  <a:lnTo>
                    <a:pt x="9067" y="5651"/>
                  </a:lnTo>
                  <a:lnTo>
                    <a:pt x="9271" y="5524"/>
                  </a:lnTo>
                  <a:lnTo>
                    <a:pt x="9461" y="5397"/>
                  </a:lnTo>
                  <a:lnTo>
                    <a:pt x="9182" y="5232"/>
                  </a:lnTo>
                  <a:lnTo>
                    <a:pt x="9017" y="5143"/>
                  </a:lnTo>
                  <a:lnTo>
                    <a:pt x="9220" y="5041"/>
                  </a:lnTo>
                  <a:lnTo>
                    <a:pt x="8953" y="5016"/>
                  </a:lnTo>
                  <a:lnTo>
                    <a:pt x="9004" y="4889"/>
                  </a:lnTo>
                  <a:lnTo>
                    <a:pt x="9093" y="4635"/>
                  </a:lnTo>
                  <a:lnTo>
                    <a:pt x="8966" y="4635"/>
                  </a:lnTo>
                  <a:lnTo>
                    <a:pt x="9004" y="4508"/>
                  </a:lnTo>
                  <a:lnTo>
                    <a:pt x="8890" y="4635"/>
                  </a:lnTo>
                  <a:lnTo>
                    <a:pt x="8483" y="4508"/>
                  </a:lnTo>
                  <a:lnTo>
                    <a:pt x="8775" y="4432"/>
                  </a:lnTo>
                  <a:lnTo>
                    <a:pt x="8851" y="4254"/>
                  </a:lnTo>
                  <a:lnTo>
                    <a:pt x="8597" y="4381"/>
                  </a:lnTo>
                  <a:lnTo>
                    <a:pt x="8623" y="4254"/>
                  </a:lnTo>
                  <a:lnTo>
                    <a:pt x="8661" y="4127"/>
                  </a:lnTo>
                  <a:lnTo>
                    <a:pt x="8343" y="4127"/>
                  </a:lnTo>
                  <a:lnTo>
                    <a:pt x="8407" y="4000"/>
                  </a:lnTo>
                  <a:lnTo>
                    <a:pt x="8699" y="3873"/>
                  </a:lnTo>
                  <a:lnTo>
                    <a:pt x="8318" y="3873"/>
                  </a:lnTo>
                  <a:lnTo>
                    <a:pt x="8369" y="3746"/>
                  </a:lnTo>
                  <a:lnTo>
                    <a:pt x="8204" y="3746"/>
                  </a:lnTo>
                  <a:lnTo>
                    <a:pt x="8115" y="3873"/>
                  </a:lnTo>
                  <a:lnTo>
                    <a:pt x="8077" y="3746"/>
                  </a:lnTo>
                  <a:lnTo>
                    <a:pt x="8064" y="3619"/>
                  </a:lnTo>
                  <a:lnTo>
                    <a:pt x="8216" y="3556"/>
                  </a:lnTo>
                  <a:lnTo>
                    <a:pt x="8051" y="3492"/>
                  </a:lnTo>
                  <a:lnTo>
                    <a:pt x="8140" y="3365"/>
                  </a:lnTo>
                  <a:lnTo>
                    <a:pt x="8242" y="3238"/>
                  </a:lnTo>
                  <a:lnTo>
                    <a:pt x="8115" y="3365"/>
                  </a:lnTo>
                  <a:lnTo>
                    <a:pt x="7975" y="3492"/>
                  </a:lnTo>
                  <a:lnTo>
                    <a:pt x="8051" y="3365"/>
                  </a:lnTo>
                  <a:lnTo>
                    <a:pt x="8153" y="3238"/>
                  </a:lnTo>
                  <a:lnTo>
                    <a:pt x="7962" y="3238"/>
                  </a:lnTo>
                  <a:lnTo>
                    <a:pt x="8001" y="3111"/>
                  </a:lnTo>
                  <a:lnTo>
                    <a:pt x="8153" y="3022"/>
                  </a:lnTo>
                  <a:lnTo>
                    <a:pt x="7899" y="2984"/>
                  </a:lnTo>
                  <a:lnTo>
                    <a:pt x="7899" y="2857"/>
                  </a:lnTo>
                  <a:lnTo>
                    <a:pt x="7569" y="2984"/>
                  </a:lnTo>
                  <a:lnTo>
                    <a:pt x="8001" y="2730"/>
                  </a:lnTo>
                  <a:lnTo>
                    <a:pt x="7835" y="2730"/>
                  </a:lnTo>
                  <a:lnTo>
                    <a:pt x="8001" y="2603"/>
                  </a:lnTo>
                  <a:lnTo>
                    <a:pt x="7835" y="2603"/>
                  </a:lnTo>
                  <a:lnTo>
                    <a:pt x="7696" y="2476"/>
                  </a:lnTo>
                  <a:lnTo>
                    <a:pt x="7823" y="2349"/>
                  </a:lnTo>
                  <a:lnTo>
                    <a:pt x="7785" y="2222"/>
                  </a:lnTo>
                  <a:lnTo>
                    <a:pt x="7696" y="2349"/>
                  </a:lnTo>
                  <a:lnTo>
                    <a:pt x="7696" y="2222"/>
                  </a:lnTo>
                  <a:lnTo>
                    <a:pt x="7975" y="1968"/>
                  </a:lnTo>
                  <a:lnTo>
                    <a:pt x="7226" y="2222"/>
                  </a:lnTo>
                  <a:lnTo>
                    <a:pt x="7061" y="2349"/>
                  </a:lnTo>
                  <a:lnTo>
                    <a:pt x="6934" y="2476"/>
                  </a:lnTo>
                  <a:lnTo>
                    <a:pt x="6858" y="2603"/>
                  </a:lnTo>
                  <a:lnTo>
                    <a:pt x="7023" y="2603"/>
                  </a:lnTo>
                  <a:lnTo>
                    <a:pt x="7010" y="2730"/>
                  </a:lnTo>
                  <a:lnTo>
                    <a:pt x="7150" y="2628"/>
                  </a:lnTo>
                  <a:lnTo>
                    <a:pt x="7404" y="2603"/>
                  </a:lnTo>
                  <a:lnTo>
                    <a:pt x="7289" y="2984"/>
                  </a:lnTo>
                  <a:lnTo>
                    <a:pt x="7327" y="3111"/>
                  </a:lnTo>
                  <a:lnTo>
                    <a:pt x="7378" y="3238"/>
                  </a:lnTo>
                  <a:lnTo>
                    <a:pt x="7289" y="3365"/>
                  </a:lnTo>
                  <a:lnTo>
                    <a:pt x="7175" y="3492"/>
                  </a:lnTo>
                  <a:lnTo>
                    <a:pt x="7327" y="3365"/>
                  </a:lnTo>
                  <a:lnTo>
                    <a:pt x="7277" y="3556"/>
                  </a:lnTo>
                  <a:lnTo>
                    <a:pt x="6959" y="3746"/>
                  </a:lnTo>
                  <a:lnTo>
                    <a:pt x="7645" y="3619"/>
                  </a:lnTo>
                  <a:lnTo>
                    <a:pt x="7467" y="3746"/>
                  </a:lnTo>
                  <a:lnTo>
                    <a:pt x="7429" y="3873"/>
                  </a:lnTo>
                  <a:lnTo>
                    <a:pt x="7264" y="4000"/>
                  </a:lnTo>
                  <a:lnTo>
                    <a:pt x="7188" y="4127"/>
                  </a:lnTo>
                  <a:lnTo>
                    <a:pt x="7581" y="3873"/>
                  </a:lnTo>
                  <a:lnTo>
                    <a:pt x="7531" y="4000"/>
                  </a:lnTo>
                  <a:lnTo>
                    <a:pt x="7785" y="3873"/>
                  </a:lnTo>
                  <a:lnTo>
                    <a:pt x="7874" y="4000"/>
                  </a:lnTo>
                  <a:lnTo>
                    <a:pt x="7607" y="4127"/>
                  </a:lnTo>
                  <a:lnTo>
                    <a:pt x="7493" y="4000"/>
                  </a:lnTo>
                  <a:lnTo>
                    <a:pt x="7429" y="4127"/>
                  </a:lnTo>
                  <a:lnTo>
                    <a:pt x="7467" y="4254"/>
                  </a:lnTo>
                  <a:lnTo>
                    <a:pt x="7493" y="4381"/>
                  </a:lnTo>
                  <a:lnTo>
                    <a:pt x="7569" y="4508"/>
                  </a:lnTo>
                  <a:lnTo>
                    <a:pt x="7772" y="4254"/>
                  </a:lnTo>
                  <a:lnTo>
                    <a:pt x="7734" y="4508"/>
                  </a:lnTo>
                  <a:lnTo>
                    <a:pt x="7429" y="4635"/>
                  </a:lnTo>
                  <a:lnTo>
                    <a:pt x="7594" y="4635"/>
                  </a:lnTo>
                  <a:lnTo>
                    <a:pt x="7391" y="4762"/>
                  </a:lnTo>
                  <a:lnTo>
                    <a:pt x="7518" y="4762"/>
                  </a:lnTo>
                  <a:lnTo>
                    <a:pt x="7658" y="4635"/>
                  </a:lnTo>
                  <a:lnTo>
                    <a:pt x="7797" y="4635"/>
                  </a:lnTo>
                  <a:lnTo>
                    <a:pt x="7734" y="4762"/>
                  </a:lnTo>
                  <a:lnTo>
                    <a:pt x="7899" y="4762"/>
                  </a:lnTo>
                  <a:lnTo>
                    <a:pt x="7708" y="4889"/>
                  </a:lnTo>
                  <a:lnTo>
                    <a:pt x="7747" y="4762"/>
                  </a:lnTo>
                  <a:lnTo>
                    <a:pt x="7531" y="4889"/>
                  </a:lnTo>
                  <a:lnTo>
                    <a:pt x="7302" y="5016"/>
                  </a:lnTo>
                  <a:lnTo>
                    <a:pt x="7658" y="4889"/>
                  </a:lnTo>
                  <a:lnTo>
                    <a:pt x="7683" y="5016"/>
                  </a:lnTo>
                  <a:lnTo>
                    <a:pt x="8153" y="5016"/>
                  </a:lnTo>
                  <a:lnTo>
                    <a:pt x="7785" y="5143"/>
                  </a:lnTo>
                  <a:lnTo>
                    <a:pt x="7937" y="5143"/>
                  </a:lnTo>
                  <a:lnTo>
                    <a:pt x="7874" y="5270"/>
                  </a:lnTo>
                  <a:lnTo>
                    <a:pt x="8051" y="5270"/>
                  </a:lnTo>
                  <a:lnTo>
                    <a:pt x="8331" y="5270"/>
                  </a:lnTo>
                  <a:lnTo>
                    <a:pt x="8204" y="5397"/>
                  </a:lnTo>
                  <a:lnTo>
                    <a:pt x="7848" y="5524"/>
                  </a:lnTo>
                  <a:lnTo>
                    <a:pt x="7721" y="5651"/>
                  </a:lnTo>
                  <a:lnTo>
                    <a:pt x="8089" y="5524"/>
                  </a:lnTo>
                  <a:lnTo>
                    <a:pt x="8026" y="5651"/>
                  </a:lnTo>
                  <a:lnTo>
                    <a:pt x="8191" y="5651"/>
                  </a:lnTo>
                  <a:lnTo>
                    <a:pt x="8051" y="5778"/>
                  </a:lnTo>
                  <a:lnTo>
                    <a:pt x="7988" y="5905"/>
                  </a:lnTo>
                  <a:lnTo>
                    <a:pt x="8229" y="5778"/>
                  </a:lnTo>
                  <a:lnTo>
                    <a:pt x="8089" y="5905"/>
                  </a:lnTo>
                  <a:lnTo>
                    <a:pt x="8051" y="6032"/>
                  </a:lnTo>
                  <a:lnTo>
                    <a:pt x="8458" y="5905"/>
                  </a:lnTo>
                  <a:lnTo>
                    <a:pt x="8445" y="6032"/>
                  </a:lnTo>
                  <a:lnTo>
                    <a:pt x="8204" y="6032"/>
                  </a:lnTo>
                  <a:lnTo>
                    <a:pt x="8140" y="6159"/>
                  </a:lnTo>
                  <a:lnTo>
                    <a:pt x="8636" y="6159"/>
                  </a:lnTo>
                  <a:lnTo>
                    <a:pt x="8280" y="6413"/>
                  </a:lnTo>
                  <a:lnTo>
                    <a:pt x="8432" y="6413"/>
                  </a:lnTo>
                  <a:lnTo>
                    <a:pt x="8737" y="6413"/>
                  </a:lnTo>
                  <a:lnTo>
                    <a:pt x="8445" y="6540"/>
                  </a:lnTo>
                  <a:lnTo>
                    <a:pt x="8547" y="6667"/>
                  </a:lnTo>
                  <a:lnTo>
                    <a:pt x="8458" y="6794"/>
                  </a:lnTo>
                  <a:lnTo>
                    <a:pt x="8902" y="6667"/>
                  </a:lnTo>
                  <a:lnTo>
                    <a:pt x="8801" y="6794"/>
                  </a:lnTo>
                  <a:lnTo>
                    <a:pt x="8623" y="6921"/>
                  </a:lnTo>
                  <a:lnTo>
                    <a:pt x="8343" y="7048"/>
                  </a:lnTo>
                  <a:lnTo>
                    <a:pt x="8648" y="7048"/>
                  </a:lnTo>
                  <a:lnTo>
                    <a:pt x="8648" y="7175"/>
                  </a:lnTo>
                  <a:lnTo>
                    <a:pt x="8801" y="7175"/>
                  </a:lnTo>
                  <a:lnTo>
                    <a:pt x="8978" y="7302"/>
                  </a:lnTo>
                  <a:lnTo>
                    <a:pt x="8902" y="7429"/>
                  </a:lnTo>
                  <a:lnTo>
                    <a:pt x="8750" y="7429"/>
                  </a:lnTo>
                  <a:lnTo>
                    <a:pt x="8724" y="7556"/>
                  </a:lnTo>
                  <a:lnTo>
                    <a:pt x="8686" y="7683"/>
                  </a:lnTo>
                  <a:lnTo>
                    <a:pt x="8928" y="7556"/>
                  </a:lnTo>
                  <a:lnTo>
                    <a:pt x="8890" y="7683"/>
                  </a:lnTo>
                  <a:lnTo>
                    <a:pt x="9017" y="7683"/>
                  </a:lnTo>
                  <a:lnTo>
                    <a:pt x="8851" y="7810"/>
                  </a:lnTo>
                  <a:lnTo>
                    <a:pt x="9118" y="7810"/>
                  </a:lnTo>
                  <a:lnTo>
                    <a:pt x="9182" y="7937"/>
                  </a:lnTo>
                  <a:lnTo>
                    <a:pt x="9207" y="8064"/>
                  </a:lnTo>
                  <a:lnTo>
                    <a:pt x="8737" y="8191"/>
                  </a:lnTo>
                  <a:lnTo>
                    <a:pt x="9144" y="8191"/>
                  </a:lnTo>
                  <a:lnTo>
                    <a:pt x="8801" y="8318"/>
                  </a:lnTo>
                  <a:lnTo>
                    <a:pt x="8902" y="8572"/>
                  </a:lnTo>
                  <a:lnTo>
                    <a:pt x="8864" y="8826"/>
                  </a:lnTo>
                  <a:lnTo>
                    <a:pt x="9017" y="8712"/>
                  </a:lnTo>
                  <a:lnTo>
                    <a:pt x="9220" y="8572"/>
                  </a:lnTo>
                  <a:lnTo>
                    <a:pt x="9042" y="8712"/>
                  </a:lnTo>
                  <a:lnTo>
                    <a:pt x="8890" y="8826"/>
                  </a:lnTo>
                  <a:lnTo>
                    <a:pt x="9080" y="8763"/>
                  </a:lnTo>
                  <a:lnTo>
                    <a:pt x="9258" y="8699"/>
                  </a:lnTo>
                  <a:lnTo>
                    <a:pt x="9080" y="8953"/>
                  </a:lnTo>
                  <a:lnTo>
                    <a:pt x="9207" y="9080"/>
                  </a:lnTo>
                  <a:lnTo>
                    <a:pt x="8699" y="9207"/>
                  </a:lnTo>
                  <a:lnTo>
                    <a:pt x="8877" y="9207"/>
                  </a:lnTo>
                  <a:lnTo>
                    <a:pt x="8851" y="9461"/>
                  </a:lnTo>
                  <a:lnTo>
                    <a:pt x="9156" y="9334"/>
                  </a:lnTo>
                  <a:lnTo>
                    <a:pt x="9017" y="9461"/>
                  </a:lnTo>
                  <a:lnTo>
                    <a:pt x="8978" y="9588"/>
                  </a:lnTo>
                  <a:lnTo>
                    <a:pt x="9385" y="9588"/>
                  </a:lnTo>
                  <a:lnTo>
                    <a:pt x="9232" y="9715"/>
                  </a:lnTo>
                  <a:lnTo>
                    <a:pt x="9131" y="9842"/>
                  </a:lnTo>
                  <a:lnTo>
                    <a:pt x="9271" y="9969"/>
                  </a:lnTo>
                  <a:lnTo>
                    <a:pt x="9080" y="10096"/>
                  </a:lnTo>
                  <a:lnTo>
                    <a:pt x="9461" y="9969"/>
                  </a:lnTo>
                  <a:lnTo>
                    <a:pt x="9550" y="10096"/>
                  </a:lnTo>
                  <a:lnTo>
                    <a:pt x="9283" y="10223"/>
                  </a:lnTo>
                  <a:lnTo>
                    <a:pt x="9194" y="10350"/>
                  </a:lnTo>
                  <a:lnTo>
                    <a:pt x="9156" y="10477"/>
                  </a:lnTo>
                  <a:lnTo>
                    <a:pt x="9436" y="10604"/>
                  </a:lnTo>
                  <a:lnTo>
                    <a:pt x="9588" y="10731"/>
                  </a:lnTo>
                  <a:lnTo>
                    <a:pt x="9309" y="10858"/>
                  </a:lnTo>
                  <a:lnTo>
                    <a:pt x="9537" y="10985"/>
                  </a:lnTo>
                  <a:lnTo>
                    <a:pt x="9398" y="11112"/>
                  </a:lnTo>
                  <a:lnTo>
                    <a:pt x="9855" y="11112"/>
                  </a:lnTo>
                  <a:lnTo>
                    <a:pt x="9613" y="11239"/>
                  </a:lnTo>
                  <a:lnTo>
                    <a:pt x="9359" y="11239"/>
                  </a:lnTo>
                  <a:lnTo>
                    <a:pt x="9448" y="11366"/>
                  </a:lnTo>
                  <a:lnTo>
                    <a:pt x="9779" y="11366"/>
                  </a:lnTo>
                  <a:lnTo>
                    <a:pt x="9347" y="11493"/>
                  </a:lnTo>
                  <a:lnTo>
                    <a:pt x="10045" y="11620"/>
                  </a:lnTo>
                  <a:lnTo>
                    <a:pt x="9639" y="11747"/>
                  </a:lnTo>
                  <a:lnTo>
                    <a:pt x="9728" y="11874"/>
                  </a:lnTo>
                  <a:lnTo>
                    <a:pt x="9677" y="12128"/>
                  </a:lnTo>
                  <a:lnTo>
                    <a:pt x="9550" y="12128"/>
                  </a:lnTo>
                  <a:lnTo>
                    <a:pt x="9550" y="12255"/>
                  </a:lnTo>
                  <a:lnTo>
                    <a:pt x="10071" y="12128"/>
                  </a:lnTo>
                  <a:lnTo>
                    <a:pt x="9829" y="12255"/>
                  </a:lnTo>
                  <a:lnTo>
                    <a:pt x="9867" y="12382"/>
                  </a:lnTo>
                  <a:lnTo>
                    <a:pt x="9652" y="12509"/>
                  </a:lnTo>
                  <a:lnTo>
                    <a:pt x="9791" y="12509"/>
                  </a:lnTo>
                  <a:lnTo>
                    <a:pt x="9791" y="12636"/>
                  </a:lnTo>
                  <a:lnTo>
                    <a:pt x="9652" y="12763"/>
                  </a:lnTo>
                  <a:lnTo>
                    <a:pt x="10007" y="12636"/>
                  </a:lnTo>
                  <a:lnTo>
                    <a:pt x="9779" y="12763"/>
                  </a:lnTo>
                  <a:lnTo>
                    <a:pt x="10121" y="12763"/>
                  </a:lnTo>
                  <a:lnTo>
                    <a:pt x="9956" y="12890"/>
                  </a:lnTo>
                  <a:lnTo>
                    <a:pt x="10223" y="12890"/>
                  </a:lnTo>
                  <a:lnTo>
                    <a:pt x="10147" y="13017"/>
                  </a:lnTo>
                  <a:lnTo>
                    <a:pt x="10401" y="12890"/>
                  </a:lnTo>
                  <a:lnTo>
                    <a:pt x="10312" y="13017"/>
                  </a:lnTo>
                  <a:lnTo>
                    <a:pt x="10363" y="13144"/>
                  </a:lnTo>
                  <a:lnTo>
                    <a:pt x="10401" y="13271"/>
                  </a:lnTo>
                  <a:lnTo>
                    <a:pt x="10248" y="13398"/>
                  </a:lnTo>
                  <a:lnTo>
                    <a:pt x="10515" y="13398"/>
                  </a:lnTo>
                  <a:lnTo>
                    <a:pt x="10261" y="13525"/>
                  </a:lnTo>
                  <a:lnTo>
                    <a:pt x="10109" y="13525"/>
                  </a:lnTo>
                  <a:lnTo>
                    <a:pt x="10134" y="13652"/>
                  </a:lnTo>
                  <a:lnTo>
                    <a:pt x="9994" y="13652"/>
                  </a:lnTo>
                  <a:lnTo>
                    <a:pt x="10058" y="13779"/>
                  </a:lnTo>
                  <a:lnTo>
                    <a:pt x="10210" y="13779"/>
                  </a:lnTo>
                  <a:lnTo>
                    <a:pt x="10350" y="13652"/>
                  </a:lnTo>
                  <a:lnTo>
                    <a:pt x="10668" y="13652"/>
                  </a:lnTo>
                  <a:lnTo>
                    <a:pt x="10426" y="13779"/>
                  </a:lnTo>
                  <a:lnTo>
                    <a:pt x="10312" y="13906"/>
                  </a:lnTo>
                  <a:lnTo>
                    <a:pt x="10261" y="14033"/>
                  </a:lnTo>
                  <a:lnTo>
                    <a:pt x="10642" y="14160"/>
                  </a:lnTo>
                  <a:lnTo>
                    <a:pt x="10464" y="14160"/>
                  </a:lnTo>
                  <a:lnTo>
                    <a:pt x="10350" y="14351"/>
                  </a:lnTo>
                  <a:lnTo>
                    <a:pt x="10083" y="14541"/>
                  </a:lnTo>
                  <a:lnTo>
                    <a:pt x="11061" y="14541"/>
                  </a:lnTo>
                  <a:lnTo>
                    <a:pt x="10617" y="14795"/>
                  </a:lnTo>
                  <a:lnTo>
                    <a:pt x="10515" y="15049"/>
                  </a:lnTo>
                  <a:lnTo>
                    <a:pt x="10947" y="15176"/>
                  </a:lnTo>
                  <a:lnTo>
                    <a:pt x="10566" y="15557"/>
                  </a:lnTo>
                  <a:lnTo>
                    <a:pt x="10883" y="15557"/>
                  </a:lnTo>
                  <a:lnTo>
                    <a:pt x="11049" y="15684"/>
                  </a:lnTo>
                  <a:lnTo>
                    <a:pt x="10414" y="15811"/>
                  </a:lnTo>
                  <a:lnTo>
                    <a:pt x="10731" y="15938"/>
                  </a:lnTo>
                  <a:lnTo>
                    <a:pt x="10922" y="15938"/>
                  </a:lnTo>
                  <a:lnTo>
                    <a:pt x="10858" y="16065"/>
                  </a:lnTo>
                  <a:lnTo>
                    <a:pt x="10934" y="16192"/>
                  </a:lnTo>
                  <a:lnTo>
                    <a:pt x="10528" y="16065"/>
                  </a:lnTo>
                  <a:lnTo>
                    <a:pt x="10553" y="16319"/>
                  </a:lnTo>
                  <a:lnTo>
                    <a:pt x="11887" y="16319"/>
                  </a:lnTo>
                  <a:lnTo>
                    <a:pt x="11709" y="16192"/>
                  </a:lnTo>
                  <a:lnTo>
                    <a:pt x="11925" y="16192"/>
                  </a:lnTo>
                  <a:lnTo>
                    <a:pt x="11950" y="16065"/>
                  </a:lnTo>
                  <a:lnTo>
                    <a:pt x="11823" y="15938"/>
                  </a:lnTo>
                  <a:lnTo>
                    <a:pt x="11709" y="16065"/>
                  </a:lnTo>
                  <a:lnTo>
                    <a:pt x="11747" y="15938"/>
                  </a:lnTo>
                  <a:lnTo>
                    <a:pt x="11861" y="15811"/>
                  </a:lnTo>
                  <a:lnTo>
                    <a:pt x="11645" y="15684"/>
                  </a:lnTo>
                  <a:lnTo>
                    <a:pt x="12026" y="15684"/>
                  </a:lnTo>
                  <a:close/>
                </a:path>
                <a:path w="12064" h="16510">
                  <a:moveTo>
                    <a:pt x="12052" y="14668"/>
                  </a:moveTo>
                  <a:lnTo>
                    <a:pt x="11849" y="14795"/>
                  </a:lnTo>
                  <a:lnTo>
                    <a:pt x="12052" y="14795"/>
                  </a:lnTo>
                  <a:lnTo>
                    <a:pt x="12052" y="14668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4280116" y="3277666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165" y="0"/>
                  </a:moveTo>
                  <a:lnTo>
                    <a:pt x="0" y="101"/>
                  </a:lnTo>
                  <a:lnTo>
                    <a:pt x="165" y="0"/>
                  </a:lnTo>
                  <a:close/>
                </a:path>
                <a:path w="1270" h="3810">
                  <a:moveTo>
                    <a:pt x="876" y="3746"/>
                  </a:move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4321690" y="2927621"/>
              <a:ext cx="67310" cy="97155"/>
            </a:xfrm>
            <a:custGeom>
              <a:avLst/>
              <a:gdLst/>
              <a:ahLst/>
              <a:cxnLst/>
              <a:rect l="l" t="t" r="r" b="b"/>
              <a:pathLst>
                <a:path w="67310" h="97155">
                  <a:moveTo>
                    <a:pt x="33690" y="0"/>
                  </a:moveTo>
                  <a:lnTo>
                    <a:pt x="1266" y="36556"/>
                  </a:lnTo>
                  <a:lnTo>
                    <a:pt x="0" y="55970"/>
                  </a:lnTo>
                  <a:lnTo>
                    <a:pt x="591" y="66498"/>
                  </a:lnTo>
                  <a:lnTo>
                    <a:pt x="28256" y="96529"/>
                  </a:lnTo>
                  <a:lnTo>
                    <a:pt x="36109" y="96796"/>
                  </a:lnTo>
                  <a:lnTo>
                    <a:pt x="43809" y="94886"/>
                  </a:lnTo>
                  <a:lnTo>
                    <a:pt x="67246" y="47560"/>
                  </a:lnTo>
                  <a:lnTo>
                    <a:pt x="67268" y="32734"/>
                  </a:lnTo>
                  <a:lnTo>
                    <a:pt x="64543" y="22272"/>
                  </a:lnTo>
                  <a:lnTo>
                    <a:pt x="59193" y="13546"/>
                  </a:lnTo>
                  <a:lnTo>
                    <a:pt x="51768" y="6764"/>
                  </a:lnTo>
                  <a:lnTo>
                    <a:pt x="42821" y="2139"/>
                  </a:lnTo>
                  <a:lnTo>
                    <a:pt x="33690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4316565" y="2925012"/>
              <a:ext cx="77470" cy="103505"/>
            </a:xfrm>
            <a:custGeom>
              <a:avLst/>
              <a:gdLst/>
              <a:ahLst/>
              <a:cxnLst/>
              <a:rect l="l" t="t" r="r" b="b"/>
              <a:pathLst>
                <a:path w="77470" h="103505">
                  <a:moveTo>
                    <a:pt x="2120" y="67310"/>
                  </a:moveTo>
                  <a:lnTo>
                    <a:pt x="1739" y="67564"/>
                  </a:lnTo>
                  <a:lnTo>
                    <a:pt x="1549" y="67310"/>
                  </a:lnTo>
                  <a:lnTo>
                    <a:pt x="1282" y="68199"/>
                  </a:lnTo>
                  <a:lnTo>
                    <a:pt x="1892" y="67564"/>
                  </a:lnTo>
                  <a:lnTo>
                    <a:pt x="2120" y="67310"/>
                  </a:lnTo>
                  <a:close/>
                </a:path>
                <a:path w="77470" h="103505">
                  <a:moveTo>
                    <a:pt x="2159" y="53886"/>
                  </a:moveTo>
                  <a:lnTo>
                    <a:pt x="1841" y="53721"/>
                  </a:lnTo>
                  <a:lnTo>
                    <a:pt x="1917" y="52959"/>
                  </a:lnTo>
                  <a:lnTo>
                    <a:pt x="838" y="54102"/>
                  </a:lnTo>
                  <a:lnTo>
                    <a:pt x="2159" y="53886"/>
                  </a:lnTo>
                  <a:close/>
                </a:path>
                <a:path w="77470" h="103505">
                  <a:moveTo>
                    <a:pt x="2374" y="53860"/>
                  </a:moveTo>
                  <a:lnTo>
                    <a:pt x="2159" y="53886"/>
                  </a:lnTo>
                  <a:lnTo>
                    <a:pt x="2298" y="53975"/>
                  </a:lnTo>
                  <a:close/>
                </a:path>
                <a:path w="77470" h="103505">
                  <a:moveTo>
                    <a:pt x="2730" y="35572"/>
                  </a:moveTo>
                  <a:lnTo>
                    <a:pt x="2451" y="34671"/>
                  </a:lnTo>
                  <a:lnTo>
                    <a:pt x="2184" y="35687"/>
                  </a:lnTo>
                  <a:lnTo>
                    <a:pt x="2730" y="35572"/>
                  </a:lnTo>
                  <a:close/>
                </a:path>
                <a:path w="77470" h="103505">
                  <a:moveTo>
                    <a:pt x="2908" y="42341"/>
                  </a:moveTo>
                  <a:lnTo>
                    <a:pt x="2286" y="42367"/>
                  </a:lnTo>
                  <a:lnTo>
                    <a:pt x="2209" y="41262"/>
                  </a:lnTo>
                  <a:lnTo>
                    <a:pt x="2095" y="42570"/>
                  </a:lnTo>
                  <a:lnTo>
                    <a:pt x="2349" y="42443"/>
                  </a:lnTo>
                  <a:lnTo>
                    <a:pt x="2628" y="42379"/>
                  </a:lnTo>
                  <a:lnTo>
                    <a:pt x="2908" y="42341"/>
                  </a:lnTo>
                  <a:close/>
                </a:path>
                <a:path w="77470" h="103505">
                  <a:moveTo>
                    <a:pt x="3009" y="35509"/>
                  </a:moveTo>
                  <a:lnTo>
                    <a:pt x="2730" y="35572"/>
                  </a:lnTo>
                  <a:lnTo>
                    <a:pt x="3009" y="35509"/>
                  </a:lnTo>
                  <a:close/>
                </a:path>
                <a:path w="77470" h="103505">
                  <a:moveTo>
                    <a:pt x="3149" y="42367"/>
                  </a:moveTo>
                  <a:lnTo>
                    <a:pt x="2908" y="42418"/>
                  </a:lnTo>
                  <a:lnTo>
                    <a:pt x="3098" y="42418"/>
                  </a:lnTo>
                  <a:close/>
                </a:path>
                <a:path w="77470" h="103505">
                  <a:moveTo>
                    <a:pt x="3340" y="43738"/>
                  </a:moveTo>
                  <a:lnTo>
                    <a:pt x="3263" y="43510"/>
                  </a:lnTo>
                  <a:lnTo>
                    <a:pt x="3022" y="43815"/>
                  </a:lnTo>
                  <a:lnTo>
                    <a:pt x="3340" y="43738"/>
                  </a:lnTo>
                  <a:close/>
                </a:path>
                <a:path w="77470" h="103505">
                  <a:moveTo>
                    <a:pt x="3835" y="42799"/>
                  </a:moveTo>
                  <a:lnTo>
                    <a:pt x="3060" y="42672"/>
                  </a:lnTo>
                  <a:lnTo>
                    <a:pt x="3136" y="42938"/>
                  </a:lnTo>
                  <a:lnTo>
                    <a:pt x="3187" y="43180"/>
                  </a:lnTo>
                  <a:lnTo>
                    <a:pt x="3263" y="43510"/>
                  </a:lnTo>
                  <a:lnTo>
                    <a:pt x="3733" y="42926"/>
                  </a:lnTo>
                  <a:lnTo>
                    <a:pt x="3835" y="42799"/>
                  </a:lnTo>
                  <a:close/>
                </a:path>
                <a:path w="77470" h="103505">
                  <a:moveTo>
                    <a:pt x="5334" y="28575"/>
                  </a:moveTo>
                  <a:close/>
                </a:path>
                <a:path w="77470" h="103505">
                  <a:moveTo>
                    <a:pt x="6464" y="21894"/>
                  </a:moveTo>
                  <a:lnTo>
                    <a:pt x="6324" y="21856"/>
                  </a:lnTo>
                  <a:lnTo>
                    <a:pt x="6464" y="21894"/>
                  </a:lnTo>
                  <a:close/>
                </a:path>
                <a:path w="77470" h="103505">
                  <a:moveTo>
                    <a:pt x="7810" y="47371"/>
                  </a:moveTo>
                  <a:lnTo>
                    <a:pt x="7683" y="47332"/>
                  </a:lnTo>
                  <a:lnTo>
                    <a:pt x="7708" y="47752"/>
                  </a:lnTo>
                  <a:lnTo>
                    <a:pt x="7810" y="47371"/>
                  </a:lnTo>
                  <a:close/>
                </a:path>
                <a:path w="77470" h="103505">
                  <a:moveTo>
                    <a:pt x="7861" y="49784"/>
                  </a:moveTo>
                  <a:lnTo>
                    <a:pt x="7670" y="49403"/>
                  </a:lnTo>
                  <a:lnTo>
                    <a:pt x="7632" y="49657"/>
                  </a:lnTo>
                  <a:lnTo>
                    <a:pt x="7861" y="49784"/>
                  </a:lnTo>
                  <a:close/>
                </a:path>
                <a:path w="77470" h="103505">
                  <a:moveTo>
                    <a:pt x="8178" y="68707"/>
                  </a:moveTo>
                  <a:lnTo>
                    <a:pt x="7988" y="69088"/>
                  </a:lnTo>
                  <a:lnTo>
                    <a:pt x="8178" y="68707"/>
                  </a:lnTo>
                  <a:close/>
                </a:path>
                <a:path w="77470" h="103505">
                  <a:moveTo>
                    <a:pt x="8902" y="17526"/>
                  </a:moveTo>
                  <a:lnTo>
                    <a:pt x="8712" y="17526"/>
                  </a:lnTo>
                  <a:lnTo>
                    <a:pt x="8420" y="16764"/>
                  </a:lnTo>
                  <a:lnTo>
                    <a:pt x="7861" y="17272"/>
                  </a:lnTo>
                  <a:lnTo>
                    <a:pt x="8267" y="18034"/>
                  </a:lnTo>
                  <a:lnTo>
                    <a:pt x="8902" y="17526"/>
                  </a:lnTo>
                  <a:close/>
                </a:path>
                <a:path w="77470" h="103505">
                  <a:moveTo>
                    <a:pt x="9245" y="17526"/>
                  </a:moveTo>
                  <a:lnTo>
                    <a:pt x="9156" y="17322"/>
                  </a:lnTo>
                  <a:lnTo>
                    <a:pt x="8902" y="17526"/>
                  </a:lnTo>
                  <a:lnTo>
                    <a:pt x="9245" y="17526"/>
                  </a:lnTo>
                  <a:close/>
                </a:path>
                <a:path w="77470" h="103505">
                  <a:moveTo>
                    <a:pt x="10629" y="89712"/>
                  </a:moveTo>
                  <a:lnTo>
                    <a:pt x="10363" y="89687"/>
                  </a:lnTo>
                  <a:lnTo>
                    <a:pt x="10464" y="89852"/>
                  </a:lnTo>
                  <a:lnTo>
                    <a:pt x="10629" y="89712"/>
                  </a:lnTo>
                  <a:close/>
                </a:path>
                <a:path w="77470" h="103505">
                  <a:moveTo>
                    <a:pt x="11163" y="28829"/>
                  </a:moveTo>
                  <a:lnTo>
                    <a:pt x="5537" y="28829"/>
                  </a:lnTo>
                  <a:lnTo>
                    <a:pt x="5232" y="28829"/>
                  </a:lnTo>
                  <a:lnTo>
                    <a:pt x="5067" y="29210"/>
                  </a:lnTo>
                  <a:lnTo>
                    <a:pt x="4597" y="29210"/>
                  </a:lnTo>
                  <a:lnTo>
                    <a:pt x="4229" y="29591"/>
                  </a:lnTo>
                  <a:lnTo>
                    <a:pt x="5397" y="29972"/>
                  </a:lnTo>
                  <a:lnTo>
                    <a:pt x="5435" y="30988"/>
                  </a:lnTo>
                  <a:lnTo>
                    <a:pt x="5562" y="31242"/>
                  </a:lnTo>
                  <a:lnTo>
                    <a:pt x="6045" y="31750"/>
                  </a:lnTo>
                  <a:lnTo>
                    <a:pt x="4724" y="32385"/>
                  </a:lnTo>
                  <a:lnTo>
                    <a:pt x="4762" y="30988"/>
                  </a:lnTo>
                  <a:lnTo>
                    <a:pt x="3619" y="30988"/>
                  </a:lnTo>
                  <a:lnTo>
                    <a:pt x="4584" y="31115"/>
                  </a:lnTo>
                  <a:lnTo>
                    <a:pt x="4267" y="32639"/>
                  </a:lnTo>
                  <a:lnTo>
                    <a:pt x="5118" y="32512"/>
                  </a:lnTo>
                  <a:lnTo>
                    <a:pt x="4279" y="32893"/>
                  </a:lnTo>
                  <a:lnTo>
                    <a:pt x="4660" y="32893"/>
                  </a:lnTo>
                  <a:lnTo>
                    <a:pt x="3606" y="33020"/>
                  </a:lnTo>
                  <a:lnTo>
                    <a:pt x="5054" y="33528"/>
                  </a:lnTo>
                  <a:lnTo>
                    <a:pt x="3746" y="33655"/>
                  </a:lnTo>
                  <a:lnTo>
                    <a:pt x="4521" y="34417"/>
                  </a:lnTo>
                  <a:lnTo>
                    <a:pt x="3594" y="35052"/>
                  </a:lnTo>
                  <a:lnTo>
                    <a:pt x="3098" y="34290"/>
                  </a:lnTo>
                  <a:lnTo>
                    <a:pt x="3314" y="35306"/>
                  </a:lnTo>
                  <a:lnTo>
                    <a:pt x="3009" y="35509"/>
                  </a:lnTo>
                  <a:lnTo>
                    <a:pt x="3416" y="35433"/>
                  </a:lnTo>
                  <a:lnTo>
                    <a:pt x="4000" y="35814"/>
                  </a:lnTo>
                  <a:lnTo>
                    <a:pt x="4038" y="37084"/>
                  </a:lnTo>
                  <a:lnTo>
                    <a:pt x="3060" y="36068"/>
                  </a:lnTo>
                  <a:lnTo>
                    <a:pt x="2400" y="36322"/>
                  </a:lnTo>
                  <a:lnTo>
                    <a:pt x="2514" y="37211"/>
                  </a:lnTo>
                  <a:lnTo>
                    <a:pt x="3251" y="37846"/>
                  </a:lnTo>
                  <a:lnTo>
                    <a:pt x="3302" y="38227"/>
                  </a:lnTo>
                  <a:lnTo>
                    <a:pt x="3200" y="38481"/>
                  </a:lnTo>
                  <a:lnTo>
                    <a:pt x="3009" y="38481"/>
                  </a:lnTo>
                  <a:lnTo>
                    <a:pt x="2921" y="38608"/>
                  </a:lnTo>
                  <a:lnTo>
                    <a:pt x="2717" y="38481"/>
                  </a:lnTo>
                  <a:lnTo>
                    <a:pt x="3149" y="39243"/>
                  </a:lnTo>
                  <a:lnTo>
                    <a:pt x="3276" y="39751"/>
                  </a:lnTo>
                  <a:lnTo>
                    <a:pt x="2197" y="41148"/>
                  </a:lnTo>
                  <a:lnTo>
                    <a:pt x="3200" y="42291"/>
                  </a:lnTo>
                  <a:lnTo>
                    <a:pt x="3492" y="42291"/>
                  </a:lnTo>
                  <a:lnTo>
                    <a:pt x="4064" y="42418"/>
                  </a:lnTo>
                  <a:lnTo>
                    <a:pt x="4470" y="42418"/>
                  </a:lnTo>
                  <a:lnTo>
                    <a:pt x="4483" y="42964"/>
                  </a:lnTo>
                  <a:lnTo>
                    <a:pt x="5080" y="43434"/>
                  </a:lnTo>
                  <a:lnTo>
                    <a:pt x="4318" y="43434"/>
                  </a:lnTo>
                  <a:lnTo>
                    <a:pt x="4381" y="43180"/>
                  </a:lnTo>
                  <a:lnTo>
                    <a:pt x="4089" y="43180"/>
                  </a:lnTo>
                  <a:lnTo>
                    <a:pt x="3873" y="42926"/>
                  </a:lnTo>
                  <a:lnTo>
                    <a:pt x="3987" y="43180"/>
                  </a:lnTo>
                  <a:lnTo>
                    <a:pt x="4140" y="43561"/>
                  </a:lnTo>
                  <a:lnTo>
                    <a:pt x="3340" y="43738"/>
                  </a:lnTo>
                  <a:lnTo>
                    <a:pt x="3429" y="43891"/>
                  </a:lnTo>
                  <a:lnTo>
                    <a:pt x="3530" y="44069"/>
                  </a:lnTo>
                  <a:lnTo>
                    <a:pt x="3975" y="44831"/>
                  </a:lnTo>
                  <a:lnTo>
                    <a:pt x="3975" y="45085"/>
                  </a:lnTo>
                  <a:lnTo>
                    <a:pt x="3695" y="45593"/>
                  </a:lnTo>
                  <a:lnTo>
                    <a:pt x="2628" y="45720"/>
                  </a:lnTo>
                  <a:lnTo>
                    <a:pt x="3048" y="44831"/>
                  </a:lnTo>
                  <a:lnTo>
                    <a:pt x="3390" y="44069"/>
                  </a:lnTo>
                  <a:lnTo>
                    <a:pt x="3429" y="43891"/>
                  </a:lnTo>
                  <a:lnTo>
                    <a:pt x="2476" y="44831"/>
                  </a:lnTo>
                  <a:lnTo>
                    <a:pt x="2717" y="44323"/>
                  </a:lnTo>
                  <a:lnTo>
                    <a:pt x="3009" y="43688"/>
                  </a:lnTo>
                  <a:lnTo>
                    <a:pt x="1270" y="44323"/>
                  </a:lnTo>
                  <a:lnTo>
                    <a:pt x="3136" y="42964"/>
                  </a:lnTo>
                  <a:lnTo>
                    <a:pt x="1358" y="43561"/>
                  </a:lnTo>
                  <a:lnTo>
                    <a:pt x="876" y="45085"/>
                  </a:lnTo>
                  <a:lnTo>
                    <a:pt x="1727" y="45339"/>
                  </a:lnTo>
                  <a:lnTo>
                    <a:pt x="1295" y="46863"/>
                  </a:lnTo>
                  <a:lnTo>
                    <a:pt x="1854" y="47244"/>
                  </a:lnTo>
                  <a:lnTo>
                    <a:pt x="2159" y="46863"/>
                  </a:lnTo>
                  <a:lnTo>
                    <a:pt x="2717" y="47244"/>
                  </a:lnTo>
                  <a:lnTo>
                    <a:pt x="3657" y="49403"/>
                  </a:lnTo>
                  <a:lnTo>
                    <a:pt x="0" y="48768"/>
                  </a:lnTo>
                  <a:lnTo>
                    <a:pt x="1333" y="50419"/>
                  </a:lnTo>
                  <a:lnTo>
                    <a:pt x="2019" y="50800"/>
                  </a:lnTo>
                  <a:lnTo>
                    <a:pt x="3340" y="51054"/>
                  </a:lnTo>
                  <a:lnTo>
                    <a:pt x="2870" y="51689"/>
                  </a:lnTo>
                  <a:lnTo>
                    <a:pt x="8255" y="51689"/>
                  </a:lnTo>
                  <a:lnTo>
                    <a:pt x="8356" y="50800"/>
                  </a:lnTo>
                  <a:lnTo>
                    <a:pt x="6769" y="49784"/>
                  </a:lnTo>
                  <a:lnTo>
                    <a:pt x="6578" y="49403"/>
                  </a:lnTo>
                  <a:lnTo>
                    <a:pt x="7251" y="49276"/>
                  </a:lnTo>
                  <a:lnTo>
                    <a:pt x="7518" y="49149"/>
                  </a:lnTo>
                  <a:lnTo>
                    <a:pt x="7670" y="49403"/>
                  </a:lnTo>
                  <a:lnTo>
                    <a:pt x="7543" y="49149"/>
                  </a:lnTo>
                  <a:lnTo>
                    <a:pt x="7632" y="48260"/>
                  </a:lnTo>
                  <a:lnTo>
                    <a:pt x="7708" y="47752"/>
                  </a:lnTo>
                  <a:lnTo>
                    <a:pt x="7594" y="47320"/>
                  </a:lnTo>
                  <a:lnTo>
                    <a:pt x="6705" y="47117"/>
                  </a:lnTo>
                  <a:lnTo>
                    <a:pt x="6883" y="46863"/>
                  </a:lnTo>
                  <a:lnTo>
                    <a:pt x="7289" y="46228"/>
                  </a:lnTo>
                  <a:lnTo>
                    <a:pt x="7569" y="47244"/>
                  </a:lnTo>
                  <a:lnTo>
                    <a:pt x="7620" y="46355"/>
                  </a:lnTo>
                  <a:lnTo>
                    <a:pt x="7950" y="46609"/>
                  </a:lnTo>
                  <a:lnTo>
                    <a:pt x="8166" y="46355"/>
                  </a:lnTo>
                  <a:lnTo>
                    <a:pt x="8280" y="46228"/>
                  </a:lnTo>
                  <a:lnTo>
                    <a:pt x="8699" y="45720"/>
                  </a:lnTo>
                  <a:lnTo>
                    <a:pt x="9982" y="44196"/>
                  </a:lnTo>
                  <a:lnTo>
                    <a:pt x="9271" y="43815"/>
                  </a:lnTo>
                  <a:lnTo>
                    <a:pt x="8547" y="43434"/>
                  </a:lnTo>
                  <a:lnTo>
                    <a:pt x="6375" y="42291"/>
                  </a:lnTo>
                  <a:lnTo>
                    <a:pt x="5410" y="41783"/>
                  </a:lnTo>
                  <a:lnTo>
                    <a:pt x="8140" y="39497"/>
                  </a:lnTo>
                  <a:lnTo>
                    <a:pt x="7962" y="39497"/>
                  </a:lnTo>
                  <a:lnTo>
                    <a:pt x="8483" y="38608"/>
                  </a:lnTo>
                  <a:lnTo>
                    <a:pt x="9372" y="37084"/>
                  </a:lnTo>
                  <a:lnTo>
                    <a:pt x="9829" y="36322"/>
                  </a:lnTo>
                  <a:lnTo>
                    <a:pt x="9677" y="35433"/>
                  </a:lnTo>
                  <a:lnTo>
                    <a:pt x="9575" y="35052"/>
                  </a:lnTo>
                  <a:lnTo>
                    <a:pt x="8864" y="32512"/>
                  </a:lnTo>
                  <a:lnTo>
                    <a:pt x="8826" y="32385"/>
                  </a:lnTo>
                  <a:lnTo>
                    <a:pt x="8712" y="32004"/>
                  </a:lnTo>
                  <a:lnTo>
                    <a:pt x="11074" y="28956"/>
                  </a:lnTo>
                  <a:lnTo>
                    <a:pt x="11163" y="28829"/>
                  </a:lnTo>
                  <a:close/>
                </a:path>
                <a:path w="77470" h="103505">
                  <a:moveTo>
                    <a:pt x="12420" y="91452"/>
                  </a:moveTo>
                  <a:lnTo>
                    <a:pt x="12153" y="91325"/>
                  </a:lnTo>
                  <a:lnTo>
                    <a:pt x="12306" y="91465"/>
                  </a:lnTo>
                  <a:close/>
                </a:path>
                <a:path w="77470" h="103505">
                  <a:moveTo>
                    <a:pt x="13576" y="9283"/>
                  </a:moveTo>
                  <a:lnTo>
                    <a:pt x="13474" y="9410"/>
                  </a:lnTo>
                  <a:lnTo>
                    <a:pt x="13335" y="9550"/>
                  </a:lnTo>
                  <a:lnTo>
                    <a:pt x="13474" y="9779"/>
                  </a:lnTo>
                  <a:lnTo>
                    <a:pt x="13576" y="9283"/>
                  </a:lnTo>
                  <a:close/>
                </a:path>
                <a:path w="77470" h="103505">
                  <a:moveTo>
                    <a:pt x="13665" y="9118"/>
                  </a:moveTo>
                  <a:lnTo>
                    <a:pt x="13563" y="9283"/>
                  </a:lnTo>
                  <a:lnTo>
                    <a:pt x="13665" y="9118"/>
                  </a:lnTo>
                  <a:close/>
                </a:path>
                <a:path w="77470" h="103505">
                  <a:moveTo>
                    <a:pt x="13677" y="8801"/>
                  </a:moveTo>
                  <a:lnTo>
                    <a:pt x="13525" y="8940"/>
                  </a:lnTo>
                  <a:lnTo>
                    <a:pt x="13677" y="8801"/>
                  </a:lnTo>
                  <a:close/>
                </a:path>
                <a:path w="77470" h="103505">
                  <a:moveTo>
                    <a:pt x="13995" y="14820"/>
                  </a:moveTo>
                  <a:lnTo>
                    <a:pt x="13576" y="14452"/>
                  </a:lnTo>
                  <a:lnTo>
                    <a:pt x="13563" y="14592"/>
                  </a:lnTo>
                  <a:lnTo>
                    <a:pt x="13995" y="14820"/>
                  </a:lnTo>
                  <a:close/>
                </a:path>
                <a:path w="77470" h="103505">
                  <a:moveTo>
                    <a:pt x="14528" y="11912"/>
                  </a:moveTo>
                  <a:lnTo>
                    <a:pt x="14351" y="11277"/>
                  </a:lnTo>
                  <a:lnTo>
                    <a:pt x="13995" y="10325"/>
                  </a:lnTo>
                  <a:lnTo>
                    <a:pt x="13030" y="10058"/>
                  </a:lnTo>
                  <a:lnTo>
                    <a:pt x="13550" y="10998"/>
                  </a:lnTo>
                  <a:lnTo>
                    <a:pt x="13131" y="10871"/>
                  </a:lnTo>
                  <a:lnTo>
                    <a:pt x="13881" y="11938"/>
                  </a:lnTo>
                  <a:lnTo>
                    <a:pt x="13779" y="12344"/>
                  </a:lnTo>
                  <a:lnTo>
                    <a:pt x="13258" y="12382"/>
                  </a:lnTo>
                  <a:lnTo>
                    <a:pt x="12966" y="12128"/>
                  </a:lnTo>
                  <a:lnTo>
                    <a:pt x="13119" y="12382"/>
                  </a:lnTo>
                  <a:lnTo>
                    <a:pt x="12458" y="12585"/>
                  </a:lnTo>
                  <a:lnTo>
                    <a:pt x="12915" y="13081"/>
                  </a:lnTo>
                  <a:lnTo>
                    <a:pt x="13868" y="12992"/>
                  </a:lnTo>
                  <a:lnTo>
                    <a:pt x="14185" y="12471"/>
                  </a:lnTo>
                  <a:lnTo>
                    <a:pt x="13970" y="11518"/>
                  </a:lnTo>
                  <a:lnTo>
                    <a:pt x="14224" y="11518"/>
                  </a:lnTo>
                  <a:lnTo>
                    <a:pt x="14389" y="11785"/>
                  </a:lnTo>
                  <a:lnTo>
                    <a:pt x="14528" y="11912"/>
                  </a:lnTo>
                  <a:close/>
                </a:path>
                <a:path w="77470" h="103505">
                  <a:moveTo>
                    <a:pt x="14808" y="10287"/>
                  </a:moveTo>
                  <a:lnTo>
                    <a:pt x="14414" y="9906"/>
                  </a:lnTo>
                  <a:lnTo>
                    <a:pt x="14389" y="8877"/>
                  </a:lnTo>
                  <a:lnTo>
                    <a:pt x="14173" y="9398"/>
                  </a:lnTo>
                  <a:lnTo>
                    <a:pt x="14122" y="9906"/>
                  </a:lnTo>
                  <a:lnTo>
                    <a:pt x="14528" y="10414"/>
                  </a:lnTo>
                  <a:lnTo>
                    <a:pt x="14808" y="10287"/>
                  </a:lnTo>
                  <a:close/>
                </a:path>
                <a:path w="77470" h="103505">
                  <a:moveTo>
                    <a:pt x="15074" y="10160"/>
                  </a:moveTo>
                  <a:lnTo>
                    <a:pt x="14808" y="10287"/>
                  </a:lnTo>
                  <a:lnTo>
                    <a:pt x="14935" y="10414"/>
                  </a:lnTo>
                  <a:lnTo>
                    <a:pt x="15074" y="10160"/>
                  </a:lnTo>
                  <a:close/>
                </a:path>
                <a:path w="77470" h="103505">
                  <a:moveTo>
                    <a:pt x="15074" y="8255"/>
                  </a:moveTo>
                  <a:lnTo>
                    <a:pt x="15062" y="7747"/>
                  </a:lnTo>
                  <a:lnTo>
                    <a:pt x="14579" y="8382"/>
                  </a:lnTo>
                  <a:lnTo>
                    <a:pt x="14465" y="8661"/>
                  </a:lnTo>
                  <a:lnTo>
                    <a:pt x="14960" y="8801"/>
                  </a:lnTo>
                  <a:lnTo>
                    <a:pt x="15074" y="8255"/>
                  </a:lnTo>
                  <a:close/>
                </a:path>
                <a:path w="77470" h="103505">
                  <a:moveTo>
                    <a:pt x="15100" y="94386"/>
                  </a:moveTo>
                  <a:lnTo>
                    <a:pt x="14617" y="94361"/>
                  </a:lnTo>
                  <a:lnTo>
                    <a:pt x="15100" y="94386"/>
                  </a:lnTo>
                  <a:close/>
                </a:path>
                <a:path w="77470" h="103505">
                  <a:moveTo>
                    <a:pt x="15265" y="15748"/>
                  </a:moveTo>
                  <a:lnTo>
                    <a:pt x="14935" y="14859"/>
                  </a:lnTo>
                  <a:lnTo>
                    <a:pt x="14541" y="14986"/>
                  </a:lnTo>
                  <a:lnTo>
                    <a:pt x="14401" y="15240"/>
                  </a:lnTo>
                  <a:lnTo>
                    <a:pt x="13982" y="15494"/>
                  </a:lnTo>
                  <a:lnTo>
                    <a:pt x="13525" y="15367"/>
                  </a:lnTo>
                  <a:lnTo>
                    <a:pt x="13550" y="14605"/>
                  </a:lnTo>
                  <a:lnTo>
                    <a:pt x="12293" y="13970"/>
                  </a:lnTo>
                  <a:lnTo>
                    <a:pt x="12065" y="13741"/>
                  </a:lnTo>
                  <a:lnTo>
                    <a:pt x="12331" y="13817"/>
                  </a:lnTo>
                  <a:lnTo>
                    <a:pt x="12407" y="13411"/>
                  </a:lnTo>
                  <a:lnTo>
                    <a:pt x="11645" y="12687"/>
                  </a:lnTo>
                  <a:lnTo>
                    <a:pt x="11582" y="13233"/>
                  </a:lnTo>
                  <a:lnTo>
                    <a:pt x="11201" y="12827"/>
                  </a:lnTo>
                  <a:lnTo>
                    <a:pt x="9740" y="13868"/>
                  </a:lnTo>
                  <a:lnTo>
                    <a:pt x="9728" y="14478"/>
                  </a:lnTo>
                  <a:lnTo>
                    <a:pt x="9944" y="15367"/>
                  </a:lnTo>
                  <a:lnTo>
                    <a:pt x="9156" y="15494"/>
                  </a:lnTo>
                  <a:lnTo>
                    <a:pt x="9486" y="14478"/>
                  </a:lnTo>
                  <a:lnTo>
                    <a:pt x="8686" y="14732"/>
                  </a:lnTo>
                  <a:lnTo>
                    <a:pt x="9067" y="15367"/>
                  </a:lnTo>
                  <a:lnTo>
                    <a:pt x="9131" y="15494"/>
                  </a:lnTo>
                  <a:lnTo>
                    <a:pt x="9232" y="15748"/>
                  </a:lnTo>
                  <a:lnTo>
                    <a:pt x="15265" y="15748"/>
                  </a:lnTo>
                  <a:close/>
                </a:path>
                <a:path w="77470" h="103505">
                  <a:moveTo>
                    <a:pt x="15379" y="8991"/>
                  </a:moveTo>
                  <a:lnTo>
                    <a:pt x="15240" y="8877"/>
                  </a:lnTo>
                  <a:lnTo>
                    <a:pt x="14960" y="8801"/>
                  </a:lnTo>
                  <a:lnTo>
                    <a:pt x="15379" y="8991"/>
                  </a:lnTo>
                  <a:close/>
                </a:path>
                <a:path w="77470" h="103505">
                  <a:moveTo>
                    <a:pt x="15506" y="16891"/>
                  </a:moveTo>
                  <a:lnTo>
                    <a:pt x="15405" y="16129"/>
                  </a:lnTo>
                  <a:lnTo>
                    <a:pt x="15316" y="15875"/>
                  </a:lnTo>
                  <a:lnTo>
                    <a:pt x="9296" y="15875"/>
                  </a:lnTo>
                  <a:lnTo>
                    <a:pt x="8610" y="15875"/>
                  </a:lnTo>
                  <a:lnTo>
                    <a:pt x="8521" y="16217"/>
                  </a:lnTo>
                  <a:lnTo>
                    <a:pt x="9156" y="17322"/>
                  </a:lnTo>
                  <a:lnTo>
                    <a:pt x="9271" y="17526"/>
                  </a:lnTo>
                  <a:lnTo>
                    <a:pt x="9296" y="18288"/>
                  </a:lnTo>
                  <a:lnTo>
                    <a:pt x="8521" y="18542"/>
                  </a:lnTo>
                  <a:lnTo>
                    <a:pt x="8064" y="18161"/>
                  </a:lnTo>
                  <a:lnTo>
                    <a:pt x="8382" y="19050"/>
                  </a:lnTo>
                  <a:lnTo>
                    <a:pt x="8001" y="18923"/>
                  </a:lnTo>
                  <a:lnTo>
                    <a:pt x="7975" y="19177"/>
                  </a:lnTo>
                  <a:lnTo>
                    <a:pt x="7454" y="19939"/>
                  </a:lnTo>
                  <a:lnTo>
                    <a:pt x="8102" y="20447"/>
                  </a:lnTo>
                  <a:lnTo>
                    <a:pt x="7150" y="20828"/>
                  </a:lnTo>
                  <a:lnTo>
                    <a:pt x="7759" y="22352"/>
                  </a:lnTo>
                  <a:lnTo>
                    <a:pt x="6477" y="21971"/>
                  </a:lnTo>
                  <a:lnTo>
                    <a:pt x="6731" y="22225"/>
                  </a:lnTo>
                  <a:lnTo>
                    <a:pt x="7112" y="22987"/>
                  </a:lnTo>
                  <a:lnTo>
                    <a:pt x="7150" y="23749"/>
                  </a:lnTo>
                  <a:lnTo>
                    <a:pt x="5816" y="22352"/>
                  </a:lnTo>
                  <a:lnTo>
                    <a:pt x="6578" y="25527"/>
                  </a:lnTo>
                  <a:lnTo>
                    <a:pt x="4965" y="24892"/>
                  </a:lnTo>
                  <a:lnTo>
                    <a:pt x="6045" y="25781"/>
                  </a:lnTo>
                  <a:lnTo>
                    <a:pt x="6108" y="26035"/>
                  </a:lnTo>
                  <a:lnTo>
                    <a:pt x="5016" y="27559"/>
                  </a:lnTo>
                  <a:lnTo>
                    <a:pt x="5448" y="28638"/>
                  </a:lnTo>
                  <a:lnTo>
                    <a:pt x="11277" y="28638"/>
                  </a:lnTo>
                  <a:lnTo>
                    <a:pt x="11620" y="28067"/>
                  </a:lnTo>
                  <a:lnTo>
                    <a:pt x="10934" y="27813"/>
                  </a:lnTo>
                  <a:lnTo>
                    <a:pt x="10541" y="27178"/>
                  </a:lnTo>
                  <a:lnTo>
                    <a:pt x="11493" y="27178"/>
                  </a:lnTo>
                  <a:lnTo>
                    <a:pt x="10782" y="26035"/>
                  </a:lnTo>
                  <a:lnTo>
                    <a:pt x="10668" y="25781"/>
                  </a:lnTo>
                  <a:lnTo>
                    <a:pt x="10604" y="25527"/>
                  </a:lnTo>
                  <a:lnTo>
                    <a:pt x="10299" y="24257"/>
                  </a:lnTo>
                  <a:lnTo>
                    <a:pt x="13512" y="24003"/>
                  </a:lnTo>
                  <a:lnTo>
                    <a:pt x="13411" y="23749"/>
                  </a:lnTo>
                  <a:lnTo>
                    <a:pt x="12839" y="22352"/>
                  </a:lnTo>
                  <a:lnTo>
                    <a:pt x="12687" y="21971"/>
                  </a:lnTo>
                  <a:lnTo>
                    <a:pt x="12623" y="21844"/>
                  </a:lnTo>
                  <a:lnTo>
                    <a:pt x="11950" y="21971"/>
                  </a:lnTo>
                  <a:lnTo>
                    <a:pt x="12128" y="21590"/>
                  </a:lnTo>
                  <a:lnTo>
                    <a:pt x="12242" y="19812"/>
                  </a:lnTo>
                  <a:lnTo>
                    <a:pt x="12890" y="20193"/>
                  </a:lnTo>
                  <a:lnTo>
                    <a:pt x="12801" y="20066"/>
                  </a:lnTo>
                  <a:lnTo>
                    <a:pt x="12509" y="19812"/>
                  </a:lnTo>
                  <a:lnTo>
                    <a:pt x="12357" y="19685"/>
                  </a:lnTo>
                  <a:lnTo>
                    <a:pt x="12738" y="19558"/>
                  </a:lnTo>
                  <a:lnTo>
                    <a:pt x="13195" y="19685"/>
                  </a:lnTo>
                  <a:lnTo>
                    <a:pt x="13182" y="19558"/>
                  </a:lnTo>
                  <a:lnTo>
                    <a:pt x="13119" y="19050"/>
                  </a:lnTo>
                  <a:lnTo>
                    <a:pt x="13055" y="18542"/>
                  </a:lnTo>
                  <a:lnTo>
                    <a:pt x="13081" y="17780"/>
                  </a:lnTo>
                  <a:lnTo>
                    <a:pt x="13474" y="17272"/>
                  </a:lnTo>
                  <a:lnTo>
                    <a:pt x="13766" y="16891"/>
                  </a:lnTo>
                  <a:lnTo>
                    <a:pt x="14706" y="18796"/>
                  </a:lnTo>
                  <a:lnTo>
                    <a:pt x="15455" y="17272"/>
                  </a:lnTo>
                  <a:lnTo>
                    <a:pt x="15506" y="16891"/>
                  </a:lnTo>
                  <a:close/>
                </a:path>
                <a:path w="77470" h="103505">
                  <a:moveTo>
                    <a:pt x="15659" y="94437"/>
                  </a:moveTo>
                  <a:lnTo>
                    <a:pt x="15100" y="94386"/>
                  </a:lnTo>
                  <a:lnTo>
                    <a:pt x="15455" y="94615"/>
                  </a:lnTo>
                  <a:lnTo>
                    <a:pt x="15659" y="94437"/>
                  </a:lnTo>
                  <a:close/>
                </a:path>
                <a:path w="77470" h="103505">
                  <a:moveTo>
                    <a:pt x="16294" y="84709"/>
                  </a:moveTo>
                  <a:lnTo>
                    <a:pt x="15697" y="84582"/>
                  </a:lnTo>
                  <a:lnTo>
                    <a:pt x="15328" y="84201"/>
                  </a:lnTo>
                  <a:lnTo>
                    <a:pt x="14744" y="84074"/>
                  </a:lnTo>
                  <a:lnTo>
                    <a:pt x="15468" y="83566"/>
                  </a:lnTo>
                  <a:lnTo>
                    <a:pt x="15189" y="82931"/>
                  </a:lnTo>
                  <a:lnTo>
                    <a:pt x="14655" y="81788"/>
                  </a:lnTo>
                  <a:lnTo>
                    <a:pt x="13881" y="80772"/>
                  </a:lnTo>
                  <a:lnTo>
                    <a:pt x="13677" y="80518"/>
                  </a:lnTo>
                  <a:lnTo>
                    <a:pt x="14376" y="80518"/>
                  </a:lnTo>
                  <a:lnTo>
                    <a:pt x="13995" y="79756"/>
                  </a:lnTo>
                  <a:lnTo>
                    <a:pt x="11607" y="80772"/>
                  </a:lnTo>
                  <a:lnTo>
                    <a:pt x="11163" y="80010"/>
                  </a:lnTo>
                  <a:lnTo>
                    <a:pt x="12192" y="79121"/>
                  </a:lnTo>
                  <a:lnTo>
                    <a:pt x="11404" y="77724"/>
                  </a:lnTo>
                  <a:lnTo>
                    <a:pt x="11785" y="75946"/>
                  </a:lnTo>
                  <a:lnTo>
                    <a:pt x="11811" y="75819"/>
                  </a:lnTo>
                  <a:lnTo>
                    <a:pt x="10096" y="74803"/>
                  </a:lnTo>
                  <a:lnTo>
                    <a:pt x="10655" y="74676"/>
                  </a:lnTo>
                  <a:lnTo>
                    <a:pt x="10795" y="74803"/>
                  </a:lnTo>
                  <a:lnTo>
                    <a:pt x="10731" y="74676"/>
                  </a:lnTo>
                  <a:lnTo>
                    <a:pt x="10591" y="74422"/>
                  </a:lnTo>
                  <a:lnTo>
                    <a:pt x="10769" y="74041"/>
                  </a:lnTo>
                  <a:lnTo>
                    <a:pt x="10680" y="73787"/>
                  </a:lnTo>
                  <a:lnTo>
                    <a:pt x="10515" y="73152"/>
                  </a:lnTo>
                  <a:lnTo>
                    <a:pt x="10414" y="73025"/>
                  </a:lnTo>
                  <a:lnTo>
                    <a:pt x="10236" y="72821"/>
                  </a:lnTo>
                  <a:lnTo>
                    <a:pt x="10464" y="72771"/>
                  </a:lnTo>
                  <a:lnTo>
                    <a:pt x="9169" y="71501"/>
                  </a:lnTo>
                  <a:lnTo>
                    <a:pt x="8559" y="70612"/>
                  </a:lnTo>
                  <a:lnTo>
                    <a:pt x="9423" y="70612"/>
                  </a:lnTo>
                  <a:lnTo>
                    <a:pt x="8242" y="69977"/>
                  </a:lnTo>
                  <a:lnTo>
                    <a:pt x="7950" y="69977"/>
                  </a:lnTo>
                  <a:lnTo>
                    <a:pt x="7581" y="69088"/>
                  </a:lnTo>
                  <a:lnTo>
                    <a:pt x="7607" y="68707"/>
                  </a:lnTo>
                  <a:lnTo>
                    <a:pt x="8153" y="68707"/>
                  </a:lnTo>
                  <a:lnTo>
                    <a:pt x="8255" y="68453"/>
                  </a:lnTo>
                  <a:lnTo>
                    <a:pt x="8356" y="68199"/>
                  </a:lnTo>
                  <a:lnTo>
                    <a:pt x="7124" y="68453"/>
                  </a:lnTo>
                  <a:lnTo>
                    <a:pt x="7175" y="68326"/>
                  </a:lnTo>
                  <a:lnTo>
                    <a:pt x="7493" y="67437"/>
                  </a:lnTo>
                  <a:lnTo>
                    <a:pt x="8064" y="67691"/>
                  </a:lnTo>
                  <a:lnTo>
                    <a:pt x="8064" y="67437"/>
                  </a:lnTo>
                  <a:lnTo>
                    <a:pt x="8051" y="66929"/>
                  </a:lnTo>
                  <a:lnTo>
                    <a:pt x="7759" y="66929"/>
                  </a:lnTo>
                  <a:lnTo>
                    <a:pt x="7086" y="66548"/>
                  </a:lnTo>
                  <a:lnTo>
                    <a:pt x="6819" y="66167"/>
                  </a:lnTo>
                  <a:lnTo>
                    <a:pt x="6832" y="65786"/>
                  </a:lnTo>
                  <a:lnTo>
                    <a:pt x="7200" y="64897"/>
                  </a:lnTo>
                  <a:lnTo>
                    <a:pt x="7962" y="64643"/>
                  </a:lnTo>
                  <a:lnTo>
                    <a:pt x="7480" y="64643"/>
                  </a:lnTo>
                  <a:lnTo>
                    <a:pt x="6819" y="64135"/>
                  </a:lnTo>
                  <a:lnTo>
                    <a:pt x="7023" y="63627"/>
                  </a:lnTo>
                  <a:lnTo>
                    <a:pt x="7302" y="63500"/>
                  </a:lnTo>
                  <a:lnTo>
                    <a:pt x="7594" y="63754"/>
                  </a:lnTo>
                  <a:lnTo>
                    <a:pt x="7696" y="63500"/>
                  </a:lnTo>
                  <a:lnTo>
                    <a:pt x="8077" y="62484"/>
                  </a:lnTo>
                  <a:lnTo>
                    <a:pt x="7823" y="62484"/>
                  </a:lnTo>
                  <a:lnTo>
                    <a:pt x="7823" y="62217"/>
                  </a:lnTo>
                  <a:lnTo>
                    <a:pt x="6769" y="61722"/>
                  </a:lnTo>
                  <a:lnTo>
                    <a:pt x="6489" y="61595"/>
                  </a:lnTo>
                  <a:lnTo>
                    <a:pt x="6997" y="60960"/>
                  </a:lnTo>
                  <a:lnTo>
                    <a:pt x="7200" y="60706"/>
                  </a:lnTo>
                  <a:lnTo>
                    <a:pt x="7302" y="60579"/>
                  </a:lnTo>
                  <a:lnTo>
                    <a:pt x="7581" y="60579"/>
                  </a:lnTo>
                  <a:lnTo>
                    <a:pt x="7721" y="60452"/>
                  </a:lnTo>
                  <a:lnTo>
                    <a:pt x="7823" y="62217"/>
                  </a:lnTo>
                  <a:lnTo>
                    <a:pt x="7823" y="62471"/>
                  </a:lnTo>
                  <a:lnTo>
                    <a:pt x="8089" y="62420"/>
                  </a:lnTo>
                  <a:lnTo>
                    <a:pt x="8547" y="62357"/>
                  </a:lnTo>
                  <a:lnTo>
                    <a:pt x="8648" y="61468"/>
                  </a:lnTo>
                  <a:lnTo>
                    <a:pt x="9766" y="62103"/>
                  </a:lnTo>
                  <a:lnTo>
                    <a:pt x="9118" y="61468"/>
                  </a:lnTo>
                  <a:lnTo>
                    <a:pt x="8064" y="60452"/>
                  </a:lnTo>
                  <a:lnTo>
                    <a:pt x="7797" y="60198"/>
                  </a:lnTo>
                  <a:lnTo>
                    <a:pt x="8001" y="59690"/>
                  </a:lnTo>
                  <a:lnTo>
                    <a:pt x="8140" y="59309"/>
                  </a:lnTo>
                  <a:lnTo>
                    <a:pt x="8293" y="59182"/>
                  </a:lnTo>
                  <a:lnTo>
                    <a:pt x="8509" y="59182"/>
                  </a:lnTo>
                  <a:lnTo>
                    <a:pt x="8509" y="58801"/>
                  </a:lnTo>
                  <a:lnTo>
                    <a:pt x="8356" y="58674"/>
                  </a:lnTo>
                  <a:lnTo>
                    <a:pt x="8585" y="58039"/>
                  </a:lnTo>
                  <a:lnTo>
                    <a:pt x="8585" y="57912"/>
                  </a:lnTo>
                  <a:lnTo>
                    <a:pt x="9245" y="57785"/>
                  </a:lnTo>
                  <a:lnTo>
                    <a:pt x="9055" y="57150"/>
                  </a:lnTo>
                  <a:lnTo>
                    <a:pt x="8953" y="56388"/>
                  </a:lnTo>
                  <a:lnTo>
                    <a:pt x="8928" y="57658"/>
                  </a:lnTo>
                  <a:lnTo>
                    <a:pt x="8763" y="57658"/>
                  </a:lnTo>
                  <a:lnTo>
                    <a:pt x="8585" y="57785"/>
                  </a:lnTo>
                  <a:lnTo>
                    <a:pt x="8483" y="57188"/>
                  </a:lnTo>
                  <a:lnTo>
                    <a:pt x="8686" y="57277"/>
                  </a:lnTo>
                  <a:lnTo>
                    <a:pt x="8928" y="57658"/>
                  </a:lnTo>
                  <a:lnTo>
                    <a:pt x="8928" y="56388"/>
                  </a:lnTo>
                  <a:lnTo>
                    <a:pt x="8089" y="56388"/>
                  </a:lnTo>
                  <a:lnTo>
                    <a:pt x="8229" y="55753"/>
                  </a:lnTo>
                  <a:lnTo>
                    <a:pt x="7670" y="56261"/>
                  </a:lnTo>
                  <a:lnTo>
                    <a:pt x="7658" y="56629"/>
                  </a:lnTo>
                  <a:lnTo>
                    <a:pt x="7467" y="56680"/>
                  </a:lnTo>
                  <a:lnTo>
                    <a:pt x="7683" y="56845"/>
                  </a:lnTo>
                  <a:lnTo>
                    <a:pt x="7747" y="58039"/>
                  </a:lnTo>
                  <a:lnTo>
                    <a:pt x="7302" y="57785"/>
                  </a:lnTo>
                  <a:lnTo>
                    <a:pt x="7035" y="57404"/>
                  </a:lnTo>
                  <a:lnTo>
                    <a:pt x="7061" y="57150"/>
                  </a:lnTo>
                  <a:lnTo>
                    <a:pt x="7404" y="56769"/>
                  </a:lnTo>
                  <a:lnTo>
                    <a:pt x="5994" y="56134"/>
                  </a:lnTo>
                  <a:lnTo>
                    <a:pt x="7200" y="55499"/>
                  </a:lnTo>
                  <a:lnTo>
                    <a:pt x="7874" y="54229"/>
                  </a:lnTo>
                  <a:lnTo>
                    <a:pt x="8610" y="54102"/>
                  </a:lnTo>
                  <a:lnTo>
                    <a:pt x="8521" y="53848"/>
                  </a:lnTo>
                  <a:lnTo>
                    <a:pt x="8178" y="52832"/>
                  </a:lnTo>
                  <a:lnTo>
                    <a:pt x="8153" y="52578"/>
                  </a:lnTo>
                  <a:lnTo>
                    <a:pt x="8204" y="52070"/>
                  </a:lnTo>
                  <a:lnTo>
                    <a:pt x="3517" y="52070"/>
                  </a:lnTo>
                  <a:lnTo>
                    <a:pt x="3517" y="60833"/>
                  </a:lnTo>
                  <a:lnTo>
                    <a:pt x="3517" y="60960"/>
                  </a:lnTo>
                  <a:lnTo>
                    <a:pt x="3314" y="60833"/>
                  </a:lnTo>
                  <a:lnTo>
                    <a:pt x="3200" y="61214"/>
                  </a:lnTo>
                  <a:lnTo>
                    <a:pt x="2908" y="61722"/>
                  </a:lnTo>
                  <a:lnTo>
                    <a:pt x="2921" y="60833"/>
                  </a:lnTo>
                  <a:lnTo>
                    <a:pt x="3213" y="60706"/>
                  </a:lnTo>
                  <a:lnTo>
                    <a:pt x="3517" y="60833"/>
                  </a:lnTo>
                  <a:lnTo>
                    <a:pt x="3517" y="52070"/>
                  </a:lnTo>
                  <a:lnTo>
                    <a:pt x="2603" y="52070"/>
                  </a:lnTo>
                  <a:lnTo>
                    <a:pt x="1397" y="52070"/>
                  </a:lnTo>
                  <a:lnTo>
                    <a:pt x="1282" y="53086"/>
                  </a:lnTo>
                  <a:lnTo>
                    <a:pt x="3111" y="52578"/>
                  </a:lnTo>
                  <a:lnTo>
                    <a:pt x="2374" y="53860"/>
                  </a:lnTo>
                  <a:lnTo>
                    <a:pt x="2438" y="54610"/>
                  </a:lnTo>
                  <a:lnTo>
                    <a:pt x="1384" y="54737"/>
                  </a:lnTo>
                  <a:lnTo>
                    <a:pt x="1536" y="56261"/>
                  </a:lnTo>
                  <a:lnTo>
                    <a:pt x="2311" y="57912"/>
                  </a:lnTo>
                  <a:lnTo>
                    <a:pt x="2552" y="59690"/>
                  </a:lnTo>
                  <a:lnTo>
                    <a:pt x="2247" y="59563"/>
                  </a:lnTo>
                  <a:lnTo>
                    <a:pt x="1905" y="59309"/>
                  </a:lnTo>
                  <a:lnTo>
                    <a:pt x="1600" y="59690"/>
                  </a:lnTo>
                  <a:lnTo>
                    <a:pt x="1943" y="60960"/>
                  </a:lnTo>
                  <a:lnTo>
                    <a:pt x="2070" y="62357"/>
                  </a:lnTo>
                  <a:lnTo>
                    <a:pt x="1168" y="66421"/>
                  </a:lnTo>
                  <a:lnTo>
                    <a:pt x="2120" y="67183"/>
                  </a:lnTo>
                  <a:lnTo>
                    <a:pt x="2120" y="67310"/>
                  </a:lnTo>
                  <a:lnTo>
                    <a:pt x="2514" y="67691"/>
                  </a:lnTo>
                  <a:lnTo>
                    <a:pt x="2616" y="68199"/>
                  </a:lnTo>
                  <a:lnTo>
                    <a:pt x="2057" y="68326"/>
                  </a:lnTo>
                  <a:lnTo>
                    <a:pt x="1752" y="68072"/>
                  </a:lnTo>
                  <a:lnTo>
                    <a:pt x="2628" y="69469"/>
                  </a:lnTo>
                  <a:lnTo>
                    <a:pt x="3708" y="71755"/>
                  </a:lnTo>
                  <a:lnTo>
                    <a:pt x="3810" y="72059"/>
                  </a:lnTo>
                  <a:lnTo>
                    <a:pt x="3149" y="73787"/>
                  </a:lnTo>
                  <a:lnTo>
                    <a:pt x="2832" y="73533"/>
                  </a:lnTo>
                  <a:lnTo>
                    <a:pt x="2730" y="74803"/>
                  </a:lnTo>
                  <a:lnTo>
                    <a:pt x="4876" y="74422"/>
                  </a:lnTo>
                  <a:lnTo>
                    <a:pt x="4406" y="75946"/>
                  </a:lnTo>
                  <a:lnTo>
                    <a:pt x="4178" y="75692"/>
                  </a:lnTo>
                  <a:lnTo>
                    <a:pt x="4787" y="78740"/>
                  </a:lnTo>
                  <a:lnTo>
                    <a:pt x="6591" y="80518"/>
                  </a:lnTo>
                  <a:lnTo>
                    <a:pt x="6629" y="81788"/>
                  </a:lnTo>
                  <a:lnTo>
                    <a:pt x="6502" y="83185"/>
                  </a:lnTo>
                  <a:lnTo>
                    <a:pt x="7810" y="82931"/>
                  </a:lnTo>
                  <a:lnTo>
                    <a:pt x="7315" y="85852"/>
                  </a:lnTo>
                  <a:lnTo>
                    <a:pt x="8978" y="84963"/>
                  </a:lnTo>
                  <a:lnTo>
                    <a:pt x="9029" y="86614"/>
                  </a:lnTo>
                  <a:lnTo>
                    <a:pt x="15506" y="86614"/>
                  </a:lnTo>
                  <a:lnTo>
                    <a:pt x="16192" y="84963"/>
                  </a:lnTo>
                  <a:lnTo>
                    <a:pt x="16294" y="84709"/>
                  </a:lnTo>
                  <a:close/>
                </a:path>
                <a:path w="77470" h="103505">
                  <a:moveTo>
                    <a:pt x="16560" y="6451"/>
                  </a:moveTo>
                  <a:lnTo>
                    <a:pt x="16446" y="6248"/>
                  </a:lnTo>
                  <a:lnTo>
                    <a:pt x="16484" y="6019"/>
                  </a:lnTo>
                  <a:lnTo>
                    <a:pt x="16319" y="6235"/>
                  </a:lnTo>
                  <a:lnTo>
                    <a:pt x="16243" y="6096"/>
                  </a:lnTo>
                  <a:lnTo>
                    <a:pt x="16167" y="6235"/>
                  </a:lnTo>
                  <a:lnTo>
                    <a:pt x="16154" y="6400"/>
                  </a:lnTo>
                  <a:lnTo>
                    <a:pt x="16154" y="6565"/>
                  </a:lnTo>
                  <a:lnTo>
                    <a:pt x="16268" y="6337"/>
                  </a:lnTo>
                  <a:lnTo>
                    <a:pt x="16408" y="6337"/>
                  </a:lnTo>
                  <a:lnTo>
                    <a:pt x="16560" y="6451"/>
                  </a:lnTo>
                  <a:close/>
                </a:path>
                <a:path w="77470" h="103505">
                  <a:moveTo>
                    <a:pt x="16687" y="7848"/>
                  </a:moveTo>
                  <a:lnTo>
                    <a:pt x="16560" y="7874"/>
                  </a:lnTo>
                  <a:lnTo>
                    <a:pt x="16687" y="7848"/>
                  </a:lnTo>
                  <a:close/>
                </a:path>
                <a:path w="77470" h="103505">
                  <a:moveTo>
                    <a:pt x="16764" y="5791"/>
                  </a:moveTo>
                  <a:lnTo>
                    <a:pt x="16624" y="5867"/>
                  </a:lnTo>
                  <a:lnTo>
                    <a:pt x="16497" y="6019"/>
                  </a:lnTo>
                  <a:lnTo>
                    <a:pt x="16675" y="5854"/>
                  </a:lnTo>
                  <a:close/>
                </a:path>
                <a:path w="77470" h="103505">
                  <a:moveTo>
                    <a:pt x="16979" y="10287"/>
                  </a:moveTo>
                  <a:lnTo>
                    <a:pt x="16522" y="8001"/>
                  </a:lnTo>
                  <a:lnTo>
                    <a:pt x="16560" y="7874"/>
                  </a:lnTo>
                  <a:lnTo>
                    <a:pt x="16230" y="7239"/>
                  </a:lnTo>
                  <a:lnTo>
                    <a:pt x="16141" y="6604"/>
                  </a:lnTo>
                  <a:lnTo>
                    <a:pt x="15811" y="7366"/>
                  </a:lnTo>
                  <a:lnTo>
                    <a:pt x="15748" y="8001"/>
                  </a:lnTo>
                  <a:lnTo>
                    <a:pt x="15621" y="8509"/>
                  </a:lnTo>
                  <a:lnTo>
                    <a:pt x="15417" y="9017"/>
                  </a:lnTo>
                  <a:lnTo>
                    <a:pt x="15455" y="9398"/>
                  </a:lnTo>
                  <a:lnTo>
                    <a:pt x="15367" y="9652"/>
                  </a:lnTo>
                  <a:lnTo>
                    <a:pt x="16979" y="10287"/>
                  </a:lnTo>
                  <a:close/>
                </a:path>
                <a:path w="77470" h="103505">
                  <a:moveTo>
                    <a:pt x="17411" y="7747"/>
                  </a:moveTo>
                  <a:lnTo>
                    <a:pt x="17081" y="7493"/>
                  </a:lnTo>
                  <a:lnTo>
                    <a:pt x="16687" y="7848"/>
                  </a:lnTo>
                  <a:lnTo>
                    <a:pt x="17411" y="7747"/>
                  </a:lnTo>
                  <a:close/>
                </a:path>
                <a:path w="77470" h="103505">
                  <a:moveTo>
                    <a:pt x="17767" y="4419"/>
                  </a:moveTo>
                  <a:lnTo>
                    <a:pt x="17640" y="4381"/>
                  </a:lnTo>
                  <a:lnTo>
                    <a:pt x="17653" y="4584"/>
                  </a:lnTo>
                  <a:lnTo>
                    <a:pt x="17767" y="4419"/>
                  </a:lnTo>
                  <a:close/>
                </a:path>
                <a:path w="77470" h="103505">
                  <a:moveTo>
                    <a:pt x="17843" y="5219"/>
                  </a:moveTo>
                  <a:lnTo>
                    <a:pt x="17703" y="4927"/>
                  </a:lnTo>
                  <a:lnTo>
                    <a:pt x="17754" y="5092"/>
                  </a:lnTo>
                  <a:lnTo>
                    <a:pt x="17843" y="5219"/>
                  </a:lnTo>
                  <a:close/>
                </a:path>
                <a:path w="77470" h="103505">
                  <a:moveTo>
                    <a:pt x="19126" y="4292"/>
                  </a:moveTo>
                  <a:lnTo>
                    <a:pt x="18757" y="4292"/>
                  </a:lnTo>
                  <a:lnTo>
                    <a:pt x="17843" y="4292"/>
                  </a:lnTo>
                  <a:lnTo>
                    <a:pt x="17767" y="4419"/>
                  </a:lnTo>
                  <a:lnTo>
                    <a:pt x="19100" y="4775"/>
                  </a:lnTo>
                  <a:lnTo>
                    <a:pt x="19126" y="4292"/>
                  </a:lnTo>
                  <a:close/>
                </a:path>
                <a:path w="77470" h="103505">
                  <a:moveTo>
                    <a:pt x="24091" y="99047"/>
                  </a:moveTo>
                  <a:lnTo>
                    <a:pt x="23520" y="99187"/>
                  </a:lnTo>
                  <a:lnTo>
                    <a:pt x="24028" y="99314"/>
                  </a:lnTo>
                  <a:lnTo>
                    <a:pt x="24091" y="99047"/>
                  </a:lnTo>
                  <a:close/>
                </a:path>
                <a:path w="77470" h="103505">
                  <a:moveTo>
                    <a:pt x="24523" y="99441"/>
                  </a:moveTo>
                  <a:lnTo>
                    <a:pt x="24028" y="99314"/>
                  </a:lnTo>
                  <a:lnTo>
                    <a:pt x="23914" y="99822"/>
                  </a:lnTo>
                  <a:lnTo>
                    <a:pt x="24523" y="99441"/>
                  </a:lnTo>
                  <a:close/>
                </a:path>
                <a:path w="77470" h="103505">
                  <a:moveTo>
                    <a:pt x="25107" y="4457"/>
                  </a:moveTo>
                  <a:lnTo>
                    <a:pt x="24498" y="4953"/>
                  </a:lnTo>
                  <a:lnTo>
                    <a:pt x="24676" y="4953"/>
                  </a:lnTo>
                  <a:lnTo>
                    <a:pt x="24752" y="5334"/>
                  </a:lnTo>
                  <a:lnTo>
                    <a:pt x="25107" y="4457"/>
                  </a:lnTo>
                  <a:close/>
                </a:path>
                <a:path w="77470" h="103505">
                  <a:moveTo>
                    <a:pt x="25565" y="1143"/>
                  </a:moveTo>
                  <a:lnTo>
                    <a:pt x="25514" y="635"/>
                  </a:lnTo>
                  <a:lnTo>
                    <a:pt x="24752" y="1143"/>
                  </a:lnTo>
                  <a:lnTo>
                    <a:pt x="25565" y="1143"/>
                  </a:lnTo>
                  <a:close/>
                </a:path>
                <a:path w="77470" h="103505">
                  <a:moveTo>
                    <a:pt x="25844" y="1143"/>
                  </a:moveTo>
                  <a:lnTo>
                    <a:pt x="25565" y="1143"/>
                  </a:lnTo>
                  <a:lnTo>
                    <a:pt x="25577" y="1397"/>
                  </a:lnTo>
                  <a:lnTo>
                    <a:pt x="25768" y="1270"/>
                  </a:lnTo>
                  <a:lnTo>
                    <a:pt x="25844" y="1143"/>
                  </a:lnTo>
                  <a:close/>
                </a:path>
                <a:path w="77470" h="103505">
                  <a:moveTo>
                    <a:pt x="25971" y="5753"/>
                  </a:moveTo>
                  <a:lnTo>
                    <a:pt x="25412" y="5283"/>
                  </a:lnTo>
                  <a:lnTo>
                    <a:pt x="24968" y="5384"/>
                  </a:lnTo>
                  <a:lnTo>
                    <a:pt x="25844" y="5816"/>
                  </a:lnTo>
                  <a:lnTo>
                    <a:pt x="25971" y="5753"/>
                  </a:lnTo>
                  <a:close/>
                </a:path>
                <a:path w="77470" h="103505">
                  <a:moveTo>
                    <a:pt x="26454" y="5029"/>
                  </a:moveTo>
                  <a:lnTo>
                    <a:pt x="25260" y="5156"/>
                  </a:lnTo>
                  <a:lnTo>
                    <a:pt x="25412" y="5283"/>
                  </a:lnTo>
                  <a:lnTo>
                    <a:pt x="26454" y="5029"/>
                  </a:lnTo>
                  <a:close/>
                </a:path>
                <a:path w="77470" h="103505">
                  <a:moveTo>
                    <a:pt x="27051" y="3962"/>
                  </a:moveTo>
                  <a:lnTo>
                    <a:pt x="27000" y="3695"/>
                  </a:lnTo>
                  <a:lnTo>
                    <a:pt x="26416" y="4191"/>
                  </a:lnTo>
                  <a:lnTo>
                    <a:pt x="27051" y="3962"/>
                  </a:lnTo>
                  <a:close/>
                </a:path>
                <a:path w="77470" h="103505">
                  <a:moveTo>
                    <a:pt x="27190" y="6489"/>
                  </a:moveTo>
                  <a:lnTo>
                    <a:pt x="25844" y="5816"/>
                  </a:lnTo>
                  <a:lnTo>
                    <a:pt x="25514" y="5981"/>
                  </a:lnTo>
                  <a:lnTo>
                    <a:pt x="27190" y="6489"/>
                  </a:lnTo>
                  <a:close/>
                </a:path>
                <a:path w="77470" h="103505">
                  <a:moveTo>
                    <a:pt x="27330" y="4572"/>
                  </a:moveTo>
                  <a:lnTo>
                    <a:pt x="27305" y="3860"/>
                  </a:lnTo>
                  <a:lnTo>
                    <a:pt x="27114" y="3937"/>
                  </a:lnTo>
                  <a:lnTo>
                    <a:pt x="27330" y="4572"/>
                  </a:lnTo>
                  <a:close/>
                </a:path>
                <a:path w="77470" h="103505">
                  <a:moveTo>
                    <a:pt x="28968" y="685"/>
                  </a:moveTo>
                  <a:lnTo>
                    <a:pt x="28956" y="812"/>
                  </a:lnTo>
                  <a:lnTo>
                    <a:pt x="28968" y="685"/>
                  </a:lnTo>
                  <a:close/>
                </a:path>
                <a:path w="77470" h="103505">
                  <a:moveTo>
                    <a:pt x="30581" y="4940"/>
                  </a:moveTo>
                  <a:lnTo>
                    <a:pt x="30073" y="4711"/>
                  </a:lnTo>
                  <a:lnTo>
                    <a:pt x="29489" y="4953"/>
                  </a:lnTo>
                  <a:lnTo>
                    <a:pt x="30162" y="5181"/>
                  </a:lnTo>
                  <a:lnTo>
                    <a:pt x="30149" y="5384"/>
                  </a:lnTo>
                  <a:lnTo>
                    <a:pt x="30492" y="5029"/>
                  </a:lnTo>
                  <a:close/>
                </a:path>
                <a:path w="77470" h="103505">
                  <a:moveTo>
                    <a:pt x="31394" y="5003"/>
                  </a:moveTo>
                  <a:lnTo>
                    <a:pt x="31356" y="4140"/>
                  </a:lnTo>
                  <a:lnTo>
                    <a:pt x="31381" y="3759"/>
                  </a:lnTo>
                  <a:lnTo>
                    <a:pt x="31330" y="4127"/>
                  </a:lnTo>
                  <a:lnTo>
                    <a:pt x="31229" y="4305"/>
                  </a:lnTo>
                  <a:lnTo>
                    <a:pt x="31089" y="4394"/>
                  </a:lnTo>
                  <a:lnTo>
                    <a:pt x="31102" y="4559"/>
                  </a:lnTo>
                  <a:lnTo>
                    <a:pt x="31140" y="4749"/>
                  </a:lnTo>
                  <a:lnTo>
                    <a:pt x="31229" y="4991"/>
                  </a:lnTo>
                  <a:lnTo>
                    <a:pt x="31394" y="5003"/>
                  </a:lnTo>
                  <a:close/>
                </a:path>
                <a:path w="77470" h="103505">
                  <a:moveTo>
                    <a:pt x="32918" y="571"/>
                  </a:moveTo>
                  <a:lnTo>
                    <a:pt x="32181" y="304"/>
                  </a:lnTo>
                  <a:lnTo>
                    <a:pt x="32499" y="457"/>
                  </a:lnTo>
                  <a:lnTo>
                    <a:pt x="32740" y="533"/>
                  </a:lnTo>
                  <a:lnTo>
                    <a:pt x="32918" y="571"/>
                  </a:lnTo>
                  <a:close/>
                </a:path>
                <a:path w="77470" h="103505">
                  <a:moveTo>
                    <a:pt x="37922" y="863"/>
                  </a:moveTo>
                  <a:lnTo>
                    <a:pt x="37858" y="698"/>
                  </a:lnTo>
                  <a:lnTo>
                    <a:pt x="37922" y="863"/>
                  </a:lnTo>
                  <a:close/>
                </a:path>
                <a:path w="77470" h="103505">
                  <a:moveTo>
                    <a:pt x="42316" y="4445"/>
                  </a:moveTo>
                  <a:lnTo>
                    <a:pt x="42316" y="4445"/>
                  </a:lnTo>
                  <a:lnTo>
                    <a:pt x="41681" y="3175"/>
                  </a:lnTo>
                  <a:lnTo>
                    <a:pt x="41541" y="2921"/>
                  </a:lnTo>
                  <a:lnTo>
                    <a:pt x="41884" y="2857"/>
                  </a:lnTo>
                  <a:lnTo>
                    <a:pt x="41630" y="2540"/>
                  </a:lnTo>
                  <a:lnTo>
                    <a:pt x="40627" y="1270"/>
                  </a:lnTo>
                  <a:lnTo>
                    <a:pt x="40424" y="1016"/>
                  </a:lnTo>
                  <a:lnTo>
                    <a:pt x="40690" y="1016"/>
                  </a:lnTo>
                  <a:lnTo>
                    <a:pt x="41122" y="762"/>
                  </a:lnTo>
                  <a:lnTo>
                    <a:pt x="38925" y="762"/>
                  </a:lnTo>
                  <a:lnTo>
                    <a:pt x="39001" y="1524"/>
                  </a:lnTo>
                  <a:lnTo>
                    <a:pt x="39128" y="1270"/>
                  </a:lnTo>
                  <a:lnTo>
                    <a:pt x="39268" y="1524"/>
                  </a:lnTo>
                  <a:lnTo>
                    <a:pt x="39370" y="2032"/>
                  </a:lnTo>
                  <a:lnTo>
                    <a:pt x="39166" y="2286"/>
                  </a:lnTo>
                  <a:lnTo>
                    <a:pt x="38608" y="2540"/>
                  </a:lnTo>
                  <a:lnTo>
                    <a:pt x="38150" y="2540"/>
                  </a:lnTo>
                  <a:lnTo>
                    <a:pt x="39039" y="2032"/>
                  </a:lnTo>
                  <a:lnTo>
                    <a:pt x="38582" y="1651"/>
                  </a:lnTo>
                  <a:lnTo>
                    <a:pt x="38265" y="1397"/>
                  </a:lnTo>
                  <a:lnTo>
                    <a:pt x="37922" y="889"/>
                  </a:lnTo>
                  <a:lnTo>
                    <a:pt x="37934" y="1206"/>
                  </a:lnTo>
                  <a:lnTo>
                    <a:pt x="37833" y="1651"/>
                  </a:lnTo>
                  <a:lnTo>
                    <a:pt x="36931" y="254"/>
                  </a:lnTo>
                  <a:lnTo>
                    <a:pt x="37553" y="3048"/>
                  </a:lnTo>
                  <a:lnTo>
                    <a:pt x="37236" y="2794"/>
                  </a:lnTo>
                  <a:lnTo>
                    <a:pt x="37084" y="2667"/>
                  </a:lnTo>
                  <a:lnTo>
                    <a:pt x="36766" y="2413"/>
                  </a:lnTo>
                  <a:lnTo>
                    <a:pt x="36283" y="2032"/>
                  </a:lnTo>
                  <a:lnTo>
                    <a:pt x="36385" y="1651"/>
                  </a:lnTo>
                  <a:lnTo>
                    <a:pt x="35864" y="1905"/>
                  </a:lnTo>
                  <a:lnTo>
                    <a:pt x="35394" y="2413"/>
                  </a:lnTo>
                  <a:lnTo>
                    <a:pt x="34861" y="2286"/>
                  </a:lnTo>
                  <a:lnTo>
                    <a:pt x="34645" y="1397"/>
                  </a:lnTo>
                  <a:lnTo>
                    <a:pt x="35407" y="1905"/>
                  </a:lnTo>
                  <a:lnTo>
                    <a:pt x="35445" y="1397"/>
                  </a:lnTo>
                  <a:lnTo>
                    <a:pt x="35458" y="1143"/>
                  </a:lnTo>
                  <a:lnTo>
                    <a:pt x="34658" y="1270"/>
                  </a:lnTo>
                  <a:lnTo>
                    <a:pt x="33947" y="2667"/>
                  </a:lnTo>
                  <a:lnTo>
                    <a:pt x="33261" y="1905"/>
                  </a:lnTo>
                  <a:lnTo>
                    <a:pt x="33566" y="1651"/>
                  </a:lnTo>
                  <a:lnTo>
                    <a:pt x="34036" y="1651"/>
                  </a:lnTo>
                  <a:lnTo>
                    <a:pt x="34366" y="1397"/>
                  </a:lnTo>
                  <a:lnTo>
                    <a:pt x="33820" y="762"/>
                  </a:lnTo>
                  <a:lnTo>
                    <a:pt x="33591" y="508"/>
                  </a:lnTo>
                  <a:lnTo>
                    <a:pt x="33489" y="762"/>
                  </a:lnTo>
                  <a:lnTo>
                    <a:pt x="32905" y="635"/>
                  </a:lnTo>
                  <a:lnTo>
                    <a:pt x="31597" y="254"/>
                  </a:lnTo>
                  <a:lnTo>
                    <a:pt x="31788" y="381"/>
                  </a:lnTo>
                  <a:lnTo>
                    <a:pt x="31877" y="762"/>
                  </a:lnTo>
                  <a:lnTo>
                    <a:pt x="31178" y="2667"/>
                  </a:lnTo>
                  <a:lnTo>
                    <a:pt x="30099" y="1270"/>
                  </a:lnTo>
                  <a:lnTo>
                    <a:pt x="29997" y="1143"/>
                  </a:lnTo>
                  <a:lnTo>
                    <a:pt x="29883" y="1308"/>
                  </a:lnTo>
                  <a:lnTo>
                    <a:pt x="29476" y="1905"/>
                  </a:lnTo>
                  <a:lnTo>
                    <a:pt x="29883" y="1308"/>
                  </a:lnTo>
                  <a:lnTo>
                    <a:pt x="29019" y="1905"/>
                  </a:lnTo>
                  <a:lnTo>
                    <a:pt x="28968" y="1270"/>
                  </a:lnTo>
                  <a:lnTo>
                    <a:pt x="28943" y="1016"/>
                  </a:lnTo>
                  <a:lnTo>
                    <a:pt x="28562" y="762"/>
                  </a:lnTo>
                  <a:lnTo>
                    <a:pt x="27978" y="635"/>
                  </a:lnTo>
                  <a:lnTo>
                    <a:pt x="28092" y="381"/>
                  </a:lnTo>
                  <a:lnTo>
                    <a:pt x="27609" y="1270"/>
                  </a:lnTo>
                  <a:lnTo>
                    <a:pt x="26873" y="0"/>
                  </a:lnTo>
                  <a:lnTo>
                    <a:pt x="26250" y="1270"/>
                  </a:lnTo>
                  <a:lnTo>
                    <a:pt x="26136" y="1016"/>
                  </a:lnTo>
                  <a:lnTo>
                    <a:pt x="25857" y="1206"/>
                  </a:lnTo>
                  <a:lnTo>
                    <a:pt x="25793" y="1651"/>
                  </a:lnTo>
                  <a:lnTo>
                    <a:pt x="25006" y="2794"/>
                  </a:lnTo>
                  <a:lnTo>
                    <a:pt x="22504" y="1270"/>
                  </a:lnTo>
                  <a:lnTo>
                    <a:pt x="21374" y="3429"/>
                  </a:lnTo>
                  <a:lnTo>
                    <a:pt x="20358" y="4572"/>
                  </a:lnTo>
                  <a:lnTo>
                    <a:pt x="20307" y="4953"/>
                  </a:lnTo>
                  <a:lnTo>
                    <a:pt x="20408" y="5842"/>
                  </a:lnTo>
                  <a:lnTo>
                    <a:pt x="19697" y="6858"/>
                  </a:lnTo>
                  <a:lnTo>
                    <a:pt x="19037" y="6858"/>
                  </a:lnTo>
                  <a:lnTo>
                    <a:pt x="19354" y="5842"/>
                  </a:lnTo>
                  <a:lnTo>
                    <a:pt x="18491" y="5969"/>
                  </a:lnTo>
                  <a:lnTo>
                    <a:pt x="18046" y="6350"/>
                  </a:lnTo>
                  <a:lnTo>
                    <a:pt x="17691" y="7112"/>
                  </a:lnTo>
                  <a:lnTo>
                    <a:pt x="17640" y="6731"/>
                  </a:lnTo>
                  <a:lnTo>
                    <a:pt x="16967" y="6604"/>
                  </a:lnTo>
                  <a:lnTo>
                    <a:pt x="16560" y="7112"/>
                  </a:lnTo>
                  <a:lnTo>
                    <a:pt x="17081" y="7493"/>
                  </a:lnTo>
                  <a:lnTo>
                    <a:pt x="17348" y="7239"/>
                  </a:lnTo>
                  <a:lnTo>
                    <a:pt x="17919" y="8509"/>
                  </a:lnTo>
                  <a:lnTo>
                    <a:pt x="17983" y="7239"/>
                  </a:lnTo>
                  <a:lnTo>
                    <a:pt x="17995" y="7112"/>
                  </a:lnTo>
                  <a:lnTo>
                    <a:pt x="17995" y="6985"/>
                  </a:lnTo>
                  <a:lnTo>
                    <a:pt x="18389" y="7112"/>
                  </a:lnTo>
                  <a:lnTo>
                    <a:pt x="18808" y="7493"/>
                  </a:lnTo>
                  <a:lnTo>
                    <a:pt x="18872" y="7747"/>
                  </a:lnTo>
                  <a:lnTo>
                    <a:pt x="18694" y="8001"/>
                  </a:lnTo>
                  <a:lnTo>
                    <a:pt x="19634" y="8128"/>
                  </a:lnTo>
                  <a:lnTo>
                    <a:pt x="18897" y="7366"/>
                  </a:lnTo>
                  <a:lnTo>
                    <a:pt x="19786" y="7493"/>
                  </a:lnTo>
                  <a:lnTo>
                    <a:pt x="19900" y="7620"/>
                  </a:lnTo>
                  <a:lnTo>
                    <a:pt x="19913" y="7747"/>
                  </a:lnTo>
                  <a:lnTo>
                    <a:pt x="19964" y="7620"/>
                  </a:lnTo>
                  <a:lnTo>
                    <a:pt x="20066" y="7366"/>
                  </a:lnTo>
                  <a:lnTo>
                    <a:pt x="20205" y="6985"/>
                  </a:lnTo>
                  <a:lnTo>
                    <a:pt x="20256" y="7239"/>
                  </a:lnTo>
                  <a:lnTo>
                    <a:pt x="20802" y="7620"/>
                  </a:lnTo>
                  <a:lnTo>
                    <a:pt x="20396" y="7747"/>
                  </a:lnTo>
                  <a:lnTo>
                    <a:pt x="21729" y="7747"/>
                  </a:lnTo>
                  <a:lnTo>
                    <a:pt x="21640" y="6985"/>
                  </a:lnTo>
                  <a:lnTo>
                    <a:pt x="21615" y="6858"/>
                  </a:lnTo>
                  <a:lnTo>
                    <a:pt x="21501" y="5969"/>
                  </a:lnTo>
                  <a:lnTo>
                    <a:pt x="22352" y="6477"/>
                  </a:lnTo>
                  <a:lnTo>
                    <a:pt x="22313" y="6604"/>
                  </a:lnTo>
                  <a:lnTo>
                    <a:pt x="22999" y="5969"/>
                  </a:lnTo>
                  <a:lnTo>
                    <a:pt x="23279" y="5715"/>
                  </a:lnTo>
                  <a:lnTo>
                    <a:pt x="23545" y="5461"/>
                  </a:lnTo>
                  <a:lnTo>
                    <a:pt x="21971" y="5715"/>
                  </a:lnTo>
                  <a:lnTo>
                    <a:pt x="22656" y="4191"/>
                  </a:lnTo>
                  <a:lnTo>
                    <a:pt x="23266" y="4699"/>
                  </a:lnTo>
                  <a:lnTo>
                    <a:pt x="24384" y="5969"/>
                  </a:lnTo>
                  <a:lnTo>
                    <a:pt x="24168" y="4953"/>
                  </a:lnTo>
                  <a:lnTo>
                    <a:pt x="24498" y="4953"/>
                  </a:lnTo>
                  <a:lnTo>
                    <a:pt x="24638" y="4191"/>
                  </a:lnTo>
                  <a:lnTo>
                    <a:pt x="25107" y="4457"/>
                  </a:lnTo>
                  <a:lnTo>
                    <a:pt x="25717" y="4826"/>
                  </a:lnTo>
                  <a:lnTo>
                    <a:pt x="25946" y="4445"/>
                  </a:lnTo>
                  <a:lnTo>
                    <a:pt x="26085" y="4191"/>
                  </a:lnTo>
                  <a:lnTo>
                    <a:pt x="26746" y="3048"/>
                  </a:lnTo>
                  <a:lnTo>
                    <a:pt x="27000" y="3695"/>
                  </a:lnTo>
                  <a:lnTo>
                    <a:pt x="27165" y="3556"/>
                  </a:lnTo>
                  <a:lnTo>
                    <a:pt x="27305" y="3860"/>
                  </a:lnTo>
                  <a:lnTo>
                    <a:pt x="27457" y="3810"/>
                  </a:lnTo>
                  <a:lnTo>
                    <a:pt x="27482" y="4318"/>
                  </a:lnTo>
                  <a:lnTo>
                    <a:pt x="27800" y="5080"/>
                  </a:lnTo>
                  <a:lnTo>
                    <a:pt x="28003" y="3810"/>
                  </a:lnTo>
                  <a:lnTo>
                    <a:pt x="28041" y="3556"/>
                  </a:lnTo>
                  <a:lnTo>
                    <a:pt x="28117" y="3048"/>
                  </a:lnTo>
                  <a:lnTo>
                    <a:pt x="29032" y="3556"/>
                  </a:lnTo>
                  <a:lnTo>
                    <a:pt x="28956" y="4445"/>
                  </a:lnTo>
                  <a:lnTo>
                    <a:pt x="28194" y="4191"/>
                  </a:lnTo>
                  <a:lnTo>
                    <a:pt x="29057" y="4699"/>
                  </a:lnTo>
                  <a:lnTo>
                    <a:pt x="29095" y="4445"/>
                  </a:lnTo>
                  <a:lnTo>
                    <a:pt x="29248" y="3175"/>
                  </a:lnTo>
                  <a:lnTo>
                    <a:pt x="30556" y="4813"/>
                  </a:lnTo>
                  <a:lnTo>
                    <a:pt x="31064" y="4457"/>
                  </a:lnTo>
                  <a:lnTo>
                    <a:pt x="30988" y="3302"/>
                  </a:lnTo>
                  <a:lnTo>
                    <a:pt x="32397" y="3810"/>
                  </a:lnTo>
                  <a:lnTo>
                    <a:pt x="33439" y="3429"/>
                  </a:lnTo>
                  <a:lnTo>
                    <a:pt x="33388" y="3810"/>
                  </a:lnTo>
                  <a:lnTo>
                    <a:pt x="35471" y="4064"/>
                  </a:lnTo>
                  <a:lnTo>
                    <a:pt x="36410" y="4445"/>
                  </a:lnTo>
                  <a:lnTo>
                    <a:pt x="36372" y="4699"/>
                  </a:lnTo>
                  <a:lnTo>
                    <a:pt x="36614" y="3556"/>
                  </a:lnTo>
                  <a:lnTo>
                    <a:pt x="37642" y="3810"/>
                  </a:lnTo>
                  <a:lnTo>
                    <a:pt x="38404" y="3683"/>
                  </a:lnTo>
                  <a:lnTo>
                    <a:pt x="38354" y="4064"/>
                  </a:lnTo>
                  <a:lnTo>
                    <a:pt x="38227" y="4445"/>
                  </a:lnTo>
                  <a:lnTo>
                    <a:pt x="38138" y="4572"/>
                  </a:lnTo>
                  <a:lnTo>
                    <a:pt x="37731" y="4826"/>
                  </a:lnTo>
                  <a:lnTo>
                    <a:pt x="38366" y="4953"/>
                  </a:lnTo>
                  <a:lnTo>
                    <a:pt x="38227" y="5245"/>
                  </a:lnTo>
                  <a:lnTo>
                    <a:pt x="38595" y="4864"/>
                  </a:lnTo>
                  <a:lnTo>
                    <a:pt x="38455" y="4864"/>
                  </a:lnTo>
                  <a:lnTo>
                    <a:pt x="38620" y="4572"/>
                  </a:lnTo>
                  <a:lnTo>
                    <a:pt x="38849" y="4445"/>
                  </a:lnTo>
                  <a:lnTo>
                    <a:pt x="39306" y="4318"/>
                  </a:lnTo>
                  <a:lnTo>
                    <a:pt x="39027" y="5207"/>
                  </a:lnTo>
                  <a:lnTo>
                    <a:pt x="39916" y="5207"/>
                  </a:lnTo>
                  <a:lnTo>
                    <a:pt x="41021" y="4445"/>
                  </a:lnTo>
                  <a:lnTo>
                    <a:pt x="42075" y="5207"/>
                  </a:lnTo>
                  <a:lnTo>
                    <a:pt x="42316" y="4445"/>
                  </a:lnTo>
                  <a:close/>
                </a:path>
                <a:path w="77470" h="103505">
                  <a:moveTo>
                    <a:pt x="42824" y="3606"/>
                  </a:moveTo>
                  <a:lnTo>
                    <a:pt x="42557" y="3810"/>
                  </a:lnTo>
                  <a:lnTo>
                    <a:pt x="42443" y="3937"/>
                  </a:lnTo>
                  <a:lnTo>
                    <a:pt x="42799" y="3810"/>
                  </a:lnTo>
                  <a:lnTo>
                    <a:pt x="42824" y="3606"/>
                  </a:lnTo>
                  <a:close/>
                </a:path>
                <a:path w="77470" h="103505">
                  <a:moveTo>
                    <a:pt x="42862" y="2679"/>
                  </a:moveTo>
                  <a:lnTo>
                    <a:pt x="41884" y="2857"/>
                  </a:lnTo>
                  <a:lnTo>
                    <a:pt x="42227" y="3302"/>
                  </a:lnTo>
                  <a:lnTo>
                    <a:pt x="42862" y="2679"/>
                  </a:lnTo>
                  <a:close/>
                </a:path>
                <a:path w="77470" h="103505">
                  <a:moveTo>
                    <a:pt x="42887" y="4813"/>
                  </a:moveTo>
                  <a:lnTo>
                    <a:pt x="42849" y="4025"/>
                  </a:lnTo>
                  <a:lnTo>
                    <a:pt x="42557" y="4318"/>
                  </a:lnTo>
                  <a:lnTo>
                    <a:pt x="42456" y="4457"/>
                  </a:lnTo>
                  <a:lnTo>
                    <a:pt x="42887" y="4813"/>
                  </a:lnTo>
                  <a:close/>
                </a:path>
                <a:path w="77470" h="103505">
                  <a:moveTo>
                    <a:pt x="43180" y="5054"/>
                  </a:moveTo>
                  <a:lnTo>
                    <a:pt x="42989" y="4699"/>
                  </a:lnTo>
                  <a:lnTo>
                    <a:pt x="42887" y="4826"/>
                  </a:lnTo>
                  <a:lnTo>
                    <a:pt x="42773" y="4953"/>
                  </a:lnTo>
                  <a:lnTo>
                    <a:pt x="43180" y="5054"/>
                  </a:lnTo>
                  <a:close/>
                </a:path>
                <a:path w="77470" h="103505">
                  <a:moveTo>
                    <a:pt x="43230" y="5080"/>
                  </a:moveTo>
                  <a:close/>
                </a:path>
                <a:path w="77470" h="103505">
                  <a:moveTo>
                    <a:pt x="43738" y="102044"/>
                  </a:moveTo>
                  <a:close/>
                </a:path>
                <a:path w="77470" h="103505">
                  <a:moveTo>
                    <a:pt x="48107" y="6223"/>
                  </a:moveTo>
                  <a:close/>
                </a:path>
                <a:path w="77470" h="103505">
                  <a:moveTo>
                    <a:pt x="48285" y="6426"/>
                  </a:moveTo>
                  <a:lnTo>
                    <a:pt x="48107" y="6223"/>
                  </a:lnTo>
                  <a:lnTo>
                    <a:pt x="48209" y="6375"/>
                  </a:lnTo>
                  <a:close/>
                </a:path>
                <a:path w="77470" h="103505">
                  <a:moveTo>
                    <a:pt x="48895" y="6654"/>
                  </a:moveTo>
                  <a:lnTo>
                    <a:pt x="48526" y="6604"/>
                  </a:lnTo>
                  <a:lnTo>
                    <a:pt x="48285" y="6426"/>
                  </a:lnTo>
                  <a:lnTo>
                    <a:pt x="48717" y="6946"/>
                  </a:lnTo>
                  <a:lnTo>
                    <a:pt x="48895" y="6654"/>
                  </a:lnTo>
                  <a:close/>
                </a:path>
                <a:path w="77470" h="103505">
                  <a:moveTo>
                    <a:pt x="54698" y="5334"/>
                  </a:moveTo>
                  <a:lnTo>
                    <a:pt x="54559" y="5461"/>
                  </a:lnTo>
                  <a:lnTo>
                    <a:pt x="54698" y="5334"/>
                  </a:lnTo>
                  <a:close/>
                </a:path>
                <a:path w="77470" h="103505">
                  <a:moveTo>
                    <a:pt x="55118" y="11391"/>
                  </a:moveTo>
                  <a:lnTo>
                    <a:pt x="54825" y="10998"/>
                  </a:lnTo>
                  <a:lnTo>
                    <a:pt x="54648" y="11226"/>
                  </a:lnTo>
                  <a:lnTo>
                    <a:pt x="55118" y="11391"/>
                  </a:lnTo>
                  <a:close/>
                </a:path>
                <a:path w="77470" h="103505">
                  <a:moveTo>
                    <a:pt x="56197" y="11518"/>
                  </a:moveTo>
                  <a:lnTo>
                    <a:pt x="55816" y="11176"/>
                  </a:lnTo>
                  <a:lnTo>
                    <a:pt x="55905" y="11303"/>
                  </a:lnTo>
                  <a:lnTo>
                    <a:pt x="55740" y="11303"/>
                  </a:lnTo>
                  <a:lnTo>
                    <a:pt x="56083" y="11518"/>
                  </a:lnTo>
                  <a:close/>
                </a:path>
                <a:path w="77470" h="103505">
                  <a:moveTo>
                    <a:pt x="60667" y="17094"/>
                  </a:moveTo>
                  <a:lnTo>
                    <a:pt x="60159" y="16776"/>
                  </a:lnTo>
                  <a:lnTo>
                    <a:pt x="59944" y="16713"/>
                  </a:lnTo>
                  <a:lnTo>
                    <a:pt x="60667" y="17094"/>
                  </a:lnTo>
                  <a:close/>
                </a:path>
                <a:path w="77470" h="103505">
                  <a:moveTo>
                    <a:pt x="61595" y="16217"/>
                  </a:moveTo>
                  <a:lnTo>
                    <a:pt x="60998" y="16383"/>
                  </a:lnTo>
                  <a:lnTo>
                    <a:pt x="61455" y="16789"/>
                  </a:lnTo>
                  <a:lnTo>
                    <a:pt x="61595" y="16217"/>
                  </a:lnTo>
                  <a:close/>
                </a:path>
                <a:path w="77470" h="103505">
                  <a:moveTo>
                    <a:pt x="61836" y="10629"/>
                  </a:moveTo>
                  <a:lnTo>
                    <a:pt x="61747" y="9918"/>
                  </a:lnTo>
                  <a:lnTo>
                    <a:pt x="61112" y="10287"/>
                  </a:lnTo>
                  <a:lnTo>
                    <a:pt x="61315" y="9398"/>
                  </a:lnTo>
                  <a:lnTo>
                    <a:pt x="60401" y="8763"/>
                  </a:lnTo>
                  <a:lnTo>
                    <a:pt x="61061" y="10541"/>
                  </a:lnTo>
                  <a:lnTo>
                    <a:pt x="61112" y="10312"/>
                  </a:lnTo>
                  <a:lnTo>
                    <a:pt x="61836" y="10629"/>
                  </a:lnTo>
                  <a:close/>
                </a:path>
                <a:path w="77470" h="103505">
                  <a:moveTo>
                    <a:pt x="61874" y="80137"/>
                  </a:moveTo>
                  <a:lnTo>
                    <a:pt x="61772" y="78740"/>
                  </a:lnTo>
                  <a:lnTo>
                    <a:pt x="61734" y="78613"/>
                  </a:lnTo>
                  <a:lnTo>
                    <a:pt x="61010" y="80264"/>
                  </a:lnTo>
                  <a:lnTo>
                    <a:pt x="61379" y="80772"/>
                  </a:lnTo>
                  <a:lnTo>
                    <a:pt x="61252" y="80137"/>
                  </a:lnTo>
                  <a:lnTo>
                    <a:pt x="61518" y="80137"/>
                  </a:lnTo>
                  <a:lnTo>
                    <a:pt x="61823" y="80695"/>
                  </a:lnTo>
                  <a:lnTo>
                    <a:pt x="61874" y="80137"/>
                  </a:lnTo>
                  <a:close/>
                </a:path>
                <a:path w="77470" h="103505">
                  <a:moveTo>
                    <a:pt x="62052" y="81153"/>
                  </a:moveTo>
                  <a:lnTo>
                    <a:pt x="61823" y="80695"/>
                  </a:lnTo>
                  <a:lnTo>
                    <a:pt x="62052" y="81203"/>
                  </a:lnTo>
                  <a:close/>
                </a:path>
                <a:path w="77470" h="103505">
                  <a:moveTo>
                    <a:pt x="62141" y="17399"/>
                  </a:moveTo>
                  <a:lnTo>
                    <a:pt x="61455" y="16789"/>
                  </a:lnTo>
                  <a:lnTo>
                    <a:pt x="61277" y="17526"/>
                  </a:lnTo>
                  <a:lnTo>
                    <a:pt x="62141" y="17399"/>
                  </a:lnTo>
                  <a:close/>
                </a:path>
                <a:path w="77470" h="103505">
                  <a:moveTo>
                    <a:pt x="62471" y="11518"/>
                  </a:moveTo>
                  <a:lnTo>
                    <a:pt x="62344" y="11303"/>
                  </a:lnTo>
                  <a:lnTo>
                    <a:pt x="60744" y="11049"/>
                  </a:lnTo>
                  <a:lnTo>
                    <a:pt x="60134" y="10160"/>
                  </a:lnTo>
                  <a:lnTo>
                    <a:pt x="60045" y="10033"/>
                  </a:lnTo>
                  <a:lnTo>
                    <a:pt x="60159" y="9398"/>
                  </a:lnTo>
                  <a:lnTo>
                    <a:pt x="60248" y="9144"/>
                  </a:lnTo>
                  <a:lnTo>
                    <a:pt x="60388" y="8763"/>
                  </a:lnTo>
                  <a:lnTo>
                    <a:pt x="59829" y="8382"/>
                  </a:lnTo>
                  <a:lnTo>
                    <a:pt x="59639" y="8255"/>
                  </a:lnTo>
                  <a:lnTo>
                    <a:pt x="57226" y="8001"/>
                  </a:lnTo>
                  <a:lnTo>
                    <a:pt x="55791" y="6858"/>
                  </a:lnTo>
                  <a:lnTo>
                    <a:pt x="55918" y="7239"/>
                  </a:lnTo>
                  <a:lnTo>
                    <a:pt x="54965" y="8382"/>
                  </a:lnTo>
                  <a:lnTo>
                    <a:pt x="55194" y="5969"/>
                  </a:lnTo>
                  <a:lnTo>
                    <a:pt x="55219" y="5715"/>
                  </a:lnTo>
                  <a:lnTo>
                    <a:pt x="54305" y="5905"/>
                  </a:lnTo>
                  <a:lnTo>
                    <a:pt x="54521" y="5588"/>
                  </a:lnTo>
                  <a:lnTo>
                    <a:pt x="54559" y="5461"/>
                  </a:lnTo>
                  <a:lnTo>
                    <a:pt x="54419" y="5334"/>
                  </a:lnTo>
                  <a:lnTo>
                    <a:pt x="53543" y="4572"/>
                  </a:lnTo>
                  <a:lnTo>
                    <a:pt x="51981" y="4445"/>
                  </a:lnTo>
                  <a:lnTo>
                    <a:pt x="49999" y="4191"/>
                  </a:lnTo>
                  <a:lnTo>
                    <a:pt x="50342" y="3962"/>
                  </a:lnTo>
                  <a:lnTo>
                    <a:pt x="50266" y="3810"/>
                  </a:lnTo>
                  <a:lnTo>
                    <a:pt x="50038" y="3556"/>
                  </a:lnTo>
                  <a:lnTo>
                    <a:pt x="49809" y="3302"/>
                  </a:lnTo>
                  <a:lnTo>
                    <a:pt x="48602" y="2921"/>
                  </a:lnTo>
                  <a:lnTo>
                    <a:pt x="48361" y="2794"/>
                  </a:lnTo>
                  <a:lnTo>
                    <a:pt x="47853" y="2540"/>
                  </a:lnTo>
                  <a:lnTo>
                    <a:pt x="47485" y="2794"/>
                  </a:lnTo>
                  <a:lnTo>
                    <a:pt x="47066" y="2667"/>
                  </a:lnTo>
                  <a:lnTo>
                    <a:pt x="47142" y="3302"/>
                  </a:lnTo>
                  <a:lnTo>
                    <a:pt x="46774" y="2667"/>
                  </a:lnTo>
                  <a:lnTo>
                    <a:pt x="45351" y="254"/>
                  </a:lnTo>
                  <a:lnTo>
                    <a:pt x="42862" y="2679"/>
                  </a:lnTo>
                  <a:lnTo>
                    <a:pt x="42824" y="3606"/>
                  </a:lnTo>
                  <a:lnTo>
                    <a:pt x="43027" y="3860"/>
                  </a:lnTo>
                  <a:lnTo>
                    <a:pt x="43167" y="4025"/>
                  </a:lnTo>
                  <a:lnTo>
                    <a:pt x="43230" y="4191"/>
                  </a:lnTo>
                  <a:lnTo>
                    <a:pt x="43103" y="4699"/>
                  </a:lnTo>
                  <a:lnTo>
                    <a:pt x="43472" y="4572"/>
                  </a:lnTo>
                  <a:lnTo>
                    <a:pt x="43307" y="5080"/>
                  </a:lnTo>
                  <a:lnTo>
                    <a:pt x="43357" y="5207"/>
                  </a:lnTo>
                  <a:lnTo>
                    <a:pt x="43713" y="5588"/>
                  </a:lnTo>
                  <a:lnTo>
                    <a:pt x="43764" y="6070"/>
                  </a:lnTo>
                  <a:lnTo>
                    <a:pt x="43764" y="6350"/>
                  </a:lnTo>
                  <a:lnTo>
                    <a:pt x="43802" y="6134"/>
                  </a:lnTo>
                  <a:lnTo>
                    <a:pt x="43878" y="5588"/>
                  </a:lnTo>
                  <a:lnTo>
                    <a:pt x="43980" y="5334"/>
                  </a:lnTo>
                  <a:lnTo>
                    <a:pt x="44348" y="5334"/>
                  </a:lnTo>
                  <a:lnTo>
                    <a:pt x="45262" y="5461"/>
                  </a:lnTo>
                  <a:lnTo>
                    <a:pt x="44627" y="5969"/>
                  </a:lnTo>
                  <a:lnTo>
                    <a:pt x="44577" y="6223"/>
                  </a:lnTo>
                  <a:lnTo>
                    <a:pt x="44881" y="6604"/>
                  </a:lnTo>
                  <a:lnTo>
                    <a:pt x="45237" y="6223"/>
                  </a:lnTo>
                  <a:lnTo>
                    <a:pt x="45643" y="6858"/>
                  </a:lnTo>
                  <a:lnTo>
                    <a:pt x="45859" y="6223"/>
                  </a:lnTo>
                  <a:lnTo>
                    <a:pt x="45935" y="5969"/>
                  </a:lnTo>
                  <a:lnTo>
                    <a:pt x="46177" y="5969"/>
                  </a:lnTo>
                  <a:lnTo>
                    <a:pt x="46126" y="6731"/>
                  </a:lnTo>
                  <a:lnTo>
                    <a:pt x="46697" y="6477"/>
                  </a:lnTo>
                  <a:lnTo>
                    <a:pt x="48234" y="7366"/>
                  </a:lnTo>
                  <a:lnTo>
                    <a:pt x="48120" y="6477"/>
                  </a:lnTo>
                  <a:lnTo>
                    <a:pt x="48082" y="6223"/>
                  </a:lnTo>
                  <a:lnTo>
                    <a:pt x="47980" y="6096"/>
                  </a:lnTo>
                  <a:lnTo>
                    <a:pt x="48945" y="5969"/>
                  </a:lnTo>
                  <a:lnTo>
                    <a:pt x="49911" y="5842"/>
                  </a:lnTo>
                  <a:lnTo>
                    <a:pt x="50927" y="7874"/>
                  </a:lnTo>
                  <a:lnTo>
                    <a:pt x="52451" y="8255"/>
                  </a:lnTo>
                  <a:lnTo>
                    <a:pt x="52311" y="8509"/>
                  </a:lnTo>
                  <a:lnTo>
                    <a:pt x="53289" y="8636"/>
                  </a:lnTo>
                  <a:lnTo>
                    <a:pt x="54229" y="9398"/>
                  </a:lnTo>
                  <a:lnTo>
                    <a:pt x="55130" y="9144"/>
                  </a:lnTo>
                  <a:lnTo>
                    <a:pt x="55359" y="9398"/>
                  </a:lnTo>
                  <a:lnTo>
                    <a:pt x="55384" y="10033"/>
                  </a:lnTo>
                  <a:lnTo>
                    <a:pt x="55079" y="10287"/>
                  </a:lnTo>
                  <a:lnTo>
                    <a:pt x="55803" y="10414"/>
                  </a:lnTo>
                  <a:lnTo>
                    <a:pt x="56095" y="10160"/>
                  </a:lnTo>
                  <a:lnTo>
                    <a:pt x="56616" y="11303"/>
                  </a:lnTo>
                  <a:lnTo>
                    <a:pt x="55968" y="11303"/>
                  </a:lnTo>
                  <a:lnTo>
                    <a:pt x="56197" y="11518"/>
                  </a:lnTo>
                  <a:lnTo>
                    <a:pt x="62471" y="11518"/>
                  </a:lnTo>
                  <a:close/>
                </a:path>
                <a:path w="77470" h="103505">
                  <a:moveTo>
                    <a:pt x="63258" y="76936"/>
                  </a:moveTo>
                  <a:lnTo>
                    <a:pt x="63246" y="76682"/>
                  </a:lnTo>
                  <a:lnTo>
                    <a:pt x="62712" y="76682"/>
                  </a:lnTo>
                  <a:lnTo>
                    <a:pt x="62191" y="77038"/>
                  </a:lnTo>
                  <a:lnTo>
                    <a:pt x="62484" y="77546"/>
                  </a:lnTo>
                  <a:lnTo>
                    <a:pt x="62725" y="77177"/>
                  </a:lnTo>
                  <a:lnTo>
                    <a:pt x="63258" y="76936"/>
                  </a:lnTo>
                  <a:close/>
                </a:path>
                <a:path w="77470" h="103505">
                  <a:moveTo>
                    <a:pt x="63855" y="89662"/>
                  </a:moveTo>
                  <a:lnTo>
                    <a:pt x="63474" y="89408"/>
                  </a:lnTo>
                  <a:lnTo>
                    <a:pt x="63373" y="89535"/>
                  </a:lnTo>
                  <a:lnTo>
                    <a:pt x="63309" y="89789"/>
                  </a:lnTo>
                  <a:lnTo>
                    <a:pt x="63550" y="89916"/>
                  </a:lnTo>
                  <a:lnTo>
                    <a:pt x="63855" y="89662"/>
                  </a:lnTo>
                  <a:close/>
                </a:path>
                <a:path w="77470" h="103505">
                  <a:moveTo>
                    <a:pt x="65074" y="20548"/>
                  </a:moveTo>
                  <a:lnTo>
                    <a:pt x="64960" y="20421"/>
                  </a:lnTo>
                  <a:lnTo>
                    <a:pt x="64833" y="20421"/>
                  </a:lnTo>
                  <a:lnTo>
                    <a:pt x="64897" y="20548"/>
                  </a:lnTo>
                  <a:lnTo>
                    <a:pt x="65074" y="20548"/>
                  </a:lnTo>
                  <a:close/>
                </a:path>
                <a:path w="77470" h="103505">
                  <a:moveTo>
                    <a:pt x="65239" y="85217"/>
                  </a:moveTo>
                  <a:lnTo>
                    <a:pt x="59486" y="85217"/>
                  </a:lnTo>
                  <a:lnTo>
                    <a:pt x="57480" y="85217"/>
                  </a:lnTo>
                  <a:lnTo>
                    <a:pt x="57175" y="86995"/>
                  </a:lnTo>
                  <a:lnTo>
                    <a:pt x="55130" y="87757"/>
                  </a:lnTo>
                  <a:lnTo>
                    <a:pt x="53822" y="89408"/>
                  </a:lnTo>
                  <a:lnTo>
                    <a:pt x="55702" y="90043"/>
                  </a:lnTo>
                  <a:lnTo>
                    <a:pt x="54051" y="89954"/>
                  </a:lnTo>
                  <a:lnTo>
                    <a:pt x="53441" y="89916"/>
                  </a:lnTo>
                  <a:lnTo>
                    <a:pt x="53644" y="90081"/>
                  </a:lnTo>
                  <a:lnTo>
                    <a:pt x="53111" y="90258"/>
                  </a:lnTo>
                  <a:lnTo>
                    <a:pt x="53873" y="90258"/>
                  </a:lnTo>
                  <a:lnTo>
                    <a:pt x="54038" y="90385"/>
                  </a:lnTo>
                  <a:lnTo>
                    <a:pt x="53086" y="91808"/>
                  </a:lnTo>
                  <a:lnTo>
                    <a:pt x="54406" y="91579"/>
                  </a:lnTo>
                  <a:lnTo>
                    <a:pt x="54102" y="91427"/>
                  </a:lnTo>
                  <a:lnTo>
                    <a:pt x="54063" y="90398"/>
                  </a:lnTo>
                  <a:lnTo>
                    <a:pt x="54940" y="91059"/>
                  </a:lnTo>
                  <a:lnTo>
                    <a:pt x="54686" y="91567"/>
                  </a:lnTo>
                  <a:lnTo>
                    <a:pt x="54533" y="91694"/>
                  </a:lnTo>
                  <a:lnTo>
                    <a:pt x="53797" y="91821"/>
                  </a:lnTo>
                  <a:lnTo>
                    <a:pt x="53162" y="91821"/>
                  </a:lnTo>
                  <a:lnTo>
                    <a:pt x="52578" y="91948"/>
                  </a:lnTo>
                  <a:lnTo>
                    <a:pt x="51968" y="91694"/>
                  </a:lnTo>
                  <a:lnTo>
                    <a:pt x="52184" y="91567"/>
                  </a:lnTo>
                  <a:lnTo>
                    <a:pt x="52603" y="91313"/>
                  </a:lnTo>
                  <a:lnTo>
                    <a:pt x="52285" y="91059"/>
                  </a:lnTo>
                  <a:lnTo>
                    <a:pt x="51498" y="91567"/>
                  </a:lnTo>
                  <a:lnTo>
                    <a:pt x="51460" y="90678"/>
                  </a:lnTo>
                  <a:lnTo>
                    <a:pt x="50698" y="90678"/>
                  </a:lnTo>
                  <a:lnTo>
                    <a:pt x="51104" y="91059"/>
                  </a:lnTo>
                  <a:lnTo>
                    <a:pt x="51142" y="91440"/>
                  </a:lnTo>
                  <a:lnTo>
                    <a:pt x="51054" y="91694"/>
                  </a:lnTo>
                  <a:lnTo>
                    <a:pt x="50482" y="91821"/>
                  </a:lnTo>
                  <a:lnTo>
                    <a:pt x="51612" y="91948"/>
                  </a:lnTo>
                  <a:lnTo>
                    <a:pt x="51092" y="93599"/>
                  </a:lnTo>
                  <a:lnTo>
                    <a:pt x="50723" y="92964"/>
                  </a:lnTo>
                  <a:lnTo>
                    <a:pt x="49809" y="91440"/>
                  </a:lnTo>
                  <a:lnTo>
                    <a:pt x="49212" y="92964"/>
                  </a:lnTo>
                  <a:lnTo>
                    <a:pt x="49263" y="92202"/>
                  </a:lnTo>
                  <a:lnTo>
                    <a:pt x="48882" y="92837"/>
                  </a:lnTo>
                  <a:lnTo>
                    <a:pt x="47129" y="93345"/>
                  </a:lnTo>
                  <a:lnTo>
                    <a:pt x="46964" y="94996"/>
                  </a:lnTo>
                  <a:lnTo>
                    <a:pt x="46761" y="94869"/>
                  </a:lnTo>
                  <a:lnTo>
                    <a:pt x="46545" y="94615"/>
                  </a:lnTo>
                  <a:lnTo>
                    <a:pt x="46558" y="94361"/>
                  </a:lnTo>
                  <a:lnTo>
                    <a:pt x="46685" y="94234"/>
                  </a:lnTo>
                  <a:lnTo>
                    <a:pt x="45110" y="94615"/>
                  </a:lnTo>
                  <a:lnTo>
                    <a:pt x="43307" y="96901"/>
                  </a:lnTo>
                  <a:lnTo>
                    <a:pt x="42506" y="96520"/>
                  </a:lnTo>
                  <a:lnTo>
                    <a:pt x="41706" y="96139"/>
                  </a:lnTo>
                  <a:lnTo>
                    <a:pt x="41783" y="95631"/>
                  </a:lnTo>
                  <a:lnTo>
                    <a:pt x="41465" y="95758"/>
                  </a:lnTo>
                  <a:lnTo>
                    <a:pt x="41300" y="96520"/>
                  </a:lnTo>
                  <a:lnTo>
                    <a:pt x="40830" y="96139"/>
                  </a:lnTo>
                  <a:lnTo>
                    <a:pt x="40919" y="95631"/>
                  </a:lnTo>
                  <a:lnTo>
                    <a:pt x="40767" y="95631"/>
                  </a:lnTo>
                  <a:lnTo>
                    <a:pt x="39916" y="96520"/>
                  </a:lnTo>
                  <a:lnTo>
                    <a:pt x="39446" y="96266"/>
                  </a:lnTo>
                  <a:lnTo>
                    <a:pt x="39814" y="95758"/>
                  </a:lnTo>
                  <a:lnTo>
                    <a:pt x="38074" y="95250"/>
                  </a:lnTo>
                  <a:lnTo>
                    <a:pt x="37896" y="95580"/>
                  </a:lnTo>
                  <a:lnTo>
                    <a:pt x="37896" y="102755"/>
                  </a:lnTo>
                  <a:lnTo>
                    <a:pt x="37350" y="102489"/>
                  </a:lnTo>
                  <a:lnTo>
                    <a:pt x="37846" y="101981"/>
                  </a:lnTo>
                  <a:lnTo>
                    <a:pt x="37896" y="102755"/>
                  </a:lnTo>
                  <a:lnTo>
                    <a:pt x="37896" y="95580"/>
                  </a:lnTo>
                  <a:lnTo>
                    <a:pt x="37109" y="97028"/>
                  </a:lnTo>
                  <a:lnTo>
                    <a:pt x="35483" y="97282"/>
                  </a:lnTo>
                  <a:lnTo>
                    <a:pt x="35598" y="95885"/>
                  </a:lnTo>
                  <a:lnTo>
                    <a:pt x="34277" y="95250"/>
                  </a:lnTo>
                  <a:lnTo>
                    <a:pt x="33972" y="95123"/>
                  </a:lnTo>
                  <a:lnTo>
                    <a:pt x="33655" y="94996"/>
                  </a:lnTo>
                  <a:lnTo>
                    <a:pt x="33718" y="94742"/>
                  </a:lnTo>
                  <a:lnTo>
                    <a:pt x="31800" y="94234"/>
                  </a:lnTo>
                  <a:lnTo>
                    <a:pt x="30137" y="95123"/>
                  </a:lnTo>
                  <a:lnTo>
                    <a:pt x="28143" y="94869"/>
                  </a:lnTo>
                  <a:lnTo>
                    <a:pt x="27647" y="93091"/>
                  </a:lnTo>
                  <a:lnTo>
                    <a:pt x="24599" y="92456"/>
                  </a:lnTo>
                  <a:lnTo>
                    <a:pt x="23977" y="91567"/>
                  </a:lnTo>
                  <a:lnTo>
                    <a:pt x="23444" y="90805"/>
                  </a:lnTo>
                  <a:lnTo>
                    <a:pt x="23558" y="91059"/>
                  </a:lnTo>
                  <a:lnTo>
                    <a:pt x="22847" y="91567"/>
                  </a:lnTo>
                  <a:lnTo>
                    <a:pt x="22466" y="91567"/>
                  </a:lnTo>
                  <a:lnTo>
                    <a:pt x="22237" y="91059"/>
                  </a:lnTo>
                  <a:lnTo>
                    <a:pt x="20866" y="91567"/>
                  </a:lnTo>
                  <a:lnTo>
                    <a:pt x="21653" y="90551"/>
                  </a:lnTo>
                  <a:lnTo>
                    <a:pt x="21767" y="90678"/>
                  </a:lnTo>
                  <a:lnTo>
                    <a:pt x="21818" y="90551"/>
                  </a:lnTo>
                  <a:lnTo>
                    <a:pt x="22072" y="89916"/>
                  </a:lnTo>
                  <a:lnTo>
                    <a:pt x="22212" y="89535"/>
                  </a:lnTo>
                  <a:lnTo>
                    <a:pt x="21272" y="89281"/>
                  </a:lnTo>
                  <a:lnTo>
                    <a:pt x="20764" y="88773"/>
                  </a:lnTo>
                  <a:lnTo>
                    <a:pt x="19634" y="89916"/>
                  </a:lnTo>
                  <a:lnTo>
                    <a:pt x="19672" y="88773"/>
                  </a:lnTo>
                  <a:lnTo>
                    <a:pt x="19685" y="88277"/>
                  </a:lnTo>
                  <a:lnTo>
                    <a:pt x="20231" y="88353"/>
                  </a:lnTo>
                  <a:lnTo>
                    <a:pt x="19685" y="88150"/>
                  </a:lnTo>
                  <a:lnTo>
                    <a:pt x="19723" y="86995"/>
                  </a:lnTo>
                  <a:lnTo>
                    <a:pt x="15341" y="86995"/>
                  </a:lnTo>
                  <a:lnTo>
                    <a:pt x="15455" y="86741"/>
                  </a:lnTo>
                  <a:lnTo>
                    <a:pt x="9042" y="86741"/>
                  </a:lnTo>
                  <a:lnTo>
                    <a:pt x="8572" y="86741"/>
                  </a:lnTo>
                  <a:lnTo>
                    <a:pt x="9321" y="88773"/>
                  </a:lnTo>
                  <a:lnTo>
                    <a:pt x="9626" y="89281"/>
                  </a:lnTo>
                  <a:lnTo>
                    <a:pt x="10769" y="88773"/>
                  </a:lnTo>
                  <a:lnTo>
                    <a:pt x="11341" y="89154"/>
                  </a:lnTo>
                  <a:lnTo>
                    <a:pt x="10629" y="89789"/>
                  </a:lnTo>
                  <a:lnTo>
                    <a:pt x="12014" y="89916"/>
                  </a:lnTo>
                  <a:lnTo>
                    <a:pt x="11506" y="91059"/>
                  </a:lnTo>
                  <a:lnTo>
                    <a:pt x="12141" y="91440"/>
                  </a:lnTo>
                  <a:lnTo>
                    <a:pt x="12077" y="91313"/>
                  </a:lnTo>
                  <a:lnTo>
                    <a:pt x="12077" y="90678"/>
                  </a:lnTo>
                  <a:lnTo>
                    <a:pt x="12319" y="90551"/>
                  </a:lnTo>
                  <a:lnTo>
                    <a:pt x="13296" y="91059"/>
                  </a:lnTo>
                  <a:lnTo>
                    <a:pt x="13398" y="91567"/>
                  </a:lnTo>
                  <a:lnTo>
                    <a:pt x="13512" y="92964"/>
                  </a:lnTo>
                  <a:lnTo>
                    <a:pt x="13296" y="93218"/>
                  </a:lnTo>
                  <a:lnTo>
                    <a:pt x="14135" y="93599"/>
                  </a:lnTo>
                  <a:lnTo>
                    <a:pt x="14909" y="93980"/>
                  </a:lnTo>
                  <a:lnTo>
                    <a:pt x="15748" y="94361"/>
                  </a:lnTo>
                  <a:lnTo>
                    <a:pt x="16294" y="94488"/>
                  </a:lnTo>
                  <a:lnTo>
                    <a:pt x="14160" y="95250"/>
                  </a:lnTo>
                  <a:lnTo>
                    <a:pt x="15709" y="95377"/>
                  </a:lnTo>
                  <a:lnTo>
                    <a:pt x="15709" y="95123"/>
                  </a:lnTo>
                  <a:lnTo>
                    <a:pt x="16129" y="94996"/>
                  </a:lnTo>
                  <a:lnTo>
                    <a:pt x="16268" y="94869"/>
                  </a:lnTo>
                  <a:lnTo>
                    <a:pt x="16395" y="95758"/>
                  </a:lnTo>
                  <a:lnTo>
                    <a:pt x="17538" y="96647"/>
                  </a:lnTo>
                  <a:lnTo>
                    <a:pt x="18542" y="97028"/>
                  </a:lnTo>
                  <a:lnTo>
                    <a:pt x="17995" y="97409"/>
                  </a:lnTo>
                  <a:lnTo>
                    <a:pt x="19494" y="98679"/>
                  </a:lnTo>
                  <a:lnTo>
                    <a:pt x="21577" y="99314"/>
                  </a:lnTo>
                  <a:lnTo>
                    <a:pt x="23418" y="100203"/>
                  </a:lnTo>
                  <a:lnTo>
                    <a:pt x="22885" y="99568"/>
                  </a:lnTo>
                  <a:lnTo>
                    <a:pt x="23558" y="98679"/>
                  </a:lnTo>
                  <a:lnTo>
                    <a:pt x="24142" y="98806"/>
                  </a:lnTo>
                  <a:lnTo>
                    <a:pt x="24091" y="99047"/>
                  </a:lnTo>
                  <a:lnTo>
                    <a:pt x="24561" y="98933"/>
                  </a:lnTo>
                  <a:lnTo>
                    <a:pt x="24980" y="99187"/>
                  </a:lnTo>
                  <a:lnTo>
                    <a:pt x="25095" y="99441"/>
                  </a:lnTo>
                  <a:lnTo>
                    <a:pt x="24536" y="100203"/>
                  </a:lnTo>
                  <a:lnTo>
                    <a:pt x="23990" y="100203"/>
                  </a:lnTo>
                  <a:lnTo>
                    <a:pt x="24993" y="100330"/>
                  </a:lnTo>
                  <a:lnTo>
                    <a:pt x="24904" y="100584"/>
                  </a:lnTo>
                  <a:lnTo>
                    <a:pt x="24638" y="100711"/>
                  </a:lnTo>
                  <a:lnTo>
                    <a:pt x="24434" y="100965"/>
                  </a:lnTo>
                  <a:lnTo>
                    <a:pt x="25019" y="100584"/>
                  </a:lnTo>
                  <a:lnTo>
                    <a:pt x="25679" y="102616"/>
                  </a:lnTo>
                  <a:lnTo>
                    <a:pt x="26644" y="101854"/>
                  </a:lnTo>
                  <a:lnTo>
                    <a:pt x="26593" y="102108"/>
                  </a:lnTo>
                  <a:lnTo>
                    <a:pt x="28714" y="102870"/>
                  </a:lnTo>
                  <a:lnTo>
                    <a:pt x="29768" y="102743"/>
                  </a:lnTo>
                  <a:lnTo>
                    <a:pt x="31508" y="103124"/>
                  </a:lnTo>
                  <a:lnTo>
                    <a:pt x="31597" y="102743"/>
                  </a:lnTo>
                  <a:lnTo>
                    <a:pt x="31711" y="102235"/>
                  </a:lnTo>
                  <a:lnTo>
                    <a:pt x="32346" y="102616"/>
                  </a:lnTo>
                  <a:lnTo>
                    <a:pt x="32715" y="102235"/>
                  </a:lnTo>
                  <a:lnTo>
                    <a:pt x="32956" y="101981"/>
                  </a:lnTo>
                  <a:lnTo>
                    <a:pt x="34137" y="102489"/>
                  </a:lnTo>
                  <a:lnTo>
                    <a:pt x="35471" y="103251"/>
                  </a:lnTo>
                  <a:lnTo>
                    <a:pt x="37020" y="103251"/>
                  </a:lnTo>
                  <a:lnTo>
                    <a:pt x="38112" y="102870"/>
                  </a:lnTo>
                  <a:lnTo>
                    <a:pt x="39433" y="102743"/>
                  </a:lnTo>
                  <a:lnTo>
                    <a:pt x="38646" y="103251"/>
                  </a:lnTo>
                  <a:lnTo>
                    <a:pt x="41033" y="103124"/>
                  </a:lnTo>
                  <a:lnTo>
                    <a:pt x="41859" y="102743"/>
                  </a:lnTo>
                  <a:lnTo>
                    <a:pt x="43230" y="102108"/>
                  </a:lnTo>
                  <a:lnTo>
                    <a:pt x="43091" y="101981"/>
                  </a:lnTo>
                  <a:lnTo>
                    <a:pt x="42938" y="101854"/>
                  </a:lnTo>
                  <a:lnTo>
                    <a:pt x="42646" y="101727"/>
                  </a:lnTo>
                  <a:lnTo>
                    <a:pt x="42748" y="101473"/>
                  </a:lnTo>
                  <a:lnTo>
                    <a:pt x="43141" y="101346"/>
                  </a:lnTo>
                  <a:lnTo>
                    <a:pt x="43726" y="101727"/>
                  </a:lnTo>
                  <a:lnTo>
                    <a:pt x="43738" y="102044"/>
                  </a:lnTo>
                  <a:lnTo>
                    <a:pt x="44818" y="101346"/>
                  </a:lnTo>
                  <a:lnTo>
                    <a:pt x="46342" y="101600"/>
                  </a:lnTo>
                  <a:lnTo>
                    <a:pt x="49479" y="101727"/>
                  </a:lnTo>
                  <a:lnTo>
                    <a:pt x="51066" y="101473"/>
                  </a:lnTo>
                  <a:lnTo>
                    <a:pt x="51142" y="101346"/>
                  </a:lnTo>
                  <a:lnTo>
                    <a:pt x="51562" y="100584"/>
                  </a:lnTo>
                  <a:lnTo>
                    <a:pt x="51612" y="100457"/>
                  </a:lnTo>
                  <a:lnTo>
                    <a:pt x="51727" y="100330"/>
                  </a:lnTo>
                  <a:lnTo>
                    <a:pt x="52870" y="98933"/>
                  </a:lnTo>
                  <a:lnTo>
                    <a:pt x="53060" y="98679"/>
                  </a:lnTo>
                  <a:lnTo>
                    <a:pt x="53149" y="98552"/>
                  </a:lnTo>
                  <a:lnTo>
                    <a:pt x="54102" y="98171"/>
                  </a:lnTo>
                  <a:lnTo>
                    <a:pt x="52933" y="99441"/>
                  </a:lnTo>
                  <a:lnTo>
                    <a:pt x="53860" y="99441"/>
                  </a:lnTo>
                  <a:lnTo>
                    <a:pt x="54559" y="98171"/>
                  </a:lnTo>
                  <a:lnTo>
                    <a:pt x="55041" y="97282"/>
                  </a:lnTo>
                  <a:lnTo>
                    <a:pt x="55168" y="97028"/>
                  </a:lnTo>
                  <a:lnTo>
                    <a:pt x="57200" y="97155"/>
                  </a:lnTo>
                  <a:lnTo>
                    <a:pt x="57251" y="97028"/>
                  </a:lnTo>
                  <a:lnTo>
                    <a:pt x="57302" y="96901"/>
                  </a:lnTo>
                  <a:lnTo>
                    <a:pt x="58000" y="95123"/>
                  </a:lnTo>
                  <a:lnTo>
                    <a:pt x="59321" y="95377"/>
                  </a:lnTo>
                  <a:lnTo>
                    <a:pt x="59537" y="95123"/>
                  </a:lnTo>
                  <a:lnTo>
                    <a:pt x="59651" y="94996"/>
                  </a:lnTo>
                  <a:lnTo>
                    <a:pt x="62268" y="90805"/>
                  </a:lnTo>
                  <a:lnTo>
                    <a:pt x="63461" y="90424"/>
                  </a:lnTo>
                  <a:lnTo>
                    <a:pt x="62941" y="90170"/>
                  </a:lnTo>
                  <a:lnTo>
                    <a:pt x="62915" y="90043"/>
                  </a:lnTo>
                  <a:lnTo>
                    <a:pt x="62801" y="89535"/>
                  </a:lnTo>
                  <a:lnTo>
                    <a:pt x="63144" y="89700"/>
                  </a:lnTo>
                  <a:lnTo>
                    <a:pt x="63106" y="89535"/>
                  </a:lnTo>
                  <a:lnTo>
                    <a:pt x="63195" y="89154"/>
                  </a:lnTo>
                  <a:lnTo>
                    <a:pt x="64858" y="85598"/>
                  </a:lnTo>
                  <a:lnTo>
                    <a:pt x="65239" y="85217"/>
                  </a:lnTo>
                  <a:close/>
                </a:path>
                <a:path w="77470" h="103505">
                  <a:moveTo>
                    <a:pt x="66179" y="71755"/>
                  </a:moveTo>
                  <a:lnTo>
                    <a:pt x="65366" y="71628"/>
                  </a:lnTo>
                  <a:lnTo>
                    <a:pt x="65303" y="72136"/>
                  </a:lnTo>
                  <a:lnTo>
                    <a:pt x="66090" y="72059"/>
                  </a:lnTo>
                  <a:lnTo>
                    <a:pt x="65786" y="71755"/>
                  </a:lnTo>
                  <a:lnTo>
                    <a:pt x="66179" y="71755"/>
                  </a:lnTo>
                  <a:close/>
                </a:path>
                <a:path w="77470" h="103505">
                  <a:moveTo>
                    <a:pt x="66446" y="72021"/>
                  </a:moveTo>
                  <a:lnTo>
                    <a:pt x="66090" y="72059"/>
                  </a:lnTo>
                  <a:lnTo>
                    <a:pt x="66408" y="72390"/>
                  </a:lnTo>
                  <a:lnTo>
                    <a:pt x="66446" y="72021"/>
                  </a:lnTo>
                  <a:close/>
                </a:path>
                <a:path w="77470" h="103505">
                  <a:moveTo>
                    <a:pt x="66611" y="28956"/>
                  </a:moveTo>
                  <a:lnTo>
                    <a:pt x="66459" y="28829"/>
                  </a:lnTo>
                  <a:lnTo>
                    <a:pt x="66497" y="28956"/>
                  </a:lnTo>
                  <a:close/>
                </a:path>
                <a:path w="77470" h="103505">
                  <a:moveTo>
                    <a:pt x="67271" y="30784"/>
                  </a:moveTo>
                  <a:lnTo>
                    <a:pt x="67119" y="30645"/>
                  </a:lnTo>
                  <a:lnTo>
                    <a:pt x="67259" y="30810"/>
                  </a:lnTo>
                  <a:close/>
                </a:path>
                <a:path w="77470" h="103505">
                  <a:moveTo>
                    <a:pt x="67271" y="17195"/>
                  </a:moveTo>
                  <a:lnTo>
                    <a:pt x="67132" y="16891"/>
                  </a:lnTo>
                  <a:lnTo>
                    <a:pt x="66992" y="16675"/>
                  </a:lnTo>
                  <a:lnTo>
                    <a:pt x="66586" y="16967"/>
                  </a:lnTo>
                  <a:lnTo>
                    <a:pt x="66827" y="17030"/>
                  </a:lnTo>
                  <a:lnTo>
                    <a:pt x="67068" y="17081"/>
                  </a:lnTo>
                  <a:lnTo>
                    <a:pt x="67271" y="17195"/>
                  </a:lnTo>
                  <a:close/>
                </a:path>
                <a:path w="77470" h="103505">
                  <a:moveTo>
                    <a:pt x="67564" y="30721"/>
                  </a:moveTo>
                  <a:lnTo>
                    <a:pt x="67500" y="30353"/>
                  </a:lnTo>
                  <a:lnTo>
                    <a:pt x="67335" y="30226"/>
                  </a:lnTo>
                  <a:lnTo>
                    <a:pt x="67564" y="30721"/>
                  </a:lnTo>
                  <a:close/>
                </a:path>
                <a:path w="77470" h="103505">
                  <a:moveTo>
                    <a:pt x="67627" y="30861"/>
                  </a:moveTo>
                  <a:lnTo>
                    <a:pt x="67564" y="30721"/>
                  </a:lnTo>
                  <a:lnTo>
                    <a:pt x="67500" y="30861"/>
                  </a:lnTo>
                  <a:lnTo>
                    <a:pt x="67627" y="30861"/>
                  </a:lnTo>
                  <a:close/>
                </a:path>
                <a:path w="77470" h="103505">
                  <a:moveTo>
                    <a:pt x="67729" y="17907"/>
                  </a:moveTo>
                  <a:lnTo>
                    <a:pt x="67691" y="17538"/>
                  </a:lnTo>
                  <a:lnTo>
                    <a:pt x="67500" y="17335"/>
                  </a:lnTo>
                  <a:lnTo>
                    <a:pt x="67271" y="17195"/>
                  </a:lnTo>
                  <a:lnTo>
                    <a:pt x="67373" y="17449"/>
                  </a:lnTo>
                  <a:lnTo>
                    <a:pt x="67475" y="17767"/>
                  </a:lnTo>
                  <a:lnTo>
                    <a:pt x="67729" y="17907"/>
                  </a:lnTo>
                  <a:close/>
                </a:path>
                <a:path w="77470" h="103505">
                  <a:moveTo>
                    <a:pt x="67919" y="33020"/>
                  </a:moveTo>
                  <a:lnTo>
                    <a:pt x="67856" y="32753"/>
                  </a:lnTo>
                  <a:lnTo>
                    <a:pt x="67754" y="32893"/>
                  </a:lnTo>
                  <a:lnTo>
                    <a:pt x="67919" y="33020"/>
                  </a:lnTo>
                  <a:close/>
                </a:path>
                <a:path w="77470" h="103505">
                  <a:moveTo>
                    <a:pt x="67945" y="32639"/>
                  </a:moveTo>
                  <a:lnTo>
                    <a:pt x="67818" y="32639"/>
                  </a:lnTo>
                  <a:lnTo>
                    <a:pt x="67945" y="32639"/>
                  </a:lnTo>
                  <a:close/>
                </a:path>
                <a:path w="77470" h="103505">
                  <a:moveTo>
                    <a:pt x="68732" y="58978"/>
                  </a:moveTo>
                  <a:lnTo>
                    <a:pt x="68719" y="58762"/>
                  </a:lnTo>
                  <a:lnTo>
                    <a:pt x="68529" y="59067"/>
                  </a:lnTo>
                  <a:lnTo>
                    <a:pt x="68732" y="58978"/>
                  </a:lnTo>
                  <a:close/>
                </a:path>
                <a:path w="77470" h="103505">
                  <a:moveTo>
                    <a:pt x="68986" y="57797"/>
                  </a:moveTo>
                  <a:lnTo>
                    <a:pt x="68884" y="57442"/>
                  </a:lnTo>
                  <a:lnTo>
                    <a:pt x="67830" y="57175"/>
                  </a:lnTo>
                  <a:lnTo>
                    <a:pt x="68008" y="57772"/>
                  </a:lnTo>
                  <a:lnTo>
                    <a:pt x="68986" y="57797"/>
                  </a:lnTo>
                  <a:close/>
                </a:path>
                <a:path w="77470" h="103505">
                  <a:moveTo>
                    <a:pt x="69342" y="46075"/>
                  </a:moveTo>
                  <a:lnTo>
                    <a:pt x="69151" y="46101"/>
                  </a:lnTo>
                  <a:lnTo>
                    <a:pt x="68948" y="46215"/>
                  </a:lnTo>
                  <a:lnTo>
                    <a:pt x="69100" y="46189"/>
                  </a:lnTo>
                  <a:lnTo>
                    <a:pt x="69227" y="46126"/>
                  </a:lnTo>
                  <a:close/>
                </a:path>
                <a:path w="77470" h="103505">
                  <a:moveTo>
                    <a:pt x="69583" y="52565"/>
                  </a:moveTo>
                  <a:lnTo>
                    <a:pt x="69443" y="52743"/>
                  </a:lnTo>
                  <a:lnTo>
                    <a:pt x="69583" y="52565"/>
                  </a:lnTo>
                  <a:close/>
                </a:path>
                <a:path w="77470" h="103505">
                  <a:moveTo>
                    <a:pt x="70078" y="40132"/>
                  </a:moveTo>
                  <a:lnTo>
                    <a:pt x="69837" y="39370"/>
                  </a:lnTo>
                  <a:lnTo>
                    <a:pt x="69583" y="38608"/>
                  </a:lnTo>
                  <a:lnTo>
                    <a:pt x="68199" y="38735"/>
                  </a:lnTo>
                  <a:lnTo>
                    <a:pt x="68795" y="39751"/>
                  </a:lnTo>
                  <a:lnTo>
                    <a:pt x="69481" y="39509"/>
                  </a:lnTo>
                  <a:lnTo>
                    <a:pt x="70078" y="40132"/>
                  </a:lnTo>
                  <a:close/>
                </a:path>
                <a:path w="77470" h="103505">
                  <a:moveTo>
                    <a:pt x="70307" y="34417"/>
                  </a:moveTo>
                  <a:lnTo>
                    <a:pt x="70154" y="34671"/>
                  </a:lnTo>
                  <a:lnTo>
                    <a:pt x="70281" y="34721"/>
                  </a:lnTo>
                  <a:lnTo>
                    <a:pt x="70307" y="34417"/>
                  </a:lnTo>
                  <a:close/>
                </a:path>
                <a:path w="77470" h="103505">
                  <a:moveTo>
                    <a:pt x="70675" y="34925"/>
                  </a:moveTo>
                  <a:lnTo>
                    <a:pt x="70281" y="34721"/>
                  </a:lnTo>
                  <a:lnTo>
                    <a:pt x="70256" y="35052"/>
                  </a:lnTo>
                  <a:lnTo>
                    <a:pt x="70675" y="34925"/>
                  </a:lnTo>
                  <a:close/>
                </a:path>
                <a:path w="77470" h="103505">
                  <a:moveTo>
                    <a:pt x="70827" y="38481"/>
                  </a:moveTo>
                  <a:lnTo>
                    <a:pt x="70637" y="38481"/>
                  </a:lnTo>
                  <a:lnTo>
                    <a:pt x="70827" y="38481"/>
                  </a:lnTo>
                  <a:close/>
                </a:path>
                <a:path w="77470" h="103505">
                  <a:moveTo>
                    <a:pt x="71056" y="77216"/>
                  </a:moveTo>
                  <a:lnTo>
                    <a:pt x="68033" y="76708"/>
                  </a:lnTo>
                  <a:lnTo>
                    <a:pt x="69977" y="75311"/>
                  </a:lnTo>
                  <a:lnTo>
                    <a:pt x="70726" y="76200"/>
                  </a:lnTo>
                  <a:lnTo>
                    <a:pt x="70739" y="75311"/>
                  </a:lnTo>
                  <a:lnTo>
                    <a:pt x="70739" y="74041"/>
                  </a:lnTo>
                  <a:lnTo>
                    <a:pt x="64058" y="74041"/>
                  </a:lnTo>
                  <a:lnTo>
                    <a:pt x="63601" y="74041"/>
                  </a:lnTo>
                  <a:lnTo>
                    <a:pt x="63233" y="75184"/>
                  </a:lnTo>
                  <a:lnTo>
                    <a:pt x="64363" y="75692"/>
                  </a:lnTo>
                  <a:lnTo>
                    <a:pt x="63665" y="77089"/>
                  </a:lnTo>
                  <a:lnTo>
                    <a:pt x="64071" y="77089"/>
                  </a:lnTo>
                  <a:lnTo>
                    <a:pt x="64795" y="78359"/>
                  </a:lnTo>
                  <a:lnTo>
                    <a:pt x="63144" y="77470"/>
                  </a:lnTo>
                  <a:lnTo>
                    <a:pt x="63588" y="78613"/>
                  </a:lnTo>
                  <a:lnTo>
                    <a:pt x="62382" y="78359"/>
                  </a:lnTo>
                  <a:lnTo>
                    <a:pt x="62585" y="80772"/>
                  </a:lnTo>
                  <a:lnTo>
                    <a:pt x="62306" y="81661"/>
                  </a:lnTo>
                  <a:lnTo>
                    <a:pt x="62052" y="81203"/>
                  </a:lnTo>
                  <a:lnTo>
                    <a:pt x="61963" y="82296"/>
                  </a:lnTo>
                  <a:lnTo>
                    <a:pt x="61480" y="83058"/>
                  </a:lnTo>
                  <a:lnTo>
                    <a:pt x="59575" y="81788"/>
                  </a:lnTo>
                  <a:lnTo>
                    <a:pt x="59486" y="84963"/>
                  </a:lnTo>
                  <a:lnTo>
                    <a:pt x="65493" y="84963"/>
                  </a:lnTo>
                  <a:lnTo>
                    <a:pt x="70459" y="78359"/>
                  </a:lnTo>
                  <a:lnTo>
                    <a:pt x="71056" y="77216"/>
                  </a:lnTo>
                  <a:close/>
                </a:path>
                <a:path w="77470" h="103505">
                  <a:moveTo>
                    <a:pt x="74612" y="63373"/>
                  </a:moveTo>
                  <a:lnTo>
                    <a:pt x="74536" y="62992"/>
                  </a:lnTo>
                  <a:lnTo>
                    <a:pt x="74561" y="63246"/>
                  </a:lnTo>
                  <a:lnTo>
                    <a:pt x="74612" y="63373"/>
                  </a:lnTo>
                  <a:close/>
                </a:path>
                <a:path w="77470" h="103505">
                  <a:moveTo>
                    <a:pt x="75641" y="58127"/>
                  </a:moveTo>
                  <a:lnTo>
                    <a:pt x="75311" y="58280"/>
                  </a:lnTo>
                  <a:lnTo>
                    <a:pt x="75107" y="58458"/>
                  </a:lnTo>
                  <a:lnTo>
                    <a:pt x="74955" y="58648"/>
                  </a:lnTo>
                  <a:lnTo>
                    <a:pt x="75057" y="58775"/>
                  </a:lnTo>
                  <a:lnTo>
                    <a:pt x="75641" y="58127"/>
                  </a:lnTo>
                  <a:close/>
                </a:path>
                <a:path w="77470" h="103505">
                  <a:moveTo>
                    <a:pt x="75704" y="33642"/>
                  </a:moveTo>
                  <a:lnTo>
                    <a:pt x="75603" y="33401"/>
                  </a:lnTo>
                  <a:lnTo>
                    <a:pt x="75425" y="33159"/>
                  </a:lnTo>
                  <a:lnTo>
                    <a:pt x="75488" y="33312"/>
                  </a:lnTo>
                  <a:lnTo>
                    <a:pt x="75704" y="33642"/>
                  </a:lnTo>
                  <a:close/>
                </a:path>
                <a:path w="77470" h="103505">
                  <a:moveTo>
                    <a:pt x="76073" y="34671"/>
                  </a:moveTo>
                  <a:lnTo>
                    <a:pt x="75526" y="33782"/>
                  </a:lnTo>
                  <a:lnTo>
                    <a:pt x="75374" y="33528"/>
                  </a:lnTo>
                  <a:lnTo>
                    <a:pt x="74980" y="32893"/>
                  </a:lnTo>
                  <a:lnTo>
                    <a:pt x="75120" y="32893"/>
                  </a:lnTo>
                  <a:lnTo>
                    <a:pt x="75285" y="33020"/>
                  </a:lnTo>
                  <a:lnTo>
                    <a:pt x="75412" y="33274"/>
                  </a:lnTo>
                  <a:lnTo>
                    <a:pt x="75323" y="32893"/>
                  </a:lnTo>
                  <a:lnTo>
                    <a:pt x="75488" y="32258"/>
                  </a:lnTo>
                  <a:lnTo>
                    <a:pt x="74879" y="32512"/>
                  </a:lnTo>
                  <a:lnTo>
                    <a:pt x="75095" y="32766"/>
                  </a:lnTo>
                  <a:lnTo>
                    <a:pt x="74295" y="33528"/>
                  </a:lnTo>
                  <a:lnTo>
                    <a:pt x="73126" y="31826"/>
                  </a:lnTo>
                  <a:lnTo>
                    <a:pt x="74371" y="32004"/>
                  </a:lnTo>
                  <a:lnTo>
                    <a:pt x="74041" y="31623"/>
                  </a:lnTo>
                  <a:lnTo>
                    <a:pt x="73609" y="31115"/>
                  </a:lnTo>
                  <a:lnTo>
                    <a:pt x="73393" y="30861"/>
                  </a:lnTo>
                  <a:lnTo>
                    <a:pt x="72504" y="29845"/>
                  </a:lnTo>
                  <a:lnTo>
                    <a:pt x="74955" y="30353"/>
                  </a:lnTo>
                  <a:lnTo>
                    <a:pt x="74777" y="30099"/>
                  </a:lnTo>
                  <a:lnTo>
                    <a:pt x="74599" y="29972"/>
                  </a:lnTo>
                  <a:lnTo>
                    <a:pt x="74422" y="29845"/>
                  </a:lnTo>
                  <a:lnTo>
                    <a:pt x="74015" y="29972"/>
                  </a:lnTo>
                  <a:lnTo>
                    <a:pt x="74028" y="29845"/>
                  </a:lnTo>
                  <a:lnTo>
                    <a:pt x="74053" y="29591"/>
                  </a:lnTo>
                  <a:lnTo>
                    <a:pt x="74269" y="29464"/>
                  </a:lnTo>
                  <a:lnTo>
                    <a:pt x="74815" y="29718"/>
                  </a:lnTo>
                  <a:lnTo>
                    <a:pt x="74688" y="29464"/>
                  </a:lnTo>
                  <a:lnTo>
                    <a:pt x="74498" y="29083"/>
                  </a:lnTo>
                  <a:lnTo>
                    <a:pt x="74180" y="28448"/>
                  </a:lnTo>
                  <a:lnTo>
                    <a:pt x="73609" y="29083"/>
                  </a:lnTo>
                  <a:lnTo>
                    <a:pt x="73545" y="28829"/>
                  </a:lnTo>
                  <a:lnTo>
                    <a:pt x="73291" y="27940"/>
                  </a:lnTo>
                  <a:lnTo>
                    <a:pt x="73583" y="27813"/>
                  </a:lnTo>
                  <a:lnTo>
                    <a:pt x="73774" y="28067"/>
                  </a:lnTo>
                  <a:lnTo>
                    <a:pt x="74155" y="28067"/>
                  </a:lnTo>
                  <a:lnTo>
                    <a:pt x="73647" y="27813"/>
                  </a:lnTo>
                  <a:lnTo>
                    <a:pt x="73380" y="27686"/>
                  </a:lnTo>
                  <a:lnTo>
                    <a:pt x="72694" y="27178"/>
                  </a:lnTo>
                  <a:lnTo>
                    <a:pt x="72669" y="26924"/>
                  </a:lnTo>
                  <a:lnTo>
                    <a:pt x="72567" y="26162"/>
                  </a:lnTo>
                  <a:lnTo>
                    <a:pt x="72758" y="26162"/>
                  </a:lnTo>
                  <a:lnTo>
                    <a:pt x="72948" y="26035"/>
                  </a:lnTo>
                  <a:lnTo>
                    <a:pt x="72834" y="25781"/>
                  </a:lnTo>
                  <a:lnTo>
                    <a:pt x="72339" y="24638"/>
                  </a:lnTo>
                  <a:lnTo>
                    <a:pt x="70523" y="24130"/>
                  </a:lnTo>
                  <a:lnTo>
                    <a:pt x="70510" y="24003"/>
                  </a:lnTo>
                  <a:lnTo>
                    <a:pt x="70446" y="23622"/>
                  </a:lnTo>
                  <a:lnTo>
                    <a:pt x="70205" y="22225"/>
                  </a:lnTo>
                  <a:lnTo>
                    <a:pt x="71628" y="22098"/>
                  </a:lnTo>
                  <a:lnTo>
                    <a:pt x="70764" y="21590"/>
                  </a:lnTo>
                  <a:lnTo>
                    <a:pt x="70319" y="21336"/>
                  </a:lnTo>
                  <a:lnTo>
                    <a:pt x="70561" y="21209"/>
                  </a:lnTo>
                  <a:lnTo>
                    <a:pt x="71259" y="20828"/>
                  </a:lnTo>
                  <a:lnTo>
                    <a:pt x="71132" y="20701"/>
                  </a:lnTo>
                  <a:lnTo>
                    <a:pt x="70434" y="20066"/>
                  </a:lnTo>
                  <a:lnTo>
                    <a:pt x="70154" y="20701"/>
                  </a:lnTo>
                  <a:lnTo>
                    <a:pt x="69710" y="19812"/>
                  </a:lnTo>
                  <a:lnTo>
                    <a:pt x="69176" y="19685"/>
                  </a:lnTo>
                  <a:lnTo>
                    <a:pt x="68643" y="19558"/>
                  </a:lnTo>
                  <a:lnTo>
                    <a:pt x="68516" y="18796"/>
                  </a:lnTo>
                  <a:lnTo>
                    <a:pt x="69278" y="19050"/>
                  </a:lnTo>
                  <a:lnTo>
                    <a:pt x="68160" y="17780"/>
                  </a:lnTo>
                  <a:lnTo>
                    <a:pt x="68326" y="18796"/>
                  </a:lnTo>
                  <a:lnTo>
                    <a:pt x="67335" y="18415"/>
                  </a:lnTo>
                  <a:lnTo>
                    <a:pt x="67157" y="19685"/>
                  </a:lnTo>
                  <a:lnTo>
                    <a:pt x="66865" y="18796"/>
                  </a:lnTo>
                  <a:lnTo>
                    <a:pt x="66827" y="18669"/>
                  </a:lnTo>
                  <a:lnTo>
                    <a:pt x="66776" y="18542"/>
                  </a:lnTo>
                  <a:lnTo>
                    <a:pt x="67005" y="18669"/>
                  </a:lnTo>
                  <a:lnTo>
                    <a:pt x="66916" y="18542"/>
                  </a:lnTo>
                  <a:lnTo>
                    <a:pt x="66433" y="17907"/>
                  </a:lnTo>
                  <a:lnTo>
                    <a:pt x="66497" y="17272"/>
                  </a:lnTo>
                  <a:lnTo>
                    <a:pt x="66586" y="17018"/>
                  </a:lnTo>
                  <a:lnTo>
                    <a:pt x="65443" y="16764"/>
                  </a:lnTo>
                  <a:lnTo>
                    <a:pt x="65278" y="16129"/>
                  </a:lnTo>
                  <a:lnTo>
                    <a:pt x="65455" y="15748"/>
                  </a:lnTo>
                  <a:lnTo>
                    <a:pt x="66344" y="15367"/>
                  </a:lnTo>
                  <a:lnTo>
                    <a:pt x="66471" y="15240"/>
                  </a:lnTo>
                  <a:lnTo>
                    <a:pt x="65493" y="15367"/>
                  </a:lnTo>
                  <a:lnTo>
                    <a:pt x="65354" y="14986"/>
                  </a:lnTo>
                  <a:lnTo>
                    <a:pt x="65024" y="14097"/>
                  </a:lnTo>
                  <a:lnTo>
                    <a:pt x="64973" y="13970"/>
                  </a:lnTo>
                  <a:lnTo>
                    <a:pt x="64871" y="13716"/>
                  </a:lnTo>
                  <a:lnTo>
                    <a:pt x="64185" y="13868"/>
                  </a:lnTo>
                  <a:lnTo>
                    <a:pt x="64376" y="13716"/>
                  </a:lnTo>
                  <a:lnTo>
                    <a:pt x="64516" y="13589"/>
                  </a:lnTo>
                  <a:lnTo>
                    <a:pt x="64566" y="13462"/>
                  </a:lnTo>
                  <a:lnTo>
                    <a:pt x="63754" y="13716"/>
                  </a:lnTo>
                  <a:lnTo>
                    <a:pt x="63703" y="13081"/>
                  </a:lnTo>
                  <a:lnTo>
                    <a:pt x="64096" y="12827"/>
                  </a:lnTo>
                  <a:lnTo>
                    <a:pt x="63309" y="11811"/>
                  </a:lnTo>
                  <a:lnTo>
                    <a:pt x="63334" y="14097"/>
                  </a:lnTo>
                  <a:lnTo>
                    <a:pt x="62725" y="12700"/>
                  </a:lnTo>
                  <a:lnTo>
                    <a:pt x="62852" y="12700"/>
                  </a:lnTo>
                  <a:lnTo>
                    <a:pt x="62903" y="12573"/>
                  </a:lnTo>
                  <a:lnTo>
                    <a:pt x="63157" y="12700"/>
                  </a:lnTo>
                  <a:lnTo>
                    <a:pt x="63093" y="12573"/>
                  </a:lnTo>
                  <a:lnTo>
                    <a:pt x="62941" y="12319"/>
                  </a:lnTo>
                  <a:lnTo>
                    <a:pt x="62649" y="11811"/>
                  </a:lnTo>
                  <a:lnTo>
                    <a:pt x="56540" y="11811"/>
                  </a:lnTo>
                  <a:lnTo>
                    <a:pt x="56311" y="11811"/>
                  </a:lnTo>
                  <a:lnTo>
                    <a:pt x="56286" y="12319"/>
                  </a:lnTo>
                  <a:lnTo>
                    <a:pt x="56248" y="12446"/>
                  </a:lnTo>
                  <a:lnTo>
                    <a:pt x="57543" y="12319"/>
                  </a:lnTo>
                  <a:lnTo>
                    <a:pt x="56819" y="12700"/>
                  </a:lnTo>
                  <a:lnTo>
                    <a:pt x="57467" y="13462"/>
                  </a:lnTo>
                  <a:lnTo>
                    <a:pt x="57924" y="13589"/>
                  </a:lnTo>
                  <a:lnTo>
                    <a:pt x="57810" y="12700"/>
                  </a:lnTo>
                  <a:lnTo>
                    <a:pt x="58242" y="12954"/>
                  </a:lnTo>
                  <a:lnTo>
                    <a:pt x="58813" y="13589"/>
                  </a:lnTo>
                  <a:lnTo>
                    <a:pt x="58153" y="14097"/>
                  </a:lnTo>
                  <a:lnTo>
                    <a:pt x="58039" y="14478"/>
                  </a:lnTo>
                  <a:lnTo>
                    <a:pt x="58445" y="16383"/>
                  </a:lnTo>
                  <a:lnTo>
                    <a:pt x="61887" y="14986"/>
                  </a:lnTo>
                  <a:lnTo>
                    <a:pt x="61595" y="16217"/>
                  </a:lnTo>
                  <a:lnTo>
                    <a:pt x="61912" y="16129"/>
                  </a:lnTo>
                  <a:lnTo>
                    <a:pt x="62318" y="16764"/>
                  </a:lnTo>
                  <a:lnTo>
                    <a:pt x="62357" y="17018"/>
                  </a:lnTo>
                  <a:lnTo>
                    <a:pt x="62026" y="18034"/>
                  </a:lnTo>
                  <a:lnTo>
                    <a:pt x="61912" y="18669"/>
                  </a:lnTo>
                  <a:lnTo>
                    <a:pt x="61988" y="18834"/>
                  </a:lnTo>
                  <a:lnTo>
                    <a:pt x="62217" y="19939"/>
                  </a:lnTo>
                  <a:lnTo>
                    <a:pt x="63842" y="18669"/>
                  </a:lnTo>
                  <a:lnTo>
                    <a:pt x="64236" y="19939"/>
                  </a:lnTo>
                  <a:lnTo>
                    <a:pt x="64452" y="19558"/>
                  </a:lnTo>
                  <a:lnTo>
                    <a:pt x="65151" y="18796"/>
                  </a:lnTo>
                  <a:lnTo>
                    <a:pt x="65963" y="19431"/>
                  </a:lnTo>
                  <a:lnTo>
                    <a:pt x="66344" y="20320"/>
                  </a:lnTo>
                  <a:lnTo>
                    <a:pt x="65278" y="21209"/>
                  </a:lnTo>
                  <a:lnTo>
                    <a:pt x="64731" y="20955"/>
                  </a:lnTo>
                  <a:lnTo>
                    <a:pt x="64668" y="20828"/>
                  </a:lnTo>
                  <a:lnTo>
                    <a:pt x="64643" y="20574"/>
                  </a:lnTo>
                  <a:lnTo>
                    <a:pt x="64147" y="20193"/>
                  </a:lnTo>
                  <a:lnTo>
                    <a:pt x="64020" y="20701"/>
                  </a:lnTo>
                  <a:lnTo>
                    <a:pt x="64376" y="20574"/>
                  </a:lnTo>
                  <a:lnTo>
                    <a:pt x="64389" y="21209"/>
                  </a:lnTo>
                  <a:lnTo>
                    <a:pt x="64897" y="21996"/>
                  </a:lnTo>
                  <a:lnTo>
                    <a:pt x="64312" y="22098"/>
                  </a:lnTo>
                  <a:lnTo>
                    <a:pt x="64909" y="22479"/>
                  </a:lnTo>
                  <a:lnTo>
                    <a:pt x="64909" y="22148"/>
                  </a:lnTo>
                  <a:lnTo>
                    <a:pt x="64973" y="22733"/>
                  </a:lnTo>
                  <a:lnTo>
                    <a:pt x="65709" y="22987"/>
                  </a:lnTo>
                  <a:lnTo>
                    <a:pt x="65913" y="24104"/>
                  </a:lnTo>
                  <a:lnTo>
                    <a:pt x="65862" y="24295"/>
                  </a:lnTo>
                  <a:lnTo>
                    <a:pt x="65938" y="24155"/>
                  </a:lnTo>
                  <a:lnTo>
                    <a:pt x="66027" y="23876"/>
                  </a:lnTo>
                  <a:lnTo>
                    <a:pt x="66319" y="23622"/>
                  </a:lnTo>
                  <a:lnTo>
                    <a:pt x="66408" y="23749"/>
                  </a:lnTo>
                  <a:lnTo>
                    <a:pt x="66687" y="25400"/>
                  </a:lnTo>
                  <a:lnTo>
                    <a:pt x="67335" y="24003"/>
                  </a:lnTo>
                  <a:lnTo>
                    <a:pt x="67741" y="24638"/>
                  </a:lnTo>
                  <a:lnTo>
                    <a:pt x="67856" y="25400"/>
                  </a:lnTo>
                  <a:lnTo>
                    <a:pt x="67729" y="25781"/>
                  </a:lnTo>
                  <a:lnTo>
                    <a:pt x="66687" y="25400"/>
                  </a:lnTo>
                  <a:lnTo>
                    <a:pt x="67398" y="26035"/>
                  </a:lnTo>
                  <a:lnTo>
                    <a:pt x="67437" y="26924"/>
                  </a:lnTo>
                  <a:lnTo>
                    <a:pt x="66332" y="26543"/>
                  </a:lnTo>
                  <a:lnTo>
                    <a:pt x="67335" y="27178"/>
                  </a:lnTo>
                  <a:lnTo>
                    <a:pt x="66573" y="28448"/>
                  </a:lnTo>
                  <a:lnTo>
                    <a:pt x="66611" y="28956"/>
                  </a:lnTo>
                  <a:lnTo>
                    <a:pt x="66586" y="29337"/>
                  </a:lnTo>
                  <a:lnTo>
                    <a:pt x="67195" y="28829"/>
                  </a:lnTo>
                  <a:lnTo>
                    <a:pt x="67221" y="29337"/>
                  </a:lnTo>
                  <a:lnTo>
                    <a:pt x="66941" y="29464"/>
                  </a:lnTo>
                  <a:lnTo>
                    <a:pt x="67487" y="29591"/>
                  </a:lnTo>
                  <a:lnTo>
                    <a:pt x="68021" y="28829"/>
                  </a:lnTo>
                  <a:lnTo>
                    <a:pt x="68834" y="29337"/>
                  </a:lnTo>
                  <a:lnTo>
                    <a:pt x="68783" y="29464"/>
                  </a:lnTo>
                  <a:lnTo>
                    <a:pt x="68668" y="29870"/>
                  </a:lnTo>
                  <a:lnTo>
                    <a:pt x="69596" y="30353"/>
                  </a:lnTo>
                  <a:lnTo>
                    <a:pt x="68694" y="30861"/>
                  </a:lnTo>
                  <a:lnTo>
                    <a:pt x="68643" y="29464"/>
                  </a:lnTo>
                  <a:lnTo>
                    <a:pt x="67792" y="31242"/>
                  </a:lnTo>
                  <a:lnTo>
                    <a:pt x="67678" y="30988"/>
                  </a:lnTo>
                  <a:lnTo>
                    <a:pt x="67449" y="30988"/>
                  </a:lnTo>
                  <a:lnTo>
                    <a:pt x="67208" y="30988"/>
                  </a:lnTo>
                  <a:lnTo>
                    <a:pt x="66700" y="32258"/>
                  </a:lnTo>
                  <a:lnTo>
                    <a:pt x="68249" y="31242"/>
                  </a:lnTo>
                  <a:lnTo>
                    <a:pt x="68440" y="31115"/>
                  </a:lnTo>
                  <a:lnTo>
                    <a:pt x="68707" y="32385"/>
                  </a:lnTo>
                  <a:lnTo>
                    <a:pt x="68135" y="32385"/>
                  </a:lnTo>
                  <a:lnTo>
                    <a:pt x="67945" y="32639"/>
                  </a:lnTo>
                  <a:lnTo>
                    <a:pt x="68745" y="32639"/>
                  </a:lnTo>
                  <a:lnTo>
                    <a:pt x="69100" y="32893"/>
                  </a:lnTo>
                  <a:lnTo>
                    <a:pt x="69189" y="33274"/>
                  </a:lnTo>
                  <a:lnTo>
                    <a:pt x="68986" y="33909"/>
                  </a:lnTo>
                  <a:lnTo>
                    <a:pt x="69710" y="33909"/>
                  </a:lnTo>
                  <a:lnTo>
                    <a:pt x="69723" y="34290"/>
                  </a:lnTo>
                  <a:lnTo>
                    <a:pt x="69659" y="34582"/>
                  </a:lnTo>
                  <a:lnTo>
                    <a:pt x="69723" y="34455"/>
                  </a:lnTo>
                  <a:lnTo>
                    <a:pt x="69735" y="34290"/>
                  </a:lnTo>
                  <a:lnTo>
                    <a:pt x="69862" y="33782"/>
                  </a:lnTo>
                  <a:lnTo>
                    <a:pt x="70421" y="33909"/>
                  </a:lnTo>
                  <a:lnTo>
                    <a:pt x="70472" y="34417"/>
                  </a:lnTo>
                  <a:lnTo>
                    <a:pt x="70675" y="34925"/>
                  </a:lnTo>
                  <a:lnTo>
                    <a:pt x="71221" y="35179"/>
                  </a:lnTo>
                  <a:lnTo>
                    <a:pt x="69354" y="36195"/>
                  </a:lnTo>
                  <a:lnTo>
                    <a:pt x="70065" y="37084"/>
                  </a:lnTo>
                  <a:lnTo>
                    <a:pt x="69977" y="37211"/>
                  </a:lnTo>
                  <a:lnTo>
                    <a:pt x="75692" y="37211"/>
                  </a:lnTo>
                  <a:lnTo>
                    <a:pt x="75641" y="37084"/>
                  </a:lnTo>
                  <a:lnTo>
                    <a:pt x="75755" y="35814"/>
                  </a:lnTo>
                  <a:lnTo>
                    <a:pt x="76073" y="34671"/>
                  </a:lnTo>
                  <a:close/>
                </a:path>
                <a:path w="77470" h="103505">
                  <a:moveTo>
                    <a:pt x="76238" y="38735"/>
                  </a:moveTo>
                  <a:lnTo>
                    <a:pt x="75920" y="37846"/>
                  </a:lnTo>
                  <a:lnTo>
                    <a:pt x="75831" y="37592"/>
                  </a:lnTo>
                  <a:lnTo>
                    <a:pt x="69723" y="37592"/>
                  </a:lnTo>
                  <a:lnTo>
                    <a:pt x="68821" y="37592"/>
                  </a:lnTo>
                  <a:lnTo>
                    <a:pt x="69557" y="38544"/>
                  </a:lnTo>
                  <a:lnTo>
                    <a:pt x="69481" y="38354"/>
                  </a:lnTo>
                  <a:lnTo>
                    <a:pt x="70612" y="39497"/>
                  </a:lnTo>
                  <a:lnTo>
                    <a:pt x="70561" y="39116"/>
                  </a:lnTo>
                  <a:lnTo>
                    <a:pt x="70523" y="38747"/>
                  </a:lnTo>
                  <a:lnTo>
                    <a:pt x="70078" y="38354"/>
                  </a:lnTo>
                  <a:lnTo>
                    <a:pt x="70180" y="37973"/>
                  </a:lnTo>
                  <a:lnTo>
                    <a:pt x="70764" y="38417"/>
                  </a:lnTo>
                  <a:lnTo>
                    <a:pt x="71221" y="38227"/>
                  </a:lnTo>
                  <a:lnTo>
                    <a:pt x="70713" y="38608"/>
                  </a:lnTo>
                  <a:lnTo>
                    <a:pt x="70624" y="39128"/>
                  </a:lnTo>
                  <a:lnTo>
                    <a:pt x="71945" y="39624"/>
                  </a:lnTo>
                  <a:lnTo>
                    <a:pt x="71221" y="40640"/>
                  </a:lnTo>
                  <a:lnTo>
                    <a:pt x="69405" y="40640"/>
                  </a:lnTo>
                  <a:lnTo>
                    <a:pt x="68643" y="41910"/>
                  </a:lnTo>
                  <a:lnTo>
                    <a:pt x="70396" y="42926"/>
                  </a:lnTo>
                  <a:lnTo>
                    <a:pt x="69875" y="44577"/>
                  </a:lnTo>
                  <a:lnTo>
                    <a:pt x="70205" y="44069"/>
                  </a:lnTo>
                  <a:lnTo>
                    <a:pt x="70916" y="44323"/>
                  </a:lnTo>
                  <a:lnTo>
                    <a:pt x="70497" y="44831"/>
                  </a:lnTo>
                  <a:lnTo>
                    <a:pt x="70396" y="45339"/>
                  </a:lnTo>
                  <a:lnTo>
                    <a:pt x="70497" y="45593"/>
                  </a:lnTo>
                  <a:lnTo>
                    <a:pt x="76085" y="45593"/>
                  </a:lnTo>
                  <a:lnTo>
                    <a:pt x="75755" y="44069"/>
                  </a:lnTo>
                  <a:lnTo>
                    <a:pt x="75704" y="43815"/>
                  </a:lnTo>
                  <a:lnTo>
                    <a:pt x="75628" y="43472"/>
                  </a:lnTo>
                  <a:lnTo>
                    <a:pt x="75514" y="43675"/>
                  </a:lnTo>
                  <a:lnTo>
                    <a:pt x="75438" y="42291"/>
                  </a:lnTo>
                  <a:lnTo>
                    <a:pt x="75285" y="41402"/>
                  </a:lnTo>
                  <a:lnTo>
                    <a:pt x="76212" y="41402"/>
                  </a:lnTo>
                  <a:lnTo>
                    <a:pt x="75095" y="40386"/>
                  </a:lnTo>
                  <a:lnTo>
                    <a:pt x="75323" y="38544"/>
                  </a:lnTo>
                  <a:lnTo>
                    <a:pt x="75387" y="38227"/>
                  </a:lnTo>
                  <a:lnTo>
                    <a:pt x="75463" y="37973"/>
                  </a:lnTo>
                  <a:lnTo>
                    <a:pt x="75501" y="37846"/>
                  </a:lnTo>
                  <a:lnTo>
                    <a:pt x="75996" y="38608"/>
                  </a:lnTo>
                  <a:lnTo>
                    <a:pt x="76238" y="38735"/>
                  </a:lnTo>
                  <a:close/>
                </a:path>
                <a:path w="77470" h="103505">
                  <a:moveTo>
                    <a:pt x="76314" y="53721"/>
                  </a:moveTo>
                  <a:lnTo>
                    <a:pt x="76060" y="54825"/>
                  </a:lnTo>
                  <a:lnTo>
                    <a:pt x="76187" y="54521"/>
                  </a:lnTo>
                  <a:lnTo>
                    <a:pt x="76263" y="54127"/>
                  </a:lnTo>
                  <a:lnTo>
                    <a:pt x="76314" y="53721"/>
                  </a:lnTo>
                  <a:close/>
                </a:path>
                <a:path w="77470" h="103505">
                  <a:moveTo>
                    <a:pt x="76352" y="53594"/>
                  </a:moveTo>
                  <a:close/>
                </a:path>
                <a:path w="77470" h="103505">
                  <a:moveTo>
                    <a:pt x="76708" y="41402"/>
                  </a:moveTo>
                  <a:lnTo>
                    <a:pt x="76212" y="41402"/>
                  </a:lnTo>
                  <a:lnTo>
                    <a:pt x="76352" y="41529"/>
                  </a:lnTo>
                  <a:lnTo>
                    <a:pt x="76454" y="41897"/>
                  </a:lnTo>
                  <a:lnTo>
                    <a:pt x="76708" y="41402"/>
                  </a:lnTo>
                  <a:close/>
                </a:path>
                <a:path w="77470" h="103505">
                  <a:moveTo>
                    <a:pt x="76885" y="43688"/>
                  </a:moveTo>
                  <a:lnTo>
                    <a:pt x="76454" y="41897"/>
                  </a:lnTo>
                  <a:lnTo>
                    <a:pt x="75780" y="43180"/>
                  </a:lnTo>
                  <a:lnTo>
                    <a:pt x="75692" y="43789"/>
                  </a:lnTo>
                  <a:lnTo>
                    <a:pt x="76885" y="43688"/>
                  </a:lnTo>
                  <a:close/>
                </a:path>
                <a:path w="77470" h="103505">
                  <a:moveTo>
                    <a:pt x="77381" y="50800"/>
                  </a:moveTo>
                  <a:lnTo>
                    <a:pt x="74472" y="49022"/>
                  </a:lnTo>
                  <a:lnTo>
                    <a:pt x="76657" y="48260"/>
                  </a:lnTo>
                  <a:lnTo>
                    <a:pt x="76111" y="45720"/>
                  </a:lnTo>
                  <a:lnTo>
                    <a:pt x="70561" y="45720"/>
                  </a:lnTo>
                  <a:lnTo>
                    <a:pt x="69875" y="45720"/>
                  </a:lnTo>
                  <a:lnTo>
                    <a:pt x="69723" y="45974"/>
                  </a:lnTo>
                  <a:lnTo>
                    <a:pt x="69342" y="46101"/>
                  </a:lnTo>
                  <a:lnTo>
                    <a:pt x="69799" y="46101"/>
                  </a:lnTo>
                  <a:lnTo>
                    <a:pt x="69202" y="47371"/>
                  </a:lnTo>
                  <a:lnTo>
                    <a:pt x="70396" y="47625"/>
                  </a:lnTo>
                  <a:lnTo>
                    <a:pt x="69557" y="48260"/>
                  </a:lnTo>
                  <a:lnTo>
                    <a:pt x="69126" y="49657"/>
                  </a:lnTo>
                  <a:lnTo>
                    <a:pt x="71170" y="50038"/>
                  </a:lnTo>
                  <a:lnTo>
                    <a:pt x="70789" y="51308"/>
                  </a:lnTo>
                  <a:lnTo>
                    <a:pt x="70192" y="50927"/>
                  </a:lnTo>
                  <a:lnTo>
                    <a:pt x="69684" y="51435"/>
                  </a:lnTo>
                  <a:lnTo>
                    <a:pt x="69329" y="50546"/>
                  </a:lnTo>
                  <a:lnTo>
                    <a:pt x="69215" y="51054"/>
                  </a:lnTo>
                  <a:lnTo>
                    <a:pt x="69113" y="51308"/>
                  </a:lnTo>
                  <a:lnTo>
                    <a:pt x="69532" y="51308"/>
                  </a:lnTo>
                  <a:lnTo>
                    <a:pt x="69329" y="51435"/>
                  </a:lnTo>
                  <a:lnTo>
                    <a:pt x="69240" y="51689"/>
                  </a:lnTo>
                  <a:lnTo>
                    <a:pt x="70192" y="52705"/>
                  </a:lnTo>
                  <a:lnTo>
                    <a:pt x="69570" y="52959"/>
                  </a:lnTo>
                  <a:lnTo>
                    <a:pt x="69811" y="53213"/>
                  </a:lnTo>
                  <a:lnTo>
                    <a:pt x="70446" y="53340"/>
                  </a:lnTo>
                  <a:lnTo>
                    <a:pt x="70332" y="53848"/>
                  </a:lnTo>
                  <a:lnTo>
                    <a:pt x="70319" y="54610"/>
                  </a:lnTo>
                  <a:lnTo>
                    <a:pt x="71056" y="54356"/>
                  </a:lnTo>
                  <a:lnTo>
                    <a:pt x="68948" y="55372"/>
                  </a:lnTo>
                  <a:lnTo>
                    <a:pt x="70586" y="58166"/>
                  </a:lnTo>
                  <a:lnTo>
                    <a:pt x="68719" y="59055"/>
                  </a:lnTo>
                  <a:lnTo>
                    <a:pt x="68643" y="61468"/>
                  </a:lnTo>
                  <a:lnTo>
                    <a:pt x="68516" y="62103"/>
                  </a:lnTo>
                  <a:lnTo>
                    <a:pt x="68351" y="61976"/>
                  </a:lnTo>
                  <a:lnTo>
                    <a:pt x="68224" y="61976"/>
                  </a:lnTo>
                  <a:lnTo>
                    <a:pt x="67475" y="62865"/>
                  </a:lnTo>
                  <a:lnTo>
                    <a:pt x="69824" y="62992"/>
                  </a:lnTo>
                  <a:lnTo>
                    <a:pt x="68884" y="64262"/>
                  </a:lnTo>
                  <a:lnTo>
                    <a:pt x="67754" y="64643"/>
                  </a:lnTo>
                  <a:lnTo>
                    <a:pt x="68313" y="63754"/>
                  </a:lnTo>
                  <a:lnTo>
                    <a:pt x="68541" y="63373"/>
                  </a:lnTo>
                  <a:lnTo>
                    <a:pt x="68072" y="63754"/>
                  </a:lnTo>
                  <a:lnTo>
                    <a:pt x="66078" y="63373"/>
                  </a:lnTo>
                  <a:lnTo>
                    <a:pt x="67957" y="65405"/>
                  </a:lnTo>
                  <a:lnTo>
                    <a:pt x="66548" y="66040"/>
                  </a:lnTo>
                  <a:lnTo>
                    <a:pt x="66497" y="65786"/>
                  </a:lnTo>
                  <a:lnTo>
                    <a:pt x="65646" y="66167"/>
                  </a:lnTo>
                  <a:lnTo>
                    <a:pt x="66636" y="67437"/>
                  </a:lnTo>
                  <a:lnTo>
                    <a:pt x="66675" y="67691"/>
                  </a:lnTo>
                  <a:lnTo>
                    <a:pt x="66255" y="68707"/>
                  </a:lnTo>
                  <a:lnTo>
                    <a:pt x="66103" y="68580"/>
                  </a:lnTo>
                  <a:lnTo>
                    <a:pt x="65963" y="68580"/>
                  </a:lnTo>
                  <a:lnTo>
                    <a:pt x="66636" y="69469"/>
                  </a:lnTo>
                  <a:lnTo>
                    <a:pt x="66636" y="70231"/>
                  </a:lnTo>
                  <a:lnTo>
                    <a:pt x="66509" y="71120"/>
                  </a:lnTo>
                  <a:lnTo>
                    <a:pt x="66446" y="72021"/>
                  </a:lnTo>
                  <a:lnTo>
                    <a:pt x="66624" y="72009"/>
                  </a:lnTo>
                  <a:lnTo>
                    <a:pt x="66497" y="73025"/>
                  </a:lnTo>
                  <a:lnTo>
                    <a:pt x="65989" y="73152"/>
                  </a:lnTo>
                  <a:lnTo>
                    <a:pt x="65366" y="73660"/>
                  </a:lnTo>
                  <a:lnTo>
                    <a:pt x="64541" y="73406"/>
                  </a:lnTo>
                  <a:lnTo>
                    <a:pt x="64833" y="72517"/>
                  </a:lnTo>
                  <a:lnTo>
                    <a:pt x="63665" y="72644"/>
                  </a:lnTo>
                  <a:lnTo>
                    <a:pt x="64236" y="73406"/>
                  </a:lnTo>
                  <a:lnTo>
                    <a:pt x="64312" y="73787"/>
                  </a:lnTo>
                  <a:lnTo>
                    <a:pt x="64185" y="73914"/>
                  </a:lnTo>
                  <a:lnTo>
                    <a:pt x="70739" y="73914"/>
                  </a:lnTo>
                  <a:lnTo>
                    <a:pt x="70739" y="73660"/>
                  </a:lnTo>
                  <a:lnTo>
                    <a:pt x="70853" y="72771"/>
                  </a:lnTo>
                  <a:lnTo>
                    <a:pt x="71462" y="72009"/>
                  </a:lnTo>
                  <a:lnTo>
                    <a:pt x="72910" y="70231"/>
                  </a:lnTo>
                  <a:lnTo>
                    <a:pt x="72847" y="68707"/>
                  </a:lnTo>
                  <a:lnTo>
                    <a:pt x="72758" y="67056"/>
                  </a:lnTo>
                  <a:lnTo>
                    <a:pt x="72936" y="67183"/>
                  </a:lnTo>
                  <a:lnTo>
                    <a:pt x="73228" y="67310"/>
                  </a:lnTo>
                  <a:lnTo>
                    <a:pt x="73139" y="67564"/>
                  </a:lnTo>
                  <a:lnTo>
                    <a:pt x="74053" y="67183"/>
                  </a:lnTo>
                  <a:lnTo>
                    <a:pt x="74041" y="67056"/>
                  </a:lnTo>
                  <a:lnTo>
                    <a:pt x="73888" y="66040"/>
                  </a:lnTo>
                  <a:lnTo>
                    <a:pt x="73774" y="65278"/>
                  </a:lnTo>
                  <a:lnTo>
                    <a:pt x="73202" y="65151"/>
                  </a:lnTo>
                  <a:lnTo>
                    <a:pt x="73380" y="64770"/>
                  </a:lnTo>
                  <a:lnTo>
                    <a:pt x="73761" y="65151"/>
                  </a:lnTo>
                  <a:lnTo>
                    <a:pt x="74129" y="65024"/>
                  </a:lnTo>
                  <a:lnTo>
                    <a:pt x="74422" y="64770"/>
                  </a:lnTo>
                  <a:lnTo>
                    <a:pt x="74561" y="64643"/>
                  </a:lnTo>
                  <a:lnTo>
                    <a:pt x="74701" y="64516"/>
                  </a:lnTo>
                  <a:lnTo>
                    <a:pt x="73609" y="63246"/>
                  </a:lnTo>
                  <a:lnTo>
                    <a:pt x="74447" y="63017"/>
                  </a:lnTo>
                  <a:lnTo>
                    <a:pt x="74371" y="62865"/>
                  </a:lnTo>
                  <a:lnTo>
                    <a:pt x="74790" y="62103"/>
                  </a:lnTo>
                  <a:lnTo>
                    <a:pt x="74993" y="61722"/>
                  </a:lnTo>
                  <a:lnTo>
                    <a:pt x="75120" y="61468"/>
                  </a:lnTo>
                  <a:lnTo>
                    <a:pt x="74206" y="61722"/>
                  </a:lnTo>
                  <a:lnTo>
                    <a:pt x="74752" y="60833"/>
                  </a:lnTo>
                  <a:lnTo>
                    <a:pt x="74714" y="60452"/>
                  </a:lnTo>
                  <a:lnTo>
                    <a:pt x="74269" y="59563"/>
                  </a:lnTo>
                  <a:lnTo>
                    <a:pt x="74942" y="58674"/>
                  </a:lnTo>
                  <a:lnTo>
                    <a:pt x="74104" y="57912"/>
                  </a:lnTo>
                  <a:lnTo>
                    <a:pt x="75717" y="56896"/>
                  </a:lnTo>
                  <a:lnTo>
                    <a:pt x="74422" y="56515"/>
                  </a:lnTo>
                  <a:lnTo>
                    <a:pt x="75768" y="56769"/>
                  </a:lnTo>
                  <a:lnTo>
                    <a:pt x="75780" y="56515"/>
                  </a:lnTo>
                  <a:lnTo>
                    <a:pt x="75869" y="54610"/>
                  </a:lnTo>
                  <a:lnTo>
                    <a:pt x="75679" y="54356"/>
                  </a:lnTo>
                  <a:lnTo>
                    <a:pt x="75272" y="53848"/>
                  </a:lnTo>
                  <a:lnTo>
                    <a:pt x="75666" y="54102"/>
                  </a:lnTo>
                  <a:lnTo>
                    <a:pt x="75780" y="53340"/>
                  </a:lnTo>
                  <a:lnTo>
                    <a:pt x="76327" y="53594"/>
                  </a:lnTo>
                  <a:lnTo>
                    <a:pt x="76352" y="53340"/>
                  </a:lnTo>
                  <a:lnTo>
                    <a:pt x="76238" y="52070"/>
                  </a:lnTo>
                  <a:lnTo>
                    <a:pt x="75514" y="52070"/>
                  </a:lnTo>
                  <a:lnTo>
                    <a:pt x="76454" y="51435"/>
                  </a:lnTo>
                  <a:lnTo>
                    <a:pt x="76644" y="51308"/>
                  </a:lnTo>
                  <a:lnTo>
                    <a:pt x="77381" y="50800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4314435" y="2994967"/>
              <a:ext cx="32384" cy="38100"/>
            </a:xfrm>
            <a:custGeom>
              <a:avLst/>
              <a:gdLst/>
              <a:ahLst/>
              <a:cxnLst/>
              <a:rect l="l" t="t" r="r" b="b"/>
              <a:pathLst>
                <a:path w="32385" h="38100">
                  <a:moveTo>
                    <a:pt x="6337" y="0"/>
                  </a:moveTo>
                  <a:lnTo>
                    <a:pt x="5118" y="2882"/>
                  </a:lnTo>
                  <a:lnTo>
                    <a:pt x="5384" y="8369"/>
                  </a:lnTo>
                  <a:lnTo>
                    <a:pt x="4800" y="11404"/>
                  </a:lnTo>
                  <a:lnTo>
                    <a:pt x="3301" y="19227"/>
                  </a:lnTo>
                  <a:lnTo>
                    <a:pt x="1854" y="24676"/>
                  </a:lnTo>
                  <a:lnTo>
                    <a:pt x="0" y="32410"/>
                  </a:lnTo>
                  <a:lnTo>
                    <a:pt x="4916" y="34267"/>
                  </a:lnTo>
                  <a:lnTo>
                    <a:pt x="12145" y="36425"/>
                  </a:lnTo>
                  <a:lnTo>
                    <a:pt x="19468" y="37995"/>
                  </a:lnTo>
                  <a:lnTo>
                    <a:pt x="24663" y="38087"/>
                  </a:lnTo>
                  <a:lnTo>
                    <a:pt x="26686" y="31769"/>
                  </a:lnTo>
                  <a:lnTo>
                    <a:pt x="28686" y="25041"/>
                  </a:lnTo>
                  <a:lnTo>
                    <a:pt x="30556" y="18099"/>
                  </a:lnTo>
                  <a:lnTo>
                    <a:pt x="32194" y="11137"/>
                  </a:lnTo>
                  <a:lnTo>
                    <a:pt x="25827" y="8247"/>
                  </a:lnTo>
                  <a:lnTo>
                    <a:pt x="12240" y="2761"/>
                  </a:lnTo>
                  <a:lnTo>
                    <a:pt x="6337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4310354" y="2992703"/>
              <a:ext cx="41275" cy="45720"/>
            </a:xfrm>
            <a:custGeom>
              <a:avLst/>
              <a:gdLst/>
              <a:ahLst/>
              <a:cxnLst/>
              <a:rect l="l" t="t" r="r" b="b"/>
              <a:pathLst>
                <a:path w="41275" h="45719">
                  <a:moveTo>
                    <a:pt x="1981" y="29679"/>
                  </a:moveTo>
                  <a:lnTo>
                    <a:pt x="1803" y="29806"/>
                  </a:lnTo>
                  <a:lnTo>
                    <a:pt x="736" y="30187"/>
                  </a:lnTo>
                  <a:lnTo>
                    <a:pt x="1930" y="30289"/>
                  </a:lnTo>
                  <a:lnTo>
                    <a:pt x="1778" y="30187"/>
                  </a:lnTo>
                  <a:lnTo>
                    <a:pt x="1981" y="29679"/>
                  </a:lnTo>
                  <a:close/>
                </a:path>
                <a:path w="41275" h="45719">
                  <a:moveTo>
                    <a:pt x="2349" y="30314"/>
                  </a:moveTo>
                  <a:lnTo>
                    <a:pt x="1930" y="30289"/>
                  </a:lnTo>
                  <a:lnTo>
                    <a:pt x="2197" y="30441"/>
                  </a:lnTo>
                  <a:lnTo>
                    <a:pt x="2349" y="30314"/>
                  </a:lnTo>
                  <a:close/>
                </a:path>
                <a:path w="41275" h="45719">
                  <a:moveTo>
                    <a:pt x="2362" y="22567"/>
                  </a:moveTo>
                  <a:lnTo>
                    <a:pt x="1930" y="22059"/>
                  </a:lnTo>
                  <a:lnTo>
                    <a:pt x="1803" y="22567"/>
                  </a:lnTo>
                  <a:lnTo>
                    <a:pt x="2362" y="22567"/>
                  </a:lnTo>
                  <a:close/>
                </a:path>
                <a:path w="41275" h="45719">
                  <a:moveTo>
                    <a:pt x="2743" y="37985"/>
                  </a:moveTo>
                  <a:lnTo>
                    <a:pt x="2565" y="38188"/>
                  </a:lnTo>
                  <a:lnTo>
                    <a:pt x="2286" y="38315"/>
                  </a:lnTo>
                  <a:lnTo>
                    <a:pt x="2552" y="38823"/>
                  </a:lnTo>
                  <a:lnTo>
                    <a:pt x="2743" y="37985"/>
                  </a:lnTo>
                  <a:close/>
                </a:path>
                <a:path w="41275" h="45719">
                  <a:moveTo>
                    <a:pt x="3238" y="25450"/>
                  </a:moveTo>
                  <a:lnTo>
                    <a:pt x="2628" y="25361"/>
                  </a:lnTo>
                  <a:lnTo>
                    <a:pt x="2501" y="24892"/>
                  </a:lnTo>
                  <a:lnTo>
                    <a:pt x="2451" y="25412"/>
                  </a:lnTo>
                  <a:lnTo>
                    <a:pt x="2705" y="25400"/>
                  </a:lnTo>
                  <a:lnTo>
                    <a:pt x="3238" y="25450"/>
                  </a:lnTo>
                  <a:close/>
                </a:path>
                <a:path w="41275" h="45719">
                  <a:moveTo>
                    <a:pt x="3670" y="26123"/>
                  </a:moveTo>
                  <a:lnTo>
                    <a:pt x="3403" y="26123"/>
                  </a:lnTo>
                  <a:lnTo>
                    <a:pt x="3670" y="26123"/>
                  </a:lnTo>
                  <a:close/>
                </a:path>
                <a:path w="41275" h="45719">
                  <a:moveTo>
                    <a:pt x="4013" y="19646"/>
                  </a:moveTo>
                  <a:close/>
                </a:path>
                <a:path w="41275" h="45719">
                  <a:moveTo>
                    <a:pt x="4114" y="16751"/>
                  </a:moveTo>
                  <a:close/>
                </a:path>
                <a:path w="41275" h="45719">
                  <a:moveTo>
                    <a:pt x="4889" y="15582"/>
                  </a:moveTo>
                  <a:lnTo>
                    <a:pt x="4699" y="15455"/>
                  </a:lnTo>
                  <a:lnTo>
                    <a:pt x="4838" y="15582"/>
                  </a:lnTo>
                  <a:close/>
                </a:path>
                <a:path w="41275" h="45719">
                  <a:moveTo>
                    <a:pt x="5295" y="13804"/>
                  </a:moveTo>
                  <a:lnTo>
                    <a:pt x="4597" y="13804"/>
                  </a:lnTo>
                  <a:lnTo>
                    <a:pt x="5143" y="14058"/>
                  </a:lnTo>
                  <a:lnTo>
                    <a:pt x="5295" y="13804"/>
                  </a:lnTo>
                  <a:close/>
                </a:path>
                <a:path w="41275" h="45719">
                  <a:moveTo>
                    <a:pt x="5321" y="14185"/>
                  </a:moveTo>
                  <a:close/>
                </a:path>
                <a:path w="41275" h="45719">
                  <a:moveTo>
                    <a:pt x="5448" y="15074"/>
                  </a:moveTo>
                  <a:lnTo>
                    <a:pt x="4889" y="14693"/>
                  </a:lnTo>
                  <a:lnTo>
                    <a:pt x="4521" y="14947"/>
                  </a:lnTo>
                  <a:lnTo>
                    <a:pt x="5092" y="15201"/>
                  </a:lnTo>
                  <a:lnTo>
                    <a:pt x="5448" y="15074"/>
                  </a:lnTo>
                  <a:close/>
                </a:path>
                <a:path w="41275" h="45719">
                  <a:moveTo>
                    <a:pt x="5905" y="15074"/>
                  </a:moveTo>
                  <a:lnTo>
                    <a:pt x="5753" y="14973"/>
                  </a:lnTo>
                  <a:lnTo>
                    <a:pt x="5448" y="15074"/>
                  </a:lnTo>
                  <a:lnTo>
                    <a:pt x="5905" y="15074"/>
                  </a:lnTo>
                  <a:close/>
                </a:path>
                <a:path w="41275" h="45719">
                  <a:moveTo>
                    <a:pt x="6400" y="9359"/>
                  </a:moveTo>
                  <a:lnTo>
                    <a:pt x="6223" y="9309"/>
                  </a:lnTo>
                  <a:lnTo>
                    <a:pt x="6400" y="9359"/>
                  </a:lnTo>
                  <a:close/>
                </a:path>
                <a:path w="41275" h="45719">
                  <a:moveTo>
                    <a:pt x="6527" y="11557"/>
                  </a:moveTo>
                  <a:lnTo>
                    <a:pt x="6400" y="11531"/>
                  </a:lnTo>
                  <a:lnTo>
                    <a:pt x="6527" y="11557"/>
                  </a:lnTo>
                  <a:close/>
                </a:path>
                <a:path w="41275" h="45719">
                  <a:moveTo>
                    <a:pt x="6642" y="11607"/>
                  </a:moveTo>
                  <a:close/>
                </a:path>
                <a:path w="41275" h="45719">
                  <a:moveTo>
                    <a:pt x="6680" y="9423"/>
                  </a:moveTo>
                  <a:lnTo>
                    <a:pt x="6400" y="9359"/>
                  </a:lnTo>
                  <a:lnTo>
                    <a:pt x="6680" y="9423"/>
                  </a:lnTo>
                  <a:close/>
                </a:path>
                <a:path w="41275" h="45719">
                  <a:moveTo>
                    <a:pt x="6743" y="9906"/>
                  </a:moveTo>
                  <a:lnTo>
                    <a:pt x="6743" y="10045"/>
                  </a:lnTo>
                  <a:lnTo>
                    <a:pt x="6743" y="9906"/>
                  </a:lnTo>
                  <a:close/>
                </a:path>
                <a:path w="41275" h="45719">
                  <a:moveTo>
                    <a:pt x="6832" y="11836"/>
                  </a:moveTo>
                  <a:lnTo>
                    <a:pt x="6629" y="11645"/>
                  </a:lnTo>
                  <a:lnTo>
                    <a:pt x="6591" y="11772"/>
                  </a:lnTo>
                  <a:lnTo>
                    <a:pt x="6832" y="11836"/>
                  </a:lnTo>
                  <a:close/>
                </a:path>
                <a:path w="41275" h="45719">
                  <a:moveTo>
                    <a:pt x="6997" y="9474"/>
                  </a:moveTo>
                  <a:lnTo>
                    <a:pt x="6858" y="9448"/>
                  </a:lnTo>
                  <a:lnTo>
                    <a:pt x="6680" y="9436"/>
                  </a:lnTo>
                  <a:lnTo>
                    <a:pt x="6997" y="9474"/>
                  </a:lnTo>
                  <a:close/>
                </a:path>
                <a:path w="41275" h="45719">
                  <a:moveTo>
                    <a:pt x="7086" y="11417"/>
                  </a:moveTo>
                  <a:lnTo>
                    <a:pt x="7035" y="11264"/>
                  </a:lnTo>
                  <a:lnTo>
                    <a:pt x="6870" y="11264"/>
                  </a:lnTo>
                  <a:lnTo>
                    <a:pt x="7086" y="11417"/>
                  </a:lnTo>
                  <a:close/>
                </a:path>
                <a:path w="41275" h="45719">
                  <a:moveTo>
                    <a:pt x="7112" y="10160"/>
                  </a:moveTo>
                  <a:lnTo>
                    <a:pt x="6896" y="10134"/>
                  </a:lnTo>
                  <a:lnTo>
                    <a:pt x="6743" y="10045"/>
                  </a:lnTo>
                  <a:lnTo>
                    <a:pt x="6680" y="10185"/>
                  </a:lnTo>
                  <a:lnTo>
                    <a:pt x="6883" y="10287"/>
                  </a:lnTo>
                  <a:lnTo>
                    <a:pt x="6781" y="10160"/>
                  </a:lnTo>
                  <a:lnTo>
                    <a:pt x="7035" y="10172"/>
                  </a:lnTo>
                  <a:close/>
                </a:path>
                <a:path w="41275" h="45719">
                  <a:moveTo>
                    <a:pt x="7150" y="32943"/>
                  </a:moveTo>
                  <a:close/>
                </a:path>
                <a:path w="41275" h="45719">
                  <a:moveTo>
                    <a:pt x="7188" y="4660"/>
                  </a:moveTo>
                  <a:lnTo>
                    <a:pt x="7150" y="4533"/>
                  </a:lnTo>
                  <a:lnTo>
                    <a:pt x="6819" y="4279"/>
                  </a:lnTo>
                  <a:lnTo>
                    <a:pt x="6934" y="4914"/>
                  </a:lnTo>
                  <a:lnTo>
                    <a:pt x="7188" y="4660"/>
                  </a:lnTo>
                  <a:close/>
                </a:path>
                <a:path w="41275" h="45719">
                  <a:moveTo>
                    <a:pt x="7404" y="11264"/>
                  </a:moveTo>
                  <a:lnTo>
                    <a:pt x="7150" y="11010"/>
                  </a:lnTo>
                  <a:lnTo>
                    <a:pt x="6819" y="10883"/>
                  </a:lnTo>
                  <a:lnTo>
                    <a:pt x="7035" y="11264"/>
                  </a:lnTo>
                  <a:lnTo>
                    <a:pt x="7404" y="11264"/>
                  </a:lnTo>
                  <a:close/>
                </a:path>
                <a:path w="41275" h="45719">
                  <a:moveTo>
                    <a:pt x="7429" y="33235"/>
                  </a:moveTo>
                  <a:lnTo>
                    <a:pt x="6705" y="33693"/>
                  </a:lnTo>
                  <a:lnTo>
                    <a:pt x="6921" y="33616"/>
                  </a:lnTo>
                  <a:lnTo>
                    <a:pt x="7429" y="33235"/>
                  </a:lnTo>
                  <a:close/>
                </a:path>
                <a:path w="41275" h="45719">
                  <a:moveTo>
                    <a:pt x="7467" y="9004"/>
                  </a:moveTo>
                  <a:lnTo>
                    <a:pt x="6959" y="8699"/>
                  </a:lnTo>
                  <a:lnTo>
                    <a:pt x="6870" y="8940"/>
                  </a:lnTo>
                  <a:lnTo>
                    <a:pt x="6248" y="9194"/>
                  </a:lnTo>
                  <a:lnTo>
                    <a:pt x="7467" y="9004"/>
                  </a:lnTo>
                  <a:close/>
                </a:path>
                <a:path w="41275" h="45719">
                  <a:moveTo>
                    <a:pt x="7493" y="4787"/>
                  </a:moveTo>
                  <a:lnTo>
                    <a:pt x="7391" y="4597"/>
                  </a:lnTo>
                  <a:lnTo>
                    <a:pt x="7493" y="4787"/>
                  </a:lnTo>
                  <a:close/>
                </a:path>
                <a:path w="41275" h="45719">
                  <a:moveTo>
                    <a:pt x="7975" y="29679"/>
                  </a:moveTo>
                  <a:lnTo>
                    <a:pt x="7810" y="29425"/>
                  </a:lnTo>
                  <a:lnTo>
                    <a:pt x="7759" y="29552"/>
                  </a:lnTo>
                  <a:lnTo>
                    <a:pt x="7975" y="29679"/>
                  </a:lnTo>
                  <a:close/>
                </a:path>
                <a:path w="41275" h="45719">
                  <a:moveTo>
                    <a:pt x="8051" y="28536"/>
                  </a:moveTo>
                  <a:lnTo>
                    <a:pt x="7912" y="28511"/>
                  </a:lnTo>
                  <a:lnTo>
                    <a:pt x="7924" y="28663"/>
                  </a:lnTo>
                  <a:lnTo>
                    <a:pt x="8051" y="28536"/>
                  </a:lnTo>
                  <a:close/>
                </a:path>
                <a:path w="41275" h="45719">
                  <a:moveTo>
                    <a:pt x="8140" y="11861"/>
                  </a:moveTo>
                  <a:lnTo>
                    <a:pt x="7645" y="11772"/>
                  </a:lnTo>
                  <a:lnTo>
                    <a:pt x="7086" y="11417"/>
                  </a:lnTo>
                  <a:lnTo>
                    <a:pt x="7226" y="11772"/>
                  </a:lnTo>
                  <a:lnTo>
                    <a:pt x="8039" y="11899"/>
                  </a:lnTo>
                  <a:close/>
                </a:path>
                <a:path w="41275" h="45719">
                  <a:moveTo>
                    <a:pt x="8382" y="11899"/>
                  </a:moveTo>
                  <a:lnTo>
                    <a:pt x="8343" y="11772"/>
                  </a:lnTo>
                  <a:lnTo>
                    <a:pt x="8140" y="11861"/>
                  </a:lnTo>
                  <a:lnTo>
                    <a:pt x="8382" y="11899"/>
                  </a:lnTo>
                  <a:close/>
                </a:path>
                <a:path w="41275" h="45719">
                  <a:moveTo>
                    <a:pt x="8407" y="24853"/>
                  </a:moveTo>
                  <a:lnTo>
                    <a:pt x="8102" y="24955"/>
                  </a:lnTo>
                  <a:lnTo>
                    <a:pt x="8407" y="24853"/>
                  </a:lnTo>
                  <a:close/>
                </a:path>
                <a:path w="41275" h="45719">
                  <a:moveTo>
                    <a:pt x="8534" y="10375"/>
                  </a:moveTo>
                  <a:lnTo>
                    <a:pt x="8153" y="10375"/>
                  </a:lnTo>
                  <a:lnTo>
                    <a:pt x="8077" y="10629"/>
                  </a:lnTo>
                  <a:lnTo>
                    <a:pt x="8534" y="10375"/>
                  </a:lnTo>
                  <a:close/>
                </a:path>
                <a:path w="41275" h="45719">
                  <a:moveTo>
                    <a:pt x="8763" y="1384"/>
                  </a:moveTo>
                  <a:lnTo>
                    <a:pt x="8432" y="1422"/>
                  </a:lnTo>
                  <a:lnTo>
                    <a:pt x="8597" y="1447"/>
                  </a:lnTo>
                  <a:lnTo>
                    <a:pt x="8763" y="1384"/>
                  </a:lnTo>
                  <a:close/>
                </a:path>
                <a:path w="41275" h="45719">
                  <a:moveTo>
                    <a:pt x="8890" y="12522"/>
                  </a:moveTo>
                  <a:lnTo>
                    <a:pt x="8432" y="12268"/>
                  </a:lnTo>
                  <a:lnTo>
                    <a:pt x="7581" y="11963"/>
                  </a:lnTo>
                  <a:lnTo>
                    <a:pt x="6642" y="11988"/>
                  </a:lnTo>
                  <a:lnTo>
                    <a:pt x="7594" y="12268"/>
                  </a:lnTo>
                  <a:lnTo>
                    <a:pt x="7188" y="12268"/>
                  </a:lnTo>
                  <a:lnTo>
                    <a:pt x="8318" y="12611"/>
                  </a:lnTo>
                  <a:lnTo>
                    <a:pt x="8420" y="12776"/>
                  </a:lnTo>
                  <a:lnTo>
                    <a:pt x="7950" y="12839"/>
                  </a:lnTo>
                  <a:lnTo>
                    <a:pt x="7581" y="12750"/>
                  </a:lnTo>
                  <a:lnTo>
                    <a:pt x="7835" y="12852"/>
                  </a:lnTo>
                  <a:lnTo>
                    <a:pt x="7327" y="12954"/>
                  </a:lnTo>
                  <a:lnTo>
                    <a:pt x="7950" y="13144"/>
                  </a:lnTo>
                  <a:lnTo>
                    <a:pt x="8763" y="13068"/>
                  </a:lnTo>
                  <a:lnTo>
                    <a:pt x="8826" y="12776"/>
                  </a:lnTo>
                  <a:lnTo>
                    <a:pt x="8216" y="12433"/>
                  </a:lnTo>
                  <a:lnTo>
                    <a:pt x="8445" y="12395"/>
                  </a:lnTo>
                  <a:lnTo>
                    <a:pt x="8699" y="12484"/>
                  </a:lnTo>
                  <a:lnTo>
                    <a:pt x="8890" y="12522"/>
                  </a:lnTo>
                  <a:close/>
                </a:path>
                <a:path w="41275" h="45719">
                  <a:moveTo>
                    <a:pt x="9372" y="31838"/>
                  </a:moveTo>
                  <a:lnTo>
                    <a:pt x="8255" y="32308"/>
                  </a:lnTo>
                  <a:lnTo>
                    <a:pt x="8686" y="32219"/>
                  </a:lnTo>
                  <a:lnTo>
                    <a:pt x="9372" y="31838"/>
                  </a:lnTo>
                  <a:close/>
                </a:path>
                <a:path w="41275" h="45719">
                  <a:moveTo>
                    <a:pt x="9601" y="13893"/>
                  </a:moveTo>
                  <a:lnTo>
                    <a:pt x="9093" y="13728"/>
                  </a:lnTo>
                  <a:lnTo>
                    <a:pt x="9601" y="13893"/>
                  </a:lnTo>
                  <a:close/>
                </a:path>
                <a:path w="41275" h="45719">
                  <a:moveTo>
                    <a:pt x="10058" y="11391"/>
                  </a:moveTo>
                  <a:lnTo>
                    <a:pt x="8077" y="10629"/>
                  </a:lnTo>
                  <a:lnTo>
                    <a:pt x="7213" y="10502"/>
                  </a:lnTo>
                  <a:lnTo>
                    <a:pt x="6896" y="10375"/>
                  </a:lnTo>
                  <a:lnTo>
                    <a:pt x="7150" y="10629"/>
                  </a:lnTo>
                  <a:lnTo>
                    <a:pt x="7683" y="11010"/>
                  </a:lnTo>
                  <a:lnTo>
                    <a:pt x="7924" y="11264"/>
                  </a:lnTo>
                  <a:lnTo>
                    <a:pt x="8115" y="11264"/>
                  </a:lnTo>
                  <a:lnTo>
                    <a:pt x="8293" y="11518"/>
                  </a:lnTo>
                  <a:lnTo>
                    <a:pt x="10058" y="11391"/>
                  </a:lnTo>
                  <a:close/>
                </a:path>
                <a:path w="41275" h="45719">
                  <a:moveTo>
                    <a:pt x="10185" y="6692"/>
                  </a:moveTo>
                  <a:lnTo>
                    <a:pt x="10121" y="6388"/>
                  </a:lnTo>
                  <a:lnTo>
                    <a:pt x="9829" y="6172"/>
                  </a:lnTo>
                  <a:lnTo>
                    <a:pt x="10185" y="6692"/>
                  </a:lnTo>
                  <a:close/>
                </a:path>
                <a:path w="41275" h="45719">
                  <a:moveTo>
                    <a:pt x="10198" y="279"/>
                  </a:moveTo>
                  <a:lnTo>
                    <a:pt x="10071" y="38"/>
                  </a:lnTo>
                  <a:lnTo>
                    <a:pt x="10198" y="279"/>
                  </a:lnTo>
                  <a:close/>
                </a:path>
                <a:path w="41275" h="45719">
                  <a:moveTo>
                    <a:pt x="10325" y="9867"/>
                  </a:moveTo>
                  <a:lnTo>
                    <a:pt x="9499" y="9867"/>
                  </a:lnTo>
                  <a:lnTo>
                    <a:pt x="9677" y="10121"/>
                  </a:lnTo>
                  <a:lnTo>
                    <a:pt x="10325" y="9867"/>
                  </a:lnTo>
                  <a:close/>
                </a:path>
                <a:path w="41275" h="45719">
                  <a:moveTo>
                    <a:pt x="10566" y="7708"/>
                  </a:moveTo>
                  <a:lnTo>
                    <a:pt x="10261" y="7454"/>
                  </a:lnTo>
                  <a:lnTo>
                    <a:pt x="9969" y="7200"/>
                  </a:lnTo>
                  <a:lnTo>
                    <a:pt x="10134" y="7531"/>
                  </a:lnTo>
                  <a:lnTo>
                    <a:pt x="10566" y="7708"/>
                  </a:lnTo>
                  <a:close/>
                </a:path>
                <a:path w="41275" h="45719">
                  <a:moveTo>
                    <a:pt x="10731" y="6819"/>
                  </a:moveTo>
                  <a:lnTo>
                    <a:pt x="10109" y="6337"/>
                  </a:lnTo>
                  <a:lnTo>
                    <a:pt x="10731" y="6819"/>
                  </a:lnTo>
                  <a:close/>
                </a:path>
                <a:path w="41275" h="45719">
                  <a:moveTo>
                    <a:pt x="10960" y="7302"/>
                  </a:moveTo>
                  <a:lnTo>
                    <a:pt x="10693" y="7543"/>
                  </a:lnTo>
                  <a:lnTo>
                    <a:pt x="10833" y="7581"/>
                  </a:lnTo>
                  <a:lnTo>
                    <a:pt x="10960" y="7302"/>
                  </a:lnTo>
                  <a:close/>
                </a:path>
                <a:path w="41275" h="45719">
                  <a:moveTo>
                    <a:pt x="11455" y="7899"/>
                  </a:moveTo>
                  <a:lnTo>
                    <a:pt x="11010" y="7645"/>
                  </a:lnTo>
                  <a:lnTo>
                    <a:pt x="10833" y="7581"/>
                  </a:lnTo>
                  <a:lnTo>
                    <a:pt x="11455" y="7899"/>
                  </a:lnTo>
                  <a:close/>
                </a:path>
                <a:path w="41275" h="45719">
                  <a:moveTo>
                    <a:pt x="11658" y="14947"/>
                  </a:moveTo>
                  <a:lnTo>
                    <a:pt x="11582" y="14693"/>
                  </a:lnTo>
                  <a:lnTo>
                    <a:pt x="10502" y="13931"/>
                  </a:lnTo>
                  <a:lnTo>
                    <a:pt x="9791" y="14185"/>
                  </a:lnTo>
                  <a:lnTo>
                    <a:pt x="9309" y="14185"/>
                  </a:lnTo>
                  <a:lnTo>
                    <a:pt x="9131" y="13804"/>
                  </a:lnTo>
                  <a:lnTo>
                    <a:pt x="7734" y="13550"/>
                  </a:lnTo>
                  <a:lnTo>
                    <a:pt x="7264" y="13385"/>
                  </a:lnTo>
                  <a:lnTo>
                    <a:pt x="7721" y="13449"/>
                  </a:lnTo>
                  <a:lnTo>
                    <a:pt x="7632" y="13271"/>
                  </a:lnTo>
                  <a:lnTo>
                    <a:pt x="6642" y="13004"/>
                  </a:lnTo>
                  <a:lnTo>
                    <a:pt x="6832" y="13233"/>
                  </a:lnTo>
                  <a:lnTo>
                    <a:pt x="6337" y="13042"/>
                  </a:lnTo>
                  <a:lnTo>
                    <a:pt x="5207" y="13550"/>
                  </a:lnTo>
                  <a:lnTo>
                    <a:pt x="5956" y="14185"/>
                  </a:lnTo>
                  <a:lnTo>
                    <a:pt x="5321" y="14185"/>
                  </a:lnTo>
                  <a:lnTo>
                    <a:pt x="5499" y="14312"/>
                  </a:lnTo>
                  <a:lnTo>
                    <a:pt x="4699" y="14312"/>
                  </a:lnTo>
                  <a:lnTo>
                    <a:pt x="5753" y="14973"/>
                  </a:lnTo>
                  <a:lnTo>
                    <a:pt x="5930" y="15074"/>
                  </a:lnTo>
                  <a:lnTo>
                    <a:pt x="6121" y="15328"/>
                  </a:lnTo>
                  <a:lnTo>
                    <a:pt x="5435" y="15455"/>
                  </a:lnTo>
                  <a:lnTo>
                    <a:pt x="4940" y="15328"/>
                  </a:lnTo>
                  <a:lnTo>
                    <a:pt x="5422" y="15709"/>
                  </a:lnTo>
                  <a:lnTo>
                    <a:pt x="5054" y="15582"/>
                  </a:lnTo>
                  <a:lnTo>
                    <a:pt x="4889" y="15582"/>
                  </a:lnTo>
                  <a:lnTo>
                    <a:pt x="4965" y="15836"/>
                  </a:lnTo>
                  <a:lnTo>
                    <a:pt x="4749" y="16090"/>
                  </a:lnTo>
                  <a:lnTo>
                    <a:pt x="5461" y="16344"/>
                  </a:lnTo>
                  <a:lnTo>
                    <a:pt x="4622" y="16344"/>
                  </a:lnTo>
                  <a:lnTo>
                    <a:pt x="5499" y="17106"/>
                  </a:lnTo>
                  <a:lnTo>
                    <a:pt x="4165" y="16852"/>
                  </a:lnTo>
                  <a:lnTo>
                    <a:pt x="4470" y="16979"/>
                  </a:lnTo>
                  <a:lnTo>
                    <a:pt x="5118" y="17487"/>
                  </a:lnTo>
                  <a:lnTo>
                    <a:pt x="5130" y="17614"/>
                  </a:lnTo>
                  <a:lnTo>
                    <a:pt x="3619" y="16979"/>
                  </a:lnTo>
                  <a:lnTo>
                    <a:pt x="4851" y="18376"/>
                  </a:lnTo>
                  <a:lnTo>
                    <a:pt x="3175" y="17995"/>
                  </a:lnTo>
                  <a:lnTo>
                    <a:pt x="4533" y="18503"/>
                  </a:lnTo>
                  <a:lnTo>
                    <a:pt x="3568" y="19138"/>
                  </a:lnTo>
                  <a:lnTo>
                    <a:pt x="4140" y="19685"/>
                  </a:lnTo>
                  <a:lnTo>
                    <a:pt x="9105" y="19685"/>
                  </a:lnTo>
                  <a:lnTo>
                    <a:pt x="8902" y="19519"/>
                  </a:lnTo>
                  <a:lnTo>
                    <a:pt x="9842" y="19646"/>
                  </a:lnTo>
                  <a:lnTo>
                    <a:pt x="9652" y="19519"/>
                  </a:lnTo>
                  <a:lnTo>
                    <a:pt x="8890" y="19011"/>
                  </a:lnTo>
                  <a:lnTo>
                    <a:pt x="8445" y="18376"/>
                  </a:lnTo>
                  <a:lnTo>
                    <a:pt x="8267" y="18122"/>
                  </a:lnTo>
                  <a:lnTo>
                    <a:pt x="11379" y="18249"/>
                  </a:lnTo>
                  <a:lnTo>
                    <a:pt x="11214" y="18122"/>
                  </a:lnTo>
                  <a:lnTo>
                    <a:pt x="10579" y="17614"/>
                  </a:lnTo>
                  <a:lnTo>
                    <a:pt x="10109" y="17233"/>
                  </a:lnTo>
                  <a:lnTo>
                    <a:pt x="9461" y="17233"/>
                  </a:lnTo>
                  <a:lnTo>
                    <a:pt x="9550" y="17106"/>
                  </a:lnTo>
                  <a:lnTo>
                    <a:pt x="9474" y="16598"/>
                  </a:lnTo>
                  <a:lnTo>
                    <a:pt x="9309" y="16217"/>
                  </a:lnTo>
                  <a:lnTo>
                    <a:pt x="10007" y="16471"/>
                  </a:lnTo>
                  <a:lnTo>
                    <a:pt x="9906" y="16344"/>
                  </a:lnTo>
                  <a:lnTo>
                    <a:pt x="9385" y="16217"/>
                  </a:lnTo>
                  <a:lnTo>
                    <a:pt x="10210" y="16217"/>
                  </a:lnTo>
                  <a:lnTo>
                    <a:pt x="9829" y="15709"/>
                  </a:lnTo>
                  <a:lnTo>
                    <a:pt x="9639" y="15455"/>
                  </a:lnTo>
                  <a:lnTo>
                    <a:pt x="9550" y="15328"/>
                  </a:lnTo>
                  <a:lnTo>
                    <a:pt x="10033" y="14947"/>
                  </a:lnTo>
                  <a:lnTo>
                    <a:pt x="11430" y="15836"/>
                  </a:lnTo>
                  <a:lnTo>
                    <a:pt x="11607" y="15328"/>
                  </a:lnTo>
                  <a:lnTo>
                    <a:pt x="11658" y="14947"/>
                  </a:lnTo>
                  <a:close/>
                </a:path>
                <a:path w="41275" h="45719">
                  <a:moveTo>
                    <a:pt x="12039" y="6781"/>
                  </a:moveTo>
                  <a:lnTo>
                    <a:pt x="11277" y="5816"/>
                  </a:lnTo>
                  <a:lnTo>
                    <a:pt x="11391" y="6019"/>
                  </a:lnTo>
                  <a:lnTo>
                    <a:pt x="11595" y="6311"/>
                  </a:lnTo>
                  <a:lnTo>
                    <a:pt x="11772" y="6515"/>
                  </a:lnTo>
                  <a:lnTo>
                    <a:pt x="12001" y="6781"/>
                  </a:lnTo>
                  <a:close/>
                </a:path>
                <a:path w="41275" h="45719">
                  <a:moveTo>
                    <a:pt x="12166" y="7289"/>
                  </a:moveTo>
                  <a:lnTo>
                    <a:pt x="11899" y="6908"/>
                  </a:lnTo>
                  <a:lnTo>
                    <a:pt x="11849" y="6781"/>
                  </a:lnTo>
                  <a:lnTo>
                    <a:pt x="11557" y="6616"/>
                  </a:lnTo>
                  <a:lnTo>
                    <a:pt x="11671" y="6934"/>
                  </a:lnTo>
                  <a:lnTo>
                    <a:pt x="12001" y="7086"/>
                  </a:lnTo>
                  <a:lnTo>
                    <a:pt x="12166" y="7289"/>
                  </a:lnTo>
                  <a:close/>
                </a:path>
                <a:path w="41275" h="45719">
                  <a:moveTo>
                    <a:pt x="12509" y="8216"/>
                  </a:moveTo>
                  <a:lnTo>
                    <a:pt x="11455" y="7899"/>
                  </a:lnTo>
                  <a:lnTo>
                    <a:pt x="11506" y="8026"/>
                  </a:lnTo>
                  <a:lnTo>
                    <a:pt x="12509" y="8216"/>
                  </a:lnTo>
                  <a:close/>
                </a:path>
                <a:path w="41275" h="45719">
                  <a:moveTo>
                    <a:pt x="12941" y="6235"/>
                  </a:moveTo>
                  <a:lnTo>
                    <a:pt x="12852" y="5930"/>
                  </a:lnTo>
                  <a:lnTo>
                    <a:pt x="12865" y="6057"/>
                  </a:lnTo>
                  <a:lnTo>
                    <a:pt x="12941" y="6235"/>
                  </a:lnTo>
                  <a:close/>
                </a:path>
                <a:path w="41275" h="45719">
                  <a:moveTo>
                    <a:pt x="13639" y="5499"/>
                  </a:moveTo>
                  <a:lnTo>
                    <a:pt x="13449" y="4597"/>
                  </a:lnTo>
                  <a:lnTo>
                    <a:pt x="13550" y="5295"/>
                  </a:lnTo>
                  <a:lnTo>
                    <a:pt x="13639" y="5499"/>
                  </a:lnTo>
                  <a:close/>
                </a:path>
                <a:path w="41275" h="45719">
                  <a:moveTo>
                    <a:pt x="13766" y="41897"/>
                  </a:moveTo>
                  <a:lnTo>
                    <a:pt x="13639" y="42062"/>
                  </a:lnTo>
                  <a:lnTo>
                    <a:pt x="13766" y="41897"/>
                  </a:lnTo>
                  <a:close/>
                </a:path>
                <a:path w="41275" h="45719">
                  <a:moveTo>
                    <a:pt x="13779" y="5676"/>
                  </a:moveTo>
                  <a:lnTo>
                    <a:pt x="13728" y="5549"/>
                  </a:lnTo>
                  <a:lnTo>
                    <a:pt x="13652" y="5295"/>
                  </a:lnTo>
                  <a:lnTo>
                    <a:pt x="13665" y="5549"/>
                  </a:lnTo>
                  <a:lnTo>
                    <a:pt x="13716" y="5676"/>
                  </a:lnTo>
                  <a:close/>
                </a:path>
                <a:path w="41275" h="45719">
                  <a:moveTo>
                    <a:pt x="14795" y="41948"/>
                  </a:moveTo>
                  <a:lnTo>
                    <a:pt x="14668" y="42024"/>
                  </a:lnTo>
                  <a:lnTo>
                    <a:pt x="14795" y="41948"/>
                  </a:lnTo>
                  <a:close/>
                </a:path>
                <a:path w="41275" h="45719">
                  <a:moveTo>
                    <a:pt x="15328" y="6159"/>
                  </a:moveTo>
                  <a:lnTo>
                    <a:pt x="15290" y="6019"/>
                  </a:lnTo>
                  <a:lnTo>
                    <a:pt x="15328" y="6159"/>
                  </a:lnTo>
                  <a:close/>
                </a:path>
                <a:path w="41275" h="45719">
                  <a:moveTo>
                    <a:pt x="15519" y="6235"/>
                  </a:moveTo>
                  <a:lnTo>
                    <a:pt x="15392" y="6261"/>
                  </a:lnTo>
                  <a:lnTo>
                    <a:pt x="15405" y="6540"/>
                  </a:lnTo>
                  <a:lnTo>
                    <a:pt x="15519" y="6235"/>
                  </a:lnTo>
                  <a:close/>
                </a:path>
                <a:path w="41275" h="45719">
                  <a:moveTo>
                    <a:pt x="16306" y="42595"/>
                  </a:moveTo>
                  <a:lnTo>
                    <a:pt x="16052" y="42887"/>
                  </a:lnTo>
                  <a:lnTo>
                    <a:pt x="16306" y="42595"/>
                  </a:lnTo>
                  <a:close/>
                </a:path>
                <a:path w="41275" h="45719">
                  <a:moveTo>
                    <a:pt x="16510" y="42367"/>
                  </a:moveTo>
                  <a:lnTo>
                    <a:pt x="16306" y="42595"/>
                  </a:lnTo>
                  <a:lnTo>
                    <a:pt x="16510" y="42367"/>
                  </a:lnTo>
                  <a:close/>
                </a:path>
                <a:path w="41275" h="45719">
                  <a:moveTo>
                    <a:pt x="18237" y="8699"/>
                  </a:moveTo>
                  <a:lnTo>
                    <a:pt x="18110" y="8458"/>
                  </a:lnTo>
                  <a:lnTo>
                    <a:pt x="17995" y="8724"/>
                  </a:lnTo>
                  <a:lnTo>
                    <a:pt x="18237" y="8699"/>
                  </a:lnTo>
                  <a:close/>
                </a:path>
                <a:path w="41275" h="45719">
                  <a:moveTo>
                    <a:pt x="18796" y="8407"/>
                  </a:moveTo>
                  <a:lnTo>
                    <a:pt x="18694" y="8280"/>
                  </a:lnTo>
                  <a:lnTo>
                    <a:pt x="18796" y="8407"/>
                  </a:lnTo>
                  <a:close/>
                </a:path>
                <a:path w="41275" h="45719">
                  <a:moveTo>
                    <a:pt x="20561" y="42532"/>
                  </a:moveTo>
                  <a:lnTo>
                    <a:pt x="20294" y="42887"/>
                  </a:lnTo>
                  <a:lnTo>
                    <a:pt x="20535" y="42824"/>
                  </a:lnTo>
                  <a:lnTo>
                    <a:pt x="20561" y="42532"/>
                  </a:lnTo>
                  <a:close/>
                </a:path>
                <a:path w="41275" h="45719">
                  <a:moveTo>
                    <a:pt x="20764" y="42760"/>
                  </a:moveTo>
                  <a:lnTo>
                    <a:pt x="20535" y="42824"/>
                  </a:lnTo>
                  <a:lnTo>
                    <a:pt x="20485" y="43395"/>
                  </a:lnTo>
                  <a:lnTo>
                    <a:pt x="20764" y="42760"/>
                  </a:lnTo>
                  <a:close/>
                </a:path>
                <a:path w="41275" h="45719">
                  <a:moveTo>
                    <a:pt x="20929" y="43789"/>
                  </a:moveTo>
                  <a:lnTo>
                    <a:pt x="20726" y="44284"/>
                  </a:lnTo>
                  <a:lnTo>
                    <a:pt x="20929" y="43789"/>
                  </a:lnTo>
                  <a:close/>
                </a:path>
                <a:path w="41275" h="45719">
                  <a:moveTo>
                    <a:pt x="21475" y="10731"/>
                  </a:moveTo>
                  <a:lnTo>
                    <a:pt x="21158" y="10782"/>
                  </a:lnTo>
                  <a:lnTo>
                    <a:pt x="21031" y="10858"/>
                  </a:lnTo>
                  <a:lnTo>
                    <a:pt x="21475" y="10731"/>
                  </a:lnTo>
                  <a:close/>
                </a:path>
                <a:path w="41275" h="45719">
                  <a:moveTo>
                    <a:pt x="21932" y="9575"/>
                  </a:moveTo>
                  <a:lnTo>
                    <a:pt x="21615" y="9994"/>
                  </a:lnTo>
                  <a:lnTo>
                    <a:pt x="21894" y="10045"/>
                  </a:lnTo>
                  <a:lnTo>
                    <a:pt x="21932" y="9575"/>
                  </a:lnTo>
                  <a:close/>
                </a:path>
                <a:path w="41275" h="45719">
                  <a:moveTo>
                    <a:pt x="21958" y="5080"/>
                  </a:moveTo>
                  <a:lnTo>
                    <a:pt x="21945" y="4546"/>
                  </a:lnTo>
                  <a:lnTo>
                    <a:pt x="21590" y="5156"/>
                  </a:lnTo>
                  <a:lnTo>
                    <a:pt x="21742" y="4406"/>
                  </a:lnTo>
                  <a:lnTo>
                    <a:pt x="21297" y="4343"/>
                  </a:lnTo>
                  <a:lnTo>
                    <a:pt x="21564" y="5295"/>
                  </a:lnTo>
                  <a:lnTo>
                    <a:pt x="21958" y="5080"/>
                  </a:lnTo>
                  <a:close/>
                </a:path>
                <a:path w="41275" h="45719">
                  <a:moveTo>
                    <a:pt x="22339" y="10121"/>
                  </a:moveTo>
                  <a:lnTo>
                    <a:pt x="21894" y="10045"/>
                  </a:lnTo>
                  <a:lnTo>
                    <a:pt x="21856" y="10629"/>
                  </a:lnTo>
                  <a:lnTo>
                    <a:pt x="22339" y="10121"/>
                  </a:lnTo>
                  <a:close/>
                </a:path>
                <a:path w="41275" h="45719">
                  <a:moveTo>
                    <a:pt x="24333" y="10401"/>
                  </a:moveTo>
                  <a:lnTo>
                    <a:pt x="24193" y="10477"/>
                  </a:lnTo>
                  <a:lnTo>
                    <a:pt x="24320" y="10490"/>
                  </a:lnTo>
                  <a:close/>
                </a:path>
                <a:path w="41275" h="45719">
                  <a:moveTo>
                    <a:pt x="24485" y="11557"/>
                  </a:moveTo>
                  <a:lnTo>
                    <a:pt x="24168" y="12026"/>
                  </a:lnTo>
                  <a:lnTo>
                    <a:pt x="24434" y="11861"/>
                  </a:lnTo>
                  <a:lnTo>
                    <a:pt x="24485" y="11557"/>
                  </a:lnTo>
                  <a:close/>
                </a:path>
                <a:path w="41275" h="45719">
                  <a:moveTo>
                    <a:pt x="25069" y="6718"/>
                  </a:moveTo>
                  <a:lnTo>
                    <a:pt x="24892" y="6553"/>
                  </a:lnTo>
                  <a:lnTo>
                    <a:pt x="24701" y="7010"/>
                  </a:lnTo>
                  <a:lnTo>
                    <a:pt x="24828" y="6896"/>
                  </a:lnTo>
                  <a:lnTo>
                    <a:pt x="24968" y="6781"/>
                  </a:lnTo>
                  <a:close/>
                </a:path>
                <a:path w="41275" h="45719">
                  <a:moveTo>
                    <a:pt x="25387" y="6858"/>
                  </a:moveTo>
                  <a:lnTo>
                    <a:pt x="25323" y="6654"/>
                  </a:lnTo>
                  <a:lnTo>
                    <a:pt x="25069" y="6718"/>
                  </a:lnTo>
                  <a:lnTo>
                    <a:pt x="25234" y="6946"/>
                  </a:lnTo>
                  <a:lnTo>
                    <a:pt x="25387" y="6858"/>
                  </a:lnTo>
                  <a:close/>
                </a:path>
                <a:path w="41275" h="45719">
                  <a:moveTo>
                    <a:pt x="25768" y="35902"/>
                  </a:moveTo>
                  <a:lnTo>
                    <a:pt x="25730" y="35737"/>
                  </a:lnTo>
                  <a:lnTo>
                    <a:pt x="25476" y="35521"/>
                  </a:lnTo>
                  <a:lnTo>
                    <a:pt x="25768" y="35902"/>
                  </a:lnTo>
                  <a:close/>
                </a:path>
                <a:path w="41275" h="45719">
                  <a:moveTo>
                    <a:pt x="25882" y="36791"/>
                  </a:moveTo>
                  <a:lnTo>
                    <a:pt x="25819" y="36664"/>
                  </a:lnTo>
                  <a:lnTo>
                    <a:pt x="25882" y="36791"/>
                  </a:lnTo>
                  <a:close/>
                </a:path>
                <a:path w="41275" h="45719">
                  <a:moveTo>
                    <a:pt x="26924" y="14058"/>
                  </a:moveTo>
                  <a:lnTo>
                    <a:pt x="26720" y="14185"/>
                  </a:lnTo>
                  <a:lnTo>
                    <a:pt x="26847" y="14147"/>
                  </a:lnTo>
                  <a:close/>
                </a:path>
                <a:path w="41275" h="45719">
                  <a:moveTo>
                    <a:pt x="27952" y="14262"/>
                  </a:moveTo>
                  <a:close/>
                </a:path>
                <a:path w="41275" h="45719">
                  <a:moveTo>
                    <a:pt x="28067" y="14008"/>
                  </a:moveTo>
                  <a:lnTo>
                    <a:pt x="27787" y="13931"/>
                  </a:lnTo>
                  <a:lnTo>
                    <a:pt x="28067" y="14008"/>
                  </a:lnTo>
                  <a:close/>
                </a:path>
                <a:path w="41275" h="45719">
                  <a:moveTo>
                    <a:pt x="29019" y="14566"/>
                  </a:moveTo>
                  <a:lnTo>
                    <a:pt x="28879" y="14490"/>
                  </a:lnTo>
                  <a:lnTo>
                    <a:pt x="28879" y="14693"/>
                  </a:lnTo>
                  <a:lnTo>
                    <a:pt x="29019" y="14566"/>
                  </a:lnTo>
                  <a:close/>
                </a:path>
                <a:path w="41275" h="45719">
                  <a:moveTo>
                    <a:pt x="30378" y="13538"/>
                  </a:moveTo>
                  <a:lnTo>
                    <a:pt x="30327" y="13398"/>
                  </a:lnTo>
                  <a:lnTo>
                    <a:pt x="30378" y="13538"/>
                  </a:lnTo>
                  <a:close/>
                </a:path>
                <a:path w="41275" h="45719">
                  <a:moveTo>
                    <a:pt x="30594" y="28105"/>
                  </a:moveTo>
                  <a:lnTo>
                    <a:pt x="30441" y="27774"/>
                  </a:lnTo>
                  <a:lnTo>
                    <a:pt x="30327" y="27520"/>
                  </a:lnTo>
                  <a:lnTo>
                    <a:pt x="29895" y="27012"/>
                  </a:lnTo>
                  <a:lnTo>
                    <a:pt x="29857" y="27139"/>
                  </a:lnTo>
                  <a:lnTo>
                    <a:pt x="29756" y="27901"/>
                  </a:lnTo>
                  <a:lnTo>
                    <a:pt x="30289" y="28155"/>
                  </a:lnTo>
                  <a:lnTo>
                    <a:pt x="30213" y="28028"/>
                  </a:lnTo>
                  <a:lnTo>
                    <a:pt x="29959" y="27901"/>
                  </a:lnTo>
                  <a:lnTo>
                    <a:pt x="30162" y="27774"/>
                  </a:lnTo>
                  <a:lnTo>
                    <a:pt x="30594" y="28105"/>
                  </a:lnTo>
                  <a:close/>
                </a:path>
                <a:path w="41275" h="45719">
                  <a:moveTo>
                    <a:pt x="30822" y="26327"/>
                  </a:moveTo>
                  <a:lnTo>
                    <a:pt x="30734" y="26200"/>
                  </a:lnTo>
                  <a:lnTo>
                    <a:pt x="30238" y="26162"/>
                  </a:lnTo>
                  <a:lnTo>
                    <a:pt x="29883" y="26301"/>
                  </a:lnTo>
                  <a:lnTo>
                    <a:pt x="30289" y="26581"/>
                  </a:lnTo>
                  <a:lnTo>
                    <a:pt x="30416" y="26416"/>
                  </a:lnTo>
                  <a:lnTo>
                    <a:pt x="30822" y="26327"/>
                  </a:lnTo>
                  <a:close/>
                </a:path>
                <a:path w="41275" h="45719">
                  <a:moveTo>
                    <a:pt x="30899" y="28346"/>
                  </a:moveTo>
                  <a:lnTo>
                    <a:pt x="30594" y="28105"/>
                  </a:lnTo>
                  <a:lnTo>
                    <a:pt x="30899" y="28346"/>
                  </a:lnTo>
                  <a:close/>
                </a:path>
                <a:path w="41275" h="45719">
                  <a:moveTo>
                    <a:pt x="30911" y="12814"/>
                  </a:moveTo>
                  <a:lnTo>
                    <a:pt x="30772" y="13169"/>
                  </a:lnTo>
                  <a:lnTo>
                    <a:pt x="30911" y="12814"/>
                  </a:lnTo>
                  <a:close/>
                </a:path>
                <a:path w="41275" h="45719">
                  <a:moveTo>
                    <a:pt x="31597" y="22567"/>
                  </a:moveTo>
                  <a:lnTo>
                    <a:pt x="31419" y="22440"/>
                  </a:lnTo>
                  <a:lnTo>
                    <a:pt x="31546" y="22567"/>
                  </a:lnTo>
                  <a:close/>
                </a:path>
                <a:path w="41275" h="45719">
                  <a:moveTo>
                    <a:pt x="32029" y="14312"/>
                  </a:moveTo>
                  <a:lnTo>
                    <a:pt x="31457" y="14668"/>
                  </a:lnTo>
                  <a:lnTo>
                    <a:pt x="31369" y="14820"/>
                  </a:lnTo>
                  <a:lnTo>
                    <a:pt x="30784" y="15836"/>
                  </a:lnTo>
                  <a:lnTo>
                    <a:pt x="31191" y="15328"/>
                  </a:lnTo>
                  <a:lnTo>
                    <a:pt x="31508" y="14820"/>
                  </a:lnTo>
                  <a:lnTo>
                    <a:pt x="31597" y="14693"/>
                  </a:lnTo>
                  <a:lnTo>
                    <a:pt x="31432" y="14820"/>
                  </a:lnTo>
                  <a:lnTo>
                    <a:pt x="32029" y="14312"/>
                  </a:lnTo>
                  <a:close/>
                </a:path>
                <a:path w="41275" h="45719">
                  <a:moveTo>
                    <a:pt x="32067" y="13601"/>
                  </a:moveTo>
                  <a:close/>
                </a:path>
                <a:path w="41275" h="45719">
                  <a:moveTo>
                    <a:pt x="32270" y="24091"/>
                  </a:moveTo>
                  <a:lnTo>
                    <a:pt x="31902" y="23964"/>
                  </a:lnTo>
                  <a:lnTo>
                    <a:pt x="32080" y="24066"/>
                  </a:lnTo>
                  <a:lnTo>
                    <a:pt x="32270" y="24091"/>
                  </a:lnTo>
                  <a:close/>
                </a:path>
                <a:path w="41275" h="45719">
                  <a:moveTo>
                    <a:pt x="32334" y="8089"/>
                  </a:moveTo>
                  <a:lnTo>
                    <a:pt x="32245" y="7708"/>
                  </a:lnTo>
                  <a:lnTo>
                    <a:pt x="32004" y="8343"/>
                  </a:lnTo>
                  <a:lnTo>
                    <a:pt x="32207" y="8216"/>
                  </a:lnTo>
                  <a:lnTo>
                    <a:pt x="32334" y="8089"/>
                  </a:lnTo>
                  <a:close/>
                </a:path>
                <a:path w="41275" h="45719">
                  <a:moveTo>
                    <a:pt x="32372" y="24218"/>
                  </a:moveTo>
                  <a:lnTo>
                    <a:pt x="32080" y="24066"/>
                  </a:lnTo>
                  <a:lnTo>
                    <a:pt x="31483" y="23964"/>
                  </a:lnTo>
                  <a:lnTo>
                    <a:pt x="31534" y="24218"/>
                  </a:lnTo>
                  <a:lnTo>
                    <a:pt x="32372" y="24218"/>
                  </a:lnTo>
                  <a:close/>
                </a:path>
                <a:path w="41275" h="45719">
                  <a:moveTo>
                    <a:pt x="32613" y="24345"/>
                  </a:moveTo>
                  <a:lnTo>
                    <a:pt x="32575" y="24218"/>
                  </a:lnTo>
                  <a:lnTo>
                    <a:pt x="32372" y="24218"/>
                  </a:lnTo>
                  <a:lnTo>
                    <a:pt x="32613" y="24345"/>
                  </a:lnTo>
                  <a:close/>
                </a:path>
                <a:path w="41275" h="45719">
                  <a:moveTo>
                    <a:pt x="32753" y="7912"/>
                  </a:moveTo>
                  <a:lnTo>
                    <a:pt x="32486" y="8013"/>
                  </a:lnTo>
                  <a:lnTo>
                    <a:pt x="32753" y="7912"/>
                  </a:lnTo>
                  <a:close/>
                </a:path>
                <a:path w="41275" h="45719">
                  <a:moveTo>
                    <a:pt x="32778" y="18300"/>
                  </a:moveTo>
                  <a:lnTo>
                    <a:pt x="32588" y="18313"/>
                  </a:lnTo>
                  <a:lnTo>
                    <a:pt x="32715" y="18313"/>
                  </a:lnTo>
                  <a:close/>
                </a:path>
                <a:path w="41275" h="45719">
                  <a:moveTo>
                    <a:pt x="32931" y="17792"/>
                  </a:moveTo>
                  <a:lnTo>
                    <a:pt x="32804" y="17614"/>
                  </a:lnTo>
                  <a:lnTo>
                    <a:pt x="31750" y="17322"/>
                  </a:lnTo>
                  <a:lnTo>
                    <a:pt x="31978" y="17627"/>
                  </a:lnTo>
                  <a:lnTo>
                    <a:pt x="32931" y="17792"/>
                  </a:lnTo>
                  <a:close/>
                </a:path>
                <a:path w="41275" h="45719">
                  <a:moveTo>
                    <a:pt x="33108" y="16129"/>
                  </a:moveTo>
                  <a:lnTo>
                    <a:pt x="32956" y="16167"/>
                  </a:lnTo>
                  <a:lnTo>
                    <a:pt x="33108" y="16129"/>
                  </a:lnTo>
                  <a:close/>
                </a:path>
                <a:path w="41275" h="45719">
                  <a:moveTo>
                    <a:pt x="33121" y="16217"/>
                  </a:moveTo>
                  <a:lnTo>
                    <a:pt x="32981" y="16179"/>
                  </a:lnTo>
                  <a:lnTo>
                    <a:pt x="33121" y="16217"/>
                  </a:lnTo>
                  <a:close/>
                </a:path>
                <a:path w="41275" h="45719">
                  <a:moveTo>
                    <a:pt x="35344" y="32727"/>
                  </a:moveTo>
                  <a:lnTo>
                    <a:pt x="35293" y="32600"/>
                  </a:lnTo>
                  <a:lnTo>
                    <a:pt x="35344" y="32727"/>
                  </a:lnTo>
                  <a:close/>
                </a:path>
                <a:path w="41275" h="45719">
                  <a:moveTo>
                    <a:pt x="35839" y="32639"/>
                  </a:moveTo>
                  <a:lnTo>
                    <a:pt x="35471" y="32473"/>
                  </a:lnTo>
                  <a:lnTo>
                    <a:pt x="35394" y="32639"/>
                  </a:lnTo>
                  <a:lnTo>
                    <a:pt x="35712" y="32727"/>
                  </a:lnTo>
                  <a:lnTo>
                    <a:pt x="35839" y="32639"/>
                  </a:lnTo>
                  <a:close/>
                </a:path>
                <a:path w="41275" h="45719">
                  <a:moveTo>
                    <a:pt x="37274" y="9817"/>
                  </a:moveTo>
                  <a:lnTo>
                    <a:pt x="37185" y="9486"/>
                  </a:lnTo>
                  <a:lnTo>
                    <a:pt x="36906" y="9753"/>
                  </a:lnTo>
                  <a:lnTo>
                    <a:pt x="37274" y="9817"/>
                  </a:lnTo>
                  <a:close/>
                </a:path>
                <a:path w="41275" h="45719">
                  <a:moveTo>
                    <a:pt x="38950" y="21170"/>
                  </a:moveTo>
                  <a:lnTo>
                    <a:pt x="38811" y="21043"/>
                  </a:lnTo>
                  <a:lnTo>
                    <a:pt x="38950" y="21170"/>
                  </a:lnTo>
                  <a:close/>
                </a:path>
                <a:path w="41275" h="45719">
                  <a:moveTo>
                    <a:pt x="39179" y="21678"/>
                  </a:moveTo>
                  <a:lnTo>
                    <a:pt x="38430" y="21297"/>
                  </a:lnTo>
                  <a:lnTo>
                    <a:pt x="31534" y="21297"/>
                  </a:lnTo>
                  <a:lnTo>
                    <a:pt x="30708" y="21297"/>
                  </a:lnTo>
                  <a:lnTo>
                    <a:pt x="31978" y="22059"/>
                  </a:lnTo>
                  <a:lnTo>
                    <a:pt x="31711" y="22567"/>
                  </a:lnTo>
                  <a:lnTo>
                    <a:pt x="32308" y="23075"/>
                  </a:lnTo>
                  <a:lnTo>
                    <a:pt x="32575" y="24218"/>
                  </a:lnTo>
                  <a:lnTo>
                    <a:pt x="32727" y="24218"/>
                  </a:lnTo>
                  <a:lnTo>
                    <a:pt x="32829" y="24726"/>
                  </a:lnTo>
                  <a:lnTo>
                    <a:pt x="32385" y="24726"/>
                  </a:lnTo>
                  <a:lnTo>
                    <a:pt x="31940" y="24980"/>
                  </a:lnTo>
                  <a:lnTo>
                    <a:pt x="31102" y="24726"/>
                  </a:lnTo>
                  <a:lnTo>
                    <a:pt x="31165" y="24345"/>
                  </a:lnTo>
                  <a:lnTo>
                    <a:pt x="30060" y="24218"/>
                  </a:lnTo>
                  <a:lnTo>
                    <a:pt x="31064" y="24853"/>
                  </a:lnTo>
                  <a:lnTo>
                    <a:pt x="30822" y="24980"/>
                  </a:lnTo>
                  <a:lnTo>
                    <a:pt x="30365" y="24853"/>
                  </a:lnTo>
                  <a:lnTo>
                    <a:pt x="30340" y="25488"/>
                  </a:lnTo>
                  <a:lnTo>
                    <a:pt x="31508" y="25869"/>
                  </a:lnTo>
                  <a:lnTo>
                    <a:pt x="31242" y="26504"/>
                  </a:lnTo>
                  <a:lnTo>
                    <a:pt x="31610" y="26504"/>
                  </a:lnTo>
                  <a:lnTo>
                    <a:pt x="32664" y="27139"/>
                  </a:lnTo>
                  <a:lnTo>
                    <a:pt x="30873" y="26631"/>
                  </a:lnTo>
                  <a:lnTo>
                    <a:pt x="31623" y="27266"/>
                  </a:lnTo>
                  <a:lnTo>
                    <a:pt x="30429" y="27012"/>
                  </a:lnTo>
                  <a:lnTo>
                    <a:pt x="31318" y="28155"/>
                  </a:lnTo>
                  <a:lnTo>
                    <a:pt x="31419" y="28663"/>
                  </a:lnTo>
                  <a:lnTo>
                    <a:pt x="31000" y="28409"/>
                  </a:lnTo>
                  <a:lnTo>
                    <a:pt x="31165" y="28663"/>
                  </a:lnTo>
                  <a:lnTo>
                    <a:pt x="31280" y="29044"/>
                  </a:lnTo>
                  <a:lnTo>
                    <a:pt x="31178" y="29298"/>
                  </a:lnTo>
                  <a:lnTo>
                    <a:pt x="28956" y="28536"/>
                  </a:lnTo>
                  <a:lnTo>
                    <a:pt x="30251" y="30441"/>
                  </a:lnTo>
                  <a:lnTo>
                    <a:pt x="28397" y="30187"/>
                  </a:lnTo>
                  <a:lnTo>
                    <a:pt x="28994" y="31330"/>
                  </a:lnTo>
                  <a:lnTo>
                    <a:pt x="27559" y="31711"/>
                  </a:lnTo>
                  <a:lnTo>
                    <a:pt x="27393" y="32727"/>
                  </a:lnTo>
                  <a:lnTo>
                    <a:pt x="29248" y="32854"/>
                  </a:lnTo>
                  <a:lnTo>
                    <a:pt x="27876" y="32956"/>
                  </a:lnTo>
                  <a:lnTo>
                    <a:pt x="27355" y="32981"/>
                  </a:lnTo>
                  <a:lnTo>
                    <a:pt x="27597" y="33058"/>
                  </a:lnTo>
                  <a:lnTo>
                    <a:pt x="27279" y="33185"/>
                  </a:lnTo>
                  <a:lnTo>
                    <a:pt x="27838" y="33121"/>
                  </a:lnTo>
                  <a:lnTo>
                    <a:pt x="28092" y="33197"/>
                  </a:lnTo>
                  <a:lnTo>
                    <a:pt x="28067" y="33985"/>
                  </a:lnTo>
                  <a:lnTo>
                    <a:pt x="29032" y="33769"/>
                  </a:lnTo>
                  <a:lnTo>
                    <a:pt x="28702" y="33718"/>
                  </a:lnTo>
                  <a:lnTo>
                    <a:pt x="28168" y="33210"/>
                  </a:lnTo>
                  <a:lnTo>
                    <a:pt x="29171" y="33489"/>
                  </a:lnTo>
                  <a:lnTo>
                    <a:pt x="29171" y="33870"/>
                  </a:lnTo>
                  <a:lnTo>
                    <a:pt x="29044" y="33870"/>
                  </a:lnTo>
                  <a:lnTo>
                    <a:pt x="27762" y="34124"/>
                  </a:lnTo>
                  <a:lnTo>
                    <a:pt x="27190" y="34124"/>
                  </a:lnTo>
                  <a:lnTo>
                    <a:pt x="27432" y="33870"/>
                  </a:lnTo>
                  <a:lnTo>
                    <a:pt x="27012" y="33743"/>
                  </a:lnTo>
                  <a:lnTo>
                    <a:pt x="26733" y="34124"/>
                  </a:lnTo>
                  <a:lnTo>
                    <a:pt x="26200" y="33743"/>
                  </a:lnTo>
                  <a:lnTo>
                    <a:pt x="25615" y="33870"/>
                  </a:lnTo>
                  <a:lnTo>
                    <a:pt x="26289" y="33997"/>
                  </a:lnTo>
                  <a:lnTo>
                    <a:pt x="26492" y="34251"/>
                  </a:lnTo>
                  <a:lnTo>
                    <a:pt x="26162" y="34505"/>
                  </a:lnTo>
                  <a:lnTo>
                    <a:pt x="27101" y="34378"/>
                  </a:lnTo>
                  <a:lnTo>
                    <a:pt x="27851" y="35394"/>
                  </a:lnTo>
                  <a:lnTo>
                    <a:pt x="27673" y="35331"/>
                  </a:lnTo>
                  <a:lnTo>
                    <a:pt x="27673" y="43776"/>
                  </a:lnTo>
                  <a:lnTo>
                    <a:pt x="27559" y="43649"/>
                  </a:lnTo>
                  <a:lnTo>
                    <a:pt x="27266" y="43522"/>
                  </a:lnTo>
                  <a:lnTo>
                    <a:pt x="27330" y="43268"/>
                  </a:lnTo>
                  <a:lnTo>
                    <a:pt x="27406" y="43014"/>
                  </a:lnTo>
                  <a:lnTo>
                    <a:pt x="27635" y="43688"/>
                  </a:lnTo>
                  <a:lnTo>
                    <a:pt x="27673" y="35331"/>
                  </a:lnTo>
                  <a:lnTo>
                    <a:pt x="25412" y="34505"/>
                  </a:lnTo>
                  <a:lnTo>
                    <a:pt x="26149" y="35521"/>
                  </a:lnTo>
                  <a:lnTo>
                    <a:pt x="25641" y="35140"/>
                  </a:lnTo>
                  <a:lnTo>
                    <a:pt x="25679" y="35394"/>
                  </a:lnTo>
                  <a:lnTo>
                    <a:pt x="25793" y="35775"/>
                  </a:lnTo>
                  <a:lnTo>
                    <a:pt x="26771" y="36537"/>
                  </a:lnTo>
                  <a:lnTo>
                    <a:pt x="26111" y="36156"/>
                  </a:lnTo>
                  <a:lnTo>
                    <a:pt x="26009" y="36029"/>
                  </a:lnTo>
                  <a:lnTo>
                    <a:pt x="25831" y="36029"/>
                  </a:lnTo>
                  <a:lnTo>
                    <a:pt x="26504" y="36791"/>
                  </a:lnTo>
                  <a:lnTo>
                    <a:pt x="26581" y="37426"/>
                  </a:lnTo>
                  <a:lnTo>
                    <a:pt x="25971" y="36791"/>
                  </a:lnTo>
                  <a:lnTo>
                    <a:pt x="26365" y="37426"/>
                  </a:lnTo>
                  <a:lnTo>
                    <a:pt x="26441" y="37553"/>
                  </a:lnTo>
                  <a:lnTo>
                    <a:pt x="26073" y="37172"/>
                  </a:lnTo>
                  <a:lnTo>
                    <a:pt x="25882" y="36791"/>
                  </a:lnTo>
                  <a:lnTo>
                    <a:pt x="26098" y="37553"/>
                  </a:lnTo>
                  <a:lnTo>
                    <a:pt x="25831" y="37045"/>
                  </a:lnTo>
                  <a:lnTo>
                    <a:pt x="25692" y="36664"/>
                  </a:lnTo>
                  <a:lnTo>
                    <a:pt x="25311" y="36156"/>
                  </a:lnTo>
                  <a:lnTo>
                    <a:pt x="25806" y="38061"/>
                  </a:lnTo>
                  <a:lnTo>
                    <a:pt x="25336" y="38315"/>
                  </a:lnTo>
                  <a:lnTo>
                    <a:pt x="25285" y="37934"/>
                  </a:lnTo>
                  <a:lnTo>
                    <a:pt x="25260" y="37680"/>
                  </a:lnTo>
                  <a:lnTo>
                    <a:pt x="25209" y="37299"/>
                  </a:lnTo>
                  <a:lnTo>
                    <a:pt x="25095" y="36664"/>
                  </a:lnTo>
                  <a:lnTo>
                    <a:pt x="25006" y="36029"/>
                  </a:lnTo>
                  <a:lnTo>
                    <a:pt x="24257" y="35775"/>
                  </a:lnTo>
                  <a:lnTo>
                    <a:pt x="23368" y="36918"/>
                  </a:lnTo>
                  <a:lnTo>
                    <a:pt x="22415" y="37299"/>
                  </a:lnTo>
                  <a:lnTo>
                    <a:pt x="22250" y="36410"/>
                  </a:lnTo>
                  <a:lnTo>
                    <a:pt x="22148" y="35775"/>
                  </a:lnTo>
                  <a:lnTo>
                    <a:pt x="20713" y="36410"/>
                  </a:lnTo>
                  <a:lnTo>
                    <a:pt x="20015" y="35394"/>
                  </a:lnTo>
                  <a:lnTo>
                    <a:pt x="19989" y="35902"/>
                  </a:lnTo>
                  <a:lnTo>
                    <a:pt x="19761" y="36410"/>
                  </a:lnTo>
                  <a:lnTo>
                    <a:pt x="19583" y="36410"/>
                  </a:lnTo>
                  <a:lnTo>
                    <a:pt x="19443" y="36156"/>
                  </a:lnTo>
                  <a:lnTo>
                    <a:pt x="18796" y="37299"/>
                  </a:lnTo>
                  <a:lnTo>
                    <a:pt x="18923" y="36791"/>
                  </a:lnTo>
                  <a:lnTo>
                    <a:pt x="18986" y="36537"/>
                  </a:lnTo>
                  <a:lnTo>
                    <a:pt x="19075" y="36156"/>
                  </a:lnTo>
                  <a:lnTo>
                    <a:pt x="19189" y="36029"/>
                  </a:lnTo>
                  <a:lnTo>
                    <a:pt x="19304" y="34886"/>
                  </a:lnTo>
                  <a:lnTo>
                    <a:pt x="18821" y="35013"/>
                  </a:lnTo>
                  <a:lnTo>
                    <a:pt x="18503" y="35013"/>
                  </a:lnTo>
                  <a:lnTo>
                    <a:pt x="18046" y="36537"/>
                  </a:lnTo>
                  <a:lnTo>
                    <a:pt x="17894" y="35153"/>
                  </a:lnTo>
                  <a:lnTo>
                    <a:pt x="18186" y="34912"/>
                  </a:lnTo>
                  <a:lnTo>
                    <a:pt x="17881" y="35064"/>
                  </a:lnTo>
                  <a:lnTo>
                    <a:pt x="17780" y="33997"/>
                  </a:lnTo>
                  <a:lnTo>
                    <a:pt x="15570" y="36791"/>
                  </a:lnTo>
                  <a:lnTo>
                    <a:pt x="15608" y="35521"/>
                  </a:lnTo>
                  <a:lnTo>
                    <a:pt x="15621" y="35140"/>
                  </a:lnTo>
                  <a:lnTo>
                    <a:pt x="15646" y="34632"/>
                  </a:lnTo>
                  <a:lnTo>
                    <a:pt x="15328" y="34886"/>
                  </a:lnTo>
                  <a:lnTo>
                    <a:pt x="15074" y="34886"/>
                  </a:lnTo>
                  <a:lnTo>
                    <a:pt x="14757" y="35140"/>
                  </a:lnTo>
                  <a:lnTo>
                    <a:pt x="15011" y="34378"/>
                  </a:lnTo>
                  <a:lnTo>
                    <a:pt x="14249" y="33743"/>
                  </a:lnTo>
                  <a:lnTo>
                    <a:pt x="13487" y="33743"/>
                  </a:lnTo>
                  <a:lnTo>
                    <a:pt x="13804" y="33235"/>
                  </a:lnTo>
                  <a:lnTo>
                    <a:pt x="13436" y="33108"/>
                  </a:lnTo>
                  <a:lnTo>
                    <a:pt x="12585" y="35521"/>
                  </a:lnTo>
                  <a:lnTo>
                    <a:pt x="12204" y="35394"/>
                  </a:lnTo>
                  <a:lnTo>
                    <a:pt x="12255" y="35140"/>
                  </a:lnTo>
                  <a:lnTo>
                    <a:pt x="12446" y="34251"/>
                  </a:lnTo>
                  <a:lnTo>
                    <a:pt x="12471" y="34124"/>
                  </a:lnTo>
                  <a:lnTo>
                    <a:pt x="11760" y="33997"/>
                  </a:lnTo>
                  <a:lnTo>
                    <a:pt x="11633" y="33489"/>
                  </a:lnTo>
                  <a:lnTo>
                    <a:pt x="11430" y="32600"/>
                  </a:lnTo>
                  <a:lnTo>
                    <a:pt x="10388" y="33489"/>
                  </a:lnTo>
                  <a:lnTo>
                    <a:pt x="10591" y="32981"/>
                  </a:lnTo>
                  <a:lnTo>
                    <a:pt x="10718" y="32981"/>
                  </a:lnTo>
                  <a:lnTo>
                    <a:pt x="10401" y="32854"/>
                  </a:lnTo>
                  <a:lnTo>
                    <a:pt x="10109" y="32346"/>
                  </a:lnTo>
                  <a:lnTo>
                    <a:pt x="9766" y="31711"/>
                  </a:lnTo>
                  <a:lnTo>
                    <a:pt x="9575" y="32435"/>
                  </a:lnTo>
                  <a:lnTo>
                    <a:pt x="9525" y="32639"/>
                  </a:lnTo>
                  <a:lnTo>
                    <a:pt x="9575" y="32435"/>
                  </a:lnTo>
                  <a:lnTo>
                    <a:pt x="9156" y="33235"/>
                  </a:lnTo>
                  <a:lnTo>
                    <a:pt x="8636" y="33616"/>
                  </a:lnTo>
                  <a:lnTo>
                    <a:pt x="9118" y="32854"/>
                  </a:lnTo>
                  <a:lnTo>
                    <a:pt x="8585" y="33616"/>
                  </a:lnTo>
                  <a:lnTo>
                    <a:pt x="8204" y="34124"/>
                  </a:lnTo>
                  <a:lnTo>
                    <a:pt x="7721" y="34251"/>
                  </a:lnTo>
                  <a:lnTo>
                    <a:pt x="7835" y="33997"/>
                  </a:lnTo>
                  <a:lnTo>
                    <a:pt x="8140" y="33616"/>
                  </a:lnTo>
                  <a:lnTo>
                    <a:pt x="8216" y="33362"/>
                  </a:lnTo>
                  <a:lnTo>
                    <a:pt x="7327" y="34378"/>
                  </a:lnTo>
                  <a:lnTo>
                    <a:pt x="7353" y="34251"/>
                  </a:lnTo>
                  <a:lnTo>
                    <a:pt x="7404" y="33997"/>
                  </a:lnTo>
                  <a:lnTo>
                    <a:pt x="7835" y="33693"/>
                  </a:lnTo>
                  <a:lnTo>
                    <a:pt x="7797" y="33489"/>
                  </a:lnTo>
                  <a:lnTo>
                    <a:pt x="7581" y="33743"/>
                  </a:lnTo>
                  <a:lnTo>
                    <a:pt x="6896" y="34124"/>
                  </a:lnTo>
                  <a:lnTo>
                    <a:pt x="6413" y="34251"/>
                  </a:lnTo>
                  <a:lnTo>
                    <a:pt x="6565" y="33870"/>
                  </a:lnTo>
                  <a:lnTo>
                    <a:pt x="6616" y="33743"/>
                  </a:lnTo>
                  <a:lnTo>
                    <a:pt x="6121" y="33870"/>
                  </a:lnTo>
                  <a:lnTo>
                    <a:pt x="6375" y="33616"/>
                  </a:lnTo>
                  <a:lnTo>
                    <a:pt x="6527" y="33489"/>
                  </a:lnTo>
                  <a:lnTo>
                    <a:pt x="6896" y="33362"/>
                  </a:lnTo>
                  <a:lnTo>
                    <a:pt x="7264" y="32981"/>
                  </a:lnTo>
                  <a:lnTo>
                    <a:pt x="5778" y="33489"/>
                  </a:lnTo>
                  <a:lnTo>
                    <a:pt x="6705" y="32854"/>
                  </a:lnTo>
                  <a:lnTo>
                    <a:pt x="7289" y="32600"/>
                  </a:lnTo>
                  <a:lnTo>
                    <a:pt x="7251" y="32727"/>
                  </a:lnTo>
                  <a:lnTo>
                    <a:pt x="7150" y="32943"/>
                  </a:lnTo>
                  <a:lnTo>
                    <a:pt x="7962" y="32600"/>
                  </a:lnTo>
                  <a:lnTo>
                    <a:pt x="8051" y="32473"/>
                  </a:lnTo>
                  <a:lnTo>
                    <a:pt x="8140" y="32346"/>
                  </a:lnTo>
                  <a:lnTo>
                    <a:pt x="7289" y="32473"/>
                  </a:lnTo>
                  <a:lnTo>
                    <a:pt x="7734" y="32219"/>
                  </a:lnTo>
                  <a:lnTo>
                    <a:pt x="8140" y="32092"/>
                  </a:lnTo>
                  <a:lnTo>
                    <a:pt x="8280" y="31965"/>
                  </a:lnTo>
                  <a:lnTo>
                    <a:pt x="8305" y="31838"/>
                  </a:lnTo>
                  <a:lnTo>
                    <a:pt x="9004" y="31711"/>
                  </a:lnTo>
                  <a:lnTo>
                    <a:pt x="7848" y="31711"/>
                  </a:lnTo>
                  <a:lnTo>
                    <a:pt x="8013" y="31584"/>
                  </a:lnTo>
                  <a:lnTo>
                    <a:pt x="7251" y="31711"/>
                  </a:lnTo>
                  <a:lnTo>
                    <a:pt x="7099" y="31813"/>
                  </a:lnTo>
                  <a:lnTo>
                    <a:pt x="7391" y="31813"/>
                  </a:lnTo>
                  <a:lnTo>
                    <a:pt x="7391" y="32092"/>
                  </a:lnTo>
                  <a:lnTo>
                    <a:pt x="6934" y="32092"/>
                  </a:lnTo>
                  <a:lnTo>
                    <a:pt x="6578" y="31965"/>
                  </a:lnTo>
                  <a:lnTo>
                    <a:pt x="7112" y="31838"/>
                  </a:lnTo>
                  <a:lnTo>
                    <a:pt x="6527" y="31838"/>
                  </a:lnTo>
                  <a:lnTo>
                    <a:pt x="5702" y="31711"/>
                  </a:lnTo>
                  <a:lnTo>
                    <a:pt x="7708" y="31330"/>
                  </a:lnTo>
                  <a:lnTo>
                    <a:pt x="8445" y="31457"/>
                  </a:lnTo>
                  <a:lnTo>
                    <a:pt x="8204" y="31330"/>
                  </a:lnTo>
                  <a:lnTo>
                    <a:pt x="8128" y="30695"/>
                  </a:lnTo>
                  <a:lnTo>
                    <a:pt x="7937" y="30187"/>
                  </a:lnTo>
                  <a:lnTo>
                    <a:pt x="7658" y="29806"/>
                  </a:lnTo>
                  <a:lnTo>
                    <a:pt x="7150" y="29552"/>
                  </a:lnTo>
                  <a:lnTo>
                    <a:pt x="6908" y="29425"/>
                  </a:lnTo>
                  <a:lnTo>
                    <a:pt x="6743" y="29171"/>
                  </a:lnTo>
                  <a:lnTo>
                    <a:pt x="7416" y="29298"/>
                  </a:lnTo>
                  <a:lnTo>
                    <a:pt x="7670" y="29298"/>
                  </a:lnTo>
                  <a:lnTo>
                    <a:pt x="7810" y="29425"/>
                  </a:lnTo>
                  <a:lnTo>
                    <a:pt x="7645" y="29171"/>
                  </a:lnTo>
                  <a:lnTo>
                    <a:pt x="7797" y="28917"/>
                  </a:lnTo>
                  <a:lnTo>
                    <a:pt x="7924" y="28663"/>
                  </a:lnTo>
                  <a:lnTo>
                    <a:pt x="7861" y="28536"/>
                  </a:lnTo>
                  <a:lnTo>
                    <a:pt x="6972" y="28282"/>
                  </a:lnTo>
                  <a:lnTo>
                    <a:pt x="7569" y="27901"/>
                  </a:lnTo>
                  <a:lnTo>
                    <a:pt x="7797" y="28409"/>
                  </a:lnTo>
                  <a:lnTo>
                    <a:pt x="7886" y="28028"/>
                  </a:lnTo>
                  <a:lnTo>
                    <a:pt x="8204" y="28282"/>
                  </a:lnTo>
                  <a:lnTo>
                    <a:pt x="8788" y="28028"/>
                  </a:lnTo>
                  <a:lnTo>
                    <a:pt x="9080" y="27901"/>
                  </a:lnTo>
                  <a:lnTo>
                    <a:pt x="10248" y="27393"/>
                  </a:lnTo>
                  <a:lnTo>
                    <a:pt x="9931" y="27266"/>
                  </a:lnTo>
                  <a:lnTo>
                    <a:pt x="9296" y="27012"/>
                  </a:lnTo>
                  <a:lnTo>
                    <a:pt x="5816" y="25615"/>
                  </a:lnTo>
                  <a:lnTo>
                    <a:pt x="7975" y="24980"/>
                  </a:lnTo>
                  <a:lnTo>
                    <a:pt x="7975" y="24853"/>
                  </a:lnTo>
                  <a:lnTo>
                    <a:pt x="9321" y="23583"/>
                  </a:lnTo>
                  <a:lnTo>
                    <a:pt x="9118" y="23329"/>
                  </a:lnTo>
                  <a:lnTo>
                    <a:pt x="8420" y="22440"/>
                  </a:lnTo>
                  <a:lnTo>
                    <a:pt x="7734" y="21551"/>
                  </a:lnTo>
                  <a:lnTo>
                    <a:pt x="8166" y="21297"/>
                  </a:lnTo>
                  <a:lnTo>
                    <a:pt x="9677" y="20408"/>
                  </a:lnTo>
                  <a:lnTo>
                    <a:pt x="10096" y="20027"/>
                  </a:lnTo>
                  <a:lnTo>
                    <a:pt x="9398" y="19900"/>
                  </a:lnTo>
                  <a:lnTo>
                    <a:pt x="9232" y="19773"/>
                  </a:lnTo>
                  <a:lnTo>
                    <a:pt x="4241" y="19773"/>
                  </a:lnTo>
                  <a:lnTo>
                    <a:pt x="3924" y="19773"/>
                  </a:lnTo>
                  <a:lnTo>
                    <a:pt x="3835" y="19900"/>
                  </a:lnTo>
                  <a:lnTo>
                    <a:pt x="3378" y="19900"/>
                  </a:lnTo>
                  <a:lnTo>
                    <a:pt x="3073" y="20027"/>
                  </a:lnTo>
                  <a:lnTo>
                    <a:pt x="4229" y="20281"/>
                  </a:lnTo>
                  <a:lnTo>
                    <a:pt x="4406" y="20789"/>
                  </a:lnTo>
                  <a:lnTo>
                    <a:pt x="5080" y="21170"/>
                  </a:lnTo>
                  <a:lnTo>
                    <a:pt x="3860" y="21297"/>
                  </a:lnTo>
                  <a:lnTo>
                    <a:pt x="3746" y="20662"/>
                  </a:lnTo>
                  <a:lnTo>
                    <a:pt x="2628" y="20535"/>
                  </a:lnTo>
                  <a:lnTo>
                    <a:pt x="3581" y="20662"/>
                  </a:lnTo>
                  <a:lnTo>
                    <a:pt x="3441" y="21297"/>
                  </a:lnTo>
                  <a:lnTo>
                    <a:pt x="4267" y="21424"/>
                  </a:lnTo>
                  <a:lnTo>
                    <a:pt x="3657" y="21526"/>
                  </a:lnTo>
                  <a:lnTo>
                    <a:pt x="2857" y="21424"/>
                  </a:lnTo>
                  <a:lnTo>
                    <a:pt x="4330" y="21805"/>
                  </a:lnTo>
                  <a:lnTo>
                    <a:pt x="3060" y="21805"/>
                  </a:lnTo>
                  <a:lnTo>
                    <a:pt x="3911" y="22186"/>
                  </a:lnTo>
                  <a:lnTo>
                    <a:pt x="3098" y="22440"/>
                  </a:lnTo>
                  <a:lnTo>
                    <a:pt x="2501" y="21932"/>
                  </a:lnTo>
                  <a:lnTo>
                    <a:pt x="2857" y="22440"/>
                  </a:lnTo>
                  <a:lnTo>
                    <a:pt x="2362" y="22567"/>
                  </a:lnTo>
                  <a:lnTo>
                    <a:pt x="2971" y="22567"/>
                  </a:lnTo>
                  <a:lnTo>
                    <a:pt x="3581" y="22821"/>
                  </a:lnTo>
                  <a:lnTo>
                    <a:pt x="3784" y="23329"/>
                  </a:lnTo>
                  <a:lnTo>
                    <a:pt x="2717" y="22821"/>
                  </a:lnTo>
                  <a:lnTo>
                    <a:pt x="2108" y="22948"/>
                  </a:lnTo>
                  <a:lnTo>
                    <a:pt x="2324" y="23329"/>
                  </a:lnTo>
                  <a:lnTo>
                    <a:pt x="3289" y="23710"/>
                  </a:lnTo>
                  <a:lnTo>
                    <a:pt x="3187" y="23964"/>
                  </a:lnTo>
                  <a:lnTo>
                    <a:pt x="2933" y="23964"/>
                  </a:lnTo>
                  <a:lnTo>
                    <a:pt x="3517" y="24345"/>
                  </a:lnTo>
                  <a:lnTo>
                    <a:pt x="2527" y="24853"/>
                  </a:lnTo>
                  <a:lnTo>
                    <a:pt x="3543" y="25488"/>
                  </a:lnTo>
                  <a:lnTo>
                    <a:pt x="3251" y="25488"/>
                  </a:lnTo>
                  <a:lnTo>
                    <a:pt x="3822" y="25615"/>
                  </a:lnTo>
                  <a:lnTo>
                    <a:pt x="4394" y="25615"/>
                  </a:lnTo>
                  <a:lnTo>
                    <a:pt x="4787" y="25742"/>
                  </a:lnTo>
                  <a:lnTo>
                    <a:pt x="4775" y="25996"/>
                  </a:lnTo>
                  <a:lnTo>
                    <a:pt x="5410" y="26250"/>
                  </a:lnTo>
                  <a:lnTo>
                    <a:pt x="4673" y="26250"/>
                  </a:lnTo>
                  <a:lnTo>
                    <a:pt x="4724" y="26123"/>
                  </a:lnTo>
                  <a:lnTo>
                    <a:pt x="4432" y="25996"/>
                  </a:lnTo>
                  <a:lnTo>
                    <a:pt x="4216" y="25869"/>
                  </a:lnTo>
                  <a:lnTo>
                    <a:pt x="4483" y="26123"/>
                  </a:lnTo>
                  <a:lnTo>
                    <a:pt x="3670" y="26123"/>
                  </a:lnTo>
                  <a:lnTo>
                    <a:pt x="3822" y="26263"/>
                  </a:lnTo>
                  <a:lnTo>
                    <a:pt x="3962" y="26377"/>
                  </a:lnTo>
                  <a:lnTo>
                    <a:pt x="4419" y="26758"/>
                  </a:lnTo>
                  <a:lnTo>
                    <a:pt x="4064" y="27012"/>
                  </a:lnTo>
                  <a:lnTo>
                    <a:pt x="3022" y="26885"/>
                  </a:lnTo>
                  <a:lnTo>
                    <a:pt x="3695" y="26377"/>
                  </a:lnTo>
                  <a:lnTo>
                    <a:pt x="3822" y="26263"/>
                  </a:lnTo>
                  <a:lnTo>
                    <a:pt x="2882" y="26377"/>
                  </a:lnTo>
                  <a:lnTo>
                    <a:pt x="3378" y="25996"/>
                  </a:lnTo>
                  <a:lnTo>
                    <a:pt x="1689" y="25996"/>
                  </a:lnTo>
                  <a:lnTo>
                    <a:pt x="3479" y="25755"/>
                  </a:lnTo>
                  <a:lnTo>
                    <a:pt x="3632" y="26060"/>
                  </a:lnTo>
                  <a:lnTo>
                    <a:pt x="4191" y="25869"/>
                  </a:lnTo>
                  <a:lnTo>
                    <a:pt x="3797" y="25742"/>
                  </a:lnTo>
                  <a:lnTo>
                    <a:pt x="3416" y="25615"/>
                  </a:lnTo>
                  <a:lnTo>
                    <a:pt x="3467" y="25742"/>
                  </a:lnTo>
                  <a:lnTo>
                    <a:pt x="1765" y="25742"/>
                  </a:lnTo>
                  <a:lnTo>
                    <a:pt x="1498" y="26060"/>
                  </a:lnTo>
                  <a:lnTo>
                    <a:pt x="1384" y="26276"/>
                  </a:lnTo>
                  <a:lnTo>
                    <a:pt x="2120" y="26504"/>
                  </a:lnTo>
                  <a:lnTo>
                    <a:pt x="1676" y="27139"/>
                  </a:lnTo>
                  <a:lnTo>
                    <a:pt x="2222" y="27393"/>
                  </a:lnTo>
                  <a:lnTo>
                    <a:pt x="2527" y="27266"/>
                  </a:lnTo>
                  <a:lnTo>
                    <a:pt x="3073" y="27520"/>
                  </a:lnTo>
                  <a:lnTo>
                    <a:pt x="3886" y="28536"/>
                  </a:lnTo>
                  <a:lnTo>
                    <a:pt x="355" y="27647"/>
                  </a:lnTo>
                  <a:lnTo>
                    <a:pt x="1562" y="28536"/>
                  </a:lnTo>
                  <a:lnTo>
                    <a:pt x="2197" y="28917"/>
                  </a:lnTo>
                  <a:lnTo>
                    <a:pt x="3479" y="29171"/>
                  </a:lnTo>
                  <a:lnTo>
                    <a:pt x="2692" y="29552"/>
                  </a:lnTo>
                  <a:lnTo>
                    <a:pt x="1574" y="29044"/>
                  </a:lnTo>
                  <a:lnTo>
                    <a:pt x="1308" y="29679"/>
                  </a:lnTo>
                  <a:lnTo>
                    <a:pt x="1981" y="29679"/>
                  </a:lnTo>
                  <a:lnTo>
                    <a:pt x="3187" y="29679"/>
                  </a:lnTo>
                  <a:lnTo>
                    <a:pt x="2501" y="30213"/>
                  </a:lnTo>
                  <a:lnTo>
                    <a:pt x="2501" y="34378"/>
                  </a:lnTo>
                  <a:lnTo>
                    <a:pt x="2463" y="34505"/>
                  </a:lnTo>
                  <a:lnTo>
                    <a:pt x="2260" y="34505"/>
                  </a:lnTo>
                  <a:lnTo>
                    <a:pt x="2019" y="34886"/>
                  </a:lnTo>
                  <a:lnTo>
                    <a:pt x="1701" y="35140"/>
                  </a:lnTo>
                  <a:lnTo>
                    <a:pt x="1790" y="34886"/>
                  </a:lnTo>
                  <a:lnTo>
                    <a:pt x="1841" y="34632"/>
                  </a:lnTo>
                  <a:lnTo>
                    <a:pt x="2184" y="34378"/>
                  </a:lnTo>
                  <a:lnTo>
                    <a:pt x="2501" y="34378"/>
                  </a:lnTo>
                  <a:lnTo>
                    <a:pt x="2501" y="30213"/>
                  </a:lnTo>
                  <a:lnTo>
                    <a:pt x="2362" y="30314"/>
                  </a:lnTo>
                  <a:lnTo>
                    <a:pt x="2247" y="30822"/>
                  </a:lnTo>
                  <a:lnTo>
                    <a:pt x="1168" y="30822"/>
                  </a:lnTo>
                  <a:lnTo>
                    <a:pt x="1193" y="32219"/>
                  </a:lnTo>
                  <a:lnTo>
                    <a:pt x="1511" y="32943"/>
                  </a:lnTo>
                  <a:lnTo>
                    <a:pt x="1612" y="33997"/>
                  </a:lnTo>
                  <a:lnTo>
                    <a:pt x="965" y="33997"/>
                  </a:lnTo>
                  <a:lnTo>
                    <a:pt x="698" y="34251"/>
                  </a:lnTo>
                  <a:lnTo>
                    <a:pt x="584" y="35521"/>
                  </a:lnTo>
                  <a:lnTo>
                    <a:pt x="482" y="35902"/>
                  </a:lnTo>
                  <a:lnTo>
                    <a:pt x="190" y="36664"/>
                  </a:lnTo>
                  <a:lnTo>
                    <a:pt x="0" y="36918"/>
                  </a:lnTo>
                  <a:lnTo>
                    <a:pt x="203" y="36918"/>
                  </a:lnTo>
                  <a:lnTo>
                    <a:pt x="1358" y="38188"/>
                  </a:lnTo>
                  <a:lnTo>
                    <a:pt x="2679" y="37807"/>
                  </a:lnTo>
                  <a:lnTo>
                    <a:pt x="3327" y="37680"/>
                  </a:lnTo>
                  <a:lnTo>
                    <a:pt x="3657" y="37807"/>
                  </a:lnTo>
                  <a:lnTo>
                    <a:pt x="3302" y="38315"/>
                  </a:lnTo>
                  <a:lnTo>
                    <a:pt x="2895" y="38442"/>
                  </a:lnTo>
                  <a:lnTo>
                    <a:pt x="4559" y="38188"/>
                  </a:lnTo>
                  <a:lnTo>
                    <a:pt x="6413" y="38061"/>
                  </a:lnTo>
                  <a:lnTo>
                    <a:pt x="6997" y="39204"/>
                  </a:lnTo>
                  <a:lnTo>
                    <a:pt x="6705" y="39458"/>
                  </a:lnTo>
                  <a:lnTo>
                    <a:pt x="7429" y="40093"/>
                  </a:lnTo>
                  <a:lnTo>
                    <a:pt x="7899" y="38061"/>
                  </a:lnTo>
                  <a:lnTo>
                    <a:pt x="7937" y="37934"/>
                  </a:lnTo>
                  <a:lnTo>
                    <a:pt x="8204" y="38823"/>
                  </a:lnTo>
                  <a:lnTo>
                    <a:pt x="8064" y="38950"/>
                  </a:lnTo>
                  <a:lnTo>
                    <a:pt x="8991" y="39712"/>
                  </a:lnTo>
                  <a:lnTo>
                    <a:pt x="10388" y="39331"/>
                  </a:lnTo>
                  <a:lnTo>
                    <a:pt x="10795" y="40855"/>
                  </a:lnTo>
                  <a:lnTo>
                    <a:pt x="11328" y="39585"/>
                  </a:lnTo>
                  <a:lnTo>
                    <a:pt x="11684" y="41744"/>
                  </a:lnTo>
                  <a:lnTo>
                    <a:pt x="12268" y="39966"/>
                  </a:lnTo>
                  <a:lnTo>
                    <a:pt x="12611" y="40982"/>
                  </a:lnTo>
                  <a:lnTo>
                    <a:pt x="12471" y="41109"/>
                  </a:lnTo>
                  <a:lnTo>
                    <a:pt x="12446" y="41363"/>
                  </a:lnTo>
                  <a:lnTo>
                    <a:pt x="13042" y="42125"/>
                  </a:lnTo>
                  <a:lnTo>
                    <a:pt x="13246" y="42252"/>
                  </a:lnTo>
                  <a:lnTo>
                    <a:pt x="13690" y="41109"/>
                  </a:lnTo>
                  <a:lnTo>
                    <a:pt x="14020" y="40982"/>
                  </a:lnTo>
                  <a:lnTo>
                    <a:pt x="13779" y="41998"/>
                  </a:lnTo>
                  <a:lnTo>
                    <a:pt x="14427" y="41109"/>
                  </a:lnTo>
                  <a:lnTo>
                    <a:pt x="14325" y="42252"/>
                  </a:lnTo>
                  <a:lnTo>
                    <a:pt x="14655" y="42125"/>
                  </a:lnTo>
                  <a:lnTo>
                    <a:pt x="14630" y="41363"/>
                  </a:lnTo>
                  <a:lnTo>
                    <a:pt x="14986" y="41109"/>
                  </a:lnTo>
                  <a:lnTo>
                    <a:pt x="15163" y="40982"/>
                  </a:lnTo>
                  <a:lnTo>
                    <a:pt x="15252" y="41363"/>
                  </a:lnTo>
                  <a:lnTo>
                    <a:pt x="15367" y="42760"/>
                  </a:lnTo>
                  <a:lnTo>
                    <a:pt x="16560" y="42252"/>
                  </a:lnTo>
                  <a:lnTo>
                    <a:pt x="16827" y="41998"/>
                  </a:lnTo>
                  <a:lnTo>
                    <a:pt x="15900" y="43903"/>
                  </a:lnTo>
                  <a:lnTo>
                    <a:pt x="16484" y="43268"/>
                  </a:lnTo>
                  <a:lnTo>
                    <a:pt x="16598" y="42887"/>
                  </a:lnTo>
                  <a:lnTo>
                    <a:pt x="16840" y="42379"/>
                  </a:lnTo>
                  <a:lnTo>
                    <a:pt x="16941" y="43014"/>
                  </a:lnTo>
                  <a:lnTo>
                    <a:pt x="17500" y="43141"/>
                  </a:lnTo>
                  <a:lnTo>
                    <a:pt x="17970" y="43014"/>
                  </a:lnTo>
                  <a:lnTo>
                    <a:pt x="17919" y="43141"/>
                  </a:lnTo>
                  <a:lnTo>
                    <a:pt x="17843" y="43688"/>
                  </a:lnTo>
                  <a:lnTo>
                    <a:pt x="18453" y="43903"/>
                  </a:lnTo>
                  <a:lnTo>
                    <a:pt x="19405" y="43649"/>
                  </a:lnTo>
                  <a:lnTo>
                    <a:pt x="20269" y="43903"/>
                  </a:lnTo>
                  <a:lnTo>
                    <a:pt x="20091" y="43649"/>
                  </a:lnTo>
                  <a:lnTo>
                    <a:pt x="20142" y="43014"/>
                  </a:lnTo>
                  <a:lnTo>
                    <a:pt x="20307" y="42379"/>
                  </a:lnTo>
                  <a:lnTo>
                    <a:pt x="20574" y="42379"/>
                  </a:lnTo>
                  <a:lnTo>
                    <a:pt x="20561" y="42532"/>
                  </a:lnTo>
                  <a:lnTo>
                    <a:pt x="20662" y="42379"/>
                  </a:lnTo>
                  <a:lnTo>
                    <a:pt x="20764" y="42252"/>
                  </a:lnTo>
                  <a:lnTo>
                    <a:pt x="21005" y="42367"/>
                  </a:lnTo>
                  <a:lnTo>
                    <a:pt x="20993" y="42595"/>
                  </a:lnTo>
                  <a:lnTo>
                    <a:pt x="20764" y="43395"/>
                  </a:lnTo>
                  <a:lnTo>
                    <a:pt x="20523" y="43649"/>
                  </a:lnTo>
                  <a:lnTo>
                    <a:pt x="20967" y="43395"/>
                  </a:lnTo>
                  <a:lnTo>
                    <a:pt x="20942" y="43776"/>
                  </a:lnTo>
                  <a:lnTo>
                    <a:pt x="20993" y="43649"/>
                  </a:lnTo>
                  <a:lnTo>
                    <a:pt x="21234" y="45300"/>
                  </a:lnTo>
                  <a:lnTo>
                    <a:pt x="21666" y="44284"/>
                  </a:lnTo>
                  <a:lnTo>
                    <a:pt x="21640" y="44665"/>
                  </a:lnTo>
                  <a:lnTo>
                    <a:pt x="22529" y="44792"/>
                  </a:lnTo>
                  <a:lnTo>
                    <a:pt x="22974" y="44538"/>
                  </a:lnTo>
                  <a:lnTo>
                    <a:pt x="23749" y="44538"/>
                  </a:lnTo>
                  <a:lnTo>
                    <a:pt x="23774" y="44284"/>
                  </a:lnTo>
                  <a:lnTo>
                    <a:pt x="23850" y="43649"/>
                  </a:lnTo>
                  <a:lnTo>
                    <a:pt x="24130" y="43903"/>
                  </a:lnTo>
                  <a:lnTo>
                    <a:pt x="24282" y="43649"/>
                  </a:lnTo>
                  <a:lnTo>
                    <a:pt x="24447" y="43395"/>
                  </a:lnTo>
                  <a:lnTo>
                    <a:pt x="24536" y="43268"/>
                  </a:lnTo>
                  <a:lnTo>
                    <a:pt x="25438" y="43789"/>
                  </a:lnTo>
                  <a:lnTo>
                    <a:pt x="26238" y="44284"/>
                  </a:lnTo>
                  <a:lnTo>
                    <a:pt x="27266" y="44284"/>
                  </a:lnTo>
                  <a:lnTo>
                    <a:pt x="27851" y="43776"/>
                  </a:lnTo>
                  <a:lnTo>
                    <a:pt x="28587" y="43522"/>
                  </a:lnTo>
                  <a:lnTo>
                    <a:pt x="28308" y="44157"/>
                  </a:lnTo>
                  <a:lnTo>
                    <a:pt x="29387" y="43903"/>
                  </a:lnTo>
                  <a:lnTo>
                    <a:pt x="29781" y="43903"/>
                  </a:lnTo>
                  <a:lnTo>
                    <a:pt x="30187" y="43522"/>
                  </a:lnTo>
                  <a:lnTo>
                    <a:pt x="30734" y="43014"/>
                  </a:lnTo>
                  <a:lnTo>
                    <a:pt x="30391" y="42760"/>
                  </a:lnTo>
                  <a:lnTo>
                    <a:pt x="30124" y="42633"/>
                  </a:lnTo>
                  <a:lnTo>
                    <a:pt x="30073" y="42367"/>
                  </a:lnTo>
                  <a:lnTo>
                    <a:pt x="30200" y="42252"/>
                  </a:lnTo>
                  <a:lnTo>
                    <a:pt x="30657" y="42506"/>
                  </a:lnTo>
                  <a:lnTo>
                    <a:pt x="30848" y="42760"/>
                  </a:lnTo>
                  <a:lnTo>
                    <a:pt x="30962" y="43014"/>
                  </a:lnTo>
                  <a:lnTo>
                    <a:pt x="30924" y="42252"/>
                  </a:lnTo>
                  <a:lnTo>
                    <a:pt x="30899" y="41998"/>
                  </a:lnTo>
                  <a:lnTo>
                    <a:pt x="30886" y="41744"/>
                  </a:lnTo>
                  <a:lnTo>
                    <a:pt x="31597" y="41363"/>
                  </a:lnTo>
                  <a:lnTo>
                    <a:pt x="32131" y="40982"/>
                  </a:lnTo>
                  <a:lnTo>
                    <a:pt x="32308" y="40855"/>
                  </a:lnTo>
                  <a:lnTo>
                    <a:pt x="33020" y="40220"/>
                  </a:lnTo>
                  <a:lnTo>
                    <a:pt x="33248" y="39966"/>
                  </a:lnTo>
                  <a:lnTo>
                    <a:pt x="33604" y="39585"/>
                  </a:lnTo>
                  <a:lnTo>
                    <a:pt x="33642" y="39331"/>
                  </a:lnTo>
                  <a:lnTo>
                    <a:pt x="33248" y="38569"/>
                  </a:lnTo>
                  <a:lnTo>
                    <a:pt x="33210" y="38442"/>
                  </a:lnTo>
                  <a:lnTo>
                    <a:pt x="33197" y="38315"/>
                  </a:lnTo>
                  <a:lnTo>
                    <a:pt x="33121" y="37909"/>
                  </a:lnTo>
                  <a:lnTo>
                    <a:pt x="32918" y="37680"/>
                  </a:lnTo>
                  <a:lnTo>
                    <a:pt x="32854" y="37553"/>
                  </a:lnTo>
                  <a:lnTo>
                    <a:pt x="32981" y="37045"/>
                  </a:lnTo>
                  <a:lnTo>
                    <a:pt x="33235" y="37807"/>
                  </a:lnTo>
                  <a:lnTo>
                    <a:pt x="33782" y="37553"/>
                  </a:lnTo>
                  <a:lnTo>
                    <a:pt x="33350" y="37045"/>
                  </a:lnTo>
                  <a:lnTo>
                    <a:pt x="32918" y="36537"/>
                  </a:lnTo>
                  <a:lnTo>
                    <a:pt x="32816" y="36410"/>
                  </a:lnTo>
                  <a:lnTo>
                    <a:pt x="34404" y="36283"/>
                  </a:lnTo>
                  <a:lnTo>
                    <a:pt x="33934" y="35521"/>
                  </a:lnTo>
                  <a:lnTo>
                    <a:pt x="33858" y="35394"/>
                  </a:lnTo>
                  <a:lnTo>
                    <a:pt x="33782" y="35267"/>
                  </a:lnTo>
                  <a:lnTo>
                    <a:pt x="36182" y="35394"/>
                  </a:lnTo>
                  <a:lnTo>
                    <a:pt x="36055" y="35267"/>
                  </a:lnTo>
                  <a:lnTo>
                    <a:pt x="35204" y="34378"/>
                  </a:lnTo>
                  <a:lnTo>
                    <a:pt x="34963" y="34124"/>
                  </a:lnTo>
                  <a:lnTo>
                    <a:pt x="34239" y="33362"/>
                  </a:lnTo>
                  <a:lnTo>
                    <a:pt x="35877" y="32981"/>
                  </a:lnTo>
                  <a:lnTo>
                    <a:pt x="35344" y="32854"/>
                  </a:lnTo>
                  <a:lnTo>
                    <a:pt x="34886" y="32473"/>
                  </a:lnTo>
                  <a:lnTo>
                    <a:pt x="35179" y="32575"/>
                  </a:lnTo>
                  <a:lnTo>
                    <a:pt x="34963" y="30695"/>
                  </a:lnTo>
                  <a:lnTo>
                    <a:pt x="35306" y="30441"/>
                  </a:lnTo>
                  <a:lnTo>
                    <a:pt x="36868" y="29298"/>
                  </a:lnTo>
                  <a:lnTo>
                    <a:pt x="37261" y="28663"/>
                  </a:lnTo>
                  <a:lnTo>
                    <a:pt x="37820" y="27774"/>
                  </a:lnTo>
                  <a:lnTo>
                    <a:pt x="38074" y="27266"/>
                  </a:lnTo>
                  <a:lnTo>
                    <a:pt x="38138" y="27139"/>
                  </a:lnTo>
                  <a:lnTo>
                    <a:pt x="35204" y="26631"/>
                  </a:lnTo>
                  <a:lnTo>
                    <a:pt x="36664" y="26123"/>
                  </a:lnTo>
                  <a:lnTo>
                    <a:pt x="37592" y="26631"/>
                  </a:lnTo>
                  <a:lnTo>
                    <a:pt x="37312" y="26123"/>
                  </a:lnTo>
                  <a:lnTo>
                    <a:pt x="36753" y="25107"/>
                  </a:lnTo>
                  <a:lnTo>
                    <a:pt x="36944" y="24980"/>
                  </a:lnTo>
                  <a:lnTo>
                    <a:pt x="38341" y="24091"/>
                  </a:lnTo>
                  <a:lnTo>
                    <a:pt x="37655" y="22567"/>
                  </a:lnTo>
                  <a:lnTo>
                    <a:pt x="37858" y="22694"/>
                  </a:lnTo>
                  <a:lnTo>
                    <a:pt x="38163" y="22821"/>
                  </a:lnTo>
                  <a:lnTo>
                    <a:pt x="38125" y="22948"/>
                  </a:lnTo>
                  <a:lnTo>
                    <a:pt x="38912" y="22821"/>
                  </a:lnTo>
                  <a:lnTo>
                    <a:pt x="38468" y="22059"/>
                  </a:lnTo>
                  <a:lnTo>
                    <a:pt x="38341" y="21920"/>
                  </a:lnTo>
                  <a:lnTo>
                    <a:pt x="37820" y="21805"/>
                  </a:lnTo>
                  <a:lnTo>
                    <a:pt x="37934" y="21678"/>
                  </a:lnTo>
                  <a:lnTo>
                    <a:pt x="38341" y="21920"/>
                  </a:lnTo>
                  <a:lnTo>
                    <a:pt x="38722" y="21920"/>
                  </a:lnTo>
                  <a:lnTo>
                    <a:pt x="39179" y="21678"/>
                  </a:lnTo>
                  <a:close/>
                </a:path>
                <a:path w="41275" h="45719">
                  <a:moveTo>
                    <a:pt x="39446" y="18986"/>
                  </a:moveTo>
                  <a:lnTo>
                    <a:pt x="39128" y="18999"/>
                  </a:lnTo>
                  <a:lnTo>
                    <a:pt x="38938" y="19050"/>
                  </a:lnTo>
                  <a:lnTo>
                    <a:pt x="38798" y="19100"/>
                  </a:lnTo>
                  <a:lnTo>
                    <a:pt x="39001" y="19215"/>
                  </a:lnTo>
                  <a:lnTo>
                    <a:pt x="39446" y="18986"/>
                  </a:lnTo>
                  <a:close/>
                </a:path>
                <a:path w="41275" h="45719">
                  <a:moveTo>
                    <a:pt x="40093" y="16154"/>
                  </a:moveTo>
                  <a:lnTo>
                    <a:pt x="39776" y="16992"/>
                  </a:lnTo>
                  <a:lnTo>
                    <a:pt x="39916" y="16764"/>
                  </a:lnTo>
                  <a:lnTo>
                    <a:pt x="40030" y="16459"/>
                  </a:lnTo>
                  <a:lnTo>
                    <a:pt x="40093" y="16154"/>
                  </a:lnTo>
                  <a:close/>
                </a:path>
                <a:path w="41275" h="45719">
                  <a:moveTo>
                    <a:pt x="40792" y="12153"/>
                  </a:moveTo>
                  <a:lnTo>
                    <a:pt x="40703" y="11899"/>
                  </a:lnTo>
                  <a:lnTo>
                    <a:pt x="40538" y="11391"/>
                  </a:lnTo>
                  <a:lnTo>
                    <a:pt x="39230" y="11137"/>
                  </a:lnTo>
                  <a:lnTo>
                    <a:pt x="37934" y="10883"/>
                  </a:lnTo>
                  <a:lnTo>
                    <a:pt x="38849" y="10121"/>
                  </a:lnTo>
                  <a:lnTo>
                    <a:pt x="37274" y="9817"/>
                  </a:lnTo>
                  <a:lnTo>
                    <a:pt x="37541" y="10807"/>
                  </a:lnTo>
                  <a:lnTo>
                    <a:pt x="36093" y="10502"/>
                  </a:lnTo>
                  <a:lnTo>
                    <a:pt x="36220" y="10375"/>
                  </a:lnTo>
                  <a:lnTo>
                    <a:pt x="36830" y="9817"/>
                  </a:lnTo>
                  <a:lnTo>
                    <a:pt x="35445" y="10375"/>
                  </a:lnTo>
                  <a:lnTo>
                    <a:pt x="35115" y="10121"/>
                  </a:lnTo>
                  <a:lnTo>
                    <a:pt x="34480" y="9613"/>
                  </a:lnTo>
                  <a:lnTo>
                    <a:pt x="34251" y="9232"/>
                  </a:lnTo>
                  <a:lnTo>
                    <a:pt x="34963" y="9105"/>
                  </a:lnTo>
                  <a:lnTo>
                    <a:pt x="35217" y="8978"/>
                  </a:lnTo>
                  <a:lnTo>
                    <a:pt x="33401" y="8851"/>
                  </a:lnTo>
                  <a:lnTo>
                    <a:pt x="33312" y="7962"/>
                  </a:lnTo>
                  <a:lnTo>
                    <a:pt x="32181" y="8343"/>
                  </a:lnTo>
                  <a:lnTo>
                    <a:pt x="32080" y="9105"/>
                  </a:lnTo>
                  <a:lnTo>
                    <a:pt x="30924" y="9728"/>
                  </a:lnTo>
                  <a:lnTo>
                    <a:pt x="31076" y="9486"/>
                  </a:lnTo>
                  <a:lnTo>
                    <a:pt x="31635" y="8597"/>
                  </a:lnTo>
                  <a:lnTo>
                    <a:pt x="30162" y="9486"/>
                  </a:lnTo>
                  <a:lnTo>
                    <a:pt x="30391" y="9105"/>
                  </a:lnTo>
                  <a:lnTo>
                    <a:pt x="30949" y="8216"/>
                  </a:lnTo>
                  <a:lnTo>
                    <a:pt x="31432" y="7454"/>
                  </a:lnTo>
                  <a:lnTo>
                    <a:pt x="31051" y="7835"/>
                  </a:lnTo>
                  <a:lnTo>
                    <a:pt x="30911" y="8216"/>
                  </a:lnTo>
                  <a:lnTo>
                    <a:pt x="30975" y="7708"/>
                  </a:lnTo>
                  <a:lnTo>
                    <a:pt x="31203" y="7454"/>
                  </a:lnTo>
                  <a:lnTo>
                    <a:pt x="30556" y="7454"/>
                  </a:lnTo>
                  <a:lnTo>
                    <a:pt x="30480" y="8216"/>
                  </a:lnTo>
                  <a:lnTo>
                    <a:pt x="30022" y="7962"/>
                  </a:lnTo>
                  <a:lnTo>
                    <a:pt x="30149" y="7708"/>
                  </a:lnTo>
                  <a:lnTo>
                    <a:pt x="30289" y="7708"/>
                  </a:lnTo>
                  <a:lnTo>
                    <a:pt x="30467" y="7327"/>
                  </a:lnTo>
                  <a:lnTo>
                    <a:pt x="29552" y="8216"/>
                  </a:lnTo>
                  <a:lnTo>
                    <a:pt x="29349" y="7962"/>
                  </a:lnTo>
                  <a:lnTo>
                    <a:pt x="29387" y="7454"/>
                  </a:lnTo>
                  <a:lnTo>
                    <a:pt x="29514" y="7454"/>
                  </a:lnTo>
                  <a:lnTo>
                    <a:pt x="28943" y="7353"/>
                  </a:lnTo>
                  <a:lnTo>
                    <a:pt x="28943" y="12153"/>
                  </a:lnTo>
                  <a:lnTo>
                    <a:pt x="28625" y="13042"/>
                  </a:lnTo>
                  <a:lnTo>
                    <a:pt x="28295" y="12661"/>
                  </a:lnTo>
                  <a:lnTo>
                    <a:pt x="28778" y="12280"/>
                  </a:lnTo>
                  <a:lnTo>
                    <a:pt x="28943" y="12153"/>
                  </a:lnTo>
                  <a:lnTo>
                    <a:pt x="28943" y="7353"/>
                  </a:lnTo>
                  <a:lnTo>
                    <a:pt x="28803" y="7327"/>
                  </a:lnTo>
                  <a:lnTo>
                    <a:pt x="27787" y="8470"/>
                  </a:lnTo>
                  <a:lnTo>
                    <a:pt x="27698" y="8343"/>
                  </a:lnTo>
                  <a:lnTo>
                    <a:pt x="27355" y="7835"/>
                  </a:lnTo>
                  <a:lnTo>
                    <a:pt x="27419" y="7454"/>
                  </a:lnTo>
                  <a:lnTo>
                    <a:pt x="27495" y="7327"/>
                  </a:lnTo>
                  <a:lnTo>
                    <a:pt x="27584" y="7200"/>
                  </a:lnTo>
                  <a:lnTo>
                    <a:pt x="27978" y="6565"/>
                  </a:lnTo>
                  <a:lnTo>
                    <a:pt x="27178" y="7200"/>
                  </a:lnTo>
                  <a:lnTo>
                    <a:pt x="27305" y="6819"/>
                  </a:lnTo>
                  <a:lnTo>
                    <a:pt x="27571" y="6057"/>
                  </a:lnTo>
                  <a:lnTo>
                    <a:pt x="27051" y="6311"/>
                  </a:lnTo>
                  <a:lnTo>
                    <a:pt x="27000" y="6819"/>
                  </a:lnTo>
                  <a:lnTo>
                    <a:pt x="26657" y="6692"/>
                  </a:lnTo>
                  <a:lnTo>
                    <a:pt x="26060" y="7327"/>
                  </a:lnTo>
                  <a:lnTo>
                    <a:pt x="25895" y="6819"/>
                  </a:lnTo>
                  <a:lnTo>
                    <a:pt x="26327" y="6565"/>
                  </a:lnTo>
                  <a:lnTo>
                    <a:pt x="25603" y="6438"/>
                  </a:lnTo>
                  <a:lnTo>
                    <a:pt x="25806" y="7073"/>
                  </a:lnTo>
                  <a:lnTo>
                    <a:pt x="25425" y="7327"/>
                  </a:lnTo>
                  <a:lnTo>
                    <a:pt x="25311" y="8343"/>
                  </a:lnTo>
                  <a:lnTo>
                    <a:pt x="24968" y="7962"/>
                  </a:lnTo>
                  <a:lnTo>
                    <a:pt x="25107" y="7835"/>
                  </a:lnTo>
                  <a:lnTo>
                    <a:pt x="24625" y="7708"/>
                  </a:lnTo>
                  <a:lnTo>
                    <a:pt x="24638" y="7581"/>
                  </a:lnTo>
                  <a:lnTo>
                    <a:pt x="24701" y="7073"/>
                  </a:lnTo>
                  <a:lnTo>
                    <a:pt x="24079" y="7581"/>
                  </a:lnTo>
                  <a:lnTo>
                    <a:pt x="23977" y="7327"/>
                  </a:lnTo>
                  <a:lnTo>
                    <a:pt x="24003" y="6946"/>
                  </a:lnTo>
                  <a:lnTo>
                    <a:pt x="24130" y="6692"/>
                  </a:lnTo>
                  <a:lnTo>
                    <a:pt x="24384" y="6172"/>
                  </a:lnTo>
                  <a:lnTo>
                    <a:pt x="24498" y="5803"/>
                  </a:lnTo>
                  <a:lnTo>
                    <a:pt x="23977" y="6692"/>
                  </a:lnTo>
                  <a:lnTo>
                    <a:pt x="23596" y="5803"/>
                  </a:lnTo>
                  <a:lnTo>
                    <a:pt x="23012" y="6692"/>
                  </a:lnTo>
                  <a:lnTo>
                    <a:pt x="23164" y="6438"/>
                  </a:lnTo>
                  <a:lnTo>
                    <a:pt x="23393" y="5930"/>
                  </a:lnTo>
                  <a:lnTo>
                    <a:pt x="23418" y="5803"/>
                  </a:lnTo>
                  <a:lnTo>
                    <a:pt x="22999" y="6438"/>
                  </a:lnTo>
                  <a:lnTo>
                    <a:pt x="23101" y="5676"/>
                  </a:lnTo>
                  <a:lnTo>
                    <a:pt x="22999" y="5461"/>
                  </a:lnTo>
                  <a:lnTo>
                    <a:pt x="22733" y="5295"/>
                  </a:lnTo>
                  <a:lnTo>
                    <a:pt x="22771" y="6946"/>
                  </a:lnTo>
                  <a:lnTo>
                    <a:pt x="22707" y="6819"/>
                  </a:lnTo>
                  <a:lnTo>
                    <a:pt x="22428" y="6184"/>
                  </a:lnTo>
                  <a:lnTo>
                    <a:pt x="22517" y="6057"/>
                  </a:lnTo>
                  <a:lnTo>
                    <a:pt x="22656" y="5930"/>
                  </a:lnTo>
                  <a:lnTo>
                    <a:pt x="22212" y="5422"/>
                  </a:lnTo>
                  <a:lnTo>
                    <a:pt x="21374" y="5930"/>
                  </a:lnTo>
                  <a:lnTo>
                    <a:pt x="21082" y="5549"/>
                  </a:lnTo>
                  <a:lnTo>
                    <a:pt x="21082" y="5041"/>
                  </a:lnTo>
                  <a:lnTo>
                    <a:pt x="21272" y="4343"/>
                  </a:lnTo>
                  <a:lnTo>
                    <a:pt x="20916" y="4279"/>
                  </a:lnTo>
                  <a:lnTo>
                    <a:pt x="19672" y="5041"/>
                  </a:lnTo>
                  <a:lnTo>
                    <a:pt x="19062" y="4533"/>
                  </a:lnTo>
                  <a:lnTo>
                    <a:pt x="19011" y="4914"/>
                  </a:lnTo>
                  <a:lnTo>
                    <a:pt x="18427" y="6184"/>
                  </a:lnTo>
                  <a:lnTo>
                    <a:pt x="18592" y="5295"/>
                  </a:lnTo>
                  <a:lnTo>
                    <a:pt x="18643" y="5041"/>
                  </a:lnTo>
                  <a:lnTo>
                    <a:pt x="18783" y="4279"/>
                  </a:lnTo>
                  <a:lnTo>
                    <a:pt x="18910" y="3644"/>
                  </a:lnTo>
                  <a:lnTo>
                    <a:pt x="18389" y="4152"/>
                  </a:lnTo>
                  <a:lnTo>
                    <a:pt x="18453" y="4025"/>
                  </a:lnTo>
                  <a:lnTo>
                    <a:pt x="18643" y="3644"/>
                  </a:lnTo>
                  <a:lnTo>
                    <a:pt x="18719" y="3517"/>
                  </a:lnTo>
                  <a:lnTo>
                    <a:pt x="18630" y="3644"/>
                  </a:lnTo>
                  <a:lnTo>
                    <a:pt x="18211" y="3136"/>
                  </a:lnTo>
                  <a:lnTo>
                    <a:pt x="17551" y="3644"/>
                  </a:lnTo>
                  <a:lnTo>
                    <a:pt x="16459" y="3644"/>
                  </a:lnTo>
                  <a:lnTo>
                    <a:pt x="16586" y="3517"/>
                  </a:lnTo>
                  <a:lnTo>
                    <a:pt x="16649" y="3263"/>
                  </a:lnTo>
                  <a:lnTo>
                    <a:pt x="16459" y="2882"/>
                  </a:lnTo>
                  <a:lnTo>
                    <a:pt x="15748" y="2755"/>
                  </a:lnTo>
                  <a:lnTo>
                    <a:pt x="15608" y="2628"/>
                  </a:lnTo>
                  <a:lnTo>
                    <a:pt x="15341" y="2374"/>
                  </a:lnTo>
                  <a:lnTo>
                    <a:pt x="15151" y="2628"/>
                  </a:lnTo>
                  <a:lnTo>
                    <a:pt x="14935" y="2501"/>
                  </a:lnTo>
                  <a:lnTo>
                    <a:pt x="14998" y="3263"/>
                  </a:lnTo>
                  <a:lnTo>
                    <a:pt x="14833" y="2755"/>
                  </a:lnTo>
                  <a:lnTo>
                    <a:pt x="14668" y="2247"/>
                  </a:lnTo>
                  <a:lnTo>
                    <a:pt x="14516" y="1739"/>
                  </a:lnTo>
                  <a:lnTo>
                    <a:pt x="13703" y="1612"/>
                  </a:lnTo>
                  <a:lnTo>
                    <a:pt x="13208" y="1866"/>
                  </a:lnTo>
                  <a:lnTo>
                    <a:pt x="12636" y="1993"/>
                  </a:lnTo>
                  <a:lnTo>
                    <a:pt x="12357" y="2247"/>
                  </a:lnTo>
                  <a:lnTo>
                    <a:pt x="11531" y="977"/>
                  </a:lnTo>
                  <a:lnTo>
                    <a:pt x="11366" y="723"/>
                  </a:lnTo>
                  <a:lnTo>
                    <a:pt x="11493" y="723"/>
                  </a:lnTo>
                  <a:lnTo>
                    <a:pt x="11557" y="342"/>
                  </a:lnTo>
                  <a:lnTo>
                    <a:pt x="10591" y="342"/>
                  </a:lnTo>
                  <a:lnTo>
                    <a:pt x="11061" y="1358"/>
                  </a:lnTo>
                  <a:lnTo>
                    <a:pt x="10960" y="977"/>
                  </a:lnTo>
                  <a:lnTo>
                    <a:pt x="11430" y="1866"/>
                  </a:lnTo>
                  <a:lnTo>
                    <a:pt x="11506" y="2755"/>
                  </a:lnTo>
                  <a:lnTo>
                    <a:pt x="11328" y="2628"/>
                  </a:lnTo>
                  <a:lnTo>
                    <a:pt x="11214" y="1866"/>
                  </a:lnTo>
                  <a:lnTo>
                    <a:pt x="10883" y="1358"/>
                  </a:lnTo>
                  <a:lnTo>
                    <a:pt x="10210" y="342"/>
                  </a:lnTo>
                  <a:lnTo>
                    <a:pt x="10617" y="1358"/>
                  </a:lnTo>
                  <a:lnTo>
                    <a:pt x="10261" y="723"/>
                  </a:lnTo>
                  <a:lnTo>
                    <a:pt x="10160" y="596"/>
                  </a:lnTo>
                  <a:lnTo>
                    <a:pt x="10325" y="1231"/>
                  </a:lnTo>
                  <a:lnTo>
                    <a:pt x="11176" y="2882"/>
                  </a:lnTo>
                  <a:lnTo>
                    <a:pt x="10795" y="2374"/>
                  </a:lnTo>
                  <a:lnTo>
                    <a:pt x="10414" y="1866"/>
                  </a:lnTo>
                  <a:lnTo>
                    <a:pt x="10198" y="1485"/>
                  </a:lnTo>
                  <a:lnTo>
                    <a:pt x="10248" y="2374"/>
                  </a:lnTo>
                  <a:lnTo>
                    <a:pt x="9601" y="1485"/>
                  </a:lnTo>
                  <a:lnTo>
                    <a:pt x="10007" y="1612"/>
                  </a:lnTo>
                  <a:lnTo>
                    <a:pt x="9931" y="1485"/>
                  </a:lnTo>
                  <a:lnTo>
                    <a:pt x="9588" y="850"/>
                  </a:lnTo>
                  <a:lnTo>
                    <a:pt x="9512" y="1485"/>
                  </a:lnTo>
                  <a:lnTo>
                    <a:pt x="10350" y="3263"/>
                  </a:lnTo>
                  <a:lnTo>
                    <a:pt x="9728" y="2628"/>
                  </a:lnTo>
                  <a:lnTo>
                    <a:pt x="9575" y="1739"/>
                  </a:lnTo>
                  <a:lnTo>
                    <a:pt x="8813" y="977"/>
                  </a:lnTo>
                  <a:lnTo>
                    <a:pt x="8966" y="1358"/>
                  </a:lnTo>
                  <a:lnTo>
                    <a:pt x="8788" y="1485"/>
                  </a:lnTo>
                  <a:lnTo>
                    <a:pt x="8267" y="1612"/>
                  </a:lnTo>
                  <a:lnTo>
                    <a:pt x="8509" y="1739"/>
                  </a:lnTo>
                  <a:lnTo>
                    <a:pt x="9944" y="4279"/>
                  </a:lnTo>
                  <a:lnTo>
                    <a:pt x="8521" y="3136"/>
                  </a:lnTo>
                  <a:lnTo>
                    <a:pt x="9067" y="4152"/>
                  </a:lnTo>
                  <a:lnTo>
                    <a:pt x="8547" y="3263"/>
                  </a:lnTo>
                  <a:lnTo>
                    <a:pt x="8915" y="4152"/>
                  </a:lnTo>
                  <a:lnTo>
                    <a:pt x="8661" y="3898"/>
                  </a:lnTo>
                  <a:lnTo>
                    <a:pt x="8128" y="3390"/>
                  </a:lnTo>
                  <a:lnTo>
                    <a:pt x="7912" y="3263"/>
                  </a:lnTo>
                  <a:lnTo>
                    <a:pt x="7620" y="3390"/>
                  </a:lnTo>
                  <a:lnTo>
                    <a:pt x="7937" y="3898"/>
                  </a:lnTo>
                  <a:lnTo>
                    <a:pt x="6705" y="3136"/>
                  </a:lnTo>
                  <a:lnTo>
                    <a:pt x="7581" y="4533"/>
                  </a:lnTo>
                  <a:lnTo>
                    <a:pt x="7315" y="4279"/>
                  </a:lnTo>
                  <a:lnTo>
                    <a:pt x="7480" y="4660"/>
                  </a:lnTo>
                  <a:lnTo>
                    <a:pt x="7645" y="4787"/>
                  </a:lnTo>
                  <a:lnTo>
                    <a:pt x="8483" y="5930"/>
                  </a:lnTo>
                  <a:lnTo>
                    <a:pt x="6223" y="5930"/>
                  </a:lnTo>
                  <a:lnTo>
                    <a:pt x="7480" y="7581"/>
                  </a:lnTo>
                  <a:lnTo>
                    <a:pt x="7975" y="8597"/>
                  </a:lnTo>
                  <a:lnTo>
                    <a:pt x="8978" y="8851"/>
                  </a:lnTo>
                  <a:lnTo>
                    <a:pt x="9436" y="9486"/>
                  </a:lnTo>
                  <a:lnTo>
                    <a:pt x="8953" y="9613"/>
                  </a:lnTo>
                  <a:lnTo>
                    <a:pt x="8356" y="9232"/>
                  </a:lnTo>
                  <a:lnTo>
                    <a:pt x="7899" y="9486"/>
                  </a:lnTo>
                  <a:lnTo>
                    <a:pt x="7950" y="9728"/>
                  </a:lnTo>
                  <a:lnTo>
                    <a:pt x="8280" y="10121"/>
                  </a:lnTo>
                  <a:lnTo>
                    <a:pt x="8026" y="9994"/>
                  </a:lnTo>
                  <a:lnTo>
                    <a:pt x="7467" y="10121"/>
                  </a:lnTo>
                  <a:lnTo>
                    <a:pt x="7531" y="10375"/>
                  </a:lnTo>
                  <a:lnTo>
                    <a:pt x="8153" y="10375"/>
                  </a:lnTo>
                  <a:lnTo>
                    <a:pt x="8204" y="10248"/>
                  </a:lnTo>
                  <a:lnTo>
                    <a:pt x="9474" y="10502"/>
                  </a:lnTo>
                  <a:lnTo>
                    <a:pt x="8953" y="10248"/>
                  </a:lnTo>
                  <a:lnTo>
                    <a:pt x="8699" y="10121"/>
                  </a:lnTo>
                  <a:lnTo>
                    <a:pt x="8445" y="9994"/>
                  </a:lnTo>
                  <a:lnTo>
                    <a:pt x="8775" y="9994"/>
                  </a:lnTo>
                  <a:lnTo>
                    <a:pt x="9499" y="9867"/>
                  </a:lnTo>
                  <a:lnTo>
                    <a:pt x="9232" y="9867"/>
                  </a:lnTo>
                  <a:lnTo>
                    <a:pt x="9956" y="9613"/>
                  </a:lnTo>
                  <a:lnTo>
                    <a:pt x="10172" y="9613"/>
                  </a:lnTo>
                  <a:lnTo>
                    <a:pt x="9817" y="9359"/>
                  </a:lnTo>
                  <a:lnTo>
                    <a:pt x="10718" y="9359"/>
                  </a:lnTo>
                  <a:lnTo>
                    <a:pt x="10528" y="9486"/>
                  </a:lnTo>
                  <a:lnTo>
                    <a:pt x="10782" y="9359"/>
                  </a:lnTo>
                  <a:lnTo>
                    <a:pt x="11290" y="9105"/>
                  </a:lnTo>
                  <a:lnTo>
                    <a:pt x="9626" y="8724"/>
                  </a:lnTo>
                  <a:lnTo>
                    <a:pt x="10668" y="8724"/>
                  </a:lnTo>
                  <a:lnTo>
                    <a:pt x="10541" y="8470"/>
                  </a:lnTo>
                  <a:lnTo>
                    <a:pt x="10287" y="7962"/>
                  </a:lnTo>
                  <a:lnTo>
                    <a:pt x="9740" y="8470"/>
                  </a:lnTo>
                  <a:lnTo>
                    <a:pt x="8712" y="7454"/>
                  </a:lnTo>
                  <a:lnTo>
                    <a:pt x="9474" y="7708"/>
                  </a:lnTo>
                  <a:lnTo>
                    <a:pt x="10236" y="7835"/>
                  </a:lnTo>
                  <a:lnTo>
                    <a:pt x="10985" y="8089"/>
                  </a:lnTo>
                  <a:lnTo>
                    <a:pt x="10083" y="7581"/>
                  </a:lnTo>
                  <a:lnTo>
                    <a:pt x="10020" y="7454"/>
                  </a:lnTo>
                  <a:lnTo>
                    <a:pt x="9601" y="7073"/>
                  </a:lnTo>
                  <a:lnTo>
                    <a:pt x="10439" y="7200"/>
                  </a:lnTo>
                  <a:lnTo>
                    <a:pt x="10337" y="7073"/>
                  </a:lnTo>
                  <a:lnTo>
                    <a:pt x="9321" y="5803"/>
                  </a:lnTo>
                  <a:lnTo>
                    <a:pt x="9829" y="6172"/>
                  </a:lnTo>
                  <a:lnTo>
                    <a:pt x="10109" y="6337"/>
                  </a:lnTo>
                  <a:lnTo>
                    <a:pt x="10083" y="6184"/>
                  </a:lnTo>
                  <a:lnTo>
                    <a:pt x="10185" y="6388"/>
                  </a:lnTo>
                  <a:lnTo>
                    <a:pt x="10604" y="6705"/>
                  </a:lnTo>
                  <a:lnTo>
                    <a:pt x="10731" y="6819"/>
                  </a:lnTo>
                  <a:lnTo>
                    <a:pt x="11277" y="7200"/>
                  </a:lnTo>
                  <a:lnTo>
                    <a:pt x="10287" y="6184"/>
                  </a:lnTo>
                  <a:lnTo>
                    <a:pt x="10160" y="6057"/>
                  </a:lnTo>
                  <a:lnTo>
                    <a:pt x="9918" y="5803"/>
                  </a:lnTo>
                  <a:lnTo>
                    <a:pt x="9550" y="5422"/>
                  </a:lnTo>
                  <a:lnTo>
                    <a:pt x="10287" y="5676"/>
                  </a:lnTo>
                  <a:lnTo>
                    <a:pt x="10998" y="6527"/>
                  </a:lnTo>
                  <a:lnTo>
                    <a:pt x="10604" y="6311"/>
                  </a:lnTo>
                  <a:lnTo>
                    <a:pt x="11036" y="6565"/>
                  </a:lnTo>
                  <a:lnTo>
                    <a:pt x="11315" y="6692"/>
                  </a:lnTo>
                  <a:lnTo>
                    <a:pt x="10160" y="5422"/>
                  </a:lnTo>
                  <a:lnTo>
                    <a:pt x="10045" y="5295"/>
                  </a:lnTo>
                  <a:lnTo>
                    <a:pt x="11671" y="6565"/>
                  </a:lnTo>
                  <a:lnTo>
                    <a:pt x="11442" y="6172"/>
                  </a:lnTo>
                  <a:lnTo>
                    <a:pt x="10756" y="5295"/>
                  </a:lnTo>
                  <a:lnTo>
                    <a:pt x="10464" y="4914"/>
                  </a:lnTo>
                  <a:lnTo>
                    <a:pt x="11125" y="5295"/>
                  </a:lnTo>
                  <a:lnTo>
                    <a:pt x="10909" y="4406"/>
                  </a:lnTo>
                  <a:lnTo>
                    <a:pt x="11074" y="4660"/>
                  </a:lnTo>
                  <a:lnTo>
                    <a:pt x="11544" y="4787"/>
                  </a:lnTo>
                  <a:lnTo>
                    <a:pt x="11747" y="4787"/>
                  </a:lnTo>
                  <a:lnTo>
                    <a:pt x="12166" y="5295"/>
                  </a:lnTo>
                  <a:lnTo>
                    <a:pt x="11925" y="4787"/>
                  </a:lnTo>
                  <a:lnTo>
                    <a:pt x="11887" y="4406"/>
                  </a:lnTo>
                  <a:lnTo>
                    <a:pt x="11925" y="4279"/>
                  </a:lnTo>
                  <a:lnTo>
                    <a:pt x="12052" y="4406"/>
                  </a:lnTo>
                  <a:lnTo>
                    <a:pt x="12115" y="4279"/>
                  </a:lnTo>
                  <a:lnTo>
                    <a:pt x="12471" y="5168"/>
                  </a:lnTo>
                  <a:lnTo>
                    <a:pt x="12674" y="5930"/>
                  </a:lnTo>
                  <a:lnTo>
                    <a:pt x="12814" y="5930"/>
                  </a:lnTo>
                  <a:lnTo>
                    <a:pt x="12712" y="5676"/>
                  </a:lnTo>
                  <a:lnTo>
                    <a:pt x="12687" y="5168"/>
                  </a:lnTo>
                  <a:lnTo>
                    <a:pt x="13042" y="6184"/>
                  </a:lnTo>
                  <a:lnTo>
                    <a:pt x="13169" y="6311"/>
                  </a:lnTo>
                  <a:lnTo>
                    <a:pt x="13106" y="5168"/>
                  </a:lnTo>
                  <a:lnTo>
                    <a:pt x="13576" y="6057"/>
                  </a:lnTo>
                  <a:lnTo>
                    <a:pt x="13474" y="5168"/>
                  </a:lnTo>
                  <a:lnTo>
                    <a:pt x="12649" y="3263"/>
                  </a:lnTo>
                  <a:lnTo>
                    <a:pt x="13081" y="2882"/>
                  </a:lnTo>
                  <a:lnTo>
                    <a:pt x="13208" y="3390"/>
                  </a:lnTo>
                  <a:lnTo>
                    <a:pt x="13335" y="4127"/>
                  </a:lnTo>
                  <a:lnTo>
                    <a:pt x="13576" y="4533"/>
                  </a:lnTo>
                  <a:lnTo>
                    <a:pt x="13677" y="5295"/>
                  </a:lnTo>
                  <a:lnTo>
                    <a:pt x="13754" y="5041"/>
                  </a:lnTo>
                  <a:lnTo>
                    <a:pt x="13804" y="5676"/>
                  </a:lnTo>
                  <a:lnTo>
                    <a:pt x="13804" y="5803"/>
                  </a:lnTo>
                  <a:lnTo>
                    <a:pt x="13995" y="6172"/>
                  </a:lnTo>
                  <a:lnTo>
                    <a:pt x="14084" y="6819"/>
                  </a:lnTo>
                  <a:lnTo>
                    <a:pt x="14008" y="5803"/>
                  </a:lnTo>
                  <a:lnTo>
                    <a:pt x="14363" y="5930"/>
                  </a:lnTo>
                  <a:lnTo>
                    <a:pt x="14325" y="7073"/>
                  </a:lnTo>
                  <a:lnTo>
                    <a:pt x="14389" y="6565"/>
                  </a:lnTo>
                  <a:lnTo>
                    <a:pt x="14490" y="7073"/>
                  </a:lnTo>
                  <a:lnTo>
                    <a:pt x="14541" y="6565"/>
                  </a:lnTo>
                  <a:lnTo>
                    <a:pt x="14579" y="6184"/>
                  </a:lnTo>
                  <a:lnTo>
                    <a:pt x="14617" y="6946"/>
                  </a:lnTo>
                  <a:lnTo>
                    <a:pt x="14770" y="6565"/>
                  </a:lnTo>
                  <a:lnTo>
                    <a:pt x="15176" y="7073"/>
                  </a:lnTo>
                  <a:lnTo>
                    <a:pt x="15227" y="6565"/>
                  </a:lnTo>
                  <a:lnTo>
                    <a:pt x="15265" y="6184"/>
                  </a:lnTo>
                  <a:lnTo>
                    <a:pt x="15252" y="5930"/>
                  </a:lnTo>
                  <a:lnTo>
                    <a:pt x="15405" y="5803"/>
                  </a:lnTo>
                  <a:lnTo>
                    <a:pt x="16040" y="5295"/>
                  </a:lnTo>
                  <a:lnTo>
                    <a:pt x="16306" y="6946"/>
                  </a:lnTo>
                  <a:lnTo>
                    <a:pt x="17081" y="6819"/>
                  </a:lnTo>
                  <a:lnTo>
                    <a:pt x="16967" y="7073"/>
                  </a:lnTo>
                  <a:lnTo>
                    <a:pt x="17487" y="6946"/>
                  </a:lnTo>
                  <a:lnTo>
                    <a:pt x="17919" y="7327"/>
                  </a:lnTo>
                  <a:lnTo>
                    <a:pt x="18300" y="6946"/>
                  </a:lnTo>
                  <a:lnTo>
                    <a:pt x="18440" y="6819"/>
                  </a:lnTo>
                  <a:lnTo>
                    <a:pt x="18440" y="7531"/>
                  </a:lnTo>
                  <a:lnTo>
                    <a:pt x="18326" y="7708"/>
                  </a:lnTo>
                  <a:lnTo>
                    <a:pt x="18707" y="7581"/>
                  </a:lnTo>
                  <a:lnTo>
                    <a:pt x="18872" y="7327"/>
                  </a:lnTo>
                  <a:lnTo>
                    <a:pt x="19113" y="7962"/>
                  </a:lnTo>
                  <a:lnTo>
                    <a:pt x="18770" y="8216"/>
                  </a:lnTo>
                  <a:lnTo>
                    <a:pt x="18796" y="8407"/>
                  </a:lnTo>
                  <a:lnTo>
                    <a:pt x="18859" y="9105"/>
                  </a:lnTo>
                  <a:lnTo>
                    <a:pt x="19583" y="8470"/>
                  </a:lnTo>
                  <a:lnTo>
                    <a:pt x="19316" y="8851"/>
                  </a:lnTo>
                  <a:lnTo>
                    <a:pt x="19265" y="9232"/>
                  </a:lnTo>
                  <a:lnTo>
                    <a:pt x="19507" y="9486"/>
                  </a:lnTo>
                  <a:lnTo>
                    <a:pt x="19786" y="9359"/>
                  </a:lnTo>
                  <a:lnTo>
                    <a:pt x="19710" y="8724"/>
                  </a:lnTo>
                  <a:lnTo>
                    <a:pt x="19964" y="8724"/>
                  </a:lnTo>
                  <a:lnTo>
                    <a:pt x="20116" y="8851"/>
                  </a:lnTo>
                  <a:lnTo>
                    <a:pt x="20205" y="9105"/>
                  </a:lnTo>
                  <a:lnTo>
                    <a:pt x="20015" y="9486"/>
                  </a:lnTo>
                  <a:lnTo>
                    <a:pt x="19888" y="10248"/>
                  </a:lnTo>
                  <a:lnTo>
                    <a:pt x="20142" y="11391"/>
                  </a:lnTo>
                  <a:lnTo>
                    <a:pt x="21856" y="8724"/>
                  </a:lnTo>
                  <a:lnTo>
                    <a:pt x="22021" y="8470"/>
                  </a:lnTo>
                  <a:lnTo>
                    <a:pt x="21932" y="9575"/>
                  </a:lnTo>
                  <a:lnTo>
                    <a:pt x="22098" y="9359"/>
                  </a:lnTo>
                  <a:lnTo>
                    <a:pt x="22250" y="9486"/>
                  </a:lnTo>
                  <a:lnTo>
                    <a:pt x="22377" y="9994"/>
                  </a:lnTo>
                  <a:lnTo>
                    <a:pt x="22263" y="11137"/>
                  </a:lnTo>
                  <a:lnTo>
                    <a:pt x="22669" y="11899"/>
                  </a:lnTo>
                  <a:lnTo>
                    <a:pt x="23393" y="9994"/>
                  </a:lnTo>
                  <a:lnTo>
                    <a:pt x="23774" y="10502"/>
                  </a:lnTo>
                  <a:lnTo>
                    <a:pt x="23876" y="9994"/>
                  </a:lnTo>
                  <a:lnTo>
                    <a:pt x="24079" y="9359"/>
                  </a:lnTo>
                  <a:lnTo>
                    <a:pt x="24130" y="9232"/>
                  </a:lnTo>
                  <a:lnTo>
                    <a:pt x="24650" y="9105"/>
                  </a:lnTo>
                  <a:lnTo>
                    <a:pt x="24803" y="9232"/>
                  </a:lnTo>
                  <a:lnTo>
                    <a:pt x="24841" y="9728"/>
                  </a:lnTo>
                  <a:lnTo>
                    <a:pt x="24536" y="10629"/>
                  </a:lnTo>
                  <a:lnTo>
                    <a:pt x="24193" y="10883"/>
                  </a:lnTo>
                  <a:lnTo>
                    <a:pt x="24142" y="10629"/>
                  </a:lnTo>
                  <a:lnTo>
                    <a:pt x="23774" y="10756"/>
                  </a:lnTo>
                  <a:lnTo>
                    <a:pt x="23761" y="11137"/>
                  </a:lnTo>
                  <a:lnTo>
                    <a:pt x="23939" y="10883"/>
                  </a:lnTo>
                  <a:lnTo>
                    <a:pt x="23990" y="11264"/>
                  </a:lnTo>
                  <a:lnTo>
                    <a:pt x="24460" y="11506"/>
                  </a:lnTo>
                  <a:lnTo>
                    <a:pt x="24371" y="11264"/>
                  </a:lnTo>
                  <a:lnTo>
                    <a:pt x="24422" y="11391"/>
                  </a:lnTo>
                  <a:lnTo>
                    <a:pt x="24511" y="11518"/>
                  </a:lnTo>
                  <a:lnTo>
                    <a:pt x="24638" y="11899"/>
                  </a:lnTo>
                  <a:lnTo>
                    <a:pt x="25095" y="11518"/>
                  </a:lnTo>
                  <a:lnTo>
                    <a:pt x="25438" y="12026"/>
                  </a:lnTo>
                  <a:lnTo>
                    <a:pt x="25488" y="11518"/>
                  </a:lnTo>
                  <a:lnTo>
                    <a:pt x="25527" y="11391"/>
                  </a:lnTo>
                  <a:lnTo>
                    <a:pt x="26111" y="12141"/>
                  </a:lnTo>
                  <a:lnTo>
                    <a:pt x="26136" y="11391"/>
                  </a:lnTo>
                  <a:lnTo>
                    <a:pt x="26149" y="11264"/>
                  </a:lnTo>
                  <a:lnTo>
                    <a:pt x="26162" y="10883"/>
                  </a:lnTo>
                  <a:lnTo>
                    <a:pt x="26695" y="10883"/>
                  </a:lnTo>
                  <a:lnTo>
                    <a:pt x="26720" y="11557"/>
                  </a:lnTo>
                  <a:lnTo>
                    <a:pt x="26123" y="12153"/>
                  </a:lnTo>
                  <a:lnTo>
                    <a:pt x="26758" y="11899"/>
                  </a:lnTo>
                  <a:lnTo>
                    <a:pt x="26911" y="12407"/>
                  </a:lnTo>
                  <a:lnTo>
                    <a:pt x="26225" y="13042"/>
                  </a:lnTo>
                  <a:lnTo>
                    <a:pt x="26924" y="12534"/>
                  </a:lnTo>
                  <a:lnTo>
                    <a:pt x="26936" y="13919"/>
                  </a:lnTo>
                  <a:lnTo>
                    <a:pt x="27051" y="14147"/>
                  </a:lnTo>
                  <a:lnTo>
                    <a:pt x="27292" y="13423"/>
                  </a:lnTo>
                  <a:lnTo>
                    <a:pt x="27368" y="13677"/>
                  </a:lnTo>
                  <a:lnTo>
                    <a:pt x="27368" y="13931"/>
                  </a:lnTo>
                  <a:lnTo>
                    <a:pt x="27571" y="13677"/>
                  </a:lnTo>
                  <a:lnTo>
                    <a:pt x="27686" y="13423"/>
                  </a:lnTo>
                  <a:lnTo>
                    <a:pt x="27724" y="12788"/>
                  </a:lnTo>
                  <a:lnTo>
                    <a:pt x="27978" y="12534"/>
                  </a:lnTo>
                  <a:lnTo>
                    <a:pt x="28244" y="12280"/>
                  </a:lnTo>
                  <a:lnTo>
                    <a:pt x="28282" y="12661"/>
                  </a:lnTo>
                  <a:lnTo>
                    <a:pt x="28194" y="12534"/>
                  </a:lnTo>
                  <a:lnTo>
                    <a:pt x="28194" y="12661"/>
                  </a:lnTo>
                  <a:lnTo>
                    <a:pt x="28308" y="14058"/>
                  </a:lnTo>
                  <a:lnTo>
                    <a:pt x="28067" y="14008"/>
                  </a:lnTo>
                  <a:lnTo>
                    <a:pt x="28054" y="14820"/>
                  </a:lnTo>
                  <a:lnTo>
                    <a:pt x="28155" y="15328"/>
                  </a:lnTo>
                  <a:lnTo>
                    <a:pt x="28460" y="14058"/>
                  </a:lnTo>
                  <a:lnTo>
                    <a:pt x="28625" y="13423"/>
                  </a:lnTo>
                  <a:lnTo>
                    <a:pt x="28981" y="13601"/>
                  </a:lnTo>
                  <a:lnTo>
                    <a:pt x="29083" y="13804"/>
                  </a:lnTo>
                  <a:lnTo>
                    <a:pt x="28981" y="14008"/>
                  </a:lnTo>
                  <a:lnTo>
                    <a:pt x="28879" y="14325"/>
                  </a:lnTo>
                  <a:lnTo>
                    <a:pt x="29273" y="13677"/>
                  </a:lnTo>
                  <a:lnTo>
                    <a:pt x="29629" y="13423"/>
                  </a:lnTo>
                  <a:lnTo>
                    <a:pt x="29819" y="13931"/>
                  </a:lnTo>
                  <a:lnTo>
                    <a:pt x="30073" y="13423"/>
                  </a:lnTo>
                  <a:lnTo>
                    <a:pt x="30137" y="13296"/>
                  </a:lnTo>
                  <a:lnTo>
                    <a:pt x="30302" y="13423"/>
                  </a:lnTo>
                  <a:lnTo>
                    <a:pt x="30238" y="13296"/>
                  </a:lnTo>
                  <a:lnTo>
                    <a:pt x="30238" y="13042"/>
                  </a:lnTo>
                  <a:lnTo>
                    <a:pt x="30467" y="12661"/>
                  </a:lnTo>
                  <a:lnTo>
                    <a:pt x="30607" y="12788"/>
                  </a:lnTo>
                  <a:lnTo>
                    <a:pt x="30924" y="12788"/>
                  </a:lnTo>
                  <a:lnTo>
                    <a:pt x="31038" y="12661"/>
                  </a:lnTo>
                  <a:lnTo>
                    <a:pt x="31254" y="12407"/>
                  </a:lnTo>
                  <a:lnTo>
                    <a:pt x="30810" y="14312"/>
                  </a:lnTo>
                  <a:lnTo>
                    <a:pt x="31445" y="13931"/>
                  </a:lnTo>
                  <a:lnTo>
                    <a:pt x="31330" y="14490"/>
                  </a:lnTo>
                  <a:lnTo>
                    <a:pt x="31089" y="14820"/>
                  </a:lnTo>
                  <a:lnTo>
                    <a:pt x="31051" y="15074"/>
                  </a:lnTo>
                  <a:lnTo>
                    <a:pt x="31927" y="14058"/>
                  </a:lnTo>
                  <a:lnTo>
                    <a:pt x="32232" y="13804"/>
                  </a:lnTo>
                  <a:lnTo>
                    <a:pt x="32105" y="13804"/>
                  </a:lnTo>
                  <a:lnTo>
                    <a:pt x="31927" y="13919"/>
                  </a:lnTo>
                  <a:lnTo>
                    <a:pt x="31724" y="14058"/>
                  </a:lnTo>
                  <a:lnTo>
                    <a:pt x="31711" y="13931"/>
                  </a:lnTo>
                  <a:lnTo>
                    <a:pt x="31978" y="13677"/>
                  </a:lnTo>
                  <a:lnTo>
                    <a:pt x="32067" y="13550"/>
                  </a:lnTo>
                  <a:lnTo>
                    <a:pt x="32258" y="13042"/>
                  </a:lnTo>
                  <a:lnTo>
                    <a:pt x="32067" y="13601"/>
                  </a:lnTo>
                  <a:lnTo>
                    <a:pt x="31927" y="13919"/>
                  </a:lnTo>
                  <a:lnTo>
                    <a:pt x="32092" y="13804"/>
                  </a:lnTo>
                  <a:lnTo>
                    <a:pt x="32346" y="13550"/>
                  </a:lnTo>
                  <a:lnTo>
                    <a:pt x="32816" y="13042"/>
                  </a:lnTo>
                  <a:lnTo>
                    <a:pt x="33058" y="12788"/>
                  </a:lnTo>
                  <a:lnTo>
                    <a:pt x="32880" y="13550"/>
                  </a:lnTo>
                  <a:lnTo>
                    <a:pt x="31572" y="15049"/>
                  </a:lnTo>
                  <a:lnTo>
                    <a:pt x="31191" y="15582"/>
                  </a:lnTo>
                  <a:lnTo>
                    <a:pt x="32727" y="14439"/>
                  </a:lnTo>
                  <a:lnTo>
                    <a:pt x="32677" y="14820"/>
                  </a:lnTo>
                  <a:lnTo>
                    <a:pt x="32880" y="14566"/>
                  </a:lnTo>
                  <a:lnTo>
                    <a:pt x="33121" y="14439"/>
                  </a:lnTo>
                  <a:lnTo>
                    <a:pt x="33629" y="14185"/>
                  </a:lnTo>
                  <a:lnTo>
                    <a:pt x="33210" y="14693"/>
                  </a:lnTo>
                  <a:lnTo>
                    <a:pt x="33629" y="14566"/>
                  </a:lnTo>
                  <a:lnTo>
                    <a:pt x="32766" y="15074"/>
                  </a:lnTo>
                  <a:lnTo>
                    <a:pt x="32588" y="15201"/>
                  </a:lnTo>
                  <a:lnTo>
                    <a:pt x="32880" y="15201"/>
                  </a:lnTo>
                  <a:lnTo>
                    <a:pt x="33731" y="14947"/>
                  </a:lnTo>
                  <a:lnTo>
                    <a:pt x="32804" y="15455"/>
                  </a:lnTo>
                  <a:lnTo>
                    <a:pt x="32397" y="15709"/>
                  </a:lnTo>
                  <a:lnTo>
                    <a:pt x="34632" y="15201"/>
                  </a:lnTo>
                  <a:lnTo>
                    <a:pt x="34302" y="15709"/>
                  </a:lnTo>
                  <a:lnTo>
                    <a:pt x="33616" y="15709"/>
                  </a:lnTo>
                  <a:lnTo>
                    <a:pt x="33134" y="15963"/>
                  </a:lnTo>
                  <a:lnTo>
                    <a:pt x="32677" y="15836"/>
                  </a:lnTo>
                  <a:lnTo>
                    <a:pt x="32651" y="15963"/>
                  </a:lnTo>
                  <a:lnTo>
                    <a:pt x="33756" y="16090"/>
                  </a:lnTo>
                  <a:lnTo>
                    <a:pt x="33134" y="16217"/>
                  </a:lnTo>
                  <a:lnTo>
                    <a:pt x="33401" y="16344"/>
                  </a:lnTo>
                  <a:lnTo>
                    <a:pt x="34048" y="16344"/>
                  </a:lnTo>
                  <a:lnTo>
                    <a:pt x="34010" y="16725"/>
                  </a:lnTo>
                  <a:lnTo>
                    <a:pt x="32753" y="16725"/>
                  </a:lnTo>
                  <a:lnTo>
                    <a:pt x="34493" y="18249"/>
                  </a:lnTo>
                  <a:lnTo>
                    <a:pt x="32778" y="18376"/>
                  </a:lnTo>
                  <a:lnTo>
                    <a:pt x="32880" y="19773"/>
                  </a:lnTo>
                  <a:lnTo>
                    <a:pt x="32715" y="19646"/>
                  </a:lnTo>
                  <a:lnTo>
                    <a:pt x="31991" y="20027"/>
                  </a:lnTo>
                  <a:lnTo>
                    <a:pt x="34277" y="20408"/>
                  </a:lnTo>
                  <a:lnTo>
                    <a:pt x="33515" y="20789"/>
                  </a:lnTo>
                  <a:lnTo>
                    <a:pt x="32499" y="20916"/>
                  </a:lnTo>
                  <a:lnTo>
                    <a:pt x="33083" y="20408"/>
                  </a:lnTo>
                  <a:lnTo>
                    <a:pt x="32677" y="20408"/>
                  </a:lnTo>
                  <a:lnTo>
                    <a:pt x="30721" y="20027"/>
                  </a:lnTo>
                  <a:lnTo>
                    <a:pt x="32766" y="21170"/>
                  </a:lnTo>
                  <a:lnTo>
                    <a:pt x="38188" y="21170"/>
                  </a:lnTo>
                  <a:lnTo>
                    <a:pt x="37947" y="21043"/>
                  </a:lnTo>
                  <a:lnTo>
                    <a:pt x="38785" y="21043"/>
                  </a:lnTo>
                  <a:lnTo>
                    <a:pt x="38633" y="20916"/>
                  </a:lnTo>
                  <a:lnTo>
                    <a:pt x="39243" y="20408"/>
                  </a:lnTo>
                  <a:lnTo>
                    <a:pt x="38366" y="20408"/>
                  </a:lnTo>
                  <a:lnTo>
                    <a:pt x="38887" y="20027"/>
                  </a:lnTo>
                  <a:lnTo>
                    <a:pt x="38608" y="19773"/>
                  </a:lnTo>
                  <a:lnTo>
                    <a:pt x="38214" y="19392"/>
                  </a:lnTo>
                  <a:lnTo>
                    <a:pt x="38798" y="19138"/>
                  </a:lnTo>
                  <a:lnTo>
                    <a:pt x="37934" y="18630"/>
                  </a:lnTo>
                  <a:lnTo>
                    <a:pt x="39446" y="18503"/>
                  </a:lnTo>
                  <a:lnTo>
                    <a:pt x="39509" y="18122"/>
                  </a:lnTo>
                  <a:lnTo>
                    <a:pt x="39585" y="16852"/>
                  </a:lnTo>
                  <a:lnTo>
                    <a:pt x="39027" y="16344"/>
                  </a:lnTo>
                  <a:lnTo>
                    <a:pt x="39408" y="16598"/>
                  </a:lnTo>
                  <a:lnTo>
                    <a:pt x="39573" y="15963"/>
                  </a:lnTo>
                  <a:lnTo>
                    <a:pt x="40106" y="16090"/>
                  </a:lnTo>
                  <a:lnTo>
                    <a:pt x="40093" y="14947"/>
                  </a:lnTo>
                  <a:lnTo>
                    <a:pt x="39319" y="15201"/>
                  </a:lnTo>
                  <a:lnTo>
                    <a:pt x="39712" y="14947"/>
                  </a:lnTo>
                  <a:lnTo>
                    <a:pt x="40322" y="14566"/>
                  </a:lnTo>
                  <a:lnTo>
                    <a:pt x="40182" y="14185"/>
                  </a:lnTo>
                  <a:lnTo>
                    <a:pt x="40081" y="13919"/>
                  </a:lnTo>
                  <a:lnTo>
                    <a:pt x="39700" y="13169"/>
                  </a:lnTo>
                  <a:lnTo>
                    <a:pt x="39535" y="12915"/>
                  </a:lnTo>
                  <a:lnTo>
                    <a:pt x="39738" y="12788"/>
                  </a:lnTo>
                  <a:lnTo>
                    <a:pt x="40373" y="12407"/>
                  </a:lnTo>
                  <a:lnTo>
                    <a:pt x="40792" y="12153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4172029" y="3209006"/>
              <a:ext cx="24130" cy="31750"/>
            </a:xfrm>
            <a:custGeom>
              <a:avLst/>
              <a:gdLst/>
              <a:ahLst/>
              <a:cxnLst/>
              <a:rect l="l" t="t" r="r" b="b"/>
              <a:pathLst>
                <a:path w="24129" h="31750">
                  <a:moveTo>
                    <a:pt x="15100" y="0"/>
                  </a:moveTo>
                  <a:lnTo>
                    <a:pt x="10058" y="1104"/>
                  </a:lnTo>
                  <a:lnTo>
                    <a:pt x="5080" y="3136"/>
                  </a:lnTo>
                  <a:lnTo>
                    <a:pt x="0" y="3924"/>
                  </a:lnTo>
                  <a:lnTo>
                    <a:pt x="114" y="6527"/>
                  </a:lnTo>
                  <a:lnTo>
                    <a:pt x="1104" y="9499"/>
                  </a:lnTo>
                  <a:lnTo>
                    <a:pt x="2413" y="12750"/>
                  </a:lnTo>
                  <a:lnTo>
                    <a:pt x="2730" y="13436"/>
                  </a:lnTo>
                  <a:lnTo>
                    <a:pt x="2705" y="15024"/>
                  </a:lnTo>
                  <a:lnTo>
                    <a:pt x="2552" y="15595"/>
                  </a:lnTo>
                  <a:lnTo>
                    <a:pt x="2311" y="17602"/>
                  </a:lnTo>
                  <a:lnTo>
                    <a:pt x="2679" y="19011"/>
                  </a:lnTo>
                  <a:lnTo>
                    <a:pt x="3352" y="23266"/>
                  </a:lnTo>
                  <a:lnTo>
                    <a:pt x="3492" y="25044"/>
                  </a:lnTo>
                  <a:lnTo>
                    <a:pt x="4940" y="27597"/>
                  </a:lnTo>
                  <a:lnTo>
                    <a:pt x="8216" y="27533"/>
                  </a:lnTo>
                  <a:lnTo>
                    <a:pt x="8559" y="30035"/>
                  </a:lnTo>
                  <a:lnTo>
                    <a:pt x="11874" y="31165"/>
                  </a:lnTo>
                  <a:lnTo>
                    <a:pt x="20142" y="31229"/>
                  </a:lnTo>
                  <a:lnTo>
                    <a:pt x="20497" y="25412"/>
                  </a:lnTo>
                  <a:lnTo>
                    <a:pt x="20116" y="21386"/>
                  </a:lnTo>
                  <a:lnTo>
                    <a:pt x="18376" y="17170"/>
                  </a:lnTo>
                  <a:lnTo>
                    <a:pt x="20027" y="18973"/>
                  </a:lnTo>
                  <a:lnTo>
                    <a:pt x="21348" y="21780"/>
                  </a:lnTo>
                  <a:lnTo>
                    <a:pt x="23558" y="22555"/>
                  </a:lnTo>
                  <a:lnTo>
                    <a:pt x="23583" y="21462"/>
                  </a:lnTo>
                  <a:lnTo>
                    <a:pt x="23469" y="14071"/>
                  </a:lnTo>
                  <a:lnTo>
                    <a:pt x="16979" y="6616"/>
                  </a:lnTo>
                  <a:lnTo>
                    <a:pt x="15100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4171162" y="3208375"/>
              <a:ext cx="25400" cy="32384"/>
            </a:xfrm>
            <a:custGeom>
              <a:avLst/>
              <a:gdLst/>
              <a:ahLst/>
              <a:cxnLst/>
              <a:rect l="l" t="t" r="r" b="b"/>
              <a:pathLst>
                <a:path w="25400" h="32385">
                  <a:moveTo>
                    <a:pt x="381" y="6223"/>
                  </a:moveTo>
                  <a:lnTo>
                    <a:pt x="228" y="5969"/>
                  </a:lnTo>
                  <a:lnTo>
                    <a:pt x="279" y="6223"/>
                  </a:lnTo>
                  <a:close/>
                </a:path>
                <a:path w="25400" h="32385">
                  <a:moveTo>
                    <a:pt x="1828" y="11430"/>
                  </a:moveTo>
                  <a:lnTo>
                    <a:pt x="1549" y="10922"/>
                  </a:lnTo>
                  <a:lnTo>
                    <a:pt x="1638" y="11303"/>
                  </a:lnTo>
                  <a:lnTo>
                    <a:pt x="1727" y="11430"/>
                  </a:lnTo>
                  <a:close/>
                </a:path>
                <a:path w="25400" h="32385">
                  <a:moveTo>
                    <a:pt x="2743" y="15240"/>
                  </a:moveTo>
                  <a:lnTo>
                    <a:pt x="2616" y="15367"/>
                  </a:lnTo>
                  <a:lnTo>
                    <a:pt x="2743" y="15240"/>
                  </a:lnTo>
                  <a:close/>
                </a:path>
                <a:path w="25400" h="32385">
                  <a:moveTo>
                    <a:pt x="3937" y="18542"/>
                  </a:moveTo>
                  <a:lnTo>
                    <a:pt x="3873" y="18034"/>
                  </a:lnTo>
                  <a:lnTo>
                    <a:pt x="3746" y="17780"/>
                  </a:lnTo>
                  <a:lnTo>
                    <a:pt x="3835" y="18034"/>
                  </a:lnTo>
                  <a:lnTo>
                    <a:pt x="3606" y="17818"/>
                  </a:lnTo>
                  <a:lnTo>
                    <a:pt x="3721" y="18034"/>
                  </a:lnTo>
                  <a:lnTo>
                    <a:pt x="3860" y="18415"/>
                  </a:lnTo>
                  <a:lnTo>
                    <a:pt x="3937" y="18542"/>
                  </a:lnTo>
                  <a:close/>
                </a:path>
                <a:path w="25400" h="32385">
                  <a:moveTo>
                    <a:pt x="4051" y="19088"/>
                  </a:moveTo>
                  <a:lnTo>
                    <a:pt x="3898" y="19316"/>
                  </a:lnTo>
                  <a:lnTo>
                    <a:pt x="4025" y="19304"/>
                  </a:lnTo>
                  <a:lnTo>
                    <a:pt x="4051" y="19088"/>
                  </a:lnTo>
                  <a:close/>
                </a:path>
                <a:path w="25400" h="32385">
                  <a:moveTo>
                    <a:pt x="4216" y="21717"/>
                  </a:moveTo>
                  <a:close/>
                </a:path>
                <a:path w="25400" h="32385">
                  <a:moveTo>
                    <a:pt x="4597" y="3251"/>
                  </a:moveTo>
                  <a:lnTo>
                    <a:pt x="4546" y="3048"/>
                  </a:lnTo>
                  <a:lnTo>
                    <a:pt x="4445" y="3302"/>
                  </a:lnTo>
                  <a:lnTo>
                    <a:pt x="4597" y="3251"/>
                  </a:lnTo>
                  <a:close/>
                </a:path>
                <a:path w="25400" h="32385">
                  <a:moveTo>
                    <a:pt x="4787" y="3175"/>
                  </a:moveTo>
                  <a:lnTo>
                    <a:pt x="4635" y="3225"/>
                  </a:lnTo>
                  <a:lnTo>
                    <a:pt x="4787" y="3175"/>
                  </a:lnTo>
                  <a:close/>
                </a:path>
                <a:path w="25400" h="32385">
                  <a:moveTo>
                    <a:pt x="4876" y="2921"/>
                  </a:moveTo>
                  <a:lnTo>
                    <a:pt x="4622" y="3048"/>
                  </a:lnTo>
                  <a:lnTo>
                    <a:pt x="4876" y="2959"/>
                  </a:lnTo>
                  <a:close/>
                </a:path>
                <a:path w="25400" h="32385">
                  <a:moveTo>
                    <a:pt x="5486" y="26492"/>
                  </a:moveTo>
                  <a:lnTo>
                    <a:pt x="5461" y="26365"/>
                  </a:lnTo>
                  <a:lnTo>
                    <a:pt x="5486" y="26492"/>
                  </a:lnTo>
                  <a:close/>
                </a:path>
                <a:path w="25400" h="32385">
                  <a:moveTo>
                    <a:pt x="5918" y="26873"/>
                  </a:moveTo>
                  <a:lnTo>
                    <a:pt x="5778" y="26708"/>
                  </a:lnTo>
                  <a:lnTo>
                    <a:pt x="5626" y="26835"/>
                  </a:lnTo>
                  <a:lnTo>
                    <a:pt x="5918" y="26873"/>
                  </a:lnTo>
                  <a:close/>
                </a:path>
                <a:path w="25400" h="32385">
                  <a:moveTo>
                    <a:pt x="8102" y="2032"/>
                  </a:moveTo>
                  <a:lnTo>
                    <a:pt x="7874" y="2159"/>
                  </a:lnTo>
                  <a:lnTo>
                    <a:pt x="8102" y="2032"/>
                  </a:lnTo>
                  <a:close/>
                </a:path>
                <a:path w="25400" h="32385">
                  <a:moveTo>
                    <a:pt x="9258" y="28676"/>
                  </a:moveTo>
                  <a:close/>
                </a:path>
                <a:path w="25400" h="32385">
                  <a:moveTo>
                    <a:pt x="9385" y="1663"/>
                  </a:moveTo>
                  <a:close/>
                </a:path>
                <a:path w="25400" h="32385">
                  <a:moveTo>
                    <a:pt x="9474" y="3302"/>
                  </a:moveTo>
                  <a:lnTo>
                    <a:pt x="4686" y="3302"/>
                  </a:lnTo>
                  <a:lnTo>
                    <a:pt x="4533" y="3302"/>
                  </a:lnTo>
                  <a:lnTo>
                    <a:pt x="4292" y="3429"/>
                  </a:lnTo>
                  <a:lnTo>
                    <a:pt x="4318" y="3175"/>
                  </a:lnTo>
                  <a:lnTo>
                    <a:pt x="4457" y="3048"/>
                  </a:lnTo>
                  <a:lnTo>
                    <a:pt x="4152" y="3175"/>
                  </a:lnTo>
                  <a:lnTo>
                    <a:pt x="4191" y="3048"/>
                  </a:lnTo>
                  <a:lnTo>
                    <a:pt x="4089" y="3175"/>
                  </a:lnTo>
                  <a:lnTo>
                    <a:pt x="3594" y="2921"/>
                  </a:lnTo>
                  <a:lnTo>
                    <a:pt x="3454" y="3175"/>
                  </a:lnTo>
                  <a:lnTo>
                    <a:pt x="1854" y="3556"/>
                  </a:lnTo>
                  <a:lnTo>
                    <a:pt x="1892" y="3810"/>
                  </a:lnTo>
                  <a:lnTo>
                    <a:pt x="1663" y="3810"/>
                  </a:lnTo>
                  <a:lnTo>
                    <a:pt x="1384" y="3937"/>
                  </a:lnTo>
                  <a:lnTo>
                    <a:pt x="228" y="4064"/>
                  </a:lnTo>
                  <a:lnTo>
                    <a:pt x="0" y="4191"/>
                  </a:lnTo>
                  <a:lnTo>
                    <a:pt x="76" y="4572"/>
                  </a:lnTo>
                  <a:lnTo>
                    <a:pt x="165" y="5334"/>
                  </a:lnTo>
                  <a:lnTo>
                    <a:pt x="292" y="5842"/>
                  </a:lnTo>
                  <a:lnTo>
                    <a:pt x="304" y="5334"/>
                  </a:lnTo>
                  <a:lnTo>
                    <a:pt x="381" y="6223"/>
                  </a:lnTo>
                  <a:lnTo>
                    <a:pt x="304" y="6350"/>
                  </a:lnTo>
                  <a:lnTo>
                    <a:pt x="419" y="6858"/>
                  </a:lnTo>
                  <a:lnTo>
                    <a:pt x="685" y="7620"/>
                  </a:lnTo>
                  <a:lnTo>
                    <a:pt x="736" y="7366"/>
                  </a:lnTo>
                  <a:lnTo>
                    <a:pt x="812" y="7747"/>
                  </a:lnTo>
                  <a:lnTo>
                    <a:pt x="762" y="7874"/>
                  </a:lnTo>
                  <a:lnTo>
                    <a:pt x="1143" y="8509"/>
                  </a:lnTo>
                  <a:lnTo>
                    <a:pt x="800" y="9906"/>
                  </a:lnTo>
                  <a:lnTo>
                    <a:pt x="1358" y="10541"/>
                  </a:lnTo>
                  <a:lnTo>
                    <a:pt x="1333" y="10414"/>
                  </a:lnTo>
                  <a:lnTo>
                    <a:pt x="1739" y="11049"/>
                  </a:lnTo>
                  <a:lnTo>
                    <a:pt x="1828" y="11430"/>
                  </a:lnTo>
                  <a:lnTo>
                    <a:pt x="1816" y="11557"/>
                  </a:lnTo>
                  <a:lnTo>
                    <a:pt x="1993" y="11811"/>
                  </a:lnTo>
                  <a:lnTo>
                    <a:pt x="2057" y="12573"/>
                  </a:lnTo>
                  <a:lnTo>
                    <a:pt x="2159" y="12700"/>
                  </a:lnTo>
                  <a:lnTo>
                    <a:pt x="2260" y="13335"/>
                  </a:lnTo>
                  <a:lnTo>
                    <a:pt x="2146" y="13716"/>
                  </a:lnTo>
                  <a:lnTo>
                    <a:pt x="2857" y="14351"/>
                  </a:lnTo>
                  <a:lnTo>
                    <a:pt x="2933" y="14605"/>
                  </a:lnTo>
                  <a:lnTo>
                    <a:pt x="2641" y="15113"/>
                  </a:lnTo>
                  <a:lnTo>
                    <a:pt x="2844" y="15240"/>
                  </a:lnTo>
                  <a:lnTo>
                    <a:pt x="2679" y="16383"/>
                  </a:lnTo>
                  <a:lnTo>
                    <a:pt x="2476" y="17526"/>
                  </a:lnTo>
                  <a:lnTo>
                    <a:pt x="2374" y="19227"/>
                  </a:lnTo>
                  <a:lnTo>
                    <a:pt x="2501" y="19888"/>
                  </a:lnTo>
                  <a:lnTo>
                    <a:pt x="2628" y="20701"/>
                  </a:lnTo>
                  <a:lnTo>
                    <a:pt x="3200" y="20320"/>
                  </a:lnTo>
                  <a:lnTo>
                    <a:pt x="3073" y="20955"/>
                  </a:lnTo>
                  <a:lnTo>
                    <a:pt x="4038" y="20955"/>
                  </a:lnTo>
                  <a:lnTo>
                    <a:pt x="4203" y="20828"/>
                  </a:lnTo>
                  <a:lnTo>
                    <a:pt x="4279" y="21209"/>
                  </a:lnTo>
                  <a:lnTo>
                    <a:pt x="4470" y="20955"/>
                  </a:lnTo>
                  <a:lnTo>
                    <a:pt x="4330" y="20828"/>
                  </a:lnTo>
                  <a:lnTo>
                    <a:pt x="4292" y="20574"/>
                  </a:lnTo>
                  <a:lnTo>
                    <a:pt x="4241" y="20320"/>
                  </a:lnTo>
                  <a:lnTo>
                    <a:pt x="4191" y="20066"/>
                  </a:lnTo>
                  <a:lnTo>
                    <a:pt x="4165" y="19939"/>
                  </a:lnTo>
                  <a:lnTo>
                    <a:pt x="3911" y="20066"/>
                  </a:lnTo>
                  <a:lnTo>
                    <a:pt x="3822" y="19431"/>
                  </a:lnTo>
                  <a:lnTo>
                    <a:pt x="3467" y="19177"/>
                  </a:lnTo>
                  <a:lnTo>
                    <a:pt x="3860" y="19177"/>
                  </a:lnTo>
                  <a:lnTo>
                    <a:pt x="3632" y="18923"/>
                  </a:lnTo>
                  <a:lnTo>
                    <a:pt x="3860" y="18796"/>
                  </a:lnTo>
                  <a:lnTo>
                    <a:pt x="3644" y="18288"/>
                  </a:lnTo>
                  <a:lnTo>
                    <a:pt x="3517" y="17907"/>
                  </a:lnTo>
                  <a:lnTo>
                    <a:pt x="3517" y="17703"/>
                  </a:lnTo>
                  <a:lnTo>
                    <a:pt x="3530" y="17018"/>
                  </a:lnTo>
                  <a:lnTo>
                    <a:pt x="3987" y="17145"/>
                  </a:lnTo>
                  <a:lnTo>
                    <a:pt x="3962" y="17018"/>
                  </a:lnTo>
                  <a:lnTo>
                    <a:pt x="3797" y="15875"/>
                  </a:lnTo>
                  <a:lnTo>
                    <a:pt x="4216" y="15621"/>
                  </a:lnTo>
                  <a:lnTo>
                    <a:pt x="4114" y="13462"/>
                  </a:lnTo>
                  <a:lnTo>
                    <a:pt x="3898" y="12954"/>
                  </a:lnTo>
                  <a:lnTo>
                    <a:pt x="3657" y="13462"/>
                  </a:lnTo>
                  <a:lnTo>
                    <a:pt x="3733" y="12954"/>
                  </a:lnTo>
                  <a:lnTo>
                    <a:pt x="3784" y="12700"/>
                  </a:lnTo>
                  <a:lnTo>
                    <a:pt x="3441" y="12954"/>
                  </a:lnTo>
                  <a:lnTo>
                    <a:pt x="3340" y="12700"/>
                  </a:lnTo>
                  <a:lnTo>
                    <a:pt x="3352" y="12534"/>
                  </a:lnTo>
                  <a:lnTo>
                    <a:pt x="3644" y="12763"/>
                  </a:lnTo>
                  <a:lnTo>
                    <a:pt x="3530" y="12509"/>
                  </a:lnTo>
                  <a:lnTo>
                    <a:pt x="3390" y="12242"/>
                  </a:lnTo>
                  <a:lnTo>
                    <a:pt x="3416" y="11950"/>
                  </a:lnTo>
                  <a:lnTo>
                    <a:pt x="3543" y="12065"/>
                  </a:lnTo>
                  <a:lnTo>
                    <a:pt x="3441" y="11811"/>
                  </a:lnTo>
                  <a:lnTo>
                    <a:pt x="3632" y="11811"/>
                  </a:lnTo>
                  <a:lnTo>
                    <a:pt x="3619" y="11684"/>
                  </a:lnTo>
                  <a:lnTo>
                    <a:pt x="3619" y="11557"/>
                  </a:lnTo>
                  <a:lnTo>
                    <a:pt x="3517" y="11684"/>
                  </a:lnTo>
                  <a:lnTo>
                    <a:pt x="3441" y="11557"/>
                  </a:lnTo>
                  <a:lnTo>
                    <a:pt x="3340" y="11176"/>
                  </a:lnTo>
                  <a:lnTo>
                    <a:pt x="3302" y="11557"/>
                  </a:lnTo>
                  <a:lnTo>
                    <a:pt x="2882" y="11049"/>
                  </a:lnTo>
                  <a:lnTo>
                    <a:pt x="3403" y="10922"/>
                  </a:lnTo>
                  <a:lnTo>
                    <a:pt x="3009" y="10414"/>
                  </a:lnTo>
                  <a:lnTo>
                    <a:pt x="3187" y="10541"/>
                  </a:lnTo>
                  <a:lnTo>
                    <a:pt x="3098" y="10414"/>
                  </a:lnTo>
                  <a:lnTo>
                    <a:pt x="2971" y="10160"/>
                  </a:lnTo>
                  <a:lnTo>
                    <a:pt x="2806" y="9525"/>
                  </a:lnTo>
                  <a:lnTo>
                    <a:pt x="2425" y="9271"/>
                  </a:lnTo>
                  <a:lnTo>
                    <a:pt x="2527" y="9144"/>
                  </a:lnTo>
                  <a:lnTo>
                    <a:pt x="2590" y="9271"/>
                  </a:lnTo>
                  <a:lnTo>
                    <a:pt x="2552" y="9144"/>
                  </a:lnTo>
                  <a:lnTo>
                    <a:pt x="2413" y="8509"/>
                  </a:lnTo>
                  <a:lnTo>
                    <a:pt x="1879" y="7734"/>
                  </a:lnTo>
                  <a:lnTo>
                    <a:pt x="1828" y="7366"/>
                  </a:lnTo>
                  <a:lnTo>
                    <a:pt x="1905" y="7023"/>
                  </a:lnTo>
                  <a:lnTo>
                    <a:pt x="1917" y="6731"/>
                  </a:lnTo>
                  <a:lnTo>
                    <a:pt x="1790" y="6477"/>
                  </a:lnTo>
                  <a:lnTo>
                    <a:pt x="1816" y="6223"/>
                  </a:lnTo>
                  <a:lnTo>
                    <a:pt x="1828" y="6096"/>
                  </a:lnTo>
                  <a:lnTo>
                    <a:pt x="1828" y="5461"/>
                  </a:lnTo>
                  <a:lnTo>
                    <a:pt x="1828" y="5334"/>
                  </a:lnTo>
                  <a:lnTo>
                    <a:pt x="1435" y="5461"/>
                  </a:lnTo>
                  <a:lnTo>
                    <a:pt x="1409" y="5334"/>
                  </a:lnTo>
                  <a:lnTo>
                    <a:pt x="1371" y="4953"/>
                  </a:lnTo>
                  <a:lnTo>
                    <a:pt x="1701" y="5207"/>
                  </a:lnTo>
                  <a:lnTo>
                    <a:pt x="1917" y="5334"/>
                  </a:lnTo>
                  <a:lnTo>
                    <a:pt x="2819" y="5207"/>
                  </a:lnTo>
                  <a:lnTo>
                    <a:pt x="3225" y="4953"/>
                  </a:lnTo>
                  <a:lnTo>
                    <a:pt x="3429" y="4826"/>
                  </a:lnTo>
                  <a:lnTo>
                    <a:pt x="4203" y="4572"/>
                  </a:lnTo>
                  <a:lnTo>
                    <a:pt x="4787" y="4699"/>
                  </a:lnTo>
                  <a:lnTo>
                    <a:pt x="5067" y="4572"/>
                  </a:lnTo>
                  <a:lnTo>
                    <a:pt x="5943" y="4191"/>
                  </a:lnTo>
                  <a:lnTo>
                    <a:pt x="6654" y="4191"/>
                  </a:lnTo>
                  <a:lnTo>
                    <a:pt x="6756" y="3937"/>
                  </a:lnTo>
                  <a:lnTo>
                    <a:pt x="7086" y="3937"/>
                  </a:lnTo>
                  <a:lnTo>
                    <a:pt x="7353" y="3556"/>
                  </a:lnTo>
                  <a:lnTo>
                    <a:pt x="7391" y="3810"/>
                  </a:lnTo>
                  <a:lnTo>
                    <a:pt x="7531" y="4064"/>
                  </a:lnTo>
                  <a:lnTo>
                    <a:pt x="7899" y="3810"/>
                  </a:lnTo>
                  <a:lnTo>
                    <a:pt x="8204" y="3810"/>
                  </a:lnTo>
                  <a:lnTo>
                    <a:pt x="8166" y="3556"/>
                  </a:lnTo>
                  <a:lnTo>
                    <a:pt x="8153" y="3429"/>
                  </a:lnTo>
                  <a:lnTo>
                    <a:pt x="8521" y="3543"/>
                  </a:lnTo>
                  <a:lnTo>
                    <a:pt x="9080" y="3683"/>
                  </a:lnTo>
                  <a:lnTo>
                    <a:pt x="9474" y="3302"/>
                  </a:lnTo>
                  <a:close/>
                </a:path>
                <a:path w="25400" h="32385">
                  <a:moveTo>
                    <a:pt x="9550" y="31038"/>
                  </a:moveTo>
                  <a:lnTo>
                    <a:pt x="9271" y="30530"/>
                  </a:lnTo>
                  <a:lnTo>
                    <a:pt x="9131" y="30429"/>
                  </a:lnTo>
                  <a:lnTo>
                    <a:pt x="9093" y="30683"/>
                  </a:lnTo>
                  <a:lnTo>
                    <a:pt x="9550" y="31038"/>
                  </a:lnTo>
                  <a:close/>
                </a:path>
                <a:path w="25400" h="32385">
                  <a:moveTo>
                    <a:pt x="10172" y="1358"/>
                  </a:moveTo>
                  <a:close/>
                </a:path>
                <a:path w="25400" h="32385">
                  <a:moveTo>
                    <a:pt x="11264" y="30734"/>
                  </a:moveTo>
                  <a:lnTo>
                    <a:pt x="11074" y="30734"/>
                  </a:lnTo>
                  <a:lnTo>
                    <a:pt x="11264" y="30734"/>
                  </a:lnTo>
                  <a:close/>
                </a:path>
                <a:path w="25400" h="32385">
                  <a:moveTo>
                    <a:pt x="11582" y="30480"/>
                  </a:moveTo>
                  <a:lnTo>
                    <a:pt x="11214" y="30353"/>
                  </a:lnTo>
                  <a:lnTo>
                    <a:pt x="11214" y="30480"/>
                  </a:lnTo>
                  <a:lnTo>
                    <a:pt x="10947" y="30480"/>
                  </a:lnTo>
                  <a:lnTo>
                    <a:pt x="11341" y="30607"/>
                  </a:lnTo>
                  <a:lnTo>
                    <a:pt x="11480" y="30695"/>
                  </a:lnTo>
                  <a:lnTo>
                    <a:pt x="11582" y="30480"/>
                  </a:lnTo>
                  <a:close/>
                </a:path>
                <a:path w="25400" h="32385">
                  <a:moveTo>
                    <a:pt x="12738" y="31369"/>
                  </a:moveTo>
                  <a:lnTo>
                    <a:pt x="12661" y="31242"/>
                  </a:lnTo>
                  <a:lnTo>
                    <a:pt x="12738" y="31369"/>
                  </a:lnTo>
                  <a:close/>
                </a:path>
                <a:path w="25400" h="32385">
                  <a:moveTo>
                    <a:pt x="13665" y="30861"/>
                  </a:moveTo>
                  <a:lnTo>
                    <a:pt x="13538" y="30861"/>
                  </a:lnTo>
                  <a:lnTo>
                    <a:pt x="13665" y="30861"/>
                  </a:lnTo>
                  <a:close/>
                </a:path>
                <a:path w="25400" h="32385">
                  <a:moveTo>
                    <a:pt x="14503" y="30810"/>
                  </a:moveTo>
                  <a:close/>
                </a:path>
                <a:path w="25400" h="32385">
                  <a:moveTo>
                    <a:pt x="14795" y="32346"/>
                  </a:moveTo>
                  <a:close/>
                </a:path>
                <a:path w="25400" h="32385">
                  <a:moveTo>
                    <a:pt x="16421" y="3175"/>
                  </a:moveTo>
                  <a:lnTo>
                    <a:pt x="16268" y="3048"/>
                  </a:lnTo>
                  <a:lnTo>
                    <a:pt x="16306" y="3175"/>
                  </a:lnTo>
                  <a:close/>
                </a:path>
                <a:path w="25400" h="32385">
                  <a:moveTo>
                    <a:pt x="16535" y="32004"/>
                  </a:moveTo>
                  <a:lnTo>
                    <a:pt x="14249" y="32016"/>
                  </a:lnTo>
                  <a:lnTo>
                    <a:pt x="13881" y="32385"/>
                  </a:lnTo>
                  <a:lnTo>
                    <a:pt x="14084" y="32385"/>
                  </a:lnTo>
                  <a:lnTo>
                    <a:pt x="14071" y="32258"/>
                  </a:lnTo>
                  <a:lnTo>
                    <a:pt x="14198" y="32258"/>
                  </a:lnTo>
                  <a:lnTo>
                    <a:pt x="14236" y="32385"/>
                  </a:lnTo>
                  <a:lnTo>
                    <a:pt x="14592" y="32385"/>
                  </a:lnTo>
                  <a:lnTo>
                    <a:pt x="14427" y="32258"/>
                  </a:lnTo>
                  <a:lnTo>
                    <a:pt x="14859" y="32258"/>
                  </a:lnTo>
                  <a:lnTo>
                    <a:pt x="15176" y="32131"/>
                  </a:lnTo>
                  <a:lnTo>
                    <a:pt x="15544" y="32258"/>
                  </a:lnTo>
                  <a:lnTo>
                    <a:pt x="16090" y="32258"/>
                  </a:lnTo>
                  <a:lnTo>
                    <a:pt x="16306" y="32131"/>
                  </a:lnTo>
                  <a:lnTo>
                    <a:pt x="16535" y="32004"/>
                  </a:lnTo>
                  <a:close/>
                </a:path>
                <a:path w="25400" h="32385">
                  <a:moveTo>
                    <a:pt x="16662" y="635"/>
                  </a:moveTo>
                  <a:lnTo>
                    <a:pt x="16598" y="381"/>
                  </a:lnTo>
                  <a:lnTo>
                    <a:pt x="16573" y="254"/>
                  </a:lnTo>
                  <a:lnTo>
                    <a:pt x="16459" y="0"/>
                  </a:lnTo>
                  <a:lnTo>
                    <a:pt x="16306" y="0"/>
                  </a:lnTo>
                  <a:lnTo>
                    <a:pt x="15900" y="254"/>
                  </a:lnTo>
                  <a:lnTo>
                    <a:pt x="15760" y="254"/>
                  </a:lnTo>
                  <a:lnTo>
                    <a:pt x="14960" y="381"/>
                  </a:lnTo>
                  <a:lnTo>
                    <a:pt x="13576" y="762"/>
                  </a:lnTo>
                  <a:lnTo>
                    <a:pt x="12750" y="762"/>
                  </a:lnTo>
                  <a:lnTo>
                    <a:pt x="12687" y="1016"/>
                  </a:lnTo>
                  <a:lnTo>
                    <a:pt x="11811" y="889"/>
                  </a:lnTo>
                  <a:lnTo>
                    <a:pt x="11836" y="1143"/>
                  </a:lnTo>
                  <a:lnTo>
                    <a:pt x="16662" y="1143"/>
                  </a:lnTo>
                  <a:lnTo>
                    <a:pt x="16649" y="1016"/>
                  </a:lnTo>
                  <a:lnTo>
                    <a:pt x="16598" y="482"/>
                  </a:lnTo>
                  <a:lnTo>
                    <a:pt x="16662" y="635"/>
                  </a:lnTo>
                  <a:close/>
                </a:path>
                <a:path w="25400" h="32385">
                  <a:moveTo>
                    <a:pt x="17233" y="30988"/>
                  </a:moveTo>
                  <a:close/>
                </a:path>
                <a:path w="25400" h="32385">
                  <a:moveTo>
                    <a:pt x="17640" y="2921"/>
                  </a:moveTo>
                  <a:lnTo>
                    <a:pt x="17589" y="2667"/>
                  </a:lnTo>
                  <a:lnTo>
                    <a:pt x="17513" y="2921"/>
                  </a:lnTo>
                  <a:lnTo>
                    <a:pt x="17640" y="2921"/>
                  </a:lnTo>
                  <a:close/>
                </a:path>
                <a:path w="25400" h="32385">
                  <a:moveTo>
                    <a:pt x="18135" y="6921"/>
                  </a:moveTo>
                  <a:close/>
                </a:path>
                <a:path w="25400" h="32385">
                  <a:moveTo>
                    <a:pt x="19342" y="31737"/>
                  </a:moveTo>
                  <a:lnTo>
                    <a:pt x="19113" y="31750"/>
                  </a:lnTo>
                  <a:lnTo>
                    <a:pt x="19253" y="31788"/>
                  </a:lnTo>
                  <a:close/>
                </a:path>
                <a:path w="25400" h="32385">
                  <a:moveTo>
                    <a:pt x="19481" y="9563"/>
                  </a:moveTo>
                  <a:lnTo>
                    <a:pt x="19405" y="9398"/>
                  </a:lnTo>
                  <a:lnTo>
                    <a:pt x="19481" y="9563"/>
                  </a:lnTo>
                  <a:close/>
                </a:path>
                <a:path w="25400" h="32385">
                  <a:moveTo>
                    <a:pt x="19558" y="31724"/>
                  </a:moveTo>
                  <a:lnTo>
                    <a:pt x="19418" y="31711"/>
                  </a:lnTo>
                  <a:lnTo>
                    <a:pt x="19558" y="31724"/>
                  </a:lnTo>
                  <a:close/>
                </a:path>
                <a:path w="25400" h="32385">
                  <a:moveTo>
                    <a:pt x="19748" y="17614"/>
                  </a:moveTo>
                  <a:lnTo>
                    <a:pt x="19558" y="17653"/>
                  </a:lnTo>
                  <a:lnTo>
                    <a:pt x="19697" y="17703"/>
                  </a:lnTo>
                  <a:close/>
                </a:path>
                <a:path w="25400" h="32385">
                  <a:moveTo>
                    <a:pt x="19824" y="7239"/>
                  </a:moveTo>
                  <a:lnTo>
                    <a:pt x="19697" y="7366"/>
                  </a:lnTo>
                  <a:lnTo>
                    <a:pt x="19824" y="7747"/>
                  </a:lnTo>
                  <a:lnTo>
                    <a:pt x="19824" y="7239"/>
                  </a:lnTo>
                  <a:close/>
                </a:path>
                <a:path w="25400" h="32385">
                  <a:moveTo>
                    <a:pt x="20116" y="19685"/>
                  </a:moveTo>
                  <a:close/>
                </a:path>
                <a:path w="25400" h="32385">
                  <a:moveTo>
                    <a:pt x="20142" y="19900"/>
                  </a:moveTo>
                  <a:lnTo>
                    <a:pt x="20066" y="19748"/>
                  </a:lnTo>
                  <a:lnTo>
                    <a:pt x="20104" y="19888"/>
                  </a:lnTo>
                  <a:close/>
                </a:path>
                <a:path w="25400" h="32385">
                  <a:moveTo>
                    <a:pt x="20180" y="18224"/>
                  </a:moveTo>
                  <a:lnTo>
                    <a:pt x="20066" y="17970"/>
                  </a:lnTo>
                  <a:lnTo>
                    <a:pt x="19913" y="17843"/>
                  </a:lnTo>
                  <a:lnTo>
                    <a:pt x="19989" y="18034"/>
                  </a:lnTo>
                  <a:lnTo>
                    <a:pt x="20180" y="18224"/>
                  </a:lnTo>
                  <a:close/>
                </a:path>
                <a:path w="25400" h="32385">
                  <a:moveTo>
                    <a:pt x="20497" y="22225"/>
                  </a:moveTo>
                  <a:close/>
                </a:path>
                <a:path w="25400" h="32385">
                  <a:moveTo>
                    <a:pt x="20535" y="19050"/>
                  </a:moveTo>
                  <a:lnTo>
                    <a:pt x="20434" y="19177"/>
                  </a:lnTo>
                  <a:lnTo>
                    <a:pt x="20535" y="19050"/>
                  </a:lnTo>
                  <a:close/>
                </a:path>
                <a:path w="25400" h="32385">
                  <a:moveTo>
                    <a:pt x="20624" y="19431"/>
                  </a:moveTo>
                  <a:lnTo>
                    <a:pt x="20434" y="19177"/>
                  </a:lnTo>
                  <a:lnTo>
                    <a:pt x="20472" y="19304"/>
                  </a:lnTo>
                  <a:lnTo>
                    <a:pt x="20624" y="19431"/>
                  </a:lnTo>
                  <a:close/>
                </a:path>
                <a:path w="25400" h="32385">
                  <a:moveTo>
                    <a:pt x="20637" y="27520"/>
                  </a:moveTo>
                  <a:lnTo>
                    <a:pt x="20612" y="27711"/>
                  </a:lnTo>
                  <a:lnTo>
                    <a:pt x="20637" y="27520"/>
                  </a:lnTo>
                  <a:close/>
                </a:path>
                <a:path w="25400" h="32385">
                  <a:moveTo>
                    <a:pt x="20675" y="24612"/>
                  </a:moveTo>
                  <a:lnTo>
                    <a:pt x="20650" y="24472"/>
                  </a:lnTo>
                  <a:lnTo>
                    <a:pt x="20612" y="24599"/>
                  </a:lnTo>
                  <a:close/>
                </a:path>
                <a:path w="25400" h="32385">
                  <a:moveTo>
                    <a:pt x="20688" y="21983"/>
                  </a:moveTo>
                  <a:lnTo>
                    <a:pt x="20548" y="21615"/>
                  </a:lnTo>
                  <a:lnTo>
                    <a:pt x="20497" y="21844"/>
                  </a:lnTo>
                  <a:lnTo>
                    <a:pt x="20688" y="21983"/>
                  </a:lnTo>
                  <a:close/>
                </a:path>
                <a:path w="25400" h="32385">
                  <a:moveTo>
                    <a:pt x="20739" y="28321"/>
                  </a:moveTo>
                  <a:lnTo>
                    <a:pt x="20726" y="28130"/>
                  </a:lnTo>
                  <a:lnTo>
                    <a:pt x="20713" y="28321"/>
                  </a:lnTo>
                  <a:close/>
                </a:path>
                <a:path w="25400" h="32385">
                  <a:moveTo>
                    <a:pt x="20840" y="28194"/>
                  </a:moveTo>
                  <a:lnTo>
                    <a:pt x="20739" y="27990"/>
                  </a:lnTo>
                  <a:lnTo>
                    <a:pt x="20739" y="28194"/>
                  </a:lnTo>
                  <a:close/>
                </a:path>
                <a:path w="25400" h="32385">
                  <a:moveTo>
                    <a:pt x="20891" y="27559"/>
                  </a:moveTo>
                  <a:lnTo>
                    <a:pt x="20815" y="27432"/>
                  </a:lnTo>
                  <a:lnTo>
                    <a:pt x="20828" y="27559"/>
                  </a:lnTo>
                  <a:close/>
                </a:path>
                <a:path w="25400" h="32385">
                  <a:moveTo>
                    <a:pt x="21209" y="19608"/>
                  </a:moveTo>
                  <a:lnTo>
                    <a:pt x="21031" y="19011"/>
                  </a:lnTo>
                  <a:lnTo>
                    <a:pt x="21094" y="19443"/>
                  </a:lnTo>
                  <a:lnTo>
                    <a:pt x="21209" y="19608"/>
                  </a:lnTo>
                  <a:close/>
                </a:path>
                <a:path w="25400" h="32385">
                  <a:moveTo>
                    <a:pt x="21247" y="10922"/>
                  </a:moveTo>
                  <a:close/>
                </a:path>
                <a:path w="25400" h="32385">
                  <a:moveTo>
                    <a:pt x="21475" y="27051"/>
                  </a:moveTo>
                  <a:lnTo>
                    <a:pt x="21450" y="27178"/>
                  </a:lnTo>
                  <a:lnTo>
                    <a:pt x="21475" y="27051"/>
                  </a:lnTo>
                  <a:close/>
                </a:path>
                <a:path w="25400" h="32385">
                  <a:moveTo>
                    <a:pt x="21564" y="10795"/>
                  </a:moveTo>
                  <a:lnTo>
                    <a:pt x="21513" y="10414"/>
                  </a:lnTo>
                  <a:lnTo>
                    <a:pt x="21450" y="11049"/>
                  </a:lnTo>
                  <a:lnTo>
                    <a:pt x="21564" y="10795"/>
                  </a:lnTo>
                  <a:close/>
                </a:path>
                <a:path w="25400" h="32385">
                  <a:moveTo>
                    <a:pt x="21704" y="28829"/>
                  </a:moveTo>
                  <a:lnTo>
                    <a:pt x="21691" y="28702"/>
                  </a:lnTo>
                  <a:lnTo>
                    <a:pt x="21590" y="28130"/>
                  </a:lnTo>
                  <a:lnTo>
                    <a:pt x="21488" y="27813"/>
                  </a:lnTo>
                  <a:lnTo>
                    <a:pt x="21450" y="27178"/>
                  </a:lnTo>
                  <a:lnTo>
                    <a:pt x="21120" y="27051"/>
                  </a:lnTo>
                  <a:lnTo>
                    <a:pt x="21615" y="26543"/>
                  </a:lnTo>
                  <a:lnTo>
                    <a:pt x="21424" y="26289"/>
                  </a:lnTo>
                  <a:lnTo>
                    <a:pt x="21577" y="26289"/>
                  </a:lnTo>
                  <a:lnTo>
                    <a:pt x="21488" y="25527"/>
                  </a:lnTo>
                  <a:lnTo>
                    <a:pt x="21374" y="25146"/>
                  </a:lnTo>
                  <a:lnTo>
                    <a:pt x="21361" y="24638"/>
                  </a:lnTo>
                  <a:lnTo>
                    <a:pt x="21361" y="24257"/>
                  </a:lnTo>
                  <a:lnTo>
                    <a:pt x="21297" y="23622"/>
                  </a:lnTo>
                  <a:lnTo>
                    <a:pt x="21183" y="23495"/>
                  </a:lnTo>
                  <a:lnTo>
                    <a:pt x="21183" y="23368"/>
                  </a:lnTo>
                  <a:lnTo>
                    <a:pt x="21082" y="23495"/>
                  </a:lnTo>
                  <a:lnTo>
                    <a:pt x="21323" y="22733"/>
                  </a:lnTo>
                  <a:lnTo>
                    <a:pt x="21374" y="22453"/>
                  </a:lnTo>
                  <a:lnTo>
                    <a:pt x="20688" y="21983"/>
                  </a:lnTo>
                  <a:lnTo>
                    <a:pt x="20497" y="22085"/>
                  </a:lnTo>
                  <a:lnTo>
                    <a:pt x="20497" y="22225"/>
                  </a:lnTo>
                  <a:lnTo>
                    <a:pt x="20408" y="22479"/>
                  </a:lnTo>
                  <a:lnTo>
                    <a:pt x="20332" y="22225"/>
                  </a:lnTo>
                  <a:lnTo>
                    <a:pt x="20269" y="22479"/>
                  </a:lnTo>
                  <a:lnTo>
                    <a:pt x="20180" y="22733"/>
                  </a:lnTo>
                  <a:lnTo>
                    <a:pt x="20358" y="22733"/>
                  </a:lnTo>
                  <a:lnTo>
                    <a:pt x="20459" y="23241"/>
                  </a:lnTo>
                  <a:lnTo>
                    <a:pt x="20269" y="22987"/>
                  </a:lnTo>
                  <a:lnTo>
                    <a:pt x="20243" y="23241"/>
                  </a:lnTo>
                  <a:lnTo>
                    <a:pt x="20294" y="23495"/>
                  </a:lnTo>
                  <a:lnTo>
                    <a:pt x="20472" y="23495"/>
                  </a:lnTo>
                  <a:lnTo>
                    <a:pt x="20485" y="23622"/>
                  </a:lnTo>
                  <a:lnTo>
                    <a:pt x="20358" y="23622"/>
                  </a:lnTo>
                  <a:lnTo>
                    <a:pt x="20408" y="23749"/>
                  </a:lnTo>
                  <a:lnTo>
                    <a:pt x="20510" y="24511"/>
                  </a:lnTo>
                  <a:lnTo>
                    <a:pt x="20675" y="24257"/>
                  </a:lnTo>
                  <a:lnTo>
                    <a:pt x="20726" y="24384"/>
                  </a:lnTo>
                  <a:lnTo>
                    <a:pt x="20840" y="26162"/>
                  </a:lnTo>
                  <a:lnTo>
                    <a:pt x="20891" y="27559"/>
                  </a:lnTo>
                  <a:lnTo>
                    <a:pt x="20840" y="28194"/>
                  </a:lnTo>
                  <a:lnTo>
                    <a:pt x="20739" y="28321"/>
                  </a:lnTo>
                  <a:lnTo>
                    <a:pt x="20650" y="28448"/>
                  </a:lnTo>
                  <a:lnTo>
                    <a:pt x="20764" y="28702"/>
                  </a:lnTo>
                  <a:lnTo>
                    <a:pt x="20612" y="28575"/>
                  </a:lnTo>
                  <a:lnTo>
                    <a:pt x="20599" y="29210"/>
                  </a:lnTo>
                  <a:lnTo>
                    <a:pt x="20726" y="28956"/>
                  </a:lnTo>
                  <a:lnTo>
                    <a:pt x="20701" y="29464"/>
                  </a:lnTo>
                  <a:lnTo>
                    <a:pt x="20497" y="29337"/>
                  </a:lnTo>
                  <a:lnTo>
                    <a:pt x="20447" y="30226"/>
                  </a:lnTo>
                  <a:lnTo>
                    <a:pt x="20548" y="30353"/>
                  </a:lnTo>
                  <a:lnTo>
                    <a:pt x="20574" y="30607"/>
                  </a:lnTo>
                  <a:lnTo>
                    <a:pt x="20485" y="30784"/>
                  </a:lnTo>
                  <a:lnTo>
                    <a:pt x="20358" y="30861"/>
                  </a:lnTo>
                  <a:lnTo>
                    <a:pt x="20002" y="30607"/>
                  </a:lnTo>
                  <a:lnTo>
                    <a:pt x="19456" y="30607"/>
                  </a:lnTo>
                  <a:lnTo>
                    <a:pt x="19558" y="30988"/>
                  </a:lnTo>
                  <a:lnTo>
                    <a:pt x="19075" y="30988"/>
                  </a:lnTo>
                  <a:lnTo>
                    <a:pt x="19138" y="31280"/>
                  </a:lnTo>
                  <a:lnTo>
                    <a:pt x="18884" y="31369"/>
                  </a:lnTo>
                  <a:lnTo>
                    <a:pt x="18542" y="31369"/>
                  </a:lnTo>
                  <a:lnTo>
                    <a:pt x="18478" y="31242"/>
                  </a:lnTo>
                  <a:lnTo>
                    <a:pt x="18427" y="31115"/>
                  </a:lnTo>
                  <a:lnTo>
                    <a:pt x="18757" y="31115"/>
                  </a:lnTo>
                  <a:lnTo>
                    <a:pt x="18999" y="30988"/>
                  </a:lnTo>
                  <a:lnTo>
                    <a:pt x="18186" y="30988"/>
                  </a:lnTo>
                  <a:lnTo>
                    <a:pt x="18275" y="30861"/>
                  </a:lnTo>
                  <a:lnTo>
                    <a:pt x="18034" y="30988"/>
                  </a:lnTo>
                  <a:lnTo>
                    <a:pt x="17703" y="31115"/>
                  </a:lnTo>
                  <a:lnTo>
                    <a:pt x="17386" y="31115"/>
                  </a:lnTo>
                  <a:lnTo>
                    <a:pt x="17322" y="31242"/>
                  </a:lnTo>
                  <a:lnTo>
                    <a:pt x="16662" y="31127"/>
                  </a:lnTo>
                  <a:lnTo>
                    <a:pt x="17043" y="31369"/>
                  </a:lnTo>
                  <a:lnTo>
                    <a:pt x="16586" y="31369"/>
                  </a:lnTo>
                  <a:lnTo>
                    <a:pt x="16332" y="31242"/>
                  </a:lnTo>
                  <a:lnTo>
                    <a:pt x="16649" y="31127"/>
                  </a:lnTo>
                  <a:lnTo>
                    <a:pt x="16217" y="31242"/>
                  </a:lnTo>
                  <a:lnTo>
                    <a:pt x="15938" y="31115"/>
                  </a:lnTo>
                  <a:lnTo>
                    <a:pt x="16256" y="30988"/>
                  </a:lnTo>
                  <a:lnTo>
                    <a:pt x="15862" y="31115"/>
                  </a:lnTo>
                  <a:lnTo>
                    <a:pt x="15671" y="30988"/>
                  </a:lnTo>
                  <a:lnTo>
                    <a:pt x="15494" y="30861"/>
                  </a:lnTo>
                  <a:lnTo>
                    <a:pt x="15138" y="30861"/>
                  </a:lnTo>
                  <a:lnTo>
                    <a:pt x="15252" y="30988"/>
                  </a:lnTo>
                  <a:lnTo>
                    <a:pt x="15024" y="30988"/>
                  </a:lnTo>
                  <a:lnTo>
                    <a:pt x="15024" y="30861"/>
                  </a:lnTo>
                  <a:lnTo>
                    <a:pt x="14986" y="31038"/>
                  </a:lnTo>
                  <a:lnTo>
                    <a:pt x="15024" y="31165"/>
                  </a:lnTo>
                  <a:lnTo>
                    <a:pt x="14859" y="31242"/>
                  </a:lnTo>
                  <a:lnTo>
                    <a:pt x="14693" y="31242"/>
                  </a:lnTo>
                  <a:lnTo>
                    <a:pt x="14351" y="31369"/>
                  </a:lnTo>
                  <a:lnTo>
                    <a:pt x="14287" y="31140"/>
                  </a:lnTo>
                  <a:lnTo>
                    <a:pt x="14820" y="31242"/>
                  </a:lnTo>
                  <a:lnTo>
                    <a:pt x="14224" y="30988"/>
                  </a:lnTo>
                  <a:lnTo>
                    <a:pt x="14363" y="30988"/>
                  </a:lnTo>
                  <a:lnTo>
                    <a:pt x="14414" y="30861"/>
                  </a:lnTo>
                  <a:lnTo>
                    <a:pt x="13906" y="30734"/>
                  </a:lnTo>
                  <a:lnTo>
                    <a:pt x="14185" y="31115"/>
                  </a:lnTo>
                  <a:lnTo>
                    <a:pt x="13652" y="31115"/>
                  </a:lnTo>
                  <a:lnTo>
                    <a:pt x="13627" y="30924"/>
                  </a:lnTo>
                  <a:lnTo>
                    <a:pt x="13550" y="31115"/>
                  </a:lnTo>
                  <a:lnTo>
                    <a:pt x="13017" y="31115"/>
                  </a:lnTo>
                  <a:lnTo>
                    <a:pt x="12928" y="31369"/>
                  </a:lnTo>
                  <a:lnTo>
                    <a:pt x="12738" y="31369"/>
                  </a:lnTo>
                  <a:lnTo>
                    <a:pt x="12534" y="31369"/>
                  </a:lnTo>
                  <a:lnTo>
                    <a:pt x="12331" y="31369"/>
                  </a:lnTo>
                  <a:lnTo>
                    <a:pt x="12204" y="31115"/>
                  </a:lnTo>
                  <a:lnTo>
                    <a:pt x="11874" y="30988"/>
                  </a:lnTo>
                  <a:lnTo>
                    <a:pt x="11760" y="30861"/>
                  </a:lnTo>
                  <a:lnTo>
                    <a:pt x="11938" y="30861"/>
                  </a:lnTo>
                  <a:lnTo>
                    <a:pt x="11836" y="30734"/>
                  </a:lnTo>
                  <a:lnTo>
                    <a:pt x="11544" y="30734"/>
                  </a:lnTo>
                  <a:lnTo>
                    <a:pt x="11391" y="30734"/>
                  </a:lnTo>
                  <a:lnTo>
                    <a:pt x="11391" y="30988"/>
                  </a:lnTo>
                  <a:lnTo>
                    <a:pt x="11328" y="30861"/>
                  </a:lnTo>
                  <a:lnTo>
                    <a:pt x="11391" y="30988"/>
                  </a:lnTo>
                  <a:lnTo>
                    <a:pt x="11391" y="30734"/>
                  </a:lnTo>
                  <a:lnTo>
                    <a:pt x="11264" y="30734"/>
                  </a:lnTo>
                  <a:lnTo>
                    <a:pt x="11239" y="30861"/>
                  </a:lnTo>
                  <a:lnTo>
                    <a:pt x="10845" y="30861"/>
                  </a:lnTo>
                  <a:lnTo>
                    <a:pt x="10718" y="30683"/>
                  </a:lnTo>
                  <a:lnTo>
                    <a:pt x="10820" y="30353"/>
                  </a:lnTo>
                  <a:lnTo>
                    <a:pt x="10909" y="30226"/>
                  </a:lnTo>
                  <a:lnTo>
                    <a:pt x="10642" y="29845"/>
                  </a:lnTo>
                  <a:lnTo>
                    <a:pt x="10147" y="29845"/>
                  </a:lnTo>
                  <a:lnTo>
                    <a:pt x="9918" y="29591"/>
                  </a:lnTo>
                  <a:lnTo>
                    <a:pt x="9639" y="29591"/>
                  </a:lnTo>
                  <a:lnTo>
                    <a:pt x="9486" y="29210"/>
                  </a:lnTo>
                  <a:lnTo>
                    <a:pt x="9271" y="29083"/>
                  </a:lnTo>
                  <a:lnTo>
                    <a:pt x="9283" y="28956"/>
                  </a:lnTo>
                  <a:lnTo>
                    <a:pt x="9220" y="28829"/>
                  </a:lnTo>
                  <a:lnTo>
                    <a:pt x="8966" y="28575"/>
                  </a:lnTo>
                  <a:lnTo>
                    <a:pt x="8839" y="28448"/>
                  </a:lnTo>
                  <a:lnTo>
                    <a:pt x="8623" y="28575"/>
                  </a:lnTo>
                  <a:lnTo>
                    <a:pt x="8432" y="28321"/>
                  </a:lnTo>
                  <a:lnTo>
                    <a:pt x="7899" y="27940"/>
                  </a:lnTo>
                  <a:lnTo>
                    <a:pt x="7658" y="28321"/>
                  </a:lnTo>
                  <a:lnTo>
                    <a:pt x="7137" y="28194"/>
                  </a:lnTo>
                  <a:lnTo>
                    <a:pt x="7188" y="27990"/>
                  </a:lnTo>
                  <a:lnTo>
                    <a:pt x="7518" y="27940"/>
                  </a:lnTo>
                  <a:lnTo>
                    <a:pt x="7150" y="27813"/>
                  </a:lnTo>
                  <a:lnTo>
                    <a:pt x="6565" y="27940"/>
                  </a:lnTo>
                  <a:lnTo>
                    <a:pt x="6413" y="27813"/>
                  </a:lnTo>
                  <a:lnTo>
                    <a:pt x="6337" y="27940"/>
                  </a:lnTo>
                  <a:lnTo>
                    <a:pt x="6121" y="27990"/>
                  </a:lnTo>
                  <a:lnTo>
                    <a:pt x="6032" y="28194"/>
                  </a:lnTo>
                  <a:lnTo>
                    <a:pt x="5994" y="27686"/>
                  </a:lnTo>
                  <a:lnTo>
                    <a:pt x="5486" y="27178"/>
                  </a:lnTo>
                  <a:lnTo>
                    <a:pt x="5384" y="26416"/>
                  </a:lnTo>
                  <a:lnTo>
                    <a:pt x="5092" y="25781"/>
                  </a:lnTo>
                  <a:lnTo>
                    <a:pt x="5029" y="25273"/>
                  </a:lnTo>
                  <a:lnTo>
                    <a:pt x="5029" y="25019"/>
                  </a:lnTo>
                  <a:lnTo>
                    <a:pt x="4622" y="25273"/>
                  </a:lnTo>
                  <a:lnTo>
                    <a:pt x="4737" y="24511"/>
                  </a:lnTo>
                  <a:lnTo>
                    <a:pt x="4775" y="25019"/>
                  </a:lnTo>
                  <a:lnTo>
                    <a:pt x="4826" y="24765"/>
                  </a:lnTo>
                  <a:lnTo>
                    <a:pt x="5194" y="24638"/>
                  </a:lnTo>
                  <a:lnTo>
                    <a:pt x="5003" y="24511"/>
                  </a:lnTo>
                  <a:lnTo>
                    <a:pt x="4813" y="24384"/>
                  </a:lnTo>
                  <a:lnTo>
                    <a:pt x="4622" y="24257"/>
                  </a:lnTo>
                  <a:lnTo>
                    <a:pt x="4737" y="23876"/>
                  </a:lnTo>
                  <a:lnTo>
                    <a:pt x="4864" y="23749"/>
                  </a:lnTo>
                  <a:lnTo>
                    <a:pt x="4787" y="23495"/>
                  </a:lnTo>
                  <a:lnTo>
                    <a:pt x="4546" y="23241"/>
                  </a:lnTo>
                  <a:lnTo>
                    <a:pt x="4572" y="22860"/>
                  </a:lnTo>
                  <a:lnTo>
                    <a:pt x="4343" y="22656"/>
                  </a:lnTo>
                  <a:lnTo>
                    <a:pt x="4229" y="22352"/>
                  </a:lnTo>
                  <a:lnTo>
                    <a:pt x="4051" y="21717"/>
                  </a:lnTo>
                  <a:lnTo>
                    <a:pt x="4013" y="21082"/>
                  </a:lnTo>
                  <a:lnTo>
                    <a:pt x="3048" y="21082"/>
                  </a:lnTo>
                  <a:lnTo>
                    <a:pt x="2959" y="21336"/>
                  </a:lnTo>
                  <a:lnTo>
                    <a:pt x="3073" y="21590"/>
                  </a:lnTo>
                  <a:lnTo>
                    <a:pt x="3175" y="23368"/>
                  </a:lnTo>
                  <a:lnTo>
                    <a:pt x="3517" y="24257"/>
                  </a:lnTo>
                  <a:lnTo>
                    <a:pt x="3429" y="24130"/>
                  </a:lnTo>
                  <a:lnTo>
                    <a:pt x="3390" y="24257"/>
                  </a:lnTo>
                  <a:lnTo>
                    <a:pt x="3390" y="24638"/>
                  </a:lnTo>
                  <a:lnTo>
                    <a:pt x="3619" y="25019"/>
                  </a:lnTo>
                  <a:lnTo>
                    <a:pt x="3746" y="25019"/>
                  </a:lnTo>
                  <a:lnTo>
                    <a:pt x="3771" y="25273"/>
                  </a:lnTo>
                  <a:lnTo>
                    <a:pt x="3644" y="25146"/>
                  </a:lnTo>
                  <a:lnTo>
                    <a:pt x="3581" y="25527"/>
                  </a:lnTo>
                  <a:lnTo>
                    <a:pt x="3962" y="25781"/>
                  </a:lnTo>
                  <a:lnTo>
                    <a:pt x="3886" y="26035"/>
                  </a:lnTo>
                  <a:lnTo>
                    <a:pt x="3987" y="26543"/>
                  </a:lnTo>
                  <a:lnTo>
                    <a:pt x="4102" y="26416"/>
                  </a:lnTo>
                  <a:lnTo>
                    <a:pt x="4178" y="26797"/>
                  </a:lnTo>
                  <a:lnTo>
                    <a:pt x="4483" y="27178"/>
                  </a:lnTo>
                  <a:lnTo>
                    <a:pt x="4508" y="27457"/>
                  </a:lnTo>
                  <a:lnTo>
                    <a:pt x="4521" y="27724"/>
                  </a:lnTo>
                  <a:lnTo>
                    <a:pt x="4546" y="27571"/>
                  </a:lnTo>
                  <a:lnTo>
                    <a:pt x="4813" y="27686"/>
                  </a:lnTo>
                  <a:lnTo>
                    <a:pt x="4762" y="28194"/>
                  </a:lnTo>
                  <a:lnTo>
                    <a:pt x="5092" y="28194"/>
                  </a:lnTo>
                  <a:lnTo>
                    <a:pt x="5016" y="28448"/>
                  </a:lnTo>
                  <a:lnTo>
                    <a:pt x="5257" y="28956"/>
                  </a:lnTo>
                  <a:lnTo>
                    <a:pt x="5499" y="29210"/>
                  </a:lnTo>
                  <a:lnTo>
                    <a:pt x="6057" y="28956"/>
                  </a:lnTo>
                  <a:lnTo>
                    <a:pt x="6248" y="28956"/>
                  </a:lnTo>
                  <a:lnTo>
                    <a:pt x="6146" y="29083"/>
                  </a:lnTo>
                  <a:lnTo>
                    <a:pt x="6502" y="29083"/>
                  </a:lnTo>
                  <a:lnTo>
                    <a:pt x="6375" y="29210"/>
                  </a:lnTo>
                  <a:lnTo>
                    <a:pt x="6845" y="29210"/>
                  </a:lnTo>
                  <a:lnTo>
                    <a:pt x="6832" y="29083"/>
                  </a:lnTo>
                  <a:lnTo>
                    <a:pt x="7175" y="29464"/>
                  </a:lnTo>
                  <a:lnTo>
                    <a:pt x="7823" y="29083"/>
                  </a:lnTo>
                  <a:lnTo>
                    <a:pt x="7848" y="29718"/>
                  </a:lnTo>
                  <a:lnTo>
                    <a:pt x="8547" y="29972"/>
                  </a:lnTo>
                  <a:lnTo>
                    <a:pt x="9131" y="30429"/>
                  </a:lnTo>
                  <a:lnTo>
                    <a:pt x="9271" y="30530"/>
                  </a:lnTo>
                  <a:lnTo>
                    <a:pt x="9791" y="30924"/>
                  </a:lnTo>
                  <a:lnTo>
                    <a:pt x="9842" y="31165"/>
                  </a:lnTo>
                  <a:lnTo>
                    <a:pt x="10172" y="31242"/>
                  </a:lnTo>
                  <a:lnTo>
                    <a:pt x="11023" y="31877"/>
                  </a:lnTo>
                  <a:lnTo>
                    <a:pt x="10680" y="31750"/>
                  </a:lnTo>
                  <a:lnTo>
                    <a:pt x="11366" y="32131"/>
                  </a:lnTo>
                  <a:lnTo>
                    <a:pt x="11760" y="32258"/>
                  </a:lnTo>
                  <a:lnTo>
                    <a:pt x="12331" y="32385"/>
                  </a:lnTo>
                  <a:lnTo>
                    <a:pt x="13004" y="32385"/>
                  </a:lnTo>
                  <a:lnTo>
                    <a:pt x="12788" y="32131"/>
                  </a:lnTo>
                  <a:lnTo>
                    <a:pt x="13500" y="32016"/>
                  </a:lnTo>
                  <a:lnTo>
                    <a:pt x="13347" y="32258"/>
                  </a:lnTo>
                  <a:lnTo>
                    <a:pt x="14249" y="32016"/>
                  </a:lnTo>
                  <a:lnTo>
                    <a:pt x="16535" y="32004"/>
                  </a:lnTo>
                  <a:lnTo>
                    <a:pt x="17233" y="32004"/>
                  </a:lnTo>
                  <a:lnTo>
                    <a:pt x="17043" y="32258"/>
                  </a:lnTo>
                  <a:lnTo>
                    <a:pt x="17475" y="32131"/>
                  </a:lnTo>
                  <a:lnTo>
                    <a:pt x="17538" y="32385"/>
                  </a:lnTo>
                  <a:lnTo>
                    <a:pt x="17907" y="32258"/>
                  </a:lnTo>
                  <a:lnTo>
                    <a:pt x="17741" y="32131"/>
                  </a:lnTo>
                  <a:lnTo>
                    <a:pt x="18072" y="32131"/>
                  </a:lnTo>
                  <a:lnTo>
                    <a:pt x="18211" y="32004"/>
                  </a:lnTo>
                  <a:lnTo>
                    <a:pt x="18351" y="31877"/>
                  </a:lnTo>
                  <a:lnTo>
                    <a:pt x="18643" y="32004"/>
                  </a:lnTo>
                  <a:lnTo>
                    <a:pt x="18415" y="32131"/>
                  </a:lnTo>
                  <a:lnTo>
                    <a:pt x="19024" y="32004"/>
                  </a:lnTo>
                  <a:lnTo>
                    <a:pt x="18669" y="31877"/>
                  </a:lnTo>
                  <a:lnTo>
                    <a:pt x="18986" y="31750"/>
                  </a:lnTo>
                  <a:lnTo>
                    <a:pt x="18592" y="31623"/>
                  </a:lnTo>
                  <a:lnTo>
                    <a:pt x="19545" y="31623"/>
                  </a:lnTo>
                  <a:lnTo>
                    <a:pt x="19850" y="31496"/>
                  </a:lnTo>
                  <a:lnTo>
                    <a:pt x="20180" y="31496"/>
                  </a:lnTo>
                  <a:lnTo>
                    <a:pt x="20116" y="31750"/>
                  </a:lnTo>
                  <a:lnTo>
                    <a:pt x="20231" y="31623"/>
                  </a:lnTo>
                  <a:lnTo>
                    <a:pt x="20650" y="31496"/>
                  </a:lnTo>
                  <a:lnTo>
                    <a:pt x="21069" y="31369"/>
                  </a:lnTo>
                  <a:lnTo>
                    <a:pt x="21056" y="31115"/>
                  </a:lnTo>
                  <a:lnTo>
                    <a:pt x="21145" y="31242"/>
                  </a:lnTo>
                  <a:lnTo>
                    <a:pt x="21196" y="31115"/>
                  </a:lnTo>
                  <a:lnTo>
                    <a:pt x="21310" y="30861"/>
                  </a:lnTo>
                  <a:lnTo>
                    <a:pt x="21412" y="30988"/>
                  </a:lnTo>
                  <a:lnTo>
                    <a:pt x="21628" y="30480"/>
                  </a:lnTo>
                  <a:lnTo>
                    <a:pt x="21221" y="30861"/>
                  </a:lnTo>
                  <a:lnTo>
                    <a:pt x="21336" y="30480"/>
                  </a:lnTo>
                  <a:lnTo>
                    <a:pt x="21412" y="30607"/>
                  </a:lnTo>
                  <a:lnTo>
                    <a:pt x="21424" y="30480"/>
                  </a:lnTo>
                  <a:lnTo>
                    <a:pt x="21450" y="30353"/>
                  </a:lnTo>
                  <a:lnTo>
                    <a:pt x="21374" y="29464"/>
                  </a:lnTo>
                  <a:lnTo>
                    <a:pt x="21463" y="28956"/>
                  </a:lnTo>
                  <a:lnTo>
                    <a:pt x="21704" y="28829"/>
                  </a:lnTo>
                  <a:close/>
                </a:path>
                <a:path w="25400" h="32385">
                  <a:moveTo>
                    <a:pt x="21717" y="29210"/>
                  </a:moveTo>
                  <a:lnTo>
                    <a:pt x="21704" y="28829"/>
                  </a:lnTo>
                  <a:lnTo>
                    <a:pt x="21501" y="29337"/>
                  </a:lnTo>
                  <a:lnTo>
                    <a:pt x="21564" y="29578"/>
                  </a:lnTo>
                  <a:lnTo>
                    <a:pt x="21666" y="29387"/>
                  </a:lnTo>
                  <a:lnTo>
                    <a:pt x="21717" y="29210"/>
                  </a:lnTo>
                  <a:close/>
                </a:path>
                <a:path w="25400" h="32385">
                  <a:moveTo>
                    <a:pt x="21818" y="22072"/>
                  </a:moveTo>
                  <a:lnTo>
                    <a:pt x="21793" y="21678"/>
                  </a:lnTo>
                  <a:lnTo>
                    <a:pt x="21628" y="21653"/>
                  </a:lnTo>
                  <a:lnTo>
                    <a:pt x="21742" y="22009"/>
                  </a:lnTo>
                  <a:close/>
                </a:path>
                <a:path w="25400" h="32385">
                  <a:moveTo>
                    <a:pt x="21907" y="11417"/>
                  </a:moveTo>
                  <a:lnTo>
                    <a:pt x="21678" y="11010"/>
                  </a:lnTo>
                  <a:lnTo>
                    <a:pt x="21590" y="11188"/>
                  </a:lnTo>
                  <a:lnTo>
                    <a:pt x="21907" y="11417"/>
                  </a:lnTo>
                  <a:close/>
                </a:path>
                <a:path w="25400" h="32385">
                  <a:moveTo>
                    <a:pt x="21971" y="22110"/>
                  </a:moveTo>
                  <a:close/>
                </a:path>
                <a:path w="25400" h="32385">
                  <a:moveTo>
                    <a:pt x="22428" y="21463"/>
                  </a:moveTo>
                  <a:lnTo>
                    <a:pt x="22364" y="21336"/>
                  </a:lnTo>
                  <a:lnTo>
                    <a:pt x="22428" y="21463"/>
                  </a:lnTo>
                  <a:close/>
                </a:path>
                <a:path w="25400" h="32385">
                  <a:moveTo>
                    <a:pt x="22491" y="22199"/>
                  </a:moveTo>
                  <a:lnTo>
                    <a:pt x="22453" y="21844"/>
                  </a:lnTo>
                  <a:lnTo>
                    <a:pt x="22466" y="21590"/>
                  </a:lnTo>
                  <a:lnTo>
                    <a:pt x="22237" y="21463"/>
                  </a:lnTo>
                  <a:lnTo>
                    <a:pt x="22352" y="21336"/>
                  </a:lnTo>
                  <a:lnTo>
                    <a:pt x="22237" y="21082"/>
                  </a:lnTo>
                  <a:lnTo>
                    <a:pt x="21793" y="21082"/>
                  </a:lnTo>
                  <a:lnTo>
                    <a:pt x="21831" y="20828"/>
                  </a:lnTo>
                  <a:lnTo>
                    <a:pt x="21399" y="20320"/>
                  </a:lnTo>
                  <a:lnTo>
                    <a:pt x="21678" y="20828"/>
                  </a:lnTo>
                  <a:lnTo>
                    <a:pt x="21196" y="20574"/>
                  </a:lnTo>
                  <a:lnTo>
                    <a:pt x="21374" y="20066"/>
                  </a:lnTo>
                  <a:lnTo>
                    <a:pt x="21183" y="20066"/>
                  </a:lnTo>
                  <a:lnTo>
                    <a:pt x="21158" y="19939"/>
                  </a:lnTo>
                  <a:lnTo>
                    <a:pt x="20904" y="19837"/>
                  </a:lnTo>
                  <a:lnTo>
                    <a:pt x="21120" y="20066"/>
                  </a:lnTo>
                  <a:lnTo>
                    <a:pt x="20929" y="19939"/>
                  </a:lnTo>
                  <a:lnTo>
                    <a:pt x="20904" y="19812"/>
                  </a:lnTo>
                  <a:lnTo>
                    <a:pt x="20891" y="19685"/>
                  </a:lnTo>
                  <a:lnTo>
                    <a:pt x="20878" y="19558"/>
                  </a:lnTo>
                  <a:lnTo>
                    <a:pt x="20320" y="19304"/>
                  </a:lnTo>
                  <a:lnTo>
                    <a:pt x="20332" y="19177"/>
                  </a:lnTo>
                  <a:lnTo>
                    <a:pt x="20434" y="19050"/>
                  </a:lnTo>
                  <a:lnTo>
                    <a:pt x="20535" y="18923"/>
                  </a:lnTo>
                  <a:lnTo>
                    <a:pt x="20053" y="18923"/>
                  </a:lnTo>
                  <a:lnTo>
                    <a:pt x="20027" y="18796"/>
                  </a:lnTo>
                  <a:lnTo>
                    <a:pt x="19977" y="18542"/>
                  </a:lnTo>
                  <a:lnTo>
                    <a:pt x="20180" y="18542"/>
                  </a:lnTo>
                  <a:lnTo>
                    <a:pt x="20281" y="18796"/>
                  </a:lnTo>
                  <a:lnTo>
                    <a:pt x="20218" y="18415"/>
                  </a:lnTo>
                  <a:lnTo>
                    <a:pt x="19888" y="18542"/>
                  </a:lnTo>
                  <a:lnTo>
                    <a:pt x="19888" y="18923"/>
                  </a:lnTo>
                  <a:lnTo>
                    <a:pt x="19799" y="19304"/>
                  </a:lnTo>
                  <a:lnTo>
                    <a:pt x="19748" y="19050"/>
                  </a:lnTo>
                  <a:lnTo>
                    <a:pt x="19888" y="18923"/>
                  </a:lnTo>
                  <a:lnTo>
                    <a:pt x="19888" y="18542"/>
                  </a:lnTo>
                  <a:lnTo>
                    <a:pt x="19875" y="18288"/>
                  </a:lnTo>
                  <a:lnTo>
                    <a:pt x="19900" y="17907"/>
                  </a:lnTo>
                  <a:lnTo>
                    <a:pt x="19837" y="18669"/>
                  </a:lnTo>
                  <a:lnTo>
                    <a:pt x="19710" y="18630"/>
                  </a:lnTo>
                  <a:lnTo>
                    <a:pt x="19761" y="18796"/>
                  </a:lnTo>
                  <a:lnTo>
                    <a:pt x="19634" y="18605"/>
                  </a:lnTo>
                  <a:lnTo>
                    <a:pt x="19558" y="18745"/>
                  </a:lnTo>
                  <a:lnTo>
                    <a:pt x="19583" y="19050"/>
                  </a:lnTo>
                  <a:lnTo>
                    <a:pt x="19481" y="18694"/>
                  </a:lnTo>
                  <a:lnTo>
                    <a:pt x="19456" y="18554"/>
                  </a:lnTo>
                  <a:lnTo>
                    <a:pt x="19405" y="18415"/>
                  </a:lnTo>
                  <a:lnTo>
                    <a:pt x="19354" y="18161"/>
                  </a:lnTo>
                  <a:lnTo>
                    <a:pt x="19469" y="18491"/>
                  </a:lnTo>
                  <a:lnTo>
                    <a:pt x="19596" y="18592"/>
                  </a:lnTo>
                  <a:lnTo>
                    <a:pt x="19837" y="18669"/>
                  </a:lnTo>
                  <a:lnTo>
                    <a:pt x="19837" y="17881"/>
                  </a:lnTo>
                  <a:lnTo>
                    <a:pt x="19672" y="17780"/>
                  </a:lnTo>
                  <a:lnTo>
                    <a:pt x="19608" y="17907"/>
                  </a:lnTo>
                  <a:lnTo>
                    <a:pt x="19519" y="17780"/>
                  </a:lnTo>
                  <a:lnTo>
                    <a:pt x="18440" y="16764"/>
                  </a:lnTo>
                  <a:lnTo>
                    <a:pt x="19126" y="18161"/>
                  </a:lnTo>
                  <a:lnTo>
                    <a:pt x="19215" y="18465"/>
                  </a:lnTo>
                  <a:lnTo>
                    <a:pt x="19342" y="18669"/>
                  </a:lnTo>
                  <a:lnTo>
                    <a:pt x="19291" y="18796"/>
                  </a:lnTo>
                  <a:lnTo>
                    <a:pt x="19405" y="19177"/>
                  </a:lnTo>
                  <a:lnTo>
                    <a:pt x="19532" y="19812"/>
                  </a:lnTo>
                  <a:lnTo>
                    <a:pt x="19735" y="19812"/>
                  </a:lnTo>
                  <a:lnTo>
                    <a:pt x="19824" y="20193"/>
                  </a:lnTo>
                  <a:lnTo>
                    <a:pt x="19939" y="20447"/>
                  </a:lnTo>
                  <a:lnTo>
                    <a:pt x="19735" y="20447"/>
                  </a:lnTo>
                  <a:lnTo>
                    <a:pt x="19634" y="20320"/>
                  </a:lnTo>
                  <a:lnTo>
                    <a:pt x="19672" y="20447"/>
                  </a:lnTo>
                  <a:lnTo>
                    <a:pt x="19723" y="20599"/>
                  </a:lnTo>
                  <a:lnTo>
                    <a:pt x="19926" y="20828"/>
                  </a:lnTo>
                  <a:lnTo>
                    <a:pt x="19862" y="21209"/>
                  </a:lnTo>
                  <a:lnTo>
                    <a:pt x="19989" y="21336"/>
                  </a:lnTo>
                  <a:lnTo>
                    <a:pt x="20116" y="21971"/>
                  </a:lnTo>
                  <a:lnTo>
                    <a:pt x="20294" y="21971"/>
                  </a:lnTo>
                  <a:lnTo>
                    <a:pt x="20485" y="21463"/>
                  </a:lnTo>
                  <a:lnTo>
                    <a:pt x="20548" y="21615"/>
                  </a:lnTo>
                  <a:lnTo>
                    <a:pt x="20574" y="21463"/>
                  </a:lnTo>
                  <a:lnTo>
                    <a:pt x="20688" y="20955"/>
                  </a:lnTo>
                  <a:lnTo>
                    <a:pt x="20713" y="21082"/>
                  </a:lnTo>
                  <a:lnTo>
                    <a:pt x="20764" y="20955"/>
                  </a:lnTo>
                  <a:lnTo>
                    <a:pt x="20713" y="20815"/>
                  </a:lnTo>
                  <a:lnTo>
                    <a:pt x="20535" y="20345"/>
                  </a:lnTo>
                  <a:lnTo>
                    <a:pt x="20408" y="20447"/>
                  </a:lnTo>
                  <a:lnTo>
                    <a:pt x="20408" y="20701"/>
                  </a:lnTo>
                  <a:lnTo>
                    <a:pt x="20167" y="20421"/>
                  </a:lnTo>
                  <a:lnTo>
                    <a:pt x="20307" y="20574"/>
                  </a:lnTo>
                  <a:lnTo>
                    <a:pt x="20345" y="20320"/>
                  </a:lnTo>
                  <a:lnTo>
                    <a:pt x="20396" y="20066"/>
                  </a:lnTo>
                  <a:lnTo>
                    <a:pt x="20256" y="20066"/>
                  </a:lnTo>
                  <a:lnTo>
                    <a:pt x="20294" y="19939"/>
                  </a:lnTo>
                  <a:lnTo>
                    <a:pt x="20281" y="19786"/>
                  </a:lnTo>
                  <a:lnTo>
                    <a:pt x="20205" y="19939"/>
                  </a:lnTo>
                  <a:lnTo>
                    <a:pt x="19951" y="20066"/>
                  </a:lnTo>
                  <a:lnTo>
                    <a:pt x="19989" y="19596"/>
                  </a:lnTo>
                  <a:lnTo>
                    <a:pt x="20116" y="19685"/>
                  </a:lnTo>
                  <a:lnTo>
                    <a:pt x="20281" y="19786"/>
                  </a:lnTo>
                  <a:lnTo>
                    <a:pt x="20447" y="19888"/>
                  </a:lnTo>
                  <a:lnTo>
                    <a:pt x="20624" y="20574"/>
                  </a:lnTo>
                  <a:lnTo>
                    <a:pt x="20751" y="20828"/>
                  </a:lnTo>
                  <a:lnTo>
                    <a:pt x="21209" y="21107"/>
                  </a:lnTo>
                  <a:lnTo>
                    <a:pt x="21628" y="21463"/>
                  </a:lnTo>
                  <a:lnTo>
                    <a:pt x="21856" y="21336"/>
                  </a:lnTo>
                  <a:lnTo>
                    <a:pt x="22237" y="21691"/>
                  </a:lnTo>
                  <a:lnTo>
                    <a:pt x="22326" y="21844"/>
                  </a:lnTo>
                  <a:lnTo>
                    <a:pt x="22021" y="21717"/>
                  </a:lnTo>
                  <a:lnTo>
                    <a:pt x="22136" y="21983"/>
                  </a:lnTo>
                  <a:lnTo>
                    <a:pt x="22339" y="22123"/>
                  </a:lnTo>
                  <a:lnTo>
                    <a:pt x="22491" y="22199"/>
                  </a:lnTo>
                  <a:close/>
                </a:path>
                <a:path w="25400" h="32385">
                  <a:moveTo>
                    <a:pt x="22504" y="22606"/>
                  </a:moveTo>
                  <a:close/>
                </a:path>
                <a:path w="25400" h="32385">
                  <a:moveTo>
                    <a:pt x="22517" y="22517"/>
                  </a:moveTo>
                  <a:close/>
                </a:path>
                <a:path w="25400" h="32385">
                  <a:moveTo>
                    <a:pt x="22555" y="22225"/>
                  </a:moveTo>
                  <a:close/>
                </a:path>
                <a:path w="25400" h="32385">
                  <a:moveTo>
                    <a:pt x="22720" y="22098"/>
                  </a:moveTo>
                  <a:lnTo>
                    <a:pt x="22618" y="21717"/>
                  </a:lnTo>
                  <a:lnTo>
                    <a:pt x="22479" y="21971"/>
                  </a:lnTo>
                  <a:lnTo>
                    <a:pt x="22720" y="22098"/>
                  </a:lnTo>
                  <a:close/>
                </a:path>
                <a:path w="25400" h="32385">
                  <a:moveTo>
                    <a:pt x="22860" y="22656"/>
                  </a:moveTo>
                  <a:lnTo>
                    <a:pt x="22758" y="22352"/>
                  </a:lnTo>
                  <a:lnTo>
                    <a:pt x="22745" y="22479"/>
                  </a:lnTo>
                  <a:lnTo>
                    <a:pt x="22860" y="22656"/>
                  </a:lnTo>
                  <a:close/>
                </a:path>
                <a:path w="25400" h="32385">
                  <a:moveTo>
                    <a:pt x="22936" y="22352"/>
                  </a:moveTo>
                  <a:lnTo>
                    <a:pt x="22504" y="22225"/>
                  </a:lnTo>
                  <a:lnTo>
                    <a:pt x="22504" y="22479"/>
                  </a:lnTo>
                  <a:lnTo>
                    <a:pt x="22682" y="22606"/>
                  </a:lnTo>
                  <a:lnTo>
                    <a:pt x="22656" y="22352"/>
                  </a:lnTo>
                  <a:lnTo>
                    <a:pt x="22936" y="22352"/>
                  </a:lnTo>
                  <a:close/>
                </a:path>
                <a:path w="25400" h="32385">
                  <a:moveTo>
                    <a:pt x="23177" y="13589"/>
                  </a:moveTo>
                  <a:lnTo>
                    <a:pt x="23012" y="13208"/>
                  </a:lnTo>
                  <a:lnTo>
                    <a:pt x="23050" y="13462"/>
                  </a:lnTo>
                  <a:lnTo>
                    <a:pt x="23177" y="13589"/>
                  </a:lnTo>
                  <a:close/>
                </a:path>
                <a:path w="25400" h="32385">
                  <a:moveTo>
                    <a:pt x="23406" y="23114"/>
                  </a:moveTo>
                  <a:lnTo>
                    <a:pt x="23025" y="23114"/>
                  </a:lnTo>
                  <a:lnTo>
                    <a:pt x="23393" y="23241"/>
                  </a:lnTo>
                  <a:lnTo>
                    <a:pt x="23406" y="23114"/>
                  </a:lnTo>
                  <a:close/>
                </a:path>
                <a:path w="25400" h="32385">
                  <a:moveTo>
                    <a:pt x="23558" y="15113"/>
                  </a:moveTo>
                  <a:lnTo>
                    <a:pt x="23329" y="14605"/>
                  </a:lnTo>
                  <a:lnTo>
                    <a:pt x="23215" y="14732"/>
                  </a:lnTo>
                  <a:lnTo>
                    <a:pt x="23558" y="15113"/>
                  </a:lnTo>
                  <a:close/>
                </a:path>
                <a:path w="25400" h="32385">
                  <a:moveTo>
                    <a:pt x="23622" y="22606"/>
                  </a:moveTo>
                  <a:lnTo>
                    <a:pt x="22923" y="22733"/>
                  </a:lnTo>
                  <a:lnTo>
                    <a:pt x="22720" y="22733"/>
                  </a:lnTo>
                  <a:lnTo>
                    <a:pt x="22593" y="22733"/>
                  </a:lnTo>
                  <a:lnTo>
                    <a:pt x="22847" y="22860"/>
                  </a:lnTo>
                  <a:lnTo>
                    <a:pt x="23126" y="22860"/>
                  </a:lnTo>
                  <a:lnTo>
                    <a:pt x="23380" y="22987"/>
                  </a:lnTo>
                  <a:lnTo>
                    <a:pt x="23393" y="23114"/>
                  </a:lnTo>
                  <a:lnTo>
                    <a:pt x="23418" y="22987"/>
                  </a:lnTo>
                  <a:lnTo>
                    <a:pt x="23596" y="23114"/>
                  </a:lnTo>
                  <a:lnTo>
                    <a:pt x="23596" y="22987"/>
                  </a:lnTo>
                  <a:lnTo>
                    <a:pt x="23622" y="22606"/>
                  </a:lnTo>
                  <a:close/>
                </a:path>
                <a:path w="25400" h="32385">
                  <a:moveTo>
                    <a:pt x="23647" y="23431"/>
                  </a:moveTo>
                  <a:close/>
                </a:path>
                <a:path w="25400" h="32385">
                  <a:moveTo>
                    <a:pt x="23736" y="23456"/>
                  </a:moveTo>
                  <a:close/>
                </a:path>
                <a:path w="25400" h="32385">
                  <a:moveTo>
                    <a:pt x="23901" y="23482"/>
                  </a:moveTo>
                  <a:lnTo>
                    <a:pt x="23736" y="23456"/>
                  </a:lnTo>
                  <a:lnTo>
                    <a:pt x="23901" y="23482"/>
                  </a:lnTo>
                  <a:close/>
                </a:path>
                <a:path w="25400" h="32385">
                  <a:moveTo>
                    <a:pt x="23952" y="23241"/>
                  </a:moveTo>
                  <a:lnTo>
                    <a:pt x="23799" y="23114"/>
                  </a:lnTo>
                  <a:lnTo>
                    <a:pt x="23914" y="23241"/>
                  </a:lnTo>
                  <a:lnTo>
                    <a:pt x="23406" y="23241"/>
                  </a:lnTo>
                  <a:lnTo>
                    <a:pt x="23787" y="23368"/>
                  </a:lnTo>
                  <a:lnTo>
                    <a:pt x="23952" y="23241"/>
                  </a:lnTo>
                  <a:close/>
                </a:path>
                <a:path w="25400" h="32385">
                  <a:moveTo>
                    <a:pt x="24765" y="18427"/>
                  </a:moveTo>
                  <a:close/>
                </a:path>
                <a:path w="25400" h="32385">
                  <a:moveTo>
                    <a:pt x="24879" y="23431"/>
                  </a:moveTo>
                  <a:lnTo>
                    <a:pt x="24765" y="23215"/>
                  </a:lnTo>
                  <a:lnTo>
                    <a:pt x="24688" y="23088"/>
                  </a:lnTo>
                  <a:lnTo>
                    <a:pt x="24561" y="22987"/>
                  </a:lnTo>
                  <a:lnTo>
                    <a:pt x="24549" y="22834"/>
                  </a:lnTo>
                  <a:lnTo>
                    <a:pt x="24714" y="22758"/>
                  </a:lnTo>
                  <a:lnTo>
                    <a:pt x="24765" y="22517"/>
                  </a:lnTo>
                  <a:lnTo>
                    <a:pt x="24472" y="22631"/>
                  </a:lnTo>
                  <a:lnTo>
                    <a:pt x="24460" y="22872"/>
                  </a:lnTo>
                  <a:lnTo>
                    <a:pt x="24587" y="23139"/>
                  </a:lnTo>
                  <a:lnTo>
                    <a:pt x="24447" y="23114"/>
                  </a:lnTo>
                  <a:lnTo>
                    <a:pt x="24523" y="23241"/>
                  </a:lnTo>
                  <a:lnTo>
                    <a:pt x="24384" y="23266"/>
                  </a:lnTo>
                  <a:lnTo>
                    <a:pt x="24218" y="23317"/>
                  </a:lnTo>
                  <a:lnTo>
                    <a:pt x="24015" y="23393"/>
                  </a:lnTo>
                  <a:lnTo>
                    <a:pt x="24053" y="23583"/>
                  </a:lnTo>
                  <a:lnTo>
                    <a:pt x="24231" y="23533"/>
                  </a:lnTo>
                  <a:lnTo>
                    <a:pt x="24879" y="23431"/>
                  </a:lnTo>
                  <a:close/>
                </a:path>
                <a:path w="25400" h="32385">
                  <a:moveTo>
                    <a:pt x="24980" y="19812"/>
                  </a:moveTo>
                  <a:close/>
                </a:path>
                <a:path w="25400" h="32385">
                  <a:moveTo>
                    <a:pt x="25107" y="20320"/>
                  </a:moveTo>
                  <a:lnTo>
                    <a:pt x="24955" y="20066"/>
                  </a:lnTo>
                  <a:lnTo>
                    <a:pt x="24892" y="20383"/>
                  </a:lnTo>
                  <a:lnTo>
                    <a:pt x="25095" y="20574"/>
                  </a:lnTo>
                  <a:lnTo>
                    <a:pt x="25107" y="20320"/>
                  </a:lnTo>
                  <a:close/>
                </a:path>
                <a:path w="25400" h="32385">
                  <a:moveTo>
                    <a:pt x="25158" y="20955"/>
                  </a:moveTo>
                  <a:lnTo>
                    <a:pt x="25057" y="20701"/>
                  </a:lnTo>
                  <a:lnTo>
                    <a:pt x="24942" y="20574"/>
                  </a:lnTo>
                  <a:lnTo>
                    <a:pt x="24841" y="20383"/>
                  </a:lnTo>
                  <a:lnTo>
                    <a:pt x="24866" y="19977"/>
                  </a:lnTo>
                  <a:lnTo>
                    <a:pt x="24853" y="19304"/>
                  </a:lnTo>
                  <a:lnTo>
                    <a:pt x="24625" y="18796"/>
                  </a:lnTo>
                  <a:lnTo>
                    <a:pt x="24460" y="18542"/>
                  </a:lnTo>
                  <a:lnTo>
                    <a:pt x="24739" y="18542"/>
                  </a:lnTo>
                  <a:lnTo>
                    <a:pt x="24663" y="18415"/>
                  </a:lnTo>
                  <a:lnTo>
                    <a:pt x="24434" y="18161"/>
                  </a:lnTo>
                  <a:lnTo>
                    <a:pt x="24371" y="18034"/>
                  </a:lnTo>
                  <a:lnTo>
                    <a:pt x="24803" y="18288"/>
                  </a:lnTo>
                  <a:lnTo>
                    <a:pt x="24650" y="18034"/>
                  </a:lnTo>
                  <a:lnTo>
                    <a:pt x="24193" y="17272"/>
                  </a:lnTo>
                  <a:lnTo>
                    <a:pt x="24549" y="17272"/>
                  </a:lnTo>
                  <a:lnTo>
                    <a:pt x="24180" y="17145"/>
                  </a:lnTo>
                  <a:lnTo>
                    <a:pt x="24142" y="16383"/>
                  </a:lnTo>
                  <a:lnTo>
                    <a:pt x="23914" y="16129"/>
                  </a:lnTo>
                  <a:lnTo>
                    <a:pt x="23901" y="16002"/>
                  </a:lnTo>
                  <a:lnTo>
                    <a:pt x="23876" y="15621"/>
                  </a:lnTo>
                  <a:lnTo>
                    <a:pt x="23634" y="15621"/>
                  </a:lnTo>
                  <a:lnTo>
                    <a:pt x="23431" y="15240"/>
                  </a:lnTo>
                  <a:lnTo>
                    <a:pt x="23215" y="15113"/>
                  </a:lnTo>
                  <a:lnTo>
                    <a:pt x="23202" y="14478"/>
                  </a:lnTo>
                  <a:lnTo>
                    <a:pt x="23342" y="14351"/>
                  </a:lnTo>
                  <a:lnTo>
                    <a:pt x="23025" y="14351"/>
                  </a:lnTo>
                  <a:lnTo>
                    <a:pt x="23190" y="14097"/>
                  </a:lnTo>
                  <a:lnTo>
                    <a:pt x="22936" y="13970"/>
                  </a:lnTo>
                  <a:lnTo>
                    <a:pt x="22987" y="13652"/>
                  </a:lnTo>
                  <a:lnTo>
                    <a:pt x="23164" y="13843"/>
                  </a:lnTo>
                  <a:lnTo>
                    <a:pt x="22999" y="13589"/>
                  </a:lnTo>
                  <a:lnTo>
                    <a:pt x="22923" y="13462"/>
                  </a:lnTo>
                  <a:lnTo>
                    <a:pt x="22733" y="13462"/>
                  </a:lnTo>
                  <a:lnTo>
                    <a:pt x="22466" y="13081"/>
                  </a:lnTo>
                  <a:lnTo>
                    <a:pt x="22796" y="13208"/>
                  </a:lnTo>
                  <a:lnTo>
                    <a:pt x="22809" y="13081"/>
                  </a:lnTo>
                  <a:lnTo>
                    <a:pt x="22834" y="12954"/>
                  </a:lnTo>
                  <a:lnTo>
                    <a:pt x="22656" y="12700"/>
                  </a:lnTo>
                  <a:lnTo>
                    <a:pt x="22352" y="12573"/>
                  </a:lnTo>
                  <a:lnTo>
                    <a:pt x="22288" y="12446"/>
                  </a:lnTo>
                  <a:lnTo>
                    <a:pt x="22352" y="12319"/>
                  </a:lnTo>
                  <a:lnTo>
                    <a:pt x="22059" y="12192"/>
                  </a:lnTo>
                  <a:lnTo>
                    <a:pt x="21932" y="11557"/>
                  </a:lnTo>
                  <a:lnTo>
                    <a:pt x="21742" y="11430"/>
                  </a:lnTo>
                  <a:lnTo>
                    <a:pt x="21564" y="11303"/>
                  </a:lnTo>
                  <a:lnTo>
                    <a:pt x="21336" y="11430"/>
                  </a:lnTo>
                  <a:lnTo>
                    <a:pt x="21247" y="11303"/>
                  </a:lnTo>
                  <a:lnTo>
                    <a:pt x="21209" y="11176"/>
                  </a:lnTo>
                  <a:lnTo>
                    <a:pt x="21336" y="11176"/>
                  </a:lnTo>
                  <a:lnTo>
                    <a:pt x="21183" y="11049"/>
                  </a:lnTo>
                  <a:lnTo>
                    <a:pt x="21221" y="10922"/>
                  </a:lnTo>
                  <a:lnTo>
                    <a:pt x="21158" y="10795"/>
                  </a:lnTo>
                  <a:lnTo>
                    <a:pt x="20929" y="10541"/>
                  </a:lnTo>
                  <a:lnTo>
                    <a:pt x="21018" y="10160"/>
                  </a:lnTo>
                  <a:lnTo>
                    <a:pt x="21221" y="10858"/>
                  </a:lnTo>
                  <a:lnTo>
                    <a:pt x="21221" y="10414"/>
                  </a:lnTo>
                  <a:lnTo>
                    <a:pt x="21348" y="10922"/>
                  </a:lnTo>
                  <a:lnTo>
                    <a:pt x="21501" y="10414"/>
                  </a:lnTo>
                  <a:lnTo>
                    <a:pt x="21412" y="10160"/>
                  </a:lnTo>
                  <a:lnTo>
                    <a:pt x="21234" y="10160"/>
                  </a:lnTo>
                  <a:lnTo>
                    <a:pt x="21082" y="9779"/>
                  </a:lnTo>
                  <a:lnTo>
                    <a:pt x="21031" y="9652"/>
                  </a:lnTo>
                  <a:lnTo>
                    <a:pt x="20866" y="9652"/>
                  </a:lnTo>
                  <a:lnTo>
                    <a:pt x="20891" y="9779"/>
                  </a:lnTo>
                  <a:lnTo>
                    <a:pt x="20726" y="9779"/>
                  </a:lnTo>
                  <a:lnTo>
                    <a:pt x="20167" y="9144"/>
                  </a:lnTo>
                  <a:lnTo>
                    <a:pt x="20916" y="8890"/>
                  </a:lnTo>
                  <a:lnTo>
                    <a:pt x="20383" y="8509"/>
                  </a:lnTo>
                  <a:lnTo>
                    <a:pt x="19926" y="8509"/>
                  </a:lnTo>
                  <a:lnTo>
                    <a:pt x="19850" y="8128"/>
                  </a:lnTo>
                  <a:lnTo>
                    <a:pt x="20142" y="8128"/>
                  </a:lnTo>
                  <a:lnTo>
                    <a:pt x="20078" y="8001"/>
                  </a:lnTo>
                  <a:lnTo>
                    <a:pt x="19951" y="7747"/>
                  </a:lnTo>
                  <a:lnTo>
                    <a:pt x="19900" y="7620"/>
                  </a:lnTo>
                  <a:lnTo>
                    <a:pt x="19837" y="7747"/>
                  </a:lnTo>
                  <a:lnTo>
                    <a:pt x="19685" y="8001"/>
                  </a:lnTo>
                  <a:lnTo>
                    <a:pt x="19570" y="7493"/>
                  </a:lnTo>
                  <a:lnTo>
                    <a:pt x="19443" y="7239"/>
                  </a:lnTo>
                  <a:lnTo>
                    <a:pt x="19342" y="6731"/>
                  </a:lnTo>
                  <a:lnTo>
                    <a:pt x="19253" y="6604"/>
                  </a:lnTo>
                  <a:lnTo>
                    <a:pt x="18643" y="5715"/>
                  </a:lnTo>
                  <a:lnTo>
                    <a:pt x="18554" y="5588"/>
                  </a:lnTo>
                  <a:lnTo>
                    <a:pt x="18745" y="5588"/>
                  </a:lnTo>
                  <a:lnTo>
                    <a:pt x="18630" y="5334"/>
                  </a:lnTo>
                  <a:lnTo>
                    <a:pt x="18364" y="4953"/>
                  </a:lnTo>
                  <a:lnTo>
                    <a:pt x="18275" y="4826"/>
                  </a:lnTo>
                  <a:lnTo>
                    <a:pt x="18262" y="5334"/>
                  </a:lnTo>
                  <a:lnTo>
                    <a:pt x="18224" y="5207"/>
                  </a:lnTo>
                  <a:lnTo>
                    <a:pt x="18161" y="4953"/>
                  </a:lnTo>
                  <a:lnTo>
                    <a:pt x="18262" y="5334"/>
                  </a:lnTo>
                  <a:lnTo>
                    <a:pt x="18262" y="4787"/>
                  </a:lnTo>
                  <a:lnTo>
                    <a:pt x="17970" y="3810"/>
                  </a:lnTo>
                  <a:lnTo>
                    <a:pt x="17830" y="3175"/>
                  </a:lnTo>
                  <a:lnTo>
                    <a:pt x="17538" y="3048"/>
                  </a:lnTo>
                  <a:lnTo>
                    <a:pt x="17513" y="2921"/>
                  </a:lnTo>
                  <a:lnTo>
                    <a:pt x="17487" y="5207"/>
                  </a:lnTo>
                  <a:lnTo>
                    <a:pt x="17449" y="5715"/>
                  </a:lnTo>
                  <a:lnTo>
                    <a:pt x="17157" y="5118"/>
                  </a:lnTo>
                  <a:lnTo>
                    <a:pt x="17487" y="5207"/>
                  </a:lnTo>
                  <a:lnTo>
                    <a:pt x="17487" y="2895"/>
                  </a:lnTo>
                  <a:lnTo>
                    <a:pt x="17297" y="2413"/>
                  </a:lnTo>
                  <a:lnTo>
                    <a:pt x="17106" y="2159"/>
                  </a:lnTo>
                  <a:lnTo>
                    <a:pt x="16814" y="1778"/>
                  </a:lnTo>
                  <a:lnTo>
                    <a:pt x="16700" y="1524"/>
                  </a:lnTo>
                  <a:lnTo>
                    <a:pt x="16675" y="1270"/>
                  </a:lnTo>
                  <a:lnTo>
                    <a:pt x="11849" y="1270"/>
                  </a:lnTo>
                  <a:lnTo>
                    <a:pt x="11277" y="1270"/>
                  </a:lnTo>
                  <a:lnTo>
                    <a:pt x="10426" y="1270"/>
                  </a:lnTo>
                  <a:lnTo>
                    <a:pt x="10325" y="1562"/>
                  </a:lnTo>
                  <a:lnTo>
                    <a:pt x="10172" y="1651"/>
                  </a:lnTo>
                  <a:lnTo>
                    <a:pt x="10109" y="1524"/>
                  </a:lnTo>
                  <a:lnTo>
                    <a:pt x="9842" y="1778"/>
                  </a:lnTo>
                  <a:lnTo>
                    <a:pt x="9601" y="1651"/>
                  </a:lnTo>
                  <a:lnTo>
                    <a:pt x="9613" y="1778"/>
                  </a:lnTo>
                  <a:lnTo>
                    <a:pt x="9283" y="2032"/>
                  </a:lnTo>
                  <a:lnTo>
                    <a:pt x="8699" y="1905"/>
                  </a:lnTo>
                  <a:lnTo>
                    <a:pt x="8661" y="1778"/>
                  </a:lnTo>
                  <a:lnTo>
                    <a:pt x="7874" y="2286"/>
                  </a:lnTo>
                  <a:lnTo>
                    <a:pt x="7708" y="2286"/>
                  </a:lnTo>
                  <a:lnTo>
                    <a:pt x="7962" y="1778"/>
                  </a:lnTo>
                  <a:lnTo>
                    <a:pt x="7607" y="2159"/>
                  </a:lnTo>
                  <a:lnTo>
                    <a:pt x="7607" y="2286"/>
                  </a:lnTo>
                  <a:lnTo>
                    <a:pt x="7366" y="2286"/>
                  </a:lnTo>
                  <a:lnTo>
                    <a:pt x="6908" y="2413"/>
                  </a:lnTo>
                  <a:lnTo>
                    <a:pt x="6578" y="2540"/>
                  </a:lnTo>
                  <a:lnTo>
                    <a:pt x="6604" y="2413"/>
                  </a:lnTo>
                  <a:lnTo>
                    <a:pt x="5943" y="2552"/>
                  </a:lnTo>
                  <a:lnTo>
                    <a:pt x="4876" y="2959"/>
                  </a:lnTo>
                  <a:lnTo>
                    <a:pt x="4787" y="3225"/>
                  </a:lnTo>
                  <a:lnTo>
                    <a:pt x="9537" y="3251"/>
                  </a:lnTo>
                  <a:lnTo>
                    <a:pt x="10147" y="2667"/>
                  </a:lnTo>
                  <a:lnTo>
                    <a:pt x="10693" y="2921"/>
                  </a:lnTo>
                  <a:lnTo>
                    <a:pt x="10858" y="2794"/>
                  </a:lnTo>
                  <a:lnTo>
                    <a:pt x="11087" y="2667"/>
                  </a:lnTo>
                  <a:lnTo>
                    <a:pt x="11252" y="2540"/>
                  </a:lnTo>
                  <a:lnTo>
                    <a:pt x="11290" y="2794"/>
                  </a:lnTo>
                  <a:lnTo>
                    <a:pt x="12090" y="2667"/>
                  </a:lnTo>
                  <a:lnTo>
                    <a:pt x="12725" y="2413"/>
                  </a:lnTo>
                  <a:lnTo>
                    <a:pt x="12623" y="2540"/>
                  </a:lnTo>
                  <a:lnTo>
                    <a:pt x="12992" y="2413"/>
                  </a:lnTo>
                  <a:lnTo>
                    <a:pt x="12954" y="2032"/>
                  </a:lnTo>
                  <a:lnTo>
                    <a:pt x="12941" y="1905"/>
                  </a:lnTo>
                  <a:lnTo>
                    <a:pt x="13284" y="1778"/>
                  </a:lnTo>
                  <a:lnTo>
                    <a:pt x="13449" y="2032"/>
                  </a:lnTo>
                  <a:lnTo>
                    <a:pt x="14033" y="1905"/>
                  </a:lnTo>
                  <a:lnTo>
                    <a:pt x="14884" y="1905"/>
                  </a:lnTo>
                  <a:lnTo>
                    <a:pt x="15113" y="1651"/>
                  </a:lnTo>
                  <a:lnTo>
                    <a:pt x="15240" y="1524"/>
                  </a:lnTo>
                  <a:lnTo>
                    <a:pt x="15240" y="1651"/>
                  </a:lnTo>
                  <a:lnTo>
                    <a:pt x="15328" y="1778"/>
                  </a:lnTo>
                  <a:lnTo>
                    <a:pt x="15544" y="1524"/>
                  </a:lnTo>
                  <a:lnTo>
                    <a:pt x="15811" y="2032"/>
                  </a:lnTo>
                  <a:lnTo>
                    <a:pt x="15633" y="2032"/>
                  </a:lnTo>
                  <a:lnTo>
                    <a:pt x="15938" y="2286"/>
                  </a:lnTo>
                  <a:lnTo>
                    <a:pt x="16014" y="2159"/>
                  </a:lnTo>
                  <a:lnTo>
                    <a:pt x="16154" y="2413"/>
                  </a:lnTo>
                  <a:lnTo>
                    <a:pt x="16243" y="2667"/>
                  </a:lnTo>
                  <a:lnTo>
                    <a:pt x="16154" y="2921"/>
                  </a:lnTo>
                  <a:lnTo>
                    <a:pt x="16370" y="2794"/>
                  </a:lnTo>
                  <a:lnTo>
                    <a:pt x="16421" y="3175"/>
                  </a:lnTo>
                  <a:lnTo>
                    <a:pt x="16383" y="3429"/>
                  </a:lnTo>
                  <a:lnTo>
                    <a:pt x="16789" y="3683"/>
                  </a:lnTo>
                  <a:lnTo>
                    <a:pt x="16852" y="4064"/>
                  </a:lnTo>
                  <a:lnTo>
                    <a:pt x="16725" y="4191"/>
                  </a:lnTo>
                  <a:lnTo>
                    <a:pt x="17030" y="4318"/>
                  </a:lnTo>
                  <a:lnTo>
                    <a:pt x="17068" y="4572"/>
                  </a:lnTo>
                  <a:lnTo>
                    <a:pt x="16954" y="4699"/>
                  </a:lnTo>
                  <a:lnTo>
                    <a:pt x="17068" y="5080"/>
                  </a:lnTo>
                  <a:lnTo>
                    <a:pt x="17106" y="5461"/>
                  </a:lnTo>
                  <a:lnTo>
                    <a:pt x="16776" y="5334"/>
                  </a:lnTo>
                  <a:lnTo>
                    <a:pt x="17018" y="5461"/>
                  </a:lnTo>
                  <a:lnTo>
                    <a:pt x="17475" y="5842"/>
                  </a:lnTo>
                  <a:lnTo>
                    <a:pt x="17640" y="6477"/>
                  </a:lnTo>
                  <a:lnTo>
                    <a:pt x="17741" y="6985"/>
                  </a:lnTo>
                  <a:lnTo>
                    <a:pt x="17856" y="7112"/>
                  </a:lnTo>
                  <a:lnTo>
                    <a:pt x="17932" y="7239"/>
                  </a:lnTo>
                  <a:lnTo>
                    <a:pt x="18084" y="7239"/>
                  </a:lnTo>
                  <a:lnTo>
                    <a:pt x="18161" y="7366"/>
                  </a:lnTo>
                  <a:lnTo>
                    <a:pt x="18199" y="7112"/>
                  </a:lnTo>
                  <a:lnTo>
                    <a:pt x="18046" y="6985"/>
                  </a:lnTo>
                  <a:lnTo>
                    <a:pt x="17907" y="6731"/>
                  </a:lnTo>
                  <a:lnTo>
                    <a:pt x="17868" y="6985"/>
                  </a:lnTo>
                  <a:lnTo>
                    <a:pt x="17754" y="6731"/>
                  </a:lnTo>
                  <a:lnTo>
                    <a:pt x="17868" y="6985"/>
                  </a:lnTo>
                  <a:lnTo>
                    <a:pt x="17868" y="6654"/>
                  </a:lnTo>
                  <a:lnTo>
                    <a:pt x="18135" y="6731"/>
                  </a:lnTo>
                  <a:lnTo>
                    <a:pt x="18135" y="6921"/>
                  </a:lnTo>
                  <a:lnTo>
                    <a:pt x="18516" y="7112"/>
                  </a:lnTo>
                  <a:lnTo>
                    <a:pt x="18491" y="8128"/>
                  </a:lnTo>
                  <a:lnTo>
                    <a:pt x="18757" y="8509"/>
                  </a:lnTo>
                  <a:lnTo>
                    <a:pt x="19088" y="9144"/>
                  </a:lnTo>
                  <a:lnTo>
                    <a:pt x="19545" y="9271"/>
                  </a:lnTo>
                  <a:lnTo>
                    <a:pt x="19570" y="9652"/>
                  </a:lnTo>
                  <a:lnTo>
                    <a:pt x="19761" y="10160"/>
                  </a:lnTo>
                  <a:lnTo>
                    <a:pt x="20053" y="10160"/>
                  </a:lnTo>
                  <a:lnTo>
                    <a:pt x="20142" y="10541"/>
                  </a:lnTo>
                  <a:lnTo>
                    <a:pt x="19862" y="10261"/>
                  </a:lnTo>
                  <a:lnTo>
                    <a:pt x="20053" y="10541"/>
                  </a:lnTo>
                  <a:lnTo>
                    <a:pt x="20116" y="11684"/>
                  </a:lnTo>
                  <a:lnTo>
                    <a:pt x="21297" y="11811"/>
                  </a:lnTo>
                  <a:lnTo>
                    <a:pt x="21374" y="12954"/>
                  </a:lnTo>
                  <a:lnTo>
                    <a:pt x="21437" y="13081"/>
                  </a:lnTo>
                  <a:lnTo>
                    <a:pt x="21818" y="14224"/>
                  </a:lnTo>
                  <a:lnTo>
                    <a:pt x="22758" y="15367"/>
                  </a:lnTo>
                  <a:lnTo>
                    <a:pt x="22948" y="17145"/>
                  </a:lnTo>
                  <a:lnTo>
                    <a:pt x="23101" y="17145"/>
                  </a:lnTo>
                  <a:lnTo>
                    <a:pt x="23279" y="17272"/>
                  </a:lnTo>
                  <a:lnTo>
                    <a:pt x="23126" y="17526"/>
                  </a:lnTo>
                  <a:lnTo>
                    <a:pt x="23456" y="17780"/>
                  </a:lnTo>
                  <a:lnTo>
                    <a:pt x="23787" y="18288"/>
                  </a:lnTo>
                  <a:lnTo>
                    <a:pt x="23456" y="18592"/>
                  </a:lnTo>
                  <a:lnTo>
                    <a:pt x="23329" y="18923"/>
                  </a:lnTo>
                  <a:lnTo>
                    <a:pt x="23723" y="19431"/>
                  </a:lnTo>
                  <a:lnTo>
                    <a:pt x="23825" y="19304"/>
                  </a:lnTo>
                  <a:lnTo>
                    <a:pt x="23926" y="19735"/>
                  </a:lnTo>
                  <a:lnTo>
                    <a:pt x="24041" y="20066"/>
                  </a:lnTo>
                  <a:lnTo>
                    <a:pt x="23888" y="20066"/>
                  </a:lnTo>
                  <a:lnTo>
                    <a:pt x="24028" y="20193"/>
                  </a:lnTo>
                  <a:lnTo>
                    <a:pt x="23888" y="20345"/>
                  </a:lnTo>
                  <a:lnTo>
                    <a:pt x="24015" y="20574"/>
                  </a:lnTo>
                  <a:lnTo>
                    <a:pt x="24117" y="21336"/>
                  </a:lnTo>
                  <a:lnTo>
                    <a:pt x="23749" y="20828"/>
                  </a:lnTo>
                  <a:lnTo>
                    <a:pt x="23774" y="21615"/>
                  </a:lnTo>
                  <a:lnTo>
                    <a:pt x="24117" y="22225"/>
                  </a:lnTo>
                  <a:lnTo>
                    <a:pt x="24218" y="21844"/>
                  </a:lnTo>
                  <a:lnTo>
                    <a:pt x="24371" y="22034"/>
                  </a:lnTo>
                  <a:lnTo>
                    <a:pt x="24688" y="22098"/>
                  </a:lnTo>
                  <a:lnTo>
                    <a:pt x="24701" y="22250"/>
                  </a:lnTo>
                  <a:lnTo>
                    <a:pt x="24917" y="22364"/>
                  </a:lnTo>
                  <a:lnTo>
                    <a:pt x="25133" y="21844"/>
                  </a:lnTo>
                  <a:lnTo>
                    <a:pt x="25031" y="21463"/>
                  </a:lnTo>
                  <a:lnTo>
                    <a:pt x="24968" y="21336"/>
                  </a:lnTo>
                  <a:lnTo>
                    <a:pt x="25031" y="20955"/>
                  </a:lnTo>
                  <a:lnTo>
                    <a:pt x="25158" y="20955"/>
                  </a:lnTo>
                  <a:close/>
                </a:path>
                <a:path w="25400" h="32385">
                  <a:moveTo>
                    <a:pt x="25247" y="21336"/>
                  </a:moveTo>
                  <a:lnTo>
                    <a:pt x="25120" y="21209"/>
                  </a:lnTo>
                  <a:lnTo>
                    <a:pt x="25120" y="21463"/>
                  </a:lnTo>
                  <a:lnTo>
                    <a:pt x="25247" y="21336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4142243" y="3049863"/>
              <a:ext cx="44450" cy="160020"/>
            </a:xfrm>
            <a:custGeom>
              <a:avLst/>
              <a:gdLst/>
              <a:ahLst/>
              <a:cxnLst/>
              <a:rect l="l" t="t" r="r" b="b"/>
              <a:pathLst>
                <a:path w="44450" h="160019">
                  <a:moveTo>
                    <a:pt x="26200" y="0"/>
                  </a:moveTo>
                  <a:lnTo>
                    <a:pt x="21653" y="508"/>
                  </a:lnTo>
                  <a:lnTo>
                    <a:pt x="18859" y="2730"/>
                  </a:lnTo>
                  <a:lnTo>
                    <a:pt x="17907" y="3098"/>
                  </a:lnTo>
                  <a:lnTo>
                    <a:pt x="14097" y="5778"/>
                  </a:lnTo>
                  <a:lnTo>
                    <a:pt x="10375" y="9702"/>
                  </a:lnTo>
                  <a:lnTo>
                    <a:pt x="7340" y="15011"/>
                  </a:lnTo>
                  <a:lnTo>
                    <a:pt x="6464" y="19354"/>
                  </a:lnTo>
                  <a:lnTo>
                    <a:pt x="5359" y="21209"/>
                  </a:lnTo>
                  <a:lnTo>
                    <a:pt x="3835" y="27990"/>
                  </a:lnTo>
                  <a:lnTo>
                    <a:pt x="3644" y="33020"/>
                  </a:lnTo>
                  <a:lnTo>
                    <a:pt x="2514" y="42989"/>
                  </a:lnTo>
                  <a:lnTo>
                    <a:pt x="2425" y="47726"/>
                  </a:lnTo>
                  <a:lnTo>
                    <a:pt x="2019" y="49453"/>
                  </a:lnTo>
                  <a:lnTo>
                    <a:pt x="203" y="53136"/>
                  </a:lnTo>
                  <a:lnTo>
                    <a:pt x="0" y="54838"/>
                  </a:lnTo>
                  <a:lnTo>
                    <a:pt x="139" y="59702"/>
                  </a:lnTo>
                  <a:lnTo>
                    <a:pt x="1181" y="72377"/>
                  </a:lnTo>
                  <a:lnTo>
                    <a:pt x="1968" y="74041"/>
                  </a:lnTo>
                  <a:lnTo>
                    <a:pt x="2374" y="77190"/>
                  </a:lnTo>
                  <a:lnTo>
                    <a:pt x="2057" y="78346"/>
                  </a:lnTo>
                  <a:lnTo>
                    <a:pt x="3009" y="83032"/>
                  </a:lnTo>
                  <a:lnTo>
                    <a:pt x="4419" y="87731"/>
                  </a:lnTo>
                  <a:lnTo>
                    <a:pt x="5219" y="97497"/>
                  </a:lnTo>
                  <a:lnTo>
                    <a:pt x="7835" y="106451"/>
                  </a:lnTo>
                  <a:lnTo>
                    <a:pt x="7950" y="109791"/>
                  </a:lnTo>
                  <a:lnTo>
                    <a:pt x="10198" y="115735"/>
                  </a:lnTo>
                  <a:lnTo>
                    <a:pt x="11836" y="121577"/>
                  </a:lnTo>
                  <a:lnTo>
                    <a:pt x="12661" y="125171"/>
                  </a:lnTo>
                  <a:lnTo>
                    <a:pt x="14579" y="128841"/>
                  </a:lnTo>
                  <a:lnTo>
                    <a:pt x="17805" y="139230"/>
                  </a:lnTo>
                  <a:lnTo>
                    <a:pt x="18224" y="141262"/>
                  </a:lnTo>
                  <a:lnTo>
                    <a:pt x="23088" y="151815"/>
                  </a:lnTo>
                  <a:lnTo>
                    <a:pt x="22999" y="152311"/>
                  </a:lnTo>
                  <a:lnTo>
                    <a:pt x="23850" y="153797"/>
                  </a:lnTo>
                  <a:lnTo>
                    <a:pt x="26555" y="159219"/>
                  </a:lnTo>
                  <a:lnTo>
                    <a:pt x="27317" y="159575"/>
                  </a:lnTo>
                  <a:lnTo>
                    <a:pt x="28549" y="159092"/>
                  </a:lnTo>
                  <a:lnTo>
                    <a:pt x="44107" y="155041"/>
                  </a:lnTo>
                  <a:lnTo>
                    <a:pt x="43510" y="154038"/>
                  </a:lnTo>
                  <a:lnTo>
                    <a:pt x="41300" y="144335"/>
                  </a:lnTo>
                  <a:lnTo>
                    <a:pt x="39704" y="136201"/>
                  </a:lnTo>
                  <a:lnTo>
                    <a:pt x="35991" y="111810"/>
                  </a:lnTo>
                  <a:lnTo>
                    <a:pt x="31787" y="93049"/>
                  </a:lnTo>
                  <a:lnTo>
                    <a:pt x="31153" y="86779"/>
                  </a:lnTo>
                  <a:lnTo>
                    <a:pt x="31038" y="81686"/>
                  </a:lnTo>
                  <a:lnTo>
                    <a:pt x="32689" y="77279"/>
                  </a:lnTo>
                  <a:lnTo>
                    <a:pt x="33870" y="71932"/>
                  </a:lnTo>
                  <a:lnTo>
                    <a:pt x="35875" y="60935"/>
                  </a:lnTo>
                  <a:lnTo>
                    <a:pt x="37269" y="49841"/>
                  </a:lnTo>
                  <a:lnTo>
                    <a:pt x="39611" y="24752"/>
                  </a:lnTo>
                  <a:lnTo>
                    <a:pt x="39611" y="20904"/>
                  </a:lnTo>
                  <a:lnTo>
                    <a:pt x="40297" y="13970"/>
                  </a:lnTo>
                  <a:lnTo>
                    <a:pt x="39979" y="13030"/>
                  </a:lnTo>
                  <a:lnTo>
                    <a:pt x="39281" y="8851"/>
                  </a:lnTo>
                  <a:lnTo>
                    <a:pt x="38773" y="8153"/>
                  </a:lnTo>
                  <a:lnTo>
                    <a:pt x="37922" y="5651"/>
                  </a:lnTo>
                  <a:lnTo>
                    <a:pt x="36385" y="4013"/>
                  </a:lnTo>
                  <a:lnTo>
                    <a:pt x="35217" y="3619"/>
                  </a:lnTo>
                  <a:lnTo>
                    <a:pt x="33045" y="1778"/>
                  </a:lnTo>
                  <a:lnTo>
                    <a:pt x="27990" y="203"/>
                  </a:lnTo>
                  <a:lnTo>
                    <a:pt x="26200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4137266" y="3047999"/>
              <a:ext cx="52069" cy="165100"/>
            </a:xfrm>
            <a:custGeom>
              <a:avLst/>
              <a:gdLst/>
              <a:ahLst/>
              <a:cxnLst/>
              <a:rect l="l" t="t" r="r" b="b"/>
              <a:pathLst>
                <a:path w="52070" h="165100">
                  <a:moveTo>
                    <a:pt x="812" y="58216"/>
                  </a:moveTo>
                  <a:lnTo>
                    <a:pt x="711" y="57899"/>
                  </a:lnTo>
                  <a:lnTo>
                    <a:pt x="736" y="58077"/>
                  </a:lnTo>
                  <a:lnTo>
                    <a:pt x="800" y="58267"/>
                  </a:lnTo>
                  <a:close/>
                </a:path>
                <a:path w="52070" h="165100">
                  <a:moveTo>
                    <a:pt x="1168" y="54229"/>
                  </a:moveTo>
                  <a:lnTo>
                    <a:pt x="889" y="55499"/>
                  </a:lnTo>
                  <a:lnTo>
                    <a:pt x="1092" y="55499"/>
                  </a:lnTo>
                  <a:lnTo>
                    <a:pt x="1168" y="54229"/>
                  </a:lnTo>
                  <a:close/>
                </a:path>
                <a:path w="52070" h="165100">
                  <a:moveTo>
                    <a:pt x="1193" y="58039"/>
                  </a:moveTo>
                  <a:lnTo>
                    <a:pt x="1143" y="58547"/>
                  </a:lnTo>
                  <a:lnTo>
                    <a:pt x="1193" y="58039"/>
                  </a:lnTo>
                  <a:close/>
                </a:path>
                <a:path w="52070" h="165100">
                  <a:moveTo>
                    <a:pt x="1409" y="56489"/>
                  </a:moveTo>
                  <a:lnTo>
                    <a:pt x="1092" y="55499"/>
                  </a:lnTo>
                  <a:lnTo>
                    <a:pt x="1384" y="56769"/>
                  </a:lnTo>
                  <a:lnTo>
                    <a:pt x="1409" y="56489"/>
                  </a:lnTo>
                  <a:close/>
                </a:path>
                <a:path w="52070" h="165100">
                  <a:moveTo>
                    <a:pt x="3289" y="73279"/>
                  </a:moveTo>
                  <a:lnTo>
                    <a:pt x="2565" y="70739"/>
                  </a:lnTo>
                  <a:lnTo>
                    <a:pt x="1257" y="70739"/>
                  </a:lnTo>
                  <a:lnTo>
                    <a:pt x="1981" y="72009"/>
                  </a:lnTo>
                  <a:lnTo>
                    <a:pt x="2489" y="72009"/>
                  </a:lnTo>
                  <a:lnTo>
                    <a:pt x="3289" y="73279"/>
                  </a:lnTo>
                  <a:close/>
                </a:path>
                <a:path w="52070" h="165100">
                  <a:moveTo>
                    <a:pt x="3429" y="64389"/>
                  </a:moveTo>
                  <a:lnTo>
                    <a:pt x="3251" y="65659"/>
                  </a:lnTo>
                  <a:lnTo>
                    <a:pt x="3429" y="64389"/>
                  </a:lnTo>
                  <a:close/>
                </a:path>
                <a:path w="52070" h="165100">
                  <a:moveTo>
                    <a:pt x="3530" y="51689"/>
                  </a:moveTo>
                  <a:lnTo>
                    <a:pt x="3340" y="51689"/>
                  </a:lnTo>
                  <a:lnTo>
                    <a:pt x="3390" y="51866"/>
                  </a:lnTo>
                  <a:lnTo>
                    <a:pt x="3530" y="51689"/>
                  </a:lnTo>
                  <a:close/>
                </a:path>
                <a:path w="52070" h="165100">
                  <a:moveTo>
                    <a:pt x="3886" y="80314"/>
                  </a:moveTo>
                  <a:lnTo>
                    <a:pt x="3695" y="80391"/>
                  </a:lnTo>
                  <a:lnTo>
                    <a:pt x="3517" y="80645"/>
                  </a:lnTo>
                  <a:lnTo>
                    <a:pt x="3670" y="80568"/>
                  </a:lnTo>
                  <a:lnTo>
                    <a:pt x="3771" y="80441"/>
                  </a:lnTo>
                  <a:lnTo>
                    <a:pt x="3886" y="80314"/>
                  </a:lnTo>
                  <a:close/>
                </a:path>
                <a:path w="52070" h="165100">
                  <a:moveTo>
                    <a:pt x="4356" y="48298"/>
                  </a:moveTo>
                  <a:lnTo>
                    <a:pt x="4191" y="48463"/>
                  </a:lnTo>
                  <a:lnTo>
                    <a:pt x="4330" y="48374"/>
                  </a:lnTo>
                  <a:close/>
                </a:path>
                <a:path w="52070" h="165100">
                  <a:moveTo>
                    <a:pt x="4724" y="45339"/>
                  </a:moveTo>
                  <a:lnTo>
                    <a:pt x="4165" y="45339"/>
                  </a:lnTo>
                  <a:lnTo>
                    <a:pt x="4419" y="46469"/>
                  </a:lnTo>
                  <a:lnTo>
                    <a:pt x="4533" y="46228"/>
                  </a:lnTo>
                  <a:lnTo>
                    <a:pt x="4724" y="45339"/>
                  </a:lnTo>
                  <a:close/>
                </a:path>
                <a:path w="52070" h="165100">
                  <a:moveTo>
                    <a:pt x="5130" y="35242"/>
                  </a:moveTo>
                  <a:lnTo>
                    <a:pt x="5003" y="34442"/>
                  </a:lnTo>
                  <a:lnTo>
                    <a:pt x="4902" y="34163"/>
                  </a:lnTo>
                  <a:lnTo>
                    <a:pt x="5130" y="35242"/>
                  </a:lnTo>
                  <a:close/>
                </a:path>
                <a:path w="52070" h="165100">
                  <a:moveTo>
                    <a:pt x="5715" y="43446"/>
                  </a:moveTo>
                  <a:lnTo>
                    <a:pt x="5702" y="43205"/>
                  </a:lnTo>
                  <a:lnTo>
                    <a:pt x="5524" y="43078"/>
                  </a:lnTo>
                  <a:lnTo>
                    <a:pt x="5575" y="43307"/>
                  </a:lnTo>
                  <a:lnTo>
                    <a:pt x="5626" y="43497"/>
                  </a:lnTo>
                  <a:close/>
                </a:path>
                <a:path w="52070" h="165100">
                  <a:moveTo>
                    <a:pt x="5918" y="36093"/>
                  </a:moveTo>
                  <a:lnTo>
                    <a:pt x="5257" y="36449"/>
                  </a:lnTo>
                  <a:lnTo>
                    <a:pt x="5892" y="37719"/>
                  </a:lnTo>
                  <a:lnTo>
                    <a:pt x="5918" y="36093"/>
                  </a:lnTo>
                  <a:close/>
                </a:path>
                <a:path w="52070" h="165100">
                  <a:moveTo>
                    <a:pt x="6337" y="35864"/>
                  </a:moveTo>
                  <a:lnTo>
                    <a:pt x="5930" y="35179"/>
                  </a:lnTo>
                  <a:lnTo>
                    <a:pt x="5918" y="36093"/>
                  </a:lnTo>
                  <a:lnTo>
                    <a:pt x="6337" y="35864"/>
                  </a:lnTo>
                  <a:close/>
                </a:path>
                <a:path w="52070" h="165100">
                  <a:moveTo>
                    <a:pt x="6781" y="89941"/>
                  </a:moveTo>
                  <a:lnTo>
                    <a:pt x="6642" y="89852"/>
                  </a:lnTo>
                  <a:lnTo>
                    <a:pt x="6692" y="90043"/>
                  </a:lnTo>
                  <a:close/>
                </a:path>
                <a:path w="52070" h="165100">
                  <a:moveTo>
                    <a:pt x="7658" y="60121"/>
                  </a:moveTo>
                  <a:lnTo>
                    <a:pt x="7620" y="60579"/>
                  </a:lnTo>
                  <a:lnTo>
                    <a:pt x="7658" y="60121"/>
                  </a:lnTo>
                  <a:close/>
                </a:path>
                <a:path w="52070" h="165100">
                  <a:moveTo>
                    <a:pt x="7708" y="96316"/>
                  </a:moveTo>
                  <a:lnTo>
                    <a:pt x="7505" y="95872"/>
                  </a:lnTo>
                  <a:lnTo>
                    <a:pt x="6413" y="95859"/>
                  </a:lnTo>
                  <a:lnTo>
                    <a:pt x="6756" y="96583"/>
                  </a:lnTo>
                  <a:lnTo>
                    <a:pt x="7708" y="96316"/>
                  </a:lnTo>
                  <a:close/>
                </a:path>
                <a:path w="52070" h="165100">
                  <a:moveTo>
                    <a:pt x="7848" y="98082"/>
                  </a:moveTo>
                  <a:lnTo>
                    <a:pt x="7759" y="97777"/>
                  </a:lnTo>
                  <a:lnTo>
                    <a:pt x="7696" y="98285"/>
                  </a:lnTo>
                  <a:lnTo>
                    <a:pt x="7848" y="98082"/>
                  </a:lnTo>
                  <a:close/>
                </a:path>
                <a:path w="52070" h="165100">
                  <a:moveTo>
                    <a:pt x="7950" y="22936"/>
                  </a:moveTo>
                  <a:lnTo>
                    <a:pt x="7696" y="22796"/>
                  </a:lnTo>
                  <a:lnTo>
                    <a:pt x="7556" y="23596"/>
                  </a:lnTo>
                  <a:lnTo>
                    <a:pt x="7950" y="22936"/>
                  </a:lnTo>
                  <a:close/>
                </a:path>
                <a:path w="52070" h="165100">
                  <a:moveTo>
                    <a:pt x="8331" y="63119"/>
                  </a:moveTo>
                  <a:close/>
                </a:path>
                <a:path w="52070" h="165100">
                  <a:moveTo>
                    <a:pt x="8343" y="60490"/>
                  </a:moveTo>
                  <a:lnTo>
                    <a:pt x="8039" y="59309"/>
                  </a:lnTo>
                  <a:lnTo>
                    <a:pt x="7759" y="60172"/>
                  </a:lnTo>
                  <a:lnTo>
                    <a:pt x="8343" y="60490"/>
                  </a:lnTo>
                  <a:close/>
                </a:path>
                <a:path w="52070" h="165100">
                  <a:moveTo>
                    <a:pt x="8496" y="60579"/>
                  </a:moveTo>
                  <a:lnTo>
                    <a:pt x="8343" y="60490"/>
                  </a:lnTo>
                  <a:lnTo>
                    <a:pt x="8496" y="60579"/>
                  </a:lnTo>
                  <a:close/>
                </a:path>
                <a:path w="52070" h="165100">
                  <a:moveTo>
                    <a:pt x="8623" y="64262"/>
                  </a:moveTo>
                  <a:lnTo>
                    <a:pt x="8547" y="63119"/>
                  </a:lnTo>
                  <a:lnTo>
                    <a:pt x="8343" y="63119"/>
                  </a:lnTo>
                  <a:lnTo>
                    <a:pt x="8559" y="64096"/>
                  </a:lnTo>
                  <a:lnTo>
                    <a:pt x="8623" y="64262"/>
                  </a:lnTo>
                  <a:close/>
                </a:path>
                <a:path w="52070" h="165100">
                  <a:moveTo>
                    <a:pt x="8864" y="64058"/>
                  </a:moveTo>
                  <a:lnTo>
                    <a:pt x="8775" y="63766"/>
                  </a:lnTo>
                  <a:lnTo>
                    <a:pt x="8623" y="63449"/>
                  </a:lnTo>
                  <a:lnTo>
                    <a:pt x="8648" y="63576"/>
                  </a:lnTo>
                  <a:lnTo>
                    <a:pt x="8864" y="64058"/>
                  </a:lnTo>
                  <a:close/>
                </a:path>
                <a:path w="52070" h="165100">
                  <a:moveTo>
                    <a:pt x="9652" y="42278"/>
                  </a:moveTo>
                  <a:lnTo>
                    <a:pt x="9639" y="41935"/>
                  </a:lnTo>
                  <a:lnTo>
                    <a:pt x="9537" y="41605"/>
                  </a:lnTo>
                  <a:lnTo>
                    <a:pt x="9448" y="41935"/>
                  </a:lnTo>
                  <a:lnTo>
                    <a:pt x="9347" y="42329"/>
                  </a:lnTo>
                  <a:lnTo>
                    <a:pt x="9448" y="42672"/>
                  </a:lnTo>
                  <a:lnTo>
                    <a:pt x="9652" y="42278"/>
                  </a:lnTo>
                  <a:close/>
                </a:path>
                <a:path w="52070" h="165100">
                  <a:moveTo>
                    <a:pt x="9664" y="40894"/>
                  </a:moveTo>
                  <a:lnTo>
                    <a:pt x="9182" y="40843"/>
                  </a:lnTo>
                  <a:lnTo>
                    <a:pt x="9461" y="41351"/>
                  </a:lnTo>
                  <a:lnTo>
                    <a:pt x="9537" y="41605"/>
                  </a:lnTo>
                  <a:lnTo>
                    <a:pt x="9639" y="41211"/>
                  </a:lnTo>
                  <a:lnTo>
                    <a:pt x="9664" y="40894"/>
                  </a:lnTo>
                  <a:close/>
                </a:path>
                <a:path w="52070" h="165100">
                  <a:moveTo>
                    <a:pt x="11049" y="75819"/>
                  </a:moveTo>
                  <a:lnTo>
                    <a:pt x="9601" y="73279"/>
                  </a:lnTo>
                  <a:lnTo>
                    <a:pt x="9359" y="73279"/>
                  </a:lnTo>
                  <a:lnTo>
                    <a:pt x="10096" y="75819"/>
                  </a:lnTo>
                  <a:lnTo>
                    <a:pt x="10363" y="77089"/>
                  </a:lnTo>
                  <a:lnTo>
                    <a:pt x="11049" y="75819"/>
                  </a:lnTo>
                  <a:close/>
                </a:path>
                <a:path w="52070" h="165100">
                  <a:moveTo>
                    <a:pt x="11963" y="28867"/>
                  </a:moveTo>
                  <a:lnTo>
                    <a:pt x="10934" y="29972"/>
                  </a:lnTo>
                  <a:lnTo>
                    <a:pt x="10807" y="30099"/>
                  </a:lnTo>
                  <a:lnTo>
                    <a:pt x="10934" y="30099"/>
                  </a:lnTo>
                  <a:lnTo>
                    <a:pt x="10998" y="30924"/>
                  </a:lnTo>
                  <a:lnTo>
                    <a:pt x="11607" y="30340"/>
                  </a:lnTo>
                  <a:lnTo>
                    <a:pt x="11163" y="30099"/>
                  </a:lnTo>
                  <a:lnTo>
                    <a:pt x="11861" y="30099"/>
                  </a:lnTo>
                  <a:lnTo>
                    <a:pt x="11963" y="28867"/>
                  </a:lnTo>
                  <a:close/>
                </a:path>
                <a:path w="52070" h="165100">
                  <a:moveTo>
                    <a:pt x="12001" y="28829"/>
                  </a:moveTo>
                  <a:close/>
                </a:path>
                <a:path w="52070" h="165100">
                  <a:moveTo>
                    <a:pt x="12471" y="22479"/>
                  </a:moveTo>
                  <a:lnTo>
                    <a:pt x="11988" y="23558"/>
                  </a:lnTo>
                  <a:lnTo>
                    <a:pt x="12192" y="23749"/>
                  </a:lnTo>
                  <a:lnTo>
                    <a:pt x="12471" y="22479"/>
                  </a:lnTo>
                  <a:close/>
                </a:path>
                <a:path w="52070" h="165100">
                  <a:moveTo>
                    <a:pt x="12865" y="118999"/>
                  </a:moveTo>
                  <a:lnTo>
                    <a:pt x="12446" y="117729"/>
                  </a:lnTo>
                  <a:lnTo>
                    <a:pt x="11607" y="118999"/>
                  </a:lnTo>
                  <a:lnTo>
                    <a:pt x="12865" y="118999"/>
                  </a:lnTo>
                  <a:close/>
                </a:path>
                <a:path w="52070" h="165100">
                  <a:moveTo>
                    <a:pt x="13335" y="116459"/>
                  </a:moveTo>
                  <a:lnTo>
                    <a:pt x="12192" y="116459"/>
                  </a:lnTo>
                  <a:lnTo>
                    <a:pt x="12509" y="117729"/>
                  </a:lnTo>
                  <a:lnTo>
                    <a:pt x="13335" y="116459"/>
                  </a:lnTo>
                  <a:close/>
                </a:path>
                <a:path w="52070" h="165100">
                  <a:moveTo>
                    <a:pt x="13398" y="88519"/>
                  </a:moveTo>
                  <a:lnTo>
                    <a:pt x="13385" y="88341"/>
                  </a:lnTo>
                  <a:lnTo>
                    <a:pt x="13398" y="88519"/>
                  </a:lnTo>
                  <a:close/>
                </a:path>
                <a:path w="52070" h="165100">
                  <a:moveTo>
                    <a:pt x="13576" y="89662"/>
                  </a:moveTo>
                  <a:lnTo>
                    <a:pt x="13525" y="89090"/>
                  </a:lnTo>
                  <a:lnTo>
                    <a:pt x="13411" y="88519"/>
                  </a:lnTo>
                  <a:lnTo>
                    <a:pt x="13550" y="90106"/>
                  </a:lnTo>
                  <a:lnTo>
                    <a:pt x="13576" y="89662"/>
                  </a:lnTo>
                  <a:close/>
                </a:path>
                <a:path w="52070" h="165100">
                  <a:moveTo>
                    <a:pt x="14198" y="94627"/>
                  </a:moveTo>
                  <a:lnTo>
                    <a:pt x="13919" y="94919"/>
                  </a:lnTo>
                  <a:lnTo>
                    <a:pt x="13766" y="95211"/>
                  </a:lnTo>
                  <a:lnTo>
                    <a:pt x="13677" y="95516"/>
                  </a:lnTo>
                  <a:lnTo>
                    <a:pt x="13804" y="95631"/>
                  </a:lnTo>
                  <a:lnTo>
                    <a:pt x="14198" y="94627"/>
                  </a:lnTo>
                  <a:close/>
                </a:path>
                <a:path w="52070" h="165100">
                  <a:moveTo>
                    <a:pt x="14541" y="123355"/>
                  </a:moveTo>
                  <a:lnTo>
                    <a:pt x="14351" y="123126"/>
                  </a:lnTo>
                  <a:lnTo>
                    <a:pt x="13957" y="123545"/>
                  </a:lnTo>
                  <a:lnTo>
                    <a:pt x="13931" y="124409"/>
                  </a:lnTo>
                  <a:lnTo>
                    <a:pt x="14452" y="124599"/>
                  </a:lnTo>
                  <a:lnTo>
                    <a:pt x="14427" y="124117"/>
                  </a:lnTo>
                  <a:lnTo>
                    <a:pt x="14541" y="123355"/>
                  </a:lnTo>
                  <a:close/>
                </a:path>
                <a:path w="52070" h="165100">
                  <a:moveTo>
                    <a:pt x="16522" y="6819"/>
                  </a:moveTo>
                  <a:lnTo>
                    <a:pt x="16306" y="6692"/>
                  </a:lnTo>
                  <a:lnTo>
                    <a:pt x="16522" y="6819"/>
                  </a:lnTo>
                  <a:close/>
                </a:path>
                <a:path w="52070" h="165100">
                  <a:moveTo>
                    <a:pt x="22059" y="150749"/>
                  </a:moveTo>
                  <a:lnTo>
                    <a:pt x="21094" y="149479"/>
                  </a:lnTo>
                  <a:lnTo>
                    <a:pt x="21056" y="150749"/>
                  </a:lnTo>
                  <a:lnTo>
                    <a:pt x="22059" y="150749"/>
                  </a:lnTo>
                  <a:close/>
                </a:path>
                <a:path w="52070" h="165100">
                  <a:moveTo>
                    <a:pt x="23114" y="2247"/>
                  </a:moveTo>
                  <a:lnTo>
                    <a:pt x="23037" y="2082"/>
                  </a:lnTo>
                  <a:lnTo>
                    <a:pt x="22999" y="1803"/>
                  </a:lnTo>
                  <a:lnTo>
                    <a:pt x="22948" y="1981"/>
                  </a:lnTo>
                  <a:lnTo>
                    <a:pt x="22999" y="2336"/>
                  </a:lnTo>
                  <a:close/>
                </a:path>
                <a:path w="52070" h="165100">
                  <a:moveTo>
                    <a:pt x="23774" y="155613"/>
                  </a:moveTo>
                  <a:lnTo>
                    <a:pt x="23710" y="154559"/>
                  </a:lnTo>
                  <a:lnTo>
                    <a:pt x="23266" y="154559"/>
                  </a:lnTo>
                  <a:lnTo>
                    <a:pt x="23774" y="155613"/>
                  </a:lnTo>
                  <a:close/>
                </a:path>
                <a:path w="52070" h="165100">
                  <a:moveTo>
                    <a:pt x="23863" y="155829"/>
                  </a:moveTo>
                  <a:lnTo>
                    <a:pt x="23774" y="155613"/>
                  </a:lnTo>
                  <a:lnTo>
                    <a:pt x="23266" y="155829"/>
                  </a:lnTo>
                  <a:lnTo>
                    <a:pt x="23863" y="155829"/>
                  </a:lnTo>
                  <a:close/>
                </a:path>
                <a:path w="52070" h="165100">
                  <a:moveTo>
                    <a:pt x="33528" y="99466"/>
                  </a:moveTo>
                  <a:lnTo>
                    <a:pt x="33375" y="98679"/>
                  </a:lnTo>
                  <a:lnTo>
                    <a:pt x="33261" y="99949"/>
                  </a:lnTo>
                  <a:lnTo>
                    <a:pt x="33528" y="99466"/>
                  </a:lnTo>
                  <a:close/>
                </a:path>
                <a:path w="52070" h="165100">
                  <a:moveTo>
                    <a:pt x="33947" y="98679"/>
                  </a:moveTo>
                  <a:lnTo>
                    <a:pt x="33528" y="99466"/>
                  </a:lnTo>
                  <a:lnTo>
                    <a:pt x="33604" y="99949"/>
                  </a:lnTo>
                  <a:lnTo>
                    <a:pt x="33947" y="98679"/>
                  </a:lnTo>
                  <a:close/>
                </a:path>
                <a:path w="52070" h="165100">
                  <a:moveTo>
                    <a:pt x="34671" y="79629"/>
                  </a:moveTo>
                  <a:lnTo>
                    <a:pt x="34239" y="79629"/>
                  </a:lnTo>
                  <a:lnTo>
                    <a:pt x="34302" y="79286"/>
                  </a:lnTo>
                  <a:lnTo>
                    <a:pt x="34175" y="79362"/>
                  </a:lnTo>
                  <a:lnTo>
                    <a:pt x="34099" y="79629"/>
                  </a:lnTo>
                  <a:lnTo>
                    <a:pt x="34455" y="80822"/>
                  </a:lnTo>
                  <a:lnTo>
                    <a:pt x="34671" y="79629"/>
                  </a:lnTo>
                  <a:close/>
                </a:path>
                <a:path w="52070" h="165100">
                  <a:moveTo>
                    <a:pt x="34899" y="368"/>
                  </a:moveTo>
                  <a:lnTo>
                    <a:pt x="34874" y="101"/>
                  </a:lnTo>
                  <a:lnTo>
                    <a:pt x="34607" y="0"/>
                  </a:lnTo>
                  <a:lnTo>
                    <a:pt x="34315" y="825"/>
                  </a:lnTo>
                  <a:lnTo>
                    <a:pt x="34150" y="1168"/>
                  </a:lnTo>
                  <a:lnTo>
                    <a:pt x="34366" y="850"/>
                  </a:lnTo>
                  <a:lnTo>
                    <a:pt x="34607" y="736"/>
                  </a:lnTo>
                  <a:lnTo>
                    <a:pt x="34836" y="723"/>
                  </a:lnTo>
                  <a:lnTo>
                    <a:pt x="34886" y="571"/>
                  </a:lnTo>
                  <a:lnTo>
                    <a:pt x="34899" y="368"/>
                  </a:lnTo>
                  <a:close/>
                </a:path>
                <a:path w="52070" h="165100">
                  <a:moveTo>
                    <a:pt x="35750" y="4927"/>
                  </a:moveTo>
                  <a:lnTo>
                    <a:pt x="35534" y="5245"/>
                  </a:lnTo>
                  <a:lnTo>
                    <a:pt x="35623" y="5118"/>
                  </a:lnTo>
                  <a:lnTo>
                    <a:pt x="35750" y="4927"/>
                  </a:lnTo>
                  <a:close/>
                </a:path>
                <a:path w="52070" h="165100">
                  <a:moveTo>
                    <a:pt x="37084" y="57594"/>
                  </a:moveTo>
                  <a:lnTo>
                    <a:pt x="36830" y="56769"/>
                  </a:lnTo>
                  <a:lnTo>
                    <a:pt x="36652" y="58039"/>
                  </a:lnTo>
                  <a:lnTo>
                    <a:pt x="37084" y="57594"/>
                  </a:lnTo>
                  <a:close/>
                </a:path>
                <a:path w="52070" h="165100">
                  <a:moveTo>
                    <a:pt x="37452" y="1219"/>
                  </a:moveTo>
                  <a:lnTo>
                    <a:pt x="36601" y="571"/>
                  </a:lnTo>
                  <a:lnTo>
                    <a:pt x="36715" y="406"/>
                  </a:lnTo>
                  <a:lnTo>
                    <a:pt x="36004" y="482"/>
                  </a:lnTo>
                  <a:lnTo>
                    <a:pt x="35852" y="520"/>
                  </a:lnTo>
                  <a:lnTo>
                    <a:pt x="36461" y="1028"/>
                  </a:lnTo>
                  <a:lnTo>
                    <a:pt x="37452" y="1219"/>
                  </a:lnTo>
                  <a:close/>
                </a:path>
                <a:path w="52070" h="165100">
                  <a:moveTo>
                    <a:pt x="37566" y="65265"/>
                  </a:moveTo>
                  <a:lnTo>
                    <a:pt x="36931" y="65290"/>
                  </a:lnTo>
                  <a:lnTo>
                    <a:pt x="36931" y="63969"/>
                  </a:lnTo>
                  <a:lnTo>
                    <a:pt x="36728" y="65532"/>
                  </a:lnTo>
                  <a:lnTo>
                    <a:pt x="36995" y="65379"/>
                  </a:lnTo>
                  <a:lnTo>
                    <a:pt x="37287" y="65303"/>
                  </a:lnTo>
                  <a:lnTo>
                    <a:pt x="37566" y="65265"/>
                  </a:lnTo>
                  <a:close/>
                </a:path>
                <a:path w="52070" h="165100">
                  <a:moveTo>
                    <a:pt x="37668" y="56984"/>
                  </a:moveTo>
                  <a:lnTo>
                    <a:pt x="37084" y="57594"/>
                  </a:lnTo>
                  <a:lnTo>
                    <a:pt x="37223" y="58039"/>
                  </a:lnTo>
                  <a:lnTo>
                    <a:pt x="37668" y="56984"/>
                  </a:lnTo>
                  <a:close/>
                </a:path>
                <a:path w="52070" h="165100">
                  <a:moveTo>
                    <a:pt x="38011" y="67678"/>
                  </a:moveTo>
                  <a:lnTo>
                    <a:pt x="37541" y="68199"/>
                  </a:lnTo>
                  <a:lnTo>
                    <a:pt x="38011" y="67678"/>
                  </a:lnTo>
                  <a:close/>
                </a:path>
                <a:path w="52070" h="165100">
                  <a:moveTo>
                    <a:pt x="38023" y="56769"/>
                  </a:moveTo>
                  <a:lnTo>
                    <a:pt x="37465" y="55499"/>
                  </a:lnTo>
                  <a:lnTo>
                    <a:pt x="37693" y="56489"/>
                  </a:lnTo>
                  <a:lnTo>
                    <a:pt x="37668" y="56984"/>
                  </a:lnTo>
                  <a:lnTo>
                    <a:pt x="37871" y="56769"/>
                  </a:lnTo>
                  <a:lnTo>
                    <a:pt x="38023" y="56769"/>
                  </a:lnTo>
                  <a:close/>
                </a:path>
                <a:path w="52070" h="165100">
                  <a:moveTo>
                    <a:pt x="38468" y="66929"/>
                  </a:moveTo>
                  <a:lnTo>
                    <a:pt x="37693" y="65659"/>
                  </a:lnTo>
                  <a:lnTo>
                    <a:pt x="37820" y="66929"/>
                  </a:lnTo>
                  <a:lnTo>
                    <a:pt x="37985" y="67589"/>
                  </a:lnTo>
                  <a:lnTo>
                    <a:pt x="38468" y="66929"/>
                  </a:lnTo>
                  <a:close/>
                </a:path>
                <a:path w="52070" h="165100">
                  <a:moveTo>
                    <a:pt x="38608" y="3429"/>
                  </a:moveTo>
                  <a:lnTo>
                    <a:pt x="37858" y="2159"/>
                  </a:lnTo>
                  <a:lnTo>
                    <a:pt x="37922" y="2387"/>
                  </a:lnTo>
                  <a:lnTo>
                    <a:pt x="38608" y="3429"/>
                  </a:lnTo>
                  <a:close/>
                </a:path>
                <a:path w="52070" h="165100">
                  <a:moveTo>
                    <a:pt x="38785" y="89789"/>
                  </a:moveTo>
                  <a:close/>
                </a:path>
                <a:path w="52070" h="165100">
                  <a:moveTo>
                    <a:pt x="38963" y="52959"/>
                  </a:moveTo>
                  <a:lnTo>
                    <a:pt x="38887" y="50419"/>
                  </a:lnTo>
                  <a:lnTo>
                    <a:pt x="37744" y="51689"/>
                  </a:lnTo>
                  <a:lnTo>
                    <a:pt x="38722" y="51689"/>
                  </a:lnTo>
                  <a:lnTo>
                    <a:pt x="38506" y="52959"/>
                  </a:lnTo>
                  <a:lnTo>
                    <a:pt x="38963" y="52959"/>
                  </a:lnTo>
                  <a:close/>
                </a:path>
                <a:path w="52070" h="165100">
                  <a:moveTo>
                    <a:pt x="39306" y="127431"/>
                  </a:moveTo>
                  <a:lnTo>
                    <a:pt x="39077" y="127215"/>
                  </a:lnTo>
                  <a:lnTo>
                    <a:pt x="39090" y="127457"/>
                  </a:lnTo>
                  <a:lnTo>
                    <a:pt x="39306" y="127431"/>
                  </a:lnTo>
                  <a:close/>
                </a:path>
                <a:path w="52070" h="165100">
                  <a:moveTo>
                    <a:pt x="39458" y="8509"/>
                  </a:moveTo>
                  <a:lnTo>
                    <a:pt x="38646" y="7658"/>
                  </a:lnTo>
                  <a:lnTo>
                    <a:pt x="38214" y="8509"/>
                  </a:lnTo>
                  <a:lnTo>
                    <a:pt x="39458" y="8509"/>
                  </a:lnTo>
                  <a:close/>
                </a:path>
                <a:path w="52070" h="165100">
                  <a:moveTo>
                    <a:pt x="39560" y="38506"/>
                  </a:moveTo>
                  <a:lnTo>
                    <a:pt x="39420" y="38404"/>
                  </a:lnTo>
                  <a:lnTo>
                    <a:pt x="39560" y="38506"/>
                  </a:lnTo>
                  <a:close/>
                </a:path>
                <a:path w="52070" h="165100">
                  <a:moveTo>
                    <a:pt x="39865" y="4699"/>
                  </a:moveTo>
                  <a:lnTo>
                    <a:pt x="39116" y="4699"/>
                  </a:lnTo>
                  <a:lnTo>
                    <a:pt x="39585" y="5156"/>
                  </a:lnTo>
                  <a:lnTo>
                    <a:pt x="39865" y="4699"/>
                  </a:lnTo>
                  <a:close/>
                </a:path>
                <a:path w="52070" h="165100">
                  <a:moveTo>
                    <a:pt x="40335" y="99949"/>
                  </a:moveTo>
                  <a:lnTo>
                    <a:pt x="40144" y="101219"/>
                  </a:lnTo>
                  <a:lnTo>
                    <a:pt x="40335" y="99949"/>
                  </a:lnTo>
                  <a:close/>
                </a:path>
                <a:path w="52070" h="165100">
                  <a:moveTo>
                    <a:pt x="40424" y="135890"/>
                  </a:moveTo>
                  <a:lnTo>
                    <a:pt x="40360" y="135509"/>
                  </a:lnTo>
                  <a:lnTo>
                    <a:pt x="40055" y="135509"/>
                  </a:lnTo>
                  <a:lnTo>
                    <a:pt x="40424" y="135890"/>
                  </a:lnTo>
                  <a:close/>
                </a:path>
                <a:path w="52070" h="165100">
                  <a:moveTo>
                    <a:pt x="40538" y="35179"/>
                  </a:moveTo>
                  <a:lnTo>
                    <a:pt x="40157" y="33909"/>
                  </a:lnTo>
                  <a:lnTo>
                    <a:pt x="40284" y="35179"/>
                  </a:lnTo>
                  <a:lnTo>
                    <a:pt x="40538" y="35179"/>
                  </a:lnTo>
                  <a:close/>
                </a:path>
                <a:path w="52070" h="165100">
                  <a:moveTo>
                    <a:pt x="40563" y="136779"/>
                  </a:moveTo>
                  <a:lnTo>
                    <a:pt x="40500" y="136321"/>
                  </a:lnTo>
                  <a:lnTo>
                    <a:pt x="39116" y="135509"/>
                  </a:lnTo>
                  <a:lnTo>
                    <a:pt x="40220" y="136779"/>
                  </a:lnTo>
                  <a:lnTo>
                    <a:pt x="40563" y="136779"/>
                  </a:lnTo>
                  <a:close/>
                </a:path>
                <a:path w="52070" h="165100">
                  <a:moveTo>
                    <a:pt x="40894" y="136550"/>
                  </a:moveTo>
                  <a:lnTo>
                    <a:pt x="40805" y="136283"/>
                  </a:lnTo>
                  <a:lnTo>
                    <a:pt x="40424" y="135890"/>
                  </a:lnTo>
                  <a:lnTo>
                    <a:pt x="40500" y="136321"/>
                  </a:lnTo>
                  <a:lnTo>
                    <a:pt x="40894" y="136550"/>
                  </a:lnTo>
                  <a:close/>
                </a:path>
                <a:path w="52070" h="165100">
                  <a:moveTo>
                    <a:pt x="41313" y="32639"/>
                  </a:moveTo>
                  <a:lnTo>
                    <a:pt x="40005" y="32639"/>
                  </a:lnTo>
                  <a:lnTo>
                    <a:pt x="40576" y="33909"/>
                  </a:lnTo>
                  <a:lnTo>
                    <a:pt x="41313" y="32639"/>
                  </a:lnTo>
                  <a:close/>
                </a:path>
                <a:path w="52070" h="165100">
                  <a:moveTo>
                    <a:pt x="41922" y="14287"/>
                  </a:moveTo>
                  <a:lnTo>
                    <a:pt x="41821" y="14084"/>
                  </a:lnTo>
                  <a:lnTo>
                    <a:pt x="41922" y="14287"/>
                  </a:lnTo>
                  <a:close/>
                </a:path>
                <a:path w="52070" h="165100">
                  <a:moveTo>
                    <a:pt x="42227" y="14401"/>
                  </a:moveTo>
                  <a:lnTo>
                    <a:pt x="41922" y="14287"/>
                  </a:lnTo>
                  <a:lnTo>
                    <a:pt x="42227" y="14401"/>
                  </a:lnTo>
                  <a:close/>
                </a:path>
                <a:path w="52070" h="165100">
                  <a:moveTo>
                    <a:pt x="42291" y="20650"/>
                  </a:moveTo>
                  <a:lnTo>
                    <a:pt x="42202" y="20358"/>
                  </a:lnTo>
                  <a:lnTo>
                    <a:pt x="42151" y="20612"/>
                  </a:lnTo>
                  <a:lnTo>
                    <a:pt x="42291" y="20650"/>
                  </a:lnTo>
                  <a:close/>
                </a:path>
                <a:path w="52070" h="165100">
                  <a:moveTo>
                    <a:pt x="42379" y="20688"/>
                  </a:moveTo>
                  <a:lnTo>
                    <a:pt x="42379" y="20929"/>
                  </a:lnTo>
                  <a:lnTo>
                    <a:pt x="42379" y="20688"/>
                  </a:lnTo>
                  <a:close/>
                </a:path>
                <a:path w="52070" h="165100">
                  <a:moveTo>
                    <a:pt x="42557" y="21526"/>
                  </a:moveTo>
                  <a:lnTo>
                    <a:pt x="42367" y="20942"/>
                  </a:lnTo>
                  <a:lnTo>
                    <a:pt x="42354" y="21145"/>
                  </a:lnTo>
                  <a:lnTo>
                    <a:pt x="42316" y="21386"/>
                  </a:lnTo>
                  <a:lnTo>
                    <a:pt x="42557" y="21526"/>
                  </a:lnTo>
                  <a:close/>
                </a:path>
                <a:path w="52070" h="165100">
                  <a:moveTo>
                    <a:pt x="42557" y="14427"/>
                  </a:moveTo>
                  <a:lnTo>
                    <a:pt x="42240" y="14414"/>
                  </a:lnTo>
                  <a:lnTo>
                    <a:pt x="42418" y="14439"/>
                  </a:lnTo>
                  <a:lnTo>
                    <a:pt x="42557" y="14427"/>
                  </a:lnTo>
                  <a:close/>
                </a:path>
                <a:path w="52070" h="165100">
                  <a:moveTo>
                    <a:pt x="42710" y="16256"/>
                  </a:moveTo>
                  <a:lnTo>
                    <a:pt x="42659" y="16078"/>
                  </a:lnTo>
                  <a:lnTo>
                    <a:pt x="42672" y="16230"/>
                  </a:lnTo>
                  <a:close/>
                </a:path>
                <a:path w="52070" h="165100">
                  <a:moveTo>
                    <a:pt x="42760" y="12915"/>
                  </a:moveTo>
                  <a:lnTo>
                    <a:pt x="42176" y="12585"/>
                  </a:lnTo>
                  <a:lnTo>
                    <a:pt x="42176" y="13042"/>
                  </a:lnTo>
                  <a:lnTo>
                    <a:pt x="41681" y="13817"/>
                  </a:lnTo>
                  <a:lnTo>
                    <a:pt x="41821" y="14084"/>
                  </a:lnTo>
                  <a:lnTo>
                    <a:pt x="42760" y="12915"/>
                  </a:lnTo>
                  <a:close/>
                </a:path>
                <a:path w="52070" h="165100">
                  <a:moveTo>
                    <a:pt x="42862" y="20358"/>
                  </a:moveTo>
                  <a:lnTo>
                    <a:pt x="42799" y="19939"/>
                  </a:lnTo>
                  <a:lnTo>
                    <a:pt x="42659" y="19939"/>
                  </a:lnTo>
                  <a:lnTo>
                    <a:pt x="42862" y="20358"/>
                  </a:lnTo>
                  <a:close/>
                </a:path>
                <a:path w="52070" h="165100">
                  <a:moveTo>
                    <a:pt x="42900" y="16611"/>
                  </a:moveTo>
                  <a:lnTo>
                    <a:pt x="42824" y="16459"/>
                  </a:lnTo>
                  <a:lnTo>
                    <a:pt x="42621" y="16395"/>
                  </a:lnTo>
                  <a:lnTo>
                    <a:pt x="42773" y="16535"/>
                  </a:lnTo>
                  <a:lnTo>
                    <a:pt x="42900" y="16611"/>
                  </a:lnTo>
                  <a:close/>
                </a:path>
                <a:path w="52070" h="165100">
                  <a:moveTo>
                    <a:pt x="43103" y="16357"/>
                  </a:moveTo>
                  <a:lnTo>
                    <a:pt x="42875" y="16344"/>
                  </a:lnTo>
                  <a:lnTo>
                    <a:pt x="42710" y="16256"/>
                  </a:lnTo>
                  <a:lnTo>
                    <a:pt x="42786" y="16395"/>
                  </a:lnTo>
                  <a:lnTo>
                    <a:pt x="43027" y="16395"/>
                  </a:lnTo>
                  <a:close/>
                </a:path>
                <a:path w="52070" h="165100">
                  <a:moveTo>
                    <a:pt x="43129" y="4762"/>
                  </a:moveTo>
                  <a:lnTo>
                    <a:pt x="42227" y="3467"/>
                  </a:lnTo>
                  <a:lnTo>
                    <a:pt x="42164" y="3746"/>
                  </a:lnTo>
                  <a:lnTo>
                    <a:pt x="42164" y="4419"/>
                  </a:lnTo>
                  <a:lnTo>
                    <a:pt x="41884" y="4699"/>
                  </a:lnTo>
                  <a:lnTo>
                    <a:pt x="41033" y="4127"/>
                  </a:lnTo>
                  <a:lnTo>
                    <a:pt x="41389" y="4445"/>
                  </a:lnTo>
                  <a:lnTo>
                    <a:pt x="41973" y="4851"/>
                  </a:lnTo>
                  <a:lnTo>
                    <a:pt x="42468" y="5346"/>
                  </a:lnTo>
                  <a:lnTo>
                    <a:pt x="42418" y="4889"/>
                  </a:lnTo>
                  <a:lnTo>
                    <a:pt x="42227" y="4178"/>
                  </a:lnTo>
                  <a:lnTo>
                    <a:pt x="43129" y="4762"/>
                  </a:lnTo>
                  <a:close/>
                </a:path>
                <a:path w="52070" h="165100">
                  <a:moveTo>
                    <a:pt x="43192" y="19939"/>
                  </a:moveTo>
                  <a:lnTo>
                    <a:pt x="42989" y="18669"/>
                  </a:lnTo>
                  <a:lnTo>
                    <a:pt x="42684" y="18669"/>
                  </a:lnTo>
                  <a:lnTo>
                    <a:pt x="42799" y="19939"/>
                  </a:lnTo>
                  <a:lnTo>
                    <a:pt x="43192" y="19939"/>
                  </a:lnTo>
                  <a:close/>
                </a:path>
                <a:path w="52070" h="165100">
                  <a:moveTo>
                    <a:pt x="43408" y="26517"/>
                  </a:moveTo>
                  <a:lnTo>
                    <a:pt x="43307" y="26035"/>
                  </a:lnTo>
                  <a:lnTo>
                    <a:pt x="42291" y="25666"/>
                  </a:lnTo>
                  <a:lnTo>
                    <a:pt x="42545" y="26365"/>
                  </a:lnTo>
                  <a:lnTo>
                    <a:pt x="42811" y="26555"/>
                  </a:lnTo>
                  <a:lnTo>
                    <a:pt x="43408" y="26517"/>
                  </a:lnTo>
                  <a:close/>
                </a:path>
                <a:path w="52070" h="165100">
                  <a:moveTo>
                    <a:pt x="43916" y="148209"/>
                  </a:moveTo>
                  <a:lnTo>
                    <a:pt x="43827" y="147751"/>
                  </a:lnTo>
                  <a:lnTo>
                    <a:pt x="43205" y="146939"/>
                  </a:lnTo>
                  <a:lnTo>
                    <a:pt x="43726" y="148209"/>
                  </a:lnTo>
                  <a:lnTo>
                    <a:pt x="43916" y="148209"/>
                  </a:lnTo>
                  <a:close/>
                </a:path>
                <a:path w="52070" h="165100">
                  <a:moveTo>
                    <a:pt x="44030" y="109842"/>
                  </a:moveTo>
                  <a:lnTo>
                    <a:pt x="43929" y="108839"/>
                  </a:lnTo>
                  <a:lnTo>
                    <a:pt x="44030" y="109842"/>
                  </a:lnTo>
                  <a:close/>
                </a:path>
                <a:path w="52070" h="165100">
                  <a:moveTo>
                    <a:pt x="44577" y="23075"/>
                  </a:moveTo>
                  <a:lnTo>
                    <a:pt x="44119" y="22479"/>
                  </a:lnTo>
                  <a:lnTo>
                    <a:pt x="43827" y="22225"/>
                  </a:lnTo>
                  <a:lnTo>
                    <a:pt x="44094" y="21209"/>
                  </a:lnTo>
                  <a:lnTo>
                    <a:pt x="43243" y="21209"/>
                  </a:lnTo>
                  <a:lnTo>
                    <a:pt x="42862" y="20358"/>
                  </a:lnTo>
                  <a:lnTo>
                    <a:pt x="42964" y="21209"/>
                  </a:lnTo>
                  <a:lnTo>
                    <a:pt x="43281" y="21742"/>
                  </a:lnTo>
                  <a:lnTo>
                    <a:pt x="42341" y="22123"/>
                  </a:lnTo>
                  <a:lnTo>
                    <a:pt x="43281" y="22758"/>
                  </a:lnTo>
                  <a:lnTo>
                    <a:pt x="42862" y="22923"/>
                  </a:lnTo>
                  <a:lnTo>
                    <a:pt x="43992" y="23571"/>
                  </a:lnTo>
                  <a:lnTo>
                    <a:pt x="44081" y="24079"/>
                  </a:lnTo>
                  <a:lnTo>
                    <a:pt x="43611" y="24485"/>
                  </a:lnTo>
                  <a:lnTo>
                    <a:pt x="43243" y="24422"/>
                  </a:lnTo>
                  <a:lnTo>
                    <a:pt x="43484" y="24612"/>
                  </a:lnTo>
                  <a:lnTo>
                    <a:pt x="42989" y="25158"/>
                  </a:lnTo>
                  <a:lnTo>
                    <a:pt x="43611" y="25425"/>
                  </a:lnTo>
                  <a:lnTo>
                    <a:pt x="44424" y="24815"/>
                  </a:lnTo>
                  <a:lnTo>
                    <a:pt x="44488" y="23926"/>
                  </a:lnTo>
                  <a:lnTo>
                    <a:pt x="43903" y="23037"/>
                  </a:lnTo>
                  <a:lnTo>
                    <a:pt x="44132" y="22847"/>
                  </a:lnTo>
                  <a:lnTo>
                    <a:pt x="44399" y="23037"/>
                  </a:lnTo>
                  <a:lnTo>
                    <a:pt x="44577" y="23075"/>
                  </a:lnTo>
                  <a:close/>
                </a:path>
                <a:path w="52070" h="165100">
                  <a:moveTo>
                    <a:pt x="45313" y="26936"/>
                  </a:moveTo>
                  <a:lnTo>
                    <a:pt x="44805" y="26682"/>
                  </a:lnTo>
                  <a:lnTo>
                    <a:pt x="44831" y="26860"/>
                  </a:lnTo>
                  <a:lnTo>
                    <a:pt x="45313" y="26936"/>
                  </a:lnTo>
                  <a:close/>
                </a:path>
                <a:path w="52070" h="165100">
                  <a:moveTo>
                    <a:pt x="50698" y="146939"/>
                  </a:moveTo>
                  <a:lnTo>
                    <a:pt x="48920" y="143129"/>
                  </a:lnTo>
                  <a:lnTo>
                    <a:pt x="49250" y="140589"/>
                  </a:lnTo>
                  <a:lnTo>
                    <a:pt x="47967" y="140589"/>
                  </a:lnTo>
                  <a:lnTo>
                    <a:pt x="48133" y="139319"/>
                  </a:lnTo>
                  <a:lnTo>
                    <a:pt x="46723" y="138049"/>
                  </a:lnTo>
                  <a:lnTo>
                    <a:pt x="49098" y="138049"/>
                  </a:lnTo>
                  <a:lnTo>
                    <a:pt x="48552" y="136779"/>
                  </a:lnTo>
                  <a:lnTo>
                    <a:pt x="48425" y="135509"/>
                  </a:lnTo>
                  <a:lnTo>
                    <a:pt x="46786" y="135509"/>
                  </a:lnTo>
                  <a:lnTo>
                    <a:pt x="48094" y="133743"/>
                  </a:lnTo>
                  <a:lnTo>
                    <a:pt x="48209" y="133870"/>
                  </a:lnTo>
                  <a:lnTo>
                    <a:pt x="48133" y="133705"/>
                  </a:lnTo>
                  <a:lnTo>
                    <a:pt x="48679" y="132969"/>
                  </a:lnTo>
                  <a:lnTo>
                    <a:pt x="44843" y="127889"/>
                  </a:lnTo>
                  <a:lnTo>
                    <a:pt x="46723" y="126619"/>
                  </a:lnTo>
                  <a:lnTo>
                    <a:pt x="46228" y="125349"/>
                  </a:lnTo>
                  <a:lnTo>
                    <a:pt x="45618" y="124079"/>
                  </a:lnTo>
                  <a:lnTo>
                    <a:pt x="46482" y="124079"/>
                  </a:lnTo>
                  <a:lnTo>
                    <a:pt x="46405" y="121539"/>
                  </a:lnTo>
                  <a:lnTo>
                    <a:pt x="45834" y="118999"/>
                  </a:lnTo>
                  <a:lnTo>
                    <a:pt x="46532" y="118999"/>
                  </a:lnTo>
                  <a:lnTo>
                    <a:pt x="46380" y="117729"/>
                  </a:lnTo>
                  <a:lnTo>
                    <a:pt x="43789" y="117729"/>
                  </a:lnTo>
                  <a:lnTo>
                    <a:pt x="43535" y="116459"/>
                  </a:lnTo>
                  <a:lnTo>
                    <a:pt x="44767" y="116459"/>
                  </a:lnTo>
                  <a:lnTo>
                    <a:pt x="44373" y="113919"/>
                  </a:lnTo>
                  <a:lnTo>
                    <a:pt x="45046" y="111379"/>
                  </a:lnTo>
                  <a:lnTo>
                    <a:pt x="44043" y="109867"/>
                  </a:lnTo>
                  <a:lnTo>
                    <a:pt x="44069" y="110109"/>
                  </a:lnTo>
                  <a:lnTo>
                    <a:pt x="44030" y="109842"/>
                  </a:lnTo>
                  <a:lnTo>
                    <a:pt x="43357" y="108839"/>
                  </a:lnTo>
                  <a:lnTo>
                    <a:pt x="43865" y="108839"/>
                  </a:lnTo>
                  <a:lnTo>
                    <a:pt x="43916" y="106299"/>
                  </a:lnTo>
                  <a:lnTo>
                    <a:pt x="43929" y="105029"/>
                  </a:lnTo>
                  <a:lnTo>
                    <a:pt x="43053" y="105714"/>
                  </a:lnTo>
                  <a:lnTo>
                    <a:pt x="41021" y="102489"/>
                  </a:lnTo>
                  <a:lnTo>
                    <a:pt x="40284" y="102489"/>
                  </a:lnTo>
                  <a:lnTo>
                    <a:pt x="39662" y="101219"/>
                  </a:lnTo>
                  <a:lnTo>
                    <a:pt x="39700" y="99949"/>
                  </a:lnTo>
                  <a:lnTo>
                    <a:pt x="39154" y="99949"/>
                  </a:lnTo>
                  <a:lnTo>
                    <a:pt x="39306" y="98679"/>
                  </a:lnTo>
                  <a:lnTo>
                    <a:pt x="39941" y="98679"/>
                  </a:lnTo>
                  <a:lnTo>
                    <a:pt x="39763" y="97409"/>
                  </a:lnTo>
                  <a:lnTo>
                    <a:pt x="38265" y="97409"/>
                  </a:lnTo>
                  <a:lnTo>
                    <a:pt x="38569" y="94869"/>
                  </a:lnTo>
                  <a:lnTo>
                    <a:pt x="38087" y="94869"/>
                  </a:lnTo>
                  <a:lnTo>
                    <a:pt x="38214" y="93599"/>
                  </a:lnTo>
                  <a:lnTo>
                    <a:pt x="38811" y="93599"/>
                  </a:lnTo>
                  <a:lnTo>
                    <a:pt x="39154" y="92329"/>
                  </a:lnTo>
                  <a:lnTo>
                    <a:pt x="39598" y="92329"/>
                  </a:lnTo>
                  <a:lnTo>
                    <a:pt x="39649" y="91059"/>
                  </a:lnTo>
                  <a:lnTo>
                    <a:pt x="40132" y="91059"/>
                  </a:lnTo>
                  <a:lnTo>
                    <a:pt x="38785" y="89852"/>
                  </a:lnTo>
                  <a:lnTo>
                    <a:pt x="38900" y="92125"/>
                  </a:lnTo>
                  <a:lnTo>
                    <a:pt x="37490" y="91059"/>
                  </a:lnTo>
                  <a:lnTo>
                    <a:pt x="38277" y="89789"/>
                  </a:lnTo>
                  <a:lnTo>
                    <a:pt x="38722" y="89789"/>
                  </a:lnTo>
                  <a:lnTo>
                    <a:pt x="39141" y="88519"/>
                  </a:lnTo>
                  <a:lnTo>
                    <a:pt x="39598" y="88519"/>
                  </a:lnTo>
                  <a:lnTo>
                    <a:pt x="39522" y="87249"/>
                  </a:lnTo>
                  <a:lnTo>
                    <a:pt x="39674" y="87249"/>
                  </a:lnTo>
                  <a:lnTo>
                    <a:pt x="39725" y="85979"/>
                  </a:lnTo>
                  <a:lnTo>
                    <a:pt x="40220" y="85979"/>
                  </a:lnTo>
                  <a:lnTo>
                    <a:pt x="40360" y="84709"/>
                  </a:lnTo>
                  <a:lnTo>
                    <a:pt x="39497" y="84709"/>
                  </a:lnTo>
                  <a:lnTo>
                    <a:pt x="39763" y="83439"/>
                  </a:lnTo>
                  <a:lnTo>
                    <a:pt x="38989" y="84658"/>
                  </a:lnTo>
                  <a:lnTo>
                    <a:pt x="39001" y="84455"/>
                  </a:lnTo>
                  <a:lnTo>
                    <a:pt x="38963" y="84289"/>
                  </a:lnTo>
                  <a:lnTo>
                    <a:pt x="38798" y="84429"/>
                  </a:lnTo>
                  <a:lnTo>
                    <a:pt x="38976" y="84658"/>
                  </a:lnTo>
                  <a:lnTo>
                    <a:pt x="38849" y="87249"/>
                  </a:lnTo>
                  <a:lnTo>
                    <a:pt x="38468" y="85979"/>
                  </a:lnTo>
                  <a:lnTo>
                    <a:pt x="38150" y="85979"/>
                  </a:lnTo>
                  <a:lnTo>
                    <a:pt x="38735" y="84709"/>
                  </a:lnTo>
                  <a:lnTo>
                    <a:pt x="37503" y="83439"/>
                  </a:lnTo>
                  <a:lnTo>
                    <a:pt x="38823" y="83439"/>
                  </a:lnTo>
                  <a:lnTo>
                    <a:pt x="39827" y="82169"/>
                  </a:lnTo>
                  <a:lnTo>
                    <a:pt x="40601" y="82169"/>
                  </a:lnTo>
                  <a:lnTo>
                    <a:pt x="40690" y="79286"/>
                  </a:lnTo>
                  <a:lnTo>
                    <a:pt x="41427" y="77089"/>
                  </a:lnTo>
                  <a:lnTo>
                    <a:pt x="40132" y="75819"/>
                  </a:lnTo>
                  <a:lnTo>
                    <a:pt x="40716" y="75819"/>
                  </a:lnTo>
                  <a:lnTo>
                    <a:pt x="41021" y="74549"/>
                  </a:lnTo>
                  <a:lnTo>
                    <a:pt x="41109" y="75819"/>
                  </a:lnTo>
                  <a:lnTo>
                    <a:pt x="41046" y="74549"/>
                  </a:lnTo>
                  <a:lnTo>
                    <a:pt x="41732" y="73279"/>
                  </a:lnTo>
                  <a:lnTo>
                    <a:pt x="41579" y="73088"/>
                  </a:lnTo>
                  <a:lnTo>
                    <a:pt x="41554" y="73279"/>
                  </a:lnTo>
                  <a:lnTo>
                    <a:pt x="41554" y="73050"/>
                  </a:lnTo>
                  <a:lnTo>
                    <a:pt x="40678" y="72009"/>
                  </a:lnTo>
                  <a:lnTo>
                    <a:pt x="41452" y="70739"/>
                  </a:lnTo>
                  <a:lnTo>
                    <a:pt x="41579" y="73088"/>
                  </a:lnTo>
                  <a:lnTo>
                    <a:pt x="41744" y="70739"/>
                  </a:lnTo>
                  <a:lnTo>
                    <a:pt x="42037" y="72009"/>
                  </a:lnTo>
                  <a:lnTo>
                    <a:pt x="42875" y="70739"/>
                  </a:lnTo>
                  <a:lnTo>
                    <a:pt x="44551" y="68199"/>
                  </a:lnTo>
                  <a:lnTo>
                    <a:pt x="40284" y="65659"/>
                  </a:lnTo>
                  <a:lnTo>
                    <a:pt x="43180" y="61849"/>
                  </a:lnTo>
                  <a:lnTo>
                    <a:pt x="42710" y="61849"/>
                  </a:lnTo>
                  <a:lnTo>
                    <a:pt x="43561" y="59309"/>
                  </a:lnTo>
                  <a:lnTo>
                    <a:pt x="44348" y="56984"/>
                  </a:lnTo>
                  <a:lnTo>
                    <a:pt x="44335" y="56489"/>
                  </a:lnTo>
                  <a:lnTo>
                    <a:pt x="42964" y="51689"/>
                  </a:lnTo>
                  <a:lnTo>
                    <a:pt x="45173" y="46228"/>
                  </a:lnTo>
                  <a:lnTo>
                    <a:pt x="45478" y="45339"/>
                  </a:lnTo>
                  <a:lnTo>
                    <a:pt x="44297" y="45339"/>
                  </a:lnTo>
                  <a:lnTo>
                    <a:pt x="45250" y="44069"/>
                  </a:lnTo>
                  <a:lnTo>
                    <a:pt x="44310" y="42799"/>
                  </a:lnTo>
                  <a:lnTo>
                    <a:pt x="43700" y="41529"/>
                  </a:lnTo>
                  <a:lnTo>
                    <a:pt x="46875" y="40259"/>
                  </a:lnTo>
                  <a:lnTo>
                    <a:pt x="45618" y="37719"/>
                  </a:lnTo>
                  <a:lnTo>
                    <a:pt x="44958" y="37719"/>
                  </a:lnTo>
                  <a:lnTo>
                    <a:pt x="45021" y="35864"/>
                  </a:lnTo>
                  <a:lnTo>
                    <a:pt x="44843" y="35179"/>
                  </a:lnTo>
                  <a:lnTo>
                    <a:pt x="45440" y="35179"/>
                  </a:lnTo>
                  <a:lnTo>
                    <a:pt x="44932" y="33909"/>
                  </a:lnTo>
                  <a:lnTo>
                    <a:pt x="45770" y="33909"/>
                  </a:lnTo>
                  <a:lnTo>
                    <a:pt x="45135" y="31369"/>
                  </a:lnTo>
                  <a:lnTo>
                    <a:pt x="45643" y="30099"/>
                  </a:lnTo>
                  <a:lnTo>
                    <a:pt x="47028" y="32639"/>
                  </a:lnTo>
                  <a:lnTo>
                    <a:pt x="47358" y="30099"/>
                  </a:lnTo>
                  <a:lnTo>
                    <a:pt x="47282" y="28829"/>
                  </a:lnTo>
                  <a:lnTo>
                    <a:pt x="46240" y="27559"/>
                  </a:lnTo>
                  <a:lnTo>
                    <a:pt x="45808" y="27559"/>
                  </a:lnTo>
                  <a:lnTo>
                    <a:pt x="45466" y="28829"/>
                  </a:lnTo>
                  <a:lnTo>
                    <a:pt x="44983" y="28829"/>
                  </a:lnTo>
                  <a:lnTo>
                    <a:pt x="44831" y="27559"/>
                  </a:lnTo>
                  <a:lnTo>
                    <a:pt x="43408" y="27559"/>
                  </a:lnTo>
                  <a:lnTo>
                    <a:pt x="42024" y="26289"/>
                  </a:lnTo>
                  <a:lnTo>
                    <a:pt x="40805" y="28829"/>
                  </a:lnTo>
                  <a:lnTo>
                    <a:pt x="41529" y="30099"/>
                  </a:lnTo>
                  <a:lnTo>
                    <a:pt x="40792" y="30099"/>
                  </a:lnTo>
                  <a:lnTo>
                    <a:pt x="40843" y="28879"/>
                  </a:lnTo>
                  <a:lnTo>
                    <a:pt x="40132" y="30099"/>
                  </a:lnTo>
                  <a:lnTo>
                    <a:pt x="40678" y="30099"/>
                  </a:lnTo>
                  <a:lnTo>
                    <a:pt x="41033" y="31369"/>
                  </a:lnTo>
                  <a:lnTo>
                    <a:pt x="40208" y="31369"/>
                  </a:lnTo>
                  <a:lnTo>
                    <a:pt x="41440" y="32639"/>
                  </a:lnTo>
                  <a:lnTo>
                    <a:pt x="41313" y="32639"/>
                  </a:lnTo>
                  <a:lnTo>
                    <a:pt x="41617" y="33909"/>
                  </a:lnTo>
                  <a:lnTo>
                    <a:pt x="40576" y="33909"/>
                  </a:lnTo>
                  <a:lnTo>
                    <a:pt x="40398" y="33909"/>
                  </a:lnTo>
                  <a:lnTo>
                    <a:pt x="40881" y="35179"/>
                  </a:lnTo>
                  <a:lnTo>
                    <a:pt x="40538" y="35179"/>
                  </a:lnTo>
                  <a:lnTo>
                    <a:pt x="40170" y="36449"/>
                  </a:lnTo>
                  <a:lnTo>
                    <a:pt x="40906" y="36449"/>
                  </a:lnTo>
                  <a:lnTo>
                    <a:pt x="40043" y="37719"/>
                  </a:lnTo>
                  <a:lnTo>
                    <a:pt x="40894" y="38989"/>
                  </a:lnTo>
                  <a:lnTo>
                    <a:pt x="39852" y="38989"/>
                  </a:lnTo>
                  <a:lnTo>
                    <a:pt x="40500" y="40259"/>
                  </a:lnTo>
                  <a:lnTo>
                    <a:pt x="40500" y="41529"/>
                  </a:lnTo>
                  <a:lnTo>
                    <a:pt x="39001" y="40259"/>
                  </a:lnTo>
                  <a:lnTo>
                    <a:pt x="40182" y="44069"/>
                  </a:lnTo>
                  <a:lnTo>
                    <a:pt x="38481" y="42799"/>
                  </a:lnTo>
                  <a:lnTo>
                    <a:pt x="39852" y="44069"/>
                  </a:lnTo>
                  <a:lnTo>
                    <a:pt x="38836" y="46609"/>
                  </a:lnTo>
                  <a:lnTo>
                    <a:pt x="39484" y="47879"/>
                  </a:lnTo>
                  <a:lnTo>
                    <a:pt x="39243" y="47879"/>
                  </a:lnTo>
                  <a:lnTo>
                    <a:pt x="39039" y="49149"/>
                  </a:lnTo>
                  <a:lnTo>
                    <a:pt x="39433" y="49149"/>
                  </a:lnTo>
                  <a:lnTo>
                    <a:pt x="39573" y="50419"/>
                  </a:lnTo>
                  <a:lnTo>
                    <a:pt x="40233" y="51689"/>
                  </a:lnTo>
                  <a:lnTo>
                    <a:pt x="38963" y="52959"/>
                  </a:lnTo>
                  <a:lnTo>
                    <a:pt x="39370" y="52959"/>
                  </a:lnTo>
                  <a:lnTo>
                    <a:pt x="38557" y="54229"/>
                  </a:lnTo>
                  <a:lnTo>
                    <a:pt x="38061" y="54229"/>
                  </a:lnTo>
                  <a:lnTo>
                    <a:pt x="38900" y="55499"/>
                  </a:lnTo>
                  <a:lnTo>
                    <a:pt x="38023" y="56769"/>
                  </a:lnTo>
                  <a:lnTo>
                    <a:pt x="37973" y="56984"/>
                  </a:lnTo>
                  <a:lnTo>
                    <a:pt x="38481" y="58039"/>
                  </a:lnTo>
                  <a:lnTo>
                    <a:pt x="38595" y="59309"/>
                  </a:lnTo>
                  <a:lnTo>
                    <a:pt x="37553" y="58039"/>
                  </a:lnTo>
                  <a:lnTo>
                    <a:pt x="37223" y="58039"/>
                  </a:lnTo>
                  <a:lnTo>
                    <a:pt x="36906" y="58039"/>
                  </a:lnTo>
                  <a:lnTo>
                    <a:pt x="37071" y="59309"/>
                  </a:lnTo>
                  <a:lnTo>
                    <a:pt x="38011" y="60579"/>
                  </a:lnTo>
                  <a:lnTo>
                    <a:pt x="37846" y="61849"/>
                  </a:lnTo>
                  <a:lnTo>
                    <a:pt x="38112" y="61849"/>
                  </a:lnTo>
                  <a:lnTo>
                    <a:pt x="36944" y="64389"/>
                  </a:lnTo>
                  <a:lnTo>
                    <a:pt x="37566" y="65265"/>
                  </a:lnTo>
                  <a:lnTo>
                    <a:pt x="37871" y="65659"/>
                  </a:lnTo>
                  <a:lnTo>
                    <a:pt x="39128" y="65659"/>
                  </a:lnTo>
                  <a:lnTo>
                    <a:pt x="39052" y="66929"/>
                  </a:lnTo>
                  <a:lnTo>
                    <a:pt x="38684" y="66929"/>
                  </a:lnTo>
                  <a:lnTo>
                    <a:pt x="38011" y="67678"/>
                  </a:lnTo>
                  <a:lnTo>
                    <a:pt x="38455" y="69469"/>
                  </a:lnTo>
                  <a:lnTo>
                    <a:pt x="36906" y="69469"/>
                  </a:lnTo>
                  <a:lnTo>
                    <a:pt x="38036" y="68199"/>
                  </a:lnTo>
                  <a:lnTo>
                    <a:pt x="37541" y="68199"/>
                  </a:lnTo>
                  <a:lnTo>
                    <a:pt x="36880" y="68199"/>
                  </a:lnTo>
                  <a:lnTo>
                    <a:pt x="37426" y="67157"/>
                  </a:lnTo>
                  <a:lnTo>
                    <a:pt x="37795" y="66929"/>
                  </a:lnTo>
                  <a:lnTo>
                    <a:pt x="37541" y="66929"/>
                  </a:lnTo>
                  <a:lnTo>
                    <a:pt x="35890" y="66929"/>
                  </a:lnTo>
                  <a:lnTo>
                    <a:pt x="35255" y="69469"/>
                  </a:lnTo>
                  <a:lnTo>
                    <a:pt x="36029" y="69469"/>
                  </a:lnTo>
                  <a:lnTo>
                    <a:pt x="35356" y="70739"/>
                  </a:lnTo>
                  <a:lnTo>
                    <a:pt x="35839" y="72009"/>
                  </a:lnTo>
                  <a:lnTo>
                    <a:pt x="36233" y="70739"/>
                  </a:lnTo>
                  <a:lnTo>
                    <a:pt x="36715" y="72009"/>
                  </a:lnTo>
                  <a:lnTo>
                    <a:pt x="37172" y="74549"/>
                  </a:lnTo>
                  <a:lnTo>
                    <a:pt x="33718" y="73279"/>
                  </a:lnTo>
                  <a:lnTo>
                    <a:pt x="34620" y="75819"/>
                  </a:lnTo>
                  <a:lnTo>
                    <a:pt x="35166" y="75819"/>
                  </a:lnTo>
                  <a:lnTo>
                    <a:pt x="36410" y="77089"/>
                  </a:lnTo>
                  <a:lnTo>
                    <a:pt x="35369" y="78359"/>
                  </a:lnTo>
                  <a:lnTo>
                    <a:pt x="34353" y="77089"/>
                  </a:lnTo>
                  <a:lnTo>
                    <a:pt x="33769" y="79629"/>
                  </a:lnTo>
                  <a:lnTo>
                    <a:pt x="34175" y="79362"/>
                  </a:lnTo>
                  <a:lnTo>
                    <a:pt x="34455" y="78359"/>
                  </a:lnTo>
                  <a:lnTo>
                    <a:pt x="34302" y="79286"/>
                  </a:lnTo>
                  <a:lnTo>
                    <a:pt x="35712" y="78359"/>
                  </a:lnTo>
                  <a:lnTo>
                    <a:pt x="34467" y="80899"/>
                  </a:lnTo>
                  <a:lnTo>
                    <a:pt x="34302" y="80899"/>
                  </a:lnTo>
                  <a:lnTo>
                    <a:pt x="34302" y="89789"/>
                  </a:lnTo>
                  <a:lnTo>
                    <a:pt x="34137" y="91059"/>
                  </a:lnTo>
                  <a:lnTo>
                    <a:pt x="33934" y="91059"/>
                  </a:lnTo>
                  <a:lnTo>
                    <a:pt x="33896" y="89789"/>
                  </a:lnTo>
                  <a:lnTo>
                    <a:pt x="34302" y="89789"/>
                  </a:lnTo>
                  <a:lnTo>
                    <a:pt x="34302" y="80899"/>
                  </a:lnTo>
                  <a:lnTo>
                    <a:pt x="33362" y="80899"/>
                  </a:lnTo>
                  <a:lnTo>
                    <a:pt x="33058" y="83439"/>
                  </a:lnTo>
                  <a:lnTo>
                    <a:pt x="33375" y="85979"/>
                  </a:lnTo>
                  <a:lnTo>
                    <a:pt x="33528" y="88519"/>
                  </a:lnTo>
                  <a:lnTo>
                    <a:pt x="33223" y="88519"/>
                  </a:lnTo>
                  <a:lnTo>
                    <a:pt x="32918" y="87249"/>
                  </a:lnTo>
                  <a:lnTo>
                    <a:pt x="32575" y="88519"/>
                  </a:lnTo>
                  <a:lnTo>
                    <a:pt x="33070" y="91059"/>
                  </a:lnTo>
                  <a:lnTo>
                    <a:pt x="32880" y="94869"/>
                  </a:lnTo>
                  <a:lnTo>
                    <a:pt x="32804" y="97409"/>
                  </a:lnTo>
                  <a:lnTo>
                    <a:pt x="33909" y="98679"/>
                  </a:lnTo>
                  <a:lnTo>
                    <a:pt x="34404" y="99949"/>
                  </a:lnTo>
                  <a:lnTo>
                    <a:pt x="33718" y="99949"/>
                  </a:lnTo>
                  <a:lnTo>
                    <a:pt x="34874" y="101219"/>
                  </a:lnTo>
                  <a:lnTo>
                    <a:pt x="36563" y="105029"/>
                  </a:lnTo>
                  <a:lnTo>
                    <a:pt x="36106" y="107569"/>
                  </a:lnTo>
                  <a:lnTo>
                    <a:pt x="35750" y="106299"/>
                  </a:lnTo>
                  <a:lnTo>
                    <a:pt x="35763" y="108839"/>
                  </a:lnTo>
                  <a:lnTo>
                    <a:pt x="37973" y="107569"/>
                  </a:lnTo>
                  <a:lnTo>
                    <a:pt x="37477" y="110109"/>
                  </a:lnTo>
                  <a:lnTo>
                    <a:pt x="37261" y="108839"/>
                  </a:lnTo>
                  <a:lnTo>
                    <a:pt x="37401" y="110109"/>
                  </a:lnTo>
                  <a:lnTo>
                    <a:pt x="37668" y="112649"/>
                  </a:lnTo>
                  <a:lnTo>
                    <a:pt x="39077" y="116459"/>
                  </a:lnTo>
                  <a:lnTo>
                    <a:pt x="38138" y="118999"/>
                  </a:lnTo>
                  <a:lnTo>
                    <a:pt x="39497" y="118999"/>
                  </a:lnTo>
                  <a:lnTo>
                    <a:pt x="38061" y="121539"/>
                  </a:lnTo>
                  <a:lnTo>
                    <a:pt x="39878" y="121539"/>
                  </a:lnTo>
                  <a:lnTo>
                    <a:pt x="39268" y="124079"/>
                  </a:lnTo>
                  <a:lnTo>
                    <a:pt x="38862" y="122809"/>
                  </a:lnTo>
                  <a:lnTo>
                    <a:pt x="38646" y="126619"/>
                  </a:lnTo>
                  <a:lnTo>
                    <a:pt x="39916" y="126619"/>
                  </a:lnTo>
                  <a:lnTo>
                    <a:pt x="40233" y="127889"/>
                  </a:lnTo>
                  <a:lnTo>
                    <a:pt x="39293" y="127889"/>
                  </a:lnTo>
                  <a:lnTo>
                    <a:pt x="40449" y="129159"/>
                  </a:lnTo>
                  <a:lnTo>
                    <a:pt x="39408" y="130429"/>
                  </a:lnTo>
                  <a:lnTo>
                    <a:pt x="40373" y="130429"/>
                  </a:lnTo>
                  <a:lnTo>
                    <a:pt x="40982" y="131699"/>
                  </a:lnTo>
                  <a:lnTo>
                    <a:pt x="40170" y="132969"/>
                  </a:lnTo>
                  <a:lnTo>
                    <a:pt x="39700" y="132969"/>
                  </a:lnTo>
                  <a:lnTo>
                    <a:pt x="40805" y="136283"/>
                  </a:lnTo>
                  <a:lnTo>
                    <a:pt x="41262" y="136779"/>
                  </a:lnTo>
                  <a:lnTo>
                    <a:pt x="40894" y="136550"/>
                  </a:lnTo>
                  <a:lnTo>
                    <a:pt x="40957" y="136779"/>
                  </a:lnTo>
                  <a:lnTo>
                    <a:pt x="40551" y="138049"/>
                  </a:lnTo>
                  <a:lnTo>
                    <a:pt x="40830" y="139319"/>
                  </a:lnTo>
                  <a:lnTo>
                    <a:pt x="41300" y="140589"/>
                  </a:lnTo>
                  <a:lnTo>
                    <a:pt x="40601" y="140589"/>
                  </a:lnTo>
                  <a:lnTo>
                    <a:pt x="40855" y="143129"/>
                  </a:lnTo>
                  <a:lnTo>
                    <a:pt x="41833" y="145669"/>
                  </a:lnTo>
                  <a:lnTo>
                    <a:pt x="42405" y="148209"/>
                  </a:lnTo>
                  <a:lnTo>
                    <a:pt x="42494" y="146939"/>
                  </a:lnTo>
                  <a:lnTo>
                    <a:pt x="43205" y="146939"/>
                  </a:lnTo>
                  <a:lnTo>
                    <a:pt x="43637" y="146939"/>
                  </a:lnTo>
                  <a:lnTo>
                    <a:pt x="43827" y="147751"/>
                  </a:lnTo>
                  <a:lnTo>
                    <a:pt x="44157" y="148209"/>
                  </a:lnTo>
                  <a:lnTo>
                    <a:pt x="50190" y="148209"/>
                  </a:lnTo>
                  <a:lnTo>
                    <a:pt x="50698" y="146939"/>
                  </a:lnTo>
                  <a:close/>
                </a:path>
                <a:path w="52070" h="165100">
                  <a:moveTo>
                    <a:pt x="51879" y="155829"/>
                  </a:moveTo>
                  <a:lnTo>
                    <a:pt x="51447" y="153289"/>
                  </a:lnTo>
                  <a:lnTo>
                    <a:pt x="50990" y="152019"/>
                  </a:lnTo>
                  <a:lnTo>
                    <a:pt x="50228" y="150749"/>
                  </a:lnTo>
                  <a:lnTo>
                    <a:pt x="49669" y="149479"/>
                  </a:lnTo>
                  <a:lnTo>
                    <a:pt x="44259" y="149479"/>
                  </a:lnTo>
                  <a:lnTo>
                    <a:pt x="43345" y="149479"/>
                  </a:lnTo>
                  <a:lnTo>
                    <a:pt x="43192" y="149479"/>
                  </a:lnTo>
                  <a:lnTo>
                    <a:pt x="41897" y="152019"/>
                  </a:lnTo>
                  <a:lnTo>
                    <a:pt x="42799" y="152019"/>
                  </a:lnTo>
                  <a:lnTo>
                    <a:pt x="42976" y="153289"/>
                  </a:lnTo>
                  <a:lnTo>
                    <a:pt x="43103" y="154559"/>
                  </a:lnTo>
                  <a:lnTo>
                    <a:pt x="43180" y="153289"/>
                  </a:lnTo>
                  <a:lnTo>
                    <a:pt x="43268" y="154559"/>
                  </a:lnTo>
                  <a:lnTo>
                    <a:pt x="43675" y="154559"/>
                  </a:lnTo>
                  <a:lnTo>
                    <a:pt x="43878" y="155829"/>
                  </a:lnTo>
                  <a:lnTo>
                    <a:pt x="39814" y="155829"/>
                  </a:lnTo>
                  <a:lnTo>
                    <a:pt x="38735" y="157099"/>
                  </a:lnTo>
                  <a:lnTo>
                    <a:pt x="36068" y="157099"/>
                  </a:lnTo>
                  <a:lnTo>
                    <a:pt x="34836" y="158369"/>
                  </a:lnTo>
                  <a:lnTo>
                    <a:pt x="34315" y="158369"/>
                  </a:lnTo>
                  <a:lnTo>
                    <a:pt x="34201" y="159639"/>
                  </a:lnTo>
                  <a:lnTo>
                    <a:pt x="33883" y="159639"/>
                  </a:lnTo>
                  <a:lnTo>
                    <a:pt x="33667" y="158369"/>
                  </a:lnTo>
                  <a:lnTo>
                    <a:pt x="32943" y="158369"/>
                  </a:lnTo>
                  <a:lnTo>
                    <a:pt x="33020" y="157099"/>
                  </a:lnTo>
                  <a:lnTo>
                    <a:pt x="33147" y="157099"/>
                  </a:lnTo>
                  <a:lnTo>
                    <a:pt x="33032" y="155790"/>
                  </a:lnTo>
                  <a:lnTo>
                    <a:pt x="32575" y="154559"/>
                  </a:lnTo>
                  <a:lnTo>
                    <a:pt x="32359" y="154559"/>
                  </a:lnTo>
                  <a:lnTo>
                    <a:pt x="32156" y="153289"/>
                  </a:lnTo>
                  <a:lnTo>
                    <a:pt x="31318" y="153289"/>
                  </a:lnTo>
                  <a:lnTo>
                    <a:pt x="30873" y="152019"/>
                  </a:lnTo>
                  <a:lnTo>
                    <a:pt x="30645" y="152019"/>
                  </a:lnTo>
                  <a:lnTo>
                    <a:pt x="30645" y="150749"/>
                  </a:lnTo>
                  <a:lnTo>
                    <a:pt x="30429" y="150520"/>
                  </a:lnTo>
                  <a:lnTo>
                    <a:pt x="30429" y="151714"/>
                  </a:lnTo>
                  <a:lnTo>
                    <a:pt x="29730" y="150749"/>
                  </a:lnTo>
                  <a:lnTo>
                    <a:pt x="29362" y="149479"/>
                  </a:lnTo>
                  <a:lnTo>
                    <a:pt x="30429" y="151714"/>
                  </a:lnTo>
                  <a:lnTo>
                    <a:pt x="30429" y="150520"/>
                  </a:lnTo>
                  <a:lnTo>
                    <a:pt x="29286" y="149275"/>
                  </a:lnTo>
                  <a:lnTo>
                    <a:pt x="29286" y="153289"/>
                  </a:lnTo>
                  <a:lnTo>
                    <a:pt x="26708" y="154559"/>
                  </a:lnTo>
                  <a:lnTo>
                    <a:pt x="26276" y="154559"/>
                  </a:lnTo>
                  <a:lnTo>
                    <a:pt x="29286" y="153289"/>
                  </a:lnTo>
                  <a:lnTo>
                    <a:pt x="29286" y="149275"/>
                  </a:lnTo>
                  <a:lnTo>
                    <a:pt x="28308" y="148209"/>
                  </a:lnTo>
                  <a:lnTo>
                    <a:pt x="28930" y="145669"/>
                  </a:lnTo>
                  <a:lnTo>
                    <a:pt x="27152" y="144399"/>
                  </a:lnTo>
                  <a:lnTo>
                    <a:pt x="27813" y="143129"/>
                  </a:lnTo>
                  <a:lnTo>
                    <a:pt x="27482" y="141859"/>
                  </a:lnTo>
                  <a:lnTo>
                    <a:pt x="26555" y="140589"/>
                  </a:lnTo>
                  <a:lnTo>
                    <a:pt x="26162" y="139319"/>
                  </a:lnTo>
                  <a:lnTo>
                    <a:pt x="25895" y="138049"/>
                  </a:lnTo>
                  <a:lnTo>
                    <a:pt x="25692" y="138049"/>
                  </a:lnTo>
                  <a:lnTo>
                    <a:pt x="25603" y="136779"/>
                  </a:lnTo>
                  <a:lnTo>
                    <a:pt x="25311" y="136779"/>
                  </a:lnTo>
                  <a:lnTo>
                    <a:pt x="24625" y="135509"/>
                  </a:lnTo>
                  <a:lnTo>
                    <a:pt x="24193" y="134239"/>
                  </a:lnTo>
                  <a:lnTo>
                    <a:pt x="23774" y="132969"/>
                  </a:lnTo>
                  <a:lnTo>
                    <a:pt x="23317" y="131699"/>
                  </a:lnTo>
                  <a:lnTo>
                    <a:pt x="22771" y="129159"/>
                  </a:lnTo>
                  <a:lnTo>
                    <a:pt x="22491" y="129159"/>
                  </a:lnTo>
                  <a:lnTo>
                    <a:pt x="22186" y="127889"/>
                  </a:lnTo>
                  <a:lnTo>
                    <a:pt x="21628" y="126619"/>
                  </a:lnTo>
                  <a:lnTo>
                    <a:pt x="21691" y="125349"/>
                  </a:lnTo>
                  <a:lnTo>
                    <a:pt x="21272" y="122809"/>
                  </a:lnTo>
                  <a:lnTo>
                    <a:pt x="20739" y="120269"/>
                  </a:lnTo>
                  <a:lnTo>
                    <a:pt x="20269" y="117729"/>
                  </a:lnTo>
                  <a:lnTo>
                    <a:pt x="17716" y="120269"/>
                  </a:lnTo>
                  <a:lnTo>
                    <a:pt x="18186" y="116459"/>
                  </a:lnTo>
                  <a:lnTo>
                    <a:pt x="19367" y="117729"/>
                  </a:lnTo>
                  <a:lnTo>
                    <a:pt x="18770" y="116459"/>
                  </a:lnTo>
                  <a:lnTo>
                    <a:pt x="18326" y="115189"/>
                  </a:lnTo>
                  <a:lnTo>
                    <a:pt x="17627" y="114033"/>
                  </a:lnTo>
                  <a:lnTo>
                    <a:pt x="17627" y="129159"/>
                  </a:lnTo>
                  <a:lnTo>
                    <a:pt x="16357" y="129159"/>
                  </a:lnTo>
                  <a:lnTo>
                    <a:pt x="15544" y="127889"/>
                  </a:lnTo>
                  <a:lnTo>
                    <a:pt x="15303" y="127889"/>
                  </a:lnTo>
                  <a:lnTo>
                    <a:pt x="15113" y="126619"/>
                  </a:lnTo>
                  <a:lnTo>
                    <a:pt x="15532" y="126619"/>
                  </a:lnTo>
                  <a:lnTo>
                    <a:pt x="16446" y="127889"/>
                  </a:lnTo>
                  <a:lnTo>
                    <a:pt x="17627" y="129159"/>
                  </a:lnTo>
                  <a:lnTo>
                    <a:pt x="17627" y="114033"/>
                  </a:lnTo>
                  <a:lnTo>
                    <a:pt x="17360" y="112649"/>
                  </a:lnTo>
                  <a:lnTo>
                    <a:pt x="16802" y="110109"/>
                  </a:lnTo>
                  <a:lnTo>
                    <a:pt x="16598" y="108839"/>
                  </a:lnTo>
                  <a:lnTo>
                    <a:pt x="15608" y="106299"/>
                  </a:lnTo>
                  <a:lnTo>
                    <a:pt x="16192" y="106299"/>
                  </a:lnTo>
                  <a:lnTo>
                    <a:pt x="16268" y="107569"/>
                  </a:lnTo>
                  <a:lnTo>
                    <a:pt x="16548" y="106299"/>
                  </a:lnTo>
                  <a:lnTo>
                    <a:pt x="16370" y="105029"/>
                  </a:lnTo>
                  <a:lnTo>
                    <a:pt x="15633" y="103759"/>
                  </a:lnTo>
                  <a:lnTo>
                    <a:pt x="15760" y="102489"/>
                  </a:lnTo>
                  <a:lnTo>
                    <a:pt x="14147" y="101219"/>
                  </a:lnTo>
                  <a:lnTo>
                    <a:pt x="14643" y="101219"/>
                  </a:lnTo>
                  <a:lnTo>
                    <a:pt x="14693" y="99949"/>
                  </a:lnTo>
                  <a:lnTo>
                    <a:pt x="14732" y="98679"/>
                  </a:lnTo>
                  <a:lnTo>
                    <a:pt x="13995" y="99949"/>
                  </a:lnTo>
                  <a:lnTo>
                    <a:pt x="14122" y="98679"/>
                  </a:lnTo>
                  <a:lnTo>
                    <a:pt x="13246" y="97409"/>
                  </a:lnTo>
                  <a:lnTo>
                    <a:pt x="13665" y="96139"/>
                  </a:lnTo>
                  <a:lnTo>
                    <a:pt x="12661" y="94869"/>
                  </a:lnTo>
                  <a:lnTo>
                    <a:pt x="13893" y="93599"/>
                  </a:lnTo>
                  <a:lnTo>
                    <a:pt x="13322" y="91059"/>
                  </a:lnTo>
                  <a:lnTo>
                    <a:pt x="12458" y="89789"/>
                  </a:lnTo>
                  <a:lnTo>
                    <a:pt x="12941" y="89789"/>
                  </a:lnTo>
                  <a:lnTo>
                    <a:pt x="12725" y="88519"/>
                  </a:lnTo>
                  <a:lnTo>
                    <a:pt x="13360" y="88519"/>
                  </a:lnTo>
                  <a:lnTo>
                    <a:pt x="13131" y="87249"/>
                  </a:lnTo>
                  <a:lnTo>
                    <a:pt x="11938" y="87249"/>
                  </a:lnTo>
                  <a:lnTo>
                    <a:pt x="12966" y="84709"/>
                  </a:lnTo>
                  <a:lnTo>
                    <a:pt x="9779" y="83439"/>
                  </a:lnTo>
                  <a:lnTo>
                    <a:pt x="11582" y="82169"/>
                  </a:lnTo>
                  <a:lnTo>
                    <a:pt x="11417" y="82169"/>
                  </a:lnTo>
                  <a:lnTo>
                    <a:pt x="11201" y="80899"/>
                  </a:lnTo>
                  <a:lnTo>
                    <a:pt x="10655" y="80899"/>
                  </a:lnTo>
                  <a:lnTo>
                    <a:pt x="10553" y="79286"/>
                  </a:lnTo>
                  <a:lnTo>
                    <a:pt x="10388" y="78359"/>
                  </a:lnTo>
                  <a:lnTo>
                    <a:pt x="9906" y="75819"/>
                  </a:lnTo>
                  <a:lnTo>
                    <a:pt x="9118" y="74549"/>
                  </a:lnTo>
                  <a:lnTo>
                    <a:pt x="8686" y="73279"/>
                  </a:lnTo>
                  <a:lnTo>
                    <a:pt x="8267" y="73279"/>
                  </a:lnTo>
                  <a:lnTo>
                    <a:pt x="8432" y="70739"/>
                  </a:lnTo>
                  <a:lnTo>
                    <a:pt x="8572" y="69469"/>
                  </a:lnTo>
                  <a:lnTo>
                    <a:pt x="9080" y="70739"/>
                  </a:lnTo>
                  <a:lnTo>
                    <a:pt x="9321" y="70739"/>
                  </a:lnTo>
                  <a:lnTo>
                    <a:pt x="8534" y="68199"/>
                  </a:lnTo>
                  <a:lnTo>
                    <a:pt x="9105" y="65659"/>
                  </a:lnTo>
                  <a:lnTo>
                    <a:pt x="8661" y="64389"/>
                  </a:lnTo>
                  <a:lnTo>
                    <a:pt x="8623" y="64262"/>
                  </a:lnTo>
                  <a:lnTo>
                    <a:pt x="8623" y="64389"/>
                  </a:lnTo>
                  <a:lnTo>
                    <a:pt x="8559" y="64096"/>
                  </a:lnTo>
                  <a:lnTo>
                    <a:pt x="8255" y="63233"/>
                  </a:lnTo>
                  <a:lnTo>
                    <a:pt x="7454" y="64389"/>
                  </a:lnTo>
                  <a:lnTo>
                    <a:pt x="6311" y="61849"/>
                  </a:lnTo>
                  <a:lnTo>
                    <a:pt x="7670" y="61849"/>
                  </a:lnTo>
                  <a:lnTo>
                    <a:pt x="6146" y="59309"/>
                  </a:lnTo>
                  <a:lnTo>
                    <a:pt x="7658" y="60121"/>
                  </a:lnTo>
                  <a:lnTo>
                    <a:pt x="7721" y="59309"/>
                  </a:lnTo>
                  <a:lnTo>
                    <a:pt x="8039" y="59309"/>
                  </a:lnTo>
                  <a:lnTo>
                    <a:pt x="8458" y="59309"/>
                  </a:lnTo>
                  <a:lnTo>
                    <a:pt x="8051" y="58039"/>
                  </a:lnTo>
                  <a:lnTo>
                    <a:pt x="7391" y="59309"/>
                  </a:lnTo>
                  <a:lnTo>
                    <a:pt x="7480" y="58039"/>
                  </a:lnTo>
                  <a:lnTo>
                    <a:pt x="8051" y="58039"/>
                  </a:lnTo>
                  <a:lnTo>
                    <a:pt x="8229" y="58039"/>
                  </a:lnTo>
                  <a:lnTo>
                    <a:pt x="7670" y="56769"/>
                  </a:lnTo>
                  <a:lnTo>
                    <a:pt x="7150" y="56769"/>
                  </a:lnTo>
                  <a:lnTo>
                    <a:pt x="7721" y="55499"/>
                  </a:lnTo>
                  <a:lnTo>
                    <a:pt x="8216" y="55499"/>
                  </a:lnTo>
                  <a:lnTo>
                    <a:pt x="8318" y="54229"/>
                  </a:lnTo>
                  <a:lnTo>
                    <a:pt x="8458" y="52959"/>
                  </a:lnTo>
                  <a:lnTo>
                    <a:pt x="8521" y="51689"/>
                  </a:lnTo>
                  <a:lnTo>
                    <a:pt x="8585" y="50419"/>
                  </a:lnTo>
                  <a:lnTo>
                    <a:pt x="9017" y="49149"/>
                  </a:lnTo>
                  <a:lnTo>
                    <a:pt x="10261" y="50419"/>
                  </a:lnTo>
                  <a:lnTo>
                    <a:pt x="9550" y="49149"/>
                  </a:lnTo>
                  <a:lnTo>
                    <a:pt x="10680" y="49149"/>
                  </a:lnTo>
                  <a:lnTo>
                    <a:pt x="10414" y="47879"/>
                  </a:lnTo>
                  <a:lnTo>
                    <a:pt x="9829" y="47879"/>
                  </a:lnTo>
                  <a:lnTo>
                    <a:pt x="9842" y="46469"/>
                  </a:lnTo>
                  <a:lnTo>
                    <a:pt x="9144" y="45339"/>
                  </a:lnTo>
                  <a:lnTo>
                    <a:pt x="9588" y="44069"/>
                  </a:lnTo>
                  <a:lnTo>
                    <a:pt x="10007" y="45339"/>
                  </a:lnTo>
                  <a:lnTo>
                    <a:pt x="9918" y="42799"/>
                  </a:lnTo>
                  <a:lnTo>
                    <a:pt x="9410" y="44069"/>
                  </a:lnTo>
                  <a:lnTo>
                    <a:pt x="8890" y="42799"/>
                  </a:lnTo>
                  <a:lnTo>
                    <a:pt x="8458" y="43383"/>
                  </a:lnTo>
                  <a:lnTo>
                    <a:pt x="8458" y="44069"/>
                  </a:lnTo>
                  <a:lnTo>
                    <a:pt x="8420" y="43446"/>
                  </a:lnTo>
                  <a:lnTo>
                    <a:pt x="7950" y="44069"/>
                  </a:lnTo>
                  <a:lnTo>
                    <a:pt x="8369" y="42799"/>
                  </a:lnTo>
                  <a:lnTo>
                    <a:pt x="8420" y="43446"/>
                  </a:lnTo>
                  <a:lnTo>
                    <a:pt x="8458" y="41529"/>
                  </a:lnTo>
                  <a:lnTo>
                    <a:pt x="8864" y="41529"/>
                  </a:lnTo>
                  <a:lnTo>
                    <a:pt x="8458" y="40259"/>
                  </a:lnTo>
                  <a:lnTo>
                    <a:pt x="8877" y="38989"/>
                  </a:lnTo>
                  <a:lnTo>
                    <a:pt x="9283" y="38989"/>
                  </a:lnTo>
                  <a:lnTo>
                    <a:pt x="10121" y="40259"/>
                  </a:lnTo>
                  <a:lnTo>
                    <a:pt x="10375" y="40259"/>
                  </a:lnTo>
                  <a:lnTo>
                    <a:pt x="9474" y="38989"/>
                  </a:lnTo>
                  <a:lnTo>
                    <a:pt x="10502" y="37719"/>
                  </a:lnTo>
                  <a:lnTo>
                    <a:pt x="9499" y="36449"/>
                  </a:lnTo>
                  <a:lnTo>
                    <a:pt x="9702" y="36449"/>
                  </a:lnTo>
                  <a:lnTo>
                    <a:pt x="9982" y="35179"/>
                  </a:lnTo>
                  <a:lnTo>
                    <a:pt x="10579" y="35179"/>
                  </a:lnTo>
                  <a:lnTo>
                    <a:pt x="10833" y="33909"/>
                  </a:lnTo>
                  <a:lnTo>
                    <a:pt x="9093" y="36449"/>
                  </a:lnTo>
                  <a:lnTo>
                    <a:pt x="9842" y="33909"/>
                  </a:lnTo>
                  <a:lnTo>
                    <a:pt x="10109" y="33909"/>
                  </a:lnTo>
                  <a:lnTo>
                    <a:pt x="10477" y="32639"/>
                  </a:lnTo>
                  <a:lnTo>
                    <a:pt x="10172" y="31369"/>
                  </a:lnTo>
                  <a:lnTo>
                    <a:pt x="10769" y="28829"/>
                  </a:lnTo>
                  <a:lnTo>
                    <a:pt x="11963" y="28829"/>
                  </a:lnTo>
                  <a:lnTo>
                    <a:pt x="11836" y="27559"/>
                  </a:lnTo>
                  <a:lnTo>
                    <a:pt x="11671" y="25019"/>
                  </a:lnTo>
                  <a:lnTo>
                    <a:pt x="11899" y="23749"/>
                  </a:lnTo>
                  <a:lnTo>
                    <a:pt x="11988" y="23558"/>
                  </a:lnTo>
                  <a:lnTo>
                    <a:pt x="10769" y="22479"/>
                  </a:lnTo>
                  <a:lnTo>
                    <a:pt x="12471" y="22479"/>
                  </a:lnTo>
                  <a:lnTo>
                    <a:pt x="13652" y="22479"/>
                  </a:lnTo>
                  <a:lnTo>
                    <a:pt x="13462" y="21209"/>
                  </a:lnTo>
                  <a:lnTo>
                    <a:pt x="13868" y="21209"/>
                  </a:lnTo>
                  <a:lnTo>
                    <a:pt x="14071" y="19939"/>
                  </a:lnTo>
                  <a:lnTo>
                    <a:pt x="14363" y="18669"/>
                  </a:lnTo>
                  <a:lnTo>
                    <a:pt x="14478" y="17399"/>
                  </a:lnTo>
                  <a:lnTo>
                    <a:pt x="14693" y="17399"/>
                  </a:lnTo>
                  <a:lnTo>
                    <a:pt x="15074" y="16129"/>
                  </a:lnTo>
                  <a:lnTo>
                    <a:pt x="15697" y="16129"/>
                  </a:lnTo>
                  <a:lnTo>
                    <a:pt x="16065" y="14859"/>
                  </a:lnTo>
                  <a:lnTo>
                    <a:pt x="16649" y="13589"/>
                  </a:lnTo>
                  <a:lnTo>
                    <a:pt x="17335" y="13589"/>
                  </a:lnTo>
                  <a:lnTo>
                    <a:pt x="17170" y="12319"/>
                  </a:lnTo>
                  <a:lnTo>
                    <a:pt x="18732" y="12319"/>
                  </a:lnTo>
                  <a:lnTo>
                    <a:pt x="19507" y="11049"/>
                  </a:lnTo>
                  <a:lnTo>
                    <a:pt x="20408" y="9779"/>
                  </a:lnTo>
                  <a:lnTo>
                    <a:pt x="21247" y="8509"/>
                  </a:lnTo>
                  <a:lnTo>
                    <a:pt x="22161" y="7239"/>
                  </a:lnTo>
                  <a:lnTo>
                    <a:pt x="23431" y="7239"/>
                  </a:lnTo>
                  <a:lnTo>
                    <a:pt x="23317" y="8509"/>
                  </a:lnTo>
                  <a:lnTo>
                    <a:pt x="23495" y="8509"/>
                  </a:lnTo>
                  <a:lnTo>
                    <a:pt x="23977" y="7239"/>
                  </a:lnTo>
                  <a:lnTo>
                    <a:pt x="24790" y="7239"/>
                  </a:lnTo>
                  <a:lnTo>
                    <a:pt x="25615" y="5969"/>
                  </a:lnTo>
                  <a:lnTo>
                    <a:pt x="24625" y="5969"/>
                  </a:lnTo>
                  <a:lnTo>
                    <a:pt x="24269" y="5969"/>
                  </a:lnTo>
                  <a:lnTo>
                    <a:pt x="24498" y="4699"/>
                  </a:lnTo>
                  <a:lnTo>
                    <a:pt x="25120" y="4699"/>
                  </a:lnTo>
                  <a:lnTo>
                    <a:pt x="24625" y="5969"/>
                  </a:lnTo>
                  <a:lnTo>
                    <a:pt x="25869" y="4699"/>
                  </a:lnTo>
                  <a:lnTo>
                    <a:pt x="26593" y="4699"/>
                  </a:lnTo>
                  <a:lnTo>
                    <a:pt x="27317" y="4699"/>
                  </a:lnTo>
                  <a:lnTo>
                    <a:pt x="25501" y="3429"/>
                  </a:lnTo>
                  <a:lnTo>
                    <a:pt x="28460" y="3429"/>
                  </a:lnTo>
                  <a:lnTo>
                    <a:pt x="28536" y="4699"/>
                  </a:lnTo>
                  <a:lnTo>
                    <a:pt x="29438" y="3429"/>
                  </a:lnTo>
                  <a:lnTo>
                    <a:pt x="30289" y="2159"/>
                  </a:lnTo>
                  <a:lnTo>
                    <a:pt x="31178" y="3429"/>
                  </a:lnTo>
                  <a:lnTo>
                    <a:pt x="29832" y="3429"/>
                  </a:lnTo>
                  <a:lnTo>
                    <a:pt x="30784" y="4699"/>
                  </a:lnTo>
                  <a:lnTo>
                    <a:pt x="32461" y="4699"/>
                  </a:lnTo>
                  <a:lnTo>
                    <a:pt x="33947" y="3429"/>
                  </a:lnTo>
                  <a:lnTo>
                    <a:pt x="34785" y="4699"/>
                  </a:lnTo>
                  <a:lnTo>
                    <a:pt x="36207" y="4699"/>
                  </a:lnTo>
                  <a:lnTo>
                    <a:pt x="35750" y="5969"/>
                  </a:lnTo>
                  <a:lnTo>
                    <a:pt x="37033" y="5969"/>
                  </a:lnTo>
                  <a:lnTo>
                    <a:pt x="36652" y="7239"/>
                  </a:lnTo>
                  <a:lnTo>
                    <a:pt x="38239" y="7239"/>
                  </a:lnTo>
                  <a:lnTo>
                    <a:pt x="38646" y="7658"/>
                  </a:lnTo>
                  <a:lnTo>
                    <a:pt x="38849" y="7239"/>
                  </a:lnTo>
                  <a:lnTo>
                    <a:pt x="39573" y="7239"/>
                  </a:lnTo>
                  <a:lnTo>
                    <a:pt x="39928" y="8509"/>
                  </a:lnTo>
                  <a:lnTo>
                    <a:pt x="40335" y="8509"/>
                  </a:lnTo>
                  <a:lnTo>
                    <a:pt x="40716" y="9779"/>
                  </a:lnTo>
                  <a:lnTo>
                    <a:pt x="40411" y="9779"/>
                  </a:lnTo>
                  <a:lnTo>
                    <a:pt x="41744" y="11049"/>
                  </a:lnTo>
                  <a:lnTo>
                    <a:pt x="42557" y="12319"/>
                  </a:lnTo>
                  <a:lnTo>
                    <a:pt x="44005" y="12319"/>
                  </a:lnTo>
                  <a:lnTo>
                    <a:pt x="44462" y="13589"/>
                  </a:lnTo>
                  <a:lnTo>
                    <a:pt x="44856" y="13589"/>
                  </a:lnTo>
                  <a:lnTo>
                    <a:pt x="44475" y="14859"/>
                  </a:lnTo>
                  <a:lnTo>
                    <a:pt x="43700" y="13589"/>
                  </a:lnTo>
                  <a:lnTo>
                    <a:pt x="43383" y="14859"/>
                  </a:lnTo>
                  <a:lnTo>
                    <a:pt x="43637" y="16129"/>
                  </a:lnTo>
                  <a:lnTo>
                    <a:pt x="43408" y="17399"/>
                  </a:lnTo>
                  <a:lnTo>
                    <a:pt x="42887" y="17399"/>
                  </a:lnTo>
                  <a:lnTo>
                    <a:pt x="43116" y="18669"/>
                  </a:lnTo>
                  <a:lnTo>
                    <a:pt x="43548" y="18669"/>
                  </a:lnTo>
                  <a:lnTo>
                    <a:pt x="43726" y="19939"/>
                  </a:lnTo>
                  <a:lnTo>
                    <a:pt x="45554" y="19939"/>
                  </a:lnTo>
                  <a:lnTo>
                    <a:pt x="44513" y="18669"/>
                  </a:lnTo>
                  <a:lnTo>
                    <a:pt x="44284" y="17399"/>
                  </a:lnTo>
                  <a:lnTo>
                    <a:pt x="45478" y="17399"/>
                  </a:lnTo>
                  <a:lnTo>
                    <a:pt x="45123" y="16129"/>
                  </a:lnTo>
                  <a:lnTo>
                    <a:pt x="44513" y="16129"/>
                  </a:lnTo>
                  <a:lnTo>
                    <a:pt x="45173" y="14859"/>
                  </a:lnTo>
                  <a:lnTo>
                    <a:pt x="45504" y="16129"/>
                  </a:lnTo>
                  <a:lnTo>
                    <a:pt x="45923" y="14859"/>
                  </a:lnTo>
                  <a:lnTo>
                    <a:pt x="45656" y="14859"/>
                  </a:lnTo>
                  <a:lnTo>
                    <a:pt x="45135" y="13589"/>
                  </a:lnTo>
                  <a:lnTo>
                    <a:pt x="45910" y="13589"/>
                  </a:lnTo>
                  <a:lnTo>
                    <a:pt x="46443" y="12319"/>
                  </a:lnTo>
                  <a:lnTo>
                    <a:pt x="44450" y="11049"/>
                  </a:lnTo>
                  <a:lnTo>
                    <a:pt x="44958" y="9779"/>
                  </a:lnTo>
                  <a:lnTo>
                    <a:pt x="45097" y="9779"/>
                  </a:lnTo>
                  <a:lnTo>
                    <a:pt x="43726" y="8509"/>
                  </a:lnTo>
                  <a:lnTo>
                    <a:pt x="44132" y="11049"/>
                  </a:lnTo>
                  <a:lnTo>
                    <a:pt x="42430" y="9779"/>
                  </a:lnTo>
                  <a:lnTo>
                    <a:pt x="43040" y="8509"/>
                  </a:lnTo>
                  <a:lnTo>
                    <a:pt x="43624" y="8509"/>
                  </a:lnTo>
                  <a:lnTo>
                    <a:pt x="44030" y="7239"/>
                  </a:lnTo>
                  <a:lnTo>
                    <a:pt x="43027" y="7239"/>
                  </a:lnTo>
                  <a:lnTo>
                    <a:pt x="42849" y="5969"/>
                  </a:lnTo>
                  <a:lnTo>
                    <a:pt x="41948" y="5969"/>
                  </a:lnTo>
                  <a:lnTo>
                    <a:pt x="42799" y="7239"/>
                  </a:lnTo>
                  <a:lnTo>
                    <a:pt x="42011" y="7239"/>
                  </a:lnTo>
                  <a:lnTo>
                    <a:pt x="41554" y="5969"/>
                  </a:lnTo>
                  <a:lnTo>
                    <a:pt x="39065" y="5969"/>
                  </a:lnTo>
                  <a:lnTo>
                    <a:pt x="39573" y="5168"/>
                  </a:lnTo>
                  <a:lnTo>
                    <a:pt x="39116" y="4699"/>
                  </a:lnTo>
                  <a:lnTo>
                    <a:pt x="39738" y="3429"/>
                  </a:lnTo>
                  <a:lnTo>
                    <a:pt x="37757" y="4699"/>
                  </a:lnTo>
                  <a:lnTo>
                    <a:pt x="37134" y="3429"/>
                  </a:lnTo>
                  <a:lnTo>
                    <a:pt x="37642" y="2387"/>
                  </a:lnTo>
                  <a:lnTo>
                    <a:pt x="36677" y="3429"/>
                  </a:lnTo>
                  <a:lnTo>
                    <a:pt x="35877" y="889"/>
                  </a:lnTo>
                  <a:lnTo>
                    <a:pt x="34823" y="889"/>
                  </a:lnTo>
                  <a:lnTo>
                    <a:pt x="34518" y="2159"/>
                  </a:lnTo>
                  <a:lnTo>
                    <a:pt x="32689" y="889"/>
                  </a:lnTo>
                  <a:lnTo>
                    <a:pt x="31051" y="2159"/>
                  </a:lnTo>
                  <a:lnTo>
                    <a:pt x="31102" y="889"/>
                  </a:lnTo>
                  <a:lnTo>
                    <a:pt x="26365" y="889"/>
                  </a:lnTo>
                  <a:lnTo>
                    <a:pt x="26352" y="2159"/>
                  </a:lnTo>
                  <a:lnTo>
                    <a:pt x="24879" y="2159"/>
                  </a:lnTo>
                  <a:lnTo>
                    <a:pt x="24257" y="3429"/>
                  </a:lnTo>
                  <a:lnTo>
                    <a:pt x="23596" y="3429"/>
                  </a:lnTo>
                  <a:lnTo>
                    <a:pt x="23952" y="2159"/>
                  </a:lnTo>
                  <a:lnTo>
                    <a:pt x="23114" y="3429"/>
                  </a:lnTo>
                  <a:lnTo>
                    <a:pt x="22136" y="3429"/>
                  </a:lnTo>
                  <a:lnTo>
                    <a:pt x="21412" y="4216"/>
                  </a:lnTo>
                  <a:lnTo>
                    <a:pt x="21412" y="7239"/>
                  </a:lnTo>
                  <a:lnTo>
                    <a:pt x="20396" y="8509"/>
                  </a:lnTo>
                  <a:lnTo>
                    <a:pt x="20078" y="8509"/>
                  </a:lnTo>
                  <a:lnTo>
                    <a:pt x="19558" y="7239"/>
                  </a:lnTo>
                  <a:lnTo>
                    <a:pt x="21412" y="7239"/>
                  </a:lnTo>
                  <a:lnTo>
                    <a:pt x="21412" y="4216"/>
                  </a:lnTo>
                  <a:lnTo>
                    <a:pt x="20967" y="4699"/>
                  </a:lnTo>
                  <a:lnTo>
                    <a:pt x="20459" y="4699"/>
                  </a:lnTo>
                  <a:lnTo>
                    <a:pt x="19913" y="5969"/>
                  </a:lnTo>
                  <a:lnTo>
                    <a:pt x="19037" y="5969"/>
                  </a:lnTo>
                  <a:lnTo>
                    <a:pt x="19481" y="7239"/>
                  </a:lnTo>
                  <a:lnTo>
                    <a:pt x="18897" y="8509"/>
                  </a:lnTo>
                  <a:lnTo>
                    <a:pt x="18503" y="7239"/>
                  </a:lnTo>
                  <a:lnTo>
                    <a:pt x="16814" y="7239"/>
                  </a:lnTo>
                  <a:lnTo>
                    <a:pt x="17094" y="8509"/>
                  </a:lnTo>
                  <a:lnTo>
                    <a:pt x="15824" y="9779"/>
                  </a:lnTo>
                  <a:lnTo>
                    <a:pt x="15887" y="8509"/>
                  </a:lnTo>
                  <a:lnTo>
                    <a:pt x="15100" y="8509"/>
                  </a:lnTo>
                  <a:lnTo>
                    <a:pt x="15176" y="9779"/>
                  </a:lnTo>
                  <a:lnTo>
                    <a:pt x="14947" y="9779"/>
                  </a:lnTo>
                  <a:lnTo>
                    <a:pt x="14681" y="11049"/>
                  </a:lnTo>
                  <a:lnTo>
                    <a:pt x="14300" y="9779"/>
                  </a:lnTo>
                  <a:lnTo>
                    <a:pt x="14008" y="9779"/>
                  </a:lnTo>
                  <a:lnTo>
                    <a:pt x="13804" y="11049"/>
                  </a:lnTo>
                  <a:lnTo>
                    <a:pt x="12128" y="13589"/>
                  </a:lnTo>
                  <a:lnTo>
                    <a:pt x="13550" y="13589"/>
                  </a:lnTo>
                  <a:lnTo>
                    <a:pt x="13398" y="14859"/>
                  </a:lnTo>
                  <a:lnTo>
                    <a:pt x="10731" y="17399"/>
                  </a:lnTo>
                  <a:lnTo>
                    <a:pt x="10566" y="19939"/>
                  </a:lnTo>
                  <a:lnTo>
                    <a:pt x="10274" y="19939"/>
                  </a:lnTo>
                  <a:lnTo>
                    <a:pt x="10414" y="21209"/>
                  </a:lnTo>
                  <a:lnTo>
                    <a:pt x="9677" y="22479"/>
                  </a:lnTo>
                  <a:lnTo>
                    <a:pt x="9944" y="22479"/>
                  </a:lnTo>
                  <a:lnTo>
                    <a:pt x="9804" y="23749"/>
                  </a:lnTo>
                  <a:lnTo>
                    <a:pt x="8813" y="23749"/>
                  </a:lnTo>
                  <a:lnTo>
                    <a:pt x="8699" y="25019"/>
                  </a:lnTo>
                  <a:lnTo>
                    <a:pt x="8928" y="25019"/>
                  </a:lnTo>
                  <a:lnTo>
                    <a:pt x="8191" y="26289"/>
                  </a:lnTo>
                  <a:lnTo>
                    <a:pt x="7937" y="25298"/>
                  </a:lnTo>
                  <a:lnTo>
                    <a:pt x="7835" y="25628"/>
                  </a:lnTo>
                  <a:lnTo>
                    <a:pt x="7924" y="25247"/>
                  </a:lnTo>
                  <a:lnTo>
                    <a:pt x="7861" y="25019"/>
                  </a:lnTo>
                  <a:lnTo>
                    <a:pt x="7759" y="25628"/>
                  </a:lnTo>
                  <a:lnTo>
                    <a:pt x="7480" y="26289"/>
                  </a:lnTo>
                  <a:lnTo>
                    <a:pt x="6972" y="26289"/>
                  </a:lnTo>
                  <a:lnTo>
                    <a:pt x="7543" y="27559"/>
                  </a:lnTo>
                  <a:lnTo>
                    <a:pt x="6858" y="27559"/>
                  </a:lnTo>
                  <a:lnTo>
                    <a:pt x="6400" y="28829"/>
                  </a:lnTo>
                  <a:lnTo>
                    <a:pt x="6527" y="30099"/>
                  </a:lnTo>
                  <a:lnTo>
                    <a:pt x="7239" y="28829"/>
                  </a:lnTo>
                  <a:lnTo>
                    <a:pt x="7226" y="30099"/>
                  </a:lnTo>
                  <a:lnTo>
                    <a:pt x="6883" y="31369"/>
                  </a:lnTo>
                  <a:lnTo>
                    <a:pt x="5918" y="30099"/>
                  </a:lnTo>
                  <a:lnTo>
                    <a:pt x="4064" y="32639"/>
                  </a:lnTo>
                  <a:lnTo>
                    <a:pt x="7581" y="35179"/>
                  </a:lnTo>
                  <a:lnTo>
                    <a:pt x="6337" y="35864"/>
                  </a:lnTo>
                  <a:lnTo>
                    <a:pt x="6680" y="36449"/>
                  </a:lnTo>
                  <a:lnTo>
                    <a:pt x="6413" y="37719"/>
                  </a:lnTo>
                  <a:lnTo>
                    <a:pt x="4737" y="38989"/>
                  </a:lnTo>
                  <a:lnTo>
                    <a:pt x="3911" y="40259"/>
                  </a:lnTo>
                  <a:lnTo>
                    <a:pt x="6045" y="40259"/>
                  </a:lnTo>
                  <a:lnTo>
                    <a:pt x="5524" y="42799"/>
                  </a:lnTo>
                  <a:lnTo>
                    <a:pt x="6896" y="42799"/>
                  </a:lnTo>
                  <a:lnTo>
                    <a:pt x="7150" y="44069"/>
                  </a:lnTo>
                  <a:lnTo>
                    <a:pt x="6934" y="44069"/>
                  </a:lnTo>
                  <a:lnTo>
                    <a:pt x="5524" y="45339"/>
                  </a:lnTo>
                  <a:lnTo>
                    <a:pt x="5283" y="44069"/>
                  </a:lnTo>
                  <a:lnTo>
                    <a:pt x="5524" y="44069"/>
                  </a:lnTo>
                  <a:lnTo>
                    <a:pt x="5283" y="42799"/>
                  </a:lnTo>
                  <a:lnTo>
                    <a:pt x="4800" y="44069"/>
                  </a:lnTo>
                  <a:lnTo>
                    <a:pt x="4724" y="45339"/>
                  </a:lnTo>
                  <a:lnTo>
                    <a:pt x="4965" y="45339"/>
                  </a:lnTo>
                  <a:lnTo>
                    <a:pt x="4533" y="46228"/>
                  </a:lnTo>
                  <a:lnTo>
                    <a:pt x="4445" y="46609"/>
                  </a:lnTo>
                  <a:lnTo>
                    <a:pt x="4419" y="46469"/>
                  </a:lnTo>
                  <a:lnTo>
                    <a:pt x="4343" y="46609"/>
                  </a:lnTo>
                  <a:lnTo>
                    <a:pt x="4762" y="47879"/>
                  </a:lnTo>
                  <a:lnTo>
                    <a:pt x="4356" y="49149"/>
                  </a:lnTo>
                  <a:lnTo>
                    <a:pt x="5003" y="49149"/>
                  </a:lnTo>
                  <a:lnTo>
                    <a:pt x="4318" y="50419"/>
                  </a:lnTo>
                  <a:lnTo>
                    <a:pt x="5613" y="49149"/>
                  </a:lnTo>
                  <a:lnTo>
                    <a:pt x="5448" y="51689"/>
                  </a:lnTo>
                  <a:lnTo>
                    <a:pt x="4686" y="51689"/>
                  </a:lnTo>
                  <a:lnTo>
                    <a:pt x="4305" y="50469"/>
                  </a:lnTo>
                  <a:lnTo>
                    <a:pt x="4305" y="70739"/>
                  </a:lnTo>
                  <a:lnTo>
                    <a:pt x="3746" y="71462"/>
                  </a:lnTo>
                  <a:lnTo>
                    <a:pt x="3708" y="70739"/>
                  </a:lnTo>
                  <a:lnTo>
                    <a:pt x="3162" y="70739"/>
                  </a:lnTo>
                  <a:lnTo>
                    <a:pt x="3251" y="69469"/>
                  </a:lnTo>
                  <a:lnTo>
                    <a:pt x="3911" y="70739"/>
                  </a:lnTo>
                  <a:lnTo>
                    <a:pt x="4305" y="70739"/>
                  </a:lnTo>
                  <a:lnTo>
                    <a:pt x="4305" y="50469"/>
                  </a:lnTo>
                  <a:lnTo>
                    <a:pt x="4203" y="51866"/>
                  </a:lnTo>
                  <a:lnTo>
                    <a:pt x="3632" y="52959"/>
                  </a:lnTo>
                  <a:lnTo>
                    <a:pt x="3390" y="51866"/>
                  </a:lnTo>
                  <a:lnTo>
                    <a:pt x="1473" y="54229"/>
                  </a:lnTo>
                  <a:lnTo>
                    <a:pt x="1155" y="55499"/>
                  </a:lnTo>
                  <a:lnTo>
                    <a:pt x="1460" y="55499"/>
                  </a:lnTo>
                  <a:lnTo>
                    <a:pt x="1485" y="56769"/>
                  </a:lnTo>
                  <a:lnTo>
                    <a:pt x="2336" y="55499"/>
                  </a:lnTo>
                  <a:lnTo>
                    <a:pt x="2755" y="56489"/>
                  </a:lnTo>
                  <a:lnTo>
                    <a:pt x="2781" y="56984"/>
                  </a:lnTo>
                  <a:lnTo>
                    <a:pt x="2387" y="58039"/>
                  </a:lnTo>
                  <a:lnTo>
                    <a:pt x="3162" y="59309"/>
                  </a:lnTo>
                  <a:lnTo>
                    <a:pt x="2209" y="59309"/>
                  </a:lnTo>
                  <a:lnTo>
                    <a:pt x="2540" y="56769"/>
                  </a:lnTo>
                  <a:lnTo>
                    <a:pt x="1206" y="59309"/>
                  </a:lnTo>
                  <a:lnTo>
                    <a:pt x="1143" y="58547"/>
                  </a:lnTo>
                  <a:lnTo>
                    <a:pt x="1054" y="59309"/>
                  </a:lnTo>
                  <a:lnTo>
                    <a:pt x="800" y="59309"/>
                  </a:lnTo>
                  <a:lnTo>
                    <a:pt x="0" y="60579"/>
                  </a:lnTo>
                  <a:lnTo>
                    <a:pt x="1930" y="59309"/>
                  </a:lnTo>
                  <a:lnTo>
                    <a:pt x="2006" y="61849"/>
                  </a:lnTo>
                  <a:lnTo>
                    <a:pt x="2476" y="63119"/>
                  </a:lnTo>
                  <a:lnTo>
                    <a:pt x="2120" y="64389"/>
                  </a:lnTo>
                  <a:lnTo>
                    <a:pt x="2781" y="64389"/>
                  </a:lnTo>
                  <a:lnTo>
                    <a:pt x="3429" y="64389"/>
                  </a:lnTo>
                  <a:lnTo>
                    <a:pt x="3771" y="65659"/>
                  </a:lnTo>
                  <a:lnTo>
                    <a:pt x="4267" y="65659"/>
                  </a:lnTo>
                  <a:lnTo>
                    <a:pt x="2387" y="66929"/>
                  </a:lnTo>
                  <a:lnTo>
                    <a:pt x="3111" y="68199"/>
                  </a:lnTo>
                  <a:lnTo>
                    <a:pt x="2781" y="69469"/>
                  </a:lnTo>
                  <a:lnTo>
                    <a:pt x="2082" y="68199"/>
                  </a:lnTo>
                  <a:lnTo>
                    <a:pt x="1879" y="69469"/>
                  </a:lnTo>
                  <a:lnTo>
                    <a:pt x="2705" y="70739"/>
                  </a:lnTo>
                  <a:lnTo>
                    <a:pt x="2565" y="70739"/>
                  </a:lnTo>
                  <a:lnTo>
                    <a:pt x="3517" y="71742"/>
                  </a:lnTo>
                  <a:lnTo>
                    <a:pt x="3302" y="72009"/>
                  </a:lnTo>
                  <a:lnTo>
                    <a:pt x="3759" y="72009"/>
                  </a:lnTo>
                  <a:lnTo>
                    <a:pt x="5080" y="72009"/>
                  </a:lnTo>
                  <a:lnTo>
                    <a:pt x="4495" y="73279"/>
                  </a:lnTo>
                  <a:lnTo>
                    <a:pt x="3289" y="73279"/>
                  </a:lnTo>
                  <a:lnTo>
                    <a:pt x="2692" y="73279"/>
                  </a:lnTo>
                  <a:lnTo>
                    <a:pt x="2311" y="75819"/>
                  </a:lnTo>
                  <a:lnTo>
                    <a:pt x="4699" y="77089"/>
                  </a:lnTo>
                  <a:lnTo>
                    <a:pt x="4394" y="78359"/>
                  </a:lnTo>
                  <a:lnTo>
                    <a:pt x="5422" y="78359"/>
                  </a:lnTo>
                  <a:lnTo>
                    <a:pt x="4851" y="79629"/>
                  </a:lnTo>
                  <a:lnTo>
                    <a:pt x="4495" y="79629"/>
                  </a:lnTo>
                  <a:lnTo>
                    <a:pt x="4254" y="80899"/>
                  </a:lnTo>
                  <a:lnTo>
                    <a:pt x="4127" y="83439"/>
                  </a:lnTo>
                  <a:lnTo>
                    <a:pt x="5384" y="83439"/>
                  </a:lnTo>
                  <a:lnTo>
                    <a:pt x="4838" y="84709"/>
                  </a:lnTo>
                  <a:lnTo>
                    <a:pt x="4978" y="85979"/>
                  </a:lnTo>
                  <a:lnTo>
                    <a:pt x="6997" y="85979"/>
                  </a:lnTo>
                  <a:lnTo>
                    <a:pt x="7251" y="88519"/>
                  </a:lnTo>
                  <a:lnTo>
                    <a:pt x="6477" y="87249"/>
                  </a:lnTo>
                  <a:lnTo>
                    <a:pt x="6261" y="88519"/>
                  </a:lnTo>
                  <a:lnTo>
                    <a:pt x="5511" y="87249"/>
                  </a:lnTo>
                  <a:lnTo>
                    <a:pt x="5651" y="88519"/>
                  </a:lnTo>
                  <a:lnTo>
                    <a:pt x="5803" y="88519"/>
                  </a:lnTo>
                  <a:lnTo>
                    <a:pt x="7239" y="89789"/>
                  </a:lnTo>
                  <a:lnTo>
                    <a:pt x="6769" y="91059"/>
                  </a:lnTo>
                  <a:lnTo>
                    <a:pt x="7772" y="91059"/>
                  </a:lnTo>
                  <a:lnTo>
                    <a:pt x="8026" y="92329"/>
                  </a:lnTo>
                  <a:lnTo>
                    <a:pt x="8623" y="92329"/>
                  </a:lnTo>
                  <a:lnTo>
                    <a:pt x="7061" y="93599"/>
                  </a:lnTo>
                  <a:lnTo>
                    <a:pt x="9232" y="96139"/>
                  </a:lnTo>
                  <a:lnTo>
                    <a:pt x="7835" y="98679"/>
                  </a:lnTo>
                  <a:lnTo>
                    <a:pt x="9131" y="102489"/>
                  </a:lnTo>
                  <a:lnTo>
                    <a:pt x="8839" y="102489"/>
                  </a:lnTo>
                  <a:lnTo>
                    <a:pt x="8724" y="105029"/>
                  </a:lnTo>
                  <a:lnTo>
                    <a:pt x="10782" y="103759"/>
                  </a:lnTo>
                  <a:lnTo>
                    <a:pt x="10693" y="105029"/>
                  </a:lnTo>
                  <a:lnTo>
                    <a:pt x="10020" y="106299"/>
                  </a:lnTo>
                  <a:lnTo>
                    <a:pt x="9906" y="105029"/>
                  </a:lnTo>
                  <a:lnTo>
                    <a:pt x="9715" y="105029"/>
                  </a:lnTo>
                  <a:lnTo>
                    <a:pt x="7886" y="106299"/>
                  </a:lnTo>
                  <a:lnTo>
                    <a:pt x="10642" y="107569"/>
                  </a:lnTo>
                  <a:lnTo>
                    <a:pt x="9702" y="108839"/>
                  </a:lnTo>
                  <a:lnTo>
                    <a:pt x="9055" y="108839"/>
                  </a:lnTo>
                  <a:lnTo>
                    <a:pt x="10668" y="110109"/>
                  </a:lnTo>
                  <a:lnTo>
                    <a:pt x="10845" y="112649"/>
                  </a:lnTo>
                  <a:lnTo>
                    <a:pt x="11709" y="112649"/>
                  </a:lnTo>
                  <a:lnTo>
                    <a:pt x="12687" y="115189"/>
                  </a:lnTo>
                  <a:lnTo>
                    <a:pt x="13449" y="116459"/>
                  </a:lnTo>
                  <a:lnTo>
                    <a:pt x="13957" y="117729"/>
                  </a:lnTo>
                  <a:lnTo>
                    <a:pt x="13677" y="117729"/>
                  </a:lnTo>
                  <a:lnTo>
                    <a:pt x="13627" y="118999"/>
                  </a:lnTo>
                  <a:lnTo>
                    <a:pt x="12966" y="118999"/>
                  </a:lnTo>
                  <a:lnTo>
                    <a:pt x="12992" y="120269"/>
                  </a:lnTo>
                  <a:lnTo>
                    <a:pt x="12509" y="120269"/>
                  </a:lnTo>
                  <a:lnTo>
                    <a:pt x="13233" y="121539"/>
                  </a:lnTo>
                  <a:lnTo>
                    <a:pt x="14389" y="121539"/>
                  </a:lnTo>
                  <a:lnTo>
                    <a:pt x="14935" y="124079"/>
                  </a:lnTo>
                  <a:lnTo>
                    <a:pt x="15976" y="125349"/>
                  </a:lnTo>
                  <a:lnTo>
                    <a:pt x="14871" y="126619"/>
                  </a:lnTo>
                  <a:lnTo>
                    <a:pt x="14719" y="126619"/>
                  </a:lnTo>
                  <a:lnTo>
                    <a:pt x="14909" y="127889"/>
                  </a:lnTo>
                  <a:lnTo>
                    <a:pt x="15100" y="127889"/>
                  </a:lnTo>
                  <a:lnTo>
                    <a:pt x="15455" y="129159"/>
                  </a:lnTo>
                  <a:lnTo>
                    <a:pt x="15976" y="130429"/>
                  </a:lnTo>
                  <a:lnTo>
                    <a:pt x="16370" y="130429"/>
                  </a:lnTo>
                  <a:lnTo>
                    <a:pt x="16205" y="129705"/>
                  </a:lnTo>
                  <a:lnTo>
                    <a:pt x="16992" y="130429"/>
                  </a:lnTo>
                  <a:lnTo>
                    <a:pt x="18046" y="130429"/>
                  </a:lnTo>
                  <a:lnTo>
                    <a:pt x="18554" y="131699"/>
                  </a:lnTo>
                  <a:lnTo>
                    <a:pt x="17475" y="131699"/>
                  </a:lnTo>
                  <a:lnTo>
                    <a:pt x="17526" y="132969"/>
                  </a:lnTo>
                  <a:lnTo>
                    <a:pt x="18059" y="135509"/>
                  </a:lnTo>
                  <a:lnTo>
                    <a:pt x="18440" y="136779"/>
                  </a:lnTo>
                  <a:lnTo>
                    <a:pt x="17729" y="136779"/>
                  </a:lnTo>
                  <a:lnTo>
                    <a:pt x="18542" y="138049"/>
                  </a:lnTo>
                  <a:lnTo>
                    <a:pt x="18859" y="139319"/>
                  </a:lnTo>
                  <a:lnTo>
                    <a:pt x="19329" y="141859"/>
                  </a:lnTo>
                  <a:lnTo>
                    <a:pt x="19380" y="143129"/>
                  </a:lnTo>
                  <a:lnTo>
                    <a:pt x="20104" y="145669"/>
                  </a:lnTo>
                  <a:lnTo>
                    <a:pt x="21374" y="143129"/>
                  </a:lnTo>
                  <a:lnTo>
                    <a:pt x="20904" y="145224"/>
                  </a:lnTo>
                  <a:lnTo>
                    <a:pt x="20777" y="145122"/>
                  </a:lnTo>
                  <a:lnTo>
                    <a:pt x="20828" y="145592"/>
                  </a:lnTo>
                  <a:lnTo>
                    <a:pt x="20535" y="146939"/>
                  </a:lnTo>
                  <a:lnTo>
                    <a:pt x="20955" y="146621"/>
                  </a:lnTo>
                  <a:lnTo>
                    <a:pt x="21615" y="146113"/>
                  </a:lnTo>
                  <a:lnTo>
                    <a:pt x="22517" y="147688"/>
                  </a:lnTo>
                  <a:lnTo>
                    <a:pt x="22644" y="146304"/>
                  </a:lnTo>
                  <a:lnTo>
                    <a:pt x="22669" y="145948"/>
                  </a:lnTo>
                  <a:lnTo>
                    <a:pt x="22479" y="146304"/>
                  </a:lnTo>
                  <a:lnTo>
                    <a:pt x="21894" y="145910"/>
                  </a:lnTo>
                  <a:lnTo>
                    <a:pt x="22199" y="145669"/>
                  </a:lnTo>
                  <a:lnTo>
                    <a:pt x="22669" y="145669"/>
                  </a:lnTo>
                  <a:lnTo>
                    <a:pt x="22669" y="145796"/>
                  </a:lnTo>
                  <a:lnTo>
                    <a:pt x="22669" y="145948"/>
                  </a:lnTo>
                  <a:lnTo>
                    <a:pt x="22758" y="146939"/>
                  </a:lnTo>
                  <a:lnTo>
                    <a:pt x="22555" y="149479"/>
                  </a:lnTo>
                  <a:lnTo>
                    <a:pt x="22275" y="149479"/>
                  </a:lnTo>
                  <a:lnTo>
                    <a:pt x="21907" y="148209"/>
                  </a:lnTo>
                  <a:lnTo>
                    <a:pt x="21551" y="149479"/>
                  </a:lnTo>
                  <a:lnTo>
                    <a:pt x="22059" y="150749"/>
                  </a:lnTo>
                  <a:lnTo>
                    <a:pt x="22288" y="152019"/>
                  </a:lnTo>
                  <a:lnTo>
                    <a:pt x="22567" y="150749"/>
                  </a:lnTo>
                  <a:lnTo>
                    <a:pt x="24371" y="152019"/>
                  </a:lnTo>
                  <a:lnTo>
                    <a:pt x="21894" y="153289"/>
                  </a:lnTo>
                  <a:lnTo>
                    <a:pt x="23710" y="154559"/>
                  </a:lnTo>
                  <a:lnTo>
                    <a:pt x="23837" y="155587"/>
                  </a:lnTo>
                  <a:lnTo>
                    <a:pt x="23863" y="155829"/>
                  </a:lnTo>
                  <a:lnTo>
                    <a:pt x="24015" y="157099"/>
                  </a:lnTo>
                  <a:lnTo>
                    <a:pt x="24625" y="157099"/>
                  </a:lnTo>
                  <a:lnTo>
                    <a:pt x="25654" y="158369"/>
                  </a:lnTo>
                  <a:lnTo>
                    <a:pt x="26530" y="158369"/>
                  </a:lnTo>
                  <a:lnTo>
                    <a:pt x="26174" y="159639"/>
                  </a:lnTo>
                  <a:lnTo>
                    <a:pt x="26555" y="159639"/>
                  </a:lnTo>
                  <a:lnTo>
                    <a:pt x="26949" y="160909"/>
                  </a:lnTo>
                  <a:lnTo>
                    <a:pt x="27647" y="162179"/>
                  </a:lnTo>
                  <a:lnTo>
                    <a:pt x="28232" y="163449"/>
                  </a:lnTo>
                  <a:lnTo>
                    <a:pt x="29044" y="163449"/>
                  </a:lnTo>
                  <a:lnTo>
                    <a:pt x="29768" y="164719"/>
                  </a:lnTo>
                  <a:lnTo>
                    <a:pt x="36537" y="164719"/>
                  </a:lnTo>
                  <a:lnTo>
                    <a:pt x="37731" y="163449"/>
                  </a:lnTo>
                  <a:lnTo>
                    <a:pt x="38493" y="163449"/>
                  </a:lnTo>
                  <a:lnTo>
                    <a:pt x="38023" y="164719"/>
                  </a:lnTo>
                  <a:lnTo>
                    <a:pt x="40919" y="164719"/>
                  </a:lnTo>
                  <a:lnTo>
                    <a:pt x="41808" y="162179"/>
                  </a:lnTo>
                  <a:lnTo>
                    <a:pt x="44018" y="160909"/>
                  </a:lnTo>
                  <a:lnTo>
                    <a:pt x="44234" y="162179"/>
                  </a:lnTo>
                  <a:lnTo>
                    <a:pt x="46710" y="162179"/>
                  </a:lnTo>
                  <a:lnTo>
                    <a:pt x="48209" y="160909"/>
                  </a:lnTo>
                  <a:lnTo>
                    <a:pt x="49047" y="160909"/>
                  </a:lnTo>
                  <a:lnTo>
                    <a:pt x="51447" y="158369"/>
                  </a:lnTo>
                  <a:lnTo>
                    <a:pt x="51879" y="155829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4182275" y="3228301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5">
                  <a:moveTo>
                    <a:pt x="139" y="2895"/>
                  </a:moveTo>
                  <a:close/>
                </a:path>
                <a:path w="9525" h="13335">
                  <a:moveTo>
                    <a:pt x="254" y="2959"/>
                  </a:moveTo>
                  <a:lnTo>
                    <a:pt x="114" y="2959"/>
                  </a:lnTo>
                  <a:lnTo>
                    <a:pt x="254" y="2959"/>
                  </a:lnTo>
                  <a:close/>
                </a:path>
                <a:path w="9525" h="13335">
                  <a:moveTo>
                    <a:pt x="508" y="3962"/>
                  </a:moveTo>
                  <a:lnTo>
                    <a:pt x="381" y="4000"/>
                  </a:lnTo>
                  <a:lnTo>
                    <a:pt x="508" y="3962"/>
                  </a:lnTo>
                  <a:close/>
                </a:path>
                <a:path w="9525" h="13335">
                  <a:moveTo>
                    <a:pt x="571" y="4000"/>
                  </a:moveTo>
                  <a:lnTo>
                    <a:pt x="393" y="4064"/>
                  </a:lnTo>
                  <a:lnTo>
                    <a:pt x="571" y="4000"/>
                  </a:lnTo>
                  <a:close/>
                </a:path>
                <a:path w="9525" h="13335">
                  <a:moveTo>
                    <a:pt x="584" y="4419"/>
                  </a:moveTo>
                  <a:lnTo>
                    <a:pt x="342" y="4495"/>
                  </a:lnTo>
                  <a:lnTo>
                    <a:pt x="584" y="4419"/>
                  </a:lnTo>
                  <a:close/>
                </a:path>
                <a:path w="9525" h="13335">
                  <a:moveTo>
                    <a:pt x="596" y="4991"/>
                  </a:moveTo>
                  <a:close/>
                </a:path>
                <a:path w="9525" h="13335">
                  <a:moveTo>
                    <a:pt x="660" y="3987"/>
                  </a:moveTo>
                  <a:lnTo>
                    <a:pt x="495" y="4064"/>
                  </a:lnTo>
                  <a:lnTo>
                    <a:pt x="660" y="3987"/>
                  </a:lnTo>
                  <a:close/>
                </a:path>
                <a:path w="9525" h="13335">
                  <a:moveTo>
                    <a:pt x="711" y="3924"/>
                  </a:moveTo>
                  <a:lnTo>
                    <a:pt x="584" y="3962"/>
                  </a:lnTo>
                  <a:lnTo>
                    <a:pt x="711" y="3924"/>
                  </a:lnTo>
                  <a:close/>
                </a:path>
                <a:path w="9525" h="13335">
                  <a:moveTo>
                    <a:pt x="901" y="2654"/>
                  </a:moveTo>
                  <a:close/>
                </a:path>
                <a:path w="9525" h="13335">
                  <a:moveTo>
                    <a:pt x="1371" y="3581"/>
                  </a:moveTo>
                  <a:lnTo>
                    <a:pt x="444" y="3594"/>
                  </a:lnTo>
                  <a:lnTo>
                    <a:pt x="228" y="3670"/>
                  </a:lnTo>
                  <a:lnTo>
                    <a:pt x="393" y="3657"/>
                  </a:lnTo>
                  <a:lnTo>
                    <a:pt x="1295" y="3644"/>
                  </a:lnTo>
                  <a:close/>
                </a:path>
                <a:path w="9525" h="13335">
                  <a:moveTo>
                    <a:pt x="1447" y="2667"/>
                  </a:moveTo>
                  <a:lnTo>
                    <a:pt x="1143" y="2565"/>
                  </a:lnTo>
                  <a:lnTo>
                    <a:pt x="927" y="2654"/>
                  </a:lnTo>
                  <a:lnTo>
                    <a:pt x="660" y="2679"/>
                  </a:lnTo>
                  <a:lnTo>
                    <a:pt x="279" y="2743"/>
                  </a:lnTo>
                  <a:lnTo>
                    <a:pt x="88" y="2844"/>
                  </a:lnTo>
                  <a:lnTo>
                    <a:pt x="279" y="2844"/>
                  </a:lnTo>
                  <a:lnTo>
                    <a:pt x="139" y="2895"/>
                  </a:lnTo>
                  <a:lnTo>
                    <a:pt x="1155" y="2895"/>
                  </a:lnTo>
                  <a:lnTo>
                    <a:pt x="1231" y="2768"/>
                  </a:lnTo>
                  <a:lnTo>
                    <a:pt x="1447" y="2667"/>
                  </a:lnTo>
                  <a:close/>
                </a:path>
                <a:path w="9525" h="13335">
                  <a:moveTo>
                    <a:pt x="1536" y="3403"/>
                  </a:moveTo>
                  <a:lnTo>
                    <a:pt x="1104" y="3352"/>
                  </a:lnTo>
                  <a:lnTo>
                    <a:pt x="1346" y="3175"/>
                  </a:lnTo>
                  <a:lnTo>
                    <a:pt x="1193" y="3111"/>
                  </a:lnTo>
                  <a:lnTo>
                    <a:pt x="1346" y="3073"/>
                  </a:lnTo>
                  <a:lnTo>
                    <a:pt x="1104" y="3060"/>
                  </a:lnTo>
                  <a:lnTo>
                    <a:pt x="292" y="3073"/>
                  </a:lnTo>
                  <a:lnTo>
                    <a:pt x="165" y="3111"/>
                  </a:lnTo>
                  <a:lnTo>
                    <a:pt x="381" y="3124"/>
                  </a:lnTo>
                  <a:lnTo>
                    <a:pt x="177" y="3175"/>
                  </a:lnTo>
                  <a:lnTo>
                    <a:pt x="330" y="3175"/>
                  </a:lnTo>
                  <a:lnTo>
                    <a:pt x="12" y="3225"/>
                  </a:lnTo>
                  <a:lnTo>
                    <a:pt x="342" y="3276"/>
                  </a:lnTo>
                  <a:lnTo>
                    <a:pt x="0" y="3340"/>
                  </a:lnTo>
                  <a:lnTo>
                    <a:pt x="292" y="3302"/>
                  </a:lnTo>
                  <a:lnTo>
                    <a:pt x="139" y="3416"/>
                  </a:lnTo>
                  <a:lnTo>
                    <a:pt x="317" y="3429"/>
                  </a:lnTo>
                  <a:lnTo>
                    <a:pt x="101" y="3517"/>
                  </a:lnTo>
                  <a:lnTo>
                    <a:pt x="355" y="3467"/>
                  </a:lnTo>
                  <a:lnTo>
                    <a:pt x="546" y="3492"/>
                  </a:lnTo>
                  <a:lnTo>
                    <a:pt x="342" y="3568"/>
                  </a:lnTo>
                  <a:lnTo>
                    <a:pt x="469" y="3581"/>
                  </a:lnTo>
                  <a:lnTo>
                    <a:pt x="1371" y="3581"/>
                  </a:lnTo>
                  <a:lnTo>
                    <a:pt x="1536" y="3403"/>
                  </a:lnTo>
                  <a:close/>
                </a:path>
                <a:path w="9525" h="13335">
                  <a:moveTo>
                    <a:pt x="1587" y="2870"/>
                  </a:moveTo>
                  <a:lnTo>
                    <a:pt x="1282" y="2857"/>
                  </a:lnTo>
                  <a:lnTo>
                    <a:pt x="1155" y="2895"/>
                  </a:lnTo>
                  <a:lnTo>
                    <a:pt x="139" y="2908"/>
                  </a:lnTo>
                  <a:lnTo>
                    <a:pt x="304" y="2921"/>
                  </a:lnTo>
                  <a:lnTo>
                    <a:pt x="152" y="3009"/>
                  </a:lnTo>
                  <a:lnTo>
                    <a:pt x="292" y="3073"/>
                  </a:lnTo>
                  <a:lnTo>
                    <a:pt x="1104" y="3060"/>
                  </a:lnTo>
                  <a:lnTo>
                    <a:pt x="1409" y="2921"/>
                  </a:lnTo>
                  <a:lnTo>
                    <a:pt x="1587" y="2870"/>
                  </a:lnTo>
                  <a:close/>
                </a:path>
                <a:path w="9525" h="13335">
                  <a:moveTo>
                    <a:pt x="1625" y="3886"/>
                  </a:moveTo>
                  <a:lnTo>
                    <a:pt x="1397" y="3924"/>
                  </a:lnTo>
                  <a:lnTo>
                    <a:pt x="952" y="3886"/>
                  </a:lnTo>
                  <a:lnTo>
                    <a:pt x="825" y="3924"/>
                  </a:lnTo>
                  <a:lnTo>
                    <a:pt x="673" y="3975"/>
                  </a:lnTo>
                  <a:lnTo>
                    <a:pt x="1536" y="3975"/>
                  </a:lnTo>
                  <a:close/>
                </a:path>
                <a:path w="9525" h="13335">
                  <a:moveTo>
                    <a:pt x="1638" y="3949"/>
                  </a:moveTo>
                  <a:close/>
                </a:path>
                <a:path w="9525" h="13335">
                  <a:moveTo>
                    <a:pt x="1917" y="9283"/>
                  </a:moveTo>
                  <a:close/>
                </a:path>
                <a:path w="9525" h="13335">
                  <a:moveTo>
                    <a:pt x="1955" y="4381"/>
                  </a:moveTo>
                  <a:lnTo>
                    <a:pt x="1790" y="4381"/>
                  </a:lnTo>
                  <a:lnTo>
                    <a:pt x="1955" y="4381"/>
                  </a:lnTo>
                  <a:close/>
                </a:path>
                <a:path w="9525" h="13335">
                  <a:moveTo>
                    <a:pt x="1968" y="3632"/>
                  </a:moveTo>
                  <a:lnTo>
                    <a:pt x="1003" y="3797"/>
                  </a:lnTo>
                  <a:lnTo>
                    <a:pt x="1295" y="3644"/>
                  </a:lnTo>
                  <a:lnTo>
                    <a:pt x="393" y="3657"/>
                  </a:lnTo>
                  <a:lnTo>
                    <a:pt x="266" y="3721"/>
                  </a:lnTo>
                  <a:lnTo>
                    <a:pt x="127" y="3721"/>
                  </a:lnTo>
                  <a:lnTo>
                    <a:pt x="393" y="3721"/>
                  </a:lnTo>
                  <a:lnTo>
                    <a:pt x="228" y="3771"/>
                  </a:lnTo>
                  <a:lnTo>
                    <a:pt x="406" y="3810"/>
                  </a:lnTo>
                  <a:lnTo>
                    <a:pt x="330" y="3962"/>
                  </a:lnTo>
                  <a:lnTo>
                    <a:pt x="647" y="3924"/>
                  </a:lnTo>
                  <a:lnTo>
                    <a:pt x="812" y="3873"/>
                  </a:lnTo>
                  <a:lnTo>
                    <a:pt x="1485" y="3873"/>
                  </a:lnTo>
                  <a:lnTo>
                    <a:pt x="1689" y="3810"/>
                  </a:lnTo>
                  <a:lnTo>
                    <a:pt x="1968" y="3632"/>
                  </a:lnTo>
                  <a:close/>
                </a:path>
                <a:path w="9525" h="13335">
                  <a:moveTo>
                    <a:pt x="2235" y="9893"/>
                  </a:moveTo>
                  <a:lnTo>
                    <a:pt x="2108" y="9931"/>
                  </a:lnTo>
                  <a:lnTo>
                    <a:pt x="2235" y="9893"/>
                  </a:lnTo>
                  <a:close/>
                </a:path>
                <a:path w="9525" h="13335">
                  <a:moveTo>
                    <a:pt x="2438" y="10185"/>
                  </a:moveTo>
                  <a:lnTo>
                    <a:pt x="2311" y="10236"/>
                  </a:lnTo>
                  <a:lnTo>
                    <a:pt x="2438" y="10185"/>
                  </a:lnTo>
                  <a:close/>
                </a:path>
                <a:path w="9525" h="13335">
                  <a:moveTo>
                    <a:pt x="2603" y="6019"/>
                  </a:moveTo>
                  <a:lnTo>
                    <a:pt x="2387" y="5943"/>
                  </a:lnTo>
                  <a:lnTo>
                    <a:pt x="2527" y="5816"/>
                  </a:lnTo>
                  <a:lnTo>
                    <a:pt x="2324" y="5867"/>
                  </a:lnTo>
                  <a:lnTo>
                    <a:pt x="2082" y="5867"/>
                  </a:lnTo>
                  <a:lnTo>
                    <a:pt x="1016" y="5867"/>
                  </a:lnTo>
                  <a:lnTo>
                    <a:pt x="889" y="5943"/>
                  </a:lnTo>
                  <a:lnTo>
                    <a:pt x="1016" y="5892"/>
                  </a:lnTo>
                  <a:lnTo>
                    <a:pt x="914" y="6019"/>
                  </a:lnTo>
                  <a:lnTo>
                    <a:pt x="1054" y="6096"/>
                  </a:lnTo>
                  <a:lnTo>
                    <a:pt x="2451" y="6096"/>
                  </a:lnTo>
                  <a:lnTo>
                    <a:pt x="2603" y="6019"/>
                  </a:lnTo>
                  <a:close/>
                </a:path>
                <a:path w="9525" h="13335">
                  <a:moveTo>
                    <a:pt x="2616" y="5537"/>
                  </a:moveTo>
                  <a:lnTo>
                    <a:pt x="1930" y="5588"/>
                  </a:lnTo>
                  <a:lnTo>
                    <a:pt x="2120" y="5511"/>
                  </a:lnTo>
                  <a:lnTo>
                    <a:pt x="2336" y="5422"/>
                  </a:lnTo>
                  <a:lnTo>
                    <a:pt x="2159" y="5397"/>
                  </a:lnTo>
                  <a:lnTo>
                    <a:pt x="2324" y="5359"/>
                  </a:lnTo>
                  <a:lnTo>
                    <a:pt x="2438" y="5130"/>
                  </a:lnTo>
                  <a:lnTo>
                    <a:pt x="1930" y="5270"/>
                  </a:lnTo>
                  <a:lnTo>
                    <a:pt x="2082" y="5181"/>
                  </a:lnTo>
                  <a:lnTo>
                    <a:pt x="2298" y="4991"/>
                  </a:lnTo>
                  <a:lnTo>
                    <a:pt x="660" y="4953"/>
                  </a:lnTo>
                  <a:lnTo>
                    <a:pt x="2222" y="4940"/>
                  </a:lnTo>
                  <a:lnTo>
                    <a:pt x="2362" y="4762"/>
                  </a:lnTo>
                  <a:lnTo>
                    <a:pt x="2235" y="4813"/>
                  </a:lnTo>
                  <a:lnTo>
                    <a:pt x="1905" y="4787"/>
                  </a:lnTo>
                  <a:lnTo>
                    <a:pt x="2070" y="4749"/>
                  </a:lnTo>
                  <a:lnTo>
                    <a:pt x="1790" y="4787"/>
                  </a:lnTo>
                  <a:lnTo>
                    <a:pt x="1638" y="4762"/>
                  </a:lnTo>
                  <a:lnTo>
                    <a:pt x="1841" y="4686"/>
                  </a:lnTo>
                  <a:lnTo>
                    <a:pt x="1651" y="4673"/>
                  </a:lnTo>
                  <a:lnTo>
                    <a:pt x="1828" y="4559"/>
                  </a:lnTo>
                  <a:lnTo>
                    <a:pt x="1600" y="4584"/>
                  </a:lnTo>
                  <a:lnTo>
                    <a:pt x="1752" y="4533"/>
                  </a:lnTo>
                  <a:lnTo>
                    <a:pt x="1524" y="4495"/>
                  </a:lnTo>
                  <a:lnTo>
                    <a:pt x="1765" y="4394"/>
                  </a:lnTo>
                  <a:lnTo>
                    <a:pt x="1917" y="4292"/>
                  </a:lnTo>
                  <a:lnTo>
                    <a:pt x="1993" y="4152"/>
                  </a:lnTo>
                  <a:lnTo>
                    <a:pt x="1816" y="4203"/>
                  </a:lnTo>
                  <a:lnTo>
                    <a:pt x="1600" y="4305"/>
                  </a:lnTo>
                  <a:lnTo>
                    <a:pt x="1409" y="4305"/>
                  </a:lnTo>
                  <a:lnTo>
                    <a:pt x="1549" y="4241"/>
                  </a:lnTo>
                  <a:lnTo>
                    <a:pt x="1816" y="4127"/>
                  </a:lnTo>
                  <a:lnTo>
                    <a:pt x="1803" y="3975"/>
                  </a:lnTo>
                  <a:lnTo>
                    <a:pt x="1473" y="4013"/>
                  </a:lnTo>
                  <a:lnTo>
                    <a:pt x="812" y="3987"/>
                  </a:lnTo>
                  <a:lnTo>
                    <a:pt x="558" y="4089"/>
                  </a:lnTo>
                  <a:lnTo>
                    <a:pt x="355" y="4076"/>
                  </a:lnTo>
                  <a:lnTo>
                    <a:pt x="571" y="3975"/>
                  </a:lnTo>
                  <a:lnTo>
                    <a:pt x="317" y="4051"/>
                  </a:lnTo>
                  <a:lnTo>
                    <a:pt x="317" y="4191"/>
                  </a:lnTo>
                  <a:lnTo>
                    <a:pt x="609" y="4127"/>
                  </a:lnTo>
                  <a:lnTo>
                    <a:pt x="762" y="4152"/>
                  </a:lnTo>
                  <a:lnTo>
                    <a:pt x="101" y="4330"/>
                  </a:lnTo>
                  <a:lnTo>
                    <a:pt x="533" y="4305"/>
                  </a:lnTo>
                  <a:lnTo>
                    <a:pt x="800" y="4241"/>
                  </a:lnTo>
                  <a:lnTo>
                    <a:pt x="622" y="4330"/>
                  </a:lnTo>
                  <a:lnTo>
                    <a:pt x="495" y="4356"/>
                  </a:lnTo>
                  <a:lnTo>
                    <a:pt x="762" y="4318"/>
                  </a:lnTo>
                  <a:lnTo>
                    <a:pt x="1257" y="4305"/>
                  </a:lnTo>
                  <a:lnTo>
                    <a:pt x="762" y="4318"/>
                  </a:lnTo>
                  <a:lnTo>
                    <a:pt x="508" y="4533"/>
                  </a:lnTo>
                  <a:lnTo>
                    <a:pt x="673" y="4559"/>
                  </a:lnTo>
                  <a:lnTo>
                    <a:pt x="558" y="4876"/>
                  </a:lnTo>
                  <a:lnTo>
                    <a:pt x="635" y="5016"/>
                  </a:lnTo>
                  <a:lnTo>
                    <a:pt x="876" y="5130"/>
                  </a:lnTo>
                  <a:lnTo>
                    <a:pt x="647" y="5270"/>
                  </a:lnTo>
                  <a:lnTo>
                    <a:pt x="1092" y="5156"/>
                  </a:lnTo>
                  <a:lnTo>
                    <a:pt x="939" y="5245"/>
                  </a:lnTo>
                  <a:lnTo>
                    <a:pt x="977" y="5397"/>
                  </a:lnTo>
                  <a:lnTo>
                    <a:pt x="800" y="5575"/>
                  </a:lnTo>
                  <a:lnTo>
                    <a:pt x="1066" y="5511"/>
                  </a:lnTo>
                  <a:lnTo>
                    <a:pt x="711" y="5702"/>
                  </a:lnTo>
                  <a:lnTo>
                    <a:pt x="1079" y="5613"/>
                  </a:lnTo>
                  <a:lnTo>
                    <a:pt x="914" y="5715"/>
                  </a:lnTo>
                  <a:lnTo>
                    <a:pt x="736" y="5854"/>
                  </a:lnTo>
                  <a:lnTo>
                    <a:pt x="977" y="5803"/>
                  </a:lnTo>
                  <a:lnTo>
                    <a:pt x="838" y="5867"/>
                  </a:lnTo>
                  <a:lnTo>
                    <a:pt x="1016" y="5867"/>
                  </a:lnTo>
                  <a:lnTo>
                    <a:pt x="2133" y="5854"/>
                  </a:lnTo>
                  <a:lnTo>
                    <a:pt x="2336" y="5803"/>
                  </a:lnTo>
                  <a:lnTo>
                    <a:pt x="2476" y="5753"/>
                  </a:lnTo>
                  <a:lnTo>
                    <a:pt x="2171" y="5753"/>
                  </a:lnTo>
                  <a:lnTo>
                    <a:pt x="2463" y="5613"/>
                  </a:lnTo>
                  <a:lnTo>
                    <a:pt x="2616" y="5537"/>
                  </a:lnTo>
                  <a:close/>
                </a:path>
                <a:path w="9525" h="13335">
                  <a:moveTo>
                    <a:pt x="2705" y="6692"/>
                  </a:moveTo>
                  <a:lnTo>
                    <a:pt x="2514" y="6731"/>
                  </a:lnTo>
                  <a:lnTo>
                    <a:pt x="2705" y="6692"/>
                  </a:lnTo>
                  <a:close/>
                </a:path>
                <a:path w="9525" h="13335">
                  <a:moveTo>
                    <a:pt x="2730" y="6210"/>
                  </a:moveTo>
                  <a:lnTo>
                    <a:pt x="2451" y="6210"/>
                  </a:lnTo>
                  <a:lnTo>
                    <a:pt x="990" y="6108"/>
                  </a:lnTo>
                  <a:lnTo>
                    <a:pt x="647" y="6172"/>
                  </a:lnTo>
                  <a:lnTo>
                    <a:pt x="889" y="6159"/>
                  </a:lnTo>
                  <a:lnTo>
                    <a:pt x="850" y="6375"/>
                  </a:lnTo>
                  <a:lnTo>
                    <a:pt x="1041" y="6438"/>
                  </a:lnTo>
                  <a:lnTo>
                    <a:pt x="1231" y="6375"/>
                  </a:lnTo>
                  <a:lnTo>
                    <a:pt x="2616" y="6400"/>
                  </a:lnTo>
                  <a:lnTo>
                    <a:pt x="2730" y="6210"/>
                  </a:lnTo>
                  <a:close/>
                </a:path>
                <a:path w="9525" h="13335">
                  <a:moveTo>
                    <a:pt x="2768" y="8064"/>
                  </a:moveTo>
                  <a:lnTo>
                    <a:pt x="2590" y="8089"/>
                  </a:lnTo>
                  <a:lnTo>
                    <a:pt x="2768" y="8064"/>
                  </a:lnTo>
                  <a:close/>
                </a:path>
                <a:path w="9525" h="13335">
                  <a:moveTo>
                    <a:pt x="2844" y="8293"/>
                  </a:moveTo>
                  <a:close/>
                </a:path>
                <a:path w="9525" h="13335">
                  <a:moveTo>
                    <a:pt x="2857" y="7327"/>
                  </a:moveTo>
                  <a:close/>
                </a:path>
                <a:path w="9525" h="13335">
                  <a:moveTo>
                    <a:pt x="2908" y="7937"/>
                  </a:moveTo>
                  <a:lnTo>
                    <a:pt x="2743" y="7899"/>
                  </a:lnTo>
                  <a:lnTo>
                    <a:pt x="2908" y="7937"/>
                  </a:lnTo>
                  <a:close/>
                </a:path>
                <a:path w="9525" h="13335">
                  <a:moveTo>
                    <a:pt x="2959" y="8089"/>
                  </a:moveTo>
                  <a:lnTo>
                    <a:pt x="2717" y="8166"/>
                  </a:lnTo>
                  <a:lnTo>
                    <a:pt x="2400" y="8178"/>
                  </a:lnTo>
                  <a:lnTo>
                    <a:pt x="2908" y="8166"/>
                  </a:lnTo>
                  <a:close/>
                </a:path>
                <a:path w="9525" h="13335">
                  <a:moveTo>
                    <a:pt x="2971" y="8216"/>
                  </a:moveTo>
                  <a:close/>
                </a:path>
                <a:path w="9525" h="13335">
                  <a:moveTo>
                    <a:pt x="3111" y="8153"/>
                  </a:moveTo>
                  <a:lnTo>
                    <a:pt x="2882" y="8204"/>
                  </a:lnTo>
                  <a:lnTo>
                    <a:pt x="3111" y="8153"/>
                  </a:lnTo>
                  <a:close/>
                </a:path>
                <a:path w="9525" h="13335">
                  <a:moveTo>
                    <a:pt x="3124" y="10858"/>
                  </a:moveTo>
                  <a:lnTo>
                    <a:pt x="2882" y="11010"/>
                  </a:lnTo>
                  <a:lnTo>
                    <a:pt x="3124" y="10858"/>
                  </a:lnTo>
                  <a:close/>
                </a:path>
                <a:path w="9525" h="13335">
                  <a:moveTo>
                    <a:pt x="3124" y="8788"/>
                  </a:moveTo>
                  <a:close/>
                </a:path>
                <a:path w="9525" h="13335">
                  <a:moveTo>
                    <a:pt x="3136" y="10566"/>
                  </a:moveTo>
                  <a:lnTo>
                    <a:pt x="2717" y="10579"/>
                  </a:lnTo>
                  <a:lnTo>
                    <a:pt x="2882" y="10617"/>
                  </a:lnTo>
                  <a:lnTo>
                    <a:pt x="3048" y="10617"/>
                  </a:lnTo>
                  <a:close/>
                </a:path>
                <a:path w="9525" h="13335">
                  <a:moveTo>
                    <a:pt x="3327" y="8509"/>
                  </a:moveTo>
                  <a:lnTo>
                    <a:pt x="2857" y="8597"/>
                  </a:lnTo>
                  <a:lnTo>
                    <a:pt x="3124" y="8470"/>
                  </a:lnTo>
                  <a:lnTo>
                    <a:pt x="2933" y="8470"/>
                  </a:lnTo>
                  <a:lnTo>
                    <a:pt x="2794" y="8432"/>
                  </a:lnTo>
                  <a:lnTo>
                    <a:pt x="2654" y="8382"/>
                  </a:lnTo>
                  <a:lnTo>
                    <a:pt x="2882" y="8216"/>
                  </a:lnTo>
                  <a:lnTo>
                    <a:pt x="2400" y="8178"/>
                  </a:lnTo>
                  <a:lnTo>
                    <a:pt x="2654" y="8102"/>
                  </a:lnTo>
                  <a:lnTo>
                    <a:pt x="2794" y="8013"/>
                  </a:lnTo>
                  <a:lnTo>
                    <a:pt x="2565" y="8001"/>
                  </a:lnTo>
                  <a:lnTo>
                    <a:pt x="2959" y="7759"/>
                  </a:lnTo>
                  <a:lnTo>
                    <a:pt x="2565" y="7747"/>
                  </a:lnTo>
                  <a:lnTo>
                    <a:pt x="2921" y="7594"/>
                  </a:lnTo>
                  <a:lnTo>
                    <a:pt x="2717" y="7581"/>
                  </a:lnTo>
                  <a:lnTo>
                    <a:pt x="2844" y="7493"/>
                  </a:lnTo>
                  <a:lnTo>
                    <a:pt x="2882" y="7340"/>
                  </a:lnTo>
                  <a:lnTo>
                    <a:pt x="2552" y="7480"/>
                  </a:lnTo>
                  <a:lnTo>
                    <a:pt x="2743" y="7391"/>
                  </a:lnTo>
                  <a:lnTo>
                    <a:pt x="2514" y="7442"/>
                  </a:lnTo>
                  <a:lnTo>
                    <a:pt x="2667" y="7391"/>
                  </a:lnTo>
                  <a:lnTo>
                    <a:pt x="2794" y="7226"/>
                  </a:lnTo>
                  <a:lnTo>
                    <a:pt x="3035" y="7162"/>
                  </a:lnTo>
                  <a:lnTo>
                    <a:pt x="2870" y="7162"/>
                  </a:lnTo>
                  <a:lnTo>
                    <a:pt x="2565" y="7200"/>
                  </a:lnTo>
                  <a:lnTo>
                    <a:pt x="2997" y="7073"/>
                  </a:lnTo>
                  <a:lnTo>
                    <a:pt x="2857" y="7048"/>
                  </a:lnTo>
                  <a:lnTo>
                    <a:pt x="2959" y="6908"/>
                  </a:lnTo>
                  <a:lnTo>
                    <a:pt x="2641" y="6972"/>
                  </a:lnTo>
                  <a:lnTo>
                    <a:pt x="2781" y="6908"/>
                  </a:lnTo>
                  <a:lnTo>
                    <a:pt x="2438" y="6845"/>
                  </a:lnTo>
                  <a:lnTo>
                    <a:pt x="2565" y="6756"/>
                  </a:lnTo>
                  <a:lnTo>
                    <a:pt x="2705" y="6654"/>
                  </a:lnTo>
                  <a:lnTo>
                    <a:pt x="2527" y="6654"/>
                  </a:lnTo>
                  <a:lnTo>
                    <a:pt x="2679" y="6604"/>
                  </a:lnTo>
                  <a:lnTo>
                    <a:pt x="2400" y="6565"/>
                  </a:lnTo>
                  <a:lnTo>
                    <a:pt x="2616" y="6400"/>
                  </a:lnTo>
                  <a:lnTo>
                    <a:pt x="1295" y="6413"/>
                  </a:lnTo>
                  <a:lnTo>
                    <a:pt x="914" y="6553"/>
                  </a:lnTo>
                  <a:lnTo>
                    <a:pt x="1041" y="6527"/>
                  </a:lnTo>
                  <a:lnTo>
                    <a:pt x="736" y="6667"/>
                  </a:lnTo>
                  <a:lnTo>
                    <a:pt x="952" y="6629"/>
                  </a:lnTo>
                  <a:lnTo>
                    <a:pt x="1016" y="6794"/>
                  </a:lnTo>
                  <a:lnTo>
                    <a:pt x="1193" y="6743"/>
                  </a:lnTo>
                  <a:lnTo>
                    <a:pt x="1181" y="6959"/>
                  </a:lnTo>
                  <a:lnTo>
                    <a:pt x="1320" y="6921"/>
                  </a:lnTo>
                  <a:lnTo>
                    <a:pt x="1320" y="7112"/>
                  </a:lnTo>
                  <a:lnTo>
                    <a:pt x="1536" y="7073"/>
                  </a:lnTo>
                  <a:lnTo>
                    <a:pt x="1409" y="7150"/>
                  </a:lnTo>
                  <a:lnTo>
                    <a:pt x="1651" y="7162"/>
                  </a:lnTo>
                  <a:lnTo>
                    <a:pt x="1003" y="7505"/>
                  </a:lnTo>
                  <a:lnTo>
                    <a:pt x="1346" y="7480"/>
                  </a:lnTo>
                  <a:lnTo>
                    <a:pt x="1524" y="7493"/>
                  </a:lnTo>
                  <a:lnTo>
                    <a:pt x="1320" y="7569"/>
                  </a:lnTo>
                  <a:lnTo>
                    <a:pt x="1600" y="7569"/>
                  </a:lnTo>
                  <a:lnTo>
                    <a:pt x="1435" y="7759"/>
                  </a:lnTo>
                  <a:lnTo>
                    <a:pt x="1079" y="7924"/>
                  </a:lnTo>
                  <a:lnTo>
                    <a:pt x="1612" y="7899"/>
                  </a:lnTo>
                  <a:lnTo>
                    <a:pt x="1333" y="8064"/>
                  </a:lnTo>
                  <a:lnTo>
                    <a:pt x="1498" y="8039"/>
                  </a:lnTo>
                  <a:lnTo>
                    <a:pt x="1651" y="8204"/>
                  </a:lnTo>
                  <a:lnTo>
                    <a:pt x="1549" y="8331"/>
                  </a:lnTo>
                  <a:lnTo>
                    <a:pt x="1422" y="8661"/>
                  </a:lnTo>
                  <a:lnTo>
                    <a:pt x="1993" y="8432"/>
                  </a:lnTo>
                  <a:lnTo>
                    <a:pt x="1765" y="8597"/>
                  </a:lnTo>
                  <a:lnTo>
                    <a:pt x="1549" y="8648"/>
                  </a:lnTo>
                  <a:lnTo>
                    <a:pt x="1701" y="8661"/>
                  </a:lnTo>
                  <a:lnTo>
                    <a:pt x="1752" y="8953"/>
                  </a:lnTo>
                  <a:lnTo>
                    <a:pt x="1892" y="8991"/>
                  </a:lnTo>
                  <a:lnTo>
                    <a:pt x="1663" y="9118"/>
                  </a:lnTo>
                  <a:lnTo>
                    <a:pt x="1917" y="9080"/>
                  </a:lnTo>
                  <a:lnTo>
                    <a:pt x="2933" y="9067"/>
                  </a:lnTo>
                  <a:lnTo>
                    <a:pt x="3073" y="8991"/>
                  </a:lnTo>
                  <a:lnTo>
                    <a:pt x="3213" y="8915"/>
                  </a:lnTo>
                  <a:lnTo>
                    <a:pt x="2781" y="8966"/>
                  </a:lnTo>
                  <a:lnTo>
                    <a:pt x="3086" y="8801"/>
                  </a:lnTo>
                  <a:lnTo>
                    <a:pt x="3098" y="8623"/>
                  </a:lnTo>
                  <a:lnTo>
                    <a:pt x="2654" y="8788"/>
                  </a:lnTo>
                  <a:lnTo>
                    <a:pt x="2781" y="8686"/>
                  </a:lnTo>
                  <a:lnTo>
                    <a:pt x="3327" y="8509"/>
                  </a:lnTo>
                  <a:close/>
                </a:path>
                <a:path w="9525" h="13335">
                  <a:moveTo>
                    <a:pt x="3340" y="9080"/>
                  </a:moveTo>
                  <a:close/>
                </a:path>
                <a:path w="9525" h="13335">
                  <a:moveTo>
                    <a:pt x="3340" y="9055"/>
                  </a:moveTo>
                  <a:lnTo>
                    <a:pt x="3175" y="9080"/>
                  </a:lnTo>
                  <a:lnTo>
                    <a:pt x="3340" y="9080"/>
                  </a:lnTo>
                  <a:close/>
                </a:path>
                <a:path w="9525" h="13335">
                  <a:moveTo>
                    <a:pt x="3454" y="9194"/>
                  </a:moveTo>
                  <a:lnTo>
                    <a:pt x="3213" y="9271"/>
                  </a:lnTo>
                  <a:lnTo>
                    <a:pt x="3403" y="9105"/>
                  </a:lnTo>
                  <a:lnTo>
                    <a:pt x="2997" y="9245"/>
                  </a:lnTo>
                  <a:lnTo>
                    <a:pt x="3162" y="9144"/>
                  </a:lnTo>
                  <a:lnTo>
                    <a:pt x="3022" y="9080"/>
                  </a:lnTo>
                  <a:lnTo>
                    <a:pt x="1917" y="9080"/>
                  </a:lnTo>
                  <a:lnTo>
                    <a:pt x="1752" y="9220"/>
                  </a:lnTo>
                  <a:lnTo>
                    <a:pt x="1905" y="9144"/>
                  </a:lnTo>
                  <a:lnTo>
                    <a:pt x="1930" y="9271"/>
                  </a:lnTo>
                  <a:lnTo>
                    <a:pt x="2120" y="9232"/>
                  </a:lnTo>
                  <a:lnTo>
                    <a:pt x="1866" y="9372"/>
                  </a:lnTo>
                  <a:lnTo>
                    <a:pt x="2070" y="9423"/>
                  </a:lnTo>
                  <a:lnTo>
                    <a:pt x="3187" y="9423"/>
                  </a:lnTo>
                  <a:lnTo>
                    <a:pt x="3352" y="9296"/>
                  </a:lnTo>
                  <a:lnTo>
                    <a:pt x="2120" y="9296"/>
                  </a:lnTo>
                  <a:lnTo>
                    <a:pt x="3378" y="9271"/>
                  </a:lnTo>
                  <a:close/>
                </a:path>
                <a:path w="9525" h="13335">
                  <a:moveTo>
                    <a:pt x="3556" y="9956"/>
                  </a:moveTo>
                  <a:lnTo>
                    <a:pt x="3403" y="9982"/>
                  </a:lnTo>
                  <a:lnTo>
                    <a:pt x="3556" y="9956"/>
                  </a:lnTo>
                  <a:close/>
                </a:path>
                <a:path w="9525" h="13335">
                  <a:moveTo>
                    <a:pt x="3568" y="12852"/>
                  </a:moveTo>
                  <a:close/>
                </a:path>
                <a:path w="9525" h="13335">
                  <a:moveTo>
                    <a:pt x="3619" y="12014"/>
                  </a:moveTo>
                  <a:lnTo>
                    <a:pt x="3492" y="12065"/>
                  </a:lnTo>
                  <a:lnTo>
                    <a:pt x="3619" y="12014"/>
                  </a:lnTo>
                  <a:close/>
                </a:path>
                <a:path w="9525" h="13335">
                  <a:moveTo>
                    <a:pt x="3721" y="11023"/>
                  </a:moveTo>
                  <a:close/>
                </a:path>
                <a:path w="9525" h="13335">
                  <a:moveTo>
                    <a:pt x="3771" y="10579"/>
                  </a:moveTo>
                  <a:close/>
                </a:path>
                <a:path w="9525" h="13335">
                  <a:moveTo>
                    <a:pt x="3797" y="9461"/>
                  </a:moveTo>
                  <a:lnTo>
                    <a:pt x="3632" y="9474"/>
                  </a:lnTo>
                  <a:lnTo>
                    <a:pt x="3479" y="9525"/>
                  </a:lnTo>
                  <a:lnTo>
                    <a:pt x="3619" y="9525"/>
                  </a:lnTo>
                  <a:lnTo>
                    <a:pt x="3797" y="9461"/>
                  </a:lnTo>
                  <a:close/>
                </a:path>
                <a:path w="9525" h="13335">
                  <a:moveTo>
                    <a:pt x="3822" y="9829"/>
                  </a:moveTo>
                  <a:close/>
                </a:path>
                <a:path w="9525" h="13335">
                  <a:moveTo>
                    <a:pt x="3911" y="13068"/>
                  </a:moveTo>
                  <a:lnTo>
                    <a:pt x="3683" y="13131"/>
                  </a:lnTo>
                  <a:lnTo>
                    <a:pt x="3911" y="13068"/>
                  </a:lnTo>
                  <a:close/>
                </a:path>
                <a:path w="9525" h="13335">
                  <a:moveTo>
                    <a:pt x="3911" y="12865"/>
                  </a:moveTo>
                  <a:lnTo>
                    <a:pt x="3708" y="12966"/>
                  </a:lnTo>
                  <a:lnTo>
                    <a:pt x="3835" y="12928"/>
                  </a:lnTo>
                  <a:close/>
                </a:path>
                <a:path w="9525" h="13335">
                  <a:moveTo>
                    <a:pt x="3924" y="9880"/>
                  </a:moveTo>
                  <a:close/>
                </a:path>
                <a:path w="9525" h="13335">
                  <a:moveTo>
                    <a:pt x="4000" y="12268"/>
                  </a:moveTo>
                  <a:close/>
                </a:path>
                <a:path w="9525" h="13335">
                  <a:moveTo>
                    <a:pt x="4000" y="10350"/>
                  </a:moveTo>
                  <a:lnTo>
                    <a:pt x="3606" y="10502"/>
                  </a:lnTo>
                  <a:lnTo>
                    <a:pt x="3403" y="10541"/>
                  </a:lnTo>
                  <a:lnTo>
                    <a:pt x="3606" y="10375"/>
                  </a:lnTo>
                  <a:lnTo>
                    <a:pt x="3759" y="10325"/>
                  </a:lnTo>
                  <a:lnTo>
                    <a:pt x="3733" y="10185"/>
                  </a:lnTo>
                  <a:lnTo>
                    <a:pt x="3530" y="10236"/>
                  </a:lnTo>
                  <a:lnTo>
                    <a:pt x="3670" y="10160"/>
                  </a:lnTo>
                  <a:lnTo>
                    <a:pt x="3822" y="10045"/>
                  </a:lnTo>
                  <a:lnTo>
                    <a:pt x="3683" y="10045"/>
                  </a:lnTo>
                  <a:lnTo>
                    <a:pt x="3873" y="9944"/>
                  </a:lnTo>
                  <a:lnTo>
                    <a:pt x="3695" y="9944"/>
                  </a:lnTo>
                  <a:lnTo>
                    <a:pt x="3568" y="9994"/>
                  </a:lnTo>
                  <a:lnTo>
                    <a:pt x="3403" y="9982"/>
                  </a:lnTo>
                  <a:lnTo>
                    <a:pt x="3581" y="9906"/>
                  </a:lnTo>
                  <a:lnTo>
                    <a:pt x="3721" y="9867"/>
                  </a:lnTo>
                  <a:lnTo>
                    <a:pt x="3530" y="9817"/>
                  </a:lnTo>
                  <a:lnTo>
                    <a:pt x="3327" y="9842"/>
                  </a:lnTo>
                  <a:lnTo>
                    <a:pt x="3187" y="9829"/>
                  </a:lnTo>
                  <a:lnTo>
                    <a:pt x="3352" y="9753"/>
                  </a:lnTo>
                  <a:lnTo>
                    <a:pt x="3479" y="9690"/>
                  </a:lnTo>
                  <a:lnTo>
                    <a:pt x="3606" y="9588"/>
                  </a:lnTo>
                  <a:lnTo>
                    <a:pt x="3479" y="9588"/>
                  </a:lnTo>
                  <a:lnTo>
                    <a:pt x="3352" y="9613"/>
                  </a:lnTo>
                  <a:lnTo>
                    <a:pt x="3048" y="9677"/>
                  </a:lnTo>
                  <a:lnTo>
                    <a:pt x="3403" y="9512"/>
                  </a:lnTo>
                  <a:lnTo>
                    <a:pt x="3568" y="9436"/>
                  </a:lnTo>
                  <a:lnTo>
                    <a:pt x="3314" y="9436"/>
                  </a:lnTo>
                  <a:lnTo>
                    <a:pt x="3187" y="9423"/>
                  </a:lnTo>
                  <a:lnTo>
                    <a:pt x="1981" y="9436"/>
                  </a:lnTo>
                  <a:lnTo>
                    <a:pt x="1790" y="9664"/>
                  </a:lnTo>
                  <a:lnTo>
                    <a:pt x="2387" y="9512"/>
                  </a:lnTo>
                  <a:lnTo>
                    <a:pt x="2171" y="9613"/>
                  </a:lnTo>
                  <a:lnTo>
                    <a:pt x="2044" y="9702"/>
                  </a:lnTo>
                  <a:lnTo>
                    <a:pt x="2260" y="9779"/>
                  </a:lnTo>
                  <a:lnTo>
                    <a:pt x="2425" y="9867"/>
                  </a:lnTo>
                  <a:lnTo>
                    <a:pt x="2247" y="10160"/>
                  </a:lnTo>
                  <a:lnTo>
                    <a:pt x="2425" y="10172"/>
                  </a:lnTo>
                  <a:lnTo>
                    <a:pt x="2565" y="10096"/>
                  </a:lnTo>
                  <a:lnTo>
                    <a:pt x="2794" y="10096"/>
                  </a:lnTo>
                  <a:lnTo>
                    <a:pt x="2527" y="10185"/>
                  </a:lnTo>
                  <a:lnTo>
                    <a:pt x="2781" y="10185"/>
                  </a:lnTo>
                  <a:lnTo>
                    <a:pt x="2540" y="10261"/>
                  </a:lnTo>
                  <a:lnTo>
                    <a:pt x="2679" y="10325"/>
                  </a:lnTo>
                  <a:lnTo>
                    <a:pt x="2603" y="10464"/>
                  </a:lnTo>
                  <a:lnTo>
                    <a:pt x="2908" y="10401"/>
                  </a:lnTo>
                  <a:lnTo>
                    <a:pt x="2781" y="10528"/>
                  </a:lnTo>
                  <a:lnTo>
                    <a:pt x="2565" y="10591"/>
                  </a:lnTo>
                  <a:lnTo>
                    <a:pt x="2717" y="10579"/>
                  </a:lnTo>
                  <a:lnTo>
                    <a:pt x="3136" y="10566"/>
                  </a:lnTo>
                  <a:lnTo>
                    <a:pt x="2984" y="10718"/>
                  </a:lnTo>
                  <a:lnTo>
                    <a:pt x="3543" y="10706"/>
                  </a:lnTo>
                  <a:lnTo>
                    <a:pt x="3708" y="10553"/>
                  </a:lnTo>
                  <a:lnTo>
                    <a:pt x="4000" y="10350"/>
                  </a:lnTo>
                  <a:close/>
                </a:path>
                <a:path w="9525" h="13335">
                  <a:moveTo>
                    <a:pt x="4013" y="9702"/>
                  </a:moveTo>
                  <a:lnTo>
                    <a:pt x="3759" y="9817"/>
                  </a:lnTo>
                  <a:lnTo>
                    <a:pt x="4013" y="9702"/>
                  </a:lnTo>
                  <a:close/>
                </a:path>
                <a:path w="9525" h="13335">
                  <a:moveTo>
                    <a:pt x="4038" y="11417"/>
                  </a:moveTo>
                  <a:lnTo>
                    <a:pt x="3898" y="11417"/>
                  </a:lnTo>
                  <a:lnTo>
                    <a:pt x="3962" y="11264"/>
                  </a:lnTo>
                  <a:lnTo>
                    <a:pt x="3784" y="11366"/>
                  </a:lnTo>
                  <a:lnTo>
                    <a:pt x="3136" y="11379"/>
                  </a:lnTo>
                  <a:lnTo>
                    <a:pt x="2997" y="11468"/>
                  </a:lnTo>
                  <a:lnTo>
                    <a:pt x="3149" y="11468"/>
                  </a:lnTo>
                  <a:lnTo>
                    <a:pt x="3162" y="11645"/>
                  </a:lnTo>
                  <a:lnTo>
                    <a:pt x="2921" y="11874"/>
                  </a:lnTo>
                  <a:lnTo>
                    <a:pt x="3492" y="11734"/>
                  </a:lnTo>
                  <a:lnTo>
                    <a:pt x="3670" y="11658"/>
                  </a:lnTo>
                  <a:lnTo>
                    <a:pt x="3327" y="11620"/>
                  </a:lnTo>
                  <a:lnTo>
                    <a:pt x="3733" y="11607"/>
                  </a:lnTo>
                  <a:lnTo>
                    <a:pt x="3886" y="11557"/>
                  </a:lnTo>
                  <a:lnTo>
                    <a:pt x="4038" y="11417"/>
                  </a:lnTo>
                  <a:close/>
                </a:path>
                <a:path w="9525" h="13335">
                  <a:moveTo>
                    <a:pt x="4064" y="12674"/>
                  </a:moveTo>
                  <a:lnTo>
                    <a:pt x="3848" y="12712"/>
                  </a:lnTo>
                  <a:lnTo>
                    <a:pt x="4013" y="12636"/>
                  </a:lnTo>
                  <a:lnTo>
                    <a:pt x="3797" y="12661"/>
                  </a:lnTo>
                  <a:lnTo>
                    <a:pt x="3695" y="12827"/>
                  </a:lnTo>
                  <a:lnTo>
                    <a:pt x="3873" y="12738"/>
                  </a:lnTo>
                  <a:lnTo>
                    <a:pt x="4064" y="12674"/>
                  </a:lnTo>
                  <a:close/>
                </a:path>
                <a:path w="9525" h="13335">
                  <a:moveTo>
                    <a:pt x="4076" y="12941"/>
                  </a:moveTo>
                  <a:lnTo>
                    <a:pt x="3937" y="12941"/>
                  </a:lnTo>
                  <a:lnTo>
                    <a:pt x="3784" y="12954"/>
                  </a:lnTo>
                  <a:lnTo>
                    <a:pt x="3606" y="13042"/>
                  </a:lnTo>
                  <a:lnTo>
                    <a:pt x="3810" y="12992"/>
                  </a:lnTo>
                  <a:lnTo>
                    <a:pt x="3962" y="12954"/>
                  </a:lnTo>
                  <a:lnTo>
                    <a:pt x="3797" y="13068"/>
                  </a:lnTo>
                  <a:lnTo>
                    <a:pt x="3924" y="13017"/>
                  </a:lnTo>
                  <a:lnTo>
                    <a:pt x="4076" y="12941"/>
                  </a:lnTo>
                  <a:close/>
                </a:path>
                <a:path w="9525" h="13335">
                  <a:moveTo>
                    <a:pt x="4076" y="11442"/>
                  </a:moveTo>
                  <a:lnTo>
                    <a:pt x="3898" y="11493"/>
                  </a:lnTo>
                  <a:lnTo>
                    <a:pt x="4076" y="11442"/>
                  </a:lnTo>
                  <a:close/>
                </a:path>
                <a:path w="9525" h="13335">
                  <a:moveTo>
                    <a:pt x="4076" y="11379"/>
                  </a:moveTo>
                  <a:close/>
                </a:path>
                <a:path w="9525" h="13335">
                  <a:moveTo>
                    <a:pt x="4076" y="11353"/>
                  </a:moveTo>
                  <a:lnTo>
                    <a:pt x="3937" y="11404"/>
                  </a:lnTo>
                  <a:lnTo>
                    <a:pt x="4076" y="11353"/>
                  </a:lnTo>
                  <a:close/>
                </a:path>
                <a:path w="9525" h="13335">
                  <a:moveTo>
                    <a:pt x="4114" y="12306"/>
                  </a:moveTo>
                  <a:lnTo>
                    <a:pt x="3924" y="12369"/>
                  </a:lnTo>
                  <a:lnTo>
                    <a:pt x="4076" y="12280"/>
                  </a:lnTo>
                  <a:lnTo>
                    <a:pt x="3810" y="12319"/>
                  </a:lnTo>
                  <a:lnTo>
                    <a:pt x="3517" y="12280"/>
                  </a:lnTo>
                  <a:lnTo>
                    <a:pt x="3314" y="12433"/>
                  </a:lnTo>
                  <a:lnTo>
                    <a:pt x="3441" y="12407"/>
                  </a:lnTo>
                  <a:lnTo>
                    <a:pt x="4013" y="12395"/>
                  </a:lnTo>
                  <a:close/>
                </a:path>
                <a:path w="9525" h="13335">
                  <a:moveTo>
                    <a:pt x="4152" y="12001"/>
                  </a:moveTo>
                  <a:lnTo>
                    <a:pt x="3937" y="12090"/>
                  </a:lnTo>
                  <a:lnTo>
                    <a:pt x="4038" y="11849"/>
                  </a:lnTo>
                  <a:lnTo>
                    <a:pt x="3911" y="11836"/>
                  </a:lnTo>
                  <a:lnTo>
                    <a:pt x="4140" y="11696"/>
                  </a:lnTo>
                  <a:lnTo>
                    <a:pt x="3975" y="11696"/>
                  </a:lnTo>
                  <a:lnTo>
                    <a:pt x="4127" y="11607"/>
                  </a:lnTo>
                  <a:lnTo>
                    <a:pt x="3924" y="11633"/>
                  </a:lnTo>
                  <a:lnTo>
                    <a:pt x="3606" y="11747"/>
                  </a:lnTo>
                  <a:lnTo>
                    <a:pt x="3441" y="11836"/>
                  </a:lnTo>
                  <a:lnTo>
                    <a:pt x="3327" y="11976"/>
                  </a:lnTo>
                  <a:lnTo>
                    <a:pt x="3568" y="11874"/>
                  </a:lnTo>
                  <a:lnTo>
                    <a:pt x="3378" y="12001"/>
                  </a:lnTo>
                  <a:lnTo>
                    <a:pt x="3505" y="11950"/>
                  </a:lnTo>
                  <a:lnTo>
                    <a:pt x="3276" y="12077"/>
                  </a:lnTo>
                  <a:lnTo>
                    <a:pt x="3568" y="11950"/>
                  </a:lnTo>
                  <a:lnTo>
                    <a:pt x="3733" y="11874"/>
                  </a:lnTo>
                  <a:lnTo>
                    <a:pt x="3619" y="12001"/>
                  </a:lnTo>
                  <a:lnTo>
                    <a:pt x="3810" y="12001"/>
                  </a:lnTo>
                  <a:lnTo>
                    <a:pt x="3657" y="12090"/>
                  </a:lnTo>
                  <a:lnTo>
                    <a:pt x="3378" y="12179"/>
                  </a:lnTo>
                  <a:lnTo>
                    <a:pt x="3670" y="12166"/>
                  </a:lnTo>
                  <a:lnTo>
                    <a:pt x="3822" y="12115"/>
                  </a:lnTo>
                  <a:lnTo>
                    <a:pt x="3517" y="12280"/>
                  </a:lnTo>
                  <a:lnTo>
                    <a:pt x="3784" y="12230"/>
                  </a:lnTo>
                  <a:lnTo>
                    <a:pt x="4025" y="12115"/>
                  </a:lnTo>
                  <a:lnTo>
                    <a:pt x="4152" y="12001"/>
                  </a:lnTo>
                  <a:close/>
                </a:path>
                <a:path w="9525" h="13335">
                  <a:moveTo>
                    <a:pt x="4165" y="10541"/>
                  </a:moveTo>
                  <a:lnTo>
                    <a:pt x="3492" y="10731"/>
                  </a:lnTo>
                  <a:lnTo>
                    <a:pt x="3111" y="10718"/>
                  </a:lnTo>
                  <a:lnTo>
                    <a:pt x="2794" y="10845"/>
                  </a:lnTo>
                  <a:lnTo>
                    <a:pt x="2984" y="10795"/>
                  </a:lnTo>
                  <a:lnTo>
                    <a:pt x="3162" y="10833"/>
                  </a:lnTo>
                  <a:lnTo>
                    <a:pt x="2959" y="11023"/>
                  </a:lnTo>
                  <a:lnTo>
                    <a:pt x="3136" y="11010"/>
                  </a:lnTo>
                  <a:lnTo>
                    <a:pt x="2895" y="11214"/>
                  </a:lnTo>
                  <a:lnTo>
                    <a:pt x="3162" y="11201"/>
                  </a:lnTo>
                  <a:lnTo>
                    <a:pt x="3352" y="11201"/>
                  </a:lnTo>
                  <a:lnTo>
                    <a:pt x="3009" y="11379"/>
                  </a:lnTo>
                  <a:lnTo>
                    <a:pt x="3136" y="11379"/>
                  </a:lnTo>
                  <a:lnTo>
                    <a:pt x="3568" y="11366"/>
                  </a:lnTo>
                  <a:lnTo>
                    <a:pt x="3810" y="11214"/>
                  </a:lnTo>
                  <a:lnTo>
                    <a:pt x="3708" y="11074"/>
                  </a:lnTo>
                  <a:lnTo>
                    <a:pt x="3568" y="11099"/>
                  </a:lnTo>
                  <a:lnTo>
                    <a:pt x="3708" y="10947"/>
                  </a:lnTo>
                  <a:lnTo>
                    <a:pt x="3886" y="10858"/>
                  </a:lnTo>
                  <a:lnTo>
                    <a:pt x="3733" y="10858"/>
                  </a:lnTo>
                  <a:lnTo>
                    <a:pt x="3911" y="10769"/>
                  </a:lnTo>
                  <a:lnTo>
                    <a:pt x="3771" y="10833"/>
                  </a:lnTo>
                  <a:lnTo>
                    <a:pt x="3898" y="10731"/>
                  </a:lnTo>
                  <a:lnTo>
                    <a:pt x="4165" y="10541"/>
                  </a:lnTo>
                  <a:close/>
                </a:path>
                <a:path w="9525" h="13335">
                  <a:moveTo>
                    <a:pt x="4191" y="12547"/>
                  </a:moveTo>
                  <a:lnTo>
                    <a:pt x="4025" y="12623"/>
                  </a:lnTo>
                  <a:lnTo>
                    <a:pt x="4191" y="12547"/>
                  </a:lnTo>
                  <a:close/>
                </a:path>
                <a:path w="9525" h="13335">
                  <a:moveTo>
                    <a:pt x="4191" y="12141"/>
                  </a:moveTo>
                  <a:lnTo>
                    <a:pt x="3822" y="12255"/>
                  </a:lnTo>
                  <a:lnTo>
                    <a:pt x="3962" y="12255"/>
                  </a:lnTo>
                  <a:lnTo>
                    <a:pt x="4191" y="12141"/>
                  </a:lnTo>
                  <a:close/>
                </a:path>
                <a:path w="9525" h="13335">
                  <a:moveTo>
                    <a:pt x="4216" y="11658"/>
                  </a:moveTo>
                  <a:close/>
                </a:path>
                <a:path w="9525" h="13335">
                  <a:moveTo>
                    <a:pt x="4229" y="12700"/>
                  </a:moveTo>
                  <a:lnTo>
                    <a:pt x="3568" y="12865"/>
                  </a:lnTo>
                  <a:lnTo>
                    <a:pt x="3810" y="12865"/>
                  </a:lnTo>
                  <a:lnTo>
                    <a:pt x="4229" y="12700"/>
                  </a:lnTo>
                  <a:close/>
                </a:path>
                <a:path w="9525" h="13335">
                  <a:moveTo>
                    <a:pt x="4343" y="12395"/>
                  </a:moveTo>
                  <a:lnTo>
                    <a:pt x="4000" y="12496"/>
                  </a:lnTo>
                  <a:lnTo>
                    <a:pt x="4203" y="12407"/>
                  </a:lnTo>
                  <a:lnTo>
                    <a:pt x="4064" y="12407"/>
                  </a:lnTo>
                  <a:lnTo>
                    <a:pt x="3937" y="12484"/>
                  </a:lnTo>
                  <a:lnTo>
                    <a:pt x="3784" y="12509"/>
                  </a:lnTo>
                  <a:lnTo>
                    <a:pt x="3937" y="12433"/>
                  </a:lnTo>
                  <a:lnTo>
                    <a:pt x="3441" y="12407"/>
                  </a:lnTo>
                  <a:lnTo>
                    <a:pt x="3213" y="12509"/>
                  </a:lnTo>
                  <a:lnTo>
                    <a:pt x="3429" y="12458"/>
                  </a:lnTo>
                  <a:lnTo>
                    <a:pt x="3568" y="12458"/>
                  </a:lnTo>
                  <a:lnTo>
                    <a:pt x="3263" y="12674"/>
                  </a:lnTo>
                  <a:lnTo>
                    <a:pt x="3556" y="12623"/>
                  </a:lnTo>
                  <a:lnTo>
                    <a:pt x="3695" y="12649"/>
                  </a:lnTo>
                  <a:lnTo>
                    <a:pt x="3898" y="12573"/>
                  </a:lnTo>
                  <a:lnTo>
                    <a:pt x="4025" y="12623"/>
                  </a:lnTo>
                  <a:lnTo>
                    <a:pt x="4165" y="12509"/>
                  </a:lnTo>
                  <a:lnTo>
                    <a:pt x="4343" y="12395"/>
                  </a:lnTo>
                  <a:close/>
                </a:path>
                <a:path w="9525" h="13335">
                  <a:moveTo>
                    <a:pt x="5892" y="1104"/>
                  </a:moveTo>
                  <a:lnTo>
                    <a:pt x="5753" y="1079"/>
                  </a:lnTo>
                  <a:lnTo>
                    <a:pt x="5892" y="1104"/>
                  </a:lnTo>
                  <a:close/>
                </a:path>
                <a:path w="9525" h="13335">
                  <a:moveTo>
                    <a:pt x="5918" y="317"/>
                  </a:moveTo>
                  <a:close/>
                </a:path>
                <a:path w="9525" h="13335">
                  <a:moveTo>
                    <a:pt x="5943" y="279"/>
                  </a:moveTo>
                  <a:close/>
                </a:path>
                <a:path w="9525" h="13335">
                  <a:moveTo>
                    <a:pt x="5994" y="800"/>
                  </a:moveTo>
                  <a:close/>
                </a:path>
                <a:path w="9525" h="13335">
                  <a:moveTo>
                    <a:pt x="6070" y="1435"/>
                  </a:moveTo>
                  <a:lnTo>
                    <a:pt x="5905" y="1409"/>
                  </a:lnTo>
                  <a:lnTo>
                    <a:pt x="6070" y="1435"/>
                  </a:lnTo>
                  <a:close/>
                </a:path>
                <a:path w="9525" h="13335">
                  <a:moveTo>
                    <a:pt x="6273" y="2984"/>
                  </a:moveTo>
                  <a:close/>
                </a:path>
                <a:path w="9525" h="13335">
                  <a:moveTo>
                    <a:pt x="6273" y="1435"/>
                  </a:moveTo>
                  <a:lnTo>
                    <a:pt x="6121" y="1447"/>
                  </a:lnTo>
                  <a:lnTo>
                    <a:pt x="6273" y="1435"/>
                  </a:lnTo>
                  <a:close/>
                </a:path>
                <a:path w="9525" h="13335">
                  <a:moveTo>
                    <a:pt x="6324" y="4394"/>
                  </a:moveTo>
                  <a:lnTo>
                    <a:pt x="6197" y="4394"/>
                  </a:lnTo>
                  <a:lnTo>
                    <a:pt x="6324" y="4394"/>
                  </a:lnTo>
                  <a:close/>
                </a:path>
                <a:path w="9525" h="13335">
                  <a:moveTo>
                    <a:pt x="6680" y="7747"/>
                  </a:moveTo>
                  <a:close/>
                </a:path>
                <a:path w="9525" h="13335">
                  <a:moveTo>
                    <a:pt x="6921" y="8509"/>
                  </a:moveTo>
                  <a:close/>
                </a:path>
                <a:path w="9525" h="13335">
                  <a:moveTo>
                    <a:pt x="6985" y="8382"/>
                  </a:moveTo>
                  <a:close/>
                </a:path>
                <a:path w="9525" h="13335">
                  <a:moveTo>
                    <a:pt x="7061" y="8648"/>
                  </a:moveTo>
                  <a:lnTo>
                    <a:pt x="6921" y="8636"/>
                  </a:lnTo>
                  <a:lnTo>
                    <a:pt x="7061" y="8648"/>
                  </a:lnTo>
                  <a:close/>
                </a:path>
                <a:path w="9525" h="13335">
                  <a:moveTo>
                    <a:pt x="7124" y="8877"/>
                  </a:moveTo>
                  <a:lnTo>
                    <a:pt x="6997" y="8915"/>
                  </a:lnTo>
                  <a:lnTo>
                    <a:pt x="7124" y="8877"/>
                  </a:lnTo>
                  <a:close/>
                </a:path>
                <a:path w="9525" h="13335">
                  <a:moveTo>
                    <a:pt x="7175" y="673"/>
                  </a:moveTo>
                  <a:lnTo>
                    <a:pt x="7023" y="673"/>
                  </a:lnTo>
                  <a:lnTo>
                    <a:pt x="6045" y="635"/>
                  </a:lnTo>
                  <a:lnTo>
                    <a:pt x="5918" y="774"/>
                  </a:lnTo>
                  <a:lnTo>
                    <a:pt x="5765" y="850"/>
                  </a:lnTo>
                  <a:lnTo>
                    <a:pt x="6019" y="850"/>
                  </a:lnTo>
                  <a:lnTo>
                    <a:pt x="6172" y="927"/>
                  </a:lnTo>
                  <a:lnTo>
                    <a:pt x="5981" y="965"/>
                  </a:lnTo>
                  <a:lnTo>
                    <a:pt x="7023" y="990"/>
                  </a:lnTo>
                  <a:lnTo>
                    <a:pt x="6832" y="914"/>
                  </a:lnTo>
                  <a:lnTo>
                    <a:pt x="6959" y="800"/>
                  </a:lnTo>
                  <a:lnTo>
                    <a:pt x="7175" y="673"/>
                  </a:lnTo>
                  <a:close/>
                </a:path>
                <a:path w="9525" h="13335">
                  <a:moveTo>
                    <a:pt x="7213" y="8978"/>
                  </a:moveTo>
                  <a:lnTo>
                    <a:pt x="7048" y="9004"/>
                  </a:lnTo>
                  <a:lnTo>
                    <a:pt x="7213" y="8978"/>
                  </a:lnTo>
                  <a:close/>
                </a:path>
                <a:path w="9525" h="13335">
                  <a:moveTo>
                    <a:pt x="7353" y="1981"/>
                  </a:moveTo>
                  <a:close/>
                </a:path>
                <a:path w="9525" h="13335">
                  <a:moveTo>
                    <a:pt x="7353" y="469"/>
                  </a:moveTo>
                  <a:lnTo>
                    <a:pt x="7086" y="393"/>
                  </a:lnTo>
                  <a:lnTo>
                    <a:pt x="6921" y="393"/>
                  </a:lnTo>
                  <a:lnTo>
                    <a:pt x="6921" y="228"/>
                  </a:lnTo>
                  <a:lnTo>
                    <a:pt x="7251" y="203"/>
                  </a:lnTo>
                  <a:lnTo>
                    <a:pt x="7175" y="76"/>
                  </a:lnTo>
                  <a:lnTo>
                    <a:pt x="6972" y="25"/>
                  </a:lnTo>
                  <a:lnTo>
                    <a:pt x="6845" y="76"/>
                  </a:lnTo>
                  <a:lnTo>
                    <a:pt x="6692" y="50"/>
                  </a:lnTo>
                  <a:lnTo>
                    <a:pt x="6096" y="0"/>
                  </a:lnTo>
                  <a:lnTo>
                    <a:pt x="5994" y="139"/>
                  </a:lnTo>
                  <a:lnTo>
                    <a:pt x="6096" y="279"/>
                  </a:lnTo>
                  <a:lnTo>
                    <a:pt x="5956" y="292"/>
                  </a:lnTo>
                  <a:lnTo>
                    <a:pt x="6121" y="469"/>
                  </a:lnTo>
                  <a:lnTo>
                    <a:pt x="5829" y="469"/>
                  </a:lnTo>
                  <a:lnTo>
                    <a:pt x="5956" y="520"/>
                  </a:lnTo>
                  <a:lnTo>
                    <a:pt x="5727" y="495"/>
                  </a:lnTo>
                  <a:lnTo>
                    <a:pt x="6007" y="622"/>
                  </a:lnTo>
                  <a:lnTo>
                    <a:pt x="7048" y="622"/>
                  </a:lnTo>
                  <a:lnTo>
                    <a:pt x="6743" y="533"/>
                  </a:lnTo>
                  <a:lnTo>
                    <a:pt x="7353" y="469"/>
                  </a:lnTo>
                  <a:close/>
                </a:path>
                <a:path w="9525" h="13335">
                  <a:moveTo>
                    <a:pt x="7632" y="9982"/>
                  </a:moveTo>
                  <a:lnTo>
                    <a:pt x="7493" y="10007"/>
                  </a:lnTo>
                  <a:lnTo>
                    <a:pt x="7632" y="9982"/>
                  </a:lnTo>
                  <a:close/>
                </a:path>
                <a:path w="9525" h="13335">
                  <a:moveTo>
                    <a:pt x="7632" y="9563"/>
                  </a:moveTo>
                  <a:close/>
                </a:path>
                <a:path w="9525" h="13335">
                  <a:moveTo>
                    <a:pt x="7658" y="2260"/>
                  </a:moveTo>
                  <a:lnTo>
                    <a:pt x="7264" y="2197"/>
                  </a:lnTo>
                  <a:lnTo>
                    <a:pt x="7429" y="2247"/>
                  </a:lnTo>
                  <a:lnTo>
                    <a:pt x="7658" y="2260"/>
                  </a:lnTo>
                  <a:close/>
                </a:path>
                <a:path w="9525" h="13335">
                  <a:moveTo>
                    <a:pt x="7721" y="6807"/>
                  </a:moveTo>
                  <a:lnTo>
                    <a:pt x="7543" y="6858"/>
                  </a:lnTo>
                  <a:lnTo>
                    <a:pt x="7721" y="6807"/>
                  </a:lnTo>
                  <a:close/>
                </a:path>
                <a:path w="9525" h="13335">
                  <a:moveTo>
                    <a:pt x="7747" y="9753"/>
                  </a:moveTo>
                  <a:lnTo>
                    <a:pt x="7581" y="9817"/>
                  </a:lnTo>
                  <a:lnTo>
                    <a:pt x="7747" y="9753"/>
                  </a:lnTo>
                  <a:close/>
                </a:path>
                <a:path w="9525" h="13335">
                  <a:moveTo>
                    <a:pt x="7823" y="6426"/>
                  </a:moveTo>
                  <a:close/>
                </a:path>
                <a:path w="9525" h="13335">
                  <a:moveTo>
                    <a:pt x="7874" y="6489"/>
                  </a:moveTo>
                  <a:lnTo>
                    <a:pt x="7696" y="6553"/>
                  </a:lnTo>
                  <a:lnTo>
                    <a:pt x="7874" y="6489"/>
                  </a:lnTo>
                  <a:close/>
                </a:path>
                <a:path w="9525" h="13335">
                  <a:moveTo>
                    <a:pt x="7899" y="4787"/>
                  </a:moveTo>
                  <a:lnTo>
                    <a:pt x="7505" y="4787"/>
                  </a:lnTo>
                  <a:lnTo>
                    <a:pt x="7708" y="4673"/>
                  </a:lnTo>
                  <a:lnTo>
                    <a:pt x="7708" y="4406"/>
                  </a:lnTo>
                  <a:lnTo>
                    <a:pt x="7581" y="4368"/>
                  </a:lnTo>
                  <a:lnTo>
                    <a:pt x="7785" y="4216"/>
                  </a:lnTo>
                  <a:lnTo>
                    <a:pt x="7734" y="3987"/>
                  </a:lnTo>
                  <a:lnTo>
                    <a:pt x="7505" y="3975"/>
                  </a:lnTo>
                  <a:lnTo>
                    <a:pt x="7810" y="3873"/>
                  </a:lnTo>
                  <a:lnTo>
                    <a:pt x="7404" y="3822"/>
                  </a:lnTo>
                  <a:lnTo>
                    <a:pt x="7645" y="3746"/>
                  </a:lnTo>
                  <a:lnTo>
                    <a:pt x="7874" y="3670"/>
                  </a:lnTo>
                  <a:lnTo>
                    <a:pt x="7416" y="3619"/>
                  </a:lnTo>
                  <a:lnTo>
                    <a:pt x="7188" y="3594"/>
                  </a:lnTo>
                  <a:lnTo>
                    <a:pt x="7556" y="3505"/>
                  </a:lnTo>
                  <a:lnTo>
                    <a:pt x="7645" y="3238"/>
                  </a:lnTo>
                  <a:lnTo>
                    <a:pt x="7772" y="3238"/>
                  </a:lnTo>
                  <a:lnTo>
                    <a:pt x="7251" y="3225"/>
                  </a:lnTo>
                  <a:lnTo>
                    <a:pt x="7493" y="3149"/>
                  </a:lnTo>
                  <a:lnTo>
                    <a:pt x="7670" y="2984"/>
                  </a:lnTo>
                  <a:lnTo>
                    <a:pt x="7467" y="2908"/>
                  </a:lnTo>
                  <a:lnTo>
                    <a:pt x="7683" y="2806"/>
                  </a:lnTo>
                  <a:lnTo>
                    <a:pt x="7556" y="2781"/>
                  </a:lnTo>
                  <a:lnTo>
                    <a:pt x="7302" y="2692"/>
                  </a:lnTo>
                  <a:lnTo>
                    <a:pt x="7480" y="2679"/>
                  </a:lnTo>
                  <a:lnTo>
                    <a:pt x="7251" y="2667"/>
                  </a:lnTo>
                  <a:lnTo>
                    <a:pt x="7048" y="2603"/>
                  </a:lnTo>
                  <a:lnTo>
                    <a:pt x="7251" y="2552"/>
                  </a:lnTo>
                  <a:lnTo>
                    <a:pt x="7099" y="2501"/>
                  </a:lnTo>
                  <a:lnTo>
                    <a:pt x="7200" y="2362"/>
                  </a:lnTo>
                  <a:lnTo>
                    <a:pt x="6985" y="2273"/>
                  </a:lnTo>
                  <a:lnTo>
                    <a:pt x="7213" y="2209"/>
                  </a:lnTo>
                  <a:lnTo>
                    <a:pt x="7404" y="2133"/>
                  </a:lnTo>
                  <a:lnTo>
                    <a:pt x="7531" y="2044"/>
                  </a:lnTo>
                  <a:lnTo>
                    <a:pt x="7327" y="2006"/>
                  </a:lnTo>
                  <a:lnTo>
                    <a:pt x="7175" y="2044"/>
                  </a:lnTo>
                  <a:lnTo>
                    <a:pt x="6896" y="2032"/>
                  </a:lnTo>
                  <a:lnTo>
                    <a:pt x="7366" y="1905"/>
                  </a:lnTo>
                  <a:lnTo>
                    <a:pt x="7353" y="1739"/>
                  </a:lnTo>
                  <a:lnTo>
                    <a:pt x="6959" y="1701"/>
                  </a:lnTo>
                  <a:lnTo>
                    <a:pt x="7150" y="1676"/>
                  </a:lnTo>
                  <a:lnTo>
                    <a:pt x="6959" y="1600"/>
                  </a:lnTo>
                  <a:lnTo>
                    <a:pt x="7150" y="1600"/>
                  </a:lnTo>
                  <a:lnTo>
                    <a:pt x="7353" y="1498"/>
                  </a:lnTo>
                  <a:lnTo>
                    <a:pt x="7531" y="1422"/>
                  </a:lnTo>
                  <a:lnTo>
                    <a:pt x="6591" y="1371"/>
                  </a:lnTo>
                  <a:lnTo>
                    <a:pt x="6997" y="1231"/>
                  </a:lnTo>
                  <a:lnTo>
                    <a:pt x="7023" y="990"/>
                  </a:lnTo>
                  <a:lnTo>
                    <a:pt x="6108" y="1016"/>
                  </a:lnTo>
                  <a:lnTo>
                    <a:pt x="5854" y="1041"/>
                  </a:lnTo>
                  <a:lnTo>
                    <a:pt x="5994" y="1079"/>
                  </a:lnTo>
                  <a:lnTo>
                    <a:pt x="5803" y="1143"/>
                  </a:lnTo>
                  <a:lnTo>
                    <a:pt x="5981" y="1143"/>
                  </a:lnTo>
                  <a:lnTo>
                    <a:pt x="5842" y="1168"/>
                  </a:lnTo>
                  <a:lnTo>
                    <a:pt x="5994" y="1244"/>
                  </a:lnTo>
                  <a:lnTo>
                    <a:pt x="5981" y="1409"/>
                  </a:lnTo>
                  <a:lnTo>
                    <a:pt x="6121" y="1435"/>
                  </a:lnTo>
                  <a:lnTo>
                    <a:pt x="6273" y="1435"/>
                  </a:lnTo>
                  <a:lnTo>
                    <a:pt x="6464" y="1460"/>
                  </a:lnTo>
                  <a:lnTo>
                    <a:pt x="6248" y="1498"/>
                  </a:lnTo>
                  <a:lnTo>
                    <a:pt x="6096" y="1587"/>
                  </a:lnTo>
                  <a:lnTo>
                    <a:pt x="6223" y="1498"/>
                  </a:lnTo>
                  <a:lnTo>
                    <a:pt x="6057" y="1549"/>
                  </a:lnTo>
                  <a:lnTo>
                    <a:pt x="5791" y="1549"/>
                  </a:lnTo>
                  <a:lnTo>
                    <a:pt x="6134" y="1460"/>
                  </a:lnTo>
                  <a:lnTo>
                    <a:pt x="5880" y="1498"/>
                  </a:lnTo>
                  <a:lnTo>
                    <a:pt x="5753" y="1549"/>
                  </a:lnTo>
                  <a:lnTo>
                    <a:pt x="5905" y="1587"/>
                  </a:lnTo>
                  <a:lnTo>
                    <a:pt x="6146" y="1663"/>
                  </a:lnTo>
                  <a:lnTo>
                    <a:pt x="6362" y="1739"/>
                  </a:lnTo>
                  <a:lnTo>
                    <a:pt x="6337" y="2298"/>
                  </a:lnTo>
                  <a:lnTo>
                    <a:pt x="6337" y="1752"/>
                  </a:lnTo>
                  <a:lnTo>
                    <a:pt x="5613" y="1765"/>
                  </a:lnTo>
                  <a:lnTo>
                    <a:pt x="6045" y="1828"/>
                  </a:lnTo>
                  <a:lnTo>
                    <a:pt x="6311" y="1828"/>
                  </a:lnTo>
                  <a:lnTo>
                    <a:pt x="6172" y="1879"/>
                  </a:lnTo>
                  <a:lnTo>
                    <a:pt x="5930" y="1879"/>
                  </a:lnTo>
                  <a:lnTo>
                    <a:pt x="5829" y="2006"/>
                  </a:lnTo>
                  <a:lnTo>
                    <a:pt x="6032" y="1981"/>
                  </a:lnTo>
                  <a:lnTo>
                    <a:pt x="6273" y="1905"/>
                  </a:lnTo>
                  <a:lnTo>
                    <a:pt x="6146" y="2006"/>
                  </a:lnTo>
                  <a:lnTo>
                    <a:pt x="5930" y="2019"/>
                  </a:lnTo>
                  <a:lnTo>
                    <a:pt x="6184" y="2235"/>
                  </a:lnTo>
                  <a:lnTo>
                    <a:pt x="6070" y="2362"/>
                  </a:lnTo>
                  <a:lnTo>
                    <a:pt x="5956" y="2616"/>
                  </a:lnTo>
                  <a:lnTo>
                    <a:pt x="6299" y="2806"/>
                  </a:lnTo>
                  <a:lnTo>
                    <a:pt x="6121" y="2895"/>
                  </a:lnTo>
                  <a:lnTo>
                    <a:pt x="5981" y="2946"/>
                  </a:lnTo>
                  <a:lnTo>
                    <a:pt x="6451" y="2908"/>
                  </a:lnTo>
                  <a:lnTo>
                    <a:pt x="6273" y="2984"/>
                  </a:lnTo>
                  <a:lnTo>
                    <a:pt x="6248" y="3149"/>
                  </a:lnTo>
                  <a:lnTo>
                    <a:pt x="6083" y="3327"/>
                  </a:lnTo>
                  <a:lnTo>
                    <a:pt x="6350" y="3327"/>
                  </a:lnTo>
                  <a:lnTo>
                    <a:pt x="5981" y="3454"/>
                  </a:lnTo>
                  <a:lnTo>
                    <a:pt x="6350" y="3429"/>
                  </a:lnTo>
                  <a:lnTo>
                    <a:pt x="6172" y="3505"/>
                  </a:lnTo>
                  <a:lnTo>
                    <a:pt x="5969" y="3632"/>
                  </a:lnTo>
                  <a:lnTo>
                    <a:pt x="6235" y="3619"/>
                  </a:lnTo>
                  <a:lnTo>
                    <a:pt x="6096" y="3759"/>
                  </a:lnTo>
                  <a:lnTo>
                    <a:pt x="6248" y="3721"/>
                  </a:lnTo>
                  <a:lnTo>
                    <a:pt x="6108" y="3911"/>
                  </a:lnTo>
                  <a:lnTo>
                    <a:pt x="6248" y="3975"/>
                  </a:lnTo>
                  <a:lnTo>
                    <a:pt x="5842" y="3975"/>
                  </a:lnTo>
                  <a:lnTo>
                    <a:pt x="6019" y="4000"/>
                  </a:lnTo>
                  <a:lnTo>
                    <a:pt x="6146" y="3987"/>
                  </a:lnTo>
                  <a:lnTo>
                    <a:pt x="6083" y="4394"/>
                  </a:lnTo>
                  <a:lnTo>
                    <a:pt x="6375" y="4330"/>
                  </a:lnTo>
                  <a:lnTo>
                    <a:pt x="6197" y="4419"/>
                  </a:lnTo>
                  <a:lnTo>
                    <a:pt x="5842" y="4546"/>
                  </a:lnTo>
                  <a:lnTo>
                    <a:pt x="6070" y="4546"/>
                  </a:lnTo>
                  <a:lnTo>
                    <a:pt x="6096" y="4749"/>
                  </a:lnTo>
                  <a:lnTo>
                    <a:pt x="6286" y="4724"/>
                  </a:lnTo>
                  <a:lnTo>
                    <a:pt x="6324" y="5003"/>
                  </a:lnTo>
                  <a:lnTo>
                    <a:pt x="6489" y="4965"/>
                  </a:lnTo>
                  <a:lnTo>
                    <a:pt x="7797" y="4940"/>
                  </a:lnTo>
                  <a:lnTo>
                    <a:pt x="7620" y="4914"/>
                  </a:lnTo>
                  <a:lnTo>
                    <a:pt x="7785" y="4889"/>
                  </a:lnTo>
                  <a:close/>
                </a:path>
                <a:path w="9525" h="13335">
                  <a:moveTo>
                    <a:pt x="7988" y="7708"/>
                  </a:moveTo>
                  <a:lnTo>
                    <a:pt x="7797" y="7734"/>
                  </a:lnTo>
                  <a:lnTo>
                    <a:pt x="7988" y="7708"/>
                  </a:lnTo>
                  <a:close/>
                </a:path>
                <a:path w="9525" h="13335">
                  <a:moveTo>
                    <a:pt x="8001" y="6705"/>
                  </a:moveTo>
                  <a:lnTo>
                    <a:pt x="7772" y="6718"/>
                  </a:lnTo>
                  <a:lnTo>
                    <a:pt x="8001" y="6705"/>
                  </a:lnTo>
                  <a:close/>
                </a:path>
                <a:path w="9525" h="13335">
                  <a:moveTo>
                    <a:pt x="8039" y="7708"/>
                  </a:moveTo>
                  <a:close/>
                </a:path>
                <a:path w="9525" h="13335">
                  <a:moveTo>
                    <a:pt x="8115" y="5473"/>
                  </a:moveTo>
                  <a:lnTo>
                    <a:pt x="8001" y="5283"/>
                  </a:lnTo>
                  <a:lnTo>
                    <a:pt x="7696" y="5283"/>
                  </a:lnTo>
                  <a:lnTo>
                    <a:pt x="7835" y="5245"/>
                  </a:lnTo>
                  <a:lnTo>
                    <a:pt x="7518" y="5105"/>
                  </a:lnTo>
                  <a:lnTo>
                    <a:pt x="7785" y="4991"/>
                  </a:lnTo>
                  <a:lnTo>
                    <a:pt x="7607" y="4991"/>
                  </a:lnTo>
                  <a:lnTo>
                    <a:pt x="6489" y="4965"/>
                  </a:lnTo>
                  <a:lnTo>
                    <a:pt x="6362" y="5054"/>
                  </a:lnTo>
                  <a:lnTo>
                    <a:pt x="6426" y="5207"/>
                  </a:lnTo>
                  <a:lnTo>
                    <a:pt x="6578" y="5168"/>
                  </a:lnTo>
                  <a:lnTo>
                    <a:pt x="6438" y="5232"/>
                  </a:lnTo>
                  <a:lnTo>
                    <a:pt x="6680" y="5308"/>
                  </a:lnTo>
                  <a:lnTo>
                    <a:pt x="6083" y="5511"/>
                  </a:lnTo>
                  <a:lnTo>
                    <a:pt x="6337" y="5600"/>
                  </a:lnTo>
                  <a:lnTo>
                    <a:pt x="7696" y="5638"/>
                  </a:lnTo>
                  <a:lnTo>
                    <a:pt x="7874" y="5613"/>
                  </a:lnTo>
                  <a:lnTo>
                    <a:pt x="8026" y="5588"/>
                  </a:lnTo>
                  <a:lnTo>
                    <a:pt x="7797" y="5588"/>
                  </a:lnTo>
                  <a:lnTo>
                    <a:pt x="7581" y="5537"/>
                  </a:lnTo>
                  <a:lnTo>
                    <a:pt x="8115" y="5473"/>
                  </a:lnTo>
                  <a:close/>
                </a:path>
                <a:path w="9525" h="13335">
                  <a:moveTo>
                    <a:pt x="8128" y="5537"/>
                  </a:moveTo>
                  <a:lnTo>
                    <a:pt x="7988" y="5562"/>
                  </a:lnTo>
                  <a:lnTo>
                    <a:pt x="8128" y="5537"/>
                  </a:lnTo>
                  <a:close/>
                </a:path>
                <a:path w="9525" h="13335">
                  <a:moveTo>
                    <a:pt x="8140" y="8356"/>
                  </a:moveTo>
                  <a:close/>
                </a:path>
                <a:path w="9525" h="13335">
                  <a:moveTo>
                    <a:pt x="8153" y="7442"/>
                  </a:moveTo>
                  <a:lnTo>
                    <a:pt x="7899" y="7480"/>
                  </a:lnTo>
                  <a:lnTo>
                    <a:pt x="8153" y="7442"/>
                  </a:lnTo>
                  <a:close/>
                </a:path>
                <a:path w="9525" h="13335">
                  <a:moveTo>
                    <a:pt x="8166" y="7137"/>
                  </a:moveTo>
                  <a:lnTo>
                    <a:pt x="7696" y="7162"/>
                  </a:lnTo>
                  <a:lnTo>
                    <a:pt x="8051" y="7023"/>
                  </a:lnTo>
                  <a:lnTo>
                    <a:pt x="7785" y="7023"/>
                  </a:lnTo>
                  <a:lnTo>
                    <a:pt x="7632" y="6946"/>
                  </a:lnTo>
                  <a:lnTo>
                    <a:pt x="7505" y="6858"/>
                  </a:lnTo>
                  <a:lnTo>
                    <a:pt x="7772" y="6718"/>
                  </a:lnTo>
                  <a:lnTo>
                    <a:pt x="7607" y="6642"/>
                  </a:lnTo>
                  <a:lnTo>
                    <a:pt x="7289" y="6591"/>
                  </a:lnTo>
                  <a:lnTo>
                    <a:pt x="7670" y="6540"/>
                  </a:lnTo>
                  <a:lnTo>
                    <a:pt x="7480" y="6527"/>
                  </a:lnTo>
                  <a:lnTo>
                    <a:pt x="7721" y="6477"/>
                  </a:lnTo>
                  <a:lnTo>
                    <a:pt x="7467" y="6426"/>
                  </a:lnTo>
                  <a:lnTo>
                    <a:pt x="7404" y="6299"/>
                  </a:lnTo>
                  <a:lnTo>
                    <a:pt x="7886" y="6235"/>
                  </a:lnTo>
                  <a:lnTo>
                    <a:pt x="7505" y="6146"/>
                  </a:lnTo>
                  <a:lnTo>
                    <a:pt x="7874" y="6045"/>
                  </a:lnTo>
                  <a:lnTo>
                    <a:pt x="7683" y="5981"/>
                  </a:lnTo>
                  <a:lnTo>
                    <a:pt x="7924" y="5854"/>
                  </a:lnTo>
                  <a:lnTo>
                    <a:pt x="7505" y="5854"/>
                  </a:lnTo>
                  <a:lnTo>
                    <a:pt x="7683" y="5791"/>
                  </a:lnTo>
                  <a:lnTo>
                    <a:pt x="7861" y="5727"/>
                  </a:lnTo>
                  <a:lnTo>
                    <a:pt x="7480" y="5791"/>
                  </a:lnTo>
                  <a:lnTo>
                    <a:pt x="7696" y="5753"/>
                  </a:lnTo>
                  <a:lnTo>
                    <a:pt x="7569" y="5702"/>
                  </a:lnTo>
                  <a:lnTo>
                    <a:pt x="6489" y="5702"/>
                  </a:lnTo>
                  <a:lnTo>
                    <a:pt x="6286" y="5702"/>
                  </a:lnTo>
                  <a:lnTo>
                    <a:pt x="6426" y="5727"/>
                  </a:lnTo>
                  <a:lnTo>
                    <a:pt x="6273" y="5854"/>
                  </a:lnTo>
                  <a:lnTo>
                    <a:pt x="6464" y="5905"/>
                  </a:lnTo>
                  <a:lnTo>
                    <a:pt x="6007" y="6045"/>
                  </a:lnTo>
                  <a:lnTo>
                    <a:pt x="6527" y="6121"/>
                  </a:lnTo>
                  <a:lnTo>
                    <a:pt x="6248" y="6261"/>
                  </a:lnTo>
                  <a:lnTo>
                    <a:pt x="6464" y="6527"/>
                  </a:lnTo>
                  <a:lnTo>
                    <a:pt x="6248" y="6946"/>
                  </a:lnTo>
                  <a:lnTo>
                    <a:pt x="6845" y="6807"/>
                  </a:lnTo>
                  <a:lnTo>
                    <a:pt x="6604" y="6946"/>
                  </a:lnTo>
                  <a:lnTo>
                    <a:pt x="6388" y="6959"/>
                  </a:lnTo>
                  <a:lnTo>
                    <a:pt x="6540" y="7010"/>
                  </a:lnTo>
                  <a:lnTo>
                    <a:pt x="6553" y="7302"/>
                  </a:lnTo>
                  <a:lnTo>
                    <a:pt x="6489" y="7429"/>
                  </a:lnTo>
                  <a:lnTo>
                    <a:pt x="6692" y="7429"/>
                  </a:lnTo>
                  <a:lnTo>
                    <a:pt x="6451" y="7531"/>
                  </a:lnTo>
                  <a:lnTo>
                    <a:pt x="6731" y="7518"/>
                  </a:lnTo>
                  <a:lnTo>
                    <a:pt x="6604" y="7556"/>
                  </a:lnTo>
                  <a:lnTo>
                    <a:pt x="6692" y="7747"/>
                  </a:lnTo>
                  <a:lnTo>
                    <a:pt x="6858" y="7747"/>
                  </a:lnTo>
                  <a:lnTo>
                    <a:pt x="7797" y="7734"/>
                  </a:lnTo>
                  <a:lnTo>
                    <a:pt x="7975" y="7594"/>
                  </a:lnTo>
                  <a:lnTo>
                    <a:pt x="7734" y="7569"/>
                  </a:lnTo>
                  <a:lnTo>
                    <a:pt x="7899" y="7429"/>
                  </a:lnTo>
                  <a:lnTo>
                    <a:pt x="7924" y="7226"/>
                  </a:lnTo>
                  <a:lnTo>
                    <a:pt x="7467" y="7340"/>
                  </a:lnTo>
                  <a:lnTo>
                    <a:pt x="7772" y="7175"/>
                  </a:lnTo>
                  <a:lnTo>
                    <a:pt x="7988" y="7175"/>
                  </a:lnTo>
                  <a:lnTo>
                    <a:pt x="8166" y="7137"/>
                  </a:lnTo>
                  <a:close/>
                </a:path>
                <a:path w="9525" h="13335">
                  <a:moveTo>
                    <a:pt x="8191" y="8572"/>
                  </a:moveTo>
                  <a:close/>
                </a:path>
                <a:path w="9525" h="13335">
                  <a:moveTo>
                    <a:pt x="8229" y="7924"/>
                  </a:moveTo>
                  <a:lnTo>
                    <a:pt x="7975" y="7962"/>
                  </a:lnTo>
                  <a:lnTo>
                    <a:pt x="8128" y="7899"/>
                  </a:lnTo>
                  <a:lnTo>
                    <a:pt x="7772" y="7899"/>
                  </a:lnTo>
                  <a:lnTo>
                    <a:pt x="7937" y="7823"/>
                  </a:lnTo>
                  <a:lnTo>
                    <a:pt x="8115" y="7797"/>
                  </a:lnTo>
                  <a:lnTo>
                    <a:pt x="7874" y="7747"/>
                  </a:lnTo>
                  <a:lnTo>
                    <a:pt x="6858" y="7747"/>
                  </a:lnTo>
                  <a:lnTo>
                    <a:pt x="6616" y="7848"/>
                  </a:lnTo>
                  <a:lnTo>
                    <a:pt x="6781" y="7823"/>
                  </a:lnTo>
                  <a:lnTo>
                    <a:pt x="6731" y="7950"/>
                  </a:lnTo>
                  <a:lnTo>
                    <a:pt x="6515" y="8166"/>
                  </a:lnTo>
                  <a:lnTo>
                    <a:pt x="7086" y="8115"/>
                  </a:lnTo>
                  <a:lnTo>
                    <a:pt x="8013" y="8102"/>
                  </a:lnTo>
                  <a:lnTo>
                    <a:pt x="8140" y="8001"/>
                  </a:lnTo>
                  <a:close/>
                </a:path>
                <a:path w="9525" h="13335">
                  <a:moveTo>
                    <a:pt x="8293" y="11099"/>
                  </a:moveTo>
                  <a:lnTo>
                    <a:pt x="8166" y="11163"/>
                  </a:lnTo>
                  <a:lnTo>
                    <a:pt x="8293" y="11099"/>
                  </a:lnTo>
                  <a:close/>
                </a:path>
                <a:path w="9525" h="13335">
                  <a:moveTo>
                    <a:pt x="8331" y="8559"/>
                  </a:moveTo>
                  <a:lnTo>
                    <a:pt x="8191" y="8597"/>
                  </a:lnTo>
                  <a:lnTo>
                    <a:pt x="8331" y="8559"/>
                  </a:lnTo>
                  <a:close/>
                </a:path>
                <a:path w="9525" h="13335">
                  <a:moveTo>
                    <a:pt x="8343" y="12255"/>
                  </a:moveTo>
                  <a:close/>
                </a:path>
                <a:path w="9525" h="13335">
                  <a:moveTo>
                    <a:pt x="8343" y="11912"/>
                  </a:moveTo>
                  <a:lnTo>
                    <a:pt x="8140" y="12039"/>
                  </a:lnTo>
                  <a:lnTo>
                    <a:pt x="8343" y="11912"/>
                  </a:lnTo>
                  <a:close/>
                </a:path>
                <a:path w="9525" h="13335">
                  <a:moveTo>
                    <a:pt x="8382" y="9017"/>
                  </a:moveTo>
                  <a:lnTo>
                    <a:pt x="8191" y="9105"/>
                  </a:lnTo>
                  <a:lnTo>
                    <a:pt x="8318" y="9105"/>
                  </a:lnTo>
                  <a:close/>
                </a:path>
                <a:path w="9525" h="13335">
                  <a:moveTo>
                    <a:pt x="8407" y="12255"/>
                  </a:moveTo>
                  <a:close/>
                </a:path>
                <a:path w="9525" h="13335">
                  <a:moveTo>
                    <a:pt x="8407" y="9982"/>
                  </a:moveTo>
                  <a:lnTo>
                    <a:pt x="8280" y="9982"/>
                  </a:lnTo>
                  <a:lnTo>
                    <a:pt x="8407" y="9982"/>
                  </a:lnTo>
                  <a:close/>
                </a:path>
                <a:path w="9525" h="13335">
                  <a:moveTo>
                    <a:pt x="8432" y="9283"/>
                  </a:moveTo>
                  <a:close/>
                </a:path>
                <a:path w="9525" h="13335">
                  <a:moveTo>
                    <a:pt x="8445" y="9067"/>
                  </a:moveTo>
                  <a:lnTo>
                    <a:pt x="8318" y="9105"/>
                  </a:lnTo>
                  <a:lnTo>
                    <a:pt x="8445" y="9067"/>
                  </a:lnTo>
                  <a:close/>
                </a:path>
                <a:path w="9525" h="13335">
                  <a:moveTo>
                    <a:pt x="8445" y="8140"/>
                  </a:moveTo>
                  <a:lnTo>
                    <a:pt x="8077" y="8178"/>
                  </a:lnTo>
                  <a:lnTo>
                    <a:pt x="7937" y="8140"/>
                  </a:lnTo>
                  <a:lnTo>
                    <a:pt x="7086" y="8115"/>
                  </a:lnTo>
                  <a:lnTo>
                    <a:pt x="6921" y="8166"/>
                  </a:lnTo>
                  <a:lnTo>
                    <a:pt x="6794" y="8280"/>
                  </a:lnTo>
                  <a:lnTo>
                    <a:pt x="6985" y="8382"/>
                  </a:lnTo>
                  <a:lnTo>
                    <a:pt x="6921" y="8509"/>
                  </a:lnTo>
                  <a:lnTo>
                    <a:pt x="7150" y="8509"/>
                  </a:lnTo>
                  <a:lnTo>
                    <a:pt x="7061" y="8648"/>
                  </a:lnTo>
                  <a:lnTo>
                    <a:pt x="6985" y="8826"/>
                  </a:lnTo>
                  <a:lnTo>
                    <a:pt x="7112" y="8864"/>
                  </a:lnTo>
                  <a:lnTo>
                    <a:pt x="7264" y="8801"/>
                  </a:lnTo>
                  <a:lnTo>
                    <a:pt x="7480" y="8839"/>
                  </a:lnTo>
                  <a:lnTo>
                    <a:pt x="8204" y="8826"/>
                  </a:lnTo>
                  <a:lnTo>
                    <a:pt x="8369" y="8737"/>
                  </a:lnTo>
                  <a:lnTo>
                    <a:pt x="8293" y="8597"/>
                  </a:lnTo>
                  <a:lnTo>
                    <a:pt x="8039" y="8636"/>
                  </a:lnTo>
                  <a:lnTo>
                    <a:pt x="7912" y="8585"/>
                  </a:lnTo>
                  <a:lnTo>
                    <a:pt x="8293" y="8458"/>
                  </a:lnTo>
                  <a:lnTo>
                    <a:pt x="8153" y="8445"/>
                  </a:lnTo>
                  <a:lnTo>
                    <a:pt x="8280" y="8407"/>
                  </a:lnTo>
                  <a:lnTo>
                    <a:pt x="8140" y="8356"/>
                  </a:lnTo>
                  <a:lnTo>
                    <a:pt x="7785" y="8394"/>
                  </a:lnTo>
                  <a:lnTo>
                    <a:pt x="8305" y="8229"/>
                  </a:lnTo>
                  <a:lnTo>
                    <a:pt x="8445" y="8140"/>
                  </a:lnTo>
                  <a:close/>
                </a:path>
                <a:path w="9525" h="13335">
                  <a:moveTo>
                    <a:pt x="8483" y="9906"/>
                  </a:moveTo>
                  <a:close/>
                </a:path>
                <a:path w="9525" h="13335">
                  <a:moveTo>
                    <a:pt x="8483" y="8674"/>
                  </a:moveTo>
                  <a:lnTo>
                    <a:pt x="8356" y="8712"/>
                  </a:lnTo>
                  <a:lnTo>
                    <a:pt x="8483" y="8674"/>
                  </a:lnTo>
                  <a:close/>
                </a:path>
                <a:path w="9525" h="13335">
                  <a:moveTo>
                    <a:pt x="8534" y="8724"/>
                  </a:moveTo>
                  <a:close/>
                </a:path>
                <a:path w="9525" h="13335">
                  <a:moveTo>
                    <a:pt x="8547" y="8280"/>
                  </a:moveTo>
                  <a:lnTo>
                    <a:pt x="8420" y="8255"/>
                  </a:lnTo>
                  <a:lnTo>
                    <a:pt x="8267" y="8293"/>
                  </a:lnTo>
                  <a:lnTo>
                    <a:pt x="8547" y="8280"/>
                  </a:lnTo>
                  <a:close/>
                </a:path>
                <a:path w="9525" h="13335">
                  <a:moveTo>
                    <a:pt x="8559" y="10604"/>
                  </a:moveTo>
                  <a:lnTo>
                    <a:pt x="8394" y="10668"/>
                  </a:lnTo>
                  <a:lnTo>
                    <a:pt x="8559" y="10604"/>
                  </a:lnTo>
                  <a:close/>
                </a:path>
                <a:path w="9525" h="13335">
                  <a:moveTo>
                    <a:pt x="8559" y="9791"/>
                  </a:moveTo>
                  <a:close/>
                </a:path>
                <a:path w="9525" h="13335">
                  <a:moveTo>
                    <a:pt x="8610" y="9918"/>
                  </a:moveTo>
                  <a:lnTo>
                    <a:pt x="8458" y="9956"/>
                  </a:lnTo>
                  <a:lnTo>
                    <a:pt x="8610" y="9918"/>
                  </a:lnTo>
                  <a:close/>
                </a:path>
                <a:path w="9525" h="13335">
                  <a:moveTo>
                    <a:pt x="8686" y="12306"/>
                  </a:moveTo>
                  <a:lnTo>
                    <a:pt x="8470" y="12395"/>
                  </a:lnTo>
                  <a:lnTo>
                    <a:pt x="8686" y="12306"/>
                  </a:lnTo>
                  <a:close/>
                </a:path>
                <a:path w="9525" h="13335">
                  <a:moveTo>
                    <a:pt x="8686" y="11404"/>
                  </a:moveTo>
                  <a:close/>
                </a:path>
                <a:path w="9525" h="13335">
                  <a:moveTo>
                    <a:pt x="8686" y="8788"/>
                  </a:moveTo>
                  <a:close/>
                </a:path>
                <a:path w="9525" h="13335">
                  <a:moveTo>
                    <a:pt x="8737" y="11239"/>
                  </a:moveTo>
                  <a:lnTo>
                    <a:pt x="8572" y="11303"/>
                  </a:lnTo>
                  <a:lnTo>
                    <a:pt x="8737" y="11239"/>
                  </a:lnTo>
                  <a:close/>
                </a:path>
                <a:path w="9525" h="13335">
                  <a:moveTo>
                    <a:pt x="8737" y="10490"/>
                  </a:moveTo>
                  <a:lnTo>
                    <a:pt x="8572" y="10541"/>
                  </a:lnTo>
                  <a:lnTo>
                    <a:pt x="8737" y="10490"/>
                  </a:lnTo>
                  <a:close/>
                </a:path>
                <a:path w="9525" h="13335">
                  <a:moveTo>
                    <a:pt x="8737" y="10388"/>
                  </a:moveTo>
                  <a:lnTo>
                    <a:pt x="8585" y="10439"/>
                  </a:lnTo>
                  <a:lnTo>
                    <a:pt x="8737" y="10388"/>
                  </a:lnTo>
                  <a:close/>
                </a:path>
                <a:path w="9525" h="13335">
                  <a:moveTo>
                    <a:pt x="8737" y="8572"/>
                  </a:moveTo>
                  <a:lnTo>
                    <a:pt x="8483" y="8674"/>
                  </a:lnTo>
                  <a:lnTo>
                    <a:pt x="8737" y="8572"/>
                  </a:lnTo>
                  <a:close/>
                </a:path>
                <a:path w="9525" h="13335">
                  <a:moveTo>
                    <a:pt x="8788" y="10756"/>
                  </a:moveTo>
                  <a:close/>
                </a:path>
                <a:path w="9525" h="13335">
                  <a:moveTo>
                    <a:pt x="8801" y="11861"/>
                  </a:moveTo>
                  <a:lnTo>
                    <a:pt x="8585" y="11912"/>
                  </a:lnTo>
                  <a:lnTo>
                    <a:pt x="8724" y="11823"/>
                  </a:lnTo>
                  <a:lnTo>
                    <a:pt x="8521" y="11849"/>
                  </a:lnTo>
                  <a:lnTo>
                    <a:pt x="8445" y="12039"/>
                  </a:lnTo>
                  <a:lnTo>
                    <a:pt x="8585" y="11938"/>
                  </a:lnTo>
                  <a:lnTo>
                    <a:pt x="8801" y="11861"/>
                  </a:lnTo>
                  <a:close/>
                </a:path>
                <a:path w="9525" h="13335">
                  <a:moveTo>
                    <a:pt x="8813" y="11455"/>
                  </a:moveTo>
                  <a:lnTo>
                    <a:pt x="8674" y="11480"/>
                  </a:lnTo>
                  <a:lnTo>
                    <a:pt x="8813" y="11455"/>
                  </a:lnTo>
                  <a:close/>
                </a:path>
                <a:path w="9525" h="13335">
                  <a:moveTo>
                    <a:pt x="8839" y="12115"/>
                  </a:moveTo>
                  <a:lnTo>
                    <a:pt x="8648" y="12153"/>
                  </a:lnTo>
                  <a:lnTo>
                    <a:pt x="8394" y="12280"/>
                  </a:lnTo>
                  <a:lnTo>
                    <a:pt x="8699" y="12179"/>
                  </a:lnTo>
                  <a:lnTo>
                    <a:pt x="8585" y="12306"/>
                  </a:lnTo>
                  <a:lnTo>
                    <a:pt x="8712" y="12230"/>
                  </a:lnTo>
                  <a:lnTo>
                    <a:pt x="8839" y="12115"/>
                  </a:lnTo>
                  <a:close/>
                </a:path>
                <a:path w="9525" h="13335">
                  <a:moveTo>
                    <a:pt x="8839" y="11150"/>
                  </a:moveTo>
                  <a:lnTo>
                    <a:pt x="8610" y="11201"/>
                  </a:lnTo>
                  <a:lnTo>
                    <a:pt x="8661" y="11061"/>
                  </a:lnTo>
                  <a:lnTo>
                    <a:pt x="8699" y="10934"/>
                  </a:lnTo>
                  <a:lnTo>
                    <a:pt x="8458" y="10934"/>
                  </a:lnTo>
                  <a:lnTo>
                    <a:pt x="8585" y="10922"/>
                  </a:lnTo>
                  <a:lnTo>
                    <a:pt x="8801" y="10782"/>
                  </a:lnTo>
                  <a:lnTo>
                    <a:pt x="8585" y="10693"/>
                  </a:lnTo>
                  <a:lnTo>
                    <a:pt x="8267" y="10795"/>
                  </a:lnTo>
                  <a:lnTo>
                    <a:pt x="7950" y="10985"/>
                  </a:lnTo>
                  <a:lnTo>
                    <a:pt x="8255" y="10922"/>
                  </a:lnTo>
                  <a:lnTo>
                    <a:pt x="8039" y="11074"/>
                  </a:lnTo>
                  <a:lnTo>
                    <a:pt x="8166" y="11023"/>
                  </a:lnTo>
                  <a:lnTo>
                    <a:pt x="7937" y="11163"/>
                  </a:lnTo>
                  <a:lnTo>
                    <a:pt x="8242" y="11023"/>
                  </a:lnTo>
                  <a:lnTo>
                    <a:pt x="8407" y="10947"/>
                  </a:lnTo>
                  <a:lnTo>
                    <a:pt x="8280" y="11087"/>
                  </a:lnTo>
                  <a:lnTo>
                    <a:pt x="8483" y="11099"/>
                  </a:lnTo>
                  <a:lnTo>
                    <a:pt x="8331" y="11188"/>
                  </a:lnTo>
                  <a:lnTo>
                    <a:pt x="8204" y="11188"/>
                  </a:lnTo>
                  <a:lnTo>
                    <a:pt x="8051" y="11277"/>
                  </a:lnTo>
                  <a:lnTo>
                    <a:pt x="8369" y="11264"/>
                  </a:lnTo>
                  <a:lnTo>
                    <a:pt x="8496" y="11226"/>
                  </a:lnTo>
                  <a:lnTo>
                    <a:pt x="8178" y="11404"/>
                  </a:lnTo>
                  <a:lnTo>
                    <a:pt x="8470" y="11353"/>
                  </a:lnTo>
                  <a:lnTo>
                    <a:pt x="8699" y="11226"/>
                  </a:lnTo>
                  <a:lnTo>
                    <a:pt x="8839" y="11150"/>
                  </a:lnTo>
                  <a:close/>
                </a:path>
                <a:path w="9525" h="13335">
                  <a:moveTo>
                    <a:pt x="8851" y="9525"/>
                  </a:moveTo>
                  <a:lnTo>
                    <a:pt x="8166" y="9639"/>
                  </a:lnTo>
                  <a:lnTo>
                    <a:pt x="8331" y="9563"/>
                  </a:lnTo>
                  <a:lnTo>
                    <a:pt x="8483" y="9423"/>
                  </a:lnTo>
                  <a:lnTo>
                    <a:pt x="8686" y="9283"/>
                  </a:lnTo>
                  <a:lnTo>
                    <a:pt x="8280" y="9410"/>
                  </a:lnTo>
                  <a:lnTo>
                    <a:pt x="8077" y="9423"/>
                  </a:lnTo>
                  <a:lnTo>
                    <a:pt x="8293" y="9258"/>
                  </a:lnTo>
                  <a:lnTo>
                    <a:pt x="8432" y="9258"/>
                  </a:lnTo>
                  <a:lnTo>
                    <a:pt x="8394" y="9118"/>
                  </a:lnTo>
                  <a:lnTo>
                    <a:pt x="8166" y="9118"/>
                  </a:lnTo>
                  <a:lnTo>
                    <a:pt x="8382" y="9017"/>
                  </a:lnTo>
                  <a:lnTo>
                    <a:pt x="8534" y="8928"/>
                  </a:lnTo>
                  <a:lnTo>
                    <a:pt x="8597" y="8801"/>
                  </a:lnTo>
                  <a:lnTo>
                    <a:pt x="8394" y="8801"/>
                  </a:lnTo>
                  <a:lnTo>
                    <a:pt x="7505" y="8839"/>
                  </a:lnTo>
                  <a:lnTo>
                    <a:pt x="7213" y="8890"/>
                  </a:lnTo>
                  <a:lnTo>
                    <a:pt x="7505" y="8928"/>
                  </a:lnTo>
                  <a:lnTo>
                    <a:pt x="7213" y="8978"/>
                  </a:lnTo>
                  <a:lnTo>
                    <a:pt x="7048" y="9017"/>
                  </a:lnTo>
                  <a:lnTo>
                    <a:pt x="7264" y="9017"/>
                  </a:lnTo>
                  <a:lnTo>
                    <a:pt x="7112" y="9093"/>
                  </a:lnTo>
                  <a:lnTo>
                    <a:pt x="7239" y="9080"/>
                  </a:lnTo>
                  <a:lnTo>
                    <a:pt x="7366" y="9080"/>
                  </a:lnTo>
                  <a:lnTo>
                    <a:pt x="7239" y="9144"/>
                  </a:lnTo>
                  <a:lnTo>
                    <a:pt x="7581" y="9194"/>
                  </a:lnTo>
                  <a:lnTo>
                    <a:pt x="7226" y="9359"/>
                  </a:lnTo>
                  <a:lnTo>
                    <a:pt x="7416" y="9359"/>
                  </a:lnTo>
                  <a:lnTo>
                    <a:pt x="7264" y="9448"/>
                  </a:lnTo>
                  <a:lnTo>
                    <a:pt x="7556" y="9436"/>
                  </a:lnTo>
                  <a:lnTo>
                    <a:pt x="7391" y="9486"/>
                  </a:lnTo>
                  <a:lnTo>
                    <a:pt x="7531" y="9486"/>
                  </a:lnTo>
                  <a:lnTo>
                    <a:pt x="7658" y="9486"/>
                  </a:lnTo>
                  <a:lnTo>
                    <a:pt x="7785" y="9410"/>
                  </a:lnTo>
                  <a:lnTo>
                    <a:pt x="7645" y="9563"/>
                  </a:lnTo>
                  <a:lnTo>
                    <a:pt x="7797" y="9563"/>
                  </a:lnTo>
                  <a:lnTo>
                    <a:pt x="7454" y="9690"/>
                  </a:lnTo>
                  <a:lnTo>
                    <a:pt x="7645" y="9664"/>
                  </a:lnTo>
                  <a:lnTo>
                    <a:pt x="7823" y="9715"/>
                  </a:lnTo>
                  <a:lnTo>
                    <a:pt x="7658" y="9829"/>
                  </a:lnTo>
                  <a:lnTo>
                    <a:pt x="7797" y="9918"/>
                  </a:lnTo>
                  <a:lnTo>
                    <a:pt x="7518" y="10083"/>
                  </a:lnTo>
                  <a:lnTo>
                    <a:pt x="7810" y="10134"/>
                  </a:lnTo>
                  <a:lnTo>
                    <a:pt x="8115" y="10121"/>
                  </a:lnTo>
                  <a:lnTo>
                    <a:pt x="7658" y="10325"/>
                  </a:lnTo>
                  <a:lnTo>
                    <a:pt x="7797" y="10655"/>
                  </a:lnTo>
                  <a:lnTo>
                    <a:pt x="7988" y="10629"/>
                  </a:lnTo>
                  <a:lnTo>
                    <a:pt x="7556" y="10896"/>
                  </a:lnTo>
                  <a:lnTo>
                    <a:pt x="8293" y="10718"/>
                  </a:lnTo>
                  <a:lnTo>
                    <a:pt x="8470" y="10629"/>
                  </a:lnTo>
                  <a:lnTo>
                    <a:pt x="8534" y="10490"/>
                  </a:lnTo>
                  <a:lnTo>
                    <a:pt x="8699" y="10452"/>
                  </a:lnTo>
                  <a:lnTo>
                    <a:pt x="8559" y="10452"/>
                  </a:lnTo>
                  <a:lnTo>
                    <a:pt x="8623" y="10299"/>
                  </a:lnTo>
                  <a:lnTo>
                    <a:pt x="8445" y="10388"/>
                  </a:lnTo>
                  <a:lnTo>
                    <a:pt x="8229" y="10375"/>
                  </a:lnTo>
                  <a:lnTo>
                    <a:pt x="8432" y="10236"/>
                  </a:lnTo>
                  <a:lnTo>
                    <a:pt x="8356" y="10071"/>
                  </a:lnTo>
                  <a:lnTo>
                    <a:pt x="8229" y="10071"/>
                  </a:lnTo>
                  <a:lnTo>
                    <a:pt x="8356" y="10007"/>
                  </a:lnTo>
                  <a:lnTo>
                    <a:pt x="8458" y="9880"/>
                  </a:lnTo>
                  <a:lnTo>
                    <a:pt x="8585" y="9817"/>
                  </a:lnTo>
                  <a:lnTo>
                    <a:pt x="8407" y="9829"/>
                  </a:lnTo>
                  <a:lnTo>
                    <a:pt x="8648" y="9664"/>
                  </a:lnTo>
                  <a:lnTo>
                    <a:pt x="8851" y="9525"/>
                  </a:lnTo>
                  <a:close/>
                </a:path>
                <a:path w="9525" h="13335">
                  <a:moveTo>
                    <a:pt x="8915" y="11722"/>
                  </a:moveTo>
                  <a:lnTo>
                    <a:pt x="8763" y="11798"/>
                  </a:lnTo>
                  <a:lnTo>
                    <a:pt x="8915" y="11722"/>
                  </a:lnTo>
                  <a:close/>
                </a:path>
                <a:path w="9525" h="13335">
                  <a:moveTo>
                    <a:pt x="8915" y="11442"/>
                  </a:moveTo>
                  <a:lnTo>
                    <a:pt x="8737" y="11506"/>
                  </a:lnTo>
                  <a:lnTo>
                    <a:pt x="8915" y="11442"/>
                  </a:lnTo>
                  <a:close/>
                </a:path>
                <a:path w="9525" h="13335">
                  <a:moveTo>
                    <a:pt x="8966" y="11874"/>
                  </a:moveTo>
                  <a:lnTo>
                    <a:pt x="8559" y="12014"/>
                  </a:lnTo>
                  <a:lnTo>
                    <a:pt x="8318" y="12090"/>
                  </a:lnTo>
                  <a:lnTo>
                    <a:pt x="8648" y="12065"/>
                  </a:lnTo>
                  <a:lnTo>
                    <a:pt x="8966" y="11874"/>
                  </a:lnTo>
                  <a:close/>
                </a:path>
                <a:path w="9525" h="13335">
                  <a:moveTo>
                    <a:pt x="8966" y="11112"/>
                  </a:moveTo>
                  <a:close/>
                </a:path>
                <a:path w="9525" h="13335">
                  <a:moveTo>
                    <a:pt x="9042" y="11557"/>
                  </a:moveTo>
                  <a:lnTo>
                    <a:pt x="8712" y="11671"/>
                  </a:lnTo>
                  <a:lnTo>
                    <a:pt x="8902" y="11557"/>
                  </a:lnTo>
                  <a:lnTo>
                    <a:pt x="8686" y="11633"/>
                  </a:lnTo>
                  <a:lnTo>
                    <a:pt x="8483" y="11671"/>
                  </a:lnTo>
                  <a:lnTo>
                    <a:pt x="8623" y="11595"/>
                  </a:lnTo>
                  <a:lnTo>
                    <a:pt x="8763" y="11518"/>
                  </a:lnTo>
                  <a:lnTo>
                    <a:pt x="8623" y="11518"/>
                  </a:lnTo>
                  <a:lnTo>
                    <a:pt x="8763" y="11417"/>
                  </a:lnTo>
                  <a:lnTo>
                    <a:pt x="8496" y="11455"/>
                  </a:lnTo>
                  <a:lnTo>
                    <a:pt x="8636" y="11379"/>
                  </a:lnTo>
                  <a:lnTo>
                    <a:pt x="8877" y="11264"/>
                  </a:lnTo>
                  <a:lnTo>
                    <a:pt x="8509" y="11379"/>
                  </a:lnTo>
                  <a:lnTo>
                    <a:pt x="8204" y="11404"/>
                  </a:lnTo>
                  <a:lnTo>
                    <a:pt x="8051" y="11557"/>
                  </a:lnTo>
                  <a:lnTo>
                    <a:pt x="7912" y="11658"/>
                  </a:lnTo>
                  <a:lnTo>
                    <a:pt x="8128" y="11607"/>
                  </a:lnTo>
                  <a:lnTo>
                    <a:pt x="8255" y="11607"/>
                  </a:lnTo>
                  <a:lnTo>
                    <a:pt x="7975" y="11849"/>
                  </a:lnTo>
                  <a:lnTo>
                    <a:pt x="8267" y="11811"/>
                  </a:lnTo>
                  <a:lnTo>
                    <a:pt x="8420" y="11823"/>
                  </a:lnTo>
                  <a:lnTo>
                    <a:pt x="8610" y="11747"/>
                  </a:lnTo>
                  <a:lnTo>
                    <a:pt x="8763" y="11798"/>
                  </a:lnTo>
                  <a:lnTo>
                    <a:pt x="8890" y="11671"/>
                  </a:lnTo>
                  <a:lnTo>
                    <a:pt x="9042" y="11557"/>
                  </a:lnTo>
                  <a:close/>
                </a:path>
                <a:path w="9525" h="13335">
                  <a:moveTo>
                    <a:pt x="9156" y="11201"/>
                  </a:moveTo>
                  <a:lnTo>
                    <a:pt x="8966" y="11328"/>
                  </a:lnTo>
                  <a:lnTo>
                    <a:pt x="9156" y="11201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4177042" y="3230790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4">
                  <a:moveTo>
                    <a:pt x="152" y="558"/>
                  </a:moveTo>
                  <a:lnTo>
                    <a:pt x="0" y="609"/>
                  </a:lnTo>
                  <a:lnTo>
                    <a:pt x="152" y="558"/>
                  </a:lnTo>
                  <a:close/>
                </a:path>
                <a:path w="10160" h="10794">
                  <a:moveTo>
                    <a:pt x="292" y="558"/>
                  </a:moveTo>
                  <a:lnTo>
                    <a:pt x="165" y="558"/>
                  </a:lnTo>
                  <a:lnTo>
                    <a:pt x="292" y="558"/>
                  </a:lnTo>
                  <a:close/>
                </a:path>
                <a:path w="10160" h="10794">
                  <a:moveTo>
                    <a:pt x="292" y="558"/>
                  </a:moveTo>
                  <a:lnTo>
                    <a:pt x="152" y="609"/>
                  </a:lnTo>
                  <a:lnTo>
                    <a:pt x="292" y="558"/>
                  </a:lnTo>
                  <a:close/>
                </a:path>
                <a:path w="10160" h="10794">
                  <a:moveTo>
                    <a:pt x="444" y="1397"/>
                  </a:moveTo>
                  <a:close/>
                </a:path>
                <a:path w="10160" h="10794">
                  <a:moveTo>
                    <a:pt x="660" y="1701"/>
                  </a:moveTo>
                  <a:lnTo>
                    <a:pt x="444" y="1790"/>
                  </a:lnTo>
                  <a:lnTo>
                    <a:pt x="660" y="1701"/>
                  </a:lnTo>
                  <a:close/>
                </a:path>
                <a:path w="10160" h="10794">
                  <a:moveTo>
                    <a:pt x="914" y="2844"/>
                  </a:moveTo>
                  <a:close/>
                </a:path>
                <a:path w="10160" h="10794">
                  <a:moveTo>
                    <a:pt x="1079" y="3352"/>
                  </a:moveTo>
                  <a:lnTo>
                    <a:pt x="952" y="3378"/>
                  </a:lnTo>
                  <a:lnTo>
                    <a:pt x="1079" y="3352"/>
                  </a:lnTo>
                  <a:close/>
                </a:path>
                <a:path w="10160" h="10794">
                  <a:moveTo>
                    <a:pt x="1092" y="2832"/>
                  </a:moveTo>
                  <a:lnTo>
                    <a:pt x="914" y="2895"/>
                  </a:lnTo>
                  <a:lnTo>
                    <a:pt x="1092" y="2832"/>
                  </a:lnTo>
                  <a:close/>
                </a:path>
                <a:path w="10160" h="10794">
                  <a:moveTo>
                    <a:pt x="1435" y="431"/>
                  </a:moveTo>
                  <a:lnTo>
                    <a:pt x="1181" y="508"/>
                  </a:lnTo>
                  <a:lnTo>
                    <a:pt x="1358" y="431"/>
                  </a:lnTo>
                  <a:lnTo>
                    <a:pt x="1143" y="482"/>
                  </a:lnTo>
                  <a:lnTo>
                    <a:pt x="241" y="508"/>
                  </a:lnTo>
                  <a:lnTo>
                    <a:pt x="381" y="546"/>
                  </a:lnTo>
                  <a:lnTo>
                    <a:pt x="165" y="647"/>
                  </a:lnTo>
                  <a:lnTo>
                    <a:pt x="304" y="673"/>
                  </a:lnTo>
                  <a:lnTo>
                    <a:pt x="1181" y="660"/>
                  </a:lnTo>
                  <a:lnTo>
                    <a:pt x="1308" y="546"/>
                  </a:lnTo>
                  <a:lnTo>
                    <a:pt x="1435" y="431"/>
                  </a:lnTo>
                  <a:close/>
                </a:path>
                <a:path w="10160" h="10794">
                  <a:moveTo>
                    <a:pt x="1536" y="215"/>
                  </a:moveTo>
                  <a:lnTo>
                    <a:pt x="1231" y="279"/>
                  </a:lnTo>
                  <a:lnTo>
                    <a:pt x="1016" y="304"/>
                  </a:lnTo>
                  <a:lnTo>
                    <a:pt x="1155" y="228"/>
                  </a:lnTo>
                  <a:lnTo>
                    <a:pt x="1003" y="228"/>
                  </a:lnTo>
                  <a:lnTo>
                    <a:pt x="1371" y="76"/>
                  </a:lnTo>
                  <a:lnTo>
                    <a:pt x="1041" y="76"/>
                  </a:lnTo>
                  <a:lnTo>
                    <a:pt x="863" y="190"/>
                  </a:lnTo>
                  <a:lnTo>
                    <a:pt x="254" y="406"/>
                  </a:lnTo>
                  <a:lnTo>
                    <a:pt x="88" y="533"/>
                  </a:lnTo>
                  <a:lnTo>
                    <a:pt x="241" y="508"/>
                  </a:lnTo>
                  <a:lnTo>
                    <a:pt x="990" y="482"/>
                  </a:lnTo>
                  <a:lnTo>
                    <a:pt x="1295" y="330"/>
                  </a:lnTo>
                  <a:lnTo>
                    <a:pt x="1536" y="215"/>
                  </a:lnTo>
                  <a:close/>
                </a:path>
                <a:path w="10160" h="10794">
                  <a:moveTo>
                    <a:pt x="1549" y="698"/>
                  </a:moveTo>
                  <a:lnTo>
                    <a:pt x="1117" y="723"/>
                  </a:lnTo>
                  <a:lnTo>
                    <a:pt x="304" y="673"/>
                  </a:lnTo>
                  <a:lnTo>
                    <a:pt x="177" y="736"/>
                  </a:lnTo>
                  <a:lnTo>
                    <a:pt x="393" y="685"/>
                  </a:lnTo>
                  <a:lnTo>
                    <a:pt x="190" y="774"/>
                  </a:lnTo>
                  <a:lnTo>
                    <a:pt x="317" y="774"/>
                  </a:lnTo>
                  <a:lnTo>
                    <a:pt x="1498" y="762"/>
                  </a:lnTo>
                  <a:close/>
                </a:path>
                <a:path w="10160" h="10794">
                  <a:moveTo>
                    <a:pt x="1600" y="5562"/>
                  </a:moveTo>
                  <a:close/>
                </a:path>
                <a:path w="10160" h="10794">
                  <a:moveTo>
                    <a:pt x="1790" y="8559"/>
                  </a:moveTo>
                  <a:close/>
                </a:path>
                <a:path w="10160" h="10794">
                  <a:moveTo>
                    <a:pt x="1841" y="6311"/>
                  </a:moveTo>
                  <a:close/>
                </a:path>
                <a:path w="10160" h="10794">
                  <a:moveTo>
                    <a:pt x="1866" y="6159"/>
                  </a:moveTo>
                  <a:lnTo>
                    <a:pt x="1727" y="6146"/>
                  </a:lnTo>
                  <a:lnTo>
                    <a:pt x="1866" y="6159"/>
                  </a:lnTo>
                  <a:close/>
                </a:path>
                <a:path w="10160" h="10794">
                  <a:moveTo>
                    <a:pt x="1892" y="1638"/>
                  </a:moveTo>
                  <a:lnTo>
                    <a:pt x="1676" y="1701"/>
                  </a:lnTo>
                  <a:lnTo>
                    <a:pt x="1892" y="1638"/>
                  </a:lnTo>
                  <a:close/>
                </a:path>
                <a:path w="10160" h="10794">
                  <a:moveTo>
                    <a:pt x="1892" y="1308"/>
                  </a:moveTo>
                  <a:close/>
                </a:path>
                <a:path w="10160" h="10794">
                  <a:moveTo>
                    <a:pt x="1955" y="1752"/>
                  </a:moveTo>
                  <a:close/>
                </a:path>
                <a:path w="10160" h="10794">
                  <a:moveTo>
                    <a:pt x="1981" y="825"/>
                  </a:moveTo>
                  <a:lnTo>
                    <a:pt x="1054" y="1117"/>
                  </a:lnTo>
                  <a:lnTo>
                    <a:pt x="1193" y="1028"/>
                  </a:lnTo>
                  <a:lnTo>
                    <a:pt x="1333" y="939"/>
                  </a:lnTo>
                  <a:lnTo>
                    <a:pt x="1498" y="762"/>
                  </a:lnTo>
                  <a:lnTo>
                    <a:pt x="317" y="774"/>
                  </a:lnTo>
                  <a:lnTo>
                    <a:pt x="50" y="850"/>
                  </a:lnTo>
                  <a:lnTo>
                    <a:pt x="368" y="825"/>
                  </a:lnTo>
                  <a:lnTo>
                    <a:pt x="190" y="965"/>
                  </a:lnTo>
                  <a:lnTo>
                    <a:pt x="342" y="965"/>
                  </a:lnTo>
                  <a:lnTo>
                    <a:pt x="152" y="1066"/>
                  </a:lnTo>
                  <a:lnTo>
                    <a:pt x="393" y="965"/>
                  </a:lnTo>
                  <a:lnTo>
                    <a:pt x="558" y="952"/>
                  </a:lnTo>
                  <a:lnTo>
                    <a:pt x="393" y="1054"/>
                  </a:lnTo>
                  <a:lnTo>
                    <a:pt x="241" y="1206"/>
                  </a:lnTo>
                  <a:lnTo>
                    <a:pt x="457" y="1168"/>
                  </a:lnTo>
                  <a:lnTo>
                    <a:pt x="292" y="1244"/>
                  </a:lnTo>
                  <a:lnTo>
                    <a:pt x="457" y="1257"/>
                  </a:lnTo>
                  <a:lnTo>
                    <a:pt x="774" y="1257"/>
                  </a:lnTo>
                  <a:lnTo>
                    <a:pt x="1028" y="1193"/>
                  </a:lnTo>
                  <a:lnTo>
                    <a:pt x="787" y="1270"/>
                  </a:lnTo>
                  <a:lnTo>
                    <a:pt x="635" y="1422"/>
                  </a:lnTo>
                  <a:lnTo>
                    <a:pt x="482" y="1422"/>
                  </a:lnTo>
                  <a:lnTo>
                    <a:pt x="330" y="1498"/>
                  </a:lnTo>
                  <a:lnTo>
                    <a:pt x="685" y="1460"/>
                  </a:lnTo>
                  <a:lnTo>
                    <a:pt x="876" y="1460"/>
                  </a:lnTo>
                  <a:lnTo>
                    <a:pt x="1524" y="1447"/>
                  </a:lnTo>
                  <a:lnTo>
                    <a:pt x="1790" y="1308"/>
                  </a:lnTo>
                  <a:lnTo>
                    <a:pt x="1943" y="1231"/>
                  </a:lnTo>
                  <a:lnTo>
                    <a:pt x="1511" y="1231"/>
                  </a:lnTo>
                  <a:lnTo>
                    <a:pt x="1651" y="1155"/>
                  </a:lnTo>
                  <a:lnTo>
                    <a:pt x="1447" y="1155"/>
                  </a:lnTo>
                  <a:lnTo>
                    <a:pt x="1587" y="1104"/>
                  </a:lnTo>
                  <a:lnTo>
                    <a:pt x="1981" y="825"/>
                  </a:lnTo>
                  <a:close/>
                </a:path>
                <a:path w="10160" h="10794">
                  <a:moveTo>
                    <a:pt x="1993" y="8432"/>
                  </a:moveTo>
                  <a:lnTo>
                    <a:pt x="1752" y="8382"/>
                  </a:lnTo>
                  <a:lnTo>
                    <a:pt x="1892" y="8432"/>
                  </a:lnTo>
                  <a:close/>
                </a:path>
                <a:path w="10160" h="10794">
                  <a:moveTo>
                    <a:pt x="2006" y="1346"/>
                  </a:moveTo>
                  <a:lnTo>
                    <a:pt x="1828" y="1346"/>
                  </a:lnTo>
                  <a:lnTo>
                    <a:pt x="1663" y="1447"/>
                  </a:lnTo>
                  <a:lnTo>
                    <a:pt x="1473" y="1473"/>
                  </a:lnTo>
                  <a:lnTo>
                    <a:pt x="876" y="1460"/>
                  </a:lnTo>
                  <a:lnTo>
                    <a:pt x="190" y="1701"/>
                  </a:lnTo>
                  <a:lnTo>
                    <a:pt x="622" y="1612"/>
                  </a:lnTo>
                  <a:lnTo>
                    <a:pt x="850" y="1524"/>
                  </a:lnTo>
                  <a:lnTo>
                    <a:pt x="1803" y="1511"/>
                  </a:lnTo>
                  <a:lnTo>
                    <a:pt x="1981" y="1409"/>
                  </a:lnTo>
                  <a:close/>
                </a:path>
                <a:path w="10160" h="10794">
                  <a:moveTo>
                    <a:pt x="2019" y="1473"/>
                  </a:moveTo>
                  <a:lnTo>
                    <a:pt x="1854" y="1498"/>
                  </a:lnTo>
                  <a:lnTo>
                    <a:pt x="2019" y="1473"/>
                  </a:lnTo>
                  <a:close/>
                </a:path>
                <a:path w="10160" h="10794">
                  <a:moveTo>
                    <a:pt x="2032" y="8775"/>
                  </a:moveTo>
                  <a:lnTo>
                    <a:pt x="1816" y="8674"/>
                  </a:lnTo>
                  <a:lnTo>
                    <a:pt x="2032" y="8775"/>
                  </a:lnTo>
                  <a:close/>
                </a:path>
                <a:path w="10160" h="10794">
                  <a:moveTo>
                    <a:pt x="2032" y="8610"/>
                  </a:moveTo>
                  <a:lnTo>
                    <a:pt x="1854" y="8521"/>
                  </a:lnTo>
                  <a:lnTo>
                    <a:pt x="2032" y="8610"/>
                  </a:lnTo>
                  <a:close/>
                </a:path>
                <a:path w="10160" h="10794">
                  <a:moveTo>
                    <a:pt x="2044" y="8128"/>
                  </a:moveTo>
                  <a:close/>
                </a:path>
                <a:path w="10160" h="10794">
                  <a:moveTo>
                    <a:pt x="2070" y="1320"/>
                  </a:moveTo>
                  <a:lnTo>
                    <a:pt x="1879" y="1333"/>
                  </a:lnTo>
                  <a:lnTo>
                    <a:pt x="2070" y="1320"/>
                  </a:lnTo>
                  <a:close/>
                </a:path>
                <a:path w="10160" h="10794">
                  <a:moveTo>
                    <a:pt x="2082" y="8013"/>
                  </a:moveTo>
                  <a:close/>
                </a:path>
                <a:path w="10160" h="10794">
                  <a:moveTo>
                    <a:pt x="2108" y="7797"/>
                  </a:moveTo>
                  <a:close/>
                </a:path>
                <a:path w="10160" h="10794">
                  <a:moveTo>
                    <a:pt x="2108" y="7112"/>
                  </a:moveTo>
                  <a:lnTo>
                    <a:pt x="1955" y="7112"/>
                  </a:lnTo>
                  <a:lnTo>
                    <a:pt x="2108" y="7112"/>
                  </a:lnTo>
                  <a:close/>
                </a:path>
                <a:path w="10160" h="10794">
                  <a:moveTo>
                    <a:pt x="2146" y="8674"/>
                  </a:moveTo>
                  <a:lnTo>
                    <a:pt x="1917" y="8585"/>
                  </a:lnTo>
                  <a:lnTo>
                    <a:pt x="2095" y="8674"/>
                  </a:lnTo>
                  <a:close/>
                </a:path>
                <a:path w="10160" h="10794">
                  <a:moveTo>
                    <a:pt x="2146" y="1778"/>
                  </a:moveTo>
                  <a:lnTo>
                    <a:pt x="1917" y="1841"/>
                  </a:lnTo>
                  <a:lnTo>
                    <a:pt x="2146" y="1778"/>
                  </a:lnTo>
                  <a:close/>
                </a:path>
                <a:path w="10160" h="10794">
                  <a:moveTo>
                    <a:pt x="2197" y="8572"/>
                  </a:moveTo>
                  <a:close/>
                </a:path>
                <a:path w="10160" h="10794">
                  <a:moveTo>
                    <a:pt x="2197" y="6794"/>
                  </a:moveTo>
                  <a:close/>
                </a:path>
                <a:path w="10160" h="10794">
                  <a:moveTo>
                    <a:pt x="2247" y="6832"/>
                  </a:moveTo>
                  <a:close/>
                </a:path>
                <a:path w="10160" h="10794">
                  <a:moveTo>
                    <a:pt x="2260" y="8775"/>
                  </a:moveTo>
                  <a:lnTo>
                    <a:pt x="2133" y="8724"/>
                  </a:lnTo>
                  <a:lnTo>
                    <a:pt x="2006" y="8648"/>
                  </a:lnTo>
                  <a:lnTo>
                    <a:pt x="1816" y="8597"/>
                  </a:lnTo>
                  <a:lnTo>
                    <a:pt x="1968" y="8674"/>
                  </a:lnTo>
                  <a:lnTo>
                    <a:pt x="2171" y="8775"/>
                  </a:lnTo>
                  <a:lnTo>
                    <a:pt x="1955" y="8712"/>
                  </a:lnTo>
                  <a:lnTo>
                    <a:pt x="2082" y="8775"/>
                  </a:lnTo>
                  <a:lnTo>
                    <a:pt x="2235" y="8813"/>
                  </a:lnTo>
                  <a:close/>
                </a:path>
                <a:path w="10160" h="10794">
                  <a:moveTo>
                    <a:pt x="2349" y="7975"/>
                  </a:moveTo>
                  <a:lnTo>
                    <a:pt x="2209" y="7962"/>
                  </a:lnTo>
                  <a:lnTo>
                    <a:pt x="2349" y="8013"/>
                  </a:lnTo>
                  <a:close/>
                </a:path>
                <a:path w="10160" h="10794">
                  <a:moveTo>
                    <a:pt x="2489" y="8750"/>
                  </a:moveTo>
                  <a:lnTo>
                    <a:pt x="2184" y="8610"/>
                  </a:lnTo>
                  <a:lnTo>
                    <a:pt x="1879" y="8483"/>
                  </a:lnTo>
                  <a:lnTo>
                    <a:pt x="2070" y="8610"/>
                  </a:lnTo>
                  <a:lnTo>
                    <a:pt x="2489" y="8750"/>
                  </a:lnTo>
                  <a:close/>
                </a:path>
                <a:path w="10160" h="10794">
                  <a:moveTo>
                    <a:pt x="2641" y="8420"/>
                  </a:moveTo>
                  <a:close/>
                </a:path>
                <a:path w="10160" h="10794">
                  <a:moveTo>
                    <a:pt x="2679" y="3441"/>
                  </a:moveTo>
                  <a:lnTo>
                    <a:pt x="2527" y="3479"/>
                  </a:lnTo>
                  <a:lnTo>
                    <a:pt x="2679" y="3441"/>
                  </a:lnTo>
                  <a:close/>
                </a:path>
                <a:path w="10160" h="10794">
                  <a:moveTo>
                    <a:pt x="2781" y="4533"/>
                  </a:moveTo>
                  <a:lnTo>
                    <a:pt x="2628" y="4495"/>
                  </a:lnTo>
                  <a:lnTo>
                    <a:pt x="2781" y="4533"/>
                  </a:lnTo>
                  <a:close/>
                </a:path>
                <a:path w="10160" h="10794">
                  <a:moveTo>
                    <a:pt x="2794" y="8293"/>
                  </a:moveTo>
                  <a:lnTo>
                    <a:pt x="2603" y="8242"/>
                  </a:lnTo>
                  <a:lnTo>
                    <a:pt x="2794" y="8293"/>
                  </a:lnTo>
                  <a:close/>
                </a:path>
                <a:path w="10160" h="10794">
                  <a:moveTo>
                    <a:pt x="2819" y="8432"/>
                  </a:moveTo>
                  <a:lnTo>
                    <a:pt x="2692" y="8420"/>
                  </a:lnTo>
                  <a:lnTo>
                    <a:pt x="2819" y="8432"/>
                  </a:lnTo>
                  <a:close/>
                </a:path>
                <a:path w="10160" h="10794">
                  <a:moveTo>
                    <a:pt x="2832" y="4584"/>
                  </a:moveTo>
                  <a:lnTo>
                    <a:pt x="2654" y="4648"/>
                  </a:lnTo>
                  <a:lnTo>
                    <a:pt x="2781" y="4622"/>
                  </a:lnTo>
                  <a:close/>
                </a:path>
                <a:path w="10160" h="10794">
                  <a:moveTo>
                    <a:pt x="2832" y="3911"/>
                  </a:moveTo>
                  <a:close/>
                </a:path>
                <a:path w="10160" h="10794">
                  <a:moveTo>
                    <a:pt x="2921" y="5410"/>
                  </a:moveTo>
                  <a:lnTo>
                    <a:pt x="2705" y="5397"/>
                  </a:lnTo>
                  <a:lnTo>
                    <a:pt x="1612" y="5410"/>
                  </a:lnTo>
                  <a:lnTo>
                    <a:pt x="1435" y="5499"/>
                  </a:lnTo>
                  <a:lnTo>
                    <a:pt x="1612" y="5448"/>
                  </a:lnTo>
                  <a:lnTo>
                    <a:pt x="1752" y="5549"/>
                  </a:lnTo>
                  <a:lnTo>
                    <a:pt x="2806" y="5524"/>
                  </a:lnTo>
                  <a:close/>
                </a:path>
                <a:path w="10160" h="10794">
                  <a:moveTo>
                    <a:pt x="2933" y="5511"/>
                  </a:moveTo>
                  <a:close/>
                </a:path>
                <a:path w="10160" h="10794">
                  <a:moveTo>
                    <a:pt x="2946" y="8280"/>
                  </a:moveTo>
                  <a:close/>
                </a:path>
                <a:path w="10160" h="10794">
                  <a:moveTo>
                    <a:pt x="2959" y="4737"/>
                  </a:moveTo>
                  <a:lnTo>
                    <a:pt x="2717" y="4762"/>
                  </a:lnTo>
                  <a:lnTo>
                    <a:pt x="2959" y="4737"/>
                  </a:lnTo>
                  <a:close/>
                </a:path>
                <a:path w="10160" h="10794">
                  <a:moveTo>
                    <a:pt x="2984" y="7924"/>
                  </a:moveTo>
                  <a:lnTo>
                    <a:pt x="2819" y="7785"/>
                  </a:lnTo>
                  <a:lnTo>
                    <a:pt x="2451" y="7785"/>
                  </a:lnTo>
                  <a:lnTo>
                    <a:pt x="2108" y="7797"/>
                  </a:lnTo>
                  <a:lnTo>
                    <a:pt x="2362" y="7861"/>
                  </a:lnTo>
                  <a:lnTo>
                    <a:pt x="2209" y="7886"/>
                  </a:lnTo>
                  <a:lnTo>
                    <a:pt x="2019" y="7886"/>
                  </a:lnTo>
                  <a:lnTo>
                    <a:pt x="2438" y="7924"/>
                  </a:lnTo>
                  <a:lnTo>
                    <a:pt x="2527" y="8051"/>
                  </a:lnTo>
                  <a:lnTo>
                    <a:pt x="2349" y="8051"/>
                  </a:lnTo>
                  <a:lnTo>
                    <a:pt x="2108" y="8001"/>
                  </a:lnTo>
                  <a:lnTo>
                    <a:pt x="2413" y="8128"/>
                  </a:lnTo>
                  <a:lnTo>
                    <a:pt x="2120" y="8115"/>
                  </a:lnTo>
                  <a:lnTo>
                    <a:pt x="1879" y="8115"/>
                  </a:lnTo>
                  <a:lnTo>
                    <a:pt x="2032" y="8166"/>
                  </a:lnTo>
                  <a:lnTo>
                    <a:pt x="1752" y="8128"/>
                  </a:lnTo>
                  <a:lnTo>
                    <a:pt x="2133" y="8280"/>
                  </a:lnTo>
                  <a:lnTo>
                    <a:pt x="1727" y="8242"/>
                  </a:lnTo>
                  <a:lnTo>
                    <a:pt x="2298" y="8483"/>
                  </a:lnTo>
                  <a:lnTo>
                    <a:pt x="2171" y="8483"/>
                  </a:lnTo>
                  <a:lnTo>
                    <a:pt x="2387" y="8636"/>
                  </a:lnTo>
                  <a:lnTo>
                    <a:pt x="2209" y="8572"/>
                  </a:lnTo>
                  <a:lnTo>
                    <a:pt x="2425" y="8623"/>
                  </a:lnTo>
                  <a:lnTo>
                    <a:pt x="2565" y="8636"/>
                  </a:lnTo>
                  <a:lnTo>
                    <a:pt x="2349" y="8572"/>
                  </a:lnTo>
                  <a:lnTo>
                    <a:pt x="2540" y="8610"/>
                  </a:lnTo>
                  <a:lnTo>
                    <a:pt x="2768" y="8610"/>
                  </a:lnTo>
                  <a:lnTo>
                    <a:pt x="2438" y="8496"/>
                  </a:lnTo>
                  <a:lnTo>
                    <a:pt x="2654" y="8534"/>
                  </a:lnTo>
                  <a:lnTo>
                    <a:pt x="2463" y="8483"/>
                  </a:lnTo>
                  <a:lnTo>
                    <a:pt x="2247" y="8382"/>
                  </a:lnTo>
                  <a:lnTo>
                    <a:pt x="2578" y="8458"/>
                  </a:lnTo>
                  <a:lnTo>
                    <a:pt x="2717" y="8470"/>
                  </a:lnTo>
                  <a:lnTo>
                    <a:pt x="2476" y="8382"/>
                  </a:lnTo>
                  <a:lnTo>
                    <a:pt x="2616" y="8382"/>
                  </a:lnTo>
                  <a:lnTo>
                    <a:pt x="2413" y="8293"/>
                  </a:lnTo>
                  <a:lnTo>
                    <a:pt x="2781" y="8331"/>
                  </a:lnTo>
                  <a:lnTo>
                    <a:pt x="2565" y="8280"/>
                  </a:lnTo>
                  <a:lnTo>
                    <a:pt x="2413" y="8242"/>
                  </a:lnTo>
                  <a:lnTo>
                    <a:pt x="2565" y="8242"/>
                  </a:lnTo>
                  <a:lnTo>
                    <a:pt x="2857" y="8242"/>
                  </a:lnTo>
                  <a:lnTo>
                    <a:pt x="2590" y="8166"/>
                  </a:lnTo>
                  <a:lnTo>
                    <a:pt x="2717" y="8140"/>
                  </a:lnTo>
                  <a:lnTo>
                    <a:pt x="2692" y="7924"/>
                  </a:lnTo>
                  <a:lnTo>
                    <a:pt x="2946" y="7962"/>
                  </a:lnTo>
                  <a:close/>
                </a:path>
                <a:path w="10160" h="10794">
                  <a:moveTo>
                    <a:pt x="3022" y="5549"/>
                  </a:moveTo>
                  <a:lnTo>
                    <a:pt x="1752" y="5549"/>
                  </a:lnTo>
                  <a:lnTo>
                    <a:pt x="1511" y="5626"/>
                  </a:lnTo>
                  <a:lnTo>
                    <a:pt x="1701" y="5600"/>
                  </a:lnTo>
                  <a:lnTo>
                    <a:pt x="2832" y="5588"/>
                  </a:lnTo>
                  <a:lnTo>
                    <a:pt x="3009" y="5575"/>
                  </a:lnTo>
                  <a:close/>
                </a:path>
                <a:path w="10160" h="10794">
                  <a:moveTo>
                    <a:pt x="3035" y="8445"/>
                  </a:moveTo>
                  <a:lnTo>
                    <a:pt x="2819" y="8432"/>
                  </a:lnTo>
                  <a:lnTo>
                    <a:pt x="3035" y="8445"/>
                  </a:lnTo>
                  <a:close/>
                </a:path>
                <a:path w="10160" h="10794">
                  <a:moveTo>
                    <a:pt x="3073" y="5321"/>
                  </a:moveTo>
                  <a:lnTo>
                    <a:pt x="2857" y="5346"/>
                  </a:lnTo>
                  <a:lnTo>
                    <a:pt x="3073" y="5321"/>
                  </a:lnTo>
                  <a:close/>
                </a:path>
                <a:path w="10160" h="10794">
                  <a:moveTo>
                    <a:pt x="3073" y="3822"/>
                  </a:moveTo>
                  <a:lnTo>
                    <a:pt x="2933" y="3860"/>
                  </a:lnTo>
                  <a:lnTo>
                    <a:pt x="2755" y="3898"/>
                  </a:lnTo>
                  <a:lnTo>
                    <a:pt x="2997" y="3860"/>
                  </a:lnTo>
                  <a:close/>
                </a:path>
                <a:path w="10160" h="10794">
                  <a:moveTo>
                    <a:pt x="3098" y="7264"/>
                  </a:moveTo>
                  <a:close/>
                </a:path>
                <a:path w="10160" h="10794">
                  <a:moveTo>
                    <a:pt x="3111" y="5054"/>
                  </a:moveTo>
                  <a:lnTo>
                    <a:pt x="2641" y="5092"/>
                  </a:lnTo>
                  <a:lnTo>
                    <a:pt x="2984" y="4991"/>
                  </a:lnTo>
                  <a:lnTo>
                    <a:pt x="2730" y="4991"/>
                  </a:lnTo>
                  <a:lnTo>
                    <a:pt x="2603" y="4940"/>
                  </a:lnTo>
                  <a:lnTo>
                    <a:pt x="2451" y="4902"/>
                  </a:lnTo>
                  <a:lnTo>
                    <a:pt x="2717" y="4762"/>
                  </a:lnTo>
                  <a:lnTo>
                    <a:pt x="2857" y="4711"/>
                  </a:lnTo>
                  <a:lnTo>
                    <a:pt x="2565" y="4711"/>
                  </a:lnTo>
                  <a:lnTo>
                    <a:pt x="2260" y="4711"/>
                  </a:lnTo>
                  <a:lnTo>
                    <a:pt x="2463" y="4660"/>
                  </a:lnTo>
                  <a:lnTo>
                    <a:pt x="2590" y="4597"/>
                  </a:lnTo>
                  <a:lnTo>
                    <a:pt x="2438" y="4559"/>
                  </a:lnTo>
                  <a:lnTo>
                    <a:pt x="2857" y="4381"/>
                  </a:lnTo>
                  <a:lnTo>
                    <a:pt x="2476" y="4356"/>
                  </a:lnTo>
                  <a:lnTo>
                    <a:pt x="2844" y="4241"/>
                  </a:lnTo>
                  <a:lnTo>
                    <a:pt x="2832" y="4013"/>
                  </a:lnTo>
                  <a:lnTo>
                    <a:pt x="2603" y="4089"/>
                  </a:lnTo>
                  <a:lnTo>
                    <a:pt x="2743" y="4025"/>
                  </a:lnTo>
                  <a:lnTo>
                    <a:pt x="2463" y="4089"/>
                  </a:lnTo>
                  <a:lnTo>
                    <a:pt x="2628" y="4051"/>
                  </a:lnTo>
                  <a:lnTo>
                    <a:pt x="2755" y="3911"/>
                  </a:lnTo>
                  <a:lnTo>
                    <a:pt x="2540" y="3886"/>
                  </a:lnTo>
                  <a:lnTo>
                    <a:pt x="2921" y="3810"/>
                  </a:lnTo>
                  <a:lnTo>
                    <a:pt x="3060" y="3771"/>
                  </a:lnTo>
                  <a:lnTo>
                    <a:pt x="2921" y="3683"/>
                  </a:lnTo>
                  <a:lnTo>
                    <a:pt x="2641" y="3683"/>
                  </a:lnTo>
                  <a:lnTo>
                    <a:pt x="2781" y="3644"/>
                  </a:lnTo>
                  <a:lnTo>
                    <a:pt x="2451" y="3568"/>
                  </a:lnTo>
                  <a:lnTo>
                    <a:pt x="2616" y="3441"/>
                  </a:lnTo>
                  <a:lnTo>
                    <a:pt x="2806" y="3263"/>
                  </a:lnTo>
                  <a:lnTo>
                    <a:pt x="2425" y="3340"/>
                  </a:lnTo>
                  <a:lnTo>
                    <a:pt x="2565" y="3238"/>
                  </a:lnTo>
                  <a:lnTo>
                    <a:pt x="2717" y="3098"/>
                  </a:lnTo>
                  <a:lnTo>
                    <a:pt x="2489" y="3035"/>
                  </a:lnTo>
                  <a:lnTo>
                    <a:pt x="2565" y="2895"/>
                  </a:lnTo>
                  <a:lnTo>
                    <a:pt x="2489" y="2768"/>
                  </a:lnTo>
                  <a:lnTo>
                    <a:pt x="2349" y="2743"/>
                  </a:lnTo>
                  <a:lnTo>
                    <a:pt x="2146" y="2743"/>
                  </a:lnTo>
                  <a:lnTo>
                    <a:pt x="2501" y="2641"/>
                  </a:lnTo>
                  <a:lnTo>
                    <a:pt x="2235" y="2641"/>
                  </a:lnTo>
                  <a:lnTo>
                    <a:pt x="2463" y="2527"/>
                  </a:lnTo>
                  <a:lnTo>
                    <a:pt x="2667" y="2425"/>
                  </a:lnTo>
                  <a:lnTo>
                    <a:pt x="2006" y="2514"/>
                  </a:lnTo>
                  <a:lnTo>
                    <a:pt x="2413" y="2349"/>
                  </a:lnTo>
                  <a:lnTo>
                    <a:pt x="2235" y="2336"/>
                  </a:lnTo>
                  <a:lnTo>
                    <a:pt x="2362" y="2298"/>
                  </a:lnTo>
                  <a:lnTo>
                    <a:pt x="2501" y="2082"/>
                  </a:lnTo>
                  <a:lnTo>
                    <a:pt x="2006" y="2247"/>
                  </a:lnTo>
                  <a:lnTo>
                    <a:pt x="2222" y="2108"/>
                  </a:lnTo>
                  <a:lnTo>
                    <a:pt x="800" y="2120"/>
                  </a:lnTo>
                  <a:lnTo>
                    <a:pt x="2222" y="2108"/>
                  </a:lnTo>
                  <a:lnTo>
                    <a:pt x="2400" y="1955"/>
                  </a:lnTo>
                  <a:lnTo>
                    <a:pt x="2159" y="1955"/>
                  </a:lnTo>
                  <a:lnTo>
                    <a:pt x="2298" y="1892"/>
                  </a:lnTo>
                  <a:lnTo>
                    <a:pt x="2425" y="1765"/>
                  </a:lnTo>
                  <a:lnTo>
                    <a:pt x="2286" y="1828"/>
                  </a:lnTo>
                  <a:lnTo>
                    <a:pt x="2120" y="1879"/>
                  </a:lnTo>
                  <a:lnTo>
                    <a:pt x="1968" y="1854"/>
                  </a:lnTo>
                  <a:lnTo>
                    <a:pt x="1790" y="1841"/>
                  </a:lnTo>
                  <a:lnTo>
                    <a:pt x="1917" y="1778"/>
                  </a:lnTo>
                  <a:lnTo>
                    <a:pt x="1714" y="1841"/>
                  </a:lnTo>
                  <a:lnTo>
                    <a:pt x="1905" y="1714"/>
                  </a:lnTo>
                  <a:lnTo>
                    <a:pt x="1651" y="1778"/>
                  </a:lnTo>
                  <a:lnTo>
                    <a:pt x="1816" y="1638"/>
                  </a:lnTo>
                  <a:lnTo>
                    <a:pt x="1600" y="1638"/>
                  </a:lnTo>
                  <a:lnTo>
                    <a:pt x="1803" y="1511"/>
                  </a:lnTo>
                  <a:lnTo>
                    <a:pt x="850" y="1524"/>
                  </a:lnTo>
                  <a:lnTo>
                    <a:pt x="635" y="1638"/>
                  </a:lnTo>
                  <a:lnTo>
                    <a:pt x="863" y="1574"/>
                  </a:lnTo>
                  <a:lnTo>
                    <a:pt x="609" y="1803"/>
                  </a:lnTo>
                  <a:lnTo>
                    <a:pt x="774" y="1803"/>
                  </a:lnTo>
                  <a:lnTo>
                    <a:pt x="673" y="2057"/>
                  </a:lnTo>
                  <a:lnTo>
                    <a:pt x="584" y="2209"/>
                  </a:lnTo>
                  <a:lnTo>
                    <a:pt x="838" y="2171"/>
                  </a:lnTo>
                  <a:lnTo>
                    <a:pt x="1041" y="2184"/>
                  </a:lnTo>
                  <a:lnTo>
                    <a:pt x="749" y="2374"/>
                  </a:lnTo>
                  <a:lnTo>
                    <a:pt x="1130" y="2247"/>
                  </a:lnTo>
                  <a:lnTo>
                    <a:pt x="1054" y="2514"/>
                  </a:lnTo>
                  <a:lnTo>
                    <a:pt x="889" y="2603"/>
                  </a:lnTo>
                  <a:lnTo>
                    <a:pt x="1155" y="2527"/>
                  </a:lnTo>
                  <a:lnTo>
                    <a:pt x="812" y="2717"/>
                  </a:lnTo>
                  <a:lnTo>
                    <a:pt x="1155" y="2603"/>
                  </a:lnTo>
                  <a:lnTo>
                    <a:pt x="939" y="2717"/>
                  </a:lnTo>
                  <a:lnTo>
                    <a:pt x="825" y="2844"/>
                  </a:lnTo>
                  <a:lnTo>
                    <a:pt x="1066" y="2768"/>
                  </a:lnTo>
                  <a:lnTo>
                    <a:pt x="927" y="2844"/>
                  </a:lnTo>
                  <a:lnTo>
                    <a:pt x="1130" y="2806"/>
                  </a:lnTo>
                  <a:lnTo>
                    <a:pt x="889" y="2984"/>
                  </a:lnTo>
                  <a:lnTo>
                    <a:pt x="1066" y="3009"/>
                  </a:lnTo>
                  <a:lnTo>
                    <a:pt x="1003" y="3327"/>
                  </a:lnTo>
                  <a:lnTo>
                    <a:pt x="1282" y="3225"/>
                  </a:lnTo>
                  <a:lnTo>
                    <a:pt x="1079" y="3352"/>
                  </a:lnTo>
                  <a:lnTo>
                    <a:pt x="774" y="3479"/>
                  </a:lnTo>
                  <a:lnTo>
                    <a:pt x="990" y="3441"/>
                  </a:lnTo>
                  <a:lnTo>
                    <a:pt x="1041" y="3568"/>
                  </a:lnTo>
                  <a:lnTo>
                    <a:pt x="1219" y="3517"/>
                  </a:lnTo>
                  <a:lnTo>
                    <a:pt x="1193" y="3695"/>
                  </a:lnTo>
                  <a:lnTo>
                    <a:pt x="1333" y="3657"/>
                  </a:lnTo>
                  <a:lnTo>
                    <a:pt x="1308" y="3810"/>
                  </a:lnTo>
                  <a:lnTo>
                    <a:pt x="1473" y="3784"/>
                  </a:lnTo>
                  <a:lnTo>
                    <a:pt x="1638" y="3860"/>
                  </a:lnTo>
                  <a:lnTo>
                    <a:pt x="965" y="4140"/>
                  </a:lnTo>
                  <a:lnTo>
                    <a:pt x="1295" y="4114"/>
                  </a:lnTo>
                  <a:lnTo>
                    <a:pt x="1485" y="4127"/>
                  </a:lnTo>
                  <a:lnTo>
                    <a:pt x="1358" y="4140"/>
                  </a:lnTo>
                  <a:lnTo>
                    <a:pt x="1549" y="4178"/>
                  </a:lnTo>
                  <a:lnTo>
                    <a:pt x="1257" y="4292"/>
                  </a:lnTo>
                  <a:lnTo>
                    <a:pt x="1447" y="4305"/>
                  </a:lnTo>
                  <a:lnTo>
                    <a:pt x="990" y="4470"/>
                  </a:lnTo>
                  <a:lnTo>
                    <a:pt x="1511" y="4445"/>
                  </a:lnTo>
                  <a:lnTo>
                    <a:pt x="1231" y="4572"/>
                  </a:lnTo>
                  <a:lnTo>
                    <a:pt x="1371" y="4559"/>
                  </a:lnTo>
                  <a:lnTo>
                    <a:pt x="1447" y="4737"/>
                  </a:lnTo>
                  <a:lnTo>
                    <a:pt x="1320" y="4826"/>
                  </a:lnTo>
                  <a:lnTo>
                    <a:pt x="1219" y="5041"/>
                  </a:lnTo>
                  <a:lnTo>
                    <a:pt x="1816" y="4902"/>
                  </a:lnTo>
                  <a:lnTo>
                    <a:pt x="1447" y="5054"/>
                  </a:lnTo>
                  <a:lnTo>
                    <a:pt x="1612" y="5080"/>
                  </a:lnTo>
                  <a:lnTo>
                    <a:pt x="1384" y="5232"/>
                  </a:lnTo>
                  <a:lnTo>
                    <a:pt x="1612" y="5283"/>
                  </a:lnTo>
                  <a:lnTo>
                    <a:pt x="1358" y="5334"/>
                  </a:lnTo>
                  <a:lnTo>
                    <a:pt x="1498" y="5359"/>
                  </a:lnTo>
                  <a:lnTo>
                    <a:pt x="1625" y="5334"/>
                  </a:lnTo>
                  <a:lnTo>
                    <a:pt x="1460" y="5372"/>
                  </a:lnTo>
                  <a:lnTo>
                    <a:pt x="1612" y="5410"/>
                  </a:lnTo>
                  <a:lnTo>
                    <a:pt x="2705" y="5397"/>
                  </a:lnTo>
                  <a:lnTo>
                    <a:pt x="2501" y="5384"/>
                  </a:lnTo>
                  <a:lnTo>
                    <a:pt x="2654" y="5334"/>
                  </a:lnTo>
                  <a:lnTo>
                    <a:pt x="2870" y="5130"/>
                  </a:lnTo>
                  <a:lnTo>
                    <a:pt x="2413" y="5232"/>
                  </a:lnTo>
                  <a:lnTo>
                    <a:pt x="2717" y="5105"/>
                  </a:lnTo>
                  <a:lnTo>
                    <a:pt x="2895" y="5105"/>
                  </a:lnTo>
                  <a:lnTo>
                    <a:pt x="3111" y="5054"/>
                  </a:lnTo>
                  <a:close/>
                </a:path>
                <a:path w="10160" h="10794">
                  <a:moveTo>
                    <a:pt x="3263" y="5981"/>
                  </a:moveTo>
                  <a:lnTo>
                    <a:pt x="3136" y="5969"/>
                  </a:lnTo>
                  <a:lnTo>
                    <a:pt x="3263" y="5981"/>
                  </a:lnTo>
                  <a:close/>
                </a:path>
                <a:path w="10160" h="10794">
                  <a:moveTo>
                    <a:pt x="3302" y="6324"/>
                  </a:moveTo>
                  <a:close/>
                </a:path>
                <a:path w="10160" h="10794">
                  <a:moveTo>
                    <a:pt x="3314" y="6197"/>
                  </a:moveTo>
                  <a:lnTo>
                    <a:pt x="3124" y="6235"/>
                  </a:lnTo>
                  <a:lnTo>
                    <a:pt x="3314" y="6197"/>
                  </a:lnTo>
                  <a:close/>
                </a:path>
                <a:path w="10160" h="10794">
                  <a:moveTo>
                    <a:pt x="3340" y="6794"/>
                  </a:moveTo>
                  <a:lnTo>
                    <a:pt x="2908" y="6819"/>
                  </a:lnTo>
                  <a:lnTo>
                    <a:pt x="2705" y="6794"/>
                  </a:lnTo>
                  <a:lnTo>
                    <a:pt x="2463" y="6743"/>
                  </a:lnTo>
                  <a:lnTo>
                    <a:pt x="2349" y="6883"/>
                  </a:lnTo>
                  <a:lnTo>
                    <a:pt x="2044" y="6883"/>
                  </a:lnTo>
                  <a:lnTo>
                    <a:pt x="2235" y="6896"/>
                  </a:lnTo>
                  <a:lnTo>
                    <a:pt x="2095" y="6946"/>
                  </a:lnTo>
                  <a:lnTo>
                    <a:pt x="2311" y="6959"/>
                  </a:lnTo>
                  <a:lnTo>
                    <a:pt x="2095" y="6985"/>
                  </a:lnTo>
                  <a:lnTo>
                    <a:pt x="2298" y="6985"/>
                  </a:lnTo>
                  <a:lnTo>
                    <a:pt x="2908" y="6946"/>
                  </a:lnTo>
                  <a:lnTo>
                    <a:pt x="3276" y="6819"/>
                  </a:lnTo>
                  <a:close/>
                </a:path>
                <a:path w="10160" h="10794">
                  <a:moveTo>
                    <a:pt x="3429" y="7010"/>
                  </a:moveTo>
                  <a:lnTo>
                    <a:pt x="2730" y="6972"/>
                  </a:lnTo>
                  <a:lnTo>
                    <a:pt x="2349" y="6985"/>
                  </a:lnTo>
                  <a:lnTo>
                    <a:pt x="2222" y="7137"/>
                  </a:lnTo>
                  <a:lnTo>
                    <a:pt x="2197" y="7302"/>
                  </a:lnTo>
                  <a:lnTo>
                    <a:pt x="2552" y="7302"/>
                  </a:lnTo>
                  <a:lnTo>
                    <a:pt x="2057" y="7327"/>
                  </a:lnTo>
                  <a:lnTo>
                    <a:pt x="2133" y="7594"/>
                  </a:lnTo>
                  <a:lnTo>
                    <a:pt x="2273" y="7594"/>
                  </a:lnTo>
                  <a:lnTo>
                    <a:pt x="1930" y="7620"/>
                  </a:lnTo>
                  <a:lnTo>
                    <a:pt x="2628" y="7759"/>
                  </a:lnTo>
                  <a:lnTo>
                    <a:pt x="2755" y="7747"/>
                  </a:lnTo>
                  <a:lnTo>
                    <a:pt x="2908" y="7734"/>
                  </a:lnTo>
                  <a:lnTo>
                    <a:pt x="3048" y="7658"/>
                  </a:lnTo>
                  <a:lnTo>
                    <a:pt x="2857" y="7645"/>
                  </a:lnTo>
                  <a:lnTo>
                    <a:pt x="2984" y="7556"/>
                  </a:lnTo>
                  <a:lnTo>
                    <a:pt x="2717" y="7543"/>
                  </a:lnTo>
                  <a:lnTo>
                    <a:pt x="2578" y="7493"/>
                  </a:lnTo>
                  <a:lnTo>
                    <a:pt x="2882" y="7442"/>
                  </a:lnTo>
                  <a:lnTo>
                    <a:pt x="2743" y="7302"/>
                  </a:lnTo>
                  <a:lnTo>
                    <a:pt x="2870" y="7277"/>
                  </a:lnTo>
                  <a:lnTo>
                    <a:pt x="3086" y="7188"/>
                  </a:lnTo>
                  <a:lnTo>
                    <a:pt x="2908" y="7150"/>
                  </a:lnTo>
                  <a:lnTo>
                    <a:pt x="3073" y="7162"/>
                  </a:lnTo>
                  <a:lnTo>
                    <a:pt x="3429" y="7010"/>
                  </a:lnTo>
                  <a:close/>
                </a:path>
                <a:path w="10160" h="10794">
                  <a:moveTo>
                    <a:pt x="3429" y="6388"/>
                  </a:moveTo>
                  <a:close/>
                </a:path>
                <a:path w="10160" h="10794">
                  <a:moveTo>
                    <a:pt x="3530" y="6223"/>
                  </a:moveTo>
                  <a:lnTo>
                    <a:pt x="3124" y="6286"/>
                  </a:lnTo>
                  <a:lnTo>
                    <a:pt x="2971" y="6324"/>
                  </a:lnTo>
                  <a:lnTo>
                    <a:pt x="2247" y="6324"/>
                  </a:lnTo>
                  <a:lnTo>
                    <a:pt x="3073" y="6311"/>
                  </a:lnTo>
                  <a:lnTo>
                    <a:pt x="3124" y="6184"/>
                  </a:lnTo>
                  <a:lnTo>
                    <a:pt x="2984" y="6172"/>
                  </a:lnTo>
                  <a:lnTo>
                    <a:pt x="2832" y="6210"/>
                  </a:lnTo>
                  <a:lnTo>
                    <a:pt x="2705" y="6172"/>
                  </a:lnTo>
                  <a:lnTo>
                    <a:pt x="3098" y="6096"/>
                  </a:lnTo>
                  <a:lnTo>
                    <a:pt x="3225" y="6032"/>
                  </a:lnTo>
                  <a:lnTo>
                    <a:pt x="3073" y="6007"/>
                  </a:lnTo>
                  <a:lnTo>
                    <a:pt x="2857" y="6045"/>
                  </a:lnTo>
                  <a:lnTo>
                    <a:pt x="2603" y="6019"/>
                  </a:lnTo>
                  <a:lnTo>
                    <a:pt x="2755" y="5969"/>
                  </a:lnTo>
                  <a:lnTo>
                    <a:pt x="2197" y="5969"/>
                  </a:lnTo>
                  <a:lnTo>
                    <a:pt x="2933" y="5943"/>
                  </a:lnTo>
                  <a:lnTo>
                    <a:pt x="3124" y="5918"/>
                  </a:lnTo>
                  <a:lnTo>
                    <a:pt x="3251" y="5867"/>
                  </a:lnTo>
                  <a:lnTo>
                    <a:pt x="2921" y="5867"/>
                  </a:lnTo>
                  <a:lnTo>
                    <a:pt x="2794" y="5829"/>
                  </a:lnTo>
                  <a:lnTo>
                    <a:pt x="2921" y="5791"/>
                  </a:lnTo>
                  <a:lnTo>
                    <a:pt x="3060" y="5702"/>
                  </a:lnTo>
                  <a:lnTo>
                    <a:pt x="2857" y="5702"/>
                  </a:lnTo>
                  <a:lnTo>
                    <a:pt x="3022" y="5651"/>
                  </a:lnTo>
                  <a:lnTo>
                    <a:pt x="2654" y="5651"/>
                  </a:lnTo>
                  <a:lnTo>
                    <a:pt x="1701" y="5600"/>
                  </a:lnTo>
                  <a:lnTo>
                    <a:pt x="1574" y="5676"/>
                  </a:lnTo>
                  <a:lnTo>
                    <a:pt x="1714" y="5740"/>
                  </a:lnTo>
                  <a:lnTo>
                    <a:pt x="1384" y="5829"/>
                  </a:lnTo>
                  <a:lnTo>
                    <a:pt x="2006" y="5791"/>
                  </a:lnTo>
                  <a:lnTo>
                    <a:pt x="1701" y="5854"/>
                  </a:lnTo>
                  <a:lnTo>
                    <a:pt x="1828" y="5981"/>
                  </a:lnTo>
                  <a:lnTo>
                    <a:pt x="1955" y="6070"/>
                  </a:lnTo>
                  <a:lnTo>
                    <a:pt x="1765" y="6286"/>
                  </a:lnTo>
                  <a:lnTo>
                    <a:pt x="2032" y="6273"/>
                  </a:lnTo>
                  <a:lnTo>
                    <a:pt x="2209" y="6324"/>
                  </a:lnTo>
                  <a:lnTo>
                    <a:pt x="1981" y="6324"/>
                  </a:lnTo>
                  <a:lnTo>
                    <a:pt x="2260" y="6375"/>
                  </a:lnTo>
                  <a:lnTo>
                    <a:pt x="1943" y="6400"/>
                  </a:lnTo>
                  <a:lnTo>
                    <a:pt x="1790" y="6413"/>
                  </a:lnTo>
                  <a:lnTo>
                    <a:pt x="1917" y="6438"/>
                  </a:lnTo>
                  <a:lnTo>
                    <a:pt x="2082" y="6464"/>
                  </a:lnTo>
                  <a:lnTo>
                    <a:pt x="1943" y="6515"/>
                  </a:lnTo>
                  <a:lnTo>
                    <a:pt x="2273" y="6565"/>
                  </a:lnTo>
                  <a:lnTo>
                    <a:pt x="1892" y="6642"/>
                  </a:lnTo>
                  <a:lnTo>
                    <a:pt x="2070" y="6667"/>
                  </a:lnTo>
                  <a:lnTo>
                    <a:pt x="1841" y="6680"/>
                  </a:lnTo>
                  <a:lnTo>
                    <a:pt x="2019" y="6692"/>
                  </a:lnTo>
                  <a:lnTo>
                    <a:pt x="2146" y="6769"/>
                  </a:lnTo>
                  <a:lnTo>
                    <a:pt x="2273" y="6781"/>
                  </a:lnTo>
                  <a:lnTo>
                    <a:pt x="2463" y="6743"/>
                  </a:lnTo>
                  <a:lnTo>
                    <a:pt x="2946" y="6705"/>
                  </a:lnTo>
                  <a:lnTo>
                    <a:pt x="3111" y="6743"/>
                  </a:lnTo>
                  <a:lnTo>
                    <a:pt x="3098" y="6604"/>
                  </a:lnTo>
                  <a:lnTo>
                    <a:pt x="2857" y="6578"/>
                  </a:lnTo>
                  <a:lnTo>
                    <a:pt x="3098" y="6527"/>
                  </a:lnTo>
                  <a:lnTo>
                    <a:pt x="3251" y="6489"/>
                  </a:lnTo>
                  <a:lnTo>
                    <a:pt x="3340" y="6350"/>
                  </a:lnTo>
                  <a:lnTo>
                    <a:pt x="3086" y="6388"/>
                  </a:lnTo>
                  <a:lnTo>
                    <a:pt x="3225" y="6299"/>
                  </a:lnTo>
                  <a:lnTo>
                    <a:pt x="3352" y="6299"/>
                  </a:lnTo>
                  <a:lnTo>
                    <a:pt x="3530" y="6223"/>
                  </a:lnTo>
                  <a:close/>
                </a:path>
                <a:path w="10160" h="10794">
                  <a:moveTo>
                    <a:pt x="5372" y="406"/>
                  </a:moveTo>
                  <a:close/>
                </a:path>
                <a:path w="10160" h="10794">
                  <a:moveTo>
                    <a:pt x="5486" y="469"/>
                  </a:moveTo>
                  <a:lnTo>
                    <a:pt x="5346" y="469"/>
                  </a:lnTo>
                  <a:lnTo>
                    <a:pt x="5486" y="469"/>
                  </a:lnTo>
                  <a:close/>
                </a:path>
                <a:path w="10160" h="10794">
                  <a:moveTo>
                    <a:pt x="5803" y="1511"/>
                  </a:moveTo>
                  <a:lnTo>
                    <a:pt x="5626" y="1574"/>
                  </a:lnTo>
                  <a:lnTo>
                    <a:pt x="5803" y="1511"/>
                  </a:lnTo>
                  <a:close/>
                </a:path>
                <a:path w="10160" h="10794">
                  <a:moveTo>
                    <a:pt x="5816" y="1930"/>
                  </a:moveTo>
                  <a:lnTo>
                    <a:pt x="5575" y="2006"/>
                  </a:lnTo>
                  <a:lnTo>
                    <a:pt x="5816" y="1930"/>
                  </a:lnTo>
                  <a:close/>
                </a:path>
                <a:path w="10160" h="10794">
                  <a:moveTo>
                    <a:pt x="5829" y="2501"/>
                  </a:moveTo>
                  <a:close/>
                </a:path>
                <a:path w="10160" h="10794">
                  <a:moveTo>
                    <a:pt x="5892" y="1498"/>
                  </a:moveTo>
                  <a:lnTo>
                    <a:pt x="5727" y="1574"/>
                  </a:lnTo>
                  <a:lnTo>
                    <a:pt x="5892" y="1498"/>
                  </a:lnTo>
                  <a:close/>
                </a:path>
                <a:path w="10160" h="10794">
                  <a:moveTo>
                    <a:pt x="5943" y="1435"/>
                  </a:moveTo>
                  <a:lnTo>
                    <a:pt x="5816" y="1473"/>
                  </a:lnTo>
                  <a:lnTo>
                    <a:pt x="5943" y="1435"/>
                  </a:lnTo>
                  <a:close/>
                </a:path>
                <a:path w="10160" h="10794">
                  <a:moveTo>
                    <a:pt x="6070" y="3390"/>
                  </a:moveTo>
                  <a:close/>
                </a:path>
                <a:path w="10160" h="10794">
                  <a:moveTo>
                    <a:pt x="6134" y="165"/>
                  </a:moveTo>
                  <a:close/>
                </a:path>
                <a:path w="10160" h="10794">
                  <a:moveTo>
                    <a:pt x="6604" y="1092"/>
                  </a:moveTo>
                  <a:lnTo>
                    <a:pt x="5676" y="1104"/>
                  </a:lnTo>
                  <a:lnTo>
                    <a:pt x="5461" y="1181"/>
                  </a:lnTo>
                  <a:lnTo>
                    <a:pt x="5626" y="1168"/>
                  </a:lnTo>
                  <a:lnTo>
                    <a:pt x="6527" y="1155"/>
                  </a:lnTo>
                  <a:close/>
                </a:path>
                <a:path w="10160" h="10794">
                  <a:moveTo>
                    <a:pt x="6680" y="177"/>
                  </a:moveTo>
                  <a:lnTo>
                    <a:pt x="6375" y="76"/>
                  </a:lnTo>
                  <a:lnTo>
                    <a:pt x="6159" y="165"/>
                  </a:lnTo>
                  <a:lnTo>
                    <a:pt x="5892" y="190"/>
                  </a:lnTo>
                  <a:lnTo>
                    <a:pt x="5511" y="254"/>
                  </a:lnTo>
                  <a:lnTo>
                    <a:pt x="5321" y="355"/>
                  </a:lnTo>
                  <a:lnTo>
                    <a:pt x="5511" y="355"/>
                  </a:lnTo>
                  <a:lnTo>
                    <a:pt x="5372" y="406"/>
                  </a:lnTo>
                  <a:lnTo>
                    <a:pt x="6388" y="406"/>
                  </a:lnTo>
                  <a:lnTo>
                    <a:pt x="6464" y="279"/>
                  </a:lnTo>
                  <a:lnTo>
                    <a:pt x="6680" y="177"/>
                  </a:lnTo>
                  <a:close/>
                </a:path>
                <a:path w="10160" h="10794">
                  <a:moveTo>
                    <a:pt x="6769" y="914"/>
                  </a:moveTo>
                  <a:lnTo>
                    <a:pt x="6337" y="863"/>
                  </a:lnTo>
                  <a:lnTo>
                    <a:pt x="6578" y="685"/>
                  </a:lnTo>
                  <a:lnTo>
                    <a:pt x="6426" y="622"/>
                  </a:lnTo>
                  <a:lnTo>
                    <a:pt x="6578" y="584"/>
                  </a:lnTo>
                  <a:lnTo>
                    <a:pt x="6337" y="571"/>
                  </a:lnTo>
                  <a:lnTo>
                    <a:pt x="5524" y="584"/>
                  </a:lnTo>
                  <a:lnTo>
                    <a:pt x="5397" y="622"/>
                  </a:lnTo>
                  <a:lnTo>
                    <a:pt x="5613" y="635"/>
                  </a:lnTo>
                  <a:lnTo>
                    <a:pt x="5410" y="685"/>
                  </a:lnTo>
                  <a:lnTo>
                    <a:pt x="5562" y="685"/>
                  </a:lnTo>
                  <a:lnTo>
                    <a:pt x="5245" y="736"/>
                  </a:lnTo>
                  <a:lnTo>
                    <a:pt x="5575" y="787"/>
                  </a:lnTo>
                  <a:lnTo>
                    <a:pt x="5232" y="850"/>
                  </a:lnTo>
                  <a:lnTo>
                    <a:pt x="5524" y="812"/>
                  </a:lnTo>
                  <a:lnTo>
                    <a:pt x="5372" y="927"/>
                  </a:lnTo>
                  <a:lnTo>
                    <a:pt x="5549" y="939"/>
                  </a:lnTo>
                  <a:lnTo>
                    <a:pt x="5334" y="1028"/>
                  </a:lnTo>
                  <a:lnTo>
                    <a:pt x="5588" y="977"/>
                  </a:lnTo>
                  <a:lnTo>
                    <a:pt x="5778" y="1003"/>
                  </a:lnTo>
                  <a:lnTo>
                    <a:pt x="5575" y="1079"/>
                  </a:lnTo>
                  <a:lnTo>
                    <a:pt x="5702" y="1092"/>
                  </a:lnTo>
                  <a:lnTo>
                    <a:pt x="6604" y="1092"/>
                  </a:lnTo>
                  <a:lnTo>
                    <a:pt x="6769" y="914"/>
                  </a:lnTo>
                  <a:close/>
                </a:path>
                <a:path w="10160" h="10794">
                  <a:moveTo>
                    <a:pt x="6819" y="381"/>
                  </a:moveTo>
                  <a:lnTo>
                    <a:pt x="6515" y="368"/>
                  </a:lnTo>
                  <a:lnTo>
                    <a:pt x="6388" y="406"/>
                  </a:lnTo>
                  <a:lnTo>
                    <a:pt x="5372" y="419"/>
                  </a:lnTo>
                  <a:lnTo>
                    <a:pt x="5537" y="431"/>
                  </a:lnTo>
                  <a:lnTo>
                    <a:pt x="5384" y="520"/>
                  </a:lnTo>
                  <a:lnTo>
                    <a:pt x="5524" y="584"/>
                  </a:lnTo>
                  <a:lnTo>
                    <a:pt x="6337" y="571"/>
                  </a:lnTo>
                  <a:lnTo>
                    <a:pt x="6642" y="431"/>
                  </a:lnTo>
                  <a:lnTo>
                    <a:pt x="6819" y="381"/>
                  </a:lnTo>
                  <a:close/>
                </a:path>
                <a:path w="10160" h="10794">
                  <a:moveTo>
                    <a:pt x="6858" y="1397"/>
                  </a:moveTo>
                  <a:lnTo>
                    <a:pt x="6629" y="1435"/>
                  </a:lnTo>
                  <a:lnTo>
                    <a:pt x="6184" y="1397"/>
                  </a:lnTo>
                  <a:lnTo>
                    <a:pt x="6057" y="1435"/>
                  </a:lnTo>
                  <a:lnTo>
                    <a:pt x="5905" y="1485"/>
                  </a:lnTo>
                  <a:lnTo>
                    <a:pt x="6769" y="1485"/>
                  </a:lnTo>
                  <a:close/>
                </a:path>
                <a:path w="10160" h="10794">
                  <a:moveTo>
                    <a:pt x="6870" y="1460"/>
                  </a:moveTo>
                  <a:close/>
                </a:path>
                <a:path w="10160" h="10794">
                  <a:moveTo>
                    <a:pt x="6972" y="1752"/>
                  </a:moveTo>
                  <a:close/>
                </a:path>
                <a:path w="10160" h="10794">
                  <a:moveTo>
                    <a:pt x="7188" y="1892"/>
                  </a:moveTo>
                  <a:lnTo>
                    <a:pt x="7023" y="1892"/>
                  </a:lnTo>
                  <a:lnTo>
                    <a:pt x="7188" y="1892"/>
                  </a:lnTo>
                  <a:close/>
                </a:path>
                <a:path w="10160" h="10794">
                  <a:moveTo>
                    <a:pt x="7200" y="1143"/>
                  </a:moveTo>
                  <a:lnTo>
                    <a:pt x="6235" y="1308"/>
                  </a:lnTo>
                  <a:lnTo>
                    <a:pt x="6527" y="1155"/>
                  </a:lnTo>
                  <a:lnTo>
                    <a:pt x="5626" y="1168"/>
                  </a:lnTo>
                  <a:lnTo>
                    <a:pt x="5499" y="1231"/>
                  </a:lnTo>
                  <a:lnTo>
                    <a:pt x="5359" y="1231"/>
                  </a:lnTo>
                  <a:lnTo>
                    <a:pt x="5626" y="1231"/>
                  </a:lnTo>
                  <a:lnTo>
                    <a:pt x="5461" y="1282"/>
                  </a:lnTo>
                  <a:lnTo>
                    <a:pt x="5638" y="1320"/>
                  </a:lnTo>
                  <a:lnTo>
                    <a:pt x="5562" y="1473"/>
                  </a:lnTo>
                  <a:lnTo>
                    <a:pt x="5880" y="1435"/>
                  </a:lnTo>
                  <a:lnTo>
                    <a:pt x="6045" y="1384"/>
                  </a:lnTo>
                  <a:lnTo>
                    <a:pt x="6718" y="1384"/>
                  </a:lnTo>
                  <a:lnTo>
                    <a:pt x="6921" y="1320"/>
                  </a:lnTo>
                  <a:lnTo>
                    <a:pt x="7200" y="1143"/>
                  </a:lnTo>
                  <a:close/>
                </a:path>
                <a:path w="10160" h="10794">
                  <a:moveTo>
                    <a:pt x="7467" y="7404"/>
                  </a:moveTo>
                  <a:lnTo>
                    <a:pt x="7340" y="7442"/>
                  </a:lnTo>
                  <a:lnTo>
                    <a:pt x="7467" y="7404"/>
                  </a:lnTo>
                  <a:close/>
                </a:path>
                <a:path w="10160" h="10794">
                  <a:moveTo>
                    <a:pt x="7670" y="7696"/>
                  </a:moveTo>
                  <a:lnTo>
                    <a:pt x="7543" y="7747"/>
                  </a:lnTo>
                  <a:lnTo>
                    <a:pt x="7670" y="7696"/>
                  </a:lnTo>
                  <a:close/>
                </a:path>
                <a:path w="10160" h="10794">
                  <a:moveTo>
                    <a:pt x="7835" y="3530"/>
                  </a:moveTo>
                  <a:lnTo>
                    <a:pt x="7620" y="3454"/>
                  </a:lnTo>
                  <a:lnTo>
                    <a:pt x="7759" y="3327"/>
                  </a:lnTo>
                  <a:lnTo>
                    <a:pt x="7556" y="3378"/>
                  </a:lnTo>
                  <a:lnTo>
                    <a:pt x="7315" y="3378"/>
                  </a:lnTo>
                  <a:lnTo>
                    <a:pt x="6248" y="3378"/>
                  </a:lnTo>
                  <a:lnTo>
                    <a:pt x="6121" y="3454"/>
                  </a:lnTo>
                  <a:lnTo>
                    <a:pt x="6248" y="3403"/>
                  </a:lnTo>
                  <a:lnTo>
                    <a:pt x="6146" y="3530"/>
                  </a:lnTo>
                  <a:lnTo>
                    <a:pt x="6286" y="3606"/>
                  </a:lnTo>
                  <a:lnTo>
                    <a:pt x="7683" y="3606"/>
                  </a:lnTo>
                  <a:lnTo>
                    <a:pt x="7835" y="3530"/>
                  </a:lnTo>
                  <a:close/>
                </a:path>
                <a:path w="10160" h="10794">
                  <a:moveTo>
                    <a:pt x="7848" y="3048"/>
                  </a:moveTo>
                  <a:lnTo>
                    <a:pt x="7162" y="3098"/>
                  </a:lnTo>
                  <a:lnTo>
                    <a:pt x="7353" y="3022"/>
                  </a:lnTo>
                  <a:lnTo>
                    <a:pt x="7569" y="2933"/>
                  </a:lnTo>
                  <a:lnTo>
                    <a:pt x="7391" y="2908"/>
                  </a:lnTo>
                  <a:lnTo>
                    <a:pt x="7556" y="2870"/>
                  </a:lnTo>
                  <a:lnTo>
                    <a:pt x="7670" y="2641"/>
                  </a:lnTo>
                  <a:lnTo>
                    <a:pt x="7162" y="2781"/>
                  </a:lnTo>
                  <a:lnTo>
                    <a:pt x="7315" y="2692"/>
                  </a:lnTo>
                  <a:lnTo>
                    <a:pt x="7531" y="2501"/>
                  </a:lnTo>
                  <a:lnTo>
                    <a:pt x="5892" y="2463"/>
                  </a:lnTo>
                  <a:lnTo>
                    <a:pt x="7454" y="2451"/>
                  </a:lnTo>
                  <a:lnTo>
                    <a:pt x="7594" y="2273"/>
                  </a:lnTo>
                  <a:lnTo>
                    <a:pt x="7467" y="2324"/>
                  </a:lnTo>
                  <a:lnTo>
                    <a:pt x="7137" y="2298"/>
                  </a:lnTo>
                  <a:lnTo>
                    <a:pt x="7302" y="2260"/>
                  </a:lnTo>
                  <a:lnTo>
                    <a:pt x="7023" y="2298"/>
                  </a:lnTo>
                  <a:lnTo>
                    <a:pt x="6870" y="2273"/>
                  </a:lnTo>
                  <a:lnTo>
                    <a:pt x="7073" y="2197"/>
                  </a:lnTo>
                  <a:lnTo>
                    <a:pt x="6883" y="2184"/>
                  </a:lnTo>
                  <a:lnTo>
                    <a:pt x="7061" y="2070"/>
                  </a:lnTo>
                  <a:lnTo>
                    <a:pt x="6832" y="2095"/>
                  </a:lnTo>
                  <a:lnTo>
                    <a:pt x="6985" y="2044"/>
                  </a:lnTo>
                  <a:lnTo>
                    <a:pt x="6756" y="2006"/>
                  </a:lnTo>
                  <a:lnTo>
                    <a:pt x="6997" y="1905"/>
                  </a:lnTo>
                  <a:lnTo>
                    <a:pt x="7150" y="1803"/>
                  </a:lnTo>
                  <a:lnTo>
                    <a:pt x="7226" y="1663"/>
                  </a:lnTo>
                  <a:lnTo>
                    <a:pt x="7048" y="1714"/>
                  </a:lnTo>
                  <a:lnTo>
                    <a:pt x="6832" y="1816"/>
                  </a:lnTo>
                  <a:lnTo>
                    <a:pt x="6642" y="1816"/>
                  </a:lnTo>
                  <a:lnTo>
                    <a:pt x="6781" y="1752"/>
                  </a:lnTo>
                  <a:lnTo>
                    <a:pt x="7048" y="1638"/>
                  </a:lnTo>
                  <a:lnTo>
                    <a:pt x="7035" y="1485"/>
                  </a:lnTo>
                  <a:lnTo>
                    <a:pt x="6705" y="1524"/>
                  </a:lnTo>
                  <a:lnTo>
                    <a:pt x="6045" y="1498"/>
                  </a:lnTo>
                  <a:lnTo>
                    <a:pt x="5791" y="1600"/>
                  </a:lnTo>
                  <a:lnTo>
                    <a:pt x="5588" y="1587"/>
                  </a:lnTo>
                  <a:lnTo>
                    <a:pt x="5803" y="1485"/>
                  </a:lnTo>
                  <a:lnTo>
                    <a:pt x="5549" y="1562"/>
                  </a:lnTo>
                  <a:lnTo>
                    <a:pt x="5549" y="1701"/>
                  </a:lnTo>
                  <a:lnTo>
                    <a:pt x="5842" y="1638"/>
                  </a:lnTo>
                  <a:lnTo>
                    <a:pt x="5994" y="1663"/>
                  </a:lnTo>
                  <a:lnTo>
                    <a:pt x="5334" y="1841"/>
                  </a:lnTo>
                  <a:lnTo>
                    <a:pt x="5765" y="1816"/>
                  </a:lnTo>
                  <a:lnTo>
                    <a:pt x="6032" y="1752"/>
                  </a:lnTo>
                  <a:lnTo>
                    <a:pt x="5854" y="1841"/>
                  </a:lnTo>
                  <a:lnTo>
                    <a:pt x="5727" y="1866"/>
                  </a:lnTo>
                  <a:lnTo>
                    <a:pt x="5994" y="1828"/>
                  </a:lnTo>
                  <a:lnTo>
                    <a:pt x="6489" y="1816"/>
                  </a:lnTo>
                  <a:lnTo>
                    <a:pt x="5994" y="1828"/>
                  </a:lnTo>
                  <a:lnTo>
                    <a:pt x="5740" y="2044"/>
                  </a:lnTo>
                  <a:lnTo>
                    <a:pt x="5905" y="2070"/>
                  </a:lnTo>
                  <a:lnTo>
                    <a:pt x="5791" y="2387"/>
                  </a:lnTo>
                  <a:lnTo>
                    <a:pt x="5867" y="2527"/>
                  </a:lnTo>
                  <a:lnTo>
                    <a:pt x="6108" y="2641"/>
                  </a:lnTo>
                  <a:lnTo>
                    <a:pt x="5880" y="2781"/>
                  </a:lnTo>
                  <a:lnTo>
                    <a:pt x="6324" y="2667"/>
                  </a:lnTo>
                  <a:lnTo>
                    <a:pt x="6172" y="2755"/>
                  </a:lnTo>
                  <a:lnTo>
                    <a:pt x="6210" y="2908"/>
                  </a:lnTo>
                  <a:lnTo>
                    <a:pt x="6032" y="3086"/>
                  </a:lnTo>
                  <a:lnTo>
                    <a:pt x="6299" y="3022"/>
                  </a:lnTo>
                  <a:lnTo>
                    <a:pt x="5943" y="3213"/>
                  </a:lnTo>
                  <a:lnTo>
                    <a:pt x="6311" y="3124"/>
                  </a:lnTo>
                  <a:lnTo>
                    <a:pt x="6146" y="3225"/>
                  </a:lnTo>
                  <a:lnTo>
                    <a:pt x="5969" y="3365"/>
                  </a:lnTo>
                  <a:lnTo>
                    <a:pt x="6210" y="3314"/>
                  </a:lnTo>
                  <a:lnTo>
                    <a:pt x="6070" y="3378"/>
                  </a:lnTo>
                  <a:lnTo>
                    <a:pt x="6248" y="3378"/>
                  </a:lnTo>
                  <a:lnTo>
                    <a:pt x="7366" y="3365"/>
                  </a:lnTo>
                  <a:lnTo>
                    <a:pt x="7569" y="3314"/>
                  </a:lnTo>
                  <a:lnTo>
                    <a:pt x="7708" y="3263"/>
                  </a:lnTo>
                  <a:lnTo>
                    <a:pt x="7404" y="3263"/>
                  </a:lnTo>
                  <a:lnTo>
                    <a:pt x="7632" y="3162"/>
                  </a:lnTo>
                  <a:lnTo>
                    <a:pt x="7848" y="3048"/>
                  </a:lnTo>
                  <a:close/>
                </a:path>
                <a:path w="10160" h="10794">
                  <a:moveTo>
                    <a:pt x="7937" y="4203"/>
                  </a:moveTo>
                  <a:lnTo>
                    <a:pt x="7747" y="4241"/>
                  </a:lnTo>
                  <a:lnTo>
                    <a:pt x="7937" y="4203"/>
                  </a:lnTo>
                  <a:close/>
                </a:path>
                <a:path w="10160" h="10794">
                  <a:moveTo>
                    <a:pt x="7962" y="3721"/>
                  </a:moveTo>
                  <a:lnTo>
                    <a:pt x="7683" y="3721"/>
                  </a:lnTo>
                  <a:lnTo>
                    <a:pt x="6223" y="3619"/>
                  </a:lnTo>
                  <a:lnTo>
                    <a:pt x="5880" y="3683"/>
                  </a:lnTo>
                  <a:lnTo>
                    <a:pt x="6121" y="3670"/>
                  </a:lnTo>
                  <a:lnTo>
                    <a:pt x="6083" y="3886"/>
                  </a:lnTo>
                  <a:lnTo>
                    <a:pt x="6273" y="3949"/>
                  </a:lnTo>
                  <a:lnTo>
                    <a:pt x="6464" y="3886"/>
                  </a:lnTo>
                  <a:lnTo>
                    <a:pt x="7848" y="3911"/>
                  </a:lnTo>
                  <a:lnTo>
                    <a:pt x="7962" y="3721"/>
                  </a:lnTo>
                  <a:close/>
                </a:path>
                <a:path w="10160" h="10794">
                  <a:moveTo>
                    <a:pt x="8001" y="5575"/>
                  </a:moveTo>
                  <a:lnTo>
                    <a:pt x="7823" y="5600"/>
                  </a:lnTo>
                  <a:lnTo>
                    <a:pt x="8001" y="5575"/>
                  </a:lnTo>
                  <a:close/>
                </a:path>
                <a:path w="10160" h="10794">
                  <a:moveTo>
                    <a:pt x="8077" y="5803"/>
                  </a:moveTo>
                  <a:close/>
                </a:path>
                <a:path w="10160" h="10794">
                  <a:moveTo>
                    <a:pt x="8140" y="5448"/>
                  </a:moveTo>
                  <a:lnTo>
                    <a:pt x="7975" y="5410"/>
                  </a:lnTo>
                  <a:lnTo>
                    <a:pt x="8140" y="5448"/>
                  </a:lnTo>
                  <a:close/>
                </a:path>
                <a:path w="10160" h="10794">
                  <a:moveTo>
                    <a:pt x="8153" y="8204"/>
                  </a:moveTo>
                  <a:close/>
                </a:path>
                <a:path w="10160" h="10794">
                  <a:moveTo>
                    <a:pt x="8191" y="5600"/>
                  </a:moveTo>
                  <a:lnTo>
                    <a:pt x="7950" y="5676"/>
                  </a:lnTo>
                  <a:lnTo>
                    <a:pt x="7632" y="5689"/>
                  </a:lnTo>
                  <a:lnTo>
                    <a:pt x="8140" y="5676"/>
                  </a:lnTo>
                  <a:close/>
                </a:path>
                <a:path w="10160" h="10794">
                  <a:moveTo>
                    <a:pt x="8204" y="5727"/>
                  </a:moveTo>
                  <a:close/>
                </a:path>
                <a:path w="10160" h="10794">
                  <a:moveTo>
                    <a:pt x="8204" y="5499"/>
                  </a:moveTo>
                  <a:lnTo>
                    <a:pt x="8039" y="5588"/>
                  </a:lnTo>
                  <a:lnTo>
                    <a:pt x="8204" y="5499"/>
                  </a:lnTo>
                  <a:close/>
                </a:path>
                <a:path w="10160" h="10794">
                  <a:moveTo>
                    <a:pt x="8229" y="8597"/>
                  </a:moveTo>
                  <a:lnTo>
                    <a:pt x="8089" y="8636"/>
                  </a:lnTo>
                  <a:lnTo>
                    <a:pt x="8229" y="8597"/>
                  </a:lnTo>
                  <a:close/>
                </a:path>
                <a:path w="10160" h="10794">
                  <a:moveTo>
                    <a:pt x="8343" y="5664"/>
                  </a:moveTo>
                  <a:lnTo>
                    <a:pt x="8115" y="5715"/>
                  </a:lnTo>
                  <a:lnTo>
                    <a:pt x="8343" y="5664"/>
                  </a:lnTo>
                  <a:close/>
                </a:path>
                <a:path w="10160" h="10794">
                  <a:moveTo>
                    <a:pt x="8356" y="8369"/>
                  </a:moveTo>
                  <a:lnTo>
                    <a:pt x="8115" y="8521"/>
                  </a:lnTo>
                  <a:lnTo>
                    <a:pt x="8356" y="8369"/>
                  </a:lnTo>
                  <a:close/>
                </a:path>
                <a:path w="10160" h="10794">
                  <a:moveTo>
                    <a:pt x="8369" y="8077"/>
                  </a:moveTo>
                  <a:lnTo>
                    <a:pt x="7950" y="8089"/>
                  </a:lnTo>
                  <a:lnTo>
                    <a:pt x="8115" y="8128"/>
                  </a:lnTo>
                  <a:lnTo>
                    <a:pt x="8280" y="8128"/>
                  </a:lnTo>
                  <a:close/>
                </a:path>
                <a:path w="10160" h="10794">
                  <a:moveTo>
                    <a:pt x="8559" y="6019"/>
                  </a:moveTo>
                  <a:lnTo>
                    <a:pt x="8089" y="6108"/>
                  </a:lnTo>
                  <a:lnTo>
                    <a:pt x="8356" y="5981"/>
                  </a:lnTo>
                  <a:lnTo>
                    <a:pt x="8166" y="5981"/>
                  </a:lnTo>
                  <a:lnTo>
                    <a:pt x="8026" y="5943"/>
                  </a:lnTo>
                  <a:lnTo>
                    <a:pt x="7886" y="5892"/>
                  </a:lnTo>
                  <a:lnTo>
                    <a:pt x="8115" y="5727"/>
                  </a:lnTo>
                  <a:lnTo>
                    <a:pt x="7632" y="5689"/>
                  </a:lnTo>
                  <a:lnTo>
                    <a:pt x="7886" y="5613"/>
                  </a:lnTo>
                  <a:lnTo>
                    <a:pt x="8026" y="5524"/>
                  </a:lnTo>
                  <a:lnTo>
                    <a:pt x="7797" y="5511"/>
                  </a:lnTo>
                  <a:lnTo>
                    <a:pt x="8191" y="5270"/>
                  </a:lnTo>
                  <a:lnTo>
                    <a:pt x="7797" y="5257"/>
                  </a:lnTo>
                  <a:lnTo>
                    <a:pt x="8153" y="5105"/>
                  </a:lnTo>
                  <a:lnTo>
                    <a:pt x="7950" y="5092"/>
                  </a:lnTo>
                  <a:lnTo>
                    <a:pt x="8077" y="5003"/>
                  </a:lnTo>
                  <a:lnTo>
                    <a:pt x="8115" y="4851"/>
                  </a:lnTo>
                  <a:lnTo>
                    <a:pt x="7785" y="4991"/>
                  </a:lnTo>
                  <a:lnTo>
                    <a:pt x="8089" y="4838"/>
                  </a:lnTo>
                  <a:lnTo>
                    <a:pt x="7747" y="4953"/>
                  </a:lnTo>
                  <a:lnTo>
                    <a:pt x="8026" y="4737"/>
                  </a:lnTo>
                  <a:lnTo>
                    <a:pt x="8267" y="4673"/>
                  </a:lnTo>
                  <a:lnTo>
                    <a:pt x="8102" y="4673"/>
                  </a:lnTo>
                  <a:lnTo>
                    <a:pt x="7797" y="4711"/>
                  </a:lnTo>
                  <a:lnTo>
                    <a:pt x="8229" y="4584"/>
                  </a:lnTo>
                  <a:lnTo>
                    <a:pt x="8089" y="4559"/>
                  </a:lnTo>
                  <a:lnTo>
                    <a:pt x="8191" y="4419"/>
                  </a:lnTo>
                  <a:lnTo>
                    <a:pt x="7874" y="4483"/>
                  </a:lnTo>
                  <a:lnTo>
                    <a:pt x="8013" y="4419"/>
                  </a:lnTo>
                  <a:lnTo>
                    <a:pt x="7670" y="4356"/>
                  </a:lnTo>
                  <a:lnTo>
                    <a:pt x="7797" y="4267"/>
                  </a:lnTo>
                  <a:lnTo>
                    <a:pt x="7937" y="4165"/>
                  </a:lnTo>
                  <a:lnTo>
                    <a:pt x="7759" y="4165"/>
                  </a:lnTo>
                  <a:lnTo>
                    <a:pt x="7912" y="4114"/>
                  </a:lnTo>
                  <a:lnTo>
                    <a:pt x="7632" y="4076"/>
                  </a:lnTo>
                  <a:lnTo>
                    <a:pt x="7848" y="3911"/>
                  </a:lnTo>
                  <a:lnTo>
                    <a:pt x="6527" y="3924"/>
                  </a:lnTo>
                  <a:lnTo>
                    <a:pt x="6146" y="4064"/>
                  </a:lnTo>
                  <a:lnTo>
                    <a:pt x="6273" y="4038"/>
                  </a:lnTo>
                  <a:lnTo>
                    <a:pt x="5969" y="4178"/>
                  </a:lnTo>
                  <a:lnTo>
                    <a:pt x="6184" y="4140"/>
                  </a:lnTo>
                  <a:lnTo>
                    <a:pt x="6248" y="4305"/>
                  </a:lnTo>
                  <a:lnTo>
                    <a:pt x="6426" y="4254"/>
                  </a:lnTo>
                  <a:lnTo>
                    <a:pt x="6413" y="4470"/>
                  </a:lnTo>
                  <a:lnTo>
                    <a:pt x="6553" y="4432"/>
                  </a:lnTo>
                  <a:lnTo>
                    <a:pt x="6553" y="4622"/>
                  </a:lnTo>
                  <a:lnTo>
                    <a:pt x="6769" y="4584"/>
                  </a:lnTo>
                  <a:lnTo>
                    <a:pt x="6642" y="4660"/>
                  </a:lnTo>
                  <a:lnTo>
                    <a:pt x="6883" y="4673"/>
                  </a:lnTo>
                  <a:lnTo>
                    <a:pt x="6235" y="5016"/>
                  </a:lnTo>
                  <a:lnTo>
                    <a:pt x="6578" y="4991"/>
                  </a:lnTo>
                  <a:lnTo>
                    <a:pt x="6756" y="5003"/>
                  </a:lnTo>
                  <a:lnTo>
                    <a:pt x="6553" y="5080"/>
                  </a:lnTo>
                  <a:lnTo>
                    <a:pt x="6832" y="5080"/>
                  </a:lnTo>
                  <a:lnTo>
                    <a:pt x="6667" y="5270"/>
                  </a:lnTo>
                  <a:lnTo>
                    <a:pt x="6311" y="5435"/>
                  </a:lnTo>
                  <a:lnTo>
                    <a:pt x="6845" y="5410"/>
                  </a:lnTo>
                  <a:lnTo>
                    <a:pt x="6565" y="5575"/>
                  </a:lnTo>
                  <a:lnTo>
                    <a:pt x="6731" y="5549"/>
                  </a:lnTo>
                  <a:lnTo>
                    <a:pt x="6883" y="5715"/>
                  </a:lnTo>
                  <a:lnTo>
                    <a:pt x="6781" y="5842"/>
                  </a:lnTo>
                  <a:lnTo>
                    <a:pt x="6654" y="6172"/>
                  </a:lnTo>
                  <a:lnTo>
                    <a:pt x="7226" y="5943"/>
                  </a:lnTo>
                  <a:lnTo>
                    <a:pt x="6997" y="6108"/>
                  </a:lnTo>
                  <a:lnTo>
                    <a:pt x="6781" y="6159"/>
                  </a:lnTo>
                  <a:lnTo>
                    <a:pt x="6934" y="6172"/>
                  </a:lnTo>
                  <a:lnTo>
                    <a:pt x="6985" y="6464"/>
                  </a:lnTo>
                  <a:lnTo>
                    <a:pt x="7124" y="6502"/>
                  </a:lnTo>
                  <a:lnTo>
                    <a:pt x="6896" y="6629"/>
                  </a:lnTo>
                  <a:lnTo>
                    <a:pt x="7150" y="6591"/>
                  </a:lnTo>
                  <a:lnTo>
                    <a:pt x="8166" y="6578"/>
                  </a:lnTo>
                  <a:lnTo>
                    <a:pt x="8305" y="6502"/>
                  </a:lnTo>
                  <a:lnTo>
                    <a:pt x="8445" y="6426"/>
                  </a:lnTo>
                  <a:lnTo>
                    <a:pt x="8013" y="6477"/>
                  </a:lnTo>
                  <a:lnTo>
                    <a:pt x="8318" y="6311"/>
                  </a:lnTo>
                  <a:lnTo>
                    <a:pt x="8331" y="6134"/>
                  </a:lnTo>
                  <a:lnTo>
                    <a:pt x="7886" y="6299"/>
                  </a:lnTo>
                  <a:lnTo>
                    <a:pt x="8013" y="6197"/>
                  </a:lnTo>
                  <a:lnTo>
                    <a:pt x="8559" y="6019"/>
                  </a:lnTo>
                  <a:close/>
                </a:path>
                <a:path w="10160" h="10794">
                  <a:moveTo>
                    <a:pt x="8572" y="6591"/>
                  </a:moveTo>
                  <a:close/>
                </a:path>
                <a:path w="10160" h="10794">
                  <a:moveTo>
                    <a:pt x="8572" y="6565"/>
                  </a:moveTo>
                  <a:lnTo>
                    <a:pt x="8407" y="6591"/>
                  </a:lnTo>
                  <a:lnTo>
                    <a:pt x="8572" y="6591"/>
                  </a:lnTo>
                  <a:close/>
                </a:path>
                <a:path w="10160" h="10794">
                  <a:moveTo>
                    <a:pt x="8585" y="6299"/>
                  </a:moveTo>
                  <a:lnTo>
                    <a:pt x="8331" y="6375"/>
                  </a:lnTo>
                  <a:lnTo>
                    <a:pt x="8585" y="6299"/>
                  </a:lnTo>
                  <a:close/>
                </a:path>
                <a:path w="10160" h="10794">
                  <a:moveTo>
                    <a:pt x="8686" y="6705"/>
                  </a:moveTo>
                  <a:lnTo>
                    <a:pt x="8445" y="6781"/>
                  </a:lnTo>
                  <a:lnTo>
                    <a:pt x="8636" y="6616"/>
                  </a:lnTo>
                  <a:lnTo>
                    <a:pt x="8229" y="6756"/>
                  </a:lnTo>
                  <a:lnTo>
                    <a:pt x="8394" y="6654"/>
                  </a:lnTo>
                  <a:lnTo>
                    <a:pt x="8255" y="6591"/>
                  </a:lnTo>
                  <a:lnTo>
                    <a:pt x="7150" y="6591"/>
                  </a:lnTo>
                  <a:lnTo>
                    <a:pt x="6985" y="6731"/>
                  </a:lnTo>
                  <a:lnTo>
                    <a:pt x="7137" y="6654"/>
                  </a:lnTo>
                  <a:lnTo>
                    <a:pt x="7162" y="6781"/>
                  </a:lnTo>
                  <a:lnTo>
                    <a:pt x="7353" y="6743"/>
                  </a:lnTo>
                  <a:lnTo>
                    <a:pt x="7099" y="6883"/>
                  </a:lnTo>
                  <a:lnTo>
                    <a:pt x="7302" y="6934"/>
                  </a:lnTo>
                  <a:lnTo>
                    <a:pt x="8420" y="6934"/>
                  </a:lnTo>
                  <a:lnTo>
                    <a:pt x="8585" y="6807"/>
                  </a:lnTo>
                  <a:lnTo>
                    <a:pt x="7353" y="6807"/>
                  </a:lnTo>
                  <a:lnTo>
                    <a:pt x="8610" y="6781"/>
                  </a:lnTo>
                  <a:close/>
                </a:path>
                <a:path w="10160" h="10794">
                  <a:moveTo>
                    <a:pt x="8699" y="9855"/>
                  </a:moveTo>
                  <a:close/>
                </a:path>
                <a:path w="10160" h="10794">
                  <a:moveTo>
                    <a:pt x="8788" y="7467"/>
                  </a:moveTo>
                  <a:lnTo>
                    <a:pt x="8636" y="7493"/>
                  </a:lnTo>
                  <a:lnTo>
                    <a:pt x="8788" y="7467"/>
                  </a:lnTo>
                  <a:close/>
                </a:path>
                <a:path w="10160" h="10794">
                  <a:moveTo>
                    <a:pt x="8813" y="10528"/>
                  </a:moveTo>
                  <a:close/>
                </a:path>
                <a:path w="10160" h="10794">
                  <a:moveTo>
                    <a:pt x="8851" y="10236"/>
                  </a:moveTo>
                  <a:lnTo>
                    <a:pt x="8636" y="10350"/>
                  </a:lnTo>
                  <a:lnTo>
                    <a:pt x="8851" y="10236"/>
                  </a:lnTo>
                  <a:close/>
                </a:path>
                <a:path w="10160" h="10794">
                  <a:moveTo>
                    <a:pt x="8851" y="9525"/>
                  </a:moveTo>
                  <a:lnTo>
                    <a:pt x="8724" y="9575"/>
                  </a:lnTo>
                  <a:lnTo>
                    <a:pt x="8851" y="9525"/>
                  </a:lnTo>
                  <a:close/>
                </a:path>
                <a:path w="10160" h="10794">
                  <a:moveTo>
                    <a:pt x="8877" y="10515"/>
                  </a:moveTo>
                  <a:close/>
                </a:path>
                <a:path w="10160" h="10794">
                  <a:moveTo>
                    <a:pt x="8953" y="8534"/>
                  </a:moveTo>
                  <a:close/>
                </a:path>
                <a:path w="10160" h="10794">
                  <a:moveTo>
                    <a:pt x="9004" y="8089"/>
                  </a:moveTo>
                  <a:close/>
                </a:path>
                <a:path w="10160" h="10794">
                  <a:moveTo>
                    <a:pt x="9029" y="6972"/>
                  </a:moveTo>
                  <a:lnTo>
                    <a:pt x="8864" y="6985"/>
                  </a:lnTo>
                  <a:lnTo>
                    <a:pt x="8712" y="7035"/>
                  </a:lnTo>
                  <a:lnTo>
                    <a:pt x="8851" y="7035"/>
                  </a:lnTo>
                  <a:lnTo>
                    <a:pt x="9029" y="6972"/>
                  </a:lnTo>
                  <a:close/>
                </a:path>
                <a:path w="10160" h="10794">
                  <a:moveTo>
                    <a:pt x="9055" y="7340"/>
                  </a:moveTo>
                  <a:close/>
                </a:path>
                <a:path w="10160" h="10794">
                  <a:moveTo>
                    <a:pt x="9144" y="10375"/>
                  </a:moveTo>
                  <a:lnTo>
                    <a:pt x="8940" y="10477"/>
                  </a:lnTo>
                  <a:lnTo>
                    <a:pt x="9067" y="10439"/>
                  </a:lnTo>
                  <a:close/>
                </a:path>
                <a:path w="10160" h="10794">
                  <a:moveTo>
                    <a:pt x="9156" y="7391"/>
                  </a:moveTo>
                  <a:close/>
                </a:path>
                <a:path w="10160" h="10794">
                  <a:moveTo>
                    <a:pt x="9182" y="8432"/>
                  </a:moveTo>
                  <a:close/>
                </a:path>
                <a:path w="10160" h="10794">
                  <a:moveTo>
                    <a:pt x="9232" y="9779"/>
                  </a:moveTo>
                  <a:close/>
                </a:path>
                <a:path w="10160" h="10794">
                  <a:moveTo>
                    <a:pt x="9232" y="7861"/>
                  </a:moveTo>
                  <a:lnTo>
                    <a:pt x="8839" y="8013"/>
                  </a:lnTo>
                  <a:lnTo>
                    <a:pt x="8636" y="8051"/>
                  </a:lnTo>
                  <a:lnTo>
                    <a:pt x="8839" y="7886"/>
                  </a:lnTo>
                  <a:lnTo>
                    <a:pt x="8991" y="7835"/>
                  </a:lnTo>
                  <a:lnTo>
                    <a:pt x="8966" y="7696"/>
                  </a:lnTo>
                  <a:lnTo>
                    <a:pt x="8763" y="7747"/>
                  </a:lnTo>
                  <a:lnTo>
                    <a:pt x="8902" y="7670"/>
                  </a:lnTo>
                  <a:lnTo>
                    <a:pt x="9055" y="7556"/>
                  </a:lnTo>
                  <a:lnTo>
                    <a:pt x="8915" y="7556"/>
                  </a:lnTo>
                  <a:lnTo>
                    <a:pt x="9105" y="7454"/>
                  </a:lnTo>
                  <a:lnTo>
                    <a:pt x="8928" y="7454"/>
                  </a:lnTo>
                  <a:lnTo>
                    <a:pt x="8801" y="7505"/>
                  </a:lnTo>
                  <a:lnTo>
                    <a:pt x="8636" y="7493"/>
                  </a:lnTo>
                  <a:lnTo>
                    <a:pt x="8813" y="7416"/>
                  </a:lnTo>
                  <a:lnTo>
                    <a:pt x="8953" y="7378"/>
                  </a:lnTo>
                  <a:lnTo>
                    <a:pt x="8763" y="7327"/>
                  </a:lnTo>
                  <a:lnTo>
                    <a:pt x="8559" y="7353"/>
                  </a:lnTo>
                  <a:lnTo>
                    <a:pt x="8420" y="7340"/>
                  </a:lnTo>
                  <a:lnTo>
                    <a:pt x="8585" y="7264"/>
                  </a:lnTo>
                  <a:lnTo>
                    <a:pt x="8712" y="7200"/>
                  </a:lnTo>
                  <a:lnTo>
                    <a:pt x="8839" y="7099"/>
                  </a:lnTo>
                  <a:lnTo>
                    <a:pt x="8712" y="7099"/>
                  </a:lnTo>
                  <a:lnTo>
                    <a:pt x="8585" y="7124"/>
                  </a:lnTo>
                  <a:lnTo>
                    <a:pt x="8280" y="7188"/>
                  </a:lnTo>
                  <a:lnTo>
                    <a:pt x="8636" y="7023"/>
                  </a:lnTo>
                  <a:lnTo>
                    <a:pt x="8801" y="6946"/>
                  </a:lnTo>
                  <a:lnTo>
                    <a:pt x="8547" y="6946"/>
                  </a:lnTo>
                  <a:lnTo>
                    <a:pt x="8420" y="6934"/>
                  </a:lnTo>
                  <a:lnTo>
                    <a:pt x="7213" y="6946"/>
                  </a:lnTo>
                  <a:lnTo>
                    <a:pt x="7023" y="7175"/>
                  </a:lnTo>
                  <a:lnTo>
                    <a:pt x="7620" y="7023"/>
                  </a:lnTo>
                  <a:lnTo>
                    <a:pt x="7404" y="7124"/>
                  </a:lnTo>
                  <a:lnTo>
                    <a:pt x="7277" y="7213"/>
                  </a:lnTo>
                  <a:lnTo>
                    <a:pt x="7493" y="7289"/>
                  </a:lnTo>
                  <a:lnTo>
                    <a:pt x="7658" y="7378"/>
                  </a:lnTo>
                  <a:lnTo>
                    <a:pt x="7480" y="7670"/>
                  </a:lnTo>
                  <a:lnTo>
                    <a:pt x="7658" y="7683"/>
                  </a:lnTo>
                  <a:lnTo>
                    <a:pt x="7797" y="7607"/>
                  </a:lnTo>
                  <a:lnTo>
                    <a:pt x="8026" y="7607"/>
                  </a:lnTo>
                  <a:lnTo>
                    <a:pt x="7759" y="7696"/>
                  </a:lnTo>
                  <a:lnTo>
                    <a:pt x="8013" y="7696"/>
                  </a:lnTo>
                  <a:lnTo>
                    <a:pt x="7772" y="7772"/>
                  </a:lnTo>
                  <a:lnTo>
                    <a:pt x="7912" y="7835"/>
                  </a:lnTo>
                  <a:lnTo>
                    <a:pt x="7835" y="7975"/>
                  </a:lnTo>
                  <a:lnTo>
                    <a:pt x="8140" y="7912"/>
                  </a:lnTo>
                  <a:lnTo>
                    <a:pt x="8013" y="8039"/>
                  </a:lnTo>
                  <a:lnTo>
                    <a:pt x="7797" y="8102"/>
                  </a:lnTo>
                  <a:lnTo>
                    <a:pt x="7950" y="8089"/>
                  </a:lnTo>
                  <a:lnTo>
                    <a:pt x="8369" y="8077"/>
                  </a:lnTo>
                  <a:lnTo>
                    <a:pt x="8216" y="8229"/>
                  </a:lnTo>
                  <a:lnTo>
                    <a:pt x="8775" y="8216"/>
                  </a:lnTo>
                  <a:lnTo>
                    <a:pt x="8940" y="8064"/>
                  </a:lnTo>
                  <a:lnTo>
                    <a:pt x="9232" y="7861"/>
                  </a:lnTo>
                  <a:close/>
                </a:path>
                <a:path w="10160" h="10794">
                  <a:moveTo>
                    <a:pt x="9245" y="7213"/>
                  </a:moveTo>
                  <a:lnTo>
                    <a:pt x="8991" y="7327"/>
                  </a:lnTo>
                  <a:lnTo>
                    <a:pt x="9245" y="7213"/>
                  </a:lnTo>
                  <a:close/>
                </a:path>
                <a:path w="10160" h="10794">
                  <a:moveTo>
                    <a:pt x="9271" y="8928"/>
                  </a:moveTo>
                  <a:lnTo>
                    <a:pt x="9131" y="8928"/>
                  </a:lnTo>
                  <a:lnTo>
                    <a:pt x="9194" y="8775"/>
                  </a:lnTo>
                  <a:lnTo>
                    <a:pt x="9029" y="8864"/>
                  </a:lnTo>
                  <a:lnTo>
                    <a:pt x="8369" y="8890"/>
                  </a:lnTo>
                  <a:lnTo>
                    <a:pt x="8229" y="8978"/>
                  </a:lnTo>
                  <a:lnTo>
                    <a:pt x="8382" y="8978"/>
                  </a:lnTo>
                  <a:lnTo>
                    <a:pt x="8394" y="9156"/>
                  </a:lnTo>
                  <a:lnTo>
                    <a:pt x="8153" y="9385"/>
                  </a:lnTo>
                  <a:lnTo>
                    <a:pt x="8724" y="9245"/>
                  </a:lnTo>
                  <a:lnTo>
                    <a:pt x="8902" y="9169"/>
                  </a:lnTo>
                  <a:lnTo>
                    <a:pt x="8559" y="9131"/>
                  </a:lnTo>
                  <a:lnTo>
                    <a:pt x="8966" y="9118"/>
                  </a:lnTo>
                  <a:lnTo>
                    <a:pt x="9118" y="9067"/>
                  </a:lnTo>
                  <a:lnTo>
                    <a:pt x="9271" y="8928"/>
                  </a:lnTo>
                  <a:close/>
                </a:path>
                <a:path w="10160" h="10794">
                  <a:moveTo>
                    <a:pt x="9296" y="10185"/>
                  </a:moveTo>
                  <a:lnTo>
                    <a:pt x="9080" y="10223"/>
                  </a:lnTo>
                  <a:lnTo>
                    <a:pt x="9245" y="10147"/>
                  </a:lnTo>
                  <a:lnTo>
                    <a:pt x="9029" y="10172"/>
                  </a:lnTo>
                  <a:lnTo>
                    <a:pt x="8928" y="10337"/>
                  </a:lnTo>
                  <a:lnTo>
                    <a:pt x="9105" y="10248"/>
                  </a:lnTo>
                  <a:lnTo>
                    <a:pt x="9296" y="10185"/>
                  </a:lnTo>
                  <a:close/>
                </a:path>
                <a:path w="10160" h="10794">
                  <a:moveTo>
                    <a:pt x="9309" y="8953"/>
                  </a:moveTo>
                  <a:lnTo>
                    <a:pt x="9131" y="9004"/>
                  </a:lnTo>
                  <a:lnTo>
                    <a:pt x="9309" y="8953"/>
                  </a:lnTo>
                  <a:close/>
                </a:path>
                <a:path w="10160" h="10794">
                  <a:moveTo>
                    <a:pt x="9309" y="8890"/>
                  </a:moveTo>
                  <a:close/>
                </a:path>
                <a:path w="10160" h="10794">
                  <a:moveTo>
                    <a:pt x="9309" y="8864"/>
                  </a:moveTo>
                  <a:lnTo>
                    <a:pt x="9169" y="8915"/>
                  </a:lnTo>
                  <a:lnTo>
                    <a:pt x="9309" y="8864"/>
                  </a:lnTo>
                  <a:close/>
                </a:path>
                <a:path w="10160" h="10794">
                  <a:moveTo>
                    <a:pt x="9347" y="9817"/>
                  </a:moveTo>
                  <a:lnTo>
                    <a:pt x="9156" y="9880"/>
                  </a:lnTo>
                  <a:lnTo>
                    <a:pt x="9309" y="9791"/>
                  </a:lnTo>
                  <a:lnTo>
                    <a:pt x="9042" y="9829"/>
                  </a:lnTo>
                  <a:lnTo>
                    <a:pt x="8750" y="9791"/>
                  </a:lnTo>
                  <a:lnTo>
                    <a:pt x="8547" y="9944"/>
                  </a:lnTo>
                  <a:lnTo>
                    <a:pt x="8674" y="9918"/>
                  </a:lnTo>
                  <a:lnTo>
                    <a:pt x="9245" y="9906"/>
                  </a:lnTo>
                  <a:close/>
                </a:path>
                <a:path w="10160" h="10794">
                  <a:moveTo>
                    <a:pt x="9385" y="9512"/>
                  </a:moveTo>
                  <a:lnTo>
                    <a:pt x="9169" y="9601"/>
                  </a:lnTo>
                  <a:lnTo>
                    <a:pt x="9271" y="9359"/>
                  </a:lnTo>
                  <a:lnTo>
                    <a:pt x="9144" y="9347"/>
                  </a:lnTo>
                  <a:lnTo>
                    <a:pt x="9372" y="9207"/>
                  </a:lnTo>
                  <a:lnTo>
                    <a:pt x="9207" y="9207"/>
                  </a:lnTo>
                  <a:lnTo>
                    <a:pt x="9359" y="9118"/>
                  </a:lnTo>
                  <a:lnTo>
                    <a:pt x="9156" y="9144"/>
                  </a:lnTo>
                  <a:lnTo>
                    <a:pt x="8839" y="9258"/>
                  </a:lnTo>
                  <a:lnTo>
                    <a:pt x="8674" y="9347"/>
                  </a:lnTo>
                  <a:lnTo>
                    <a:pt x="8559" y="9486"/>
                  </a:lnTo>
                  <a:lnTo>
                    <a:pt x="8801" y="9385"/>
                  </a:lnTo>
                  <a:lnTo>
                    <a:pt x="8623" y="9512"/>
                  </a:lnTo>
                  <a:lnTo>
                    <a:pt x="8801" y="9461"/>
                  </a:lnTo>
                  <a:lnTo>
                    <a:pt x="8966" y="9385"/>
                  </a:lnTo>
                  <a:lnTo>
                    <a:pt x="8851" y="9512"/>
                  </a:lnTo>
                  <a:lnTo>
                    <a:pt x="9042" y="9512"/>
                  </a:lnTo>
                  <a:lnTo>
                    <a:pt x="8890" y="9601"/>
                  </a:lnTo>
                  <a:lnTo>
                    <a:pt x="8610" y="9690"/>
                  </a:lnTo>
                  <a:lnTo>
                    <a:pt x="8902" y="9677"/>
                  </a:lnTo>
                  <a:lnTo>
                    <a:pt x="9055" y="9626"/>
                  </a:lnTo>
                  <a:lnTo>
                    <a:pt x="8750" y="9791"/>
                  </a:lnTo>
                  <a:lnTo>
                    <a:pt x="9017" y="9740"/>
                  </a:lnTo>
                  <a:lnTo>
                    <a:pt x="9258" y="9626"/>
                  </a:lnTo>
                  <a:lnTo>
                    <a:pt x="9385" y="9512"/>
                  </a:lnTo>
                  <a:close/>
                </a:path>
                <a:path w="10160" h="10794">
                  <a:moveTo>
                    <a:pt x="9398" y="8051"/>
                  </a:moveTo>
                  <a:lnTo>
                    <a:pt x="8724" y="8242"/>
                  </a:lnTo>
                  <a:lnTo>
                    <a:pt x="8343" y="8229"/>
                  </a:lnTo>
                  <a:lnTo>
                    <a:pt x="8026" y="8356"/>
                  </a:lnTo>
                  <a:lnTo>
                    <a:pt x="8216" y="8305"/>
                  </a:lnTo>
                  <a:lnTo>
                    <a:pt x="8394" y="8343"/>
                  </a:lnTo>
                  <a:lnTo>
                    <a:pt x="8191" y="8534"/>
                  </a:lnTo>
                  <a:lnTo>
                    <a:pt x="8369" y="8521"/>
                  </a:lnTo>
                  <a:lnTo>
                    <a:pt x="8128" y="8724"/>
                  </a:lnTo>
                  <a:lnTo>
                    <a:pt x="8394" y="8712"/>
                  </a:lnTo>
                  <a:lnTo>
                    <a:pt x="8585" y="8712"/>
                  </a:lnTo>
                  <a:lnTo>
                    <a:pt x="8242" y="8890"/>
                  </a:lnTo>
                  <a:lnTo>
                    <a:pt x="8369" y="8890"/>
                  </a:lnTo>
                  <a:lnTo>
                    <a:pt x="8801" y="8877"/>
                  </a:lnTo>
                  <a:lnTo>
                    <a:pt x="9042" y="8724"/>
                  </a:lnTo>
                  <a:lnTo>
                    <a:pt x="8940" y="8585"/>
                  </a:lnTo>
                  <a:lnTo>
                    <a:pt x="8801" y="8610"/>
                  </a:lnTo>
                  <a:lnTo>
                    <a:pt x="8940" y="8458"/>
                  </a:lnTo>
                  <a:lnTo>
                    <a:pt x="9118" y="8369"/>
                  </a:lnTo>
                  <a:lnTo>
                    <a:pt x="8966" y="8369"/>
                  </a:lnTo>
                  <a:lnTo>
                    <a:pt x="9144" y="8280"/>
                  </a:lnTo>
                  <a:lnTo>
                    <a:pt x="9004" y="8343"/>
                  </a:lnTo>
                  <a:lnTo>
                    <a:pt x="9131" y="8242"/>
                  </a:lnTo>
                  <a:lnTo>
                    <a:pt x="9398" y="8051"/>
                  </a:lnTo>
                  <a:close/>
                </a:path>
                <a:path w="10160" h="10794">
                  <a:moveTo>
                    <a:pt x="9423" y="10058"/>
                  </a:moveTo>
                  <a:lnTo>
                    <a:pt x="9258" y="10134"/>
                  </a:lnTo>
                  <a:lnTo>
                    <a:pt x="9423" y="10058"/>
                  </a:lnTo>
                  <a:close/>
                </a:path>
                <a:path w="10160" h="10794">
                  <a:moveTo>
                    <a:pt x="9423" y="9652"/>
                  </a:moveTo>
                  <a:lnTo>
                    <a:pt x="9055" y="9766"/>
                  </a:lnTo>
                  <a:lnTo>
                    <a:pt x="9194" y="9766"/>
                  </a:lnTo>
                  <a:lnTo>
                    <a:pt x="9423" y="9652"/>
                  </a:lnTo>
                  <a:close/>
                </a:path>
                <a:path w="10160" h="10794">
                  <a:moveTo>
                    <a:pt x="9461" y="10210"/>
                  </a:moveTo>
                  <a:lnTo>
                    <a:pt x="8801" y="10375"/>
                  </a:lnTo>
                  <a:lnTo>
                    <a:pt x="9042" y="10375"/>
                  </a:lnTo>
                  <a:lnTo>
                    <a:pt x="9461" y="10210"/>
                  </a:lnTo>
                  <a:close/>
                </a:path>
                <a:path w="10160" h="10794">
                  <a:moveTo>
                    <a:pt x="9525" y="9512"/>
                  </a:moveTo>
                  <a:close/>
                </a:path>
                <a:path w="10160" h="10794">
                  <a:moveTo>
                    <a:pt x="9575" y="9906"/>
                  </a:moveTo>
                  <a:lnTo>
                    <a:pt x="9232" y="10007"/>
                  </a:lnTo>
                  <a:lnTo>
                    <a:pt x="9436" y="9918"/>
                  </a:lnTo>
                  <a:lnTo>
                    <a:pt x="9296" y="9918"/>
                  </a:lnTo>
                  <a:lnTo>
                    <a:pt x="9169" y="9994"/>
                  </a:lnTo>
                  <a:lnTo>
                    <a:pt x="9017" y="10020"/>
                  </a:lnTo>
                  <a:lnTo>
                    <a:pt x="9169" y="9944"/>
                  </a:lnTo>
                  <a:lnTo>
                    <a:pt x="8674" y="9918"/>
                  </a:lnTo>
                  <a:lnTo>
                    <a:pt x="8445" y="10020"/>
                  </a:lnTo>
                  <a:lnTo>
                    <a:pt x="8661" y="9969"/>
                  </a:lnTo>
                  <a:lnTo>
                    <a:pt x="8801" y="9969"/>
                  </a:lnTo>
                  <a:lnTo>
                    <a:pt x="8496" y="10185"/>
                  </a:lnTo>
                  <a:lnTo>
                    <a:pt x="8788" y="10134"/>
                  </a:lnTo>
                  <a:lnTo>
                    <a:pt x="8928" y="10160"/>
                  </a:lnTo>
                  <a:lnTo>
                    <a:pt x="9131" y="10083"/>
                  </a:lnTo>
                  <a:lnTo>
                    <a:pt x="9258" y="10134"/>
                  </a:lnTo>
                  <a:lnTo>
                    <a:pt x="9398" y="10020"/>
                  </a:lnTo>
                  <a:lnTo>
                    <a:pt x="9575" y="9906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4170240" y="2949094"/>
              <a:ext cx="54610" cy="80010"/>
            </a:xfrm>
            <a:custGeom>
              <a:avLst/>
              <a:gdLst/>
              <a:ahLst/>
              <a:cxnLst/>
              <a:rect l="l" t="t" r="r" b="b"/>
              <a:pathLst>
                <a:path w="54610" h="80010">
                  <a:moveTo>
                    <a:pt x="40779" y="0"/>
                  </a:moveTo>
                  <a:lnTo>
                    <a:pt x="38328" y="317"/>
                  </a:lnTo>
                  <a:lnTo>
                    <a:pt x="32042" y="546"/>
                  </a:lnTo>
                  <a:lnTo>
                    <a:pt x="28524" y="1079"/>
                  </a:lnTo>
                  <a:lnTo>
                    <a:pt x="11671" y="19811"/>
                  </a:lnTo>
                  <a:lnTo>
                    <a:pt x="9461" y="25387"/>
                  </a:lnTo>
                  <a:lnTo>
                    <a:pt x="7683" y="32194"/>
                  </a:lnTo>
                  <a:lnTo>
                    <a:pt x="6883" y="32918"/>
                  </a:lnTo>
                  <a:lnTo>
                    <a:pt x="6515" y="34289"/>
                  </a:lnTo>
                  <a:lnTo>
                    <a:pt x="6819" y="34632"/>
                  </a:lnTo>
                  <a:lnTo>
                    <a:pt x="6502" y="35826"/>
                  </a:lnTo>
                  <a:lnTo>
                    <a:pt x="5892" y="36372"/>
                  </a:lnTo>
                  <a:lnTo>
                    <a:pt x="5473" y="37845"/>
                  </a:lnTo>
                  <a:lnTo>
                    <a:pt x="5473" y="38468"/>
                  </a:lnTo>
                  <a:lnTo>
                    <a:pt x="4826" y="40081"/>
                  </a:lnTo>
                  <a:lnTo>
                    <a:pt x="4864" y="40817"/>
                  </a:lnTo>
                  <a:lnTo>
                    <a:pt x="4140" y="43078"/>
                  </a:lnTo>
                  <a:lnTo>
                    <a:pt x="3340" y="44411"/>
                  </a:lnTo>
                  <a:lnTo>
                    <a:pt x="2527" y="46799"/>
                  </a:lnTo>
                  <a:lnTo>
                    <a:pt x="0" y="50926"/>
                  </a:lnTo>
                  <a:lnTo>
                    <a:pt x="508" y="53530"/>
                  </a:lnTo>
                  <a:lnTo>
                    <a:pt x="2324" y="58864"/>
                  </a:lnTo>
                  <a:lnTo>
                    <a:pt x="3797" y="61391"/>
                  </a:lnTo>
                  <a:lnTo>
                    <a:pt x="10456" y="70760"/>
                  </a:lnTo>
                  <a:lnTo>
                    <a:pt x="16522" y="76669"/>
                  </a:lnTo>
                  <a:lnTo>
                    <a:pt x="23674" y="79426"/>
                  </a:lnTo>
                  <a:lnTo>
                    <a:pt x="32105" y="77114"/>
                  </a:lnTo>
                  <a:lnTo>
                    <a:pt x="53543" y="36575"/>
                  </a:lnTo>
                  <a:lnTo>
                    <a:pt x="53898" y="30530"/>
                  </a:lnTo>
                  <a:lnTo>
                    <a:pt x="53632" y="24650"/>
                  </a:lnTo>
                  <a:lnTo>
                    <a:pt x="54013" y="21386"/>
                  </a:lnTo>
                  <a:lnTo>
                    <a:pt x="48463" y="5689"/>
                  </a:lnTo>
                  <a:lnTo>
                    <a:pt x="40779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4167187" y="2947250"/>
              <a:ext cx="60960" cy="85090"/>
            </a:xfrm>
            <a:custGeom>
              <a:avLst/>
              <a:gdLst/>
              <a:ahLst/>
              <a:cxnLst/>
              <a:rect l="l" t="t" r="r" b="b"/>
              <a:pathLst>
                <a:path w="60960" h="85089">
                  <a:moveTo>
                    <a:pt x="1206" y="49276"/>
                  </a:moveTo>
                  <a:lnTo>
                    <a:pt x="774" y="49276"/>
                  </a:lnTo>
                  <a:lnTo>
                    <a:pt x="711" y="49022"/>
                  </a:lnTo>
                  <a:lnTo>
                    <a:pt x="0" y="49784"/>
                  </a:lnTo>
                  <a:lnTo>
                    <a:pt x="1206" y="49276"/>
                  </a:lnTo>
                  <a:close/>
                </a:path>
                <a:path w="60960" h="85089">
                  <a:moveTo>
                    <a:pt x="6134" y="68846"/>
                  </a:moveTo>
                  <a:lnTo>
                    <a:pt x="5892" y="68846"/>
                  </a:lnTo>
                  <a:lnTo>
                    <a:pt x="5956" y="68973"/>
                  </a:lnTo>
                  <a:lnTo>
                    <a:pt x="6134" y="68846"/>
                  </a:lnTo>
                  <a:close/>
                </a:path>
                <a:path w="60960" h="85089">
                  <a:moveTo>
                    <a:pt x="7327" y="70218"/>
                  </a:moveTo>
                  <a:lnTo>
                    <a:pt x="7124" y="70116"/>
                  </a:lnTo>
                  <a:lnTo>
                    <a:pt x="7327" y="70218"/>
                  </a:lnTo>
                  <a:close/>
                </a:path>
                <a:path w="60960" h="85089">
                  <a:moveTo>
                    <a:pt x="8026" y="32131"/>
                  </a:moveTo>
                  <a:lnTo>
                    <a:pt x="7874" y="32016"/>
                  </a:lnTo>
                  <a:lnTo>
                    <a:pt x="7645" y="31953"/>
                  </a:lnTo>
                  <a:lnTo>
                    <a:pt x="7772" y="32067"/>
                  </a:lnTo>
                  <a:lnTo>
                    <a:pt x="8026" y="32131"/>
                  </a:lnTo>
                  <a:close/>
                </a:path>
                <a:path w="60960" h="85089">
                  <a:moveTo>
                    <a:pt x="8204" y="27051"/>
                  </a:moveTo>
                  <a:lnTo>
                    <a:pt x="7950" y="26289"/>
                  </a:lnTo>
                  <a:lnTo>
                    <a:pt x="7683" y="27051"/>
                  </a:lnTo>
                  <a:lnTo>
                    <a:pt x="8204" y="27051"/>
                  </a:lnTo>
                  <a:close/>
                </a:path>
                <a:path w="60960" h="85089">
                  <a:moveTo>
                    <a:pt x="8293" y="32207"/>
                  </a:moveTo>
                  <a:lnTo>
                    <a:pt x="8039" y="32131"/>
                  </a:lnTo>
                  <a:lnTo>
                    <a:pt x="8293" y="32207"/>
                  </a:lnTo>
                  <a:close/>
                </a:path>
                <a:path w="60960" h="85089">
                  <a:moveTo>
                    <a:pt x="8521" y="27051"/>
                  </a:moveTo>
                  <a:lnTo>
                    <a:pt x="8204" y="27051"/>
                  </a:lnTo>
                  <a:lnTo>
                    <a:pt x="8242" y="27178"/>
                  </a:lnTo>
                  <a:lnTo>
                    <a:pt x="8521" y="27051"/>
                  </a:lnTo>
                  <a:close/>
                </a:path>
                <a:path w="60960" h="85089">
                  <a:moveTo>
                    <a:pt x="8750" y="32918"/>
                  </a:moveTo>
                  <a:lnTo>
                    <a:pt x="8318" y="32893"/>
                  </a:lnTo>
                  <a:lnTo>
                    <a:pt x="8559" y="32956"/>
                  </a:lnTo>
                  <a:lnTo>
                    <a:pt x="8750" y="32918"/>
                  </a:lnTo>
                  <a:close/>
                </a:path>
                <a:path w="60960" h="85089">
                  <a:moveTo>
                    <a:pt x="9182" y="32766"/>
                  </a:moveTo>
                  <a:lnTo>
                    <a:pt x="8432" y="32385"/>
                  </a:lnTo>
                  <a:lnTo>
                    <a:pt x="8636" y="32639"/>
                  </a:lnTo>
                  <a:lnTo>
                    <a:pt x="8737" y="32842"/>
                  </a:lnTo>
                  <a:lnTo>
                    <a:pt x="9182" y="32766"/>
                  </a:lnTo>
                  <a:close/>
                </a:path>
                <a:path w="60960" h="85089">
                  <a:moveTo>
                    <a:pt x="9321" y="72809"/>
                  </a:moveTo>
                  <a:lnTo>
                    <a:pt x="8445" y="72644"/>
                  </a:lnTo>
                  <a:lnTo>
                    <a:pt x="9080" y="72898"/>
                  </a:lnTo>
                  <a:lnTo>
                    <a:pt x="9321" y="72809"/>
                  </a:lnTo>
                  <a:close/>
                </a:path>
                <a:path w="60960" h="85089">
                  <a:moveTo>
                    <a:pt x="10896" y="21844"/>
                  </a:moveTo>
                  <a:close/>
                </a:path>
                <a:path w="60960" h="85089">
                  <a:moveTo>
                    <a:pt x="11455" y="42545"/>
                  </a:moveTo>
                  <a:lnTo>
                    <a:pt x="11303" y="42468"/>
                  </a:lnTo>
                  <a:lnTo>
                    <a:pt x="11455" y="42545"/>
                  </a:lnTo>
                  <a:close/>
                </a:path>
                <a:path w="60960" h="85089">
                  <a:moveTo>
                    <a:pt x="11696" y="16903"/>
                  </a:moveTo>
                  <a:lnTo>
                    <a:pt x="11569" y="16814"/>
                  </a:lnTo>
                  <a:lnTo>
                    <a:pt x="11696" y="16903"/>
                  </a:lnTo>
                  <a:close/>
                </a:path>
                <a:path w="60960" h="85089">
                  <a:moveTo>
                    <a:pt x="12217" y="64389"/>
                  </a:moveTo>
                  <a:lnTo>
                    <a:pt x="11658" y="64262"/>
                  </a:lnTo>
                  <a:lnTo>
                    <a:pt x="11391" y="63881"/>
                  </a:lnTo>
                  <a:lnTo>
                    <a:pt x="10833" y="63754"/>
                  </a:lnTo>
                  <a:lnTo>
                    <a:pt x="11569" y="63373"/>
                  </a:lnTo>
                  <a:lnTo>
                    <a:pt x="11010" y="61849"/>
                  </a:lnTo>
                  <a:lnTo>
                    <a:pt x="10553" y="61341"/>
                  </a:lnTo>
                  <a:lnTo>
                    <a:pt x="10198" y="60960"/>
                  </a:lnTo>
                  <a:lnTo>
                    <a:pt x="10871" y="60833"/>
                  </a:lnTo>
                  <a:lnTo>
                    <a:pt x="10579" y="60198"/>
                  </a:lnTo>
                  <a:lnTo>
                    <a:pt x="8255" y="61341"/>
                  </a:lnTo>
                  <a:lnTo>
                    <a:pt x="7874" y="60706"/>
                  </a:lnTo>
                  <a:lnTo>
                    <a:pt x="8940" y="59944"/>
                  </a:lnTo>
                  <a:lnTo>
                    <a:pt x="8356" y="58801"/>
                  </a:lnTo>
                  <a:lnTo>
                    <a:pt x="8813" y="57785"/>
                  </a:lnTo>
                  <a:lnTo>
                    <a:pt x="8978" y="57404"/>
                  </a:lnTo>
                  <a:lnTo>
                    <a:pt x="7518" y="56769"/>
                  </a:lnTo>
                  <a:lnTo>
                    <a:pt x="8077" y="56642"/>
                  </a:lnTo>
                  <a:lnTo>
                    <a:pt x="8178" y="56769"/>
                  </a:lnTo>
                  <a:lnTo>
                    <a:pt x="8140" y="56642"/>
                  </a:lnTo>
                  <a:lnTo>
                    <a:pt x="8039" y="56261"/>
                  </a:lnTo>
                  <a:lnTo>
                    <a:pt x="8051" y="56007"/>
                  </a:lnTo>
                  <a:lnTo>
                    <a:pt x="647" y="56007"/>
                  </a:lnTo>
                  <a:lnTo>
                    <a:pt x="317" y="56007"/>
                  </a:lnTo>
                  <a:lnTo>
                    <a:pt x="190" y="57023"/>
                  </a:lnTo>
                  <a:lnTo>
                    <a:pt x="2387" y="56642"/>
                  </a:lnTo>
                  <a:lnTo>
                    <a:pt x="1816" y="57785"/>
                  </a:lnTo>
                  <a:lnTo>
                    <a:pt x="1612" y="57658"/>
                  </a:lnTo>
                  <a:lnTo>
                    <a:pt x="1828" y="59817"/>
                  </a:lnTo>
                  <a:lnTo>
                    <a:pt x="3581" y="61722"/>
                  </a:lnTo>
                  <a:lnTo>
                    <a:pt x="3162" y="63754"/>
                  </a:lnTo>
                  <a:lnTo>
                    <a:pt x="4432" y="63373"/>
                  </a:lnTo>
                  <a:lnTo>
                    <a:pt x="3708" y="65913"/>
                  </a:lnTo>
                  <a:lnTo>
                    <a:pt x="5334" y="65024"/>
                  </a:lnTo>
                  <a:lnTo>
                    <a:pt x="5194" y="66421"/>
                  </a:lnTo>
                  <a:lnTo>
                    <a:pt x="10985" y="66421"/>
                  </a:lnTo>
                  <a:lnTo>
                    <a:pt x="11836" y="65024"/>
                  </a:lnTo>
                  <a:lnTo>
                    <a:pt x="12217" y="64389"/>
                  </a:lnTo>
                  <a:close/>
                </a:path>
                <a:path w="60960" h="85089">
                  <a:moveTo>
                    <a:pt x="12966" y="36576"/>
                  </a:moveTo>
                  <a:lnTo>
                    <a:pt x="12560" y="36461"/>
                  </a:lnTo>
                  <a:lnTo>
                    <a:pt x="12369" y="36576"/>
                  </a:lnTo>
                  <a:lnTo>
                    <a:pt x="12966" y="36576"/>
                  </a:lnTo>
                  <a:close/>
                </a:path>
                <a:path w="60960" h="85089">
                  <a:moveTo>
                    <a:pt x="13817" y="30734"/>
                  </a:moveTo>
                  <a:lnTo>
                    <a:pt x="13411" y="30988"/>
                  </a:lnTo>
                  <a:lnTo>
                    <a:pt x="13538" y="30988"/>
                  </a:lnTo>
                  <a:lnTo>
                    <a:pt x="13817" y="30734"/>
                  </a:lnTo>
                  <a:close/>
                </a:path>
                <a:path w="60960" h="85089">
                  <a:moveTo>
                    <a:pt x="14084" y="13385"/>
                  </a:moveTo>
                  <a:lnTo>
                    <a:pt x="13881" y="13335"/>
                  </a:lnTo>
                  <a:lnTo>
                    <a:pt x="13627" y="12573"/>
                  </a:lnTo>
                  <a:lnTo>
                    <a:pt x="13195" y="12954"/>
                  </a:lnTo>
                  <a:lnTo>
                    <a:pt x="13131" y="13208"/>
                  </a:lnTo>
                  <a:lnTo>
                    <a:pt x="13436" y="13716"/>
                  </a:lnTo>
                  <a:lnTo>
                    <a:pt x="14084" y="13385"/>
                  </a:lnTo>
                  <a:close/>
                </a:path>
                <a:path w="60960" h="85089">
                  <a:moveTo>
                    <a:pt x="14414" y="13462"/>
                  </a:moveTo>
                  <a:lnTo>
                    <a:pt x="14325" y="13246"/>
                  </a:lnTo>
                  <a:lnTo>
                    <a:pt x="14160" y="13335"/>
                  </a:lnTo>
                  <a:lnTo>
                    <a:pt x="14414" y="13462"/>
                  </a:lnTo>
                  <a:close/>
                </a:path>
                <a:path w="60960" h="85089">
                  <a:moveTo>
                    <a:pt x="14681" y="77978"/>
                  </a:moveTo>
                  <a:lnTo>
                    <a:pt x="14097" y="77978"/>
                  </a:lnTo>
                  <a:lnTo>
                    <a:pt x="14516" y="78193"/>
                  </a:lnTo>
                  <a:lnTo>
                    <a:pt x="14681" y="77978"/>
                  </a:lnTo>
                  <a:close/>
                </a:path>
                <a:path w="60960" h="85089">
                  <a:moveTo>
                    <a:pt x="14859" y="78359"/>
                  </a:moveTo>
                  <a:lnTo>
                    <a:pt x="14516" y="78193"/>
                  </a:lnTo>
                  <a:lnTo>
                    <a:pt x="14198" y="78613"/>
                  </a:lnTo>
                  <a:lnTo>
                    <a:pt x="14859" y="78359"/>
                  </a:lnTo>
                  <a:close/>
                </a:path>
                <a:path w="60960" h="85089">
                  <a:moveTo>
                    <a:pt x="15100" y="28448"/>
                  </a:moveTo>
                  <a:lnTo>
                    <a:pt x="14478" y="26670"/>
                  </a:lnTo>
                  <a:lnTo>
                    <a:pt x="14122" y="25654"/>
                  </a:lnTo>
                  <a:lnTo>
                    <a:pt x="11950" y="25654"/>
                  </a:lnTo>
                  <a:lnTo>
                    <a:pt x="11950" y="36068"/>
                  </a:lnTo>
                  <a:lnTo>
                    <a:pt x="11925" y="36195"/>
                  </a:lnTo>
                  <a:lnTo>
                    <a:pt x="11925" y="36068"/>
                  </a:lnTo>
                  <a:lnTo>
                    <a:pt x="11950" y="25654"/>
                  </a:lnTo>
                  <a:lnTo>
                    <a:pt x="10528" y="25654"/>
                  </a:lnTo>
                  <a:lnTo>
                    <a:pt x="9372" y="25654"/>
                  </a:lnTo>
                  <a:lnTo>
                    <a:pt x="9994" y="26289"/>
                  </a:lnTo>
                  <a:lnTo>
                    <a:pt x="9067" y="26670"/>
                  </a:lnTo>
                  <a:lnTo>
                    <a:pt x="8597" y="26035"/>
                  </a:lnTo>
                  <a:lnTo>
                    <a:pt x="8788" y="26924"/>
                  </a:lnTo>
                  <a:lnTo>
                    <a:pt x="8521" y="27051"/>
                  </a:lnTo>
                  <a:lnTo>
                    <a:pt x="8890" y="27051"/>
                  </a:lnTo>
                  <a:lnTo>
                    <a:pt x="9448" y="27432"/>
                  </a:lnTo>
                  <a:lnTo>
                    <a:pt x="9474" y="28448"/>
                  </a:lnTo>
                  <a:lnTo>
                    <a:pt x="8534" y="27559"/>
                  </a:lnTo>
                  <a:lnTo>
                    <a:pt x="7874" y="27686"/>
                  </a:lnTo>
                  <a:lnTo>
                    <a:pt x="7988" y="28448"/>
                  </a:lnTo>
                  <a:lnTo>
                    <a:pt x="8699" y="29083"/>
                  </a:lnTo>
                  <a:lnTo>
                    <a:pt x="8788" y="29337"/>
                  </a:lnTo>
                  <a:lnTo>
                    <a:pt x="8661" y="29591"/>
                  </a:lnTo>
                  <a:lnTo>
                    <a:pt x="8382" y="29591"/>
                  </a:lnTo>
                  <a:lnTo>
                    <a:pt x="8178" y="29464"/>
                  </a:lnTo>
                  <a:lnTo>
                    <a:pt x="8280" y="29591"/>
                  </a:lnTo>
                  <a:lnTo>
                    <a:pt x="8763" y="30226"/>
                  </a:lnTo>
                  <a:lnTo>
                    <a:pt x="8826" y="30391"/>
                  </a:lnTo>
                  <a:lnTo>
                    <a:pt x="7848" y="31242"/>
                  </a:lnTo>
                  <a:lnTo>
                    <a:pt x="7823" y="31496"/>
                  </a:lnTo>
                  <a:lnTo>
                    <a:pt x="8559" y="32258"/>
                  </a:lnTo>
                  <a:lnTo>
                    <a:pt x="8293" y="32258"/>
                  </a:lnTo>
                  <a:lnTo>
                    <a:pt x="9398" y="32512"/>
                  </a:lnTo>
                  <a:lnTo>
                    <a:pt x="9791" y="32639"/>
                  </a:lnTo>
                  <a:lnTo>
                    <a:pt x="9829" y="32994"/>
                  </a:lnTo>
                  <a:lnTo>
                    <a:pt x="10248" y="33528"/>
                  </a:lnTo>
                  <a:lnTo>
                    <a:pt x="9537" y="33274"/>
                  </a:lnTo>
                  <a:lnTo>
                    <a:pt x="9639" y="33147"/>
                  </a:lnTo>
                  <a:lnTo>
                    <a:pt x="9372" y="33020"/>
                  </a:lnTo>
                  <a:lnTo>
                    <a:pt x="9182" y="32766"/>
                  </a:lnTo>
                  <a:lnTo>
                    <a:pt x="9359" y="33147"/>
                  </a:lnTo>
                  <a:lnTo>
                    <a:pt x="8775" y="33007"/>
                  </a:lnTo>
                  <a:lnTo>
                    <a:pt x="8940" y="33909"/>
                  </a:lnTo>
                  <a:lnTo>
                    <a:pt x="8267" y="34544"/>
                  </a:lnTo>
                  <a:lnTo>
                    <a:pt x="7264" y="34163"/>
                  </a:lnTo>
                  <a:lnTo>
                    <a:pt x="8547" y="33147"/>
                  </a:lnTo>
                  <a:lnTo>
                    <a:pt x="8712" y="33020"/>
                  </a:lnTo>
                  <a:lnTo>
                    <a:pt x="8559" y="32956"/>
                  </a:lnTo>
                  <a:lnTo>
                    <a:pt x="7556" y="33147"/>
                  </a:lnTo>
                  <a:lnTo>
                    <a:pt x="8166" y="32766"/>
                  </a:lnTo>
                  <a:lnTo>
                    <a:pt x="8331" y="32766"/>
                  </a:lnTo>
                  <a:lnTo>
                    <a:pt x="6794" y="32131"/>
                  </a:lnTo>
                  <a:lnTo>
                    <a:pt x="8509" y="32639"/>
                  </a:lnTo>
                  <a:lnTo>
                    <a:pt x="7442" y="32131"/>
                  </a:lnTo>
                  <a:lnTo>
                    <a:pt x="6896" y="31877"/>
                  </a:lnTo>
                  <a:lnTo>
                    <a:pt x="6451" y="32207"/>
                  </a:lnTo>
                  <a:lnTo>
                    <a:pt x="5715" y="35966"/>
                  </a:lnTo>
                  <a:lnTo>
                    <a:pt x="6235" y="36068"/>
                  </a:lnTo>
                  <a:lnTo>
                    <a:pt x="6540" y="36080"/>
                  </a:lnTo>
                  <a:lnTo>
                    <a:pt x="7099" y="36195"/>
                  </a:lnTo>
                  <a:lnTo>
                    <a:pt x="7683" y="36703"/>
                  </a:lnTo>
                  <a:lnTo>
                    <a:pt x="6807" y="36703"/>
                  </a:lnTo>
                  <a:lnTo>
                    <a:pt x="5422" y="36322"/>
                  </a:lnTo>
                  <a:lnTo>
                    <a:pt x="5308" y="37211"/>
                  </a:lnTo>
                  <a:lnTo>
                    <a:pt x="5600" y="38354"/>
                  </a:lnTo>
                  <a:lnTo>
                    <a:pt x="6908" y="38735"/>
                  </a:lnTo>
                  <a:lnTo>
                    <a:pt x="6629" y="38989"/>
                  </a:lnTo>
                  <a:lnTo>
                    <a:pt x="6629" y="39497"/>
                  </a:lnTo>
                  <a:lnTo>
                    <a:pt x="5448" y="40513"/>
                  </a:lnTo>
                  <a:lnTo>
                    <a:pt x="5283" y="39916"/>
                  </a:lnTo>
                  <a:lnTo>
                    <a:pt x="5410" y="39878"/>
                  </a:lnTo>
                  <a:lnTo>
                    <a:pt x="5816" y="39751"/>
                  </a:lnTo>
                  <a:lnTo>
                    <a:pt x="6629" y="39497"/>
                  </a:lnTo>
                  <a:lnTo>
                    <a:pt x="6629" y="38989"/>
                  </a:lnTo>
                  <a:lnTo>
                    <a:pt x="6045" y="39497"/>
                  </a:lnTo>
                  <a:lnTo>
                    <a:pt x="5295" y="39154"/>
                  </a:lnTo>
                  <a:lnTo>
                    <a:pt x="5295" y="39878"/>
                  </a:lnTo>
                  <a:lnTo>
                    <a:pt x="5232" y="39751"/>
                  </a:lnTo>
                  <a:lnTo>
                    <a:pt x="5295" y="39878"/>
                  </a:lnTo>
                  <a:lnTo>
                    <a:pt x="5295" y="39154"/>
                  </a:lnTo>
                  <a:lnTo>
                    <a:pt x="4940" y="38989"/>
                  </a:lnTo>
                  <a:lnTo>
                    <a:pt x="4584" y="40132"/>
                  </a:lnTo>
                  <a:lnTo>
                    <a:pt x="4838" y="40055"/>
                  </a:lnTo>
                  <a:lnTo>
                    <a:pt x="4978" y="40017"/>
                  </a:lnTo>
                  <a:lnTo>
                    <a:pt x="5194" y="40513"/>
                  </a:lnTo>
                  <a:lnTo>
                    <a:pt x="5511" y="40767"/>
                  </a:lnTo>
                  <a:lnTo>
                    <a:pt x="5422" y="41148"/>
                  </a:lnTo>
                  <a:lnTo>
                    <a:pt x="4876" y="41148"/>
                  </a:lnTo>
                  <a:lnTo>
                    <a:pt x="4876" y="45847"/>
                  </a:lnTo>
                  <a:lnTo>
                    <a:pt x="4737" y="45593"/>
                  </a:lnTo>
                  <a:lnTo>
                    <a:pt x="4419" y="45974"/>
                  </a:lnTo>
                  <a:lnTo>
                    <a:pt x="4089" y="46101"/>
                  </a:lnTo>
                  <a:lnTo>
                    <a:pt x="4406" y="45466"/>
                  </a:lnTo>
                  <a:lnTo>
                    <a:pt x="4711" y="45466"/>
                  </a:lnTo>
                  <a:lnTo>
                    <a:pt x="4838" y="45593"/>
                  </a:lnTo>
                  <a:lnTo>
                    <a:pt x="4876" y="45847"/>
                  </a:lnTo>
                  <a:lnTo>
                    <a:pt x="4876" y="41148"/>
                  </a:lnTo>
                  <a:lnTo>
                    <a:pt x="4775" y="44450"/>
                  </a:lnTo>
                  <a:lnTo>
                    <a:pt x="4749" y="44577"/>
                  </a:lnTo>
                  <a:lnTo>
                    <a:pt x="4775" y="44450"/>
                  </a:lnTo>
                  <a:lnTo>
                    <a:pt x="4775" y="41148"/>
                  </a:lnTo>
                  <a:lnTo>
                    <a:pt x="4356" y="41148"/>
                  </a:lnTo>
                  <a:lnTo>
                    <a:pt x="4368" y="42291"/>
                  </a:lnTo>
                  <a:lnTo>
                    <a:pt x="4495" y="42468"/>
                  </a:lnTo>
                  <a:lnTo>
                    <a:pt x="4610" y="44069"/>
                  </a:lnTo>
                  <a:lnTo>
                    <a:pt x="4495" y="44450"/>
                  </a:lnTo>
                  <a:lnTo>
                    <a:pt x="4025" y="43942"/>
                  </a:lnTo>
                  <a:lnTo>
                    <a:pt x="3606" y="44069"/>
                  </a:lnTo>
                  <a:lnTo>
                    <a:pt x="3530" y="44831"/>
                  </a:lnTo>
                  <a:lnTo>
                    <a:pt x="2527" y="46736"/>
                  </a:lnTo>
                  <a:lnTo>
                    <a:pt x="2019" y="47244"/>
                  </a:lnTo>
                  <a:lnTo>
                    <a:pt x="1422" y="47625"/>
                  </a:lnTo>
                  <a:lnTo>
                    <a:pt x="889" y="48006"/>
                  </a:lnTo>
                  <a:lnTo>
                    <a:pt x="1092" y="48234"/>
                  </a:lnTo>
                  <a:lnTo>
                    <a:pt x="1181" y="48768"/>
                  </a:lnTo>
                  <a:lnTo>
                    <a:pt x="1308" y="50038"/>
                  </a:lnTo>
                  <a:lnTo>
                    <a:pt x="1206" y="50292"/>
                  </a:lnTo>
                  <a:lnTo>
                    <a:pt x="622" y="50292"/>
                  </a:lnTo>
                  <a:lnTo>
                    <a:pt x="469" y="49911"/>
                  </a:lnTo>
                  <a:lnTo>
                    <a:pt x="546" y="52324"/>
                  </a:lnTo>
                  <a:lnTo>
                    <a:pt x="1104" y="54102"/>
                  </a:lnTo>
                  <a:lnTo>
                    <a:pt x="1219" y="54737"/>
                  </a:lnTo>
                  <a:lnTo>
                    <a:pt x="698" y="55880"/>
                  </a:lnTo>
                  <a:lnTo>
                    <a:pt x="8089" y="55880"/>
                  </a:lnTo>
                  <a:lnTo>
                    <a:pt x="8331" y="55245"/>
                  </a:lnTo>
                  <a:lnTo>
                    <a:pt x="8509" y="54737"/>
                  </a:lnTo>
                  <a:lnTo>
                    <a:pt x="7848" y="54940"/>
                  </a:lnTo>
                  <a:lnTo>
                    <a:pt x="6743" y="54229"/>
                  </a:lnTo>
                  <a:lnTo>
                    <a:pt x="6248" y="53721"/>
                  </a:lnTo>
                  <a:lnTo>
                    <a:pt x="7112" y="53848"/>
                  </a:lnTo>
                  <a:lnTo>
                    <a:pt x="6756" y="53721"/>
                  </a:lnTo>
                  <a:lnTo>
                    <a:pt x="5702" y="53340"/>
                  </a:lnTo>
                  <a:lnTo>
                    <a:pt x="5511" y="52705"/>
                  </a:lnTo>
                  <a:lnTo>
                    <a:pt x="5651" y="52578"/>
                  </a:lnTo>
                  <a:lnTo>
                    <a:pt x="6210" y="52705"/>
                  </a:lnTo>
                  <a:lnTo>
                    <a:pt x="5969" y="52832"/>
                  </a:lnTo>
                  <a:lnTo>
                    <a:pt x="6502" y="52578"/>
                  </a:lnTo>
                  <a:lnTo>
                    <a:pt x="5245" y="52324"/>
                  </a:lnTo>
                  <a:lnTo>
                    <a:pt x="5892" y="51943"/>
                  </a:lnTo>
                  <a:lnTo>
                    <a:pt x="6324" y="52324"/>
                  </a:lnTo>
                  <a:lnTo>
                    <a:pt x="6540" y="51943"/>
                  </a:lnTo>
                  <a:lnTo>
                    <a:pt x="6261" y="51816"/>
                  </a:lnTo>
                  <a:lnTo>
                    <a:pt x="5829" y="51308"/>
                  </a:lnTo>
                  <a:lnTo>
                    <a:pt x="5689" y="50800"/>
                  </a:lnTo>
                  <a:lnTo>
                    <a:pt x="6489" y="50292"/>
                  </a:lnTo>
                  <a:lnTo>
                    <a:pt x="6692" y="50165"/>
                  </a:lnTo>
                  <a:lnTo>
                    <a:pt x="7429" y="50419"/>
                  </a:lnTo>
                  <a:lnTo>
                    <a:pt x="7188" y="50165"/>
                  </a:lnTo>
                  <a:lnTo>
                    <a:pt x="7061" y="50038"/>
                  </a:lnTo>
                  <a:lnTo>
                    <a:pt x="6692" y="49403"/>
                  </a:lnTo>
                  <a:lnTo>
                    <a:pt x="7099" y="49149"/>
                  </a:lnTo>
                  <a:lnTo>
                    <a:pt x="7404" y="49149"/>
                  </a:lnTo>
                  <a:lnTo>
                    <a:pt x="7531" y="49530"/>
                  </a:lnTo>
                  <a:lnTo>
                    <a:pt x="7950" y="49149"/>
                  </a:lnTo>
                  <a:lnTo>
                    <a:pt x="8547" y="48602"/>
                  </a:lnTo>
                  <a:lnTo>
                    <a:pt x="9042" y="48768"/>
                  </a:lnTo>
                  <a:lnTo>
                    <a:pt x="9359" y="48260"/>
                  </a:lnTo>
                  <a:lnTo>
                    <a:pt x="10223" y="49149"/>
                  </a:lnTo>
                  <a:lnTo>
                    <a:pt x="9639" y="48260"/>
                  </a:lnTo>
                  <a:lnTo>
                    <a:pt x="8991" y="47117"/>
                  </a:lnTo>
                  <a:lnTo>
                    <a:pt x="9664" y="46609"/>
                  </a:lnTo>
                  <a:lnTo>
                    <a:pt x="9956" y="46609"/>
                  </a:lnTo>
                  <a:lnTo>
                    <a:pt x="10007" y="46736"/>
                  </a:lnTo>
                  <a:lnTo>
                    <a:pt x="10147" y="46609"/>
                  </a:lnTo>
                  <a:lnTo>
                    <a:pt x="10096" y="46228"/>
                  </a:lnTo>
                  <a:lnTo>
                    <a:pt x="10223" y="46101"/>
                  </a:lnTo>
                  <a:lnTo>
                    <a:pt x="10477" y="45847"/>
                  </a:lnTo>
                  <a:lnTo>
                    <a:pt x="10591" y="45593"/>
                  </a:lnTo>
                  <a:lnTo>
                    <a:pt x="11239" y="45720"/>
                  </a:lnTo>
                  <a:lnTo>
                    <a:pt x="11315" y="44831"/>
                  </a:lnTo>
                  <a:lnTo>
                    <a:pt x="11506" y="44069"/>
                  </a:lnTo>
                  <a:lnTo>
                    <a:pt x="11010" y="43929"/>
                  </a:lnTo>
                  <a:lnTo>
                    <a:pt x="11010" y="45466"/>
                  </a:lnTo>
                  <a:lnTo>
                    <a:pt x="10807" y="45593"/>
                  </a:lnTo>
                  <a:lnTo>
                    <a:pt x="10731" y="44958"/>
                  </a:lnTo>
                  <a:lnTo>
                    <a:pt x="10642" y="44831"/>
                  </a:lnTo>
                  <a:lnTo>
                    <a:pt x="10922" y="45085"/>
                  </a:lnTo>
                  <a:lnTo>
                    <a:pt x="11010" y="45466"/>
                  </a:lnTo>
                  <a:lnTo>
                    <a:pt x="11010" y="43929"/>
                  </a:lnTo>
                  <a:lnTo>
                    <a:pt x="10668" y="43815"/>
                  </a:lnTo>
                  <a:lnTo>
                    <a:pt x="10934" y="43307"/>
                  </a:lnTo>
                  <a:lnTo>
                    <a:pt x="10109" y="43688"/>
                  </a:lnTo>
                  <a:lnTo>
                    <a:pt x="10109" y="43992"/>
                  </a:lnTo>
                  <a:lnTo>
                    <a:pt x="9855" y="44157"/>
                  </a:lnTo>
                  <a:lnTo>
                    <a:pt x="10083" y="44348"/>
                  </a:lnTo>
                  <a:lnTo>
                    <a:pt x="10109" y="44221"/>
                  </a:lnTo>
                  <a:lnTo>
                    <a:pt x="10109" y="44450"/>
                  </a:lnTo>
                  <a:lnTo>
                    <a:pt x="9740" y="45466"/>
                  </a:lnTo>
                  <a:lnTo>
                    <a:pt x="9245" y="44577"/>
                  </a:lnTo>
                  <a:lnTo>
                    <a:pt x="9855" y="44196"/>
                  </a:lnTo>
                  <a:lnTo>
                    <a:pt x="9410" y="43688"/>
                  </a:lnTo>
                  <a:lnTo>
                    <a:pt x="8940" y="43370"/>
                  </a:lnTo>
                  <a:lnTo>
                    <a:pt x="8940" y="47244"/>
                  </a:lnTo>
                  <a:lnTo>
                    <a:pt x="8636" y="47853"/>
                  </a:lnTo>
                  <a:lnTo>
                    <a:pt x="8534" y="48260"/>
                  </a:lnTo>
                  <a:lnTo>
                    <a:pt x="8775" y="48387"/>
                  </a:lnTo>
                  <a:lnTo>
                    <a:pt x="8458" y="48234"/>
                  </a:lnTo>
                  <a:lnTo>
                    <a:pt x="7277" y="47625"/>
                  </a:lnTo>
                  <a:lnTo>
                    <a:pt x="8420" y="47117"/>
                  </a:lnTo>
                  <a:lnTo>
                    <a:pt x="8699" y="47244"/>
                  </a:lnTo>
                  <a:lnTo>
                    <a:pt x="8940" y="47244"/>
                  </a:lnTo>
                  <a:lnTo>
                    <a:pt x="8940" y="43370"/>
                  </a:lnTo>
                  <a:lnTo>
                    <a:pt x="8674" y="43180"/>
                  </a:lnTo>
                  <a:lnTo>
                    <a:pt x="9982" y="42799"/>
                  </a:lnTo>
                  <a:lnTo>
                    <a:pt x="10756" y="42164"/>
                  </a:lnTo>
                  <a:lnTo>
                    <a:pt x="11303" y="42468"/>
                  </a:lnTo>
                  <a:lnTo>
                    <a:pt x="11404" y="42164"/>
                  </a:lnTo>
                  <a:lnTo>
                    <a:pt x="11518" y="41783"/>
                  </a:lnTo>
                  <a:lnTo>
                    <a:pt x="11582" y="40513"/>
                  </a:lnTo>
                  <a:lnTo>
                    <a:pt x="11468" y="40005"/>
                  </a:lnTo>
                  <a:lnTo>
                    <a:pt x="11417" y="39878"/>
                  </a:lnTo>
                  <a:lnTo>
                    <a:pt x="11239" y="39751"/>
                  </a:lnTo>
                  <a:lnTo>
                    <a:pt x="10566" y="38481"/>
                  </a:lnTo>
                  <a:lnTo>
                    <a:pt x="11226" y="38608"/>
                  </a:lnTo>
                  <a:lnTo>
                    <a:pt x="11544" y="38608"/>
                  </a:lnTo>
                  <a:lnTo>
                    <a:pt x="11493" y="39370"/>
                  </a:lnTo>
                  <a:lnTo>
                    <a:pt x="11582" y="38862"/>
                  </a:lnTo>
                  <a:lnTo>
                    <a:pt x="11772" y="38481"/>
                  </a:lnTo>
                  <a:lnTo>
                    <a:pt x="11899" y="38227"/>
                  </a:lnTo>
                  <a:lnTo>
                    <a:pt x="11785" y="36703"/>
                  </a:lnTo>
                  <a:lnTo>
                    <a:pt x="11658" y="36449"/>
                  </a:lnTo>
                  <a:lnTo>
                    <a:pt x="11087" y="36322"/>
                  </a:lnTo>
                  <a:lnTo>
                    <a:pt x="11087" y="36055"/>
                  </a:lnTo>
                  <a:lnTo>
                    <a:pt x="11214" y="36004"/>
                  </a:lnTo>
                  <a:lnTo>
                    <a:pt x="11290" y="35814"/>
                  </a:lnTo>
                  <a:lnTo>
                    <a:pt x="11607" y="35966"/>
                  </a:lnTo>
                  <a:lnTo>
                    <a:pt x="11734" y="36055"/>
                  </a:lnTo>
                  <a:lnTo>
                    <a:pt x="11214" y="36004"/>
                  </a:lnTo>
                  <a:lnTo>
                    <a:pt x="12560" y="36461"/>
                  </a:lnTo>
                  <a:lnTo>
                    <a:pt x="12763" y="36195"/>
                  </a:lnTo>
                  <a:lnTo>
                    <a:pt x="12852" y="35941"/>
                  </a:lnTo>
                  <a:lnTo>
                    <a:pt x="12890" y="35814"/>
                  </a:lnTo>
                  <a:lnTo>
                    <a:pt x="12979" y="35560"/>
                  </a:lnTo>
                  <a:lnTo>
                    <a:pt x="13093" y="34798"/>
                  </a:lnTo>
                  <a:lnTo>
                    <a:pt x="13106" y="34544"/>
                  </a:lnTo>
                  <a:lnTo>
                    <a:pt x="12992" y="33782"/>
                  </a:lnTo>
                  <a:lnTo>
                    <a:pt x="12928" y="33528"/>
                  </a:lnTo>
                  <a:lnTo>
                    <a:pt x="12395" y="31623"/>
                  </a:lnTo>
                  <a:lnTo>
                    <a:pt x="13411" y="30988"/>
                  </a:lnTo>
                  <a:lnTo>
                    <a:pt x="15049" y="28702"/>
                  </a:lnTo>
                  <a:lnTo>
                    <a:pt x="15100" y="28448"/>
                  </a:lnTo>
                  <a:close/>
                </a:path>
                <a:path w="60960" h="85089">
                  <a:moveTo>
                    <a:pt x="18834" y="6934"/>
                  </a:moveTo>
                  <a:lnTo>
                    <a:pt x="18707" y="7035"/>
                  </a:lnTo>
                  <a:lnTo>
                    <a:pt x="18542" y="7150"/>
                  </a:lnTo>
                  <a:lnTo>
                    <a:pt x="18643" y="7391"/>
                  </a:lnTo>
                  <a:lnTo>
                    <a:pt x="18834" y="6934"/>
                  </a:lnTo>
                  <a:close/>
                </a:path>
                <a:path w="60960" h="85089">
                  <a:moveTo>
                    <a:pt x="18910" y="11887"/>
                  </a:moveTo>
                  <a:lnTo>
                    <a:pt x="18516" y="11493"/>
                  </a:lnTo>
                  <a:lnTo>
                    <a:pt x="18910" y="11887"/>
                  </a:lnTo>
                  <a:close/>
                </a:path>
                <a:path w="60960" h="85089">
                  <a:moveTo>
                    <a:pt x="18973" y="6807"/>
                  </a:moveTo>
                  <a:lnTo>
                    <a:pt x="18834" y="6934"/>
                  </a:lnTo>
                  <a:lnTo>
                    <a:pt x="18973" y="6807"/>
                  </a:lnTo>
                  <a:close/>
                </a:path>
                <a:path w="60960" h="85089">
                  <a:moveTo>
                    <a:pt x="18999" y="6527"/>
                  </a:moveTo>
                  <a:lnTo>
                    <a:pt x="18859" y="6591"/>
                  </a:lnTo>
                  <a:lnTo>
                    <a:pt x="18923" y="6718"/>
                  </a:lnTo>
                  <a:lnTo>
                    <a:pt x="18999" y="6527"/>
                  </a:lnTo>
                  <a:close/>
                </a:path>
                <a:path w="60960" h="85089">
                  <a:moveTo>
                    <a:pt x="19456" y="9575"/>
                  </a:moveTo>
                  <a:lnTo>
                    <a:pt x="19316" y="8991"/>
                  </a:lnTo>
                  <a:lnTo>
                    <a:pt x="19050" y="8026"/>
                  </a:lnTo>
                  <a:lnTo>
                    <a:pt x="18186" y="7569"/>
                  </a:lnTo>
                  <a:lnTo>
                    <a:pt x="18592" y="8559"/>
                  </a:lnTo>
                  <a:lnTo>
                    <a:pt x="18224" y="8356"/>
                  </a:lnTo>
                  <a:lnTo>
                    <a:pt x="18834" y="9436"/>
                  </a:lnTo>
                  <a:lnTo>
                    <a:pt x="18732" y="9753"/>
                  </a:lnTo>
                  <a:lnTo>
                    <a:pt x="18237" y="9664"/>
                  </a:lnTo>
                  <a:lnTo>
                    <a:pt x="17970" y="9398"/>
                  </a:lnTo>
                  <a:lnTo>
                    <a:pt x="18110" y="9652"/>
                  </a:lnTo>
                  <a:lnTo>
                    <a:pt x="17475" y="9677"/>
                  </a:lnTo>
                  <a:lnTo>
                    <a:pt x="17894" y="10198"/>
                  </a:lnTo>
                  <a:lnTo>
                    <a:pt x="18783" y="10312"/>
                  </a:lnTo>
                  <a:lnTo>
                    <a:pt x="19075" y="9956"/>
                  </a:lnTo>
                  <a:lnTo>
                    <a:pt x="18961" y="9105"/>
                  </a:lnTo>
                  <a:lnTo>
                    <a:pt x="19202" y="9169"/>
                  </a:lnTo>
                  <a:lnTo>
                    <a:pt x="19329" y="9436"/>
                  </a:lnTo>
                  <a:lnTo>
                    <a:pt x="19456" y="9575"/>
                  </a:lnTo>
                  <a:close/>
                </a:path>
                <a:path w="60960" h="85089">
                  <a:moveTo>
                    <a:pt x="19773" y="6731"/>
                  </a:moveTo>
                  <a:lnTo>
                    <a:pt x="19634" y="6604"/>
                  </a:lnTo>
                  <a:lnTo>
                    <a:pt x="19621" y="6908"/>
                  </a:lnTo>
                  <a:lnTo>
                    <a:pt x="19773" y="6731"/>
                  </a:lnTo>
                  <a:close/>
                </a:path>
                <a:path w="60960" h="85089">
                  <a:moveTo>
                    <a:pt x="19812" y="8204"/>
                  </a:moveTo>
                  <a:lnTo>
                    <a:pt x="19621" y="7874"/>
                  </a:lnTo>
                  <a:lnTo>
                    <a:pt x="19621" y="6908"/>
                  </a:lnTo>
                  <a:lnTo>
                    <a:pt x="19316" y="7239"/>
                  </a:lnTo>
                  <a:lnTo>
                    <a:pt x="19304" y="7620"/>
                  </a:lnTo>
                  <a:lnTo>
                    <a:pt x="19545" y="8255"/>
                  </a:lnTo>
                  <a:lnTo>
                    <a:pt x="19812" y="8204"/>
                  </a:lnTo>
                  <a:close/>
                </a:path>
                <a:path w="60960" h="85089">
                  <a:moveTo>
                    <a:pt x="20091" y="8128"/>
                  </a:moveTo>
                  <a:lnTo>
                    <a:pt x="19812" y="8204"/>
                  </a:lnTo>
                  <a:lnTo>
                    <a:pt x="19913" y="8382"/>
                  </a:lnTo>
                  <a:lnTo>
                    <a:pt x="20091" y="8128"/>
                  </a:lnTo>
                  <a:close/>
                </a:path>
                <a:path w="60960" h="85089">
                  <a:moveTo>
                    <a:pt x="20281" y="5969"/>
                  </a:moveTo>
                  <a:lnTo>
                    <a:pt x="19900" y="6591"/>
                  </a:lnTo>
                  <a:lnTo>
                    <a:pt x="19786" y="6731"/>
                  </a:lnTo>
                  <a:lnTo>
                    <a:pt x="20078" y="6985"/>
                  </a:lnTo>
                  <a:lnTo>
                    <a:pt x="20193" y="6731"/>
                  </a:lnTo>
                  <a:lnTo>
                    <a:pt x="20281" y="5969"/>
                  </a:lnTo>
                  <a:close/>
                </a:path>
                <a:path w="60960" h="85089">
                  <a:moveTo>
                    <a:pt x="20358" y="13589"/>
                  </a:moveTo>
                  <a:lnTo>
                    <a:pt x="20193" y="13208"/>
                  </a:lnTo>
                  <a:lnTo>
                    <a:pt x="19875" y="12446"/>
                  </a:lnTo>
                  <a:lnTo>
                    <a:pt x="19761" y="12192"/>
                  </a:lnTo>
                  <a:lnTo>
                    <a:pt x="19418" y="12192"/>
                  </a:lnTo>
                  <a:lnTo>
                    <a:pt x="19304" y="12319"/>
                  </a:lnTo>
                  <a:lnTo>
                    <a:pt x="18935" y="12446"/>
                  </a:lnTo>
                  <a:lnTo>
                    <a:pt x="18503" y="12192"/>
                  </a:lnTo>
                  <a:lnTo>
                    <a:pt x="18503" y="11684"/>
                  </a:lnTo>
                  <a:lnTo>
                    <a:pt x="17335" y="10795"/>
                  </a:lnTo>
                  <a:lnTo>
                    <a:pt x="17195" y="10655"/>
                  </a:lnTo>
                  <a:lnTo>
                    <a:pt x="17348" y="10718"/>
                  </a:lnTo>
                  <a:lnTo>
                    <a:pt x="17424" y="10375"/>
                  </a:lnTo>
                  <a:lnTo>
                    <a:pt x="16713" y="9613"/>
                  </a:lnTo>
                  <a:lnTo>
                    <a:pt x="16662" y="10045"/>
                  </a:lnTo>
                  <a:lnTo>
                    <a:pt x="16332" y="9652"/>
                  </a:lnTo>
                  <a:lnTo>
                    <a:pt x="14820" y="10287"/>
                  </a:lnTo>
                  <a:lnTo>
                    <a:pt x="15138" y="11684"/>
                  </a:lnTo>
                  <a:lnTo>
                    <a:pt x="14389" y="11557"/>
                  </a:lnTo>
                  <a:lnTo>
                    <a:pt x="14719" y="10795"/>
                  </a:lnTo>
                  <a:lnTo>
                    <a:pt x="13931" y="10922"/>
                  </a:lnTo>
                  <a:lnTo>
                    <a:pt x="14516" y="11938"/>
                  </a:lnTo>
                  <a:lnTo>
                    <a:pt x="13855" y="11938"/>
                  </a:lnTo>
                  <a:lnTo>
                    <a:pt x="13639" y="12065"/>
                  </a:lnTo>
                  <a:lnTo>
                    <a:pt x="14325" y="13246"/>
                  </a:lnTo>
                  <a:lnTo>
                    <a:pt x="14452" y="13462"/>
                  </a:lnTo>
                  <a:lnTo>
                    <a:pt x="14452" y="13970"/>
                  </a:lnTo>
                  <a:lnTo>
                    <a:pt x="13665" y="14224"/>
                  </a:lnTo>
                  <a:lnTo>
                    <a:pt x="13220" y="13843"/>
                  </a:lnTo>
                  <a:lnTo>
                    <a:pt x="13500" y="14605"/>
                  </a:lnTo>
                  <a:lnTo>
                    <a:pt x="13119" y="14478"/>
                  </a:lnTo>
                  <a:lnTo>
                    <a:pt x="12979" y="14376"/>
                  </a:lnTo>
                  <a:lnTo>
                    <a:pt x="12979" y="14732"/>
                  </a:lnTo>
                  <a:lnTo>
                    <a:pt x="12598" y="15367"/>
                  </a:lnTo>
                  <a:lnTo>
                    <a:pt x="13246" y="15748"/>
                  </a:lnTo>
                  <a:lnTo>
                    <a:pt x="12319" y="16002"/>
                  </a:lnTo>
                  <a:lnTo>
                    <a:pt x="12992" y="17399"/>
                  </a:lnTo>
                  <a:lnTo>
                    <a:pt x="11696" y="17018"/>
                  </a:lnTo>
                  <a:lnTo>
                    <a:pt x="11976" y="17145"/>
                  </a:lnTo>
                  <a:lnTo>
                    <a:pt x="12369" y="17780"/>
                  </a:lnTo>
                  <a:lnTo>
                    <a:pt x="12484" y="18415"/>
                  </a:lnTo>
                  <a:lnTo>
                    <a:pt x="11087" y="17272"/>
                  </a:lnTo>
                  <a:lnTo>
                    <a:pt x="12026" y="19812"/>
                  </a:lnTo>
                  <a:lnTo>
                    <a:pt x="10388" y="19177"/>
                  </a:lnTo>
                  <a:lnTo>
                    <a:pt x="11671" y="20066"/>
                  </a:lnTo>
                  <a:lnTo>
                    <a:pt x="10706" y="20955"/>
                  </a:lnTo>
                  <a:lnTo>
                    <a:pt x="10629" y="21209"/>
                  </a:lnTo>
                  <a:lnTo>
                    <a:pt x="11099" y="22098"/>
                  </a:lnTo>
                  <a:lnTo>
                    <a:pt x="10858" y="21907"/>
                  </a:lnTo>
                  <a:lnTo>
                    <a:pt x="10642" y="22225"/>
                  </a:lnTo>
                  <a:lnTo>
                    <a:pt x="10185" y="22225"/>
                  </a:lnTo>
                  <a:lnTo>
                    <a:pt x="9829" y="22352"/>
                  </a:lnTo>
                  <a:lnTo>
                    <a:pt x="10960" y="22860"/>
                  </a:lnTo>
                  <a:lnTo>
                    <a:pt x="10947" y="23622"/>
                  </a:lnTo>
                  <a:lnTo>
                    <a:pt x="11518" y="24384"/>
                  </a:lnTo>
                  <a:lnTo>
                    <a:pt x="10236" y="24511"/>
                  </a:lnTo>
                  <a:lnTo>
                    <a:pt x="10312" y="23495"/>
                  </a:lnTo>
                  <a:lnTo>
                    <a:pt x="9207" y="23241"/>
                  </a:lnTo>
                  <a:lnTo>
                    <a:pt x="10134" y="23622"/>
                  </a:lnTo>
                  <a:lnTo>
                    <a:pt x="9779" y="24765"/>
                  </a:lnTo>
                  <a:lnTo>
                    <a:pt x="10604" y="24765"/>
                  </a:lnTo>
                  <a:lnTo>
                    <a:pt x="9791" y="25019"/>
                  </a:lnTo>
                  <a:lnTo>
                    <a:pt x="10160" y="25146"/>
                  </a:lnTo>
                  <a:lnTo>
                    <a:pt x="9144" y="25019"/>
                  </a:lnTo>
                  <a:lnTo>
                    <a:pt x="10248" y="25527"/>
                  </a:lnTo>
                  <a:lnTo>
                    <a:pt x="14071" y="25527"/>
                  </a:lnTo>
                  <a:lnTo>
                    <a:pt x="13982" y="25273"/>
                  </a:lnTo>
                  <a:lnTo>
                    <a:pt x="14122" y="25146"/>
                  </a:lnTo>
                  <a:lnTo>
                    <a:pt x="14795" y="24511"/>
                  </a:lnTo>
                  <a:lnTo>
                    <a:pt x="16535" y="22860"/>
                  </a:lnTo>
                  <a:lnTo>
                    <a:pt x="17081" y="22225"/>
                  </a:lnTo>
                  <a:lnTo>
                    <a:pt x="16738" y="22098"/>
                  </a:lnTo>
                  <a:lnTo>
                    <a:pt x="16395" y="21971"/>
                  </a:lnTo>
                  <a:lnTo>
                    <a:pt x="15989" y="21336"/>
                  </a:lnTo>
                  <a:lnTo>
                    <a:pt x="16929" y="21336"/>
                  </a:lnTo>
                  <a:lnTo>
                    <a:pt x="16090" y="20320"/>
                  </a:lnTo>
                  <a:lnTo>
                    <a:pt x="15925" y="19812"/>
                  </a:lnTo>
                  <a:lnTo>
                    <a:pt x="15621" y="18923"/>
                  </a:lnTo>
                  <a:lnTo>
                    <a:pt x="18770" y="18923"/>
                  </a:lnTo>
                  <a:lnTo>
                    <a:pt x="18453" y="18415"/>
                  </a:lnTo>
                  <a:lnTo>
                    <a:pt x="17818" y="17399"/>
                  </a:lnTo>
                  <a:lnTo>
                    <a:pt x="17741" y="17272"/>
                  </a:lnTo>
                  <a:lnTo>
                    <a:pt x="17094" y="17272"/>
                  </a:lnTo>
                  <a:lnTo>
                    <a:pt x="17208" y="17018"/>
                  </a:lnTo>
                  <a:lnTo>
                    <a:pt x="17297" y="15621"/>
                  </a:lnTo>
                  <a:lnTo>
                    <a:pt x="17957" y="16002"/>
                  </a:lnTo>
                  <a:lnTo>
                    <a:pt x="17881" y="15875"/>
                  </a:lnTo>
                  <a:lnTo>
                    <a:pt x="17424" y="15621"/>
                  </a:lnTo>
                  <a:lnTo>
                    <a:pt x="17818" y="15494"/>
                  </a:lnTo>
                  <a:lnTo>
                    <a:pt x="18275" y="15748"/>
                  </a:lnTo>
                  <a:lnTo>
                    <a:pt x="18237" y="15494"/>
                  </a:lnTo>
                  <a:lnTo>
                    <a:pt x="18110" y="14605"/>
                  </a:lnTo>
                  <a:lnTo>
                    <a:pt x="18059" y="14224"/>
                  </a:lnTo>
                  <a:lnTo>
                    <a:pt x="18783" y="13589"/>
                  </a:lnTo>
                  <a:lnTo>
                    <a:pt x="19735" y="15240"/>
                  </a:lnTo>
                  <a:lnTo>
                    <a:pt x="20320" y="14224"/>
                  </a:lnTo>
                  <a:lnTo>
                    <a:pt x="20358" y="13589"/>
                  </a:lnTo>
                  <a:close/>
                </a:path>
                <a:path w="60960" h="85089">
                  <a:moveTo>
                    <a:pt x="20510" y="7239"/>
                  </a:moveTo>
                  <a:lnTo>
                    <a:pt x="20129" y="7010"/>
                  </a:lnTo>
                  <a:lnTo>
                    <a:pt x="20396" y="7239"/>
                  </a:lnTo>
                  <a:close/>
                </a:path>
                <a:path w="60960" h="85089">
                  <a:moveTo>
                    <a:pt x="21424" y="5105"/>
                  </a:moveTo>
                  <a:lnTo>
                    <a:pt x="21348" y="4965"/>
                  </a:lnTo>
                  <a:lnTo>
                    <a:pt x="21259" y="5194"/>
                  </a:lnTo>
                  <a:lnTo>
                    <a:pt x="21247" y="5346"/>
                  </a:lnTo>
                  <a:lnTo>
                    <a:pt x="21424" y="5105"/>
                  </a:lnTo>
                  <a:close/>
                </a:path>
                <a:path w="60960" h="85089">
                  <a:moveTo>
                    <a:pt x="21615" y="5372"/>
                  </a:moveTo>
                  <a:lnTo>
                    <a:pt x="21526" y="5168"/>
                  </a:lnTo>
                  <a:lnTo>
                    <a:pt x="21564" y="4965"/>
                  </a:lnTo>
                  <a:lnTo>
                    <a:pt x="21424" y="5105"/>
                  </a:lnTo>
                  <a:lnTo>
                    <a:pt x="21539" y="5321"/>
                  </a:lnTo>
                  <a:close/>
                </a:path>
                <a:path w="60960" h="85089">
                  <a:moveTo>
                    <a:pt x="21704" y="4851"/>
                  </a:moveTo>
                  <a:lnTo>
                    <a:pt x="21564" y="4965"/>
                  </a:lnTo>
                  <a:lnTo>
                    <a:pt x="21704" y="4851"/>
                  </a:lnTo>
                  <a:close/>
                </a:path>
                <a:path w="60960" h="85089">
                  <a:moveTo>
                    <a:pt x="21767" y="9017"/>
                  </a:moveTo>
                  <a:lnTo>
                    <a:pt x="21501" y="6731"/>
                  </a:lnTo>
                  <a:lnTo>
                    <a:pt x="21691" y="6629"/>
                  </a:lnTo>
                  <a:lnTo>
                    <a:pt x="21539" y="6604"/>
                  </a:lnTo>
                  <a:lnTo>
                    <a:pt x="21348" y="6096"/>
                  </a:lnTo>
                  <a:lnTo>
                    <a:pt x="21247" y="5461"/>
                  </a:lnTo>
                  <a:lnTo>
                    <a:pt x="20929" y="5969"/>
                  </a:lnTo>
                  <a:lnTo>
                    <a:pt x="20828" y="6591"/>
                  </a:lnTo>
                  <a:lnTo>
                    <a:pt x="20713" y="6908"/>
                  </a:lnTo>
                  <a:lnTo>
                    <a:pt x="20510" y="7239"/>
                  </a:lnTo>
                  <a:lnTo>
                    <a:pt x="20497" y="7366"/>
                  </a:lnTo>
                  <a:lnTo>
                    <a:pt x="20535" y="7620"/>
                  </a:lnTo>
                  <a:lnTo>
                    <a:pt x="20396" y="7874"/>
                  </a:lnTo>
                  <a:lnTo>
                    <a:pt x="21767" y="9017"/>
                  </a:lnTo>
                  <a:close/>
                </a:path>
                <a:path w="60960" h="85089">
                  <a:moveTo>
                    <a:pt x="22275" y="6731"/>
                  </a:moveTo>
                  <a:lnTo>
                    <a:pt x="22034" y="6464"/>
                  </a:lnTo>
                  <a:lnTo>
                    <a:pt x="21691" y="6629"/>
                  </a:lnTo>
                  <a:lnTo>
                    <a:pt x="22275" y="6731"/>
                  </a:lnTo>
                  <a:close/>
                </a:path>
                <a:path w="60960" h="85089">
                  <a:moveTo>
                    <a:pt x="23723" y="4432"/>
                  </a:moveTo>
                  <a:lnTo>
                    <a:pt x="23710" y="3924"/>
                  </a:lnTo>
                  <a:lnTo>
                    <a:pt x="23456" y="3924"/>
                  </a:lnTo>
                  <a:lnTo>
                    <a:pt x="22733" y="3619"/>
                  </a:lnTo>
                  <a:lnTo>
                    <a:pt x="22682" y="3848"/>
                  </a:lnTo>
                  <a:lnTo>
                    <a:pt x="23723" y="4432"/>
                  </a:lnTo>
                  <a:close/>
                </a:path>
                <a:path w="60960" h="85089">
                  <a:moveTo>
                    <a:pt x="26466" y="6604"/>
                  </a:moveTo>
                  <a:close/>
                </a:path>
                <a:path w="60960" h="85089">
                  <a:moveTo>
                    <a:pt x="28549" y="4775"/>
                  </a:moveTo>
                  <a:lnTo>
                    <a:pt x="28155" y="5207"/>
                  </a:lnTo>
                  <a:lnTo>
                    <a:pt x="28295" y="5207"/>
                  </a:lnTo>
                  <a:lnTo>
                    <a:pt x="28397" y="5588"/>
                  </a:lnTo>
                  <a:lnTo>
                    <a:pt x="28524" y="5080"/>
                  </a:lnTo>
                  <a:lnTo>
                    <a:pt x="28549" y="4775"/>
                  </a:lnTo>
                  <a:close/>
                </a:path>
                <a:path w="60960" h="85089">
                  <a:moveTo>
                    <a:pt x="28575" y="1524"/>
                  </a:moveTo>
                  <a:lnTo>
                    <a:pt x="28473" y="1016"/>
                  </a:lnTo>
                  <a:lnTo>
                    <a:pt x="27914" y="1524"/>
                  </a:lnTo>
                  <a:lnTo>
                    <a:pt x="28575" y="1524"/>
                  </a:lnTo>
                  <a:close/>
                </a:path>
                <a:path w="60960" h="85089">
                  <a:moveTo>
                    <a:pt x="28803" y="1524"/>
                  </a:moveTo>
                  <a:lnTo>
                    <a:pt x="28575" y="1524"/>
                  </a:lnTo>
                  <a:lnTo>
                    <a:pt x="28613" y="1778"/>
                  </a:lnTo>
                  <a:lnTo>
                    <a:pt x="28752" y="1651"/>
                  </a:lnTo>
                  <a:lnTo>
                    <a:pt x="28803" y="1524"/>
                  </a:lnTo>
                  <a:close/>
                </a:path>
                <a:path w="60960" h="85089">
                  <a:moveTo>
                    <a:pt x="29451" y="6019"/>
                  </a:moveTo>
                  <a:lnTo>
                    <a:pt x="28930" y="5549"/>
                  </a:lnTo>
                  <a:lnTo>
                    <a:pt x="28600" y="5638"/>
                  </a:lnTo>
                  <a:lnTo>
                    <a:pt x="29349" y="6083"/>
                  </a:lnTo>
                  <a:close/>
                </a:path>
                <a:path w="60960" h="85089">
                  <a:moveTo>
                    <a:pt x="29756" y="5334"/>
                  </a:moveTo>
                  <a:lnTo>
                    <a:pt x="28816" y="5435"/>
                  </a:lnTo>
                  <a:lnTo>
                    <a:pt x="29756" y="5334"/>
                  </a:lnTo>
                  <a:close/>
                </a:path>
                <a:path w="60960" h="85089">
                  <a:moveTo>
                    <a:pt x="29895" y="84035"/>
                  </a:moveTo>
                  <a:close/>
                </a:path>
                <a:path w="60960" h="85089">
                  <a:moveTo>
                    <a:pt x="30010" y="4318"/>
                  </a:moveTo>
                  <a:lnTo>
                    <a:pt x="29997" y="4025"/>
                  </a:lnTo>
                  <a:lnTo>
                    <a:pt x="29629" y="4572"/>
                  </a:lnTo>
                  <a:lnTo>
                    <a:pt x="30010" y="4318"/>
                  </a:lnTo>
                  <a:close/>
                </a:path>
                <a:path w="60960" h="85089">
                  <a:moveTo>
                    <a:pt x="30391" y="4826"/>
                  </a:moveTo>
                  <a:lnTo>
                    <a:pt x="30289" y="4140"/>
                  </a:lnTo>
                  <a:lnTo>
                    <a:pt x="30149" y="4318"/>
                  </a:lnTo>
                  <a:lnTo>
                    <a:pt x="30391" y="4826"/>
                  </a:lnTo>
                  <a:close/>
                </a:path>
                <a:path w="60960" h="85089">
                  <a:moveTo>
                    <a:pt x="30518" y="6756"/>
                  </a:moveTo>
                  <a:lnTo>
                    <a:pt x="29349" y="6083"/>
                  </a:lnTo>
                  <a:lnTo>
                    <a:pt x="29108" y="6235"/>
                  </a:lnTo>
                  <a:lnTo>
                    <a:pt x="30518" y="6756"/>
                  </a:lnTo>
                  <a:close/>
                </a:path>
                <a:path w="60960" h="85089">
                  <a:moveTo>
                    <a:pt x="31775" y="5080"/>
                  </a:moveTo>
                  <a:lnTo>
                    <a:pt x="31661" y="4699"/>
                  </a:lnTo>
                  <a:lnTo>
                    <a:pt x="31026" y="4445"/>
                  </a:lnTo>
                  <a:lnTo>
                    <a:pt x="31775" y="5080"/>
                  </a:lnTo>
                  <a:close/>
                </a:path>
                <a:path w="60960" h="85089">
                  <a:moveTo>
                    <a:pt x="32981" y="5207"/>
                  </a:moveTo>
                  <a:lnTo>
                    <a:pt x="32562" y="5003"/>
                  </a:lnTo>
                  <a:lnTo>
                    <a:pt x="32131" y="5270"/>
                  </a:lnTo>
                  <a:lnTo>
                    <a:pt x="32689" y="5473"/>
                  </a:lnTo>
                  <a:lnTo>
                    <a:pt x="32689" y="5664"/>
                  </a:lnTo>
                  <a:lnTo>
                    <a:pt x="32918" y="5308"/>
                  </a:lnTo>
                  <a:close/>
                </a:path>
                <a:path w="60960" h="85089">
                  <a:moveTo>
                    <a:pt x="33655" y="5257"/>
                  </a:moveTo>
                  <a:lnTo>
                    <a:pt x="33528" y="4394"/>
                  </a:lnTo>
                  <a:lnTo>
                    <a:pt x="33515" y="4025"/>
                  </a:lnTo>
                  <a:lnTo>
                    <a:pt x="33502" y="4381"/>
                  </a:lnTo>
                  <a:lnTo>
                    <a:pt x="33439" y="4572"/>
                  </a:lnTo>
                  <a:lnTo>
                    <a:pt x="33375" y="4813"/>
                  </a:lnTo>
                  <a:lnTo>
                    <a:pt x="33426" y="5003"/>
                  </a:lnTo>
                  <a:lnTo>
                    <a:pt x="33515" y="5245"/>
                  </a:lnTo>
                  <a:lnTo>
                    <a:pt x="33655" y="5257"/>
                  </a:lnTo>
                  <a:close/>
                </a:path>
                <a:path w="60960" h="85089">
                  <a:moveTo>
                    <a:pt x="38265" y="74739"/>
                  </a:moveTo>
                  <a:lnTo>
                    <a:pt x="38138" y="74726"/>
                  </a:lnTo>
                  <a:lnTo>
                    <a:pt x="38265" y="74739"/>
                  </a:lnTo>
                  <a:close/>
                </a:path>
                <a:path w="60960" h="85089">
                  <a:moveTo>
                    <a:pt x="38290" y="596"/>
                  </a:moveTo>
                  <a:lnTo>
                    <a:pt x="38227" y="444"/>
                  </a:lnTo>
                  <a:lnTo>
                    <a:pt x="38290" y="596"/>
                  </a:lnTo>
                  <a:close/>
                </a:path>
                <a:path w="60960" h="85089">
                  <a:moveTo>
                    <a:pt x="42265" y="2717"/>
                  </a:moveTo>
                  <a:lnTo>
                    <a:pt x="42113" y="2794"/>
                  </a:lnTo>
                  <a:lnTo>
                    <a:pt x="42265" y="2717"/>
                  </a:lnTo>
                  <a:close/>
                </a:path>
                <a:path w="60960" h="85089">
                  <a:moveTo>
                    <a:pt x="42456" y="3759"/>
                  </a:moveTo>
                  <a:lnTo>
                    <a:pt x="42418" y="2946"/>
                  </a:lnTo>
                  <a:lnTo>
                    <a:pt x="42265" y="3556"/>
                  </a:lnTo>
                  <a:lnTo>
                    <a:pt x="42456" y="3759"/>
                  </a:lnTo>
                  <a:close/>
                </a:path>
                <a:path w="60960" h="85089">
                  <a:moveTo>
                    <a:pt x="42710" y="3924"/>
                  </a:moveTo>
                  <a:lnTo>
                    <a:pt x="42557" y="3556"/>
                  </a:lnTo>
                  <a:lnTo>
                    <a:pt x="42506" y="3810"/>
                  </a:lnTo>
                  <a:lnTo>
                    <a:pt x="42710" y="3924"/>
                  </a:lnTo>
                  <a:close/>
                </a:path>
                <a:path w="60960" h="85089">
                  <a:moveTo>
                    <a:pt x="45072" y="66548"/>
                  </a:moveTo>
                  <a:lnTo>
                    <a:pt x="44996" y="65405"/>
                  </a:lnTo>
                  <a:lnTo>
                    <a:pt x="44259" y="66675"/>
                  </a:lnTo>
                  <a:lnTo>
                    <a:pt x="44627" y="67183"/>
                  </a:lnTo>
                  <a:lnTo>
                    <a:pt x="44627" y="66929"/>
                  </a:lnTo>
                  <a:lnTo>
                    <a:pt x="44500" y="66675"/>
                  </a:lnTo>
                  <a:lnTo>
                    <a:pt x="44754" y="66548"/>
                  </a:lnTo>
                  <a:lnTo>
                    <a:pt x="45008" y="67081"/>
                  </a:lnTo>
                  <a:lnTo>
                    <a:pt x="45072" y="66548"/>
                  </a:lnTo>
                  <a:close/>
                </a:path>
                <a:path w="60960" h="85089">
                  <a:moveTo>
                    <a:pt x="45237" y="67627"/>
                  </a:moveTo>
                  <a:lnTo>
                    <a:pt x="45008" y="67081"/>
                  </a:lnTo>
                  <a:lnTo>
                    <a:pt x="45072" y="67310"/>
                  </a:lnTo>
                  <a:lnTo>
                    <a:pt x="45237" y="67627"/>
                  </a:lnTo>
                  <a:close/>
                </a:path>
                <a:path w="60960" h="85089">
                  <a:moveTo>
                    <a:pt x="45834" y="4914"/>
                  </a:moveTo>
                  <a:close/>
                </a:path>
                <a:path w="60960" h="85089">
                  <a:moveTo>
                    <a:pt x="45885" y="5181"/>
                  </a:moveTo>
                  <a:lnTo>
                    <a:pt x="45821" y="4978"/>
                  </a:lnTo>
                  <a:lnTo>
                    <a:pt x="45847" y="5130"/>
                  </a:lnTo>
                  <a:close/>
                </a:path>
                <a:path w="60960" h="85089">
                  <a:moveTo>
                    <a:pt x="46266" y="5473"/>
                  </a:moveTo>
                  <a:lnTo>
                    <a:pt x="45999" y="5372"/>
                  </a:lnTo>
                  <a:lnTo>
                    <a:pt x="45885" y="5181"/>
                  </a:lnTo>
                  <a:lnTo>
                    <a:pt x="46024" y="5702"/>
                  </a:lnTo>
                  <a:lnTo>
                    <a:pt x="46266" y="5473"/>
                  </a:lnTo>
                  <a:close/>
                </a:path>
                <a:path w="60960" h="85089">
                  <a:moveTo>
                    <a:pt x="46431" y="64414"/>
                  </a:moveTo>
                  <a:lnTo>
                    <a:pt x="46418" y="64198"/>
                  </a:lnTo>
                  <a:lnTo>
                    <a:pt x="45910" y="64096"/>
                  </a:lnTo>
                  <a:lnTo>
                    <a:pt x="45440" y="64287"/>
                  </a:lnTo>
                  <a:lnTo>
                    <a:pt x="45707" y="64757"/>
                  </a:lnTo>
                  <a:lnTo>
                    <a:pt x="45935" y="64503"/>
                  </a:lnTo>
                  <a:lnTo>
                    <a:pt x="46431" y="64414"/>
                  </a:lnTo>
                  <a:close/>
                </a:path>
                <a:path w="60960" h="85089">
                  <a:moveTo>
                    <a:pt x="46647" y="75184"/>
                  </a:moveTo>
                  <a:lnTo>
                    <a:pt x="46304" y="74930"/>
                  </a:lnTo>
                  <a:lnTo>
                    <a:pt x="46177" y="75184"/>
                  </a:lnTo>
                  <a:lnTo>
                    <a:pt x="46342" y="75311"/>
                  </a:lnTo>
                  <a:lnTo>
                    <a:pt x="46647" y="75184"/>
                  </a:lnTo>
                  <a:close/>
                </a:path>
                <a:path w="60960" h="85089">
                  <a:moveTo>
                    <a:pt x="47993" y="61214"/>
                  </a:moveTo>
                  <a:lnTo>
                    <a:pt x="46850" y="60960"/>
                  </a:lnTo>
                  <a:lnTo>
                    <a:pt x="47599" y="61976"/>
                  </a:lnTo>
                  <a:lnTo>
                    <a:pt x="47955" y="61976"/>
                  </a:lnTo>
                  <a:lnTo>
                    <a:pt x="47701" y="61849"/>
                  </a:lnTo>
                  <a:lnTo>
                    <a:pt x="47993" y="61214"/>
                  </a:lnTo>
                  <a:close/>
                </a:path>
                <a:path w="60960" h="85089">
                  <a:moveTo>
                    <a:pt x="48996" y="10718"/>
                  </a:moveTo>
                  <a:lnTo>
                    <a:pt x="48971" y="10325"/>
                  </a:lnTo>
                  <a:lnTo>
                    <a:pt x="48704" y="10464"/>
                  </a:lnTo>
                  <a:lnTo>
                    <a:pt x="48996" y="10718"/>
                  </a:lnTo>
                  <a:close/>
                </a:path>
                <a:path w="60960" h="85089">
                  <a:moveTo>
                    <a:pt x="49187" y="60960"/>
                  </a:moveTo>
                  <a:lnTo>
                    <a:pt x="48945" y="60706"/>
                  </a:lnTo>
                  <a:lnTo>
                    <a:pt x="48552" y="60579"/>
                  </a:lnTo>
                  <a:lnTo>
                    <a:pt x="48475" y="60960"/>
                  </a:lnTo>
                  <a:lnTo>
                    <a:pt x="49187" y="60960"/>
                  </a:lnTo>
                  <a:close/>
                </a:path>
                <a:path w="60960" h="85089">
                  <a:moveTo>
                    <a:pt x="49580" y="60960"/>
                  </a:moveTo>
                  <a:lnTo>
                    <a:pt x="49187" y="60960"/>
                  </a:lnTo>
                  <a:lnTo>
                    <a:pt x="49530" y="61341"/>
                  </a:lnTo>
                  <a:lnTo>
                    <a:pt x="49580" y="60960"/>
                  </a:lnTo>
                  <a:close/>
                </a:path>
                <a:path w="60960" h="85089">
                  <a:moveTo>
                    <a:pt x="51117" y="16637"/>
                  </a:moveTo>
                  <a:lnTo>
                    <a:pt x="50787" y="16268"/>
                  </a:lnTo>
                  <a:lnTo>
                    <a:pt x="50622" y="16167"/>
                  </a:lnTo>
                  <a:lnTo>
                    <a:pt x="51117" y="16637"/>
                  </a:lnTo>
                  <a:close/>
                </a:path>
                <a:path w="60960" h="85089">
                  <a:moveTo>
                    <a:pt x="51981" y="50850"/>
                  </a:moveTo>
                  <a:lnTo>
                    <a:pt x="51790" y="51066"/>
                  </a:lnTo>
                  <a:lnTo>
                    <a:pt x="51917" y="51041"/>
                  </a:lnTo>
                  <a:lnTo>
                    <a:pt x="51981" y="50850"/>
                  </a:lnTo>
                  <a:close/>
                </a:path>
                <a:path w="60960" h="85089">
                  <a:moveTo>
                    <a:pt x="52260" y="50139"/>
                  </a:moveTo>
                  <a:lnTo>
                    <a:pt x="52171" y="49847"/>
                  </a:lnTo>
                  <a:lnTo>
                    <a:pt x="51130" y="49517"/>
                  </a:lnTo>
                  <a:lnTo>
                    <a:pt x="51295" y="49999"/>
                  </a:lnTo>
                  <a:lnTo>
                    <a:pt x="52260" y="50139"/>
                  </a:lnTo>
                  <a:close/>
                </a:path>
                <a:path w="60960" h="85089">
                  <a:moveTo>
                    <a:pt x="52285" y="16217"/>
                  </a:moveTo>
                  <a:lnTo>
                    <a:pt x="51714" y="16129"/>
                  </a:lnTo>
                  <a:lnTo>
                    <a:pt x="51981" y="16598"/>
                  </a:lnTo>
                  <a:lnTo>
                    <a:pt x="52285" y="16217"/>
                  </a:lnTo>
                  <a:close/>
                </a:path>
                <a:path w="60960" h="85089">
                  <a:moveTo>
                    <a:pt x="52362" y="17272"/>
                  </a:moveTo>
                  <a:lnTo>
                    <a:pt x="51981" y="16598"/>
                  </a:lnTo>
                  <a:lnTo>
                    <a:pt x="51536" y="17145"/>
                  </a:lnTo>
                  <a:lnTo>
                    <a:pt x="52362" y="17272"/>
                  </a:lnTo>
                  <a:close/>
                </a:path>
                <a:path w="60960" h="85089">
                  <a:moveTo>
                    <a:pt x="52578" y="28473"/>
                  </a:moveTo>
                  <a:lnTo>
                    <a:pt x="52476" y="28308"/>
                  </a:lnTo>
                  <a:lnTo>
                    <a:pt x="52565" y="28498"/>
                  </a:lnTo>
                  <a:close/>
                </a:path>
                <a:path w="60960" h="85089">
                  <a:moveTo>
                    <a:pt x="52781" y="30353"/>
                  </a:moveTo>
                  <a:lnTo>
                    <a:pt x="52743" y="30226"/>
                  </a:lnTo>
                  <a:lnTo>
                    <a:pt x="52730" y="30391"/>
                  </a:lnTo>
                  <a:close/>
                </a:path>
                <a:path w="60960" h="85089">
                  <a:moveTo>
                    <a:pt x="52984" y="41033"/>
                  </a:moveTo>
                  <a:lnTo>
                    <a:pt x="52793" y="41033"/>
                  </a:lnTo>
                  <a:lnTo>
                    <a:pt x="52590" y="41109"/>
                  </a:lnTo>
                  <a:lnTo>
                    <a:pt x="52743" y="41109"/>
                  </a:lnTo>
                  <a:lnTo>
                    <a:pt x="52870" y="41071"/>
                  </a:lnTo>
                  <a:close/>
                </a:path>
                <a:path w="60960" h="85089">
                  <a:moveTo>
                    <a:pt x="52997" y="46113"/>
                  </a:moveTo>
                  <a:lnTo>
                    <a:pt x="52844" y="46240"/>
                  </a:lnTo>
                  <a:lnTo>
                    <a:pt x="52997" y="46113"/>
                  </a:lnTo>
                  <a:close/>
                </a:path>
                <a:path w="60960" h="85089">
                  <a:moveTo>
                    <a:pt x="53390" y="21590"/>
                  </a:moveTo>
                  <a:lnTo>
                    <a:pt x="52806" y="21590"/>
                  </a:lnTo>
                  <a:lnTo>
                    <a:pt x="53276" y="21844"/>
                  </a:lnTo>
                  <a:lnTo>
                    <a:pt x="53390" y="21590"/>
                  </a:lnTo>
                  <a:close/>
                </a:path>
                <a:path w="60960" h="85089">
                  <a:moveTo>
                    <a:pt x="53581" y="22974"/>
                  </a:moveTo>
                  <a:lnTo>
                    <a:pt x="53454" y="23101"/>
                  </a:lnTo>
                  <a:lnTo>
                    <a:pt x="53581" y="22974"/>
                  </a:lnTo>
                  <a:close/>
                </a:path>
                <a:path w="60960" h="85089">
                  <a:moveTo>
                    <a:pt x="53682" y="47244"/>
                  </a:moveTo>
                  <a:lnTo>
                    <a:pt x="53390" y="47117"/>
                  </a:lnTo>
                  <a:lnTo>
                    <a:pt x="53555" y="47244"/>
                  </a:lnTo>
                  <a:lnTo>
                    <a:pt x="53682" y="47244"/>
                  </a:lnTo>
                  <a:close/>
                </a:path>
                <a:path w="60960" h="85089">
                  <a:moveTo>
                    <a:pt x="53962" y="62230"/>
                  </a:moveTo>
                  <a:lnTo>
                    <a:pt x="48488" y="62230"/>
                  </a:lnTo>
                  <a:lnTo>
                    <a:pt x="47256" y="62230"/>
                  </a:lnTo>
                  <a:lnTo>
                    <a:pt x="46786" y="62230"/>
                  </a:lnTo>
                  <a:lnTo>
                    <a:pt x="46507" y="63119"/>
                  </a:lnTo>
                  <a:lnTo>
                    <a:pt x="47485" y="63627"/>
                  </a:lnTo>
                  <a:lnTo>
                    <a:pt x="46812" y="64643"/>
                  </a:lnTo>
                  <a:lnTo>
                    <a:pt x="47180" y="64770"/>
                  </a:lnTo>
                  <a:lnTo>
                    <a:pt x="47866" y="65913"/>
                  </a:lnTo>
                  <a:lnTo>
                    <a:pt x="46329" y="64897"/>
                  </a:lnTo>
                  <a:lnTo>
                    <a:pt x="46748" y="65913"/>
                  </a:lnTo>
                  <a:lnTo>
                    <a:pt x="45618" y="65405"/>
                  </a:lnTo>
                  <a:lnTo>
                    <a:pt x="45631" y="67627"/>
                  </a:lnTo>
                  <a:lnTo>
                    <a:pt x="45478" y="68072"/>
                  </a:lnTo>
                  <a:lnTo>
                    <a:pt x="45237" y="67627"/>
                  </a:lnTo>
                  <a:lnTo>
                    <a:pt x="45123" y="68580"/>
                  </a:lnTo>
                  <a:lnTo>
                    <a:pt x="44665" y="69088"/>
                  </a:lnTo>
                  <a:lnTo>
                    <a:pt x="42887" y="67564"/>
                  </a:lnTo>
                  <a:lnTo>
                    <a:pt x="42837" y="70485"/>
                  </a:lnTo>
                  <a:lnTo>
                    <a:pt x="41021" y="69723"/>
                  </a:lnTo>
                  <a:lnTo>
                    <a:pt x="40703" y="71374"/>
                  </a:lnTo>
                  <a:lnTo>
                    <a:pt x="38785" y="71501"/>
                  </a:lnTo>
                  <a:lnTo>
                    <a:pt x="37782" y="72644"/>
                  </a:lnTo>
                  <a:lnTo>
                    <a:pt x="37731" y="72809"/>
                  </a:lnTo>
                  <a:lnTo>
                    <a:pt x="39319" y="73660"/>
                  </a:lnTo>
                  <a:lnTo>
                    <a:pt x="37871" y="73291"/>
                  </a:lnTo>
                  <a:lnTo>
                    <a:pt x="37668" y="73240"/>
                  </a:lnTo>
                  <a:lnTo>
                    <a:pt x="37350" y="73152"/>
                  </a:lnTo>
                  <a:lnTo>
                    <a:pt x="37020" y="73253"/>
                  </a:lnTo>
                  <a:lnTo>
                    <a:pt x="37617" y="73431"/>
                  </a:lnTo>
                  <a:lnTo>
                    <a:pt x="37820" y="73621"/>
                  </a:lnTo>
                  <a:lnTo>
                    <a:pt x="36944" y="74574"/>
                  </a:lnTo>
                  <a:lnTo>
                    <a:pt x="38138" y="74726"/>
                  </a:lnTo>
                  <a:lnTo>
                    <a:pt x="37947" y="74574"/>
                  </a:lnTo>
                  <a:lnTo>
                    <a:pt x="37871" y="73685"/>
                  </a:lnTo>
                  <a:lnTo>
                    <a:pt x="38633" y="74422"/>
                  </a:lnTo>
                  <a:lnTo>
                    <a:pt x="38379" y="74803"/>
                  </a:lnTo>
                  <a:lnTo>
                    <a:pt x="38138" y="74803"/>
                  </a:lnTo>
                  <a:lnTo>
                    <a:pt x="36499" y="74676"/>
                  </a:lnTo>
                  <a:lnTo>
                    <a:pt x="35953" y="74422"/>
                  </a:lnTo>
                  <a:lnTo>
                    <a:pt x="36537" y="74168"/>
                  </a:lnTo>
                  <a:lnTo>
                    <a:pt x="36245" y="73787"/>
                  </a:lnTo>
                  <a:lnTo>
                    <a:pt x="35509" y="74168"/>
                  </a:lnTo>
                  <a:lnTo>
                    <a:pt x="35496" y="73406"/>
                  </a:lnTo>
                  <a:lnTo>
                    <a:pt x="34772" y="73279"/>
                  </a:lnTo>
                  <a:lnTo>
                    <a:pt x="35140" y="73660"/>
                  </a:lnTo>
                  <a:lnTo>
                    <a:pt x="35229" y="73914"/>
                  </a:lnTo>
                  <a:lnTo>
                    <a:pt x="35115" y="74295"/>
                  </a:lnTo>
                  <a:lnTo>
                    <a:pt x="34569" y="74295"/>
                  </a:lnTo>
                  <a:lnTo>
                    <a:pt x="35623" y="74676"/>
                  </a:lnTo>
                  <a:lnTo>
                    <a:pt x="35204" y="76073"/>
                  </a:lnTo>
                  <a:lnTo>
                    <a:pt x="34747" y="75311"/>
                  </a:lnTo>
                  <a:lnTo>
                    <a:pt x="33896" y="73914"/>
                  </a:lnTo>
                  <a:lnTo>
                    <a:pt x="33477" y="75311"/>
                  </a:lnTo>
                  <a:lnTo>
                    <a:pt x="33464" y="74676"/>
                  </a:lnTo>
                  <a:lnTo>
                    <a:pt x="33121" y="75311"/>
                  </a:lnTo>
                  <a:lnTo>
                    <a:pt x="31775" y="75565"/>
                  </a:lnTo>
                  <a:lnTo>
                    <a:pt x="31915" y="77216"/>
                  </a:lnTo>
                  <a:lnTo>
                    <a:pt x="31737" y="77089"/>
                  </a:lnTo>
                  <a:lnTo>
                    <a:pt x="31534" y="76835"/>
                  </a:lnTo>
                  <a:lnTo>
                    <a:pt x="31572" y="76454"/>
                  </a:lnTo>
                  <a:lnTo>
                    <a:pt x="30962" y="76581"/>
                  </a:lnTo>
                  <a:lnTo>
                    <a:pt x="29946" y="77724"/>
                  </a:lnTo>
                  <a:lnTo>
                    <a:pt x="29197" y="78232"/>
                  </a:lnTo>
                  <a:lnTo>
                    <a:pt x="28778" y="78486"/>
                  </a:lnTo>
                  <a:lnTo>
                    <a:pt x="28409" y="78105"/>
                  </a:lnTo>
                  <a:lnTo>
                    <a:pt x="28333" y="77597"/>
                  </a:lnTo>
                  <a:lnTo>
                    <a:pt x="28143" y="77724"/>
                  </a:lnTo>
                  <a:lnTo>
                    <a:pt x="28003" y="78486"/>
                  </a:lnTo>
                  <a:lnTo>
                    <a:pt x="27927" y="78359"/>
                  </a:lnTo>
                  <a:lnTo>
                    <a:pt x="27838" y="78193"/>
                  </a:lnTo>
                  <a:lnTo>
                    <a:pt x="27787" y="77470"/>
                  </a:lnTo>
                  <a:lnTo>
                    <a:pt x="27114" y="78359"/>
                  </a:lnTo>
                  <a:lnTo>
                    <a:pt x="26936" y="78105"/>
                  </a:lnTo>
                  <a:lnTo>
                    <a:pt x="27025" y="77724"/>
                  </a:lnTo>
                  <a:lnTo>
                    <a:pt x="27114" y="77597"/>
                  </a:lnTo>
                  <a:lnTo>
                    <a:pt x="26174" y="76835"/>
                  </a:lnTo>
                  <a:lnTo>
                    <a:pt x="25260" y="78613"/>
                  </a:lnTo>
                  <a:lnTo>
                    <a:pt x="24803" y="78574"/>
                  </a:lnTo>
                  <a:lnTo>
                    <a:pt x="24803" y="84302"/>
                  </a:lnTo>
                  <a:lnTo>
                    <a:pt x="24663" y="84201"/>
                  </a:lnTo>
                  <a:lnTo>
                    <a:pt x="24257" y="83947"/>
                  </a:lnTo>
                  <a:lnTo>
                    <a:pt x="24777" y="83439"/>
                  </a:lnTo>
                  <a:lnTo>
                    <a:pt x="24803" y="84302"/>
                  </a:lnTo>
                  <a:lnTo>
                    <a:pt x="24803" y="78574"/>
                  </a:lnTo>
                  <a:lnTo>
                    <a:pt x="24041" y="78486"/>
                  </a:lnTo>
                  <a:lnTo>
                    <a:pt x="24358" y="77597"/>
                  </a:lnTo>
                  <a:lnTo>
                    <a:pt x="24396" y="77470"/>
                  </a:lnTo>
                  <a:lnTo>
                    <a:pt x="24384" y="77089"/>
                  </a:lnTo>
                  <a:lnTo>
                    <a:pt x="23545" y="76073"/>
                  </a:lnTo>
                  <a:lnTo>
                    <a:pt x="23647" y="75819"/>
                  </a:lnTo>
                  <a:lnTo>
                    <a:pt x="23304" y="75565"/>
                  </a:lnTo>
                  <a:lnTo>
                    <a:pt x="22593" y="75057"/>
                  </a:lnTo>
                  <a:lnTo>
                    <a:pt x="21018" y="75565"/>
                  </a:lnTo>
                  <a:lnTo>
                    <a:pt x="19507" y="74930"/>
                  </a:lnTo>
                  <a:lnTo>
                    <a:pt x="19799" y="73279"/>
                  </a:lnTo>
                  <a:lnTo>
                    <a:pt x="17614" y="72390"/>
                  </a:lnTo>
                  <a:lnTo>
                    <a:pt x="17386" y="71247"/>
                  </a:lnTo>
                  <a:lnTo>
                    <a:pt x="17246" y="70612"/>
                  </a:lnTo>
                  <a:lnTo>
                    <a:pt x="17208" y="70866"/>
                  </a:lnTo>
                  <a:lnTo>
                    <a:pt x="16421" y="71247"/>
                  </a:lnTo>
                  <a:lnTo>
                    <a:pt x="16129" y="71120"/>
                  </a:lnTo>
                  <a:lnTo>
                    <a:pt x="16116" y="70866"/>
                  </a:lnTo>
                  <a:lnTo>
                    <a:pt x="16090" y="70612"/>
                  </a:lnTo>
                  <a:lnTo>
                    <a:pt x="14732" y="70866"/>
                  </a:lnTo>
                  <a:lnTo>
                    <a:pt x="15735" y="70104"/>
                  </a:lnTo>
                  <a:lnTo>
                    <a:pt x="15811" y="70231"/>
                  </a:lnTo>
                  <a:lnTo>
                    <a:pt x="15913" y="70104"/>
                  </a:lnTo>
                  <a:lnTo>
                    <a:pt x="16395" y="69469"/>
                  </a:lnTo>
                  <a:lnTo>
                    <a:pt x="16497" y="69342"/>
                  </a:lnTo>
                  <a:lnTo>
                    <a:pt x="16586" y="69215"/>
                  </a:lnTo>
                  <a:lnTo>
                    <a:pt x="15875" y="68834"/>
                  </a:lnTo>
                  <a:lnTo>
                    <a:pt x="15519" y="68453"/>
                  </a:lnTo>
                  <a:lnTo>
                    <a:pt x="14173" y="69342"/>
                  </a:lnTo>
                  <a:lnTo>
                    <a:pt x="14630" y="68072"/>
                  </a:lnTo>
                  <a:lnTo>
                    <a:pt x="14693" y="67881"/>
                  </a:lnTo>
                  <a:lnTo>
                    <a:pt x="15151" y="67945"/>
                  </a:lnTo>
                  <a:lnTo>
                    <a:pt x="14744" y="67741"/>
                  </a:lnTo>
                  <a:lnTo>
                    <a:pt x="15125" y="66675"/>
                  </a:lnTo>
                  <a:lnTo>
                    <a:pt x="13055" y="66548"/>
                  </a:lnTo>
                  <a:lnTo>
                    <a:pt x="5194" y="66548"/>
                  </a:lnTo>
                  <a:lnTo>
                    <a:pt x="4775" y="66548"/>
                  </a:lnTo>
                  <a:lnTo>
                    <a:pt x="5130" y="68072"/>
                  </a:lnTo>
                  <a:lnTo>
                    <a:pt x="5219" y="68326"/>
                  </a:lnTo>
                  <a:lnTo>
                    <a:pt x="5334" y="68580"/>
                  </a:lnTo>
                  <a:lnTo>
                    <a:pt x="6451" y="68072"/>
                  </a:lnTo>
                  <a:lnTo>
                    <a:pt x="6896" y="68326"/>
                  </a:lnTo>
                  <a:lnTo>
                    <a:pt x="6134" y="68961"/>
                  </a:lnTo>
                  <a:lnTo>
                    <a:pt x="7353" y="68961"/>
                  </a:lnTo>
                  <a:lnTo>
                    <a:pt x="6642" y="69850"/>
                  </a:lnTo>
                  <a:lnTo>
                    <a:pt x="7124" y="70104"/>
                  </a:lnTo>
                  <a:lnTo>
                    <a:pt x="7239" y="69596"/>
                  </a:lnTo>
                  <a:lnTo>
                    <a:pt x="7467" y="69469"/>
                  </a:lnTo>
                  <a:lnTo>
                    <a:pt x="8280" y="69850"/>
                  </a:lnTo>
                  <a:lnTo>
                    <a:pt x="8013" y="71374"/>
                  </a:lnTo>
                  <a:lnTo>
                    <a:pt x="7645" y="71628"/>
                  </a:lnTo>
                  <a:lnTo>
                    <a:pt x="9207" y="72644"/>
                  </a:lnTo>
                  <a:lnTo>
                    <a:pt x="9321" y="72809"/>
                  </a:lnTo>
                  <a:lnTo>
                    <a:pt x="9817" y="72898"/>
                  </a:lnTo>
                  <a:lnTo>
                    <a:pt x="7747" y="73406"/>
                  </a:lnTo>
                  <a:lnTo>
                    <a:pt x="9017" y="73660"/>
                  </a:lnTo>
                  <a:lnTo>
                    <a:pt x="9105" y="73406"/>
                  </a:lnTo>
                  <a:lnTo>
                    <a:pt x="9512" y="73406"/>
                  </a:lnTo>
                  <a:lnTo>
                    <a:pt x="9664" y="73279"/>
                  </a:lnTo>
                  <a:lnTo>
                    <a:pt x="9512" y="73914"/>
                  </a:lnTo>
                  <a:lnTo>
                    <a:pt x="10147" y="74803"/>
                  </a:lnTo>
                  <a:lnTo>
                    <a:pt x="10833" y="75311"/>
                  </a:lnTo>
                  <a:lnTo>
                    <a:pt x="10236" y="75565"/>
                  </a:lnTo>
                  <a:lnTo>
                    <a:pt x="11036" y="76835"/>
                  </a:lnTo>
                  <a:lnTo>
                    <a:pt x="12484" y="77724"/>
                  </a:lnTo>
                  <a:lnTo>
                    <a:pt x="13665" y="78867"/>
                  </a:lnTo>
                  <a:lnTo>
                    <a:pt x="13500" y="78359"/>
                  </a:lnTo>
                  <a:lnTo>
                    <a:pt x="13512" y="78193"/>
                  </a:lnTo>
                  <a:lnTo>
                    <a:pt x="14351" y="77597"/>
                  </a:lnTo>
                  <a:lnTo>
                    <a:pt x="14566" y="77724"/>
                  </a:lnTo>
                  <a:lnTo>
                    <a:pt x="14681" y="77978"/>
                  </a:lnTo>
                  <a:lnTo>
                    <a:pt x="15100" y="77978"/>
                  </a:lnTo>
                  <a:lnTo>
                    <a:pt x="15455" y="78359"/>
                  </a:lnTo>
                  <a:lnTo>
                    <a:pt x="14617" y="78994"/>
                  </a:lnTo>
                  <a:lnTo>
                    <a:pt x="14122" y="78994"/>
                  </a:lnTo>
                  <a:lnTo>
                    <a:pt x="14922" y="79248"/>
                  </a:lnTo>
                  <a:lnTo>
                    <a:pt x="14757" y="79502"/>
                  </a:lnTo>
                  <a:lnTo>
                    <a:pt x="14516" y="79502"/>
                  </a:lnTo>
                  <a:lnTo>
                    <a:pt x="14224" y="79756"/>
                  </a:lnTo>
                  <a:lnTo>
                    <a:pt x="14744" y="79552"/>
                  </a:lnTo>
                  <a:lnTo>
                    <a:pt x="14744" y="80264"/>
                  </a:lnTo>
                  <a:lnTo>
                    <a:pt x="14554" y="81407"/>
                  </a:lnTo>
                  <a:lnTo>
                    <a:pt x="15659" y="80899"/>
                  </a:lnTo>
                  <a:lnTo>
                    <a:pt x="15506" y="81153"/>
                  </a:lnTo>
                  <a:lnTo>
                    <a:pt x="16878" y="82296"/>
                  </a:lnTo>
                  <a:lnTo>
                    <a:pt x="17818" y="82423"/>
                  </a:lnTo>
                  <a:lnTo>
                    <a:pt x="19113" y="83185"/>
                  </a:lnTo>
                  <a:lnTo>
                    <a:pt x="19545" y="82550"/>
                  </a:lnTo>
                  <a:lnTo>
                    <a:pt x="20002" y="82931"/>
                  </a:lnTo>
                  <a:lnTo>
                    <a:pt x="20523" y="82550"/>
                  </a:lnTo>
                  <a:lnTo>
                    <a:pt x="20688" y="82423"/>
                  </a:lnTo>
                  <a:lnTo>
                    <a:pt x="22440" y="84201"/>
                  </a:lnTo>
                  <a:lnTo>
                    <a:pt x="23825" y="84582"/>
                  </a:lnTo>
                  <a:lnTo>
                    <a:pt x="24815" y="84340"/>
                  </a:lnTo>
                  <a:lnTo>
                    <a:pt x="26060" y="84455"/>
                  </a:lnTo>
                  <a:lnTo>
                    <a:pt x="25273" y="84836"/>
                  </a:lnTo>
                  <a:lnTo>
                    <a:pt x="26936" y="84963"/>
                  </a:lnTo>
                  <a:lnTo>
                    <a:pt x="27508" y="84963"/>
                  </a:lnTo>
                  <a:lnTo>
                    <a:pt x="29451" y="84074"/>
                  </a:lnTo>
                  <a:lnTo>
                    <a:pt x="29197" y="83820"/>
                  </a:lnTo>
                  <a:lnTo>
                    <a:pt x="28956" y="83693"/>
                  </a:lnTo>
                  <a:lnTo>
                    <a:pt x="29057" y="83439"/>
                  </a:lnTo>
                  <a:lnTo>
                    <a:pt x="29375" y="83312"/>
                  </a:lnTo>
                  <a:lnTo>
                    <a:pt x="29870" y="83693"/>
                  </a:lnTo>
                  <a:lnTo>
                    <a:pt x="29895" y="84035"/>
                  </a:lnTo>
                  <a:lnTo>
                    <a:pt x="30835" y="83439"/>
                  </a:lnTo>
                  <a:lnTo>
                    <a:pt x="32131" y="83693"/>
                  </a:lnTo>
                  <a:lnTo>
                    <a:pt x="33477" y="83693"/>
                  </a:lnTo>
                  <a:lnTo>
                    <a:pt x="34874" y="83820"/>
                  </a:lnTo>
                  <a:lnTo>
                    <a:pt x="36068" y="83566"/>
                  </a:lnTo>
                  <a:lnTo>
                    <a:pt x="36118" y="83439"/>
                  </a:lnTo>
                  <a:lnTo>
                    <a:pt x="36156" y="83312"/>
                  </a:lnTo>
                  <a:lnTo>
                    <a:pt x="36436" y="82550"/>
                  </a:lnTo>
                  <a:lnTo>
                    <a:pt x="36474" y="82423"/>
                  </a:lnTo>
                  <a:lnTo>
                    <a:pt x="36436" y="82550"/>
                  </a:lnTo>
                  <a:lnTo>
                    <a:pt x="36537" y="82423"/>
                  </a:lnTo>
                  <a:lnTo>
                    <a:pt x="36855" y="82042"/>
                  </a:lnTo>
                  <a:lnTo>
                    <a:pt x="37452" y="80899"/>
                  </a:lnTo>
                  <a:lnTo>
                    <a:pt x="38163" y="80645"/>
                  </a:lnTo>
                  <a:lnTo>
                    <a:pt x="37388" y="81661"/>
                  </a:lnTo>
                  <a:lnTo>
                    <a:pt x="38125" y="81788"/>
                  </a:lnTo>
                  <a:lnTo>
                    <a:pt x="38582" y="80645"/>
                  </a:lnTo>
                  <a:lnTo>
                    <a:pt x="38925" y="79756"/>
                  </a:lnTo>
                  <a:lnTo>
                    <a:pt x="40614" y="80264"/>
                  </a:lnTo>
                  <a:lnTo>
                    <a:pt x="40830" y="79756"/>
                  </a:lnTo>
                  <a:lnTo>
                    <a:pt x="41236" y="78740"/>
                  </a:lnTo>
                  <a:lnTo>
                    <a:pt x="43675" y="79756"/>
                  </a:lnTo>
                  <a:lnTo>
                    <a:pt x="43815" y="78740"/>
                  </a:lnTo>
                  <a:lnTo>
                    <a:pt x="43840" y="78613"/>
                  </a:lnTo>
                  <a:lnTo>
                    <a:pt x="43853" y="78486"/>
                  </a:lnTo>
                  <a:lnTo>
                    <a:pt x="44030" y="77216"/>
                  </a:lnTo>
                  <a:lnTo>
                    <a:pt x="44183" y="76073"/>
                  </a:lnTo>
                  <a:lnTo>
                    <a:pt x="44196" y="75946"/>
                  </a:lnTo>
                  <a:lnTo>
                    <a:pt x="46253" y="75819"/>
                  </a:lnTo>
                  <a:lnTo>
                    <a:pt x="45783" y="75438"/>
                  </a:lnTo>
                  <a:lnTo>
                    <a:pt x="45669" y="74803"/>
                  </a:lnTo>
                  <a:lnTo>
                    <a:pt x="45974" y="75031"/>
                  </a:lnTo>
                  <a:lnTo>
                    <a:pt x="46012" y="74676"/>
                  </a:lnTo>
                  <a:lnTo>
                    <a:pt x="46621" y="73660"/>
                  </a:lnTo>
                  <a:lnTo>
                    <a:pt x="47675" y="71882"/>
                  </a:lnTo>
                  <a:lnTo>
                    <a:pt x="50076" y="70485"/>
                  </a:lnTo>
                  <a:lnTo>
                    <a:pt x="50952" y="69977"/>
                  </a:lnTo>
                  <a:lnTo>
                    <a:pt x="51625" y="69088"/>
                  </a:lnTo>
                  <a:lnTo>
                    <a:pt x="52374" y="68072"/>
                  </a:lnTo>
                  <a:lnTo>
                    <a:pt x="53898" y="66040"/>
                  </a:lnTo>
                  <a:lnTo>
                    <a:pt x="53479" y="65913"/>
                  </a:lnTo>
                  <a:lnTo>
                    <a:pt x="50990" y="65151"/>
                  </a:lnTo>
                  <a:lnTo>
                    <a:pt x="52870" y="64389"/>
                  </a:lnTo>
                  <a:lnTo>
                    <a:pt x="53568" y="65278"/>
                  </a:lnTo>
                  <a:lnTo>
                    <a:pt x="53606" y="64389"/>
                  </a:lnTo>
                  <a:lnTo>
                    <a:pt x="53670" y="62484"/>
                  </a:lnTo>
                  <a:lnTo>
                    <a:pt x="53962" y="62230"/>
                  </a:lnTo>
                  <a:close/>
                </a:path>
                <a:path w="60960" h="85089">
                  <a:moveTo>
                    <a:pt x="53962" y="20370"/>
                  </a:moveTo>
                  <a:lnTo>
                    <a:pt x="53886" y="20243"/>
                  </a:lnTo>
                  <a:lnTo>
                    <a:pt x="53682" y="20256"/>
                  </a:lnTo>
                  <a:lnTo>
                    <a:pt x="53886" y="20434"/>
                  </a:lnTo>
                  <a:close/>
                </a:path>
                <a:path w="60960" h="85089">
                  <a:moveTo>
                    <a:pt x="54025" y="36449"/>
                  </a:moveTo>
                  <a:lnTo>
                    <a:pt x="53809" y="35814"/>
                  </a:lnTo>
                  <a:lnTo>
                    <a:pt x="53594" y="35179"/>
                  </a:lnTo>
                  <a:lnTo>
                    <a:pt x="52197" y="35179"/>
                  </a:lnTo>
                  <a:lnTo>
                    <a:pt x="52755" y="36068"/>
                  </a:lnTo>
                  <a:lnTo>
                    <a:pt x="53441" y="35953"/>
                  </a:lnTo>
                  <a:lnTo>
                    <a:pt x="54025" y="36449"/>
                  </a:lnTo>
                  <a:close/>
                </a:path>
                <a:path w="60960" h="85089">
                  <a:moveTo>
                    <a:pt x="54279" y="31813"/>
                  </a:moveTo>
                  <a:lnTo>
                    <a:pt x="54165" y="32042"/>
                  </a:lnTo>
                  <a:lnTo>
                    <a:pt x="54267" y="31877"/>
                  </a:lnTo>
                  <a:close/>
                </a:path>
                <a:path w="60960" h="85089">
                  <a:moveTo>
                    <a:pt x="54825" y="32004"/>
                  </a:moveTo>
                  <a:lnTo>
                    <a:pt x="54635" y="32131"/>
                  </a:lnTo>
                  <a:lnTo>
                    <a:pt x="54775" y="32207"/>
                  </a:lnTo>
                  <a:lnTo>
                    <a:pt x="54825" y="32004"/>
                  </a:lnTo>
                  <a:close/>
                </a:path>
                <a:path w="60960" h="85089">
                  <a:moveTo>
                    <a:pt x="55118" y="32385"/>
                  </a:moveTo>
                  <a:lnTo>
                    <a:pt x="54775" y="32207"/>
                  </a:lnTo>
                  <a:lnTo>
                    <a:pt x="54686" y="32512"/>
                  </a:lnTo>
                  <a:lnTo>
                    <a:pt x="55118" y="32385"/>
                  </a:lnTo>
                  <a:close/>
                </a:path>
                <a:path w="60960" h="85089">
                  <a:moveTo>
                    <a:pt x="55206" y="11214"/>
                  </a:moveTo>
                  <a:lnTo>
                    <a:pt x="54584" y="11341"/>
                  </a:lnTo>
                  <a:lnTo>
                    <a:pt x="54978" y="10922"/>
                  </a:lnTo>
                  <a:lnTo>
                    <a:pt x="55016" y="10668"/>
                  </a:lnTo>
                  <a:lnTo>
                    <a:pt x="54610" y="10033"/>
                  </a:lnTo>
                  <a:lnTo>
                    <a:pt x="54381" y="11557"/>
                  </a:lnTo>
                  <a:lnTo>
                    <a:pt x="54521" y="11417"/>
                  </a:lnTo>
                  <a:lnTo>
                    <a:pt x="54940" y="11798"/>
                  </a:lnTo>
                  <a:lnTo>
                    <a:pt x="55206" y="11214"/>
                  </a:lnTo>
                  <a:close/>
                </a:path>
                <a:path w="60960" h="85089">
                  <a:moveTo>
                    <a:pt x="57035" y="17995"/>
                  </a:moveTo>
                  <a:lnTo>
                    <a:pt x="57010" y="17741"/>
                  </a:lnTo>
                  <a:lnTo>
                    <a:pt x="56972" y="17564"/>
                  </a:lnTo>
                  <a:lnTo>
                    <a:pt x="56502" y="17716"/>
                  </a:lnTo>
                  <a:lnTo>
                    <a:pt x="56705" y="17805"/>
                  </a:lnTo>
                  <a:lnTo>
                    <a:pt x="56896" y="17894"/>
                  </a:lnTo>
                  <a:lnTo>
                    <a:pt x="57035" y="17995"/>
                  </a:lnTo>
                  <a:close/>
                </a:path>
                <a:path w="60960" h="85089">
                  <a:moveTo>
                    <a:pt x="57327" y="18313"/>
                  </a:moveTo>
                  <a:lnTo>
                    <a:pt x="57213" y="18135"/>
                  </a:lnTo>
                  <a:lnTo>
                    <a:pt x="57035" y="17995"/>
                  </a:lnTo>
                  <a:lnTo>
                    <a:pt x="57048" y="18199"/>
                  </a:lnTo>
                  <a:lnTo>
                    <a:pt x="57048" y="18465"/>
                  </a:lnTo>
                  <a:lnTo>
                    <a:pt x="57238" y="18605"/>
                  </a:lnTo>
                  <a:lnTo>
                    <a:pt x="57327" y="18313"/>
                  </a:lnTo>
                  <a:close/>
                </a:path>
                <a:path w="60960" h="85089">
                  <a:moveTo>
                    <a:pt x="57683" y="55245"/>
                  </a:moveTo>
                  <a:lnTo>
                    <a:pt x="57607" y="54991"/>
                  </a:lnTo>
                  <a:lnTo>
                    <a:pt x="57683" y="55245"/>
                  </a:lnTo>
                  <a:close/>
                </a:path>
                <a:path w="60960" h="85089">
                  <a:moveTo>
                    <a:pt x="58839" y="51155"/>
                  </a:moveTo>
                  <a:lnTo>
                    <a:pt x="58508" y="51231"/>
                  </a:lnTo>
                  <a:lnTo>
                    <a:pt x="58280" y="51346"/>
                  </a:lnTo>
                  <a:lnTo>
                    <a:pt x="58127" y="51485"/>
                  </a:lnTo>
                  <a:lnTo>
                    <a:pt x="58305" y="51650"/>
                  </a:lnTo>
                  <a:lnTo>
                    <a:pt x="58839" y="51155"/>
                  </a:lnTo>
                  <a:close/>
                </a:path>
                <a:path w="60960" h="85089">
                  <a:moveTo>
                    <a:pt x="59461" y="26162"/>
                  </a:moveTo>
                  <a:lnTo>
                    <a:pt x="59461" y="26416"/>
                  </a:lnTo>
                  <a:lnTo>
                    <a:pt x="59461" y="26162"/>
                  </a:lnTo>
                  <a:close/>
                </a:path>
                <a:path w="60960" h="85089">
                  <a:moveTo>
                    <a:pt x="59639" y="47701"/>
                  </a:moveTo>
                  <a:lnTo>
                    <a:pt x="59334" y="48552"/>
                  </a:lnTo>
                  <a:lnTo>
                    <a:pt x="59461" y="48323"/>
                  </a:lnTo>
                  <a:lnTo>
                    <a:pt x="59588" y="48018"/>
                  </a:lnTo>
                  <a:lnTo>
                    <a:pt x="59639" y="47701"/>
                  </a:lnTo>
                  <a:close/>
                </a:path>
                <a:path w="60960" h="85089">
                  <a:moveTo>
                    <a:pt x="59817" y="31242"/>
                  </a:moveTo>
                  <a:close/>
                </a:path>
                <a:path w="60960" h="85089">
                  <a:moveTo>
                    <a:pt x="60045" y="37934"/>
                  </a:moveTo>
                  <a:lnTo>
                    <a:pt x="58991" y="37084"/>
                  </a:lnTo>
                  <a:lnTo>
                    <a:pt x="59029" y="36957"/>
                  </a:lnTo>
                  <a:lnTo>
                    <a:pt x="55143" y="36957"/>
                  </a:lnTo>
                  <a:lnTo>
                    <a:pt x="53225" y="36957"/>
                  </a:lnTo>
                  <a:lnTo>
                    <a:pt x="52527" y="37719"/>
                  </a:lnTo>
                  <a:lnTo>
                    <a:pt x="53987" y="38481"/>
                  </a:lnTo>
                  <a:lnTo>
                    <a:pt x="54102" y="38862"/>
                  </a:lnTo>
                  <a:lnTo>
                    <a:pt x="53606" y="39878"/>
                  </a:lnTo>
                  <a:lnTo>
                    <a:pt x="53962" y="39497"/>
                  </a:lnTo>
                  <a:lnTo>
                    <a:pt x="54533" y="39712"/>
                  </a:lnTo>
                  <a:lnTo>
                    <a:pt x="54533" y="39878"/>
                  </a:lnTo>
                  <a:lnTo>
                    <a:pt x="53987" y="40386"/>
                  </a:lnTo>
                  <a:lnTo>
                    <a:pt x="54165" y="40767"/>
                  </a:lnTo>
                  <a:lnTo>
                    <a:pt x="59626" y="40767"/>
                  </a:lnTo>
                  <a:lnTo>
                    <a:pt x="59474" y="39776"/>
                  </a:lnTo>
                  <a:lnTo>
                    <a:pt x="59423" y="39471"/>
                  </a:lnTo>
                  <a:lnTo>
                    <a:pt x="59169" y="37846"/>
                  </a:lnTo>
                  <a:lnTo>
                    <a:pt x="60045" y="37934"/>
                  </a:lnTo>
                  <a:close/>
                </a:path>
                <a:path w="60960" h="85089">
                  <a:moveTo>
                    <a:pt x="60210" y="28956"/>
                  </a:moveTo>
                  <a:lnTo>
                    <a:pt x="60109" y="28702"/>
                  </a:lnTo>
                  <a:lnTo>
                    <a:pt x="60007" y="28448"/>
                  </a:lnTo>
                  <a:lnTo>
                    <a:pt x="59842" y="28067"/>
                  </a:lnTo>
                  <a:lnTo>
                    <a:pt x="59182" y="28448"/>
                  </a:lnTo>
                  <a:lnTo>
                    <a:pt x="59182" y="27559"/>
                  </a:lnTo>
                  <a:lnTo>
                    <a:pt x="59499" y="27559"/>
                  </a:lnTo>
                  <a:lnTo>
                    <a:pt x="59613" y="27686"/>
                  </a:lnTo>
                  <a:lnTo>
                    <a:pt x="59969" y="27813"/>
                  </a:lnTo>
                  <a:lnTo>
                    <a:pt x="59575" y="27559"/>
                  </a:lnTo>
                  <a:lnTo>
                    <a:pt x="59372" y="27432"/>
                  </a:lnTo>
                  <a:lnTo>
                    <a:pt x="58788" y="26924"/>
                  </a:lnTo>
                  <a:lnTo>
                    <a:pt x="59042" y="26162"/>
                  </a:lnTo>
                  <a:lnTo>
                    <a:pt x="59448" y="26162"/>
                  </a:lnTo>
                  <a:lnTo>
                    <a:pt x="59385" y="25400"/>
                  </a:lnTo>
                  <a:lnTo>
                    <a:pt x="59359" y="25019"/>
                  </a:lnTo>
                  <a:lnTo>
                    <a:pt x="58724" y="24638"/>
                  </a:lnTo>
                  <a:lnTo>
                    <a:pt x="57886" y="24130"/>
                  </a:lnTo>
                  <a:lnTo>
                    <a:pt x="58089" y="23241"/>
                  </a:lnTo>
                  <a:lnTo>
                    <a:pt x="58216" y="22733"/>
                  </a:lnTo>
                  <a:lnTo>
                    <a:pt x="58267" y="22479"/>
                  </a:lnTo>
                  <a:lnTo>
                    <a:pt x="59651" y="22860"/>
                  </a:lnTo>
                  <a:lnTo>
                    <a:pt x="59207" y="22479"/>
                  </a:lnTo>
                  <a:lnTo>
                    <a:pt x="58623" y="21971"/>
                  </a:lnTo>
                  <a:lnTo>
                    <a:pt x="59740" y="21590"/>
                  </a:lnTo>
                  <a:lnTo>
                    <a:pt x="59207" y="20701"/>
                  </a:lnTo>
                  <a:lnTo>
                    <a:pt x="58737" y="21209"/>
                  </a:lnTo>
                  <a:lnTo>
                    <a:pt x="58699" y="20955"/>
                  </a:lnTo>
                  <a:lnTo>
                    <a:pt x="58597" y="20447"/>
                  </a:lnTo>
                  <a:lnTo>
                    <a:pt x="57531" y="19939"/>
                  </a:lnTo>
                  <a:lnTo>
                    <a:pt x="57721" y="19304"/>
                  </a:lnTo>
                  <a:lnTo>
                    <a:pt x="58331" y="19685"/>
                  </a:lnTo>
                  <a:lnTo>
                    <a:pt x="57708" y="18542"/>
                  </a:lnTo>
                  <a:lnTo>
                    <a:pt x="57531" y="19304"/>
                  </a:lnTo>
                  <a:lnTo>
                    <a:pt x="56756" y="18923"/>
                  </a:lnTo>
                  <a:lnTo>
                    <a:pt x="56184" y="19939"/>
                  </a:lnTo>
                  <a:lnTo>
                    <a:pt x="56197" y="19050"/>
                  </a:lnTo>
                  <a:lnTo>
                    <a:pt x="56362" y="19050"/>
                  </a:lnTo>
                  <a:lnTo>
                    <a:pt x="56299" y="18923"/>
                  </a:lnTo>
                  <a:lnTo>
                    <a:pt x="56108" y="18542"/>
                  </a:lnTo>
                  <a:lnTo>
                    <a:pt x="55981" y="18288"/>
                  </a:lnTo>
                  <a:lnTo>
                    <a:pt x="56502" y="17780"/>
                  </a:lnTo>
                  <a:lnTo>
                    <a:pt x="55562" y="17399"/>
                  </a:lnTo>
                  <a:lnTo>
                    <a:pt x="55651" y="16891"/>
                  </a:lnTo>
                  <a:lnTo>
                    <a:pt x="55956" y="16637"/>
                  </a:lnTo>
                  <a:lnTo>
                    <a:pt x="56883" y="16510"/>
                  </a:lnTo>
                  <a:lnTo>
                    <a:pt x="57086" y="16383"/>
                  </a:lnTo>
                  <a:lnTo>
                    <a:pt x="56070" y="16383"/>
                  </a:lnTo>
                  <a:lnTo>
                    <a:pt x="56210" y="15240"/>
                  </a:lnTo>
                  <a:lnTo>
                    <a:pt x="56248" y="14986"/>
                  </a:lnTo>
                  <a:lnTo>
                    <a:pt x="56261" y="14859"/>
                  </a:lnTo>
                  <a:lnTo>
                    <a:pt x="55702" y="14859"/>
                  </a:lnTo>
                  <a:lnTo>
                    <a:pt x="55981" y="14732"/>
                  </a:lnTo>
                  <a:lnTo>
                    <a:pt x="56083" y="14605"/>
                  </a:lnTo>
                  <a:lnTo>
                    <a:pt x="55257" y="14732"/>
                  </a:lnTo>
                  <a:lnTo>
                    <a:pt x="55359" y="14224"/>
                  </a:lnTo>
                  <a:lnTo>
                    <a:pt x="55918" y="14097"/>
                  </a:lnTo>
                  <a:lnTo>
                    <a:pt x="55676" y="13081"/>
                  </a:lnTo>
                  <a:lnTo>
                    <a:pt x="54698" y="14859"/>
                  </a:lnTo>
                  <a:lnTo>
                    <a:pt x="54825" y="13589"/>
                  </a:lnTo>
                  <a:lnTo>
                    <a:pt x="54927" y="13716"/>
                  </a:lnTo>
                  <a:lnTo>
                    <a:pt x="55016" y="13589"/>
                  </a:lnTo>
                  <a:lnTo>
                    <a:pt x="55194" y="13716"/>
                  </a:lnTo>
                  <a:lnTo>
                    <a:pt x="55181" y="13589"/>
                  </a:lnTo>
                  <a:lnTo>
                    <a:pt x="55054" y="12573"/>
                  </a:lnTo>
                  <a:lnTo>
                    <a:pt x="54813" y="12446"/>
                  </a:lnTo>
                  <a:lnTo>
                    <a:pt x="53848" y="11938"/>
                  </a:lnTo>
                  <a:lnTo>
                    <a:pt x="53771" y="11303"/>
                  </a:lnTo>
                  <a:lnTo>
                    <a:pt x="53721" y="10922"/>
                  </a:lnTo>
                  <a:lnTo>
                    <a:pt x="53708" y="10795"/>
                  </a:lnTo>
                  <a:lnTo>
                    <a:pt x="54597" y="10033"/>
                  </a:lnTo>
                  <a:lnTo>
                    <a:pt x="54203" y="9398"/>
                  </a:lnTo>
                  <a:lnTo>
                    <a:pt x="52349" y="8509"/>
                  </a:lnTo>
                  <a:lnTo>
                    <a:pt x="52235" y="8255"/>
                  </a:lnTo>
                  <a:lnTo>
                    <a:pt x="51727" y="7112"/>
                  </a:lnTo>
                  <a:lnTo>
                    <a:pt x="51777" y="7493"/>
                  </a:lnTo>
                  <a:lnTo>
                    <a:pt x="50342" y="8255"/>
                  </a:lnTo>
                  <a:lnTo>
                    <a:pt x="51777" y="6096"/>
                  </a:lnTo>
                  <a:lnTo>
                    <a:pt x="50673" y="5969"/>
                  </a:lnTo>
                  <a:lnTo>
                    <a:pt x="50888" y="5969"/>
                  </a:lnTo>
                  <a:lnTo>
                    <a:pt x="51549" y="5588"/>
                  </a:lnTo>
                  <a:lnTo>
                    <a:pt x="51371" y="5588"/>
                  </a:lnTo>
                  <a:lnTo>
                    <a:pt x="50965" y="4826"/>
                  </a:lnTo>
                  <a:lnTo>
                    <a:pt x="50888" y="4699"/>
                  </a:lnTo>
                  <a:lnTo>
                    <a:pt x="50584" y="4572"/>
                  </a:lnTo>
                  <a:lnTo>
                    <a:pt x="49352" y="4064"/>
                  </a:lnTo>
                  <a:lnTo>
                    <a:pt x="48107" y="3556"/>
                  </a:lnTo>
                  <a:lnTo>
                    <a:pt x="48323" y="3429"/>
                  </a:lnTo>
                  <a:lnTo>
                    <a:pt x="48539" y="3302"/>
                  </a:lnTo>
                  <a:lnTo>
                    <a:pt x="48272" y="2667"/>
                  </a:lnTo>
                  <a:lnTo>
                    <a:pt x="48069" y="2540"/>
                  </a:lnTo>
                  <a:lnTo>
                    <a:pt x="47447" y="2159"/>
                  </a:lnTo>
                  <a:lnTo>
                    <a:pt x="47078" y="1778"/>
                  </a:lnTo>
                  <a:lnTo>
                    <a:pt x="46824" y="1524"/>
                  </a:lnTo>
                  <a:lnTo>
                    <a:pt x="46393" y="1778"/>
                  </a:lnTo>
                  <a:lnTo>
                    <a:pt x="46062" y="1397"/>
                  </a:lnTo>
                  <a:lnTo>
                    <a:pt x="45986" y="2159"/>
                  </a:lnTo>
                  <a:lnTo>
                    <a:pt x="45821" y="1524"/>
                  </a:lnTo>
                  <a:lnTo>
                    <a:pt x="45758" y="1270"/>
                  </a:lnTo>
                  <a:lnTo>
                    <a:pt x="45554" y="508"/>
                  </a:lnTo>
                  <a:lnTo>
                    <a:pt x="44056" y="381"/>
                  </a:lnTo>
                  <a:lnTo>
                    <a:pt x="41935" y="889"/>
                  </a:lnTo>
                  <a:lnTo>
                    <a:pt x="41071" y="1270"/>
                  </a:lnTo>
                  <a:lnTo>
                    <a:pt x="40678" y="889"/>
                  </a:lnTo>
                  <a:lnTo>
                    <a:pt x="40157" y="381"/>
                  </a:lnTo>
                  <a:lnTo>
                    <a:pt x="40360" y="381"/>
                  </a:lnTo>
                  <a:lnTo>
                    <a:pt x="40652" y="0"/>
                  </a:lnTo>
                  <a:lnTo>
                    <a:pt x="40474" y="0"/>
                  </a:lnTo>
                  <a:lnTo>
                    <a:pt x="39014" y="381"/>
                  </a:lnTo>
                  <a:lnTo>
                    <a:pt x="39166" y="1143"/>
                  </a:lnTo>
                  <a:lnTo>
                    <a:pt x="39217" y="889"/>
                  </a:lnTo>
                  <a:lnTo>
                    <a:pt x="39382" y="1143"/>
                  </a:lnTo>
                  <a:lnTo>
                    <a:pt x="39497" y="1524"/>
                  </a:lnTo>
                  <a:lnTo>
                    <a:pt x="39382" y="1778"/>
                  </a:lnTo>
                  <a:lnTo>
                    <a:pt x="38989" y="2159"/>
                  </a:lnTo>
                  <a:lnTo>
                    <a:pt x="38633" y="2159"/>
                  </a:lnTo>
                  <a:lnTo>
                    <a:pt x="39255" y="1651"/>
                  </a:lnTo>
                  <a:lnTo>
                    <a:pt x="38862" y="1270"/>
                  </a:lnTo>
                  <a:lnTo>
                    <a:pt x="38277" y="635"/>
                  </a:lnTo>
                  <a:lnTo>
                    <a:pt x="38290" y="1270"/>
                  </a:lnTo>
                  <a:lnTo>
                    <a:pt x="37452" y="127"/>
                  </a:lnTo>
                  <a:lnTo>
                    <a:pt x="38227" y="2794"/>
                  </a:lnTo>
                  <a:lnTo>
                    <a:pt x="37515" y="2286"/>
                  </a:lnTo>
                  <a:lnTo>
                    <a:pt x="37147" y="2032"/>
                  </a:lnTo>
                  <a:lnTo>
                    <a:pt x="37172" y="1651"/>
                  </a:lnTo>
                  <a:lnTo>
                    <a:pt x="36791" y="1778"/>
                  </a:lnTo>
                  <a:lnTo>
                    <a:pt x="36474" y="2286"/>
                  </a:lnTo>
                  <a:lnTo>
                    <a:pt x="36055" y="2286"/>
                  </a:lnTo>
                  <a:lnTo>
                    <a:pt x="35801" y="1524"/>
                  </a:lnTo>
                  <a:lnTo>
                    <a:pt x="36423" y="1905"/>
                  </a:lnTo>
                  <a:lnTo>
                    <a:pt x="36410" y="1524"/>
                  </a:lnTo>
                  <a:lnTo>
                    <a:pt x="36398" y="1143"/>
                  </a:lnTo>
                  <a:lnTo>
                    <a:pt x="35788" y="1270"/>
                  </a:lnTo>
                  <a:lnTo>
                    <a:pt x="35394" y="2794"/>
                  </a:lnTo>
                  <a:lnTo>
                    <a:pt x="34899" y="2286"/>
                  </a:lnTo>
                  <a:lnTo>
                    <a:pt x="34975" y="1778"/>
                  </a:lnTo>
                  <a:lnTo>
                    <a:pt x="35344" y="1778"/>
                  </a:lnTo>
                  <a:lnTo>
                    <a:pt x="35458" y="1651"/>
                  </a:lnTo>
                  <a:lnTo>
                    <a:pt x="35369" y="1270"/>
                  </a:lnTo>
                  <a:lnTo>
                    <a:pt x="35077" y="889"/>
                  </a:lnTo>
                  <a:lnTo>
                    <a:pt x="34874" y="635"/>
                  </a:lnTo>
                  <a:lnTo>
                    <a:pt x="34823" y="889"/>
                  </a:lnTo>
                  <a:lnTo>
                    <a:pt x="34353" y="762"/>
                  </a:lnTo>
                  <a:lnTo>
                    <a:pt x="33756" y="546"/>
                  </a:lnTo>
                  <a:lnTo>
                    <a:pt x="34036" y="673"/>
                  </a:lnTo>
                  <a:lnTo>
                    <a:pt x="34163" y="723"/>
                  </a:lnTo>
                  <a:lnTo>
                    <a:pt x="33299" y="508"/>
                  </a:lnTo>
                  <a:lnTo>
                    <a:pt x="33604" y="762"/>
                  </a:lnTo>
                  <a:lnTo>
                    <a:pt x="33223" y="3048"/>
                  </a:lnTo>
                  <a:lnTo>
                    <a:pt x="32207" y="1524"/>
                  </a:lnTo>
                  <a:lnTo>
                    <a:pt x="32118" y="1397"/>
                  </a:lnTo>
                  <a:lnTo>
                    <a:pt x="32042" y="1587"/>
                  </a:lnTo>
                  <a:lnTo>
                    <a:pt x="31432" y="2286"/>
                  </a:lnTo>
                  <a:lnTo>
                    <a:pt x="31318" y="1651"/>
                  </a:lnTo>
                  <a:lnTo>
                    <a:pt x="31292" y="1524"/>
                  </a:lnTo>
                  <a:lnTo>
                    <a:pt x="31267" y="1397"/>
                  </a:lnTo>
                  <a:lnTo>
                    <a:pt x="30949" y="1143"/>
                  </a:lnTo>
                  <a:lnTo>
                    <a:pt x="30467" y="1016"/>
                  </a:lnTo>
                  <a:lnTo>
                    <a:pt x="30518" y="762"/>
                  </a:lnTo>
                  <a:lnTo>
                    <a:pt x="30226" y="1524"/>
                  </a:lnTo>
                  <a:lnTo>
                    <a:pt x="29502" y="381"/>
                  </a:lnTo>
                  <a:lnTo>
                    <a:pt x="29146" y="1651"/>
                  </a:lnTo>
                  <a:lnTo>
                    <a:pt x="29019" y="1397"/>
                  </a:lnTo>
                  <a:lnTo>
                    <a:pt x="28892" y="1524"/>
                  </a:lnTo>
                  <a:lnTo>
                    <a:pt x="28816" y="2032"/>
                  </a:lnTo>
                  <a:lnTo>
                    <a:pt x="28282" y="3175"/>
                  </a:lnTo>
                  <a:lnTo>
                    <a:pt x="26162" y="1651"/>
                  </a:lnTo>
                  <a:lnTo>
                    <a:pt x="25476" y="3429"/>
                  </a:lnTo>
                  <a:lnTo>
                    <a:pt x="24777" y="4394"/>
                  </a:lnTo>
                  <a:lnTo>
                    <a:pt x="24688" y="4775"/>
                  </a:lnTo>
                  <a:lnTo>
                    <a:pt x="24803" y="5715"/>
                  </a:lnTo>
                  <a:lnTo>
                    <a:pt x="24218" y="6477"/>
                  </a:lnTo>
                  <a:lnTo>
                    <a:pt x="23660" y="6223"/>
                  </a:lnTo>
                  <a:lnTo>
                    <a:pt x="23939" y="5461"/>
                  </a:lnTo>
                  <a:lnTo>
                    <a:pt x="23202" y="5334"/>
                  </a:lnTo>
                  <a:lnTo>
                    <a:pt x="22834" y="5588"/>
                  </a:lnTo>
                  <a:lnTo>
                    <a:pt x="22542" y="6223"/>
                  </a:lnTo>
                  <a:lnTo>
                    <a:pt x="22491" y="5969"/>
                  </a:lnTo>
                  <a:lnTo>
                    <a:pt x="21945" y="5588"/>
                  </a:lnTo>
                  <a:lnTo>
                    <a:pt x="21831" y="5715"/>
                  </a:lnTo>
                  <a:lnTo>
                    <a:pt x="21704" y="6096"/>
                  </a:lnTo>
                  <a:lnTo>
                    <a:pt x="22034" y="6464"/>
                  </a:lnTo>
                  <a:lnTo>
                    <a:pt x="22263" y="6350"/>
                  </a:lnTo>
                  <a:lnTo>
                    <a:pt x="22669" y="7620"/>
                  </a:lnTo>
                  <a:lnTo>
                    <a:pt x="22771" y="6350"/>
                  </a:lnTo>
                  <a:lnTo>
                    <a:pt x="22783" y="6223"/>
                  </a:lnTo>
                  <a:lnTo>
                    <a:pt x="23114" y="6477"/>
                  </a:lnTo>
                  <a:lnTo>
                    <a:pt x="23495" y="6908"/>
                  </a:lnTo>
                  <a:lnTo>
                    <a:pt x="23507" y="7112"/>
                  </a:lnTo>
                  <a:lnTo>
                    <a:pt x="23355" y="7366"/>
                  </a:lnTo>
                  <a:lnTo>
                    <a:pt x="24142" y="7620"/>
                  </a:lnTo>
                  <a:lnTo>
                    <a:pt x="23533" y="6731"/>
                  </a:lnTo>
                  <a:lnTo>
                    <a:pt x="24396" y="7112"/>
                  </a:lnTo>
                  <a:lnTo>
                    <a:pt x="24396" y="7239"/>
                  </a:lnTo>
                  <a:lnTo>
                    <a:pt x="24663" y="6731"/>
                  </a:lnTo>
                  <a:lnTo>
                    <a:pt x="24739" y="7010"/>
                  </a:lnTo>
                  <a:lnTo>
                    <a:pt x="25184" y="7366"/>
                  </a:lnTo>
                  <a:lnTo>
                    <a:pt x="24815" y="7366"/>
                  </a:lnTo>
                  <a:lnTo>
                    <a:pt x="25971" y="7620"/>
                  </a:lnTo>
                  <a:lnTo>
                    <a:pt x="25844" y="6731"/>
                  </a:lnTo>
                  <a:lnTo>
                    <a:pt x="25806" y="6477"/>
                  </a:lnTo>
                  <a:lnTo>
                    <a:pt x="25704" y="5842"/>
                  </a:lnTo>
                  <a:lnTo>
                    <a:pt x="26454" y="6591"/>
                  </a:lnTo>
                  <a:lnTo>
                    <a:pt x="27279" y="5842"/>
                  </a:lnTo>
                  <a:lnTo>
                    <a:pt x="27419" y="5715"/>
                  </a:lnTo>
                  <a:lnTo>
                    <a:pt x="26123" y="5715"/>
                  </a:lnTo>
                  <a:lnTo>
                    <a:pt x="26568" y="4318"/>
                  </a:lnTo>
                  <a:lnTo>
                    <a:pt x="28130" y="6096"/>
                  </a:lnTo>
                  <a:lnTo>
                    <a:pt x="27876" y="5207"/>
                  </a:lnTo>
                  <a:lnTo>
                    <a:pt x="28155" y="5207"/>
                  </a:lnTo>
                  <a:lnTo>
                    <a:pt x="28181" y="4572"/>
                  </a:lnTo>
                  <a:lnTo>
                    <a:pt x="28549" y="4775"/>
                  </a:lnTo>
                  <a:lnTo>
                    <a:pt x="29108" y="5080"/>
                  </a:lnTo>
                  <a:lnTo>
                    <a:pt x="29273" y="4699"/>
                  </a:lnTo>
                  <a:lnTo>
                    <a:pt x="29337" y="4572"/>
                  </a:lnTo>
                  <a:lnTo>
                    <a:pt x="29438" y="4318"/>
                  </a:lnTo>
                  <a:lnTo>
                    <a:pt x="29768" y="3556"/>
                  </a:lnTo>
                  <a:lnTo>
                    <a:pt x="29997" y="4025"/>
                  </a:lnTo>
                  <a:lnTo>
                    <a:pt x="30137" y="3810"/>
                  </a:lnTo>
                  <a:lnTo>
                    <a:pt x="30289" y="4140"/>
                  </a:lnTo>
                  <a:lnTo>
                    <a:pt x="30480" y="4572"/>
                  </a:lnTo>
                  <a:lnTo>
                    <a:pt x="30810" y="5334"/>
                  </a:lnTo>
                  <a:lnTo>
                    <a:pt x="30822" y="4064"/>
                  </a:lnTo>
                  <a:lnTo>
                    <a:pt x="30835" y="3810"/>
                  </a:lnTo>
                  <a:lnTo>
                    <a:pt x="30835" y="3556"/>
                  </a:lnTo>
                  <a:lnTo>
                    <a:pt x="30835" y="3302"/>
                  </a:lnTo>
                  <a:lnTo>
                    <a:pt x="31610" y="3924"/>
                  </a:lnTo>
                  <a:lnTo>
                    <a:pt x="31661" y="4699"/>
                  </a:lnTo>
                  <a:lnTo>
                    <a:pt x="31762" y="3556"/>
                  </a:lnTo>
                  <a:lnTo>
                    <a:pt x="32931" y="5080"/>
                  </a:lnTo>
                  <a:lnTo>
                    <a:pt x="33261" y="4775"/>
                  </a:lnTo>
                  <a:lnTo>
                    <a:pt x="33134" y="3556"/>
                  </a:lnTo>
                  <a:lnTo>
                    <a:pt x="34290" y="4064"/>
                  </a:lnTo>
                  <a:lnTo>
                    <a:pt x="35064" y="3556"/>
                  </a:lnTo>
                  <a:lnTo>
                    <a:pt x="35064" y="3937"/>
                  </a:lnTo>
                  <a:lnTo>
                    <a:pt x="36703" y="3937"/>
                  </a:lnTo>
                  <a:lnTo>
                    <a:pt x="37490" y="4318"/>
                  </a:lnTo>
                  <a:lnTo>
                    <a:pt x="37490" y="4572"/>
                  </a:lnTo>
                  <a:lnTo>
                    <a:pt x="37566" y="3556"/>
                  </a:lnTo>
                  <a:lnTo>
                    <a:pt x="37566" y="3429"/>
                  </a:lnTo>
                  <a:lnTo>
                    <a:pt x="38366" y="3556"/>
                  </a:lnTo>
                  <a:lnTo>
                    <a:pt x="38671" y="3429"/>
                  </a:lnTo>
                  <a:lnTo>
                    <a:pt x="38976" y="3302"/>
                  </a:lnTo>
                  <a:lnTo>
                    <a:pt x="38912" y="4191"/>
                  </a:lnTo>
                  <a:lnTo>
                    <a:pt x="38798" y="4394"/>
                  </a:lnTo>
                  <a:lnTo>
                    <a:pt x="38557" y="4572"/>
                  </a:lnTo>
                  <a:lnTo>
                    <a:pt x="39116" y="4572"/>
                  </a:lnTo>
                  <a:lnTo>
                    <a:pt x="39077" y="4762"/>
                  </a:lnTo>
                  <a:lnTo>
                    <a:pt x="39039" y="4914"/>
                  </a:lnTo>
                  <a:lnTo>
                    <a:pt x="39293" y="4495"/>
                  </a:lnTo>
                  <a:lnTo>
                    <a:pt x="39154" y="4495"/>
                  </a:lnTo>
                  <a:lnTo>
                    <a:pt x="39255" y="4191"/>
                  </a:lnTo>
                  <a:lnTo>
                    <a:pt x="39382" y="4025"/>
                  </a:lnTo>
                  <a:lnTo>
                    <a:pt x="39789" y="3810"/>
                  </a:lnTo>
                  <a:lnTo>
                    <a:pt x="39687" y="4699"/>
                  </a:lnTo>
                  <a:lnTo>
                    <a:pt x="40411" y="4572"/>
                  </a:lnTo>
                  <a:lnTo>
                    <a:pt x="41033" y="3810"/>
                  </a:lnTo>
                  <a:lnTo>
                    <a:pt x="41135" y="3683"/>
                  </a:lnTo>
                  <a:lnTo>
                    <a:pt x="41960" y="4191"/>
                  </a:lnTo>
                  <a:lnTo>
                    <a:pt x="42062" y="3683"/>
                  </a:lnTo>
                  <a:lnTo>
                    <a:pt x="42024" y="3302"/>
                  </a:lnTo>
                  <a:lnTo>
                    <a:pt x="41960" y="3175"/>
                  </a:lnTo>
                  <a:lnTo>
                    <a:pt x="41884" y="3048"/>
                  </a:lnTo>
                  <a:lnTo>
                    <a:pt x="41732" y="2794"/>
                  </a:lnTo>
                  <a:lnTo>
                    <a:pt x="41363" y="2159"/>
                  </a:lnTo>
                  <a:lnTo>
                    <a:pt x="41287" y="2032"/>
                  </a:lnTo>
                  <a:lnTo>
                    <a:pt x="42392" y="1524"/>
                  </a:lnTo>
                  <a:lnTo>
                    <a:pt x="42367" y="2616"/>
                  </a:lnTo>
                  <a:lnTo>
                    <a:pt x="42494" y="2832"/>
                  </a:lnTo>
                  <a:lnTo>
                    <a:pt x="42722" y="2921"/>
                  </a:lnTo>
                  <a:lnTo>
                    <a:pt x="42646" y="3556"/>
                  </a:lnTo>
                  <a:lnTo>
                    <a:pt x="42900" y="3429"/>
                  </a:lnTo>
                  <a:lnTo>
                    <a:pt x="42748" y="3937"/>
                  </a:lnTo>
                  <a:lnTo>
                    <a:pt x="42964" y="4191"/>
                  </a:lnTo>
                  <a:lnTo>
                    <a:pt x="43040" y="4813"/>
                  </a:lnTo>
                  <a:lnTo>
                    <a:pt x="43027" y="5029"/>
                  </a:lnTo>
                  <a:lnTo>
                    <a:pt x="43053" y="4826"/>
                  </a:lnTo>
                  <a:lnTo>
                    <a:pt x="43230" y="4064"/>
                  </a:lnTo>
                  <a:lnTo>
                    <a:pt x="43484" y="4064"/>
                  </a:lnTo>
                  <a:lnTo>
                    <a:pt x="43815" y="4140"/>
                  </a:lnTo>
                  <a:lnTo>
                    <a:pt x="43942" y="4318"/>
                  </a:lnTo>
                  <a:lnTo>
                    <a:pt x="43586" y="4699"/>
                  </a:lnTo>
                  <a:lnTo>
                    <a:pt x="43522" y="4953"/>
                  </a:lnTo>
                  <a:lnTo>
                    <a:pt x="43624" y="5207"/>
                  </a:lnTo>
                  <a:lnTo>
                    <a:pt x="43903" y="4826"/>
                  </a:lnTo>
                  <a:lnTo>
                    <a:pt x="43992" y="5334"/>
                  </a:lnTo>
                  <a:lnTo>
                    <a:pt x="44272" y="4826"/>
                  </a:lnTo>
                  <a:lnTo>
                    <a:pt x="44411" y="4572"/>
                  </a:lnTo>
                  <a:lnTo>
                    <a:pt x="44564" y="4572"/>
                  </a:lnTo>
                  <a:lnTo>
                    <a:pt x="44386" y="4953"/>
                  </a:lnTo>
                  <a:lnTo>
                    <a:pt x="44310" y="5207"/>
                  </a:lnTo>
                  <a:lnTo>
                    <a:pt x="44691" y="4953"/>
                  </a:lnTo>
                  <a:lnTo>
                    <a:pt x="45504" y="5969"/>
                  </a:lnTo>
                  <a:lnTo>
                    <a:pt x="45808" y="4953"/>
                  </a:lnTo>
                  <a:lnTo>
                    <a:pt x="45783" y="4826"/>
                  </a:lnTo>
                  <a:lnTo>
                    <a:pt x="47409" y="4953"/>
                  </a:lnTo>
                  <a:lnTo>
                    <a:pt x="47409" y="7010"/>
                  </a:lnTo>
                  <a:lnTo>
                    <a:pt x="48361" y="7620"/>
                  </a:lnTo>
                  <a:lnTo>
                    <a:pt x="48133" y="7747"/>
                  </a:lnTo>
                  <a:lnTo>
                    <a:pt x="48856" y="8128"/>
                  </a:lnTo>
                  <a:lnTo>
                    <a:pt x="49263" y="8890"/>
                  </a:lnTo>
                  <a:lnTo>
                    <a:pt x="50088" y="9017"/>
                  </a:lnTo>
                  <a:lnTo>
                    <a:pt x="50203" y="9144"/>
                  </a:lnTo>
                  <a:lnTo>
                    <a:pt x="49898" y="9652"/>
                  </a:lnTo>
                  <a:lnTo>
                    <a:pt x="49542" y="9779"/>
                  </a:lnTo>
                  <a:lnTo>
                    <a:pt x="50038" y="10160"/>
                  </a:lnTo>
                  <a:lnTo>
                    <a:pt x="50355" y="10033"/>
                  </a:lnTo>
                  <a:lnTo>
                    <a:pt x="50330" y="10922"/>
                  </a:lnTo>
                  <a:lnTo>
                    <a:pt x="49796" y="10833"/>
                  </a:lnTo>
                  <a:lnTo>
                    <a:pt x="49593" y="10795"/>
                  </a:lnTo>
                  <a:lnTo>
                    <a:pt x="49771" y="11010"/>
                  </a:lnTo>
                  <a:lnTo>
                    <a:pt x="49733" y="11557"/>
                  </a:lnTo>
                  <a:lnTo>
                    <a:pt x="49479" y="11811"/>
                  </a:lnTo>
                  <a:lnTo>
                    <a:pt x="50584" y="12065"/>
                  </a:lnTo>
                  <a:lnTo>
                    <a:pt x="49784" y="12192"/>
                  </a:lnTo>
                  <a:lnTo>
                    <a:pt x="49961" y="12954"/>
                  </a:lnTo>
                  <a:lnTo>
                    <a:pt x="50304" y="13208"/>
                  </a:lnTo>
                  <a:lnTo>
                    <a:pt x="50584" y="12446"/>
                  </a:lnTo>
                  <a:lnTo>
                    <a:pt x="50863" y="12827"/>
                  </a:lnTo>
                  <a:lnTo>
                    <a:pt x="51041" y="13462"/>
                  </a:lnTo>
                  <a:lnTo>
                    <a:pt x="50025" y="13716"/>
                  </a:lnTo>
                  <a:lnTo>
                    <a:pt x="49491" y="15494"/>
                  </a:lnTo>
                  <a:lnTo>
                    <a:pt x="53047" y="15240"/>
                  </a:lnTo>
                  <a:lnTo>
                    <a:pt x="52285" y="16217"/>
                  </a:lnTo>
                  <a:lnTo>
                    <a:pt x="52616" y="16256"/>
                  </a:lnTo>
                  <a:lnTo>
                    <a:pt x="52641" y="17018"/>
                  </a:lnTo>
                  <a:lnTo>
                    <a:pt x="51638" y="18161"/>
                  </a:lnTo>
                  <a:lnTo>
                    <a:pt x="51587" y="18923"/>
                  </a:lnTo>
                  <a:lnTo>
                    <a:pt x="51498" y="19431"/>
                  </a:lnTo>
                  <a:lnTo>
                    <a:pt x="53416" y="18542"/>
                  </a:lnTo>
                  <a:lnTo>
                    <a:pt x="53390" y="19685"/>
                  </a:lnTo>
                  <a:lnTo>
                    <a:pt x="53682" y="19431"/>
                  </a:lnTo>
                  <a:lnTo>
                    <a:pt x="54571" y="19050"/>
                  </a:lnTo>
                  <a:lnTo>
                    <a:pt x="55143" y="19558"/>
                  </a:lnTo>
                  <a:lnTo>
                    <a:pt x="55257" y="20320"/>
                  </a:lnTo>
                  <a:lnTo>
                    <a:pt x="53987" y="20955"/>
                  </a:lnTo>
                  <a:lnTo>
                    <a:pt x="53568" y="20574"/>
                  </a:lnTo>
                  <a:lnTo>
                    <a:pt x="53568" y="20320"/>
                  </a:lnTo>
                  <a:lnTo>
                    <a:pt x="53238" y="19939"/>
                  </a:lnTo>
                  <a:lnTo>
                    <a:pt x="52959" y="20320"/>
                  </a:lnTo>
                  <a:lnTo>
                    <a:pt x="53327" y="20320"/>
                  </a:lnTo>
                  <a:lnTo>
                    <a:pt x="53200" y="20955"/>
                  </a:lnTo>
                  <a:lnTo>
                    <a:pt x="53416" y="21501"/>
                  </a:lnTo>
                  <a:lnTo>
                    <a:pt x="53492" y="21209"/>
                  </a:lnTo>
                  <a:lnTo>
                    <a:pt x="53479" y="21501"/>
                  </a:lnTo>
                  <a:lnTo>
                    <a:pt x="53365" y="21742"/>
                  </a:lnTo>
                  <a:lnTo>
                    <a:pt x="53263" y="22098"/>
                  </a:lnTo>
                  <a:lnTo>
                    <a:pt x="53797" y="22225"/>
                  </a:lnTo>
                  <a:lnTo>
                    <a:pt x="53581" y="22974"/>
                  </a:lnTo>
                  <a:lnTo>
                    <a:pt x="53759" y="22860"/>
                  </a:lnTo>
                  <a:lnTo>
                    <a:pt x="54165" y="22733"/>
                  </a:lnTo>
                  <a:lnTo>
                    <a:pt x="54089" y="23241"/>
                  </a:lnTo>
                  <a:lnTo>
                    <a:pt x="53873" y="24003"/>
                  </a:lnTo>
                  <a:lnTo>
                    <a:pt x="54952" y="23241"/>
                  </a:lnTo>
                  <a:lnTo>
                    <a:pt x="55168" y="24130"/>
                  </a:lnTo>
                  <a:lnTo>
                    <a:pt x="54635" y="24638"/>
                  </a:lnTo>
                  <a:lnTo>
                    <a:pt x="53848" y="24003"/>
                  </a:lnTo>
                  <a:lnTo>
                    <a:pt x="54343" y="24765"/>
                  </a:lnTo>
                  <a:lnTo>
                    <a:pt x="53975" y="25400"/>
                  </a:lnTo>
                  <a:lnTo>
                    <a:pt x="53073" y="24765"/>
                  </a:lnTo>
                  <a:lnTo>
                    <a:pt x="53797" y="25527"/>
                  </a:lnTo>
                  <a:lnTo>
                    <a:pt x="52628" y="26289"/>
                  </a:lnTo>
                  <a:lnTo>
                    <a:pt x="52501" y="26670"/>
                  </a:lnTo>
                  <a:lnTo>
                    <a:pt x="52298" y="26416"/>
                  </a:lnTo>
                  <a:lnTo>
                    <a:pt x="52387" y="26670"/>
                  </a:lnTo>
                  <a:lnTo>
                    <a:pt x="52374" y="26924"/>
                  </a:lnTo>
                  <a:lnTo>
                    <a:pt x="53098" y="26670"/>
                  </a:lnTo>
                  <a:lnTo>
                    <a:pt x="53035" y="26797"/>
                  </a:lnTo>
                  <a:lnTo>
                    <a:pt x="52959" y="27178"/>
                  </a:lnTo>
                  <a:lnTo>
                    <a:pt x="52666" y="27178"/>
                  </a:lnTo>
                  <a:lnTo>
                    <a:pt x="53136" y="27432"/>
                  </a:lnTo>
                  <a:lnTo>
                    <a:pt x="53873" y="26924"/>
                  </a:lnTo>
                  <a:lnTo>
                    <a:pt x="54406" y="27432"/>
                  </a:lnTo>
                  <a:lnTo>
                    <a:pt x="54406" y="27686"/>
                  </a:lnTo>
                  <a:lnTo>
                    <a:pt x="54292" y="28067"/>
                  </a:lnTo>
                  <a:lnTo>
                    <a:pt x="54940" y="28702"/>
                  </a:lnTo>
                  <a:lnTo>
                    <a:pt x="53975" y="28829"/>
                  </a:lnTo>
                  <a:lnTo>
                    <a:pt x="54279" y="27559"/>
                  </a:lnTo>
                  <a:lnTo>
                    <a:pt x="52997" y="28956"/>
                  </a:lnTo>
                  <a:lnTo>
                    <a:pt x="52959" y="28702"/>
                  </a:lnTo>
                  <a:lnTo>
                    <a:pt x="52908" y="28435"/>
                  </a:lnTo>
                  <a:lnTo>
                    <a:pt x="52819" y="28702"/>
                  </a:lnTo>
                  <a:lnTo>
                    <a:pt x="52616" y="28575"/>
                  </a:lnTo>
                  <a:lnTo>
                    <a:pt x="51714" y="29718"/>
                  </a:lnTo>
                  <a:lnTo>
                    <a:pt x="53695" y="29083"/>
                  </a:lnTo>
                  <a:lnTo>
                    <a:pt x="53644" y="30099"/>
                  </a:lnTo>
                  <a:lnTo>
                    <a:pt x="57454" y="30099"/>
                  </a:lnTo>
                  <a:lnTo>
                    <a:pt x="57899" y="30226"/>
                  </a:lnTo>
                  <a:lnTo>
                    <a:pt x="59245" y="30607"/>
                  </a:lnTo>
                  <a:lnTo>
                    <a:pt x="58902" y="30099"/>
                  </a:lnTo>
                  <a:lnTo>
                    <a:pt x="58204" y="29083"/>
                  </a:lnTo>
                  <a:lnTo>
                    <a:pt x="58115" y="28956"/>
                  </a:lnTo>
                  <a:lnTo>
                    <a:pt x="58026" y="28829"/>
                  </a:lnTo>
                  <a:lnTo>
                    <a:pt x="57937" y="28702"/>
                  </a:lnTo>
                  <a:lnTo>
                    <a:pt x="59296" y="29083"/>
                  </a:lnTo>
                  <a:lnTo>
                    <a:pt x="60198" y="29337"/>
                  </a:lnTo>
                  <a:lnTo>
                    <a:pt x="60096" y="29210"/>
                  </a:lnTo>
                  <a:lnTo>
                    <a:pt x="59778" y="29083"/>
                  </a:lnTo>
                  <a:lnTo>
                    <a:pt x="59359" y="29083"/>
                  </a:lnTo>
                  <a:lnTo>
                    <a:pt x="59474" y="28829"/>
                  </a:lnTo>
                  <a:lnTo>
                    <a:pt x="59715" y="28702"/>
                  </a:lnTo>
                  <a:lnTo>
                    <a:pt x="60210" y="28956"/>
                  </a:lnTo>
                  <a:close/>
                </a:path>
                <a:path w="60960" h="85089">
                  <a:moveTo>
                    <a:pt x="60286" y="30988"/>
                  </a:moveTo>
                  <a:lnTo>
                    <a:pt x="59664" y="30988"/>
                  </a:lnTo>
                  <a:lnTo>
                    <a:pt x="59817" y="31242"/>
                  </a:lnTo>
                  <a:lnTo>
                    <a:pt x="59969" y="31496"/>
                  </a:lnTo>
                  <a:lnTo>
                    <a:pt x="60071" y="31623"/>
                  </a:lnTo>
                  <a:lnTo>
                    <a:pt x="60274" y="31927"/>
                  </a:lnTo>
                  <a:lnTo>
                    <a:pt x="60210" y="31750"/>
                  </a:lnTo>
                  <a:lnTo>
                    <a:pt x="60071" y="31559"/>
                  </a:lnTo>
                  <a:lnTo>
                    <a:pt x="60121" y="31242"/>
                  </a:lnTo>
                  <a:lnTo>
                    <a:pt x="60286" y="30988"/>
                  </a:lnTo>
                  <a:close/>
                </a:path>
                <a:path w="60960" h="85089">
                  <a:moveTo>
                    <a:pt x="60312" y="33020"/>
                  </a:moveTo>
                  <a:lnTo>
                    <a:pt x="60185" y="32258"/>
                  </a:lnTo>
                  <a:lnTo>
                    <a:pt x="59944" y="31750"/>
                  </a:lnTo>
                  <a:lnTo>
                    <a:pt x="59728" y="31292"/>
                  </a:lnTo>
                  <a:lnTo>
                    <a:pt x="58889" y="31750"/>
                  </a:lnTo>
                  <a:lnTo>
                    <a:pt x="58013" y="30353"/>
                  </a:lnTo>
                  <a:lnTo>
                    <a:pt x="57899" y="30226"/>
                  </a:lnTo>
                  <a:lnTo>
                    <a:pt x="53644" y="30226"/>
                  </a:lnTo>
                  <a:lnTo>
                    <a:pt x="52946" y="30226"/>
                  </a:lnTo>
                  <a:lnTo>
                    <a:pt x="53632" y="30353"/>
                  </a:lnTo>
                  <a:lnTo>
                    <a:pt x="54038" y="30734"/>
                  </a:lnTo>
                  <a:lnTo>
                    <a:pt x="53594" y="31496"/>
                  </a:lnTo>
                  <a:lnTo>
                    <a:pt x="54343" y="31496"/>
                  </a:lnTo>
                  <a:lnTo>
                    <a:pt x="54279" y="31813"/>
                  </a:lnTo>
                  <a:lnTo>
                    <a:pt x="54483" y="31496"/>
                  </a:lnTo>
                  <a:lnTo>
                    <a:pt x="55029" y="31623"/>
                  </a:lnTo>
                  <a:lnTo>
                    <a:pt x="54991" y="32004"/>
                  </a:lnTo>
                  <a:lnTo>
                    <a:pt x="55118" y="32385"/>
                  </a:lnTo>
                  <a:lnTo>
                    <a:pt x="55587" y="32639"/>
                  </a:lnTo>
                  <a:lnTo>
                    <a:pt x="53619" y="33401"/>
                  </a:lnTo>
                  <a:lnTo>
                    <a:pt x="54000" y="33782"/>
                  </a:lnTo>
                  <a:lnTo>
                    <a:pt x="54127" y="34163"/>
                  </a:lnTo>
                  <a:lnTo>
                    <a:pt x="53873" y="34417"/>
                  </a:lnTo>
                  <a:lnTo>
                    <a:pt x="53225" y="34036"/>
                  </a:lnTo>
                  <a:lnTo>
                    <a:pt x="53136" y="34163"/>
                  </a:lnTo>
                  <a:lnTo>
                    <a:pt x="53073" y="34544"/>
                  </a:lnTo>
                  <a:lnTo>
                    <a:pt x="53543" y="35064"/>
                  </a:lnTo>
                  <a:lnTo>
                    <a:pt x="54584" y="35941"/>
                  </a:lnTo>
                  <a:lnTo>
                    <a:pt x="54597" y="35712"/>
                  </a:lnTo>
                  <a:lnTo>
                    <a:pt x="55905" y="36195"/>
                  </a:lnTo>
                  <a:lnTo>
                    <a:pt x="55270" y="36830"/>
                  </a:lnTo>
                  <a:lnTo>
                    <a:pt x="59055" y="36830"/>
                  </a:lnTo>
                  <a:lnTo>
                    <a:pt x="59385" y="35560"/>
                  </a:lnTo>
                  <a:lnTo>
                    <a:pt x="59588" y="35052"/>
                  </a:lnTo>
                  <a:lnTo>
                    <a:pt x="55295" y="35064"/>
                  </a:lnTo>
                  <a:lnTo>
                    <a:pt x="54825" y="35267"/>
                  </a:lnTo>
                  <a:lnTo>
                    <a:pt x="54483" y="35433"/>
                  </a:lnTo>
                  <a:lnTo>
                    <a:pt x="54140" y="35052"/>
                  </a:lnTo>
                  <a:lnTo>
                    <a:pt x="54267" y="34798"/>
                  </a:lnTo>
                  <a:lnTo>
                    <a:pt x="54711" y="35179"/>
                  </a:lnTo>
                  <a:lnTo>
                    <a:pt x="55295" y="35052"/>
                  </a:lnTo>
                  <a:lnTo>
                    <a:pt x="59588" y="35052"/>
                  </a:lnTo>
                  <a:lnTo>
                    <a:pt x="59994" y="35814"/>
                  </a:lnTo>
                  <a:lnTo>
                    <a:pt x="60223" y="35941"/>
                  </a:lnTo>
                  <a:lnTo>
                    <a:pt x="59944" y="35052"/>
                  </a:lnTo>
                  <a:lnTo>
                    <a:pt x="59855" y="34798"/>
                  </a:lnTo>
                  <a:lnTo>
                    <a:pt x="59728" y="34417"/>
                  </a:lnTo>
                  <a:lnTo>
                    <a:pt x="59817" y="34036"/>
                  </a:lnTo>
                  <a:lnTo>
                    <a:pt x="60312" y="33020"/>
                  </a:lnTo>
                  <a:close/>
                </a:path>
                <a:path w="60960" h="85089">
                  <a:moveTo>
                    <a:pt x="60591" y="37973"/>
                  </a:moveTo>
                  <a:lnTo>
                    <a:pt x="60045" y="37934"/>
                  </a:lnTo>
                  <a:lnTo>
                    <a:pt x="60261" y="38100"/>
                  </a:lnTo>
                  <a:lnTo>
                    <a:pt x="60312" y="38341"/>
                  </a:lnTo>
                  <a:lnTo>
                    <a:pt x="60591" y="37973"/>
                  </a:lnTo>
                  <a:close/>
                </a:path>
                <a:path w="60960" h="85089">
                  <a:moveTo>
                    <a:pt x="60642" y="39878"/>
                  </a:moveTo>
                  <a:lnTo>
                    <a:pt x="60312" y="38341"/>
                  </a:lnTo>
                  <a:lnTo>
                    <a:pt x="59512" y="39370"/>
                  </a:lnTo>
                  <a:lnTo>
                    <a:pt x="59474" y="39776"/>
                  </a:lnTo>
                  <a:lnTo>
                    <a:pt x="60642" y="39878"/>
                  </a:lnTo>
                  <a:close/>
                </a:path>
                <a:path w="60960" h="85089">
                  <a:moveTo>
                    <a:pt x="60769" y="45466"/>
                  </a:moveTo>
                  <a:lnTo>
                    <a:pt x="60350" y="45212"/>
                  </a:lnTo>
                  <a:lnTo>
                    <a:pt x="57988" y="43815"/>
                  </a:lnTo>
                  <a:lnTo>
                    <a:pt x="60185" y="43434"/>
                  </a:lnTo>
                  <a:lnTo>
                    <a:pt x="59690" y="41148"/>
                  </a:lnTo>
                  <a:lnTo>
                    <a:pt x="59651" y="40894"/>
                  </a:lnTo>
                  <a:lnTo>
                    <a:pt x="54229" y="40894"/>
                  </a:lnTo>
                  <a:lnTo>
                    <a:pt x="53517" y="40894"/>
                  </a:lnTo>
                  <a:lnTo>
                    <a:pt x="53390" y="41021"/>
                  </a:lnTo>
                  <a:lnTo>
                    <a:pt x="52984" y="41148"/>
                  </a:lnTo>
                  <a:lnTo>
                    <a:pt x="53428" y="41148"/>
                  </a:lnTo>
                  <a:lnTo>
                    <a:pt x="52806" y="42037"/>
                  </a:lnTo>
                  <a:lnTo>
                    <a:pt x="53987" y="42291"/>
                  </a:lnTo>
                  <a:lnTo>
                    <a:pt x="53111" y="42799"/>
                  </a:lnTo>
                  <a:lnTo>
                    <a:pt x="52641" y="43815"/>
                  </a:lnTo>
                  <a:lnTo>
                    <a:pt x="54635" y="44323"/>
                  </a:lnTo>
                  <a:lnTo>
                    <a:pt x="54229" y="45212"/>
                  </a:lnTo>
                  <a:lnTo>
                    <a:pt x="53644" y="44831"/>
                  </a:lnTo>
                  <a:lnTo>
                    <a:pt x="53136" y="45212"/>
                  </a:lnTo>
                  <a:lnTo>
                    <a:pt x="52793" y="44450"/>
                  </a:lnTo>
                  <a:lnTo>
                    <a:pt x="52781" y="44577"/>
                  </a:lnTo>
                  <a:lnTo>
                    <a:pt x="52654" y="44958"/>
                  </a:lnTo>
                  <a:lnTo>
                    <a:pt x="52565" y="45085"/>
                  </a:lnTo>
                  <a:lnTo>
                    <a:pt x="52971" y="45212"/>
                  </a:lnTo>
                  <a:lnTo>
                    <a:pt x="52565" y="45339"/>
                  </a:lnTo>
                  <a:lnTo>
                    <a:pt x="53606" y="46228"/>
                  </a:lnTo>
                  <a:lnTo>
                    <a:pt x="52971" y="46482"/>
                  </a:lnTo>
                  <a:lnTo>
                    <a:pt x="53213" y="46609"/>
                  </a:lnTo>
                  <a:lnTo>
                    <a:pt x="53835" y="46863"/>
                  </a:lnTo>
                  <a:lnTo>
                    <a:pt x="53784" y="46990"/>
                  </a:lnTo>
                  <a:lnTo>
                    <a:pt x="53657" y="47853"/>
                  </a:lnTo>
                  <a:lnTo>
                    <a:pt x="52438" y="48234"/>
                  </a:lnTo>
                  <a:lnTo>
                    <a:pt x="52387" y="48387"/>
                  </a:lnTo>
                  <a:lnTo>
                    <a:pt x="53822" y="50673"/>
                  </a:lnTo>
                  <a:lnTo>
                    <a:pt x="51981" y="51054"/>
                  </a:lnTo>
                  <a:lnTo>
                    <a:pt x="51943" y="52324"/>
                  </a:lnTo>
                  <a:lnTo>
                    <a:pt x="51828" y="53086"/>
                  </a:lnTo>
                  <a:lnTo>
                    <a:pt x="51714" y="53467"/>
                  </a:lnTo>
                  <a:lnTo>
                    <a:pt x="51562" y="53340"/>
                  </a:lnTo>
                  <a:lnTo>
                    <a:pt x="51435" y="53340"/>
                  </a:lnTo>
                  <a:lnTo>
                    <a:pt x="51523" y="53213"/>
                  </a:lnTo>
                  <a:lnTo>
                    <a:pt x="51384" y="53340"/>
                  </a:lnTo>
                  <a:lnTo>
                    <a:pt x="50698" y="53975"/>
                  </a:lnTo>
                  <a:lnTo>
                    <a:pt x="52997" y="54356"/>
                  </a:lnTo>
                  <a:lnTo>
                    <a:pt x="52057" y="55245"/>
                  </a:lnTo>
                  <a:lnTo>
                    <a:pt x="50952" y="55372"/>
                  </a:lnTo>
                  <a:lnTo>
                    <a:pt x="51511" y="54737"/>
                  </a:lnTo>
                  <a:lnTo>
                    <a:pt x="51739" y="54483"/>
                  </a:lnTo>
                  <a:lnTo>
                    <a:pt x="51282" y="54737"/>
                  </a:lnTo>
                  <a:lnTo>
                    <a:pt x="49364" y="54102"/>
                  </a:lnTo>
                  <a:lnTo>
                    <a:pt x="51104" y="56007"/>
                  </a:lnTo>
                  <a:lnTo>
                    <a:pt x="49745" y="56261"/>
                  </a:lnTo>
                  <a:lnTo>
                    <a:pt x="49682" y="56007"/>
                  </a:lnTo>
                  <a:lnTo>
                    <a:pt x="48844" y="56261"/>
                  </a:lnTo>
                  <a:lnTo>
                    <a:pt x="49847" y="57404"/>
                  </a:lnTo>
                  <a:lnTo>
                    <a:pt x="49860" y="57658"/>
                  </a:lnTo>
                  <a:lnTo>
                    <a:pt x="49428" y="58293"/>
                  </a:lnTo>
                  <a:lnTo>
                    <a:pt x="49276" y="58166"/>
                  </a:lnTo>
                  <a:lnTo>
                    <a:pt x="49149" y="58166"/>
                  </a:lnTo>
                  <a:lnTo>
                    <a:pt x="49834" y="59182"/>
                  </a:lnTo>
                  <a:lnTo>
                    <a:pt x="49580" y="60960"/>
                  </a:lnTo>
                  <a:lnTo>
                    <a:pt x="49695" y="61214"/>
                  </a:lnTo>
                  <a:lnTo>
                    <a:pt x="49580" y="61849"/>
                  </a:lnTo>
                  <a:lnTo>
                    <a:pt x="49085" y="61849"/>
                  </a:lnTo>
                  <a:lnTo>
                    <a:pt x="48882" y="61976"/>
                  </a:lnTo>
                  <a:lnTo>
                    <a:pt x="54267" y="61976"/>
                  </a:lnTo>
                  <a:lnTo>
                    <a:pt x="55880" y="60579"/>
                  </a:lnTo>
                  <a:lnTo>
                    <a:pt x="55791" y="58293"/>
                  </a:lnTo>
                  <a:lnTo>
                    <a:pt x="55778" y="57912"/>
                  </a:lnTo>
                  <a:lnTo>
                    <a:pt x="55943" y="58166"/>
                  </a:lnTo>
                  <a:lnTo>
                    <a:pt x="56222" y="58293"/>
                  </a:lnTo>
                  <a:lnTo>
                    <a:pt x="56134" y="58547"/>
                  </a:lnTo>
                  <a:lnTo>
                    <a:pt x="57010" y="58293"/>
                  </a:lnTo>
                  <a:lnTo>
                    <a:pt x="56972" y="57912"/>
                  </a:lnTo>
                  <a:lnTo>
                    <a:pt x="56857" y="56769"/>
                  </a:lnTo>
                  <a:lnTo>
                    <a:pt x="56273" y="56515"/>
                  </a:lnTo>
                  <a:lnTo>
                    <a:pt x="56451" y="56261"/>
                  </a:lnTo>
                  <a:lnTo>
                    <a:pt x="56807" y="56642"/>
                  </a:lnTo>
                  <a:lnTo>
                    <a:pt x="57175" y="56515"/>
                  </a:lnTo>
                  <a:lnTo>
                    <a:pt x="57746" y="56134"/>
                  </a:lnTo>
                  <a:lnTo>
                    <a:pt x="57048" y="55372"/>
                  </a:lnTo>
                  <a:lnTo>
                    <a:pt x="56692" y="54991"/>
                  </a:lnTo>
                  <a:lnTo>
                    <a:pt x="57531" y="54991"/>
                  </a:lnTo>
                  <a:lnTo>
                    <a:pt x="57645" y="54610"/>
                  </a:lnTo>
                  <a:lnTo>
                    <a:pt x="58254" y="53848"/>
                  </a:lnTo>
                  <a:lnTo>
                    <a:pt x="57340" y="53848"/>
                  </a:lnTo>
                  <a:lnTo>
                    <a:pt x="57658" y="53467"/>
                  </a:lnTo>
                  <a:lnTo>
                    <a:pt x="57975" y="53086"/>
                  </a:lnTo>
                  <a:lnTo>
                    <a:pt x="57442" y="52070"/>
                  </a:lnTo>
                  <a:lnTo>
                    <a:pt x="58127" y="51562"/>
                  </a:lnTo>
                  <a:lnTo>
                    <a:pt x="57353" y="50800"/>
                  </a:lnTo>
                  <a:lnTo>
                    <a:pt x="58940" y="50165"/>
                  </a:lnTo>
                  <a:lnTo>
                    <a:pt x="57670" y="49657"/>
                  </a:lnTo>
                  <a:lnTo>
                    <a:pt x="59004" y="50038"/>
                  </a:lnTo>
                  <a:lnTo>
                    <a:pt x="59042" y="49657"/>
                  </a:lnTo>
                  <a:lnTo>
                    <a:pt x="59004" y="48234"/>
                  </a:lnTo>
                  <a:lnTo>
                    <a:pt x="58610" y="47752"/>
                  </a:lnTo>
                  <a:lnTo>
                    <a:pt x="58991" y="48006"/>
                  </a:lnTo>
                  <a:lnTo>
                    <a:pt x="59055" y="47752"/>
                  </a:lnTo>
                  <a:lnTo>
                    <a:pt x="59080" y="47625"/>
                  </a:lnTo>
                  <a:lnTo>
                    <a:pt x="59131" y="47371"/>
                  </a:lnTo>
                  <a:lnTo>
                    <a:pt x="59639" y="47625"/>
                  </a:lnTo>
                  <a:lnTo>
                    <a:pt x="59690" y="47371"/>
                  </a:lnTo>
                  <a:lnTo>
                    <a:pt x="59613" y="46355"/>
                  </a:lnTo>
                  <a:lnTo>
                    <a:pt x="58889" y="46355"/>
                  </a:lnTo>
                  <a:lnTo>
                    <a:pt x="60769" y="45466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4163310" y="2996686"/>
              <a:ext cx="36195" cy="48260"/>
            </a:xfrm>
            <a:custGeom>
              <a:avLst/>
              <a:gdLst/>
              <a:ahLst/>
              <a:cxnLst/>
              <a:rect l="l" t="t" r="r" b="b"/>
              <a:pathLst>
                <a:path w="36195" h="48260">
                  <a:moveTo>
                    <a:pt x="16167" y="0"/>
                  </a:moveTo>
                  <a:lnTo>
                    <a:pt x="14871" y="1282"/>
                  </a:lnTo>
                  <a:lnTo>
                    <a:pt x="14693" y="3365"/>
                  </a:lnTo>
                  <a:lnTo>
                    <a:pt x="12750" y="6654"/>
                  </a:lnTo>
                  <a:lnTo>
                    <a:pt x="11226" y="10604"/>
                  </a:lnTo>
                  <a:lnTo>
                    <a:pt x="10363" y="12763"/>
                  </a:lnTo>
                  <a:lnTo>
                    <a:pt x="9893" y="15062"/>
                  </a:lnTo>
                  <a:lnTo>
                    <a:pt x="7759" y="19989"/>
                  </a:lnTo>
                  <a:lnTo>
                    <a:pt x="6362" y="22745"/>
                  </a:lnTo>
                  <a:lnTo>
                    <a:pt x="5397" y="26809"/>
                  </a:lnTo>
                  <a:lnTo>
                    <a:pt x="4711" y="27812"/>
                  </a:lnTo>
                  <a:lnTo>
                    <a:pt x="3276" y="30632"/>
                  </a:lnTo>
                  <a:lnTo>
                    <a:pt x="2959" y="32359"/>
                  </a:lnTo>
                  <a:lnTo>
                    <a:pt x="2235" y="33908"/>
                  </a:lnTo>
                  <a:lnTo>
                    <a:pt x="774" y="36537"/>
                  </a:lnTo>
                  <a:lnTo>
                    <a:pt x="0" y="37591"/>
                  </a:lnTo>
                  <a:lnTo>
                    <a:pt x="127" y="38569"/>
                  </a:lnTo>
                  <a:lnTo>
                    <a:pt x="1143" y="38607"/>
                  </a:lnTo>
                  <a:lnTo>
                    <a:pt x="2324" y="38887"/>
                  </a:lnTo>
                  <a:lnTo>
                    <a:pt x="2514" y="39369"/>
                  </a:lnTo>
                  <a:lnTo>
                    <a:pt x="3530" y="40195"/>
                  </a:lnTo>
                  <a:lnTo>
                    <a:pt x="4292" y="40474"/>
                  </a:lnTo>
                  <a:lnTo>
                    <a:pt x="7708" y="42354"/>
                  </a:lnTo>
                  <a:lnTo>
                    <a:pt x="10414" y="44094"/>
                  </a:lnTo>
                  <a:lnTo>
                    <a:pt x="14262" y="45288"/>
                  </a:lnTo>
                  <a:lnTo>
                    <a:pt x="16598" y="46418"/>
                  </a:lnTo>
                  <a:lnTo>
                    <a:pt x="17246" y="47218"/>
                  </a:lnTo>
                  <a:lnTo>
                    <a:pt x="18135" y="47777"/>
                  </a:lnTo>
                  <a:lnTo>
                    <a:pt x="18072" y="47053"/>
                  </a:lnTo>
                  <a:lnTo>
                    <a:pt x="18262" y="46329"/>
                  </a:lnTo>
                  <a:lnTo>
                    <a:pt x="19024" y="44703"/>
                  </a:lnTo>
                  <a:lnTo>
                    <a:pt x="19215" y="43687"/>
                  </a:lnTo>
                  <a:lnTo>
                    <a:pt x="20485" y="41059"/>
                  </a:lnTo>
                  <a:lnTo>
                    <a:pt x="20637" y="39230"/>
                  </a:lnTo>
                  <a:lnTo>
                    <a:pt x="23037" y="34899"/>
                  </a:lnTo>
                  <a:lnTo>
                    <a:pt x="24041" y="32715"/>
                  </a:lnTo>
                  <a:lnTo>
                    <a:pt x="24028" y="31965"/>
                  </a:lnTo>
                  <a:lnTo>
                    <a:pt x="26733" y="26847"/>
                  </a:lnTo>
                  <a:lnTo>
                    <a:pt x="27863" y="24968"/>
                  </a:lnTo>
                  <a:lnTo>
                    <a:pt x="29248" y="22021"/>
                  </a:lnTo>
                  <a:lnTo>
                    <a:pt x="29400" y="21031"/>
                  </a:lnTo>
                  <a:lnTo>
                    <a:pt x="30505" y="18834"/>
                  </a:lnTo>
                  <a:lnTo>
                    <a:pt x="30810" y="17576"/>
                  </a:lnTo>
                  <a:lnTo>
                    <a:pt x="31838" y="15430"/>
                  </a:lnTo>
                  <a:lnTo>
                    <a:pt x="31902" y="14503"/>
                  </a:lnTo>
                  <a:lnTo>
                    <a:pt x="32829" y="12788"/>
                  </a:lnTo>
                  <a:lnTo>
                    <a:pt x="33515" y="11874"/>
                  </a:lnTo>
                  <a:lnTo>
                    <a:pt x="34048" y="10185"/>
                  </a:lnTo>
                  <a:lnTo>
                    <a:pt x="34099" y="9499"/>
                  </a:lnTo>
                  <a:lnTo>
                    <a:pt x="34874" y="8077"/>
                  </a:lnTo>
                  <a:lnTo>
                    <a:pt x="35483" y="7264"/>
                  </a:lnTo>
                  <a:lnTo>
                    <a:pt x="35572" y="6603"/>
                  </a:lnTo>
                  <a:lnTo>
                    <a:pt x="34213" y="6400"/>
                  </a:lnTo>
                  <a:lnTo>
                    <a:pt x="32880" y="6324"/>
                  </a:lnTo>
                  <a:lnTo>
                    <a:pt x="30759" y="5778"/>
                  </a:lnTo>
                  <a:lnTo>
                    <a:pt x="30022" y="5384"/>
                  </a:lnTo>
                  <a:lnTo>
                    <a:pt x="27241" y="4635"/>
                  </a:lnTo>
                  <a:lnTo>
                    <a:pt x="25374" y="3619"/>
                  </a:lnTo>
                  <a:lnTo>
                    <a:pt x="24358" y="3505"/>
                  </a:lnTo>
                  <a:lnTo>
                    <a:pt x="21704" y="2146"/>
                  </a:lnTo>
                  <a:lnTo>
                    <a:pt x="19837" y="1625"/>
                  </a:lnTo>
                  <a:lnTo>
                    <a:pt x="19189" y="990"/>
                  </a:lnTo>
                  <a:lnTo>
                    <a:pt x="17830" y="660"/>
                  </a:lnTo>
                  <a:lnTo>
                    <a:pt x="17665" y="761"/>
                  </a:lnTo>
                  <a:lnTo>
                    <a:pt x="16827" y="330"/>
                  </a:lnTo>
                  <a:lnTo>
                    <a:pt x="16560" y="76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4160507" y="2994799"/>
              <a:ext cx="41275" cy="53340"/>
            </a:xfrm>
            <a:custGeom>
              <a:avLst/>
              <a:gdLst/>
              <a:ahLst/>
              <a:cxnLst/>
              <a:rect l="l" t="t" r="r" b="b"/>
              <a:pathLst>
                <a:path w="41275" h="53339">
                  <a:moveTo>
                    <a:pt x="1549" y="35052"/>
                  </a:moveTo>
                  <a:lnTo>
                    <a:pt x="1155" y="34925"/>
                  </a:lnTo>
                  <a:lnTo>
                    <a:pt x="1041" y="34798"/>
                  </a:lnTo>
                  <a:lnTo>
                    <a:pt x="571" y="34925"/>
                  </a:lnTo>
                  <a:lnTo>
                    <a:pt x="1549" y="35052"/>
                  </a:lnTo>
                  <a:close/>
                </a:path>
                <a:path w="41275" h="53339">
                  <a:moveTo>
                    <a:pt x="4381" y="29337"/>
                  </a:moveTo>
                  <a:lnTo>
                    <a:pt x="4267" y="29210"/>
                  </a:lnTo>
                  <a:lnTo>
                    <a:pt x="4343" y="28829"/>
                  </a:lnTo>
                  <a:lnTo>
                    <a:pt x="3200" y="28829"/>
                  </a:lnTo>
                  <a:lnTo>
                    <a:pt x="4381" y="29337"/>
                  </a:lnTo>
                  <a:close/>
                </a:path>
                <a:path w="41275" h="53339">
                  <a:moveTo>
                    <a:pt x="4610" y="29438"/>
                  </a:moveTo>
                  <a:lnTo>
                    <a:pt x="4381" y="29337"/>
                  </a:lnTo>
                  <a:lnTo>
                    <a:pt x="4495" y="29464"/>
                  </a:lnTo>
                  <a:close/>
                </a:path>
                <a:path w="41275" h="53339">
                  <a:moveTo>
                    <a:pt x="5969" y="21183"/>
                  </a:moveTo>
                  <a:lnTo>
                    <a:pt x="5740" y="20701"/>
                  </a:lnTo>
                  <a:lnTo>
                    <a:pt x="5499" y="21082"/>
                  </a:lnTo>
                  <a:lnTo>
                    <a:pt x="5969" y="21183"/>
                  </a:lnTo>
                  <a:close/>
                </a:path>
                <a:path w="41275" h="53339">
                  <a:moveTo>
                    <a:pt x="6019" y="24765"/>
                  </a:moveTo>
                  <a:lnTo>
                    <a:pt x="5676" y="24676"/>
                  </a:lnTo>
                  <a:lnTo>
                    <a:pt x="5638" y="24079"/>
                  </a:lnTo>
                  <a:lnTo>
                    <a:pt x="5486" y="24726"/>
                  </a:lnTo>
                  <a:lnTo>
                    <a:pt x="5740" y="24726"/>
                  </a:lnTo>
                  <a:lnTo>
                    <a:pt x="6019" y="24765"/>
                  </a:lnTo>
                  <a:close/>
                </a:path>
                <a:path w="41275" h="53339">
                  <a:moveTo>
                    <a:pt x="6337" y="21259"/>
                  </a:moveTo>
                  <a:lnTo>
                    <a:pt x="5969" y="21183"/>
                  </a:lnTo>
                  <a:lnTo>
                    <a:pt x="6045" y="21336"/>
                  </a:lnTo>
                  <a:lnTo>
                    <a:pt x="6337" y="21259"/>
                  </a:lnTo>
                  <a:close/>
                </a:path>
                <a:path w="41275" h="53339">
                  <a:moveTo>
                    <a:pt x="6400" y="37376"/>
                  </a:moveTo>
                  <a:lnTo>
                    <a:pt x="6184" y="37084"/>
                  </a:lnTo>
                  <a:lnTo>
                    <a:pt x="6400" y="37376"/>
                  </a:lnTo>
                  <a:close/>
                </a:path>
                <a:path w="41275" h="53339">
                  <a:moveTo>
                    <a:pt x="6616" y="25679"/>
                  </a:moveTo>
                  <a:lnTo>
                    <a:pt x="6565" y="25552"/>
                  </a:lnTo>
                  <a:lnTo>
                    <a:pt x="6350" y="25654"/>
                  </a:lnTo>
                  <a:lnTo>
                    <a:pt x="6616" y="25679"/>
                  </a:lnTo>
                  <a:close/>
                </a:path>
                <a:path w="41275" h="53339">
                  <a:moveTo>
                    <a:pt x="6845" y="46494"/>
                  </a:moveTo>
                  <a:lnTo>
                    <a:pt x="6692" y="46621"/>
                  </a:lnTo>
                  <a:lnTo>
                    <a:pt x="6845" y="46494"/>
                  </a:lnTo>
                  <a:close/>
                </a:path>
                <a:path w="41275" h="53339">
                  <a:moveTo>
                    <a:pt x="7162" y="25273"/>
                  </a:moveTo>
                  <a:lnTo>
                    <a:pt x="6426" y="25019"/>
                  </a:lnTo>
                  <a:lnTo>
                    <a:pt x="6489" y="25273"/>
                  </a:lnTo>
                  <a:lnTo>
                    <a:pt x="6565" y="25552"/>
                  </a:lnTo>
                  <a:lnTo>
                    <a:pt x="7162" y="25273"/>
                  </a:lnTo>
                  <a:close/>
                </a:path>
                <a:path w="41275" h="53339">
                  <a:moveTo>
                    <a:pt x="7874" y="46837"/>
                  </a:moveTo>
                  <a:lnTo>
                    <a:pt x="7721" y="46863"/>
                  </a:lnTo>
                  <a:lnTo>
                    <a:pt x="7874" y="46837"/>
                  </a:lnTo>
                  <a:close/>
                </a:path>
                <a:path w="41275" h="53339">
                  <a:moveTo>
                    <a:pt x="8407" y="18288"/>
                  </a:moveTo>
                  <a:close/>
                </a:path>
                <a:path w="41275" h="53339">
                  <a:moveTo>
                    <a:pt x="8763" y="32905"/>
                  </a:moveTo>
                  <a:lnTo>
                    <a:pt x="8521" y="32829"/>
                  </a:lnTo>
                  <a:lnTo>
                    <a:pt x="8750" y="32969"/>
                  </a:lnTo>
                  <a:close/>
                </a:path>
                <a:path w="41275" h="53339">
                  <a:moveTo>
                    <a:pt x="8763" y="32766"/>
                  </a:moveTo>
                  <a:close/>
                </a:path>
                <a:path w="41275" h="53339">
                  <a:moveTo>
                    <a:pt x="8826" y="15468"/>
                  </a:moveTo>
                  <a:close/>
                </a:path>
                <a:path w="41275" h="53339">
                  <a:moveTo>
                    <a:pt x="9601" y="47840"/>
                  </a:moveTo>
                  <a:lnTo>
                    <a:pt x="9271" y="48006"/>
                  </a:lnTo>
                  <a:lnTo>
                    <a:pt x="9512" y="48006"/>
                  </a:lnTo>
                  <a:lnTo>
                    <a:pt x="9601" y="47840"/>
                  </a:lnTo>
                  <a:close/>
                </a:path>
                <a:path w="41275" h="53339">
                  <a:moveTo>
                    <a:pt x="10363" y="30099"/>
                  </a:moveTo>
                  <a:lnTo>
                    <a:pt x="10287" y="29845"/>
                  </a:lnTo>
                  <a:lnTo>
                    <a:pt x="10185" y="29972"/>
                  </a:lnTo>
                  <a:lnTo>
                    <a:pt x="10363" y="30099"/>
                  </a:lnTo>
                  <a:close/>
                </a:path>
                <a:path w="41275" h="53339">
                  <a:moveTo>
                    <a:pt x="10388" y="13716"/>
                  </a:moveTo>
                  <a:lnTo>
                    <a:pt x="9906" y="13208"/>
                  </a:lnTo>
                  <a:lnTo>
                    <a:pt x="9499" y="13462"/>
                  </a:lnTo>
                  <a:lnTo>
                    <a:pt x="10020" y="13843"/>
                  </a:lnTo>
                  <a:lnTo>
                    <a:pt x="10388" y="13716"/>
                  </a:lnTo>
                  <a:close/>
                </a:path>
                <a:path w="41275" h="53339">
                  <a:moveTo>
                    <a:pt x="10820" y="13716"/>
                  </a:moveTo>
                  <a:lnTo>
                    <a:pt x="10731" y="13589"/>
                  </a:lnTo>
                  <a:lnTo>
                    <a:pt x="10388" y="13716"/>
                  </a:lnTo>
                  <a:lnTo>
                    <a:pt x="10820" y="13716"/>
                  </a:lnTo>
                  <a:close/>
                </a:path>
                <a:path w="41275" h="53339">
                  <a:moveTo>
                    <a:pt x="11531" y="24638"/>
                  </a:moveTo>
                  <a:lnTo>
                    <a:pt x="11163" y="24714"/>
                  </a:lnTo>
                  <a:lnTo>
                    <a:pt x="11290" y="24765"/>
                  </a:lnTo>
                  <a:lnTo>
                    <a:pt x="11531" y="24638"/>
                  </a:lnTo>
                  <a:close/>
                </a:path>
                <a:path w="41275" h="53339">
                  <a:moveTo>
                    <a:pt x="12509" y="9474"/>
                  </a:moveTo>
                  <a:close/>
                </a:path>
                <a:path w="41275" h="53339">
                  <a:moveTo>
                    <a:pt x="12611" y="9550"/>
                  </a:moveTo>
                  <a:close/>
                </a:path>
                <a:path w="41275" h="53339">
                  <a:moveTo>
                    <a:pt x="12700" y="9918"/>
                  </a:moveTo>
                  <a:lnTo>
                    <a:pt x="12585" y="9639"/>
                  </a:lnTo>
                  <a:lnTo>
                    <a:pt x="12496" y="9779"/>
                  </a:lnTo>
                  <a:lnTo>
                    <a:pt x="12700" y="9918"/>
                  </a:lnTo>
                  <a:close/>
                </a:path>
                <a:path w="41275" h="53339">
                  <a:moveTo>
                    <a:pt x="13144" y="9347"/>
                  </a:moveTo>
                  <a:lnTo>
                    <a:pt x="12966" y="9271"/>
                  </a:lnTo>
                  <a:lnTo>
                    <a:pt x="13131" y="9512"/>
                  </a:lnTo>
                  <a:lnTo>
                    <a:pt x="13144" y="9347"/>
                  </a:lnTo>
                  <a:close/>
                </a:path>
                <a:path w="41275" h="53339">
                  <a:moveTo>
                    <a:pt x="13373" y="6883"/>
                  </a:moveTo>
                  <a:lnTo>
                    <a:pt x="13233" y="6769"/>
                  </a:lnTo>
                  <a:lnTo>
                    <a:pt x="13373" y="6883"/>
                  </a:lnTo>
                  <a:close/>
                </a:path>
                <a:path w="41275" h="53339">
                  <a:moveTo>
                    <a:pt x="13411" y="8140"/>
                  </a:moveTo>
                  <a:lnTo>
                    <a:pt x="13385" y="8001"/>
                  </a:lnTo>
                  <a:lnTo>
                    <a:pt x="13246" y="7861"/>
                  </a:lnTo>
                  <a:lnTo>
                    <a:pt x="13322" y="8039"/>
                  </a:lnTo>
                  <a:close/>
                </a:path>
                <a:path w="41275" h="53339">
                  <a:moveTo>
                    <a:pt x="13449" y="7670"/>
                  </a:moveTo>
                  <a:lnTo>
                    <a:pt x="13385" y="7823"/>
                  </a:lnTo>
                  <a:lnTo>
                    <a:pt x="13449" y="7670"/>
                  </a:lnTo>
                  <a:close/>
                </a:path>
                <a:path w="41275" h="53339">
                  <a:moveTo>
                    <a:pt x="13474" y="9486"/>
                  </a:moveTo>
                  <a:lnTo>
                    <a:pt x="13360" y="9144"/>
                  </a:lnTo>
                  <a:lnTo>
                    <a:pt x="13106" y="8763"/>
                  </a:lnTo>
                  <a:lnTo>
                    <a:pt x="13144" y="9144"/>
                  </a:lnTo>
                  <a:lnTo>
                    <a:pt x="13258" y="9398"/>
                  </a:lnTo>
                  <a:lnTo>
                    <a:pt x="13474" y="9486"/>
                  </a:lnTo>
                  <a:close/>
                </a:path>
                <a:path w="41275" h="53339">
                  <a:moveTo>
                    <a:pt x="13589" y="7099"/>
                  </a:moveTo>
                  <a:lnTo>
                    <a:pt x="13373" y="6883"/>
                  </a:lnTo>
                  <a:lnTo>
                    <a:pt x="13589" y="7099"/>
                  </a:lnTo>
                  <a:close/>
                </a:path>
                <a:path w="41275" h="53339">
                  <a:moveTo>
                    <a:pt x="13677" y="9575"/>
                  </a:moveTo>
                  <a:lnTo>
                    <a:pt x="13474" y="9486"/>
                  </a:lnTo>
                  <a:lnTo>
                    <a:pt x="13677" y="9575"/>
                  </a:lnTo>
                  <a:close/>
                </a:path>
                <a:path w="41275" h="53339">
                  <a:moveTo>
                    <a:pt x="13677" y="8089"/>
                  </a:moveTo>
                  <a:lnTo>
                    <a:pt x="13487" y="7975"/>
                  </a:lnTo>
                  <a:lnTo>
                    <a:pt x="13385" y="7823"/>
                  </a:lnTo>
                  <a:lnTo>
                    <a:pt x="13385" y="7950"/>
                  </a:lnTo>
                  <a:lnTo>
                    <a:pt x="13601" y="8077"/>
                  </a:lnTo>
                  <a:close/>
                </a:path>
                <a:path w="41275" h="53339">
                  <a:moveTo>
                    <a:pt x="13995" y="9652"/>
                  </a:moveTo>
                  <a:lnTo>
                    <a:pt x="13677" y="9575"/>
                  </a:lnTo>
                  <a:lnTo>
                    <a:pt x="13868" y="9652"/>
                  </a:lnTo>
                  <a:lnTo>
                    <a:pt x="13995" y="9652"/>
                  </a:lnTo>
                  <a:close/>
                </a:path>
                <a:path w="41275" h="53339">
                  <a:moveTo>
                    <a:pt x="14033" y="10337"/>
                  </a:moveTo>
                  <a:lnTo>
                    <a:pt x="13512" y="10033"/>
                  </a:lnTo>
                  <a:lnTo>
                    <a:pt x="13131" y="9512"/>
                  </a:lnTo>
                  <a:lnTo>
                    <a:pt x="13233" y="9994"/>
                  </a:lnTo>
                  <a:lnTo>
                    <a:pt x="13817" y="10414"/>
                  </a:lnTo>
                  <a:lnTo>
                    <a:pt x="14033" y="10337"/>
                  </a:lnTo>
                  <a:close/>
                </a:path>
                <a:path w="41275" h="53339">
                  <a:moveTo>
                    <a:pt x="14135" y="49123"/>
                  </a:moveTo>
                  <a:lnTo>
                    <a:pt x="13792" y="49403"/>
                  </a:lnTo>
                  <a:lnTo>
                    <a:pt x="14071" y="49403"/>
                  </a:lnTo>
                  <a:lnTo>
                    <a:pt x="14135" y="49123"/>
                  </a:lnTo>
                  <a:close/>
                </a:path>
                <a:path w="41275" h="53339">
                  <a:moveTo>
                    <a:pt x="14198" y="10287"/>
                  </a:moveTo>
                  <a:lnTo>
                    <a:pt x="14033" y="10337"/>
                  </a:lnTo>
                  <a:lnTo>
                    <a:pt x="14173" y="10414"/>
                  </a:lnTo>
                  <a:lnTo>
                    <a:pt x="14198" y="10287"/>
                  </a:lnTo>
                  <a:close/>
                </a:path>
                <a:path w="41275" h="53339">
                  <a:moveTo>
                    <a:pt x="14363" y="49403"/>
                  </a:moveTo>
                  <a:lnTo>
                    <a:pt x="14071" y="49403"/>
                  </a:lnTo>
                  <a:lnTo>
                    <a:pt x="13957" y="49911"/>
                  </a:lnTo>
                  <a:lnTo>
                    <a:pt x="14363" y="49403"/>
                  </a:lnTo>
                  <a:close/>
                </a:path>
                <a:path w="41275" h="53339">
                  <a:moveTo>
                    <a:pt x="14376" y="50482"/>
                  </a:moveTo>
                  <a:lnTo>
                    <a:pt x="14147" y="50927"/>
                  </a:lnTo>
                  <a:lnTo>
                    <a:pt x="14376" y="50482"/>
                  </a:lnTo>
                  <a:close/>
                </a:path>
                <a:path w="41275" h="53339">
                  <a:moveTo>
                    <a:pt x="14401" y="11264"/>
                  </a:moveTo>
                  <a:lnTo>
                    <a:pt x="14046" y="10871"/>
                  </a:lnTo>
                  <a:lnTo>
                    <a:pt x="13347" y="10274"/>
                  </a:lnTo>
                  <a:lnTo>
                    <a:pt x="12446" y="10033"/>
                  </a:lnTo>
                  <a:lnTo>
                    <a:pt x="13246" y="10629"/>
                  </a:lnTo>
                  <a:lnTo>
                    <a:pt x="12852" y="10528"/>
                  </a:lnTo>
                  <a:lnTo>
                    <a:pt x="13817" y="11201"/>
                  </a:lnTo>
                  <a:lnTo>
                    <a:pt x="13855" y="11417"/>
                  </a:lnTo>
                  <a:lnTo>
                    <a:pt x="13385" y="11379"/>
                  </a:lnTo>
                  <a:lnTo>
                    <a:pt x="13055" y="11201"/>
                  </a:lnTo>
                  <a:lnTo>
                    <a:pt x="13271" y="11366"/>
                  </a:lnTo>
                  <a:lnTo>
                    <a:pt x="12725" y="11391"/>
                  </a:lnTo>
                  <a:lnTo>
                    <a:pt x="13271" y="11722"/>
                  </a:lnTo>
                  <a:lnTo>
                    <a:pt x="14097" y="11798"/>
                  </a:lnTo>
                  <a:lnTo>
                    <a:pt x="14249" y="11544"/>
                  </a:lnTo>
                  <a:lnTo>
                    <a:pt x="13792" y="10985"/>
                  </a:lnTo>
                  <a:lnTo>
                    <a:pt x="14020" y="11010"/>
                  </a:lnTo>
                  <a:lnTo>
                    <a:pt x="14236" y="11176"/>
                  </a:lnTo>
                  <a:lnTo>
                    <a:pt x="14401" y="11264"/>
                  </a:lnTo>
                  <a:close/>
                </a:path>
                <a:path w="41275" h="53339">
                  <a:moveTo>
                    <a:pt x="14478" y="6959"/>
                  </a:moveTo>
                  <a:lnTo>
                    <a:pt x="14211" y="6680"/>
                  </a:lnTo>
                  <a:lnTo>
                    <a:pt x="14084" y="6553"/>
                  </a:lnTo>
                  <a:lnTo>
                    <a:pt x="13944" y="6680"/>
                  </a:lnTo>
                  <a:lnTo>
                    <a:pt x="13309" y="6642"/>
                  </a:lnTo>
                  <a:lnTo>
                    <a:pt x="13347" y="6781"/>
                  </a:lnTo>
                  <a:lnTo>
                    <a:pt x="14478" y="6959"/>
                  </a:lnTo>
                  <a:close/>
                </a:path>
                <a:path w="41275" h="53339">
                  <a:moveTo>
                    <a:pt x="14693" y="12865"/>
                  </a:moveTo>
                  <a:lnTo>
                    <a:pt x="14236" y="12598"/>
                  </a:lnTo>
                  <a:lnTo>
                    <a:pt x="14693" y="12865"/>
                  </a:lnTo>
                  <a:close/>
                </a:path>
                <a:path w="41275" h="53339">
                  <a:moveTo>
                    <a:pt x="14922" y="8890"/>
                  </a:moveTo>
                  <a:lnTo>
                    <a:pt x="14566" y="8750"/>
                  </a:lnTo>
                  <a:lnTo>
                    <a:pt x="14376" y="9017"/>
                  </a:lnTo>
                  <a:lnTo>
                    <a:pt x="14922" y="8890"/>
                  </a:lnTo>
                  <a:close/>
                </a:path>
                <a:path w="41275" h="53339">
                  <a:moveTo>
                    <a:pt x="14922" y="4064"/>
                  </a:moveTo>
                  <a:lnTo>
                    <a:pt x="14579" y="3937"/>
                  </a:lnTo>
                  <a:lnTo>
                    <a:pt x="14681" y="4318"/>
                  </a:lnTo>
                  <a:lnTo>
                    <a:pt x="14820" y="4191"/>
                  </a:lnTo>
                  <a:lnTo>
                    <a:pt x="14922" y="4064"/>
                  </a:lnTo>
                  <a:close/>
                </a:path>
                <a:path w="41275" h="53339">
                  <a:moveTo>
                    <a:pt x="15265" y="4191"/>
                  </a:moveTo>
                  <a:lnTo>
                    <a:pt x="15189" y="4000"/>
                  </a:lnTo>
                  <a:lnTo>
                    <a:pt x="14947" y="4076"/>
                  </a:lnTo>
                  <a:lnTo>
                    <a:pt x="15265" y="4191"/>
                  </a:lnTo>
                  <a:close/>
                </a:path>
                <a:path w="41275" h="53339">
                  <a:moveTo>
                    <a:pt x="15913" y="10541"/>
                  </a:moveTo>
                  <a:lnTo>
                    <a:pt x="14376" y="9017"/>
                  </a:lnTo>
                  <a:lnTo>
                    <a:pt x="13652" y="8509"/>
                  </a:lnTo>
                  <a:lnTo>
                    <a:pt x="13411" y="8255"/>
                  </a:lnTo>
                  <a:lnTo>
                    <a:pt x="13474" y="8509"/>
                  </a:lnTo>
                  <a:lnTo>
                    <a:pt x="13589" y="8750"/>
                  </a:lnTo>
                  <a:lnTo>
                    <a:pt x="13881" y="9144"/>
                  </a:lnTo>
                  <a:lnTo>
                    <a:pt x="13995" y="9652"/>
                  </a:lnTo>
                  <a:lnTo>
                    <a:pt x="14160" y="9652"/>
                  </a:lnTo>
                  <a:lnTo>
                    <a:pt x="14236" y="10033"/>
                  </a:lnTo>
                  <a:lnTo>
                    <a:pt x="15913" y="10541"/>
                  </a:lnTo>
                  <a:close/>
                </a:path>
                <a:path w="41275" h="53339">
                  <a:moveTo>
                    <a:pt x="16764" y="8851"/>
                  </a:moveTo>
                  <a:lnTo>
                    <a:pt x="16700" y="8699"/>
                  </a:lnTo>
                  <a:lnTo>
                    <a:pt x="16764" y="8851"/>
                  </a:lnTo>
                  <a:close/>
                </a:path>
                <a:path w="41275" h="53339">
                  <a:moveTo>
                    <a:pt x="17538" y="685"/>
                  </a:moveTo>
                  <a:lnTo>
                    <a:pt x="16979" y="850"/>
                  </a:lnTo>
                  <a:lnTo>
                    <a:pt x="17246" y="800"/>
                  </a:lnTo>
                  <a:lnTo>
                    <a:pt x="17424" y="736"/>
                  </a:lnTo>
                  <a:close/>
                </a:path>
                <a:path w="41275" h="53339">
                  <a:moveTo>
                    <a:pt x="18046" y="4787"/>
                  </a:moveTo>
                  <a:lnTo>
                    <a:pt x="17767" y="4711"/>
                  </a:lnTo>
                  <a:lnTo>
                    <a:pt x="18021" y="5207"/>
                  </a:lnTo>
                  <a:lnTo>
                    <a:pt x="18046" y="4787"/>
                  </a:lnTo>
                  <a:close/>
                </a:path>
                <a:path w="41275" h="53339">
                  <a:moveTo>
                    <a:pt x="18122" y="6223"/>
                  </a:moveTo>
                  <a:lnTo>
                    <a:pt x="17995" y="6096"/>
                  </a:lnTo>
                  <a:lnTo>
                    <a:pt x="17653" y="5715"/>
                  </a:lnTo>
                  <a:lnTo>
                    <a:pt x="17703" y="6184"/>
                  </a:lnTo>
                  <a:lnTo>
                    <a:pt x="18122" y="6223"/>
                  </a:lnTo>
                  <a:close/>
                </a:path>
                <a:path w="41275" h="53339">
                  <a:moveTo>
                    <a:pt x="18669" y="4953"/>
                  </a:moveTo>
                  <a:lnTo>
                    <a:pt x="18465" y="4826"/>
                  </a:lnTo>
                  <a:lnTo>
                    <a:pt x="18046" y="4686"/>
                  </a:lnTo>
                  <a:lnTo>
                    <a:pt x="18135" y="4813"/>
                  </a:lnTo>
                  <a:lnTo>
                    <a:pt x="18669" y="4953"/>
                  </a:lnTo>
                  <a:close/>
                </a:path>
                <a:path w="41275" h="53339">
                  <a:moveTo>
                    <a:pt x="18770" y="5486"/>
                  </a:moveTo>
                  <a:lnTo>
                    <a:pt x="18326" y="5994"/>
                  </a:lnTo>
                  <a:lnTo>
                    <a:pt x="18478" y="6007"/>
                  </a:lnTo>
                  <a:lnTo>
                    <a:pt x="18770" y="5486"/>
                  </a:lnTo>
                  <a:close/>
                </a:path>
                <a:path w="41275" h="53339">
                  <a:moveTo>
                    <a:pt x="19151" y="6019"/>
                  </a:moveTo>
                  <a:lnTo>
                    <a:pt x="18478" y="6007"/>
                  </a:lnTo>
                  <a:lnTo>
                    <a:pt x="18364" y="6223"/>
                  </a:lnTo>
                  <a:lnTo>
                    <a:pt x="19138" y="6096"/>
                  </a:lnTo>
                  <a:close/>
                </a:path>
                <a:path w="41275" h="53339">
                  <a:moveTo>
                    <a:pt x="20332" y="5892"/>
                  </a:moveTo>
                  <a:lnTo>
                    <a:pt x="19138" y="6096"/>
                  </a:lnTo>
                  <a:lnTo>
                    <a:pt x="19113" y="6324"/>
                  </a:lnTo>
                  <a:lnTo>
                    <a:pt x="20332" y="5892"/>
                  </a:lnTo>
                  <a:close/>
                </a:path>
                <a:path w="41275" h="53339">
                  <a:moveTo>
                    <a:pt x="20523" y="1270"/>
                  </a:moveTo>
                  <a:lnTo>
                    <a:pt x="20294" y="1270"/>
                  </a:lnTo>
                  <a:lnTo>
                    <a:pt x="20205" y="1905"/>
                  </a:lnTo>
                  <a:lnTo>
                    <a:pt x="20523" y="1270"/>
                  </a:lnTo>
                  <a:close/>
                </a:path>
                <a:path w="41275" h="53339">
                  <a:moveTo>
                    <a:pt x="21386" y="863"/>
                  </a:moveTo>
                  <a:lnTo>
                    <a:pt x="21386" y="1016"/>
                  </a:lnTo>
                  <a:lnTo>
                    <a:pt x="21386" y="863"/>
                  </a:lnTo>
                  <a:close/>
                </a:path>
                <a:path w="41275" h="53339">
                  <a:moveTo>
                    <a:pt x="23063" y="4457"/>
                  </a:moveTo>
                  <a:lnTo>
                    <a:pt x="22898" y="4572"/>
                  </a:lnTo>
                  <a:lnTo>
                    <a:pt x="22821" y="4953"/>
                  </a:lnTo>
                  <a:lnTo>
                    <a:pt x="22910" y="5168"/>
                  </a:lnTo>
                  <a:lnTo>
                    <a:pt x="23063" y="4457"/>
                  </a:lnTo>
                  <a:close/>
                </a:path>
                <a:path w="41275" h="53339">
                  <a:moveTo>
                    <a:pt x="23177" y="3949"/>
                  </a:moveTo>
                  <a:lnTo>
                    <a:pt x="22948" y="4191"/>
                  </a:lnTo>
                  <a:lnTo>
                    <a:pt x="23114" y="4191"/>
                  </a:lnTo>
                  <a:lnTo>
                    <a:pt x="23177" y="3949"/>
                  </a:lnTo>
                  <a:close/>
                </a:path>
                <a:path w="41275" h="53339">
                  <a:moveTo>
                    <a:pt x="23202" y="6273"/>
                  </a:moveTo>
                  <a:lnTo>
                    <a:pt x="23177" y="6400"/>
                  </a:lnTo>
                  <a:lnTo>
                    <a:pt x="23202" y="6273"/>
                  </a:lnTo>
                  <a:close/>
                </a:path>
                <a:path w="41275" h="53339">
                  <a:moveTo>
                    <a:pt x="23799" y="49403"/>
                  </a:moveTo>
                  <a:lnTo>
                    <a:pt x="18999" y="52832"/>
                  </a:lnTo>
                  <a:lnTo>
                    <a:pt x="23799" y="49403"/>
                  </a:lnTo>
                  <a:close/>
                </a:path>
                <a:path w="41275" h="53339">
                  <a:moveTo>
                    <a:pt x="25171" y="32486"/>
                  </a:moveTo>
                  <a:lnTo>
                    <a:pt x="25133" y="32296"/>
                  </a:lnTo>
                  <a:lnTo>
                    <a:pt x="24625" y="32219"/>
                  </a:lnTo>
                  <a:lnTo>
                    <a:pt x="24155" y="32537"/>
                  </a:lnTo>
                  <a:lnTo>
                    <a:pt x="24536" y="32931"/>
                  </a:lnTo>
                  <a:lnTo>
                    <a:pt x="24701" y="32626"/>
                  </a:lnTo>
                  <a:lnTo>
                    <a:pt x="25171" y="32486"/>
                  </a:lnTo>
                  <a:close/>
                </a:path>
                <a:path w="41275" h="53339">
                  <a:moveTo>
                    <a:pt x="25361" y="6096"/>
                  </a:moveTo>
                  <a:lnTo>
                    <a:pt x="25323" y="5956"/>
                  </a:lnTo>
                  <a:lnTo>
                    <a:pt x="25336" y="5829"/>
                  </a:lnTo>
                  <a:lnTo>
                    <a:pt x="25311" y="5956"/>
                  </a:lnTo>
                  <a:lnTo>
                    <a:pt x="25361" y="6096"/>
                  </a:lnTo>
                  <a:close/>
                </a:path>
                <a:path w="41275" h="53339">
                  <a:moveTo>
                    <a:pt x="25641" y="6197"/>
                  </a:moveTo>
                  <a:lnTo>
                    <a:pt x="25438" y="6210"/>
                  </a:lnTo>
                  <a:lnTo>
                    <a:pt x="25412" y="6337"/>
                  </a:lnTo>
                  <a:lnTo>
                    <a:pt x="25488" y="6502"/>
                  </a:lnTo>
                  <a:lnTo>
                    <a:pt x="25641" y="6197"/>
                  </a:lnTo>
                  <a:close/>
                </a:path>
                <a:path w="41275" h="53339">
                  <a:moveTo>
                    <a:pt x="27292" y="30099"/>
                  </a:moveTo>
                  <a:lnTo>
                    <a:pt x="26543" y="29845"/>
                  </a:lnTo>
                  <a:lnTo>
                    <a:pt x="26530" y="30099"/>
                  </a:lnTo>
                  <a:lnTo>
                    <a:pt x="27076" y="30213"/>
                  </a:lnTo>
                  <a:lnTo>
                    <a:pt x="26936" y="30099"/>
                  </a:lnTo>
                  <a:lnTo>
                    <a:pt x="27292" y="30099"/>
                  </a:lnTo>
                  <a:close/>
                </a:path>
                <a:path w="41275" h="53339">
                  <a:moveTo>
                    <a:pt x="27559" y="30314"/>
                  </a:moveTo>
                  <a:lnTo>
                    <a:pt x="27076" y="30213"/>
                  </a:lnTo>
                  <a:lnTo>
                    <a:pt x="27559" y="30607"/>
                  </a:lnTo>
                  <a:lnTo>
                    <a:pt x="27559" y="30314"/>
                  </a:lnTo>
                  <a:close/>
                </a:path>
                <a:path w="41275" h="53339">
                  <a:moveTo>
                    <a:pt x="28816" y="8724"/>
                  </a:moveTo>
                  <a:lnTo>
                    <a:pt x="28638" y="8470"/>
                  </a:lnTo>
                  <a:lnTo>
                    <a:pt x="28498" y="8724"/>
                  </a:lnTo>
                  <a:lnTo>
                    <a:pt x="28816" y="8724"/>
                  </a:lnTo>
                  <a:close/>
                </a:path>
                <a:path w="41275" h="53339">
                  <a:moveTo>
                    <a:pt x="29184" y="3556"/>
                  </a:moveTo>
                  <a:lnTo>
                    <a:pt x="29095" y="3683"/>
                  </a:lnTo>
                  <a:lnTo>
                    <a:pt x="29184" y="3556"/>
                  </a:lnTo>
                  <a:close/>
                </a:path>
                <a:path w="41275" h="53339">
                  <a:moveTo>
                    <a:pt x="29387" y="24028"/>
                  </a:moveTo>
                  <a:lnTo>
                    <a:pt x="29197" y="24117"/>
                  </a:lnTo>
                  <a:lnTo>
                    <a:pt x="29324" y="24130"/>
                  </a:lnTo>
                  <a:close/>
                </a:path>
                <a:path w="41275" h="53339">
                  <a:moveTo>
                    <a:pt x="29502" y="8432"/>
                  </a:moveTo>
                  <a:lnTo>
                    <a:pt x="29375" y="8318"/>
                  </a:lnTo>
                  <a:lnTo>
                    <a:pt x="29502" y="8432"/>
                  </a:lnTo>
                  <a:close/>
                </a:path>
                <a:path w="41275" h="53339">
                  <a:moveTo>
                    <a:pt x="29616" y="23723"/>
                  </a:moveTo>
                  <a:lnTo>
                    <a:pt x="29502" y="23545"/>
                  </a:lnTo>
                  <a:lnTo>
                    <a:pt x="28486" y="23152"/>
                  </a:lnTo>
                  <a:lnTo>
                    <a:pt x="28702" y="23393"/>
                  </a:lnTo>
                  <a:lnTo>
                    <a:pt x="29616" y="23723"/>
                  </a:lnTo>
                  <a:close/>
                </a:path>
                <a:path w="41275" h="53339">
                  <a:moveTo>
                    <a:pt x="30276" y="21348"/>
                  </a:moveTo>
                  <a:lnTo>
                    <a:pt x="30175" y="21183"/>
                  </a:lnTo>
                  <a:lnTo>
                    <a:pt x="30162" y="21348"/>
                  </a:lnTo>
                  <a:close/>
                </a:path>
                <a:path w="41275" h="53339">
                  <a:moveTo>
                    <a:pt x="30822" y="17729"/>
                  </a:moveTo>
                  <a:lnTo>
                    <a:pt x="30645" y="17665"/>
                  </a:lnTo>
                  <a:lnTo>
                    <a:pt x="30454" y="17640"/>
                  </a:lnTo>
                  <a:lnTo>
                    <a:pt x="30594" y="17691"/>
                  </a:lnTo>
                  <a:lnTo>
                    <a:pt x="30822" y="17729"/>
                  </a:lnTo>
                  <a:close/>
                </a:path>
                <a:path w="41275" h="53339">
                  <a:moveTo>
                    <a:pt x="32372" y="14198"/>
                  </a:moveTo>
                  <a:lnTo>
                    <a:pt x="31026" y="13843"/>
                  </a:lnTo>
                  <a:lnTo>
                    <a:pt x="31254" y="14859"/>
                  </a:lnTo>
                  <a:lnTo>
                    <a:pt x="31851" y="14859"/>
                  </a:lnTo>
                  <a:lnTo>
                    <a:pt x="32359" y="15621"/>
                  </a:lnTo>
                  <a:lnTo>
                    <a:pt x="32372" y="14198"/>
                  </a:lnTo>
                  <a:close/>
                </a:path>
                <a:path w="41275" h="53339">
                  <a:moveTo>
                    <a:pt x="32473" y="4445"/>
                  </a:moveTo>
                  <a:lnTo>
                    <a:pt x="32054" y="4368"/>
                  </a:lnTo>
                  <a:lnTo>
                    <a:pt x="32346" y="5334"/>
                  </a:lnTo>
                  <a:lnTo>
                    <a:pt x="32473" y="4445"/>
                  </a:lnTo>
                  <a:close/>
                </a:path>
                <a:path w="41275" h="53339">
                  <a:moveTo>
                    <a:pt x="32740" y="5092"/>
                  </a:moveTo>
                  <a:lnTo>
                    <a:pt x="32664" y="4546"/>
                  </a:lnTo>
                  <a:lnTo>
                    <a:pt x="32372" y="5207"/>
                  </a:lnTo>
                  <a:lnTo>
                    <a:pt x="32740" y="5092"/>
                  </a:lnTo>
                  <a:close/>
                </a:path>
                <a:path w="41275" h="53339">
                  <a:moveTo>
                    <a:pt x="32829" y="10706"/>
                  </a:moveTo>
                  <a:lnTo>
                    <a:pt x="32766" y="10566"/>
                  </a:lnTo>
                  <a:lnTo>
                    <a:pt x="32804" y="10718"/>
                  </a:lnTo>
                  <a:close/>
                </a:path>
                <a:path w="41275" h="53339">
                  <a:moveTo>
                    <a:pt x="33299" y="9271"/>
                  </a:moveTo>
                  <a:lnTo>
                    <a:pt x="33274" y="8890"/>
                  </a:lnTo>
                  <a:lnTo>
                    <a:pt x="33121" y="9271"/>
                  </a:lnTo>
                  <a:lnTo>
                    <a:pt x="33299" y="9271"/>
                  </a:lnTo>
                  <a:close/>
                </a:path>
                <a:path w="41275" h="53339">
                  <a:moveTo>
                    <a:pt x="33388" y="10287"/>
                  </a:moveTo>
                  <a:lnTo>
                    <a:pt x="33350" y="9766"/>
                  </a:lnTo>
                  <a:lnTo>
                    <a:pt x="33058" y="10287"/>
                  </a:lnTo>
                  <a:lnTo>
                    <a:pt x="33388" y="10287"/>
                  </a:lnTo>
                  <a:close/>
                </a:path>
                <a:path w="41275" h="53339">
                  <a:moveTo>
                    <a:pt x="33502" y="14859"/>
                  </a:moveTo>
                  <a:lnTo>
                    <a:pt x="33362" y="14732"/>
                  </a:lnTo>
                  <a:lnTo>
                    <a:pt x="33502" y="14859"/>
                  </a:lnTo>
                  <a:close/>
                </a:path>
                <a:path w="41275" h="53339">
                  <a:moveTo>
                    <a:pt x="33858" y="10287"/>
                  </a:moveTo>
                  <a:lnTo>
                    <a:pt x="33388" y="10287"/>
                  </a:lnTo>
                  <a:lnTo>
                    <a:pt x="33439" y="10922"/>
                  </a:lnTo>
                  <a:lnTo>
                    <a:pt x="33858" y="10287"/>
                  </a:lnTo>
                  <a:close/>
                </a:path>
                <a:path w="41275" h="53339">
                  <a:moveTo>
                    <a:pt x="34493" y="12954"/>
                  </a:moveTo>
                  <a:lnTo>
                    <a:pt x="34277" y="12954"/>
                  </a:lnTo>
                  <a:lnTo>
                    <a:pt x="34493" y="12954"/>
                  </a:lnTo>
                  <a:close/>
                </a:path>
                <a:path w="41275" h="53339">
                  <a:moveTo>
                    <a:pt x="34607" y="13322"/>
                  </a:moveTo>
                  <a:lnTo>
                    <a:pt x="34340" y="13030"/>
                  </a:lnTo>
                  <a:lnTo>
                    <a:pt x="34607" y="13322"/>
                  </a:lnTo>
                  <a:close/>
                </a:path>
                <a:path w="41275" h="53339">
                  <a:moveTo>
                    <a:pt x="34747" y="28321"/>
                  </a:moveTo>
                  <a:lnTo>
                    <a:pt x="34658" y="28067"/>
                  </a:lnTo>
                  <a:lnTo>
                    <a:pt x="34531" y="28041"/>
                  </a:lnTo>
                  <a:lnTo>
                    <a:pt x="34620" y="28194"/>
                  </a:lnTo>
                  <a:lnTo>
                    <a:pt x="34747" y="28321"/>
                  </a:lnTo>
                  <a:close/>
                </a:path>
                <a:path w="41275" h="53339">
                  <a:moveTo>
                    <a:pt x="35953" y="25654"/>
                  </a:moveTo>
                  <a:lnTo>
                    <a:pt x="35623" y="25679"/>
                  </a:lnTo>
                  <a:lnTo>
                    <a:pt x="35407" y="25742"/>
                  </a:lnTo>
                  <a:lnTo>
                    <a:pt x="35242" y="25831"/>
                  </a:lnTo>
                  <a:lnTo>
                    <a:pt x="35420" y="25996"/>
                  </a:lnTo>
                  <a:lnTo>
                    <a:pt x="35953" y="25654"/>
                  </a:lnTo>
                  <a:close/>
                </a:path>
                <a:path w="41275" h="53339">
                  <a:moveTo>
                    <a:pt x="36271" y="6451"/>
                  </a:moveTo>
                  <a:lnTo>
                    <a:pt x="36144" y="6362"/>
                  </a:lnTo>
                  <a:lnTo>
                    <a:pt x="35928" y="6807"/>
                  </a:lnTo>
                  <a:lnTo>
                    <a:pt x="36042" y="6667"/>
                  </a:lnTo>
                  <a:lnTo>
                    <a:pt x="36169" y="6527"/>
                  </a:lnTo>
                  <a:close/>
                </a:path>
                <a:path w="41275" h="53339">
                  <a:moveTo>
                    <a:pt x="36525" y="24003"/>
                  </a:moveTo>
                  <a:lnTo>
                    <a:pt x="36309" y="24193"/>
                  </a:lnTo>
                  <a:lnTo>
                    <a:pt x="36499" y="24066"/>
                  </a:lnTo>
                  <a:close/>
                </a:path>
                <a:path w="41275" h="53339">
                  <a:moveTo>
                    <a:pt x="36550" y="23990"/>
                  </a:moveTo>
                  <a:close/>
                </a:path>
                <a:path w="41275" h="53339">
                  <a:moveTo>
                    <a:pt x="36639" y="6515"/>
                  </a:moveTo>
                  <a:lnTo>
                    <a:pt x="36537" y="6324"/>
                  </a:lnTo>
                  <a:lnTo>
                    <a:pt x="36410" y="6350"/>
                  </a:lnTo>
                  <a:lnTo>
                    <a:pt x="36271" y="6438"/>
                  </a:lnTo>
                  <a:lnTo>
                    <a:pt x="36499" y="6629"/>
                  </a:lnTo>
                  <a:lnTo>
                    <a:pt x="36639" y="6515"/>
                  </a:lnTo>
                  <a:close/>
                </a:path>
                <a:path w="41275" h="53339">
                  <a:moveTo>
                    <a:pt x="38468" y="18034"/>
                  </a:moveTo>
                  <a:lnTo>
                    <a:pt x="38188" y="17983"/>
                  </a:lnTo>
                  <a:lnTo>
                    <a:pt x="38176" y="18211"/>
                  </a:lnTo>
                  <a:lnTo>
                    <a:pt x="38468" y="18034"/>
                  </a:lnTo>
                  <a:close/>
                </a:path>
                <a:path w="41275" h="53339">
                  <a:moveTo>
                    <a:pt x="39662" y="12268"/>
                  </a:moveTo>
                  <a:lnTo>
                    <a:pt x="39497" y="12192"/>
                  </a:lnTo>
                  <a:lnTo>
                    <a:pt x="39662" y="12268"/>
                  </a:lnTo>
                  <a:close/>
                </a:path>
                <a:path w="41275" h="53339">
                  <a:moveTo>
                    <a:pt x="39674" y="14732"/>
                  </a:moveTo>
                  <a:lnTo>
                    <a:pt x="39077" y="14478"/>
                  </a:lnTo>
                  <a:lnTo>
                    <a:pt x="39128" y="14859"/>
                  </a:lnTo>
                  <a:lnTo>
                    <a:pt x="39192" y="15189"/>
                  </a:lnTo>
                  <a:lnTo>
                    <a:pt x="39243" y="15557"/>
                  </a:lnTo>
                  <a:lnTo>
                    <a:pt x="39255" y="15392"/>
                  </a:lnTo>
                  <a:lnTo>
                    <a:pt x="39217" y="15240"/>
                  </a:lnTo>
                  <a:lnTo>
                    <a:pt x="39293" y="14986"/>
                  </a:lnTo>
                  <a:lnTo>
                    <a:pt x="39674" y="14732"/>
                  </a:lnTo>
                  <a:close/>
                </a:path>
                <a:path w="41275" h="53339">
                  <a:moveTo>
                    <a:pt x="40030" y="12446"/>
                  </a:moveTo>
                  <a:lnTo>
                    <a:pt x="39662" y="12268"/>
                  </a:lnTo>
                  <a:lnTo>
                    <a:pt x="40030" y="12446"/>
                  </a:lnTo>
                  <a:close/>
                </a:path>
                <a:path w="41275" h="53339">
                  <a:moveTo>
                    <a:pt x="40944" y="8890"/>
                  </a:moveTo>
                  <a:lnTo>
                    <a:pt x="40894" y="8636"/>
                  </a:lnTo>
                  <a:lnTo>
                    <a:pt x="40474" y="8128"/>
                  </a:lnTo>
                  <a:lnTo>
                    <a:pt x="39433" y="6858"/>
                  </a:lnTo>
                  <a:lnTo>
                    <a:pt x="38900" y="6223"/>
                  </a:lnTo>
                  <a:lnTo>
                    <a:pt x="38696" y="5969"/>
                  </a:lnTo>
                  <a:lnTo>
                    <a:pt x="38684" y="5334"/>
                  </a:lnTo>
                  <a:lnTo>
                    <a:pt x="38201" y="5588"/>
                  </a:lnTo>
                  <a:lnTo>
                    <a:pt x="38290" y="6223"/>
                  </a:lnTo>
                  <a:lnTo>
                    <a:pt x="37922" y="6108"/>
                  </a:lnTo>
                  <a:lnTo>
                    <a:pt x="37922" y="11430"/>
                  </a:lnTo>
                  <a:lnTo>
                    <a:pt x="37909" y="11557"/>
                  </a:lnTo>
                  <a:lnTo>
                    <a:pt x="37871" y="11430"/>
                  </a:lnTo>
                  <a:lnTo>
                    <a:pt x="37922" y="6108"/>
                  </a:lnTo>
                  <a:lnTo>
                    <a:pt x="37414" y="6858"/>
                  </a:lnTo>
                  <a:lnTo>
                    <a:pt x="37236" y="6604"/>
                  </a:lnTo>
                  <a:lnTo>
                    <a:pt x="37350" y="6197"/>
                  </a:lnTo>
                  <a:lnTo>
                    <a:pt x="37528" y="5969"/>
                  </a:lnTo>
                  <a:lnTo>
                    <a:pt x="36766" y="6096"/>
                  </a:lnTo>
                  <a:lnTo>
                    <a:pt x="37084" y="6604"/>
                  </a:lnTo>
                  <a:lnTo>
                    <a:pt x="36703" y="6985"/>
                  </a:lnTo>
                  <a:lnTo>
                    <a:pt x="36614" y="7239"/>
                  </a:lnTo>
                  <a:lnTo>
                    <a:pt x="36855" y="8001"/>
                  </a:lnTo>
                  <a:lnTo>
                    <a:pt x="36842" y="11391"/>
                  </a:lnTo>
                  <a:lnTo>
                    <a:pt x="36703" y="11201"/>
                  </a:lnTo>
                  <a:lnTo>
                    <a:pt x="36842" y="11391"/>
                  </a:lnTo>
                  <a:lnTo>
                    <a:pt x="36842" y="8001"/>
                  </a:lnTo>
                  <a:lnTo>
                    <a:pt x="36690" y="7874"/>
                  </a:lnTo>
                  <a:lnTo>
                    <a:pt x="36385" y="7620"/>
                  </a:lnTo>
                  <a:lnTo>
                    <a:pt x="36512" y="7493"/>
                  </a:lnTo>
                  <a:lnTo>
                    <a:pt x="35991" y="7620"/>
                  </a:lnTo>
                  <a:lnTo>
                    <a:pt x="35979" y="7493"/>
                  </a:lnTo>
                  <a:lnTo>
                    <a:pt x="35928" y="6858"/>
                  </a:lnTo>
                  <a:lnTo>
                    <a:pt x="35864" y="10553"/>
                  </a:lnTo>
                  <a:lnTo>
                    <a:pt x="35788" y="11049"/>
                  </a:lnTo>
                  <a:lnTo>
                    <a:pt x="35687" y="10668"/>
                  </a:lnTo>
                  <a:lnTo>
                    <a:pt x="35864" y="10553"/>
                  </a:lnTo>
                  <a:lnTo>
                    <a:pt x="35864" y="6934"/>
                  </a:lnTo>
                  <a:lnTo>
                    <a:pt x="35750" y="7061"/>
                  </a:lnTo>
                  <a:lnTo>
                    <a:pt x="35750" y="9144"/>
                  </a:lnTo>
                  <a:lnTo>
                    <a:pt x="35623" y="10414"/>
                  </a:lnTo>
                  <a:lnTo>
                    <a:pt x="35636" y="9906"/>
                  </a:lnTo>
                  <a:lnTo>
                    <a:pt x="35725" y="9271"/>
                  </a:lnTo>
                  <a:lnTo>
                    <a:pt x="35750" y="9144"/>
                  </a:lnTo>
                  <a:lnTo>
                    <a:pt x="35750" y="7061"/>
                  </a:lnTo>
                  <a:lnTo>
                    <a:pt x="35356" y="7493"/>
                  </a:lnTo>
                  <a:lnTo>
                    <a:pt x="35242" y="7366"/>
                  </a:lnTo>
                  <a:lnTo>
                    <a:pt x="35140" y="7112"/>
                  </a:lnTo>
                  <a:lnTo>
                    <a:pt x="35191" y="6731"/>
                  </a:lnTo>
                  <a:lnTo>
                    <a:pt x="35407" y="6184"/>
                  </a:lnTo>
                  <a:lnTo>
                    <a:pt x="35509" y="5715"/>
                  </a:lnTo>
                  <a:lnTo>
                    <a:pt x="35090" y="6731"/>
                  </a:lnTo>
                  <a:lnTo>
                    <a:pt x="35064" y="9906"/>
                  </a:lnTo>
                  <a:lnTo>
                    <a:pt x="34810" y="11239"/>
                  </a:lnTo>
                  <a:lnTo>
                    <a:pt x="35064" y="11557"/>
                  </a:lnTo>
                  <a:lnTo>
                    <a:pt x="34747" y="11468"/>
                  </a:lnTo>
                  <a:lnTo>
                    <a:pt x="34658" y="11049"/>
                  </a:lnTo>
                  <a:lnTo>
                    <a:pt x="34658" y="11938"/>
                  </a:lnTo>
                  <a:lnTo>
                    <a:pt x="34112" y="11303"/>
                  </a:lnTo>
                  <a:lnTo>
                    <a:pt x="34658" y="11938"/>
                  </a:lnTo>
                  <a:lnTo>
                    <a:pt x="34658" y="11049"/>
                  </a:lnTo>
                  <a:lnTo>
                    <a:pt x="34467" y="10807"/>
                  </a:lnTo>
                  <a:lnTo>
                    <a:pt x="34658" y="11049"/>
                  </a:lnTo>
                  <a:lnTo>
                    <a:pt x="34798" y="11214"/>
                  </a:lnTo>
                  <a:lnTo>
                    <a:pt x="34925" y="10541"/>
                  </a:lnTo>
                  <a:lnTo>
                    <a:pt x="35064" y="9906"/>
                  </a:lnTo>
                  <a:lnTo>
                    <a:pt x="35064" y="6692"/>
                  </a:lnTo>
                  <a:lnTo>
                    <a:pt x="34544" y="5842"/>
                  </a:lnTo>
                  <a:lnTo>
                    <a:pt x="34188" y="6477"/>
                  </a:lnTo>
                  <a:lnTo>
                    <a:pt x="34302" y="6096"/>
                  </a:lnTo>
                  <a:lnTo>
                    <a:pt x="34353" y="5842"/>
                  </a:lnTo>
                  <a:lnTo>
                    <a:pt x="33997" y="6477"/>
                  </a:lnTo>
                  <a:lnTo>
                    <a:pt x="34048" y="5588"/>
                  </a:lnTo>
                  <a:lnTo>
                    <a:pt x="33566" y="5334"/>
                  </a:lnTo>
                  <a:lnTo>
                    <a:pt x="33832" y="7112"/>
                  </a:lnTo>
                  <a:lnTo>
                    <a:pt x="33693" y="6858"/>
                  </a:lnTo>
                  <a:lnTo>
                    <a:pt x="33375" y="6223"/>
                  </a:lnTo>
                  <a:lnTo>
                    <a:pt x="33451" y="6096"/>
                  </a:lnTo>
                  <a:lnTo>
                    <a:pt x="33578" y="5969"/>
                  </a:lnTo>
                  <a:lnTo>
                    <a:pt x="33045" y="5461"/>
                  </a:lnTo>
                  <a:lnTo>
                    <a:pt x="32207" y="6096"/>
                  </a:lnTo>
                  <a:lnTo>
                    <a:pt x="31889" y="5588"/>
                  </a:lnTo>
                  <a:lnTo>
                    <a:pt x="31864" y="5207"/>
                  </a:lnTo>
                  <a:lnTo>
                    <a:pt x="31965" y="4686"/>
                  </a:lnTo>
                  <a:lnTo>
                    <a:pt x="31940" y="4343"/>
                  </a:lnTo>
                  <a:lnTo>
                    <a:pt x="31750" y="4318"/>
                  </a:lnTo>
                  <a:lnTo>
                    <a:pt x="30505" y="5207"/>
                  </a:lnTo>
                  <a:lnTo>
                    <a:pt x="29819" y="4699"/>
                  </a:lnTo>
                  <a:lnTo>
                    <a:pt x="29845" y="4953"/>
                  </a:lnTo>
                  <a:lnTo>
                    <a:pt x="29095" y="6223"/>
                  </a:lnTo>
                  <a:lnTo>
                    <a:pt x="29324" y="4826"/>
                  </a:lnTo>
                  <a:lnTo>
                    <a:pt x="29413" y="4318"/>
                  </a:lnTo>
                  <a:lnTo>
                    <a:pt x="29527" y="3683"/>
                  </a:lnTo>
                  <a:lnTo>
                    <a:pt x="28867" y="4191"/>
                  </a:lnTo>
                  <a:lnTo>
                    <a:pt x="28994" y="3937"/>
                  </a:lnTo>
                  <a:lnTo>
                    <a:pt x="29057" y="3810"/>
                  </a:lnTo>
                  <a:lnTo>
                    <a:pt x="29095" y="3683"/>
                  </a:lnTo>
                  <a:lnTo>
                    <a:pt x="28448" y="3175"/>
                  </a:lnTo>
                  <a:lnTo>
                    <a:pt x="27698" y="3683"/>
                  </a:lnTo>
                  <a:lnTo>
                    <a:pt x="26885" y="3810"/>
                  </a:lnTo>
                  <a:lnTo>
                    <a:pt x="27139" y="3556"/>
                  </a:lnTo>
                  <a:lnTo>
                    <a:pt x="27139" y="3429"/>
                  </a:lnTo>
                  <a:lnTo>
                    <a:pt x="27127" y="3048"/>
                  </a:lnTo>
                  <a:lnTo>
                    <a:pt x="26339" y="2921"/>
                  </a:lnTo>
                  <a:lnTo>
                    <a:pt x="26060" y="2540"/>
                  </a:lnTo>
                  <a:lnTo>
                    <a:pt x="25768" y="2921"/>
                  </a:lnTo>
                  <a:lnTo>
                    <a:pt x="25577" y="2794"/>
                  </a:lnTo>
                  <a:lnTo>
                    <a:pt x="25488" y="3429"/>
                  </a:lnTo>
                  <a:lnTo>
                    <a:pt x="25438" y="3048"/>
                  </a:lnTo>
                  <a:lnTo>
                    <a:pt x="25400" y="2667"/>
                  </a:lnTo>
                  <a:lnTo>
                    <a:pt x="25336" y="2032"/>
                  </a:lnTo>
                  <a:lnTo>
                    <a:pt x="24587" y="2032"/>
                  </a:lnTo>
                  <a:lnTo>
                    <a:pt x="23939" y="2159"/>
                  </a:lnTo>
                  <a:lnTo>
                    <a:pt x="23596" y="2540"/>
                  </a:lnTo>
                  <a:lnTo>
                    <a:pt x="23050" y="2667"/>
                  </a:lnTo>
                  <a:lnTo>
                    <a:pt x="22923" y="1524"/>
                  </a:lnTo>
                  <a:lnTo>
                    <a:pt x="22910" y="1397"/>
                  </a:lnTo>
                  <a:lnTo>
                    <a:pt x="23063" y="1524"/>
                  </a:lnTo>
                  <a:lnTo>
                    <a:pt x="23241" y="1397"/>
                  </a:lnTo>
                  <a:lnTo>
                    <a:pt x="23317" y="1270"/>
                  </a:lnTo>
                  <a:lnTo>
                    <a:pt x="22466" y="1016"/>
                  </a:lnTo>
                  <a:lnTo>
                    <a:pt x="22047" y="1016"/>
                  </a:lnTo>
                  <a:lnTo>
                    <a:pt x="21894" y="1778"/>
                  </a:lnTo>
                  <a:lnTo>
                    <a:pt x="22047" y="1524"/>
                  </a:lnTo>
                  <a:lnTo>
                    <a:pt x="22047" y="2159"/>
                  </a:lnTo>
                  <a:lnTo>
                    <a:pt x="21412" y="2667"/>
                  </a:lnTo>
                  <a:lnTo>
                    <a:pt x="21209" y="2667"/>
                  </a:lnTo>
                  <a:lnTo>
                    <a:pt x="21666" y="2286"/>
                  </a:lnTo>
                  <a:lnTo>
                    <a:pt x="21602" y="1778"/>
                  </a:lnTo>
                  <a:lnTo>
                    <a:pt x="21399" y="1016"/>
                  </a:lnTo>
                  <a:lnTo>
                    <a:pt x="21209" y="1778"/>
                  </a:lnTo>
                  <a:lnTo>
                    <a:pt x="20942" y="381"/>
                  </a:lnTo>
                  <a:lnTo>
                    <a:pt x="20751" y="3175"/>
                  </a:lnTo>
                  <a:lnTo>
                    <a:pt x="20574" y="2667"/>
                  </a:lnTo>
                  <a:lnTo>
                    <a:pt x="20447" y="2286"/>
                  </a:lnTo>
                  <a:lnTo>
                    <a:pt x="20523" y="1905"/>
                  </a:lnTo>
                  <a:lnTo>
                    <a:pt x="20383" y="2032"/>
                  </a:lnTo>
                  <a:lnTo>
                    <a:pt x="19951" y="2286"/>
                  </a:lnTo>
                  <a:lnTo>
                    <a:pt x="19964" y="1778"/>
                  </a:lnTo>
                  <a:lnTo>
                    <a:pt x="20142" y="1397"/>
                  </a:lnTo>
                  <a:lnTo>
                    <a:pt x="19202" y="2286"/>
                  </a:lnTo>
                  <a:lnTo>
                    <a:pt x="19113" y="1397"/>
                  </a:lnTo>
                  <a:lnTo>
                    <a:pt x="19392" y="1270"/>
                  </a:lnTo>
                  <a:lnTo>
                    <a:pt x="19723" y="1397"/>
                  </a:lnTo>
                  <a:lnTo>
                    <a:pt x="19989" y="1270"/>
                  </a:lnTo>
                  <a:lnTo>
                    <a:pt x="20040" y="381"/>
                  </a:lnTo>
                  <a:lnTo>
                    <a:pt x="18859" y="0"/>
                  </a:lnTo>
                  <a:lnTo>
                    <a:pt x="18770" y="2921"/>
                  </a:lnTo>
                  <a:lnTo>
                    <a:pt x="18770" y="3429"/>
                  </a:lnTo>
                  <a:lnTo>
                    <a:pt x="18719" y="3302"/>
                  </a:lnTo>
                  <a:lnTo>
                    <a:pt x="18770" y="2921"/>
                  </a:lnTo>
                  <a:lnTo>
                    <a:pt x="18770" y="63"/>
                  </a:lnTo>
                  <a:lnTo>
                    <a:pt x="17538" y="762"/>
                  </a:lnTo>
                  <a:lnTo>
                    <a:pt x="16662" y="1143"/>
                  </a:lnTo>
                  <a:lnTo>
                    <a:pt x="17018" y="1143"/>
                  </a:lnTo>
                  <a:lnTo>
                    <a:pt x="18402" y="2794"/>
                  </a:lnTo>
                  <a:lnTo>
                    <a:pt x="16700" y="2413"/>
                  </a:lnTo>
                  <a:lnTo>
                    <a:pt x="17335" y="3175"/>
                  </a:lnTo>
                  <a:lnTo>
                    <a:pt x="16713" y="2463"/>
                  </a:lnTo>
                  <a:lnTo>
                    <a:pt x="17005" y="3175"/>
                  </a:lnTo>
                  <a:lnTo>
                    <a:pt x="16167" y="2794"/>
                  </a:lnTo>
                  <a:lnTo>
                    <a:pt x="15849" y="2794"/>
                  </a:lnTo>
                  <a:lnTo>
                    <a:pt x="15671" y="2921"/>
                  </a:lnTo>
                  <a:lnTo>
                    <a:pt x="15608" y="3175"/>
                  </a:lnTo>
                  <a:lnTo>
                    <a:pt x="15836" y="3429"/>
                  </a:lnTo>
                  <a:lnTo>
                    <a:pt x="14503" y="3175"/>
                  </a:lnTo>
                  <a:lnTo>
                    <a:pt x="15392" y="3937"/>
                  </a:lnTo>
                  <a:lnTo>
                    <a:pt x="15113" y="3810"/>
                  </a:lnTo>
                  <a:lnTo>
                    <a:pt x="15163" y="3937"/>
                  </a:lnTo>
                  <a:lnTo>
                    <a:pt x="15278" y="4076"/>
                  </a:lnTo>
                  <a:lnTo>
                    <a:pt x="15430" y="4191"/>
                  </a:lnTo>
                  <a:lnTo>
                    <a:pt x="16192" y="5080"/>
                  </a:lnTo>
                  <a:lnTo>
                    <a:pt x="13881" y="4826"/>
                  </a:lnTo>
                  <a:lnTo>
                    <a:pt x="14909" y="5842"/>
                  </a:lnTo>
                  <a:lnTo>
                    <a:pt x="15100" y="6858"/>
                  </a:lnTo>
                  <a:lnTo>
                    <a:pt x="15925" y="7493"/>
                  </a:lnTo>
                  <a:lnTo>
                    <a:pt x="16103" y="8255"/>
                  </a:lnTo>
                  <a:lnTo>
                    <a:pt x="15595" y="8255"/>
                  </a:lnTo>
                  <a:lnTo>
                    <a:pt x="15214" y="7620"/>
                  </a:lnTo>
                  <a:lnTo>
                    <a:pt x="14681" y="7747"/>
                  </a:lnTo>
                  <a:lnTo>
                    <a:pt x="14668" y="8128"/>
                  </a:lnTo>
                  <a:lnTo>
                    <a:pt x="14795" y="8509"/>
                  </a:lnTo>
                  <a:lnTo>
                    <a:pt x="14592" y="8255"/>
                  </a:lnTo>
                  <a:lnTo>
                    <a:pt x="14020" y="8255"/>
                  </a:lnTo>
                  <a:lnTo>
                    <a:pt x="13970" y="8509"/>
                  </a:lnTo>
                  <a:lnTo>
                    <a:pt x="14566" y="8750"/>
                  </a:lnTo>
                  <a:lnTo>
                    <a:pt x="15722" y="9398"/>
                  </a:lnTo>
                  <a:lnTo>
                    <a:pt x="15151" y="8636"/>
                  </a:lnTo>
                  <a:lnTo>
                    <a:pt x="15062" y="8509"/>
                  </a:lnTo>
                  <a:lnTo>
                    <a:pt x="14973" y="8382"/>
                  </a:lnTo>
                  <a:lnTo>
                    <a:pt x="15938" y="8750"/>
                  </a:lnTo>
                  <a:lnTo>
                    <a:pt x="16052" y="9017"/>
                  </a:lnTo>
                  <a:lnTo>
                    <a:pt x="16751" y="9017"/>
                  </a:lnTo>
                  <a:lnTo>
                    <a:pt x="15773" y="8636"/>
                  </a:lnTo>
                  <a:lnTo>
                    <a:pt x="16624" y="8636"/>
                  </a:lnTo>
                  <a:lnTo>
                    <a:pt x="16675" y="8763"/>
                  </a:lnTo>
                  <a:lnTo>
                    <a:pt x="16649" y="8636"/>
                  </a:lnTo>
                  <a:lnTo>
                    <a:pt x="16548" y="8382"/>
                  </a:lnTo>
                  <a:lnTo>
                    <a:pt x="16497" y="8255"/>
                  </a:lnTo>
                  <a:lnTo>
                    <a:pt x="16713" y="8509"/>
                  </a:lnTo>
                  <a:lnTo>
                    <a:pt x="17322" y="8636"/>
                  </a:lnTo>
                  <a:lnTo>
                    <a:pt x="17068" y="8763"/>
                  </a:lnTo>
                  <a:lnTo>
                    <a:pt x="17945" y="8636"/>
                  </a:lnTo>
                  <a:lnTo>
                    <a:pt x="16624" y="7366"/>
                  </a:lnTo>
                  <a:lnTo>
                    <a:pt x="17551" y="7747"/>
                  </a:lnTo>
                  <a:lnTo>
                    <a:pt x="17576" y="7366"/>
                  </a:lnTo>
                  <a:lnTo>
                    <a:pt x="17576" y="7239"/>
                  </a:lnTo>
                  <a:lnTo>
                    <a:pt x="17564" y="6858"/>
                  </a:lnTo>
                  <a:lnTo>
                    <a:pt x="16827" y="7239"/>
                  </a:lnTo>
                  <a:lnTo>
                    <a:pt x="16129" y="6223"/>
                  </a:lnTo>
                  <a:lnTo>
                    <a:pt x="16865" y="6477"/>
                  </a:lnTo>
                  <a:lnTo>
                    <a:pt x="18402" y="6731"/>
                  </a:lnTo>
                  <a:lnTo>
                    <a:pt x="17576" y="6350"/>
                  </a:lnTo>
                  <a:lnTo>
                    <a:pt x="17678" y="6223"/>
                  </a:lnTo>
                  <a:lnTo>
                    <a:pt x="17589" y="6096"/>
                  </a:lnTo>
                  <a:lnTo>
                    <a:pt x="17221" y="5715"/>
                  </a:lnTo>
                  <a:lnTo>
                    <a:pt x="17653" y="5715"/>
                  </a:lnTo>
                  <a:lnTo>
                    <a:pt x="18186" y="5715"/>
                  </a:lnTo>
                  <a:lnTo>
                    <a:pt x="17653" y="5080"/>
                  </a:lnTo>
                  <a:lnTo>
                    <a:pt x="17246" y="4572"/>
                  </a:lnTo>
                  <a:lnTo>
                    <a:pt x="17767" y="4711"/>
                  </a:lnTo>
                  <a:lnTo>
                    <a:pt x="17703" y="4572"/>
                  </a:lnTo>
                  <a:lnTo>
                    <a:pt x="18046" y="4686"/>
                  </a:lnTo>
                  <a:lnTo>
                    <a:pt x="18440" y="4813"/>
                  </a:lnTo>
                  <a:lnTo>
                    <a:pt x="19265" y="5080"/>
                  </a:lnTo>
                  <a:lnTo>
                    <a:pt x="18440" y="4572"/>
                  </a:lnTo>
                  <a:lnTo>
                    <a:pt x="17614" y="4064"/>
                  </a:lnTo>
                  <a:lnTo>
                    <a:pt x="18453" y="3937"/>
                  </a:lnTo>
                  <a:lnTo>
                    <a:pt x="19177" y="4318"/>
                  </a:lnTo>
                  <a:lnTo>
                    <a:pt x="18643" y="4445"/>
                  </a:lnTo>
                  <a:lnTo>
                    <a:pt x="19456" y="4445"/>
                  </a:lnTo>
                  <a:lnTo>
                    <a:pt x="18249" y="3683"/>
                  </a:lnTo>
                  <a:lnTo>
                    <a:pt x="19075" y="3860"/>
                  </a:lnTo>
                  <a:lnTo>
                    <a:pt x="19418" y="4191"/>
                  </a:lnTo>
                  <a:lnTo>
                    <a:pt x="19786" y="4445"/>
                  </a:lnTo>
                  <a:lnTo>
                    <a:pt x="19900" y="4699"/>
                  </a:lnTo>
                  <a:lnTo>
                    <a:pt x="20116" y="4356"/>
                  </a:lnTo>
                  <a:lnTo>
                    <a:pt x="20256" y="4318"/>
                  </a:lnTo>
                  <a:lnTo>
                    <a:pt x="20421" y="4419"/>
                  </a:lnTo>
                  <a:lnTo>
                    <a:pt x="20218" y="4203"/>
                  </a:lnTo>
                  <a:lnTo>
                    <a:pt x="20307" y="4064"/>
                  </a:lnTo>
                  <a:lnTo>
                    <a:pt x="20497" y="3810"/>
                  </a:lnTo>
                  <a:lnTo>
                    <a:pt x="21031" y="3810"/>
                  </a:lnTo>
                  <a:lnTo>
                    <a:pt x="20853" y="4318"/>
                  </a:lnTo>
                  <a:lnTo>
                    <a:pt x="20497" y="4953"/>
                  </a:lnTo>
                  <a:lnTo>
                    <a:pt x="20662" y="4953"/>
                  </a:lnTo>
                  <a:lnTo>
                    <a:pt x="20586" y="5143"/>
                  </a:lnTo>
                  <a:lnTo>
                    <a:pt x="20523" y="5295"/>
                  </a:lnTo>
                  <a:lnTo>
                    <a:pt x="20726" y="4927"/>
                  </a:lnTo>
                  <a:lnTo>
                    <a:pt x="20840" y="4572"/>
                  </a:lnTo>
                  <a:lnTo>
                    <a:pt x="20980" y="4445"/>
                  </a:lnTo>
                  <a:lnTo>
                    <a:pt x="21158" y="4445"/>
                  </a:lnTo>
                  <a:lnTo>
                    <a:pt x="20789" y="5207"/>
                  </a:lnTo>
                  <a:lnTo>
                    <a:pt x="20967" y="5207"/>
                  </a:lnTo>
                  <a:lnTo>
                    <a:pt x="21678" y="4572"/>
                  </a:lnTo>
                  <a:lnTo>
                    <a:pt x="22263" y="5461"/>
                  </a:lnTo>
                  <a:lnTo>
                    <a:pt x="22491" y="4826"/>
                  </a:lnTo>
                  <a:lnTo>
                    <a:pt x="22555" y="4572"/>
                  </a:lnTo>
                  <a:lnTo>
                    <a:pt x="22580" y="4445"/>
                  </a:lnTo>
                  <a:lnTo>
                    <a:pt x="22682" y="3810"/>
                  </a:lnTo>
                  <a:lnTo>
                    <a:pt x="22771" y="3302"/>
                  </a:lnTo>
                  <a:lnTo>
                    <a:pt x="23114" y="3175"/>
                  </a:lnTo>
                  <a:lnTo>
                    <a:pt x="23469" y="3048"/>
                  </a:lnTo>
                  <a:lnTo>
                    <a:pt x="23177" y="3949"/>
                  </a:lnTo>
                  <a:lnTo>
                    <a:pt x="23266" y="4572"/>
                  </a:lnTo>
                  <a:lnTo>
                    <a:pt x="23152" y="4953"/>
                  </a:lnTo>
                  <a:lnTo>
                    <a:pt x="23342" y="4826"/>
                  </a:lnTo>
                  <a:lnTo>
                    <a:pt x="23177" y="5334"/>
                  </a:lnTo>
                  <a:lnTo>
                    <a:pt x="23088" y="5080"/>
                  </a:lnTo>
                  <a:lnTo>
                    <a:pt x="22936" y="5156"/>
                  </a:lnTo>
                  <a:lnTo>
                    <a:pt x="23037" y="5334"/>
                  </a:lnTo>
                  <a:lnTo>
                    <a:pt x="23228" y="5461"/>
                  </a:lnTo>
                  <a:lnTo>
                    <a:pt x="23202" y="6273"/>
                  </a:lnTo>
                  <a:lnTo>
                    <a:pt x="23291" y="5969"/>
                  </a:lnTo>
                  <a:lnTo>
                    <a:pt x="23444" y="5588"/>
                  </a:lnTo>
                  <a:lnTo>
                    <a:pt x="23622" y="5588"/>
                  </a:lnTo>
                  <a:lnTo>
                    <a:pt x="24015" y="5715"/>
                  </a:lnTo>
                  <a:lnTo>
                    <a:pt x="23710" y="6096"/>
                  </a:lnTo>
                  <a:lnTo>
                    <a:pt x="23622" y="6731"/>
                  </a:lnTo>
                  <a:lnTo>
                    <a:pt x="23850" y="6350"/>
                  </a:lnTo>
                  <a:lnTo>
                    <a:pt x="23926" y="6858"/>
                  </a:lnTo>
                  <a:lnTo>
                    <a:pt x="24104" y="6350"/>
                  </a:lnTo>
                  <a:lnTo>
                    <a:pt x="24257" y="5969"/>
                  </a:lnTo>
                  <a:lnTo>
                    <a:pt x="24269" y="6350"/>
                  </a:lnTo>
                  <a:lnTo>
                    <a:pt x="24180" y="6731"/>
                  </a:lnTo>
                  <a:lnTo>
                    <a:pt x="24523" y="6350"/>
                  </a:lnTo>
                  <a:lnTo>
                    <a:pt x="25107" y="6985"/>
                  </a:lnTo>
                  <a:lnTo>
                    <a:pt x="25234" y="6350"/>
                  </a:lnTo>
                  <a:lnTo>
                    <a:pt x="25311" y="5969"/>
                  </a:lnTo>
                  <a:lnTo>
                    <a:pt x="25285" y="5842"/>
                  </a:lnTo>
                  <a:lnTo>
                    <a:pt x="25819" y="5588"/>
                  </a:lnTo>
                  <a:lnTo>
                    <a:pt x="26352" y="5334"/>
                  </a:lnTo>
                  <a:lnTo>
                    <a:pt x="26924" y="7112"/>
                  </a:lnTo>
                  <a:lnTo>
                    <a:pt x="27686" y="6858"/>
                  </a:lnTo>
                  <a:lnTo>
                    <a:pt x="27584" y="7239"/>
                  </a:lnTo>
                  <a:lnTo>
                    <a:pt x="28143" y="6985"/>
                  </a:lnTo>
                  <a:lnTo>
                    <a:pt x="28321" y="7239"/>
                  </a:lnTo>
                  <a:lnTo>
                    <a:pt x="28778" y="6985"/>
                  </a:lnTo>
                  <a:lnTo>
                    <a:pt x="29019" y="6858"/>
                  </a:lnTo>
                  <a:lnTo>
                    <a:pt x="29159" y="6858"/>
                  </a:lnTo>
                  <a:lnTo>
                    <a:pt x="29108" y="7366"/>
                  </a:lnTo>
                  <a:lnTo>
                    <a:pt x="28994" y="7620"/>
                  </a:lnTo>
                  <a:lnTo>
                    <a:pt x="28879" y="7747"/>
                  </a:lnTo>
                  <a:lnTo>
                    <a:pt x="29362" y="7747"/>
                  </a:lnTo>
                  <a:lnTo>
                    <a:pt x="29527" y="7366"/>
                  </a:lnTo>
                  <a:lnTo>
                    <a:pt x="29870" y="8001"/>
                  </a:lnTo>
                  <a:lnTo>
                    <a:pt x="29476" y="8255"/>
                  </a:lnTo>
                  <a:lnTo>
                    <a:pt x="29502" y="8432"/>
                  </a:lnTo>
                  <a:lnTo>
                    <a:pt x="29667" y="9144"/>
                  </a:lnTo>
                  <a:lnTo>
                    <a:pt x="30505" y="8636"/>
                  </a:lnTo>
                  <a:lnTo>
                    <a:pt x="30226" y="9004"/>
                  </a:lnTo>
                  <a:lnTo>
                    <a:pt x="30137" y="9347"/>
                  </a:lnTo>
                  <a:lnTo>
                    <a:pt x="30568" y="9652"/>
                  </a:lnTo>
                  <a:lnTo>
                    <a:pt x="30759" y="9575"/>
                  </a:lnTo>
                  <a:lnTo>
                    <a:pt x="30708" y="8890"/>
                  </a:lnTo>
                  <a:lnTo>
                    <a:pt x="31000" y="8890"/>
                  </a:lnTo>
                  <a:lnTo>
                    <a:pt x="31432" y="9144"/>
                  </a:lnTo>
                  <a:lnTo>
                    <a:pt x="31178" y="9664"/>
                  </a:lnTo>
                  <a:lnTo>
                    <a:pt x="31064" y="10160"/>
                  </a:lnTo>
                  <a:lnTo>
                    <a:pt x="31661" y="11684"/>
                  </a:lnTo>
                  <a:lnTo>
                    <a:pt x="33121" y="8890"/>
                  </a:lnTo>
                  <a:lnTo>
                    <a:pt x="33261" y="8636"/>
                  </a:lnTo>
                  <a:lnTo>
                    <a:pt x="33274" y="8890"/>
                  </a:lnTo>
                  <a:lnTo>
                    <a:pt x="33299" y="8712"/>
                  </a:lnTo>
                  <a:lnTo>
                    <a:pt x="33286" y="9017"/>
                  </a:lnTo>
                  <a:lnTo>
                    <a:pt x="33388" y="9690"/>
                  </a:lnTo>
                  <a:lnTo>
                    <a:pt x="33489" y="9525"/>
                  </a:lnTo>
                  <a:lnTo>
                    <a:pt x="33629" y="9626"/>
                  </a:lnTo>
                  <a:lnTo>
                    <a:pt x="33782" y="9398"/>
                  </a:lnTo>
                  <a:lnTo>
                    <a:pt x="33667" y="9652"/>
                  </a:lnTo>
                  <a:lnTo>
                    <a:pt x="33578" y="9779"/>
                  </a:lnTo>
                  <a:lnTo>
                    <a:pt x="33388" y="9690"/>
                  </a:lnTo>
                  <a:lnTo>
                    <a:pt x="33642" y="10033"/>
                  </a:lnTo>
                  <a:lnTo>
                    <a:pt x="33870" y="9994"/>
                  </a:lnTo>
                  <a:lnTo>
                    <a:pt x="33947" y="10833"/>
                  </a:lnTo>
                  <a:lnTo>
                    <a:pt x="33997" y="11303"/>
                  </a:lnTo>
                  <a:lnTo>
                    <a:pt x="33985" y="11176"/>
                  </a:lnTo>
                  <a:lnTo>
                    <a:pt x="33947" y="10833"/>
                  </a:lnTo>
                  <a:lnTo>
                    <a:pt x="33134" y="11176"/>
                  </a:lnTo>
                  <a:lnTo>
                    <a:pt x="33159" y="10922"/>
                  </a:lnTo>
                  <a:lnTo>
                    <a:pt x="33032" y="10922"/>
                  </a:lnTo>
                  <a:lnTo>
                    <a:pt x="32842" y="10795"/>
                  </a:lnTo>
                  <a:lnTo>
                    <a:pt x="32715" y="10833"/>
                  </a:lnTo>
                  <a:lnTo>
                    <a:pt x="32029" y="11176"/>
                  </a:lnTo>
                  <a:lnTo>
                    <a:pt x="31902" y="11303"/>
                  </a:lnTo>
                  <a:lnTo>
                    <a:pt x="33782" y="11430"/>
                  </a:lnTo>
                  <a:lnTo>
                    <a:pt x="33604" y="11938"/>
                  </a:lnTo>
                  <a:lnTo>
                    <a:pt x="33274" y="11811"/>
                  </a:lnTo>
                  <a:lnTo>
                    <a:pt x="32931" y="11811"/>
                  </a:lnTo>
                  <a:lnTo>
                    <a:pt x="33464" y="11938"/>
                  </a:lnTo>
                  <a:lnTo>
                    <a:pt x="33769" y="12065"/>
                  </a:lnTo>
                  <a:lnTo>
                    <a:pt x="33947" y="12192"/>
                  </a:lnTo>
                  <a:lnTo>
                    <a:pt x="33489" y="12192"/>
                  </a:lnTo>
                  <a:lnTo>
                    <a:pt x="33921" y="12446"/>
                  </a:lnTo>
                  <a:lnTo>
                    <a:pt x="33997" y="12623"/>
                  </a:lnTo>
                  <a:lnTo>
                    <a:pt x="33870" y="12649"/>
                  </a:lnTo>
                  <a:lnTo>
                    <a:pt x="33997" y="12636"/>
                  </a:lnTo>
                  <a:lnTo>
                    <a:pt x="34277" y="12573"/>
                  </a:lnTo>
                  <a:lnTo>
                    <a:pt x="34759" y="12827"/>
                  </a:lnTo>
                  <a:lnTo>
                    <a:pt x="34683" y="12954"/>
                  </a:lnTo>
                  <a:lnTo>
                    <a:pt x="34632" y="13335"/>
                  </a:lnTo>
                  <a:lnTo>
                    <a:pt x="34975" y="13716"/>
                  </a:lnTo>
                  <a:lnTo>
                    <a:pt x="33985" y="13385"/>
                  </a:lnTo>
                  <a:lnTo>
                    <a:pt x="33985" y="14859"/>
                  </a:lnTo>
                  <a:lnTo>
                    <a:pt x="33502" y="14859"/>
                  </a:lnTo>
                  <a:lnTo>
                    <a:pt x="33096" y="14859"/>
                  </a:lnTo>
                  <a:lnTo>
                    <a:pt x="32931" y="14351"/>
                  </a:lnTo>
                  <a:lnTo>
                    <a:pt x="33159" y="14224"/>
                  </a:lnTo>
                  <a:lnTo>
                    <a:pt x="33439" y="14744"/>
                  </a:lnTo>
                  <a:lnTo>
                    <a:pt x="33985" y="14859"/>
                  </a:lnTo>
                  <a:lnTo>
                    <a:pt x="33985" y="13385"/>
                  </a:lnTo>
                  <a:lnTo>
                    <a:pt x="33108" y="13081"/>
                  </a:lnTo>
                  <a:lnTo>
                    <a:pt x="33388" y="13716"/>
                  </a:lnTo>
                  <a:lnTo>
                    <a:pt x="32956" y="13843"/>
                  </a:lnTo>
                  <a:lnTo>
                    <a:pt x="32499" y="13208"/>
                  </a:lnTo>
                  <a:lnTo>
                    <a:pt x="32194" y="13322"/>
                  </a:lnTo>
                  <a:lnTo>
                    <a:pt x="32270" y="13639"/>
                  </a:lnTo>
                  <a:lnTo>
                    <a:pt x="32473" y="14224"/>
                  </a:lnTo>
                  <a:lnTo>
                    <a:pt x="32651" y="14744"/>
                  </a:lnTo>
                  <a:lnTo>
                    <a:pt x="33020" y="15367"/>
                  </a:lnTo>
                  <a:lnTo>
                    <a:pt x="33058" y="15113"/>
                  </a:lnTo>
                  <a:lnTo>
                    <a:pt x="34175" y="16002"/>
                  </a:lnTo>
                  <a:lnTo>
                    <a:pt x="33350" y="16256"/>
                  </a:lnTo>
                  <a:lnTo>
                    <a:pt x="31623" y="15621"/>
                  </a:lnTo>
                  <a:lnTo>
                    <a:pt x="30594" y="16256"/>
                  </a:lnTo>
                  <a:lnTo>
                    <a:pt x="32232" y="16891"/>
                  </a:lnTo>
                  <a:lnTo>
                    <a:pt x="31572" y="17272"/>
                  </a:lnTo>
                  <a:lnTo>
                    <a:pt x="31699" y="17272"/>
                  </a:lnTo>
                  <a:lnTo>
                    <a:pt x="31838" y="17145"/>
                  </a:lnTo>
                  <a:lnTo>
                    <a:pt x="31940" y="17272"/>
                  </a:lnTo>
                  <a:lnTo>
                    <a:pt x="32588" y="17526"/>
                  </a:lnTo>
                  <a:lnTo>
                    <a:pt x="31851" y="17780"/>
                  </a:lnTo>
                  <a:lnTo>
                    <a:pt x="32016" y="18034"/>
                  </a:lnTo>
                  <a:lnTo>
                    <a:pt x="31750" y="17907"/>
                  </a:lnTo>
                  <a:lnTo>
                    <a:pt x="31216" y="17907"/>
                  </a:lnTo>
                  <a:lnTo>
                    <a:pt x="31242" y="18034"/>
                  </a:lnTo>
                  <a:lnTo>
                    <a:pt x="30568" y="18288"/>
                  </a:lnTo>
                  <a:lnTo>
                    <a:pt x="31635" y="18923"/>
                  </a:lnTo>
                  <a:lnTo>
                    <a:pt x="30772" y="18923"/>
                  </a:lnTo>
                  <a:lnTo>
                    <a:pt x="30226" y="19431"/>
                  </a:lnTo>
                  <a:lnTo>
                    <a:pt x="31813" y="20320"/>
                  </a:lnTo>
                  <a:lnTo>
                    <a:pt x="31927" y="20574"/>
                  </a:lnTo>
                  <a:lnTo>
                    <a:pt x="31610" y="20955"/>
                  </a:lnTo>
                  <a:lnTo>
                    <a:pt x="31216" y="20574"/>
                  </a:lnTo>
                  <a:lnTo>
                    <a:pt x="31089" y="20447"/>
                  </a:lnTo>
                  <a:lnTo>
                    <a:pt x="30594" y="20574"/>
                  </a:lnTo>
                  <a:lnTo>
                    <a:pt x="30543" y="20447"/>
                  </a:lnTo>
                  <a:lnTo>
                    <a:pt x="30340" y="19939"/>
                  </a:lnTo>
                  <a:lnTo>
                    <a:pt x="30251" y="20066"/>
                  </a:lnTo>
                  <a:lnTo>
                    <a:pt x="30086" y="20193"/>
                  </a:lnTo>
                  <a:lnTo>
                    <a:pt x="30454" y="20447"/>
                  </a:lnTo>
                  <a:lnTo>
                    <a:pt x="30099" y="20320"/>
                  </a:lnTo>
                  <a:lnTo>
                    <a:pt x="30937" y="21336"/>
                  </a:lnTo>
                  <a:lnTo>
                    <a:pt x="30276" y="21463"/>
                  </a:lnTo>
                  <a:lnTo>
                    <a:pt x="30480" y="21590"/>
                  </a:lnTo>
                  <a:lnTo>
                    <a:pt x="31051" y="21844"/>
                  </a:lnTo>
                  <a:lnTo>
                    <a:pt x="30899" y="22098"/>
                  </a:lnTo>
                  <a:lnTo>
                    <a:pt x="30861" y="22606"/>
                  </a:lnTo>
                  <a:lnTo>
                    <a:pt x="31572" y="22606"/>
                  </a:lnTo>
                  <a:lnTo>
                    <a:pt x="29514" y="22733"/>
                  </a:lnTo>
                  <a:lnTo>
                    <a:pt x="31140" y="24384"/>
                  </a:lnTo>
                  <a:lnTo>
                    <a:pt x="29387" y="24257"/>
                  </a:lnTo>
                  <a:lnTo>
                    <a:pt x="29324" y="24892"/>
                  </a:lnTo>
                  <a:lnTo>
                    <a:pt x="29210" y="25400"/>
                  </a:lnTo>
                  <a:lnTo>
                    <a:pt x="29108" y="25654"/>
                  </a:lnTo>
                  <a:lnTo>
                    <a:pt x="28943" y="25527"/>
                  </a:lnTo>
                  <a:lnTo>
                    <a:pt x="28143" y="25781"/>
                  </a:lnTo>
                  <a:lnTo>
                    <a:pt x="30314" y="26543"/>
                  </a:lnTo>
                  <a:lnTo>
                    <a:pt x="29438" y="26924"/>
                  </a:lnTo>
                  <a:lnTo>
                    <a:pt x="28397" y="26797"/>
                  </a:lnTo>
                  <a:lnTo>
                    <a:pt x="29133" y="26416"/>
                  </a:lnTo>
                  <a:lnTo>
                    <a:pt x="28702" y="26416"/>
                  </a:lnTo>
                  <a:lnTo>
                    <a:pt x="26860" y="25527"/>
                  </a:lnTo>
                  <a:lnTo>
                    <a:pt x="28562" y="27178"/>
                  </a:lnTo>
                  <a:lnTo>
                    <a:pt x="27305" y="27051"/>
                  </a:lnTo>
                  <a:lnTo>
                    <a:pt x="27254" y="26924"/>
                  </a:lnTo>
                  <a:lnTo>
                    <a:pt x="26492" y="26924"/>
                  </a:lnTo>
                  <a:lnTo>
                    <a:pt x="27533" y="28067"/>
                  </a:lnTo>
                  <a:lnTo>
                    <a:pt x="27139" y="28448"/>
                  </a:lnTo>
                  <a:lnTo>
                    <a:pt x="27000" y="28321"/>
                  </a:lnTo>
                  <a:lnTo>
                    <a:pt x="26873" y="28321"/>
                  </a:lnTo>
                  <a:lnTo>
                    <a:pt x="27609" y="29083"/>
                  </a:lnTo>
                  <a:lnTo>
                    <a:pt x="27673" y="30988"/>
                  </a:lnTo>
                  <a:lnTo>
                    <a:pt x="27228" y="30861"/>
                  </a:lnTo>
                  <a:lnTo>
                    <a:pt x="26733" y="30988"/>
                  </a:lnTo>
                  <a:lnTo>
                    <a:pt x="26479" y="30861"/>
                  </a:lnTo>
                  <a:lnTo>
                    <a:pt x="25971" y="30607"/>
                  </a:lnTo>
                  <a:lnTo>
                    <a:pt x="26085" y="30314"/>
                  </a:lnTo>
                  <a:lnTo>
                    <a:pt x="25057" y="29972"/>
                  </a:lnTo>
                  <a:lnTo>
                    <a:pt x="25895" y="30734"/>
                  </a:lnTo>
                  <a:lnTo>
                    <a:pt x="25615" y="30861"/>
                  </a:lnTo>
                  <a:lnTo>
                    <a:pt x="25209" y="30607"/>
                  </a:lnTo>
                  <a:lnTo>
                    <a:pt x="25044" y="31242"/>
                  </a:lnTo>
                  <a:lnTo>
                    <a:pt x="25717" y="31623"/>
                  </a:lnTo>
                  <a:lnTo>
                    <a:pt x="25679" y="32512"/>
                  </a:lnTo>
                  <a:lnTo>
                    <a:pt x="25577" y="32639"/>
                  </a:lnTo>
                  <a:lnTo>
                    <a:pt x="25971" y="32778"/>
                  </a:lnTo>
                  <a:lnTo>
                    <a:pt x="26873" y="33655"/>
                  </a:lnTo>
                  <a:lnTo>
                    <a:pt x="25158" y="32893"/>
                  </a:lnTo>
                  <a:lnTo>
                    <a:pt x="25831" y="33655"/>
                  </a:lnTo>
                  <a:lnTo>
                    <a:pt x="24625" y="33528"/>
                  </a:lnTo>
                  <a:lnTo>
                    <a:pt x="24803" y="34036"/>
                  </a:lnTo>
                  <a:lnTo>
                    <a:pt x="25552" y="34671"/>
                  </a:lnTo>
                  <a:lnTo>
                    <a:pt x="25603" y="35179"/>
                  </a:lnTo>
                  <a:lnTo>
                    <a:pt x="24879" y="34417"/>
                  </a:lnTo>
                  <a:lnTo>
                    <a:pt x="24688" y="34290"/>
                  </a:lnTo>
                  <a:lnTo>
                    <a:pt x="24498" y="34163"/>
                  </a:lnTo>
                  <a:lnTo>
                    <a:pt x="24079" y="33655"/>
                  </a:lnTo>
                  <a:lnTo>
                    <a:pt x="24028" y="34163"/>
                  </a:lnTo>
                  <a:lnTo>
                    <a:pt x="24536" y="34544"/>
                  </a:lnTo>
                  <a:lnTo>
                    <a:pt x="24460" y="34417"/>
                  </a:lnTo>
                  <a:lnTo>
                    <a:pt x="24206" y="34290"/>
                  </a:lnTo>
                  <a:lnTo>
                    <a:pt x="24396" y="34290"/>
                  </a:lnTo>
                  <a:lnTo>
                    <a:pt x="24739" y="34417"/>
                  </a:lnTo>
                  <a:lnTo>
                    <a:pt x="24993" y="34671"/>
                  </a:lnTo>
                  <a:lnTo>
                    <a:pt x="25158" y="34925"/>
                  </a:lnTo>
                  <a:lnTo>
                    <a:pt x="25273" y="35687"/>
                  </a:lnTo>
                  <a:lnTo>
                    <a:pt x="25196" y="35814"/>
                  </a:lnTo>
                  <a:lnTo>
                    <a:pt x="23114" y="34671"/>
                  </a:lnTo>
                  <a:lnTo>
                    <a:pt x="24003" y="36830"/>
                  </a:lnTo>
                  <a:lnTo>
                    <a:pt x="22186" y="36322"/>
                  </a:lnTo>
                  <a:lnTo>
                    <a:pt x="22555" y="37592"/>
                  </a:lnTo>
                  <a:lnTo>
                    <a:pt x="21005" y="37592"/>
                  </a:lnTo>
                  <a:lnTo>
                    <a:pt x="20485" y="39243"/>
                  </a:lnTo>
                  <a:lnTo>
                    <a:pt x="22364" y="39497"/>
                  </a:lnTo>
                  <a:lnTo>
                    <a:pt x="20967" y="39674"/>
                  </a:lnTo>
                  <a:lnTo>
                    <a:pt x="20675" y="39712"/>
                  </a:lnTo>
                  <a:lnTo>
                    <a:pt x="20370" y="39751"/>
                  </a:lnTo>
                  <a:lnTo>
                    <a:pt x="20523" y="39801"/>
                  </a:lnTo>
                  <a:lnTo>
                    <a:pt x="20256" y="39954"/>
                  </a:lnTo>
                  <a:lnTo>
                    <a:pt x="20751" y="39865"/>
                  </a:lnTo>
                  <a:lnTo>
                    <a:pt x="21094" y="39966"/>
                  </a:lnTo>
                  <a:lnTo>
                    <a:pt x="20993" y="40906"/>
                  </a:lnTo>
                  <a:lnTo>
                    <a:pt x="21996" y="40576"/>
                  </a:lnTo>
                  <a:lnTo>
                    <a:pt x="21653" y="40538"/>
                  </a:lnTo>
                  <a:lnTo>
                    <a:pt x="21209" y="39992"/>
                  </a:lnTo>
                  <a:lnTo>
                    <a:pt x="22174" y="40259"/>
                  </a:lnTo>
                  <a:lnTo>
                    <a:pt x="22136" y="40640"/>
                  </a:lnTo>
                  <a:lnTo>
                    <a:pt x="20688" y="41148"/>
                  </a:lnTo>
                  <a:lnTo>
                    <a:pt x="20104" y="41148"/>
                  </a:lnTo>
                  <a:lnTo>
                    <a:pt x="20370" y="40767"/>
                  </a:lnTo>
                  <a:lnTo>
                    <a:pt x="19951" y="40640"/>
                  </a:lnTo>
                  <a:lnTo>
                    <a:pt x="19646" y="41275"/>
                  </a:lnTo>
                  <a:lnTo>
                    <a:pt x="19113" y="40767"/>
                  </a:lnTo>
                  <a:lnTo>
                    <a:pt x="18529" y="40894"/>
                  </a:lnTo>
                  <a:lnTo>
                    <a:pt x="19189" y="41021"/>
                  </a:lnTo>
                  <a:lnTo>
                    <a:pt x="19392" y="41402"/>
                  </a:lnTo>
                  <a:lnTo>
                    <a:pt x="19075" y="41656"/>
                  </a:lnTo>
                  <a:lnTo>
                    <a:pt x="20015" y="41402"/>
                  </a:lnTo>
                  <a:lnTo>
                    <a:pt x="20764" y="42418"/>
                  </a:lnTo>
                  <a:lnTo>
                    <a:pt x="18338" y="41656"/>
                  </a:lnTo>
                  <a:lnTo>
                    <a:pt x="19088" y="42418"/>
                  </a:lnTo>
                  <a:lnTo>
                    <a:pt x="18592" y="42037"/>
                  </a:lnTo>
                  <a:lnTo>
                    <a:pt x="18770" y="43434"/>
                  </a:lnTo>
                  <a:lnTo>
                    <a:pt x="18872" y="43815"/>
                  </a:lnTo>
                  <a:lnTo>
                    <a:pt x="18338" y="43916"/>
                  </a:lnTo>
                  <a:lnTo>
                    <a:pt x="18338" y="44221"/>
                  </a:lnTo>
                  <a:lnTo>
                    <a:pt x="18237" y="44831"/>
                  </a:lnTo>
                  <a:lnTo>
                    <a:pt x="18288" y="44323"/>
                  </a:lnTo>
                  <a:lnTo>
                    <a:pt x="18338" y="43916"/>
                  </a:lnTo>
                  <a:lnTo>
                    <a:pt x="18148" y="43942"/>
                  </a:lnTo>
                  <a:lnTo>
                    <a:pt x="17411" y="44170"/>
                  </a:lnTo>
                  <a:lnTo>
                    <a:pt x="17411" y="48006"/>
                  </a:lnTo>
                  <a:lnTo>
                    <a:pt x="17360" y="47879"/>
                  </a:lnTo>
                  <a:lnTo>
                    <a:pt x="17373" y="47625"/>
                  </a:lnTo>
                  <a:lnTo>
                    <a:pt x="17411" y="48006"/>
                  </a:lnTo>
                  <a:lnTo>
                    <a:pt x="17411" y="44170"/>
                  </a:lnTo>
                  <a:lnTo>
                    <a:pt x="16878" y="44323"/>
                  </a:lnTo>
                  <a:lnTo>
                    <a:pt x="16865" y="44196"/>
                  </a:lnTo>
                  <a:lnTo>
                    <a:pt x="16865" y="43561"/>
                  </a:lnTo>
                  <a:lnTo>
                    <a:pt x="16865" y="43434"/>
                  </a:lnTo>
                  <a:lnTo>
                    <a:pt x="16852" y="43053"/>
                  </a:lnTo>
                  <a:lnTo>
                    <a:pt x="16852" y="42672"/>
                  </a:lnTo>
                  <a:lnTo>
                    <a:pt x="15367" y="43053"/>
                  </a:lnTo>
                  <a:lnTo>
                    <a:pt x="15303" y="42926"/>
                  </a:lnTo>
                  <a:lnTo>
                    <a:pt x="14871" y="41910"/>
                  </a:lnTo>
                  <a:lnTo>
                    <a:pt x="14795" y="42291"/>
                  </a:lnTo>
                  <a:lnTo>
                    <a:pt x="14401" y="42799"/>
                  </a:lnTo>
                  <a:lnTo>
                    <a:pt x="14185" y="42926"/>
                  </a:lnTo>
                  <a:lnTo>
                    <a:pt x="14109" y="42545"/>
                  </a:lnTo>
                  <a:lnTo>
                    <a:pt x="13195" y="43434"/>
                  </a:lnTo>
                  <a:lnTo>
                    <a:pt x="13665" y="42545"/>
                  </a:lnTo>
                  <a:lnTo>
                    <a:pt x="13804" y="42291"/>
                  </a:lnTo>
                  <a:lnTo>
                    <a:pt x="13868" y="42418"/>
                  </a:lnTo>
                  <a:lnTo>
                    <a:pt x="13906" y="42291"/>
                  </a:lnTo>
                  <a:lnTo>
                    <a:pt x="14262" y="41275"/>
                  </a:lnTo>
                  <a:lnTo>
                    <a:pt x="13728" y="41275"/>
                  </a:lnTo>
                  <a:lnTo>
                    <a:pt x="13423" y="41148"/>
                  </a:lnTo>
                  <a:lnTo>
                    <a:pt x="12585" y="42545"/>
                  </a:lnTo>
                  <a:lnTo>
                    <a:pt x="12636" y="42037"/>
                  </a:lnTo>
                  <a:lnTo>
                    <a:pt x="12738" y="41148"/>
                  </a:lnTo>
                  <a:lnTo>
                    <a:pt x="13081" y="40970"/>
                  </a:lnTo>
                  <a:lnTo>
                    <a:pt x="12763" y="41021"/>
                  </a:lnTo>
                  <a:lnTo>
                    <a:pt x="12890" y="40005"/>
                  </a:lnTo>
                  <a:lnTo>
                    <a:pt x="9880" y="42037"/>
                  </a:lnTo>
                  <a:lnTo>
                    <a:pt x="10033" y="41402"/>
                  </a:lnTo>
                  <a:lnTo>
                    <a:pt x="10058" y="41275"/>
                  </a:lnTo>
                  <a:lnTo>
                    <a:pt x="6769" y="41275"/>
                  </a:lnTo>
                  <a:lnTo>
                    <a:pt x="6731" y="41402"/>
                  </a:lnTo>
                  <a:lnTo>
                    <a:pt x="6515" y="41160"/>
                  </a:lnTo>
                  <a:lnTo>
                    <a:pt x="10083" y="41173"/>
                  </a:lnTo>
                  <a:lnTo>
                    <a:pt x="10350" y="40132"/>
                  </a:lnTo>
                  <a:lnTo>
                    <a:pt x="10414" y="39878"/>
                  </a:lnTo>
                  <a:lnTo>
                    <a:pt x="9994" y="40132"/>
                  </a:lnTo>
                  <a:lnTo>
                    <a:pt x="9728" y="39878"/>
                  </a:lnTo>
                  <a:lnTo>
                    <a:pt x="9309" y="40132"/>
                  </a:lnTo>
                  <a:lnTo>
                    <a:pt x="9372" y="40005"/>
                  </a:lnTo>
                  <a:lnTo>
                    <a:pt x="9740" y="39370"/>
                  </a:lnTo>
                  <a:lnTo>
                    <a:pt x="9296" y="38989"/>
                  </a:lnTo>
                  <a:lnTo>
                    <a:pt x="9296" y="38862"/>
                  </a:lnTo>
                  <a:lnTo>
                    <a:pt x="8636" y="38735"/>
                  </a:lnTo>
                  <a:lnTo>
                    <a:pt x="9105" y="38227"/>
                  </a:lnTo>
                  <a:lnTo>
                    <a:pt x="8534" y="38735"/>
                  </a:lnTo>
                  <a:lnTo>
                    <a:pt x="8026" y="39116"/>
                  </a:lnTo>
                  <a:lnTo>
                    <a:pt x="7569" y="39751"/>
                  </a:lnTo>
                  <a:lnTo>
                    <a:pt x="7124" y="40005"/>
                  </a:lnTo>
                  <a:lnTo>
                    <a:pt x="6819" y="39751"/>
                  </a:lnTo>
                  <a:lnTo>
                    <a:pt x="7480" y="38608"/>
                  </a:lnTo>
                  <a:lnTo>
                    <a:pt x="6959" y="38100"/>
                  </a:lnTo>
                  <a:lnTo>
                    <a:pt x="6756" y="37871"/>
                  </a:lnTo>
                  <a:lnTo>
                    <a:pt x="6642" y="37719"/>
                  </a:lnTo>
                  <a:lnTo>
                    <a:pt x="6756" y="37871"/>
                  </a:lnTo>
                  <a:lnTo>
                    <a:pt x="6870" y="37719"/>
                  </a:lnTo>
                  <a:lnTo>
                    <a:pt x="6591" y="37592"/>
                  </a:lnTo>
                  <a:lnTo>
                    <a:pt x="6400" y="37376"/>
                  </a:lnTo>
                  <a:lnTo>
                    <a:pt x="6553" y="37592"/>
                  </a:lnTo>
                  <a:lnTo>
                    <a:pt x="6134" y="37096"/>
                  </a:lnTo>
                  <a:lnTo>
                    <a:pt x="6134" y="41021"/>
                  </a:lnTo>
                  <a:lnTo>
                    <a:pt x="5918" y="40894"/>
                  </a:lnTo>
                  <a:lnTo>
                    <a:pt x="6134" y="41021"/>
                  </a:lnTo>
                  <a:lnTo>
                    <a:pt x="6134" y="37096"/>
                  </a:lnTo>
                  <a:lnTo>
                    <a:pt x="6007" y="36830"/>
                  </a:lnTo>
                  <a:lnTo>
                    <a:pt x="5956" y="36703"/>
                  </a:lnTo>
                  <a:lnTo>
                    <a:pt x="6718" y="36449"/>
                  </a:lnTo>
                  <a:lnTo>
                    <a:pt x="7442" y="36703"/>
                  </a:lnTo>
                  <a:lnTo>
                    <a:pt x="7048" y="36449"/>
                  </a:lnTo>
                  <a:lnTo>
                    <a:pt x="6591" y="35941"/>
                  </a:lnTo>
                  <a:lnTo>
                    <a:pt x="6908" y="35814"/>
                  </a:lnTo>
                  <a:lnTo>
                    <a:pt x="7200" y="35941"/>
                  </a:lnTo>
                  <a:lnTo>
                    <a:pt x="7378" y="36195"/>
                  </a:lnTo>
                  <a:lnTo>
                    <a:pt x="8255" y="35814"/>
                  </a:lnTo>
                  <a:lnTo>
                    <a:pt x="8610" y="35941"/>
                  </a:lnTo>
                  <a:lnTo>
                    <a:pt x="9004" y="35179"/>
                  </a:lnTo>
                  <a:lnTo>
                    <a:pt x="9804" y="36322"/>
                  </a:lnTo>
                  <a:lnTo>
                    <a:pt x="9512" y="35306"/>
                  </a:lnTo>
                  <a:lnTo>
                    <a:pt x="9423" y="35179"/>
                  </a:lnTo>
                  <a:lnTo>
                    <a:pt x="8788" y="34163"/>
                  </a:lnTo>
                  <a:lnTo>
                    <a:pt x="8559" y="33782"/>
                  </a:lnTo>
                  <a:lnTo>
                    <a:pt x="9067" y="33909"/>
                  </a:lnTo>
                  <a:lnTo>
                    <a:pt x="9271" y="34036"/>
                  </a:lnTo>
                  <a:lnTo>
                    <a:pt x="9347" y="33909"/>
                  </a:lnTo>
                  <a:lnTo>
                    <a:pt x="9182" y="33782"/>
                  </a:lnTo>
                  <a:lnTo>
                    <a:pt x="9436" y="33782"/>
                  </a:lnTo>
                  <a:lnTo>
                    <a:pt x="10096" y="33909"/>
                  </a:lnTo>
                  <a:lnTo>
                    <a:pt x="9969" y="33655"/>
                  </a:lnTo>
                  <a:lnTo>
                    <a:pt x="10007" y="33401"/>
                  </a:lnTo>
                  <a:lnTo>
                    <a:pt x="9829" y="33324"/>
                  </a:lnTo>
                  <a:lnTo>
                    <a:pt x="9829" y="33655"/>
                  </a:lnTo>
                  <a:lnTo>
                    <a:pt x="9486" y="33655"/>
                  </a:lnTo>
                  <a:lnTo>
                    <a:pt x="9461" y="33528"/>
                  </a:lnTo>
                  <a:lnTo>
                    <a:pt x="9347" y="33401"/>
                  </a:lnTo>
                  <a:lnTo>
                    <a:pt x="9740" y="33528"/>
                  </a:lnTo>
                  <a:lnTo>
                    <a:pt x="9829" y="33655"/>
                  </a:lnTo>
                  <a:lnTo>
                    <a:pt x="9829" y="33324"/>
                  </a:lnTo>
                  <a:lnTo>
                    <a:pt x="9220" y="33020"/>
                  </a:lnTo>
                  <a:lnTo>
                    <a:pt x="9436" y="32893"/>
                  </a:lnTo>
                  <a:lnTo>
                    <a:pt x="8763" y="32778"/>
                  </a:lnTo>
                  <a:lnTo>
                    <a:pt x="8763" y="32905"/>
                  </a:lnTo>
                  <a:lnTo>
                    <a:pt x="8661" y="33401"/>
                  </a:lnTo>
                  <a:lnTo>
                    <a:pt x="8470" y="33274"/>
                  </a:lnTo>
                  <a:lnTo>
                    <a:pt x="8458" y="34163"/>
                  </a:lnTo>
                  <a:lnTo>
                    <a:pt x="8216" y="35052"/>
                  </a:lnTo>
                  <a:lnTo>
                    <a:pt x="8001" y="35560"/>
                  </a:lnTo>
                  <a:lnTo>
                    <a:pt x="6946" y="34544"/>
                  </a:lnTo>
                  <a:lnTo>
                    <a:pt x="7924" y="34163"/>
                  </a:lnTo>
                  <a:lnTo>
                    <a:pt x="8204" y="34290"/>
                  </a:lnTo>
                  <a:lnTo>
                    <a:pt x="8356" y="34290"/>
                  </a:lnTo>
                  <a:lnTo>
                    <a:pt x="8458" y="34163"/>
                  </a:lnTo>
                  <a:lnTo>
                    <a:pt x="8458" y="33274"/>
                  </a:lnTo>
                  <a:lnTo>
                    <a:pt x="8293" y="33147"/>
                  </a:lnTo>
                  <a:lnTo>
                    <a:pt x="8001" y="32893"/>
                  </a:lnTo>
                  <a:lnTo>
                    <a:pt x="8521" y="32893"/>
                  </a:lnTo>
                  <a:lnTo>
                    <a:pt x="8128" y="32639"/>
                  </a:lnTo>
                  <a:lnTo>
                    <a:pt x="7734" y="32385"/>
                  </a:lnTo>
                  <a:lnTo>
                    <a:pt x="7353" y="32131"/>
                  </a:lnTo>
                  <a:lnTo>
                    <a:pt x="8559" y="32258"/>
                  </a:lnTo>
                  <a:lnTo>
                    <a:pt x="9385" y="32131"/>
                  </a:lnTo>
                  <a:lnTo>
                    <a:pt x="10071" y="32385"/>
                  </a:lnTo>
                  <a:lnTo>
                    <a:pt x="9994" y="32131"/>
                  </a:lnTo>
                  <a:lnTo>
                    <a:pt x="10083" y="31496"/>
                  </a:lnTo>
                  <a:lnTo>
                    <a:pt x="10604" y="30861"/>
                  </a:lnTo>
                  <a:lnTo>
                    <a:pt x="9512" y="29845"/>
                  </a:lnTo>
                  <a:lnTo>
                    <a:pt x="9385" y="29718"/>
                  </a:lnTo>
                  <a:lnTo>
                    <a:pt x="9296" y="29337"/>
                  </a:lnTo>
                  <a:lnTo>
                    <a:pt x="9918" y="29591"/>
                  </a:lnTo>
                  <a:lnTo>
                    <a:pt x="10198" y="29591"/>
                  </a:lnTo>
                  <a:lnTo>
                    <a:pt x="10287" y="29845"/>
                  </a:lnTo>
                  <a:lnTo>
                    <a:pt x="10363" y="29337"/>
                  </a:lnTo>
                  <a:lnTo>
                    <a:pt x="10833" y="28575"/>
                  </a:lnTo>
                  <a:lnTo>
                    <a:pt x="9753" y="28067"/>
                  </a:lnTo>
                  <a:lnTo>
                    <a:pt x="9982" y="28067"/>
                  </a:lnTo>
                  <a:lnTo>
                    <a:pt x="10185" y="27940"/>
                  </a:lnTo>
                  <a:lnTo>
                    <a:pt x="10604" y="28194"/>
                  </a:lnTo>
                  <a:lnTo>
                    <a:pt x="10693" y="27940"/>
                  </a:lnTo>
                  <a:lnTo>
                    <a:pt x="11010" y="28067"/>
                  </a:lnTo>
                  <a:lnTo>
                    <a:pt x="11506" y="27940"/>
                  </a:lnTo>
                  <a:lnTo>
                    <a:pt x="13017" y="27559"/>
                  </a:lnTo>
                  <a:lnTo>
                    <a:pt x="9982" y="25908"/>
                  </a:lnTo>
                  <a:lnTo>
                    <a:pt x="8826" y="25273"/>
                  </a:lnTo>
                  <a:lnTo>
                    <a:pt x="11163" y="24714"/>
                  </a:lnTo>
                  <a:lnTo>
                    <a:pt x="12661" y="23622"/>
                  </a:lnTo>
                  <a:lnTo>
                    <a:pt x="12103" y="22352"/>
                  </a:lnTo>
                  <a:lnTo>
                    <a:pt x="11607" y="21209"/>
                  </a:lnTo>
                  <a:lnTo>
                    <a:pt x="12700" y="20701"/>
                  </a:lnTo>
                  <a:lnTo>
                    <a:pt x="13512" y="20320"/>
                  </a:lnTo>
                  <a:lnTo>
                    <a:pt x="14287" y="19939"/>
                  </a:lnTo>
                  <a:lnTo>
                    <a:pt x="13665" y="19558"/>
                  </a:lnTo>
                  <a:lnTo>
                    <a:pt x="13258" y="19050"/>
                  </a:lnTo>
                  <a:lnTo>
                    <a:pt x="14173" y="19304"/>
                  </a:lnTo>
                  <a:lnTo>
                    <a:pt x="13931" y="19050"/>
                  </a:lnTo>
                  <a:lnTo>
                    <a:pt x="13462" y="18542"/>
                  </a:lnTo>
                  <a:lnTo>
                    <a:pt x="13347" y="18415"/>
                  </a:lnTo>
                  <a:lnTo>
                    <a:pt x="12852" y="17399"/>
                  </a:lnTo>
                  <a:lnTo>
                    <a:pt x="15938" y="17907"/>
                  </a:lnTo>
                  <a:lnTo>
                    <a:pt x="15519" y="17399"/>
                  </a:lnTo>
                  <a:lnTo>
                    <a:pt x="15405" y="17272"/>
                  </a:lnTo>
                  <a:lnTo>
                    <a:pt x="14782" y="16510"/>
                  </a:lnTo>
                  <a:lnTo>
                    <a:pt x="14160" y="16510"/>
                  </a:lnTo>
                  <a:lnTo>
                    <a:pt x="14300" y="16256"/>
                  </a:lnTo>
                  <a:lnTo>
                    <a:pt x="14325" y="16002"/>
                  </a:lnTo>
                  <a:lnTo>
                    <a:pt x="14147" y="15494"/>
                  </a:lnTo>
                  <a:lnTo>
                    <a:pt x="14782" y="15621"/>
                  </a:lnTo>
                  <a:lnTo>
                    <a:pt x="14198" y="15367"/>
                  </a:lnTo>
                  <a:lnTo>
                    <a:pt x="14541" y="15240"/>
                  </a:lnTo>
                  <a:lnTo>
                    <a:pt x="14998" y="15494"/>
                  </a:lnTo>
                  <a:lnTo>
                    <a:pt x="14859" y="15240"/>
                  </a:lnTo>
                  <a:lnTo>
                    <a:pt x="14452" y="14478"/>
                  </a:lnTo>
                  <a:lnTo>
                    <a:pt x="14706" y="14224"/>
                  </a:lnTo>
                  <a:lnTo>
                    <a:pt x="14973" y="13970"/>
                  </a:lnTo>
                  <a:lnTo>
                    <a:pt x="16256" y="15113"/>
                  </a:lnTo>
                  <a:lnTo>
                    <a:pt x="16484" y="14605"/>
                  </a:lnTo>
                  <a:lnTo>
                    <a:pt x="16395" y="13970"/>
                  </a:lnTo>
                  <a:lnTo>
                    <a:pt x="16052" y="13589"/>
                  </a:lnTo>
                  <a:lnTo>
                    <a:pt x="15697" y="13208"/>
                  </a:lnTo>
                  <a:lnTo>
                    <a:pt x="15582" y="13081"/>
                  </a:lnTo>
                  <a:lnTo>
                    <a:pt x="15240" y="13081"/>
                  </a:lnTo>
                  <a:lnTo>
                    <a:pt x="15176" y="13208"/>
                  </a:lnTo>
                  <a:lnTo>
                    <a:pt x="14846" y="13208"/>
                  </a:lnTo>
                  <a:lnTo>
                    <a:pt x="14389" y="13081"/>
                  </a:lnTo>
                  <a:lnTo>
                    <a:pt x="14249" y="12700"/>
                  </a:lnTo>
                  <a:lnTo>
                    <a:pt x="12941" y="12192"/>
                  </a:lnTo>
                  <a:lnTo>
                    <a:pt x="12585" y="11950"/>
                  </a:lnTo>
                  <a:lnTo>
                    <a:pt x="12941" y="12052"/>
                  </a:lnTo>
                  <a:lnTo>
                    <a:pt x="12903" y="11836"/>
                  </a:lnTo>
                  <a:lnTo>
                    <a:pt x="12014" y="11328"/>
                  </a:lnTo>
                  <a:lnTo>
                    <a:pt x="12103" y="11607"/>
                  </a:lnTo>
                  <a:lnTo>
                    <a:pt x="11684" y="11303"/>
                  </a:lnTo>
                  <a:lnTo>
                    <a:pt x="10439" y="11811"/>
                  </a:lnTo>
                  <a:lnTo>
                    <a:pt x="11061" y="12700"/>
                  </a:lnTo>
                  <a:lnTo>
                    <a:pt x="10350" y="12573"/>
                  </a:lnTo>
                  <a:lnTo>
                    <a:pt x="10477" y="12065"/>
                  </a:lnTo>
                  <a:lnTo>
                    <a:pt x="9753" y="12192"/>
                  </a:lnTo>
                  <a:lnTo>
                    <a:pt x="10566" y="12827"/>
                  </a:lnTo>
                  <a:lnTo>
                    <a:pt x="9753" y="12827"/>
                  </a:lnTo>
                  <a:lnTo>
                    <a:pt x="10731" y="13589"/>
                  </a:lnTo>
                  <a:lnTo>
                    <a:pt x="10883" y="13716"/>
                  </a:lnTo>
                  <a:lnTo>
                    <a:pt x="10896" y="13843"/>
                  </a:lnTo>
                  <a:lnTo>
                    <a:pt x="11036" y="14097"/>
                  </a:lnTo>
                  <a:lnTo>
                    <a:pt x="10350" y="14224"/>
                  </a:lnTo>
                  <a:lnTo>
                    <a:pt x="9855" y="13970"/>
                  </a:lnTo>
                  <a:lnTo>
                    <a:pt x="10299" y="14351"/>
                  </a:lnTo>
                  <a:lnTo>
                    <a:pt x="9931" y="14351"/>
                  </a:lnTo>
                  <a:lnTo>
                    <a:pt x="9728" y="14224"/>
                  </a:lnTo>
                  <a:lnTo>
                    <a:pt x="9842" y="14351"/>
                  </a:lnTo>
                  <a:lnTo>
                    <a:pt x="9956" y="14478"/>
                  </a:lnTo>
                  <a:lnTo>
                    <a:pt x="9588" y="14732"/>
                  </a:lnTo>
                  <a:lnTo>
                    <a:pt x="10274" y="15113"/>
                  </a:lnTo>
                  <a:lnTo>
                    <a:pt x="9423" y="15113"/>
                  </a:lnTo>
                  <a:lnTo>
                    <a:pt x="10210" y="16002"/>
                  </a:lnTo>
                  <a:lnTo>
                    <a:pt x="8928" y="15621"/>
                  </a:lnTo>
                  <a:lnTo>
                    <a:pt x="9220" y="15748"/>
                  </a:lnTo>
                  <a:lnTo>
                    <a:pt x="9664" y="16129"/>
                  </a:lnTo>
                  <a:lnTo>
                    <a:pt x="9791" y="16510"/>
                  </a:lnTo>
                  <a:lnTo>
                    <a:pt x="8382" y="15621"/>
                  </a:lnTo>
                  <a:lnTo>
                    <a:pt x="9436" y="17272"/>
                  </a:lnTo>
                  <a:lnTo>
                    <a:pt x="7835" y="16510"/>
                  </a:lnTo>
                  <a:lnTo>
                    <a:pt x="9105" y="17272"/>
                  </a:lnTo>
                  <a:lnTo>
                    <a:pt x="8115" y="17653"/>
                  </a:lnTo>
                  <a:lnTo>
                    <a:pt x="8597" y="18542"/>
                  </a:lnTo>
                  <a:lnTo>
                    <a:pt x="8356" y="18326"/>
                  </a:lnTo>
                  <a:lnTo>
                    <a:pt x="8178" y="18542"/>
                  </a:lnTo>
                  <a:lnTo>
                    <a:pt x="7734" y="18415"/>
                  </a:lnTo>
                  <a:lnTo>
                    <a:pt x="7404" y="18415"/>
                  </a:lnTo>
                  <a:lnTo>
                    <a:pt x="8483" y="19050"/>
                  </a:lnTo>
                  <a:lnTo>
                    <a:pt x="8534" y="19558"/>
                  </a:lnTo>
                  <a:lnTo>
                    <a:pt x="9093" y="20193"/>
                  </a:lnTo>
                  <a:lnTo>
                    <a:pt x="7874" y="20066"/>
                  </a:lnTo>
                  <a:lnTo>
                    <a:pt x="7899" y="19304"/>
                  </a:lnTo>
                  <a:lnTo>
                    <a:pt x="6832" y="18923"/>
                  </a:lnTo>
                  <a:lnTo>
                    <a:pt x="7734" y="19431"/>
                  </a:lnTo>
                  <a:lnTo>
                    <a:pt x="7442" y="20066"/>
                  </a:lnTo>
                  <a:lnTo>
                    <a:pt x="8229" y="20193"/>
                  </a:lnTo>
                  <a:lnTo>
                    <a:pt x="7454" y="20193"/>
                  </a:lnTo>
                  <a:lnTo>
                    <a:pt x="7810" y="20320"/>
                  </a:lnTo>
                  <a:lnTo>
                    <a:pt x="6832" y="20066"/>
                  </a:lnTo>
                  <a:lnTo>
                    <a:pt x="8178" y="20701"/>
                  </a:lnTo>
                  <a:lnTo>
                    <a:pt x="6946" y="20447"/>
                  </a:lnTo>
                  <a:lnTo>
                    <a:pt x="7683" y="21082"/>
                  </a:lnTo>
                  <a:lnTo>
                    <a:pt x="6819" y="21209"/>
                  </a:lnTo>
                  <a:lnTo>
                    <a:pt x="6350" y="20574"/>
                  </a:lnTo>
                  <a:lnTo>
                    <a:pt x="6565" y="21209"/>
                  </a:lnTo>
                  <a:lnTo>
                    <a:pt x="6337" y="21259"/>
                  </a:lnTo>
                  <a:lnTo>
                    <a:pt x="6667" y="21336"/>
                  </a:lnTo>
                  <a:lnTo>
                    <a:pt x="7213" y="21717"/>
                  </a:lnTo>
                  <a:lnTo>
                    <a:pt x="7264" y="22352"/>
                  </a:lnTo>
                  <a:lnTo>
                    <a:pt x="6337" y="21590"/>
                  </a:lnTo>
                  <a:lnTo>
                    <a:pt x="5715" y="21590"/>
                  </a:lnTo>
                  <a:lnTo>
                    <a:pt x="5829" y="22098"/>
                  </a:lnTo>
                  <a:lnTo>
                    <a:pt x="6515" y="22606"/>
                  </a:lnTo>
                  <a:lnTo>
                    <a:pt x="6616" y="22860"/>
                  </a:lnTo>
                  <a:lnTo>
                    <a:pt x="6540" y="22987"/>
                  </a:lnTo>
                  <a:lnTo>
                    <a:pt x="6273" y="22987"/>
                  </a:lnTo>
                  <a:lnTo>
                    <a:pt x="6070" y="22860"/>
                  </a:lnTo>
                  <a:lnTo>
                    <a:pt x="6210" y="22987"/>
                  </a:lnTo>
                  <a:lnTo>
                    <a:pt x="6769" y="23495"/>
                  </a:lnTo>
                  <a:lnTo>
                    <a:pt x="5664" y="24003"/>
                  </a:lnTo>
                  <a:lnTo>
                    <a:pt x="6578" y="24892"/>
                  </a:lnTo>
                  <a:lnTo>
                    <a:pt x="6286" y="24892"/>
                  </a:lnTo>
                  <a:lnTo>
                    <a:pt x="6858" y="25019"/>
                  </a:lnTo>
                  <a:lnTo>
                    <a:pt x="7785" y="25273"/>
                  </a:lnTo>
                  <a:lnTo>
                    <a:pt x="7772" y="25552"/>
                  </a:lnTo>
                  <a:lnTo>
                    <a:pt x="8343" y="25908"/>
                  </a:lnTo>
                  <a:lnTo>
                    <a:pt x="7721" y="25793"/>
                  </a:lnTo>
                  <a:lnTo>
                    <a:pt x="7670" y="25654"/>
                  </a:lnTo>
                  <a:lnTo>
                    <a:pt x="7391" y="25527"/>
                  </a:lnTo>
                  <a:lnTo>
                    <a:pt x="7200" y="25400"/>
                  </a:lnTo>
                  <a:lnTo>
                    <a:pt x="7429" y="25781"/>
                  </a:lnTo>
                  <a:lnTo>
                    <a:pt x="6616" y="25679"/>
                  </a:lnTo>
                  <a:lnTo>
                    <a:pt x="6807" y="25781"/>
                  </a:lnTo>
                  <a:lnTo>
                    <a:pt x="6819" y="25908"/>
                  </a:lnTo>
                  <a:lnTo>
                    <a:pt x="7289" y="26416"/>
                  </a:lnTo>
                  <a:lnTo>
                    <a:pt x="6896" y="26670"/>
                  </a:lnTo>
                  <a:lnTo>
                    <a:pt x="5867" y="26543"/>
                  </a:lnTo>
                  <a:lnTo>
                    <a:pt x="6489" y="26035"/>
                  </a:lnTo>
                  <a:lnTo>
                    <a:pt x="6642" y="25908"/>
                  </a:lnTo>
                  <a:lnTo>
                    <a:pt x="5778" y="26035"/>
                  </a:lnTo>
                  <a:lnTo>
                    <a:pt x="6337" y="25527"/>
                  </a:lnTo>
                  <a:lnTo>
                    <a:pt x="4610" y="25527"/>
                  </a:lnTo>
                  <a:lnTo>
                    <a:pt x="6489" y="25273"/>
                  </a:lnTo>
                  <a:lnTo>
                    <a:pt x="4737" y="25146"/>
                  </a:lnTo>
                  <a:lnTo>
                    <a:pt x="4445" y="25527"/>
                  </a:lnTo>
                  <a:lnTo>
                    <a:pt x="4356" y="25819"/>
                  </a:lnTo>
                  <a:lnTo>
                    <a:pt x="4851" y="26035"/>
                  </a:lnTo>
                  <a:lnTo>
                    <a:pt x="4584" y="26670"/>
                  </a:lnTo>
                  <a:lnTo>
                    <a:pt x="5067" y="26924"/>
                  </a:lnTo>
                  <a:lnTo>
                    <a:pt x="5359" y="26924"/>
                  </a:lnTo>
                  <a:lnTo>
                    <a:pt x="5905" y="27178"/>
                  </a:lnTo>
                  <a:lnTo>
                    <a:pt x="6667" y="28067"/>
                  </a:lnTo>
                  <a:lnTo>
                    <a:pt x="3352" y="26543"/>
                  </a:lnTo>
                  <a:lnTo>
                    <a:pt x="4406" y="27559"/>
                  </a:lnTo>
                  <a:lnTo>
                    <a:pt x="6083" y="28702"/>
                  </a:lnTo>
                  <a:lnTo>
                    <a:pt x="5232" y="28702"/>
                  </a:lnTo>
                  <a:lnTo>
                    <a:pt x="4279" y="28067"/>
                  </a:lnTo>
                  <a:lnTo>
                    <a:pt x="3848" y="28575"/>
                  </a:lnTo>
                  <a:lnTo>
                    <a:pt x="4356" y="28765"/>
                  </a:lnTo>
                  <a:lnTo>
                    <a:pt x="5575" y="29210"/>
                  </a:lnTo>
                  <a:lnTo>
                    <a:pt x="4610" y="29438"/>
                  </a:lnTo>
                  <a:lnTo>
                    <a:pt x="4610" y="29591"/>
                  </a:lnTo>
                  <a:lnTo>
                    <a:pt x="4495" y="29845"/>
                  </a:lnTo>
                  <a:lnTo>
                    <a:pt x="4229" y="29718"/>
                  </a:lnTo>
                  <a:lnTo>
                    <a:pt x="4229" y="33401"/>
                  </a:lnTo>
                  <a:lnTo>
                    <a:pt x="4203" y="33528"/>
                  </a:lnTo>
                  <a:lnTo>
                    <a:pt x="4089" y="38735"/>
                  </a:lnTo>
                  <a:lnTo>
                    <a:pt x="3771" y="39370"/>
                  </a:lnTo>
                  <a:lnTo>
                    <a:pt x="3644" y="39624"/>
                  </a:lnTo>
                  <a:lnTo>
                    <a:pt x="3746" y="39370"/>
                  </a:lnTo>
                  <a:lnTo>
                    <a:pt x="3848" y="39192"/>
                  </a:lnTo>
                  <a:lnTo>
                    <a:pt x="4089" y="38735"/>
                  </a:lnTo>
                  <a:lnTo>
                    <a:pt x="4089" y="33451"/>
                  </a:lnTo>
                  <a:lnTo>
                    <a:pt x="3797" y="33528"/>
                  </a:lnTo>
                  <a:lnTo>
                    <a:pt x="3556" y="33528"/>
                  </a:lnTo>
                  <a:lnTo>
                    <a:pt x="3644" y="33274"/>
                  </a:lnTo>
                  <a:lnTo>
                    <a:pt x="4229" y="33401"/>
                  </a:lnTo>
                  <a:lnTo>
                    <a:pt x="4229" y="29718"/>
                  </a:lnTo>
                  <a:lnTo>
                    <a:pt x="3746" y="29464"/>
                  </a:lnTo>
                  <a:lnTo>
                    <a:pt x="3746" y="32385"/>
                  </a:lnTo>
                  <a:lnTo>
                    <a:pt x="3733" y="32639"/>
                  </a:lnTo>
                  <a:lnTo>
                    <a:pt x="3746" y="32385"/>
                  </a:lnTo>
                  <a:lnTo>
                    <a:pt x="3746" y="29464"/>
                  </a:lnTo>
                  <a:lnTo>
                    <a:pt x="3517" y="29337"/>
                  </a:lnTo>
                  <a:lnTo>
                    <a:pt x="3441" y="29591"/>
                  </a:lnTo>
                  <a:lnTo>
                    <a:pt x="3340" y="30607"/>
                  </a:lnTo>
                  <a:lnTo>
                    <a:pt x="3454" y="32639"/>
                  </a:lnTo>
                  <a:lnTo>
                    <a:pt x="3162" y="32512"/>
                  </a:lnTo>
                  <a:lnTo>
                    <a:pt x="2895" y="32258"/>
                  </a:lnTo>
                  <a:lnTo>
                    <a:pt x="2514" y="32385"/>
                  </a:lnTo>
                  <a:lnTo>
                    <a:pt x="2552" y="33147"/>
                  </a:lnTo>
                  <a:lnTo>
                    <a:pt x="1968" y="33655"/>
                  </a:lnTo>
                  <a:lnTo>
                    <a:pt x="952" y="34290"/>
                  </a:lnTo>
                  <a:lnTo>
                    <a:pt x="1600" y="34925"/>
                  </a:lnTo>
                  <a:lnTo>
                    <a:pt x="1752" y="35560"/>
                  </a:lnTo>
                  <a:lnTo>
                    <a:pt x="1193" y="35306"/>
                  </a:lnTo>
                  <a:lnTo>
                    <a:pt x="1016" y="35179"/>
                  </a:lnTo>
                  <a:lnTo>
                    <a:pt x="1193" y="35547"/>
                  </a:lnTo>
                  <a:lnTo>
                    <a:pt x="1308" y="37071"/>
                  </a:lnTo>
                  <a:lnTo>
                    <a:pt x="1079" y="37338"/>
                  </a:lnTo>
                  <a:lnTo>
                    <a:pt x="419" y="37592"/>
                  </a:lnTo>
                  <a:lnTo>
                    <a:pt x="292" y="37211"/>
                  </a:lnTo>
                  <a:lnTo>
                    <a:pt x="114" y="37338"/>
                  </a:lnTo>
                  <a:lnTo>
                    <a:pt x="0" y="37592"/>
                  </a:lnTo>
                  <a:lnTo>
                    <a:pt x="495" y="38481"/>
                  </a:lnTo>
                  <a:lnTo>
                    <a:pt x="596" y="38735"/>
                  </a:lnTo>
                  <a:lnTo>
                    <a:pt x="698" y="41021"/>
                  </a:lnTo>
                  <a:lnTo>
                    <a:pt x="457" y="40767"/>
                  </a:lnTo>
                  <a:lnTo>
                    <a:pt x="368" y="40640"/>
                  </a:lnTo>
                  <a:lnTo>
                    <a:pt x="635" y="42037"/>
                  </a:lnTo>
                  <a:lnTo>
                    <a:pt x="1765" y="42672"/>
                  </a:lnTo>
                  <a:lnTo>
                    <a:pt x="2514" y="43053"/>
                  </a:lnTo>
                  <a:lnTo>
                    <a:pt x="2933" y="43180"/>
                  </a:lnTo>
                  <a:lnTo>
                    <a:pt x="3492" y="43180"/>
                  </a:lnTo>
                  <a:lnTo>
                    <a:pt x="3797" y="43434"/>
                  </a:lnTo>
                  <a:lnTo>
                    <a:pt x="3390" y="44323"/>
                  </a:lnTo>
                  <a:lnTo>
                    <a:pt x="4457" y="43561"/>
                  </a:lnTo>
                  <a:lnTo>
                    <a:pt x="4394" y="45593"/>
                  </a:lnTo>
                  <a:lnTo>
                    <a:pt x="5524" y="44196"/>
                  </a:lnTo>
                  <a:lnTo>
                    <a:pt x="5626" y="45720"/>
                  </a:lnTo>
                  <a:lnTo>
                    <a:pt x="6235" y="46736"/>
                  </a:lnTo>
                  <a:lnTo>
                    <a:pt x="6946" y="45720"/>
                  </a:lnTo>
                  <a:lnTo>
                    <a:pt x="7315" y="45720"/>
                  </a:lnTo>
                  <a:lnTo>
                    <a:pt x="6845" y="46609"/>
                  </a:lnTo>
                  <a:lnTo>
                    <a:pt x="7708" y="45847"/>
                  </a:lnTo>
                  <a:lnTo>
                    <a:pt x="7353" y="46990"/>
                  </a:lnTo>
                  <a:lnTo>
                    <a:pt x="7721" y="46990"/>
                  </a:lnTo>
                  <a:lnTo>
                    <a:pt x="7721" y="46863"/>
                  </a:lnTo>
                  <a:lnTo>
                    <a:pt x="7721" y="46482"/>
                  </a:lnTo>
                  <a:lnTo>
                    <a:pt x="7874" y="46228"/>
                  </a:lnTo>
                  <a:lnTo>
                    <a:pt x="8483" y="46101"/>
                  </a:lnTo>
                  <a:lnTo>
                    <a:pt x="8470" y="47498"/>
                  </a:lnTo>
                  <a:lnTo>
                    <a:pt x="8318" y="47752"/>
                  </a:lnTo>
                  <a:lnTo>
                    <a:pt x="9715" y="47625"/>
                  </a:lnTo>
                  <a:lnTo>
                    <a:pt x="9601" y="47840"/>
                  </a:lnTo>
                  <a:lnTo>
                    <a:pt x="10033" y="47625"/>
                  </a:lnTo>
                  <a:lnTo>
                    <a:pt x="8636" y="49022"/>
                  </a:lnTo>
                  <a:lnTo>
                    <a:pt x="9563" y="48514"/>
                  </a:lnTo>
                  <a:lnTo>
                    <a:pt x="9601" y="48387"/>
                  </a:lnTo>
                  <a:lnTo>
                    <a:pt x="9880" y="48133"/>
                  </a:lnTo>
                  <a:lnTo>
                    <a:pt x="9982" y="47879"/>
                  </a:lnTo>
                  <a:lnTo>
                    <a:pt x="9956" y="48514"/>
                  </a:lnTo>
                  <a:lnTo>
                    <a:pt x="10541" y="48895"/>
                  </a:lnTo>
                  <a:lnTo>
                    <a:pt x="11099" y="48895"/>
                  </a:lnTo>
                  <a:lnTo>
                    <a:pt x="10718" y="49403"/>
                  </a:lnTo>
                  <a:lnTo>
                    <a:pt x="11468" y="49911"/>
                  </a:lnTo>
                  <a:lnTo>
                    <a:pt x="12623" y="50038"/>
                  </a:lnTo>
                  <a:lnTo>
                    <a:pt x="13627" y="50419"/>
                  </a:lnTo>
                  <a:lnTo>
                    <a:pt x="13373" y="49911"/>
                  </a:lnTo>
                  <a:lnTo>
                    <a:pt x="13881" y="48895"/>
                  </a:lnTo>
                  <a:lnTo>
                    <a:pt x="14198" y="48895"/>
                  </a:lnTo>
                  <a:lnTo>
                    <a:pt x="14135" y="49123"/>
                  </a:lnTo>
                  <a:lnTo>
                    <a:pt x="14439" y="48895"/>
                  </a:lnTo>
                  <a:lnTo>
                    <a:pt x="14592" y="49022"/>
                  </a:lnTo>
                  <a:lnTo>
                    <a:pt x="14681" y="49276"/>
                  </a:lnTo>
                  <a:lnTo>
                    <a:pt x="14300" y="50038"/>
                  </a:lnTo>
                  <a:lnTo>
                    <a:pt x="13957" y="50292"/>
                  </a:lnTo>
                  <a:lnTo>
                    <a:pt x="14541" y="50165"/>
                  </a:lnTo>
                  <a:lnTo>
                    <a:pt x="14554" y="50800"/>
                  </a:lnTo>
                  <a:lnTo>
                    <a:pt x="14782" y="52070"/>
                  </a:lnTo>
                  <a:lnTo>
                    <a:pt x="15176" y="51181"/>
                  </a:lnTo>
                  <a:lnTo>
                    <a:pt x="15100" y="51435"/>
                  </a:lnTo>
                  <a:lnTo>
                    <a:pt x="15633" y="51689"/>
                  </a:lnTo>
                  <a:lnTo>
                    <a:pt x="16065" y="51435"/>
                  </a:lnTo>
                  <a:lnTo>
                    <a:pt x="16522" y="51562"/>
                  </a:lnTo>
                  <a:lnTo>
                    <a:pt x="16586" y="51435"/>
                  </a:lnTo>
                  <a:lnTo>
                    <a:pt x="16725" y="51181"/>
                  </a:lnTo>
                  <a:lnTo>
                    <a:pt x="16929" y="50800"/>
                  </a:lnTo>
                  <a:lnTo>
                    <a:pt x="16903" y="51054"/>
                  </a:lnTo>
                  <a:lnTo>
                    <a:pt x="17132" y="50800"/>
                  </a:lnTo>
                  <a:lnTo>
                    <a:pt x="17360" y="50546"/>
                  </a:lnTo>
                  <a:lnTo>
                    <a:pt x="17399" y="51054"/>
                  </a:lnTo>
                  <a:lnTo>
                    <a:pt x="17297" y="51689"/>
                  </a:lnTo>
                  <a:lnTo>
                    <a:pt x="18046" y="52197"/>
                  </a:lnTo>
                  <a:lnTo>
                    <a:pt x="18834" y="52324"/>
                  </a:lnTo>
                  <a:lnTo>
                    <a:pt x="18643" y="51689"/>
                  </a:lnTo>
                  <a:lnTo>
                    <a:pt x="19189" y="51435"/>
                  </a:lnTo>
                  <a:lnTo>
                    <a:pt x="19113" y="51562"/>
                  </a:lnTo>
                  <a:lnTo>
                    <a:pt x="18986" y="52070"/>
                  </a:lnTo>
                  <a:lnTo>
                    <a:pt x="19164" y="52324"/>
                  </a:lnTo>
                  <a:lnTo>
                    <a:pt x="19227" y="52578"/>
                  </a:lnTo>
                  <a:lnTo>
                    <a:pt x="20866" y="51435"/>
                  </a:lnTo>
                  <a:lnTo>
                    <a:pt x="22148" y="50546"/>
                  </a:lnTo>
                  <a:lnTo>
                    <a:pt x="23799" y="49403"/>
                  </a:lnTo>
                  <a:lnTo>
                    <a:pt x="24333" y="49403"/>
                  </a:lnTo>
                  <a:lnTo>
                    <a:pt x="24180" y="49276"/>
                  </a:lnTo>
                  <a:lnTo>
                    <a:pt x="23977" y="49022"/>
                  </a:lnTo>
                  <a:lnTo>
                    <a:pt x="23660" y="48895"/>
                  </a:lnTo>
                  <a:lnTo>
                    <a:pt x="23507" y="48895"/>
                  </a:lnTo>
                  <a:lnTo>
                    <a:pt x="23266" y="48768"/>
                  </a:lnTo>
                  <a:lnTo>
                    <a:pt x="23190" y="48641"/>
                  </a:lnTo>
                  <a:lnTo>
                    <a:pt x="23672" y="48641"/>
                  </a:lnTo>
                  <a:lnTo>
                    <a:pt x="24003" y="48895"/>
                  </a:lnTo>
                  <a:lnTo>
                    <a:pt x="24003" y="48641"/>
                  </a:lnTo>
                  <a:lnTo>
                    <a:pt x="23850" y="48006"/>
                  </a:lnTo>
                  <a:lnTo>
                    <a:pt x="24638" y="47371"/>
                  </a:lnTo>
                  <a:lnTo>
                    <a:pt x="25628" y="46863"/>
                  </a:lnTo>
                  <a:lnTo>
                    <a:pt x="25933" y="46736"/>
                  </a:lnTo>
                  <a:lnTo>
                    <a:pt x="26123" y="46609"/>
                  </a:lnTo>
                  <a:lnTo>
                    <a:pt x="26136" y="46482"/>
                  </a:lnTo>
                  <a:lnTo>
                    <a:pt x="25996" y="45974"/>
                  </a:lnTo>
                  <a:lnTo>
                    <a:pt x="25958" y="45847"/>
                  </a:lnTo>
                  <a:lnTo>
                    <a:pt x="25869" y="45339"/>
                  </a:lnTo>
                  <a:lnTo>
                    <a:pt x="25654" y="44577"/>
                  </a:lnTo>
                  <a:lnTo>
                    <a:pt x="25730" y="44323"/>
                  </a:lnTo>
                  <a:lnTo>
                    <a:pt x="25933" y="44069"/>
                  </a:lnTo>
                  <a:lnTo>
                    <a:pt x="26098" y="44958"/>
                  </a:lnTo>
                  <a:lnTo>
                    <a:pt x="26682" y="44831"/>
                  </a:lnTo>
                  <a:lnTo>
                    <a:pt x="26276" y="44069"/>
                  </a:lnTo>
                  <a:lnTo>
                    <a:pt x="26073" y="43688"/>
                  </a:lnTo>
                  <a:lnTo>
                    <a:pt x="25806" y="43180"/>
                  </a:lnTo>
                  <a:lnTo>
                    <a:pt x="27368" y="43180"/>
                  </a:lnTo>
                  <a:lnTo>
                    <a:pt x="26885" y="42418"/>
                  </a:lnTo>
                  <a:lnTo>
                    <a:pt x="26733" y="42164"/>
                  </a:lnTo>
                  <a:lnTo>
                    <a:pt x="27927" y="42291"/>
                  </a:lnTo>
                  <a:lnTo>
                    <a:pt x="27965" y="42164"/>
                  </a:lnTo>
                  <a:lnTo>
                    <a:pt x="27965" y="41402"/>
                  </a:lnTo>
                  <a:lnTo>
                    <a:pt x="27990" y="41275"/>
                  </a:lnTo>
                  <a:lnTo>
                    <a:pt x="28016" y="41148"/>
                  </a:lnTo>
                  <a:lnTo>
                    <a:pt x="28181" y="40513"/>
                  </a:lnTo>
                  <a:lnTo>
                    <a:pt x="29006" y="40513"/>
                  </a:lnTo>
                  <a:lnTo>
                    <a:pt x="28498" y="40259"/>
                  </a:lnTo>
                  <a:lnTo>
                    <a:pt x="28130" y="39878"/>
                  </a:lnTo>
                  <a:lnTo>
                    <a:pt x="28524" y="40005"/>
                  </a:lnTo>
                  <a:lnTo>
                    <a:pt x="28917" y="40132"/>
                  </a:lnTo>
                  <a:lnTo>
                    <a:pt x="29108" y="40005"/>
                  </a:lnTo>
                  <a:lnTo>
                    <a:pt x="28714" y="39878"/>
                  </a:lnTo>
                  <a:lnTo>
                    <a:pt x="28549" y="40005"/>
                  </a:lnTo>
                  <a:lnTo>
                    <a:pt x="28448" y="39878"/>
                  </a:lnTo>
                  <a:lnTo>
                    <a:pt x="28536" y="38735"/>
                  </a:lnTo>
                  <a:lnTo>
                    <a:pt x="30251" y="36830"/>
                  </a:lnTo>
                  <a:lnTo>
                    <a:pt x="30492" y="36576"/>
                  </a:lnTo>
                  <a:lnTo>
                    <a:pt x="30810" y="35814"/>
                  </a:lnTo>
                  <a:lnTo>
                    <a:pt x="30937" y="35547"/>
                  </a:lnTo>
                  <a:lnTo>
                    <a:pt x="31267" y="35179"/>
                  </a:lnTo>
                  <a:lnTo>
                    <a:pt x="31394" y="35052"/>
                  </a:lnTo>
                  <a:lnTo>
                    <a:pt x="31521" y="35306"/>
                  </a:lnTo>
                  <a:lnTo>
                    <a:pt x="31648" y="35306"/>
                  </a:lnTo>
                  <a:lnTo>
                    <a:pt x="31648" y="35433"/>
                  </a:lnTo>
                  <a:lnTo>
                    <a:pt x="31762" y="35179"/>
                  </a:lnTo>
                  <a:lnTo>
                    <a:pt x="31902" y="35052"/>
                  </a:lnTo>
                  <a:lnTo>
                    <a:pt x="32270" y="34544"/>
                  </a:lnTo>
                  <a:lnTo>
                    <a:pt x="29845" y="33655"/>
                  </a:lnTo>
                  <a:lnTo>
                    <a:pt x="29502" y="33528"/>
                  </a:lnTo>
                  <a:lnTo>
                    <a:pt x="31076" y="33274"/>
                  </a:lnTo>
                  <a:lnTo>
                    <a:pt x="31851" y="34036"/>
                  </a:lnTo>
                  <a:lnTo>
                    <a:pt x="31686" y="33274"/>
                  </a:lnTo>
                  <a:lnTo>
                    <a:pt x="31457" y="32131"/>
                  </a:lnTo>
                  <a:lnTo>
                    <a:pt x="33299" y="31369"/>
                  </a:lnTo>
                  <a:lnTo>
                    <a:pt x="33235" y="30988"/>
                  </a:lnTo>
                  <a:lnTo>
                    <a:pt x="33045" y="29591"/>
                  </a:lnTo>
                  <a:lnTo>
                    <a:pt x="33223" y="29845"/>
                  </a:lnTo>
                  <a:lnTo>
                    <a:pt x="33489" y="29972"/>
                  </a:lnTo>
                  <a:lnTo>
                    <a:pt x="33426" y="30099"/>
                  </a:lnTo>
                  <a:lnTo>
                    <a:pt x="34226" y="30099"/>
                  </a:lnTo>
                  <a:lnTo>
                    <a:pt x="34099" y="29591"/>
                  </a:lnTo>
                  <a:lnTo>
                    <a:pt x="33985" y="29083"/>
                  </a:lnTo>
                  <a:lnTo>
                    <a:pt x="33439" y="28829"/>
                  </a:lnTo>
                  <a:lnTo>
                    <a:pt x="33604" y="28575"/>
                  </a:lnTo>
                  <a:lnTo>
                    <a:pt x="33959" y="28956"/>
                  </a:lnTo>
                  <a:lnTo>
                    <a:pt x="34823" y="28956"/>
                  </a:lnTo>
                  <a:lnTo>
                    <a:pt x="34442" y="28575"/>
                  </a:lnTo>
                  <a:lnTo>
                    <a:pt x="34315" y="28448"/>
                  </a:lnTo>
                  <a:lnTo>
                    <a:pt x="33807" y="27940"/>
                  </a:lnTo>
                  <a:lnTo>
                    <a:pt x="34531" y="28041"/>
                  </a:lnTo>
                  <a:lnTo>
                    <a:pt x="34683" y="27940"/>
                  </a:lnTo>
                  <a:lnTo>
                    <a:pt x="35255" y="27559"/>
                  </a:lnTo>
                  <a:lnTo>
                    <a:pt x="34404" y="27432"/>
                  </a:lnTo>
                  <a:lnTo>
                    <a:pt x="34810" y="27178"/>
                  </a:lnTo>
                  <a:lnTo>
                    <a:pt x="34912" y="26924"/>
                  </a:lnTo>
                  <a:lnTo>
                    <a:pt x="34531" y="26416"/>
                  </a:lnTo>
                  <a:lnTo>
                    <a:pt x="35255" y="25908"/>
                  </a:lnTo>
                  <a:lnTo>
                    <a:pt x="35001" y="25654"/>
                  </a:lnTo>
                  <a:lnTo>
                    <a:pt x="34518" y="25146"/>
                  </a:lnTo>
                  <a:lnTo>
                    <a:pt x="36068" y="24892"/>
                  </a:lnTo>
                  <a:lnTo>
                    <a:pt x="34810" y="24511"/>
                  </a:lnTo>
                  <a:lnTo>
                    <a:pt x="36144" y="24892"/>
                  </a:lnTo>
                  <a:lnTo>
                    <a:pt x="36131" y="24511"/>
                  </a:lnTo>
                  <a:lnTo>
                    <a:pt x="36118" y="24384"/>
                  </a:lnTo>
                  <a:lnTo>
                    <a:pt x="36118" y="24003"/>
                  </a:lnTo>
                  <a:lnTo>
                    <a:pt x="35572" y="23749"/>
                  </a:lnTo>
                  <a:lnTo>
                    <a:pt x="35941" y="23876"/>
                  </a:lnTo>
                  <a:lnTo>
                    <a:pt x="36029" y="23749"/>
                  </a:lnTo>
                  <a:lnTo>
                    <a:pt x="36525" y="24003"/>
                  </a:lnTo>
                  <a:lnTo>
                    <a:pt x="36525" y="23749"/>
                  </a:lnTo>
                  <a:lnTo>
                    <a:pt x="36512" y="23368"/>
                  </a:lnTo>
                  <a:lnTo>
                    <a:pt x="35826" y="23114"/>
                  </a:lnTo>
                  <a:lnTo>
                    <a:pt x="37592" y="23241"/>
                  </a:lnTo>
                  <a:lnTo>
                    <a:pt x="37439" y="23114"/>
                  </a:lnTo>
                  <a:lnTo>
                    <a:pt x="35166" y="21209"/>
                  </a:lnTo>
                  <a:lnTo>
                    <a:pt x="37236" y="21844"/>
                  </a:lnTo>
                  <a:lnTo>
                    <a:pt x="37147" y="21209"/>
                  </a:lnTo>
                  <a:lnTo>
                    <a:pt x="37109" y="20955"/>
                  </a:lnTo>
                  <a:lnTo>
                    <a:pt x="37071" y="19138"/>
                  </a:lnTo>
                  <a:lnTo>
                    <a:pt x="38163" y="19558"/>
                  </a:lnTo>
                  <a:lnTo>
                    <a:pt x="38176" y="18211"/>
                  </a:lnTo>
                  <a:lnTo>
                    <a:pt x="37084" y="18897"/>
                  </a:lnTo>
                  <a:lnTo>
                    <a:pt x="37134" y="18034"/>
                  </a:lnTo>
                  <a:lnTo>
                    <a:pt x="37109" y="17780"/>
                  </a:lnTo>
                  <a:lnTo>
                    <a:pt x="38188" y="17983"/>
                  </a:lnTo>
                  <a:lnTo>
                    <a:pt x="37947" y="17780"/>
                  </a:lnTo>
                  <a:lnTo>
                    <a:pt x="37033" y="17272"/>
                  </a:lnTo>
                  <a:lnTo>
                    <a:pt x="37211" y="17145"/>
                  </a:lnTo>
                  <a:lnTo>
                    <a:pt x="37579" y="16891"/>
                  </a:lnTo>
                  <a:lnTo>
                    <a:pt x="37795" y="16891"/>
                  </a:lnTo>
                  <a:lnTo>
                    <a:pt x="38087" y="17272"/>
                  </a:lnTo>
                  <a:lnTo>
                    <a:pt x="38303" y="17272"/>
                  </a:lnTo>
                  <a:lnTo>
                    <a:pt x="37833" y="16891"/>
                  </a:lnTo>
                  <a:lnTo>
                    <a:pt x="39141" y="16256"/>
                  </a:lnTo>
                  <a:lnTo>
                    <a:pt x="39001" y="14859"/>
                  </a:lnTo>
                  <a:lnTo>
                    <a:pt x="39128" y="14859"/>
                  </a:lnTo>
                  <a:lnTo>
                    <a:pt x="38290" y="14732"/>
                  </a:lnTo>
                  <a:lnTo>
                    <a:pt x="38011" y="13843"/>
                  </a:lnTo>
                  <a:lnTo>
                    <a:pt x="37973" y="13716"/>
                  </a:lnTo>
                  <a:lnTo>
                    <a:pt x="37934" y="13589"/>
                  </a:lnTo>
                  <a:lnTo>
                    <a:pt x="37439" y="13182"/>
                  </a:lnTo>
                  <a:lnTo>
                    <a:pt x="38887" y="13970"/>
                  </a:lnTo>
                  <a:lnTo>
                    <a:pt x="38366" y="13081"/>
                  </a:lnTo>
                  <a:lnTo>
                    <a:pt x="38074" y="12573"/>
                  </a:lnTo>
                  <a:lnTo>
                    <a:pt x="37934" y="12319"/>
                  </a:lnTo>
                  <a:lnTo>
                    <a:pt x="40005" y="13335"/>
                  </a:lnTo>
                  <a:lnTo>
                    <a:pt x="39878" y="13182"/>
                  </a:lnTo>
                  <a:lnTo>
                    <a:pt x="39674" y="13081"/>
                  </a:lnTo>
                  <a:lnTo>
                    <a:pt x="39255" y="12954"/>
                  </a:lnTo>
                  <a:lnTo>
                    <a:pt x="39420" y="12827"/>
                  </a:lnTo>
                  <a:lnTo>
                    <a:pt x="39662" y="12827"/>
                  </a:lnTo>
                  <a:lnTo>
                    <a:pt x="40093" y="13081"/>
                  </a:lnTo>
                  <a:lnTo>
                    <a:pt x="40005" y="12827"/>
                  </a:lnTo>
                  <a:lnTo>
                    <a:pt x="39890" y="12446"/>
                  </a:lnTo>
                  <a:lnTo>
                    <a:pt x="39192" y="12446"/>
                  </a:lnTo>
                  <a:lnTo>
                    <a:pt x="39255" y="12319"/>
                  </a:lnTo>
                  <a:lnTo>
                    <a:pt x="39319" y="12192"/>
                  </a:lnTo>
                  <a:lnTo>
                    <a:pt x="39497" y="12192"/>
                  </a:lnTo>
                  <a:lnTo>
                    <a:pt x="39166" y="11938"/>
                  </a:lnTo>
                  <a:lnTo>
                    <a:pt x="39014" y="11811"/>
                  </a:lnTo>
                  <a:lnTo>
                    <a:pt x="39370" y="11684"/>
                  </a:lnTo>
                  <a:lnTo>
                    <a:pt x="39522" y="11811"/>
                  </a:lnTo>
                  <a:lnTo>
                    <a:pt x="39738" y="11811"/>
                  </a:lnTo>
                  <a:lnTo>
                    <a:pt x="39712" y="11684"/>
                  </a:lnTo>
                  <a:lnTo>
                    <a:pt x="39687" y="11557"/>
                  </a:lnTo>
                  <a:lnTo>
                    <a:pt x="39560" y="10782"/>
                  </a:lnTo>
                  <a:lnTo>
                    <a:pt x="39687" y="9486"/>
                  </a:lnTo>
                  <a:lnTo>
                    <a:pt x="39992" y="9017"/>
                  </a:lnTo>
                  <a:lnTo>
                    <a:pt x="40678" y="9525"/>
                  </a:lnTo>
                  <a:lnTo>
                    <a:pt x="40754" y="9271"/>
                  </a:lnTo>
                  <a:lnTo>
                    <a:pt x="40881" y="9017"/>
                  </a:lnTo>
                  <a:lnTo>
                    <a:pt x="40944" y="889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4153868" y="3366997"/>
              <a:ext cx="33020" cy="130175"/>
            </a:xfrm>
            <a:custGeom>
              <a:avLst/>
              <a:gdLst/>
              <a:ahLst/>
              <a:cxnLst/>
              <a:rect l="l" t="t" r="r" b="b"/>
              <a:pathLst>
                <a:path w="33020" h="130175">
                  <a:moveTo>
                    <a:pt x="30695" y="0"/>
                  </a:moveTo>
                  <a:lnTo>
                    <a:pt x="1219" y="11226"/>
                  </a:lnTo>
                  <a:lnTo>
                    <a:pt x="1612" y="12801"/>
                  </a:lnTo>
                  <a:lnTo>
                    <a:pt x="584" y="12725"/>
                  </a:lnTo>
                  <a:lnTo>
                    <a:pt x="241" y="14871"/>
                  </a:lnTo>
                  <a:lnTo>
                    <a:pt x="317" y="41249"/>
                  </a:lnTo>
                  <a:lnTo>
                    <a:pt x="0" y="44107"/>
                  </a:lnTo>
                  <a:lnTo>
                    <a:pt x="1168" y="50914"/>
                  </a:lnTo>
                  <a:lnTo>
                    <a:pt x="1244" y="56083"/>
                  </a:lnTo>
                  <a:lnTo>
                    <a:pt x="1879" y="58331"/>
                  </a:lnTo>
                  <a:lnTo>
                    <a:pt x="2324" y="63703"/>
                  </a:lnTo>
                  <a:lnTo>
                    <a:pt x="3911" y="72491"/>
                  </a:lnTo>
                  <a:lnTo>
                    <a:pt x="3644" y="78308"/>
                  </a:lnTo>
                  <a:lnTo>
                    <a:pt x="4749" y="80225"/>
                  </a:lnTo>
                  <a:lnTo>
                    <a:pt x="5841" y="84950"/>
                  </a:lnTo>
                  <a:lnTo>
                    <a:pt x="6197" y="87807"/>
                  </a:lnTo>
                  <a:lnTo>
                    <a:pt x="8597" y="98158"/>
                  </a:lnTo>
                  <a:lnTo>
                    <a:pt x="10960" y="106387"/>
                  </a:lnTo>
                  <a:lnTo>
                    <a:pt x="12585" y="110566"/>
                  </a:lnTo>
                  <a:lnTo>
                    <a:pt x="12128" y="112217"/>
                  </a:lnTo>
                  <a:lnTo>
                    <a:pt x="12103" y="115176"/>
                  </a:lnTo>
                  <a:lnTo>
                    <a:pt x="12445" y="116078"/>
                  </a:lnTo>
                  <a:lnTo>
                    <a:pt x="12699" y="118706"/>
                  </a:lnTo>
                  <a:lnTo>
                    <a:pt x="12534" y="120370"/>
                  </a:lnTo>
                  <a:lnTo>
                    <a:pt x="12534" y="126758"/>
                  </a:lnTo>
                  <a:lnTo>
                    <a:pt x="12268" y="128384"/>
                  </a:lnTo>
                  <a:lnTo>
                    <a:pt x="13512" y="128930"/>
                  </a:lnTo>
                  <a:lnTo>
                    <a:pt x="14833" y="128651"/>
                  </a:lnTo>
                  <a:lnTo>
                    <a:pt x="16903" y="128651"/>
                  </a:lnTo>
                  <a:lnTo>
                    <a:pt x="18707" y="128358"/>
                  </a:lnTo>
                  <a:lnTo>
                    <a:pt x="23583" y="129743"/>
                  </a:lnTo>
                  <a:lnTo>
                    <a:pt x="28854" y="128346"/>
                  </a:lnTo>
                  <a:lnTo>
                    <a:pt x="32664" y="128587"/>
                  </a:lnTo>
                  <a:lnTo>
                    <a:pt x="29633" y="122341"/>
                  </a:lnTo>
                  <a:lnTo>
                    <a:pt x="27790" y="115823"/>
                  </a:lnTo>
                  <a:lnTo>
                    <a:pt x="26667" y="109077"/>
                  </a:lnTo>
                  <a:lnTo>
                    <a:pt x="25793" y="102146"/>
                  </a:lnTo>
                  <a:lnTo>
                    <a:pt x="25819" y="100647"/>
                  </a:lnTo>
                  <a:lnTo>
                    <a:pt x="25298" y="92583"/>
                  </a:lnTo>
                  <a:lnTo>
                    <a:pt x="25730" y="89166"/>
                  </a:lnTo>
                  <a:lnTo>
                    <a:pt x="25819" y="83794"/>
                  </a:lnTo>
                  <a:lnTo>
                    <a:pt x="26466" y="81915"/>
                  </a:lnTo>
                  <a:lnTo>
                    <a:pt x="26479" y="70040"/>
                  </a:lnTo>
                  <a:lnTo>
                    <a:pt x="27076" y="68287"/>
                  </a:lnTo>
                  <a:lnTo>
                    <a:pt x="27165" y="61569"/>
                  </a:lnTo>
                  <a:lnTo>
                    <a:pt x="28930" y="51041"/>
                  </a:lnTo>
                  <a:lnTo>
                    <a:pt x="29857" y="38036"/>
                  </a:lnTo>
                  <a:lnTo>
                    <a:pt x="29489" y="34658"/>
                  </a:lnTo>
                  <a:lnTo>
                    <a:pt x="29997" y="31661"/>
                  </a:lnTo>
                  <a:lnTo>
                    <a:pt x="30835" y="23945"/>
                  </a:lnTo>
                  <a:lnTo>
                    <a:pt x="30994" y="15954"/>
                  </a:lnTo>
                  <a:lnTo>
                    <a:pt x="30695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4151084" y="3367036"/>
              <a:ext cx="41275" cy="132080"/>
            </a:xfrm>
            <a:custGeom>
              <a:avLst/>
              <a:gdLst/>
              <a:ahLst/>
              <a:cxnLst/>
              <a:rect l="l" t="t" r="r" b="b"/>
              <a:pathLst>
                <a:path w="41275" h="132079">
                  <a:moveTo>
                    <a:pt x="787" y="41097"/>
                  </a:moveTo>
                  <a:lnTo>
                    <a:pt x="533" y="40982"/>
                  </a:lnTo>
                  <a:lnTo>
                    <a:pt x="368" y="40919"/>
                  </a:lnTo>
                  <a:lnTo>
                    <a:pt x="774" y="41287"/>
                  </a:lnTo>
                  <a:lnTo>
                    <a:pt x="787" y="41097"/>
                  </a:lnTo>
                  <a:close/>
                </a:path>
                <a:path w="41275" h="132079">
                  <a:moveTo>
                    <a:pt x="825" y="47434"/>
                  </a:moveTo>
                  <a:lnTo>
                    <a:pt x="698" y="47472"/>
                  </a:lnTo>
                  <a:lnTo>
                    <a:pt x="533" y="47548"/>
                  </a:lnTo>
                  <a:lnTo>
                    <a:pt x="736" y="47498"/>
                  </a:lnTo>
                  <a:close/>
                </a:path>
                <a:path w="41275" h="132079">
                  <a:moveTo>
                    <a:pt x="1066" y="27355"/>
                  </a:moveTo>
                  <a:lnTo>
                    <a:pt x="1003" y="26949"/>
                  </a:lnTo>
                  <a:lnTo>
                    <a:pt x="0" y="28524"/>
                  </a:lnTo>
                  <a:lnTo>
                    <a:pt x="1066" y="27355"/>
                  </a:lnTo>
                  <a:close/>
                </a:path>
                <a:path w="41275" h="132079">
                  <a:moveTo>
                    <a:pt x="1092" y="41833"/>
                  </a:moveTo>
                  <a:lnTo>
                    <a:pt x="812" y="40563"/>
                  </a:lnTo>
                  <a:lnTo>
                    <a:pt x="787" y="41833"/>
                  </a:lnTo>
                  <a:lnTo>
                    <a:pt x="1092" y="41833"/>
                  </a:lnTo>
                  <a:close/>
                </a:path>
                <a:path w="41275" h="132079">
                  <a:moveTo>
                    <a:pt x="1130" y="32143"/>
                  </a:moveTo>
                  <a:lnTo>
                    <a:pt x="977" y="31470"/>
                  </a:lnTo>
                  <a:lnTo>
                    <a:pt x="647" y="32156"/>
                  </a:lnTo>
                  <a:lnTo>
                    <a:pt x="457" y="32118"/>
                  </a:lnTo>
                  <a:lnTo>
                    <a:pt x="762" y="32550"/>
                  </a:lnTo>
                  <a:lnTo>
                    <a:pt x="1130" y="32143"/>
                  </a:lnTo>
                  <a:close/>
                </a:path>
                <a:path w="41275" h="132079">
                  <a:moveTo>
                    <a:pt x="1739" y="26619"/>
                  </a:moveTo>
                  <a:lnTo>
                    <a:pt x="1066" y="27355"/>
                  </a:lnTo>
                  <a:lnTo>
                    <a:pt x="1079" y="27508"/>
                  </a:lnTo>
                  <a:lnTo>
                    <a:pt x="1701" y="27114"/>
                  </a:lnTo>
                  <a:lnTo>
                    <a:pt x="1739" y="26619"/>
                  </a:lnTo>
                  <a:close/>
                </a:path>
                <a:path w="41275" h="132079">
                  <a:moveTo>
                    <a:pt x="1866" y="27012"/>
                  </a:moveTo>
                  <a:lnTo>
                    <a:pt x="1701" y="27114"/>
                  </a:lnTo>
                  <a:lnTo>
                    <a:pt x="1612" y="28257"/>
                  </a:lnTo>
                  <a:lnTo>
                    <a:pt x="1866" y="27012"/>
                  </a:lnTo>
                  <a:close/>
                </a:path>
                <a:path w="41275" h="132079">
                  <a:moveTo>
                    <a:pt x="1879" y="30772"/>
                  </a:moveTo>
                  <a:lnTo>
                    <a:pt x="1346" y="31673"/>
                  </a:lnTo>
                  <a:lnTo>
                    <a:pt x="1638" y="31673"/>
                  </a:lnTo>
                  <a:lnTo>
                    <a:pt x="1765" y="31330"/>
                  </a:lnTo>
                  <a:lnTo>
                    <a:pt x="1879" y="30772"/>
                  </a:lnTo>
                  <a:close/>
                </a:path>
                <a:path w="41275" h="132079">
                  <a:moveTo>
                    <a:pt x="2197" y="46126"/>
                  </a:moveTo>
                  <a:lnTo>
                    <a:pt x="1905" y="45643"/>
                  </a:lnTo>
                  <a:lnTo>
                    <a:pt x="1638" y="46913"/>
                  </a:lnTo>
                  <a:lnTo>
                    <a:pt x="2197" y="46126"/>
                  </a:lnTo>
                  <a:close/>
                </a:path>
                <a:path w="41275" h="132079">
                  <a:moveTo>
                    <a:pt x="2349" y="60413"/>
                  </a:moveTo>
                  <a:lnTo>
                    <a:pt x="2057" y="60413"/>
                  </a:lnTo>
                  <a:lnTo>
                    <a:pt x="2222" y="60858"/>
                  </a:lnTo>
                  <a:lnTo>
                    <a:pt x="2349" y="60413"/>
                  </a:lnTo>
                  <a:close/>
                </a:path>
                <a:path w="41275" h="132079">
                  <a:moveTo>
                    <a:pt x="2514" y="63423"/>
                  </a:moveTo>
                  <a:lnTo>
                    <a:pt x="2349" y="63423"/>
                  </a:lnTo>
                  <a:lnTo>
                    <a:pt x="2514" y="63627"/>
                  </a:lnTo>
                  <a:lnTo>
                    <a:pt x="2514" y="63423"/>
                  </a:lnTo>
                  <a:close/>
                </a:path>
                <a:path w="41275" h="132079">
                  <a:moveTo>
                    <a:pt x="2527" y="45643"/>
                  </a:moveTo>
                  <a:lnTo>
                    <a:pt x="2197" y="46126"/>
                  </a:lnTo>
                  <a:lnTo>
                    <a:pt x="2514" y="46647"/>
                  </a:lnTo>
                  <a:lnTo>
                    <a:pt x="2527" y="45643"/>
                  </a:lnTo>
                  <a:close/>
                </a:path>
                <a:path w="41275" h="132079">
                  <a:moveTo>
                    <a:pt x="2679" y="29730"/>
                  </a:moveTo>
                  <a:lnTo>
                    <a:pt x="2438" y="29133"/>
                  </a:lnTo>
                  <a:lnTo>
                    <a:pt x="2540" y="29857"/>
                  </a:lnTo>
                  <a:lnTo>
                    <a:pt x="2679" y="29730"/>
                  </a:lnTo>
                  <a:close/>
                </a:path>
                <a:path w="41275" h="132079">
                  <a:moveTo>
                    <a:pt x="2730" y="24053"/>
                  </a:moveTo>
                  <a:lnTo>
                    <a:pt x="1790" y="24053"/>
                  </a:lnTo>
                  <a:lnTo>
                    <a:pt x="2222" y="25323"/>
                  </a:lnTo>
                  <a:lnTo>
                    <a:pt x="2730" y="24053"/>
                  </a:lnTo>
                  <a:close/>
                </a:path>
                <a:path w="41275" h="132079">
                  <a:moveTo>
                    <a:pt x="2844" y="69824"/>
                  </a:moveTo>
                  <a:lnTo>
                    <a:pt x="2578" y="69189"/>
                  </a:lnTo>
                  <a:lnTo>
                    <a:pt x="2438" y="68973"/>
                  </a:lnTo>
                  <a:lnTo>
                    <a:pt x="2844" y="69824"/>
                  </a:lnTo>
                  <a:close/>
                </a:path>
                <a:path w="41275" h="132079">
                  <a:moveTo>
                    <a:pt x="3340" y="64693"/>
                  </a:moveTo>
                  <a:lnTo>
                    <a:pt x="2514" y="63627"/>
                  </a:lnTo>
                  <a:lnTo>
                    <a:pt x="2476" y="64693"/>
                  </a:lnTo>
                  <a:lnTo>
                    <a:pt x="2781" y="65963"/>
                  </a:lnTo>
                  <a:lnTo>
                    <a:pt x="3225" y="64693"/>
                  </a:lnTo>
                  <a:close/>
                </a:path>
                <a:path w="41275" h="132079">
                  <a:moveTo>
                    <a:pt x="3416" y="76974"/>
                  </a:moveTo>
                  <a:lnTo>
                    <a:pt x="3022" y="76123"/>
                  </a:lnTo>
                  <a:lnTo>
                    <a:pt x="3327" y="77190"/>
                  </a:lnTo>
                  <a:lnTo>
                    <a:pt x="3416" y="76974"/>
                  </a:lnTo>
                  <a:close/>
                </a:path>
                <a:path w="41275" h="132079">
                  <a:moveTo>
                    <a:pt x="3771" y="45643"/>
                  </a:moveTo>
                  <a:lnTo>
                    <a:pt x="3416" y="44881"/>
                  </a:lnTo>
                  <a:lnTo>
                    <a:pt x="2781" y="45643"/>
                  </a:lnTo>
                  <a:lnTo>
                    <a:pt x="3771" y="45643"/>
                  </a:lnTo>
                  <a:close/>
                </a:path>
                <a:path w="41275" h="132079">
                  <a:moveTo>
                    <a:pt x="3975" y="71043"/>
                  </a:moveTo>
                  <a:lnTo>
                    <a:pt x="3822" y="70612"/>
                  </a:lnTo>
                  <a:lnTo>
                    <a:pt x="3187" y="71043"/>
                  </a:lnTo>
                  <a:lnTo>
                    <a:pt x="3975" y="71043"/>
                  </a:lnTo>
                  <a:close/>
                </a:path>
                <a:path w="41275" h="132079">
                  <a:moveTo>
                    <a:pt x="4114" y="86017"/>
                  </a:moveTo>
                  <a:lnTo>
                    <a:pt x="4025" y="85013"/>
                  </a:lnTo>
                  <a:lnTo>
                    <a:pt x="3784" y="85013"/>
                  </a:lnTo>
                  <a:lnTo>
                    <a:pt x="4114" y="86017"/>
                  </a:lnTo>
                  <a:close/>
                </a:path>
                <a:path w="41275" h="132079">
                  <a:moveTo>
                    <a:pt x="4432" y="70192"/>
                  </a:moveTo>
                  <a:lnTo>
                    <a:pt x="4419" y="69773"/>
                  </a:lnTo>
                  <a:lnTo>
                    <a:pt x="3530" y="69773"/>
                  </a:lnTo>
                  <a:lnTo>
                    <a:pt x="3822" y="70612"/>
                  </a:lnTo>
                  <a:lnTo>
                    <a:pt x="4432" y="70192"/>
                  </a:lnTo>
                  <a:close/>
                </a:path>
                <a:path w="41275" h="132079">
                  <a:moveTo>
                    <a:pt x="4521" y="75120"/>
                  </a:moveTo>
                  <a:lnTo>
                    <a:pt x="4508" y="74930"/>
                  </a:lnTo>
                  <a:lnTo>
                    <a:pt x="4318" y="74853"/>
                  </a:lnTo>
                  <a:lnTo>
                    <a:pt x="4381" y="75018"/>
                  </a:lnTo>
                  <a:lnTo>
                    <a:pt x="4432" y="75158"/>
                  </a:lnTo>
                  <a:close/>
                </a:path>
                <a:path w="41275" h="132079">
                  <a:moveTo>
                    <a:pt x="4711" y="87236"/>
                  </a:moveTo>
                  <a:lnTo>
                    <a:pt x="4572" y="87071"/>
                  </a:lnTo>
                  <a:lnTo>
                    <a:pt x="4699" y="87274"/>
                  </a:lnTo>
                  <a:close/>
                </a:path>
                <a:path w="41275" h="132079">
                  <a:moveTo>
                    <a:pt x="4978" y="40195"/>
                  </a:moveTo>
                  <a:lnTo>
                    <a:pt x="4838" y="40259"/>
                  </a:lnTo>
                  <a:lnTo>
                    <a:pt x="4978" y="40195"/>
                  </a:lnTo>
                  <a:close/>
                </a:path>
                <a:path w="41275" h="132079">
                  <a:moveTo>
                    <a:pt x="5041" y="16433"/>
                  </a:moveTo>
                  <a:lnTo>
                    <a:pt x="4216" y="15163"/>
                  </a:lnTo>
                  <a:lnTo>
                    <a:pt x="3911" y="16433"/>
                  </a:lnTo>
                  <a:lnTo>
                    <a:pt x="4876" y="16433"/>
                  </a:lnTo>
                  <a:lnTo>
                    <a:pt x="5041" y="16433"/>
                  </a:lnTo>
                  <a:close/>
                </a:path>
                <a:path w="41275" h="132079">
                  <a:moveTo>
                    <a:pt x="5207" y="88823"/>
                  </a:moveTo>
                  <a:lnTo>
                    <a:pt x="4813" y="87553"/>
                  </a:lnTo>
                  <a:lnTo>
                    <a:pt x="4686" y="87553"/>
                  </a:lnTo>
                  <a:lnTo>
                    <a:pt x="4114" y="88823"/>
                  </a:lnTo>
                  <a:lnTo>
                    <a:pt x="5207" y="88823"/>
                  </a:lnTo>
                  <a:close/>
                </a:path>
                <a:path w="41275" h="132079">
                  <a:moveTo>
                    <a:pt x="5270" y="34772"/>
                  </a:moveTo>
                  <a:lnTo>
                    <a:pt x="5118" y="35052"/>
                  </a:lnTo>
                  <a:lnTo>
                    <a:pt x="5029" y="35280"/>
                  </a:lnTo>
                  <a:lnTo>
                    <a:pt x="4991" y="35407"/>
                  </a:lnTo>
                  <a:lnTo>
                    <a:pt x="5270" y="34772"/>
                  </a:lnTo>
                  <a:close/>
                </a:path>
                <a:path w="41275" h="132079">
                  <a:moveTo>
                    <a:pt x="5410" y="16433"/>
                  </a:moveTo>
                  <a:lnTo>
                    <a:pt x="5245" y="16433"/>
                  </a:lnTo>
                  <a:lnTo>
                    <a:pt x="5283" y="16611"/>
                  </a:lnTo>
                  <a:lnTo>
                    <a:pt x="5410" y="16433"/>
                  </a:lnTo>
                  <a:close/>
                </a:path>
                <a:path w="41275" h="132079">
                  <a:moveTo>
                    <a:pt x="5473" y="17703"/>
                  </a:moveTo>
                  <a:lnTo>
                    <a:pt x="5283" y="16611"/>
                  </a:lnTo>
                  <a:lnTo>
                    <a:pt x="4991" y="17005"/>
                  </a:lnTo>
                  <a:lnTo>
                    <a:pt x="5130" y="17703"/>
                  </a:lnTo>
                  <a:lnTo>
                    <a:pt x="5473" y="17703"/>
                  </a:lnTo>
                  <a:close/>
                </a:path>
                <a:path w="41275" h="132079">
                  <a:moveTo>
                    <a:pt x="5600" y="19088"/>
                  </a:moveTo>
                  <a:lnTo>
                    <a:pt x="5549" y="18859"/>
                  </a:lnTo>
                  <a:lnTo>
                    <a:pt x="5422" y="18846"/>
                  </a:lnTo>
                  <a:lnTo>
                    <a:pt x="5232" y="18884"/>
                  </a:lnTo>
                  <a:lnTo>
                    <a:pt x="5448" y="18923"/>
                  </a:lnTo>
                  <a:lnTo>
                    <a:pt x="5600" y="19088"/>
                  </a:lnTo>
                  <a:close/>
                </a:path>
                <a:path w="41275" h="132079">
                  <a:moveTo>
                    <a:pt x="5600" y="14795"/>
                  </a:moveTo>
                  <a:lnTo>
                    <a:pt x="5435" y="14693"/>
                  </a:lnTo>
                  <a:lnTo>
                    <a:pt x="5207" y="14579"/>
                  </a:lnTo>
                  <a:lnTo>
                    <a:pt x="4737" y="14262"/>
                  </a:lnTo>
                  <a:lnTo>
                    <a:pt x="4038" y="13576"/>
                  </a:lnTo>
                  <a:lnTo>
                    <a:pt x="4102" y="13233"/>
                  </a:lnTo>
                  <a:lnTo>
                    <a:pt x="4673" y="13258"/>
                  </a:lnTo>
                  <a:lnTo>
                    <a:pt x="4953" y="13487"/>
                  </a:lnTo>
                  <a:lnTo>
                    <a:pt x="4889" y="13360"/>
                  </a:lnTo>
                  <a:lnTo>
                    <a:pt x="5283" y="12865"/>
                  </a:lnTo>
                  <a:lnTo>
                    <a:pt x="5346" y="12471"/>
                  </a:lnTo>
                  <a:lnTo>
                    <a:pt x="5054" y="12242"/>
                  </a:lnTo>
                  <a:lnTo>
                    <a:pt x="4127" y="13004"/>
                  </a:lnTo>
                  <a:lnTo>
                    <a:pt x="3568" y="13030"/>
                  </a:lnTo>
                  <a:lnTo>
                    <a:pt x="4038" y="13931"/>
                  </a:lnTo>
                  <a:lnTo>
                    <a:pt x="3797" y="13982"/>
                  </a:lnTo>
                  <a:lnTo>
                    <a:pt x="3556" y="13779"/>
                  </a:lnTo>
                  <a:lnTo>
                    <a:pt x="3378" y="13690"/>
                  </a:lnTo>
                  <a:lnTo>
                    <a:pt x="3505" y="13906"/>
                  </a:lnTo>
                  <a:lnTo>
                    <a:pt x="3746" y="14135"/>
                  </a:lnTo>
                  <a:lnTo>
                    <a:pt x="4013" y="14312"/>
                  </a:lnTo>
                  <a:lnTo>
                    <a:pt x="4457" y="14630"/>
                  </a:lnTo>
                  <a:lnTo>
                    <a:pt x="5016" y="14808"/>
                  </a:lnTo>
                  <a:lnTo>
                    <a:pt x="5600" y="14795"/>
                  </a:lnTo>
                  <a:close/>
                </a:path>
                <a:path w="41275" h="132079">
                  <a:moveTo>
                    <a:pt x="5651" y="19278"/>
                  </a:moveTo>
                  <a:lnTo>
                    <a:pt x="5613" y="19100"/>
                  </a:lnTo>
                  <a:lnTo>
                    <a:pt x="5626" y="19431"/>
                  </a:lnTo>
                  <a:lnTo>
                    <a:pt x="5651" y="19278"/>
                  </a:lnTo>
                  <a:close/>
                </a:path>
                <a:path w="41275" h="132079">
                  <a:moveTo>
                    <a:pt x="5651" y="15163"/>
                  </a:moveTo>
                  <a:lnTo>
                    <a:pt x="5410" y="15062"/>
                  </a:lnTo>
                  <a:lnTo>
                    <a:pt x="5549" y="15252"/>
                  </a:lnTo>
                  <a:lnTo>
                    <a:pt x="5626" y="15392"/>
                  </a:lnTo>
                  <a:lnTo>
                    <a:pt x="5626" y="15252"/>
                  </a:lnTo>
                  <a:close/>
                </a:path>
                <a:path w="41275" h="132079">
                  <a:moveTo>
                    <a:pt x="5715" y="20561"/>
                  </a:moveTo>
                  <a:lnTo>
                    <a:pt x="5549" y="20510"/>
                  </a:lnTo>
                  <a:lnTo>
                    <a:pt x="5397" y="20497"/>
                  </a:lnTo>
                  <a:lnTo>
                    <a:pt x="5715" y="20561"/>
                  </a:lnTo>
                  <a:close/>
                </a:path>
                <a:path w="41275" h="132079">
                  <a:moveTo>
                    <a:pt x="5715" y="18884"/>
                  </a:moveTo>
                  <a:lnTo>
                    <a:pt x="5664" y="18757"/>
                  </a:lnTo>
                  <a:lnTo>
                    <a:pt x="5448" y="18542"/>
                  </a:lnTo>
                  <a:lnTo>
                    <a:pt x="5524" y="18757"/>
                  </a:lnTo>
                  <a:lnTo>
                    <a:pt x="5715" y="18884"/>
                  </a:lnTo>
                  <a:close/>
                </a:path>
                <a:path w="41275" h="132079">
                  <a:moveTo>
                    <a:pt x="5727" y="15570"/>
                  </a:moveTo>
                  <a:lnTo>
                    <a:pt x="5626" y="15392"/>
                  </a:lnTo>
                  <a:lnTo>
                    <a:pt x="5638" y="15544"/>
                  </a:lnTo>
                  <a:close/>
                </a:path>
                <a:path w="41275" h="132079">
                  <a:moveTo>
                    <a:pt x="5867" y="15595"/>
                  </a:moveTo>
                  <a:lnTo>
                    <a:pt x="5727" y="15570"/>
                  </a:lnTo>
                  <a:lnTo>
                    <a:pt x="5829" y="15748"/>
                  </a:lnTo>
                  <a:lnTo>
                    <a:pt x="5867" y="15595"/>
                  </a:lnTo>
                  <a:close/>
                </a:path>
                <a:path w="41275" h="132079">
                  <a:moveTo>
                    <a:pt x="5994" y="20701"/>
                  </a:moveTo>
                  <a:lnTo>
                    <a:pt x="5715" y="20561"/>
                  </a:lnTo>
                  <a:lnTo>
                    <a:pt x="5994" y="20701"/>
                  </a:lnTo>
                  <a:close/>
                </a:path>
                <a:path w="41275" h="132079">
                  <a:moveTo>
                    <a:pt x="6121" y="29133"/>
                  </a:moveTo>
                  <a:lnTo>
                    <a:pt x="5880" y="27863"/>
                  </a:lnTo>
                  <a:lnTo>
                    <a:pt x="5600" y="29133"/>
                  </a:lnTo>
                  <a:lnTo>
                    <a:pt x="6121" y="29133"/>
                  </a:lnTo>
                  <a:close/>
                </a:path>
                <a:path w="41275" h="132079">
                  <a:moveTo>
                    <a:pt x="6159" y="21094"/>
                  </a:moveTo>
                  <a:lnTo>
                    <a:pt x="6070" y="20866"/>
                  </a:lnTo>
                  <a:lnTo>
                    <a:pt x="4953" y="21653"/>
                  </a:lnTo>
                  <a:lnTo>
                    <a:pt x="5486" y="21996"/>
                  </a:lnTo>
                  <a:lnTo>
                    <a:pt x="5562" y="21640"/>
                  </a:lnTo>
                  <a:lnTo>
                    <a:pt x="6159" y="21094"/>
                  </a:lnTo>
                  <a:close/>
                </a:path>
                <a:path w="41275" h="132079">
                  <a:moveTo>
                    <a:pt x="6172" y="20789"/>
                  </a:moveTo>
                  <a:lnTo>
                    <a:pt x="5994" y="20701"/>
                  </a:lnTo>
                  <a:lnTo>
                    <a:pt x="6070" y="20866"/>
                  </a:lnTo>
                  <a:close/>
                </a:path>
                <a:path w="41275" h="132079">
                  <a:moveTo>
                    <a:pt x="6400" y="11899"/>
                  </a:moveTo>
                  <a:lnTo>
                    <a:pt x="6324" y="11417"/>
                  </a:lnTo>
                  <a:lnTo>
                    <a:pt x="6007" y="10807"/>
                  </a:lnTo>
                  <a:lnTo>
                    <a:pt x="5689" y="10655"/>
                  </a:lnTo>
                  <a:lnTo>
                    <a:pt x="5156" y="10909"/>
                  </a:lnTo>
                  <a:lnTo>
                    <a:pt x="5359" y="11430"/>
                  </a:lnTo>
                  <a:lnTo>
                    <a:pt x="5715" y="11531"/>
                  </a:lnTo>
                  <a:lnTo>
                    <a:pt x="6070" y="11684"/>
                  </a:lnTo>
                  <a:lnTo>
                    <a:pt x="6400" y="11899"/>
                  </a:lnTo>
                  <a:close/>
                </a:path>
                <a:path w="41275" h="132079">
                  <a:moveTo>
                    <a:pt x="6464" y="26593"/>
                  </a:moveTo>
                  <a:lnTo>
                    <a:pt x="5054" y="25323"/>
                  </a:lnTo>
                  <a:lnTo>
                    <a:pt x="4483" y="22783"/>
                  </a:lnTo>
                  <a:lnTo>
                    <a:pt x="3467" y="22783"/>
                  </a:lnTo>
                  <a:lnTo>
                    <a:pt x="2971" y="21513"/>
                  </a:lnTo>
                  <a:lnTo>
                    <a:pt x="4495" y="21513"/>
                  </a:lnTo>
                  <a:lnTo>
                    <a:pt x="4419" y="20243"/>
                  </a:lnTo>
                  <a:lnTo>
                    <a:pt x="4889" y="20243"/>
                  </a:lnTo>
                  <a:lnTo>
                    <a:pt x="4813" y="18973"/>
                  </a:lnTo>
                  <a:lnTo>
                    <a:pt x="5181" y="18973"/>
                  </a:lnTo>
                  <a:lnTo>
                    <a:pt x="4610" y="17703"/>
                  </a:lnTo>
                  <a:lnTo>
                    <a:pt x="4470" y="17703"/>
                  </a:lnTo>
                  <a:lnTo>
                    <a:pt x="4991" y="17005"/>
                  </a:lnTo>
                  <a:lnTo>
                    <a:pt x="4876" y="16433"/>
                  </a:lnTo>
                  <a:lnTo>
                    <a:pt x="4356" y="17703"/>
                  </a:lnTo>
                  <a:lnTo>
                    <a:pt x="4165" y="17703"/>
                  </a:lnTo>
                  <a:lnTo>
                    <a:pt x="3987" y="16433"/>
                  </a:lnTo>
                  <a:lnTo>
                    <a:pt x="2197" y="17703"/>
                  </a:lnTo>
                  <a:lnTo>
                    <a:pt x="4241" y="18973"/>
                  </a:lnTo>
                  <a:lnTo>
                    <a:pt x="2857" y="18973"/>
                  </a:lnTo>
                  <a:lnTo>
                    <a:pt x="3924" y="20243"/>
                  </a:lnTo>
                  <a:lnTo>
                    <a:pt x="3136" y="20243"/>
                  </a:lnTo>
                  <a:lnTo>
                    <a:pt x="2438" y="21513"/>
                  </a:lnTo>
                  <a:lnTo>
                    <a:pt x="1879" y="21513"/>
                  </a:lnTo>
                  <a:lnTo>
                    <a:pt x="1143" y="22783"/>
                  </a:lnTo>
                  <a:lnTo>
                    <a:pt x="2832" y="24053"/>
                  </a:lnTo>
                  <a:lnTo>
                    <a:pt x="3822" y="25323"/>
                  </a:lnTo>
                  <a:lnTo>
                    <a:pt x="1511" y="26593"/>
                  </a:lnTo>
                  <a:lnTo>
                    <a:pt x="1968" y="26593"/>
                  </a:lnTo>
                  <a:lnTo>
                    <a:pt x="2616" y="27863"/>
                  </a:lnTo>
                  <a:lnTo>
                    <a:pt x="2374" y="26593"/>
                  </a:lnTo>
                  <a:lnTo>
                    <a:pt x="2984" y="27863"/>
                  </a:lnTo>
                  <a:lnTo>
                    <a:pt x="2616" y="27863"/>
                  </a:lnTo>
                  <a:lnTo>
                    <a:pt x="2120" y="27863"/>
                  </a:lnTo>
                  <a:lnTo>
                    <a:pt x="3390" y="29133"/>
                  </a:lnTo>
                  <a:lnTo>
                    <a:pt x="2679" y="29730"/>
                  </a:lnTo>
                  <a:lnTo>
                    <a:pt x="2946" y="30403"/>
                  </a:lnTo>
                  <a:lnTo>
                    <a:pt x="2603" y="30403"/>
                  </a:lnTo>
                  <a:lnTo>
                    <a:pt x="2540" y="29857"/>
                  </a:lnTo>
                  <a:lnTo>
                    <a:pt x="1892" y="30403"/>
                  </a:lnTo>
                  <a:lnTo>
                    <a:pt x="1333" y="30403"/>
                  </a:lnTo>
                  <a:lnTo>
                    <a:pt x="1879" y="30772"/>
                  </a:lnTo>
                  <a:lnTo>
                    <a:pt x="2032" y="30480"/>
                  </a:lnTo>
                  <a:lnTo>
                    <a:pt x="1943" y="30810"/>
                  </a:lnTo>
                  <a:lnTo>
                    <a:pt x="3213" y="31673"/>
                  </a:lnTo>
                  <a:lnTo>
                    <a:pt x="2743" y="31673"/>
                  </a:lnTo>
                  <a:lnTo>
                    <a:pt x="1028" y="32943"/>
                  </a:lnTo>
                  <a:lnTo>
                    <a:pt x="1092" y="33286"/>
                  </a:lnTo>
                  <a:lnTo>
                    <a:pt x="952" y="33299"/>
                  </a:lnTo>
                  <a:lnTo>
                    <a:pt x="698" y="33362"/>
                  </a:lnTo>
                  <a:lnTo>
                    <a:pt x="660" y="33553"/>
                  </a:lnTo>
                  <a:lnTo>
                    <a:pt x="1168" y="33591"/>
                  </a:lnTo>
                  <a:lnTo>
                    <a:pt x="1308" y="34213"/>
                  </a:lnTo>
                  <a:lnTo>
                    <a:pt x="2425" y="34213"/>
                  </a:lnTo>
                  <a:lnTo>
                    <a:pt x="1765" y="35483"/>
                  </a:lnTo>
                  <a:lnTo>
                    <a:pt x="2146" y="36753"/>
                  </a:lnTo>
                  <a:lnTo>
                    <a:pt x="1765" y="36753"/>
                  </a:lnTo>
                  <a:lnTo>
                    <a:pt x="1536" y="38023"/>
                  </a:lnTo>
                  <a:lnTo>
                    <a:pt x="1130" y="39293"/>
                  </a:lnTo>
                  <a:lnTo>
                    <a:pt x="2070" y="39293"/>
                  </a:lnTo>
                  <a:lnTo>
                    <a:pt x="1828" y="40563"/>
                  </a:lnTo>
                  <a:lnTo>
                    <a:pt x="2032" y="41833"/>
                  </a:lnTo>
                  <a:lnTo>
                    <a:pt x="1320" y="41833"/>
                  </a:lnTo>
                  <a:lnTo>
                    <a:pt x="1435" y="43103"/>
                  </a:lnTo>
                  <a:lnTo>
                    <a:pt x="596" y="41833"/>
                  </a:lnTo>
                  <a:lnTo>
                    <a:pt x="609" y="43103"/>
                  </a:lnTo>
                  <a:lnTo>
                    <a:pt x="1524" y="44373"/>
                  </a:lnTo>
                  <a:lnTo>
                    <a:pt x="1041" y="45643"/>
                  </a:lnTo>
                  <a:lnTo>
                    <a:pt x="1828" y="45643"/>
                  </a:lnTo>
                  <a:lnTo>
                    <a:pt x="3175" y="44373"/>
                  </a:lnTo>
                  <a:lnTo>
                    <a:pt x="3416" y="44881"/>
                  </a:lnTo>
                  <a:lnTo>
                    <a:pt x="3835" y="44373"/>
                  </a:lnTo>
                  <a:lnTo>
                    <a:pt x="4876" y="43103"/>
                  </a:lnTo>
                  <a:lnTo>
                    <a:pt x="5232" y="44373"/>
                  </a:lnTo>
                  <a:lnTo>
                    <a:pt x="4902" y="41833"/>
                  </a:lnTo>
                  <a:lnTo>
                    <a:pt x="4470" y="41833"/>
                  </a:lnTo>
                  <a:lnTo>
                    <a:pt x="3898" y="43103"/>
                  </a:lnTo>
                  <a:lnTo>
                    <a:pt x="3492" y="41833"/>
                  </a:lnTo>
                  <a:lnTo>
                    <a:pt x="4343" y="41833"/>
                  </a:lnTo>
                  <a:lnTo>
                    <a:pt x="4749" y="40563"/>
                  </a:lnTo>
                  <a:lnTo>
                    <a:pt x="2654" y="40563"/>
                  </a:lnTo>
                  <a:lnTo>
                    <a:pt x="3530" y="39293"/>
                  </a:lnTo>
                  <a:lnTo>
                    <a:pt x="3708" y="39293"/>
                  </a:lnTo>
                  <a:lnTo>
                    <a:pt x="3213" y="38023"/>
                  </a:lnTo>
                  <a:lnTo>
                    <a:pt x="4102" y="38023"/>
                  </a:lnTo>
                  <a:lnTo>
                    <a:pt x="4330" y="38023"/>
                  </a:lnTo>
                  <a:lnTo>
                    <a:pt x="4191" y="37909"/>
                  </a:lnTo>
                  <a:lnTo>
                    <a:pt x="5067" y="36753"/>
                  </a:lnTo>
                  <a:lnTo>
                    <a:pt x="4826" y="36753"/>
                  </a:lnTo>
                  <a:lnTo>
                    <a:pt x="4965" y="35483"/>
                  </a:lnTo>
                  <a:lnTo>
                    <a:pt x="4953" y="36753"/>
                  </a:lnTo>
                  <a:lnTo>
                    <a:pt x="5181" y="35483"/>
                  </a:lnTo>
                  <a:lnTo>
                    <a:pt x="5397" y="34213"/>
                  </a:lnTo>
                  <a:lnTo>
                    <a:pt x="5283" y="34759"/>
                  </a:lnTo>
                  <a:lnTo>
                    <a:pt x="5130" y="35483"/>
                  </a:lnTo>
                  <a:lnTo>
                    <a:pt x="4991" y="35407"/>
                  </a:lnTo>
                  <a:lnTo>
                    <a:pt x="4064" y="34861"/>
                  </a:lnTo>
                  <a:lnTo>
                    <a:pt x="4064" y="37795"/>
                  </a:lnTo>
                  <a:lnTo>
                    <a:pt x="2819" y="36753"/>
                  </a:lnTo>
                  <a:lnTo>
                    <a:pt x="3873" y="36753"/>
                  </a:lnTo>
                  <a:lnTo>
                    <a:pt x="4064" y="37795"/>
                  </a:lnTo>
                  <a:lnTo>
                    <a:pt x="4064" y="34861"/>
                  </a:lnTo>
                  <a:lnTo>
                    <a:pt x="2984" y="34213"/>
                  </a:lnTo>
                  <a:lnTo>
                    <a:pt x="4737" y="32943"/>
                  </a:lnTo>
                  <a:lnTo>
                    <a:pt x="4610" y="32829"/>
                  </a:lnTo>
                  <a:lnTo>
                    <a:pt x="4102" y="31673"/>
                  </a:lnTo>
                  <a:lnTo>
                    <a:pt x="5181" y="31673"/>
                  </a:lnTo>
                  <a:lnTo>
                    <a:pt x="5410" y="31711"/>
                  </a:lnTo>
                  <a:lnTo>
                    <a:pt x="5270" y="31686"/>
                  </a:lnTo>
                  <a:lnTo>
                    <a:pt x="5842" y="31673"/>
                  </a:lnTo>
                  <a:lnTo>
                    <a:pt x="5092" y="30403"/>
                  </a:lnTo>
                  <a:lnTo>
                    <a:pt x="6438" y="30403"/>
                  </a:lnTo>
                  <a:lnTo>
                    <a:pt x="5334" y="29133"/>
                  </a:lnTo>
                  <a:lnTo>
                    <a:pt x="4191" y="27863"/>
                  </a:lnTo>
                  <a:lnTo>
                    <a:pt x="6464" y="26593"/>
                  </a:lnTo>
                  <a:close/>
                </a:path>
                <a:path w="41275" h="132079">
                  <a:moveTo>
                    <a:pt x="7835" y="92633"/>
                  </a:moveTo>
                  <a:lnTo>
                    <a:pt x="7810" y="91363"/>
                  </a:lnTo>
                  <a:lnTo>
                    <a:pt x="7683" y="92633"/>
                  </a:lnTo>
                  <a:lnTo>
                    <a:pt x="7835" y="92633"/>
                  </a:lnTo>
                  <a:close/>
                </a:path>
                <a:path w="41275" h="132079">
                  <a:moveTo>
                    <a:pt x="7835" y="63423"/>
                  </a:moveTo>
                  <a:lnTo>
                    <a:pt x="7670" y="63614"/>
                  </a:lnTo>
                  <a:lnTo>
                    <a:pt x="7835" y="63423"/>
                  </a:lnTo>
                  <a:close/>
                </a:path>
                <a:path w="41275" h="132079">
                  <a:moveTo>
                    <a:pt x="8102" y="64693"/>
                  </a:moveTo>
                  <a:lnTo>
                    <a:pt x="7708" y="63690"/>
                  </a:lnTo>
                  <a:lnTo>
                    <a:pt x="7200" y="64693"/>
                  </a:lnTo>
                  <a:lnTo>
                    <a:pt x="7378" y="64693"/>
                  </a:lnTo>
                  <a:lnTo>
                    <a:pt x="7645" y="65214"/>
                  </a:lnTo>
                  <a:lnTo>
                    <a:pt x="8039" y="64693"/>
                  </a:lnTo>
                  <a:close/>
                </a:path>
                <a:path w="41275" h="132079">
                  <a:moveTo>
                    <a:pt x="8331" y="73050"/>
                  </a:moveTo>
                  <a:lnTo>
                    <a:pt x="7835" y="73050"/>
                  </a:lnTo>
                  <a:lnTo>
                    <a:pt x="8001" y="73253"/>
                  </a:lnTo>
                  <a:lnTo>
                    <a:pt x="8153" y="73444"/>
                  </a:lnTo>
                  <a:lnTo>
                    <a:pt x="8255" y="73660"/>
                  </a:lnTo>
                  <a:lnTo>
                    <a:pt x="8318" y="73317"/>
                  </a:lnTo>
                  <a:lnTo>
                    <a:pt x="8331" y="73050"/>
                  </a:lnTo>
                  <a:close/>
                </a:path>
                <a:path w="41275" h="132079">
                  <a:moveTo>
                    <a:pt x="8394" y="74193"/>
                  </a:moveTo>
                  <a:lnTo>
                    <a:pt x="8369" y="73926"/>
                  </a:lnTo>
                  <a:lnTo>
                    <a:pt x="8255" y="73660"/>
                  </a:lnTo>
                  <a:lnTo>
                    <a:pt x="8191" y="73939"/>
                  </a:lnTo>
                  <a:lnTo>
                    <a:pt x="8089" y="74244"/>
                  </a:lnTo>
                  <a:lnTo>
                    <a:pt x="8216" y="74510"/>
                  </a:lnTo>
                  <a:lnTo>
                    <a:pt x="8394" y="74193"/>
                  </a:lnTo>
                  <a:close/>
                </a:path>
                <a:path w="41275" h="132079">
                  <a:moveTo>
                    <a:pt x="8648" y="97713"/>
                  </a:moveTo>
                  <a:lnTo>
                    <a:pt x="7670" y="96443"/>
                  </a:lnTo>
                  <a:lnTo>
                    <a:pt x="6451" y="96443"/>
                  </a:lnTo>
                  <a:lnTo>
                    <a:pt x="7315" y="97713"/>
                  </a:lnTo>
                  <a:lnTo>
                    <a:pt x="8648" y="97713"/>
                  </a:lnTo>
                  <a:close/>
                </a:path>
                <a:path w="41275" h="132079">
                  <a:moveTo>
                    <a:pt x="9626" y="103682"/>
                  </a:moveTo>
                  <a:lnTo>
                    <a:pt x="9448" y="103784"/>
                  </a:lnTo>
                  <a:lnTo>
                    <a:pt x="9321" y="103974"/>
                  </a:lnTo>
                  <a:lnTo>
                    <a:pt x="9448" y="103886"/>
                  </a:lnTo>
                  <a:lnTo>
                    <a:pt x="9626" y="103682"/>
                  </a:lnTo>
                  <a:close/>
                </a:path>
                <a:path w="41275" h="132079">
                  <a:moveTo>
                    <a:pt x="12268" y="87553"/>
                  </a:moveTo>
                  <a:lnTo>
                    <a:pt x="11734" y="86283"/>
                  </a:lnTo>
                  <a:lnTo>
                    <a:pt x="12268" y="87553"/>
                  </a:lnTo>
                  <a:close/>
                </a:path>
                <a:path w="41275" h="132079">
                  <a:moveTo>
                    <a:pt x="12649" y="114757"/>
                  </a:moveTo>
                  <a:lnTo>
                    <a:pt x="12458" y="114287"/>
                  </a:lnTo>
                  <a:lnTo>
                    <a:pt x="11341" y="114198"/>
                  </a:lnTo>
                  <a:lnTo>
                    <a:pt x="11709" y="115074"/>
                  </a:lnTo>
                  <a:lnTo>
                    <a:pt x="12649" y="114757"/>
                  </a:lnTo>
                  <a:close/>
                </a:path>
                <a:path w="41275" h="132079">
                  <a:moveTo>
                    <a:pt x="12852" y="116255"/>
                  </a:moveTo>
                  <a:lnTo>
                    <a:pt x="12763" y="116039"/>
                  </a:lnTo>
                  <a:lnTo>
                    <a:pt x="12712" y="116408"/>
                  </a:lnTo>
                  <a:lnTo>
                    <a:pt x="12852" y="116255"/>
                  </a:lnTo>
                  <a:close/>
                </a:path>
                <a:path w="41275" h="132079">
                  <a:moveTo>
                    <a:pt x="13106" y="89979"/>
                  </a:moveTo>
                  <a:lnTo>
                    <a:pt x="13004" y="89776"/>
                  </a:lnTo>
                  <a:lnTo>
                    <a:pt x="12814" y="89560"/>
                  </a:lnTo>
                  <a:lnTo>
                    <a:pt x="12877" y="89687"/>
                  </a:lnTo>
                  <a:lnTo>
                    <a:pt x="13106" y="89979"/>
                  </a:lnTo>
                  <a:close/>
                </a:path>
                <a:path w="41275" h="132079">
                  <a:moveTo>
                    <a:pt x="13436" y="110413"/>
                  </a:moveTo>
                  <a:lnTo>
                    <a:pt x="13131" y="111683"/>
                  </a:lnTo>
                  <a:lnTo>
                    <a:pt x="13309" y="111683"/>
                  </a:lnTo>
                  <a:lnTo>
                    <a:pt x="13436" y="110413"/>
                  </a:lnTo>
                  <a:close/>
                </a:path>
                <a:path w="41275" h="132079">
                  <a:moveTo>
                    <a:pt x="13703" y="94386"/>
                  </a:moveTo>
                  <a:lnTo>
                    <a:pt x="13474" y="93903"/>
                  </a:lnTo>
                  <a:lnTo>
                    <a:pt x="13462" y="94094"/>
                  </a:lnTo>
                  <a:lnTo>
                    <a:pt x="13703" y="94386"/>
                  </a:lnTo>
                  <a:close/>
                </a:path>
                <a:path w="41275" h="132079">
                  <a:moveTo>
                    <a:pt x="14338" y="95173"/>
                  </a:moveTo>
                  <a:lnTo>
                    <a:pt x="13703" y="94386"/>
                  </a:lnTo>
                  <a:lnTo>
                    <a:pt x="14071" y="95173"/>
                  </a:lnTo>
                  <a:lnTo>
                    <a:pt x="14338" y="95173"/>
                  </a:lnTo>
                  <a:close/>
                </a:path>
                <a:path w="41275" h="132079">
                  <a:moveTo>
                    <a:pt x="15316" y="97713"/>
                  </a:moveTo>
                  <a:lnTo>
                    <a:pt x="15024" y="97713"/>
                  </a:lnTo>
                  <a:lnTo>
                    <a:pt x="15252" y="97993"/>
                  </a:lnTo>
                  <a:lnTo>
                    <a:pt x="15316" y="97713"/>
                  </a:lnTo>
                  <a:close/>
                </a:path>
                <a:path w="41275" h="132079">
                  <a:moveTo>
                    <a:pt x="16052" y="98983"/>
                  </a:moveTo>
                  <a:lnTo>
                    <a:pt x="15252" y="97993"/>
                  </a:lnTo>
                  <a:lnTo>
                    <a:pt x="14732" y="100050"/>
                  </a:lnTo>
                  <a:lnTo>
                    <a:pt x="14770" y="100177"/>
                  </a:lnTo>
                  <a:lnTo>
                    <a:pt x="16052" y="98983"/>
                  </a:lnTo>
                  <a:close/>
                </a:path>
                <a:path w="41275" h="132079">
                  <a:moveTo>
                    <a:pt x="19011" y="109143"/>
                  </a:moveTo>
                  <a:lnTo>
                    <a:pt x="18923" y="107873"/>
                  </a:lnTo>
                  <a:lnTo>
                    <a:pt x="18351" y="107873"/>
                  </a:lnTo>
                  <a:lnTo>
                    <a:pt x="19011" y="109143"/>
                  </a:lnTo>
                  <a:close/>
                </a:path>
                <a:path w="41275" h="132079">
                  <a:moveTo>
                    <a:pt x="19075" y="108331"/>
                  </a:moveTo>
                  <a:lnTo>
                    <a:pt x="19037" y="108127"/>
                  </a:lnTo>
                  <a:lnTo>
                    <a:pt x="19075" y="108331"/>
                  </a:lnTo>
                  <a:close/>
                </a:path>
                <a:path w="41275" h="132079">
                  <a:moveTo>
                    <a:pt x="19240" y="113842"/>
                  </a:moveTo>
                  <a:lnTo>
                    <a:pt x="18935" y="113969"/>
                  </a:lnTo>
                  <a:lnTo>
                    <a:pt x="18757" y="114122"/>
                  </a:lnTo>
                  <a:lnTo>
                    <a:pt x="18630" y="114160"/>
                  </a:lnTo>
                  <a:lnTo>
                    <a:pt x="18770" y="114185"/>
                  </a:lnTo>
                  <a:lnTo>
                    <a:pt x="18986" y="114134"/>
                  </a:lnTo>
                  <a:lnTo>
                    <a:pt x="19113" y="114046"/>
                  </a:lnTo>
                  <a:lnTo>
                    <a:pt x="19240" y="113842"/>
                  </a:lnTo>
                  <a:close/>
                </a:path>
                <a:path w="41275" h="132079">
                  <a:moveTo>
                    <a:pt x="19291" y="109689"/>
                  </a:moveTo>
                  <a:lnTo>
                    <a:pt x="19240" y="109004"/>
                  </a:lnTo>
                  <a:lnTo>
                    <a:pt x="19075" y="108331"/>
                  </a:lnTo>
                  <a:lnTo>
                    <a:pt x="19189" y="108966"/>
                  </a:lnTo>
                  <a:lnTo>
                    <a:pt x="19227" y="109588"/>
                  </a:lnTo>
                  <a:lnTo>
                    <a:pt x="19227" y="110172"/>
                  </a:lnTo>
                  <a:lnTo>
                    <a:pt x="19291" y="109689"/>
                  </a:lnTo>
                  <a:close/>
                </a:path>
                <a:path w="41275" h="132079">
                  <a:moveTo>
                    <a:pt x="22466" y="131254"/>
                  </a:moveTo>
                  <a:lnTo>
                    <a:pt x="22085" y="131140"/>
                  </a:lnTo>
                  <a:lnTo>
                    <a:pt x="22110" y="131013"/>
                  </a:lnTo>
                  <a:lnTo>
                    <a:pt x="21932" y="130810"/>
                  </a:lnTo>
                  <a:lnTo>
                    <a:pt x="21742" y="130784"/>
                  </a:lnTo>
                  <a:lnTo>
                    <a:pt x="21793" y="131038"/>
                  </a:lnTo>
                  <a:lnTo>
                    <a:pt x="21882" y="131241"/>
                  </a:lnTo>
                  <a:lnTo>
                    <a:pt x="21983" y="131432"/>
                  </a:lnTo>
                  <a:lnTo>
                    <a:pt x="22466" y="131254"/>
                  </a:lnTo>
                  <a:close/>
                </a:path>
                <a:path w="41275" h="132079">
                  <a:moveTo>
                    <a:pt x="25501" y="76695"/>
                  </a:moveTo>
                  <a:lnTo>
                    <a:pt x="25311" y="76517"/>
                  </a:lnTo>
                  <a:lnTo>
                    <a:pt x="25285" y="76695"/>
                  </a:lnTo>
                  <a:lnTo>
                    <a:pt x="25501" y="76695"/>
                  </a:lnTo>
                  <a:close/>
                </a:path>
                <a:path w="41275" h="132079">
                  <a:moveTo>
                    <a:pt x="25704" y="78994"/>
                  </a:moveTo>
                  <a:lnTo>
                    <a:pt x="25641" y="78854"/>
                  </a:lnTo>
                  <a:lnTo>
                    <a:pt x="25654" y="78663"/>
                  </a:lnTo>
                  <a:lnTo>
                    <a:pt x="25361" y="78663"/>
                  </a:lnTo>
                  <a:lnTo>
                    <a:pt x="25603" y="79933"/>
                  </a:lnTo>
                  <a:lnTo>
                    <a:pt x="25641" y="78955"/>
                  </a:lnTo>
                  <a:close/>
                </a:path>
                <a:path w="41275" h="132079">
                  <a:moveTo>
                    <a:pt x="27444" y="55803"/>
                  </a:moveTo>
                  <a:lnTo>
                    <a:pt x="27165" y="54533"/>
                  </a:lnTo>
                  <a:lnTo>
                    <a:pt x="27393" y="55803"/>
                  </a:lnTo>
                  <a:close/>
                </a:path>
                <a:path w="41275" h="132079">
                  <a:moveTo>
                    <a:pt x="28638" y="125450"/>
                  </a:moveTo>
                  <a:lnTo>
                    <a:pt x="28613" y="125133"/>
                  </a:lnTo>
                  <a:lnTo>
                    <a:pt x="28206" y="124383"/>
                  </a:lnTo>
                  <a:lnTo>
                    <a:pt x="28638" y="125450"/>
                  </a:lnTo>
                  <a:close/>
                </a:path>
                <a:path w="41275" h="132079">
                  <a:moveTo>
                    <a:pt x="29743" y="9372"/>
                  </a:moveTo>
                  <a:lnTo>
                    <a:pt x="29591" y="9309"/>
                  </a:lnTo>
                  <a:lnTo>
                    <a:pt x="29743" y="9372"/>
                  </a:lnTo>
                  <a:close/>
                </a:path>
                <a:path w="41275" h="132079">
                  <a:moveTo>
                    <a:pt x="30543" y="20243"/>
                  </a:moveTo>
                  <a:lnTo>
                    <a:pt x="30302" y="18973"/>
                  </a:lnTo>
                  <a:lnTo>
                    <a:pt x="30175" y="18973"/>
                  </a:lnTo>
                  <a:lnTo>
                    <a:pt x="30149" y="20243"/>
                  </a:lnTo>
                  <a:lnTo>
                    <a:pt x="30543" y="20243"/>
                  </a:lnTo>
                  <a:close/>
                </a:path>
                <a:path w="41275" h="132079">
                  <a:moveTo>
                    <a:pt x="30784" y="5003"/>
                  </a:moveTo>
                  <a:lnTo>
                    <a:pt x="29540" y="5003"/>
                  </a:lnTo>
                  <a:lnTo>
                    <a:pt x="30187" y="6273"/>
                  </a:lnTo>
                  <a:lnTo>
                    <a:pt x="30784" y="5003"/>
                  </a:lnTo>
                  <a:close/>
                </a:path>
                <a:path w="41275" h="132079">
                  <a:moveTo>
                    <a:pt x="32740" y="87553"/>
                  </a:moveTo>
                  <a:lnTo>
                    <a:pt x="32346" y="88620"/>
                  </a:lnTo>
                  <a:lnTo>
                    <a:pt x="32473" y="88823"/>
                  </a:lnTo>
                  <a:lnTo>
                    <a:pt x="32740" y="87553"/>
                  </a:lnTo>
                  <a:close/>
                </a:path>
                <a:path w="41275" h="132079">
                  <a:moveTo>
                    <a:pt x="33070" y="83159"/>
                  </a:moveTo>
                  <a:lnTo>
                    <a:pt x="32931" y="82257"/>
                  </a:lnTo>
                  <a:lnTo>
                    <a:pt x="32816" y="82664"/>
                  </a:lnTo>
                  <a:lnTo>
                    <a:pt x="33070" y="83159"/>
                  </a:lnTo>
                  <a:close/>
                </a:path>
                <a:path w="41275" h="132079">
                  <a:moveTo>
                    <a:pt x="34226" y="152"/>
                  </a:moveTo>
                  <a:lnTo>
                    <a:pt x="33693" y="0"/>
                  </a:lnTo>
                  <a:lnTo>
                    <a:pt x="33743" y="127"/>
                  </a:lnTo>
                  <a:lnTo>
                    <a:pt x="34226" y="152"/>
                  </a:lnTo>
                  <a:close/>
                </a:path>
                <a:path w="41275" h="132079">
                  <a:moveTo>
                    <a:pt x="36017" y="120573"/>
                  </a:moveTo>
                  <a:close/>
                </a:path>
                <a:path w="41275" h="132079">
                  <a:moveTo>
                    <a:pt x="37007" y="120573"/>
                  </a:moveTo>
                  <a:lnTo>
                    <a:pt x="36423" y="121843"/>
                  </a:lnTo>
                  <a:lnTo>
                    <a:pt x="36906" y="121843"/>
                  </a:lnTo>
                  <a:lnTo>
                    <a:pt x="37007" y="120573"/>
                  </a:lnTo>
                  <a:close/>
                </a:path>
                <a:path w="41275" h="132079">
                  <a:moveTo>
                    <a:pt x="37706" y="126225"/>
                  </a:moveTo>
                  <a:lnTo>
                    <a:pt x="37503" y="124815"/>
                  </a:lnTo>
                  <a:lnTo>
                    <a:pt x="37223" y="125679"/>
                  </a:lnTo>
                  <a:lnTo>
                    <a:pt x="37261" y="125831"/>
                  </a:lnTo>
                  <a:lnTo>
                    <a:pt x="37706" y="126225"/>
                  </a:lnTo>
                  <a:close/>
                </a:path>
                <a:path w="41275" h="132079">
                  <a:moveTo>
                    <a:pt x="41135" y="132003"/>
                  </a:moveTo>
                  <a:lnTo>
                    <a:pt x="39966" y="129463"/>
                  </a:lnTo>
                  <a:lnTo>
                    <a:pt x="39331" y="128193"/>
                  </a:lnTo>
                  <a:lnTo>
                    <a:pt x="38696" y="126923"/>
                  </a:lnTo>
                  <a:lnTo>
                    <a:pt x="36944" y="128193"/>
                  </a:lnTo>
                  <a:lnTo>
                    <a:pt x="38011" y="126923"/>
                  </a:lnTo>
                  <a:lnTo>
                    <a:pt x="35737" y="125653"/>
                  </a:lnTo>
                  <a:lnTo>
                    <a:pt x="35255" y="125653"/>
                  </a:lnTo>
                  <a:lnTo>
                    <a:pt x="35293" y="124485"/>
                  </a:lnTo>
                  <a:lnTo>
                    <a:pt x="35521" y="124307"/>
                  </a:lnTo>
                  <a:lnTo>
                    <a:pt x="37071" y="125679"/>
                  </a:lnTo>
                  <a:lnTo>
                    <a:pt x="36233" y="124307"/>
                  </a:lnTo>
                  <a:lnTo>
                    <a:pt x="35433" y="123024"/>
                  </a:lnTo>
                  <a:lnTo>
                    <a:pt x="35712" y="121843"/>
                  </a:lnTo>
                  <a:lnTo>
                    <a:pt x="36182" y="123113"/>
                  </a:lnTo>
                  <a:lnTo>
                    <a:pt x="36601" y="123113"/>
                  </a:lnTo>
                  <a:lnTo>
                    <a:pt x="35941" y="121843"/>
                  </a:lnTo>
                  <a:lnTo>
                    <a:pt x="36423" y="121843"/>
                  </a:lnTo>
                  <a:lnTo>
                    <a:pt x="36004" y="120624"/>
                  </a:lnTo>
                  <a:lnTo>
                    <a:pt x="35483" y="121843"/>
                  </a:lnTo>
                  <a:lnTo>
                    <a:pt x="34023" y="120573"/>
                  </a:lnTo>
                  <a:lnTo>
                    <a:pt x="36550" y="119303"/>
                  </a:lnTo>
                  <a:lnTo>
                    <a:pt x="35394" y="118237"/>
                  </a:lnTo>
                  <a:lnTo>
                    <a:pt x="35306" y="118033"/>
                  </a:lnTo>
                  <a:lnTo>
                    <a:pt x="35153" y="115493"/>
                  </a:lnTo>
                  <a:lnTo>
                    <a:pt x="34378" y="115493"/>
                  </a:lnTo>
                  <a:lnTo>
                    <a:pt x="34201" y="112953"/>
                  </a:lnTo>
                  <a:lnTo>
                    <a:pt x="32016" y="111683"/>
                  </a:lnTo>
                  <a:lnTo>
                    <a:pt x="32372" y="110413"/>
                  </a:lnTo>
                  <a:lnTo>
                    <a:pt x="32727" y="109143"/>
                  </a:lnTo>
                  <a:lnTo>
                    <a:pt x="33134" y="109143"/>
                  </a:lnTo>
                  <a:lnTo>
                    <a:pt x="33134" y="107873"/>
                  </a:lnTo>
                  <a:lnTo>
                    <a:pt x="32969" y="107873"/>
                  </a:lnTo>
                  <a:lnTo>
                    <a:pt x="32207" y="107873"/>
                  </a:lnTo>
                  <a:lnTo>
                    <a:pt x="32410" y="106603"/>
                  </a:lnTo>
                  <a:lnTo>
                    <a:pt x="32969" y="107873"/>
                  </a:lnTo>
                  <a:lnTo>
                    <a:pt x="33324" y="105333"/>
                  </a:lnTo>
                  <a:lnTo>
                    <a:pt x="31343" y="104063"/>
                  </a:lnTo>
                  <a:lnTo>
                    <a:pt x="30822" y="102793"/>
                  </a:lnTo>
                  <a:lnTo>
                    <a:pt x="32080" y="102793"/>
                  </a:lnTo>
                  <a:lnTo>
                    <a:pt x="32613" y="101523"/>
                  </a:lnTo>
                  <a:lnTo>
                    <a:pt x="32829" y="100253"/>
                  </a:lnTo>
                  <a:lnTo>
                    <a:pt x="33020" y="100253"/>
                  </a:lnTo>
                  <a:lnTo>
                    <a:pt x="33108" y="97713"/>
                  </a:lnTo>
                  <a:lnTo>
                    <a:pt x="31711" y="96443"/>
                  </a:lnTo>
                  <a:lnTo>
                    <a:pt x="31076" y="93903"/>
                  </a:lnTo>
                  <a:lnTo>
                    <a:pt x="32473" y="92633"/>
                  </a:lnTo>
                  <a:lnTo>
                    <a:pt x="32143" y="91363"/>
                  </a:lnTo>
                  <a:lnTo>
                    <a:pt x="31800" y="90093"/>
                  </a:lnTo>
                  <a:lnTo>
                    <a:pt x="32346" y="88620"/>
                  </a:lnTo>
                  <a:lnTo>
                    <a:pt x="31686" y="87553"/>
                  </a:lnTo>
                  <a:lnTo>
                    <a:pt x="31851" y="86283"/>
                  </a:lnTo>
                  <a:lnTo>
                    <a:pt x="33096" y="86283"/>
                  </a:lnTo>
                  <a:lnTo>
                    <a:pt x="32854" y="85013"/>
                  </a:lnTo>
                  <a:lnTo>
                    <a:pt x="33020" y="85013"/>
                  </a:lnTo>
                  <a:lnTo>
                    <a:pt x="31432" y="83743"/>
                  </a:lnTo>
                  <a:lnTo>
                    <a:pt x="32766" y="83743"/>
                  </a:lnTo>
                  <a:lnTo>
                    <a:pt x="32842" y="81203"/>
                  </a:lnTo>
                  <a:lnTo>
                    <a:pt x="32016" y="77393"/>
                  </a:lnTo>
                  <a:lnTo>
                    <a:pt x="33070" y="77393"/>
                  </a:lnTo>
                  <a:lnTo>
                    <a:pt x="32258" y="74853"/>
                  </a:lnTo>
                  <a:lnTo>
                    <a:pt x="33134" y="74853"/>
                  </a:lnTo>
                  <a:lnTo>
                    <a:pt x="33375" y="73583"/>
                  </a:lnTo>
                  <a:lnTo>
                    <a:pt x="33401" y="72313"/>
                  </a:lnTo>
                  <a:lnTo>
                    <a:pt x="33909" y="72313"/>
                  </a:lnTo>
                  <a:lnTo>
                    <a:pt x="34036" y="71043"/>
                  </a:lnTo>
                  <a:lnTo>
                    <a:pt x="31559" y="71043"/>
                  </a:lnTo>
                  <a:lnTo>
                    <a:pt x="31661" y="69773"/>
                  </a:lnTo>
                  <a:lnTo>
                    <a:pt x="32994" y="69773"/>
                  </a:lnTo>
                  <a:lnTo>
                    <a:pt x="33134" y="68503"/>
                  </a:lnTo>
                  <a:lnTo>
                    <a:pt x="33578" y="68503"/>
                  </a:lnTo>
                  <a:lnTo>
                    <a:pt x="33921" y="65963"/>
                  </a:lnTo>
                  <a:lnTo>
                    <a:pt x="33997" y="63423"/>
                  </a:lnTo>
                  <a:lnTo>
                    <a:pt x="34963" y="62153"/>
                  </a:lnTo>
                  <a:lnTo>
                    <a:pt x="34328" y="62153"/>
                  </a:lnTo>
                  <a:lnTo>
                    <a:pt x="33464" y="60883"/>
                  </a:lnTo>
                  <a:lnTo>
                    <a:pt x="33121" y="59613"/>
                  </a:lnTo>
                  <a:lnTo>
                    <a:pt x="33947" y="59613"/>
                  </a:lnTo>
                  <a:lnTo>
                    <a:pt x="32981" y="58343"/>
                  </a:lnTo>
                  <a:lnTo>
                    <a:pt x="32689" y="58343"/>
                  </a:lnTo>
                  <a:lnTo>
                    <a:pt x="32550" y="57073"/>
                  </a:lnTo>
                  <a:lnTo>
                    <a:pt x="32296" y="57073"/>
                  </a:lnTo>
                  <a:lnTo>
                    <a:pt x="32893" y="55803"/>
                  </a:lnTo>
                  <a:lnTo>
                    <a:pt x="33274" y="55803"/>
                  </a:lnTo>
                  <a:lnTo>
                    <a:pt x="32715" y="54533"/>
                  </a:lnTo>
                  <a:lnTo>
                    <a:pt x="32448" y="54533"/>
                  </a:lnTo>
                  <a:lnTo>
                    <a:pt x="33172" y="53263"/>
                  </a:lnTo>
                  <a:lnTo>
                    <a:pt x="33502" y="53263"/>
                  </a:lnTo>
                  <a:lnTo>
                    <a:pt x="32956" y="51993"/>
                  </a:lnTo>
                  <a:lnTo>
                    <a:pt x="33782" y="51993"/>
                  </a:lnTo>
                  <a:lnTo>
                    <a:pt x="34582" y="50723"/>
                  </a:lnTo>
                  <a:lnTo>
                    <a:pt x="34988" y="50723"/>
                  </a:lnTo>
                  <a:lnTo>
                    <a:pt x="35267" y="49453"/>
                  </a:lnTo>
                  <a:lnTo>
                    <a:pt x="36233" y="50723"/>
                  </a:lnTo>
                  <a:lnTo>
                    <a:pt x="35737" y="49453"/>
                  </a:lnTo>
                  <a:lnTo>
                    <a:pt x="34696" y="48183"/>
                  </a:lnTo>
                  <a:lnTo>
                    <a:pt x="35128" y="46913"/>
                  </a:lnTo>
                  <a:lnTo>
                    <a:pt x="35674" y="46913"/>
                  </a:lnTo>
                  <a:lnTo>
                    <a:pt x="35712" y="45643"/>
                  </a:lnTo>
                  <a:lnTo>
                    <a:pt x="36372" y="45643"/>
                  </a:lnTo>
                  <a:lnTo>
                    <a:pt x="36131" y="44373"/>
                  </a:lnTo>
                  <a:lnTo>
                    <a:pt x="35331" y="44373"/>
                  </a:lnTo>
                  <a:lnTo>
                    <a:pt x="35521" y="43103"/>
                  </a:lnTo>
                  <a:lnTo>
                    <a:pt x="34886" y="44183"/>
                  </a:lnTo>
                  <a:lnTo>
                    <a:pt x="34874" y="44030"/>
                  </a:lnTo>
                  <a:lnTo>
                    <a:pt x="34683" y="44081"/>
                  </a:lnTo>
                  <a:lnTo>
                    <a:pt x="34848" y="44246"/>
                  </a:lnTo>
                  <a:lnTo>
                    <a:pt x="34772" y="44373"/>
                  </a:lnTo>
                  <a:lnTo>
                    <a:pt x="34848" y="45643"/>
                  </a:lnTo>
                  <a:lnTo>
                    <a:pt x="34632" y="45643"/>
                  </a:lnTo>
                  <a:lnTo>
                    <a:pt x="34632" y="48183"/>
                  </a:lnTo>
                  <a:lnTo>
                    <a:pt x="34290" y="50469"/>
                  </a:lnTo>
                  <a:lnTo>
                    <a:pt x="33108" y="49453"/>
                  </a:lnTo>
                  <a:lnTo>
                    <a:pt x="34099" y="48183"/>
                  </a:lnTo>
                  <a:lnTo>
                    <a:pt x="34632" y="48183"/>
                  </a:lnTo>
                  <a:lnTo>
                    <a:pt x="34632" y="45643"/>
                  </a:lnTo>
                  <a:lnTo>
                    <a:pt x="34099" y="45643"/>
                  </a:lnTo>
                  <a:lnTo>
                    <a:pt x="34620" y="44373"/>
                  </a:lnTo>
                  <a:lnTo>
                    <a:pt x="33274" y="44373"/>
                  </a:lnTo>
                  <a:lnTo>
                    <a:pt x="34518" y="43103"/>
                  </a:lnTo>
                  <a:lnTo>
                    <a:pt x="35267" y="41833"/>
                  </a:lnTo>
                  <a:lnTo>
                    <a:pt x="36017" y="41833"/>
                  </a:lnTo>
                  <a:lnTo>
                    <a:pt x="35610" y="40563"/>
                  </a:lnTo>
                  <a:lnTo>
                    <a:pt x="35699" y="38023"/>
                  </a:lnTo>
                  <a:lnTo>
                    <a:pt x="34074" y="36753"/>
                  </a:lnTo>
                  <a:lnTo>
                    <a:pt x="34734" y="36753"/>
                  </a:lnTo>
                  <a:lnTo>
                    <a:pt x="35001" y="35483"/>
                  </a:lnTo>
                  <a:lnTo>
                    <a:pt x="34886" y="35356"/>
                  </a:lnTo>
                  <a:lnTo>
                    <a:pt x="34899" y="35483"/>
                  </a:lnTo>
                  <a:lnTo>
                    <a:pt x="34836" y="35293"/>
                  </a:lnTo>
                  <a:lnTo>
                    <a:pt x="33896" y="34213"/>
                  </a:lnTo>
                  <a:lnTo>
                    <a:pt x="34455" y="34213"/>
                  </a:lnTo>
                  <a:lnTo>
                    <a:pt x="34836" y="35293"/>
                  </a:lnTo>
                  <a:lnTo>
                    <a:pt x="34798" y="34213"/>
                  </a:lnTo>
                  <a:lnTo>
                    <a:pt x="35636" y="34213"/>
                  </a:lnTo>
                  <a:lnTo>
                    <a:pt x="35636" y="31673"/>
                  </a:lnTo>
                  <a:lnTo>
                    <a:pt x="34658" y="29133"/>
                  </a:lnTo>
                  <a:lnTo>
                    <a:pt x="34213" y="27863"/>
                  </a:lnTo>
                  <a:lnTo>
                    <a:pt x="35496" y="26593"/>
                  </a:lnTo>
                  <a:lnTo>
                    <a:pt x="35077" y="26593"/>
                  </a:lnTo>
                  <a:lnTo>
                    <a:pt x="35521" y="25323"/>
                  </a:lnTo>
                  <a:lnTo>
                    <a:pt x="36385" y="22783"/>
                  </a:lnTo>
                  <a:lnTo>
                    <a:pt x="34455" y="18973"/>
                  </a:lnTo>
                  <a:lnTo>
                    <a:pt x="36029" y="15163"/>
                  </a:lnTo>
                  <a:lnTo>
                    <a:pt x="36347" y="15163"/>
                  </a:lnTo>
                  <a:lnTo>
                    <a:pt x="35623" y="13893"/>
                  </a:lnTo>
                  <a:lnTo>
                    <a:pt x="35979" y="13893"/>
                  </a:lnTo>
                  <a:lnTo>
                    <a:pt x="34886" y="12623"/>
                  </a:lnTo>
                  <a:lnTo>
                    <a:pt x="34061" y="11353"/>
                  </a:lnTo>
                  <a:lnTo>
                    <a:pt x="37109" y="10083"/>
                  </a:lnTo>
                  <a:lnTo>
                    <a:pt x="36347" y="8813"/>
                  </a:lnTo>
                  <a:lnTo>
                    <a:pt x="35572" y="7543"/>
                  </a:lnTo>
                  <a:lnTo>
                    <a:pt x="34950" y="8813"/>
                  </a:lnTo>
                  <a:lnTo>
                    <a:pt x="35052" y="7543"/>
                  </a:lnTo>
                  <a:lnTo>
                    <a:pt x="34531" y="6273"/>
                  </a:lnTo>
                  <a:lnTo>
                    <a:pt x="35394" y="6273"/>
                  </a:lnTo>
                  <a:lnTo>
                    <a:pt x="34544" y="3733"/>
                  </a:lnTo>
                  <a:lnTo>
                    <a:pt x="34874" y="2463"/>
                  </a:lnTo>
                  <a:lnTo>
                    <a:pt x="36461" y="3733"/>
                  </a:lnTo>
                  <a:lnTo>
                    <a:pt x="36537" y="2463"/>
                  </a:lnTo>
                  <a:lnTo>
                    <a:pt x="36347" y="1193"/>
                  </a:lnTo>
                  <a:lnTo>
                    <a:pt x="34785" y="1193"/>
                  </a:lnTo>
                  <a:lnTo>
                    <a:pt x="32385" y="1193"/>
                  </a:lnTo>
                  <a:lnTo>
                    <a:pt x="32385" y="30403"/>
                  </a:lnTo>
                  <a:lnTo>
                    <a:pt x="31623" y="31673"/>
                  </a:lnTo>
                  <a:lnTo>
                    <a:pt x="31686" y="30403"/>
                  </a:lnTo>
                  <a:lnTo>
                    <a:pt x="32385" y="30403"/>
                  </a:lnTo>
                  <a:lnTo>
                    <a:pt x="32385" y="1193"/>
                  </a:lnTo>
                  <a:lnTo>
                    <a:pt x="29845" y="1193"/>
                  </a:lnTo>
                  <a:lnTo>
                    <a:pt x="30734" y="2463"/>
                  </a:lnTo>
                  <a:lnTo>
                    <a:pt x="30048" y="3733"/>
                  </a:lnTo>
                  <a:lnTo>
                    <a:pt x="29997" y="2463"/>
                  </a:lnTo>
                  <a:lnTo>
                    <a:pt x="29337" y="2463"/>
                  </a:lnTo>
                  <a:lnTo>
                    <a:pt x="29933" y="3733"/>
                  </a:lnTo>
                  <a:lnTo>
                    <a:pt x="29565" y="3733"/>
                  </a:lnTo>
                  <a:lnTo>
                    <a:pt x="30962" y="5003"/>
                  </a:lnTo>
                  <a:lnTo>
                    <a:pt x="30784" y="5003"/>
                  </a:lnTo>
                  <a:lnTo>
                    <a:pt x="31216" y="6273"/>
                  </a:lnTo>
                  <a:lnTo>
                    <a:pt x="30187" y="6273"/>
                  </a:lnTo>
                  <a:lnTo>
                    <a:pt x="29845" y="6273"/>
                  </a:lnTo>
                  <a:lnTo>
                    <a:pt x="30302" y="7543"/>
                  </a:lnTo>
                  <a:lnTo>
                    <a:pt x="30835" y="7543"/>
                  </a:lnTo>
                  <a:lnTo>
                    <a:pt x="30048" y="8813"/>
                  </a:lnTo>
                  <a:lnTo>
                    <a:pt x="31102" y="10083"/>
                  </a:lnTo>
                  <a:lnTo>
                    <a:pt x="30073" y="10083"/>
                  </a:lnTo>
                  <a:lnTo>
                    <a:pt x="30759" y="11252"/>
                  </a:lnTo>
                  <a:lnTo>
                    <a:pt x="29248" y="10083"/>
                  </a:lnTo>
                  <a:lnTo>
                    <a:pt x="30848" y="13893"/>
                  </a:lnTo>
                  <a:lnTo>
                    <a:pt x="29095" y="12623"/>
                  </a:lnTo>
                  <a:lnTo>
                    <a:pt x="30568" y="13893"/>
                  </a:lnTo>
                  <a:lnTo>
                    <a:pt x="29794" y="15163"/>
                  </a:lnTo>
                  <a:lnTo>
                    <a:pt x="30607" y="16433"/>
                  </a:lnTo>
                  <a:lnTo>
                    <a:pt x="30327" y="16433"/>
                  </a:lnTo>
                  <a:lnTo>
                    <a:pt x="30213" y="17703"/>
                  </a:lnTo>
                  <a:lnTo>
                    <a:pt x="30708" y="17703"/>
                  </a:lnTo>
                  <a:lnTo>
                    <a:pt x="30988" y="18973"/>
                  </a:lnTo>
                  <a:lnTo>
                    <a:pt x="31711" y="18973"/>
                  </a:lnTo>
                  <a:lnTo>
                    <a:pt x="30543" y="20243"/>
                  </a:lnTo>
                  <a:lnTo>
                    <a:pt x="30962" y="20243"/>
                  </a:lnTo>
                  <a:lnTo>
                    <a:pt x="30226" y="21513"/>
                  </a:lnTo>
                  <a:lnTo>
                    <a:pt x="30607" y="20243"/>
                  </a:lnTo>
                  <a:lnTo>
                    <a:pt x="29591" y="21513"/>
                  </a:lnTo>
                  <a:lnTo>
                    <a:pt x="29832" y="21513"/>
                  </a:lnTo>
                  <a:lnTo>
                    <a:pt x="30746" y="22783"/>
                  </a:lnTo>
                  <a:lnTo>
                    <a:pt x="29324" y="22783"/>
                  </a:lnTo>
                  <a:lnTo>
                    <a:pt x="29743" y="24053"/>
                  </a:lnTo>
                  <a:lnTo>
                    <a:pt x="30505" y="24053"/>
                  </a:lnTo>
                  <a:lnTo>
                    <a:pt x="30772" y="25323"/>
                  </a:lnTo>
                  <a:lnTo>
                    <a:pt x="29641" y="24053"/>
                  </a:lnTo>
                  <a:lnTo>
                    <a:pt x="29260" y="24053"/>
                  </a:lnTo>
                  <a:lnTo>
                    <a:pt x="28765" y="22783"/>
                  </a:lnTo>
                  <a:lnTo>
                    <a:pt x="28702" y="24053"/>
                  </a:lnTo>
                  <a:lnTo>
                    <a:pt x="29032" y="24053"/>
                  </a:lnTo>
                  <a:lnTo>
                    <a:pt x="29286" y="25323"/>
                  </a:lnTo>
                  <a:lnTo>
                    <a:pt x="30302" y="26593"/>
                  </a:lnTo>
                  <a:lnTo>
                    <a:pt x="29705" y="26593"/>
                  </a:lnTo>
                  <a:lnTo>
                    <a:pt x="30556" y="27863"/>
                  </a:lnTo>
                  <a:lnTo>
                    <a:pt x="29705" y="28917"/>
                  </a:lnTo>
                  <a:lnTo>
                    <a:pt x="29705" y="29375"/>
                  </a:lnTo>
                  <a:lnTo>
                    <a:pt x="29578" y="29222"/>
                  </a:lnTo>
                  <a:lnTo>
                    <a:pt x="29705" y="29375"/>
                  </a:lnTo>
                  <a:lnTo>
                    <a:pt x="29705" y="28917"/>
                  </a:lnTo>
                  <a:lnTo>
                    <a:pt x="29565" y="29083"/>
                  </a:lnTo>
                  <a:lnTo>
                    <a:pt x="29514" y="28409"/>
                  </a:lnTo>
                  <a:lnTo>
                    <a:pt x="29413" y="29552"/>
                  </a:lnTo>
                  <a:lnTo>
                    <a:pt x="29679" y="29451"/>
                  </a:lnTo>
                  <a:lnTo>
                    <a:pt x="30530" y="30403"/>
                  </a:lnTo>
                  <a:lnTo>
                    <a:pt x="30454" y="30772"/>
                  </a:lnTo>
                  <a:lnTo>
                    <a:pt x="30556" y="31330"/>
                  </a:lnTo>
                  <a:lnTo>
                    <a:pt x="31165" y="30403"/>
                  </a:lnTo>
                  <a:lnTo>
                    <a:pt x="31432" y="31673"/>
                  </a:lnTo>
                  <a:lnTo>
                    <a:pt x="31280" y="31673"/>
                  </a:lnTo>
                  <a:lnTo>
                    <a:pt x="31280" y="32943"/>
                  </a:lnTo>
                  <a:lnTo>
                    <a:pt x="29819" y="32943"/>
                  </a:lnTo>
                  <a:lnTo>
                    <a:pt x="30695" y="31826"/>
                  </a:lnTo>
                  <a:lnTo>
                    <a:pt x="31280" y="32943"/>
                  </a:lnTo>
                  <a:lnTo>
                    <a:pt x="31280" y="31673"/>
                  </a:lnTo>
                  <a:lnTo>
                    <a:pt x="30810" y="31673"/>
                  </a:lnTo>
                  <a:lnTo>
                    <a:pt x="30607" y="31673"/>
                  </a:lnTo>
                  <a:lnTo>
                    <a:pt x="30556" y="31330"/>
                  </a:lnTo>
                  <a:lnTo>
                    <a:pt x="30314" y="31673"/>
                  </a:lnTo>
                  <a:lnTo>
                    <a:pt x="28549" y="31673"/>
                  </a:lnTo>
                  <a:lnTo>
                    <a:pt x="30403" y="30467"/>
                  </a:lnTo>
                  <a:lnTo>
                    <a:pt x="28663" y="30403"/>
                  </a:lnTo>
                  <a:lnTo>
                    <a:pt x="28130" y="32943"/>
                  </a:lnTo>
                  <a:lnTo>
                    <a:pt x="28867" y="32943"/>
                  </a:lnTo>
                  <a:lnTo>
                    <a:pt x="28486" y="34213"/>
                  </a:lnTo>
                  <a:lnTo>
                    <a:pt x="29057" y="35483"/>
                  </a:lnTo>
                  <a:lnTo>
                    <a:pt x="29349" y="34213"/>
                  </a:lnTo>
                  <a:lnTo>
                    <a:pt x="29921" y="35483"/>
                  </a:lnTo>
                  <a:lnTo>
                    <a:pt x="30924" y="36753"/>
                  </a:lnTo>
                  <a:lnTo>
                    <a:pt x="27266" y="36753"/>
                  </a:lnTo>
                  <a:lnTo>
                    <a:pt x="28676" y="38023"/>
                  </a:lnTo>
                  <a:lnTo>
                    <a:pt x="29375" y="38023"/>
                  </a:lnTo>
                  <a:lnTo>
                    <a:pt x="30708" y="39293"/>
                  </a:lnTo>
                  <a:lnTo>
                    <a:pt x="30543" y="39293"/>
                  </a:lnTo>
                  <a:lnTo>
                    <a:pt x="30543" y="40563"/>
                  </a:lnTo>
                  <a:lnTo>
                    <a:pt x="30099" y="41249"/>
                  </a:lnTo>
                  <a:lnTo>
                    <a:pt x="30099" y="48183"/>
                  </a:lnTo>
                  <a:lnTo>
                    <a:pt x="29857" y="49453"/>
                  </a:lnTo>
                  <a:lnTo>
                    <a:pt x="29641" y="49453"/>
                  </a:lnTo>
                  <a:lnTo>
                    <a:pt x="29730" y="48183"/>
                  </a:lnTo>
                  <a:lnTo>
                    <a:pt x="30099" y="48183"/>
                  </a:lnTo>
                  <a:lnTo>
                    <a:pt x="30099" y="41249"/>
                  </a:lnTo>
                  <a:lnTo>
                    <a:pt x="29718" y="41833"/>
                  </a:lnTo>
                  <a:lnTo>
                    <a:pt x="29260" y="41833"/>
                  </a:lnTo>
                  <a:lnTo>
                    <a:pt x="29349" y="40563"/>
                  </a:lnTo>
                  <a:lnTo>
                    <a:pt x="30543" y="40563"/>
                  </a:lnTo>
                  <a:lnTo>
                    <a:pt x="30543" y="39293"/>
                  </a:lnTo>
                  <a:lnTo>
                    <a:pt x="28829" y="39293"/>
                  </a:lnTo>
                  <a:lnTo>
                    <a:pt x="28714" y="40563"/>
                  </a:lnTo>
                  <a:lnTo>
                    <a:pt x="29210" y="40563"/>
                  </a:lnTo>
                  <a:lnTo>
                    <a:pt x="28257" y="41833"/>
                  </a:lnTo>
                  <a:lnTo>
                    <a:pt x="28752" y="41833"/>
                  </a:lnTo>
                  <a:lnTo>
                    <a:pt x="28816" y="44373"/>
                  </a:lnTo>
                  <a:lnTo>
                    <a:pt x="29464" y="45643"/>
                  </a:lnTo>
                  <a:lnTo>
                    <a:pt x="29540" y="46913"/>
                  </a:lnTo>
                  <a:lnTo>
                    <a:pt x="28587" y="46913"/>
                  </a:lnTo>
                  <a:lnTo>
                    <a:pt x="28841" y="49453"/>
                  </a:lnTo>
                  <a:lnTo>
                    <a:pt x="27825" y="51993"/>
                  </a:lnTo>
                  <a:lnTo>
                    <a:pt x="26936" y="53263"/>
                  </a:lnTo>
                  <a:lnTo>
                    <a:pt x="27724" y="54533"/>
                  </a:lnTo>
                  <a:lnTo>
                    <a:pt x="27990" y="54533"/>
                  </a:lnTo>
                  <a:lnTo>
                    <a:pt x="27990" y="55803"/>
                  </a:lnTo>
                  <a:lnTo>
                    <a:pt x="27444" y="55803"/>
                  </a:lnTo>
                  <a:lnTo>
                    <a:pt x="28244" y="59613"/>
                  </a:lnTo>
                  <a:lnTo>
                    <a:pt x="27051" y="60883"/>
                  </a:lnTo>
                  <a:lnTo>
                    <a:pt x="26822" y="60883"/>
                  </a:lnTo>
                  <a:lnTo>
                    <a:pt x="26301" y="62153"/>
                  </a:lnTo>
                  <a:lnTo>
                    <a:pt x="28524" y="62153"/>
                  </a:lnTo>
                  <a:lnTo>
                    <a:pt x="27622" y="63423"/>
                  </a:lnTo>
                  <a:lnTo>
                    <a:pt x="27546" y="110413"/>
                  </a:lnTo>
                  <a:lnTo>
                    <a:pt x="27152" y="111683"/>
                  </a:lnTo>
                  <a:lnTo>
                    <a:pt x="26695" y="111683"/>
                  </a:lnTo>
                  <a:lnTo>
                    <a:pt x="26974" y="110413"/>
                  </a:lnTo>
                  <a:lnTo>
                    <a:pt x="27546" y="110413"/>
                  </a:lnTo>
                  <a:lnTo>
                    <a:pt x="27546" y="63423"/>
                  </a:lnTo>
                  <a:lnTo>
                    <a:pt x="27216" y="64693"/>
                  </a:lnTo>
                  <a:lnTo>
                    <a:pt x="27216" y="67233"/>
                  </a:lnTo>
                  <a:lnTo>
                    <a:pt x="26873" y="68503"/>
                  </a:lnTo>
                  <a:lnTo>
                    <a:pt x="26035" y="69773"/>
                  </a:lnTo>
                  <a:lnTo>
                    <a:pt x="27228" y="69773"/>
                  </a:lnTo>
                  <a:lnTo>
                    <a:pt x="25069" y="72313"/>
                  </a:lnTo>
                  <a:lnTo>
                    <a:pt x="26936" y="72313"/>
                  </a:lnTo>
                  <a:lnTo>
                    <a:pt x="26047" y="73583"/>
                  </a:lnTo>
                  <a:lnTo>
                    <a:pt x="25717" y="73583"/>
                  </a:lnTo>
                  <a:lnTo>
                    <a:pt x="25120" y="76123"/>
                  </a:lnTo>
                  <a:lnTo>
                    <a:pt x="26250" y="76123"/>
                  </a:lnTo>
                  <a:lnTo>
                    <a:pt x="26441" y="77393"/>
                  </a:lnTo>
                  <a:lnTo>
                    <a:pt x="25488" y="77393"/>
                  </a:lnTo>
                  <a:lnTo>
                    <a:pt x="26492" y="78663"/>
                  </a:lnTo>
                  <a:lnTo>
                    <a:pt x="26301" y="78663"/>
                  </a:lnTo>
                  <a:lnTo>
                    <a:pt x="26517" y="79933"/>
                  </a:lnTo>
                  <a:lnTo>
                    <a:pt x="26073" y="79933"/>
                  </a:lnTo>
                  <a:lnTo>
                    <a:pt x="25793" y="81203"/>
                  </a:lnTo>
                  <a:lnTo>
                    <a:pt x="25361" y="81203"/>
                  </a:lnTo>
                  <a:lnTo>
                    <a:pt x="25527" y="82473"/>
                  </a:lnTo>
                  <a:lnTo>
                    <a:pt x="25031" y="82473"/>
                  </a:lnTo>
                  <a:lnTo>
                    <a:pt x="25806" y="83743"/>
                  </a:lnTo>
                  <a:lnTo>
                    <a:pt x="24015" y="82473"/>
                  </a:lnTo>
                  <a:lnTo>
                    <a:pt x="24714" y="83743"/>
                  </a:lnTo>
                  <a:lnTo>
                    <a:pt x="24574" y="86347"/>
                  </a:lnTo>
                  <a:lnTo>
                    <a:pt x="24841" y="87553"/>
                  </a:lnTo>
                  <a:lnTo>
                    <a:pt x="24180" y="86283"/>
                  </a:lnTo>
                  <a:lnTo>
                    <a:pt x="23990" y="88823"/>
                  </a:lnTo>
                  <a:lnTo>
                    <a:pt x="24320" y="90093"/>
                  </a:lnTo>
                  <a:lnTo>
                    <a:pt x="24244" y="92633"/>
                  </a:lnTo>
                  <a:lnTo>
                    <a:pt x="24561" y="91363"/>
                  </a:lnTo>
                  <a:lnTo>
                    <a:pt x="25692" y="91363"/>
                  </a:lnTo>
                  <a:lnTo>
                    <a:pt x="25781" y="92633"/>
                  </a:lnTo>
                  <a:lnTo>
                    <a:pt x="25920" y="92633"/>
                  </a:lnTo>
                  <a:lnTo>
                    <a:pt x="25781" y="93903"/>
                  </a:lnTo>
                  <a:lnTo>
                    <a:pt x="24790" y="93903"/>
                  </a:lnTo>
                  <a:lnTo>
                    <a:pt x="24447" y="92633"/>
                  </a:lnTo>
                  <a:lnTo>
                    <a:pt x="24765" y="93903"/>
                  </a:lnTo>
                  <a:lnTo>
                    <a:pt x="24561" y="93903"/>
                  </a:lnTo>
                  <a:lnTo>
                    <a:pt x="22961" y="95173"/>
                  </a:lnTo>
                  <a:lnTo>
                    <a:pt x="24104" y="96443"/>
                  </a:lnTo>
                  <a:lnTo>
                    <a:pt x="23812" y="96443"/>
                  </a:lnTo>
                  <a:lnTo>
                    <a:pt x="23964" y="97713"/>
                  </a:lnTo>
                  <a:lnTo>
                    <a:pt x="24257" y="98983"/>
                  </a:lnTo>
                  <a:lnTo>
                    <a:pt x="24396" y="100253"/>
                  </a:lnTo>
                  <a:lnTo>
                    <a:pt x="25095" y="100253"/>
                  </a:lnTo>
                  <a:lnTo>
                    <a:pt x="25781" y="101523"/>
                  </a:lnTo>
                  <a:lnTo>
                    <a:pt x="25654" y="101523"/>
                  </a:lnTo>
                  <a:lnTo>
                    <a:pt x="25146" y="104063"/>
                  </a:lnTo>
                  <a:lnTo>
                    <a:pt x="25069" y="105333"/>
                  </a:lnTo>
                  <a:lnTo>
                    <a:pt x="25196" y="105333"/>
                  </a:lnTo>
                  <a:lnTo>
                    <a:pt x="25742" y="106603"/>
                  </a:lnTo>
                  <a:lnTo>
                    <a:pt x="25958" y="105333"/>
                  </a:lnTo>
                  <a:lnTo>
                    <a:pt x="26517" y="106603"/>
                  </a:lnTo>
                  <a:lnTo>
                    <a:pt x="25742" y="106603"/>
                  </a:lnTo>
                  <a:lnTo>
                    <a:pt x="25996" y="107873"/>
                  </a:lnTo>
                  <a:lnTo>
                    <a:pt x="25336" y="106603"/>
                  </a:lnTo>
                  <a:lnTo>
                    <a:pt x="25679" y="109143"/>
                  </a:lnTo>
                  <a:lnTo>
                    <a:pt x="26682" y="111683"/>
                  </a:lnTo>
                  <a:lnTo>
                    <a:pt x="28168" y="114223"/>
                  </a:lnTo>
                  <a:lnTo>
                    <a:pt x="25336" y="118033"/>
                  </a:lnTo>
                  <a:lnTo>
                    <a:pt x="27457" y="119303"/>
                  </a:lnTo>
                  <a:lnTo>
                    <a:pt x="28714" y="120573"/>
                  </a:lnTo>
                  <a:lnTo>
                    <a:pt x="28867" y="121843"/>
                  </a:lnTo>
                  <a:lnTo>
                    <a:pt x="27990" y="120573"/>
                  </a:lnTo>
                  <a:lnTo>
                    <a:pt x="27724" y="121843"/>
                  </a:lnTo>
                  <a:lnTo>
                    <a:pt x="28663" y="121843"/>
                  </a:lnTo>
                  <a:lnTo>
                    <a:pt x="28905" y="123113"/>
                  </a:lnTo>
                  <a:lnTo>
                    <a:pt x="29222" y="124383"/>
                  </a:lnTo>
                  <a:lnTo>
                    <a:pt x="28536" y="124383"/>
                  </a:lnTo>
                  <a:lnTo>
                    <a:pt x="28613" y="125133"/>
                  </a:lnTo>
                  <a:lnTo>
                    <a:pt x="28879" y="125653"/>
                  </a:lnTo>
                  <a:lnTo>
                    <a:pt x="28714" y="125653"/>
                  </a:lnTo>
                  <a:lnTo>
                    <a:pt x="28638" y="125450"/>
                  </a:lnTo>
                  <a:lnTo>
                    <a:pt x="28651" y="125653"/>
                  </a:lnTo>
                  <a:lnTo>
                    <a:pt x="24536" y="125653"/>
                  </a:lnTo>
                  <a:lnTo>
                    <a:pt x="24155" y="124383"/>
                  </a:lnTo>
                  <a:lnTo>
                    <a:pt x="19253" y="124383"/>
                  </a:lnTo>
                  <a:lnTo>
                    <a:pt x="19316" y="125450"/>
                  </a:lnTo>
                  <a:lnTo>
                    <a:pt x="19939" y="126923"/>
                  </a:lnTo>
                  <a:lnTo>
                    <a:pt x="19240" y="126492"/>
                  </a:lnTo>
                  <a:lnTo>
                    <a:pt x="19177" y="125133"/>
                  </a:lnTo>
                  <a:lnTo>
                    <a:pt x="19253" y="125310"/>
                  </a:lnTo>
                  <a:lnTo>
                    <a:pt x="19253" y="124383"/>
                  </a:lnTo>
                  <a:lnTo>
                    <a:pt x="18783" y="123113"/>
                  </a:lnTo>
                  <a:lnTo>
                    <a:pt x="20066" y="123113"/>
                  </a:lnTo>
                  <a:lnTo>
                    <a:pt x="19354" y="121843"/>
                  </a:lnTo>
                  <a:lnTo>
                    <a:pt x="18757" y="121843"/>
                  </a:lnTo>
                  <a:lnTo>
                    <a:pt x="18821" y="120573"/>
                  </a:lnTo>
                  <a:lnTo>
                    <a:pt x="20040" y="120573"/>
                  </a:lnTo>
                  <a:lnTo>
                    <a:pt x="18669" y="119303"/>
                  </a:lnTo>
                  <a:lnTo>
                    <a:pt x="19342" y="119303"/>
                  </a:lnTo>
                  <a:lnTo>
                    <a:pt x="19773" y="116763"/>
                  </a:lnTo>
                  <a:lnTo>
                    <a:pt x="18935" y="118033"/>
                  </a:lnTo>
                  <a:lnTo>
                    <a:pt x="19189" y="115493"/>
                  </a:lnTo>
                  <a:lnTo>
                    <a:pt x="18084" y="115493"/>
                  </a:lnTo>
                  <a:lnTo>
                    <a:pt x="18630" y="114223"/>
                  </a:lnTo>
                  <a:lnTo>
                    <a:pt x="17665" y="114223"/>
                  </a:lnTo>
                  <a:lnTo>
                    <a:pt x="19177" y="112953"/>
                  </a:lnTo>
                  <a:lnTo>
                    <a:pt x="18859" y="112953"/>
                  </a:lnTo>
                  <a:lnTo>
                    <a:pt x="18897" y="111683"/>
                  </a:lnTo>
                  <a:lnTo>
                    <a:pt x="18618" y="110413"/>
                  </a:lnTo>
                  <a:lnTo>
                    <a:pt x="18161" y="109143"/>
                  </a:lnTo>
                  <a:lnTo>
                    <a:pt x="18669" y="110413"/>
                  </a:lnTo>
                  <a:lnTo>
                    <a:pt x="18351" y="107873"/>
                  </a:lnTo>
                  <a:lnTo>
                    <a:pt x="18122" y="107873"/>
                  </a:lnTo>
                  <a:lnTo>
                    <a:pt x="17945" y="106997"/>
                  </a:lnTo>
                  <a:lnTo>
                    <a:pt x="18122" y="106603"/>
                  </a:lnTo>
                  <a:lnTo>
                    <a:pt x="18694" y="105333"/>
                  </a:lnTo>
                  <a:lnTo>
                    <a:pt x="16230" y="105333"/>
                  </a:lnTo>
                  <a:lnTo>
                    <a:pt x="16230" y="128193"/>
                  </a:lnTo>
                  <a:lnTo>
                    <a:pt x="16103" y="129463"/>
                  </a:lnTo>
                  <a:lnTo>
                    <a:pt x="15328" y="128193"/>
                  </a:lnTo>
                  <a:lnTo>
                    <a:pt x="16230" y="128193"/>
                  </a:lnTo>
                  <a:lnTo>
                    <a:pt x="16230" y="105333"/>
                  </a:lnTo>
                  <a:lnTo>
                    <a:pt x="15443" y="105333"/>
                  </a:lnTo>
                  <a:lnTo>
                    <a:pt x="17221" y="104063"/>
                  </a:lnTo>
                  <a:lnTo>
                    <a:pt x="15811" y="101523"/>
                  </a:lnTo>
                  <a:lnTo>
                    <a:pt x="14795" y="100253"/>
                  </a:lnTo>
                  <a:lnTo>
                    <a:pt x="14732" y="100050"/>
                  </a:lnTo>
                  <a:lnTo>
                    <a:pt x="13970" y="97713"/>
                  </a:lnTo>
                  <a:lnTo>
                    <a:pt x="15024" y="97713"/>
                  </a:lnTo>
                  <a:lnTo>
                    <a:pt x="13589" y="96443"/>
                  </a:lnTo>
                  <a:lnTo>
                    <a:pt x="13525" y="96012"/>
                  </a:lnTo>
                  <a:lnTo>
                    <a:pt x="13462" y="94094"/>
                  </a:lnTo>
                  <a:lnTo>
                    <a:pt x="13487" y="91363"/>
                  </a:lnTo>
                  <a:lnTo>
                    <a:pt x="12369" y="90093"/>
                  </a:lnTo>
                  <a:lnTo>
                    <a:pt x="12700" y="90093"/>
                  </a:lnTo>
                  <a:lnTo>
                    <a:pt x="12852" y="88823"/>
                  </a:lnTo>
                  <a:lnTo>
                    <a:pt x="12242" y="90093"/>
                  </a:lnTo>
                  <a:lnTo>
                    <a:pt x="11696" y="90093"/>
                  </a:lnTo>
                  <a:lnTo>
                    <a:pt x="10350" y="88823"/>
                  </a:lnTo>
                  <a:lnTo>
                    <a:pt x="11734" y="88823"/>
                  </a:lnTo>
                  <a:lnTo>
                    <a:pt x="9969" y="87553"/>
                  </a:lnTo>
                  <a:lnTo>
                    <a:pt x="11468" y="87553"/>
                  </a:lnTo>
                  <a:lnTo>
                    <a:pt x="11506" y="86283"/>
                  </a:lnTo>
                  <a:lnTo>
                    <a:pt x="11125" y="86283"/>
                  </a:lnTo>
                  <a:lnTo>
                    <a:pt x="10922" y="85013"/>
                  </a:lnTo>
                  <a:lnTo>
                    <a:pt x="10363" y="85013"/>
                  </a:lnTo>
                  <a:lnTo>
                    <a:pt x="10426" y="83743"/>
                  </a:lnTo>
                  <a:lnTo>
                    <a:pt x="10883" y="83743"/>
                  </a:lnTo>
                  <a:lnTo>
                    <a:pt x="10553" y="82473"/>
                  </a:lnTo>
                  <a:lnTo>
                    <a:pt x="8597" y="81203"/>
                  </a:lnTo>
                  <a:lnTo>
                    <a:pt x="8597" y="78663"/>
                  </a:lnTo>
                  <a:lnTo>
                    <a:pt x="9931" y="78663"/>
                  </a:lnTo>
                  <a:lnTo>
                    <a:pt x="9448" y="77393"/>
                  </a:lnTo>
                  <a:lnTo>
                    <a:pt x="8864" y="77393"/>
                  </a:lnTo>
                  <a:lnTo>
                    <a:pt x="8001" y="77393"/>
                  </a:lnTo>
                  <a:lnTo>
                    <a:pt x="8407" y="76123"/>
                  </a:lnTo>
                  <a:lnTo>
                    <a:pt x="8864" y="77393"/>
                  </a:lnTo>
                  <a:lnTo>
                    <a:pt x="8686" y="74853"/>
                  </a:lnTo>
                  <a:lnTo>
                    <a:pt x="8229" y="76123"/>
                  </a:lnTo>
                  <a:lnTo>
                    <a:pt x="7658" y="74853"/>
                  </a:lnTo>
                  <a:lnTo>
                    <a:pt x="6769" y="76123"/>
                  </a:lnTo>
                  <a:lnTo>
                    <a:pt x="7124" y="74853"/>
                  </a:lnTo>
                  <a:lnTo>
                    <a:pt x="7175" y="73583"/>
                  </a:lnTo>
                  <a:lnTo>
                    <a:pt x="7467" y="73583"/>
                  </a:lnTo>
                  <a:lnTo>
                    <a:pt x="7073" y="72313"/>
                  </a:lnTo>
                  <a:lnTo>
                    <a:pt x="8801" y="72313"/>
                  </a:lnTo>
                  <a:lnTo>
                    <a:pt x="7835" y="71043"/>
                  </a:lnTo>
                  <a:lnTo>
                    <a:pt x="8242" y="69773"/>
                  </a:lnTo>
                  <a:lnTo>
                    <a:pt x="7315" y="69773"/>
                  </a:lnTo>
                  <a:lnTo>
                    <a:pt x="7505" y="68503"/>
                  </a:lnTo>
                  <a:lnTo>
                    <a:pt x="8089" y="68503"/>
                  </a:lnTo>
                  <a:lnTo>
                    <a:pt x="8064" y="67233"/>
                  </a:lnTo>
                  <a:lnTo>
                    <a:pt x="7467" y="68351"/>
                  </a:lnTo>
                  <a:lnTo>
                    <a:pt x="7569" y="67233"/>
                  </a:lnTo>
                  <a:lnTo>
                    <a:pt x="7391" y="67017"/>
                  </a:lnTo>
                  <a:lnTo>
                    <a:pt x="7391" y="68503"/>
                  </a:lnTo>
                  <a:lnTo>
                    <a:pt x="6705" y="69773"/>
                  </a:lnTo>
                  <a:lnTo>
                    <a:pt x="7124" y="67233"/>
                  </a:lnTo>
                  <a:lnTo>
                    <a:pt x="7200" y="68503"/>
                  </a:lnTo>
                  <a:lnTo>
                    <a:pt x="7391" y="68503"/>
                  </a:lnTo>
                  <a:lnTo>
                    <a:pt x="7391" y="67017"/>
                  </a:lnTo>
                  <a:lnTo>
                    <a:pt x="6553" y="65963"/>
                  </a:lnTo>
                  <a:lnTo>
                    <a:pt x="6743" y="64693"/>
                  </a:lnTo>
                  <a:lnTo>
                    <a:pt x="7607" y="63690"/>
                  </a:lnTo>
                  <a:lnTo>
                    <a:pt x="7594" y="63423"/>
                  </a:lnTo>
                  <a:lnTo>
                    <a:pt x="6159" y="60883"/>
                  </a:lnTo>
                  <a:lnTo>
                    <a:pt x="6172" y="59613"/>
                  </a:lnTo>
                  <a:lnTo>
                    <a:pt x="4457" y="59613"/>
                  </a:lnTo>
                  <a:lnTo>
                    <a:pt x="6680" y="58343"/>
                  </a:lnTo>
                  <a:lnTo>
                    <a:pt x="5778" y="57073"/>
                  </a:lnTo>
                  <a:lnTo>
                    <a:pt x="6527" y="57073"/>
                  </a:lnTo>
                  <a:lnTo>
                    <a:pt x="6553" y="55803"/>
                  </a:lnTo>
                  <a:lnTo>
                    <a:pt x="5905" y="54533"/>
                  </a:lnTo>
                  <a:lnTo>
                    <a:pt x="5181" y="53263"/>
                  </a:lnTo>
                  <a:lnTo>
                    <a:pt x="5626" y="53263"/>
                  </a:lnTo>
                  <a:lnTo>
                    <a:pt x="5918" y="51993"/>
                  </a:lnTo>
                  <a:lnTo>
                    <a:pt x="5613" y="50723"/>
                  </a:lnTo>
                  <a:lnTo>
                    <a:pt x="5270" y="50723"/>
                  </a:lnTo>
                  <a:lnTo>
                    <a:pt x="5283" y="49453"/>
                  </a:lnTo>
                  <a:lnTo>
                    <a:pt x="4711" y="49453"/>
                  </a:lnTo>
                  <a:lnTo>
                    <a:pt x="6794" y="46913"/>
                  </a:lnTo>
                  <a:lnTo>
                    <a:pt x="2819" y="45656"/>
                  </a:lnTo>
                  <a:lnTo>
                    <a:pt x="2667" y="46913"/>
                  </a:lnTo>
                  <a:lnTo>
                    <a:pt x="2514" y="46647"/>
                  </a:lnTo>
                  <a:lnTo>
                    <a:pt x="2501" y="46913"/>
                  </a:lnTo>
                  <a:lnTo>
                    <a:pt x="1638" y="46913"/>
                  </a:lnTo>
                  <a:lnTo>
                    <a:pt x="1282" y="48183"/>
                  </a:lnTo>
                  <a:lnTo>
                    <a:pt x="1752" y="48183"/>
                  </a:lnTo>
                  <a:lnTo>
                    <a:pt x="1905" y="49453"/>
                  </a:lnTo>
                  <a:lnTo>
                    <a:pt x="1066" y="48183"/>
                  </a:lnTo>
                  <a:lnTo>
                    <a:pt x="825" y="49453"/>
                  </a:lnTo>
                  <a:lnTo>
                    <a:pt x="1270" y="49453"/>
                  </a:lnTo>
                  <a:lnTo>
                    <a:pt x="901" y="50723"/>
                  </a:lnTo>
                  <a:lnTo>
                    <a:pt x="1803" y="49453"/>
                  </a:lnTo>
                  <a:lnTo>
                    <a:pt x="1828" y="50723"/>
                  </a:lnTo>
                  <a:lnTo>
                    <a:pt x="1638" y="50723"/>
                  </a:lnTo>
                  <a:lnTo>
                    <a:pt x="1562" y="53263"/>
                  </a:lnTo>
                  <a:lnTo>
                    <a:pt x="2146" y="52451"/>
                  </a:lnTo>
                  <a:lnTo>
                    <a:pt x="2451" y="52463"/>
                  </a:lnTo>
                  <a:lnTo>
                    <a:pt x="2336" y="52171"/>
                  </a:lnTo>
                  <a:lnTo>
                    <a:pt x="2463" y="51993"/>
                  </a:lnTo>
                  <a:lnTo>
                    <a:pt x="3708" y="53263"/>
                  </a:lnTo>
                  <a:lnTo>
                    <a:pt x="2298" y="55803"/>
                  </a:lnTo>
                  <a:lnTo>
                    <a:pt x="2959" y="57073"/>
                  </a:lnTo>
                  <a:lnTo>
                    <a:pt x="2654" y="57073"/>
                  </a:lnTo>
                  <a:lnTo>
                    <a:pt x="3162" y="58343"/>
                  </a:lnTo>
                  <a:lnTo>
                    <a:pt x="3213" y="59613"/>
                  </a:lnTo>
                  <a:lnTo>
                    <a:pt x="3949" y="59613"/>
                  </a:lnTo>
                  <a:lnTo>
                    <a:pt x="3987" y="60883"/>
                  </a:lnTo>
                  <a:lnTo>
                    <a:pt x="3746" y="60883"/>
                  </a:lnTo>
                  <a:lnTo>
                    <a:pt x="3416" y="62153"/>
                  </a:lnTo>
                  <a:lnTo>
                    <a:pt x="2921" y="62153"/>
                  </a:lnTo>
                  <a:lnTo>
                    <a:pt x="2781" y="62153"/>
                  </a:lnTo>
                  <a:lnTo>
                    <a:pt x="2870" y="62674"/>
                  </a:lnTo>
                  <a:lnTo>
                    <a:pt x="2794" y="63423"/>
                  </a:lnTo>
                  <a:lnTo>
                    <a:pt x="2514" y="63423"/>
                  </a:lnTo>
                  <a:lnTo>
                    <a:pt x="2565" y="63690"/>
                  </a:lnTo>
                  <a:lnTo>
                    <a:pt x="3340" y="64693"/>
                  </a:lnTo>
                  <a:lnTo>
                    <a:pt x="3429" y="65963"/>
                  </a:lnTo>
                  <a:lnTo>
                    <a:pt x="2781" y="65963"/>
                  </a:lnTo>
                  <a:lnTo>
                    <a:pt x="2374" y="65963"/>
                  </a:lnTo>
                  <a:lnTo>
                    <a:pt x="1447" y="68503"/>
                  </a:lnTo>
                  <a:lnTo>
                    <a:pt x="5029" y="69773"/>
                  </a:lnTo>
                  <a:lnTo>
                    <a:pt x="4432" y="70192"/>
                  </a:lnTo>
                  <a:lnTo>
                    <a:pt x="4445" y="71043"/>
                  </a:lnTo>
                  <a:lnTo>
                    <a:pt x="3098" y="72313"/>
                  </a:lnTo>
                  <a:lnTo>
                    <a:pt x="2603" y="73583"/>
                  </a:lnTo>
                  <a:lnTo>
                    <a:pt x="4660" y="73583"/>
                  </a:lnTo>
                  <a:lnTo>
                    <a:pt x="4267" y="74853"/>
                  </a:lnTo>
                  <a:lnTo>
                    <a:pt x="5930" y="74853"/>
                  </a:lnTo>
                  <a:lnTo>
                    <a:pt x="5753" y="76123"/>
                  </a:lnTo>
                  <a:lnTo>
                    <a:pt x="4064" y="76123"/>
                  </a:lnTo>
                  <a:lnTo>
                    <a:pt x="4178" y="74853"/>
                  </a:lnTo>
                  <a:lnTo>
                    <a:pt x="3987" y="74853"/>
                  </a:lnTo>
                  <a:lnTo>
                    <a:pt x="3606" y="76123"/>
                  </a:lnTo>
                  <a:lnTo>
                    <a:pt x="3606" y="76568"/>
                  </a:lnTo>
                  <a:lnTo>
                    <a:pt x="3517" y="77190"/>
                  </a:lnTo>
                  <a:lnTo>
                    <a:pt x="3606" y="77393"/>
                  </a:lnTo>
                  <a:lnTo>
                    <a:pt x="3416" y="76974"/>
                  </a:lnTo>
                  <a:lnTo>
                    <a:pt x="3378" y="77393"/>
                  </a:lnTo>
                  <a:lnTo>
                    <a:pt x="3327" y="77190"/>
                  </a:lnTo>
                  <a:lnTo>
                    <a:pt x="3225" y="77393"/>
                  </a:lnTo>
                  <a:lnTo>
                    <a:pt x="3975" y="78663"/>
                  </a:lnTo>
                  <a:lnTo>
                    <a:pt x="4038" y="79870"/>
                  </a:lnTo>
                  <a:lnTo>
                    <a:pt x="3975" y="80098"/>
                  </a:lnTo>
                  <a:lnTo>
                    <a:pt x="4051" y="79946"/>
                  </a:lnTo>
                  <a:lnTo>
                    <a:pt x="4584" y="79933"/>
                  </a:lnTo>
                  <a:lnTo>
                    <a:pt x="4762" y="82473"/>
                  </a:lnTo>
                  <a:lnTo>
                    <a:pt x="5511" y="81203"/>
                  </a:lnTo>
                  <a:lnTo>
                    <a:pt x="6057" y="81203"/>
                  </a:lnTo>
                  <a:lnTo>
                    <a:pt x="5727" y="82473"/>
                  </a:lnTo>
                  <a:lnTo>
                    <a:pt x="5499" y="82473"/>
                  </a:lnTo>
                  <a:lnTo>
                    <a:pt x="5283" y="83743"/>
                  </a:lnTo>
                  <a:lnTo>
                    <a:pt x="5130" y="83743"/>
                  </a:lnTo>
                  <a:lnTo>
                    <a:pt x="4191" y="85013"/>
                  </a:lnTo>
                  <a:lnTo>
                    <a:pt x="4191" y="86156"/>
                  </a:lnTo>
                  <a:lnTo>
                    <a:pt x="4775" y="85013"/>
                  </a:lnTo>
                  <a:lnTo>
                    <a:pt x="4724" y="86283"/>
                  </a:lnTo>
                  <a:lnTo>
                    <a:pt x="6108" y="86283"/>
                  </a:lnTo>
                  <a:lnTo>
                    <a:pt x="7035" y="87553"/>
                  </a:lnTo>
                  <a:lnTo>
                    <a:pt x="6121" y="87553"/>
                  </a:lnTo>
                  <a:lnTo>
                    <a:pt x="6146" y="86334"/>
                  </a:lnTo>
                  <a:lnTo>
                    <a:pt x="5207" y="88823"/>
                  </a:lnTo>
                  <a:lnTo>
                    <a:pt x="5880" y="88823"/>
                  </a:lnTo>
                  <a:lnTo>
                    <a:pt x="6134" y="90093"/>
                  </a:lnTo>
                  <a:lnTo>
                    <a:pt x="6692" y="90093"/>
                  </a:lnTo>
                  <a:lnTo>
                    <a:pt x="6451" y="91363"/>
                  </a:lnTo>
                  <a:lnTo>
                    <a:pt x="7200" y="91363"/>
                  </a:lnTo>
                  <a:lnTo>
                    <a:pt x="7810" y="91363"/>
                  </a:lnTo>
                  <a:lnTo>
                    <a:pt x="8242" y="92633"/>
                  </a:lnTo>
                  <a:lnTo>
                    <a:pt x="8788" y="92633"/>
                  </a:lnTo>
                  <a:lnTo>
                    <a:pt x="7124" y="93903"/>
                  </a:lnTo>
                  <a:lnTo>
                    <a:pt x="7988" y="95173"/>
                  </a:lnTo>
                  <a:lnTo>
                    <a:pt x="6870" y="95173"/>
                  </a:lnTo>
                  <a:lnTo>
                    <a:pt x="7835" y="96443"/>
                  </a:lnTo>
                  <a:lnTo>
                    <a:pt x="8255" y="96443"/>
                  </a:lnTo>
                  <a:lnTo>
                    <a:pt x="8293" y="95173"/>
                  </a:lnTo>
                  <a:lnTo>
                    <a:pt x="8775" y="96012"/>
                  </a:lnTo>
                  <a:lnTo>
                    <a:pt x="8470" y="96443"/>
                  </a:lnTo>
                  <a:lnTo>
                    <a:pt x="8826" y="96443"/>
                  </a:lnTo>
                  <a:lnTo>
                    <a:pt x="8902" y="96253"/>
                  </a:lnTo>
                  <a:lnTo>
                    <a:pt x="9334" y="95173"/>
                  </a:lnTo>
                  <a:lnTo>
                    <a:pt x="9004" y="96012"/>
                  </a:lnTo>
                  <a:lnTo>
                    <a:pt x="9017" y="96443"/>
                  </a:lnTo>
                  <a:lnTo>
                    <a:pt x="10350" y="96443"/>
                  </a:lnTo>
                  <a:lnTo>
                    <a:pt x="9867" y="97713"/>
                  </a:lnTo>
                  <a:lnTo>
                    <a:pt x="8102" y="98983"/>
                  </a:lnTo>
                  <a:lnTo>
                    <a:pt x="7670" y="100253"/>
                  </a:lnTo>
                  <a:lnTo>
                    <a:pt x="9626" y="100253"/>
                  </a:lnTo>
                  <a:lnTo>
                    <a:pt x="9626" y="102793"/>
                  </a:lnTo>
                  <a:lnTo>
                    <a:pt x="9791" y="101523"/>
                  </a:lnTo>
                  <a:lnTo>
                    <a:pt x="10541" y="101523"/>
                  </a:lnTo>
                  <a:lnTo>
                    <a:pt x="10147" y="102793"/>
                  </a:lnTo>
                  <a:lnTo>
                    <a:pt x="10617" y="102793"/>
                  </a:lnTo>
                  <a:lnTo>
                    <a:pt x="10020" y="104063"/>
                  </a:lnTo>
                  <a:lnTo>
                    <a:pt x="9982" y="105333"/>
                  </a:lnTo>
                  <a:lnTo>
                    <a:pt x="11176" y="105333"/>
                  </a:lnTo>
                  <a:lnTo>
                    <a:pt x="10668" y="106603"/>
                  </a:lnTo>
                  <a:lnTo>
                    <a:pt x="10795" y="107873"/>
                  </a:lnTo>
                  <a:lnTo>
                    <a:pt x="12788" y="107873"/>
                  </a:lnTo>
                  <a:lnTo>
                    <a:pt x="13004" y="109143"/>
                  </a:lnTo>
                  <a:lnTo>
                    <a:pt x="11747" y="109143"/>
                  </a:lnTo>
                  <a:lnTo>
                    <a:pt x="12306" y="110413"/>
                  </a:lnTo>
                  <a:lnTo>
                    <a:pt x="13436" y="110413"/>
                  </a:lnTo>
                  <a:lnTo>
                    <a:pt x="13576" y="111683"/>
                  </a:lnTo>
                  <a:lnTo>
                    <a:pt x="13322" y="111683"/>
                  </a:lnTo>
                  <a:lnTo>
                    <a:pt x="13271" y="114223"/>
                  </a:lnTo>
                  <a:lnTo>
                    <a:pt x="13512" y="116763"/>
                  </a:lnTo>
                  <a:lnTo>
                    <a:pt x="12865" y="116763"/>
                  </a:lnTo>
                  <a:lnTo>
                    <a:pt x="13055" y="118033"/>
                  </a:lnTo>
                  <a:lnTo>
                    <a:pt x="13246" y="118033"/>
                  </a:lnTo>
                  <a:lnTo>
                    <a:pt x="13398" y="119303"/>
                  </a:lnTo>
                  <a:lnTo>
                    <a:pt x="13233" y="119303"/>
                  </a:lnTo>
                  <a:lnTo>
                    <a:pt x="12661" y="120573"/>
                  </a:lnTo>
                  <a:lnTo>
                    <a:pt x="13804" y="120573"/>
                  </a:lnTo>
                  <a:lnTo>
                    <a:pt x="14960" y="120573"/>
                  </a:lnTo>
                  <a:lnTo>
                    <a:pt x="14338" y="121843"/>
                  </a:lnTo>
                  <a:lnTo>
                    <a:pt x="13436" y="121843"/>
                  </a:lnTo>
                  <a:lnTo>
                    <a:pt x="13804" y="120573"/>
                  </a:lnTo>
                  <a:lnTo>
                    <a:pt x="13347" y="121843"/>
                  </a:lnTo>
                  <a:lnTo>
                    <a:pt x="11430" y="121843"/>
                  </a:lnTo>
                  <a:lnTo>
                    <a:pt x="13703" y="123113"/>
                  </a:lnTo>
                  <a:lnTo>
                    <a:pt x="12534" y="124383"/>
                  </a:lnTo>
                  <a:lnTo>
                    <a:pt x="12420" y="123113"/>
                  </a:lnTo>
                  <a:lnTo>
                    <a:pt x="11734" y="124383"/>
                  </a:lnTo>
                  <a:lnTo>
                    <a:pt x="13182" y="125653"/>
                  </a:lnTo>
                  <a:lnTo>
                    <a:pt x="13030" y="126923"/>
                  </a:lnTo>
                  <a:lnTo>
                    <a:pt x="13627" y="126923"/>
                  </a:lnTo>
                  <a:lnTo>
                    <a:pt x="13639" y="128193"/>
                  </a:lnTo>
                  <a:lnTo>
                    <a:pt x="14008" y="129463"/>
                  </a:lnTo>
                  <a:lnTo>
                    <a:pt x="14135" y="129463"/>
                  </a:lnTo>
                  <a:lnTo>
                    <a:pt x="14909" y="130733"/>
                  </a:lnTo>
                  <a:lnTo>
                    <a:pt x="15735" y="130733"/>
                  </a:lnTo>
                  <a:lnTo>
                    <a:pt x="16078" y="132003"/>
                  </a:lnTo>
                  <a:lnTo>
                    <a:pt x="16852" y="132003"/>
                  </a:lnTo>
                  <a:lnTo>
                    <a:pt x="16027" y="130733"/>
                  </a:lnTo>
                  <a:lnTo>
                    <a:pt x="17157" y="129463"/>
                  </a:lnTo>
                  <a:lnTo>
                    <a:pt x="17564" y="130733"/>
                  </a:lnTo>
                  <a:lnTo>
                    <a:pt x="18313" y="130733"/>
                  </a:lnTo>
                  <a:lnTo>
                    <a:pt x="18300" y="132003"/>
                  </a:lnTo>
                  <a:lnTo>
                    <a:pt x="20662" y="132003"/>
                  </a:lnTo>
                  <a:lnTo>
                    <a:pt x="20624" y="130733"/>
                  </a:lnTo>
                  <a:lnTo>
                    <a:pt x="21831" y="130733"/>
                  </a:lnTo>
                  <a:lnTo>
                    <a:pt x="22758" y="129463"/>
                  </a:lnTo>
                  <a:lnTo>
                    <a:pt x="22136" y="130733"/>
                  </a:lnTo>
                  <a:lnTo>
                    <a:pt x="23342" y="130733"/>
                  </a:lnTo>
                  <a:lnTo>
                    <a:pt x="23444" y="132003"/>
                  </a:lnTo>
                  <a:lnTo>
                    <a:pt x="24244" y="132003"/>
                  </a:lnTo>
                  <a:lnTo>
                    <a:pt x="25882" y="130733"/>
                  </a:lnTo>
                  <a:lnTo>
                    <a:pt x="26644" y="130733"/>
                  </a:lnTo>
                  <a:lnTo>
                    <a:pt x="25806" y="132003"/>
                  </a:lnTo>
                  <a:lnTo>
                    <a:pt x="26339" y="132003"/>
                  </a:lnTo>
                  <a:lnTo>
                    <a:pt x="26911" y="130733"/>
                  </a:lnTo>
                  <a:lnTo>
                    <a:pt x="28765" y="130733"/>
                  </a:lnTo>
                  <a:lnTo>
                    <a:pt x="28803" y="132003"/>
                  </a:lnTo>
                  <a:lnTo>
                    <a:pt x="41135" y="132003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4065629" y="3378144"/>
              <a:ext cx="67945" cy="120650"/>
            </a:xfrm>
            <a:custGeom>
              <a:avLst/>
              <a:gdLst/>
              <a:ahLst/>
              <a:cxnLst/>
              <a:rect l="l" t="t" r="r" b="b"/>
              <a:pathLst>
                <a:path w="67945" h="120650">
                  <a:moveTo>
                    <a:pt x="36194" y="0"/>
                  </a:moveTo>
                  <a:lnTo>
                    <a:pt x="35940" y="1600"/>
                  </a:lnTo>
                  <a:lnTo>
                    <a:pt x="35026" y="1104"/>
                  </a:lnTo>
                  <a:lnTo>
                    <a:pt x="33870" y="2933"/>
                  </a:lnTo>
                  <a:lnTo>
                    <a:pt x="23507" y="27178"/>
                  </a:lnTo>
                  <a:lnTo>
                    <a:pt x="22097" y="29667"/>
                  </a:lnTo>
                  <a:lnTo>
                    <a:pt x="20472" y="36372"/>
                  </a:lnTo>
                  <a:lnTo>
                    <a:pt x="18491" y="41160"/>
                  </a:lnTo>
                  <a:lnTo>
                    <a:pt x="18186" y="43484"/>
                  </a:lnTo>
                  <a:lnTo>
                    <a:pt x="16471" y="48590"/>
                  </a:lnTo>
                  <a:lnTo>
                    <a:pt x="14452" y="57289"/>
                  </a:lnTo>
                  <a:lnTo>
                    <a:pt x="11899" y="62522"/>
                  </a:lnTo>
                  <a:lnTo>
                    <a:pt x="12153" y="64719"/>
                  </a:lnTo>
                  <a:lnTo>
                    <a:pt x="11290" y="69507"/>
                  </a:lnTo>
                  <a:lnTo>
                    <a:pt x="10477" y="72275"/>
                  </a:lnTo>
                  <a:lnTo>
                    <a:pt x="8585" y="82740"/>
                  </a:lnTo>
                  <a:lnTo>
                    <a:pt x="7492" y="91249"/>
                  </a:lnTo>
                  <a:lnTo>
                    <a:pt x="7327" y="95745"/>
                  </a:lnTo>
                  <a:lnTo>
                    <a:pt x="6261" y="97078"/>
                  </a:lnTo>
                  <a:lnTo>
                    <a:pt x="5067" y="99783"/>
                  </a:lnTo>
                  <a:lnTo>
                    <a:pt x="5029" y="100749"/>
                  </a:lnTo>
                  <a:lnTo>
                    <a:pt x="4216" y="103263"/>
                  </a:lnTo>
                  <a:lnTo>
                    <a:pt x="3416" y="104724"/>
                  </a:lnTo>
                  <a:lnTo>
                    <a:pt x="888" y="110591"/>
                  </a:lnTo>
                  <a:lnTo>
                    <a:pt x="0" y="111975"/>
                  </a:lnTo>
                  <a:lnTo>
                    <a:pt x="927" y="112979"/>
                  </a:lnTo>
                  <a:lnTo>
                    <a:pt x="2247" y="113258"/>
                  </a:lnTo>
                  <a:lnTo>
                    <a:pt x="4140" y="114096"/>
                  </a:lnTo>
                  <a:lnTo>
                    <a:pt x="5905" y="114566"/>
                  </a:lnTo>
                  <a:lnTo>
                    <a:pt x="9817" y="117817"/>
                  </a:lnTo>
                  <a:lnTo>
                    <a:pt x="15189" y="118668"/>
                  </a:lnTo>
                  <a:lnTo>
                    <a:pt x="18580" y="120446"/>
                  </a:lnTo>
                  <a:lnTo>
                    <a:pt x="18271" y="113487"/>
                  </a:lnTo>
                  <a:lnTo>
                    <a:pt x="19162" y="106759"/>
                  </a:lnTo>
                  <a:lnTo>
                    <a:pt x="20803" y="100112"/>
                  </a:lnTo>
                  <a:lnTo>
                    <a:pt x="22745" y="93395"/>
                  </a:lnTo>
                  <a:lnTo>
                    <a:pt x="23355" y="92036"/>
                  </a:lnTo>
                  <a:lnTo>
                    <a:pt x="26060" y="84416"/>
                  </a:lnTo>
                  <a:lnTo>
                    <a:pt x="27825" y="81457"/>
                  </a:lnTo>
                  <a:lnTo>
                    <a:pt x="30022" y="76568"/>
                  </a:lnTo>
                  <a:lnTo>
                    <a:pt x="31356" y="75107"/>
                  </a:lnTo>
                  <a:lnTo>
                    <a:pt x="36067" y="64211"/>
                  </a:lnTo>
                  <a:lnTo>
                    <a:pt x="37299" y="62852"/>
                  </a:lnTo>
                  <a:lnTo>
                    <a:pt x="40043" y="56718"/>
                  </a:lnTo>
                  <a:lnTo>
                    <a:pt x="45808" y="47777"/>
                  </a:lnTo>
                  <a:lnTo>
                    <a:pt x="51803" y="36233"/>
                  </a:lnTo>
                  <a:lnTo>
                    <a:pt x="52793" y="32981"/>
                  </a:lnTo>
                  <a:lnTo>
                    <a:pt x="54444" y="30441"/>
                  </a:lnTo>
                  <a:lnTo>
                    <a:pt x="58261" y="23700"/>
                  </a:lnTo>
                  <a:lnTo>
                    <a:pt x="61566" y="16430"/>
                  </a:lnTo>
                  <a:lnTo>
                    <a:pt x="67602" y="1676"/>
                  </a:lnTo>
                  <a:lnTo>
                    <a:pt x="36194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4064393" y="3378326"/>
              <a:ext cx="71120" cy="126364"/>
            </a:xfrm>
            <a:custGeom>
              <a:avLst/>
              <a:gdLst/>
              <a:ahLst/>
              <a:cxnLst/>
              <a:rect l="l" t="t" r="r" b="b"/>
              <a:pathLst>
                <a:path w="71120" h="126364">
                  <a:moveTo>
                    <a:pt x="1841" y="114833"/>
                  </a:moveTo>
                  <a:lnTo>
                    <a:pt x="1714" y="114198"/>
                  </a:lnTo>
                  <a:lnTo>
                    <a:pt x="1651" y="113931"/>
                  </a:lnTo>
                  <a:lnTo>
                    <a:pt x="1282" y="114198"/>
                  </a:lnTo>
                  <a:lnTo>
                    <a:pt x="1104" y="113690"/>
                  </a:lnTo>
                  <a:lnTo>
                    <a:pt x="1079" y="114579"/>
                  </a:lnTo>
                  <a:lnTo>
                    <a:pt x="1841" y="114833"/>
                  </a:lnTo>
                  <a:close/>
                </a:path>
                <a:path w="71120" h="126364">
                  <a:moveTo>
                    <a:pt x="2006" y="113690"/>
                  </a:moveTo>
                  <a:lnTo>
                    <a:pt x="1739" y="113563"/>
                  </a:lnTo>
                  <a:lnTo>
                    <a:pt x="1587" y="113563"/>
                  </a:lnTo>
                  <a:lnTo>
                    <a:pt x="1651" y="113931"/>
                  </a:lnTo>
                  <a:lnTo>
                    <a:pt x="2006" y="113690"/>
                  </a:lnTo>
                  <a:close/>
                </a:path>
                <a:path w="71120" h="126364">
                  <a:moveTo>
                    <a:pt x="4025" y="99542"/>
                  </a:moveTo>
                  <a:lnTo>
                    <a:pt x="3822" y="99872"/>
                  </a:lnTo>
                  <a:lnTo>
                    <a:pt x="3949" y="99809"/>
                  </a:lnTo>
                  <a:lnTo>
                    <a:pt x="4025" y="99542"/>
                  </a:lnTo>
                  <a:close/>
                </a:path>
                <a:path w="71120" h="126364">
                  <a:moveTo>
                    <a:pt x="4445" y="97790"/>
                  </a:moveTo>
                  <a:lnTo>
                    <a:pt x="3467" y="97256"/>
                  </a:lnTo>
                  <a:lnTo>
                    <a:pt x="3441" y="98221"/>
                  </a:lnTo>
                  <a:lnTo>
                    <a:pt x="4432" y="98310"/>
                  </a:lnTo>
                  <a:lnTo>
                    <a:pt x="4445" y="97790"/>
                  </a:lnTo>
                  <a:close/>
                </a:path>
                <a:path w="71120" h="126364">
                  <a:moveTo>
                    <a:pt x="6032" y="93980"/>
                  </a:moveTo>
                  <a:lnTo>
                    <a:pt x="5994" y="93827"/>
                  </a:lnTo>
                  <a:lnTo>
                    <a:pt x="6032" y="93980"/>
                  </a:lnTo>
                  <a:close/>
                </a:path>
                <a:path w="71120" h="126364">
                  <a:moveTo>
                    <a:pt x="6032" y="86956"/>
                  </a:moveTo>
                  <a:lnTo>
                    <a:pt x="5829" y="86982"/>
                  </a:lnTo>
                  <a:lnTo>
                    <a:pt x="5626" y="87096"/>
                  </a:lnTo>
                  <a:lnTo>
                    <a:pt x="5778" y="87071"/>
                  </a:lnTo>
                  <a:lnTo>
                    <a:pt x="5905" y="87020"/>
                  </a:lnTo>
                  <a:lnTo>
                    <a:pt x="6032" y="86956"/>
                  </a:lnTo>
                  <a:close/>
                </a:path>
                <a:path w="71120" h="126364">
                  <a:moveTo>
                    <a:pt x="6146" y="93738"/>
                  </a:moveTo>
                  <a:lnTo>
                    <a:pt x="5994" y="93827"/>
                  </a:lnTo>
                  <a:lnTo>
                    <a:pt x="6146" y="93738"/>
                  </a:lnTo>
                  <a:close/>
                </a:path>
                <a:path w="71120" h="126364">
                  <a:moveTo>
                    <a:pt x="6769" y="117411"/>
                  </a:moveTo>
                  <a:lnTo>
                    <a:pt x="6413" y="117055"/>
                  </a:lnTo>
                  <a:lnTo>
                    <a:pt x="6604" y="116738"/>
                  </a:lnTo>
                  <a:lnTo>
                    <a:pt x="6324" y="116713"/>
                  </a:lnTo>
                  <a:lnTo>
                    <a:pt x="6324" y="117284"/>
                  </a:lnTo>
                  <a:lnTo>
                    <a:pt x="6083" y="117475"/>
                  </a:lnTo>
                  <a:lnTo>
                    <a:pt x="6769" y="117411"/>
                  </a:lnTo>
                  <a:close/>
                </a:path>
                <a:path w="71120" h="126364">
                  <a:moveTo>
                    <a:pt x="6870" y="94640"/>
                  </a:moveTo>
                  <a:lnTo>
                    <a:pt x="6565" y="94640"/>
                  </a:lnTo>
                  <a:lnTo>
                    <a:pt x="6718" y="94767"/>
                  </a:lnTo>
                  <a:lnTo>
                    <a:pt x="6845" y="94767"/>
                  </a:lnTo>
                  <a:lnTo>
                    <a:pt x="6870" y="94640"/>
                  </a:lnTo>
                  <a:close/>
                </a:path>
                <a:path w="71120" h="126364">
                  <a:moveTo>
                    <a:pt x="7670" y="80797"/>
                  </a:moveTo>
                  <a:lnTo>
                    <a:pt x="7556" y="79781"/>
                  </a:lnTo>
                  <a:lnTo>
                    <a:pt x="7480" y="79006"/>
                  </a:lnTo>
                  <a:lnTo>
                    <a:pt x="6083" y="78892"/>
                  </a:lnTo>
                  <a:lnTo>
                    <a:pt x="6477" y="80162"/>
                  </a:lnTo>
                  <a:lnTo>
                    <a:pt x="7175" y="79933"/>
                  </a:lnTo>
                  <a:lnTo>
                    <a:pt x="7670" y="80797"/>
                  </a:lnTo>
                  <a:close/>
                </a:path>
                <a:path w="71120" h="126364">
                  <a:moveTo>
                    <a:pt x="7708" y="72034"/>
                  </a:moveTo>
                  <a:lnTo>
                    <a:pt x="7670" y="72186"/>
                  </a:lnTo>
                  <a:lnTo>
                    <a:pt x="7708" y="72034"/>
                  </a:lnTo>
                  <a:close/>
                </a:path>
                <a:path w="71120" h="126364">
                  <a:moveTo>
                    <a:pt x="8001" y="69913"/>
                  </a:moveTo>
                  <a:lnTo>
                    <a:pt x="7950" y="69697"/>
                  </a:lnTo>
                  <a:lnTo>
                    <a:pt x="7975" y="69938"/>
                  </a:lnTo>
                  <a:close/>
                </a:path>
                <a:path w="71120" h="126364">
                  <a:moveTo>
                    <a:pt x="8712" y="79146"/>
                  </a:moveTo>
                  <a:lnTo>
                    <a:pt x="8559" y="79146"/>
                  </a:lnTo>
                  <a:lnTo>
                    <a:pt x="8712" y="79146"/>
                  </a:lnTo>
                  <a:close/>
                </a:path>
                <a:path w="71120" h="126364">
                  <a:moveTo>
                    <a:pt x="8788" y="74485"/>
                  </a:moveTo>
                  <a:lnTo>
                    <a:pt x="8623" y="74777"/>
                  </a:lnTo>
                  <a:lnTo>
                    <a:pt x="8763" y="74574"/>
                  </a:lnTo>
                  <a:close/>
                </a:path>
                <a:path w="71120" h="126364">
                  <a:moveTo>
                    <a:pt x="9423" y="104673"/>
                  </a:moveTo>
                  <a:lnTo>
                    <a:pt x="9398" y="104165"/>
                  </a:lnTo>
                  <a:lnTo>
                    <a:pt x="9321" y="104292"/>
                  </a:lnTo>
                  <a:lnTo>
                    <a:pt x="9423" y="104673"/>
                  </a:lnTo>
                  <a:close/>
                </a:path>
                <a:path w="71120" h="126364">
                  <a:moveTo>
                    <a:pt x="9512" y="75463"/>
                  </a:moveTo>
                  <a:lnTo>
                    <a:pt x="9448" y="75336"/>
                  </a:lnTo>
                  <a:lnTo>
                    <a:pt x="9207" y="75082"/>
                  </a:lnTo>
                  <a:lnTo>
                    <a:pt x="9080" y="75463"/>
                  </a:lnTo>
                  <a:lnTo>
                    <a:pt x="9512" y="75463"/>
                  </a:lnTo>
                  <a:close/>
                </a:path>
                <a:path w="71120" h="126364">
                  <a:moveTo>
                    <a:pt x="10325" y="62865"/>
                  </a:moveTo>
                  <a:lnTo>
                    <a:pt x="10160" y="63055"/>
                  </a:lnTo>
                  <a:lnTo>
                    <a:pt x="10299" y="62953"/>
                  </a:lnTo>
                  <a:close/>
                </a:path>
                <a:path w="71120" h="126364">
                  <a:moveTo>
                    <a:pt x="10617" y="119151"/>
                  </a:moveTo>
                  <a:lnTo>
                    <a:pt x="10337" y="119151"/>
                  </a:lnTo>
                  <a:lnTo>
                    <a:pt x="9918" y="119278"/>
                  </a:lnTo>
                  <a:lnTo>
                    <a:pt x="9766" y="119024"/>
                  </a:lnTo>
                  <a:lnTo>
                    <a:pt x="10363" y="118757"/>
                  </a:lnTo>
                  <a:lnTo>
                    <a:pt x="9067" y="118643"/>
                  </a:lnTo>
                  <a:lnTo>
                    <a:pt x="7975" y="118643"/>
                  </a:lnTo>
                  <a:lnTo>
                    <a:pt x="8585" y="119024"/>
                  </a:lnTo>
                  <a:lnTo>
                    <a:pt x="10083" y="119532"/>
                  </a:lnTo>
                  <a:lnTo>
                    <a:pt x="10439" y="119278"/>
                  </a:lnTo>
                  <a:lnTo>
                    <a:pt x="10617" y="119151"/>
                  </a:lnTo>
                  <a:close/>
                </a:path>
                <a:path w="71120" h="126364">
                  <a:moveTo>
                    <a:pt x="10693" y="118605"/>
                  </a:moveTo>
                  <a:lnTo>
                    <a:pt x="10363" y="118757"/>
                  </a:lnTo>
                  <a:lnTo>
                    <a:pt x="10490" y="118757"/>
                  </a:lnTo>
                  <a:lnTo>
                    <a:pt x="10693" y="118605"/>
                  </a:lnTo>
                  <a:close/>
                </a:path>
                <a:path w="71120" h="126364">
                  <a:moveTo>
                    <a:pt x="10833" y="100101"/>
                  </a:moveTo>
                  <a:lnTo>
                    <a:pt x="10502" y="100088"/>
                  </a:lnTo>
                  <a:lnTo>
                    <a:pt x="10261" y="100190"/>
                  </a:lnTo>
                  <a:lnTo>
                    <a:pt x="10464" y="100291"/>
                  </a:lnTo>
                  <a:lnTo>
                    <a:pt x="10629" y="100228"/>
                  </a:lnTo>
                  <a:lnTo>
                    <a:pt x="10833" y="100101"/>
                  </a:lnTo>
                  <a:close/>
                </a:path>
                <a:path w="71120" h="126364">
                  <a:moveTo>
                    <a:pt x="11290" y="59588"/>
                  </a:moveTo>
                  <a:lnTo>
                    <a:pt x="10883" y="59080"/>
                  </a:lnTo>
                  <a:lnTo>
                    <a:pt x="10769" y="60121"/>
                  </a:lnTo>
                  <a:lnTo>
                    <a:pt x="11277" y="59613"/>
                  </a:lnTo>
                  <a:close/>
                </a:path>
                <a:path w="71120" h="126364">
                  <a:moveTo>
                    <a:pt x="12852" y="94932"/>
                  </a:moveTo>
                  <a:lnTo>
                    <a:pt x="12712" y="95567"/>
                  </a:lnTo>
                  <a:lnTo>
                    <a:pt x="12509" y="96164"/>
                  </a:lnTo>
                  <a:lnTo>
                    <a:pt x="12280" y="96697"/>
                  </a:lnTo>
                  <a:lnTo>
                    <a:pt x="12522" y="96266"/>
                  </a:lnTo>
                  <a:lnTo>
                    <a:pt x="12750" y="95618"/>
                  </a:lnTo>
                  <a:lnTo>
                    <a:pt x="12852" y="94932"/>
                  </a:lnTo>
                  <a:close/>
                </a:path>
                <a:path w="71120" h="126364">
                  <a:moveTo>
                    <a:pt x="13195" y="52501"/>
                  </a:moveTo>
                  <a:lnTo>
                    <a:pt x="13144" y="52247"/>
                  </a:lnTo>
                  <a:lnTo>
                    <a:pt x="13195" y="53187"/>
                  </a:lnTo>
                  <a:lnTo>
                    <a:pt x="13195" y="52501"/>
                  </a:lnTo>
                  <a:close/>
                </a:path>
                <a:path w="71120" h="126364">
                  <a:moveTo>
                    <a:pt x="13906" y="53746"/>
                  </a:moveTo>
                  <a:lnTo>
                    <a:pt x="13233" y="54000"/>
                  </a:lnTo>
                  <a:lnTo>
                    <a:pt x="13804" y="54635"/>
                  </a:lnTo>
                  <a:lnTo>
                    <a:pt x="13906" y="53746"/>
                  </a:lnTo>
                  <a:close/>
                </a:path>
                <a:path w="71120" h="126364">
                  <a:moveTo>
                    <a:pt x="13957" y="82956"/>
                  </a:moveTo>
                  <a:lnTo>
                    <a:pt x="13373" y="82842"/>
                  </a:lnTo>
                  <a:lnTo>
                    <a:pt x="13563" y="83083"/>
                  </a:lnTo>
                  <a:lnTo>
                    <a:pt x="13601" y="83426"/>
                  </a:lnTo>
                  <a:lnTo>
                    <a:pt x="13957" y="82956"/>
                  </a:lnTo>
                  <a:close/>
                </a:path>
                <a:path w="71120" h="126364">
                  <a:moveTo>
                    <a:pt x="14465" y="53543"/>
                  </a:moveTo>
                  <a:lnTo>
                    <a:pt x="13995" y="53111"/>
                  </a:lnTo>
                  <a:lnTo>
                    <a:pt x="13906" y="53746"/>
                  </a:lnTo>
                  <a:lnTo>
                    <a:pt x="14465" y="53543"/>
                  </a:lnTo>
                  <a:close/>
                </a:path>
                <a:path w="71120" h="126364">
                  <a:moveTo>
                    <a:pt x="14909" y="74574"/>
                  </a:moveTo>
                  <a:lnTo>
                    <a:pt x="14287" y="74447"/>
                  </a:lnTo>
                  <a:lnTo>
                    <a:pt x="14363" y="74955"/>
                  </a:lnTo>
                  <a:lnTo>
                    <a:pt x="14478" y="75082"/>
                  </a:lnTo>
                  <a:lnTo>
                    <a:pt x="14541" y="75336"/>
                  </a:lnTo>
                  <a:lnTo>
                    <a:pt x="14643" y="75755"/>
                  </a:lnTo>
                  <a:lnTo>
                    <a:pt x="14630" y="75514"/>
                  </a:lnTo>
                  <a:lnTo>
                    <a:pt x="14541" y="75285"/>
                  </a:lnTo>
                  <a:lnTo>
                    <a:pt x="14643" y="74866"/>
                  </a:lnTo>
                  <a:lnTo>
                    <a:pt x="14909" y="74574"/>
                  </a:lnTo>
                  <a:close/>
                </a:path>
                <a:path w="71120" h="126364">
                  <a:moveTo>
                    <a:pt x="15151" y="114274"/>
                  </a:moveTo>
                  <a:lnTo>
                    <a:pt x="14833" y="113690"/>
                  </a:lnTo>
                  <a:lnTo>
                    <a:pt x="15062" y="114198"/>
                  </a:lnTo>
                  <a:close/>
                </a:path>
                <a:path w="71120" h="126364">
                  <a:moveTo>
                    <a:pt x="16459" y="44335"/>
                  </a:moveTo>
                  <a:lnTo>
                    <a:pt x="16179" y="44221"/>
                  </a:lnTo>
                  <a:lnTo>
                    <a:pt x="16154" y="44704"/>
                  </a:lnTo>
                  <a:lnTo>
                    <a:pt x="16459" y="44335"/>
                  </a:lnTo>
                  <a:close/>
                </a:path>
                <a:path w="71120" h="126364">
                  <a:moveTo>
                    <a:pt x="16624" y="58851"/>
                  </a:moveTo>
                  <a:lnTo>
                    <a:pt x="16459" y="59067"/>
                  </a:lnTo>
                  <a:lnTo>
                    <a:pt x="16243" y="59321"/>
                  </a:lnTo>
                  <a:lnTo>
                    <a:pt x="16256" y="59613"/>
                  </a:lnTo>
                  <a:lnTo>
                    <a:pt x="16548" y="59397"/>
                  </a:lnTo>
                  <a:lnTo>
                    <a:pt x="16624" y="59131"/>
                  </a:lnTo>
                  <a:lnTo>
                    <a:pt x="16624" y="58851"/>
                  </a:lnTo>
                  <a:close/>
                </a:path>
                <a:path w="71120" h="126364">
                  <a:moveTo>
                    <a:pt x="16941" y="58331"/>
                  </a:moveTo>
                  <a:lnTo>
                    <a:pt x="16497" y="58127"/>
                  </a:lnTo>
                  <a:lnTo>
                    <a:pt x="16624" y="58610"/>
                  </a:lnTo>
                  <a:lnTo>
                    <a:pt x="16637" y="58839"/>
                  </a:lnTo>
                  <a:lnTo>
                    <a:pt x="16827" y="58572"/>
                  </a:lnTo>
                  <a:lnTo>
                    <a:pt x="16941" y="58331"/>
                  </a:lnTo>
                  <a:close/>
                </a:path>
                <a:path w="71120" h="126364">
                  <a:moveTo>
                    <a:pt x="19862" y="36461"/>
                  </a:moveTo>
                  <a:lnTo>
                    <a:pt x="19392" y="36931"/>
                  </a:lnTo>
                  <a:lnTo>
                    <a:pt x="19685" y="37096"/>
                  </a:lnTo>
                  <a:lnTo>
                    <a:pt x="19710" y="36715"/>
                  </a:lnTo>
                  <a:lnTo>
                    <a:pt x="19862" y="36461"/>
                  </a:lnTo>
                  <a:close/>
                </a:path>
                <a:path w="71120" h="126364">
                  <a:moveTo>
                    <a:pt x="20193" y="31838"/>
                  </a:moveTo>
                  <a:lnTo>
                    <a:pt x="20066" y="31826"/>
                  </a:lnTo>
                  <a:lnTo>
                    <a:pt x="19875" y="31826"/>
                  </a:lnTo>
                  <a:lnTo>
                    <a:pt x="20078" y="31851"/>
                  </a:lnTo>
                  <a:close/>
                </a:path>
                <a:path w="71120" h="126364">
                  <a:moveTo>
                    <a:pt x="20434" y="48958"/>
                  </a:moveTo>
                  <a:lnTo>
                    <a:pt x="19253" y="50190"/>
                  </a:lnTo>
                  <a:lnTo>
                    <a:pt x="19380" y="50177"/>
                  </a:lnTo>
                  <a:lnTo>
                    <a:pt x="19418" y="50863"/>
                  </a:lnTo>
                  <a:lnTo>
                    <a:pt x="20015" y="50520"/>
                  </a:lnTo>
                  <a:lnTo>
                    <a:pt x="19481" y="50165"/>
                  </a:lnTo>
                  <a:lnTo>
                    <a:pt x="20294" y="50063"/>
                  </a:lnTo>
                  <a:lnTo>
                    <a:pt x="20434" y="48958"/>
                  </a:lnTo>
                  <a:close/>
                </a:path>
                <a:path w="71120" h="126364">
                  <a:moveTo>
                    <a:pt x="20764" y="44094"/>
                  </a:moveTo>
                  <a:lnTo>
                    <a:pt x="20561" y="44348"/>
                  </a:lnTo>
                  <a:lnTo>
                    <a:pt x="20764" y="44094"/>
                  </a:lnTo>
                  <a:close/>
                </a:path>
                <a:path w="71120" h="126364">
                  <a:moveTo>
                    <a:pt x="22326" y="30886"/>
                  </a:moveTo>
                  <a:lnTo>
                    <a:pt x="21996" y="30378"/>
                  </a:lnTo>
                  <a:lnTo>
                    <a:pt x="21615" y="30759"/>
                  </a:lnTo>
                  <a:lnTo>
                    <a:pt x="21564" y="30886"/>
                  </a:lnTo>
                  <a:lnTo>
                    <a:pt x="22326" y="30886"/>
                  </a:lnTo>
                  <a:close/>
                </a:path>
                <a:path w="71120" h="126364">
                  <a:moveTo>
                    <a:pt x="22466" y="30886"/>
                  </a:moveTo>
                  <a:lnTo>
                    <a:pt x="22326" y="30886"/>
                  </a:lnTo>
                  <a:lnTo>
                    <a:pt x="22466" y="30886"/>
                  </a:lnTo>
                  <a:close/>
                </a:path>
                <a:path w="71120" h="126364">
                  <a:moveTo>
                    <a:pt x="22656" y="25984"/>
                  </a:moveTo>
                  <a:lnTo>
                    <a:pt x="22466" y="25793"/>
                  </a:lnTo>
                  <a:lnTo>
                    <a:pt x="22352" y="25666"/>
                  </a:lnTo>
                  <a:lnTo>
                    <a:pt x="22567" y="26162"/>
                  </a:lnTo>
                  <a:lnTo>
                    <a:pt x="22656" y="25984"/>
                  </a:lnTo>
                  <a:close/>
                </a:path>
                <a:path w="71120" h="126364">
                  <a:moveTo>
                    <a:pt x="22682" y="30899"/>
                  </a:moveTo>
                  <a:lnTo>
                    <a:pt x="22555" y="30645"/>
                  </a:lnTo>
                  <a:lnTo>
                    <a:pt x="22682" y="30899"/>
                  </a:lnTo>
                  <a:close/>
                </a:path>
                <a:path w="71120" h="126364">
                  <a:moveTo>
                    <a:pt x="23723" y="31127"/>
                  </a:moveTo>
                  <a:lnTo>
                    <a:pt x="23672" y="30086"/>
                  </a:lnTo>
                  <a:lnTo>
                    <a:pt x="22974" y="30378"/>
                  </a:lnTo>
                  <a:lnTo>
                    <a:pt x="23723" y="31127"/>
                  </a:lnTo>
                  <a:close/>
                </a:path>
                <a:path w="71120" h="126364">
                  <a:moveTo>
                    <a:pt x="23799" y="24269"/>
                  </a:moveTo>
                  <a:lnTo>
                    <a:pt x="23634" y="24155"/>
                  </a:lnTo>
                  <a:lnTo>
                    <a:pt x="23799" y="24282"/>
                  </a:lnTo>
                  <a:close/>
                </a:path>
                <a:path w="71120" h="126364">
                  <a:moveTo>
                    <a:pt x="24942" y="82702"/>
                  </a:moveTo>
                  <a:lnTo>
                    <a:pt x="24434" y="82575"/>
                  </a:lnTo>
                  <a:lnTo>
                    <a:pt x="24841" y="83210"/>
                  </a:lnTo>
                  <a:lnTo>
                    <a:pt x="24942" y="82702"/>
                  </a:lnTo>
                  <a:close/>
                </a:path>
                <a:path w="71120" h="126364">
                  <a:moveTo>
                    <a:pt x="25247" y="82778"/>
                  </a:moveTo>
                  <a:lnTo>
                    <a:pt x="25044" y="82194"/>
                  </a:lnTo>
                  <a:lnTo>
                    <a:pt x="24942" y="82702"/>
                  </a:lnTo>
                  <a:lnTo>
                    <a:pt x="25247" y="82778"/>
                  </a:lnTo>
                  <a:close/>
                </a:path>
                <a:path w="71120" h="126364">
                  <a:moveTo>
                    <a:pt x="26022" y="33426"/>
                  </a:moveTo>
                  <a:lnTo>
                    <a:pt x="24244" y="31648"/>
                  </a:lnTo>
                  <a:lnTo>
                    <a:pt x="23990" y="31394"/>
                  </a:lnTo>
                  <a:lnTo>
                    <a:pt x="23736" y="31140"/>
                  </a:lnTo>
                  <a:lnTo>
                    <a:pt x="22682" y="30899"/>
                  </a:lnTo>
                  <a:lnTo>
                    <a:pt x="22504" y="31140"/>
                  </a:lnTo>
                  <a:lnTo>
                    <a:pt x="22415" y="31000"/>
                  </a:lnTo>
                  <a:lnTo>
                    <a:pt x="22263" y="31394"/>
                  </a:lnTo>
                  <a:lnTo>
                    <a:pt x="21678" y="31140"/>
                  </a:lnTo>
                  <a:lnTo>
                    <a:pt x="21742" y="31648"/>
                  </a:lnTo>
                  <a:lnTo>
                    <a:pt x="21297" y="31394"/>
                  </a:lnTo>
                  <a:lnTo>
                    <a:pt x="21272" y="31267"/>
                  </a:lnTo>
                  <a:lnTo>
                    <a:pt x="21653" y="31013"/>
                  </a:lnTo>
                  <a:lnTo>
                    <a:pt x="21564" y="30886"/>
                  </a:lnTo>
                  <a:lnTo>
                    <a:pt x="21488" y="30759"/>
                  </a:lnTo>
                  <a:lnTo>
                    <a:pt x="21412" y="30886"/>
                  </a:lnTo>
                  <a:lnTo>
                    <a:pt x="21209" y="31267"/>
                  </a:lnTo>
                  <a:lnTo>
                    <a:pt x="20701" y="31902"/>
                  </a:lnTo>
                  <a:lnTo>
                    <a:pt x="20535" y="31902"/>
                  </a:lnTo>
                  <a:lnTo>
                    <a:pt x="20980" y="32156"/>
                  </a:lnTo>
                  <a:lnTo>
                    <a:pt x="20878" y="32791"/>
                  </a:lnTo>
                  <a:lnTo>
                    <a:pt x="20726" y="33426"/>
                  </a:lnTo>
                  <a:lnTo>
                    <a:pt x="20154" y="32537"/>
                  </a:lnTo>
                  <a:lnTo>
                    <a:pt x="19697" y="33045"/>
                  </a:lnTo>
                  <a:lnTo>
                    <a:pt x="20040" y="33299"/>
                  </a:lnTo>
                  <a:lnTo>
                    <a:pt x="19456" y="33807"/>
                  </a:lnTo>
                  <a:lnTo>
                    <a:pt x="20320" y="34061"/>
                  </a:lnTo>
                  <a:lnTo>
                    <a:pt x="20231" y="34315"/>
                  </a:lnTo>
                  <a:lnTo>
                    <a:pt x="19545" y="34315"/>
                  </a:lnTo>
                  <a:lnTo>
                    <a:pt x="19659" y="35077"/>
                  </a:lnTo>
                  <a:lnTo>
                    <a:pt x="19011" y="36474"/>
                  </a:lnTo>
                  <a:lnTo>
                    <a:pt x="19900" y="36372"/>
                  </a:lnTo>
                  <a:lnTo>
                    <a:pt x="20078" y="36347"/>
                  </a:lnTo>
                  <a:lnTo>
                    <a:pt x="20167" y="36220"/>
                  </a:lnTo>
                  <a:lnTo>
                    <a:pt x="20650" y="38125"/>
                  </a:lnTo>
                  <a:lnTo>
                    <a:pt x="18554" y="39395"/>
                  </a:lnTo>
                  <a:lnTo>
                    <a:pt x="18503" y="41173"/>
                  </a:lnTo>
                  <a:lnTo>
                    <a:pt x="18211" y="41173"/>
                  </a:lnTo>
                  <a:lnTo>
                    <a:pt x="18237" y="42316"/>
                  </a:lnTo>
                  <a:lnTo>
                    <a:pt x="18046" y="42824"/>
                  </a:lnTo>
                  <a:lnTo>
                    <a:pt x="17932" y="43459"/>
                  </a:lnTo>
                  <a:lnTo>
                    <a:pt x="18161" y="43840"/>
                  </a:lnTo>
                  <a:lnTo>
                    <a:pt x="18237" y="44475"/>
                  </a:lnTo>
                  <a:lnTo>
                    <a:pt x="17602" y="44602"/>
                  </a:lnTo>
                  <a:lnTo>
                    <a:pt x="17284" y="44475"/>
                  </a:lnTo>
                  <a:lnTo>
                    <a:pt x="17297" y="45110"/>
                  </a:lnTo>
                  <a:lnTo>
                    <a:pt x="17589" y="45364"/>
                  </a:lnTo>
                  <a:lnTo>
                    <a:pt x="16827" y="46253"/>
                  </a:lnTo>
                  <a:lnTo>
                    <a:pt x="16598" y="45580"/>
                  </a:lnTo>
                  <a:lnTo>
                    <a:pt x="16522" y="45770"/>
                  </a:lnTo>
                  <a:lnTo>
                    <a:pt x="16573" y="45529"/>
                  </a:lnTo>
                  <a:lnTo>
                    <a:pt x="16522" y="45364"/>
                  </a:lnTo>
                  <a:lnTo>
                    <a:pt x="16433" y="45770"/>
                  </a:lnTo>
                  <a:lnTo>
                    <a:pt x="16167" y="46253"/>
                  </a:lnTo>
                  <a:lnTo>
                    <a:pt x="15633" y="46253"/>
                  </a:lnTo>
                  <a:lnTo>
                    <a:pt x="16154" y="47637"/>
                  </a:lnTo>
                  <a:lnTo>
                    <a:pt x="15506" y="47015"/>
                  </a:lnTo>
                  <a:lnTo>
                    <a:pt x="15214" y="47637"/>
                  </a:lnTo>
                  <a:lnTo>
                    <a:pt x="15138" y="48539"/>
                  </a:lnTo>
                  <a:lnTo>
                    <a:pt x="15849" y="48031"/>
                  </a:lnTo>
                  <a:lnTo>
                    <a:pt x="15760" y="48666"/>
                  </a:lnTo>
                  <a:lnTo>
                    <a:pt x="15455" y="49428"/>
                  </a:lnTo>
                  <a:lnTo>
                    <a:pt x="14541" y="48920"/>
                  </a:lnTo>
                  <a:lnTo>
                    <a:pt x="12801" y="50571"/>
                  </a:lnTo>
                  <a:lnTo>
                    <a:pt x="15633" y="53111"/>
                  </a:lnTo>
                  <a:lnTo>
                    <a:pt x="14605" y="53492"/>
                  </a:lnTo>
                  <a:lnTo>
                    <a:pt x="14554" y="53619"/>
                  </a:lnTo>
                  <a:lnTo>
                    <a:pt x="14630" y="53873"/>
                  </a:lnTo>
                  <a:lnTo>
                    <a:pt x="14325" y="54635"/>
                  </a:lnTo>
                  <a:lnTo>
                    <a:pt x="12700" y="55016"/>
                  </a:lnTo>
                  <a:lnTo>
                    <a:pt x="12611" y="55270"/>
                  </a:lnTo>
                  <a:lnTo>
                    <a:pt x="11747" y="56032"/>
                  </a:lnTo>
                  <a:lnTo>
                    <a:pt x="13703" y="56667"/>
                  </a:lnTo>
                  <a:lnTo>
                    <a:pt x="12839" y="57683"/>
                  </a:lnTo>
                  <a:lnTo>
                    <a:pt x="13233" y="57683"/>
                  </a:lnTo>
                  <a:lnTo>
                    <a:pt x="14211" y="57937"/>
                  </a:lnTo>
                  <a:lnTo>
                    <a:pt x="14122" y="58699"/>
                  </a:lnTo>
                  <a:lnTo>
                    <a:pt x="14008" y="59080"/>
                  </a:lnTo>
                  <a:lnTo>
                    <a:pt x="13589" y="59715"/>
                  </a:lnTo>
                  <a:lnTo>
                    <a:pt x="12230" y="59334"/>
                  </a:lnTo>
                  <a:lnTo>
                    <a:pt x="12217" y="59207"/>
                  </a:lnTo>
                  <a:lnTo>
                    <a:pt x="12280" y="58445"/>
                  </a:lnTo>
                  <a:lnTo>
                    <a:pt x="12433" y="58318"/>
                  </a:lnTo>
                  <a:lnTo>
                    <a:pt x="12534" y="58559"/>
                  </a:lnTo>
                  <a:lnTo>
                    <a:pt x="12522" y="58712"/>
                  </a:lnTo>
                  <a:lnTo>
                    <a:pt x="12674" y="58534"/>
                  </a:lnTo>
                  <a:lnTo>
                    <a:pt x="12547" y="58394"/>
                  </a:lnTo>
                  <a:lnTo>
                    <a:pt x="12573" y="57683"/>
                  </a:lnTo>
                  <a:lnTo>
                    <a:pt x="12052" y="57810"/>
                  </a:lnTo>
                  <a:lnTo>
                    <a:pt x="12344" y="58064"/>
                  </a:lnTo>
                  <a:lnTo>
                    <a:pt x="11811" y="58318"/>
                  </a:lnTo>
                  <a:lnTo>
                    <a:pt x="11290" y="59588"/>
                  </a:lnTo>
                  <a:lnTo>
                    <a:pt x="11684" y="59207"/>
                  </a:lnTo>
                  <a:lnTo>
                    <a:pt x="10769" y="60223"/>
                  </a:lnTo>
                  <a:lnTo>
                    <a:pt x="10604" y="60604"/>
                  </a:lnTo>
                  <a:lnTo>
                    <a:pt x="10706" y="61874"/>
                  </a:lnTo>
                  <a:lnTo>
                    <a:pt x="10325" y="62865"/>
                  </a:lnTo>
                  <a:lnTo>
                    <a:pt x="10553" y="62763"/>
                  </a:lnTo>
                  <a:lnTo>
                    <a:pt x="10998" y="62636"/>
                  </a:lnTo>
                  <a:lnTo>
                    <a:pt x="10350" y="64668"/>
                  </a:lnTo>
                  <a:lnTo>
                    <a:pt x="11595" y="63652"/>
                  </a:lnTo>
                  <a:lnTo>
                    <a:pt x="11658" y="64922"/>
                  </a:lnTo>
                  <a:lnTo>
                    <a:pt x="11049" y="65557"/>
                  </a:lnTo>
                  <a:lnTo>
                    <a:pt x="10363" y="64668"/>
                  </a:lnTo>
                  <a:lnTo>
                    <a:pt x="10718" y="65684"/>
                  </a:lnTo>
                  <a:lnTo>
                    <a:pt x="10261" y="66192"/>
                  </a:lnTo>
                  <a:lnTo>
                    <a:pt x="9474" y="65430"/>
                  </a:lnTo>
                  <a:lnTo>
                    <a:pt x="10096" y="66192"/>
                  </a:lnTo>
                  <a:lnTo>
                    <a:pt x="8636" y="67335"/>
                  </a:lnTo>
                  <a:lnTo>
                    <a:pt x="8407" y="67716"/>
                  </a:lnTo>
                  <a:lnTo>
                    <a:pt x="8331" y="67475"/>
                  </a:lnTo>
                  <a:lnTo>
                    <a:pt x="8280" y="67716"/>
                  </a:lnTo>
                  <a:lnTo>
                    <a:pt x="8204" y="68097"/>
                  </a:lnTo>
                  <a:lnTo>
                    <a:pt x="8991" y="67843"/>
                  </a:lnTo>
                  <a:lnTo>
                    <a:pt x="8864" y="68097"/>
                  </a:lnTo>
                  <a:lnTo>
                    <a:pt x="8737" y="68478"/>
                  </a:lnTo>
                  <a:lnTo>
                    <a:pt x="8432" y="68478"/>
                  </a:lnTo>
                  <a:lnTo>
                    <a:pt x="8839" y="68859"/>
                  </a:lnTo>
                  <a:lnTo>
                    <a:pt x="9690" y="68351"/>
                  </a:lnTo>
                  <a:lnTo>
                    <a:pt x="10185" y="69113"/>
                  </a:lnTo>
                  <a:lnTo>
                    <a:pt x="9880" y="69367"/>
                  </a:lnTo>
                  <a:lnTo>
                    <a:pt x="9779" y="69621"/>
                  </a:lnTo>
                  <a:lnTo>
                    <a:pt x="10287" y="70637"/>
                  </a:lnTo>
                  <a:lnTo>
                    <a:pt x="9296" y="70637"/>
                  </a:lnTo>
                  <a:lnTo>
                    <a:pt x="9753" y="69621"/>
                  </a:lnTo>
                  <a:lnTo>
                    <a:pt x="9728" y="69494"/>
                  </a:lnTo>
                  <a:lnTo>
                    <a:pt x="9867" y="69367"/>
                  </a:lnTo>
                  <a:lnTo>
                    <a:pt x="9931" y="69240"/>
                  </a:lnTo>
                  <a:lnTo>
                    <a:pt x="8305" y="70637"/>
                  </a:lnTo>
                  <a:lnTo>
                    <a:pt x="8331" y="70256"/>
                  </a:lnTo>
                  <a:lnTo>
                    <a:pt x="8356" y="69926"/>
                  </a:lnTo>
                  <a:lnTo>
                    <a:pt x="8089" y="70256"/>
                  </a:lnTo>
                  <a:lnTo>
                    <a:pt x="7975" y="70002"/>
                  </a:lnTo>
                  <a:lnTo>
                    <a:pt x="6845" y="71145"/>
                  </a:lnTo>
                  <a:lnTo>
                    <a:pt x="8928" y="70764"/>
                  </a:lnTo>
                  <a:lnTo>
                    <a:pt x="8610" y="72161"/>
                  </a:lnTo>
                  <a:lnTo>
                    <a:pt x="8102" y="71907"/>
                  </a:lnTo>
                  <a:lnTo>
                    <a:pt x="7899" y="72034"/>
                  </a:lnTo>
                  <a:lnTo>
                    <a:pt x="7912" y="72161"/>
                  </a:lnTo>
                  <a:lnTo>
                    <a:pt x="8534" y="72542"/>
                  </a:lnTo>
                  <a:lnTo>
                    <a:pt x="8610" y="72669"/>
                  </a:lnTo>
                  <a:lnTo>
                    <a:pt x="8712" y="73215"/>
                  </a:lnTo>
                  <a:lnTo>
                    <a:pt x="8229" y="73939"/>
                  </a:lnTo>
                  <a:lnTo>
                    <a:pt x="8915" y="74053"/>
                  </a:lnTo>
                  <a:lnTo>
                    <a:pt x="8902" y="74193"/>
                  </a:lnTo>
                  <a:lnTo>
                    <a:pt x="8788" y="74574"/>
                  </a:lnTo>
                  <a:lnTo>
                    <a:pt x="9093" y="74066"/>
                  </a:lnTo>
                  <a:lnTo>
                    <a:pt x="9601" y="74320"/>
                  </a:lnTo>
                  <a:lnTo>
                    <a:pt x="9550" y="74447"/>
                  </a:lnTo>
                  <a:lnTo>
                    <a:pt x="9448" y="75082"/>
                  </a:lnTo>
                  <a:lnTo>
                    <a:pt x="9563" y="75463"/>
                  </a:lnTo>
                  <a:lnTo>
                    <a:pt x="9931" y="75844"/>
                  </a:lnTo>
                  <a:lnTo>
                    <a:pt x="9207" y="76073"/>
                  </a:lnTo>
                  <a:lnTo>
                    <a:pt x="9207" y="78892"/>
                  </a:lnTo>
                  <a:lnTo>
                    <a:pt x="8712" y="79146"/>
                  </a:lnTo>
                  <a:lnTo>
                    <a:pt x="8318" y="79349"/>
                  </a:lnTo>
                  <a:lnTo>
                    <a:pt x="8115" y="79006"/>
                  </a:lnTo>
                  <a:lnTo>
                    <a:pt x="8102" y="78765"/>
                  </a:lnTo>
                  <a:lnTo>
                    <a:pt x="8229" y="78511"/>
                  </a:lnTo>
                  <a:lnTo>
                    <a:pt x="8686" y="79095"/>
                  </a:lnTo>
                  <a:lnTo>
                    <a:pt x="9207" y="78892"/>
                  </a:lnTo>
                  <a:lnTo>
                    <a:pt x="9207" y="76073"/>
                  </a:lnTo>
                  <a:lnTo>
                    <a:pt x="7861" y="76479"/>
                  </a:lnTo>
                  <a:lnTo>
                    <a:pt x="8343" y="77495"/>
                  </a:lnTo>
                  <a:lnTo>
                    <a:pt x="7899" y="77876"/>
                  </a:lnTo>
                  <a:lnTo>
                    <a:pt x="7315" y="77368"/>
                  </a:lnTo>
                  <a:lnTo>
                    <a:pt x="7010" y="77749"/>
                  </a:lnTo>
                  <a:lnTo>
                    <a:pt x="7454" y="78854"/>
                  </a:lnTo>
                  <a:lnTo>
                    <a:pt x="8318" y="80162"/>
                  </a:lnTo>
                  <a:lnTo>
                    <a:pt x="8369" y="79768"/>
                  </a:lnTo>
                  <a:lnTo>
                    <a:pt x="9601" y="80543"/>
                  </a:lnTo>
                  <a:lnTo>
                    <a:pt x="9004" y="81051"/>
                  </a:lnTo>
                  <a:lnTo>
                    <a:pt x="12827" y="81051"/>
                  </a:lnTo>
                  <a:lnTo>
                    <a:pt x="13208" y="79908"/>
                  </a:lnTo>
                  <a:lnTo>
                    <a:pt x="13474" y="79400"/>
                  </a:lnTo>
                  <a:lnTo>
                    <a:pt x="13754" y="80289"/>
                  </a:lnTo>
                  <a:lnTo>
                    <a:pt x="13970" y="80543"/>
                  </a:lnTo>
                  <a:lnTo>
                    <a:pt x="13817" y="79400"/>
                  </a:lnTo>
                  <a:lnTo>
                    <a:pt x="13754" y="78892"/>
                  </a:lnTo>
                  <a:lnTo>
                    <a:pt x="13716" y="78511"/>
                  </a:lnTo>
                  <a:lnTo>
                    <a:pt x="14046" y="77876"/>
                  </a:lnTo>
                  <a:lnTo>
                    <a:pt x="14503" y="76987"/>
                  </a:lnTo>
                  <a:lnTo>
                    <a:pt x="14401" y="75590"/>
                  </a:lnTo>
                  <a:lnTo>
                    <a:pt x="14325" y="75209"/>
                  </a:lnTo>
                  <a:lnTo>
                    <a:pt x="14249" y="74866"/>
                  </a:lnTo>
                  <a:lnTo>
                    <a:pt x="13360" y="75209"/>
                  </a:lnTo>
                  <a:lnTo>
                    <a:pt x="13042" y="74066"/>
                  </a:lnTo>
                  <a:lnTo>
                    <a:pt x="12814" y="73215"/>
                  </a:lnTo>
                  <a:lnTo>
                    <a:pt x="13982" y="73939"/>
                  </a:lnTo>
                  <a:lnTo>
                    <a:pt x="13665" y="72923"/>
                  </a:lnTo>
                  <a:lnTo>
                    <a:pt x="13423" y="72161"/>
                  </a:lnTo>
                  <a:lnTo>
                    <a:pt x="13157" y="71272"/>
                  </a:lnTo>
                  <a:lnTo>
                    <a:pt x="15201" y="72669"/>
                  </a:lnTo>
                  <a:lnTo>
                    <a:pt x="15138" y="72415"/>
                  </a:lnTo>
                  <a:lnTo>
                    <a:pt x="14897" y="72034"/>
                  </a:lnTo>
                  <a:lnTo>
                    <a:pt x="14478" y="72034"/>
                  </a:lnTo>
                  <a:lnTo>
                    <a:pt x="14668" y="71780"/>
                  </a:lnTo>
                  <a:lnTo>
                    <a:pt x="14935" y="71653"/>
                  </a:lnTo>
                  <a:lnTo>
                    <a:pt x="15328" y="72161"/>
                  </a:lnTo>
                  <a:lnTo>
                    <a:pt x="15303" y="71653"/>
                  </a:lnTo>
                  <a:lnTo>
                    <a:pt x="15278" y="71272"/>
                  </a:lnTo>
                  <a:lnTo>
                    <a:pt x="15278" y="71145"/>
                  </a:lnTo>
                  <a:lnTo>
                    <a:pt x="15265" y="70764"/>
                  </a:lnTo>
                  <a:lnTo>
                    <a:pt x="14516" y="71145"/>
                  </a:lnTo>
                  <a:lnTo>
                    <a:pt x="14592" y="70764"/>
                  </a:lnTo>
                  <a:lnTo>
                    <a:pt x="14617" y="70637"/>
                  </a:lnTo>
                  <a:lnTo>
                    <a:pt x="14770" y="70002"/>
                  </a:lnTo>
                  <a:lnTo>
                    <a:pt x="15062" y="70002"/>
                  </a:lnTo>
                  <a:lnTo>
                    <a:pt x="15138" y="70256"/>
                  </a:lnTo>
                  <a:lnTo>
                    <a:pt x="15468" y="70510"/>
                  </a:lnTo>
                  <a:lnTo>
                    <a:pt x="15125" y="70002"/>
                  </a:lnTo>
                  <a:lnTo>
                    <a:pt x="14617" y="69240"/>
                  </a:lnTo>
                  <a:lnTo>
                    <a:pt x="14668" y="68859"/>
                  </a:lnTo>
                  <a:lnTo>
                    <a:pt x="14922" y="68351"/>
                  </a:lnTo>
                  <a:lnTo>
                    <a:pt x="14986" y="68224"/>
                  </a:lnTo>
                  <a:lnTo>
                    <a:pt x="15163" y="68351"/>
                  </a:lnTo>
                  <a:lnTo>
                    <a:pt x="15405" y="68224"/>
                  </a:lnTo>
                  <a:lnTo>
                    <a:pt x="15481" y="67843"/>
                  </a:lnTo>
                  <a:lnTo>
                    <a:pt x="15582" y="67335"/>
                  </a:lnTo>
                  <a:lnTo>
                    <a:pt x="15570" y="66827"/>
                  </a:lnTo>
                  <a:lnTo>
                    <a:pt x="15100" y="66192"/>
                  </a:lnTo>
                  <a:lnTo>
                    <a:pt x="14617" y="65557"/>
                  </a:lnTo>
                  <a:lnTo>
                    <a:pt x="14427" y="65303"/>
                  </a:lnTo>
                  <a:lnTo>
                    <a:pt x="14541" y="64668"/>
                  </a:lnTo>
                  <a:lnTo>
                    <a:pt x="14947" y="63652"/>
                  </a:lnTo>
                  <a:lnTo>
                    <a:pt x="14998" y="63525"/>
                  </a:lnTo>
                  <a:lnTo>
                    <a:pt x="16268" y="64160"/>
                  </a:lnTo>
                  <a:lnTo>
                    <a:pt x="15836" y="63525"/>
                  </a:lnTo>
                  <a:lnTo>
                    <a:pt x="15494" y="63017"/>
                  </a:lnTo>
                  <a:lnTo>
                    <a:pt x="16637" y="63144"/>
                  </a:lnTo>
                  <a:lnTo>
                    <a:pt x="16598" y="63017"/>
                  </a:lnTo>
                  <a:lnTo>
                    <a:pt x="16484" y="62636"/>
                  </a:lnTo>
                  <a:lnTo>
                    <a:pt x="16446" y="62509"/>
                  </a:lnTo>
                  <a:lnTo>
                    <a:pt x="16421" y="62382"/>
                  </a:lnTo>
                  <a:lnTo>
                    <a:pt x="15824" y="62509"/>
                  </a:lnTo>
                  <a:lnTo>
                    <a:pt x="15963" y="62001"/>
                  </a:lnTo>
                  <a:lnTo>
                    <a:pt x="15316" y="61366"/>
                  </a:lnTo>
                  <a:lnTo>
                    <a:pt x="16027" y="60731"/>
                  </a:lnTo>
                  <a:lnTo>
                    <a:pt x="16192" y="61493"/>
                  </a:lnTo>
                  <a:lnTo>
                    <a:pt x="16433" y="60731"/>
                  </a:lnTo>
                  <a:lnTo>
                    <a:pt x="16471" y="60604"/>
                  </a:lnTo>
                  <a:lnTo>
                    <a:pt x="16675" y="59969"/>
                  </a:lnTo>
                  <a:lnTo>
                    <a:pt x="15887" y="60604"/>
                  </a:lnTo>
                  <a:lnTo>
                    <a:pt x="15798" y="60096"/>
                  </a:lnTo>
                  <a:lnTo>
                    <a:pt x="15722" y="59588"/>
                  </a:lnTo>
                  <a:lnTo>
                    <a:pt x="14528" y="60096"/>
                  </a:lnTo>
                  <a:lnTo>
                    <a:pt x="14859" y="59715"/>
                  </a:lnTo>
                  <a:lnTo>
                    <a:pt x="15316" y="59207"/>
                  </a:lnTo>
                  <a:lnTo>
                    <a:pt x="15316" y="59461"/>
                  </a:lnTo>
                  <a:lnTo>
                    <a:pt x="15392" y="59207"/>
                  </a:lnTo>
                  <a:lnTo>
                    <a:pt x="15684" y="58318"/>
                  </a:lnTo>
                  <a:lnTo>
                    <a:pt x="16497" y="58191"/>
                  </a:lnTo>
                  <a:lnTo>
                    <a:pt x="16141" y="57048"/>
                  </a:lnTo>
                  <a:lnTo>
                    <a:pt x="16611" y="56540"/>
                  </a:lnTo>
                  <a:lnTo>
                    <a:pt x="17018" y="56540"/>
                  </a:lnTo>
                  <a:lnTo>
                    <a:pt x="17780" y="57048"/>
                  </a:lnTo>
                  <a:lnTo>
                    <a:pt x="18046" y="57048"/>
                  </a:lnTo>
                  <a:lnTo>
                    <a:pt x="17538" y="56540"/>
                  </a:lnTo>
                  <a:lnTo>
                    <a:pt x="17297" y="56286"/>
                  </a:lnTo>
                  <a:lnTo>
                    <a:pt x="18389" y="54762"/>
                  </a:lnTo>
                  <a:lnTo>
                    <a:pt x="17932" y="54432"/>
                  </a:lnTo>
                  <a:lnTo>
                    <a:pt x="18300" y="54508"/>
                  </a:lnTo>
                  <a:lnTo>
                    <a:pt x="18427" y="54508"/>
                  </a:lnTo>
                  <a:lnTo>
                    <a:pt x="18021" y="54127"/>
                  </a:lnTo>
                  <a:lnTo>
                    <a:pt x="17754" y="53873"/>
                  </a:lnTo>
                  <a:lnTo>
                    <a:pt x="17919" y="53746"/>
                  </a:lnTo>
                  <a:lnTo>
                    <a:pt x="18097" y="53619"/>
                  </a:lnTo>
                  <a:lnTo>
                    <a:pt x="18237" y="53619"/>
                  </a:lnTo>
                  <a:lnTo>
                    <a:pt x="18681" y="53746"/>
                  </a:lnTo>
                  <a:lnTo>
                    <a:pt x="18719" y="53619"/>
                  </a:lnTo>
                  <a:lnTo>
                    <a:pt x="19126" y="52603"/>
                  </a:lnTo>
                  <a:lnTo>
                    <a:pt x="17170" y="53746"/>
                  </a:lnTo>
                  <a:lnTo>
                    <a:pt x="18135" y="52603"/>
                  </a:lnTo>
                  <a:lnTo>
                    <a:pt x="18173" y="52730"/>
                  </a:lnTo>
                  <a:lnTo>
                    <a:pt x="18300" y="52603"/>
                  </a:lnTo>
                  <a:lnTo>
                    <a:pt x="18351" y="52857"/>
                  </a:lnTo>
                  <a:lnTo>
                    <a:pt x="18478" y="52603"/>
                  </a:lnTo>
                  <a:lnTo>
                    <a:pt x="19024" y="51587"/>
                  </a:lnTo>
                  <a:lnTo>
                    <a:pt x="18694" y="50571"/>
                  </a:lnTo>
                  <a:lnTo>
                    <a:pt x="18656" y="50063"/>
                  </a:lnTo>
                  <a:lnTo>
                    <a:pt x="19037" y="49428"/>
                  </a:lnTo>
                  <a:lnTo>
                    <a:pt x="19265" y="49047"/>
                  </a:lnTo>
                  <a:lnTo>
                    <a:pt x="20434" y="48920"/>
                  </a:lnTo>
                  <a:lnTo>
                    <a:pt x="20497" y="48031"/>
                  </a:lnTo>
                  <a:lnTo>
                    <a:pt x="20408" y="47650"/>
                  </a:lnTo>
                  <a:lnTo>
                    <a:pt x="20091" y="46380"/>
                  </a:lnTo>
                  <a:lnTo>
                    <a:pt x="20066" y="46253"/>
                  </a:lnTo>
                  <a:lnTo>
                    <a:pt x="20129" y="45529"/>
                  </a:lnTo>
                  <a:lnTo>
                    <a:pt x="20535" y="44602"/>
                  </a:lnTo>
                  <a:lnTo>
                    <a:pt x="20561" y="44348"/>
                  </a:lnTo>
                  <a:lnTo>
                    <a:pt x="19050" y="43713"/>
                  </a:lnTo>
                  <a:lnTo>
                    <a:pt x="21691" y="43205"/>
                  </a:lnTo>
                  <a:lnTo>
                    <a:pt x="21297" y="42468"/>
                  </a:lnTo>
                  <a:lnTo>
                    <a:pt x="21971" y="42697"/>
                  </a:lnTo>
                  <a:lnTo>
                    <a:pt x="21983" y="42189"/>
                  </a:lnTo>
                  <a:lnTo>
                    <a:pt x="22339" y="41427"/>
                  </a:lnTo>
                  <a:lnTo>
                    <a:pt x="22136" y="40538"/>
                  </a:lnTo>
                  <a:lnTo>
                    <a:pt x="22212" y="38252"/>
                  </a:lnTo>
                  <a:lnTo>
                    <a:pt x="22529" y="38633"/>
                  </a:lnTo>
                  <a:lnTo>
                    <a:pt x="22872" y="38252"/>
                  </a:lnTo>
                  <a:lnTo>
                    <a:pt x="23101" y="37998"/>
                  </a:lnTo>
                  <a:lnTo>
                    <a:pt x="23317" y="36728"/>
                  </a:lnTo>
                  <a:lnTo>
                    <a:pt x="23596" y="36220"/>
                  </a:lnTo>
                  <a:lnTo>
                    <a:pt x="23634" y="35839"/>
                  </a:lnTo>
                  <a:lnTo>
                    <a:pt x="23418" y="35585"/>
                  </a:lnTo>
                  <a:lnTo>
                    <a:pt x="23545" y="35331"/>
                  </a:lnTo>
                  <a:lnTo>
                    <a:pt x="23622" y="35204"/>
                  </a:lnTo>
                  <a:lnTo>
                    <a:pt x="22948" y="35331"/>
                  </a:lnTo>
                  <a:lnTo>
                    <a:pt x="26022" y="33426"/>
                  </a:lnTo>
                  <a:close/>
                </a:path>
                <a:path w="71120" h="126364">
                  <a:moveTo>
                    <a:pt x="26631" y="17246"/>
                  </a:moveTo>
                  <a:lnTo>
                    <a:pt x="26047" y="17741"/>
                  </a:lnTo>
                  <a:lnTo>
                    <a:pt x="25895" y="17627"/>
                  </a:lnTo>
                  <a:lnTo>
                    <a:pt x="26009" y="18135"/>
                  </a:lnTo>
                  <a:lnTo>
                    <a:pt x="26035" y="18275"/>
                  </a:lnTo>
                  <a:lnTo>
                    <a:pt x="26504" y="17919"/>
                  </a:lnTo>
                  <a:lnTo>
                    <a:pt x="26631" y="17246"/>
                  </a:lnTo>
                  <a:close/>
                </a:path>
                <a:path w="71120" h="126364">
                  <a:moveTo>
                    <a:pt x="26860" y="26835"/>
                  </a:moveTo>
                  <a:lnTo>
                    <a:pt x="26708" y="26835"/>
                  </a:lnTo>
                  <a:lnTo>
                    <a:pt x="26860" y="26835"/>
                  </a:lnTo>
                  <a:close/>
                </a:path>
                <a:path w="71120" h="126364">
                  <a:moveTo>
                    <a:pt x="28448" y="13081"/>
                  </a:moveTo>
                  <a:lnTo>
                    <a:pt x="26898" y="14135"/>
                  </a:lnTo>
                  <a:lnTo>
                    <a:pt x="28346" y="13474"/>
                  </a:lnTo>
                  <a:lnTo>
                    <a:pt x="28448" y="13081"/>
                  </a:lnTo>
                  <a:close/>
                </a:path>
                <a:path w="71120" h="126364">
                  <a:moveTo>
                    <a:pt x="28879" y="74053"/>
                  </a:moveTo>
                  <a:lnTo>
                    <a:pt x="28829" y="73609"/>
                  </a:lnTo>
                  <a:lnTo>
                    <a:pt x="28740" y="73939"/>
                  </a:lnTo>
                  <a:lnTo>
                    <a:pt x="28879" y="74053"/>
                  </a:lnTo>
                  <a:close/>
                </a:path>
                <a:path w="71120" h="126364">
                  <a:moveTo>
                    <a:pt x="29210" y="13474"/>
                  </a:moveTo>
                  <a:lnTo>
                    <a:pt x="29032" y="13512"/>
                  </a:lnTo>
                  <a:lnTo>
                    <a:pt x="28486" y="14528"/>
                  </a:lnTo>
                  <a:lnTo>
                    <a:pt x="29210" y="13474"/>
                  </a:lnTo>
                  <a:close/>
                </a:path>
                <a:path w="71120" h="126364">
                  <a:moveTo>
                    <a:pt x="29222" y="15951"/>
                  </a:moveTo>
                  <a:lnTo>
                    <a:pt x="29159" y="15138"/>
                  </a:lnTo>
                  <a:lnTo>
                    <a:pt x="29057" y="15900"/>
                  </a:lnTo>
                  <a:lnTo>
                    <a:pt x="29222" y="15951"/>
                  </a:lnTo>
                  <a:close/>
                </a:path>
                <a:path w="71120" h="126364">
                  <a:moveTo>
                    <a:pt x="29260" y="13068"/>
                  </a:moveTo>
                  <a:lnTo>
                    <a:pt x="28359" y="13474"/>
                  </a:lnTo>
                  <a:lnTo>
                    <a:pt x="28295" y="13627"/>
                  </a:lnTo>
                  <a:lnTo>
                    <a:pt x="29032" y="13512"/>
                  </a:lnTo>
                  <a:lnTo>
                    <a:pt x="29260" y="13068"/>
                  </a:lnTo>
                  <a:close/>
                </a:path>
                <a:path w="71120" h="126364">
                  <a:moveTo>
                    <a:pt x="29489" y="21742"/>
                  </a:moveTo>
                  <a:lnTo>
                    <a:pt x="29235" y="21742"/>
                  </a:lnTo>
                  <a:lnTo>
                    <a:pt x="25971" y="21742"/>
                  </a:lnTo>
                  <a:lnTo>
                    <a:pt x="25577" y="21742"/>
                  </a:lnTo>
                  <a:lnTo>
                    <a:pt x="24574" y="23520"/>
                  </a:lnTo>
                  <a:lnTo>
                    <a:pt x="23926" y="24155"/>
                  </a:lnTo>
                  <a:lnTo>
                    <a:pt x="23825" y="24282"/>
                  </a:lnTo>
                  <a:lnTo>
                    <a:pt x="24599" y="24790"/>
                  </a:lnTo>
                  <a:lnTo>
                    <a:pt x="23964" y="25679"/>
                  </a:lnTo>
                  <a:lnTo>
                    <a:pt x="23837" y="26441"/>
                  </a:lnTo>
                  <a:lnTo>
                    <a:pt x="23241" y="26187"/>
                  </a:lnTo>
                  <a:lnTo>
                    <a:pt x="23152" y="26060"/>
                  </a:lnTo>
                  <a:lnTo>
                    <a:pt x="23037" y="25806"/>
                  </a:lnTo>
                  <a:lnTo>
                    <a:pt x="22961" y="25425"/>
                  </a:lnTo>
                  <a:lnTo>
                    <a:pt x="22656" y="26060"/>
                  </a:lnTo>
                  <a:lnTo>
                    <a:pt x="22783" y="26187"/>
                  </a:lnTo>
                  <a:lnTo>
                    <a:pt x="22898" y="27203"/>
                  </a:lnTo>
                  <a:lnTo>
                    <a:pt x="22212" y="26568"/>
                  </a:lnTo>
                  <a:lnTo>
                    <a:pt x="21958" y="27203"/>
                  </a:lnTo>
                  <a:lnTo>
                    <a:pt x="21856" y="27711"/>
                  </a:lnTo>
                  <a:lnTo>
                    <a:pt x="22034" y="28219"/>
                  </a:lnTo>
                  <a:lnTo>
                    <a:pt x="22136" y="28981"/>
                  </a:lnTo>
                  <a:lnTo>
                    <a:pt x="21259" y="29997"/>
                  </a:lnTo>
                  <a:lnTo>
                    <a:pt x="21983" y="30251"/>
                  </a:lnTo>
                  <a:lnTo>
                    <a:pt x="23660" y="29743"/>
                  </a:lnTo>
                  <a:lnTo>
                    <a:pt x="23672" y="30086"/>
                  </a:lnTo>
                  <a:lnTo>
                    <a:pt x="24523" y="29743"/>
                  </a:lnTo>
                  <a:lnTo>
                    <a:pt x="25768" y="29235"/>
                  </a:lnTo>
                  <a:lnTo>
                    <a:pt x="25704" y="29489"/>
                  </a:lnTo>
                  <a:lnTo>
                    <a:pt x="25857" y="29870"/>
                  </a:lnTo>
                  <a:lnTo>
                    <a:pt x="25946" y="29743"/>
                  </a:lnTo>
                  <a:lnTo>
                    <a:pt x="26047" y="29235"/>
                  </a:lnTo>
                  <a:lnTo>
                    <a:pt x="26289" y="28092"/>
                  </a:lnTo>
                  <a:lnTo>
                    <a:pt x="26314" y="27825"/>
                  </a:lnTo>
                  <a:lnTo>
                    <a:pt x="25654" y="27711"/>
                  </a:lnTo>
                  <a:lnTo>
                    <a:pt x="25857" y="27965"/>
                  </a:lnTo>
                  <a:lnTo>
                    <a:pt x="25196" y="28092"/>
                  </a:lnTo>
                  <a:lnTo>
                    <a:pt x="25006" y="27825"/>
                  </a:lnTo>
                  <a:lnTo>
                    <a:pt x="24879" y="27330"/>
                  </a:lnTo>
                  <a:lnTo>
                    <a:pt x="24866" y="27203"/>
                  </a:lnTo>
                  <a:lnTo>
                    <a:pt x="24892" y="26949"/>
                  </a:lnTo>
                  <a:lnTo>
                    <a:pt x="25044" y="26568"/>
                  </a:lnTo>
                  <a:lnTo>
                    <a:pt x="25107" y="27584"/>
                  </a:lnTo>
                  <a:lnTo>
                    <a:pt x="26073" y="27076"/>
                  </a:lnTo>
                  <a:lnTo>
                    <a:pt x="26593" y="26949"/>
                  </a:lnTo>
                  <a:lnTo>
                    <a:pt x="26365" y="26949"/>
                  </a:lnTo>
                  <a:lnTo>
                    <a:pt x="26212" y="26695"/>
                  </a:lnTo>
                  <a:lnTo>
                    <a:pt x="25996" y="26568"/>
                  </a:lnTo>
                  <a:lnTo>
                    <a:pt x="26517" y="26441"/>
                  </a:lnTo>
                  <a:lnTo>
                    <a:pt x="27559" y="26187"/>
                  </a:lnTo>
                  <a:lnTo>
                    <a:pt x="24777" y="25806"/>
                  </a:lnTo>
                  <a:lnTo>
                    <a:pt x="26098" y="25044"/>
                  </a:lnTo>
                  <a:lnTo>
                    <a:pt x="26403" y="25171"/>
                  </a:lnTo>
                  <a:lnTo>
                    <a:pt x="26403" y="25044"/>
                  </a:lnTo>
                  <a:lnTo>
                    <a:pt x="26377" y="24536"/>
                  </a:lnTo>
                  <a:lnTo>
                    <a:pt x="26263" y="24269"/>
                  </a:lnTo>
                  <a:lnTo>
                    <a:pt x="26365" y="23774"/>
                  </a:lnTo>
                  <a:lnTo>
                    <a:pt x="26479" y="23647"/>
                  </a:lnTo>
                  <a:lnTo>
                    <a:pt x="27317" y="23774"/>
                  </a:lnTo>
                  <a:lnTo>
                    <a:pt x="26619" y="24282"/>
                  </a:lnTo>
                  <a:lnTo>
                    <a:pt x="27228" y="24536"/>
                  </a:lnTo>
                  <a:lnTo>
                    <a:pt x="27432" y="24028"/>
                  </a:lnTo>
                  <a:lnTo>
                    <a:pt x="27368" y="23774"/>
                  </a:lnTo>
                  <a:lnTo>
                    <a:pt x="27254" y="23647"/>
                  </a:lnTo>
                  <a:lnTo>
                    <a:pt x="26377" y="22631"/>
                  </a:lnTo>
                  <a:lnTo>
                    <a:pt x="27406" y="22250"/>
                  </a:lnTo>
                  <a:lnTo>
                    <a:pt x="27393" y="23393"/>
                  </a:lnTo>
                  <a:lnTo>
                    <a:pt x="28575" y="23139"/>
                  </a:lnTo>
                  <a:lnTo>
                    <a:pt x="28473" y="22885"/>
                  </a:lnTo>
                  <a:lnTo>
                    <a:pt x="28740" y="22504"/>
                  </a:lnTo>
                  <a:lnTo>
                    <a:pt x="28702" y="22631"/>
                  </a:lnTo>
                  <a:lnTo>
                    <a:pt x="28803" y="22504"/>
                  </a:lnTo>
                  <a:lnTo>
                    <a:pt x="29032" y="22250"/>
                  </a:lnTo>
                  <a:lnTo>
                    <a:pt x="29273" y="21983"/>
                  </a:lnTo>
                  <a:lnTo>
                    <a:pt x="29489" y="21742"/>
                  </a:lnTo>
                  <a:close/>
                </a:path>
                <a:path w="71120" h="126364">
                  <a:moveTo>
                    <a:pt x="29845" y="13360"/>
                  </a:moveTo>
                  <a:lnTo>
                    <a:pt x="29527" y="13106"/>
                  </a:lnTo>
                  <a:lnTo>
                    <a:pt x="29845" y="13957"/>
                  </a:lnTo>
                  <a:lnTo>
                    <a:pt x="29845" y="13360"/>
                  </a:lnTo>
                  <a:close/>
                </a:path>
                <a:path w="71120" h="126364">
                  <a:moveTo>
                    <a:pt x="29946" y="13182"/>
                  </a:moveTo>
                  <a:lnTo>
                    <a:pt x="29845" y="13360"/>
                  </a:lnTo>
                  <a:lnTo>
                    <a:pt x="29946" y="13182"/>
                  </a:lnTo>
                  <a:close/>
                </a:path>
                <a:path w="71120" h="126364">
                  <a:moveTo>
                    <a:pt x="30581" y="10439"/>
                  </a:moveTo>
                  <a:lnTo>
                    <a:pt x="30543" y="10312"/>
                  </a:lnTo>
                  <a:lnTo>
                    <a:pt x="30518" y="10439"/>
                  </a:lnTo>
                  <a:close/>
                </a:path>
                <a:path w="71120" h="126364">
                  <a:moveTo>
                    <a:pt x="31153" y="68783"/>
                  </a:moveTo>
                  <a:lnTo>
                    <a:pt x="31038" y="68541"/>
                  </a:lnTo>
                  <a:lnTo>
                    <a:pt x="30949" y="68694"/>
                  </a:lnTo>
                  <a:lnTo>
                    <a:pt x="31153" y="68783"/>
                  </a:lnTo>
                  <a:close/>
                </a:path>
                <a:path w="71120" h="126364">
                  <a:moveTo>
                    <a:pt x="31419" y="85496"/>
                  </a:moveTo>
                  <a:lnTo>
                    <a:pt x="22504" y="85496"/>
                  </a:lnTo>
                  <a:lnTo>
                    <a:pt x="22148" y="85496"/>
                  </a:lnTo>
                  <a:lnTo>
                    <a:pt x="21704" y="86766"/>
                  </a:lnTo>
                  <a:lnTo>
                    <a:pt x="21602" y="87909"/>
                  </a:lnTo>
                  <a:lnTo>
                    <a:pt x="21145" y="89306"/>
                  </a:lnTo>
                  <a:lnTo>
                    <a:pt x="21958" y="89687"/>
                  </a:lnTo>
                  <a:lnTo>
                    <a:pt x="21526" y="90195"/>
                  </a:lnTo>
                  <a:lnTo>
                    <a:pt x="21856" y="90830"/>
                  </a:lnTo>
                  <a:lnTo>
                    <a:pt x="21844" y="91084"/>
                  </a:lnTo>
                  <a:lnTo>
                    <a:pt x="21056" y="92227"/>
                  </a:lnTo>
                  <a:lnTo>
                    <a:pt x="20078" y="93243"/>
                  </a:lnTo>
                  <a:lnTo>
                    <a:pt x="19888" y="94005"/>
                  </a:lnTo>
                  <a:lnTo>
                    <a:pt x="19786" y="94640"/>
                  </a:lnTo>
                  <a:lnTo>
                    <a:pt x="19913" y="95656"/>
                  </a:lnTo>
                  <a:lnTo>
                    <a:pt x="19989" y="95402"/>
                  </a:lnTo>
                  <a:lnTo>
                    <a:pt x="20396" y="95021"/>
                  </a:lnTo>
                  <a:lnTo>
                    <a:pt x="20764" y="95656"/>
                  </a:lnTo>
                  <a:lnTo>
                    <a:pt x="20078" y="95427"/>
                  </a:lnTo>
                  <a:lnTo>
                    <a:pt x="19939" y="95618"/>
                  </a:lnTo>
                  <a:lnTo>
                    <a:pt x="19672" y="96799"/>
                  </a:lnTo>
                  <a:lnTo>
                    <a:pt x="19329" y="95910"/>
                  </a:lnTo>
                  <a:lnTo>
                    <a:pt x="18948" y="97688"/>
                  </a:lnTo>
                  <a:lnTo>
                    <a:pt x="18923" y="100355"/>
                  </a:lnTo>
                  <a:lnTo>
                    <a:pt x="19291" y="100228"/>
                  </a:lnTo>
                  <a:lnTo>
                    <a:pt x="19507" y="99974"/>
                  </a:lnTo>
                  <a:lnTo>
                    <a:pt x="19723" y="100228"/>
                  </a:lnTo>
                  <a:lnTo>
                    <a:pt x="19735" y="100609"/>
                  </a:lnTo>
                  <a:lnTo>
                    <a:pt x="19177" y="100990"/>
                  </a:lnTo>
                  <a:lnTo>
                    <a:pt x="18808" y="100736"/>
                  </a:lnTo>
                  <a:lnTo>
                    <a:pt x="18770" y="100609"/>
                  </a:lnTo>
                  <a:lnTo>
                    <a:pt x="19265" y="103276"/>
                  </a:lnTo>
                  <a:lnTo>
                    <a:pt x="15151" y="105689"/>
                  </a:lnTo>
                  <a:lnTo>
                    <a:pt x="16408" y="107899"/>
                  </a:lnTo>
                  <a:lnTo>
                    <a:pt x="16497" y="108356"/>
                  </a:lnTo>
                  <a:lnTo>
                    <a:pt x="16725" y="109372"/>
                  </a:lnTo>
                  <a:lnTo>
                    <a:pt x="16827" y="110515"/>
                  </a:lnTo>
                  <a:lnTo>
                    <a:pt x="16687" y="111023"/>
                  </a:lnTo>
                  <a:lnTo>
                    <a:pt x="16421" y="109499"/>
                  </a:lnTo>
                  <a:lnTo>
                    <a:pt x="15963" y="110007"/>
                  </a:lnTo>
                  <a:lnTo>
                    <a:pt x="15900" y="110261"/>
                  </a:lnTo>
                  <a:lnTo>
                    <a:pt x="16179" y="110896"/>
                  </a:lnTo>
                  <a:lnTo>
                    <a:pt x="16281" y="111912"/>
                  </a:lnTo>
                  <a:lnTo>
                    <a:pt x="16154" y="112674"/>
                  </a:lnTo>
                  <a:lnTo>
                    <a:pt x="16040" y="113182"/>
                  </a:lnTo>
                  <a:lnTo>
                    <a:pt x="15913" y="113563"/>
                  </a:lnTo>
                  <a:lnTo>
                    <a:pt x="16205" y="113931"/>
                  </a:lnTo>
                  <a:lnTo>
                    <a:pt x="14579" y="113309"/>
                  </a:lnTo>
                  <a:lnTo>
                    <a:pt x="15430" y="113817"/>
                  </a:lnTo>
                  <a:lnTo>
                    <a:pt x="15494" y="114325"/>
                  </a:lnTo>
                  <a:lnTo>
                    <a:pt x="15163" y="114071"/>
                  </a:lnTo>
                  <a:lnTo>
                    <a:pt x="14833" y="113563"/>
                  </a:lnTo>
                  <a:lnTo>
                    <a:pt x="15278" y="114427"/>
                  </a:lnTo>
                  <a:lnTo>
                    <a:pt x="15519" y="114960"/>
                  </a:lnTo>
                  <a:lnTo>
                    <a:pt x="15443" y="114833"/>
                  </a:lnTo>
                  <a:lnTo>
                    <a:pt x="15227" y="114427"/>
                  </a:lnTo>
                  <a:lnTo>
                    <a:pt x="15316" y="114706"/>
                  </a:lnTo>
                  <a:lnTo>
                    <a:pt x="15176" y="114833"/>
                  </a:lnTo>
                  <a:lnTo>
                    <a:pt x="14287" y="114452"/>
                  </a:lnTo>
                  <a:lnTo>
                    <a:pt x="14185" y="114274"/>
                  </a:lnTo>
                  <a:lnTo>
                    <a:pt x="12852" y="113436"/>
                  </a:lnTo>
                  <a:lnTo>
                    <a:pt x="12471" y="113182"/>
                  </a:lnTo>
                  <a:lnTo>
                    <a:pt x="12153" y="112928"/>
                  </a:lnTo>
                  <a:lnTo>
                    <a:pt x="11836" y="112674"/>
                  </a:lnTo>
                  <a:lnTo>
                    <a:pt x="11239" y="111912"/>
                  </a:lnTo>
                  <a:lnTo>
                    <a:pt x="11163" y="111785"/>
                  </a:lnTo>
                  <a:lnTo>
                    <a:pt x="11036" y="111658"/>
                  </a:lnTo>
                  <a:lnTo>
                    <a:pt x="9563" y="110388"/>
                  </a:lnTo>
                  <a:lnTo>
                    <a:pt x="6870" y="109016"/>
                  </a:lnTo>
                  <a:lnTo>
                    <a:pt x="6845" y="109372"/>
                  </a:lnTo>
                  <a:lnTo>
                    <a:pt x="6819" y="108991"/>
                  </a:lnTo>
                  <a:lnTo>
                    <a:pt x="6654" y="109918"/>
                  </a:lnTo>
                  <a:lnTo>
                    <a:pt x="6350" y="111658"/>
                  </a:lnTo>
                  <a:lnTo>
                    <a:pt x="6057" y="111252"/>
                  </a:lnTo>
                  <a:lnTo>
                    <a:pt x="6616" y="110007"/>
                  </a:lnTo>
                  <a:lnTo>
                    <a:pt x="6819" y="108991"/>
                  </a:lnTo>
                  <a:lnTo>
                    <a:pt x="6946" y="107975"/>
                  </a:lnTo>
                  <a:lnTo>
                    <a:pt x="7099" y="108229"/>
                  </a:lnTo>
                  <a:lnTo>
                    <a:pt x="7378" y="108356"/>
                  </a:lnTo>
                  <a:lnTo>
                    <a:pt x="7251" y="108737"/>
                  </a:lnTo>
                  <a:lnTo>
                    <a:pt x="8166" y="108483"/>
                  </a:lnTo>
                  <a:lnTo>
                    <a:pt x="8178" y="107975"/>
                  </a:lnTo>
                  <a:lnTo>
                    <a:pt x="8242" y="106451"/>
                  </a:lnTo>
                  <a:lnTo>
                    <a:pt x="7683" y="106197"/>
                  </a:lnTo>
                  <a:lnTo>
                    <a:pt x="7950" y="105816"/>
                  </a:lnTo>
                  <a:lnTo>
                    <a:pt x="8242" y="106324"/>
                  </a:lnTo>
                  <a:lnTo>
                    <a:pt x="8648" y="106197"/>
                  </a:lnTo>
                  <a:lnTo>
                    <a:pt x="9144" y="105816"/>
                  </a:lnTo>
                  <a:lnTo>
                    <a:pt x="9321" y="105689"/>
                  </a:lnTo>
                  <a:lnTo>
                    <a:pt x="8915" y="105054"/>
                  </a:lnTo>
                  <a:lnTo>
                    <a:pt x="8432" y="104292"/>
                  </a:lnTo>
                  <a:lnTo>
                    <a:pt x="9283" y="104178"/>
                  </a:lnTo>
                  <a:lnTo>
                    <a:pt x="9359" y="103911"/>
                  </a:lnTo>
                  <a:lnTo>
                    <a:pt x="10198" y="102895"/>
                  </a:lnTo>
                  <a:lnTo>
                    <a:pt x="10312" y="102768"/>
                  </a:lnTo>
                  <a:lnTo>
                    <a:pt x="9334" y="102895"/>
                  </a:lnTo>
                  <a:lnTo>
                    <a:pt x="9486" y="102641"/>
                  </a:lnTo>
                  <a:lnTo>
                    <a:pt x="10172" y="101498"/>
                  </a:lnTo>
                  <a:lnTo>
                    <a:pt x="10083" y="101117"/>
                  </a:lnTo>
                  <a:lnTo>
                    <a:pt x="9537" y="100228"/>
                  </a:lnTo>
                  <a:lnTo>
                    <a:pt x="10160" y="100228"/>
                  </a:lnTo>
                  <a:lnTo>
                    <a:pt x="9334" y="99720"/>
                  </a:lnTo>
                  <a:lnTo>
                    <a:pt x="11226" y="99085"/>
                  </a:lnTo>
                  <a:lnTo>
                    <a:pt x="10121" y="98323"/>
                  </a:lnTo>
                  <a:lnTo>
                    <a:pt x="10718" y="98704"/>
                  </a:lnTo>
                  <a:lnTo>
                    <a:pt x="11214" y="98323"/>
                  </a:lnTo>
                  <a:lnTo>
                    <a:pt x="11925" y="96926"/>
                  </a:lnTo>
                  <a:lnTo>
                    <a:pt x="11836" y="95275"/>
                  </a:lnTo>
                  <a:lnTo>
                    <a:pt x="11798" y="95148"/>
                  </a:lnTo>
                  <a:lnTo>
                    <a:pt x="12153" y="95656"/>
                  </a:lnTo>
                  <a:lnTo>
                    <a:pt x="12230" y="95148"/>
                  </a:lnTo>
                  <a:lnTo>
                    <a:pt x="12382" y="94259"/>
                  </a:lnTo>
                  <a:lnTo>
                    <a:pt x="12877" y="94767"/>
                  </a:lnTo>
                  <a:lnTo>
                    <a:pt x="12852" y="94932"/>
                  </a:lnTo>
                  <a:lnTo>
                    <a:pt x="12890" y="94767"/>
                  </a:lnTo>
                  <a:lnTo>
                    <a:pt x="12928" y="94259"/>
                  </a:lnTo>
                  <a:lnTo>
                    <a:pt x="12865" y="93497"/>
                  </a:lnTo>
                  <a:lnTo>
                    <a:pt x="12674" y="93116"/>
                  </a:lnTo>
                  <a:lnTo>
                    <a:pt x="12560" y="92989"/>
                  </a:lnTo>
                  <a:lnTo>
                    <a:pt x="12446" y="92862"/>
                  </a:lnTo>
                  <a:lnTo>
                    <a:pt x="12077" y="92989"/>
                  </a:lnTo>
                  <a:lnTo>
                    <a:pt x="12433" y="92735"/>
                  </a:lnTo>
                  <a:lnTo>
                    <a:pt x="12801" y="92481"/>
                  </a:lnTo>
                  <a:lnTo>
                    <a:pt x="13893" y="91719"/>
                  </a:lnTo>
                  <a:lnTo>
                    <a:pt x="11049" y="90068"/>
                  </a:lnTo>
                  <a:lnTo>
                    <a:pt x="13271" y="89433"/>
                  </a:lnTo>
                  <a:lnTo>
                    <a:pt x="12776" y="87274"/>
                  </a:lnTo>
                  <a:lnTo>
                    <a:pt x="12700" y="86639"/>
                  </a:lnTo>
                  <a:lnTo>
                    <a:pt x="12598" y="85115"/>
                  </a:lnTo>
                  <a:lnTo>
                    <a:pt x="13830" y="85115"/>
                  </a:lnTo>
                  <a:lnTo>
                    <a:pt x="13601" y="83426"/>
                  </a:lnTo>
                  <a:lnTo>
                    <a:pt x="12585" y="84810"/>
                  </a:lnTo>
                  <a:lnTo>
                    <a:pt x="12585" y="82702"/>
                  </a:lnTo>
                  <a:lnTo>
                    <a:pt x="13373" y="82842"/>
                  </a:lnTo>
                  <a:lnTo>
                    <a:pt x="13258" y="82702"/>
                  </a:lnTo>
                  <a:lnTo>
                    <a:pt x="12573" y="81813"/>
                  </a:lnTo>
                  <a:lnTo>
                    <a:pt x="12738" y="81305"/>
                  </a:lnTo>
                  <a:lnTo>
                    <a:pt x="8712" y="81305"/>
                  </a:lnTo>
                  <a:lnTo>
                    <a:pt x="6718" y="81305"/>
                  </a:lnTo>
                  <a:lnTo>
                    <a:pt x="5905" y="82321"/>
                  </a:lnTo>
                  <a:lnTo>
                    <a:pt x="7467" y="83718"/>
                  </a:lnTo>
                  <a:lnTo>
                    <a:pt x="6718" y="85369"/>
                  </a:lnTo>
                  <a:lnTo>
                    <a:pt x="7137" y="84861"/>
                  </a:lnTo>
                  <a:lnTo>
                    <a:pt x="7823" y="85115"/>
                  </a:lnTo>
                  <a:lnTo>
                    <a:pt x="7035" y="86004"/>
                  </a:lnTo>
                  <a:lnTo>
                    <a:pt x="7277" y="86639"/>
                  </a:lnTo>
                  <a:lnTo>
                    <a:pt x="6692" y="86512"/>
                  </a:lnTo>
                  <a:lnTo>
                    <a:pt x="6426" y="86766"/>
                  </a:lnTo>
                  <a:lnTo>
                    <a:pt x="6019" y="87020"/>
                  </a:lnTo>
                  <a:lnTo>
                    <a:pt x="6477" y="87020"/>
                  </a:lnTo>
                  <a:lnTo>
                    <a:pt x="5842" y="88417"/>
                  </a:lnTo>
                  <a:lnTo>
                    <a:pt x="7023" y="88671"/>
                  </a:lnTo>
                  <a:lnTo>
                    <a:pt x="6146" y="89306"/>
                  </a:lnTo>
                  <a:lnTo>
                    <a:pt x="5651" y="90830"/>
                  </a:lnTo>
                  <a:lnTo>
                    <a:pt x="7683" y="91084"/>
                  </a:lnTo>
                  <a:lnTo>
                    <a:pt x="7327" y="92481"/>
                  </a:lnTo>
                  <a:lnTo>
                    <a:pt x="6718" y="92100"/>
                  </a:lnTo>
                  <a:lnTo>
                    <a:pt x="6223" y="92735"/>
                  </a:lnTo>
                  <a:lnTo>
                    <a:pt x="5854" y="91719"/>
                  </a:lnTo>
                  <a:lnTo>
                    <a:pt x="5803" y="92100"/>
                  </a:lnTo>
                  <a:lnTo>
                    <a:pt x="5638" y="92608"/>
                  </a:lnTo>
                  <a:lnTo>
                    <a:pt x="6057" y="92608"/>
                  </a:lnTo>
                  <a:lnTo>
                    <a:pt x="5626" y="92989"/>
                  </a:lnTo>
                  <a:lnTo>
                    <a:pt x="6743" y="94005"/>
                  </a:lnTo>
                  <a:lnTo>
                    <a:pt x="6146" y="94005"/>
                  </a:lnTo>
                  <a:lnTo>
                    <a:pt x="6388" y="94132"/>
                  </a:lnTo>
                  <a:lnTo>
                    <a:pt x="7023" y="94386"/>
                  </a:lnTo>
                  <a:lnTo>
                    <a:pt x="6858" y="94767"/>
                  </a:lnTo>
                  <a:lnTo>
                    <a:pt x="6731" y="95402"/>
                  </a:lnTo>
                  <a:lnTo>
                    <a:pt x="7493" y="95275"/>
                  </a:lnTo>
                  <a:lnTo>
                    <a:pt x="6413" y="95529"/>
                  </a:lnTo>
                  <a:lnTo>
                    <a:pt x="6045" y="96164"/>
                  </a:lnTo>
                  <a:lnTo>
                    <a:pt x="5626" y="97180"/>
                  </a:lnTo>
                  <a:lnTo>
                    <a:pt x="5181" y="98069"/>
                  </a:lnTo>
                  <a:lnTo>
                    <a:pt x="4889" y="99466"/>
                  </a:lnTo>
                  <a:lnTo>
                    <a:pt x="4013" y="99847"/>
                  </a:lnTo>
                  <a:lnTo>
                    <a:pt x="3949" y="101117"/>
                  </a:lnTo>
                  <a:lnTo>
                    <a:pt x="3657" y="102260"/>
                  </a:lnTo>
                  <a:lnTo>
                    <a:pt x="3505" y="102641"/>
                  </a:lnTo>
                  <a:lnTo>
                    <a:pt x="3352" y="102514"/>
                  </a:lnTo>
                  <a:lnTo>
                    <a:pt x="3187" y="102514"/>
                  </a:lnTo>
                  <a:lnTo>
                    <a:pt x="2324" y="103276"/>
                  </a:lnTo>
                  <a:lnTo>
                    <a:pt x="4673" y="103657"/>
                  </a:lnTo>
                  <a:lnTo>
                    <a:pt x="3530" y="104800"/>
                  </a:lnTo>
                  <a:lnTo>
                    <a:pt x="2324" y="105054"/>
                  </a:lnTo>
                  <a:lnTo>
                    <a:pt x="3098" y="104165"/>
                  </a:lnTo>
                  <a:lnTo>
                    <a:pt x="3327" y="103911"/>
                  </a:lnTo>
                  <a:lnTo>
                    <a:pt x="2806" y="104165"/>
                  </a:lnTo>
                  <a:lnTo>
                    <a:pt x="876" y="103530"/>
                  </a:lnTo>
                  <a:lnTo>
                    <a:pt x="2400" y="105816"/>
                  </a:lnTo>
                  <a:lnTo>
                    <a:pt x="2336" y="111912"/>
                  </a:lnTo>
                  <a:lnTo>
                    <a:pt x="2095" y="112039"/>
                  </a:lnTo>
                  <a:lnTo>
                    <a:pt x="2286" y="111912"/>
                  </a:lnTo>
                  <a:lnTo>
                    <a:pt x="2336" y="105841"/>
                  </a:lnTo>
                  <a:lnTo>
                    <a:pt x="939" y="106197"/>
                  </a:lnTo>
                  <a:lnTo>
                    <a:pt x="914" y="105943"/>
                  </a:lnTo>
                  <a:lnTo>
                    <a:pt x="0" y="106324"/>
                  </a:lnTo>
                  <a:lnTo>
                    <a:pt x="901" y="107848"/>
                  </a:lnTo>
                  <a:lnTo>
                    <a:pt x="292" y="108991"/>
                  </a:lnTo>
                  <a:lnTo>
                    <a:pt x="152" y="108864"/>
                  </a:lnTo>
                  <a:lnTo>
                    <a:pt x="25" y="108864"/>
                  </a:lnTo>
                  <a:lnTo>
                    <a:pt x="190" y="109245"/>
                  </a:lnTo>
                  <a:lnTo>
                    <a:pt x="304" y="109626"/>
                  </a:lnTo>
                  <a:lnTo>
                    <a:pt x="419" y="110261"/>
                  </a:lnTo>
                  <a:lnTo>
                    <a:pt x="317" y="110515"/>
                  </a:lnTo>
                  <a:lnTo>
                    <a:pt x="203" y="112166"/>
                  </a:lnTo>
                  <a:lnTo>
                    <a:pt x="508" y="112928"/>
                  </a:lnTo>
                  <a:lnTo>
                    <a:pt x="1003" y="113309"/>
                  </a:lnTo>
                  <a:lnTo>
                    <a:pt x="1447" y="113563"/>
                  </a:lnTo>
                  <a:lnTo>
                    <a:pt x="1587" y="113563"/>
                  </a:lnTo>
                  <a:lnTo>
                    <a:pt x="1562" y="113436"/>
                  </a:lnTo>
                  <a:lnTo>
                    <a:pt x="2705" y="113563"/>
                  </a:lnTo>
                  <a:lnTo>
                    <a:pt x="2921" y="114198"/>
                  </a:lnTo>
                  <a:lnTo>
                    <a:pt x="3352" y="114579"/>
                  </a:lnTo>
                  <a:lnTo>
                    <a:pt x="3378" y="114960"/>
                  </a:lnTo>
                  <a:lnTo>
                    <a:pt x="3149" y="115468"/>
                  </a:lnTo>
                  <a:lnTo>
                    <a:pt x="2374" y="115341"/>
                  </a:lnTo>
                  <a:lnTo>
                    <a:pt x="2489" y="115976"/>
                  </a:lnTo>
                  <a:lnTo>
                    <a:pt x="2882" y="115976"/>
                  </a:lnTo>
                  <a:lnTo>
                    <a:pt x="3048" y="115849"/>
                  </a:lnTo>
                  <a:lnTo>
                    <a:pt x="3683" y="115849"/>
                  </a:lnTo>
                  <a:lnTo>
                    <a:pt x="3873" y="115976"/>
                  </a:lnTo>
                  <a:lnTo>
                    <a:pt x="3632" y="116484"/>
                  </a:lnTo>
                  <a:lnTo>
                    <a:pt x="5105" y="116865"/>
                  </a:lnTo>
                  <a:lnTo>
                    <a:pt x="5537" y="115849"/>
                  </a:lnTo>
                  <a:lnTo>
                    <a:pt x="5600" y="115722"/>
                  </a:lnTo>
                  <a:lnTo>
                    <a:pt x="6718" y="116357"/>
                  </a:lnTo>
                  <a:lnTo>
                    <a:pt x="6794" y="115976"/>
                  </a:lnTo>
                  <a:lnTo>
                    <a:pt x="7302" y="115722"/>
                  </a:lnTo>
                  <a:lnTo>
                    <a:pt x="7823" y="115468"/>
                  </a:lnTo>
                  <a:lnTo>
                    <a:pt x="8089" y="115341"/>
                  </a:lnTo>
                  <a:lnTo>
                    <a:pt x="6743" y="116738"/>
                  </a:lnTo>
                  <a:lnTo>
                    <a:pt x="8115" y="116738"/>
                  </a:lnTo>
                  <a:lnTo>
                    <a:pt x="7696" y="117881"/>
                  </a:lnTo>
                  <a:lnTo>
                    <a:pt x="8483" y="118008"/>
                  </a:lnTo>
                  <a:lnTo>
                    <a:pt x="10312" y="118008"/>
                  </a:lnTo>
                  <a:lnTo>
                    <a:pt x="11379" y="118135"/>
                  </a:lnTo>
                  <a:lnTo>
                    <a:pt x="10693" y="118605"/>
                  </a:lnTo>
                  <a:lnTo>
                    <a:pt x="10922" y="118516"/>
                  </a:lnTo>
                  <a:lnTo>
                    <a:pt x="11836" y="118389"/>
                  </a:lnTo>
                  <a:lnTo>
                    <a:pt x="13106" y="118897"/>
                  </a:lnTo>
                  <a:lnTo>
                    <a:pt x="12661" y="119913"/>
                  </a:lnTo>
                  <a:lnTo>
                    <a:pt x="13652" y="120421"/>
                  </a:lnTo>
                  <a:lnTo>
                    <a:pt x="16129" y="121437"/>
                  </a:lnTo>
                  <a:lnTo>
                    <a:pt x="17538" y="122072"/>
                  </a:lnTo>
                  <a:lnTo>
                    <a:pt x="18745" y="123596"/>
                  </a:lnTo>
                  <a:lnTo>
                    <a:pt x="20218" y="123850"/>
                  </a:lnTo>
                  <a:lnTo>
                    <a:pt x="23710" y="125755"/>
                  </a:lnTo>
                  <a:lnTo>
                    <a:pt x="23634" y="121437"/>
                  </a:lnTo>
                  <a:lnTo>
                    <a:pt x="23482" y="120294"/>
                  </a:lnTo>
                  <a:lnTo>
                    <a:pt x="21628" y="120167"/>
                  </a:lnTo>
                  <a:lnTo>
                    <a:pt x="23279" y="119024"/>
                  </a:lnTo>
                  <a:lnTo>
                    <a:pt x="22936" y="118833"/>
                  </a:lnTo>
                  <a:lnTo>
                    <a:pt x="23202" y="117868"/>
                  </a:lnTo>
                  <a:lnTo>
                    <a:pt x="22644" y="118478"/>
                  </a:lnTo>
                  <a:lnTo>
                    <a:pt x="22555" y="118618"/>
                  </a:lnTo>
                  <a:lnTo>
                    <a:pt x="22174" y="118389"/>
                  </a:lnTo>
                  <a:lnTo>
                    <a:pt x="21297" y="117881"/>
                  </a:lnTo>
                  <a:lnTo>
                    <a:pt x="21120" y="116992"/>
                  </a:lnTo>
                  <a:lnTo>
                    <a:pt x="21132" y="116738"/>
                  </a:lnTo>
                  <a:lnTo>
                    <a:pt x="21259" y="116738"/>
                  </a:lnTo>
                  <a:lnTo>
                    <a:pt x="21577" y="116560"/>
                  </a:lnTo>
                  <a:lnTo>
                    <a:pt x="22466" y="118478"/>
                  </a:lnTo>
                  <a:lnTo>
                    <a:pt x="22186" y="116560"/>
                  </a:lnTo>
                  <a:lnTo>
                    <a:pt x="22009" y="115354"/>
                  </a:lnTo>
                  <a:lnTo>
                    <a:pt x="22212" y="114960"/>
                  </a:lnTo>
                  <a:lnTo>
                    <a:pt x="22339" y="114706"/>
                  </a:lnTo>
                  <a:lnTo>
                    <a:pt x="22669" y="114325"/>
                  </a:lnTo>
                  <a:lnTo>
                    <a:pt x="22898" y="114071"/>
                  </a:lnTo>
                  <a:lnTo>
                    <a:pt x="22745" y="115595"/>
                  </a:lnTo>
                  <a:lnTo>
                    <a:pt x="23190" y="115595"/>
                  </a:lnTo>
                  <a:lnTo>
                    <a:pt x="23291" y="114071"/>
                  </a:lnTo>
                  <a:lnTo>
                    <a:pt x="23304" y="113944"/>
                  </a:lnTo>
                  <a:lnTo>
                    <a:pt x="23329" y="113563"/>
                  </a:lnTo>
                  <a:lnTo>
                    <a:pt x="23964" y="114706"/>
                  </a:lnTo>
                  <a:lnTo>
                    <a:pt x="24422" y="113690"/>
                  </a:lnTo>
                  <a:lnTo>
                    <a:pt x="24485" y="113563"/>
                  </a:lnTo>
                  <a:lnTo>
                    <a:pt x="23799" y="113690"/>
                  </a:lnTo>
                  <a:lnTo>
                    <a:pt x="23749" y="113563"/>
                  </a:lnTo>
                  <a:lnTo>
                    <a:pt x="23647" y="113309"/>
                  </a:lnTo>
                  <a:lnTo>
                    <a:pt x="23634" y="112928"/>
                  </a:lnTo>
                  <a:lnTo>
                    <a:pt x="23863" y="112547"/>
                  </a:lnTo>
                  <a:lnTo>
                    <a:pt x="22923" y="113309"/>
                  </a:lnTo>
                  <a:lnTo>
                    <a:pt x="22047" y="111658"/>
                  </a:lnTo>
                  <a:lnTo>
                    <a:pt x="24599" y="112166"/>
                  </a:lnTo>
                  <a:lnTo>
                    <a:pt x="24345" y="111658"/>
                  </a:lnTo>
                  <a:lnTo>
                    <a:pt x="24028" y="111023"/>
                  </a:lnTo>
                  <a:lnTo>
                    <a:pt x="23787" y="110515"/>
                  </a:lnTo>
                  <a:lnTo>
                    <a:pt x="24320" y="111023"/>
                  </a:lnTo>
                  <a:lnTo>
                    <a:pt x="24142" y="110515"/>
                  </a:lnTo>
                  <a:lnTo>
                    <a:pt x="24231" y="109753"/>
                  </a:lnTo>
                  <a:lnTo>
                    <a:pt x="24765" y="108229"/>
                  </a:lnTo>
                  <a:lnTo>
                    <a:pt x="24320" y="107848"/>
                  </a:lnTo>
                  <a:lnTo>
                    <a:pt x="23456" y="107086"/>
                  </a:lnTo>
                  <a:lnTo>
                    <a:pt x="23698" y="106959"/>
                  </a:lnTo>
                  <a:lnTo>
                    <a:pt x="24244" y="106832"/>
                  </a:lnTo>
                  <a:lnTo>
                    <a:pt x="24307" y="107213"/>
                  </a:lnTo>
                  <a:lnTo>
                    <a:pt x="24422" y="106832"/>
                  </a:lnTo>
                  <a:lnTo>
                    <a:pt x="24892" y="105435"/>
                  </a:lnTo>
                  <a:lnTo>
                    <a:pt x="23850" y="102895"/>
                  </a:lnTo>
                  <a:lnTo>
                    <a:pt x="23863" y="102514"/>
                  </a:lnTo>
                  <a:lnTo>
                    <a:pt x="25082" y="101244"/>
                  </a:lnTo>
                  <a:lnTo>
                    <a:pt x="25476" y="101498"/>
                  </a:lnTo>
                  <a:lnTo>
                    <a:pt x="25450" y="101244"/>
                  </a:lnTo>
                  <a:lnTo>
                    <a:pt x="25450" y="101117"/>
                  </a:lnTo>
                  <a:lnTo>
                    <a:pt x="25234" y="100990"/>
                  </a:lnTo>
                  <a:lnTo>
                    <a:pt x="24815" y="100736"/>
                  </a:lnTo>
                  <a:lnTo>
                    <a:pt x="25400" y="100355"/>
                  </a:lnTo>
                  <a:lnTo>
                    <a:pt x="25577" y="100482"/>
                  </a:lnTo>
                  <a:lnTo>
                    <a:pt x="25806" y="100609"/>
                  </a:lnTo>
                  <a:lnTo>
                    <a:pt x="25831" y="100355"/>
                  </a:lnTo>
                  <a:lnTo>
                    <a:pt x="25679" y="99974"/>
                  </a:lnTo>
                  <a:lnTo>
                    <a:pt x="25374" y="99212"/>
                  </a:lnTo>
                  <a:lnTo>
                    <a:pt x="25781" y="98831"/>
                  </a:lnTo>
                  <a:lnTo>
                    <a:pt x="26149" y="99466"/>
                  </a:lnTo>
                  <a:lnTo>
                    <a:pt x="26555" y="98831"/>
                  </a:lnTo>
                  <a:lnTo>
                    <a:pt x="27292" y="97688"/>
                  </a:lnTo>
                  <a:lnTo>
                    <a:pt x="26492" y="96799"/>
                  </a:lnTo>
                  <a:lnTo>
                    <a:pt x="25933" y="96164"/>
                  </a:lnTo>
                  <a:lnTo>
                    <a:pt x="25857" y="95656"/>
                  </a:lnTo>
                  <a:lnTo>
                    <a:pt x="25920" y="95021"/>
                  </a:lnTo>
                  <a:lnTo>
                    <a:pt x="25984" y="94386"/>
                  </a:lnTo>
                  <a:lnTo>
                    <a:pt x="27254" y="94640"/>
                  </a:lnTo>
                  <a:lnTo>
                    <a:pt x="27470" y="94386"/>
                  </a:lnTo>
                  <a:lnTo>
                    <a:pt x="28232" y="93497"/>
                  </a:lnTo>
                  <a:lnTo>
                    <a:pt x="28676" y="93116"/>
                  </a:lnTo>
                  <a:lnTo>
                    <a:pt x="28841" y="93243"/>
                  </a:lnTo>
                  <a:lnTo>
                    <a:pt x="28892" y="93116"/>
                  </a:lnTo>
                  <a:lnTo>
                    <a:pt x="29857" y="91084"/>
                  </a:lnTo>
                  <a:lnTo>
                    <a:pt x="29603" y="89306"/>
                  </a:lnTo>
                  <a:lnTo>
                    <a:pt x="29527" y="86766"/>
                  </a:lnTo>
                  <a:lnTo>
                    <a:pt x="31280" y="86258"/>
                  </a:lnTo>
                  <a:lnTo>
                    <a:pt x="31419" y="85496"/>
                  </a:lnTo>
                  <a:close/>
                </a:path>
                <a:path w="71120" h="126364">
                  <a:moveTo>
                    <a:pt x="32029" y="7747"/>
                  </a:moveTo>
                  <a:lnTo>
                    <a:pt x="32004" y="7581"/>
                  </a:lnTo>
                  <a:lnTo>
                    <a:pt x="32029" y="7835"/>
                  </a:lnTo>
                  <a:close/>
                </a:path>
                <a:path w="71120" h="126364">
                  <a:moveTo>
                    <a:pt x="32067" y="16408"/>
                  </a:moveTo>
                  <a:lnTo>
                    <a:pt x="31851" y="16281"/>
                  </a:lnTo>
                  <a:lnTo>
                    <a:pt x="31940" y="16662"/>
                  </a:lnTo>
                  <a:lnTo>
                    <a:pt x="32067" y="16408"/>
                  </a:lnTo>
                  <a:close/>
                </a:path>
                <a:path w="71120" h="126364">
                  <a:moveTo>
                    <a:pt x="32588" y="15900"/>
                  </a:moveTo>
                  <a:lnTo>
                    <a:pt x="32118" y="16433"/>
                  </a:lnTo>
                  <a:lnTo>
                    <a:pt x="32499" y="16662"/>
                  </a:lnTo>
                  <a:lnTo>
                    <a:pt x="32588" y="15900"/>
                  </a:lnTo>
                  <a:close/>
                </a:path>
                <a:path w="71120" h="126364">
                  <a:moveTo>
                    <a:pt x="34975" y="6248"/>
                  </a:moveTo>
                  <a:lnTo>
                    <a:pt x="34277" y="6756"/>
                  </a:lnTo>
                  <a:lnTo>
                    <a:pt x="34658" y="6794"/>
                  </a:lnTo>
                  <a:lnTo>
                    <a:pt x="34975" y="6248"/>
                  </a:lnTo>
                  <a:close/>
                </a:path>
                <a:path w="71120" h="126364">
                  <a:moveTo>
                    <a:pt x="35280" y="6883"/>
                  </a:moveTo>
                  <a:lnTo>
                    <a:pt x="34658" y="6794"/>
                  </a:lnTo>
                  <a:lnTo>
                    <a:pt x="34480" y="7137"/>
                  </a:lnTo>
                  <a:lnTo>
                    <a:pt x="33477" y="6248"/>
                  </a:lnTo>
                  <a:lnTo>
                    <a:pt x="34036" y="7518"/>
                  </a:lnTo>
                  <a:lnTo>
                    <a:pt x="33655" y="7645"/>
                  </a:lnTo>
                  <a:lnTo>
                    <a:pt x="32943" y="7518"/>
                  </a:lnTo>
                  <a:lnTo>
                    <a:pt x="32956" y="7010"/>
                  </a:lnTo>
                  <a:lnTo>
                    <a:pt x="32092" y="7391"/>
                  </a:lnTo>
                  <a:lnTo>
                    <a:pt x="33121" y="7772"/>
                  </a:lnTo>
                  <a:lnTo>
                    <a:pt x="32105" y="8026"/>
                  </a:lnTo>
                  <a:lnTo>
                    <a:pt x="32118" y="8661"/>
                  </a:lnTo>
                  <a:lnTo>
                    <a:pt x="31915" y="8407"/>
                  </a:lnTo>
                  <a:lnTo>
                    <a:pt x="31229" y="8407"/>
                  </a:lnTo>
                  <a:lnTo>
                    <a:pt x="30403" y="9042"/>
                  </a:lnTo>
                  <a:lnTo>
                    <a:pt x="31661" y="10312"/>
                  </a:lnTo>
                  <a:lnTo>
                    <a:pt x="30581" y="10439"/>
                  </a:lnTo>
                  <a:lnTo>
                    <a:pt x="30492" y="10566"/>
                  </a:lnTo>
                  <a:lnTo>
                    <a:pt x="30251" y="12090"/>
                  </a:lnTo>
                  <a:lnTo>
                    <a:pt x="31343" y="10820"/>
                  </a:lnTo>
                  <a:lnTo>
                    <a:pt x="31838" y="12471"/>
                  </a:lnTo>
                  <a:lnTo>
                    <a:pt x="29362" y="12344"/>
                  </a:lnTo>
                  <a:lnTo>
                    <a:pt x="30162" y="12852"/>
                  </a:lnTo>
                  <a:lnTo>
                    <a:pt x="29997" y="13106"/>
                  </a:lnTo>
                  <a:lnTo>
                    <a:pt x="30353" y="13741"/>
                  </a:lnTo>
                  <a:lnTo>
                    <a:pt x="29857" y="13957"/>
                  </a:lnTo>
                  <a:lnTo>
                    <a:pt x="29222" y="14249"/>
                  </a:lnTo>
                  <a:lnTo>
                    <a:pt x="29781" y="16154"/>
                  </a:lnTo>
                  <a:lnTo>
                    <a:pt x="29222" y="15951"/>
                  </a:lnTo>
                  <a:lnTo>
                    <a:pt x="29248" y="16154"/>
                  </a:lnTo>
                  <a:lnTo>
                    <a:pt x="28917" y="16065"/>
                  </a:lnTo>
                  <a:lnTo>
                    <a:pt x="28968" y="15862"/>
                  </a:lnTo>
                  <a:lnTo>
                    <a:pt x="28333" y="15646"/>
                  </a:lnTo>
                  <a:lnTo>
                    <a:pt x="28638" y="16002"/>
                  </a:lnTo>
                  <a:lnTo>
                    <a:pt x="27660" y="15773"/>
                  </a:lnTo>
                  <a:lnTo>
                    <a:pt x="29083" y="17297"/>
                  </a:lnTo>
                  <a:lnTo>
                    <a:pt x="28092" y="17678"/>
                  </a:lnTo>
                  <a:lnTo>
                    <a:pt x="27419" y="17170"/>
                  </a:lnTo>
                  <a:lnTo>
                    <a:pt x="28130" y="16662"/>
                  </a:lnTo>
                  <a:lnTo>
                    <a:pt x="27127" y="17043"/>
                  </a:lnTo>
                  <a:lnTo>
                    <a:pt x="28232" y="18059"/>
                  </a:lnTo>
                  <a:lnTo>
                    <a:pt x="26238" y="18440"/>
                  </a:lnTo>
                  <a:lnTo>
                    <a:pt x="26212" y="19037"/>
                  </a:lnTo>
                  <a:lnTo>
                    <a:pt x="26060" y="18961"/>
                  </a:lnTo>
                  <a:lnTo>
                    <a:pt x="25869" y="18897"/>
                  </a:lnTo>
                  <a:lnTo>
                    <a:pt x="25615" y="18859"/>
                  </a:lnTo>
                  <a:lnTo>
                    <a:pt x="25514" y="19011"/>
                  </a:lnTo>
                  <a:lnTo>
                    <a:pt x="26276" y="19405"/>
                  </a:lnTo>
                  <a:lnTo>
                    <a:pt x="26606" y="19621"/>
                  </a:lnTo>
                  <a:lnTo>
                    <a:pt x="26314" y="19392"/>
                  </a:lnTo>
                  <a:lnTo>
                    <a:pt x="26212" y="19202"/>
                  </a:lnTo>
                  <a:lnTo>
                    <a:pt x="26212" y="19075"/>
                  </a:lnTo>
                  <a:lnTo>
                    <a:pt x="27241" y="19583"/>
                  </a:lnTo>
                  <a:lnTo>
                    <a:pt x="26073" y="20599"/>
                  </a:lnTo>
                  <a:lnTo>
                    <a:pt x="25971" y="21615"/>
                  </a:lnTo>
                  <a:lnTo>
                    <a:pt x="29108" y="21615"/>
                  </a:lnTo>
                  <a:lnTo>
                    <a:pt x="27635" y="20091"/>
                  </a:lnTo>
                  <a:lnTo>
                    <a:pt x="29641" y="19837"/>
                  </a:lnTo>
                  <a:lnTo>
                    <a:pt x="29552" y="19659"/>
                  </a:lnTo>
                  <a:lnTo>
                    <a:pt x="29578" y="19837"/>
                  </a:lnTo>
                  <a:lnTo>
                    <a:pt x="29527" y="19621"/>
                  </a:lnTo>
                  <a:lnTo>
                    <a:pt x="29476" y="18567"/>
                  </a:lnTo>
                  <a:lnTo>
                    <a:pt x="30302" y="19075"/>
                  </a:lnTo>
                  <a:lnTo>
                    <a:pt x="30607" y="19215"/>
                  </a:lnTo>
                  <a:lnTo>
                    <a:pt x="30391" y="19062"/>
                  </a:lnTo>
                  <a:lnTo>
                    <a:pt x="30657" y="18821"/>
                  </a:lnTo>
                  <a:lnTo>
                    <a:pt x="31115" y="18567"/>
                  </a:lnTo>
                  <a:lnTo>
                    <a:pt x="31305" y="18821"/>
                  </a:lnTo>
                  <a:lnTo>
                    <a:pt x="31178" y="18567"/>
                  </a:lnTo>
                  <a:lnTo>
                    <a:pt x="30924" y="18059"/>
                  </a:lnTo>
                  <a:lnTo>
                    <a:pt x="30861" y="17932"/>
                  </a:lnTo>
                  <a:lnTo>
                    <a:pt x="32258" y="18059"/>
                  </a:lnTo>
                  <a:lnTo>
                    <a:pt x="32181" y="17932"/>
                  </a:lnTo>
                  <a:lnTo>
                    <a:pt x="32029" y="17678"/>
                  </a:lnTo>
                  <a:lnTo>
                    <a:pt x="31572" y="16916"/>
                  </a:lnTo>
                  <a:lnTo>
                    <a:pt x="31864" y="16916"/>
                  </a:lnTo>
                  <a:lnTo>
                    <a:pt x="31851" y="16586"/>
                  </a:lnTo>
                  <a:lnTo>
                    <a:pt x="31661" y="16433"/>
                  </a:lnTo>
                  <a:lnTo>
                    <a:pt x="31584" y="16281"/>
                  </a:lnTo>
                  <a:lnTo>
                    <a:pt x="31546" y="16154"/>
                  </a:lnTo>
                  <a:lnTo>
                    <a:pt x="31165" y="14884"/>
                  </a:lnTo>
                  <a:lnTo>
                    <a:pt x="33883" y="14376"/>
                  </a:lnTo>
                  <a:lnTo>
                    <a:pt x="33350" y="12471"/>
                  </a:lnTo>
                  <a:lnTo>
                    <a:pt x="33324" y="10820"/>
                  </a:lnTo>
                  <a:lnTo>
                    <a:pt x="33337" y="10566"/>
                  </a:lnTo>
                  <a:lnTo>
                    <a:pt x="32524" y="9931"/>
                  </a:lnTo>
                  <a:lnTo>
                    <a:pt x="32588" y="8661"/>
                  </a:lnTo>
                  <a:lnTo>
                    <a:pt x="32613" y="8407"/>
                  </a:lnTo>
                  <a:lnTo>
                    <a:pt x="33235" y="8280"/>
                  </a:lnTo>
                  <a:lnTo>
                    <a:pt x="33464" y="9296"/>
                  </a:lnTo>
                  <a:lnTo>
                    <a:pt x="34163" y="8788"/>
                  </a:lnTo>
                  <a:lnTo>
                    <a:pt x="34277" y="8280"/>
                  </a:lnTo>
                  <a:lnTo>
                    <a:pt x="34290" y="7645"/>
                  </a:lnTo>
                  <a:lnTo>
                    <a:pt x="34290" y="7391"/>
                  </a:lnTo>
                  <a:lnTo>
                    <a:pt x="34467" y="7645"/>
                  </a:lnTo>
                  <a:lnTo>
                    <a:pt x="35128" y="7518"/>
                  </a:lnTo>
                  <a:lnTo>
                    <a:pt x="35153" y="7391"/>
                  </a:lnTo>
                  <a:lnTo>
                    <a:pt x="35217" y="7137"/>
                  </a:lnTo>
                  <a:lnTo>
                    <a:pt x="35280" y="6883"/>
                  </a:lnTo>
                  <a:close/>
                </a:path>
                <a:path w="71120" h="126364">
                  <a:moveTo>
                    <a:pt x="35306" y="9093"/>
                  </a:moveTo>
                  <a:lnTo>
                    <a:pt x="35166" y="8978"/>
                  </a:lnTo>
                  <a:lnTo>
                    <a:pt x="35039" y="8915"/>
                  </a:lnTo>
                  <a:lnTo>
                    <a:pt x="35306" y="9093"/>
                  </a:lnTo>
                  <a:close/>
                </a:path>
                <a:path w="71120" h="126364">
                  <a:moveTo>
                    <a:pt x="35509" y="9512"/>
                  </a:moveTo>
                  <a:lnTo>
                    <a:pt x="34175" y="9804"/>
                  </a:lnTo>
                  <a:lnTo>
                    <a:pt x="34531" y="10325"/>
                  </a:lnTo>
                  <a:lnTo>
                    <a:pt x="34734" y="10033"/>
                  </a:lnTo>
                  <a:lnTo>
                    <a:pt x="35394" y="9804"/>
                  </a:lnTo>
                  <a:lnTo>
                    <a:pt x="35509" y="9512"/>
                  </a:lnTo>
                  <a:close/>
                </a:path>
                <a:path w="71120" h="126364">
                  <a:moveTo>
                    <a:pt x="35521" y="9220"/>
                  </a:moveTo>
                  <a:lnTo>
                    <a:pt x="35306" y="9093"/>
                  </a:lnTo>
                  <a:lnTo>
                    <a:pt x="35509" y="9347"/>
                  </a:lnTo>
                  <a:lnTo>
                    <a:pt x="35521" y="9220"/>
                  </a:lnTo>
                  <a:close/>
                </a:path>
                <a:path w="71120" h="126364">
                  <a:moveTo>
                    <a:pt x="35737" y="76847"/>
                  </a:moveTo>
                  <a:lnTo>
                    <a:pt x="35483" y="77165"/>
                  </a:lnTo>
                  <a:lnTo>
                    <a:pt x="35521" y="77711"/>
                  </a:lnTo>
                  <a:lnTo>
                    <a:pt x="35737" y="76847"/>
                  </a:lnTo>
                  <a:close/>
                </a:path>
                <a:path w="71120" h="126364">
                  <a:moveTo>
                    <a:pt x="35775" y="7708"/>
                  </a:moveTo>
                  <a:lnTo>
                    <a:pt x="35699" y="7912"/>
                  </a:lnTo>
                  <a:lnTo>
                    <a:pt x="35775" y="7785"/>
                  </a:lnTo>
                  <a:close/>
                </a:path>
                <a:path w="71120" h="126364">
                  <a:moveTo>
                    <a:pt x="35826" y="7467"/>
                  </a:moveTo>
                  <a:lnTo>
                    <a:pt x="35610" y="7353"/>
                  </a:lnTo>
                  <a:lnTo>
                    <a:pt x="35699" y="7493"/>
                  </a:lnTo>
                  <a:lnTo>
                    <a:pt x="35775" y="7708"/>
                  </a:lnTo>
                  <a:lnTo>
                    <a:pt x="35826" y="7467"/>
                  </a:lnTo>
                  <a:close/>
                </a:path>
                <a:path w="71120" h="126364">
                  <a:moveTo>
                    <a:pt x="35928" y="3606"/>
                  </a:moveTo>
                  <a:lnTo>
                    <a:pt x="35750" y="3454"/>
                  </a:lnTo>
                  <a:lnTo>
                    <a:pt x="35661" y="3835"/>
                  </a:lnTo>
                  <a:lnTo>
                    <a:pt x="35928" y="3606"/>
                  </a:lnTo>
                  <a:close/>
                </a:path>
                <a:path w="71120" h="126364">
                  <a:moveTo>
                    <a:pt x="35979" y="7416"/>
                  </a:moveTo>
                  <a:lnTo>
                    <a:pt x="35928" y="7277"/>
                  </a:lnTo>
                  <a:lnTo>
                    <a:pt x="35864" y="7137"/>
                  </a:lnTo>
                  <a:lnTo>
                    <a:pt x="35852" y="7366"/>
                  </a:lnTo>
                  <a:lnTo>
                    <a:pt x="35966" y="7556"/>
                  </a:lnTo>
                  <a:lnTo>
                    <a:pt x="35979" y="7416"/>
                  </a:lnTo>
                  <a:close/>
                </a:path>
                <a:path w="71120" h="126364">
                  <a:moveTo>
                    <a:pt x="36525" y="5041"/>
                  </a:moveTo>
                  <a:lnTo>
                    <a:pt x="36258" y="4978"/>
                  </a:lnTo>
                  <a:lnTo>
                    <a:pt x="35788" y="4851"/>
                  </a:lnTo>
                  <a:lnTo>
                    <a:pt x="35483" y="4851"/>
                  </a:lnTo>
                  <a:lnTo>
                    <a:pt x="35509" y="4343"/>
                  </a:lnTo>
                  <a:lnTo>
                    <a:pt x="33693" y="3962"/>
                  </a:lnTo>
                  <a:lnTo>
                    <a:pt x="34975" y="6248"/>
                  </a:lnTo>
                  <a:lnTo>
                    <a:pt x="35661" y="6756"/>
                  </a:lnTo>
                  <a:lnTo>
                    <a:pt x="35864" y="7137"/>
                  </a:lnTo>
                  <a:lnTo>
                    <a:pt x="35763" y="6121"/>
                  </a:lnTo>
                  <a:lnTo>
                    <a:pt x="35648" y="5740"/>
                  </a:lnTo>
                  <a:lnTo>
                    <a:pt x="35648" y="4978"/>
                  </a:lnTo>
                  <a:lnTo>
                    <a:pt x="36195" y="4978"/>
                  </a:lnTo>
                  <a:lnTo>
                    <a:pt x="36207" y="5359"/>
                  </a:lnTo>
                  <a:lnTo>
                    <a:pt x="36334" y="5803"/>
                  </a:lnTo>
                  <a:lnTo>
                    <a:pt x="36436" y="5994"/>
                  </a:lnTo>
                  <a:lnTo>
                    <a:pt x="36525" y="5041"/>
                  </a:lnTo>
                  <a:close/>
                </a:path>
                <a:path w="71120" h="126364">
                  <a:moveTo>
                    <a:pt x="36715" y="4216"/>
                  </a:moveTo>
                  <a:lnTo>
                    <a:pt x="36626" y="3962"/>
                  </a:lnTo>
                  <a:lnTo>
                    <a:pt x="36118" y="3454"/>
                  </a:lnTo>
                  <a:lnTo>
                    <a:pt x="36042" y="3708"/>
                  </a:lnTo>
                  <a:lnTo>
                    <a:pt x="36347" y="3962"/>
                  </a:lnTo>
                  <a:lnTo>
                    <a:pt x="36601" y="4724"/>
                  </a:lnTo>
                  <a:lnTo>
                    <a:pt x="36715" y="4216"/>
                  </a:lnTo>
                  <a:close/>
                </a:path>
                <a:path w="71120" h="126364">
                  <a:moveTo>
                    <a:pt x="36741" y="5105"/>
                  </a:moveTo>
                  <a:lnTo>
                    <a:pt x="36601" y="4724"/>
                  </a:lnTo>
                  <a:lnTo>
                    <a:pt x="36525" y="5041"/>
                  </a:lnTo>
                  <a:lnTo>
                    <a:pt x="36741" y="5105"/>
                  </a:lnTo>
                  <a:close/>
                </a:path>
                <a:path w="71120" h="126364">
                  <a:moveTo>
                    <a:pt x="37287" y="4508"/>
                  </a:moveTo>
                  <a:lnTo>
                    <a:pt x="37274" y="4305"/>
                  </a:lnTo>
                  <a:lnTo>
                    <a:pt x="37211" y="4445"/>
                  </a:lnTo>
                  <a:close/>
                </a:path>
                <a:path w="71120" h="126364">
                  <a:moveTo>
                    <a:pt x="37376" y="4114"/>
                  </a:moveTo>
                  <a:lnTo>
                    <a:pt x="37198" y="3924"/>
                  </a:lnTo>
                  <a:lnTo>
                    <a:pt x="37261" y="4305"/>
                  </a:lnTo>
                  <a:lnTo>
                    <a:pt x="37376" y="4114"/>
                  </a:lnTo>
                  <a:close/>
                </a:path>
                <a:path w="71120" h="126364">
                  <a:moveTo>
                    <a:pt x="37401" y="4597"/>
                  </a:moveTo>
                  <a:lnTo>
                    <a:pt x="37312" y="4724"/>
                  </a:lnTo>
                  <a:lnTo>
                    <a:pt x="37401" y="4597"/>
                  </a:lnTo>
                  <a:close/>
                </a:path>
                <a:path w="71120" h="126364">
                  <a:moveTo>
                    <a:pt x="38176" y="1511"/>
                  </a:moveTo>
                  <a:lnTo>
                    <a:pt x="37985" y="1193"/>
                  </a:lnTo>
                  <a:lnTo>
                    <a:pt x="36830" y="1524"/>
                  </a:lnTo>
                  <a:lnTo>
                    <a:pt x="36309" y="1308"/>
                  </a:lnTo>
                  <a:lnTo>
                    <a:pt x="36385" y="2336"/>
                  </a:lnTo>
                  <a:lnTo>
                    <a:pt x="36144" y="2286"/>
                  </a:lnTo>
                  <a:lnTo>
                    <a:pt x="36004" y="2006"/>
                  </a:lnTo>
                  <a:lnTo>
                    <a:pt x="35877" y="1854"/>
                  </a:lnTo>
                  <a:lnTo>
                    <a:pt x="36004" y="2578"/>
                  </a:lnTo>
                  <a:lnTo>
                    <a:pt x="36626" y="3429"/>
                  </a:lnTo>
                  <a:lnTo>
                    <a:pt x="37477" y="3746"/>
                  </a:lnTo>
                  <a:lnTo>
                    <a:pt x="36817" y="2895"/>
                  </a:lnTo>
                  <a:lnTo>
                    <a:pt x="37084" y="3111"/>
                  </a:lnTo>
                  <a:lnTo>
                    <a:pt x="36525" y="2006"/>
                  </a:lnTo>
                  <a:lnTo>
                    <a:pt x="36728" y="1714"/>
                  </a:lnTo>
                  <a:lnTo>
                    <a:pt x="37236" y="1981"/>
                  </a:lnTo>
                  <a:lnTo>
                    <a:pt x="37414" y="2298"/>
                  </a:lnTo>
                  <a:lnTo>
                    <a:pt x="37401" y="2146"/>
                  </a:lnTo>
                  <a:lnTo>
                    <a:pt x="37680" y="2044"/>
                  </a:lnTo>
                  <a:lnTo>
                    <a:pt x="37947" y="1854"/>
                  </a:lnTo>
                  <a:lnTo>
                    <a:pt x="38176" y="1511"/>
                  </a:lnTo>
                  <a:close/>
                </a:path>
                <a:path w="71120" h="126364">
                  <a:moveTo>
                    <a:pt x="39471" y="939"/>
                  </a:moveTo>
                  <a:lnTo>
                    <a:pt x="39458" y="584"/>
                  </a:lnTo>
                  <a:lnTo>
                    <a:pt x="39433" y="254"/>
                  </a:lnTo>
                  <a:lnTo>
                    <a:pt x="39204" y="0"/>
                  </a:lnTo>
                  <a:lnTo>
                    <a:pt x="38608" y="12"/>
                  </a:lnTo>
                  <a:lnTo>
                    <a:pt x="38595" y="571"/>
                  </a:lnTo>
                  <a:lnTo>
                    <a:pt x="38874" y="800"/>
                  </a:lnTo>
                  <a:lnTo>
                    <a:pt x="39141" y="1079"/>
                  </a:lnTo>
                  <a:lnTo>
                    <a:pt x="39357" y="1422"/>
                  </a:lnTo>
                  <a:lnTo>
                    <a:pt x="39471" y="939"/>
                  </a:lnTo>
                  <a:close/>
                </a:path>
                <a:path w="71120" h="126364">
                  <a:moveTo>
                    <a:pt x="46253" y="53492"/>
                  </a:moveTo>
                  <a:lnTo>
                    <a:pt x="45872" y="53619"/>
                  </a:lnTo>
                  <a:lnTo>
                    <a:pt x="46253" y="53492"/>
                  </a:lnTo>
                  <a:close/>
                </a:path>
                <a:path w="71120" h="126364">
                  <a:moveTo>
                    <a:pt x="49199" y="36728"/>
                  </a:moveTo>
                  <a:lnTo>
                    <a:pt x="48996" y="36855"/>
                  </a:lnTo>
                  <a:lnTo>
                    <a:pt x="47790" y="37236"/>
                  </a:lnTo>
                  <a:lnTo>
                    <a:pt x="48945" y="37515"/>
                  </a:lnTo>
                  <a:lnTo>
                    <a:pt x="48895" y="37236"/>
                  </a:lnTo>
                  <a:lnTo>
                    <a:pt x="49199" y="36728"/>
                  </a:lnTo>
                  <a:close/>
                </a:path>
                <a:path w="71120" h="126364">
                  <a:moveTo>
                    <a:pt x="49314" y="37604"/>
                  </a:moveTo>
                  <a:lnTo>
                    <a:pt x="48945" y="37515"/>
                  </a:lnTo>
                  <a:lnTo>
                    <a:pt x="49123" y="37744"/>
                  </a:lnTo>
                  <a:lnTo>
                    <a:pt x="49314" y="37604"/>
                  </a:lnTo>
                  <a:close/>
                </a:path>
                <a:path w="71120" h="126364">
                  <a:moveTo>
                    <a:pt x="52679" y="42405"/>
                  </a:moveTo>
                  <a:lnTo>
                    <a:pt x="52489" y="42468"/>
                  </a:lnTo>
                  <a:lnTo>
                    <a:pt x="52590" y="42722"/>
                  </a:lnTo>
                  <a:lnTo>
                    <a:pt x="52666" y="42557"/>
                  </a:lnTo>
                  <a:lnTo>
                    <a:pt x="52679" y="42405"/>
                  </a:lnTo>
                  <a:close/>
                </a:path>
                <a:path w="71120" h="126364">
                  <a:moveTo>
                    <a:pt x="54127" y="28321"/>
                  </a:moveTo>
                  <a:lnTo>
                    <a:pt x="53784" y="28473"/>
                  </a:lnTo>
                  <a:lnTo>
                    <a:pt x="54102" y="28536"/>
                  </a:lnTo>
                  <a:lnTo>
                    <a:pt x="54127" y="28321"/>
                  </a:lnTo>
                  <a:close/>
                </a:path>
                <a:path w="71120" h="126364">
                  <a:moveTo>
                    <a:pt x="54229" y="27190"/>
                  </a:moveTo>
                  <a:lnTo>
                    <a:pt x="53644" y="26949"/>
                  </a:lnTo>
                  <a:lnTo>
                    <a:pt x="53949" y="26035"/>
                  </a:lnTo>
                  <a:lnTo>
                    <a:pt x="53403" y="27038"/>
                  </a:lnTo>
                  <a:lnTo>
                    <a:pt x="53682" y="27038"/>
                  </a:lnTo>
                  <a:lnTo>
                    <a:pt x="53962" y="27114"/>
                  </a:lnTo>
                  <a:lnTo>
                    <a:pt x="54229" y="27190"/>
                  </a:lnTo>
                  <a:close/>
                </a:path>
                <a:path w="71120" h="126364">
                  <a:moveTo>
                    <a:pt x="54508" y="27330"/>
                  </a:moveTo>
                  <a:lnTo>
                    <a:pt x="54241" y="27203"/>
                  </a:lnTo>
                  <a:lnTo>
                    <a:pt x="54419" y="27330"/>
                  </a:lnTo>
                  <a:close/>
                </a:path>
                <a:path w="71120" h="126364">
                  <a:moveTo>
                    <a:pt x="54940" y="27965"/>
                  </a:moveTo>
                  <a:lnTo>
                    <a:pt x="54267" y="27584"/>
                  </a:lnTo>
                  <a:lnTo>
                    <a:pt x="54216" y="27825"/>
                  </a:lnTo>
                  <a:lnTo>
                    <a:pt x="54127" y="28321"/>
                  </a:lnTo>
                  <a:lnTo>
                    <a:pt x="54940" y="27965"/>
                  </a:lnTo>
                  <a:close/>
                </a:path>
                <a:path w="71120" h="126364">
                  <a:moveTo>
                    <a:pt x="55727" y="21158"/>
                  </a:moveTo>
                  <a:lnTo>
                    <a:pt x="55638" y="20345"/>
                  </a:lnTo>
                  <a:lnTo>
                    <a:pt x="55194" y="21107"/>
                  </a:lnTo>
                  <a:lnTo>
                    <a:pt x="55727" y="21158"/>
                  </a:lnTo>
                  <a:close/>
                </a:path>
                <a:path w="71120" h="126364">
                  <a:moveTo>
                    <a:pt x="55841" y="35966"/>
                  </a:moveTo>
                  <a:lnTo>
                    <a:pt x="55803" y="35585"/>
                  </a:lnTo>
                  <a:lnTo>
                    <a:pt x="55676" y="35839"/>
                  </a:lnTo>
                  <a:lnTo>
                    <a:pt x="55841" y="35966"/>
                  </a:lnTo>
                  <a:close/>
                </a:path>
                <a:path w="71120" h="126364">
                  <a:moveTo>
                    <a:pt x="56134" y="21196"/>
                  </a:moveTo>
                  <a:lnTo>
                    <a:pt x="55727" y="21158"/>
                  </a:lnTo>
                  <a:lnTo>
                    <a:pt x="55753" y="21361"/>
                  </a:lnTo>
                  <a:lnTo>
                    <a:pt x="56134" y="21196"/>
                  </a:lnTo>
                  <a:close/>
                </a:path>
                <a:path w="71120" h="126364">
                  <a:moveTo>
                    <a:pt x="59690" y="14884"/>
                  </a:moveTo>
                  <a:close/>
                </a:path>
                <a:path w="71120" h="126364">
                  <a:moveTo>
                    <a:pt x="60477" y="26060"/>
                  </a:moveTo>
                  <a:lnTo>
                    <a:pt x="60210" y="26187"/>
                  </a:lnTo>
                  <a:lnTo>
                    <a:pt x="60134" y="26314"/>
                  </a:lnTo>
                  <a:lnTo>
                    <a:pt x="60477" y="26060"/>
                  </a:lnTo>
                  <a:close/>
                </a:path>
                <a:path w="71120" h="126364">
                  <a:moveTo>
                    <a:pt x="61683" y="8661"/>
                  </a:moveTo>
                  <a:lnTo>
                    <a:pt x="61544" y="8597"/>
                  </a:lnTo>
                  <a:lnTo>
                    <a:pt x="61683" y="8661"/>
                  </a:lnTo>
                  <a:close/>
                </a:path>
                <a:path w="71120" h="126364">
                  <a:moveTo>
                    <a:pt x="64325" y="4622"/>
                  </a:moveTo>
                  <a:lnTo>
                    <a:pt x="64173" y="4597"/>
                  </a:lnTo>
                  <a:lnTo>
                    <a:pt x="63906" y="3835"/>
                  </a:lnTo>
                  <a:lnTo>
                    <a:pt x="63474" y="4216"/>
                  </a:lnTo>
                  <a:lnTo>
                    <a:pt x="63373" y="4432"/>
                  </a:lnTo>
                  <a:lnTo>
                    <a:pt x="63741" y="5105"/>
                  </a:lnTo>
                  <a:lnTo>
                    <a:pt x="64325" y="4622"/>
                  </a:lnTo>
                  <a:close/>
                </a:path>
                <a:path w="71120" h="126364">
                  <a:moveTo>
                    <a:pt x="64706" y="4711"/>
                  </a:moveTo>
                  <a:lnTo>
                    <a:pt x="64579" y="4432"/>
                  </a:lnTo>
                  <a:lnTo>
                    <a:pt x="64325" y="4622"/>
                  </a:lnTo>
                  <a:lnTo>
                    <a:pt x="64706" y="4711"/>
                  </a:lnTo>
                  <a:close/>
                </a:path>
                <a:path w="71120" h="126364">
                  <a:moveTo>
                    <a:pt x="69456" y="1968"/>
                  </a:moveTo>
                  <a:lnTo>
                    <a:pt x="69024" y="1612"/>
                  </a:lnTo>
                  <a:lnTo>
                    <a:pt x="69011" y="1752"/>
                  </a:lnTo>
                  <a:lnTo>
                    <a:pt x="69456" y="1968"/>
                  </a:lnTo>
                  <a:close/>
                </a:path>
                <a:path w="71120" h="126364">
                  <a:moveTo>
                    <a:pt x="70751" y="2946"/>
                  </a:moveTo>
                  <a:lnTo>
                    <a:pt x="70421" y="2057"/>
                  </a:lnTo>
                  <a:lnTo>
                    <a:pt x="70015" y="2184"/>
                  </a:lnTo>
                  <a:lnTo>
                    <a:pt x="69875" y="2438"/>
                  </a:lnTo>
                  <a:lnTo>
                    <a:pt x="69456" y="2692"/>
                  </a:lnTo>
                  <a:lnTo>
                    <a:pt x="68999" y="2565"/>
                  </a:lnTo>
                  <a:lnTo>
                    <a:pt x="69011" y="1803"/>
                  </a:lnTo>
                  <a:lnTo>
                    <a:pt x="67754" y="1168"/>
                  </a:lnTo>
                  <a:lnTo>
                    <a:pt x="66598" y="152"/>
                  </a:lnTo>
                  <a:lnTo>
                    <a:pt x="65049" y="1168"/>
                  </a:lnTo>
                  <a:lnTo>
                    <a:pt x="65417" y="2565"/>
                  </a:lnTo>
                  <a:lnTo>
                    <a:pt x="64643" y="2692"/>
                  </a:lnTo>
                  <a:lnTo>
                    <a:pt x="64973" y="1803"/>
                  </a:lnTo>
                  <a:lnTo>
                    <a:pt x="64160" y="1930"/>
                  </a:lnTo>
                  <a:lnTo>
                    <a:pt x="64554" y="2565"/>
                  </a:lnTo>
                  <a:lnTo>
                    <a:pt x="64604" y="2692"/>
                  </a:lnTo>
                  <a:lnTo>
                    <a:pt x="64719" y="2946"/>
                  </a:lnTo>
                  <a:lnTo>
                    <a:pt x="70751" y="2946"/>
                  </a:lnTo>
                  <a:close/>
                </a:path>
                <a:path w="71120" h="126364">
                  <a:moveTo>
                    <a:pt x="70980" y="4089"/>
                  </a:moveTo>
                  <a:lnTo>
                    <a:pt x="70942" y="3454"/>
                  </a:lnTo>
                  <a:lnTo>
                    <a:pt x="70802" y="3073"/>
                  </a:lnTo>
                  <a:lnTo>
                    <a:pt x="64782" y="3073"/>
                  </a:lnTo>
                  <a:lnTo>
                    <a:pt x="64109" y="3073"/>
                  </a:lnTo>
                  <a:lnTo>
                    <a:pt x="63893" y="3200"/>
                  </a:lnTo>
                  <a:lnTo>
                    <a:pt x="64579" y="4432"/>
                  </a:lnTo>
                  <a:lnTo>
                    <a:pt x="64744" y="4724"/>
                  </a:lnTo>
                  <a:lnTo>
                    <a:pt x="64757" y="5359"/>
                  </a:lnTo>
                  <a:lnTo>
                    <a:pt x="63957" y="5613"/>
                  </a:lnTo>
                  <a:lnTo>
                    <a:pt x="63512" y="5232"/>
                  </a:lnTo>
                  <a:lnTo>
                    <a:pt x="63792" y="5994"/>
                  </a:lnTo>
                  <a:lnTo>
                    <a:pt x="63423" y="5994"/>
                  </a:lnTo>
                  <a:lnTo>
                    <a:pt x="63296" y="5803"/>
                  </a:lnTo>
                  <a:lnTo>
                    <a:pt x="63360" y="5994"/>
                  </a:lnTo>
                  <a:lnTo>
                    <a:pt x="63296" y="6248"/>
                  </a:lnTo>
                  <a:lnTo>
                    <a:pt x="62915" y="6756"/>
                  </a:lnTo>
                  <a:lnTo>
                    <a:pt x="62941" y="7010"/>
                  </a:lnTo>
                  <a:lnTo>
                    <a:pt x="63423" y="7518"/>
                  </a:lnTo>
                  <a:lnTo>
                    <a:pt x="62471" y="7645"/>
                  </a:lnTo>
                  <a:lnTo>
                    <a:pt x="62928" y="9296"/>
                  </a:lnTo>
                  <a:lnTo>
                    <a:pt x="61683" y="8788"/>
                  </a:lnTo>
                  <a:lnTo>
                    <a:pt x="61925" y="9042"/>
                  </a:lnTo>
                  <a:lnTo>
                    <a:pt x="62255" y="9931"/>
                  </a:lnTo>
                  <a:lnTo>
                    <a:pt x="62242" y="10312"/>
                  </a:lnTo>
                  <a:lnTo>
                    <a:pt x="62179" y="10566"/>
                  </a:lnTo>
                  <a:lnTo>
                    <a:pt x="61023" y="9042"/>
                  </a:lnTo>
                  <a:lnTo>
                    <a:pt x="61379" y="12217"/>
                  </a:lnTo>
                  <a:lnTo>
                    <a:pt x="59867" y="11328"/>
                  </a:lnTo>
                  <a:lnTo>
                    <a:pt x="60960" y="12471"/>
                  </a:lnTo>
                  <a:lnTo>
                    <a:pt x="59664" y="13741"/>
                  </a:lnTo>
                  <a:lnTo>
                    <a:pt x="59613" y="14249"/>
                  </a:lnTo>
                  <a:lnTo>
                    <a:pt x="59817" y="15265"/>
                  </a:lnTo>
                  <a:lnTo>
                    <a:pt x="59626" y="14960"/>
                  </a:lnTo>
                  <a:lnTo>
                    <a:pt x="59309" y="15392"/>
                  </a:lnTo>
                  <a:lnTo>
                    <a:pt x="58826" y="15392"/>
                  </a:lnTo>
                  <a:lnTo>
                    <a:pt x="58407" y="15773"/>
                  </a:lnTo>
                  <a:lnTo>
                    <a:pt x="59486" y="16281"/>
                  </a:lnTo>
                  <a:lnTo>
                    <a:pt x="59321" y="17424"/>
                  </a:lnTo>
                  <a:lnTo>
                    <a:pt x="59766" y="18186"/>
                  </a:lnTo>
                  <a:lnTo>
                    <a:pt x="58381" y="18440"/>
                  </a:lnTo>
                  <a:lnTo>
                    <a:pt x="58674" y="17170"/>
                  </a:lnTo>
                  <a:lnTo>
                    <a:pt x="57543" y="16916"/>
                  </a:lnTo>
                  <a:lnTo>
                    <a:pt x="58458" y="17297"/>
                  </a:lnTo>
                  <a:lnTo>
                    <a:pt x="57873" y="18567"/>
                  </a:lnTo>
                  <a:lnTo>
                    <a:pt x="58724" y="18694"/>
                  </a:lnTo>
                  <a:lnTo>
                    <a:pt x="57810" y="18948"/>
                  </a:lnTo>
                  <a:lnTo>
                    <a:pt x="58178" y="19075"/>
                  </a:lnTo>
                  <a:lnTo>
                    <a:pt x="57137" y="18948"/>
                  </a:lnTo>
                  <a:lnTo>
                    <a:pt x="58458" y="19583"/>
                  </a:lnTo>
                  <a:lnTo>
                    <a:pt x="57124" y="19583"/>
                  </a:lnTo>
                  <a:lnTo>
                    <a:pt x="57746" y="20345"/>
                  </a:lnTo>
                  <a:lnTo>
                    <a:pt x="56692" y="20853"/>
                  </a:lnTo>
                  <a:lnTo>
                    <a:pt x="56375" y="19964"/>
                  </a:lnTo>
                  <a:lnTo>
                    <a:pt x="56362" y="21107"/>
                  </a:lnTo>
                  <a:lnTo>
                    <a:pt x="56134" y="21196"/>
                  </a:lnTo>
                  <a:lnTo>
                    <a:pt x="56438" y="21234"/>
                  </a:lnTo>
                  <a:lnTo>
                    <a:pt x="56807" y="21615"/>
                  </a:lnTo>
                  <a:lnTo>
                    <a:pt x="56908" y="21869"/>
                  </a:lnTo>
                  <a:lnTo>
                    <a:pt x="56705" y="22885"/>
                  </a:lnTo>
                  <a:lnTo>
                    <a:pt x="55943" y="21742"/>
                  </a:lnTo>
                  <a:lnTo>
                    <a:pt x="55245" y="21869"/>
                  </a:lnTo>
                  <a:lnTo>
                    <a:pt x="55168" y="22631"/>
                  </a:lnTo>
                  <a:lnTo>
                    <a:pt x="55676" y="23393"/>
                  </a:lnTo>
                  <a:lnTo>
                    <a:pt x="55778" y="23774"/>
                  </a:lnTo>
                  <a:lnTo>
                    <a:pt x="55549" y="24155"/>
                  </a:lnTo>
                  <a:lnTo>
                    <a:pt x="55359" y="24028"/>
                  </a:lnTo>
                  <a:lnTo>
                    <a:pt x="55245" y="24155"/>
                  </a:lnTo>
                  <a:lnTo>
                    <a:pt x="55105" y="23901"/>
                  </a:lnTo>
                  <a:lnTo>
                    <a:pt x="55194" y="24155"/>
                  </a:lnTo>
                  <a:lnTo>
                    <a:pt x="55537" y="25044"/>
                  </a:lnTo>
                  <a:lnTo>
                    <a:pt x="54241" y="25806"/>
                  </a:lnTo>
                  <a:lnTo>
                    <a:pt x="54127" y="26187"/>
                  </a:lnTo>
                  <a:lnTo>
                    <a:pt x="54533" y="27330"/>
                  </a:lnTo>
                  <a:lnTo>
                    <a:pt x="55321" y="27711"/>
                  </a:lnTo>
                  <a:lnTo>
                    <a:pt x="55473" y="27825"/>
                  </a:lnTo>
                  <a:lnTo>
                    <a:pt x="55575" y="28092"/>
                  </a:lnTo>
                  <a:lnTo>
                    <a:pt x="55499" y="28473"/>
                  </a:lnTo>
                  <a:lnTo>
                    <a:pt x="55803" y="28981"/>
                  </a:lnTo>
                  <a:lnTo>
                    <a:pt x="55092" y="28727"/>
                  </a:lnTo>
                  <a:lnTo>
                    <a:pt x="55130" y="28473"/>
                  </a:lnTo>
                  <a:lnTo>
                    <a:pt x="54889" y="28219"/>
                  </a:lnTo>
                  <a:lnTo>
                    <a:pt x="54902" y="28727"/>
                  </a:lnTo>
                  <a:lnTo>
                    <a:pt x="54343" y="28600"/>
                  </a:lnTo>
                  <a:lnTo>
                    <a:pt x="54102" y="28536"/>
                  </a:lnTo>
                  <a:lnTo>
                    <a:pt x="54114" y="28714"/>
                  </a:lnTo>
                  <a:lnTo>
                    <a:pt x="54254" y="28600"/>
                  </a:lnTo>
                  <a:lnTo>
                    <a:pt x="54216" y="29870"/>
                  </a:lnTo>
                  <a:lnTo>
                    <a:pt x="53555" y="30505"/>
                  </a:lnTo>
                  <a:lnTo>
                    <a:pt x="52539" y="30124"/>
                  </a:lnTo>
                  <a:lnTo>
                    <a:pt x="53682" y="29108"/>
                  </a:lnTo>
                  <a:lnTo>
                    <a:pt x="54102" y="28727"/>
                  </a:lnTo>
                  <a:lnTo>
                    <a:pt x="52870" y="29108"/>
                  </a:lnTo>
                  <a:lnTo>
                    <a:pt x="53835" y="28346"/>
                  </a:lnTo>
                  <a:lnTo>
                    <a:pt x="52019" y="28092"/>
                  </a:lnTo>
                  <a:lnTo>
                    <a:pt x="54216" y="27825"/>
                  </a:lnTo>
                  <a:lnTo>
                    <a:pt x="52400" y="27584"/>
                  </a:lnTo>
                  <a:lnTo>
                    <a:pt x="51460" y="28473"/>
                  </a:lnTo>
                  <a:lnTo>
                    <a:pt x="51358" y="28651"/>
                  </a:lnTo>
                  <a:lnTo>
                    <a:pt x="51777" y="29489"/>
                  </a:lnTo>
                  <a:lnTo>
                    <a:pt x="50990" y="30505"/>
                  </a:lnTo>
                  <a:lnTo>
                    <a:pt x="50876" y="30899"/>
                  </a:lnTo>
                  <a:lnTo>
                    <a:pt x="51168" y="31394"/>
                  </a:lnTo>
                  <a:lnTo>
                    <a:pt x="51638" y="31140"/>
                  </a:lnTo>
                  <a:lnTo>
                    <a:pt x="51993" y="31648"/>
                  </a:lnTo>
                  <a:lnTo>
                    <a:pt x="52031" y="34061"/>
                  </a:lnTo>
                  <a:lnTo>
                    <a:pt x="48856" y="32283"/>
                  </a:lnTo>
                  <a:lnTo>
                    <a:pt x="49530" y="34188"/>
                  </a:lnTo>
                  <a:lnTo>
                    <a:pt x="50025" y="34823"/>
                  </a:lnTo>
                  <a:lnTo>
                    <a:pt x="51181" y="35585"/>
                  </a:lnTo>
                  <a:lnTo>
                    <a:pt x="50126" y="36220"/>
                  </a:lnTo>
                  <a:lnTo>
                    <a:pt x="49174" y="35458"/>
                  </a:lnTo>
                  <a:lnTo>
                    <a:pt x="48539" y="36601"/>
                  </a:lnTo>
                  <a:lnTo>
                    <a:pt x="50444" y="36855"/>
                  </a:lnTo>
                  <a:lnTo>
                    <a:pt x="49314" y="37604"/>
                  </a:lnTo>
                  <a:lnTo>
                    <a:pt x="49288" y="37744"/>
                  </a:lnTo>
                  <a:lnTo>
                    <a:pt x="49022" y="38379"/>
                  </a:lnTo>
                  <a:lnTo>
                    <a:pt x="48006" y="37998"/>
                  </a:lnTo>
                  <a:lnTo>
                    <a:pt x="47472" y="39395"/>
                  </a:lnTo>
                  <a:lnTo>
                    <a:pt x="47434" y="40411"/>
                  </a:lnTo>
                  <a:lnTo>
                    <a:pt x="47307" y="41427"/>
                  </a:lnTo>
                  <a:lnTo>
                    <a:pt x="47231" y="41630"/>
                  </a:lnTo>
                  <a:lnTo>
                    <a:pt x="47231" y="42443"/>
                  </a:lnTo>
                  <a:lnTo>
                    <a:pt x="47066" y="42824"/>
                  </a:lnTo>
                  <a:lnTo>
                    <a:pt x="47104" y="42697"/>
                  </a:lnTo>
                  <a:lnTo>
                    <a:pt x="47231" y="42443"/>
                  </a:lnTo>
                  <a:lnTo>
                    <a:pt x="47231" y="41630"/>
                  </a:lnTo>
                  <a:lnTo>
                    <a:pt x="46939" y="42379"/>
                  </a:lnTo>
                  <a:lnTo>
                    <a:pt x="46939" y="44348"/>
                  </a:lnTo>
                  <a:lnTo>
                    <a:pt x="46812" y="44094"/>
                  </a:lnTo>
                  <a:lnTo>
                    <a:pt x="46418" y="44475"/>
                  </a:lnTo>
                  <a:lnTo>
                    <a:pt x="46037" y="44602"/>
                  </a:lnTo>
                  <a:lnTo>
                    <a:pt x="46520" y="43840"/>
                  </a:lnTo>
                  <a:lnTo>
                    <a:pt x="46824" y="43967"/>
                  </a:lnTo>
                  <a:lnTo>
                    <a:pt x="46939" y="44348"/>
                  </a:lnTo>
                  <a:lnTo>
                    <a:pt x="46939" y="42379"/>
                  </a:lnTo>
                  <a:lnTo>
                    <a:pt x="46812" y="42697"/>
                  </a:lnTo>
                  <a:lnTo>
                    <a:pt x="46583" y="42443"/>
                  </a:lnTo>
                  <a:lnTo>
                    <a:pt x="46431" y="42062"/>
                  </a:lnTo>
                  <a:lnTo>
                    <a:pt x="45974" y="42316"/>
                  </a:lnTo>
                  <a:lnTo>
                    <a:pt x="45364" y="44348"/>
                  </a:lnTo>
                  <a:lnTo>
                    <a:pt x="41960" y="47396"/>
                  </a:lnTo>
                  <a:lnTo>
                    <a:pt x="42087" y="47815"/>
                  </a:lnTo>
                  <a:lnTo>
                    <a:pt x="42151" y="48653"/>
                  </a:lnTo>
                  <a:lnTo>
                    <a:pt x="41808" y="48539"/>
                  </a:lnTo>
                  <a:lnTo>
                    <a:pt x="41770" y="48285"/>
                  </a:lnTo>
                  <a:lnTo>
                    <a:pt x="41071" y="48793"/>
                  </a:lnTo>
                  <a:lnTo>
                    <a:pt x="42151" y="48679"/>
                  </a:lnTo>
                  <a:lnTo>
                    <a:pt x="42214" y="49428"/>
                  </a:lnTo>
                  <a:lnTo>
                    <a:pt x="42164" y="49555"/>
                  </a:lnTo>
                  <a:lnTo>
                    <a:pt x="41592" y="49428"/>
                  </a:lnTo>
                  <a:lnTo>
                    <a:pt x="41516" y="49047"/>
                  </a:lnTo>
                  <a:lnTo>
                    <a:pt x="41351" y="50952"/>
                  </a:lnTo>
                  <a:lnTo>
                    <a:pt x="40906" y="53111"/>
                  </a:lnTo>
                  <a:lnTo>
                    <a:pt x="39141" y="54254"/>
                  </a:lnTo>
                  <a:lnTo>
                    <a:pt x="39065" y="53746"/>
                  </a:lnTo>
                  <a:lnTo>
                    <a:pt x="38074" y="54762"/>
                  </a:lnTo>
                  <a:lnTo>
                    <a:pt x="40005" y="55905"/>
                  </a:lnTo>
                  <a:lnTo>
                    <a:pt x="38747" y="56540"/>
                  </a:lnTo>
                  <a:lnTo>
                    <a:pt x="38696" y="56286"/>
                  </a:lnTo>
                  <a:lnTo>
                    <a:pt x="37947" y="57429"/>
                  </a:lnTo>
                  <a:lnTo>
                    <a:pt x="37528" y="58699"/>
                  </a:lnTo>
                  <a:lnTo>
                    <a:pt x="36563" y="60604"/>
                  </a:lnTo>
                  <a:lnTo>
                    <a:pt x="35852" y="61366"/>
                  </a:lnTo>
                  <a:lnTo>
                    <a:pt x="34709" y="61874"/>
                  </a:lnTo>
                  <a:lnTo>
                    <a:pt x="35153" y="62382"/>
                  </a:lnTo>
                  <a:lnTo>
                    <a:pt x="34658" y="62890"/>
                  </a:lnTo>
                  <a:lnTo>
                    <a:pt x="33807" y="64160"/>
                  </a:lnTo>
                  <a:lnTo>
                    <a:pt x="33489" y="64795"/>
                  </a:lnTo>
                  <a:lnTo>
                    <a:pt x="34302" y="65176"/>
                  </a:lnTo>
                  <a:lnTo>
                    <a:pt x="32918" y="66192"/>
                  </a:lnTo>
                  <a:lnTo>
                    <a:pt x="32778" y="65684"/>
                  </a:lnTo>
                  <a:lnTo>
                    <a:pt x="31115" y="67716"/>
                  </a:lnTo>
                  <a:lnTo>
                    <a:pt x="31953" y="68351"/>
                  </a:lnTo>
                  <a:lnTo>
                    <a:pt x="32029" y="69240"/>
                  </a:lnTo>
                  <a:lnTo>
                    <a:pt x="31153" y="68859"/>
                  </a:lnTo>
                  <a:lnTo>
                    <a:pt x="31711" y="70129"/>
                  </a:lnTo>
                  <a:lnTo>
                    <a:pt x="30467" y="70129"/>
                  </a:lnTo>
                  <a:lnTo>
                    <a:pt x="30441" y="70713"/>
                  </a:lnTo>
                  <a:lnTo>
                    <a:pt x="30378" y="70891"/>
                  </a:lnTo>
                  <a:lnTo>
                    <a:pt x="30441" y="70764"/>
                  </a:lnTo>
                  <a:lnTo>
                    <a:pt x="30594" y="70510"/>
                  </a:lnTo>
                  <a:lnTo>
                    <a:pt x="31051" y="70510"/>
                  </a:lnTo>
                  <a:lnTo>
                    <a:pt x="31292" y="70637"/>
                  </a:lnTo>
                  <a:lnTo>
                    <a:pt x="31242" y="71780"/>
                  </a:lnTo>
                  <a:lnTo>
                    <a:pt x="29819" y="72288"/>
                  </a:lnTo>
                  <a:lnTo>
                    <a:pt x="29387" y="72034"/>
                  </a:lnTo>
                  <a:lnTo>
                    <a:pt x="29273" y="73050"/>
                  </a:lnTo>
                  <a:lnTo>
                    <a:pt x="29032" y="74193"/>
                  </a:lnTo>
                  <a:lnTo>
                    <a:pt x="28879" y="74053"/>
                  </a:lnTo>
                  <a:lnTo>
                    <a:pt x="28956" y="74701"/>
                  </a:lnTo>
                  <a:lnTo>
                    <a:pt x="27838" y="72796"/>
                  </a:lnTo>
                  <a:lnTo>
                    <a:pt x="27952" y="74193"/>
                  </a:lnTo>
                  <a:lnTo>
                    <a:pt x="28219" y="74193"/>
                  </a:lnTo>
                  <a:lnTo>
                    <a:pt x="28384" y="74701"/>
                  </a:lnTo>
                  <a:lnTo>
                    <a:pt x="28536" y="74701"/>
                  </a:lnTo>
                  <a:lnTo>
                    <a:pt x="28130" y="74828"/>
                  </a:lnTo>
                  <a:lnTo>
                    <a:pt x="27724" y="75209"/>
                  </a:lnTo>
                  <a:lnTo>
                    <a:pt x="27025" y="76352"/>
                  </a:lnTo>
                  <a:lnTo>
                    <a:pt x="26809" y="76987"/>
                  </a:lnTo>
                  <a:lnTo>
                    <a:pt x="26733" y="77495"/>
                  </a:lnTo>
                  <a:lnTo>
                    <a:pt x="26212" y="76987"/>
                  </a:lnTo>
                  <a:lnTo>
                    <a:pt x="25412" y="78384"/>
                  </a:lnTo>
                  <a:lnTo>
                    <a:pt x="24955" y="80289"/>
                  </a:lnTo>
                  <a:lnTo>
                    <a:pt x="24053" y="82194"/>
                  </a:lnTo>
                  <a:lnTo>
                    <a:pt x="24650" y="81559"/>
                  </a:lnTo>
                  <a:lnTo>
                    <a:pt x="25603" y="82194"/>
                  </a:lnTo>
                  <a:lnTo>
                    <a:pt x="25450" y="82829"/>
                  </a:lnTo>
                  <a:lnTo>
                    <a:pt x="25247" y="82778"/>
                  </a:lnTo>
                  <a:lnTo>
                    <a:pt x="25400" y="83210"/>
                  </a:lnTo>
                  <a:lnTo>
                    <a:pt x="24993" y="83845"/>
                  </a:lnTo>
                  <a:lnTo>
                    <a:pt x="24142" y="83210"/>
                  </a:lnTo>
                  <a:lnTo>
                    <a:pt x="24028" y="82702"/>
                  </a:lnTo>
                  <a:lnTo>
                    <a:pt x="23964" y="83718"/>
                  </a:lnTo>
                  <a:lnTo>
                    <a:pt x="23672" y="83718"/>
                  </a:lnTo>
                  <a:lnTo>
                    <a:pt x="23558" y="83426"/>
                  </a:lnTo>
                  <a:lnTo>
                    <a:pt x="23279" y="83210"/>
                  </a:lnTo>
                  <a:lnTo>
                    <a:pt x="23622" y="83718"/>
                  </a:lnTo>
                  <a:lnTo>
                    <a:pt x="23710" y="83845"/>
                  </a:lnTo>
                  <a:lnTo>
                    <a:pt x="21691" y="84480"/>
                  </a:lnTo>
                  <a:lnTo>
                    <a:pt x="22402" y="85369"/>
                  </a:lnTo>
                  <a:lnTo>
                    <a:pt x="31432" y="85369"/>
                  </a:lnTo>
                  <a:lnTo>
                    <a:pt x="31711" y="83845"/>
                  </a:lnTo>
                  <a:lnTo>
                    <a:pt x="31838" y="83210"/>
                  </a:lnTo>
                  <a:lnTo>
                    <a:pt x="32219" y="82829"/>
                  </a:lnTo>
                  <a:lnTo>
                    <a:pt x="33629" y="81432"/>
                  </a:lnTo>
                  <a:lnTo>
                    <a:pt x="33248" y="81559"/>
                  </a:lnTo>
                  <a:lnTo>
                    <a:pt x="32804" y="81051"/>
                  </a:lnTo>
                  <a:lnTo>
                    <a:pt x="32753" y="80416"/>
                  </a:lnTo>
                  <a:lnTo>
                    <a:pt x="33261" y="80035"/>
                  </a:lnTo>
                  <a:lnTo>
                    <a:pt x="32473" y="78765"/>
                  </a:lnTo>
                  <a:lnTo>
                    <a:pt x="33553" y="79527"/>
                  </a:lnTo>
                  <a:lnTo>
                    <a:pt x="34683" y="79908"/>
                  </a:lnTo>
                  <a:lnTo>
                    <a:pt x="34759" y="79095"/>
                  </a:lnTo>
                  <a:lnTo>
                    <a:pt x="34963" y="78765"/>
                  </a:lnTo>
                  <a:lnTo>
                    <a:pt x="35204" y="78384"/>
                  </a:lnTo>
                  <a:lnTo>
                    <a:pt x="33896" y="77495"/>
                  </a:lnTo>
                  <a:lnTo>
                    <a:pt x="37058" y="71653"/>
                  </a:lnTo>
                  <a:lnTo>
                    <a:pt x="38265" y="71526"/>
                  </a:lnTo>
                  <a:lnTo>
                    <a:pt x="38150" y="71145"/>
                  </a:lnTo>
                  <a:lnTo>
                    <a:pt x="38239" y="70510"/>
                  </a:lnTo>
                  <a:lnTo>
                    <a:pt x="38163" y="69621"/>
                  </a:lnTo>
                  <a:lnTo>
                    <a:pt x="38950" y="70002"/>
                  </a:lnTo>
                  <a:lnTo>
                    <a:pt x="39192" y="69621"/>
                  </a:lnTo>
                  <a:lnTo>
                    <a:pt x="39446" y="69240"/>
                  </a:lnTo>
                  <a:lnTo>
                    <a:pt x="39674" y="68859"/>
                  </a:lnTo>
                  <a:lnTo>
                    <a:pt x="40043" y="68097"/>
                  </a:lnTo>
                  <a:lnTo>
                    <a:pt x="40500" y="66954"/>
                  </a:lnTo>
                  <a:lnTo>
                    <a:pt x="40932" y="67462"/>
                  </a:lnTo>
                  <a:lnTo>
                    <a:pt x="41224" y="66954"/>
                  </a:lnTo>
                  <a:lnTo>
                    <a:pt x="41300" y="66827"/>
                  </a:lnTo>
                  <a:lnTo>
                    <a:pt x="40449" y="66192"/>
                  </a:lnTo>
                  <a:lnTo>
                    <a:pt x="39281" y="65303"/>
                  </a:lnTo>
                  <a:lnTo>
                    <a:pt x="39725" y="64541"/>
                  </a:lnTo>
                  <a:lnTo>
                    <a:pt x="40982" y="64922"/>
                  </a:lnTo>
                  <a:lnTo>
                    <a:pt x="41262" y="64541"/>
                  </a:lnTo>
                  <a:lnTo>
                    <a:pt x="41452" y="64287"/>
                  </a:lnTo>
                  <a:lnTo>
                    <a:pt x="42291" y="63398"/>
                  </a:lnTo>
                  <a:lnTo>
                    <a:pt x="43408" y="61620"/>
                  </a:lnTo>
                  <a:lnTo>
                    <a:pt x="43776" y="60858"/>
                  </a:lnTo>
                  <a:lnTo>
                    <a:pt x="43586" y="59842"/>
                  </a:lnTo>
                  <a:lnTo>
                    <a:pt x="44069" y="60096"/>
                  </a:lnTo>
                  <a:lnTo>
                    <a:pt x="44005" y="60477"/>
                  </a:lnTo>
                  <a:lnTo>
                    <a:pt x="44272" y="59842"/>
                  </a:lnTo>
                  <a:lnTo>
                    <a:pt x="44386" y="59588"/>
                  </a:lnTo>
                  <a:lnTo>
                    <a:pt x="46037" y="58191"/>
                  </a:lnTo>
                  <a:lnTo>
                    <a:pt x="45618" y="58064"/>
                  </a:lnTo>
                  <a:lnTo>
                    <a:pt x="45389" y="57988"/>
                  </a:lnTo>
                  <a:lnTo>
                    <a:pt x="45339" y="57683"/>
                  </a:lnTo>
                  <a:lnTo>
                    <a:pt x="45161" y="56540"/>
                  </a:lnTo>
                  <a:lnTo>
                    <a:pt x="45212" y="55905"/>
                  </a:lnTo>
                  <a:lnTo>
                    <a:pt x="45300" y="55270"/>
                  </a:lnTo>
                  <a:lnTo>
                    <a:pt x="45948" y="55905"/>
                  </a:lnTo>
                  <a:lnTo>
                    <a:pt x="45694" y="55270"/>
                  </a:lnTo>
                  <a:lnTo>
                    <a:pt x="45453" y="54635"/>
                  </a:lnTo>
                  <a:lnTo>
                    <a:pt x="45326" y="54508"/>
                  </a:lnTo>
                  <a:lnTo>
                    <a:pt x="45237" y="54254"/>
                  </a:lnTo>
                  <a:lnTo>
                    <a:pt x="45542" y="53238"/>
                  </a:lnTo>
                  <a:lnTo>
                    <a:pt x="45783" y="53111"/>
                  </a:lnTo>
                  <a:lnTo>
                    <a:pt x="46177" y="53428"/>
                  </a:lnTo>
                  <a:lnTo>
                    <a:pt x="46723" y="53111"/>
                  </a:lnTo>
                  <a:lnTo>
                    <a:pt x="45554" y="52603"/>
                  </a:lnTo>
                  <a:lnTo>
                    <a:pt x="46507" y="51968"/>
                  </a:lnTo>
                  <a:lnTo>
                    <a:pt x="46748" y="52603"/>
                  </a:lnTo>
                  <a:lnTo>
                    <a:pt x="47193" y="51968"/>
                  </a:lnTo>
                  <a:lnTo>
                    <a:pt x="47294" y="51841"/>
                  </a:lnTo>
                  <a:lnTo>
                    <a:pt x="47002" y="51714"/>
                  </a:lnTo>
                  <a:lnTo>
                    <a:pt x="46723" y="50952"/>
                  </a:lnTo>
                  <a:lnTo>
                    <a:pt x="46723" y="50317"/>
                  </a:lnTo>
                  <a:lnTo>
                    <a:pt x="47815" y="49555"/>
                  </a:lnTo>
                  <a:lnTo>
                    <a:pt x="48552" y="49809"/>
                  </a:lnTo>
                  <a:lnTo>
                    <a:pt x="48209" y="49555"/>
                  </a:lnTo>
                  <a:lnTo>
                    <a:pt x="47929" y="48793"/>
                  </a:lnTo>
                  <a:lnTo>
                    <a:pt x="48399" y="48412"/>
                  </a:lnTo>
                  <a:lnTo>
                    <a:pt x="48691" y="48539"/>
                  </a:lnTo>
                  <a:lnTo>
                    <a:pt x="48768" y="48920"/>
                  </a:lnTo>
                  <a:lnTo>
                    <a:pt x="49415" y="48412"/>
                  </a:lnTo>
                  <a:lnTo>
                    <a:pt x="49911" y="48031"/>
                  </a:lnTo>
                  <a:lnTo>
                    <a:pt x="49923" y="47904"/>
                  </a:lnTo>
                  <a:lnTo>
                    <a:pt x="49885" y="47637"/>
                  </a:lnTo>
                  <a:lnTo>
                    <a:pt x="49771" y="47485"/>
                  </a:lnTo>
                  <a:lnTo>
                    <a:pt x="49771" y="47815"/>
                  </a:lnTo>
                  <a:lnTo>
                    <a:pt x="49771" y="47485"/>
                  </a:lnTo>
                  <a:lnTo>
                    <a:pt x="49085" y="46507"/>
                  </a:lnTo>
                  <a:lnTo>
                    <a:pt x="50380" y="45999"/>
                  </a:lnTo>
                  <a:lnTo>
                    <a:pt x="50634" y="46126"/>
                  </a:lnTo>
                  <a:lnTo>
                    <a:pt x="50800" y="46126"/>
                  </a:lnTo>
                  <a:lnTo>
                    <a:pt x="50914" y="45999"/>
                  </a:lnTo>
                  <a:lnTo>
                    <a:pt x="50266" y="47142"/>
                  </a:lnTo>
                  <a:lnTo>
                    <a:pt x="50076" y="47396"/>
                  </a:lnTo>
                  <a:lnTo>
                    <a:pt x="50012" y="47942"/>
                  </a:lnTo>
                  <a:lnTo>
                    <a:pt x="50380" y="48158"/>
                  </a:lnTo>
                  <a:lnTo>
                    <a:pt x="51015" y="47396"/>
                  </a:lnTo>
                  <a:lnTo>
                    <a:pt x="51562" y="48666"/>
                  </a:lnTo>
                  <a:lnTo>
                    <a:pt x="51447" y="47637"/>
                  </a:lnTo>
                  <a:lnTo>
                    <a:pt x="51384" y="47396"/>
                  </a:lnTo>
                  <a:lnTo>
                    <a:pt x="51092" y="45999"/>
                  </a:lnTo>
                  <a:lnTo>
                    <a:pt x="51181" y="45770"/>
                  </a:lnTo>
                  <a:lnTo>
                    <a:pt x="51841" y="45237"/>
                  </a:lnTo>
                  <a:lnTo>
                    <a:pt x="52133" y="45237"/>
                  </a:lnTo>
                  <a:lnTo>
                    <a:pt x="52171" y="45364"/>
                  </a:lnTo>
                  <a:lnTo>
                    <a:pt x="52349" y="45237"/>
                  </a:lnTo>
                  <a:lnTo>
                    <a:pt x="52349" y="44729"/>
                  </a:lnTo>
                  <a:lnTo>
                    <a:pt x="52489" y="44602"/>
                  </a:lnTo>
                  <a:lnTo>
                    <a:pt x="52781" y="44348"/>
                  </a:lnTo>
                  <a:lnTo>
                    <a:pt x="52933" y="44094"/>
                  </a:lnTo>
                  <a:lnTo>
                    <a:pt x="53555" y="44348"/>
                  </a:lnTo>
                  <a:lnTo>
                    <a:pt x="53746" y="43332"/>
                  </a:lnTo>
                  <a:lnTo>
                    <a:pt x="53771" y="43205"/>
                  </a:lnTo>
                  <a:lnTo>
                    <a:pt x="54025" y="42824"/>
                  </a:lnTo>
                  <a:lnTo>
                    <a:pt x="53365" y="42506"/>
                  </a:lnTo>
                  <a:lnTo>
                    <a:pt x="53365" y="43967"/>
                  </a:lnTo>
                  <a:lnTo>
                    <a:pt x="53162" y="44094"/>
                  </a:lnTo>
                  <a:lnTo>
                    <a:pt x="52984" y="43967"/>
                  </a:lnTo>
                  <a:lnTo>
                    <a:pt x="53073" y="43713"/>
                  </a:lnTo>
                  <a:lnTo>
                    <a:pt x="53086" y="43332"/>
                  </a:lnTo>
                  <a:lnTo>
                    <a:pt x="53327" y="43586"/>
                  </a:lnTo>
                  <a:lnTo>
                    <a:pt x="53365" y="43967"/>
                  </a:lnTo>
                  <a:lnTo>
                    <a:pt x="53365" y="42506"/>
                  </a:lnTo>
                  <a:lnTo>
                    <a:pt x="53340" y="42316"/>
                  </a:lnTo>
                  <a:lnTo>
                    <a:pt x="53657" y="41935"/>
                  </a:lnTo>
                  <a:lnTo>
                    <a:pt x="52743" y="42189"/>
                  </a:lnTo>
                  <a:lnTo>
                    <a:pt x="52730" y="42443"/>
                  </a:lnTo>
                  <a:lnTo>
                    <a:pt x="52628" y="42824"/>
                  </a:lnTo>
                  <a:lnTo>
                    <a:pt x="52082" y="43840"/>
                  </a:lnTo>
                  <a:lnTo>
                    <a:pt x="51841" y="43205"/>
                  </a:lnTo>
                  <a:lnTo>
                    <a:pt x="51739" y="42824"/>
                  </a:lnTo>
                  <a:lnTo>
                    <a:pt x="52412" y="42570"/>
                  </a:lnTo>
                  <a:lnTo>
                    <a:pt x="52311" y="42443"/>
                  </a:lnTo>
                  <a:lnTo>
                    <a:pt x="51485" y="41300"/>
                  </a:lnTo>
                  <a:lnTo>
                    <a:pt x="52870" y="41300"/>
                  </a:lnTo>
                  <a:lnTo>
                    <a:pt x="54051" y="40411"/>
                  </a:lnTo>
                  <a:lnTo>
                    <a:pt x="54813" y="40538"/>
                  </a:lnTo>
                  <a:lnTo>
                    <a:pt x="54825" y="40411"/>
                  </a:lnTo>
                  <a:lnTo>
                    <a:pt x="55105" y="38887"/>
                  </a:lnTo>
                  <a:lnTo>
                    <a:pt x="55333" y="38379"/>
                  </a:lnTo>
                  <a:lnTo>
                    <a:pt x="55867" y="37236"/>
                  </a:lnTo>
                  <a:lnTo>
                    <a:pt x="55778" y="36728"/>
                  </a:lnTo>
                  <a:lnTo>
                    <a:pt x="55359" y="36220"/>
                  </a:lnTo>
                  <a:lnTo>
                    <a:pt x="54838" y="35585"/>
                  </a:lnTo>
                  <a:lnTo>
                    <a:pt x="54813" y="35077"/>
                  </a:lnTo>
                  <a:lnTo>
                    <a:pt x="55460" y="35331"/>
                  </a:lnTo>
                  <a:lnTo>
                    <a:pt x="55753" y="35204"/>
                  </a:lnTo>
                  <a:lnTo>
                    <a:pt x="55803" y="35585"/>
                  </a:lnTo>
                  <a:lnTo>
                    <a:pt x="55765" y="35204"/>
                  </a:lnTo>
                  <a:lnTo>
                    <a:pt x="55765" y="35077"/>
                  </a:lnTo>
                  <a:lnTo>
                    <a:pt x="56451" y="34061"/>
                  </a:lnTo>
                  <a:lnTo>
                    <a:pt x="56502" y="33718"/>
                  </a:lnTo>
                  <a:lnTo>
                    <a:pt x="56388" y="34061"/>
                  </a:lnTo>
                  <a:lnTo>
                    <a:pt x="56438" y="33667"/>
                  </a:lnTo>
                  <a:lnTo>
                    <a:pt x="55702" y="33172"/>
                  </a:lnTo>
                  <a:lnTo>
                    <a:pt x="56603" y="32410"/>
                  </a:lnTo>
                  <a:lnTo>
                    <a:pt x="56502" y="33718"/>
                  </a:lnTo>
                  <a:lnTo>
                    <a:pt x="56819" y="32791"/>
                  </a:lnTo>
                  <a:lnTo>
                    <a:pt x="57061" y="33045"/>
                  </a:lnTo>
                  <a:lnTo>
                    <a:pt x="57759" y="32791"/>
                  </a:lnTo>
                  <a:lnTo>
                    <a:pt x="58039" y="32410"/>
                  </a:lnTo>
                  <a:lnTo>
                    <a:pt x="58432" y="31140"/>
                  </a:lnTo>
                  <a:lnTo>
                    <a:pt x="58470" y="30505"/>
                  </a:lnTo>
                  <a:lnTo>
                    <a:pt x="58559" y="28981"/>
                  </a:lnTo>
                  <a:lnTo>
                    <a:pt x="58686" y="26949"/>
                  </a:lnTo>
                  <a:lnTo>
                    <a:pt x="59956" y="26314"/>
                  </a:lnTo>
                  <a:lnTo>
                    <a:pt x="60058" y="26060"/>
                  </a:lnTo>
                  <a:lnTo>
                    <a:pt x="62471" y="23520"/>
                  </a:lnTo>
                  <a:lnTo>
                    <a:pt x="62572" y="22885"/>
                  </a:lnTo>
                  <a:lnTo>
                    <a:pt x="62471" y="20853"/>
                  </a:lnTo>
                  <a:lnTo>
                    <a:pt x="62382" y="19075"/>
                  </a:lnTo>
                  <a:lnTo>
                    <a:pt x="63055" y="18440"/>
                  </a:lnTo>
                  <a:lnTo>
                    <a:pt x="65252" y="16408"/>
                  </a:lnTo>
                  <a:lnTo>
                    <a:pt x="65951" y="15519"/>
                  </a:lnTo>
                  <a:lnTo>
                    <a:pt x="65532" y="15265"/>
                  </a:lnTo>
                  <a:lnTo>
                    <a:pt x="65328" y="15138"/>
                  </a:lnTo>
                  <a:lnTo>
                    <a:pt x="65049" y="14376"/>
                  </a:lnTo>
                  <a:lnTo>
                    <a:pt x="65989" y="14503"/>
                  </a:lnTo>
                  <a:lnTo>
                    <a:pt x="65925" y="14376"/>
                  </a:lnTo>
                  <a:lnTo>
                    <a:pt x="65405" y="13106"/>
                  </a:lnTo>
                  <a:lnTo>
                    <a:pt x="65316" y="12217"/>
                  </a:lnTo>
                  <a:lnTo>
                    <a:pt x="65239" y="11455"/>
                  </a:lnTo>
                  <a:lnTo>
                    <a:pt x="68491" y="11582"/>
                  </a:lnTo>
                  <a:lnTo>
                    <a:pt x="68453" y="11455"/>
                  </a:lnTo>
                  <a:lnTo>
                    <a:pt x="68199" y="10566"/>
                  </a:lnTo>
                  <a:lnTo>
                    <a:pt x="67843" y="9296"/>
                  </a:lnTo>
                  <a:lnTo>
                    <a:pt x="67818" y="9169"/>
                  </a:lnTo>
                  <a:lnTo>
                    <a:pt x="67144" y="9169"/>
                  </a:lnTo>
                  <a:lnTo>
                    <a:pt x="67411" y="8788"/>
                  </a:lnTo>
                  <a:lnTo>
                    <a:pt x="67538" y="8153"/>
                  </a:lnTo>
                  <a:lnTo>
                    <a:pt x="67602" y="7137"/>
                  </a:lnTo>
                  <a:lnTo>
                    <a:pt x="68237" y="7518"/>
                  </a:lnTo>
                  <a:lnTo>
                    <a:pt x="68160" y="7391"/>
                  </a:lnTo>
                  <a:lnTo>
                    <a:pt x="67856" y="7137"/>
                  </a:lnTo>
                  <a:lnTo>
                    <a:pt x="67716" y="7010"/>
                  </a:lnTo>
                  <a:lnTo>
                    <a:pt x="68122" y="6883"/>
                  </a:lnTo>
                  <a:lnTo>
                    <a:pt x="68567" y="7010"/>
                  </a:lnTo>
                  <a:lnTo>
                    <a:pt x="68554" y="6883"/>
                  </a:lnTo>
                  <a:lnTo>
                    <a:pt x="68465" y="5613"/>
                  </a:lnTo>
                  <a:lnTo>
                    <a:pt x="68567" y="5041"/>
                  </a:lnTo>
                  <a:lnTo>
                    <a:pt x="69062" y="4343"/>
                  </a:lnTo>
                  <a:lnTo>
                    <a:pt x="69253" y="4089"/>
                  </a:lnTo>
                  <a:lnTo>
                    <a:pt x="70142" y="6121"/>
                  </a:lnTo>
                  <a:lnTo>
                    <a:pt x="70942" y="4343"/>
                  </a:lnTo>
                  <a:lnTo>
                    <a:pt x="70980" y="4089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4053427" y="2943025"/>
              <a:ext cx="157480" cy="168910"/>
            </a:xfrm>
            <a:custGeom>
              <a:avLst/>
              <a:gdLst/>
              <a:ahLst/>
              <a:cxnLst/>
              <a:rect l="l" t="t" r="r" b="b"/>
              <a:pathLst>
                <a:path w="157479" h="168910">
                  <a:moveTo>
                    <a:pt x="132105" y="0"/>
                  </a:moveTo>
                  <a:lnTo>
                    <a:pt x="127469" y="584"/>
                  </a:lnTo>
                  <a:lnTo>
                    <a:pt x="125844" y="393"/>
                  </a:lnTo>
                  <a:lnTo>
                    <a:pt x="122466" y="1244"/>
                  </a:lnTo>
                  <a:lnTo>
                    <a:pt x="121081" y="2387"/>
                  </a:lnTo>
                  <a:lnTo>
                    <a:pt x="118160" y="4025"/>
                  </a:lnTo>
                  <a:lnTo>
                    <a:pt x="116814" y="4203"/>
                  </a:lnTo>
                  <a:lnTo>
                    <a:pt x="113106" y="7061"/>
                  </a:lnTo>
                  <a:lnTo>
                    <a:pt x="110883" y="9385"/>
                  </a:lnTo>
                  <a:lnTo>
                    <a:pt x="105651" y="13055"/>
                  </a:lnTo>
                  <a:lnTo>
                    <a:pt x="103073" y="14351"/>
                  </a:lnTo>
                  <a:lnTo>
                    <a:pt x="100495" y="19392"/>
                  </a:lnTo>
                  <a:lnTo>
                    <a:pt x="99123" y="20574"/>
                  </a:lnTo>
                  <a:lnTo>
                    <a:pt x="97193" y="24333"/>
                  </a:lnTo>
                  <a:lnTo>
                    <a:pt x="95910" y="25641"/>
                  </a:lnTo>
                  <a:lnTo>
                    <a:pt x="94246" y="28473"/>
                  </a:lnTo>
                  <a:lnTo>
                    <a:pt x="93357" y="29032"/>
                  </a:lnTo>
                  <a:lnTo>
                    <a:pt x="90538" y="34124"/>
                  </a:lnTo>
                  <a:lnTo>
                    <a:pt x="87350" y="37414"/>
                  </a:lnTo>
                  <a:lnTo>
                    <a:pt x="87083" y="38506"/>
                  </a:lnTo>
                  <a:lnTo>
                    <a:pt x="85001" y="40817"/>
                  </a:lnTo>
                  <a:lnTo>
                    <a:pt x="82588" y="45351"/>
                  </a:lnTo>
                  <a:lnTo>
                    <a:pt x="81787" y="45821"/>
                  </a:lnTo>
                  <a:lnTo>
                    <a:pt x="78955" y="50088"/>
                  </a:lnTo>
                  <a:lnTo>
                    <a:pt x="72694" y="57962"/>
                  </a:lnTo>
                  <a:lnTo>
                    <a:pt x="68249" y="62217"/>
                  </a:lnTo>
                  <a:lnTo>
                    <a:pt x="67233" y="64046"/>
                  </a:lnTo>
                  <a:lnTo>
                    <a:pt x="64884" y="64693"/>
                  </a:lnTo>
                  <a:lnTo>
                    <a:pt x="64236" y="64554"/>
                  </a:lnTo>
                  <a:lnTo>
                    <a:pt x="62560" y="65112"/>
                  </a:lnTo>
                  <a:lnTo>
                    <a:pt x="61633" y="66014"/>
                  </a:lnTo>
                  <a:lnTo>
                    <a:pt x="58483" y="67411"/>
                  </a:lnTo>
                  <a:lnTo>
                    <a:pt x="56133" y="67716"/>
                  </a:lnTo>
                  <a:lnTo>
                    <a:pt x="48615" y="70396"/>
                  </a:lnTo>
                  <a:lnTo>
                    <a:pt x="42163" y="70713"/>
                  </a:lnTo>
                  <a:lnTo>
                    <a:pt x="38696" y="72097"/>
                  </a:lnTo>
                  <a:lnTo>
                    <a:pt x="33045" y="72758"/>
                  </a:lnTo>
                  <a:lnTo>
                    <a:pt x="29883" y="74396"/>
                  </a:lnTo>
                  <a:lnTo>
                    <a:pt x="27927" y="74942"/>
                  </a:lnTo>
                  <a:lnTo>
                    <a:pt x="22605" y="77343"/>
                  </a:lnTo>
                  <a:lnTo>
                    <a:pt x="19748" y="79590"/>
                  </a:lnTo>
                  <a:lnTo>
                    <a:pt x="13423" y="83807"/>
                  </a:lnTo>
                  <a:lnTo>
                    <a:pt x="10604" y="86144"/>
                  </a:lnTo>
                  <a:lnTo>
                    <a:pt x="5613" y="92506"/>
                  </a:lnTo>
                  <a:lnTo>
                    <a:pt x="3695" y="98374"/>
                  </a:lnTo>
                  <a:lnTo>
                    <a:pt x="2514" y="101282"/>
                  </a:lnTo>
                  <a:lnTo>
                    <a:pt x="800" y="106972"/>
                  </a:lnTo>
                  <a:lnTo>
                    <a:pt x="0" y="117208"/>
                  </a:lnTo>
                  <a:lnTo>
                    <a:pt x="761" y="118198"/>
                  </a:lnTo>
                  <a:lnTo>
                    <a:pt x="1206" y="121627"/>
                  </a:lnTo>
                  <a:lnTo>
                    <a:pt x="990" y="123228"/>
                  </a:lnTo>
                  <a:lnTo>
                    <a:pt x="1765" y="126022"/>
                  </a:lnTo>
                  <a:lnTo>
                    <a:pt x="3848" y="131102"/>
                  </a:lnTo>
                  <a:lnTo>
                    <a:pt x="5448" y="133299"/>
                  </a:lnTo>
                  <a:lnTo>
                    <a:pt x="12166" y="146977"/>
                  </a:lnTo>
                  <a:lnTo>
                    <a:pt x="15519" y="149999"/>
                  </a:lnTo>
                  <a:lnTo>
                    <a:pt x="17119" y="150787"/>
                  </a:lnTo>
                  <a:lnTo>
                    <a:pt x="19621" y="154851"/>
                  </a:lnTo>
                  <a:lnTo>
                    <a:pt x="21755" y="156768"/>
                  </a:lnTo>
                  <a:lnTo>
                    <a:pt x="22999" y="157391"/>
                  </a:lnTo>
                  <a:lnTo>
                    <a:pt x="25615" y="159829"/>
                  </a:lnTo>
                  <a:lnTo>
                    <a:pt x="27165" y="161721"/>
                  </a:lnTo>
                  <a:lnTo>
                    <a:pt x="40360" y="168859"/>
                  </a:lnTo>
                  <a:lnTo>
                    <a:pt x="46481" y="168770"/>
                  </a:lnTo>
                  <a:lnTo>
                    <a:pt x="54140" y="167792"/>
                  </a:lnTo>
                  <a:lnTo>
                    <a:pt x="55740" y="168211"/>
                  </a:lnTo>
                  <a:lnTo>
                    <a:pt x="58839" y="168021"/>
                  </a:lnTo>
                  <a:lnTo>
                    <a:pt x="64185" y="166827"/>
                  </a:lnTo>
                  <a:lnTo>
                    <a:pt x="67144" y="164909"/>
                  </a:lnTo>
                  <a:lnTo>
                    <a:pt x="71272" y="163029"/>
                  </a:lnTo>
                  <a:lnTo>
                    <a:pt x="72174" y="161861"/>
                  </a:lnTo>
                  <a:lnTo>
                    <a:pt x="74828" y="159816"/>
                  </a:lnTo>
                  <a:lnTo>
                    <a:pt x="76466" y="159334"/>
                  </a:lnTo>
                  <a:lnTo>
                    <a:pt x="79146" y="157416"/>
                  </a:lnTo>
                  <a:lnTo>
                    <a:pt x="82067" y="153771"/>
                  </a:lnTo>
                  <a:lnTo>
                    <a:pt x="83324" y="153263"/>
                  </a:lnTo>
                  <a:lnTo>
                    <a:pt x="86194" y="150634"/>
                  </a:lnTo>
                  <a:lnTo>
                    <a:pt x="90627" y="144360"/>
                  </a:lnTo>
                  <a:lnTo>
                    <a:pt x="91871" y="143598"/>
                  </a:lnTo>
                  <a:lnTo>
                    <a:pt x="94208" y="141173"/>
                  </a:lnTo>
                  <a:lnTo>
                    <a:pt x="95186" y="139534"/>
                  </a:lnTo>
                  <a:lnTo>
                    <a:pt x="96189" y="138353"/>
                  </a:lnTo>
                  <a:lnTo>
                    <a:pt x="96748" y="138557"/>
                  </a:lnTo>
                  <a:lnTo>
                    <a:pt x="127012" y="45910"/>
                  </a:lnTo>
                  <a:lnTo>
                    <a:pt x="131980" y="41313"/>
                  </a:lnTo>
                  <a:lnTo>
                    <a:pt x="136302" y="35798"/>
                  </a:lnTo>
                  <a:lnTo>
                    <a:pt x="144221" y="24333"/>
                  </a:lnTo>
                  <a:lnTo>
                    <a:pt x="147078" y="20561"/>
                  </a:lnTo>
                  <a:lnTo>
                    <a:pt x="157467" y="12661"/>
                  </a:lnTo>
                  <a:lnTo>
                    <a:pt x="156857" y="2806"/>
                  </a:lnTo>
                  <a:lnTo>
                    <a:pt x="146773" y="2273"/>
                  </a:lnTo>
                  <a:lnTo>
                    <a:pt x="140233" y="749"/>
                  </a:lnTo>
                  <a:lnTo>
                    <a:pt x="135381" y="800"/>
                  </a:lnTo>
                  <a:lnTo>
                    <a:pt x="132105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4049064" y="2939706"/>
              <a:ext cx="166370" cy="173990"/>
            </a:xfrm>
            <a:custGeom>
              <a:avLst/>
              <a:gdLst/>
              <a:ahLst/>
              <a:cxnLst/>
              <a:rect l="l" t="t" r="r" b="b"/>
              <a:pathLst>
                <a:path w="166370" h="173989">
                  <a:moveTo>
                    <a:pt x="1828" y="106311"/>
                  </a:moveTo>
                  <a:lnTo>
                    <a:pt x="1752" y="106489"/>
                  </a:lnTo>
                  <a:lnTo>
                    <a:pt x="1828" y="106311"/>
                  </a:lnTo>
                  <a:close/>
                </a:path>
                <a:path w="166370" h="173989">
                  <a:moveTo>
                    <a:pt x="2197" y="125730"/>
                  </a:moveTo>
                  <a:lnTo>
                    <a:pt x="2171" y="124460"/>
                  </a:lnTo>
                  <a:lnTo>
                    <a:pt x="1968" y="124460"/>
                  </a:lnTo>
                  <a:lnTo>
                    <a:pt x="1739" y="123190"/>
                  </a:lnTo>
                  <a:lnTo>
                    <a:pt x="1041" y="123190"/>
                  </a:lnTo>
                  <a:lnTo>
                    <a:pt x="1346" y="124460"/>
                  </a:lnTo>
                  <a:lnTo>
                    <a:pt x="1549" y="124460"/>
                  </a:lnTo>
                  <a:lnTo>
                    <a:pt x="1993" y="125730"/>
                  </a:lnTo>
                  <a:lnTo>
                    <a:pt x="2197" y="125730"/>
                  </a:lnTo>
                  <a:close/>
                </a:path>
                <a:path w="166370" h="173989">
                  <a:moveTo>
                    <a:pt x="2476" y="104800"/>
                  </a:moveTo>
                  <a:lnTo>
                    <a:pt x="2260" y="105206"/>
                  </a:lnTo>
                  <a:lnTo>
                    <a:pt x="2019" y="105752"/>
                  </a:lnTo>
                  <a:lnTo>
                    <a:pt x="1828" y="106311"/>
                  </a:lnTo>
                  <a:lnTo>
                    <a:pt x="2476" y="104800"/>
                  </a:lnTo>
                  <a:close/>
                </a:path>
                <a:path w="166370" h="173989">
                  <a:moveTo>
                    <a:pt x="4813" y="99453"/>
                  </a:moveTo>
                  <a:lnTo>
                    <a:pt x="4749" y="99263"/>
                  </a:lnTo>
                  <a:lnTo>
                    <a:pt x="3949" y="100139"/>
                  </a:lnTo>
                  <a:lnTo>
                    <a:pt x="4330" y="99949"/>
                  </a:lnTo>
                  <a:lnTo>
                    <a:pt x="4597" y="99707"/>
                  </a:lnTo>
                  <a:lnTo>
                    <a:pt x="4813" y="99453"/>
                  </a:lnTo>
                  <a:close/>
                </a:path>
                <a:path w="166370" h="173989">
                  <a:moveTo>
                    <a:pt x="7137" y="138430"/>
                  </a:moveTo>
                  <a:close/>
                </a:path>
                <a:path w="166370" h="173989">
                  <a:moveTo>
                    <a:pt x="7467" y="139700"/>
                  </a:moveTo>
                  <a:lnTo>
                    <a:pt x="7073" y="138430"/>
                  </a:lnTo>
                  <a:lnTo>
                    <a:pt x="6832" y="138430"/>
                  </a:lnTo>
                  <a:lnTo>
                    <a:pt x="6959" y="139700"/>
                  </a:lnTo>
                  <a:lnTo>
                    <a:pt x="7467" y="139700"/>
                  </a:lnTo>
                  <a:close/>
                </a:path>
                <a:path w="166370" h="173989">
                  <a:moveTo>
                    <a:pt x="8280" y="118008"/>
                  </a:moveTo>
                  <a:lnTo>
                    <a:pt x="8128" y="118046"/>
                  </a:lnTo>
                  <a:lnTo>
                    <a:pt x="8001" y="118135"/>
                  </a:lnTo>
                  <a:lnTo>
                    <a:pt x="7874" y="118237"/>
                  </a:lnTo>
                  <a:lnTo>
                    <a:pt x="8077" y="118186"/>
                  </a:lnTo>
                  <a:lnTo>
                    <a:pt x="8280" y="118008"/>
                  </a:lnTo>
                  <a:close/>
                </a:path>
                <a:path w="166370" h="173989">
                  <a:moveTo>
                    <a:pt x="11328" y="134531"/>
                  </a:moveTo>
                  <a:lnTo>
                    <a:pt x="11201" y="134086"/>
                  </a:lnTo>
                  <a:lnTo>
                    <a:pt x="11226" y="134277"/>
                  </a:lnTo>
                  <a:lnTo>
                    <a:pt x="11264" y="134416"/>
                  </a:lnTo>
                  <a:close/>
                </a:path>
                <a:path w="166370" h="173989">
                  <a:moveTo>
                    <a:pt x="11658" y="101003"/>
                  </a:moveTo>
                  <a:lnTo>
                    <a:pt x="10668" y="100926"/>
                  </a:lnTo>
                  <a:lnTo>
                    <a:pt x="10655" y="101473"/>
                  </a:lnTo>
                  <a:lnTo>
                    <a:pt x="11658" y="101904"/>
                  </a:lnTo>
                  <a:lnTo>
                    <a:pt x="11658" y="101003"/>
                  </a:lnTo>
                  <a:close/>
                </a:path>
                <a:path w="166370" h="173989">
                  <a:moveTo>
                    <a:pt x="16243" y="139852"/>
                  </a:moveTo>
                  <a:lnTo>
                    <a:pt x="16141" y="139712"/>
                  </a:lnTo>
                  <a:lnTo>
                    <a:pt x="16014" y="139585"/>
                  </a:lnTo>
                  <a:lnTo>
                    <a:pt x="16243" y="139852"/>
                  </a:lnTo>
                  <a:close/>
                </a:path>
                <a:path w="166370" h="173989">
                  <a:moveTo>
                    <a:pt x="16256" y="140970"/>
                  </a:moveTo>
                  <a:lnTo>
                    <a:pt x="15748" y="140296"/>
                  </a:lnTo>
                  <a:lnTo>
                    <a:pt x="15811" y="140970"/>
                  </a:lnTo>
                  <a:lnTo>
                    <a:pt x="16256" y="140970"/>
                  </a:lnTo>
                  <a:close/>
                </a:path>
                <a:path w="166370" h="173989">
                  <a:moveTo>
                    <a:pt x="20066" y="149237"/>
                  </a:moveTo>
                  <a:lnTo>
                    <a:pt x="20053" y="149364"/>
                  </a:lnTo>
                  <a:lnTo>
                    <a:pt x="20066" y="149237"/>
                  </a:lnTo>
                  <a:close/>
                </a:path>
                <a:path w="166370" h="173989">
                  <a:moveTo>
                    <a:pt x="22567" y="152438"/>
                  </a:moveTo>
                  <a:close/>
                </a:path>
                <a:path w="166370" h="173989">
                  <a:moveTo>
                    <a:pt x="23355" y="152400"/>
                  </a:moveTo>
                  <a:lnTo>
                    <a:pt x="22136" y="151130"/>
                  </a:lnTo>
                  <a:lnTo>
                    <a:pt x="22555" y="152400"/>
                  </a:lnTo>
                  <a:lnTo>
                    <a:pt x="23355" y="152400"/>
                  </a:lnTo>
                  <a:close/>
                </a:path>
                <a:path w="166370" h="173989">
                  <a:moveTo>
                    <a:pt x="23533" y="85090"/>
                  </a:moveTo>
                  <a:lnTo>
                    <a:pt x="23253" y="85369"/>
                  </a:lnTo>
                  <a:lnTo>
                    <a:pt x="23533" y="85610"/>
                  </a:lnTo>
                  <a:lnTo>
                    <a:pt x="23533" y="85090"/>
                  </a:lnTo>
                  <a:close/>
                </a:path>
                <a:path w="166370" h="173989">
                  <a:moveTo>
                    <a:pt x="24422" y="86360"/>
                  </a:moveTo>
                  <a:lnTo>
                    <a:pt x="23533" y="85610"/>
                  </a:lnTo>
                  <a:lnTo>
                    <a:pt x="23533" y="86360"/>
                  </a:lnTo>
                  <a:lnTo>
                    <a:pt x="24422" y="86360"/>
                  </a:lnTo>
                  <a:close/>
                </a:path>
                <a:path w="166370" h="173989">
                  <a:moveTo>
                    <a:pt x="24993" y="154940"/>
                  </a:moveTo>
                  <a:lnTo>
                    <a:pt x="24561" y="154940"/>
                  </a:lnTo>
                  <a:lnTo>
                    <a:pt x="24409" y="153670"/>
                  </a:lnTo>
                  <a:lnTo>
                    <a:pt x="22567" y="152438"/>
                  </a:lnTo>
                  <a:lnTo>
                    <a:pt x="23126" y="153670"/>
                  </a:lnTo>
                  <a:lnTo>
                    <a:pt x="23850" y="153670"/>
                  </a:lnTo>
                  <a:lnTo>
                    <a:pt x="23952" y="154139"/>
                  </a:lnTo>
                  <a:lnTo>
                    <a:pt x="23825" y="153987"/>
                  </a:lnTo>
                  <a:lnTo>
                    <a:pt x="23596" y="153835"/>
                  </a:lnTo>
                  <a:lnTo>
                    <a:pt x="23825" y="154203"/>
                  </a:lnTo>
                  <a:lnTo>
                    <a:pt x="23977" y="154254"/>
                  </a:lnTo>
                  <a:lnTo>
                    <a:pt x="24155" y="154940"/>
                  </a:lnTo>
                  <a:lnTo>
                    <a:pt x="24536" y="154940"/>
                  </a:lnTo>
                  <a:lnTo>
                    <a:pt x="24980" y="156210"/>
                  </a:lnTo>
                  <a:lnTo>
                    <a:pt x="24993" y="154940"/>
                  </a:lnTo>
                  <a:close/>
                </a:path>
                <a:path w="166370" h="173989">
                  <a:moveTo>
                    <a:pt x="29286" y="159473"/>
                  </a:moveTo>
                  <a:lnTo>
                    <a:pt x="29083" y="158750"/>
                  </a:lnTo>
                  <a:lnTo>
                    <a:pt x="27914" y="158750"/>
                  </a:lnTo>
                  <a:lnTo>
                    <a:pt x="29286" y="159473"/>
                  </a:lnTo>
                  <a:close/>
                </a:path>
                <a:path w="166370" h="173989">
                  <a:moveTo>
                    <a:pt x="30340" y="160020"/>
                  </a:moveTo>
                  <a:lnTo>
                    <a:pt x="29286" y="159473"/>
                  </a:lnTo>
                  <a:lnTo>
                    <a:pt x="29438" y="160020"/>
                  </a:lnTo>
                  <a:lnTo>
                    <a:pt x="30340" y="160020"/>
                  </a:lnTo>
                  <a:close/>
                </a:path>
                <a:path w="166370" h="173989">
                  <a:moveTo>
                    <a:pt x="31648" y="159804"/>
                  </a:moveTo>
                  <a:lnTo>
                    <a:pt x="30353" y="158953"/>
                  </a:lnTo>
                  <a:lnTo>
                    <a:pt x="31318" y="159626"/>
                  </a:lnTo>
                  <a:lnTo>
                    <a:pt x="31648" y="159804"/>
                  </a:lnTo>
                  <a:close/>
                </a:path>
                <a:path w="166370" h="173989">
                  <a:moveTo>
                    <a:pt x="32245" y="167601"/>
                  </a:moveTo>
                  <a:lnTo>
                    <a:pt x="31826" y="167436"/>
                  </a:lnTo>
                  <a:lnTo>
                    <a:pt x="31432" y="167246"/>
                  </a:lnTo>
                  <a:lnTo>
                    <a:pt x="31038" y="167043"/>
                  </a:lnTo>
                  <a:lnTo>
                    <a:pt x="31165" y="167347"/>
                  </a:lnTo>
                  <a:lnTo>
                    <a:pt x="31318" y="167665"/>
                  </a:lnTo>
                  <a:lnTo>
                    <a:pt x="31496" y="167970"/>
                  </a:lnTo>
                  <a:lnTo>
                    <a:pt x="32245" y="167601"/>
                  </a:lnTo>
                  <a:close/>
                </a:path>
                <a:path w="166370" h="173989">
                  <a:moveTo>
                    <a:pt x="33375" y="169379"/>
                  </a:moveTo>
                  <a:lnTo>
                    <a:pt x="32270" y="167640"/>
                  </a:lnTo>
                  <a:lnTo>
                    <a:pt x="32372" y="168910"/>
                  </a:lnTo>
                  <a:lnTo>
                    <a:pt x="33375" y="169379"/>
                  </a:lnTo>
                  <a:close/>
                </a:path>
                <a:path w="166370" h="173989">
                  <a:moveTo>
                    <a:pt x="33909" y="169633"/>
                  </a:moveTo>
                  <a:lnTo>
                    <a:pt x="33375" y="169379"/>
                  </a:lnTo>
                  <a:lnTo>
                    <a:pt x="33883" y="170180"/>
                  </a:lnTo>
                  <a:lnTo>
                    <a:pt x="33909" y="169633"/>
                  </a:lnTo>
                  <a:close/>
                </a:path>
                <a:path w="166370" h="173989">
                  <a:moveTo>
                    <a:pt x="40652" y="166966"/>
                  </a:moveTo>
                  <a:lnTo>
                    <a:pt x="39928" y="166700"/>
                  </a:lnTo>
                  <a:lnTo>
                    <a:pt x="40474" y="167220"/>
                  </a:lnTo>
                  <a:lnTo>
                    <a:pt x="40652" y="166966"/>
                  </a:lnTo>
                  <a:close/>
                </a:path>
                <a:path w="166370" h="173989">
                  <a:moveTo>
                    <a:pt x="40792" y="172720"/>
                  </a:moveTo>
                  <a:lnTo>
                    <a:pt x="40398" y="172542"/>
                  </a:lnTo>
                  <a:lnTo>
                    <a:pt x="40335" y="172720"/>
                  </a:lnTo>
                  <a:lnTo>
                    <a:pt x="40792" y="172720"/>
                  </a:lnTo>
                  <a:close/>
                </a:path>
                <a:path w="166370" h="173989">
                  <a:moveTo>
                    <a:pt x="58724" y="168859"/>
                  </a:moveTo>
                  <a:lnTo>
                    <a:pt x="58699" y="168732"/>
                  </a:lnTo>
                  <a:lnTo>
                    <a:pt x="58610" y="168541"/>
                  </a:lnTo>
                  <a:lnTo>
                    <a:pt x="58648" y="168757"/>
                  </a:lnTo>
                  <a:close/>
                </a:path>
                <a:path w="166370" h="173989">
                  <a:moveTo>
                    <a:pt x="66624" y="167678"/>
                  </a:moveTo>
                  <a:lnTo>
                    <a:pt x="66357" y="168211"/>
                  </a:lnTo>
                  <a:lnTo>
                    <a:pt x="66586" y="168135"/>
                  </a:lnTo>
                  <a:lnTo>
                    <a:pt x="66598" y="168008"/>
                  </a:lnTo>
                  <a:lnTo>
                    <a:pt x="66611" y="167855"/>
                  </a:lnTo>
                  <a:lnTo>
                    <a:pt x="66624" y="167678"/>
                  </a:lnTo>
                  <a:close/>
                </a:path>
                <a:path w="166370" h="173989">
                  <a:moveTo>
                    <a:pt x="76314" y="163093"/>
                  </a:moveTo>
                  <a:lnTo>
                    <a:pt x="76225" y="162966"/>
                  </a:lnTo>
                  <a:lnTo>
                    <a:pt x="76060" y="162839"/>
                  </a:lnTo>
                  <a:lnTo>
                    <a:pt x="75819" y="162712"/>
                  </a:lnTo>
                  <a:lnTo>
                    <a:pt x="75565" y="162890"/>
                  </a:lnTo>
                  <a:lnTo>
                    <a:pt x="76060" y="163601"/>
                  </a:lnTo>
                  <a:lnTo>
                    <a:pt x="76238" y="163944"/>
                  </a:lnTo>
                  <a:lnTo>
                    <a:pt x="76111" y="163576"/>
                  </a:lnTo>
                  <a:lnTo>
                    <a:pt x="76161" y="163309"/>
                  </a:lnTo>
                  <a:lnTo>
                    <a:pt x="76314" y="163093"/>
                  </a:lnTo>
                  <a:close/>
                </a:path>
                <a:path w="166370" h="173989">
                  <a:moveTo>
                    <a:pt x="78828" y="161099"/>
                  </a:moveTo>
                  <a:lnTo>
                    <a:pt x="77647" y="161366"/>
                  </a:lnTo>
                  <a:lnTo>
                    <a:pt x="77597" y="161175"/>
                  </a:lnTo>
                  <a:lnTo>
                    <a:pt x="77063" y="161848"/>
                  </a:lnTo>
                  <a:lnTo>
                    <a:pt x="76962" y="162001"/>
                  </a:lnTo>
                  <a:lnTo>
                    <a:pt x="77889" y="161785"/>
                  </a:lnTo>
                  <a:lnTo>
                    <a:pt x="78828" y="161099"/>
                  </a:lnTo>
                  <a:close/>
                </a:path>
                <a:path w="166370" h="173989">
                  <a:moveTo>
                    <a:pt x="83007" y="161290"/>
                  </a:moveTo>
                  <a:lnTo>
                    <a:pt x="82410" y="161963"/>
                  </a:lnTo>
                  <a:lnTo>
                    <a:pt x="82562" y="162128"/>
                  </a:lnTo>
                  <a:lnTo>
                    <a:pt x="83007" y="161290"/>
                  </a:lnTo>
                  <a:close/>
                </a:path>
                <a:path w="166370" h="173989">
                  <a:moveTo>
                    <a:pt x="83312" y="157467"/>
                  </a:moveTo>
                  <a:lnTo>
                    <a:pt x="81038" y="158661"/>
                  </a:lnTo>
                  <a:lnTo>
                    <a:pt x="82918" y="158026"/>
                  </a:lnTo>
                  <a:lnTo>
                    <a:pt x="83312" y="157467"/>
                  </a:lnTo>
                  <a:close/>
                </a:path>
                <a:path w="166370" h="173989">
                  <a:moveTo>
                    <a:pt x="83908" y="158089"/>
                  </a:moveTo>
                  <a:lnTo>
                    <a:pt x="83693" y="158115"/>
                  </a:lnTo>
                  <a:lnTo>
                    <a:pt x="82562" y="159321"/>
                  </a:lnTo>
                  <a:lnTo>
                    <a:pt x="83908" y="158089"/>
                  </a:lnTo>
                  <a:close/>
                </a:path>
                <a:path w="166370" h="173989">
                  <a:moveTo>
                    <a:pt x="84162" y="157607"/>
                  </a:moveTo>
                  <a:lnTo>
                    <a:pt x="82918" y="158026"/>
                  </a:lnTo>
                  <a:lnTo>
                    <a:pt x="82804" y="158191"/>
                  </a:lnTo>
                  <a:lnTo>
                    <a:pt x="83693" y="158115"/>
                  </a:lnTo>
                  <a:lnTo>
                    <a:pt x="84162" y="157607"/>
                  </a:lnTo>
                  <a:close/>
                </a:path>
                <a:path w="166370" h="173989">
                  <a:moveTo>
                    <a:pt x="85369" y="163398"/>
                  </a:moveTo>
                  <a:lnTo>
                    <a:pt x="85140" y="162560"/>
                  </a:lnTo>
                  <a:lnTo>
                    <a:pt x="84823" y="163220"/>
                  </a:lnTo>
                  <a:lnTo>
                    <a:pt x="84886" y="163830"/>
                  </a:lnTo>
                  <a:lnTo>
                    <a:pt x="85369" y="163398"/>
                  </a:lnTo>
                  <a:close/>
                </a:path>
                <a:path w="166370" h="173989">
                  <a:moveTo>
                    <a:pt x="86296" y="162560"/>
                  </a:moveTo>
                  <a:lnTo>
                    <a:pt x="85559" y="163220"/>
                  </a:lnTo>
                  <a:lnTo>
                    <a:pt x="85483" y="163830"/>
                  </a:lnTo>
                  <a:lnTo>
                    <a:pt x="86296" y="162560"/>
                  </a:lnTo>
                  <a:close/>
                </a:path>
                <a:path w="166370" h="173989">
                  <a:moveTo>
                    <a:pt x="88468" y="39039"/>
                  </a:moveTo>
                  <a:lnTo>
                    <a:pt x="88176" y="39370"/>
                  </a:lnTo>
                  <a:lnTo>
                    <a:pt x="88366" y="39370"/>
                  </a:lnTo>
                  <a:lnTo>
                    <a:pt x="88468" y="39039"/>
                  </a:lnTo>
                  <a:close/>
                </a:path>
                <a:path w="166370" h="173989">
                  <a:moveTo>
                    <a:pt x="89344" y="40640"/>
                  </a:moveTo>
                  <a:lnTo>
                    <a:pt x="89192" y="39370"/>
                  </a:lnTo>
                  <a:lnTo>
                    <a:pt x="88747" y="40640"/>
                  </a:lnTo>
                  <a:lnTo>
                    <a:pt x="89344" y="40640"/>
                  </a:lnTo>
                  <a:close/>
                </a:path>
                <a:path w="166370" h="173989">
                  <a:moveTo>
                    <a:pt x="92049" y="152400"/>
                  </a:moveTo>
                  <a:lnTo>
                    <a:pt x="90906" y="152400"/>
                  </a:lnTo>
                  <a:lnTo>
                    <a:pt x="90576" y="153670"/>
                  </a:lnTo>
                  <a:lnTo>
                    <a:pt x="89776" y="153670"/>
                  </a:lnTo>
                  <a:lnTo>
                    <a:pt x="90297" y="152400"/>
                  </a:lnTo>
                  <a:lnTo>
                    <a:pt x="88633" y="153670"/>
                  </a:lnTo>
                  <a:lnTo>
                    <a:pt x="89103" y="154940"/>
                  </a:lnTo>
                  <a:lnTo>
                    <a:pt x="87972" y="154940"/>
                  </a:lnTo>
                  <a:lnTo>
                    <a:pt x="86474" y="157480"/>
                  </a:lnTo>
                  <a:lnTo>
                    <a:pt x="88455" y="156210"/>
                  </a:lnTo>
                  <a:lnTo>
                    <a:pt x="87541" y="157480"/>
                  </a:lnTo>
                  <a:lnTo>
                    <a:pt x="86474" y="157480"/>
                  </a:lnTo>
                  <a:lnTo>
                    <a:pt x="85204" y="157480"/>
                  </a:lnTo>
                  <a:lnTo>
                    <a:pt x="84747" y="158750"/>
                  </a:lnTo>
                  <a:lnTo>
                    <a:pt x="85026" y="158750"/>
                  </a:lnTo>
                  <a:lnTo>
                    <a:pt x="83591" y="160020"/>
                  </a:lnTo>
                  <a:lnTo>
                    <a:pt x="82981" y="162560"/>
                  </a:lnTo>
                  <a:lnTo>
                    <a:pt x="82562" y="162128"/>
                  </a:lnTo>
                  <a:lnTo>
                    <a:pt x="82321" y="162560"/>
                  </a:lnTo>
                  <a:lnTo>
                    <a:pt x="82092" y="162318"/>
                  </a:lnTo>
                  <a:lnTo>
                    <a:pt x="82410" y="161963"/>
                  </a:lnTo>
                  <a:lnTo>
                    <a:pt x="81762" y="161290"/>
                  </a:lnTo>
                  <a:lnTo>
                    <a:pt x="81826" y="161963"/>
                  </a:lnTo>
                  <a:lnTo>
                    <a:pt x="81902" y="162128"/>
                  </a:lnTo>
                  <a:lnTo>
                    <a:pt x="81876" y="162560"/>
                  </a:lnTo>
                  <a:lnTo>
                    <a:pt x="81749" y="161963"/>
                  </a:lnTo>
                  <a:lnTo>
                    <a:pt x="81114" y="161290"/>
                  </a:lnTo>
                  <a:lnTo>
                    <a:pt x="81216" y="162560"/>
                  </a:lnTo>
                  <a:lnTo>
                    <a:pt x="80848" y="162560"/>
                  </a:lnTo>
                  <a:lnTo>
                    <a:pt x="79502" y="161290"/>
                  </a:lnTo>
                  <a:lnTo>
                    <a:pt x="79565" y="163830"/>
                  </a:lnTo>
                  <a:lnTo>
                    <a:pt x="77089" y="162560"/>
                  </a:lnTo>
                  <a:lnTo>
                    <a:pt x="76314" y="163830"/>
                  </a:lnTo>
                  <a:lnTo>
                    <a:pt x="76923" y="165100"/>
                  </a:lnTo>
                  <a:lnTo>
                    <a:pt x="75006" y="165100"/>
                  </a:lnTo>
                  <a:lnTo>
                    <a:pt x="74002" y="166370"/>
                  </a:lnTo>
                  <a:lnTo>
                    <a:pt x="70840" y="167640"/>
                  </a:lnTo>
                  <a:lnTo>
                    <a:pt x="69329" y="167640"/>
                  </a:lnTo>
                  <a:lnTo>
                    <a:pt x="69583" y="168910"/>
                  </a:lnTo>
                  <a:lnTo>
                    <a:pt x="68097" y="168910"/>
                  </a:lnTo>
                  <a:lnTo>
                    <a:pt x="67157" y="170180"/>
                  </a:lnTo>
                  <a:lnTo>
                    <a:pt x="66979" y="168910"/>
                  </a:lnTo>
                  <a:lnTo>
                    <a:pt x="66255" y="168910"/>
                  </a:lnTo>
                  <a:lnTo>
                    <a:pt x="65722" y="170180"/>
                  </a:lnTo>
                  <a:lnTo>
                    <a:pt x="65747" y="168910"/>
                  </a:lnTo>
                  <a:lnTo>
                    <a:pt x="64617" y="168910"/>
                  </a:lnTo>
                  <a:lnTo>
                    <a:pt x="63182" y="170180"/>
                  </a:lnTo>
                  <a:lnTo>
                    <a:pt x="61493" y="170180"/>
                  </a:lnTo>
                  <a:lnTo>
                    <a:pt x="61341" y="171450"/>
                  </a:lnTo>
                  <a:lnTo>
                    <a:pt x="63119" y="172720"/>
                  </a:lnTo>
                  <a:lnTo>
                    <a:pt x="60985" y="172720"/>
                  </a:lnTo>
                  <a:lnTo>
                    <a:pt x="60934" y="171450"/>
                  </a:lnTo>
                  <a:lnTo>
                    <a:pt x="61277" y="171450"/>
                  </a:lnTo>
                  <a:lnTo>
                    <a:pt x="60515" y="170180"/>
                  </a:lnTo>
                  <a:lnTo>
                    <a:pt x="60858" y="171450"/>
                  </a:lnTo>
                  <a:lnTo>
                    <a:pt x="59715" y="171450"/>
                  </a:lnTo>
                  <a:lnTo>
                    <a:pt x="59855" y="170180"/>
                  </a:lnTo>
                  <a:lnTo>
                    <a:pt x="59055" y="170180"/>
                  </a:lnTo>
                  <a:lnTo>
                    <a:pt x="58724" y="168910"/>
                  </a:lnTo>
                  <a:lnTo>
                    <a:pt x="58775" y="170180"/>
                  </a:lnTo>
                  <a:lnTo>
                    <a:pt x="57442" y="170180"/>
                  </a:lnTo>
                  <a:lnTo>
                    <a:pt x="56349" y="168910"/>
                  </a:lnTo>
                  <a:lnTo>
                    <a:pt x="56057" y="170180"/>
                  </a:lnTo>
                  <a:lnTo>
                    <a:pt x="55118" y="168910"/>
                  </a:lnTo>
                  <a:lnTo>
                    <a:pt x="55181" y="170180"/>
                  </a:lnTo>
                  <a:lnTo>
                    <a:pt x="51117" y="170180"/>
                  </a:lnTo>
                  <a:lnTo>
                    <a:pt x="50634" y="170040"/>
                  </a:lnTo>
                  <a:lnTo>
                    <a:pt x="50571" y="170370"/>
                  </a:lnTo>
                  <a:lnTo>
                    <a:pt x="51104" y="170294"/>
                  </a:lnTo>
                  <a:lnTo>
                    <a:pt x="51968" y="171450"/>
                  </a:lnTo>
                  <a:lnTo>
                    <a:pt x="52171" y="171450"/>
                  </a:lnTo>
                  <a:lnTo>
                    <a:pt x="49618" y="172720"/>
                  </a:lnTo>
                  <a:lnTo>
                    <a:pt x="47053" y="170180"/>
                  </a:lnTo>
                  <a:lnTo>
                    <a:pt x="41275" y="170180"/>
                  </a:lnTo>
                  <a:lnTo>
                    <a:pt x="42113" y="173990"/>
                  </a:lnTo>
                  <a:lnTo>
                    <a:pt x="43383" y="173062"/>
                  </a:lnTo>
                  <a:lnTo>
                    <a:pt x="43154" y="173990"/>
                  </a:lnTo>
                  <a:lnTo>
                    <a:pt x="62014" y="173990"/>
                  </a:lnTo>
                  <a:lnTo>
                    <a:pt x="63550" y="172720"/>
                  </a:lnTo>
                  <a:lnTo>
                    <a:pt x="65405" y="172720"/>
                  </a:lnTo>
                  <a:lnTo>
                    <a:pt x="64998" y="173990"/>
                  </a:lnTo>
                  <a:lnTo>
                    <a:pt x="65709" y="173990"/>
                  </a:lnTo>
                  <a:lnTo>
                    <a:pt x="66776" y="172720"/>
                  </a:lnTo>
                  <a:lnTo>
                    <a:pt x="67259" y="172720"/>
                  </a:lnTo>
                  <a:lnTo>
                    <a:pt x="66497" y="171450"/>
                  </a:lnTo>
                  <a:lnTo>
                    <a:pt x="67043" y="171450"/>
                  </a:lnTo>
                  <a:lnTo>
                    <a:pt x="67449" y="171450"/>
                  </a:lnTo>
                  <a:lnTo>
                    <a:pt x="70891" y="171450"/>
                  </a:lnTo>
                  <a:lnTo>
                    <a:pt x="68630" y="170180"/>
                  </a:lnTo>
                  <a:lnTo>
                    <a:pt x="71462" y="170180"/>
                  </a:lnTo>
                  <a:lnTo>
                    <a:pt x="71818" y="168910"/>
                  </a:lnTo>
                  <a:lnTo>
                    <a:pt x="72059" y="168910"/>
                  </a:lnTo>
                  <a:lnTo>
                    <a:pt x="72326" y="170180"/>
                  </a:lnTo>
                  <a:lnTo>
                    <a:pt x="73317" y="168910"/>
                  </a:lnTo>
                  <a:lnTo>
                    <a:pt x="73558" y="167640"/>
                  </a:lnTo>
                  <a:lnTo>
                    <a:pt x="74904" y="167640"/>
                  </a:lnTo>
                  <a:lnTo>
                    <a:pt x="74561" y="168910"/>
                  </a:lnTo>
                  <a:lnTo>
                    <a:pt x="76682" y="168910"/>
                  </a:lnTo>
                  <a:lnTo>
                    <a:pt x="77952" y="167640"/>
                  </a:lnTo>
                  <a:lnTo>
                    <a:pt x="77381" y="167640"/>
                  </a:lnTo>
                  <a:lnTo>
                    <a:pt x="77190" y="165100"/>
                  </a:lnTo>
                  <a:lnTo>
                    <a:pt x="78994" y="166370"/>
                  </a:lnTo>
                  <a:lnTo>
                    <a:pt x="80022" y="163830"/>
                  </a:lnTo>
                  <a:lnTo>
                    <a:pt x="79032" y="166370"/>
                  </a:lnTo>
                  <a:lnTo>
                    <a:pt x="80111" y="165100"/>
                  </a:lnTo>
                  <a:lnTo>
                    <a:pt x="80441" y="165100"/>
                  </a:lnTo>
                  <a:lnTo>
                    <a:pt x="80479" y="165239"/>
                  </a:lnTo>
                  <a:lnTo>
                    <a:pt x="80454" y="165100"/>
                  </a:lnTo>
                  <a:lnTo>
                    <a:pt x="81737" y="165100"/>
                  </a:lnTo>
                  <a:lnTo>
                    <a:pt x="81648" y="166370"/>
                  </a:lnTo>
                  <a:lnTo>
                    <a:pt x="82092" y="165100"/>
                  </a:lnTo>
                  <a:lnTo>
                    <a:pt x="83604" y="165100"/>
                  </a:lnTo>
                  <a:lnTo>
                    <a:pt x="84239" y="163830"/>
                  </a:lnTo>
                  <a:lnTo>
                    <a:pt x="84518" y="163830"/>
                  </a:lnTo>
                  <a:lnTo>
                    <a:pt x="84734" y="163398"/>
                  </a:lnTo>
                  <a:lnTo>
                    <a:pt x="84696" y="162560"/>
                  </a:lnTo>
                  <a:lnTo>
                    <a:pt x="85102" y="161290"/>
                  </a:lnTo>
                  <a:lnTo>
                    <a:pt x="85991" y="161290"/>
                  </a:lnTo>
                  <a:lnTo>
                    <a:pt x="87604" y="160020"/>
                  </a:lnTo>
                  <a:lnTo>
                    <a:pt x="88341" y="160020"/>
                  </a:lnTo>
                  <a:lnTo>
                    <a:pt x="89268" y="158750"/>
                  </a:lnTo>
                  <a:lnTo>
                    <a:pt x="90970" y="156210"/>
                  </a:lnTo>
                  <a:lnTo>
                    <a:pt x="90271" y="154940"/>
                  </a:lnTo>
                  <a:lnTo>
                    <a:pt x="91224" y="153670"/>
                  </a:lnTo>
                  <a:lnTo>
                    <a:pt x="92049" y="152400"/>
                  </a:lnTo>
                  <a:close/>
                </a:path>
                <a:path w="166370" h="173989">
                  <a:moveTo>
                    <a:pt x="92379" y="151130"/>
                  </a:moveTo>
                  <a:lnTo>
                    <a:pt x="91236" y="151130"/>
                  </a:lnTo>
                  <a:lnTo>
                    <a:pt x="92113" y="152323"/>
                  </a:lnTo>
                  <a:lnTo>
                    <a:pt x="92379" y="151130"/>
                  </a:lnTo>
                  <a:close/>
                </a:path>
                <a:path w="166370" h="173989">
                  <a:moveTo>
                    <a:pt x="93256" y="152400"/>
                  </a:moveTo>
                  <a:lnTo>
                    <a:pt x="92176" y="152400"/>
                  </a:lnTo>
                  <a:lnTo>
                    <a:pt x="92049" y="152400"/>
                  </a:lnTo>
                  <a:lnTo>
                    <a:pt x="91732" y="154940"/>
                  </a:lnTo>
                  <a:lnTo>
                    <a:pt x="92811" y="153670"/>
                  </a:lnTo>
                  <a:lnTo>
                    <a:pt x="93256" y="152400"/>
                  </a:lnTo>
                  <a:close/>
                </a:path>
                <a:path w="166370" h="173989">
                  <a:moveTo>
                    <a:pt x="93789" y="154406"/>
                  </a:moveTo>
                  <a:lnTo>
                    <a:pt x="92163" y="154686"/>
                  </a:lnTo>
                  <a:lnTo>
                    <a:pt x="92202" y="155435"/>
                  </a:lnTo>
                  <a:lnTo>
                    <a:pt x="92633" y="155054"/>
                  </a:lnTo>
                  <a:lnTo>
                    <a:pt x="93649" y="154749"/>
                  </a:lnTo>
                  <a:lnTo>
                    <a:pt x="93789" y="154406"/>
                  </a:lnTo>
                  <a:close/>
                </a:path>
                <a:path w="166370" h="173989">
                  <a:moveTo>
                    <a:pt x="93814" y="153784"/>
                  </a:moveTo>
                  <a:lnTo>
                    <a:pt x="93726" y="153631"/>
                  </a:lnTo>
                  <a:lnTo>
                    <a:pt x="93814" y="153784"/>
                  </a:lnTo>
                  <a:close/>
                </a:path>
                <a:path w="166370" h="173989">
                  <a:moveTo>
                    <a:pt x="93967" y="153987"/>
                  </a:moveTo>
                  <a:lnTo>
                    <a:pt x="93814" y="153784"/>
                  </a:lnTo>
                  <a:lnTo>
                    <a:pt x="93903" y="154139"/>
                  </a:lnTo>
                  <a:lnTo>
                    <a:pt x="93967" y="153987"/>
                  </a:lnTo>
                  <a:close/>
                </a:path>
                <a:path w="166370" h="173989">
                  <a:moveTo>
                    <a:pt x="94907" y="151130"/>
                  </a:moveTo>
                  <a:lnTo>
                    <a:pt x="94488" y="151130"/>
                  </a:lnTo>
                  <a:lnTo>
                    <a:pt x="94526" y="150355"/>
                  </a:lnTo>
                  <a:lnTo>
                    <a:pt x="93954" y="151091"/>
                  </a:lnTo>
                  <a:lnTo>
                    <a:pt x="93294" y="149860"/>
                  </a:lnTo>
                  <a:lnTo>
                    <a:pt x="93256" y="152400"/>
                  </a:lnTo>
                  <a:lnTo>
                    <a:pt x="94475" y="152400"/>
                  </a:lnTo>
                  <a:lnTo>
                    <a:pt x="94907" y="151130"/>
                  </a:lnTo>
                  <a:close/>
                </a:path>
                <a:path w="166370" h="173989">
                  <a:moveTo>
                    <a:pt x="95059" y="151904"/>
                  </a:moveTo>
                  <a:lnTo>
                    <a:pt x="94780" y="152311"/>
                  </a:lnTo>
                  <a:lnTo>
                    <a:pt x="94932" y="152146"/>
                  </a:lnTo>
                  <a:lnTo>
                    <a:pt x="95021" y="152019"/>
                  </a:lnTo>
                  <a:close/>
                </a:path>
                <a:path w="166370" h="173989">
                  <a:moveTo>
                    <a:pt x="95224" y="151587"/>
                  </a:moveTo>
                  <a:lnTo>
                    <a:pt x="95046" y="151422"/>
                  </a:lnTo>
                  <a:lnTo>
                    <a:pt x="95084" y="151612"/>
                  </a:lnTo>
                  <a:lnTo>
                    <a:pt x="95123" y="151752"/>
                  </a:lnTo>
                  <a:lnTo>
                    <a:pt x="95059" y="151904"/>
                  </a:lnTo>
                  <a:lnTo>
                    <a:pt x="95224" y="151587"/>
                  </a:lnTo>
                  <a:close/>
                </a:path>
                <a:path w="166370" h="173989">
                  <a:moveTo>
                    <a:pt x="95427" y="151130"/>
                  </a:moveTo>
                  <a:lnTo>
                    <a:pt x="95351" y="151307"/>
                  </a:lnTo>
                  <a:lnTo>
                    <a:pt x="95224" y="151587"/>
                  </a:lnTo>
                  <a:lnTo>
                    <a:pt x="95338" y="151714"/>
                  </a:lnTo>
                  <a:lnTo>
                    <a:pt x="95415" y="151523"/>
                  </a:lnTo>
                  <a:lnTo>
                    <a:pt x="95427" y="151333"/>
                  </a:lnTo>
                  <a:lnTo>
                    <a:pt x="95427" y="151130"/>
                  </a:lnTo>
                  <a:close/>
                </a:path>
                <a:path w="166370" h="173989">
                  <a:moveTo>
                    <a:pt x="96862" y="148590"/>
                  </a:moveTo>
                  <a:lnTo>
                    <a:pt x="96634" y="148590"/>
                  </a:lnTo>
                  <a:lnTo>
                    <a:pt x="95783" y="147320"/>
                  </a:lnTo>
                  <a:lnTo>
                    <a:pt x="95237" y="148590"/>
                  </a:lnTo>
                  <a:lnTo>
                    <a:pt x="94551" y="149860"/>
                  </a:lnTo>
                  <a:lnTo>
                    <a:pt x="94526" y="150355"/>
                  </a:lnTo>
                  <a:lnTo>
                    <a:pt x="94907" y="149860"/>
                  </a:lnTo>
                  <a:lnTo>
                    <a:pt x="95389" y="151130"/>
                  </a:lnTo>
                  <a:lnTo>
                    <a:pt x="95770" y="151130"/>
                  </a:lnTo>
                  <a:lnTo>
                    <a:pt x="95732" y="149860"/>
                  </a:lnTo>
                  <a:lnTo>
                    <a:pt x="96329" y="148590"/>
                  </a:lnTo>
                  <a:lnTo>
                    <a:pt x="96481" y="148590"/>
                  </a:lnTo>
                  <a:lnTo>
                    <a:pt x="96735" y="148958"/>
                  </a:lnTo>
                  <a:lnTo>
                    <a:pt x="96862" y="148590"/>
                  </a:lnTo>
                  <a:close/>
                </a:path>
                <a:path w="166370" h="173989">
                  <a:moveTo>
                    <a:pt x="96862" y="27940"/>
                  </a:moveTo>
                  <a:lnTo>
                    <a:pt x="96494" y="29210"/>
                  </a:lnTo>
                  <a:lnTo>
                    <a:pt x="96862" y="27940"/>
                  </a:lnTo>
                  <a:close/>
                </a:path>
                <a:path w="166370" h="173989">
                  <a:moveTo>
                    <a:pt x="97193" y="149606"/>
                  </a:moveTo>
                  <a:lnTo>
                    <a:pt x="96735" y="148958"/>
                  </a:lnTo>
                  <a:lnTo>
                    <a:pt x="96431" y="149860"/>
                  </a:lnTo>
                  <a:lnTo>
                    <a:pt x="96901" y="149860"/>
                  </a:lnTo>
                  <a:lnTo>
                    <a:pt x="97193" y="149606"/>
                  </a:lnTo>
                  <a:close/>
                </a:path>
                <a:path w="166370" h="173989">
                  <a:moveTo>
                    <a:pt x="97548" y="149288"/>
                  </a:moveTo>
                  <a:lnTo>
                    <a:pt x="97193" y="149606"/>
                  </a:lnTo>
                  <a:lnTo>
                    <a:pt x="97383" y="149860"/>
                  </a:lnTo>
                  <a:lnTo>
                    <a:pt x="97548" y="149288"/>
                  </a:lnTo>
                  <a:close/>
                </a:path>
                <a:path w="166370" h="173989">
                  <a:moveTo>
                    <a:pt x="98323" y="148590"/>
                  </a:moveTo>
                  <a:lnTo>
                    <a:pt x="98005" y="147320"/>
                  </a:lnTo>
                  <a:lnTo>
                    <a:pt x="97878" y="147320"/>
                  </a:lnTo>
                  <a:lnTo>
                    <a:pt x="97739" y="148590"/>
                  </a:lnTo>
                  <a:lnTo>
                    <a:pt x="97548" y="149288"/>
                  </a:lnTo>
                  <a:lnTo>
                    <a:pt x="98323" y="148590"/>
                  </a:lnTo>
                  <a:close/>
                </a:path>
                <a:path w="166370" h="173989">
                  <a:moveTo>
                    <a:pt x="98577" y="148361"/>
                  </a:moveTo>
                  <a:lnTo>
                    <a:pt x="98336" y="148539"/>
                  </a:lnTo>
                  <a:lnTo>
                    <a:pt x="98577" y="148361"/>
                  </a:lnTo>
                  <a:close/>
                </a:path>
                <a:path w="166370" h="173989">
                  <a:moveTo>
                    <a:pt x="98679" y="147942"/>
                  </a:moveTo>
                  <a:lnTo>
                    <a:pt x="98463" y="148145"/>
                  </a:lnTo>
                  <a:lnTo>
                    <a:pt x="98679" y="147942"/>
                  </a:lnTo>
                  <a:close/>
                </a:path>
                <a:path w="166370" h="173989">
                  <a:moveTo>
                    <a:pt x="99098" y="147586"/>
                  </a:moveTo>
                  <a:lnTo>
                    <a:pt x="99034" y="147294"/>
                  </a:lnTo>
                  <a:lnTo>
                    <a:pt x="98679" y="147942"/>
                  </a:lnTo>
                  <a:lnTo>
                    <a:pt x="98856" y="147789"/>
                  </a:lnTo>
                  <a:lnTo>
                    <a:pt x="99098" y="147586"/>
                  </a:lnTo>
                  <a:close/>
                </a:path>
                <a:path w="166370" h="173989">
                  <a:moveTo>
                    <a:pt x="99923" y="23025"/>
                  </a:moveTo>
                  <a:lnTo>
                    <a:pt x="99809" y="23177"/>
                  </a:lnTo>
                  <a:lnTo>
                    <a:pt x="99733" y="23342"/>
                  </a:lnTo>
                  <a:lnTo>
                    <a:pt x="99758" y="23495"/>
                  </a:lnTo>
                  <a:lnTo>
                    <a:pt x="99923" y="23025"/>
                  </a:lnTo>
                  <a:close/>
                </a:path>
                <a:path w="166370" h="173989">
                  <a:moveTo>
                    <a:pt x="100139" y="142913"/>
                  </a:moveTo>
                  <a:close/>
                </a:path>
                <a:path w="166370" h="173989">
                  <a:moveTo>
                    <a:pt x="100368" y="22860"/>
                  </a:moveTo>
                  <a:lnTo>
                    <a:pt x="100228" y="22860"/>
                  </a:lnTo>
                  <a:lnTo>
                    <a:pt x="99923" y="24130"/>
                  </a:lnTo>
                  <a:lnTo>
                    <a:pt x="100368" y="22860"/>
                  </a:lnTo>
                  <a:close/>
                </a:path>
                <a:path w="166370" h="173989">
                  <a:moveTo>
                    <a:pt x="101739" y="20332"/>
                  </a:moveTo>
                  <a:lnTo>
                    <a:pt x="101701" y="20053"/>
                  </a:lnTo>
                  <a:lnTo>
                    <a:pt x="101561" y="20205"/>
                  </a:lnTo>
                  <a:lnTo>
                    <a:pt x="101739" y="20332"/>
                  </a:lnTo>
                  <a:close/>
                </a:path>
                <a:path w="166370" h="173989">
                  <a:moveTo>
                    <a:pt x="101942" y="143154"/>
                  </a:moveTo>
                  <a:lnTo>
                    <a:pt x="101561" y="142519"/>
                  </a:lnTo>
                  <a:lnTo>
                    <a:pt x="100190" y="142900"/>
                  </a:lnTo>
                  <a:lnTo>
                    <a:pt x="99809" y="142963"/>
                  </a:lnTo>
                  <a:lnTo>
                    <a:pt x="99237" y="143751"/>
                  </a:lnTo>
                  <a:lnTo>
                    <a:pt x="99136" y="144957"/>
                  </a:lnTo>
                  <a:lnTo>
                    <a:pt x="98831" y="144995"/>
                  </a:lnTo>
                  <a:lnTo>
                    <a:pt x="98742" y="144665"/>
                  </a:lnTo>
                  <a:lnTo>
                    <a:pt x="98628" y="144513"/>
                  </a:lnTo>
                  <a:lnTo>
                    <a:pt x="98628" y="145338"/>
                  </a:lnTo>
                  <a:lnTo>
                    <a:pt x="98666" y="146608"/>
                  </a:lnTo>
                  <a:lnTo>
                    <a:pt x="99707" y="146824"/>
                  </a:lnTo>
                  <a:lnTo>
                    <a:pt x="99466" y="145592"/>
                  </a:lnTo>
                  <a:lnTo>
                    <a:pt x="99885" y="145707"/>
                  </a:lnTo>
                  <a:lnTo>
                    <a:pt x="99402" y="144411"/>
                  </a:lnTo>
                  <a:lnTo>
                    <a:pt x="99656" y="143852"/>
                  </a:lnTo>
                  <a:lnTo>
                    <a:pt x="100266" y="143764"/>
                  </a:lnTo>
                  <a:lnTo>
                    <a:pt x="100507" y="144068"/>
                  </a:lnTo>
                  <a:lnTo>
                    <a:pt x="100431" y="143738"/>
                  </a:lnTo>
                  <a:lnTo>
                    <a:pt x="101206" y="143471"/>
                  </a:lnTo>
                  <a:lnTo>
                    <a:pt x="101942" y="143154"/>
                  </a:lnTo>
                  <a:close/>
                </a:path>
                <a:path w="166370" h="173989">
                  <a:moveTo>
                    <a:pt x="102235" y="143078"/>
                  </a:moveTo>
                  <a:lnTo>
                    <a:pt x="101942" y="143154"/>
                  </a:lnTo>
                  <a:lnTo>
                    <a:pt x="102108" y="143421"/>
                  </a:lnTo>
                  <a:lnTo>
                    <a:pt x="102235" y="143078"/>
                  </a:lnTo>
                  <a:close/>
                </a:path>
                <a:path w="166370" h="173989">
                  <a:moveTo>
                    <a:pt x="131406" y="48869"/>
                  </a:moveTo>
                  <a:lnTo>
                    <a:pt x="131152" y="48450"/>
                  </a:lnTo>
                  <a:lnTo>
                    <a:pt x="131279" y="49022"/>
                  </a:lnTo>
                  <a:lnTo>
                    <a:pt x="131406" y="48869"/>
                  </a:lnTo>
                  <a:close/>
                </a:path>
                <a:path w="166370" h="173989">
                  <a:moveTo>
                    <a:pt x="131686" y="0"/>
                  </a:moveTo>
                  <a:lnTo>
                    <a:pt x="130429" y="0"/>
                  </a:lnTo>
                  <a:lnTo>
                    <a:pt x="131445" y="1066"/>
                  </a:lnTo>
                  <a:lnTo>
                    <a:pt x="131686" y="0"/>
                  </a:lnTo>
                  <a:close/>
                </a:path>
                <a:path w="166370" h="173989">
                  <a:moveTo>
                    <a:pt x="136728" y="49530"/>
                  </a:moveTo>
                  <a:lnTo>
                    <a:pt x="136359" y="50800"/>
                  </a:lnTo>
                  <a:lnTo>
                    <a:pt x="136715" y="50800"/>
                  </a:lnTo>
                  <a:lnTo>
                    <a:pt x="136728" y="49530"/>
                  </a:lnTo>
                  <a:close/>
                </a:path>
                <a:path w="166370" h="173989">
                  <a:moveTo>
                    <a:pt x="139522" y="46990"/>
                  </a:moveTo>
                  <a:lnTo>
                    <a:pt x="138722" y="46990"/>
                  </a:lnTo>
                  <a:lnTo>
                    <a:pt x="138455" y="48260"/>
                  </a:lnTo>
                  <a:lnTo>
                    <a:pt x="139484" y="48260"/>
                  </a:lnTo>
                  <a:lnTo>
                    <a:pt x="139522" y="46990"/>
                  </a:lnTo>
                  <a:close/>
                </a:path>
                <a:path w="166370" h="173989">
                  <a:moveTo>
                    <a:pt x="139712" y="7620"/>
                  </a:moveTo>
                  <a:lnTo>
                    <a:pt x="137960" y="6489"/>
                  </a:lnTo>
                  <a:lnTo>
                    <a:pt x="137795" y="7620"/>
                  </a:lnTo>
                  <a:lnTo>
                    <a:pt x="139712" y="7620"/>
                  </a:lnTo>
                  <a:close/>
                </a:path>
                <a:path w="166370" h="173989">
                  <a:moveTo>
                    <a:pt x="143903" y="41910"/>
                  </a:moveTo>
                  <a:close/>
                </a:path>
                <a:path w="166370" h="173989">
                  <a:moveTo>
                    <a:pt x="144030" y="41363"/>
                  </a:moveTo>
                  <a:lnTo>
                    <a:pt x="143903" y="41275"/>
                  </a:lnTo>
                  <a:lnTo>
                    <a:pt x="143967" y="41440"/>
                  </a:lnTo>
                  <a:close/>
                </a:path>
                <a:path w="166370" h="173989">
                  <a:moveTo>
                    <a:pt x="151980" y="3810"/>
                  </a:moveTo>
                  <a:lnTo>
                    <a:pt x="151942" y="3124"/>
                  </a:lnTo>
                  <a:lnTo>
                    <a:pt x="151688" y="3810"/>
                  </a:lnTo>
                  <a:lnTo>
                    <a:pt x="151980" y="3810"/>
                  </a:lnTo>
                  <a:close/>
                </a:path>
                <a:path w="166370" h="173989">
                  <a:moveTo>
                    <a:pt x="153466" y="3810"/>
                  </a:moveTo>
                  <a:lnTo>
                    <a:pt x="153162" y="2540"/>
                  </a:lnTo>
                  <a:lnTo>
                    <a:pt x="151841" y="1270"/>
                  </a:lnTo>
                  <a:lnTo>
                    <a:pt x="151942" y="3124"/>
                  </a:lnTo>
                  <a:lnTo>
                    <a:pt x="152158" y="2540"/>
                  </a:lnTo>
                  <a:lnTo>
                    <a:pt x="153466" y="3810"/>
                  </a:lnTo>
                  <a:close/>
                </a:path>
                <a:path w="166370" h="173989">
                  <a:moveTo>
                    <a:pt x="156832" y="25400"/>
                  </a:moveTo>
                  <a:lnTo>
                    <a:pt x="155981" y="26670"/>
                  </a:lnTo>
                  <a:lnTo>
                    <a:pt x="156527" y="26670"/>
                  </a:lnTo>
                  <a:lnTo>
                    <a:pt x="156832" y="25400"/>
                  </a:lnTo>
                  <a:close/>
                </a:path>
                <a:path w="166370" h="173989">
                  <a:moveTo>
                    <a:pt x="157353" y="26670"/>
                  </a:moveTo>
                  <a:lnTo>
                    <a:pt x="156527" y="26670"/>
                  </a:lnTo>
                  <a:lnTo>
                    <a:pt x="156222" y="27940"/>
                  </a:lnTo>
                  <a:lnTo>
                    <a:pt x="157353" y="26670"/>
                  </a:lnTo>
                  <a:close/>
                </a:path>
                <a:path w="166370" h="173989">
                  <a:moveTo>
                    <a:pt x="161836" y="16510"/>
                  </a:moveTo>
                  <a:close/>
                </a:path>
                <a:path w="166370" h="173989">
                  <a:moveTo>
                    <a:pt x="161925" y="16408"/>
                  </a:moveTo>
                  <a:close/>
                </a:path>
                <a:path w="166370" h="173989">
                  <a:moveTo>
                    <a:pt x="162966" y="15595"/>
                  </a:moveTo>
                  <a:lnTo>
                    <a:pt x="161963" y="16383"/>
                  </a:lnTo>
                  <a:lnTo>
                    <a:pt x="161912" y="16510"/>
                  </a:lnTo>
                  <a:lnTo>
                    <a:pt x="162509" y="16510"/>
                  </a:lnTo>
                  <a:lnTo>
                    <a:pt x="162737" y="16510"/>
                  </a:lnTo>
                  <a:lnTo>
                    <a:pt x="162775" y="16383"/>
                  </a:lnTo>
                  <a:lnTo>
                    <a:pt x="162966" y="15595"/>
                  </a:lnTo>
                  <a:close/>
                </a:path>
                <a:path w="166370" h="173989">
                  <a:moveTo>
                    <a:pt x="163334" y="16852"/>
                  </a:moveTo>
                  <a:lnTo>
                    <a:pt x="162979" y="16967"/>
                  </a:lnTo>
                  <a:lnTo>
                    <a:pt x="162661" y="16967"/>
                  </a:lnTo>
                  <a:lnTo>
                    <a:pt x="162369" y="16929"/>
                  </a:lnTo>
                  <a:lnTo>
                    <a:pt x="162991" y="17094"/>
                  </a:lnTo>
                  <a:lnTo>
                    <a:pt x="162153" y="18732"/>
                  </a:lnTo>
                  <a:lnTo>
                    <a:pt x="163334" y="16852"/>
                  </a:lnTo>
                  <a:close/>
                </a:path>
                <a:path w="166370" h="173989">
                  <a:moveTo>
                    <a:pt x="163830" y="13804"/>
                  </a:moveTo>
                  <a:lnTo>
                    <a:pt x="163728" y="13970"/>
                  </a:lnTo>
                  <a:lnTo>
                    <a:pt x="163830" y="13804"/>
                  </a:lnTo>
                  <a:close/>
                </a:path>
                <a:path w="166370" h="173989">
                  <a:moveTo>
                    <a:pt x="163906" y="14922"/>
                  </a:moveTo>
                  <a:lnTo>
                    <a:pt x="163309" y="15240"/>
                  </a:lnTo>
                  <a:lnTo>
                    <a:pt x="163055" y="15240"/>
                  </a:lnTo>
                  <a:lnTo>
                    <a:pt x="162966" y="15595"/>
                  </a:lnTo>
                  <a:lnTo>
                    <a:pt x="163410" y="15240"/>
                  </a:lnTo>
                  <a:lnTo>
                    <a:pt x="163830" y="15240"/>
                  </a:lnTo>
                  <a:lnTo>
                    <a:pt x="163906" y="14922"/>
                  </a:lnTo>
                  <a:close/>
                </a:path>
                <a:path w="166370" h="173989">
                  <a:moveTo>
                    <a:pt x="165862" y="13970"/>
                  </a:moveTo>
                  <a:lnTo>
                    <a:pt x="165646" y="11430"/>
                  </a:lnTo>
                  <a:lnTo>
                    <a:pt x="165366" y="10160"/>
                  </a:lnTo>
                  <a:lnTo>
                    <a:pt x="165176" y="8890"/>
                  </a:lnTo>
                  <a:lnTo>
                    <a:pt x="164211" y="7620"/>
                  </a:lnTo>
                  <a:lnTo>
                    <a:pt x="163220" y="7620"/>
                  </a:lnTo>
                  <a:lnTo>
                    <a:pt x="163626" y="8890"/>
                  </a:lnTo>
                  <a:lnTo>
                    <a:pt x="162687" y="7620"/>
                  </a:lnTo>
                  <a:lnTo>
                    <a:pt x="160769" y="6350"/>
                  </a:lnTo>
                  <a:lnTo>
                    <a:pt x="160223" y="6350"/>
                  </a:lnTo>
                  <a:lnTo>
                    <a:pt x="159588" y="4000"/>
                  </a:lnTo>
                  <a:lnTo>
                    <a:pt x="159588" y="11430"/>
                  </a:lnTo>
                  <a:lnTo>
                    <a:pt x="158965" y="10782"/>
                  </a:lnTo>
                  <a:lnTo>
                    <a:pt x="159550" y="10160"/>
                  </a:lnTo>
                  <a:lnTo>
                    <a:pt x="159588" y="11430"/>
                  </a:lnTo>
                  <a:lnTo>
                    <a:pt x="159588" y="4000"/>
                  </a:lnTo>
                  <a:lnTo>
                    <a:pt x="159537" y="3810"/>
                  </a:lnTo>
                  <a:lnTo>
                    <a:pt x="156743" y="3810"/>
                  </a:lnTo>
                  <a:lnTo>
                    <a:pt x="156159" y="5080"/>
                  </a:lnTo>
                  <a:lnTo>
                    <a:pt x="154609" y="3810"/>
                  </a:lnTo>
                  <a:lnTo>
                    <a:pt x="155486" y="2540"/>
                  </a:lnTo>
                  <a:lnTo>
                    <a:pt x="153200" y="2540"/>
                  </a:lnTo>
                  <a:lnTo>
                    <a:pt x="153822" y="5080"/>
                  </a:lnTo>
                  <a:lnTo>
                    <a:pt x="151688" y="3810"/>
                  </a:lnTo>
                  <a:lnTo>
                    <a:pt x="150863" y="3810"/>
                  </a:lnTo>
                  <a:lnTo>
                    <a:pt x="150812" y="2540"/>
                  </a:lnTo>
                  <a:lnTo>
                    <a:pt x="146583" y="2540"/>
                  </a:lnTo>
                  <a:lnTo>
                    <a:pt x="146583" y="7620"/>
                  </a:lnTo>
                  <a:lnTo>
                    <a:pt x="145338" y="7620"/>
                  </a:lnTo>
                  <a:lnTo>
                    <a:pt x="145973" y="6350"/>
                  </a:lnTo>
                  <a:lnTo>
                    <a:pt x="146583" y="7620"/>
                  </a:lnTo>
                  <a:lnTo>
                    <a:pt x="146583" y="2540"/>
                  </a:lnTo>
                  <a:lnTo>
                    <a:pt x="143002" y="2540"/>
                  </a:lnTo>
                  <a:lnTo>
                    <a:pt x="143167" y="1270"/>
                  </a:lnTo>
                  <a:lnTo>
                    <a:pt x="138747" y="1270"/>
                  </a:lnTo>
                  <a:lnTo>
                    <a:pt x="137566" y="0"/>
                  </a:lnTo>
                  <a:lnTo>
                    <a:pt x="132600" y="0"/>
                  </a:lnTo>
                  <a:lnTo>
                    <a:pt x="132270" y="1270"/>
                  </a:lnTo>
                  <a:lnTo>
                    <a:pt x="131635" y="1270"/>
                  </a:lnTo>
                  <a:lnTo>
                    <a:pt x="131445" y="1066"/>
                  </a:lnTo>
                  <a:lnTo>
                    <a:pt x="131394" y="1270"/>
                  </a:lnTo>
                  <a:lnTo>
                    <a:pt x="126860" y="1270"/>
                  </a:lnTo>
                  <a:lnTo>
                    <a:pt x="125361" y="2540"/>
                  </a:lnTo>
                  <a:lnTo>
                    <a:pt x="122593" y="5080"/>
                  </a:lnTo>
                  <a:lnTo>
                    <a:pt x="121843" y="5080"/>
                  </a:lnTo>
                  <a:lnTo>
                    <a:pt x="121983" y="3810"/>
                  </a:lnTo>
                  <a:lnTo>
                    <a:pt x="121462" y="3810"/>
                  </a:lnTo>
                  <a:lnTo>
                    <a:pt x="121145" y="5080"/>
                  </a:lnTo>
                  <a:lnTo>
                    <a:pt x="120446" y="6350"/>
                  </a:lnTo>
                  <a:lnTo>
                    <a:pt x="119202" y="6350"/>
                  </a:lnTo>
                  <a:lnTo>
                    <a:pt x="116928" y="7620"/>
                  </a:lnTo>
                  <a:lnTo>
                    <a:pt x="115811" y="8890"/>
                  </a:lnTo>
                  <a:lnTo>
                    <a:pt x="112928" y="11430"/>
                  </a:lnTo>
                  <a:lnTo>
                    <a:pt x="111620" y="12700"/>
                  </a:lnTo>
                  <a:lnTo>
                    <a:pt x="110147" y="12700"/>
                  </a:lnTo>
                  <a:lnTo>
                    <a:pt x="110540" y="13970"/>
                  </a:lnTo>
                  <a:lnTo>
                    <a:pt x="106603" y="13970"/>
                  </a:lnTo>
                  <a:lnTo>
                    <a:pt x="107454" y="16510"/>
                  </a:lnTo>
                  <a:lnTo>
                    <a:pt x="105016" y="16510"/>
                  </a:lnTo>
                  <a:lnTo>
                    <a:pt x="103619" y="17780"/>
                  </a:lnTo>
                  <a:lnTo>
                    <a:pt x="102323" y="19050"/>
                  </a:lnTo>
                  <a:lnTo>
                    <a:pt x="101866" y="20320"/>
                  </a:lnTo>
                  <a:lnTo>
                    <a:pt x="102920" y="20320"/>
                  </a:lnTo>
                  <a:lnTo>
                    <a:pt x="102514" y="21590"/>
                  </a:lnTo>
                  <a:lnTo>
                    <a:pt x="101739" y="20332"/>
                  </a:lnTo>
                  <a:lnTo>
                    <a:pt x="101765" y="22860"/>
                  </a:lnTo>
                  <a:lnTo>
                    <a:pt x="101003" y="22860"/>
                  </a:lnTo>
                  <a:lnTo>
                    <a:pt x="100723" y="24130"/>
                  </a:lnTo>
                  <a:lnTo>
                    <a:pt x="99872" y="25400"/>
                  </a:lnTo>
                  <a:lnTo>
                    <a:pt x="98171" y="25400"/>
                  </a:lnTo>
                  <a:lnTo>
                    <a:pt x="97853" y="26670"/>
                  </a:lnTo>
                  <a:lnTo>
                    <a:pt x="97282" y="27940"/>
                  </a:lnTo>
                  <a:lnTo>
                    <a:pt x="96761" y="29210"/>
                  </a:lnTo>
                  <a:lnTo>
                    <a:pt x="96494" y="29210"/>
                  </a:lnTo>
                  <a:lnTo>
                    <a:pt x="95897" y="27940"/>
                  </a:lnTo>
                  <a:lnTo>
                    <a:pt x="95516" y="29210"/>
                  </a:lnTo>
                  <a:lnTo>
                    <a:pt x="95910" y="29210"/>
                  </a:lnTo>
                  <a:lnTo>
                    <a:pt x="95592" y="30480"/>
                  </a:lnTo>
                  <a:lnTo>
                    <a:pt x="94449" y="30480"/>
                  </a:lnTo>
                  <a:lnTo>
                    <a:pt x="93891" y="31750"/>
                  </a:lnTo>
                  <a:lnTo>
                    <a:pt x="93421" y="33020"/>
                  </a:lnTo>
                  <a:lnTo>
                    <a:pt x="92532" y="33020"/>
                  </a:lnTo>
                  <a:lnTo>
                    <a:pt x="91808" y="34290"/>
                  </a:lnTo>
                  <a:lnTo>
                    <a:pt x="91605" y="35560"/>
                  </a:lnTo>
                  <a:lnTo>
                    <a:pt x="90944" y="35560"/>
                  </a:lnTo>
                  <a:lnTo>
                    <a:pt x="89115" y="38100"/>
                  </a:lnTo>
                  <a:lnTo>
                    <a:pt x="88722" y="38100"/>
                  </a:lnTo>
                  <a:lnTo>
                    <a:pt x="88468" y="39039"/>
                  </a:lnTo>
                  <a:lnTo>
                    <a:pt x="89242" y="38100"/>
                  </a:lnTo>
                  <a:lnTo>
                    <a:pt x="89928" y="39370"/>
                  </a:lnTo>
                  <a:lnTo>
                    <a:pt x="89496" y="40640"/>
                  </a:lnTo>
                  <a:lnTo>
                    <a:pt x="89344" y="40640"/>
                  </a:lnTo>
                  <a:lnTo>
                    <a:pt x="88836" y="41910"/>
                  </a:lnTo>
                  <a:lnTo>
                    <a:pt x="88138" y="40640"/>
                  </a:lnTo>
                  <a:lnTo>
                    <a:pt x="87134" y="40640"/>
                  </a:lnTo>
                  <a:lnTo>
                    <a:pt x="85839" y="41910"/>
                  </a:lnTo>
                  <a:lnTo>
                    <a:pt x="85102" y="43180"/>
                  </a:lnTo>
                  <a:lnTo>
                    <a:pt x="84467" y="44450"/>
                  </a:lnTo>
                  <a:lnTo>
                    <a:pt x="83972" y="45720"/>
                  </a:lnTo>
                  <a:lnTo>
                    <a:pt x="83718" y="45720"/>
                  </a:lnTo>
                  <a:lnTo>
                    <a:pt x="82588" y="46990"/>
                  </a:lnTo>
                  <a:lnTo>
                    <a:pt x="81864" y="48260"/>
                  </a:lnTo>
                  <a:lnTo>
                    <a:pt x="82562" y="49530"/>
                  </a:lnTo>
                  <a:lnTo>
                    <a:pt x="81864" y="49530"/>
                  </a:lnTo>
                  <a:lnTo>
                    <a:pt x="82029" y="50800"/>
                  </a:lnTo>
                  <a:lnTo>
                    <a:pt x="80784" y="52070"/>
                  </a:lnTo>
                  <a:lnTo>
                    <a:pt x="79121" y="53340"/>
                  </a:lnTo>
                  <a:lnTo>
                    <a:pt x="77978" y="54610"/>
                  </a:lnTo>
                  <a:lnTo>
                    <a:pt x="77470" y="55880"/>
                  </a:lnTo>
                  <a:lnTo>
                    <a:pt x="77647" y="55880"/>
                  </a:lnTo>
                  <a:lnTo>
                    <a:pt x="76492" y="57150"/>
                  </a:lnTo>
                  <a:lnTo>
                    <a:pt x="76682" y="55880"/>
                  </a:lnTo>
                  <a:lnTo>
                    <a:pt x="75361" y="58420"/>
                  </a:lnTo>
                  <a:lnTo>
                    <a:pt x="74879" y="58420"/>
                  </a:lnTo>
                  <a:lnTo>
                    <a:pt x="73329" y="60960"/>
                  </a:lnTo>
                  <a:lnTo>
                    <a:pt x="74193" y="60960"/>
                  </a:lnTo>
                  <a:lnTo>
                    <a:pt x="73914" y="62230"/>
                  </a:lnTo>
                  <a:lnTo>
                    <a:pt x="72390" y="62230"/>
                  </a:lnTo>
                  <a:lnTo>
                    <a:pt x="72009" y="63500"/>
                  </a:lnTo>
                  <a:lnTo>
                    <a:pt x="70904" y="63500"/>
                  </a:lnTo>
                  <a:lnTo>
                    <a:pt x="70434" y="64770"/>
                  </a:lnTo>
                  <a:lnTo>
                    <a:pt x="68821" y="64770"/>
                  </a:lnTo>
                  <a:lnTo>
                    <a:pt x="68821" y="71755"/>
                  </a:lnTo>
                  <a:lnTo>
                    <a:pt x="68618" y="71120"/>
                  </a:lnTo>
                  <a:lnTo>
                    <a:pt x="68745" y="71120"/>
                  </a:lnTo>
                  <a:lnTo>
                    <a:pt x="68821" y="71755"/>
                  </a:lnTo>
                  <a:lnTo>
                    <a:pt x="68821" y="64770"/>
                  </a:lnTo>
                  <a:lnTo>
                    <a:pt x="66268" y="64770"/>
                  </a:lnTo>
                  <a:lnTo>
                    <a:pt x="64947" y="66040"/>
                  </a:lnTo>
                  <a:lnTo>
                    <a:pt x="64262" y="66040"/>
                  </a:lnTo>
                  <a:lnTo>
                    <a:pt x="63906" y="67310"/>
                  </a:lnTo>
                  <a:lnTo>
                    <a:pt x="63258" y="67310"/>
                  </a:lnTo>
                  <a:lnTo>
                    <a:pt x="63131" y="67310"/>
                  </a:lnTo>
                  <a:lnTo>
                    <a:pt x="63093" y="67449"/>
                  </a:lnTo>
                  <a:lnTo>
                    <a:pt x="62801" y="68580"/>
                  </a:lnTo>
                  <a:lnTo>
                    <a:pt x="61683" y="68580"/>
                  </a:lnTo>
                  <a:lnTo>
                    <a:pt x="63093" y="67449"/>
                  </a:lnTo>
                  <a:lnTo>
                    <a:pt x="63093" y="67310"/>
                  </a:lnTo>
                  <a:lnTo>
                    <a:pt x="62318" y="67310"/>
                  </a:lnTo>
                  <a:lnTo>
                    <a:pt x="61290" y="68580"/>
                  </a:lnTo>
                  <a:lnTo>
                    <a:pt x="57353" y="68580"/>
                  </a:lnTo>
                  <a:lnTo>
                    <a:pt x="56197" y="69850"/>
                  </a:lnTo>
                  <a:lnTo>
                    <a:pt x="49834" y="69850"/>
                  </a:lnTo>
                  <a:lnTo>
                    <a:pt x="47459" y="71120"/>
                  </a:lnTo>
                  <a:lnTo>
                    <a:pt x="46507" y="71120"/>
                  </a:lnTo>
                  <a:lnTo>
                    <a:pt x="45681" y="69850"/>
                  </a:lnTo>
                  <a:lnTo>
                    <a:pt x="45961" y="71120"/>
                  </a:lnTo>
                  <a:lnTo>
                    <a:pt x="44945" y="71120"/>
                  </a:lnTo>
                  <a:lnTo>
                    <a:pt x="43446" y="72390"/>
                  </a:lnTo>
                  <a:lnTo>
                    <a:pt x="37655" y="72390"/>
                  </a:lnTo>
                  <a:lnTo>
                    <a:pt x="36423" y="73660"/>
                  </a:lnTo>
                  <a:lnTo>
                    <a:pt x="34036" y="73660"/>
                  </a:lnTo>
                  <a:lnTo>
                    <a:pt x="29464" y="74930"/>
                  </a:lnTo>
                  <a:lnTo>
                    <a:pt x="27546" y="76200"/>
                  </a:lnTo>
                  <a:lnTo>
                    <a:pt x="25958" y="76200"/>
                  </a:lnTo>
                  <a:lnTo>
                    <a:pt x="23660" y="77470"/>
                  </a:lnTo>
                  <a:lnTo>
                    <a:pt x="26162" y="80010"/>
                  </a:lnTo>
                  <a:lnTo>
                    <a:pt x="22974" y="80010"/>
                  </a:lnTo>
                  <a:lnTo>
                    <a:pt x="23114" y="78740"/>
                  </a:lnTo>
                  <a:lnTo>
                    <a:pt x="21399" y="81280"/>
                  </a:lnTo>
                  <a:lnTo>
                    <a:pt x="19773" y="81280"/>
                  </a:lnTo>
                  <a:lnTo>
                    <a:pt x="17691" y="82550"/>
                  </a:lnTo>
                  <a:lnTo>
                    <a:pt x="15659" y="85090"/>
                  </a:lnTo>
                  <a:lnTo>
                    <a:pt x="13627" y="86360"/>
                  </a:lnTo>
                  <a:lnTo>
                    <a:pt x="12268" y="87630"/>
                  </a:lnTo>
                  <a:lnTo>
                    <a:pt x="11150" y="87630"/>
                  </a:lnTo>
                  <a:lnTo>
                    <a:pt x="9740" y="90170"/>
                  </a:lnTo>
                  <a:lnTo>
                    <a:pt x="10236" y="90170"/>
                  </a:lnTo>
                  <a:lnTo>
                    <a:pt x="9702" y="91440"/>
                  </a:lnTo>
                  <a:lnTo>
                    <a:pt x="9702" y="90170"/>
                  </a:lnTo>
                  <a:lnTo>
                    <a:pt x="9169" y="90170"/>
                  </a:lnTo>
                  <a:lnTo>
                    <a:pt x="8204" y="91440"/>
                  </a:lnTo>
                  <a:lnTo>
                    <a:pt x="8331" y="92710"/>
                  </a:lnTo>
                  <a:lnTo>
                    <a:pt x="7213" y="92710"/>
                  </a:lnTo>
                  <a:lnTo>
                    <a:pt x="5473" y="95250"/>
                  </a:lnTo>
                  <a:lnTo>
                    <a:pt x="6616" y="95250"/>
                  </a:lnTo>
                  <a:lnTo>
                    <a:pt x="5384" y="97790"/>
                  </a:lnTo>
                  <a:lnTo>
                    <a:pt x="5753" y="99060"/>
                  </a:lnTo>
                  <a:lnTo>
                    <a:pt x="4813" y="100330"/>
                  </a:lnTo>
                  <a:lnTo>
                    <a:pt x="5435" y="101600"/>
                  </a:lnTo>
                  <a:lnTo>
                    <a:pt x="3454" y="102870"/>
                  </a:lnTo>
                  <a:lnTo>
                    <a:pt x="2616" y="105410"/>
                  </a:lnTo>
                  <a:lnTo>
                    <a:pt x="2895" y="106680"/>
                  </a:lnTo>
                  <a:lnTo>
                    <a:pt x="2616" y="106680"/>
                  </a:lnTo>
                  <a:lnTo>
                    <a:pt x="2184" y="107950"/>
                  </a:lnTo>
                  <a:lnTo>
                    <a:pt x="1765" y="106680"/>
                  </a:lnTo>
                  <a:lnTo>
                    <a:pt x="1358" y="107950"/>
                  </a:lnTo>
                  <a:lnTo>
                    <a:pt x="1397" y="109220"/>
                  </a:lnTo>
                  <a:lnTo>
                    <a:pt x="2146" y="109220"/>
                  </a:lnTo>
                  <a:lnTo>
                    <a:pt x="0" y="111760"/>
                  </a:lnTo>
                  <a:lnTo>
                    <a:pt x="2895" y="114300"/>
                  </a:lnTo>
                  <a:lnTo>
                    <a:pt x="673" y="115570"/>
                  </a:lnTo>
                  <a:lnTo>
                    <a:pt x="1181" y="120650"/>
                  </a:lnTo>
                  <a:lnTo>
                    <a:pt x="1346" y="120650"/>
                  </a:lnTo>
                  <a:lnTo>
                    <a:pt x="1536" y="121920"/>
                  </a:lnTo>
                  <a:lnTo>
                    <a:pt x="2413" y="124460"/>
                  </a:lnTo>
                  <a:lnTo>
                    <a:pt x="2717" y="124460"/>
                  </a:lnTo>
                  <a:lnTo>
                    <a:pt x="2908" y="125730"/>
                  </a:lnTo>
                  <a:lnTo>
                    <a:pt x="2209" y="125730"/>
                  </a:lnTo>
                  <a:lnTo>
                    <a:pt x="2374" y="127000"/>
                  </a:lnTo>
                  <a:lnTo>
                    <a:pt x="2641" y="128168"/>
                  </a:lnTo>
                  <a:lnTo>
                    <a:pt x="3721" y="130810"/>
                  </a:lnTo>
                  <a:lnTo>
                    <a:pt x="3835" y="132080"/>
                  </a:lnTo>
                  <a:lnTo>
                    <a:pt x="2971" y="130810"/>
                  </a:lnTo>
                  <a:lnTo>
                    <a:pt x="2654" y="130810"/>
                  </a:lnTo>
                  <a:lnTo>
                    <a:pt x="4191" y="133350"/>
                  </a:lnTo>
                  <a:lnTo>
                    <a:pt x="5054" y="137160"/>
                  </a:lnTo>
                  <a:lnTo>
                    <a:pt x="7086" y="138404"/>
                  </a:lnTo>
                  <a:lnTo>
                    <a:pt x="7454" y="137160"/>
                  </a:lnTo>
                  <a:lnTo>
                    <a:pt x="9753" y="139700"/>
                  </a:lnTo>
                  <a:lnTo>
                    <a:pt x="8216" y="139700"/>
                  </a:lnTo>
                  <a:lnTo>
                    <a:pt x="10985" y="142240"/>
                  </a:lnTo>
                  <a:lnTo>
                    <a:pt x="9512" y="142240"/>
                  </a:lnTo>
                  <a:lnTo>
                    <a:pt x="9359" y="143510"/>
                  </a:lnTo>
                  <a:lnTo>
                    <a:pt x="8699" y="142240"/>
                  </a:lnTo>
                  <a:lnTo>
                    <a:pt x="9283" y="143510"/>
                  </a:lnTo>
                  <a:lnTo>
                    <a:pt x="9855" y="144780"/>
                  </a:lnTo>
                  <a:lnTo>
                    <a:pt x="10147" y="143510"/>
                  </a:lnTo>
                  <a:lnTo>
                    <a:pt x="10896" y="144780"/>
                  </a:lnTo>
                  <a:lnTo>
                    <a:pt x="9969" y="144780"/>
                  </a:lnTo>
                  <a:lnTo>
                    <a:pt x="11811" y="146050"/>
                  </a:lnTo>
                  <a:lnTo>
                    <a:pt x="12217" y="147320"/>
                  </a:lnTo>
                  <a:lnTo>
                    <a:pt x="11696" y="147320"/>
                  </a:lnTo>
                  <a:lnTo>
                    <a:pt x="12928" y="148590"/>
                  </a:lnTo>
                  <a:lnTo>
                    <a:pt x="14884" y="149860"/>
                  </a:lnTo>
                  <a:lnTo>
                    <a:pt x="16344" y="152400"/>
                  </a:lnTo>
                  <a:lnTo>
                    <a:pt x="14693" y="152400"/>
                  </a:lnTo>
                  <a:lnTo>
                    <a:pt x="16725" y="153670"/>
                  </a:lnTo>
                  <a:lnTo>
                    <a:pt x="16192" y="154940"/>
                  </a:lnTo>
                  <a:lnTo>
                    <a:pt x="16713" y="154940"/>
                  </a:lnTo>
                  <a:lnTo>
                    <a:pt x="17716" y="156210"/>
                  </a:lnTo>
                  <a:lnTo>
                    <a:pt x="17551" y="154940"/>
                  </a:lnTo>
                  <a:lnTo>
                    <a:pt x="18656" y="156210"/>
                  </a:lnTo>
                  <a:lnTo>
                    <a:pt x="19456" y="156210"/>
                  </a:lnTo>
                  <a:lnTo>
                    <a:pt x="19977" y="157480"/>
                  </a:lnTo>
                  <a:lnTo>
                    <a:pt x="20612" y="157480"/>
                  </a:lnTo>
                  <a:lnTo>
                    <a:pt x="20485" y="156210"/>
                  </a:lnTo>
                  <a:lnTo>
                    <a:pt x="21209" y="157060"/>
                  </a:lnTo>
                  <a:lnTo>
                    <a:pt x="21297" y="157454"/>
                  </a:lnTo>
                  <a:lnTo>
                    <a:pt x="21551" y="157797"/>
                  </a:lnTo>
                  <a:lnTo>
                    <a:pt x="21882" y="158064"/>
                  </a:lnTo>
                  <a:lnTo>
                    <a:pt x="21691" y="157683"/>
                  </a:lnTo>
                  <a:lnTo>
                    <a:pt x="21577" y="157429"/>
                  </a:lnTo>
                  <a:lnTo>
                    <a:pt x="21577" y="156210"/>
                  </a:lnTo>
                  <a:lnTo>
                    <a:pt x="22186" y="157480"/>
                  </a:lnTo>
                  <a:lnTo>
                    <a:pt x="21907" y="157480"/>
                  </a:lnTo>
                  <a:lnTo>
                    <a:pt x="22682" y="158572"/>
                  </a:lnTo>
                  <a:lnTo>
                    <a:pt x="22466" y="158457"/>
                  </a:lnTo>
                  <a:lnTo>
                    <a:pt x="22148" y="158292"/>
                  </a:lnTo>
                  <a:lnTo>
                    <a:pt x="21894" y="158076"/>
                  </a:lnTo>
                  <a:lnTo>
                    <a:pt x="22136" y="158546"/>
                  </a:lnTo>
                  <a:lnTo>
                    <a:pt x="22377" y="158902"/>
                  </a:lnTo>
                  <a:lnTo>
                    <a:pt x="22733" y="158648"/>
                  </a:lnTo>
                  <a:lnTo>
                    <a:pt x="23520" y="160020"/>
                  </a:lnTo>
                  <a:lnTo>
                    <a:pt x="24231" y="160020"/>
                  </a:lnTo>
                  <a:lnTo>
                    <a:pt x="24828" y="161290"/>
                  </a:lnTo>
                  <a:lnTo>
                    <a:pt x="25133" y="161290"/>
                  </a:lnTo>
                  <a:lnTo>
                    <a:pt x="26606" y="163830"/>
                  </a:lnTo>
                  <a:lnTo>
                    <a:pt x="27114" y="163220"/>
                  </a:lnTo>
                  <a:lnTo>
                    <a:pt x="26924" y="163830"/>
                  </a:lnTo>
                  <a:lnTo>
                    <a:pt x="27571" y="163830"/>
                  </a:lnTo>
                  <a:lnTo>
                    <a:pt x="28714" y="166370"/>
                  </a:lnTo>
                  <a:lnTo>
                    <a:pt x="28194" y="162560"/>
                  </a:lnTo>
                  <a:lnTo>
                    <a:pt x="29260" y="165100"/>
                  </a:lnTo>
                  <a:lnTo>
                    <a:pt x="28727" y="165100"/>
                  </a:lnTo>
                  <a:lnTo>
                    <a:pt x="29933" y="166370"/>
                  </a:lnTo>
                  <a:lnTo>
                    <a:pt x="32410" y="167640"/>
                  </a:lnTo>
                  <a:lnTo>
                    <a:pt x="33947" y="168910"/>
                  </a:lnTo>
                  <a:lnTo>
                    <a:pt x="33909" y="169633"/>
                  </a:lnTo>
                  <a:lnTo>
                    <a:pt x="35115" y="170180"/>
                  </a:lnTo>
                  <a:lnTo>
                    <a:pt x="38061" y="171450"/>
                  </a:lnTo>
                  <a:lnTo>
                    <a:pt x="40398" y="172542"/>
                  </a:lnTo>
                  <a:lnTo>
                    <a:pt x="41275" y="170180"/>
                  </a:lnTo>
                  <a:lnTo>
                    <a:pt x="40347" y="170180"/>
                  </a:lnTo>
                  <a:lnTo>
                    <a:pt x="40093" y="168910"/>
                  </a:lnTo>
                  <a:lnTo>
                    <a:pt x="39065" y="168910"/>
                  </a:lnTo>
                  <a:lnTo>
                    <a:pt x="37896" y="167640"/>
                  </a:lnTo>
                  <a:lnTo>
                    <a:pt x="39077" y="167640"/>
                  </a:lnTo>
                  <a:lnTo>
                    <a:pt x="38811" y="167347"/>
                  </a:lnTo>
                  <a:lnTo>
                    <a:pt x="37947" y="166370"/>
                  </a:lnTo>
                  <a:lnTo>
                    <a:pt x="37782" y="166370"/>
                  </a:lnTo>
                  <a:lnTo>
                    <a:pt x="36144" y="166370"/>
                  </a:lnTo>
                  <a:lnTo>
                    <a:pt x="36982" y="165100"/>
                  </a:lnTo>
                  <a:lnTo>
                    <a:pt x="33909" y="165100"/>
                  </a:lnTo>
                  <a:lnTo>
                    <a:pt x="34721" y="163830"/>
                  </a:lnTo>
                  <a:lnTo>
                    <a:pt x="33718" y="161290"/>
                  </a:lnTo>
                  <a:lnTo>
                    <a:pt x="30137" y="162560"/>
                  </a:lnTo>
                  <a:lnTo>
                    <a:pt x="29438" y="160020"/>
                  </a:lnTo>
                  <a:lnTo>
                    <a:pt x="27901" y="160020"/>
                  </a:lnTo>
                  <a:lnTo>
                    <a:pt x="27647" y="157480"/>
                  </a:lnTo>
                  <a:lnTo>
                    <a:pt x="27000" y="156210"/>
                  </a:lnTo>
                  <a:lnTo>
                    <a:pt x="25565" y="157480"/>
                  </a:lnTo>
                  <a:lnTo>
                    <a:pt x="24904" y="156210"/>
                  </a:lnTo>
                  <a:lnTo>
                    <a:pt x="24701" y="156210"/>
                  </a:lnTo>
                  <a:lnTo>
                    <a:pt x="24041" y="157480"/>
                  </a:lnTo>
                  <a:lnTo>
                    <a:pt x="22961" y="156210"/>
                  </a:lnTo>
                  <a:lnTo>
                    <a:pt x="22263" y="154940"/>
                  </a:lnTo>
                  <a:lnTo>
                    <a:pt x="22860" y="153670"/>
                  </a:lnTo>
                  <a:lnTo>
                    <a:pt x="23126" y="153670"/>
                  </a:lnTo>
                  <a:lnTo>
                    <a:pt x="21856" y="151130"/>
                  </a:lnTo>
                  <a:lnTo>
                    <a:pt x="20586" y="151130"/>
                  </a:lnTo>
                  <a:lnTo>
                    <a:pt x="20053" y="149860"/>
                  </a:lnTo>
                  <a:lnTo>
                    <a:pt x="19862" y="151130"/>
                  </a:lnTo>
                  <a:lnTo>
                    <a:pt x="19723" y="151130"/>
                  </a:lnTo>
                  <a:lnTo>
                    <a:pt x="19253" y="149860"/>
                  </a:lnTo>
                  <a:lnTo>
                    <a:pt x="18783" y="148590"/>
                  </a:lnTo>
                  <a:lnTo>
                    <a:pt x="18580" y="149860"/>
                  </a:lnTo>
                  <a:lnTo>
                    <a:pt x="17564" y="148590"/>
                  </a:lnTo>
                  <a:lnTo>
                    <a:pt x="17564" y="147320"/>
                  </a:lnTo>
                  <a:lnTo>
                    <a:pt x="18859" y="148590"/>
                  </a:lnTo>
                  <a:lnTo>
                    <a:pt x="17640" y="147320"/>
                  </a:lnTo>
                  <a:lnTo>
                    <a:pt x="17513" y="146100"/>
                  </a:lnTo>
                  <a:lnTo>
                    <a:pt x="18389" y="147320"/>
                  </a:lnTo>
                  <a:lnTo>
                    <a:pt x="18846" y="147320"/>
                  </a:lnTo>
                  <a:lnTo>
                    <a:pt x="17513" y="146050"/>
                  </a:lnTo>
                  <a:lnTo>
                    <a:pt x="17919" y="144780"/>
                  </a:lnTo>
                  <a:lnTo>
                    <a:pt x="17602" y="143510"/>
                  </a:lnTo>
                  <a:lnTo>
                    <a:pt x="17856" y="143510"/>
                  </a:lnTo>
                  <a:lnTo>
                    <a:pt x="17487" y="142240"/>
                  </a:lnTo>
                  <a:lnTo>
                    <a:pt x="17056" y="143510"/>
                  </a:lnTo>
                  <a:lnTo>
                    <a:pt x="16751" y="142240"/>
                  </a:lnTo>
                  <a:lnTo>
                    <a:pt x="16357" y="142240"/>
                  </a:lnTo>
                  <a:lnTo>
                    <a:pt x="16129" y="143510"/>
                  </a:lnTo>
                  <a:lnTo>
                    <a:pt x="15062" y="142240"/>
                  </a:lnTo>
                  <a:lnTo>
                    <a:pt x="13779" y="140970"/>
                  </a:lnTo>
                  <a:lnTo>
                    <a:pt x="14541" y="140970"/>
                  </a:lnTo>
                  <a:lnTo>
                    <a:pt x="15214" y="142240"/>
                  </a:lnTo>
                  <a:lnTo>
                    <a:pt x="15265" y="140970"/>
                  </a:lnTo>
                  <a:lnTo>
                    <a:pt x="15303" y="139700"/>
                  </a:lnTo>
                  <a:lnTo>
                    <a:pt x="15748" y="140296"/>
                  </a:lnTo>
                  <a:lnTo>
                    <a:pt x="15697" y="139700"/>
                  </a:lnTo>
                  <a:lnTo>
                    <a:pt x="16014" y="139700"/>
                  </a:lnTo>
                  <a:lnTo>
                    <a:pt x="15849" y="138430"/>
                  </a:lnTo>
                  <a:lnTo>
                    <a:pt x="14643" y="139700"/>
                  </a:lnTo>
                  <a:lnTo>
                    <a:pt x="13665" y="138430"/>
                  </a:lnTo>
                  <a:lnTo>
                    <a:pt x="14287" y="138430"/>
                  </a:lnTo>
                  <a:lnTo>
                    <a:pt x="14325" y="137160"/>
                  </a:lnTo>
                  <a:lnTo>
                    <a:pt x="12674" y="137160"/>
                  </a:lnTo>
                  <a:lnTo>
                    <a:pt x="12331" y="135890"/>
                  </a:lnTo>
                  <a:lnTo>
                    <a:pt x="11633" y="135890"/>
                  </a:lnTo>
                  <a:lnTo>
                    <a:pt x="11328" y="134620"/>
                  </a:lnTo>
                  <a:lnTo>
                    <a:pt x="11569" y="135890"/>
                  </a:lnTo>
                  <a:lnTo>
                    <a:pt x="10655" y="135890"/>
                  </a:lnTo>
                  <a:lnTo>
                    <a:pt x="10058" y="134620"/>
                  </a:lnTo>
                  <a:lnTo>
                    <a:pt x="9372" y="134620"/>
                  </a:lnTo>
                  <a:lnTo>
                    <a:pt x="10502" y="132080"/>
                  </a:lnTo>
                  <a:lnTo>
                    <a:pt x="9448" y="132080"/>
                  </a:lnTo>
                  <a:lnTo>
                    <a:pt x="9563" y="130810"/>
                  </a:lnTo>
                  <a:lnTo>
                    <a:pt x="10426" y="130810"/>
                  </a:lnTo>
                  <a:lnTo>
                    <a:pt x="9347" y="129654"/>
                  </a:lnTo>
                  <a:lnTo>
                    <a:pt x="9334" y="129451"/>
                  </a:lnTo>
                  <a:lnTo>
                    <a:pt x="10528" y="128270"/>
                  </a:lnTo>
                  <a:lnTo>
                    <a:pt x="9499" y="127000"/>
                  </a:lnTo>
                  <a:lnTo>
                    <a:pt x="9029" y="128041"/>
                  </a:lnTo>
                  <a:lnTo>
                    <a:pt x="9029" y="129540"/>
                  </a:lnTo>
                  <a:lnTo>
                    <a:pt x="8928" y="130810"/>
                  </a:lnTo>
                  <a:lnTo>
                    <a:pt x="8204" y="129730"/>
                  </a:lnTo>
                  <a:lnTo>
                    <a:pt x="7835" y="130810"/>
                  </a:lnTo>
                  <a:lnTo>
                    <a:pt x="8128" y="129730"/>
                  </a:lnTo>
                  <a:lnTo>
                    <a:pt x="8115" y="129540"/>
                  </a:lnTo>
                  <a:lnTo>
                    <a:pt x="8318" y="129006"/>
                  </a:lnTo>
                  <a:lnTo>
                    <a:pt x="8204" y="129730"/>
                  </a:lnTo>
                  <a:lnTo>
                    <a:pt x="8267" y="129540"/>
                  </a:lnTo>
                  <a:lnTo>
                    <a:pt x="9029" y="129540"/>
                  </a:lnTo>
                  <a:lnTo>
                    <a:pt x="9029" y="128041"/>
                  </a:lnTo>
                  <a:lnTo>
                    <a:pt x="8966" y="128168"/>
                  </a:lnTo>
                  <a:lnTo>
                    <a:pt x="8191" y="127000"/>
                  </a:lnTo>
                  <a:lnTo>
                    <a:pt x="8369" y="128168"/>
                  </a:lnTo>
                  <a:lnTo>
                    <a:pt x="8470" y="128460"/>
                  </a:lnTo>
                  <a:lnTo>
                    <a:pt x="8750" y="128993"/>
                  </a:lnTo>
                  <a:lnTo>
                    <a:pt x="8407" y="128727"/>
                  </a:lnTo>
                  <a:lnTo>
                    <a:pt x="8382" y="128270"/>
                  </a:lnTo>
                  <a:lnTo>
                    <a:pt x="7835" y="128270"/>
                  </a:lnTo>
                  <a:lnTo>
                    <a:pt x="6299" y="128270"/>
                  </a:lnTo>
                  <a:lnTo>
                    <a:pt x="6997" y="127000"/>
                  </a:lnTo>
                  <a:lnTo>
                    <a:pt x="8191" y="127000"/>
                  </a:lnTo>
                  <a:lnTo>
                    <a:pt x="8813" y="127000"/>
                  </a:lnTo>
                  <a:lnTo>
                    <a:pt x="9156" y="125730"/>
                  </a:lnTo>
                  <a:lnTo>
                    <a:pt x="8966" y="125730"/>
                  </a:lnTo>
                  <a:lnTo>
                    <a:pt x="8572" y="124460"/>
                  </a:lnTo>
                  <a:lnTo>
                    <a:pt x="8216" y="123190"/>
                  </a:lnTo>
                  <a:lnTo>
                    <a:pt x="7366" y="121920"/>
                  </a:lnTo>
                  <a:lnTo>
                    <a:pt x="7391" y="120650"/>
                  </a:lnTo>
                  <a:lnTo>
                    <a:pt x="6832" y="120650"/>
                  </a:lnTo>
                  <a:lnTo>
                    <a:pt x="6616" y="119380"/>
                  </a:lnTo>
                  <a:lnTo>
                    <a:pt x="7429" y="119380"/>
                  </a:lnTo>
                  <a:lnTo>
                    <a:pt x="8102" y="116840"/>
                  </a:lnTo>
                  <a:lnTo>
                    <a:pt x="6921" y="116840"/>
                  </a:lnTo>
                  <a:lnTo>
                    <a:pt x="7797" y="115570"/>
                  </a:lnTo>
                  <a:lnTo>
                    <a:pt x="8293" y="113030"/>
                  </a:lnTo>
                  <a:lnTo>
                    <a:pt x="6235" y="113030"/>
                  </a:lnTo>
                  <a:lnTo>
                    <a:pt x="6769" y="110490"/>
                  </a:lnTo>
                  <a:lnTo>
                    <a:pt x="7327" y="111760"/>
                  </a:lnTo>
                  <a:lnTo>
                    <a:pt x="7874" y="110490"/>
                  </a:lnTo>
                  <a:lnTo>
                    <a:pt x="8153" y="111760"/>
                  </a:lnTo>
                  <a:lnTo>
                    <a:pt x="8445" y="110490"/>
                  </a:lnTo>
                  <a:lnTo>
                    <a:pt x="7594" y="109220"/>
                  </a:lnTo>
                  <a:lnTo>
                    <a:pt x="8369" y="109220"/>
                  </a:lnTo>
                  <a:lnTo>
                    <a:pt x="8293" y="108597"/>
                  </a:lnTo>
                  <a:lnTo>
                    <a:pt x="8432" y="108432"/>
                  </a:lnTo>
                  <a:lnTo>
                    <a:pt x="8280" y="108572"/>
                  </a:lnTo>
                  <a:lnTo>
                    <a:pt x="8216" y="107950"/>
                  </a:lnTo>
                  <a:lnTo>
                    <a:pt x="7924" y="107950"/>
                  </a:lnTo>
                  <a:lnTo>
                    <a:pt x="8216" y="106680"/>
                  </a:lnTo>
                  <a:lnTo>
                    <a:pt x="7353" y="106680"/>
                  </a:lnTo>
                  <a:lnTo>
                    <a:pt x="9855" y="105410"/>
                  </a:lnTo>
                  <a:lnTo>
                    <a:pt x="9169" y="101600"/>
                  </a:lnTo>
                  <a:lnTo>
                    <a:pt x="11290" y="100330"/>
                  </a:lnTo>
                  <a:lnTo>
                    <a:pt x="11391" y="99263"/>
                  </a:lnTo>
                  <a:lnTo>
                    <a:pt x="11518" y="99072"/>
                  </a:lnTo>
                  <a:lnTo>
                    <a:pt x="11544" y="97790"/>
                  </a:lnTo>
                  <a:lnTo>
                    <a:pt x="11950" y="96520"/>
                  </a:lnTo>
                  <a:lnTo>
                    <a:pt x="12725" y="96520"/>
                  </a:lnTo>
                  <a:lnTo>
                    <a:pt x="14160" y="95250"/>
                  </a:lnTo>
                  <a:lnTo>
                    <a:pt x="11976" y="93980"/>
                  </a:lnTo>
                  <a:lnTo>
                    <a:pt x="13766" y="92710"/>
                  </a:lnTo>
                  <a:lnTo>
                    <a:pt x="15201" y="92710"/>
                  </a:lnTo>
                  <a:lnTo>
                    <a:pt x="13474" y="93980"/>
                  </a:lnTo>
                  <a:lnTo>
                    <a:pt x="14185" y="93980"/>
                  </a:lnTo>
                  <a:lnTo>
                    <a:pt x="15862" y="95250"/>
                  </a:lnTo>
                  <a:lnTo>
                    <a:pt x="15557" y="91440"/>
                  </a:lnTo>
                  <a:lnTo>
                    <a:pt x="17399" y="91440"/>
                  </a:lnTo>
                  <a:lnTo>
                    <a:pt x="17246" y="92710"/>
                  </a:lnTo>
                  <a:lnTo>
                    <a:pt x="18415" y="91440"/>
                  </a:lnTo>
                  <a:lnTo>
                    <a:pt x="18554" y="90170"/>
                  </a:lnTo>
                  <a:lnTo>
                    <a:pt x="20027" y="88900"/>
                  </a:lnTo>
                  <a:lnTo>
                    <a:pt x="20205" y="88900"/>
                  </a:lnTo>
                  <a:lnTo>
                    <a:pt x="20485" y="87630"/>
                  </a:lnTo>
                  <a:lnTo>
                    <a:pt x="22250" y="86360"/>
                  </a:lnTo>
                  <a:lnTo>
                    <a:pt x="23253" y="85369"/>
                  </a:lnTo>
                  <a:lnTo>
                    <a:pt x="22936" y="85090"/>
                  </a:lnTo>
                  <a:lnTo>
                    <a:pt x="24079" y="83820"/>
                  </a:lnTo>
                  <a:lnTo>
                    <a:pt x="25869" y="83820"/>
                  </a:lnTo>
                  <a:lnTo>
                    <a:pt x="26454" y="85090"/>
                  </a:lnTo>
                  <a:lnTo>
                    <a:pt x="25298" y="85090"/>
                  </a:lnTo>
                  <a:lnTo>
                    <a:pt x="26530" y="86360"/>
                  </a:lnTo>
                  <a:lnTo>
                    <a:pt x="26797" y="83820"/>
                  </a:lnTo>
                  <a:lnTo>
                    <a:pt x="27533" y="83820"/>
                  </a:lnTo>
                  <a:lnTo>
                    <a:pt x="27711" y="85090"/>
                  </a:lnTo>
                  <a:lnTo>
                    <a:pt x="29387" y="83820"/>
                  </a:lnTo>
                  <a:lnTo>
                    <a:pt x="28803" y="82550"/>
                  </a:lnTo>
                  <a:lnTo>
                    <a:pt x="30873" y="81280"/>
                  </a:lnTo>
                  <a:lnTo>
                    <a:pt x="30505" y="81280"/>
                  </a:lnTo>
                  <a:lnTo>
                    <a:pt x="31165" y="80010"/>
                  </a:lnTo>
                  <a:lnTo>
                    <a:pt x="31673" y="81203"/>
                  </a:lnTo>
                  <a:lnTo>
                    <a:pt x="31115" y="81114"/>
                  </a:lnTo>
                  <a:lnTo>
                    <a:pt x="30873" y="81368"/>
                  </a:lnTo>
                  <a:lnTo>
                    <a:pt x="31356" y="81673"/>
                  </a:lnTo>
                  <a:lnTo>
                    <a:pt x="32156" y="81661"/>
                  </a:lnTo>
                  <a:lnTo>
                    <a:pt x="32435" y="81038"/>
                  </a:lnTo>
                  <a:lnTo>
                    <a:pt x="31826" y="81216"/>
                  </a:lnTo>
                  <a:lnTo>
                    <a:pt x="32562" y="80010"/>
                  </a:lnTo>
                  <a:lnTo>
                    <a:pt x="33362" y="81280"/>
                  </a:lnTo>
                  <a:lnTo>
                    <a:pt x="34010" y="80010"/>
                  </a:lnTo>
                  <a:lnTo>
                    <a:pt x="35966" y="78740"/>
                  </a:lnTo>
                  <a:lnTo>
                    <a:pt x="37122" y="77470"/>
                  </a:lnTo>
                  <a:lnTo>
                    <a:pt x="36906" y="78740"/>
                  </a:lnTo>
                  <a:lnTo>
                    <a:pt x="35102" y="80010"/>
                  </a:lnTo>
                  <a:lnTo>
                    <a:pt x="34251" y="81280"/>
                  </a:lnTo>
                  <a:lnTo>
                    <a:pt x="35039" y="81280"/>
                  </a:lnTo>
                  <a:lnTo>
                    <a:pt x="37223" y="80010"/>
                  </a:lnTo>
                  <a:lnTo>
                    <a:pt x="37287" y="78740"/>
                  </a:lnTo>
                  <a:lnTo>
                    <a:pt x="37084" y="80010"/>
                  </a:lnTo>
                  <a:lnTo>
                    <a:pt x="36309" y="80010"/>
                  </a:lnTo>
                  <a:lnTo>
                    <a:pt x="37617" y="77470"/>
                  </a:lnTo>
                  <a:lnTo>
                    <a:pt x="39344" y="77470"/>
                  </a:lnTo>
                  <a:lnTo>
                    <a:pt x="39281" y="78740"/>
                  </a:lnTo>
                  <a:lnTo>
                    <a:pt x="43332" y="78740"/>
                  </a:lnTo>
                  <a:lnTo>
                    <a:pt x="44831" y="77470"/>
                  </a:lnTo>
                  <a:lnTo>
                    <a:pt x="45631" y="78740"/>
                  </a:lnTo>
                  <a:lnTo>
                    <a:pt x="46977" y="77470"/>
                  </a:lnTo>
                  <a:lnTo>
                    <a:pt x="55181" y="77470"/>
                  </a:lnTo>
                  <a:lnTo>
                    <a:pt x="53365" y="76200"/>
                  </a:lnTo>
                  <a:lnTo>
                    <a:pt x="56299" y="77470"/>
                  </a:lnTo>
                  <a:lnTo>
                    <a:pt x="55841" y="76034"/>
                  </a:lnTo>
                  <a:lnTo>
                    <a:pt x="57188" y="76034"/>
                  </a:lnTo>
                  <a:lnTo>
                    <a:pt x="55867" y="75717"/>
                  </a:lnTo>
                  <a:lnTo>
                    <a:pt x="55511" y="74930"/>
                  </a:lnTo>
                  <a:lnTo>
                    <a:pt x="56616" y="74930"/>
                  </a:lnTo>
                  <a:lnTo>
                    <a:pt x="55956" y="75628"/>
                  </a:lnTo>
                  <a:lnTo>
                    <a:pt x="57632" y="74930"/>
                  </a:lnTo>
                  <a:lnTo>
                    <a:pt x="60147" y="74930"/>
                  </a:lnTo>
                  <a:lnTo>
                    <a:pt x="58978" y="76200"/>
                  </a:lnTo>
                  <a:lnTo>
                    <a:pt x="62407" y="76200"/>
                  </a:lnTo>
                  <a:lnTo>
                    <a:pt x="60845" y="74930"/>
                  </a:lnTo>
                  <a:lnTo>
                    <a:pt x="62928" y="73660"/>
                  </a:lnTo>
                  <a:lnTo>
                    <a:pt x="63271" y="76200"/>
                  </a:lnTo>
                  <a:lnTo>
                    <a:pt x="65913" y="74930"/>
                  </a:lnTo>
                  <a:lnTo>
                    <a:pt x="66090" y="74930"/>
                  </a:lnTo>
                  <a:lnTo>
                    <a:pt x="68262" y="73660"/>
                  </a:lnTo>
                  <a:lnTo>
                    <a:pt x="69024" y="72390"/>
                  </a:lnTo>
                  <a:lnTo>
                    <a:pt x="69570" y="72390"/>
                  </a:lnTo>
                  <a:lnTo>
                    <a:pt x="69735" y="71120"/>
                  </a:lnTo>
                  <a:lnTo>
                    <a:pt x="70129" y="72390"/>
                  </a:lnTo>
                  <a:lnTo>
                    <a:pt x="72224" y="72390"/>
                  </a:lnTo>
                  <a:lnTo>
                    <a:pt x="73393" y="71120"/>
                  </a:lnTo>
                  <a:lnTo>
                    <a:pt x="75120" y="68580"/>
                  </a:lnTo>
                  <a:lnTo>
                    <a:pt x="75387" y="68580"/>
                  </a:lnTo>
                  <a:lnTo>
                    <a:pt x="75730" y="67310"/>
                  </a:lnTo>
                  <a:lnTo>
                    <a:pt x="76441" y="67310"/>
                  </a:lnTo>
                  <a:lnTo>
                    <a:pt x="77431" y="66040"/>
                  </a:lnTo>
                  <a:lnTo>
                    <a:pt x="77952" y="64770"/>
                  </a:lnTo>
                  <a:lnTo>
                    <a:pt x="79019" y="64770"/>
                  </a:lnTo>
                  <a:lnTo>
                    <a:pt x="78790" y="63500"/>
                  </a:lnTo>
                  <a:lnTo>
                    <a:pt x="79794" y="63500"/>
                  </a:lnTo>
                  <a:lnTo>
                    <a:pt x="79857" y="64770"/>
                  </a:lnTo>
                  <a:lnTo>
                    <a:pt x="80073" y="63500"/>
                  </a:lnTo>
                  <a:lnTo>
                    <a:pt x="80670" y="62230"/>
                  </a:lnTo>
                  <a:lnTo>
                    <a:pt x="81292" y="62230"/>
                  </a:lnTo>
                  <a:lnTo>
                    <a:pt x="83654" y="60960"/>
                  </a:lnTo>
                  <a:lnTo>
                    <a:pt x="83172" y="58420"/>
                  </a:lnTo>
                  <a:lnTo>
                    <a:pt x="83820" y="57150"/>
                  </a:lnTo>
                  <a:lnTo>
                    <a:pt x="84455" y="55880"/>
                  </a:lnTo>
                  <a:lnTo>
                    <a:pt x="85547" y="57150"/>
                  </a:lnTo>
                  <a:lnTo>
                    <a:pt x="88290" y="54610"/>
                  </a:lnTo>
                  <a:lnTo>
                    <a:pt x="88430" y="54610"/>
                  </a:lnTo>
                  <a:lnTo>
                    <a:pt x="88722" y="53340"/>
                  </a:lnTo>
                  <a:lnTo>
                    <a:pt x="89204" y="53340"/>
                  </a:lnTo>
                  <a:lnTo>
                    <a:pt x="90932" y="50800"/>
                  </a:lnTo>
                  <a:lnTo>
                    <a:pt x="91033" y="49530"/>
                  </a:lnTo>
                  <a:lnTo>
                    <a:pt x="91617" y="46990"/>
                  </a:lnTo>
                  <a:lnTo>
                    <a:pt x="91770" y="46990"/>
                  </a:lnTo>
                  <a:lnTo>
                    <a:pt x="92113" y="45720"/>
                  </a:lnTo>
                  <a:lnTo>
                    <a:pt x="93345" y="45720"/>
                  </a:lnTo>
                  <a:lnTo>
                    <a:pt x="93903" y="44450"/>
                  </a:lnTo>
                  <a:lnTo>
                    <a:pt x="95224" y="43180"/>
                  </a:lnTo>
                  <a:lnTo>
                    <a:pt x="96316" y="41910"/>
                  </a:lnTo>
                  <a:lnTo>
                    <a:pt x="97472" y="40640"/>
                  </a:lnTo>
                  <a:lnTo>
                    <a:pt x="98209" y="40640"/>
                  </a:lnTo>
                  <a:lnTo>
                    <a:pt x="99288" y="38100"/>
                  </a:lnTo>
                  <a:lnTo>
                    <a:pt x="98818" y="38100"/>
                  </a:lnTo>
                  <a:lnTo>
                    <a:pt x="98971" y="36830"/>
                  </a:lnTo>
                  <a:lnTo>
                    <a:pt x="99263" y="36830"/>
                  </a:lnTo>
                  <a:lnTo>
                    <a:pt x="99301" y="35560"/>
                  </a:lnTo>
                  <a:lnTo>
                    <a:pt x="101498" y="35560"/>
                  </a:lnTo>
                  <a:lnTo>
                    <a:pt x="102273" y="34290"/>
                  </a:lnTo>
                  <a:lnTo>
                    <a:pt x="102908" y="33020"/>
                  </a:lnTo>
                  <a:lnTo>
                    <a:pt x="101600" y="33020"/>
                  </a:lnTo>
                  <a:lnTo>
                    <a:pt x="103200" y="31750"/>
                  </a:lnTo>
                  <a:lnTo>
                    <a:pt x="103339" y="31610"/>
                  </a:lnTo>
                  <a:lnTo>
                    <a:pt x="103314" y="32054"/>
                  </a:lnTo>
                  <a:lnTo>
                    <a:pt x="103568" y="31394"/>
                  </a:lnTo>
                  <a:lnTo>
                    <a:pt x="104482" y="30480"/>
                  </a:lnTo>
                  <a:lnTo>
                    <a:pt x="105460" y="27940"/>
                  </a:lnTo>
                  <a:lnTo>
                    <a:pt x="105803" y="26670"/>
                  </a:lnTo>
                  <a:lnTo>
                    <a:pt x="106794" y="25400"/>
                  </a:lnTo>
                  <a:lnTo>
                    <a:pt x="108280" y="25400"/>
                  </a:lnTo>
                  <a:lnTo>
                    <a:pt x="108381" y="24130"/>
                  </a:lnTo>
                  <a:lnTo>
                    <a:pt x="108597" y="24130"/>
                  </a:lnTo>
                  <a:lnTo>
                    <a:pt x="108940" y="22860"/>
                  </a:lnTo>
                  <a:lnTo>
                    <a:pt x="108915" y="21590"/>
                  </a:lnTo>
                  <a:lnTo>
                    <a:pt x="109626" y="22860"/>
                  </a:lnTo>
                  <a:lnTo>
                    <a:pt x="110604" y="21590"/>
                  </a:lnTo>
                  <a:lnTo>
                    <a:pt x="111010" y="21590"/>
                  </a:lnTo>
                  <a:lnTo>
                    <a:pt x="112864" y="20320"/>
                  </a:lnTo>
                  <a:lnTo>
                    <a:pt x="113957" y="20320"/>
                  </a:lnTo>
                  <a:lnTo>
                    <a:pt x="112941" y="17780"/>
                  </a:lnTo>
                  <a:lnTo>
                    <a:pt x="114084" y="16510"/>
                  </a:lnTo>
                  <a:lnTo>
                    <a:pt x="115227" y="17780"/>
                  </a:lnTo>
                  <a:lnTo>
                    <a:pt x="117563" y="15240"/>
                  </a:lnTo>
                  <a:lnTo>
                    <a:pt x="120243" y="15240"/>
                  </a:lnTo>
                  <a:lnTo>
                    <a:pt x="121297" y="12700"/>
                  </a:lnTo>
                  <a:lnTo>
                    <a:pt x="122580" y="12700"/>
                  </a:lnTo>
                  <a:lnTo>
                    <a:pt x="123253" y="11430"/>
                  </a:lnTo>
                  <a:lnTo>
                    <a:pt x="123761" y="11430"/>
                  </a:lnTo>
                  <a:lnTo>
                    <a:pt x="124142" y="11430"/>
                  </a:lnTo>
                  <a:lnTo>
                    <a:pt x="124510" y="11430"/>
                  </a:lnTo>
                  <a:lnTo>
                    <a:pt x="125564" y="10160"/>
                  </a:lnTo>
                  <a:lnTo>
                    <a:pt x="126390" y="10160"/>
                  </a:lnTo>
                  <a:lnTo>
                    <a:pt x="127012" y="8890"/>
                  </a:lnTo>
                  <a:lnTo>
                    <a:pt x="127406" y="7620"/>
                  </a:lnTo>
                  <a:lnTo>
                    <a:pt x="127685" y="8890"/>
                  </a:lnTo>
                  <a:lnTo>
                    <a:pt x="127990" y="7620"/>
                  </a:lnTo>
                  <a:lnTo>
                    <a:pt x="128955" y="6350"/>
                  </a:lnTo>
                  <a:lnTo>
                    <a:pt x="129273" y="6350"/>
                  </a:lnTo>
                  <a:lnTo>
                    <a:pt x="129362" y="7620"/>
                  </a:lnTo>
                  <a:lnTo>
                    <a:pt x="129921" y="7620"/>
                  </a:lnTo>
                  <a:lnTo>
                    <a:pt x="129489" y="6350"/>
                  </a:lnTo>
                  <a:lnTo>
                    <a:pt x="130454" y="6350"/>
                  </a:lnTo>
                  <a:lnTo>
                    <a:pt x="131610" y="7620"/>
                  </a:lnTo>
                  <a:lnTo>
                    <a:pt x="131584" y="6350"/>
                  </a:lnTo>
                  <a:lnTo>
                    <a:pt x="135432" y="6350"/>
                  </a:lnTo>
                  <a:lnTo>
                    <a:pt x="136067" y="5080"/>
                  </a:lnTo>
                  <a:lnTo>
                    <a:pt x="136690" y="6350"/>
                  </a:lnTo>
                  <a:lnTo>
                    <a:pt x="137769" y="6350"/>
                  </a:lnTo>
                  <a:lnTo>
                    <a:pt x="137960" y="6489"/>
                  </a:lnTo>
                  <a:lnTo>
                    <a:pt x="137985" y="6350"/>
                  </a:lnTo>
                  <a:lnTo>
                    <a:pt x="141300" y="6350"/>
                  </a:lnTo>
                  <a:lnTo>
                    <a:pt x="141338" y="7620"/>
                  </a:lnTo>
                  <a:lnTo>
                    <a:pt x="139750" y="7620"/>
                  </a:lnTo>
                  <a:lnTo>
                    <a:pt x="138010" y="8890"/>
                  </a:lnTo>
                  <a:lnTo>
                    <a:pt x="139890" y="8890"/>
                  </a:lnTo>
                  <a:lnTo>
                    <a:pt x="142087" y="7620"/>
                  </a:lnTo>
                  <a:lnTo>
                    <a:pt x="144348" y="7620"/>
                  </a:lnTo>
                  <a:lnTo>
                    <a:pt x="144564" y="8890"/>
                  </a:lnTo>
                  <a:lnTo>
                    <a:pt x="148031" y="8890"/>
                  </a:lnTo>
                  <a:lnTo>
                    <a:pt x="147180" y="7620"/>
                  </a:lnTo>
                  <a:lnTo>
                    <a:pt x="147586" y="6350"/>
                  </a:lnTo>
                  <a:lnTo>
                    <a:pt x="147878" y="6350"/>
                  </a:lnTo>
                  <a:lnTo>
                    <a:pt x="148678" y="7620"/>
                  </a:lnTo>
                  <a:lnTo>
                    <a:pt x="150482" y="8890"/>
                  </a:lnTo>
                  <a:lnTo>
                    <a:pt x="152844" y="8890"/>
                  </a:lnTo>
                  <a:lnTo>
                    <a:pt x="155282" y="10160"/>
                  </a:lnTo>
                  <a:lnTo>
                    <a:pt x="156972" y="8890"/>
                  </a:lnTo>
                  <a:lnTo>
                    <a:pt x="157594" y="8890"/>
                  </a:lnTo>
                  <a:lnTo>
                    <a:pt x="157340" y="10160"/>
                  </a:lnTo>
                  <a:lnTo>
                    <a:pt x="157873" y="10160"/>
                  </a:lnTo>
                  <a:lnTo>
                    <a:pt x="158356" y="11430"/>
                  </a:lnTo>
                  <a:lnTo>
                    <a:pt x="158813" y="10947"/>
                  </a:lnTo>
                  <a:lnTo>
                    <a:pt x="159092" y="11430"/>
                  </a:lnTo>
                  <a:lnTo>
                    <a:pt x="158686" y="11430"/>
                  </a:lnTo>
                  <a:lnTo>
                    <a:pt x="157949" y="12700"/>
                  </a:lnTo>
                  <a:lnTo>
                    <a:pt x="158635" y="12700"/>
                  </a:lnTo>
                  <a:lnTo>
                    <a:pt x="157835" y="16510"/>
                  </a:lnTo>
                  <a:lnTo>
                    <a:pt x="157035" y="17780"/>
                  </a:lnTo>
                  <a:lnTo>
                    <a:pt x="154584" y="19050"/>
                  </a:lnTo>
                  <a:lnTo>
                    <a:pt x="155257" y="19050"/>
                  </a:lnTo>
                  <a:lnTo>
                    <a:pt x="153060" y="20320"/>
                  </a:lnTo>
                  <a:lnTo>
                    <a:pt x="151218" y="22860"/>
                  </a:lnTo>
                  <a:lnTo>
                    <a:pt x="149326" y="25400"/>
                  </a:lnTo>
                  <a:lnTo>
                    <a:pt x="147332" y="26670"/>
                  </a:lnTo>
                  <a:lnTo>
                    <a:pt x="145846" y="29210"/>
                  </a:lnTo>
                  <a:lnTo>
                    <a:pt x="143649" y="31750"/>
                  </a:lnTo>
                  <a:lnTo>
                    <a:pt x="142519" y="31750"/>
                  </a:lnTo>
                  <a:lnTo>
                    <a:pt x="143027" y="33020"/>
                  </a:lnTo>
                  <a:lnTo>
                    <a:pt x="142976" y="34290"/>
                  </a:lnTo>
                  <a:lnTo>
                    <a:pt x="142024" y="34290"/>
                  </a:lnTo>
                  <a:lnTo>
                    <a:pt x="142036" y="35560"/>
                  </a:lnTo>
                  <a:lnTo>
                    <a:pt x="141414" y="38100"/>
                  </a:lnTo>
                  <a:lnTo>
                    <a:pt x="137998" y="38100"/>
                  </a:lnTo>
                  <a:lnTo>
                    <a:pt x="137553" y="40640"/>
                  </a:lnTo>
                  <a:lnTo>
                    <a:pt x="138264" y="40640"/>
                  </a:lnTo>
                  <a:lnTo>
                    <a:pt x="137591" y="41910"/>
                  </a:lnTo>
                  <a:lnTo>
                    <a:pt x="136601" y="43180"/>
                  </a:lnTo>
                  <a:lnTo>
                    <a:pt x="135547" y="43180"/>
                  </a:lnTo>
                  <a:lnTo>
                    <a:pt x="135242" y="44450"/>
                  </a:lnTo>
                  <a:lnTo>
                    <a:pt x="134531" y="45720"/>
                  </a:lnTo>
                  <a:lnTo>
                    <a:pt x="132969" y="46990"/>
                  </a:lnTo>
                  <a:lnTo>
                    <a:pt x="133362" y="44450"/>
                  </a:lnTo>
                  <a:lnTo>
                    <a:pt x="131419" y="45720"/>
                  </a:lnTo>
                  <a:lnTo>
                    <a:pt x="130873" y="46990"/>
                  </a:lnTo>
                  <a:lnTo>
                    <a:pt x="130175" y="48260"/>
                  </a:lnTo>
                  <a:lnTo>
                    <a:pt x="131991" y="48260"/>
                  </a:lnTo>
                  <a:lnTo>
                    <a:pt x="131394" y="49530"/>
                  </a:lnTo>
                  <a:lnTo>
                    <a:pt x="132143" y="50800"/>
                  </a:lnTo>
                  <a:lnTo>
                    <a:pt x="132295" y="52070"/>
                  </a:lnTo>
                  <a:lnTo>
                    <a:pt x="135026" y="52070"/>
                  </a:lnTo>
                  <a:lnTo>
                    <a:pt x="135813" y="49530"/>
                  </a:lnTo>
                  <a:lnTo>
                    <a:pt x="136728" y="49530"/>
                  </a:lnTo>
                  <a:lnTo>
                    <a:pt x="137960" y="49530"/>
                  </a:lnTo>
                  <a:lnTo>
                    <a:pt x="138163" y="46990"/>
                  </a:lnTo>
                  <a:lnTo>
                    <a:pt x="138023" y="46990"/>
                  </a:lnTo>
                  <a:lnTo>
                    <a:pt x="138582" y="45720"/>
                  </a:lnTo>
                  <a:lnTo>
                    <a:pt x="139611" y="45720"/>
                  </a:lnTo>
                  <a:lnTo>
                    <a:pt x="139890" y="46990"/>
                  </a:lnTo>
                  <a:lnTo>
                    <a:pt x="140068" y="45720"/>
                  </a:lnTo>
                  <a:lnTo>
                    <a:pt x="140589" y="45720"/>
                  </a:lnTo>
                  <a:lnTo>
                    <a:pt x="141681" y="44450"/>
                  </a:lnTo>
                  <a:lnTo>
                    <a:pt x="141312" y="43180"/>
                  </a:lnTo>
                  <a:lnTo>
                    <a:pt x="142506" y="43180"/>
                  </a:lnTo>
                  <a:lnTo>
                    <a:pt x="142849" y="40640"/>
                  </a:lnTo>
                  <a:lnTo>
                    <a:pt x="143802" y="41795"/>
                  </a:lnTo>
                  <a:lnTo>
                    <a:pt x="143903" y="40640"/>
                  </a:lnTo>
                  <a:lnTo>
                    <a:pt x="144284" y="39370"/>
                  </a:lnTo>
                  <a:lnTo>
                    <a:pt x="144830" y="41910"/>
                  </a:lnTo>
                  <a:lnTo>
                    <a:pt x="145402" y="39370"/>
                  </a:lnTo>
                  <a:lnTo>
                    <a:pt x="145973" y="36830"/>
                  </a:lnTo>
                  <a:lnTo>
                    <a:pt x="147205" y="38100"/>
                  </a:lnTo>
                  <a:lnTo>
                    <a:pt x="146570" y="36830"/>
                  </a:lnTo>
                  <a:lnTo>
                    <a:pt x="148717" y="34290"/>
                  </a:lnTo>
                  <a:lnTo>
                    <a:pt x="149047" y="33020"/>
                  </a:lnTo>
                  <a:lnTo>
                    <a:pt x="150812" y="33020"/>
                  </a:lnTo>
                  <a:lnTo>
                    <a:pt x="149885" y="31750"/>
                  </a:lnTo>
                  <a:lnTo>
                    <a:pt x="150596" y="30480"/>
                  </a:lnTo>
                  <a:lnTo>
                    <a:pt x="150469" y="29210"/>
                  </a:lnTo>
                  <a:lnTo>
                    <a:pt x="151993" y="29210"/>
                  </a:lnTo>
                  <a:lnTo>
                    <a:pt x="151180" y="30480"/>
                  </a:lnTo>
                  <a:lnTo>
                    <a:pt x="151396" y="30480"/>
                  </a:lnTo>
                  <a:lnTo>
                    <a:pt x="152628" y="29210"/>
                  </a:lnTo>
                  <a:lnTo>
                    <a:pt x="152958" y="29210"/>
                  </a:lnTo>
                  <a:lnTo>
                    <a:pt x="152628" y="27940"/>
                  </a:lnTo>
                  <a:lnTo>
                    <a:pt x="153644" y="29210"/>
                  </a:lnTo>
                  <a:lnTo>
                    <a:pt x="152692" y="27940"/>
                  </a:lnTo>
                  <a:lnTo>
                    <a:pt x="154076" y="27940"/>
                  </a:lnTo>
                  <a:lnTo>
                    <a:pt x="153974" y="26670"/>
                  </a:lnTo>
                  <a:lnTo>
                    <a:pt x="155473" y="26670"/>
                  </a:lnTo>
                  <a:lnTo>
                    <a:pt x="155206" y="27940"/>
                  </a:lnTo>
                  <a:lnTo>
                    <a:pt x="155981" y="26670"/>
                  </a:lnTo>
                  <a:lnTo>
                    <a:pt x="155752" y="25400"/>
                  </a:lnTo>
                  <a:lnTo>
                    <a:pt x="156857" y="24130"/>
                  </a:lnTo>
                  <a:lnTo>
                    <a:pt x="156959" y="25400"/>
                  </a:lnTo>
                  <a:lnTo>
                    <a:pt x="157835" y="25400"/>
                  </a:lnTo>
                  <a:lnTo>
                    <a:pt x="158457" y="24130"/>
                  </a:lnTo>
                  <a:lnTo>
                    <a:pt x="158369" y="22860"/>
                  </a:lnTo>
                  <a:lnTo>
                    <a:pt x="159397" y="22860"/>
                  </a:lnTo>
                  <a:lnTo>
                    <a:pt x="159600" y="21590"/>
                  </a:lnTo>
                  <a:lnTo>
                    <a:pt x="162001" y="19050"/>
                  </a:lnTo>
                  <a:lnTo>
                    <a:pt x="162013" y="17780"/>
                  </a:lnTo>
                  <a:lnTo>
                    <a:pt x="161747" y="17780"/>
                  </a:lnTo>
                  <a:lnTo>
                    <a:pt x="161239" y="16510"/>
                  </a:lnTo>
                  <a:lnTo>
                    <a:pt x="161048" y="15240"/>
                  </a:lnTo>
                  <a:lnTo>
                    <a:pt x="161594" y="15240"/>
                  </a:lnTo>
                  <a:lnTo>
                    <a:pt x="161823" y="16484"/>
                  </a:lnTo>
                  <a:lnTo>
                    <a:pt x="161937" y="16294"/>
                  </a:lnTo>
                  <a:lnTo>
                    <a:pt x="162064" y="15240"/>
                  </a:lnTo>
                  <a:lnTo>
                    <a:pt x="163055" y="15240"/>
                  </a:lnTo>
                  <a:lnTo>
                    <a:pt x="163182" y="12700"/>
                  </a:lnTo>
                  <a:lnTo>
                    <a:pt x="163207" y="11430"/>
                  </a:lnTo>
                  <a:lnTo>
                    <a:pt x="163753" y="11430"/>
                  </a:lnTo>
                  <a:lnTo>
                    <a:pt x="163868" y="12700"/>
                  </a:lnTo>
                  <a:lnTo>
                    <a:pt x="163830" y="13804"/>
                  </a:lnTo>
                  <a:lnTo>
                    <a:pt x="164452" y="12700"/>
                  </a:lnTo>
                  <a:lnTo>
                    <a:pt x="163906" y="14922"/>
                  </a:lnTo>
                  <a:lnTo>
                    <a:pt x="165696" y="13970"/>
                  </a:lnTo>
                  <a:lnTo>
                    <a:pt x="162788" y="16294"/>
                  </a:lnTo>
                  <a:lnTo>
                    <a:pt x="164960" y="15240"/>
                  </a:lnTo>
                  <a:lnTo>
                    <a:pt x="165862" y="13970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4126767" y="3034936"/>
              <a:ext cx="71755" cy="116839"/>
            </a:xfrm>
            <a:custGeom>
              <a:avLst/>
              <a:gdLst/>
              <a:ahLst/>
              <a:cxnLst/>
              <a:rect l="l" t="t" r="r" b="b"/>
              <a:pathLst>
                <a:path w="71754" h="116839">
                  <a:moveTo>
                    <a:pt x="40449" y="0"/>
                  </a:moveTo>
                  <a:lnTo>
                    <a:pt x="5921" y="29660"/>
                  </a:lnTo>
                  <a:lnTo>
                    <a:pt x="2222" y="64477"/>
                  </a:lnTo>
                  <a:lnTo>
                    <a:pt x="1854" y="66852"/>
                  </a:lnTo>
                  <a:lnTo>
                    <a:pt x="1587" y="73825"/>
                  </a:lnTo>
                  <a:lnTo>
                    <a:pt x="1892" y="78651"/>
                  </a:lnTo>
                  <a:lnTo>
                    <a:pt x="1104" y="85610"/>
                  </a:lnTo>
                  <a:lnTo>
                    <a:pt x="1155" y="87934"/>
                  </a:lnTo>
                  <a:lnTo>
                    <a:pt x="571" y="94500"/>
                  </a:lnTo>
                  <a:lnTo>
                    <a:pt x="711" y="99364"/>
                  </a:lnTo>
                  <a:lnTo>
                    <a:pt x="266" y="99860"/>
                  </a:lnTo>
                  <a:lnTo>
                    <a:pt x="0" y="101726"/>
                  </a:lnTo>
                  <a:lnTo>
                    <a:pt x="11341" y="106464"/>
                  </a:lnTo>
                  <a:lnTo>
                    <a:pt x="13246" y="106603"/>
                  </a:lnTo>
                  <a:lnTo>
                    <a:pt x="24637" y="111429"/>
                  </a:lnTo>
                  <a:lnTo>
                    <a:pt x="27711" y="112217"/>
                  </a:lnTo>
                  <a:lnTo>
                    <a:pt x="32600" y="114096"/>
                  </a:lnTo>
                  <a:lnTo>
                    <a:pt x="34518" y="115442"/>
                  </a:lnTo>
                  <a:lnTo>
                    <a:pt x="38353" y="116230"/>
                  </a:lnTo>
                  <a:lnTo>
                    <a:pt x="39662" y="115265"/>
                  </a:lnTo>
                  <a:lnTo>
                    <a:pt x="40398" y="113487"/>
                  </a:lnTo>
                  <a:lnTo>
                    <a:pt x="40995" y="111874"/>
                  </a:lnTo>
                  <a:lnTo>
                    <a:pt x="41097" y="110439"/>
                  </a:lnTo>
                  <a:lnTo>
                    <a:pt x="42265" y="107619"/>
                  </a:lnTo>
                  <a:lnTo>
                    <a:pt x="43027" y="106248"/>
                  </a:lnTo>
                  <a:lnTo>
                    <a:pt x="43662" y="103479"/>
                  </a:lnTo>
                  <a:lnTo>
                    <a:pt x="44348" y="99021"/>
                  </a:lnTo>
                  <a:lnTo>
                    <a:pt x="47269" y="88049"/>
                  </a:lnTo>
                  <a:lnTo>
                    <a:pt x="48107" y="83045"/>
                  </a:lnTo>
                  <a:lnTo>
                    <a:pt x="47777" y="81940"/>
                  </a:lnTo>
                  <a:lnTo>
                    <a:pt x="49504" y="79895"/>
                  </a:lnTo>
                  <a:lnTo>
                    <a:pt x="67957" y="65062"/>
                  </a:lnTo>
                  <a:lnTo>
                    <a:pt x="71234" y="58521"/>
                  </a:lnTo>
                  <a:lnTo>
                    <a:pt x="71221" y="48501"/>
                  </a:lnTo>
                  <a:lnTo>
                    <a:pt x="68325" y="41440"/>
                  </a:lnTo>
                  <a:lnTo>
                    <a:pt x="65531" y="31749"/>
                  </a:lnTo>
                  <a:lnTo>
                    <a:pt x="62471" y="25260"/>
                  </a:lnTo>
                  <a:lnTo>
                    <a:pt x="61506" y="23787"/>
                  </a:lnTo>
                  <a:lnTo>
                    <a:pt x="58369" y="16332"/>
                  </a:lnTo>
                  <a:lnTo>
                    <a:pt x="51079" y="9448"/>
                  </a:lnTo>
                  <a:lnTo>
                    <a:pt x="40449" y="0"/>
                  </a:lnTo>
                  <a:close/>
                </a:path>
              </a:pathLst>
            </a:custGeom>
            <a:solidFill>
              <a:srgbClr val="0030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4124947" y="3032289"/>
              <a:ext cx="77470" cy="121285"/>
            </a:xfrm>
            <a:custGeom>
              <a:avLst/>
              <a:gdLst/>
              <a:ahLst/>
              <a:cxnLst/>
              <a:rect l="l" t="t" r="r" b="b"/>
              <a:pathLst>
                <a:path w="77470" h="121285">
                  <a:moveTo>
                    <a:pt x="812" y="59347"/>
                  </a:moveTo>
                  <a:lnTo>
                    <a:pt x="622" y="58864"/>
                  </a:lnTo>
                  <a:lnTo>
                    <a:pt x="685" y="59118"/>
                  </a:lnTo>
                  <a:lnTo>
                    <a:pt x="812" y="59410"/>
                  </a:lnTo>
                  <a:close/>
                </a:path>
                <a:path w="77470" h="121285">
                  <a:moveTo>
                    <a:pt x="1155" y="50596"/>
                  </a:moveTo>
                  <a:lnTo>
                    <a:pt x="1003" y="50292"/>
                  </a:lnTo>
                  <a:lnTo>
                    <a:pt x="952" y="49999"/>
                  </a:lnTo>
                  <a:lnTo>
                    <a:pt x="635" y="50546"/>
                  </a:lnTo>
                  <a:lnTo>
                    <a:pt x="1155" y="50596"/>
                  </a:lnTo>
                  <a:close/>
                </a:path>
                <a:path w="77470" h="121285">
                  <a:moveTo>
                    <a:pt x="1168" y="59944"/>
                  </a:moveTo>
                  <a:close/>
                </a:path>
                <a:path w="77470" h="121285">
                  <a:moveTo>
                    <a:pt x="1181" y="88176"/>
                  </a:moveTo>
                  <a:lnTo>
                    <a:pt x="1003" y="87325"/>
                  </a:lnTo>
                  <a:lnTo>
                    <a:pt x="482" y="87833"/>
                  </a:lnTo>
                  <a:lnTo>
                    <a:pt x="1181" y="88176"/>
                  </a:lnTo>
                  <a:close/>
                </a:path>
                <a:path w="77470" h="121285">
                  <a:moveTo>
                    <a:pt x="1206" y="60325"/>
                  </a:moveTo>
                  <a:lnTo>
                    <a:pt x="812" y="59436"/>
                  </a:lnTo>
                  <a:lnTo>
                    <a:pt x="774" y="60071"/>
                  </a:lnTo>
                  <a:lnTo>
                    <a:pt x="584" y="60452"/>
                  </a:lnTo>
                  <a:lnTo>
                    <a:pt x="1206" y="60325"/>
                  </a:lnTo>
                  <a:close/>
                </a:path>
                <a:path w="77470" h="121285">
                  <a:moveTo>
                    <a:pt x="1295" y="88138"/>
                  </a:moveTo>
                  <a:lnTo>
                    <a:pt x="292" y="88646"/>
                  </a:lnTo>
                  <a:lnTo>
                    <a:pt x="330" y="89763"/>
                  </a:lnTo>
                  <a:lnTo>
                    <a:pt x="1295" y="88138"/>
                  </a:lnTo>
                  <a:close/>
                </a:path>
                <a:path w="77470" h="121285">
                  <a:moveTo>
                    <a:pt x="1841" y="48006"/>
                  </a:moveTo>
                  <a:lnTo>
                    <a:pt x="647" y="48006"/>
                  </a:lnTo>
                  <a:lnTo>
                    <a:pt x="952" y="49999"/>
                  </a:lnTo>
                  <a:lnTo>
                    <a:pt x="1790" y="48514"/>
                  </a:lnTo>
                  <a:lnTo>
                    <a:pt x="1841" y="48006"/>
                  </a:lnTo>
                  <a:close/>
                </a:path>
                <a:path w="77470" h="121285">
                  <a:moveTo>
                    <a:pt x="1955" y="77812"/>
                  </a:moveTo>
                  <a:lnTo>
                    <a:pt x="1828" y="77533"/>
                  </a:lnTo>
                  <a:lnTo>
                    <a:pt x="1651" y="77876"/>
                  </a:lnTo>
                  <a:lnTo>
                    <a:pt x="1701" y="78168"/>
                  </a:lnTo>
                  <a:lnTo>
                    <a:pt x="1803" y="78435"/>
                  </a:lnTo>
                  <a:lnTo>
                    <a:pt x="1866" y="78155"/>
                  </a:lnTo>
                  <a:lnTo>
                    <a:pt x="1955" y="77812"/>
                  </a:lnTo>
                  <a:close/>
                </a:path>
                <a:path w="77470" h="121285">
                  <a:moveTo>
                    <a:pt x="2171" y="36766"/>
                  </a:moveTo>
                  <a:lnTo>
                    <a:pt x="2133" y="36893"/>
                  </a:lnTo>
                  <a:lnTo>
                    <a:pt x="2171" y="36766"/>
                  </a:lnTo>
                  <a:close/>
                </a:path>
                <a:path w="77470" h="121285">
                  <a:moveTo>
                    <a:pt x="2209" y="79070"/>
                  </a:moveTo>
                  <a:lnTo>
                    <a:pt x="2057" y="78854"/>
                  </a:lnTo>
                  <a:lnTo>
                    <a:pt x="1905" y="78651"/>
                  </a:lnTo>
                  <a:lnTo>
                    <a:pt x="1803" y="78435"/>
                  </a:lnTo>
                  <a:lnTo>
                    <a:pt x="1739" y="78778"/>
                  </a:lnTo>
                  <a:lnTo>
                    <a:pt x="1714" y="79057"/>
                  </a:lnTo>
                  <a:lnTo>
                    <a:pt x="2209" y="79070"/>
                  </a:lnTo>
                  <a:close/>
                </a:path>
                <a:path w="77470" h="121285">
                  <a:moveTo>
                    <a:pt x="2552" y="35534"/>
                  </a:moveTo>
                  <a:lnTo>
                    <a:pt x="2400" y="35864"/>
                  </a:lnTo>
                  <a:lnTo>
                    <a:pt x="2273" y="36309"/>
                  </a:lnTo>
                  <a:lnTo>
                    <a:pt x="2184" y="36753"/>
                  </a:lnTo>
                  <a:lnTo>
                    <a:pt x="2552" y="35534"/>
                  </a:lnTo>
                  <a:close/>
                </a:path>
                <a:path w="77470" h="121285">
                  <a:moveTo>
                    <a:pt x="2908" y="77724"/>
                  </a:moveTo>
                  <a:lnTo>
                    <a:pt x="2794" y="77343"/>
                  </a:lnTo>
                  <a:lnTo>
                    <a:pt x="2832" y="77724"/>
                  </a:lnTo>
                  <a:close/>
                </a:path>
                <a:path w="77470" h="121285">
                  <a:moveTo>
                    <a:pt x="3416" y="103263"/>
                  </a:moveTo>
                  <a:lnTo>
                    <a:pt x="3289" y="103276"/>
                  </a:lnTo>
                  <a:lnTo>
                    <a:pt x="3416" y="103263"/>
                  </a:lnTo>
                  <a:close/>
                </a:path>
                <a:path w="77470" h="121285">
                  <a:moveTo>
                    <a:pt x="4127" y="31292"/>
                  </a:moveTo>
                  <a:lnTo>
                    <a:pt x="4051" y="31153"/>
                  </a:lnTo>
                  <a:lnTo>
                    <a:pt x="3378" y="31826"/>
                  </a:lnTo>
                  <a:lnTo>
                    <a:pt x="3721" y="31686"/>
                  </a:lnTo>
                  <a:lnTo>
                    <a:pt x="3962" y="31496"/>
                  </a:lnTo>
                  <a:lnTo>
                    <a:pt x="4127" y="31292"/>
                  </a:lnTo>
                  <a:close/>
                </a:path>
                <a:path w="77470" h="121285">
                  <a:moveTo>
                    <a:pt x="5461" y="93840"/>
                  </a:moveTo>
                  <a:lnTo>
                    <a:pt x="5359" y="93294"/>
                  </a:lnTo>
                  <a:lnTo>
                    <a:pt x="5143" y="93789"/>
                  </a:lnTo>
                  <a:lnTo>
                    <a:pt x="5461" y="93840"/>
                  </a:lnTo>
                  <a:close/>
                </a:path>
                <a:path w="77470" h="121285">
                  <a:moveTo>
                    <a:pt x="5715" y="77012"/>
                  </a:moveTo>
                  <a:lnTo>
                    <a:pt x="5651" y="76822"/>
                  </a:lnTo>
                  <a:lnTo>
                    <a:pt x="5588" y="76669"/>
                  </a:lnTo>
                  <a:lnTo>
                    <a:pt x="5524" y="76923"/>
                  </a:lnTo>
                  <a:lnTo>
                    <a:pt x="5715" y="77012"/>
                  </a:lnTo>
                  <a:close/>
                </a:path>
                <a:path w="77470" h="121285">
                  <a:moveTo>
                    <a:pt x="5981" y="83947"/>
                  </a:moveTo>
                  <a:lnTo>
                    <a:pt x="5930" y="83159"/>
                  </a:lnTo>
                  <a:lnTo>
                    <a:pt x="5448" y="83527"/>
                  </a:lnTo>
                  <a:lnTo>
                    <a:pt x="5981" y="83947"/>
                  </a:lnTo>
                  <a:close/>
                </a:path>
                <a:path w="77470" h="121285">
                  <a:moveTo>
                    <a:pt x="6159" y="59055"/>
                  </a:moveTo>
                  <a:lnTo>
                    <a:pt x="6121" y="58826"/>
                  </a:lnTo>
                  <a:lnTo>
                    <a:pt x="6057" y="59182"/>
                  </a:lnTo>
                  <a:lnTo>
                    <a:pt x="6159" y="59055"/>
                  </a:lnTo>
                  <a:close/>
                </a:path>
                <a:path w="77470" h="121285">
                  <a:moveTo>
                    <a:pt x="6197" y="58420"/>
                  </a:moveTo>
                  <a:lnTo>
                    <a:pt x="5778" y="58547"/>
                  </a:lnTo>
                  <a:lnTo>
                    <a:pt x="6121" y="58826"/>
                  </a:lnTo>
                  <a:lnTo>
                    <a:pt x="6197" y="58420"/>
                  </a:lnTo>
                  <a:close/>
                </a:path>
                <a:path w="77470" h="121285">
                  <a:moveTo>
                    <a:pt x="6324" y="54483"/>
                  </a:moveTo>
                  <a:lnTo>
                    <a:pt x="6172" y="54381"/>
                  </a:lnTo>
                  <a:lnTo>
                    <a:pt x="6273" y="54508"/>
                  </a:lnTo>
                  <a:close/>
                </a:path>
                <a:path w="77470" h="121285">
                  <a:moveTo>
                    <a:pt x="6540" y="103314"/>
                  </a:moveTo>
                  <a:lnTo>
                    <a:pt x="6489" y="103517"/>
                  </a:lnTo>
                  <a:lnTo>
                    <a:pt x="6540" y="103314"/>
                  </a:lnTo>
                  <a:close/>
                </a:path>
                <a:path w="77470" h="121285">
                  <a:moveTo>
                    <a:pt x="6540" y="82677"/>
                  </a:moveTo>
                  <a:lnTo>
                    <a:pt x="5854" y="82042"/>
                  </a:lnTo>
                  <a:lnTo>
                    <a:pt x="5930" y="83159"/>
                  </a:lnTo>
                  <a:lnTo>
                    <a:pt x="6540" y="82677"/>
                  </a:lnTo>
                  <a:close/>
                </a:path>
                <a:path w="77470" h="121285">
                  <a:moveTo>
                    <a:pt x="6731" y="58953"/>
                  </a:moveTo>
                  <a:lnTo>
                    <a:pt x="6642" y="59093"/>
                  </a:lnTo>
                  <a:lnTo>
                    <a:pt x="6604" y="59296"/>
                  </a:lnTo>
                  <a:lnTo>
                    <a:pt x="6731" y="58953"/>
                  </a:lnTo>
                  <a:close/>
                </a:path>
                <a:path w="77470" h="121285">
                  <a:moveTo>
                    <a:pt x="6756" y="72390"/>
                  </a:moveTo>
                  <a:lnTo>
                    <a:pt x="6616" y="72491"/>
                  </a:lnTo>
                  <a:lnTo>
                    <a:pt x="6756" y="72390"/>
                  </a:lnTo>
                  <a:close/>
                </a:path>
                <a:path w="77470" h="121285">
                  <a:moveTo>
                    <a:pt x="6946" y="84543"/>
                  </a:moveTo>
                  <a:lnTo>
                    <a:pt x="6743" y="83502"/>
                  </a:lnTo>
                  <a:lnTo>
                    <a:pt x="6858" y="84277"/>
                  </a:lnTo>
                  <a:lnTo>
                    <a:pt x="6946" y="84543"/>
                  </a:lnTo>
                  <a:close/>
                </a:path>
                <a:path w="77470" h="121285">
                  <a:moveTo>
                    <a:pt x="6972" y="75692"/>
                  </a:moveTo>
                  <a:lnTo>
                    <a:pt x="6629" y="74930"/>
                  </a:lnTo>
                  <a:lnTo>
                    <a:pt x="6515" y="75158"/>
                  </a:lnTo>
                  <a:lnTo>
                    <a:pt x="6502" y="75488"/>
                  </a:lnTo>
                  <a:lnTo>
                    <a:pt x="6972" y="75692"/>
                  </a:lnTo>
                  <a:close/>
                </a:path>
                <a:path w="77470" h="121285">
                  <a:moveTo>
                    <a:pt x="7315" y="106362"/>
                  </a:moveTo>
                  <a:lnTo>
                    <a:pt x="7188" y="106426"/>
                  </a:lnTo>
                  <a:lnTo>
                    <a:pt x="7315" y="106362"/>
                  </a:lnTo>
                  <a:close/>
                </a:path>
                <a:path w="77470" h="121285">
                  <a:moveTo>
                    <a:pt x="7467" y="106260"/>
                  </a:moveTo>
                  <a:lnTo>
                    <a:pt x="7327" y="106299"/>
                  </a:lnTo>
                  <a:lnTo>
                    <a:pt x="7467" y="106260"/>
                  </a:lnTo>
                  <a:close/>
                </a:path>
                <a:path w="77470" h="121285">
                  <a:moveTo>
                    <a:pt x="7747" y="106172"/>
                  </a:moveTo>
                  <a:lnTo>
                    <a:pt x="7607" y="106172"/>
                  </a:lnTo>
                  <a:lnTo>
                    <a:pt x="7467" y="106260"/>
                  </a:lnTo>
                  <a:lnTo>
                    <a:pt x="7747" y="106172"/>
                  </a:lnTo>
                  <a:close/>
                </a:path>
                <a:path w="77470" h="121285">
                  <a:moveTo>
                    <a:pt x="7848" y="105664"/>
                  </a:moveTo>
                  <a:lnTo>
                    <a:pt x="7429" y="105206"/>
                  </a:lnTo>
                  <a:lnTo>
                    <a:pt x="7327" y="105994"/>
                  </a:lnTo>
                  <a:lnTo>
                    <a:pt x="7848" y="105664"/>
                  </a:lnTo>
                  <a:close/>
                </a:path>
                <a:path w="77470" h="121285">
                  <a:moveTo>
                    <a:pt x="8140" y="61633"/>
                  </a:moveTo>
                  <a:lnTo>
                    <a:pt x="7988" y="61810"/>
                  </a:lnTo>
                  <a:lnTo>
                    <a:pt x="8128" y="61849"/>
                  </a:lnTo>
                  <a:lnTo>
                    <a:pt x="8140" y="61633"/>
                  </a:lnTo>
                  <a:close/>
                </a:path>
                <a:path w="77470" h="121285">
                  <a:moveTo>
                    <a:pt x="8153" y="107416"/>
                  </a:moveTo>
                  <a:lnTo>
                    <a:pt x="7823" y="106807"/>
                  </a:lnTo>
                  <a:lnTo>
                    <a:pt x="7061" y="107327"/>
                  </a:lnTo>
                  <a:lnTo>
                    <a:pt x="8153" y="107416"/>
                  </a:lnTo>
                  <a:close/>
                </a:path>
                <a:path w="77470" h="121285">
                  <a:moveTo>
                    <a:pt x="8458" y="37211"/>
                  </a:moveTo>
                  <a:lnTo>
                    <a:pt x="8293" y="37084"/>
                  </a:lnTo>
                  <a:lnTo>
                    <a:pt x="8166" y="37096"/>
                  </a:lnTo>
                  <a:lnTo>
                    <a:pt x="8458" y="37211"/>
                  </a:lnTo>
                  <a:close/>
                </a:path>
                <a:path w="77470" h="121285">
                  <a:moveTo>
                    <a:pt x="8623" y="54381"/>
                  </a:moveTo>
                  <a:lnTo>
                    <a:pt x="8509" y="53594"/>
                  </a:lnTo>
                  <a:lnTo>
                    <a:pt x="8458" y="53467"/>
                  </a:lnTo>
                  <a:lnTo>
                    <a:pt x="8293" y="53086"/>
                  </a:lnTo>
                  <a:lnTo>
                    <a:pt x="7797" y="53340"/>
                  </a:lnTo>
                  <a:lnTo>
                    <a:pt x="7708" y="53467"/>
                  </a:lnTo>
                  <a:lnTo>
                    <a:pt x="7543" y="53467"/>
                  </a:lnTo>
                  <a:lnTo>
                    <a:pt x="7620" y="53340"/>
                  </a:lnTo>
                  <a:lnTo>
                    <a:pt x="7061" y="52578"/>
                  </a:lnTo>
                  <a:lnTo>
                    <a:pt x="7404" y="54483"/>
                  </a:lnTo>
                  <a:lnTo>
                    <a:pt x="8623" y="54381"/>
                  </a:lnTo>
                  <a:close/>
                </a:path>
                <a:path w="77470" h="121285">
                  <a:moveTo>
                    <a:pt x="8826" y="45643"/>
                  </a:moveTo>
                  <a:lnTo>
                    <a:pt x="8674" y="45656"/>
                  </a:lnTo>
                  <a:lnTo>
                    <a:pt x="8547" y="45720"/>
                  </a:lnTo>
                  <a:lnTo>
                    <a:pt x="8826" y="45643"/>
                  </a:lnTo>
                  <a:close/>
                </a:path>
                <a:path w="77470" h="121285">
                  <a:moveTo>
                    <a:pt x="8966" y="38277"/>
                  </a:moveTo>
                  <a:lnTo>
                    <a:pt x="8788" y="38468"/>
                  </a:lnTo>
                  <a:lnTo>
                    <a:pt x="8966" y="38277"/>
                  </a:lnTo>
                  <a:close/>
                </a:path>
                <a:path w="77470" h="121285">
                  <a:moveTo>
                    <a:pt x="9144" y="62611"/>
                  </a:moveTo>
                  <a:lnTo>
                    <a:pt x="7175" y="63373"/>
                  </a:lnTo>
                  <a:lnTo>
                    <a:pt x="7213" y="61849"/>
                  </a:lnTo>
                  <a:lnTo>
                    <a:pt x="7759" y="62103"/>
                  </a:lnTo>
                  <a:lnTo>
                    <a:pt x="7962" y="61849"/>
                  </a:lnTo>
                  <a:lnTo>
                    <a:pt x="7683" y="61722"/>
                  </a:lnTo>
                  <a:lnTo>
                    <a:pt x="7226" y="61595"/>
                  </a:lnTo>
                  <a:lnTo>
                    <a:pt x="6858" y="61023"/>
                  </a:lnTo>
                  <a:lnTo>
                    <a:pt x="6858" y="63754"/>
                  </a:lnTo>
                  <a:lnTo>
                    <a:pt x="6565" y="65011"/>
                  </a:lnTo>
                  <a:lnTo>
                    <a:pt x="6477" y="64643"/>
                  </a:lnTo>
                  <a:lnTo>
                    <a:pt x="6083" y="64135"/>
                  </a:lnTo>
                  <a:lnTo>
                    <a:pt x="5892" y="63881"/>
                  </a:lnTo>
                  <a:lnTo>
                    <a:pt x="6858" y="63754"/>
                  </a:lnTo>
                  <a:lnTo>
                    <a:pt x="6858" y="61023"/>
                  </a:lnTo>
                  <a:lnTo>
                    <a:pt x="7277" y="59944"/>
                  </a:lnTo>
                  <a:lnTo>
                    <a:pt x="6540" y="59944"/>
                  </a:lnTo>
                  <a:lnTo>
                    <a:pt x="6604" y="59309"/>
                  </a:lnTo>
                  <a:lnTo>
                    <a:pt x="6388" y="59944"/>
                  </a:lnTo>
                  <a:lnTo>
                    <a:pt x="5842" y="59690"/>
                  </a:lnTo>
                  <a:lnTo>
                    <a:pt x="5905" y="59309"/>
                  </a:lnTo>
                  <a:lnTo>
                    <a:pt x="5842" y="58826"/>
                  </a:lnTo>
                  <a:lnTo>
                    <a:pt x="5778" y="58547"/>
                  </a:lnTo>
                  <a:lnTo>
                    <a:pt x="5308" y="58166"/>
                  </a:lnTo>
                  <a:lnTo>
                    <a:pt x="7277" y="57150"/>
                  </a:lnTo>
                  <a:lnTo>
                    <a:pt x="6705" y="56134"/>
                  </a:lnTo>
                  <a:lnTo>
                    <a:pt x="7099" y="55626"/>
                  </a:lnTo>
                  <a:lnTo>
                    <a:pt x="7734" y="56134"/>
                  </a:lnTo>
                  <a:lnTo>
                    <a:pt x="8001" y="55626"/>
                  </a:lnTo>
                  <a:lnTo>
                    <a:pt x="7645" y="54991"/>
                  </a:lnTo>
                  <a:lnTo>
                    <a:pt x="7505" y="54737"/>
                  </a:lnTo>
                  <a:lnTo>
                    <a:pt x="6832" y="53860"/>
                  </a:lnTo>
                  <a:lnTo>
                    <a:pt x="6807" y="54737"/>
                  </a:lnTo>
                  <a:lnTo>
                    <a:pt x="6705" y="54991"/>
                  </a:lnTo>
                  <a:lnTo>
                    <a:pt x="6489" y="54737"/>
                  </a:lnTo>
                  <a:lnTo>
                    <a:pt x="6273" y="54508"/>
                  </a:lnTo>
                  <a:lnTo>
                    <a:pt x="5702" y="54737"/>
                  </a:lnTo>
                  <a:lnTo>
                    <a:pt x="5867" y="54610"/>
                  </a:lnTo>
                  <a:lnTo>
                    <a:pt x="6032" y="54483"/>
                  </a:lnTo>
                  <a:lnTo>
                    <a:pt x="6146" y="54356"/>
                  </a:lnTo>
                  <a:lnTo>
                    <a:pt x="6515" y="54114"/>
                  </a:lnTo>
                  <a:lnTo>
                    <a:pt x="6692" y="54356"/>
                  </a:lnTo>
                  <a:lnTo>
                    <a:pt x="6807" y="54737"/>
                  </a:lnTo>
                  <a:lnTo>
                    <a:pt x="6807" y="53822"/>
                  </a:lnTo>
                  <a:lnTo>
                    <a:pt x="6464" y="53340"/>
                  </a:lnTo>
                  <a:lnTo>
                    <a:pt x="6451" y="53644"/>
                  </a:lnTo>
                  <a:lnTo>
                    <a:pt x="5143" y="52959"/>
                  </a:lnTo>
                  <a:lnTo>
                    <a:pt x="5981" y="51943"/>
                  </a:lnTo>
                  <a:lnTo>
                    <a:pt x="7785" y="52197"/>
                  </a:lnTo>
                  <a:lnTo>
                    <a:pt x="7950" y="51943"/>
                  </a:lnTo>
                  <a:lnTo>
                    <a:pt x="8712" y="50800"/>
                  </a:lnTo>
                  <a:lnTo>
                    <a:pt x="8559" y="50673"/>
                  </a:lnTo>
                  <a:lnTo>
                    <a:pt x="2019" y="50673"/>
                  </a:lnTo>
                  <a:lnTo>
                    <a:pt x="1206" y="50673"/>
                  </a:lnTo>
                  <a:lnTo>
                    <a:pt x="1993" y="51689"/>
                  </a:lnTo>
                  <a:lnTo>
                    <a:pt x="2006" y="52197"/>
                  </a:lnTo>
                  <a:lnTo>
                    <a:pt x="1714" y="53594"/>
                  </a:lnTo>
                  <a:lnTo>
                    <a:pt x="1587" y="54102"/>
                  </a:lnTo>
                  <a:lnTo>
                    <a:pt x="1397" y="54610"/>
                  </a:lnTo>
                  <a:lnTo>
                    <a:pt x="1041" y="53594"/>
                  </a:lnTo>
                  <a:lnTo>
                    <a:pt x="812" y="53467"/>
                  </a:lnTo>
                  <a:lnTo>
                    <a:pt x="1117" y="54991"/>
                  </a:lnTo>
                  <a:lnTo>
                    <a:pt x="1206" y="55880"/>
                  </a:lnTo>
                  <a:lnTo>
                    <a:pt x="596" y="57531"/>
                  </a:lnTo>
                  <a:lnTo>
                    <a:pt x="546" y="58166"/>
                  </a:lnTo>
                  <a:lnTo>
                    <a:pt x="1143" y="59880"/>
                  </a:lnTo>
                  <a:lnTo>
                    <a:pt x="1993" y="59309"/>
                  </a:lnTo>
                  <a:lnTo>
                    <a:pt x="2882" y="61506"/>
                  </a:lnTo>
                  <a:lnTo>
                    <a:pt x="1612" y="60960"/>
                  </a:lnTo>
                  <a:lnTo>
                    <a:pt x="2933" y="63627"/>
                  </a:lnTo>
                  <a:lnTo>
                    <a:pt x="660" y="62611"/>
                  </a:lnTo>
                  <a:lnTo>
                    <a:pt x="774" y="62865"/>
                  </a:lnTo>
                  <a:lnTo>
                    <a:pt x="1079" y="63119"/>
                  </a:lnTo>
                  <a:lnTo>
                    <a:pt x="1498" y="63119"/>
                  </a:lnTo>
                  <a:lnTo>
                    <a:pt x="1371" y="63500"/>
                  </a:lnTo>
                  <a:lnTo>
                    <a:pt x="1117" y="63627"/>
                  </a:lnTo>
                  <a:lnTo>
                    <a:pt x="647" y="63246"/>
                  </a:lnTo>
                  <a:lnTo>
                    <a:pt x="952" y="64643"/>
                  </a:lnTo>
                  <a:lnTo>
                    <a:pt x="1676" y="64135"/>
                  </a:lnTo>
                  <a:lnTo>
                    <a:pt x="1587" y="65405"/>
                  </a:lnTo>
                  <a:lnTo>
                    <a:pt x="1282" y="65405"/>
                  </a:lnTo>
                  <a:lnTo>
                    <a:pt x="1181" y="65151"/>
                  </a:lnTo>
                  <a:lnTo>
                    <a:pt x="838" y="65024"/>
                  </a:lnTo>
                  <a:lnTo>
                    <a:pt x="1168" y="65405"/>
                  </a:lnTo>
                  <a:lnTo>
                    <a:pt x="1714" y="66040"/>
                  </a:lnTo>
                  <a:lnTo>
                    <a:pt x="1828" y="66675"/>
                  </a:lnTo>
                  <a:lnTo>
                    <a:pt x="1612" y="67437"/>
                  </a:lnTo>
                  <a:lnTo>
                    <a:pt x="1422" y="67310"/>
                  </a:lnTo>
                  <a:lnTo>
                    <a:pt x="1206" y="67424"/>
                  </a:lnTo>
                  <a:lnTo>
                    <a:pt x="1181" y="68961"/>
                  </a:lnTo>
                  <a:lnTo>
                    <a:pt x="2565" y="70231"/>
                  </a:lnTo>
                  <a:lnTo>
                    <a:pt x="1892" y="72263"/>
                  </a:lnTo>
                  <a:lnTo>
                    <a:pt x="584" y="71628"/>
                  </a:lnTo>
                  <a:lnTo>
                    <a:pt x="1422" y="73025"/>
                  </a:lnTo>
                  <a:lnTo>
                    <a:pt x="279" y="73025"/>
                  </a:lnTo>
                  <a:lnTo>
                    <a:pt x="609" y="74168"/>
                  </a:lnTo>
                  <a:lnTo>
                    <a:pt x="1168" y="73787"/>
                  </a:lnTo>
                  <a:lnTo>
                    <a:pt x="1257" y="74803"/>
                  </a:lnTo>
                  <a:lnTo>
                    <a:pt x="1854" y="75438"/>
                  </a:lnTo>
                  <a:lnTo>
                    <a:pt x="1917" y="75692"/>
                  </a:lnTo>
                  <a:lnTo>
                    <a:pt x="1587" y="76454"/>
                  </a:lnTo>
                  <a:lnTo>
                    <a:pt x="1117" y="75692"/>
                  </a:lnTo>
                  <a:lnTo>
                    <a:pt x="1333" y="77470"/>
                  </a:lnTo>
                  <a:lnTo>
                    <a:pt x="1778" y="76454"/>
                  </a:lnTo>
                  <a:lnTo>
                    <a:pt x="2362" y="77470"/>
                  </a:lnTo>
                  <a:lnTo>
                    <a:pt x="3225" y="76327"/>
                  </a:lnTo>
                  <a:lnTo>
                    <a:pt x="2908" y="77724"/>
                  </a:lnTo>
                  <a:lnTo>
                    <a:pt x="2895" y="78613"/>
                  </a:lnTo>
                  <a:lnTo>
                    <a:pt x="2209" y="79121"/>
                  </a:lnTo>
                  <a:lnTo>
                    <a:pt x="2768" y="79883"/>
                  </a:lnTo>
                  <a:lnTo>
                    <a:pt x="2832" y="80391"/>
                  </a:lnTo>
                  <a:lnTo>
                    <a:pt x="2654" y="80772"/>
                  </a:lnTo>
                  <a:lnTo>
                    <a:pt x="2273" y="80899"/>
                  </a:lnTo>
                  <a:lnTo>
                    <a:pt x="1384" y="80645"/>
                  </a:lnTo>
                  <a:lnTo>
                    <a:pt x="1143" y="80772"/>
                  </a:lnTo>
                  <a:lnTo>
                    <a:pt x="2095" y="81280"/>
                  </a:lnTo>
                  <a:lnTo>
                    <a:pt x="1346" y="82931"/>
                  </a:lnTo>
                  <a:lnTo>
                    <a:pt x="1930" y="83312"/>
                  </a:lnTo>
                  <a:lnTo>
                    <a:pt x="1371" y="83312"/>
                  </a:lnTo>
                  <a:lnTo>
                    <a:pt x="2120" y="83820"/>
                  </a:lnTo>
                  <a:lnTo>
                    <a:pt x="1841" y="84201"/>
                  </a:lnTo>
                  <a:lnTo>
                    <a:pt x="1244" y="84201"/>
                  </a:lnTo>
                  <a:lnTo>
                    <a:pt x="990" y="85344"/>
                  </a:lnTo>
                  <a:lnTo>
                    <a:pt x="2730" y="83820"/>
                  </a:lnTo>
                  <a:lnTo>
                    <a:pt x="1968" y="85344"/>
                  </a:lnTo>
                  <a:lnTo>
                    <a:pt x="1930" y="85217"/>
                  </a:lnTo>
                  <a:lnTo>
                    <a:pt x="1803" y="85217"/>
                  </a:lnTo>
                  <a:lnTo>
                    <a:pt x="1714" y="84963"/>
                  </a:lnTo>
                  <a:lnTo>
                    <a:pt x="1346" y="86106"/>
                  </a:lnTo>
                  <a:lnTo>
                    <a:pt x="1282" y="86614"/>
                  </a:lnTo>
                  <a:lnTo>
                    <a:pt x="1879" y="87884"/>
                  </a:lnTo>
                  <a:lnTo>
                    <a:pt x="1905" y="88392"/>
                  </a:lnTo>
                  <a:lnTo>
                    <a:pt x="1498" y="89535"/>
                  </a:lnTo>
                  <a:lnTo>
                    <a:pt x="444" y="89763"/>
                  </a:lnTo>
                  <a:lnTo>
                    <a:pt x="355" y="90297"/>
                  </a:lnTo>
                  <a:lnTo>
                    <a:pt x="482" y="90932"/>
                  </a:lnTo>
                  <a:lnTo>
                    <a:pt x="1168" y="92583"/>
                  </a:lnTo>
                  <a:lnTo>
                    <a:pt x="1257" y="93853"/>
                  </a:lnTo>
                  <a:lnTo>
                    <a:pt x="1041" y="95250"/>
                  </a:lnTo>
                  <a:lnTo>
                    <a:pt x="1181" y="94869"/>
                  </a:lnTo>
                  <a:lnTo>
                    <a:pt x="2806" y="95123"/>
                  </a:lnTo>
                  <a:lnTo>
                    <a:pt x="330" y="96393"/>
                  </a:lnTo>
                  <a:lnTo>
                    <a:pt x="876" y="97155"/>
                  </a:lnTo>
                  <a:lnTo>
                    <a:pt x="342" y="97155"/>
                  </a:lnTo>
                  <a:lnTo>
                    <a:pt x="317" y="98933"/>
                  </a:lnTo>
                  <a:lnTo>
                    <a:pt x="571" y="100203"/>
                  </a:lnTo>
                  <a:lnTo>
                    <a:pt x="1003" y="100711"/>
                  </a:lnTo>
                  <a:lnTo>
                    <a:pt x="1130" y="101727"/>
                  </a:lnTo>
                  <a:lnTo>
                    <a:pt x="800" y="101473"/>
                  </a:lnTo>
                  <a:lnTo>
                    <a:pt x="533" y="101600"/>
                  </a:lnTo>
                  <a:lnTo>
                    <a:pt x="304" y="101981"/>
                  </a:lnTo>
                  <a:lnTo>
                    <a:pt x="12" y="102616"/>
                  </a:lnTo>
                  <a:lnTo>
                    <a:pt x="0" y="104394"/>
                  </a:lnTo>
                  <a:lnTo>
                    <a:pt x="241" y="105029"/>
                  </a:lnTo>
                  <a:lnTo>
                    <a:pt x="558" y="105664"/>
                  </a:lnTo>
                  <a:lnTo>
                    <a:pt x="1054" y="106172"/>
                  </a:lnTo>
                  <a:lnTo>
                    <a:pt x="1384" y="106426"/>
                  </a:lnTo>
                  <a:lnTo>
                    <a:pt x="2082" y="106426"/>
                  </a:lnTo>
                  <a:lnTo>
                    <a:pt x="2578" y="106680"/>
                  </a:lnTo>
                  <a:lnTo>
                    <a:pt x="2489" y="105918"/>
                  </a:lnTo>
                  <a:lnTo>
                    <a:pt x="4216" y="109220"/>
                  </a:lnTo>
                  <a:lnTo>
                    <a:pt x="6921" y="107416"/>
                  </a:lnTo>
                  <a:lnTo>
                    <a:pt x="7023" y="107188"/>
                  </a:lnTo>
                  <a:lnTo>
                    <a:pt x="7188" y="106680"/>
                  </a:lnTo>
                  <a:lnTo>
                    <a:pt x="7188" y="106426"/>
                  </a:lnTo>
                  <a:lnTo>
                    <a:pt x="7035" y="106172"/>
                  </a:lnTo>
                  <a:lnTo>
                    <a:pt x="7239" y="106045"/>
                  </a:lnTo>
                  <a:lnTo>
                    <a:pt x="7099" y="105918"/>
                  </a:lnTo>
                  <a:lnTo>
                    <a:pt x="6870" y="105791"/>
                  </a:lnTo>
                  <a:lnTo>
                    <a:pt x="7112" y="105283"/>
                  </a:lnTo>
                  <a:lnTo>
                    <a:pt x="6692" y="105283"/>
                  </a:lnTo>
                  <a:lnTo>
                    <a:pt x="6946" y="104902"/>
                  </a:lnTo>
                  <a:lnTo>
                    <a:pt x="7073" y="104902"/>
                  </a:lnTo>
                  <a:lnTo>
                    <a:pt x="7251" y="105283"/>
                  </a:lnTo>
                  <a:lnTo>
                    <a:pt x="7391" y="105232"/>
                  </a:lnTo>
                  <a:lnTo>
                    <a:pt x="7531" y="105156"/>
                  </a:lnTo>
                  <a:lnTo>
                    <a:pt x="7200" y="104902"/>
                  </a:lnTo>
                  <a:lnTo>
                    <a:pt x="7035" y="104775"/>
                  </a:lnTo>
                  <a:lnTo>
                    <a:pt x="6667" y="104394"/>
                  </a:lnTo>
                  <a:lnTo>
                    <a:pt x="6540" y="104267"/>
                  </a:lnTo>
                  <a:lnTo>
                    <a:pt x="6502" y="103632"/>
                  </a:lnTo>
                  <a:lnTo>
                    <a:pt x="6413" y="104013"/>
                  </a:lnTo>
                  <a:lnTo>
                    <a:pt x="6184" y="104394"/>
                  </a:lnTo>
                  <a:lnTo>
                    <a:pt x="5765" y="104394"/>
                  </a:lnTo>
                  <a:lnTo>
                    <a:pt x="4749" y="104013"/>
                  </a:lnTo>
                  <a:lnTo>
                    <a:pt x="5461" y="103632"/>
                  </a:lnTo>
                  <a:lnTo>
                    <a:pt x="5473" y="103251"/>
                  </a:lnTo>
                  <a:lnTo>
                    <a:pt x="5232" y="102997"/>
                  </a:lnTo>
                  <a:lnTo>
                    <a:pt x="4826" y="103251"/>
                  </a:lnTo>
                  <a:lnTo>
                    <a:pt x="4343" y="102616"/>
                  </a:lnTo>
                  <a:lnTo>
                    <a:pt x="4000" y="103505"/>
                  </a:lnTo>
                  <a:lnTo>
                    <a:pt x="3822" y="103416"/>
                  </a:lnTo>
                  <a:lnTo>
                    <a:pt x="3937" y="102831"/>
                  </a:lnTo>
                  <a:lnTo>
                    <a:pt x="3721" y="102577"/>
                  </a:lnTo>
                  <a:lnTo>
                    <a:pt x="3479" y="103276"/>
                  </a:lnTo>
                  <a:lnTo>
                    <a:pt x="3200" y="103378"/>
                  </a:lnTo>
                  <a:lnTo>
                    <a:pt x="3162" y="103593"/>
                  </a:lnTo>
                  <a:lnTo>
                    <a:pt x="3162" y="103365"/>
                  </a:lnTo>
                  <a:lnTo>
                    <a:pt x="2997" y="103251"/>
                  </a:lnTo>
                  <a:lnTo>
                    <a:pt x="3098" y="102743"/>
                  </a:lnTo>
                  <a:lnTo>
                    <a:pt x="3556" y="101727"/>
                  </a:lnTo>
                  <a:lnTo>
                    <a:pt x="3721" y="99441"/>
                  </a:lnTo>
                  <a:lnTo>
                    <a:pt x="3987" y="98679"/>
                  </a:lnTo>
                  <a:lnTo>
                    <a:pt x="3873" y="97663"/>
                  </a:lnTo>
                  <a:lnTo>
                    <a:pt x="4178" y="97663"/>
                  </a:lnTo>
                  <a:lnTo>
                    <a:pt x="4102" y="97409"/>
                  </a:lnTo>
                  <a:lnTo>
                    <a:pt x="4025" y="97155"/>
                  </a:lnTo>
                  <a:lnTo>
                    <a:pt x="3860" y="96647"/>
                  </a:lnTo>
                  <a:lnTo>
                    <a:pt x="3975" y="95885"/>
                  </a:lnTo>
                  <a:lnTo>
                    <a:pt x="3949" y="95250"/>
                  </a:lnTo>
                  <a:lnTo>
                    <a:pt x="3644" y="94869"/>
                  </a:lnTo>
                  <a:lnTo>
                    <a:pt x="3429" y="94615"/>
                  </a:lnTo>
                  <a:lnTo>
                    <a:pt x="3429" y="94234"/>
                  </a:lnTo>
                  <a:lnTo>
                    <a:pt x="4000" y="93853"/>
                  </a:lnTo>
                  <a:lnTo>
                    <a:pt x="4356" y="93980"/>
                  </a:lnTo>
                  <a:lnTo>
                    <a:pt x="4330" y="93853"/>
                  </a:lnTo>
                  <a:lnTo>
                    <a:pt x="4152" y="93218"/>
                  </a:lnTo>
                  <a:lnTo>
                    <a:pt x="3810" y="93091"/>
                  </a:lnTo>
                  <a:lnTo>
                    <a:pt x="4394" y="91948"/>
                  </a:lnTo>
                  <a:lnTo>
                    <a:pt x="4749" y="92633"/>
                  </a:lnTo>
                  <a:lnTo>
                    <a:pt x="4851" y="91948"/>
                  </a:lnTo>
                  <a:lnTo>
                    <a:pt x="4876" y="91694"/>
                  </a:lnTo>
                  <a:lnTo>
                    <a:pt x="4876" y="92417"/>
                  </a:lnTo>
                  <a:lnTo>
                    <a:pt x="5067" y="91821"/>
                  </a:lnTo>
                  <a:lnTo>
                    <a:pt x="5321" y="91694"/>
                  </a:lnTo>
                  <a:lnTo>
                    <a:pt x="5562" y="91567"/>
                  </a:lnTo>
                  <a:lnTo>
                    <a:pt x="4800" y="90297"/>
                  </a:lnTo>
                  <a:lnTo>
                    <a:pt x="5549" y="90805"/>
                  </a:lnTo>
                  <a:lnTo>
                    <a:pt x="5676" y="90297"/>
                  </a:lnTo>
                  <a:lnTo>
                    <a:pt x="5803" y="89789"/>
                  </a:lnTo>
                  <a:lnTo>
                    <a:pt x="5638" y="89027"/>
                  </a:lnTo>
                  <a:lnTo>
                    <a:pt x="5029" y="89789"/>
                  </a:lnTo>
                  <a:lnTo>
                    <a:pt x="5156" y="88138"/>
                  </a:lnTo>
                  <a:lnTo>
                    <a:pt x="6159" y="88646"/>
                  </a:lnTo>
                  <a:lnTo>
                    <a:pt x="6477" y="88138"/>
                  </a:lnTo>
                  <a:lnTo>
                    <a:pt x="7505" y="86487"/>
                  </a:lnTo>
                  <a:lnTo>
                    <a:pt x="5880" y="85344"/>
                  </a:lnTo>
                  <a:lnTo>
                    <a:pt x="4419" y="84328"/>
                  </a:lnTo>
                  <a:lnTo>
                    <a:pt x="5080" y="83820"/>
                  </a:lnTo>
                  <a:lnTo>
                    <a:pt x="5397" y="83566"/>
                  </a:lnTo>
                  <a:lnTo>
                    <a:pt x="5168" y="83312"/>
                  </a:lnTo>
                  <a:lnTo>
                    <a:pt x="5372" y="82296"/>
                  </a:lnTo>
                  <a:lnTo>
                    <a:pt x="6858" y="81280"/>
                  </a:lnTo>
                  <a:lnTo>
                    <a:pt x="6858" y="80899"/>
                  </a:lnTo>
                  <a:lnTo>
                    <a:pt x="7454" y="79502"/>
                  </a:lnTo>
                  <a:lnTo>
                    <a:pt x="5397" y="79502"/>
                  </a:lnTo>
                  <a:lnTo>
                    <a:pt x="5715" y="78359"/>
                  </a:lnTo>
                  <a:lnTo>
                    <a:pt x="5778" y="78105"/>
                  </a:lnTo>
                  <a:lnTo>
                    <a:pt x="5422" y="78232"/>
                  </a:lnTo>
                  <a:lnTo>
                    <a:pt x="4445" y="78359"/>
                  </a:lnTo>
                  <a:lnTo>
                    <a:pt x="4152" y="77470"/>
                  </a:lnTo>
                  <a:lnTo>
                    <a:pt x="4241" y="76327"/>
                  </a:lnTo>
                  <a:lnTo>
                    <a:pt x="5638" y="76073"/>
                  </a:lnTo>
                  <a:lnTo>
                    <a:pt x="5753" y="76327"/>
                  </a:lnTo>
                  <a:lnTo>
                    <a:pt x="5842" y="77089"/>
                  </a:lnTo>
                  <a:lnTo>
                    <a:pt x="5816" y="77343"/>
                  </a:lnTo>
                  <a:lnTo>
                    <a:pt x="6007" y="77851"/>
                  </a:lnTo>
                  <a:lnTo>
                    <a:pt x="6400" y="77470"/>
                  </a:lnTo>
                  <a:lnTo>
                    <a:pt x="6045" y="77343"/>
                  </a:lnTo>
                  <a:lnTo>
                    <a:pt x="6324" y="76962"/>
                  </a:lnTo>
                  <a:lnTo>
                    <a:pt x="6400" y="76073"/>
                  </a:lnTo>
                  <a:lnTo>
                    <a:pt x="6388" y="75946"/>
                  </a:lnTo>
                  <a:lnTo>
                    <a:pt x="6375" y="75488"/>
                  </a:lnTo>
                  <a:lnTo>
                    <a:pt x="6184" y="75946"/>
                  </a:lnTo>
                  <a:lnTo>
                    <a:pt x="6375" y="75438"/>
                  </a:lnTo>
                  <a:lnTo>
                    <a:pt x="6718" y="74676"/>
                  </a:lnTo>
                  <a:lnTo>
                    <a:pt x="6286" y="74041"/>
                  </a:lnTo>
                  <a:lnTo>
                    <a:pt x="6235" y="73787"/>
                  </a:lnTo>
                  <a:lnTo>
                    <a:pt x="6591" y="72644"/>
                  </a:lnTo>
                  <a:lnTo>
                    <a:pt x="6388" y="72898"/>
                  </a:lnTo>
                  <a:lnTo>
                    <a:pt x="5956" y="73025"/>
                  </a:lnTo>
                  <a:lnTo>
                    <a:pt x="6096" y="72263"/>
                  </a:lnTo>
                  <a:lnTo>
                    <a:pt x="6197" y="71882"/>
                  </a:lnTo>
                  <a:lnTo>
                    <a:pt x="6477" y="70866"/>
                  </a:lnTo>
                  <a:lnTo>
                    <a:pt x="5308" y="71882"/>
                  </a:lnTo>
                  <a:lnTo>
                    <a:pt x="5422" y="70358"/>
                  </a:lnTo>
                  <a:lnTo>
                    <a:pt x="5829" y="69850"/>
                  </a:lnTo>
                  <a:lnTo>
                    <a:pt x="6527" y="70866"/>
                  </a:lnTo>
                  <a:lnTo>
                    <a:pt x="6235" y="69850"/>
                  </a:lnTo>
                  <a:lnTo>
                    <a:pt x="6286" y="69342"/>
                  </a:lnTo>
                  <a:lnTo>
                    <a:pt x="6591" y="68707"/>
                  </a:lnTo>
                  <a:lnTo>
                    <a:pt x="7416" y="69723"/>
                  </a:lnTo>
                  <a:lnTo>
                    <a:pt x="6921" y="68707"/>
                  </a:lnTo>
                  <a:lnTo>
                    <a:pt x="6794" y="68453"/>
                  </a:lnTo>
                  <a:lnTo>
                    <a:pt x="8026" y="67437"/>
                  </a:lnTo>
                  <a:lnTo>
                    <a:pt x="8204" y="66675"/>
                  </a:lnTo>
                  <a:lnTo>
                    <a:pt x="8293" y="66903"/>
                  </a:lnTo>
                  <a:lnTo>
                    <a:pt x="8356" y="66294"/>
                  </a:lnTo>
                  <a:lnTo>
                    <a:pt x="7594" y="66675"/>
                  </a:lnTo>
                  <a:lnTo>
                    <a:pt x="7747" y="66294"/>
                  </a:lnTo>
                  <a:lnTo>
                    <a:pt x="7772" y="65913"/>
                  </a:lnTo>
                  <a:lnTo>
                    <a:pt x="8077" y="65913"/>
                  </a:lnTo>
                  <a:lnTo>
                    <a:pt x="7620" y="65532"/>
                  </a:lnTo>
                  <a:lnTo>
                    <a:pt x="6845" y="66294"/>
                  </a:lnTo>
                  <a:lnTo>
                    <a:pt x="6337" y="65532"/>
                  </a:lnTo>
                  <a:lnTo>
                    <a:pt x="6464" y="65151"/>
                  </a:lnTo>
                  <a:lnTo>
                    <a:pt x="6565" y="65024"/>
                  </a:lnTo>
                  <a:lnTo>
                    <a:pt x="6515" y="65278"/>
                  </a:lnTo>
                  <a:lnTo>
                    <a:pt x="7734" y="63754"/>
                  </a:lnTo>
                  <a:lnTo>
                    <a:pt x="7835" y="63627"/>
                  </a:lnTo>
                  <a:lnTo>
                    <a:pt x="7924" y="64300"/>
                  </a:lnTo>
                  <a:lnTo>
                    <a:pt x="8013" y="64008"/>
                  </a:lnTo>
                  <a:lnTo>
                    <a:pt x="8115" y="63881"/>
                  </a:lnTo>
                  <a:lnTo>
                    <a:pt x="8255" y="64135"/>
                  </a:lnTo>
                  <a:lnTo>
                    <a:pt x="8343" y="64325"/>
                  </a:lnTo>
                  <a:lnTo>
                    <a:pt x="8331" y="64198"/>
                  </a:lnTo>
                  <a:lnTo>
                    <a:pt x="8420" y="63881"/>
                  </a:lnTo>
                  <a:lnTo>
                    <a:pt x="8712" y="63373"/>
                  </a:lnTo>
                  <a:lnTo>
                    <a:pt x="9144" y="62611"/>
                  </a:lnTo>
                  <a:close/>
                </a:path>
                <a:path w="77470" h="121285">
                  <a:moveTo>
                    <a:pt x="11061" y="33477"/>
                  </a:moveTo>
                  <a:lnTo>
                    <a:pt x="10972" y="32816"/>
                  </a:lnTo>
                  <a:lnTo>
                    <a:pt x="9994" y="32702"/>
                  </a:lnTo>
                  <a:lnTo>
                    <a:pt x="10045" y="33108"/>
                  </a:lnTo>
                  <a:lnTo>
                    <a:pt x="11061" y="33477"/>
                  </a:lnTo>
                  <a:close/>
                </a:path>
                <a:path w="77470" h="121285">
                  <a:moveTo>
                    <a:pt x="12712" y="106019"/>
                  </a:moveTo>
                  <a:lnTo>
                    <a:pt x="12280" y="106286"/>
                  </a:lnTo>
                  <a:lnTo>
                    <a:pt x="12433" y="106349"/>
                  </a:lnTo>
                  <a:lnTo>
                    <a:pt x="12598" y="106146"/>
                  </a:lnTo>
                  <a:lnTo>
                    <a:pt x="12712" y="106019"/>
                  </a:lnTo>
                  <a:close/>
                </a:path>
                <a:path w="77470" h="121285">
                  <a:moveTo>
                    <a:pt x="15659" y="110744"/>
                  </a:moveTo>
                  <a:lnTo>
                    <a:pt x="14998" y="110109"/>
                  </a:lnTo>
                  <a:lnTo>
                    <a:pt x="14795" y="110744"/>
                  </a:lnTo>
                  <a:lnTo>
                    <a:pt x="15544" y="110871"/>
                  </a:lnTo>
                  <a:lnTo>
                    <a:pt x="15659" y="110744"/>
                  </a:lnTo>
                  <a:close/>
                </a:path>
                <a:path w="77470" h="121285">
                  <a:moveTo>
                    <a:pt x="16040" y="18084"/>
                  </a:moveTo>
                  <a:lnTo>
                    <a:pt x="15824" y="17653"/>
                  </a:lnTo>
                  <a:lnTo>
                    <a:pt x="15633" y="18059"/>
                  </a:lnTo>
                  <a:lnTo>
                    <a:pt x="16040" y="18084"/>
                  </a:lnTo>
                  <a:close/>
                </a:path>
                <a:path w="77470" h="121285">
                  <a:moveTo>
                    <a:pt x="16852" y="18161"/>
                  </a:moveTo>
                  <a:lnTo>
                    <a:pt x="16040" y="18084"/>
                  </a:lnTo>
                  <a:lnTo>
                    <a:pt x="16205" y="18415"/>
                  </a:lnTo>
                  <a:lnTo>
                    <a:pt x="15798" y="18288"/>
                  </a:lnTo>
                  <a:lnTo>
                    <a:pt x="16598" y="18669"/>
                  </a:lnTo>
                  <a:lnTo>
                    <a:pt x="16725" y="18415"/>
                  </a:lnTo>
                  <a:lnTo>
                    <a:pt x="16852" y="18161"/>
                  </a:lnTo>
                  <a:close/>
                </a:path>
                <a:path w="77470" h="121285">
                  <a:moveTo>
                    <a:pt x="20739" y="109042"/>
                  </a:moveTo>
                  <a:lnTo>
                    <a:pt x="20561" y="108927"/>
                  </a:lnTo>
                  <a:lnTo>
                    <a:pt x="20167" y="109702"/>
                  </a:lnTo>
                  <a:lnTo>
                    <a:pt x="19951" y="110020"/>
                  </a:lnTo>
                  <a:lnTo>
                    <a:pt x="20193" y="109740"/>
                  </a:lnTo>
                  <a:lnTo>
                    <a:pt x="20396" y="109626"/>
                  </a:lnTo>
                  <a:lnTo>
                    <a:pt x="20574" y="109639"/>
                  </a:lnTo>
                  <a:lnTo>
                    <a:pt x="20650" y="109486"/>
                  </a:lnTo>
                  <a:lnTo>
                    <a:pt x="20701" y="109308"/>
                  </a:lnTo>
                  <a:lnTo>
                    <a:pt x="20739" y="109042"/>
                  </a:lnTo>
                  <a:close/>
                </a:path>
                <a:path w="77470" h="121285">
                  <a:moveTo>
                    <a:pt x="20828" y="113779"/>
                  </a:moveTo>
                  <a:close/>
                </a:path>
                <a:path w="77470" h="121285">
                  <a:moveTo>
                    <a:pt x="21780" y="14224"/>
                  </a:moveTo>
                  <a:lnTo>
                    <a:pt x="21717" y="13614"/>
                  </a:lnTo>
                  <a:lnTo>
                    <a:pt x="21348" y="13893"/>
                  </a:lnTo>
                  <a:lnTo>
                    <a:pt x="20751" y="13944"/>
                  </a:lnTo>
                  <a:lnTo>
                    <a:pt x="20662" y="14198"/>
                  </a:lnTo>
                  <a:lnTo>
                    <a:pt x="21158" y="14389"/>
                  </a:lnTo>
                  <a:lnTo>
                    <a:pt x="21780" y="14224"/>
                  </a:lnTo>
                  <a:close/>
                </a:path>
                <a:path w="77470" h="121285">
                  <a:moveTo>
                    <a:pt x="22567" y="110121"/>
                  </a:moveTo>
                  <a:lnTo>
                    <a:pt x="21996" y="109512"/>
                  </a:lnTo>
                  <a:lnTo>
                    <a:pt x="22110" y="109359"/>
                  </a:lnTo>
                  <a:lnTo>
                    <a:pt x="21551" y="109448"/>
                  </a:lnTo>
                  <a:lnTo>
                    <a:pt x="21412" y="109474"/>
                  </a:lnTo>
                  <a:lnTo>
                    <a:pt x="21818" y="109969"/>
                  </a:lnTo>
                  <a:lnTo>
                    <a:pt x="22567" y="110121"/>
                  </a:lnTo>
                  <a:close/>
                </a:path>
                <a:path w="77470" h="121285">
                  <a:moveTo>
                    <a:pt x="23977" y="115443"/>
                  </a:moveTo>
                  <a:lnTo>
                    <a:pt x="23622" y="115443"/>
                  </a:lnTo>
                  <a:lnTo>
                    <a:pt x="23545" y="115570"/>
                  </a:lnTo>
                  <a:lnTo>
                    <a:pt x="23774" y="115735"/>
                  </a:lnTo>
                  <a:lnTo>
                    <a:pt x="23977" y="115443"/>
                  </a:lnTo>
                  <a:close/>
                </a:path>
                <a:path w="77470" h="121285">
                  <a:moveTo>
                    <a:pt x="24434" y="11938"/>
                  </a:moveTo>
                  <a:lnTo>
                    <a:pt x="24422" y="11811"/>
                  </a:lnTo>
                  <a:lnTo>
                    <a:pt x="24358" y="11176"/>
                  </a:lnTo>
                  <a:lnTo>
                    <a:pt x="24295" y="11303"/>
                  </a:lnTo>
                  <a:lnTo>
                    <a:pt x="24168" y="11811"/>
                  </a:lnTo>
                  <a:lnTo>
                    <a:pt x="23876" y="11811"/>
                  </a:lnTo>
                  <a:lnTo>
                    <a:pt x="23876" y="11137"/>
                  </a:lnTo>
                  <a:lnTo>
                    <a:pt x="23291" y="12065"/>
                  </a:lnTo>
                  <a:lnTo>
                    <a:pt x="23164" y="12319"/>
                  </a:lnTo>
                  <a:lnTo>
                    <a:pt x="22923" y="13081"/>
                  </a:lnTo>
                  <a:lnTo>
                    <a:pt x="23393" y="12827"/>
                  </a:lnTo>
                  <a:lnTo>
                    <a:pt x="24434" y="11938"/>
                  </a:lnTo>
                  <a:close/>
                </a:path>
                <a:path w="77470" h="121285">
                  <a:moveTo>
                    <a:pt x="24460" y="116205"/>
                  </a:moveTo>
                  <a:lnTo>
                    <a:pt x="23774" y="115735"/>
                  </a:lnTo>
                  <a:lnTo>
                    <a:pt x="23533" y="116078"/>
                  </a:lnTo>
                  <a:lnTo>
                    <a:pt x="24460" y="116205"/>
                  </a:lnTo>
                  <a:close/>
                </a:path>
                <a:path w="77470" h="121285">
                  <a:moveTo>
                    <a:pt x="25082" y="112776"/>
                  </a:moveTo>
                  <a:lnTo>
                    <a:pt x="24244" y="112610"/>
                  </a:lnTo>
                  <a:lnTo>
                    <a:pt x="24180" y="112877"/>
                  </a:lnTo>
                  <a:lnTo>
                    <a:pt x="25082" y="112776"/>
                  </a:lnTo>
                  <a:close/>
                </a:path>
                <a:path w="77470" h="121285">
                  <a:moveTo>
                    <a:pt x="26860" y="112712"/>
                  </a:moveTo>
                  <a:lnTo>
                    <a:pt x="26809" y="112522"/>
                  </a:lnTo>
                  <a:lnTo>
                    <a:pt x="25654" y="112014"/>
                  </a:lnTo>
                  <a:lnTo>
                    <a:pt x="26860" y="112712"/>
                  </a:lnTo>
                  <a:close/>
                </a:path>
                <a:path w="77470" h="121285">
                  <a:moveTo>
                    <a:pt x="27254" y="111925"/>
                  </a:moveTo>
                  <a:lnTo>
                    <a:pt x="25996" y="110426"/>
                  </a:lnTo>
                  <a:lnTo>
                    <a:pt x="26797" y="111823"/>
                  </a:lnTo>
                  <a:lnTo>
                    <a:pt x="27254" y="111925"/>
                  </a:lnTo>
                  <a:close/>
                </a:path>
                <a:path w="77470" h="121285">
                  <a:moveTo>
                    <a:pt x="27317" y="112737"/>
                  </a:moveTo>
                  <a:lnTo>
                    <a:pt x="26797" y="111823"/>
                  </a:lnTo>
                  <a:lnTo>
                    <a:pt x="26644" y="111798"/>
                  </a:lnTo>
                  <a:lnTo>
                    <a:pt x="26809" y="112522"/>
                  </a:lnTo>
                  <a:lnTo>
                    <a:pt x="27317" y="112737"/>
                  </a:lnTo>
                  <a:close/>
                </a:path>
                <a:path w="77470" h="121285">
                  <a:moveTo>
                    <a:pt x="28371" y="2324"/>
                  </a:moveTo>
                  <a:lnTo>
                    <a:pt x="28219" y="2032"/>
                  </a:lnTo>
                  <a:lnTo>
                    <a:pt x="27762" y="2032"/>
                  </a:lnTo>
                  <a:lnTo>
                    <a:pt x="27978" y="2413"/>
                  </a:lnTo>
                  <a:lnTo>
                    <a:pt x="28371" y="2324"/>
                  </a:lnTo>
                  <a:close/>
                </a:path>
                <a:path w="77470" h="121285">
                  <a:moveTo>
                    <a:pt x="31711" y="118884"/>
                  </a:moveTo>
                  <a:lnTo>
                    <a:pt x="31381" y="117563"/>
                  </a:lnTo>
                  <a:lnTo>
                    <a:pt x="30772" y="117919"/>
                  </a:lnTo>
                  <a:lnTo>
                    <a:pt x="31127" y="118122"/>
                  </a:lnTo>
                  <a:lnTo>
                    <a:pt x="31508" y="118884"/>
                  </a:lnTo>
                  <a:lnTo>
                    <a:pt x="31711" y="118884"/>
                  </a:lnTo>
                  <a:close/>
                </a:path>
                <a:path w="77470" h="121285">
                  <a:moveTo>
                    <a:pt x="32067" y="118656"/>
                  </a:moveTo>
                  <a:lnTo>
                    <a:pt x="31864" y="118872"/>
                  </a:lnTo>
                  <a:lnTo>
                    <a:pt x="32067" y="118656"/>
                  </a:lnTo>
                  <a:close/>
                </a:path>
                <a:path w="77470" h="121285">
                  <a:moveTo>
                    <a:pt x="32232" y="118389"/>
                  </a:moveTo>
                  <a:lnTo>
                    <a:pt x="32054" y="118656"/>
                  </a:lnTo>
                  <a:lnTo>
                    <a:pt x="32169" y="118516"/>
                  </a:lnTo>
                  <a:lnTo>
                    <a:pt x="32232" y="118389"/>
                  </a:lnTo>
                  <a:close/>
                </a:path>
                <a:path w="77470" h="121285">
                  <a:moveTo>
                    <a:pt x="33451" y="119202"/>
                  </a:moveTo>
                  <a:lnTo>
                    <a:pt x="33235" y="119113"/>
                  </a:lnTo>
                  <a:lnTo>
                    <a:pt x="33362" y="119189"/>
                  </a:lnTo>
                  <a:close/>
                </a:path>
                <a:path w="77470" h="121285">
                  <a:moveTo>
                    <a:pt x="33820" y="118986"/>
                  </a:moveTo>
                  <a:lnTo>
                    <a:pt x="33680" y="119164"/>
                  </a:lnTo>
                  <a:lnTo>
                    <a:pt x="33451" y="119214"/>
                  </a:lnTo>
                  <a:lnTo>
                    <a:pt x="33693" y="119291"/>
                  </a:lnTo>
                  <a:lnTo>
                    <a:pt x="33820" y="119075"/>
                  </a:lnTo>
                  <a:close/>
                </a:path>
                <a:path w="77470" h="121285">
                  <a:moveTo>
                    <a:pt x="34074" y="119354"/>
                  </a:moveTo>
                  <a:lnTo>
                    <a:pt x="33934" y="119329"/>
                  </a:lnTo>
                  <a:lnTo>
                    <a:pt x="33807" y="119303"/>
                  </a:lnTo>
                  <a:lnTo>
                    <a:pt x="33604" y="119418"/>
                  </a:lnTo>
                  <a:lnTo>
                    <a:pt x="33756" y="119443"/>
                  </a:lnTo>
                  <a:lnTo>
                    <a:pt x="33909" y="119418"/>
                  </a:lnTo>
                  <a:lnTo>
                    <a:pt x="34074" y="119354"/>
                  </a:lnTo>
                  <a:close/>
                </a:path>
                <a:path w="77470" h="121285">
                  <a:moveTo>
                    <a:pt x="35153" y="118567"/>
                  </a:moveTo>
                  <a:lnTo>
                    <a:pt x="34620" y="117856"/>
                  </a:lnTo>
                  <a:lnTo>
                    <a:pt x="34544" y="118186"/>
                  </a:lnTo>
                  <a:lnTo>
                    <a:pt x="35153" y="118567"/>
                  </a:lnTo>
                  <a:close/>
                </a:path>
                <a:path w="77470" h="121285">
                  <a:moveTo>
                    <a:pt x="35217" y="117094"/>
                  </a:moveTo>
                  <a:lnTo>
                    <a:pt x="33731" y="117475"/>
                  </a:lnTo>
                  <a:lnTo>
                    <a:pt x="33794" y="116586"/>
                  </a:lnTo>
                  <a:lnTo>
                    <a:pt x="33820" y="116459"/>
                  </a:lnTo>
                  <a:lnTo>
                    <a:pt x="34404" y="116459"/>
                  </a:lnTo>
                  <a:lnTo>
                    <a:pt x="33959" y="115570"/>
                  </a:lnTo>
                  <a:lnTo>
                    <a:pt x="33578" y="116586"/>
                  </a:lnTo>
                  <a:lnTo>
                    <a:pt x="33337" y="115951"/>
                  </a:lnTo>
                  <a:lnTo>
                    <a:pt x="33197" y="115570"/>
                  </a:lnTo>
                  <a:lnTo>
                    <a:pt x="33248" y="115443"/>
                  </a:lnTo>
                  <a:lnTo>
                    <a:pt x="32727" y="115443"/>
                  </a:lnTo>
                  <a:lnTo>
                    <a:pt x="32448" y="115570"/>
                  </a:lnTo>
                  <a:lnTo>
                    <a:pt x="32689" y="115316"/>
                  </a:lnTo>
                  <a:lnTo>
                    <a:pt x="32677" y="115062"/>
                  </a:lnTo>
                  <a:lnTo>
                    <a:pt x="32639" y="114681"/>
                  </a:lnTo>
                  <a:lnTo>
                    <a:pt x="33045" y="114935"/>
                  </a:lnTo>
                  <a:lnTo>
                    <a:pt x="32816" y="114681"/>
                  </a:lnTo>
                  <a:lnTo>
                    <a:pt x="31978" y="113792"/>
                  </a:lnTo>
                  <a:lnTo>
                    <a:pt x="30568" y="115062"/>
                  </a:lnTo>
                  <a:lnTo>
                    <a:pt x="30429" y="114046"/>
                  </a:lnTo>
                  <a:lnTo>
                    <a:pt x="30568" y="114046"/>
                  </a:lnTo>
                  <a:lnTo>
                    <a:pt x="28587" y="113792"/>
                  </a:lnTo>
                  <a:lnTo>
                    <a:pt x="30048" y="114808"/>
                  </a:lnTo>
                  <a:lnTo>
                    <a:pt x="28270" y="115316"/>
                  </a:lnTo>
                  <a:lnTo>
                    <a:pt x="28257" y="114681"/>
                  </a:lnTo>
                  <a:lnTo>
                    <a:pt x="28257" y="114427"/>
                  </a:lnTo>
                  <a:lnTo>
                    <a:pt x="28244" y="113919"/>
                  </a:lnTo>
                  <a:lnTo>
                    <a:pt x="28232" y="113665"/>
                  </a:lnTo>
                  <a:lnTo>
                    <a:pt x="28219" y="112903"/>
                  </a:lnTo>
                  <a:lnTo>
                    <a:pt x="27673" y="113665"/>
                  </a:lnTo>
                  <a:lnTo>
                    <a:pt x="27178" y="113423"/>
                  </a:lnTo>
                  <a:lnTo>
                    <a:pt x="27368" y="113030"/>
                  </a:lnTo>
                  <a:lnTo>
                    <a:pt x="26441" y="113411"/>
                  </a:lnTo>
                  <a:lnTo>
                    <a:pt x="27330" y="113538"/>
                  </a:lnTo>
                  <a:lnTo>
                    <a:pt x="26708" y="113919"/>
                  </a:lnTo>
                  <a:lnTo>
                    <a:pt x="26517" y="113538"/>
                  </a:lnTo>
                  <a:lnTo>
                    <a:pt x="26428" y="113411"/>
                  </a:lnTo>
                  <a:lnTo>
                    <a:pt x="26123" y="112776"/>
                  </a:lnTo>
                  <a:lnTo>
                    <a:pt x="24053" y="113411"/>
                  </a:lnTo>
                  <a:lnTo>
                    <a:pt x="24142" y="113030"/>
                  </a:lnTo>
                  <a:lnTo>
                    <a:pt x="24180" y="112903"/>
                  </a:lnTo>
                  <a:lnTo>
                    <a:pt x="23914" y="112903"/>
                  </a:lnTo>
                  <a:lnTo>
                    <a:pt x="23964" y="112649"/>
                  </a:lnTo>
                  <a:lnTo>
                    <a:pt x="24244" y="112610"/>
                  </a:lnTo>
                  <a:lnTo>
                    <a:pt x="24422" y="111887"/>
                  </a:lnTo>
                  <a:lnTo>
                    <a:pt x="24041" y="112293"/>
                  </a:lnTo>
                  <a:lnTo>
                    <a:pt x="24257" y="111252"/>
                  </a:lnTo>
                  <a:lnTo>
                    <a:pt x="22720" y="112649"/>
                  </a:lnTo>
                  <a:lnTo>
                    <a:pt x="22593" y="112395"/>
                  </a:lnTo>
                  <a:lnTo>
                    <a:pt x="22250" y="111760"/>
                  </a:lnTo>
                  <a:lnTo>
                    <a:pt x="22301" y="111506"/>
                  </a:lnTo>
                  <a:lnTo>
                    <a:pt x="22758" y="110998"/>
                  </a:lnTo>
                  <a:lnTo>
                    <a:pt x="23355" y="111760"/>
                  </a:lnTo>
                  <a:lnTo>
                    <a:pt x="22961" y="110998"/>
                  </a:lnTo>
                  <a:lnTo>
                    <a:pt x="22834" y="110744"/>
                  </a:lnTo>
                  <a:lnTo>
                    <a:pt x="21793" y="111760"/>
                  </a:lnTo>
                  <a:lnTo>
                    <a:pt x="21666" y="111125"/>
                  </a:lnTo>
                  <a:lnTo>
                    <a:pt x="21615" y="110871"/>
                  </a:lnTo>
                  <a:lnTo>
                    <a:pt x="21590" y="110744"/>
                  </a:lnTo>
                  <a:lnTo>
                    <a:pt x="21374" y="109728"/>
                  </a:lnTo>
                  <a:lnTo>
                    <a:pt x="20574" y="109728"/>
                  </a:lnTo>
                  <a:lnTo>
                    <a:pt x="20116" y="110744"/>
                  </a:lnTo>
                  <a:lnTo>
                    <a:pt x="19164" y="109728"/>
                  </a:lnTo>
                  <a:lnTo>
                    <a:pt x="19050" y="109601"/>
                  </a:lnTo>
                  <a:lnTo>
                    <a:pt x="18923" y="109474"/>
                  </a:lnTo>
                  <a:lnTo>
                    <a:pt x="17627" y="109347"/>
                  </a:lnTo>
                  <a:lnTo>
                    <a:pt x="17970" y="108966"/>
                  </a:lnTo>
                  <a:lnTo>
                    <a:pt x="16827" y="108458"/>
                  </a:lnTo>
                  <a:lnTo>
                    <a:pt x="15963" y="108077"/>
                  </a:lnTo>
                  <a:lnTo>
                    <a:pt x="15392" y="107823"/>
                  </a:lnTo>
                  <a:lnTo>
                    <a:pt x="14414" y="107327"/>
                  </a:lnTo>
                  <a:lnTo>
                    <a:pt x="14478" y="107061"/>
                  </a:lnTo>
                  <a:lnTo>
                    <a:pt x="13982" y="108077"/>
                  </a:lnTo>
                  <a:lnTo>
                    <a:pt x="12915" y="107696"/>
                  </a:lnTo>
                  <a:lnTo>
                    <a:pt x="12128" y="107569"/>
                  </a:lnTo>
                  <a:lnTo>
                    <a:pt x="12179" y="107442"/>
                  </a:lnTo>
                  <a:lnTo>
                    <a:pt x="12382" y="106934"/>
                  </a:lnTo>
                  <a:lnTo>
                    <a:pt x="12598" y="106807"/>
                  </a:lnTo>
                  <a:lnTo>
                    <a:pt x="13068" y="106680"/>
                  </a:lnTo>
                  <a:lnTo>
                    <a:pt x="12446" y="106426"/>
                  </a:lnTo>
                  <a:lnTo>
                    <a:pt x="12179" y="106680"/>
                  </a:lnTo>
                  <a:lnTo>
                    <a:pt x="11887" y="106807"/>
                  </a:lnTo>
                  <a:lnTo>
                    <a:pt x="11341" y="106680"/>
                  </a:lnTo>
                  <a:lnTo>
                    <a:pt x="11861" y="106045"/>
                  </a:lnTo>
                  <a:lnTo>
                    <a:pt x="10833" y="105664"/>
                  </a:lnTo>
                  <a:lnTo>
                    <a:pt x="9448" y="106045"/>
                  </a:lnTo>
                  <a:lnTo>
                    <a:pt x="8369" y="105029"/>
                  </a:lnTo>
                  <a:lnTo>
                    <a:pt x="7988" y="105664"/>
                  </a:lnTo>
                  <a:lnTo>
                    <a:pt x="8547" y="107442"/>
                  </a:lnTo>
                  <a:lnTo>
                    <a:pt x="8153" y="107416"/>
                  </a:lnTo>
                  <a:lnTo>
                    <a:pt x="9321" y="109601"/>
                  </a:lnTo>
                  <a:lnTo>
                    <a:pt x="9055" y="109474"/>
                  </a:lnTo>
                  <a:lnTo>
                    <a:pt x="8547" y="109728"/>
                  </a:lnTo>
                  <a:lnTo>
                    <a:pt x="8763" y="109728"/>
                  </a:lnTo>
                  <a:lnTo>
                    <a:pt x="10858" y="110236"/>
                  </a:lnTo>
                  <a:lnTo>
                    <a:pt x="10947" y="109474"/>
                  </a:lnTo>
                  <a:lnTo>
                    <a:pt x="10718" y="109728"/>
                  </a:lnTo>
                  <a:lnTo>
                    <a:pt x="10693" y="109601"/>
                  </a:lnTo>
                  <a:lnTo>
                    <a:pt x="10541" y="108966"/>
                  </a:lnTo>
                  <a:lnTo>
                    <a:pt x="10947" y="108712"/>
                  </a:lnTo>
                  <a:lnTo>
                    <a:pt x="11633" y="108712"/>
                  </a:lnTo>
                  <a:lnTo>
                    <a:pt x="12128" y="108839"/>
                  </a:lnTo>
                  <a:lnTo>
                    <a:pt x="11061" y="108966"/>
                  </a:lnTo>
                  <a:lnTo>
                    <a:pt x="12065" y="110490"/>
                  </a:lnTo>
                  <a:lnTo>
                    <a:pt x="12192" y="110642"/>
                  </a:lnTo>
                  <a:lnTo>
                    <a:pt x="12153" y="110477"/>
                  </a:lnTo>
                  <a:lnTo>
                    <a:pt x="12179" y="110109"/>
                  </a:lnTo>
                  <a:lnTo>
                    <a:pt x="12280" y="109982"/>
                  </a:lnTo>
                  <a:lnTo>
                    <a:pt x="12306" y="109855"/>
                  </a:lnTo>
                  <a:lnTo>
                    <a:pt x="13068" y="111252"/>
                  </a:lnTo>
                  <a:lnTo>
                    <a:pt x="12979" y="109855"/>
                  </a:lnTo>
                  <a:lnTo>
                    <a:pt x="12903" y="108712"/>
                  </a:lnTo>
                  <a:lnTo>
                    <a:pt x="12877" y="108458"/>
                  </a:lnTo>
                  <a:lnTo>
                    <a:pt x="13982" y="109601"/>
                  </a:lnTo>
                  <a:lnTo>
                    <a:pt x="14020" y="109855"/>
                  </a:lnTo>
                  <a:lnTo>
                    <a:pt x="13931" y="109982"/>
                  </a:lnTo>
                  <a:lnTo>
                    <a:pt x="14516" y="109982"/>
                  </a:lnTo>
                  <a:lnTo>
                    <a:pt x="15125" y="109601"/>
                  </a:lnTo>
                  <a:lnTo>
                    <a:pt x="15671" y="109855"/>
                  </a:lnTo>
                  <a:lnTo>
                    <a:pt x="15659" y="110744"/>
                  </a:lnTo>
                  <a:lnTo>
                    <a:pt x="16776" y="109728"/>
                  </a:lnTo>
                  <a:lnTo>
                    <a:pt x="17183" y="110744"/>
                  </a:lnTo>
                  <a:lnTo>
                    <a:pt x="16764" y="110871"/>
                  </a:lnTo>
                  <a:lnTo>
                    <a:pt x="16319" y="110617"/>
                  </a:lnTo>
                  <a:lnTo>
                    <a:pt x="15938" y="110744"/>
                  </a:lnTo>
                  <a:lnTo>
                    <a:pt x="16281" y="111887"/>
                  </a:lnTo>
                  <a:lnTo>
                    <a:pt x="16459" y="111760"/>
                  </a:lnTo>
                  <a:lnTo>
                    <a:pt x="16967" y="112141"/>
                  </a:lnTo>
                  <a:lnTo>
                    <a:pt x="17424" y="112547"/>
                  </a:lnTo>
                  <a:lnTo>
                    <a:pt x="18059" y="113030"/>
                  </a:lnTo>
                  <a:lnTo>
                    <a:pt x="17881" y="112737"/>
                  </a:lnTo>
                  <a:lnTo>
                    <a:pt x="17970" y="112522"/>
                  </a:lnTo>
                  <a:lnTo>
                    <a:pt x="18872" y="111760"/>
                  </a:lnTo>
                  <a:lnTo>
                    <a:pt x="19621" y="111125"/>
                  </a:lnTo>
                  <a:lnTo>
                    <a:pt x="19939" y="113157"/>
                  </a:lnTo>
                  <a:lnTo>
                    <a:pt x="21780" y="112395"/>
                  </a:lnTo>
                  <a:lnTo>
                    <a:pt x="20002" y="113157"/>
                  </a:lnTo>
                  <a:lnTo>
                    <a:pt x="21285" y="113030"/>
                  </a:lnTo>
                  <a:lnTo>
                    <a:pt x="21031" y="113538"/>
                  </a:lnTo>
                  <a:lnTo>
                    <a:pt x="20942" y="114046"/>
                  </a:lnTo>
                  <a:lnTo>
                    <a:pt x="21259" y="114427"/>
                  </a:lnTo>
                  <a:lnTo>
                    <a:pt x="21323" y="114808"/>
                  </a:lnTo>
                  <a:lnTo>
                    <a:pt x="21196" y="114935"/>
                  </a:lnTo>
                  <a:lnTo>
                    <a:pt x="22110" y="114427"/>
                  </a:lnTo>
                  <a:lnTo>
                    <a:pt x="21983" y="115951"/>
                  </a:lnTo>
                  <a:lnTo>
                    <a:pt x="23317" y="115189"/>
                  </a:lnTo>
                  <a:lnTo>
                    <a:pt x="23241" y="115443"/>
                  </a:lnTo>
                  <a:lnTo>
                    <a:pt x="23622" y="115443"/>
                  </a:lnTo>
                  <a:lnTo>
                    <a:pt x="23761" y="115189"/>
                  </a:lnTo>
                  <a:lnTo>
                    <a:pt x="25425" y="114681"/>
                  </a:lnTo>
                  <a:lnTo>
                    <a:pt x="26289" y="117475"/>
                  </a:lnTo>
                  <a:lnTo>
                    <a:pt x="28651" y="116840"/>
                  </a:lnTo>
                  <a:lnTo>
                    <a:pt x="30441" y="116840"/>
                  </a:lnTo>
                  <a:lnTo>
                    <a:pt x="31102" y="115951"/>
                  </a:lnTo>
                  <a:lnTo>
                    <a:pt x="32727" y="116078"/>
                  </a:lnTo>
                  <a:lnTo>
                    <a:pt x="33020" y="116586"/>
                  </a:lnTo>
                  <a:lnTo>
                    <a:pt x="31940" y="116840"/>
                  </a:lnTo>
                  <a:lnTo>
                    <a:pt x="32524" y="117602"/>
                  </a:lnTo>
                  <a:lnTo>
                    <a:pt x="33045" y="117729"/>
                  </a:lnTo>
                  <a:lnTo>
                    <a:pt x="33909" y="117856"/>
                  </a:lnTo>
                  <a:lnTo>
                    <a:pt x="33642" y="117983"/>
                  </a:lnTo>
                  <a:lnTo>
                    <a:pt x="33756" y="118618"/>
                  </a:lnTo>
                  <a:lnTo>
                    <a:pt x="34353" y="118872"/>
                  </a:lnTo>
                  <a:lnTo>
                    <a:pt x="34544" y="118186"/>
                  </a:lnTo>
                  <a:lnTo>
                    <a:pt x="34226" y="117983"/>
                  </a:lnTo>
                  <a:lnTo>
                    <a:pt x="34798" y="117475"/>
                  </a:lnTo>
                  <a:lnTo>
                    <a:pt x="35217" y="117094"/>
                  </a:lnTo>
                  <a:close/>
                </a:path>
                <a:path w="77470" h="121285">
                  <a:moveTo>
                    <a:pt x="37122" y="120446"/>
                  </a:moveTo>
                  <a:lnTo>
                    <a:pt x="36868" y="120421"/>
                  </a:lnTo>
                  <a:lnTo>
                    <a:pt x="37122" y="120446"/>
                  </a:lnTo>
                  <a:close/>
                </a:path>
                <a:path w="77470" h="121285">
                  <a:moveTo>
                    <a:pt x="37503" y="119253"/>
                  </a:moveTo>
                  <a:lnTo>
                    <a:pt x="37490" y="117475"/>
                  </a:lnTo>
                  <a:lnTo>
                    <a:pt x="35242" y="118618"/>
                  </a:lnTo>
                  <a:lnTo>
                    <a:pt x="34505" y="119253"/>
                  </a:lnTo>
                  <a:lnTo>
                    <a:pt x="34074" y="119380"/>
                  </a:lnTo>
                  <a:lnTo>
                    <a:pt x="34899" y="119507"/>
                  </a:lnTo>
                  <a:lnTo>
                    <a:pt x="35864" y="119380"/>
                  </a:lnTo>
                  <a:lnTo>
                    <a:pt x="36766" y="119380"/>
                  </a:lnTo>
                  <a:lnTo>
                    <a:pt x="36817" y="120015"/>
                  </a:lnTo>
                  <a:lnTo>
                    <a:pt x="35991" y="120015"/>
                  </a:lnTo>
                  <a:lnTo>
                    <a:pt x="35560" y="120142"/>
                  </a:lnTo>
                  <a:lnTo>
                    <a:pt x="36525" y="120396"/>
                  </a:lnTo>
                  <a:lnTo>
                    <a:pt x="36868" y="120421"/>
                  </a:lnTo>
                  <a:lnTo>
                    <a:pt x="36842" y="120015"/>
                  </a:lnTo>
                  <a:lnTo>
                    <a:pt x="36830" y="119380"/>
                  </a:lnTo>
                  <a:lnTo>
                    <a:pt x="36868" y="119253"/>
                  </a:lnTo>
                  <a:lnTo>
                    <a:pt x="37503" y="119253"/>
                  </a:lnTo>
                  <a:close/>
                </a:path>
                <a:path w="77470" h="121285">
                  <a:moveTo>
                    <a:pt x="37922" y="121069"/>
                  </a:moveTo>
                  <a:lnTo>
                    <a:pt x="37592" y="121107"/>
                  </a:lnTo>
                  <a:lnTo>
                    <a:pt x="37858" y="121208"/>
                  </a:lnTo>
                  <a:lnTo>
                    <a:pt x="37922" y="121069"/>
                  </a:lnTo>
                  <a:close/>
                </a:path>
                <a:path w="77470" h="121285">
                  <a:moveTo>
                    <a:pt x="38290" y="121031"/>
                  </a:moveTo>
                  <a:lnTo>
                    <a:pt x="37985" y="120980"/>
                  </a:lnTo>
                  <a:lnTo>
                    <a:pt x="38290" y="121031"/>
                  </a:lnTo>
                  <a:close/>
                </a:path>
                <a:path w="77470" h="121285">
                  <a:moveTo>
                    <a:pt x="38595" y="119380"/>
                  </a:moveTo>
                  <a:lnTo>
                    <a:pt x="38201" y="119380"/>
                  </a:lnTo>
                  <a:lnTo>
                    <a:pt x="38519" y="119557"/>
                  </a:lnTo>
                  <a:lnTo>
                    <a:pt x="38595" y="119380"/>
                  </a:lnTo>
                  <a:close/>
                </a:path>
                <a:path w="77470" h="121285">
                  <a:moveTo>
                    <a:pt x="38862" y="119761"/>
                  </a:moveTo>
                  <a:lnTo>
                    <a:pt x="38519" y="119557"/>
                  </a:lnTo>
                  <a:lnTo>
                    <a:pt x="38303" y="120015"/>
                  </a:lnTo>
                  <a:lnTo>
                    <a:pt x="37122" y="120446"/>
                  </a:lnTo>
                  <a:lnTo>
                    <a:pt x="38379" y="120523"/>
                  </a:lnTo>
                  <a:lnTo>
                    <a:pt x="38862" y="119761"/>
                  </a:lnTo>
                  <a:close/>
                </a:path>
                <a:path w="77470" h="121285">
                  <a:moveTo>
                    <a:pt x="39090" y="120865"/>
                  </a:moveTo>
                  <a:lnTo>
                    <a:pt x="38823" y="120942"/>
                  </a:lnTo>
                  <a:lnTo>
                    <a:pt x="38569" y="120992"/>
                  </a:lnTo>
                  <a:lnTo>
                    <a:pt x="38303" y="121031"/>
                  </a:lnTo>
                  <a:lnTo>
                    <a:pt x="38557" y="121069"/>
                  </a:lnTo>
                  <a:lnTo>
                    <a:pt x="38912" y="121119"/>
                  </a:lnTo>
                  <a:lnTo>
                    <a:pt x="39090" y="120865"/>
                  </a:lnTo>
                  <a:close/>
                </a:path>
                <a:path w="77470" h="121285">
                  <a:moveTo>
                    <a:pt x="42989" y="118173"/>
                  </a:moveTo>
                  <a:lnTo>
                    <a:pt x="42608" y="117563"/>
                  </a:lnTo>
                  <a:lnTo>
                    <a:pt x="41554" y="117716"/>
                  </a:lnTo>
                  <a:lnTo>
                    <a:pt x="41211" y="118135"/>
                  </a:lnTo>
                  <a:lnTo>
                    <a:pt x="40614" y="119126"/>
                  </a:lnTo>
                  <a:lnTo>
                    <a:pt x="40347" y="118999"/>
                  </a:lnTo>
                  <a:lnTo>
                    <a:pt x="40424" y="118668"/>
                  </a:lnTo>
                  <a:lnTo>
                    <a:pt x="40373" y="118491"/>
                  </a:lnTo>
                  <a:lnTo>
                    <a:pt x="40157" y="119176"/>
                  </a:lnTo>
                  <a:lnTo>
                    <a:pt x="39281" y="120129"/>
                  </a:lnTo>
                  <a:lnTo>
                    <a:pt x="39954" y="120980"/>
                  </a:lnTo>
                  <a:lnTo>
                    <a:pt x="40589" y="119888"/>
                  </a:lnTo>
                  <a:lnTo>
                    <a:pt x="40970" y="120129"/>
                  </a:lnTo>
                  <a:lnTo>
                    <a:pt x="41046" y="118770"/>
                  </a:lnTo>
                  <a:lnTo>
                    <a:pt x="41414" y="118389"/>
                  </a:lnTo>
                  <a:lnTo>
                    <a:pt x="41986" y="118414"/>
                  </a:lnTo>
                  <a:lnTo>
                    <a:pt x="42189" y="118745"/>
                  </a:lnTo>
                  <a:lnTo>
                    <a:pt x="42164" y="118440"/>
                  </a:lnTo>
                  <a:lnTo>
                    <a:pt x="42989" y="118173"/>
                  </a:lnTo>
                  <a:close/>
                </a:path>
                <a:path w="77470" h="121285">
                  <a:moveTo>
                    <a:pt x="46291" y="112598"/>
                  </a:moveTo>
                  <a:lnTo>
                    <a:pt x="46012" y="112534"/>
                  </a:lnTo>
                  <a:lnTo>
                    <a:pt x="46075" y="112737"/>
                  </a:lnTo>
                  <a:lnTo>
                    <a:pt x="46291" y="112598"/>
                  </a:lnTo>
                  <a:close/>
                </a:path>
                <a:path w="77470" h="121285">
                  <a:moveTo>
                    <a:pt x="46913" y="114681"/>
                  </a:moveTo>
                  <a:lnTo>
                    <a:pt x="46418" y="114300"/>
                  </a:lnTo>
                  <a:lnTo>
                    <a:pt x="46316" y="114173"/>
                  </a:lnTo>
                  <a:lnTo>
                    <a:pt x="46139" y="115189"/>
                  </a:lnTo>
                  <a:lnTo>
                    <a:pt x="46913" y="114681"/>
                  </a:lnTo>
                  <a:close/>
                </a:path>
                <a:path w="77470" h="121285">
                  <a:moveTo>
                    <a:pt x="47256" y="112903"/>
                  </a:moveTo>
                  <a:lnTo>
                    <a:pt x="47155" y="112395"/>
                  </a:lnTo>
                  <a:lnTo>
                    <a:pt x="47002" y="112141"/>
                  </a:lnTo>
                  <a:lnTo>
                    <a:pt x="46405" y="112522"/>
                  </a:lnTo>
                  <a:lnTo>
                    <a:pt x="46532" y="112649"/>
                  </a:lnTo>
                  <a:lnTo>
                    <a:pt x="46812" y="113411"/>
                  </a:lnTo>
                  <a:lnTo>
                    <a:pt x="47256" y="112903"/>
                  </a:lnTo>
                  <a:close/>
                </a:path>
                <a:path w="77470" h="121285">
                  <a:moveTo>
                    <a:pt x="49314" y="107200"/>
                  </a:moveTo>
                  <a:lnTo>
                    <a:pt x="49174" y="107175"/>
                  </a:lnTo>
                  <a:lnTo>
                    <a:pt x="49301" y="107276"/>
                  </a:lnTo>
                  <a:close/>
                </a:path>
                <a:path w="77470" h="121285">
                  <a:moveTo>
                    <a:pt x="52666" y="85471"/>
                  </a:moveTo>
                  <a:lnTo>
                    <a:pt x="52552" y="84963"/>
                  </a:lnTo>
                  <a:lnTo>
                    <a:pt x="51981" y="84963"/>
                  </a:lnTo>
                  <a:lnTo>
                    <a:pt x="52666" y="85471"/>
                  </a:lnTo>
                  <a:close/>
                </a:path>
                <a:path w="77470" h="121285">
                  <a:moveTo>
                    <a:pt x="52768" y="85725"/>
                  </a:moveTo>
                  <a:lnTo>
                    <a:pt x="52590" y="85598"/>
                  </a:lnTo>
                  <a:lnTo>
                    <a:pt x="52768" y="85725"/>
                  </a:lnTo>
                  <a:close/>
                </a:path>
                <a:path w="77470" h="121285">
                  <a:moveTo>
                    <a:pt x="53009" y="84963"/>
                  </a:moveTo>
                  <a:lnTo>
                    <a:pt x="52552" y="84747"/>
                  </a:lnTo>
                  <a:lnTo>
                    <a:pt x="52552" y="84963"/>
                  </a:lnTo>
                  <a:lnTo>
                    <a:pt x="53009" y="84963"/>
                  </a:lnTo>
                  <a:close/>
                </a:path>
                <a:path w="77470" h="121285">
                  <a:moveTo>
                    <a:pt x="53174" y="91986"/>
                  </a:moveTo>
                  <a:lnTo>
                    <a:pt x="53124" y="91821"/>
                  </a:lnTo>
                  <a:lnTo>
                    <a:pt x="52641" y="92151"/>
                  </a:lnTo>
                  <a:lnTo>
                    <a:pt x="53174" y="91986"/>
                  </a:lnTo>
                  <a:close/>
                </a:path>
                <a:path w="77470" h="121285">
                  <a:moveTo>
                    <a:pt x="53543" y="86042"/>
                  </a:moveTo>
                  <a:lnTo>
                    <a:pt x="53301" y="85928"/>
                  </a:lnTo>
                  <a:lnTo>
                    <a:pt x="53035" y="85813"/>
                  </a:lnTo>
                  <a:lnTo>
                    <a:pt x="52781" y="85686"/>
                  </a:lnTo>
                  <a:lnTo>
                    <a:pt x="53352" y="86029"/>
                  </a:lnTo>
                  <a:lnTo>
                    <a:pt x="53441" y="86398"/>
                  </a:lnTo>
                  <a:lnTo>
                    <a:pt x="53543" y="86042"/>
                  </a:lnTo>
                  <a:close/>
                </a:path>
                <a:path w="77470" h="121285">
                  <a:moveTo>
                    <a:pt x="53708" y="91821"/>
                  </a:moveTo>
                  <a:lnTo>
                    <a:pt x="53289" y="91948"/>
                  </a:lnTo>
                  <a:lnTo>
                    <a:pt x="53213" y="92151"/>
                  </a:lnTo>
                  <a:lnTo>
                    <a:pt x="53428" y="92964"/>
                  </a:lnTo>
                  <a:lnTo>
                    <a:pt x="53708" y="91821"/>
                  </a:lnTo>
                  <a:close/>
                </a:path>
                <a:path w="77470" h="121285">
                  <a:moveTo>
                    <a:pt x="54381" y="86106"/>
                  </a:moveTo>
                  <a:close/>
                </a:path>
                <a:path w="77470" h="121285">
                  <a:moveTo>
                    <a:pt x="54406" y="86487"/>
                  </a:moveTo>
                  <a:lnTo>
                    <a:pt x="54356" y="86194"/>
                  </a:lnTo>
                  <a:lnTo>
                    <a:pt x="52679" y="85217"/>
                  </a:lnTo>
                  <a:lnTo>
                    <a:pt x="54203" y="86360"/>
                  </a:lnTo>
                  <a:lnTo>
                    <a:pt x="54406" y="86487"/>
                  </a:lnTo>
                  <a:close/>
                </a:path>
                <a:path w="77470" h="121285">
                  <a:moveTo>
                    <a:pt x="55549" y="78359"/>
                  </a:moveTo>
                  <a:lnTo>
                    <a:pt x="55435" y="78524"/>
                  </a:lnTo>
                  <a:lnTo>
                    <a:pt x="55549" y="78359"/>
                  </a:lnTo>
                  <a:close/>
                </a:path>
                <a:path w="77470" h="121285">
                  <a:moveTo>
                    <a:pt x="55816" y="77978"/>
                  </a:moveTo>
                  <a:lnTo>
                    <a:pt x="55549" y="78359"/>
                  </a:lnTo>
                  <a:lnTo>
                    <a:pt x="55791" y="78359"/>
                  </a:lnTo>
                  <a:lnTo>
                    <a:pt x="55816" y="77978"/>
                  </a:lnTo>
                  <a:close/>
                </a:path>
                <a:path w="77470" h="121285">
                  <a:moveTo>
                    <a:pt x="61734" y="74930"/>
                  </a:moveTo>
                  <a:close/>
                </a:path>
                <a:path w="77470" h="121285">
                  <a:moveTo>
                    <a:pt x="62598" y="80772"/>
                  </a:moveTo>
                  <a:lnTo>
                    <a:pt x="62268" y="80772"/>
                  </a:lnTo>
                  <a:lnTo>
                    <a:pt x="62547" y="81076"/>
                  </a:lnTo>
                  <a:lnTo>
                    <a:pt x="62598" y="80772"/>
                  </a:lnTo>
                  <a:close/>
                </a:path>
                <a:path w="77470" h="121285">
                  <a:moveTo>
                    <a:pt x="65887" y="70358"/>
                  </a:moveTo>
                  <a:close/>
                </a:path>
                <a:path w="77470" h="121285">
                  <a:moveTo>
                    <a:pt x="66890" y="26289"/>
                  </a:moveTo>
                  <a:lnTo>
                    <a:pt x="66509" y="25869"/>
                  </a:lnTo>
                  <a:lnTo>
                    <a:pt x="66255" y="26073"/>
                  </a:lnTo>
                  <a:lnTo>
                    <a:pt x="66890" y="26289"/>
                  </a:lnTo>
                  <a:close/>
                </a:path>
                <a:path w="77470" h="121285">
                  <a:moveTo>
                    <a:pt x="66941" y="25527"/>
                  </a:moveTo>
                  <a:lnTo>
                    <a:pt x="66179" y="25527"/>
                  </a:lnTo>
                  <a:lnTo>
                    <a:pt x="66509" y="25869"/>
                  </a:lnTo>
                  <a:lnTo>
                    <a:pt x="66941" y="25527"/>
                  </a:lnTo>
                  <a:close/>
                </a:path>
                <a:path w="77470" h="121285">
                  <a:moveTo>
                    <a:pt x="69291" y="63754"/>
                  </a:moveTo>
                  <a:lnTo>
                    <a:pt x="69100" y="63881"/>
                  </a:lnTo>
                  <a:lnTo>
                    <a:pt x="68973" y="64046"/>
                  </a:lnTo>
                  <a:lnTo>
                    <a:pt x="69291" y="63754"/>
                  </a:lnTo>
                  <a:close/>
                </a:path>
                <a:path w="77470" h="121285">
                  <a:moveTo>
                    <a:pt x="71589" y="35636"/>
                  </a:moveTo>
                  <a:lnTo>
                    <a:pt x="71335" y="35179"/>
                  </a:lnTo>
                  <a:lnTo>
                    <a:pt x="71120" y="35255"/>
                  </a:lnTo>
                  <a:lnTo>
                    <a:pt x="71589" y="35636"/>
                  </a:lnTo>
                  <a:close/>
                </a:path>
                <a:path w="77470" h="121285">
                  <a:moveTo>
                    <a:pt x="71958" y="35941"/>
                  </a:moveTo>
                  <a:lnTo>
                    <a:pt x="71589" y="35636"/>
                  </a:lnTo>
                  <a:lnTo>
                    <a:pt x="71958" y="35941"/>
                  </a:lnTo>
                  <a:close/>
                </a:path>
                <a:path w="77470" h="121285">
                  <a:moveTo>
                    <a:pt x="72694" y="39649"/>
                  </a:moveTo>
                  <a:lnTo>
                    <a:pt x="72618" y="39458"/>
                  </a:lnTo>
                  <a:lnTo>
                    <a:pt x="72694" y="39649"/>
                  </a:lnTo>
                  <a:close/>
                </a:path>
                <a:path w="77470" h="121285">
                  <a:moveTo>
                    <a:pt x="73698" y="41897"/>
                  </a:moveTo>
                  <a:lnTo>
                    <a:pt x="73660" y="41694"/>
                  </a:lnTo>
                  <a:lnTo>
                    <a:pt x="73456" y="41757"/>
                  </a:lnTo>
                  <a:lnTo>
                    <a:pt x="73698" y="41897"/>
                  </a:lnTo>
                  <a:close/>
                </a:path>
                <a:path w="77470" h="121285">
                  <a:moveTo>
                    <a:pt x="73723" y="69723"/>
                  </a:moveTo>
                  <a:lnTo>
                    <a:pt x="73317" y="68707"/>
                  </a:lnTo>
                  <a:lnTo>
                    <a:pt x="73367" y="68453"/>
                  </a:lnTo>
                  <a:lnTo>
                    <a:pt x="69240" y="68453"/>
                  </a:lnTo>
                  <a:lnTo>
                    <a:pt x="69240" y="73914"/>
                  </a:lnTo>
                  <a:lnTo>
                    <a:pt x="68770" y="74422"/>
                  </a:lnTo>
                  <a:lnTo>
                    <a:pt x="68478" y="74803"/>
                  </a:lnTo>
                  <a:lnTo>
                    <a:pt x="68199" y="74676"/>
                  </a:lnTo>
                  <a:lnTo>
                    <a:pt x="68211" y="74168"/>
                  </a:lnTo>
                  <a:lnTo>
                    <a:pt x="68275" y="74422"/>
                  </a:lnTo>
                  <a:lnTo>
                    <a:pt x="68630" y="74168"/>
                  </a:lnTo>
                  <a:lnTo>
                    <a:pt x="68795" y="74041"/>
                  </a:lnTo>
                  <a:lnTo>
                    <a:pt x="69240" y="73914"/>
                  </a:lnTo>
                  <a:lnTo>
                    <a:pt x="69240" y="68453"/>
                  </a:lnTo>
                  <a:lnTo>
                    <a:pt x="67589" y="68453"/>
                  </a:lnTo>
                  <a:lnTo>
                    <a:pt x="67589" y="75819"/>
                  </a:lnTo>
                  <a:lnTo>
                    <a:pt x="67233" y="76200"/>
                  </a:lnTo>
                  <a:lnTo>
                    <a:pt x="67576" y="75819"/>
                  </a:lnTo>
                  <a:lnTo>
                    <a:pt x="67589" y="68453"/>
                  </a:lnTo>
                  <a:lnTo>
                    <a:pt x="67043" y="68453"/>
                  </a:lnTo>
                  <a:lnTo>
                    <a:pt x="67170" y="68580"/>
                  </a:lnTo>
                  <a:lnTo>
                    <a:pt x="67513" y="69342"/>
                  </a:lnTo>
                  <a:lnTo>
                    <a:pt x="67043" y="69723"/>
                  </a:lnTo>
                  <a:lnTo>
                    <a:pt x="66738" y="69723"/>
                  </a:lnTo>
                  <a:lnTo>
                    <a:pt x="66636" y="69342"/>
                  </a:lnTo>
                  <a:lnTo>
                    <a:pt x="65709" y="70231"/>
                  </a:lnTo>
                  <a:lnTo>
                    <a:pt x="65862" y="70231"/>
                  </a:lnTo>
                  <a:lnTo>
                    <a:pt x="65887" y="70358"/>
                  </a:lnTo>
                  <a:lnTo>
                    <a:pt x="65798" y="70612"/>
                  </a:lnTo>
                  <a:lnTo>
                    <a:pt x="66560" y="71501"/>
                  </a:lnTo>
                  <a:lnTo>
                    <a:pt x="65176" y="71882"/>
                  </a:lnTo>
                  <a:lnTo>
                    <a:pt x="64960" y="71755"/>
                  </a:lnTo>
                  <a:lnTo>
                    <a:pt x="64808" y="71628"/>
                  </a:lnTo>
                  <a:lnTo>
                    <a:pt x="64681" y="71628"/>
                  </a:lnTo>
                  <a:lnTo>
                    <a:pt x="65506" y="70866"/>
                  </a:lnTo>
                  <a:lnTo>
                    <a:pt x="65709" y="70510"/>
                  </a:lnTo>
                  <a:lnTo>
                    <a:pt x="65684" y="70256"/>
                  </a:lnTo>
                  <a:lnTo>
                    <a:pt x="65201" y="69977"/>
                  </a:lnTo>
                  <a:lnTo>
                    <a:pt x="64757" y="70358"/>
                  </a:lnTo>
                  <a:lnTo>
                    <a:pt x="64096" y="69342"/>
                  </a:lnTo>
                  <a:lnTo>
                    <a:pt x="64389" y="69850"/>
                  </a:lnTo>
                  <a:lnTo>
                    <a:pt x="64490" y="70319"/>
                  </a:lnTo>
                  <a:lnTo>
                    <a:pt x="64604" y="71628"/>
                  </a:lnTo>
                  <a:lnTo>
                    <a:pt x="64617" y="71755"/>
                  </a:lnTo>
                  <a:lnTo>
                    <a:pt x="63563" y="72263"/>
                  </a:lnTo>
                  <a:lnTo>
                    <a:pt x="63385" y="72263"/>
                  </a:lnTo>
                  <a:lnTo>
                    <a:pt x="63284" y="72009"/>
                  </a:lnTo>
                  <a:lnTo>
                    <a:pt x="63055" y="72136"/>
                  </a:lnTo>
                  <a:lnTo>
                    <a:pt x="63004" y="72263"/>
                  </a:lnTo>
                  <a:lnTo>
                    <a:pt x="62903" y="72644"/>
                  </a:lnTo>
                  <a:lnTo>
                    <a:pt x="62395" y="72771"/>
                  </a:lnTo>
                  <a:lnTo>
                    <a:pt x="62179" y="73025"/>
                  </a:lnTo>
                  <a:lnTo>
                    <a:pt x="61976" y="72885"/>
                  </a:lnTo>
                  <a:lnTo>
                    <a:pt x="61976" y="73279"/>
                  </a:lnTo>
                  <a:lnTo>
                    <a:pt x="61874" y="73406"/>
                  </a:lnTo>
                  <a:lnTo>
                    <a:pt x="61798" y="73660"/>
                  </a:lnTo>
                  <a:lnTo>
                    <a:pt x="61722" y="73533"/>
                  </a:lnTo>
                  <a:lnTo>
                    <a:pt x="61734" y="73025"/>
                  </a:lnTo>
                  <a:lnTo>
                    <a:pt x="61925" y="73025"/>
                  </a:lnTo>
                  <a:lnTo>
                    <a:pt x="61976" y="73279"/>
                  </a:lnTo>
                  <a:lnTo>
                    <a:pt x="61976" y="72885"/>
                  </a:lnTo>
                  <a:lnTo>
                    <a:pt x="61633" y="72644"/>
                  </a:lnTo>
                  <a:lnTo>
                    <a:pt x="61137" y="73533"/>
                  </a:lnTo>
                  <a:lnTo>
                    <a:pt x="60960" y="73660"/>
                  </a:lnTo>
                  <a:lnTo>
                    <a:pt x="60909" y="73914"/>
                  </a:lnTo>
                  <a:lnTo>
                    <a:pt x="61391" y="74422"/>
                  </a:lnTo>
                  <a:lnTo>
                    <a:pt x="60833" y="74803"/>
                  </a:lnTo>
                  <a:lnTo>
                    <a:pt x="61645" y="74917"/>
                  </a:lnTo>
                  <a:lnTo>
                    <a:pt x="61887" y="74599"/>
                  </a:lnTo>
                  <a:lnTo>
                    <a:pt x="62090" y="74599"/>
                  </a:lnTo>
                  <a:lnTo>
                    <a:pt x="62090" y="74396"/>
                  </a:lnTo>
                  <a:lnTo>
                    <a:pt x="62801" y="73660"/>
                  </a:lnTo>
                  <a:lnTo>
                    <a:pt x="62915" y="73533"/>
                  </a:lnTo>
                  <a:lnTo>
                    <a:pt x="62903" y="74676"/>
                  </a:lnTo>
                  <a:lnTo>
                    <a:pt x="62166" y="74676"/>
                  </a:lnTo>
                  <a:lnTo>
                    <a:pt x="62572" y="76200"/>
                  </a:lnTo>
                  <a:lnTo>
                    <a:pt x="61226" y="75819"/>
                  </a:lnTo>
                  <a:lnTo>
                    <a:pt x="59931" y="75819"/>
                  </a:lnTo>
                  <a:lnTo>
                    <a:pt x="59601" y="75184"/>
                  </a:lnTo>
                  <a:lnTo>
                    <a:pt x="58458" y="76327"/>
                  </a:lnTo>
                  <a:lnTo>
                    <a:pt x="56464" y="77089"/>
                  </a:lnTo>
                  <a:lnTo>
                    <a:pt x="56248" y="78867"/>
                  </a:lnTo>
                  <a:lnTo>
                    <a:pt x="56134" y="79121"/>
                  </a:lnTo>
                  <a:lnTo>
                    <a:pt x="55918" y="79375"/>
                  </a:lnTo>
                  <a:lnTo>
                    <a:pt x="55587" y="78867"/>
                  </a:lnTo>
                  <a:lnTo>
                    <a:pt x="55333" y="78740"/>
                  </a:lnTo>
                  <a:lnTo>
                    <a:pt x="55435" y="78524"/>
                  </a:lnTo>
                  <a:lnTo>
                    <a:pt x="55181" y="78867"/>
                  </a:lnTo>
                  <a:lnTo>
                    <a:pt x="53505" y="79375"/>
                  </a:lnTo>
                  <a:lnTo>
                    <a:pt x="53543" y="79540"/>
                  </a:lnTo>
                  <a:lnTo>
                    <a:pt x="53670" y="79514"/>
                  </a:lnTo>
                  <a:lnTo>
                    <a:pt x="53606" y="79883"/>
                  </a:lnTo>
                  <a:lnTo>
                    <a:pt x="53721" y="80518"/>
                  </a:lnTo>
                  <a:lnTo>
                    <a:pt x="52641" y="80391"/>
                  </a:lnTo>
                  <a:lnTo>
                    <a:pt x="53086" y="80010"/>
                  </a:lnTo>
                  <a:lnTo>
                    <a:pt x="53543" y="79629"/>
                  </a:lnTo>
                  <a:lnTo>
                    <a:pt x="52679" y="80010"/>
                  </a:lnTo>
                  <a:lnTo>
                    <a:pt x="52705" y="79616"/>
                  </a:lnTo>
                  <a:lnTo>
                    <a:pt x="51879" y="79375"/>
                  </a:lnTo>
                  <a:lnTo>
                    <a:pt x="50368" y="79883"/>
                  </a:lnTo>
                  <a:lnTo>
                    <a:pt x="49657" y="80518"/>
                  </a:lnTo>
                  <a:lnTo>
                    <a:pt x="48831" y="81153"/>
                  </a:lnTo>
                  <a:lnTo>
                    <a:pt x="48399" y="82169"/>
                  </a:lnTo>
                  <a:lnTo>
                    <a:pt x="48310" y="82931"/>
                  </a:lnTo>
                  <a:lnTo>
                    <a:pt x="48183" y="84328"/>
                  </a:lnTo>
                  <a:lnTo>
                    <a:pt x="48374" y="85090"/>
                  </a:lnTo>
                  <a:lnTo>
                    <a:pt x="48488" y="86868"/>
                  </a:lnTo>
                  <a:lnTo>
                    <a:pt x="48133" y="87503"/>
                  </a:lnTo>
                  <a:lnTo>
                    <a:pt x="47371" y="88265"/>
                  </a:lnTo>
                  <a:lnTo>
                    <a:pt x="47663" y="88011"/>
                  </a:lnTo>
                  <a:lnTo>
                    <a:pt x="47866" y="87884"/>
                  </a:lnTo>
                  <a:lnTo>
                    <a:pt x="46012" y="91567"/>
                  </a:lnTo>
                  <a:lnTo>
                    <a:pt x="45986" y="91821"/>
                  </a:lnTo>
                  <a:lnTo>
                    <a:pt x="47129" y="96139"/>
                  </a:lnTo>
                  <a:lnTo>
                    <a:pt x="44488" y="99695"/>
                  </a:lnTo>
                  <a:lnTo>
                    <a:pt x="43878" y="100711"/>
                  </a:lnTo>
                  <a:lnTo>
                    <a:pt x="44551" y="100965"/>
                  </a:lnTo>
                  <a:lnTo>
                    <a:pt x="44907" y="101727"/>
                  </a:lnTo>
                  <a:lnTo>
                    <a:pt x="43929" y="101854"/>
                  </a:lnTo>
                  <a:lnTo>
                    <a:pt x="44678" y="103251"/>
                  </a:lnTo>
                  <a:lnTo>
                    <a:pt x="45123" y="104902"/>
                  </a:lnTo>
                  <a:lnTo>
                    <a:pt x="42062" y="105664"/>
                  </a:lnTo>
                  <a:lnTo>
                    <a:pt x="43053" y="107696"/>
                  </a:lnTo>
                  <a:lnTo>
                    <a:pt x="43713" y="107696"/>
                  </a:lnTo>
                  <a:lnTo>
                    <a:pt x="43446" y="108204"/>
                  </a:lnTo>
                  <a:lnTo>
                    <a:pt x="43230" y="109855"/>
                  </a:lnTo>
                  <a:lnTo>
                    <a:pt x="42621" y="109474"/>
                  </a:lnTo>
                  <a:lnTo>
                    <a:pt x="42697" y="109601"/>
                  </a:lnTo>
                  <a:lnTo>
                    <a:pt x="43116" y="109982"/>
                  </a:lnTo>
                  <a:lnTo>
                    <a:pt x="42697" y="110109"/>
                  </a:lnTo>
                  <a:lnTo>
                    <a:pt x="42240" y="109982"/>
                  </a:lnTo>
                  <a:lnTo>
                    <a:pt x="42176" y="112293"/>
                  </a:lnTo>
                  <a:lnTo>
                    <a:pt x="41503" y="113538"/>
                  </a:lnTo>
                  <a:lnTo>
                    <a:pt x="40398" y="111506"/>
                  </a:lnTo>
                  <a:lnTo>
                    <a:pt x="39954" y="113030"/>
                  </a:lnTo>
                  <a:lnTo>
                    <a:pt x="39839" y="114427"/>
                  </a:lnTo>
                  <a:lnTo>
                    <a:pt x="40652" y="115697"/>
                  </a:lnTo>
                  <a:lnTo>
                    <a:pt x="41008" y="115697"/>
                  </a:lnTo>
                  <a:lnTo>
                    <a:pt x="41135" y="115443"/>
                  </a:lnTo>
                  <a:lnTo>
                    <a:pt x="41529" y="115062"/>
                  </a:lnTo>
                  <a:lnTo>
                    <a:pt x="41998" y="115189"/>
                  </a:lnTo>
                  <a:lnTo>
                    <a:pt x="42011" y="115862"/>
                  </a:lnTo>
                  <a:lnTo>
                    <a:pt x="41579" y="115671"/>
                  </a:lnTo>
                  <a:lnTo>
                    <a:pt x="42024" y="116014"/>
                  </a:lnTo>
                  <a:lnTo>
                    <a:pt x="43294" y="116586"/>
                  </a:lnTo>
                  <a:lnTo>
                    <a:pt x="43192" y="117106"/>
                  </a:lnTo>
                  <a:lnTo>
                    <a:pt x="43434" y="117373"/>
                  </a:lnTo>
                  <a:lnTo>
                    <a:pt x="43675" y="117652"/>
                  </a:lnTo>
                  <a:lnTo>
                    <a:pt x="43903" y="117957"/>
                  </a:lnTo>
                  <a:lnTo>
                    <a:pt x="43980" y="117627"/>
                  </a:lnTo>
                  <a:lnTo>
                    <a:pt x="44018" y="117373"/>
                  </a:lnTo>
                  <a:lnTo>
                    <a:pt x="44475" y="117856"/>
                  </a:lnTo>
                  <a:lnTo>
                    <a:pt x="45999" y="116078"/>
                  </a:lnTo>
                  <a:lnTo>
                    <a:pt x="45897" y="115189"/>
                  </a:lnTo>
                  <a:lnTo>
                    <a:pt x="45847" y="115062"/>
                  </a:lnTo>
                  <a:lnTo>
                    <a:pt x="45567" y="114427"/>
                  </a:lnTo>
                  <a:lnTo>
                    <a:pt x="46316" y="114173"/>
                  </a:lnTo>
                  <a:lnTo>
                    <a:pt x="46113" y="113919"/>
                  </a:lnTo>
                  <a:lnTo>
                    <a:pt x="46494" y="113919"/>
                  </a:lnTo>
                  <a:lnTo>
                    <a:pt x="46786" y="113792"/>
                  </a:lnTo>
                  <a:lnTo>
                    <a:pt x="46850" y="113538"/>
                  </a:lnTo>
                  <a:lnTo>
                    <a:pt x="46609" y="113284"/>
                  </a:lnTo>
                  <a:lnTo>
                    <a:pt x="46228" y="113030"/>
                  </a:lnTo>
                  <a:lnTo>
                    <a:pt x="46101" y="112776"/>
                  </a:lnTo>
                  <a:lnTo>
                    <a:pt x="45999" y="112534"/>
                  </a:lnTo>
                  <a:lnTo>
                    <a:pt x="45986" y="111760"/>
                  </a:lnTo>
                  <a:lnTo>
                    <a:pt x="46812" y="111506"/>
                  </a:lnTo>
                  <a:lnTo>
                    <a:pt x="47231" y="111887"/>
                  </a:lnTo>
                  <a:lnTo>
                    <a:pt x="47142" y="111506"/>
                  </a:lnTo>
                  <a:lnTo>
                    <a:pt x="47015" y="110998"/>
                  </a:lnTo>
                  <a:lnTo>
                    <a:pt x="47396" y="111125"/>
                  </a:lnTo>
                  <a:lnTo>
                    <a:pt x="47523" y="111328"/>
                  </a:lnTo>
                  <a:lnTo>
                    <a:pt x="47459" y="110998"/>
                  </a:lnTo>
                  <a:lnTo>
                    <a:pt x="47523" y="110744"/>
                  </a:lnTo>
                  <a:lnTo>
                    <a:pt x="47955" y="110109"/>
                  </a:lnTo>
                  <a:lnTo>
                    <a:pt x="48133" y="109855"/>
                  </a:lnTo>
                  <a:lnTo>
                    <a:pt x="47536" y="109220"/>
                  </a:lnTo>
                  <a:lnTo>
                    <a:pt x="48641" y="108585"/>
                  </a:lnTo>
                  <a:lnTo>
                    <a:pt x="47853" y="106807"/>
                  </a:lnTo>
                  <a:lnTo>
                    <a:pt x="49161" y="107188"/>
                  </a:lnTo>
                  <a:lnTo>
                    <a:pt x="48869" y="106934"/>
                  </a:lnTo>
                  <a:lnTo>
                    <a:pt x="48806" y="106807"/>
                  </a:lnTo>
                  <a:lnTo>
                    <a:pt x="48374" y="106045"/>
                  </a:lnTo>
                  <a:lnTo>
                    <a:pt x="48323" y="105283"/>
                  </a:lnTo>
                  <a:lnTo>
                    <a:pt x="49733" y="106680"/>
                  </a:lnTo>
                  <a:lnTo>
                    <a:pt x="49339" y="105283"/>
                  </a:lnTo>
                  <a:lnTo>
                    <a:pt x="48768" y="103251"/>
                  </a:lnTo>
                  <a:lnTo>
                    <a:pt x="50482" y="103886"/>
                  </a:lnTo>
                  <a:lnTo>
                    <a:pt x="49720" y="103251"/>
                  </a:lnTo>
                  <a:lnTo>
                    <a:pt x="49250" y="102870"/>
                  </a:lnTo>
                  <a:lnTo>
                    <a:pt x="50533" y="101219"/>
                  </a:lnTo>
                  <a:lnTo>
                    <a:pt x="50088" y="99822"/>
                  </a:lnTo>
                  <a:lnTo>
                    <a:pt x="50330" y="100050"/>
                  </a:lnTo>
                  <a:lnTo>
                    <a:pt x="50419" y="99822"/>
                  </a:lnTo>
                  <a:lnTo>
                    <a:pt x="50571" y="99441"/>
                  </a:lnTo>
                  <a:lnTo>
                    <a:pt x="51054" y="99441"/>
                  </a:lnTo>
                  <a:lnTo>
                    <a:pt x="51435" y="98933"/>
                  </a:lnTo>
                  <a:lnTo>
                    <a:pt x="50292" y="98552"/>
                  </a:lnTo>
                  <a:lnTo>
                    <a:pt x="50203" y="97155"/>
                  </a:lnTo>
                  <a:lnTo>
                    <a:pt x="49707" y="96520"/>
                  </a:lnTo>
                  <a:lnTo>
                    <a:pt x="51041" y="95885"/>
                  </a:lnTo>
                  <a:lnTo>
                    <a:pt x="50952" y="97409"/>
                  </a:lnTo>
                  <a:lnTo>
                    <a:pt x="52108" y="97409"/>
                  </a:lnTo>
                  <a:lnTo>
                    <a:pt x="51142" y="97155"/>
                  </a:lnTo>
                  <a:lnTo>
                    <a:pt x="51435" y="95885"/>
                  </a:lnTo>
                  <a:lnTo>
                    <a:pt x="51485" y="95631"/>
                  </a:lnTo>
                  <a:lnTo>
                    <a:pt x="51511" y="95504"/>
                  </a:lnTo>
                  <a:lnTo>
                    <a:pt x="50660" y="95631"/>
                  </a:lnTo>
                  <a:lnTo>
                    <a:pt x="51511" y="95123"/>
                  </a:lnTo>
                  <a:lnTo>
                    <a:pt x="51130" y="95123"/>
                  </a:lnTo>
                  <a:lnTo>
                    <a:pt x="52184" y="94996"/>
                  </a:lnTo>
                  <a:lnTo>
                    <a:pt x="50736" y="94488"/>
                  </a:lnTo>
                  <a:lnTo>
                    <a:pt x="52082" y="94234"/>
                  </a:lnTo>
                  <a:lnTo>
                    <a:pt x="51308" y="93472"/>
                  </a:lnTo>
                  <a:lnTo>
                    <a:pt x="52260" y="92583"/>
                  </a:lnTo>
                  <a:lnTo>
                    <a:pt x="52755" y="93472"/>
                  </a:lnTo>
                  <a:lnTo>
                    <a:pt x="52616" y="92583"/>
                  </a:lnTo>
                  <a:lnTo>
                    <a:pt x="52552" y="92202"/>
                  </a:lnTo>
                  <a:lnTo>
                    <a:pt x="51879" y="91821"/>
                  </a:lnTo>
                  <a:lnTo>
                    <a:pt x="51854" y="90424"/>
                  </a:lnTo>
                  <a:lnTo>
                    <a:pt x="52832" y="91313"/>
                  </a:lnTo>
                  <a:lnTo>
                    <a:pt x="53505" y="90932"/>
                  </a:lnTo>
                  <a:lnTo>
                    <a:pt x="53454" y="90424"/>
                  </a:lnTo>
                  <a:lnTo>
                    <a:pt x="53403" y="90043"/>
                  </a:lnTo>
                  <a:lnTo>
                    <a:pt x="52527" y="89154"/>
                  </a:lnTo>
                  <a:lnTo>
                    <a:pt x="52705" y="88519"/>
                  </a:lnTo>
                  <a:lnTo>
                    <a:pt x="52895" y="88519"/>
                  </a:lnTo>
                  <a:lnTo>
                    <a:pt x="52997" y="88392"/>
                  </a:lnTo>
                  <a:lnTo>
                    <a:pt x="53200" y="88646"/>
                  </a:lnTo>
                  <a:lnTo>
                    <a:pt x="53022" y="88392"/>
                  </a:lnTo>
                  <a:lnTo>
                    <a:pt x="52984" y="87884"/>
                  </a:lnTo>
                  <a:lnTo>
                    <a:pt x="53009" y="86614"/>
                  </a:lnTo>
                  <a:lnTo>
                    <a:pt x="52908" y="86233"/>
                  </a:lnTo>
                  <a:lnTo>
                    <a:pt x="52489" y="85598"/>
                  </a:lnTo>
                  <a:lnTo>
                    <a:pt x="51650" y="85217"/>
                  </a:lnTo>
                  <a:lnTo>
                    <a:pt x="51282" y="84963"/>
                  </a:lnTo>
                  <a:lnTo>
                    <a:pt x="51168" y="84074"/>
                  </a:lnTo>
                  <a:lnTo>
                    <a:pt x="51054" y="83820"/>
                  </a:lnTo>
                  <a:lnTo>
                    <a:pt x="51600" y="84201"/>
                  </a:lnTo>
                  <a:lnTo>
                    <a:pt x="51714" y="84582"/>
                  </a:lnTo>
                  <a:lnTo>
                    <a:pt x="51866" y="84747"/>
                  </a:lnTo>
                  <a:lnTo>
                    <a:pt x="51981" y="84963"/>
                  </a:lnTo>
                  <a:lnTo>
                    <a:pt x="51943" y="84455"/>
                  </a:lnTo>
                  <a:lnTo>
                    <a:pt x="52552" y="84747"/>
                  </a:lnTo>
                  <a:lnTo>
                    <a:pt x="52641" y="84455"/>
                  </a:lnTo>
                  <a:lnTo>
                    <a:pt x="52832" y="83820"/>
                  </a:lnTo>
                  <a:lnTo>
                    <a:pt x="53505" y="83947"/>
                  </a:lnTo>
                  <a:lnTo>
                    <a:pt x="53962" y="84836"/>
                  </a:lnTo>
                  <a:lnTo>
                    <a:pt x="52717" y="84582"/>
                  </a:lnTo>
                  <a:lnTo>
                    <a:pt x="53682" y="85217"/>
                  </a:lnTo>
                  <a:lnTo>
                    <a:pt x="53454" y="85090"/>
                  </a:lnTo>
                  <a:lnTo>
                    <a:pt x="52946" y="85090"/>
                  </a:lnTo>
                  <a:lnTo>
                    <a:pt x="54267" y="86106"/>
                  </a:lnTo>
                  <a:lnTo>
                    <a:pt x="54762" y="85852"/>
                  </a:lnTo>
                  <a:lnTo>
                    <a:pt x="55816" y="85471"/>
                  </a:lnTo>
                  <a:lnTo>
                    <a:pt x="55880" y="85217"/>
                  </a:lnTo>
                  <a:lnTo>
                    <a:pt x="55956" y="84836"/>
                  </a:lnTo>
                  <a:lnTo>
                    <a:pt x="55384" y="84836"/>
                  </a:lnTo>
                  <a:lnTo>
                    <a:pt x="55511" y="84074"/>
                  </a:lnTo>
                  <a:lnTo>
                    <a:pt x="55727" y="83820"/>
                  </a:lnTo>
                  <a:lnTo>
                    <a:pt x="57238" y="82042"/>
                  </a:lnTo>
                  <a:lnTo>
                    <a:pt x="58267" y="85598"/>
                  </a:lnTo>
                  <a:lnTo>
                    <a:pt x="59309" y="83566"/>
                  </a:lnTo>
                  <a:lnTo>
                    <a:pt x="59436" y="82804"/>
                  </a:lnTo>
                  <a:lnTo>
                    <a:pt x="59321" y="82296"/>
                  </a:lnTo>
                  <a:lnTo>
                    <a:pt x="59245" y="82042"/>
                  </a:lnTo>
                  <a:lnTo>
                    <a:pt x="59029" y="81407"/>
                  </a:lnTo>
                  <a:lnTo>
                    <a:pt x="60452" y="81534"/>
                  </a:lnTo>
                  <a:lnTo>
                    <a:pt x="60591" y="82804"/>
                  </a:lnTo>
                  <a:lnTo>
                    <a:pt x="62141" y="82042"/>
                  </a:lnTo>
                  <a:lnTo>
                    <a:pt x="61696" y="81661"/>
                  </a:lnTo>
                  <a:lnTo>
                    <a:pt x="61887" y="81661"/>
                  </a:lnTo>
                  <a:lnTo>
                    <a:pt x="63322" y="81915"/>
                  </a:lnTo>
                  <a:lnTo>
                    <a:pt x="62547" y="81076"/>
                  </a:lnTo>
                  <a:lnTo>
                    <a:pt x="62509" y="81280"/>
                  </a:lnTo>
                  <a:lnTo>
                    <a:pt x="61671" y="81635"/>
                  </a:lnTo>
                  <a:lnTo>
                    <a:pt x="61544" y="81534"/>
                  </a:lnTo>
                  <a:lnTo>
                    <a:pt x="61404" y="81407"/>
                  </a:lnTo>
                  <a:lnTo>
                    <a:pt x="60655" y="80772"/>
                  </a:lnTo>
                  <a:lnTo>
                    <a:pt x="62268" y="80772"/>
                  </a:lnTo>
                  <a:lnTo>
                    <a:pt x="62661" y="80518"/>
                  </a:lnTo>
                  <a:lnTo>
                    <a:pt x="63233" y="80137"/>
                  </a:lnTo>
                  <a:lnTo>
                    <a:pt x="64008" y="80899"/>
                  </a:lnTo>
                  <a:lnTo>
                    <a:pt x="64973" y="80137"/>
                  </a:lnTo>
                  <a:lnTo>
                    <a:pt x="65722" y="79540"/>
                  </a:lnTo>
                  <a:lnTo>
                    <a:pt x="65824" y="79375"/>
                  </a:lnTo>
                  <a:lnTo>
                    <a:pt x="66624" y="77470"/>
                  </a:lnTo>
                  <a:lnTo>
                    <a:pt x="67589" y="76200"/>
                  </a:lnTo>
                  <a:lnTo>
                    <a:pt x="67779" y="75946"/>
                  </a:lnTo>
                  <a:lnTo>
                    <a:pt x="67830" y="76073"/>
                  </a:lnTo>
                  <a:lnTo>
                    <a:pt x="67932" y="76708"/>
                  </a:lnTo>
                  <a:lnTo>
                    <a:pt x="68478" y="76581"/>
                  </a:lnTo>
                  <a:lnTo>
                    <a:pt x="68872" y="75946"/>
                  </a:lnTo>
                  <a:lnTo>
                    <a:pt x="68961" y="75819"/>
                  </a:lnTo>
                  <a:lnTo>
                    <a:pt x="69113" y="75565"/>
                  </a:lnTo>
                  <a:lnTo>
                    <a:pt x="69900" y="74803"/>
                  </a:lnTo>
                  <a:lnTo>
                    <a:pt x="70294" y="74422"/>
                  </a:lnTo>
                  <a:lnTo>
                    <a:pt x="70637" y="73914"/>
                  </a:lnTo>
                  <a:lnTo>
                    <a:pt x="70878" y="73533"/>
                  </a:lnTo>
                  <a:lnTo>
                    <a:pt x="71742" y="72263"/>
                  </a:lnTo>
                  <a:lnTo>
                    <a:pt x="71996" y="71882"/>
                  </a:lnTo>
                  <a:lnTo>
                    <a:pt x="72275" y="71501"/>
                  </a:lnTo>
                  <a:lnTo>
                    <a:pt x="73317" y="70231"/>
                  </a:lnTo>
                  <a:lnTo>
                    <a:pt x="73723" y="69723"/>
                  </a:lnTo>
                  <a:close/>
                </a:path>
                <a:path w="77470" h="121285">
                  <a:moveTo>
                    <a:pt x="74549" y="68072"/>
                  </a:moveTo>
                  <a:lnTo>
                    <a:pt x="73367" y="68453"/>
                  </a:lnTo>
                  <a:lnTo>
                    <a:pt x="73799" y="68453"/>
                  </a:lnTo>
                  <a:lnTo>
                    <a:pt x="73863" y="68707"/>
                  </a:lnTo>
                  <a:lnTo>
                    <a:pt x="74549" y="68072"/>
                  </a:lnTo>
                  <a:close/>
                </a:path>
                <a:path w="77470" h="121285">
                  <a:moveTo>
                    <a:pt x="76974" y="59817"/>
                  </a:moveTo>
                  <a:lnTo>
                    <a:pt x="74676" y="59563"/>
                  </a:lnTo>
                  <a:lnTo>
                    <a:pt x="75526" y="58293"/>
                  </a:lnTo>
                  <a:lnTo>
                    <a:pt x="75679" y="58547"/>
                  </a:lnTo>
                  <a:lnTo>
                    <a:pt x="75717" y="58293"/>
                  </a:lnTo>
                  <a:lnTo>
                    <a:pt x="76034" y="55499"/>
                  </a:lnTo>
                  <a:lnTo>
                    <a:pt x="74790" y="52578"/>
                  </a:lnTo>
                  <a:lnTo>
                    <a:pt x="74891" y="51689"/>
                  </a:lnTo>
                  <a:lnTo>
                    <a:pt x="75196" y="50800"/>
                  </a:lnTo>
                  <a:lnTo>
                    <a:pt x="75361" y="50292"/>
                  </a:lnTo>
                  <a:lnTo>
                    <a:pt x="75488" y="49911"/>
                  </a:lnTo>
                  <a:lnTo>
                    <a:pt x="74142" y="49784"/>
                  </a:lnTo>
                  <a:lnTo>
                    <a:pt x="75196" y="47244"/>
                  </a:lnTo>
                  <a:lnTo>
                    <a:pt x="75349" y="46863"/>
                  </a:lnTo>
                  <a:lnTo>
                    <a:pt x="73545" y="47244"/>
                  </a:lnTo>
                  <a:lnTo>
                    <a:pt x="73964" y="45339"/>
                  </a:lnTo>
                  <a:lnTo>
                    <a:pt x="74409" y="45720"/>
                  </a:lnTo>
                  <a:lnTo>
                    <a:pt x="74396" y="45339"/>
                  </a:lnTo>
                  <a:lnTo>
                    <a:pt x="74307" y="43307"/>
                  </a:lnTo>
                  <a:lnTo>
                    <a:pt x="74231" y="42799"/>
                  </a:lnTo>
                  <a:lnTo>
                    <a:pt x="74206" y="42672"/>
                  </a:lnTo>
                  <a:lnTo>
                    <a:pt x="72961" y="42799"/>
                  </a:lnTo>
                  <a:lnTo>
                    <a:pt x="72555" y="42164"/>
                  </a:lnTo>
                  <a:lnTo>
                    <a:pt x="73456" y="41783"/>
                  </a:lnTo>
                  <a:lnTo>
                    <a:pt x="72199" y="41148"/>
                  </a:lnTo>
                  <a:lnTo>
                    <a:pt x="72999" y="40386"/>
                  </a:lnTo>
                  <a:lnTo>
                    <a:pt x="72910" y="40005"/>
                  </a:lnTo>
                  <a:lnTo>
                    <a:pt x="72682" y="39751"/>
                  </a:lnTo>
                  <a:lnTo>
                    <a:pt x="72631" y="40132"/>
                  </a:lnTo>
                  <a:lnTo>
                    <a:pt x="72453" y="40386"/>
                  </a:lnTo>
                  <a:lnTo>
                    <a:pt x="72174" y="40386"/>
                  </a:lnTo>
                  <a:lnTo>
                    <a:pt x="71437" y="39497"/>
                  </a:lnTo>
                  <a:lnTo>
                    <a:pt x="72034" y="37719"/>
                  </a:lnTo>
                  <a:lnTo>
                    <a:pt x="72491" y="37592"/>
                  </a:lnTo>
                  <a:lnTo>
                    <a:pt x="72072" y="36957"/>
                  </a:lnTo>
                  <a:lnTo>
                    <a:pt x="70954" y="35306"/>
                  </a:lnTo>
                  <a:lnTo>
                    <a:pt x="71031" y="35179"/>
                  </a:lnTo>
                  <a:lnTo>
                    <a:pt x="70878" y="35052"/>
                  </a:lnTo>
                  <a:lnTo>
                    <a:pt x="70561" y="34798"/>
                  </a:lnTo>
                  <a:lnTo>
                    <a:pt x="72834" y="35306"/>
                  </a:lnTo>
                  <a:lnTo>
                    <a:pt x="72186" y="34798"/>
                  </a:lnTo>
                  <a:lnTo>
                    <a:pt x="71856" y="34544"/>
                  </a:lnTo>
                  <a:lnTo>
                    <a:pt x="71526" y="34290"/>
                  </a:lnTo>
                  <a:lnTo>
                    <a:pt x="71399" y="34544"/>
                  </a:lnTo>
                  <a:lnTo>
                    <a:pt x="70967" y="34417"/>
                  </a:lnTo>
                  <a:lnTo>
                    <a:pt x="70777" y="34417"/>
                  </a:lnTo>
                  <a:lnTo>
                    <a:pt x="71043" y="33655"/>
                  </a:lnTo>
                  <a:lnTo>
                    <a:pt x="70993" y="33274"/>
                  </a:lnTo>
                  <a:lnTo>
                    <a:pt x="70497" y="32004"/>
                  </a:lnTo>
                  <a:lnTo>
                    <a:pt x="69811" y="31115"/>
                  </a:lnTo>
                  <a:lnTo>
                    <a:pt x="70510" y="31115"/>
                  </a:lnTo>
                  <a:lnTo>
                    <a:pt x="69811" y="29083"/>
                  </a:lnTo>
                  <a:lnTo>
                    <a:pt x="68516" y="27432"/>
                  </a:lnTo>
                  <a:lnTo>
                    <a:pt x="68110" y="26670"/>
                  </a:lnTo>
                  <a:lnTo>
                    <a:pt x="67564" y="25654"/>
                  </a:lnTo>
                  <a:lnTo>
                    <a:pt x="67614" y="26416"/>
                  </a:lnTo>
                  <a:lnTo>
                    <a:pt x="66509" y="26670"/>
                  </a:lnTo>
                  <a:lnTo>
                    <a:pt x="66230" y="26289"/>
                  </a:lnTo>
                  <a:lnTo>
                    <a:pt x="66179" y="26035"/>
                  </a:lnTo>
                  <a:lnTo>
                    <a:pt x="65811" y="25908"/>
                  </a:lnTo>
                  <a:lnTo>
                    <a:pt x="65557" y="25146"/>
                  </a:lnTo>
                  <a:lnTo>
                    <a:pt x="66624" y="25019"/>
                  </a:lnTo>
                  <a:lnTo>
                    <a:pt x="67119" y="25273"/>
                  </a:lnTo>
                  <a:lnTo>
                    <a:pt x="66878" y="25019"/>
                  </a:lnTo>
                  <a:lnTo>
                    <a:pt x="66370" y="24511"/>
                  </a:lnTo>
                  <a:lnTo>
                    <a:pt x="66624" y="24384"/>
                  </a:lnTo>
                  <a:lnTo>
                    <a:pt x="66865" y="24511"/>
                  </a:lnTo>
                  <a:lnTo>
                    <a:pt x="67246" y="24384"/>
                  </a:lnTo>
                  <a:lnTo>
                    <a:pt x="66497" y="24257"/>
                  </a:lnTo>
                  <a:lnTo>
                    <a:pt x="67437" y="22606"/>
                  </a:lnTo>
                  <a:lnTo>
                    <a:pt x="66103" y="22225"/>
                  </a:lnTo>
                  <a:lnTo>
                    <a:pt x="66344" y="21971"/>
                  </a:lnTo>
                  <a:lnTo>
                    <a:pt x="65138" y="19685"/>
                  </a:lnTo>
                  <a:lnTo>
                    <a:pt x="64185" y="18923"/>
                  </a:lnTo>
                  <a:lnTo>
                    <a:pt x="63411" y="17907"/>
                  </a:lnTo>
                  <a:lnTo>
                    <a:pt x="63017" y="17399"/>
                  </a:lnTo>
                  <a:lnTo>
                    <a:pt x="62293" y="17907"/>
                  </a:lnTo>
                  <a:lnTo>
                    <a:pt x="62153" y="17526"/>
                  </a:lnTo>
                  <a:lnTo>
                    <a:pt x="62014" y="17145"/>
                  </a:lnTo>
                  <a:lnTo>
                    <a:pt x="61112" y="17145"/>
                  </a:lnTo>
                  <a:lnTo>
                    <a:pt x="60490" y="16002"/>
                  </a:lnTo>
                  <a:lnTo>
                    <a:pt x="60007" y="14351"/>
                  </a:lnTo>
                  <a:lnTo>
                    <a:pt x="59880" y="14224"/>
                  </a:lnTo>
                  <a:lnTo>
                    <a:pt x="59118" y="13462"/>
                  </a:lnTo>
                  <a:lnTo>
                    <a:pt x="58864" y="13208"/>
                  </a:lnTo>
                  <a:lnTo>
                    <a:pt x="57772" y="12725"/>
                  </a:lnTo>
                  <a:lnTo>
                    <a:pt x="57899" y="12827"/>
                  </a:lnTo>
                  <a:lnTo>
                    <a:pt x="57924" y="13081"/>
                  </a:lnTo>
                  <a:lnTo>
                    <a:pt x="58089" y="13462"/>
                  </a:lnTo>
                  <a:lnTo>
                    <a:pt x="57365" y="13462"/>
                  </a:lnTo>
                  <a:lnTo>
                    <a:pt x="57848" y="12903"/>
                  </a:lnTo>
                  <a:lnTo>
                    <a:pt x="57772" y="12725"/>
                  </a:lnTo>
                  <a:lnTo>
                    <a:pt x="56718" y="11684"/>
                  </a:lnTo>
                  <a:lnTo>
                    <a:pt x="57708" y="11938"/>
                  </a:lnTo>
                  <a:lnTo>
                    <a:pt x="57429" y="11684"/>
                  </a:lnTo>
                  <a:lnTo>
                    <a:pt x="55867" y="10287"/>
                  </a:lnTo>
                  <a:lnTo>
                    <a:pt x="55219" y="9906"/>
                  </a:lnTo>
                  <a:lnTo>
                    <a:pt x="53682" y="9017"/>
                  </a:lnTo>
                  <a:lnTo>
                    <a:pt x="53771" y="9779"/>
                  </a:lnTo>
                  <a:lnTo>
                    <a:pt x="53467" y="9906"/>
                  </a:lnTo>
                  <a:lnTo>
                    <a:pt x="53073" y="9652"/>
                  </a:lnTo>
                  <a:lnTo>
                    <a:pt x="53060" y="9525"/>
                  </a:lnTo>
                  <a:lnTo>
                    <a:pt x="53035" y="9271"/>
                  </a:lnTo>
                  <a:lnTo>
                    <a:pt x="52997" y="9017"/>
                  </a:lnTo>
                  <a:lnTo>
                    <a:pt x="52984" y="8890"/>
                  </a:lnTo>
                  <a:lnTo>
                    <a:pt x="53289" y="8763"/>
                  </a:lnTo>
                  <a:lnTo>
                    <a:pt x="53428" y="8763"/>
                  </a:lnTo>
                  <a:lnTo>
                    <a:pt x="52031" y="8255"/>
                  </a:lnTo>
                  <a:lnTo>
                    <a:pt x="51485" y="7112"/>
                  </a:lnTo>
                  <a:lnTo>
                    <a:pt x="51295" y="6731"/>
                  </a:lnTo>
                  <a:lnTo>
                    <a:pt x="50838" y="5969"/>
                  </a:lnTo>
                  <a:lnTo>
                    <a:pt x="49618" y="3937"/>
                  </a:lnTo>
                  <a:lnTo>
                    <a:pt x="48615" y="2794"/>
                  </a:lnTo>
                  <a:lnTo>
                    <a:pt x="48399" y="2540"/>
                  </a:lnTo>
                  <a:lnTo>
                    <a:pt x="48171" y="2286"/>
                  </a:lnTo>
                  <a:lnTo>
                    <a:pt x="46672" y="2527"/>
                  </a:lnTo>
                  <a:lnTo>
                    <a:pt x="45808" y="2413"/>
                  </a:lnTo>
                  <a:lnTo>
                    <a:pt x="43929" y="2286"/>
                  </a:lnTo>
                  <a:lnTo>
                    <a:pt x="42786" y="1905"/>
                  </a:lnTo>
                  <a:lnTo>
                    <a:pt x="44818" y="1905"/>
                  </a:lnTo>
                  <a:lnTo>
                    <a:pt x="44665" y="1778"/>
                  </a:lnTo>
                  <a:lnTo>
                    <a:pt x="44069" y="1270"/>
                  </a:lnTo>
                  <a:lnTo>
                    <a:pt x="40957" y="1778"/>
                  </a:lnTo>
                  <a:lnTo>
                    <a:pt x="40360" y="1143"/>
                  </a:lnTo>
                  <a:lnTo>
                    <a:pt x="39522" y="254"/>
                  </a:lnTo>
                  <a:lnTo>
                    <a:pt x="37211" y="1143"/>
                  </a:lnTo>
                  <a:lnTo>
                    <a:pt x="36271" y="0"/>
                  </a:lnTo>
                  <a:lnTo>
                    <a:pt x="34632" y="254"/>
                  </a:lnTo>
                  <a:lnTo>
                    <a:pt x="31521" y="1270"/>
                  </a:lnTo>
                  <a:lnTo>
                    <a:pt x="30022" y="1905"/>
                  </a:lnTo>
                  <a:lnTo>
                    <a:pt x="28702" y="1651"/>
                  </a:lnTo>
                  <a:lnTo>
                    <a:pt x="28803" y="1778"/>
                  </a:lnTo>
                  <a:lnTo>
                    <a:pt x="28879" y="2286"/>
                  </a:lnTo>
                  <a:lnTo>
                    <a:pt x="28625" y="2794"/>
                  </a:lnTo>
                  <a:lnTo>
                    <a:pt x="28435" y="2451"/>
                  </a:lnTo>
                  <a:lnTo>
                    <a:pt x="28295" y="2667"/>
                  </a:lnTo>
                  <a:lnTo>
                    <a:pt x="24066" y="4953"/>
                  </a:lnTo>
                  <a:lnTo>
                    <a:pt x="18770" y="6477"/>
                  </a:lnTo>
                  <a:lnTo>
                    <a:pt x="13220" y="11303"/>
                  </a:lnTo>
                  <a:lnTo>
                    <a:pt x="15938" y="12573"/>
                  </a:lnTo>
                  <a:lnTo>
                    <a:pt x="13512" y="13589"/>
                  </a:lnTo>
                  <a:lnTo>
                    <a:pt x="13157" y="12319"/>
                  </a:lnTo>
                  <a:lnTo>
                    <a:pt x="11645" y="15875"/>
                  </a:lnTo>
                  <a:lnTo>
                    <a:pt x="8572" y="18542"/>
                  </a:lnTo>
                  <a:lnTo>
                    <a:pt x="7924" y="22225"/>
                  </a:lnTo>
                  <a:lnTo>
                    <a:pt x="7810" y="21971"/>
                  </a:lnTo>
                  <a:lnTo>
                    <a:pt x="7543" y="21844"/>
                  </a:lnTo>
                  <a:lnTo>
                    <a:pt x="7708" y="21463"/>
                  </a:lnTo>
                  <a:lnTo>
                    <a:pt x="6642" y="21844"/>
                  </a:lnTo>
                  <a:lnTo>
                    <a:pt x="6438" y="24003"/>
                  </a:lnTo>
                  <a:lnTo>
                    <a:pt x="7035" y="24257"/>
                  </a:lnTo>
                  <a:lnTo>
                    <a:pt x="6756" y="24638"/>
                  </a:lnTo>
                  <a:lnTo>
                    <a:pt x="6489" y="24130"/>
                  </a:lnTo>
                  <a:lnTo>
                    <a:pt x="6070" y="24257"/>
                  </a:lnTo>
                  <a:lnTo>
                    <a:pt x="5384" y="24892"/>
                  </a:lnTo>
                  <a:lnTo>
                    <a:pt x="6235" y="26416"/>
                  </a:lnTo>
                  <a:lnTo>
                    <a:pt x="5346" y="26543"/>
                  </a:lnTo>
                  <a:lnTo>
                    <a:pt x="5295" y="26797"/>
                  </a:lnTo>
                  <a:lnTo>
                    <a:pt x="4394" y="28194"/>
                  </a:lnTo>
                  <a:lnTo>
                    <a:pt x="5346" y="28067"/>
                  </a:lnTo>
                  <a:lnTo>
                    <a:pt x="4559" y="29210"/>
                  </a:lnTo>
                  <a:lnTo>
                    <a:pt x="4940" y="30480"/>
                  </a:lnTo>
                  <a:lnTo>
                    <a:pt x="4356" y="31115"/>
                  </a:lnTo>
                  <a:lnTo>
                    <a:pt x="4241" y="31496"/>
                  </a:lnTo>
                  <a:lnTo>
                    <a:pt x="4876" y="32258"/>
                  </a:lnTo>
                  <a:lnTo>
                    <a:pt x="3136" y="33401"/>
                  </a:lnTo>
                  <a:lnTo>
                    <a:pt x="4381" y="33909"/>
                  </a:lnTo>
                  <a:lnTo>
                    <a:pt x="3060" y="33528"/>
                  </a:lnTo>
                  <a:lnTo>
                    <a:pt x="2882" y="34671"/>
                  </a:lnTo>
                  <a:lnTo>
                    <a:pt x="2755" y="35941"/>
                  </a:lnTo>
                  <a:lnTo>
                    <a:pt x="3213" y="36830"/>
                  </a:lnTo>
                  <a:lnTo>
                    <a:pt x="2857" y="36449"/>
                  </a:lnTo>
                  <a:lnTo>
                    <a:pt x="2654" y="37338"/>
                  </a:lnTo>
                  <a:lnTo>
                    <a:pt x="2146" y="36957"/>
                  </a:lnTo>
                  <a:lnTo>
                    <a:pt x="2057" y="38735"/>
                  </a:lnTo>
                  <a:lnTo>
                    <a:pt x="2794" y="38735"/>
                  </a:lnTo>
                  <a:lnTo>
                    <a:pt x="774" y="40132"/>
                  </a:lnTo>
                  <a:lnTo>
                    <a:pt x="3568" y="42291"/>
                  </a:lnTo>
                  <a:lnTo>
                    <a:pt x="1295" y="42926"/>
                  </a:lnTo>
                  <a:lnTo>
                    <a:pt x="1638" y="45720"/>
                  </a:lnTo>
                  <a:lnTo>
                    <a:pt x="1841" y="48006"/>
                  </a:lnTo>
                  <a:lnTo>
                    <a:pt x="1879" y="48374"/>
                  </a:lnTo>
                  <a:lnTo>
                    <a:pt x="2019" y="48133"/>
                  </a:lnTo>
                  <a:lnTo>
                    <a:pt x="1943" y="49403"/>
                  </a:lnTo>
                  <a:lnTo>
                    <a:pt x="2006" y="50596"/>
                  </a:lnTo>
                  <a:lnTo>
                    <a:pt x="8470" y="50596"/>
                  </a:lnTo>
                  <a:lnTo>
                    <a:pt x="7035" y="49403"/>
                  </a:lnTo>
                  <a:lnTo>
                    <a:pt x="7505" y="48133"/>
                  </a:lnTo>
                  <a:lnTo>
                    <a:pt x="7734" y="47498"/>
                  </a:lnTo>
                  <a:lnTo>
                    <a:pt x="7353" y="48133"/>
                  </a:lnTo>
                  <a:lnTo>
                    <a:pt x="7124" y="48006"/>
                  </a:lnTo>
                  <a:lnTo>
                    <a:pt x="6654" y="47752"/>
                  </a:lnTo>
                  <a:lnTo>
                    <a:pt x="7378" y="46990"/>
                  </a:lnTo>
                  <a:lnTo>
                    <a:pt x="7162" y="46228"/>
                  </a:lnTo>
                  <a:lnTo>
                    <a:pt x="7747" y="46355"/>
                  </a:lnTo>
                  <a:lnTo>
                    <a:pt x="7886" y="46228"/>
                  </a:lnTo>
                  <a:lnTo>
                    <a:pt x="8013" y="46101"/>
                  </a:lnTo>
                  <a:lnTo>
                    <a:pt x="8420" y="45847"/>
                  </a:lnTo>
                  <a:lnTo>
                    <a:pt x="7950" y="45847"/>
                  </a:lnTo>
                  <a:lnTo>
                    <a:pt x="8636" y="44450"/>
                  </a:lnTo>
                  <a:lnTo>
                    <a:pt x="7480" y="44069"/>
                  </a:lnTo>
                  <a:lnTo>
                    <a:pt x="8394" y="43434"/>
                  </a:lnTo>
                  <a:lnTo>
                    <a:pt x="8978" y="41910"/>
                  </a:lnTo>
                  <a:lnTo>
                    <a:pt x="6921" y="41402"/>
                  </a:lnTo>
                  <a:lnTo>
                    <a:pt x="7429" y="39878"/>
                  </a:lnTo>
                  <a:lnTo>
                    <a:pt x="7988" y="40513"/>
                  </a:lnTo>
                  <a:lnTo>
                    <a:pt x="8547" y="39878"/>
                  </a:lnTo>
                  <a:lnTo>
                    <a:pt x="8585" y="40005"/>
                  </a:lnTo>
                  <a:lnTo>
                    <a:pt x="8813" y="40894"/>
                  </a:lnTo>
                  <a:lnTo>
                    <a:pt x="8915" y="40386"/>
                  </a:lnTo>
                  <a:lnTo>
                    <a:pt x="9118" y="40005"/>
                  </a:lnTo>
                  <a:lnTo>
                    <a:pt x="8699" y="40005"/>
                  </a:lnTo>
                  <a:lnTo>
                    <a:pt x="8915" y="39878"/>
                  </a:lnTo>
                  <a:lnTo>
                    <a:pt x="9131" y="39751"/>
                  </a:lnTo>
                  <a:lnTo>
                    <a:pt x="8178" y="38481"/>
                  </a:lnTo>
                  <a:lnTo>
                    <a:pt x="8826" y="38100"/>
                  </a:lnTo>
                  <a:lnTo>
                    <a:pt x="8610" y="37846"/>
                  </a:lnTo>
                  <a:lnTo>
                    <a:pt x="8001" y="37719"/>
                  </a:lnTo>
                  <a:lnTo>
                    <a:pt x="8102" y="37338"/>
                  </a:lnTo>
                  <a:lnTo>
                    <a:pt x="8178" y="36830"/>
                  </a:lnTo>
                  <a:lnTo>
                    <a:pt x="8216" y="36576"/>
                  </a:lnTo>
                  <a:lnTo>
                    <a:pt x="8255" y="36233"/>
                  </a:lnTo>
                  <a:lnTo>
                    <a:pt x="9550" y="35636"/>
                  </a:lnTo>
                  <a:lnTo>
                    <a:pt x="9474" y="34925"/>
                  </a:lnTo>
                  <a:lnTo>
                    <a:pt x="9067" y="33909"/>
                  </a:lnTo>
                  <a:lnTo>
                    <a:pt x="8394" y="32258"/>
                  </a:lnTo>
                  <a:lnTo>
                    <a:pt x="10414" y="31508"/>
                  </a:lnTo>
                  <a:lnTo>
                    <a:pt x="10401" y="31686"/>
                  </a:lnTo>
                  <a:lnTo>
                    <a:pt x="10642" y="31369"/>
                  </a:lnTo>
                  <a:lnTo>
                    <a:pt x="10502" y="31419"/>
                  </a:lnTo>
                  <a:lnTo>
                    <a:pt x="10756" y="29083"/>
                  </a:lnTo>
                  <a:lnTo>
                    <a:pt x="11125" y="28194"/>
                  </a:lnTo>
                  <a:lnTo>
                    <a:pt x="11277" y="28321"/>
                  </a:lnTo>
                  <a:lnTo>
                    <a:pt x="11277" y="28448"/>
                  </a:lnTo>
                  <a:lnTo>
                    <a:pt x="11544" y="28194"/>
                  </a:lnTo>
                  <a:lnTo>
                    <a:pt x="11671" y="28067"/>
                  </a:lnTo>
                  <a:lnTo>
                    <a:pt x="12319" y="27432"/>
                  </a:lnTo>
                  <a:lnTo>
                    <a:pt x="9982" y="27051"/>
                  </a:lnTo>
                  <a:lnTo>
                    <a:pt x="11163" y="25781"/>
                  </a:lnTo>
                  <a:lnTo>
                    <a:pt x="12357" y="25527"/>
                  </a:lnTo>
                  <a:lnTo>
                    <a:pt x="11328" y="26797"/>
                  </a:lnTo>
                  <a:lnTo>
                    <a:pt x="11861" y="26543"/>
                  </a:lnTo>
                  <a:lnTo>
                    <a:pt x="13741" y="27051"/>
                  </a:lnTo>
                  <a:lnTo>
                    <a:pt x="13449" y="26543"/>
                  </a:lnTo>
                  <a:lnTo>
                    <a:pt x="12839" y="25527"/>
                  </a:lnTo>
                  <a:lnTo>
                    <a:pt x="12319" y="24638"/>
                  </a:lnTo>
                  <a:lnTo>
                    <a:pt x="13881" y="24257"/>
                  </a:lnTo>
                  <a:lnTo>
                    <a:pt x="13881" y="24511"/>
                  </a:lnTo>
                  <a:lnTo>
                    <a:pt x="14859" y="24257"/>
                  </a:lnTo>
                  <a:lnTo>
                    <a:pt x="13995" y="22479"/>
                  </a:lnTo>
                  <a:lnTo>
                    <a:pt x="14211" y="22225"/>
                  </a:lnTo>
                  <a:lnTo>
                    <a:pt x="14846" y="21463"/>
                  </a:lnTo>
                  <a:lnTo>
                    <a:pt x="14960" y="21717"/>
                  </a:lnTo>
                  <a:lnTo>
                    <a:pt x="15087" y="21717"/>
                  </a:lnTo>
                  <a:lnTo>
                    <a:pt x="15011" y="21463"/>
                  </a:lnTo>
                  <a:lnTo>
                    <a:pt x="14706" y="20447"/>
                  </a:lnTo>
                  <a:lnTo>
                    <a:pt x="15214" y="18923"/>
                  </a:lnTo>
                  <a:lnTo>
                    <a:pt x="15633" y="18059"/>
                  </a:lnTo>
                  <a:lnTo>
                    <a:pt x="15519" y="17907"/>
                  </a:lnTo>
                  <a:lnTo>
                    <a:pt x="15989" y="17018"/>
                  </a:lnTo>
                  <a:lnTo>
                    <a:pt x="16560" y="17018"/>
                  </a:lnTo>
                  <a:lnTo>
                    <a:pt x="17360" y="16637"/>
                  </a:lnTo>
                  <a:lnTo>
                    <a:pt x="18059" y="17018"/>
                  </a:lnTo>
                  <a:lnTo>
                    <a:pt x="17462" y="17907"/>
                  </a:lnTo>
                  <a:lnTo>
                    <a:pt x="18643" y="18161"/>
                  </a:lnTo>
                  <a:lnTo>
                    <a:pt x="18249" y="16891"/>
                  </a:lnTo>
                  <a:lnTo>
                    <a:pt x="18580" y="16637"/>
                  </a:lnTo>
                  <a:lnTo>
                    <a:pt x="18745" y="16510"/>
                  </a:lnTo>
                  <a:lnTo>
                    <a:pt x="19062" y="16891"/>
                  </a:lnTo>
                  <a:lnTo>
                    <a:pt x="19329" y="16510"/>
                  </a:lnTo>
                  <a:lnTo>
                    <a:pt x="19939" y="15621"/>
                  </a:lnTo>
                  <a:lnTo>
                    <a:pt x="19164" y="14859"/>
                  </a:lnTo>
                  <a:lnTo>
                    <a:pt x="20434" y="13716"/>
                  </a:lnTo>
                  <a:lnTo>
                    <a:pt x="20053" y="13589"/>
                  </a:lnTo>
                  <a:lnTo>
                    <a:pt x="19964" y="12065"/>
                  </a:lnTo>
                  <a:lnTo>
                    <a:pt x="21018" y="13462"/>
                  </a:lnTo>
                  <a:lnTo>
                    <a:pt x="21196" y="12319"/>
                  </a:lnTo>
                  <a:lnTo>
                    <a:pt x="22186" y="13081"/>
                  </a:lnTo>
                  <a:lnTo>
                    <a:pt x="22529" y="12319"/>
                  </a:lnTo>
                  <a:lnTo>
                    <a:pt x="22644" y="12065"/>
                  </a:lnTo>
                  <a:lnTo>
                    <a:pt x="23164" y="10795"/>
                  </a:lnTo>
                  <a:lnTo>
                    <a:pt x="23977" y="10033"/>
                  </a:lnTo>
                  <a:lnTo>
                    <a:pt x="23964" y="10426"/>
                  </a:lnTo>
                  <a:lnTo>
                    <a:pt x="24244" y="10033"/>
                  </a:lnTo>
                  <a:lnTo>
                    <a:pt x="24511" y="9652"/>
                  </a:lnTo>
                  <a:lnTo>
                    <a:pt x="25615" y="9144"/>
                  </a:lnTo>
                  <a:lnTo>
                    <a:pt x="26543" y="11303"/>
                  </a:lnTo>
                  <a:lnTo>
                    <a:pt x="27990" y="9144"/>
                  </a:lnTo>
                  <a:lnTo>
                    <a:pt x="28663" y="8128"/>
                  </a:lnTo>
                  <a:lnTo>
                    <a:pt x="30213" y="9525"/>
                  </a:lnTo>
                  <a:lnTo>
                    <a:pt x="31686" y="8128"/>
                  </a:lnTo>
                  <a:lnTo>
                    <a:pt x="31813" y="8001"/>
                  </a:lnTo>
                  <a:lnTo>
                    <a:pt x="34137" y="8509"/>
                  </a:lnTo>
                  <a:lnTo>
                    <a:pt x="36245" y="8128"/>
                  </a:lnTo>
                  <a:lnTo>
                    <a:pt x="36169" y="8001"/>
                  </a:lnTo>
                  <a:lnTo>
                    <a:pt x="35217" y="6477"/>
                  </a:lnTo>
                  <a:lnTo>
                    <a:pt x="36893" y="8001"/>
                  </a:lnTo>
                  <a:lnTo>
                    <a:pt x="36830" y="7683"/>
                  </a:lnTo>
                  <a:lnTo>
                    <a:pt x="37401" y="7950"/>
                  </a:lnTo>
                  <a:lnTo>
                    <a:pt x="36766" y="7378"/>
                  </a:lnTo>
                  <a:lnTo>
                    <a:pt x="36741" y="7213"/>
                  </a:lnTo>
                  <a:lnTo>
                    <a:pt x="36614" y="6477"/>
                  </a:lnTo>
                  <a:lnTo>
                    <a:pt x="36563" y="6223"/>
                  </a:lnTo>
                  <a:lnTo>
                    <a:pt x="37109" y="5969"/>
                  </a:lnTo>
                  <a:lnTo>
                    <a:pt x="37325" y="6096"/>
                  </a:lnTo>
                  <a:lnTo>
                    <a:pt x="37973" y="6477"/>
                  </a:lnTo>
                  <a:lnTo>
                    <a:pt x="38227" y="6667"/>
                  </a:lnTo>
                  <a:lnTo>
                    <a:pt x="37388" y="6096"/>
                  </a:lnTo>
                  <a:lnTo>
                    <a:pt x="37490" y="6426"/>
                  </a:lnTo>
                  <a:lnTo>
                    <a:pt x="36741" y="7213"/>
                  </a:lnTo>
                  <a:lnTo>
                    <a:pt x="38531" y="6896"/>
                  </a:lnTo>
                  <a:lnTo>
                    <a:pt x="39027" y="7239"/>
                  </a:lnTo>
                  <a:lnTo>
                    <a:pt x="39370" y="7747"/>
                  </a:lnTo>
                  <a:lnTo>
                    <a:pt x="38519" y="7620"/>
                  </a:lnTo>
                  <a:lnTo>
                    <a:pt x="38557" y="8128"/>
                  </a:lnTo>
                  <a:lnTo>
                    <a:pt x="39636" y="8255"/>
                  </a:lnTo>
                  <a:lnTo>
                    <a:pt x="38989" y="8890"/>
                  </a:lnTo>
                  <a:lnTo>
                    <a:pt x="39585" y="9398"/>
                  </a:lnTo>
                  <a:lnTo>
                    <a:pt x="39509" y="8763"/>
                  </a:lnTo>
                  <a:lnTo>
                    <a:pt x="40043" y="8509"/>
                  </a:lnTo>
                  <a:lnTo>
                    <a:pt x="40551" y="8890"/>
                  </a:lnTo>
                  <a:lnTo>
                    <a:pt x="40335" y="8509"/>
                  </a:lnTo>
                  <a:lnTo>
                    <a:pt x="40119" y="8128"/>
                  </a:lnTo>
                  <a:lnTo>
                    <a:pt x="39852" y="7874"/>
                  </a:lnTo>
                  <a:lnTo>
                    <a:pt x="40132" y="7747"/>
                  </a:lnTo>
                  <a:lnTo>
                    <a:pt x="41529" y="7112"/>
                  </a:lnTo>
                  <a:lnTo>
                    <a:pt x="40805" y="9525"/>
                  </a:lnTo>
                  <a:lnTo>
                    <a:pt x="42303" y="9017"/>
                  </a:lnTo>
                  <a:lnTo>
                    <a:pt x="41719" y="9398"/>
                  </a:lnTo>
                  <a:lnTo>
                    <a:pt x="42519" y="9271"/>
                  </a:lnTo>
                  <a:lnTo>
                    <a:pt x="43802" y="10287"/>
                  </a:lnTo>
                  <a:lnTo>
                    <a:pt x="45250" y="9525"/>
                  </a:lnTo>
                  <a:lnTo>
                    <a:pt x="45135" y="10033"/>
                  </a:lnTo>
                  <a:lnTo>
                    <a:pt x="45034" y="10287"/>
                  </a:lnTo>
                  <a:lnTo>
                    <a:pt x="44716" y="10287"/>
                  </a:lnTo>
                  <a:lnTo>
                    <a:pt x="45173" y="10668"/>
                  </a:lnTo>
                  <a:lnTo>
                    <a:pt x="47574" y="11938"/>
                  </a:lnTo>
                  <a:lnTo>
                    <a:pt x="48933" y="12712"/>
                  </a:lnTo>
                  <a:lnTo>
                    <a:pt x="49657" y="13081"/>
                  </a:lnTo>
                  <a:lnTo>
                    <a:pt x="49961" y="14097"/>
                  </a:lnTo>
                  <a:lnTo>
                    <a:pt x="49530" y="14224"/>
                  </a:lnTo>
                  <a:lnTo>
                    <a:pt x="49911" y="14478"/>
                  </a:lnTo>
                  <a:lnTo>
                    <a:pt x="50647" y="14224"/>
                  </a:lnTo>
                  <a:lnTo>
                    <a:pt x="50698" y="14859"/>
                  </a:lnTo>
                  <a:lnTo>
                    <a:pt x="50546" y="14986"/>
                  </a:lnTo>
                  <a:lnTo>
                    <a:pt x="50253" y="15113"/>
                  </a:lnTo>
                  <a:lnTo>
                    <a:pt x="50380" y="15240"/>
                  </a:lnTo>
                  <a:lnTo>
                    <a:pt x="51727" y="15494"/>
                  </a:lnTo>
                  <a:lnTo>
                    <a:pt x="51930" y="16002"/>
                  </a:lnTo>
                  <a:lnTo>
                    <a:pt x="51231" y="16002"/>
                  </a:lnTo>
                  <a:lnTo>
                    <a:pt x="52311" y="18034"/>
                  </a:lnTo>
                  <a:lnTo>
                    <a:pt x="54432" y="17526"/>
                  </a:lnTo>
                  <a:lnTo>
                    <a:pt x="55880" y="18796"/>
                  </a:lnTo>
                  <a:lnTo>
                    <a:pt x="54864" y="19685"/>
                  </a:lnTo>
                  <a:lnTo>
                    <a:pt x="55587" y="21209"/>
                  </a:lnTo>
                  <a:lnTo>
                    <a:pt x="55892" y="21971"/>
                  </a:lnTo>
                  <a:lnTo>
                    <a:pt x="55727" y="21971"/>
                  </a:lnTo>
                  <a:lnTo>
                    <a:pt x="56997" y="24003"/>
                  </a:lnTo>
                  <a:lnTo>
                    <a:pt x="58864" y="24511"/>
                  </a:lnTo>
                  <a:lnTo>
                    <a:pt x="60058" y="26035"/>
                  </a:lnTo>
                  <a:lnTo>
                    <a:pt x="60159" y="26543"/>
                  </a:lnTo>
                  <a:lnTo>
                    <a:pt x="59626" y="28067"/>
                  </a:lnTo>
                  <a:lnTo>
                    <a:pt x="59690" y="28321"/>
                  </a:lnTo>
                  <a:lnTo>
                    <a:pt x="62115" y="31242"/>
                  </a:lnTo>
                  <a:lnTo>
                    <a:pt x="62293" y="33782"/>
                  </a:lnTo>
                  <a:lnTo>
                    <a:pt x="62369" y="33274"/>
                  </a:lnTo>
                  <a:lnTo>
                    <a:pt x="63284" y="33401"/>
                  </a:lnTo>
                  <a:lnTo>
                    <a:pt x="63436" y="33528"/>
                  </a:lnTo>
                  <a:lnTo>
                    <a:pt x="63550" y="34290"/>
                  </a:lnTo>
                  <a:lnTo>
                    <a:pt x="65036" y="34671"/>
                  </a:lnTo>
                  <a:lnTo>
                    <a:pt x="63855" y="35052"/>
                  </a:lnTo>
                  <a:lnTo>
                    <a:pt x="63804" y="34925"/>
                  </a:lnTo>
                  <a:lnTo>
                    <a:pt x="63004" y="35560"/>
                  </a:lnTo>
                  <a:lnTo>
                    <a:pt x="62941" y="35814"/>
                  </a:lnTo>
                  <a:lnTo>
                    <a:pt x="63525" y="36576"/>
                  </a:lnTo>
                  <a:lnTo>
                    <a:pt x="63741" y="37338"/>
                  </a:lnTo>
                  <a:lnTo>
                    <a:pt x="65328" y="36957"/>
                  </a:lnTo>
                  <a:lnTo>
                    <a:pt x="64477" y="38392"/>
                  </a:lnTo>
                  <a:lnTo>
                    <a:pt x="64452" y="38188"/>
                  </a:lnTo>
                  <a:lnTo>
                    <a:pt x="64033" y="37909"/>
                  </a:lnTo>
                  <a:lnTo>
                    <a:pt x="64185" y="38100"/>
                  </a:lnTo>
                  <a:lnTo>
                    <a:pt x="64350" y="38328"/>
                  </a:lnTo>
                  <a:lnTo>
                    <a:pt x="64439" y="38481"/>
                  </a:lnTo>
                  <a:lnTo>
                    <a:pt x="63690" y="39751"/>
                  </a:lnTo>
                  <a:lnTo>
                    <a:pt x="68008" y="42672"/>
                  </a:lnTo>
                  <a:lnTo>
                    <a:pt x="66357" y="44450"/>
                  </a:lnTo>
                  <a:lnTo>
                    <a:pt x="66916" y="44958"/>
                  </a:lnTo>
                  <a:lnTo>
                    <a:pt x="67119" y="45593"/>
                  </a:lnTo>
                  <a:lnTo>
                    <a:pt x="67665" y="45974"/>
                  </a:lnTo>
                  <a:lnTo>
                    <a:pt x="66827" y="46228"/>
                  </a:lnTo>
                  <a:lnTo>
                    <a:pt x="67170" y="48514"/>
                  </a:lnTo>
                  <a:lnTo>
                    <a:pt x="67830" y="50292"/>
                  </a:lnTo>
                  <a:lnTo>
                    <a:pt x="67144" y="50038"/>
                  </a:lnTo>
                  <a:lnTo>
                    <a:pt x="67335" y="51054"/>
                  </a:lnTo>
                  <a:lnTo>
                    <a:pt x="69900" y="50800"/>
                  </a:lnTo>
                  <a:lnTo>
                    <a:pt x="70167" y="51689"/>
                  </a:lnTo>
                  <a:lnTo>
                    <a:pt x="68961" y="52324"/>
                  </a:lnTo>
                  <a:lnTo>
                    <a:pt x="69100" y="52959"/>
                  </a:lnTo>
                  <a:lnTo>
                    <a:pt x="69215" y="54356"/>
                  </a:lnTo>
                  <a:lnTo>
                    <a:pt x="68465" y="55880"/>
                  </a:lnTo>
                  <a:lnTo>
                    <a:pt x="69735" y="57531"/>
                  </a:lnTo>
                  <a:lnTo>
                    <a:pt x="69164" y="57531"/>
                  </a:lnTo>
                  <a:lnTo>
                    <a:pt x="69088" y="57277"/>
                  </a:lnTo>
                  <a:lnTo>
                    <a:pt x="69113" y="57531"/>
                  </a:lnTo>
                  <a:lnTo>
                    <a:pt x="68999" y="59690"/>
                  </a:lnTo>
                  <a:lnTo>
                    <a:pt x="69126" y="59944"/>
                  </a:lnTo>
                  <a:lnTo>
                    <a:pt x="69418" y="59944"/>
                  </a:lnTo>
                  <a:lnTo>
                    <a:pt x="69443" y="59817"/>
                  </a:lnTo>
                  <a:lnTo>
                    <a:pt x="69494" y="60452"/>
                  </a:lnTo>
                  <a:lnTo>
                    <a:pt x="69723" y="60960"/>
                  </a:lnTo>
                  <a:lnTo>
                    <a:pt x="69761" y="61849"/>
                  </a:lnTo>
                  <a:lnTo>
                    <a:pt x="69049" y="61341"/>
                  </a:lnTo>
                  <a:lnTo>
                    <a:pt x="69659" y="62738"/>
                  </a:lnTo>
                  <a:lnTo>
                    <a:pt x="69913" y="62865"/>
                  </a:lnTo>
                  <a:lnTo>
                    <a:pt x="69646" y="64135"/>
                  </a:lnTo>
                  <a:lnTo>
                    <a:pt x="69418" y="64262"/>
                  </a:lnTo>
                  <a:lnTo>
                    <a:pt x="68973" y="64046"/>
                  </a:lnTo>
                  <a:lnTo>
                    <a:pt x="68453" y="64516"/>
                  </a:lnTo>
                  <a:lnTo>
                    <a:pt x="69684" y="64770"/>
                  </a:lnTo>
                  <a:lnTo>
                    <a:pt x="68757" y="65659"/>
                  </a:lnTo>
                  <a:lnTo>
                    <a:pt x="68453" y="65024"/>
                  </a:lnTo>
                  <a:lnTo>
                    <a:pt x="67957" y="65913"/>
                  </a:lnTo>
                  <a:lnTo>
                    <a:pt x="68249" y="66040"/>
                  </a:lnTo>
                  <a:lnTo>
                    <a:pt x="68541" y="66675"/>
                  </a:lnTo>
                  <a:lnTo>
                    <a:pt x="68643" y="67437"/>
                  </a:lnTo>
                  <a:lnTo>
                    <a:pt x="67830" y="68199"/>
                  </a:lnTo>
                  <a:lnTo>
                    <a:pt x="73304" y="68199"/>
                  </a:lnTo>
                  <a:lnTo>
                    <a:pt x="73380" y="67437"/>
                  </a:lnTo>
                  <a:lnTo>
                    <a:pt x="73977" y="67564"/>
                  </a:lnTo>
                  <a:lnTo>
                    <a:pt x="74091" y="67945"/>
                  </a:lnTo>
                  <a:lnTo>
                    <a:pt x="74091" y="67437"/>
                  </a:lnTo>
                  <a:lnTo>
                    <a:pt x="75780" y="61849"/>
                  </a:lnTo>
                  <a:lnTo>
                    <a:pt x="76111" y="61214"/>
                  </a:lnTo>
                  <a:lnTo>
                    <a:pt x="76288" y="61722"/>
                  </a:lnTo>
                  <a:lnTo>
                    <a:pt x="76479" y="61214"/>
                  </a:lnTo>
                  <a:lnTo>
                    <a:pt x="76936" y="59944"/>
                  </a:lnTo>
                  <a:lnTo>
                    <a:pt x="76974" y="59817"/>
                  </a:lnTo>
                  <a:close/>
                </a:path>
              </a:pathLst>
            </a:custGeom>
            <a:solidFill>
              <a:srgbClr val="0635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4063253" y="3147997"/>
              <a:ext cx="142875" cy="248285"/>
            </a:xfrm>
            <a:custGeom>
              <a:avLst/>
              <a:gdLst/>
              <a:ahLst/>
              <a:cxnLst/>
              <a:rect l="l" t="t" r="r" b="b"/>
              <a:pathLst>
                <a:path w="142875" h="248285">
                  <a:moveTo>
                    <a:pt x="61239" y="0"/>
                  </a:moveTo>
                  <a:lnTo>
                    <a:pt x="54356" y="6108"/>
                  </a:lnTo>
                  <a:lnTo>
                    <a:pt x="51396" y="12611"/>
                  </a:lnTo>
                  <a:lnTo>
                    <a:pt x="49618" y="15798"/>
                  </a:lnTo>
                  <a:lnTo>
                    <a:pt x="34431" y="50911"/>
                  </a:lnTo>
                  <a:lnTo>
                    <a:pt x="24215" y="89095"/>
                  </a:lnTo>
                  <a:lnTo>
                    <a:pt x="17071" y="128286"/>
                  </a:lnTo>
                  <a:lnTo>
                    <a:pt x="11099" y="166420"/>
                  </a:lnTo>
                  <a:lnTo>
                    <a:pt x="7706" y="183384"/>
                  </a:lnTo>
                  <a:lnTo>
                    <a:pt x="3811" y="200910"/>
                  </a:lnTo>
                  <a:lnTo>
                    <a:pt x="786" y="218413"/>
                  </a:lnTo>
                  <a:lnTo>
                    <a:pt x="0" y="235305"/>
                  </a:lnTo>
                  <a:lnTo>
                    <a:pt x="9831" y="235897"/>
                  </a:lnTo>
                  <a:lnTo>
                    <a:pt x="20713" y="238231"/>
                  </a:lnTo>
                  <a:lnTo>
                    <a:pt x="31862" y="240934"/>
                  </a:lnTo>
                  <a:lnTo>
                    <a:pt x="42418" y="242646"/>
                  </a:lnTo>
                  <a:lnTo>
                    <a:pt x="53591" y="243939"/>
                  </a:lnTo>
                  <a:lnTo>
                    <a:pt x="75834" y="247198"/>
                  </a:lnTo>
                  <a:lnTo>
                    <a:pt x="86829" y="247827"/>
                  </a:lnTo>
                  <a:lnTo>
                    <a:pt x="100459" y="247345"/>
                  </a:lnTo>
                  <a:lnTo>
                    <a:pt x="114069" y="246222"/>
                  </a:lnTo>
                  <a:lnTo>
                    <a:pt x="141224" y="243332"/>
                  </a:lnTo>
                  <a:lnTo>
                    <a:pt x="142316" y="233866"/>
                  </a:lnTo>
                  <a:lnTo>
                    <a:pt x="141947" y="223786"/>
                  </a:lnTo>
                  <a:lnTo>
                    <a:pt x="141045" y="213649"/>
                  </a:lnTo>
                  <a:lnTo>
                    <a:pt x="140538" y="204012"/>
                  </a:lnTo>
                  <a:lnTo>
                    <a:pt x="132756" y="136140"/>
                  </a:lnTo>
                  <a:lnTo>
                    <a:pt x="123926" y="84823"/>
                  </a:lnTo>
                  <a:lnTo>
                    <a:pt x="107658" y="15305"/>
                  </a:lnTo>
                  <a:lnTo>
                    <a:pt x="104457" y="1282"/>
                  </a:lnTo>
                  <a:lnTo>
                    <a:pt x="86847" y="1598"/>
                  </a:lnTo>
                  <a:lnTo>
                    <a:pt x="63309" y="1600"/>
                  </a:lnTo>
                  <a:lnTo>
                    <a:pt x="61239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 descr=""/>
            <p:cNvSpPr/>
            <p:nvPr/>
          </p:nvSpPr>
          <p:spPr>
            <a:xfrm>
              <a:off x="4059872" y="3145256"/>
              <a:ext cx="149860" cy="255270"/>
            </a:xfrm>
            <a:custGeom>
              <a:avLst/>
              <a:gdLst/>
              <a:ahLst/>
              <a:cxnLst/>
              <a:rect l="l" t="t" r="r" b="b"/>
              <a:pathLst>
                <a:path w="149860" h="255270">
                  <a:moveTo>
                    <a:pt x="1765" y="215900"/>
                  </a:moveTo>
                  <a:lnTo>
                    <a:pt x="1752" y="215468"/>
                  </a:lnTo>
                  <a:lnTo>
                    <a:pt x="1701" y="215900"/>
                  </a:lnTo>
                  <a:close/>
                </a:path>
                <a:path w="149860" h="255270">
                  <a:moveTo>
                    <a:pt x="7518" y="185420"/>
                  </a:moveTo>
                  <a:lnTo>
                    <a:pt x="7099" y="184150"/>
                  </a:lnTo>
                  <a:lnTo>
                    <a:pt x="7442" y="185420"/>
                  </a:lnTo>
                  <a:close/>
                </a:path>
                <a:path w="149860" h="255270">
                  <a:moveTo>
                    <a:pt x="8928" y="182880"/>
                  </a:moveTo>
                  <a:lnTo>
                    <a:pt x="8382" y="182880"/>
                  </a:lnTo>
                  <a:lnTo>
                    <a:pt x="8788" y="184150"/>
                  </a:lnTo>
                  <a:lnTo>
                    <a:pt x="8928" y="182880"/>
                  </a:lnTo>
                  <a:close/>
                </a:path>
                <a:path w="149860" h="255270">
                  <a:moveTo>
                    <a:pt x="9410" y="182880"/>
                  </a:moveTo>
                  <a:lnTo>
                    <a:pt x="9067" y="181610"/>
                  </a:lnTo>
                  <a:lnTo>
                    <a:pt x="8928" y="182880"/>
                  </a:lnTo>
                  <a:lnTo>
                    <a:pt x="9410" y="182880"/>
                  </a:lnTo>
                  <a:close/>
                </a:path>
                <a:path w="149860" h="255270">
                  <a:moveTo>
                    <a:pt x="12357" y="158750"/>
                  </a:moveTo>
                  <a:lnTo>
                    <a:pt x="12344" y="159334"/>
                  </a:lnTo>
                  <a:lnTo>
                    <a:pt x="12357" y="158750"/>
                  </a:lnTo>
                  <a:close/>
                </a:path>
                <a:path w="149860" h="255270">
                  <a:moveTo>
                    <a:pt x="12471" y="160020"/>
                  </a:moveTo>
                  <a:lnTo>
                    <a:pt x="12344" y="159334"/>
                  </a:lnTo>
                  <a:lnTo>
                    <a:pt x="12344" y="160020"/>
                  </a:lnTo>
                  <a:lnTo>
                    <a:pt x="12471" y="160020"/>
                  </a:lnTo>
                  <a:close/>
                </a:path>
                <a:path w="149860" h="255270">
                  <a:moveTo>
                    <a:pt x="13982" y="149644"/>
                  </a:moveTo>
                  <a:lnTo>
                    <a:pt x="13970" y="149009"/>
                  </a:lnTo>
                  <a:lnTo>
                    <a:pt x="13919" y="149250"/>
                  </a:lnTo>
                  <a:lnTo>
                    <a:pt x="13906" y="149479"/>
                  </a:lnTo>
                  <a:lnTo>
                    <a:pt x="13982" y="149644"/>
                  </a:lnTo>
                  <a:close/>
                </a:path>
                <a:path w="149860" h="255270">
                  <a:moveTo>
                    <a:pt x="14655" y="143967"/>
                  </a:moveTo>
                  <a:lnTo>
                    <a:pt x="14528" y="143510"/>
                  </a:lnTo>
                  <a:lnTo>
                    <a:pt x="14439" y="143941"/>
                  </a:lnTo>
                  <a:lnTo>
                    <a:pt x="14655" y="143967"/>
                  </a:lnTo>
                  <a:close/>
                </a:path>
                <a:path w="149860" h="255270">
                  <a:moveTo>
                    <a:pt x="18211" y="243840"/>
                  </a:moveTo>
                  <a:lnTo>
                    <a:pt x="14655" y="242570"/>
                  </a:lnTo>
                  <a:lnTo>
                    <a:pt x="16154" y="243840"/>
                  </a:lnTo>
                  <a:lnTo>
                    <a:pt x="18211" y="243840"/>
                  </a:lnTo>
                  <a:close/>
                </a:path>
                <a:path w="149860" h="255270">
                  <a:moveTo>
                    <a:pt x="18262" y="167640"/>
                  </a:moveTo>
                  <a:close/>
                </a:path>
                <a:path w="149860" h="255270">
                  <a:moveTo>
                    <a:pt x="24980" y="88900"/>
                  </a:moveTo>
                  <a:lnTo>
                    <a:pt x="24447" y="88900"/>
                  </a:lnTo>
                  <a:lnTo>
                    <a:pt x="23660" y="90170"/>
                  </a:lnTo>
                  <a:lnTo>
                    <a:pt x="24980" y="88900"/>
                  </a:lnTo>
                  <a:close/>
                </a:path>
                <a:path w="149860" h="255270">
                  <a:moveTo>
                    <a:pt x="26479" y="237490"/>
                  </a:moveTo>
                  <a:lnTo>
                    <a:pt x="24625" y="236220"/>
                  </a:lnTo>
                  <a:lnTo>
                    <a:pt x="24866" y="237490"/>
                  </a:lnTo>
                  <a:lnTo>
                    <a:pt x="26479" y="237490"/>
                  </a:lnTo>
                  <a:close/>
                </a:path>
                <a:path w="149860" h="255270">
                  <a:moveTo>
                    <a:pt x="30213" y="240804"/>
                  </a:moveTo>
                  <a:lnTo>
                    <a:pt x="30048" y="240715"/>
                  </a:lnTo>
                  <a:lnTo>
                    <a:pt x="30213" y="240804"/>
                  </a:lnTo>
                  <a:close/>
                </a:path>
                <a:path w="149860" h="255270">
                  <a:moveTo>
                    <a:pt x="31965" y="240055"/>
                  </a:moveTo>
                  <a:lnTo>
                    <a:pt x="27355" y="239128"/>
                  </a:lnTo>
                  <a:lnTo>
                    <a:pt x="29946" y="240652"/>
                  </a:lnTo>
                  <a:lnTo>
                    <a:pt x="29781" y="240258"/>
                  </a:lnTo>
                  <a:lnTo>
                    <a:pt x="31965" y="240055"/>
                  </a:lnTo>
                  <a:close/>
                </a:path>
                <a:path w="149860" h="255270">
                  <a:moveTo>
                    <a:pt x="32816" y="239966"/>
                  </a:moveTo>
                  <a:lnTo>
                    <a:pt x="30619" y="238912"/>
                  </a:lnTo>
                  <a:lnTo>
                    <a:pt x="32181" y="240030"/>
                  </a:lnTo>
                  <a:lnTo>
                    <a:pt x="32816" y="239966"/>
                  </a:lnTo>
                  <a:close/>
                </a:path>
                <a:path w="149860" h="255270">
                  <a:moveTo>
                    <a:pt x="34302" y="54673"/>
                  </a:moveTo>
                  <a:lnTo>
                    <a:pt x="32753" y="55880"/>
                  </a:lnTo>
                  <a:lnTo>
                    <a:pt x="33959" y="55880"/>
                  </a:lnTo>
                  <a:lnTo>
                    <a:pt x="34302" y="54673"/>
                  </a:lnTo>
                  <a:close/>
                </a:path>
                <a:path w="149860" h="255270">
                  <a:moveTo>
                    <a:pt x="34455" y="54267"/>
                  </a:moveTo>
                  <a:lnTo>
                    <a:pt x="34302" y="54673"/>
                  </a:lnTo>
                  <a:lnTo>
                    <a:pt x="34455" y="54267"/>
                  </a:lnTo>
                  <a:close/>
                </a:path>
                <a:path w="149860" h="255270">
                  <a:moveTo>
                    <a:pt x="37274" y="63665"/>
                  </a:moveTo>
                  <a:lnTo>
                    <a:pt x="37045" y="63969"/>
                  </a:lnTo>
                  <a:lnTo>
                    <a:pt x="37147" y="64427"/>
                  </a:lnTo>
                  <a:lnTo>
                    <a:pt x="37249" y="64008"/>
                  </a:lnTo>
                  <a:lnTo>
                    <a:pt x="37261" y="63881"/>
                  </a:lnTo>
                  <a:lnTo>
                    <a:pt x="37274" y="63665"/>
                  </a:lnTo>
                  <a:close/>
                </a:path>
                <a:path w="149860" h="255270">
                  <a:moveTo>
                    <a:pt x="38785" y="63500"/>
                  </a:moveTo>
                  <a:lnTo>
                    <a:pt x="37934" y="63500"/>
                  </a:lnTo>
                  <a:lnTo>
                    <a:pt x="38544" y="62230"/>
                  </a:lnTo>
                  <a:lnTo>
                    <a:pt x="37414" y="63500"/>
                  </a:lnTo>
                  <a:lnTo>
                    <a:pt x="37541" y="63500"/>
                  </a:lnTo>
                  <a:lnTo>
                    <a:pt x="37249" y="64770"/>
                  </a:lnTo>
                  <a:lnTo>
                    <a:pt x="36385" y="68580"/>
                  </a:lnTo>
                  <a:lnTo>
                    <a:pt x="37122" y="68580"/>
                  </a:lnTo>
                  <a:lnTo>
                    <a:pt x="37325" y="67310"/>
                  </a:lnTo>
                  <a:lnTo>
                    <a:pt x="37693" y="66040"/>
                  </a:lnTo>
                  <a:lnTo>
                    <a:pt x="37947" y="66040"/>
                  </a:lnTo>
                  <a:lnTo>
                    <a:pt x="37846" y="67310"/>
                  </a:lnTo>
                  <a:lnTo>
                    <a:pt x="38036" y="67310"/>
                  </a:lnTo>
                  <a:lnTo>
                    <a:pt x="38214" y="66040"/>
                  </a:lnTo>
                  <a:lnTo>
                    <a:pt x="38392" y="64770"/>
                  </a:lnTo>
                  <a:lnTo>
                    <a:pt x="38785" y="63500"/>
                  </a:lnTo>
                  <a:close/>
                </a:path>
                <a:path w="149860" h="255270">
                  <a:moveTo>
                    <a:pt x="41516" y="32804"/>
                  </a:moveTo>
                  <a:lnTo>
                    <a:pt x="41236" y="33020"/>
                  </a:lnTo>
                  <a:lnTo>
                    <a:pt x="41465" y="32905"/>
                  </a:lnTo>
                  <a:close/>
                </a:path>
                <a:path w="149860" h="255270">
                  <a:moveTo>
                    <a:pt x="43065" y="46990"/>
                  </a:moveTo>
                  <a:lnTo>
                    <a:pt x="42837" y="46990"/>
                  </a:lnTo>
                  <a:lnTo>
                    <a:pt x="42951" y="48260"/>
                  </a:lnTo>
                  <a:lnTo>
                    <a:pt x="43065" y="46990"/>
                  </a:lnTo>
                  <a:close/>
                </a:path>
                <a:path w="149860" h="255270">
                  <a:moveTo>
                    <a:pt x="43129" y="46418"/>
                  </a:moveTo>
                  <a:lnTo>
                    <a:pt x="43065" y="46990"/>
                  </a:lnTo>
                  <a:lnTo>
                    <a:pt x="43129" y="46418"/>
                  </a:lnTo>
                  <a:close/>
                </a:path>
                <a:path w="149860" h="255270">
                  <a:moveTo>
                    <a:pt x="43815" y="32575"/>
                  </a:moveTo>
                  <a:lnTo>
                    <a:pt x="43510" y="33020"/>
                  </a:lnTo>
                  <a:lnTo>
                    <a:pt x="43751" y="32804"/>
                  </a:lnTo>
                  <a:lnTo>
                    <a:pt x="43815" y="32575"/>
                  </a:lnTo>
                  <a:close/>
                </a:path>
                <a:path w="149860" h="255270">
                  <a:moveTo>
                    <a:pt x="44488" y="30480"/>
                  </a:moveTo>
                  <a:lnTo>
                    <a:pt x="42037" y="31750"/>
                  </a:lnTo>
                  <a:lnTo>
                    <a:pt x="41516" y="32804"/>
                  </a:lnTo>
                  <a:lnTo>
                    <a:pt x="44488" y="30480"/>
                  </a:lnTo>
                  <a:close/>
                </a:path>
                <a:path w="149860" h="255270">
                  <a:moveTo>
                    <a:pt x="44907" y="26174"/>
                  </a:moveTo>
                  <a:lnTo>
                    <a:pt x="43662" y="29044"/>
                  </a:lnTo>
                  <a:lnTo>
                    <a:pt x="44043" y="28790"/>
                  </a:lnTo>
                  <a:lnTo>
                    <a:pt x="44386" y="28689"/>
                  </a:lnTo>
                  <a:lnTo>
                    <a:pt x="44704" y="28638"/>
                  </a:lnTo>
                  <a:lnTo>
                    <a:pt x="44030" y="28613"/>
                  </a:lnTo>
                  <a:lnTo>
                    <a:pt x="44907" y="26174"/>
                  </a:lnTo>
                  <a:close/>
                </a:path>
                <a:path w="149860" h="255270">
                  <a:moveTo>
                    <a:pt x="45161" y="30480"/>
                  </a:moveTo>
                  <a:lnTo>
                    <a:pt x="44602" y="30480"/>
                  </a:lnTo>
                  <a:lnTo>
                    <a:pt x="43916" y="31750"/>
                  </a:lnTo>
                  <a:lnTo>
                    <a:pt x="43815" y="32575"/>
                  </a:lnTo>
                  <a:lnTo>
                    <a:pt x="45110" y="30759"/>
                  </a:lnTo>
                  <a:lnTo>
                    <a:pt x="45161" y="30480"/>
                  </a:lnTo>
                  <a:close/>
                </a:path>
                <a:path w="149860" h="255270">
                  <a:moveTo>
                    <a:pt x="45313" y="30480"/>
                  </a:moveTo>
                  <a:lnTo>
                    <a:pt x="45161" y="30480"/>
                  </a:lnTo>
                  <a:lnTo>
                    <a:pt x="45173" y="30683"/>
                  </a:lnTo>
                  <a:lnTo>
                    <a:pt x="45313" y="30480"/>
                  </a:lnTo>
                  <a:close/>
                </a:path>
                <a:path w="149860" h="255270">
                  <a:moveTo>
                    <a:pt x="51168" y="12700"/>
                  </a:moveTo>
                  <a:lnTo>
                    <a:pt x="49898" y="13970"/>
                  </a:lnTo>
                  <a:lnTo>
                    <a:pt x="50558" y="13970"/>
                  </a:lnTo>
                  <a:lnTo>
                    <a:pt x="51168" y="12700"/>
                  </a:lnTo>
                  <a:close/>
                </a:path>
                <a:path w="149860" h="255270">
                  <a:moveTo>
                    <a:pt x="53581" y="21869"/>
                  </a:moveTo>
                  <a:lnTo>
                    <a:pt x="52908" y="22860"/>
                  </a:lnTo>
                  <a:lnTo>
                    <a:pt x="53136" y="22860"/>
                  </a:lnTo>
                  <a:lnTo>
                    <a:pt x="53581" y="21869"/>
                  </a:lnTo>
                  <a:close/>
                </a:path>
                <a:path w="149860" h="255270">
                  <a:moveTo>
                    <a:pt x="59880" y="2540"/>
                  </a:moveTo>
                  <a:lnTo>
                    <a:pt x="58966" y="2540"/>
                  </a:lnTo>
                  <a:lnTo>
                    <a:pt x="56845" y="6350"/>
                  </a:lnTo>
                  <a:lnTo>
                    <a:pt x="56972" y="6350"/>
                  </a:lnTo>
                  <a:lnTo>
                    <a:pt x="59880" y="2540"/>
                  </a:lnTo>
                  <a:close/>
                </a:path>
                <a:path w="149860" h="255270">
                  <a:moveTo>
                    <a:pt x="75196" y="247192"/>
                  </a:moveTo>
                  <a:lnTo>
                    <a:pt x="74714" y="246646"/>
                  </a:lnTo>
                  <a:lnTo>
                    <a:pt x="73342" y="246138"/>
                  </a:lnTo>
                  <a:lnTo>
                    <a:pt x="72402" y="246481"/>
                  </a:lnTo>
                  <a:lnTo>
                    <a:pt x="73533" y="246710"/>
                  </a:lnTo>
                  <a:lnTo>
                    <a:pt x="74599" y="247243"/>
                  </a:lnTo>
                  <a:lnTo>
                    <a:pt x="75196" y="247192"/>
                  </a:lnTo>
                  <a:close/>
                </a:path>
                <a:path w="149860" h="255270">
                  <a:moveTo>
                    <a:pt x="84505" y="152"/>
                  </a:moveTo>
                  <a:lnTo>
                    <a:pt x="84353" y="152"/>
                  </a:lnTo>
                  <a:lnTo>
                    <a:pt x="84353" y="304"/>
                  </a:lnTo>
                  <a:lnTo>
                    <a:pt x="84505" y="152"/>
                  </a:lnTo>
                  <a:close/>
                </a:path>
                <a:path w="149860" h="255270">
                  <a:moveTo>
                    <a:pt x="89382" y="249047"/>
                  </a:moveTo>
                  <a:lnTo>
                    <a:pt x="89331" y="248920"/>
                  </a:lnTo>
                  <a:lnTo>
                    <a:pt x="88049" y="248920"/>
                  </a:lnTo>
                  <a:lnTo>
                    <a:pt x="88963" y="249631"/>
                  </a:lnTo>
                  <a:lnTo>
                    <a:pt x="89382" y="249047"/>
                  </a:lnTo>
                  <a:close/>
                </a:path>
                <a:path w="149860" h="255270">
                  <a:moveTo>
                    <a:pt x="89852" y="250190"/>
                  </a:moveTo>
                  <a:lnTo>
                    <a:pt x="89471" y="248920"/>
                  </a:lnTo>
                  <a:lnTo>
                    <a:pt x="89382" y="249047"/>
                  </a:lnTo>
                  <a:lnTo>
                    <a:pt x="89852" y="250190"/>
                  </a:lnTo>
                  <a:close/>
                </a:path>
                <a:path w="149860" h="255270">
                  <a:moveTo>
                    <a:pt x="96443" y="2184"/>
                  </a:moveTo>
                  <a:lnTo>
                    <a:pt x="96215" y="1270"/>
                  </a:lnTo>
                  <a:lnTo>
                    <a:pt x="94653" y="1270"/>
                  </a:lnTo>
                  <a:lnTo>
                    <a:pt x="96443" y="2184"/>
                  </a:lnTo>
                  <a:close/>
                </a:path>
                <a:path w="149860" h="255270">
                  <a:moveTo>
                    <a:pt x="96862" y="2387"/>
                  </a:moveTo>
                  <a:lnTo>
                    <a:pt x="96443" y="2184"/>
                  </a:lnTo>
                  <a:lnTo>
                    <a:pt x="96545" y="2540"/>
                  </a:lnTo>
                  <a:lnTo>
                    <a:pt x="96862" y="2387"/>
                  </a:lnTo>
                  <a:close/>
                </a:path>
                <a:path w="149860" h="255270">
                  <a:moveTo>
                    <a:pt x="103492" y="1270"/>
                  </a:moveTo>
                  <a:lnTo>
                    <a:pt x="102158" y="0"/>
                  </a:lnTo>
                  <a:lnTo>
                    <a:pt x="101346" y="1270"/>
                  </a:lnTo>
                  <a:lnTo>
                    <a:pt x="103492" y="1270"/>
                  </a:lnTo>
                  <a:close/>
                </a:path>
                <a:path w="149860" h="255270">
                  <a:moveTo>
                    <a:pt x="108839" y="2540"/>
                  </a:moveTo>
                  <a:lnTo>
                    <a:pt x="104825" y="1270"/>
                  </a:lnTo>
                  <a:lnTo>
                    <a:pt x="102082" y="2540"/>
                  </a:lnTo>
                  <a:lnTo>
                    <a:pt x="101168" y="1270"/>
                  </a:lnTo>
                  <a:lnTo>
                    <a:pt x="99225" y="1270"/>
                  </a:lnTo>
                  <a:lnTo>
                    <a:pt x="96862" y="2387"/>
                  </a:lnTo>
                  <a:lnTo>
                    <a:pt x="97167" y="2540"/>
                  </a:lnTo>
                  <a:lnTo>
                    <a:pt x="96545" y="2540"/>
                  </a:lnTo>
                  <a:lnTo>
                    <a:pt x="95072" y="2540"/>
                  </a:lnTo>
                  <a:lnTo>
                    <a:pt x="93726" y="1270"/>
                  </a:lnTo>
                  <a:lnTo>
                    <a:pt x="89611" y="1270"/>
                  </a:lnTo>
                  <a:lnTo>
                    <a:pt x="88912" y="2540"/>
                  </a:lnTo>
                  <a:lnTo>
                    <a:pt x="87515" y="1270"/>
                  </a:lnTo>
                  <a:lnTo>
                    <a:pt x="84239" y="2540"/>
                  </a:lnTo>
                  <a:lnTo>
                    <a:pt x="84353" y="1270"/>
                  </a:lnTo>
                  <a:lnTo>
                    <a:pt x="83921" y="1270"/>
                  </a:lnTo>
                  <a:lnTo>
                    <a:pt x="81927" y="2540"/>
                  </a:lnTo>
                  <a:lnTo>
                    <a:pt x="80657" y="2540"/>
                  </a:lnTo>
                  <a:lnTo>
                    <a:pt x="82969" y="0"/>
                  </a:lnTo>
                  <a:lnTo>
                    <a:pt x="75895" y="2540"/>
                  </a:lnTo>
                  <a:lnTo>
                    <a:pt x="76492" y="0"/>
                  </a:lnTo>
                  <a:lnTo>
                    <a:pt x="75653" y="1270"/>
                  </a:lnTo>
                  <a:lnTo>
                    <a:pt x="66446" y="1270"/>
                  </a:lnTo>
                  <a:lnTo>
                    <a:pt x="65709" y="0"/>
                  </a:lnTo>
                  <a:lnTo>
                    <a:pt x="63969" y="0"/>
                  </a:lnTo>
                  <a:lnTo>
                    <a:pt x="63906" y="1270"/>
                  </a:lnTo>
                  <a:lnTo>
                    <a:pt x="62865" y="1270"/>
                  </a:lnTo>
                  <a:lnTo>
                    <a:pt x="61887" y="2540"/>
                  </a:lnTo>
                  <a:lnTo>
                    <a:pt x="60858" y="3810"/>
                  </a:lnTo>
                  <a:lnTo>
                    <a:pt x="60020" y="3810"/>
                  </a:lnTo>
                  <a:lnTo>
                    <a:pt x="59613" y="5080"/>
                  </a:lnTo>
                  <a:lnTo>
                    <a:pt x="56972" y="6350"/>
                  </a:lnTo>
                  <a:lnTo>
                    <a:pt x="55359" y="7620"/>
                  </a:lnTo>
                  <a:lnTo>
                    <a:pt x="54495" y="7620"/>
                  </a:lnTo>
                  <a:lnTo>
                    <a:pt x="55587" y="8890"/>
                  </a:lnTo>
                  <a:lnTo>
                    <a:pt x="53822" y="8890"/>
                  </a:lnTo>
                  <a:lnTo>
                    <a:pt x="53936" y="11430"/>
                  </a:lnTo>
                  <a:lnTo>
                    <a:pt x="52120" y="12700"/>
                  </a:lnTo>
                  <a:lnTo>
                    <a:pt x="52374" y="11430"/>
                  </a:lnTo>
                  <a:lnTo>
                    <a:pt x="51549" y="13970"/>
                  </a:lnTo>
                  <a:lnTo>
                    <a:pt x="51892" y="13970"/>
                  </a:lnTo>
                  <a:lnTo>
                    <a:pt x="50749" y="17780"/>
                  </a:lnTo>
                  <a:lnTo>
                    <a:pt x="50482" y="15240"/>
                  </a:lnTo>
                  <a:lnTo>
                    <a:pt x="49491" y="16510"/>
                  </a:lnTo>
                  <a:lnTo>
                    <a:pt x="48920" y="17780"/>
                  </a:lnTo>
                  <a:lnTo>
                    <a:pt x="49072" y="20320"/>
                  </a:lnTo>
                  <a:lnTo>
                    <a:pt x="48361" y="21590"/>
                  </a:lnTo>
                  <a:lnTo>
                    <a:pt x="47955" y="21590"/>
                  </a:lnTo>
                  <a:lnTo>
                    <a:pt x="47904" y="20320"/>
                  </a:lnTo>
                  <a:lnTo>
                    <a:pt x="47752" y="22860"/>
                  </a:lnTo>
                  <a:lnTo>
                    <a:pt x="45021" y="26670"/>
                  </a:lnTo>
                  <a:lnTo>
                    <a:pt x="45097" y="29210"/>
                  </a:lnTo>
                  <a:lnTo>
                    <a:pt x="46278" y="29210"/>
                  </a:lnTo>
                  <a:lnTo>
                    <a:pt x="45796" y="30480"/>
                  </a:lnTo>
                  <a:lnTo>
                    <a:pt x="46024" y="31750"/>
                  </a:lnTo>
                  <a:lnTo>
                    <a:pt x="45237" y="31750"/>
                  </a:lnTo>
                  <a:lnTo>
                    <a:pt x="45173" y="30683"/>
                  </a:lnTo>
                  <a:lnTo>
                    <a:pt x="44945" y="31750"/>
                  </a:lnTo>
                  <a:lnTo>
                    <a:pt x="43802" y="32766"/>
                  </a:lnTo>
                  <a:lnTo>
                    <a:pt x="43751" y="33159"/>
                  </a:lnTo>
                  <a:lnTo>
                    <a:pt x="43738" y="33350"/>
                  </a:lnTo>
                  <a:lnTo>
                    <a:pt x="43484" y="35560"/>
                  </a:lnTo>
                  <a:lnTo>
                    <a:pt x="42557" y="36830"/>
                  </a:lnTo>
                  <a:lnTo>
                    <a:pt x="41402" y="36830"/>
                  </a:lnTo>
                  <a:lnTo>
                    <a:pt x="43103" y="34290"/>
                  </a:lnTo>
                  <a:lnTo>
                    <a:pt x="43738" y="33350"/>
                  </a:lnTo>
                  <a:lnTo>
                    <a:pt x="43738" y="33172"/>
                  </a:lnTo>
                  <a:lnTo>
                    <a:pt x="42087" y="34290"/>
                  </a:lnTo>
                  <a:lnTo>
                    <a:pt x="43649" y="31750"/>
                  </a:lnTo>
                  <a:lnTo>
                    <a:pt x="41465" y="32905"/>
                  </a:lnTo>
                  <a:lnTo>
                    <a:pt x="40144" y="35560"/>
                  </a:lnTo>
                  <a:lnTo>
                    <a:pt x="40817" y="35560"/>
                  </a:lnTo>
                  <a:lnTo>
                    <a:pt x="39116" y="39370"/>
                  </a:lnTo>
                  <a:lnTo>
                    <a:pt x="39319" y="40640"/>
                  </a:lnTo>
                  <a:lnTo>
                    <a:pt x="40005" y="39370"/>
                  </a:lnTo>
                  <a:lnTo>
                    <a:pt x="40233" y="40640"/>
                  </a:lnTo>
                  <a:lnTo>
                    <a:pt x="39192" y="45720"/>
                  </a:lnTo>
                  <a:lnTo>
                    <a:pt x="36207" y="43180"/>
                  </a:lnTo>
                  <a:lnTo>
                    <a:pt x="36195" y="47066"/>
                  </a:lnTo>
                  <a:lnTo>
                    <a:pt x="36487" y="48260"/>
                  </a:lnTo>
                  <a:lnTo>
                    <a:pt x="37604" y="49530"/>
                  </a:lnTo>
                  <a:lnTo>
                    <a:pt x="36004" y="52070"/>
                  </a:lnTo>
                  <a:lnTo>
                    <a:pt x="35204" y="50800"/>
                  </a:lnTo>
                  <a:lnTo>
                    <a:pt x="33858" y="54610"/>
                  </a:lnTo>
                  <a:lnTo>
                    <a:pt x="34404" y="54305"/>
                  </a:lnTo>
                  <a:lnTo>
                    <a:pt x="34683" y="53340"/>
                  </a:lnTo>
                  <a:lnTo>
                    <a:pt x="34455" y="54267"/>
                  </a:lnTo>
                  <a:lnTo>
                    <a:pt x="36106" y="53340"/>
                  </a:lnTo>
                  <a:lnTo>
                    <a:pt x="34188" y="55880"/>
                  </a:lnTo>
                  <a:lnTo>
                    <a:pt x="34493" y="55880"/>
                  </a:lnTo>
                  <a:lnTo>
                    <a:pt x="33921" y="58420"/>
                  </a:lnTo>
                  <a:lnTo>
                    <a:pt x="32804" y="58420"/>
                  </a:lnTo>
                  <a:lnTo>
                    <a:pt x="31737" y="62230"/>
                  </a:lnTo>
                  <a:lnTo>
                    <a:pt x="31318" y="66040"/>
                  </a:lnTo>
                  <a:lnTo>
                    <a:pt x="30670" y="68580"/>
                  </a:lnTo>
                  <a:lnTo>
                    <a:pt x="30911" y="68580"/>
                  </a:lnTo>
                  <a:lnTo>
                    <a:pt x="36385" y="68580"/>
                  </a:lnTo>
                  <a:lnTo>
                    <a:pt x="36220" y="67310"/>
                  </a:lnTo>
                  <a:lnTo>
                    <a:pt x="36144" y="66040"/>
                  </a:lnTo>
                  <a:lnTo>
                    <a:pt x="36957" y="64770"/>
                  </a:lnTo>
                  <a:lnTo>
                    <a:pt x="36118" y="62230"/>
                  </a:lnTo>
                  <a:lnTo>
                    <a:pt x="37769" y="60960"/>
                  </a:lnTo>
                  <a:lnTo>
                    <a:pt x="39357" y="58420"/>
                  </a:lnTo>
                  <a:lnTo>
                    <a:pt x="40195" y="58420"/>
                  </a:lnTo>
                  <a:lnTo>
                    <a:pt x="40767" y="54610"/>
                  </a:lnTo>
                  <a:lnTo>
                    <a:pt x="41249" y="53340"/>
                  </a:lnTo>
                  <a:lnTo>
                    <a:pt x="41744" y="52070"/>
                  </a:lnTo>
                  <a:lnTo>
                    <a:pt x="42722" y="49530"/>
                  </a:lnTo>
                  <a:lnTo>
                    <a:pt x="41973" y="47066"/>
                  </a:lnTo>
                  <a:lnTo>
                    <a:pt x="42011" y="46418"/>
                  </a:lnTo>
                  <a:lnTo>
                    <a:pt x="42100" y="45720"/>
                  </a:lnTo>
                  <a:lnTo>
                    <a:pt x="42786" y="46990"/>
                  </a:lnTo>
                  <a:lnTo>
                    <a:pt x="43154" y="45720"/>
                  </a:lnTo>
                  <a:lnTo>
                    <a:pt x="43129" y="46418"/>
                  </a:lnTo>
                  <a:lnTo>
                    <a:pt x="43192" y="45720"/>
                  </a:lnTo>
                  <a:lnTo>
                    <a:pt x="44767" y="42519"/>
                  </a:lnTo>
                  <a:lnTo>
                    <a:pt x="44589" y="43180"/>
                  </a:lnTo>
                  <a:lnTo>
                    <a:pt x="44831" y="42392"/>
                  </a:lnTo>
                  <a:lnTo>
                    <a:pt x="45072" y="41910"/>
                  </a:lnTo>
                  <a:lnTo>
                    <a:pt x="44970" y="41783"/>
                  </a:lnTo>
                  <a:lnTo>
                    <a:pt x="44183" y="40640"/>
                  </a:lnTo>
                  <a:lnTo>
                    <a:pt x="45643" y="39370"/>
                  </a:lnTo>
                  <a:lnTo>
                    <a:pt x="44970" y="41783"/>
                  </a:lnTo>
                  <a:lnTo>
                    <a:pt x="45770" y="39370"/>
                  </a:lnTo>
                  <a:lnTo>
                    <a:pt x="45910" y="39370"/>
                  </a:lnTo>
                  <a:lnTo>
                    <a:pt x="48107" y="36830"/>
                  </a:lnTo>
                  <a:lnTo>
                    <a:pt x="50304" y="34290"/>
                  </a:lnTo>
                  <a:lnTo>
                    <a:pt x="49822" y="33020"/>
                  </a:lnTo>
                  <a:lnTo>
                    <a:pt x="49339" y="31750"/>
                  </a:lnTo>
                  <a:lnTo>
                    <a:pt x="47891" y="27940"/>
                  </a:lnTo>
                  <a:lnTo>
                    <a:pt x="53708" y="21590"/>
                  </a:lnTo>
                  <a:lnTo>
                    <a:pt x="53581" y="21869"/>
                  </a:lnTo>
                  <a:lnTo>
                    <a:pt x="55499" y="19050"/>
                  </a:lnTo>
                  <a:lnTo>
                    <a:pt x="55968" y="17780"/>
                  </a:lnTo>
                  <a:lnTo>
                    <a:pt x="57378" y="13970"/>
                  </a:lnTo>
                  <a:lnTo>
                    <a:pt x="58115" y="12700"/>
                  </a:lnTo>
                  <a:lnTo>
                    <a:pt x="59601" y="10160"/>
                  </a:lnTo>
                  <a:lnTo>
                    <a:pt x="60172" y="10160"/>
                  </a:lnTo>
                  <a:lnTo>
                    <a:pt x="60794" y="8890"/>
                  </a:lnTo>
                  <a:lnTo>
                    <a:pt x="62242" y="7620"/>
                  </a:lnTo>
                  <a:lnTo>
                    <a:pt x="63068" y="7620"/>
                  </a:lnTo>
                  <a:lnTo>
                    <a:pt x="65506" y="6350"/>
                  </a:lnTo>
                  <a:lnTo>
                    <a:pt x="67538" y="6350"/>
                  </a:lnTo>
                  <a:lnTo>
                    <a:pt x="69900" y="7620"/>
                  </a:lnTo>
                  <a:lnTo>
                    <a:pt x="72593" y="7620"/>
                  </a:lnTo>
                  <a:lnTo>
                    <a:pt x="72910" y="6350"/>
                  </a:lnTo>
                  <a:lnTo>
                    <a:pt x="74434" y="6350"/>
                  </a:lnTo>
                  <a:lnTo>
                    <a:pt x="75006" y="7620"/>
                  </a:lnTo>
                  <a:lnTo>
                    <a:pt x="77660" y="6350"/>
                  </a:lnTo>
                  <a:lnTo>
                    <a:pt x="81419" y="5080"/>
                  </a:lnTo>
                  <a:lnTo>
                    <a:pt x="84264" y="8890"/>
                  </a:lnTo>
                  <a:lnTo>
                    <a:pt x="89027" y="6350"/>
                  </a:lnTo>
                  <a:lnTo>
                    <a:pt x="102349" y="6350"/>
                  </a:lnTo>
                  <a:lnTo>
                    <a:pt x="98615" y="7620"/>
                  </a:lnTo>
                  <a:lnTo>
                    <a:pt x="105194" y="7620"/>
                  </a:lnTo>
                  <a:lnTo>
                    <a:pt x="108432" y="6350"/>
                  </a:lnTo>
                  <a:lnTo>
                    <a:pt x="107010" y="6350"/>
                  </a:lnTo>
                  <a:lnTo>
                    <a:pt x="105892" y="5080"/>
                  </a:lnTo>
                  <a:lnTo>
                    <a:pt x="107429" y="5080"/>
                  </a:lnTo>
                  <a:lnTo>
                    <a:pt x="107505" y="4622"/>
                  </a:lnTo>
                  <a:lnTo>
                    <a:pt x="107759" y="4254"/>
                  </a:lnTo>
                  <a:lnTo>
                    <a:pt x="107569" y="4292"/>
                  </a:lnTo>
                  <a:lnTo>
                    <a:pt x="107657" y="3810"/>
                  </a:lnTo>
                  <a:lnTo>
                    <a:pt x="108839" y="2540"/>
                  </a:lnTo>
                  <a:close/>
                </a:path>
                <a:path w="149860" h="255270">
                  <a:moveTo>
                    <a:pt x="110413" y="5232"/>
                  </a:moveTo>
                  <a:lnTo>
                    <a:pt x="109893" y="3898"/>
                  </a:lnTo>
                  <a:lnTo>
                    <a:pt x="109562" y="3606"/>
                  </a:lnTo>
                  <a:lnTo>
                    <a:pt x="109004" y="3873"/>
                  </a:lnTo>
                  <a:lnTo>
                    <a:pt x="109296" y="4775"/>
                  </a:lnTo>
                  <a:lnTo>
                    <a:pt x="110413" y="5232"/>
                  </a:lnTo>
                  <a:close/>
                </a:path>
                <a:path w="149860" h="255270">
                  <a:moveTo>
                    <a:pt x="112026" y="11760"/>
                  </a:moveTo>
                  <a:lnTo>
                    <a:pt x="110820" y="10896"/>
                  </a:lnTo>
                  <a:lnTo>
                    <a:pt x="111150" y="10515"/>
                  </a:lnTo>
                  <a:lnTo>
                    <a:pt x="109728" y="9588"/>
                  </a:lnTo>
                  <a:lnTo>
                    <a:pt x="109385" y="8661"/>
                  </a:lnTo>
                  <a:lnTo>
                    <a:pt x="109677" y="7848"/>
                  </a:lnTo>
                  <a:lnTo>
                    <a:pt x="110070" y="7937"/>
                  </a:lnTo>
                  <a:lnTo>
                    <a:pt x="109740" y="7658"/>
                  </a:lnTo>
                  <a:lnTo>
                    <a:pt x="109969" y="6413"/>
                  </a:lnTo>
                  <a:lnTo>
                    <a:pt x="109232" y="6032"/>
                  </a:lnTo>
                  <a:lnTo>
                    <a:pt x="108737" y="7429"/>
                  </a:lnTo>
                  <a:lnTo>
                    <a:pt x="109042" y="9029"/>
                  </a:lnTo>
                  <a:lnTo>
                    <a:pt x="110070" y="10528"/>
                  </a:lnTo>
                  <a:lnTo>
                    <a:pt x="109943" y="10922"/>
                  </a:lnTo>
                  <a:lnTo>
                    <a:pt x="109601" y="10642"/>
                  </a:lnTo>
                  <a:lnTo>
                    <a:pt x="109397" y="10604"/>
                  </a:lnTo>
                  <a:lnTo>
                    <a:pt x="110147" y="11620"/>
                  </a:lnTo>
                  <a:lnTo>
                    <a:pt x="111290" y="12700"/>
                  </a:lnTo>
                  <a:lnTo>
                    <a:pt x="112026" y="11760"/>
                  </a:lnTo>
                  <a:close/>
                </a:path>
                <a:path w="149860" h="255270">
                  <a:moveTo>
                    <a:pt x="112471" y="15925"/>
                  </a:moveTo>
                  <a:lnTo>
                    <a:pt x="111988" y="13970"/>
                  </a:lnTo>
                  <a:lnTo>
                    <a:pt x="111036" y="13970"/>
                  </a:lnTo>
                  <a:lnTo>
                    <a:pt x="111048" y="15240"/>
                  </a:lnTo>
                  <a:lnTo>
                    <a:pt x="111925" y="15240"/>
                  </a:lnTo>
                  <a:lnTo>
                    <a:pt x="112471" y="15925"/>
                  </a:lnTo>
                  <a:close/>
                </a:path>
                <a:path w="149860" h="255270">
                  <a:moveTo>
                    <a:pt x="112560" y="13817"/>
                  </a:moveTo>
                  <a:lnTo>
                    <a:pt x="112471" y="13474"/>
                  </a:lnTo>
                  <a:lnTo>
                    <a:pt x="112395" y="13030"/>
                  </a:lnTo>
                  <a:lnTo>
                    <a:pt x="112102" y="12852"/>
                  </a:lnTo>
                  <a:lnTo>
                    <a:pt x="112560" y="13817"/>
                  </a:lnTo>
                  <a:close/>
                </a:path>
                <a:path w="149860" h="255270">
                  <a:moveTo>
                    <a:pt x="112776" y="14287"/>
                  </a:moveTo>
                  <a:lnTo>
                    <a:pt x="112560" y="13830"/>
                  </a:lnTo>
                  <a:lnTo>
                    <a:pt x="112610" y="14033"/>
                  </a:lnTo>
                  <a:lnTo>
                    <a:pt x="112674" y="14249"/>
                  </a:lnTo>
                  <a:close/>
                </a:path>
                <a:path w="149860" h="255270">
                  <a:moveTo>
                    <a:pt x="112953" y="16510"/>
                  </a:moveTo>
                  <a:lnTo>
                    <a:pt x="112471" y="15925"/>
                  </a:lnTo>
                  <a:lnTo>
                    <a:pt x="112725" y="16903"/>
                  </a:lnTo>
                  <a:lnTo>
                    <a:pt x="112953" y="16510"/>
                  </a:lnTo>
                  <a:close/>
                </a:path>
                <a:path w="149860" h="255270">
                  <a:moveTo>
                    <a:pt x="113004" y="14757"/>
                  </a:moveTo>
                  <a:lnTo>
                    <a:pt x="112928" y="14300"/>
                  </a:lnTo>
                  <a:lnTo>
                    <a:pt x="112776" y="14300"/>
                  </a:lnTo>
                  <a:lnTo>
                    <a:pt x="113004" y="14757"/>
                  </a:lnTo>
                  <a:close/>
                </a:path>
                <a:path w="149860" h="255270">
                  <a:moveTo>
                    <a:pt x="113144" y="26670"/>
                  </a:moveTo>
                  <a:lnTo>
                    <a:pt x="112801" y="26670"/>
                  </a:lnTo>
                  <a:lnTo>
                    <a:pt x="112318" y="25400"/>
                  </a:lnTo>
                  <a:lnTo>
                    <a:pt x="112141" y="27940"/>
                  </a:lnTo>
                  <a:lnTo>
                    <a:pt x="113144" y="26670"/>
                  </a:lnTo>
                  <a:close/>
                </a:path>
                <a:path w="149860" h="255270">
                  <a:moveTo>
                    <a:pt x="113334" y="23596"/>
                  </a:moveTo>
                  <a:lnTo>
                    <a:pt x="112941" y="21590"/>
                  </a:lnTo>
                  <a:lnTo>
                    <a:pt x="112953" y="23723"/>
                  </a:lnTo>
                  <a:lnTo>
                    <a:pt x="113131" y="23876"/>
                  </a:lnTo>
                  <a:lnTo>
                    <a:pt x="113334" y="23596"/>
                  </a:lnTo>
                  <a:close/>
                </a:path>
                <a:path w="149860" h="255270">
                  <a:moveTo>
                    <a:pt x="113652" y="19050"/>
                  </a:moveTo>
                  <a:lnTo>
                    <a:pt x="112941" y="17780"/>
                  </a:lnTo>
                  <a:lnTo>
                    <a:pt x="112725" y="16903"/>
                  </a:lnTo>
                  <a:lnTo>
                    <a:pt x="112217" y="17780"/>
                  </a:lnTo>
                  <a:lnTo>
                    <a:pt x="112547" y="17780"/>
                  </a:lnTo>
                  <a:lnTo>
                    <a:pt x="113169" y="19050"/>
                  </a:lnTo>
                  <a:lnTo>
                    <a:pt x="113652" y="19050"/>
                  </a:lnTo>
                  <a:close/>
                </a:path>
                <a:path w="149860" h="255270">
                  <a:moveTo>
                    <a:pt x="113779" y="21590"/>
                  </a:moveTo>
                  <a:lnTo>
                    <a:pt x="112839" y="19050"/>
                  </a:lnTo>
                  <a:lnTo>
                    <a:pt x="112153" y="17780"/>
                  </a:lnTo>
                  <a:lnTo>
                    <a:pt x="111950" y="17780"/>
                  </a:lnTo>
                  <a:lnTo>
                    <a:pt x="111467" y="16510"/>
                  </a:lnTo>
                  <a:lnTo>
                    <a:pt x="110058" y="19050"/>
                  </a:lnTo>
                  <a:lnTo>
                    <a:pt x="112941" y="21590"/>
                  </a:lnTo>
                  <a:lnTo>
                    <a:pt x="113779" y="21590"/>
                  </a:lnTo>
                  <a:close/>
                </a:path>
                <a:path w="149860" h="255270">
                  <a:moveTo>
                    <a:pt x="114249" y="24130"/>
                  </a:moveTo>
                  <a:lnTo>
                    <a:pt x="113830" y="22860"/>
                  </a:lnTo>
                  <a:lnTo>
                    <a:pt x="113334" y="23596"/>
                  </a:lnTo>
                  <a:lnTo>
                    <a:pt x="113436" y="24130"/>
                  </a:lnTo>
                  <a:lnTo>
                    <a:pt x="113131" y="23876"/>
                  </a:lnTo>
                  <a:lnTo>
                    <a:pt x="112966" y="24130"/>
                  </a:lnTo>
                  <a:lnTo>
                    <a:pt x="112953" y="23723"/>
                  </a:lnTo>
                  <a:lnTo>
                    <a:pt x="111950" y="22860"/>
                  </a:lnTo>
                  <a:lnTo>
                    <a:pt x="113601" y="25400"/>
                  </a:lnTo>
                  <a:lnTo>
                    <a:pt x="113931" y="25400"/>
                  </a:lnTo>
                  <a:lnTo>
                    <a:pt x="114249" y="24130"/>
                  </a:lnTo>
                  <a:close/>
                </a:path>
                <a:path w="149860" h="255270">
                  <a:moveTo>
                    <a:pt x="114452" y="22860"/>
                  </a:moveTo>
                  <a:lnTo>
                    <a:pt x="113957" y="21590"/>
                  </a:lnTo>
                  <a:lnTo>
                    <a:pt x="113779" y="21590"/>
                  </a:lnTo>
                  <a:lnTo>
                    <a:pt x="114452" y="22860"/>
                  </a:lnTo>
                  <a:close/>
                </a:path>
                <a:path w="149860" h="255270">
                  <a:moveTo>
                    <a:pt x="114922" y="23406"/>
                  </a:moveTo>
                  <a:lnTo>
                    <a:pt x="114871" y="23215"/>
                  </a:lnTo>
                  <a:lnTo>
                    <a:pt x="114795" y="23025"/>
                  </a:lnTo>
                  <a:lnTo>
                    <a:pt x="114744" y="22872"/>
                  </a:lnTo>
                  <a:lnTo>
                    <a:pt x="114909" y="22872"/>
                  </a:lnTo>
                  <a:lnTo>
                    <a:pt x="114782" y="22555"/>
                  </a:lnTo>
                  <a:lnTo>
                    <a:pt x="114617" y="22313"/>
                  </a:lnTo>
                  <a:lnTo>
                    <a:pt x="114439" y="22098"/>
                  </a:lnTo>
                  <a:lnTo>
                    <a:pt x="114554" y="22364"/>
                  </a:lnTo>
                  <a:lnTo>
                    <a:pt x="114642" y="22618"/>
                  </a:lnTo>
                  <a:lnTo>
                    <a:pt x="114719" y="22860"/>
                  </a:lnTo>
                  <a:lnTo>
                    <a:pt x="114490" y="22860"/>
                  </a:lnTo>
                  <a:lnTo>
                    <a:pt x="114439" y="22987"/>
                  </a:lnTo>
                  <a:lnTo>
                    <a:pt x="114681" y="23050"/>
                  </a:lnTo>
                  <a:lnTo>
                    <a:pt x="114820" y="23152"/>
                  </a:lnTo>
                  <a:lnTo>
                    <a:pt x="114922" y="23406"/>
                  </a:lnTo>
                  <a:close/>
                </a:path>
                <a:path w="149860" h="255270">
                  <a:moveTo>
                    <a:pt x="115138" y="24193"/>
                  </a:moveTo>
                  <a:lnTo>
                    <a:pt x="115074" y="23825"/>
                  </a:lnTo>
                  <a:lnTo>
                    <a:pt x="115011" y="23583"/>
                  </a:lnTo>
                  <a:lnTo>
                    <a:pt x="114935" y="23406"/>
                  </a:lnTo>
                  <a:lnTo>
                    <a:pt x="114998" y="23660"/>
                  </a:lnTo>
                  <a:lnTo>
                    <a:pt x="115074" y="23926"/>
                  </a:lnTo>
                  <a:lnTo>
                    <a:pt x="115138" y="24193"/>
                  </a:lnTo>
                  <a:close/>
                </a:path>
                <a:path w="149860" h="255270">
                  <a:moveTo>
                    <a:pt x="115531" y="44653"/>
                  </a:moveTo>
                  <a:lnTo>
                    <a:pt x="115214" y="43649"/>
                  </a:lnTo>
                  <a:lnTo>
                    <a:pt x="115201" y="47739"/>
                  </a:lnTo>
                  <a:lnTo>
                    <a:pt x="115531" y="44653"/>
                  </a:lnTo>
                  <a:close/>
                </a:path>
                <a:path w="149860" h="255270">
                  <a:moveTo>
                    <a:pt x="115925" y="26936"/>
                  </a:moveTo>
                  <a:lnTo>
                    <a:pt x="115722" y="26860"/>
                  </a:lnTo>
                  <a:lnTo>
                    <a:pt x="115582" y="26873"/>
                  </a:lnTo>
                  <a:lnTo>
                    <a:pt x="115925" y="26936"/>
                  </a:lnTo>
                  <a:close/>
                </a:path>
                <a:path w="149860" h="255270">
                  <a:moveTo>
                    <a:pt x="116001" y="43865"/>
                  </a:moveTo>
                  <a:lnTo>
                    <a:pt x="115735" y="42659"/>
                  </a:lnTo>
                  <a:lnTo>
                    <a:pt x="115633" y="45008"/>
                  </a:lnTo>
                  <a:lnTo>
                    <a:pt x="116001" y="43865"/>
                  </a:lnTo>
                  <a:close/>
                </a:path>
                <a:path w="149860" h="255270">
                  <a:moveTo>
                    <a:pt x="116268" y="27190"/>
                  </a:moveTo>
                  <a:lnTo>
                    <a:pt x="116179" y="26974"/>
                  </a:lnTo>
                  <a:lnTo>
                    <a:pt x="115925" y="26936"/>
                  </a:lnTo>
                  <a:lnTo>
                    <a:pt x="116268" y="27190"/>
                  </a:lnTo>
                  <a:close/>
                </a:path>
                <a:path w="149860" h="255270">
                  <a:moveTo>
                    <a:pt x="116509" y="27381"/>
                  </a:moveTo>
                  <a:lnTo>
                    <a:pt x="116268" y="27190"/>
                  </a:lnTo>
                  <a:lnTo>
                    <a:pt x="116446" y="27609"/>
                  </a:lnTo>
                  <a:lnTo>
                    <a:pt x="116509" y="27381"/>
                  </a:lnTo>
                  <a:close/>
                </a:path>
                <a:path w="149860" h="255270">
                  <a:moveTo>
                    <a:pt x="116598" y="46697"/>
                  </a:moveTo>
                  <a:lnTo>
                    <a:pt x="116090" y="43573"/>
                  </a:lnTo>
                  <a:lnTo>
                    <a:pt x="116001" y="43865"/>
                  </a:lnTo>
                  <a:lnTo>
                    <a:pt x="116598" y="46697"/>
                  </a:lnTo>
                  <a:close/>
                </a:path>
                <a:path w="149860" h="255270">
                  <a:moveTo>
                    <a:pt x="116674" y="28155"/>
                  </a:moveTo>
                  <a:lnTo>
                    <a:pt x="116446" y="27609"/>
                  </a:lnTo>
                  <a:lnTo>
                    <a:pt x="115849" y="29806"/>
                  </a:lnTo>
                  <a:lnTo>
                    <a:pt x="116573" y="30505"/>
                  </a:lnTo>
                  <a:lnTo>
                    <a:pt x="116433" y="29616"/>
                  </a:lnTo>
                  <a:lnTo>
                    <a:pt x="116674" y="28155"/>
                  </a:lnTo>
                  <a:close/>
                </a:path>
                <a:path w="149860" h="255270">
                  <a:moveTo>
                    <a:pt x="118300" y="54610"/>
                  </a:moveTo>
                  <a:lnTo>
                    <a:pt x="118287" y="52070"/>
                  </a:lnTo>
                  <a:lnTo>
                    <a:pt x="118046" y="54610"/>
                  </a:lnTo>
                  <a:lnTo>
                    <a:pt x="118300" y="54610"/>
                  </a:lnTo>
                  <a:close/>
                </a:path>
                <a:path w="149860" h="255270">
                  <a:moveTo>
                    <a:pt x="118478" y="57619"/>
                  </a:moveTo>
                  <a:lnTo>
                    <a:pt x="118465" y="56311"/>
                  </a:lnTo>
                  <a:lnTo>
                    <a:pt x="117906" y="54698"/>
                  </a:lnTo>
                  <a:lnTo>
                    <a:pt x="118008" y="56451"/>
                  </a:lnTo>
                  <a:lnTo>
                    <a:pt x="117792" y="56400"/>
                  </a:lnTo>
                  <a:lnTo>
                    <a:pt x="118351" y="57378"/>
                  </a:lnTo>
                  <a:lnTo>
                    <a:pt x="118478" y="57619"/>
                  </a:lnTo>
                  <a:close/>
                </a:path>
                <a:path w="149860" h="255270">
                  <a:moveTo>
                    <a:pt x="118605" y="49530"/>
                  </a:moveTo>
                  <a:lnTo>
                    <a:pt x="117551" y="48260"/>
                  </a:lnTo>
                  <a:lnTo>
                    <a:pt x="117970" y="49530"/>
                  </a:lnTo>
                  <a:lnTo>
                    <a:pt x="118605" y="49530"/>
                  </a:lnTo>
                  <a:close/>
                </a:path>
                <a:path w="149860" h="255270">
                  <a:moveTo>
                    <a:pt x="120726" y="47701"/>
                  </a:moveTo>
                  <a:lnTo>
                    <a:pt x="120637" y="46990"/>
                  </a:lnTo>
                  <a:lnTo>
                    <a:pt x="120396" y="46990"/>
                  </a:lnTo>
                  <a:lnTo>
                    <a:pt x="120726" y="47701"/>
                  </a:lnTo>
                  <a:close/>
                </a:path>
                <a:path w="149860" h="255270">
                  <a:moveTo>
                    <a:pt x="121005" y="48260"/>
                  </a:moveTo>
                  <a:lnTo>
                    <a:pt x="120726" y="47701"/>
                  </a:lnTo>
                  <a:lnTo>
                    <a:pt x="120802" y="48260"/>
                  </a:lnTo>
                  <a:lnTo>
                    <a:pt x="121005" y="48260"/>
                  </a:lnTo>
                  <a:close/>
                </a:path>
                <a:path w="149860" h="255270">
                  <a:moveTo>
                    <a:pt x="121196" y="46990"/>
                  </a:moveTo>
                  <a:lnTo>
                    <a:pt x="120484" y="45720"/>
                  </a:lnTo>
                  <a:lnTo>
                    <a:pt x="120637" y="46990"/>
                  </a:lnTo>
                  <a:lnTo>
                    <a:pt x="121196" y="46990"/>
                  </a:lnTo>
                  <a:close/>
                </a:path>
                <a:path w="149860" h="255270">
                  <a:moveTo>
                    <a:pt x="121907" y="50126"/>
                  </a:moveTo>
                  <a:lnTo>
                    <a:pt x="120738" y="48260"/>
                  </a:lnTo>
                  <a:lnTo>
                    <a:pt x="120396" y="46990"/>
                  </a:lnTo>
                  <a:lnTo>
                    <a:pt x="118668" y="44450"/>
                  </a:lnTo>
                  <a:lnTo>
                    <a:pt x="119888" y="40640"/>
                  </a:lnTo>
                  <a:lnTo>
                    <a:pt x="117475" y="36830"/>
                  </a:lnTo>
                  <a:lnTo>
                    <a:pt x="116001" y="33020"/>
                  </a:lnTo>
                  <a:lnTo>
                    <a:pt x="114846" y="33020"/>
                  </a:lnTo>
                  <a:lnTo>
                    <a:pt x="113512" y="29210"/>
                  </a:lnTo>
                  <a:lnTo>
                    <a:pt x="113690" y="27940"/>
                  </a:lnTo>
                  <a:lnTo>
                    <a:pt x="114808" y="30480"/>
                  </a:lnTo>
                  <a:lnTo>
                    <a:pt x="114782" y="27940"/>
                  </a:lnTo>
                  <a:lnTo>
                    <a:pt x="114363" y="26670"/>
                  </a:lnTo>
                  <a:lnTo>
                    <a:pt x="113601" y="25412"/>
                  </a:lnTo>
                  <a:lnTo>
                    <a:pt x="113411" y="26670"/>
                  </a:lnTo>
                  <a:lnTo>
                    <a:pt x="113144" y="26670"/>
                  </a:lnTo>
                  <a:lnTo>
                    <a:pt x="112839" y="29210"/>
                  </a:lnTo>
                  <a:lnTo>
                    <a:pt x="112610" y="29210"/>
                  </a:lnTo>
                  <a:lnTo>
                    <a:pt x="113398" y="30480"/>
                  </a:lnTo>
                  <a:lnTo>
                    <a:pt x="112585" y="30480"/>
                  </a:lnTo>
                  <a:lnTo>
                    <a:pt x="112509" y="29210"/>
                  </a:lnTo>
                  <a:lnTo>
                    <a:pt x="112522" y="30480"/>
                  </a:lnTo>
                  <a:lnTo>
                    <a:pt x="112560" y="33020"/>
                  </a:lnTo>
                  <a:lnTo>
                    <a:pt x="114668" y="34290"/>
                  </a:lnTo>
                  <a:lnTo>
                    <a:pt x="114020" y="35560"/>
                  </a:lnTo>
                  <a:lnTo>
                    <a:pt x="113880" y="35560"/>
                  </a:lnTo>
                  <a:lnTo>
                    <a:pt x="115354" y="39370"/>
                  </a:lnTo>
                  <a:lnTo>
                    <a:pt x="114896" y="35560"/>
                  </a:lnTo>
                  <a:lnTo>
                    <a:pt x="116763" y="38100"/>
                  </a:lnTo>
                  <a:lnTo>
                    <a:pt x="115049" y="41910"/>
                  </a:lnTo>
                  <a:lnTo>
                    <a:pt x="116052" y="41910"/>
                  </a:lnTo>
                  <a:lnTo>
                    <a:pt x="116281" y="43180"/>
                  </a:lnTo>
                  <a:lnTo>
                    <a:pt x="115874" y="43180"/>
                  </a:lnTo>
                  <a:lnTo>
                    <a:pt x="116878" y="44411"/>
                  </a:lnTo>
                  <a:lnTo>
                    <a:pt x="116205" y="41910"/>
                  </a:lnTo>
                  <a:lnTo>
                    <a:pt x="117017" y="43180"/>
                  </a:lnTo>
                  <a:lnTo>
                    <a:pt x="116903" y="44450"/>
                  </a:lnTo>
                  <a:lnTo>
                    <a:pt x="116725" y="45720"/>
                  </a:lnTo>
                  <a:lnTo>
                    <a:pt x="118859" y="49530"/>
                  </a:lnTo>
                  <a:lnTo>
                    <a:pt x="118605" y="49530"/>
                  </a:lnTo>
                  <a:lnTo>
                    <a:pt x="118122" y="49961"/>
                  </a:lnTo>
                  <a:lnTo>
                    <a:pt x="117970" y="49530"/>
                  </a:lnTo>
                  <a:lnTo>
                    <a:pt x="117525" y="49530"/>
                  </a:lnTo>
                  <a:lnTo>
                    <a:pt x="117932" y="50126"/>
                  </a:lnTo>
                  <a:lnTo>
                    <a:pt x="118173" y="50126"/>
                  </a:lnTo>
                  <a:lnTo>
                    <a:pt x="121907" y="50126"/>
                  </a:lnTo>
                  <a:close/>
                </a:path>
                <a:path w="149860" h="255270">
                  <a:moveTo>
                    <a:pt x="122351" y="53340"/>
                  </a:moveTo>
                  <a:lnTo>
                    <a:pt x="122008" y="52070"/>
                  </a:lnTo>
                  <a:lnTo>
                    <a:pt x="122008" y="52959"/>
                  </a:lnTo>
                  <a:lnTo>
                    <a:pt x="122351" y="53340"/>
                  </a:lnTo>
                  <a:close/>
                </a:path>
                <a:path w="149860" h="255270">
                  <a:moveTo>
                    <a:pt x="123596" y="245973"/>
                  </a:moveTo>
                  <a:lnTo>
                    <a:pt x="122720" y="245935"/>
                  </a:lnTo>
                  <a:lnTo>
                    <a:pt x="122948" y="246024"/>
                  </a:lnTo>
                  <a:lnTo>
                    <a:pt x="123596" y="245973"/>
                  </a:lnTo>
                  <a:close/>
                </a:path>
                <a:path w="149860" h="255270">
                  <a:moveTo>
                    <a:pt x="124142" y="63461"/>
                  </a:moveTo>
                  <a:lnTo>
                    <a:pt x="124040" y="61709"/>
                  </a:lnTo>
                  <a:lnTo>
                    <a:pt x="124040" y="62471"/>
                  </a:lnTo>
                  <a:lnTo>
                    <a:pt x="124091" y="63030"/>
                  </a:lnTo>
                  <a:lnTo>
                    <a:pt x="124142" y="63461"/>
                  </a:lnTo>
                  <a:close/>
                </a:path>
                <a:path w="149860" h="255270">
                  <a:moveTo>
                    <a:pt x="125679" y="93002"/>
                  </a:moveTo>
                  <a:lnTo>
                    <a:pt x="125463" y="93154"/>
                  </a:lnTo>
                  <a:lnTo>
                    <a:pt x="125603" y="93129"/>
                  </a:lnTo>
                  <a:lnTo>
                    <a:pt x="125679" y="93002"/>
                  </a:lnTo>
                  <a:close/>
                </a:path>
                <a:path w="149860" h="255270">
                  <a:moveTo>
                    <a:pt x="126822" y="74993"/>
                  </a:moveTo>
                  <a:lnTo>
                    <a:pt x="126720" y="75196"/>
                  </a:lnTo>
                  <a:lnTo>
                    <a:pt x="126682" y="75412"/>
                  </a:lnTo>
                  <a:lnTo>
                    <a:pt x="126796" y="75209"/>
                  </a:lnTo>
                  <a:lnTo>
                    <a:pt x="126822" y="74993"/>
                  </a:lnTo>
                  <a:close/>
                </a:path>
                <a:path w="149860" h="255270">
                  <a:moveTo>
                    <a:pt x="127088" y="244411"/>
                  </a:moveTo>
                  <a:lnTo>
                    <a:pt x="125679" y="244856"/>
                  </a:lnTo>
                  <a:lnTo>
                    <a:pt x="126174" y="245770"/>
                  </a:lnTo>
                  <a:lnTo>
                    <a:pt x="127025" y="245503"/>
                  </a:lnTo>
                  <a:lnTo>
                    <a:pt x="127088" y="244411"/>
                  </a:lnTo>
                  <a:close/>
                </a:path>
                <a:path w="149860" h="255270">
                  <a:moveTo>
                    <a:pt x="128003" y="88531"/>
                  </a:moveTo>
                  <a:lnTo>
                    <a:pt x="127368" y="86944"/>
                  </a:lnTo>
                  <a:lnTo>
                    <a:pt x="127254" y="87630"/>
                  </a:lnTo>
                  <a:lnTo>
                    <a:pt x="128003" y="88531"/>
                  </a:lnTo>
                  <a:close/>
                </a:path>
                <a:path w="149860" h="255270">
                  <a:moveTo>
                    <a:pt x="128803" y="83820"/>
                  </a:moveTo>
                  <a:lnTo>
                    <a:pt x="128701" y="82550"/>
                  </a:lnTo>
                  <a:lnTo>
                    <a:pt x="127381" y="78740"/>
                  </a:lnTo>
                  <a:lnTo>
                    <a:pt x="127088" y="78740"/>
                  </a:lnTo>
                  <a:lnTo>
                    <a:pt x="126758" y="80010"/>
                  </a:lnTo>
                  <a:lnTo>
                    <a:pt x="126225" y="80010"/>
                  </a:lnTo>
                  <a:lnTo>
                    <a:pt x="125615" y="78740"/>
                  </a:lnTo>
                  <a:lnTo>
                    <a:pt x="125387" y="77470"/>
                  </a:lnTo>
                  <a:lnTo>
                    <a:pt x="126288" y="78740"/>
                  </a:lnTo>
                  <a:lnTo>
                    <a:pt x="126479" y="77470"/>
                  </a:lnTo>
                  <a:lnTo>
                    <a:pt x="126682" y="76200"/>
                  </a:lnTo>
                  <a:lnTo>
                    <a:pt x="126009" y="76200"/>
                  </a:lnTo>
                  <a:lnTo>
                    <a:pt x="126707" y="73660"/>
                  </a:lnTo>
                  <a:lnTo>
                    <a:pt x="124523" y="76200"/>
                  </a:lnTo>
                  <a:lnTo>
                    <a:pt x="124625" y="72390"/>
                  </a:lnTo>
                  <a:lnTo>
                    <a:pt x="125018" y="72390"/>
                  </a:lnTo>
                  <a:lnTo>
                    <a:pt x="124548" y="71120"/>
                  </a:lnTo>
                  <a:lnTo>
                    <a:pt x="123825" y="69850"/>
                  </a:lnTo>
                  <a:lnTo>
                    <a:pt x="123621" y="68580"/>
                  </a:lnTo>
                  <a:lnTo>
                    <a:pt x="124294" y="68580"/>
                  </a:lnTo>
                  <a:lnTo>
                    <a:pt x="124294" y="69850"/>
                  </a:lnTo>
                  <a:lnTo>
                    <a:pt x="124968" y="69850"/>
                  </a:lnTo>
                  <a:lnTo>
                    <a:pt x="124498" y="68580"/>
                  </a:lnTo>
                  <a:lnTo>
                    <a:pt x="122605" y="67310"/>
                  </a:lnTo>
                  <a:lnTo>
                    <a:pt x="123012" y="64770"/>
                  </a:lnTo>
                  <a:lnTo>
                    <a:pt x="123418" y="66040"/>
                  </a:lnTo>
                  <a:lnTo>
                    <a:pt x="123685" y="67310"/>
                  </a:lnTo>
                  <a:lnTo>
                    <a:pt x="124091" y="67310"/>
                  </a:lnTo>
                  <a:lnTo>
                    <a:pt x="124599" y="66040"/>
                  </a:lnTo>
                  <a:lnTo>
                    <a:pt x="124307" y="66040"/>
                  </a:lnTo>
                  <a:lnTo>
                    <a:pt x="124218" y="64770"/>
                  </a:lnTo>
                  <a:lnTo>
                    <a:pt x="124142" y="63500"/>
                  </a:lnTo>
                  <a:lnTo>
                    <a:pt x="124155" y="64770"/>
                  </a:lnTo>
                  <a:lnTo>
                    <a:pt x="123926" y="62230"/>
                  </a:lnTo>
                  <a:lnTo>
                    <a:pt x="123825" y="60960"/>
                  </a:lnTo>
                  <a:lnTo>
                    <a:pt x="123761" y="62230"/>
                  </a:lnTo>
                  <a:lnTo>
                    <a:pt x="121132" y="59690"/>
                  </a:lnTo>
                  <a:lnTo>
                    <a:pt x="122262" y="57150"/>
                  </a:lnTo>
                  <a:lnTo>
                    <a:pt x="122034" y="56883"/>
                  </a:lnTo>
                  <a:lnTo>
                    <a:pt x="120992" y="54610"/>
                  </a:lnTo>
                  <a:lnTo>
                    <a:pt x="121958" y="54610"/>
                  </a:lnTo>
                  <a:lnTo>
                    <a:pt x="121970" y="54190"/>
                  </a:lnTo>
                  <a:lnTo>
                    <a:pt x="122364" y="54241"/>
                  </a:lnTo>
                  <a:lnTo>
                    <a:pt x="122212" y="54203"/>
                  </a:lnTo>
                  <a:lnTo>
                    <a:pt x="122072" y="54178"/>
                  </a:lnTo>
                  <a:lnTo>
                    <a:pt x="122008" y="52959"/>
                  </a:lnTo>
                  <a:lnTo>
                    <a:pt x="121259" y="52070"/>
                  </a:lnTo>
                  <a:lnTo>
                    <a:pt x="122326" y="50800"/>
                  </a:lnTo>
                  <a:lnTo>
                    <a:pt x="118402" y="50800"/>
                  </a:lnTo>
                  <a:lnTo>
                    <a:pt x="117195" y="50800"/>
                  </a:lnTo>
                  <a:lnTo>
                    <a:pt x="119507" y="52070"/>
                  </a:lnTo>
                  <a:lnTo>
                    <a:pt x="119265" y="54610"/>
                  </a:lnTo>
                  <a:lnTo>
                    <a:pt x="119684" y="54610"/>
                  </a:lnTo>
                  <a:lnTo>
                    <a:pt x="118668" y="58420"/>
                  </a:lnTo>
                  <a:lnTo>
                    <a:pt x="119037" y="59156"/>
                  </a:lnTo>
                  <a:lnTo>
                    <a:pt x="118757" y="59397"/>
                  </a:lnTo>
                  <a:lnTo>
                    <a:pt x="118833" y="59855"/>
                  </a:lnTo>
                  <a:lnTo>
                    <a:pt x="119710" y="59804"/>
                  </a:lnTo>
                  <a:lnTo>
                    <a:pt x="120116" y="59880"/>
                  </a:lnTo>
                  <a:lnTo>
                    <a:pt x="119710" y="59715"/>
                  </a:lnTo>
                  <a:lnTo>
                    <a:pt x="120408" y="59690"/>
                  </a:lnTo>
                  <a:lnTo>
                    <a:pt x="120624" y="63500"/>
                  </a:lnTo>
                  <a:lnTo>
                    <a:pt x="121627" y="66040"/>
                  </a:lnTo>
                  <a:lnTo>
                    <a:pt x="121221" y="66040"/>
                  </a:lnTo>
                  <a:lnTo>
                    <a:pt x="122250" y="71120"/>
                  </a:lnTo>
                  <a:lnTo>
                    <a:pt x="122415" y="73660"/>
                  </a:lnTo>
                  <a:lnTo>
                    <a:pt x="123431" y="73660"/>
                  </a:lnTo>
                  <a:lnTo>
                    <a:pt x="123825" y="76200"/>
                  </a:lnTo>
                  <a:lnTo>
                    <a:pt x="124447" y="78740"/>
                  </a:lnTo>
                  <a:lnTo>
                    <a:pt x="123431" y="78740"/>
                  </a:lnTo>
                  <a:lnTo>
                    <a:pt x="123304" y="78422"/>
                  </a:lnTo>
                  <a:lnTo>
                    <a:pt x="122923" y="77470"/>
                  </a:lnTo>
                  <a:lnTo>
                    <a:pt x="123164" y="78333"/>
                  </a:lnTo>
                  <a:lnTo>
                    <a:pt x="123012" y="78232"/>
                  </a:lnTo>
                  <a:lnTo>
                    <a:pt x="122821" y="78117"/>
                  </a:lnTo>
                  <a:lnTo>
                    <a:pt x="123304" y="78778"/>
                  </a:lnTo>
                  <a:lnTo>
                    <a:pt x="123748" y="80010"/>
                  </a:lnTo>
                  <a:lnTo>
                    <a:pt x="124066" y="80010"/>
                  </a:lnTo>
                  <a:lnTo>
                    <a:pt x="124434" y="81280"/>
                  </a:lnTo>
                  <a:lnTo>
                    <a:pt x="123507" y="81280"/>
                  </a:lnTo>
                  <a:lnTo>
                    <a:pt x="124040" y="82550"/>
                  </a:lnTo>
                  <a:lnTo>
                    <a:pt x="125463" y="85090"/>
                  </a:lnTo>
                  <a:lnTo>
                    <a:pt x="125349" y="88900"/>
                  </a:lnTo>
                  <a:lnTo>
                    <a:pt x="126149" y="88900"/>
                  </a:lnTo>
                  <a:lnTo>
                    <a:pt x="127139" y="86360"/>
                  </a:lnTo>
                  <a:lnTo>
                    <a:pt x="127368" y="86944"/>
                  </a:lnTo>
                  <a:lnTo>
                    <a:pt x="127469" y="86360"/>
                  </a:lnTo>
                  <a:lnTo>
                    <a:pt x="128143" y="82550"/>
                  </a:lnTo>
                  <a:lnTo>
                    <a:pt x="128282" y="82550"/>
                  </a:lnTo>
                  <a:lnTo>
                    <a:pt x="128803" y="83820"/>
                  </a:lnTo>
                  <a:close/>
                </a:path>
                <a:path w="149860" h="255270">
                  <a:moveTo>
                    <a:pt x="129019" y="106159"/>
                  </a:moveTo>
                  <a:lnTo>
                    <a:pt x="128778" y="105270"/>
                  </a:lnTo>
                  <a:lnTo>
                    <a:pt x="128714" y="104495"/>
                  </a:lnTo>
                  <a:lnTo>
                    <a:pt x="128676" y="106108"/>
                  </a:lnTo>
                  <a:lnTo>
                    <a:pt x="129019" y="106159"/>
                  </a:lnTo>
                  <a:close/>
                </a:path>
                <a:path w="149860" h="255270">
                  <a:moveTo>
                    <a:pt x="131406" y="126847"/>
                  </a:moveTo>
                  <a:lnTo>
                    <a:pt x="131368" y="125603"/>
                  </a:lnTo>
                  <a:lnTo>
                    <a:pt x="131064" y="125577"/>
                  </a:lnTo>
                  <a:lnTo>
                    <a:pt x="131406" y="126847"/>
                  </a:lnTo>
                  <a:close/>
                </a:path>
                <a:path w="149860" h="255270">
                  <a:moveTo>
                    <a:pt x="131495" y="92710"/>
                  </a:moveTo>
                  <a:lnTo>
                    <a:pt x="128003" y="88531"/>
                  </a:lnTo>
                  <a:lnTo>
                    <a:pt x="128155" y="88900"/>
                  </a:lnTo>
                  <a:lnTo>
                    <a:pt x="126860" y="88900"/>
                  </a:lnTo>
                  <a:lnTo>
                    <a:pt x="127254" y="90170"/>
                  </a:lnTo>
                  <a:lnTo>
                    <a:pt x="126758" y="89623"/>
                  </a:lnTo>
                  <a:lnTo>
                    <a:pt x="126758" y="91440"/>
                  </a:lnTo>
                  <a:lnTo>
                    <a:pt x="126149" y="91440"/>
                  </a:lnTo>
                  <a:lnTo>
                    <a:pt x="126352" y="90170"/>
                  </a:lnTo>
                  <a:lnTo>
                    <a:pt x="126758" y="91440"/>
                  </a:lnTo>
                  <a:lnTo>
                    <a:pt x="126758" y="89623"/>
                  </a:lnTo>
                  <a:lnTo>
                    <a:pt x="126250" y="88900"/>
                  </a:lnTo>
                  <a:lnTo>
                    <a:pt x="126149" y="90170"/>
                  </a:lnTo>
                  <a:lnTo>
                    <a:pt x="126123" y="91440"/>
                  </a:lnTo>
                  <a:lnTo>
                    <a:pt x="126060" y="92710"/>
                  </a:lnTo>
                  <a:lnTo>
                    <a:pt x="125679" y="93980"/>
                  </a:lnTo>
                  <a:lnTo>
                    <a:pt x="126720" y="93980"/>
                  </a:lnTo>
                  <a:lnTo>
                    <a:pt x="126949" y="95250"/>
                  </a:lnTo>
                  <a:lnTo>
                    <a:pt x="131025" y="95250"/>
                  </a:lnTo>
                  <a:lnTo>
                    <a:pt x="131495" y="92710"/>
                  </a:lnTo>
                  <a:close/>
                </a:path>
                <a:path w="149860" h="255270">
                  <a:moveTo>
                    <a:pt x="132295" y="129247"/>
                  </a:moveTo>
                  <a:lnTo>
                    <a:pt x="132257" y="128752"/>
                  </a:lnTo>
                  <a:lnTo>
                    <a:pt x="132105" y="128270"/>
                  </a:lnTo>
                  <a:lnTo>
                    <a:pt x="132295" y="129247"/>
                  </a:lnTo>
                  <a:close/>
                </a:path>
                <a:path w="149860" h="255270">
                  <a:moveTo>
                    <a:pt x="134315" y="148615"/>
                  </a:moveTo>
                  <a:lnTo>
                    <a:pt x="133883" y="147040"/>
                  </a:lnTo>
                  <a:lnTo>
                    <a:pt x="133680" y="146507"/>
                  </a:lnTo>
                  <a:lnTo>
                    <a:pt x="134315" y="148615"/>
                  </a:lnTo>
                  <a:close/>
                </a:path>
                <a:path w="149860" h="255270">
                  <a:moveTo>
                    <a:pt x="135509" y="149352"/>
                  </a:moveTo>
                  <a:lnTo>
                    <a:pt x="134912" y="148590"/>
                  </a:lnTo>
                  <a:lnTo>
                    <a:pt x="135229" y="150075"/>
                  </a:lnTo>
                  <a:lnTo>
                    <a:pt x="135509" y="149352"/>
                  </a:lnTo>
                  <a:close/>
                </a:path>
                <a:path w="149860" h="255270">
                  <a:moveTo>
                    <a:pt x="135674" y="152184"/>
                  </a:moveTo>
                  <a:lnTo>
                    <a:pt x="135229" y="150075"/>
                  </a:lnTo>
                  <a:lnTo>
                    <a:pt x="134823" y="151130"/>
                  </a:lnTo>
                  <a:lnTo>
                    <a:pt x="135636" y="152273"/>
                  </a:lnTo>
                  <a:close/>
                </a:path>
                <a:path w="149860" h="255270">
                  <a:moveTo>
                    <a:pt x="137426" y="167640"/>
                  </a:moveTo>
                  <a:lnTo>
                    <a:pt x="136728" y="166370"/>
                  </a:lnTo>
                  <a:lnTo>
                    <a:pt x="137325" y="167640"/>
                  </a:lnTo>
                  <a:close/>
                </a:path>
                <a:path w="149860" h="255270">
                  <a:moveTo>
                    <a:pt x="137845" y="163169"/>
                  </a:moveTo>
                  <a:lnTo>
                    <a:pt x="137756" y="162725"/>
                  </a:lnTo>
                  <a:lnTo>
                    <a:pt x="137629" y="162572"/>
                  </a:lnTo>
                  <a:lnTo>
                    <a:pt x="137655" y="162953"/>
                  </a:lnTo>
                  <a:lnTo>
                    <a:pt x="137769" y="163283"/>
                  </a:lnTo>
                  <a:close/>
                </a:path>
                <a:path w="149860" h="255270">
                  <a:moveTo>
                    <a:pt x="138963" y="191668"/>
                  </a:moveTo>
                  <a:lnTo>
                    <a:pt x="138823" y="191198"/>
                  </a:lnTo>
                  <a:lnTo>
                    <a:pt x="138861" y="191477"/>
                  </a:lnTo>
                  <a:lnTo>
                    <a:pt x="138950" y="191757"/>
                  </a:lnTo>
                  <a:close/>
                </a:path>
                <a:path w="149860" h="255270">
                  <a:moveTo>
                    <a:pt x="139280" y="191770"/>
                  </a:moveTo>
                  <a:lnTo>
                    <a:pt x="139065" y="190500"/>
                  </a:lnTo>
                  <a:lnTo>
                    <a:pt x="139230" y="191770"/>
                  </a:lnTo>
                  <a:close/>
                </a:path>
                <a:path w="149860" h="255270">
                  <a:moveTo>
                    <a:pt x="139331" y="244005"/>
                  </a:moveTo>
                  <a:lnTo>
                    <a:pt x="138684" y="244132"/>
                  </a:lnTo>
                  <a:lnTo>
                    <a:pt x="138874" y="244221"/>
                  </a:lnTo>
                  <a:lnTo>
                    <a:pt x="139077" y="244081"/>
                  </a:lnTo>
                  <a:lnTo>
                    <a:pt x="139331" y="244005"/>
                  </a:lnTo>
                  <a:close/>
                </a:path>
                <a:path w="149860" h="255270">
                  <a:moveTo>
                    <a:pt x="139547" y="199390"/>
                  </a:moveTo>
                  <a:lnTo>
                    <a:pt x="139496" y="197802"/>
                  </a:lnTo>
                  <a:lnTo>
                    <a:pt x="139395" y="198120"/>
                  </a:lnTo>
                  <a:lnTo>
                    <a:pt x="139547" y="199390"/>
                  </a:lnTo>
                  <a:close/>
                </a:path>
                <a:path w="149860" h="255270">
                  <a:moveTo>
                    <a:pt x="139712" y="197167"/>
                  </a:moveTo>
                  <a:lnTo>
                    <a:pt x="139471" y="196850"/>
                  </a:lnTo>
                  <a:lnTo>
                    <a:pt x="139496" y="197802"/>
                  </a:lnTo>
                  <a:lnTo>
                    <a:pt x="139712" y="197167"/>
                  </a:lnTo>
                  <a:close/>
                </a:path>
                <a:path w="149860" h="255270">
                  <a:moveTo>
                    <a:pt x="139788" y="148590"/>
                  </a:moveTo>
                  <a:lnTo>
                    <a:pt x="139573" y="148590"/>
                  </a:lnTo>
                  <a:lnTo>
                    <a:pt x="138671" y="147320"/>
                  </a:lnTo>
                  <a:lnTo>
                    <a:pt x="138760" y="146050"/>
                  </a:lnTo>
                  <a:lnTo>
                    <a:pt x="139357" y="146050"/>
                  </a:lnTo>
                  <a:lnTo>
                    <a:pt x="139014" y="143510"/>
                  </a:lnTo>
                  <a:lnTo>
                    <a:pt x="138061" y="147320"/>
                  </a:lnTo>
                  <a:lnTo>
                    <a:pt x="138112" y="143510"/>
                  </a:lnTo>
                  <a:lnTo>
                    <a:pt x="138226" y="144780"/>
                  </a:lnTo>
                  <a:lnTo>
                    <a:pt x="138315" y="143510"/>
                  </a:lnTo>
                  <a:lnTo>
                    <a:pt x="138531" y="144780"/>
                  </a:lnTo>
                  <a:lnTo>
                    <a:pt x="138442" y="143510"/>
                  </a:lnTo>
                  <a:lnTo>
                    <a:pt x="138277" y="140970"/>
                  </a:lnTo>
                  <a:lnTo>
                    <a:pt x="136931" y="137160"/>
                  </a:lnTo>
                  <a:lnTo>
                    <a:pt x="136753" y="134620"/>
                  </a:lnTo>
                  <a:lnTo>
                    <a:pt x="137731" y="133350"/>
                  </a:lnTo>
                  <a:lnTo>
                    <a:pt x="137502" y="137160"/>
                  </a:lnTo>
                  <a:lnTo>
                    <a:pt x="137706" y="136817"/>
                  </a:lnTo>
                  <a:lnTo>
                    <a:pt x="138137" y="138264"/>
                  </a:lnTo>
                  <a:lnTo>
                    <a:pt x="138404" y="136931"/>
                  </a:lnTo>
                  <a:lnTo>
                    <a:pt x="137845" y="136601"/>
                  </a:lnTo>
                  <a:lnTo>
                    <a:pt x="138277" y="135890"/>
                  </a:lnTo>
                  <a:lnTo>
                    <a:pt x="137299" y="130810"/>
                  </a:lnTo>
                  <a:lnTo>
                    <a:pt x="135267" y="127000"/>
                  </a:lnTo>
                  <a:lnTo>
                    <a:pt x="134874" y="123190"/>
                  </a:lnTo>
                  <a:lnTo>
                    <a:pt x="134747" y="121920"/>
                  </a:lnTo>
                  <a:lnTo>
                    <a:pt x="134772" y="123190"/>
                  </a:lnTo>
                  <a:lnTo>
                    <a:pt x="133057" y="121920"/>
                  </a:lnTo>
                  <a:lnTo>
                    <a:pt x="134962" y="119380"/>
                  </a:lnTo>
                  <a:lnTo>
                    <a:pt x="134378" y="118110"/>
                  </a:lnTo>
                  <a:lnTo>
                    <a:pt x="134835" y="118110"/>
                  </a:lnTo>
                  <a:lnTo>
                    <a:pt x="134620" y="116840"/>
                  </a:lnTo>
                  <a:lnTo>
                    <a:pt x="134327" y="114300"/>
                  </a:lnTo>
                  <a:lnTo>
                    <a:pt x="133108" y="111760"/>
                  </a:lnTo>
                  <a:lnTo>
                    <a:pt x="131749" y="106680"/>
                  </a:lnTo>
                  <a:lnTo>
                    <a:pt x="132270" y="106680"/>
                  </a:lnTo>
                  <a:lnTo>
                    <a:pt x="132308" y="105410"/>
                  </a:lnTo>
                  <a:lnTo>
                    <a:pt x="132080" y="104140"/>
                  </a:lnTo>
                  <a:lnTo>
                    <a:pt x="131622" y="101600"/>
                  </a:lnTo>
                  <a:lnTo>
                    <a:pt x="131457" y="100330"/>
                  </a:lnTo>
                  <a:lnTo>
                    <a:pt x="130937" y="99060"/>
                  </a:lnTo>
                  <a:lnTo>
                    <a:pt x="130327" y="99060"/>
                  </a:lnTo>
                  <a:lnTo>
                    <a:pt x="130797" y="96520"/>
                  </a:lnTo>
                  <a:lnTo>
                    <a:pt x="127177" y="96520"/>
                  </a:lnTo>
                  <a:lnTo>
                    <a:pt x="126085" y="96520"/>
                  </a:lnTo>
                  <a:lnTo>
                    <a:pt x="126606" y="97790"/>
                  </a:lnTo>
                  <a:lnTo>
                    <a:pt x="126441" y="99060"/>
                  </a:lnTo>
                  <a:lnTo>
                    <a:pt x="127457" y="99060"/>
                  </a:lnTo>
                  <a:lnTo>
                    <a:pt x="127063" y="100330"/>
                  </a:lnTo>
                  <a:lnTo>
                    <a:pt x="126873" y="100330"/>
                  </a:lnTo>
                  <a:lnTo>
                    <a:pt x="127482" y="101600"/>
                  </a:lnTo>
                  <a:lnTo>
                    <a:pt x="128028" y="105410"/>
                  </a:lnTo>
                  <a:lnTo>
                    <a:pt x="128689" y="104216"/>
                  </a:lnTo>
                  <a:lnTo>
                    <a:pt x="128714" y="104495"/>
                  </a:lnTo>
                  <a:lnTo>
                    <a:pt x="128714" y="104152"/>
                  </a:lnTo>
                  <a:lnTo>
                    <a:pt x="130429" y="107950"/>
                  </a:lnTo>
                  <a:lnTo>
                    <a:pt x="129832" y="113030"/>
                  </a:lnTo>
                  <a:lnTo>
                    <a:pt x="130924" y="116840"/>
                  </a:lnTo>
                  <a:lnTo>
                    <a:pt x="130619" y="116840"/>
                  </a:lnTo>
                  <a:lnTo>
                    <a:pt x="131394" y="119380"/>
                  </a:lnTo>
                  <a:lnTo>
                    <a:pt x="131787" y="121920"/>
                  </a:lnTo>
                  <a:lnTo>
                    <a:pt x="132727" y="124460"/>
                  </a:lnTo>
                  <a:lnTo>
                    <a:pt x="132854" y="124460"/>
                  </a:lnTo>
                  <a:lnTo>
                    <a:pt x="132473" y="125730"/>
                  </a:lnTo>
                  <a:lnTo>
                    <a:pt x="132054" y="125730"/>
                  </a:lnTo>
                  <a:lnTo>
                    <a:pt x="132613" y="127000"/>
                  </a:lnTo>
                  <a:lnTo>
                    <a:pt x="132981" y="127000"/>
                  </a:lnTo>
                  <a:lnTo>
                    <a:pt x="132943" y="130810"/>
                  </a:lnTo>
                  <a:lnTo>
                    <a:pt x="132334" y="128955"/>
                  </a:lnTo>
                  <a:lnTo>
                    <a:pt x="132257" y="128752"/>
                  </a:lnTo>
                  <a:lnTo>
                    <a:pt x="132334" y="129476"/>
                  </a:lnTo>
                  <a:lnTo>
                    <a:pt x="132295" y="129247"/>
                  </a:lnTo>
                  <a:lnTo>
                    <a:pt x="132397" y="130810"/>
                  </a:lnTo>
                  <a:lnTo>
                    <a:pt x="132003" y="132080"/>
                  </a:lnTo>
                  <a:lnTo>
                    <a:pt x="133261" y="133350"/>
                  </a:lnTo>
                  <a:lnTo>
                    <a:pt x="132346" y="133350"/>
                  </a:lnTo>
                  <a:lnTo>
                    <a:pt x="132600" y="135890"/>
                  </a:lnTo>
                  <a:lnTo>
                    <a:pt x="133019" y="137160"/>
                  </a:lnTo>
                  <a:lnTo>
                    <a:pt x="133286" y="134620"/>
                  </a:lnTo>
                  <a:lnTo>
                    <a:pt x="133616" y="135890"/>
                  </a:lnTo>
                  <a:lnTo>
                    <a:pt x="133870" y="138430"/>
                  </a:lnTo>
                  <a:lnTo>
                    <a:pt x="132753" y="138430"/>
                  </a:lnTo>
                  <a:lnTo>
                    <a:pt x="132334" y="143510"/>
                  </a:lnTo>
                  <a:lnTo>
                    <a:pt x="136296" y="147320"/>
                  </a:lnTo>
                  <a:lnTo>
                    <a:pt x="135509" y="149352"/>
                  </a:lnTo>
                  <a:lnTo>
                    <a:pt x="135915" y="149860"/>
                  </a:lnTo>
                  <a:lnTo>
                    <a:pt x="136131" y="151130"/>
                  </a:lnTo>
                  <a:lnTo>
                    <a:pt x="135674" y="152184"/>
                  </a:lnTo>
                  <a:lnTo>
                    <a:pt x="139725" y="152273"/>
                  </a:lnTo>
                  <a:lnTo>
                    <a:pt x="139788" y="148590"/>
                  </a:lnTo>
                  <a:close/>
                </a:path>
                <a:path w="149860" h="255270">
                  <a:moveTo>
                    <a:pt x="139852" y="244081"/>
                  </a:moveTo>
                  <a:lnTo>
                    <a:pt x="139357" y="243992"/>
                  </a:lnTo>
                  <a:lnTo>
                    <a:pt x="139852" y="244081"/>
                  </a:lnTo>
                  <a:close/>
                </a:path>
                <a:path w="149860" h="255270">
                  <a:moveTo>
                    <a:pt x="140944" y="158775"/>
                  </a:moveTo>
                  <a:lnTo>
                    <a:pt x="140906" y="157988"/>
                  </a:lnTo>
                  <a:lnTo>
                    <a:pt x="140843" y="157378"/>
                  </a:lnTo>
                  <a:lnTo>
                    <a:pt x="140347" y="157416"/>
                  </a:lnTo>
                  <a:lnTo>
                    <a:pt x="140792" y="158305"/>
                  </a:lnTo>
                  <a:lnTo>
                    <a:pt x="140944" y="158775"/>
                  </a:lnTo>
                  <a:close/>
                </a:path>
                <a:path w="149860" h="255270">
                  <a:moveTo>
                    <a:pt x="141287" y="160020"/>
                  </a:moveTo>
                  <a:lnTo>
                    <a:pt x="141147" y="159372"/>
                  </a:lnTo>
                  <a:lnTo>
                    <a:pt x="140944" y="158775"/>
                  </a:lnTo>
                  <a:lnTo>
                    <a:pt x="140982" y="159423"/>
                  </a:lnTo>
                  <a:lnTo>
                    <a:pt x="140995" y="160197"/>
                  </a:lnTo>
                  <a:lnTo>
                    <a:pt x="141224" y="160820"/>
                  </a:lnTo>
                  <a:lnTo>
                    <a:pt x="141287" y="160020"/>
                  </a:lnTo>
                  <a:close/>
                </a:path>
                <a:path w="149860" h="255270">
                  <a:moveTo>
                    <a:pt x="141935" y="215988"/>
                  </a:moveTo>
                  <a:lnTo>
                    <a:pt x="141859" y="215760"/>
                  </a:lnTo>
                  <a:lnTo>
                    <a:pt x="141808" y="215900"/>
                  </a:lnTo>
                  <a:lnTo>
                    <a:pt x="141935" y="215988"/>
                  </a:lnTo>
                  <a:close/>
                </a:path>
                <a:path w="149860" h="255270">
                  <a:moveTo>
                    <a:pt x="142303" y="214439"/>
                  </a:moveTo>
                  <a:lnTo>
                    <a:pt x="142214" y="214630"/>
                  </a:lnTo>
                  <a:lnTo>
                    <a:pt x="142303" y="214439"/>
                  </a:lnTo>
                  <a:close/>
                </a:path>
                <a:path w="149860" h="255270">
                  <a:moveTo>
                    <a:pt x="142367" y="233743"/>
                  </a:moveTo>
                  <a:lnTo>
                    <a:pt x="142176" y="233845"/>
                  </a:lnTo>
                  <a:lnTo>
                    <a:pt x="141998" y="234162"/>
                  </a:lnTo>
                  <a:lnTo>
                    <a:pt x="142151" y="234073"/>
                  </a:lnTo>
                  <a:lnTo>
                    <a:pt x="142265" y="233921"/>
                  </a:lnTo>
                  <a:lnTo>
                    <a:pt x="142367" y="233743"/>
                  </a:lnTo>
                  <a:close/>
                </a:path>
                <a:path w="149860" h="255270">
                  <a:moveTo>
                    <a:pt x="145186" y="185420"/>
                  </a:moveTo>
                  <a:lnTo>
                    <a:pt x="145122" y="184150"/>
                  </a:lnTo>
                  <a:lnTo>
                    <a:pt x="145186" y="185420"/>
                  </a:lnTo>
                  <a:close/>
                </a:path>
                <a:path w="149860" h="255270">
                  <a:moveTo>
                    <a:pt x="146812" y="200660"/>
                  </a:moveTo>
                  <a:lnTo>
                    <a:pt x="146723" y="200799"/>
                  </a:lnTo>
                  <a:lnTo>
                    <a:pt x="146812" y="200660"/>
                  </a:lnTo>
                  <a:close/>
                </a:path>
                <a:path w="149860" h="255270">
                  <a:moveTo>
                    <a:pt x="147091" y="201930"/>
                  </a:moveTo>
                  <a:lnTo>
                    <a:pt x="147040" y="200660"/>
                  </a:lnTo>
                  <a:lnTo>
                    <a:pt x="146824" y="200660"/>
                  </a:lnTo>
                  <a:lnTo>
                    <a:pt x="146977" y="201930"/>
                  </a:lnTo>
                  <a:close/>
                </a:path>
                <a:path w="149860" h="255270">
                  <a:moveTo>
                    <a:pt x="147269" y="210820"/>
                  </a:moveTo>
                  <a:lnTo>
                    <a:pt x="147167" y="204470"/>
                  </a:lnTo>
                  <a:lnTo>
                    <a:pt x="147129" y="203200"/>
                  </a:lnTo>
                  <a:lnTo>
                    <a:pt x="146723" y="200799"/>
                  </a:lnTo>
                  <a:lnTo>
                    <a:pt x="145986" y="201930"/>
                  </a:lnTo>
                  <a:lnTo>
                    <a:pt x="144716" y="198120"/>
                  </a:lnTo>
                  <a:lnTo>
                    <a:pt x="144208" y="196850"/>
                  </a:lnTo>
                  <a:lnTo>
                    <a:pt x="146100" y="199390"/>
                  </a:lnTo>
                  <a:lnTo>
                    <a:pt x="144703" y="194310"/>
                  </a:lnTo>
                  <a:lnTo>
                    <a:pt x="144360" y="193040"/>
                  </a:lnTo>
                  <a:lnTo>
                    <a:pt x="146812" y="195580"/>
                  </a:lnTo>
                  <a:lnTo>
                    <a:pt x="146646" y="194310"/>
                  </a:lnTo>
                  <a:lnTo>
                    <a:pt x="145884" y="194310"/>
                  </a:lnTo>
                  <a:lnTo>
                    <a:pt x="145948" y="193040"/>
                  </a:lnTo>
                  <a:lnTo>
                    <a:pt x="146177" y="193040"/>
                  </a:lnTo>
                  <a:lnTo>
                    <a:pt x="146710" y="194310"/>
                  </a:lnTo>
                  <a:lnTo>
                    <a:pt x="146316" y="191770"/>
                  </a:lnTo>
                  <a:lnTo>
                    <a:pt x="146126" y="190500"/>
                  </a:lnTo>
                  <a:lnTo>
                    <a:pt x="145529" y="191770"/>
                  </a:lnTo>
                  <a:lnTo>
                    <a:pt x="145288" y="189230"/>
                  </a:lnTo>
                  <a:lnTo>
                    <a:pt x="146138" y="189230"/>
                  </a:lnTo>
                  <a:lnTo>
                    <a:pt x="144691" y="186690"/>
                  </a:lnTo>
                  <a:lnTo>
                    <a:pt x="144703" y="184150"/>
                  </a:lnTo>
                  <a:lnTo>
                    <a:pt x="145046" y="184150"/>
                  </a:lnTo>
                  <a:lnTo>
                    <a:pt x="144754" y="181610"/>
                  </a:lnTo>
                  <a:lnTo>
                    <a:pt x="144614" y="180340"/>
                  </a:lnTo>
                  <a:lnTo>
                    <a:pt x="143725" y="179070"/>
                  </a:lnTo>
                  <a:lnTo>
                    <a:pt x="142849" y="177800"/>
                  </a:lnTo>
                  <a:lnTo>
                    <a:pt x="142824" y="175260"/>
                  </a:lnTo>
                  <a:lnTo>
                    <a:pt x="142811" y="172720"/>
                  </a:lnTo>
                  <a:lnTo>
                    <a:pt x="144297" y="173990"/>
                  </a:lnTo>
                  <a:lnTo>
                    <a:pt x="143662" y="172720"/>
                  </a:lnTo>
                  <a:lnTo>
                    <a:pt x="143040" y="171450"/>
                  </a:lnTo>
                  <a:lnTo>
                    <a:pt x="144145" y="171450"/>
                  </a:lnTo>
                  <a:lnTo>
                    <a:pt x="143814" y="170180"/>
                  </a:lnTo>
                  <a:lnTo>
                    <a:pt x="143484" y="168910"/>
                  </a:lnTo>
                  <a:lnTo>
                    <a:pt x="143065" y="170180"/>
                  </a:lnTo>
                  <a:lnTo>
                    <a:pt x="142811" y="167640"/>
                  </a:lnTo>
                  <a:lnTo>
                    <a:pt x="141719" y="166370"/>
                  </a:lnTo>
                  <a:lnTo>
                    <a:pt x="141820" y="163830"/>
                  </a:lnTo>
                  <a:lnTo>
                    <a:pt x="142519" y="165100"/>
                  </a:lnTo>
                  <a:lnTo>
                    <a:pt x="141732" y="161290"/>
                  </a:lnTo>
                  <a:lnTo>
                    <a:pt x="141617" y="163830"/>
                  </a:lnTo>
                  <a:lnTo>
                    <a:pt x="141363" y="163106"/>
                  </a:lnTo>
                  <a:lnTo>
                    <a:pt x="141363" y="193040"/>
                  </a:lnTo>
                  <a:lnTo>
                    <a:pt x="140423" y="193040"/>
                  </a:lnTo>
                  <a:lnTo>
                    <a:pt x="140423" y="190601"/>
                  </a:lnTo>
                  <a:lnTo>
                    <a:pt x="141363" y="193040"/>
                  </a:lnTo>
                  <a:lnTo>
                    <a:pt x="141363" y="163106"/>
                  </a:lnTo>
                  <a:lnTo>
                    <a:pt x="140728" y="161290"/>
                  </a:lnTo>
                  <a:lnTo>
                    <a:pt x="140220" y="163830"/>
                  </a:lnTo>
                  <a:lnTo>
                    <a:pt x="140157" y="161582"/>
                  </a:lnTo>
                  <a:lnTo>
                    <a:pt x="140322" y="162560"/>
                  </a:lnTo>
                  <a:lnTo>
                    <a:pt x="140157" y="161290"/>
                  </a:lnTo>
                  <a:lnTo>
                    <a:pt x="139992" y="160020"/>
                  </a:lnTo>
                  <a:lnTo>
                    <a:pt x="139839" y="158750"/>
                  </a:lnTo>
                  <a:lnTo>
                    <a:pt x="140347" y="157480"/>
                  </a:lnTo>
                  <a:lnTo>
                    <a:pt x="139280" y="156210"/>
                  </a:lnTo>
                  <a:lnTo>
                    <a:pt x="139319" y="154940"/>
                  </a:lnTo>
                  <a:lnTo>
                    <a:pt x="139623" y="153670"/>
                  </a:lnTo>
                  <a:lnTo>
                    <a:pt x="140627" y="154940"/>
                  </a:lnTo>
                  <a:lnTo>
                    <a:pt x="140830" y="153670"/>
                  </a:lnTo>
                  <a:lnTo>
                    <a:pt x="139712" y="153670"/>
                  </a:lnTo>
                  <a:lnTo>
                    <a:pt x="139725" y="152400"/>
                  </a:lnTo>
                  <a:lnTo>
                    <a:pt x="135724" y="152400"/>
                  </a:lnTo>
                  <a:lnTo>
                    <a:pt x="135585" y="152400"/>
                  </a:lnTo>
                  <a:lnTo>
                    <a:pt x="135039" y="153670"/>
                  </a:lnTo>
                  <a:lnTo>
                    <a:pt x="135064" y="158750"/>
                  </a:lnTo>
                  <a:lnTo>
                    <a:pt x="137071" y="157480"/>
                  </a:lnTo>
                  <a:lnTo>
                    <a:pt x="137147" y="161290"/>
                  </a:lnTo>
                  <a:lnTo>
                    <a:pt x="137452" y="160020"/>
                  </a:lnTo>
                  <a:lnTo>
                    <a:pt x="138366" y="160020"/>
                  </a:lnTo>
                  <a:lnTo>
                    <a:pt x="139052" y="162560"/>
                  </a:lnTo>
                  <a:lnTo>
                    <a:pt x="139242" y="165100"/>
                  </a:lnTo>
                  <a:lnTo>
                    <a:pt x="137934" y="165100"/>
                  </a:lnTo>
                  <a:lnTo>
                    <a:pt x="137439" y="163830"/>
                  </a:lnTo>
                  <a:lnTo>
                    <a:pt x="137414" y="162560"/>
                  </a:lnTo>
                  <a:lnTo>
                    <a:pt x="137541" y="162560"/>
                  </a:lnTo>
                  <a:lnTo>
                    <a:pt x="137007" y="161290"/>
                  </a:lnTo>
                  <a:lnTo>
                    <a:pt x="136753" y="162560"/>
                  </a:lnTo>
                  <a:lnTo>
                    <a:pt x="137147" y="162560"/>
                  </a:lnTo>
                  <a:lnTo>
                    <a:pt x="136944" y="163830"/>
                  </a:lnTo>
                  <a:lnTo>
                    <a:pt x="137375" y="167284"/>
                  </a:lnTo>
                  <a:lnTo>
                    <a:pt x="137439" y="165100"/>
                  </a:lnTo>
                  <a:lnTo>
                    <a:pt x="137426" y="167640"/>
                  </a:lnTo>
                  <a:lnTo>
                    <a:pt x="137337" y="168910"/>
                  </a:lnTo>
                  <a:lnTo>
                    <a:pt x="138023" y="170180"/>
                  </a:lnTo>
                  <a:lnTo>
                    <a:pt x="138049" y="172796"/>
                  </a:lnTo>
                  <a:lnTo>
                    <a:pt x="137998" y="172974"/>
                  </a:lnTo>
                  <a:lnTo>
                    <a:pt x="137985" y="173215"/>
                  </a:lnTo>
                  <a:lnTo>
                    <a:pt x="138061" y="173342"/>
                  </a:lnTo>
                  <a:lnTo>
                    <a:pt x="138074" y="173990"/>
                  </a:lnTo>
                  <a:lnTo>
                    <a:pt x="138214" y="172720"/>
                  </a:lnTo>
                  <a:lnTo>
                    <a:pt x="138633" y="172720"/>
                  </a:lnTo>
                  <a:lnTo>
                    <a:pt x="138760" y="177800"/>
                  </a:lnTo>
                  <a:lnTo>
                    <a:pt x="139598" y="175260"/>
                  </a:lnTo>
                  <a:lnTo>
                    <a:pt x="140106" y="177800"/>
                  </a:lnTo>
                  <a:lnTo>
                    <a:pt x="139750" y="179070"/>
                  </a:lnTo>
                  <a:lnTo>
                    <a:pt x="138722" y="177800"/>
                  </a:lnTo>
                  <a:lnTo>
                    <a:pt x="139522" y="180340"/>
                  </a:lnTo>
                  <a:lnTo>
                    <a:pt x="139357" y="181610"/>
                  </a:lnTo>
                  <a:lnTo>
                    <a:pt x="138226" y="180340"/>
                  </a:lnTo>
                  <a:lnTo>
                    <a:pt x="139230" y="182880"/>
                  </a:lnTo>
                  <a:lnTo>
                    <a:pt x="138379" y="185420"/>
                  </a:lnTo>
                  <a:lnTo>
                    <a:pt x="138366" y="186690"/>
                  </a:lnTo>
                  <a:lnTo>
                    <a:pt x="137934" y="185420"/>
                  </a:lnTo>
                  <a:lnTo>
                    <a:pt x="138201" y="186690"/>
                  </a:lnTo>
                  <a:lnTo>
                    <a:pt x="138328" y="187960"/>
                  </a:lnTo>
                  <a:lnTo>
                    <a:pt x="138976" y="186690"/>
                  </a:lnTo>
                  <a:lnTo>
                    <a:pt x="138925" y="187960"/>
                  </a:lnTo>
                  <a:lnTo>
                    <a:pt x="138684" y="187960"/>
                  </a:lnTo>
                  <a:lnTo>
                    <a:pt x="139242" y="189230"/>
                  </a:lnTo>
                  <a:lnTo>
                    <a:pt x="139827" y="187960"/>
                  </a:lnTo>
                  <a:lnTo>
                    <a:pt x="140639" y="189230"/>
                  </a:lnTo>
                  <a:lnTo>
                    <a:pt x="140423" y="190309"/>
                  </a:lnTo>
                  <a:lnTo>
                    <a:pt x="140423" y="189230"/>
                  </a:lnTo>
                  <a:lnTo>
                    <a:pt x="139496" y="193040"/>
                  </a:lnTo>
                  <a:lnTo>
                    <a:pt x="139293" y="191833"/>
                  </a:lnTo>
                  <a:lnTo>
                    <a:pt x="139242" y="193040"/>
                  </a:lnTo>
                  <a:lnTo>
                    <a:pt x="139026" y="193040"/>
                  </a:lnTo>
                  <a:lnTo>
                    <a:pt x="138950" y="191770"/>
                  </a:lnTo>
                  <a:lnTo>
                    <a:pt x="138366" y="195580"/>
                  </a:lnTo>
                  <a:lnTo>
                    <a:pt x="140169" y="194310"/>
                  </a:lnTo>
                  <a:lnTo>
                    <a:pt x="140385" y="196850"/>
                  </a:lnTo>
                  <a:lnTo>
                    <a:pt x="139814" y="196850"/>
                  </a:lnTo>
                  <a:lnTo>
                    <a:pt x="139712" y="197167"/>
                  </a:lnTo>
                  <a:lnTo>
                    <a:pt x="140423" y="198120"/>
                  </a:lnTo>
                  <a:lnTo>
                    <a:pt x="140919" y="199390"/>
                  </a:lnTo>
                  <a:lnTo>
                    <a:pt x="140665" y="201930"/>
                  </a:lnTo>
                  <a:lnTo>
                    <a:pt x="141338" y="201930"/>
                  </a:lnTo>
                  <a:lnTo>
                    <a:pt x="141338" y="202387"/>
                  </a:lnTo>
                  <a:lnTo>
                    <a:pt x="141249" y="203161"/>
                  </a:lnTo>
                  <a:lnTo>
                    <a:pt x="141312" y="202857"/>
                  </a:lnTo>
                  <a:lnTo>
                    <a:pt x="141338" y="202603"/>
                  </a:lnTo>
                  <a:lnTo>
                    <a:pt x="141338" y="203200"/>
                  </a:lnTo>
                  <a:lnTo>
                    <a:pt x="141503" y="201930"/>
                  </a:lnTo>
                  <a:lnTo>
                    <a:pt x="142062" y="201930"/>
                  </a:lnTo>
                  <a:lnTo>
                    <a:pt x="142011" y="203200"/>
                  </a:lnTo>
                  <a:lnTo>
                    <a:pt x="142227" y="204470"/>
                  </a:lnTo>
                  <a:lnTo>
                    <a:pt x="141808" y="204470"/>
                  </a:lnTo>
                  <a:lnTo>
                    <a:pt x="141897" y="203200"/>
                  </a:lnTo>
                  <a:lnTo>
                    <a:pt x="141732" y="204470"/>
                  </a:lnTo>
                  <a:lnTo>
                    <a:pt x="142735" y="205740"/>
                  </a:lnTo>
                  <a:lnTo>
                    <a:pt x="140817" y="208280"/>
                  </a:lnTo>
                  <a:lnTo>
                    <a:pt x="141541" y="210820"/>
                  </a:lnTo>
                  <a:lnTo>
                    <a:pt x="147269" y="210820"/>
                  </a:lnTo>
                  <a:close/>
                </a:path>
                <a:path w="149860" h="255270">
                  <a:moveTo>
                    <a:pt x="147332" y="202768"/>
                  </a:moveTo>
                  <a:lnTo>
                    <a:pt x="147243" y="202184"/>
                  </a:lnTo>
                  <a:lnTo>
                    <a:pt x="147091" y="201549"/>
                  </a:lnTo>
                  <a:lnTo>
                    <a:pt x="147142" y="201917"/>
                  </a:lnTo>
                  <a:lnTo>
                    <a:pt x="147332" y="202768"/>
                  </a:lnTo>
                  <a:close/>
                </a:path>
                <a:path w="149860" h="255270">
                  <a:moveTo>
                    <a:pt x="148831" y="222250"/>
                  </a:moveTo>
                  <a:lnTo>
                    <a:pt x="148526" y="222250"/>
                  </a:lnTo>
                  <a:lnTo>
                    <a:pt x="148691" y="223151"/>
                  </a:lnTo>
                  <a:lnTo>
                    <a:pt x="148831" y="222250"/>
                  </a:lnTo>
                  <a:close/>
                </a:path>
                <a:path w="149860" h="255270">
                  <a:moveTo>
                    <a:pt x="149504" y="227330"/>
                  </a:moveTo>
                  <a:lnTo>
                    <a:pt x="148691" y="223151"/>
                  </a:lnTo>
                  <a:lnTo>
                    <a:pt x="148272" y="226060"/>
                  </a:lnTo>
                  <a:lnTo>
                    <a:pt x="148209" y="227330"/>
                  </a:lnTo>
                  <a:lnTo>
                    <a:pt x="149504" y="227330"/>
                  </a:lnTo>
                  <a:close/>
                </a:path>
                <a:path w="149860" h="255270">
                  <a:moveTo>
                    <a:pt x="149783" y="238760"/>
                  </a:moveTo>
                  <a:lnTo>
                    <a:pt x="149301" y="232410"/>
                  </a:lnTo>
                  <a:lnTo>
                    <a:pt x="148475" y="228600"/>
                  </a:lnTo>
                  <a:lnTo>
                    <a:pt x="148209" y="227330"/>
                  </a:lnTo>
                  <a:lnTo>
                    <a:pt x="148145" y="226949"/>
                  </a:lnTo>
                  <a:lnTo>
                    <a:pt x="147421" y="222250"/>
                  </a:lnTo>
                  <a:lnTo>
                    <a:pt x="148526" y="222250"/>
                  </a:lnTo>
                  <a:lnTo>
                    <a:pt x="147002" y="219710"/>
                  </a:lnTo>
                  <a:lnTo>
                    <a:pt x="147040" y="213360"/>
                  </a:lnTo>
                  <a:lnTo>
                    <a:pt x="147599" y="214630"/>
                  </a:lnTo>
                  <a:lnTo>
                    <a:pt x="147878" y="215900"/>
                  </a:lnTo>
                  <a:lnTo>
                    <a:pt x="147396" y="213360"/>
                  </a:lnTo>
                  <a:lnTo>
                    <a:pt x="147332" y="212090"/>
                  </a:lnTo>
                  <a:lnTo>
                    <a:pt x="141224" y="212090"/>
                  </a:lnTo>
                  <a:lnTo>
                    <a:pt x="140309" y="212090"/>
                  </a:lnTo>
                  <a:lnTo>
                    <a:pt x="141173" y="214630"/>
                  </a:lnTo>
                  <a:lnTo>
                    <a:pt x="139750" y="214630"/>
                  </a:lnTo>
                  <a:lnTo>
                    <a:pt x="140589" y="217170"/>
                  </a:lnTo>
                  <a:lnTo>
                    <a:pt x="141046" y="217170"/>
                  </a:lnTo>
                  <a:lnTo>
                    <a:pt x="141947" y="218440"/>
                  </a:lnTo>
                  <a:lnTo>
                    <a:pt x="141274" y="214630"/>
                  </a:lnTo>
                  <a:lnTo>
                    <a:pt x="141046" y="213360"/>
                  </a:lnTo>
                  <a:lnTo>
                    <a:pt x="141859" y="215760"/>
                  </a:lnTo>
                  <a:lnTo>
                    <a:pt x="142062" y="215214"/>
                  </a:lnTo>
                  <a:lnTo>
                    <a:pt x="141630" y="213360"/>
                  </a:lnTo>
                  <a:lnTo>
                    <a:pt x="142303" y="214439"/>
                  </a:lnTo>
                  <a:lnTo>
                    <a:pt x="142773" y="213360"/>
                  </a:lnTo>
                  <a:lnTo>
                    <a:pt x="142367" y="214439"/>
                  </a:lnTo>
                  <a:lnTo>
                    <a:pt x="142405" y="214630"/>
                  </a:lnTo>
                  <a:lnTo>
                    <a:pt x="142189" y="215760"/>
                  </a:lnTo>
                  <a:lnTo>
                    <a:pt x="142062" y="215214"/>
                  </a:lnTo>
                  <a:lnTo>
                    <a:pt x="141973" y="215468"/>
                  </a:lnTo>
                  <a:lnTo>
                    <a:pt x="141935" y="215988"/>
                  </a:lnTo>
                  <a:lnTo>
                    <a:pt x="142341" y="217170"/>
                  </a:lnTo>
                  <a:lnTo>
                    <a:pt x="142252" y="216192"/>
                  </a:lnTo>
                  <a:lnTo>
                    <a:pt x="143725" y="217170"/>
                  </a:lnTo>
                  <a:lnTo>
                    <a:pt x="143179" y="219710"/>
                  </a:lnTo>
                  <a:lnTo>
                    <a:pt x="141363" y="219710"/>
                  </a:lnTo>
                  <a:lnTo>
                    <a:pt x="140868" y="223520"/>
                  </a:lnTo>
                  <a:lnTo>
                    <a:pt x="142900" y="226060"/>
                  </a:lnTo>
                  <a:lnTo>
                    <a:pt x="142709" y="229870"/>
                  </a:lnTo>
                  <a:lnTo>
                    <a:pt x="142938" y="228600"/>
                  </a:lnTo>
                  <a:lnTo>
                    <a:pt x="143713" y="229870"/>
                  </a:lnTo>
                  <a:lnTo>
                    <a:pt x="143205" y="231140"/>
                  </a:lnTo>
                  <a:lnTo>
                    <a:pt x="143548" y="232410"/>
                  </a:lnTo>
                  <a:lnTo>
                    <a:pt x="142938" y="232410"/>
                  </a:lnTo>
                  <a:lnTo>
                    <a:pt x="142735" y="233680"/>
                  </a:lnTo>
                  <a:lnTo>
                    <a:pt x="142379" y="234950"/>
                  </a:lnTo>
                  <a:lnTo>
                    <a:pt x="142836" y="234950"/>
                  </a:lnTo>
                  <a:lnTo>
                    <a:pt x="142354" y="237490"/>
                  </a:lnTo>
                  <a:lnTo>
                    <a:pt x="143522" y="237490"/>
                  </a:lnTo>
                  <a:lnTo>
                    <a:pt x="142633" y="240030"/>
                  </a:lnTo>
                  <a:lnTo>
                    <a:pt x="142354" y="241300"/>
                  </a:lnTo>
                  <a:lnTo>
                    <a:pt x="142621" y="242570"/>
                  </a:lnTo>
                  <a:lnTo>
                    <a:pt x="143014" y="242570"/>
                  </a:lnTo>
                  <a:lnTo>
                    <a:pt x="143192" y="243840"/>
                  </a:lnTo>
                  <a:lnTo>
                    <a:pt x="143408" y="243840"/>
                  </a:lnTo>
                  <a:lnTo>
                    <a:pt x="143395" y="245110"/>
                  </a:lnTo>
                  <a:lnTo>
                    <a:pt x="142633" y="245110"/>
                  </a:lnTo>
                  <a:lnTo>
                    <a:pt x="142278" y="243840"/>
                  </a:lnTo>
                  <a:lnTo>
                    <a:pt x="141287" y="243840"/>
                  </a:lnTo>
                  <a:lnTo>
                    <a:pt x="140881" y="245110"/>
                  </a:lnTo>
                  <a:lnTo>
                    <a:pt x="139242" y="245110"/>
                  </a:lnTo>
                  <a:lnTo>
                    <a:pt x="139242" y="250190"/>
                  </a:lnTo>
                  <a:lnTo>
                    <a:pt x="138887" y="251002"/>
                  </a:lnTo>
                  <a:lnTo>
                    <a:pt x="138112" y="251053"/>
                  </a:lnTo>
                  <a:lnTo>
                    <a:pt x="139242" y="250190"/>
                  </a:lnTo>
                  <a:lnTo>
                    <a:pt x="139242" y="245110"/>
                  </a:lnTo>
                  <a:lnTo>
                    <a:pt x="138430" y="245110"/>
                  </a:lnTo>
                  <a:lnTo>
                    <a:pt x="138341" y="246380"/>
                  </a:lnTo>
                  <a:lnTo>
                    <a:pt x="137033" y="246380"/>
                  </a:lnTo>
                  <a:lnTo>
                    <a:pt x="136994" y="245110"/>
                  </a:lnTo>
                  <a:lnTo>
                    <a:pt x="136880" y="246380"/>
                  </a:lnTo>
                  <a:lnTo>
                    <a:pt x="136220" y="246380"/>
                  </a:lnTo>
                  <a:lnTo>
                    <a:pt x="132461" y="245110"/>
                  </a:lnTo>
                  <a:lnTo>
                    <a:pt x="126326" y="247650"/>
                  </a:lnTo>
                  <a:lnTo>
                    <a:pt x="123063" y="246380"/>
                  </a:lnTo>
                  <a:lnTo>
                    <a:pt x="120573" y="247650"/>
                  </a:lnTo>
                  <a:lnTo>
                    <a:pt x="112522" y="247650"/>
                  </a:lnTo>
                  <a:lnTo>
                    <a:pt x="113931" y="250190"/>
                  </a:lnTo>
                  <a:lnTo>
                    <a:pt x="110299" y="248920"/>
                  </a:lnTo>
                  <a:lnTo>
                    <a:pt x="110972" y="248920"/>
                  </a:lnTo>
                  <a:lnTo>
                    <a:pt x="110324" y="246380"/>
                  </a:lnTo>
                  <a:lnTo>
                    <a:pt x="106692" y="248920"/>
                  </a:lnTo>
                  <a:lnTo>
                    <a:pt x="104203" y="247650"/>
                  </a:lnTo>
                  <a:lnTo>
                    <a:pt x="102908" y="247650"/>
                  </a:lnTo>
                  <a:lnTo>
                    <a:pt x="100355" y="248920"/>
                  </a:lnTo>
                  <a:lnTo>
                    <a:pt x="95351" y="248920"/>
                  </a:lnTo>
                  <a:lnTo>
                    <a:pt x="91440" y="250190"/>
                  </a:lnTo>
                  <a:lnTo>
                    <a:pt x="89852" y="250190"/>
                  </a:lnTo>
                  <a:lnTo>
                    <a:pt x="89700" y="250190"/>
                  </a:lnTo>
                  <a:lnTo>
                    <a:pt x="88963" y="249631"/>
                  </a:lnTo>
                  <a:lnTo>
                    <a:pt x="88557" y="250190"/>
                  </a:lnTo>
                  <a:lnTo>
                    <a:pt x="84442" y="250190"/>
                  </a:lnTo>
                  <a:lnTo>
                    <a:pt x="84277" y="248920"/>
                  </a:lnTo>
                  <a:lnTo>
                    <a:pt x="86664" y="248920"/>
                  </a:lnTo>
                  <a:lnTo>
                    <a:pt x="85496" y="247650"/>
                  </a:lnTo>
                  <a:lnTo>
                    <a:pt x="83566" y="248920"/>
                  </a:lnTo>
                  <a:lnTo>
                    <a:pt x="82296" y="248920"/>
                  </a:lnTo>
                  <a:lnTo>
                    <a:pt x="82511" y="247650"/>
                  </a:lnTo>
                  <a:lnTo>
                    <a:pt x="78828" y="247650"/>
                  </a:lnTo>
                  <a:lnTo>
                    <a:pt x="78638" y="248920"/>
                  </a:lnTo>
                  <a:lnTo>
                    <a:pt x="75018" y="248920"/>
                  </a:lnTo>
                  <a:lnTo>
                    <a:pt x="72682" y="250190"/>
                  </a:lnTo>
                  <a:lnTo>
                    <a:pt x="73304" y="247650"/>
                  </a:lnTo>
                  <a:lnTo>
                    <a:pt x="71005" y="248920"/>
                  </a:lnTo>
                  <a:lnTo>
                    <a:pt x="70523" y="247650"/>
                  </a:lnTo>
                  <a:lnTo>
                    <a:pt x="62674" y="247650"/>
                  </a:lnTo>
                  <a:lnTo>
                    <a:pt x="64287" y="246380"/>
                  </a:lnTo>
                  <a:lnTo>
                    <a:pt x="67919" y="246380"/>
                  </a:lnTo>
                  <a:lnTo>
                    <a:pt x="64477" y="245110"/>
                  </a:lnTo>
                  <a:lnTo>
                    <a:pt x="63627" y="246380"/>
                  </a:lnTo>
                  <a:lnTo>
                    <a:pt x="58394" y="246380"/>
                  </a:lnTo>
                  <a:lnTo>
                    <a:pt x="58813" y="245110"/>
                  </a:lnTo>
                  <a:lnTo>
                    <a:pt x="59245" y="243840"/>
                  </a:lnTo>
                  <a:lnTo>
                    <a:pt x="51003" y="245110"/>
                  </a:lnTo>
                  <a:lnTo>
                    <a:pt x="49047" y="242570"/>
                  </a:lnTo>
                  <a:lnTo>
                    <a:pt x="44018" y="242570"/>
                  </a:lnTo>
                  <a:lnTo>
                    <a:pt x="39090" y="241300"/>
                  </a:lnTo>
                  <a:lnTo>
                    <a:pt x="36550" y="241300"/>
                  </a:lnTo>
                  <a:lnTo>
                    <a:pt x="33693" y="240030"/>
                  </a:lnTo>
                  <a:lnTo>
                    <a:pt x="35280" y="242570"/>
                  </a:lnTo>
                  <a:lnTo>
                    <a:pt x="33642" y="241300"/>
                  </a:lnTo>
                  <a:lnTo>
                    <a:pt x="32054" y="240080"/>
                  </a:lnTo>
                  <a:lnTo>
                    <a:pt x="32308" y="240118"/>
                  </a:lnTo>
                  <a:lnTo>
                    <a:pt x="32181" y="240030"/>
                  </a:lnTo>
                  <a:lnTo>
                    <a:pt x="32016" y="240055"/>
                  </a:lnTo>
                  <a:lnTo>
                    <a:pt x="31927" y="241300"/>
                  </a:lnTo>
                  <a:lnTo>
                    <a:pt x="29972" y="241300"/>
                  </a:lnTo>
                  <a:lnTo>
                    <a:pt x="26162" y="238760"/>
                  </a:lnTo>
                  <a:lnTo>
                    <a:pt x="27546" y="238760"/>
                  </a:lnTo>
                  <a:lnTo>
                    <a:pt x="24587" y="237490"/>
                  </a:lnTo>
                  <a:lnTo>
                    <a:pt x="23901" y="237490"/>
                  </a:lnTo>
                  <a:lnTo>
                    <a:pt x="21704" y="236220"/>
                  </a:lnTo>
                  <a:lnTo>
                    <a:pt x="23368" y="237490"/>
                  </a:lnTo>
                  <a:lnTo>
                    <a:pt x="19494" y="237490"/>
                  </a:lnTo>
                  <a:lnTo>
                    <a:pt x="20637" y="236220"/>
                  </a:lnTo>
                  <a:lnTo>
                    <a:pt x="16090" y="236220"/>
                  </a:lnTo>
                  <a:lnTo>
                    <a:pt x="17589" y="234950"/>
                  </a:lnTo>
                  <a:lnTo>
                    <a:pt x="7048" y="234950"/>
                  </a:lnTo>
                  <a:lnTo>
                    <a:pt x="6883" y="233680"/>
                  </a:lnTo>
                  <a:lnTo>
                    <a:pt x="6629" y="233680"/>
                  </a:lnTo>
                  <a:lnTo>
                    <a:pt x="6591" y="232410"/>
                  </a:lnTo>
                  <a:lnTo>
                    <a:pt x="6350" y="229870"/>
                  </a:lnTo>
                  <a:lnTo>
                    <a:pt x="6489" y="228600"/>
                  </a:lnTo>
                  <a:lnTo>
                    <a:pt x="6959" y="226060"/>
                  </a:lnTo>
                  <a:lnTo>
                    <a:pt x="7391" y="227330"/>
                  </a:lnTo>
                  <a:lnTo>
                    <a:pt x="7327" y="226060"/>
                  </a:lnTo>
                  <a:lnTo>
                    <a:pt x="6692" y="224790"/>
                  </a:lnTo>
                  <a:lnTo>
                    <a:pt x="7277" y="223520"/>
                  </a:lnTo>
                  <a:lnTo>
                    <a:pt x="7454" y="223520"/>
                  </a:lnTo>
                  <a:lnTo>
                    <a:pt x="7696" y="224790"/>
                  </a:lnTo>
                  <a:lnTo>
                    <a:pt x="7772" y="223520"/>
                  </a:lnTo>
                  <a:lnTo>
                    <a:pt x="7645" y="223520"/>
                  </a:lnTo>
                  <a:lnTo>
                    <a:pt x="7239" y="220980"/>
                  </a:lnTo>
                  <a:lnTo>
                    <a:pt x="7696" y="219710"/>
                  </a:lnTo>
                  <a:lnTo>
                    <a:pt x="8064" y="220980"/>
                  </a:lnTo>
                  <a:lnTo>
                    <a:pt x="8369" y="219710"/>
                  </a:lnTo>
                  <a:lnTo>
                    <a:pt x="8674" y="218440"/>
                  </a:lnTo>
                  <a:lnTo>
                    <a:pt x="9220" y="216192"/>
                  </a:lnTo>
                  <a:lnTo>
                    <a:pt x="9220" y="215760"/>
                  </a:lnTo>
                  <a:lnTo>
                    <a:pt x="7988" y="213360"/>
                  </a:lnTo>
                  <a:lnTo>
                    <a:pt x="8445" y="209550"/>
                  </a:lnTo>
                  <a:lnTo>
                    <a:pt x="9779" y="209550"/>
                  </a:lnTo>
                  <a:lnTo>
                    <a:pt x="10972" y="205740"/>
                  </a:lnTo>
                  <a:lnTo>
                    <a:pt x="11607" y="204470"/>
                  </a:lnTo>
                  <a:lnTo>
                    <a:pt x="11785" y="204470"/>
                  </a:lnTo>
                  <a:lnTo>
                    <a:pt x="13169" y="198120"/>
                  </a:lnTo>
                  <a:lnTo>
                    <a:pt x="12865" y="194310"/>
                  </a:lnTo>
                  <a:lnTo>
                    <a:pt x="13550" y="187960"/>
                  </a:lnTo>
                  <a:lnTo>
                    <a:pt x="15748" y="185420"/>
                  </a:lnTo>
                  <a:lnTo>
                    <a:pt x="16357" y="180340"/>
                  </a:lnTo>
                  <a:lnTo>
                    <a:pt x="16675" y="177800"/>
                  </a:lnTo>
                  <a:lnTo>
                    <a:pt x="18059" y="172720"/>
                  </a:lnTo>
                  <a:lnTo>
                    <a:pt x="18402" y="171450"/>
                  </a:lnTo>
                  <a:lnTo>
                    <a:pt x="18021" y="172720"/>
                  </a:lnTo>
                  <a:lnTo>
                    <a:pt x="17386" y="171450"/>
                  </a:lnTo>
                  <a:lnTo>
                    <a:pt x="17424" y="170180"/>
                  </a:lnTo>
                  <a:lnTo>
                    <a:pt x="17907" y="168910"/>
                  </a:lnTo>
                  <a:lnTo>
                    <a:pt x="17068" y="166370"/>
                  </a:lnTo>
                  <a:lnTo>
                    <a:pt x="18211" y="167589"/>
                  </a:lnTo>
                  <a:lnTo>
                    <a:pt x="19519" y="166370"/>
                  </a:lnTo>
                  <a:lnTo>
                    <a:pt x="19621" y="163830"/>
                  </a:lnTo>
                  <a:lnTo>
                    <a:pt x="19977" y="162560"/>
                  </a:lnTo>
                  <a:lnTo>
                    <a:pt x="18427" y="161290"/>
                  </a:lnTo>
                  <a:lnTo>
                    <a:pt x="20040" y="158711"/>
                  </a:lnTo>
                  <a:lnTo>
                    <a:pt x="20180" y="159651"/>
                  </a:lnTo>
                  <a:lnTo>
                    <a:pt x="20193" y="158457"/>
                  </a:lnTo>
                  <a:lnTo>
                    <a:pt x="21602" y="156210"/>
                  </a:lnTo>
                  <a:lnTo>
                    <a:pt x="20015" y="148590"/>
                  </a:lnTo>
                  <a:lnTo>
                    <a:pt x="19748" y="147320"/>
                  </a:lnTo>
                  <a:lnTo>
                    <a:pt x="22288" y="144780"/>
                  </a:lnTo>
                  <a:lnTo>
                    <a:pt x="22085" y="143510"/>
                  </a:lnTo>
                  <a:lnTo>
                    <a:pt x="22339" y="142240"/>
                  </a:lnTo>
                  <a:lnTo>
                    <a:pt x="22136" y="140970"/>
                  </a:lnTo>
                  <a:lnTo>
                    <a:pt x="22987" y="140970"/>
                  </a:lnTo>
                  <a:lnTo>
                    <a:pt x="23863" y="137160"/>
                  </a:lnTo>
                  <a:lnTo>
                    <a:pt x="24155" y="135890"/>
                  </a:lnTo>
                  <a:lnTo>
                    <a:pt x="24650" y="130810"/>
                  </a:lnTo>
                  <a:lnTo>
                    <a:pt x="25120" y="132080"/>
                  </a:lnTo>
                  <a:lnTo>
                    <a:pt x="25349" y="130810"/>
                  </a:lnTo>
                  <a:lnTo>
                    <a:pt x="25577" y="129540"/>
                  </a:lnTo>
                  <a:lnTo>
                    <a:pt x="23164" y="128270"/>
                  </a:lnTo>
                  <a:lnTo>
                    <a:pt x="23482" y="125730"/>
                  </a:lnTo>
                  <a:lnTo>
                    <a:pt x="24879" y="125730"/>
                  </a:lnTo>
                  <a:lnTo>
                    <a:pt x="25552" y="121920"/>
                  </a:lnTo>
                  <a:lnTo>
                    <a:pt x="27470" y="116840"/>
                  </a:lnTo>
                  <a:lnTo>
                    <a:pt x="27038" y="113030"/>
                  </a:lnTo>
                  <a:lnTo>
                    <a:pt x="27571" y="113030"/>
                  </a:lnTo>
                  <a:lnTo>
                    <a:pt x="27495" y="114300"/>
                  </a:lnTo>
                  <a:lnTo>
                    <a:pt x="27686" y="113030"/>
                  </a:lnTo>
                  <a:lnTo>
                    <a:pt x="27889" y="111760"/>
                  </a:lnTo>
                  <a:lnTo>
                    <a:pt x="29819" y="105410"/>
                  </a:lnTo>
                  <a:lnTo>
                    <a:pt x="29032" y="105930"/>
                  </a:lnTo>
                  <a:lnTo>
                    <a:pt x="28956" y="104140"/>
                  </a:lnTo>
                  <a:lnTo>
                    <a:pt x="28854" y="99060"/>
                  </a:lnTo>
                  <a:lnTo>
                    <a:pt x="29616" y="100330"/>
                  </a:lnTo>
                  <a:lnTo>
                    <a:pt x="29273" y="99060"/>
                  </a:lnTo>
                  <a:lnTo>
                    <a:pt x="28943" y="97790"/>
                  </a:lnTo>
                  <a:lnTo>
                    <a:pt x="28663" y="97790"/>
                  </a:lnTo>
                  <a:lnTo>
                    <a:pt x="28930" y="95250"/>
                  </a:lnTo>
                  <a:lnTo>
                    <a:pt x="29171" y="93980"/>
                  </a:lnTo>
                  <a:lnTo>
                    <a:pt x="29718" y="93980"/>
                  </a:lnTo>
                  <a:lnTo>
                    <a:pt x="29324" y="95250"/>
                  </a:lnTo>
                  <a:lnTo>
                    <a:pt x="30213" y="92710"/>
                  </a:lnTo>
                  <a:lnTo>
                    <a:pt x="28854" y="93980"/>
                  </a:lnTo>
                  <a:lnTo>
                    <a:pt x="29895" y="91440"/>
                  </a:lnTo>
                  <a:lnTo>
                    <a:pt x="30213" y="92710"/>
                  </a:lnTo>
                  <a:lnTo>
                    <a:pt x="30772" y="90170"/>
                  </a:lnTo>
                  <a:lnTo>
                    <a:pt x="30441" y="90170"/>
                  </a:lnTo>
                  <a:lnTo>
                    <a:pt x="30099" y="88900"/>
                  </a:lnTo>
                  <a:lnTo>
                    <a:pt x="30073" y="87630"/>
                  </a:lnTo>
                  <a:lnTo>
                    <a:pt x="31267" y="85090"/>
                  </a:lnTo>
                  <a:lnTo>
                    <a:pt x="32092" y="83820"/>
                  </a:lnTo>
                  <a:lnTo>
                    <a:pt x="31686" y="83820"/>
                  </a:lnTo>
                  <a:lnTo>
                    <a:pt x="31343" y="82550"/>
                  </a:lnTo>
                  <a:lnTo>
                    <a:pt x="31902" y="81280"/>
                  </a:lnTo>
                  <a:lnTo>
                    <a:pt x="32232" y="81280"/>
                  </a:lnTo>
                  <a:lnTo>
                    <a:pt x="32321" y="82550"/>
                  </a:lnTo>
                  <a:lnTo>
                    <a:pt x="32816" y="81280"/>
                  </a:lnTo>
                  <a:lnTo>
                    <a:pt x="33807" y="78740"/>
                  </a:lnTo>
                  <a:lnTo>
                    <a:pt x="34150" y="78740"/>
                  </a:lnTo>
                  <a:lnTo>
                    <a:pt x="34874" y="76200"/>
                  </a:lnTo>
                  <a:lnTo>
                    <a:pt x="35458" y="78740"/>
                  </a:lnTo>
                  <a:lnTo>
                    <a:pt x="35356" y="76200"/>
                  </a:lnTo>
                  <a:lnTo>
                    <a:pt x="34899" y="73660"/>
                  </a:lnTo>
                  <a:lnTo>
                    <a:pt x="35407" y="72390"/>
                  </a:lnTo>
                  <a:lnTo>
                    <a:pt x="35928" y="71120"/>
                  </a:lnTo>
                  <a:lnTo>
                    <a:pt x="36525" y="71120"/>
                  </a:lnTo>
                  <a:lnTo>
                    <a:pt x="36576" y="69850"/>
                  </a:lnTo>
                  <a:lnTo>
                    <a:pt x="34772" y="69850"/>
                  </a:lnTo>
                  <a:lnTo>
                    <a:pt x="34772" y="73660"/>
                  </a:lnTo>
                  <a:lnTo>
                    <a:pt x="34023" y="76200"/>
                  </a:lnTo>
                  <a:lnTo>
                    <a:pt x="33540" y="78130"/>
                  </a:lnTo>
                  <a:lnTo>
                    <a:pt x="32715" y="76200"/>
                  </a:lnTo>
                  <a:lnTo>
                    <a:pt x="33439" y="74930"/>
                  </a:lnTo>
                  <a:lnTo>
                    <a:pt x="34175" y="73660"/>
                  </a:lnTo>
                  <a:lnTo>
                    <a:pt x="34772" y="73660"/>
                  </a:lnTo>
                  <a:lnTo>
                    <a:pt x="34772" y="69850"/>
                  </a:lnTo>
                  <a:lnTo>
                    <a:pt x="30632" y="69850"/>
                  </a:lnTo>
                  <a:lnTo>
                    <a:pt x="30480" y="69850"/>
                  </a:lnTo>
                  <a:lnTo>
                    <a:pt x="30480" y="73660"/>
                  </a:lnTo>
                  <a:lnTo>
                    <a:pt x="30213" y="73660"/>
                  </a:lnTo>
                  <a:lnTo>
                    <a:pt x="29756" y="74930"/>
                  </a:lnTo>
                  <a:lnTo>
                    <a:pt x="29324" y="74930"/>
                  </a:lnTo>
                  <a:lnTo>
                    <a:pt x="29705" y="73660"/>
                  </a:lnTo>
                  <a:lnTo>
                    <a:pt x="29895" y="72390"/>
                  </a:lnTo>
                  <a:lnTo>
                    <a:pt x="30226" y="72390"/>
                  </a:lnTo>
                  <a:lnTo>
                    <a:pt x="30480" y="73660"/>
                  </a:lnTo>
                  <a:lnTo>
                    <a:pt x="30480" y="69850"/>
                  </a:lnTo>
                  <a:lnTo>
                    <a:pt x="30353" y="69850"/>
                  </a:lnTo>
                  <a:lnTo>
                    <a:pt x="30124" y="69850"/>
                  </a:lnTo>
                  <a:lnTo>
                    <a:pt x="29425" y="69850"/>
                  </a:lnTo>
                  <a:lnTo>
                    <a:pt x="28511" y="74930"/>
                  </a:lnTo>
                  <a:lnTo>
                    <a:pt x="24638" y="86360"/>
                  </a:lnTo>
                  <a:lnTo>
                    <a:pt x="25082" y="87630"/>
                  </a:lnTo>
                  <a:lnTo>
                    <a:pt x="24980" y="88900"/>
                  </a:lnTo>
                  <a:lnTo>
                    <a:pt x="25107" y="90170"/>
                  </a:lnTo>
                  <a:lnTo>
                    <a:pt x="24917" y="90170"/>
                  </a:lnTo>
                  <a:lnTo>
                    <a:pt x="24269" y="91440"/>
                  </a:lnTo>
                  <a:lnTo>
                    <a:pt x="24155" y="90170"/>
                  </a:lnTo>
                  <a:lnTo>
                    <a:pt x="24142" y="91440"/>
                  </a:lnTo>
                  <a:lnTo>
                    <a:pt x="24041" y="95250"/>
                  </a:lnTo>
                  <a:lnTo>
                    <a:pt x="23672" y="100330"/>
                  </a:lnTo>
                  <a:lnTo>
                    <a:pt x="22034" y="104140"/>
                  </a:lnTo>
                  <a:lnTo>
                    <a:pt x="21907" y="102870"/>
                  </a:lnTo>
                  <a:lnTo>
                    <a:pt x="21005" y="106680"/>
                  </a:lnTo>
                  <a:lnTo>
                    <a:pt x="23126" y="106680"/>
                  </a:lnTo>
                  <a:lnTo>
                    <a:pt x="21793" y="109220"/>
                  </a:lnTo>
                  <a:lnTo>
                    <a:pt x="20193" y="115570"/>
                  </a:lnTo>
                  <a:lnTo>
                    <a:pt x="19824" y="121920"/>
                  </a:lnTo>
                  <a:lnTo>
                    <a:pt x="17703" y="127000"/>
                  </a:lnTo>
                  <a:lnTo>
                    <a:pt x="18834" y="128270"/>
                  </a:lnTo>
                  <a:lnTo>
                    <a:pt x="16116" y="133350"/>
                  </a:lnTo>
                  <a:lnTo>
                    <a:pt x="17856" y="133350"/>
                  </a:lnTo>
                  <a:lnTo>
                    <a:pt x="16408" y="137160"/>
                  </a:lnTo>
                  <a:lnTo>
                    <a:pt x="16243" y="135890"/>
                  </a:lnTo>
                  <a:lnTo>
                    <a:pt x="14859" y="140970"/>
                  </a:lnTo>
                  <a:lnTo>
                    <a:pt x="14566" y="142240"/>
                  </a:lnTo>
                  <a:lnTo>
                    <a:pt x="15659" y="143510"/>
                  </a:lnTo>
                  <a:lnTo>
                    <a:pt x="15595" y="144780"/>
                  </a:lnTo>
                  <a:lnTo>
                    <a:pt x="14655" y="144780"/>
                  </a:lnTo>
                  <a:lnTo>
                    <a:pt x="15290" y="147320"/>
                  </a:lnTo>
                  <a:lnTo>
                    <a:pt x="13982" y="148590"/>
                  </a:lnTo>
                  <a:lnTo>
                    <a:pt x="13982" y="149644"/>
                  </a:lnTo>
                  <a:lnTo>
                    <a:pt x="13982" y="149860"/>
                  </a:lnTo>
                  <a:lnTo>
                    <a:pt x="14135" y="148590"/>
                  </a:lnTo>
                  <a:lnTo>
                    <a:pt x="14871" y="148590"/>
                  </a:lnTo>
                  <a:lnTo>
                    <a:pt x="14909" y="151130"/>
                  </a:lnTo>
                  <a:lnTo>
                    <a:pt x="13284" y="154940"/>
                  </a:lnTo>
                  <a:lnTo>
                    <a:pt x="12801" y="154940"/>
                  </a:lnTo>
                  <a:lnTo>
                    <a:pt x="12700" y="160020"/>
                  </a:lnTo>
                  <a:lnTo>
                    <a:pt x="12471" y="160020"/>
                  </a:lnTo>
                  <a:lnTo>
                    <a:pt x="12712" y="161290"/>
                  </a:lnTo>
                  <a:lnTo>
                    <a:pt x="11163" y="158750"/>
                  </a:lnTo>
                  <a:lnTo>
                    <a:pt x="11595" y="161290"/>
                  </a:lnTo>
                  <a:lnTo>
                    <a:pt x="12128" y="161290"/>
                  </a:lnTo>
                  <a:lnTo>
                    <a:pt x="12306" y="162560"/>
                  </a:lnTo>
                  <a:lnTo>
                    <a:pt x="11518" y="163830"/>
                  </a:lnTo>
                  <a:lnTo>
                    <a:pt x="10998" y="166370"/>
                  </a:lnTo>
                  <a:lnTo>
                    <a:pt x="10858" y="168910"/>
                  </a:lnTo>
                  <a:lnTo>
                    <a:pt x="10287" y="168910"/>
                  </a:lnTo>
                  <a:lnTo>
                    <a:pt x="9436" y="172720"/>
                  </a:lnTo>
                  <a:lnTo>
                    <a:pt x="9029" y="177800"/>
                  </a:lnTo>
                  <a:lnTo>
                    <a:pt x="7988" y="181610"/>
                  </a:lnTo>
                  <a:lnTo>
                    <a:pt x="8648" y="180340"/>
                  </a:lnTo>
                  <a:lnTo>
                    <a:pt x="9664" y="180340"/>
                  </a:lnTo>
                  <a:lnTo>
                    <a:pt x="9474" y="182880"/>
                  </a:lnTo>
                  <a:lnTo>
                    <a:pt x="8902" y="185420"/>
                  </a:lnTo>
                  <a:lnTo>
                    <a:pt x="8026" y="184150"/>
                  </a:lnTo>
                  <a:lnTo>
                    <a:pt x="7937" y="182880"/>
                  </a:lnTo>
                  <a:lnTo>
                    <a:pt x="7797" y="185420"/>
                  </a:lnTo>
                  <a:lnTo>
                    <a:pt x="7518" y="185420"/>
                  </a:lnTo>
                  <a:lnTo>
                    <a:pt x="5283" y="187960"/>
                  </a:lnTo>
                  <a:lnTo>
                    <a:pt x="6057" y="189230"/>
                  </a:lnTo>
                  <a:lnTo>
                    <a:pt x="5740" y="189230"/>
                  </a:lnTo>
                  <a:lnTo>
                    <a:pt x="4660" y="194310"/>
                  </a:lnTo>
                  <a:lnTo>
                    <a:pt x="4495" y="196850"/>
                  </a:lnTo>
                  <a:lnTo>
                    <a:pt x="3708" y="200660"/>
                  </a:lnTo>
                  <a:lnTo>
                    <a:pt x="4546" y="200660"/>
                  </a:lnTo>
                  <a:lnTo>
                    <a:pt x="4025" y="201930"/>
                  </a:lnTo>
                  <a:lnTo>
                    <a:pt x="4457" y="203200"/>
                  </a:lnTo>
                  <a:lnTo>
                    <a:pt x="3594" y="207010"/>
                  </a:lnTo>
                  <a:lnTo>
                    <a:pt x="2679" y="208788"/>
                  </a:lnTo>
                  <a:lnTo>
                    <a:pt x="2679" y="214630"/>
                  </a:lnTo>
                  <a:lnTo>
                    <a:pt x="2057" y="214630"/>
                  </a:lnTo>
                  <a:lnTo>
                    <a:pt x="2349" y="213360"/>
                  </a:lnTo>
                  <a:lnTo>
                    <a:pt x="2679" y="214630"/>
                  </a:lnTo>
                  <a:lnTo>
                    <a:pt x="2679" y="208788"/>
                  </a:lnTo>
                  <a:lnTo>
                    <a:pt x="2286" y="209550"/>
                  </a:lnTo>
                  <a:lnTo>
                    <a:pt x="1739" y="213360"/>
                  </a:lnTo>
                  <a:lnTo>
                    <a:pt x="1752" y="215468"/>
                  </a:lnTo>
                  <a:lnTo>
                    <a:pt x="1866" y="214630"/>
                  </a:lnTo>
                  <a:lnTo>
                    <a:pt x="1765" y="215900"/>
                  </a:lnTo>
                  <a:lnTo>
                    <a:pt x="1663" y="216192"/>
                  </a:lnTo>
                  <a:lnTo>
                    <a:pt x="1384" y="218440"/>
                  </a:lnTo>
                  <a:lnTo>
                    <a:pt x="1104" y="217170"/>
                  </a:lnTo>
                  <a:lnTo>
                    <a:pt x="647" y="220980"/>
                  </a:lnTo>
                  <a:lnTo>
                    <a:pt x="558" y="224790"/>
                  </a:lnTo>
                  <a:lnTo>
                    <a:pt x="660" y="227330"/>
                  </a:lnTo>
                  <a:lnTo>
                    <a:pt x="1028" y="227330"/>
                  </a:lnTo>
                  <a:lnTo>
                    <a:pt x="1206" y="226060"/>
                  </a:lnTo>
                  <a:lnTo>
                    <a:pt x="1447" y="227330"/>
                  </a:lnTo>
                  <a:lnTo>
                    <a:pt x="965" y="228600"/>
                  </a:lnTo>
                  <a:lnTo>
                    <a:pt x="533" y="228600"/>
                  </a:lnTo>
                  <a:lnTo>
                    <a:pt x="698" y="229870"/>
                  </a:lnTo>
                  <a:lnTo>
                    <a:pt x="698" y="232410"/>
                  </a:lnTo>
                  <a:lnTo>
                    <a:pt x="482" y="233680"/>
                  </a:lnTo>
                  <a:lnTo>
                    <a:pt x="355" y="236220"/>
                  </a:lnTo>
                  <a:lnTo>
                    <a:pt x="63" y="240030"/>
                  </a:lnTo>
                  <a:lnTo>
                    <a:pt x="0" y="242570"/>
                  </a:lnTo>
                  <a:lnTo>
                    <a:pt x="14655" y="242570"/>
                  </a:lnTo>
                  <a:lnTo>
                    <a:pt x="16065" y="242570"/>
                  </a:lnTo>
                  <a:lnTo>
                    <a:pt x="18211" y="243840"/>
                  </a:lnTo>
                  <a:lnTo>
                    <a:pt x="21488" y="243840"/>
                  </a:lnTo>
                  <a:lnTo>
                    <a:pt x="24117" y="246380"/>
                  </a:lnTo>
                  <a:lnTo>
                    <a:pt x="28600" y="246380"/>
                  </a:lnTo>
                  <a:lnTo>
                    <a:pt x="31356" y="248920"/>
                  </a:lnTo>
                  <a:lnTo>
                    <a:pt x="40462" y="248920"/>
                  </a:lnTo>
                  <a:lnTo>
                    <a:pt x="45313" y="250190"/>
                  </a:lnTo>
                  <a:lnTo>
                    <a:pt x="54229" y="250190"/>
                  </a:lnTo>
                  <a:lnTo>
                    <a:pt x="61772" y="251460"/>
                  </a:lnTo>
                  <a:lnTo>
                    <a:pt x="69430" y="254000"/>
                  </a:lnTo>
                  <a:lnTo>
                    <a:pt x="77203" y="255270"/>
                  </a:lnTo>
                  <a:lnTo>
                    <a:pt x="81076" y="255270"/>
                  </a:lnTo>
                  <a:lnTo>
                    <a:pt x="79667" y="252730"/>
                  </a:lnTo>
                  <a:lnTo>
                    <a:pt x="84416" y="254000"/>
                  </a:lnTo>
                  <a:lnTo>
                    <a:pt x="82956" y="255270"/>
                  </a:lnTo>
                  <a:lnTo>
                    <a:pt x="98945" y="255270"/>
                  </a:lnTo>
                  <a:lnTo>
                    <a:pt x="105943" y="254088"/>
                  </a:lnTo>
                  <a:lnTo>
                    <a:pt x="105257" y="255270"/>
                  </a:lnTo>
                  <a:lnTo>
                    <a:pt x="106895" y="255270"/>
                  </a:lnTo>
                  <a:lnTo>
                    <a:pt x="111112" y="254000"/>
                  </a:lnTo>
                  <a:lnTo>
                    <a:pt x="112141" y="254000"/>
                  </a:lnTo>
                  <a:lnTo>
                    <a:pt x="113766" y="255270"/>
                  </a:lnTo>
                  <a:lnTo>
                    <a:pt x="114884" y="254000"/>
                  </a:lnTo>
                  <a:lnTo>
                    <a:pt x="116014" y="252730"/>
                  </a:lnTo>
                  <a:lnTo>
                    <a:pt x="117081" y="254000"/>
                  </a:lnTo>
                  <a:lnTo>
                    <a:pt x="121018" y="254000"/>
                  </a:lnTo>
                  <a:lnTo>
                    <a:pt x="119951" y="252730"/>
                  </a:lnTo>
                  <a:lnTo>
                    <a:pt x="122783" y="252730"/>
                  </a:lnTo>
                  <a:lnTo>
                    <a:pt x="125222" y="251460"/>
                  </a:lnTo>
                  <a:lnTo>
                    <a:pt x="127495" y="252730"/>
                  </a:lnTo>
                  <a:lnTo>
                    <a:pt x="128231" y="252044"/>
                  </a:lnTo>
                  <a:lnTo>
                    <a:pt x="129095" y="252107"/>
                  </a:lnTo>
                  <a:lnTo>
                    <a:pt x="128574" y="251866"/>
                  </a:lnTo>
                  <a:lnTo>
                    <a:pt x="128435" y="251841"/>
                  </a:lnTo>
                  <a:lnTo>
                    <a:pt x="128841" y="251460"/>
                  </a:lnTo>
                  <a:lnTo>
                    <a:pt x="132295" y="252730"/>
                  </a:lnTo>
                  <a:lnTo>
                    <a:pt x="132600" y="251460"/>
                  </a:lnTo>
                  <a:lnTo>
                    <a:pt x="132549" y="252730"/>
                  </a:lnTo>
                  <a:lnTo>
                    <a:pt x="137566" y="251460"/>
                  </a:lnTo>
                  <a:lnTo>
                    <a:pt x="138036" y="251104"/>
                  </a:lnTo>
                  <a:lnTo>
                    <a:pt x="138874" y="251053"/>
                  </a:lnTo>
                  <a:lnTo>
                    <a:pt x="138696" y="251460"/>
                  </a:lnTo>
                  <a:lnTo>
                    <a:pt x="143383" y="251460"/>
                  </a:lnTo>
                  <a:lnTo>
                    <a:pt x="145110" y="250190"/>
                  </a:lnTo>
                  <a:lnTo>
                    <a:pt x="147726" y="250190"/>
                  </a:lnTo>
                  <a:lnTo>
                    <a:pt x="148005" y="248920"/>
                  </a:lnTo>
                  <a:lnTo>
                    <a:pt x="148628" y="246380"/>
                  </a:lnTo>
                  <a:lnTo>
                    <a:pt x="148805" y="245110"/>
                  </a:lnTo>
                  <a:lnTo>
                    <a:pt x="148678" y="240030"/>
                  </a:lnTo>
                  <a:lnTo>
                    <a:pt x="149783" y="238760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 descr=""/>
            <p:cNvSpPr/>
            <p:nvPr/>
          </p:nvSpPr>
          <p:spPr>
            <a:xfrm>
              <a:off x="4144458" y="2945136"/>
              <a:ext cx="59690" cy="86360"/>
            </a:xfrm>
            <a:custGeom>
              <a:avLst/>
              <a:gdLst/>
              <a:ahLst/>
              <a:cxnLst/>
              <a:rect l="l" t="t" r="r" b="b"/>
              <a:pathLst>
                <a:path w="59689" h="86360">
                  <a:moveTo>
                    <a:pt x="47002" y="0"/>
                  </a:moveTo>
                  <a:lnTo>
                    <a:pt x="38595" y="1155"/>
                  </a:lnTo>
                  <a:lnTo>
                    <a:pt x="34772" y="4470"/>
                  </a:lnTo>
                  <a:lnTo>
                    <a:pt x="30505" y="10807"/>
                  </a:lnTo>
                  <a:lnTo>
                    <a:pt x="29819" y="11531"/>
                  </a:lnTo>
                  <a:lnTo>
                    <a:pt x="27901" y="15176"/>
                  </a:lnTo>
                  <a:lnTo>
                    <a:pt x="27939" y="18529"/>
                  </a:lnTo>
                  <a:lnTo>
                    <a:pt x="25285" y="21640"/>
                  </a:lnTo>
                  <a:lnTo>
                    <a:pt x="24688" y="22555"/>
                  </a:lnTo>
                  <a:lnTo>
                    <a:pt x="23279" y="24980"/>
                  </a:lnTo>
                  <a:lnTo>
                    <a:pt x="22072" y="25971"/>
                  </a:lnTo>
                  <a:lnTo>
                    <a:pt x="20358" y="28346"/>
                  </a:lnTo>
                  <a:lnTo>
                    <a:pt x="19850" y="29883"/>
                  </a:lnTo>
                  <a:lnTo>
                    <a:pt x="17576" y="34290"/>
                  </a:lnTo>
                  <a:lnTo>
                    <a:pt x="15659" y="37426"/>
                  </a:lnTo>
                  <a:lnTo>
                    <a:pt x="13296" y="42799"/>
                  </a:lnTo>
                  <a:lnTo>
                    <a:pt x="13080" y="44983"/>
                  </a:lnTo>
                  <a:lnTo>
                    <a:pt x="11188" y="48514"/>
                  </a:lnTo>
                  <a:lnTo>
                    <a:pt x="10439" y="50012"/>
                  </a:lnTo>
                  <a:lnTo>
                    <a:pt x="8724" y="53289"/>
                  </a:lnTo>
                  <a:lnTo>
                    <a:pt x="8331" y="54851"/>
                  </a:lnTo>
                  <a:lnTo>
                    <a:pt x="7061" y="58635"/>
                  </a:lnTo>
                  <a:lnTo>
                    <a:pt x="5867" y="60198"/>
                  </a:lnTo>
                  <a:lnTo>
                    <a:pt x="3987" y="67144"/>
                  </a:lnTo>
                  <a:lnTo>
                    <a:pt x="2666" y="71907"/>
                  </a:lnTo>
                  <a:lnTo>
                    <a:pt x="736" y="77800"/>
                  </a:lnTo>
                  <a:lnTo>
                    <a:pt x="0" y="78943"/>
                  </a:lnTo>
                  <a:lnTo>
                    <a:pt x="609" y="81838"/>
                  </a:lnTo>
                  <a:lnTo>
                    <a:pt x="3492" y="82727"/>
                  </a:lnTo>
                  <a:lnTo>
                    <a:pt x="5054" y="83604"/>
                  </a:lnTo>
                  <a:lnTo>
                    <a:pt x="13996" y="86250"/>
                  </a:lnTo>
                  <a:lnTo>
                    <a:pt x="24010" y="85477"/>
                  </a:lnTo>
                  <a:lnTo>
                    <a:pt x="32513" y="80960"/>
                  </a:lnTo>
                  <a:lnTo>
                    <a:pt x="36918" y="72377"/>
                  </a:lnTo>
                  <a:lnTo>
                    <a:pt x="37154" y="62815"/>
                  </a:lnTo>
                  <a:lnTo>
                    <a:pt x="36222" y="53289"/>
                  </a:lnTo>
                  <a:lnTo>
                    <a:pt x="35724" y="44068"/>
                  </a:lnTo>
                  <a:lnTo>
                    <a:pt x="53336" y="9558"/>
                  </a:lnTo>
                  <a:lnTo>
                    <a:pt x="59677" y="2651"/>
                  </a:lnTo>
                  <a:lnTo>
                    <a:pt x="47002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 descr=""/>
            <p:cNvSpPr/>
            <p:nvPr/>
          </p:nvSpPr>
          <p:spPr>
            <a:xfrm>
              <a:off x="4141851" y="2943148"/>
              <a:ext cx="63500" cy="93345"/>
            </a:xfrm>
            <a:custGeom>
              <a:avLst/>
              <a:gdLst/>
              <a:ahLst/>
              <a:cxnLst/>
              <a:rect l="l" t="t" r="r" b="b"/>
              <a:pathLst>
                <a:path w="63500" h="93344">
                  <a:moveTo>
                    <a:pt x="2235" y="71628"/>
                  </a:moveTo>
                  <a:lnTo>
                    <a:pt x="1816" y="71628"/>
                  </a:lnTo>
                  <a:lnTo>
                    <a:pt x="1701" y="71374"/>
                  </a:lnTo>
                  <a:lnTo>
                    <a:pt x="1181" y="72009"/>
                  </a:lnTo>
                  <a:lnTo>
                    <a:pt x="2235" y="71628"/>
                  </a:lnTo>
                  <a:close/>
                </a:path>
                <a:path w="63500" h="93344">
                  <a:moveTo>
                    <a:pt x="6553" y="59436"/>
                  </a:moveTo>
                  <a:lnTo>
                    <a:pt x="6350" y="59563"/>
                  </a:lnTo>
                  <a:lnTo>
                    <a:pt x="5130" y="59817"/>
                  </a:lnTo>
                  <a:lnTo>
                    <a:pt x="6248" y="60185"/>
                  </a:lnTo>
                  <a:lnTo>
                    <a:pt x="6311" y="59817"/>
                  </a:lnTo>
                  <a:lnTo>
                    <a:pt x="6553" y="59436"/>
                  </a:lnTo>
                  <a:close/>
                </a:path>
                <a:path w="63500" h="93344">
                  <a:moveTo>
                    <a:pt x="6667" y="60325"/>
                  </a:moveTo>
                  <a:lnTo>
                    <a:pt x="6248" y="60185"/>
                  </a:lnTo>
                  <a:lnTo>
                    <a:pt x="6451" y="60452"/>
                  </a:lnTo>
                  <a:lnTo>
                    <a:pt x="6667" y="60325"/>
                  </a:lnTo>
                  <a:close/>
                </a:path>
                <a:path w="63500" h="93344">
                  <a:moveTo>
                    <a:pt x="7416" y="74930"/>
                  </a:moveTo>
                  <a:lnTo>
                    <a:pt x="7124" y="75184"/>
                  </a:lnTo>
                  <a:lnTo>
                    <a:pt x="7416" y="74930"/>
                  </a:lnTo>
                  <a:close/>
                </a:path>
                <a:path w="63500" h="93344">
                  <a:moveTo>
                    <a:pt x="9613" y="90500"/>
                  </a:moveTo>
                  <a:lnTo>
                    <a:pt x="9372" y="90614"/>
                  </a:lnTo>
                  <a:lnTo>
                    <a:pt x="9537" y="90703"/>
                  </a:lnTo>
                  <a:lnTo>
                    <a:pt x="9613" y="90500"/>
                  </a:lnTo>
                  <a:close/>
                </a:path>
                <a:path w="63500" h="93344">
                  <a:moveTo>
                    <a:pt x="10223" y="51193"/>
                  </a:moveTo>
                  <a:lnTo>
                    <a:pt x="9639" y="50990"/>
                  </a:lnTo>
                  <a:lnTo>
                    <a:pt x="9855" y="50114"/>
                  </a:lnTo>
                  <a:lnTo>
                    <a:pt x="9410" y="51079"/>
                  </a:lnTo>
                  <a:lnTo>
                    <a:pt x="9677" y="51079"/>
                  </a:lnTo>
                  <a:lnTo>
                    <a:pt x="9956" y="51130"/>
                  </a:lnTo>
                  <a:lnTo>
                    <a:pt x="10223" y="51193"/>
                  </a:lnTo>
                  <a:close/>
                </a:path>
                <a:path w="63500" h="93344">
                  <a:moveTo>
                    <a:pt x="10248" y="52298"/>
                  </a:moveTo>
                  <a:lnTo>
                    <a:pt x="9944" y="52451"/>
                  </a:lnTo>
                  <a:lnTo>
                    <a:pt x="10236" y="52489"/>
                  </a:lnTo>
                  <a:lnTo>
                    <a:pt x="10248" y="52298"/>
                  </a:lnTo>
                  <a:close/>
                </a:path>
                <a:path w="63500" h="93344">
                  <a:moveTo>
                    <a:pt x="11049" y="46101"/>
                  </a:moveTo>
                  <a:lnTo>
                    <a:pt x="10782" y="45466"/>
                  </a:lnTo>
                  <a:lnTo>
                    <a:pt x="10553" y="46101"/>
                  </a:lnTo>
                  <a:lnTo>
                    <a:pt x="11049" y="46101"/>
                  </a:lnTo>
                  <a:close/>
                </a:path>
                <a:path w="63500" h="93344">
                  <a:moveTo>
                    <a:pt x="11633" y="46101"/>
                  </a:moveTo>
                  <a:lnTo>
                    <a:pt x="11049" y="46101"/>
                  </a:lnTo>
                  <a:lnTo>
                    <a:pt x="11099" y="46228"/>
                  </a:lnTo>
                  <a:lnTo>
                    <a:pt x="11633" y="46101"/>
                  </a:lnTo>
                  <a:close/>
                </a:path>
                <a:path w="63500" h="93344">
                  <a:moveTo>
                    <a:pt x="11836" y="90944"/>
                  </a:moveTo>
                  <a:lnTo>
                    <a:pt x="11569" y="90982"/>
                  </a:lnTo>
                  <a:lnTo>
                    <a:pt x="11747" y="91020"/>
                  </a:lnTo>
                  <a:close/>
                </a:path>
                <a:path w="63500" h="93344">
                  <a:moveTo>
                    <a:pt x="13512" y="57023"/>
                  </a:moveTo>
                  <a:lnTo>
                    <a:pt x="13385" y="56959"/>
                  </a:lnTo>
                  <a:lnTo>
                    <a:pt x="13322" y="57277"/>
                  </a:lnTo>
                  <a:lnTo>
                    <a:pt x="13512" y="57023"/>
                  </a:lnTo>
                  <a:close/>
                </a:path>
                <a:path w="63500" h="93344">
                  <a:moveTo>
                    <a:pt x="15671" y="91630"/>
                  </a:moveTo>
                  <a:lnTo>
                    <a:pt x="14897" y="92075"/>
                  </a:lnTo>
                  <a:lnTo>
                    <a:pt x="15633" y="91821"/>
                  </a:lnTo>
                  <a:lnTo>
                    <a:pt x="15671" y="91630"/>
                  </a:lnTo>
                  <a:close/>
                </a:path>
                <a:path w="63500" h="93344">
                  <a:moveTo>
                    <a:pt x="16179" y="50292"/>
                  </a:moveTo>
                  <a:lnTo>
                    <a:pt x="15875" y="50419"/>
                  </a:lnTo>
                  <a:lnTo>
                    <a:pt x="15875" y="50546"/>
                  </a:lnTo>
                  <a:lnTo>
                    <a:pt x="16179" y="50292"/>
                  </a:lnTo>
                  <a:close/>
                </a:path>
                <a:path w="63500" h="93344">
                  <a:moveTo>
                    <a:pt x="16598" y="34683"/>
                  </a:moveTo>
                  <a:lnTo>
                    <a:pt x="16459" y="34607"/>
                  </a:lnTo>
                  <a:lnTo>
                    <a:pt x="16598" y="34683"/>
                  </a:lnTo>
                  <a:close/>
                </a:path>
                <a:path w="63500" h="93344">
                  <a:moveTo>
                    <a:pt x="19240" y="31546"/>
                  </a:moveTo>
                  <a:lnTo>
                    <a:pt x="19113" y="31369"/>
                  </a:lnTo>
                  <a:lnTo>
                    <a:pt x="18859" y="30861"/>
                  </a:lnTo>
                  <a:lnTo>
                    <a:pt x="18364" y="31115"/>
                  </a:lnTo>
                  <a:lnTo>
                    <a:pt x="18783" y="31750"/>
                  </a:lnTo>
                  <a:lnTo>
                    <a:pt x="19240" y="31546"/>
                  </a:lnTo>
                  <a:close/>
                </a:path>
                <a:path w="63500" h="93344">
                  <a:moveTo>
                    <a:pt x="19685" y="31610"/>
                  </a:moveTo>
                  <a:lnTo>
                    <a:pt x="19583" y="31394"/>
                  </a:lnTo>
                  <a:lnTo>
                    <a:pt x="19354" y="31496"/>
                  </a:lnTo>
                  <a:lnTo>
                    <a:pt x="19685" y="31610"/>
                  </a:lnTo>
                  <a:close/>
                </a:path>
                <a:path w="63500" h="93344">
                  <a:moveTo>
                    <a:pt x="24142" y="24917"/>
                  </a:moveTo>
                  <a:lnTo>
                    <a:pt x="24003" y="25069"/>
                  </a:lnTo>
                  <a:lnTo>
                    <a:pt x="24142" y="25273"/>
                  </a:lnTo>
                  <a:lnTo>
                    <a:pt x="24142" y="24917"/>
                  </a:lnTo>
                  <a:close/>
                </a:path>
                <a:path w="63500" h="93344">
                  <a:moveTo>
                    <a:pt x="24142" y="24752"/>
                  </a:moveTo>
                  <a:lnTo>
                    <a:pt x="24130" y="24599"/>
                  </a:lnTo>
                  <a:lnTo>
                    <a:pt x="24142" y="24752"/>
                  </a:lnTo>
                  <a:close/>
                </a:path>
                <a:path w="63500" h="93344">
                  <a:moveTo>
                    <a:pt x="24206" y="24828"/>
                  </a:moveTo>
                  <a:close/>
                </a:path>
                <a:path w="63500" h="93344">
                  <a:moveTo>
                    <a:pt x="24307" y="29781"/>
                  </a:moveTo>
                  <a:lnTo>
                    <a:pt x="23939" y="29375"/>
                  </a:lnTo>
                  <a:lnTo>
                    <a:pt x="24307" y="29781"/>
                  </a:lnTo>
                  <a:close/>
                </a:path>
                <a:path w="63500" h="93344">
                  <a:moveTo>
                    <a:pt x="24409" y="91109"/>
                  </a:moveTo>
                  <a:lnTo>
                    <a:pt x="24295" y="90805"/>
                  </a:lnTo>
                  <a:lnTo>
                    <a:pt x="23964" y="91313"/>
                  </a:lnTo>
                  <a:lnTo>
                    <a:pt x="24409" y="91109"/>
                  </a:lnTo>
                  <a:close/>
                </a:path>
                <a:path w="63500" h="93344">
                  <a:moveTo>
                    <a:pt x="24790" y="24676"/>
                  </a:moveTo>
                  <a:lnTo>
                    <a:pt x="24663" y="24638"/>
                  </a:lnTo>
                  <a:lnTo>
                    <a:pt x="24752" y="24853"/>
                  </a:lnTo>
                  <a:lnTo>
                    <a:pt x="24790" y="24676"/>
                  </a:lnTo>
                  <a:close/>
                </a:path>
                <a:path w="63500" h="93344">
                  <a:moveTo>
                    <a:pt x="24828" y="90932"/>
                  </a:moveTo>
                  <a:lnTo>
                    <a:pt x="24536" y="91059"/>
                  </a:lnTo>
                  <a:lnTo>
                    <a:pt x="24485" y="91313"/>
                  </a:lnTo>
                  <a:lnTo>
                    <a:pt x="24587" y="91567"/>
                  </a:lnTo>
                  <a:lnTo>
                    <a:pt x="24828" y="90932"/>
                  </a:lnTo>
                  <a:close/>
                </a:path>
                <a:path w="63500" h="93344">
                  <a:moveTo>
                    <a:pt x="25158" y="27330"/>
                  </a:moveTo>
                  <a:lnTo>
                    <a:pt x="25069" y="26695"/>
                  </a:lnTo>
                  <a:lnTo>
                    <a:pt x="24663" y="25819"/>
                  </a:lnTo>
                  <a:lnTo>
                    <a:pt x="23799" y="25400"/>
                  </a:lnTo>
                  <a:lnTo>
                    <a:pt x="24320" y="26301"/>
                  </a:lnTo>
                  <a:lnTo>
                    <a:pt x="23952" y="26111"/>
                  </a:lnTo>
                  <a:lnTo>
                    <a:pt x="24523" y="27190"/>
                  </a:lnTo>
                  <a:lnTo>
                    <a:pt x="24396" y="27520"/>
                  </a:lnTo>
                  <a:lnTo>
                    <a:pt x="23888" y="27419"/>
                  </a:lnTo>
                  <a:lnTo>
                    <a:pt x="23647" y="27127"/>
                  </a:lnTo>
                  <a:lnTo>
                    <a:pt x="23761" y="27393"/>
                  </a:lnTo>
                  <a:lnTo>
                    <a:pt x="23114" y="27406"/>
                  </a:lnTo>
                  <a:lnTo>
                    <a:pt x="23469" y="27965"/>
                  </a:lnTo>
                  <a:lnTo>
                    <a:pt x="24371" y="28105"/>
                  </a:lnTo>
                  <a:lnTo>
                    <a:pt x="24765" y="27724"/>
                  </a:lnTo>
                  <a:lnTo>
                    <a:pt x="24663" y="26860"/>
                  </a:lnTo>
                  <a:lnTo>
                    <a:pt x="24917" y="26924"/>
                  </a:lnTo>
                  <a:lnTo>
                    <a:pt x="25044" y="27190"/>
                  </a:lnTo>
                  <a:lnTo>
                    <a:pt x="25158" y="27330"/>
                  </a:lnTo>
                  <a:close/>
                </a:path>
                <a:path w="63500" h="93344">
                  <a:moveTo>
                    <a:pt x="25438" y="25958"/>
                  </a:moveTo>
                  <a:lnTo>
                    <a:pt x="24993" y="25527"/>
                  </a:lnTo>
                  <a:lnTo>
                    <a:pt x="24892" y="25120"/>
                  </a:lnTo>
                  <a:lnTo>
                    <a:pt x="24752" y="24853"/>
                  </a:lnTo>
                  <a:lnTo>
                    <a:pt x="24752" y="25400"/>
                  </a:lnTo>
                  <a:lnTo>
                    <a:pt x="25146" y="26035"/>
                  </a:lnTo>
                  <a:lnTo>
                    <a:pt x="25438" y="25958"/>
                  </a:lnTo>
                  <a:close/>
                </a:path>
                <a:path w="63500" h="93344">
                  <a:moveTo>
                    <a:pt x="25755" y="31496"/>
                  </a:moveTo>
                  <a:lnTo>
                    <a:pt x="25692" y="31369"/>
                  </a:lnTo>
                  <a:lnTo>
                    <a:pt x="25209" y="30353"/>
                  </a:lnTo>
                  <a:lnTo>
                    <a:pt x="25146" y="30226"/>
                  </a:lnTo>
                  <a:lnTo>
                    <a:pt x="24815" y="30099"/>
                  </a:lnTo>
                  <a:lnTo>
                    <a:pt x="24688" y="30226"/>
                  </a:lnTo>
                  <a:lnTo>
                    <a:pt x="24282" y="30353"/>
                  </a:lnTo>
                  <a:lnTo>
                    <a:pt x="24066" y="30226"/>
                  </a:lnTo>
                  <a:lnTo>
                    <a:pt x="23850" y="30099"/>
                  </a:lnTo>
                  <a:lnTo>
                    <a:pt x="23914" y="29591"/>
                  </a:lnTo>
                  <a:lnTo>
                    <a:pt x="22796" y="28702"/>
                  </a:lnTo>
                  <a:lnTo>
                    <a:pt x="22631" y="28422"/>
                  </a:lnTo>
                  <a:lnTo>
                    <a:pt x="22821" y="28524"/>
                  </a:lnTo>
                  <a:lnTo>
                    <a:pt x="22961" y="28155"/>
                  </a:lnTo>
                  <a:lnTo>
                    <a:pt x="22326" y="27305"/>
                  </a:lnTo>
                  <a:lnTo>
                    <a:pt x="22225" y="27711"/>
                  </a:lnTo>
                  <a:lnTo>
                    <a:pt x="21920" y="27178"/>
                  </a:lnTo>
                  <a:lnTo>
                    <a:pt x="20256" y="28321"/>
                  </a:lnTo>
                  <a:lnTo>
                    <a:pt x="20180" y="29210"/>
                  </a:lnTo>
                  <a:lnTo>
                    <a:pt x="20332" y="29845"/>
                  </a:lnTo>
                  <a:lnTo>
                    <a:pt x="19558" y="29845"/>
                  </a:lnTo>
                  <a:lnTo>
                    <a:pt x="19926" y="28956"/>
                  </a:lnTo>
                  <a:lnTo>
                    <a:pt x="19088" y="29210"/>
                  </a:lnTo>
                  <a:lnTo>
                    <a:pt x="19481" y="29718"/>
                  </a:lnTo>
                  <a:lnTo>
                    <a:pt x="19532" y="29845"/>
                  </a:lnTo>
                  <a:lnTo>
                    <a:pt x="19697" y="30226"/>
                  </a:lnTo>
                  <a:lnTo>
                    <a:pt x="19329" y="30099"/>
                  </a:lnTo>
                  <a:lnTo>
                    <a:pt x="19037" y="30099"/>
                  </a:lnTo>
                  <a:lnTo>
                    <a:pt x="18910" y="30353"/>
                  </a:lnTo>
                  <a:lnTo>
                    <a:pt x="19583" y="31394"/>
                  </a:lnTo>
                  <a:lnTo>
                    <a:pt x="19723" y="31623"/>
                  </a:lnTo>
                  <a:lnTo>
                    <a:pt x="19761" y="32131"/>
                  </a:lnTo>
                  <a:lnTo>
                    <a:pt x="18961" y="32258"/>
                  </a:lnTo>
                  <a:lnTo>
                    <a:pt x="18554" y="31877"/>
                  </a:lnTo>
                  <a:lnTo>
                    <a:pt x="18796" y="32639"/>
                  </a:lnTo>
                  <a:lnTo>
                    <a:pt x="18427" y="32512"/>
                  </a:lnTo>
                  <a:lnTo>
                    <a:pt x="18326" y="32334"/>
                  </a:lnTo>
                  <a:lnTo>
                    <a:pt x="18402" y="32639"/>
                  </a:lnTo>
                  <a:lnTo>
                    <a:pt x="17805" y="33274"/>
                  </a:lnTo>
                  <a:lnTo>
                    <a:pt x="18364" y="33782"/>
                  </a:lnTo>
                  <a:lnTo>
                    <a:pt x="17424" y="33909"/>
                  </a:lnTo>
                  <a:lnTo>
                    <a:pt x="17792" y="35433"/>
                  </a:lnTo>
                  <a:lnTo>
                    <a:pt x="16598" y="34798"/>
                  </a:lnTo>
                  <a:lnTo>
                    <a:pt x="16814" y="35052"/>
                  </a:lnTo>
                  <a:lnTo>
                    <a:pt x="17106" y="35814"/>
                  </a:lnTo>
                  <a:lnTo>
                    <a:pt x="17119" y="36068"/>
                  </a:lnTo>
                  <a:lnTo>
                    <a:pt x="17005" y="36449"/>
                  </a:lnTo>
                  <a:lnTo>
                    <a:pt x="15925" y="34925"/>
                  </a:lnTo>
                  <a:lnTo>
                    <a:pt x="16141" y="37846"/>
                  </a:lnTo>
                  <a:lnTo>
                    <a:pt x="14668" y="36957"/>
                  </a:lnTo>
                  <a:lnTo>
                    <a:pt x="15709" y="38100"/>
                  </a:lnTo>
                  <a:lnTo>
                    <a:pt x="14249" y="39116"/>
                  </a:lnTo>
                  <a:lnTo>
                    <a:pt x="14490" y="40386"/>
                  </a:lnTo>
                  <a:lnTo>
                    <a:pt x="14249" y="40144"/>
                  </a:lnTo>
                  <a:lnTo>
                    <a:pt x="13970" y="40513"/>
                  </a:lnTo>
                  <a:lnTo>
                    <a:pt x="13487" y="40513"/>
                  </a:lnTo>
                  <a:lnTo>
                    <a:pt x="13055" y="40767"/>
                  </a:lnTo>
                  <a:lnTo>
                    <a:pt x="14122" y="41275"/>
                  </a:lnTo>
                  <a:lnTo>
                    <a:pt x="14008" y="42545"/>
                  </a:lnTo>
                  <a:lnTo>
                    <a:pt x="14465" y="43180"/>
                  </a:lnTo>
                  <a:lnTo>
                    <a:pt x="13093" y="43561"/>
                  </a:lnTo>
                  <a:lnTo>
                    <a:pt x="13284" y="42291"/>
                  </a:lnTo>
                  <a:lnTo>
                    <a:pt x="12141" y="42164"/>
                  </a:lnTo>
                  <a:lnTo>
                    <a:pt x="13068" y="42418"/>
                  </a:lnTo>
                  <a:lnTo>
                    <a:pt x="12611" y="43815"/>
                  </a:lnTo>
                  <a:lnTo>
                    <a:pt x="13487" y="43815"/>
                  </a:lnTo>
                  <a:lnTo>
                    <a:pt x="12623" y="44196"/>
                  </a:lnTo>
                  <a:lnTo>
                    <a:pt x="11963" y="44196"/>
                  </a:lnTo>
                  <a:lnTo>
                    <a:pt x="13373" y="44704"/>
                  </a:lnTo>
                  <a:lnTo>
                    <a:pt x="12065" y="44831"/>
                  </a:lnTo>
                  <a:lnTo>
                    <a:pt x="12827" y="45466"/>
                  </a:lnTo>
                  <a:lnTo>
                    <a:pt x="11912" y="45974"/>
                  </a:lnTo>
                  <a:lnTo>
                    <a:pt x="11430" y="45212"/>
                  </a:lnTo>
                  <a:lnTo>
                    <a:pt x="11633" y="46101"/>
                  </a:lnTo>
                  <a:lnTo>
                    <a:pt x="12293" y="46482"/>
                  </a:lnTo>
                  <a:lnTo>
                    <a:pt x="12293" y="47371"/>
                  </a:lnTo>
                  <a:lnTo>
                    <a:pt x="11379" y="46482"/>
                  </a:lnTo>
                  <a:lnTo>
                    <a:pt x="10756" y="46482"/>
                  </a:lnTo>
                  <a:lnTo>
                    <a:pt x="10909" y="46990"/>
                  </a:lnTo>
                  <a:lnTo>
                    <a:pt x="11582" y="47879"/>
                  </a:lnTo>
                  <a:lnTo>
                    <a:pt x="11303" y="48387"/>
                  </a:lnTo>
                  <a:lnTo>
                    <a:pt x="11112" y="48260"/>
                  </a:lnTo>
                  <a:lnTo>
                    <a:pt x="11010" y="48387"/>
                  </a:lnTo>
                  <a:lnTo>
                    <a:pt x="10845" y="48133"/>
                  </a:lnTo>
                  <a:lnTo>
                    <a:pt x="10960" y="48387"/>
                  </a:lnTo>
                  <a:lnTo>
                    <a:pt x="11328" y="49149"/>
                  </a:lnTo>
                  <a:lnTo>
                    <a:pt x="10121" y="49911"/>
                  </a:lnTo>
                  <a:lnTo>
                    <a:pt x="10045" y="50292"/>
                  </a:lnTo>
                  <a:lnTo>
                    <a:pt x="10541" y="51308"/>
                  </a:lnTo>
                  <a:lnTo>
                    <a:pt x="10248" y="51308"/>
                  </a:lnTo>
                  <a:lnTo>
                    <a:pt x="10807" y="51435"/>
                  </a:lnTo>
                  <a:lnTo>
                    <a:pt x="11328" y="51689"/>
                  </a:lnTo>
                  <a:lnTo>
                    <a:pt x="11658" y="51803"/>
                  </a:lnTo>
                  <a:lnTo>
                    <a:pt x="11582" y="52298"/>
                  </a:lnTo>
                  <a:lnTo>
                    <a:pt x="11976" y="52832"/>
                  </a:lnTo>
                  <a:lnTo>
                    <a:pt x="11239" y="52705"/>
                  </a:lnTo>
                  <a:lnTo>
                    <a:pt x="11303" y="52578"/>
                  </a:lnTo>
                  <a:lnTo>
                    <a:pt x="11379" y="52451"/>
                  </a:lnTo>
                  <a:lnTo>
                    <a:pt x="11125" y="52324"/>
                  </a:lnTo>
                  <a:lnTo>
                    <a:pt x="10972" y="52070"/>
                  </a:lnTo>
                  <a:lnTo>
                    <a:pt x="11061" y="52578"/>
                  </a:lnTo>
                  <a:lnTo>
                    <a:pt x="10236" y="52489"/>
                  </a:lnTo>
                  <a:lnTo>
                    <a:pt x="10287" y="52730"/>
                  </a:lnTo>
                  <a:lnTo>
                    <a:pt x="10515" y="53848"/>
                  </a:lnTo>
                  <a:lnTo>
                    <a:pt x="10007" y="54356"/>
                  </a:lnTo>
                  <a:lnTo>
                    <a:pt x="8966" y="54102"/>
                  </a:lnTo>
                  <a:lnTo>
                    <a:pt x="9982" y="53086"/>
                  </a:lnTo>
                  <a:lnTo>
                    <a:pt x="10236" y="52832"/>
                  </a:lnTo>
                  <a:lnTo>
                    <a:pt x="9105" y="53086"/>
                  </a:lnTo>
                  <a:lnTo>
                    <a:pt x="9969" y="52324"/>
                  </a:lnTo>
                  <a:lnTo>
                    <a:pt x="8128" y="52324"/>
                  </a:lnTo>
                  <a:lnTo>
                    <a:pt x="10274" y="51841"/>
                  </a:lnTo>
                  <a:lnTo>
                    <a:pt x="10248" y="52298"/>
                  </a:lnTo>
                  <a:lnTo>
                    <a:pt x="10998" y="51943"/>
                  </a:lnTo>
                  <a:lnTo>
                    <a:pt x="10299" y="51562"/>
                  </a:lnTo>
                  <a:lnTo>
                    <a:pt x="10274" y="51803"/>
                  </a:lnTo>
                  <a:lnTo>
                    <a:pt x="8458" y="51689"/>
                  </a:lnTo>
                  <a:lnTo>
                    <a:pt x="7467" y="52959"/>
                  </a:lnTo>
                  <a:lnTo>
                    <a:pt x="8166" y="53467"/>
                  </a:lnTo>
                  <a:lnTo>
                    <a:pt x="7366" y="54737"/>
                  </a:lnTo>
                  <a:lnTo>
                    <a:pt x="7823" y="55245"/>
                  </a:lnTo>
                  <a:lnTo>
                    <a:pt x="8216" y="54991"/>
                  </a:lnTo>
                  <a:lnTo>
                    <a:pt x="8661" y="55372"/>
                  </a:lnTo>
                  <a:lnTo>
                    <a:pt x="9067" y="57531"/>
                  </a:lnTo>
                  <a:lnTo>
                    <a:pt x="5702" y="56134"/>
                  </a:lnTo>
                  <a:lnTo>
                    <a:pt x="6642" y="57658"/>
                  </a:lnTo>
                  <a:lnTo>
                    <a:pt x="7226" y="58039"/>
                  </a:lnTo>
                  <a:lnTo>
                    <a:pt x="8420" y="58674"/>
                  </a:lnTo>
                  <a:lnTo>
                    <a:pt x="7442" y="59182"/>
                  </a:lnTo>
                  <a:lnTo>
                    <a:pt x="6477" y="58420"/>
                  </a:lnTo>
                  <a:lnTo>
                    <a:pt x="5930" y="59309"/>
                  </a:lnTo>
                  <a:lnTo>
                    <a:pt x="6553" y="59436"/>
                  </a:lnTo>
                  <a:lnTo>
                    <a:pt x="7759" y="59690"/>
                  </a:lnTo>
                  <a:lnTo>
                    <a:pt x="6667" y="60325"/>
                  </a:lnTo>
                  <a:lnTo>
                    <a:pt x="6477" y="60706"/>
                  </a:lnTo>
                  <a:lnTo>
                    <a:pt x="12966" y="60706"/>
                  </a:lnTo>
                  <a:lnTo>
                    <a:pt x="13373" y="59944"/>
                  </a:lnTo>
                  <a:lnTo>
                    <a:pt x="12814" y="59436"/>
                  </a:lnTo>
                  <a:lnTo>
                    <a:pt x="12534" y="59182"/>
                  </a:lnTo>
                  <a:lnTo>
                    <a:pt x="11988" y="58674"/>
                  </a:lnTo>
                  <a:lnTo>
                    <a:pt x="11899" y="58293"/>
                  </a:lnTo>
                  <a:lnTo>
                    <a:pt x="12560" y="58420"/>
                  </a:lnTo>
                  <a:lnTo>
                    <a:pt x="12839" y="58420"/>
                  </a:lnTo>
                  <a:lnTo>
                    <a:pt x="12827" y="58928"/>
                  </a:lnTo>
                  <a:lnTo>
                    <a:pt x="13017" y="59055"/>
                  </a:lnTo>
                  <a:lnTo>
                    <a:pt x="12877" y="58293"/>
                  </a:lnTo>
                  <a:lnTo>
                    <a:pt x="12928" y="58039"/>
                  </a:lnTo>
                  <a:lnTo>
                    <a:pt x="13220" y="57531"/>
                  </a:lnTo>
                  <a:lnTo>
                    <a:pt x="13322" y="57277"/>
                  </a:lnTo>
                  <a:lnTo>
                    <a:pt x="13309" y="56921"/>
                  </a:lnTo>
                  <a:lnTo>
                    <a:pt x="12496" y="56515"/>
                  </a:lnTo>
                  <a:lnTo>
                    <a:pt x="13271" y="55880"/>
                  </a:lnTo>
                  <a:lnTo>
                    <a:pt x="13385" y="56959"/>
                  </a:lnTo>
                  <a:lnTo>
                    <a:pt x="13538" y="56134"/>
                  </a:lnTo>
                  <a:lnTo>
                    <a:pt x="13817" y="56388"/>
                  </a:lnTo>
                  <a:lnTo>
                    <a:pt x="14401" y="56134"/>
                  </a:lnTo>
                  <a:lnTo>
                    <a:pt x="14986" y="55880"/>
                  </a:lnTo>
                  <a:lnTo>
                    <a:pt x="16154" y="55372"/>
                  </a:lnTo>
                  <a:lnTo>
                    <a:pt x="15811" y="54991"/>
                  </a:lnTo>
                  <a:lnTo>
                    <a:pt x="15252" y="54356"/>
                  </a:lnTo>
                  <a:lnTo>
                    <a:pt x="13919" y="52832"/>
                  </a:lnTo>
                  <a:lnTo>
                    <a:pt x="12915" y="51689"/>
                  </a:lnTo>
                  <a:lnTo>
                    <a:pt x="15760" y="50469"/>
                  </a:lnTo>
                  <a:lnTo>
                    <a:pt x="16967" y="49276"/>
                  </a:lnTo>
                  <a:lnTo>
                    <a:pt x="17373" y="47371"/>
                  </a:lnTo>
                  <a:lnTo>
                    <a:pt x="17576" y="45974"/>
                  </a:lnTo>
                  <a:lnTo>
                    <a:pt x="17818" y="44196"/>
                  </a:lnTo>
                  <a:lnTo>
                    <a:pt x="18084" y="43561"/>
                  </a:lnTo>
                  <a:lnTo>
                    <a:pt x="18364" y="42926"/>
                  </a:lnTo>
                  <a:lnTo>
                    <a:pt x="19875" y="41783"/>
                  </a:lnTo>
                  <a:lnTo>
                    <a:pt x="20586" y="41148"/>
                  </a:lnTo>
                  <a:lnTo>
                    <a:pt x="19964" y="40767"/>
                  </a:lnTo>
                  <a:lnTo>
                    <a:pt x="19812" y="40386"/>
                  </a:lnTo>
                  <a:lnTo>
                    <a:pt x="19710" y="40132"/>
                  </a:lnTo>
                  <a:lnTo>
                    <a:pt x="20637" y="40259"/>
                  </a:lnTo>
                  <a:lnTo>
                    <a:pt x="20586" y="40132"/>
                  </a:lnTo>
                  <a:lnTo>
                    <a:pt x="20193" y="39243"/>
                  </a:lnTo>
                  <a:lnTo>
                    <a:pt x="20078" y="38862"/>
                  </a:lnTo>
                  <a:lnTo>
                    <a:pt x="20002" y="37846"/>
                  </a:lnTo>
                  <a:lnTo>
                    <a:pt x="19989" y="37592"/>
                  </a:lnTo>
                  <a:lnTo>
                    <a:pt x="23177" y="38100"/>
                  </a:lnTo>
                  <a:lnTo>
                    <a:pt x="23037" y="37592"/>
                  </a:lnTo>
                  <a:lnTo>
                    <a:pt x="22733" y="36449"/>
                  </a:lnTo>
                  <a:lnTo>
                    <a:pt x="22593" y="35941"/>
                  </a:lnTo>
                  <a:lnTo>
                    <a:pt x="21932" y="35814"/>
                  </a:lnTo>
                  <a:lnTo>
                    <a:pt x="22313" y="35433"/>
                  </a:lnTo>
                  <a:lnTo>
                    <a:pt x="22466" y="34036"/>
                  </a:lnTo>
                  <a:lnTo>
                    <a:pt x="23063" y="34417"/>
                  </a:lnTo>
                  <a:lnTo>
                    <a:pt x="22987" y="34290"/>
                  </a:lnTo>
                  <a:lnTo>
                    <a:pt x="22580" y="34036"/>
                  </a:lnTo>
                  <a:lnTo>
                    <a:pt x="22974" y="33909"/>
                  </a:lnTo>
                  <a:lnTo>
                    <a:pt x="23418" y="34163"/>
                  </a:lnTo>
                  <a:lnTo>
                    <a:pt x="23418" y="33909"/>
                  </a:lnTo>
                  <a:lnTo>
                    <a:pt x="23342" y="32639"/>
                  </a:lnTo>
                  <a:lnTo>
                    <a:pt x="23431" y="32258"/>
                  </a:lnTo>
                  <a:lnTo>
                    <a:pt x="24091" y="31496"/>
                  </a:lnTo>
                  <a:lnTo>
                    <a:pt x="25044" y="33274"/>
                  </a:lnTo>
                  <a:lnTo>
                    <a:pt x="25654" y="32131"/>
                  </a:lnTo>
                  <a:lnTo>
                    <a:pt x="25755" y="31496"/>
                  </a:lnTo>
                  <a:close/>
                </a:path>
                <a:path w="63500" h="93344">
                  <a:moveTo>
                    <a:pt x="25971" y="22301"/>
                  </a:moveTo>
                  <a:lnTo>
                    <a:pt x="25819" y="22326"/>
                  </a:lnTo>
                  <a:lnTo>
                    <a:pt x="25831" y="22466"/>
                  </a:lnTo>
                  <a:lnTo>
                    <a:pt x="25882" y="22618"/>
                  </a:lnTo>
                  <a:lnTo>
                    <a:pt x="25933" y="22402"/>
                  </a:lnTo>
                  <a:close/>
                </a:path>
                <a:path w="63500" h="93344">
                  <a:moveTo>
                    <a:pt x="26238" y="21818"/>
                  </a:moveTo>
                  <a:lnTo>
                    <a:pt x="26073" y="22009"/>
                  </a:lnTo>
                  <a:lnTo>
                    <a:pt x="26238" y="21818"/>
                  </a:lnTo>
                  <a:close/>
                </a:path>
                <a:path w="63500" h="93344">
                  <a:moveTo>
                    <a:pt x="26250" y="22479"/>
                  </a:moveTo>
                  <a:lnTo>
                    <a:pt x="26098" y="22313"/>
                  </a:lnTo>
                  <a:lnTo>
                    <a:pt x="26073" y="22085"/>
                  </a:lnTo>
                  <a:lnTo>
                    <a:pt x="25971" y="22301"/>
                  </a:lnTo>
                  <a:lnTo>
                    <a:pt x="26162" y="22466"/>
                  </a:lnTo>
                  <a:close/>
                </a:path>
                <a:path w="63500" h="93344">
                  <a:moveTo>
                    <a:pt x="27317" y="23495"/>
                  </a:moveTo>
                  <a:lnTo>
                    <a:pt x="26962" y="23355"/>
                  </a:lnTo>
                  <a:lnTo>
                    <a:pt x="26644" y="23749"/>
                  </a:lnTo>
                  <a:lnTo>
                    <a:pt x="26568" y="23876"/>
                  </a:lnTo>
                  <a:lnTo>
                    <a:pt x="27317" y="23495"/>
                  </a:lnTo>
                  <a:close/>
                </a:path>
                <a:path w="63500" h="93344">
                  <a:moveTo>
                    <a:pt x="27508" y="26035"/>
                  </a:moveTo>
                  <a:lnTo>
                    <a:pt x="27000" y="24892"/>
                  </a:lnTo>
                  <a:lnTo>
                    <a:pt x="26657" y="24130"/>
                  </a:lnTo>
                  <a:lnTo>
                    <a:pt x="26555" y="23863"/>
                  </a:lnTo>
                  <a:lnTo>
                    <a:pt x="26009" y="23114"/>
                  </a:lnTo>
                  <a:lnTo>
                    <a:pt x="25882" y="22733"/>
                  </a:lnTo>
                  <a:lnTo>
                    <a:pt x="25831" y="24333"/>
                  </a:lnTo>
                  <a:lnTo>
                    <a:pt x="25717" y="24892"/>
                  </a:lnTo>
                  <a:lnTo>
                    <a:pt x="25171" y="24765"/>
                  </a:lnTo>
                  <a:lnTo>
                    <a:pt x="25107" y="23749"/>
                  </a:lnTo>
                  <a:lnTo>
                    <a:pt x="24790" y="24676"/>
                  </a:lnTo>
                  <a:lnTo>
                    <a:pt x="25857" y="25019"/>
                  </a:lnTo>
                  <a:lnTo>
                    <a:pt x="25806" y="25400"/>
                  </a:lnTo>
                  <a:lnTo>
                    <a:pt x="27508" y="26035"/>
                  </a:lnTo>
                  <a:close/>
                </a:path>
                <a:path w="63500" h="93344">
                  <a:moveTo>
                    <a:pt x="27711" y="20891"/>
                  </a:moveTo>
                  <a:lnTo>
                    <a:pt x="27470" y="20574"/>
                  </a:lnTo>
                  <a:lnTo>
                    <a:pt x="27355" y="20408"/>
                  </a:lnTo>
                  <a:lnTo>
                    <a:pt x="27178" y="20574"/>
                  </a:lnTo>
                  <a:lnTo>
                    <a:pt x="26543" y="20485"/>
                  </a:lnTo>
                  <a:lnTo>
                    <a:pt x="26555" y="20637"/>
                  </a:lnTo>
                  <a:lnTo>
                    <a:pt x="27711" y="20891"/>
                  </a:lnTo>
                  <a:close/>
                </a:path>
                <a:path w="63500" h="93344">
                  <a:moveTo>
                    <a:pt x="28676" y="15494"/>
                  </a:moveTo>
                  <a:lnTo>
                    <a:pt x="28587" y="15367"/>
                  </a:lnTo>
                  <a:lnTo>
                    <a:pt x="28371" y="15240"/>
                  </a:lnTo>
                  <a:lnTo>
                    <a:pt x="28346" y="16002"/>
                  </a:lnTo>
                  <a:lnTo>
                    <a:pt x="28676" y="15494"/>
                  </a:lnTo>
                  <a:close/>
                </a:path>
                <a:path w="63500" h="93344">
                  <a:moveTo>
                    <a:pt x="29032" y="15621"/>
                  </a:moveTo>
                  <a:lnTo>
                    <a:pt x="28917" y="15113"/>
                  </a:lnTo>
                  <a:lnTo>
                    <a:pt x="28803" y="15494"/>
                  </a:lnTo>
                  <a:lnTo>
                    <a:pt x="29032" y="15621"/>
                  </a:lnTo>
                  <a:close/>
                </a:path>
                <a:path w="63500" h="93344">
                  <a:moveTo>
                    <a:pt x="29845" y="13208"/>
                  </a:moveTo>
                  <a:lnTo>
                    <a:pt x="29692" y="12954"/>
                  </a:lnTo>
                  <a:lnTo>
                    <a:pt x="29806" y="13208"/>
                  </a:lnTo>
                  <a:close/>
                </a:path>
                <a:path w="63500" h="93344">
                  <a:moveTo>
                    <a:pt x="30759" y="12814"/>
                  </a:moveTo>
                  <a:close/>
                </a:path>
                <a:path w="63500" h="93344">
                  <a:moveTo>
                    <a:pt x="31800" y="18161"/>
                  </a:moveTo>
                  <a:lnTo>
                    <a:pt x="31699" y="18034"/>
                  </a:lnTo>
                  <a:lnTo>
                    <a:pt x="31343" y="17551"/>
                  </a:lnTo>
                  <a:lnTo>
                    <a:pt x="31369" y="18161"/>
                  </a:lnTo>
                  <a:lnTo>
                    <a:pt x="31445" y="18034"/>
                  </a:lnTo>
                  <a:lnTo>
                    <a:pt x="31800" y="18161"/>
                  </a:lnTo>
                  <a:close/>
                </a:path>
                <a:path w="63500" h="93344">
                  <a:moveTo>
                    <a:pt x="31927" y="15836"/>
                  </a:moveTo>
                  <a:lnTo>
                    <a:pt x="31648" y="15760"/>
                  </a:lnTo>
                  <a:lnTo>
                    <a:pt x="31800" y="16510"/>
                  </a:lnTo>
                  <a:lnTo>
                    <a:pt x="31927" y="15836"/>
                  </a:lnTo>
                  <a:close/>
                </a:path>
                <a:path w="63500" h="93344">
                  <a:moveTo>
                    <a:pt x="32537" y="16840"/>
                  </a:moveTo>
                  <a:lnTo>
                    <a:pt x="32004" y="17754"/>
                  </a:lnTo>
                  <a:lnTo>
                    <a:pt x="32181" y="17716"/>
                  </a:lnTo>
                  <a:lnTo>
                    <a:pt x="32537" y="16840"/>
                  </a:lnTo>
                  <a:close/>
                </a:path>
                <a:path w="63500" h="93344">
                  <a:moveTo>
                    <a:pt x="32766" y="9982"/>
                  </a:moveTo>
                  <a:lnTo>
                    <a:pt x="32156" y="10312"/>
                  </a:lnTo>
                  <a:lnTo>
                    <a:pt x="32448" y="10198"/>
                  </a:lnTo>
                  <a:lnTo>
                    <a:pt x="32639" y="10083"/>
                  </a:lnTo>
                  <a:lnTo>
                    <a:pt x="32766" y="9982"/>
                  </a:lnTo>
                  <a:close/>
                </a:path>
                <a:path w="63500" h="93344">
                  <a:moveTo>
                    <a:pt x="32880" y="17564"/>
                  </a:moveTo>
                  <a:lnTo>
                    <a:pt x="32181" y="17716"/>
                  </a:lnTo>
                  <a:lnTo>
                    <a:pt x="32029" y="18072"/>
                  </a:lnTo>
                  <a:lnTo>
                    <a:pt x="32778" y="17716"/>
                  </a:lnTo>
                  <a:lnTo>
                    <a:pt x="32880" y="17564"/>
                  </a:lnTo>
                  <a:close/>
                </a:path>
                <a:path w="63500" h="93344">
                  <a:moveTo>
                    <a:pt x="34137" y="17068"/>
                  </a:moveTo>
                  <a:lnTo>
                    <a:pt x="32867" y="17678"/>
                  </a:lnTo>
                  <a:lnTo>
                    <a:pt x="32829" y="18034"/>
                  </a:lnTo>
                  <a:lnTo>
                    <a:pt x="34137" y="17068"/>
                  </a:lnTo>
                  <a:close/>
                </a:path>
                <a:path w="63500" h="93344">
                  <a:moveTo>
                    <a:pt x="34950" y="14770"/>
                  </a:moveTo>
                  <a:lnTo>
                    <a:pt x="34886" y="14338"/>
                  </a:lnTo>
                  <a:lnTo>
                    <a:pt x="34378" y="14414"/>
                  </a:lnTo>
                  <a:lnTo>
                    <a:pt x="34201" y="14947"/>
                  </a:lnTo>
                  <a:lnTo>
                    <a:pt x="34810" y="14643"/>
                  </a:lnTo>
                  <a:lnTo>
                    <a:pt x="34950" y="14770"/>
                  </a:lnTo>
                  <a:close/>
                </a:path>
                <a:path w="63500" h="93344">
                  <a:moveTo>
                    <a:pt x="35420" y="13728"/>
                  </a:moveTo>
                  <a:lnTo>
                    <a:pt x="34721" y="13220"/>
                  </a:lnTo>
                  <a:lnTo>
                    <a:pt x="34442" y="12966"/>
                  </a:lnTo>
                  <a:lnTo>
                    <a:pt x="34683" y="13233"/>
                  </a:lnTo>
                  <a:lnTo>
                    <a:pt x="34772" y="13411"/>
                  </a:lnTo>
                  <a:lnTo>
                    <a:pt x="34747" y="13563"/>
                  </a:lnTo>
                  <a:lnTo>
                    <a:pt x="34886" y="13639"/>
                  </a:lnTo>
                  <a:lnTo>
                    <a:pt x="35064" y="13741"/>
                  </a:lnTo>
                  <a:lnTo>
                    <a:pt x="35306" y="13830"/>
                  </a:lnTo>
                  <a:close/>
                </a:path>
                <a:path w="63500" h="93344">
                  <a:moveTo>
                    <a:pt x="35699" y="6642"/>
                  </a:moveTo>
                  <a:lnTo>
                    <a:pt x="35547" y="6591"/>
                  </a:lnTo>
                  <a:lnTo>
                    <a:pt x="35699" y="6642"/>
                  </a:lnTo>
                  <a:close/>
                </a:path>
                <a:path w="63500" h="93344">
                  <a:moveTo>
                    <a:pt x="36449" y="52692"/>
                  </a:moveTo>
                  <a:lnTo>
                    <a:pt x="36309" y="52501"/>
                  </a:lnTo>
                  <a:lnTo>
                    <a:pt x="35839" y="52730"/>
                  </a:lnTo>
                  <a:lnTo>
                    <a:pt x="35560" y="53276"/>
                  </a:lnTo>
                  <a:lnTo>
                    <a:pt x="36068" y="53543"/>
                  </a:lnTo>
                  <a:lnTo>
                    <a:pt x="36093" y="53136"/>
                  </a:lnTo>
                  <a:lnTo>
                    <a:pt x="36449" y="52692"/>
                  </a:lnTo>
                  <a:close/>
                </a:path>
                <a:path w="63500" h="93344">
                  <a:moveTo>
                    <a:pt x="36995" y="47498"/>
                  </a:moveTo>
                  <a:lnTo>
                    <a:pt x="36614" y="47371"/>
                  </a:lnTo>
                  <a:lnTo>
                    <a:pt x="36969" y="47244"/>
                  </a:lnTo>
                  <a:lnTo>
                    <a:pt x="36182" y="47371"/>
                  </a:lnTo>
                  <a:lnTo>
                    <a:pt x="36296" y="47879"/>
                  </a:lnTo>
                  <a:lnTo>
                    <a:pt x="36995" y="47498"/>
                  </a:lnTo>
                  <a:close/>
                </a:path>
                <a:path w="63500" h="93344">
                  <a:moveTo>
                    <a:pt x="37007" y="56248"/>
                  </a:moveTo>
                  <a:lnTo>
                    <a:pt x="36868" y="56007"/>
                  </a:lnTo>
                  <a:lnTo>
                    <a:pt x="36512" y="55372"/>
                  </a:lnTo>
                  <a:lnTo>
                    <a:pt x="35928" y="54737"/>
                  </a:lnTo>
                  <a:lnTo>
                    <a:pt x="35953" y="55245"/>
                  </a:lnTo>
                  <a:lnTo>
                    <a:pt x="36182" y="56515"/>
                  </a:lnTo>
                  <a:lnTo>
                    <a:pt x="36804" y="56642"/>
                  </a:lnTo>
                  <a:lnTo>
                    <a:pt x="36677" y="56515"/>
                  </a:lnTo>
                  <a:lnTo>
                    <a:pt x="36347" y="56261"/>
                  </a:lnTo>
                  <a:lnTo>
                    <a:pt x="36512" y="56007"/>
                  </a:lnTo>
                  <a:lnTo>
                    <a:pt x="37007" y="56248"/>
                  </a:lnTo>
                  <a:close/>
                </a:path>
                <a:path w="63500" h="93344">
                  <a:moveTo>
                    <a:pt x="37160" y="85471"/>
                  </a:moveTo>
                  <a:lnTo>
                    <a:pt x="19342" y="85471"/>
                  </a:lnTo>
                  <a:lnTo>
                    <a:pt x="18783" y="85471"/>
                  </a:lnTo>
                  <a:lnTo>
                    <a:pt x="18199" y="86360"/>
                  </a:lnTo>
                  <a:lnTo>
                    <a:pt x="18262" y="85725"/>
                  </a:lnTo>
                  <a:lnTo>
                    <a:pt x="18326" y="85090"/>
                  </a:lnTo>
                  <a:lnTo>
                    <a:pt x="18453" y="85090"/>
                  </a:lnTo>
                  <a:lnTo>
                    <a:pt x="18288" y="84201"/>
                  </a:lnTo>
                  <a:lnTo>
                    <a:pt x="18211" y="83820"/>
                  </a:lnTo>
                  <a:lnTo>
                    <a:pt x="17424" y="84201"/>
                  </a:lnTo>
                  <a:lnTo>
                    <a:pt x="16827" y="84074"/>
                  </a:lnTo>
                  <a:lnTo>
                    <a:pt x="16548" y="85725"/>
                  </a:lnTo>
                  <a:lnTo>
                    <a:pt x="15811" y="84239"/>
                  </a:lnTo>
                  <a:lnTo>
                    <a:pt x="16268" y="84010"/>
                  </a:lnTo>
                  <a:lnTo>
                    <a:pt x="15760" y="84162"/>
                  </a:lnTo>
                  <a:lnTo>
                    <a:pt x="15290" y="83185"/>
                  </a:lnTo>
                  <a:lnTo>
                    <a:pt x="12014" y="85725"/>
                  </a:lnTo>
                  <a:lnTo>
                    <a:pt x="11849" y="83566"/>
                  </a:lnTo>
                  <a:lnTo>
                    <a:pt x="11836" y="83312"/>
                  </a:lnTo>
                  <a:lnTo>
                    <a:pt x="11341" y="83566"/>
                  </a:lnTo>
                  <a:lnTo>
                    <a:pt x="10883" y="83439"/>
                  </a:lnTo>
                  <a:lnTo>
                    <a:pt x="10414" y="83566"/>
                  </a:lnTo>
                  <a:lnTo>
                    <a:pt x="10718" y="82931"/>
                  </a:lnTo>
                  <a:lnTo>
                    <a:pt x="7975" y="81280"/>
                  </a:lnTo>
                  <a:lnTo>
                    <a:pt x="8102" y="81153"/>
                  </a:lnTo>
                  <a:lnTo>
                    <a:pt x="8191" y="80899"/>
                  </a:lnTo>
                  <a:lnTo>
                    <a:pt x="8407" y="80772"/>
                  </a:lnTo>
                  <a:lnTo>
                    <a:pt x="8178" y="80645"/>
                  </a:lnTo>
                  <a:lnTo>
                    <a:pt x="6858" y="82931"/>
                  </a:lnTo>
                  <a:lnTo>
                    <a:pt x="6261" y="82677"/>
                  </a:lnTo>
                  <a:lnTo>
                    <a:pt x="6832" y="81915"/>
                  </a:lnTo>
                  <a:lnTo>
                    <a:pt x="7150" y="81661"/>
                  </a:lnTo>
                  <a:lnTo>
                    <a:pt x="6870" y="81407"/>
                  </a:lnTo>
                  <a:lnTo>
                    <a:pt x="7023" y="81153"/>
                  </a:lnTo>
                  <a:lnTo>
                    <a:pt x="7137" y="80772"/>
                  </a:lnTo>
                  <a:lnTo>
                    <a:pt x="7162" y="80645"/>
                  </a:lnTo>
                  <a:lnTo>
                    <a:pt x="6654" y="80391"/>
                  </a:lnTo>
                  <a:lnTo>
                    <a:pt x="7239" y="80391"/>
                  </a:lnTo>
                  <a:lnTo>
                    <a:pt x="7289" y="80518"/>
                  </a:lnTo>
                  <a:lnTo>
                    <a:pt x="7327" y="80391"/>
                  </a:lnTo>
                  <a:lnTo>
                    <a:pt x="7607" y="80391"/>
                  </a:lnTo>
                  <a:lnTo>
                    <a:pt x="7696" y="80010"/>
                  </a:lnTo>
                  <a:lnTo>
                    <a:pt x="7683" y="79438"/>
                  </a:lnTo>
                  <a:lnTo>
                    <a:pt x="7886" y="79502"/>
                  </a:lnTo>
                  <a:lnTo>
                    <a:pt x="7112" y="76835"/>
                  </a:lnTo>
                  <a:lnTo>
                    <a:pt x="7073" y="76708"/>
                  </a:lnTo>
                  <a:lnTo>
                    <a:pt x="7848" y="77089"/>
                  </a:lnTo>
                  <a:lnTo>
                    <a:pt x="7531" y="76708"/>
                  </a:lnTo>
                  <a:lnTo>
                    <a:pt x="6997" y="76073"/>
                  </a:lnTo>
                  <a:lnTo>
                    <a:pt x="6731" y="75946"/>
                  </a:lnTo>
                  <a:lnTo>
                    <a:pt x="6781" y="74879"/>
                  </a:lnTo>
                  <a:lnTo>
                    <a:pt x="7391" y="74917"/>
                  </a:lnTo>
                  <a:lnTo>
                    <a:pt x="7772" y="74549"/>
                  </a:lnTo>
                  <a:lnTo>
                    <a:pt x="6515" y="74422"/>
                  </a:lnTo>
                  <a:lnTo>
                    <a:pt x="7213" y="73660"/>
                  </a:lnTo>
                  <a:lnTo>
                    <a:pt x="7632" y="74041"/>
                  </a:lnTo>
                  <a:lnTo>
                    <a:pt x="7810" y="73660"/>
                  </a:lnTo>
                  <a:lnTo>
                    <a:pt x="7924" y="73406"/>
                  </a:lnTo>
                  <a:lnTo>
                    <a:pt x="7632" y="73279"/>
                  </a:lnTo>
                  <a:lnTo>
                    <a:pt x="7137" y="72771"/>
                  </a:lnTo>
                  <a:lnTo>
                    <a:pt x="6946" y="72136"/>
                  </a:lnTo>
                  <a:lnTo>
                    <a:pt x="7759" y="71374"/>
                  </a:lnTo>
                  <a:lnTo>
                    <a:pt x="8534" y="71501"/>
                  </a:lnTo>
                  <a:lnTo>
                    <a:pt x="8318" y="71374"/>
                  </a:lnTo>
                  <a:lnTo>
                    <a:pt x="8115" y="71247"/>
                  </a:lnTo>
                  <a:lnTo>
                    <a:pt x="7823" y="70866"/>
                  </a:lnTo>
                  <a:lnTo>
                    <a:pt x="7861" y="70358"/>
                  </a:lnTo>
                  <a:lnTo>
                    <a:pt x="7975" y="70231"/>
                  </a:lnTo>
                  <a:lnTo>
                    <a:pt x="8267" y="70231"/>
                  </a:lnTo>
                  <a:lnTo>
                    <a:pt x="8458" y="70612"/>
                  </a:lnTo>
                  <a:lnTo>
                    <a:pt x="8763" y="70231"/>
                  </a:lnTo>
                  <a:lnTo>
                    <a:pt x="9283" y="69596"/>
                  </a:lnTo>
                  <a:lnTo>
                    <a:pt x="9385" y="69469"/>
                  </a:lnTo>
                  <a:lnTo>
                    <a:pt x="9398" y="69596"/>
                  </a:lnTo>
                  <a:lnTo>
                    <a:pt x="9779" y="69723"/>
                  </a:lnTo>
                  <a:lnTo>
                    <a:pt x="10147" y="68961"/>
                  </a:lnTo>
                  <a:lnTo>
                    <a:pt x="11010" y="69850"/>
                  </a:lnTo>
                  <a:lnTo>
                    <a:pt x="10553" y="68961"/>
                  </a:lnTo>
                  <a:lnTo>
                    <a:pt x="9867" y="67818"/>
                  </a:lnTo>
                  <a:lnTo>
                    <a:pt x="9791" y="67691"/>
                  </a:lnTo>
                  <a:lnTo>
                    <a:pt x="9829" y="67437"/>
                  </a:lnTo>
                  <a:lnTo>
                    <a:pt x="9944" y="67310"/>
                  </a:lnTo>
                  <a:lnTo>
                    <a:pt x="10299" y="66929"/>
                  </a:lnTo>
                  <a:lnTo>
                    <a:pt x="9652" y="66929"/>
                  </a:lnTo>
                  <a:lnTo>
                    <a:pt x="9652" y="67818"/>
                  </a:lnTo>
                  <a:lnTo>
                    <a:pt x="9347" y="68834"/>
                  </a:lnTo>
                  <a:lnTo>
                    <a:pt x="9169" y="69303"/>
                  </a:lnTo>
                  <a:lnTo>
                    <a:pt x="8051" y="68453"/>
                  </a:lnTo>
                  <a:lnTo>
                    <a:pt x="9118" y="67818"/>
                  </a:lnTo>
                  <a:lnTo>
                    <a:pt x="9652" y="67818"/>
                  </a:lnTo>
                  <a:lnTo>
                    <a:pt x="9652" y="66929"/>
                  </a:lnTo>
                  <a:lnTo>
                    <a:pt x="5397" y="66929"/>
                  </a:lnTo>
                  <a:lnTo>
                    <a:pt x="5130" y="66929"/>
                  </a:lnTo>
                  <a:lnTo>
                    <a:pt x="4953" y="67183"/>
                  </a:lnTo>
                  <a:lnTo>
                    <a:pt x="4635" y="67310"/>
                  </a:lnTo>
                  <a:lnTo>
                    <a:pt x="4737" y="67183"/>
                  </a:lnTo>
                  <a:lnTo>
                    <a:pt x="4889" y="66675"/>
                  </a:lnTo>
                  <a:lnTo>
                    <a:pt x="5194" y="66675"/>
                  </a:lnTo>
                  <a:lnTo>
                    <a:pt x="5473" y="66802"/>
                  </a:lnTo>
                  <a:lnTo>
                    <a:pt x="10464" y="66802"/>
                  </a:lnTo>
                  <a:lnTo>
                    <a:pt x="10591" y="66929"/>
                  </a:lnTo>
                  <a:lnTo>
                    <a:pt x="10782" y="66802"/>
                  </a:lnTo>
                  <a:lnTo>
                    <a:pt x="10769" y="66675"/>
                  </a:lnTo>
                  <a:lnTo>
                    <a:pt x="10782" y="66294"/>
                  </a:lnTo>
                  <a:lnTo>
                    <a:pt x="11010" y="66040"/>
                  </a:lnTo>
                  <a:lnTo>
                    <a:pt x="11099" y="65786"/>
                  </a:lnTo>
                  <a:lnTo>
                    <a:pt x="11760" y="65913"/>
                  </a:lnTo>
                  <a:lnTo>
                    <a:pt x="11709" y="65151"/>
                  </a:lnTo>
                  <a:lnTo>
                    <a:pt x="11785" y="64897"/>
                  </a:lnTo>
                  <a:lnTo>
                    <a:pt x="11493" y="64808"/>
                  </a:lnTo>
                  <a:lnTo>
                    <a:pt x="11493" y="65659"/>
                  </a:lnTo>
                  <a:lnTo>
                    <a:pt x="11315" y="65786"/>
                  </a:lnTo>
                  <a:lnTo>
                    <a:pt x="11125" y="65786"/>
                  </a:lnTo>
                  <a:lnTo>
                    <a:pt x="11074" y="65151"/>
                  </a:lnTo>
                  <a:lnTo>
                    <a:pt x="11366" y="65278"/>
                  </a:lnTo>
                  <a:lnTo>
                    <a:pt x="11493" y="65659"/>
                  </a:lnTo>
                  <a:lnTo>
                    <a:pt x="11493" y="64808"/>
                  </a:lnTo>
                  <a:lnTo>
                    <a:pt x="10960" y="64643"/>
                  </a:lnTo>
                  <a:lnTo>
                    <a:pt x="11226" y="64262"/>
                  </a:lnTo>
                  <a:lnTo>
                    <a:pt x="10439" y="64389"/>
                  </a:lnTo>
                  <a:lnTo>
                    <a:pt x="10464" y="64579"/>
                  </a:lnTo>
                  <a:lnTo>
                    <a:pt x="10287" y="64554"/>
                  </a:lnTo>
                  <a:lnTo>
                    <a:pt x="10464" y="64719"/>
                  </a:lnTo>
                  <a:lnTo>
                    <a:pt x="10236" y="65786"/>
                  </a:lnTo>
                  <a:lnTo>
                    <a:pt x="10121" y="65659"/>
                  </a:lnTo>
                  <a:lnTo>
                    <a:pt x="9906" y="65405"/>
                  </a:lnTo>
                  <a:lnTo>
                    <a:pt x="9842" y="65278"/>
                  </a:lnTo>
                  <a:lnTo>
                    <a:pt x="9664" y="64897"/>
                  </a:lnTo>
                  <a:lnTo>
                    <a:pt x="10223" y="64643"/>
                  </a:lnTo>
                  <a:lnTo>
                    <a:pt x="9055" y="63754"/>
                  </a:lnTo>
                  <a:lnTo>
                    <a:pt x="10363" y="63627"/>
                  </a:lnTo>
                  <a:lnTo>
                    <a:pt x="11353" y="63119"/>
                  </a:lnTo>
                  <a:lnTo>
                    <a:pt x="12090" y="63373"/>
                  </a:lnTo>
                  <a:lnTo>
                    <a:pt x="12103" y="63119"/>
                  </a:lnTo>
                  <a:lnTo>
                    <a:pt x="12179" y="62230"/>
                  </a:lnTo>
                  <a:lnTo>
                    <a:pt x="12839" y="60960"/>
                  </a:lnTo>
                  <a:lnTo>
                    <a:pt x="6362" y="60960"/>
                  </a:lnTo>
                  <a:lnTo>
                    <a:pt x="5257" y="60960"/>
                  </a:lnTo>
                  <a:lnTo>
                    <a:pt x="5168" y="61264"/>
                  </a:lnTo>
                  <a:lnTo>
                    <a:pt x="5168" y="65278"/>
                  </a:lnTo>
                  <a:lnTo>
                    <a:pt x="5118" y="65659"/>
                  </a:lnTo>
                  <a:lnTo>
                    <a:pt x="5118" y="65532"/>
                  </a:lnTo>
                  <a:lnTo>
                    <a:pt x="5168" y="65278"/>
                  </a:lnTo>
                  <a:lnTo>
                    <a:pt x="5168" y="61264"/>
                  </a:lnTo>
                  <a:lnTo>
                    <a:pt x="5067" y="61595"/>
                  </a:lnTo>
                  <a:lnTo>
                    <a:pt x="4965" y="62230"/>
                  </a:lnTo>
                  <a:lnTo>
                    <a:pt x="4838" y="65532"/>
                  </a:lnTo>
                  <a:lnTo>
                    <a:pt x="4572" y="65405"/>
                  </a:lnTo>
                  <a:lnTo>
                    <a:pt x="4318" y="65151"/>
                  </a:lnTo>
                  <a:lnTo>
                    <a:pt x="3911" y="65278"/>
                  </a:lnTo>
                  <a:lnTo>
                    <a:pt x="3822" y="67310"/>
                  </a:lnTo>
                  <a:lnTo>
                    <a:pt x="2705" y="69088"/>
                  </a:lnTo>
                  <a:lnTo>
                    <a:pt x="1612" y="70612"/>
                  </a:lnTo>
                  <a:lnTo>
                    <a:pt x="2197" y="71374"/>
                  </a:lnTo>
                  <a:lnTo>
                    <a:pt x="2311" y="71755"/>
                  </a:lnTo>
                  <a:lnTo>
                    <a:pt x="2438" y="72390"/>
                  </a:lnTo>
                  <a:lnTo>
                    <a:pt x="1841" y="72390"/>
                  </a:lnTo>
                  <a:lnTo>
                    <a:pt x="1651" y="72009"/>
                  </a:lnTo>
                  <a:lnTo>
                    <a:pt x="1752" y="72390"/>
                  </a:lnTo>
                  <a:lnTo>
                    <a:pt x="2006" y="73279"/>
                  </a:lnTo>
                  <a:lnTo>
                    <a:pt x="2133" y="74422"/>
                  </a:lnTo>
                  <a:lnTo>
                    <a:pt x="2260" y="75819"/>
                  </a:lnTo>
                  <a:lnTo>
                    <a:pt x="977" y="76835"/>
                  </a:lnTo>
                  <a:lnTo>
                    <a:pt x="800" y="76454"/>
                  </a:lnTo>
                  <a:lnTo>
                    <a:pt x="114" y="77470"/>
                  </a:lnTo>
                  <a:lnTo>
                    <a:pt x="2374" y="77978"/>
                  </a:lnTo>
                  <a:lnTo>
                    <a:pt x="1003" y="79121"/>
                  </a:lnTo>
                  <a:lnTo>
                    <a:pt x="939" y="78740"/>
                  </a:lnTo>
                  <a:lnTo>
                    <a:pt x="330" y="79883"/>
                  </a:lnTo>
                  <a:lnTo>
                    <a:pt x="203" y="80264"/>
                  </a:lnTo>
                  <a:lnTo>
                    <a:pt x="114" y="80645"/>
                  </a:lnTo>
                  <a:lnTo>
                    <a:pt x="0" y="81407"/>
                  </a:lnTo>
                  <a:lnTo>
                    <a:pt x="622" y="84582"/>
                  </a:lnTo>
                  <a:lnTo>
                    <a:pt x="2057" y="85725"/>
                  </a:lnTo>
                  <a:lnTo>
                    <a:pt x="2921" y="87249"/>
                  </a:lnTo>
                  <a:lnTo>
                    <a:pt x="3556" y="86868"/>
                  </a:lnTo>
                  <a:lnTo>
                    <a:pt x="4216" y="87376"/>
                  </a:lnTo>
                  <a:lnTo>
                    <a:pt x="5410" y="88011"/>
                  </a:lnTo>
                  <a:lnTo>
                    <a:pt x="5727" y="88265"/>
                  </a:lnTo>
                  <a:lnTo>
                    <a:pt x="6210" y="87503"/>
                  </a:lnTo>
                  <a:lnTo>
                    <a:pt x="6743" y="88773"/>
                  </a:lnTo>
                  <a:lnTo>
                    <a:pt x="6426" y="88900"/>
                  </a:lnTo>
                  <a:lnTo>
                    <a:pt x="8039" y="90424"/>
                  </a:lnTo>
                  <a:lnTo>
                    <a:pt x="8534" y="90678"/>
                  </a:lnTo>
                  <a:lnTo>
                    <a:pt x="9232" y="89662"/>
                  </a:lnTo>
                  <a:lnTo>
                    <a:pt x="9893" y="89662"/>
                  </a:lnTo>
                  <a:lnTo>
                    <a:pt x="9613" y="90500"/>
                  </a:lnTo>
                  <a:lnTo>
                    <a:pt x="10769" y="89916"/>
                  </a:lnTo>
                  <a:lnTo>
                    <a:pt x="10909" y="91186"/>
                  </a:lnTo>
                  <a:lnTo>
                    <a:pt x="11569" y="91059"/>
                  </a:lnTo>
                  <a:lnTo>
                    <a:pt x="11341" y="90932"/>
                  </a:lnTo>
                  <a:lnTo>
                    <a:pt x="11239" y="90678"/>
                  </a:lnTo>
                  <a:lnTo>
                    <a:pt x="11290" y="90297"/>
                  </a:lnTo>
                  <a:lnTo>
                    <a:pt x="12306" y="90043"/>
                  </a:lnTo>
                  <a:lnTo>
                    <a:pt x="13284" y="91313"/>
                  </a:lnTo>
                  <a:lnTo>
                    <a:pt x="13335" y="91948"/>
                  </a:lnTo>
                  <a:lnTo>
                    <a:pt x="15722" y="91440"/>
                  </a:lnTo>
                  <a:lnTo>
                    <a:pt x="15671" y="91630"/>
                  </a:lnTo>
                  <a:lnTo>
                    <a:pt x="16002" y="91440"/>
                  </a:lnTo>
                  <a:lnTo>
                    <a:pt x="16230" y="91313"/>
                  </a:lnTo>
                  <a:lnTo>
                    <a:pt x="14998" y="93091"/>
                  </a:lnTo>
                  <a:lnTo>
                    <a:pt x="16230" y="92456"/>
                  </a:lnTo>
                  <a:lnTo>
                    <a:pt x="16167" y="92329"/>
                  </a:lnTo>
                  <a:lnTo>
                    <a:pt x="16268" y="91948"/>
                  </a:lnTo>
                  <a:lnTo>
                    <a:pt x="16395" y="91694"/>
                  </a:lnTo>
                  <a:lnTo>
                    <a:pt x="16891" y="92329"/>
                  </a:lnTo>
                  <a:lnTo>
                    <a:pt x="18186" y="92329"/>
                  </a:lnTo>
                  <a:lnTo>
                    <a:pt x="19113" y="92202"/>
                  </a:lnTo>
                  <a:lnTo>
                    <a:pt x="18923" y="92837"/>
                  </a:lnTo>
                  <a:lnTo>
                    <a:pt x="20650" y="92964"/>
                  </a:lnTo>
                  <a:lnTo>
                    <a:pt x="22529" y="92456"/>
                  </a:lnTo>
                  <a:lnTo>
                    <a:pt x="23787" y="92202"/>
                  </a:lnTo>
                  <a:lnTo>
                    <a:pt x="24422" y="92075"/>
                  </a:lnTo>
                  <a:lnTo>
                    <a:pt x="23685" y="91948"/>
                  </a:lnTo>
                  <a:lnTo>
                    <a:pt x="23685" y="91694"/>
                  </a:lnTo>
                  <a:lnTo>
                    <a:pt x="23698" y="91313"/>
                  </a:lnTo>
                  <a:lnTo>
                    <a:pt x="23710" y="90805"/>
                  </a:lnTo>
                  <a:lnTo>
                    <a:pt x="24206" y="90551"/>
                  </a:lnTo>
                  <a:lnTo>
                    <a:pt x="24295" y="90805"/>
                  </a:lnTo>
                  <a:lnTo>
                    <a:pt x="24460" y="90551"/>
                  </a:lnTo>
                  <a:lnTo>
                    <a:pt x="24549" y="90424"/>
                  </a:lnTo>
                  <a:lnTo>
                    <a:pt x="25234" y="90424"/>
                  </a:lnTo>
                  <a:lnTo>
                    <a:pt x="25222" y="91059"/>
                  </a:lnTo>
                  <a:lnTo>
                    <a:pt x="25095" y="91567"/>
                  </a:lnTo>
                  <a:lnTo>
                    <a:pt x="24866" y="91821"/>
                  </a:lnTo>
                  <a:lnTo>
                    <a:pt x="25641" y="91313"/>
                  </a:lnTo>
                  <a:lnTo>
                    <a:pt x="25717" y="91630"/>
                  </a:lnTo>
                  <a:lnTo>
                    <a:pt x="25603" y="92202"/>
                  </a:lnTo>
                  <a:lnTo>
                    <a:pt x="25819" y="91567"/>
                  </a:lnTo>
                  <a:lnTo>
                    <a:pt x="27330" y="92837"/>
                  </a:lnTo>
                  <a:lnTo>
                    <a:pt x="27597" y="91694"/>
                  </a:lnTo>
                  <a:lnTo>
                    <a:pt x="27711" y="91948"/>
                  </a:lnTo>
                  <a:lnTo>
                    <a:pt x="28473" y="91694"/>
                  </a:lnTo>
                  <a:lnTo>
                    <a:pt x="28854" y="91567"/>
                  </a:lnTo>
                  <a:lnTo>
                    <a:pt x="29629" y="91313"/>
                  </a:lnTo>
                  <a:lnTo>
                    <a:pt x="30378" y="90805"/>
                  </a:lnTo>
                  <a:lnTo>
                    <a:pt x="31102" y="90424"/>
                  </a:lnTo>
                  <a:lnTo>
                    <a:pt x="31838" y="90043"/>
                  </a:lnTo>
                  <a:lnTo>
                    <a:pt x="31775" y="89916"/>
                  </a:lnTo>
                  <a:lnTo>
                    <a:pt x="31673" y="89662"/>
                  </a:lnTo>
                  <a:lnTo>
                    <a:pt x="31508" y="89281"/>
                  </a:lnTo>
                  <a:lnTo>
                    <a:pt x="32156" y="89154"/>
                  </a:lnTo>
                  <a:lnTo>
                    <a:pt x="32270" y="88392"/>
                  </a:lnTo>
                  <a:lnTo>
                    <a:pt x="33375" y="88011"/>
                  </a:lnTo>
                  <a:lnTo>
                    <a:pt x="34912" y="88011"/>
                  </a:lnTo>
                  <a:lnTo>
                    <a:pt x="35471" y="87503"/>
                  </a:lnTo>
                  <a:lnTo>
                    <a:pt x="36029" y="86995"/>
                  </a:lnTo>
                  <a:lnTo>
                    <a:pt x="36106" y="86868"/>
                  </a:lnTo>
                  <a:lnTo>
                    <a:pt x="36410" y="86360"/>
                  </a:lnTo>
                  <a:lnTo>
                    <a:pt x="36487" y="86233"/>
                  </a:lnTo>
                  <a:lnTo>
                    <a:pt x="36563" y="86106"/>
                  </a:lnTo>
                  <a:lnTo>
                    <a:pt x="35814" y="86233"/>
                  </a:lnTo>
                  <a:lnTo>
                    <a:pt x="35839" y="85598"/>
                  </a:lnTo>
                  <a:lnTo>
                    <a:pt x="36385" y="86106"/>
                  </a:lnTo>
                  <a:lnTo>
                    <a:pt x="36995" y="85598"/>
                  </a:lnTo>
                  <a:lnTo>
                    <a:pt x="37160" y="85471"/>
                  </a:lnTo>
                  <a:close/>
                </a:path>
                <a:path w="63500" h="93344">
                  <a:moveTo>
                    <a:pt x="37388" y="47625"/>
                  </a:moveTo>
                  <a:lnTo>
                    <a:pt x="37299" y="47332"/>
                  </a:lnTo>
                  <a:lnTo>
                    <a:pt x="36995" y="47498"/>
                  </a:lnTo>
                  <a:lnTo>
                    <a:pt x="37388" y="47625"/>
                  </a:lnTo>
                  <a:close/>
                </a:path>
                <a:path w="63500" h="93344">
                  <a:moveTo>
                    <a:pt x="37579" y="56591"/>
                  </a:moveTo>
                  <a:lnTo>
                    <a:pt x="37007" y="56248"/>
                  </a:lnTo>
                  <a:lnTo>
                    <a:pt x="37084" y="56388"/>
                  </a:lnTo>
                  <a:lnTo>
                    <a:pt x="37579" y="56591"/>
                  </a:lnTo>
                  <a:close/>
                </a:path>
                <a:path w="63500" h="93344">
                  <a:moveTo>
                    <a:pt x="37807" y="10160"/>
                  </a:moveTo>
                  <a:lnTo>
                    <a:pt x="37693" y="10033"/>
                  </a:lnTo>
                  <a:lnTo>
                    <a:pt x="37807" y="10160"/>
                  </a:lnTo>
                  <a:close/>
                </a:path>
                <a:path w="63500" h="93344">
                  <a:moveTo>
                    <a:pt x="38023" y="34848"/>
                  </a:moveTo>
                  <a:lnTo>
                    <a:pt x="37795" y="35102"/>
                  </a:lnTo>
                  <a:lnTo>
                    <a:pt x="37934" y="35064"/>
                  </a:lnTo>
                  <a:lnTo>
                    <a:pt x="38023" y="34848"/>
                  </a:lnTo>
                  <a:close/>
                </a:path>
                <a:path w="63500" h="93344">
                  <a:moveTo>
                    <a:pt x="38188" y="68072"/>
                  </a:moveTo>
                  <a:close/>
                </a:path>
                <a:path w="63500" h="93344">
                  <a:moveTo>
                    <a:pt x="38417" y="33985"/>
                  </a:moveTo>
                  <a:lnTo>
                    <a:pt x="38366" y="33629"/>
                  </a:lnTo>
                  <a:lnTo>
                    <a:pt x="37376" y="33172"/>
                  </a:lnTo>
                  <a:lnTo>
                    <a:pt x="37465" y="33782"/>
                  </a:lnTo>
                  <a:lnTo>
                    <a:pt x="38417" y="33985"/>
                  </a:lnTo>
                  <a:close/>
                </a:path>
                <a:path w="63500" h="93344">
                  <a:moveTo>
                    <a:pt x="39255" y="9220"/>
                  </a:moveTo>
                  <a:lnTo>
                    <a:pt x="39154" y="8737"/>
                  </a:lnTo>
                  <a:lnTo>
                    <a:pt x="39103" y="8953"/>
                  </a:lnTo>
                  <a:lnTo>
                    <a:pt x="39255" y="9220"/>
                  </a:lnTo>
                  <a:close/>
                </a:path>
                <a:path w="63500" h="93344">
                  <a:moveTo>
                    <a:pt x="40068" y="29692"/>
                  </a:moveTo>
                  <a:lnTo>
                    <a:pt x="39992" y="29451"/>
                  </a:lnTo>
                  <a:lnTo>
                    <a:pt x="39954" y="29692"/>
                  </a:lnTo>
                  <a:close/>
                </a:path>
                <a:path w="63500" h="93344">
                  <a:moveTo>
                    <a:pt x="40551" y="30734"/>
                  </a:moveTo>
                  <a:lnTo>
                    <a:pt x="40284" y="30607"/>
                  </a:lnTo>
                  <a:lnTo>
                    <a:pt x="40411" y="30734"/>
                  </a:lnTo>
                  <a:lnTo>
                    <a:pt x="40551" y="30734"/>
                  </a:lnTo>
                  <a:close/>
                </a:path>
                <a:path w="63500" h="93344">
                  <a:moveTo>
                    <a:pt x="41325" y="5969"/>
                  </a:moveTo>
                  <a:lnTo>
                    <a:pt x="41236" y="5842"/>
                  </a:lnTo>
                  <a:lnTo>
                    <a:pt x="40817" y="5435"/>
                  </a:lnTo>
                  <a:lnTo>
                    <a:pt x="40830" y="5969"/>
                  </a:lnTo>
                  <a:lnTo>
                    <a:pt x="41325" y="5969"/>
                  </a:lnTo>
                  <a:close/>
                </a:path>
                <a:path w="63500" h="93344">
                  <a:moveTo>
                    <a:pt x="42443" y="23571"/>
                  </a:moveTo>
                  <a:lnTo>
                    <a:pt x="42252" y="23495"/>
                  </a:lnTo>
                  <a:lnTo>
                    <a:pt x="42037" y="23495"/>
                  </a:lnTo>
                  <a:lnTo>
                    <a:pt x="42189" y="23545"/>
                  </a:lnTo>
                  <a:lnTo>
                    <a:pt x="42443" y="23571"/>
                  </a:lnTo>
                  <a:close/>
                </a:path>
                <a:path w="63500" h="93344">
                  <a:moveTo>
                    <a:pt x="42875" y="6553"/>
                  </a:moveTo>
                  <a:lnTo>
                    <a:pt x="42760" y="6388"/>
                  </a:lnTo>
                  <a:lnTo>
                    <a:pt x="42875" y="6553"/>
                  </a:lnTo>
                  <a:close/>
                </a:path>
                <a:path w="63500" h="93344">
                  <a:moveTo>
                    <a:pt x="43637" y="39497"/>
                  </a:moveTo>
                  <a:lnTo>
                    <a:pt x="43535" y="39116"/>
                  </a:lnTo>
                  <a:lnTo>
                    <a:pt x="43459" y="39243"/>
                  </a:lnTo>
                  <a:lnTo>
                    <a:pt x="43637" y="39497"/>
                  </a:lnTo>
                  <a:close/>
                </a:path>
                <a:path w="63500" h="93344">
                  <a:moveTo>
                    <a:pt x="43764" y="75819"/>
                  </a:moveTo>
                  <a:lnTo>
                    <a:pt x="43522" y="75438"/>
                  </a:lnTo>
                  <a:lnTo>
                    <a:pt x="36144" y="75438"/>
                  </a:lnTo>
                  <a:lnTo>
                    <a:pt x="35394" y="75438"/>
                  </a:lnTo>
                  <a:lnTo>
                    <a:pt x="35204" y="75438"/>
                  </a:lnTo>
                  <a:lnTo>
                    <a:pt x="35026" y="75946"/>
                  </a:lnTo>
                  <a:lnTo>
                    <a:pt x="34925" y="76454"/>
                  </a:lnTo>
                  <a:lnTo>
                    <a:pt x="35648" y="78613"/>
                  </a:lnTo>
                  <a:lnTo>
                    <a:pt x="34226" y="79121"/>
                  </a:lnTo>
                  <a:lnTo>
                    <a:pt x="33909" y="78740"/>
                  </a:lnTo>
                  <a:lnTo>
                    <a:pt x="33985" y="79121"/>
                  </a:lnTo>
                  <a:lnTo>
                    <a:pt x="34340" y="79629"/>
                  </a:lnTo>
                  <a:lnTo>
                    <a:pt x="33756" y="79629"/>
                  </a:lnTo>
                  <a:lnTo>
                    <a:pt x="33616" y="79502"/>
                  </a:lnTo>
                  <a:lnTo>
                    <a:pt x="33464" y="79248"/>
                  </a:lnTo>
                  <a:lnTo>
                    <a:pt x="33515" y="80264"/>
                  </a:lnTo>
                  <a:lnTo>
                    <a:pt x="33083" y="80391"/>
                  </a:lnTo>
                  <a:lnTo>
                    <a:pt x="32905" y="79756"/>
                  </a:lnTo>
                  <a:lnTo>
                    <a:pt x="31597" y="80264"/>
                  </a:lnTo>
                  <a:lnTo>
                    <a:pt x="32029" y="81534"/>
                  </a:lnTo>
                  <a:lnTo>
                    <a:pt x="32118" y="82296"/>
                  </a:lnTo>
                  <a:lnTo>
                    <a:pt x="31242" y="83185"/>
                  </a:lnTo>
                  <a:lnTo>
                    <a:pt x="30645" y="82296"/>
                  </a:lnTo>
                  <a:lnTo>
                    <a:pt x="30480" y="82042"/>
                  </a:lnTo>
                  <a:lnTo>
                    <a:pt x="29387" y="82296"/>
                  </a:lnTo>
                  <a:lnTo>
                    <a:pt x="28765" y="82296"/>
                  </a:lnTo>
                  <a:lnTo>
                    <a:pt x="28689" y="82042"/>
                  </a:lnTo>
                  <a:lnTo>
                    <a:pt x="27203" y="82550"/>
                  </a:lnTo>
                  <a:lnTo>
                    <a:pt x="26504" y="84201"/>
                  </a:lnTo>
                  <a:lnTo>
                    <a:pt x="24942" y="85090"/>
                  </a:lnTo>
                  <a:lnTo>
                    <a:pt x="23660" y="83947"/>
                  </a:lnTo>
                  <a:lnTo>
                    <a:pt x="21361" y="85090"/>
                  </a:lnTo>
                  <a:lnTo>
                    <a:pt x="19672" y="84201"/>
                  </a:lnTo>
                  <a:lnTo>
                    <a:pt x="19799" y="84328"/>
                  </a:lnTo>
                  <a:lnTo>
                    <a:pt x="19824" y="84709"/>
                  </a:lnTo>
                  <a:lnTo>
                    <a:pt x="19646" y="85217"/>
                  </a:lnTo>
                  <a:lnTo>
                    <a:pt x="37465" y="85217"/>
                  </a:lnTo>
                  <a:lnTo>
                    <a:pt x="37261" y="86106"/>
                  </a:lnTo>
                  <a:lnTo>
                    <a:pt x="37998" y="85217"/>
                  </a:lnTo>
                  <a:lnTo>
                    <a:pt x="38112" y="85090"/>
                  </a:lnTo>
                  <a:lnTo>
                    <a:pt x="38430" y="84709"/>
                  </a:lnTo>
                  <a:lnTo>
                    <a:pt x="38887" y="84328"/>
                  </a:lnTo>
                  <a:lnTo>
                    <a:pt x="39268" y="83185"/>
                  </a:lnTo>
                  <a:lnTo>
                    <a:pt x="39560" y="82296"/>
                  </a:lnTo>
                  <a:lnTo>
                    <a:pt x="39611" y="82169"/>
                  </a:lnTo>
                  <a:lnTo>
                    <a:pt x="39204" y="82169"/>
                  </a:lnTo>
                  <a:lnTo>
                    <a:pt x="38950" y="82296"/>
                  </a:lnTo>
                  <a:lnTo>
                    <a:pt x="38874" y="82169"/>
                  </a:lnTo>
                  <a:lnTo>
                    <a:pt x="38912" y="81661"/>
                  </a:lnTo>
                  <a:lnTo>
                    <a:pt x="39560" y="81534"/>
                  </a:lnTo>
                  <a:lnTo>
                    <a:pt x="39852" y="81788"/>
                  </a:lnTo>
                  <a:lnTo>
                    <a:pt x="39865" y="81915"/>
                  </a:lnTo>
                  <a:lnTo>
                    <a:pt x="39928" y="81534"/>
                  </a:lnTo>
                  <a:lnTo>
                    <a:pt x="40106" y="80518"/>
                  </a:lnTo>
                  <a:lnTo>
                    <a:pt x="40233" y="80391"/>
                  </a:lnTo>
                  <a:lnTo>
                    <a:pt x="40970" y="79629"/>
                  </a:lnTo>
                  <a:lnTo>
                    <a:pt x="41440" y="79121"/>
                  </a:lnTo>
                  <a:lnTo>
                    <a:pt x="42125" y="78359"/>
                  </a:lnTo>
                  <a:lnTo>
                    <a:pt x="43040" y="77216"/>
                  </a:lnTo>
                  <a:lnTo>
                    <a:pt x="43764" y="75819"/>
                  </a:lnTo>
                  <a:close/>
                </a:path>
                <a:path w="63500" h="93344">
                  <a:moveTo>
                    <a:pt x="43967" y="61341"/>
                  </a:moveTo>
                  <a:lnTo>
                    <a:pt x="43535" y="61468"/>
                  </a:lnTo>
                  <a:lnTo>
                    <a:pt x="43510" y="61772"/>
                  </a:lnTo>
                  <a:lnTo>
                    <a:pt x="43865" y="61722"/>
                  </a:lnTo>
                  <a:lnTo>
                    <a:pt x="43967" y="61341"/>
                  </a:lnTo>
                  <a:close/>
                </a:path>
                <a:path w="63500" h="93344">
                  <a:moveTo>
                    <a:pt x="44843" y="35674"/>
                  </a:moveTo>
                  <a:lnTo>
                    <a:pt x="44500" y="35699"/>
                  </a:lnTo>
                  <a:lnTo>
                    <a:pt x="44272" y="35788"/>
                  </a:lnTo>
                  <a:lnTo>
                    <a:pt x="44107" y="35915"/>
                  </a:lnTo>
                  <a:lnTo>
                    <a:pt x="44284" y="36093"/>
                  </a:lnTo>
                  <a:lnTo>
                    <a:pt x="44843" y="35674"/>
                  </a:lnTo>
                  <a:close/>
                </a:path>
                <a:path w="63500" h="93344">
                  <a:moveTo>
                    <a:pt x="45389" y="3975"/>
                  </a:moveTo>
                  <a:close/>
                </a:path>
                <a:path w="63500" h="93344">
                  <a:moveTo>
                    <a:pt x="45415" y="4000"/>
                  </a:moveTo>
                  <a:close/>
                </a:path>
                <a:path w="63500" h="93344">
                  <a:moveTo>
                    <a:pt x="45669" y="4089"/>
                  </a:moveTo>
                  <a:lnTo>
                    <a:pt x="45440" y="4025"/>
                  </a:lnTo>
                  <a:lnTo>
                    <a:pt x="45580" y="4089"/>
                  </a:lnTo>
                  <a:close/>
                </a:path>
                <a:path w="63500" h="93344">
                  <a:moveTo>
                    <a:pt x="46228" y="32550"/>
                  </a:moveTo>
                  <a:lnTo>
                    <a:pt x="45745" y="33274"/>
                  </a:lnTo>
                  <a:lnTo>
                    <a:pt x="45923" y="33096"/>
                  </a:lnTo>
                  <a:lnTo>
                    <a:pt x="46101" y="32829"/>
                  </a:lnTo>
                  <a:lnTo>
                    <a:pt x="46228" y="32550"/>
                  </a:lnTo>
                  <a:close/>
                </a:path>
                <a:path w="63500" h="93344">
                  <a:moveTo>
                    <a:pt x="46228" y="4292"/>
                  </a:moveTo>
                  <a:lnTo>
                    <a:pt x="46189" y="3962"/>
                  </a:lnTo>
                  <a:lnTo>
                    <a:pt x="45923" y="4102"/>
                  </a:lnTo>
                  <a:lnTo>
                    <a:pt x="45669" y="4089"/>
                  </a:lnTo>
                  <a:lnTo>
                    <a:pt x="46228" y="4292"/>
                  </a:lnTo>
                  <a:close/>
                </a:path>
                <a:path w="63500" h="93344">
                  <a:moveTo>
                    <a:pt x="46697" y="18034"/>
                  </a:moveTo>
                  <a:lnTo>
                    <a:pt x="46570" y="17741"/>
                  </a:lnTo>
                  <a:lnTo>
                    <a:pt x="45605" y="17018"/>
                  </a:lnTo>
                  <a:lnTo>
                    <a:pt x="45440" y="18288"/>
                  </a:lnTo>
                  <a:lnTo>
                    <a:pt x="46101" y="18402"/>
                  </a:lnTo>
                  <a:lnTo>
                    <a:pt x="46228" y="19304"/>
                  </a:lnTo>
                  <a:lnTo>
                    <a:pt x="46596" y="18288"/>
                  </a:lnTo>
                  <a:lnTo>
                    <a:pt x="46697" y="18034"/>
                  </a:lnTo>
                  <a:close/>
                </a:path>
                <a:path w="63500" h="93344">
                  <a:moveTo>
                    <a:pt x="49707" y="12573"/>
                  </a:moveTo>
                  <a:lnTo>
                    <a:pt x="49530" y="12573"/>
                  </a:lnTo>
                  <a:lnTo>
                    <a:pt x="49479" y="12827"/>
                  </a:lnTo>
                  <a:lnTo>
                    <a:pt x="49707" y="12573"/>
                  </a:lnTo>
                  <a:close/>
                </a:path>
                <a:path w="63500" h="93344">
                  <a:moveTo>
                    <a:pt x="49733" y="14998"/>
                  </a:moveTo>
                  <a:lnTo>
                    <a:pt x="49466" y="15138"/>
                  </a:lnTo>
                  <a:lnTo>
                    <a:pt x="49593" y="15100"/>
                  </a:lnTo>
                  <a:lnTo>
                    <a:pt x="49733" y="14998"/>
                  </a:lnTo>
                  <a:close/>
                </a:path>
                <a:path w="63500" h="93344">
                  <a:moveTo>
                    <a:pt x="49898" y="12573"/>
                  </a:moveTo>
                  <a:lnTo>
                    <a:pt x="49822" y="12446"/>
                  </a:lnTo>
                  <a:lnTo>
                    <a:pt x="49707" y="12573"/>
                  </a:lnTo>
                  <a:lnTo>
                    <a:pt x="49898" y="12573"/>
                  </a:lnTo>
                  <a:close/>
                </a:path>
                <a:path w="63500" h="93344">
                  <a:moveTo>
                    <a:pt x="49974" y="16129"/>
                  </a:moveTo>
                  <a:lnTo>
                    <a:pt x="49847" y="15684"/>
                  </a:lnTo>
                  <a:lnTo>
                    <a:pt x="49618" y="15875"/>
                  </a:lnTo>
                  <a:lnTo>
                    <a:pt x="49974" y="16129"/>
                  </a:lnTo>
                  <a:close/>
                </a:path>
                <a:path w="63500" h="93344">
                  <a:moveTo>
                    <a:pt x="50076" y="15494"/>
                  </a:moveTo>
                  <a:lnTo>
                    <a:pt x="49796" y="15494"/>
                  </a:lnTo>
                  <a:lnTo>
                    <a:pt x="49847" y="15684"/>
                  </a:lnTo>
                  <a:lnTo>
                    <a:pt x="50076" y="15494"/>
                  </a:lnTo>
                  <a:close/>
                </a:path>
                <a:path w="63500" h="93344">
                  <a:moveTo>
                    <a:pt x="50152" y="127"/>
                  </a:moveTo>
                  <a:lnTo>
                    <a:pt x="50076" y="254"/>
                  </a:lnTo>
                  <a:lnTo>
                    <a:pt x="50152" y="127"/>
                  </a:lnTo>
                  <a:close/>
                </a:path>
                <a:path w="63500" h="93344">
                  <a:moveTo>
                    <a:pt x="50368" y="24333"/>
                  </a:moveTo>
                  <a:lnTo>
                    <a:pt x="49034" y="24892"/>
                  </a:lnTo>
                  <a:lnTo>
                    <a:pt x="48907" y="25120"/>
                  </a:lnTo>
                  <a:lnTo>
                    <a:pt x="49987" y="25781"/>
                  </a:lnTo>
                  <a:lnTo>
                    <a:pt x="50368" y="24333"/>
                  </a:lnTo>
                  <a:close/>
                </a:path>
                <a:path w="63500" h="93344">
                  <a:moveTo>
                    <a:pt x="50850" y="24130"/>
                  </a:moveTo>
                  <a:lnTo>
                    <a:pt x="50380" y="23749"/>
                  </a:lnTo>
                  <a:lnTo>
                    <a:pt x="50368" y="24333"/>
                  </a:lnTo>
                  <a:lnTo>
                    <a:pt x="50850" y="24130"/>
                  </a:lnTo>
                  <a:close/>
                </a:path>
                <a:path w="63500" h="93344">
                  <a:moveTo>
                    <a:pt x="50952" y="10718"/>
                  </a:moveTo>
                  <a:lnTo>
                    <a:pt x="50876" y="10922"/>
                  </a:lnTo>
                  <a:lnTo>
                    <a:pt x="50952" y="10718"/>
                  </a:lnTo>
                  <a:close/>
                </a:path>
                <a:path w="63500" h="93344">
                  <a:moveTo>
                    <a:pt x="51117" y="11252"/>
                  </a:moveTo>
                  <a:lnTo>
                    <a:pt x="50990" y="11303"/>
                  </a:lnTo>
                  <a:lnTo>
                    <a:pt x="51117" y="11252"/>
                  </a:lnTo>
                  <a:close/>
                </a:path>
                <a:path w="63500" h="93344">
                  <a:moveTo>
                    <a:pt x="51498" y="10668"/>
                  </a:moveTo>
                  <a:lnTo>
                    <a:pt x="51117" y="11252"/>
                  </a:lnTo>
                  <a:lnTo>
                    <a:pt x="51282" y="11176"/>
                  </a:lnTo>
                  <a:lnTo>
                    <a:pt x="51447" y="10922"/>
                  </a:lnTo>
                  <a:lnTo>
                    <a:pt x="51498" y="10668"/>
                  </a:lnTo>
                  <a:close/>
                </a:path>
                <a:path w="63500" h="93344">
                  <a:moveTo>
                    <a:pt x="52590" y="5473"/>
                  </a:moveTo>
                  <a:lnTo>
                    <a:pt x="52197" y="5232"/>
                  </a:lnTo>
                  <a:lnTo>
                    <a:pt x="52133" y="5524"/>
                  </a:lnTo>
                  <a:lnTo>
                    <a:pt x="52590" y="5473"/>
                  </a:lnTo>
                  <a:close/>
                </a:path>
                <a:path w="63500" h="93344">
                  <a:moveTo>
                    <a:pt x="53149" y="5080"/>
                  </a:moveTo>
                  <a:lnTo>
                    <a:pt x="52933" y="5080"/>
                  </a:lnTo>
                  <a:lnTo>
                    <a:pt x="53149" y="5080"/>
                  </a:lnTo>
                  <a:close/>
                </a:path>
                <a:path w="63500" h="93344">
                  <a:moveTo>
                    <a:pt x="54330" y="18503"/>
                  </a:moveTo>
                  <a:lnTo>
                    <a:pt x="54241" y="18948"/>
                  </a:lnTo>
                  <a:lnTo>
                    <a:pt x="54305" y="18757"/>
                  </a:lnTo>
                  <a:lnTo>
                    <a:pt x="54330" y="18503"/>
                  </a:lnTo>
                  <a:close/>
                </a:path>
                <a:path w="63500" h="93344">
                  <a:moveTo>
                    <a:pt x="54698" y="8737"/>
                  </a:moveTo>
                  <a:close/>
                </a:path>
                <a:path w="63500" h="93344">
                  <a:moveTo>
                    <a:pt x="54889" y="8204"/>
                  </a:moveTo>
                  <a:lnTo>
                    <a:pt x="54749" y="8204"/>
                  </a:lnTo>
                  <a:lnTo>
                    <a:pt x="54889" y="8204"/>
                  </a:lnTo>
                  <a:close/>
                </a:path>
                <a:path w="63500" h="93344">
                  <a:moveTo>
                    <a:pt x="54940" y="18161"/>
                  </a:moveTo>
                  <a:lnTo>
                    <a:pt x="54432" y="17780"/>
                  </a:lnTo>
                  <a:lnTo>
                    <a:pt x="54330" y="18503"/>
                  </a:lnTo>
                  <a:lnTo>
                    <a:pt x="54495" y="18288"/>
                  </a:lnTo>
                  <a:lnTo>
                    <a:pt x="54940" y="18161"/>
                  </a:lnTo>
                  <a:close/>
                </a:path>
                <a:path w="63500" h="93344">
                  <a:moveTo>
                    <a:pt x="55181" y="6604"/>
                  </a:moveTo>
                  <a:lnTo>
                    <a:pt x="54749" y="6705"/>
                  </a:lnTo>
                  <a:lnTo>
                    <a:pt x="54533" y="6794"/>
                  </a:lnTo>
                  <a:lnTo>
                    <a:pt x="55181" y="6604"/>
                  </a:lnTo>
                  <a:close/>
                </a:path>
                <a:path w="63500" h="93344">
                  <a:moveTo>
                    <a:pt x="55638" y="7620"/>
                  </a:moveTo>
                  <a:lnTo>
                    <a:pt x="54902" y="7620"/>
                  </a:lnTo>
                  <a:lnTo>
                    <a:pt x="55295" y="7747"/>
                  </a:lnTo>
                  <a:lnTo>
                    <a:pt x="55613" y="7645"/>
                  </a:lnTo>
                  <a:close/>
                </a:path>
                <a:path w="63500" h="93344">
                  <a:moveTo>
                    <a:pt x="55778" y="7543"/>
                  </a:moveTo>
                  <a:lnTo>
                    <a:pt x="55613" y="7645"/>
                  </a:lnTo>
                  <a:lnTo>
                    <a:pt x="55778" y="7543"/>
                  </a:lnTo>
                  <a:close/>
                </a:path>
                <a:path w="63500" h="93344">
                  <a:moveTo>
                    <a:pt x="57251" y="5969"/>
                  </a:moveTo>
                  <a:lnTo>
                    <a:pt x="56654" y="6045"/>
                  </a:lnTo>
                  <a:lnTo>
                    <a:pt x="55791" y="6477"/>
                  </a:lnTo>
                  <a:lnTo>
                    <a:pt x="57251" y="5969"/>
                  </a:lnTo>
                  <a:close/>
                </a:path>
                <a:path w="63500" h="93344">
                  <a:moveTo>
                    <a:pt x="57302" y="5715"/>
                  </a:moveTo>
                  <a:lnTo>
                    <a:pt x="57061" y="5740"/>
                  </a:lnTo>
                  <a:lnTo>
                    <a:pt x="56210" y="6096"/>
                  </a:lnTo>
                  <a:lnTo>
                    <a:pt x="56654" y="6045"/>
                  </a:lnTo>
                  <a:lnTo>
                    <a:pt x="57302" y="5715"/>
                  </a:lnTo>
                  <a:close/>
                </a:path>
                <a:path w="63500" h="93344">
                  <a:moveTo>
                    <a:pt x="57492" y="6883"/>
                  </a:moveTo>
                  <a:lnTo>
                    <a:pt x="57353" y="6896"/>
                  </a:lnTo>
                  <a:lnTo>
                    <a:pt x="57200" y="6921"/>
                  </a:lnTo>
                  <a:lnTo>
                    <a:pt x="57467" y="6946"/>
                  </a:lnTo>
                  <a:close/>
                </a:path>
                <a:path w="63500" h="93344">
                  <a:moveTo>
                    <a:pt x="59118" y="1549"/>
                  </a:moveTo>
                  <a:lnTo>
                    <a:pt x="59055" y="1358"/>
                  </a:lnTo>
                  <a:lnTo>
                    <a:pt x="58953" y="1206"/>
                  </a:lnTo>
                  <a:lnTo>
                    <a:pt x="58102" y="1778"/>
                  </a:lnTo>
                  <a:lnTo>
                    <a:pt x="58216" y="1016"/>
                  </a:lnTo>
                  <a:lnTo>
                    <a:pt x="56883" y="889"/>
                  </a:lnTo>
                  <a:lnTo>
                    <a:pt x="58077" y="2032"/>
                  </a:lnTo>
                  <a:lnTo>
                    <a:pt x="58102" y="1816"/>
                  </a:lnTo>
                  <a:lnTo>
                    <a:pt x="58356" y="1816"/>
                  </a:lnTo>
                  <a:lnTo>
                    <a:pt x="58940" y="1638"/>
                  </a:lnTo>
                  <a:lnTo>
                    <a:pt x="58940" y="1892"/>
                  </a:lnTo>
                  <a:lnTo>
                    <a:pt x="59118" y="1549"/>
                  </a:lnTo>
                  <a:close/>
                </a:path>
                <a:path w="63500" h="93344">
                  <a:moveTo>
                    <a:pt x="59194" y="10160"/>
                  </a:moveTo>
                  <a:lnTo>
                    <a:pt x="52146" y="10160"/>
                  </a:lnTo>
                  <a:lnTo>
                    <a:pt x="52070" y="10541"/>
                  </a:lnTo>
                  <a:lnTo>
                    <a:pt x="52997" y="10541"/>
                  </a:lnTo>
                  <a:lnTo>
                    <a:pt x="53060" y="11430"/>
                  </a:lnTo>
                  <a:lnTo>
                    <a:pt x="52692" y="11518"/>
                  </a:lnTo>
                  <a:lnTo>
                    <a:pt x="52819" y="11430"/>
                  </a:lnTo>
                  <a:lnTo>
                    <a:pt x="52641" y="11442"/>
                  </a:lnTo>
                  <a:lnTo>
                    <a:pt x="52565" y="12700"/>
                  </a:lnTo>
                  <a:lnTo>
                    <a:pt x="51739" y="12192"/>
                  </a:lnTo>
                  <a:lnTo>
                    <a:pt x="52451" y="11684"/>
                  </a:lnTo>
                  <a:lnTo>
                    <a:pt x="52527" y="11557"/>
                  </a:lnTo>
                  <a:lnTo>
                    <a:pt x="50914" y="11557"/>
                  </a:lnTo>
                  <a:lnTo>
                    <a:pt x="50990" y="11430"/>
                  </a:lnTo>
                  <a:lnTo>
                    <a:pt x="50990" y="11303"/>
                  </a:lnTo>
                  <a:lnTo>
                    <a:pt x="50876" y="11049"/>
                  </a:lnTo>
                  <a:lnTo>
                    <a:pt x="49428" y="11303"/>
                  </a:lnTo>
                  <a:lnTo>
                    <a:pt x="51346" y="12192"/>
                  </a:lnTo>
                  <a:lnTo>
                    <a:pt x="50507" y="13081"/>
                  </a:lnTo>
                  <a:lnTo>
                    <a:pt x="50190" y="12573"/>
                  </a:lnTo>
                  <a:lnTo>
                    <a:pt x="49898" y="12573"/>
                  </a:lnTo>
                  <a:lnTo>
                    <a:pt x="50228" y="13081"/>
                  </a:lnTo>
                  <a:lnTo>
                    <a:pt x="50355" y="13843"/>
                  </a:lnTo>
                  <a:lnTo>
                    <a:pt x="49504" y="14224"/>
                  </a:lnTo>
                  <a:lnTo>
                    <a:pt x="49898" y="14605"/>
                  </a:lnTo>
                  <a:lnTo>
                    <a:pt x="49923" y="14859"/>
                  </a:lnTo>
                  <a:lnTo>
                    <a:pt x="49720" y="15113"/>
                  </a:lnTo>
                  <a:lnTo>
                    <a:pt x="50190" y="14859"/>
                  </a:lnTo>
                  <a:lnTo>
                    <a:pt x="50507" y="15240"/>
                  </a:lnTo>
                  <a:lnTo>
                    <a:pt x="50266" y="15430"/>
                  </a:lnTo>
                  <a:lnTo>
                    <a:pt x="50139" y="15621"/>
                  </a:lnTo>
                  <a:lnTo>
                    <a:pt x="50025" y="16256"/>
                  </a:lnTo>
                  <a:lnTo>
                    <a:pt x="50139" y="16637"/>
                  </a:lnTo>
                  <a:lnTo>
                    <a:pt x="48145" y="16002"/>
                  </a:lnTo>
                  <a:lnTo>
                    <a:pt x="48094" y="17145"/>
                  </a:lnTo>
                  <a:lnTo>
                    <a:pt x="47561" y="17272"/>
                  </a:lnTo>
                  <a:lnTo>
                    <a:pt x="47269" y="16510"/>
                  </a:lnTo>
                  <a:lnTo>
                    <a:pt x="46850" y="16637"/>
                  </a:lnTo>
                  <a:lnTo>
                    <a:pt x="46799" y="17741"/>
                  </a:lnTo>
                  <a:lnTo>
                    <a:pt x="47040" y="19177"/>
                  </a:lnTo>
                  <a:lnTo>
                    <a:pt x="47142" y="19050"/>
                  </a:lnTo>
                  <a:lnTo>
                    <a:pt x="47028" y="18630"/>
                  </a:lnTo>
                  <a:lnTo>
                    <a:pt x="47231" y="18935"/>
                  </a:lnTo>
                  <a:lnTo>
                    <a:pt x="47332" y="18580"/>
                  </a:lnTo>
                  <a:lnTo>
                    <a:pt x="47307" y="18034"/>
                  </a:lnTo>
                  <a:lnTo>
                    <a:pt x="47599" y="17780"/>
                  </a:lnTo>
                  <a:lnTo>
                    <a:pt x="47713" y="18440"/>
                  </a:lnTo>
                  <a:lnTo>
                    <a:pt x="48272" y="18669"/>
                  </a:lnTo>
                  <a:lnTo>
                    <a:pt x="47739" y="18618"/>
                  </a:lnTo>
                  <a:lnTo>
                    <a:pt x="47332" y="18580"/>
                  </a:lnTo>
                  <a:lnTo>
                    <a:pt x="47307" y="19050"/>
                  </a:lnTo>
                  <a:lnTo>
                    <a:pt x="47967" y="20066"/>
                  </a:lnTo>
                  <a:lnTo>
                    <a:pt x="46888" y="20320"/>
                  </a:lnTo>
                  <a:lnTo>
                    <a:pt x="45440" y="19177"/>
                  </a:lnTo>
                  <a:lnTo>
                    <a:pt x="44069" y="19812"/>
                  </a:lnTo>
                  <a:lnTo>
                    <a:pt x="44919" y="21590"/>
                  </a:lnTo>
                  <a:lnTo>
                    <a:pt x="43675" y="22606"/>
                  </a:lnTo>
                  <a:lnTo>
                    <a:pt x="44221" y="22352"/>
                  </a:lnTo>
                  <a:lnTo>
                    <a:pt x="44716" y="22987"/>
                  </a:lnTo>
                  <a:lnTo>
                    <a:pt x="43776" y="23241"/>
                  </a:lnTo>
                  <a:lnTo>
                    <a:pt x="43738" y="23876"/>
                  </a:lnTo>
                  <a:lnTo>
                    <a:pt x="43256" y="23495"/>
                  </a:lnTo>
                  <a:lnTo>
                    <a:pt x="42887" y="23622"/>
                  </a:lnTo>
                  <a:lnTo>
                    <a:pt x="42443" y="23622"/>
                  </a:lnTo>
                  <a:lnTo>
                    <a:pt x="42837" y="23876"/>
                  </a:lnTo>
                  <a:lnTo>
                    <a:pt x="41795" y="24638"/>
                  </a:lnTo>
                  <a:lnTo>
                    <a:pt x="42760" y="25400"/>
                  </a:lnTo>
                  <a:lnTo>
                    <a:pt x="41706" y="25527"/>
                  </a:lnTo>
                  <a:lnTo>
                    <a:pt x="40754" y="26543"/>
                  </a:lnTo>
                  <a:lnTo>
                    <a:pt x="42506" y="27686"/>
                  </a:lnTo>
                  <a:lnTo>
                    <a:pt x="41732" y="28702"/>
                  </a:lnTo>
                  <a:lnTo>
                    <a:pt x="41325" y="28067"/>
                  </a:lnTo>
                  <a:lnTo>
                    <a:pt x="40678" y="28321"/>
                  </a:lnTo>
                  <a:lnTo>
                    <a:pt x="40665" y="27432"/>
                  </a:lnTo>
                  <a:lnTo>
                    <a:pt x="40449" y="27813"/>
                  </a:lnTo>
                  <a:lnTo>
                    <a:pt x="40182" y="28067"/>
                  </a:lnTo>
                  <a:lnTo>
                    <a:pt x="40551" y="28321"/>
                  </a:lnTo>
                  <a:lnTo>
                    <a:pt x="40081" y="28321"/>
                  </a:lnTo>
                  <a:lnTo>
                    <a:pt x="40767" y="29718"/>
                  </a:lnTo>
                  <a:lnTo>
                    <a:pt x="40081" y="29718"/>
                  </a:lnTo>
                  <a:lnTo>
                    <a:pt x="40246" y="29972"/>
                  </a:lnTo>
                  <a:lnTo>
                    <a:pt x="40805" y="30353"/>
                  </a:lnTo>
                  <a:lnTo>
                    <a:pt x="40551" y="30734"/>
                  </a:lnTo>
                  <a:lnTo>
                    <a:pt x="40335" y="31496"/>
                  </a:lnTo>
                  <a:lnTo>
                    <a:pt x="41122" y="31369"/>
                  </a:lnTo>
                  <a:lnTo>
                    <a:pt x="38862" y="31750"/>
                  </a:lnTo>
                  <a:lnTo>
                    <a:pt x="39865" y="34671"/>
                  </a:lnTo>
                  <a:lnTo>
                    <a:pt x="37998" y="35052"/>
                  </a:lnTo>
                  <a:lnTo>
                    <a:pt x="37896" y="35814"/>
                  </a:lnTo>
                  <a:lnTo>
                    <a:pt x="37795" y="36957"/>
                  </a:lnTo>
                  <a:lnTo>
                    <a:pt x="37668" y="37592"/>
                  </a:lnTo>
                  <a:lnTo>
                    <a:pt x="37579" y="37973"/>
                  </a:lnTo>
                  <a:lnTo>
                    <a:pt x="37414" y="37846"/>
                  </a:lnTo>
                  <a:lnTo>
                    <a:pt x="37287" y="37973"/>
                  </a:lnTo>
                  <a:lnTo>
                    <a:pt x="37388" y="37846"/>
                  </a:lnTo>
                  <a:lnTo>
                    <a:pt x="37261" y="37973"/>
                  </a:lnTo>
                  <a:lnTo>
                    <a:pt x="36525" y="38735"/>
                  </a:lnTo>
                  <a:lnTo>
                    <a:pt x="38874" y="38862"/>
                  </a:lnTo>
                  <a:lnTo>
                    <a:pt x="38023" y="40005"/>
                  </a:lnTo>
                  <a:lnTo>
                    <a:pt x="36931" y="40386"/>
                  </a:lnTo>
                  <a:lnTo>
                    <a:pt x="37477" y="39497"/>
                  </a:lnTo>
                  <a:lnTo>
                    <a:pt x="37630" y="39243"/>
                  </a:lnTo>
                  <a:lnTo>
                    <a:pt x="37185" y="39497"/>
                  </a:lnTo>
                  <a:lnTo>
                    <a:pt x="35217" y="39370"/>
                  </a:lnTo>
                  <a:lnTo>
                    <a:pt x="37109" y="41148"/>
                  </a:lnTo>
                  <a:lnTo>
                    <a:pt x="35890" y="41910"/>
                  </a:lnTo>
                  <a:lnTo>
                    <a:pt x="35801" y="41656"/>
                  </a:lnTo>
                  <a:lnTo>
                    <a:pt x="35064" y="42291"/>
                  </a:lnTo>
                  <a:lnTo>
                    <a:pt x="36309" y="43434"/>
                  </a:lnTo>
                  <a:lnTo>
                    <a:pt x="36144" y="44450"/>
                  </a:lnTo>
                  <a:lnTo>
                    <a:pt x="35839" y="44450"/>
                  </a:lnTo>
                  <a:lnTo>
                    <a:pt x="36804" y="45212"/>
                  </a:lnTo>
                  <a:lnTo>
                    <a:pt x="37084" y="46609"/>
                  </a:lnTo>
                  <a:lnTo>
                    <a:pt x="37299" y="47332"/>
                  </a:lnTo>
                  <a:lnTo>
                    <a:pt x="37452" y="47244"/>
                  </a:lnTo>
                  <a:lnTo>
                    <a:pt x="37680" y="48133"/>
                  </a:lnTo>
                  <a:lnTo>
                    <a:pt x="37249" y="48514"/>
                  </a:lnTo>
                  <a:lnTo>
                    <a:pt x="36906" y="49149"/>
                  </a:lnTo>
                  <a:lnTo>
                    <a:pt x="36068" y="49276"/>
                  </a:lnTo>
                  <a:lnTo>
                    <a:pt x="35979" y="48387"/>
                  </a:lnTo>
                  <a:lnTo>
                    <a:pt x="34899" y="48895"/>
                  </a:lnTo>
                  <a:lnTo>
                    <a:pt x="36068" y="49530"/>
                  </a:lnTo>
                  <a:lnTo>
                    <a:pt x="35890" y="50038"/>
                  </a:lnTo>
                  <a:lnTo>
                    <a:pt x="35407" y="49911"/>
                  </a:lnTo>
                  <a:lnTo>
                    <a:pt x="35623" y="51308"/>
                  </a:lnTo>
                  <a:lnTo>
                    <a:pt x="36855" y="51308"/>
                  </a:lnTo>
                  <a:lnTo>
                    <a:pt x="36868" y="52705"/>
                  </a:lnTo>
                  <a:lnTo>
                    <a:pt x="37223" y="52451"/>
                  </a:lnTo>
                  <a:lnTo>
                    <a:pt x="38468" y="53213"/>
                  </a:lnTo>
                  <a:lnTo>
                    <a:pt x="36601" y="53213"/>
                  </a:lnTo>
                  <a:lnTo>
                    <a:pt x="37553" y="53848"/>
                  </a:lnTo>
                  <a:lnTo>
                    <a:pt x="36372" y="54229"/>
                  </a:lnTo>
                  <a:lnTo>
                    <a:pt x="36715" y="54737"/>
                  </a:lnTo>
                  <a:lnTo>
                    <a:pt x="37706" y="55880"/>
                  </a:lnTo>
                  <a:lnTo>
                    <a:pt x="38036" y="56769"/>
                  </a:lnTo>
                  <a:lnTo>
                    <a:pt x="37579" y="56591"/>
                  </a:lnTo>
                  <a:lnTo>
                    <a:pt x="38087" y="57277"/>
                  </a:lnTo>
                  <a:lnTo>
                    <a:pt x="38163" y="58293"/>
                  </a:lnTo>
                  <a:lnTo>
                    <a:pt x="35814" y="58293"/>
                  </a:lnTo>
                  <a:lnTo>
                    <a:pt x="37858" y="60960"/>
                  </a:lnTo>
                  <a:lnTo>
                    <a:pt x="36106" y="61849"/>
                  </a:lnTo>
                  <a:lnTo>
                    <a:pt x="37147" y="63373"/>
                  </a:lnTo>
                  <a:lnTo>
                    <a:pt x="36182" y="64897"/>
                  </a:lnTo>
                  <a:lnTo>
                    <a:pt x="36131" y="66040"/>
                  </a:lnTo>
                  <a:lnTo>
                    <a:pt x="36245" y="67056"/>
                  </a:lnTo>
                  <a:lnTo>
                    <a:pt x="38036" y="66294"/>
                  </a:lnTo>
                  <a:lnTo>
                    <a:pt x="36817" y="67297"/>
                  </a:lnTo>
                  <a:lnTo>
                    <a:pt x="36322" y="67691"/>
                  </a:lnTo>
                  <a:lnTo>
                    <a:pt x="36537" y="67665"/>
                  </a:lnTo>
                  <a:lnTo>
                    <a:pt x="36296" y="68046"/>
                  </a:lnTo>
                  <a:lnTo>
                    <a:pt x="36804" y="67627"/>
                  </a:lnTo>
                  <a:lnTo>
                    <a:pt x="37096" y="67589"/>
                  </a:lnTo>
                  <a:lnTo>
                    <a:pt x="37299" y="69062"/>
                  </a:lnTo>
                  <a:lnTo>
                    <a:pt x="38087" y="68186"/>
                  </a:lnTo>
                  <a:lnTo>
                    <a:pt x="37807" y="68186"/>
                  </a:lnTo>
                  <a:lnTo>
                    <a:pt x="37134" y="67589"/>
                  </a:lnTo>
                  <a:lnTo>
                    <a:pt x="38176" y="67437"/>
                  </a:lnTo>
                  <a:lnTo>
                    <a:pt x="38277" y="68199"/>
                  </a:lnTo>
                  <a:lnTo>
                    <a:pt x="37045" y="69596"/>
                  </a:lnTo>
                  <a:lnTo>
                    <a:pt x="36499" y="69850"/>
                  </a:lnTo>
                  <a:lnTo>
                    <a:pt x="36639" y="69088"/>
                  </a:lnTo>
                  <a:lnTo>
                    <a:pt x="36195" y="69088"/>
                  </a:lnTo>
                  <a:lnTo>
                    <a:pt x="36055" y="70104"/>
                  </a:lnTo>
                  <a:lnTo>
                    <a:pt x="35407" y="69596"/>
                  </a:lnTo>
                  <a:lnTo>
                    <a:pt x="34874" y="70104"/>
                  </a:lnTo>
                  <a:lnTo>
                    <a:pt x="35560" y="70104"/>
                  </a:lnTo>
                  <a:lnTo>
                    <a:pt x="35648" y="70231"/>
                  </a:lnTo>
                  <a:lnTo>
                    <a:pt x="35750" y="70612"/>
                  </a:lnTo>
                  <a:lnTo>
                    <a:pt x="35547" y="70993"/>
                  </a:lnTo>
                  <a:lnTo>
                    <a:pt x="36449" y="70358"/>
                  </a:lnTo>
                  <a:lnTo>
                    <a:pt x="37388" y="71755"/>
                  </a:lnTo>
                  <a:lnTo>
                    <a:pt x="34848" y="71374"/>
                  </a:lnTo>
                  <a:lnTo>
                    <a:pt x="35687" y="72771"/>
                  </a:lnTo>
                  <a:lnTo>
                    <a:pt x="35140" y="72263"/>
                  </a:lnTo>
                  <a:lnTo>
                    <a:pt x="35229" y="73406"/>
                  </a:lnTo>
                  <a:lnTo>
                    <a:pt x="35344" y="74549"/>
                  </a:lnTo>
                  <a:lnTo>
                    <a:pt x="35483" y="74930"/>
                  </a:lnTo>
                  <a:lnTo>
                    <a:pt x="35814" y="75184"/>
                  </a:lnTo>
                  <a:lnTo>
                    <a:pt x="43370" y="75184"/>
                  </a:lnTo>
                  <a:lnTo>
                    <a:pt x="43218" y="74930"/>
                  </a:lnTo>
                  <a:lnTo>
                    <a:pt x="43154" y="74803"/>
                  </a:lnTo>
                  <a:lnTo>
                    <a:pt x="42646" y="73279"/>
                  </a:lnTo>
                  <a:lnTo>
                    <a:pt x="42621" y="72771"/>
                  </a:lnTo>
                  <a:lnTo>
                    <a:pt x="42773" y="72136"/>
                  </a:lnTo>
                  <a:lnTo>
                    <a:pt x="43103" y="73533"/>
                  </a:lnTo>
                  <a:lnTo>
                    <a:pt x="43535" y="73025"/>
                  </a:lnTo>
                  <a:lnTo>
                    <a:pt x="43497" y="72644"/>
                  </a:lnTo>
                  <a:lnTo>
                    <a:pt x="43218" y="72136"/>
                  </a:lnTo>
                  <a:lnTo>
                    <a:pt x="43002" y="71755"/>
                  </a:lnTo>
                  <a:lnTo>
                    <a:pt x="42494" y="70866"/>
                  </a:lnTo>
                  <a:lnTo>
                    <a:pt x="43256" y="70358"/>
                  </a:lnTo>
                  <a:lnTo>
                    <a:pt x="44030" y="69850"/>
                  </a:lnTo>
                  <a:lnTo>
                    <a:pt x="43129" y="68199"/>
                  </a:lnTo>
                  <a:lnTo>
                    <a:pt x="44411" y="67437"/>
                  </a:lnTo>
                  <a:lnTo>
                    <a:pt x="45491" y="66802"/>
                  </a:lnTo>
                  <a:lnTo>
                    <a:pt x="45021" y="66294"/>
                  </a:lnTo>
                  <a:lnTo>
                    <a:pt x="42799" y="63881"/>
                  </a:lnTo>
                  <a:lnTo>
                    <a:pt x="44030" y="62230"/>
                  </a:lnTo>
                  <a:lnTo>
                    <a:pt x="44132" y="62103"/>
                  </a:lnTo>
                  <a:lnTo>
                    <a:pt x="43599" y="62230"/>
                  </a:lnTo>
                  <a:lnTo>
                    <a:pt x="43027" y="61849"/>
                  </a:lnTo>
                  <a:lnTo>
                    <a:pt x="43434" y="61785"/>
                  </a:lnTo>
                  <a:lnTo>
                    <a:pt x="43192" y="61595"/>
                  </a:lnTo>
                  <a:lnTo>
                    <a:pt x="42252" y="58293"/>
                  </a:lnTo>
                  <a:lnTo>
                    <a:pt x="42367" y="57531"/>
                  </a:lnTo>
                  <a:lnTo>
                    <a:pt x="42557" y="56769"/>
                  </a:lnTo>
                  <a:lnTo>
                    <a:pt x="43065" y="54737"/>
                  </a:lnTo>
                  <a:lnTo>
                    <a:pt x="43180" y="54102"/>
                  </a:lnTo>
                  <a:lnTo>
                    <a:pt x="43319" y="52451"/>
                  </a:lnTo>
                  <a:lnTo>
                    <a:pt x="43446" y="51054"/>
                  </a:lnTo>
                  <a:lnTo>
                    <a:pt x="43459" y="50546"/>
                  </a:lnTo>
                  <a:lnTo>
                    <a:pt x="43497" y="49784"/>
                  </a:lnTo>
                  <a:lnTo>
                    <a:pt x="40576" y="50546"/>
                  </a:lnTo>
                  <a:lnTo>
                    <a:pt x="40957" y="50038"/>
                  </a:lnTo>
                  <a:lnTo>
                    <a:pt x="41516" y="49276"/>
                  </a:lnTo>
                  <a:lnTo>
                    <a:pt x="41808" y="48895"/>
                  </a:lnTo>
                  <a:lnTo>
                    <a:pt x="42837" y="49276"/>
                  </a:lnTo>
                  <a:lnTo>
                    <a:pt x="42621" y="48895"/>
                  </a:lnTo>
                  <a:lnTo>
                    <a:pt x="41719" y="47244"/>
                  </a:lnTo>
                  <a:lnTo>
                    <a:pt x="41516" y="46863"/>
                  </a:lnTo>
                  <a:lnTo>
                    <a:pt x="42697" y="44704"/>
                  </a:lnTo>
                  <a:lnTo>
                    <a:pt x="42646" y="43815"/>
                  </a:lnTo>
                  <a:lnTo>
                    <a:pt x="42151" y="42164"/>
                  </a:lnTo>
                  <a:lnTo>
                    <a:pt x="42367" y="42291"/>
                  </a:lnTo>
                  <a:lnTo>
                    <a:pt x="42672" y="42291"/>
                  </a:lnTo>
                  <a:lnTo>
                    <a:pt x="42633" y="42545"/>
                  </a:lnTo>
                  <a:lnTo>
                    <a:pt x="43383" y="42164"/>
                  </a:lnTo>
                  <a:lnTo>
                    <a:pt x="43307" y="41910"/>
                  </a:lnTo>
                  <a:lnTo>
                    <a:pt x="42989" y="40894"/>
                  </a:lnTo>
                  <a:lnTo>
                    <a:pt x="42379" y="40767"/>
                  </a:lnTo>
                  <a:lnTo>
                    <a:pt x="42519" y="40386"/>
                  </a:lnTo>
                  <a:lnTo>
                    <a:pt x="42926" y="40767"/>
                  </a:lnTo>
                  <a:lnTo>
                    <a:pt x="43268" y="40640"/>
                  </a:lnTo>
                  <a:lnTo>
                    <a:pt x="43751" y="40259"/>
                  </a:lnTo>
                  <a:lnTo>
                    <a:pt x="42633" y="39243"/>
                  </a:lnTo>
                  <a:lnTo>
                    <a:pt x="43383" y="39141"/>
                  </a:lnTo>
                  <a:lnTo>
                    <a:pt x="43649" y="38735"/>
                  </a:lnTo>
                  <a:lnTo>
                    <a:pt x="44018" y="38227"/>
                  </a:lnTo>
                  <a:lnTo>
                    <a:pt x="44107" y="38100"/>
                  </a:lnTo>
                  <a:lnTo>
                    <a:pt x="43218" y="38227"/>
                  </a:lnTo>
                  <a:lnTo>
                    <a:pt x="43738" y="37592"/>
                  </a:lnTo>
                  <a:lnTo>
                    <a:pt x="43624" y="36957"/>
                  </a:lnTo>
                  <a:lnTo>
                    <a:pt x="43408" y="36449"/>
                  </a:lnTo>
                  <a:lnTo>
                    <a:pt x="44107" y="35941"/>
                  </a:lnTo>
                  <a:lnTo>
                    <a:pt x="43383" y="35179"/>
                  </a:lnTo>
                  <a:lnTo>
                    <a:pt x="45123" y="34798"/>
                  </a:lnTo>
                  <a:lnTo>
                    <a:pt x="43929" y="34036"/>
                  </a:lnTo>
                  <a:lnTo>
                    <a:pt x="45173" y="34671"/>
                  </a:lnTo>
                  <a:lnTo>
                    <a:pt x="45326" y="34036"/>
                  </a:lnTo>
                  <a:lnTo>
                    <a:pt x="45554" y="33147"/>
                  </a:lnTo>
                  <a:lnTo>
                    <a:pt x="45237" y="32385"/>
                  </a:lnTo>
                  <a:lnTo>
                    <a:pt x="45542" y="32639"/>
                  </a:lnTo>
                  <a:lnTo>
                    <a:pt x="45656" y="32385"/>
                  </a:lnTo>
                  <a:lnTo>
                    <a:pt x="45847" y="32004"/>
                  </a:lnTo>
                  <a:lnTo>
                    <a:pt x="46240" y="32499"/>
                  </a:lnTo>
                  <a:lnTo>
                    <a:pt x="46469" y="32004"/>
                  </a:lnTo>
                  <a:lnTo>
                    <a:pt x="46558" y="31369"/>
                  </a:lnTo>
                  <a:lnTo>
                    <a:pt x="45872" y="31115"/>
                  </a:lnTo>
                  <a:lnTo>
                    <a:pt x="47904" y="30861"/>
                  </a:lnTo>
                  <a:lnTo>
                    <a:pt x="46151" y="28702"/>
                  </a:lnTo>
                  <a:lnTo>
                    <a:pt x="45847" y="28321"/>
                  </a:lnTo>
                  <a:lnTo>
                    <a:pt x="48056" y="28829"/>
                  </a:lnTo>
                  <a:lnTo>
                    <a:pt x="48133" y="28321"/>
                  </a:lnTo>
                  <a:lnTo>
                    <a:pt x="48374" y="26797"/>
                  </a:lnTo>
                  <a:lnTo>
                    <a:pt x="48907" y="25120"/>
                  </a:lnTo>
                  <a:lnTo>
                    <a:pt x="48971" y="24917"/>
                  </a:lnTo>
                  <a:lnTo>
                    <a:pt x="49453" y="23876"/>
                  </a:lnTo>
                  <a:lnTo>
                    <a:pt x="49745" y="23241"/>
                  </a:lnTo>
                  <a:lnTo>
                    <a:pt x="50380" y="23749"/>
                  </a:lnTo>
                  <a:lnTo>
                    <a:pt x="50228" y="23241"/>
                  </a:lnTo>
                  <a:lnTo>
                    <a:pt x="50050" y="22606"/>
                  </a:lnTo>
                  <a:lnTo>
                    <a:pt x="50304" y="22352"/>
                  </a:lnTo>
                  <a:lnTo>
                    <a:pt x="51333" y="21336"/>
                  </a:lnTo>
                  <a:lnTo>
                    <a:pt x="51752" y="21209"/>
                  </a:lnTo>
                  <a:lnTo>
                    <a:pt x="51777" y="22225"/>
                  </a:lnTo>
                  <a:lnTo>
                    <a:pt x="52108" y="21209"/>
                  </a:lnTo>
                  <a:lnTo>
                    <a:pt x="52324" y="20574"/>
                  </a:lnTo>
                  <a:lnTo>
                    <a:pt x="52768" y="20320"/>
                  </a:lnTo>
                  <a:lnTo>
                    <a:pt x="53873" y="19685"/>
                  </a:lnTo>
                  <a:lnTo>
                    <a:pt x="54102" y="18669"/>
                  </a:lnTo>
                  <a:lnTo>
                    <a:pt x="54229" y="18122"/>
                  </a:lnTo>
                  <a:lnTo>
                    <a:pt x="53365" y="17907"/>
                  </a:lnTo>
                  <a:lnTo>
                    <a:pt x="53378" y="17780"/>
                  </a:lnTo>
                  <a:lnTo>
                    <a:pt x="53403" y="17653"/>
                  </a:lnTo>
                  <a:lnTo>
                    <a:pt x="53467" y="17272"/>
                  </a:lnTo>
                  <a:lnTo>
                    <a:pt x="53568" y="16637"/>
                  </a:lnTo>
                  <a:lnTo>
                    <a:pt x="53454" y="15786"/>
                  </a:lnTo>
                  <a:lnTo>
                    <a:pt x="53657" y="16078"/>
                  </a:lnTo>
                  <a:lnTo>
                    <a:pt x="53530" y="15836"/>
                  </a:lnTo>
                  <a:lnTo>
                    <a:pt x="53670" y="16002"/>
                  </a:lnTo>
                  <a:lnTo>
                    <a:pt x="53784" y="16256"/>
                  </a:lnTo>
                  <a:lnTo>
                    <a:pt x="54381" y="17145"/>
                  </a:lnTo>
                  <a:lnTo>
                    <a:pt x="54571" y="15621"/>
                  </a:lnTo>
                  <a:lnTo>
                    <a:pt x="54673" y="14859"/>
                  </a:lnTo>
                  <a:lnTo>
                    <a:pt x="54686" y="14732"/>
                  </a:lnTo>
                  <a:lnTo>
                    <a:pt x="55892" y="16891"/>
                  </a:lnTo>
                  <a:lnTo>
                    <a:pt x="55854" y="16256"/>
                  </a:lnTo>
                  <a:lnTo>
                    <a:pt x="55511" y="16002"/>
                  </a:lnTo>
                  <a:lnTo>
                    <a:pt x="55791" y="15875"/>
                  </a:lnTo>
                  <a:lnTo>
                    <a:pt x="56045" y="16002"/>
                  </a:lnTo>
                  <a:lnTo>
                    <a:pt x="56210" y="16510"/>
                  </a:lnTo>
                  <a:lnTo>
                    <a:pt x="56489" y="15875"/>
                  </a:lnTo>
                  <a:lnTo>
                    <a:pt x="56654" y="15494"/>
                  </a:lnTo>
                  <a:lnTo>
                    <a:pt x="55892" y="15240"/>
                  </a:lnTo>
                  <a:lnTo>
                    <a:pt x="56413" y="14732"/>
                  </a:lnTo>
                  <a:lnTo>
                    <a:pt x="56553" y="14605"/>
                  </a:lnTo>
                  <a:lnTo>
                    <a:pt x="56781" y="14732"/>
                  </a:lnTo>
                  <a:lnTo>
                    <a:pt x="56845" y="15176"/>
                  </a:lnTo>
                  <a:lnTo>
                    <a:pt x="56946" y="15367"/>
                  </a:lnTo>
                  <a:lnTo>
                    <a:pt x="56832" y="14605"/>
                  </a:lnTo>
                  <a:lnTo>
                    <a:pt x="56718" y="13716"/>
                  </a:lnTo>
                  <a:lnTo>
                    <a:pt x="57454" y="13335"/>
                  </a:lnTo>
                  <a:lnTo>
                    <a:pt x="57556" y="13462"/>
                  </a:lnTo>
                  <a:lnTo>
                    <a:pt x="57759" y="13563"/>
                  </a:lnTo>
                  <a:lnTo>
                    <a:pt x="57924" y="13335"/>
                  </a:lnTo>
                  <a:lnTo>
                    <a:pt x="58026" y="13208"/>
                  </a:lnTo>
                  <a:lnTo>
                    <a:pt x="58089" y="13081"/>
                  </a:lnTo>
                  <a:lnTo>
                    <a:pt x="58267" y="12700"/>
                  </a:lnTo>
                  <a:lnTo>
                    <a:pt x="58508" y="12192"/>
                  </a:lnTo>
                  <a:lnTo>
                    <a:pt x="58750" y="11303"/>
                  </a:lnTo>
                  <a:lnTo>
                    <a:pt x="59029" y="10541"/>
                  </a:lnTo>
                  <a:lnTo>
                    <a:pt x="59194" y="10160"/>
                  </a:lnTo>
                  <a:close/>
                </a:path>
                <a:path w="63500" h="93344">
                  <a:moveTo>
                    <a:pt x="62852" y="5029"/>
                  </a:moveTo>
                  <a:lnTo>
                    <a:pt x="62611" y="5232"/>
                  </a:lnTo>
                  <a:lnTo>
                    <a:pt x="62306" y="5473"/>
                  </a:lnTo>
                  <a:lnTo>
                    <a:pt x="62191" y="5651"/>
                  </a:lnTo>
                  <a:lnTo>
                    <a:pt x="62547" y="5384"/>
                  </a:lnTo>
                  <a:lnTo>
                    <a:pt x="62738" y="5194"/>
                  </a:lnTo>
                  <a:lnTo>
                    <a:pt x="62852" y="5029"/>
                  </a:lnTo>
                  <a:close/>
                </a:path>
                <a:path w="63500" h="93344">
                  <a:moveTo>
                    <a:pt x="63373" y="4064"/>
                  </a:moveTo>
                  <a:lnTo>
                    <a:pt x="62674" y="4318"/>
                  </a:lnTo>
                  <a:lnTo>
                    <a:pt x="62280" y="4318"/>
                  </a:lnTo>
                  <a:lnTo>
                    <a:pt x="61277" y="3937"/>
                  </a:lnTo>
                  <a:lnTo>
                    <a:pt x="60985" y="3937"/>
                  </a:lnTo>
                  <a:lnTo>
                    <a:pt x="60972" y="3810"/>
                  </a:lnTo>
                  <a:lnTo>
                    <a:pt x="60490" y="3937"/>
                  </a:lnTo>
                  <a:lnTo>
                    <a:pt x="60261" y="3810"/>
                  </a:lnTo>
                  <a:lnTo>
                    <a:pt x="60261" y="3683"/>
                  </a:lnTo>
                  <a:lnTo>
                    <a:pt x="60464" y="3683"/>
                  </a:lnTo>
                  <a:lnTo>
                    <a:pt x="59651" y="3302"/>
                  </a:lnTo>
                  <a:lnTo>
                    <a:pt x="60248" y="4064"/>
                  </a:lnTo>
                  <a:lnTo>
                    <a:pt x="59385" y="3556"/>
                  </a:lnTo>
                  <a:lnTo>
                    <a:pt x="59728" y="3556"/>
                  </a:lnTo>
                  <a:lnTo>
                    <a:pt x="59207" y="3302"/>
                  </a:lnTo>
                  <a:lnTo>
                    <a:pt x="58953" y="3175"/>
                  </a:lnTo>
                  <a:lnTo>
                    <a:pt x="58826" y="2921"/>
                  </a:lnTo>
                  <a:lnTo>
                    <a:pt x="58674" y="2794"/>
                  </a:lnTo>
                  <a:lnTo>
                    <a:pt x="58496" y="2540"/>
                  </a:lnTo>
                  <a:lnTo>
                    <a:pt x="58420" y="2286"/>
                  </a:lnTo>
                  <a:lnTo>
                    <a:pt x="57162" y="2286"/>
                  </a:lnTo>
                  <a:lnTo>
                    <a:pt x="56515" y="2032"/>
                  </a:lnTo>
                  <a:lnTo>
                    <a:pt x="56642" y="1397"/>
                  </a:lnTo>
                  <a:lnTo>
                    <a:pt x="56756" y="901"/>
                  </a:lnTo>
                  <a:lnTo>
                    <a:pt x="55384" y="1016"/>
                  </a:lnTo>
                  <a:lnTo>
                    <a:pt x="52971" y="1270"/>
                  </a:lnTo>
                  <a:lnTo>
                    <a:pt x="52387" y="1397"/>
                  </a:lnTo>
                  <a:lnTo>
                    <a:pt x="51523" y="1143"/>
                  </a:lnTo>
                  <a:lnTo>
                    <a:pt x="51790" y="1270"/>
                  </a:lnTo>
                  <a:lnTo>
                    <a:pt x="51346" y="2794"/>
                  </a:lnTo>
                  <a:lnTo>
                    <a:pt x="51219" y="2286"/>
                  </a:lnTo>
                  <a:lnTo>
                    <a:pt x="50990" y="1397"/>
                  </a:lnTo>
                  <a:lnTo>
                    <a:pt x="50863" y="889"/>
                  </a:lnTo>
                  <a:lnTo>
                    <a:pt x="50711" y="254"/>
                  </a:lnTo>
                  <a:lnTo>
                    <a:pt x="50038" y="711"/>
                  </a:lnTo>
                  <a:lnTo>
                    <a:pt x="50076" y="254"/>
                  </a:lnTo>
                  <a:lnTo>
                    <a:pt x="49314" y="0"/>
                  </a:lnTo>
                  <a:lnTo>
                    <a:pt x="48552" y="127"/>
                  </a:lnTo>
                  <a:lnTo>
                    <a:pt x="47205" y="508"/>
                  </a:lnTo>
                  <a:lnTo>
                    <a:pt x="45681" y="1397"/>
                  </a:lnTo>
                  <a:lnTo>
                    <a:pt x="45821" y="889"/>
                  </a:lnTo>
                  <a:lnTo>
                    <a:pt x="45046" y="635"/>
                  </a:lnTo>
                  <a:lnTo>
                    <a:pt x="43942" y="1143"/>
                  </a:lnTo>
                  <a:lnTo>
                    <a:pt x="43154" y="1143"/>
                  </a:lnTo>
                  <a:lnTo>
                    <a:pt x="43065" y="1651"/>
                  </a:lnTo>
                  <a:lnTo>
                    <a:pt x="42646" y="1778"/>
                  </a:lnTo>
                  <a:lnTo>
                    <a:pt x="43116" y="2286"/>
                  </a:lnTo>
                  <a:lnTo>
                    <a:pt x="41605" y="1524"/>
                  </a:lnTo>
                  <a:lnTo>
                    <a:pt x="40589" y="2286"/>
                  </a:lnTo>
                  <a:lnTo>
                    <a:pt x="39116" y="4191"/>
                  </a:lnTo>
                  <a:lnTo>
                    <a:pt x="38595" y="5080"/>
                  </a:lnTo>
                  <a:lnTo>
                    <a:pt x="37172" y="4953"/>
                  </a:lnTo>
                  <a:lnTo>
                    <a:pt x="37363" y="4826"/>
                  </a:lnTo>
                  <a:lnTo>
                    <a:pt x="37388" y="4318"/>
                  </a:lnTo>
                  <a:lnTo>
                    <a:pt x="37236" y="4445"/>
                  </a:lnTo>
                  <a:lnTo>
                    <a:pt x="36423" y="5588"/>
                  </a:lnTo>
                  <a:lnTo>
                    <a:pt x="36296" y="6045"/>
                  </a:lnTo>
                  <a:lnTo>
                    <a:pt x="36779" y="6350"/>
                  </a:lnTo>
                  <a:lnTo>
                    <a:pt x="36652" y="6096"/>
                  </a:lnTo>
                  <a:lnTo>
                    <a:pt x="37287" y="6223"/>
                  </a:lnTo>
                  <a:lnTo>
                    <a:pt x="37312" y="7239"/>
                  </a:lnTo>
                  <a:lnTo>
                    <a:pt x="37045" y="7493"/>
                  </a:lnTo>
                  <a:lnTo>
                    <a:pt x="37096" y="7239"/>
                  </a:lnTo>
                  <a:lnTo>
                    <a:pt x="37211" y="6604"/>
                  </a:lnTo>
                  <a:lnTo>
                    <a:pt x="36220" y="6731"/>
                  </a:lnTo>
                  <a:lnTo>
                    <a:pt x="35699" y="6731"/>
                  </a:lnTo>
                  <a:lnTo>
                    <a:pt x="35890" y="6858"/>
                  </a:lnTo>
                  <a:lnTo>
                    <a:pt x="35979" y="7112"/>
                  </a:lnTo>
                  <a:lnTo>
                    <a:pt x="36169" y="7239"/>
                  </a:lnTo>
                  <a:lnTo>
                    <a:pt x="34632" y="6985"/>
                  </a:lnTo>
                  <a:lnTo>
                    <a:pt x="37122" y="8255"/>
                  </a:lnTo>
                  <a:lnTo>
                    <a:pt x="35712" y="8509"/>
                  </a:lnTo>
                  <a:lnTo>
                    <a:pt x="35471" y="8255"/>
                  </a:lnTo>
                  <a:lnTo>
                    <a:pt x="35344" y="8890"/>
                  </a:lnTo>
                  <a:lnTo>
                    <a:pt x="35471" y="9398"/>
                  </a:lnTo>
                  <a:lnTo>
                    <a:pt x="35090" y="9652"/>
                  </a:lnTo>
                  <a:lnTo>
                    <a:pt x="34315" y="9271"/>
                  </a:lnTo>
                  <a:lnTo>
                    <a:pt x="35077" y="9017"/>
                  </a:lnTo>
                  <a:lnTo>
                    <a:pt x="34569" y="8636"/>
                  </a:lnTo>
                  <a:lnTo>
                    <a:pt x="34264" y="9017"/>
                  </a:lnTo>
                  <a:lnTo>
                    <a:pt x="34226" y="9271"/>
                  </a:lnTo>
                  <a:lnTo>
                    <a:pt x="35001" y="10668"/>
                  </a:lnTo>
                  <a:lnTo>
                    <a:pt x="33997" y="10668"/>
                  </a:lnTo>
                  <a:lnTo>
                    <a:pt x="34048" y="10160"/>
                  </a:lnTo>
                  <a:lnTo>
                    <a:pt x="34124" y="10033"/>
                  </a:lnTo>
                  <a:lnTo>
                    <a:pt x="34201" y="9525"/>
                  </a:lnTo>
                  <a:lnTo>
                    <a:pt x="33032" y="9525"/>
                  </a:lnTo>
                  <a:lnTo>
                    <a:pt x="33159" y="9779"/>
                  </a:lnTo>
                  <a:lnTo>
                    <a:pt x="32766" y="10033"/>
                  </a:lnTo>
                  <a:lnTo>
                    <a:pt x="31788" y="10668"/>
                  </a:lnTo>
                  <a:lnTo>
                    <a:pt x="32169" y="10668"/>
                  </a:lnTo>
                  <a:lnTo>
                    <a:pt x="33477" y="12446"/>
                  </a:lnTo>
                  <a:lnTo>
                    <a:pt x="31546" y="12319"/>
                  </a:lnTo>
                  <a:lnTo>
                    <a:pt x="31610" y="12649"/>
                  </a:lnTo>
                  <a:lnTo>
                    <a:pt x="31546" y="12420"/>
                  </a:lnTo>
                  <a:lnTo>
                    <a:pt x="31521" y="13462"/>
                  </a:lnTo>
                  <a:lnTo>
                    <a:pt x="30746" y="12827"/>
                  </a:lnTo>
                  <a:lnTo>
                    <a:pt x="30365" y="12954"/>
                  </a:lnTo>
                  <a:lnTo>
                    <a:pt x="29845" y="13208"/>
                  </a:lnTo>
                  <a:lnTo>
                    <a:pt x="29933" y="13462"/>
                  </a:lnTo>
                  <a:lnTo>
                    <a:pt x="30060" y="13716"/>
                  </a:lnTo>
                  <a:lnTo>
                    <a:pt x="28587" y="13716"/>
                  </a:lnTo>
                  <a:lnTo>
                    <a:pt x="29286" y="14986"/>
                  </a:lnTo>
                  <a:lnTo>
                    <a:pt x="28981" y="14859"/>
                  </a:lnTo>
                  <a:lnTo>
                    <a:pt x="29083" y="15240"/>
                  </a:lnTo>
                  <a:lnTo>
                    <a:pt x="29248" y="15367"/>
                  </a:lnTo>
                  <a:lnTo>
                    <a:pt x="29832" y="16764"/>
                  </a:lnTo>
                  <a:lnTo>
                    <a:pt x="27343" y="17653"/>
                  </a:lnTo>
                  <a:lnTo>
                    <a:pt x="28295" y="19304"/>
                  </a:lnTo>
                  <a:lnTo>
                    <a:pt x="28473" y="20447"/>
                  </a:lnTo>
                  <a:lnTo>
                    <a:pt x="29362" y="21082"/>
                  </a:lnTo>
                  <a:lnTo>
                    <a:pt x="29121" y="22352"/>
                  </a:lnTo>
                  <a:lnTo>
                    <a:pt x="28511" y="22479"/>
                  </a:lnTo>
                  <a:lnTo>
                    <a:pt x="28409" y="21590"/>
                  </a:lnTo>
                  <a:lnTo>
                    <a:pt x="27736" y="21717"/>
                  </a:lnTo>
                  <a:lnTo>
                    <a:pt x="27520" y="22098"/>
                  </a:lnTo>
                  <a:lnTo>
                    <a:pt x="27406" y="22860"/>
                  </a:lnTo>
                  <a:lnTo>
                    <a:pt x="27279" y="22606"/>
                  </a:lnTo>
                  <a:lnTo>
                    <a:pt x="26631" y="22606"/>
                  </a:lnTo>
                  <a:lnTo>
                    <a:pt x="26390" y="23114"/>
                  </a:lnTo>
                  <a:lnTo>
                    <a:pt x="26962" y="23355"/>
                  </a:lnTo>
                  <a:lnTo>
                    <a:pt x="27165" y="23114"/>
                  </a:lnTo>
                  <a:lnTo>
                    <a:pt x="27978" y="24257"/>
                  </a:lnTo>
                  <a:lnTo>
                    <a:pt x="27711" y="23114"/>
                  </a:lnTo>
                  <a:lnTo>
                    <a:pt x="27660" y="22860"/>
                  </a:lnTo>
                  <a:lnTo>
                    <a:pt x="28028" y="22860"/>
                  </a:lnTo>
                  <a:lnTo>
                    <a:pt x="28435" y="23114"/>
                  </a:lnTo>
                  <a:lnTo>
                    <a:pt x="28562" y="23622"/>
                  </a:lnTo>
                  <a:lnTo>
                    <a:pt x="29413" y="23622"/>
                  </a:lnTo>
                  <a:lnTo>
                    <a:pt x="28473" y="22987"/>
                  </a:lnTo>
                  <a:lnTo>
                    <a:pt x="29540" y="22987"/>
                  </a:lnTo>
                  <a:lnTo>
                    <a:pt x="29540" y="23114"/>
                  </a:lnTo>
                  <a:lnTo>
                    <a:pt x="29552" y="22987"/>
                  </a:lnTo>
                  <a:lnTo>
                    <a:pt x="29616" y="22479"/>
                  </a:lnTo>
                  <a:lnTo>
                    <a:pt x="29616" y="22352"/>
                  </a:lnTo>
                  <a:lnTo>
                    <a:pt x="29781" y="22606"/>
                  </a:lnTo>
                  <a:lnTo>
                    <a:pt x="30441" y="22733"/>
                  </a:lnTo>
                  <a:lnTo>
                    <a:pt x="30060" y="22987"/>
                  </a:lnTo>
                  <a:lnTo>
                    <a:pt x="31216" y="22352"/>
                  </a:lnTo>
                  <a:lnTo>
                    <a:pt x="31203" y="21971"/>
                  </a:lnTo>
                  <a:lnTo>
                    <a:pt x="30111" y="20828"/>
                  </a:lnTo>
                  <a:lnTo>
                    <a:pt x="31203" y="20828"/>
                  </a:lnTo>
                  <a:lnTo>
                    <a:pt x="31229" y="20447"/>
                  </a:lnTo>
                  <a:lnTo>
                    <a:pt x="31305" y="19177"/>
                  </a:lnTo>
                  <a:lnTo>
                    <a:pt x="30391" y="20447"/>
                  </a:lnTo>
                  <a:lnTo>
                    <a:pt x="29654" y="19050"/>
                  </a:lnTo>
                  <a:lnTo>
                    <a:pt x="32092" y="18923"/>
                  </a:lnTo>
                  <a:lnTo>
                    <a:pt x="31305" y="18580"/>
                  </a:lnTo>
                  <a:lnTo>
                    <a:pt x="31369" y="18161"/>
                  </a:lnTo>
                  <a:lnTo>
                    <a:pt x="30988" y="17868"/>
                  </a:lnTo>
                  <a:lnTo>
                    <a:pt x="30949" y="17741"/>
                  </a:lnTo>
                  <a:lnTo>
                    <a:pt x="31343" y="17551"/>
                  </a:lnTo>
                  <a:lnTo>
                    <a:pt x="31877" y="17272"/>
                  </a:lnTo>
                  <a:lnTo>
                    <a:pt x="31089" y="15621"/>
                  </a:lnTo>
                  <a:lnTo>
                    <a:pt x="31648" y="15760"/>
                  </a:lnTo>
                  <a:lnTo>
                    <a:pt x="31623" y="15621"/>
                  </a:lnTo>
                  <a:lnTo>
                    <a:pt x="31953" y="15697"/>
                  </a:lnTo>
                  <a:lnTo>
                    <a:pt x="31927" y="15836"/>
                  </a:lnTo>
                  <a:lnTo>
                    <a:pt x="32562" y="16002"/>
                  </a:lnTo>
                  <a:lnTo>
                    <a:pt x="32321" y="15798"/>
                  </a:lnTo>
                  <a:lnTo>
                    <a:pt x="33172" y="16002"/>
                  </a:lnTo>
                  <a:lnTo>
                    <a:pt x="32639" y="15494"/>
                  </a:lnTo>
                  <a:lnTo>
                    <a:pt x="32105" y="14986"/>
                  </a:lnTo>
                  <a:lnTo>
                    <a:pt x="31711" y="14605"/>
                  </a:lnTo>
                  <a:lnTo>
                    <a:pt x="32804" y="14351"/>
                  </a:lnTo>
                  <a:lnTo>
                    <a:pt x="33413" y="14986"/>
                  </a:lnTo>
                  <a:lnTo>
                    <a:pt x="32664" y="15240"/>
                  </a:lnTo>
                  <a:lnTo>
                    <a:pt x="33693" y="15113"/>
                  </a:lnTo>
                  <a:lnTo>
                    <a:pt x="32943" y="14351"/>
                  </a:lnTo>
                  <a:lnTo>
                    <a:pt x="32689" y="14097"/>
                  </a:lnTo>
                  <a:lnTo>
                    <a:pt x="34683" y="14224"/>
                  </a:lnTo>
                  <a:lnTo>
                    <a:pt x="34696" y="14097"/>
                  </a:lnTo>
                  <a:lnTo>
                    <a:pt x="34709" y="13970"/>
                  </a:lnTo>
                  <a:lnTo>
                    <a:pt x="34721" y="13563"/>
                  </a:lnTo>
                  <a:lnTo>
                    <a:pt x="33832" y="12954"/>
                  </a:lnTo>
                  <a:lnTo>
                    <a:pt x="34798" y="12446"/>
                  </a:lnTo>
                  <a:lnTo>
                    <a:pt x="35026" y="12319"/>
                  </a:lnTo>
                  <a:lnTo>
                    <a:pt x="35280" y="11430"/>
                  </a:lnTo>
                  <a:lnTo>
                    <a:pt x="35547" y="11684"/>
                  </a:lnTo>
                  <a:lnTo>
                    <a:pt x="35775" y="11430"/>
                  </a:lnTo>
                  <a:lnTo>
                    <a:pt x="36817" y="10287"/>
                  </a:lnTo>
                  <a:lnTo>
                    <a:pt x="37680" y="10033"/>
                  </a:lnTo>
                  <a:lnTo>
                    <a:pt x="37376" y="9652"/>
                  </a:lnTo>
                  <a:lnTo>
                    <a:pt x="37045" y="9271"/>
                  </a:lnTo>
                  <a:lnTo>
                    <a:pt x="37807" y="8763"/>
                  </a:lnTo>
                  <a:lnTo>
                    <a:pt x="37922" y="8509"/>
                  </a:lnTo>
                  <a:lnTo>
                    <a:pt x="38087" y="8128"/>
                  </a:lnTo>
                  <a:lnTo>
                    <a:pt x="38544" y="8636"/>
                  </a:lnTo>
                  <a:lnTo>
                    <a:pt x="38646" y="9271"/>
                  </a:lnTo>
                  <a:lnTo>
                    <a:pt x="39039" y="8890"/>
                  </a:lnTo>
                  <a:lnTo>
                    <a:pt x="38938" y="8636"/>
                  </a:lnTo>
                  <a:lnTo>
                    <a:pt x="38950" y="8128"/>
                  </a:lnTo>
                  <a:lnTo>
                    <a:pt x="39077" y="7874"/>
                  </a:lnTo>
                  <a:lnTo>
                    <a:pt x="39547" y="8636"/>
                  </a:lnTo>
                  <a:lnTo>
                    <a:pt x="39903" y="8255"/>
                  </a:lnTo>
                  <a:lnTo>
                    <a:pt x="40030" y="7874"/>
                  </a:lnTo>
                  <a:lnTo>
                    <a:pt x="40030" y="7493"/>
                  </a:lnTo>
                  <a:lnTo>
                    <a:pt x="40043" y="6858"/>
                  </a:lnTo>
                  <a:lnTo>
                    <a:pt x="41186" y="6731"/>
                  </a:lnTo>
                  <a:lnTo>
                    <a:pt x="40817" y="6096"/>
                  </a:lnTo>
                  <a:lnTo>
                    <a:pt x="39204" y="5461"/>
                  </a:lnTo>
                  <a:lnTo>
                    <a:pt x="39433" y="5080"/>
                  </a:lnTo>
                  <a:lnTo>
                    <a:pt x="39890" y="4318"/>
                  </a:lnTo>
                  <a:lnTo>
                    <a:pt x="40525" y="5130"/>
                  </a:lnTo>
                  <a:lnTo>
                    <a:pt x="40805" y="5080"/>
                  </a:lnTo>
                  <a:lnTo>
                    <a:pt x="40805" y="5295"/>
                  </a:lnTo>
                  <a:lnTo>
                    <a:pt x="41071" y="5207"/>
                  </a:lnTo>
                  <a:lnTo>
                    <a:pt x="41376" y="5715"/>
                  </a:lnTo>
                  <a:lnTo>
                    <a:pt x="41529" y="5461"/>
                  </a:lnTo>
                  <a:lnTo>
                    <a:pt x="41592" y="5588"/>
                  </a:lnTo>
                  <a:lnTo>
                    <a:pt x="41681" y="5969"/>
                  </a:lnTo>
                  <a:lnTo>
                    <a:pt x="41325" y="5842"/>
                  </a:lnTo>
                  <a:lnTo>
                    <a:pt x="41376" y="5969"/>
                  </a:lnTo>
                  <a:lnTo>
                    <a:pt x="41325" y="6096"/>
                  </a:lnTo>
                  <a:lnTo>
                    <a:pt x="41744" y="5969"/>
                  </a:lnTo>
                  <a:lnTo>
                    <a:pt x="42329" y="5969"/>
                  </a:lnTo>
                  <a:lnTo>
                    <a:pt x="42684" y="6350"/>
                  </a:lnTo>
                  <a:lnTo>
                    <a:pt x="42468" y="6045"/>
                  </a:lnTo>
                  <a:lnTo>
                    <a:pt x="42354" y="5842"/>
                  </a:lnTo>
                  <a:lnTo>
                    <a:pt x="42405" y="5588"/>
                  </a:lnTo>
                  <a:lnTo>
                    <a:pt x="42532" y="5461"/>
                  </a:lnTo>
                  <a:lnTo>
                    <a:pt x="42964" y="5207"/>
                  </a:lnTo>
                  <a:lnTo>
                    <a:pt x="43192" y="5080"/>
                  </a:lnTo>
                  <a:lnTo>
                    <a:pt x="43091" y="5969"/>
                  </a:lnTo>
                  <a:lnTo>
                    <a:pt x="43599" y="6096"/>
                  </a:lnTo>
                  <a:lnTo>
                    <a:pt x="43586" y="5588"/>
                  </a:lnTo>
                  <a:lnTo>
                    <a:pt x="44183" y="5842"/>
                  </a:lnTo>
                  <a:lnTo>
                    <a:pt x="44081" y="5588"/>
                  </a:lnTo>
                  <a:lnTo>
                    <a:pt x="43903" y="5080"/>
                  </a:lnTo>
                  <a:lnTo>
                    <a:pt x="43853" y="4953"/>
                  </a:lnTo>
                  <a:lnTo>
                    <a:pt x="44069" y="4953"/>
                  </a:lnTo>
                  <a:lnTo>
                    <a:pt x="44259" y="5334"/>
                  </a:lnTo>
                  <a:lnTo>
                    <a:pt x="44411" y="5461"/>
                  </a:lnTo>
                  <a:lnTo>
                    <a:pt x="44615" y="4953"/>
                  </a:lnTo>
                  <a:lnTo>
                    <a:pt x="46088" y="4953"/>
                  </a:lnTo>
                  <a:lnTo>
                    <a:pt x="45605" y="4318"/>
                  </a:lnTo>
                  <a:lnTo>
                    <a:pt x="45415" y="4064"/>
                  </a:lnTo>
                  <a:lnTo>
                    <a:pt x="45935" y="3302"/>
                  </a:lnTo>
                  <a:lnTo>
                    <a:pt x="46812" y="3302"/>
                  </a:lnTo>
                  <a:lnTo>
                    <a:pt x="47561" y="3429"/>
                  </a:lnTo>
                  <a:lnTo>
                    <a:pt x="48069" y="3556"/>
                  </a:lnTo>
                  <a:lnTo>
                    <a:pt x="48615" y="3810"/>
                  </a:lnTo>
                  <a:lnTo>
                    <a:pt x="49263" y="3683"/>
                  </a:lnTo>
                  <a:lnTo>
                    <a:pt x="49237" y="4064"/>
                  </a:lnTo>
                  <a:lnTo>
                    <a:pt x="50076" y="3810"/>
                  </a:lnTo>
                  <a:lnTo>
                    <a:pt x="51079" y="4064"/>
                  </a:lnTo>
                  <a:lnTo>
                    <a:pt x="51422" y="3810"/>
                  </a:lnTo>
                  <a:lnTo>
                    <a:pt x="51600" y="3683"/>
                  </a:lnTo>
                  <a:lnTo>
                    <a:pt x="51777" y="3556"/>
                  </a:lnTo>
                  <a:lnTo>
                    <a:pt x="52019" y="3556"/>
                  </a:lnTo>
                  <a:lnTo>
                    <a:pt x="52070" y="3683"/>
                  </a:lnTo>
                  <a:lnTo>
                    <a:pt x="52184" y="4318"/>
                  </a:lnTo>
                  <a:lnTo>
                    <a:pt x="52108" y="4445"/>
                  </a:lnTo>
                  <a:lnTo>
                    <a:pt x="52781" y="4318"/>
                  </a:lnTo>
                  <a:lnTo>
                    <a:pt x="52984" y="4064"/>
                  </a:lnTo>
                  <a:lnTo>
                    <a:pt x="53530" y="4572"/>
                  </a:lnTo>
                  <a:lnTo>
                    <a:pt x="53225" y="4826"/>
                  </a:lnTo>
                  <a:lnTo>
                    <a:pt x="53162" y="4991"/>
                  </a:lnTo>
                  <a:lnTo>
                    <a:pt x="53327" y="5207"/>
                  </a:lnTo>
                  <a:lnTo>
                    <a:pt x="53454" y="5461"/>
                  </a:lnTo>
                  <a:lnTo>
                    <a:pt x="53327" y="5715"/>
                  </a:lnTo>
                  <a:lnTo>
                    <a:pt x="54241" y="5080"/>
                  </a:lnTo>
                  <a:lnTo>
                    <a:pt x="53797" y="5588"/>
                  </a:lnTo>
                  <a:lnTo>
                    <a:pt x="53721" y="5740"/>
                  </a:lnTo>
                  <a:lnTo>
                    <a:pt x="53987" y="5969"/>
                  </a:lnTo>
                  <a:lnTo>
                    <a:pt x="54317" y="5842"/>
                  </a:lnTo>
                  <a:lnTo>
                    <a:pt x="54406" y="5207"/>
                  </a:lnTo>
                  <a:lnTo>
                    <a:pt x="54724" y="5207"/>
                  </a:lnTo>
                  <a:lnTo>
                    <a:pt x="55092" y="5461"/>
                  </a:lnTo>
                  <a:lnTo>
                    <a:pt x="54114" y="6223"/>
                  </a:lnTo>
                  <a:lnTo>
                    <a:pt x="53873" y="6858"/>
                  </a:lnTo>
                  <a:lnTo>
                    <a:pt x="54495" y="6477"/>
                  </a:lnTo>
                  <a:lnTo>
                    <a:pt x="55410" y="6223"/>
                  </a:lnTo>
                  <a:lnTo>
                    <a:pt x="56248" y="5842"/>
                  </a:lnTo>
                  <a:lnTo>
                    <a:pt x="57061" y="5740"/>
                  </a:lnTo>
                  <a:lnTo>
                    <a:pt x="57746" y="5461"/>
                  </a:lnTo>
                  <a:lnTo>
                    <a:pt x="58140" y="5715"/>
                  </a:lnTo>
                  <a:lnTo>
                    <a:pt x="55765" y="6731"/>
                  </a:lnTo>
                  <a:lnTo>
                    <a:pt x="54698" y="7239"/>
                  </a:lnTo>
                  <a:lnTo>
                    <a:pt x="58508" y="5969"/>
                  </a:lnTo>
                  <a:lnTo>
                    <a:pt x="57378" y="6731"/>
                  </a:lnTo>
                  <a:lnTo>
                    <a:pt x="59563" y="5969"/>
                  </a:lnTo>
                  <a:lnTo>
                    <a:pt x="59931" y="5842"/>
                  </a:lnTo>
                  <a:lnTo>
                    <a:pt x="60007" y="6350"/>
                  </a:lnTo>
                  <a:lnTo>
                    <a:pt x="59258" y="6985"/>
                  </a:lnTo>
                  <a:lnTo>
                    <a:pt x="57061" y="7239"/>
                  </a:lnTo>
                  <a:lnTo>
                    <a:pt x="56756" y="7112"/>
                  </a:lnTo>
                  <a:lnTo>
                    <a:pt x="56997" y="6985"/>
                  </a:lnTo>
                  <a:lnTo>
                    <a:pt x="56921" y="6858"/>
                  </a:lnTo>
                  <a:lnTo>
                    <a:pt x="56146" y="7112"/>
                  </a:lnTo>
                  <a:lnTo>
                    <a:pt x="56730" y="6985"/>
                  </a:lnTo>
                  <a:lnTo>
                    <a:pt x="55968" y="7239"/>
                  </a:lnTo>
                  <a:lnTo>
                    <a:pt x="55778" y="7543"/>
                  </a:lnTo>
                  <a:lnTo>
                    <a:pt x="56159" y="7366"/>
                  </a:lnTo>
                  <a:lnTo>
                    <a:pt x="55740" y="7620"/>
                  </a:lnTo>
                  <a:lnTo>
                    <a:pt x="55613" y="7645"/>
                  </a:lnTo>
                  <a:lnTo>
                    <a:pt x="55333" y="8001"/>
                  </a:lnTo>
                  <a:lnTo>
                    <a:pt x="55270" y="8128"/>
                  </a:lnTo>
                  <a:lnTo>
                    <a:pt x="54889" y="8255"/>
                  </a:lnTo>
                  <a:lnTo>
                    <a:pt x="55740" y="8255"/>
                  </a:lnTo>
                  <a:lnTo>
                    <a:pt x="55676" y="8382"/>
                  </a:lnTo>
                  <a:lnTo>
                    <a:pt x="54737" y="8724"/>
                  </a:lnTo>
                  <a:lnTo>
                    <a:pt x="56235" y="8763"/>
                  </a:lnTo>
                  <a:lnTo>
                    <a:pt x="55892" y="9398"/>
                  </a:lnTo>
                  <a:lnTo>
                    <a:pt x="55067" y="9398"/>
                  </a:lnTo>
                  <a:lnTo>
                    <a:pt x="54737" y="8724"/>
                  </a:lnTo>
                  <a:lnTo>
                    <a:pt x="54698" y="9398"/>
                  </a:lnTo>
                  <a:lnTo>
                    <a:pt x="54114" y="9525"/>
                  </a:lnTo>
                  <a:lnTo>
                    <a:pt x="54051" y="9398"/>
                  </a:lnTo>
                  <a:lnTo>
                    <a:pt x="53822" y="8890"/>
                  </a:lnTo>
                  <a:lnTo>
                    <a:pt x="53606" y="8763"/>
                  </a:lnTo>
                  <a:lnTo>
                    <a:pt x="53784" y="9017"/>
                  </a:lnTo>
                  <a:lnTo>
                    <a:pt x="53517" y="9144"/>
                  </a:lnTo>
                  <a:lnTo>
                    <a:pt x="52933" y="9144"/>
                  </a:lnTo>
                  <a:lnTo>
                    <a:pt x="52374" y="9271"/>
                  </a:lnTo>
                  <a:lnTo>
                    <a:pt x="52158" y="9398"/>
                  </a:lnTo>
                  <a:lnTo>
                    <a:pt x="52285" y="8890"/>
                  </a:lnTo>
                  <a:lnTo>
                    <a:pt x="52209" y="9144"/>
                  </a:lnTo>
                  <a:lnTo>
                    <a:pt x="51866" y="9525"/>
                  </a:lnTo>
                  <a:lnTo>
                    <a:pt x="52616" y="9779"/>
                  </a:lnTo>
                  <a:lnTo>
                    <a:pt x="52298" y="10033"/>
                  </a:lnTo>
                  <a:lnTo>
                    <a:pt x="59258" y="10033"/>
                  </a:lnTo>
                  <a:lnTo>
                    <a:pt x="59956" y="9525"/>
                  </a:lnTo>
                  <a:lnTo>
                    <a:pt x="60134" y="9398"/>
                  </a:lnTo>
                  <a:lnTo>
                    <a:pt x="60312" y="9271"/>
                  </a:lnTo>
                  <a:lnTo>
                    <a:pt x="61391" y="10160"/>
                  </a:lnTo>
                  <a:lnTo>
                    <a:pt x="61341" y="9271"/>
                  </a:lnTo>
                  <a:lnTo>
                    <a:pt x="61328" y="8890"/>
                  </a:lnTo>
                  <a:lnTo>
                    <a:pt x="62852" y="8890"/>
                  </a:lnTo>
                  <a:lnTo>
                    <a:pt x="63347" y="7874"/>
                  </a:lnTo>
                  <a:lnTo>
                    <a:pt x="62230" y="8255"/>
                  </a:lnTo>
                  <a:lnTo>
                    <a:pt x="62407" y="8128"/>
                  </a:lnTo>
                  <a:lnTo>
                    <a:pt x="62534" y="7874"/>
                  </a:lnTo>
                  <a:lnTo>
                    <a:pt x="62407" y="7493"/>
                  </a:lnTo>
                  <a:lnTo>
                    <a:pt x="62318" y="7366"/>
                  </a:lnTo>
                  <a:lnTo>
                    <a:pt x="62230" y="7239"/>
                  </a:lnTo>
                  <a:lnTo>
                    <a:pt x="61976" y="6985"/>
                  </a:lnTo>
                  <a:lnTo>
                    <a:pt x="62039" y="6604"/>
                  </a:lnTo>
                  <a:lnTo>
                    <a:pt x="62141" y="6477"/>
                  </a:lnTo>
                  <a:lnTo>
                    <a:pt x="62623" y="6858"/>
                  </a:lnTo>
                  <a:lnTo>
                    <a:pt x="62534" y="6477"/>
                  </a:lnTo>
                  <a:lnTo>
                    <a:pt x="62433" y="6350"/>
                  </a:lnTo>
                  <a:lnTo>
                    <a:pt x="62331" y="6223"/>
                  </a:lnTo>
                  <a:lnTo>
                    <a:pt x="62433" y="5715"/>
                  </a:lnTo>
                  <a:lnTo>
                    <a:pt x="62255" y="5842"/>
                  </a:lnTo>
                  <a:lnTo>
                    <a:pt x="62191" y="6223"/>
                  </a:lnTo>
                  <a:lnTo>
                    <a:pt x="61988" y="6350"/>
                  </a:lnTo>
                  <a:lnTo>
                    <a:pt x="61696" y="5842"/>
                  </a:lnTo>
                  <a:lnTo>
                    <a:pt x="60769" y="6604"/>
                  </a:lnTo>
                  <a:lnTo>
                    <a:pt x="61556" y="5842"/>
                  </a:lnTo>
                  <a:lnTo>
                    <a:pt x="61493" y="5969"/>
                  </a:lnTo>
                  <a:lnTo>
                    <a:pt x="61595" y="5842"/>
                  </a:lnTo>
                  <a:lnTo>
                    <a:pt x="61899" y="5461"/>
                  </a:lnTo>
                  <a:lnTo>
                    <a:pt x="62103" y="5207"/>
                  </a:lnTo>
                  <a:lnTo>
                    <a:pt x="62966" y="4711"/>
                  </a:lnTo>
                  <a:lnTo>
                    <a:pt x="62941" y="4889"/>
                  </a:lnTo>
                  <a:lnTo>
                    <a:pt x="62852" y="5016"/>
                  </a:lnTo>
                  <a:lnTo>
                    <a:pt x="63144" y="4775"/>
                  </a:lnTo>
                  <a:lnTo>
                    <a:pt x="63373" y="4572"/>
                  </a:lnTo>
                  <a:lnTo>
                    <a:pt x="62979" y="4686"/>
                  </a:lnTo>
                  <a:lnTo>
                    <a:pt x="63093" y="4318"/>
                  </a:lnTo>
                  <a:lnTo>
                    <a:pt x="63373" y="4064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4090014" y="3232910"/>
              <a:ext cx="46355" cy="32384"/>
            </a:xfrm>
            <a:custGeom>
              <a:avLst/>
              <a:gdLst/>
              <a:ahLst/>
              <a:cxnLst/>
              <a:rect l="l" t="t" r="r" b="b"/>
              <a:pathLst>
                <a:path w="46354" h="32385">
                  <a:moveTo>
                    <a:pt x="45669" y="0"/>
                  </a:moveTo>
                  <a:lnTo>
                    <a:pt x="0" y="0"/>
                  </a:lnTo>
                  <a:lnTo>
                    <a:pt x="0" y="26682"/>
                  </a:lnTo>
                  <a:lnTo>
                    <a:pt x="46228" y="32118"/>
                  </a:lnTo>
                  <a:lnTo>
                    <a:pt x="45669" y="0"/>
                  </a:lnTo>
                  <a:close/>
                </a:path>
              </a:pathLst>
            </a:custGeom>
            <a:solidFill>
              <a:srgbClr val="0030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4084663" y="3227704"/>
              <a:ext cx="55244" cy="40005"/>
            </a:xfrm>
            <a:custGeom>
              <a:avLst/>
              <a:gdLst/>
              <a:ahLst/>
              <a:cxnLst/>
              <a:rect l="l" t="t" r="r" b="b"/>
              <a:pathLst>
                <a:path w="55245" h="40004">
                  <a:moveTo>
                    <a:pt x="1917" y="3644"/>
                  </a:moveTo>
                  <a:lnTo>
                    <a:pt x="1562" y="2921"/>
                  </a:lnTo>
                  <a:lnTo>
                    <a:pt x="1689" y="3429"/>
                  </a:lnTo>
                  <a:lnTo>
                    <a:pt x="1917" y="3644"/>
                  </a:lnTo>
                  <a:close/>
                </a:path>
                <a:path w="55245" h="40004">
                  <a:moveTo>
                    <a:pt x="2438" y="11684"/>
                  </a:moveTo>
                  <a:lnTo>
                    <a:pt x="2298" y="11366"/>
                  </a:lnTo>
                  <a:lnTo>
                    <a:pt x="1816" y="11430"/>
                  </a:lnTo>
                  <a:lnTo>
                    <a:pt x="2438" y="11684"/>
                  </a:lnTo>
                  <a:close/>
                </a:path>
                <a:path w="55245" h="40004">
                  <a:moveTo>
                    <a:pt x="2527" y="11341"/>
                  </a:moveTo>
                  <a:lnTo>
                    <a:pt x="2197" y="11176"/>
                  </a:lnTo>
                  <a:lnTo>
                    <a:pt x="2298" y="11366"/>
                  </a:lnTo>
                  <a:lnTo>
                    <a:pt x="2527" y="11341"/>
                  </a:lnTo>
                  <a:close/>
                </a:path>
                <a:path w="55245" h="40004">
                  <a:moveTo>
                    <a:pt x="4013" y="1600"/>
                  </a:moveTo>
                  <a:lnTo>
                    <a:pt x="3835" y="1600"/>
                  </a:lnTo>
                  <a:lnTo>
                    <a:pt x="4013" y="1600"/>
                  </a:lnTo>
                  <a:close/>
                </a:path>
                <a:path w="55245" h="40004">
                  <a:moveTo>
                    <a:pt x="5003" y="35941"/>
                  </a:moveTo>
                  <a:lnTo>
                    <a:pt x="4724" y="35852"/>
                  </a:lnTo>
                  <a:lnTo>
                    <a:pt x="4508" y="36195"/>
                  </a:lnTo>
                  <a:lnTo>
                    <a:pt x="4813" y="36449"/>
                  </a:lnTo>
                  <a:lnTo>
                    <a:pt x="5003" y="35941"/>
                  </a:lnTo>
                  <a:close/>
                </a:path>
                <a:path w="55245" h="40004">
                  <a:moveTo>
                    <a:pt x="5994" y="1295"/>
                  </a:moveTo>
                  <a:lnTo>
                    <a:pt x="5803" y="1270"/>
                  </a:lnTo>
                  <a:lnTo>
                    <a:pt x="5905" y="1485"/>
                  </a:lnTo>
                  <a:lnTo>
                    <a:pt x="5994" y="1295"/>
                  </a:lnTo>
                  <a:close/>
                </a:path>
                <a:path w="55245" h="40004">
                  <a:moveTo>
                    <a:pt x="8280" y="28651"/>
                  </a:moveTo>
                  <a:lnTo>
                    <a:pt x="8128" y="28689"/>
                  </a:lnTo>
                  <a:lnTo>
                    <a:pt x="8280" y="28651"/>
                  </a:lnTo>
                  <a:close/>
                </a:path>
                <a:path w="55245" h="40004">
                  <a:moveTo>
                    <a:pt x="8928" y="28155"/>
                  </a:moveTo>
                  <a:lnTo>
                    <a:pt x="8280" y="28651"/>
                  </a:lnTo>
                  <a:lnTo>
                    <a:pt x="8420" y="28600"/>
                  </a:lnTo>
                  <a:lnTo>
                    <a:pt x="8928" y="28155"/>
                  </a:lnTo>
                  <a:close/>
                </a:path>
                <a:path w="55245" h="40004">
                  <a:moveTo>
                    <a:pt x="9486" y="9486"/>
                  </a:moveTo>
                  <a:lnTo>
                    <a:pt x="9220" y="9169"/>
                  </a:lnTo>
                  <a:lnTo>
                    <a:pt x="9486" y="9486"/>
                  </a:lnTo>
                  <a:close/>
                </a:path>
                <a:path w="55245" h="40004">
                  <a:moveTo>
                    <a:pt x="11341" y="30835"/>
                  </a:moveTo>
                  <a:lnTo>
                    <a:pt x="11049" y="31280"/>
                  </a:lnTo>
                  <a:lnTo>
                    <a:pt x="11341" y="30835"/>
                  </a:lnTo>
                  <a:close/>
                </a:path>
                <a:path w="55245" h="40004">
                  <a:moveTo>
                    <a:pt x="12496" y="29972"/>
                  </a:moveTo>
                  <a:lnTo>
                    <a:pt x="12179" y="29845"/>
                  </a:lnTo>
                  <a:lnTo>
                    <a:pt x="11391" y="29845"/>
                  </a:lnTo>
                  <a:lnTo>
                    <a:pt x="11163" y="30480"/>
                  </a:lnTo>
                  <a:lnTo>
                    <a:pt x="11303" y="30353"/>
                  </a:lnTo>
                  <a:lnTo>
                    <a:pt x="11493" y="30099"/>
                  </a:lnTo>
                  <a:lnTo>
                    <a:pt x="11544" y="30480"/>
                  </a:lnTo>
                  <a:lnTo>
                    <a:pt x="11341" y="30835"/>
                  </a:lnTo>
                  <a:lnTo>
                    <a:pt x="12014" y="30480"/>
                  </a:lnTo>
                  <a:lnTo>
                    <a:pt x="12382" y="30099"/>
                  </a:lnTo>
                  <a:lnTo>
                    <a:pt x="12496" y="29972"/>
                  </a:lnTo>
                  <a:close/>
                </a:path>
                <a:path w="55245" h="40004">
                  <a:moveTo>
                    <a:pt x="13779" y="30632"/>
                  </a:moveTo>
                  <a:lnTo>
                    <a:pt x="13703" y="30137"/>
                  </a:lnTo>
                  <a:lnTo>
                    <a:pt x="13423" y="29781"/>
                  </a:lnTo>
                  <a:lnTo>
                    <a:pt x="13169" y="30238"/>
                  </a:lnTo>
                  <a:lnTo>
                    <a:pt x="13423" y="30327"/>
                  </a:lnTo>
                  <a:lnTo>
                    <a:pt x="13639" y="30734"/>
                  </a:lnTo>
                  <a:lnTo>
                    <a:pt x="13779" y="30632"/>
                  </a:lnTo>
                  <a:close/>
                </a:path>
                <a:path w="55245" h="40004">
                  <a:moveTo>
                    <a:pt x="16814" y="31965"/>
                  </a:moveTo>
                  <a:lnTo>
                    <a:pt x="16649" y="32385"/>
                  </a:lnTo>
                  <a:lnTo>
                    <a:pt x="16814" y="32321"/>
                  </a:lnTo>
                  <a:lnTo>
                    <a:pt x="16814" y="31965"/>
                  </a:lnTo>
                  <a:close/>
                </a:path>
                <a:path w="55245" h="40004">
                  <a:moveTo>
                    <a:pt x="16992" y="31623"/>
                  </a:moveTo>
                  <a:lnTo>
                    <a:pt x="16967" y="31115"/>
                  </a:lnTo>
                  <a:lnTo>
                    <a:pt x="16662" y="31242"/>
                  </a:lnTo>
                  <a:lnTo>
                    <a:pt x="16814" y="31965"/>
                  </a:lnTo>
                  <a:lnTo>
                    <a:pt x="16903" y="31750"/>
                  </a:lnTo>
                  <a:lnTo>
                    <a:pt x="16992" y="32004"/>
                  </a:lnTo>
                  <a:lnTo>
                    <a:pt x="16992" y="31623"/>
                  </a:lnTo>
                  <a:close/>
                </a:path>
                <a:path w="55245" h="40004">
                  <a:moveTo>
                    <a:pt x="19367" y="7747"/>
                  </a:moveTo>
                  <a:lnTo>
                    <a:pt x="19278" y="7581"/>
                  </a:lnTo>
                  <a:lnTo>
                    <a:pt x="19367" y="7747"/>
                  </a:lnTo>
                  <a:close/>
                </a:path>
                <a:path w="55245" h="40004">
                  <a:moveTo>
                    <a:pt x="20472" y="1270"/>
                  </a:moveTo>
                  <a:lnTo>
                    <a:pt x="20015" y="889"/>
                  </a:lnTo>
                  <a:lnTo>
                    <a:pt x="20447" y="1905"/>
                  </a:lnTo>
                  <a:lnTo>
                    <a:pt x="20472" y="1270"/>
                  </a:lnTo>
                  <a:close/>
                </a:path>
                <a:path w="55245" h="40004">
                  <a:moveTo>
                    <a:pt x="22301" y="38227"/>
                  </a:moveTo>
                  <a:lnTo>
                    <a:pt x="22288" y="38074"/>
                  </a:lnTo>
                  <a:lnTo>
                    <a:pt x="22085" y="38354"/>
                  </a:lnTo>
                  <a:lnTo>
                    <a:pt x="22301" y="38227"/>
                  </a:lnTo>
                  <a:close/>
                </a:path>
                <a:path w="55245" h="40004">
                  <a:moveTo>
                    <a:pt x="23088" y="8128"/>
                  </a:moveTo>
                  <a:close/>
                </a:path>
                <a:path w="55245" h="40004">
                  <a:moveTo>
                    <a:pt x="24676" y="31813"/>
                  </a:moveTo>
                  <a:lnTo>
                    <a:pt x="24498" y="31661"/>
                  </a:lnTo>
                  <a:lnTo>
                    <a:pt x="24549" y="31838"/>
                  </a:lnTo>
                  <a:lnTo>
                    <a:pt x="24676" y="31813"/>
                  </a:lnTo>
                  <a:close/>
                </a:path>
                <a:path w="55245" h="40004">
                  <a:moveTo>
                    <a:pt x="25615" y="30721"/>
                  </a:moveTo>
                  <a:lnTo>
                    <a:pt x="25260" y="30975"/>
                  </a:lnTo>
                  <a:lnTo>
                    <a:pt x="25234" y="31953"/>
                  </a:lnTo>
                  <a:lnTo>
                    <a:pt x="25450" y="31800"/>
                  </a:lnTo>
                  <a:lnTo>
                    <a:pt x="25615" y="30721"/>
                  </a:lnTo>
                  <a:close/>
                </a:path>
                <a:path w="55245" h="40004">
                  <a:moveTo>
                    <a:pt x="27355" y="38849"/>
                  </a:moveTo>
                  <a:lnTo>
                    <a:pt x="26771" y="38658"/>
                  </a:lnTo>
                  <a:lnTo>
                    <a:pt x="26924" y="38760"/>
                  </a:lnTo>
                  <a:lnTo>
                    <a:pt x="27139" y="38823"/>
                  </a:lnTo>
                  <a:lnTo>
                    <a:pt x="27355" y="38849"/>
                  </a:lnTo>
                  <a:close/>
                </a:path>
                <a:path w="55245" h="40004">
                  <a:moveTo>
                    <a:pt x="27419" y="38862"/>
                  </a:moveTo>
                  <a:close/>
                </a:path>
                <a:path w="55245" h="40004">
                  <a:moveTo>
                    <a:pt x="28460" y="2032"/>
                  </a:moveTo>
                  <a:lnTo>
                    <a:pt x="27813" y="1016"/>
                  </a:lnTo>
                  <a:lnTo>
                    <a:pt x="27927" y="2209"/>
                  </a:lnTo>
                  <a:lnTo>
                    <a:pt x="27990" y="2032"/>
                  </a:lnTo>
                  <a:lnTo>
                    <a:pt x="28460" y="2032"/>
                  </a:lnTo>
                  <a:close/>
                </a:path>
                <a:path w="55245" h="40004">
                  <a:moveTo>
                    <a:pt x="30556" y="7747"/>
                  </a:moveTo>
                  <a:lnTo>
                    <a:pt x="30378" y="7747"/>
                  </a:lnTo>
                  <a:lnTo>
                    <a:pt x="30314" y="8001"/>
                  </a:lnTo>
                  <a:lnTo>
                    <a:pt x="30556" y="7747"/>
                  </a:lnTo>
                  <a:close/>
                </a:path>
                <a:path w="55245" h="40004">
                  <a:moveTo>
                    <a:pt x="32169" y="31508"/>
                  </a:moveTo>
                  <a:lnTo>
                    <a:pt x="32118" y="31318"/>
                  </a:lnTo>
                  <a:lnTo>
                    <a:pt x="32118" y="31483"/>
                  </a:lnTo>
                  <a:lnTo>
                    <a:pt x="32169" y="31711"/>
                  </a:lnTo>
                  <a:lnTo>
                    <a:pt x="32169" y="31508"/>
                  </a:lnTo>
                  <a:close/>
                </a:path>
                <a:path w="55245" h="40004">
                  <a:moveTo>
                    <a:pt x="33794" y="39052"/>
                  </a:moveTo>
                  <a:lnTo>
                    <a:pt x="33020" y="38100"/>
                  </a:lnTo>
                  <a:lnTo>
                    <a:pt x="32804" y="39370"/>
                  </a:lnTo>
                  <a:lnTo>
                    <a:pt x="33794" y="39052"/>
                  </a:lnTo>
                  <a:close/>
                </a:path>
                <a:path w="55245" h="40004">
                  <a:moveTo>
                    <a:pt x="34137" y="38773"/>
                  </a:moveTo>
                  <a:lnTo>
                    <a:pt x="33985" y="38989"/>
                  </a:lnTo>
                  <a:lnTo>
                    <a:pt x="33794" y="39052"/>
                  </a:lnTo>
                  <a:lnTo>
                    <a:pt x="34048" y="39370"/>
                  </a:lnTo>
                  <a:lnTo>
                    <a:pt x="34137" y="38773"/>
                  </a:lnTo>
                  <a:close/>
                </a:path>
                <a:path w="55245" h="40004">
                  <a:moveTo>
                    <a:pt x="34137" y="2667"/>
                  </a:moveTo>
                  <a:lnTo>
                    <a:pt x="33972" y="2743"/>
                  </a:lnTo>
                  <a:lnTo>
                    <a:pt x="33693" y="2882"/>
                  </a:lnTo>
                  <a:lnTo>
                    <a:pt x="34137" y="3429"/>
                  </a:lnTo>
                  <a:lnTo>
                    <a:pt x="34137" y="2667"/>
                  </a:lnTo>
                  <a:close/>
                </a:path>
                <a:path w="55245" h="40004">
                  <a:moveTo>
                    <a:pt x="34798" y="1524"/>
                  </a:moveTo>
                  <a:lnTo>
                    <a:pt x="34112" y="1574"/>
                  </a:lnTo>
                  <a:lnTo>
                    <a:pt x="34201" y="1816"/>
                  </a:lnTo>
                  <a:lnTo>
                    <a:pt x="34251" y="2082"/>
                  </a:lnTo>
                  <a:lnTo>
                    <a:pt x="34226" y="1739"/>
                  </a:lnTo>
                  <a:lnTo>
                    <a:pt x="34798" y="1524"/>
                  </a:lnTo>
                  <a:close/>
                </a:path>
                <a:path w="55245" h="40004">
                  <a:moveTo>
                    <a:pt x="36588" y="7239"/>
                  </a:moveTo>
                  <a:lnTo>
                    <a:pt x="36398" y="6985"/>
                  </a:lnTo>
                  <a:lnTo>
                    <a:pt x="36410" y="7112"/>
                  </a:lnTo>
                  <a:lnTo>
                    <a:pt x="36588" y="7239"/>
                  </a:lnTo>
                  <a:close/>
                </a:path>
                <a:path w="55245" h="40004">
                  <a:moveTo>
                    <a:pt x="36703" y="31115"/>
                  </a:moveTo>
                  <a:lnTo>
                    <a:pt x="36169" y="31496"/>
                  </a:lnTo>
                  <a:lnTo>
                    <a:pt x="36093" y="32321"/>
                  </a:lnTo>
                  <a:lnTo>
                    <a:pt x="35610" y="32893"/>
                  </a:lnTo>
                  <a:lnTo>
                    <a:pt x="36601" y="32550"/>
                  </a:lnTo>
                  <a:lnTo>
                    <a:pt x="36626" y="32258"/>
                  </a:lnTo>
                  <a:lnTo>
                    <a:pt x="36703" y="31115"/>
                  </a:lnTo>
                  <a:close/>
                </a:path>
                <a:path w="55245" h="40004">
                  <a:moveTo>
                    <a:pt x="36728" y="32512"/>
                  </a:moveTo>
                  <a:lnTo>
                    <a:pt x="36601" y="32550"/>
                  </a:lnTo>
                  <a:lnTo>
                    <a:pt x="36728" y="32512"/>
                  </a:lnTo>
                  <a:close/>
                </a:path>
                <a:path w="55245" h="40004">
                  <a:moveTo>
                    <a:pt x="37934" y="1143"/>
                  </a:moveTo>
                  <a:lnTo>
                    <a:pt x="37858" y="825"/>
                  </a:lnTo>
                  <a:lnTo>
                    <a:pt x="37871" y="1016"/>
                  </a:lnTo>
                  <a:lnTo>
                    <a:pt x="37934" y="1143"/>
                  </a:lnTo>
                  <a:close/>
                </a:path>
                <a:path w="55245" h="40004">
                  <a:moveTo>
                    <a:pt x="38074" y="1397"/>
                  </a:moveTo>
                  <a:lnTo>
                    <a:pt x="37934" y="1143"/>
                  </a:lnTo>
                  <a:lnTo>
                    <a:pt x="38011" y="1397"/>
                  </a:lnTo>
                  <a:close/>
                </a:path>
                <a:path w="55245" h="40004">
                  <a:moveTo>
                    <a:pt x="38303" y="381"/>
                  </a:moveTo>
                  <a:lnTo>
                    <a:pt x="37731" y="381"/>
                  </a:lnTo>
                  <a:lnTo>
                    <a:pt x="37858" y="825"/>
                  </a:lnTo>
                  <a:lnTo>
                    <a:pt x="38303" y="381"/>
                  </a:lnTo>
                  <a:close/>
                </a:path>
                <a:path w="55245" h="40004">
                  <a:moveTo>
                    <a:pt x="38506" y="39128"/>
                  </a:moveTo>
                  <a:lnTo>
                    <a:pt x="38214" y="39306"/>
                  </a:lnTo>
                  <a:lnTo>
                    <a:pt x="38354" y="39255"/>
                  </a:lnTo>
                  <a:lnTo>
                    <a:pt x="38506" y="39128"/>
                  </a:lnTo>
                  <a:close/>
                </a:path>
                <a:path w="55245" h="40004">
                  <a:moveTo>
                    <a:pt x="38709" y="33896"/>
                  </a:moveTo>
                  <a:lnTo>
                    <a:pt x="38557" y="33782"/>
                  </a:lnTo>
                  <a:lnTo>
                    <a:pt x="38531" y="34163"/>
                  </a:lnTo>
                  <a:lnTo>
                    <a:pt x="38709" y="33896"/>
                  </a:lnTo>
                  <a:close/>
                </a:path>
                <a:path w="55245" h="40004">
                  <a:moveTo>
                    <a:pt x="38887" y="34036"/>
                  </a:moveTo>
                  <a:lnTo>
                    <a:pt x="38773" y="33782"/>
                  </a:lnTo>
                  <a:lnTo>
                    <a:pt x="38722" y="33909"/>
                  </a:lnTo>
                  <a:lnTo>
                    <a:pt x="38887" y="34036"/>
                  </a:lnTo>
                  <a:close/>
                </a:path>
                <a:path w="55245" h="40004">
                  <a:moveTo>
                    <a:pt x="38989" y="38862"/>
                  </a:moveTo>
                  <a:lnTo>
                    <a:pt x="38773" y="38989"/>
                  </a:lnTo>
                  <a:lnTo>
                    <a:pt x="38506" y="39243"/>
                  </a:lnTo>
                  <a:lnTo>
                    <a:pt x="38709" y="39116"/>
                  </a:lnTo>
                  <a:lnTo>
                    <a:pt x="38938" y="39497"/>
                  </a:lnTo>
                  <a:lnTo>
                    <a:pt x="38976" y="39116"/>
                  </a:lnTo>
                  <a:lnTo>
                    <a:pt x="38989" y="38862"/>
                  </a:lnTo>
                  <a:close/>
                </a:path>
                <a:path w="55245" h="40004">
                  <a:moveTo>
                    <a:pt x="39039" y="33375"/>
                  </a:moveTo>
                  <a:lnTo>
                    <a:pt x="38887" y="33235"/>
                  </a:lnTo>
                  <a:lnTo>
                    <a:pt x="38989" y="33362"/>
                  </a:lnTo>
                  <a:close/>
                </a:path>
                <a:path w="55245" h="40004">
                  <a:moveTo>
                    <a:pt x="39293" y="33528"/>
                  </a:moveTo>
                  <a:lnTo>
                    <a:pt x="39039" y="33401"/>
                  </a:lnTo>
                  <a:lnTo>
                    <a:pt x="39179" y="33528"/>
                  </a:lnTo>
                  <a:close/>
                </a:path>
                <a:path w="55245" h="40004">
                  <a:moveTo>
                    <a:pt x="40398" y="32004"/>
                  </a:moveTo>
                  <a:lnTo>
                    <a:pt x="40335" y="31877"/>
                  </a:lnTo>
                  <a:lnTo>
                    <a:pt x="40182" y="32004"/>
                  </a:lnTo>
                  <a:lnTo>
                    <a:pt x="40398" y="32004"/>
                  </a:lnTo>
                  <a:close/>
                </a:path>
                <a:path w="55245" h="40004">
                  <a:moveTo>
                    <a:pt x="40500" y="32004"/>
                  </a:moveTo>
                  <a:lnTo>
                    <a:pt x="40462" y="32143"/>
                  </a:lnTo>
                  <a:lnTo>
                    <a:pt x="40500" y="32004"/>
                  </a:lnTo>
                  <a:close/>
                </a:path>
                <a:path w="55245" h="40004">
                  <a:moveTo>
                    <a:pt x="41529" y="38989"/>
                  </a:moveTo>
                  <a:lnTo>
                    <a:pt x="41376" y="38989"/>
                  </a:lnTo>
                  <a:lnTo>
                    <a:pt x="41262" y="39370"/>
                  </a:lnTo>
                  <a:lnTo>
                    <a:pt x="41529" y="38989"/>
                  </a:lnTo>
                  <a:close/>
                </a:path>
                <a:path w="55245" h="40004">
                  <a:moveTo>
                    <a:pt x="41795" y="31851"/>
                  </a:moveTo>
                  <a:lnTo>
                    <a:pt x="41668" y="31915"/>
                  </a:lnTo>
                  <a:lnTo>
                    <a:pt x="41795" y="31851"/>
                  </a:lnTo>
                  <a:close/>
                </a:path>
                <a:path w="55245" h="40004">
                  <a:moveTo>
                    <a:pt x="42037" y="32258"/>
                  </a:moveTo>
                  <a:lnTo>
                    <a:pt x="41795" y="32296"/>
                  </a:lnTo>
                  <a:lnTo>
                    <a:pt x="42037" y="32258"/>
                  </a:lnTo>
                  <a:close/>
                </a:path>
                <a:path w="55245" h="40004">
                  <a:moveTo>
                    <a:pt x="43294" y="31750"/>
                  </a:moveTo>
                  <a:lnTo>
                    <a:pt x="43116" y="31877"/>
                  </a:lnTo>
                  <a:lnTo>
                    <a:pt x="43078" y="32004"/>
                  </a:lnTo>
                  <a:lnTo>
                    <a:pt x="43294" y="31750"/>
                  </a:lnTo>
                  <a:close/>
                </a:path>
                <a:path w="55245" h="40004">
                  <a:moveTo>
                    <a:pt x="45770" y="33591"/>
                  </a:moveTo>
                  <a:lnTo>
                    <a:pt x="45694" y="33426"/>
                  </a:lnTo>
                  <a:lnTo>
                    <a:pt x="45770" y="33591"/>
                  </a:lnTo>
                  <a:close/>
                </a:path>
                <a:path w="55245" h="40004">
                  <a:moveTo>
                    <a:pt x="45834" y="1155"/>
                  </a:moveTo>
                  <a:lnTo>
                    <a:pt x="45796" y="1308"/>
                  </a:lnTo>
                  <a:lnTo>
                    <a:pt x="45834" y="1155"/>
                  </a:lnTo>
                  <a:close/>
                </a:path>
                <a:path w="55245" h="40004">
                  <a:moveTo>
                    <a:pt x="47891" y="33439"/>
                  </a:moveTo>
                  <a:close/>
                </a:path>
                <a:path w="55245" h="40004">
                  <a:moveTo>
                    <a:pt x="48387" y="34544"/>
                  </a:moveTo>
                  <a:lnTo>
                    <a:pt x="48285" y="34150"/>
                  </a:lnTo>
                  <a:lnTo>
                    <a:pt x="47967" y="33782"/>
                  </a:lnTo>
                  <a:lnTo>
                    <a:pt x="48387" y="34544"/>
                  </a:lnTo>
                  <a:close/>
                </a:path>
                <a:path w="55245" h="40004">
                  <a:moveTo>
                    <a:pt x="48780" y="1651"/>
                  </a:moveTo>
                  <a:lnTo>
                    <a:pt x="48374" y="1270"/>
                  </a:lnTo>
                  <a:lnTo>
                    <a:pt x="48323" y="1397"/>
                  </a:lnTo>
                  <a:lnTo>
                    <a:pt x="48209" y="2032"/>
                  </a:lnTo>
                  <a:lnTo>
                    <a:pt x="48463" y="2324"/>
                  </a:lnTo>
                  <a:lnTo>
                    <a:pt x="48539" y="2019"/>
                  </a:lnTo>
                  <a:lnTo>
                    <a:pt x="48780" y="1651"/>
                  </a:lnTo>
                  <a:close/>
                </a:path>
                <a:path w="55245" h="40004">
                  <a:moveTo>
                    <a:pt x="48920" y="34798"/>
                  </a:moveTo>
                  <a:lnTo>
                    <a:pt x="48653" y="34417"/>
                  </a:lnTo>
                  <a:lnTo>
                    <a:pt x="48615" y="34544"/>
                  </a:lnTo>
                  <a:lnTo>
                    <a:pt x="48831" y="34798"/>
                  </a:lnTo>
                  <a:close/>
                </a:path>
                <a:path w="55245" h="40004">
                  <a:moveTo>
                    <a:pt x="48933" y="25527"/>
                  </a:moveTo>
                  <a:lnTo>
                    <a:pt x="48806" y="25539"/>
                  </a:lnTo>
                  <a:lnTo>
                    <a:pt x="48628" y="25577"/>
                  </a:lnTo>
                  <a:lnTo>
                    <a:pt x="48933" y="25527"/>
                  </a:lnTo>
                  <a:close/>
                </a:path>
                <a:path w="55245" h="40004">
                  <a:moveTo>
                    <a:pt x="49022" y="32308"/>
                  </a:moveTo>
                  <a:lnTo>
                    <a:pt x="48717" y="32219"/>
                  </a:lnTo>
                  <a:lnTo>
                    <a:pt x="48844" y="32385"/>
                  </a:lnTo>
                  <a:lnTo>
                    <a:pt x="49022" y="32308"/>
                  </a:lnTo>
                  <a:close/>
                </a:path>
                <a:path w="55245" h="40004">
                  <a:moveTo>
                    <a:pt x="49060" y="38760"/>
                  </a:moveTo>
                  <a:lnTo>
                    <a:pt x="48844" y="38671"/>
                  </a:lnTo>
                  <a:lnTo>
                    <a:pt x="48590" y="38557"/>
                  </a:lnTo>
                  <a:lnTo>
                    <a:pt x="48437" y="38671"/>
                  </a:lnTo>
                  <a:lnTo>
                    <a:pt x="48717" y="38874"/>
                  </a:lnTo>
                  <a:lnTo>
                    <a:pt x="48920" y="38862"/>
                  </a:lnTo>
                  <a:lnTo>
                    <a:pt x="49060" y="38760"/>
                  </a:lnTo>
                  <a:close/>
                </a:path>
                <a:path w="55245" h="40004">
                  <a:moveTo>
                    <a:pt x="49072" y="14224"/>
                  </a:moveTo>
                  <a:lnTo>
                    <a:pt x="48082" y="15125"/>
                  </a:lnTo>
                  <a:lnTo>
                    <a:pt x="49009" y="14541"/>
                  </a:lnTo>
                  <a:lnTo>
                    <a:pt x="49072" y="14224"/>
                  </a:lnTo>
                  <a:close/>
                </a:path>
                <a:path w="55245" h="40004">
                  <a:moveTo>
                    <a:pt x="49250" y="17145"/>
                  </a:moveTo>
                  <a:lnTo>
                    <a:pt x="49085" y="16776"/>
                  </a:lnTo>
                  <a:lnTo>
                    <a:pt x="48768" y="17157"/>
                  </a:lnTo>
                  <a:lnTo>
                    <a:pt x="48577" y="17145"/>
                  </a:lnTo>
                  <a:lnTo>
                    <a:pt x="48882" y="17373"/>
                  </a:lnTo>
                  <a:lnTo>
                    <a:pt x="49250" y="17145"/>
                  </a:lnTo>
                  <a:close/>
                </a:path>
                <a:path w="55245" h="40004">
                  <a:moveTo>
                    <a:pt x="49377" y="25527"/>
                  </a:moveTo>
                  <a:lnTo>
                    <a:pt x="48920" y="25654"/>
                  </a:lnTo>
                  <a:lnTo>
                    <a:pt x="49377" y="25527"/>
                  </a:lnTo>
                  <a:close/>
                </a:path>
                <a:path w="55245" h="40004">
                  <a:moveTo>
                    <a:pt x="49809" y="14033"/>
                  </a:moveTo>
                  <a:lnTo>
                    <a:pt x="49136" y="14465"/>
                  </a:lnTo>
                  <a:lnTo>
                    <a:pt x="49784" y="14300"/>
                  </a:lnTo>
                  <a:lnTo>
                    <a:pt x="49809" y="14033"/>
                  </a:lnTo>
                  <a:close/>
                </a:path>
                <a:path w="55245" h="40004">
                  <a:moveTo>
                    <a:pt x="49936" y="14236"/>
                  </a:moveTo>
                  <a:lnTo>
                    <a:pt x="49784" y="14300"/>
                  </a:lnTo>
                  <a:lnTo>
                    <a:pt x="49695" y="14947"/>
                  </a:lnTo>
                  <a:lnTo>
                    <a:pt x="49936" y="14236"/>
                  </a:lnTo>
                  <a:close/>
                </a:path>
                <a:path w="55245" h="40004">
                  <a:moveTo>
                    <a:pt x="49999" y="28536"/>
                  </a:moveTo>
                  <a:lnTo>
                    <a:pt x="49911" y="28333"/>
                  </a:lnTo>
                  <a:lnTo>
                    <a:pt x="49987" y="28155"/>
                  </a:lnTo>
                  <a:lnTo>
                    <a:pt x="49669" y="28511"/>
                  </a:lnTo>
                  <a:lnTo>
                    <a:pt x="49999" y="28536"/>
                  </a:lnTo>
                  <a:close/>
                </a:path>
                <a:path w="55245" h="40004">
                  <a:moveTo>
                    <a:pt x="50076" y="24892"/>
                  </a:moveTo>
                  <a:lnTo>
                    <a:pt x="49898" y="24892"/>
                  </a:lnTo>
                  <a:lnTo>
                    <a:pt x="49834" y="24765"/>
                  </a:lnTo>
                  <a:lnTo>
                    <a:pt x="49809" y="24892"/>
                  </a:lnTo>
                  <a:lnTo>
                    <a:pt x="49771" y="25019"/>
                  </a:lnTo>
                  <a:lnTo>
                    <a:pt x="50076" y="24892"/>
                  </a:lnTo>
                  <a:close/>
                </a:path>
                <a:path w="55245" h="40004">
                  <a:moveTo>
                    <a:pt x="50711" y="24777"/>
                  </a:moveTo>
                  <a:lnTo>
                    <a:pt x="50203" y="24511"/>
                  </a:lnTo>
                  <a:lnTo>
                    <a:pt x="50101" y="24638"/>
                  </a:lnTo>
                  <a:lnTo>
                    <a:pt x="50038" y="24866"/>
                  </a:lnTo>
                  <a:lnTo>
                    <a:pt x="50711" y="24777"/>
                  </a:lnTo>
                  <a:close/>
                </a:path>
                <a:path w="55245" h="40004">
                  <a:moveTo>
                    <a:pt x="50927" y="24638"/>
                  </a:moveTo>
                  <a:lnTo>
                    <a:pt x="50800" y="24511"/>
                  </a:lnTo>
                  <a:lnTo>
                    <a:pt x="50927" y="24638"/>
                  </a:lnTo>
                  <a:close/>
                </a:path>
                <a:path w="55245" h="40004">
                  <a:moveTo>
                    <a:pt x="50952" y="15532"/>
                  </a:moveTo>
                  <a:lnTo>
                    <a:pt x="50520" y="15113"/>
                  </a:lnTo>
                  <a:lnTo>
                    <a:pt x="50647" y="15557"/>
                  </a:lnTo>
                  <a:lnTo>
                    <a:pt x="50952" y="15532"/>
                  </a:lnTo>
                  <a:close/>
                </a:path>
                <a:path w="55245" h="40004">
                  <a:moveTo>
                    <a:pt x="51003" y="5435"/>
                  </a:moveTo>
                  <a:lnTo>
                    <a:pt x="50914" y="5588"/>
                  </a:lnTo>
                  <a:lnTo>
                    <a:pt x="50914" y="5969"/>
                  </a:lnTo>
                  <a:lnTo>
                    <a:pt x="51003" y="5435"/>
                  </a:lnTo>
                  <a:close/>
                </a:path>
                <a:path w="55245" h="40004">
                  <a:moveTo>
                    <a:pt x="51981" y="7620"/>
                  </a:moveTo>
                  <a:lnTo>
                    <a:pt x="51790" y="7620"/>
                  </a:lnTo>
                  <a:lnTo>
                    <a:pt x="51828" y="7747"/>
                  </a:lnTo>
                  <a:lnTo>
                    <a:pt x="51981" y="7620"/>
                  </a:lnTo>
                  <a:close/>
                </a:path>
                <a:path w="55245" h="40004">
                  <a:moveTo>
                    <a:pt x="52006" y="24511"/>
                  </a:moveTo>
                  <a:lnTo>
                    <a:pt x="51650" y="24015"/>
                  </a:lnTo>
                  <a:lnTo>
                    <a:pt x="51244" y="24257"/>
                  </a:lnTo>
                  <a:lnTo>
                    <a:pt x="52006" y="24511"/>
                  </a:lnTo>
                  <a:close/>
                </a:path>
                <a:path w="55245" h="40004">
                  <a:moveTo>
                    <a:pt x="52222" y="9144"/>
                  </a:moveTo>
                  <a:lnTo>
                    <a:pt x="51790" y="9652"/>
                  </a:lnTo>
                  <a:lnTo>
                    <a:pt x="52158" y="9601"/>
                  </a:lnTo>
                  <a:lnTo>
                    <a:pt x="52222" y="9144"/>
                  </a:lnTo>
                  <a:close/>
                </a:path>
                <a:path w="55245" h="40004">
                  <a:moveTo>
                    <a:pt x="52832" y="8267"/>
                  </a:moveTo>
                  <a:lnTo>
                    <a:pt x="52311" y="8382"/>
                  </a:lnTo>
                  <a:lnTo>
                    <a:pt x="52832" y="8267"/>
                  </a:lnTo>
                  <a:close/>
                </a:path>
                <a:path w="55245" h="40004">
                  <a:moveTo>
                    <a:pt x="53073" y="32131"/>
                  </a:moveTo>
                  <a:lnTo>
                    <a:pt x="52959" y="32385"/>
                  </a:lnTo>
                  <a:lnTo>
                    <a:pt x="53073" y="32131"/>
                  </a:lnTo>
                  <a:close/>
                </a:path>
                <a:path w="55245" h="40004">
                  <a:moveTo>
                    <a:pt x="53098" y="7975"/>
                  </a:moveTo>
                  <a:lnTo>
                    <a:pt x="52984" y="7670"/>
                  </a:lnTo>
                  <a:lnTo>
                    <a:pt x="52120" y="7493"/>
                  </a:lnTo>
                  <a:lnTo>
                    <a:pt x="51981" y="7620"/>
                  </a:lnTo>
                  <a:lnTo>
                    <a:pt x="52539" y="7620"/>
                  </a:lnTo>
                  <a:lnTo>
                    <a:pt x="52717" y="7759"/>
                  </a:lnTo>
                  <a:lnTo>
                    <a:pt x="53098" y="7975"/>
                  </a:lnTo>
                  <a:close/>
                </a:path>
                <a:path w="55245" h="40004">
                  <a:moveTo>
                    <a:pt x="53213" y="21551"/>
                  </a:moveTo>
                  <a:lnTo>
                    <a:pt x="53073" y="21590"/>
                  </a:lnTo>
                  <a:lnTo>
                    <a:pt x="53213" y="21551"/>
                  </a:lnTo>
                  <a:close/>
                </a:path>
                <a:path w="55245" h="40004">
                  <a:moveTo>
                    <a:pt x="53276" y="8077"/>
                  </a:moveTo>
                  <a:lnTo>
                    <a:pt x="53098" y="7975"/>
                  </a:lnTo>
                  <a:lnTo>
                    <a:pt x="53174" y="8178"/>
                  </a:lnTo>
                  <a:close/>
                </a:path>
                <a:path w="55245" h="40004">
                  <a:moveTo>
                    <a:pt x="53327" y="5549"/>
                  </a:moveTo>
                  <a:lnTo>
                    <a:pt x="53060" y="5219"/>
                  </a:lnTo>
                  <a:lnTo>
                    <a:pt x="52793" y="5143"/>
                  </a:lnTo>
                  <a:lnTo>
                    <a:pt x="52197" y="5194"/>
                  </a:lnTo>
                  <a:lnTo>
                    <a:pt x="52311" y="5410"/>
                  </a:lnTo>
                  <a:lnTo>
                    <a:pt x="53327" y="5549"/>
                  </a:lnTo>
                  <a:close/>
                </a:path>
                <a:path w="55245" h="40004">
                  <a:moveTo>
                    <a:pt x="53428" y="9525"/>
                  </a:moveTo>
                  <a:lnTo>
                    <a:pt x="53149" y="9144"/>
                  </a:lnTo>
                  <a:lnTo>
                    <a:pt x="52578" y="8763"/>
                  </a:lnTo>
                  <a:lnTo>
                    <a:pt x="52311" y="8382"/>
                  </a:lnTo>
                  <a:lnTo>
                    <a:pt x="52120" y="8382"/>
                  </a:lnTo>
                  <a:lnTo>
                    <a:pt x="51917" y="8128"/>
                  </a:lnTo>
                  <a:lnTo>
                    <a:pt x="50165" y="8382"/>
                  </a:lnTo>
                  <a:lnTo>
                    <a:pt x="52222" y="9144"/>
                  </a:lnTo>
                  <a:lnTo>
                    <a:pt x="53149" y="9410"/>
                  </a:lnTo>
                  <a:lnTo>
                    <a:pt x="53428" y="9525"/>
                  </a:lnTo>
                  <a:close/>
                </a:path>
                <a:path w="55245" h="40004">
                  <a:moveTo>
                    <a:pt x="53441" y="8763"/>
                  </a:moveTo>
                  <a:lnTo>
                    <a:pt x="53174" y="8178"/>
                  </a:lnTo>
                  <a:lnTo>
                    <a:pt x="52895" y="8255"/>
                  </a:lnTo>
                  <a:lnTo>
                    <a:pt x="52920" y="8382"/>
                  </a:lnTo>
                  <a:lnTo>
                    <a:pt x="53098" y="8636"/>
                  </a:lnTo>
                  <a:lnTo>
                    <a:pt x="53441" y="8763"/>
                  </a:lnTo>
                  <a:close/>
                </a:path>
                <a:path w="55245" h="40004">
                  <a:moveTo>
                    <a:pt x="53505" y="7061"/>
                  </a:moveTo>
                  <a:lnTo>
                    <a:pt x="52527" y="6832"/>
                  </a:lnTo>
                  <a:lnTo>
                    <a:pt x="52933" y="6756"/>
                  </a:lnTo>
                  <a:lnTo>
                    <a:pt x="51765" y="6502"/>
                  </a:lnTo>
                  <a:lnTo>
                    <a:pt x="51638" y="6286"/>
                  </a:lnTo>
                  <a:lnTo>
                    <a:pt x="52082" y="6121"/>
                  </a:lnTo>
                  <a:lnTo>
                    <a:pt x="52463" y="6146"/>
                  </a:lnTo>
                  <a:lnTo>
                    <a:pt x="52197" y="6070"/>
                  </a:lnTo>
                  <a:lnTo>
                    <a:pt x="52666" y="5803"/>
                  </a:lnTo>
                  <a:lnTo>
                    <a:pt x="52031" y="5702"/>
                  </a:lnTo>
                  <a:lnTo>
                    <a:pt x="51244" y="5994"/>
                  </a:lnTo>
                  <a:lnTo>
                    <a:pt x="51231" y="6362"/>
                  </a:lnTo>
                  <a:lnTo>
                    <a:pt x="51879" y="6718"/>
                  </a:lnTo>
                  <a:lnTo>
                    <a:pt x="51663" y="6807"/>
                  </a:lnTo>
                  <a:lnTo>
                    <a:pt x="51396" y="6731"/>
                  </a:lnTo>
                  <a:lnTo>
                    <a:pt x="51206" y="6718"/>
                  </a:lnTo>
                  <a:lnTo>
                    <a:pt x="51701" y="6972"/>
                  </a:lnTo>
                  <a:lnTo>
                    <a:pt x="52578" y="7251"/>
                  </a:lnTo>
                  <a:lnTo>
                    <a:pt x="53505" y="7061"/>
                  </a:lnTo>
                  <a:close/>
                </a:path>
                <a:path w="55245" h="40004">
                  <a:moveTo>
                    <a:pt x="53581" y="7366"/>
                  </a:moveTo>
                  <a:lnTo>
                    <a:pt x="53327" y="7315"/>
                  </a:lnTo>
                  <a:lnTo>
                    <a:pt x="53543" y="7543"/>
                  </a:lnTo>
                  <a:lnTo>
                    <a:pt x="53581" y="7366"/>
                  </a:lnTo>
                  <a:close/>
                </a:path>
                <a:path w="55245" h="40004">
                  <a:moveTo>
                    <a:pt x="53594" y="9753"/>
                  </a:moveTo>
                  <a:lnTo>
                    <a:pt x="53555" y="9626"/>
                  </a:lnTo>
                  <a:lnTo>
                    <a:pt x="53428" y="9613"/>
                  </a:lnTo>
                  <a:lnTo>
                    <a:pt x="53301" y="9613"/>
                  </a:lnTo>
                  <a:lnTo>
                    <a:pt x="53441" y="9664"/>
                  </a:lnTo>
                  <a:lnTo>
                    <a:pt x="53594" y="9753"/>
                  </a:lnTo>
                  <a:close/>
                </a:path>
                <a:path w="55245" h="40004">
                  <a:moveTo>
                    <a:pt x="53632" y="9779"/>
                  </a:moveTo>
                  <a:close/>
                </a:path>
                <a:path w="55245" h="40004">
                  <a:moveTo>
                    <a:pt x="53644" y="7658"/>
                  </a:moveTo>
                  <a:close/>
                </a:path>
                <a:path w="55245" h="40004">
                  <a:moveTo>
                    <a:pt x="53708" y="9626"/>
                  </a:moveTo>
                  <a:lnTo>
                    <a:pt x="53568" y="9486"/>
                  </a:lnTo>
                  <a:lnTo>
                    <a:pt x="53428" y="9436"/>
                  </a:lnTo>
                  <a:lnTo>
                    <a:pt x="53543" y="9613"/>
                  </a:lnTo>
                  <a:lnTo>
                    <a:pt x="53708" y="9626"/>
                  </a:lnTo>
                  <a:close/>
                </a:path>
                <a:path w="55245" h="40004">
                  <a:moveTo>
                    <a:pt x="53721" y="10566"/>
                  </a:moveTo>
                  <a:lnTo>
                    <a:pt x="53543" y="10541"/>
                  </a:lnTo>
                  <a:lnTo>
                    <a:pt x="53403" y="10541"/>
                  </a:lnTo>
                  <a:lnTo>
                    <a:pt x="53721" y="10566"/>
                  </a:lnTo>
                  <a:close/>
                </a:path>
                <a:path w="55245" h="40004">
                  <a:moveTo>
                    <a:pt x="53759" y="15113"/>
                  </a:moveTo>
                  <a:lnTo>
                    <a:pt x="53441" y="15113"/>
                  </a:lnTo>
                  <a:lnTo>
                    <a:pt x="53581" y="15240"/>
                  </a:lnTo>
                  <a:lnTo>
                    <a:pt x="53759" y="15113"/>
                  </a:lnTo>
                  <a:close/>
                </a:path>
                <a:path w="55245" h="40004">
                  <a:moveTo>
                    <a:pt x="53797" y="7658"/>
                  </a:moveTo>
                  <a:lnTo>
                    <a:pt x="53644" y="7658"/>
                  </a:lnTo>
                  <a:lnTo>
                    <a:pt x="53797" y="7658"/>
                  </a:lnTo>
                  <a:close/>
                </a:path>
                <a:path w="55245" h="40004">
                  <a:moveTo>
                    <a:pt x="53949" y="16510"/>
                  </a:moveTo>
                  <a:lnTo>
                    <a:pt x="53708" y="16383"/>
                  </a:lnTo>
                  <a:lnTo>
                    <a:pt x="53949" y="16510"/>
                  </a:lnTo>
                  <a:close/>
                </a:path>
                <a:path w="55245" h="40004">
                  <a:moveTo>
                    <a:pt x="54013" y="10642"/>
                  </a:moveTo>
                  <a:lnTo>
                    <a:pt x="53721" y="10566"/>
                  </a:lnTo>
                  <a:lnTo>
                    <a:pt x="54013" y="10642"/>
                  </a:lnTo>
                  <a:close/>
                </a:path>
                <a:path w="55245" h="40004">
                  <a:moveTo>
                    <a:pt x="54152" y="36322"/>
                  </a:moveTo>
                  <a:lnTo>
                    <a:pt x="54102" y="35814"/>
                  </a:lnTo>
                  <a:lnTo>
                    <a:pt x="54038" y="35306"/>
                  </a:lnTo>
                  <a:lnTo>
                    <a:pt x="53225" y="34036"/>
                  </a:lnTo>
                  <a:lnTo>
                    <a:pt x="52908" y="33528"/>
                  </a:lnTo>
                  <a:lnTo>
                    <a:pt x="52870" y="33147"/>
                  </a:lnTo>
                  <a:lnTo>
                    <a:pt x="52971" y="32639"/>
                  </a:lnTo>
                  <a:lnTo>
                    <a:pt x="52959" y="32385"/>
                  </a:lnTo>
                  <a:lnTo>
                    <a:pt x="51320" y="32131"/>
                  </a:lnTo>
                  <a:lnTo>
                    <a:pt x="53746" y="31496"/>
                  </a:lnTo>
                  <a:lnTo>
                    <a:pt x="53162" y="31115"/>
                  </a:lnTo>
                  <a:lnTo>
                    <a:pt x="53682" y="31115"/>
                  </a:lnTo>
                  <a:lnTo>
                    <a:pt x="53733" y="30988"/>
                  </a:lnTo>
                  <a:lnTo>
                    <a:pt x="53860" y="30607"/>
                  </a:lnTo>
                  <a:lnTo>
                    <a:pt x="53835" y="30226"/>
                  </a:lnTo>
                  <a:lnTo>
                    <a:pt x="53263" y="29591"/>
                  </a:lnTo>
                  <a:lnTo>
                    <a:pt x="52730" y="28575"/>
                  </a:lnTo>
                  <a:lnTo>
                    <a:pt x="53149" y="28702"/>
                  </a:lnTo>
                  <a:lnTo>
                    <a:pt x="53276" y="28575"/>
                  </a:lnTo>
                  <a:lnTo>
                    <a:pt x="53403" y="28448"/>
                  </a:lnTo>
                  <a:lnTo>
                    <a:pt x="53441" y="27940"/>
                  </a:lnTo>
                  <a:lnTo>
                    <a:pt x="53530" y="27178"/>
                  </a:lnTo>
                  <a:lnTo>
                    <a:pt x="53111" y="27051"/>
                  </a:lnTo>
                  <a:lnTo>
                    <a:pt x="53149" y="26924"/>
                  </a:lnTo>
                  <a:lnTo>
                    <a:pt x="53174" y="26797"/>
                  </a:lnTo>
                  <a:lnTo>
                    <a:pt x="52565" y="26924"/>
                  </a:lnTo>
                  <a:lnTo>
                    <a:pt x="53644" y="26289"/>
                  </a:lnTo>
                  <a:lnTo>
                    <a:pt x="49872" y="26289"/>
                  </a:lnTo>
                  <a:lnTo>
                    <a:pt x="48793" y="26289"/>
                  </a:lnTo>
                  <a:lnTo>
                    <a:pt x="49212" y="26416"/>
                  </a:lnTo>
                  <a:lnTo>
                    <a:pt x="48780" y="26797"/>
                  </a:lnTo>
                  <a:lnTo>
                    <a:pt x="49695" y="26797"/>
                  </a:lnTo>
                  <a:lnTo>
                    <a:pt x="49695" y="26924"/>
                  </a:lnTo>
                  <a:lnTo>
                    <a:pt x="49263" y="27051"/>
                  </a:lnTo>
                  <a:lnTo>
                    <a:pt x="49022" y="27051"/>
                  </a:lnTo>
                  <a:lnTo>
                    <a:pt x="49428" y="27305"/>
                  </a:lnTo>
                  <a:lnTo>
                    <a:pt x="49161" y="28321"/>
                  </a:lnTo>
                  <a:lnTo>
                    <a:pt x="49999" y="28105"/>
                  </a:lnTo>
                  <a:lnTo>
                    <a:pt x="50177" y="27940"/>
                  </a:lnTo>
                  <a:lnTo>
                    <a:pt x="51142" y="28956"/>
                  </a:lnTo>
                  <a:lnTo>
                    <a:pt x="49923" y="29845"/>
                  </a:lnTo>
                  <a:lnTo>
                    <a:pt x="49809" y="30099"/>
                  </a:lnTo>
                  <a:lnTo>
                    <a:pt x="50139" y="30861"/>
                  </a:lnTo>
                  <a:lnTo>
                    <a:pt x="49834" y="30861"/>
                  </a:lnTo>
                  <a:lnTo>
                    <a:pt x="50063" y="31242"/>
                  </a:lnTo>
                  <a:lnTo>
                    <a:pt x="50177" y="31623"/>
                  </a:lnTo>
                  <a:lnTo>
                    <a:pt x="50063" y="32004"/>
                  </a:lnTo>
                  <a:lnTo>
                    <a:pt x="50634" y="32321"/>
                  </a:lnTo>
                  <a:lnTo>
                    <a:pt x="50723" y="32512"/>
                  </a:lnTo>
                  <a:lnTo>
                    <a:pt x="50177" y="32639"/>
                  </a:lnTo>
                  <a:lnTo>
                    <a:pt x="49809" y="32512"/>
                  </a:lnTo>
                  <a:lnTo>
                    <a:pt x="50050" y="32766"/>
                  </a:lnTo>
                  <a:lnTo>
                    <a:pt x="50393" y="33020"/>
                  </a:lnTo>
                  <a:lnTo>
                    <a:pt x="49898" y="33147"/>
                  </a:lnTo>
                  <a:lnTo>
                    <a:pt x="49491" y="32854"/>
                  </a:lnTo>
                  <a:lnTo>
                    <a:pt x="49415" y="33147"/>
                  </a:lnTo>
                  <a:lnTo>
                    <a:pt x="49403" y="33020"/>
                  </a:lnTo>
                  <a:lnTo>
                    <a:pt x="49377" y="32893"/>
                  </a:lnTo>
                  <a:lnTo>
                    <a:pt x="49237" y="33020"/>
                  </a:lnTo>
                  <a:lnTo>
                    <a:pt x="48742" y="32766"/>
                  </a:lnTo>
                  <a:lnTo>
                    <a:pt x="49593" y="33528"/>
                  </a:lnTo>
                  <a:lnTo>
                    <a:pt x="48806" y="33020"/>
                  </a:lnTo>
                  <a:lnTo>
                    <a:pt x="48729" y="33274"/>
                  </a:lnTo>
                  <a:lnTo>
                    <a:pt x="48844" y="33401"/>
                  </a:lnTo>
                  <a:lnTo>
                    <a:pt x="49403" y="33655"/>
                  </a:lnTo>
                  <a:lnTo>
                    <a:pt x="49517" y="33909"/>
                  </a:lnTo>
                  <a:lnTo>
                    <a:pt x="49390" y="34036"/>
                  </a:lnTo>
                  <a:lnTo>
                    <a:pt x="48348" y="33147"/>
                  </a:lnTo>
                  <a:lnTo>
                    <a:pt x="47637" y="32893"/>
                  </a:lnTo>
                  <a:lnTo>
                    <a:pt x="48450" y="33680"/>
                  </a:lnTo>
                  <a:lnTo>
                    <a:pt x="48806" y="34290"/>
                  </a:lnTo>
                  <a:lnTo>
                    <a:pt x="49022" y="34798"/>
                  </a:lnTo>
                  <a:lnTo>
                    <a:pt x="48996" y="34925"/>
                  </a:lnTo>
                  <a:lnTo>
                    <a:pt x="49250" y="35306"/>
                  </a:lnTo>
                  <a:lnTo>
                    <a:pt x="48742" y="35179"/>
                  </a:lnTo>
                  <a:lnTo>
                    <a:pt x="48653" y="35052"/>
                  </a:lnTo>
                  <a:lnTo>
                    <a:pt x="46990" y="32893"/>
                  </a:lnTo>
                  <a:lnTo>
                    <a:pt x="48018" y="35052"/>
                  </a:lnTo>
                  <a:lnTo>
                    <a:pt x="47409" y="34671"/>
                  </a:lnTo>
                  <a:lnTo>
                    <a:pt x="48056" y="36068"/>
                  </a:lnTo>
                  <a:lnTo>
                    <a:pt x="47650" y="36322"/>
                  </a:lnTo>
                  <a:lnTo>
                    <a:pt x="47129" y="36195"/>
                  </a:lnTo>
                  <a:lnTo>
                    <a:pt x="46990" y="35179"/>
                  </a:lnTo>
                  <a:lnTo>
                    <a:pt x="46977" y="35052"/>
                  </a:lnTo>
                  <a:lnTo>
                    <a:pt x="47015" y="34417"/>
                  </a:lnTo>
                  <a:lnTo>
                    <a:pt x="47142" y="34645"/>
                  </a:lnTo>
                  <a:lnTo>
                    <a:pt x="47129" y="34810"/>
                  </a:lnTo>
                  <a:lnTo>
                    <a:pt x="47167" y="34632"/>
                  </a:lnTo>
                  <a:lnTo>
                    <a:pt x="47269" y="34417"/>
                  </a:lnTo>
                  <a:lnTo>
                    <a:pt x="47218" y="34290"/>
                  </a:lnTo>
                  <a:lnTo>
                    <a:pt x="47066" y="33909"/>
                  </a:lnTo>
                  <a:lnTo>
                    <a:pt x="47129" y="34290"/>
                  </a:lnTo>
                  <a:lnTo>
                    <a:pt x="47066" y="34163"/>
                  </a:lnTo>
                  <a:lnTo>
                    <a:pt x="46913" y="33909"/>
                  </a:lnTo>
                  <a:lnTo>
                    <a:pt x="46621" y="33909"/>
                  </a:lnTo>
                  <a:lnTo>
                    <a:pt x="46774" y="34163"/>
                  </a:lnTo>
                  <a:lnTo>
                    <a:pt x="46355" y="33528"/>
                  </a:lnTo>
                  <a:lnTo>
                    <a:pt x="46558" y="34150"/>
                  </a:lnTo>
                  <a:lnTo>
                    <a:pt x="45770" y="33655"/>
                  </a:lnTo>
                  <a:lnTo>
                    <a:pt x="45897" y="34290"/>
                  </a:lnTo>
                  <a:lnTo>
                    <a:pt x="44881" y="33667"/>
                  </a:lnTo>
                  <a:lnTo>
                    <a:pt x="45275" y="34925"/>
                  </a:lnTo>
                  <a:lnTo>
                    <a:pt x="44589" y="35052"/>
                  </a:lnTo>
                  <a:lnTo>
                    <a:pt x="44462" y="34798"/>
                  </a:lnTo>
                  <a:lnTo>
                    <a:pt x="44399" y="34671"/>
                  </a:lnTo>
                  <a:lnTo>
                    <a:pt x="44297" y="34467"/>
                  </a:lnTo>
                  <a:lnTo>
                    <a:pt x="44373" y="34290"/>
                  </a:lnTo>
                  <a:lnTo>
                    <a:pt x="44577" y="34036"/>
                  </a:lnTo>
                  <a:lnTo>
                    <a:pt x="44869" y="33667"/>
                  </a:lnTo>
                  <a:lnTo>
                    <a:pt x="44145" y="34036"/>
                  </a:lnTo>
                  <a:lnTo>
                    <a:pt x="43903" y="33782"/>
                  </a:lnTo>
                  <a:lnTo>
                    <a:pt x="43954" y="33401"/>
                  </a:lnTo>
                  <a:lnTo>
                    <a:pt x="44373" y="32766"/>
                  </a:lnTo>
                  <a:lnTo>
                    <a:pt x="43675" y="33401"/>
                  </a:lnTo>
                  <a:lnTo>
                    <a:pt x="43421" y="32639"/>
                  </a:lnTo>
                  <a:lnTo>
                    <a:pt x="43281" y="32258"/>
                  </a:lnTo>
                  <a:lnTo>
                    <a:pt x="43116" y="32131"/>
                  </a:lnTo>
                  <a:lnTo>
                    <a:pt x="42989" y="31965"/>
                  </a:lnTo>
                  <a:lnTo>
                    <a:pt x="42760" y="31877"/>
                  </a:lnTo>
                  <a:lnTo>
                    <a:pt x="42862" y="32639"/>
                  </a:lnTo>
                  <a:lnTo>
                    <a:pt x="42684" y="32512"/>
                  </a:lnTo>
                  <a:lnTo>
                    <a:pt x="42532" y="32512"/>
                  </a:lnTo>
                  <a:lnTo>
                    <a:pt x="42570" y="32131"/>
                  </a:lnTo>
                  <a:lnTo>
                    <a:pt x="42494" y="32296"/>
                  </a:lnTo>
                  <a:lnTo>
                    <a:pt x="42367" y="32766"/>
                  </a:lnTo>
                  <a:lnTo>
                    <a:pt x="42481" y="33528"/>
                  </a:lnTo>
                  <a:lnTo>
                    <a:pt x="42100" y="34036"/>
                  </a:lnTo>
                  <a:lnTo>
                    <a:pt x="41935" y="33705"/>
                  </a:lnTo>
                  <a:lnTo>
                    <a:pt x="41287" y="34290"/>
                  </a:lnTo>
                  <a:lnTo>
                    <a:pt x="41300" y="34163"/>
                  </a:lnTo>
                  <a:lnTo>
                    <a:pt x="41313" y="33401"/>
                  </a:lnTo>
                  <a:lnTo>
                    <a:pt x="41871" y="33680"/>
                  </a:lnTo>
                  <a:lnTo>
                    <a:pt x="42075" y="33782"/>
                  </a:lnTo>
                  <a:lnTo>
                    <a:pt x="42011" y="33655"/>
                  </a:lnTo>
                  <a:lnTo>
                    <a:pt x="41884" y="33401"/>
                  </a:lnTo>
                  <a:lnTo>
                    <a:pt x="41808" y="33274"/>
                  </a:lnTo>
                  <a:lnTo>
                    <a:pt x="41681" y="33020"/>
                  </a:lnTo>
                  <a:lnTo>
                    <a:pt x="41338" y="32385"/>
                  </a:lnTo>
                  <a:lnTo>
                    <a:pt x="41656" y="32321"/>
                  </a:lnTo>
                  <a:lnTo>
                    <a:pt x="41592" y="31877"/>
                  </a:lnTo>
                  <a:lnTo>
                    <a:pt x="40995" y="30988"/>
                  </a:lnTo>
                  <a:lnTo>
                    <a:pt x="41186" y="33020"/>
                  </a:lnTo>
                  <a:lnTo>
                    <a:pt x="40386" y="32893"/>
                  </a:lnTo>
                  <a:lnTo>
                    <a:pt x="40513" y="32550"/>
                  </a:lnTo>
                  <a:lnTo>
                    <a:pt x="40462" y="32143"/>
                  </a:lnTo>
                  <a:lnTo>
                    <a:pt x="40246" y="32854"/>
                  </a:lnTo>
                  <a:lnTo>
                    <a:pt x="39890" y="33274"/>
                  </a:lnTo>
                  <a:lnTo>
                    <a:pt x="39433" y="32766"/>
                  </a:lnTo>
                  <a:lnTo>
                    <a:pt x="39293" y="33528"/>
                  </a:lnTo>
                  <a:lnTo>
                    <a:pt x="39281" y="33782"/>
                  </a:lnTo>
                  <a:lnTo>
                    <a:pt x="39154" y="34163"/>
                  </a:lnTo>
                  <a:lnTo>
                    <a:pt x="38912" y="34036"/>
                  </a:lnTo>
                  <a:lnTo>
                    <a:pt x="38569" y="34150"/>
                  </a:lnTo>
                  <a:lnTo>
                    <a:pt x="38277" y="34671"/>
                  </a:lnTo>
                  <a:lnTo>
                    <a:pt x="38227" y="34290"/>
                  </a:lnTo>
                  <a:lnTo>
                    <a:pt x="38100" y="33274"/>
                  </a:lnTo>
                  <a:lnTo>
                    <a:pt x="38011" y="32639"/>
                  </a:lnTo>
                  <a:lnTo>
                    <a:pt x="37388" y="33274"/>
                  </a:lnTo>
                  <a:lnTo>
                    <a:pt x="37325" y="33147"/>
                  </a:lnTo>
                  <a:lnTo>
                    <a:pt x="37249" y="33020"/>
                  </a:lnTo>
                  <a:lnTo>
                    <a:pt x="37363" y="32512"/>
                  </a:lnTo>
                  <a:lnTo>
                    <a:pt x="37287" y="32004"/>
                  </a:lnTo>
                  <a:lnTo>
                    <a:pt x="36741" y="32512"/>
                  </a:lnTo>
                  <a:lnTo>
                    <a:pt x="36741" y="33401"/>
                  </a:lnTo>
                  <a:lnTo>
                    <a:pt x="36576" y="34290"/>
                  </a:lnTo>
                  <a:lnTo>
                    <a:pt x="36372" y="33528"/>
                  </a:lnTo>
                  <a:lnTo>
                    <a:pt x="36245" y="33528"/>
                  </a:lnTo>
                  <a:lnTo>
                    <a:pt x="36258" y="33147"/>
                  </a:lnTo>
                  <a:lnTo>
                    <a:pt x="36347" y="33439"/>
                  </a:lnTo>
                  <a:lnTo>
                    <a:pt x="36652" y="33147"/>
                  </a:lnTo>
                  <a:lnTo>
                    <a:pt x="36741" y="33401"/>
                  </a:lnTo>
                  <a:lnTo>
                    <a:pt x="36741" y="32512"/>
                  </a:lnTo>
                  <a:lnTo>
                    <a:pt x="35915" y="33528"/>
                  </a:lnTo>
                  <a:lnTo>
                    <a:pt x="36106" y="33528"/>
                  </a:lnTo>
                  <a:lnTo>
                    <a:pt x="35623" y="34798"/>
                  </a:lnTo>
                  <a:lnTo>
                    <a:pt x="35267" y="34150"/>
                  </a:lnTo>
                  <a:lnTo>
                    <a:pt x="35242" y="33782"/>
                  </a:lnTo>
                  <a:lnTo>
                    <a:pt x="35255" y="33655"/>
                  </a:lnTo>
                  <a:lnTo>
                    <a:pt x="35280" y="33401"/>
                  </a:lnTo>
                  <a:lnTo>
                    <a:pt x="35344" y="32893"/>
                  </a:lnTo>
                  <a:lnTo>
                    <a:pt x="35255" y="31877"/>
                  </a:lnTo>
                  <a:lnTo>
                    <a:pt x="34772" y="31242"/>
                  </a:lnTo>
                  <a:lnTo>
                    <a:pt x="33959" y="32893"/>
                  </a:lnTo>
                  <a:lnTo>
                    <a:pt x="33032" y="32385"/>
                  </a:lnTo>
                  <a:lnTo>
                    <a:pt x="33223" y="32639"/>
                  </a:lnTo>
                  <a:lnTo>
                    <a:pt x="33299" y="32829"/>
                  </a:lnTo>
                  <a:lnTo>
                    <a:pt x="33096" y="33401"/>
                  </a:lnTo>
                  <a:lnTo>
                    <a:pt x="32854" y="33020"/>
                  </a:lnTo>
                  <a:lnTo>
                    <a:pt x="32689" y="32766"/>
                  </a:lnTo>
                  <a:lnTo>
                    <a:pt x="32334" y="33020"/>
                  </a:lnTo>
                  <a:lnTo>
                    <a:pt x="32359" y="32893"/>
                  </a:lnTo>
                  <a:lnTo>
                    <a:pt x="32346" y="32258"/>
                  </a:lnTo>
                  <a:lnTo>
                    <a:pt x="32219" y="31965"/>
                  </a:lnTo>
                  <a:lnTo>
                    <a:pt x="32169" y="31750"/>
                  </a:lnTo>
                  <a:lnTo>
                    <a:pt x="32131" y="32258"/>
                  </a:lnTo>
                  <a:lnTo>
                    <a:pt x="31445" y="31623"/>
                  </a:lnTo>
                  <a:lnTo>
                    <a:pt x="31216" y="32893"/>
                  </a:lnTo>
                  <a:lnTo>
                    <a:pt x="30873" y="32004"/>
                  </a:lnTo>
                  <a:lnTo>
                    <a:pt x="30111" y="31623"/>
                  </a:lnTo>
                  <a:lnTo>
                    <a:pt x="29756" y="33655"/>
                  </a:lnTo>
                  <a:lnTo>
                    <a:pt x="29006" y="33274"/>
                  </a:lnTo>
                  <a:lnTo>
                    <a:pt x="29260" y="32766"/>
                  </a:lnTo>
                  <a:lnTo>
                    <a:pt x="29222" y="32512"/>
                  </a:lnTo>
                  <a:lnTo>
                    <a:pt x="29121" y="32385"/>
                  </a:lnTo>
                  <a:lnTo>
                    <a:pt x="29171" y="32131"/>
                  </a:lnTo>
                  <a:lnTo>
                    <a:pt x="29311" y="32004"/>
                  </a:lnTo>
                  <a:lnTo>
                    <a:pt x="29591" y="31750"/>
                  </a:lnTo>
                  <a:lnTo>
                    <a:pt x="29337" y="31750"/>
                  </a:lnTo>
                  <a:lnTo>
                    <a:pt x="29121" y="31623"/>
                  </a:lnTo>
                  <a:lnTo>
                    <a:pt x="29057" y="32004"/>
                  </a:lnTo>
                  <a:lnTo>
                    <a:pt x="28956" y="31623"/>
                  </a:lnTo>
                  <a:lnTo>
                    <a:pt x="28257" y="32766"/>
                  </a:lnTo>
                  <a:lnTo>
                    <a:pt x="28079" y="32131"/>
                  </a:lnTo>
                  <a:lnTo>
                    <a:pt x="27940" y="32385"/>
                  </a:lnTo>
                  <a:lnTo>
                    <a:pt x="27838" y="33020"/>
                  </a:lnTo>
                  <a:lnTo>
                    <a:pt x="27089" y="33020"/>
                  </a:lnTo>
                  <a:lnTo>
                    <a:pt x="27216" y="33578"/>
                  </a:lnTo>
                  <a:lnTo>
                    <a:pt x="26695" y="31750"/>
                  </a:lnTo>
                  <a:lnTo>
                    <a:pt x="25031" y="33655"/>
                  </a:lnTo>
                  <a:lnTo>
                    <a:pt x="25006" y="33528"/>
                  </a:lnTo>
                  <a:lnTo>
                    <a:pt x="24612" y="32131"/>
                  </a:lnTo>
                  <a:lnTo>
                    <a:pt x="24536" y="31877"/>
                  </a:lnTo>
                  <a:lnTo>
                    <a:pt x="23253" y="32131"/>
                  </a:lnTo>
                  <a:lnTo>
                    <a:pt x="22745" y="32131"/>
                  </a:lnTo>
                  <a:lnTo>
                    <a:pt x="22860" y="31877"/>
                  </a:lnTo>
                  <a:lnTo>
                    <a:pt x="22225" y="31242"/>
                  </a:lnTo>
                  <a:lnTo>
                    <a:pt x="22225" y="33528"/>
                  </a:lnTo>
                  <a:lnTo>
                    <a:pt x="21501" y="32893"/>
                  </a:lnTo>
                  <a:lnTo>
                    <a:pt x="21475" y="32766"/>
                  </a:lnTo>
                  <a:lnTo>
                    <a:pt x="21437" y="32639"/>
                  </a:lnTo>
                  <a:lnTo>
                    <a:pt x="21285" y="32131"/>
                  </a:lnTo>
                  <a:lnTo>
                    <a:pt x="21209" y="31877"/>
                  </a:lnTo>
                  <a:lnTo>
                    <a:pt x="21996" y="32385"/>
                  </a:lnTo>
                  <a:lnTo>
                    <a:pt x="21856" y="32131"/>
                  </a:lnTo>
                  <a:lnTo>
                    <a:pt x="21793" y="31877"/>
                  </a:lnTo>
                  <a:lnTo>
                    <a:pt x="21894" y="29972"/>
                  </a:lnTo>
                  <a:lnTo>
                    <a:pt x="20777" y="32131"/>
                  </a:lnTo>
                  <a:lnTo>
                    <a:pt x="20561" y="31496"/>
                  </a:lnTo>
                  <a:lnTo>
                    <a:pt x="20383" y="30988"/>
                  </a:lnTo>
                  <a:lnTo>
                    <a:pt x="20535" y="30861"/>
                  </a:lnTo>
                  <a:lnTo>
                    <a:pt x="20193" y="30099"/>
                  </a:lnTo>
                  <a:lnTo>
                    <a:pt x="19443" y="31496"/>
                  </a:lnTo>
                  <a:lnTo>
                    <a:pt x="18897" y="31280"/>
                  </a:lnTo>
                  <a:lnTo>
                    <a:pt x="18821" y="30988"/>
                  </a:lnTo>
                  <a:lnTo>
                    <a:pt x="18237" y="31877"/>
                  </a:lnTo>
                  <a:lnTo>
                    <a:pt x="17297" y="32143"/>
                  </a:lnTo>
                  <a:lnTo>
                    <a:pt x="16992" y="32258"/>
                  </a:lnTo>
                  <a:lnTo>
                    <a:pt x="16891" y="32385"/>
                  </a:lnTo>
                  <a:lnTo>
                    <a:pt x="16294" y="32639"/>
                  </a:lnTo>
                  <a:lnTo>
                    <a:pt x="16167" y="32131"/>
                  </a:lnTo>
                  <a:lnTo>
                    <a:pt x="15913" y="31877"/>
                  </a:lnTo>
                  <a:lnTo>
                    <a:pt x="15811" y="31369"/>
                  </a:lnTo>
                  <a:lnTo>
                    <a:pt x="15836" y="30861"/>
                  </a:lnTo>
                  <a:lnTo>
                    <a:pt x="16383" y="30861"/>
                  </a:lnTo>
                  <a:lnTo>
                    <a:pt x="16230" y="29718"/>
                  </a:lnTo>
                  <a:lnTo>
                    <a:pt x="15671" y="30861"/>
                  </a:lnTo>
                  <a:lnTo>
                    <a:pt x="15544" y="30734"/>
                  </a:lnTo>
                  <a:lnTo>
                    <a:pt x="15494" y="30099"/>
                  </a:lnTo>
                  <a:lnTo>
                    <a:pt x="14643" y="30226"/>
                  </a:lnTo>
                  <a:lnTo>
                    <a:pt x="14490" y="31369"/>
                  </a:lnTo>
                  <a:lnTo>
                    <a:pt x="13601" y="31242"/>
                  </a:lnTo>
                  <a:lnTo>
                    <a:pt x="13589" y="31750"/>
                  </a:lnTo>
                  <a:lnTo>
                    <a:pt x="13030" y="32766"/>
                  </a:lnTo>
                  <a:lnTo>
                    <a:pt x="13195" y="31750"/>
                  </a:lnTo>
                  <a:lnTo>
                    <a:pt x="13322" y="30861"/>
                  </a:lnTo>
                  <a:lnTo>
                    <a:pt x="12725" y="31750"/>
                  </a:lnTo>
                  <a:lnTo>
                    <a:pt x="12725" y="31623"/>
                  </a:lnTo>
                  <a:lnTo>
                    <a:pt x="12725" y="30480"/>
                  </a:lnTo>
                  <a:lnTo>
                    <a:pt x="12217" y="30861"/>
                  </a:lnTo>
                  <a:lnTo>
                    <a:pt x="11455" y="31496"/>
                  </a:lnTo>
                  <a:lnTo>
                    <a:pt x="10845" y="31623"/>
                  </a:lnTo>
                  <a:lnTo>
                    <a:pt x="11049" y="31280"/>
                  </a:lnTo>
                  <a:lnTo>
                    <a:pt x="10528" y="31623"/>
                  </a:lnTo>
                  <a:lnTo>
                    <a:pt x="9893" y="31496"/>
                  </a:lnTo>
                  <a:lnTo>
                    <a:pt x="10020" y="30734"/>
                  </a:lnTo>
                  <a:lnTo>
                    <a:pt x="10274" y="29210"/>
                  </a:lnTo>
                  <a:lnTo>
                    <a:pt x="8801" y="30734"/>
                  </a:lnTo>
                  <a:lnTo>
                    <a:pt x="9207" y="29718"/>
                  </a:lnTo>
                  <a:lnTo>
                    <a:pt x="9258" y="29591"/>
                  </a:lnTo>
                  <a:lnTo>
                    <a:pt x="9461" y="29083"/>
                  </a:lnTo>
                  <a:lnTo>
                    <a:pt x="8877" y="29591"/>
                  </a:lnTo>
                  <a:lnTo>
                    <a:pt x="8775" y="29337"/>
                  </a:lnTo>
                  <a:lnTo>
                    <a:pt x="8890" y="28702"/>
                  </a:lnTo>
                  <a:lnTo>
                    <a:pt x="9004" y="28448"/>
                  </a:lnTo>
                  <a:lnTo>
                    <a:pt x="7137" y="29718"/>
                  </a:lnTo>
                  <a:lnTo>
                    <a:pt x="7467" y="29464"/>
                  </a:lnTo>
                  <a:lnTo>
                    <a:pt x="8915" y="28321"/>
                  </a:lnTo>
                  <a:lnTo>
                    <a:pt x="7035" y="29464"/>
                  </a:lnTo>
                  <a:lnTo>
                    <a:pt x="7061" y="29083"/>
                  </a:lnTo>
                  <a:lnTo>
                    <a:pt x="7416" y="28892"/>
                  </a:lnTo>
                  <a:lnTo>
                    <a:pt x="8128" y="28689"/>
                  </a:lnTo>
                  <a:lnTo>
                    <a:pt x="7950" y="28359"/>
                  </a:lnTo>
                  <a:lnTo>
                    <a:pt x="8191" y="28194"/>
                  </a:lnTo>
                  <a:lnTo>
                    <a:pt x="8724" y="27940"/>
                  </a:lnTo>
                  <a:lnTo>
                    <a:pt x="8597" y="28194"/>
                  </a:lnTo>
                  <a:lnTo>
                    <a:pt x="9017" y="27940"/>
                  </a:lnTo>
                  <a:lnTo>
                    <a:pt x="9169" y="27813"/>
                  </a:lnTo>
                  <a:lnTo>
                    <a:pt x="9817" y="27686"/>
                  </a:lnTo>
                  <a:lnTo>
                    <a:pt x="9639" y="27686"/>
                  </a:lnTo>
                  <a:lnTo>
                    <a:pt x="9359" y="27686"/>
                  </a:lnTo>
                  <a:lnTo>
                    <a:pt x="9029" y="27686"/>
                  </a:lnTo>
                  <a:lnTo>
                    <a:pt x="8750" y="27813"/>
                  </a:lnTo>
                  <a:lnTo>
                    <a:pt x="7734" y="27559"/>
                  </a:lnTo>
                  <a:lnTo>
                    <a:pt x="9423" y="27635"/>
                  </a:lnTo>
                  <a:lnTo>
                    <a:pt x="9613" y="27559"/>
                  </a:lnTo>
                  <a:lnTo>
                    <a:pt x="9448" y="27647"/>
                  </a:lnTo>
                  <a:lnTo>
                    <a:pt x="9791" y="27660"/>
                  </a:lnTo>
                  <a:lnTo>
                    <a:pt x="10325" y="27686"/>
                  </a:lnTo>
                  <a:lnTo>
                    <a:pt x="10198" y="27584"/>
                  </a:lnTo>
                  <a:lnTo>
                    <a:pt x="10083" y="27432"/>
                  </a:lnTo>
                  <a:lnTo>
                    <a:pt x="9334" y="26670"/>
                  </a:lnTo>
                  <a:lnTo>
                    <a:pt x="9918" y="26924"/>
                  </a:lnTo>
                  <a:lnTo>
                    <a:pt x="9690" y="26670"/>
                  </a:lnTo>
                  <a:lnTo>
                    <a:pt x="9804" y="25654"/>
                  </a:lnTo>
                  <a:lnTo>
                    <a:pt x="9931" y="25146"/>
                  </a:lnTo>
                  <a:lnTo>
                    <a:pt x="8432" y="24638"/>
                  </a:lnTo>
                  <a:lnTo>
                    <a:pt x="8636" y="24638"/>
                  </a:lnTo>
                  <a:lnTo>
                    <a:pt x="9156" y="24511"/>
                  </a:lnTo>
                  <a:lnTo>
                    <a:pt x="9296" y="24765"/>
                  </a:lnTo>
                  <a:lnTo>
                    <a:pt x="9347" y="24511"/>
                  </a:lnTo>
                  <a:lnTo>
                    <a:pt x="9525" y="23495"/>
                  </a:lnTo>
                  <a:lnTo>
                    <a:pt x="7683" y="22098"/>
                  </a:lnTo>
                  <a:lnTo>
                    <a:pt x="8483" y="21336"/>
                  </a:lnTo>
                  <a:lnTo>
                    <a:pt x="8610" y="21209"/>
                  </a:lnTo>
                  <a:lnTo>
                    <a:pt x="9067" y="21336"/>
                  </a:lnTo>
                  <a:lnTo>
                    <a:pt x="9004" y="21209"/>
                  </a:lnTo>
                  <a:lnTo>
                    <a:pt x="8940" y="21082"/>
                  </a:lnTo>
                  <a:lnTo>
                    <a:pt x="8216" y="20955"/>
                  </a:lnTo>
                  <a:lnTo>
                    <a:pt x="8674" y="20574"/>
                  </a:lnTo>
                  <a:lnTo>
                    <a:pt x="9131" y="20701"/>
                  </a:lnTo>
                  <a:lnTo>
                    <a:pt x="9156" y="20574"/>
                  </a:lnTo>
                  <a:lnTo>
                    <a:pt x="8356" y="20066"/>
                  </a:lnTo>
                  <a:lnTo>
                    <a:pt x="8623" y="19812"/>
                  </a:lnTo>
                  <a:lnTo>
                    <a:pt x="9144" y="19939"/>
                  </a:lnTo>
                  <a:lnTo>
                    <a:pt x="9220" y="19812"/>
                  </a:lnTo>
                  <a:lnTo>
                    <a:pt x="9372" y="19558"/>
                  </a:lnTo>
                  <a:lnTo>
                    <a:pt x="9677" y="19050"/>
                  </a:lnTo>
                  <a:lnTo>
                    <a:pt x="9626" y="18884"/>
                  </a:lnTo>
                  <a:lnTo>
                    <a:pt x="8636" y="18542"/>
                  </a:lnTo>
                  <a:lnTo>
                    <a:pt x="7886" y="18288"/>
                  </a:lnTo>
                  <a:lnTo>
                    <a:pt x="7569" y="17322"/>
                  </a:lnTo>
                  <a:lnTo>
                    <a:pt x="7569" y="28613"/>
                  </a:lnTo>
                  <a:lnTo>
                    <a:pt x="7277" y="28867"/>
                  </a:lnTo>
                  <a:lnTo>
                    <a:pt x="7429" y="28702"/>
                  </a:lnTo>
                  <a:lnTo>
                    <a:pt x="7569" y="28613"/>
                  </a:lnTo>
                  <a:lnTo>
                    <a:pt x="7569" y="17322"/>
                  </a:lnTo>
                  <a:lnTo>
                    <a:pt x="8915" y="17272"/>
                  </a:lnTo>
                  <a:lnTo>
                    <a:pt x="9575" y="16002"/>
                  </a:lnTo>
                  <a:lnTo>
                    <a:pt x="9766" y="16002"/>
                  </a:lnTo>
                  <a:lnTo>
                    <a:pt x="9931" y="14605"/>
                  </a:lnTo>
                  <a:lnTo>
                    <a:pt x="8648" y="13716"/>
                  </a:lnTo>
                  <a:lnTo>
                    <a:pt x="8115" y="12446"/>
                  </a:lnTo>
                  <a:lnTo>
                    <a:pt x="8851" y="12065"/>
                  </a:lnTo>
                  <a:lnTo>
                    <a:pt x="8890" y="11938"/>
                  </a:lnTo>
                  <a:lnTo>
                    <a:pt x="9004" y="11430"/>
                  </a:lnTo>
                  <a:lnTo>
                    <a:pt x="9055" y="10922"/>
                  </a:lnTo>
                  <a:lnTo>
                    <a:pt x="9156" y="10160"/>
                  </a:lnTo>
                  <a:lnTo>
                    <a:pt x="9245" y="10033"/>
                  </a:lnTo>
                  <a:lnTo>
                    <a:pt x="9550" y="10033"/>
                  </a:lnTo>
                  <a:lnTo>
                    <a:pt x="9309" y="9906"/>
                  </a:lnTo>
                  <a:lnTo>
                    <a:pt x="8496" y="9652"/>
                  </a:lnTo>
                  <a:lnTo>
                    <a:pt x="8369" y="9525"/>
                  </a:lnTo>
                  <a:lnTo>
                    <a:pt x="8636" y="9525"/>
                  </a:lnTo>
                  <a:lnTo>
                    <a:pt x="7416" y="8763"/>
                  </a:lnTo>
                  <a:lnTo>
                    <a:pt x="8686" y="9410"/>
                  </a:lnTo>
                  <a:lnTo>
                    <a:pt x="9537" y="9779"/>
                  </a:lnTo>
                  <a:lnTo>
                    <a:pt x="9512" y="9601"/>
                  </a:lnTo>
                  <a:lnTo>
                    <a:pt x="8432" y="8763"/>
                  </a:lnTo>
                  <a:lnTo>
                    <a:pt x="7937" y="8382"/>
                  </a:lnTo>
                  <a:lnTo>
                    <a:pt x="8826" y="8890"/>
                  </a:lnTo>
                  <a:lnTo>
                    <a:pt x="8851" y="8763"/>
                  </a:lnTo>
                  <a:lnTo>
                    <a:pt x="9067" y="8890"/>
                  </a:lnTo>
                  <a:lnTo>
                    <a:pt x="9055" y="8763"/>
                  </a:lnTo>
                  <a:lnTo>
                    <a:pt x="9004" y="8382"/>
                  </a:lnTo>
                  <a:lnTo>
                    <a:pt x="8890" y="7620"/>
                  </a:lnTo>
                  <a:lnTo>
                    <a:pt x="9791" y="9144"/>
                  </a:lnTo>
                  <a:lnTo>
                    <a:pt x="9779" y="8255"/>
                  </a:lnTo>
                  <a:lnTo>
                    <a:pt x="10020" y="9144"/>
                  </a:lnTo>
                  <a:lnTo>
                    <a:pt x="10198" y="9271"/>
                  </a:lnTo>
                  <a:lnTo>
                    <a:pt x="10312" y="9410"/>
                  </a:lnTo>
                  <a:lnTo>
                    <a:pt x="9918" y="9525"/>
                  </a:lnTo>
                  <a:lnTo>
                    <a:pt x="11150" y="9271"/>
                  </a:lnTo>
                  <a:lnTo>
                    <a:pt x="10934" y="9906"/>
                  </a:lnTo>
                  <a:lnTo>
                    <a:pt x="11506" y="10033"/>
                  </a:lnTo>
                  <a:lnTo>
                    <a:pt x="11557" y="9271"/>
                  </a:lnTo>
                  <a:lnTo>
                    <a:pt x="11607" y="8255"/>
                  </a:lnTo>
                  <a:lnTo>
                    <a:pt x="11633" y="7620"/>
                  </a:lnTo>
                  <a:lnTo>
                    <a:pt x="11645" y="7366"/>
                  </a:lnTo>
                  <a:lnTo>
                    <a:pt x="12166" y="7366"/>
                  </a:lnTo>
                  <a:lnTo>
                    <a:pt x="12319" y="8636"/>
                  </a:lnTo>
                  <a:lnTo>
                    <a:pt x="13309" y="8636"/>
                  </a:lnTo>
                  <a:lnTo>
                    <a:pt x="14300" y="9779"/>
                  </a:lnTo>
                  <a:lnTo>
                    <a:pt x="15278" y="8636"/>
                  </a:lnTo>
                  <a:lnTo>
                    <a:pt x="15227" y="9144"/>
                  </a:lnTo>
                  <a:lnTo>
                    <a:pt x="15074" y="9271"/>
                  </a:lnTo>
                  <a:lnTo>
                    <a:pt x="15532" y="9271"/>
                  </a:lnTo>
                  <a:lnTo>
                    <a:pt x="16865" y="10160"/>
                  </a:lnTo>
                  <a:lnTo>
                    <a:pt x="16814" y="9525"/>
                  </a:lnTo>
                  <a:lnTo>
                    <a:pt x="16700" y="8382"/>
                  </a:lnTo>
                  <a:lnTo>
                    <a:pt x="16802" y="9410"/>
                  </a:lnTo>
                  <a:lnTo>
                    <a:pt x="17703" y="8382"/>
                  </a:lnTo>
                  <a:lnTo>
                    <a:pt x="18237" y="7874"/>
                  </a:lnTo>
                  <a:lnTo>
                    <a:pt x="18161" y="8763"/>
                  </a:lnTo>
                  <a:lnTo>
                    <a:pt x="18554" y="7874"/>
                  </a:lnTo>
                  <a:lnTo>
                    <a:pt x="18618" y="7366"/>
                  </a:lnTo>
                  <a:lnTo>
                    <a:pt x="19240" y="7112"/>
                  </a:lnTo>
                  <a:lnTo>
                    <a:pt x="19392" y="7239"/>
                  </a:lnTo>
                  <a:lnTo>
                    <a:pt x="19431" y="7747"/>
                  </a:lnTo>
                  <a:lnTo>
                    <a:pt x="19672" y="8001"/>
                  </a:lnTo>
                  <a:lnTo>
                    <a:pt x="19596" y="7112"/>
                  </a:lnTo>
                  <a:lnTo>
                    <a:pt x="19570" y="6858"/>
                  </a:lnTo>
                  <a:lnTo>
                    <a:pt x="19558" y="6731"/>
                  </a:lnTo>
                  <a:lnTo>
                    <a:pt x="20015" y="7112"/>
                  </a:lnTo>
                  <a:lnTo>
                    <a:pt x="20116" y="7366"/>
                  </a:lnTo>
                  <a:lnTo>
                    <a:pt x="19989" y="7759"/>
                  </a:lnTo>
                  <a:lnTo>
                    <a:pt x="20447" y="7874"/>
                  </a:lnTo>
                  <a:lnTo>
                    <a:pt x="20523" y="7239"/>
                  </a:lnTo>
                  <a:lnTo>
                    <a:pt x="20688" y="6858"/>
                  </a:lnTo>
                  <a:lnTo>
                    <a:pt x="20802" y="6731"/>
                  </a:lnTo>
                  <a:lnTo>
                    <a:pt x="21005" y="6477"/>
                  </a:lnTo>
                  <a:lnTo>
                    <a:pt x="21653" y="7112"/>
                  </a:lnTo>
                  <a:lnTo>
                    <a:pt x="21729" y="7874"/>
                  </a:lnTo>
                  <a:lnTo>
                    <a:pt x="21856" y="7239"/>
                  </a:lnTo>
                  <a:lnTo>
                    <a:pt x="22072" y="6731"/>
                  </a:lnTo>
                  <a:lnTo>
                    <a:pt x="22364" y="6985"/>
                  </a:lnTo>
                  <a:lnTo>
                    <a:pt x="22377" y="7581"/>
                  </a:lnTo>
                  <a:lnTo>
                    <a:pt x="23025" y="8077"/>
                  </a:lnTo>
                  <a:lnTo>
                    <a:pt x="22974" y="7874"/>
                  </a:lnTo>
                  <a:lnTo>
                    <a:pt x="23025" y="7747"/>
                  </a:lnTo>
                  <a:lnTo>
                    <a:pt x="23088" y="8128"/>
                  </a:lnTo>
                  <a:lnTo>
                    <a:pt x="23025" y="8509"/>
                  </a:lnTo>
                  <a:lnTo>
                    <a:pt x="23571" y="8763"/>
                  </a:lnTo>
                  <a:lnTo>
                    <a:pt x="23139" y="9779"/>
                  </a:lnTo>
                  <a:lnTo>
                    <a:pt x="24320" y="7874"/>
                  </a:lnTo>
                  <a:lnTo>
                    <a:pt x="24853" y="8255"/>
                  </a:lnTo>
                  <a:lnTo>
                    <a:pt x="24993" y="8763"/>
                  </a:lnTo>
                  <a:lnTo>
                    <a:pt x="25209" y="8509"/>
                  </a:lnTo>
                  <a:lnTo>
                    <a:pt x="25476" y="8763"/>
                  </a:lnTo>
                  <a:lnTo>
                    <a:pt x="25641" y="8763"/>
                  </a:lnTo>
                  <a:lnTo>
                    <a:pt x="25679" y="9144"/>
                  </a:lnTo>
                  <a:lnTo>
                    <a:pt x="25704" y="9398"/>
                  </a:lnTo>
                  <a:lnTo>
                    <a:pt x="26263" y="9144"/>
                  </a:lnTo>
                  <a:lnTo>
                    <a:pt x="26543" y="9144"/>
                  </a:lnTo>
                  <a:lnTo>
                    <a:pt x="26530" y="8509"/>
                  </a:lnTo>
                  <a:lnTo>
                    <a:pt x="26517" y="8255"/>
                  </a:lnTo>
                  <a:lnTo>
                    <a:pt x="26873" y="8382"/>
                  </a:lnTo>
                  <a:lnTo>
                    <a:pt x="26809" y="8255"/>
                  </a:lnTo>
                  <a:lnTo>
                    <a:pt x="26555" y="7759"/>
                  </a:lnTo>
                  <a:lnTo>
                    <a:pt x="26225" y="7874"/>
                  </a:lnTo>
                  <a:lnTo>
                    <a:pt x="26035" y="7874"/>
                  </a:lnTo>
                  <a:lnTo>
                    <a:pt x="26035" y="8636"/>
                  </a:lnTo>
                  <a:lnTo>
                    <a:pt x="25984" y="9017"/>
                  </a:lnTo>
                  <a:lnTo>
                    <a:pt x="25806" y="9144"/>
                  </a:lnTo>
                  <a:lnTo>
                    <a:pt x="25717" y="8763"/>
                  </a:lnTo>
                  <a:lnTo>
                    <a:pt x="25895" y="8763"/>
                  </a:lnTo>
                  <a:lnTo>
                    <a:pt x="26035" y="8636"/>
                  </a:lnTo>
                  <a:lnTo>
                    <a:pt x="26035" y="7874"/>
                  </a:lnTo>
                  <a:lnTo>
                    <a:pt x="25539" y="7874"/>
                  </a:lnTo>
                  <a:lnTo>
                    <a:pt x="25971" y="7112"/>
                  </a:lnTo>
                  <a:lnTo>
                    <a:pt x="26250" y="7607"/>
                  </a:lnTo>
                  <a:lnTo>
                    <a:pt x="26212" y="7797"/>
                  </a:lnTo>
                  <a:lnTo>
                    <a:pt x="26339" y="7759"/>
                  </a:lnTo>
                  <a:lnTo>
                    <a:pt x="26314" y="7581"/>
                  </a:lnTo>
                  <a:lnTo>
                    <a:pt x="26416" y="7112"/>
                  </a:lnTo>
                  <a:lnTo>
                    <a:pt x="26555" y="6604"/>
                  </a:lnTo>
                  <a:lnTo>
                    <a:pt x="26593" y="6477"/>
                  </a:lnTo>
                  <a:lnTo>
                    <a:pt x="26657" y="6223"/>
                  </a:lnTo>
                  <a:lnTo>
                    <a:pt x="27025" y="7366"/>
                  </a:lnTo>
                  <a:lnTo>
                    <a:pt x="27724" y="7975"/>
                  </a:lnTo>
                  <a:lnTo>
                    <a:pt x="27838" y="8763"/>
                  </a:lnTo>
                  <a:lnTo>
                    <a:pt x="28676" y="8255"/>
                  </a:lnTo>
                  <a:lnTo>
                    <a:pt x="29794" y="8509"/>
                  </a:lnTo>
                  <a:lnTo>
                    <a:pt x="29883" y="8255"/>
                  </a:lnTo>
                  <a:lnTo>
                    <a:pt x="30327" y="6858"/>
                  </a:lnTo>
                  <a:lnTo>
                    <a:pt x="30556" y="6604"/>
                  </a:lnTo>
                  <a:lnTo>
                    <a:pt x="30683" y="7607"/>
                  </a:lnTo>
                  <a:lnTo>
                    <a:pt x="31559" y="7708"/>
                  </a:lnTo>
                  <a:lnTo>
                    <a:pt x="31686" y="7620"/>
                  </a:lnTo>
                  <a:lnTo>
                    <a:pt x="31737" y="7493"/>
                  </a:lnTo>
                  <a:lnTo>
                    <a:pt x="31826" y="6604"/>
                  </a:lnTo>
                  <a:lnTo>
                    <a:pt x="32423" y="7112"/>
                  </a:lnTo>
                  <a:lnTo>
                    <a:pt x="31737" y="7581"/>
                  </a:lnTo>
                  <a:lnTo>
                    <a:pt x="31597" y="7708"/>
                  </a:lnTo>
                  <a:lnTo>
                    <a:pt x="31724" y="7670"/>
                  </a:lnTo>
                  <a:lnTo>
                    <a:pt x="32308" y="7493"/>
                  </a:lnTo>
                  <a:lnTo>
                    <a:pt x="32308" y="8001"/>
                  </a:lnTo>
                  <a:lnTo>
                    <a:pt x="33807" y="9652"/>
                  </a:lnTo>
                  <a:lnTo>
                    <a:pt x="34277" y="7493"/>
                  </a:lnTo>
                  <a:lnTo>
                    <a:pt x="34467" y="6604"/>
                  </a:lnTo>
                  <a:lnTo>
                    <a:pt x="34544" y="6223"/>
                  </a:lnTo>
                  <a:lnTo>
                    <a:pt x="34810" y="4953"/>
                  </a:lnTo>
                  <a:lnTo>
                    <a:pt x="36398" y="6985"/>
                  </a:lnTo>
                  <a:lnTo>
                    <a:pt x="36372" y="6858"/>
                  </a:lnTo>
                  <a:lnTo>
                    <a:pt x="38417" y="7874"/>
                  </a:lnTo>
                  <a:lnTo>
                    <a:pt x="39573" y="6858"/>
                  </a:lnTo>
                  <a:lnTo>
                    <a:pt x="40576" y="5969"/>
                  </a:lnTo>
                  <a:lnTo>
                    <a:pt x="43141" y="7874"/>
                  </a:lnTo>
                  <a:lnTo>
                    <a:pt x="43205" y="7112"/>
                  </a:lnTo>
                  <a:lnTo>
                    <a:pt x="43548" y="6604"/>
                  </a:lnTo>
                  <a:lnTo>
                    <a:pt x="43675" y="7493"/>
                  </a:lnTo>
                  <a:lnTo>
                    <a:pt x="44208" y="6604"/>
                  </a:lnTo>
                  <a:lnTo>
                    <a:pt x="44272" y="6477"/>
                  </a:lnTo>
                  <a:lnTo>
                    <a:pt x="44843" y="5969"/>
                  </a:lnTo>
                  <a:lnTo>
                    <a:pt x="45123" y="5715"/>
                  </a:lnTo>
                  <a:lnTo>
                    <a:pt x="45732" y="8763"/>
                  </a:lnTo>
                  <a:lnTo>
                    <a:pt x="46710" y="7366"/>
                  </a:lnTo>
                  <a:lnTo>
                    <a:pt x="46659" y="6604"/>
                  </a:lnTo>
                  <a:lnTo>
                    <a:pt x="47040" y="6731"/>
                  </a:lnTo>
                  <a:lnTo>
                    <a:pt x="47256" y="6604"/>
                  </a:lnTo>
                  <a:lnTo>
                    <a:pt x="47879" y="6223"/>
                  </a:lnTo>
                  <a:lnTo>
                    <a:pt x="47815" y="6985"/>
                  </a:lnTo>
                  <a:lnTo>
                    <a:pt x="47942" y="6350"/>
                  </a:lnTo>
                  <a:lnTo>
                    <a:pt x="48018" y="6477"/>
                  </a:lnTo>
                  <a:lnTo>
                    <a:pt x="48094" y="7112"/>
                  </a:lnTo>
                  <a:lnTo>
                    <a:pt x="49047" y="6350"/>
                  </a:lnTo>
                  <a:lnTo>
                    <a:pt x="49771" y="6604"/>
                  </a:lnTo>
                  <a:lnTo>
                    <a:pt x="48933" y="8255"/>
                  </a:lnTo>
                  <a:lnTo>
                    <a:pt x="49999" y="8382"/>
                  </a:lnTo>
                  <a:lnTo>
                    <a:pt x="50317" y="8178"/>
                  </a:lnTo>
                  <a:lnTo>
                    <a:pt x="51066" y="6985"/>
                  </a:lnTo>
                  <a:lnTo>
                    <a:pt x="50977" y="6604"/>
                  </a:lnTo>
                  <a:lnTo>
                    <a:pt x="50812" y="6604"/>
                  </a:lnTo>
                  <a:lnTo>
                    <a:pt x="50660" y="6350"/>
                  </a:lnTo>
                  <a:lnTo>
                    <a:pt x="50571" y="6223"/>
                  </a:lnTo>
                  <a:lnTo>
                    <a:pt x="50558" y="5842"/>
                  </a:lnTo>
                  <a:lnTo>
                    <a:pt x="50736" y="5715"/>
                  </a:lnTo>
                  <a:lnTo>
                    <a:pt x="50914" y="5588"/>
                  </a:lnTo>
                  <a:lnTo>
                    <a:pt x="50952" y="4953"/>
                  </a:lnTo>
                  <a:lnTo>
                    <a:pt x="50965" y="4699"/>
                  </a:lnTo>
                  <a:lnTo>
                    <a:pt x="51079" y="3644"/>
                  </a:lnTo>
                  <a:lnTo>
                    <a:pt x="51168" y="3175"/>
                  </a:lnTo>
                  <a:lnTo>
                    <a:pt x="51219" y="2921"/>
                  </a:lnTo>
                  <a:lnTo>
                    <a:pt x="51155" y="2540"/>
                  </a:lnTo>
                  <a:lnTo>
                    <a:pt x="50368" y="1651"/>
                  </a:lnTo>
                  <a:lnTo>
                    <a:pt x="49745" y="2540"/>
                  </a:lnTo>
                  <a:lnTo>
                    <a:pt x="49657" y="2159"/>
                  </a:lnTo>
                  <a:lnTo>
                    <a:pt x="49555" y="1778"/>
                  </a:lnTo>
                  <a:lnTo>
                    <a:pt x="50076" y="1778"/>
                  </a:lnTo>
                  <a:lnTo>
                    <a:pt x="49784" y="1143"/>
                  </a:lnTo>
                  <a:lnTo>
                    <a:pt x="49377" y="2159"/>
                  </a:lnTo>
                  <a:lnTo>
                    <a:pt x="49250" y="1524"/>
                  </a:lnTo>
                  <a:lnTo>
                    <a:pt x="49123" y="1397"/>
                  </a:lnTo>
                  <a:lnTo>
                    <a:pt x="48768" y="2159"/>
                  </a:lnTo>
                  <a:lnTo>
                    <a:pt x="48653" y="2540"/>
                  </a:lnTo>
                  <a:lnTo>
                    <a:pt x="48183" y="2921"/>
                  </a:lnTo>
                  <a:lnTo>
                    <a:pt x="48069" y="2667"/>
                  </a:lnTo>
                  <a:lnTo>
                    <a:pt x="48006" y="2540"/>
                  </a:lnTo>
                  <a:lnTo>
                    <a:pt x="47879" y="2286"/>
                  </a:lnTo>
                  <a:lnTo>
                    <a:pt x="47967" y="1778"/>
                  </a:lnTo>
                  <a:lnTo>
                    <a:pt x="47625" y="2286"/>
                  </a:lnTo>
                  <a:lnTo>
                    <a:pt x="47599" y="2032"/>
                  </a:lnTo>
                  <a:lnTo>
                    <a:pt x="47713" y="1651"/>
                  </a:lnTo>
                  <a:lnTo>
                    <a:pt x="47777" y="1524"/>
                  </a:lnTo>
                  <a:lnTo>
                    <a:pt x="47472" y="2032"/>
                  </a:lnTo>
                  <a:lnTo>
                    <a:pt x="46964" y="1778"/>
                  </a:lnTo>
                  <a:lnTo>
                    <a:pt x="46799" y="2540"/>
                  </a:lnTo>
                  <a:lnTo>
                    <a:pt x="46494" y="1651"/>
                  </a:lnTo>
                  <a:lnTo>
                    <a:pt x="45758" y="2667"/>
                  </a:lnTo>
                  <a:lnTo>
                    <a:pt x="45770" y="2540"/>
                  </a:lnTo>
                  <a:lnTo>
                    <a:pt x="45783" y="1397"/>
                  </a:lnTo>
                  <a:lnTo>
                    <a:pt x="45618" y="1778"/>
                  </a:lnTo>
                  <a:lnTo>
                    <a:pt x="45237" y="2413"/>
                  </a:lnTo>
                  <a:lnTo>
                    <a:pt x="44958" y="2540"/>
                  </a:lnTo>
                  <a:lnTo>
                    <a:pt x="45008" y="2413"/>
                  </a:lnTo>
                  <a:lnTo>
                    <a:pt x="45478" y="889"/>
                  </a:lnTo>
                  <a:lnTo>
                    <a:pt x="43891" y="2413"/>
                  </a:lnTo>
                  <a:lnTo>
                    <a:pt x="43916" y="2159"/>
                  </a:lnTo>
                  <a:lnTo>
                    <a:pt x="44030" y="635"/>
                  </a:lnTo>
                  <a:lnTo>
                    <a:pt x="43649" y="2159"/>
                  </a:lnTo>
                  <a:lnTo>
                    <a:pt x="42633" y="1270"/>
                  </a:lnTo>
                  <a:lnTo>
                    <a:pt x="41960" y="2159"/>
                  </a:lnTo>
                  <a:lnTo>
                    <a:pt x="42075" y="1778"/>
                  </a:lnTo>
                  <a:lnTo>
                    <a:pt x="41744" y="1651"/>
                  </a:lnTo>
                  <a:lnTo>
                    <a:pt x="41643" y="1270"/>
                  </a:lnTo>
                  <a:lnTo>
                    <a:pt x="41389" y="1016"/>
                  </a:lnTo>
                  <a:lnTo>
                    <a:pt x="41338" y="2159"/>
                  </a:lnTo>
                  <a:lnTo>
                    <a:pt x="40754" y="2413"/>
                  </a:lnTo>
                  <a:lnTo>
                    <a:pt x="40424" y="3175"/>
                  </a:lnTo>
                  <a:lnTo>
                    <a:pt x="40119" y="2413"/>
                  </a:lnTo>
                  <a:lnTo>
                    <a:pt x="40017" y="2159"/>
                  </a:lnTo>
                  <a:lnTo>
                    <a:pt x="40005" y="2019"/>
                  </a:lnTo>
                  <a:lnTo>
                    <a:pt x="40703" y="1778"/>
                  </a:lnTo>
                  <a:lnTo>
                    <a:pt x="40690" y="1651"/>
                  </a:lnTo>
                  <a:lnTo>
                    <a:pt x="40563" y="635"/>
                  </a:lnTo>
                  <a:lnTo>
                    <a:pt x="40576" y="1651"/>
                  </a:lnTo>
                  <a:lnTo>
                    <a:pt x="39738" y="1651"/>
                  </a:lnTo>
                  <a:lnTo>
                    <a:pt x="39903" y="2413"/>
                  </a:lnTo>
                  <a:lnTo>
                    <a:pt x="39763" y="2159"/>
                  </a:lnTo>
                  <a:lnTo>
                    <a:pt x="39535" y="1778"/>
                  </a:lnTo>
                  <a:lnTo>
                    <a:pt x="39598" y="2159"/>
                  </a:lnTo>
                  <a:lnTo>
                    <a:pt x="39408" y="1143"/>
                  </a:lnTo>
                  <a:lnTo>
                    <a:pt x="39344" y="2667"/>
                  </a:lnTo>
                  <a:lnTo>
                    <a:pt x="39293" y="2413"/>
                  </a:lnTo>
                  <a:lnTo>
                    <a:pt x="39268" y="2286"/>
                  </a:lnTo>
                  <a:lnTo>
                    <a:pt x="39077" y="1397"/>
                  </a:lnTo>
                  <a:lnTo>
                    <a:pt x="38773" y="2286"/>
                  </a:lnTo>
                  <a:lnTo>
                    <a:pt x="38341" y="1651"/>
                  </a:lnTo>
                  <a:lnTo>
                    <a:pt x="38404" y="1270"/>
                  </a:lnTo>
                  <a:lnTo>
                    <a:pt x="38633" y="889"/>
                  </a:lnTo>
                  <a:lnTo>
                    <a:pt x="38074" y="1397"/>
                  </a:lnTo>
                  <a:lnTo>
                    <a:pt x="37909" y="2159"/>
                  </a:lnTo>
                  <a:lnTo>
                    <a:pt x="37211" y="2413"/>
                  </a:lnTo>
                  <a:lnTo>
                    <a:pt x="37338" y="2032"/>
                  </a:lnTo>
                  <a:lnTo>
                    <a:pt x="37553" y="1397"/>
                  </a:lnTo>
                  <a:lnTo>
                    <a:pt x="37477" y="1016"/>
                  </a:lnTo>
                  <a:lnTo>
                    <a:pt x="37350" y="762"/>
                  </a:lnTo>
                  <a:lnTo>
                    <a:pt x="36918" y="1016"/>
                  </a:lnTo>
                  <a:lnTo>
                    <a:pt x="36576" y="2032"/>
                  </a:lnTo>
                  <a:lnTo>
                    <a:pt x="36258" y="2032"/>
                  </a:lnTo>
                  <a:lnTo>
                    <a:pt x="36233" y="1778"/>
                  </a:lnTo>
                  <a:lnTo>
                    <a:pt x="36245" y="1524"/>
                  </a:lnTo>
                  <a:lnTo>
                    <a:pt x="36118" y="1778"/>
                  </a:lnTo>
                  <a:lnTo>
                    <a:pt x="35788" y="2413"/>
                  </a:lnTo>
                  <a:lnTo>
                    <a:pt x="34886" y="1524"/>
                  </a:lnTo>
                  <a:lnTo>
                    <a:pt x="34353" y="2667"/>
                  </a:lnTo>
                  <a:lnTo>
                    <a:pt x="34277" y="2413"/>
                  </a:lnTo>
                  <a:lnTo>
                    <a:pt x="34328" y="2667"/>
                  </a:lnTo>
                  <a:lnTo>
                    <a:pt x="34366" y="3937"/>
                  </a:lnTo>
                  <a:lnTo>
                    <a:pt x="34099" y="3937"/>
                  </a:lnTo>
                  <a:lnTo>
                    <a:pt x="33883" y="4699"/>
                  </a:lnTo>
                  <a:lnTo>
                    <a:pt x="33858" y="4445"/>
                  </a:lnTo>
                  <a:lnTo>
                    <a:pt x="33782" y="3937"/>
                  </a:lnTo>
                  <a:lnTo>
                    <a:pt x="33947" y="3937"/>
                  </a:lnTo>
                  <a:lnTo>
                    <a:pt x="34023" y="3429"/>
                  </a:lnTo>
                  <a:lnTo>
                    <a:pt x="33756" y="3810"/>
                  </a:lnTo>
                  <a:lnTo>
                    <a:pt x="33629" y="3175"/>
                  </a:lnTo>
                  <a:lnTo>
                    <a:pt x="33578" y="2959"/>
                  </a:lnTo>
                  <a:lnTo>
                    <a:pt x="33515" y="3175"/>
                  </a:lnTo>
                  <a:lnTo>
                    <a:pt x="32981" y="3810"/>
                  </a:lnTo>
                  <a:lnTo>
                    <a:pt x="32778" y="3683"/>
                  </a:lnTo>
                  <a:lnTo>
                    <a:pt x="32562" y="3556"/>
                  </a:lnTo>
                  <a:lnTo>
                    <a:pt x="32486" y="2540"/>
                  </a:lnTo>
                  <a:lnTo>
                    <a:pt x="33464" y="3136"/>
                  </a:lnTo>
                  <a:lnTo>
                    <a:pt x="33134" y="2540"/>
                  </a:lnTo>
                  <a:lnTo>
                    <a:pt x="32981" y="2286"/>
                  </a:lnTo>
                  <a:lnTo>
                    <a:pt x="33604" y="2667"/>
                  </a:lnTo>
                  <a:lnTo>
                    <a:pt x="33502" y="2286"/>
                  </a:lnTo>
                  <a:lnTo>
                    <a:pt x="33286" y="1524"/>
                  </a:lnTo>
                  <a:lnTo>
                    <a:pt x="33134" y="1016"/>
                  </a:lnTo>
                  <a:lnTo>
                    <a:pt x="33972" y="2743"/>
                  </a:lnTo>
                  <a:lnTo>
                    <a:pt x="33553" y="1016"/>
                  </a:lnTo>
                  <a:lnTo>
                    <a:pt x="32715" y="762"/>
                  </a:lnTo>
                  <a:lnTo>
                    <a:pt x="32626" y="1524"/>
                  </a:lnTo>
                  <a:lnTo>
                    <a:pt x="31788" y="1270"/>
                  </a:lnTo>
                  <a:lnTo>
                    <a:pt x="31724" y="1905"/>
                  </a:lnTo>
                  <a:lnTo>
                    <a:pt x="31775" y="2286"/>
                  </a:lnTo>
                  <a:lnTo>
                    <a:pt x="31673" y="2641"/>
                  </a:lnTo>
                  <a:lnTo>
                    <a:pt x="30480" y="3683"/>
                  </a:lnTo>
                  <a:lnTo>
                    <a:pt x="30505" y="3429"/>
                  </a:lnTo>
                  <a:lnTo>
                    <a:pt x="30734" y="0"/>
                  </a:lnTo>
                  <a:lnTo>
                    <a:pt x="29870" y="1397"/>
                  </a:lnTo>
                  <a:lnTo>
                    <a:pt x="29692" y="2019"/>
                  </a:lnTo>
                  <a:lnTo>
                    <a:pt x="29565" y="3429"/>
                  </a:lnTo>
                  <a:lnTo>
                    <a:pt x="29451" y="3302"/>
                  </a:lnTo>
                  <a:lnTo>
                    <a:pt x="29070" y="2921"/>
                  </a:lnTo>
                  <a:lnTo>
                    <a:pt x="29146" y="1524"/>
                  </a:lnTo>
                  <a:lnTo>
                    <a:pt x="28346" y="1397"/>
                  </a:lnTo>
                  <a:lnTo>
                    <a:pt x="28460" y="2032"/>
                  </a:lnTo>
                  <a:lnTo>
                    <a:pt x="28689" y="3302"/>
                  </a:lnTo>
                  <a:lnTo>
                    <a:pt x="28333" y="2921"/>
                  </a:lnTo>
                  <a:lnTo>
                    <a:pt x="28092" y="2667"/>
                  </a:lnTo>
                  <a:lnTo>
                    <a:pt x="27952" y="2514"/>
                  </a:lnTo>
                  <a:lnTo>
                    <a:pt x="27965" y="2667"/>
                  </a:lnTo>
                  <a:lnTo>
                    <a:pt x="27546" y="2667"/>
                  </a:lnTo>
                  <a:lnTo>
                    <a:pt x="27470" y="1524"/>
                  </a:lnTo>
                  <a:lnTo>
                    <a:pt x="26606" y="1778"/>
                  </a:lnTo>
                  <a:lnTo>
                    <a:pt x="25666" y="2540"/>
                  </a:lnTo>
                  <a:lnTo>
                    <a:pt x="24714" y="2667"/>
                  </a:lnTo>
                  <a:lnTo>
                    <a:pt x="24828" y="2286"/>
                  </a:lnTo>
                  <a:lnTo>
                    <a:pt x="24701" y="1778"/>
                  </a:lnTo>
                  <a:lnTo>
                    <a:pt x="24142" y="2019"/>
                  </a:lnTo>
                  <a:lnTo>
                    <a:pt x="24142" y="7874"/>
                  </a:lnTo>
                  <a:lnTo>
                    <a:pt x="23164" y="7874"/>
                  </a:lnTo>
                  <a:lnTo>
                    <a:pt x="23202" y="7747"/>
                  </a:lnTo>
                  <a:lnTo>
                    <a:pt x="23482" y="6731"/>
                  </a:lnTo>
                  <a:lnTo>
                    <a:pt x="23507" y="6604"/>
                  </a:lnTo>
                  <a:lnTo>
                    <a:pt x="24091" y="7366"/>
                  </a:lnTo>
                  <a:lnTo>
                    <a:pt x="24142" y="7874"/>
                  </a:lnTo>
                  <a:lnTo>
                    <a:pt x="24142" y="2019"/>
                  </a:lnTo>
                  <a:lnTo>
                    <a:pt x="24066" y="3048"/>
                  </a:lnTo>
                  <a:lnTo>
                    <a:pt x="24066" y="3683"/>
                  </a:lnTo>
                  <a:lnTo>
                    <a:pt x="24015" y="3429"/>
                  </a:lnTo>
                  <a:lnTo>
                    <a:pt x="23736" y="3175"/>
                  </a:lnTo>
                  <a:lnTo>
                    <a:pt x="23660" y="3048"/>
                  </a:lnTo>
                  <a:lnTo>
                    <a:pt x="23571" y="2921"/>
                  </a:lnTo>
                  <a:lnTo>
                    <a:pt x="23698" y="3048"/>
                  </a:lnTo>
                  <a:lnTo>
                    <a:pt x="24066" y="3048"/>
                  </a:lnTo>
                  <a:lnTo>
                    <a:pt x="24066" y="2057"/>
                  </a:lnTo>
                  <a:lnTo>
                    <a:pt x="23507" y="2286"/>
                  </a:lnTo>
                  <a:lnTo>
                    <a:pt x="22148" y="1651"/>
                  </a:lnTo>
                  <a:lnTo>
                    <a:pt x="20993" y="1016"/>
                  </a:lnTo>
                  <a:lnTo>
                    <a:pt x="20548" y="1905"/>
                  </a:lnTo>
                  <a:lnTo>
                    <a:pt x="20231" y="2159"/>
                  </a:lnTo>
                  <a:lnTo>
                    <a:pt x="19977" y="2286"/>
                  </a:lnTo>
                  <a:lnTo>
                    <a:pt x="20066" y="1397"/>
                  </a:lnTo>
                  <a:lnTo>
                    <a:pt x="19265" y="2159"/>
                  </a:lnTo>
                  <a:lnTo>
                    <a:pt x="17792" y="3048"/>
                  </a:lnTo>
                  <a:lnTo>
                    <a:pt x="17081" y="2286"/>
                  </a:lnTo>
                  <a:lnTo>
                    <a:pt x="17119" y="1905"/>
                  </a:lnTo>
                  <a:lnTo>
                    <a:pt x="16471" y="1524"/>
                  </a:lnTo>
                  <a:lnTo>
                    <a:pt x="16383" y="3683"/>
                  </a:lnTo>
                  <a:lnTo>
                    <a:pt x="16052" y="3175"/>
                  </a:lnTo>
                  <a:lnTo>
                    <a:pt x="15849" y="2882"/>
                  </a:lnTo>
                  <a:lnTo>
                    <a:pt x="15811" y="2641"/>
                  </a:lnTo>
                  <a:lnTo>
                    <a:pt x="14478" y="2286"/>
                  </a:lnTo>
                  <a:lnTo>
                    <a:pt x="12915" y="3175"/>
                  </a:lnTo>
                  <a:lnTo>
                    <a:pt x="12827" y="3048"/>
                  </a:lnTo>
                  <a:lnTo>
                    <a:pt x="11836" y="1778"/>
                  </a:lnTo>
                  <a:lnTo>
                    <a:pt x="11633" y="3048"/>
                  </a:lnTo>
                  <a:lnTo>
                    <a:pt x="10439" y="1143"/>
                  </a:lnTo>
                  <a:lnTo>
                    <a:pt x="10337" y="3048"/>
                  </a:lnTo>
                  <a:lnTo>
                    <a:pt x="9994" y="2794"/>
                  </a:lnTo>
                  <a:lnTo>
                    <a:pt x="9639" y="2540"/>
                  </a:lnTo>
                  <a:lnTo>
                    <a:pt x="9194" y="2209"/>
                  </a:lnTo>
                  <a:lnTo>
                    <a:pt x="9232" y="2019"/>
                  </a:lnTo>
                  <a:lnTo>
                    <a:pt x="9436" y="1778"/>
                  </a:lnTo>
                  <a:lnTo>
                    <a:pt x="7239" y="1143"/>
                  </a:lnTo>
                  <a:lnTo>
                    <a:pt x="6629" y="1143"/>
                  </a:lnTo>
                  <a:lnTo>
                    <a:pt x="6680" y="1397"/>
                  </a:lnTo>
                  <a:lnTo>
                    <a:pt x="6794" y="2324"/>
                  </a:lnTo>
                  <a:lnTo>
                    <a:pt x="6400" y="2540"/>
                  </a:lnTo>
                  <a:lnTo>
                    <a:pt x="5892" y="1524"/>
                  </a:lnTo>
                  <a:lnTo>
                    <a:pt x="5727" y="2019"/>
                  </a:lnTo>
                  <a:lnTo>
                    <a:pt x="5613" y="2540"/>
                  </a:lnTo>
                  <a:lnTo>
                    <a:pt x="4445" y="1397"/>
                  </a:lnTo>
                  <a:lnTo>
                    <a:pt x="4000" y="1651"/>
                  </a:lnTo>
                  <a:lnTo>
                    <a:pt x="4292" y="1651"/>
                  </a:lnTo>
                  <a:lnTo>
                    <a:pt x="4787" y="2019"/>
                  </a:lnTo>
                  <a:lnTo>
                    <a:pt x="4864" y="2476"/>
                  </a:lnTo>
                  <a:lnTo>
                    <a:pt x="4445" y="2794"/>
                  </a:lnTo>
                  <a:lnTo>
                    <a:pt x="2260" y="1651"/>
                  </a:lnTo>
                  <a:lnTo>
                    <a:pt x="1714" y="1143"/>
                  </a:lnTo>
                  <a:lnTo>
                    <a:pt x="1574" y="1270"/>
                  </a:lnTo>
                  <a:lnTo>
                    <a:pt x="1524" y="1778"/>
                  </a:lnTo>
                  <a:lnTo>
                    <a:pt x="2070" y="3810"/>
                  </a:lnTo>
                  <a:lnTo>
                    <a:pt x="1917" y="3644"/>
                  </a:lnTo>
                  <a:lnTo>
                    <a:pt x="1993" y="3810"/>
                  </a:lnTo>
                  <a:lnTo>
                    <a:pt x="2286" y="4445"/>
                  </a:lnTo>
                  <a:lnTo>
                    <a:pt x="317" y="1905"/>
                  </a:lnTo>
                  <a:lnTo>
                    <a:pt x="1206" y="3683"/>
                  </a:lnTo>
                  <a:lnTo>
                    <a:pt x="1422" y="3683"/>
                  </a:lnTo>
                  <a:lnTo>
                    <a:pt x="1778" y="4191"/>
                  </a:lnTo>
                  <a:lnTo>
                    <a:pt x="1968" y="4318"/>
                  </a:lnTo>
                  <a:lnTo>
                    <a:pt x="1397" y="4445"/>
                  </a:lnTo>
                  <a:lnTo>
                    <a:pt x="1511" y="6350"/>
                  </a:lnTo>
                  <a:lnTo>
                    <a:pt x="1625" y="6858"/>
                  </a:lnTo>
                  <a:lnTo>
                    <a:pt x="965" y="6477"/>
                  </a:lnTo>
                  <a:lnTo>
                    <a:pt x="939" y="8763"/>
                  </a:lnTo>
                  <a:lnTo>
                    <a:pt x="1181" y="10033"/>
                  </a:lnTo>
                  <a:lnTo>
                    <a:pt x="1282" y="11303"/>
                  </a:lnTo>
                  <a:lnTo>
                    <a:pt x="1587" y="10922"/>
                  </a:lnTo>
                  <a:lnTo>
                    <a:pt x="2717" y="11049"/>
                  </a:lnTo>
                  <a:lnTo>
                    <a:pt x="2819" y="11303"/>
                  </a:lnTo>
                  <a:lnTo>
                    <a:pt x="2527" y="11341"/>
                  </a:lnTo>
                  <a:lnTo>
                    <a:pt x="2959" y="11557"/>
                  </a:lnTo>
                  <a:lnTo>
                    <a:pt x="2832" y="11938"/>
                  </a:lnTo>
                  <a:lnTo>
                    <a:pt x="1816" y="11811"/>
                  </a:lnTo>
                  <a:lnTo>
                    <a:pt x="1485" y="11557"/>
                  </a:lnTo>
                  <a:lnTo>
                    <a:pt x="1841" y="12065"/>
                  </a:lnTo>
                  <a:lnTo>
                    <a:pt x="1384" y="12065"/>
                  </a:lnTo>
                  <a:lnTo>
                    <a:pt x="1003" y="11938"/>
                  </a:lnTo>
                  <a:lnTo>
                    <a:pt x="1320" y="12065"/>
                  </a:lnTo>
                  <a:lnTo>
                    <a:pt x="1625" y="12192"/>
                  </a:lnTo>
                  <a:lnTo>
                    <a:pt x="0" y="12827"/>
                  </a:lnTo>
                  <a:lnTo>
                    <a:pt x="1079" y="13081"/>
                  </a:lnTo>
                  <a:lnTo>
                    <a:pt x="774" y="13208"/>
                  </a:lnTo>
                  <a:lnTo>
                    <a:pt x="850" y="14351"/>
                  </a:lnTo>
                  <a:lnTo>
                    <a:pt x="1117" y="14732"/>
                  </a:lnTo>
                  <a:lnTo>
                    <a:pt x="1155" y="15621"/>
                  </a:lnTo>
                  <a:lnTo>
                    <a:pt x="2032" y="15621"/>
                  </a:lnTo>
                  <a:lnTo>
                    <a:pt x="1841" y="16002"/>
                  </a:lnTo>
                  <a:lnTo>
                    <a:pt x="2540" y="16256"/>
                  </a:lnTo>
                  <a:lnTo>
                    <a:pt x="2260" y="16891"/>
                  </a:lnTo>
                  <a:lnTo>
                    <a:pt x="1701" y="17526"/>
                  </a:lnTo>
                  <a:lnTo>
                    <a:pt x="1651" y="18288"/>
                  </a:lnTo>
                  <a:lnTo>
                    <a:pt x="1765" y="18542"/>
                  </a:lnTo>
                  <a:lnTo>
                    <a:pt x="2082" y="18923"/>
                  </a:lnTo>
                  <a:lnTo>
                    <a:pt x="2184" y="18796"/>
                  </a:lnTo>
                  <a:lnTo>
                    <a:pt x="2387" y="18542"/>
                  </a:lnTo>
                  <a:lnTo>
                    <a:pt x="2895" y="18796"/>
                  </a:lnTo>
                  <a:lnTo>
                    <a:pt x="2184" y="18796"/>
                  </a:lnTo>
                  <a:lnTo>
                    <a:pt x="2184" y="19558"/>
                  </a:lnTo>
                  <a:lnTo>
                    <a:pt x="1625" y="19177"/>
                  </a:lnTo>
                  <a:lnTo>
                    <a:pt x="1739" y="20066"/>
                  </a:lnTo>
                  <a:lnTo>
                    <a:pt x="1854" y="20574"/>
                  </a:lnTo>
                  <a:lnTo>
                    <a:pt x="2413" y="21590"/>
                  </a:lnTo>
                  <a:lnTo>
                    <a:pt x="2743" y="21463"/>
                  </a:lnTo>
                  <a:lnTo>
                    <a:pt x="2882" y="21336"/>
                  </a:lnTo>
                  <a:lnTo>
                    <a:pt x="3136" y="21336"/>
                  </a:lnTo>
                  <a:lnTo>
                    <a:pt x="3276" y="21590"/>
                  </a:lnTo>
                  <a:lnTo>
                    <a:pt x="2819" y="21844"/>
                  </a:lnTo>
                  <a:lnTo>
                    <a:pt x="2362" y="21844"/>
                  </a:lnTo>
                  <a:lnTo>
                    <a:pt x="3543" y="23114"/>
                  </a:lnTo>
                  <a:lnTo>
                    <a:pt x="63" y="24892"/>
                  </a:lnTo>
                  <a:lnTo>
                    <a:pt x="1701" y="25908"/>
                  </a:lnTo>
                  <a:lnTo>
                    <a:pt x="1739" y="26035"/>
                  </a:lnTo>
                  <a:lnTo>
                    <a:pt x="2374" y="26797"/>
                  </a:lnTo>
                  <a:lnTo>
                    <a:pt x="2451" y="27051"/>
                  </a:lnTo>
                  <a:lnTo>
                    <a:pt x="2349" y="27432"/>
                  </a:lnTo>
                  <a:lnTo>
                    <a:pt x="1879" y="26670"/>
                  </a:lnTo>
                  <a:lnTo>
                    <a:pt x="1397" y="27051"/>
                  </a:lnTo>
                  <a:lnTo>
                    <a:pt x="2590" y="28194"/>
                  </a:lnTo>
                  <a:lnTo>
                    <a:pt x="2616" y="28448"/>
                  </a:lnTo>
                  <a:lnTo>
                    <a:pt x="1409" y="29972"/>
                  </a:lnTo>
                  <a:lnTo>
                    <a:pt x="1295" y="30353"/>
                  </a:lnTo>
                  <a:lnTo>
                    <a:pt x="2082" y="31496"/>
                  </a:lnTo>
                  <a:lnTo>
                    <a:pt x="977" y="32550"/>
                  </a:lnTo>
                  <a:lnTo>
                    <a:pt x="850" y="33401"/>
                  </a:lnTo>
                  <a:lnTo>
                    <a:pt x="1181" y="35687"/>
                  </a:lnTo>
                  <a:lnTo>
                    <a:pt x="3492" y="35687"/>
                  </a:lnTo>
                  <a:lnTo>
                    <a:pt x="3886" y="36449"/>
                  </a:lnTo>
                  <a:lnTo>
                    <a:pt x="4152" y="35814"/>
                  </a:lnTo>
                  <a:lnTo>
                    <a:pt x="4965" y="35433"/>
                  </a:lnTo>
                  <a:lnTo>
                    <a:pt x="4775" y="35763"/>
                  </a:lnTo>
                  <a:lnTo>
                    <a:pt x="5067" y="35687"/>
                  </a:lnTo>
                  <a:lnTo>
                    <a:pt x="6134" y="35560"/>
                  </a:lnTo>
                  <a:lnTo>
                    <a:pt x="7073" y="35687"/>
                  </a:lnTo>
                  <a:lnTo>
                    <a:pt x="8483" y="35941"/>
                  </a:lnTo>
                  <a:lnTo>
                    <a:pt x="9410" y="36068"/>
                  </a:lnTo>
                  <a:lnTo>
                    <a:pt x="11366" y="36957"/>
                  </a:lnTo>
                  <a:lnTo>
                    <a:pt x="12471" y="37592"/>
                  </a:lnTo>
                  <a:lnTo>
                    <a:pt x="14389" y="38227"/>
                  </a:lnTo>
                  <a:lnTo>
                    <a:pt x="14389" y="35560"/>
                  </a:lnTo>
                  <a:lnTo>
                    <a:pt x="14376" y="35433"/>
                  </a:lnTo>
                  <a:lnTo>
                    <a:pt x="14376" y="35179"/>
                  </a:lnTo>
                  <a:lnTo>
                    <a:pt x="15113" y="36322"/>
                  </a:lnTo>
                  <a:lnTo>
                    <a:pt x="15227" y="36703"/>
                  </a:lnTo>
                  <a:lnTo>
                    <a:pt x="14859" y="37592"/>
                  </a:lnTo>
                  <a:lnTo>
                    <a:pt x="16675" y="36576"/>
                  </a:lnTo>
                  <a:lnTo>
                    <a:pt x="18288" y="37973"/>
                  </a:lnTo>
                  <a:lnTo>
                    <a:pt x="20053" y="37211"/>
                  </a:lnTo>
                  <a:lnTo>
                    <a:pt x="19989" y="37338"/>
                  </a:lnTo>
                  <a:lnTo>
                    <a:pt x="19888" y="37719"/>
                  </a:lnTo>
                  <a:lnTo>
                    <a:pt x="19773" y="37846"/>
                  </a:lnTo>
                  <a:lnTo>
                    <a:pt x="19989" y="38481"/>
                  </a:lnTo>
                  <a:lnTo>
                    <a:pt x="21005" y="37846"/>
                  </a:lnTo>
                  <a:lnTo>
                    <a:pt x="21082" y="37338"/>
                  </a:lnTo>
                  <a:lnTo>
                    <a:pt x="21323" y="37338"/>
                  </a:lnTo>
                  <a:lnTo>
                    <a:pt x="21272" y="37465"/>
                  </a:lnTo>
                  <a:lnTo>
                    <a:pt x="21183" y="38074"/>
                  </a:lnTo>
                  <a:lnTo>
                    <a:pt x="21501" y="38608"/>
                  </a:lnTo>
                  <a:lnTo>
                    <a:pt x="22186" y="37338"/>
                  </a:lnTo>
                  <a:lnTo>
                    <a:pt x="22288" y="38074"/>
                  </a:lnTo>
                  <a:lnTo>
                    <a:pt x="23139" y="38608"/>
                  </a:lnTo>
                  <a:lnTo>
                    <a:pt x="23050" y="37973"/>
                  </a:lnTo>
                  <a:lnTo>
                    <a:pt x="23012" y="37719"/>
                  </a:lnTo>
                  <a:lnTo>
                    <a:pt x="23583" y="38100"/>
                  </a:lnTo>
                  <a:lnTo>
                    <a:pt x="23990" y="37719"/>
                  </a:lnTo>
                  <a:lnTo>
                    <a:pt x="24244" y="37465"/>
                  </a:lnTo>
                  <a:lnTo>
                    <a:pt x="24663" y="37973"/>
                  </a:lnTo>
                  <a:lnTo>
                    <a:pt x="24587" y="38150"/>
                  </a:lnTo>
                  <a:lnTo>
                    <a:pt x="24955" y="38569"/>
                  </a:lnTo>
                  <a:lnTo>
                    <a:pt x="24879" y="38252"/>
                  </a:lnTo>
                  <a:lnTo>
                    <a:pt x="24790" y="38061"/>
                  </a:lnTo>
                  <a:lnTo>
                    <a:pt x="24930" y="37465"/>
                  </a:lnTo>
                  <a:lnTo>
                    <a:pt x="24993" y="37338"/>
                  </a:lnTo>
                  <a:lnTo>
                    <a:pt x="25057" y="37211"/>
                  </a:lnTo>
                  <a:lnTo>
                    <a:pt x="25107" y="37084"/>
                  </a:lnTo>
                  <a:lnTo>
                    <a:pt x="25679" y="38608"/>
                  </a:lnTo>
                  <a:lnTo>
                    <a:pt x="25933" y="37211"/>
                  </a:lnTo>
                  <a:lnTo>
                    <a:pt x="25730" y="38608"/>
                  </a:lnTo>
                  <a:lnTo>
                    <a:pt x="26885" y="38481"/>
                  </a:lnTo>
                  <a:lnTo>
                    <a:pt x="27355" y="37846"/>
                  </a:lnTo>
                  <a:lnTo>
                    <a:pt x="27178" y="38354"/>
                  </a:lnTo>
                  <a:lnTo>
                    <a:pt x="27647" y="38354"/>
                  </a:lnTo>
                  <a:lnTo>
                    <a:pt x="27444" y="38862"/>
                  </a:lnTo>
                  <a:lnTo>
                    <a:pt x="27863" y="38989"/>
                  </a:lnTo>
                  <a:lnTo>
                    <a:pt x="28206" y="38798"/>
                  </a:lnTo>
                  <a:lnTo>
                    <a:pt x="28308" y="37973"/>
                  </a:lnTo>
                  <a:lnTo>
                    <a:pt x="28943" y="39751"/>
                  </a:lnTo>
                  <a:lnTo>
                    <a:pt x="29692" y="37973"/>
                  </a:lnTo>
                  <a:lnTo>
                    <a:pt x="29743" y="37846"/>
                  </a:lnTo>
                  <a:lnTo>
                    <a:pt x="30010" y="37211"/>
                  </a:lnTo>
                  <a:lnTo>
                    <a:pt x="30060" y="37084"/>
                  </a:lnTo>
                  <a:lnTo>
                    <a:pt x="30111" y="36957"/>
                  </a:lnTo>
                  <a:lnTo>
                    <a:pt x="30327" y="39116"/>
                  </a:lnTo>
                  <a:lnTo>
                    <a:pt x="31750" y="38481"/>
                  </a:lnTo>
                  <a:lnTo>
                    <a:pt x="32905" y="38138"/>
                  </a:lnTo>
                  <a:lnTo>
                    <a:pt x="32918" y="37973"/>
                  </a:lnTo>
                  <a:lnTo>
                    <a:pt x="33020" y="38100"/>
                  </a:lnTo>
                  <a:lnTo>
                    <a:pt x="34251" y="37973"/>
                  </a:lnTo>
                  <a:lnTo>
                    <a:pt x="34137" y="38773"/>
                  </a:lnTo>
                  <a:lnTo>
                    <a:pt x="34696" y="37973"/>
                  </a:lnTo>
                  <a:lnTo>
                    <a:pt x="34785" y="37846"/>
                  </a:lnTo>
                  <a:lnTo>
                    <a:pt x="36131" y="38481"/>
                  </a:lnTo>
                  <a:lnTo>
                    <a:pt x="35636" y="38862"/>
                  </a:lnTo>
                  <a:lnTo>
                    <a:pt x="35509" y="39116"/>
                  </a:lnTo>
                  <a:lnTo>
                    <a:pt x="36703" y="38608"/>
                  </a:lnTo>
                  <a:lnTo>
                    <a:pt x="37668" y="39497"/>
                  </a:lnTo>
                  <a:lnTo>
                    <a:pt x="38696" y="38900"/>
                  </a:lnTo>
                  <a:lnTo>
                    <a:pt x="38696" y="38608"/>
                  </a:lnTo>
                  <a:lnTo>
                    <a:pt x="38569" y="37973"/>
                  </a:lnTo>
                  <a:lnTo>
                    <a:pt x="38773" y="37846"/>
                  </a:lnTo>
                  <a:lnTo>
                    <a:pt x="39712" y="37261"/>
                  </a:lnTo>
                  <a:lnTo>
                    <a:pt x="39801" y="37096"/>
                  </a:lnTo>
                  <a:lnTo>
                    <a:pt x="39687" y="37338"/>
                  </a:lnTo>
                  <a:lnTo>
                    <a:pt x="39331" y="38481"/>
                  </a:lnTo>
                  <a:lnTo>
                    <a:pt x="40817" y="37211"/>
                  </a:lnTo>
                  <a:lnTo>
                    <a:pt x="40017" y="39497"/>
                  </a:lnTo>
                  <a:lnTo>
                    <a:pt x="40170" y="39370"/>
                  </a:lnTo>
                  <a:lnTo>
                    <a:pt x="40271" y="39243"/>
                  </a:lnTo>
                  <a:lnTo>
                    <a:pt x="40386" y="38608"/>
                  </a:lnTo>
                  <a:lnTo>
                    <a:pt x="40513" y="39243"/>
                  </a:lnTo>
                  <a:lnTo>
                    <a:pt x="40347" y="39497"/>
                  </a:lnTo>
                  <a:lnTo>
                    <a:pt x="41097" y="39243"/>
                  </a:lnTo>
                  <a:lnTo>
                    <a:pt x="40919" y="38608"/>
                  </a:lnTo>
                  <a:lnTo>
                    <a:pt x="41554" y="38608"/>
                  </a:lnTo>
                  <a:lnTo>
                    <a:pt x="41516" y="38989"/>
                  </a:lnTo>
                  <a:lnTo>
                    <a:pt x="41795" y="38608"/>
                  </a:lnTo>
                  <a:lnTo>
                    <a:pt x="42049" y="38227"/>
                  </a:lnTo>
                  <a:lnTo>
                    <a:pt x="42570" y="38608"/>
                  </a:lnTo>
                  <a:lnTo>
                    <a:pt x="42557" y="38989"/>
                  </a:lnTo>
                  <a:lnTo>
                    <a:pt x="43332" y="38989"/>
                  </a:lnTo>
                  <a:lnTo>
                    <a:pt x="43789" y="38227"/>
                  </a:lnTo>
                  <a:lnTo>
                    <a:pt x="44157" y="37592"/>
                  </a:lnTo>
                  <a:lnTo>
                    <a:pt x="44970" y="38227"/>
                  </a:lnTo>
                  <a:lnTo>
                    <a:pt x="45085" y="38481"/>
                  </a:lnTo>
                  <a:lnTo>
                    <a:pt x="44653" y="39624"/>
                  </a:lnTo>
                  <a:lnTo>
                    <a:pt x="45415" y="38735"/>
                  </a:lnTo>
                  <a:lnTo>
                    <a:pt x="45339" y="39878"/>
                  </a:lnTo>
                  <a:lnTo>
                    <a:pt x="45478" y="39878"/>
                  </a:lnTo>
                  <a:lnTo>
                    <a:pt x="46126" y="39624"/>
                  </a:lnTo>
                  <a:lnTo>
                    <a:pt x="45821" y="39116"/>
                  </a:lnTo>
                  <a:lnTo>
                    <a:pt x="46570" y="39243"/>
                  </a:lnTo>
                  <a:lnTo>
                    <a:pt x="46659" y="39116"/>
                  </a:lnTo>
                  <a:lnTo>
                    <a:pt x="46926" y="38735"/>
                  </a:lnTo>
                  <a:lnTo>
                    <a:pt x="47091" y="38481"/>
                  </a:lnTo>
                  <a:lnTo>
                    <a:pt x="47561" y="38773"/>
                  </a:lnTo>
                  <a:lnTo>
                    <a:pt x="47650" y="38900"/>
                  </a:lnTo>
                  <a:lnTo>
                    <a:pt x="47244" y="39243"/>
                  </a:lnTo>
                  <a:lnTo>
                    <a:pt x="48526" y="39243"/>
                  </a:lnTo>
                  <a:lnTo>
                    <a:pt x="47815" y="38798"/>
                  </a:lnTo>
                  <a:lnTo>
                    <a:pt x="47917" y="38481"/>
                  </a:lnTo>
                  <a:lnTo>
                    <a:pt x="48120" y="38227"/>
                  </a:lnTo>
                  <a:lnTo>
                    <a:pt x="48107" y="37973"/>
                  </a:lnTo>
                  <a:lnTo>
                    <a:pt x="47739" y="37592"/>
                  </a:lnTo>
                  <a:lnTo>
                    <a:pt x="47358" y="37211"/>
                  </a:lnTo>
                  <a:lnTo>
                    <a:pt x="48171" y="37592"/>
                  </a:lnTo>
                  <a:lnTo>
                    <a:pt x="48069" y="37719"/>
                  </a:lnTo>
                  <a:lnTo>
                    <a:pt x="48679" y="37719"/>
                  </a:lnTo>
                  <a:lnTo>
                    <a:pt x="49263" y="38442"/>
                  </a:lnTo>
                  <a:lnTo>
                    <a:pt x="49161" y="38671"/>
                  </a:lnTo>
                  <a:lnTo>
                    <a:pt x="49314" y="38849"/>
                  </a:lnTo>
                  <a:lnTo>
                    <a:pt x="49517" y="38887"/>
                  </a:lnTo>
                  <a:lnTo>
                    <a:pt x="49314" y="38430"/>
                  </a:lnTo>
                  <a:lnTo>
                    <a:pt x="49403" y="38227"/>
                  </a:lnTo>
                  <a:lnTo>
                    <a:pt x="49491" y="37719"/>
                  </a:lnTo>
                  <a:lnTo>
                    <a:pt x="50063" y="38100"/>
                  </a:lnTo>
                  <a:lnTo>
                    <a:pt x="50406" y="38481"/>
                  </a:lnTo>
                  <a:lnTo>
                    <a:pt x="50749" y="39370"/>
                  </a:lnTo>
                  <a:lnTo>
                    <a:pt x="50977" y="39624"/>
                  </a:lnTo>
                  <a:lnTo>
                    <a:pt x="50685" y="38735"/>
                  </a:lnTo>
                  <a:lnTo>
                    <a:pt x="52425" y="39624"/>
                  </a:lnTo>
                  <a:lnTo>
                    <a:pt x="52095" y="38862"/>
                  </a:lnTo>
                  <a:lnTo>
                    <a:pt x="52006" y="38735"/>
                  </a:lnTo>
                  <a:lnTo>
                    <a:pt x="51917" y="38481"/>
                  </a:lnTo>
                  <a:lnTo>
                    <a:pt x="52031" y="38735"/>
                  </a:lnTo>
                  <a:lnTo>
                    <a:pt x="52527" y="39370"/>
                  </a:lnTo>
                  <a:lnTo>
                    <a:pt x="52679" y="39497"/>
                  </a:lnTo>
                  <a:lnTo>
                    <a:pt x="52235" y="38735"/>
                  </a:lnTo>
                  <a:lnTo>
                    <a:pt x="52755" y="38989"/>
                  </a:lnTo>
                  <a:lnTo>
                    <a:pt x="52920" y="39116"/>
                  </a:lnTo>
                  <a:lnTo>
                    <a:pt x="53340" y="39751"/>
                  </a:lnTo>
                  <a:lnTo>
                    <a:pt x="53632" y="39751"/>
                  </a:lnTo>
                  <a:lnTo>
                    <a:pt x="53454" y="39497"/>
                  </a:lnTo>
                  <a:lnTo>
                    <a:pt x="52730" y="38735"/>
                  </a:lnTo>
                  <a:lnTo>
                    <a:pt x="52705" y="38481"/>
                  </a:lnTo>
                  <a:lnTo>
                    <a:pt x="52857" y="38354"/>
                  </a:lnTo>
                  <a:lnTo>
                    <a:pt x="52920" y="38608"/>
                  </a:lnTo>
                  <a:lnTo>
                    <a:pt x="53162" y="38989"/>
                  </a:lnTo>
                  <a:lnTo>
                    <a:pt x="53390" y="38354"/>
                  </a:lnTo>
                  <a:lnTo>
                    <a:pt x="53276" y="37719"/>
                  </a:lnTo>
                  <a:lnTo>
                    <a:pt x="53022" y="37211"/>
                  </a:lnTo>
                  <a:lnTo>
                    <a:pt x="52768" y="36703"/>
                  </a:lnTo>
                  <a:lnTo>
                    <a:pt x="52692" y="36576"/>
                  </a:lnTo>
                  <a:lnTo>
                    <a:pt x="52705" y="36322"/>
                  </a:lnTo>
                  <a:lnTo>
                    <a:pt x="52997" y="35814"/>
                  </a:lnTo>
                  <a:lnTo>
                    <a:pt x="54152" y="36322"/>
                  </a:lnTo>
                  <a:close/>
                </a:path>
                <a:path w="55245" h="40004">
                  <a:moveTo>
                    <a:pt x="54165" y="10858"/>
                  </a:moveTo>
                  <a:lnTo>
                    <a:pt x="54076" y="10731"/>
                  </a:lnTo>
                  <a:lnTo>
                    <a:pt x="52971" y="11188"/>
                  </a:lnTo>
                  <a:lnTo>
                    <a:pt x="53505" y="11379"/>
                  </a:lnTo>
                  <a:lnTo>
                    <a:pt x="53581" y="11176"/>
                  </a:lnTo>
                  <a:lnTo>
                    <a:pt x="54165" y="10858"/>
                  </a:lnTo>
                  <a:close/>
                </a:path>
                <a:path w="55245" h="40004">
                  <a:moveTo>
                    <a:pt x="54178" y="10693"/>
                  </a:moveTo>
                  <a:lnTo>
                    <a:pt x="54013" y="10642"/>
                  </a:lnTo>
                  <a:lnTo>
                    <a:pt x="54178" y="10693"/>
                  </a:lnTo>
                  <a:close/>
                </a:path>
                <a:path w="55245" h="40004">
                  <a:moveTo>
                    <a:pt x="54203" y="15113"/>
                  </a:moveTo>
                  <a:lnTo>
                    <a:pt x="53962" y="14732"/>
                  </a:lnTo>
                  <a:lnTo>
                    <a:pt x="53759" y="15113"/>
                  </a:lnTo>
                  <a:lnTo>
                    <a:pt x="54203" y="15113"/>
                  </a:lnTo>
                  <a:close/>
                </a:path>
                <a:path w="55245" h="40004">
                  <a:moveTo>
                    <a:pt x="54279" y="37211"/>
                  </a:moveTo>
                  <a:lnTo>
                    <a:pt x="54152" y="36322"/>
                  </a:lnTo>
                  <a:lnTo>
                    <a:pt x="53301" y="36957"/>
                  </a:lnTo>
                  <a:lnTo>
                    <a:pt x="53454" y="37007"/>
                  </a:lnTo>
                  <a:lnTo>
                    <a:pt x="53670" y="37668"/>
                  </a:lnTo>
                  <a:lnTo>
                    <a:pt x="54152" y="37655"/>
                  </a:lnTo>
                  <a:lnTo>
                    <a:pt x="53530" y="37020"/>
                  </a:lnTo>
                  <a:lnTo>
                    <a:pt x="54279" y="37211"/>
                  </a:lnTo>
                  <a:close/>
                </a:path>
                <a:path w="55245" h="40004">
                  <a:moveTo>
                    <a:pt x="54533" y="15875"/>
                  </a:moveTo>
                  <a:lnTo>
                    <a:pt x="54254" y="15748"/>
                  </a:lnTo>
                  <a:lnTo>
                    <a:pt x="53416" y="15367"/>
                  </a:lnTo>
                  <a:lnTo>
                    <a:pt x="53721" y="15367"/>
                  </a:lnTo>
                  <a:lnTo>
                    <a:pt x="53581" y="15240"/>
                  </a:lnTo>
                  <a:lnTo>
                    <a:pt x="53301" y="15240"/>
                  </a:lnTo>
                  <a:lnTo>
                    <a:pt x="52273" y="14605"/>
                  </a:lnTo>
                  <a:lnTo>
                    <a:pt x="54521" y="13589"/>
                  </a:lnTo>
                  <a:lnTo>
                    <a:pt x="53098" y="12700"/>
                  </a:lnTo>
                  <a:lnTo>
                    <a:pt x="52933" y="12446"/>
                  </a:lnTo>
                  <a:lnTo>
                    <a:pt x="52501" y="11811"/>
                  </a:lnTo>
                  <a:lnTo>
                    <a:pt x="51485" y="11684"/>
                  </a:lnTo>
                  <a:lnTo>
                    <a:pt x="50977" y="10922"/>
                  </a:lnTo>
                  <a:lnTo>
                    <a:pt x="51447" y="10668"/>
                  </a:lnTo>
                  <a:lnTo>
                    <a:pt x="52070" y="11049"/>
                  </a:lnTo>
                  <a:lnTo>
                    <a:pt x="52501" y="10668"/>
                  </a:lnTo>
                  <a:lnTo>
                    <a:pt x="52412" y="10414"/>
                  </a:lnTo>
                  <a:lnTo>
                    <a:pt x="52336" y="10287"/>
                  </a:lnTo>
                  <a:lnTo>
                    <a:pt x="52070" y="9906"/>
                  </a:lnTo>
                  <a:lnTo>
                    <a:pt x="52324" y="10033"/>
                  </a:lnTo>
                  <a:lnTo>
                    <a:pt x="52603" y="9906"/>
                  </a:lnTo>
                  <a:lnTo>
                    <a:pt x="52882" y="9779"/>
                  </a:lnTo>
                  <a:lnTo>
                    <a:pt x="52793" y="9525"/>
                  </a:lnTo>
                  <a:lnTo>
                    <a:pt x="52158" y="9601"/>
                  </a:lnTo>
                  <a:lnTo>
                    <a:pt x="52133" y="9779"/>
                  </a:lnTo>
                  <a:lnTo>
                    <a:pt x="50850" y="9525"/>
                  </a:lnTo>
                  <a:lnTo>
                    <a:pt x="51917" y="10160"/>
                  </a:lnTo>
                  <a:lnTo>
                    <a:pt x="51587" y="10287"/>
                  </a:lnTo>
                  <a:lnTo>
                    <a:pt x="50876" y="10287"/>
                  </a:lnTo>
                  <a:lnTo>
                    <a:pt x="50673" y="10033"/>
                  </a:lnTo>
                  <a:lnTo>
                    <a:pt x="50050" y="10414"/>
                  </a:lnTo>
                  <a:lnTo>
                    <a:pt x="51142" y="10414"/>
                  </a:lnTo>
                  <a:lnTo>
                    <a:pt x="50444" y="10795"/>
                  </a:lnTo>
                  <a:lnTo>
                    <a:pt x="50215" y="10795"/>
                  </a:lnTo>
                  <a:lnTo>
                    <a:pt x="50609" y="11176"/>
                  </a:lnTo>
                  <a:lnTo>
                    <a:pt x="50342" y="11049"/>
                  </a:lnTo>
                  <a:lnTo>
                    <a:pt x="49707" y="11176"/>
                  </a:lnTo>
                  <a:lnTo>
                    <a:pt x="49885" y="10922"/>
                  </a:lnTo>
                  <a:lnTo>
                    <a:pt x="49644" y="11176"/>
                  </a:lnTo>
                  <a:lnTo>
                    <a:pt x="49161" y="11684"/>
                  </a:lnTo>
                  <a:lnTo>
                    <a:pt x="50863" y="12065"/>
                  </a:lnTo>
                  <a:lnTo>
                    <a:pt x="49898" y="12319"/>
                  </a:lnTo>
                  <a:lnTo>
                    <a:pt x="49885" y="12446"/>
                  </a:lnTo>
                  <a:lnTo>
                    <a:pt x="50266" y="13335"/>
                  </a:lnTo>
                  <a:lnTo>
                    <a:pt x="50761" y="12446"/>
                  </a:lnTo>
                  <a:lnTo>
                    <a:pt x="51879" y="13081"/>
                  </a:lnTo>
                  <a:lnTo>
                    <a:pt x="49568" y="13589"/>
                  </a:lnTo>
                  <a:lnTo>
                    <a:pt x="50507" y="13716"/>
                  </a:lnTo>
                  <a:lnTo>
                    <a:pt x="50406" y="13970"/>
                  </a:lnTo>
                  <a:lnTo>
                    <a:pt x="50025" y="13970"/>
                  </a:lnTo>
                  <a:lnTo>
                    <a:pt x="50660" y="14325"/>
                  </a:lnTo>
                  <a:lnTo>
                    <a:pt x="50444" y="13982"/>
                  </a:lnTo>
                  <a:lnTo>
                    <a:pt x="51041" y="14097"/>
                  </a:lnTo>
                  <a:lnTo>
                    <a:pt x="50673" y="14325"/>
                  </a:lnTo>
                  <a:lnTo>
                    <a:pt x="50203" y="14605"/>
                  </a:lnTo>
                  <a:lnTo>
                    <a:pt x="51473" y="15494"/>
                  </a:lnTo>
                  <a:lnTo>
                    <a:pt x="50952" y="15532"/>
                  </a:lnTo>
                  <a:lnTo>
                    <a:pt x="50685" y="15671"/>
                  </a:lnTo>
                  <a:lnTo>
                    <a:pt x="49974" y="15621"/>
                  </a:lnTo>
                  <a:lnTo>
                    <a:pt x="50482" y="15709"/>
                  </a:lnTo>
                  <a:lnTo>
                    <a:pt x="49415" y="15875"/>
                  </a:lnTo>
                  <a:lnTo>
                    <a:pt x="51308" y="16256"/>
                  </a:lnTo>
                  <a:lnTo>
                    <a:pt x="50584" y="16637"/>
                  </a:lnTo>
                  <a:lnTo>
                    <a:pt x="49745" y="16510"/>
                  </a:lnTo>
                  <a:lnTo>
                    <a:pt x="50177" y="16129"/>
                  </a:lnTo>
                  <a:lnTo>
                    <a:pt x="49441" y="16637"/>
                  </a:lnTo>
                  <a:lnTo>
                    <a:pt x="50850" y="16891"/>
                  </a:lnTo>
                  <a:lnTo>
                    <a:pt x="49161" y="17526"/>
                  </a:lnTo>
                  <a:lnTo>
                    <a:pt x="49428" y="17780"/>
                  </a:lnTo>
                  <a:lnTo>
                    <a:pt x="49276" y="17780"/>
                  </a:lnTo>
                  <a:lnTo>
                    <a:pt x="49085" y="17792"/>
                  </a:lnTo>
                  <a:lnTo>
                    <a:pt x="48831" y="17830"/>
                  </a:lnTo>
                  <a:lnTo>
                    <a:pt x="49657" y="17957"/>
                  </a:lnTo>
                  <a:lnTo>
                    <a:pt x="50038" y="17983"/>
                  </a:lnTo>
                  <a:lnTo>
                    <a:pt x="49682" y="17932"/>
                  </a:lnTo>
                  <a:lnTo>
                    <a:pt x="49504" y="17856"/>
                  </a:lnTo>
                  <a:lnTo>
                    <a:pt x="50546" y="17780"/>
                  </a:lnTo>
                  <a:lnTo>
                    <a:pt x="50101" y="18415"/>
                  </a:lnTo>
                  <a:lnTo>
                    <a:pt x="49987" y="18796"/>
                  </a:lnTo>
                  <a:lnTo>
                    <a:pt x="50292" y="19304"/>
                  </a:lnTo>
                  <a:lnTo>
                    <a:pt x="49923" y="19177"/>
                  </a:lnTo>
                  <a:lnTo>
                    <a:pt x="49733" y="20320"/>
                  </a:lnTo>
                  <a:lnTo>
                    <a:pt x="49631" y="20574"/>
                  </a:lnTo>
                  <a:lnTo>
                    <a:pt x="49301" y="21082"/>
                  </a:lnTo>
                  <a:lnTo>
                    <a:pt x="50253" y="21082"/>
                  </a:lnTo>
                  <a:lnTo>
                    <a:pt x="50177" y="21971"/>
                  </a:lnTo>
                  <a:lnTo>
                    <a:pt x="50292" y="22225"/>
                  </a:lnTo>
                  <a:lnTo>
                    <a:pt x="49606" y="22225"/>
                  </a:lnTo>
                  <a:lnTo>
                    <a:pt x="49352" y="22098"/>
                  </a:lnTo>
                  <a:lnTo>
                    <a:pt x="49034" y="21844"/>
                  </a:lnTo>
                  <a:lnTo>
                    <a:pt x="49034" y="22199"/>
                  </a:lnTo>
                  <a:lnTo>
                    <a:pt x="48806" y="22161"/>
                  </a:lnTo>
                  <a:lnTo>
                    <a:pt x="48641" y="22123"/>
                  </a:lnTo>
                  <a:lnTo>
                    <a:pt x="49060" y="22313"/>
                  </a:lnTo>
                  <a:lnTo>
                    <a:pt x="49415" y="22352"/>
                  </a:lnTo>
                  <a:lnTo>
                    <a:pt x="49606" y="22479"/>
                  </a:lnTo>
                  <a:lnTo>
                    <a:pt x="49745" y="22733"/>
                  </a:lnTo>
                  <a:lnTo>
                    <a:pt x="48895" y="22606"/>
                  </a:lnTo>
                  <a:lnTo>
                    <a:pt x="48945" y="23241"/>
                  </a:lnTo>
                  <a:lnTo>
                    <a:pt x="49911" y="23749"/>
                  </a:lnTo>
                  <a:lnTo>
                    <a:pt x="49364" y="24511"/>
                  </a:lnTo>
                  <a:lnTo>
                    <a:pt x="50139" y="24511"/>
                  </a:lnTo>
                  <a:lnTo>
                    <a:pt x="51549" y="23876"/>
                  </a:lnTo>
                  <a:lnTo>
                    <a:pt x="51650" y="24015"/>
                  </a:lnTo>
                  <a:lnTo>
                    <a:pt x="51904" y="23876"/>
                  </a:lnTo>
                  <a:lnTo>
                    <a:pt x="53213" y="23114"/>
                  </a:lnTo>
                  <a:lnTo>
                    <a:pt x="53225" y="23241"/>
                  </a:lnTo>
                  <a:lnTo>
                    <a:pt x="53581" y="23368"/>
                  </a:lnTo>
                  <a:lnTo>
                    <a:pt x="53530" y="23114"/>
                  </a:lnTo>
                  <a:lnTo>
                    <a:pt x="53378" y="22733"/>
                  </a:lnTo>
                  <a:lnTo>
                    <a:pt x="53327" y="22606"/>
                  </a:lnTo>
                  <a:lnTo>
                    <a:pt x="53174" y="22225"/>
                  </a:lnTo>
                  <a:lnTo>
                    <a:pt x="52476" y="22352"/>
                  </a:lnTo>
                  <a:lnTo>
                    <a:pt x="52755" y="22352"/>
                  </a:lnTo>
                  <a:lnTo>
                    <a:pt x="52197" y="22606"/>
                  </a:lnTo>
                  <a:lnTo>
                    <a:pt x="51777" y="22479"/>
                  </a:lnTo>
                  <a:lnTo>
                    <a:pt x="51447" y="22225"/>
                  </a:lnTo>
                  <a:lnTo>
                    <a:pt x="51435" y="21971"/>
                  </a:lnTo>
                  <a:lnTo>
                    <a:pt x="51917" y="22352"/>
                  </a:lnTo>
                  <a:lnTo>
                    <a:pt x="52578" y="21971"/>
                  </a:lnTo>
                  <a:lnTo>
                    <a:pt x="52971" y="21717"/>
                  </a:lnTo>
                  <a:lnTo>
                    <a:pt x="52298" y="21717"/>
                  </a:lnTo>
                  <a:lnTo>
                    <a:pt x="52552" y="21590"/>
                  </a:lnTo>
                  <a:lnTo>
                    <a:pt x="53555" y="21082"/>
                  </a:lnTo>
                  <a:lnTo>
                    <a:pt x="50863" y="21590"/>
                  </a:lnTo>
                  <a:lnTo>
                    <a:pt x="51701" y="20828"/>
                  </a:lnTo>
                  <a:lnTo>
                    <a:pt x="52082" y="20955"/>
                  </a:lnTo>
                  <a:lnTo>
                    <a:pt x="52019" y="20828"/>
                  </a:lnTo>
                  <a:lnTo>
                    <a:pt x="51879" y="20574"/>
                  </a:lnTo>
                  <a:lnTo>
                    <a:pt x="51384" y="20320"/>
                  </a:lnTo>
                  <a:lnTo>
                    <a:pt x="51485" y="20066"/>
                  </a:lnTo>
                  <a:lnTo>
                    <a:pt x="52311" y="19939"/>
                  </a:lnTo>
                  <a:lnTo>
                    <a:pt x="51879" y="20320"/>
                  </a:lnTo>
                  <a:lnTo>
                    <a:pt x="52552" y="20320"/>
                  </a:lnTo>
                  <a:lnTo>
                    <a:pt x="52501" y="19939"/>
                  </a:lnTo>
                  <a:lnTo>
                    <a:pt x="50977" y="19558"/>
                  </a:lnTo>
                  <a:lnTo>
                    <a:pt x="51523" y="19304"/>
                  </a:lnTo>
                  <a:lnTo>
                    <a:pt x="51790" y="19177"/>
                  </a:lnTo>
                  <a:lnTo>
                    <a:pt x="52019" y="19304"/>
                  </a:lnTo>
                  <a:lnTo>
                    <a:pt x="52031" y="19558"/>
                  </a:lnTo>
                  <a:lnTo>
                    <a:pt x="52260" y="19812"/>
                  </a:lnTo>
                  <a:lnTo>
                    <a:pt x="53225" y="19304"/>
                  </a:lnTo>
                  <a:lnTo>
                    <a:pt x="52971" y="19304"/>
                  </a:lnTo>
                  <a:lnTo>
                    <a:pt x="53022" y="19177"/>
                  </a:lnTo>
                  <a:lnTo>
                    <a:pt x="53124" y="18923"/>
                  </a:lnTo>
                  <a:lnTo>
                    <a:pt x="53098" y="19050"/>
                  </a:lnTo>
                  <a:lnTo>
                    <a:pt x="53174" y="18923"/>
                  </a:lnTo>
                  <a:lnTo>
                    <a:pt x="53301" y="18707"/>
                  </a:lnTo>
                  <a:lnTo>
                    <a:pt x="53428" y="18542"/>
                  </a:lnTo>
                  <a:lnTo>
                    <a:pt x="53467" y="18415"/>
                  </a:lnTo>
                  <a:lnTo>
                    <a:pt x="53530" y="18288"/>
                  </a:lnTo>
                  <a:lnTo>
                    <a:pt x="53263" y="18415"/>
                  </a:lnTo>
                  <a:lnTo>
                    <a:pt x="51117" y="18034"/>
                  </a:lnTo>
                  <a:lnTo>
                    <a:pt x="52857" y="17399"/>
                  </a:lnTo>
                  <a:lnTo>
                    <a:pt x="52730" y="17335"/>
                  </a:lnTo>
                  <a:lnTo>
                    <a:pt x="52209" y="16764"/>
                  </a:lnTo>
                  <a:lnTo>
                    <a:pt x="53136" y="16891"/>
                  </a:lnTo>
                  <a:lnTo>
                    <a:pt x="53517" y="16827"/>
                  </a:lnTo>
                  <a:lnTo>
                    <a:pt x="53378" y="16814"/>
                  </a:lnTo>
                  <a:lnTo>
                    <a:pt x="53251" y="16802"/>
                  </a:lnTo>
                  <a:lnTo>
                    <a:pt x="53416" y="16637"/>
                  </a:lnTo>
                  <a:lnTo>
                    <a:pt x="53682" y="16383"/>
                  </a:lnTo>
                  <a:lnTo>
                    <a:pt x="53200" y="16129"/>
                  </a:lnTo>
                  <a:lnTo>
                    <a:pt x="54533" y="15875"/>
                  </a:lnTo>
                  <a:close/>
                </a:path>
                <a:path w="55245" h="40004">
                  <a:moveTo>
                    <a:pt x="54927" y="25527"/>
                  </a:moveTo>
                  <a:lnTo>
                    <a:pt x="53086" y="24892"/>
                  </a:lnTo>
                  <a:lnTo>
                    <a:pt x="52006" y="24511"/>
                  </a:lnTo>
                  <a:lnTo>
                    <a:pt x="52082" y="24638"/>
                  </a:lnTo>
                  <a:lnTo>
                    <a:pt x="50952" y="24638"/>
                  </a:lnTo>
                  <a:lnTo>
                    <a:pt x="51028" y="24815"/>
                  </a:lnTo>
                  <a:lnTo>
                    <a:pt x="50800" y="24815"/>
                  </a:lnTo>
                  <a:lnTo>
                    <a:pt x="50736" y="25019"/>
                  </a:lnTo>
                  <a:lnTo>
                    <a:pt x="50139" y="25019"/>
                  </a:lnTo>
                  <a:lnTo>
                    <a:pt x="50304" y="25146"/>
                  </a:lnTo>
                  <a:lnTo>
                    <a:pt x="49834" y="25146"/>
                  </a:lnTo>
                  <a:lnTo>
                    <a:pt x="49771" y="25019"/>
                  </a:lnTo>
                  <a:lnTo>
                    <a:pt x="49733" y="25146"/>
                  </a:lnTo>
                  <a:lnTo>
                    <a:pt x="49377" y="25527"/>
                  </a:lnTo>
                  <a:lnTo>
                    <a:pt x="49745" y="25527"/>
                  </a:lnTo>
                  <a:lnTo>
                    <a:pt x="49784" y="25654"/>
                  </a:lnTo>
                  <a:lnTo>
                    <a:pt x="49834" y="26035"/>
                  </a:lnTo>
                  <a:lnTo>
                    <a:pt x="54076" y="26035"/>
                  </a:lnTo>
                  <a:lnTo>
                    <a:pt x="54927" y="25527"/>
                  </a:lnTo>
                  <a:close/>
                </a:path>
              </a:pathLst>
            </a:custGeom>
            <a:solidFill>
              <a:srgbClr val="0635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4079773" y="3231120"/>
              <a:ext cx="58419" cy="39370"/>
            </a:xfrm>
            <a:custGeom>
              <a:avLst/>
              <a:gdLst/>
              <a:ahLst/>
              <a:cxnLst/>
              <a:rect l="l" t="t" r="r" b="b"/>
              <a:pathLst>
                <a:path w="58420" h="39370">
                  <a:moveTo>
                    <a:pt x="901" y="34353"/>
                  </a:moveTo>
                  <a:lnTo>
                    <a:pt x="660" y="34404"/>
                  </a:lnTo>
                  <a:lnTo>
                    <a:pt x="901" y="34353"/>
                  </a:lnTo>
                  <a:close/>
                </a:path>
                <a:path w="58420" h="39370">
                  <a:moveTo>
                    <a:pt x="1905" y="28892"/>
                  </a:moveTo>
                  <a:lnTo>
                    <a:pt x="1739" y="29070"/>
                  </a:lnTo>
                  <a:lnTo>
                    <a:pt x="1879" y="28956"/>
                  </a:lnTo>
                  <a:close/>
                </a:path>
                <a:path w="58420" h="39370">
                  <a:moveTo>
                    <a:pt x="2247" y="27305"/>
                  </a:moveTo>
                  <a:lnTo>
                    <a:pt x="1701" y="27190"/>
                  </a:lnTo>
                  <a:lnTo>
                    <a:pt x="1981" y="27571"/>
                  </a:lnTo>
                  <a:lnTo>
                    <a:pt x="2247" y="27305"/>
                  </a:lnTo>
                  <a:close/>
                </a:path>
                <a:path w="58420" h="39370">
                  <a:moveTo>
                    <a:pt x="2654" y="34290"/>
                  </a:moveTo>
                  <a:lnTo>
                    <a:pt x="2489" y="34429"/>
                  </a:lnTo>
                  <a:lnTo>
                    <a:pt x="2628" y="34480"/>
                  </a:lnTo>
                  <a:lnTo>
                    <a:pt x="2654" y="34290"/>
                  </a:lnTo>
                  <a:close/>
                </a:path>
                <a:path w="58420" h="39370">
                  <a:moveTo>
                    <a:pt x="2667" y="22974"/>
                  </a:moveTo>
                  <a:lnTo>
                    <a:pt x="2578" y="22656"/>
                  </a:lnTo>
                  <a:lnTo>
                    <a:pt x="2489" y="22529"/>
                  </a:lnTo>
                  <a:lnTo>
                    <a:pt x="2667" y="22974"/>
                  </a:lnTo>
                  <a:close/>
                </a:path>
                <a:path w="58420" h="39370">
                  <a:moveTo>
                    <a:pt x="2870" y="34556"/>
                  </a:moveTo>
                  <a:lnTo>
                    <a:pt x="2628" y="34480"/>
                  </a:lnTo>
                  <a:lnTo>
                    <a:pt x="2616" y="34683"/>
                  </a:lnTo>
                  <a:lnTo>
                    <a:pt x="2870" y="34556"/>
                  </a:lnTo>
                  <a:close/>
                </a:path>
                <a:path w="58420" h="39370">
                  <a:moveTo>
                    <a:pt x="3327" y="26250"/>
                  </a:moveTo>
                  <a:lnTo>
                    <a:pt x="3136" y="26212"/>
                  </a:lnTo>
                  <a:lnTo>
                    <a:pt x="3238" y="26377"/>
                  </a:lnTo>
                  <a:lnTo>
                    <a:pt x="3327" y="26250"/>
                  </a:lnTo>
                  <a:close/>
                </a:path>
                <a:path w="58420" h="39370">
                  <a:moveTo>
                    <a:pt x="3454" y="23761"/>
                  </a:moveTo>
                  <a:lnTo>
                    <a:pt x="3429" y="23342"/>
                  </a:lnTo>
                  <a:lnTo>
                    <a:pt x="2819" y="23380"/>
                  </a:lnTo>
                  <a:lnTo>
                    <a:pt x="3454" y="23761"/>
                  </a:lnTo>
                  <a:close/>
                </a:path>
                <a:path w="58420" h="39370">
                  <a:moveTo>
                    <a:pt x="3822" y="23317"/>
                  </a:moveTo>
                  <a:lnTo>
                    <a:pt x="3429" y="23126"/>
                  </a:lnTo>
                  <a:lnTo>
                    <a:pt x="3429" y="23342"/>
                  </a:lnTo>
                  <a:lnTo>
                    <a:pt x="3822" y="23317"/>
                  </a:lnTo>
                  <a:close/>
                </a:path>
                <a:path w="58420" h="39370">
                  <a:moveTo>
                    <a:pt x="4584" y="19380"/>
                  </a:moveTo>
                  <a:lnTo>
                    <a:pt x="4305" y="19278"/>
                  </a:lnTo>
                  <a:lnTo>
                    <a:pt x="4343" y="19519"/>
                  </a:lnTo>
                  <a:lnTo>
                    <a:pt x="4584" y="19380"/>
                  </a:lnTo>
                  <a:close/>
                </a:path>
                <a:path w="58420" h="39370">
                  <a:moveTo>
                    <a:pt x="5232" y="33286"/>
                  </a:moveTo>
                  <a:lnTo>
                    <a:pt x="5130" y="33159"/>
                  </a:lnTo>
                  <a:lnTo>
                    <a:pt x="5232" y="33286"/>
                  </a:lnTo>
                  <a:close/>
                </a:path>
                <a:path w="58420" h="39370">
                  <a:moveTo>
                    <a:pt x="5956" y="14147"/>
                  </a:moveTo>
                  <a:close/>
                </a:path>
                <a:path w="58420" h="39370">
                  <a:moveTo>
                    <a:pt x="6070" y="14160"/>
                  </a:moveTo>
                  <a:close/>
                </a:path>
                <a:path w="58420" h="39370">
                  <a:moveTo>
                    <a:pt x="6096" y="32524"/>
                  </a:moveTo>
                  <a:lnTo>
                    <a:pt x="5969" y="32550"/>
                  </a:lnTo>
                  <a:lnTo>
                    <a:pt x="5689" y="32816"/>
                  </a:lnTo>
                  <a:lnTo>
                    <a:pt x="5854" y="32905"/>
                  </a:lnTo>
                  <a:lnTo>
                    <a:pt x="6096" y="32524"/>
                  </a:lnTo>
                  <a:close/>
                </a:path>
                <a:path w="58420" h="39370">
                  <a:moveTo>
                    <a:pt x="6604" y="16306"/>
                  </a:moveTo>
                  <a:lnTo>
                    <a:pt x="6223" y="16471"/>
                  </a:lnTo>
                  <a:lnTo>
                    <a:pt x="6527" y="16586"/>
                  </a:lnTo>
                  <a:lnTo>
                    <a:pt x="6502" y="16408"/>
                  </a:lnTo>
                  <a:close/>
                </a:path>
                <a:path w="58420" h="39370">
                  <a:moveTo>
                    <a:pt x="6946" y="11912"/>
                  </a:moveTo>
                  <a:lnTo>
                    <a:pt x="6718" y="11811"/>
                  </a:lnTo>
                  <a:lnTo>
                    <a:pt x="6565" y="11760"/>
                  </a:lnTo>
                  <a:lnTo>
                    <a:pt x="6934" y="11988"/>
                  </a:lnTo>
                  <a:close/>
                </a:path>
                <a:path w="58420" h="39370">
                  <a:moveTo>
                    <a:pt x="7607" y="33921"/>
                  </a:moveTo>
                  <a:lnTo>
                    <a:pt x="7442" y="34036"/>
                  </a:lnTo>
                  <a:lnTo>
                    <a:pt x="7581" y="33997"/>
                  </a:lnTo>
                  <a:close/>
                </a:path>
                <a:path w="58420" h="39370">
                  <a:moveTo>
                    <a:pt x="7899" y="8420"/>
                  </a:moveTo>
                  <a:lnTo>
                    <a:pt x="7785" y="8115"/>
                  </a:lnTo>
                  <a:lnTo>
                    <a:pt x="7429" y="8343"/>
                  </a:lnTo>
                  <a:lnTo>
                    <a:pt x="7239" y="8293"/>
                  </a:lnTo>
                  <a:lnTo>
                    <a:pt x="7518" y="8521"/>
                  </a:lnTo>
                  <a:lnTo>
                    <a:pt x="7899" y="8420"/>
                  </a:lnTo>
                  <a:close/>
                </a:path>
                <a:path w="58420" h="39370">
                  <a:moveTo>
                    <a:pt x="8001" y="14084"/>
                  </a:moveTo>
                  <a:lnTo>
                    <a:pt x="7620" y="13855"/>
                  </a:lnTo>
                  <a:lnTo>
                    <a:pt x="7251" y="13982"/>
                  </a:lnTo>
                  <a:lnTo>
                    <a:pt x="8001" y="14084"/>
                  </a:lnTo>
                  <a:close/>
                </a:path>
                <a:path w="58420" h="39370">
                  <a:moveTo>
                    <a:pt x="8077" y="6451"/>
                  </a:moveTo>
                  <a:lnTo>
                    <a:pt x="8039" y="6273"/>
                  </a:lnTo>
                  <a:lnTo>
                    <a:pt x="6972" y="6756"/>
                  </a:lnTo>
                  <a:lnTo>
                    <a:pt x="8077" y="6451"/>
                  </a:lnTo>
                  <a:close/>
                </a:path>
                <a:path w="58420" h="39370">
                  <a:moveTo>
                    <a:pt x="8153" y="34239"/>
                  </a:moveTo>
                  <a:close/>
                </a:path>
                <a:path w="58420" h="39370">
                  <a:moveTo>
                    <a:pt x="8166" y="14109"/>
                  </a:moveTo>
                  <a:lnTo>
                    <a:pt x="8001" y="14084"/>
                  </a:lnTo>
                  <a:lnTo>
                    <a:pt x="8140" y="14160"/>
                  </a:lnTo>
                  <a:close/>
                </a:path>
                <a:path w="58420" h="39370">
                  <a:moveTo>
                    <a:pt x="8331" y="14122"/>
                  </a:moveTo>
                  <a:lnTo>
                    <a:pt x="8191" y="13982"/>
                  </a:lnTo>
                  <a:lnTo>
                    <a:pt x="8331" y="14122"/>
                  </a:lnTo>
                  <a:close/>
                </a:path>
                <a:path w="58420" h="39370">
                  <a:moveTo>
                    <a:pt x="8788" y="6261"/>
                  </a:moveTo>
                  <a:lnTo>
                    <a:pt x="8140" y="6438"/>
                  </a:lnTo>
                  <a:lnTo>
                    <a:pt x="8724" y="6451"/>
                  </a:lnTo>
                  <a:lnTo>
                    <a:pt x="8788" y="6261"/>
                  </a:lnTo>
                  <a:close/>
                </a:path>
                <a:path w="58420" h="39370">
                  <a:moveTo>
                    <a:pt x="8801" y="33540"/>
                  </a:moveTo>
                  <a:lnTo>
                    <a:pt x="7886" y="33921"/>
                  </a:lnTo>
                  <a:lnTo>
                    <a:pt x="7581" y="33997"/>
                  </a:lnTo>
                  <a:lnTo>
                    <a:pt x="7137" y="35445"/>
                  </a:lnTo>
                  <a:lnTo>
                    <a:pt x="8204" y="34810"/>
                  </a:lnTo>
                  <a:lnTo>
                    <a:pt x="8102" y="34302"/>
                  </a:lnTo>
                  <a:lnTo>
                    <a:pt x="8140" y="34048"/>
                  </a:lnTo>
                  <a:lnTo>
                    <a:pt x="8153" y="34239"/>
                  </a:lnTo>
                  <a:lnTo>
                    <a:pt x="8331" y="34048"/>
                  </a:lnTo>
                  <a:lnTo>
                    <a:pt x="8801" y="33540"/>
                  </a:lnTo>
                  <a:close/>
                </a:path>
                <a:path w="58420" h="39370">
                  <a:moveTo>
                    <a:pt x="8890" y="6438"/>
                  </a:moveTo>
                  <a:lnTo>
                    <a:pt x="8724" y="6451"/>
                  </a:lnTo>
                  <a:lnTo>
                    <a:pt x="8572" y="6908"/>
                  </a:lnTo>
                  <a:lnTo>
                    <a:pt x="8890" y="6438"/>
                  </a:lnTo>
                  <a:close/>
                </a:path>
                <a:path w="58420" h="39370">
                  <a:moveTo>
                    <a:pt x="9766" y="7581"/>
                  </a:moveTo>
                  <a:lnTo>
                    <a:pt x="9385" y="7251"/>
                  </a:lnTo>
                  <a:lnTo>
                    <a:pt x="9486" y="7556"/>
                  </a:lnTo>
                  <a:lnTo>
                    <a:pt x="9766" y="7581"/>
                  </a:lnTo>
                  <a:close/>
                </a:path>
                <a:path w="58420" h="39370">
                  <a:moveTo>
                    <a:pt x="16624" y="33616"/>
                  </a:moveTo>
                  <a:lnTo>
                    <a:pt x="16446" y="33769"/>
                  </a:lnTo>
                  <a:lnTo>
                    <a:pt x="16205" y="34823"/>
                  </a:lnTo>
                  <a:lnTo>
                    <a:pt x="16484" y="34582"/>
                  </a:lnTo>
                  <a:lnTo>
                    <a:pt x="16624" y="33616"/>
                  </a:lnTo>
                  <a:close/>
                </a:path>
                <a:path w="58420" h="39370">
                  <a:moveTo>
                    <a:pt x="22974" y="34302"/>
                  </a:moveTo>
                  <a:lnTo>
                    <a:pt x="22936" y="33921"/>
                  </a:lnTo>
                  <a:lnTo>
                    <a:pt x="22948" y="34302"/>
                  </a:lnTo>
                  <a:close/>
                </a:path>
                <a:path w="58420" h="39370">
                  <a:moveTo>
                    <a:pt x="23202" y="34556"/>
                  </a:moveTo>
                  <a:lnTo>
                    <a:pt x="23088" y="33896"/>
                  </a:lnTo>
                  <a:lnTo>
                    <a:pt x="22974" y="34302"/>
                  </a:lnTo>
                  <a:lnTo>
                    <a:pt x="22961" y="34683"/>
                  </a:lnTo>
                  <a:lnTo>
                    <a:pt x="23202" y="34556"/>
                  </a:lnTo>
                  <a:close/>
                </a:path>
                <a:path w="58420" h="39370">
                  <a:moveTo>
                    <a:pt x="25908" y="35217"/>
                  </a:moveTo>
                  <a:lnTo>
                    <a:pt x="25730" y="35128"/>
                  </a:lnTo>
                  <a:lnTo>
                    <a:pt x="25552" y="34747"/>
                  </a:lnTo>
                  <a:lnTo>
                    <a:pt x="25527" y="35356"/>
                  </a:lnTo>
                  <a:lnTo>
                    <a:pt x="25755" y="35687"/>
                  </a:lnTo>
                  <a:lnTo>
                    <a:pt x="25908" y="35217"/>
                  </a:lnTo>
                  <a:close/>
                </a:path>
                <a:path w="58420" h="39370">
                  <a:moveTo>
                    <a:pt x="27406" y="34937"/>
                  </a:moveTo>
                  <a:lnTo>
                    <a:pt x="27305" y="35064"/>
                  </a:lnTo>
                  <a:lnTo>
                    <a:pt x="27165" y="35318"/>
                  </a:lnTo>
                  <a:lnTo>
                    <a:pt x="27228" y="34721"/>
                  </a:lnTo>
                  <a:lnTo>
                    <a:pt x="26771" y="35064"/>
                  </a:lnTo>
                  <a:lnTo>
                    <a:pt x="26441" y="35572"/>
                  </a:lnTo>
                  <a:lnTo>
                    <a:pt x="27254" y="35572"/>
                  </a:lnTo>
                  <a:lnTo>
                    <a:pt x="27317" y="35318"/>
                  </a:lnTo>
                  <a:lnTo>
                    <a:pt x="27406" y="34937"/>
                  </a:lnTo>
                  <a:close/>
                </a:path>
                <a:path w="58420" h="39370">
                  <a:moveTo>
                    <a:pt x="27470" y="34112"/>
                  </a:moveTo>
                  <a:lnTo>
                    <a:pt x="27228" y="34721"/>
                  </a:lnTo>
                  <a:lnTo>
                    <a:pt x="27355" y="34480"/>
                  </a:lnTo>
                  <a:lnTo>
                    <a:pt x="27470" y="34112"/>
                  </a:lnTo>
                  <a:close/>
                </a:path>
                <a:path w="58420" h="39370">
                  <a:moveTo>
                    <a:pt x="53809" y="2590"/>
                  </a:moveTo>
                  <a:lnTo>
                    <a:pt x="53301" y="2425"/>
                  </a:lnTo>
                  <a:lnTo>
                    <a:pt x="53809" y="2590"/>
                  </a:lnTo>
                  <a:close/>
                </a:path>
                <a:path w="58420" h="39370">
                  <a:moveTo>
                    <a:pt x="54241" y="38188"/>
                  </a:moveTo>
                  <a:lnTo>
                    <a:pt x="53936" y="38125"/>
                  </a:lnTo>
                  <a:lnTo>
                    <a:pt x="53873" y="38442"/>
                  </a:lnTo>
                  <a:lnTo>
                    <a:pt x="54241" y="38188"/>
                  </a:lnTo>
                  <a:close/>
                </a:path>
                <a:path w="58420" h="39370">
                  <a:moveTo>
                    <a:pt x="54775" y="26047"/>
                  </a:moveTo>
                  <a:lnTo>
                    <a:pt x="54533" y="26174"/>
                  </a:lnTo>
                  <a:lnTo>
                    <a:pt x="54775" y="26047"/>
                  </a:lnTo>
                  <a:close/>
                </a:path>
                <a:path w="58420" h="39370">
                  <a:moveTo>
                    <a:pt x="54864" y="17538"/>
                  </a:moveTo>
                  <a:close/>
                </a:path>
                <a:path w="58420" h="39370">
                  <a:moveTo>
                    <a:pt x="54914" y="16776"/>
                  </a:moveTo>
                  <a:lnTo>
                    <a:pt x="54775" y="16764"/>
                  </a:lnTo>
                  <a:lnTo>
                    <a:pt x="54825" y="16903"/>
                  </a:lnTo>
                  <a:lnTo>
                    <a:pt x="54914" y="16776"/>
                  </a:lnTo>
                  <a:close/>
                </a:path>
                <a:path w="58420" h="39370">
                  <a:moveTo>
                    <a:pt x="55079" y="17792"/>
                  </a:moveTo>
                  <a:lnTo>
                    <a:pt x="54851" y="17589"/>
                  </a:lnTo>
                  <a:lnTo>
                    <a:pt x="55079" y="17792"/>
                  </a:lnTo>
                  <a:close/>
                </a:path>
                <a:path w="58420" h="39370">
                  <a:moveTo>
                    <a:pt x="58064" y="35064"/>
                  </a:moveTo>
                  <a:lnTo>
                    <a:pt x="58013" y="34429"/>
                  </a:lnTo>
                  <a:lnTo>
                    <a:pt x="57899" y="34239"/>
                  </a:lnTo>
                  <a:lnTo>
                    <a:pt x="56997" y="33794"/>
                  </a:lnTo>
                  <a:lnTo>
                    <a:pt x="55232" y="32905"/>
                  </a:lnTo>
                  <a:lnTo>
                    <a:pt x="54978" y="32778"/>
                  </a:lnTo>
                  <a:lnTo>
                    <a:pt x="54800" y="32270"/>
                  </a:lnTo>
                  <a:lnTo>
                    <a:pt x="56273" y="32651"/>
                  </a:lnTo>
                  <a:lnTo>
                    <a:pt x="56197" y="32270"/>
                  </a:lnTo>
                  <a:lnTo>
                    <a:pt x="56184" y="32143"/>
                  </a:lnTo>
                  <a:lnTo>
                    <a:pt x="56159" y="32016"/>
                  </a:lnTo>
                  <a:lnTo>
                    <a:pt x="56273" y="31635"/>
                  </a:lnTo>
                  <a:lnTo>
                    <a:pt x="56299" y="31381"/>
                  </a:lnTo>
                  <a:lnTo>
                    <a:pt x="56273" y="30873"/>
                  </a:lnTo>
                  <a:lnTo>
                    <a:pt x="56222" y="30492"/>
                  </a:lnTo>
                  <a:lnTo>
                    <a:pt x="56121" y="29984"/>
                  </a:lnTo>
                  <a:lnTo>
                    <a:pt x="55994" y="29476"/>
                  </a:lnTo>
                  <a:lnTo>
                    <a:pt x="55410" y="29095"/>
                  </a:lnTo>
                  <a:lnTo>
                    <a:pt x="55968" y="29095"/>
                  </a:lnTo>
                  <a:lnTo>
                    <a:pt x="56045" y="29222"/>
                  </a:lnTo>
                  <a:lnTo>
                    <a:pt x="56032" y="29095"/>
                  </a:lnTo>
                  <a:lnTo>
                    <a:pt x="56019" y="28841"/>
                  </a:lnTo>
                  <a:lnTo>
                    <a:pt x="56273" y="29095"/>
                  </a:lnTo>
                  <a:lnTo>
                    <a:pt x="56273" y="28841"/>
                  </a:lnTo>
                  <a:lnTo>
                    <a:pt x="56299" y="28333"/>
                  </a:lnTo>
                  <a:lnTo>
                    <a:pt x="56172" y="28181"/>
                  </a:lnTo>
                  <a:lnTo>
                    <a:pt x="56349" y="28206"/>
                  </a:lnTo>
                  <a:lnTo>
                    <a:pt x="56197" y="28079"/>
                  </a:lnTo>
                  <a:lnTo>
                    <a:pt x="55460" y="27444"/>
                  </a:lnTo>
                  <a:lnTo>
                    <a:pt x="54876" y="26936"/>
                  </a:lnTo>
                  <a:lnTo>
                    <a:pt x="55727" y="27063"/>
                  </a:lnTo>
                  <a:lnTo>
                    <a:pt x="55460" y="26936"/>
                  </a:lnTo>
                  <a:lnTo>
                    <a:pt x="54648" y="26555"/>
                  </a:lnTo>
                  <a:lnTo>
                    <a:pt x="54356" y="26555"/>
                  </a:lnTo>
                  <a:lnTo>
                    <a:pt x="54140" y="26174"/>
                  </a:lnTo>
                  <a:lnTo>
                    <a:pt x="54190" y="25920"/>
                  </a:lnTo>
                  <a:lnTo>
                    <a:pt x="54711" y="26035"/>
                  </a:lnTo>
                  <a:lnTo>
                    <a:pt x="54851" y="25920"/>
                  </a:lnTo>
                  <a:lnTo>
                    <a:pt x="55016" y="25793"/>
                  </a:lnTo>
                  <a:lnTo>
                    <a:pt x="53746" y="25793"/>
                  </a:lnTo>
                  <a:lnTo>
                    <a:pt x="54229" y="25412"/>
                  </a:lnTo>
                  <a:lnTo>
                    <a:pt x="54762" y="25539"/>
                  </a:lnTo>
                  <a:lnTo>
                    <a:pt x="54787" y="25412"/>
                  </a:lnTo>
                  <a:lnTo>
                    <a:pt x="54851" y="25158"/>
                  </a:lnTo>
                  <a:lnTo>
                    <a:pt x="54546" y="25158"/>
                  </a:lnTo>
                  <a:lnTo>
                    <a:pt x="53911" y="25019"/>
                  </a:lnTo>
                  <a:lnTo>
                    <a:pt x="53581" y="24777"/>
                  </a:lnTo>
                  <a:lnTo>
                    <a:pt x="54165" y="24269"/>
                  </a:lnTo>
                  <a:lnTo>
                    <a:pt x="54940" y="24269"/>
                  </a:lnTo>
                  <a:lnTo>
                    <a:pt x="54470" y="24142"/>
                  </a:lnTo>
                  <a:lnTo>
                    <a:pt x="53835" y="23888"/>
                  </a:lnTo>
                  <a:lnTo>
                    <a:pt x="54063" y="23761"/>
                  </a:lnTo>
                  <a:lnTo>
                    <a:pt x="54368" y="23634"/>
                  </a:lnTo>
                  <a:lnTo>
                    <a:pt x="54635" y="23761"/>
                  </a:lnTo>
                  <a:lnTo>
                    <a:pt x="54749" y="23634"/>
                  </a:lnTo>
                  <a:lnTo>
                    <a:pt x="55105" y="23253"/>
                  </a:lnTo>
                  <a:lnTo>
                    <a:pt x="55664" y="23253"/>
                  </a:lnTo>
                  <a:lnTo>
                    <a:pt x="55816" y="22872"/>
                  </a:lnTo>
                  <a:lnTo>
                    <a:pt x="56896" y="23253"/>
                  </a:lnTo>
                  <a:lnTo>
                    <a:pt x="56311" y="22872"/>
                  </a:lnTo>
                  <a:lnTo>
                    <a:pt x="55283" y="22364"/>
                  </a:lnTo>
                  <a:lnTo>
                    <a:pt x="55029" y="22237"/>
                  </a:lnTo>
                  <a:lnTo>
                    <a:pt x="55397" y="21856"/>
                  </a:lnTo>
                  <a:lnTo>
                    <a:pt x="55765" y="21856"/>
                  </a:lnTo>
                  <a:lnTo>
                    <a:pt x="55841" y="21729"/>
                  </a:lnTo>
                  <a:lnTo>
                    <a:pt x="55638" y="21602"/>
                  </a:lnTo>
                  <a:lnTo>
                    <a:pt x="55867" y="21348"/>
                  </a:lnTo>
                  <a:lnTo>
                    <a:pt x="55867" y="21221"/>
                  </a:lnTo>
                  <a:lnTo>
                    <a:pt x="55765" y="20967"/>
                  </a:lnTo>
                  <a:lnTo>
                    <a:pt x="56095" y="20967"/>
                  </a:lnTo>
                  <a:lnTo>
                    <a:pt x="56222" y="21094"/>
                  </a:lnTo>
                  <a:lnTo>
                    <a:pt x="55867" y="21221"/>
                  </a:lnTo>
                  <a:lnTo>
                    <a:pt x="56540" y="21221"/>
                  </a:lnTo>
                  <a:lnTo>
                    <a:pt x="56337" y="20967"/>
                  </a:lnTo>
                  <a:lnTo>
                    <a:pt x="56273" y="20586"/>
                  </a:lnTo>
                  <a:lnTo>
                    <a:pt x="55410" y="20586"/>
                  </a:lnTo>
                  <a:lnTo>
                    <a:pt x="55549" y="20332"/>
                  </a:lnTo>
                  <a:lnTo>
                    <a:pt x="54825" y="20586"/>
                  </a:lnTo>
                  <a:lnTo>
                    <a:pt x="54711" y="20726"/>
                  </a:lnTo>
                  <a:lnTo>
                    <a:pt x="54978" y="20777"/>
                  </a:lnTo>
                  <a:lnTo>
                    <a:pt x="55029" y="21348"/>
                  </a:lnTo>
                  <a:lnTo>
                    <a:pt x="55016" y="22364"/>
                  </a:lnTo>
                  <a:lnTo>
                    <a:pt x="54952" y="23075"/>
                  </a:lnTo>
                  <a:lnTo>
                    <a:pt x="53657" y="22872"/>
                  </a:lnTo>
                  <a:lnTo>
                    <a:pt x="53873" y="22745"/>
                  </a:lnTo>
                  <a:lnTo>
                    <a:pt x="54292" y="22491"/>
                  </a:lnTo>
                  <a:lnTo>
                    <a:pt x="52349" y="22491"/>
                  </a:lnTo>
                  <a:lnTo>
                    <a:pt x="52362" y="22364"/>
                  </a:lnTo>
                  <a:lnTo>
                    <a:pt x="54508" y="22364"/>
                  </a:lnTo>
                  <a:lnTo>
                    <a:pt x="55016" y="22364"/>
                  </a:lnTo>
                  <a:lnTo>
                    <a:pt x="55016" y="21348"/>
                  </a:lnTo>
                  <a:lnTo>
                    <a:pt x="54229" y="20967"/>
                  </a:lnTo>
                  <a:lnTo>
                    <a:pt x="54711" y="20840"/>
                  </a:lnTo>
                  <a:lnTo>
                    <a:pt x="53314" y="20459"/>
                  </a:lnTo>
                  <a:lnTo>
                    <a:pt x="54533" y="20205"/>
                  </a:lnTo>
                  <a:lnTo>
                    <a:pt x="55181" y="19697"/>
                  </a:lnTo>
                  <a:lnTo>
                    <a:pt x="55918" y="19570"/>
                  </a:lnTo>
                  <a:lnTo>
                    <a:pt x="55435" y="18935"/>
                  </a:lnTo>
                  <a:lnTo>
                    <a:pt x="55460" y="18808"/>
                  </a:lnTo>
                  <a:lnTo>
                    <a:pt x="55613" y="18173"/>
                  </a:lnTo>
                  <a:lnTo>
                    <a:pt x="53987" y="17792"/>
                  </a:lnTo>
                  <a:lnTo>
                    <a:pt x="53873" y="17665"/>
                  </a:lnTo>
                  <a:lnTo>
                    <a:pt x="53771" y="17538"/>
                  </a:lnTo>
                  <a:lnTo>
                    <a:pt x="54800" y="17538"/>
                  </a:lnTo>
                  <a:lnTo>
                    <a:pt x="54825" y="16903"/>
                  </a:lnTo>
                  <a:lnTo>
                    <a:pt x="54724" y="16751"/>
                  </a:lnTo>
                  <a:lnTo>
                    <a:pt x="53784" y="16649"/>
                  </a:lnTo>
                  <a:lnTo>
                    <a:pt x="54292" y="16141"/>
                  </a:lnTo>
                  <a:lnTo>
                    <a:pt x="54724" y="16751"/>
                  </a:lnTo>
                  <a:lnTo>
                    <a:pt x="54635" y="16268"/>
                  </a:lnTo>
                  <a:lnTo>
                    <a:pt x="54978" y="16395"/>
                  </a:lnTo>
                  <a:lnTo>
                    <a:pt x="55156" y="16268"/>
                  </a:lnTo>
                  <a:lnTo>
                    <a:pt x="56426" y="15379"/>
                  </a:lnTo>
                  <a:lnTo>
                    <a:pt x="56794" y="15125"/>
                  </a:lnTo>
                  <a:lnTo>
                    <a:pt x="54432" y="14744"/>
                  </a:lnTo>
                  <a:lnTo>
                    <a:pt x="52451" y="14427"/>
                  </a:lnTo>
                  <a:lnTo>
                    <a:pt x="52451" y="14160"/>
                  </a:lnTo>
                  <a:lnTo>
                    <a:pt x="54178" y="13220"/>
                  </a:lnTo>
                  <a:lnTo>
                    <a:pt x="54013" y="13220"/>
                  </a:lnTo>
                  <a:lnTo>
                    <a:pt x="54483" y="12585"/>
                  </a:lnTo>
                  <a:lnTo>
                    <a:pt x="54952" y="11950"/>
                  </a:lnTo>
                  <a:lnTo>
                    <a:pt x="55054" y="11823"/>
                  </a:lnTo>
                  <a:lnTo>
                    <a:pt x="53073" y="10172"/>
                  </a:lnTo>
                  <a:lnTo>
                    <a:pt x="54457" y="9029"/>
                  </a:lnTo>
                  <a:lnTo>
                    <a:pt x="54775" y="8775"/>
                  </a:lnTo>
                  <a:lnTo>
                    <a:pt x="55105" y="8394"/>
                  </a:lnTo>
                  <a:lnTo>
                    <a:pt x="54381" y="8267"/>
                  </a:lnTo>
                  <a:lnTo>
                    <a:pt x="53848" y="8013"/>
                  </a:lnTo>
                  <a:lnTo>
                    <a:pt x="54787" y="8013"/>
                  </a:lnTo>
                  <a:lnTo>
                    <a:pt x="53733" y="7505"/>
                  </a:lnTo>
                  <a:lnTo>
                    <a:pt x="52984" y="6743"/>
                  </a:lnTo>
                  <a:lnTo>
                    <a:pt x="56070" y="6616"/>
                  </a:lnTo>
                  <a:lnTo>
                    <a:pt x="55257" y="6108"/>
                  </a:lnTo>
                  <a:lnTo>
                    <a:pt x="52705" y="6108"/>
                  </a:lnTo>
                  <a:lnTo>
                    <a:pt x="52717" y="5981"/>
                  </a:lnTo>
                  <a:lnTo>
                    <a:pt x="55067" y="5981"/>
                  </a:lnTo>
                  <a:lnTo>
                    <a:pt x="54660" y="5727"/>
                  </a:lnTo>
                  <a:lnTo>
                    <a:pt x="54025" y="5727"/>
                  </a:lnTo>
                  <a:lnTo>
                    <a:pt x="53898" y="5092"/>
                  </a:lnTo>
                  <a:lnTo>
                    <a:pt x="53822" y="4965"/>
                  </a:lnTo>
                  <a:lnTo>
                    <a:pt x="54457" y="4965"/>
                  </a:lnTo>
                  <a:lnTo>
                    <a:pt x="53809" y="4838"/>
                  </a:lnTo>
                  <a:lnTo>
                    <a:pt x="54152" y="4711"/>
                  </a:lnTo>
                  <a:lnTo>
                    <a:pt x="54635" y="4711"/>
                  </a:lnTo>
                  <a:lnTo>
                    <a:pt x="54381" y="4457"/>
                  </a:lnTo>
                  <a:lnTo>
                    <a:pt x="54013" y="4076"/>
                  </a:lnTo>
                  <a:lnTo>
                    <a:pt x="54025" y="3822"/>
                  </a:lnTo>
                  <a:lnTo>
                    <a:pt x="54305" y="3568"/>
                  </a:lnTo>
                  <a:lnTo>
                    <a:pt x="55791" y="4330"/>
                  </a:lnTo>
                  <a:lnTo>
                    <a:pt x="55905" y="3949"/>
                  </a:lnTo>
                  <a:lnTo>
                    <a:pt x="55943" y="3568"/>
                  </a:lnTo>
                  <a:lnTo>
                    <a:pt x="55841" y="3314"/>
                  </a:lnTo>
                  <a:lnTo>
                    <a:pt x="55156" y="2933"/>
                  </a:lnTo>
                  <a:lnTo>
                    <a:pt x="54711" y="2679"/>
                  </a:lnTo>
                  <a:lnTo>
                    <a:pt x="54368" y="2679"/>
                  </a:lnTo>
                  <a:lnTo>
                    <a:pt x="54343" y="2806"/>
                  </a:lnTo>
                  <a:lnTo>
                    <a:pt x="54038" y="2933"/>
                  </a:lnTo>
                  <a:lnTo>
                    <a:pt x="53555" y="2806"/>
                  </a:lnTo>
                  <a:lnTo>
                    <a:pt x="53340" y="2552"/>
                  </a:lnTo>
                  <a:lnTo>
                    <a:pt x="53060" y="2514"/>
                  </a:lnTo>
                  <a:lnTo>
                    <a:pt x="53086" y="2374"/>
                  </a:lnTo>
                  <a:lnTo>
                    <a:pt x="52031" y="2324"/>
                  </a:lnTo>
                  <a:lnTo>
                    <a:pt x="50546" y="1663"/>
                  </a:lnTo>
                  <a:lnTo>
                    <a:pt x="49644" y="2184"/>
                  </a:lnTo>
                  <a:lnTo>
                    <a:pt x="10947" y="0"/>
                  </a:lnTo>
                  <a:lnTo>
                    <a:pt x="10655" y="2247"/>
                  </a:lnTo>
                  <a:lnTo>
                    <a:pt x="9766" y="2171"/>
                  </a:lnTo>
                  <a:lnTo>
                    <a:pt x="10604" y="2565"/>
                  </a:lnTo>
                  <a:lnTo>
                    <a:pt x="10528" y="3238"/>
                  </a:lnTo>
                  <a:lnTo>
                    <a:pt x="10312" y="3187"/>
                  </a:lnTo>
                  <a:lnTo>
                    <a:pt x="10515" y="3302"/>
                  </a:lnTo>
                  <a:lnTo>
                    <a:pt x="10477" y="3746"/>
                  </a:lnTo>
                  <a:lnTo>
                    <a:pt x="10248" y="3695"/>
                  </a:lnTo>
                  <a:lnTo>
                    <a:pt x="10096" y="3568"/>
                  </a:lnTo>
                  <a:lnTo>
                    <a:pt x="9423" y="3695"/>
                  </a:lnTo>
                  <a:lnTo>
                    <a:pt x="10477" y="3822"/>
                  </a:lnTo>
                  <a:lnTo>
                    <a:pt x="10452" y="4165"/>
                  </a:lnTo>
                  <a:lnTo>
                    <a:pt x="10426" y="4445"/>
                  </a:lnTo>
                  <a:lnTo>
                    <a:pt x="10287" y="4203"/>
                  </a:lnTo>
                  <a:lnTo>
                    <a:pt x="10452" y="4165"/>
                  </a:lnTo>
                  <a:lnTo>
                    <a:pt x="10452" y="3848"/>
                  </a:lnTo>
                  <a:lnTo>
                    <a:pt x="9664" y="3949"/>
                  </a:lnTo>
                  <a:lnTo>
                    <a:pt x="9677" y="4076"/>
                  </a:lnTo>
                  <a:lnTo>
                    <a:pt x="9906" y="4330"/>
                  </a:lnTo>
                  <a:lnTo>
                    <a:pt x="9639" y="4203"/>
                  </a:lnTo>
                  <a:lnTo>
                    <a:pt x="9004" y="4203"/>
                  </a:lnTo>
                  <a:lnTo>
                    <a:pt x="9207" y="4076"/>
                  </a:lnTo>
                  <a:lnTo>
                    <a:pt x="8940" y="4203"/>
                  </a:lnTo>
                  <a:lnTo>
                    <a:pt x="8407" y="4457"/>
                  </a:lnTo>
                  <a:lnTo>
                    <a:pt x="10045" y="5092"/>
                  </a:lnTo>
                  <a:lnTo>
                    <a:pt x="8991" y="5092"/>
                  </a:lnTo>
                  <a:lnTo>
                    <a:pt x="9334" y="5854"/>
                  </a:lnTo>
                  <a:lnTo>
                    <a:pt x="9918" y="5219"/>
                  </a:lnTo>
                  <a:lnTo>
                    <a:pt x="10350" y="5549"/>
                  </a:lnTo>
                  <a:lnTo>
                    <a:pt x="10312" y="5981"/>
                  </a:lnTo>
                  <a:lnTo>
                    <a:pt x="8610" y="5981"/>
                  </a:lnTo>
                  <a:lnTo>
                    <a:pt x="9525" y="6235"/>
                  </a:lnTo>
                  <a:lnTo>
                    <a:pt x="9385" y="6362"/>
                  </a:lnTo>
                  <a:lnTo>
                    <a:pt x="9017" y="6235"/>
                  </a:lnTo>
                  <a:lnTo>
                    <a:pt x="9626" y="6616"/>
                  </a:lnTo>
                  <a:lnTo>
                    <a:pt x="9423" y="6362"/>
                  </a:lnTo>
                  <a:lnTo>
                    <a:pt x="10007" y="6616"/>
                  </a:lnTo>
                  <a:lnTo>
                    <a:pt x="9118" y="6743"/>
                  </a:lnTo>
                  <a:lnTo>
                    <a:pt x="10096" y="7505"/>
                  </a:lnTo>
                  <a:lnTo>
                    <a:pt x="9766" y="7581"/>
                  </a:lnTo>
                  <a:lnTo>
                    <a:pt x="9448" y="7607"/>
                  </a:lnTo>
                  <a:lnTo>
                    <a:pt x="8801" y="7505"/>
                  </a:lnTo>
                  <a:lnTo>
                    <a:pt x="8953" y="7556"/>
                  </a:lnTo>
                  <a:lnTo>
                    <a:pt x="9448" y="7747"/>
                  </a:lnTo>
                  <a:lnTo>
                    <a:pt x="8915" y="7556"/>
                  </a:lnTo>
                  <a:lnTo>
                    <a:pt x="8216" y="7505"/>
                  </a:lnTo>
                  <a:lnTo>
                    <a:pt x="9994" y="8128"/>
                  </a:lnTo>
                  <a:lnTo>
                    <a:pt x="9766" y="8242"/>
                  </a:lnTo>
                  <a:lnTo>
                    <a:pt x="9766" y="9410"/>
                  </a:lnTo>
                  <a:lnTo>
                    <a:pt x="9766" y="8242"/>
                  </a:lnTo>
                  <a:lnTo>
                    <a:pt x="9271" y="8394"/>
                  </a:lnTo>
                  <a:lnTo>
                    <a:pt x="8470" y="8140"/>
                  </a:lnTo>
                  <a:lnTo>
                    <a:pt x="8940" y="7886"/>
                  </a:lnTo>
                  <a:lnTo>
                    <a:pt x="8166" y="8140"/>
                  </a:lnTo>
                  <a:lnTo>
                    <a:pt x="9525" y="8521"/>
                  </a:lnTo>
                  <a:lnTo>
                    <a:pt x="7785" y="8648"/>
                  </a:lnTo>
                  <a:lnTo>
                    <a:pt x="7937" y="8915"/>
                  </a:lnTo>
                  <a:lnTo>
                    <a:pt x="7658" y="8864"/>
                  </a:lnTo>
                  <a:lnTo>
                    <a:pt x="7404" y="8851"/>
                  </a:lnTo>
                  <a:lnTo>
                    <a:pt x="8204" y="9093"/>
                  </a:lnTo>
                  <a:lnTo>
                    <a:pt x="8572" y="9182"/>
                  </a:lnTo>
                  <a:lnTo>
                    <a:pt x="8229" y="9080"/>
                  </a:lnTo>
                  <a:lnTo>
                    <a:pt x="9105" y="9156"/>
                  </a:lnTo>
                  <a:lnTo>
                    <a:pt x="8407" y="9664"/>
                  </a:lnTo>
                  <a:lnTo>
                    <a:pt x="8597" y="10045"/>
                  </a:lnTo>
                  <a:lnTo>
                    <a:pt x="9652" y="10045"/>
                  </a:lnTo>
                  <a:lnTo>
                    <a:pt x="9626" y="10172"/>
                  </a:lnTo>
                  <a:lnTo>
                    <a:pt x="9575" y="10515"/>
                  </a:lnTo>
                  <a:lnTo>
                    <a:pt x="9550" y="10655"/>
                  </a:lnTo>
                  <a:lnTo>
                    <a:pt x="9359" y="10579"/>
                  </a:lnTo>
                  <a:lnTo>
                    <a:pt x="9359" y="11747"/>
                  </a:lnTo>
                  <a:lnTo>
                    <a:pt x="9309" y="12001"/>
                  </a:lnTo>
                  <a:lnTo>
                    <a:pt x="8839" y="11950"/>
                  </a:lnTo>
                  <a:lnTo>
                    <a:pt x="9359" y="11747"/>
                  </a:lnTo>
                  <a:lnTo>
                    <a:pt x="9359" y="10579"/>
                  </a:lnTo>
                  <a:lnTo>
                    <a:pt x="9575" y="10515"/>
                  </a:lnTo>
                  <a:lnTo>
                    <a:pt x="9575" y="10172"/>
                  </a:lnTo>
                  <a:lnTo>
                    <a:pt x="8674" y="10172"/>
                  </a:lnTo>
                  <a:lnTo>
                    <a:pt x="8242" y="10172"/>
                  </a:lnTo>
                  <a:lnTo>
                    <a:pt x="7912" y="10934"/>
                  </a:lnTo>
                  <a:lnTo>
                    <a:pt x="7416" y="11188"/>
                  </a:lnTo>
                  <a:lnTo>
                    <a:pt x="7239" y="11188"/>
                  </a:lnTo>
                  <a:lnTo>
                    <a:pt x="8318" y="11442"/>
                  </a:lnTo>
                  <a:lnTo>
                    <a:pt x="8115" y="11696"/>
                  </a:lnTo>
                  <a:lnTo>
                    <a:pt x="8064" y="11950"/>
                  </a:lnTo>
                  <a:lnTo>
                    <a:pt x="8178" y="12204"/>
                  </a:lnTo>
                  <a:lnTo>
                    <a:pt x="7518" y="12077"/>
                  </a:lnTo>
                  <a:lnTo>
                    <a:pt x="7277" y="11950"/>
                  </a:lnTo>
                  <a:lnTo>
                    <a:pt x="7010" y="11696"/>
                  </a:lnTo>
                  <a:lnTo>
                    <a:pt x="7073" y="12001"/>
                  </a:lnTo>
                  <a:lnTo>
                    <a:pt x="7327" y="12103"/>
                  </a:lnTo>
                  <a:lnTo>
                    <a:pt x="7454" y="12204"/>
                  </a:lnTo>
                  <a:lnTo>
                    <a:pt x="7531" y="12458"/>
                  </a:lnTo>
                  <a:lnTo>
                    <a:pt x="6731" y="12204"/>
                  </a:lnTo>
                  <a:lnTo>
                    <a:pt x="6667" y="12585"/>
                  </a:lnTo>
                  <a:lnTo>
                    <a:pt x="7505" y="13220"/>
                  </a:lnTo>
                  <a:lnTo>
                    <a:pt x="6819" y="13601"/>
                  </a:lnTo>
                  <a:lnTo>
                    <a:pt x="7569" y="13855"/>
                  </a:lnTo>
                  <a:lnTo>
                    <a:pt x="9004" y="13741"/>
                  </a:lnTo>
                  <a:lnTo>
                    <a:pt x="8966" y="13931"/>
                  </a:lnTo>
                  <a:lnTo>
                    <a:pt x="8674" y="13982"/>
                  </a:lnTo>
                  <a:lnTo>
                    <a:pt x="8928" y="14147"/>
                  </a:lnTo>
                  <a:lnTo>
                    <a:pt x="8902" y="14338"/>
                  </a:lnTo>
                  <a:lnTo>
                    <a:pt x="8636" y="14236"/>
                  </a:lnTo>
                  <a:lnTo>
                    <a:pt x="8331" y="14122"/>
                  </a:lnTo>
                  <a:lnTo>
                    <a:pt x="8204" y="14211"/>
                  </a:lnTo>
                  <a:lnTo>
                    <a:pt x="8204" y="33032"/>
                  </a:lnTo>
                  <a:lnTo>
                    <a:pt x="8089" y="33413"/>
                  </a:lnTo>
                  <a:lnTo>
                    <a:pt x="8077" y="33121"/>
                  </a:lnTo>
                  <a:lnTo>
                    <a:pt x="7645" y="33413"/>
                  </a:lnTo>
                  <a:lnTo>
                    <a:pt x="7480" y="33286"/>
                  </a:lnTo>
                  <a:lnTo>
                    <a:pt x="7924" y="32905"/>
                  </a:lnTo>
                  <a:lnTo>
                    <a:pt x="8039" y="32270"/>
                  </a:lnTo>
                  <a:lnTo>
                    <a:pt x="8064" y="32791"/>
                  </a:lnTo>
                  <a:lnTo>
                    <a:pt x="8077" y="33121"/>
                  </a:lnTo>
                  <a:lnTo>
                    <a:pt x="8204" y="33032"/>
                  </a:lnTo>
                  <a:lnTo>
                    <a:pt x="8204" y="14211"/>
                  </a:lnTo>
                  <a:lnTo>
                    <a:pt x="8051" y="14363"/>
                  </a:lnTo>
                  <a:lnTo>
                    <a:pt x="7454" y="14109"/>
                  </a:lnTo>
                  <a:lnTo>
                    <a:pt x="7594" y="14363"/>
                  </a:lnTo>
                  <a:lnTo>
                    <a:pt x="7137" y="14236"/>
                  </a:lnTo>
                  <a:lnTo>
                    <a:pt x="7086" y="14109"/>
                  </a:lnTo>
                  <a:lnTo>
                    <a:pt x="7416" y="14109"/>
                  </a:lnTo>
                  <a:lnTo>
                    <a:pt x="7200" y="13982"/>
                  </a:lnTo>
                  <a:lnTo>
                    <a:pt x="7073" y="14084"/>
                  </a:lnTo>
                  <a:lnTo>
                    <a:pt x="6642" y="14236"/>
                  </a:lnTo>
                  <a:lnTo>
                    <a:pt x="6159" y="14236"/>
                  </a:lnTo>
                  <a:lnTo>
                    <a:pt x="6502" y="14363"/>
                  </a:lnTo>
                  <a:lnTo>
                    <a:pt x="6959" y="14490"/>
                  </a:lnTo>
                  <a:lnTo>
                    <a:pt x="6921" y="14998"/>
                  </a:lnTo>
                  <a:lnTo>
                    <a:pt x="6248" y="14617"/>
                  </a:lnTo>
                  <a:lnTo>
                    <a:pt x="5880" y="14744"/>
                  </a:lnTo>
                  <a:lnTo>
                    <a:pt x="6261" y="14871"/>
                  </a:lnTo>
                  <a:lnTo>
                    <a:pt x="5765" y="14998"/>
                  </a:lnTo>
                  <a:lnTo>
                    <a:pt x="6642" y="15252"/>
                  </a:lnTo>
                  <a:lnTo>
                    <a:pt x="6604" y="15379"/>
                  </a:lnTo>
                  <a:lnTo>
                    <a:pt x="6197" y="15252"/>
                  </a:lnTo>
                  <a:lnTo>
                    <a:pt x="5943" y="15252"/>
                  </a:lnTo>
                  <a:lnTo>
                    <a:pt x="6045" y="15379"/>
                  </a:lnTo>
                  <a:lnTo>
                    <a:pt x="6159" y="15760"/>
                  </a:lnTo>
                  <a:lnTo>
                    <a:pt x="5778" y="16268"/>
                  </a:lnTo>
                  <a:lnTo>
                    <a:pt x="6654" y="16268"/>
                  </a:lnTo>
                  <a:lnTo>
                    <a:pt x="6845" y="16268"/>
                  </a:lnTo>
                  <a:lnTo>
                    <a:pt x="7543" y="17157"/>
                  </a:lnTo>
                  <a:lnTo>
                    <a:pt x="5969" y="17538"/>
                  </a:lnTo>
                  <a:lnTo>
                    <a:pt x="6096" y="18173"/>
                  </a:lnTo>
                  <a:lnTo>
                    <a:pt x="7772" y="18173"/>
                  </a:lnTo>
                  <a:lnTo>
                    <a:pt x="7708" y="18300"/>
                  </a:lnTo>
                  <a:lnTo>
                    <a:pt x="6134" y="18300"/>
                  </a:lnTo>
                  <a:lnTo>
                    <a:pt x="5905" y="18300"/>
                  </a:lnTo>
                  <a:lnTo>
                    <a:pt x="5994" y="18808"/>
                  </a:lnTo>
                  <a:lnTo>
                    <a:pt x="5778" y="19189"/>
                  </a:lnTo>
                  <a:lnTo>
                    <a:pt x="6197" y="19481"/>
                  </a:lnTo>
                  <a:lnTo>
                    <a:pt x="6972" y="19570"/>
                  </a:lnTo>
                  <a:lnTo>
                    <a:pt x="7099" y="19596"/>
                  </a:lnTo>
                  <a:lnTo>
                    <a:pt x="6286" y="19697"/>
                  </a:lnTo>
                  <a:lnTo>
                    <a:pt x="5715" y="19697"/>
                  </a:lnTo>
                  <a:lnTo>
                    <a:pt x="5410" y="19697"/>
                  </a:lnTo>
                  <a:lnTo>
                    <a:pt x="5511" y="19951"/>
                  </a:lnTo>
                  <a:lnTo>
                    <a:pt x="5829" y="20078"/>
                  </a:lnTo>
                  <a:lnTo>
                    <a:pt x="5219" y="20332"/>
                  </a:lnTo>
                  <a:lnTo>
                    <a:pt x="4889" y="20040"/>
                  </a:lnTo>
                  <a:lnTo>
                    <a:pt x="4800" y="20205"/>
                  </a:lnTo>
                  <a:lnTo>
                    <a:pt x="4864" y="20002"/>
                  </a:lnTo>
                  <a:lnTo>
                    <a:pt x="4737" y="20332"/>
                  </a:lnTo>
                  <a:lnTo>
                    <a:pt x="4775" y="20053"/>
                  </a:lnTo>
                  <a:lnTo>
                    <a:pt x="4572" y="20205"/>
                  </a:lnTo>
                  <a:lnTo>
                    <a:pt x="4064" y="20205"/>
                  </a:lnTo>
                  <a:lnTo>
                    <a:pt x="4749" y="20840"/>
                  </a:lnTo>
                  <a:lnTo>
                    <a:pt x="4038" y="20459"/>
                  </a:lnTo>
                  <a:lnTo>
                    <a:pt x="3822" y="20713"/>
                  </a:lnTo>
                  <a:lnTo>
                    <a:pt x="3797" y="20967"/>
                  </a:lnTo>
                  <a:lnTo>
                    <a:pt x="3886" y="21094"/>
                  </a:lnTo>
                  <a:lnTo>
                    <a:pt x="4508" y="20967"/>
                  </a:lnTo>
                  <a:lnTo>
                    <a:pt x="4470" y="21348"/>
                  </a:lnTo>
                  <a:lnTo>
                    <a:pt x="4318" y="21602"/>
                  </a:lnTo>
                  <a:lnTo>
                    <a:pt x="3365" y="21221"/>
                  </a:lnTo>
                  <a:lnTo>
                    <a:pt x="1917" y="21729"/>
                  </a:lnTo>
                  <a:lnTo>
                    <a:pt x="5003" y="23253"/>
                  </a:lnTo>
                  <a:lnTo>
                    <a:pt x="3822" y="23317"/>
                  </a:lnTo>
                  <a:lnTo>
                    <a:pt x="4191" y="23507"/>
                  </a:lnTo>
                  <a:lnTo>
                    <a:pt x="3949" y="23761"/>
                  </a:lnTo>
                  <a:lnTo>
                    <a:pt x="2438" y="23888"/>
                  </a:lnTo>
                  <a:lnTo>
                    <a:pt x="2387" y="24015"/>
                  </a:lnTo>
                  <a:lnTo>
                    <a:pt x="1625" y="24777"/>
                  </a:lnTo>
                  <a:lnTo>
                    <a:pt x="3594" y="25019"/>
                  </a:lnTo>
                  <a:lnTo>
                    <a:pt x="3606" y="25158"/>
                  </a:lnTo>
                  <a:lnTo>
                    <a:pt x="3162" y="25793"/>
                  </a:lnTo>
                  <a:lnTo>
                    <a:pt x="3543" y="25666"/>
                  </a:lnTo>
                  <a:lnTo>
                    <a:pt x="4546" y="25666"/>
                  </a:lnTo>
                  <a:lnTo>
                    <a:pt x="4622" y="25793"/>
                  </a:lnTo>
                  <a:lnTo>
                    <a:pt x="4724" y="26174"/>
                  </a:lnTo>
                  <a:lnTo>
                    <a:pt x="4584" y="26428"/>
                  </a:lnTo>
                  <a:lnTo>
                    <a:pt x="3124" y="26809"/>
                  </a:lnTo>
                  <a:lnTo>
                    <a:pt x="2959" y="26555"/>
                  </a:lnTo>
                  <a:lnTo>
                    <a:pt x="2870" y="26301"/>
                  </a:lnTo>
                  <a:lnTo>
                    <a:pt x="3136" y="26301"/>
                  </a:lnTo>
                  <a:lnTo>
                    <a:pt x="3022" y="26174"/>
                  </a:lnTo>
                  <a:lnTo>
                    <a:pt x="2921" y="25920"/>
                  </a:lnTo>
                  <a:lnTo>
                    <a:pt x="2463" y="26047"/>
                  </a:lnTo>
                  <a:lnTo>
                    <a:pt x="2832" y="26174"/>
                  </a:lnTo>
                  <a:lnTo>
                    <a:pt x="2400" y="26428"/>
                  </a:lnTo>
                  <a:lnTo>
                    <a:pt x="2286" y="27254"/>
                  </a:lnTo>
                  <a:lnTo>
                    <a:pt x="2057" y="27571"/>
                  </a:lnTo>
                  <a:lnTo>
                    <a:pt x="1955" y="27876"/>
                  </a:lnTo>
                  <a:lnTo>
                    <a:pt x="2374" y="28079"/>
                  </a:lnTo>
                  <a:lnTo>
                    <a:pt x="1905" y="28968"/>
                  </a:lnTo>
                  <a:lnTo>
                    <a:pt x="2133" y="28714"/>
                  </a:lnTo>
                  <a:lnTo>
                    <a:pt x="2590" y="28460"/>
                  </a:lnTo>
                  <a:lnTo>
                    <a:pt x="2578" y="28587"/>
                  </a:lnTo>
                  <a:lnTo>
                    <a:pt x="1968" y="29857"/>
                  </a:lnTo>
                  <a:lnTo>
                    <a:pt x="3251" y="28841"/>
                  </a:lnTo>
                  <a:lnTo>
                    <a:pt x="3213" y="29476"/>
                  </a:lnTo>
                  <a:lnTo>
                    <a:pt x="2832" y="29857"/>
                  </a:lnTo>
                  <a:lnTo>
                    <a:pt x="4800" y="29857"/>
                  </a:lnTo>
                  <a:lnTo>
                    <a:pt x="4787" y="29984"/>
                  </a:lnTo>
                  <a:lnTo>
                    <a:pt x="2717" y="29984"/>
                  </a:lnTo>
                  <a:lnTo>
                    <a:pt x="2057" y="29984"/>
                  </a:lnTo>
                  <a:lnTo>
                    <a:pt x="2273" y="30238"/>
                  </a:lnTo>
                  <a:lnTo>
                    <a:pt x="2298" y="30480"/>
                  </a:lnTo>
                  <a:lnTo>
                    <a:pt x="1943" y="31000"/>
                  </a:lnTo>
                  <a:lnTo>
                    <a:pt x="1054" y="31000"/>
                  </a:lnTo>
                  <a:lnTo>
                    <a:pt x="1625" y="31216"/>
                  </a:lnTo>
                  <a:lnTo>
                    <a:pt x="1612" y="31381"/>
                  </a:lnTo>
                  <a:lnTo>
                    <a:pt x="457" y="32778"/>
                  </a:lnTo>
                  <a:lnTo>
                    <a:pt x="279" y="33286"/>
                  </a:lnTo>
                  <a:lnTo>
                    <a:pt x="0" y="33159"/>
                  </a:lnTo>
                  <a:lnTo>
                    <a:pt x="165" y="33286"/>
                  </a:lnTo>
                  <a:lnTo>
                    <a:pt x="127" y="33667"/>
                  </a:lnTo>
                  <a:lnTo>
                    <a:pt x="914" y="32905"/>
                  </a:lnTo>
                  <a:lnTo>
                    <a:pt x="749" y="33413"/>
                  </a:lnTo>
                  <a:lnTo>
                    <a:pt x="419" y="33667"/>
                  </a:lnTo>
                  <a:lnTo>
                    <a:pt x="914" y="33540"/>
                  </a:lnTo>
                  <a:lnTo>
                    <a:pt x="1422" y="32905"/>
                  </a:lnTo>
                  <a:lnTo>
                    <a:pt x="1727" y="32524"/>
                  </a:lnTo>
                  <a:lnTo>
                    <a:pt x="2400" y="32397"/>
                  </a:lnTo>
                  <a:lnTo>
                    <a:pt x="2362" y="32905"/>
                  </a:lnTo>
                  <a:lnTo>
                    <a:pt x="3187" y="32524"/>
                  </a:lnTo>
                  <a:lnTo>
                    <a:pt x="2476" y="33286"/>
                  </a:lnTo>
                  <a:lnTo>
                    <a:pt x="1905" y="32778"/>
                  </a:lnTo>
                  <a:lnTo>
                    <a:pt x="1638" y="34048"/>
                  </a:lnTo>
                  <a:lnTo>
                    <a:pt x="1143" y="34048"/>
                  </a:lnTo>
                  <a:lnTo>
                    <a:pt x="1181" y="34302"/>
                  </a:lnTo>
                  <a:lnTo>
                    <a:pt x="901" y="34429"/>
                  </a:lnTo>
                  <a:lnTo>
                    <a:pt x="1092" y="35318"/>
                  </a:lnTo>
                  <a:lnTo>
                    <a:pt x="2400" y="33540"/>
                  </a:lnTo>
                  <a:lnTo>
                    <a:pt x="3251" y="33667"/>
                  </a:lnTo>
                  <a:lnTo>
                    <a:pt x="2730" y="34112"/>
                  </a:lnTo>
                  <a:lnTo>
                    <a:pt x="2654" y="34290"/>
                  </a:lnTo>
                  <a:lnTo>
                    <a:pt x="3441" y="33667"/>
                  </a:lnTo>
                  <a:lnTo>
                    <a:pt x="3759" y="33540"/>
                  </a:lnTo>
                  <a:lnTo>
                    <a:pt x="4076" y="33413"/>
                  </a:lnTo>
                  <a:lnTo>
                    <a:pt x="4305" y="33794"/>
                  </a:lnTo>
                  <a:lnTo>
                    <a:pt x="4660" y="33413"/>
                  </a:lnTo>
                  <a:lnTo>
                    <a:pt x="4775" y="33286"/>
                  </a:lnTo>
                  <a:lnTo>
                    <a:pt x="4902" y="33159"/>
                  </a:lnTo>
                  <a:lnTo>
                    <a:pt x="5130" y="33159"/>
                  </a:lnTo>
                  <a:lnTo>
                    <a:pt x="5207" y="32778"/>
                  </a:lnTo>
                  <a:lnTo>
                    <a:pt x="5461" y="32524"/>
                  </a:lnTo>
                  <a:lnTo>
                    <a:pt x="5651" y="32651"/>
                  </a:lnTo>
                  <a:lnTo>
                    <a:pt x="5969" y="32550"/>
                  </a:lnTo>
                  <a:lnTo>
                    <a:pt x="6146" y="32397"/>
                  </a:lnTo>
                  <a:lnTo>
                    <a:pt x="6565" y="32016"/>
                  </a:lnTo>
                  <a:lnTo>
                    <a:pt x="5905" y="33921"/>
                  </a:lnTo>
                  <a:lnTo>
                    <a:pt x="6870" y="33286"/>
                  </a:lnTo>
                  <a:lnTo>
                    <a:pt x="6870" y="33794"/>
                  </a:lnTo>
                  <a:lnTo>
                    <a:pt x="6578" y="34112"/>
                  </a:lnTo>
                  <a:lnTo>
                    <a:pt x="6464" y="34429"/>
                  </a:lnTo>
                  <a:lnTo>
                    <a:pt x="6565" y="34683"/>
                  </a:lnTo>
                  <a:lnTo>
                    <a:pt x="7340" y="34112"/>
                  </a:lnTo>
                  <a:lnTo>
                    <a:pt x="8102" y="33413"/>
                  </a:lnTo>
                  <a:lnTo>
                    <a:pt x="8534" y="33032"/>
                  </a:lnTo>
                  <a:lnTo>
                    <a:pt x="8293" y="33032"/>
                  </a:lnTo>
                  <a:lnTo>
                    <a:pt x="8432" y="32778"/>
                  </a:lnTo>
                  <a:lnTo>
                    <a:pt x="8699" y="32270"/>
                  </a:lnTo>
                  <a:lnTo>
                    <a:pt x="8839" y="32016"/>
                  </a:lnTo>
                  <a:lnTo>
                    <a:pt x="9042" y="31635"/>
                  </a:lnTo>
                  <a:lnTo>
                    <a:pt x="9182" y="32016"/>
                  </a:lnTo>
                  <a:lnTo>
                    <a:pt x="9296" y="32524"/>
                  </a:lnTo>
                  <a:lnTo>
                    <a:pt x="9182" y="33032"/>
                  </a:lnTo>
                  <a:lnTo>
                    <a:pt x="9067" y="34290"/>
                  </a:lnTo>
                  <a:lnTo>
                    <a:pt x="9779" y="35064"/>
                  </a:lnTo>
                  <a:lnTo>
                    <a:pt x="10909" y="33159"/>
                  </a:lnTo>
                  <a:lnTo>
                    <a:pt x="11391" y="33667"/>
                  </a:lnTo>
                  <a:lnTo>
                    <a:pt x="11239" y="33413"/>
                  </a:lnTo>
                  <a:lnTo>
                    <a:pt x="11176" y="33159"/>
                  </a:lnTo>
                  <a:lnTo>
                    <a:pt x="11239" y="32651"/>
                  </a:lnTo>
                  <a:lnTo>
                    <a:pt x="11595" y="33286"/>
                  </a:lnTo>
                  <a:lnTo>
                    <a:pt x="11811" y="32905"/>
                  </a:lnTo>
                  <a:lnTo>
                    <a:pt x="11798" y="33578"/>
                  </a:lnTo>
                  <a:lnTo>
                    <a:pt x="11925" y="33794"/>
                  </a:lnTo>
                  <a:lnTo>
                    <a:pt x="12001" y="34124"/>
                  </a:lnTo>
                  <a:lnTo>
                    <a:pt x="12026" y="34277"/>
                  </a:lnTo>
                  <a:lnTo>
                    <a:pt x="12065" y="34467"/>
                  </a:lnTo>
                  <a:lnTo>
                    <a:pt x="12052" y="34315"/>
                  </a:lnTo>
                  <a:lnTo>
                    <a:pt x="12014" y="34124"/>
                  </a:lnTo>
                  <a:lnTo>
                    <a:pt x="12014" y="33667"/>
                  </a:lnTo>
                  <a:lnTo>
                    <a:pt x="12471" y="34175"/>
                  </a:lnTo>
                  <a:lnTo>
                    <a:pt x="12509" y="33667"/>
                  </a:lnTo>
                  <a:lnTo>
                    <a:pt x="12560" y="33032"/>
                  </a:lnTo>
                  <a:lnTo>
                    <a:pt x="12814" y="33794"/>
                  </a:lnTo>
                  <a:lnTo>
                    <a:pt x="13271" y="34175"/>
                  </a:lnTo>
                  <a:lnTo>
                    <a:pt x="13398" y="33032"/>
                  </a:lnTo>
                  <a:lnTo>
                    <a:pt x="13423" y="32905"/>
                  </a:lnTo>
                  <a:lnTo>
                    <a:pt x="13449" y="32651"/>
                  </a:lnTo>
                  <a:lnTo>
                    <a:pt x="13512" y="32143"/>
                  </a:lnTo>
                  <a:lnTo>
                    <a:pt x="14046" y="32397"/>
                  </a:lnTo>
                  <a:lnTo>
                    <a:pt x="13995" y="32524"/>
                  </a:lnTo>
                  <a:lnTo>
                    <a:pt x="13868" y="33540"/>
                  </a:lnTo>
                  <a:lnTo>
                    <a:pt x="13576" y="33921"/>
                  </a:lnTo>
                  <a:lnTo>
                    <a:pt x="13741" y="33921"/>
                  </a:lnTo>
                  <a:lnTo>
                    <a:pt x="13881" y="34048"/>
                  </a:lnTo>
                  <a:lnTo>
                    <a:pt x="13944" y="33667"/>
                  </a:lnTo>
                  <a:lnTo>
                    <a:pt x="13982" y="34048"/>
                  </a:lnTo>
                  <a:lnTo>
                    <a:pt x="14160" y="33667"/>
                  </a:lnTo>
                  <a:lnTo>
                    <a:pt x="14528" y="32905"/>
                  </a:lnTo>
                  <a:lnTo>
                    <a:pt x="14617" y="33540"/>
                  </a:lnTo>
                  <a:lnTo>
                    <a:pt x="14732" y="33286"/>
                  </a:lnTo>
                  <a:lnTo>
                    <a:pt x="14808" y="32905"/>
                  </a:lnTo>
                  <a:lnTo>
                    <a:pt x="14859" y="32651"/>
                  </a:lnTo>
                  <a:lnTo>
                    <a:pt x="15392" y="32651"/>
                  </a:lnTo>
                  <a:lnTo>
                    <a:pt x="15557" y="33921"/>
                  </a:lnTo>
                  <a:lnTo>
                    <a:pt x="16929" y="32143"/>
                  </a:lnTo>
                  <a:lnTo>
                    <a:pt x="17106" y="33782"/>
                  </a:lnTo>
                  <a:lnTo>
                    <a:pt x="17132" y="33947"/>
                  </a:lnTo>
                  <a:lnTo>
                    <a:pt x="17119" y="33794"/>
                  </a:lnTo>
                  <a:lnTo>
                    <a:pt x="17564" y="33667"/>
                  </a:lnTo>
                  <a:lnTo>
                    <a:pt x="18491" y="33667"/>
                  </a:lnTo>
                  <a:lnTo>
                    <a:pt x="18427" y="33921"/>
                  </a:lnTo>
                  <a:lnTo>
                    <a:pt x="18440" y="34048"/>
                  </a:lnTo>
                  <a:lnTo>
                    <a:pt x="18770" y="34556"/>
                  </a:lnTo>
                  <a:lnTo>
                    <a:pt x="18872" y="33667"/>
                  </a:lnTo>
                  <a:lnTo>
                    <a:pt x="19037" y="32270"/>
                  </a:lnTo>
                  <a:lnTo>
                    <a:pt x="19507" y="33032"/>
                  </a:lnTo>
                  <a:lnTo>
                    <a:pt x="19621" y="34048"/>
                  </a:lnTo>
                  <a:lnTo>
                    <a:pt x="19088" y="33413"/>
                  </a:lnTo>
                  <a:lnTo>
                    <a:pt x="19138" y="34239"/>
                  </a:lnTo>
                  <a:lnTo>
                    <a:pt x="18897" y="35826"/>
                  </a:lnTo>
                  <a:lnTo>
                    <a:pt x="19786" y="34048"/>
                  </a:lnTo>
                  <a:lnTo>
                    <a:pt x="19977" y="33667"/>
                  </a:lnTo>
                  <a:lnTo>
                    <a:pt x="20027" y="33997"/>
                  </a:lnTo>
                  <a:lnTo>
                    <a:pt x="20142" y="35318"/>
                  </a:lnTo>
                  <a:lnTo>
                    <a:pt x="20269" y="35699"/>
                  </a:lnTo>
                  <a:lnTo>
                    <a:pt x="20993" y="34429"/>
                  </a:lnTo>
                  <a:lnTo>
                    <a:pt x="21488" y="34683"/>
                  </a:lnTo>
                  <a:lnTo>
                    <a:pt x="21450" y="34937"/>
                  </a:lnTo>
                  <a:lnTo>
                    <a:pt x="21704" y="34429"/>
                  </a:lnTo>
                  <a:lnTo>
                    <a:pt x="21920" y="33997"/>
                  </a:lnTo>
                  <a:lnTo>
                    <a:pt x="22669" y="33667"/>
                  </a:lnTo>
                  <a:lnTo>
                    <a:pt x="23037" y="33578"/>
                  </a:lnTo>
                  <a:lnTo>
                    <a:pt x="23012" y="33413"/>
                  </a:lnTo>
                  <a:lnTo>
                    <a:pt x="23469" y="33159"/>
                  </a:lnTo>
                  <a:lnTo>
                    <a:pt x="23558" y="33578"/>
                  </a:lnTo>
                  <a:lnTo>
                    <a:pt x="23685" y="33794"/>
                  </a:lnTo>
                  <a:lnTo>
                    <a:pt x="23787" y="33921"/>
                  </a:lnTo>
                  <a:lnTo>
                    <a:pt x="23901" y="34937"/>
                  </a:lnTo>
                  <a:lnTo>
                    <a:pt x="23444" y="34937"/>
                  </a:lnTo>
                  <a:lnTo>
                    <a:pt x="23609" y="36080"/>
                  </a:lnTo>
                  <a:lnTo>
                    <a:pt x="24053" y="34937"/>
                  </a:lnTo>
                  <a:lnTo>
                    <a:pt x="24244" y="35064"/>
                  </a:lnTo>
                  <a:lnTo>
                    <a:pt x="24206" y="35572"/>
                  </a:lnTo>
                  <a:lnTo>
                    <a:pt x="24828" y="35445"/>
                  </a:lnTo>
                  <a:lnTo>
                    <a:pt x="24892" y="34302"/>
                  </a:lnTo>
                  <a:lnTo>
                    <a:pt x="25552" y="34429"/>
                  </a:lnTo>
                  <a:lnTo>
                    <a:pt x="25527" y="34302"/>
                  </a:lnTo>
                  <a:lnTo>
                    <a:pt x="25628" y="33667"/>
                  </a:lnTo>
                  <a:lnTo>
                    <a:pt x="25819" y="33159"/>
                  </a:lnTo>
                  <a:lnTo>
                    <a:pt x="25908" y="32905"/>
                  </a:lnTo>
                  <a:lnTo>
                    <a:pt x="25781" y="34683"/>
                  </a:lnTo>
                  <a:lnTo>
                    <a:pt x="26174" y="33794"/>
                  </a:lnTo>
                  <a:lnTo>
                    <a:pt x="26250" y="35064"/>
                  </a:lnTo>
                  <a:lnTo>
                    <a:pt x="26492" y="34810"/>
                  </a:lnTo>
                  <a:lnTo>
                    <a:pt x="27076" y="33997"/>
                  </a:lnTo>
                  <a:lnTo>
                    <a:pt x="27203" y="33896"/>
                  </a:lnTo>
                  <a:lnTo>
                    <a:pt x="27571" y="33794"/>
                  </a:lnTo>
                  <a:lnTo>
                    <a:pt x="27470" y="34112"/>
                  </a:lnTo>
                  <a:lnTo>
                    <a:pt x="27813" y="33794"/>
                  </a:lnTo>
                  <a:lnTo>
                    <a:pt x="28295" y="33794"/>
                  </a:lnTo>
                  <a:lnTo>
                    <a:pt x="28117" y="36207"/>
                  </a:lnTo>
                  <a:lnTo>
                    <a:pt x="29514" y="34429"/>
                  </a:lnTo>
                  <a:lnTo>
                    <a:pt x="29794" y="36334"/>
                  </a:lnTo>
                  <a:lnTo>
                    <a:pt x="30670" y="35445"/>
                  </a:lnTo>
                  <a:lnTo>
                    <a:pt x="31457" y="36842"/>
                  </a:lnTo>
                  <a:lnTo>
                    <a:pt x="32448" y="36715"/>
                  </a:lnTo>
                  <a:lnTo>
                    <a:pt x="32245" y="35445"/>
                  </a:lnTo>
                  <a:lnTo>
                    <a:pt x="32156" y="34810"/>
                  </a:lnTo>
                  <a:lnTo>
                    <a:pt x="32727" y="36715"/>
                  </a:lnTo>
                  <a:lnTo>
                    <a:pt x="32727" y="36334"/>
                  </a:lnTo>
                  <a:lnTo>
                    <a:pt x="32969" y="36652"/>
                  </a:lnTo>
                  <a:lnTo>
                    <a:pt x="32727" y="36029"/>
                  </a:lnTo>
                  <a:lnTo>
                    <a:pt x="32727" y="35852"/>
                  </a:lnTo>
                  <a:lnTo>
                    <a:pt x="32740" y="34810"/>
                  </a:lnTo>
                  <a:lnTo>
                    <a:pt x="32969" y="34683"/>
                  </a:lnTo>
                  <a:lnTo>
                    <a:pt x="33070" y="34810"/>
                  </a:lnTo>
                  <a:lnTo>
                    <a:pt x="33108" y="35140"/>
                  </a:lnTo>
                  <a:lnTo>
                    <a:pt x="32727" y="35852"/>
                  </a:lnTo>
                  <a:lnTo>
                    <a:pt x="33515" y="35699"/>
                  </a:lnTo>
                  <a:lnTo>
                    <a:pt x="33667" y="35953"/>
                  </a:lnTo>
                  <a:lnTo>
                    <a:pt x="33769" y="36207"/>
                  </a:lnTo>
                  <a:lnTo>
                    <a:pt x="33870" y="36588"/>
                  </a:lnTo>
                  <a:lnTo>
                    <a:pt x="33489" y="36461"/>
                  </a:lnTo>
                  <a:lnTo>
                    <a:pt x="33502" y="36842"/>
                  </a:lnTo>
                  <a:lnTo>
                    <a:pt x="33997" y="36969"/>
                  </a:lnTo>
                  <a:lnTo>
                    <a:pt x="33680" y="37604"/>
                  </a:lnTo>
                  <a:lnTo>
                    <a:pt x="33997" y="38112"/>
                  </a:lnTo>
                  <a:lnTo>
                    <a:pt x="34074" y="37350"/>
                  </a:lnTo>
                  <a:lnTo>
                    <a:pt x="34201" y="37223"/>
                  </a:lnTo>
                  <a:lnTo>
                    <a:pt x="34480" y="37477"/>
                  </a:lnTo>
                  <a:lnTo>
                    <a:pt x="34378" y="37223"/>
                  </a:lnTo>
                  <a:lnTo>
                    <a:pt x="34112" y="36588"/>
                  </a:lnTo>
                  <a:lnTo>
                    <a:pt x="34848" y="35699"/>
                  </a:lnTo>
                  <a:lnTo>
                    <a:pt x="34658" y="38239"/>
                  </a:lnTo>
                  <a:lnTo>
                    <a:pt x="35407" y="37223"/>
                  </a:lnTo>
                  <a:lnTo>
                    <a:pt x="35153" y="37858"/>
                  </a:lnTo>
                  <a:lnTo>
                    <a:pt x="35534" y="37477"/>
                  </a:lnTo>
                  <a:lnTo>
                    <a:pt x="36487" y="37985"/>
                  </a:lnTo>
                  <a:lnTo>
                    <a:pt x="36626" y="37477"/>
                  </a:lnTo>
                  <a:lnTo>
                    <a:pt x="36690" y="37223"/>
                  </a:lnTo>
                  <a:lnTo>
                    <a:pt x="36906" y="36461"/>
                  </a:lnTo>
                  <a:lnTo>
                    <a:pt x="37033" y="37223"/>
                  </a:lnTo>
                  <a:lnTo>
                    <a:pt x="36855" y="37350"/>
                  </a:lnTo>
                  <a:lnTo>
                    <a:pt x="37719" y="37604"/>
                  </a:lnTo>
                  <a:lnTo>
                    <a:pt x="38442" y="36461"/>
                  </a:lnTo>
                  <a:lnTo>
                    <a:pt x="38849" y="35826"/>
                  </a:lnTo>
                  <a:lnTo>
                    <a:pt x="39319" y="36588"/>
                  </a:lnTo>
                  <a:lnTo>
                    <a:pt x="39408" y="37223"/>
                  </a:lnTo>
                  <a:lnTo>
                    <a:pt x="39573" y="37096"/>
                  </a:lnTo>
                  <a:lnTo>
                    <a:pt x="39712" y="36461"/>
                  </a:lnTo>
                  <a:lnTo>
                    <a:pt x="39827" y="37350"/>
                  </a:lnTo>
                  <a:lnTo>
                    <a:pt x="40347" y="36588"/>
                  </a:lnTo>
                  <a:lnTo>
                    <a:pt x="40462" y="37096"/>
                  </a:lnTo>
                  <a:lnTo>
                    <a:pt x="40360" y="37350"/>
                  </a:lnTo>
                  <a:lnTo>
                    <a:pt x="41186" y="37985"/>
                  </a:lnTo>
                  <a:lnTo>
                    <a:pt x="41592" y="36588"/>
                  </a:lnTo>
                  <a:lnTo>
                    <a:pt x="41630" y="36461"/>
                  </a:lnTo>
                  <a:lnTo>
                    <a:pt x="41706" y="36207"/>
                  </a:lnTo>
                  <a:lnTo>
                    <a:pt x="42418" y="35953"/>
                  </a:lnTo>
                  <a:lnTo>
                    <a:pt x="42367" y="37223"/>
                  </a:lnTo>
                  <a:lnTo>
                    <a:pt x="43345" y="37985"/>
                  </a:lnTo>
                  <a:lnTo>
                    <a:pt x="43332" y="38239"/>
                  </a:lnTo>
                  <a:lnTo>
                    <a:pt x="44297" y="38366"/>
                  </a:lnTo>
                  <a:lnTo>
                    <a:pt x="45034" y="37223"/>
                  </a:lnTo>
                  <a:lnTo>
                    <a:pt x="45974" y="36715"/>
                  </a:lnTo>
                  <a:lnTo>
                    <a:pt x="46164" y="38112"/>
                  </a:lnTo>
                  <a:lnTo>
                    <a:pt x="48666" y="37477"/>
                  </a:lnTo>
                  <a:lnTo>
                    <a:pt x="50457" y="38366"/>
                  </a:lnTo>
                  <a:lnTo>
                    <a:pt x="50114" y="38112"/>
                  </a:lnTo>
                  <a:lnTo>
                    <a:pt x="50114" y="37477"/>
                  </a:lnTo>
                  <a:lnTo>
                    <a:pt x="50114" y="37350"/>
                  </a:lnTo>
                  <a:lnTo>
                    <a:pt x="50304" y="37223"/>
                  </a:lnTo>
                  <a:lnTo>
                    <a:pt x="50787" y="37477"/>
                  </a:lnTo>
                  <a:lnTo>
                    <a:pt x="50774" y="37223"/>
                  </a:lnTo>
                  <a:lnTo>
                    <a:pt x="50761" y="36715"/>
                  </a:lnTo>
                  <a:lnTo>
                    <a:pt x="50761" y="36334"/>
                  </a:lnTo>
                  <a:lnTo>
                    <a:pt x="51346" y="37604"/>
                  </a:lnTo>
                  <a:lnTo>
                    <a:pt x="51206" y="37477"/>
                  </a:lnTo>
                  <a:lnTo>
                    <a:pt x="51295" y="37604"/>
                  </a:lnTo>
                  <a:lnTo>
                    <a:pt x="52082" y="38747"/>
                  </a:lnTo>
                  <a:lnTo>
                    <a:pt x="52755" y="38493"/>
                  </a:lnTo>
                  <a:lnTo>
                    <a:pt x="53378" y="38620"/>
                  </a:lnTo>
                  <a:lnTo>
                    <a:pt x="53301" y="38493"/>
                  </a:lnTo>
                  <a:lnTo>
                    <a:pt x="52349" y="36842"/>
                  </a:lnTo>
                  <a:lnTo>
                    <a:pt x="53860" y="38112"/>
                  </a:lnTo>
                  <a:lnTo>
                    <a:pt x="54813" y="37985"/>
                  </a:lnTo>
                  <a:lnTo>
                    <a:pt x="55994" y="37477"/>
                  </a:lnTo>
                  <a:lnTo>
                    <a:pt x="56565" y="37604"/>
                  </a:lnTo>
                  <a:lnTo>
                    <a:pt x="56781" y="37604"/>
                  </a:lnTo>
                  <a:lnTo>
                    <a:pt x="57391" y="37985"/>
                  </a:lnTo>
                  <a:lnTo>
                    <a:pt x="57442" y="37858"/>
                  </a:lnTo>
                  <a:lnTo>
                    <a:pt x="57785" y="38112"/>
                  </a:lnTo>
                  <a:lnTo>
                    <a:pt x="57594" y="37858"/>
                  </a:lnTo>
                  <a:lnTo>
                    <a:pt x="57315" y="37477"/>
                  </a:lnTo>
                  <a:lnTo>
                    <a:pt x="57188" y="37096"/>
                  </a:lnTo>
                  <a:lnTo>
                    <a:pt x="57162" y="36842"/>
                  </a:lnTo>
                  <a:lnTo>
                    <a:pt x="56718" y="36334"/>
                  </a:lnTo>
                  <a:lnTo>
                    <a:pt x="56616" y="36207"/>
                  </a:lnTo>
                  <a:lnTo>
                    <a:pt x="57645" y="36969"/>
                  </a:lnTo>
                  <a:lnTo>
                    <a:pt x="57721" y="36207"/>
                  </a:lnTo>
                  <a:lnTo>
                    <a:pt x="57759" y="35953"/>
                  </a:lnTo>
                  <a:lnTo>
                    <a:pt x="57772" y="35826"/>
                  </a:lnTo>
                  <a:lnTo>
                    <a:pt x="57721" y="35699"/>
                  </a:lnTo>
                  <a:lnTo>
                    <a:pt x="57378" y="34683"/>
                  </a:lnTo>
                  <a:lnTo>
                    <a:pt x="57289" y="34429"/>
                  </a:lnTo>
                  <a:lnTo>
                    <a:pt x="58064" y="3506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4079444" y="3225178"/>
              <a:ext cx="55880" cy="39370"/>
            </a:xfrm>
            <a:custGeom>
              <a:avLst/>
              <a:gdLst/>
              <a:ahLst/>
              <a:cxnLst/>
              <a:rect l="l" t="t" r="r" b="b"/>
              <a:pathLst>
                <a:path w="55879" h="39370">
                  <a:moveTo>
                    <a:pt x="8610" y="0"/>
                  </a:moveTo>
                  <a:lnTo>
                    <a:pt x="5600" y="4076"/>
                  </a:lnTo>
                  <a:lnTo>
                    <a:pt x="5499" y="8648"/>
                  </a:lnTo>
                  <a:lnTo>
                    <a:pt x="4368" y="13881"/>
                  </a:lnTo>
                  <a:lnTo>
                    <a:pt x="3492" y="17068"/>
                  </a:lnTo>
                  <a:lnTo>
                    <a:pt x="1904" y="24358"/>
                  </a:lnTo>
                  <a:lnTo>
                    <a:pt x="317" y="28498"/>
                  </a:lnTo>
                  <a:lnTo>
                    <a:pt x="0" y="32651"/>
                  </a:lnTo>
                  <a:lnTo>
                    <a:pt x="5727" y="34302"/>
                  </a:lnTo>
                  <a:lnTo>
                    <a:pt x="12268" y="34010"/>
                  </a:lnTo>
                  <a:lnTo>
                    <a:pt x="23063" y="35420"/>
                  </a:lnTo>
                  <a:lnTo>
                    <a:pt x="28041" y="35750"/>
                  </a:lnTo>
                  <a:lnTo>
                    <a:pt x="36093" y="37642"/>
                  </a:lnTo>
                  <a:lnTo>
                    <a:pt x="41249" y="37617"/>
                  </a:lnTo>
                  <a:lnTo>
                    <a:pt x="44145" y="39230"/>
                  </a:lnTo>
                  <a:lnTo>
                    <a:pt x="45732" y="24460"/>
                  </a:lnTo>
                  <a:lnTo>
                    <a:pt x="47485" y="11074"/>
                  </a:lnTo>
                  <a:lnTo>
                    <a:pt x="48869" y="7493"/>
                  </a:lnTo>
                  <a:lnTo>
                    <a:pt x="55854" y="8661"/>
                  </a:lnTo>
                  <a:lnTo>
                    <a:pt x="55206" y="8140"/>
                  </a:lnTo>
                  <a:lnTo>
                    <a:pt x="53708" y="7099"/>
                  </a:lnTo>
                  <a:lnTo>
                    <a:pt x="52806" y="6819"/>
                  </a:lnTo>
                  <a:lnTo>
                    <a:pt x="51066" y="7035"/>
                  </a:lnTo>
                  <a:lnTo>
                    <a:pt x="48044" y="6819"/>
                  </a:lnTo>
                  <a:lnTo>
                    <a:pt x="45821" y="6400"/>
                  </a:lnTo>
                  <a:lnTo>
                    <a:pt x="11772" y="1905"/>
                  </a:lnTo>
                  <a:lnTo>
                    <a:pt x="8610" y="0"/>
                  </a:lnTo>
                  <a:close/>
                </a:path>
              </a:pathLst>
            </a:custGeom>
            <a:solidFill>
              <a:srgbClr val="0030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4074642" y="3222307"/>
              <a:ext cx="62230" cy="45085"/>
            </a:xfrm>
            <a:custGeom>
              <a:avLst/>
              <a:gdLst/>
              <a:ahLst/>
              <a:cxnLst/>
              <a:rect l="l" t="t" r="r" b="b"/>
              <a:pathLst>
                <a:path w="62229" h="45085">
                  <a:moveTo>
                    <a:pt x="571" y="37719"/>
                  </a:moveTo>
                  <a:lnTo>
                    <a:pt x="228" y="37960"/>
                  </a:lnTo>
                  <a:lnTo>
                    <a:pt x="25" y="38481"/>
                  </a:lnTo>
                  <a:lnTo>
                    <a:pt x="381" y="38176"/>
                  </a:lnTo>
                  <a:lnTo>
                    <a:pt x="508" y="37973"/>
                  </a:lnTo>
                  <a:lnTo>
                    <a:pt x="571" y="37719"/>
                  </a:lnTo>
                  <a:close/>
                </a:path>
                <a:path w="62229" h="45085">
                  <a:moveTo>
                    <a:pt x="3175" y="25908"/>
                  </a:moveTo>
                  <a:close/>
                </a:path>
                <a:path w="62229" h="45085">
                  <a:moveTo>
                    <a:pt x="7251" y="11430"/>
                  </a:moveTo>
                  <a:lnTo>
                    <a:pt x="7162" y="11176"/>
                  </a:lnTo>
                  <a:lnTo>
                    <a:pt x="6667" y="11176"/>
                  </a:lnTo>
                  <a:lnTo>
                    <a:pt x="7251" y="11430"/>
                  </a:lnTo>
                  <a:close/>
                </a:path>
                <a:path w="62229" h="45085">
                  <a:moveTo>
                    <a:pt x="7429" y="11176"/>
                  </a:moveTo>
                  <a:lnTo>
                    <a:pt x="7086" y="10922"/>
                  </a:lnTo>
                  <a:lnTo>
                    <a:pt x="7162" y="11176"/>
                  </a:lnTo>
                  <a:lnTo>
                    <a:pt x="7429" y="11176"/>
                  </a:lnTo>
                  <a:close/>
                </a:path>
                <a:path w="62229" h="45085">
                  <a:moveTo>
                    <a:pt x="8407" y="4064"/>
                  </a:moveTo>
                  <a:lnTo>
                    <a:pt x="8356" y="3048"/>
                  </a:lnTo>
                  <a:lnTo>
                    <a:pt x="8267" y="3937"/>
                  </a:lnTo>
                  <a:lnTo>
                    <a:pt x="8407" y="4064"/>
                  </a:lnTo>
                  <a:close/>
                </a:path>
                <a:path w="62229" h="45085">
                  <a:moveTo>
                    <a:pt x="9245" y="34721"/>
                  </a:moveTo>
                  <a:lnTo>
                    <a:pt x="8813" y="35166"/>
                  </a:lnTo>
                  <a:lnTo>
                    <a:pt x="9042" y="35052"/>
                  </a:lnTo>
                  <a:lnTo>
                    <a:pt x="9245" y="34721"/>
                  </a:lnTo>
                  <a:close/>
                </a:path>
                <a:path w="62229" h="45085">
                  <a:moveTo>
                    <a:pt x="10147" y="33782"/>
                  </a:moveTo>
                  <a:lnTo>
                    <a:pt x="9639" y="33782"/>
                  </a:lnTo>
                  <a:lnTo>
                    <a:pt x="9258" y="34290"/>
                  </a:lnTo>
                  <a:lnTo>
                    <a:pt x="9398" y="34290"/>
                  </a:lnTo>
                  <a:lnTo>
                    <a:pt x="9601" y="33909"/>
                  </a:lnTo>
                  <a:lnTo>
                    <a:pt x="9512" y="34290"/>
                  </a:lnTo>
                  <a:lnTo>
                    <a:pt x="9245" y="34721"/>
                  </a:lnTo>
                  <a:lnTo>
                    <a:pt x="9867" y="34290"/>
                  </a:lnTo>
                  <a:lnTo>
                    <a:pt x="10071" y="33909"/>
                  </a:lnTo>
                  <a:lnTo>
                    <a:pt x="10147" y="33782"/>
                  </a:lnTo>
                  <a:close/>
                </a:path>
                <a:path w="62229" h="45085">
                  <a:moveTo>
                    <a:pt x="11277" y="1079"/>
                  </a:moveTo>
                  <a:lnTo>
                    <a:pt x="11112" y="1155"/>
                  </a:lnTo>
                  <a:lnTo>
                    <a:pt x="11277" y="1079"/>
                  </a:lnTo>
                  <a:close/>
                </a:path>
                <a:path w="62229" h="45085">
                  <a:moveTo>
                    <a:pt x="11328" y="34442"/>
                  </a:moveTo>
                  <a:lnTo>
                    <a:pt x="11252" y="33947"/>
                  </a:lnTo>
                  <a:lnTo>
                    <a:pt x="10960" y="33604"/>
                  </a:lnTo>
                  <a:lnTo>
                    <a:pt x="10693" y="34048"/>
                  </a:lnTo>
                  <a:lnTo>
                    <a:pt x="10960" y="34150"/>
                  </a:lnTo>
                  <a:lnTo>
                    <a:pt x="11188" y="34544"/>
                  </a:lnTo>
                  <a:lnTo>
                    <a:pt x="11328" y="34442"/>
                  </a:lnTo>
                  <a:close/>
                </a:path>
                <a:path w="62229" h="45085">
                  <a:moveTo>
                    <a:pt x="13296" y="241"/>
                  </a:moveTo>
                  <a:lnTo>
                    <a:pt x="13106" y="228"/>
                  </a:lnTo>
                  <a:lnTo>
                    <a:pt x="13157" y="444"/>
                  </a:lnTo>
                  <a:lnTo>
                    <a:pt x="13296" y="241"/>
                  </a:lnTo>
                  <a:close/>
                </a:path>
                <a:path w="62229" h="45085">
                  <a:moveTo>
                    <a:pt x="14668" y="36004"/>
                  </a:moveTo>
                  <a:lnTo>
                    <a:pt x="14579" y="35674"/>
                  </a:lnTo>
                  <a:lnTo>
                    <a:pt x="14439" y="36068"/>
                  </a:lnTo>
                  <a:lnTo>
                    <a:pt x="14668" y="36004"/>
                  </a:lnTo>
                  <a:close/>
                </a:path>
                <a:path w="62229" h="45085">
                  <a:moveTo>
                    <a:pt x="14770" y="8813"/>
                  </a:moveTo>
                  <a:lnTo>
                    <a:pt x="14605" y="8534"/>
                  </a:lnTo>
                  <a:lnTo>
                    <a:pt x="14770" y="8813"/>
                  </a:lnTo>
                  <a:close/>
                </a:path>
                <a:path w="62229" h="45085">
                  <a:moveTo>
                    <a:pt x="14795" y="35687"/>
                  </a:moveTo>
                  <a:lnTo>
                    <a:pt x="14757" y="35306"/>
                  </a:lnTo>
                  <a:lnTo>
                    <a:pt x="14719" y="34925"/>
                  </a:lnTo>
                  <a:lnTo>
                    <a:pt x="14401" y="34925"/>
                  </a:lnTo>
                  <a:lnTo>
                    <a:pt x="14579" y="35674"/>
                  </a:lnTo>
                  <a:lnTo>
                    <a:pt x="14693" y="35356"/>
                  </a:lnTo>
                  <a:lnTo>
                    <a:pt x="14795" y="35687"/>
                  </a:lnTo>
                  <a:close/>
                </a:path>
                <a:path w="62229" h="45085">
                  <a:moveTo>
                    <a:pt x="23101" y="9829"/>
                  </a:moveTo>
                  <a:close/>
                </a:path>
                <a:path w="62229" h="45085">
                  <a:moveTo>
                    <a:pt x="23177" y="35318"/>
                  </a:moveTo>
                  <a:lnTo>
                    <a:pt x="22974" y="35166"/>
                  </a:lnTo>
                  <a:lnTo>
                    <a:pt x="23012" y="35293"/>
                  </a:lnTo>
                  <a:lnTo>
                    <a:pt x="23177" y="35318"/>
                  </a:lnTo>
                  <a:close/>
                </a:path>
                <a:path w="62229" h="45085">
                  <a:moveTo>
                    <a:pt x="24180" y="34264"/>
                  </a:moveTo>
                  <a:lnTo>
                    <a:pt x="23812" y="34505"/>
                  </a:lnTo>
                  <a:lnTo>
                    <a:pt x="23787" y="35483"/>
                  </a:lnTo>
                  <a:lnTo>
                    <a:pt x="24015" y="35331"/>
                  </a:lnTo>
                  <a:lnTo>
                    <a:pt x="24180" y="34264"/>
                  </a:lnTo>
                  <a:close/>
                </a:path>
                <a:path w="62229" h="45085">
                  <a:moveTo>
                    <a:pt x="26098" y="8636"/>
                  </a:moveTo>
                  <a:lnTo>
                    <a:pt x="26022" y="8509"/>
                  </a:lnTo>
                  <a:lnTo>
                    <a:pt x="25908" y="8382"/>
                  </a:lnTo>
                  <a:lnTo>
                    <a:pt x="26098" y="8636"/>
                  </a:lnTo>
                  <a:close/>
                </a:path>
                <a:path w="62229" h="45085">
                  <a:moveTo>
                    <a:pt x="26136" y="42418"/>
                  </a:moveTo>
                  <a:lnTo>
                    <a:pt x="25488" y="42214"/>
                  </a:lnTo>
                  <a:lnTo>
                    <a:pt x="25666" y="42329"/>
                  </a:lnTo>
                  <a:lnTo>
                    <a:pt x="25895" y="42392"/>
                  </a:lnTo>
                  <a:lnTo>
                    <a:pt x="26136" y="42418"/>
                  </a:lnTo>
                  <a:close/>
                </a:path>
                <a:path w="62229" h="45085">
                  <a:moveTo>
                    <a:pt x="26212" y="42430"/>
                  </a:moveTo>
                  <a:close/>
                </a:path>
                <a:path w="62229" h="45085">
                  <a:moveTo>
                    <a:pt x="28130" y="2413"/>
                  </a:moveTo>
                  <a:lnTo>
                    <a:pt x="27686" y="1905"/>
                  </a:lnTo>
                  <a:lnTo>
                    <a:pt x="28028" y="2921"/>
                  </a:lnTo>
                  <a:lnTo>
                    <a:pt x="27990" y="2540"/>
                  </a:lnTo>
                  <a:lnTo>
                    <a:pt x="28130" y="2413"/>
                  </a:lnTo>
                  <a:close/>
                </a:path>
                <a:path w="62229" h="45085">
                  <a:moveTo>
                    <a:pt x="31280" y="35102"/>
                  </a:moveTo>
                  <a:lnTo>
                    <a:pt x="31216" y="34912"/>
                  </a:lnTo>
                  <a:lnTo>
                    <a:pt x="31216" y="35077"/>
                  </a:lnTo>
                  <a:lnTo>
                    <a:pt x="31280" y="35306"/>
                  </a:lnTo>
                  <a:lnTo>
                    <a:pt x="31280" y="35102"/>
                  </a:lnTo>
                  <a:close/>
                </a:path>
                <a:path w="62229" h="45085">
                  <a:moveTo>
                    <a:pt x="32816" y="42672"/>
                  </a:moveTo>
                  <a:lnTo>
                    <a:pt x="32702" y="42341"/>
                  </a:lnTo>
                  <a:lnTo>
                    <a:pt x="32245" y="41770"/>
                  </a:lnTo>
                  <a:lnTo>
                    <a:pt x="32016" y="41808"/>
                  </a:lnTo>
                  <a:lnTo>
                    <a:pt x="31902" y="43053"/>
                  </a:lnTo>
                  <a:lnTo>
                    <a:pt x="32816" y="42672"/>
                  </a:lnTo>
                  <a:close/>
                </a:path>
                <a:path w="62229" h="45085">
                  <a:moveTo>
                    <a:pt x="33286" y="42341"/>
                  </a:moveTo>
                  <a:lnTo>
                    <a:pt x="33121" y="42545"/>
                  </a:lnTo>
                  <a:lnTo>
                    <a:pt x="32931" y="42621"/>
                  </a:lnTo>
                  <a:lnTo>
                    <a:pt x="33172" y="42926"/>
                  </a:lnTo>
                  <a:lnTo>
                    <a:pt x="33286" y="42341"/>
                  </a:lnTo>
                  <a:close/>
                </a:path>
                <a:path w="62229" h="45085">
                  <a:moveTo>
                    <a:pt x="36372" y="36334"/>
                  </a:moveTo>
                  <a:lnTo>
                    <a:pt x="36220" y="36449"/>
                  </a:lnTo>
                  <a:lnTo>
                    <a:pt x="36372" y="36334"/>
                  </a:lnTo>
                  <a:close/>
                </a:path>
                <a:path w="62229" h="45085">
                  <a:moveTo>
                    <a:pt x="36423" y="34925"/>
                  </a:moveTo>
                  <a:lnTo>
                    <a:pt x="35712" y="35356"/>
                  </a:lnTo>
                  <a:lnTo>
                    <a:pt x="35661" y="36118"/>
                  </a:lnTo>
                  <a:lnTo>
                    <a:pt x="35102" y="36576"/>
                  </a:lnTo>
                  <a:lnTo>
                    <a:pt x="36195" y="36360"/>
                  </a:lnTo>
                  <a:lnTo>
                    <a:pt x="36271" y="36068"/>
                  </a:lnTo>
                  <a:lnTo>
                    <a:pt x="36423" y="34925"/>
                  </a:lnTo>
                  <a:close/>
                </a:path>
                <a:path w="62229" h="45085">
                  <a:moveTo>
                    <a:pt x="36563" y="4318"/>
                  </a:moveTo>
                  <a:lnTo>
                    <a:pt x="36525" y="4191"/>
                  </a:lnTo>
                  <a:lnTo>
                    <a:pt x="36017" y="3175"/>
                  </a:lnTo>
                  <a:lnTo>
                    <a:pt x="35979" y="4356"/>
                  </a:lnTo>
                  <a:lnTo>
                    <a:pt x="36080" y="4191"/>
                  </a:lnTo>
                  <a:lnTo>
                    <a:pt x="36563" y="4318"/>
                  </a:lnTo>
                  <a:close/>
                </a:path>
                <a:path w="62229" h="45085">
                  <a:moveTo>
                    <a:pt x="37871" y="43180"/>
                  </a:moveTo>
                  <a:lnTo>
                    <a:pt x="37515" y="43319"/>
                  </a:lnTo>
                  <a:lnTo>
                    <a:pt x="37680" y="43281"/>
                  </a:lnTo>
                  <a:lnTo>
                    <a:pt x="37871" y="43180"/>
                  </a:lnTo>
                  <a:close/>
                </a:path>
                <a:path w="62229" h="45085">
                  <a:moveTo>
                    <a:pt x="38061" y="10160"/>
                  </a:moveTo>
                  <a:lnTo>
                    <a:pt x="37896" y="10160"/>
                  </a:lnTo>
                  <a:lnTo>
                    <a:pt x="37782" y="10287"/>
                  </a:lnTo>
                  <a:lnTo>
                    <a:pt x="38061" y="10160"/>
                  </a:lnTo>
                  <a:close/>
                </a:path>
                <a:path w="62229" h="45085">
                  <a:moveTo>
                    <a:pt x="38392" y="38036"/>
                  </a:moveTo>
                  <a:lnTo>
                    <a:pt x="38290" y="37846"/>
                  </a:lnTo>
                  <a:lnTo>
                    <a:pt x="38227" y="38227"/>
                  </a:lnTo>
                  <a:lnTo>
                    <a:pt x="38392" y="38036"/>
                  </a:lnTo>
                  <a:close/>
                </a:path>
                <a:path w="62229" h="45085">
                  <a:moveTo>
                    <a:pt x="38468" y="42926"/>
                  </a:moveTo>
                  <a:lnTo>
                    <a:pt x="38214" y="43053"/>
                  </a:lnTo>
                  <a:lnTo>
                    <a:pt x="37884" y="43180"/>
                  </a:lnTo>
                  <a:lnTo>
                    <a:pt x="38125" y="43180"/>
                  </a:lnTo>
                  <a:lnTo>
                    <a:pt x="38404" y="43561"/>
                  </a:lnTo>
                  <a:lnTo>
                    <a:pt x="38468" y="42926"/>
                  </a:lnTo>
                  <a:close/>
                </a:path>
                <a:path w="62229" h="45085">
                  <a:moveTo>
                    <a:pt x="38595" y="38100"/>
                  </a:moveTo>
                  <a:lnTo>
                    <a:pt x="38506" y="37846"/>
                  </a:lnTo>
                  <a:lnTo>
                    <a:pt x="38506" y="38036"/>
                  </a:lnTo>
                  <a:close/>
                </a:path>
                <a:path w="62229" h="45085">
                  <a:moveTo>
                    <a:pt x="38785" y="37465"/>
                  </a:moveTo>
                  <a:lnTo>
                    <a:pt x="38646" y="37325"/>
                  </a:lnTo>
                  <a:lnTo>
                    <a:pt x="38735" y="37452"/>
                  </a:lnTo>
                  <a:close/>
                </a:path>
                <a:path w="62229" h="45085">
                  <a:moveTo>
                    <a:pt x="39039" y="37592"/>
                  </a:moveTo>
                  <a:lnTo>
                    <a:pt x="38785" y="37465"/>
                  </a:lnTo>
                  <a:lnTo>
                    <a:pt x="38912" y="37592"/>
                  </a:lnTo>
                  <a:lnTo>
                    <a:pt x="39039" y="37592"/>
                  </a:lnTo>
                  <a:close/>
                </a:path>
                <a:path w="62229" h="45085">
                  <a:moveTo>
                    <a:pt x="40119" y="36131"/>
                  </a:moveTo>
                  <a:lnTo>
                    <a:pt x="39966" y="36068"/>
                  </a:lnTo>
                  <a:lnTo>
                    <a:pt x="40119" y="36131"/>
                  </a:lnTo>
                  <a:close/>
                </a:path>
                <a:path w="62229" h="45085">
                  <a:moveTo>
                    <a:pt x="40271" y="36195"/>
                  </a:moveTo>
                  <a:lnTo>
                    <a:pt x="40119" y="36131"/>
                  </a:lnTo>
                  <a:lnTo>
                    <a:pt x="40208" y="36360"/>
                  </a:lnTo>
                  <a:lnTo>
                    <a:pt x="40271" y="36195"/>
                  </a:lnTo>
                  <a:close/>
                </a:path>
                <a:path w="62229" h="45085">
                  <a:moveTo>
                    <a:pt x="41592" y="36042"/>
                  </a:moveTo>
                  <a:lnTo>
                    <a:pt x="41452" y="36106"/>
                  </a:lnTo>
                  <a:lnTo>
                    <a:pt x="41592" y="36042"/>
                  </a:lnTo>
                  <a:close/>
                </a:path>
                <a:path w="62229" h="45085">
                  <a:moveTo>
                    <a:pt x="41846" y="36449"/>
                  </a:moveTo>
                  <a:lnTo>
                    <a:pt x="41440" y="36525"/>
                  </a:lnTo>
                  <a:lnTo>
                    <a:pt x="41694" y="36576"/>
                  </a:lnTo>
                  <a:lnTo>
                    <a:pt x="41846" y="36449"/>
                  </a:lnTo>
                  <a:close/>
                </a:path>
                <a:path w="62229" h="45085">
                  <a:moveTo>
                    <a:pt x="41948" y="5842"/>
                  </a:moveTo>
                  <a:lnTo>
                    <a:pt x="41897" y="5588"/>
                  </a:lnTo>
                  <a:lnTo>
                    <a:pt x="41922" y="5867"/>
                  </a:lnTo>
                  <a:close/>
                </a:path>
                <a:path w="62229" h="45085">
                  <a:moveTo>
                    <a:pt x="42570" y="5588"/>
                  </a:moveTo>
                  <a:lnTo>
                    <a:pt x="42392" y="5664"/>
                  </a:lnTo>
                  <a:lnTo>
                    <a:pt x="42049" y="5803"/>
                  </a:lnTo>
                  <a:lnTo>
                    <a:pt x="42468" y="6350"/>
                  </a:lnTo>
                  <a:lnTo>
                    <a:pt x="42545" y="5715"/>
                  </a:lnTo>
                  <a:lnTo>
                    <a:pt x="42570" y="5588"/>
                  </a:lnTo>
                  <a:close/>
                </a:path>
                <a:path w="62229" h="45085">
                  <a:moveTo>
                    <a:pt x="42799" y="5715"/>
                  </a:moveTo>
                  <a:close/>
                </a:path>
                <a:path w="62229" h="45085">
                  <a:moveTo>
                    <a:pt x="43395" y="4597"/>
                  </a:moveTo>
                  <a:lnTo>
                    <a:pt x="42659" y="4559"/>
                  </a:lnTo>
                  <a:lnTo>
                    <a:pt x="42722" y="4813"/>
                  </a:lnTo>
                  <a:lnTo>
                    <a:pt x="42748" y="5092"/>
                  </a:lnTo>
                  <a:lnTo>
                    <a:pt x="42760" y="4737"/>
                  </a:lnTo>
                  <a:lnTo>
                    <a:pt x="43395" y="4597"/>
                  </a:lnTo>
                  <a:close/>
                </a:path>
                <a:path w="62229" h="45085">
                  <a:moveTo>
                    <a:pt x="44983" y="37795"/>
                  </a:moveTo>
                  <a:lnTo>
                    <a:pt x="44919" y="37630"/>
                  </a:lnTo>
                  <a:lnTo>
                    <a:pt x="44983" y="37795"/>
                  </a:lnTo>
                  <a:close/>
                </a:path>
                <a:path w="62229" h="45085">
                  <a:moveTo>
                    <a:pt x="45605" y="38100"/>
                  </a:moveTo>
                  <a:lnTo>
                    <a:pt x="45427" y="37592"/>
                  </a:lnTo>
                  <a:lnTo>
                    <a:pt x="45504" y="37960"/>
                  </a:lnTo>
                  <a:lnTo>
                    <a:pt x="45605" y="38100"/>
                  </a:lnTo>
                  <a:close/>
                </a:path>
                <a:path w="62229" h="45085">
                  <a:moveTo>
                    <a:pt x="46151" y="37109"/>
                  </a:moveTo>
                  <a:lnTo>
                    <a:pt x="46012" y="36855"/>
                  </a:lnTo>
                  <a:lnTo>
                    <a:pt x="46151" y="37109"/>
                  </a:lnTo>
                  <a:close/>
                </a:path>
                <a:path w="62229" h="45085">
                  <a:moveTo>
                    <a:pt x="46850" y="4737"/>
                  </a:moveTo>
                  <a:lnTo>
                    <a:pt x="46799" y="4381"/>
                  </a:lnTo>
                  <a:lnTo>
                    <a:pt x="46774" y="4572"/>
                  </a:lnTo>
                  <a:lnTo>
                    <a:pt x="46850" y="4737"/>
                  </a:lnTo>
                  <a:close/>
                </a:path>
                <a:path w="62229" h="45085">
                  <a:moveTo>
                    <a:pt x="46977" y="38354"/>
                  </a:moveTo>
                  <a:lnTo>
                    <a:pt x="46888" y="37960"/>
                  </a:lnTo>
                  <a:lnTo>
                    <a:pt x="46342" y="37592"/>
                  </a:lnTo>
                  <a:lnTo>
                    <a:pt x="46977" y="38354"/>
                  </a:lnTo>
                  <a:close/>
                </a:path>
                <a:path w="62229" h="45085">
                  <a:moveTo>
                    <a:pt x="47307" y="38227"/>
                  </a:moveTo>
                  <a:lnTo>
                    <a:pt x="46837" y="37719"/>
                  </a:lnTo>
                  <a:lnTo>
                    <a:pt x="46888" y="37960"/>
                  </a:lnTo>
                  <a:lnTo>
                    <a:pt x="47307" y="38227"/>
                  </a:lnTo>
                  <a:close/>
                </a:path>
                <a:path w="62229" h="45085">
                  <a:moveTo>
                    <a:pt x="47332" y="3937"/>
                  </a:moveTo>
                  <a:lnTo>
                    <a:pt x="46710" y="3810"/>
                  </a:lnTo>
                  <a:lnTo>
                    <a:pt x="46799" y="4381"/>
                  </a:lnTo>
                  <a:lnTo>
                    <a:pt x="47332" y="3937"/>
                  </a:lnTo>
                  <a:close/>
                </a:path>
                <a:path w="62229" h="45085">
                  <a:moveTo>
                    <a:pt x="47396" y="34036"/>
                  </a:moveTo>
                  <a:lnTo>
                    <a:pt x="47104" y="33985"/>
                  </a:lnTo>
                  <a:lnTo>
                    <a:pt x="47180" y="34302"/>
                  </a:lnTo>
                  <a:lnTo>
                    <a:pt x="47396" y="34036"/>
                  </a:lnTo>
                  <a:close/>
                </a:path>
                <a:path w="62229" h="45085">
                  <a:moveTo>
                    <a:pt x="48323" y="26098"/>
                  </a:moveTo>
                  <a:lnTo>
                    <a:pt x="48082" y="26098"/>
                  </a:lnTo>
                  <a:lnTo>
                    <a:pt x="48323" y="26098"/>
                  </a:lnTo>
                  <a:close/>
                </a:path>
                <a:path w="62229" h="45085">
                  <a:moveTo>
                    <a:pt x="48920" y="22555"/>
                  </a:moveTo>
                  <a:lnTo>
                    <a:pt x="48679" y="22466"/>
                  </a:lnTo>
                  <a:lnTo>
                    <a:pt x="48514" y="22402"/>
                  </a:lnTo>
                  <a:lnTo>
                    <a:pt x="48907" y="22669"/>
                  </a:lnTo>
                  <a:close/>
                </a:path>
                <a:path w="62229" h="45085">
                  <a:moveTo>
                    <a:pt x="49009" y="29057"/>
                  </a:moveTo>
                  <a:lnTo>
                    <a:pt x="48653" y="29400"/>
                  </a:lnTo>
                  <a:lnTo>
                    <a:pt x="48971" y="29464"/>
                  </a:lnTo>
                  <a:lnTo>
                    <a:pt x="48920" y="29235"/>
                  </a:lnTo>
                  <a:lnTo>
                    <a:pt x="49009" y="29057"/>
                  </a:lnTo>
                  <a:close/>
                </a:path>
                <a:path w="62229" h="45085">
                  <a:moveTo>
                    <a:pt x="49682" y="5588"/>
                  </a:moveTo>
                  <a:lnTo>
                    <a:pt x="49669" y="4572"/>
                  </a:lnTo>
                  <a:lnTo>
                    <a:pt x="49580" y="5588"/>
                  </a:lnTo>
                  <a:close/>
                </a:path>
                <a:path w="62229" h="45085">
                  <a:moveTo>
                    <a:pt x="49987" y="17018"/>
                  </a:moveTo>
                  <a:lnTo>
                    <a:pt x="49923" y="16548"/>
                  </a:lnTo>
                  <a:lnTo>
                    <a:pt x="49517" y="16929"/>
                  </a:lnTo>
                  <a:lnTo>
                    <a:pt x="49326" y="16865"/>
                  </a:lnTo>
                  <a:lnTo>
                    <a:pt x="49568" y="17208"/>
                  </a:lnTo>
                  <a:lnTo>
                    <a:pt x="49987" y="17018"/>
                  </a:lnTo>
                  <a:close/>
                </a:path>
                <a:path w="62229" h="45085">
                  <a:moveTo>
                    <a:pt x="50190" y="25527"/>
                  </a:moveTo>
                  <a:lnTo>
                    <a:pt x="49758" y="25273"/>
                  </a:lnTo>
                  <a:lnTo>
                    <a:pt x="49580" y="25400"/>
                  </a:lnTo>
                  <a:lnTo>
                    <a:pt x="49580" y="25527"/>
                  </a:lnTo>
                  <a:lnTo>
                    <a:pt x="50190" y="25527"/>
                  </a:lnTo>
                  <a:close/>
                </a:path>
                <a:path w="62229" h="45085">
                  <a:moveTo>
                    <a:pt x="50330" y="25527"/>
                  </a:moveTo>
                  <a:lnTo>
                    <a:pt x="50190" y="25527"/>
                  </a:lnTo>
                  <a:lnTo>
                    <a:pt x="50330" y="25527"/>
                  </a:lnTo>
                  <a:close/>
                </a:path>
                <a:path w="62229" h="45085">
                  <a:moveTo>
                    <a:pt x="50419" y="25654"/>
                  </a:moveTo>
                  <a:lnTo>
                    <a:pt x="50279" y="25654"/>
                  </a:lnTo>
                  <a:lnTo>
                    <a:pt x="50419" y="25654"/>
                  </a:lnTo>
                  <a:close/>
                </a:path>
                <a:path w="62229" h="45085">
                  <a:moveTo>
                    <a:pt x="50431" y="44411"/>
                  </a:moveTo>
                  <a:lnTo>
                    <a:pt x="50012" y="43776"/>
                  </a:lnTo>
                  <a:lnTo>
                    <a:pt x="50063" y="43992"/>
                  </a:lnTo>
                  <a:lnTo>
                    <a:pt x="50126" y="44234"/>
                  </a:lnTo>
                  <a:lnTo>
                    <a:pt x="50126" y="44399"/>
                  </a:lnTo>
                  <a:lnTo>
                    <a:pt x="49936" y="44323"/>
                  </a:lnTo>
                  <a:lnTo>
                    <a:pt x="49771" y="44335"/>
                  </a:lnTo>
                  <a:lnTo>
                    <a:pt x="49809" y="44500"/>
                  </a:lnTo>
                  <a:lnTo>
                    <a:pt x="49936" y="44602"/>
                  </a:lnTo>
                  <a:lnTo>
                    <a:pt x="50126" y="44615"/>
                  </a:lnTo>
                  <a:lnTo>
                    <a:pt x="50139" y="44411"/>
                  </a:lnTo>
                  <a:lnTo>
                    <a:pt x="50330" y="44450"/>
                  </a:lnTo>
                  <a:close/>
                </a:path>
                <a:path w="62229" h="45085">
                  <a:moveTo>
                    <a:pt x="50482" y="25412"/>
                  </a:moveTo>
                  <a:lnTo>
                    <a:pt x="50342" y="25273"/>
                  </a:lnTo>
                  <a:lnTo>
                    <a:pt x="50444" y="25400"/>
                  </a:lnTo>
                  <a:close/>
                </a:path>
                <a:path w="62229" h="45085">
                  <a:moveTo>
                    <a:pt x="50558" y="18122"/>
                  </a:moveTo>
                  <a:lnTo>
                    <a:pt x="50215" y="17995"/>
                  </a:lnTo>
                  <a:lnTo>
                    <a:pt x="50063" y="17881"/>
                  </a:lnTo>
                  <a:lnTo>
                    <a:pt x="49847" y="17741"/>
                  </a:lnTo>
                  <a:lnTo>
                    <a:pt x="49657" y="17716"/>
                  </a:lnTo>
                  <a:lnTo>
                    <a:pt x="49403" y="17716"/>
                  </a:lnTo>
                  <a:lnTo>
                    <a:pt x="50190" y="18021"/>
                  </a:lnTo>
                  <a:lnTo>
                    <a:pt x="50558" y="18122"/>
                  </a:lnTo>
                  <a:close/>
                </a:path>
                <a:path w="62229" h="45085">
                  <a:moveTo>
                    <a:pt x="50965" y="13500"/>
                  </a:moveTo>
                  <a:lnTo>
                    <a:pt x="49593" y="14173"/>
                  </a:lnTo>
                  <a:lnTo>
                    <a:pt x="50888" y="13830"/>
                  </a:lnTo>
                  <a:lnTo>
                    <a:pt x="50965" y="13500"/>
                  </a:lnTo>
                  <a:close/>
                </a:path>
                <a:path w="62229" h="45085">
                  <a:moveTo>
                    <a:pt x="51536" y="33655"/>
                  </a:moveTo>
                  <a:lnTo>
                    <a:pt x="51384" y="33782"/>
                  </a:lnTo>
                  <a:lnTo>
                    <a:pt x="51536" y="33655"/>
                  </a:lnTo>
                  <a:close/>
                </a:path>
                <a:path w="62229" h="45085">
                  <a:moveTo>
                    <a:pt x="51600" y="25527"/>
                  </a:moveTo>
                  <a:lnTo>
                    <a:pt x="51282" y="24892"/>
                  </a:lnTo>
                  <a:lnTo>
                    <a:pt x="50812" y="25146"/>
                  </a:lnTo>
                  <a:lnTo>
                    <a:pt x="51536" y="25527"/>
                  </a:lnTo>
                  <a:close/>
                </a:path>
                <a:path w="62229" h="45085">
                  <a:moveTo>
                    <a:pt x="51727" y="13919"/>
                  </a:moveTo>
                  <a:lnTo>
                    <a:pt x="51562" y="13906"/>
                  </a:lnTo>
                  <a:lnTo>
                    <a:pt x="51155" y="14617"/>
                  </a:lnTo>
                  <a:lnTo>
                    <a:pt x="51727" y="13919"/>
                  </a:lnTo>
                  <a:close/>
                </a:path>
                <a:path w="62229" h="45085">
                  <a:moveTo>
                    <a:pt x="51739" y="13589"/>
                  </a:moveTo>
                  <a:lnTo>
                    <a:pt x="50888" y="13830"/>
                  </a:lnTo>
                  <a:lnTo>
                    <a:pt x="51371" y="13893"/>
                  </a:lnTo>
                  <a:lnTo>
                    <a:pt x="51562" y="13906"/>
                  </a:lnTo>
                  <a:lnTo>
                    <a:pt x="51739" y="13589"/>
                  </a:lnTo>
                  <a:close/>
                </a:path>
                <a:path w="62229" h="45085">
                  <a:moveTo>
                    <a:pt x="51803" y="25654"/>
                  </a:moveTo>
                  <a:lnTo>
                    <a:pt x="51536" y="25527"/>
                  </a:lnTo>
                  <a:lnTo>
                    <a:pt x="50482" y="25412"/>
                  </a:lnTo>
                  <a:lnTo>
                    <a:pt x="50520" y="25590"/>
                  </a:lnTo>
                  <a:lnTo>
                    <a:pt x="51803" y="25654"/>
                  </a:lnTo>
                  <a:close/>
                </a:path>
                <a:path w="62229" h="45085">
                  <a:moveTo>
                    <a:pt x="52082" y="15659"/>
                  </a:moveTo>
                  <a:lnTo>
                    <a:pt x="51879" y="15113"/>
                  </a:lnTo>
                  <a:lnTo>
                    <a:pt x="51904" y="15621"/>
                  </a:lnTo>
                  <a:lnTo>
                    <a:pt x="52082" y="15659"/>
                  </a:lnTo>
                  <a:close/>
                </a:path>
                <a:path w="62229" h="45085">
                  <a:moveTo>
                    <a:pt x="52209" y="36576"/>
                  </a:moveTo>
                  <a:lnTo>
                    <a:pt x="51206" y="37719"/>
                  </a:lnTo>
                  <a:lnTo>
                    <a:pt x="51333" y="37706"/>
                  </a:lnTo>
                  <a:lnTo>
                    <a:pt x="51473" y="38328"/>
                  </a:lnTo>
                  <a:lnTo>
                    <a:pt x="52006" y="38036"/>
                  </a:lnTo>
                  <a:lnTo>
                    <a:pt x="51422" y="37693"/>
                  </a:lnTo>
                  <a:lnTo>
                    <a:pt x="52209" y="37592"/>
                  </a:lnTo>
                  <a:lnTo>
                    <a:pt x="52209" y="36576"/>
                  </a:lnTo>
                  <a:close/>
                </a:path>
                <a:path w="62229" h="45085">
                  <a:moveTo>
                    <a:pt x="52349" y="14351"/>
                  </a:moveTo>
                  <a:lnTo>
                    <a:pt x="52311" y="13843"/>
                  </a:lnTo>
                  <a:lnTo>
                    <a:pt x="52006" y="13716"/>
                  </a:lnTo>
                  <a:lnTo>
                    <a:pt x="52349" y="14351"/>
                  </a:lnTo>
                  <a:close/>
                </a:path>
                <a:path w="62229" h="45085">
                  <a:moveTo>
                    <a:pt x="53111" y="22453"/>
                  </a:moveTo>
                  <a:lnTo>
                    <a:pt x="52971" y="22479"/>
                  </a:lnTo>
                  <a:lnTo>
                    <a:pt x="53111" y="22453"/>
                  </a:lnTo>
                  <a:close/>
                </a:path>
                <a:path w="62229" h="45085">
                  <a:moveTo>
                    <a:pt x="54292" y="26924"/>
                  </a:moveTo>
                  <a:lnTo>
                    <a:pt x="52298" y="25908"/>
                  </a:lnTo>
                  <a:lnTo>
                    <a:pt x="52044" y="25781"/>
                  </a:lnTo>
                  <a:lnTo>
                    <a:pt x="50228" y="25781"/>
                  </a:lnTo>
                  <a:lnTo>
                    <a:pt x="49695" y="25781"/>
                  </a:lnTo>
                  <a:lnTo>
                    <a:pt x="49771" y="25908"/>
                  </a:lnTo>
                  <a:lnTo>
                    <a:pt x="49288" y="25781"/>
                  </a:lnTo>
                  <a:lnTo>
                    <a:pt x="49491" y="25590"/>
                  </a:lnTo>
                  <a:lnTo>
                    <a:pt x="49352" y="25400"/>
                  </a:lnTo>
                  <a:lnTo>
                    <a:pt x="49301" y="25527"/>
                  </a:lnTo>
                  <a:lnTo>
                    <a:pt x="49212" y="25781"/>
                  </a:lnTo>
                  <a:lnTo>
                    <a:pt x="48806" y="26035"/>
                  </a:lnTo>
                  <a:lnTo>
                    <a:pt x="48336" y="26162"/>
                  </a:lnTo>
                  <a:lnTo>
                    <a:pt x="48679" y="26162"/>
                  </a:lnTo>
                  <a:lnTo>
                    <a:pt x="49149" y="26289"/>
                  </a:lnTo>
                  <a:lnTo>
                    <a:pt x="49174" y="27051"/>
                  </a:lnTo>
                  <a:lnTo>
                    <a:pt x="48450" y="26543"/>
                  </a:lnTo>
                  <a:lnTo>
                    <a:pt x="48094" y="26924"/>
                  </a:lnTo>
                  <a:lnTo>
                    <a:pt x="48501" y="27051"/>
                  </a:lnTo>
                  <a:lnTo>
                    <a:pt x="48018" y="27432"/>
                  </a:lnTo>
                  <a:lnTo>
                    <a:pt x="48920" y="27559"/>
                  </a:lnTo>
                  <a:lnTo>
                    <a:pt x="48895" y="27686"/>
                  </a:lnTo>
                  <a:lnTo>
                    <a:pt x="48221" y="27686"/>
                  </a:lnTo>
                  <a:lnTo>
                    <a:pt x="48590" y="28067"/>
                  </a:lnTo>
                  <a:lnTo>
                    <a:pt x="48171" y="29210"/>
                  </a:lnTo>
                  <a:lnTo>
                    <a:pt x="49034" y="29006"/>
                  </a:lnTo>
                  <a:lnTo>
                    <a:pt x="49174" y="28956"/>
                  </a:lnTo>
                  <a:lnTo>
                    <a:pt x="49250" y="28829"/>
                  </a:lnTo>
                  <a:lnTo>
                    <a:pt x="50050" y="30099"/>
                  </a:lnTo>
                  <a:lnTo>
                    <a:pt x="48526" y="30988"/>
                  </a:lnTo>
                  <a:lnTo>
                    <a:pt x="48793" y="32004"/>
                  </a:lnTo>
                  <a:lnTo>
                    <a:pt x="48501" y="32004"/>
                  </a:lnTo>
                  <a:lnTo>
                    <a:pt x="48717" y="32512"/>
                  </a:lnTo>
                  <a:lnTo>
                    <a:pt x="48729" y="32766"/>
                  </a:lnTo>
                  <a:lnTo>
                    <a:pt x="48552" y="33274"/>
                  </a:lnTo>
                  <a:lnTo>
                    <a:pt x="48996" y="33655"/>
                  </a:lnTo>
                  <a:lnTo>
                    <a:pt x="49123" y="33909"/>
                  </a:lnTo>
                  <a:lnTo>
                    <a:pt x="48552" y="34163"/>
                  </a:lnTo>
                  <a:lnTo>
                    <a:pt x="48196" y="34036"/>
                  </a:lnTo>
                  <a:lnTo>
                    <a:pt x="48374" y="34544"/>
                  </a:lnTo>
                  <a:lnTo>
                    <a:pt x="48717" y="34544"/>
                  </a:lnTo>
                  <a:lnTo>
                    <a:pt x="48133" y="35179"/>
                  </a:lnTo>
                  <a:lnTo>
                    <a:pt x="47764" y="34798"/>
                  </a:lnTo>
                  <a:lnTo>
                    <a:pt x="47650" y="35306"/>
                  </a:lnTo>
                  <a:lnTo>
                    <a:pt x="47650" y="34899"/>
                  </a:lnTo>
                  <a:lnTo>
                    <a:pt x="47472" y="35179"/>
                  </a:lnTo>
                  <a:lnTo>
                    <a:pt x="46977" y="35306"/>
                  </a:lnTo>
                  <a:lnTo>
                    <a:pt x="47726" y="36068"/>
                  </a:lnTo>
                  <a:lnTo>
                    <a:pt x="46964" y="35814"/>
                  </a:lnTo>
                  <a:lnTo>
                    <a:pt x="46723" y="36322"/>
                  </a:lnTo>
                  <a:lnTo>
                    <a:pt x="46939" y="36322"/>
                  </a:lnTo>
                  <a:lnTo>
                    <a:pt x="47510" y="36195"/>
                  </a:lnTo>
                  <a:lnTo>
                    <a:pt x="47523" y="36576"/>
                  </a:lnTo>
                  <a:lnTo>
                    <a:pt x="47434" y="36703"/>
                  </a:lnTo>
                  <a:lnTo>
                    <a:pt x="46443" y="36322"/>
                  </a:lnTo>
                  <a:lnTo>
                    <a:pt x="45821" y="36322"/>
                  </a:lnTo>
                  <a:lnTo>
                    <a:pt x="46316" y="36703"/>
                  </a:lnTo>
                  <a:lnTo>
                    <a:pt x="46697" y="37211"/>
                  </a:lnTo>
                  <a:lnTo>
                    <a:pt x="47066" y="37592"/>
                  </a:lnTo>
                  <a:lnTo>
                    <a:pt x="47205" y="37973"/>
                  </a:lnTo>
                  <a:lnTo>
                    <a:pt x="47332" y="38227"/>
                  </a:lnTo>
                  <a:lnTo>
                    <a:pt x="47459" y="38354"/>
                  </a:lnTo>
                  <a:lnTo>
                    <a:pt x="47523" y="38608"/>
                  </a:lnTo>
                  <a:lnTo>
                    <a:pt x="47409" y="38862"/>
                  </a:lnTo>
                  <a:lnTo>
                    <a:pt x="45542" y="37084"/>
                  </a:lnTo>
                  <a:lnTo>
                    <a:pt x="47434" y="39878"/>
                  </a:lnTo>
                  <a:lnTo>
                    <a:pt x="46672" y="39116"/>
                  </a:lnTo>
                  <a:lnTo>
                    <a:pt x="47434" y="40259"/>
                  </a:lnTo>
                  <a:lnTo>
                    <a:pt x="47561" y="40640"/>
                  </a:lnTo>
                  <a:lnTo>
                    <a:pt x="47663" y="41021"/>
                  </a:lnTo>
                  <a:lnTo>
                    <a:pt x="47205" y="40767"/>
                  </a:lnTo>
                  <a:lnTo>
                    <a:pt x="47015" y="40640"/>
                  </a:lnTo>
                  <a:lnTo>
                    <a:pt x="46939" y="40513"/>
                  </a:lnTo>
                  <a:lnTo>
                    <a:pt x="46812" y="40259"/>
                  </a:lnTo>
                  <a:lnTo>
                    <a:pt x="46291" y="39243"/>
                  </a:lnTo>
                  <a:lnTo>
                    <a:pt x="46291" y="38823"/>
                  </a:lnTo>
                  <a:lnTo>
                    <a:pt x="46418" y="39090"/>
                  </a:lnTo>
                  <a:lnTo>
                    <a:pt x="46494" y="39243"/>
                  </a:lnTo>
                  <a:lnTo>
                    <a:pt x="46443" y="39027"/>
                  </a:lnTo>
                  <a:lnTo>
                    <a:pt x="46355" y="38735"/>
                  </a:lnTo>
                  <a:lnTo>
                    <a:pt x="46088" y="38354"/>
                  </a:lnTo>
                  <a:lnTo>
                    <a:pt x="46304" y="38735"/>
                  </a:lnTo>
                  <a:lnTo>
                    <a:pt x="46113" y="38481"/>
                  </a:lnTo>
                  <a:lnTo>
                    <a:pt x="45923" y="38227"/>
                  </a:lnTo>
                  <a:lnTo>
                    <a:pt x="45694" y="38227"/>
                  </a:lnTo>
                  <a:lnTo>
                    <a:pt x="45605" y="38100"/>
                  </a:lnTo>
                  <a:lnTo>
                    <a:pt x="45656" y="38227"/>
                  </a:lnTo>
                  <a:lnTo>
                    <a:pt x="45516" y="37998"/>
                  </a:lnTo>
                  <a:lnTo>
                    <a:pt x="45339" y="37719"/>
                  </a:lnTo>
                  <a:lnTo>
                    <a:pt x="45377" y="38227"/>
                  </a:lnTo>
                  <a:lnTo>
                    <a:pt x="44983" y="37846"/>
                  </a:lnTo>
                  <a:lnTo>
                    <a:pt x="45212" y="38481"/>
                  </a:lnTo>
                  <a:lnTo>
                    <a:pt x="44653" y="38061"/>
                  </a:lnTo>
                  <a:lnTo>
                    <a:pt x="44704" y="38354"/>
                  </a:lnTo>
                  <a:lnTo>
                    <a:pt x="44983" y="39116"/>
                  </a:lnTo>
                  <a:lnTo>
                    <a:pt x="44488" y="39243"/>
                  </a:lnTo>
                  <a:lnTo>
                    <a:pt x="44386" y="38989"/>
                  </a:lnTo>
                  <a:lnTo>
                    <a:pt x="44284" y="38735"/>
                  </a:lnTo>
                  <a:lnTo>
                    <a:pt x="44335" y="38481"/>
                  </a:lnTo>
                  <a:lnTo>
                    <a:pt x="44424" y="38354"/>
                  </a:lnTo>
                  <a:lnTo>
                    <a:pt x="44526" y="38227"/>
                  </a:lnTo>
                  <a:lnTo>
                    <a:pt x="44589" y="38061"/>
                  </a:lnTo>
                  <a:lnTo>
                    <a:pt x="44196" y="38354"/>
                  </a:lnTo>
                  <a:lnTo>
                    <a:pt x="44081" y="38227"/>
                  </a:lnTo>
                  <a:lnTo>
                    <a:pt x="43853" y="37960"/>
                  </a:lnTo>
                  <a:lnTo>
                    <a:pt x="43891" y="37719"/>
                  </a:lnTo>
                  <a:lnTo>
                    <a:pt x="44475" y="37084"/>
                  </a:lnTo>
                  <a:lnTo>
                    <a:pt x="43649" y="37719"/>
                  </a:lnTo>
                  <a:lnTo>
                    <a:pt x="43345" y="36830"/>
                  </a:lnTo>
                  <a:lnTo>
                    <a:pt x="43218" y="36449"/>
                  </a:lnTo>
                  <a:lnTo>
                    <a:pt x="42837" y="36322"/>
                  </a:lnTo>
                  <a:lnTo>
                    <a:pt x="43027" y="36195"/>
                  </a:lnTo>
                  <a:lnTo>
                    <a:pt x="43230" y="36068"/>
                  </a:lnTo>
                  <a:lnTo>
                    <a:pt x="43002" y="36195"/>
                  </a:lnTo>
                  <a:lnTo>
                    <a:pt x="42646" y="36068"/>
                  </a:lnTo>
                  <a:lnTo>
                    <a:pt x="42748" y="36830"/>
                  </a:lnTo>
                  <a:lnTo>
                    <a:pt x="42557" y="36703"/>
                  </a:lnTo>
                  <a:lnTo>
                    <a:pt x="42379" y="36703"/>
                  </a:lnTo>
                  <a:lnTo>
                    <a:pt x="42418" y="36449"/>
                  </a:lnTo>
                  <a:lnTo>
                    <a:pt x="42240" y="37084"/>
                  </a:lnTo>
                  <a:lnTo>
                    <a:pt x="42329" y="37719"/>
                  </a:lnTo>
                  <a:lnTo>
                    <a:pt x="41935" y="38227"/>
                  </a:lnTo>
                  <a:lnTo>
                    <a:pt x="41694" y="37858"/>
                  </a:lnTo>
                  <a:lnTo>
                    <a:pt x="41046" y="38481"/>
                  </a:lnTo>
                  <a:lnTo>
                    <a:pt x="41046" y="38354"/>
                  </a:lnTo>
                  <a:lnTo>
                    <a:pt x="41084" y="37465"/>
                  </a:lnTo>
                  <a:lnTo>
                    <a:pt x="41694" y="37858"/>
                  </a:lnTo>
                  <a:lnTo>
                    <a:pt x="41884" y="37973"/>
                  </a:lnTo>
                  <a:lnTo>
                    <a:pt x="41808" y="37846"/>
                  </a:lnTo>
                  <a:lnTo>
                    <a:pt x="41592" y="37465"/>
                  </a:lnTo>
                  <a:lnTo>
                    <a:pt x="41529" y="37338"/>
                  </a:lnTo>
                  <a:lnTo>
                    <a:pt x="41452" y="37211"/>
                  </a:lnTo>
                  <a:lnTo>
                    <a:pt x="41109" y="36576"/>
                  </a:lnTo>
                  <a:lnTo>
                    <a:pt x="41440" y="36525"/>
                  </a:lnTo>
                  <a:lnTo>
                    <a:pt x="41325" y="36322"/>
                  </a:lnTo>
                  <a:lnTo>
                    <a:pt x="41275" y="35941"/>
                  </a:lnTo>
                  <a:lnTo>
                    <a:pt x="40767" y="35179"/>
                  </a:lnTo>
                  <a:lnTo>
                    <a:pt x="40944" y="37211"/>
                  </a:lnTo>
                  <a:lnTo>
                    <a:pt x="40132" y="37084"/>
                  </a:lnTo>
                  <a:lnTo>
                    <a:pt x="40220" y="36830"/>
                  </a:lnTo>
                  <a:lnTo>
                    <a:pt x="40208" y="36360"/>
                  </a:lnTo>
                  <a:lnTo>
                    <a:pt x="39979" y="37084"/>
                  </a:lnTo>
                  <a:lnTo>
                    <a:pt x="39624" y="37338"/>
                  </a:lnTo>
                  <a:lnTo>
                    <a:pt x="39179" y="36957"/>
                  </a:lnTo>
                  <a:lnTo>
                    <a:pt x="39039" y="37592"/>
                  </a:lnTo>
                  <a:lnTo>
                    <a:pt x="38963" y="37960"/>
                  </a:lnTo>
                  <a:lnTo>
                    <a:pt x="38849" y="38354"/>
                  </a:lnTo>
                  <a:lnTo>
                    <a:pt x="38595" y="38227"/>
                  </a:lnTo>
                  <a:lnTo>
                    <a:pt x="38265" y="38227"/>
                  </a:lnTo>
                  <a:lnTo>
                    <a:pt x="37960" y="38735"/>
                  </a:lnTo>
                  <a:lnTo>
                    <a:pt x="37934" y="38481"/>
                  </a:lnTo>
                  <a:lnTo>
                    <a:pt x="37909" y="38100"/>
                  </a:lnTo>
                  <a:lnTo>
                    <a:pt x="37858" y="37211"/>
                  </a:lnTo>
                  <a:lnTo>
                    <a:pt x="37833" y="36703"/>
                  </a:lnTo>
                  <a:lnTo>
                    <a:pt x="37071" y="37211"/>
                  </a:lnTo>
                  <a:lnTo>
                    <a:pt x="36969" y="36957"/>
                  </a:lnTo>
                  <a:lnTo>
                    <a:pt x="37058" y="36449"/>
                  </a:lnTo>
                  <a:lnTo>
                    <a:pt x="37160" y="36322"/>
                  </a:lnTo>
                  <a:lnTo>
                    <a:pt x="37058" y="35814"/>
                  </a:lnTo>
                  <a:lnTo>
                    <a:pt x="36385" y="36322"/>
                  </a:lnTo>
                  <a:lnTo>
                    <a:pt x="35547" y="37084"/>
                  </a:lnTo>
                  <a:lnTo>
                    <a:pt x="35509" y="37249"/>
                  </a:lnTo>
                  <a:lnTo>
                    <a:pt x="35648" y="37299"/>
                  </a:lnTo>
                  <a:lnTo>
                    <a:pt x="35826" y="36957"/>
                  </a:lnTo>
                  <a:lnTo>
                    <a:pt x="35890" y="37249"/>
                  </a:lnTo>
                  <a:lnTo>
                    <a:pt x="36258" y="36957"/>
                  </a:lnTo>
                  <a:lnTo>
                    <a:pt x="36322" y="37211"/>
                  </a:lnTo>
                  <a:lnTo>
                    <a:pt x="36207" y="37338"/>
                  </a:lnTo>
                  <a:lnTo>
                    <a:pt x="36093" y="38100"/>
                  </a:lnTo>
                  <a:lnTo>
                    <a:pt x="35915" y="37338"/>
                  </a:lnTo>
                  <a:lnTo>
                    <a:pt x="35775" y="37338"/>
                  </a:lnTo>
                  <a:lnTo>
                    <a:pt x="35648" y="37299"/>
                  </a:lnTo>
                  <a:lnTo>
                    <a:pt x="35026" y="38481"/>
                  </a:lnTo>
                  <a:lnTo>
                    <a:pt x="34671" y="37846"/>
                  </a:lnTo>
                  <a:lnTo>
                    <a:pt x="34721" y="37084"/>
                  </a:lnTo>
                  <a:lnTo>
                    <a:pt x="34810" y="36576"/>
                  </a:lnTo>
                  <a:lnTo>
                    <a:pt x="34734" y="35674"/>
                  </a:lnTo>
                  <a:lnTo>
                    <a:pt x="34201" y="34925"/>
                  </a:lnTo>
                  <a:lnTo>
                    <a:pt x="33261" y="36576"/>
                  </a:lnTo>
                  <a:lnTo>
                    <a:pt x="32232" y="35941"/>
                  </a:lnTo>
                  <a:lnTo>
                    <a:pt x="32372" y="36118"/>
                  </a:lnTo>
                  <a:lnTo>
                    <a:pt x="32473" y="36525"/>
                  </a:lnTo>
                  <a:lnTo>
                    <a:pt x="32296" y="37084"/>
                  </a:lnTo>
                  <a:lnTo>
                    <a:pt x="31991" y="36576"/>
                  </a:lnTo>
                  <a:lnTo>
                    <a:pt x="31851" y="36322"/>
                  </a:lnTo>
                  <a:lnTo>
                    <a:pt x="31457" y="36576"/>
                  </a:lnTo>
                  <a:lnTo>
                    <a:pt x="31483" y="36449"/>
                  </a:lnTo>
                  <a:lnTo>
                    <a:pt x="31584" y="35941"/>
                  </a:lnTo>
                  <a:lnTo>
                    <a:pt x="31381" y="35814"/>
                  </a:lnTo>
                  <a:lnTo>
                    <a:pt x="31280" y="35306"/>
                  </a:lnTo>
                  <a:lnTo>
                    <a:pt x="31242" y="35814"/>
                  </a:lnTo>
                  <a:lnTo>
                    <a:pt x="30480" y="35179"/>
                  </a:lnTo>
                  <a:lnTo>
                    <a:pt x="30238" y="36449"/>
                  </a:lnTo>
                  <a:lnTo>
                    <a:pt x="29845" y="35560"/>
                  </a:lnTo>
                  <a:lnTo>
                    <a:pt x="29006" y="35179"/>
                  </a:lnTo>
                  <a:lnTo>
                    <a:pt x="28663" y="37211"/>
                  </a:lnTo>
                  <a:lnTo>
                    <a:pt x="27851" y="36830"/>
                  </a:lnTo>
                  <a:lnTo>
                    <a:pt x="28105" y="36322"/>
                  </a:lnTo>
                  <a:lnTo>
                    <a:pt x="27990" y="36004"/>
                  </a:lnTo>
                  <a:lnTo>
                    <a:pt x="27838" y="35814"/>
                  </a:lnTo>
                  <a:lnTo>
                    <a:pt x="28143" y="35560"/>
                  </a:lnTo>
                  <a:lnTo>
                    <a:pt x="28448" y="35306"/>
                  </a:lnTo>
                  <a:lnTo>
                    <a:pt x="28168" y="35306"/>
                  </a:lnTo>
                  <a:lnTo>
                    <a:pt x="27940" y="35179"/>
                  </a:lnTo>
                  <a:lnTo>
                    <a:pt x="27889" y="35560"/>
                  </a:lnTo>
                  <a:lnTo>
                    <a:pt x="27762" y="35179"/>
                  </a:lnTo>
                  <a:lnTo>
                    <a:pt x="27025" y="36322"/>
                  </a:lnTo>
                  <a:lnTo>
                    <a:pt x="26835" y="35687"/>
                  </a:lnTo>
                  <a:lnTo>
                    <a:pt x="26695" y="35941"/>
                  </a:lnTo>
                  <a:lnTo>
                    <a:pt x="26581" y="36576"/>
                  </a:lnTo>
                  <a:lnTo>
                    <a:pt x="25768" y="36576"/>
                  </a:lnTo>
                  <a:lnTo>
                    <a:pt x="25920" y="37084"/>
                  </a:lnTo>
                  <a:lnTo>
                    <a:pt x="25323" y="35306"/>
                  </a:lnTo>
                  <a:lnTo>
                    <a:pt x="23596" y="37084"/>
                  </a:lnTo>
                  <a:lnTo>
                    <a:pt x="23114" y="35687"/>
                  </a:lnTo>
                  <a:lnTo>
                    <a:pt x="23037" y="35433"/>
                  </a:lnTo>
                  <a:lnTo>
                    <a:pt x="21602" y="35687"/>
                  </a:lnTo>
                  <a:lnTo>
                    <a:pt x="21031" y="35687"/>
                  </a:lnTo>
                  <a:lnTo>
                    <a:pt x="21018" y="35306"/>
                  </a:lnTo>
                  <a:lnTo>
                    <a:pt x="20434" y="34798"/>
                  </a:lnTo>
                  <a:lnTo>
                    <a:pt x="20535" y="37084"/>
                  </a:lnTo>
                  <a:lnTo>
                    <a:pt x="19875" y="36576"/>
                  </a:lnTo>
                  <a:lnTo>
                    <a:pt x="19659" y="36322"/>
                  </a:lnTo>
                  <a:lnTo>
                    <a:pt x="19431" y="35687"/>
                  </a:lnTo>
                  <a:lnTo>
                    <a:pt x="19342" y="35433"/>
                  </a:lnTo>
                  <a:lnTo>
                    <a:pt x="20218" y="35941"/>
                  </a:lnTo>
                  <a:lnTo>
                    <a:pt x="20040" y="35674"/>
                  </a:lnTo>
                  <a:lnTo>
                    <a:pt x="19977" y="35433"/>
                  </a:lnTo>
                  <a:lnTo>
                    <a:pt x="20002" y="33528"/>
                  </a:lnTo>
                  <a:lnTo>
                    <a:pt x="18884" y="35687"/>
                  </a:lnTo>
                  <a:lnTo>
                    <a:pt x="18605" y="35052"/>
                  </a:lnTo>
                  <a:lnTo>
                    <a:pt x="18389" y="34544"/>
                  </a:lnTo>
                  <a:lnTo>
                    <a:pt x="18326" y="34036"/>
                  </a:lnTo>
                  <a:lnTo>
                    <a:pt x="18122" y="33655"/>
                  </a:lnTo>
                  <a:lnTo>
                    <a:pt x="17386" y="35052"/>
                  </a:lnTo>
                  <a:lnTo>
                    <a:pt x="16662" y="34925"/>
                  </a:lnTo>
                  <a:lnTo>
                    <a:pt x="16687" y="34544"/>
                  </a:lnTo>
                  <a:lnTo>
                    <a:pt x="16129" y="35560"/>
                  </a:lnTo>
                  <a:lnTo>
                    <a:pt x="14668" y="36004"/>
                  </a:lnTo>
                  <a:lnTo>
                    <a:pt x="14719" y="36195"/>
                  </a:lnTo>
                  <a:lnTo>
                    <a:pt x="14071" y="36322"/>
                  </a:lnTo>
                  <a:lnTo>
                    <a:pt x="13906" y="35941"/>
                  </a:lnTo>
                  <a:lnTo>
                    <a:pt x="13589" y="35560"/>
                  </a:lnTo>
                  <a:lnTo>
                    <a:pt x="13487" y="35179"/>
                  </a:lnTo>
                  <a:lnTo>
                    <a:pt x="13500" y="34671"/>
                  </a:lnTo>
                  <a:lnTo>
                    <a:pt x="14084" y="34671"/>
                  </a:lnTo>
                  <a:lnTo>
                    <a:pt x="13868" y="33528"/>
                  </a:lnTo>
                  <a:lnTo>
                    <a:pt x="13335" y="34671"/>
                  </a:lnTo>
                  <a:lnTo>
                    <a:pt x="13042" y="34417"/>
                  </a:lnTo>
                  <a:lnTo>
                    <a:pt x="13119" y="33909"/>
                  </a:lnTo>
                  <a:lnTo>
                    <a:pt x="12230" y="34036"/>
                  </a:lnTo>
                  <a:lnTo>
                    <a:pt x="12103" y="35179"/>
                  </a:lnTo>
                  <a:lnTo>
                    <a:pt x="11163" y="35052"/>
                  </a:lnTo>
                  <a:lnTo>
                    <a:pt x="11150" y="35560"/>
                  </a:lnTo>
                  <a:lnTo>
                    <a:pt x="10579" y="36576"/>
                  </a:lnTo>
                  <a:lnTo>
                    <a:pt x="10731" y="35560"/>
                  </a:lnTo>
                  <a:lnTo>
                    <a:pt x="10871" y="34671"/>
                  </a:lnTo>
                  <a:lnTo>
                    <a:pt x="10248" y="35560"/>
                  </a:lnTo>
                  <a:lnTo>
                    <a:pt x="10248" y="35433"/>
                  </a:lnTo>
                  <a:lnTo>
                    <a:pt x="10248" y="34290"/>
                  </a:lnTo>
                  <a:lnTo>
                    <a:pt x="9245" y="35306"/>
                  </a:lnTo>
                  <a:lnTo>
                    <a:pt x="8559" y="35433"/>
                  </a:lnTo>
                  <a:lnTo>
                    <a:pt x="8813" y="35166"/>
                  </a:lnTo>
                  <a:lnTo>
                    <a:pt x="8293" y="35433"/>
                  </a:lnTo>
                  <a:lnTo>
                    <a:pt x="7759" y="35306"/>
                  </a:lnTo>
                  <a:lnTo>
                    <a:pt x="8483" y="34417"/>
                  </a:lnTo>
                  <a:lnTo>
                    <a:pt x="9537" y="33147"/>
                  </a:lnTo>
                  <a:lnTo>
                    <a:pt x="6946" y="34417"/>
                  </a:lnTo>
                  <a:lnTo>
                    <a:pt x="8559" y="33020"/>
                  </a:lnTo>
                  <a:lnTo>
                    <a:pt x="8712" y="32893"/>
                  </a:lnTo>
                  <a:lnTo>
                    <a:pt x="7747" y="33020"/>
                  </a:lnTo>
                  <a:lnTo>
                    <a:pt x="9067" y="32004"/>
                  </a:lnTo>
                  <a:lnTo>
                    <a:pt x="9131" y="31750"/>
                  </a:lnTo>
                  <a:lnTo>
                    <a:pt x="7200" y="32004"/>
                  </a:lnTo>
                  <a:lnTo>
                    <a:pt x="9105" y="31496"/>
                  </a:lnTo>
                  <a:lnTo>
                    <a:pt x="8902" y="31496"/>
                  </a:lnTo>
                  <a:lnTo>
                    <a:pt x="9131" y="31432"/>
                  </a:lnTo>
                  <a:lnTo>
                    <a:pt x="8699" y="31496"/>
                  </a:lnTo>
                  <a:lnTo>
                    <a:pt x="8356" y="31496"/>
                  </a:lnTo>
                  <a:lnTo>
                    <a:pt x="7188" y="31496"/>
                  </a:lnTo>
                  <a:lnTo>
                    <a:pt x="7162" y="31242"/>
                  </a:lnTo>
                  <a:lnTo>
                    <a:pt x="7289" y="31242"/>
                  </a:lnTo>
                  <a:lnTo>
                    <a:pt x="7442" y="31203"/>
                  </a:lnTo>
                  <a:lnTo>
                    <a:pt x="7620" y="31229"/>
                  </a:lnTo>
                  <a:lnTo>
                    <a:pt x="8305" y="31470"/>
                  </a:lnTo>
                  <a:lnTo>
                    <a:pt x="8229" y="30949"/>
                  </a:lnTo>
                  <a:lnTo>
                    <a:pt x="8572" y="30734"/>
                  </a:lnTo>
                  <a:lnTo>
                    <a:pt x="9156" y="30607"/>
                  </a:lnTo>
                  <a:lnTo>
                    <a:pt x="8890" y="31115"/>
                  </a:lnTo>
                  <a:lnTo>
                    <a:pt x="9321" y="31242"/>
                  </a:lnTo>
                  <a:lnTo>
                    <a:pt x="9626" y="30607"/>
                  </a:lnTo>
                  <a:lnTo>
                    <a:pt x="10160" y="31115"/>
                  </a:lnTo>
                  <a:lnTo>
                    <a:pt x="10756" y="30734"/>
                  </a:lnTo>
                  <a:lnTo>
                    <a:pt x="10083" y="30734"/>
                  </a:lnTo>
                  <a:lnTo>
                    <a:pt x="10007" y="30607"/>
                  </a:lnTo>
                  <a:lnTo>
                    <a:pt x="9880" y="30353"/>
                  </a:lnTo>
                  <a:lnTo>
                    <a:pt x="10236" y="29972"/>
                  </a:lnTo>
                  <a:lnTo>
                    <a:pt x="9258" y="30353"/>
                  </a:lnTo>
                  <a:lnTo>
                    <a:pt x="8547" y="29083"/>
                  </a:lnTo>
                  <a:lnTo>
                    <a:pt x="10998" y="29845"/>
                  </a:lnTo>
                  <a:lnTo>
                    <a:pt x="10541" y="29083"/>
                  </a:lnTo>
                  <a:lnTo>
                    <a:pt x="10312" y="28702"/>
                  </a:lnTo>
                  <a:lnTo>
                    <a:pt x="10795" y="29083"/>
                  </a:lnTo>
                  <a:lnTo>
                    <a:pt x="10642" y="28702"/>
                  </a:lnTo>
                  <a:lnTo>
                    <a:pt x="10731" y="28321"/>
                  </a:lnTo>
                  <a:lnTo>
                    <a:pt x="11074" y="27686"/>
                  </a:lnTo>
                  <a:lnTo>
                    <a:pt x="11341" y="27178"/>
                  </a:lnTo>
                  <a:lnTo>
                    <a:pt x="10020" y="26289"/>
                  </a:lnTo>
                  <a:lnTo>
                    <a:pt x="10782" y="26289"/>
                  </a:lnTo>
                  <a:lnTo>
                    <a:pt x="10845" y="26543"/>
                  </a:lnTo>
                  <a:lnTo>
                    <a:pt x="10960" y="26289"/>
                  </a:lnTo>
                  <a:lnTo>
                    <a:pt x="11188" y="25781"/>
                  </a:lnTo>
                  <a:lnTo>
                    <a:pt x="11303" y="25527"/>
                  </a:lnTo>
                  <a:lnTo>
                    <a:pt x="11226" y="25019"/>
                  </a:lnTo>
                  <a:lnTo>
                    <a:pt x="9982" y="23241"/>
                  </a:lnTo>
                  <a:lnTo>
                    <a:pt x="11112" y="22606"/>
                  </a:lnTo>
                  <a:lnTo>
                    <a:pt x="11544" y="22733"/>
                  </a:lnTo>
                  <a:lnTo>
                    <a:pt x="11506" y="22606"/>
                  </a:lnTo>
                  <a:lnTo>
                    <a:pt x="11468" y="22479"/>
                  </a:lnTo>
                  <a:lnTo>
                    <a:pt x="10795" y="22225"/>
                  </a:lnTo>
                  <a:lnTo>
                    <a:pt x="11049" y="22098"/>
                  </a:lnTo>
                  <a:lnTo>
                    <a:pt x="5283" y="22098"/>
                  </a:lnTo>
                  <a:lnTo>
                    <a:pt x="4978" y="22098"/>
                  </a:lnTo>
                  <a:lnTo>
                    <a:pt x="5689" y="23495"/>
                  </a:lnTo>
                  <a:lnTo>
                    <a:pt x="1905" y="24384"/>
                  </a:lnTo>
                  <a:lnTo>
                    <a:pt x="3136" y="25869"/>
                  </a:lnTo>
                  <a:lnTo>
                    <a:pt x="3619" y="27178"/>
                  </a:lnTo>
                  <a:lnTo>
                    <a:pt x="3352" y="27686"/>
                  </a:lnTo>
                  <a:lnTo>
                    <a:pt x="3149" y="26670"/>
                  </a:lnTo>
                  <a:lnTo>
                    <a:pt x="2565" y="26924"/>
                  </a:lnTo>
                  <a:lnTo>
                    <a:pt x="3022" y="27686"/>
                  </a:lnTo>
                  <a:lnTo>
                    <a:pt x="2768" y="28321"/>
                  </a:lnTo>
                  <a:lnTo>
                    <a:pt x="2298" y="29210"/>
                  </a:lnTo>
                  <a:lnTo>
                    <a:pt x="2247" y="29972"/>
                  </a:lnTo>
                  <a:lnTo>
                    <a:pt x="2349" y="30480"/>
                  </a:lnTo>
                  <a:lnTo>
                    <a:pt x="1041" y="30988"/>
                  </a:lnTo>
                  <a:lnTo>
                    <a:pt x="901" y="31750"/>
                  </a:lnTo>
                  <a:lnTo>
                    <a:pt x="800" y="36322"/>
                  </a:lnTo>
                  <a:lnTo>
                    <a:pt x="0" y="37592"/>
                  </a:lnTo>
                  <a:lnTo>
                    <a:pt x="596" y="37211"/>
                  </a:lnTo>
                  <a:lnTo>
                    <a:pt x="1117" y="37338"/>
                  </a:lnTo>
                  <a:lnTo>
                    <a:pt x="685" y="37630"/>
                  </a:lnTo>
                  <a:lnTo>
                    <a:pt x="876" y="37719"/>
                  </a:lnTo>
                  <a:lnTo>
                    <a:pt x="939" y="38227"/>
                  </a:lnTo>
                  <a:lnTo>
                    <a:pt x="3035" y="38608"/>
                  </a:lnTo>
                  <a:lnTo>
                    <a:pt x="6489" y="40005"/>
                  </a:lnTo>
                  <a:lnTo>
                    <a:pt x="8559" y="40767"/>
                  </a:lnTo>
                  <a:lnTo>
                    <a:pt x="9461" y="41021"/>
                  </a:lnTo>
                  <a:lnTo>
                    <a:pt x="10083" y="41402"/>
                  </a:lnTo>
                  <a:lnTo>
                    <a:pt x="10706" y="41529"/>
                  </a:lnTo>
                  <a:lnTo>
                    <a:pt x="11404" y="41808"/>
                  </a:lnTo>
                  <a:lnTo>
                    <a:pt x="12255" y="42037"/>
                  </a:lnTo>
                  <a:lnTo>
                    <a:pt x="12103" y="38989"/>
                  </a:lnTo>
                  <a:lnTo>
                    <a:pt x="13068" y="40259"/>
                  </a:lnTo>
                  <a:lnTo>
                    <a:pt x="13055" y="40640"/>
                  </a:lnTo>
                  <a:lnTo>
                    <a:pt x="12750" y="41402"/>
                  </a:lnTo>
                  <a:lnTo>
                    <a:pt x="14744" y="40259"/>
                  </a:lnTo>
                  <a:lnTo>
                    <a:pt x="16560" y="41656"/>
                  </a:lnTo>
                  <a:lnTo>
                    <a:pt x="18376" y="40767"/>
                  </a:lnTo>
                  <a:lnTo>
                    <a:pt x="18313" y="40894"/>
                  </a:lnTo>
                  <a:lnTo>
                    <a:pt x="18161" y="41529"/>
                  </a:lnTo>
                  <a:lnTo>
                    <a:pt x="18376" y="42037"/>
                  </a:lnTo>
                  <a:lnTo>
                    <a:pt x="19405" y="41402"/>
                  </a:lnTo>
                  <a:lnTo>
                    <a:pt x="19456" y="40767"/>
                  </a:lnTo>
                  <a:lnTo>
                    <a:pt x="19723" y="40894"/>
                  </a:lnTo>
                  <a:lnTo>
                    <a:pt x="19659" y="41021"/>
                  </a:lnTo>
                  <a:lnTo>
                    <a:pt x="19558" y="41529"/>
                  </a:lnTo>
                  <a:lnTo>
                    <a:pt x="19939" y="42164"/>
                  </a:lnTo>
                  <a:lnTo>
                    <a:pt x="20612" y="40767"/>
                  </a:lnTo>
                  <a:lnTo>
                    <a:pt x="20726" y="41630"/>
                  </a:lnTo>
                  <a:lnTo>
                    <a:pt x="21590" y="42037"/>
                  </a:lnTo>
                  <a:lnTo>
                    <a:pt x="21513" y="41529"/>
                  </a:lnTo>
                  <a:lnTo>
                    <a:pt x="21463" y="41148"/>
                  </a:lnTo>
                  <a:lnTo>
                    <a:pt x="22047" y="41656"/>
                  </a:lnTo>
                  <a:lnTo>
                    <a:pt x="22466" y="41148"/>
                  </a:lnTo>
                  <a:lnTo>
                    <a:pt x="22682" y="40894"/>
                  </a:lnTo>
                  <a:lnTo>
                    <a:pt x="23164" y="41503"/>
                  </a:lnTo>
                  <a:lnTo>
                    <a:pt x="23075" y="41668"/>
                  </a:lnTo>
                  <a:lnTo>
                    <a:pt x="23495" y="42100"/>
                  </a:lnTo>
                  <a:lnTo>
                    <a:pt x="23406" y="41783"/>
                  </a:lnTo>
                  <a:lnTo>
                    <a:pt x="23304" y="41592"/>
                  </a:lnTo>
                  <a:lnTo>
                    <a:pt x="23520" y="40894"/>
                  </a:lnTo>
                  <a:lnTo>
                    <a:pt x="23583" y="40767"/>
                  </a:lnTo>
                  <a:lnTo>
                    <a:pt x="23660" y="40640"/>
                  </a:lnTo>
                  <a:lnTo>
                    <a:pt x="24307" y="42164"/>
                  </a:lnTo>
                  <a:lnTo>
                    <a:pt x="24574" y="40767"/>
                  </a:lnTo>
                  <a:lnTo>
                    <a:pt x="24358" y="42164"/>
                  </a:lnTo>
                  <a:lnTo>
                    <a:pt x="25628" y="42037"/>
                  </a:lnTo>
                  <a:lnTo>
                    <a:pt x="26136" y="41402"/>
                  </a:lnTo>
                  <a:lnTo>
                    <a:pt x="26035" y="41808"/>
                  </a:lnTo>
                  <a:lnTo>
                    <a:pt x="26454" y="41910"/>
                  </a:lnTo>
                  <a:lnTo>
                    <a:pt x="26212" y="42545"/>
                  </a:lnTo>
                  <a:lnTo>
                    <a:pt x="26695" y="42545"/>
                  </a:lnTo>
                  <a:lnTo>
                    <a:pt x="27063" y="42341"/>
                  </a:lnTo>
                  <a:lnTo>
                    <a:pt x="27165" y="41529"/>
                  </a:lnTo>
                  <a:lnTo>
                    <a:pt x="27863" y="43307"/>
                  </a:lnTo>
                  <a:lnTo>
                    <a:pt x="28638" y="41529"/>
                  </a:lnTo>
                  <a:lnTo>
                    <a:pt x="28689" y="41402"/>
                  </a:lnTo>
                  <a:lnTo>
                    <a:pt x="28968" y="40767"/>
                  </a:lnTo>
                  <a:lnTo>
                    <a:pt x="29019" y="40640"/>
                  </a:lnTo>
                  <a:lnTo>
                    <a:pt x="29083" y="40513"/>
                  </a:lnTo>
                  <a:lnTo>
                    <a:pt x="29324" y="42672"/>
                  </a:lnTo>
                  <a:lnTo>
                    <a:pt x="30810" y="42037"/>
                  </a:lnTo>
                  <a:lnTo>
                    <a:pt x="32016" y="41808"/>
                  </a:lnTo>
                  <a:lnTo>
                    <a:pt x="32156" y="41783"/>
                  </a:lnTo>
                  <a:lnTo>
                    <a:pt x="32054" y="41529"/>
                  </a:lnTo>
                  <a:lnTo>
                    <a:pt x="32245" y="41770"/>
                  </a:lnTo>
                  <a:lnTo>
                    <a:pt x="33439" y="41656"/>
                  </a:lnTo>
                  <a:lnTo>
                    <a:pt x="33286" y="42341"/>
                  </a:lnTo>
                  <a:lnTo>
                    <a:pt x="33883" y="41656"/>
                  </a:lnTo>
                  <a:lnTo>
                    <a:pt x="33997" y="41529"/>
                  </a:lnTo>
                  <a:lnTo>
                    <a:pt x="35090" y="42037"/>
                  </a:lnTo>
                  <a:lnTo>
                    <a:pt x="35204" y="42164"/>
                  </a:lnTo>
                  <a:lnTo>
                    <a:pt x="35255" y="42341"/>
                  </a:lnTo>
                  <a:lnTo>
                    <a:pt x="34798" y="42672"/>
                  </a:lnTo>
                  <a:lnTo>
                    <a:pt x="34658" y="42799"/>
                  </a:lnTo>
                  <a:lnTo>
                    <a:pt x="35902" y="42418"/>
                  </a:lnTo>
                  <a:lnTo>
                    <a:pt x="36715" y="43434"/>
                  </a:lnTo>
                  <a:lnTo>
                    <a:pt x="38112" y="42951"/>
                  </a:lnTo>
                  <a:lnTo>
                    <a:pt x="38087" y="42418"/>
                  </a:lnTo>
                  <a:lnTo>
                    <a:pt x="38023" y="42037"/>
                  </a:lnTo>
                  <a:lnTo>
                    <a:pt x="38963" y="41529"/>
                  </a:lnTo>
                  <a:lnTo>
                    <a:pt x="39319" y="41338"/>
                  </a:lnTo>
                  <a:lnTo>
                    <a:pt x="38887" y="42545"/>
                  </a:lnTo>
                  <a:lnTo>
                    <a:pt x="40551" y="41402"/>
                  </a:lnTo>
                  <a:lnTo>
                    <a:pt x="39649" y="43561"/>
                  </a:lnTo>
                  <a:lnTo>
                    <a:pt x="39814" y="43561"/>
                  </a:lnTo>
                  <a:lnTo>
                    <a:pt x="39966" y="43307"/>
                  </a:lnTo>
                  <a:lnTo>
                    <a:pt x="40068" y="42799"/>
                  </a:lnTo>
                  <a:lnTo>
                    <a:pt x="40259" y="42926"/>
                  </a:lnTo>
                  <a:lnTo>
                    <a:pt x="40220" y="43307"/>
                  </a:lnTo>
                  <a:lnTo>
                    <a:pt x="40005" y="43688"/>
                  </a:lnTo>
                  <a:lnTo>
                    <a:pt x="40843" y="43434"/>
                  </a:lnTo>
                  <a:lnTo>
                    <a:pt x="40678" y="42799"/>
                  </a:lnTo>
                  <a:lnTo>
                    <a:pt x="40652" y="42672"/>
                  </a:lnTo>
                  <a:lnTo>
                    <a:pt x="41338" y="42799"/>
                  </a:lnTo>
                  <a:lnTo>
                    <a:pt x="41300" y="43180"/>
                  </a:lnTo>
                  <a:lnTo>
                    <a:pt x="41148" y="43180"/>
                  </a:lnTo>
                  <a:lnTo>
                    <a:pt x="41021" y="43561"/>
                  </a:lnTo>
                  <a:lnTo>
                    <a:pt x="41338" y="43180"/>
                  </a:lnTo>
                  <a:lnTo>
                    <a:pt x="41770" y="42672"/>
                  </a:lnTo>
                  <a:lnTo>
                    <a:pt x="41884" y="42545"/>
                  </a:lnTo>
                  <a:lnTo>
                    <a:pt x="42418" y="42799"/>
                  </a:lnTo>
                  <a:lnTo>
                    <a:pt x="42405" y="43180"/>
                  </a:lnTo>
                  <a:lnTo>
                    <a:pt x="42722" y="43180"/>
                  </a:lnTo>
                  <a:lnTo>
                    <a:pt x="43662" y="42672"/>
                  </a:lnTo>
                  <a:lnTo>
                    <a:pt x="43992" y="42545"/>
                  </a:lnTo>
                  <a:lnTo>
                    <a:pt x="44335" y="42418"/>
                  </a:lnTo>
                  <a:lnTo>
                    <a:pt x="44856" y="42291"/>
                  </a:lnTo>
                  <a:lnTo>
                    <a:pt x="45631" y="42799"/>
                  </a:lnTo>
                  <a:lnTo>
                    <a:pt x="45351" y="44069"/>
                  </a:lnTo>
                  <a:lnTo>
                    <a:pt x="46215" y="43434"/>
                  </a:lnTo>
                  <a:lnTo>
                    <a:pt x="46621" y="44831"/>
                  </a:lnTo>
                  <a:lnTo>
                    <a:pt x="47548" y="44831"/>
                  </a:lnTo>
                  <a:lnTo>
                    <a:pt x="46951" y="43942"/>
                  </a:lnTo>
                  <a:lnTo>
                    <a:pt x="47828" y="44450"/>
                  </a:lnTo>
                  <a:lnTo>
                    <a:pt x="47942" y="43942"/>
                  </a:lnTo>
                  <a:lnTo>
                    <a:pt x="48044" y="43561"/>
                  </a:lnTo>
                  <a:lnTo>
                    <a:pt x="48933" y="44323"/>
                  </a:lnTo>
                  <a:lnTo>
                    <a:pt x="48768" y="44577"/>
                  </a:lnTo>
                  <a:lnTo>
                    <a:pt x="48653" y="44704"/>
                  </a:lnTo>
                  <a:lnTo>
                    <a:pt x="50038" y="45085"/>
                  </a:lnTo>
                  <a:lnTo>
                    <a:pt x="48856" y="44069"/>
                  </a:lnTo>
                  <a:lnTo>
                    <a:pt x="49110" y="43561"/>
                  </a:lnTo>
                  <a:lnTo>
                    <a:pt x="48996" y="43434"/>
                  </a:lnTo>
                  <a:lnTo>
                    <a:pt x="47993" y="42291"/>
                  </a:lnTo>
                  <a:lnTo>
                    <a:pt x="47663" y="41910"/>
                  </a:lnTo>
                  <a:lnTo>
                    <a:pt x="48704" y="42799"/>
                  </a:lnTo>
                  <a:lnTo>
                    <a:pt x="49022" y="42951"/>
                  </a:lnTo>
                  <a:lnTo>
                    <a:pt x="49542" y="43307"/>
                  </a:lnTo>
                  <a:lnTo>
                    <a:pt x="50012" y="43815"/>
                  </a:lnTo>
                  <a:lnTo>
                    <a:pt x="49809" y="43180"/>
                  </a:lnTo>
                  <a:lnTo>
                    <a:pt x="49453" y="42291"/>
                  </a:lnTo>
                  <a:lnTo>
                    <a:pt x="49771" y="42291"/>
                  </a:lnTo>
                  <a:lnTo>
                    <a:pt x="50114" y="42545"/>
                  </a:lnTo>
                  <a:lnTo>
                    <a:pt x="50876" y="43815"/>
                  </a:lnTo>
                  <a:lnTo>
                    <a:pt x="51104" y="43942"/>
                  </a:lnTo>
                  <a:lnTo>
                    <a:pt x="50304" y="42545"/>
                  </a:lnTo>
                  <a:lnTo>
                    <a:pt x="50609" y="42291"/>
                  </a:lnTo>
                  <a:lnTo>
                    <a:pt x="51066" y="41910"/>
                  </a:lnTo>
                  <a:lnTo>
                    <a:pt x="50711" y="41402"/>
                  </a:lnTo>
                  <a:lnTo>
                    <a:pt x="50520" y="41160"/>
                  </a:lnTo>
                  <a:lnTo>
                    <a:pt x="50939" y="41529"/>
                  </a:lnTo>
                  <a:lnTo>
                    <a:pt x="50368" y="40640"/>
                  </a:lnTo>
                  <a:lnTo>
                    <a:pt x="50634" y="40513"/>
                  </a:lnTo>
                  <a:lnTo>
                    <a:pt x="50761" y="40513"/>
                  </a:lnTo>
                  <a:lnTo>
                    <a:pt x="51193" y="40894"/>
                  </a:lnTo>
                  <a:lnTo>
                    <a:pt x="51295" y="40513"/>
                  </a:lnTo>
                  <a:lnTo>
                    <a:pt x="51371" y="40259"/>
                  </a:lnTo>
                  <a:lnTo>
                    <a:pt x="51447" y="40005"/>
                  </a:lnTo>
                  <a:lnTo>
                    <a:pt x="49809" y="40259"/>
                  </a:lnTo>
                  <a:lnTo>
                    <a:pt x="50228" y="39878"/>
                  </a:lnTo>
                  <a:lnTo>
                    <a:pt x="50520" y="39624"/>
                  </a:lnTo>
                  <a:lnTo>
                    <a:pt x="50685" y="39751"/>
                  </a:lnTo>
                  <a:lnTo>
                    <a:pt x="50774" y="40005"/>
                  </a:lnTo>
                  <a:lnTo>
                    <a:pt x="50939" y="39624"/>
                  </a:lnTo>
                  <a:lnTo>
                    <a:pt x="51104" y="39243"/>
                  </a:lnTo>
                  <a:lnTo>
                    <a:pt x="51155" y="38862"/>
                  </a:lnTo>
                  <a:lnTo>
                    <a:pt x="50660" y="37846"/>
                  </a:lnTo>
                  <a:lnTo>
                    <a:pt x="50749" y="37211"/>
                  </a:lnTo>
                  <a:lnTo>
                    <a:pt x="51041" y="36703"/>
                  </a:lnTo>
                  <a:lnTo>
                    <a:pt x="52197" y="36576"/>
                  </a:lnTo>
                  <a:lnTo>
                    <a:pt x="52120" y="36322"/>
                  </a:lnTo>
                  <a:lnTo>
                    <a:pt x="52019" y="36195"/>
                  </a:lnTo>
                  <a:lnTo>
                    <a:pt x="51917" y="36068"/>
                  </a:lnTo>
                  <a:lnTo>
                    <a:pt x="51663" y="35306"/>
                  </a:lnTo>
                  <a:lnTo>
                    <a:pt x="51625" y="35179"/>
                  </a:lnTo>
                  <a:lnTo>
                    <a:pt x="51498" y="34798"/>
                  </a:lnTo>
                  <a:lnTo>
                    <a:pt x="51333" y="34163"/>
                  </a:lnTo>
                  <a:lnTo>
                    <a:pt x="51435" y="33909"/>
                  </a:lnTo>
                  <a:lnTo>
                    <a:pt x="51384" y="33782"/>
                  </a:lnTo>
                  <a:lnTo>
                    <a:pt x="49784" y="33528"/>
                  </a:lnTo>
                  <a:lnTo>
                    <a:pt x="52285" y="33147"/>
                  </a:lnTo>
                  <a:lnTo>
                    <a:pt x="51714" y="32651"/>
                  </a:lnTo>
                  <a:lnTo>
                    <a:pt x="52463" y="32766"/>
                  </a:lnTo>
                  <a:lnTo>
                    <a:pt x="52285" y="32651"/>
                  </a:lnTo>
                  <a:lnTo>
                    <a:pt x="52349" y="32512"/>
                  </a:lnTo>
                  <a:lnTo>
                    <a:pt x="52628" y="32004"/>
                  </a:lnTo>
                  <a:lnTo>
                    <a:pt x="52133" y="31242"/>
                  </a:lnTo>
                  <a:lnTo>
                    <a:pt x="52019" y="30988"/>
                  </a:lnTo>
                  <a:lnTo>
                    <a:pt x="51689" y="29845"/>
                  </a:lnTo>
                  <a:lnTo>
                    <a:pt x="52082" y="30099"/>
                  </a:lnTo>
                  <a:lnTo>
                    <a:pt x="52362" y="29845"/>
                  </a:lnTo>
                  <a:lnTo>
                    <a:pt x="52438" y="28956"/>
                  </a:lnTo>
                  <a:lnTo>
                    <a:pt x="52489" y="28829"/>
                  </a:lnTo>
                  <a:lnTo>
                    <a:pt x="52679" y="28448"/>
                  </a:lnTo>
                  <a:lnTo>
                    <a:pt x="52285" y="28321"/>
                  </a:lnTo>
                  <a:lnTo>
                    <a:pt x="52387" y="28067"/>
                  </a:lnTo>
                  <a:lnTo>
                    <a:pt x="51752" y="28067"/>
                  </a:lnTo>
                  <a:lnTo>
                    <a:pt x="54000" y="27051"/>
                  </a:lnTo>
                  <a:lnTo>
                    <a:pt x="54292" y="26924"/>
                  </a:lnTo>
                  <a:close/>
                </a:path>
                <a:path w="62229" h="45085">
                  <a:moveTo>
                    <a:pt x="54952" y="16256"/>
                  </a:moveTo>
                  <a:lnTo>
                    <a:pt x="54635" y="16129"/>
                  </a:lnTo>
                  <a:lnTo>
                    <a:pt x="54686" y="16256"/>
                  </a:lnTo>
                  <a:lnTo>
                    <a:pt x="54813" y="16383"/>
                  </a:lnTo>
                  <a:lnTo>
                    <a:pt x="54952" y="16256"/>
                  </a:lnTo>
                  <a:close/>
                </a:path>
                <a:path w="62229" h="45085">
                  <a:moveTo>
                    <a:pt x="55029" y="5778"/>
                  </a:moveTo>
                  <a:lnTo>
                    <a:pt x="54978" y="5918"/>
                  </a:lnTo>
                  <a:lnTo>
                    <a:pt x="55029" y="5778"/>
                  </a:lnTo>
                  <a:close/>
                </a:path>
                <a:path w="62229" h="45085">
                  <a:moveTo>
                    <a:pt x="55321" y="16383"/>
                  </a:moveTo>
                  <a:lnTo>
                    <a:pt x="55219" y="16002"/>
                  </a:lnTo>
                  <a:lnTo>
                    <a:pt x="54952" y="16256"/>
                  </a:lnTo>
                  <a:lnTo>
                    <a:pt x="55321" y="16383"/>
                  </a:lnTo>
                  <a:close/>
                </a:path>
                <a:path w="62229" h="45085">
                  <a:moveTo>
                    <a:pt x="56553" y="14160"/>
                  </a:moveTo>
                  <a:lnTo>
                    <a:pt x="56502" y="14008"/>
                  </a:lnTo>
                  <a:lnTo>
                    <a:pt x="56451" y="13868"/>
                  </a:lnTo>
                  <a:lnTo>
                    <a:pt x="56553" y="14160"/>
                  </a:lnTo>
                  <a:close/>
                </a:path>
                <a:path w="62229" h="45085">
                  <a:moveTo>
                    <a:pt x="56616" y="14655"/>
                  </a:moveTo>
                  <a:lnTo>
                    <a:pt x="56540" y="14401"/>
                  </a:lnTo>
                  <a:lnTo>
                    <a:pt x="56337" y="14160"/>
                  </a:lnTo>
                  <a:lnTo>
                    <a:pt x="55905" y="13639"/>
                  </a:lnTo>
                  <a:lnTo>
                    <a:pt x="56057" y="14173"/>
                  </a:lnTo>
                  <a:lnTo>
                    <a:pt x="56197" y="14160"/>
                  </a:lnTo>
                  <a:lnTo>
                    <a:pt x="56616" y="14655"/>
                  </a:lnTo>
                  <a:close/>
                </a:path>
                <a:path w="62229" h="45085">
                  <a:moveTo>
                    <a:pt x="56857" y="6223"/>
                  </a:moveTo>
                  <a:lnTo>
                    <a:pt x="56591" y="6350"/>
                  </a:lnTo>
                  <a:lnTo>
                    <a:pt x="56857" y="6223"/>
                  </a:lnTo>
                  <a:close/>
                </a:path>
                <a:path w="62229" h="45085">
                  <a:moveTo>
                    <a:pt x="56959" y="13931"/>
                  </a:moveTo>
                  <a:close/>
                </a:path>
                <a:path w="62229" h="45085">
                  <a:moveTo>
                    <a:pt x="57035" y="13881"/>
                  </a:moveTo>
                  <a:lnTo>
                    <a:pt x="57010" y="13754"/>
                  </a:lnTo>
                  <a:lnTo>
                    <a:pt x="56959" y="13563"/>
                  </a:lnTo>
                  <a:lnTo>
                    <a:pt x="56984" y="13779"/>
                  </a:lnTo>
                  <a:lnTo>
                    <a:pt x="56959" y="13931"/>
                  </a:lnTo>
                  <a:close/>
                </a:path>
                <a:path w="62229" h="45085">
                  <a:moveTo>
                    <a:pt x="57099" y="12573"/>
                  </a:moveTo>
                  <a:lnTo>
                    <a:pt x="57048" y="12446"/>
                  </a:lnTo>
                  <a:lnTo>
                    <a:pt x="56756" y="12192"/>
                  </a:lnTo>
                  <a:lnTo>
                    <a:pt x="56845" y="12573"/>
                  </a:lnTo>
                  <a:lnTo>
                    <a:pt x="57099" y="12573"/>
                  </a:lnTo>
                  <a:close/>
                </a:path>
                <a:path w="62229" h="45085">
                  <a:moveTo>
                    <a:pt x="57150" y="13754"/>
                  </a:moveTo>
                  <a:lnTo>
                    <a:pt x="57035" y="13881"/>
                  </a:lnTo>
                  <a:lnTo>
                    <a:pt x="57061" y="14033"/>
                  </a:lnTo>
                  <a:lnTo>
                    <a:pt x="57124" y="13881"/>
                  </a:lnTo>
                  <a:lnTo>
                    <a:pt x="57150" y="13754"/>
                  </a:lnTo>
                  <a:close/>
                </a:path>
                <a:path w="62229" h="45085">
                  <a:moveTo>
                    <a:pt x="58064" y="13017"/>
                  </a:moveTo>
                  <a:lnTo>
                    <a:pt x="57975" y="13208"/>
                  </a:lnTo>
                  <a:lnTo>
                    <a:pt x="57810" y="13449"/>
                  </a:lnTo>
                  <a:lnTo>
                    <a:pt x="57708" y="13716"/>
                  </a:lnTo>
                  <a:lnTo>
                    <a:pt x="58026" y="13462"/>
                  </a:lnTo>
                  <a:lnTo>
                    <a:pt x="58064" y="13017"/>
                  </a:lnTo>
                  <a:close/>
                </a:path>
                <a:path w="62229" h="45085">
                  <a:moveTo>
                    <a:pt x="58191" y="7162"/>
                  </a:moveTo>
                  <a:lnTo>
                    <a:pt x="58127" y="6985"/>
                  </a:lnTo>
                  <a:lnTo>
                    <a:pt x="58000" y="6896"/>
                  </a:lnTo>
                  <a:lnTo>
                    <a:pt x="58026" y="7239"/>
                  </a:lnTo>
                  <a:lnTo>
                    <a:pt x="58191" y="7162"/>
                  </a:lnTo>
                  <a:close/>
                </a:path>
                <a:path w="62229" h="45085">
                  <a:moveTo>
                    <a:pt x="58280" y="13411"/>
                  </a:moveTo>
                  <a:lnTo>
                    <a:pt x="58127" y="13449"/>
                  </a:lnTo>
                  <a:lnTo>
                    <a:pt x="58153" y="13589"/>
                  </a:lnTo>
                  <a:lnTo>
                    <a:pt x="58280" y="13411"/>
                  </a:lnTo>
                  <a:close/>
                </a:path>
                <a:path w="62229" h="45085">
                  <a:moveTo>
                    <a:pt x="58521" y="13906"/>
                  </a:moveTo>
                  <a:lnTo>
                    <a:pt x="58521" y="14046"/>
                  </a:lnTo>
                  <a:lnTo>
                    <a:pt x="58521" y="13906"/>
                  </a:lnTo>
                  <a:close/>
                </a:path>
                <a:path w="62229" h="45085">
                  <a:moveTo>
                    <a:pt x="58635" y="13830"/>
                  </a:moveTo>
                  <a:close/>
                </a:path>
                <a:path w="62229" h="45085">
                  <a:moveTo>
                    <a:pt x="58737" y="6223"/>
                  </a:moveTo>
                  <a:lnTo>
                    <a:pt x="58000" y="5842"/>
                  </a:lnTo>
                  <a:lnTo>
                    <a:pt x="57429" y="6477"/>
                  </a:lnTo>
                  <a:lnTo>
                    <a:pt x="58000" y="6896"/>
                  </a:lnTo>
                  <a:lnTo>
                    <a:pt x="57988" y="6731"/>
                  </a:lnTo>
                  <a:lnTo>
                    <a:pt x="58737" y="6223"/>
                  </a:lnTo>
                  <a:close/>
                </a:path>
                <a:path w="62229" h="45085">
                  <a:moveTo>
                    <a:pt x="58851" y="13614"/>
                  </a:moveTo>
                  <a:lnTo>
                    <a:pt x="58635" y="13817"/>
                  </a:lnTo>
                  <a:lnTo>
                    <a:pt x="58788" y="13855"/>
                  </a:lnTo>
                  <a:lnTo>
                    <a:pt x="58851" y="13614"/>
                  </a:lnTo>
                  <a:close/>
                </a:path>
                <a:path w="62229" h="45085">
                  <a:moveTo>
                    <a:pt x="60731" y="7493"/>
                  </a:moveTo>
                  <a:lnTo>
                    <a:pt x="60553" y="6604"/>
                  </a:lnTo>
                  <a:lnTo>
                    <a:pt x="60172" y="6858"/>
                  </a:lnTo>
                  <a:lnTo>
                    <a:pt x="60058" y="7086"/>
                  </a:lnTo>
                  <a:lnTo>
                    <a:pt x="60731" y="7493"/>
                  </a:lnTo>
                  <a:close/>
                </a:path>
                <a:path w="62229" h="45085">
                  <a:moveTo>
                    <a:pt x="61925" y="11722"/>
                  </a:moveTo>
                  <a:lnTo>
                    <a:pt x="61912" y="11531"/>
                  </a:lnTo>
                  <a:lnTo>
                    <a:pt x="61912" y="11404"/>
                  </a:lnTo>
                  <a:lnTo>
                    <a:pt x="61899" y="11264"/>
                  </a:lnTo>
                  <a:lnTo>
                    <a:pt x="61607" y="10528"/>
                  </a:lnTo>
                  <a:lnTo>
                    <a:pt x="61556" y="10668"/>
                  </a:lnTo>
                  <a:lnTo>
                    <a:pt x="61353" y="10490"/>
                  </a:lnTo>
                  <a:lnTo>
                    <a:pt x="61099" y="10604"/>
                  </a:lnTo>
                  <a:lnTo>
                    <a:pt x="61061" y="10820"/>
                  </a:lnTo>
                  <a:lnTo>
                    <a:pt x="61074" y="11049"/>
                  </a:lnTo>
                  <a:lnTo>
                    <a:pt x="61125" y="11201"/>
                  </a:lnTo>
                  <a:lnTo>
                    <a:pt x="61366" y="11595"/>
                  </a:lnTo>
                  <a:lnTo>
                    <a:pt x="60883" y="12014"/>
                  </a:lnTo>
                  <a:lnTo>
                    <a:pt x="60553" y="12166"/>
                  </a:lnTo>
                  <a:lnTo>
                    <a:pt x="60337" y="11950"/>
                  </a:lnTo>
                  <a:lnTo>
                    <a:pt x="60020" y="11811"/>
                  </a:lnTo>
                  <a:lnTo>
                    <a:pt x="59804" y="11938"/>
                  </a:lnTo>
                  <a:lnTo>
                    <a:pt x="59575" y="12242"/>
                  </a:lnTo>
                  <a:lnTo>
                    <a:pt x="59524" y="12001"/>
                  </a:lnTo>
                  <a:lnTo>
                    <a:pt x="59626" y="11747"/>
                  </a:lnTo>
                  <a:lnTo>
                    <a:pt x="59664" y="11569"/>
                  </a:lnTo>
                  <a:lnTo>
                    <a:pt x="59321" y="12014"/>
                  </a:lnTo>
                  <a:lnTo>
                    <a:pt x="58978" y="12865"/>
                  </a:lnTo>
                  <a:lnTo>
                    <a:pt x="59055" y="13804"/>
                  </a:lnTo>
                  <a:lnTo>
                    <a:pt x="59372" y="12852"/>
                  </a:lnTo>
                  <a:lnTo>
                    <a:pt x="59397" y="13271"/>
                  </a:lnTo>
                  <a:lnTo>
                    <a:pt x="59804" y="12153"/>
                  </a:lnTo>
                  <a:lnTo>
                    <a:pt x="60058" y="12065"/>
                  </a:lnTo>
                  <a:lnTo>
                    <a:pt x="60147" y="12522"/>
                  </a:lnTo>
                  <a:lnTo>
                    <a:pt x="60058" y="12890"/>
                  </a:lnTo>
                  <a:lnTo>
                    <a:pt x="60121" y="12763"/>
                  </a:lnTo>
                  <a:lnTo>
                    <a:pt x="60375" y="12877"/>
                  </a:lnTo>
                  <a:lnTo>
                    <a:pt x="60604" y="12877"/>
                  </a:lnTo>
                  <a:lnTo>
                    <a:pt x="60782" y="12852"/>
                  </a:lnTo>
                  <a:lnTo>
                    <a:pt x="61201" y="12827"/>
                  </a:lnTo>
                  <a:lnTo>
                    <a:pt x="61544" y="12446"/>
                  </a:lnTo>
                  <a:lnTo>
                    <a:pt x="61785" y="12204"/>
                  </a:lnTo>
                  <a:lnTo>
                    <a:pt x="61925" y="11722"/>
                  </a:lnTo>
                  <a:close/>
                </a:path>
                <a:path w="62229" h="45085">
                  <a:moveTo>
                    <a:pt x="62001" y="9271"/>
                  </a:moveTo>
                  <a:lnTo>
                    <a:pt x="61429" y="8001"/>
                  </a:lnTo>
                  <a:lnTo>
                    <a:pt x="61379" y="7874"/>
                  </a:lnTo>
                  <a:lnTo>
                    <a:pt x="61264" y="7620"/>
                  </a:lnTo>
                  <a:lnTo>
                    <a:pt x="60350" y="7747"/>
                  </a:lnTo>
                  <a:lnTo>
                    <a:pt x="59944" y="7874"/>
                  </a:lnTo>
                  <a:lnTo>
                    <a:pt x="59918" y="7493"/>
                  </a:lnTo>
                  <a:lnTo>
                    <a:pt x="59918" y="7366"/>
                  </a:lnTo>
                  <a:lnTo>
                    <a:pt x="59905" y="7112"/>
                  </a:lnTo>
                  <a:lnTo>
                    <a:pt x="59563" y="7112"/>
                  </a:lnTo>
                  <a:lnTo>
                    <a:pt x="59474" y="6350"/>
                  </a:lnTo>
                  <a:lnTo>
                    <a:pt x="59385" y="6223"/>
                  </a:lnTo>
                  <a:lnTo>
                    <a:pt x="58902" y="6477"/>
                  </a:lnTo>
                  <a:lnTo>
                    <a:pt x="58432" y="6858"/>
                  </a:lnTo>
                  <a:lnTo>
                    <a:pt x="58191" y="7162"/>
                  </a:lnTo>
                  <a:lnTo>
                    <a:pt x="58102" y="7289"/>
                  </a:lnTo>
                  <a:lnTo>
                    <a:pt x="58102" y="11798"/>
                  </a:lnTo>
                  <a:lnTo>
                    <a:pt x="57975" y="11049"/>
                  </a:lnTo>
                  <a:lnTo>
                    <a:pt x="58064" y="11353"/>
                  </a:lnTo>
                  <a:lnTo>
                    <a:pt x="58102" y="11798"/>
                  </a:lnTo>
                  <a:lnTo>
                    <a:pt x="58102" y="7289"/>
                  </a:lnTo>
                  <a:lnTo>
                    <a:pt x="57480" y="7493"/>
                  </a:lnTo>
                  <a:lnTo>
                    <a:pt x="57226" y="7112"/>
                  </a:lnTo>
                  <a:lnTo>
                    <a:pt x="57137" y="6985"/>
                  </a:lnTo>
                  <a:lnTo>
                    <a:pt x="57162" y="6350"/>
                  </a:lnTo>
                  <a:lnTo>
                    <a:pt x="56578" y="6985"/>
                  </a:lnTo>
                  <a:lnTo>
                    <a:pt x="56489" y="6604"/>
                  </a:lnTo>
                  <a:lnTo>
                    <a:pt x="56565" y="6400"/>
                  </a:lnTo>
                  <a:lnTo>
                    <a:pt x="56235" y="6604"/>
                  </a:lnTo>
                  <a:lnTo>
                    <a:pt x="56070" y="6502"/>
                  </a:lnTo>
                  <a:lnTo>
                    <a:pt x="56070" y="11176"/>
                  </a:lnTo>
                  <a:lnTo>
                    <a:pt x="55930" y="11303"/>
                  </a:lnTo>
                  <a:lnTo>
                    <a:pt x="55994" y="11137"/>
                  </a:lnTo>
                  <a:lnTo>
                    <a:pt x="56070" y="6502"/>
                  </a:lnTo>
                  <a:lnTo>
                    <a:pt x="55867" y="6350"/>
                  </a:lnTo>
                  <a:lnTo>
                    <a:pt x="55702" y="7112"/>
                  </a:lnTo>
                  <a:lnTo>
                    <a:pt x="55651" y="6985"/>
                  </a:lnTo>
                  <a:lnTo>
                    <a:pt x="55600" y="6858"/>
                  </a:lnTo>
                  <a:lnTo>
                    <a:pt x="55549" y="6731"/>
                  </a:lnTo>
                  <a:lnTo>
                    <a:pt x="55321" y="6858"/>
                  </a:lnTo>
                  <a:lnTo>
                    <a:pt x="54902" y="6604"/>
                  </a:lnTo>
                  <a:lnTo>
                    <a:pt x="54991" y="5969"/>
                  </a:lnTo>
                  <a:lnTo>
                    <a:pt x="54864" y="6223"/>
                  </a:lnTo>
                  <a:lnTo>
                    <a:pt x="54343" y="6985"/>
                  </a:lnTo>
                  <a:lnTo>
                    <a:pt x="54038" y="6985"/>
                  </a:lnTo>
                  <a:lnTo>
                    <a:pt x="54140" y="6731"/>
                  </a:lnTo>
                  <a:lnTo>
                    <a:pt x="54711" y="5461"/>
                  </a:lnTo>
                  <a:lnTo>
                    <a:pt x="52933" y="6731"/>
                  </a:lnTo>
                  <a:lnTo>
                    <a:pt x="52971" y="6477"/>
                  </a:lnTo>
                  <a:lnTo>
                    <a:pt x="53238" y="5080"/>
                  </a:lnTo>
                  <a:lnTo>
                    <a:pt x="52705" y="6477"/>
                  </a:lnTo>
                  <a:lnTo>
                    <a:pt x="52463" y="6223"/>
                  </a:lnTo>
                  <a:lnTo>
                    <a:pt x="51752" y="5461"/>
                  </a:lnTo>
                  <a:lnTo>
                    <a:pt x="50952" y="6223"/>
                  </a:lnTo>
                  <a:lnTo>
                    <a:pt x="50901" y="5803"/>
                  </a:lnTo>
                  <a:lnTo>
                    <a:pt x="50774" y="5715"/>
                  </a:lnTo>
                  <a:lnTo>
                    <a:pt x="50711" y="5334"/>
                  </a:lnTo>
                  <a:lnTo>
                    <a:pt x="50495" y="4953"/>
                  </a:lnTo>
                  <a:lnTo>
                    <a:pt x="50304" y="6223"/>
                  </a:lnTo>
                  <a:lnTo>
                    <a:pt x="49644" y="6350"/>
                  </a:lnTo>
                  <a:lnTo>
                    <a:pt x="49225" y="7112"/>
                  </a:lnTo>
                  <a:lnTo>
                    <a:pt x="49009" y="6350"/>
                  </a:lnTo>
                  <a:lnTo>
                    <a:pt x="48983" y="6223"/>
                  </a:lnTo>
                  <a:lnTo>
                    <a:pt x="48882" y="5842"/>
                  </a:lnTo>
                  <a:lnTo>
                    <a:pt x="49695" y="5715"/>
                  </a:lnTo>
                  <a:lnTo>
                    <a:pt x="49580" y="5588"/>
                  </a:lnTo>
                  <a:lnTo>
                    <a:pt x="48717" y="5461"/>
                  </a:lnTo>
                  <a:lnTo>
                    <a:pt x="48768" y="6223"/>
                  </a:lnTo>
                  <a:lnTo>
                    <a:pt x="48615" y="5842"/>
                  </a:lnTo>
                  <a:lnTo>
                    <a:pt x="48475" y="5461"/>
                  </a:lnTo>
                  <a:lnTo>
                    <a:pt x="48488" y="5842"/>
                  </a:lnTo>
                  <a:lnTo>
                    <a:pt x="48412" y="4826"/>
                  </a:lnTo>
                  <a:lnTo>
                    <a:pt x="48145" y="6350"/>
                  </a:lnTo>
                  <a:lnTo>
                    <a:pt x="48107" y="5969"/>
                  </a:lnTo>
                  <a:lnTo>
                    <a:pt x="48018" y="5080"/>
                  </a:lnTo>
                  <a:lnTo>
                    <a:pt x="47586" y="5969"/>
                  </a:lnTo>
                  <a:lnTo>
                    <a:pt x="47510" y="5842"/>
                  </a:lnTo>
                  <a:lnTo>
                    <a:pt x="47193" y="5207"/>
                  </a:lnTo>
                  <a:lnTo>
                    <a:pt x="47244" y="4953"/>
                  </a:lnTo>
                  <a:lnTo>
                    <a:pt x="47612" y="4572"/>
                  </a:lnTo>
                  <a:lnTo>
                    <a:pt x="46951" y="4953"/>
                  </a:lnTo>
                  <a:lnTo>
                    <a:pt x="46850" y="4737"/>
                  </a:lnTo>
                  <a:lnTo>
                    <a:pt x="46888" y="4953"/>
                  </a:lnTo>
                  <a:lnTo>
                    <a:pt x="46761" y="5334"/>
                  </a:lnTo>
                  <a:lnTo>
                    <a:pt x="46647" y="5600"/>
                  </a:lnTo>
                  <a:lnTo>
                    <a:pt x="45897" y="5842"/>
                  </a:lnTo>
                  <a:lnTo>
                    <a:pt x="46024" y="5588"/>
                  </a:lnTo>
                  <a:lnTo>
                    <a:pt x="46164" y="5334"/>
                  </a:lnTo>
                  <a:lnTo>
                    <a:pt x="46367" y="4953"/>
                  </a:lnTo>
                  <a:lnTo>
                    <a:pt x="46266" y="4191"/>
                  </a:lnTo>
                  <a:lnTo>
                    <a:pt x="45758" y="4445"/>
                  </a:lnTo>
                  <a:lnTo>
                    <a:pt x="45262" y="5334"/>
                  </a:lnTo>
                  <a:lnTo>
                    <a:pt x="44932" y="5334"/>
                  </a:lnTo>
                  <a:lnTo>
                    <a:pt x="44919" y="5080"/>
                  </a:lnTo>
                  <a:lnTo>
                    <a:pt x="44983" y="4826"/>
                  </a:lnTo>
                  <a:lnTo>
                    <a:pt x="44780" y="5080"/>
                  </a:lnTo>
                  <a:lnTo>
                    <a:pt x="44373" y="5588"/>
                  </a:lnTo>
                  <a:lnTo>
                    <a:pt x="43510" y="4699"/>
                  </a:lnTo>
                  <a:lnTo>
                    <a:pt x="42799" y="5715"/>
                  </a:lnTo>
                  <a:lnTo>
                    <a:pt x="42646" y="6985"/>
                  </a:lnTo>
                  <a:lnTo>
                    <a:pt x="42354" y="6985"/>
                  </a:lnTo>
                  <a:lnTo>
                    <a:pt x="42037" y="7620"/>
                  </a:lnTo>
                  <a:lnTo>
                    <a:pt x="42024" y="7112"/>
                  </a:lnTo>
                  <a:lnTo>
                    <a:pt x="42024" y="6858"/>
                  </a:lnTo>
                  <a:lnTo>
                    <a:pt x="42189" y="6858"/>
                  </a:lnTo>
                  <a:lnTo>
                    <a:pt x="42214" y="6731"/>
                  </a:lnTo>
                  <a:lnTo>
                    <a:pt x="42354" y="6350"/>
                  </a:lnTo>
                  <a:lnTo>
                    <a:pt x="42024" y="6731"/>
                  </a:lnTo>
                  <a:lnTo>
                    <a:pt x="41998" y="6604"/>
                  </a:lnTo>
                  <a:lnTo>
                    <a:pt x="41948" y="6096"/>
                  </a:lnTo>
                  <a:lnTo>
                    <a:pt x="41922" y="5867"/>
                  </a:lnTo>
                  <a:lnTo>
                    <a:pt x="41846" y="6096"/>
                  </a:lnTo>
                  <a:lnTo>
                    <a:pt x="41173" y="6604"/>
                  </a:lnTo>
                  <a:lnTo>
                    <a:pt x="40779" y="6223"/>
                  </a:lnTo>
                  <a:lnTo>
                    <a:pt x="40817" y="5207"/>
                  </a:lnTo>
                  <a:lnTo>
                    <a:pt x="41757" y="6032"/>
                  </a:lnTo>
                  <a:lnTo>
                    <a:pt x="41643" y="5664"/>
                  </a:lnTo>
                  <a:lnTo>
                    <a:pt x="41427" y="5207"/>
                  </a:lnTo>
                  <a:lnTo>
                    <a:pt x="41376" y="5080"/>
                  </a:lnTo>
                  <a:lnTo>
                    <a:pt x="41998" y="5588"/>
                  </a:lnTo>
                  <a:lnTo>
                    <a:pt x="41910" y="5080"/>
                  </a:lnTo>
                  <a:lnTo>
                    <a:pt x="41783" y="4318"/>
                  </a:lnTo>
                  <a:lnTo>
                    <a:pt x="41706" y="3810"/>
                  </a:lnTo>
                  <a:lnTo>
                    <a:pt x="42379" y="5664"/>
                  </a:lnTo>
                  <a:lnTo>
                    <a:pt x="42151" y="3937"/>
                  </a:lnTo>
                  <a:lnTo>
                    <a:pt x="41859" y="3810"/>
                  </a:lnTo>
                  <a:lnTo>
                    <a:pt x="41300" y="3556"/>
                  </a:lnTo>
                  <a:lnTo>
                    <a:pt x="41097" y="4318"/>
                  </a:lnTo>
                  <a:lnTo>
                    <a:pt x="40246" y="3937"/>
                  </a:lnTo>
                  <a:lnTo>
                    <a:pt x="40170" y="4064"/>
                  </a:lnTo>
                  <a:lnTo>
                    <a:pt x="40081" y="4572"/>
                  </a:lnTo>
                  <a:lnTo>
                    <a:pt x="40132" y="4826"/>
                  </a:lnTo>
                  <a:lnTo>
                    <a:pt x="39916" y="5334"/>
                  </a:lnTo>
                  <a:lnTo>
                    <a:pt x="38531" y="6223"/>
                  </a:lnTo>
                  <a:lnTo>
                    <a:pt x="38608" y="5842"/>
                  </a:lnTo>
                  <a:lnTo>
                    <a:pt x="39268" y="2540"/>
                  </a:lnTo>
                  <a:lnTo>
                    <a:pt x="38163" y="3810"/>
                  </a:lnTo>
                  <a:lnTo>
                    <a:pt x="37922" y="4279"/>
                  </a:lnTo>
                  <a:lnTo>
                    <a:pt x="37807" y="4572"/>
                  </a:lnTo>
                  <a:lnTo>
                    <a:pt x="37566" y="5842"/>
                  </a:lnTo>
                  <a:lnTo>
                    <a:pt x="37312" y="5461"/>
                  </a:lnTo>
                  <a:lnTo>
                    <a:pt x="37071" y="5080"/>
                  </a:lnTo>
                  <a:lnTo>
                    <a:pt x="37185" y="4356"/>
                  </a:lnTo>
                  <a:lnTo>
                    <a:pt x="37376" y="3810"/>
                  </a:lnTo>
                  <a:lnTo>
                    <a:pt x="36525" y="3683"/>
                  </a:lnTo>
                  <a:lnTo>
                    <a:pt x="36588" y="4318"/>
                  </a:lnTo>
                  <a:lnTo>
                    <a:pt x="36652" y="5461"/>
                  </a:lnTo>
                  <a:lnTo>
                    <a:pt x="36423" y="5207"/>
                  </a:lnTo>
                  <a:lnTo>
                    <a:pt x="35966" y="4699"/>
                  </a:lnTo>
                  <a:lnTo>
                    <a:pt x="35521" y="4699"/>
                  </a:lnTo>
                  <a:lnTo>
                    <a:pt x="35521" y="4445"/>
                  </a:lnTo>
                  <a:lnTo>
                    <a:pt x="35534" y="4318"/>
                  </a:lnTo>
                  <a:lnTo>
                    <a:pt x="35560" y="3556"/>
                  </a:lnTo>
                  <a:lnTo>
                    <a:pt x="34632" y="3683"/>
                  </a:lnTo>
                  <a:lnTo>
                    <a:pt x="33528" y="4318"/>
                  </a:lnTo>
                  <a:lnTo>
                    <a:pt x="32473" y="4318"/>
                  </a:lnTo>
                  <a:lnTo>
                    <a:pt x="32524" y="4191"/>
                  </a:lnTo>
                  <a:lnTo>
                    <a:pt x="32715" y="3810"/>
                  </a:lnTo>
                  <a:lnTo>
                    <a:pt x="32791" y="3683"/>
                  </a:lnTo>
                  <a:lnTo>
                    <a:pt x="32600" y="3429"/>
                  </a:lnTo>
                  <a:lnTo>
                    <a:pt x="31737" y="3594"/>
                  </a:lnTo>
                  <a:lnTo>
                    <a:pt x="31737" y="4572"/>
                  </a:lnTo>
                  <a:lnTo>
                    <a:pt x="31661" y="5207"/>
                  </a:lnTo>
                  <a:lnTo>
                    <a:pt x="31534" y="5207"/>
                  </a:lnTo>
                  <a:lnTo>
                    <a:pt x="31635" y="4953"/>
                  </a:lnTo>
                  <a:lnTo>
                    <a:pt x="31356" y="4699"/>
                  </a:lnTo>
                  <a:lnTo>
                    <a:pt x="31229" y="4470"/>
                  </a:lnTo>
                  <a:lnTo>
                    <a:pt x="31229" y="9398"/>
                  </a:lnTo>
                  <a:lnTo>
                    <a:pt x="30518" y="9271"/>
                  </a:lnTo>
                  <a:lnTo>
                    <a:pt x="30137" y="9271"/>
                  </a:lnTo>
                  <a:lnTo>
                    <a:pt x="30187" y="9144"/>
                  </a:lnTo>
                  <a:lnTo>
                    <a:pt x="30683" y="8001"/>
                  </a:lnTo>
                  <a:lnTo>
                    <a:pt x="31127" y="8763"/>
                  </a:lnTo>
                  <a:lnTo>
                    <a:pt x="31229" y="9398"/>
                  </a:lnTo>
                  <a:lnTo>
                    <a:pt x="31229" y="4470"/>
                  </a:lnTo>
                  <a:lnTo>
                    <a:pt x="31356" y="4572"/>
                  </a:lnTo>
                  <a:lnTo>
                    <a:pt x="31737" y="4572"/>
                  </a:lnTo>
                  <a:lnTo>
                    <a:pt x="31737" y="3594"/>
                  </a:lnTo>
                  <a:lnTo>
                    <a:pt x="31254" y="3683"/>
                  </a:lnTo>
                  <a:lnTo>
                    <a:pt x="30568" y="3302"/>
                  </a:lnTo>
                  <a:lnTo>
                    <a:pt x="29883" y="2921"/>
                  </a:lnTo>
                  <a:lnTo>
                    <a:pt x="28727" y="2159"/>
                  </a:lnTo>
                  <a:lnTo>
                    <a:pt x="28130" y="2921"/>
                  </a:lnTo>
                  <a:lnTo>
                    <a:pt x="27749" y="3302"/>
                  </a:lnTo>
                  <a:lnTo>
                    <a:pt x="27470" y="3302"/>
                  </a:lnTo>
                  <a:lnTo>
                    <a:pt x="27559" y="2540"/>
                  </a:lnTo>
                  <a:lnTo>
                    <a:pt x="27673" y="2413"/>
                  </a:lnTo>
                  <a:lnTo>
                    <a:pt x="26708" y="3048"/>
                  </a:lnTo>
                  <a:lnTo>
                    <a:pt x="25031" y="3810"/>
                  </a:lnTo>
                  <a:lnTo>
                    <a:pt x="24434" y="2921"/>
                  </a:lnTo>
                  <a:lnTo>
                    <a:pt x="24472" y="2413"/>
                  </a:lnTo>
                  <a:lnTo>
                    <a:pt x="23825" y="2032"/>
                  </a:lnTo>
                  <a:lnTo>
                    <a:pt x="23431" y="4191"/>
                  </a:lnTo>
                  <a:lnTo>
                    <a:pt x="22974" y="3429"/>
                  </a:lnTo>
                  <a:lnTo>
                    <a:pt x="23037" y="3048"/>
                  </a:lnTo>
                  <a:lnTo>
                    <a:pt x="21704" y="2540"/>
                  </a:lnTo>
                  <a:lnTo>
                    <a:pt x="19545" y="3048"/>
                  </a:lnTo>
                  <a:lnTo>
                    <a:pt x="19494" y="2921"/>
                  </a:lnTo>
                  <a:lnTo>
                    <a:pt x="19088" y="1651"/>
                  </a:lnTo>
                  <a:lnTo>
                    <a:pt x="18707" y="2921"/>
                  </a:lnTo>
                  <a:lnTo>
                    <a:pt x="18554" y="2413"/>
                  </a:lnTo>
                  <a:lnTo>
                    <a:pt x="18059" y="762"/>
                  </a:lnTo>
                  <a:lnTo>
                    <a:pt x="17411" y="2413"/>
                  </a:lnTo>
                  <a:lnTo>
                    <a:pt x="17170" y="2159"/>
                  </a:lnTo>
                  <a:lnTo>
                    <a:pt x="16687" y="1651"/>
                  </a:lnTo>
                  <a:lnTo>
                    <a:pt x="16446" y="1397"/>
                  </a:lnTo>
                  <a:lnTo>
                    <a:pt x="16332" y="1270"/>
                  </a:lnTo>
                  <a:lnTo>
                    <a:pt x="16776" y="889"/>
                  </a:lnTo>
                  <a:lnTo>
                    <a:pt x="14630" y="127"/>
                  </a:lnTo>
                  <a:lnTo>
                    <a:pt x="14033" y="0"/>
                  </a:lnTo>
                  <a:lnTo>
                    <a:pt x="13944" y="1143"/>
                  </a:lnTo>
                  <a:lnTo>
                    <a:pt x="13411" y="1397"/>
                  </a:lnTo>
                  <a:lnTo>
                    <a:pt x="13157" y="508"/>
                  </a:lnTo>
                  <a:lnTo>
                    <a:pt x="12941" y="889"/>
                  </a:lnTo>
                  <a:lnTo>
                    <a:pt x="12611" y="1651"/>
                  </a:lnTo>
                  <a:lnTo>
                    <a:pt x="12344" y="1270"/>
                  </a:lnTo>
                  <a:lnTo>
                    <a:pt x="11760" y="635"/>
                  </a:lnTo>
                  <a:lnTo>
                    <a:pt x="11582" y="762"/>
                  </a:lnTo>
                  <a:lnTo>
                    <a:pt x="11277" y="1143"/>
                  </a:lnTo>
                  <a:lnTo>
                    <a:pt x="11531" y="1143"/>
                  </a:lnTo>
                  <a:lnTo>
                    <a:pt x="11925" y="1270"/>
                  </a:lnTo>
                  <a:lnTo>
                    <a:pt x="12001" y="1524"/>
                  </a:lnTo>
                  <a:lnTo>
                    <a:pt x="11366" y="2159"/>
                  </a:lnTo>
                  <a:lnTo>
                    <a:pt x="9766" y="2159"/>
                  </a:lnTo>
                  <a:lnTo>
                    <a:pt x="9410" y="1778"/>
                  </a:lnTo>
                  <a:lnTo>
                    <a:pt x="8940" y="2667"/>
                  </a:lnTo>
                  <a:lnTo>
                    <a:pt x="8788" y="3048"/>
                  </a:lnTo>
                  <a:lnTo>
                    <a:pt x="8661" y="3429"/>
                  </a:lnTo>
                  <a:lnTo>
                    <a:pt x="8559" y="4191"/>
                  </a:lnTo>
                  <a:lnTo>
                    <a:pt x="8407" y="4064"/>
                  </a:lnTo>
                  <a:lnTo>
                    <a:pt x="8445" y="4699"/>
                  </a:lnTo>
                  <a:lnTo>
                    <a:pt x="7416" y="2540"/>
                  </a:lnTo>
                  <a:lnTo>
                    <a:pt x="7556" y="4191"/>
                  </a:lnTo>
                  <a:lnTo>
                    <a:pt x="7810" y="4191"/>
                  </a:lnTo>
                  <a:lnTo>
                    <a:pt x="8039" y="4737"/>
                  </a:lnTo>
                  <a:lnTo>
                    <a:pt x="7429" y="4953"/>
                  </a:lnTo>
                  <a:lnTo>
                    <a:pt x="7124" y="5803"/>
                  </a:lnTo>
                  <a:lnTo>
                    <a:pt x="7023" y="7366"/>
                  </a:lnTo>
                  <a:lnTo>
                    <a:pt x="6438" y="6985"/>
                  </a:lnTo>
                  <a:lnTo>
                    <a:pt x="6261" y="7620"/>
                  </a:lnTo>
                  <a:lnTo>
                    <a:pt x="6146" y="10922"/>
                  </a:lnTo>
                  <a:lnTo>
                    <a:pt x="6502" y="10541"/>
                  </a:lnTo>
                  <a:lnTo>
                    <a:pt x="7607" y="10795"/>
                  </a:lnTo>
                  <a:lnTo>
                    <a:pt x="7670" y="11176"/>
                  </a:lnTo>
                  <a:lnTo>
                    <a:pt x="7429" y="11176"/>
                  </a:lnTo>
                  <a:lnTo>
                    <a:pt x="7607" y="11303"/>
                  </a:lnTo>
                  <a:lnTo>
                    <a:pt x="7721" y="11557"/>
                  </a:lnTo>
                  <a:lnTo>
                    <a:pt x="7607" y="11811"/>
                  </a:lnTo>
                  <a:lnTo>
                    <a:pt x="6616" y="11557"/>
                  </a:lnTo>
                  <a:lnTo>
                    <a:pt x="6324" y="11303"/>
                  </a:lnTo>
                  <a:lnTo>
                    <a:pt x="6604" y="11811"/>
                  </a:lnTo>
                  <a:lnTo>
                    <a:pt x="6311" y="11811"/>
                  </a:lnTo>
                  <a:lnTo>
                    <a:pt x="6159" y="11684"/>
                  </a:lnTo>
                  <a:lnTo>
                    <a:pt x="5791" y="11557"/>
                  </a:lnTo>
                  <a:lnTo>
                    <a:pt x="6375" y="11938"/>
                  </a:lnTo>
                  <a:lnTo>
                    <a:pt x="4686" y="12192"/>
                  </a:lnTo>
                  <a:lnTo>
                    <a:pt x="5715" y="12573"/>
                  </a:lnTo>
                  <a:lnTo>
                    <a:pt x="5422" y="12573"/>
                  </a:lnTo>
                  <a:lnTo>
                    <a:pt x="5346" y="12877"/>
                  </a:lnTo>
                  <a:lnTo>
                    <a:pt x="5219" y="13589"/>
                  </a:lnTo>
                  <a:lnTo>
                    <a:pt x="5321" y="14478"/>
                  </a:lnTo>
                  <a:lnTo>
                    <a:pt x="5219" y="15113"/>
                  </a:lnTo>
                  <a:lnTo>
                    <a:pt x="6057" y="15367"/>
                  </a:lnTo>
                  <a:lnTo>
                    <a:pt x="5918" y="15494"/>
                  </a:lnTo>
                  <a:lnTo>
                    <a:pt x="5829" y="15659"/>
                  </a:lnTo>
                  <a:lnTo>
                    <a:pt x="6184" y="15875"/>
                  </a:lnTo>
                  <a:lnTo>
                    <a:pt x="6311" y="16129"/>
                  </a:lnTo>
                  <a:lnTo>
                    <a:pt x="5969" y="16637"/>
                  </a:lnTo>
                  <a:lnTo>
                    <a:pt x="5130" y="17272"/>
                  </a:lnTo>
                  <a:lnTo>
                    <a:pt x="5054" y="18288"/>
                  </a:lnTo>
                  <a:lnTo>
                    <a:pt x="5295" y="18796"/>
                  </a:lnTo>
                  <a:lnTo>
                    <a:pt x="5346" y="18669"/>
                  </a:lnTo>
                  <a:lnTo>
                    <a:pt x="5689" y="18415"/>
                  </a:lnTo>
                  <a:lnTo>
                    <a:pt x="6134" y="18796"/>
                  </a:lnTo>
                  <a:lnTo>
                    <a:pt x="5410" y="18681"/>
                  </a:lnTo>
                  <a:lnTo>
                    <a:pt x="5219" y="19558"/>
                  </a:lnTo>
                  <a:lnTo>
                    <a:pt x="4775" y="18923"/>
                  </a:lnTo>
                  <a:lnTo>
                    <a:pt x="4724" y="20701"/>
                  </a:lnTo>
                  <a:lnTo>
                    <a:pt x="4965" y="21717"/>
                  </a:lnTo>
                  <a:lnTo>
                    <a:pt x="5308" y="21590"/>
                  </a:lnTo>
                  <a:lnTo>
                    <a:pt x="5486" y="21463"/>
                  </a:lnTo>
                  <a:lnTo>
                    <a:pt x="5727" y="21590"/>
                  </a:lnTo>
                  <a:lnTo>
                    <a:pt x="5791" y="21844"/>
                  </a:lnTo>
                  <a:lnTo>
                    <a:pt x="5537" y="21971"/>
                  </a:lnTo>
                  <a:lnTo>
                    <a:pt x="11315" y="21971"/>
                  </a:lnTo>
                  <a:lnTo>
                    <a:pt x="11493" y="22098"/>
                  </a:lnTo>
                  <a:lnTo>
                    <a:pt x="11734" y="22225"/>
                  </a:lnTo>
                  <a:lnTo>
                    <a:pt x="11684" y="21971"/>
                  </a:lnTo>
                  <a:lnTo>
                    <a:pt x="11239" y="21463"/>
                  </a:lnTo>
                  <a:lnTo>
                    <a:pt x="11137" y="21336"/>
                  </a:lnTo>
                  <a:lnTo>
                    <a:pt x="11480" y="21082"/>
                  </a:lnTo>
                  <a:lnTo>
                    <a:pt x="11925" y="21463"/>
                  </a:lnTo>
                  <a:lnTo>
                    <a:pt x="12204" y="21082"/>
                  </a:lnTo>
                  <a:lnTo>
                    <a:pt x="12788" y="20320"/>
                  </a:lnTo>
                  <a:lnTo>
                    <a:pt x="11531" y="19558"/>
                  </a:lnTo>
                  <a:lnTo>
                    <a:pt x="11125" y="19304"/>
                  </a:lnTo>
                  <a:lnTo>
                    <a:pt x="11087" y="18796"/>
                  </a:lnTo>
                  <a:lnTo>
                    <a:pt x="11049" y="18415"/>
                  </a:lnTo>
                  <a:lnTo>
                    <a:pt x="11049" y="18288"/>
                  </a:lnTo>
                  <a:lnTo>
                    <a:pt x="12369" y="18542"/>
                  </a:lnTo>
                  <a:lnTo>
                    <a:pt x="12560" y="18288"/>
                  </a:lnTo>
                  <a:lnTo>
                    <a:pt x="13360" y="17272"/>
                  </a:lnTo>
                  <a:lnTo>
                    <a:pt x="13538" y="17272"/>
                  </a:lnTo>
                  <a:lnTo>
                    <a:pt x="13982" y="16002"/>
                  </a:lnTo>
                  <a:lnTo>
                    <a:pt x="13893" y="15735"/>
                  </a:lnTo>
                  <a:lnTo>
                    <a:pt x="13030" y="14859"/>
                  </a:lnTo>
                  <a:lnTo>
                    <a:pt x="12801" y="13411"/>
                  </a:lnTo>
                  <a:lnTo>
                    <a:pt x="12890" y="13017"/>
                  </a:lnTo>
                  <a:lnTo>
                    <a:pt x="14363" y="12319"/>
                  </a:lnTo>
                  <a:lnTo>
                    <a:pt x="14198" y="11811"/>
                  </a:lnTo>
                  <a:lnTo>
                    <a:pt x="13792" y="10541"/>
                  </a:lnTo>
                  <a:lnTo>
                    <a:pt x="13830" y="10160"/>
                  </a:lnTo>
                  <a:lnTo>
                    <a:pt x="14592" y="9398"/>
                  </a:lnTo>
                  <a:lnTo>
                    <a:pt x="14719" y="9271"/>
                  </a:lnTo>
                  <a:lnTo>
                    <a:pt x="14452" y="9398"/>
                  </a:lnTo>
                  <a:lnTo>
                    <a:pt x="13563" y="9017"/>
                  </a:lnTo>
                  <a:lnTo>
                    <a:pt x="13843" y="9017"/>
                  </a:lnTo>
                  <a:lnTo>
                    <a:pt x="12738" y="8382"/>
                  </a:lnTo>
                  <a:lnTo>
                    <a:pt x="13906" y="8763"/>
                  </a:lnTo>
                  <a:lnTo>
                    <a:pt x="13881" y="8890"/>
                  </a:lnTo>
                  <a:lnTo>
                    <a:pt x="15049" y="9271"/>
                  </a:lnTo>
                  <a:lnTo>
                    <a:pt x="14757" y="9017"/>
                  </a:lnTo>
                  <a:lnTo>
                    <a:pt x="14033" y="8382"/>
                  </a:lnTo>
                  <a:lnTo>
                    <a:pt x="13411" y="7874"/>
                  </a:lnTo>
                  <a:lnTo>
                    <a:pt x="14541" y="8382"/>
                  </a:lnTo>
                  <a:lnTo>
                    <a:pt x="14503" y="7874"/>
                  </a:lnTo>
                  <a:lnTo>
                    <a:pt x="14554" y="7493"/>
                  </a:lnTo>
                  <a:lnTo>
                    <a:pt x="14655" y="7366"/>
                  </a:lnTo>
                  <a:lnTo>
                    <a:pt x="14884" y="7112"/>
                  </a:lnTo>
                  <a:lnTo>
                    <a:pt x="15214" y="8255"/>
                  </a:lnTo>
                  <a:lnTo>
                    <a:pt x="15417" y="7493"/>
                  </a:lnTo>
                  <a:lnTo>
                    <a:pt x="15506" y="8509"/>
                  </a:lnTo>
                  <a:lnTo>
                    <a:pt x="15570" y="8636"/>
                  </a:lnTo>
                  <a:lnTo>
                    <a:pt x="15938" y="8763"/>
                  </a:lnTo>
                  <a:lnTo>
                    <a:pt x="16586" y="8763"/>
                  </a:lnTo>
                  <a:lnTo>
                    <a:pt x="16179" y="9271"/>
                  </a:lnTo>
                  <a:lnTo>
                    <a:pt x="16878" y="9525"/>
                  </a:lnTo>
                  <a:lnTo>
                    <a:pt x="17551" y="7493"/>
                  </a:lnTo>
                  <a:lnTo>
                    <a:pt x="17691" y="7112"/>
                  </a:lnTo>
                  <a:lnTo>
                    <a:pt x="18376" y="7239"/>
                  </a:lnTo>
                  <a:lnTo>
                    <a:pt x="18427" y="8509"/>
                  </a:lnTo>
                  <a:lnTo>
                    <a:pt x="19481" y="8636"/>
                  </a:lnTo>
                  <a:lnTo>
                    <a:pt x="20383" y="9906"/>
                  </a:lnTo>
                  <a:lnTo>
                    <a:pt x="21590" y="8890"/>
                  </a:lnTo>
                  <a:lnTo>
                    <a:pt x="21488" y="9271"/>
                  </a:lnTo>
                  <a:lnTo>
                    <a:pt x="21386" y="9461"/>
                  </a:lnTo>
                  <a:lnTo>
                    <a:pt x="21780" y="9525"/>
                  </a:lnTo>
                  <a:lnTo>
                    <a:pt x="23088" y="10541"/>
                  </a:lnTo>
                  <a:lnTo>
                    <a:pt x="22999" y="9906"/>
                  </a:lnTo>
                  <a:lnTo>
                    <a:pt x="23114" y="9271"/>
                  </a:lnTo>
                  <a:lnTo>
                    <a:pt x="23101" y="9829"/>
                  </a:lnTo>
                  <a:lnTo>
                    <a:pt x="24218" y="9017"/>
                  </a:lnTo>
                  <a:lnTo>
                    <a:pt x="24638" y="8763"/>
                  </a:lnTo>
                  <a:lnTo>
                    <a:pt x="24853" y="8636"/>
                  </a:lnTo>
                  <a:lnTo>
                    <a:pt x="24650" y="9525"/>
                  </a:lnTo>
                  <a:lnTo>
                    <a:pt x="25133" y="8636"/>
                  </a:lnTo>
                  <a:lnTo>
                    <a:pt x="25298" y="8255"/>
                  </a:lnTo>
                  <a:lnTo>
                    <a:pt x="25336" y="8128"/>
                  </a:lnTo>
                  <a:lnTo>
                    <a:pt x="26047" y="7874"/>
                  </a:lnTo>
                  <a:lnTo>
                    <a:pt x="26136" y="8636"/>
                  </a:lnTo>
                  <a:lnTo>
                    <a:pt x="26377" y="8890"/>
                  </a:lnTo>
                  <a:lnTo>
                    <a:pt x="26416" y="7874"/>
                  </a:lnTo>
                  <a:lnTo>
                    <a:pt x="26428" y="7620"/>
                  </a:lnTo>
                  <a:lnTo>
                    <a:pt x="26860" y="8001"/>
                  </a:lnTo>
                  <a:lnTo>
                    <a:pt x="26924" y="8255"/>
                  </a:lnTo>
                  <a:lnTo>
                    <a:pt x="26695" y="8636"/>
                  </a:lnTo>
                  <a:lnTo>
                    <a:pt x="27241" y="8763"/>
                  </a:lnTo>
                  <a:lnTo>
                    <a:pt x="27305" y="8382"/>
                  </a:lnTo>
                  <a:lnTo>
                    <a:pt x="27609" y="7874"/>
                  </a:lnTo>
                  <a:lnTo>
                    <a:pt x="28003" y="7620"/>
                  </a:lnTo>
                  <a:lnTo>
                    <a:pt x="28498" y="8128"/>
                  </a:lnTo>
                  <a:lnTo>
                    <a:pt x="28600" y="9017"/>
                  </a:lnTo>
                  <a:lnTo>
                    <a:pt x="28803" y="8509"/>
                  </a:lnTo>
                  <a:lnTo>
                    <a:pt x="29108" y="8001"/>
                  </a:lnTo>
                  <a:lnTo>
                    <a:pt x="29413" y="8255"/>
                  </a:lnTo>
                  <a:lnTo>
                    <a:pt x="29413" y="8636"/>
                  </a:lnTo>
                  <a:lnTo>
                    <a:pt x="29197" y="8763"/>
                  </a:lnTo>
                  <a:lnTo>
                    <a:pt x="29946" y="9461"/>
                  </a:lnTo>
                  <a:lnTo>
                    <a:pt x="29946" y="9271"/>
                  </a:lnTo>
                  <a:lnTo>
                    <a:pt x="29997" y="9144"/>
                  </a:lnTo>
                  <a:lnTo>
                    <a:pt x="30035" y="9525"/>
                  </a:lnTo>
                  <a:lnTo>
                    <a:pt x="29895" y="9906"/>
                  </a:lnTo>
                  <a:lnTo>
                    <a:pt x="30467" y="10160"/>
                  </a:lnTo>
                  <a:lnTo>
                    <a:pt x="29857" y="11176"/>
                  </a:lnTo>
                  <a:lnTo>
                    <a:pt x="30403" y="10668"/>
                  </a:lnTo>
                  <a:lnTo>
                    <a:pt x="31381" y="9525"/>
                  </a:lnTo>
                  <a:lnTo>
                    <a:pt x="31902" y="9906"/>
                  </a:lnTo>
                  <a:lnTo>
                    <a:pt x="31991" y="10414"/>
                  </a:lnTo>
                  <a:lnTo>
                    <a:pt x="32245" y="10160"/>
                  </a:lnTo>
                  <a:lnTo>
                    <a:pt x="32512" y="10414"/>
                  </a:lnTo>
                  <a:lnTo>
                    <a:pt x="32689" y="10541"/>
                  </a:lnTo>
                  <a:lnTo>
                    <a:pt x="32664" y="11176"/>
                  </a:lnTo>
                  <a:lnTo>
                    <a:pt x="33312" y="10922"/>
                  </a:lnTo>
                  <a:lnTo>
                    <a:pt x="33591" y="11049"/>
                  </a:lnTo>
                  <a:lnTo>
                    <a:pt x="33604" y="10922"/>
                  </a:lnTo>
                  <a:lnTo>
                    <a:pt x="33616" y="10795"/>
                  </a:lnTo>
                  <a:lnTo>
                    <a:pt x="33667" y="10287"/>
                  </a:lnTo>
                  <a:lnTo>
                    <a:pt x="33680" y="10160"/>
                  </a:lnTo>
                  <a:lnTo>
                    <a:pt x="34048" y="10287"/>
                  </a:lnTo>
                  <a:lnTo>
                    <a:pt x="33997" y="10160"/>
                  </a:lnTo>
                  <a:lnTo>
                    <a:pt x="33870" y="9779"/>
                  </a:lnTo>
                  <a:lnTo>
                    <a:pt x="33820" y="9652"/>
                  </a:lnTo>
                  <a:lnTo>
                    <a:pt x="33413" y="9652"/>
                  </a:lnTo>
                  <a:lnTo>
                    <a:pt x="33159" y="9652"/>
                  </a:lnTo>
                  <a:lnTo>
                    <a:pt x="33159" y="10287"/>
                  </a:lnTo>
                  <a:lnTo>
                    <a:pt x="33020" y="10795"/>
                  </a:lnTo>
                  <a:lnTo>
                    <a:pt x="32816" y="10795"/>
                  </a:lnTo>
                  <a:lnTo>
                    <a:pt x="32766" y="10541"/>
                  </a:lnTo>
                  <a:lnTo>
                    <a:pt x="33108" y="10414"/>
                  </a:lnTo>
                  <a:lnTo>
                    <a:pt x="33159" y="10287"/>
                  </a:lnTo>
                  <a:lnTo>
                    <a:pt x="33159" y="9652"/>
                  </a:lnTo>
                  <a:lnTo>
                    <a:pt x="32677" y="9652"/>
                  </a:lnTo>
                  <a:lnTo>
                    <a:pt x="32867" y="9398"/>
                  </a:lnTo>
                  <a:lnTo>
                    <a:pt x="33248" y="8890"/>
                  </a:lnTo>
                  <a:lnTo>
                    <a:pt x="33489" y="9398"/>
                  </a:lnTo>
                  <a:lnTo>
                    <a:pt x="33413" y="9613"/>
                  </a:lnTo>
                  <a:lnTo>
                    <a:pt x="33553" y="9601"/>
                  </a:lnTo>
                  <a:lnTo>
                    <a:pt x="33540" y="9410"/>
                  </a:lnTo>
                  <a:lnTo>
                    <a:pt x="33731" y="8890"/>
                  </a:lnTo>
                  <a:lnTo>
                    <a:pt x="34099" y="8128"/>
                  </a:lnTo>
                  <a:lnTo>
                    <a:pt x="34340" y="9271"/>
                  </a:lnTo>
                  <a:lnTo>
                    <a:pt x="35026" y="10033"/>
                  </a:lnTo>
                  <a:lnTo>
                    <a:pt x="35039" y="10795"/>
                  </a:lnTo>
                  <a:lnTo>
                    <a:pt x="35991" y="10414"/>
                  </a:lnTo>
                  <a:lnTo>
                    <a:pt x="37172" y="10795"/>
                  </a:lnTo>
                  <a:lnTo>
                    <a:pt x="37363" y="10414"/>
                  </a:lnTo>
                  <a:lnTo>
                    <a:pt x="37947" y="9271"/>
                  </a:lnTo>
                  <a:lnTo>
                    <a:pt x="38227" y="9017"/>
                  </a:lnTo>
                  <a:lnTo>
                    <a:pt x="38239" y="10033"/>
                  </a:lnTo>
                  <a:lnTo>
                    <a:pt x="38061" y="10160"/>
                  </a:lnTo>
                  <a:lnTo>
                    <a:pt x="38341" y="10033"/>
                  </a:lnTo>
                  <a:lnTo>
                    <a:pt x="38976" y="10287"/>
                  </a:lnTo>
                  <a:lnTo>
                    <a:pt x="39306" y="10414"/>
                  </a:lnTo>
                  <a:lnTo>
                    <a:pt x="39344" y="10248"/>
                  </a:lnTo>
                  <a:lnTo>
                    <a:pt x="39395" y="10033"/>
                  </a:lnTo>
                  <a:lnTo>
                    <a:pt x="39573" y="9271"/>
                  </a:lnTo>
                  <a:lnTo>
                    <a:pt x="40144" y="9906"/>
                  </a:lnTo>
                  <a:lnTo>
                    <a:pt x="39433" y="10160"/>
                  </a:lnTo>
                  <a:lnTo>
                    <a:pt x="39979" y="10160"/>
                  </a:lnTo>
                  <a:lnTo>
                    <a:pt x="39903" y="10668"/>
                  </a:lnTo>
                  <a:lnTo>
                    <a:pt x="41300" y="12573"/>
                  </a:lnTo>
                  <a:lnTo>
                    <a:pt x="42189" y="10160"/>
                  </a:lnTo>
                  <a:lnTo>
                    <a:pt x="42519" y="9271"/>
                  </a:lnTo>
                  <a:lnTo>
                    <a:pt x="42608" y="9017"/>
                  </a:lnTo>
                  <a:lnTo>
                    <a:pt x="42938" y="8128"/>
                  </a:lnTo>
                  <a:lnTo>
                    <a:pt x="42989" y="8001"/>
                  </a:lnTo>
                  <a:lnTo>
                    <a:pt x="44424" y="10261"/>
                  </a:lnTo>
                  <a:lnTo>
                    <a:pt x="46469" y="11430"/>
                  </a:lnTo>
                  <a:lnTo>
                    <a:pt x="48412" y="10160"/>
                  </a:lnTo>
                  <a:lnTo>
                    <a:pt x="49009" y="9779"/>
                  </a:lnTo>
                  <a:lnTo>
                    <a:pt x="51079" y="11722"/>
                  </a:lnTo>
                  <a:lnTo>
                    <a:pt x="51625" y="12065"/>
                  </a:lnTo>
                  <a:lnTo>
                    <a:pt x="51727" y="11557"/>
                  </a:lnTo>
                  <a:lnTo>
                    <a:pt x="51816" y="11353"/>
                  </a:lnTo>
                  <a:lnTo>
                    <a:pt x="52184" y="10922"/>
                  </a:lnTo>
                  <a:lnTo>
                    <a:pt x="52235" y="11811"/>
                  </a:lnTo>
                  <a:lnTo>
                    <a:pt x="52870" y="10922"/>
                  </a:lnTo>
                  <a:lnTo>
                    <a:pt x="52971" y="10795"/>
                  </a:lnTo>
                  <a:lnTo>
                    <a:pt x="54025" y="10160"/>
                  </a:lnTo>
                  <a:lnTo>
                    <a:pt x="54051" y="10731"/>
                  </a:lnTo>
                  <a:lnTo>
                    <a:pt x="53428" y="10668"/>
                  </a:lnTo>
                  <a:lnTo>
                    <a:pt x="54038" y="12446"/>
                  </a:lnTo>
                  <a:lnTo>
                    <a:pt x="54152" y="12573"/>
                  </a:lnTo>
                  <a:lnTo>
                    <a:pt x="54038" y="12446"/>
                  </a:lnTo>
                  <a:lnTo>
                    <a:pt x="53174" y="11938"/>
                  </a:lnTo>
                  <a:lnTo>
                    <a:pt x="53187" y="11811"/>
                  </a:lnTo>
                  <a:lnTo>
                    <a:pt x="52603" y="13081"/>
                  </a:lnTo>
                  <a:lnTo>
                    <a:pt x="53708" y="12573"/>
                  </a:lnTo>
                  <a:lnTo>
                    <a:pt x="54063" y="13843"/>
                  </a:lnTo>
                  <a:lnTo>
                    <a:pt x="53365" y="13589"/>
                  </a:lnTo>
                  <a:lnTo>
                    <a:pt x="52590" y="13208"/>
                  </a:lnTo>
                  <a:lnTo>
                    <a:pt x="51828" y="13081"/>
                  </a:lnTo>
                  <a:lnTo>
                    <a:pt x="52578" y="13589"/>
                  </a:lnTo>
                  <a:lnTo>
                    <a:pt x="52311" y="13843"/>
                  </a:lnTo>
                  <a:lnTo>
                    <a:pt x="52819" y="14351"/>
                  </a:lnTo>
                  <a:lnTo>
                    <a:pt x="51777" y="14478"/>
                  </a:lnTo>
                  <a:lnTo>
                    <a:pt x="52616" y="15748"/>
                  </a:lnTo>
                  <a:lnTo>
                    <a:pt x="52082" y="15659"/>
                  </a:lnTo>
                  <a:lnTo>
                    <a:pt x="52171" y="15875"/>
                  </a:lnTo>
                  <a:lnTo>
                    <a:pt x="51816" y="15798"/>
                  </a:lnTo>
                  <a:lnTo>
                    <a:pt x="51828" y="15608"/>
                  </a:lnTo>
                  <a:lnTo>
                    <a:pt x="51193" y="15494"/>
                  </a:lnTo>
                  <a:lnTo>
                    <a:pt x="51587" y="15735"/>
                  </a:lnTo>
                  <a:lnTo>
                    <a:pt x="50558" y="15494"/>
                  </a:lnTo>
                  <a:lnTo>
                    <a:pt x="52260" y="16510"/>
                  </a:lnTo>
                  <a:lnTo>
                    <a:pt x="51422" y="16764"/>
                  </a:lnTo>
                  <a:lnTo>
                    <a:pt x="50647" y="16510"/>
                  </a:lnTo>
                  <a:lnTo>
                    <a:pt x="51206" y="16129"/>
                  </a:lnTo>
                  <a:lnTo>
                    <a:pt x="50342" y="16383"/>
                  </a:lnTo>
                  <a:lnTo>
                    <a:pt x="51650" y="17018"/>
                  </a:lnTo>
                  <a:lnTo>
                    <a:pt x="49822" y="17399"/>
                  </a:lnTo>
                  <a:lnTo>
                    <a:pt x="50012" y="17780"/>
                  </a:lnTo>
                  <a:lnTo>
                    <a:pt x="51117" y="18034"/>
                  </a:lnTo>
                  <a:lnTo>
                    <a:pt x="50444" y="18669"/>
                  </a:lnTo>
                  <a:lnTo>
                    <a:pt x="50406" y="19050"/>
                  </a:lnTo>
                  <a:lnTo>
                    <a:pt x="50546" y="19431"/>
                  </a:lnTo>
                  <a:lnTo>
                    <a:pt x="53606" y="19431"/>
                  </a:lnTo>
                  <a:lnTo>
                    <a:pt x="53492" y="19558"/>
                  </a:lnTo>
                  <a:lnTo>
                    <a:pt x="50596" y="19558"/>
                  </a:lnTo>
                  <a:lnTo>
                    <a:pt x="50177" y="19558"/>
                  </a:lnTo>
                  <a:lnTo>
                    <a:pt x="49822" y="20701"/>
                  </a:lnTo>
                  <a:lnTo>
                    <a:pt x="49352" y="21336"/>
                  </a:lnTo>
                  <a:lnTo>
                    <a:pt x="49174" y="21336"/>
                  </a:lnTo>
                  <a:lnTo>
                    <a:pt x="50279" y="21590"/>
                  </a:lnTo>
                  <a:lnTo>
                    <a:pt x="50165" y="21844"/>
                  </a:lnTo>
                  <a:lnTo>
                    <a:pt x="50076" y="22479"/>
                  </a:lnTo>
                  <a:lnTo>
                    <a:pt x="50165" y="22733"/>
                  </a:lnTo>
                  <a:lnTo>
                    <a:pt x="49504" y="22606"/>
                  </a:lnTo>
                  <a:lnTo>
                    <a:pt x="49250" y="22479"/>
                  </a:lnTo>
                  <a:lnTo>
                    <a:pt x="48983" y="22098"/>
                  </a:lnTo>
                  <a:lnTo>
                    <a:pt x="48933" y="22606"/>
                  </a:lnTo>
                  <a:lnTo>
                    <a:pt x="49276" y="22733"/>
                  </a:lnTo>
                  <a:lnTo>
                    <a:pt x="49453" y="22860"/>
                  </a:lnTo>
                  <a:lnTo>
                    <a:pt x="49542" y="23241"/>
                  </a:lnTo>
                  <a:lnTo>
                    <a:pt x="48717" y="22987"/>
                  </a:lnTo>
                  <a:lnTo>
                    <a:pt x="48704" y="23622"/>
                  </a:lnTo>
                  <a:lnTo>
                    <a:pt x="49568" y="24257"/>
                  </a:lnTo>
                  <a:lnTo>
                    <a:pt x="48920" y="25019"/>
                  </a:lnTo>
                  <a:lnTo>
                    <a:pt x="49695" y="25146"/>
                  </a:lnTo>
                  <a:lnTo>
                    <a:pt x="51168" y="24638"/>
                  </a:lnTo>
                  <a:lnTo>
                    <a:pt x="51282" y="24892"/>
                  </a:lnTo>
                  <a:lnTo>
                    <a:pt x="51752" y="24638"/>
                  </a:lnTo>
                  <a:lnTo>
                    <a:pt x="52933" y="24003"/>
                  </a:lnTo>
                  <a:lnTo>
                    <a:pt x="52920" y="24257"/>
                  </a:lnTo>
                  <a:lnTo>
                    <a:pt x="53263" y="24511"/>
                  </a:lnTo>
                  <a:lnTo>
                    <a:pt x="53200" y="24003"/>
                  </a:lnTo>
                  <a:lnTo>
                    <a:pt x="53073" y="23368"/>
                  </a:lnTo>
                  <a:lnTo>
                    <a:pt x="53022" y="23114"/>
                  </a:lnTo>
                  <a:lnTo>
                    <a:pt x="52311" y="23114"/>
                  </a:lnTo>
                  <a:lnTo>
                    <a:pt x="52578" y="23241"/>
                  </a:lnTo>
                  <a:lnTo>
                    <a:pt x="52006" y="23368"/>
                  </a:lnTo>
                  <a:lnTo>
                    <a:pt x="51600" y="23241"/>
                  </a:lnTo>
                  <a:lnTo>
                    <a:pt x="51396" y="22987"/>
                  </a:lnTo>
                  <a:lnTo>
                    <a:pt x="51320" y="22733"/>
                  </a:lnTo>
                  <a:lnTo>
                    <a:pt x="51346" y="22606"/>
                  </a:lnTo>
                  <a:lnTo>
                    <a:pt x="51752" y="23114"/>
                  </a:lnTo>
                  <a:lnTo>
                    <a:pt x="52476" y="22733"/>
                  </a:lnTo>
                  <a:lnTo>
                    <a:pt x="52895" y="22606"/>
                  </a:lnTo>
                  <a:lnTo>
                    <a:pt x="52666" y="22606"/>
                  </a:lnTo>
                  <a:lnTo>
                    <a:pt x="52438" y="22479"/>
                  </a:lnTo>
                  <a:lnTo>
                    <a:pt x="52222" y="22479"/>
                  </a:lnTo>
                  <a:lnTo>
                    <a:pt x="53098" y="22225"/>
                  </a:lnTo>
                  <a:lnTo>
                    <a:pt x="53543" y="22098"/>
                  </a:lnTo>
                  <a:lnTo>
                    <a:pt x="50812" y="22225"/>
                  </a:lnTo>
                  <a:lnTo>
                    <a:pt x="51752" y="21463"/>
                  </a:lnTo>
                  <a:lnTo>
                    <a:pt x="52120" y="21590"/>
                  </a:lnTo>
                  <a:lnTo>
                    <a:pt x="52070" y="21463"/>
                  </a:lnTo>
                  <a:lnTo>
                    <a:pt x="51968" y="21209"/>
                  </a:lnTo>
                  <a:lnTo>
                    <a:pt x="51511" y="20955"/>
                  </a:lnTo>
                  <a:lnTo>
                    <a:pt x="51650" y="20574"/>
                  </a:lnTo>
                  <a:lnTo>
                    <a:pt x="52476" y="20574"/>
                  </a:lnTo>
                  <a:lnTo>
                    <a:pt x="51993" y="20955"/>
                  </a:lnTo>
                  <a:lnTo>
                    <a:pt x="52654" y="21082"/>
                  </a:lnTo>
                  <a:lnTo>
                    <a:pt x="52666" y="20574"/>
                  </a:lnTo>
                  <a:lnTo>
                    <a:pt x="51219" y="19939"/>
                  </a:lnTo>
                  <a:lnTo>
                    <a:pt x="52095" y="19685"/>
                  </a:lnTo>
                  <a:lnTo>
                    <a:pt x="52298" y="19939"/>
                  </a:lnTo>
                  <a:lnTo>
                    <a:pt x="52362" y="20320"/>
                  </a:lnTo>
                  <a:lnTo>
                    <a:pt x="52463" y="20447"/>
                  </a:lnTo>
                  <a:lnTo>
                    <a:pt x="53467" y="20066"/>
                  </a:lnTo>
                  <a:lnTo>
                    <a:pt x="53238" y="20066"/>
                  </a:lnTo>
                  <a:lnTo>
                    <a:pt x="53428" y="19685"/>
                  </a:lnTo>
                  <a:lnTo>
                    <a:pt x="53784" y="19304"/>
                  </a:lnTo>
                  <a:lnTo>
                    <a:pt x="53632" y="19418"/>
                  </a:lnTo>
                  <a:lnTo>
                    <a:pt x="53835" y="19177"/>
                  </a:lnTo>
                  <a:lnTo>
                    <a:pt x="53949" y="19050"/>
                  </a:lnTo>
                  <a:lnTo>
                    <a:pt x="53670" y="19177"/>
                  </a:lnTo>
                  <a:lnTo>
                    <a:pt x="51638" y="18288"/>
                  </a:lnTo>
                  <a:lnTo>
                    <a:pt x="53454" y="18034"/>
                  </a:lnTo>
                  <a:lnTo>
                    <a:pt x="53327" y="17932"/>
                  </a:lnTo>
                  <a:lnTo>
                    <a:pt x="52971" y="17272"/>
                  </a:lnTo>
                  <a:lnTo>
                    <a:pt x="53860" y="17653"/>
                  </a:lnTo>
                  <a:lnTo>
                    <a:pt x="54495" y="17272"/>
                  </a:lnTo>
                  <a:lnTo>
                    <a:pt x="54737" y="17399"/>
                  </a:lnTo>
                  <a:lnTo>
                    <a:pt x="54571" y="17272"/>
                  </a:lnTo>
                  <a:lnTo>
                    <a:pt x="54254" y="17018"/>
                  </a:lnTo>
                  <a:lnTo>
                    <a:pt x="54102" y="16891"/>
                  </a:lnTo>
                  <a:lnTo>
                    <a:pt x="55422" y="17145"/>
                  </a:lnTo>
                  <a:lnTo>
                    <a:pt x="55118" y="16891"/>
                  </a:lnTo>
                  <a:lnTo>
                    <a:pt x="54965" y="16764"/>
                  </a:lnTo>
                  <a:lnTo>
                    <a:pt x="54508" y="16383"/>
                  </a:lnTo>
                  <a:lnTo>
                    <a:pt x="54800" y="16510"/>
                  </a:lnTo>
                  <a:lnTo>
                    <a:pt x="54737" y="16383"/>
                  </a:lnTo>
                  <a:lnTo>
                    <a:pt x="54622" y="16256"/>
                  </a:lnTo>
                  <a:lnTo>
                    <a:pt x="54457" y="16129"/>
                  </a:lnTo>
                  <a:lnTo>
                    <a:pt x="54279" y="15875"/>
                  </a:lnTo>
                  <a:lnTo>
                    <a:pt x="54190" y="15748"/>
                  </a:lnTo>
                  <a:lnTo>
                    <a:pt x="53746" y="15113"/>
                  </a:lnTo>
                  <a:lnTo>
                    <a:pt x="56019" y="15494"/>
                  </a:lnTo>
                  <a:lnTo>
                    <a:pt x="55753" y="15113"/>
                  </a:lnTo>
                  <a:lnTo>
                    <a:pt x="55308" y="14478"/>
                  </a:lnTo>
                  <a:lnTo>
                    <a:pt x="55206" y="13589"/>
                  </a:lnTo>
                  <a:lnTo>
                    <a:pt x="55143" y="13462"/>
                  </a:lnTo>
                  <a:lnTo>
                    <a:pt x="54851" y="12877"/>
                  </a:lnTo>
                  <a:lnTo>
                    <a:pt x="55587" y="12192"/>
                  </a:lnTo>
                  <a:lnTo>
                    <a:pt x="55689" y="12065"/>
                  </a:lnTo>
                  <a:lnTo>
                    <a:pt x="55829" y="11811"/>
                  </a:lnTo>
                  <a:lnTo>
                    <a:pt x="55778" y="11658"/>
                  </a:lnTo>
                  <a:lnTo>
                    <a:pt x="55664" y="11366"/>
                  </a:lnTo>
                  <a:lnTo>
                    <a:pt x="55829" y="11684"/>
                  </a:lnTo>
                  <a:lnTo>
                    <a:pt x="55829" y="11811"/>
                  </a:lnTo>
                  <a:lnTo>
                    <a:pt x="55867" y="11938"/>
                  </a:lnTo>
                  <a:lnTo>
                    <a:pt x="55727" y="12065"/>
                  </a:lnTo>
                  <a:lnTo>
                    <a:pt x="55626" y="12877"/>
                  </a:lnTo>
                  <a:lnTo>
                    <a:pt x="56083" y="13081"/>
                  </a:lnTo>
                  <a:lnTo>
                    <a:pt x="56248" y="12954"/>
                  </a:lnTo>
                  <a:lnTo>
                    <a:pt x="56502" y="12573"/>
                  </a:lnTo>
                  <a:lnTo>
                    <a:pt x="56603" y="13017"/>
                  </a:lnTo>
                  <a:lnTo>
                    <a:pt x="56781" y="13335"/>
                  </a:lnTo>
                  <a:lnTo>
                    <a:pt x="57023" y="13208"/>
                  </a:lnTo>
                  <a:lnTo>
                    <a:pt x="56845" y="12573"/>
                  </a:lnTo>
                  <a:lnTo>
                    <a:pt x="56680" y="12573"/>
                  </a:lnTo>
                  <a:lnTo>
                    <a:pt x="56680" y="12446"/>
                  </a:lnTo>
                  <a:lnTo>
                    <a:pt x="56667" y="11303"/>
                  </a:lnTo>
                  <a:lnTo>
                    <a:pt x="56438" y="11938"/>
                  </a:lnTo>
                  <a:lnTo>
                    <a:pt x="56337" y="12446"/>
                  </a:lnTo>
                  <a:lnTo>
                    <a:pt x="56134" y="12192"/>
                  </a:lnTo>
                  <a:lnTo>
                    <a:pt x="55905" y="11684"/>
                  </a:lnTo>
                  <a:lnTo>
                    <a:pt x="55880" y="11353"/>
                  </a:lnTo>
                  <a:lnTo>
                    <a:pt x="56159" y="11430"/>
                  </a:lnTo>
                  <a:lnTo>
                    <a:pt x="56997" y="10795"/>
                  </a:lnTo>
                  <a:lnTo>
                    <a:pt x="56870" y="11557"/>
                  </a:lnTo>
                  <a:lnTo>
                    <a:pt x="56984" y="10922"/>
                  </a:lnTo>
                  <a:lnTo>
                    <a:pt x="57073" y="11684"/>
                  </a:lnTo>
                  <a:lnTo>
                    <a:pt x="57594" y="11176"/>
                  </a:lnTo>
                  <a:lnTo>
                    <a:pt x="57670" y="11049"/>
                  </a:lnTo>
                  <a:lnTo>
                    <a:pt x="57277" y="12115"/>
                  </a:lnTo>
                  <a:lnTo>
                    <a:pt x="57150" y="13754"/>
                  </a:lnTo>
                  <a:lnTo>
                    <a:pt x="57480" y="13208"/>
                  </a:lnTo>
                  <a:lnTo>
                    <a:pt x="57505" y="12992"/>
                  </a:lnTo>
                  <a:lnTo>
                    <a:pt x="57670" y="12915"/>
                  </a:lnTo>
                  <a:lnTo>
                    <a:pt x="57607" y="13081"/>
                  </a:lnTo>
                  <a:lnTo>
                    <a:pt x="57734" y="13208"/>
                  </a:lnTo>
                  <a:lnTo>
                    <a:pt x="57950" y="13081"/>
                  </a:lnTo>
                  <a:lnTo>
                    <a:pt x="57975" y="12573"/>
                  </a:lnTo>
                  <a:lnTo>
                    <a:pt x="58064" y="13017"/>
                  </a:lnTo>
                  <a:lnTo>
                    <a:pt x="58000" y="12573"/>
                  </a:lnTo>
                  <a:lnTo>
                    <a:pt x="57988" y="12446"/>
                  </a:lnTo>
                  <a:lnTo>
                    <a:pt x="58166" y="12319"/>
                  </a:lnTo>
                  <a:lnTo>
                    <a:pt x="58064" y="13017"/>
                  </a:lnTo>
                  <a:lnTo>
                    <a:pt x="58648" y="12687"/>
                  </a:lnTo>
                  <a:lnTo>
                    <a:pt x="58750" y="12065"/>
                  </a:lnTo>
                  <a:lnTo>
                    <a:pt x="58788" y="12395"/>
                  </a:lnTo>
                  <a:lnTo>
                    <a:pt x="58648" y="12687"/>
                  </a:lnTo>
                  <a:lnTo>
                    <a:pt x="58547" y="13017"/>
                  </a:lnTo>
                  <a:lnTo>
                    <a:pt x="58280" y="13411"/>
                  </a:lnTo>
                  <a:lnTo>
                    <a:pt x="58648" y="13335"/>
                  </a:lnTo>
                  <a:lnTo>
                    <a:pt x="58813" y="12598"/>
                  </a:lnTo>
                  <a:lnTo>
                    <a:pt x="59080" y="12446"/>
                  </a:lnTo>
                  <a:lnTo>
                    <a:pt x="59182" y="12065"/>
                  </a:lnTo>
                  <a:lnTo>
                    <a:pt x="59207" y="11468"/>
                  </a:lnTo>
                  <a:lnTo>
                    <a:pt x="59309" y="11303"/>
                  </a:lnTo>
                  <a:lnTo>
                    <a:pt x="59651" y="11303"/>
                  </a:lnTo>
                  <a:lnTo>
                    <a:pt x="59448" y="11569"/>
                  </a:lnTo>
                  <a:lnTo>
                    <a:pt x="59715" y="11303"/>
                  </a:lnTo>
                  <a:lnTo>
                    <a:pt x="59842" y="11188"/>
                  </a:lnTo>
                  <a:lnTo>
                    <a:pt x="60350" y="10414"/>
                  </a:lnTo>
                  <a:lnTo>
                    <a:pt x="60515" y="10160"/>
                  </a:lnTo>
                  <a:lnTo>
                    <a:pt x="60604" y="10033"/>
                  </a:lnTo>
                  <a:lnTo>
                    <a:pt x="60794" y="9931"/>
                  </a:lnTo>
                  <a:lnTo>
                    <a:pt x="60706" y="10071"/>
                  </a:lnTo>
                  <a:lnTo>
                    <a:pt x="60998" y="10147"/>
                  </a:lnTo>
                  <a:lnTo>
                    <a:pt x="61798" y="9486"/>
                  </a:lnTo>
                  <a:lnTo>
                    <a:pt x="61645" y="9461"/>
                  </a:lnTo>
                  <a:lnTo>
                    <a:pt x="62001" y="9271"/>
                  </a:lnTo>
                  <a:close/>
                </a:path>
              </a:pathLst>
            </a:custGeom>
            <a:solidFill>
              <a:srgbClr val="0635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 descr=""/>
            <p:cNvSpPr/>
            <p:nvPr/>
          </p:nvSpPr>
          <p:spPr>
            <a:xfrm>
              <a:off x="4108833" y="3052084"/>
              <a:ext cx="67945" cy="154940"/>
            </a:xfrm>
            <a:custGeom>
              <a:avLst/>
              <a:gdLst/>
              <a:ahLst/>
              <a:cxnLst/>
              <a:rect l="l" t="t" r="r" b="b"/>
              <a:pathLst>
                <a:path w="67945" h="154939">
                  <a:moveTo>
                    <a:pt x="55905" y="0"/>
                  </a:moveTo>
                  <a:lnTo>
                    <a:pt x="52781" y="660"/>
                  </a:lnTo>
                  <a:lnTo>
                    <a:pt x="51841" y="546"/>
                  </a:lnTo>
                  <a:lnTo>
                    <a:pt x="47701" y="1143"/>
                  </a:lnTo>
                  <a:lnTo>
                    <a:pt x="43205" y="2870"/>
                  </a:lnTo>
                  <a:lnTo>
                    <a:pt x="40500" y="5067"/>
                  </a:lnTo>
                  <a:lnTo>
                    <a:pt x="38785" y="6121"/>
                  </a:lnTo>
                  <a:lnTo>
                    <a:pt x="36525" y="9512"/>
                  </a:lnTo>
                  <a:lnTo>
                    <a:pt x="34950" y="10629"/>
                  </a:lnTo>
                  <a:lnTo>
                    <a:pt x="31305" y="15849"/>
                  </a:lnTo>
                  <a:lnTo>
                    <a:pt x="29387" y="20142"/>
                  </a:lnTo>
                  <a:lnTo>
                    <a:pt x="24955" y="28321"/>
                  </a:lnTo>
                  <a:lnTo>
                    <a:pt x="23228" y="32423"/>
                  </a:lnTo>
                  <a:lnTo>
                    <a:pt x="22275" y="33731"/>
                  </a:lnTo>
                  <a:lnTo>
                    <a:pt x="19469" y="36118"/>
                  </a:lnTo>
                  <a:lnTo>
                    <a:pt x="18694" y="37503"/>
                  </a:lnTo>
                  <a:lnTo>
                    <a:pt x="13588" y="53327"/>
                  </a:lnTo>
                  <a:lnTo>
                    <a:pt x="13665" y="55143"/>
                  </a:lnTo>
                  <a:lnTo>
                    <a:pt x="12915" y="58077"/>
                  </a:lnTo>
                  <a:lnTo>
                    <a:pt x="12242" y="58940"/>
                  </a:lnTo>
                  <a:lnTo>
                    <a:pt x="11404" y="63461"/>
                  </a:lnTo>
                  <a:lnTo>
                    <a:pt x="10960" y="68199"/>
                  </a:lnTo>
                  <a:lnTo>
                    <a:pt x="8229" y="77076"/>
                  </a:lnTo>
                  <a:lnTo>
                    <a:pt x="4360" y="117368"/>
                  </a:lnTo>
                  <a:lnTo>
                    <a:pt x="2444" y="134537"/>
                  </a:lnTo>
                  <a:lnTo>
                    <a:pt x="0" y="151650"/>
                  </a:lnTo>
                  <a:lnTo>
                    <a:pt x="3898" y="152209"/>
                  </a:lnTo>
                  <a:lnTo>
                    <a:pt x="9461" y="154419"/>
                  </a:lnTo>
                  <a:lnTo>
                    <a:pt x="13665" y="152984"/>
                  </a:lnTo>
                  <a:lnTo>
                    <a:pt x="17691" y="149088"/>
                  </a:lnTo>
                  <a:lnTo>
                    <a:pt x="20069" y="142365"/>
                  </a:lnTo>
                  <a:lnTo>
                    <a:pt x="21623" y="134973"/>
                  </a:lnTo>
                  <a:lnTo>
                    <a:pt x="23177" y="129070"/>
                  </a:lnTo>
                  <a:lnTo>
                    <a:pt x="25679" y="122961"/>
                  </a:lnTo>
                  <a:lnTo>
                    <a:pt x="25996" y="116205"/>
                  </a:lnTo>
                  <a:lnTo>
                    <a:pt x="28727" y="104305"/>
                  </a:lnTo>
                  <a:lnTo>
                    <a:pt x="31013" y="99339"/>
                  </a:lnTo>
                  <a:lnTo>
                    <a:pt x="35483" y="77660"/>
                  </a:lnTo>
                  <a:lnTo>
                    <a:pt x="35318" y="77711"/>
                  </a:lnTo>
                  <a:lnTo>
                    <a:pt x="39700" y="70929"/>
                  </a:lnTo>
                  <a:lnTo>
                    <a:pt x="41084" y="66497"/>
                  </a:lnTo>
                  <a:lnTo>
                    <a:pt x="45783" y="57162"/>
                  </a:lnTo>
                  <a:lnTo>
                    <a:pt x="54025" y="44297"/>
                  </a:lnTo>
                  <a:lnTo>
                    <a:pt x="55346" y="41744"/>
                  </a:lnTo>
                  <a:lnTo>
                    <a:pt x="58839" y="37122"/>
                  </a:lnTo>
                  <a:lnTo>
                    <a:pt x="59982" y="34251"/>
                  </a:lnTo>
                  <a:lnTo>
                    <a:pt x="62585" y="29298"/>
                  </a:lnTo>
                  <a:lnTo>
                    <a:pt x="63931" y="25933"/>
                  </a:lnTo>
                  <a:lnTo>
                    <a:pt x="66916" y="20218"/>
                  </a:lnTo>
                  <a:lnTo>
                    <a:pt x="67843" y="15290"/>
                  </a:lnTo>
                  <a:lnTo>
                    <a:pt x="67627" y="12623"/>
                  </a:lnTo>
                  <a:lnTo>
                    <a:pt x="67830" y="11874"/>
                  </a:lnTo>
                  <a:lnTo>
                    <a:pt x="67094" y="9753"/>
                  </a:lnTo>
                  <a:lnTo>
                    <a:pt x="66255" y="8877"/>
                  </a:lnTo>
                  <a:lnTo>
                    <a:pt x="65062" y="6273"/>
                  </a:lnTo>
                  <a:lnTo>
                    <a:pt x="63830" y="4914"/>
                  </a:lnTo>
                  <a:lnTo>
                    <a:pt x="59918" y="1625"/>
                  </a:lnTo>
                  <a:lnTo>
                    <a:pt x="55905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4105211" y="3050019"/>
              <a:ext cx="73025" cy="160020"/>
            </a:xfrm>
            <a:custGeom>
              <a:avLst/>
              <a:gdLst/>
              <a:ahLst/>
              <a:cxnLst/>
              <a:rect l="l" t="t" r="r" b="b"/>
              <a:pathLst>
                <a:path w="73025" h="160019">
                  <a:moveTo>
                    <a:pt x="4381" y="136347"/>
                  </a:moveTo>
                  <a:close/>
                </a:path>
                <a:path w="73025" h="160019">
                  <a:moveTo>
                    <a:pt x="6172" y="118516"/>
                  </a:moveTo>
                  <a:lnTo>
                    <a:pt x="6108" y="117957"/>
                  </a:lnTo>
                  <a:lnTo>
                    <a:pt x="5956" y="116687"/>
                  </a:lnTo>
                  <a:lnTo>
                    <a:pt x="5448" y="116687"/>
                  </a:lnTo>
                  <a:lnTo>
                    <a:pt x="5359" y="119227"/>
                  </a:lnTo>
                  <a:lnTo>
                    <a:pt x="5829" y="119227"/>
                  </a:lnTo>
                  <a:lnTo>
                    <a:pt x="5575" y="117957"/>
                  </a:lnTo>
                  <a:lnTo>
                    <a:pt x="5791" y="117957"/>
                  </a:lnTo>
                  <a:lnTo>
                    <a:pt x="6172" y="118516"/>
                  </a:lnTo>
                  <a:close/>
                </a:path>
                <a:path w="73025" h="160019">
                  <a:moveTo>
                    <a:pt x="6502" y="112636"/>
                  </a:moveTo>
                  <a:lnTo>
                    <a:pt x="6413" y="112318"/>
                  </a:lnTo>
                  <a:lnTo>
                    <a:pt x="5905" y="112572"/>
                  </a:lnTo>
                  <a:lnTo>
                    <a:pt x="5524" y="113296"/>
                  </a:lnTo>
                  <a:lnTo>
                    <a:pt x="5956" y="113804"/>
                  </a:lnTo>
                  <a:lnTo>
                    <a:pt x="6070" y="113207"/>
                  </a:lnTo>
                  <a:lnTo>
                    <a:pt x="6502" y="112636"/>
                  </a:lnTo>
                  <a:close/>
                </a:path>
                <a:path w="73025" h="160019">
                  <a:moveTo>
                    <a:pt x="6654" y="119227"/>
                  </a:moveTo>
                  <a:lnTo>
                    <a:pt x="6172" y="118516"/>
                  </a:lnTo>
                  <a:lnTo>
                    <a:pt x="6261" y="119227"/>
                  </a:lnTo>
                  <a:lnTo>
                    <a:pt x="6654" y="119227"/>
                  </a:lnTo>
                  <a:close/>
                </a:path>
                <a:path w="73025" h="160019">
                  <a:moveTo>
                    <a:pt x="8737" y="86817"/>
                  </a:moveTo>
                  <a:lnTo>
                    <a:pt x="8724" y="86525"/>
                  </a:lnTo>
                  <a:lnTo>
                    <a:pt x="8547" y="86969"/>
                  </a:lnTo>
                  <a:lnTo>
                    <a:pt x="8737" y="86817"/>
                  </a:lnTo>
                  <a:close/>
                </a:path>
                <a:path w="73025" h="160019">
                  <a:moveTo>
                    <a:pt x="8940" y="85178"/>
                  </a:moveTo>
                  <a:lnTo>
                    <a:pt x="8801" y="84696"/>
                  </a:lnTo>
                  <a:lnTo>
                    <a:pt x="7734" y="84493"/>
                  </a:lnTo>
                  <a:lnTo>
                    <a:pt x="7950" y="85293"/>
                  </a:lnTo>
                  <a:lnTo>
                    <a:pt x="8940" y="85178"/>
                  </a:lnTo>
                  <a:close/>
                </a:path>
                <a:path w="73025" h="160019">
                  <a:moveTo>
                    <a:pt x="9817" y="77647"/>
                  </a:moveTo>
                  <a:lnTo>
                    <a:pt x="9613" y="77876"/>
                  </a:lnTo>
                  <a:lnTo>
                    <a:pt x="9817" y="77647"/>
                  </a:lnTo>
                  <a:close/>
                </a:path>
                <a:path w="73025" h="160019">
                  <a:moveTo>
                    <a:pt x="11264" y="68973"/>
                  </a:moveTo>
                  <a:lnTo>
                    <a:pt x="11049" y="68986"/>
                  </a:lnTo>
                  <a:lnTo>
                    <a:pt x="10845" y="69100"/>
                  </a:lnTo>
                  <a:lnTo>
                    <a:pt x="10998" y="69088"/>
                  </a:lnTo>
                  <a:lnTo>
                    <a:pt x="11125" y="69037"/>
                  </a:lnTo>
                  <a:lnTo>
                    <a:pt x="11264" y="68973"/>
                  </a:lnTo>
                  <a:close/>
                </a:path>
                <a:path w="73025" h="160019">
                  <a:moveTo>
                    <a:pt x="13817" y="59537"/>
                  </a:moveTo>
                  <a:lnTo>
                    <a:pt x="12661" y="58267"/>
                  </a:lnTo>
                  <a:lnTo>
                    <a:pt x="12547" y="59537"/>
                  </a:lnTo>
                  <a:lnTo>
                    <a:pt x="13296" y="59537"/>
                  </a:lnTo>
                  <a:lnTo>
                    <a:pt x="13462" y="60807"/>
                  </a:lnTo>
                  <a:lnTo>
                    <a:pt x="13716" y="59537"/>
                  </a:lnTo>
                  <a:close/>
                </a:path>
                <a:path w="73025" h="160019">
                  <a:moveTo>
                    <a:pt x="15011" y="49758"/>
                  </a:moveTo>
                  <a:lnTo>
                    <a:pt x="14795" y="49377"/>
                  </a:lnTo>
                  <a:lnTo>
                    <a:pt x="14528" y="50647"/>
                  </a:lnTo>
                  <a:lnTo>
                    <a:pt x="15011" y="49758"/>
                  </a:lnTo>
                  <a:close/>
                </a:path>
                <a:path w="73025" h="160019">
                  <a:moveTo>
                    <a:pt x="15024" y="92557"/>
                  </a:moveTo>
                  <a:lnTo>
                    <a:pt x="14884" y="91287"/>
                  </a:lnTo>
                  <a:lnTo>
                    <a:pt x="14744" y="91465"/>
                  </a:lnTo>
                  <a:lnTo>
                    <a:pt x="15024" y="92557"/>
                  </a:lnTo>
                  <a:close/>
                </a:path>
                <a:path w="73025" h="160019">
                  <a:moveTo>
                    <a:pt x="15354" y="52730"/>
                  </a:moveTo>
                  <a:lnTo>
                    <a:pt x="15113" y="53124"/>
                  </a:lnTo>
                  <a:lnTo>
                    <a:pt x="15240" y="52959"/>
                  </a:lnTo>
                  <a:lnTo>
                    <a:pt x="15354" y="52730"/>
                  </a:lnTo>
                  <a:close/>
                </a:path>
                <a:path w="73025" h="160019">
                  <a:moveTo>
                    <a:pt x="15519" y="46507"/>
                  </a:moveTo>
                  <a:lnTo>
                    <a:pt x="15506" y="46228"/>
                  </a:lnTo>
                  <a:lnTo>
                    <a:pt x="15481" y="46380"/>
                  </a:lnTo>
                  <a:lnTo>
                    <a:pt x="15494" y="46545"/>
                  </a:lnTo>
                  <a:close/>
                </a:path>
                <a:path w="73025" h="160019">
                  <a:moveTo>
                    <a:pt x="15621" y="84670"/>
                  </a:moveTo>
                  <a:lnTo>
                    <a:pt x="15290" y="84886"/>
                  </a:lnTo>
                  <a:lnTo>
                    <a:pt x="15087" y="85140"/>
                  </a:lnTo>
                  <a:lnTo>
                    <a:pt x="14947" y="85407"/>
                  </a:lnTo>
                  <a:lnTo>
                    <a:pt x="15062" y="85547"/>
                  </a:lnTo>
                  <a:lnTo>
                    <a:pt x="15621" y="84670"/>
                  </a:lnTo>
                  <a:close/>
                </a:path>
                <a:path w="73025" h="160019">
                  <a:moveTo>
                    <a:pt x="15824" y="53187"/>
                  </a:moveTo>
                  <a:lnTo>
                    <a:pt x="15481" y="54457"/>
                  </a:lnTo>
                  <a:lnTo>
                    <a:pt x="15824" y="53187"/>
                  </a:lnTo>
                  <a:close/>
                </a:path>
                <a:path w="73025" h="160019">
                  <a:moveTo>
                    <a:pt x="16065" y="46837"/>
                  </a:moveTo>
                  <a:lnTo>
                    <a:pt x="15494" y="46837"/>
                  </a:lnTo>
                  <a:lnTo>
                    <a:pt x="14084" y="48107"/>
                  </a:lnTo>
                  <a:lnTo>
                    <a:pt x="15684" y="48107"/>
                  </a:lnTo>
                  <a:lnTo>
                    <a:pt x="16065" y="46837"/>
                  </a:lnTo>
                  <a:close/>
                </a:path>
                <a:path w="73025" h="160019">
                  <a:moveTo>
                    <a:pt x="19418" y="64617"/>
                  </a:moveTo>
                  <a:lnTo>
                    <a:pt x="18834" y="64617"/>
                  </a:lnTo>
                  <a:lnTo>
                    <a:pt x="18973" y="65278"/>
                  </a:lnTo>
                  <a:lnTo>
                    <a:pt x="19418" y="64617"/>
                  </a:lnTo>
                  <a:close/>
                </a:path>
                <a:path w="73025" h="160019">
                  <a:moveTo>
                    <a:pt x="20650" y="36715"/>
                  </a:moveTo>
                  <a:lnTo>
                    <a:pt x="20472" y="36779"/>
                  </a:lnTo>
                  <a:lnTo>
                    <a:pt x="20332" y="36893"/>
                  </a:lnTo>
                  <a:lnTo>
                    <a:pt x="20345" y="37020"/>
                  </a:lnTo>
                  <a:lnTo>
                    <a:pt x="20459" y="36893"/>
                  </a:lnTo>
                  <a:lnTo>
                    <a:pt x="20650" y="36715"/>
                  </a:lnTo>
                  <a:close/>
                </a:path>
                <a:path w="73025" h="160019">
                  <a:moveTo>
                    <a:pt x="21437" y="36677"/>
                  </a:moveTo>
                  <a:lnTo>
                    <a:pt x="21018" y="36677"/>
                  </a:lnTo>
                  <a:lnTo>
                    <a:pt x="20650" y="37947"/>
                  </a:lnTo>
                  <a:lnTo>
                    <a:pt x="21437" y="36677"/>
                  </a:lnTo>
                  <a:close/>
                </a:path>
                <a:path w="73025" h="160019">
                  <a:moveTo>
                    <a:pt x="21551" y="53187"/>
                  </a:moveTo>
                  <a:lnTo>
                    <a:pt x="20929" y="53187"/>
                  </a:lnTo>
                  <a:lnTo>
                    <a:pt x="20967" y="54457"/>
                  </a:lnTo>
                  <a:lnTo>
                    <a:pt x="21145" y="54457"/>
                  </a:lnTo>
                  <a:lnTo>
                    <a:pt x="21551" y="53187"/>
                  </a:lnTo>
                  <a:close/>
                </a:path>
                <a:path w="73025" h="160019">
                  <a:moveTo>
                    <a:pt x="22618" y="49377"/>
                  </a:moveTo>
                  <a:lnTo>
                    <a:pt x="22110" y="49377"/>
                  </a:lnTo>
                  <a:lnTo>
                    <a:pt x="22415" y="50647"/>
                  </a:lnTo>
                  <a:lnTo>
                    <a:pt x="22618" y="49377"/>
                  </a:lnTo>
                  <a:close/>
                </a:path>
                <a:path w="73025" h="160019">
                  <a:moveTo>
                    <a:pt x="24942" y="33477"/>
                  </a:moveTo>
                  <a:lnTo>
                    <a:pt x="24930" y="32867"/>
                  </a:lnTo>
                  <a:lnTo>
                    <a:pt x="24409" y="32867"/>
                  </a:lnTo>
                  <a:lnTo>
                    <a:pt x="24663" y="34137"/>
                  </a:lnTo>
                  <a:lnTo>
                    <a:pt x="24828" y="34137"/>
                  </a:lnTo>
                  <a:lnTo>
                    <a:pt x="24866" y="33629"/>
                  </a:lnTo>
                  <a:lnTo>
                    <a:pt x="24942" y="33477"/>
                  </a:lnTo>
                  <a:close/>
                </a:path>
                <a:path w="73025" h="160019">
                  <a:moveTo>
                    <a:pt x="25019" y="124244"/>
                  </a:moveTo>
                  <a:lnTo>
                    <a:pt x="24879" y="123977"/>
                  </a:lnTo>
                  <a:lnTo>
                    <a:pt x="24803" y="124193"/>
                  </a:lnTo>
                  <a:lnTo>
                    <a:pt x="25019" y="124244"/>
                  </a:lnTo>
                  <a:close/>
                </a:path>
                <a:path w="73025" h="160019">
                  <a:moveTo>
                    <a:pt x="27228" y="25082"/>
                  </a:moveTo>
                  <a:lnTo>
                    <a:pt x="26974" y="26263"/>
                  </a:lnTo>
                  <a:lnTo>
                    <a:pt x="27203" y="25400"/>
                  </a:lnTo>
                  <a:lnTo>
                    <a:pt x="27228" y="25082"/>
                  </a:lnTo>
                  <a:close/>
                </a:path>
                <a:path w="73025" h="160019">
                  <a:moveTo>
                    <a:pt x="27470" y="27787"/>
                  </a:moveTo>
                  <a:lnTo>
                    <a:pt x="26758" y="27787"/>
                  </a:lnTo>
                  <a:lnTo>
                    <a:pt x="27089" y="29057"/>
                  </a:lnTo>
                  <a:lnTo>
                    <a:pt x="27470" y="27787"/>
                  </a:lnTo>
                  <a:close/>
                </a:path>
                <a:path w="73025" h="160019">
                  <a:moveTo>
                    <a:pt x="28067" y="36677"/>
                  </a:moveTo>
                  <a:lnTo>
                    <a:pt x="27749" y="36677"/>
                  </a:lnTo>
                  <a:lnTo>
                    <a:pt x="27546" y="37947"/>
                  </a:lnTo>
                  <a:lnTo>
                    <a:pt x="28067" y="36677"/>
                  </a:lnTo>
                  <a:close/>
                </a:path>
                <a:path w="73025" h="160019">
                  <a:moveTo>
                    <a:pt x="28194" y="27419"/>
                  </a:moveTo>
                  <a:lnTo>
                    <a:pt x="27851" y="26517"/>
                  </a:lnTo>
                  <a:lnTo>
                    <a:pt x="27470" y="27787"/>
                  </a:lnTo>
                  <a:lnTo>
                    <a:pt x="28155" y="27787"/>
                  </a:lnTo>
                  <a:lnTo>
                    <a:pt x="28194" y="27419"/>
                  </a:lnTo>
                  <a:close/>
                </a:path>
                <a:path w="73025" h="160019">
                  <a:moveTo>
                    <a:pt x="29044" y="33667"/>
                  </a:moveTo>
                  <a:lnTo>
                    <a:pt x="28841" y="33997"/>
                  </a:lnTo>
                  <a:lnTo>
                    <a:pt x="28562" y="34353"/>
                  </a:lnTo>
                  <a:lnTo>
                    <a:pt x="28486" y="34759"/>
                  </a:lnTo>
                  <a:lnTo>
                    <a:pt x="28867" y="34429"/>
                  </a:lnTo>
                  <a:lnTo>
                    <a:pt x="29006" y="34036"/>
                  </a:lnTo>
                  <a:lnTo>
                    <a:pt x="29044" y="33667"/>
                  </a:lnTo>
                  <a:close/>
                </a:path>
                <a:path w="73025" h="160019">
                  <a:moveTo>
                    <a:pt x="29108" y="139547"/>
                  </a:moveTo>
                  <a:lnTo>
                    <a:pt x="28600" y="140500"/>
                  </a:lnTo>
                  <a:lnTo>
                    <a:pt x="28778" y="140817"/>
                  </a:lnTo>
                  <a:lnTo>
                    <a:pt x="29108" y="139547"/>
                  </a:lnTo>
                  <a:close/>
                </a:path>
                <a:path w="73025" h="160019">
                  <a:moveTo>
                    <a:pt x="29438" y="33020"/>
                  </a:moveTo>
                  <a:lnTo>
                    <a:pt x="28994" y="32791"/>
                  </a:lnTo>
                  <a:lnTo>
                    <a:pt x="29032" y="33083"/>
                  </a:lnTo>
                  <a:lnTo>
                    <a:pt x="29083" y="33337"/>
                  </a:lnTo>
                  <a:lnTo>
                    <a:pt x="29044" y="33655"/>
                  </a:lnTo>
                  <a:lnTo>
                    <a:pt x="29286" y="33248"/>
                  </a:lnTo>
                  <a:lnTo>
                    <a:pt x="29438" y="33020"/>
                  </a:lnTo>
                  <a:close/>
                </a:path>
                <a:path w="73025" h="160019">
                  <a:moveTo>
                    <a:pt x="30314" y="133642"/>
                  </a:moveTo>
                  <a:lnTo>
                    <a:pt x="30302" y="132842"/>
                  </a:lnTo>
                  <a:lnTo>
                    <a:pt x="30137" y="133159"/>
                  </a:lnTo>
                  <a:lnTo>
                    <a:pt x="30314" y="133642"/>
                  </a:lnTo>
                  <a:close/>
                </a:path>
                <a:path w="73025" h="160019">
                  <a:moveTo>
                    <a:pt x="31521" y="20167"/>
                  </a:moveTo>
                  <a:lnTo>
                    <a:pt x="30708" y="20167"/>
                  </a:lnTo>
                  <a:lnTo>
                    <a:pt x="30670" y="21437"/>
                  </a:lnTo>
                  <a:lnTo>
                    <a:pt x="31521" y="20167"/>
                  </a:lnTo>
                  <a:close/>
                </a:path>
                <a:path w="73025" h="160019">
                  <a:moveTo>
                    <a:pt x="33299" y="17627"/>
                  </a:moveTo>
                  <a:lnTo>
                    <a:pt x="32854" y="18453"/>
                  </a:lnTo>
                  <a:lnTo>
                    <a:pt x="33261" y="17856"/>
                  </a:lnTo>
                  <a:lnTo>
                    <a:pt x="33299" y="17627"/>
                  </a:lnTo>
                  <a:close/>
                </a:path>
                <a:path w="73025" h="160019">
                  <a:moveTo>
                    <a:pt x="33680" y="15709"/>
                  </a:moveTo>
                  <a:lnTo>
                    <a:pt x="33451" y="15532"/>
                  </a:lnTo>
                  <a:lnTo>
                    <a:pt x="33159" y="16205"/>
                  </a:lnTo>
                  <a:lnTo>
                    <a:pt x="33680" y="15709"/>
                  </a:lnTo>
                  <a:close/>
                </a:path>
                <a:path w="73025" h="160019">
                  <a:moveTo>
                    <a:pt x="35814" y="22834"/>
                  </a:moveTo>
                  <a:lnTo>
                    <a:pt x="34709" y="23660"/>
                  </a:lnTo>
                  <a:lnTo>
                    <a:pt x="34429" y="23266"/>
                  </a:lnTo>
                  <a:lnTo>
                    <a:pt x="34175" y="24320"/>
                  </a:lnTo>
                  <a:lnTo>
                    <a:pt x="34810" y="23977"/>
                  </a:lnTo>
                  <a:lnTo>
                    <a:pt x="35407" y="23977"/>
                  </a:lnTo>
                  <a:lnTo>
                    <a:pt x="35814" y="22834"/>
                  </a:lnTo>
                  <a:close/>
                </a:path>
                <a:path w="73025" h="160019">
                  <a:moveTo>
                    <a:pt x="35991" y="22707"/>
                  </a:moveTo>
                  <a:lnTo>
                    <a:pt x="35864" y="22707"/>
                  </a:lnTo>
                  <a:lnTo>
                    <a:pt x="35814" y="22834"/>
                  </a:lnTo>
                  <a:lnTo>
                    <a:pt x="35991" y="22707"/>
                  </a:lnTo>
                  <a:close/>
                </a:path>
                <a:path w="73025" h="160019">
                  <a:moveTo>
                    <a:pt x="36868" y="78346"/>
                  </a:moveTo>
                  <a:lnTo>
                    <a:pt x="36753" y="77317"/>
                  </a:lnTo>
                  <a:lnTo>
                    <a:pt x="35623" y="77317"/>
                  </a:lnTo>
                  <a:lnTo>
                    <a:pt x="36868" y="78346"/>
                  </a:lnTo>
                  <a:close/>
                </a:path>
                <a:path w="73025" h="160019">
                  <a:moveTo>
                    <a:pt x="37045" y="78486"/>
                  </a:moveTo>
                  <a:lnTo>
                    <a:pt x="36868" y="78346"/>
                  </a:lnTo>
                  <a:lnTo>
                    <a:pt x="36906" y="78587"/>
                  </a:lnTo>
                  <a:lnTo>
                    <a:pt x="37045" y="78486"/>
                  </a:lnTo>
                  <a:close/>
                </a:path>
                <a:path w="73025" h="160019">
                  <a:moveTo>
                    <a:pt x="37960" y="106527"/>
                  </a:moveTo>
                  <a:lnTo>
                    <a:pt x="37249" y="106527"/>
                  </a:lnTo>
                  <a:lnTo>
                    <a:pt x="37020" y="103987"/>
                  </a:lnTo>
                  <a:lnTo>
                    <a:pt x="30454" y="103987"/>
                  </a:lnTo>
                  <a:lnTo>
                    <a:pt x="29476" y="103987"/>
                  </a:lnTo>
                  <a:lnTo>
                    <a:pt x="31521" y="105257"/>
                  </a:lnTo>
                  <a:lnTo>
                    <a:pt x="30264" y="106527"/>
                  </a:lnTo>
                  <a:lnTo>
                    <a:pt x="28714" y="109067"/>
                  </a:lnTo>
                  <a:lnTo>
                    <a:pt x="28625" y="112877"/>
                  </a:lnTo>
                  <a:lnTo>
                    <a:pt x="26885" y="115417"/>
                  </a:lnTo>
                  <a:lnTo>
                    <a:pt x="28067" y="116687"/>
                  </a:lnTo>
                  <a:lnTo>
                    <a:pt x="25755" y="119227"/>
                  </a:lnTo>
                  <a:lnTo>
                    <a:pt x="27508" y="119227"/>
                  </a:lnTo>
                  <a:lnTo>
                    <a:pt x="26314" y="120497"/>
                  </a:lnTo>
                  <a:lnTo>
                    <a:pt x="26098" y="120497"/>
                  </a:lnTo>
                  <a:lnTo>
                    <a:pt x="25031" y="123037"/>
                  </a:lnTo>
                  <a:lnTo>
                    <a:pt x="24815" y="123037"/>
                  </a:lnTo>
                  <a:lnTo>
                    <a:pt x="25946" y="124307"/>
                  </a:lnTo>
                  <a:lnTo>
                    <a:pt x="25946" y="125577"/>
                  </a:lnTo>
                  <a:lnTo>
                    <a:pt x="25019" y="124307"/>
                  </a:lnTo>
                  <a:lnTo>
                    <a:pt x="25717" y="125577"/>
                  </a:lnTo>
                  <a:lnTo>
                    <a:pt x="24511" y="126809"/>
                  </a:lnTo>
                  <a:lnTo>
                    <a:pt x="24511" y="126657"/>
                  </a:lnTo>
                  <a:lnTo>
                    <a:pt x="24447" y="126873"/>
                  </a:lnTo>
                  <a:lnTo>
                    <a:pt x="25349" y="126847"/>
                  </a:lnTo>
                  <a:lnTo>
                    <a:pt x="25450" y="128117"/>
                  </a:lnTo>
                  <a:lnTo>
                    <a:pt x="23850" y="129387"/>
                  </a:lnTo>
                  <a:lnTo>
                    <a:pt x="23393" y="129387"/>
                  </a:lnTo>
                  <a:lnTo>
                    <a:pt x="23393" y="130657"/>
                  </a:lnTo>
                  <a:lnTo>
                    <a:pt x="23063" y="131927"/>
                  </a:lnTo>
                  <a:lnTo>
                    <a:pt x="23050" y="133197"/>
                  </a:lnTo>
                  <a:lnTo>
                    <a:pt x="22707" y="131927"/>
                  </a:lnTo>
                  <a:lnTo>
                    <a:pt x="23012" y="133197"/>
                  </a:lnTo>
                  <a:lnTo>
                    <a:pt x="21590" y="131927"/>
                  </a:lnTo>
                  <a:lnTo>
                    <a:pt x="21958" y="133197"/>
                  </a:lnTo>
                  <a:lnTo>
                    <a:pt x="22656" y="133197"/>
                  </a:lnTo>
                  <a:lnTo>
                    <a:pt x="21907" y="134467"/>
                  </a:lnTo>
                  <a:lnTo>
                    <a:pt x="21501" y="135737"/>
                  </a:lnTo>
                  <a:lnTo>
                    <a:pt x="21501" y="137007"/>
                  </a:lnTo>
                  <a:lnTo>
                    <a:pt x="20904" y="137007"/>
                  </a:lnTo>
                  <a:lnTo>
                    <a:pt x="20281" y="139547"/>
                  </a:lnTo>
                  <a:lnTo>
                    <a:pt x="20307" y="142087"/>
                  </a:lnTo>
                  <a:lnTo>
                    <a:pt x="19723" y="144627"/>
                  </a:lnTo>
                  <a:lnTo>
                    <a:pt x="20218" y="143357"/>
                  </a:lnTo>
                  <a:lnTo>
                    <a:pt x="21272" y="143357"/>
                  </a:lnTo>
                  <a:lnTo>
                    <a:pt x="21209" y="144627"/>
                  </a:lnTo>
                  <a:lnTo>
                    <a:pt x="20866" y="145897"/>
                  </a:lnTo>
                  <a:lnTo>
                    <a:pt x="19964" y="145897"/>
                  </a:lnTo>
                  <a:lnTo>
                    <a:pt x="19773" y="144627"/>
                  </a:lnTo>
                  <a:lnTo>
                    <a:pt x="19837" y="145897"/>
                  </a:lnTo>
                  <a:lnTo>
                    <a:pt x="19558" y="145897"/>
                  </a:lnTo>
                  <a:lnTo>
                    <a:pt x="17640" y="147167"/>
                  </a:lnTo>
                  <a:lnTo>
                    <a:pt x="18148" y="147167"/>
                  </a:lnTo>
                  <a:lnTo>
                    <a:pt x="17399" y="149707"/>
                  </a:lnTo>
                  <a:lnTo>
                    <a:pt x="17246" y="150977"/>
                  </a:lnTo>
                  <a:lnTo>
                    <a:pt x="16598" y="150977"/>
                  </a:lnTo>
                  <a:lnTo>
                    <a:pt x="17170" y="152247"/>
                  </a:lnTo>
                  <a:lnTo>
                    <a:pt x="16903" y="152247"/>
                  </a:lnTo>
                  <a:lnTo>
                    <a:pt x="16205" y="153517"/>
                  </a:lnTo>
                  <a:lnTo>
                    <a:pt x="14960" y="152247"/>
                  </a:lnTo>
                  <a:lnTo>
                    <a:pt x="12560" y="152247"/>
                  </a:lnTo>
                  <a:lnTo>
                    <a:pt x="13271" y="153517"/>
                  </a:lnTo>
                  <a:lnTo>
                    <a:pt x="12738" y="153517"/>
                  </a:lnTo>
                  <a:lnTo>
                    <a:pt x="11150" y="152247"/>
                  </a:lnTo>
                  <a:lnTo>
                    <a:pt x="7950" y="152247"/>
                  </a:lnTo>
                  <a:lnTo>
                    <a:pt x="7708" y="153517"/>
                  </a:lnTo>
                  <a:lnTo>
                    <a:pt x="7327" y="153517"/>
                  </a:lnTo>
                  <a:lnTo>
                    <a:pt x="7302" y="152247"/>
                  </a:lnTo>
                  <a:lnTo>
                    <a:pt x="6794" y="152247"/>
                  </a:lnTo>
                  <a:lnTo>
                    <a:pt x="6883" y="150977"/>
                  </a:lnTo>
                  <a:lnTo>
                    <a:pt x="8102" y="150977"/>
                  </a:lnTo>
                  <a:lnTo>
                    <a:pt x="8153" y="149707"/>
                  </a:lnTo>
                  <a:lnTo>
                    <a:pt x="8559" y="149707"/>
                  </a:lnTo>
                  <a:lnTo>
                    <a:pt x="8674" y="147167"/>
                  </a:lnTo>
                  <a:lnTo>
                    <a:pt x="8470" y="147167"/>
                  </a:lnTo>
                  <a:lnTo>
                    <a:pt x="7975" y="144627"/>
                  </a:lnTo>
                  <a:lnTo>
                    <a:pt x="1104" y="144627"/>
                  </a:lnTo>
                  <a:lnTo>
                    <a:pt x="812" y="144627"/>
                  </a:lnTo>
                  <a:lnTo>
                    <a:pt x="0" y="147167"/>
                  </a:lnTo>
                  <a:lnTo>
                    <a:pt x="1333" y="148437"/>
                  </a:lnTo>
                  <a:lnTo>
                    <a:pt x="1092" y="149707"/>
                  </a:lnTo>
                  <a:lnTo>
                    <a:pt x="546" y="149707"/>
                  </a:lnTo>
                  <a:lnTo>
                    <a:pt x="482" y="148437"/>
                  </a:lnTo>
                  <a:lnTo>
                    <a:pt x="0" y="150977"/>
                  </a:lnTo>
                  <a:lnTo>
                    <a:pt x="0" y="157327"/>
                  </a:lnTo>
                  <a:lnTo>
                    <a:pt x="4064" y="157327"/>
                  </a:lnTo>
                  <a:lnTo>
                    <a:pt x="5334" y="158597"/>
                  </a:lnTo>
                  <a:lnTo>
                    <a:pt x="5753" y="158597"/>
                  </a:lnTo>
                  <a:lnTo>
                    <a:pt x="6591" y="157327"/>
                  </a:lnTo>
                  <a:lnTo>
                    <a:pt x="7467" y="158597"/>
                  </a:lnTo>
                  <a:lnTo>
                    <a:pt x="9639" y="158597"/>
                  </a:lnTo>
                  <a:lnTo>
                    <a:pt x="8915" y="159867"/>
                  </a:lnTo>
                  <a:lnTo>
                    <a:pt x="11747" y="159867"/>
                  </a:lnTo>
                  <a:lnTo>
                    <a:pt x="13804" y="158597"/>
                  </a:lnTo>
                  <a:lnTo>
                    <a:pt x="21539" y="158597"/>
                  </a:lnTo>
                  <a:lnTo>
                    <a:pt x="23749" y="157327"/>
                  </a:lnTo>
                  <a:lnTo>
                    <a:pt x="24409" y="154787"/>
                  </a:lnTo>
                  <a:lnTo>
                    <a:pt x="24866" y="153517"/>
                  </a:lnTo>
                  <a:lnTo>
                    <a:pt x="25260" y="152247"/>
                  </a:lnTo>
                  <a:lnTo>
                    <a:pt x="25374" y="149707"/>
                  </a:lnTo>
                  <a:lnTo>
                    <a:pt x="25577" y="148437"/>
                  </a:lnTo>
                  <a:lnTo>
                    <a:pt x="27622" y="147167"/>
                  </a:lnTo>
                  <a:lnTo>
                    <a:pt x="27736" y="143357"/>
                  </a:lnTo>
                  <a:lnTo>
                    <a:pt x="27787" y="142087"/>
                  </a:lnTo>
                  <a:lnTo>
                    <a:pt x="28600" y="140500"/>
                  </a:lnTo>
                  <a:lnTo>
                    <a:pt x="28092" y="139547"/>
                  </a:lnTo>
                  <a:lnTo>
                    <a:pt x="28448" y="138277"/>
                  </a:lnTo>
                  <a:lnTo>
                    <a:pt x="27508" y="137007"/>
                  </a:lnTo>
                  <a:lnTo>
                    <a:pt x="29921" y="137007"/>
                  </a:lnTo>
                  <a:lnTo>
                    <a:pt x="29870" y="135737"/>
                  </a:lnTo>
                  <a:lnTo>
                    <a:pt x="30162" y="135737"/>
                  </a:lnTo>
                  <a:lnTo>
                    <a:pt x="28625" y="134467"/>
                  </a:lnTo>
                  <a:lnTo>
                    <a:pt x="29375" y="134467"/>
                  </a:lnTo>
                  <a:lnTo>
                    <a:pt x="29781" y="133197"/>
                  </a:lnTo>
                  <a:lnTo>
                    <a:pt x="30530" y="131927"/>
                  </a:lnTo>
                  <a:lnTo>
                    <a:pt x="31229" y="128117"/>
                  </a:lnTo>
                  <a:lnTo>
                    <a:pt x="31318" y="126847"/>
                  </a:lnTo>
                  <a:lnTo>
                    <a:pt x="32524" y="125577"/>
                  </a:lnTo>
                  <a:lnTo>
                    <a:pt x="32283" y="125577"/>
                  </a:lnTo>
                  <a:lnTo>
                    <a:pt x="32448" y="124307"/>
                  </a:lnTo>
                  <a:lnTo>
                    <a:pt x="32181" y="123037"/>
                  </a:lnTo>
                  <a:lnTo>
                    <a:pt x="33032" y="124307"/>
                  </a:lnTo>
                  <a:lnTo>
                    <a:pt x="33604" y="121767"/>
                  </a:lnTo>
                  <a:lnTo>
                    <a:pt x="33858" y="120497"/>
                  </a:lnTo>
                  <a:lnTo>
                    <a:pt x="34048" y="117957"/>
                  </a:lnTo>
                  <a:lnTo>
                    <a:pt x="34582" y="119227"/>
                  </a:lnTo>
                  <a:lnTo>
                    <a:pt x="34848" y="117957"/>
                  </a:lnTo>
                  <a:lnTo>
                    <a:pt x="32372" y="116687"/>
                  </a:lnTo>
                  <a:lnTo>
                    <a:pt x="32537" y="115417"/>
                  </a:lnTo>
                  <a:lnTo>
                    <a:pt x="33883" y="115417"/>
                  </a:lnTo>
                  <a:lnTo>
                    <a:pt x="34277" y="114147"/>
                  </a:lnTo>
                  <a:lnTo>
                    <a:pt x="35864" y="111607"/>
                  </a:lnTo>
                  <a:lnTo>
                    <a:pt x="35394" y="109067"/>
                  </a:lnTo>
                  <a:lnTo>
                    <a:pt x="35915" y="109067"/>
                  </a:lnTo>
                  <a:lnTo>
                    <a:pt x="35852" y="110337"/>
                  </a:lnTo>
                  <a:lnTo>
                    <a:pt x="36169" y="109067"/>
                  </a:lnTo>
                  <a:lnTo>
                    <a:pt x="37960" y="106527"/>
                  </a:lnTo>
                  <a:close/>
                </a:path>
                <a:path w="73025" h="160019">
                  <a:moveTo>
                    <a:pt x="38227" y="16357"/>
                  </a:moveTo>
                  <a:lnTo>
                    <a:pt x="37642" y="17360"/>
                  </a:lnTo>
                  <a:lnTo>
                    <a:pt x="37884" y="17627"/>
                  </a:lnTo>
                  <a:lnTo>
                    <a:pt x="38227" y="16357"/>
                  </a:lnTo>
                  <a:close/>
                </a:path>
                <a:path w="73025" h="160019">
                  <a:moveTo>
                    <a:pt x="41059" y="82994"/>
                  </a:moveTo>
                  <a:lnTo>
                    <a:pt x="41033" y="82804"/>
                  </a:lnTo>
                  <a:lnTo>
                    <a:pt x="40855" y="82956"/>
                  </a:lnTo>
                  <a:lnTo>
                    <a:pt x="41021" y="83223"/>
                  </a:lnTo>
                  <a:lnTo>
                    <a:pt x="41059" y="82994"/>
                  </a:lnTo>
                  <a:close/>
                </a:path>
                <a:path w="73025" h="160019">
                  <a:moveTo>
                    <a:pt x="43688" y="64236"/>
                  </a:moveTo>
                  <a:lnTo>
                    <a:pt x="43065" y="64109"/>
                  </a:lnTo>
                  <a:lnTo>
                    <a:pt x="43497" y="62712"/>
                  </a:lnTo>
                  <a:lnTo>
                    <a:pt x="42799" y="64312"/>
                  </a:lnTo>
                  <a:lnTo>
                    <a:pt x="43103" y="64223"/>
                  </a:lnTo>
                  <a:lnTo>
                    <a:pt x="43408" y="64211"/>
                  </a:lnTo>
                  <a:lnTo>
                    <a:pt x="43688" y="64236"/>
                  </a:lnTo>
                  <a:close/>
                </a:path>
                <a:path w="73025" h="160019">
                  <a:moveTo>
                    <a:pt x="44424" y="65887"/>
                  </a:moveTo>
                  <a:lnTo>
                    <a:pt x="43713" y="65887"/>
                  </a:lnTo>
                  <a:lnTo>
                    <a:pt x="43522" y="66789"/>
                  </a:lnTo>
                  <a:lnTo>
                    <a:pt x="44361" y="65951"/>
                  </a:lnTo>
                  <a:close/>
                </a:path>
                <a:path w="73025" h="160019">
                  <a:moveTo>
                    <a:pt x="46761" y="2374"/>
                  </a:moveTo>
                  <a:lnTo>
                    <a:pt x="46596" y="2184"/>
                  </a:lnTo>
                  <a:lnTo>
                    <a:pt x="46659" y="2324"/>
                  </a:lnTo>
                  <a:close/>
                </a:path>
                <a:path w="73025" h="160019">
                  <a:moveTo>
                    <a:pt x="52768" y="48107"/>
                  </a:moveTo>
                  <a:lnTo>
                    <a:pt x="52628" y="48107"/>
                  </a:lnTo>
                  <a:lnTo>
                    <a:pt x="52654" y="48336"/>
                  </a:lnTo>
                  <a:lnTo>
                    <a:pt x="52768" y="48107"/>
                  </a:lnTo>
                  <a:close/>
                </a:path>
                <a:path w="73025" h="160019">
                  <a:moveTo>
                    <a:pt x="53670" y="55727"/>
                  </a:moveTo>
                  <a:lnTo>
                    <a:pt x="48907" y="55727"/>
                  </a:lnTo>
                  <a:lnTo>
                    <a:pt x="47663" y="55727"/>
                  </a:lnTo>
                  <a:lnTo>
                    <a:pt x="47663" y="56997"/>
                  </a:lnTo>
                  <a:lnTo>
                    <a:pt x="47104" y="58267"/>
                  </a:lnTo>
                  <a:lnTo>
                    <a:pt x="46558" y="56997"/>
                  </a:lnTo>
                  <a:lnTo>
                    <a:pt x="47663" y="56997"/>
                  </a:lnTo>
                  <a:lnTo>
                    <a:pt x="47663" y="55727"/>
                  </a:lnTo>
                  <a:lnTo>
                    <a:pt x="47205" y="55727"/>
                  </a:lnTo>
                  <a:lnTo>
                    <a:pt x="46469" y="56997"/>
                  </a:lnTo>
                  <a:lnTo>
                    <a:pt x="46647" y="55727"/>
                  </a:lnTo>
                  <a:lnTo>
                    <a:pt x="46240" y="56426"/>
                  </a:lnTo>
                  <a:lnTo>
                    <a:pt x="46240" y="70967"/>
                  </a:lnTo>
                  <a:lnTo>
                    <a:pt x="46037" y="72237"/>
                  </a:lnTo>
                  <a:lnTo>
                    <a:pt x="45212" y="72237"/>
                  </a:lnTo>
                  <a:lnTo>
                    <a:pt x="46240" y="70967"/>
                  </a:lnTo>
                  <a:lnTo>
                    <a:pt x="46240" y="56426"/>
                  </a:lnTo>
                  <a:lnTo>
                    <a:pt x="45897" y="56997"/>
                  </a:lnTo>
                  <a:lnTo>
                    <a:pt x="45758" y="56997"/>
                  </a:lnTo>
                  <a:lnTo>
                    <a:pt x="45491" y="58267"/>
                  </a:lnTo>
                  <a:lnTo>
                    <a:pt x="45999" y="59537"/>
                  </a:lnTo>
                  <a:lnTo>
                    <a:pt x="45580" y="60807"/>
                  </a:lnTo>
                  <a:lnTo>
                    <a:pt x="45262" y="60807"/>
                  </a:lnTo>
                  <a:lnTo>
                    <a:pt x="45389" y="62077"/>
                  </a:lnTo>
                  <a:lnTo>
                    <a:pt x="43599" y="63347"/>
                  </a:lnTo>
                  <a:lnTo>
                    <a:pt x="44030" y="64617"/>
                  </a:lnTo>
                  <a:lnTo>
                    <a:pt x="44843" y="64617"/>
                  </a:lnTo>
                  <a:lnTo>
                    <a:pt x="45199" y="65887"/>
                  </a:lnTo>
                  <a:lnTo>
                    <a:pt x="44932" y="65887"/>
                  </a:lnTo>
                  <a:lnTo>
                    <a:pt x="45351" y="67157"/>
                  </a:lnTo>
                  <a:lnTo>
                    <a:pt x="44577" y="67157"/>
                  </a:lnTo>
                  <a:lnTo>
                    <a:pt x="44754" y="65887"/>
                  </a:lnTo>
                  <a:lnTo>
                    <a:pt x="44424" y="65887"/>
                  </a:lnTo>
                  <a:lnTo>
                    <a:pt x="44386" y="67157"/>
                  </a:lnTo>
                  <a:lnTo>
                    <a:pt x="43688" y="67157"/>
                  </a:lnTo>
                  <a:lnTo>
                    <a:pt x="43688" y="68427"/>
                  </a:lnTo>
                  <a:lnTo>
                    <a:pt x="43040" y="69697"/>
                  </a:lnTo>
                  <a:lnTo>
                    <a:pt x="41998" y="68427"/>
                  </a:lnTo>
                  <a:lnTo>
                    <a:pt x="43472" y="67259"/>
                  </a:lnTo>
                  <a:lnTo>
                    <a:pt x="43688" y="68427"/>
                  </a:lnTo>
                  <a:lnTo>
                    <a:pt x="43688" y="67157"/>
                  </a:lnTo>
                  <a:lnTo>
                    <a:pt x="43459" y="67157"/>
                  </a:lnTo>
                  <a:lnTo>
                    <a:pt x="43522" y="66789"/>
                  </a:lnTo>
                  <a:lnTo>
                    <a:pt x="43167" y="67157"/>
                  </a:lnTo>
                  <a:lnTo>
                    <a:pt x="42252" y="67157"/>
                  </a:lnTo>
                  <a:lnTo>
                    <a:pt x="42900" y="66294"/>
                  </a:lnTo>
                  <a:lnTo>
                    <a:pt x="43700" y="65887"/>
                  </a:lnTo>
                  <a:lnTo>
                    <a:pt x="43218" y="65887"/>
                  </a:lnTo>
                  <a:lnTo>
                    <a:pt x="41656" y="65887"/>
                  </a:lnTo>
                  <a:lnTo>
                    <a:pt x="40551" y="67157"/>
                  </a:lnTo>
                  <a:lnTo>
                    <a:pt x="41249" y="68427"/>
                  </a:lnTo>
                  <a:lnTo>
                    <a:pt x="40208" y="69697"/>
                  </a:lnTo>
                  <a:lnTo>
                    <a:pt x="40576" y="70967"/>
                  </a:lnTo>
                  <a:lnTo>
                    <a:pt x="41046" y="69697"/>
                  </a:lnTo>
                  <a:lnTo>
                    <a:pt x="41414" y="70967"/>
                  </a:lnTo>
                  <a:lnTo>
                    <a:pt x="41249" y="73507"/>
                  </a:lnTo>
                  <a:lnTo>
                    <a:pt x="38188" y="70967"/>
                  </a:lnTo>
                  <a:lnTo>
                    <a:pt x="38595" y="73507"/>
                  </a:lnTo>
                  <a:lnTo>
                    <a:pt x="38976" y="74777"/>
                  </a:lnTo>
                  <a:lnTo>
                    <a:pt x="40055" y="74777"/>
                  </a:lnTo>
                  <a:lnTo>
                    <a:pt x="38696" y="76047"/>
                  </a:lnTo>
                  <a:lnTo>
                    <a:pt x="38239" y="74777"/>
                  </a:lnTo>
                  <a:lnTo>
                    <a:pt x="37973" y="74777"/>
                  </a:lnTo>
                  <a:lnTo>
                    <a:pt x="36766" y="77317"/>
                  </a:lnTo>
                  <a:lnTo>
                    <a:pt x="38811" y="77317"/>
                  </a:lnTo>
                  <a:lnTo>
                    <a:pt x="37249" y="78346"/>
                  </a:lnTo>
                  <a:lnTo>
                    <a:pt x="36588" y="79857"/>
                  </a:lnTo>
                  <a:lnTo>
                    <a:pt x="35852" y="79857"/>
                  </a:lnTo>
                  <a:lnTo>
                    <a:pt x="35852" y="87477"/>
                  </a:lnTo>
                  <a:lnTo>
                    <a:pt x="35788" y="88747"/>
                  </a:lnTo>
                  <a:lnTo>
                    <a:pt x="35610" y="87477"/>
                  </a:lnTo>
                  <a:lnTo>
                    <a:pt x="35318" y="88747"/>
                  </a:lnTo>
                  <a:lnTo>
                    <a:pt x="35090" y="88747"/>
                  </a:lnTo>
                  <a:lnTo>
                    <a:pt x="35267" y="87477"/>
                  </a:lnTo>
                  <a:lnTo>
                    <a:pt x="35610" y="87477"/>
                  </a:lnTo>
                  <a:lnTo>
                    <a:pt x="35852" y="87477"/>
                  </a:lnTo>
                  <a:lnTo>
                    <a:pt x="35852" y="79857"/>
                  </a:lnTo>
                  <a:lnTo>
                    <a:pt x="35496" y="79857"/>
                  </a:lnTo>
                  <a:lnTo>
                    <a:pt x="35318" y="81127"/>
                  </a:lnTo>
                  <a:lnTo>
                    <a:pt x="35369" y="84937"/>
                  </a:lnTo>
                  <a:lnTo>
                    <a:pt x="35242" y="86207"/>
                  </a:lnTo>
                  <a:lnTo>
                    <a:pt x="34302" y="86207"/>
                  </a:lnTo>
                  <a:lnTo>
                    <a:pt x="34239" y="88747"/>
                  </a:lnTo>
                  <a:lnTo>
                    <a:pt x="32956" y="92557"/>
                  </a:lnTo>
                  <a:lnTo>
                    <a:pt x="31800" y="95097"/>
                  </a:lnTo>
                  <a:lnTo>
                    <a:pt x="32473" y="96367"/>
                  </a:lnTo>
                  <a:lnTo>
                    <a:pt x="32651" y="96367"/>
                  </a:lnTo>
                  <a:lnTo>
                    <a:pt x="32600" y="97637"/>
                  </a:lnTo>
                  <a:lnTo>
                    <a:pt x="31991" y="97637"/>
                  </a:lnTo>
                  <a:lnTo>
                    <a:pt x="32105" y="100177"/>
                  </a:lnTo>
                  <a:lnTo>
                    <a:pt x="32016" y="101447"/>
                  </a:lnTo>
                  <a:lnTo>
                    <a:pt x="31229" y="102717"/>
                  </a:lnTo>
                  <a:lnTo>
                    <a:pt x="37680" y="102717"/>
                  </a:lnTo>
                  <a:lnTo>
                    <a:pt x="36957" y="101447"/>
                  </a:lnTo>
                  <a:lnTo>
                    <a:pt x="36690" y="101447"/>
                  </a:lnTo>
                  <a:lnTo>
                    <a:pt x="36804" y="100177"/>
                  </a:lnTo>
                  <a:lnTo>
                    <a:pt x="37223" y="100177"/>
                  </a:lnTo>
                  <a:lnTo>
                    <a:pt x="37973" y="98907"/>
                  </a:lnTo>
                  <a:lnTo>
                    <a:pt x="36690" y="98907"/>
                  </a:lnTo>
                  <a:lnTo>
                    <a:pt x="37477" y="97637"/>
                  </a:lnTo>
                  <a:lnTo>
                    <a:pt x="37884" y="98907"/>
                  </a:lnTo>
                  <a:lnTo>
                    <a:pt x="38227" y="97637"/>
                  </a:lnTo>
                  <a:lnTo>
                    <a:pt x="37922" y="97637"/>
                  </a:lnTo>
                  <a:lnTo>
                    <a:pt x="37426" y="96367"/>
                  </a:lnTo>
                  <a:lnTo>
                    <a:pt x="37249" y="95097"/>
                  </a:lnTo>
                  <a:lnTo>
                    <a:pt x="38112" y="93827"/>
                  </a:lnTo>
                  <a:lnTo>
                    <a:pt x="37985" y="93827"/>
                  </a:lnTo>
                  <a:lnTo>
                    <a:pt x="38341" y="92557"/>
                  </a:lnTo>
                  <a:lnTo>
                    <a:pt x="38836" y="92557"/>
                  </a:lnTo>
                  <a:lnTo>
                    <a:pt x="39827" y="91287"/>
                  </a:lnTo>
                  <a:lnTo>
                    <a:pt x="40208" y="91287"/>
                  </a:lnTo>
                  <a:lnTo>
                    <a:pt x="40614" y="90017"/>
                  </a:lnTo>
                  <a:lnTo>
                    <a:pt x="41465" y="91287"/>
                  </a:lnTo>
                  <a:lnTo>
                    <a:pt x="41097" y="90017"/>
                  </a:lnTo>
                  <a:lnTo>
                    <a:pt x="40182" y="88747"/>
                  </a:lnTo>
                  <a:lnTo>
                    <a:pt x="40805" y="87477"/>
                  </a:lnTo>
                  <a:lnTo>
                    <a:pt x="41300" y="87477"/>
                  </a:lnTo>
                  <a:lnTo>
                    <a:pt x="41287" y="86207"/>
                  </a:lnTo>
                  <a:lnTo>
                    <a:pt x="41567" y="86207"/>
                  </a:lnTo>
                  <a:lnTo>
                    <a:pt x="41643" y="84937"/>
                  </a:lnTo>
                  <a:lnTo>
                    <a:pt x="42316" y="84937"/>
                  </a:lnTo>
                  <a:lnTo>
                    <a:pt x="42291" y="83667"/>
                  </a:lnTo>
                  <a:lnTo>
                    <a:pt x="41592" y="83667"/>
                  </a:lnTo>
                  <a:lnTo>
                    <a:pt x="41897" y="82397"/>
                  </a:lnTo>
                  <a:lnTo>
                    <a:pt x="41122" y="83553"/>
                  </a:lnTo>
                  <a:lnTo>
                    <a:pt x="40767" y="84937"/>
                  </a:lnTo>
                  <a:lnTo>
                    <a:pt x="40436" y="84937"/>
                  </a:lnTo>
                  <a:lnTo>
                    <a:pt x="40182" y="83667"/>
                  </a:lnTo>
                  <a:lnTo>
                    <a:pt x="40805" y="83667"/>
                  </a:lnTo>
                  <a:lnTo>
                    <a:pt x="40119" y="82943"/>
                  </a:lnTo>
                  <a:lnTo>
                    <a:pt x="40119" y="88747"/>
                  </a:lnTo>
                  <a:lnTo>
                    <a:pt x="39776" y="90017"/>
                  </a:lnTo>
                  <a:lnTo>
                    <a:pt x="39535" y="91008"/>
                  </a:lnTo>
                  <a:lnTo>
                    <a:pt x="38468" y="90017"/>
                  </a:lnTo>
                  <a:lnTo>
                    <a:pt x="39573" y="88747"/>
                  </a:lnTo>
                  <a:lnTo>
                    <a:pt x="40119" y="88747"/>
                  </a:lnTo>
                  <a:lnTo>
                    <a:pt x="40119" y="82943"/>
                  </a:lnTo>
                  <a:lnTo>
                    <a:pt x="39611" y="82397"/>
                  </a:lnTo>
                  <a:lnTo>
                    <a:pt x="40271" y="82397"/>
                  </a:lnTo>
                  <a:lnTo>
                    <a:pt x="40855" y="81127"/>
                  </a:lnTo>
                  <a:lnTo>
                    <a:pt x="42557" y="81127"/>
                  </a:lnTo>
                  <a:lnTo>
                    <a:pt x="42760" y="79857"/>
                  </a:lnTo>
                  <a:lnTo>
                    <a:pt x="43268" y="79857"/>
                  </a:lnTo>
                  <a:lnTo>
                    <a:pt x="43738" y="78346"/>
                  </a:lnTo>
                  <a:lnTo>
                    <a:pt x="44119" y="77317"/>
                  </a:lnTo>
                  <a:lnTo>
                    <a:pt x="44297" y="76047"/>
                  </a:lnTo>
                  <a:lnTo>
                    <a:pt x="43865" y="74777"/>
                  </a:lnTo>
                  <a:lnTo>
                    <a:pt x="44894" y="74777"/>
                  </a:lnTo>
                  <a:lnTo>
                    <a:pt x="44704" y="76047"/>
                  </a:lnTo>
                  <a:lnTo>
                    <a:pt x="45008" y="74777"/>
                  </a:lnTo>
                  <a:lnTo>
                    <a:pt x="45567" y="73507"/>
                  </a:lnTo>
                  <a:lnTo>
                    <a:pt x="45986" y="72567"/>
                  </a:lnTo>
                  <a:lnTo>
                    <a:pt x="45847" y="73507"/>
                  </a:lnTo>
                  <a:lnTo>
                    <a:pt x="46139" y="72237"/>
                  </a:lnTo>
                  <a:lnTo>
                    <a:pt x="46443" y="70967"/>
                  </a:lnTo>
                  <a:lnTo>
                    <a:pt x="46672" y="72237"/>
                  </a:lnTo>
                  <a:lnTo>
                    <a:pt x="47701" y="70967"/>
                  </a:lnTo>
                  <a:lnTo>
                    <a:pt x="49771" y="68427"/>
                  </a:lnTo>
                  <a:lnTo>
                    <a:pt x="46431" y="64617"/>
                  </a:lnTo>
                  <a:lnTo>
                    <a:pt x="50558" y="62077"/>
                  </a:lnTo>
                  <a:lnTo>
                    <a:pt x="49987" y="62077"/>
                  </a:lnTo>
                  <a:lnTo>
                    <a:pt x="53149" y="58267"/>
                  </a:lnTo>
                  <a:lnTo>
                    <a:pt x="53670" y="55727"/>
                  </a:lnTo>
                  <a:close/>
                </a:path>
                <a:path w="73025" h="160019">
                  <a:moveTo>
                    <a:pt x="55549" y="0"/>
                  </a:moveTo>
                  <a:lnTo>
                    <a:pt x="55041" y="419"/>
                  </a:lnTo>
                  <a:lnTo>
                    <a:pt x="55333" y="406"/>
                  </a:lnTo>
                  <a:lnTo>
                    <a:pt x="55460" y="152"/>
                  </a:lnTo>
                  <a:lnTo>
                    <a:pt x="55549" y="0"/>
                  </a:lnTo>
                  <a:close/>
                </a:path>
                <a:path w="73025" h="160019">
                  <a:moveTo>
                    <a:pt x="57150" y="39839"/>
                  </a:moveTo>
                  <a:lnTo>
                    <a:pt x="57073" y="39674"/>
                  </a:lnTo>
                  <a:lnTo>
                    <a:pt x="57150" y="39839"/>
                  </a:lnTo>
                  <a:close/>
                </a:path>
                <a:path w="73025" h="160019">
                  <a:moveTo>
                    <a:pt x="59550" y="37947"/>
                  </a:moveTo>
                  <a:lnTo>
                    <a:pt x="59474" y="36677"/>
                  </a:lnTo>
                  <a:lnTo>
                    <a:pt x="59474" y="37947"/>
                  </a:lnTo>
                  <a:close/>
                </a:path>
                <a:path w="73025" h="160019">
                  <a:moveTo>
                    <a:pt x="59588" y="45567"/>
                  </a:moveTo>
                  <a:lnTo>
                    <a:pt x="55511" y="45567"/>
                  </a:lnTo>
                  <a:lnTo>
                    <a:pt x="54965" y="45567"/>
                  </a:lnTo>
                  <a:lnTo>
                    <a:pt x="52959" y="46837"/>
                  </a:lnTo>
                  <a:lnTo>
                    <a:pt x="52781" y="49377"/>
                  </a:lnTo>
                  <a:lnTo>
                    <a:pt x="52654" y="48336"/>
                  </a:lnTo>
                  <a:lnTo>
                    <a:pt x="52171" y="49377"/>
                  </a:lnTo>
                  <a:lnTo>
                    <a:pt x="51104" y="49377"/>
                  </a:lnTo>
                  <a:lnTo>
                    <a:pt x="52057" y="50647"/>
                  </a:lnTo>
                  <a:lnTo>
                    <a:pt x="51523" y="51917"/>
                  </a:lnTo>
                  <a:lnTo>
                    <a:pt x="51752" y="51917"/>
                  </a:lnTo>
                  <a:lnTo>
                    <a:pt x="50177" y="53187"/>
                  </a:lnTo>
                  <a:lnTo>
                    <a:pt x="50927" y="50647"/>
                  </a:lnTo>
                  <a:lnTo>
                    <a:pt x="50647" y="50647"/>
                  </a:lnTo>
                  <a:lnTo>
                    <a:pt x="49568" y="53187"/>
                  </a:lnTo>
                  <a:lnTo>
                    <a:pt x="48691" y="53187"/>
                  </a:lnTo>
                  <a:lnTo>
                    <a:pt x="49898" y="54457"/>
                  </a:lnTo>
                  <a:lnTo>
                    <a:pt x="53936" y="54457"/>
                  </a:lnTo>
                  <a:lnTo>
                    <a:pt x="54203" y="53187"/>
                  </a:lnTo>
                  <a:lnTo>
                    <a:pt x="58127" y="50647"/>
                  </a:lnTo>
                  <a:lnTo>
                    <a:pt x="59105" y="49377"/>
                  </a:lnTo>
                  <a:lnTo>
                    <a:pt x="58585" y="49377"/>
                  </a:lnTo>
                  <a:lnTo>
                    <a:pt x="58559" y="48107"/>
                  </a:lnTo>
                  <a:lnTo>
                    <a:pt x="59486" y="48107"/>
                  </a:lnTo>
                  <a:lnTo>
                    <a:pt x="59334" y="46837"/>
                  </a:lnTo>
                  <a:lnTo>
                    <a:pt x="59588" y="45567"/>
                  </a:lnTo>
                  <a:close/>
                </a:path>
                <a:path w="73025" h="160019">
                  <a:moveTo>
                    <a:pt x="60566" y="36118"/>
                  </a:moveTo>
                  <a:lnTo>
                    <a:pt x="60490" y="35407"/>
                  </a:lnTo>
                  <a:lnTo>
                    <a:pt x="59804" y="35407"/>
                  </a:lnTo>
                  <a:lnTo>
                    <a:pt x="60096" y="36677"/>
                  </a:lnTo>
                  <a:lnTo>
                    <a:pt x="60566" y="36118"/>
                  </a:lnTo>
                  <a:close/>
                </a:path>
                <a:path w="73025" h="160019">
                  <a:moveTo>
                    <a:pt x="62064" y="32867"/>
                  </a:moveTo>
                  <a:lnTo>
                    <a:pt x="61442" y="32867"/>
                  </a:lnTo>
                  <a:lnTo>
                    <a:pt x="61569" y="34023"/>
                  </a:lnTo>
                  <a:lnTo>
                    <a:pt x="62064" y="32867"/>
                  </a:lnTo>
                  <a:close/>
                </a:path>
                <a:path w="73025" h="160019">
                  <a:moveTo>
                    <a:pt x="65239" y="30340"/>
                  </a:moveTo>
                  <a:lnTo>
                    <a:pt x="64439" y="29629"/>
                  </a:lnTo>
                  <a:lnTo>
                    <a:pt x="64414" y="30365"/>
                  </a:lnTo>
                  <a:lnTo>
                    <a:pt x="64579" y="30645"/>
                  </a:lnTo>
                  <a:lnTo>
                    <a:pt x="65163" y="30822"/>
                  </a:lnTo>
                  <a:lnTo>
                    <a:pt x="65239" y="30340"/>
                  </a:lnTo>
                  <a:close/>
                </a:path>
                <a:path w="73025" h="160019">
                  <a:moveTo>
                    <a:pt x="65392" y="7721"/>
                  </a:moveTo>
                  <a:close/>
                </a:path>
                <a:path w="73025" h="160019">
                  <a:moveTo>
                    <a:pt x="66294" y="25222"/>
                  </a:moveTo>
                  <a:lnTo>
                    <a:pt x="66205" y="25400"/>
                  </a:lnTo>
                  <a:lnTo>
                    <a:pt x="66078" y="25628"/>
                  </a:lnTo>
                  <a:lnTo>
                    <a:pt x="66243" y="25844"/>
                  </a:lnTo>
                  <a:lnTo>
                    <a:pt x="66294" y="25222"/>
                  </a:lnTo>
                  <a:close/>
                </a:path>
                <a:path w="73025" h="160019">
                  <a:moveTo>
                    <a:pt x="66357" y="24612"/>
                  </a:moveTo>
                  <a:lnTo>
                    <a:pt x="66217" y="24828"/>
                  </a:lnTo>
                  <a:lnTo>
                    <a:pt x="66357" y="24612"/>
                  </a:lnTo>
                  <a:close/>
                </a:path>
                <a:path w="73025" h="160019">
                  <a:moveTo>
                    <a:pt x="66408" y="24993"/>
                  </a:moveTo>
                  <a:lnTo>
                    <a:pt x="66306" y="25222"/>
                  </a:lnTo>
                  <a:lnTo>
                    <a:pt x="66408" y="24993"/>
                  </a:lnTo>
                  <a:close/>
                </a:path>
                <a:path w="73025" h="160019">
                  <a:moveTo>
                    <a:pt x="66509" y="2933"/>
                  </a:moveTo>
                  <a:lnTo>
                    <a:pt x="66306" y="2730"/>
                  </a:lnTo>
                  <a:lnTo>
                    <a:pt x="65709" y="3378"/>
                  </a:lnTo>
                  <a:lnTo>
                    <a:pt x="65417" y="3619"/>
                  </a:lnTo>
                  <a:lnTo>
                    <a:pt x="65735" y="3416"/>
                  </a:lnTo>
                  <a:lnTo>
                    <a:pt x="66001" y="3403"/>
                  </a:lnTo>
                  <a:lnTo>
                    <a:pt x="66230" y="3492"/>
                  </a:lnTo>
                  <a:lnTo>
                    <a:pt x="66332" y="3365"/>
                  </a:lnTo>
                  <a:lnTo>
                    <a:pt x="66421" y="3187"/>
                  </a:lnTo>
                  <a:lnTo>
                    <a:pt x="66509" y="2933"/>
                  </a:lnTo>
                  <a:close/>
                </a:path>
                <a:path w="73025" h="160019">
                  <a:moveTo>
                    <a:pt x="66751" y="31940"/>
                  </a:moveTo>
                  <a:lnTo>
                    <a:pt x="66382" y="31508"/>
                  </a:lnTo>
                  <a:lnTo>
                    <a:pt x="66344" y="31686"/>
                  </a:lnTo>
                  <a:lnTo>
                    <a:pt x="66751" y="31940"/>
                  </a:lnTo>
                  <a:close/>
                </a:path>
                <a:path w="73025" h="160019">
                  <a:moveTo>
                    <a:pt x="67767" y="23977"/>
                  </a:moveTo>
                  <a:lnTo>
                    <a:pt x="67373" y="23977"/>
                  </a:lnTo>
                  <a:lnTo>
                    <a:pt x="66852" y="26327"/>
                  </a:lnTo>
                  <a:lnTo>
                    <a:pt x="65811" y="26327"/>
                  </a:lnTo>
                  <a:lnTo>
                    <a:pt x="66446" y="27279"/>
                  </a:lnTo>
                  <a:lnTo>
                    <a:pt x="66001" y="27279"/>
                  </a:lnTo>
                  <a:lnTo>
                    <a:pt x="66789" y="28308"/>
                  </a:lnTo>
                  <a:lnTo>
                    <a:pt x="66687" y="28816"/>
                  </a:lnTo>
                  <a:lnTo>
                    <a:pt x="66090" y="29019"/>
                  </a:lnTo>
                  <a:lnTo>
                    <a:pt x="65786" y="28816"/>
                  </a:lnTo>
                  <a:lnTo>
                    <a:pt x="65925" y="29108"/>
                  </a:lnTo>
                  <a:lnTo>
                    <a:pt x="65252" y="29425"/>
                  </a:lnTo>
                  <a:lnTo>
                    <a:pt x="65747" y="29908"/>
                  </a:lnTo>
                  <a:lnTo>
                    <a:pt x="66713" y="29629"/>
                  </a:lnTo>
                  <a:lnTo>
                    <a:pt x="67132" y="28829"/>
                  </a:lnTo>
                  <a:lnTo>
                    <a:pt x="66916" y="27774"/>
                  </a:lnTo>
                  <a:lnTo>
                    <a:pt x="67208" y="27686"/>
                  </a:lnTo>
                  <a:lnTo>
                    <a:pt x="67373" y="27965"/>
                  </a:lnTo>
                  <a:lnTo>
                    <a:pt x="67525" y="28067"/>
                  </a:lnTo>
                  <a:lnTo>
                    <a:pt x="67322" y="27330"/>
                  </a:lnTo>
                  <a:lnTo>
                    <a:pt x="66941" y="26517"/>
                  </a:lnTo>
                  <a:lnTo>
                    <a:pt x="67259" y="26517"/>
                  </a:lnTo>
                  <a:lnTo>
                    <a:pt x="67259" y="25247"/>
                  </a:lnTo>
                  <a:lnTo>
                    <a:pt x="67640" y="25247"/>
                  </a:lnTo>
                  <a:lnTo>
                    <a:pt x="67767" y="23977"/>
                  </a:lnTo>
                  <a:close/>
                </a:path>
                <a:path w="73025" h="160019">
                  <a:moveTo>
                    <a:pt x="68046" y="34023"/>
                  </a:moveTo>
                  <a:lnTo>
                    <a:pt x="67805" y="32867"/>
                  </a:lnTo>
                  <a:lnTo>
                    <a:pt x="66344" y="32867"/>
                  </a:lnTo>
                  <a:lnTo>
                    <a:pt x="65138" y="31597"/>
                  </a:lnTo>
                  <a:lnTo>
                    <a:pt x="64135" y="30327"/>
                  </a:lnTo>
                  <a:lnTo>
                    <a:pt x="62268" y="31597"/>
                  </a:lnTo>
                  <a:lnTo>
                    <a:pt x="62357" y="32867"/>
                  </a:lnTo>
                  <a:lnTo>
                    <a:pt x="61595" y="34023"/>
                  </a:lnTo>
                  <a:lnTo>
                    <a:pt x="60617" y="34137"/>
                  </a:lnTo>
                  <a:lnTo>
                    <a:pt x="60972" y="35661"/>
                  </a:lnTo>
                  <a:lnTo>
                    <a:pt x="61201" y="35407"/>
                  </a:lnTo>
                  <a:lnTo>
                    <a:pt x="61214" y="36677"/>
                  </a:lnTo>
                  <a:lnTo>
                    <a:pt x="60972" y="35661"/>
                  </a:lnTo>
                  <a:lnTo>
                    <a:pt x="60566" y="36118"/>
                  </a:lnTo>
                  <a:lnTo>
                    <a:pt x="60642" y="36677"/>
                  </a:lnTo>
                  <a:lnTo>
                    <a:pt x="60096" y="36677"/>
                  </a:lnTo>
                  <a:lnTo>
                    <a:pt x="59842" y="36677"/>
                  </a:lnTo>
                  <a:lnTo>
                    <a:pt x="59982" y="37947"/>
                  </a:lnTo>
                  <a:lnTo>
                    <a:pt x="59550" y="37947"/>
                  </a:lnTo>
                  <a:lnTo>
                    <a:pt x="58813" y="39217"/>
                  </a:lnTo>
                  <a:lnTo>
                    <a:pt x="58534" y="40487"/>
                  </a:lnTo>
                  <a:lnTo>
                    <a:pt x="57289" y="40487"/>
                  </a:lnTo>
                  <a:lnTo>
                    <a:pt x="57289" y="41757"/>
                  </a:lnTo>
                  <a:lnTo>
                    <a:pt x="56972" y="43027"/>
                  </a:lnTo>
                  <a:lnTo>
                    <a:pt x="56337" y="40487"/>
                  </a:lnTo>
                  <a:lnTo>
                    <a:pt x="55714" y="44297"/>
                  </a:lnTo>
                  <a:lnTo>
                    <a:pt x="59842" y="44297"/>
                  </a:lnTo>
                  <a:lnTo>
                    <a:pt x="62839" y="45567"/>
                  </a:lnTo>
                  <a:lnTo>
                    <a:pt x="62979" y="44297"/>
                  </a:lnTo>
                  <a:lnTo>
                    <a:pt x="63131" y="43027"/>
                  </a:lnTo>
                  <a:lnTo>
                    <a:pt x="63284" y="41757"/>
                  </a:lnTo>
                  <a:lnTo>
                    <a:pt x="62572" y="41757"/>
                  </a:lnTo>
                  <a:lnTo>
                    <a:pt x="63233" y="40487"/>
                  </a:lnTo>
                  <a:lnTo>
                    <a:pt x="63741" y="39217"/>
                  </a:lnTo>
                  <a:lnTo>
                    <a:pt x="64757" y="39217"/>
                  </a:lnTo>
                  <a:lnTo>
                    <a:pt x="64998" y="36677"/>
                  </a:lnTo>
                  <a:lnTo>
                    <a:pt x="66065" y="35407"/>
                  </a:lnTo>
                  <a:lnTo>
                    <a:pt x="66611" y="37947"/>
                  </a:lnTo>
                  <a:lnTo>
                    <a:pt x="67792" y="35407"/>
                  </a:lnTo>
                  <a:lnTo>
                    <a:pt x="68021" y="34328"/>
                  </a:lnTo>
                  <a:lnTo>
                    <a:pt x="68046" y="34023"/>
                  </a:lnTo>
                  <a:close/>
                </a:path>
                <a:path w="73025" h="160019">
                  <a:moveTo>
                    <a:pt x="68186" y="20662"/>
                  </a:moveTo>
                  <a:lnTo>
                    <a:pt x="68122" y="20878"/>
                  </a:lnTo>
                  <a:lnTo>
                    <a:pt x="68110" y="21005"/>
                  </a:lnTo>
                  <a:lnTo>
                    <a:pt x="68148" y="20828"/>
                  </a:lnTo>
                  <a:lnTo>
                    <a:pt x="68186" y="20662"/>
                  </a:lnTo>
                  <a:close/>
                </a:path>
                <a:path w="73025" h="160019">
                  <a:moveTo>
                    <a:pt x="68440" y="19100"/>
                  </a:moveTo>
                  <a:lnTo>
                    <a:pt x="68199" y="18872"/>
                  </a:lnTo>
                  <a:lnTo>
                    <a:pt x="68211" y="18999"/>
                  </a:lnTo>
                  <a:lnTo>
                    <a:pt x="68440" y="19100"/>
                  </a:lnTo>
                  <a:close/>
                </a:path>
                <a:path w="73025" h="160019">
                  <a:moveTo>
                    <a:pt x="68440" y="5016"/>
                  </a:moveTo>
                  <a:lnTo>
                    <a:pt x="67945" y="4089"/>
                  </a:lnTo>
                  <a:lnTo>
                    <a:pt x="68110" y="4000"/>
                  </a:lnTo>
                  <a:lnTo>
                    <a:pt x="67437" y="3784"/>
                  </a:lnTo>
                  <a:lnTo>
                    <a:pt x="67284" y="3733"/>
                  </a:lnTo>
                  <a:lnTo>
                    <a:pt x="67627" y="4457"/>
                  </a:lnTo>
                  <a:lnTo>
                    <a:pt x="68440" y="5016"/>
                  </a:lnTo>
                  <a:close/>
                </a:path>
                <a:path w="73025" h="160019">
                  <a:moveTo>
                    <a:pt x="68453" y="21424"/>
                  </a:moveTo>
                  <a:lnTo>
                    <a:pt x="68249" y="21336"/>
                  </a:lnTo>
                  <a:lnTo>
                    <a:pt x="68122" y="21107"/>
                  </a:lnTo>
                  <a:lnTo>
                    <a:pt x="68122" y="21386"/>
                  </a:lnTo>
                  <a:lnTo>
                    <a:pt x="67983" y="21336"/>
                  </a:lnTo>
                  <a:lnTo>
                    <a:pt x="68008" y="21488"/>
                  </a:lnTo>
                  <a:lnTo>
                    <a:pt x="68072" y="21628"/>
                  </a:lnTo>
                  <a:lnTo>
                    <a:pt x="68135" y="21501"/>
                  </a:lnTo>
                  <a:lnTo>
                    <a:pt x="68364" y="21463"/>
                  </a:lnTo>
                  <a:close/>
                </a:path>
                <a:path w="73025" h="160019">
                  <a:moveTo>
                    <a:pt x="68783" y="7467"/>
                  </a:moveTo>
                  <a:lnTo>
                    <a:pt x="68567" y="6197"/>
                  </a:lnTo>
                  <a:lnTo>
                    <a:pt x="68376" y="6197"/>
                  </a:lnTo>
                  <a:lnTo>
                    <a:pt x="68783" y="7467"/>
                  </a:lnTo>
                  <a:close/>
                </a:path>
                <a:path w="73025" h="160019">
                  <a:moveTo>
                    <a:pt x="69113" y="17792"/>
                  </a:moveTo>
                  <a:lnTo>
                    <a:pt x="68999" y="17589"/>
                  </a:lnTo>
                  <a:lnTo>
                    <a:pt x="68910" y="17729"/>
                  </a:lnTo>
                  <a:lnTo>
                    <a:pt x="68173" y="18542"/>
                  </a:lnTo>
                  <a:lnTo>
                    <a:pt x="68186" y="18796"/>
                  </a:lnTo>
                  <a:lnTo>
                    <a:pt x="68884" y="18262"/>
                  </a:lnTo>
                  <a:lnTo>
                    <a:pt x="69113" y="17792"/>
                  </a:lnTo>
                  <a:close/>
                </a:path>
                <a:path w="73025" h="160019">
                  <a:moveTo>
                    <a:pt x="69735" y="8737"/>
                  </a:moveTo>
                  <a:lnTo>
                    <a:pt x="68910" y="8737"/>
                  </a:lnTo>
                  <a:lnTo>
                    <a:pt x="69316" y="9258"/>
                  </a:lnTo>
                  <a:lnTo>
                    <a:pt x="69735" y="8737"/>
                  </a:lnTo>
                  <a:close/>
                </a:path>
                <a:path w="73025" h="160019">
                  <a:moveTo>
                    <a:pt x="69900" y="10007"/>
                  </a:moveTo>
                  <a:lnTo>
                    <a:pt x="69316" y="9258"/>
                  </a:lnTo>
                  <a:lnTo>
                    <a:pt x="69900" y="10007"/>
                  </a:lnTo>
                  <a:close/>
                </a:path>
                <a:path w="73025" h="160019">
                  <a:moveTo>
                    <a:pt x="71297" y="10693"/>
                  </a:moveTo>
                  <a:lnTo>
                    <a:pt x="71234" y="10287"/>
                  </a:lnTo>
                  <a:lnTo>
                    <a:pt x="70764" y="9321"/>
                  </a:lnTo>
                  <a:lnTo>
                    <a:pt x="70853" y="9690"/>
                  </a:lnTo>
                  <a:lnTo>
                    <a:pt x="71297" y="10693"/>
                  </a:lnTo>
                  <a:close/>
                </a:path>
                <a:path w="73025" h="160019">
                  <a:moveTo>
                    <a:pt x="71615" y="10287"/>
                  </a:moveTo>
                  <a:lnTo>
                    <a:pt x="71589" y="9690"/>
                  </a:lnTo>
                  <a:lnTo>
                    <a:pt x="71412" y="10287"/>
                  </a:lnTo>
                  <a:lnTo>
                    <a:pt x="71424" y="10693"/>
                  </a:lnTo>
                  <a:lnTo>
                    <a:pt x="71539" y="10934"/>
                  </a:lnTo>
                  <a:lnTo>
                    <a:pt x="71615" y="10287"/>
                  </a:lnTo>
                  <a:close/>
                </a:path>
                <a:path w="73025" h="160019">
                  <a:moveTo>
                    <a:pt x="72072" y="10287"/>
                  </a:moveTo>
                  <a:lnTo>
                    <a:pt x="71869" y="8128"/>
                  </a:lnTo>
                  <a:lnTo>
                    <a:pt x="71678" y="9791"/>
                  </a:lnTo>
                  <a:lnTo>
                    <a:pt x="72072" y="10287"/>
                  </a:lnTo>
                  <a:close/>
                </a:path>
                <a:path w="73025" h="160019">
                  <a:moveTo>
                    <a:pt x="72593" y="16357"/>
                  </a:moveTo>
                  <a:lnTo>
                    <a:pt x="72186" y="13817"/>
                  </a:lnTo>
                  <a:lnTo>
                    <a:pt x="71691" y="16357"/>
                  </a:lnTo>
                  <a:lnTo>
                    <a:pt x="72593" y="16357"/>
                  </a:lnTo>
                  <a:close/>
                </a:path>
                <a:path w="73025" h="160019">
                  <a:moveTo>
                    <a:pt x="72644" y="18973"/>
                  </a:moveTo>
                  <a:lnTo>
                    <a:pt x="72351" y="20167"/>
                  </a:lnTo>
                  <a:lnTo>
                    <a:pt x="72542" y="20167"/>
                  </a:lnTo>
                  <a:lnTo>
                    <a:pt x="72644" y="18973"/>
                  </a:lnTo>
                  <a:close/>
                </a:path>
                <a:path w="73025" h="160019">
                  <a:moveTo>
                    <a:pt x="72974" y="17627"/>
                  </a:moveTo>
                  <a:lnTo>
                    <a:pt x="71653" y="16357"/>
                  </a:lnTo>
                  <a:lnTo>
                    <a:pt x="70561" y="15087"/>
                  </a:lnTo>
                  <a:lnTo>
                    <a:pt x="71310" y="13817"/>
                  </a:lnTo>
                  <a:lnTo>
                    <a:pt x="71983" y="13817"/>
                  </a:lnTo>
                  <a:lnTo>
                    <a:pt x="72517" y="12547"/>
                  </a:lnTo>
                  <a:lnTo>
                    <a:pt x="71628" y="12547"/>
                  </a:lnTo>
                  <a:lnTo>
                    <a:pt x="70573" y="11290"/>
                  </a:lnTo>
                  <a:lnTo>
                    <a:pt x="71361" y="12547"/>
                  </a:lnTo>
                  <a:lnTo>
                    <a:pt x="70561" y="12547"/>
                  </a:lnTo>
                  <a:lnTo>
                    <a:pt x="70561" y="11290"/>
                  </a:lnTo>
                  <a:lnTo>
                    <a:pt x="68732" y="10007"/>
                  </a:lnTo>
                  <a:lnTo>
                    <a:pt x="69278" y="9296"/>
                  </a:lnTo>
                  <a:lnTo>
                    <a:pt x="68795" y="8737"/>
                  </a:lnTo>
                  <a:lnTo>
                    <a:pt x="69900" y="7467"/>
                  </a:lnTo>
                  <a:lnTo>
                    <a:pt x="67729" y="8737"/>
                  </a:lnTo>
                  <a:lnTo>
                    <a:pt x="67551" y="7467"/>
                  </a:lnTo>
                  <a:lnTo>
                    <a:pt x="68376" y="6197"/>
                  </a:lnTo>
                  <a:lnTo>
                    <a:pt x="67094" y="6197"/>
                  </a:lnTo>
                  <a:lnTo>
                    <a:pt x="67246" y="4927"/>
                  </a:lnTo>
                  <a:lnTo>
                    <a:pt x="66230" y="3657"/>
                  </a:lnTo>
                  <a:lnTo>
                    <a:pt x="65532" y="4927"/>
                  </a:lnTo>
                  <a:lnTo>
                    <a:pt x="64300" y="3657"/>
                  </a:lnTo>
                  <a:lnTo>
                    <a:pt x="62585" y="2387"/>
                  </a:lnTo>
                  <a:lnTo>
                    <a:pt x="62153" y="2387"/>
                  </a:lnTo>
                  <a:lnTo>
                    <a:pt x="62153" y="4927"/>
                  </a:lnTo>
                  <a:lnTo>
                    <a:pt x="61722" y="4927"/>
                  </a:lnTo>
                  <a:lnTo>
                    <a:pt x="61125" y="3657"/>
                  </a:lnTo>
                  <a:lnTo>
                    <a:pt x="61683" y="3657"/>
                  </a:lnTo>
                  <a:lnTo>
                    <a:pt x="62153" y="4927"/>
                  </a:lnTo>
                  <a:lnTo>
                    <a:pt x="62153" y="2387"/>
                  </a:lnTo>
                  <a:lnTo>
                    <a:pt x="61328" y="2387"/>
                  </a:lnTo>
                  <a:lnTo>
                    <a:pt x="60566" y="1117"/>
                  </a:lnTo>
                  <a:lnTo>
                    <a:pt x="57391" y="1117"/>
                  </a:lnTo>
                  <a:lnTo>
                    <a:pt x="56603" y="2387"/>
                  </a:lnTo>
                  <a:lnTo>
                    <a:pt x="55549" y="2387"/>
                  </a:lnTo>
                  <a:lnTo>
                    <a:pt x="55562" y="1117"/>
                  </a:lnTo>
                  <a:lnTo>
                    <a:pt x="54660" y="1117"/>
                  </a:lnTo>
                  <a:lnTo>
                    <a:pt x="54025" y="2387"/>
                  </a:lnTo>
                  <a:lnTo>
                    <a:pt x="54190" y="1117"/>
                  </a:lnTo>
                  <a:lnTo>
                    <a:pt x="52730" y="1117"/>
                  </a:lnTo>
                  <a:lnTo>
                    <a:pt x="51574" y="2387"/>
                  </a:lnTo>
                  <a:lnTo>
                    <a:pt x="49644" y="2387"/>
                  </a:lnTo>
                  <a:lnTo>
                    <a:pt x="49834" y="3657"/>
                  </a:lnTo>
                  <a:lnTo>
                    <a:pt x="51612" y="3657"/>
                  </a:lnTo>
                  <a:lnTo>
                    <a:pt x="50088" y="4927"/>
                  </a:lnTo>
                  <a:lnTo>
                    <a:pt x="49568" y="3657"/>
                  </a:lnTo>
                  <a:lnTo>
                    <a:pt x="47256" y="3657"/>
                  </a:lnTo>
                  <a:lnTo>
                    <a:pt x="46761" y="2387"/>
                  </a:lnTo>
                  <a:lnTo>
                    <a:pt x="46977" y="3657"/>
                  </a:lnTo>
                  <a:lnTo>
                    <a:pt x="46659" y="3657"/>
                  </a:lnTo>
                  <a:lnTo>
                    <a:pt x="45402" y="4927"/>
                  </a:lnTo>
                  <a:lnTo>
                    <a:pt x="45859" y="3657"/>
                  </a:lnTo>
                  <a:lnTo>
                    <a:pt x="44894" y="3657"/>
                  </a:lnTo>
                  <a:lnTo>
                    <a:pt x="44754" y="4927"/>
                  </a:lnTo>
                  <a:lnTo>
                    <a:pt x="44335" y="4927"/>
                  </a:lnTo>
                  <a:lnTo>
                    <a:pt x="44056" y="6197"/>
                  </a:lnTo>
                  <a:lnTo>
                    <a:pt x="43738" y="4927"/>
                  </a:lnTo>
                  <a:lnTo>
                    <a:pt x="43472" y="4927"/>
                  </a:lnTo>
                  <a:lnTo>
                    <a:pt x="43230" y="6197"/>
                  </a:lnTo>
                  <a:lnTo>
                    <a:pt x="40932" y="7467"/>
                  </a:lnTo>
                  <a:lnTo>
                    <a:pt x="41097" y="7467"/>
                  </a:lnTo>
                  <a:lnTo>
                    <a:pt x="40906" y="7581"/>
                  </a:lnTo>
                  <a:lnTo>
                    <a:pt x="41097" y="7861"/>
                  </a:lnTo>
                  <a:lnTo>
                    <a:pt x="41351" y="7467"/>
                  </a:lnTo>
                  <a:lnTo>
                    <a:pt x="42392" y="7467"/>
                  </a:lnTo>
                  <a:lnTo>
                    <a:pt x="41757" y="8737"/>
                  </a:lnTo>
                  <a:lnTo>
                    <a:pt x="40043" y="10007"/>
                  </a:lnTo>
                  <a:lnTo>
                    <a:pt x="39281" y="11277"/>
                  </a:lnTo>
                  <a:lnTo>
                    <a:pt x="38290" y="11277"/>
                  </a:lnTo>
                  <a:lnTo>
                    <a:pt x="37642" y="12547"/>
                  </a:lnTo>
                  <a:lnTo>
                    <a:pt x="37426" y="12547"/>
                  </a:lnTo>
                  <a:lnTo>
                    <a:pt x="36626" y="13817"/>
                  </a:lnTo>
                  <a:lnTo>
                    <a:pt x="35687" y="15087"/>
                  </a:lnTo>
                  <a:lnTo>
                    <a:pt x="35750" y="16357"/>
                  </a:lnTo>
                  <a:lnTo>
                    <a:pt x="34556" y="16357"/>
                  </a:lnTo>
                  <a:lnTo>
                    <a:pt x="34201" y="17627"/>
                  </a:lnTo>
                  <a:lnTo>
                    <a:pt x="34455" y="17627"/>
                  </a:lnTo>
                  <a:lnTo>
                    <a:pt x="33223" y="18897"/>
                  </a:lnTo>
                  <a:lnTo>
                    <a:pt x="33261" y="17868"/>
                  </a:lnTo>
                  <a:lnTo>
                    <a:pt x="32854" y="18453"/>
                  </a:lnTo>
                  <a:lnTo>
                    <a:pt x="32537" y="18897"/>
                  </a:lnTo>
                  <a:lnTo>
                    <a:pt x="32346" y="18897"/>
                  </a:lnTo>
                  <a:lnTo>
                    <a:pt x="32346" y="26517"/>
                  </a:lnTo>
                  <a:lnTo>
                    <a:pt x="32334" y="26962"/>
                  </a:lnTo>
                  <a:lnTo>
                    <a:pt x="30810" y="27787"/>
                  </a:lnTo>
                  <a:lnTo>
                    <a:pt x="32232" y="26517"/>
                  </a:lnTo>
                  <a:lnTo>
                    <a:pt x="32346" y="18897"/>
                  </a:lnTo>
                  <a:lnTo>
                    <a:pt x="31800" y="18897"/>
                  </a:lnTo>
                  <a:lnTo>
                    <a:pt x="31978" y="20167"/>
                  </a:lnTo>
                  <a:lnTo>
                    <a:pt x="31521" y="20167"/>
                  </a:lnTo>
                  <a:lnTo>
                    <a:pt x="31343" y="21437"/>
                  </a:lnTo>
                  <a:lnTo>
                    <a:pt x="30734" y="22707"/>
                  </a:lnTo>
                  <a:lnTo>
                    <a:pt x="29984" y="21437"/>
                  </a:lnTo>
                  <a:lnTo>
                    <a:pt x="28968" y="22707"/>
                  </a:lnTo>
                  <a:lnTo>
                    <a:pt x="28587" y="23977"/>
                  </a:lnTo>
                  <a:lnTo>
                    <a:pt x="28194" y="27419"/>
                  </a:lnTo>
                  <a:lnTo>
                    <a:pt x="28333" y="27787"/>
                  </a:lnTo>
                  <a:lnTo>
                    <a:pt x="27673" y="29057"/>
                  </a:lnTo>
                  <a:lnTo>
                    <a:pt x="27089" y="29057"/>
                  </a:lnTo>
                  <a:lnTo>
                    <a:pt x="25781" y="29057"/>
                  </a:lnTo>
                  <a:lnTo>
                    <a:pt x="25603" y="30327"/>
                  </a:lnTo>
                  <a:lnTo>
                    <a:pt x="24371" y="31597"/>
                  </a:lnTo>
                  <a:lnTo>
                    <a:pt x="26200" y="31597"/>
                  </a:lnTo>
                  <a:lnTo>
                    <a:pt x="25234" y="32867"/>
                  </a:lnTo>
                  <a:lnTo>
                    <a:pt x="26657" y="32867"/>
                  </a:lnTo>
                  <a:lnTo>
                    <a:pt x="26352" y="34137"/>
                  </a:lnTo>
                  <a:lnTo>
                    <a:pt x="25603" y="35407"/>
                  </a:lnTo>
                  <a:lnTo>
                    <a:pt x="24358" y="34137"/>
                  </a:lnTo>
                  <a:lnTo>
                    <a:pt x="23380" y="34137"/>
                  </a:lnTo>
                  <a:lnTo>
                    <a:pt x="23126" y="34137"/>
                  </a:lnTo>
                  <a:lnTo>
                    <a:pt x="23088" y="34328"/>
                  </a:lnTo>
                  <a:lnTo>
                    <a:pt x="22021" y="35407"/>
                  </a:lnTo>
                  <a:lnTo>
                    <a:pt x="21437" y="36677"/>
                  </a:lnTo>
                  <a:lnTo>
                    <a:pt x="21348" y="37947"/>
                  </a:lnTo>
                  <a:lnTo>
                    <a:pt x="19316" y="39217"/>
                  </a:lnTo>
                  <a:lnTo>
                    <a:pt x="21196" y="39217"/>
                  </a:lnTo>
                  <a:lnTo>
                    <a:pt x="20535" y="40487"/>
                  </a:lnTo>
                  <a:lnTo>
                    <a:pt x="19659" y="41757"/>
                  </a:lnTo>
                  <a:lnTo>
                    <a:pt x="19380" y="39217"/>
                  </a:lnTo>
                  <a:lnTo>
                    <a:pt x="19253" y="41757"/>
                  </a:lnTo>
                  <a:lnTo>
                    <a:pt x="18580" y="43027"/>
                  </a:lnTo>
                  <a:lnTo>
                    <a:pt x="18110" y="40487"/>
                  </a:lnTo>
                  <a:lnTo>
                    <a:pt x="18300" y="43027"/>
                  </a:lnTo>
                  <a:lnTo>
                    <a:pt x="16802" y="43027"/>
                  </a:lnTo>
                  <a:lnTo>
                    <a:pt x="16408" y="44297"/>
                  </a:lnTo>
                  <a:lnTo>
                    <a:pt x="16700" y="44297"/>
                  </a:lnTo>
                  <a:lnTo>
                    <a:pt x="16586" y="45567"/>
                  </a:lnTo>
                  <a:lnTo>
                    <a:pt x="17551" y="45567"/>
                  </a:lnTo>
                  <a:lnTo>
                    <a:pt x="17881" y="46837"/>
                  </a:lnTo>
                  <a:lnTo>
                    <a:pt x="17665" y="46837"/>
                  </a:lnTo>
                  <a:lnTo>
                    <a:pt x="17665" y="48107"/>
                  </a:lnTo>
                  <a:lnTo>
                    <a:pt x="16675" y="48107"/>
                  </a:lnTo>
                  <a:lnTo>
                    <a:pt x="17399" y="47117"/>
                  </a:lnTo>
                  <a:lnTo>
                    <a:pt x="17665" y="48107"/>
                  </a:lnTo>
                  <a:lnTo>
                    <a:pt x="17665" y="46837"/>
                  </a:lnTo>
                  <a:lnTo>
                    <a:pt x="17335" y="46837"/>
                  </a:lnTo>
                  <a:lnTo>
                    <a:pt x="17373" y="46990"/>
                  </a:lnTo>
                  <a:lnTo>
                    <a:pt x="15684" y="48107"/>
                  </a:lnTo>
                  <a:lnTo>
                    <a:pt x="16268" y="48107"/>
                  </a:lnTo>
                  <a:lnTo>
                    <a:pt x="15659" y="50647"/>
                  </a:lnTo>
                  <a:lnTo>
                    <a:pt x="15214" y="49377"/>
                  </a:lnTo>
                  <a:lnTo>
                    <a:pt x="15011" y="49758"/>
                  </a:lnTo>
                  <a:lnTo>
                    <a:pt x="15519" y="50647"/>
                  </a:lnTo>
                  <a:lnTo>
                    <a:pt x="15709" y="51917"/>
                  </a:lnTo>
                  <a:lnTo>
                    <a:pt x="14922" y="51917"/>
                  </a:lnTo>
                  <a:lnTo>
                    <a:pt x="15354" y="52730"/>
                  </a:lnTo>
                  <a:lnTo>
                    <a:pt x="15608" y="53187"/>
                  </a:lnTo>
                  <a:lnTo>
                    <a:pt x="15824" y="53187"/>
                  </a:lnTo>
                  <a:lnTo>
                    <a:pt x="15951" y="53187"/>
                  </a:lnTo>
                  <a:lnTo>
                    <a:pt x="15913" y="54457"/>
                  </a:lnTo>
                  <a:lnTo>
                    <a:pt x="15570" y="54457"/>
                  </a:lnTo>
                  <a:lnTo>
                    <a:pt x="16243" y="55727"/>
                  </a:lnTo>
                  <a:lnTo>
                    <a:pt x="15049" y="55727"/>
                  </a:lnTo>
                  <a:lnTo>
                    <a:pt x="15049" y="59537"/>
                  </a:lnTo>
                  <a:lnTo>
                    <a:pt x="14732" y="59537"/>
                  </a:lnTo>
                  <a:lnTo>
                    <a:pt x="14401" y="59537"/>
                  </a:lnTo>
                  <a:lnTo>
                    <a:pt x="14592" y="58267"/>
                  </a:lnTo>
                  <a:lnTo>
                    <a:pt x="15049" y="59537"/>
                  </a:lnTo>
                  <a:lnTo>
                    <a:pt x="15049" y="55727"/>
                  </a:lnTo>
                  <a:lnTo>
                    <a:pt x="14211" y="55727"/>
                  </a:lnTo>
                  <a:lnTo>
                    <a:pt x="14719" y="56997"/>
                  </a:lnTo>
                  <a:lnTo>
                    <a:pt x="14287" y="58267"/>
                  </a:lnTo>
                  <a:lnTo>
                    <a:pt x="13690" y="56997"/>
                  </a:lnTo>
                  <a:lnTo>
                    <a:pt x="13385" y="58267"/>
                  </a:lnTo>
                  <a:lnTo>
                    <a:pt x="13817" y="59537"/>
                  </a:lnTo>
                  <a:lnTo>
                    <a:pt x="13817" y="58267"/>
                  </a:lnTo>
                  <a:lnTo>
                    <a:pt x="14097" y="59537"/>
                  </a:lnTo>
                  <a:lnTo>
                    <a:pt x="14274" y="59537"/>
                  </a:lnTo>
                  <a:lnTo>
                    <a:pt x="14376" y="60807"/>
                  </a:lnTo>
                  <a:lnTo>
                    <a:pt x="14630" y="59880"/>
                  </a:lnTo>
                  <a:lnTo>
                    <a:pt x="15417" y="60807"/>
                  </a:lnTo>
                  <a:lnTo>
                    <a:pt x="14300" y="62077"/>
                  </a:lnTo>
                  <a:lnTo>
                    <a:pt x="12153" y="62077"/>
                  </a:lnTo>
                  <a:lnTo>
                    <a:pt x="12090" y="63347"/>
                  </a:lnTo>
                  <a:lnTo>
                    <a:pt x="12420" y="67157"/>
                  </a:lnTo>
                  <a:lnTo>
                    <a:pt x="13106" y="67157"/>
                  </a:lnTo>
                  <a:lnTo>
                    <a:pt x="12395" y="68427"/>
                  </a:lnTo>
                  <a:lnTo>
                    <a:pt x="12573" y="69697"/>
                  </a:lnTo>
                  <a:lnTo>
                    <a:pt x="11988" y="68427"/>
                  </a:lnTo>
                  <a:lnTo>
                    <a:pt x="11684" y="69697"/>
                  </a:lnTo>
                  <a:lnTo>
                    <a:pt x="10922" y="70967"/>
                  </a:lnTo>
                  <a:lnTo>
                    <a:pt x="12039" y="70967"/>
                  </a:lnTo>
                  <a:lnTo>
                    <a:pt x="11023" y="72237"/>
                  </a:lnTo>
                  <a:lnTo>
                    <a:pt x="10248" y="73507"/>
                  </a:lnTo>
                  <a:lnTo>
                    <a:pt x="12128" y="74777"/>
                  </a:lnTo>
                  <a:lnTo>
                    <a:pt x="11391" y="76047"/>
                  </a:lnTo>
                  <a:lnTo>
                    <a:pt x="10274" y="76047"/>
                  </a:lnTo>
                  <a:lnTo>
                    <a:pt x="10185" y="74777"/>
                  </a:lnTo>
                  <a:lnTo>
                    <a:pt x="9994" y="76047"/>
                  </a:lnTo>
                  <a:lnTo>
                    <a:pt x="9613" y="76047"/>
                  </a:lnTo>
                  <a:lnTo>
                    <a:pt x="10401" y="78587"/>
                  </a:lnTo>
                  <a:lnTo>
                    <a:pt x="9931" y="78587"/>
                  </a:lnTo>
                  <a:lnTo>
                    <a:pt x="10541" y="79857"/>
                  </a:lnTo>
                  <a:lnTo>
                    <a:pt x="10350" y="79857"/>
                  </a:lnTo>
                  <a:lnTo>
                    <a:pt x="10274" y="81127"/>
                  </a:lnTo>
                  <a:lnTo>
                    <a:pt x="11036" y="81127"/>
                  </a:lnTo>
                  <a:lnTo>
                    <a:pt x="8813" y="82397"/>
                  </a:lnTo>
                  <a:lnTo>
                    <a:pt x="10515" y="86207"/>
                  </a:lnTo>
                  <a:lnTo>
                    <a:pt x="8750" y="87477"/>
                  </a:lnTo>
                  <a:lnTo>
                    <a:pt x="8801" y="91287"/>
                  </a:lnTo>
                  <a:lnTo>
                    <a:pt x="8572" y="91287"/>
                  </a:lnTo>
                  <a:lnTo>
                    <a:pt x="7861" y="92557"/>
                  </a:lnTo>
                  <a:lnTo>
                    <a:pt x="10210" y="92557"/>
                  </a:lnTo>
                  <a:lnTo>
                    <a:pt x="9410" y="93827"/>
                  </a:lnTo>
                  <a:lnTo>
                    <a:pt x="8343" y="95097"/>
                  </a:lnTo>
                  <a:lnTo>
                    <a:pt x="8978" y="93827"/>
                  </a:lnTo>
                  <a:lnTo>
                    <a:pt x="6540" y="93827"/>
                  </a:lnTo>
                  <a:lnTo>
                    <a:pt x="8610" y="96367"/>
                  </a:lnTo>
                  <a:lnTo>
                    <a:pt x="7327" y="97637"/>
                  </a:lnTo>
                  <a:lnTo>
                    <a:pt x="6477" y="97637"/>
                  </a:lnTo>
                  <a:lnTo>
                    <a:pt x="7785" y="98907"/>
                  </a:lnTo>
                  <a:lnTo>
                    <a:pt x="7493" y="101447"/>
                  </a:lnTo>
                  <a:lnTo>
                    <a:pt x="7188" y="101447"/>
                  </a:lnTo>
                  <a:lnTo>
                    <a:pt x="8102" y="102717"/>
                  </a:lnTo>
                  <a:lnTo>
                    <a:pt x="8394" y="105257"/>
                  </a:lnTo>
                  <a:lnTo>
                    <a:pt x="7226" y="105257"/>
                  </a:lnTo>
                  <a:lnTo>
                    <a:pt x="7277" y="106527"/>
                  </a:lnTo>
                  <a:lnTo>
                    <a:pt x="8521" y="105257"/>
                  </a:lnTo>
                  <a:lnTo>
                    <a:pt x="8610" y="106527"/>
                  </a:lnTo>
                  <a:lnTo>
                    <a:pt x="8153" y="106527"/>
                  </a:lnTo>
                  <a:lnTo>
                    <a:pt x="7683" y="107797"/>
                  </a:lnTo>
                  <a:lnTo>
                    <a:pt x="6819" y="107797"/>
                  </a:lnTo>
                  <a:lnTo>
                    <a:pt x="6896" y="106527"/>
                  </a:lnTo>
                  <a:lnTo>
                    <a:pt x="5740" y="107797"/>
                  </a:lnTo>
                  <a:lnTo>
                    <a:pt x="6781" y="109067"/>
                  </a:lnTo>
                  <a:lnTo>
                    <a:pt x="6057" y="109067"/>
                  </a:lnTo>
                  <a:lnTo>
                    <a:pt x="6019" y="111607"/>
                  </a:lnTo>
                  <a:lnTo>
                    <a:pt x="7226" y="111607"/>
                  </a:lnTo>
                  <a:lnTo>
                    <a:pt x="6934" y="112877"/>
                  </a:lnTo>
                  <a:lnTo>
                    <a:pt x="7315" y="112877"/>
                  </a:lnTo>
                  <a:lnTo>
                    <a:pt x="8394" y="114147"/>
                  </a:lnTo>
                  <a:lnTo>
                    <a:pt x="6553" y="114147"/>
                  </a:lnTo>
                  <a:lnTo>
                    <a:pt x="7327" y="115417"/>
                  </a:lnTo>
                  <a:lnTo>
                    <a:pt x="6096" y="115417"/>
                  </a:lnTo>
                  <a:lnTo>
                    <a:pt x="6311" y="116687"/>
                  </a:lnTo>
                  <a:lnTo>
                    <a:pt x="6985" y="117957"/>
                  </a:lnTo>
                  <a:lnTo>
                    <a:pt x="7073" y="119227"/>
                  </a:lnTo>
                  <a:lnTo>
                    <a:pt x="6654" y="119227"/>
                  </a:lnTo>
                  <a:lnTo>
                    <a:pt x="6997" y="120497"/>
                  </a:lnTo>
                  <a:lnTo>
                    <a:pt x="6819" y="121767"/>
                  </a:lnTo>
                  <a:lnTo>
                    <a:pt x="4508" y="121767"/>
                  </a:lnTo>
                  <a:lnTo>
                    <a:pt x="5816" y="125577"/>
                  </a:lnTo>
                  <a:lnTo>
                    <a:pt x="3886" y="126847"/>
                  </a:lnTo>
                  <a:lnTo>
                    <a:pt x="4457" y="129387"/>
                  </a:lnTo>
                  <a:lnTo>
                    <a:pt x="2921" y="131927"/>
                  </a:lnTo>
                  <a:lnTo>
                    <a:pt x="2679" y="134467"/>
                  </a:lnTo>
                  <a:lnTo>
                    <a:pt x="4635" y="134467"/>
                  </a:lnTo>
                  <a:lnTo>
                    <a:pt x="3149" y="135407"/>
                  </a:lnTo>
                  <a:lnTo>
                    <a:pt x="3314" y="135140"/>
                  </a:lnTo>
                  <a:lnTo>
                    <a:pt x="3175" y="134861"/>
                  </a:lnTo>
                  <a:lnTo>
                    <a:pt x="2730" y="135674"/>
                  </a:lnTo>
                  <a:lnTo>
                    <a:pt x="2527" y="136055"/>
                  </a:lnTo>
                  <a:lnTo>
                    <a:pt x="2832" y="135737"/>
                  </a:lnTo>
                  <a:lnTo>
                    <a:pt x="3378" y="135737"/>
                  </a:lnTo>
                  <a:lnTo>
                    <a:pt x="3302" y="137807"/>
                  </a:lnTo>
                  <a:lnTo>
                    <a:pt x="4279" y="136499"/>
                  </a:lnTo>
                  <a:lnTo>
                    <a:pt x="4000" y="136499"/>
                  </a:lnTo>
                  <a:lnTo>
                    <a:pt x="3606" y="135737"/>
                  </a:lnTo>
                  <a:lnTo>
                    <a:pt x="4508" y="135737"/>
                  </a:lnTo>
                  <a:lnTo>
                    <a:pt x="4546" y="137007"/>
                  </a:lnTo>
                  <a:lnTo>
                    <a:pt x="4356" y="137007"/>
                  </a:lnTo>
                  <a:lnTo>
                    <a:pt x="2959" y="139547"/>
                  </a:lnTo>
                  <a:lnTo>
                    <a:pt x="2349" y="139547"/>
                  </a:lnTo>
                  <a:lnTo>
                    <a:pt x="2641" y="138277"/>
                  </a:lnTo>
                  <a:lnTo>
                    <a:pt x="2209" y="138277"/>
                  </a:lnTo>
                  <a:lnTo>
                    <a:pt x="1866" y="139547"/>
                  </a:lnTo>
                  <a:lnTo>
                    <a:pt x="1397" y="139547"/>
                  </a:lnTo>
                  <a:lnTo>
                    <a:pt x="1600" y="140817"/>
                  </a:lnTo>
                  <a:lnTo>
                    <a:pt x="2247" y="140817"/>
                  </a:lnTo>
                  <a:lnTo>
                    <a:pt x="2946" y="142087"/>
                  </a:lnTo>
                  <a:lnTo>
                    <a:pt x="419" y="142087"/>
                  </a:lnTo>
                  <a:lnTo>
                    <a:pt x="762" y="143357"/>
                  </a:lnTo>
                  <a:lnTo>
                    <a:pt x="8280" y="143357"/>
                  </a:lnTo>
                  <a:lnTo>
                    <a:pt x="8470" y="145897"/>
                  </a:lnTo>
                  <a:lnTo>
                    <a:pt x="9080" y="144627"/>
                  </a:lnTo>
                  <a:lnTo>
                    <a:pt x="8623" y="143357"/>
                  </a:lnTo>
                  <a:lnTo>
                    <a:pt x="8166" y="142087"/>
                  </a:lnTo>
                  <a:lnTo>
                    <a:pt x="9855" y="139547"/>
                  </a:lnTo>
                  <a:lnTo>
                    <a:pt x="9283" y="138277"/>
                  </a:lnTo>
                  <a:lnTo>
                    <a:pt x="11823" y="135737"/>
                  </a:lnTo>
                  <a:lnTo>
                    <a:pt x="9880" y="131927"/>
                  </a:lnTo>
                  <a:lnTo>
                    <a:pt x="11620" y="129387"/>
                  </a:lnTo>
                  <a:lnTo>
                    <a:pt x="11061" y="129387"/>
                  </a:lnTo>
                  <a:lnTo>
                    <a:pt x="10591" y="128117"/>
                  </a:lnTo>
                  <a:lnTo>
                    <a:pt x="10807" y="128117"/>
                  </a:lnTo>
                  <a:lnTo>
                    <a:pt x="10744" y="123037"/>
                  </a:lnTo>
                  <a:lnTo>
                    <a:pt x="12750" y="117957"/>
                  </a:lnTo>
                  <a:lnTo>
                    <a:pt x="13754" y="111607"/>
                  </a:lnTo>
                  <a:lnTo>
                    <a:pt x="14084" y="110337"/>
                  </a:lnTo>
                  <a:lnTo>
                    <a:pt x="11036" y="110337"/>
                  </a:lnTo>
                  <a:lnTo>
                    <a:pt x="12573" y="107797"/>
                  </a:lnTo>
                  <a:lnTo>
                    <a:pt x="13512" y="109067"/>
                  </a:lnTo>
                  <a:lnTo>
                    <a:pt x="12674" y="105257"/>
                  </a:lnTo>
                  <a:lnTo>
                    <a:pt x="14312" y="101447"/>
                  </a:lnTo>
                  <a:lnTo>
                    <a:pt x="13639" y="97637"/>
                  </a:lnTo>
                  <a:lnTo>
                    <a:pt x="14122" y="97637"/>
                  </a:lnTo>
                  <a:lnTo>
                    <a:pt x="14935" y="96367"/>
                  </a:lnTo>
                  <a:lnTo>
                    <a:pt x="14439" y="95097"/>
                  </a:lnTo>
                  <a:lnTo>
                    <a:pt x="13843" y="95097"/>
                  </a:lnTo>
                  <a:lnTo>
                    <a:pt x="13957" y="93827"/>
                  </a:lnTo>
                  <a:lnTo>
                    <a:pt x="14389" y="95097"/>
                  </a:lnTo>
                  <a:lnTo>
                    <a:pt x="14732" y="93827"/>
                  </a:lnTo>
                  <a:lnTo>
                    <a:pt x="15240" y="93827"/>
                  </a:lnTo>
                  <a:lnTo>
                    <a:pt x="13982" y="92557"/>
                  </a:lnTo>
                  <a:lnTo>
                    <a:pt x="14744" y="91465"/>
                  </a:lnTo>
                  <a:lnTo>
                    <a:pt x="14706" y="91287"/>
                  </a:lnTo>
                  <a:lnTo>
                    <a:pt x="15341" y="90017"/>
                  </a:lnTo>
                  <a:lnTo>
                    <a:pt x="14452" y="90017"/>
                  </a:lnTo>
                  <a:lnTo>
                    <a:pt x="14998" y="88747"/>
                  </a:lnTo>
                  <a:lnTo>
                    <a:pt x="14338" y="87477"/>
                  </a:lnTo>
                  <a:lnTo>
                    <a:pt x="14947" y="86207"/>
                  </a:lnTo>
                  <a:lnTo>
                    <a:pt x="14071" y="84937"/>
                  </a:lnTo>
                  <a:lnTo>
                    <a:pt x="15671" y="83667"/>
                  </a:lnTo>
                  <a:lnTo>
                    <a:pt x="15786" y="81127"/>
                  </a:lnTo>
                  <a:lnTo>
                    <a:pt x="15709" y="80937"/>
                  </a:lnTo>
                  <a:lnTo>
                    <a:pt x="15913" y="79857"/>
                  </a:lnTo>
                  <a:lnTo>
                    <a:pt x="16268" y="79857"/>
                  </a:lnTo>
                  <a:lnTo>
                    <a:pt x="16014" y="80721"/>
                  </a:lnTo>
                  <a:lnTo>
                    <a:pt x="16167" y="80391"/>
                  </a:lnTo>
                  <a:lnTo>
                    <a:pt x="16294" y="79946"/>
                  </a:lnTo>
                  <a:lnTo>
                    <a:pt x="16421" y="79857"/>
                  </a:lnTo>
                  <a:lnTo>
                    <a:pt x="16586" y="78587"/>
                  </a:lnTo>
                  <a:lnTo>
                    <a:pt x="15862" y="78587"/>
                  </a:lnTo>
                  <a:lnTo>
                    <a:pt x="18046" y="77317"/>
                  </a:lnTo>
                  <a:lnTo>
                    <a:pt x="15748" y="73507"/>
                  </a:lnTo>
                  <a:lnTo>
                    <a:pt x="18072" y="73507"/>
                  </a:lnTo>
                  <a:lnTo>
                    <a:pt x="17995" y="67157"/>
                  </a:lnTo>
                  <a:lnTo>
                    <a:pt x="19189" y="67157"/>
                  </a:lnTo>
                  <a:lnTo>
                    <a:pt x="19113" y="65887"/>
                  </a:lnTo>
                  <a:lnTo>
                    <a:pt x="18973" y="65278"/>
                  </a:lnTo>
                  <a:lnTo>
                    <a:pt x="17995" y="66751"/>
                  </a:lnTo>
                  <a:lnTo>
                    <a:pt x="18072" y="64617"/>
                  </a:lnTo>
                  <a:lnTo>
                    <a:pt x="18834" y="64617"/>
                  </a:lnTo>
                  <a:lnTo>
                    <a:pt x="18669" y="63347"/>
                  </a:lnTo>
                  <a:lnTo>
                    <a:pt x="18415" y="63347"/>
                  </a:lnTo>
                  <a:lnTo>
                    <a:pt x="18453" y="62077"/>
                  </a:lnTo>
                  <a:lnTo>
                    <a:pt x="19304" y="60807"/>
                  </a:lnTo>
                  <a:lnTo>
                    <a:pt x="19786" y="59537"/>
                  </a:lnTo>
                  <a:lnTo>
                    <a:pt x="19697" y="62077"/>
                  </a:lnTo>
                  <a:lnTo>
                    <a:pt x="20320" y="59537"/>
                  </a:lnTo>
                  <a:lnTo>
                    <a:pt x="20701" y="55727"/>
                  </a:lnTo>
                  <a:lnTo>
                    <a:pt x="20828" y="54457"/>
                  </a:lnTo>
                  <a:lnTo>
                    <a:pt x="19875" y="54457"/>
                  </a:lnTo>
                  <a:lnTo>
                    <a:pt x="19697" y="52324"/>
                  </a:lnTo>
                  <a:lnTo>
                    <a:pt x="20701" y="53187"/>
                  </a:lnTo>
                  <a:lnTo>
                    <a:pt x="20472" y="50647"/>
                  </a:lnTo>
                  <a:lnTo>
                    <a:pt x="20370" y="49377"/>
                  </a:lnTo>
                  <a:lnTo>
                    <a:pt x="22161" y="51917"/>
                  </a:lnTo>
                  <a:lnTo>
                    <a:pt x="22148" y="50647"/>
                  </a:lnTo>
                  <a:lnTo>
                    <a:pt x="21818" y="50647"/>
                  </a:lnTo>
                  <a:lnTo>
                    <a:pt x="22110" y="49377"/>
                  </a:lnTo>
                  <a:lnTo>
                    <a:pt x="21793" y="49377"/>
                  </a:lnTo>
                  <a:lnTo>
                    <a:pt x="22288" y="48107"/>
                  </a:lnTo>
                  <a:lnTo>
                    <a:pt x="22872" y="48107"/>
                  </a:lnTo>
                  <a:lnTo>
                    <a:pt x="22237" y="46837"/>
                  </a:lnTo>
                  <a:lnTo>
                    <a:pt x="22885" y="45567"/>
                  </a:lnTo>
                  <a:lnTo>
                    <a:pt x="23190" y="45567"/>
                  </a:lnTo>
                  <a:lnTo>
                    <a:pt x="23825" y="44297"/>
                  </a:lnTo>
                  <a:lnTo>
                    <a:pt x="22771" y="41757"/>
                  </a:lnTo>
                  <a:lnTo>
                    <a:pt x="24358" y="40487"/>
                  </a:lnTo>
                  <a:lnTo>
                    <a:pt x="25158" y="41757"/>
                  </a:lnTo>
                  <a:lnTo>
                    <a:pt x="25082" y="40487"/>
                  </a:lnTo>
                  <a:lnTo>
                    <a:pt x="26365" y="40487"/>
                  </a:lnTo>
                  <a:lnTo>
                    <a:pt x="25730" y="39217"/>
                  </a:lnTo>
                  <a:lnTo>
                    <a:pt x="26441" y="39217"/>
                  </a:lnTo>
                  <a:lnTo>
                    <a:pt x="26708" y="37947"/>
                  </a:lnTo>
                  <a:lnTo>
                    <a:pt x="27317" y="36677"/>
                  </a:lnTo>
                  <a:lnTo>
                    <a:pt x="27724" y="36677"/>
                  </a:lnTo>
                  <a:lnTo>
                    <a:pt x="27965" y="35407"/>
                  </a:lnTo>
                  <a:lnTo>
                    <a:pt x="27559" y="35407"/>
                  </a:lnTo>
                  <a:lnTo>
                    <a:pt x="26492" y="35407"/>
                  </a:lnTo>
                  <a:lnTo>
                    <a:pt x="27584" y="34137"/>
                  </a:lnTo>
                  <a:lnTo>
                    <a:pt x="27559" y="35407"/>
                  </a:lnTo>
                  <a:lnTo>
                    <a:pt x="28143" y="34137"/>
                  </a:lnTo>
                  <a:lnTo>
                    <a:pt x="28994" y="32867"/>
                  </a:lnTo>
                  <a:lnTo>
                    <a:pt x="28803" y="31597"/>
                  </a:lnTo>
                  <a:lnTo>
                    <a:pt x="30162" y="31597"/>
                  </a:lnTo>
                  <a:lnTo>
                    <a:pt x="31686" y="29057"/>
                  </a:lnTo>
                  <a:lnTo>
                    <a:pt x="31877" y="29057"/>
                  </a:lnTo>
                  <a:lnTo>
                    <a:pt x="31369" y="27787"/>
                  </a:lnTo>
                  <a:lnTo>
                    <a:pt x="32308" y="27787"/>
                  </a:lnTo>
                  <a:lnTo>
                    <a:pt x="33172" y="26517"/>
                  </a:lnTo>
                  <a:lnTo>
                    <a:pt x="32816" y="26708"/>
                  </a:lnTo>
                  <a:lnTo>
                    <a:pt x="32905" y="26517"/>
                  </a:lnTo>
                  <a:lnTo>
                    <a:pt x="33515" y="25247"/>
                  </a:lnTo>
                  <a:lnTo>
                    <a:pt x="33629" y="23977"/>
                  </a:lnTo>
                  <a:lnTo>
                    <a:pt x="34734" y="22707"/>
                  </a:lnTo>
                  <a:lnTo>
                    <a:pt x="35864" y="22707"/>
                  </a:lnTo>
                  <a:lnTo>
                    <a:pt x="36322" y="21437"/>
                  </a:lnTo>
                  <a:lnTo>
                    <a:pt x="36766" y="18897"/>
                  </a:lnTo>
                  <a:lnTo>
                    <a:pt x="37642" y="17360"/>
                  </a:lnTo>
                  <a:lnTo>
                    <a:pt x="36728" y="16357"/>
                  </a:lnTo>
                  <a:lnTo>
                    <a:pt x="38227" y="16357"/>
                  </a:lnTo>
                  <a:lnTo>
                    <a:pt x="39433" y="16357"/>
                  </a:lnTo>
                  <a:lnTo>
                    <a:pt x="39509" y="15087"/>
                  </a:lnTo>
                  <a:lnTo>
                    <a:pt x="40424" y="15087"/>
                  </a:lnTo>
                  <a:lnTo>
                    <a:pt x="40932" y="13817"/>
                  </a:lnTo>
                  <a:lnTo>
                    <a:pt x="41503" y="13817"/>
                  </a:lnTo>
                  <a:lnTo>
                    <a:pt x="42138" y="12547"/>
                  </a:lnTo>
                  <a:lnTo>
                    <a:pt x="42608" y="11277"/>
                  </a:lnTo>
                  <a:lnTo>
                    <a:pt x="43027" y="10007"/>
                  </a:lnTo>
                  <a:lnTo>
                    <a:pt x="43180" y="11277"/>
                  </a:lnTo>
                  <a:lnTo>
                    <a:pt x="43942" y="10007"/>
                  </a:lnTo>
                  <a:lnTo>
                    <a:pt x="44894" y="10007"/>
                  </a:lnTo>
                  <a:lnTo>
                    <a:pt x="45885" y="8737"/>
                  </a:lnTo>
                  <a:lnTo>
                    <a:pt x="46418" y="8737"/>
                  </a:lnTo>
                  <a:lnTo>
                    <a:pt x="45745" y="7467"/>
                  </a:lnTo>
                  <a:lnTo>
                    <a:pt x="48552" y="7467"/>
                  </a:lnTo>
                  <a:lnTo>
                    <a:pt x="49707" y="6197"/>
                  </a:lnTo>
                  <a:lnTo>
                    <a:pt x="50863" y="4927"/>
                  </a:lnTo>
                  <a:lnTo>
                    <a:pt x="53390" y="4927"/>
                  </a:lnTo>
                  <a:lnTo>
                    <a:pt x="53047" y="6197"/>
                  </a:lnTo>
                  <a:lnTo>
                    <a:pt x="53975" y="6197"/>
                  </a:lnTo>
                  <a:lnTo>
                    <a:pt x="54724" y="4927"/>
                  </a:lnTo>
                  <a:lnTo>
                    <a:pt x="55054" y="4927"/>
                  </a:lnTo>
                  <a:lnTo>
                    <a:pt x="54546" y="3657"/>
                  </a:lnTo>
                  <a:lnTo>
                    <a:pt x="54978" y="3657"/>
                  </a:lnTo>
                  <a:lnTo>
                    <a:pt x="56045" y="4927"/>
                  </a:lnTo>
                  <a:lnTo>
                    <a:pt x="56769" y="4927"/>
                  </a:lnTo>
                  <a:lnTo>
                    <a:pt x="56730" y="4381"/>
                  </a:lnTo>
                  <a:lnTo>
                    <a:pt x="56984" y="4483"/>
                  </a:lnTo>
                  <a:lnTo>
                    <a:pt x="56832" y="4368"/>
                  </a:lnTo>
                  <a:lnTo>
                    <a:pt x="56692" y="3657"/>
                  </a:lnTo>
                  <a:lnTo>
                    <a:pt x="58394" y="4927"/>
                  </a:lnTo>
                  <a:lnTo>
                    <a:pt x="56857" y="3657"/>
                  </a:lnTo>
                  <a:lnTo>
                    <a:pt x="59016" y="3657"/>
                  </a:lnTo>
                  <a:lnTo>
                    <a:pt x="59664" y="2387"/>
                  </a:lnTo>
                  <a:lnTo>
                    <a:pt x="60325" y="3657"/>
                  </a:lnTo>
                  <a:lnTo>
                    <a:pt x="60667" y="3657"/>
                  </a:lnTo>
                  <a:lnTo>
                    <a:pt x="61201" y="4927"/>
                  </a:lnTo>
                  <a:lnTo>
                    <a:pt x="61429" y="4927"/>
                  </a:lnTo>
                  <a:lnTo>
                    <a:pt x="61899" y="6197"/>
                  </a:lnTo>
                  <a:lnTo>
                    <a:pt x="62699" y="6197"/>
                  </a:lnTo>
                  <a:lnTo>
                    <a:pt x="64858" y="4927"/>
                  </a:lnTo>
                  <a:lnTo>
                    <a:pt x="64782" y="7467"/>
                  </a:lnTo>
                  <a:lnTo>
                    <a:pt x="66154" y="7467"/>
                  </a:lnTo>
                  <a:lnTo>
                    <a:pt x="65405" y="8737"/>
                  </a:lnTo>
                  <a:lnTo>
                    <a:pt x="65671" y="10007"/>
                  </a:lnTo>
                  <a:lnTo>
                    <a:pt x="66395" y="10007"/>
                  </a:lnTo>
                  <a:lnTo>
                    <a:pt x="65608" y="11277"/>
                  </a:lnTo>
                  <a:lnTo>
                    <a:pt x="66535" y="11277"/>
                  </a:lnTo>
                  <a:lnTo>
                    <a:pt x="67056" y="12547"/>
                  </a:lnTo>
                  <a:lnTo>
                    <a:pt x="66941" y="11277"/>
                  </a:lnTo>
                  <a:lnTo>
                    <a:pt x="68021" y="11277"/>
                  </a:lnTo>
                  <a:lnTo>
                    <a:pt x="68389" y="12547"/>
                  </a:lnTo>
                  <a:lnTo>
                    <a:pt x="68567" y="12547"/>
                  </a:lnTo>
                  <a:lnTo>
                    <a:pt x="68681" y="13817"/>
                  </a:lnTo>
                  <a:lnTo>
                    <a:pt x="68808" y="13817"/>
                  </a:lnTo>
                  <a:lnTo>
                    <a:pt x="68694" y="15087"/>
                  </a:lnTo>
                  <a:lnTo>
                    <a:pt x="69342" y="15087"/>
                  </a:lnTo>
                  <a:lnTo>
                    <a:pt x="69710" y="17627"/>
                  </a:lnTo>
                  <a:lnTo>
                    <a:pt x="70777" y="17627"/>
                  </a:lnTo>
                  <a:lnTo>
                    <a:pt x="71196" y="18897"/>
                  </a:lnTo>
                  <a:lnTo>
                    <a:pt x="71259" y="20167"/>
                  </a:lnTo>
                  <a:lnTo>
                    <a:pt x="70650" y="20167"/>
                  </a:lnTo>
                  <a:lnTo>
                    <a:pt x="70294" y="18897"/>
                  </a:lnTo>
                  <a:lnTo>
                    <a:pt x="69646" y="20167"/>
                  </a:lnTo>
                  <a:lnTo>
                    <a:pt x="69697" y="21437"/>
                  </a:lnTo>
                  <a:lnTo>
                    <a:pt x="68834" y="21437"/>
                  </a:lnTo>
                  <a:lnTo>
                    <a:pt x="68783" y="22707"/>
                  </a:lnTo>
                  <a:lnTo>
                    <a:pt x="68351" y="22707"/>
                  </a:lnTo>
                  <a:lnTo>
                    <a:pt x="68224" y="25247"/>
                  </a:lnTo>
                  <a:lnTo>
                    <a:pt x="69519" y="25247"/>
                  </a:lnTo>
                  <a:lnTo>
                    <a:pt x="69596" y="23977"/>
                  </a:lnTo>
                  <a:lnTo>
                    <a:pt x="69570" y="22707"/>
                  </a:lnTo>
                  <a:lnTo>
                    <a:pt x="70700" y="22707"/>
                  </a:lnTo>
                  <a:lnTo>
                    <a:pt x="69900" y="21437"/>
                  </a:lnTo>
                  <a:lnTo>
                    <a:pt x="70827" y="21437"/>
                  </a:lnTo>
                  <a:lnTo>
                    <a:pt x="71691" y="20167"/>
                  </a:lnTo>
                  <a:lnTo>
                    <a:pt x="71894" y="20167"/>
                  </a:lnTo>
                  <a:lnTo>
                    <a:pt x="71742" y="18897"/>
                  </a:lnTo>
                  <a:lnTo>
                    <a:pt x="72720" y="18897"/>
                  </a:lnTo>
                  <a:lnTo>
                    <a:pt x="72974" y="17627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4098757" y="3206996"/>
              <a:ext cx="26034" cy="36195"/>
            </a:xfrm>
            <a:custGeom>
              <a:avLst/>
              <a:gdLst/>
              <a:ahLst/>
              <a:cxnLst/>
              <a:rect l="l" t="t" r="r" b="b"/>
              <a:pathLst>
                <a:path w="26035" h="36194">
                  <a:moveTo>
                    <a:pt x="8572" y="0"/>
                  </a:moveTo>
                  <a:lnTo>
                    <a:pt x="7048" y="2819"/>
                  </a:lnTo>
                  <a:lnTo>
                    <a:pt x="6311" y="5943"/>
                  </a:lnTo>
                  <a:lnTo>
                    <a:pt x="5588" y="10248"/>
                  </a:lnTo>
                  <a:lnTo>
                    <a:pt x="4749" y="11607"/>
                  </a:lnTo>
                  <a:lnTo>
                    <a:pt x="4305" y="12014"/>
                  </a:lnTo>
                  <a:lnTo>
                    <a:pt x="3073" y="13627"/>
                  </a:lnTo>
                  <a:lnTo>
                    <a:pt x="2628" y="15049"/>
                  </a:lnTo>
                  <a:lnTo>
                    <a:pt x="965" y="19100"/>
                  </a:lnTo>
                  <a:lnTo>
                    <a:pt x="152" y="20739"/>
                  </a:lnTo>
                  <a:lnTo>
                    <a:pt x="0" y="23736"/>
                  </a:lnTo>
                  <a:lnTo>
                    <a:pt x="2743" y="25488"/>
                  </a:lnTo>
                  <a:lnTo>
                    <a:pt x="1701" y="27838"/>
                  </a:lnTo>
                  <a:lnTo>
                    <a:pt x="5372" y="32639"/>
                  </a:lnTo>
                  <a:lnTo>
                    <a:pt x="10515" y="33769"/>
                  </a:lnTo>
                  <a:lnTo>
                    <a:pt x="13271" y="35839"/>
                  </a:lnTo>
                  <a:lnTo>
                    <a:pt x="15062" y="34328"/>
                  </a:lnTo>
                  <a:lnTo>
                    <a:pt x="15798" y="31940"/>
                  </a:lnTo>
                  <a:lnTo>
                    <a:pt x="16383" y="29629"/>
                  </a:lnTo>
                  <a:lnTo>
                    <a:pt x="17259" y="26314"/>
                  </a:lnTo>
                  <a:lnTo>
                    <a:pt x="17932" y="22225"/>
                  </a:lnTo>
                  <a:lnTo>
                    <a:pt x="19888" y="20027"/>
                  </a:lnTo>
                  <a:lnTo>
                    <a:pt x="23393" y="21932"/>
                  </a:lnTo>
                  <a:lnTo>
                    <a:pt x="25285" y="22161"/>
                  </a:lnTo>
                  <a:lnTo>
                    <a:pt x="25412" y="19189"/>
                  </a:lnTo>
                  <a:lnTo>
                    <a:pt x="24930" y="16179"/>
                  </a:lnTo>
                  <a:lnTo>
                    <a:pt x="24917" y="10515"/>
                  </a:lnTo>
                  <a:lnTo>
                    <a:pt x="24447" y="7670"/>
                  </a:lnTo>
                  <a:lnTo>
                    <a:pt x="21247" y="4584"/>
                  </a:lnTo>
                  <a:lnTo>
                    <a:pt x="8572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 descr=""/>
            <p:cNvSpPr/>
            <p:nvPr/>
          </p:nvSpPr>
          <p:spPr>
            <a:xfrm>
              <a:off x="4098252" y="3206673"/>
              <a:ext cx="26670" cy="36830"/>
            </a:xfrm>
            <a:custGeom>
              <a:avLst/>
              <a:gdLst/>
              <a:ahLst/>
              <a:cxnLst/>
              <a:rect l="l" t="t" r="r" b="b"/>
              <a:pathLst>
                <a:path w="26670" h="36830">
                  <a:moveTo>
                    <a:pt x="76" y="22606"/>
                  </a:moveTo>
                  <a:lnTo>
                    <a:pt x="0" y="22479"/>
                  </a:lnTo>
                  <a:lnTo>
                    <a:pt x="38" y="22606"/>
                  </a:lnTo>
                  <a:close/>
                </a:path>
                <a:path w="26670" h="36830">
                  <a:moveTo>
                    <a:pt x="101" y="23368"/>
                  </a:moveTo>
                  <a:lnTo>
                    <a:pt x="63" y="23241"/>
                  </a:lnTo>
                  <a:lnTo>
                    <a:pt x="12" y="23368"/>
                  </a:lnTo>
                  <a:close/>
                </a:path>
                <a:path w="26670" h="36830">
                  <a:moveTo>
                    <a:pt x="393" y="20955"/>
                  </a:moveTo>
                  <a:lnTo>
                    <a:pt x="381" y="20586"/>
                  </a:lnTo>
                  <a:lnTo>
                    <a:pt x="254" y="20955"/>
                  </a:lnTo>
                  <a:lnTo>
                    <a:pt x="393" y="20955"/>
                  </a:lnTo>
                  <a:close/>
                </a:path>
                <a:path w="26670" h="36830">
                  <a:moveTo>
                    <a:pt x="1231" y="23749"/>
                  </a:moveTo>
                  <a:close/>
                </a:path>
                <a:path w="26670" h="36830">
                  <a:moveTo>
                    <a:pt x="1511" y="23114"/>
                  </a:moveTo>
                  <a:lnTo>
                    <a:pt x="1346" y="23241"/>
                  </a:lnTo>
                  <a:lnTo>
                    <a:pt x="1511" y="23368"/>
                  </a:lnTo>
                  <a:lnTo>
                    <a:pt x="1511" y="23114"/>
                  </a:lnTo>
                  <a:close/>
                </a:path>
                <a:path w="26670" h="36830">
                  <a:moveTo>
                    <a:pt x="1549" y="20574"/>
                  </a:moveTo>
                  <a:close/>
                </a:path>
                <a:path w="26670" h="36830">
                  <a:moveTo>
                    <a:pt x="1676" y="24180"/>
                  </a:moveTo>
                  <a:close/>
                </a:path>
                <a:path w="26670" h="36830">
                  <a:moveTo>
                    <a:pt x="1714" y="24257"/>
                  </a:moveTo>
                  <a:close/>
                </a:path>
                <a:path w="26670" h="36830">
                  <a:moveTo>
                    <a:pt x="2006" y="26377"/>
                  </a:moveTo>
                  <a:lnTo>
                    <a:pt x="1955" y="26200"/>
                  </a:lnTo>
                  <a:lnTo>
                    <a:pt x="2006" y="26377"/>
                  </a:lnTo>
                  <a:close/>
                </a:path>
                <a:path w="26670" h="36830">
                  <a:moveTo>
                    <a:pt x="2146" y="26530"/>
                  </a:moveTo>
                  <a:lnTo>
                    <a:pt x="2006" y="26377"/>
                  </a:lnTo>
                  <a:lnTo>
                    <a:pt x="2044" y="26555"/>
                  </a:lnTo>
                  <a:close/>
                </a:path>
                <a:path w="26670" h="36830">
                  <a:moveTo>
                    <a:pt x="2349" y="27178"/>
                  </a:moveTo>
                  <a:lnTo>
                    <a:pt x="2146" y="27051"/>
                  </a:lnTo>
                  <a:lnTo>
                    <a:pt x="2108" y="27178"/>
                  </a:lnTo>
                  <a:lnTo>
                    <a:pt x="2349" y="27178"/>
                  </a:lnTo>
                  <a:close/>
                </a:path>
                <a:path w="26670" h="36830">
                  <a:moveTo>
                    <a:pt x="2514" y="19050"/>
                  </a:moveTo>
                  <a:lnTo>
                    <a:pt x="2349" y="19050"/>
                  </a:lnTo>
                  <a:lnTo>
                    <a:pt x="2336" y="18796"/>
                  </a:lnTo>
                  <a:lnTo>
                    <a:pt x="2273" y="19050"/>
                  </a:lnTo>
                  <a:lnTo>
                    <a:pt x="2235" y="19177"/>
                  </a:lnTo>
                  <a:lnTo>
                    <a:pt x="2184" y="19431"/>
                  </a:lnTo>
                  <a:lnTo>
                    <a:pt x="2476" y="19431"/>
                  </a:lnTo>
                  <a:lnTo>
                    <a:pt x="2514" y="19050"/>
                  </a:lnTo>
                  <a:close/>
                </a:path>
                <a:path w="26670" h="36830">
                  <a:moveTo>
                    <a:pt x="2667" y="28575"/>
                  </a:moveTo>
                  <a:lnTo>
                    <a:pt x="2616" y="28448"/>
                  </a:lnTo>
                  <a:lnTo>
                    <a:pt x="2628" y="28575"/>
                  </a:lnTo>
                  <a:close/>
                </a:path>
                <a:path w="26670" h="36830">
                  <a:moveTo>
                    <a:pt x="2946" y="29552"/>
                  </a:moveTo>
                  <a:lnTo>
                    <a:pt x="2781" y="29298"/>
                  </a:lnTo>
                  <a:lnTo>
                    <a:pt x="2768" y="29527"/>
                  </a:lnTo>
                  <a:lnTo>
                    <a:pt x="2946" y="29552"/>
                  </a:lnTo>
                  <a:close/>
                </a:path>
                <a:path w="26670" h="36830">
                  <a:moveTo>
                    <a:pt x="3022" y="17272"/>
                  </a:moveTo>
                  <a:lnTo>
                    <a:pt x="2882" y="17399"/>
                  </a:lnTo>
                  <a:lnTo>
                    <a:pt x="3022" y="17272"/>
                  </a:lnTo>
                  <a:close/>
                </a:path>
                <a:path w="26670" h="36830">
                  <a:moveTo>
                    <a:pt x="3073" y="30213"/>
                  </a:moveTo>
                  <a:lnTo>
                    <a:pt x="2946" y="29591"/>
                  </a:lnTo>
                  <a:lnTo>
                    <a:pt x="2933" y="29972"/>
                  </a:lnTo>
                  <a:lnTo>
                    <a:pt x="3073" y="30213"/>
                  </a:lnTo>
                  <a:close/>
                </a:path>
                <a:path w="26670" h="36830">
                  <a:moveTo>
                    <a:pt x="3124" y="13271"/>
                  </a:moveTo>
                  <a:lnTo>
                    <a:pt x="2895" y="13639"/>
                  </a:lnTo>
                  <a:lnTo>
                    <a:pt x="3124" y="13271"/>
                  </a:lnTo>
                  <a:close/>
                </a:path>
                <a:path w="26670" h="36830">
                  <a:moveTo>
                    <a:pt x="3441" y="16637"/>
                  </a:moveTo>
                  <a:close/>
                </a:path>
                <a:path w="26670" h="36830">
                  <a:moveTo>
                    <a:pt x="4051" y="12014"/>
                  </a:moveTo>
                  <a:lnTo>
                    <a:pt x="3822" y="12166"/>
                  </a:lnTo>
                  <a:lnTo>
                    <a:pt x="3987" y="12115"/>
                  </a:lnTo>
                  <a:close/>
                </a:path>
                <a:path w="26670" h="36830">
                  <a:moveTo>
                    <a:pt x="4191" y="14211"/>
                  </a:moveTo>
                  <a:close/>
                </a:path>
                <a:path w="26670" h="36830">
                  <a:moveTo>
                    <a:pt x="4660" y="30391"/>
                  </a:moveTo>
                  <a:close/>
                </a:path>
                <a:path w="26670" h="36830">
                  <a:moveTo>
                    <a:pt x="4940" y="10922"/>
                  </a:moveTo>
                  <a:lnTo>
                    <a:pt x="4902" y="10795"/>
                  </a:lnTo>
                  <a:lnTo>
                    <a:pt x="4876" y="10922"/>
                  </a:lnTo>
                  <a:close/>
                </a:path>
                <a:path w="26670" h="36830">
                  <a:moveTo>
                    <a:pt x="5308" y="12801"/>
                  </a:moveTo>
                  <a:lnTo>
                    <a:pt x="5105" y="12725"/>
                  </a:lnTo>
                  <a:lnTo>
                    <a:pt x="5054" y="12852"/>
                  </a:lnTo>
                  <a:lnTo>
                    <a:pt x="5219" y="13004"/>
                  </a:lnTo>
                  <a:lnTo>
                    <a:pt x="5308" y="12801"/>
                  </a:lnTo>
                  <a:close/>
                </a:path>
                <a:path w="26670" h="36830">
                  <a:moveTo>
                    <a:pt x="6388" y="11049"/>
                  </a:moveTo>
                  <a:lnTo>
                    <a:pt x="5880" y="11049"/>
                  </a:lnTo>
                  <a:lnTo>
                    <a:pt x="6197" y="10668"/>
                  </a:lnTo>
                  <a:lnTo>
                    <a:pt x="6337" y="10541"/>
                  </a:lnTo>
                  <a:lnTo>
                    <a:pt x="5257" y="10541"/>
                  </a:lnTo>
                  <a:lnTo>
                    <a:pt x="4965" y="10541"/>
                  </a:lnTo>
                  <a:lnTo>
                    <a:pt x="5092" y="10922"/>
                  </a:lnTo>
                  <a:lnTo>
                    <a:pt x="4940" y="10922"/>
                  </a:lnTo>
                  <a:lnTo>
                    <a:pt x="4495" y="11303"/>
                  </a:lnTo>
                  <a:lnTo>
                    <a:pt x="4749" y="11303"/>
                  </a:lnTo>
                  <a:lnTo>
                    <a:pt x="4432" y="11557"/>
                  </a:lnTo>
                  <a:lnTo>
                    <a:pt x="4343" y="11938"/>
                  </a:lnTo>
                  <a:lnTo>
                    <a:pt x="4064" y="12065"/>
                  </a:lnTo>
                  <a:lnTo>
                    <a:pt x="4102" y="12319"/>
                  </a:lnTo>
                  <a:lnTo>
                    <a:pt x="3543" y="12573"/>
                  </a:lnTo>
                  <a:lnTo>
                    <a:pt x="3632" y="12700"/>
                  </a:lnTo>
                  <a:lnTo>
                    <a:pt x="4800" y="12700"/>
                  </a:lnTo>
                  <a:lnTo>
                    <a:pt x="4838" y="12573"/>
                  </a:lnTo>
                  <a:lnTo>
                    <a:pt x="5422" y="12446"/>
                  </a:lnTo>
                  <a:lnTo>
                    <a:pt x="5613" y="12065"/>
                  </a:lnTo>
                  <a:lnTo>
                    <a:pt x="5892" y="11811"/>
                  </a:lnTo>
                  <a:lnTo>
                    <a:pt x="6045" y="11430"/>
                  </a:lnTo>
                  <a:lnTo>
                    <a:pt x="6057" y="11557"/>
                  </a:lnTo>
                  <a:lnTo>
                    <a:pt x="6134" y="11430"/>
                  </a:lnTo>
                  <a:lnTo>
                    <a:pt x="6388" y="11049"/>
                  </a:lnTo>
                  <a:close/>
                </a:path>
                <a:path w="26670" h="36830">
                  <a:moveTo>
                    <a:pt x="6819" y="7607"/>
                  </a:moveTo>
                  <a:close/>
                </a:path>
                <a:path w="26670" h="36830">
                  <a:moveTo>
                    <a:pt x="6908" y="32321"/>
                  </a:moveTo>
                  <a:lnTo>
                    <a:pt x="6743" y="32156"/>
                  </a:lnTo>
                  <a:lnTo>
                    <a:pt x="6908" y="32321"/>
                  </a:lnTo>
                  <a:close/>
                </a:path>
                <a:path w="26670" h="36830">
                  <a:moveTo>
                    <a:pt x="7073" y="7493"/>
                  </a:moveTo>
                  <a:lnTo>
                    <a:pt x="6908" y="7569"/>
                  </a:lnTo>
                  <a:lnTo>
                    <a:pt x="6883" y="7747"/>
                  </a:lnTo>
                  <a:lnTo>
                    <a:pt x="7061" y="7620"/>
                  </a:lnTo>
                  <a:lnTo>
                    <a:pt x="7073" y="7493"/>
                  </a:lnTo>
                  <a:close/>
                </a:path>
                <a:path w="26670" h="36830">
                  <a:moveTo>
                    <a:pt x="7429" y="7112"/>
                  </a:moveTo>
                  <a:lnTo>
                    <a:pt x="7264" y="6858"/>
                  </a:lnTo>
                  <a:lnTo>
                    <a:pt x="7175" y="7239"/>
                  </a:lnTo>
                  <a:lnTo>
                    <a:pt x="7429" y="7112"/>
                  </a:lnTo>
                  <a:close/>
                </a:path>
                <a:path w="26670" h="36830">
                  <a:moveTo>
                    <a:pt x="7772" y="5321"/>
                  </a:moveTo>
                  <a:lnTo>
                    <a:pt x="7708" y="5168"/>
                  </a:lnTo>
                  <a:lnTo>
                    <a:pt x="7658" y="5321"/>
                  </a:lnTo>
                  <a:lnTo>
                    <a:pt x="7543" y="5461"/>
                  </a:lnTo>
                  <a:lnTo>
                    <a:pt x="7772" y="5321"/>
                  </a:lnTo>
                  <a:close/>
                </a:path>
                <a:path w="26670" h="36830">
                  <a:moveTo>
                    <a:pt x="8013" y="4318"/>
                  </a:moveTo>
                  <a:lnTo>
                    <a:pt x="8001" y="3937"/>
                  </a:lnTo>
                  <a:lnTo>
                    <a:pt x="7962" y="4318"/>
                  </a:lnTo>
                  <a:lnTo>
                    <a:pt x="7886" y="4102"/>
                  </a:lnTo>
                  <a:lnTo>
                    <a:pt x="7874" y="4318"/>
                  </a:lnTo>
                  <a:lnTo>
                    <a:pt x="7886" y="4826"/>
                  </a:lnTo>
                  <a:lnTo>
                    <a:pt x="8013" y="4318"/>
                  </a:lnTo>
                  <a:close/>
                </a:path>
                <a:path w="26670" h="36830">
                  <a:moveTo>
                    <a:pt x="8839" y="33274"/>
                  </a:moveTo>
                  <a:lnTo>
                    <a:pt x="8801" y="33401"/>
                  </a:lnTo>
                  <a:lnTo>
                    <a:pt x="8839" y="33274"/>
                  </a:lnTo>
                  <a:close/>
                </a:path>
                <a:path w="26670" h="36830">
                  <a:moveTo>
                    <a:pt x="8890" y="33274"/>
                  </a:moveTo>
                  <a:close/>
                </a:path>
                <a:path w="26670" h="36830">
                  <a:moveTo>
                    <a:pt x="8915" y="33820"/>
                  </a:moveTo>
                  <a:lnTo>
                    <a:pt x="8851" y="33528"/>
                  </a:lnTo>
                  <a:lnTo>
                    <a:pt x="8750" y="33312"/>
                  </a:lnTo>
                  <a:lnTo>
                    <a:pt x="8636" y="33147"/>
                  </a:lnTo>
                  <a:lnTo>
                    <a:pt x="8521" y="32893"/>
                  </a:lnTo>
                  <a:lnTo>
                    <a:pt x="8445" y="33147"/>
                  </a:lnTo>
                  <a:lnTo>
                    <a:pt x="7988" y="32893"/>
                  </a:lnTo>
                  <a:lnTo>
                    <a:pt x="8267" y="32893"/>
                  </a:lnTo>
                  <a:lnTo>
                    <a:pt x="8115" y="32766"/>
                  </a:lnTo>
                  <a:lnTo>
                    <a:pt x="7835" y="32639"/>
                  </a:lnTo>
                  <a:lnTo>
                    <a:pt x="7747" y="32766"/>
                  </a:lnTo>
                  <a:lnTo>
                    <a:pt x="7683" y="32639"/>
                  </a:lnTo>
                  <a:lnTo>
                    <a:pt x="7670" y="32512"/>
                  </a:lnTo>
                  <a:lnTo>
                    <a:pt x="7467" y="32512"/>
                  </a:lnTo>
                  <a:lnTo>
                    <a:pt x="6908" y="32131"/>
                  </a:lnTo>
                  <a:lnTo>
                    <a:pt x="6972" y="32385"/>
                  </a:lnTo>
                  <a:lnTo>
                    <a:pt x="7023" y="32512"/>
                  </a:lnTo>
                  <a:lnTo>
                    <a:pt x="6362" y="32385"/>
                  </a:lnTo>
                  <a:lnTo>
                    <a:pt x="5969" y="31750"/>
                  </a:lnTo>
                  <a:lnTo>
                    <a:pt x="5537" y="31546"/>
                  </a:lnTo>
                  <a:lnTo>
                    <a:pt x="5003" y="31115"/>
                  </a:lnTo>
                  <a:lnTo>
                    <a:pt x="4851" y="30988"/>
                  </a:lnTo>
                  <a:lnTo>
                    <a:pt x="4584" y="30861"/>
                  </a:lnTo>
                  <a:lnTo>
                    <a:pt x="4572" y="30607"/>
                  </a:lnTo>
                  <a:lnTo>
                    <a:pt x="4356" y="30480"/>
                  </a:lnTo>
                  <a:lnTo>
                    <a:pt x="4191" y="30340"/>
                  </a:lnTo>
                  <a:lnTo>
                    <a:pt x="4330" y="30340"/>
                  </a:lnTo>
                  <a:lnTo>
                    <a:pt x="4178" y="30099"/>
                  </a:lnTo>
                  <a:lnTo>
                    <a:pt x="4229" y="29972"/>
                  </a:lnTo>
                  <a:lnTo>
                    <a:pt x="3898" y="29718"/>
                  </a:lnTo>
                  <a:lnTo>
                    <a:pt x="4089" y="29718"/>
                  </a:lnTo>
                  <a:lnTo>
                    <a:pt x="4013" y="29591"/>
                  </a:lnTo>
                  <a:lnTo>
                    <a:pt x="3949" y="29464"/>
                  </a:lnTo>
                  <a:lnTo>
                    <a:pt x="3835" y="29337"/>
                  </a:lnTo>
                  <a:lnTo>
                    <a:pt x="3848" y="29591"/>
                  </a:lnTo>
                  <a:lnTo>
                    <a:pt x="3733" y="29464"/>
                  </a:lnTo>
                  <a:lnTo>
                    <a:pt x="3632" y="29083"/>
                  </a:lnTo>
                  <a:lnTo>
                    <a:pt x="3860" y="29083"/>
                  </a:lnTo>
                  <a:lnTo>
                    <a:pt x="3848" y="28448"/>
                  </a:lnTo>
                  <a:lnTo>
                    <a:pt x="3060" y="28067"/>
                  </a:lnTo>
                  <a:lnTo>
                    <a:pt x="3162" y="27813"/>
                  </a:lnTo>
                  <a:lnTo>
                    <a:pt x="3175" y="27419"/>
                  </a:lnTo>
                  <a:lnTo>
                    <a:pt x="3251" y="27622"/>
                  </a:lnTo>
                  <a:lnTo>
                    <a:pt x="3340" y="27432"/>
                  </a:lnTo>
                  <a:lnTo>
                    <a:pt x="3187" y="27343"/>
                  </a:lnTo>
                  <a:lnTo>
                    <a:pt x="3238" y="26543"/>
                  </a:lnTo>
                  <a:lnTo>
                    <a:pt x="3225" y="26289"/>
                  </a:lnTo>
                  <a:lnTo>
                    <a:pt x="2832" y="26543"/>
                  </a:lnTo>
                  <a:lnTo>
                    <a:pt x="2743" y="26162"/>
                  </a:lnTo>
                  <a:lnTo>
                    <a:pt x="2717" y="26035"/>
                  </a:lnTo>
                  <a:lnTo>
                    <a:pt x="2501" y="26162"/>
                  </a:lnTo>
                  <a:lnTo>
                    <a:pt x="2298" y="25908"/>
                  </a:lnTo>
                  <a:lnTo>
                    <a:pt x="2197" y="25654"/>
                  </a:lnTo>
                  <a:lnTo>
                    <a:pt x="2159" y="25527"/>
                  </a:lnTo>
                  <a:lnTo>
                    <a:pt x="2362" y="25400"/>
                  </a:lnTo>
                  <a:lnTo>
                    <a:pt x="2451" y="25527"/>
                  </a:lnTo>
                  <a:lnTo>
                    <a:pt x="2578" y="25654"/>
                  </a:lnTo>
                  <a:lnTo>
                    <a:pt x="2717" y="25908"/>
                  </a:lnTo>
                  <a:lnTo>
                    <a:pt x="2641" y="25654"/>
                  </a:lnTo>
                  <a:lnTo>
                    <a:pt x="2565" y="25400"/>
                  </a:lnTo>
                  <a:lnTo>
                    <a:pt x="2501" y="25273"/>
                  </a:lnTo>
                  <a:lnTo>
                    <a:pt x="2362" y="25019"/>
                  </a:lnTo>
                  <a:lnTo>
                    <a:pt x="2527" y="25146"/>
                  </a:lnTo>
                  <a:lnTo>
                    <a:pt x="2400" y="25019"/>
                  </a:lnTo>
                  <a:lnTo>
                    <a:pt x="2286" y="24892"/>
                  </a:lnTo>
                  <a:lnTo>
                    <a:pt x="2247" y="24765"/>
                  </a:lnTo>
                  <a:lnTo>
                    <a:pt x="1993" y="24638"/>
                  </a:lnTo>
                  <a:lnTo>
                    <a:pt x="1778" y="24384"/>
                  </a:lnTo>
                  <a:lnTo>
                    <a:pt x="1562" y="24257"/>
                  </a:lnTo>
                  <a:lnTo>
                    <a:pt x="1295" y="24003"/>
                  </a:lnTo>
                  <a:lnTo>
                    <a:pt x="1168" y="23876"/>
                  </a:lnTo>
                  <a:lnTo>
                    <a:pt x="1244" y="24003"/>
                  </a:lnTo>
                  <a:lnTo>
                    <a:pt x="1308" y="24257"/>
                  </a:lnTo>
                  <a:lnTo>
                    <a:pt x="1003" y="24130"/>
                  </a:lnTo>
                  <a:lnTo>
                    <a:pt x="1016" y="23901"/>
                  </a:lnTo>
                  <a:lnTo>
                    <a:pt x="1206" y="23990"/>
                  </a:lnTo>
                  <a:lnTo>
                    <a:pt x="1028" y="23876"/>
                  </a:lnTo>
                  <a:lnTo>
                    <a:pt x="1117" y="23622"/>
                  </a:lnTo>
                  <a:lnTo>
                    <a:pt x="1270" y="23622"/>
                  </a:lnTo>
                  <a:lnTo>
                    <a:pt x="1409" y="23495"/>
                  </a:lnTo>
                  <a:lnTo>
                    <a:pt x="1346" y="23241"/>
                  </a:lnTo>
                  <a:lnTo>
                    <a:pt x="1409" y="22987"/>
                  </a:lnTo>
                  <a:lnTo>
                    <a:pt x="1384" y="22860"/>
                  </a:lnTo>
                  <a:lnTo>
                    <a:pt x="1206" y="22987"/>
                  </a:lnTo>
                  <a:lnTo>
                    <a:pt x="1155" y="22707"/>
                  </a:lnTo>
                  <a:lnTo>
                    <a:pt x="1422" y="22339"/>
                  </a:lnTo>
                  <a:lnTo>
                    <a:pt x="1562" y="22352"/>
                  </a:lnTo>
                  <a:lnTo>
                    <a:pt x="1562" y="22479"/>
                  </a:lnTo>
                  <a:lnTo>
                    <a:pt x="1625" y="22352"/>
                  </a:lnTo>
                  <a:lnTo>
                    <a:pt x="1828" y="21971"/>
                  </a:lnTo>
                  <a:lnTo>
                    <a:pt x="1384" y="22225"/>
                  </a:lnTo>
                  <a:lnTo>
                    <a:pt x="1409" y="22098"/>
                  </a:lnTo>
                  <a:lnTo>
                    <a:pt x="1485" y="21717"/>
                  </a:lnTo>
                  <a:lnTo>
                    <a:pt x="1485" y="21463"/>
                  </a:lnTo>
                  <a:lnTo>
                    <a:pt x="1549" y="21209"/>
                  </a:lnTo>
                  <a:lnTo>
                    <a:pt x="1638" y="21082"/>
                  </a:lnTo>
                  <a:lnTo>
                    <a:pt x="1498" y="21082"/>
                  </a:lnTo>
                  <a:lnTo>
                    <a:pt x="1562" y="20828"/>
                  </a:lnTo>
                  <a:lnTo>
                    <a:pt x="1460" y="21082"/>
                  </a:lnTo>
                  <a:lnTo>
                    <a:pt x="1447" y="20701"/>
                  </a:lnTo>
                  <a:lnTo>
                    <a:pt x="1460" y="20574"/>
                  </a:lnTo>
                  <a:lnTo>
                    <a:pt x="1409" y="20447"/>
                  </a:lnTo>
                  <a:lnTo>
                    <a:pt x="1892" y="20193"/>
                  </a:lnTo>
                  <a:lnTo>
                    <a:pt x="2006" y="19685"/>
                  </a:lnTo>
                  <a:lnTo>
                    <a:pt x="2082" y="19939"/>
                  </a:lnTo>
                  <a:lnTo>
                    <a:pt x="2184" y="19685"/>
                  </a:lnTo>
                  <a:lnTo>
                    <a:pt x="2184" y="19558"/>
                  </a:lnTo>
                  <a:lnTo>
                    <a:pt x="2133" y="19050"/>
                  </a:lnTo>
                  <a:lnTo>
                    <a:pt x="2057" y="19253"/>
                  </a:lnTo>
                  <a:lnTo>
                    <a:pt x="1993" y="19558"/>
                  </a:lnTo>
                  <a:lnTo>
                    <a:pt x="1968" y="19431"/>
                  </a:lnTo>
                  <a:lnTo>
                    <a:pt x="1981" y="19304"/>
                  </a:lnTo>
                  <a:lnTo>
                    <a:pt x="1905" y="18796"/>
                  </a:lnTo>
                  <a:lnTo>
                    <a:pt x="2184" y="18542"/>
                  </a:lnTo>
                  <a:lnTo>
                    <a:pt x="2527" y="18669"/>
                  </a:lnTo>
                  <a:lnTo>
                    <a:pt x="2641" y="18542"/>
                  </a:lnTo>
                  <a:lnTo>
                    <a:pt x="2755" y="18415"/>
                  </a:lnTo>
                  <a:lnTo>
                    <a:pt x="2730" y="17907"/>
                  </a:lnTo>
                  <a:lnTo>
                    <a:pt x="2882" y="17399"/>
                  </a:lnTo>
                  <a:lnTo>
                    <a:pt x="2908" y="17119"/>
                  </a:lnTo>
                  <a:lnTo>
                    <a:pt x="3035" y="16764"/>
                  </a:lnTo>
                  <a:lnTo>
                    <a:pt x="3149" y="16891"/>
                  </a:lnTo>
                  <a:lnTo>
                    <a:pt x="3238" y="16764"/>
                  </a:lnTo>
                  <a:lnTo>
                    <a:pt x="3263" y="16637"/>
                  </a:lnTo>
                  <a:lnTo>
                    <a:pt x="3530" y="16256"/>
                  </a:lnTo>
                  <a:lnTo>
                    <a:pt x="3314" y="16129"/>
                  </a:lnTo>
                  <a:lnTo>
                    <a:pt x="3581" y="15875"/>
                  </a:lnTo>
                  <a:lnTo>
                    <a:pt x="3835" y="15494"/>
                  </a:lnTo>
                  <a:lnTo>
                    <a:pt x="3467" y="15240"/>
                  </a:lnTo>
                  <a:lnTo>
                    <a:pt x="3695" y="14732"/>
                  </a:lnTo>
                  <a:lnTo>
                    <a:pt x="3759" y="14986"/>
                  </a:lnTo>
                  <a:lnTo>
                    <a:pt x="3937" y="14859"/>
                  </a:lnTo>
                  <a:lnTo>
                    <a:pt x="3898" y="15113"/>
                  </a:lnTo>
                  <a:lnTo>
                    <a:pt x="4038" y="14859"/>
                  </a:lnTo>
                  <a:lnTo>
                    <a:pt x="4064" y="14732"/>
                  </a:lnTo>
                  <a:lnTo>
                    <a:pt x="4000" y="14351"/>
                  </a:lnTo>
                  <a:lnTo>
                    <a:pt x="4038" y="14097"/>
                  </a:lnTo>
                  <a:lnTo>
                    <a:pt x="4254" y="13716"/>
                  </a:lnTo>
                  <a:lnTo>
                    <a:pt x="4051" y="13716"/>
                  </a:lnTo>
                  <a:lnTo>
                    <a:pt x="4597" y="13589"/>
                  </a:lnTo>
                  <a:lnTo>
                    <a:pt x="4775" y="12827"/>
                  </a:lnTo>
                  <a:lnTo>
                    <a:pt x="3733" y="12827"/>
                  </a:lnTo>
                  <a:lnTo>
                    <a:pt x="3429" y="12827"/>
                  </a:lnTo>
                  <a:lnTo>
                    <a:pt x="3175" y="13335"/>
                  </a:lnTo>
                  <a:lnTo>
                    <a:pt x="3124" y="13716"/>
                  </a:lnTo>
                  <a:lnTo>
                    <a:pt x="3086" y="13589"/>
                  </a:lnTo>
                  <a:lnTo>
                    <a:pt x="3009" y="13716"/>
                  </a:lnTo>
                  <a:lnTo>
                    <a:pt x="2933" y="13843"/>
                  </a:lnTo>
                  <a:lnTo>
                    <a:pt x="2870" y="13716"/>
                  </a:lnTo>
                  <a:lnTo>
                    <a:pt x="2806" y="13843"/>
                  </a:lnTo>
                  <a:lnTo>
                    <a:pt x="2743" y="13970"/>
                  </a:lnTo>
                  <a:lnTo>
                    <a:pt x="2679" y="14351"/>
                  </a:lnTo>
                  <a:lnTo>
                    <a:pt x="2832" y="14351"/>
                  </a:lnTo>
                  <a:lnTo>
                    <a:pt x="2463" y="14605"/>
                  </a:lnTo>
                  <a:lnTo>
                    <a:pt x="2349" y="14859"/>
                  </a:lnTo>
                  <a:lnTo>
                    <a:pt x="2667" y="15494"/>
                  </a:lnTo>
                  <a:lnTo>
                    <a:pt x="2146" y="15621"/>
                  </a:lnTo>
                  <a:lnTo>
                    <a:pt x="2006" y="16256"/>
                  </a:lnTo>
                  <a:lnTo>
                    <a:pt x="1752" y="17119"/>
                  </a:lnTo>
                  <a:lnTo>
                    <a:pt x="1536" y="17018"/>
                  </a:lnTo>
                  <a:lnTo>
                    <a:pt x="1397" y="17653"/>
                  </a:lnTo>
                  <a:lnTo>
                    <a:pt x="1701" y="17284"/>
                  </a:lnTo>
                  <a:lnTo>
                    <a:pt x="1524" y="17907"/>
                  </a:lnTo>
                  <a:lnTo>
                    <a:pt x="1371" y="17830"/>
                  </a:lnTo>
                  <a:lnTo>
                    <a:pt x="1358" y="18415"/>
                  </a:lnTo>
                  <a:lnTo>
                    <a:pt x="1295" y="22225"/>
                  </a:lnTo>
                  <a:lnTo>
                    <a:pt x="1155" y="22682"/>
                  </a:lnTo>
                  <a:lnTo>
                    <a:pt x="1092" y="22225"/>
                  </a:lnTo>
                  <a:lnTo>
                    <a:pt x="1295" y="22225"/>
                  </a:lnTo>
                  <a:lnTo>
                    <a:pt x="1295" y="18529"/>
                  </a:lnTo>
                  <a:lnTo>
                    <a:pt x="990" y="19050"/>
                  </a:lnTo>
                  <a:lnTo>
                    <a:pt x="990" y="18669"/>
                  </a:lnTo>
                  <a:lnTo>
                    <a:pt x="901" y="19050"/>
                  </a:lnTo>
                  <a:lnTo>
                    <a:pt x="863" y="19253"/>
                  </a:lnTo>
                  <a:lnTo>
                    <a:pt x="749" y="19558"/>
                  </a:lnTo>
                  <a:lnTo>
                    <a:pt x="520" y="19939"/>
                  </a:lnTo>
                  <a:lnTo>
                    <a:pt x="419" y="20815"/>
                  </a:lnTo>
                  <a:lnTo>
                    <a:pt x="622" y="20701"/>
                  </a:lnTo>
                  <a:lnTo>
                    <a:pt x="736" y="21463"/>
                  </a:lnTo>
                  <a:lnTo>
                    <a:pt x="571" y="21336"/>
                  </a:lnTo>
                  <a:lnTo>
                    <a:pt x="419" y="21209"/>
                  </a:lnTo>
                  <a:lnTo>
                    <a:pt x="508" y="22098"/>
                  </a:lnTo>
                  <a:lnTo>
                    <a:pt x="114" y="21590"/>
                  </a:lnTo>
                  <a:lnTo>
                    <a:pt x="152" y="21844"/>
                  </a:lnTo>
                  <a:lnTo>
                    <a:pt x="203" y="21971"/>
                  </a:lnTo>
                  <a:lnTo>
                    <a:pt x="76" y="21844"/>
                  </a:lnTo>
                  <a:lnTo>
                    <a:pt x="63" y="21971"/>
                  </a:lnTo>
                  <a:lnTo>
                    <a:pt x="50" y="22352"/>
                  </a:lnTo>
                  <a:lnTo>
                    <a:pt x="215" y="22225"/>
                  </a:lnTo>
                  <a:lnTo>
                    <a:pt x="152" y="22606"/>
                  </a:lnTo>
                  <a:lnTo>
                    <a:pt x="101" y="23368"/>
                  </a:lnTo>
                  <a:lnTo>
                    <a:pt x="25" y="23710"/>
                  </a:lnTo>
                  <a:lnTo>
                    <a:pt x="152" y="24307"/>
                  </a:lnTo>
                  <a:lnTo>
                    <a:pt x="419" y="24511"/>
                  </a:lnTo>
                  <a:lnTo>
                    <a:pt x="825" y="24638"/>
                  </a:lnTo>
                  <a:lnTo>
                    <a:pt x="914" y="24917"/>
                  </a:lnTo>
                  <a:lnTo>
                    <a:pt x="647" y="25019"/>
                  </a:lnTo>
                  <a:lnTo>
                    <a:pt x="1066" y="25146"/>
                  </a:lnTo>
                  <a:lnTo>
                    <a:pt x="914" y="25273"/>
                  </a:lnTo>
                  <a:lnTo>
                    <a:pt x="1168" y="25527"/>
                  </a:lnTo>
                  <a:lnTo>
                    <a:pt x="1181" y="25273"/>
                  </a:lnTo>
                  <a:lnTo>
                    <a:pt x="1358" y="25527"/>
                  </a:lnTo>
                  <a:lnTo>
                    <a:pt x="1651" y="25654"/>
                  </a:lnTo>
                  <a:lnTo>
                    <a:pt x="1701" y="25908"/>
                  </a:lnTo>
                  <a:lnTo>
                    <a:pt x="1511" y="25781"/>
                  </a:lnTo>
                  <a:lnTo>
                    <a:pt x="1600" y="25908"/>
                  </a:lnTo>
                  <a:lnTo>
                    <a:pt x="1803" y="26162"/>
                  </a:lnTo>
                  <a:lnTo>
                    <a:pt x="1739" y="25908"/>
                  </a:lnTo>
                  <a:lnTo>
                    <a:pt x="1993" y="26035"/>
                  </a:lnTo>
                  <a:lnTo>
                    <a:pt x="2006" y="25654"/>
                  </a:lnTo>
                  <a:lnTo>
                    <a:pt x="2273" y="26670"/>
                  </a:lnTo>
                  <a:lnTo>
                    <a:pt x="2349" y="27178"/>
                  </a:lnTo>
                  <a:lnTo>
                    <a:pt x="2336" y="27813"/>
                  </a:lnTo>
                  <a:lnTo>
                    <a:pt x="2590" y="27940"/>
                  </a:lnTo>
                  <a:lnTo>
                    <a:pt x="2387" y="27940"/>
                  </a:lnTo>
                  <a:lnTo>
                    <a:pt x="2565" y="28067"/>
                  </a:lnTo>
                  <a:lnTo>
                    <a:pt x="2540" y="28194"/>
                  </a:lnTo>
                  <a:lnTo>
                    <a:pt x="2527" y="28702"/>
                  </a:lnTo>
                  <a:lnTo>
                    <a:pt x="2654" y="28194"/>
                  </a:lnTo>
                  <a:lnTo>
                    <a:pt x="2692" y="28067"/>
                  </a:lnTo>
                  <a:lnTo>
                    <a:pt x="2705" y="28575"/>
                  </a:lnTo>
                  <a:lnTo>
                    <a:pt x="2705" y="29083"/>
                  </a:lnTo>
                  <a:lnTo>
                    <a:pt x="3035" y="29464"/>
                  </a:lnTo>
                  <a:lnTo>
                    <a:pt x="3149" y="30340"/>
                  </a:lnTo>
                  <a:lnTo>
                    <a:pt x="3251" y="30480"/>
                  </a:lnTo>
                  <a:lnTo>
                    <a:pt x="3962" y="30988"/>
                  </a:lnTo>
                  <a:lnTo>
                    <a:pt x="4445" y="31496"/>
                  </a:lnTo>
                  <a:lnTo>
                    <a:pt x="4368" y="31369"/>
                  </a:lnTo>
                  <a:lnTo>
                    <a:pt x="4648" y="31115"/>
                  </a:lnTo>
                  <a:lnTo>
                    <a:pt x="4648" y="31877"/>
                  </a:lnTo>
                  <a:lnTo>
                    <a:pt x="4953" y="31877"/>
                  </a:lnTo>
                  <a:lnTo>
                    <a:pt x="4826" y="32004"/>
                  </a:lnTo>
                  <a:lnTo>
                    <a:pt x="5232" y="32258"/>
                  </a:lnTo>
                  <a:lnTo>
                    <a:pt x="5727" y="32512"/>
                  </a:lnTo>
                  <a:lnTo>
                    <a:pt x="6400" y="32766"/>
                  </a:lnTo>
                  <a:lnTo>
                    <a:pt x="6273" y="32766"/>
                  </a:lnTo>
                  <a:lnTo>
                    <a:pt x="6477" y="33020"/>
                  </a:lnTo>
                  <a:lnTo>
                    <a:pt x="6896" y="33147"/>
                  </a:lnTo>
                  <a:lnTo>
                    <a:pt x="7150" y="33274"/>
                  </a:lnTo>
                  <a:lnTo>
                    <a:pt x="7404" y="33401"/>
                  </a:lnTo>
                  <a:lnTo>
                    <a:pt x="7366" y="33274"/>
                  </a:lnTo>
                  <a:lnTo>
                    <a:pt x="7975" y="34036"/>
                  </a:lnTo>
                  <a:lnTo>
                    <a:pt x="8915" y="33820"/>
                  </a:lnTo>
                  <a:close/>
                </a:path>
                <a:path w="26670" h="36830">
                  <a:moveTo>
                    <a:pt x="9004" y="33528"/>
                  </a:moveTo>
                  <a:lnTo>
                    <a:pt x="8851" y="33312"/>
                  </a:lnTo>
                  <a:lnTo>
                    <a:pt x="8851" y="33528"/>
                  </a:lnTo>
                  <a:lnTo>
                    <a:pt x="9004" y="33528"/>
                  </a:lnTo>
                  <a:close/>
                </a:path>
                <a:path w="26670" h="36830">
                  <a:moveTo>
                    <a:pt x="9118" y="33870"/>
                  </a:moveTo>
                  <a:lnTo>
                    <a:pt x="8915" y="33820"/>
                  </a:lnTo>
                  <a:lnTo>
                    <a:pt x="9118" y="33870"/>
                  </a:lnTo>
                  <a:close/>
                </a:path>
                <a:path w="26670" h="36830">
                  <a:moveTo>
                    <a:pt x="9728" y="34823"/>
                  </a:moveTo>
                  <a:close/>
                </a:path>
                <a:path w="26670" h="36830">
                  <a:moveTo>
                    <a:pt x="9931" y="35217"/>
                  </a:moveTo>
                  <a:lnTo>
                    <a:pt x="9702" y="35179"/>
                  </a:lnTo>
                  <a:lnTo>
                    <a:pt x="9931" y="35217"/>
                  </a:lnTo>
                  <a:close/>
                </a:path>
                <a:path w="26670" h="36830">
                  <a:moveTo>
                    <a:pt x="10147" y="35128"/>
                  </a:moveTo>
                  <a:lnTo>
                    <a:pt x="10020" y="35090"/>
                  </a:lnTo>
                  <a:lnTo>
                    <a:pt x="9893" y="35026"/>
                  </a:lnTo>
                  <a:lnTo>
                    <a:pt x="9690" y="35026"/>
                  </a:lnTo>
                  <a:lnTo>
                    <a:pt x="10045" y="35115"/>
                  </a:lnTo>
                  <a:lnTo>
                    <a:pt x="9842" y="35153"/>
                  </a:lnTo>
                  <a:lnTo>
                    <a:pt x="9969" y="35179"/>
                  </a:lnTo>
                  <a:lnTo>
                    <a:pt x="10147" y="35166"/>
                  </a:lnTo>
                  <a:close/>
                </a:path>
                <a:path w="26670" h="36830">
                  <a:moveTo>
                    <a:pt x="10553" y="33769"/>
                  </a:moveTo>
                  <a:lnTo>
                    <a:pt x="10401" y="33794"/>
                  </a:lnTo>
                  <a:lnTo>
                    <a:pt x="10553" y="33769"/>
                  </a:lnTo>
                  <a:close/>
                </a:path>
                <a:path w="26670" h="36830">
                  <a:moveTo>
                    <a:pt x="11493" y="35179"/>
                  </a:moveTo>
                  <a:lnTo>
                    <a:pt x="11417" y="35052"/>
                  </a:lnTo>
                  <a:lnTo>
                    <a:pt x="11315" y="34925"/>
                  </a:lnTo>
                  <a:lnTo>
                    <a:pt x="11239" y="35052"/>
                  </a:lnTo>
                  <a:lnTo>
                    <a:pt x="11493" y="35179"/>
                  </a:lnTo>
                  <a:close/>
                </a:path>
                <a:path w="26670" h="36830">
                  <a:moveTo>
                    <a:pt x="12547" y="28892"/>
                  </a:moveTo>
                  <a:lnTo>
                    <a:pt x="12357" y="28867"/>
                  </a:lnTo>
                  <a:lnTo>
                    <a:pt x="12547" y="28981"/>
                  </a:lnTo>
                  <a:close/>
                </a:path>
                <a:path w="26670" h="36830">
                  <a:moveTo>
                    <a:pt x="12649" y="35179"/>
                  </a:moveTo>
                  <a:lnTo>
                    <a:pt x="12522" y="35052"/>
                  </a:lnTo>
                  <a:lnTo>
                    <a:pt x="12115" y="34925"/>
                  </a:lnTo>
                  <a:lnTo>
                    <a:pt x="11480" y="34544"/>
                  </a:lnTo>
                  <a:lnTo>
                    <a:pt x="11176" y="34302"/>
                  </a:lnTo>
                  <a:lnTo>
                    <a:pt x="11023" y="34417"/>
                  </a:lnTo>
                  <a:lnTo>
                    <a:pt x="10858" y="34290"/>
                  </a:lnTo>
                  <a:lnTo>
                    <a:pt x="10693" y="34163"/>
                  </a:lnTo>
                  <a:lnTo>
                    <a:pt x="10414" y="34163"/>
                  </a:lnTo>
                  <a:lnTo>
                    <a:pt x="10477" y="34036"/>
                  </a:lnTo>
                  <a:lnTo>
                    <a:pt x="10718" y="34036"/>
                  </a:lnTo>
                  <a:lnTo>
                    <a:pt x="10464" y="33909"/>
                  </a:lnTo>
                  <a:lnTo>
                    <a:pt x="10121" y="33909"/>
                  </a:lnTo>
                  <a:lnTo>
                    <a:pt x="10248" y="33782"/>
                  </a:lnTo>
                  <a:lnTo>
                    <a:pt x="9918" y="33655"/>
                  </a:lnTo>
                  <a:lnTo>
                    <a:pt x="9512" y="33655"/>
                  </a:lnTo>
                  <a:lnTo>
                    <a:pt x="9144" y="33274"/>
                  </a:lnTo>
                  <a:lnTo>
                    <a:pt x="9118" y="33655"/>
                  </a:lnTo>
                  <a:lnTo>
                    <a:pt x="9283" y="33909"/>
                  </a:lnTo>
                  <a:lnTo>
                    <a:pt x="9118" y="33870"/>
                  </a:lnTo>
                  <a:lnTo>
                    <a:pt x="9601" y="34417"/>
                  </a:lnTo>
                  <a:lnTo>
                    <a:pt x="9436" y="34417"/>
                  </a:lnTo>
                  <a:lnTo>
                    <a:pt x="10096" y="34671"/>
                  </a:lnTo>
                  <a:lnTo>
                    <a:pt x="10045" y="34544"/>
                  </a:lnTo>
                  <a:lnTo>
                    <a:pt x="10083" y="34290"/>
                  </a:lnTo>
                  <a:lnTo>
                    <a:pt x="10274" y="34290"/>
                  </a:lnTo>
                  <a:lnTo>
                    <a:pt x="10439" y="34417"/>
                  </a:lnTo>
                  <a:lnTo>
                    <a:pt x="10121" y="34417"/>
                  </a:lnTo>
                  <a:lnTo>
                    <a:pt x="10426" y="34798"/>
                  </a:lnTo>
                  <a:lnTo>
                    <a:pt x="10426" y="34671"/>
                  </a:lnTo>
                  <a:lnTo>
                    <a:pt x="10706" y="35052"/>
                  </a:lnTo>
                  <a:lnTo>
                    <a:pt x="10680" y="34671"/>
                  </a:lnTo>
                  <a:lnTo>
                    <a:pt x="10680" y="34417"/>
                  </a:lnTo>
                  <a:lnTo>
                    <a:pt x="11036" y="34798"/>
                  </a:lnTo>
                  <a:lnTo>
                    <a:pt x="11353" y="34798"/>
                  </a:lnTo>
                  <a:lnTo>
                    <a:pt x="11531" y="34925"/>
                  </a:lnTo>
                  <a:lnTo>
                    <a:pt x="11531" y="35166"/>
                  </a:lnTo>
                  <a:lnTo>
                    <a:pt x="11874" y="35052"/>
                  </a:lnTo>
                  <a:lnTo>
                    <a:pt x="11938" y="35179"/>
                  </a:lnTo>
                  <a:lnTo>
                    <a:pt x="12649" y="35179"/>
                  </a:lnTo>
                  <a:close/>
                </a:path>
                <a:path w="26670" h="36830">
                  <a:moveTo>
                    <a:pt x="12712" y="29019"/>
                  </a:moveTo>
                  <a:lnTo>
                    <a:pt x="12573" y="28994"/>
                  </a:lnTo>
                  <a:lnTo>
                    <a:pt x="12712" y="29019"/>
                  </a:lnTo>
                  <a:close/>
                </a:path>
                <a:path w="26670" h="36830">
                  <a:moveTo>
                    <a:pt x="12776" y="1143"/>
                  </a:moveTo>
                  <a:lnTo>
                    <a:pt x="12573" y="1016"/>
                  </a:lnTo>
                  <a:lnTo>
                    <a:pt x="12230" y="1016"/>
                  </a:lnTo>
                  <a:lnTo>
                    <a:pt x="12776" y="1143"/>
                  </a:lnTo>
                  <a:close/>
                </a:path>
                <a:path w="26670" h="36830">
                  <a:moveTo>
                    <a:pt x="13068" y="35115"/>
                  </a:moveTo>
                  <a:lnTo>
                    <a:pt x="12903" y="35217"/>
                  </a:lnTo>
                  <a:lnTo>
                    <a:pt x="13030" y="35242"/>
                  </a:lnTo>
                  <a:lnTo>
                    <a:pt x="13068" y="35115"/>
                  </a:lnTo>
                  <a:close/>
                </a:path>
                <a:path w="26670" h="36830">
                  <a:moveTo>
                    <a:pt x="13233" y="36271"/>
                  </a:moveTo>
                  <a:close/>
                </a:path>
                <a:path w="26670" h="36830">
                  <a:moveTo>
                    <a:pt x="13436" y="24371"/>
                  </a:moveTo>
                  <a:lnTo>
                    <a:pt x="13296" y="24257"/>
                  </a:lnTo>
                  <a:lnTo>
                    <a:pt x="13436" y="24371"/>
                  </a:lnTo>
                  <a:close/>
                </a:path>
                <a:path w="26670" h="36830">
                  <a:moveTo>
                    <a:pt x="13512" y="35458"/>
                  </a:moveTo>
                  <a:lnTo>
                    <a:pt x="13423" y="35306"/>
                  </a:lnTo>
                  <a:lnTo>
                    <a:pt x="13512" y="35458"/>
                  </a:lnTo>
                  <a:close/>
                </a:path>
                <a:path w="26670" h="36830">
                  <a:moveTo>
                    <a:pt x="14185" y="35687"/>
                  </a:moveTo>
                  <a:lnTo>
                    <a:pt x="14046" y="35814"/>
                  </a:lnTo>
                  <a:lnTo>
                    <a:pt x="14185" y="35687"/>
                  </a:lnTo>
                  <a:close/>
                </a:path>
                <a:path w="26670" h="36830">
                  <a:moveTo>
                    <a:pt x="14287" y="35026"/>
                  </a:moveTo>
                  <a:lnTo>
                    <a:pt x="13792" y="35293"/>
                  </a:lnTo>
                  <a:lnTo>
                    <a:pt x="14198" y="35153"/>
                  </a:lnTo>
                  <a:lnTo>
                    <a:pt x="14287" y="35026"/>
                  </a:lnTo>
                  <a:close/>
                </a:path>
                <a:path w="26670" h="36830">
                  <a:moveTo>
                    <a:pt x="14414" y="35153"/>
                  </a:moveTo>
                  <a:lnTo>
                    <a:pt x="14109" y="35420"/>
                  </a:lnTo>
                  <a:lnTo>
                    <a:pt x="14414" y="35153"/>
                  </a:lnTo>
                  <a:close/>
                </a:path>
                <a:path w="26670" h="36830">
                  <a:moveTo>
                    <a:pt x="14452" y="35077"/>
                  </a:moveTo>
                  <a:lnTo>
                    <a:pt x="14211" y="35153"/>
                  </a:lnTo>
                  <a:lnTo>
                    <a:pt x="14351" y="35166"/>
                  </a:lnTo>
                  <a:close/>
                </a:path>
                <a:path w="26670" h="36830">
                  <a:moveTo>
                    <a:pt x="14579" y="1905"/>
                  </a:moveTo>
                  <a:lnTo>
                    <a:pt x="14198" y="1397"/>
                  </a:lnTo>
                  <a:lnTo>
                    <a:pt x="14020" y="1143"/>
                  </a:lnTo>
                  <a:lnTo>
                    <a:pt x="13284" y="1270"/>
                  </a:lnTo>
                  <a:lnTo>
                    <a:pt x="12547" y="1143"/>
                  </a:lnTo>
                  <a:lnTo>
                    <a:pt x="12230" y="1016"/>
                  </a:lnTo>
                  <a:lnTo>
                    <a:pt x="11747" y="1016"/>
                  </a:lnTo>
                  <a:lnTo>
                    <a:pt x="11404" y="508"/>
                  </a:lnTo>
                  <a:lnTo>
                    <a:pt x="10718" y="508"/>
                  </a:lnTo>
                  <a:lnTo>
                    <a:pt x="10477" y="254"/>
                  </a:lnTo>
                  <a:lnTo>
                    <a:pt x="10274" y="127"/>
                  </a:lnTo>
                  <a:lnTo>
                    <a:pt x="9461" y="0"/>
                  </a:lnTo>
                  <a:lnTo>
                    <a:pt x="9055" y="0"/>
                  </a:lnTo>
                  <a:lnTo>
                    <a:pt x="8737" y="254"/>
                  </a:lnTo>
                  <a:lnTo>
                    <a:pt x="8369" y="254"/>
                  </a:lnTo>
                  <a:lnTo>
                    <a:pt x="8153" y="508"/>
                  </a:lnTo>
                  <a:lnTo>
                    <a:pt x="7886" y="635"/>
                  </a:lnTo>
                  <a:lnTo>
                    <a:pt x="7696" y="1016"/>
                  </a:lnTo>
                  <a:lnTo>
                    <a:pt x="7835" y="1016"/>
                  </a:lnTo>
                  <a:lnTo>
                    <a:pt x="7785" y="1270"/>
                  </a:lnTo>
                  <a:lnTo>
                    <a:pt x="7226" y="2794"/>
                  </a:lnTo>
                  <a:lnTo>
                    <a:pt x="6527" y="4064"/>
                  </a:lnTo>
                  <a:lnTo>
                    <a:pt x="6070" y="5334"/>
                  </a:lnTo>
                  <a:lnTo>
                    <a:pt x="5956" y="5715"/>
                  </a:lnTo>
                  <a:lnTo>
                    <a:pt x="5842" y="6223"/>
                  </a:lnTo>
                  <a:lnTo>
                    <a:pt x="6489" y="6096"/>
                  </a:lnTo>
                  <a:lnTo>
                    <a:pt x="6070" y="6731"/>
                  </a:lnTo>
                  <a:lnTo>
                    <a:pt x="5905" y="6477"/>
                  </a:lnTo>
                  <a:lnTo>
                    <a:pt x="5791" y="7874"/>
                  </a:lnTo>
                  <a:lnTo>
                    <a:pt x="5537" y="8509"/>
                  </a:lnTo>
                  <a:lnTo>
                    <a:pt x="5461" y="9779"/>
                  </a:lnTo>
                  <a:lnTo>
                    <a:pt x="5270" y="10414"/>
                  </a:lnTo>
                  <a:lnTo>
                    <a:pt x="6477" y="10414"/>
                  </a:lnTo>
                  <a:lnTo>
                    <a:pt x="6210" y="10922"/>
                  </a:lnTo>
                  <a:lnTo>
                    <a:pt x="6337" y="10795"/>
                  </a:lnTo>
                  <a:lnTo>
                    <a:pt x="6756" y="10795"/>
                  </a:lnTo>
                  <a:lnTo>
                    <a:pt x="6578" y="10414"/>
                  </a:lnTo>
                  <a:lnTo>
                    <a:pt x="6477" y="10160"/>
                  </a:lnTo>
                  <a:lnTo>
                    <a:pt x="6781" y="9779"/>
                  </a:lnTo>
                  <a:lnTo>
                    <a:pt x="6781" y="9906"/>
                  </a:lnTo>
                  <a:lnTo>
                    <a:pt x="6883" y="9779"/>
                  </a:lnTo>
                  <a:lnTo>
                    <a:pt x="6921" y="8763"/>
                  </a:lnTo>
                  <a:lnTo>
                    <a:pt x="6769" y="8509"/>
                  </a:lnTo>
                  <a:lnTo>
                    <a:pt x="6781" y="7620"/>
                  </a:lnTo>
                  <a:lnTo>
                    <a:pt x="6819" y="7239"/>
                  </a:lnTo>
                  <a:lnTo>
                    <a:pt x="6934" y="7112"/>
                  </a:lnTo>
                  <a:lnTo>
                    <a:pt x="7061" y="6858"/>
                  </a:lnTo>
                  <a:lnTo>
                    <a:pt x="7264" y="6858"/>
                  </a:lnTo>
                  <a:lnTo>
                    <a:pt x="7302" y="6731"/>
                  </a:lnTo>
                  <a:lnTo>
                    <a:pt x="7340" y="6604"/>
                  </a:lnTo>
                  <a:lnTo>
                    <a:pt x="7442" y="6731"/>
                  </a:lnTo>
                  <a:lnTo>
                    <a:pt x="7454" y="6604"/>
                  </a:lnTo>
                  <a:lnTo>
                    <a:pt x="7531" y="6096"/>
                  </a:lnTo>
                  <a:lnTo>
                    <a:pt x="7289" y="6096"/>
                  </a:lnTo>
                  <a:lnTo>
                    <a:pt x="7404" y="5715"/>
                  </a:lnTo>
                  <a:lnTo>
                    <a:pt x="7200" y="5207"/>
                  </a:lnTo>
                  <a:lnTo>
                    <a:pt x="7569" y="5334"/>
                  </a:lnTo>
                  <a:lnTo>
                    <a:pt x="7531" y="5207"/>
                  </a:lnTo>
                  <a:lnTo>
                    <a:pt x="7480" y="4953"/>
                  </a:lnTo>
                  <a:lnTo>
                    <a:pt x="7747" y="4953"/>
                  </a:lnTo>
                  <a:lnTo>
                    <a:pt x="7835" y="3924"/>
                  </a:lnTo>
                  <a:lnTo>
                    <a:pt x="7950" y="3302"/>
                  </a:lnTo>
                  <a:lnTo>
                    <a:pt x="8001" y="3175"/>
                  </a:lnTo>
                  <a:lnTo>
                    <a:pt x="8432" y="3429"/>
                  </a:lnTo>
                  <a:lnTo>
                    <a:pt x="8445" y="3175"/>
                  </a:lnTo>
                  <a:lnTo>
                    <a:pt x="8496" y="2286"/>
                  </a:lnTo>
                  <a:lnTo>
                    <a:pt x="8978" y="2159"/>
                  </a:lnTo>
                  <a:lnTo>
                    <a:pt x="9118" y="1676"/>
                  </a:lnTo>
                  <a:lnTo>
                    <a:pt x="9842" y="1778"/>
                  </a:lnTo>
                  <a:lnTo>
                    <a:pt x="9664" y="1397"/>
                  </a:lnTo>
                  <a:lnTo>
                    <a:pt x="10083" y="1778"/>
                  </a:lnTo>
                  <a:lnTo>
                    <a:pt x="10274" y="1841"/>
                  </a:lnTo>
                  <a:lnTo>
                    <a:pt x="10096" y="1663"/>
                  </a:lnTo>
                  <a:lnTo>
                    <a:pt x="10134" y="1397"/>
                  </a:lnTo>
                  <a:lnTo>
                    <a:pt x="10337" y="1524"/>
                  </a:lnTo>
                  <a:lnTo>
                    <a:pt x="10172" y="1612"/>
                  </a:lnTo>
                  <a:lnTo>
                    <a:pt x="10718" y="1765"/>
                  </a:lnTo>
                  <a:lnTo>
                    <a:pt x="10922" y="1905"/>
                  </a:lnTo>
                  <a:lnTo>
                    <a:pt x="14579" y="1905"/>
                  </a:lnTo>
                  <a:close/>
                </a:path>
                <a:path w="26670" h="36830">
                  <a:moveTo>
                    <a:pt x="14833" y="35941"/>
                  </a:moveTo>
                  <a:lnTo>
                    <a:pt x="14554" y="36195"/>
                  </a:lnTo>
                  <a:lnTo>
                    <a:pt x="14541" y="36322"/>
                  </a:lnTo>
                  <a:lnTo>
                    <a:pt x="14833" y="35941"/>
                  </a:lnTo>
                  <a:close/>
                </a:path>
                <a:path w="26670" h="36830">
                  <a:moveTo>
                    <a:pt x="15887" y="32893"/>
                  </a:moveTo>
                  <a:lnTo>
                    <a:pt x="15671" y="33147"/>
                  </a:lnTo>
                  <a:lnTo>
                    <a:pt x="15862" y="33147"/>
                  </a:lnTo>
                  <a:lnTo>
                    <a:pt x="15887" y="32893"/>
                  </a:lnTo>
                  <a:close/>
                </a:path>
                <a:path w="26670" h="36830">
                  <a:moveTo>
                    <a:pt x="15938" y="2413"/>
                  </a:moveTo>
                  <a:close/>
                </a:path>
                <a:path w="26670" h="36830">
                  <a:moveTo>
                    <a:pt x="16294" y="33515"/>
                  </a:moveTo>
                  <a:close/>
                </a:path>
                <a:path w="26670" h="36830">
                  <a:moveTo>
                    <a:pt x="16306" y="33667"/>
                  </a:moveTo>
                  <a:lnTo>
                    <a:pt x="15989" y="33832"/>
                  </a:lnTo>
                  <a:lnTo>
                    <a:pt x="16027" y="33997"/>
                  </a:lnTo>
                  <a:lnTo>
                    <a:pt x="16294" y="33743"/>
                  </a:lnTo>
                  <a:close/>
                </a:path>
                <a:path w="26670" h="36830">
                  <a:moveTo>
                    <a:pt x="16383" y="32512"/>
                  </a:moveTo>
                  <a:lnTo>
                    <a:pt x="16205" y="32766"/>
                  </a:lnTo>
                  <a:lnTo>
                    <a:pt x="16383" y="32512"/>
                  </a:lnTo>
                  <a:close/>
                </a:path>
                <a:path w="26670" h="36830">
                  <a:moveTo>
                    <a:pt x="16421" y="32766"/>
                  </a:moveTo>
                  <a:lnTo>
                    <a:pt x="16281" y="32766"/>
                  </a:lnTo>
                  <a:lnTo>
                    <a:pt x="16230" y="32893"/>
                  </a:lnTo>
                  <a:lnTo>
                    <a:pt x="16040" y="32639"/>
                  </a:lnTo>
                  <a:lnTo>
                    <a:pt x="16103" y="33147"/>
                  </a:lnTo>
                  <a:lnTo>
                    <a:pt x="15887" y="33147"/>
                  </a:lnTo>
                  <a:lnTo>
                    <a:pt x="15633" y="33401"/>
                  </a:lnTo>
                  <a:lnTo>
                    <a:pt x="15621" y="33274"/>
                  </a:lnTo>
                  <a:lnTo>
                    <a:pt x="15608" y="33401"/>
                  </a:lnTo>
                  <a:lnTo>
                    <a:pt x="15595" y="33528"/>
                  </a:lnTo>
                  <a:lnTo>
                    <a:pt x="15392" y="33528"/>
                  </a:lnTo>
                  <a:lnTo>
                    <a:pt x="15278" y="33655"/>
                  </a:lnTo>
                  <a:lnTo>
                    <a:pt x="15227" y="33909"/>
                  </a:lnTo>
                  <a:lnTo>
                    <a:pt x="15354" y="34163"/>
                  </a:lnTo>
                  <a:lnTo>
                    <a:pt x="15100" y="34163"/>
                  </a:lnTo>
                  <a:lnTo>
                    <a:pt x="14859" y="34798"/>
                  </a:lnTo>
                  <a:lnTo>
                    <a:pt x="15240" y="34290"/>
                  </a:lnTo>
                  <a:lnTo>
                    <a:pt x="15176" y="34798"/>
                  </a:lnTo>
                  <a:lnTo>
                    <a:pt x="14859" y="34798"/>
                  </a:lnTo>
                  <a:lnTo>
                    <a:pt x="14605" y="34798"/>
                  </a:lnTo>
                  <a:lnTo>
                    <a:pt x="14643" y="35306"/>
                  </a:lnTo>
                  <a:lnTo>
                    <a:pt x="14325" y="35433"/>
                  </a:lnTo>
                  <a:lnTo>
                    <a:pt x="14122" y="36068"/>
                  </a:lnTo>
                  <a:lnTo>
                    <a:pt x="14058" y="35941"/>
                  </a:lnTo>
                  <a:lnTo>
                    <a:pt x="13919" y="35941"/>
                  </a:lnTo>
                  <a:lnTo>
                    <a:pt x="13906" y="35814"/>
                  </a:lnTo>
                  <a:lnTo>
                    <a:pt x="13804" y="35941"/>
                  </a:lnTo>
                  <a:lnTo>
                    <a:pt x="13716" y="36068"/>
                  </a:lnTo>
                  <a:lnTo>
                    <a:pt x="13589" y="36068"/>
                  </a:lnTo>
                  <a:lnTo>
                    <a:pt x="13487" y="35814"/>
                  </a:lnTo>
                  <a:lnTo>
                    <a:pt x="13576" y="35687"/>
                  </a:lnTo>
                  <a:lnTo>
                    <a:pt x="13398" y="35814"/>
                  </a:lnTo>
                  <a:lnTo>
                    <a:pt x="13296" y="35433"/>
                  </a:lnTo>
                  <a:lnTo>
                    <a:pt x="13042" y="35306"/>
                  </a:lnTo>
                  <a:lnTo>
                    <a:pt x="12915" y="35433"/>
                  </a:lnTo>
                  <a:lnTo>
                    <a:pt x="12776" y="35306"/>
                  </a:lnTo>
                  <a:lnTo>
                    <a:pt x="12014" y="35306"/>
                  </a:lnTo>
                  <a:lnTo>
                    <a:pt x="11696" y="35306"/>
                  </a:lnTo>
                  <a:lnTo>
                    <a:pt x="11772" y="35433"/>
                  </a:lnTo>
                  <a:lnTo>
                    <a:pt x="11963" y="35560"/>
                  </a:lnTo>
                  <a:lnTo>
                    <a:pt x="12319" y="35814"/>
                  </a:lnTo>
                  <a:lnTo>
                    <a:pt x="12242" y="35687"/>
                  </a:lnTo>
                  <a:lnTo>
                    <a:pt x="12763" y="35560"/>
                  </a:lnTo>
                  <a:lnTo>
                    <a:pt x="12890" y="36068"/>
                  </a:lnTo>
                  <a:lnTo>
                    <a:pt x="13309" y="36195"/>
                  </a:lnTo>
                  <a:lnTo>
                    <a:pt x="13347" y="36449"/>
                  </a:lnTo>
                  <a:lnTo>
                    <a:pt x="13576" y="36703"/>
                  </a:lnTo>
                  <a:lnTo>
                    <a:pt x="13754" y="36830"/>
                  </a:lnTo>
                  <a:lnTo>
                    <a:pt x="13881" y="36830"/>
                  </a:lnTo>
                  <a:lnTo>
                    <a:pt x="14147" y="36703"/>
                  </a:lnTo>
                  <a:lnTo>
                    <a:pt x="14274" y="36449"/>
                  </a:lnTo>
                  <a:lnTo>
                    <a:pt x="14401" y="36195"/>
                  </a:lnTo>
                  <a:lnTo>
                    <a:pt x="14757" y="35560"/>
                  </a:lnTo>
                  <a:lnTo>
                    <a:pt x="15405" y="35560"/>
                  </a:lnTo>
                  <a:lnTo>
                    <a:pt x="15697" y="34290"/>
                  </a:lnTo>
                  <a:lnTo>
                    <a:pt x="15735" y="34163"/>
                  </a:lnTo>
                  <a:lnTo>
                    <a:pt x="15722" y="33528"/>
                  </a:lnTo>
                  <a:lnTo>
                    <a:pt x="15887" y="33401"/>
                  </a:lnTo>
                  <a:lnTo>
                    <a:pt x="15862" y="33655"/>
                  </a:lnTo>
                  <a:lnTo>
                    <a:pt x="16078" y="33528"/>
                  </a:lnTo>
                  <a:lnTo>
                    <a:pt x="16154" y="33147"/>
                  </a:lnTo>
                  <a:lnTo>
                    <a:pt x="16167" y="33020"/>
                  </a:lnTo>
                  <a:lnTo>
                    <a:pt x="16205" y="33147"/>
                  </a:lnTo>
                  <a:lnTo>
                    <a:pt x="16357" y="33020"/>
                  </a:lnTo>
                  <a:lnTo>
                    <a:pt x="16383" y="32893"/>
                  </a:lnTo>
                  <a:lnTo>
                    <a:pt x="16421" y="32766"/>
                  </a:lnTo>
                  <a:close/>
                </a:path>
                <a:path w="26670" h="36830">
                  <a:moveTo>
                    <a:pt x="16484" y="32994"/>
                  </a:moveTo>
                  <a:close/>
                </a:path>
                <a:path w="26670" h="36830">
                  <a:moveTo>
                    <a:pt x="16497" y="32956"/>
                  </a:moveTo>
                  <a:close/>
                </a:path>
                <a:path w="26670" h="36830">
                  <a:moveTo>
                    <a:pt x="16560" y="31877"/>
                  </a:moveTo>
                  <a:lnTo>
                    <a:pt x="16154" y="31877"/>
                  </a:lnTo>
                  <a:lnTo>
                    <a:pt x="16383" y="32512"/>
                  </a:lnTo>
                  <a:lnTo>
                    <a:pt x="16510" y="32867"/>
                  </a:lnTo>
                  <a:lnTo>
                    <a:pt x="16560" y="31877"/>
                  </a:lnTo>
                  <a:close/>
                </a:path>
                <a:path w="26670" h="36830">
                  <a:moveTo>
                    <a:pt x="16764" y="32004"/>
                  </a:moveTo>
                  <a:lnTo>
                    <a:pt x="16725" y="32385"/>
                  </a:lnTo>
                  <a:lnTo>
                    <a:pt x="16764" y="32004"/>
                  </a:lnTo>
                  <a:close/>
                </a:path>
                <a:path w="26670" h="36830">
                  <a:moveTo>
                    <a:pt x="16827" y="32004"/>
                  </a:moveTo>
                  <a:close/>
                </a:path>
                <a:path w="26670" h="36830">
                  <a:moveTo>
                    <a:pt x="16840" y="29883"/>
                  </a:moveTo>
                  <a:close/>
                </a:path>
                <a:path w="26670" h="36830">
                  <a:moveTo>
                    <a:pt x="16979" y="31686"/>
                  </a:moveTo>
                  <a:close/>
                </a:path>
                <a:path w="26670" h="36830">
                  <a:moveTo>
                    <a:pt x="17005" y="31483"/>
                  </a:moveTo>
                  <a:close/>
                </a:path>
                <a:path w="26670" h="36830">
                  <a:moveTo>
                    <a:pt x="17106" y="30441"/>
                  </a:moveTo>
                  <a:lnTo>
                    <a:pt x="16789" y="30467"/>
                  </a:lnTo>
                  <a:lnTo>
                    <a:pt x="16738" y="30695"/>
                  </a:lnTo>
                  <a:lnTo>
                    <a:pt x="16789" y="30975"/>
                  </a:lnTo>
                  <a:lnTo>
                    <a:pt x="16662" y="30924"/>
                  </a:lnTo>
                  <a:lnTo>
                    <a:pt x="16713" y="31115"/>
                  </a:lnTo>
                  <a:lnTo>
                    <a:pt x="16840" y="31356"/>
                  </a:lnTo>
                  <a:lnTo>
                    <a:pt x="17043" y="31292"/>
                  </a:lnTo>
                  <a:lnTo>
                    <a:pt x="16903" y="31076"/>
                  </a:lnTo>
                  <a:lnTo>
                    <a:pt x="16802" y="30822"/>
                  </a:lnTo>
                  <a:lnTo>
                    <a:pt x="16814" y="30683"/>
                  </a:lnTo>
                  <a:lnTo>
                    <a:pt x="17005" y="30645"/>
                  </a:lnTo>
                  <a:lnTo>
                    <a:pt x="17106" y="30441"/>
                  </a:lnTo>
                  <a:close/>
                </a:path>
                <a:path w="26670" h="36830">
                  <a:moveTo>
                    <a:pt x="17843" y="28702"/>
                  </a:moveTo>
                  <a:close/>
                </a:path>
                <a:path w="26670" h="36830">
                  <a:moveTo>
                    <a:pt x="18084" y="28613"/>
                  </a:moveTo>
                  <a:lnTo>
                    <a:pt x="18034" y="28321"/>
                  </a:lnTo>
                  <a:lnTo>
                    <a:pt x="17881" y="28575"/>
                  </a:lnTo>
                  <a:lnTo>
                    <a:pt x="17983" y="28829"/>
                  </a:lnTo>
                  <a:lnTo>
                    <a:pt x="18084" y="28613"/>
                  </a:lnTo>
                  <a:close/>
                </a:path>
                <a:path w="26670" h="36830">
                  <a:moveTo>
                    <a:pt x="18148" y="28067"/>
                  </a:moveTo>
                  <a:lnTo>
                    <a:pt x="18148" y="28194"/>
                  </a:lnTo>
                  <a:lnTo>
                    <a:pt x="18148" y="28067"/>
                  </a:lnTo>
                  <a:close/>
                </a:path>
                <a:path w="26670" h="36830">
                  <a:moveTo>
                    <a:pt x="18529" y="26822"/>
                  </a:moveTo>
                  <a:close/>
                </a:path>
                <a:path w="26670" h="36830">
                  <a:moveTo>
                    <a:pt x="19735" y="22555"/>
                  </a:moveTo>
                  <a:lnTo>
                    <a:pt x="19710" y="22733"/>
                  </a:lnTo>
                  <a:lnTo>
                    <a:pt x="19735" y="22555"/>
                  </a:lnTo>
                  <a:close/>
                </a:path>
                <a:path w="26670" h="36830">
                  <a:moveTo>
                    <a:pt x="19748" y="22479"/>
                  </a:moveTo>
                  <a:close/>
                </a:path>
                <a:path w="26670" h="36830">
                  <a:moveTo>
                    <a:pt x="21412" y="22148"/>
                  </a:moveTo>
                  <a:lnTo>
                    <a:pt x="21323" y="21971"/>
                  </a:lnTo>
                  <a:lnTo>
                    <a:pt x="21348" y="22110"/>
                  </a:lnTo>
                  <a:lnTo>
                    <a:pt x="21018" y="22098"/>
                  </a:lnTo>
                  <a:lnTo>
                    <a:pt x="21412" y="22148"/>
                  </a:lnTo>
                  <a:close/>
                </a:path>
                <a:path w="26670" h="36830">
                  <a:moveTo>
                    <a:pt x="21640" y="21971"/>
                  </a:moveTo>
                  <a:lnTo>
                    <a:pt x="21463" y="21844"/>
                  </a:lnTo>
                  <a:lnTo>
                    <a:pt x="21437" y="21971"/>
                  </a:lnTo>
                  <a:lnTo>
                    <a:pt x="21640" y="21971"/>
                  </a:lnTo>
                  <a:close/>
                </a:path>
                <a:path w="26670" h="36830">
                  <a:moveTo>
                    <a:pt x="21818" y="22098"/>
                  </a:moveTo>
                  <a:lnTo>
                    <a:pt x="21755" y="21971"/>
                  </a:lnTo>
                  <a:lnTo>
                    <a:pt x="21818" y="22098"/>
                  </a:lnTo>
                  <a:close/>
                </a:path>
                <a:path w="26670" h="36830">
                  <a:moveTo>
                    <a:pt x="21958" y="22479"/>
                  </a:moveTo>
                  <a:lnTo>
                    <a:pt x="21526" y="21971"/>
                  </a:lnTo>
                  <a:lnTo>
                    <a:pt x="21717" y="22352"/>
                  </a:lnTo>
                  <a:lnTo>
                    <a:pt x="21958" y="22479"/>
                  </a:lnTo>
                  <a:close/>
                </a:path>
                <a:path w="26670" h="36830">
                  <a:moveTo>
                    <a:pt x="22098" y="4826"/>
                  </a:moveTo>
                  <a:lnTo>
                    <a:pt x="21920" y="4826"/>
                  </a:lnTo>
                  <a:lnTo>
                    <a:pt x="22085" y="4889"/>
                  </a:lnTo>
                  <a:close/>
                </a:path>
                <a:path w="26670" h="36830">
                  <a:moveTo>
                    <a:pt x="22123" y="22098"/>
                  </a:moveTo>
                  <a:lnTo>
                    <a:pt x="21831" y="21971"/>
                  </a:lnTo>
                  <a:lnTo>
                    <a:pt x="21971" y="22098"/>
                  </a:lnTo>
                  <a:lnTo>
                    <a:pt x="22123" y="22098"/>
                  </a:lnTo>
                  <a:close/>
                </a:path>
                <a:path w="26670" h="36830">
                  <a:moveTo>
                    <a:pt x="22263" y="4953"/>
                  </a:moveTo>
                  <a:lnTo>
                    <a:pt x="22085" y="4889"/>
                  </a:lnTo>
                  <a:lnTo>
                    <a:pt x="22263" y="4953"/>
                  </a:lnTo>
                  <a:close/>
                </a:path>
                <a:path w="26670" h="36830">
                  <a:moveTo>
                    <a:pt x="24815" y="7366"/>
                  </a:moveTo>
                  <a:close/>
                </a:path>
                <a:path w="26670" h="36830">
                  <a:moveTo>
                    <a:pt x="25019" y="7493"/>
                  </a:moveTo>
                  <a:lnTo>
                    <a:pt x="24815" y="7378"/>
                  </a:lnTo>
                  <a:lnTo>
                    <a:pt x="25019" y="7493"/>
                  </a:lnTo>
                  <a:close/>
                </a:path>
                <a:path w="26670" h="36830">
                  <a:moveTo>
                    <a:pt x="25069" y="20066"/>
                  </a:moveTo>
                  <a:lnTo>
                    <a:pt x="24828" y="19812"/>
                  </a:lnTo>
                  <a:lnTo>
                    <a:pt x="24968" y="20066"/>
                  </a:lnTo>
                  <a:close/>
                </a:path>
                <a:path w="26670" h="36830">
                  <a:moveTo>
                    <a:pt x="25158" y="7366"/>
                  </a:moveTo>
                  <a:lnTo>
                    <a:pt x="24955" y="7239"/>
                  </a:lnTo>
                  <a:lnTo>
                    <a:pt x="24765" y="7112"/>
                  </a:lnTo>
                  <a:lnTo>
                    <a:pt x="24612" y="7112"/>
                  </a:lnTo>
                  <a:lnTo>
                    <a:pt x="24599" y="6858"/>
                  </a:lnTo>
                  <a:lnTo>
                    <a:pt x="24295" y="6350"/>
                  </a:lnTo>
                  <a:lnTo>
                    <a:pt x="24003" y="6096"/>
                  </a:lnTo>
                  <a:lnTo>
                    <a:pt x="24155" y="6096"/>
                  </a:lnTo>
                  <a:lnTo>
                    <a:pt x="23837" y="5588"/>
                  </a:lnTo>
                  <a:lnTo>
                    <a:pt x="22872" y="4953"/>
                  </a:lnTo>
                  <a:lnTo>
                    <a:pt x="22237" y="4699"/>
                  </a:lnTo>
                  <a:lnTo>
                    <a:pt x="22440" y="4826"/>
                  </a:lnTo>
                  <a:lnTo>
                    <a:pt x="22288" y="5080"/>
                  </a:lnTo>
                  <a:lnTo>
                    <a:pt x="22085" y="4953"/>
                  </a:lnTo>
                  <a:lnTo>
                    <a:pt x="21932" y="4953"/>
                  </a:lnTo>
                  <a:lnTo>
                    <a:pt x="21704" y="4826"/>
                  </a:lnTo>
                  <a:lnTo>
                    <a:pt x="21882" y="4699"/>
                  </a:lnTo>
                  <a:lnTo>
                    <a:pt x="22047" y="4699"/>
                  </a:lnTo>
                  <a:lnTo>
                    <a:pt x="21717" y="4572"/>
                  </a:lnTo>
                  <a:lnTo>
                    <a:pt x="21856" y="4445"/>
                  </a:lnTo>
                  <a:lnTo>
                    <a:pt x="21691" y="4572"/>
                  </a:lnTo>
                  <a:lnTo>
                    <a:pt x="21437" y="4064"/>
                  </a:lnTo>
                  <a:lnTo>
                    <a:pt x="21158" y="4191"/>
                  </a:lnTo>
                  <a:lnTo>
                    <a:pt x="21170" y="4064"/>
                  </a:lnTo>
                  <a:lnTo>
                    <a:pt x="20510" y="3810"/>
                  </a:lnTo>
                  <a:lnTo>
                    <a:pt x="20180" y="3810"/>
                  </a:lnTo>
                  <a:lnTo>
                    <a:pt x="19634" y="3556"/>
                  </a:lnTo>
                  <a:lnTo>
                    <a:pt x="19558" y="3683"/>
                  </a:lnTo>
                  <a:lnTo>
                    <a:pt x="19367" y="3556"/>
                  </a:lnTo>
                  <a:lnTo>
                    <a:pt x="19151" y="3683"/>
                  </a:lnTo>
                  <a:lnTo>
                    <a:pt x="18389" y="3175"/>
                  </a:lnTo>
                  <a:lnTo>
                    <a:pt x="17907" y="2921"/>
                  </a:lnTo>
                  <a:lnTo>
                    <a:pt x="17754" y="2921"/>
                  </a:lnTo>
                  <a:lnTo>
                    <a:pt x="17754" y="3048"/>
                  </a:lnTo>
                  <a:lnTo>
                    <a:pt x="17564" y="3048"/>
                  </a:lnTo>
                  <a:lnTo>
                    <a:pt x="17754" y="3048"/>
                  </a:lnTo>
                  <a:lnTo>
                    <a:pt x="17754" y="2921"/>
                  </a:lnTo>
                  <a:lnTo>
                    <a:pt x="17602" y="2921"/>
                  </a:lnTo>
                  <a:lnTo>
                    <a:pt x="17106" y="2794"/>
                  </a:lnTo>
                  <a:lnTo>
                    <a:pt x="17399" y="2794"/>
                  </a:lnTo>
                  <a:lnTo>
                    <a:pt x="16814" y="2540"/>
                  </a:lnTo>
                  <a:lnTo>
                    <a:pt x="15938" y="2425"/>
                  </a:lnTo>
                  <a:lnTo>
                    <a:pt x="15811" y="2540"/>
                  </a:lnTo>
                  <a:lnTo>
                    <a:pt x="15671" y="2425"/>
                  </a:lnTo>
                  <a:lnTo>
                    <a:pt x="15709" y="2286"/>
                  </a:lnTo>
                  <a:lnTo>
                    <a:pt x="14859" y="2286"/>
                  </a:lnTo>
                  <a:lnTo>
                    <a:pt x="14757" y="2159"/>
                  </a:lnTo>
                  <a:lnTo>
                    <a:pt x="14668" y="2032"/>
                  </a:lnTo>
                  <a:lnTo>
                    <a:pt x="11023" y="2032"/>
                  </a:lnTo>
                  <a:lnTo>
                    <a:pt x="10718" y="2032"/>
                  </a:lnTo>
                  <a:lnTo>
                    <a:pt x="11125" y="2159"/>
                  </a:lnTo>
                  <a:lnTo>
                    <a:pt x="10845" y="2286"/>
                  </a:lnTo>
                  <a:lnTo>
                    <a:pt x="11087" y="2413"/>
                  </a:lnTo>
                  <a:lnTo>
                    <a:pt x="11074" y="2286"/>
                  </a:lnTo>
                  <a:lnTo>
                    <a:pt x="11290" y="2286"/>
                  </a:lnTo>
                  <a:lnTo>
                    <a:pt x="11506" y="2413"/>
                  </a:lnTo>
                  <a:lnTo>
                    <a:pt x="11366" y="2286"/>
                  </a:lnTo>
                  <a:lnTo>
                    <a:pt x="11226" y="2159"/>
                  </a:lnTo>
                  <a:lnTo>
                    <a:pt x="11874" y="2159"/>
                  </a:lnTo>
                  <a:lnTo>
                    <a:pt x="11633" y="2667"/>
                  </a:lnTo>
                  <a:lnTo>
                    <a:pt x="12382" y="2667"/>
                  </a:lnTo>
                  <a:lnTo>
                    <a:pt x="13157" y="3048"/>
                  </a:lnTo>
                  <a:lnTo>
                    <a:pt x="13550" y="2794"/>
                  </a:lnTo>
                  <a:lnTo>
                    <a:pt x="13627" y="3048"/>
                  </a:lnTo>
                  <a:lnTo>
                    <a:pt x="13487" y="3048"/>
                  </a:lnTo>
                  <a:lnTo>
                    <a:pt x="14185" y="3302"/>
                  </a:lnTo>
                  <a:lnTo>
                    <a:pt x="15189" y="3302"/>
                  </a:lnTo>
                  <a:lnTo>
                    <a:pt x="15671" y="3683"/>
                  </a:lnTo>
                  <a:lnTo>
                    <a:pt x="15887" y="3683"/>
                  </a:lnTo>
                  <a:lnTo>
                    <a:pt x="16014" y="3810"/>
                  </a:lnTo>
                  <a:lnTo>
                    <a:pt x="15989" y="3937"/>
                  </a:lnTo>
                  <a:lnTo>
                    <a:pt x="16395" y="3810"/>
                  </a:lnTo>
                  <a:lnTo>
                    <a:pt x="16548" y="3937"/>
                  </a:lnTo>
                  <a:lnTo>
                    <a:pt x="16357" y="4064"/>
                  </a:lnTo>
                  <a:lnTo>
                    <a:pt x="17018" y="4445"/>
                  </a:lnTo>
                  <a:lnTo>
                    <a:pt x="17526" y="4191"/>
                  </a:lnTo>
                  <a:lnTo>
                    <a:pt x="18122" y="4318"/>
                  </a:lnTo>
                  <a:lnTo>
                    <a:pt x="18008" y="4572"/>
                  </a:lnTo>
                  <a:lnTo>
                    <a:pt x="18745" y="5080"/>
                  </a:lnTo>
                  <a:lnTo>
                    <a:pt x="19532" y="5461"/>
                  </a:lnTo>
                  <a:lnTo>
                    <a:pt x="20180" y="5461"/>
                  </a:lnTo>
                  <a:lnTo>
                    <a:pt x="20942" y="5715"/>
                  </a:lnTo>
                  <a:lnTo>
                    <a:pt x="21285" y="6223"/>
                  </a:lnTo>
                  <a:lnTo>
                    <a:pt x="22364" y="6350"/>
                  </a:lnTo>
                  <a:lnTo>
                    <a:pt x="22618" y="6985"/>
                  </a:lnTo>
                  <a:lnTo>
                    <a:pt x="22580" y="6858"/>
                  </a:lnTo>
                  <a:lnTo>
                    <a:pt x="22783" y="6858"/>
                  </a:lnTo>
                  <a:lnTo>
                    <a:pt x="22898" y="6985"/>
                  </a:lnTo>
                  <a:lnTo>
                    <a:pt x="22961" y="7112"/>
                  </a:lnTo>
                  <a:lnTo>
                    <a:pt x="23342" y="7239"/>
                  </a:lnTo>
                  <a:lnTo>
                    <a:pt x="23114" y="7366"/>
                  </a:lnTo>
                  <a:lnTo>
                    <a:pt x="24739" y="7366"/>
                  </a:lnTo>
                  <a:lnTo>
                    <a:pt x="24599" y="7239"/>
                  </a:lnTo>
                  <a:lnTo>
                    <a:pt x="25158" y="7366"/>
                  </a:lnTo>
                  <a:close/>
                </a:path>
                <a:path w="26670" h="36830">
                  <a:moveTo>
                    <a:pt x="25247" y="17907"/>
                  </a:moveTo>
                  <a:lnTo>
                    <a:pt x="25120" y="17780"/>
                  </a:lnTo>
                  <a:lnTo>
                    <a:pt x="25120" y="17907"/>
                  </a:lnTo>
                  <a:lnTo>
                    <a:pt x="25247" y="17907"/>
                  </a:lnTo>
                  <a:close/>
                </a:path>
                <a:path w="26670" h="36830">
                  <a:moveTo>
                    <a:pt x="25323" y="21501"/>
                  </a:moveTo>
                  <a:close/>
                </a:path>
                <a:path w="26670" h="36830">
                  <a:moveTo>
                    <a:pt x="25488" y="8813"/>
                  </a:moveTo>
                  <a:close/>
                </a:path>
                <a:path w="26670" h="36830">
                  <a:moveTo>
                    <a:pt x="25781" y="9626"/>
                  </a:moveTo>
                  <a:close/>
                </a:path>
                <a:path w="26670" h="36830">
                  <a:moveTo>
                    <a:pt x="25857" y="23114"/>
                  </a:moveTo>
                  <a:lnTo>
                    <a:pt x="25730" y="23114"/>
                  </a:lnTo>
                  <a:lnTo>
                    <a:pt x="25857" y="23114"/>
                  </a:lnTo>
                  <a:close/>
                </a:path>
                <a:path w="26670" h="36830">
                  <a:moveTo>
                    <a:pt x="26428" y="17780"/>
                  </a:moveTo>
                  <a:lnTo>
                    <a:pt x="26377" y="17653"/>
                  </a:lnTo>
                  <a:lnTo>
                    <a:pt x="26428" y="17780"/>
                  </a:lnTo>
                  <a:close/>
                </a:path>
                <a:path w="26670" h="36830">
                  <a:moveTo>
                    <a:pt x="26517" y="23368"/>
                  </a:moveTo>
                  <a:lnTo>
                    <a:pt x="26504" y="22860"/>
                  </a:lnTo>
                  <a:lnTo>
                    <a:pt x="26504" y="22606"/>
                  </a:lnTo>
                  <a:lnTo>
                    <a:pt x="26492" y="22352"/>
                  </a:lnTo>
                  <a:lnTo>
                    <a:pt x="26479" y="22225"/>
                  </a:lnTo>
                  <a:lnTo>
                    <a:pt x="22428" y="22225"/>
                  </a:lnTo>
                  <a:lnTo>
                    <a:pt x="22110" y="22225"/>
                  </a:lnTo>
                  <a:lnTo>
                    <a:pt x="21818" y="22225"/>
                  </a:lnTo>
                  <a:lnTo>
                    <a:pt x="21958" y="22479"/>
                  </a:lnTo>
                  <a:lnTo>
                    <a:pt x="22199" y="22606"/>
                  </a:lnTo>
                  <a:lnTo>
                    <a:pt x="22288" y="22352"/>
                  </a:lnTo>
                  <a:lnTo>
                    <a:pt x="22783" y="22606"/>
                  </a:lnTo>
                  <a:lnTo>
                    <a:pt x="22936" y="22479"/>
                  </a:lnTo>
                  <a:lnTo>
                    <a:pt x="22783" y="22479"/>
                  </a:lnTo>
                  <a:lnTo>
                    <a:pt x="22936" y="22352"/>
                  </a:lnTo>
                  <a:lnTo>
                    <a:pt x="23723" y="22352"/>
                  </a:lnTo>
                  <a:lnTo>
                    <a:pt x="23355" y="22987"/>
                  </a:lnTo>
                  <a:lnTo>
                    <a:pt x="23977" y="22860"/>
                  </a:lnTo>
                  <a:lnTo>
                    <a:pt x="24206" y="22860"/>
                  </a:lnTo>
                  <a:lnTo>
                    <a:pt x="24218" y="22606"/>
                  </a:lnTo>
                  <a:lnTo>
                    <a:pt x="24790" y="22860"/>
                  </a:lnTo>
                  <a:lnTo>
                    <a:pt x="24688" y="23139"/>
                  </a:lnTo>
                  <a:lnTo>
                    <a:pt x="25476" y="23241"/>
                  </a:lnTo>
                  <a:lnTo>
                    <a:pt x="25285" y="23139"/>
                  </a:lnTo>
                  <a:lnTo>
                    <a:pt x="26047" y="23495"/>
                  </a:lnTo>
                  <a:lnTo>
                    <a:pt x="25831" y="23241"/>
                  </a:lnTo>
                  <a:lnTo>
                    <a:pt x="25323" y="23139"/>
                  </a:lnTo>
                  <a:lnTo>
                    <a:pt x="24968" y="22860"/>
                  </a:lnTo>
                  <a:lnTo>
                    <a:pt x="25857" y="23114"/>
                  </a:lnTo>
                  <a:lnTo>
                    <a:pt x="26123" y="23114"/>
                  </a:lnTo>
                  <a:lnTo>
                    <a:pt x="26390" y="23368"/>
                  </a:lnTo>
                  <a:lnTo>
                    <a:pt x="26517" y="23368"/>
                  </a:lnTo>
                  <a:close/>
                </a:path>
                <a:path w="26670" h="36830">
                  <a:moveTo>
                    <a:pt x="26530" y="17653"/>
                  </a:moveTo>
                  <a:lnTo>
                    <a:pt x="26416" y="17907"/>
                  </a:lnTo>
                  <a:lnTo>
                    <a:pt x="26365" y="18034"/>
                  </a:lnTo>
                  <a:lnTo>
                    <a:pt x="26441" y="17907"/>
                  </a:lnTo>
                  <a:lnTo>
                    <a:pt x="26479" y="18034"/>
                  </a:lnTo>
                  <a:lnTo>
                    <a:pt x="26492" y="17907"/>
                  </a:lnTo>
                  <a:lnTo>
                    <a:pt x="26530" y="17653"/>
                  </a:lnTo>
                  <a:close/>
                </a:path>
                <a:path w="26670" h="36830">
                  <a:moveTo>
                    <a:pt x="26555" y="18415"/>
                  </a:moveTo>
                  <a:lnTo>
                    <a:pt x="26466" y="18161"/>
                  </a:lnTo>
                  <a:lnTo>
                    <a:pt x="26365" y="18034"/>
                  </a:lnTo>
                  <a:lnTo>
                    <a:pt x="26289" y="17780"/>
                  </a:lnTo>
                  <a:lnTo>
                    <a:pt x="26289" y="20828"/>
                  </a:lnTo>
                  <a:lnTo>
                    <a:pt x="26289" y="20955"/>
                  </a:lnTo>
                  <a:lnTo>
                    <a:pt x="26276" y="20828"/>
                  </a:lnTo>
                  <a:lnTo>
                    <a:pt x="26289" y="17780"/>
                  </a:lnTo>
                  <a:lnTo>
                    <a:pt x="26250" y="17653"/>
                  </a:lnTo>
                  <a:lnTo>
                    <a:pt x="26250" y="20066"/>
                  </a:lnTo>
                  <a:lnTo>
                    <a:pt x="26200" y="20447"/>
                  </a:lnTo>
                  <a:lnTo>
                    <a:pt x="26174" y="20320"/>
                  </a:lnTo>
                  <a:lnTo>
                    <a:pt x="26250" y="20066"/>
                  </a:lnTo>
                  <a:lnTo>
                    <a:pt x="26250" y="17653"/>
                  </a:lnTo>
                  <a:lnTo>
                    <a:pt x="26174" y="17018"/>
                  </a:lnTo>
                  <a:lnTo>
                    <a:pt x="26073" y="16637"/>
                  </a:lnTo>
                  <a:lnTo>
                    <a:pt x="26149" y="15748"/>
                  </a:lnTo>
                  <a:lnTo>
                    <a:pt x="26212" y="15875"/>
                  </a:lnTo>
                  <a:lnTo>
                    <a:pt x="26225" y="15748"/>
                  </a:lnTo>
                  <a:lnTo>
                    <a:pt x="26238" y="15621"/>
                  </a:lnTo>
                  <a:lnTo>
                    <a:pt x="26263" y="15367"/>
                  </a:lnTo>
                  <a:lnTo>
                    <a:pt x="25806" y="15367"/>
                  </a:lnTo>
                  <a:lnTo>
                    <a:pt x="25908" y="15113"/>
                  </a:lnTo>
                  <a:lnTo>
                    <a:pt x="25996" y="14986"/>
                  </a:lnTo>
                  <a:lnTo>
                    <a:pt x="25996" y="14732"/>
                  </a:lnTo>
                  <a:lnTo>
                    <a:pt x="26111" y="12319"/>
                  </a:lnTo>
                  <a:lnTo>
                    <a:pt x="25844" y="12319"/>
                  </a:lnTo>
                  <a:lnTo>
                    <a:pt x="25920" y="12065"/>
                  </a:lnTo>
                  <a:lnTo>
                    <a:pt x="26149" y="11430"/>
                  </a:lnTo>
                  <a:lnTo>
                    <a:pt x="25768" y="11430"/>
                  </a:lnTo>
                  <a:lnTo>
                    <a:pt x="25869" y="10795"/>
                  </a:lnTo>
                  <a:lnTo>
                    <a:pt x="25971" y="10922"/>
                  </a:lnTo>
                  <a:lnTo>
                    <a:pt x="25958" y="10795"/>
                  </a:lnTo>
                  <a:lnTo>
                    <a:pt x="25920" y="9906"/>
                  </a:lnTo>
                  <a:lnTo>
                    <a:pt x="25654" y="9906"/>
                  </a:lnTo>
                  <a:lnTo>
                    <a:pt x="25552" y="9652"/>
                  </a:lnTo>
                  <a:lnTo>
                    <a:pt x="25730" y="9652"/>
                  </a:lnTo>
                  <a:lnTo>
                    <a:pt x="25450" y="9398"/>
                  </a:lnTo>
                  <a:lnTo>
                    <a:pt x="25552" y="9144"/>
                  </a:lnTo>
                  <a:lnTo>
                    <a:pt x="25488" y="8890"/>
                  </a:lnTo>
                  <a:lnTo>
                    <a:pt x="25476" y="9144"/>
                  </a:lnTo>
                  <a:lnTo>
                    <a:pt x="25285" y="8890"/>
                  </a:lnTo>
                  <a:lnTo>
                    <a:pt x="25298" y="8128"/>
                  </a:lnTo>
                  <a:lnTo>
                    <a:pt x="25133" y="7874"/>
                  </a:lnTo>
                  <a:lnTo>
                    <a:pt x="24739" y="7366"/>
                  </a:lnTo>
                  <a:lnTo>
                    <a:pt x="23075" y="7378"/>
                  </a:lnTo>
                  <a:lnTo>
                    <a:pt x="22961" y="7620"/>
                  </a:lnTo>
                  <a:lnTo>
                    <a:pt x="23215" y="7747"/>
                  </a:lnTo>
                  <a:lnTo>
                    <a:pt x="23342" y="8001"/>
                  </a:lnTo>
                  <a:lnTo>
                    <a:pt x="23660" y="7874"/>
                  </a:lnTo>
                  <a:lnTo>
                    <a:pt x="23622" y="8356"/>
                  </a:lnTo>
                  <a:lnTo>
                    <a:pt x="23469" y="8178"/>
                  </a:lnTo>
                  <a:lnTo>
                    <a:pt x="23622" y="8382"/>
                  </a:lnTo>
                  <a:lnTo>
                    <a:pt x="23596" y="8763"/>
                  </a:lnTo>
                  <a:lnTo>
                    <a:pt x="24587" y="9652"/>
                  </a:lnTo>
                  <a:lnTo>
                    <a:pt x="24257" y="10160"/>
                  </a:lnTo>
                  <a:lnTo>
                    <a:pt x="24384" y="10287"/>
                  </a:lnTo>
                  <a:lnTo>
                    <a:pt x="24422" y="10541"/>
                  </a:lnTo>
                  <a:lnTo>
                    <a:pt x="24549" y="10668"/>
                  </a:lnTo>
                  <a:lnTo>
                    <a:pt x="24371" y="10668"/>
                  </a:lnTo>
                  <a:lnTo>
                    <a:pt x="24396" y="11049"/>
                  </a:lnTo>
                  <a:lnTo>
                    <a:pt x="24523" y="12065"/>
                  </a:lnTo>
                  <a:lnTo>
                    <a:pt x="24384" y="11938"/>
                  </a:lnTo>
                  <a:lnTo>
                    <a:pt x="24409" y="12319"/>
                  </a:lnTo>
                  <a:lnTo>
                    <a:pt x="24942" y="12319"/>
                  </a:lnTo>
                  <a:lnTo>
                    <a:pt x="24968" y="12700"/>
                  </a:lnTo>
                  <a:lnTo>
                    <a:pt x="24701" y="12827"/>
                  </a:lnTo>
                  <a:lnTo>
                    <a:pt x="24688" y="13462"/>
                  </a:lnTo>
                  <a:lnTo>
                    <a:pt x="24587" y="14351"/>
                  </a:lnTo>
                  <a:lnTo>
                    <a:pt x="24765" y="14732"/>
                  </a:lnTo>
                  <a:lnTo>
                    <a:pt x="24638" y="14605"/>
                  </a:lnTo>
                  <a:lnTo>
                    <a:pt x="24498" y="15748"/>
                  </a:lnTo>
                  <a:lnTo>
                    <a:pt x="24625" y="15621"/>
                  </a:lnTo>
                  <a:lnTo>
                    <a:pt x="25006" y="16637"/>
                  </a:lnTo>
                  <a:lnTo>
                    <a:pt x="24942" y="16764"/>
                  </a:lnTo>
                  <a:lnTo>
                    <a:pt x="25069" y="16891"/>
                  </a:lnTo>
                  <a:lnTo>
                    <a:pt x="25209" y="17399"/>
                  </a:lnTo>
                  <a:lnTo>
                    <a:pt x="25057" y="17526"/>
                  </a:lnTo>
                  <a:lnTo>
                    <a:pt x="25311" y="17526"/>
                  </a:lnTo>
                  <a:lnTo>
                    <a:pt x="25247" y="17907"/>
                  </a:lnTo>
                  <a:lnTo>
                    <a:pt x="25133" y="18034"/>
                  </a:lnTo>
                  <a:lnTo>
                    <a:pt x="25336" y="18161"/>
                  </a:lnTo>
                  <a:lnTo>
                    <a:pt x="25336" y="18796"/>
                  </a:lnTo>
                  <a:lnTo>
                    <a:pt x="25171" y="18923"/>
                  </a:lnTo>
                  <a:lnTo>
                    <a:pt x="25387" y="19304"/>
                  </a:lnTo>
                  <a:lnTo>
                    <a:pt x="25273" y="19177"/>
                  </a:lnTo>
                  <a:lnTo>
                    <a:pt x="25247" y="19304"/>
                  </a:lnTo>
                  <a:lnTo>
                    <a:pt x="25234" y="19685"/>
                  </a:lnTo>
                  <a:lnTo>
                    <a:pt x="25450" y="20193"/>
                  </a:lnTo>
                  <a:lnTo>
                    <a:pt x="25349" y="20447"/>
                  </a:lnTo>
                  <a:lnTo>
                    <a:pt x="25184" y="19685"/>
                  </a:lnTo>
                  <a:lnTo>
                    <a:pt x="25069" y="20066"/>
                  </a:lnTo>
                  <a:lnTo>
                    <a:pt x="25031" y="20193"/>
                  </a:lnTo>
                  <a:lnTo>
                    <a:pt x="25171" y="20447"/>
                  </a:lnTo>
                  <a:lnTo>
                    <a:pt x="25184" y="20955"/>
                  </a:lnTo>
                  <a:lnTo>
                    <a:pt x="25133" y="21463"/>
                  </a:lnTo>
                  <a:lnTo>
                    <a:pt x="25044" y="21336"/>
                  </a:lnTo>
                  <a:lnTo>
                    <a:pt x="25006" y="21463"/>
                  </a:lnTo>
                  <a:lnTo>
                    <a:pt x="25184" y="21590"/>
                  </a:lnTo>
                  <a:lnTo>
                    <a:pt x="25260" y="21463"/>
                  </a:lnTo>
                  <a:lnTo>
                    <a:pt x="25273" y="21336"/>
                  </a:lnTo>
                  <a:lnTo>
                    <a:pt x="25412" y="21691"/>
                  </a:lnTo>
                  <a:lnTo>
                    <a:pt x="25615" y="21971"/>
                  </a:lnTo>
                  <a:lnTo>
                    <a:pt x="25311" y="21971"/>
                  </a:lnTo>
                  <a:lnTo>
                    <a:pt x="25044" y="21717"/>
                  </a:lnTo>
                  <a:lnTo>
                    <a:pt x="24993" y="21590"/>
                  </a:lnTo>
                  <a:lnTo>
                    <a:pt x="24942" y="21717"/>
                  </a:lnTo>
                  <a:lnTo>
                    <a:pt x="24587" y="21717"/>
                  </a:lnTo>
                  <a:lnTo>
                    <a:pt x="24193" y="21590"/>
                  </a:lnTo>
                  <a:lnTo>
                    <a:pt x="24015" y="21717"/>
                  </a:lnTo>
                  <a:lnTo>
                    <a:pt x="23850" y="21717"/>
                  </a:lnTo>
                  <a:lnTo>
                    <a:pt x="23876" y="21590"/>
                  </a:lnTo>
                  <a:lnTo>
                    <a:pt x="23202" y="21336"/>
                  </a:lnTo>
                  <a:lnTo>
                    <a:pt x="23063" y="21590"/>
                  </a:lnTo>
                  <a:lnTo>
                    <a:pt x="22720" y="21336"/>
                  </a:lnTo>
                  <a:lnTo>
                    <a:pt x="23202" y="21336"/>
                  </a:lnTo>
                  <a:lnTo>
                    <a:pt x="23329" y="21336"/>
                  </a:lnTo>
                  <a:lnTo>
                    <a:pt x="22796" y="21209"/>
                  </a:lnTo>
                  <a:lnTo>
                    <a:pt x="21882" y="20574"/>
                  </a:lnTo>
                  <a:lnTo>
                    <a:pt x="21107" y="21336"/>
                  </a:lnTo>
                  <a:lnTo>
                    <a:pt x="19824" y="21082"/>
                  </a:lnTo>
                  <a:lnTo>
                    <a:pt x="19265" y="21082"/>
                  </a:lnTo>
                  <a:lnTo>
                    <a:pt x="18364" y="21844"/>
                  </a:lnTo>
                  <a:lnTo>
                    <a:pt x="18262" y="22733"/>
                  </a:lnTo>
                  <a:lnTo>
                    <a:pt x="18148" y="23139"/>
                  </a:lnTo>
                  <a:lnTo>
                    <a:pt x="18021" y="23749"/>
                  </a:lnTo>
                  <a:lnTo>
                    <a:pt x="17907" y="24130"/>
                  </a:lnTo>
                  <a:lnTo>
                    <a:pt x="17678" y="24511"/>
                  </a:lnTo>
                  <a:lnTo>
                    <a:pt x="17551" y="24917"/>
                  </a:lnTo>
                  <a:lnTo>
                    <a:pt x="17678" y="25019"/>
                  </a:lnTo>
                  <a:lnTo>
                    <a:pt x="17741" y="25273"/>
                  </a:lnTo>
                  <a:lnTo>
                    <a:pt x="17614" y="25527"/>
                  </a:lnTo>
                  <a:lnTo>
                    <a:pt x="17716" y="26289"/>
                  </a:lnTo>
                  <a:lnTo>
                    <a:pt x="17030" y="26543"/>
                  </a:lnTo>
                  <a:lnTo>
                    <a:pt x="17170" y="27305"/>
                  </a:lnTo>
                  <a:lnTo>
                    <a:pt x="17322" y="27178"/>
                  </a:lnTo>
                  <a:lnTo>
                    <a:pt x="17183" y="28067"/>
                  </a:lnTo>
                  <a:lnTo>
                    <a:pt x="16992" y="28067"/>
                  </a:lnTo>
                  <a:lnTo>
                    <a:pt x="16954" y="28829"/>
                  </a:lnTo>
                  <a:lnTo>
                    <a:pt x="16814" y="29210"/>
                  </a:lnTo>
                  <a:lnTo>
                    <a:pt x="16637" y="28575"/>
                  </a:lnTo>
                  <a:lnTo>
                    <a:pt x="16560" y="28829"/>
                  </a:lnTo>
                  <a:lnTo>
                    <a:pt x="16446" y="29591"/>
                  </a:lnTo>
                  <a:lnTo>
                    <a:pt x="16548" y="29972"/>
                  </a:lnTo>
                  <a:lnTo>
                    <a:pt x="16662" y="29845"/>
                  </a:lnTo>
                  <a:lnTo>
                    <a:pt x="16764" y="29718"/>
                  </a:lnTo>
                  <a:lnTo>
                    <a:pt x="16852" y="29972"/>
                  </a:lnTo>
                  <a:lnTo>
                    <a:pt x="17106" y="30099"/>
                  </a:lnTo>
                  <a:lnTo>
                    <a:pt x="17284" y="30314"/>
                  </a:lnTo>
                  <a:lnTo>
                    <a:pt x="17627" y="29972"/>
                  </a:lnTo>
                  <a:lnTo>
                    <a:pt x="17691" y="29718"/>
                  </a:lnTo>
                  <a:lnTo>
                    <a:pt x="17780" y="29210"/>
                  </a:lnTo>
                  <a:lnTo>
                    <a:pt x="17868" y="29083"/>
                  </a:lnTo>
                  <a:lnTo>
                    <a:pt x="17894" y="28829"/>
                  </a:lnTo>
                  <a:lnTo>
                    <a:pt x="17818" y="28702"/>
                  </a:lnTo>
                  <a:lnTo>
                    <a:pt x="17881" y="28575"/>
                  </a:lnTo>
                  <a:lnTo>
                    <a:pt x="17805" y="28321"/>
                  </a:lnTo>
                  <a:lnTo>
                    <a:pt x="17983" y="28194"/>
                  </a:lnTo>
                  <a:lnTo>
                    <a:pt x="18072" y="28321"/>
                  </a:lnTo>
                  <a:lnTo>
                    <a:pt x="18046" y="28194"/>
                  </a:lnTo>
                  <a:lnTo>
                    <a:pt x="18021" y="28067"/>
                  </a:lnTo>
                  <a:lnTo>
                    <a:pt x="18224" y="27749"/>
                  </a:lnTo>
                  <a:lnTo>
                    <a:pt x="18122" y="27432"/>
                  </a:lnTo>
                  <a:lnTo>
                    <a:pt x="18338" y="27305"/>
                  </a:lnTo>
                  <a:lnTo>
                    <a:pt x="18300" y="27178"/>
                  </a:lnTo>
                  <a:lnTo>
                    <a:pt x="18224" y="26797"/>
                  </a:lnTo>
                  <a:lnTo>
                    <a:pt x="18503" y="26924"/>
                  </a:lnTo>
                  <a:lnTo>
                    <a:pt x="18440" y="26797"/>
                  </a:lnTo>
                  <a:lnTo>
                    <a:pt x="18389" y="26289"/>
                  </a:lnTo>
                  <a:lnTo>
                    <a:pt x="18643" y="26670"/>
                  </a:lnTo>
                  <a:lnTo>
                    <a:pt x="18605" y="26289"/>
                  </a:lnTo>
                  <a:lnTo>
                    <a:pt x="18542" y="25654"/>
                  </a:lnTo>
                  <a:lnTo>
                    <a:pt x="18872" y="25781"/>
                  </a:lnTo>
                  <a:lnTo>
                    <a:pt x="18745" y="25654"/>
                  </a:lnTo>
                  <a:lnTo>
                    <a:pt x="18859" y="25019"/>
                  </a:lnTo>
                  <a:lnTo>
                    <a:pt x="18910" y="24511"/>
                  </a:lnTo>
                  <a:lnTo>
                    <a:pt x="18935" y="24384"/>
                  </a:lnTo>
                  <a:lnTo>
                    <a:pt x="18973" y="24257"/>
                  </a:lnTo>
                  <a:lnTo>
                    <a:pt x="19164" y="24130"/>
                  </a:lnTo>
                  <a:lnTo>
                    <a:pt x="18935" y="24003"/>
                  </a:lnTo>
                  <a:lnTo>
                    <a:pt x="18872" y="23368"/>
                  </a:lnTo>
                  <a:lnTo>
                    <a:pt x="19189" y="23241"/>
                  </a:lnTo>
                  <a:lnTo>
                    <a:pt x="19100" y="23622"/>
                  </a:lnTo>
                  <a:lnTo>
                    <a:pt x="19253" y="23241"/>
                  </a:lnTo>
                  <a:lnTo>
                    <a:pt x="19291" y="23114"/>
                  </a:lnTo>
                  <a:lnTo>
                    <a:pt x="19113" y="23114"/>
                  </a:lnTo>
                  <a:lnTo>
                    <a:pt x="19316" y="22987"/>
                  </a:lnTo>
                  <a:lnTo>
                    <a:pt x="19469" y="22987"/>
                  </a:lnTo>
                  <a:lnTo>
                    <a:pt x="19189" y="22860"/>
                  </a:lnTo>
                  <a:lnTo>
                    <a:pt x="19469" y="22733"/>
                  </a:lnTo>
                  <a:lnTo>
                    <a:pt x="19354" y="22479"/>
                  </a:lnTo>
                  <a:lnTo>
                    <a:pt x="19583" y="22479"/>
                  </a:lnTo>
                  <a:lnTo>
                    <a:pt x="19583" y="22606"/>
                  </a:lnTo>
                  <a:lnTo>
                    <a:pt x="19621" y="22479"/>
                  </a:lnTo>
                  <a:lnTo>
                    <a:pt x="19672" y="22225"/>
                  </a:lnTo>
                  <a:lnTo>
                    <a:pt x="19773" y="22098"/>
                  </a:lnTo>
                  <a:lnTo>
                    <a:pt x="19773" y="22479"/>
                  </a:lnTo>
                  <a:lnTo>
                    <a:pt x="19900" y="22479"/>
                  </a:lnTo>
                  <a:lnTo>
                    <a:pt x="19989" y="22352"/>
                  </a:lnTo>
                  <a:lnTo>
                    <a:pt x="20078" y="22098"/>
                  </a:lnTo>
                  <a:lnTo>
                    <a:pt x="20294" y="22098"/>
                  </a:lnTo>
                  <a:lnTo>
                    <a:pt x="20269" y="22225"/>
                  </a:lnTo>
                  <a:lnTo>
                    <a:pt x="20358" y="22098"/>
                  </a:lnTo>
                  <a:lnTo>
                    <a:pt x="20459" y="21971"/>
                  </a:lnTo>
                  <a:lnTo>
                    <a:pt x="20967" y="22098"/>
                  </a:lnTo>
                  <a:lnTo>
                    <a:pt x="21310" y="21971"/>
                  </a:lnTo>
                  <a:lnTo>
                    <a:pt x="21336" y="21717"/>
                  </a:lnTo>
                  <a:lnTo>
                    <a:pt x="21501" y="21717"/>
                  </a:lnTo>
                  <a:lnTo>
                    <a:pt x="21666" y="21590"/>
                  </a:lnTo>
                  <a:lnTo>
                    <a:pt x="21691" y="21717"/>
                  </a:lnTo>
                  <a:lnTo>
                    <a:pt x="21577" y="21844"/>
                  </a:lnTo>
                  <a:lnTo>
                    <a:pt x="21704" y="21844"/>
                  </a:lnTo>
                  <a:lnTo>
                    <a:pt x="21755" y="21971"/>
                  </a:lnTo>
                  <a:lnTo>
                    <a:pt x="22199" y="21844"/>
                  </a:lnTo>
                  <a:lnTo>
                    <a:pt x="22428" y="21971"/>
                  </a:lnTo>
                  <a:lnTo>
                    <a:pt x="22428" y="22098"/>
                  </a:lnTo>
                  <a:lnTo>
                    <a:pt x="26466" y="22098"/>
                  </a:lnTo>
                  <a:lnTo>
                    <a:pt x="26454" y="21971"/>
                  </a:lnTo>
                  <a:lnTo>
                    <a:pt x="26390" y="21336"/>
                  </a:lnTo>
                  <a:lnTo>
                    <a:pt x="26352" y="20955"/>
                  </a:lnTo>
                  <a:lnTo>
                    <a:pt x="26339" y="20828"/>
                  </a:lnTo>
                  <a:lnTo>
                    <a:pt x="26466" y="20955"/>
                  </a:lnTo>
                  <a:lnTo>
                    <a:pt x="26530" y="20828"/>
                  </a:lnTo>
                  <a:lnTo>
                    <a:pt x="26428" y="20066"/>
                  </a:lnTo>
                  <a:lnTo>
                    <a:pt x="26428" y="19685"/>
                  </a:lnTo>
                  <a:lnTo>
                    <a:pt x="26555" y="18415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4103522" y="3228974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60" h="13335">
                  <a:moveTo>
                    <a:pt x="76" y="10718"/>
                  </a:moveTo>
                  <a:close/>
                </a:path>
                <a:path w="10160" h="13335">
                  <a:moveTo>
                    <a:pt x="139" y="10756"/>
                  </a:moveTo>
                  <a:close/>
                </a:path>
                <a:path w="10160" h="13335">
                  <a:moveTo>
                    <a:pt x="152" y="10604"/>
                  </a:moveTo>
                  <a:close/>
                </a:path>
                <a:path w="10160" h="13335">
                  <a:moveTo>
                    <a:pt x="266" y="10502"/>
                  </a:moveTo>
                  <a:lnTo>
                    <a:pt x="50" y="10490"/>
                  </a:lnTo>
                  <a:lnTo>
                    <a:pt x="266" y="10502"/>
                  </a:lnTo>
                  <a:close/>
                </a:path>
                <a:path w="10160" h="13335">
                  <a:moveTo>
                    <a:pt x="304" y="10718"/>
                  </a:moveTo>
                  <a:close/>
                </a:path>
                <a:path w="10160" h="13335">
                  <a:moveTo>
                    <a:pt x="330" y="10947"/>
                  </a:moveTo>
                  <a:lnTo>
                    <a:pt x="101" y="10883"/>
                  </a:lnTo>
                  <a:lnTo>
                    <a:pt x="330" y="10947"/>
                  </a:lnTo>
                  <a:close/>
                </a:path>
                <a:path w="10160" h="13335">
                  <a:moveTo>
                    <a:pt x="444" y="10782"/>
                  </a:moveTo>
                  <a:lnTo>
                    <a:pt x="266" y="10756"/>
                  </a:lnTo>
                  <a:lnTo>
                    <a:pt x="444" y="10782"/>
                  </a:lnTo>
                  <a:close/>
                </a:path>
                <a:path w="10160" h="13335">
                  <a:moveTo>
                    <a:pt x="520" y="10883"/>
                  </a:moveTo>
                  <a:lnTo>
                    <a:pt x="279" y="10795"/>
                  </a:lnTo>
                  <a:lnTo>
                    <a:pt x="101" y="10769"/>
                  </a:lnTo>
                  <a:lnTo>
                    <a:pt x="292" y="10833"/>
                  </a:lnTo>
                  <a:lnTo>
                    <a:pt x="444" y="10883"/>
                  </a:lnTo>
                  <a:close/>
                </a:path>
                <a:path w="10160" h="13335">
                  <a:moveTo>
                    <a:pt x="546" y="10909"/>
                  </a:moveTo>
                  <a:lnTo>
                    <a:pt x="368" y="10896"/>
                  </a:lnTo>
                  <a:lnTo>
                    <a:pt x="241" y="10896"/>
                  </a:lnTo>
                  <a:lnTo>
                    <a:pt x="368" y="10922"/>
                  </a:lnTo>
                  <a:lnTo>
                    <a:pt x="533" y="10934"/>
                  </a:lnTo>
                  <a:close/>
                </a:path>
                <a:path w="10160" h="13335">
                  <a:moveTo>
                    <a:pt x="596" y="8724"/>
                  </a:moveTo>
                  <a:lnTo>
                    <a:pt x="469" y="8686"/>
                  </a:lnTo>
                  <a:lnTo>
                    <a:pt x="596" y="8724"/>
                  </a:lnTo>
                  <a:close/>
                </a:path>
                <a:path w="10160" h="13335">
                  <a:moveTo>
                    <a:pt x="609" y="7658"/>
                  </a:moveTo>
                  <a:close/>
                </a:path>
                <a:path w="10160" h="13335">
                  <a:moveTo>
                    <a:pt x="635" y="8724"/>
                  </a:moveTo>
                  <a:lnTo>
                    <a:pt x="431" y="8712"/>
                  </a:lnTo>
                  <a:lnTo>
                    <a:pt x="635" y="8724"/>
                  </a:lnTo>
                  <a:close/>
                </a:path>
                <a:path w="10160" h="13335">
                  <a:moveTo>
                    <a:pt x="647" y="7442"/>
                  </a:moveTo>
                  <a:close/>
                </a:path>
                <a:path w="10160" h="13335">
                  <a:moveTo>
                    <a:pt x="673" y="6591"/>
                  </a:moveTo>
                  <a:lnTo>
                    <a:pt x="546" y="6591"/>
                  </a:lnTo>
                  <a:lnTo>
                    <a:pt x="673" y="6591"/>
                  </a:lnTo>
                  <a:close/>
                </a:path>
                <a:path w="10160" h="13335">
                  <a:moveTo>
                    <a:pt x="685" y="8280"/>
                  </a:moveTo>
                  <a:close/>
                </a:path>
                <a:path w="10160" h="13335">
                  <a:moveTo>
                    <a:pt x="685" y="7937"/>
                  </a:moveTo>
                  <a:close/>
                </a:path>
                <a:path w="10160" h="13335">
                  <a:moveTo>
                    <a:pt x="698" y="7239"/>
                  </a:moveTo>
                  <a:lnTo>
                    <a:pt x="457" y="7162"/>
                  </a:lnTo>
                  <a:lnTo>
                    <a:pt x="698" y="7239"/>
                  </a:lnTo>
                  <a:close/>
                </a:path>
                <a:path w="10160" h="13335">
                  <a:moveTo>
                    <a:pt x="723" y="9918"/>
                  </a:moveTo>
                  <a:lnTo>
                    <a:pt x="508" y="9842"/>
                  </a:lnTo>
                  <a:lnTo>
                    <a:pt x="635" y="9918"/>
                  </a:lnTo>
                  <a:close/>
                </a:path>
                <a:path w="10160" h="13335">
                  <a:moveTo>
                    <a:pt x="749" y="8636"/>
                  </a:moveTo>
                  <a:close/>
                </a:path>
                <a:path w="10160" h="13335">
                  <a:moveTo>
                    <a:pt x="749" y="8356"/>
                  </a:moveTo>
                  <a:close/>
                </a:path>
                <a:path w="10160" h="13335">
                  <a:moveTo>
                    <a:pt x="749" y="7327"/>
                  </a:moveTo>
                  <a:lnTo>
                    <a:pt x="571" y="7289"/>
                  </a:lnTo>
                  <a:lnTo>
                    <a:pt x="749" y="7327"/>
                  </a:lnTo>
                  <a:close/>
                </a:path>
                <a:path w="10160" h="13335">
                  <a:moveTo>
                    <a:pt x="787" y="10807"/>
                  </a:moveTo>
                  <a:lnTo>
                    <a:pt x="152" y="10604"/>
                  </a:lnTo>
                  <a:lnTo>
                    <a:pt x="355" y="10718"/>
                  </a:lnTo>
                  <a:lnTo>
                    <a:pt x="787" y="10807"/>
                  </a:lnTo>
                  <a:close/>
                </a:path>
                <a:path w="10160" h="13335">
                  <a:moveTo>
                    <a:pt x="800" y="8420"/>
                  </a:moveTo>
                  <a:close/>
                </a:path>
                <a:path w="10160" h="13335">
                  <a:moveTo>
                    <a:pt x="889" y="5905"/>
                  </a:moveTo>
                  <a:lnTo>
                    <a:pt x="685" y="5842"/>
                  </a:lnTo>
                  <a:lnTo>
                    <a:pt x="889" y="5905"/>
                  </a:lnTo>
                  <a:close/>
                </a:path>
                <a:path w="10160" h="13335">
                  <a:moveTo>
                    <a:pt x="901" y="5283"/>
                  </a:moveTo>
                  <a:close/>
                </a:path>
                <a:path w="10160" h="13335">
                  <a:moveTo>
                    <a:pt x="914" y="10414"/>
                  </a:moveTo>
                  <a:close/>
                </a:path>
                <a:path w="10160" h="13335">
                  <a:moveTo>
                    <a:pt x="939" y="10299"/>
                  </a:moveTo>
                  <a:lnTo>
                    <a:pt x="800" y="10261"/>
                  </a:lnTo>
                  <a:lnTo>
                    <a:pt x="939" y="10299"/>
                  </a:lnTo>
                  <a:close/>
                </a:path>
                <a:path w="10160" h="13335">
                  <a:moveTo>
                    <a:pt x="1104" y="10414"/>
                  </a:moveTo>
                  <a:lnTo>
                    <a:pt x="965" y="10401"/>
                  </a:lnTo>
                  <a:lnTo>
                    <a:pt x="1104" y="10414"/>
                  </a:lnTo>
                  <a:close/>
                </a:path>
                <a:path w="10160" h="13335">
                  <a:moveTo>
                    <a:pt x="1231" y="10223"/>
                  </a:moveTo>
                  <a:close/>
                </a:path>
                <a:path w="10160" h="13335">
                  <a:moveTo>
                    <a:pt x="1282" y="9791"/>
                  </a:moveTo>
                  <a:lnTo>
                    <a:pt x="1117" y="9791"/>
                  </a:lnTo>
                  <a:lnTo>
                    <a:pt x="952" y="9779"/>
                  </a:lnTo>
                  <a:lnTo>
                    <a:pt x="1257" y="9779"/>
                  </a:lnTo>
                  <a:lnTo>
                    <a:pt x="1130" y="9728"/>
                  </a:lnTo>
                  <a:lnTo>
                    <a:pt x="774" y="9639"/>
                  </a:lnTo>
                  <a:lnTo>
                    <a:pt x="419" y="9626"/>
                  </a:lnTo>
                  <a:lnTo>
                    <a:pt x="558" y="9715"/>
                  </a:lnTo>
                  <a:lnTo>
                    <a:pt x="711" y="9753"/>
                  </a:lnTo>
                  <a:lnTo>
                    <a:pt x="584" y="9766"/>
                  </a:lnTo>
                  <a:lnTo>
                    <a:pt x="876" y="9829"/>
                  </a:lnTo>
                  <a:lnTo>
                    <a:pt x="698" y="9842"/>
                  </a:lnTo>
                  <a:lnTo>
                    <a:pt x="762" y="9969"/>
                  </a:lnTo>
                  <a:lnTo>
                    <a:pt x="635" y="9956"/>
                  </a:lnTo>
                  <a:lnTo>
                    <a:pt x="355" y="9893"/>
                  </a:lnTo>
                  <a:lnTo>
                    <a:pt x="762" y="10083"/>
                  </a:lnTo>
                  <a:lnTo>
                    <a:pt x="609" y="10083"/>
                  </a:lnTo>
                  <a:lnTo>
                    <a:pt x="406" y="10058"/>
                  </a:lnTo>
                  <a:lnTo>
                    <a:pt x="215" y="10096"/>
                  </a:lnTo>
                  <a:lnTo>
                    <a:pt x="25" y="10096"/>
                  </a:lnTo>
                  <a:lnTo>
                    <a:pt x="190" y="10160"/>
                  </a:lnTo>
                  <a:lnTo>
                    <a:pt x="457" y="10274"/>
                  </a:lnTo>
                  <a:lnTo>
                    <a:pt x="0" y="10261"/>
                  </a:lnTo>
                  <a:lnTo>
                    <a:pt x="266" y="10388"/>
                  </a:lnTo>
                  <a:lnTo>
                    <a:pt x="571" y="10515"/>
                  </a:lnTo>
                  <a:lnTo>
                    <a:pt x="444" y="10541"/>
                  </a:lnTo>
                  <a:lnTo>
                    <a:pt x="266" y="10591"/>
                  </a:lnTo>
                  <a:lnTo>
                    <a:pt x="406" y="10642"/>
                  </a:lnTo>
                  <a:lnTo>
                    <a:pt x="673" y="10693"/>
                  </a:lnTo>
                  <a:lnTo>
                    <a:pt x="508" y="10629"/>
                  </a:lnTo>
                  <a:lnTo>
                    <a:pt x="673" y="10642"/>
                  </a:lnTo>
                  <a:lnTo>
                    <a:pt x="812" y="10629"/>
                  </a:lnTo>
                  <a:lnTo>
                    <a:pt x="977" y="10617"/>
                  </a:lnTo>
                  <a:lnTo>
                    <a:pt x="711" y="10515"/>
                  </a:lnTo>
                  <a:lnTo>
                    <a:pt x="927" y="10541"/>
                  </a:lnTo>
                  <a:lnTo>
                    <a:pt x="736" y="10490"/>
                  </a:lnTo>
                  <a:lnTo>
                    <a:pt x="520" y="10401"/>
                  </a:lnTo>
                  <a:lnTo>
                    <a:pt x="1003" y="10452"/>
                  </a:lnTo>
                  <a:lnTo>
                    <a:pt x="812" y="10414"/>
                  </a:lnTo>
                  <a:lnTo>
                    <a:pt x="711" y="10274"/>
                  </a:lnTo>
                  <a:lnTo>
                    <a:pt x="1066" y="10299"/>
                  </a:lnTo>
                  <a:lnTo>
                    <a:pt x="876" y="10248"/>
                  </a:lnTo>
                  <a:lnTo>
                    <a:pt x="685" y="10198"/>
                  </a:lnTo>
                  <a:lnTo>
                    <a:pt x="850" y="10198"/>
                  </a:lnTo>
                  <a:lnTo>
                    <a:pt x="1079" y="10248"/>
                  </a:lnTo>
                  <a:lnTo>
                    <a:pt x="889" y="10198"/>
                  </a:lnTo>
                  <a:lnTo>
                    <a:pt x="1143" y="10198"/>
                  </a:lnTo>
                  <a:lnTo>
                    <a:pt x="990" y="10134"/>
                  </a:lnTo>
                  <a:lnTo>
                    <a:pt x="1079" y="9969"/>
                  </a:lnTo>
                  <a:lnTo>
                    <a:pt x="1003" y="9817"/>
                  </a:lnTo>
                  <a:lnTo>
                    <a:pt x="1244" y="9880"/>
                  </a:lnTo>
                  <a:close/>
                </a:path>
                <a:path w="10160" h="13335">
                  <a:moveTo>
                    <a:pt x="1320" y="10401"/>
                  </a:moveTo>
                  <a:lnTo>
                    <a:pt x="1104" y="10414"/>
                  </a:lnTo>
                  <a:lnTo>
                    <a:pt x="1320" y="10401"/>
                  </a:lnTo>
                  <a:close/>
                </a:path>
                <a:path w="10160" h="13335">
                  <a:moveTo>
                    <a:pt x="1333" y="9626"/>
                  </a:moveTo>
                  <a:close/>
                </a:path>
                <a:path w="10160" h="13335">
                  <a:moveTo>
                    <a:pt x="1346" y="4279"/>
                  </a:moveTo>
                  <a:close/>
                </a:path>
                <a:path w="10160" h="13335">
                  <a:moveTo>
                    <a:pt x="1397" y="9639"/>
                  </a:moveTo>
                  <a:close/>
                </a:path>
                <a:path w="10160" h="13335">
                  <a:moveTo>
                    <a:pt x="1447" y="3721"/>
                  </a:moveTo>
                  <a:close/>
                </a:path>
                <a:path w="10160" h="13335">
                  <a:moveTo>
                    <a:pt x="1498" y="9118"/>
                  </a:moveTo>
                  <a:close/>
                </a:path>
                <a:path w="10160" h="13335">
                  <a:moveTo>
                    <a:pt x="1536" y="3048"/>
                  </a:moveTo>
                  <a:close/>
                </a:path>
                <a:path w="10160" h="13335">
                  <a:moveTo>
                    <a:pt x="1549" y="7785"/>
                  </a:moveTo>
                  <a:close/>
                </a:path>
                <a:path w="10160" h="13335">
                  <a:moveTo>
                    <a:pt x="1638" y="7823"/>
                  </a:moveTo>
                  <a:close/>
                </a:path>
                <a:path w="10160" h="13335">
                  <a:moveTo>
                    <a:pt x="1651" y="8712"/>
                  </a:moveTo>
                  <a:lnTo>
                    <a:pt x="1511" y="8674"/>
                  </a:lnTo>
                  <a:lnTo>
                    <a:pt x="1651" y="8712"/>
                  </a:lnTo>
                  <a:close/>
                </a:path>
                <a:path w="10160" h="13335">
                  <a:moveTo>
                    <a:pt x="1739" y="3098"/>
                  </a:moveTo>
                  <a:lnTo>
                    <a:pt x="1549" y="3048"/>
                  </a:lnTo>
                  <a:lnTo>
                    <a:pt x="1739" y="3098"/>
                  </a:lnTo>
                  <a:close/>
                </a:path>
                <a:path w="10160" h="13335">
                  <a:moveTo>
                    <a:pt x="1905" y="7073"/>
                  </a:moveTo>
                  <a:close/>
                </a:path>
                <a:path w="10160" h="13335">
                  <a:moveTo>
                    <a:pt x="1930" y="6807"/>
                  </a:moveTo>
                  <a:close/>
                </a:path>
                <a:path w="10160" h="13335">
                  <a:moveTo>
                    <a:pt x="1993" y="6248"/>
                  </a:moveTo>
                  <a:lnTo>
                    <a:pt x="1828" y="6223"/>
                  </a:lnTo>
                  <a:lnTo>
                    <a:pt x="1993" y="6248"/>
                  </a:lnTo>
                  <a:close/>
                </a:path>
                <a:path w="10160" h="13335">
                  <a:moveTo>
                    <a:pt x="2070" y="8229"/>
                  </a:moveTo>
                  <a:close/>
                </a:path>
                <a:path w="10160" h="13335">
                  <a:moveTo>
                    <a:pt x="2082" y="1600"/>
                  </a:moveTo>
                  <a:lnTo>
                    <a:pt x="1866" y="1574"/>
                  </a:lnTo>
                  <a:lnTo>
                    <a:pt x="2082" y="1638"/>
                  </a:lnTo>
                  <a:close/>
                </a:path>
                <a:path w="10160" h="13335">
                  <a:moveTo>
                    <a:pt x="2108" y="863"/>
                  </a:moveTo>
                  <a:close/>
                </a:path>
                <a:path w="10160" h="13335">
                  <a:moveTo>
                    <a:pt x="2146" y="7747"/>
                  </a:moveTo>
                  <a:lnTo>
                    <a:pt x="1917" y="7670"/>
                  </a:lnTo>
                  <a:lnTo>
                    <a:pt x="1790" y="7607"/>
                  </a:lnTo>
                  <a:lnTo>
                    <a:pt x="2146" y="7747"/>
                  </a:lnTo>
                  <a:close/>
                </a:path>
                <a:path w="10160" h="13335">
                  <a:moveTo>
                    <a:pt x="2273" y="1206"/>
                  </a:moveTo>
                  <a:lnTo>
                    <a:pt x="2120" y="1117"/>
                  </a:lnTo>
                  <a:lnTo>
                    <a:pt x="2273" y="1206"/>
                  </a:lnTo>
                  <a:close/>
                </a:path>
                <a:path w="10160" h="13335">
                  <a:moveTo>
                    <a:pt x="2298" y="787"/>
                  </a:moveTo>
                  <a:close/>
                </a:path>
                <a:path w="10160" h="13335">
                  <a:moveTo>
                    <a:pt x="2324" y="5346"/>
                  </a:moveTo>
                  <a:lnTo>
                    <a:pt x="2197" y="5283"/>
                  </a:lnTo>
                  <a:lnTo>
                    <a:pt x="2324" y="5346"/>
                  </a:lnTo>
                  <a:close/>
                </a:path>
                <a:path w="10160" h="13335">
                  <a:moveTo>
                    <a:pt x="2400" y="1295"/>
                  </a:moveTo>
                  <a:close/>
                </a:path>
                <a:path w="10160" h="13335">
                  <a:moveTo>
                    <a:pt x="2425" y="800"/>
                  </a:moveTo>
                  <a:lnTo>
                    <a:pt x="2247" y="685"/>
                  </a:lnTo>
                  <a:lnTo>
                    <a:pt x="2425" y="800"/>
                  </a:lnTo>
                  <a:close/>
                </a:path>
                <a:path w="10160" h="13335">
                  <a:moveTo>
                    <a:pt x="2438" y="850"/>
                  </a:moveTo>
                  <a:lnTo>
                    <a:pt x="2197" y="787"/>
                  </a:lnTo>
                  <a:lnTo>
                    <a:pt x="2438" y="850"/>
                  </a:lnTo>
                  <a:close/>
                </a:path>
                <a:path w="10160" h="13335">
                  <a:moveTo>
                    <a:pt x="2463" y="1270"/>
                  </a:moveTo>
                  <a:lnTo>
                    <a:pt x="2311" y="1219"/>
                  </a:lnTo>
                  <a:lnTo>
                    <a:pt x="2463" y="1270"/>
                  </a:lnTo>
                  <a:close/>
                </a:path>
                <a:path w="10160" h="13335">
                  <a:moveTo>
                    <a:pt x="2501" y="520"/>
                  </a:moveTo>
                  <a:lnTo>
                    <a:pt x="2171" y="393"/>
                  </a:lnTo>
                  <a:lnTo>
                    <a:pt x="2438" y="520"/>
                  </a:lnTo>
                  <a:close/>
                </a:path>
                <a:path w="10160" h="13335">
                  <a:moveTo>
                    <a:pt x="2616" y="406"/>
                  </a:moveTo>
                  <a:lnTo>
                    <a:pt x="2349" y="317"/>
                  </a:lnTo>
                  <a:lnTo>
                    <a:pt x="2514" y="406"/>
                  </a:lnTo>
                  <a:close/>
                </a:path>
                <a:path w="10160" h="13335">
                  <a:moveTo>
                    <a:pt x="2628" y="190"/>
                  </a:moveTo>
                  <a:lnTo>
                    <a:pt x="2463" y="114"/>
                  </a:lnTo>
                  <a:lnTo>
                    <a:pt x="2628" y="190"/>
                  </a:lnTo>
                  <a:close/>
                </a:path>
                <a:path w="10160" h="13335">
                  <a:moveTo>
                    <a:pt x="2832" y="5257"/>
                  </a:moveTo>
                  <a:lnTo>
                    <a:pt x="2705" y="5143"/>
                  </a:lnTo>
                  <a:lnTo>
                    <a:pt x="2654" y="5016"/>
                  </a:lnTo>
                  <a:lnTo>
                    <a:pt x="2501" y="4965"/>
                  </a:lnTo>
                  <a:lnTo>
                    <a:pt x="2667" y="5003"/>
                  </a:lnTo>
                  <a:lnTo>
                    <a:pt x="1295" y="4927"/>
                  </a:lnTo>
                  <a:lnTo>
                    <a:pt x="1016" y="4927"/>
                  </a:lnTo>
                  <a:lnTo>
                    <a:pt x="660" y="4965"/>
                  </a:lnTo>
                  <a:lnTo>
                    <a:pt x="1117" y="5219"/>
                  </a:lnTo>
                  <a:lnTo>
                    <a:pt x="800" y="5219"/>
                  </a:lnTo>
                  <a:lnTo>
                    <a:pt x="965" y="5283"/>
                  </a:lnTo>
                  <a:lnTo>
                    <a:pt x="990" y="5511"/>
                  </a:lnTo>
                  <a:lnTo>
                    <a:pt x="736" y="5588"/>
                  </a:lnTo>
                  <a:lnTo>
                    <a:pt x="558" y="5778"/>
                  </a:lnTo>
                  <a:lnTo>
                    <a:pt x="1155" y="5892"/>
                  </a:lnTo>
                  <a:lnTo>
                    <a:pt x="889" y="5905"/>
                  </a:lnTo>
                  <a:lnTo>
                    <a:pt x="812" y="6045"/>
                  </a:lnTo>
                  <a:lnTo>
                    <a:pt x="622" y="6096"/>
                  </a:lnTo>
                  <a:lnTo>
                    <a:pt x="800" y="6261"/>
                  </a:lnTo>
                  <a:lnTo>
                    <a:pt x="546" y="6210"/>
                  </a:lnTo>
                  <a:lnTo>
                    <a:pt x="673" y="6311"/>
                  </a:lnTo>
                  <a:lnTo>
                    <a:pt x="520" y="6311"/>
                  </a:lnTo>
                  <a:lnTo>
                    <a:pt x="749" y="6413"/>
                  </a:lnTo>
                  <a:lnTo>
                    <a:pt x="546" y="6438"/>
                  </a:lnTo>
                  <a:lnTo>
                    <a:pt x="723" y="6464"/>
                  </a:lnTo>
                  <a:lnTo>
                    <a:pt x="673" y="6591"/>
                  </a:lnTo>
                  <a:lnTo>
                    <a:pt x="825" y="6654"/>
                  </a:lnTo>
                  <a:lnTo>
                    <a:pt x="558" y="6642"/>
                  </a:lnTo>
                  <a:lnTo>
                    <a:pt x="736" y="6692"/>
                  </a:lnTo>
                  <a:lnTo>
                    <a:pt x="546" y="6642"/>
                  </a:lnTo>
                  <a:lnTo>
                    <a:pt x="647" y="6769"/>
                  </a:lnTo>
                  <a:lnTo>
                    <a:pt x="495" y="6769"/>
                  </a:lnTo>
                  <a:lnTo>
                    <a:pt x="685" y="6858"/>
                  </a:lnTo>
                  <a:lnTo>
                    <a:pt x="342" y="6858"/>
                  </a:lnTo>
                  <a:lnTo>
                    <a:pt x="927" y="7048"/>
                  </a:lnTo>
                  <a:lnTo>
                    <a:pt x="495" y="6985"/>
                  </a:lnTo>
                  <a:lnTo>
                    <a:pt x="635" y="7124"/>
                  </a:lnTo>
                  <a:lnTo>
                    <a:pt x="749" y="7327"/>
                  </a:lnTo>
                  <a:lnTo>
                    <a:pt x="546" y="7594"/>
                  </a:lnTo>
                  <a:lnTo>
                    <a:pt x="774" y="7658"/>
                  </a:lnTo>
                  <a:lnTo>
                    <a:pt x="939" y="7759"/>
                  </a:lnTo>
                  <a:lnTo>
                    <a:pt x="698" y="7696"/>
                  </a:lnTo>
                  <a:lnTo>
                    <a:pt x="939" y="7848"/>
                  </a:lnTo>
                  <a:lnTo>
                    <a:pt x="723" y="7785"/>
                  </a:lnTo>
                  <a:lnTo>
                    <a:pt x="495" y="7721"/>
                  </a:lnTo>
                  <a:lnTo>
                    <a:pt x="635" y="7785"/>
                  </a:lnTo>
                  <a:lnTo>
                    <a:pt x="482" y="7734"/>
                  </a:lnTo>
                  <a:lnTo>
                    <a:pt x="685" y="7823"/>
                  </a:lnTo>
                  <a:lnTo>
                    <a:pt x="723" y="8026"/>
                  </a:lnTo>
                  <a:lnTo>
                    <a:pt x="876" y="8102"/>
                  </a:lnTo>
                  <a:lnTo>
                    <a:pt x="508" y="8064"/>
                  </a:lnTo>
                  <a:lnTo>
                    <a:pt x="673" y="8153"/>
                  </a:lnTo>
                  <a:lnTo>
                    <a:pt x="444" y="8102"/>
                  </a:lnTo>
                  <a:lnTo>
                    <a:pt x="609" y="8166"/>
                  </a:lnTo>
                  <a:lnTo>
                    <a:pt x="622" y="8318"/>
                  </a:lnTo>
                  <a:lnTo>
                    <a:pt x="825" y="8356"/>
                  </a:lnTo>
                  <a:lnTo>
                    <a:pt x="876" y="8496"/>
                  </a:lnTo>
                  <a:lnTo>
                    <a:pt x="609" y="8432"/>
                  </a:lnTo>
                  <a:lnTo>
                    <a:pt x="723" y="8559"/>
                  </a:lnTo>
                  <a:lnTo>
                    <a:pt x="584" y="8572"/>
                  </a:lnTo>
                  <a:lnTo>
                    <a:pt x="889" y="8610"/>
                  </a:lnTo>
                  <a:lnTo>
                    <a:pt x="749" y="8636"/>
                  </a:lnTo>
                  <a:lnTo>
                    <a:pt x="685" y="8788"/>
                  </a:lnTo>
                  <a:lnTo>
                    <a:pt x="444" y="8763"/>
                  </a:lnTo>
                  <a:lnTo>
                    <a:pt x="596" y="8877"/>
                  </a:lnTo>
                  <a:lnTo>
                    <a:pt x="939" y="9055"/>
                  </a:lnTo>
                  <a:lnTo>
                    <a:pt x="469" y="9004"/>
                  </a:lnTo>
                  <a:lnTo>
                    <a:pt x="609" y="9067"/>
                  </a:lnTo>
                  <a:lnTo>
                    <a:pt x="469" y="9029"/>
                  </a:lnTo>
                  <a:lnTo>
                    <a:pt x="609" y="9258"/>
                  </a:lnTo>
                  <a:lnTo>
                    <a:pt x="114" y="9385"/>
                  </a:lnTo>
                  <a:lnTo>
                    <a:pt x="1054" y="9652"/>
                  </a:lnTo>
                  <a:lnTo>
                    <a:pt x="1244" y="9613"/>
                  </a:lnTo>
                  <a:lnTo>
                    <a:pt x="1384" y="9537"/>
                  </a:lnTo>
                  <a:lnTo>
                    <a:pt x="1333" y="9410"/>
                  </a:lnTo>
                  <a:lnTo>
                    <a:pt x="1143" y="9410"/>
                  </a:lnTo>
                  <a:lnTo>
                    <a:pt x="939" y="9296"/>
                  </a:lnTo>
                  <a:lnTo>
                    <a:pt x="1244" y="9271"/>
                  </a:lnTo>
                  <a:lnTo>
                    <a:pt x="1117" y="9067"/>
                  </a:lnTo>
                  <a:lnTo>
                    <a:pt x="1282" y="9067"/>
                  </a:lnTo>
                  <a:lnTo>
                    <a:pt x="1422" y="9004"/>
                  </a:lnTo>
                  <a:lnTo>
                    <a:pt x="1549" y="8940"/>
                  </a:lnTo>
                  <a:lnTo>
                    <a:pt x="1397" y="8928"/>
                  </a:lnTo>
                  <a:lnTo>
                    <a:pt x="1625" y="8928"/>
                  </a:lnTo>
                  <a:lnTo>
                    <a:pt x="1892" y="8902"/>
                  </a:lnTo>
                  <a:lnTo>
                    <a:pt x="1511" y="8788"/>
                  </a:lnTo>
                  <a:lnTo>
                    <a:pt x="1219" y="8699"/>
                  </a:lnTo>
                  <a:lnTo>
                    <a:pt x="1447" y="8712"/>
                  </a:lnTo>
                  <a:lnTo>
                    <a:pt x="1727" y="8674"/>
                  </a:lnTo>
                  <a:lnTo>
                    <a:pt x="1320" y="8597"/>
                  </a:lnTo>
                  <a:lnTo>
                    <a:pt x="1638" y="8597"/>
                  </a:lnTo>
                  <a:lnTo>
                    <a:pt x="1498" y="8572"/>
                  </a:lnTo>
                  <a:lnTo>
                    <a:pt x="1130" y="8496"/>
                  </a:lnTo>
                  <a:lnTo>
                    <a:pt x="1333" y="8496"/>
                  </a:lnTo>
                  <a:lnTo>
                    <a:pt x="1206" y="8458"/>
                  </a:lnTo>
                  <a:lnTo>
                    <a:pt x="1536" y="8458"/>
                  </a:lnTo>
                  <a:lnTo>
                    <a:pt x="1676" y="8445"/>
                  </a:lnTo>
                  <a:lnTo>
                    <a:pt x="1663" y="8293"/>
                  </a:lnTo>
                  <a:lnTo>
                    <a:pt x="1460" y="8267"/>
                  </a:lnTo>
                  <a:lnTo>
                    <a:pt x="1689" y="8280"/>
                  </a:lnTo>
                  <a:lnTo>
                    <a:pt x="1866" y="8267"/>
                  </a:lnTo>
                  <a:lnTo>
                    <a:pt x="1739" y="8204"/>
                  </a:lnTo>
                  <a:lnTo>
                    <a:pt x="2006" y="8191"/>
                  </a:lnTo>
                  <a:lnTo>
                    <a:pt x="1739" y="8115"/>
                  </a:lnTo>
                  <a:lnTo>
                    <a:pt x="1536" y="7988"/>
                  </a:lnTo>
                  <a:lnTo>
                    <a:pt x="1930" y="8064"/>
                  </a:lnTo>
                  <a:lnTo>
                    <a:pt x="2197" y="8077"/>
                  </a:lnTo>
                  <a:lnTo>
                    <a:pt x="2006" y="8051"/>
                  </a:lnTo>
                  <a:lnTo>
                    <a:pt x="1803" y="8026"/>
                  </a:lnTo>
                  <a:lnTo>
                    <a:pt x="1930" y="8001"/>
                  </a:lnTo>
                  <a:lnTo>
                    <a:pt x="1790" y="7937"/>
                  </a:lnTo>
                  <a:lnTo>
                    <a:pt x="1651" y="7861"/>
                  </a:lnTo>
                  <a:lnTo>
                    <a:pt x="1447" y="7747"/>
                  </a:lnTo>
                  <a:lnTo>
                    <a:pt x="1841" y="7797"/>
                  </a:lnTo>
                  <a:lnTo>
                    <a:pt x="1981" y="7759"/>
                  </a:lnTo>
                  <a:lnTo>
                    <a:pt x="1816" y="7683"/>
                  </a:lnTo>
                  <a:lnTo>
                    <a:pt x="1689" y="7645"/>
                  </a:lnTo>
                  <a:lnTo>
                    <a:pt x="1409" y="7543"/>
                  </a:lnTo>
                  <a:lnTo>
                    <a:pt x="1562" y="7531"/>
                  </a:lnTo>
                  <a:lnTo>
                    <a:pt x="1930" y="7620"/>
                  </a:lnTo>
                  <a:lnTo>
                    <a:pt x="2108" y="7594"/>
                  </a:lnTo>
                  <a:lnTo>
                    <a:pt x="1917" y="7531"/>
                  </a:lnTo>
                  <a:lnTo>
                    <a:pt x="1651" y="7391"/>
                  </a:lnTo>
                  <a:lnTo>
                    <a:pt x="1790" y="7391"/>
                  </a:lnTo>
                  <a:lnTo>
                    <a:pt x="1981" y="7378"/>
                  </a:lnTo>
                  <a:lnTo>
                    <a:pt x="1765" y="7277"/>
                  </a:lnTo>
                  <a:lnTo>
                    <a:pt x="1917" y="7277"/>
                  </a:lnTo>
                  <a:lnTo>
                    <a:pt x="1714" y="7162"/>
                  </a:lnTo>
                  <a:lnTo>
                    <a:pt x="1866" y="7124"/>
                  </a:lnTo>
                  <a:lnTo>
                    <a:pt x="1689" y="7010"/>
                  </a:lnTo>
                  <a:lnTo>
                    <a:pt x="1943" y="6972"/>
                  </a:lnTo>
                  <a:lnTo>
                    <a:pt x="1562" y="6769"/>
                  </a:lnTo>
                  <a:lnTo>
                    <a:pt x="1892" y="6794"/>
                  </a:lnTo>
                  <a:lnTo>
                    <a:pt x="1841" y="6667"/>
                  </a:lnTo>
                  <a:lnTo>
                    <a:pt x="2006" y="6642"/>
                  </a:lnTo>
                  <a:lnTo>
                    <a:pt x="1600" y="6565"/>
                  </a:lnTo>
                  <a:lnTo>
                    <a:pt x="1778" y="6578"/>
                  </a:lnTo>
                  <a:lnTo>
                    <a:pt x="2260" y="6667"/>
                  </a:lnTo>
                  <a:lnTo>
                    <a:pt x="1879" y="6527"/>
                  </a:lnTo>
                  <a:lnTo>
                    <a:pt x="2082" y="6527"/>
                  </a:lnTo>
                  <a:lnTo>
                    <a:pt x="2222" y="6527"/>
                  </a:lnTo>
                  <a:lnTo>
                    <a:pt x="1968" y="6413"/>
                  </a:lnTo>
                  <a:lnTo>
                    <a:pt x="1816" y="6261"/>
                  </a:lnTo>
                  <a:lnTo>
                    <a:pt x="1689" y="6134"/>
                  </a:lnTo>
                  <a:lnTo>
                    <a:pt x="1866" y="6134"/>
                  </a:lnTo>
                  <a:lnTo>
                    <a:pt x="2044" y="6172"/>
                  </a:lnTo>
                  <a:lnTo>
                    <a:pt x="2260" y="6235"/>
                  </a:lnTo>
                  <a:lnTo>
                    <a:pt x="2120" y="6096"/>
                  </a:lnTo>
                  <a:lnTo>
                    <a:pt x="1917" y="6045"/>
                  </a:lnTo>
                  <a:lnTo>
                    <a:pt x="1651" y="5880"/>
                  </a:lnTo>
                  <a:lnTo>
                    <a:pt x="2019" y="5981"/>
                  </a:lnTo>
                  <a:lnTo>
                    <a:pt x="1854" y="5905"/>
                  </a:lnTo>
                  <a:lnTo>
                    <a:pt x="2095" y="5956"/>
                  </a:lnTo>
                  <a:lnTo>
                    <a:pt x="1879" y="5816"/>
                  </a:lnTo>
                  <a:lnTo>
                    <a:pt x="2070" y="5867"/>
                  </a:lnTo>
                  <a:lnTo>
                    <a:pt x="2197" y="5956"/>
                  </a:lnTo>
                  <a:lnTo>
                    <a:pt x="1905" y="5765"/>
                  </a:lnTo>
                  <a:lnTo>
                    <a:pt x="2336" y="5816"/>
                  </a:lnTo>
                  <a:lnTo>
                    <a:pt x="2146" y="5689"/>
                  </a:lnTo>
                  <a:lnTo>
                    <a:pt x="2019" y="5600"/>
                  </a:lnTo>
                  <a:lnTo>
                    <a:pt x="2387" y="5651"/>
                  </a:lnTo>
                  <a:lnTo>
                    <a:pt x="2235" y="5537"/>
                  </a:lnTo>
                  <a:lnTo>
                    <a:pt x="2501" y="5511"/>
                  </a:lnTo>
                  <a:lnTo>
                    <a:pt x="2120" y="5359"/>
                  </a:lnTo>
                  <a:lnTo>
                    <a:pt x="2374" y="5384"/>
                  </a:lnTo>
                  <a:lnTo>
                    <a:pt x="2501" y="5372"/>
                  </a:lnTo>
                  <a:lnTo>
                    <a:pt x="2349" y="5359"/>
                  </a:lnTo>
                  <a:lnTo>
                    <a:pt x="2171" y="5308"/>
                  </a:lnTo>
                  <a:lnTo>
                    <a:pt x="2311" y="5270"/>
                  </a:lnTo>
                  <a:lnTo>
                    <a:pt x="2489" y="5270"/>
                  </a:lnTo>
                  <a:lnTo>
                    <a:pt x="2705" y="5334"/>
                  </a:lnTo>
                  <a:lnTo>
                    <a:pt x="2501" y="5245"/>
                  </a:lnTo>
                  <a:lnTo>
                    <a:pt x="2311" y="5130"/>
                  </a:lnTo>
                  <a:lnTo>
                    <a:pt x="2832" y="5257"/>
                  </a:lnTo>
                  <a:close/>
                </a:path>
                <a:path w="10160" h="13335">
                  <a:moveTo>
                    <a:pt x="3073" y="3060"/>
                  </a:moveTo>
                  <a:lnTo>
                    <a:pt x="2794" y="3060"/>
                  </a:lnTo>
                  <a:lnTo>
                    <a:pt x="3060" y="3124"/>
                  </a:lnTo>
                  <a:close/>
                </a:path>
                <a:path w="10160" h="13335">
                  <a:moveTo>
                    <a:pt x="3175" y="2095"/>
                  </a:moveTo>
                  <a:close/>
                </a:path>
                <a:path w="10160" h="13335">
                  <a:moveTo>
                    <a:pt x="3314" y="3048"/>
                  </a:moveTo>
                  <a:lnTo>
                    <a:pt x="3162" y="2946"/>
                  </a:lnTo>
                  <a:lnTo>
                    <a:pt x="1892" y="2946"/>
                  </a:lnTo>
                  <a:lnTo>
                    <a:pt x="1689" y="2946"/>
                  </a:lnTo>
                  <a:lnTo>
                    <a:pt x="1536" y="2946"/>
                  </a:lnTo>
                  <a:lnTo>
                    <a:pt x="1663" y="3048"/>
                  </a:lnTo>
                  <a:lnTo>
                    <a:pt x="1498" y="3098"/>
                  </a:lnTo>
                  <a:lnTo>
                    <a:pt x="1689" y="3149"/>
                  </a:lnTo>
                  <a:lnTo>
                    <a:pt x="1536" y="3213"/>
                  </a:lnTo>
                  <a:lnTo>
                    <a:pt x="1612" y="3352"/>
                  </a:lnTo>
                  <a:lnTo>
                    <a:pt x="1231" y="3200"/>
                  </a:lnTo>
                  <a:lnTo>
                    <a:pt x="1536" y="3352"/>
                  </a:lnTo>
                  <a:lnTo>
                    <a:pt x="1308" y="3390"/>
                  </a:lnTo>
                  <a:lnTo>
                    <a:pt x="1320" y="3644"/>
                  </a:lnTo>
                  <a:lnTo>
                    <a:pt x="1587" y="3721"/>
                  </a:lnTo>
                  <a:lnTo>
                    <a:pt x="1028" y="3683"/>
                  </a:lnTo>
                  <a:lnTo>
                    <a:pt x="1181" y="3746"/>
                  </a:lnTo>
                  <a:lnTo>
                    <a:pt x="1206" y="3937"/>
                  </a:lnTo>
                  <a:lnTo>
                    <a:pt x="1384" y="3987"/>
                  </a:lnTo>
                  <a:lnTo>
                    <a:pt x="1333" y="4229"/>
                  </a:lnTo>
                  <a:lnTo>
                    <a:pt x="1498" y="4254"/>
                  </a:lnTo>
                  <a:lnTo>
                    <a:pt x="1333" y="4229"/>
                  </a:lnTo>
                  <a:lnTo>
                    <a:pt x="1346" y="4445"/>
                  </a:lnTo>
                  <a:lnTo>
                    <a:pt x="1498" y="4457"/>
                  </a:lnTo>
                  <a:lnTo>
                    <a:pt x="1549" y="4597"/>
                  </a:lnTo>
                  <a:lnTo>
                    <a:pt x="825" y="4559"/>
                  </a:lnTo>
                  <a:lnTo>
                    <a:pt x="1130" y="4711"/>
                  </a:lnTo>
                  <a:lnTo>
                    <a:pt x="1193" y="4864"/>
                  </a:lnTo>
                  <a:lnTo>
                    <a:pt x="2679" y="4902"/>
                  </a:lnTo>
                  <a:lnTo>
                    <a:pt x="2400" y="4737"/>
                  </a:lnTo>
                  <a:lnTo>
                    <a:pt x="2590" y="4724"/>
                  </a:lnTo>
                  <a:lnTo>
                    <a:pt x="2717" y="4711"/>
                  </a:lnTo>
                  <a:lnTo>
                    <a:pt x="2501" y="4483"/>
                  </a:lnTo>
                  <a:lnTo>
                    <a:pt x="2730" y="4470"/>
                  </a:lnTo>
                  <a:lnTo>
                    <a:pt x="2882" y="4394"/>
                  </a:lnTo>
                  <a:lnTo>
                    <a:pt x="2844" y="4254"/>
                  </a:lnTo>
                  <a:lnTo>
                    <a:pt x="2654" y="4076"/>
                  </a:lnTo>
                  <a:lnTo>
                    <a:pt x="2959" y="4102"/>
                  </a:lnTo>
                  <a:lnTo>
                    <a:pt x="2832" y="3924"/>
                  </a:lnTo>
                  <a:lnTo>
                    <a:pt x="2959" y="3873"/>
                  </a:lnTo>
                  <a:lnTo>
                    <a:pt x="2806" y="3835"/>
                  </a:lnTo>
                  <a:lnTo>
                    <a:pt x="2616" y="3708"/>
                  </a:lnTo>
                  <a:lnTo>
                    <a:pt x="3098" y="3822"/>
                  </a:lnTo>
                  <a:lnTo>
                    <a:pt x="2971" y="3708"/>
                  </a:lnTo>
                  <a:lnTo>
                    <a:pt x="2743" y="3644"/>
                  </a:lnTo>
                  <a:lnTo>
                    <a:pt x="3225" y="3695"/>
                  </a:lnTo>
                  <a:lnTo>
                    <a:pt x="2755" y="3441"/>
                  </a:lnTo>
                  <a:lnTo>
                    <a:pt x="2628" y="3378"/>
                  </a:lnTo>
                  <a:lnTo>
                    <a:pt x="3060" y="3441"/>
                  </a:lnTo>
                  <a:lnTo>
                    <a:pt x="2921" y="3340"/>
                  </a:lnTo>
                  <a:lnTo>
                    <a:pt x="3086" y="3378"/>
                  </a:lnTo>
                  <a:lnTo>
                    <a:pt x="3225" y="3276"/>
                  </a:lnTo>
                  <a:lnTo>
                    <a:pt x="2921" y="3136"/>
                  </a:lnTo>
                  <a:lnTo>
                    <a:pt x="2794" y="3060"/>
                  </a:lnTo>
                  <a:lnTo>
                    <a:pt x="3073" y="3048"/>
                  </a:lnTo>
                  <a:lnTo>
                    <a:pt x="3314" y="3048"/>
                  </a:lnTo>
                  <a:close/>
                </a:path>
                <a:path w="10160" h="13335">
                  <a:moveTo>
                    <a:pt x="3759" y="558"/>
                  </a:moveTo>
                  <a:lnTo>
                    <a:pt x="3670" y="393"/>
                  </a:lnTo>
                  <a:lnTo>
                    <a:pt x="3492" y="304"/>
                  </a:lnTo>
                  <a:lnTo>
                    <a:pt x="3302" y="254"/>
                  </a:lnTo>
                  <a:lnTo>
                    <a:pt x="2984" y="114"/>
                  </a:lnTo>
                  <a:lnTo>
                    <a:pt x="2730" y="12"/>
                  </a:lnTo>
                  <a:lnTo>
                    <a:pt x="2514" y="0"/>
                  </a:lnTo>
                  <a:lnTo>
                    <a:pt x="2628" y="190"/>
                  </a:lnTo>
                  <a:lnTo>
                    <a:pt x="2489" y="190"/>
                  </a:lnTo>
                  <a:lnTo>
                    <a:pt x="2603" y="317"/>
                  </a:lnTo>
                  <a:lnTo>
                    <a:pt x="2425" y="279"/>
                  </a:lnTo>
                  <a:lnTo>
                    <a:pt x="2616" y="406"/>
                  </a:lnTo>
                  <a:lnTo>
                    <a:pt x="2235" y="304"/>
                  </a:lnTo>
                  <a:lnTo>
                    <a:pt x="2501" y="520"/>
                  </a:lnTo>
                  <a:lnTo>
                    <a:pt x="2260" y="533"/>
                  </a:lnTo>
                  <a:lnTo>
                    <a:pt x="2400" y="685"/>
                  </a:lnTo>
                  <a:lnTo>
                    <a:pt x="2438" y="850"/>
                  </a:lnTo>
                  <a:lnTo>
                    <a:pt x="2209" y="863"/>
                  </a:lnTo>
                  <a:lnTo>
                    <a:pt x="2082" y="787"/>
                  </a:lnTo>
                  <a:lnTo>
                    <a:pt x="2311" y="914"/>
                  </a:lnTo>
                  <a:lnTo>
                    <a:pt x="2133" y="889"/>
                  </a:lnTo>
                  <a:lnTo>
                    <a:pt x="2222" y="1028"/>
                  </a:lnTo>
                  <a:lnTo>
                    <a:pt x="2286" y="1193"/>
                  </a:lnTo>
                  <a:lnTo>
                    <a:pt x="2463" y="1270"/>
                  </a:lnTo>
                  <a:lnTo>
                    <a:pt x="2717" y="1371"/>
                  </a:lnTo>
                  <a:lnTo>
                    <a:pt x="2540" y="1320"/>
                  </a:lnTo>
                  <a:lnTo>
                    <a:pt x="2400" y="1295"/>
                  </a:lnTo>
                  <a:lnTo>
                    <a:pt x="2197" y="1244"/>
                  </a:lnTo>
                  <a:lnTo>
                    <a:pt x="2336" y="1244"/>
                  </a:lnTo>
                  <a:lnTo>
                    <a:pt x="2108" y="1193"/>
                  </a:lnTo>
                  <a:lnTo>
                    <a:pt x="1981" y="1193"/>
                  </a:lnTo>
                  <a:lnTo>
                    <a:pt x="2070" y="1333"/>
                  </a:lnTo>
                  <a:lnTo>
                    <a:pt x="2273" y="1397"/>
                  </a:lnTo>
                  <a:lnTo>
                    <a:pt x="2451" y="1549"/>
                  </a:lnTo>
                  <a:lnTo>
                    <a:pt x="1739" y="1308"/>
                  </a:lnTo>
                  <a:lnTo>
                    <a:pt x="2120" y="1511"/>
                  </a:lnTo>
                  <a:lnTo>
                    <a:pt x="2387" y="1600"/>
                  </a:lnTo>
                  <a:lnTo>
                    <a:pt x="2222" y="1600"/>
                  </a:lnTo>
                  <a:lnTo>
                    <a:pt x="2006" y="1511"/>
                  </a:lnTo>
                  <a:lnTo>
                    <a:pt x="2324" y="1651"/>
                  </a:lnTo>
                  <a:lnTo>
                    <a:pt x="2247" y="1993"/>
                  </a:lnTo>
                  <a:lnTo>
                    <a:pt x="2247" y="1663"/>
                  </a:lnTo>
                  <a:lnTo>
                    <a:pt x="1968" y="1638"/>
                  </a:lnTo>
                  <a:lnTo>
                    <a:pt x="2120" y="1892"/>
                  </a:lnTo>
                  <a:lnTo>
                    <a:pt x="1930" y="1841"/>
                  </a:lnTo>
                  <a:lnTo>
                    <a:pt x="1968" y="1968"/>
                  </a:lnTo>
                  <a:lnTo>
                    <a:pt x="1752" y="2095"/>
                  </a:lnTo>
                  <a:lnTo>
                    <a:pt x="1943" y="2209"/>
                  </a:lnTo>
                  <a:lnTo>
                    <a:pt x="1778" y="2159"/>
                  </a:lnTo>
                  <a:lnTo>
                    <a:pt x="2057" y="2413"/>
                  </a:lnTo>
                  <a:lnTo>
                    <a:pt x="1841" y="2413"/>
                  </a:lnTo>
                  <a:lnTo>
                    <a:pt x="2070" y="2540"/>
                  </a:lnTo>
                  <a:lnTo>
                    <a:pt x="1943" y="2527"/>
                  </a:lnTo>
                  <a:lnTo>
                    <a:pt x="1866" y="2654"/>
                  </a:lnTo>
                  <a:lnTo>
                    <a:pt x="1676" y="2768"/>
                  </a:lnTo>
                  <a:lnTo>
                    <a:pt x="1917" y="2857"/>
                  </a:lnTo>
                  <a:lnTo>
                    <a:pt x="1524" y="2832"/>
                  </a:lnTo>
                  <a:lnTo>
                    <a:pt x="1803" y="2921"/>
                  </a:lnTo>
                  <a:lnTo>
                    <a:pt x="3124" y="2921"/>
                  </a:lnTo>
                  <a:lnTo>
                    <a:pt x="3302" y="2908"/>
                  </a:lnTo>
                  <a:lnTo>
                    <a:pt x="3060" y="2679"/>
                  </a:lnTo>
                  <a:lnTo>
                    <a:pt x="3187" y="2717"/>
                  </a:lnTo>
                  <a:lnTo>
                    <a:pt x="3048" y="2654"/>
                  </a:lnTo>
                  <a:lnTo>
                    <a:pt x="2895" y="2552"/>
                  </a:lnTo>
                  <a:lnTo>
                    <a:pt x="3022" y="2527"/>
                  </a:lnTo>
                  <a:lnTo>
                    <a:pt x="2857" y="2413"/>
                  </a:lnTo>
                  <a:lnTo>
                    <a:pt x="3086" y="2413"/>
                  </a:lnTo>
                  <a:lnTo>
                    <a:pt x="2933" y="2311"/>
                  </a:lnTo>
                  <a:lnTo>
                    <a:pt x="3098" y="2311"/>
                  </a:lnTo>
                  <a:lnTo>
                    <a:pt x="2908" y="2235"/>
                  </a:lnTo>
                  <a:lnTo>
                    <a:pt x="3048" y="2235"/>
                  </a:lnTo>
                  <a:lnTo>
                    <a:pt x="3251" y="2362"/>
                  </a:lnTo>
                  <a:lnTo>
                    <a:pt x="3492" y="2425"/>
                  </a:lnTo>
                  <a:lnTo>
                    <a:pt x="3340" y="2336"/>
                  </a:lnTo>
                  <a:lnTo>
                    <a:pt x="3175" y="2247"/>
                  </a:lnTo>
                  <a:lnTo>
                    <a:pt x="3302" y="2247"/>
                  </a:lnTo>
                  <a:lnTo>
                    <a:pt x="3479" y="2222"/>
                  </a:lnTo>
                  <a:lnTo>
                    <a:pt x="3263" y="2108"/>
                  </a:lnTo>
                  <a:lnTo>
                    <a:pt x="3073" y="2095"/>
                  </a:lnTo>
                  <a:lnTo>
                    <a:pt x="2946" y="2006"/>
                  </a:lnTo>
                  <a:lnTo>
                    <a:pt x="3390" y="2044"/>
                  </a:lnTo>
                  <a:lnTo>
                    <a:pt x="3352" y="1917"/>
                  </a:lnTo>
                  <a:lnTo>
                    <a:pt x="3225" y="1816"/>
                  </a:lnTo>
                  <a:lnTo>
                    <a:pt x="3035" y="1727"/>
                  </a:lnTo>
                  <a:lnTo>
                    <a:pt x="3276" y="1816"/>
                  </a:lnTo>
                  <a:lnTo>
                    <a:pt x="3200" y="1689"/>
                  </a:lnTo>
                  <a:lnTo>
                    <a:pt x="3695" y="1689"/>
                  </a:lnTo>
                  <a:lnTo>
                    <a:pt x="3543" y="1625"/>
                  </a:lnTo>
                  <a:lnTo>
                    <a:pt x="3352" y="1549"/>
                  </a:lnTo>
                  <a:lnTo>
                    <a:pt x="2971" y="1397"/>
                  </a:lnTo>
                  <a:lnTo>
                    <a:pt x="2781" y="1320"/>
                  </a:lnTo>
                  <a:lnTo>
                    <a:pt x="3289" y="1346"/>
                  </a:lnTo>
                  <a:lnTo>
                    <a:pt x="3251" y="1092"/>
                  </a:lnTo>
                  <a:lnTo>
                    <a:pt x="3124" y="990"/>
                  </a:lnTo>
                  <a:lnTo>
                    <a:pt x="3479" y="952"/>
                  </a:lnTo>
                  <a:lnTo>
                    <a:pt x="3403" y="825"/>
                  </a:lnTo>
                  <a:lnTo>
                    <a:pt x="3175" y="647"/>
                  </a:lnTo>
                  <a:lnTo>
                    <a:pt x="2959" y="635"/>
                  </a:lnTo>
                  <a:lnTo>
                    <a:pt x="3517" y="635"/>
                  </a:lnTo>
                  <a:lnTo>
                    <a:pt x="3479" y="495"/>
                  </a:lnTo>
                  <a:lnTo>
                    <a:pt x="3759" y="558"/>
                  </a:lnTo>
                  <a:close/>
                </a:path>
                <a:path w="10160" h="13335">
                  <a:moveTo>
                    <a:pt x="3784" y="812"/>
                  </a:moveTo>
                  <a:lnTo>
                    <a:pt x="3543" y="647"/>
                  </a:lnTo>
                  <a:lnTo>
                    <a:pt x="3175" y="647"/>
                  </a:lnTo>
                  <a:lnTo>
                    <a:pt x="3784" y="812"/>
                  </a:lnTo>
                  <a:close/>
                </a:path>
                <a:path w="10160" h="13335">
                  <a:moveTo>
                    <a:pt x="4394" y="12674"/>
                  </a:moveTo>
                  <a:close/>
                </a:path>
                <a:path w="10160" h="13335">
                  <a:moveTo>
                    <a:pt x="4457" y="12712"/>
                  </a:moveTo>
                  <a:close/>
                </a:path>
                <a:path w="10160" h="13335">
                  <a:moveTo>
                    <a:pt x="4572" y="12369"/>
                  </a:moveTo>
                  <a:lnTo>
                    <a:pt x="4330" y="12369"/>
                  </a:lnTo>
                  <a:lnTo>
                    <a:pt x="4572" y="12369"/>
                  </a:lnTo>
                  <a:close/>
                </a:path>
                <a:path w="10160" h="13335">
                  <a:moveTo>
                    <a:pt x="4584" y="12687"/>
                  </a:moveTo>
                  <a:close/>
                </a:path>
                <a:path w="10160" h="13335">
                  <a:moveTo>
                    <a:pt x="4635" y="11887"/>
                  </a:moveTo>
                  <a:close/>
                </a:path>
                <a:path w="10160" h="13335">
                  <a:moveTo>
                    <a:pt x="4737" y="11366"/>
                  </a:moveTo>
                  <a:close/>
                </a:path>
                <a:path w="10160" h="13335">
                  <a:moveTo>
                    <a:pt x="4762" y="12700"/>
                  </a:moveTo>
                  <a:lnTo>
                    <a:pt x="4584" y="12700"/>
                  </a:lnTo>
                  <a:lnTo>
                    <a:pt x="4711" y="12725"/>
                  </a:lnTo>
                  <a:close/>
                </a:path>
                <a:path w="10160" h="13335">
                  <a:moveTo>
                    <a:pt x="4927" y="10337"/>
                  </a:moveTo>
                  <a:close/>
                </a:path>
                <a:path w="10160" h="13335">
                  <a:moveTo>
                    <a:pt x="5003" y="10337"/>
                  </a:moveTo>
                  <a:lnTo>
                    <a:pt x="4864" y="10287"/>
                  </a:lnTo>
                  <a:lnTo>
                    <a:pt x="5003" y="10337"/>
                  </a:lnTo>
                  <a:close/>
                </a:path>
                <a:path w="10160" h="13335">
                  <a:moveTo>
                    <a:pt x="5016" y="11684"/>
                  </a:moveTo>
                  <a:lnTo>
                    <a:pt x="4813" y="11607"/>
                  </a:lnTo>
                  <a:lnTo>
                    <a:pt x="5016" y="11684"/>
                  </a:lnTo>
                  <a:close/>
                </a:path>
                <a:path w="10160" h="13335">
                  <a:moveTo>
                    <a:pt x="5067" y="9029"/>
                  </a:moveTo>
                  <a:close/>
                </a:path>
                <a:path w="10160" h="13335">
                  <a:moveTo>
                    <a:pt x="5118" y="12687"/>
                  </a:moveTo>
                  <a:lnTo>
                    <a:pt x="4457" y="12522"/>
                  </a:lnTo>
                  <a:lnTo>
                    <a:pt x="4686" y="12636"/>
                  </a:lnTo>
                  <a:lnTo>
                    <a:pt x="4521" y="12598"/>
                  </a:lnTo>
                  <a:lnTo>
                    <a:pt x="4749" y="12674"/>
                  </a:lnTo>
                  <a:lnTo>
                    <a:pt x="5118" y="12687"/>
                  </a:lnTo>
                  <a:close/>
                </a:path>
                <a:path w="10160" h="13335">
                  <a:moveTo>
                    <a:pt x="5143" y="9105"/>
                  </a:moveTo>
                  <a:close/>
                </a:path>
                <a:path w="10160" h="13335">
                  <a:moveTo>
                    <a:pt x="5156" y="10236"/>
                  </a:moveTo>
                  <a:lnTo>
                    <a:pt x="5029" y="10236"/>
                  </a:lnTo>
                  <a:lnTo>
                    <a:pt x="5156" y="10236"/>
                  </a:lnTo>
                  <a:close/>
                </a:path>
                <a:path w="10160" h="13335">
                  <a:moveTo>
                    <a:pt x="5168" y="9423"/>
                  </a:moveTo>
                  <a:close/>
                </a:path>
                <a:path w="10160" h="13335">
                  <a:moveTo>
                    <a:pt x="5168" y="9232"/>
                  </a:moveTo>
                  <a:lnTo>
                    <a:pt x="5016" y="9156"/>
                  </a:lnTo>
                  <a:lnTo>
                    <a:pt x="5168" y="9232"/>
                  </a:lnTo>
                  <a:close/>
                </a:path>
                <a:path w="10160" h="13335">
                  <a:moveTo>
                    <a:pt x="5181" y="9893"/>
                  </a:moveTo>
                  <a:close/>
                </a:path>
                <a:path w="10160" h="13335">
                  <a:moveTo>
                    <a:pt x="5207" y="8686"/>
                  </a:moveTo>
                  <a:close/>
                </a:path>
                <a:path w="10160" h="13335">
                  <a:moveTo>
                    <a:pt x="5219" y="8864"/>
                  </a:moveTo>
                  <a:close/>
                </a:path>
                <a:path w="10160" h="13335">
                  <a:moveTo>
                    <a:pt x="5219" y="8026"/>
                  </a:moveTo>
                  <a:close/>
                </a:path>
                <a:path w="10160" h="13335">
                  <a:moveTo>
                    <a:pt x="5257" y="8585"/>
                  </a:moveTo>
                  <a:lnTo>
                    <a:pt x="5054" y="8521"/>
                  </a:lnTo>
                  <a:lnTo>
                    <a:pt x="5207" y="8623"/>
                  </a:lnTo>
                  <a:close/>
                </a:path>
                <a:path w="10160" h="13335">
                  <a:moveTo>
                    <a:pt x="5283" y="8128"/>
                  </a:moveTo>
                  <a:close/>
                </a:path>
                <a:path w="10160" h="13335">
                  <a:moveTo>
                    <a:pt x="5295" y="12166"/>
                  </a:moveTo>
                  <a:close/>
                </a:path>
                <a:path w="10160" h="13335">
                  <a:moveTo>
                    <a:pt x="5334" y="8737"/>
                  </a:moveTo>
                  <a:lnTo>
                    <a:pt x="5207" y="8686"/>
                  </a:lnTo>
                  <a:lnTo>
                    <a:pt x="5334" y="8737"/>
                  </a:lnTo>
                  <a:close/>
                </a:path>
                <a:path w="10160" h="13335">
                  <a:moveTo>
                    <a:pt x="5346" y="7886"/>
                  </a:moveTo>
                  <a:close/>
                </a:path>
                <a:path w="10160" h="13335">
                  <a:moveTo>
                    <a:pt x="5372" y="8128"/>
                  </a:moveTo>
                  <a:close/>
                </a:path>
                <a:path w="10160" h="13335">
                  <a:moveTo>
                    <a:pt x="5410" y="12230"/>
                  </a:moveTo>
                  <a:lnTo>
                    <a:pt x="5270" y="12217"/>
                  </a:lnTo>
                  <a:lnTo>
                    <a:pt x="5410" y="12230"/>
                  </a:lnTo>
                  <a:close/>
                </a:path>
                <a:path w="10160" h="13335">
                  <a:moveTo>
                    <a:pt x="5537" y="12014"/>
                  </a:moveTo>
                  <a:close/>
                </a:path>
                <a:path w="10160" h="13335">
                  <a:moveTo>
                    <a:pt x="5600" y="11544"/>
                  </a:moveTo>
                  <a:lnTo>
                    <a:pt x="5435" y="11544"/>
                  </a:lnTo>
                  <a:lnTo>
                    <a:pt x="5270" y="11531"/>
                  </a:lnTo>
                  <a:lnTo>
                    <a:pt x="5575" y="11531"/>
                  </a:lnTo>
                  <a:lnTo>
                    <a:pt x="5384" y="11379"/>
                  </a:lnTo>
                  <a:lnTo>
                    <a:pt x="5080" y="11366"/>
                  </a:lnTo>
                  <a:lnTo>
                    <a:pt x="4737" y="11366"/>
                  </a:lnTo>
                  <a:lnTo>
                    <a:pt x="4876" y="11455"/>
                  </a:lnTo>
                  <a:lnTo>
                    <a:pt x="5029" y="11506"/>
                  </a:lnTo>
                  <a:lnTo>
                    <a:pt x="4902" y="11518"/>
                  </a:lnTo>
                  <a:lnTo>
                    <a:pt x="5092" y="11569"/>
                  </a:lnTo>
                  <a:lnTo>
                    <a:pt x="5029" y="11722"/>
                  </a:lnTo>
                  <a:lnTo>
                    <a:pt x="4864" y="11671"/>
                  </a:lnTo>
                  <a:lnTo>
                    <a:pt x="4660" y="11671"/>
                  </a:lnTo>
                  <a:lnTo>
                    <a:pt x="5041" y="11874"/>
                  </a:lnTo>
                  <a:lnTo>
                    <a:pt x="4724" y="11861"/>
                  </a:lnTo>
                  <a:lnTo>
                    <a:pt x="4864" y="11925"/>
                  </a:lnTo>
                  <a:lnTo>
                    <a:pt x="4635" y="11887"/>
                  </a:lnTo>
                  <a:lnTo>
                    <a:pt x="4343" y="11925"/>
                  </a:lnTo>
                  <a:lnTo>
                    <a:pt x="4546" y="12001"/>
                  </a:lnTo>
                  <a:lnTo>
                    <a:pt x="4775" y="12115"/>
                  </a:lnTo>
                  <a:lnTo>
                    <a:pt x="4292" y="12128"/>
                  </a:lnTo>
                  <a:lnTo>
                    <a:pt x="4572" y="12255"/>
                  </a:lnTo>
                  <a:lnTo>
                    <a:pt x="4749" y="12357"/>
                  </a:lnTo>
                  <a:lnTo>
                    <a:pt x="4876" y="12471"/>
                  </a:lnTo>
                  <a:lnTo>
                    <a:pt x="4737" y="12509"/>
                  </a:lnTo>
                  <a:lnTo>
                    <a:pt x="4572" y="12496"/>
                  </a:lnTo>
                  <a:lnTo>
                    <a:pt x="4711" y="12547"/>
                  </a:lnTo>
                  <a:lnTo>
                    <a:pt x="4991" y="12573"/>
                  </a:lnTo>
                  <a:lnTo>
                    <a:pt x="4838" y="12522"/>
                  </a:lnTo>
                  <a:lnTo>
                    <a:pt x="4965" y="12509"/>
                  </a:lnTo>
                  <a:lnTo>
                    <a:pt x="5092" y="12484"/>
                  </a:lnTo>
                  <a:lnTo>
                    <a:pt x="5359" y="12446"/>
                  </a:lnTo>
                  <a:lnTo>
                    <a:pt x="5016" y="12357"/>
                  </a:lnTo>
                  <a:lnTo>
                    <a:pt x="5219" y="12369"/>
                  </a:lnTo>
                  <a:lnTo>
                    <a:pt x="5041" y="12344"/>
                  </a:lnTo>
                  <a:lnTo>
                    <a:pt x="4826" y="12242"/>
                  </a:lnTo>
                  <a:lnTo>
                    <a:pt x="5308" y="12268"/>
                  </a:lnTo>
                  <a:lnTo>
                    <a:pt x="5118" y="12242"/>
                  </a:lnTo>
                  <a:lnTo>
                    <a:pt x="4953" y="12065"/>
                  </a:lnTo>
                  <a:lnTo>
                    <a:pt x="5118" y="12077"/>
                  </a:lnTo>
                  <a:lnTo>
                    <a:pt x="5372" y="12103"/>
                  </a:lnTo>
                  <a:lnTo>
                    <a:pt x="5207" y="12065"/>
                  </a:lnTo>
                  <a:lnTo>
                    <a:pt x="5003" y="12014"/>
                  </a:lnTo>
                  <a:lnTo>
                    <a:pt x="5156" y="12001"/>
                  </a:lnTo>
                  <a:lnTo>
                    <a:pt x="5461" y="11988"/>
                  </a:lnTo>
                  <a:lnTo>
                    <a:pt x="5194" y="11963"/>
                  </a:lnTo>
                  <a:lnTo>
                    <a:pt x="5435" y="11963"/>
                  </a:lnTo>
                  <a:lnTo>
                    <a:pt x="5257" y="11912"/>
                  </a:lnTo>
                  <a:lnTo>
                    <a:pt x="5397" y="11722"/>
                  </a:lnTo>
                  <a:lnTo>
                    <a:pt x="5524" y="11696"/>
                  </a:lnTo>
                  <a:lnTo>
                    <a:pt x="5308" y="11569"/>
                  </a:lnTo>
                  <a:lnTo>
                    <a:pt x="5499" y="11607"/>
                  </a:lnTo>
                  <a:close/>
                </a:path>
                <a:path w="10160" h="13335">
                  <a:moveTo>
                    <a:pt x="5664" y="11353"/>
                  </a:moveTo>
                  <a:close/>
                </a:path>
                <a:path w="10160" h="13335">
                  <a:moveTo>
                    <a:pt x="5867" y="10782"/>
                  </a:moveTo>
                  <a:close/>
                </a:path>
                <a:path w="10160" h="13335">
                  <a:moveTo>
                    <a:pt x="6057" y="10363"/>
                  </a:moveTo>
                  <a:lnTo>
                    <a:pt x="5918" y="10287"/>
                  </a:lnTo>
                  <a:lnTo>
                    <a:pt x="6057" y="10363"/>
                  </a:lnTo>
                  <a:close/>
                </a:path>
                <a:path w="10160" h="13335">
                  <a:moveTo>
                    <a:pt x="6146" y="9359"/>
                  </a:moveTo>
                  <a:close/>
                </a:path>
                <a:path w="10160" h="13335">
                  <a:moveTo>
                    <a:pt x="6273" y="5994"/>
                  </a:moveTo>
                  <a:lnTo>
                    <a:pt x="6108" y="5892"/>
                  </a:lnTo>
                  <a:lnTo>
                    <a:pt x="6273" y="5994"/>
                  </a:lnTo>
                  <a:close/>
                </a:path>
                <a:path w="10160" h="13335">
                  <a:moveTo>
                    <a:pt x="6515" y="5372"/>
                  </a:moveTo>
                  <a:close/>
                </a:path>
                <a:path w="10160" h="13335">
                  <a:moveTo>
                    <a:pt x="6642" y="5613"/>
                  </a:moveTo>
                  <a:lnTo>
                    <a:pt x="6464" y="5549"/>
                  </a:lnTo>
                  <a:lnTo>
                    <a:pt x="6642" y="5613"/>
                  </a:lnTo>
                  <a:close/>
                </a:path>
                <a:path w="10160" h="13335">
                  <a:moveTo>
                    <a:pt x="6680" y="9690"/>
                  </a:moveTo>
                  <a:lnTo>
                    <a:pt x="6413" y="9639"/>
                  </a:lnTo>
                  <a:lnTo>
                    <a:pt x="6680" y="9690"/>
                  </a:lnTo>
                  <a:close/>
                </a:path>
                <a:path w="10160" h="13335">
                  <a:moveTo>
                    <a:pt x="6781" y="8394"/>
                  </a:moveTo>
                  <a:lnTo>
                    <a:pt x="6540" y="8293"/>
                  </a:lnTo>
                  <a:lnTo>
                    <a:pt x="6781" y="8394"/>
                  </a:lnTo>
                  <a:close/>
                </a:path>
                <a:path w="10160" h="13335">
                  <a:moveTo>
                    <a:pt x="6921" y="4343"/>
                  </a:moveTo>
                  <a:lnTo>
                    <a:pt x="6629" y="4152"/>
                  </a:lnTo>
                  <a:lnTo>
                    <a:pt x="6794" y="4292"/>
                  </a:lnTo>
                  <a:lnTo>
                    <a:pt x="6921" y="4343"/>
                  </a:lnTo>
                  <a:close/>
                </a:path>
                <a:path w="10160" h="13335">
                  <a:moveTo>
                    <a:pt x="6985" y="4013"/>
                  </a:moveTo>
                  <a:close/>
                </a:path>
                <a:path w="10160" h="13335">
                  <a:moveTo>
                    <a:pt x="7035" y="7416"/>
                  </a:moveTo>
                  <a:lnTo>
                    <a:pt x="6858" y="7378"/>
                  </a:lnTo>
                  <a:lnTo>
                    <a:pt x="7035" y="7416"/>
                  </a:lnTo>
                  <a:close/>
                </a:path>
                <a:path w="10160" h="13335">
                  <a:moveTo>
                    <a:pt x="7048" y="7239"/>
                  </a:moveTo>
                  <a:lnTo>
                    <a:pt x="6870" y="7175"/>
                  </a:lnTo>
                  <a:lnTo>
                    <a:pt x="7023" y="7327"/>
                  </a:lnTo>
                  <a:close/>
                </a:path>
                <a:path w="10160" h="13335">
                  <a:moveTo>
                    <a:pt x="7162" y="4140"/>
                  </a:moveTo>
                  <a:lnTo>
                    <a:pt x="6934" y="4064"/>
                  </a:lnTo>
                  <a:lnTo>
                    <a:pt x="7073" y="4140"/>
                  </a:lnTo>
                  <a:close/>
                </a:path>
                <a:path w="10160" h="13335">
                  <a:moveTo>
                    <a:pt x="7162" y="4089"/>
                  </a:moveTo>
                  <a:lnTo>
                    <a:pt x="6985" y="4013"/>
                  </a:lnTo>
                  <a:lnTo>
                    <a:pt x="7162" y="4089"/>
                  </a:lnTo>
                  <a:close/>
                </a:path>
                <a:path w="10160" h="13335">
                  <a:moveTo>
                    <a:pt x="7518" y="3060"/>
                  </a:moveTo>
                  <a:lnTo>
                    <a:pt x="7340" y="3009"/>
                  </a:lnTo>
                  <a:lnTo>
                    <a:pt x="7518" y="3060"/>
                  </a:lnTo>
                  <a:close/>
                </a:path>
                <a:path w="10160" h="13335">
                  <a:moveTo>
                    <a:pt x="7886" y="2540"/>
                  </a:moveTo>
                  <a:lnTo>
                    <a:pt x="7658" y="2425"/>
                  </a:lnTo>
                  <a:lnTo>
                    <a:pt x="7886" y="2540"/>
                  </a:lnTo>
                  <a:close/>
                </a:path>
                <a:path w="10160" h="13335">
                  <a:moveTo>
                    <a:pt x="8166" y="2070"/>
                  </a:moveTo>
                  <a:lnTo>
                    <a:pt x="8026" y="1955"/>
                  </a:lnTo>
                  <a:lnTo>
                    <a:pt x="8166" y="2070"/>
                  </a:lnTo>
                  <a:close/>
                </a:path>
                <a:path w="10160" h="13335">
                  <a:moveTo>
                    <a:pt x="8178" y="1879"/>
                  </a:moveTo>
                  <a:close/>
                </a:path>
                <a:path w="10160" h="13335">
                  <a:moveTo>
                    <a:pt x="8216" y="2120"/>
                  </a:moveTo>
                  <a:close/>
                </a:path>
                <a:path w="10160" h="13335">
                  <a:moveTo>
                    <a:pt x="8293" y="1854"/>
                  </a:moveTo>
                  <a:lnTo>
                    <a:pt x="8064" y="1689"/>
                  </a:lnTo>
                  <a:lnTo>
                    <a:pt x="8204" y="1854"/>
                  </a:lnTo>
                  <a:close/>
                </a:path>
                <a:path w="10160" h="13335">
                  <a:moveTo>
                    <a:pt x="8420" y="1701"/>
                  </a:moveTo>
                  <a:lnTo>
                    <a:pt x="8191" y="1600"/>
                  </a:lnTo>
                  <a:lnTo>
                    <a:pt x="8318" y="1701"/>
                  </a:lnTo>
                  <a:close/>
                </a:path>
                <a:path w="10160" h="13335">
                  <a:moveTo>
                    <a:pt x="8686" y="3530"/>
                  </a:moveTo>
                  <a:lnTo>
                    <a:pt x="8559" y="3454"/>
                  </a:lnTo>
                  <a:lnTo>
                    <a:pt x="8686" y="3530"/>
                  </a:lnTo>
                  <a:close/>
                </a:path>
                <a:path w="10160" h="13335">
                  <a:moveTo>
                    <a:pt x="8712" y="1244"/>
                  </a:moveTo>
                  <a:lnTo>
                    <a:pt x="8470" y="1092"/>
                  </a:lnTo>
                  <a:lnTo>
                    <a:pt x="8636" y="1244"/>
                  </a:lnTo>
                  <a:close/>
                </a:path>
                <a:path w="10160" h="13335">
                  <a:moveTo>
                    <a:pt x="8724" y="1143"/>
                  </a:moveTo>
                  <a:lnTo>
                    <a:pt x="8559" y="1079"/>
                  </a:lnTo>
                  <a:lnTo>
                    <a:pt x="8724" y="1143"/>
                  </a:lnTo>
                  <a:close/>
                </a:path>
                <a:path w="10160" h="13335">
                  <a:moveTo>
                    <a:pt x="8750" y="1003"/>
                  </a:moveTo>
                  <a:lnTo>
                    <a:pt x="8572" y="889"/>
                  </a:lnTo>
                  <a:lnTo>
                    <a:pt x="8750" y="1003"/>
                  </a:lnTo>
                  <a:close/>
                </a:path>
                <a:path w="10160" h="13335">
                  <a:moveTo>
                    <a:pt x="9080" y="3606"/>
                  </a:moveTo>
                  <a:lnTo>
                    <a:pt x="8928" y="3467"/>
                  </a:lnTo>
                  <a:lnTo>
                    <a:pt x="9080" y="3606"/>
                  </a:lnTo>
                  <a:close/>
                </a:path>
                <a:path w="10160" h="13335">
                  <a:moveTo>
                    <a:pt x="9817" y="1587"/>
                  </a:moveTo>
                  <a:lnTo>
                    <a:pt x="9753" y="1371"/>
                  </a:lnTo>
                  <a:lnTo>
                    <a:pt x="9613" y="1270"/>
                  </a:lnTo>
                  <a:lnTo>
                    <a:pt x="9321" y="1092"/>
                  </a:lnTo>
                  <a:lnTo>
                    <a:pt x="9080" y="927"/>
                  </a:lnTo>
                  <a:lnTo>
                    <a:pt x="8940" y="825"/>
                  </a:lnTo>
                  <a:lnTo>
                    <a:pt x="8724" y="787"/>
                  </a:lnTo>
                  <a:lnTo>
                    <a:pt x="8597" y="774"/>
                  </a:lnTo>
                  <a:lnTo>
                    <a:pt x="8763" y="901"/>
                  </a:lnTo>
                  <a:lnTo>
                    <a:pt x="8610" y="838"/>
                  </a:lnTo>
                  <a:lnTo>
                    <a:pt x="8813" y="1028"/>
                  </a:lnTo>
                  <a:lnTo>
                    <a:pt x="8636" y="977"/>
                  </a:lnTo>
                  <a:lnTo>
                    <a:pt x="8724" y="1143"/>
                  </a:lnTo>
                  <a:lnTo>
                    <a:pt x="8636" y="1270"/>
                  </a:lnTo>
                  <a:lnTo>
                    <a:pt x="8369" y="1066"/>
                  </a:lnTo>
                  <a:lnTo>
                    <a:pt x="8509" y="1270"/>
                  </a:lnTo>
                  <a:lnTo>
                    <a:pt x="8267" y="1155"/>
                  </a:lnTo>
                  <a:lnTo>
                    <a:pt x="8483" y="1333"/>
                  </a:lnTo>
                  <a:lnTo>
                    <a:pt x="8318" y="1320"/>
                  </a:lnTo>
                  <a:lnTo>
                    <a:pt x="8318" y="1460"/>
                  </a:lnTo>
                  <a:lnTo>
                    <a:pt x="8572" y="1689"/>
                  </a:lnTo>
                  <a:lnTo>
                    <a:pt x="8432" y="1638"/>
                  </a:lnTo>
                  <a:lnTo>
                    <a:pt x="8191" y="1460"/>
                  </a:lnTo>
                  <a:lnTo>
                    <a:pt x="8280" y="1587"/>
                  </a:lnTo>
                  <a:lnTo>
                    <a:pt x="8420" y="1701"/>
                  </a:lnTo>
                  <a:lnTo>
                    <a:pt x="8178" y="1676"/>
                  </a:lnTo>
                  <a:lnTo>
                    <a:pt x="8293" y="1854"/>
                  </a:lnTo>
                  <a:lnTo>
                    <a:pt x="8039" y="1930"/>
                  </a:lnTo>
                  <a:lnTo>
                    <a:pt x="8166" y="2070"/>
                  </a:lnTo>
                  <a:lnTo>
                    <a:pt x="8331" y="2159"/>
                  </a:lnTo>
                  <a:lnTo>
                    <a:pt x="8382" y="2311"/>
                  </a:lnTo>
                  <a:lnTo>
                    <a:pt x="8115" y="2209"/>
                  </a:lnTo>
                  <a:lnTo>
                    <a:pt x="8267" y="2197"/>
                  </a:lnTo>
                  <a:lnTo>
                    <a:pt x="8077" y="2095"/>
                  </a:lnTo>
                  <a:lnTo>
                    <a:pt x="8204" y="2120"/>
                  </a:lnTo>
                  <a:lnTo>
                    <a:pt x="7975" y="2019"/>
                  </a:lnTo>
                  <a:lnTo>
                    <a:pt x="7899" y="2171"/>
                  </a:lnTo>
                  <a:lnTo>
                    <a:pt x="8128" y="2311"/>
                  </a:lnTo>
                  <a:lnTo>
                    <a:pt x="8255" y="2476"/>
                  </a:lnTo>
                  <a:lnTo>
                    <a:pt x="7594" y="2108"/>
                  </a:lnTo>
                  <a:lnTo>
                    <a:pt x="7874" y="2349"/>
                  </a:lnTo>
                  <a:lnTo>
                    <a:pt x="8166" y="2527"/>
                  </a:lnTo>
                  <a:lnTo>
                    <a:pt x="8026" y="2501"/>
                  </a:lnTo>
                  <a:lnTo>
                    <a:pt x="7810" y="2374"/>
                  </a:lnTo>
                  <a:lnTo>
                    <a:pt x="8102" y="2565"/>
                  </a:lnTo>
                  <a:lnTo>
                    <a:pt x="7950" y="2565"/>
                  </a:lnTo>
                  <a:lnTo>
                    <a:pt x="7747" y="2501"/>
                  </a:lnTo>
                  <a:lnTo>
                    <a:pt x="7823" y="2819"/>
                  </a:lnTo>
                  <a:lnTo>
                    <a:pt x="7658" y="2730"/>
                  </a:lnTo>
                  <a:lnTo>
                    <a:pt x="7594" y="2895"/>
                  </a:lnTo>
                  <a:lnTo>
                    <a:pt x="7429" y="2933"/>
                  </a:lnTo>
                  <a:lnTo>
                    <a:pt x="7518" y="3060"/>
                  </a:lnTo>
                  <a:lnTo>
                    <a:pt x="7632" y="3378"/>
                  </a:lnTo>
                  <a:lnTo>
                    <a:pt x="7416" y="3340"/>
                  </a:lnTo>
                  <a:lnTo>
                    <a:pt x="7683" y="3543"/>
                  </a:lnTo>
                  <a:lnTo>
                    <a:pt x="7505" y="3492"/>
                  </a:lnTo>
                  <a:lnTo>
                    <a:pt x="7480" y="3759"/>
                  </a:lnTo>
                  <a:lnTo>
                    <a:pt x="7175" y="3721"/>
                  </a:lnTo>
                  <a:lnTo>
                    <a:pt x="7416" y="3848"/>
                  </a:lnTo>
                  <a:lnTo>
                    <a:pt x="7023" y="3771"/>
                  </a:lnTo>
                  <a:lnTo>
                    <a:pt x="7327" y="3949"/>
                  </a:lnTo>
                  <a:lnTo>
                    <a:pt x="7150" y="3911"/>
                  </a:lnTo>
                  <a:lnTo>
                    <a:pt x="6946" y="3911"/>
                  </a:lnTo>
                  <a:lnTo>
                    <a:pt x="7073" y="4013"/>
                  </a:lnTo>
                  <a:lnTo>
                    <a:pt x="7162" y="4140"/>
                  </a:lnTo>
                  <a:lnTo>
                    <a:pt x="6934" y="4191"/>
                  </a:lnTo>
                  <a:lnTo>
                    <a:pt x="6934" y="4318"/>
                  </a:lnTo>
                  <a:lnTo>
                    <a:pt x="6794" y="4318"/>
                  </a:lnTo>
                  <a:lnTo>
                    <a:pt x="6629" y="4648"/>
                  </a:lnTo>
                  <a:lnTo>
                    <a:pt x="6794" y="4686"/>
                  </a:lnTo>
                  <a:lnTo>
                    <a:pt x="6896" y="4826"/>
                  </a:lnTo>
                  <a:lnTo>
                    <a:pt x="6731" y="4749"/>
                  </a:lnTo>
                  <a:lnTo>
                    <a:pt x="6337" y="4648"/>
                  </a:lnTo>
                  <a:lnTo>
                    <a:pt x="6464" y="4737"/>
                  </a:lnTo>
                  <a:lnTo>
                    <a:pt x="6502" y="4991"/>
                  </a:lnTo>
                  <a:lnTo>
                    <a:pt x="6616" y="5156"/>
                  </a:lnTo>
                  <a:lnTo>
                    <a:pt x="6527" y="5295"/>
                  </a:lnTo>
                  <a:lnTo>
                    <a:pt x="6667" y="5359"/>
                  </a:lnTo>
                  <a:lnTo>
                    <a:pt x="6540" y="5308"/>
                  </a:lnTo>
                  <a:lnTo>
                    <a:pt x="6515" y="5549"/>
                  </a:lnTo>
                  <a:lnTo>
                    <a:pt x="6642" y="5613"/>
                  </a:lnTo>
                  <a:lnTo>
                    <a:pt x="6375" y="5702"/>
                  </a:lnTo>
                  <a:lnTo>
                    <a:pt x="5930" y="5613"/>
                  </a:lnTo>
                  <a:lnTo>
                    <a:pt x="6197" y="5816"/>
                  </a:lnTo>
                  <a:lnTo>
                    <a:pt x="6273" y="5994"/>
                  </a:lnTo>
                  <a:lnTo>
                    <a:pt x="6007" y="6019"/>
                  </a:lnTo>
                  <a:lnTo>
                    <a:pt x="6146" y="6159"/>
                  </a:lnTo>
                  <a:lnTo>
                    <a:pt x="5676" y="6045"/>
                  </a:lnTo>
                  <a:lnTo>
                    <a:pt x="6096" y="6388"/>
                  </a:lnTo>
                  <a:lnTo>
                    <a:pt x="5778" y="6350"/>
                  </a:lnTo>
                  <a:lnTo>
                    <a:pt x="5930" y="6451"/>
                  </a:lnTo>
                  <a:lnTo>
                    <a:pt x="5867" y="6705"/>
                  </a:lnTo>
                  <a:lnTo>
                    <a:pt x="5638" y="6756"/>
                  </a:lnTo>
                  <a:lnTo>
                    <a:pt x="5537" y="6997"/>
                  </a:lnTo>
                  <a:lnTo>
                    <a:pt x="5969" y="7150"/>
                  </a:lnTo>
                  <a:lnTo>
                    <a:pt x="5715" y="7137"/>
                  </a:lnTo>
                  <a:lnTo>
                    <a:pt x="5537" y="7035"/>
                  </a:lnTo>
                  <a:lnTo>
                    <a:pt x="5715" y="7264"/>
                  </a:lnTo>
                  <a:lnTo>
                    <a:pt x="5422" y="7315"/>
                  </a:lnTo>
                  <a:lnTo>
                    <a:pt x="5562" y="7531"/>
                  </a:lnTo>
                  <a:lnTo>
                    <a:pt x="5321" y="7442"/>
                  </a:lnTo>
                  <a:lnTo>
                    <a:pt x="5422" y="7569"/>
                  </a:lnTo>
                  <a:lnTo>
                    <a:pt x="5270" y="7569"/>
                  </a:lnTo>
                  <a:lnTo>
                    <a:pt x="5524" y="7708"/>
                  </a:lnTo>
                  <a:lnTo>
                    <a:pt x="5346" y="7670"/>
                  </a:lnTo>
                  <a:lnTo>
                    <a:pt x="5422" y="7912"/>
                  </a:lnTo>
                  <a:lnTo>
                    <a:pt x="5257" y="7937"/>
                  </a:lnTo>
                  <a:lnTo>
                    <a:pt x="5511" y="8039"/>
                  </a:lnTo>
                  <a:lnTo>
                    <a:pt x="5245" y="7937"/>
                  </a:lnTo>
                  <a:lnTo>
                    <a:pt x="5372" y="8128"/>
                  </a:lnTo>
                  <a:lnTo>
                    <a:pt x="5245" y="8178"/>
                  </a:lnTo>
                  <a:lnTo>
                    <a:pt x="5003" y="8153"/>
                  </a:lnTo>
                  <a:lnTo>
                    <a:pt x="5562" y="8432"/>
                  </a:lnTo>
                  <a:lnTo>
                    <a:pt x="5130" y="8318"/>
                  </a:lnTo>
                  <a:lnTo>
                    <a:pt x="5207" y="8458"/>
                  </a:lnTo>
                  <a:lnTo>
                    <a:pt x="5257" y="8585"/>
                  </a:lnTo>
                  <a:lnTo>
                    <a:pt x="5334" y="8737"/>
                  </a:lnTo>
                  <a:lnTo>
                    <a:pt x="5194" y="8902"/>
                  </a:lnTo>
                  <a:lnTo>
                    <a:pt x="5054" y="8940"/>
                  </a:lnTo>
                  <a:lnTo>
                    <a:pt x="5143" y="9080"/>
                  </a:lnTo>
                  <a:lnTo>
                    <a:pt x="5321" y="9118"/>
                  </a:lnTo>
                  <a:lnTo>
                    <a:pt x="5562" y="9296"/>
                  </a:lnTo>
                  <a:lnTo>
                    <a:pt x="5219" y="9156"/>
                  </a:lnTo>
                  <a:lnTo>
                    <a:pt x="5448" y="9347"/>
                  </a:lnTo>
                  <a:lnTo>
                    <a:pt x="5181" y="9232"/>
                  </a:lnTo>
                  <a:lnTo>
                    <a:pt x="5003" y="9182"/>
                  </a:lnTo>
                  <a:lnTo>
                    <a:pt x="5168" y="9334"/>
                  </a:lnTo>
                  <a:lnTo>
                    <a:pt x="5092" y="9474"/>
                  </a:lnTo>
                  <a:lnTo>
                    <a:pt x="5346" y="9626"/>
                  </a:lnTo>
                  <a:lnTo>
                    <a:pt x="4978" y="9563"/>
                  </a:lnTo>
                  <a:lnTo>
                    <a:pt x="5130" y="9664"/>
                  </a:lnTo>
                  <a:lnTo>
                    <a:pt x="4914" y="9613"/>
                  </a:lnTo>
                  <a:lnTo>
                    <a:pt x="5130" y="9829"/>
                  </a:lnTo>
                  <a:lnTo>
                    <a:pt x="5270" y="9918"/>
                  </a:lnTo>
                  <a:lnTo>
                    <a:pt x="5283" y="10071"/>
                  </a:lnTo>
                  <a:lnTo>
                    <a:pt x="4991" y="9982"/>
                  </a:lnTo>
                  <a:lnTo>
                    <a:pt x="5105" y="10121"/>
                  </a:lnTo>
                  <a:lnTo>
                    <a:pt x="4953" y="10185"/>
                  </a:lnTo>
                  <a:lnTo>
                    <a:pt x="5092" y="10198"/>
                  </a:lnTo>
                  <a:lnTo>
                    <a:pt x="5295" y="10198"/>
                  </a:lnTo>
                  <a:lnTo>
                    <a:pt x="5156" y="10236"/>
                  </a:lnTo>
                  <a:lnTo>
                    <a:pt x="5080" y="10401"/>
                  </a:lnTo>
                  <a:lnTo>
                    <a:pt x="4838" y="10350"/>
                  </a:lnTo>
                  <a:lnTo>
                    <a:pt x="5003" y="10515"/>
                  </a:lnTo>
                  <a:lnTo>
                    <a:pt x="5207" y="10680"/>
                  </a:lnTo>
                  <a:lnTo>
                    <a:pt x="4826" y="10642"/>
                  </a:lnTo>
                  <a:lnTo>
                    <a:pt x="4978" y="10718"/>
                  </a:lnTo>
                  <a:lnTo>
                    <a:pt x="4813" y="10680"/>
                  </a:lnTo>
                  <a:lnTo>
                    <a:pt x="4965" y="10934"/>
                  </a:lnTo>
                  <a:lnTo>
                    <a:pt x="4826" y="11049"/>
                  </a:lnTo>
                  <a:lnTo>
                    <a:pt x="4953" y="11074"/>
                  </a:lnTo>
                  <a:lnTo>
                    <a:pt x="4457" y="11074"/>
                  </a:lnTo>
                  <a:lnTo>
                    <a:pt x="4965" y="11277"/>
                  </a:lnTo>
                  <a:lnTo>
                    <a:pt x="5245" y="11315"/>
                  </a:lnTo>
                  <a:lnTo>
                    <a:pt x="5384" y="11341"/>
                  </a:lnTo>
                  <a:lnTo>
                    <a:pt x="5562" y="11341"/>
                  </a:lnTo>
                  <a:lnTo>
                    <a:pt x="5664" y="11125"/>
                  </a:lnTo>
                  <a:lnTo>
                    <a:pt x="5473" y="11099"/>
                  </a:lnTo>
                  <a:lnTo>
                    <a:pt x="5283" y="10985"/>
                  </a:lnTo>
                  <a:lnTo>
                    <a:pt x="5588" y="10960"/>
                  </a:lnTo>
                  <a:lnTo>
                    <a:pt x="5461" y="10731"/>
                  </a:lnTo>
                  <a:lnTo>
                    <a:pt x="5651" y="10731"/>
                  </a:lnTo>
                  <a:lnTo>
                    <a:pt x="5778" y="10680"/>
                  </a:lnTo>
                  <a:lnTo>
                    <a:pt x="5905" y="10591"/>
                  </a:lnTo>
                  <a:lnTo>
                    <a:pt x="5778" y="10579"/>
                  </a:lnTo>
                  <a:lnTo>
                    <a:pt x="6007" y="10591"/>
                  </a:lnTo>
                  <a:lnTo>
                    <a:pt x="6273" y="10566"/>
                  </a:lnTo>
                  <a:lnTo>
                    <a:pt x="6146" y="10515"/>
                  </a:lnTo>
                  <a:lnTo>
                    <a:pt x="5854" y="10401"/>
                  </a:lnTo>
                  <a:lnTo>
                    <a:pt x="5626" y="10312"/>
                  </a:lnTo>
                  <a:lnTo>
                    <a:pt x="5842" y="10337"/>
                  </a:lnTo>
                  <a:lnTo>
                    <a:pt x="6121" y="10299"/>
                  </a:lnTo>
                  <a:lnTo>
                    <a:pt x="5842" y="10172"/>
                  </a:lnTo>
                  <a:lnTo>
                    <a:pt x="5715" y="10083"/>
                  </a:lnTo>
                  <a:lnTo>
                    <a:pt x="5969" y="10071"/>
                  </a:lnTo>
                  <a:lnTo>
                    <a:pt x="6096" y="10071"/>
                  </a:lnTo>
                  <a:lnTo>
                    <a:pt x="6146" y="9880"/>
                  </a:lnTo>
                  <a:lnTo>
                    <a:pt x="5905" y="9855"/>
                  </a:lnTo>
                  <a:lnTo>
                    <a:pt x="6146" y="9880"/>
                  </a:lnTo>
                  <a:lnTo>
                    <a:pt x="6324" y="9880"/>
                  </a:lnTo>
                  <a:lnTo>
                    <a:pt x="6197" y="9791"/>
                  </a:lnTo>
                  <a:lnTo>
                    <a:pt x="6438" y="9817"/>
                  </a:lnTo>
                  <a:lnTo>
                    <a:pt x="6210" y="9702"/>
                  </a:lnTo>
                  <a:lnTo>
                    <a:pt x="6032" y="9537"/>
                  </a:lnTo>
                  <a:lnTo>
                    <a:pt x="6159" y="9626"/>
                  </a:lnTo>
                  <a:lnTo>
                    <a:pt x="6413" y="9639"/>
                  </a:lnTo>
                  <a:lnTo>
                    <a:pt x="6337" y="9461"/>
                  </a:lnTo>
                  <a:lnTo>
                    <a:pt x="6172" y="9410"/>
                  </a:lnTo>
                  <a:lnTo>
                    <a:pt x="6032" y="9296"/>
                  </a:lnTo>
                  <a:lnTo>
                    <a:pt x="6362" y="9347"/>
                  </a:lnTo>
                  <a:lnTo>
                    <a:pt x="6515" y="9321"/>
                  </a:lnTo>
                  <a:lnTo>
                    <a:pt x="6667" y="9321"/>
                  </a:lnTo>
                  <a:lnTo>
                    <a:pt x="6464" y="9207"/>
                  </a:lnTo>
                  <a:lnTo>
                    <a:pt x="6337" y="9131"/>
                  </a:lnTo>
                  <a:lnTo>
                    <a:pt x="6134" y="9156"/>
                  </a:lnTo>
                  <a:lnTo>
                    <a:pt x="5956" y="9029"/>
                  </a:lnTo>
                  <a:lnTo>
                    <a:pt x="6121" y="9042"/>
                  </a:lnTo>
                  <a:lnTo>
                    <a:pt x="6464" y="9156"/>
                  </a:lnTo>
                  <a:lnTo>
                    <a:pt x="6654" y="9156"/>
                  </a:lnTo>
                  <a:lnTo>
                    <a:pt x="6400" y="9029"/>
                  </a:lnTo>
                  <a:lnTo>
                    <a:pt x="6223" y="8890"/>
                  </a:lnTo>
                  <a:lnTo>
                    <a:pt x="6362" y="8890"/>
                  </a:lnTo>
                  <a:lnTo>
                    <a:pt x="6565" y="8902"/>
                  </a:lnTo>
                  <a:lnTo>
                    <a:pt x="6350" y="8750"/>
                  </a:lnTo>
                  <a:lnTo>
                    <a:pt x="6527" y="8775"/>
                  </a:lnTo>
                  <a:lnTo>
                    <a:pt x="6273" y="8610"/>
                  </a:lnTo>
                  <a:lnTo>
                    <a:pt x="6502" y="8623"/>
                  </a:lnTo>
                  <a:lnTo>
                    <a:pt x="6350" y="8432"/>
                  </a:lnTo>
                  <a:lnTo>
                    <a:pt x="6591" y="8432"/>
                  </a:lnTo>
                  <a:lnTo>
                    <a:pt x="6273" y="8204"/>
                  </a:lnTo>
                  <a:lnTo>
                    <a:pt x="6565" y="8242"/>
                  </a:lnTo>
                  <a:lnTo>
                    <a:pt x="6540" y="8077"/>
                  </a:lnTo>
                  <a:lnTo>
                    <a:pt x="6705" y="8077"/>
                  </a:lnTo>
                  <a:lnTo>
                    <a:pt x="6578" y="8039"/>
                  </a:lnTo>
                  <a:lnTo>
                    <a:pt x="6375" y="7975"/>
                  </a:lnTo>
                  <a:lnTo>
                    <a:pt x="6248" y="7937"/>
                  </a:lnTo>
                  <a:lnTo>
                    <a:pt x="6400" y="7912"/>
                  </a:lnTo>
                  <a:lnTo>
                    <a:pt x="6959" y="8128"/>
                  </a:lnTo>
                  <a:lnTo>
                    <a:pt x="6565" y="7912"/>
                  </a:lnTo>
                  <a:lnTo>
                    <a:pt x="6794" y="7962"/>
                  </a:lnTo>
                  <a:lnTo>
                    <a:pt x="6946" y="7975"/>
                  </a:lnTo>
                  <a:lnTo>
                    <a:pt x="6807" y="7899"/>
                  </a:lnTo>
                  <a:lnTo>
                    <a:pt x="6616" y="7708"/>
                  </a:lnTo>
                  <a:lnTo>
                    <a:pt x="6553" y="7569"/>
                  </a:lnTo>
                  <a:lnTo>
                    <a:pt x="6819" y="7556"/>
                  </a:lnTo>
                  <a:lnTo>
                    <a:pt x="7035" y="7658"/>
                  </a:lnTo>
                  <a:lnTo>
                    <a:pt x="6959" y="7531"/>
                  </a:lnTo>
                  <a:lnTo>
                    <a:pt x="6819" y="7442"/>
                  </a:lnTo>
                  <a:lnTo>
                    <a:pt x="6489" y="7200"/>
                  </a:lnTo>
                  <a:lnTo>
                    <a:pt x="6845" y="7340"/>
                  </a:lnTo>
                  <a:lnTo>
                    <a:pt x="6692" y="7239"/>
                  </a:lnTo>
                  <a:lnTo>
                    <a:pt x="6934" y="7315"/>
                  </a:lnTo>
                  <a:lnTo>
                    <a:pt x="6807" y="7200"/>
                  </a:lnTo>
                  <a:lnTo>
                    <a:pt x="6743" y="7073"/>
                  </a:lnTo>
                  <a:lnTo>
                    <a:pt x="7188" y="7188"/>
                  </a:lnTo>
                  <a:lnTo>
                    <a:pt x="6985" y="6997"/>
                  </a:lnTo>
                  <a:lnTo>
                    <a:pt x="7277" y="7023"/>
                  </a:lnTo>
                  <a:lnTo>
                    <a:pt x="7150" y="6870"/>
                  </a:lnTo>
                  <a:lnTo>
                    <a:pt x="7416" y="6883"/>
                  </a:lnTo>
                  <a:lnTo>
                    <a:pt x="7302" y="6731"/>
                  </a:lnTo>
                  <a:lnTo>
                    <a:pt x="7073" y="6654"/>
                  </a:lnTo>
                  <a:lnTo>
                    <a:pt x="7442" y="6731"/>
                  </a:lnTo>
                  <a:lnTo>
                    <a:pt x="7239" y="6654"/>
                  </a:lnTo>
                  <a:lnTo>
                    <a:pt x="7073" y="6553"/>
                  </a:lnTo>
                  <a:lnTo>
                    <a:pt x="7454" y="6604"/>
                  </a:lnTo>
                  <a:lnTo>
                    <a:pt x="7645" y="6705"/>
                  </a:lnTo>
                  <a:lnTo>
                    <a:pt x="7442" y="6553"/>
                  </a:lnTo>
                  <a:lnTo>
                    <a:pt x="7302" y="6426"/>
                  </a:lnTo>
                  <a:lnTo>
                    <a:pt x="7785" y="6642"/>
                  </a:lnTo>
                  <a:lnTo>
                    <a:pt x="7683" y="6489"/>
                  </a:lnTo>
                  <a:lnTo>
                    <a:pt x="7518" y="6261"/>
                  </a:lnTo>
                  <a:lnTo>
                    <a:pt x="7670" y="6311"/>
                  </a:lnTo>
                  <a:lnTo>
                    <a:pt x="7645" y="6159"/>
                  </a:lnTo>
                  <a:lnTo>
                    <a:pt x="7467" y="6007"/>
                  </a:lnTo>
                  <a:lnTo>
                    <a:pt x="7670" y="6019"/>
                  </a:lnTo>
                  <a:lnTo>
                    <a:pt x="7797" y="6019"/>
                  </a:lnTo>
                  <a:lnTo>
                    <a:pt x="7658" y="5905"/>
                  </a:lnTo>
                  <a:lnTo>
                    <a:pt x="7810" y="5969"/>
                  </a:lnTo>
                  <a:lnTo>
                    <a:pt x="7670" y="5753"/>
                  </a:lnTo>
                  <a:lnTo>
                    <a:pt x="7607" y="5626"/>
                  </a:lnTo>
                  <a:lnTo>
                    <a:pt x="7848" y="5740"/>
                  </a:lnTo>
                  <a:lnTo>
                    <a:pt x="8039" y="5715"/>
                  </a:lnTo>
                  <a:lnTo>
                    <a:pt x="7924" y="5448"/>
                  </a:lnTo>
                  <a:lnTo>
                    <a:pt x="7861" y="5308"/>
                  </a:lnTo>
                  <a:lnTo>
                    <a:pt x="8178" y="5372"/>
                  </a:lnTo>
                  <a:lnTo>
                    <a:pt x="8166" y="5156"/>
                  </a:lnTo>
                  <a:lnTo>
                    <a:pt x="8115" y="5029"/>
                  </a:lnTo>
                  <a:lnTo>
                    <a:pt x="7912" y="4889"/>
                  </a:lnTo>
                  <a:lnTo>
                    <a:pt x="8369" y="5092"/>
                  </a:lnTo>
                  <a:lnTo>
                    <a:pt x="8280" y="4953"/>
                  </a:lnTo>
                  <a:lnTo>
                    <a:pt x="8140" y="4889"/>
                  </a:lnTo>
                  <a:lnTo>
                    <a:pt x="8293" y="4902"/>
                  </a:lnTo>
                  <a:lnTo>
                    <a:pt x="8521" y="4953"/>
                  </a:lnTo>
                  <a:lnTo>
                    <a:pt x="8382" y="4838"/>
                  </a:lnTo>
                  <a:lnTo>
                    <a:pt x="8128" y="4635"/>
                  </a:lnTo>
                  <a:lnTo>
                    <a:pt x="7988" y="4521"/>
                  </a:lnTo>
                  <a:lnTo>
                    <a:pt x="8407" y="4660"/>
                  </a:lnTo>
                  <a:lnTo>
                    <a:pt x="8293" y="4521"/>
                  </a:lnTo>
                  <a:lnTo>
                    <a:pt x="8458" y="4597"/>
                  </a:lnTo>
                  <a:lnTo>
                    <a:pt x="8597" y="4483"/>
                  </a:lnTo>
                  <a:lnTo>
                    <a:pt x="8470" y="4368"/>
                  </a:lnTo>
                  <a:lnTo>
                    <a:pt x="8216" y="4229"/>
                  </a:lnTo>
                  <a:lnTo>
                    <a:pt x="8483" y="4292"/>
                  </a:lnTo>
                  <a:lnTo>
                    <a:pt x="8763" y="4254"/>
                  </a:lnTo>
                  <a:lnTo>
                    <a:pt x="8585" y="4076"/>
                  </a:lnTo>
                  <a:lnTo>
                    <a:pt x="8712" y="4114"/>
                  </a:lnTo>
                  <a:lnTo>
                    <a:pt x="8890" y="4076"/>
                  </a:lnTo>
                  <a:lnTo>
                    <a:pt x="8763" y="4038"/>
                  </a:lnTo>
                  <a:lnTo>
                    <a:pt x="8610" y="3848"/>
                  </a:lnTo>
                  <a:lnTo>
                    <a:pt x="8496" y="3657"/>
                  </a:lnTo>
                  <a:lnTo>
                    <a:pt x="8623" y="3695"/>
                  </a:lnTo>
                  <a:lnTo>
                    <a:pt x="8496" y="3632"/>
                  </a:lnTo>
                  <a:lnTo>
                    <a:pt x="8407" y="3454"/>
                  </a:lnTo>
                  <a:lnTo>
                    <a:pt x="8534" y="3454"/>
                  </a:lnTo>
                  <a:lnTo>
                    <a:pt x="8712" y="3403"/>
                  </a:lnTo>
                  <a:lnTo>
                    <a:pt x="8509" y="3276"/>
                  </a:lnTo>
                  <a:lnTo>
                    <a:pt x="8686" y="3302"/>
                  </a:lnTo>
                  <a:lnTo>
                    <a:pt x="8801" y="3467"/>
                  </a:lnTo>
                  <a:lnTo>
                    <a:pt x="8877" y="3340"/>
                  </a:lnTo>
                  <a:lnTo>
                    <a:pt x="9042" y="3340"/>
                  </a:lnTo>
                  <a:lnTo>
                    <a:pt x="8966" y="3200"/>
                  </a:lnTo>
                  <a:lnTo>
                    <a:pt x="8826" y="3149"/>
                  </a:lnTo>
                  <a:lnTo>
                    <a:pt x="8699" y="3136"/>
                  </a:lnTo>
                  <a:lnTo>
                    <a:pt x="8559" y="2997"/>
                  </a:lnTo>
                  <a:lnTo>
                    <a:pt x="8788" y="3086"/>
                  </a:lnTo>
                  <a:lnTo>
                    <a:pt x="8966" y="3111"/>
                  </a:lnTo>
                  <a:lnTo>
                    <a:pt x="9055" y="2959"/>
                  </a:lnTo>
                  <a:lnTo>
                    <a:pt x="8890" y="2844"/>
                  </a:lnTo>
                  <a:lnTo>
                    <a:pt x="9017" y="2794"/>
                  </a:lnTo>
                  <a:lnTo>
                    <a:pt x="8839" y="2667"/>
                  </a:lnTo>
                  <a:lnTo>
                    <a:pt x="8991" y="2755"/>
                  </a:lnTo>
                  <a:lnTo>
                    <a:pt x="9461" y="2819"/>
                  </a:lnTo>
                  <a:lnTo>
                    <a:pt x="9309" y="2717"/>
                  </a:lnTo>
                  <a:lnTo>
                    <a:pt x="9118" y="2590"/>
                  </a:lnTo>
                  <a:lnTo>
                    <a:pt x="8953" y="2476"/>
                  </a:lnTo>
                  <a:lnTo>
                    <a:pt x="8724" y="2324"/>
                  </a:lnTo>
                  <a:lnTo>
                    <a:pt x="9144" y="2374"/>
                  </a:lnTo>
                  <a:lnTo>
                    <a:pt x="9296" y="2273"/>
                  </a:lnTo>
                  <a:lnTo>
                    <a:pt x="9055" y="1968"/>
                  </a:lnTo>
                  <a:lnTo>
                    <a:pt x="9436" y="1968"/>
                  </a:lnTo>
                  <a:lnTo>
                    <a:pt x="9372" y="1803"/>
                  </a:lnTo>
                  <a:lnTo>
                    <a:pt x="9207" y="1587"/>
                  </a:lnTo>
                  <a:lnTo>
                    <a:pt x="9779" y="1866"/>
                  </a:lnTo>
                  <a:lnTo>
                    <a:pt x="9550" y="1638"/>
                  </a:lnTo>
                  <a:lnTo>
                    <a:pt x="9436" y="1460"/>
                  </a:lnTo>
                  <a:lnTo>
                    <a:pt x="9588" y="1536"/>
                  </a:lnTo>
                  <a:lnTo>
                    <a:pt x="9575" y="1371"/>
                  </a:lnTo>
                  <a:lnTo>
                    <a:pt x="9817" y="1587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4098836" y="3226231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4" h="12064">
                  <a:moveTo>
                    <a:pt x="25" y="7937"/>
                  </a:moveTo>
                  <a:close/>
                </a:path>
                <a:path w="8254" h="12064">
                  <a:moveTo>
                    <a:pt x="50" y="8001"/>
                  </a:moveTo>
                  <a:close/>
                </a:path>
                <a:path w="8254" h="12064">
                  <a:moveTo>
                    <a:pt x="101" y="8229"/>
                  </a:moveTo>
                  <a:close/>
                </a:path>
                <a:path w="8254" h="12064">
                  <a:moveTo>
                    <a:pt x="114" y="7886"/>
                  </a:moveTo>
                  <a:close/>
                </a:path>
                <a:path w="8254" h="12064">
                  <a:moveTo>
                    <a:pt x="165" y="7886"/>
                  </a:moveTo>
                  <a:close/>
                </a:path>
                <a:path w="8254" h="12064">
                  <a:moveTo>
                    <a:pt x="215" y="8128"/>
                  </a:moveTo>
                  <a:lnTo>
                    <a:pt x="88" y="7937"/>
                  </a:lnTo>
                  <a:lnTo>
                    <a:pt x="215" y="8128"/>
                  </a:lnTo>
                  <a:close/>
                </a:path>
                <a:path w="8254" h="12064">
                  <a:moveTo>
                    <a:pt x="266" y="8369"/>
                  </a:moveTo>
                  <a:lnTo>
                    <a:pt x="165" y="8242"/>
                  </a:lnTo>
                  <a:lnTo>
                    <a:pt x="266" y="8369"/>
                  </a:lnTo>
                  <a:close/>
                </a:path>
                <a:path w="8254" h="12064">
                  <a:moveTo>
                    <a:pt x="304" y="8356"/>
                  </a:moveTo>
                  <a:lnTo>
                    <a:pt x="139" y="8115"/>
                  </a:lnTo>
                  <a:lnTo>
                    <a:pt x="12" y="7975"/>
                  </a:lnTo>
                  <a:lnTo>
                    <a:pt x="127" y="8140"/>
                  </a:lnTo>
                  <a:lnTo>
                    <a:pt x="215" y="8267"/>
                  </a:lnTo>
                  <a:close/>
                </a:path>
                <a:path w="8254" h="12064">
                  <a:moveTo>
                    <a:pt x="355" y="8153"/>
                  </a:moveTo>
                  <a:close/>
                </a:path>
                <a:path w="8254" h="12064">
                  <a:moveTo>
                    <a:pt x="520" y="8458"/>
                  </a:moveTo>
                  <a:lnTo>
                    <a:pt x="127" y="7912"/>
                  </a:lnTo>
                  <a:lnTo>
                    <a:pt x="279" y="8204"/>
                  </a:lnTo>
                  <a:lnTo>
                    <a:pt x="520" y="8458"/>
                  </a:lnTo>
                  <a:close/>
                </a:path>
                <a:path w="8254" h="12064">
                  <a:moveTo>
                    <a:pt x="901" y="8242"/>
                  </a:moveTo>
                  <a:close/>
                </a:path>
                <a:path w="8254" h="12064">
                  <a:moveTo>
                    <a:pt x="927" y="7696"/>
                  </a:moveTo>
                  <a:lnTo>
                    <a:pt x="673" y="7518"/>
                  </a:lnTo>
                  <a:lnTo>
                    <a:pt x="889" y="7696"/>
                  </a:lnTo>
                  <a:close/>
                </a:path>
                <a:path w="8254" h="12064">
                  <a:moveTo>
                    <a:pt x="965" y="8343"/>
                  </a:moveTo>
                  <a:lnTo>
                    <a:pt x="838" y="8267"/>
                  </a:lnTo>
                  <a:lnTo>
                    <a:pt x="965" y="8343"/>
                  </a:lnTo>
                  <a:close/>
                </a:path>
                <a:path w="8254" h="12064">
                  <a:moveTo>
                    <a:pt x="1016" y="7785"/>
                  </a:moveTo>
                  <a:lnTo>
                    <a:pt x="787" y="7670"/>
                  </a:lnTo>
                  <a:lnTo>
                    <a:pt x="1016" y="7785"/>
                  </a:lnTo>
                  <a:close/>
                </a:path>
                <a:path w="8254" h="12064">
                  <a:moveTo>
                    <a:pt x="1041" y="6794"/>
                  </a:moveTo>
                  <a:close/>
                </a:path>
                <a:path w="8254" h="12064">
                  <a:moveTo>
                    <a:pt x="1054" y="6832"/>
                  </a:moveTo>
                  <a:lnTo>
                    <a:pt x="914" y="6756"/>
                  </a:lnTo>
                  <a:lnTo>
                    <a:pt x="1054" y="6832"/>
                  </a:lnTo>
                  <a:close/>
                </a:path>
                <a:path w="8254" h="12064">
                  <a:moveTo>
                    <a:pt x="1104" y="6845"/>
                  </a:moveTo>
                  <a:close/>
                </a:path>
                <a:path w="8254" h="12064">
                  <a:moveTo>
                    <a:pt x="1143" y="8242"/>
                  </a:moveTo>
                  <a:close/>
                </a:path>
                <a:path w="8254" h="12064">
                  <a:moveTo>
                    <a:pt x="1155" y="8458"/>
                  </a:moveTo>
                  <a:lnTo>
                    <a:pt x="965" y="8343"/>
                  </a:lnTo>
                  <a:lnTo>
                    <a:pt x="1155" y="8458"/>
                  </a:lnTo>
                  <a:close/>
                </a:path>
                <a:path w="8254" h="12064">
                  <a:moveTo>
                    <a:pt x="1308" y="6654"/>
                  </a:moveTo>
                  <a:close/>
                </a:path>
                <a:path w="8254" h="12064">
                  <a:moveTo>
                    <a:pt x="1333" y="5867"/>
                  </a:moveTo>
                  <a:close/>
                </a:path>
                <a:path w="8254" h="12064">
                  <a:moveTo>
                    <a:pt x="1371" y="7835"/>
                  </a:moveTo>
                  <a:lnTo>
                    <a:pt x="965" y="7569"/>
                  </a:lnTo>
                  <a:lnTo>
                    <a:pt x="749" y="7467"/>
                  </a:lnTo>
                  <a:lnTo>
                    <a:pt x="927" y="7696"/>
                  </a:lnTo>
                  <a:lnTo>
                    <a:pt x="901" y="7861"/>
                  </a:lnTo>
                  <a:lnTo>
                    <a:pt x="774" y="7785"/>
                  </a:lnTo>
                  <a:lnTo>
                    <a:pt x="660" y="7658"/>
                  </a:lnTo>
                  <a:lnTo>
                    <a:pt x="457" y="7581"/>
                  </a:lnTo>
                  <a:lnTo>
                    <a:pt x="812" y="7912"/>
                  </a:lnTo>
                  <a:lnTo>
                    <a:pt x="558" y="7759"/>
                  </a:lnTo>
                  <a:lnTo>
                    <a:pt x="685" y="7899"/>
                  </a:lnTo>
                  <a:lnTo>
                    <a:pt x="457" y="7708"/>
                  </a:lnTo>
                  <a:lnTo>
                    <a:pt x="317" y="7594"/>
                  </a:lnTo>
                  <a:lnTo>
                    <a:pt x="495" y="7899"/>
                  </a:lnTo>
                  <a:lnTo>
                    <a:pt x="127" y="7620"/>
                  </a:lnTo>
                  <a:lnTo>
                    <a:pt x="520" y="8204"/>
                  </a:lnTo>
                  <a:lnTo>
                    <a:pt x="304" y="8013"/>
                  </a:lnTo>
                  <a:lnTo>
                    <a:pt x="355" y="8153"/>
                  </a:lnTo>
                  <a:lnTo>
                    <a:pt x="482" y="8305"/>
                  </a:lnTo>
                  <a:lnTo>
                    <a:pt x="355" y="8115"/>
                  </a:lnTo>
                  <a:lnTo>
                    <a:pt x="520" y="8267"/>
                  </a:lnTo>
                  <a:lnTo>
                    <a:pt x="711" y="8407"/>
                  </a:lnTo>
                  <a:lnTo>
                    <a:pt x="660" y="8280"/>
                  </a:lnTo>
                  <a:lnTo>
                    <a:pt x="495" y="8013"/>
                  </a:lnTo>
                  <a:lnTo>
                    <a:pt x="685" y="8178"/>
                  </a:lnTo>
                  <a:lnTo>
                    <a:pt x="863" y="8331"/>
                  </a:lnTo>
                  <a:lnTo>
                    <a:pt x="736" y="8178"/>
                  </a:lnTo>
                  <a:lnTo>
                    <a:pt x="685" y="8013"/>
                  </a:lnTo>
                  <a:lnTo>
                    <a:pt x="990" y="8242"/>
                  </a:lnTo>
                  <a:lnTo>
                    <a:pt x="812" y="8064"/>
                  </a:lnTo>
                  <a:lnTo>
                    <a:pt x="1104" y="8204"/>
                  </a:lnTo>
                  <a:lnTo>
                    <a:pt x="901" y="8001"/>
                  </a:lnTo>
                  <a:lnTo>
                    <a:pt x="1028" y="8051"/>
                  </a:lnTo>
                  <a:lnTo>
                    <a:pt x="1155" y="7988"/>
                  </a:lnTo>
                  <a:lnTo>
                    <a:pt x="1320" y="8001"/>
                  </a:lnTo>
                  <a:lnTo>
                    <a:pt x="1320" y="7874"/>
                  </a:lnTo>
                  <a:close/>
                </a:path>
                <a:path w="8254" h="12064">
                  <a:moveTo>
                    <a:pt x="1397" y="5715"/>
                  </a:moveTo>
                  <a:lnTo>
                    <a:pt x="1168" y="5588"/>
                  </a:lnTo>
                  <a:lnTo>
                    <a:pt x="1397" y="5715"/>
                  </a:lnTo>
                  <a:close/>
                </a:path>
                <a:path w="8254" h="12064">
                  <a:moveTo>
                    <a:pt x="1409" y="5194"/>
                  </a:moveTo>
                  <a:close/>
                </a:path>
                <a:path w="8254" h="12064">
                  <a:moveTo>
                    <a:pt x="1447" y="6705"/>
                  </a:moveTo>
                  <a:lnTo>
                    <a:pt x="1320" y="6654"/>
                  </a:lnTo>
                  <a:lnTo>
                    <a:pt x="1447" y="6705"/>
                  </a:lnTo>
                  <a:close/>
                </a:path>
                <a:path w="8254" h="12064">
                  <a:moveTo>
                    <a:pt x="1536" y="7874"/>
                  </a:moveTo>
                  <a:close/>
                </a:path>
                <a:path w="8254" h="12064">
                  <a:moveTo>
                    <a:pt x="1562" y="5029"/>
                  </a:moveTo>
                  <a:lnTo>
                    <a:pt x="1308" y="4953"/>
                  </a:lnTo>
                  <a:lnTo>
                    <a:pt x="1447" y="5029"/>
                  </a:lnTo>
                  <a:close/>
                </a:path>
                <a:path w="8254" h="12064">
                  <a:moveTo>
                    <a:pt x="1803" y="7467"/>
                  </a:moveTo>
                  <a:lnTo>
                    <a:pt x="1663" y="7378"/>
                  </a:lnTo>
                  <a:lnTo>
                    <a:pt x="1803" y="7467"/>
                  </a:lnTo>
                  <a:close/>
                </a:path>
                <a:path w="8254" h="12064">
                  <a:moveTo>
                    <a:pt x="2222" y="6413"/>
                  </a:moveTo>
                  <a:close/>
                </a:path>
                <a:path w="8254" h="12064">
                  <a:moveTo>
                    <a:pt x="2476" y="2552"/>
                  </a:moveTo>
                  <a:lnTo>
                    <a:pt x="2247" y="2514"/>
                  </a:lnTo>
                  <a:lnTo>
                    <a:pt x="2476" y="2552"/>
                  </a:lnTo>
                  <a:close/>
                </a:path>
                <a:path w="8254" h="12064">
                  <a:moveTo>
                    <a:pt x="2476" y="2514"/>
                  </a:moveTo>
                  <a:lnTo>
                    <a:pt x="2286" y="2476"/>
                  </a:lnTo>
                  <a:lnTo>
                    <a:pt x="2476" y="2514"/>
                  </a:lnTo>
                  <a:close/>
                </a:path>
                <a:path w="8254" h="12064">
                  <a:moveTo>
                    <a:pt x="2540" y="6832"/>
                  </a:moveTo>
                  <a:close/>
                </a:path>
                <a:path w="8254" h="12064">
                  <a:moveTo>
                    <a:pt x="2590" y="5842"/>
                  </a:moveTo>
                  <a:close/>
                </a:path>
                <a:path w="8254" h="12064">
                  <a:moveTo>
                    <a:pt x="2628" y="5956"/>
                  </a:moveTo>
                  <a:close/>
                </a:path>
                <a:path w="8254" h="12064">
                  <a:moveTo>
                    <a:pt x="2654" y="5918"/>
                  </a:moveTo>
                  <a:close/>
                </a:path>
                <a:path w="8254" h="12064">
                  <a:moveTo>
                    <a:pt x="2692" y="1358"/>
                  </a:moveTo>
                  <a:lnTo>
                    <a:pt x="2438" y="1308"/>
                  </a:lnTo>
                  <a:lnTo>
                    <a:pt x="2692" y="1358"/>
                  </a:lnTo>
                  <a:close/>
                </a:path>
                <a:path w="8254" h="12064">
                  <a:moveTo>
                    <a:pt x="2781" y="635"/>
                  </a:moveTo>
                  <a:close/>
                </a:path>
                <a:path w="8254" h="12064">
                  <a:moveTo>
                    <a:pt x="2794" y="990"/>
                  </a:moveTo>
                  <a:lnTo>
                    <a:pt x="2667" y="965"/>
                  </a:lnTo>
                  <a:lnTo>
                    <a:pt x="2794" y="990"/>
                  </a:lnTo>
                  <a:close/>
                </a:path>
                <a:path w="8254" h="12064">
                  <a:moveTo>
                    <a:pt x="2806" y="1308"/>
                  </a:moveTo>
                  <a:lnTo>
                    <a:pt x="2565" y="1244"/>
                  </a:lnTo>
                  <a:lnTo>
                    <a:pt x="2806" y="1308"/>
                  </a:lnTo>
                  <a:close/>
                </a:path>
                <a:path w="8254" h="12064">
                  <a:moveTo>
                    <a:pt x="2819" y="5753"/>
                  </a:moveTo>
                  <a:lnTo>
                    <a:pt x="2578" y="5638"/>
                  </a:lnTo>
                  <a:lnTo>
                    <a:pt x="2819" y="5753"/>
                  </a:lnTo>
                  <a:close/>
                </a:path>
                <a:path w="8254" h="12064">
                  <a:moveTo>
                    <a:pt x="2832" y="50"/>
                  </a:moveTo>
                  <a:lnTo>
                    <a:pt x="2692" y="38"/>
                  </a:lnTo>
                  <a:lnTo>
                    <a:pt x="2832" y="76"/>
                  </a:lnTo>
                  <a:close/>
                </a:path>
                <a:path w="8254" h="12064">
                  <a:moveTo>
                    <a:pt x="2882" y="419"/>
                  </a:moveTo>
                  <a:lnTo>
                    <a:pt x="2540" y="355"/>
                  </a:lnTo>
                  <a:lnTo>
                    <a:pt x="2781" y="419"/>
                  </a:lnTo>
                  <a:close/>
                </a:path>
                <a:path w="8254" h="12064">
                  <a:moveTo>
                    <a:pt x="2921" y="203"/>
                  </a:moveTo>
                  <a:lnTo>
                    <a:pt x="2794" y="177"/>
                  </a:lnTo>
                  <a:lnTo>
                    <a:pt x="2921" y="203"/>
                  </a:lnTo>
                  <a:close/>
                </a:path>
                <a:path w="8254" h="12064">
                  <a:moveTo>
                    <a:pt x="2984" y="4864"/>
                  </a:moveTo>
                  <a:lnTo>
                    <a:pt x="2743" y="4775"/>
                  </a:lnTo>
                  <a:lnTo>
                    <a:pt x="2870" y="4864"/>
                  </a:lnTo>
                  <a:close/>
                </a:path>
                <a:path w="8254" h="12064">
                  <a:moveTo>
                    <a:pt x="2997" y="5003"/>
                  </a:moveTo>
                  <a:lnTo>
                    <a:pt x="2819" y="4965"/>
                  </a:lnTo>
                  <a:lnTo>
                    <a:pt x="2997" y="5003"/>
                  </a:lnTo>
                  <a:close/>
                </a:path>
                <a:path w="8254" h="12064">
                  <a:moveTo>
                    <a:pt x="3784" y="2501"/>
                  </a:moveTo>
                  <a:lnTo>
                    <a:pt x="3517" y="2501"/>
                  </a:lnTo>
                  <a:lnTo>
                    <a:pt x="3771" y="2552"/>
                  </a:lnTo>
                  <a:close/>
                </a:path>
                <a:path w="8254" h="12064">
                  <a:moveTo>
                    <a:pt x="4152" y="1943"/>
                  </a:moveTo>
                  <a:lnTo>
                    <a:pt x="3987" y="1879"/>
                  </a:lnTo>
                  <a:lnTo>
                    <a:pt x="3784" y="1803"/>
                  </a:lnTo>
                  <a:lnTo>
                    <a:pt x="3911" y="1905"/>
                  </a:lnTo>
                  <a:lnTo>
                    <a:pt x="4152" y="1943"/>
                  </a:lnTo>
                  <a:close/>
                </a:path>
                <a:path w="8254" h="12064">
                  <a:moveTo>
                    <a:pt x="4191" y="533"/>
                  </a:moveTo>
                  <a:lnTo>
                    <a:pt x="4000" y="457"/>
                  </a:lnTo>
                  <a:lnTo>
                    <a:pt x="3784" y="368"/>
                  </a:lnTo>
                  <a:lnTo>
                    <a:pt x="3810" y="215"/>
                  </a:lnTo>
                  <a:lnTo>
                    <a:pt x="4127" y="317"/>
                  </a:lnTo>
                  <a:lnTo>
                    <a:pt x="3937" y="165"/>
                  </a:lnTo>
                  <a:lnTo>
                    <a:pt x="3810" y="139"/>
                  </a:lnTo>
                  <a:lnTo>
                    <a:pt x="3009" y="0"/>
                  </a:lnTo>
                  <a:lnTo>
                    <a:pt x="2806" y="25"/>
                  </a:lnTo>
                  <a:lnTo>
                    <a:pt x="2971" y="88"/>
                  </a:lnTo>
                  <a:lnTo>
                    <a:pt x="2717" y="88"/>
                  </a:lnTo>
                  <a:lnTo>
                    <a:pt x="2971" y="152"/>
                  </a:lnTo>
                  <a:lnTo>
                    <a:pt x="2844" y="241"/>
                  </a:lnTo>
                  <a:lnTo>
                    <a:pt x="2705" y="279"/>
                  </a:lnTo>
                  <a:lnTo>
                    <a:pt x="2921" y="368"/>
                  </a:lnTo>
                  <a:lnTo>
                    <a:pt x="2590" y="279"/>
                  </a:lnTo>
                  <a:lnTo>
                    <a:pt x="2882" y="419"/>
                  </a:lnTo>
                  <a:lnTo>
                    <a:pt x="2755" y="508"/>
                  </a:lnTo>
                  <a:lnTo>
                    <a:pt x="2578" y="520"/>
                  </a:lnTo>
                  <a:lnTo>
                    <a:pt x="2832" y="558"/>
                  </a:lnTo>
                  <a:lnTo>
                    <a:pt x="3022" y="660"/>
                  </a:lnTo>
                  <a:lnTo>
                    <a:pt x="2794" y="660"/>
                  </a:lnTo>
                  <a:lnTo>
                    <a:pt x="3937" y="673"/>
                  </a:lnTo>
                  <a:lnTo>
                    <a:pt x="3746" y="596"/>
                  </a:lnTo>
                  <a:lnTo>
                    <a:pt x="3937" y="609"/>
                  </a:lnTo>
                  <a:lnTo>
                    <a:pt x="3695" y="533"/>
                  </a:lnTo>
                  <a:lnTo>
                    <a:pt x="3568" y="457"/>
                  </a:lnTo>
                  <a:lnTo>
                    <a:pt x="4191" y="533"/>
                  </a:lnTo>
                  <a:close/>
                </a:path>
                <a:path w="8254" h="12064">
                  <a:moveTo>
                    <a:pt x="4254" y="1295"/>
                  </a:moveTo>
                  <a:lnTo>
                    <a:pt x="4102" y="1257"/>
                  </a:lnTo>
                  <a:lnTo>
                    <a:pt x="3606" y="1130"/>
                  </a:lnTo>
                  <a:lnTo>
                    <a:pt x="3454" y="1092"/>
                  </a:lnTo>
                  <a:lnTo>
                    <a:pt x="3721" y="1028"/>
                  </a:lnTo>
                  <a:lnTo>
                    <a:pt x="3848" y="977"/>
                  </a:lnTo>
                  <a:lnTo>
                    <a:pt x="3746" y="838"/>
                  </a:lnTo>
                  <a:lnTo>
                    <a:pt x="3594" y="762"/>
                  </a:lnTo>
                  <a:lnTo>
                    <a:pt x="3810" y="698"/>
                  </a:lnTo>
                  <a:lnTo>
                    <a:pt x="2895" y="698"/>
                  </a:lnTo>
                  <a:lnTo>
                    <a:pt x="2667" y="723"/>
                  </a:lnTo>
                  <a:lnTo>
                    <a:pt x="2527" y="673"/>
                  </a:lnTo>
                  <a:lnTo>
                    <a:pt x="2768" y="762"/>
                  </a:lnTo>
                  <a:lnTo>
                    <a:pt x="2603" y="749"/>
                  </a:lnTo>
                  <a:lnTo>
                    <a:pt x="2476" y="736"/>
                  </a:lnTo>
                  <a:lnTo>
                    <a:pt x="2730" y="850"/>
                  </a:lnTo>
                  <a:lnTo>
                    <a:pt x="3187" y="1079"/>
                  </a:lnTo>
                  <a:lnTo>
                    <a:pt x="3086" y="4419"/>
                  </a:lnTo>
                  <a:lnTo>
                    <a:pt x="2959" y="4381"/>
                  </a:lnTo>
                  <a:lnTo>
                    <a:pt x="3086" y="4419"/>
                  </a:lnTo>
                  <a:lnTo>
                    <a:pt x="3086" y="1079"/>
                  </a:lnTo>
                  <a:lnTo>
                    <a:pt x="2959" y="1066"/>
                  </a:lnTo>
                  <a:lnTo>
                    <a:pt x="2743" y="1054"/>
                  </a:lnTo>
                  <a:lnTo>
                    <a:pt x="2616" y="990"/>
                  </a:lnTo>
                  <a:lnTo>
                    <a:pt x="2489" y="990"/>
                  </a:lnTo>
                  <a:lnTo>
                    <a:pt x="2819" y="1143"/>
                  </a:lnTo>
                  <a:lnTo>
                    <a:pt x="2959" y="1244"/>
                  </a:lnTo>
                  <a:lnTo>
                    <a:pt x="2273" y="1092"/>
                  </a:lnTo>
                  <a:lnTo>
                    <a:pt x="2743" y="1257"/>
                  </a:lnTo>
                  <a:lnTo>
                    <a:pt x="2946" y="1295"/>
                  </a:lnTo>
                  <a:lnTo>
                    <a:pt x="2870" y="1625"/>
                  </a:lnTo>
                  <a:lnTo>
                    <a:pt x="2870" y="1308"/>
                  </a:lnTo>
                  <a:lnTo>
                    <a:pt x="2717" y="1320"/>
                  </a:lnTo>
                  <a:lnTo>
                    <a:pt x="2857" y="1358"/>
                  </a:lnTo>
                  <a:lnTo>
                    <a:pt x="2679" y="1371"/>
                  </a:lnTo>
                  <a:lnTo>
                    <a:pt x="2540" y="1346"/>
                  </a:lnTo>
                  <a:lnTo>
                    <a:pt x="2743" y="1549"/>
                  </a:lnTo>
                  <a:lnTo>
                    <a:pt x="2616" y="1511"/>
                  </a:lnTo>
                  <a:lnTo>
                    <a:pt x="2501" y="1638"/>
                  </a:lnTo>
                  <a:lnTo>
                    <a:pt x="2324" y="1739"/>
                  </a:lnTo>
                  <a:lnTo>
                    <a:pt x="2590" y="1790"/>
                  </a:lnTo>
                  <a:lnTo>
                    <a:pt x="2730" y="1968"/>
                  </a:lnTo>
                  <a:lnTo>
                    <a:pt x="2387" y="1968"/>
                  </a:lnTo>
                  <a:lnTo>
                    <a:pt x="2832" y="2082"/>
                  </a:lnTo>
                  <a:lnTo>
                    <a:pt x="2654" y="2082"/>
                  </a:lnTo>
                  <a:lnTo>
                    <a:pt x="2667" y="2260"/>
                  </a:lnTo>
                  <a:lnTo>
                    <a:pt x="2387" y="2247"/>
                  </a:lnTo>
                  <a:lnTo>
                    <a:pt x="2590" y="2324"/>
                  </a:lnTo>
                  <a:lnTo>
                    <a:pt x="2247" y="2298"/>
                  </a:lnTo>
                  <a:lnTo>
                    <a:pt x="2616" y="2400"/>
                  </a:lnTo>
                  <a:lnTo>
                    <a:pt x="2425" y="2400"/>
                  </a:lnTo>
                  <a:lnTo>
                    <a:pt x="2197" y="2413"/>
                  </a:lnTo>
                  <a:lnTo>
                    <a:pt x="2476" y="2514"/>
                  </a:lnTo>
                  <a:lnTo>
                    <a:pt x="2286" y="2603"/>
                  </a:lnTo>
                  <a:lnTo>
                    <a:pt x="1981" y="2590"/>
                  </a:lnTo>
                  <a:lnTo>
                    <a:pt x="2298" y="2717"/>
                  </a:lnTo>
                  <a:lnTo>
                    <a:pt x="2171" y="2717"/>
                  </a:lnTo>
                  <a:lnTo>
                    <a:pt x="2095" y="2933"/>
                  </a:lnTo>
                  <a:lnTo>
                    <a:pt x="2298" y="2971"/>
                  </a:lnTo>
                  <a:lnTo>
                    <a:pt x="2133" y="2959"/>
                  </a:lnTo>
                  <a:lnTo>
                    <a:pt x="1816" y="2959"/>
                  </a:lnTo>
                  <a:lnTo>
                    <a:pt x="1968" y="3022"/>
                  </a:lnTo>
                  <a:lnTo>
                    <a:pt x="2006" y="3175"/>
                  </a:lnTo>
                  <a:lnTo>
                    <a:pt x="2133" y="3213"/>
                  </a:lnTo>
                  <a:lnTo>
                    <a:pt x="2146" y="3403"/>
                  </a:lnTo>
                  <a:lnTo>
                    <a:pt x="2298" y="3454"/>
                  </a:lnTo>
                  <a:lnTo>
                    <a:pt x="2159" y="3416"/>
                  </a:lnTo>
                  <a:lnTo>
                    <a:pt x="2159" y="3581"/>
                  </a:lnTo>
                  <a:lnTo>
                    <a:pt x="2324" y="3632"/>
                  </a:lnTo>
                  <a:lnTo>
                    <a:pt x="1638" y="3632"/>
                  </a:lnTo>
                  <a:lnTo>
                    <a:pt x="1930" y="3784"/>
                  </a:lnTo>
                  <a:lnTo>
                    <a:pt x="2006" y="3911"/>
                  </a:lnTo>
                  <a:lnTo>
                    <a:pt x="1790" y="3924"/>
                  </a:lnTo>
                  <a:lnTo>
                    <a:pt x="1955" y="4025"/>
                  </a:lnTo>
                  <a:lnTo>
                    <a:pt x="1485" y="3924"/>
                  </a:lnTo>
                  <a:lnTo>
                    <a:pt x="1866" y="4165"/>
                  </a:lnTo>
                  <a:lnTo>
                    <a:pt x="1625" y="4152"/>
                  </a:lnTo>
                  <a:lnTo>
                    <a:pt x="1790" y="4229"/>
                  </a:lnTo>
                  <a:lnTo>
                    <a:pt x="1778" y="4406"/>
                  </a:lnTo>
                  <a:lnTo>
                    <a:pt x="1549" y="4432"/>
                  </a:lnTo>
                  <a:lnTo>
                    <a:pt x="1485" y="4584"/>
                  </a:lnTo>
                  <a:lnTo>
                    <a:pt x="1854" y="4724"/>
                  </a:lnTo>
                  <a:lnTo>
                    <a:pt x="1612" y="4673"/>
                  </a:lnTo>
                  <a:lnTo>
                    <a:pt x="1485" y="4622"/>
                  </a:lnTo>
                  <a:lnTo>
                    <a:pt x="1701" y="4787"/>
                  </a:lnTo>
                  <a:lnTo>
                    <a:pt x="1422" y="4800"/>
                  </a:lnTo>
                  <a:lnTo>
                    <a:pt x="1574" y="4965"/>
                  </a:lnTo>
                  <a:lnTo>
                    <a:pt x="1333" y="4876"/>
                  </a:lnTo>
                  <a:lnTo>
                    <a:pt x="1562" y="5029"/>
                  </a:lnTo>
                  <a:lnTo>
                    <a:pt x="1371" y="5016"/>
                  </a:lnTo>
                  <a:lnTo>
                    <a:pt x="1498" y="5118"/>
                  </a:lnTo>
                  <a:lnTo>
                    <a:pt x="1549" y="5270"/>
                  </a:lnTo>
                  <a:lnTo>
                    <a:pt x="1320" y="5219"/>
                  </a:lnTo>
                  <a:lnTo>
                    <a:pt x="1574" y="5321"/>
                  </a:lnTo>
                  <a:lnTo>
                    <a:pt x="1308" y="5219"/>
                  </a:lnTo>
                  <a:lnTo>
                    <a:pt x="1397" y="5346"/>
                  </a:lnTo>
                  <a:lnTo>
                    <a:pt x="1257" y="5295"/>
                  </a:lnTo>
                  <a:lnTo>
                    <a:pt x="1422" y="5422"/>
                  </a:lnTo>
                  <a:lnTo>
                    <a:pt x="1092" y="5334"/>
                  </a:lnTo>
                  <a:lnTo>
                    <a:pt x="1651" y="5613"/>
                  </a:lnTo>
                  <a:lnTo>
                    <a:pt x="1231" y="5473"/>
                  </a:lnTo>
                  <a:lnTo>
                    <a:pt x="1447" y="5715"/>
                  </a:lnTo>
                  <a:lnTo>
                    <a:pt x="1295" y="5727"/>
                  </a:lnTo>
                  <a:lnTo>
                    <a:pt x="1371" y="5867"/>
                  </a:lnTo>
                  <a:lnTo>
                    <a:pt x="1143" y="5880"/>
                  </a:lnTo>
                  <a:lnTo>
                    <a:pt x="1270" y="6019"/>
                  </a:lnTo>
                  <a:lnTo>
                    <a:pt x="1422" y="6057"/>
                  </a:lnTo>
                  <a:lnTo>
                    <a:pt x="1536" y="6184"/>
                  </a:lnTo>
                  <a:lnTo>
                    <a:pt x="1346" y="6070"/>
                  </a:lnTo>
                  <a:lnTo>
                    <a:pt x="1511" y="6248"/>
                  </a:lnTo>
                  <a:lnTo>
                    <a:pt x="1295" y="6121"/>
                  </a:lnTo>
                  <a:lnTo>
                    <a:pt x="1130" y="6045"/>
                  </a:lnTo>
                  <a:lnTo>
                    <a:pt x="1282" y="6197"/>
                  </a:lnTo>
                  <a:lnTo>
                    <a:pt x="1473" y="6438"/>
                  </a:lnTo>
                  <a:lnTo>
                    <a:pt x="1333" y="6438"/>
                  </a:lnTo>
                  <a:lnTo>
                    <a:pt x="1104" y="6299"/>
                  </a:lnTo>
                  <a:lnTo>
                    <a:pt x="1244" y="6413"/>
                  </a:lnTo>
                  <a:lnTo>
                    <a:pt x="1028" y="6311"/>
                  </a:lnTo>
                  <a:lnTo>
                    <a:pt x="1193" y="6413"/>
                  </a:lnTo>
                  <a:lnTo>
                    <a:pt x="1320" y="6540"/>
                  </a:lnTo>
                  <a:lnTo>
                    <a:pt x="1536" y="6680"/>
                  </a:lnTo>
                  <a:lnTo>
                    <a:pt x="1320" y="6705"/>
                  </a:lnTo>
                  <a:lnTo>
                    <a:pt x="1104" y="6604"/>
                  </a:lnTo>
                  <a:lnTo>
                    <a:pt x="1270" y="6705"/>
                  </a:lnTo>
                  <a:lnTo>
                    <a:pt x="1092" y="6705"/>
                  </a:lnTo>
                  <a:lnTo>
                    <a:pt x="1231" y="6794"/>
                  </a:lnTo>
                  <a:lnTo>
                    <a:pt x="1092" y="6794"/>
                  </a:lnTo>
                  <a:lnTo>
                    <a:pt x="1219" y="6908"/>
                  </a:lnTo>
                  <a:lnTo>
                    <a:pt x="914" y="6807"/>
                  </a:lnTo>
                  <a:lnTo>
                    <a:pt x="1016" y="7035"/>
                  </a:lnTo>
                  <a:lnTo>
                    <a:pt x="1333" y="7226"/>
                  </a:lnTo>
                  <a:lnTo>
                    <a:pt x="1092" y="7099"/>
                  </a:lnTo>
                  <a:lnTo>
                    <a:pt x="889" y="6985"/>
                  </a:lnTo>
                  <a:lnTo>
                    <a:pt x="965" y="7239"/>
                  </a:lnTo>
                  <a:lnTo>
                    <a:pt x="812" y="7162"/>
                  </a:lnTo>
                  <a:lnTo>
                    <a:pt x="927" y="7327"/>
                  </a:lnTo>
                  <a:lnTo>
                    <a:pt x="482" y="7112"/>
                  </a:lnTo>
                  <a:lnTo>
                    <a:pt x="927" y="7505"/>
                  </a:lnTo>
                  <a:lnTo>
                    <a:pt x="1104" y="7632"/>
                  </a:lnTo>
                  <a:lnTo>
                    <a:pt x="1244" y="7721"/>
                  </a:lnTo>
                  <a:lnTo>
                    <a:pt x="1485" y="7835"/>
                  </a:lnTo>
                  <a:lnTo>
                    <a:pt x="1346" y="7708"/>
                  </a:lnTo>
                  <a:lnTo>
                    <a:pt x="1549" y="7810"/>
                  </a:lnTo>
                  <a:lnTo>
                    <a:pt x="1473" y="7683"/>
                  </a:lnTo>
                  <a:lnTo>
                    <a:pt x="1371" y="7556"/>
                  </a:lnTo>
                  <a:lnTo>
                    <a:pt x="1244" y="7404"/>
                  </a:lnTo>
                  <a:lnTo>
                    <a:pt x="1524" y="7518"/>
                  </a:lnTo>
                  <a:lnTo>
                    <a:pt x="1498" y="7327"/>
                  </a:lnTo>
                  <a:lnTo>
                    <a:pt x="1676" y="7327"/>
                  </a:lnTo>
                  <a:lnTo>
                    <a:pt x="1854" y="7391"/>
                  </a:lnTo>
                  <a:lnTo>
                    <a:pt x="1790" y="7239"/>
                  </a:lnTo>
                  <a:lnTo>
                    <a:pt x="2019" y="7366"/>
                  </a:lnTo>
                  <a:lnTo>
                    <a:pt x="2222" y="7416"/>
                  </a:lnTo>
                  <a:lnTo>
                    <a:pt x="1943" y="7226"/>
                  </a:lnTo>
                  <a:lnTo>
                    <a:pt x="1663" y="7023"/>
                  </a:lnTo>
                  <a:lnTo>
                    <a:pt x="1828" y="7099"/>
                  </a:lnTo>
                  <a:lnTo>
                    <a:pt x="2133" y="7162"/>
                  </a:lnTo>
                  <a:lnTo>
                    <a:pt x="2260" y="7175"/>
                  </a:lnTo>
                  <a:lnTo>
                    <a:pt x="2032" y="7061"/>
                  </a:lnTo>
                  <a:lnTo>
                    <a:pt x="1841" y="6908"/>
                  </a:lnTo>
                  <a:lnTo>
                    <a:pt x="1714" y="6845"/>
                  </a:lnTo>
                  <a:lnTo>
                    <a:pt x="1905" y="6870"/>
                  </a:lnTo>
                  <a:lnTo>
                    <a:pt x="2108" y="6997"/>
                  </a:lnTo>
                  <a:lnTo>
                    <a:pt x="2057" y="6781"/>
                  </a:lnTo>
                  <a:lnTo>
                    <a:pt x="2197" y="6832"/>
                  </a:lnTo>
                  <a:lnTo>
                    <a:pt x="2362" y="6870"/>
                  </a:lnTo>
                  <a:lnTo>
                    <a:pt x="2514" y="6832"/>
                  </a:lnTo>
                  <a:lnTo>
                    <a:pt x="2260" y="6692"/>
                  </a:lnTo>
                  <a:lnTo>
                    <a:pt x="2413" y="6692"/>
                  </a:lnTo>
                  <a:lnTo>
                    <a:pt x="2730" y="6794"/>
                  </a:lnTo>
                  <a:lnTo>
                    <a:pt x="2349" y="6629"/>
                  </a:lnTo>
                  <a:lnTo>
                    <a:pt x="2578" y="6680"/>
                  </a:lnTo>
                  <a:lnTo>
                    <a:pt x="2387" y="6591"/>
                  </a:lnTo>
                  <a:lnTo>
                    <a:pt x="2286" y="6464"/>
                  </a:lnTo>
                  <a:lnTo>
                    <a:pt x="2235" y="6629"/>
                  </a:lnTo>
                  <a:lnTo>
                    <a:pt x="2095" y="6540"/>
                  </a:lnTo>
                  <a:lnTo>
                    <a:pt x="2222" y="6591"/>
                  </a:lnTo>
                  <a:lnTo>
                    <a:pt x="2235" y="6464"/>
                  </a:lnTo>
                  <a:lnTo>
                    <a:pt x="2057" y="6311"/>
                  </a:lnTo>
                  <a:lnTo>
                    <a:pt x="2425" y="6451"/>
                  </a:lnTo>
                  <a:lnTo>
                    <a:pt x="2565" y="6451"/>
                  </a:lnTo>
                  <a:lnTo>
                    <a:pt x="2730" y="6489"/>
                  </a:lnTo>
                  <a:lnTo>
                    <a:pt x="2540" y="6362"/>
                  </a:lnTo>
                  <a:lnTo>
                    <a:pt x="2400" y="6273"/>
                  </a:lnTo>
                  <a:lnTo>
                    <a:pt x="2209" y="6261"/>
                  </a:lnTo>
                  <a:lnTo>
                    <a:pt x="2044" y="6121"/>
                  </a:lnTo>
                  <a:lnTo>
                    <a:pt x="2400" y="6273"/>
                  </a:lnTo>
                  <a:lnTo>
                    <a:pt x="2705" y="6337"/>
                  </a:lnTo>
                  <a:lnTo>
                    <a:pt x="2451" y="6197"/>
                  </a:lnTo>
                  <a:lnTo>
                    <a:pt x="2413" y="6070"/>
                  </a:lnTo>
                  <a:lnTo>
                    <a:pt x="2628" y="6121"/>
                  </a:lnTo>
                  <a:lnTo>
                    <a:pt x="2425" y="5981"/>
                  </a:lnTo>
                  <a:lnTo>
                    <a:pt x="2590" y="6019"/>
                  </a:lnTo>
                  <a:lnTo>
                    <a:pt x="2413" y="5892"/>
                  </a:lnTo>
                  <a:lnTo>
                    <a:pt x="2552" y="5892"/>
                  </a:lnTo>
                  <a:lnTo>
                    <a:pt x="2336" y="5689"/>
                  </a:lnTo>
                  <a:lnTo>
                    <a:pt x="2641" y="5765"/>
                  </a:lnTo>
                  <a:lnTo>
                    <a:pt x="2489" y="5664"/>
                  </a:lnTo>
                  <a:lnTo>
                    <a:pt x="2286" y="5524"/>
                  </a:lnTo>
                  <a:lnTo>
                    <a:pt x="2603" y="5613"/>
                  </a:lnTo>
                  <a:lnTo>
                    <a:pt x="2730" y="5499"/>
                  </a:lnTo>
                  <a:lnTo>
                    <a:pt x="2501" y="5422"/>
                  </a:lnTo>
                  <a:lnTo>
                    <a:pt x="2362" y="5372"/>
                  </a:lnTo>
                  <a:lnTo>
                    <a:pt x="2514" y="5372"/>
                  </a:lnTo>
                  <a:lnTo>
                    <a:pt x="2971" y="5562"/>
                  </a:lnTo>
                  <a:lnTo>
                    <a:pt x="2552" y="5346"/>
                  </a:lnTo>
                  <a:lnTo>
                    <a:pt x="2959" y="5435"/>
                  </a:lnTo>
                  <a:lnTo>
                    <a:pt x="2781" y="5346"/>
                  </a:lnTo>
                  <a:lnTo>
                    <a:pt x="2628" y="5207"/>
                  </a:lnTo>
                  <a:lnTo>
                    <a:pt x="2463" y="5016"/>
                  </a:lnTo>
                  <a:lnTo>
                    <a:pt x="2667" y="5054"/>
                  </a:lnTo>
                  <a:lnTo>
                    <a:pt x="2895" y="5156"/>
                  </a:lnTo>
                  <a:lnTo>
                    <a:pt x="3022" y="5194"/>
                  </a:lnTo>
                  <a:lnTo>
                    <a:pt x="2832" y="5105"/>
                  </a:lnTo>
                  <a:lnTo>
                    <a:pt x="2692" y="4965"/>
                  </a:lnTo>
                  <a:lnTo>
                    <a:pt x="2438" y="4800"/>
                  </a:lnTo>
                  <a:lnTo>
                    <a:pt x="2794" y="4927"/>
                  </a:lnTo>
                  <a:lnTo>
                    <a:pt x="2628" y="4851"/>
                  </a:lnTo>
                  <a:lnTo>
                    <a:pt x="2870" y="4914"/>
                  </a:lnTo>
                  <a:lnTo>
                    <a:pt x="2705" y="4800"/>
                  </a:lnTo>
                  <a:lnTo>
                    <a:pt x="2654" y="4673"/>
                  </a:lnTo>
                  <a:lnTo>
                    <a:pt x="3124" y="4826"/>
                  </a:lnTo>
                  <a:lnTo>
                    <a:pt x="2895" y="4673"/>
                  </a:lnTo>
                  <a:lnTo>
                    <a:pt x="3175" y="4699"/>
                  </a:lnTo>
                  <a:lnTo>
                    <a:pt x="3048" y="4610"/>
                  </a:lnTo>
                  <a:lnTo>
                    <a:pt x="3289" y="4584"/>
                  </a:lnTo>
                  <a:lnTo>
                    <a:pt x="3200" y="4457"/>
                  </a:lnTo>
                  <a:lnTo>
                    <a:pt x="3327" y="4419"/>
                  </a:lnTo>
                  <a:lnTo>
                    <a:pt x="3492" y="4457"/>
                  </a:lnTo>
                  <a:lnTo>
                    <a:pt x="3251" y="4330"/>
                  </a:lnTo>
                  <a:lnTo>
                    <a:pt x="3111" y="4241"/>
                  </a:lnTo>
                  <a:lnTo>
                    <a:pt x="3606" y="4406"/>
                  </a:lnTo>
                  <a:lnTo>
                    <a:pt x="3505" y="4279"/>
                  </a:lnTo>
                  <a:lnTo>
                    <a:pt x="3289" y="4114"/>
                  </a:lnTo>
                  <a:lnTo>
                    <a:pt x="3441" y="4140"/>
                  </a:lnTo>
                  <a:lnTo>
                    <a:pt x="3276" y="3975"/>
                  </a:lnTo>
                  <a:lnTo>
                    <a:pt x="3479" y="3949"/>
                  </a:lnTo>
                  <a:lnTo>
                    <a:pt x="3657" y="3835"/>
                  </a:lnTo>
                  <a:lnTo>
                    <a:pt x="3492" y="3771"/>
                  </a:lnTo>
                  <a:lnTo>
                    <a:pt x="3276" y="3657"/>
                  </a:lnTo>
                  <a:lnTo>
                    <a:pt x="3517" y="3695"/>
                  </a:lnTo>
                  <a:lnTo>
                    <a:pt x="3683" y="3670"/>
                  </a:lnTo>
                  <a:lnTo>
                    <a:pt x="3556" y="3479"/>
                  </a:lnTo>
                  <a:lnTo>
                    <a:pt x="3746" y="3403"/>
                  </a:lnTo>
                  <a:lnTo>
                    <a:pt x="3784" y="3213"/>
                  </a:lnTo>
                  <a:lnTo>
                    <a:pt x="3632" y="3175"/>
                  </a:lnTo>
                  <a:lnTo>
                    <a:pt x="3403" y="3060"/>
                  </a:lnTo>
                  <a:lnTo>
                    <a:pt x="3873" y="3162"/>
                  </a:lnTo>
                  <a:lnTo>
                    <a:pt x="3683" y="3048"/>
                  </a:lnTo>
                  <a:lnTo>
                    <a:pt x="3505" y="2997"/>
                  </a:lnTo>
                  <a:lnTo>
                    <a:pt x="3746" y="3035"/>
                  </a:lnTo>
                  <a:lnTo>
                    <a:pt x="3987" y="3048"/>
                  </a:lnTo>
                  <a:lnTo>
                    <a:pt x="3429" y="2794"/>
                  </a:lnTo>
                  <a:lnTo>
                    <a:pt x="3810" y="2832"/>
                  </a:lnTo>
                  <a:lnTo>
                    <a:pt x="3657" y="2743"/>
                  </a:lnTo>
                  <a:lnTo>
                    <a:pt x="3835" y="2781"/>
                  </a:lnTo>
                  <a:lnTo>
                    <a:pt x="4013" y="2692"/>
                  </a:lnTo>
                  <a:lnTo>
                    <a:pt x="3848" y="2616"/>
                  </a:lnTo>
                  <a:lnTo>
                    <a:pt x="3556" y="2540"/>
                  </a:lnTo>
                  <a:lnTo>
                    <a:pt x="3784" y="2489"/>
                  </a:lnTo>
                  <a:lnTo>
                    <a:pt x="4038" y="2489"/>
                  </a:lnTo>
                  <a:lnTo>
                    <a:pt x="3860" y="2400"/>
                  </a:lnTo>
                  <a:lnTo>
                    <a:pt x="4000" y="2374"/>
                  </a:lnTo>
                  <a:lnTo>
                    <a:pt x="3771" y="2273"/>
                  </a:lnTo>
                  <a:lnTo>
                    <a:pt x="3149" y="2260"/>
                  </a:lnTo>
                  <a:lnTo>
                    <a:pt x="3886" y="2260"/>
                  </a:lnTo>
                  <a:lnTo>
                    <a:pt x="3746" y="2171"/>
                  </a:lnTo>
                  <a:lnTo>
                    <a:pt x="3619" y="2070"/>
                  </a:lnTo>
                  <a:lnTo>
                    <a:pt x="3619" y="1930"/>
                  </a:lnTo>
                  <a:lnTo>
                    <a:pt x="3746" y="1955"/>
                  </a:lnTo>
                  <a:lnTo>
                    <a:pt x="3581" y="1866"/>
                  </a:lnTo>
                  <a:lnTo>
                    <a:pt x="3746" y="1866"/>
                  </a:lnTo>
                  <a:lnTo>
                    <a:pt x="3530" y="1803"/>
                  </a:lnTo>
                  <a:lnTo>
                    <a:pt x="3746" y="1803"/>
                  </a:lnTo>
                  <a:lnTo>
                    <a:pt x="3873" y="1778"/>
                  </a:lnTo>
                  <a:lnTo>
                    <a:pt x="4114" y="1778"/>
                  </a:lnTo>
                  <a:lnTo>
                    <a:pt x="3937" y="1689"/>
                  </a:lnTo>
                  <a:lnTo>
                    <a:pt x="3771" y="1651"/>
                  </a:lnTo>
                  <a:lnTo>
                    <a:pt x="3644" y="1638"/>
                  </a:lnTo>
                  <a:lnTo>
                    <a:pt x="3505" y="1600"/>
                  </a:lnTo>
                  <a:lnTo>
                    <a:pt x="4013" y="1625"/>
                  </a:lnTo>
                  <a:lnTo>
                    <a:pt x="3962" y="1485"/>
                  </a:lnTo>
                  <a:lnTo>
                    <a:pt x="3644" y="1384"/>
                  </a:lnTo>
                  <a:lnTo>
                    <a:pt x="3873" y="1435"/>
                  </a:lnTo>
                  <a:lnTo>
                    <a:pt x="3733" y="1320"/>
                  </a:lnTo>
                  <a:lnTo>
                    <a:pt x="3873" y="1320"/>
                  </a:lnTo>
                  <a:lnTo>
                    <a:pt x="4254" y="1295"/>
                  </a:lnTo>
                  <a:close/>
                </a:path>
                <a:path w="8254" h="12064">
                  <a:moveTo>
                    <a:pt x="5295" y="11468"/>
                  </a:moveTo>
                  <a:lnTo>
                    <a:pt x="5156" y="11430"/>
                  </a:lnTo>
                  <a:lnTo>
                    <a:pt x="5295" y="11468"/>
                  </a:lnTo>
                  <a:close/>
                </a:path>
                <a:path w="8254" h="12064">
                  <a:moveTo>
                    <a:pt x="6807" y="9664"/>
                  </a:moveTo>
                  <a:lnTo>
                    <a:pt x="6565" y="9588"/>
                  </a:lnTo>
                  <a:lnTo>
                    <a:pt x="6807" y="9664"/>
                  </a:lnTo>
                  <a:close/>
                </a:path>
                <a:path w="8254" h="12064">
                  <a:moveTo>
                    <a:pt x="6921" y="8763"/>
                  </a:moveTo>
                  <a:lnTo>
                    <a:pt x="6731" y="8750"/>
                  </a:lnTo>
                  <a:lnTo>
                    <a:pt x="6921" y="8763"/>
                  </a:lnTo>
                  <a:close/>
                </a:path>
                <a:path w="8254" h="12064">
                  <a:moveTo>
                    <a:pt x="7747" y="6451"/>
                  </a:move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2" name="object 6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324268" y="3142418"/>
              <a:ext cx="153941" cy="360925"/>
            </a:xfrm>
            <a:prstGeom prst="rect">
              <a:avLst/>
            </a:prstGeom>
          </p:spPr>
        </p:pic>
        <p:sp>
          <p:nvSpPr>
            <p:cNvPr id="63" name="object 63" descr=""/>
            <p:cNvSpPr/>
            <p:nvPr/>
          </p:nvSpPr>
          <p:spPr>
            <a:xfrm>
              <a:off x="4322965" y="3249193"/>
              <a:ext cx="130810" cy="256540"/>
            </a:xfrm>
            <a:custGeom>
              <a:avLst/>
              <a:gdLst/>
              <a:ahLst/>
              <a:cxnLst/>
              <a:rect l="l" t="t" r="r" b="b"/>
              <a:pathLst>
                <a:path w="130810" h="256539">
                  <a:moveTo>
                    <a:pt x="1905" y="24130"/>
                  </a:moveTo>
                  <a:lnTo>
                    <a:pt x="1892" y="22860"/>
                  </a:lnTo>
                  <a:lnTo>
                    <a:pt x="1778" y="24130"/>
                  </a:lnTo>
                  <a:lnTo>
                    <a:pt x="1905" y="24130"/>
                  </a:lnTo>
                  <a:close/>
                </a:path>
                <a:path w="130810" h="256539">
                  <a:moveTo>
                    <a:pt x="2565" y="18986"/>
                  </a:moveTo>
                  <a:close/>
                </a:path>
                <a:path w="130810" h="256539">
                  <a:moveTo>
                    <a:pt x="3149" y="36830"/>
                  </a:moveTo>
                  <a:lnTo>
                    <a:pt x="3022" y="36830"/>
                  </a:lnTo>
                  <a:lnTo>
                    <a:pt x="3149" y="36969"/>
                  </a:lnTo>
                  <a:lnTo>
                    <a:pt x="3149" y="36830"/>
                  </a:lnTo>
                  <a:close/>
                </a:path>
                <a:path w="130810" h="256539">
                  <a:moveTo>
                    <a:pt x="3581" y="38100"/>
                  </a:moveTo>
                  <a:lnTo>
                    <a:pt x="3479" y="37363"/>
                  </a:lnTo>
                  <a:lnTo>
                    <a:pt x="3149" y="36969"/>
                  </a:lnTo>
                  <a:lnTo>
                    <a:pt x="3149" y="38100"/>
                  </a:lnTo>
                  <a:lnTo>
                    <a:pt x="3581" y="38100"/>
                  </a:lnTo>
                  <a:close/>
                </a:path>
                <a:path w="130810" h="256539">
                  <a:moveTo>
                    <a:pt x="5219" y="46990"/>
                  </a:moveTo>
                  <a:lnTo>
                    <a:pt x="5156" y="46799"/>
                  </a:lnTo>
                  <a:lnTo>
                    <a:pt x="5092" y="46990"/>
                  </a:lnTo>
                  <a:lnTo>
                    <a:pt x="5219" y="46990"/>
                  </a:lnTo>
                  <a:close/>
                </a:path>
                <a:path w="130810" h="256539">
                  <a:moveTo>
                    <a:pt x="5791" y="50800"/>
                  </a:moveTo>
                  <a:lnTo>
                    <a:pt x="5105" y="49530"/>
                  </a:lnTo>
                  <a:lnTo>
                    <a:pt x="4394" y="48120"/>
                  </a:lnTo>
                  <a:lnTo>
                    <a:pt x="3937" y="47155"/>
                  </a:lnTo>
                  <a:lnTo>
                    <a:pt x="2933" y="48120"/>
                  </a:lnTo>
                  <a:lnTo>
                    <a:pt x="2857" y="48387"/>
                  </a:lnTo>
                  <a:lnTo>
                    <a:pt x="4241" y="50800"/>
                  </a:lnTo>
                  <a:lnTo>
                    <a:pt x="4635" y="49695"/>
                  </a:lnTo>
                  <a:lnTo>
                    <a:pt x="5791" y="50800"/>
                  </a:lnTo>
                  <a:close/>
                </a:path>
                <a:path w="130810" h="256539">
                  <a:moveTo>
                    <a:pt x="8013" y="34290"/>
                  </a:moveTo>
                  <a:close/>
                </a:path>
                <a:path w="130810" h="256539">
                  <a:moveTo>
                    <a:pt x="8597" y="35331"/>
                  </a:moveTo>
                  <a:lnTo>
                    <a:pt x="8483" y="34848"/>
                  </a:lnTo>
                  <a:lnTo>
                    <a:pt x="8331" y="34429"/>
                  </a:lnTo>
                  <a:lnTo>
                    <a:pt x="8382" y="33362"/>
                  </a:lnTo>
                  <a:lnTo>
                    <a:pt x="8432" y="33020"/>
                  </a:lnTo>
                  <a:lnTo>
                    <a:pt x="7823" y="33020"/>
                  </a:lnTo>
                  <a:lnTo>
                    <a:pt x="8013" y="34290"/>
                  </a:lnTo>
                  <a:lnTo>
                    <a:pt x="8191" y="34290"/>
                  </a:lnTo>
                  <a:lnTo>
                    <a:pt x="8293" y="35407"/>
                  </a:lnTo>
                  <a:lnTo>
                    <a:pt x="8331" y="34556"/>
                  </a:lnTo>
                  <a:lnTo>
                    <a:pt x="8597" y="35331"/>
                  </a:lnTo>
                  <a:close/>
                </a:path>
                <a:path w="130810" h="256539">
                  <a:moveTo>
                    <a:pt x="8953" y="24130"/>
                  </a:moveTo>
                  <a:lnTo>
                    <a:pt x="8648" y="22885"/>
                  </a:lnTo>
                  <a:lnTo>
                    <a:pt x="8661" y="24130"/>
                  </a:lnTo>
                  <a:lnTo>
                    <a:pt x="8953" y="24130"/>
                  </a:lnTo>
                  <a:close/>
                </a:path>
                <a:path w="130810" h="256539">
                  <a:moveTo>
                    <a:pt x="13157" y="52514"/>
                  </a:moveTo>
                  <a:lnTo>
                    <a:pt x="13055" y="52070"/>
                  </a:lnTo>
                  <a:lnTo>
                    <a:pt x="12852" y="52070"/>
                  </a:lnTo>
                  <a:lnTo>
                    <a:pt x="13157" y="52514"/>
                  </a:lnTo>
                  <a:close/>
                </a:path>
                <a:path w="130810" h="256539">
                  <a:moveTo>
                    <a:pt x="20713" y="2540"/>
                  </a:moveTo>
                  <a:lnTo>
                    <a:pt x="19392" y="1270"/>
                  </a:lnTo>
                  <a:lnTo>
                    <a:pt x="15963" y="2540"/>
                  </a:lnTo>
                  <a:lnTo>
                    <a:pt x="15252" y="3378"/>
                  </a:lnTo>
                  <a:lnTo>
                    <a:pt x="15633" y="3225"/>
                  </a:lnTo>
                  <a:lnTo>
                    <a:pt x="16548" y="2540"/>
                  </a:lnTo>
                  <a:lnTo>
                    <a:pt x="17424" y="2540"/>
                  </a:lnTo>
                  <a:lnTo>
                    <a:pt x="15633" y="3225"/>
                  </a:lnTo>
                  <a:lnTo>
                    <a:pt x="15430" y="3378"/>
                  </a:lnTo>
                  <a:lnTo>
                    <a:pt x="18351" y="3378"/>
                  </a:lnTo>
                  <a:lnTo>
                    <a:pt x="19316" y="2540"/>
                  </a:lnTo>
                  <a:lnTo>
                    <a:pt x="20713" y="2540"/>
                  </a:lnTo>
                  <a:close/>
                </a:path>
                <a:path w="130810" h="256539">
                  <a:moveTo>
                    <a:pt x="22034" y="1270"/>
                  </a:moveTo>
                  <a:lnTo>
                    <a:pt x="20980" y="1270"/>
                  </a:lnTo>
                  <a:lnTo>
                    <a:pt x="20713" y="2540"/>
                  </a:lnTo>
                  <a:lnTo>
                    <a:pt x="20955" y="2540"/>
                  </a:lnTo>
                  <a:lnTo>
                    <a:pt x="22034" y="1270"/>
                  </a:lnTo>
                  <a:close/>
                </a:path>
                <a:path w="130810" h="256539">
                  <a:moveTo>
                    <a:pt x="26835" y="74549"/>
                  </a:moveTo>
                  <a:lnTo>
                    <a:pt x="26708" y="74307"/>
                  </a:lnTo>
                  <a:lnTo>
                    <a:pt x="26835" y="74549"/>
                  </a:lnTo>
                  <a:close/>
                </a:path>
                <a:path w="130810" h="256539">
                  <a:moveTo>
                    <a:pt x="28067" y="88353"/>
                  </a:moveTo>
                  <a:lnTo>
                    <a:pt x="27444" y="87769"/>
                  </a:lnTo>
                  <a:lnTo>
                    <a:pt x="26466" y="88252"/>
                  </a:lnTo>
                  <a:lnTo>
                    <a:pt x="27482" y="89217"/>
                  </a:lnTo>
                  <a:lnTo>
                    <a:pt x="28067" y="88353"/>
                  </a:lnTo>
                  <a:close/>
                </a:path>
                <a:path w="130810" h="256539">
                  <a:moveTo>
                    <a:pt x="31623" y="3378"/>
                  </a:moveTo>
                  <a:lnTo>
                    <a:pt x="29959" y="1270"/>
                  </a:lnTo>
                  <a:lnTo>
                    <a:pt x="29197" y="1270"/>
                  </a:lnTo>
                  <a:lnTo>
                    <a:pt x="25984" y="0"/>
                  </a:lnTo>
                  <a:lnTo>
                    <a:pt x="25971" y="2540"/>
                  </a:lnTo>
                  <a:lnTo>
                    <a:pt x="23063" y="2540"/>
                  </a:lnTo>
                  <a:lnTo>
                    <a:pt x="23279" y="3378"/>
                  </a:lnTo>
                  <a:lnTo>
                    <a:pt x="31623" y="3378"/>
                  </a:lnTo>
                  <a:close/>
                </a:path>
                <a:path w="130810" h="256539">
                  <a:moveTo>
                    <a:pt x="33451" y="3175"/>
                  </a:moveTo>
                  <a:lnTo>
                    <a:pt x="32956" y="2540"/>
                  </a:lnTo>
                  <a:lnTo>
                    <a:pt x="31508" y="2540"/>
                  </a:lnTo>
                  <a:lnTo>
                    <a:pt x="33451" y="3175"/>
                  </a:lnTo>
                  <a:close/>
                </a:path>
                <a:path w="130810" h="256539">
                  <a:moveTo>
                    <a:pt x="34315" y="96913"/>
                  </a:moveTo>
                  <a:lnTo>
                    <a:pt x="34099" y="96520"/>
                  </a:lnTo>
                  <a:lnTo>
                    <a:pt x="34302" y="97790"/>
                  </a:lnTo>
                  <a:lnTo>
                    <a:pt x="34315" y="96913"/>
                  </a:lnTo>
                  <a:close/>
                </a:path>
                <a:path w="130810" h="256539">
                  <a:moveTo>
                    <a:pt x="35344" y="3810"/>
                  </a:moveTo>
                  <a:lnTo>
                    <a:pt x="33451" y="3175"/>
                  </a:lnTo>
                  <a:lnTo>
                    <a:pt x="34531" y="4572"/>
                  </a:lnTo>
                  <a:lnTo>
                    <a:pt x="35344" y="3810"/>
                  </a:lnTo>
                  <a:close/>
                </a:path>
                <a:path w="130810" h="256539">
                  <a:moveTo>
                    <a:pt x="36055" y="241300"/>
                  </a:moveTo>
                  <a:lnTo>
                    <a:pt x="35712" y="241300"/>
                  </a:lnTo>
                  <a:lnTo>
                    <a:pt x="35610" y="242570"/>
                  </a:lnTo>
                  <a:lnTo>
                    <a:pt x="36055" y="241300"/>
                  </a:lnTo>
                  <a:close/>
                </a:path>
                <a:path w="130810" h="256539">
                  <a:moveTo>
                    <a:pt x="36614" y="241300"/>
                  </a:moveTo>
                  <a:lnTo>
                    <a:pt x="36499" y="240030"/>
                  </a:lnTo>
                  <a:lnTo>
                    <a:pt x="36055" y="241300"/>
                  </a:lnTo>
                  <a:lnTo>
                    <a:pt x="36614" y="241300"/>
                  </a:lnTo>
                  <a:close/>
                </a:path>
                <a:path w="130810" h="256539">
                  <a:moveTo>
                    <a:pt x="36880" y="2971"/>
                  </a:moveTo>
                  <a:lnTo>
                    <a:pt x="34785" y="2552"/>
                  </a:lnTo>
                  <a:lnTo>
                    <a:pt x="36334" y="2895"/>
                  </a:lnTo>
                  <a:lnTo>
                    <a:pt x="36880" y="2971"/>
                  </a:lnTo>
                  <a:close/>
                </a:path>
                <a:path w="130810" h="256539">
                  <a:moveTo>
                    <a:pt x="38290" y="102374"/>
                  </a:moveTo>
                  <a:lnTo>
                    <a:pt x="36677" y="99060"/>
                  </a:lnTo>
                  <a:lnTo>
                    <a:pt x="37045" y="100330"/>
                  </a:lnTo>
                  <a:lnTo>
                    <a:pt x="35763" y="101600"/>
                  </a:lnTo>
                  <a:lnTo>
                    <a:pt x="38290" y="102374"/>
                  </a:lnTo>
                  <a:close/>
                </a:path>
                <a:path w="130810" h="256539">
                  <a:moveTo>
                    <a:pt x="38519" y="102870"/>
                  </a:moveTo>
                  <a:lnTo>
                    <a:pt x="38468" y="102438"/>
                  </a:lnTo>
                  <a:lnTo>
                    <a:pt x="38290" y="102374"/>
                  </a:lnTo>
                  <a:lnTo>
                    <a:pt x="38519" y="102870"/>
                  </a:lnTo>
                  <a:close/>
                </a:path>
                <a:path w="130810" h="256539">
                  <a:moveTo>
                    <a:pt x="41757" y="248920"/>
                  </a:moveTo>
                  <a:lnTo>
                    <a:pt x="40284" y="248920"/>
                  </a:lnTo>
                  <a:lnTo>
                    <a:pt x="40233" y="249669"/>
                  </a:lnTo>
                  <a:lnTo>
                    <a:pt x="41757" y="248920"/>
                  </a:lnTo>
                  <a:close/>
                </a:path>
                <a:path w="130810" h="256539">
                  <a:moveTo>
                    <a:pt x="46291" y="13970"/>
                  </a:moveTo>
                  <a:lnTo>
                    <a:pt x="46075" y="13360"/>
                  </a:lnTo>
                  <a:lnTo>
                    <a:pt x="45237" y="13106"/>
                  </a:lnTo>
                  <a:lnTo>
                    <a:pt x="46291" y="13970"/>
                  </a:lnTo>
                  <a:close/>
                </a:path>
                <a:path w="130810" h="256539">
                  <a:moveTo>
                    <a:pt x="51435" y="116840"/>
                  </a:moveTo>
                  <a:lnTo>
                    <a:pt x="51295" y="115570"/>
                  </a:lnTo>
                  <a:lnTo>
                    <a:pt x="50495" y="115570"/>
                  </a:lnTo>
                  <a:lnTo>
                    <a:pt x="51435" y="116840"/>
                  </a:lnTo>
                  <a:close/>
                </a:path>
                <a:path w="130810" h="256539">
                  <a:moveTo>
                    <a:pt x="51866" y="115570"/>
                  </a:moveTo>
                  <a:lnTo>
                    <a:pt x="51257" y="115201"/>
                  </a:lnTo>
                  <a:lnTo>
                    <a:pt x="51295" y="115570"/>
                  </a:lnTo>
                  <a:lnTo>
                    <a:pt x="51866" y="115570"/>
                  </a:lnTo>
                  <a:close/>
                </a:path>
                <a:path w="130810" h="256539">
                  <a:moveTo>
                    <a:pt x="55257" y="10477"/>
                  </a:moveTo>
                  <a:lnTo>
                    <a:pt x="54038" y="10147"/>
                  </a:lnTo>
                  <a:lnTo>
                    <a:pt x="55079" y="10744"/>
                  </a:lnTo>
                  <a:lnTo>
                    <a:pt x="55257" y="10477"/>
                  </a:lnTo>
                  <a:close/>
                </a:path>
                <a:path w="130810" h="256539">
                  <a:moveTo>
                    <a:pt x="55359" y="247434"/>
                  </a:moveTo>
                  <a:lnTo>
                    <a:pt x="54940" y="247408"/>
                  </a:lnTo>
                  <a:lnTo>
                    <a:pt x="54940" y="247624"/>
                  </a:lnTo>
                  <a:lnTo>
                    <a:pt x="55359" y="247434"/>
                  </a:lnTo>
                  <a:close/>
                </a:path>
                <a:path w="130810" h="256539">
                  <a:moveTo>
                    <a:pt x="56870" y="16510"/>
                  </a:moveTo>
                  <a:lnTo>
                    <a:pt x="56451" y="16230"/>
                  </a:lnTo>
                  <a:lnTo>
                    <a:pt x="56184" y="16510"/>
                  </a:lnTo>
                  <a:lnTo>
                    <a:pt x="56870" y="16510"/>
                  </a:lnTo>
                  <a:close/>
                </a:path>
                <a:path w="130810" h="256539">
                  <a:moveTo>
                    <a:pt x="57810" y="175260"/>
                  </a:moveTo>
                  <a:lnTo>
                    <a:pt x="52158" y="175260"/>
                  </a:lnTo>
                  <a:lnTo>
                    <a:pt x="49771" y="175260"/>
                  </a:lnTo>
                  <a:lnTo>
                    <a:pt x="49695" y="176530"/>
                  </a:lnTo>
                  <a:lnTo>
                    <a:pt x="57289" y="176530"/>
                  </a:lnTo>
                  <a:lnTo>
                    <a:pt x="56730" y="180340"/>
                  </a:lnTo>
                  <a:lnTo>
                    <a:pt x="57658" y="179070"/>
                  </a:lnTo>
                  <a:lnTo>
                    <a:pt x="57759" y="176530"/>
                  </a:lnTo>
                  <a:lnTo>
                    <a:pt x="57810" y="175260"/>
                  </a:lnTo>
                  <a:close/>
                </a:path>
                <a:path w="130810" h="256539">
                  <a:moveTo>
                    <a:pt x="62941" y="118110"/>
                  </a:moveTo>
                  <a:lnTo>
                    <a:pt x="60782" y="115570"/>
                  </a:lnTo>
                  <a:lnTo>
                    <a:pt x="60109" y="118110"/>
                  </a:lnTo>
                  <a:lnTo>
                    <a:pt x="62941" y="118110"/>
                  </a:lnTo>
                  <a:close/>
                </a:path>
                <a:path w="130810" h="256539">
                  <a:moveTo>
                    <a:pt x="65684" y="149860"/>
                  </a:moveTo>
                  <a:lnTo>
                    <a:pt x="65252" y="149860"/>
                  </a:lnTo>
                  <a:lnTo>
                    <a:pt x="64973" y="151130"/>
                  </a:lnTo>
                  <a:lnTo>
                    <a:pt x="65405" y="151130"/>
                  </a:lnTo>
                  <a:lnTo>
                    <a:pt x="65684" y="149860"/>
                  </a:lnTo>
                  <a:close/>
                </a:path>
                <a:path w="130810" h="256539">
                  <a:moveTo>
                    <a:pt x="68287" y="125730"/>
                  </a:moveTo>
                  <a:lnTo>
                    <a:pt x="67830" y="124460"/>
                  </a:lnTo>
                  <a:lnTo>
                    <a:pt x="67360" y="123190"/>
                  </a:lnTo>
                  <a:lnTo>
                    <a:pt x="65989" y="121920"/>
                  </a:lnTo>
                  <a:lnTo>
                    <a:pt x="64884" y="120650"/>
                  </a:lnTo>
                  <a:lnTo>
                    <a:pt x="64020" y="119380"/>
                  </a:lnTo>
                  <a:lnTo>
                    <a:pt x="59778" y="119380"/>
                  </a:lnTo>
                  <a:lnTo>
                    <a:pt x="54305" y="119380"/>
                  </a:lnTo>
                  <a:lnTo>
                    <a:pt x="53873" y="119380"/>
                  </a:lnTo>
                  <a:lnTo>
                    <a:pt x="52273" y="119380"/>
                  </a:lnTo>
                  <a:lnTo>
                    <a:pt x="54343" y="120650"/>
                  </a:lnTo>
                  <a:lnTo>
                    <a:pt x="55118" y="120650"/>
                  </a:lnTo>
                  <a:lnTo>
                    <a:pt x="54673" y="121920"/>
                  </a:lnTo>
                  <a:lnTo>
                    <a:pt x="57327" y="123190"/>
                  </a:lnTo>
                  <a:lnTo>
                    <a:pt x="58369" y="123190"/>
                  </a:lnTo>
                  <a:lnTo>
                    <a:pt x="60159" y="125044"/>
                  </a:lnTo>
                  <a:lnTo>
                    <a:pt x="60159" y="125234"/>
                  </a:lnTo>
                  <a:lnTo>
                    <a:pt x="60312" y="125679"/>
                  </a:lnTo>
                  <a:lnTo>
                    <a:pt x="60413" y="125945"/>
                  </a:lnTo>
                  <a:lnTo>
                    <a:pt x="60528" y="126212"/>
                  </a:lnTo>
                  <a:lnTo>
                    <a:pt x="60642" y="126339"/>
                  </a:lnTo>
                  <a:lnTo>
                    <a:pt x="60947" y="126453"/>
                  </a:lnTo>
                  <a:lnTo>
                    <a:pt x="60871" y="126009"/>
                  </a:lnTo>
                  <a:lnTo>
                    <a:pt x="60769" y="125679"/>
                  </a:lnTo>
                  <a:lnTo>
                    <a:pt x="60845" y="124460"/>
                  </a:lnTo>
                  <a:lnTo>
                    <a:pt x="63017" y="125730"/>
                  </a:lnTo>
                  <a:lnTo>
                    <a:pt x="61328" y="125730"/>
                  </a:lnTo>
                  <a:lnTo>
                    <a:pt x="62509" y="127000"/>
                  </a:lnTo>
                  <a:lnTo>
                    <a:pt x="62128" y="128270"/>
                  </a:lnTo>
                  <a:lnTo>
                    <a:pt x="61341" y="128270"/>
                  </a:lnTo>
                  <a:lnTo>
                    <a:pt x="61709" y="129540"/>
                  </a:lnTo>
                  <a:lnTo>
                    <a:pt x="62382" y="132080"/>
                  </a:lnTo>
                  <a:lnTo>
                    <a:pt x="62382" y="134620"/>
                  </a:lnTo>
                  <a:lnTo>
                    <a:pt x="61633" y="133350"/>
                  </a:lnTo>
                  <a:lnTo>
                    <a:pt x="61493" y="132080"/>
                  </a:lnTo>
                  <a:lnTo>
                    <a:pt x="61353" y="130810"/>
                  </a:lnTo>
                  <a:lnTo>
                    <a:pt x="60858" y="129540"/>
                  </a:lnTo>
                  <a:lnTo>
                    <a:pt x="60731" y="133350"/>
                  </a:lnTo>
                  <a:lnTo>
                    <a:pt x="61252" y="134620"/>
                  </a:lnTo>
                  <a:lnTo>
                    <a:pt x="61188" y="133350"/>
                  </a:lnTo>
                  <a:lnTo>
                    <a:pt x="60934" y="133350"/>
                  </a:lnTo>
                  <a:lnTo>
                    <a:pt x="61150" y="132080"/>
                  </a:lnTo>
                  <a:lnTo>
                    <a:pt x="62001" y="134620"/>
                  </a:lnTo>
                  <a:lnTo>
                    <a:pt x="62280" y="135890"/>
                  </a:lnTo>
                  <a:lnTo>
                    <a:pt x="61925" y="138430"/>
                  </a:lnTo>
                  <a:lnTo>
                    <a:pt x="59715" y="138430"/>
                  </a:lnTo>
                  <a:lnTo>
                    <a:pt x="60375" y="146050"/>
                  </a:lnTo>
                  <a:lnTo>
                    <a:pt x="58153" y="147320"/>
                  </a:lnTo>
                  <a:lnTo>
                    <a:pt x="58127" y="152400"/>
                  </a:lnTo>
                  <a:lnTo>
                    <a:pt x="55880" y="156210"/>
                  </a:lnTo>
                  <a:lnTo>
                    <a:pt x="54622" y="161290"/>
                  </a:lnTo>
                  <a:lnTo>
                    <a:pt x="56896" y="160020"/>
                  </a:lnTo>
                  <a:lnTo>
                    <a:pt x="54241" y="163830"/>
                  </a:lnTo>
                  <a:lnTo>
                    <a:pt x="56159" y="163830"/>
                  </a:lnTo>
                  <a:lnTo>
                    <a:pt x="55943" y="165100"/>
                  </a:lnTo>
                  <a:lnTo>
                    <a:pt x="55626" y="165100"/>
                  </a:lnTo>
                  <a:lnTo>
                    <a:pt x="53492" y="168910"/>
                  </a:lnTo>
                  <a:lnTo>
                    <a:pt x="52705" y="168910"/>
                  </a:lnTo>
                  <a:lnTo>
                    <a:pt x="53428" y="167640"/>
                  </a:lnTo>
                  <a:lnTo>
                    <a:pt x="52984" y="167640"/>
                  </a:lnTo>
                  <a:lnTo>
                    <a:pt x="52070" y="170180"/>
                  </a:lnTo>
                  <a:lnTo>
                    <a:pt x="51904" y="168910"/>
                  </a:lnTo>
                  <a:lnTo>
                    <a:pt x="50901" y="170180"/>
                  </a:lnTo>
                  <a:lnTo>
                    <a:pt x="51650" y="170180"/>
                  </a:lnTo>
                  <a:lnTo>
                    <a:pt x="51549" y="171450"/>
                  </a:lnTo>
                  <a:lnTo>
                    <a:pt x="50838" y="172720"/>
                  </a:lnTo>
                  <a:lnTo>
                    <a:pt x="52311" y="170180"/>
                  </a:lnTo>
                  <a:lnTo>
                    <a:pt x="52197" y="173990"/>
                  </a:lnTo>
                  <a:lnTo>
                    <a:pt x="57848" y="173990"/>
                  </a:lnTo>
                  <a:lnTo>
                    <a:pt x="60121" y="171450"/>
                  </a:lnTo>
                  <a:lnTo>
                    <a:pt x="60248" y="168910"/>
                  </a:lnTo>
                  <a:lnTo>
                    <a:pt x="60375" y="166370"/>
                  </a:lnTo>
                  <a:lnTo>
                    <a:pt x="63512" y="163830"/>
                  </a:lnTo>
                  <a:lnTo>
                    <a:pt x="63322" y="160020"/>
                  </a:lnTo>
                  <a:lnTo>
                    <a:pt x="63119" y="156210"/>
                  </a:lnTo>
                  <a:lnTo>
                    <a:pt x="64833" y="152400"/>
                  </a:lnTo>
                  <a:lnTo>
                    <a:pt x="64516" y="151130"/>
                  </a:lnTo>
                  <a:lnTo>
                    <a:pt x="64973" y="151130"/>
                  </a:lnTo>
                  <a:lnTo>
                    <a:pt x="64808" y="149860"/>
                  </a:lnTo>
                  <a:lnTo>
                    <a:pt x="65417" y="144780"/>
                  </a:lnTo>
                  <a:lnTo>
                    <a:pt x="66382" y="140970"/>
                  </a:lnTo>
                  <a:lnTo>
                    <a:pt x="67398" y="134620"/>
                  </a:lnTo>
                  <a:lnTo>
                    <a:pt x="68097" y="129540"/>
                  </a:lnTo>
                  <a:lnTo>
                    <a:pt x="68287" y="125730"/>
                  </a:lnTo>
                  <a:close/>
                </a:path>
                <a:path w="130810" h="256539">
                  <a:moveTo>
                    <a:pt x="81521" y="33642"/>
                  </a:moveTo>
                  <a:lnTo>
                    <a:pt x="80899" y="33020"/>
                  </a:lnTo>
                  <a:lnTo>
                    <a:pt x="80937" y="33362"/>
                  </a:lnTo>
                  <a:lnTo>
                    <a:pt x="81267" y="34290"/>
                  </a:lnTo>
                  <a:lnTo>
                    <a:pt x="81521" y="33642"/>
                  </a:lnTo>
                  <a:close/>
                </a:path>
                <a:path w="130810" h="256539">
                  <a:moveTo>
                    <a:pt x="81940" y="33020"/>
                  </a:moveTo>
                  <a:lnTo>
                    <a:pt x="81445" y="31750"/>
                  </a:lnTo>
                  <a:lnTo>
                    <a:pt x="81521" y="33020"/>
                  </a:lnTo>
                  <a:lnTo>
                    <a:pt x="81749" y="33020"/>
                  </a:lnTo>
                  <a:lnTo>
                    <a:pt x="81940" y="33020"/>
                  </a:lnTo>
                  <a:close/>
                </a:path>
                <a:path w="130810" h="256539">
                  <a:moveTo>
                    <a:pt x="82156" y="34290"/>
                  </a:moveTo>
                  <a:lnTo>
                    <a:pt x="81749" y="33020"/>
                  </a:lnTo>
                  <a:lnTo>
                    <a:pt x="81521" y="33642"/>
                  </a:lnTo>
                  <a:lnTo>
                    <a:pt x="82156" y="34290"/>
                  </a:lnTo>
                  <a:close/>
                </a:path>
                <a:path w="130810" h="256539">
                  <a:moveTo>
                    <a:pt x="84201" y="45656"/>
                  </a:moveTo>
                  <a:lnTo>
                    <a:pt x="84112" y="45859"/>
                  </a:lnTo>
                  <a:lnTo>
                    <a:pt x="84112" y="46062"/>
                  </a:lnTo>
                  <a:lnTo>
                    <a:pt x="84188" y="45859"/>
                  </a:lnTo>
                  <a:lnTo>
                    <a:pt x="84201" y="45656"/>
                  </a:lnTo>
                  <a:close/>
                </a:path>
                <a:path w="130810" h="256539">
                  <a:moveTo>
                    <a:pt x="85737" y="248920"/>
                  </a:moveTo>
                  <a:lnTo>
                    <a:pt x="77330" y="248920"/>
                  </a:lnTo>
                  <a:lnTo>
                    <a:pt x="73634" y="248920"/>
                  </a:lnTo>
                  <a:lnTo>
                    <a:pt x="70916" y="248920"/>
                  </a:lnTo>
                  <a:lnTo>
                    <a:pt x="65798" y="248920"/>
                  </a:lnTo>
                  <a:lnTo>
                    <a:pt x="65633" y="250190"/>
                  </a:lnTo>
                  <a:lnTo>
                    <a:pt x="62255" y="248920"/>
                  </a:lnTo>
                  <a:lnTo>
                    <a:pt x="63233" y="248920"/>
                  </a:lnTo>
                  <a:lnTo>
                    <a:pt x="58470" y="247650"/>
                  </a:lnTo>
                  <a:lnTo>
                    <a:pt x="57188" y="247650"/>
                  </a:lnTo>
                  <a:lnTo>
                    <a:pt x="56565" y="248920"/>
                  </a:lnTo>
                  <a:lnTo>
                    <a:pt x="54991" y="248920"/>
                  </a:lnTo>
                  <a:lnTo>
                    <a:pt x="54927" y="247650"/>
                  </a:lnTo>
                  <a:lnTo>
                    <a:pt x="52781" y="248920"/>
                  </a:lnTo>
                  <a:lnTo>
                    <a:pt x="51587" y="247650"/>
                  </a:lnTo>
                  <a:lnTo>
                    <a:pt x="50088" y="248920"/>
                  </a:lnTo>
                  <a:lnTo>
                    <a:pt x="51295" y="248920"/>
                  </a:lnTo>
                  <a:lnTo>
                    <a:pt x="48983" y="250190"/>
                  </a:lnTo>
                  <a:lnTo>
                    <a:pt x="45466" y="248920"/>
                  </a:lnTo>
                  <a:lnTo>
                    <a:pt x="41846" y="248920"/>
                  </a:lnTo>
                  <a:lnTo>
                    <a:pt x="40195" y="250190"/>
                  </a:lnTo>
                  <a:lnTo>
                    <a:pt x="40233" y="249669"/>
                  </a:lnTo>
                  <a:lnTo>
                    <a:pt x="39166" y="250190"/>
                  </a:lnTo>
                  <a:lnTo>
                    <a:pt x="40195" y="248920"/>
                  </a:lnTo>
                  <a:lnTo>
                    <a:pt x="41211" y="247650"/>
                  </a:lnTo>
                  <a:lnTo>
                    <a:pt x="38912" y="248920"/>
                  </a:lnTo>
                  <a:lnTo>
                    <a:pt x="34493" y="248920"/>
                  </a:lnTo>
                  <a:lnTo>
                    <a:pt x="34937" y="247650"/>
                  </a:lnTo>
                  <a:lnTo>
                    <a:pt x="34645" y="247650"/>
                  </a:lnTo>
                  <a:lnTo>
                    <a:pt x="34899" y="245110"/>
                  </a:lnTo>
                  <a:lnTo>
                    <a:pt x="35725" y="243840"/>
                  </a:lnTo>
                  <a:lnTo>
                    <a:pt x="36271" y="242570"/>
                  </a:lnTo>
                  <a:lnTo>
                    <a:pt x="36804" y="241300"/>
                  </a:lnTo>
                  <a:lnTo>
                    <a:pt x="35788" y="242570"/>
                  </a:lnTo>
                  <a:lnTo>
                    <a:pt x="35610" y="242570"/>
                  </a:lnTo>
                  <a:lnTo>
                    <a:pt x="34950" y="242570"/>
                  </a:lnTo>
                  <a:lnTo>
                    <a:pt x="35496" y="241300"/>
                  </a:lnTo>
                  <a:lnTo>
                    <a:pt x="35712" y="241300"/>
                  </a:lnTo>
                  <a:lnTo>
                    <a:pt x="35814" y="240030"/>
                  </a:lnTo>
                  <a:lnTo>
                    <a:pt x="36741" y="238760"/>
                  </a:lnTo>
                  <a:lnTo>
                    <a:pt x="37376" y="240030"/>
                  </a:lnTo>
                  <a:lnTo>
                    <a:pt x="37172" y="241300"/>
                  </a:lnTo>
                  <a:lnTo>
                    <a:pt x="37896" y="238760"/>
                  </a:lnTo>
                  <a:lnTo>
                    <a:pt x="38112" y="238760"/>
                  </a:lnTo>
                  <a:lnTo>
                    <a:pt x="38392" y="240030"/>
                  </a:lnTo>
                  <a:lnTo>
                    <a:pt x="38277" y="238760"/>
                  </a:lnTo>
                  <a:lnTo>
                    <a:pt x="41211" y="236220"/>
                  </a:lnTo>
                  <a:lnTo>
                    <a:pt x="40513" y="234950"/>
                  </a:lnTo>
                  <a:lnTo>
                    <a:pt x="40830" y="234950"/>
                  </a:lnTo>
                  <a:lnTo>
                    <a:pt x="42595" y="229489"/>
                  </a:lnTo>
                  <a:lnTo>
                    <a:pt x="44005" y="224790"/>
                  </a:lnTo>
                  <a:lnTo>
                    <a:pt x="43205" y="224790"/>
                  </a:lnTo>
                  <a:lnTo>
                    <a:pt x="43865" y="223520"/>
                  </a:lnTo>
                  <a:lnTo>
                    <a:pt x="43548" y="222250"/>
                  </a:lnTo>
                  <a:lnTo>
                    <a:pt x="44653" y="219710"/>
                  </a:lnTo>
                  <a:lnTo>
                    <a:pt x="46228" y="215900"/>
                  </a:lnTo>
                  <a:lnTo>
                    <a:pt x="47117" y="213360"/>
                  </a:lnTo>
                  <a:lnTo>
                    <a:pt x="47244" y="212090"/>
                  </a:lnTo>
                  <a:lnTo>
                    <a:pt x="47371" y="210820"/>
                  </a:lnTo>
                  <a:lnTo>
                    <a:pt x="46609" y="212090"/>
                  </a:lnTo>
                  <a:lnTo>
                    <a:pt x="46418" y="210820"/>
                  </a:lnTo>
                  <a:lnTo>
                    <a:pt x="47218" y="210820"/>
                  </a:lnTo>
                  <a:lnTo>
                    <a:pt x="48094" y="208280"/>
                  </a:lnTo>
                  <a:lnTo>
                    <a:pt x="48145" y="209550"/>
                  </a:lnTo>
                  <a:lnTo>
                    <a:pt x="48475" y="208280"/>
                  </a:lnTo>
                  <a:lnTo>
                    <a:pt x="49110" y="205740"/>
                  </a:lnTo>
                  <a:lnTo>
                    <a:pt x="49428" y="204470"/>
                  </a:lnTo>
                  <a:lnTo>
                    <a:pt x="50203" y="200660"/>
                  </a:lnTo>
                  <a:lnTo>
                    <a:pt x="49263" y="200660"/>
                  </a:lnTo>
                  <a:lnTo>
                    <a:pt x="49390" y="199390"/>
                  </a:lnTo>
                  <a:lnTo>
                    <a:pt x="50495" y="199390"/>
                  </a:lnTo>
                  <a:lnTo>
                    <a:pt x="50901" y="193040"/>
                  </a:lnTo>
                  <a:lnTo>
                    <a:pt x="56273" y="187960"/>
                  </a:lnTo>
                  <a:lnTo>
                    <a:pt x="56210" y="186690"/>
                  </a:lnTo>
                  <a:lnTo>
                    <a:pt x="55994" y="182880"/>
                  </a:lnTo>
                  <a:lnTo>
                    <a:pt x="56527" y="179070"/>
                  </a:lnTo>
                  <a:lnTo>
                    <a:pt x="56908" y="177800"/>
                  </a:lnTo>
                  <a:lnTo>
                    <a:pt x="49631" y="177800"/>
                  </a:lnTo>
                  <a:lnTo>
                    <a:pt x="49174" y="177800"/>
                  </a:lnTo>
                  <a:lnTo>
                    <a:pt x="47193" y="184150"/>
                  </a:lnTo>
                  <a:lnTo>
                    <a:pt x="48069" y="185420"/>
                  </a:lnTo>
                  <a:lnTo>
                    <a:pt x="47764" y="186690"/>
                  </a:lnTo>
                  <a:lnTo>
                    <a:pt x="47129" y="186690"/>
                  </a:lnTo>
                  <a:lnTo>
                    <a:pt x="47256" y="185420"/>
                  </a:lnTo>
                  <a:lnTo>
                    <a:pt x="45643" y="190500"/>
                  </a:lnTo>
                  <a:lnTo>
                    <a:pt x="45745" y="196850"/>
                  </a:lnTo>
                  <a:lnTo>
                    <a:pt x="43789" y="199390"/>
                  </a:lnTo>
                  <a:lnTo>
                    <a:pt x="43459" y="199390"/>
                  </a:lnTo>
                  <a:lnTo>
                    <a:pt x="43319" y="200660"/>
                  </a:lnTo>
                  <a:lnTo>
                    <a:pt x="43840" y="200660"/>
                  </a:lnTo>
                  <a:lnTo>
                    <a:pt x="43078" y="201930"/>
                  </a:lnTo>
                  <a:lnTo>
                    <a:pt x="42583" y="201930"/>
                  </a:lnTo>
                  <a:lnTo>
                    <a:pt x="42697" y="204470"/>
                  </a:lnTo>
                  <a:lnTo>
                    <a:pt x="42087" y="205740"/>
                  </a:lnTo>
                  <a:lnTo>
                    <a:pt x="41884" y="204470"/>
                  </a:lnTo>
                  <a:lnTo>
                    <a:pt x="39966" y="209550"/>
                  </a:lnTo>
                  <a:lnTo>
                    <a:pt x="41021" y="212090"/>
                  </a:lnTo>
                  <a:lnTo>
                    <a:pt x="40119" y="215900"/>
                  </a:lnTo>
                  <a:lnTo>
                    <a:pt x="38836" y="215900"/>
                  </a:lnTo>
                  <a:lnTo>
                    <a:pt x="36487" y="220980"/>
                  </a:lnTo>
                  <a:lnTo>
                    <a:pt x="36334" y="220980"/>
                  </a:lnTo>
                  <a:lnTo>
                    <a:pt x="34455" y="226060"/>
                  </a:lnTo>
                  <a:lnTo>
                    <a:pt x="34328" y="229870"/>
                  </a:lnTo>
                  <a:lnTo>
                    <a:pt x="33020" y="234950"/>
                  </a:lnTo>
                  <a:lnTo>
                    <a:pt x="31813" y="234950"/>
                  </a:lnTo>
                  <a:lnTo>
                    <a:pt x="30327" y="237490"/>
                  </a:lnTo>
                  <a:lnTo>
                    <a:pt x="28765" y="240030"/>
                  </a:lnTo>
                  <a:lnTo>
                    <a:pt x="28016" y="241300"/>
                  </a:lnTo>
                  <a:lnTo>
                    <a:pt x="27228" y="243840"/>
                  </a:lnTo>
                  <a:lnTo>
                    <a:pt x="26504" y="246380"/>
                  </a:lnTo>
                  <a:lnTo>
                    <a:pt x="26365" y="247650"/>
                  </a:lnTo>
                  <a:lnTo>
                    <a:pt x="26568" y="248920"/>
                  </a:lnTo>
                  <a:lnTo>
                    <a:pt x="26708" y="250190"/>
                  </a:lnTo>
                  <a:lnTo>
                    <a:pt x="27152" y="251460"/>
                  </a:lnTo>
                  <a:lnTo>
                    <a:pt x="27774" y="252730"/>
                  </a:lnTo>
                  <a:lnTo>
                    <a:pt x="27203" y="251460"/>
                  </a:lnTo>
                  <a:lnTo>
                    <a:pt x="28727" y="252730"/>
                  </a:lnTo>
                  <a:lnTo>
                    <a:pt x="29921" y="252730"/>
                  </a:lnTo>
                  <a:lnTo>
                    <a:pt x="30581" y="254000"/>
                  </a:lnTo>
                  <a:lnTo>
                    <a:pt x="31813" y="254000"/>
                  </a:lnTo>
                  <a:lnTo>
                    <a:pt x="32677" y="255270"/>
                  </a:lnTo>
                  <a:lnTo>
                    <a:pt x="33286" y="255270"/>
                  </a:lnTo>
                  <a:lnTo>
                    <a:pt x="34175" y="256540"/>
                  </a:lnTo>
                  <a:lnTo>
                    <a:pt x="39611" y="256540"/>
                  </a:lnTo>
                  <a:lnTo>
                    <a:pt x="39941" y="255270"/>
                  </a:lnTo>
                  <a:lnTo>
                    <a:pt x="41973" y="256184"/>
                  </a:lnTo>
                  <a:lnTo>
                    <a:pt x="41567" y="256336"/>
                  </a:lnTo>
                  <a:lnTo>
                    <a:pt x="42075" y="256235"/>
                  </a:lnTo>
                  <a:lnTo>
                    <a:pt x="42786" y="256540"/>
                  </a:lnTo>
                  <a:lnTo>
                    <a:pt x="46164" y="255270"/>
                  </a:lnTo>
                  <a:lnTo>
                    <a:pt x="59817" y="255270"/>
                  </a:lnTo>
                  <a:lnTo>
                    <a:pt x="63233" y="256540"/>
                  </a:lnTo>
                  <a:lnTo>
                    <a:pt x="64960" y="256540"/>
                  </a:lnTo>
                  <a:lnTo>
                    <a:pt x="69265" y="255270"/>
                  </a:lnTo>
                  <a:lnTo>
                    <a:pt x="68414" y="256540"/>
                  </a:lnTo>
                  <a:lnTo>
                    <a:pt x="70891" y="256540"/>
                  </a:lnTo>
                  <a:lnTo>
                    <a:pt x="71348" y="254000"/>
                  </a:lnTo>
                  <a:lnTo>
                    <a:pt x="73558" y="254000"/>
                  </a:lnTo>
                  <a:lnTo>
                    <a:pt x="74358" y="255270"/>
                  </a:lnTo>
                  <a:lnTo>
                    <a:pt x="78943" y="254000"/>
                  </a:lnTo>
                  <a:lnTo>
                    <a:pt x="80886" y="254000"/>
                  </a:lnTo>
                  <a:lnTo>
                    <a:pt x="83654" y="251460"/>
                  </a:lnTo>
                  <a:lnTo>
                    <a:pt x="85013" y="250190"/>
                  </a:lnTo>
                  <a:lnTo>
                    <a:pt x="85737" y="248920"/>
                  </a:lnTo>
                  <a:close/>
                </a:path>
                <a:path w="130810" h="256539">
                  <a:moveTo>
                    <a:pt x="87630" y="223520"/>
                  </a:moveTo>
                  <a:lnTo>
                    <a:pt x="87109" y="223520"/>
                  </a:lnTo>
                  <a:lnTo>
                    <a:pt x="86233" y="224790"/>
                  </a:lnTo>
                  <a:lnTo>
                    <a:pt x="87630" y="223520"/>
                  </a:lnTo>
                  <a:close/>
                </a:path>
                <a:path w="130810" h="256539">
                  <a:moveTo>
                    <a:pt x="87769" y="44450"/>
                  </a:moveTo>
                  <a:lnTo>
                    <a:pt x="87160" y="43180"/>
                  </a:lnTo>
                  <a:lnTo>
                    <a:pt x="87769" y="44450"/>
                  </a:lnTo>
                  <a:close/>
                </a:path>
                <a:path w="130810" h="256539">
                  <a:moveTo>
                    <a:pt x="91909" y="64795"/>
                  </a:moveTo>
                  <a:close/>
                </a:path>
                <a:path w="130810" h="256539">
                  <a:moveTo>
                    <a:pt x="91935" y="229870"/>
                  </a:moveTo>
                  <a:lnTo>
                    <a:pt x="91782" y="229489"/>
                  </a:lnTo>
                  <a:lnTo>
                    <a:pt x="91465" y="229870"/>
                  </a:lnTo>
                  <a:lnTo>
                    <a:pt x="91935" y="229870"/>
                  </a:lnTo>
                  <a:close/>
                </a:path>
                <a:path w="130810" h="256539">
                  <a:moveTo>
                    <a:pt x="92532" y="228600"/>
                  </a:moveTo>
                  <a:lnTo>
                    <a:pt x="91401" y="228600"/>
                  </a:lnTo>
                  <a:lnTo>
                    <a:pt x="91782" y="229489"/>
                  </a:lnTo>
                  <a:lnTo>
                    <a:pt x="92532" y="228600"/>
                  </a:lnTo>
                  <a:close/>
                </a:path>
                <a:path w="130810" h="256539">
                  <a:moveTo>
                    <a:pt x="95592" y="63080"/>
                  </a:moveTo>
                  <a:lnTo>
                    <a:pt x="95110" y="61569"/>
                  </a:lnTo>
                  <a:lnTo>
                    <a:pt x="95326" y="61569"/>
                  </a:lnTo>
                  <a:lnTo>
                    <a:pt x="94399" y="60706"/>
                  </a:lnTo>
                  <a:lnTo>
                    <a:pt x="94703" y="61836"/>
                  </a:lnTo>
                  <a:lnTo>
                    <a:pt x="95592" y="63080"/>
                  </a:lnTo>
                  <a:close/>
                </a:path>
                <a:path w="130810" h="256539">
                  <a:moveTo>
                    <a:pt x="95948" y="72390"/>
                  </a:moveTo>
                  <a:lnTo>
                    <a:pt x="95783" y="72186"/>
                  </a:lnTo>
                  <a:lnTo>
                    <a:pt x="95872" y="72390"/>
                  </a:lnTo>
                  <a:close/>
                </a:path>
                <a:path w="130810" h="256539">
                  <a:moveTo>
                    <a:pt x="96113" y="66040"/>
                  </a:moveTo>
                  <a:lnTo>
                    <a:pt x="95745" y="64770"/>
                  </a:lnTo>
                  <a:lnTo>
                    <a:pt x="95542" y="64770"/>
                  </a:lnTo>
                  <a:lnTo>
                    <a:pt x="96113" y="66040"/>
                  </a:lnTo>
                  <a:close/>
                </a:path>
                <a:path w="130810" h="256539">
                  <a:moveTo>
                    <a:pt x="96431" y="73660"/>
                  </a:moveTo>
                  <a:lnTo>
                    <a:pt x="95872" y="72390"/>
                  </a:lnTo>
                  <a:lnTo>
                    <a:pt x="95135" y="72390"/>
                  </a:lnTo>
                  <a:lnTo>
                    <a:pt x="96431" y="73660"/>
                  </a:lnTo>
                  <a:close/>
                </a:path>
                <a:path w="130810" h="256539">
                  <a:moveTo>
                    <a:pt x="98094" y="193040"/>
                  </a:moveTo>
                  <a:lnTo>
                    <a:pt x="97561" y="193040"/>
                  </a:lnTo>
                  <a:lnTo>
                    <a:pt x="97802" y="194310"/>
                  </a:lnTo>
                  <a:lnTo>
                    <a:pt x="98094" y="193040"/>
                  </a:lnTo>
                  <a:close/>
                </a:path>
                <a:path w="130810" h="256539">
                  <a:moveTo>
                    <a:pt x="98247" y="191770"/>
                  </a:moveTo>
                  <a:lnTo>
                    <a:pt x="97967" y="191770"/>
                  </a:lnTo>
                  <a:lnTo>
                    <a:pt x="96367" y="193040"/>
                  </a:lnTo>
                  <a:lnTo>
                    <a:pt x="97561" y="193040"/>
                  </a:lnTo>
                  <a:lnTo>
                    <a:pt x="98247" y="191770"/>
                  </a:lnTo>
                  <a:close/>
                </a:path>
                <a:path w="130810" h="256539">
                  <a:moveTo>
                    <a:pt x="100825" y="72047"/>
                  </a:moveTo>
                  <a:lnTo>
                    <a:pt x="100711" y="71640"/>
                  </a:lnTo>
                  <a:lnTo>
                    <a:pt x="99275" y="69532"/>
                  </a:lnTo>
                  <a:lnTo>
                    <a:pt x="100825" y="72047"/>
                  </a:lnTo>
                  <a:close/>
                </a:path>
                <a:path w="130810" h="256539">
                  <a:moveTo>
                    <a:pt x="100977" y="200812"/>
                  </a:moveTo>
                  <a:lnTo>
                    <a:pt x="100736" y="201079"/>
                  </a:lnTo>
                  <a:lnTo>
                    <a:pt x="100825" y="201523"/>
                  </a:lnTo>
                  <a:lnTo>
                    <a:pt x="100939" y="201129"/>
                  </a:lnTo>
                  <a:lnTo>
                    <a:pt x="100939" y="200952"/>
                  </a:lnTo>
                  <a:lnTo>
                    <a:pt x="100977" y="200812"/>
                  </a:lnTo>
                  <a:close/>
                </a:path>
                <a:path w="130810" h="256539">
                  <a:moveTo>
                    <a:pt x="101447" y="72707"/>
                  </a:moveTo>
                  <a:lnTo>
                    <a:pt x="100952" y="70878"/>
                  </a:lnTo>
                  <a:lnTo>
                    <a:pt x="100736" y="70624"/>
                  </a:lnTo>
                  <a:lnTo>
                    <a:pt x="100799" y="71767"/>
                  </a:lnTo>
                  <a:lnTo>
                    <a:pt x="101447" y="72707"/>
                  </a:lnTo>
                  <a:close/>
                </a:path>
                <a:path w="130810" h="256539">
                  <a:moveTo>
                    <a:pt x="101473" y="73660"/>
                  </a:moveTo>
                  <a:lnTo>
                    <a:pt x="100025" y="72390"/>
                  </a:lnTo>
                  <a:lnTo>
                    <a:pt x="101307" y="73660"/>
                  </a:lnTo>
                  <a:lnTo>
                    <a:pt x="101473" y="73660"/>
                  </a:lnTo>
                  <a:close/>
                </a:path>
                <a:path w="130810" h="256539">
                  <a:moveTo>
                    <a:pt x="101587" y="71640"/>
                  </a:moveTo>
                  <a:lnTo>
                    <a:pt x="100190" y="68072"/>
                  </a:lnTo>
                  <a:lnTo>
                    <a:pt x="100952" y="70878"/>
                  </a:lnTo>
                  <a:lnTo>
                    <a:pt x="101587" y="71640"/>
                  </a:lnTo>
                  <a:close/>
                </a:path>
                <a:path w="130810" h="256539">
                  <a:moveTo>
                    <a:pt x="106095" y="170624"/>
                  </a:moveTo>
                  <a:lnTo>
                    <a:pt x="105587" y="171450"/>
                  </a:lnTo>
                  <a:lnTo>
                    <a:pt x="105943" y="171450"/>
                  </a:lnTo>
                  <a:lnTo>
                    <a:pt x="106095" y="170624"/>
                  </a:lnTo>
                  <a:close/>
                </a:path>
                <a:path w="130810" h="256539">
                  <a:moveTo>
                    <a:pt x="106121" y="86080"/>
                  </a:moveTo>
                  <a:lnTo>
                    <a:pt x="105905" y="83921"/>
                  </a:lnTo>
                  <a:lnTo>
                    <a:pt x="105003" y="83604"/>
                  </a:lnTo>
                  <a:lnTo>
                    <a:pt x="105448" y="84315"/>
                  </a:lnTo>
                  <a:lnTo>
                    <a:pt x="105727" y="85686"/>
                  </a:lnTo>
                  <a:lnTo>
                    <a:pt x="106121" y="86080"/>
                  </a:lnTo>
                  <a:close/>
                </a:path>
                <a:path w="130810" h="256539">
                  <a:moveTo>
                    <a:pt x="106337" y="184708"/>
                  </a:moveTo>
                  <a:lnTo>
                    <a:pt x="106210" y="185420"/>
                  </a:lnTo>
                  <a:lnTo>
                    <a:pt x="106337" y="184708"/>
                  </a:lnTo>
                  <a:close/>
                </a:path>
                <a:path w="130810" h="256539">
                  <a:moveTo>
                    <a:pt x="106400" y="86347"/>
                  </a:moveTo>
                  <a:lnTo>
                    <a:pt x="106121" y="86080"/>
                  </a:lnTo>
                  <a:lnTo>
                    <a:pt x="106146" y="86283"/>
                  </a:lnTo>
                  <a:lnTo>
                    <a:pt x="106400" y="86347"/>
                  </a:lnTo>
                  <a:close/>
                </a:path>
                <a:path w="130810" h="256539">
                  <a:moveTo>
                    <a:pt x="106845" y="86448"/>
                  </a:moveTo>
                  <a:lnTo>
                    <a:pt x="106400" y="86347"/>
                  </a:lnTo>
                  <a:lnTo>
                    <a:pt x="106578" y="86512"/>
                  </a:lnTo>
                  <a:lnTo>
                    <a:pt x="106845" y="86448"/>
                  </a:lnTo>
                  <a:close/>
                </a:path>
                <a:path w="130810" h="256539">
                  <a:moveTo>
                    <a:pt x="107175" y="86372"/>
                  </a:moveTo>
                  <a:lnTo>
                    <a:pt x="106845" y="86461"/>
                  </a:lnTo>
                  <a:lnTo>
                    <a:pt x="107048" y="86448"/>
                  </a:lnTo>
                  <a:lnTo>
                    <a:pt x="107175" y="86372"/>
                  </a:lnTo>
                  <a:close/>
                </a:path>
                <a:path w="130810" h="256539">
                  <a:moveTo>
                    <a:pt x="109194" y="83820"/>
                  </a:moveTo>
                  <a:lnTo>
                    <a:pt x="108737" y="82550"/>
                  </a:lnTo>
                  <a:lnTo>
                    <a:pt x="108712" y="82778"/>
                  </a:lnTo>
                  <a:lnTo>
                    <a:pt x="109194" y="83820"/>
                  </a:lnTo>
                  <a:close/>
                </a:path>
                <a:path w="130810" h="256539">
                  <a:moveTo>
                    <a:pt x="110667" y="151130"/>
                  </a:moveTo>
                  <a:lnTo>
                    <a:pt x="109626" y="153670"/>
                  </a:lnTo>
                  <a:lnTo>
                    <a:pt x="110286" y="153670"/>
                  </a:lnTo>
                  <a:lnTo>
                    <a:pt x="110667" y="151130"/>
                  </a:lnTo>
                  <a:close/>
                </a:path>
                <a:path w="130810" h="256539">
                  <a:moveTo>
                    <a:pt x="110985" y="91440"/>
                  </a:moveTo>
                  <a:lnTo>
                    <a:pt x="109842" y="90170"/>
                  </a:lnTo>
                  <a:lnTo>
                    <a:pt x="110490" y="91440"/>
                  </a:lnTo>
                  <a:lnTo>
                    <a:pt x="110985" y="91440"/>
                  </a:lnTo>
                  <a:close/>
                </a:path>
                <a:path w="130810" h="256539">
                  <a:moveTo>
                    <a:pt x="111594" y="91440"/>
                  </a:moveTo>
                  <a:lnTo>
                    <a:pt x="110921" y="88900"/>
                  </a:lnTo>
                  <a:lnTo>
                    <a:pt x="110629" y="89547"/>
                  </a:lnTo>
                  <a:lnTo>
                    <a:pt x="111594" y="91440"/>
                  </a:lnTo>
                  <a:close/>
                </a:path>
                <a:path w="130810" h="256539">
                  <a:moveTo>
                    <a:pt x="111912" y="88900"/>
                  </a:moveTo>
                  <a:lnTo>
                    <a:pt x="109626" y="87630"/>
                  </a:lnTo>
                  <a:lnTo>
                    <a:pt x="109969" y="86360"/>
                  </a:lnTo>
                  <a:lnTo>
                    <a:pt x="110807" y="87630"/>
                  </a:lnTo>
                  <a:lnTo>
                    <a:pt x="110312" y="85090"/>
                  </a:lnTo>
                  <a:lnTo>
                    <a:pt x="109550" y="86360"/>
                  </a:lnTo>
                  <a:lnTo>
                    <a:pt x="109258" y="85090"/>
                  </a:lnTo>
                  <a:lnTo>
                    <a:pt x="109461" y="85090"/>
                  </a:lnTo>
                  <a:lnTo>
                    <a:pt x="108178" y="83820"/>
                  </a:lnTo>
                  <a:lnTo>
                    <a:pt x="108585" y="83820"/>
                  </a:lnTo>
                  <a:lnTo>
                    <a:pt x="108597" y="82550"/>
                  </a:lnTo>
                  <a:lnTo>
                    <a:pt x="108000" y="81280"/>
                  </a:lnTo>
                  <a:lnTo>
                    <a:pt x="105549" y="80010"/>
                  </a:lnTo>
                  <a:lnTo>
                    <a:pt x="105651" y="78740"/>
                  </a:lnTo>
                  <a:lnTo>
                    <a:pt x="105867" y="78740"/>
                  </a:lnTo>
                  <a:lnTo>
                    <a:pt x="103047" y="76200"/>
                  </a:lnTo>
                  <a:lnTo>
                    <a:pt x="104876" y="80010"/>
                  </a:lnTo>
                  <a:lnTo>
                    <a:pt x="102146" y="77470"/>
                  </a:lnTo>
                  <a:lnTo>
                    <a:pt x="102755" y="74930"/>
                  </a:lnTo>
                  <a:lnTo>
                    <a:pt x="101752" y="74930"/>
                  </a:lnTo>
                  <a:lnTo>
                    <a:pt x="101079" y="73660"/>
                  </a:lnTo>
                  <a:lnTo>
                    <a:pt x="100279" y="73660"/>
                  </a:lnTo>
                  <a:lnTo>
                    <a:pt x="99745" y="71120"/>
                  </a:lnTo>
                  <a:lnTo>
                    <a:pt x="96621" y="69850"/>
                  </a:lnTo>
                  <a:lnTo>
                    <a:pt x="97205" y="69049"/>
                  </a:lnTo>
                  <a:lnTo>
                    <a:pt x="97574" y="68580"/>
                  </a:lnTo>
                  <a:lnTo>
                    <a:pt x="96583" y="68580"/>
                  </a:lnTo>
                  <a:lnTo>
                    <a:pt x="97523" y="67310"/>
                  </a:lnTo>
                  <a:lnTo>
                    <a:pt x="94907" y="67310"/>
                  </a:lnTo>
                  <a:lnTo>
                    <a:pt x="94526" y="64770"/>
                  </a:lnTo>
                  <a:lnTo>
                    <a:pt x="93954" y="64770"/>
                  </a:lnTo>
                  <a:lnTo>
                    <a:pt x="94056" y="63500"/>
                  </a:lnTo>
                  <a:lnTo>
                    <a:pt x="94234" y="60960"/>
                  </a:lnTo>
                  <a:lnTo>
                    <a:pt x="93357" y="59690"/>
                  </a:lnTo>
                  <a:lnTo>
                    <a:pt x="92290" y="60960"/>
                  </a:lnTo>
                  <a:lnTo>
                    <a:pt x="91516" y="57150"/>
                  </a:lnTo>
                  <a:lnTo>
                    <a:pt x="90220" y="54610"/>
                  </a:lnTo>
                  <a:lnTo>
                    <a:pt x="90614" y="54610"/>
                  </a:lnTo>
                  <a:lnTo>
                    <a:pt x="89115" y="50927"/>
                  </a:lnTo>
                  <a:lnTo>
                    <a:pt x="89115" y="54610"/>
                  </a:lnTo>
                  <a:lnTo>
                    <a:pt x="88938" y="55880"/>
                  </a:lnTo>
                  <a:lnTo>
                    <a:pt x="88442" y="55880"/>
                  </a:lnTo>
                  <a:lnTo>
                    <a:pt x="88074" y="54610"/>
                  </a:lnTo>
                  <a:lnTo>
                    <a:pt x="87731" y="53733"/>
                  </a:lnTo>
                  <a:lnTo>
                    <a:pt x="89115" y="54610"/>
                  </a:lnTo>
                  <a:lnTo>
                    <a:pt x="89115" y="50927"/>
                  </a:lnTo>
                  <a:lnTo>
                    <a:pt x="89065" y="50800"/>
                  </a:lnTo>
                  <a:lnTo>
                    <a:pt x="88646" y="48260"/>
                  </a:lnTo>
                  <a:lnTo>
                    <a:pt x="87630" y="48260"/>
                  </a:lnTo>
                  <a:lnTo>
                    <a:pt x="86995" y="45720"/>
                  </a:lnTo>
                  <a:lnTo>
                    <a:pt x="86550" y="44450"/>
                  </a:lnTo>
                  <a:lnTo>
                    <a:pt x="86106" y="43180"/>
                  </a:lnTo>
                  <a:lnTo>
                    <a:pt x="86664" y="43180"/>
                  </a:lnTo>
                  <a:lnTo>
                    <a:pt x="86309" y="41910"/>
                  </a:lnTo>
                  <a:lnTo>
                    <a:pt x="85763" y="40640"/>
                  </a:lnTo>
                  <a:lnTo>
                    <a:pt x="86702" y="41910"/>
                  </a:lnTo>
                  <a:lnTo>
                    <a:pt x="85788" y="39370"/>
                  </a:lnTo>
                  <a:lnTo>
                    <a:pt x="84899" y="38100"/>
                  </a:lnTo>
                  <a:lnTo>
                    <a:pt x="83997" y="36830"/>
                  </a:lnTo>
                  <a:lnTo>
                    <a:pt x="83108" y="34290"/>
                  </a:lnTo>
                  <a:lnTo>
                    <a:pt x="82334" y="34290"/>
                  </a:lnTo>
                  <a:lnTo>
                    <a:pt x="82232" y="38100"/>
                  </a:lnTo>
                  <a:lnTo>
                    <a:pt x="80340" y="35560"/>
                  </a:lnTo>
                  <a:lnTo>
                    <a:pt x="80645" y="34290"/>
                  </a:lnTo>
                  <a:lnTo>
                    <a:pt x="81000" y="34290"/>
                  </a:lnTo>
                  <a:lnTo>
                    <a:pt x="80937" y="33362"/>
                  </a:lnTo>
                  <a:lnTo>
                    <a:pt x="80797" y="33020"/>
                  </a:lnTo>
                  <a:lnTo>
                    <a:pt x="81330" y="33020"/>
                  </a:lnTo>
                  <a:lnTo>
                    <a:pt x="80772" y="31750"/>
                  </a:lnTo>
                  <a:lnTo>
                    <a:pt x="81445" y="31750"/>
                  </a:lnTo>
                  <a:lnTo>
                    <a:pt x="80911" y="30480"/>
                  </a:lnTo>
                  <a:lnTo>
                    <a:pt x="80327" y="30480"/>
                  </a:lnTo>
                  <a:lnTo>
                    <a:pt x="78320" y="27940"/>
                  </a:lnTo>
                  <a:lnTo>
                    <a:pt x="79870" y="27940"/>
                  </a:lnTo>
                  <a:lnTo>
                    <a:pt x="79286" y="26670"/>
                  </a:lnTo>
                  <a:lnTo>
                    <a:pt x="78613" y="26670"/>
                  </a:lnTo>
                  <a:lnTo>
                    <a:pt x="77927" y="25400"/>
                  </a:lnTo>
                  <a:lnTo>
                    <a:pt x="77203" y="26670"/>
                  </a:lnTo>
                  <a:lnTo>
                    <a:pt x="76746" y="25400"/>
                  </a:lnTo>
                  <a:lnTo>
                    <a:pt x="76974" y="25400"/>
                  </a:lnTo>
                  <a:lnTo>
                    <a:pt x="72605" y="20320"/>
                  </a:lnTo>
                  <a:lnTo>
                    <a:pt x="72986" y="22707"/>
                  </a:lnTo>
                  <a:lnTo>
                    <a:pt x="69481" y="20320"/>
                  </a:lnTo>
                  <a:lnTo>
                    <a:pt x="66548" y="17780"/>
                  </a:lnTo>
                  <a:lnTo>
                    <a:pt x="62776" y="16510"/>
                  </a:lnTo>
                  <a:lnTo>
                    <a:pt x="62915" y="15240"/>
                  </a:lnTo>
                  <a:lnTo>
                    <a:pt x="60655" y="15240"/>
                  </a:lnTo>
                  <a:lnTo>
                    <a:pt x="58039" y="13970"/>
                  </a:lnTo>
                  <a:lnTo>
                    <a:pt x="55613" y="13970"/>
                  </a:lnTo>
                  <a:lnTo>
                    <a:pt x="54927" y="12700"/>
                  </a:lnTo>
                  <a:lnTo>
                    <a:pt x="55333" y="12700"/>
                  </a:lnTo>
                  <a:lnTo>
                    <a:pt x="53581" y="11430"/>
                  </a:lnTo>
                  <a:lnTo>
                    <a:pt x="53276" y="12700"/>
                  </a:lnTo>
                  <a:lnTo>
                    <a:pt x="51028" y="11430"/>
                  </a:lnTo>
                  <a:lnTo>
                    <a:pt x="52882" y="11430"/>
                  </a:lnTo>
                  <a:lnTo>
                    <a:pt x="50800" y="10160"/>
                  </a:lnTo>
                  <a:lnTo>
                    <a:pt x="50444" y="8890"/>
                  </a:lnTo>
                  <a:lnTo>
                    <a:pt x="48895" y="8890"/>
                  </a:lnTo>
                  <a:lnTo>
                    <a:pt x="46520" y="7620"/>
                  </a:lnTo>
                  <a:lnTo>
                    <a:pt x="45427" y="7620"/>
                  </a:lnTo>
                  <a:lnTo>
                    <a:pt x="46748" y="8890"/>
                  </a:lnTo>
                  <a:lnTo>
                    <a:pt x="45554" y="8890"/>
                  </a:lnTo>
                  <a:lnTo>
                    <a:pt x="43561" y="7620"/>
                  </a:lnTo>
                  <a:lnTo>
                    <a:pt x="44450" y="6350"/>
                  </a:lnTo>
                  <a:lnTo>
                    <a:pt x="40563" y="3810"/>
                  </a:lnTo>
                  <a:lnTo>
                    <a:pt x="35890" y="6350"/>
                  </a:lnTo>
                  <a:lnTo>
                    <a:pt x="34531" y="4572"/>
                  </a:lnTo>
                  <a:lnTo>
                    <a:pt x="33972" y="5080"/>
                  </a:lnTo>
                  <a:lnTo>
                    <a:pt x="31953" y="3810"/>
                  </a:lnTo>
                  <a:lnTo>
                    <a:pt x="23406" y="3810"/>
                  </a:lnTo>
                  <a:lnTo>
                    <a:pt x="17868" y="3810"/>
                  </a:lnTo>
                  <a:lnTo>
                    <a:pt x="14859" y="3810"/>
                  </a:lnTo>
                  <a:lnTo>
                    <a:pt x="14122" y="3810"/>
                  </a:lnTo>
                  <a:lnTo>
                    <a:pt x="12738" y="5080"/>
                  </a:lnTo>
                  <a:lnTo>
                    <a:pt x="11303" y="6527"/>
                  </a:lnTo>
                  <a:lnTo>
                    <a:pt x="11391" y="6350"/>
                  </a:lnTo>
                  <a:lnTo>
                    <a:pt x="10160" y="7620"/>
                  </a:lnTo>
                  <a:lnTo>
                    <a:pt x="7683" y="10160"/>
                  </a:lnTo>
                  <a:lnTo>
                    <a:pt x="10134" y="8890"/>
                  </a:lnTo>
                  <a:lnTo>
                    <a:pt x="8585" y="11430"/>
                  </a:lnTo>
                  <a:lnTo>
                    <a:pt x="7226" y="12700"/>
                  </a:lnTo>
                  <a:lnTo>
                    <a:pt x="7721" y="10160"/>
                  </a:lnTo>
                  <a:lnTo>
                    <a:pt x="6629" y="13970"/>
                  </a:lnTo>
                  <a:lnTo>
                    <a:pt x="5511" y="15240"/>
                  </a:lnTo>
                  <a:lnTo>
                    <a:pt x="5626" y="13360"/>
                  </a:lnTo>
                  <a:lnTo>
                    <a:pt x="5676" y="12700"/>
                  </a:lnTo>
                  <a:lnTo>
                    <a:pt x="5486" y="13385"/>
                  </a:lnTo>
                  <a:lnTo>
                    <a:pt x="5486" y="45720"/>
                  </a:lnTo>
                  <a:lnTo>
                    <a:pt x="5257" y="46799"/>
                  </a:lnTo>
                  <a:lnTo>
                    <a:pt x="5295" y="46990"/>
                  </a:lnTo>
                  <a:lnTo>
                    <a:pt x="5194" y="47117"/>
                  </a:lnTo>
                  <a:lnTo>
                    <a:pt x="5092" y="47599"/>
                  </a:lnTo>
                  <a:lnTo>
                    <a:pt x="4508" y="45935"/>
                  </a:lnTo>
                  <a:lnTo>
                    <a:pt x="5156" y="46799"/>
                  </a:lnTo>
                  <a:lnTo>
                    <a:pt x="5486" y="45720"/>
                  </a:lnTo>
                  <a:lnTo>
                    <a:pt x="5486" y="13385"/>
                  </a:lnTo>
                  <a:lnTo>
                    <a:pt x="4965" y="15240"/>
                  </a:lnTo>
                  <a:lnTo>
                    <a:pt x="3136" y="17780"/>
                  </a:lnTo>
                  <a:lnTo>
                    <a:pt x="2578" y="18948"/>
                  </a:lnTo>
                  <a:lnTo>
                    <a:pt x="2705" y="17780"/>
                  </a:lnTo>
                  <a:lnTo>
                    <a:pt x="2565" y="18986"/>
                  </a:lnTo>
                  <a:lnTo>
                    <a:pt x="2171" y="20320"/>
                  </a:lnTo>
                  <a:lnTo>
                    <a:pt x="3098" y="19050"/>
                  </a:lnTo>
                  <a:lnTo>
                    <a:pt x="2730" y="20320"/>
                  </a:lnTo>
                  <a:lnTo>
                    <a:pt x="2247" y="20320"/>
                  </a:lnTo>
                  <a:lnTo>
                    <a:pt x="2514" y="21590"/>
                  </a:lnTo>
                  <a:lnTo>
                    <a:pt x="3568" y="20320"/>
                  </a:lnTo>
                  <a:lnTo>
                    <a:pt x="3822" y="22860"/>
                  </a:lnTo>
                  <a:lnTo>
                    <a:pt x="3467" y="22860"/>
                  </a:lnTo>
                  <a:lnTo>
                    <a:pt x="3378" y="24130"/>
                  </a:lnTo>
                  <a:lnTo>
                    <a:pt x="3568" y="25400"/>
                  </a:lnTo>
                  <a:lnTo>
                    <a:pt x="2578" y="25400"/>
                  </a:lnTo>
                  <a:lnTo>
                    <a:pt x="3263" y="23431"/>
                  </a:lnTo>
                  <a:lnTo>
                    <a:pt x="3467" y="22860"/>
                  </a:lnTo>
                  <a:lnTo>
                    <a:pt x="3175" y="22860"/>
                  </a:lnTo>
                  <a:lnTo>
                    <a:pt x="3251" y="23291"/>
                  </a:lnTo>
                  <a:lnTo>
                    <a:pt x="1524" y="26670"/>
                  </a:lnTo>
                  <a:lnTo>
                    <a:pt x="1778" y="24130"/>
                  </a:lnTo>
                  <a:lnTo>
                    <a:pt x="1511" y="25400"/>
                  </a:lnTo>
                  <a:lnTo>
                    <a:pt x="1308" y="25400"/>
                  </a:lnTo>
                  <a:lnTo>
                    <a:pt x="0" y="27940"/>
                  </a:lnTo>
                  <a:lnTo>
                    <a:pt x="2133" y="26670"/>
                  </a:lnTo>
                  <a:lnTo>
                    <a:pt x="1854" y="30480"/>
                  </a:lnTo>
                  <a:lnTo>
                    <a:pt x="1333" y="29210"/>
                  </a:lnTo>
                  <a:lnTo>
                    <a:pt x="762" y="30480"/>
                  </a:lnTo>
                  <a:lnTo>
                    <a:pt x="876" y="31750"/>
                  </a:lnTo>
                  <a:lnTo>
                    <a:pt x="952" y="30480"/>
                  </a:lnTo>
                  <a:lnTo>
                    <a:pt x="1778" y="30480"/>
                  </a:lnTo>
                  <a:lnTo>
                    <a:pt x="2197" y="31750"/>
                  </a:lnTo>
                  <a:lnTo>
                    <a:pt x="1765" y="34290"/>
                  </a:lnTo>
                  <a:lnTo>
                    <a:pt x="2565" y="34290"/>
                  </a:lnTo>
                  <a:lnTo>
                    <a:pt x="2565" y="35560"/>
                  </a:lnTo>
                  <a:lnTo>
                    <a:pt x="2705" y="34290"/>
                  </a:lnTo>
                  <a:lnTo>
                    <a:pt x="3263" y="35560"/>
                  </a:lnTo>
                  <a:lnTo>
                    <a:pt x="3479" y="37363"/>
                  </a:lnTo>
                  <a:lnTo>
                    <a:pt x="4114" y="38100"/>
                  </a:lnTo>
                  <a:lnTo>
                    <a:pt x="2514" y="40640"/>
                  </a:lnTo>
                  <a:lnTo>
                    <a:pt x="3708" y="43180"/>
                  </a:lnTo>
                  <a:lnTo>
                    <a:pt x="3606" y="44450"/>
                  </a:lnTo>
                  <a:lnTo>
                    <a:pt x="2730" y="43180"/>
                  </a:lnTo>
                  <a:lnTo>
                    <a:pt x="2730" y="44450"/>
                  </a:lnTo>
                  <a:lnTo>
                    <a:pt x="4013" y="46799"/>
                  </a:lnTo>
                  <a:lnTo>
                    <a:pt x="4025" y="47155"/>
                  </a:lnTo>
                  <a:lnTo>
                    <a:pt x="4991" y="48120"/>
                  </a:lnTo>
                  <a:lnTo>
                    <a:pt x="4953" y="48260"/>
                  </a:lnTo>
                  <a:lnTo>
                    <a:pt x="5194" y="48387"/>
                  </a:lnTo>
                  <a:lnTo>
                    <a:pt x="5765" y="49530"/>
                  </a:lnTo>
                  <a:lnTo>
                    <a:pt x="5410" y="48514"/>
                  </a:lnTo>
                  <a:lnTo>
                    <a:pt x="7188" y="49530"/>
                  </a:lnTo>
                  <a:lnTo>
                    <a:pt x="7264" y="52070"/>
                  </a:lnTo>
                  <a:lnTo>
                    <a:pt x="5537" y="52070"/>
                  </a:lnTo>
                  <a:lnTo>
                    <a:pt x="6019" y="55880"/>
                  </a:lnTo>
                  <a:lnTo>
                    <a:pt x="8686" y="57150"/>
                  </a:lnTo>
                  <a:lnTo>
                    <a:pt x="10337" y="60960"/>
                  </a:lnTo>
                  <a:lnTo>
                    <a:pt x="9956" y="59690"/>
                  </a:lnTo>
                  <a:lnTo>
                    <a:pt x="10871" y="59690"/>
                  </a:lnTo>
                  <a:lnTo>
                    <a:pt x="11315" y="62230"/>
                  </a:lnTo>
                  <a:lnTo>
                    <a:pt x="12230" y="63500"/>
                  </a:lnTo>
                  <a:lnTo>
                    <a:pt x="11633" y="63500"/>
                  </a:lnTo>
                  <a:lnTo>
                    <a:pt x="11849" y="64770"/>
                  </a:lnTo>
                  <a:lnTo>
                    <a:pt x="12153" y="64770"/>
                  </a:lnTo>
                  <a:lnTo>
                    <a:pt x="13309" y="67310"/>
                  </a:lnTo>
                  <a:lnTo>
                    <a:pt x="14541" y="67310"/>
                  </a:lnTo>
                  <a:lnTo>
                    <a:pt x="14782" y="69850"/>
                  </a:lnTo>
                  <a:lnTo>
                    <a:pt x="16243" y="72390"/>
                  </a:lnTo>
                  <a:lnTo>
                    <a:pt x="18224" y="72390"/>
                  </a:lnTo>
                  <a:lnTo>
                    <a:pt x="19761" y="74930"/>
                  </a:lnTo>
                  <a:lnTo>
                    <a:pt x="18694" y="73660"/>
                  </a:lnTo>
                  <a:lnTo>
                    <a:pt x="19088" y="76200"/>
                  </a:lnTo>
                  <a:lnTo>
                    <a:pt x="17538" y="73660"/>
                  </a:lnTo>
                  <a:lnTo>
                    <a:pt x="18110" y="74930"/>
                  </a:lnTo>
                  <a:lnTo>
                    <a:pt x="18529" y="76200"/>
                  </a:lnTo>
                  <a:lnTo>
                    <a:pt x="18910" y="76200"/>
                  </a:lnTo>
                  <a:lnTo>
                    <a:pt x="21170" y="77470"/>
                  </a:lnTo>
                  <a:lnTo>
                    <a:pt x="21247" y="78740"/>
                  </a:lnTo>
                  <a:lnTo>
                    <a:pt x="22326" y="78740"/>
                  </a:lnTo>
                  <a:lnTo>
                    <a:pt x="22948" y="80010"/>
                  </a:lnTo>
                  <a:lnTo>
                    <a:pt x="24053" y="81280"/>
                  </a:lnTo>
                  <a:lnTo>
                    <a:pt x="24053" y="80010"/>
                  </a:lnTo>
                  <a:lnTo>
                    <a:pt x="24282" y="83820"/>
                  </a:lnTo>
                  <a:lnTo>
                    <a:pt x="29349" y="87630"/>
                  </a:lnTo>
                  <a:lnTo>
                    <a:pt x="29756" y="91440"/>
                  </a:lnTo>
                  <a:lnTo>
                    <a:pt x="31305" y="92710"/>
                  </a:lnTo>
                  <a:lnTo>
                    <a:pt x="33185" y="95250"/>
                  </a:lnTo>
                  <a:lnTo>
                    <a:pt x="34531" y="96520"/>
                  </a:lnTo>
                  <a:lnTo>
                    <a:pt x="34315" y="96520"/>
                  </a:lnTo>
                  <a:lnTo>
                    <a:pt x="34315" y="96913"/>
                  </a:lnTo>
                  <a:lnTo>
                    <a:pt x="35471" y="99060"/>
                  </a:lnTo>
                  <a:lnTo>
                    <a:pt x="36601" y="97790"/>
                  </a:lnTo>
                  <a:lnTo>
                    <a:pt x="38201" y="100330"/>
                  </a:lnTo>
                  <a:lnTo>
                    <a:pt x="38468" y="102438"/>
                  </a:lnTo>
                  <a:lnTo>
                    <a:pt x="39852" y="102870"/>
                  </a:lnTo>
                  <a:lnTo>
                    <a:pt x="40424" y="105410"/>
                  </a:lnTo>
                  <a:lnTo>
                    <a:pt x="39966" y="105410"/>
                  </a:lnTo>
                  <a:lnTo>
                    <a:pt x="40601" y="107950"/>
                  </a:lnTo>
                  <a:lnTo>
                    <a:pt x="43332" y="107950"/>
                  </a:lnTo>
                  <a:lnTo>
                    <a:pt x="45148" y="110490"/>
                  </a:lnTo>
                  <a:lnTo>
                    <a:pt x="44907" y="110490"/>
                  </a:lnTo>
                  <a:lnTo>
                    <a:pt x="46977" y="111760"/>
                  </a:lnTo>
                  <a:lnTo>
                    <a:pt x="49745" y="114300"/>
                  </a:lnTo>
                  <a:lnTo>
                    <a:pt x="51257" y="115201"/>
                  </a:lnTo>
                  <a:lnTo>
                    <a:pt x="51155" y="114300"/>
                  </a:lnTo>
                  <a:lnTo>
                    <a:pt x="53047" y="116840"/>
                  </a:lnTo>
                  <a:lnTo>
                    <a:pt x="53301" y="116840"/>
                  </a:lnTo>
                  <a:lnTo>
                    <a:pt x="53797" y="118110"/>
                  </a:lnTo>
                  <a:lnTo>
                    <a:pt x="59029" y="118110"/>
                  </a:lnTo>
                  <a:lnTo>
                    <a:pt x="57556" y="115570"/>
                  </a:lnTo>
                  <a:lnTo>
                    <a:pt x="59143" y="115570"/>
                  </a:lnTo>
                  <a:lnTo>
                    <a:pt x="57188" y="114300"/>
                  </a:lnTo>
                  <a:lnTo>
                    <a:pt x="53276" y="111760"/>
                  </a:lnTo>
                  <a:lnTo>
                    <a:pt x="49276" y="105410"/>
                  </a:lnTo>
                  <a:lnTo>
                    <a:pt x="45427" y="101600"/>
                  </a:lnTo>
                  <a:lnTo>
                    <a:pt x="45212" y="101384"/>
                  </a:lnTo>
                  <a:lnTo>
                    <a:pt x="45237" y="101600"/>
                  </a:lnTo>
                  <a:lnTo>
                    <a:pt x="45148" y="101333"/>
                  </a:lnTo>
                  <a:lnTo>
                    <a:pt x="44132" y="100330"/>
                  </a:lnTo>
                  <a:lnTo>
                    <a:pt x="44818" y="100330"/>
                  </a:lnTo>
                  <a:lnTo>
                    <a:pt x="45148" y="101333"/>
                  </a:lnTo>
                  <a:lnTo>
                    <a:pt x="45059" y="100330"/>
                  </a:lnTo>
                  <a:lnTo>
                    <a:pt x="44881" y="99060"/>
                  </a:lnTo>
                  <a:lnTo>
                    <a:pt x="41884" y="96520"/>
                  </a:lnTo>
                  <a:lnTo>
                    <a:pt x="41402" y="97790"/>
                  </a:lnTo>
                  <a:lnTo>
                    <a:pt x="40805" y="96520"/>
                  </a:lnTo>
                  <a:lnTo>
                    <a:pt x="41516" y="96520"/>
                  </a:lnTo>
                  <a:lnTo>
                    <a:pt x="40957" y="95250"/>
                  </a:lnTo>
                  <a:lnTo>
                    <a:pt x="38531" y="93980"/>
                  </a:lnTo>
                  <a:lnTo>
                    <a:pt x="38671" y="92710"/>
                  </a:lnTo>
                  <a:lnTo>
                    <a:pt x="38442" y="92710"/>
                  </a:lnTo>
                  <a:lnTo>
                    <a:pt x="37299" y="90170"/>
                  </a:lnTo>
                  <a:lnTo>
                    <a:pt x="36728" y="88900"/>
                  </a:lnTo>
                  <a:lnTo>
                    <a:pt x="36588" y="90170"/>
                  </a:lnTo>
                  <a:lnTo>
                    <a:pt x="35407" y="88900"/>
                  </a:lnTo>
                  <a:lnTo>
                    <a:pt x="33388" y="87630"/>
                  </a:lnTo>
                  <a:lnTo>
                    <a:pt x="32639" y="85090"/>
                  </a:lnTo>
                  <a:lnTo>
                    <a:pt x="31089" y="85090"/>
                  </a:lnTo>
                  <a:lnTo>
                    <a:pt x="30530" y="81280"/>
                  </a:lnTo>
                  <a:lnTo>
                    <a:pt x="29527" y="80010"/>
                  </a:lnTo>
                  <a:lnTo>
                    <a:pt x="27647" y="77470"/>
                  </a:lnTo>
                  <a:lnTo>
                    <a:pt x="26238" y="76200"/>
                  </a:lnTo>
                  <a:lnTo>
                    <a:pt x="26885" y="76200"/>
                  </a:lnTo>
                  <a:lnTo>
                    <a:pt x="25844" y="74930"/>
                  </a:lnTo>
                  <a:lnTo>
                    <a:pt x="26682" y="74930"/>
                  </a:lnTo>
                  <a:lnTo>
                    <a:pt x="25666" y="73660"/>
                  </a:lnTo>
                  <a:lnTo>
                    <a:pt x="24587" y="72390"/>
                  </a:lnTo>
                  <a:lnTo>
                    <a:pt x="24130" y="72390"/>
                  </a:lnTo>
                  <a:lnTo>
                    <a:pt x="23761" y="68580"/>
                  </a:lnTo>
                  <a:lnTo>
                    <a:pt x="19431" y="67310"/>
                  </a:lnTo>
                  <a:lnTo>
                    <a:pt x="20307" y="64770"/>
                  </a:lnTo>
                  <a:lnTo>
                    <a:pt x="16916" y="59690"/>
                  </a:lnTo>
                  <a:lnTo>
                    <a:pt x="14909" y="57150"/>
                  </a:lnTo>
                  <a:lnTo>
                    <a:pt x="14541" y="56692"/>
                  </a:lnTo>
                  <a:lnTo>
                    <a:pt x="15354" y="55880"/>
                  </a:lnTo>
                  <a:lnTo>
                    <a:pt x="13157" y="52514"/>
                  </a:lnTo>
                  <a:lnTo>
                    <a:pt x="13804" y="55714"/>
                  </a:lnTo>
                  <a:lnTo>
                    <a:pt x="11772" y="52070"/>
                  </a:lnTo>
                  <a:lnTo>
                    <a:pt x="12852" y="52070"/>
                  </a:lnTo>
                  <a:lnTo>
                    <a:pt x="10744" y="49530"/>
                  </a:lnTo>
                  <a:lnTo>
                    <a:pt x="9702" y="45720"/>
                  </a:lnTo>
                  <a:lnTo>
                    <a:pt x="9550" y="44450"/>
                  </a:lnTo>
                  <a:lnTo>
                    <a:pt x="10464" y="45720"/>
                  </a:lnTo>
                  <a:lnTo>
                    <a:pt x="10820" y="45720"/>
                  </a:lnTo>
                  <a:lnTo>
                    <a:pt x="9855" y="44450"/>
                  </a:lnTo>
                  <a:lnTo>
                    <a:pt x="8559" y="38100"/>
                  </a:lnTo>
                  <a:lnTo>
                    <a:pt x="8343" y="35560"/>
                  </a:lnTo>
                  <a:lnTo>
                    <a:pt x="8305" y="35433"/>
                  </a:lnTo>
                  <a:lnTo>
                    <a:pt x="8305" y="35560"/>
                  </a:lnTo>
                  <a:lnTo>
                    <a:pt x="8293" y="35407"/>
                  </a:lnTo>
                  <a:lnTo>
                    <a:pt x="7937" y="34391"/>
                  </a:lnTo>
                  <a:lnTo>
                    <a:pt x="7112" y="35560"/>
                  </a:lnTo>
                  <a:lnTo>
                    <a:pt x="6108" y="30822"/>
                  </a:lnTo>
                  <a:lnTo>
                    <a:pt x="7340" y="31750"/>
                  </a:lnTo>
                  <a:lnTo>
                    <a:pt x="6362" y="26670"/>
                  </a:lnTo>
                  <a:lnTo>
                    <a:pt x="8496" y="29210"/>
                  </a:lnTo>
                  <a:lnTo>
                    <a:pt x="8420" y="27940"/>
                  </a:lnTo>
                  <a:lnTo>
                    <a:pt x="7747" y="27940"/>
                  </a:lnTo>
                  <a:lnTo>
                    <a:pt x="7975" y="26670"/>
                  </a:lnTo>
                  <a:lnTo>
                    <a:pt x="8255" y="26670"/>
                  </a:lnTo>
                  <a:lnTo>
                    <a:pt x="8623" y="27940"/>
                  </a:lnTo>
                  <a:lnTo>
                    <a:pt x="8648" y="25400"/>
                  </a:lnTo>
                  <a:lnTo>
                    <a:pt x="7848" y="25400"/>
                  </a:lnTo>
                  <a:lnTo>
                    <a:pt x="8356" y="22860"/>
                  </a:lnTo>
                  <a:lnTo>
                    <a:pt x="8648" y="22860"/>
                  </a:lnTo>
                  <a:lnTo>
                    <a:pt x="8331" y="21590"/>
                  </a:lnTo>
                  <a:lnTo>
                    <a:pt x="9283" y="19050"/>
                  </a:lnTo>
                  <a:lnTo>
                    <a:pt x="9715" y="19050"/>
                  </a:lnTo>
                  <a:lnTo>
                    <a:pt x="9512" y="20320"/>
                  </a:lnTo>
                  <a:lnTo>
                    <a:pt x="9867" y="19050"/>
                  </a:lnTo>
                  <a:lnTo>
                    <a:pt x="10553" y="16510"/>
                  </a:lnTo>
                  <a:lnTo>
                    <a:pt x="10477" y="15240"/>
                  </a:lnTo>
                  <a:lnTo>
                    <a:pt x="10388" y="13970"/>
                  </a:lnTo>
                  <a:lnTo>
                    <a:pt x="11404" y="12700"/>
                  </a:lnTo>
                  <a:lnTo>
                    <a:pt x="13411" y="10160"/>
                  </a:lnTo>
                  <a:lnTo>
                    <a:pt x="13665" y="12700"/>
                  </a:lnTo>
                  <a:lnTo>
                    <a:pt x="14630" y="10160"/>
                  </a:lnTo>
                  <a:lnTo>
                    <a:pt x="15938" y="10160"/>
                  </a:lnTo>
                  <a:lnTo>
                    <a:pt x="16802" y="8890"/>
                  </a:lnTo>
                  <a:lnTo>
                    <a:pt x="17170" y="8890"/>
                  </a:lnTo>
                  <a:lnTo>
                    <a:pt x="18211" y="6350"/>
                  </a:lnTo>
                  <a:lnTo>
                    <a:pt x="19824" y="6350"/>
                  </a:lnTo>
                  <a:lnTo>
                    <a:pt x="18770" y="7620"/>
                  </a:lnTo>
                  <a:lnTo>
                    <a:pt x="19723" y="7620"/>
                  </a:lnTo>
                  <a:lnTo>
                    <a:pt x="20726" y="6350"/>
                  </a:lnTo>
                  <a:lnTo>
                    <a:pt x="19900" y="6350"/>
                  </a:lnTo>
                  <a:lnTo>
                    <a:pt x="21551" y="5080"/>
                  </a:lnTo>
                  <a:lnTo>
                    <a:pt x="23914" y="5080"/>
                  </a:lnTo>
                  <a:lnTo>
                    <a:pt x="24079" y="5308"/>
                  </a:lnTo>
                  <a:lnTo>
                    <a:pt x="23634" y="5435"/>
                  </a:lnTo>
                  <a:lnTo>
                    <a:pt x="23088" y="5410"/>
                  </a:lnTo>
                  <a:lnTo>
                    <a:pt x="22428" y="5346"/>
                  </a:lnTo>
                  <a:lnTo>
                    <a:pt x="21894" y="5511"/>
                  </a:lnTo>
                  <a:lnTo>
                    <a:pt x="22567" y="5638"/>
                  </a:lnTo>
                  <a:lnTo>
                    <a:pt x="23114" y="5588"/>
                  </a:lnTo>
                  <a:lnTo>
                    <a:pt x="23622" y="5448"/>
                  </a:lnTo>
                  <a:lnTo>
                    <a:pt x="24218" y="5499"/>
                  </a:lnTo>
                  <a:lnTo>
                    <a:pt x="24879" y="6350"/>
                  </a:lnTo>
                  <a:lnTo>
                    <a:pt x="25831" y="5080"/>
                  </a:lnTo>
                  <a:lnTo>
                    <a:pt x="26911" y="5080"/>
                  </a:lnTo>
                  <a:lnTo>
                    <a:pt x="28295" y="6350"/>
                  </a:lnTo>
                  <a:lnTo>
                    <a:pt x="27749" y="6350"/>
                  </a:lnTo>
                  <a:lnTo>
                    <a:pt x="27940" y="7620"/>
                  </a:lnTo>
                  <a:lnTo>
                    <a:pt x="29044" y="6350"/>
                  </a:lnTo>
                  <a:lnTo>
                    <a:pt x="32359" y="7620"/>
                  </a:lnTo>
                  <a:lnTo>
                    <a:pt x="33172" y="7620"/>
                  </a:lnTo>
                  <a:lnTo>
                    <a:pt x="33261" y="8890"/>
                  </a:lnTo>
                  <a:lnTo>
                    <a:pt x="34277" y="7620"/>
                  </a:lnTo>
                  <a:lnTo>
                    <a:pt x="35077" y="8890"/>
                  </a:lnTo>
                  <a:lnTo>
                    <a:pt x="34861" y="8890"/>
                  </a:lnTo>
                  <a:lnTo>
                    <a:pt x="37439" y="10160"/>
                  </a:lnTo>
                  <a:lnTo>
                    <a:pt x="34531" y="7620"/>
                  </a:lnTo>
                  <a:lnTo>
                    <a:pt x="37439" y="8890"/>
                  </a:lnTo>
                  <a:lnTo>
                    <a:pt x="36690" y="8890"/>
                  </a:lnTo>
                  <a:lnTo>
                    <a:pt x="39712" y="10160"/>
                  </a:lnTo>
                  <a:lnTo>
                    <a:pt x="41643" y="10909"/>
                  </a:lnTo>
                  <a:lnTo>
                    <a:pt x="42456" y="11633"/>
                  </a:lnTo>
                  <a:lnTo>
                    <a:pt x="42849" y="11379"/>
                  </a:lnTo>
                  <a:lnTo>
                    <a:pt x="43192" y="11506"/>
                  </a:lnTo>
                  <a:lnTo>
                    <a:pt x="43827" y="12700"/>
                  </a:lnTo>
                  <a:lnTo>
                    <a:pt x="45237" y="13106"/>
                  </a:lnTo>
                  <a:lnTo>
                    <a:pt x="43307" y="11557"/>
                  </a:lnTo>
                  <a:lnTo>
                    <a:pt x="45821" y="12700"/>
                  </a:lnTo>
                  <a:lnTo>
                    <a:pt x="46075" y="13360"/>
                  </a:lnTo>
                  <a:lnTo>
                    <a:pt x="48133" y="13970"/>
                  </a:lnTo>
                  <a:lnTo>
                    <a:pt x="53022" y="13970"/>
                  </a:lnTo>
                  <a:lnTo>
                    <a:pt x="56451" y="16230"/>
                  </a:lnTo>
                  <a:lnTo>
                    <a:pt x="57365" y="15240"/>
                  </a:lnTo>
                  <a:lnTo>
                    <a:pt x="58826" y="17780"/>
                  </a:lnTo>
                  <a:lnTo>
                    <a:pt x="60528" y="17780"/>
                  </a:lnTo>
                  <a:lnTo>
                    <a:pt x="60032" y="19050"/>
                  </a:lnTo>
                  <a:lnTo>
                    <a:pt x="60236" y="19050"/>
                  </a:lnTo>
                  <a:lnTo>
                    <a:pt x="62699" y="20320"/>
                  </a:lnTo>
                  <a:lnTo>
                    <a:pt x="65671" y="20320"/>
                  </a:lnTo>
                  <a:lnTo>
                    <a:pt x="69469" y="22860"/>
                  </a:lnTo>
                  <a:lnTo>
                    <a:pt x="68795" y="22860"/>
                  </a:lnTo>
                  <a:lnTo>
                    <a:pt x="69926" y="24130"/>
                  </a:lnTo>
                  <a:lnTo>
                    <a:pt x="72097" y="25400"/>
                  </a:lnTo>
                  <a:lnTo>
                    <a:pt x="73164" y="27940"/>
                  </a:lnTo>
                  <a:lnTo>
                    <a:pt x="74510" y="27940"/>
                  </a:lnTo>
                  <a:lnTo>
                    <a:pt x="75488" y="30480"/>
                  </a:lnTo>
                  <a:lnTo>
                    <a:pt x="77139" y="31750"/>
                  </a:lnTo>
                  <a:lnTo>
                    <a:pt x="80454" y="36830"/>
                  </a:lnTo>
                  <a:lnTo>
                    <a:pt x="81902" y="38100"/>
                  </a:lnTo>
                  <a:lnTo>
                    <a:pt x="81991" y="40640"/>
                  </a:lnTo>
                  <a:lnTo>
                    <a:pt x="81749" y="40640"/>
                  </a:lnTo>
                  <a:lnTo>
                    <a:pt x="81076" y="39370"/>
                  </a:lnTo>
                  <a:lnTo>
                    <a:pt x="81267" y="40640"/>
                  </a:lnTo>
                  <a:lnTo>
                    <a:pt x="82651" y="43256"/>
                  </a:lnTo>
                  <a:lnTo>
                    <a:pt x="83235" y="44450"/>
                  </a:lnTo>
                  <a:lnTo>
                    <a:pt x="83769" y="43180"/>
                  </a:lnTo>
                  <a:lnTo>
                    <a:pt x="83451" y="43180"/>
                  </a:lnTo>
                  <a:lnTo>
                    <a:pt x="83616" y="41910"/>
                  </a:lnTo>
                  <a:lnTo>
                    <a:pt x="84277" y="43256"/>
                  </a:lnTo>
                  <a:lnTo>
                    <a:pt x="84277" y="45720"/>
                  </a:lnTo>
                  <a:lnTo>
                    <a:pt x="84848" y="45720"/>
                  </a:lnTo>
                  <a:lnTo>
                    <a:pt x="84429" y="48260"/>
                  </a:lnTo>
                  <a:lnTo>
                    <a:pt x="86334" y="45720"/>
                  </a:lnTo>
                  <a:lnTo>
                    <a:pt x="86588" y="49530"/>
                  </a:lnTo>
                  <a:lnTo>
                    <a:pt x="86169" y="49530"/>
                  </a:lnTo>
                  <a:lnTo>
                    <a:pt x="86753" y="50800"/>
                  </a:lnTo>
                  <a:lnTo>
                    <a:pt x="87122" y="50800"/>
                  </a:lnTo>
                  <a:lnTo>
                    <a:pt x="87579" y="50800"/>
                  </a:lnTo>
                  <a:lnTo>
                    <a:pt x="87909" y="52070"/>
                  </a:lnTo>
                  <a:lnTo>
                    <a:pt x="87312" y="53340"/>
                  </a:lnTo>
                  <a:lnTo>
                    <a:pt x="87122" y="50800"/>
                  </a:lnTo>
                  <a:lnTo>
                    <a:pt x="86448" y="52070"/>
                  </a:lnTo>
                  <a:lnTo>
                    <a:pt x="87109" y="53340"/>
                  </a:lnTo>
                  <a:lnTo>
                    <a:pt x="87553" y="53619"/>
                  </a:lnTo>
                  <a:lnTo>
                    <a:pt x="87312" y="55880"/>
                  </a:lnTo>
                  <a:lnTo>
                    <a:pt x="87591" y="55880"/>
                  </a:lnTo>
                  <a:lnTo>
                    <a:pt x="87960" y="57150"/>
                  </a:lnTo>
                  <a:lnTo>
                    <a:pt x="88252" y="58000"/>
                  </a:lnTo>
                  <a:lnTo>
                    <a:pt x="88430" y="58420"/>
                  </a:lnTo>
                  <a:lnTo>
                    <a:pt x="88734" y="59690"/>
                  </a:lnTo>
                  <a:lnTo>
                    <a:pt x="91516" y="60960"/>
                  </a:lnTo>
                  <a:lnTo>
                    <a:pt x="90932" y="63500"/>
                  </a:lnTo>
                  <a:lnTo>
                    <a:pt x="91389" y="63703"/>
                  </a:lnTo>
                  <a:lnTo>
                    <a:pt x="92811" y="64770"/>
                  </a:lnTo>
                  <a:lnTo>
                    <a:pt x="91909" y="66040"/>
                  </a:lnTo>
                  <a:lnTo>
                    <a:pt x="92049" y="66040"/>
                  </a:lnTo>
                  <a:lnTo>
                    <a:pt x="92506" y="67310"/>
                  </a:lnTo>
                  <a:lnTo>
                    <a:pt x="92087" y="67310"/>
                  </a:lnTo>
                  <a:lnTo>
                    <a:pt x="93535" y="68580"/>
                  </a:lnTo>
                  <a:lnTo>
                    <a:pt x="93002" y="69850"/>
                  </a:lnTo>
                  <a:lnTo>
                    <a:pt x="95072" y="71120"/>
                  </a:lnTo>
                  <a:lnTo>
                    <a:pt x="94869" y="71120"/>
                  </a:lnTo>
                  <a:lnTo>
                    <a:pt x="95783" y="72186"/>
                  </a:lnTo>
                  <a:lnTo>
                    <a:pt x="95300" y="71120"/>
                  </a:lnTo>
                  <a:lnTo>
                    <a:pt x="95707" y="71120"/>
                  </a:lnTo>
                  <a:lnTo>
                    <a:pt x="98209" y="73660"/>
                  </a:lnTo>
                  <a:lnTo>
                    <a:pt x="98691" y="77470"/>
                  </a:lnTo>
                  <a:lnTo>
                    <a:pt x="102285" y="80010"/>
                  </a:lnTo>
                  <a:lnTo>
                    <a:pt x="104863" y="82550"/>
                  </a:lnTo>
                  <a:lnTo>
                    <a:pt x="106083" y="82550"/>
                  </a:lnTo>
                  <a:lnTo>
                    <a:pt x="108432" y="85090"/>
                  </a:lnTo>
                  <a:lnTo>
                    <a:pt x="108712" y="86360"/>
                  </a:lnTo>
                  <a:lnTo>
                    <a:pt x="107022" y="85090"/>
                  </a:lnTo>
                  <a:lnTo>
                    <a:pt x="107734" y="86360"/>
                  </a:lnTo>
                  <a:lnTo>
                    <a:pt x="108585" y="87630"/>
                  </a:lnTo>
                  <a:lnTo>
                    <a:pt x="109855" y="88900"/>
                  </a:lnTo>
                  <a:lnTo>
                    <a:pt x="109499" y="88900"/>
                  </a:lnTo>
                  <a:lnTo>
                    <a:pt x="110350" y="90170"/>
                  </a:lnTo>
                  <a:lnTo>
                    <a:pt x="110629" y="89547"/>
                  </a:lnTo>
                  <a:lnTo>
                    <a:pt x="110299" y="88900"/>
                  </a:lnTo>
                  <a:lnTo>
                    <a:pt x="110921" y="88900"/>
                  </a:lnTo>
                  <a:lnTo>
                    <a:pt x="111912" y="88900"/>
                  </a:lnTo>
                  <a:close/>
                </a:path>
                <a:path w="130810" h="256539">
                  <a:moveTo>
                    <a:pt x="113804" y="95859"/>
                  </a:moveTo>
                  <a:lnTo>
                    <a:pt x="113118" y="95250"/>
                  </a:lnTo>
                  <a:lnTo>
                    <a:pt x="113487" y="93980"/>
                  </a:lnTo>
                  <a:lnTo>
                    <a:pt x="112306" y="93980"/>
                  </a:lnTo>
                  <a:lnTo>
                    <a:pt x="112928" y="95250"/>
                  </a:lnTo>
                  <a:lnTo>
                    <a:pt x="113804" y="95859"/>
                  </a:lnTo>
                  <a:close/>
                </a:path>
                <a:path w="130810" h="256539">
                  <a:moveTo>
                    <a:pt x="113880" y="96278"/>
                  </a:moveTo>
                  <a:lnTo>
                    <a:pt x="113538" y="95948"/>
                  </a:lnTo>
                  <a:lnTo>
                    <a:pt x="113741" y="96316"/>
                  </a:lnTo>
                  <a:lnTo>
                    <a:pt x="113880" y="96278"/>
                  </a:lnTo>
                  <a:close/>
                </a:path>
                <a:path w="130810" h="256539">
                  <a:moveTo>
                    <a:pt x="114223" y="96596"/>
                  </a:moveTo>
                  <a:lnTo>
                    <a:pt x="114007" y="96278"/>
                  </a:lnTo>
                  <a:lnTo>
                    <a:pt x="114223" y="96608"/>
                  </a:lnTo>
                  <a:close/>
                </a:path>
                <a:path w="130810" h="256539">
                  <a:moveTo>
                    <a:pt x="114744" y="96520"/>
                  </a:moveTo>
                  <a:lnTo>
                    <a:pt x="113804" y="95859"/>
                  </a:lnTo>
                  <a:lnTo>
                    <a:pt x="114541" y="96520"/>
                  </a:lnTo>
                  <a:lnTo>
                    <a:pt x="114744" y="96520"/>
                  </a:lnTo>
                  <a:close/>
                </a:path>
                <a:path w="130810" h="256539">
                  <a:moveTo>
                    <a:pt x="114947" y="97282"/>
                  </a:moveTo>
                  <a:lnTo>
                    <a:pt x="114236" y="96608"/>
                  </a:lnTo>
                  <a:lnTo>
                    <a:pt x="114414" y="96875"/>
                  </a:lnTo>
                  <a:lnTo>
                    <a:pt x="114617" y="97243"/>
                  </a:lnTo>
                  <a:lnTo>
                    <a:pt x="114947" y="97282"/>
                  </a:lnTo>
                  <a:close/>
                </a:path>
                <a:path w="130810" h="256539">
                  <a:moveTo>
                    <a:pt x="115277" y="92710"/>
                  </a:moveTo>
                  <a:lnTo>
                    <a:pt x="111594" y="91440"/>
                  </a:lnTo>
                  <a:lnTo>
                    <a:pt x="110985" y="91440"/>
                  </a:lnTo>
                  <a:lnTo>
                    <a:pt x="112331" y="92710"/>
                  </a:lnTo>
                  <a:lnTo>
                    <a:pt x="113487" y="93980"/>
                  </a:lnTo>
                  <a:lnTo>
                    <a:pt x="113690" y="93980"/>
                  </a:lnTo>
                  <a:lnTo>
                    <a:pt x="114515" y="95250"/>
                  </a:lnTo>
                  <a:lnTo>
                    <a:pt x="115277" y="92710"/>
                  </a:lnTo>
                  <a:close/>
                </a:path>
                <a:path w="130810" h="256539">
                  <a:moveTo>
                    <a:pt x="116560" y="143510"/>
                  </a:moveTo>
                  <a:lnTo>
                    <a:pt x="116205" y="143510"/>
                  </a:lnTo>
                  <a:lnTo>
                    <a:pt x="114554" y="146050"/>
                  </a:lnTo>
                  <a:lnTo>
                    <a:pt x="115316" y="146050"/>
                  </a:lnTo>
                  <a:lnTo>
                    <a:pt x="116560" y="143510"/>
                  </a:lnTo>
                  <a:close/>
                </a:path>
                <a:path w="130810" h="256539">
                  <a:moveTo>
                    <a:pt x="120980" y="110490"/>
                  </a:moveTo>
                  <a:lnTo>
                    <a:pt x="120472" y="109220"/>
                  </a:lnTo>
                  <a:lnTo>
                    <a:pt x="120446" y="110490"/>
                  </a:lnTo>
                  <a:lnTo>
                    <a:pt x="120980" y="110490"/>
                  </a:lnTo>
                  <a:close/>
                </a:path>
                <a:path w="130810" h="256539">
                  <a:moveTo>
                    <a:pt x="121627" y="111036"/>
                  </a:moveTo>
                  <a:lnTo>
                    <a:pt x="121310" y="110490"/>
                  </a:lnTo>
                  <a:lnTo>
                    <a:pt x="120980" y="110490"/>
                  </a:lnTo>
                  <a:lnTo>
                    <a:pt x="121488" y="111760"/>
                  </a:lnTo>
                  <a:lnTo>
                    <a:pt x="121627" y="111036"/>
                  </a:lnTo>
                  <a:close/>
                </a:path>
                <a:path w="130810" h="256539">
                  <a:moveTo>
                    <a:pt x="123710" y="116840"/>
                  </a:moveTo>
                  <a:lnTo>
                    <a:pt x="123685" y="115570"/>
                  </a:lnTo>
                  <a:lnTo>
                    <a:pt x="123672" y="115138"/>
                  </a:lnTo>
                  <a:lnTo>
                    <a:pt x="123520" y="115570"/>
                  </a:lnTo>
                  <a:lnTo>
                    <a:pt x="122542" y="114300"/>
                  </a:lnTo>
                  <a:lnTo>
                    <a:pt x="122783" y="115570"/>
                  </a:lnTo>
                  <a:lnTo>
                    <a:pt x="123710" y="116840"/>
                  </a:lnTo>
                  <a:close/>
                </a:path>
                <a:path w="130810" h="256539">
                  <a:moveTo>
                    <a:pt x="123850" y="114579"/>
                  </a:moveTo>
                  <a:lnTo>
                    <a:pt x="123634" y="114300"/>
                  </a:lnTo>
                  <a:lnTo>
                    <a:pt x="123672" y="115138"/>
                  </a:lnTo>
                  <a:lnTo>
                    <a:pt x="123850" y="114579"/>
                  </a:lnTo>
                  <a:close/>
                </a:path>
                <a:path w="130810" h="256539">
                  <a:moveTo>
                    <a:pt x="124358" y="118110"/>
                  </a:moveTo>
                  <a:lnTo>
                    <a:pt x="123672" y="116840"/>
                  </a:lnTo>
                  <a:lnTo>
                    <a:pt x="123952" y="118110"/>
                  </a:lnTo>
                  <a:lnTo>
                    <a:pt x="124358" y="118110"/>
                  </a:lnTo>
                  <a:close/>
                </a:path>
                <a:path w="130810" h="256539">
                  <a:moveTo>
                    <a:pt x="125247" y="138430"/>
                  </a:moveTo>
                  <a:lnTo>
                    <a:pt x="119240" y="138430"/>
                  </a:lnTo>
                  <a:lnTo>
                    <a:pt x="118491" y="138430"/>
                  </a:lnTo>
                  <a:lnTo>
                    <a:pt x="117894" y="139700"/>
                  </a:lnTo>
                  <a:lnTo>
                    <a:pt x="117182" y="139700"/>
                  </a:lnTo>
                  <a:lnTo>
                    <a:pt x="118160" y="140970"/>
                  </a:lnTo>
                  <a:lnTo>
                    <a:pt x="117246" y="143510"/>
                  </a:lnTo>
                  <a:lnTo>
                    <a:pt x="117271" y="144780"/>
                  </a:lnTo>
                  <a:lnTo>
                    <a:pt x="115316" y="146050"/>
                  </a:lnTo>
                  <a:lnTo>
                    <a:pt x="115595" y="146050"/>
                  </a:lnTo>
                  <a:lnTo>
                    <a:pt x="114261" y="147320"/>
                  </a:lnTo>
                  <a:lnTo>
                    <a:pt x="113436" y="147320"/>
                  </a:lnTo>
                  <a:lnTo>
                    <a:pt x="114655" y="148590"/>
                  </a:lnTo>
                  <a:lnTo>
                    <a:pt x="113017" y="148590"/>
                  </a:lnTo>
                  <a:lnTo>
                    <a:pt x="113296" y="149860"/>
                  </a:lnTo>
                  <a:lnTo>
                    <a:pt x="111696" y="152400"/>
                  </a:lnTo>
                  <a:lnTo>
                    <a:pt x="111747" y="149860"/>
                  </a:lnTo>
                  <a:lnTo>
                    <a:pt x="111175" y="152400"/>
                  </a:lnTo>
                  <a:lnTo>
                    <a:pt x="110286" y="153670"/>
                  </a:lnTo>
                  <a:lnTo>
                    <a:pt x="111607" y="153670"/>
                  </a:lnTo>
                  <a:lnTo>
                    <a:pt x="110820" y="156210"/>
                  </a:lnTo>
                  <a:lnTo>
                    <a:pt x="110324" y="154940"/>
                  </a:lnTo>
                  <a:lnTo>
                    <a:pt x="109410" y="154940"/>
                  </a:lnTo>
                  <a:lnTo>
                    <a:pt x="109016" y="157480"/>
                  </a:lnTo>
                  <a:lnTo>
                    <a:pt x="109474" y="158750"/>
                  </a:lnTo>
                  <a:lnTo>
                    <a:pt x="108953" y="160020"/>
                  </a:lnTo>
                  <a:lnTo>
                    <a:pt x="108470" y="160020"/>
                  </a:lnTo>
                  <a:lnTo>
                    <a:pt x="108635" y="162560"/>
                  </a:lnTo>
                  <a:lnTo>
                    <a:pt x="106489" y="165100"/>
                  </a:lnTo>
                  <a:lnTo>
                    <a:pt x="106794" y="167640"/>
                  </a:lnTo>
                  <a:lnTo>
                    <a:pt x="106641" y="167640"/>
                  </a:lnTo>
                  <a:lnTo>
                    <a:pt x="106438" y="168910"/>
                  </a:lnTo>
                  <a:lnTo>
                    <a:pt x="107086" y="167640"/>
                  </a:lnTo>
                  <a:lnTo>
                    <a:pt x="107657" y="168910"/>
                  </a:lnTo>
                  <a:lnTo>
                    <a:pt x="108013" y="168910"/>
                  </a:lnTo>
                  <a:lnTo>
                    <a:pt x="107657" y="170180"/>
                  </a:lnTo>
                  <a:lnTo>
                    <a:pt x="107035" y="170180"/>
                  </a:lnTo>
                  <a:lnTo>
                    <a:pt x="106946" y="171450"/>
                  </a:lnTo>
                  <a:lnTo>
                    <a:pt x="106070" y="171450"/>
                  </a:lnTo>
                  <a:lnTo>
                    <a:pt x="105968" y="171640"/>
                  </a:lnTo>
                  <a:lnTo>
                    <a:pt x="105930" y="173990"/>
                  </a:lnTo>
                  <a:lnTo>
                    <a:pt x="105067" y="175260"/>
                  </a:lnTo>
                  <a:lnTo>
                    <a:pt x="103962" y="175260"/>
                  </a:lnTo>
                  <a:lnTo>
                    <a:pt x="105943" y="171678"/>
                  </a:lnTo>
                  <a:lnTo>
                    <a:pt x="105968" y="171450"/>
                  </a:lnTo>
                  <a:lnTo>
                    <a:pt x="105943" y="171640"/>
                  </a:lnTo>
                  <a:lnTo>
                    <a:pt x="104432" y="173990"/>
                  </a:lnTo>
                  <a:lnTo>
                    <a:pt x="105067" y="172720"/>
                  </a:lnTo>
                  <a:lnTo>
                    <a:pt x="105702" y="171450"/>
                  </a:lnTo>
                  <a:lnTo>
                    <a:pt x="103466" y="172720"/>
                  </a:lnTo>
                  <a:lnTo>
                    <a:pt x="106133" y="170357"/>
                  </a:lnTo>
                  <a:lnTo>
                    <a:pt x="106095" y="170624"/>
                  </a:lnTo>
                  <a:lnTo>
                    <a:pt x="106362" y="170180"/>
                  </a:lnTo>
                  <a:lnTo>
                    <a:pt x="107137" y="168910"/>
                  </a:lnTo>
                  <a:lnTo>
                    <a:pt x="106438" y="168910"/>
                  </a:lnTo>
                  <a:lnTo>
                    <a:pt x="106159" y="170180"/>
                  </a:lnTo>
                  <a:lnTo>
                    <a:pt x="104063" y="170180"/>
                  </a:lnTo>
                  <a:lnTo>
                    <a:pt x="102603" y="173990"/>
                  </a:lnTo>
                  <a:lnTo>
                    <a:pt x="103251" y="173990"/>
                  </a:lnTo>
                  <a:lnTo>
                    <a:pt x="101828" y="177800"/>
                  </a:lnTo>
                  <a:lnTo>
                    <a:pt x="102120" y="179070"/>
                  </a:lnTo>
                  <a:lnTo>
                    <a:pt x="102730" y="177800"/>
                  </a:lnTo>
                  <a:lnTo>
                    <a:pt x="103022" y="179070"/>
                  </a:lnTo>
                  <a:lnTo>
                    <a:pt x="102425" y="184150"/>
                  </a:lnTo>
                  <a:lnTo>
                    <a:pt x="99288" y="181610"/>
                  </a:lnTo>
                  <a:lnTo>
                    <a:pt x="99453" y="185420"/>
                  </a:lnTo>
                  <a:lnTo>
                    <a:pt x="99822" y="186690"/>
                  </a:lnTo>
                  <a:lnTo>
                    <a:pt x="100952" y="187960"/>
                  </a:lnTo>
                  <a:lnTo>
                    <a:pt x="99491" y="189230"/>
                  </a:lnTo>
                  <a:lnTo>
                    <a:pt x="98640" y="187960"/>
                  </a:lnTo>
                  <a:lnTo>
                    <a:pt x="97472" y="191770"/>
                  </a:lnTo>
                  <a:lnTo>
                    <a:pt x="99656" y="190500"/>
                  </a:lnTo>
                  <a:lnTo>
                    <a:pt x="98259" y="193382"/>
                  </a:lnTo>
                  <a:lnTo>
                    <a:pt x="98259" y="210820"/>
                  </a:lnTo>
                  <a:lnTo>
                    <a:pt x="97370" y="213360"/>
                  </a:lnTo>
                  <a:lnTo>
                    <a:pt x="96875" y="214172"/>
                  </a:lnTo>
                  <a:lnTo>
                    <a:pt x="96075" y="212090"/>
                  </a:lnTo>
                  <a:lnTo>
                    <a:pt x="97650" y="210820"/>
                  </a:lnTo>
                  <a:lnTo>
                    <a:pt x="98259" y="210820"/>
                  </a:lnTo>
                  <a:lnTo>
                    <a:pt x="98259" y="193382"/>
                  </a:lnTo>
                  <a:lnTo>
                    <a:pt x="97840" y="194233"/>
                  </a:lnTo>
                  <a:lnTo>
                    <a:pt x="97548" y="195580"/>
                  </a:lnTo>
                  <a:lnTo>
                    <a:pt x="96443" y="195580"/>
                  </a:lnTo>
                  <a:lnTo>
                    <a:pt x="95491" y="198120"/>
                  </a:lnTo>
                  <a:lnTo>
                    <a:pt x="95008" y="203200"/>
                  </a:lnTo>
                  <a:lnTo>
                    <a:pt x="94526" y="204978"/>
                  </a:lnTo>
                  <a:lnTo>
                    <a:pt x="94526" y="205740"/>
                  </a:lnTo>
                  <a:lnTo>
                    <a:pt x="94234" y="207010"/>
                  </a:lnTo>
                  <a:lnTo>
                    <a:pt x="94526" y="205740"/>
                  </a:lnTo>
                  <a:lnTo>
                    <a:pt x="94526" y="204978"/>
                  </a:lnTo>
                  <a:lnTo>
                    <a:pt x="93967" y="207010"/>
                  </a:lnTo>
                  <a:lnTo>
                    <a:pt x="93738" y="205740"/>
                  </a:lnTo>
                  <a:lnTo>
                    <a:pt x="93738" y="209550"/>
                  </a:lnTo>
                  <a:lnTo>
                    <a:pt x="93218" y="210820"/>
                  </a:lnTo>
                  <a:lnTo>
                    <a:pt x="92976" y="210820"/>
                  </a:lnTo>
                  <a:lnTo>
                    <a:pt x="93433" y="209550"/>
                  </a:lnTo>
                  <a:lnTo>
                    <a:pt x="93738" y="209550"/>
                  </a:lnTo>
                  <a:lnTo>
                    <a:pt x="93738" y="205740"/>
                  </a:lnTo>
                  <a:lnTo>
                    <a:pt x="93040" y="205740"/>
                  </a:lnTo>
                  <a:lnTo>
                    <a:pt x="91998" y="210820"/>
                  </a:lnTo>
                  <a:lnTo>
                    <a:pt x="89585" y="215900"/>
                  </a:lnTo>
                  <a:lnTo>
                    <a:pt x="87464" y="220980"/>
                  </a:lnTo>
                  <a:lnTo>
                    <a:pt x="87769" y="223520"/>
                  </a:lnTo>
                  <a:lnTo>
                    <a:pt x="87693" y="224790"/>
                  </a:lnTo>
                  <a:lnTo>
                    <a:pt x="87439" y="224790"/>
                  </a:lnTo>
                  <a:lnTo>
                    <a:pt x="86791" y="226060"/>
                  </a:lnTo>
                  <a:lnTo>
                    <a:pt x="86728" y="224790"/>
                  </a:lnTo>
                  <a:lnTo>
                    <a:pt x="86487" y="228600"/>
                  </a:lnTo>
                  <a:lnTo>
                    <a:pt x="85483" y="233680"/>
                  </a:lnTo>
                  <a:lnTo>
                    <a:pt x="83312" y="237490"/>
                  </a:lnTo>
                  <a:lnTo>
                    <a:pt x="83299" y="236220"/>
                  </a:lnTo>
                  <a:lnTo>
                    <a:pt x="82003" y="238760"/>
                  </a:lnTo>
                  <a:lnTo>
                    <a:pt x="83921" y="240030"/>
                  </a:lnTo>
                  <a:lnTo>
                    <a:pt x="82118" y="241300"/>
                  </a:lnTo>
                  <a:lnTo>
                    <a:pt x="80860" y="243840"/>
                  </a:lnTo>
                  <a:lnTo>
                    <a:pt x="79324" y="246380"/>
                  </a:lnTo>
                  <a:lnTo>
                    <a:pt x="78092" y="247650"/>
                  </a:lnTo>
                  <a:lnTo>
                    <a:pt x="86042" y="247650"/>
                  </a:lnTo>
                  <a:lnTo>
                    <a:pt x="86334" y="246380"/>
                  </a:lnTo>
                  <a:lnTo>
                    <a:pt x="86753" y="246380"/>
                  </a:lnTo>
                  <a:lnTo>
                    <a:pt x="86448" y="247650"/>
                  </a:lnTo>
                  <a:lnTo>
                    <a:pt x="87020" y="246380"/>
                  </a:lnTo>
                  <a:lnTo>
                    <a:pt x="87591" y="245110"/>
                  </a:lnTo>
                  <a:lnTo>
                    <a:pt x="89890" y="241300"/>
                  </a:lnTo>
                  <a:lnTo>
                    <a:pt x="90652" y="240030"/>
                  </a:lnTo>
                  <a:lnTo>
                    <a:pt x="89966" y="240030"/>
                  </a:lnTo>
                  <a:lnTo>
                    <a:pt x="90258" y="237490"/>
                  </a:lnTo>
                  <a:lnTo>
                    <a:pt x="90398" y="236220"/>
                  </a:lnTo>
                  <a:lnTo>
                    <a:pt x="90589" y="233680"/>
                  </a:lnTo>
                  <a:lnTo>
                    <a:pt x="91287" y="234950"/>
                  </a:lnTo>
                  <a:lnTo>
                    <a:pt x="91071" y="233680"/>
                  </a:lnTo>
                  <a:lnTo>
                    <a:pt x="90855" y="232410"/>
                  </a:lnTo>
                  <a:lnTo>
                    <a:pt x="90601" y="232410"/>
                  </a:lnTo>
                  <a:lnTo>
                    <a:pt x="91198" y="229489"/>
                  </a:lnTo>
                  <a:lnTo>
                    <a:pt x="91401" y="228600"/>
                  </a:lnTo>
                  <a:lnTo>
                    <a:pt x="91186" y="228600"/>
                  </a:lnTo>
                  <a:lnTo>
                    <a:pt x="92367" y="226060"/>
                  </a:lnTo>
                  <a:lnTo>
                    <a:pt x="92608" y="227330"/>
                  </a:lnTo>
                  <a:lnTo>
                    <a:pt x="93306" y="224790"/>
                  </a:lnTo>
                  <a:lnTo>
                    <a:pt x="92976" y="224790"/>
                  </a:lnTo>
                  <a:lnTo>
                    <a:pt x="92710" y="223520"/>
                  </a:lnTo>
                  <a:lnTo>
                    <a:pt x="92773" y="222250"/>
                  </a:lnTo>
                  <a:lnTo>
                    <a:pt x="94145" y="219710"/>
                  </a:lnTo>
                  <a:lnTo>
                    <a:pt x="94615" y="219710"/>
                  </a:lnTo>
                  <a:lnTo>
                    <a:pt x="94386" y="218440"/>
                  </a:lnTo>
                  <a:lnTo>
                    <a:pt x="94983" y="217170"/>
                  </a:lnTo>
                  <a:lnTo>
                    <a:pt x="95326" y="217170"/>
                  </a:lnTo>
                  <a:lnTo>
                    <a:pt x="95364" y="218440"/>
                  </a:lnTo>
                  <a:lnTo>
                    <a:pt x="95935" y="217170"/>
                  </a:lnTo>
                  <a:lnTo>
                    <a:pt x="97053" y="214630"/>
                  </a:lnTo>
                  <a:lnTo>
                    <a:pt x="97358" y="214630"/>
                  </a:lnTo>
                  <a:lnTo>
                    <a:pt x="98209" y="213360"/>
                  </a:lnTo>
                  <a:lnTo>
                    <a:pt x="98679" y="214630"/>
                  </a:lnTo>
                  <a:lnTo>
                    <a:pt x="98691" y="213360"/>
                  </a:lnTo>
                  <a:lnTo>
                    <a:pt x="98425" y="209550"/>
                  </a:lnTo>
                  <a:lnTo>
                    <a:pt x="99466" y="208280"/>
                  </a:lnTo>
                  <a:lnTo>
                    <a:pt x="99682" y="207010"/>
                  </a:lnTo>
                  <a:lnTo>
                    <a:pt x="99822" y="207010"/>
                  </a:lnTo>
                  <a:lnTo>
                    <a:pt x="99834" y="208280"/>
                  </a:lnTo>
                  <a:lnTo>
                    <a:pt x="100076" y="207010"/>
                  </a:lnTo>
                  <a:lnTo>
                    <a:pt x="100723" y="205740"/>
                  </a:lnTo>
                  <a:lnTo>
                    <a:pt x="100939" y="204470"/>
                  </a:lnTo>
                  <a:lnTo>
                    <a:pt x="101333" y="203200"/>
                  </a:lnTo>
                  <a:lnTo>
                    <a:pt x="101587" y="203200"/>
                  </a:lnTo>
                  <a:lnTo>
                    <a:pt x="101473" y="204470"/>
                  </a:lnTo>
                  <a:lnTo>
                    <a:pt x="101638" y="204470"/>
                  </a:lnTo>
                  <a:lnTo>
                    <a:pt x="101866" y="203200"/>
                  </a:lnTo>
                  <a:lnTo>
                    <a:pt x="102082" y="201930"/>
                  </a:lnTo>
                  <a:lnTo>
                    <a:pt x="102463" y="200660"/>
                  </a:lnTo>
                  <a:lnTo>
                    <a:pt x="101612" y="200660"/>
                  </a:lnTo>
                  <a:lnTo>
                    <a:pt x="102209" y="199390"/>
                  </a:lnTo>
                  <a:lnTo>
                    <a:pt x="101092" y="200660"/>
                  </a:lnTo>
                  <a:lnTo>
                    <a:pt x="100926" y="201930"/>
                  </a:lnTo>
                  <a:lnTo>
                    <a:pt x="99999" y="204470"/>
                  </a:lnTo>
                  <a:lnTo>
                    <a:pt x="99860" y="204470"/>
                  </a:lnTo>
                  <a:lnTo>
                    <a:pt x="99796" y="203200"/>
                  </a:lnTo>
                  <a:lnTo>
                    <a:pt x="100634" y="201930"/>
                  </a:lnTo>
                  <a:lnTo>
                    <a:pt x="99796" y="199390"/>
                  </a:lnTo>
                  <a:lnTo>
                    <a:pt x="101434" y="199390"/>
                  </a:lnTo>
                  <a:lnTo>
                    <a:pt x="102971" y="195580"/>
                  </a:lnTo>
                  <a:lnTo>
                    <a:pt x="103797" y="195580"/>
                  </a:lnTo>
                  <a:lnTo>
                    <a:pt x="104419" y="193040"/>
                  </a:lnTo>
                  <a:lnTo>
                    <a:pt x="105232" y="190500"/>
                  </a:lnTo>
                  <a:lnTo>
                    <a:pt x="105638" y="189230"/>
                  </a:lnTo>
                  <a:lnTo>
                    <a:pt x="106032" y="187960"/>
                  </a:lnTo>
                  <a:lnTo>
                    <a:pt x="105194" y="185420"/>
                  </a:lnTo>
                  <a:lnTo>
                    <a:pt x="105308" y="184150"/>
                  </a:lnTo>
                  <a:lnTo>
                    <a:pt x="106349" y="184150"/>
                  </a:lnTo>
                  <a:lnTo>
                    <a:pt x="106337" y="184708"/>
                  </a:lnTo>
                  <a:lnTo>
                    <a:pt x="106438" y="184150"/>
                  </a:lnTo>
                  <a:lnTo>
                    <a:pt x="107645" y="181025"/>
                  </a:lnTo>
                  <a:lnTo>
                    <a:pt x="107530" y="181610"/>
                  </a:lnTo>
                  <a:lnTo>
                    <a:pt x="107734" y="180822"/>
                  </a:lnTo>
                  <a:lnTo>
                    <a:pt x="107911" y="180340"/>
                  </a:lnTo>
                  <a:lnTo>
                    <a:pt x="107810" y="180200"/>
                  </a:lnTo>
                  <a:lnTo>
                    <a:pt x="106997" y="179070"/>
                  </a:lnTo>
                  <a:lnTo>
                    <a:pt x="108280" y="177800"/>
                  </a:lnTo>
                  <a:lnTo>
                    <a:pt x="107810" y="180200"/>
                  </a:lnTo>
                  <a:lnTo>
                    <a:pt x="108470" y="177800"/>
                  </a:lnTo>
                  <a:lnTo>
                    <a:pt x="108648" y="177800"/>
                  </a:lnTo>
                  <a:lnTo>
                    <a:pt x="110604" y="175260"/>
                  </a:lnTo>
                  <a:lnTo>
                    <a:pt x="112547" y="172720"/>
                  </a:lnTo>
                  <a:lnTo>
                    <a:pt x="109524" y="167640"/>
                  </a:lnTo>
                  <a:lnTo>
                    <a:pt x="114376" y="161290"/>
                  </a:lnTo>
                  <a:lnTo>
                    <a:pt x="113677" y="161290"/>
                  </a:lnTo>
                  <a:lnTo>
                    <a:pt x="115709" y="157480"/>
                  </a:lnTo>
                  <a:lnTo>
                    <a:pt x="116141" y="156210"/>
                  </a:lnTo>
                  <a:lnTo>
                    <a:pt x="116979" y="153670"/>
                  </a:lnTo>
                  <a:lnTo>
                    <a:pt x="117602" y="152400"/>
                  </a:lnTo>
                  <a:lnTo>
                    <a:pt x="118821" y="149860"/>
                  </a:lnTo>
                  <a:lnTo>
                    <a:pt x="120611" y="146050"/>
                  </a:lnTo>
                  <a:lnTo>
                    <a:pt x="122656" y="142240"/>
                  </a:lnTo>
                  <a:lnTo>
                    <a:pt x="125247" y="138430"/>
                  </a:lnTo>
                  <a:close/>
                </a:path>
                <a:path w="130810" h="256539">
                  <a:moveTo>
                    <a:pt x="128828" y="127000"/>
                  </a:moveTo>
                  <a:lnTo>
                    <a:pt x="124396" y="127000"/>
                  </a:lnTo>
                  <a:lnTo>
                    <a:pt x="124155" y="127000"/>
                  </a:lnTo>
                  <a:lnTo>
                    <a:pt x="123101" y="127000"/>
                  </a:lnTo>
                  <a:lnTo>
                    <a:pt x="122834" y="130810"/>
                  </a:lnTo>
                  <a:lnTo>
                    <a:pt x="121297" y="130810"/>
                  </a:lnTo>
                  <a:lnTo>
                    <a:pt x="122174" y="132080"/>
                  </a:lnTo>
                  <a:lnTo>
                    <a:pt x="119799" y="135890"/>
                  </a:lnTo>
                  <a:lnTo>
                    <a:pt x="119519" y="137160"/>
                  </a:lnTo>
                  <a:lnTo>
                    <a:pt x="125920" y="137160"/>
                  </a:lnTo>
                  <a:lnTo>
                    <a:pt x="126593" y="135890"/>
                  </a:lnTo>
                  <a:lnTo>
                    <a:pt x="126034" y="135890"/>
                  </a:lnTo>
                  <a:lnTo>
                    <a:pt x="126098" y="134620"/>
                  </a:lnTo>
                  <a:lnTo>
                    <a:pt x="127177" y="134620"/>
                  </a:lnTo>
                  <a:lnTo>
                    <a:pt x="127076" y="130810"/>
                  </a:lnTo>
                  <a:lnTo>
                    <a:pt x="127304" y="129540"/>
                  </a:lnTo>
                  <a:lnTo>
                    <a:pt x="128270" y="128270"/>
                  </a:lnTo>
                  <a:lnTo>
                    <a:pt x="128828" y="127000"/>
                  </a:lnTo>
                  <a:close/>
                </a:path>
                <a:path w="130810" h="256539">
                  <a:moveTo>
                    <a:pt x="130632" y="123190"/>
                  </a:moveTo>
                  <a:lnTo>
                    <a:pt x="129806" y="120650"/>
                  </a:lnTo>
                  <a:lnTo>
                    <a:pt x="129209" y="120650"/>
                  </a:lnTo>
                  <a:lnTo>
                    <a:pt x="129413" y="119380"/>
                  </a:lnTo>
                  <a:lnTo>
                    <a:pt x="128181" y="115570"/>
                  </a:lnTo>
                  <a:lnTo>
                    <a:pt x="128244" y="114300"/>
                  </a:lnTo>
                  <a:lnTo>
                    <a:pt x="128689" y="114300"/>
                  </a:lnTo>
                  <a:lnTo>
                    <a:pt x="127241" y="111760"/>
                  </a:lnTo>
                  <a:lnTo>
                    <a:pt x="126415" y="110490"/>
                  </a:lnTo>
                  <a:lnTo>
                    <a:pt x="125361" y="107950"/>
                  </a:lnTo>
                  <a:lnTo>
                    <a:pt x="128422" y="110490"/>
                  </a:lnTo>
                  <a:lnTo>
                    <a:pt x="127050" y="107950"/>
                  </a:lnTo>
                  <a:lnTo>
                    <a:pt x="126365" y="106680"/>
                  </a:lnTo>
                  <a:lnTo>
                    <a:pt x="125374" y="105410"/>
                  </a:lnTo>
                  <a:lnTo>
                    <a:pt x="122758" y="102870"/>
                  </a:lnTo>
                  <a:lnTo>
                    <a:pt x="122796" y="104140"/>
                  </a:lnTo>
                  <a:lnTo>
                    <a:pt x="123113" y="104140"/>
                  </a:lnTo>
                  <a:lnTo>
                    <a:pt x="123393" y="105410"/>
                  </a:lnTo>
                  <a:lnTo>
                    <a:pt x="122999" y="105410"/>
                  </a:lnTo>
                  <a:lnTo>
                    <a:pt x="122021" y="104140"/>
                  </a:lnTo>
                  <a:lnTo>
                    <a:pt x="120637" y="105410"/>
                  </a:lnTo>
                  <a:lnTo>
                    <a:pt x="118808" y="104140"/>
                  </a:lnTo>
                  <a:lnTo>
                    <a:pt x="119748" y="107950"/>
                  </a:lnTo>
                  <a:lnTo>
                    <a:pt x="121729" y="110490"/>
                  </a:lnTo>
                  <a:lnTo>
                    <a:pt x="121627" y="111036"/>
                  </a:lnTo>
                  <a:lnTo>
                    <a:pt x="122034" y="111760"/>
                  </a:lnTo>
                  <a:lnTo>
                    <a:pt x="121780" y="111760"/>
                  </a:lnTo>
                  <a:lnTo>
                    <a:pt x="121716" y="113030"/>
                  </a:lnTo>
                  <a:lnTo>
                    <a:pt x="122529" y="113030"/>
                  </a:lnTo>
                  <a:lnTo>
                    <a:pt x="123240" y="114300"/>
                  </a:lnTo>
                  <a:lnTo>
                    <a:pt x="123634" y="114300"/>
                  </a:lnTo>
                  <a:lnTo>
                    <a:pt x="123939" y="114300"/>
                  </a:lnTo>
                  <a:lnTo>
                    <a:pt x="123850" y="114579"/>
                  </a:lnTo>
                  <a:lnTo>
                    <a:pt x="124599" y="115570"/>
                  </a:lnTo>
                  <a:lnTo>
                    <a:pt x="124307" y="116840"/>
                  </a:lnTo>
                  <a:lnTo>
                    <a:pt x="123723" y="116840"/>
                  </a:lnTo>
                  <a:lnTo>
                    <a:pt x="124536" y="118110"/>
                  </a:lnTo>
                  <a:lnTo>
                    <a:pt x="124358" y="118110"/>
                  </a:lnTo>
                  <a:lnTo>
                    <a:pt x="124358" y="120650"/>
                  </a:lnTo>
                  <a:lnTo>
                    <a:pt x="125082" y="120650"/>
                  </a:lnTo>
                  <a:lnTo>
                    <a:pt x="124396" y="121920"/>
                  </a:lnTo>
                  <a:lnTo>
                    <a:pt x="125082" y="124460"/>
                  </a:lnTo>
                  <a:lnTo>
                    <a:pt x="124002" y="124460"/>
                  </a:lnTo>
                  <a:lnTo>
                    <a:pt x="124193" y="125730"/>
                  </a:lnTo>
                  <a:lnTo>
                    <a:pt x="129387" y="125730"/>
                  </a:lnTo>
                  <a:lnTo>
                    <a:pt x="129946" y="124460"/>
                  </a:lnTo>
                  <a:lnTo>
                    <a:pt x="130632" y="12319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4452607" y="3056076"/>
              <a:ext cx="71755" cy="86995"/>
            </a:xfrm>
            <a:custGeom>
              <a:avLst/>
              <a:gdLst/>
              <a:ahLst/>
              <a:cxnLst/>
              <a:rect l="l" t="t" r="r" b="b"/>
              <a:pathLst>
                <a:path w="71754" h="86994">
                  <a:moveTo>
                    <a:pt x="39629" y="0"/>
                  </a:moveTo>
                  <a:lnTo>
                    <a:pt x="28757" y="2268"/>
                  </a:lnTo>
                  <a:lnTo>
                    <a:pt x="26814" y="3386"/>
                  </a:lnTo>
                  <a:lnTo>
                    <a:pt x="19600" y="7996"/>
                  </a:lnTo>
                  <a:lnTo>
                    <a:pt x="15955" y="15591"/>
                  </a:lnTo>
                  <a:lnTo>
                    <a:pt x="11764" y="23096"/>
                  </a:lnTo>
                  <a:lnTo>
                    <a:pt x="4426" y="37288"/>
                  </a:lnTo>
                  <a:lnTo>
                    <a:pt x="0" y="51335"/>
                  </a:lnTo>
                  <a:lnTo>
                    <a:pt x="1061" y="65248"/>
                  </a:lnTo>
                  <a:lnTo>
                    <a:pt x="10190" y="79040"/>
                  </a:lnTo>
                  <a:lnTo>
                    <a:pt x="15738" y="83131"/>
                  </a:lnTo>
                  <a:lnTo>
                    <a:pt x="22652" y="85904"/>
                  </a:lnTo>
                  <a:lnTo>
                    <a:pt x="30131" y="86687"/>
                  </a:lnTo>
                  <a:lnTo>
                    <a:pt x="37380" y="84806"/>
                  </a:lnTo>
                  <a:lnTo>
                    <a:pt x="52976" y="73098"/>
                  </a:lnTo>
                  <a:lnTo>
                    <a:pt x="65539" y="55980"/>
                  </a:lnTo>
                  <a:lnTo>
                    <a:pt x="71545" y="36514"/>
                  </a:lnTo>
                  <a:lnTo>
                    <a:pt x="67467" y="17762"/>
                  </a:lnTo>
                  <a:lnTo>
                    <a:pt x="60388" y="9330"/>
                  </a:lnTo>
                  <a:lnTo>
                    <a:pt x="50641" y="2881"/>
                  </a:lnTo>
                  <a:lnTo>
                    <a:pt x="39629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4448632" y="3052673"/>
              <a:ext cx="78740" cy="94615"/>
            </a:xfrm>
            <a:custGeom>
              <a:avLst/>
              <a:gdLst/>
              <a:ahLst/>
              <a:cxnLst/>
              <a:rect l="l" t="t" r="r" b="b"/>
              <a:pathLst>
                <a:path w="78739" h="94614">
                  <a:moveTo>
                    <a:pt x="1536" y="69938"/>
                  </a:moveTo>
                  <a:lnTo>
                    <a:pt x="1295" y="69837"/>
                  </a:lnTo>
                  <a:lnTo>
                    <a:pt x="1333" y="70015"/>
                  </a:lnTo>
                  <a:lnTo>
                    <a:pt x="1536" y="69938"/>
                  </a:lnTo>
                  <a:close/>
                </a:path>
                <a:path w="78739" h="94614">
                  <a:moveTo>
                    <a:pt x="2159" y="47625"/>
                  </a:moveTo>
                  <a:lnTo>
                    <a:pt x="1727" y="47625"/>
                  </a:lnTo>
                  <a:lnTo>
                    <a:pt x="1625" y="47498"/>
                  </a:lnTo>
                  <a:lnTo>
                    <a:pt x="1079" y="48133"/>
                  </a:lnTo>
                  <a:lnTo>
                    <a:pt x="2159" y="47625"/>
                  </a:lnTo>
                  <a:close/>
                </a:path>
                <a:path w="78739" h="94614">
                  <a:moveTo>
                    <a:pt x="2616" y="72009"/>
                  </a:moveTo>
                  <a:lnTo>
                    <a:pt x="2425" y="71831"/>
                  </a:lnTo>
                  <a:lnTo>
                    <a:pt x="2501" y="71996"/>
                  </a:lnTo>
                  <a:close/>
                </a:path>
                <a:path w="78739" h="94614">
                  <a:moveTo>
                    <a:pt x="4051" y="75514"/>
                  </a:moveTo>
                  <a:lnTo>
                    <a:pt x="3594" y="75311"/>
                  </a:lnTo>
                  <a:lnTo>
                    <a:pt x="4051" y="75514"/>
                  </a:lnTo>
                  <a:close/>
                </a:path>
                <a:path w="78739" h="94614">
                  <a:moveTo>
                    <a:pt x="4381" y="75653"/>
                  </a:moveTo>
                  <a:lnTo>
                    <a:pt x="4051" y="75514"/>
                  </a:lnTo>
                  <a:lnTo>
                    <a:pt x="4267" y="75692"/>
                  </a:lnTo>
                  <a:close/>
                </a:path>
                <a:path w="78739" h="94614">
                  <a:moveTo>
                    <a:pt x="7353" y="50927"/>
                  </a:moveTo>
                  <a:lnTo>
                    <a:pt x="7061" y="51181"/>
                  </a:lnTo>
                  <a:lnTo>
                    <a:pt x="7353" y="50927"/>
                  </a:lnTo>
                  <a:close/>
                </a:path>
                <a:path w="78739" h="94614">
                  <a:moveTo>
                    <a:pt x="7378" y="35255"/>
                  </a:moveTo>
                  <a:lnTo>
                    <a:pt x="6032" y="35687"/>
                  </a:lnTo>
                  <a:lnTo>
                    <a:pt x="7175" y="36055"/>
                  </a:lnTo>
                  <a:lnTo>
                    <a:pt x="7366" y="35433"/>
                  </a:lnTo>
                  <a:lnTo>
                    <a:pt x="7378" y="35255"/>
                  </a:lnTo>
                  <a:close/>
                </a:path>
                <a:path w="78739" h="94614">
                  <a:moveTo>
                    <a:pt x="7594" y="36195"/>
                  </a:moveTo>
                  <a:lnTo>
                    <a:pt x="7175" y="36055"/>
                  </a:lnTo>
                  <a:lnTo>
                    <a:pt x="7391" y="36322"/>
                  </a:lnTo>
                  <a:lnTo>
                    <a:pt x="7594" y="36195"/>
                  </a:lnTo>
                  <a:close/>
                </a:path>
                <a:path w="78739" h="94614">
                  <a:moveTo>
                    <a:pt x="10299" y="82296"/>
                  </a:moveTo>
                  <a:lnTo>
                    <a:pt x="9690" y="82296"/>
                  </a:lnTo>
                  <a:lnTo>
                    <a:pt x="10109" y="82562"/>
                  </a:lnTo>
                  <a:lnTo>
                    <a:pt x="10299" y="82296"/>
                  </a:lnTo>
                  <a:close/>
                </a:path>
                <a:path w="78739" h="94614">
                  <a:moveTo>
                    <a:pt x="10502" y="82804"/>
                  </a:moveTo>
                  <a:lnTo>
                    <a:pt x="10109" y="82562"/>
                  </a:lnTo>
                  <a:lnTo>
                    <a:pt x="9804" y="82931"/>
                  </a:lnTo>
                  <a:lnTo>
                    <a:pt x="10502" y="82804"/>
                  </a:lnTo>
                  <a:close/>
                </a:path>
                <a:path w="78739" h="94614">
                  <a:moveTo>
                    <a:pt x="12217" y="28054"/>
                  </a:moveTo>
                  <a:lnTo>
                    <a:pt x="11899" y="28194"/>
                  </a:lnTo>
                  <a:lnTo>
                    <a:pt x="12204" y="28232"/>
                  </a:lnTo>
                  <a:lnTo>
                    <a:pt x="12217" y="28054"/>
                  </a:lnTo>
                  <a:close/>
                </a:path>
                <a:path w="78739" h="94614">
                  <a:moveTo>
                    <a:pt x="12268" y="26898"/>
                  </a:moveTo>
                  <a:lnTo>
                    <a:pt x="11671" y="26682"/>
                  </a:lnTo>
                  <a:lnTo>
                    <a:pt x="11925" y="25768"/>
                  </a:lnTo>
                  <a:lnTo>
                    <a:pt x="11442" y="26771"/>
                  </a:lnTo>
                  <a:lnTo>
                    <a:pt x="11709" y="26771"/>
                  </a:lnTo>
                  <a:lnTo>
                    <a:pt x="12001" y="26822"/>
                  </a:lnTo>
                  <a:lnTo>
                    <a:pt x="12268" y="26898"/>
                  </a:lnTo>
                  <a:close/>
                </a:path>
                <a:path w="78739" h="94614">
                  <a:moveTo>
                    <a:pt x="12509" y="26987"/>
                  </a:moveTo>
                  <a:lnTo>
                    <a:pt x="12255" y="26924"/>
                  </a:lnTo>
                  <a:lnTo>
                    <a:pt x="12446" y="27051"/>
                  </a:lnTo>
                  <a:close/>
                </a:path>
                <a:path w="78739" h="94614">
                  <a:moveTo>
                    <a:pt x="13169" y="24003"/>
                  </a:moveTo>
                  <a:lnTo>
                    <a:pt x="13017" y="23749"/>
                  </a:lnTo>
                  <a:lnTo>
                    <a:pt x="13131" y="24003"/>
                  </a:lnTo>
                  <a:close/>
                </a:path>
                <a:path w="78739" h="94614">
                  <a:moveTo>
                    <a:pt x="13677" y="21145"/>
                  </a:moveTo>
                  <a:lnTo>
                    <a:pt x="13614" y="20193"/>
                  </a:lnTo>
                  <a:lnTo>
                    <a:pt x="13144" y="21082"/>
                  </a:lnTo>
                  <a:lnTo>
                    <a:pt x="13677" y="21145"/>
                  </a:lnTo>
                  <a:close/>
                </a:path>
                <a:path w="78739" h="94614">
                  <a:moveTo>
                    <a:pt x="13919" y="21170"/>
                  </a:moveTo>
                  <a:lnTo>
                    <a:pt x="13677" y="21145"/>
                  </a:lnTo>
                  <a:lnTo>
                    <a:pt x="13919" y="21170"/>
                  </a:lnTo>
                  <a:close/>
                </a:path>
                <a:path w="78739" h="94614">
                  <a:moveTo>
                    <a:pt x="14884" y="33274"/>
                  </a:moveTo>
                  <a:lnTo>
                    <a:pt x="14859" y="33070"/>
                  </a:lnTo>
                  <a:lnTo>
                    <a:pt x="14732" y="33401"/>
                  </a:lnTo>
                  <a:lnTo>
                    <a:pt x="14884" y="33274"/>
                  </a:lnTo>
                  <a:close/>
                </a:path>
                <a:path w="78739" h="94614">
                  <a:moveTo>
                    <a:pt x="20294" y="23749"/>
                  </a:moveTo>
                  <a:lnTo>
                    <a:pt x="20281" y="22860"/>
                  </a:lnTo>
                  <a:lnTo>
                    <a:pt x="20256" y="20955"/>
                  </a:lnTo>
                  <a:lnTo>
                    <a:pt x="20231" y="19812"/>
                  </a:lnTo>
                  <a:lnTo>
                    <a:pt x="16446" y="19812"/>
                  </a:lnTo>
                  <a:lnTo>
                    <a:pt x="15227" y="19812"/>
                  </a:lnTo>
                  <a:lnTo>
                    <a:pt x="15697" y="20447"/>
                  </a:lnTo>
                  <a:lnTo>
                    <a:pt x="14630" y="20955"/>
                  </a:lnTo>
                  <a:lnTo>
                    <a:pt x="14351" y="20066"/>
                  </a:lnTo>
                  <a:lnTo>
                    <a:pt x="14300" y="21082"/>
                  </a:lnTo>
                  <a:lnTo>
                    <a:pt x="13919" y="21170"/>
                  </a:lnTo>
                  <a:lnTo>
                    <a:pt x="14376" y="21209"/>
                  </a:lnTo>
                  <a:lnTo>
                    <a:pt x="14846" y="21717"/>
                  </a:lnTo>
                  <a:lnTo>
                    <a:pt x="14579" y="22860"/>
                  </a:lnTo>
                  <a:lnTo>
                    <a:pt x="13855" y="21717"/>
                  </a:lnTo>
                  <a:lnTo>
                    <a:pt x="13169" y="21717"/>
                  </a:lnTo>
                  <a:lnTo>
                    <a:pt x="13182" y="22606"/>
                  </a:lnTo>
                  <a:lnTo>
                    <a:pt x="13576" y="23241"/>
                  </a:lnTo>
                  <a:lnTo>
                    <a:pt x="13652" y="23622"/>
                  </a:lnTo>
                  <a:lnTo>
                    <a:pt x="13449" y="23876"/>
                  </a:lnTo>
                  <a:lnTo>
                    <a:pt x="13271" y="23876"/>
                  </a:lnTo>
                  <a:lnTo>
                    <a:pt x="13169" y="24003"/>
                  </a:lnTo>
                  <a:lnTo>
                    <a:pt x="13246" y="24257"/>
                  </a:lnTo>
                  <a:lnTo>
                    <a:pt x="13462" y="24765"/>
                  </a:lnTo>
                  <a:lnTo>
                    <a:pt x="12204" y="25527"/>
                  </a:lnTo>
                  <a:lnTo>
                    <a:pt x="12103" y="25908"/>
                  </a:lnTo>
                  <a:lnTo>
                    <a:pt x="12509" y="26797"/>
                  </a:lnTo>
                  <a:lnTo>
                    <a:pt x="12509" y="26987"/>
                  </a:lnTo>
                  <a:lnTo>
                    <a:pt x="12827" y="27051"/>
                  </a:lnTo>
                  <a:lnTo>
                    <a:pt x="13347" y="27305"/>
                  </a:lnTo>
                  <a:lnTo>
                    <a:pt x="13525" y="27432"/>
                  </a:lnTo>
                  <a:lnTo>
                    <a:pt x="13576" y="28054"/>
                  </a:lnTo>
                  <a:lnTo>
                    <a:pt x="13931" y="28575"/>
                  </a:lnTo>
                  <a:lnTo>
                    <a:pt x="13208" y="28448"/>
                  </a:lnTo>
                  <a:lnTo>
                    <a:pt x="13284" y="28321"/>
                  </a:lnTo>
                  <a:lnTo>
                    <a:pt x="13360" y="28194"/>
                  </a:lnTo>
                  <a:lnTo>
                    <a:pt x="13106" y="28067"/>
                  </a:lnTo>
                  <a:lnTo>
                    <a:pt x="12966" y="27813"/>
                  </a:lnTo>
                  <a:lnTo>
                    <a:pt x="13030" y="28321"/>
                  </a:lnTo>
                  <a:lnTo>
                    <a:pt x="12204" y="28232"/>
                  </a:lnTo>
                  <a:lnTo>
                    <a:pt x="12255" y="28473"/>
                  </a:lnTo>
                  <a:lnTo>
                    <a:pt x="12357" y="28956"/>
                  </a:lnTo>
                  <a:lnTo>
                    <a:pt x="12471" y="29464"/>
                  </a:lnTo>
                  <a:lnTo>
                    <a:pt x="11899" y="29972"/>
                  </a:lnTo>
                  <a:lnTo>
                    <a:pt x="10909" y="29591"/>
                  </a:lnTo>
                  <a:lnTo>
                    <a:pt x="12014" y="28702"/>
                  </a:lnTo>
                  <a:lnTo>
                    <a:pt x="12179" y="28575"/>
                  </a:lnTo>
                  <a:lnTo>
                    <a:pt x="11087" y="28702"/>
                  </a:lnTo>
                  <a:lnTo>
                    <a:pt x="11938" y="28067"/>
                  </a:lnTo>
                  <a:lnTo>
                    <a:pt x="10121" y="27940"/>
                  </a:lnTo>
                  <a:lnTo>
                    <a:pt x="12268" y="27584"/>
                  </a:lnTo>
                  <a:lnTo>
                    <a:pt x="12217" y="28054"/>
                  </a:lnTo>
                  <a:lnTo>
                    <a:pt x="12992" y="27686"/>
                  </a:lnTo>
                  <a:lnTo>
                    <a:pt x="12306" y="27305"/>
                  </a:lnTo>
                  <a:lnTo>
                    <a:pt x="12268" y="27559"/>
                  </a:lnTo>
                  <a:lnTo>
                    <a:pt x="10452" y="27305"/>
                  </a:lnTo>
                  <a:lnTo>
                    <a:pt x="9525" y="28321"/>
                  </a:lnTo>
                  <a:lnTo>
                    <a:pt x="10185" y="28956"/>
                  </a:lnTo>
                  <a:lnTo>
                    <a:pt x="9271" y="29972"/>
                  </a:lnTo>
                  <a:lnTo>
                    <a:pt x="9639" y="30480"/>
                  </a:lnTo>
                  <a:lnTo>
                    <a:pt x="10071" y="30226"/>
                  </a:lnTo>
                  <a:lnTo>
                    <a:pt x="10363" y="30734"/>
                  </a:lnTo>
                  <a:lnTo>
                    <a:pt x="10452" y="33020"/>
                  </a:lnTo>
                  <a:lnTo>
                    <a:pt x="7391" y="30988"/>
                  </a:lnTo>
                  <a:lnTo>
                    <a:pt x="7962" y="32867"/>
                  </a:lnTo>
                  <a:lnTo>
                    <a:pt x="8420" y="33528"/>
                  </a:lnTo>
                  <a:lnTo>
                    <a:pt x="9525" y="34290"/>
                  </a:lnTo>
                  <a:lnTo>
                    <a:pt x="8445" y="34798"/>
                  </a:lnTo>
                  <a:lnTo>
                    <a:pt x="7543" y="34036"/>
                  </a:lnTo>
                  <a:lnTo>
                    <a:pt x="6845" y="35179"/>
                  </a:lnTo>
                  <a:lnTo>
                    <a:pt x="7378" y="35255"/>
                  </a:lnTo>
                  <a:lnTo>
                    <a:pt x="7505" y="35179"/>
                  </a:lnTo>
                  <a:lnTo>
                    <a:pt x="8712" y="35433"/>
                  </a:lnTo>
                  <a:lnTo>
                    <a:pt x="7594" y="36195"/>
                  </a:lnTo>
                  <a:lnTo>
                    <a:pt x="7543" y="36322"/>
                  </a:lnTo>
                  <a:lnTo>
                    <a:pt x="7302" y="36830"/>
                  </a:lnTo>
                  <a:lnTo>
                    <a:pt x="6299" y="36449"/>
                  </a:lnTo>
                  <a:lnTo>
                    <a:pt x="5880" y="37719"/>
                  </a:lnTo>
                  <a:lnTo>
                    <a:pt x="5778" y="39649"/>
                  </a:lnTo>
                  <a:lnTo>
                    <a:pt x="5778" y="42672"/>
                  </a:lnTo>
                  <a:lnTo>
                    <a:pt x="5638" y="42545"/>
                  </a:lnTo>
                  <a:lnTo>
                    <a:pt x="4953" y="43053"/>
                  </a:lnTo>
                  <a:lnTo>
                    <a:pt x="5308" y="42291"/>
                  </a:lnTo>
                  <a:lnTo>
                    <a:pt x="5600" y="42291"/>
                  </a:lnTo>
                  <a:lnTo>
                    <a:pt x="5740" y="42418"/>
                  </a:lnTo>
                  <a:lnTo>
                    <a:pt x="5778" y="42672"/>
                  </a:lnTo>
                  <a:lnTo>
                    <a:pt x="5778" y="39649"/>
                  </a:lnTo>
                  <a:lnTo>
                    <a:pt x="5765" y="39878"/>
                  </a:lnTo>
                  <a:lnTo>
                    <a:pt x="5702" y="40119"/>
                  </a:lnTo>
                  <a:lnTo>
                    <a:pt x="5702" y="41148"/>
                  </a:lnTo>
                  <a:lnTo>
                    <a:pt x="5676" y="41275"/>
                  </a:lnTo>
                  <a:lnTo>
                    <a:pt x="5702" y="41148"/>
                  </a:lnTo>
                  <a:lnTo>
                    <a:pt x="5702" y="40119"/>
                  </a:lnTo>
                  <a:lnTo>
                    <a:pt x="5422" y="41148"/>
                  </a:lnTo>
                  <a:lnTo>
                    <a:pt x="5156" y="40894"/>
                  </a:lnTo>
                  <a:lnTo>
                    <a:pt x="4965" y="40513"/>
                  </a:lnTo>
                  <a:lnTo>
                    <a:pt x="4533" y="40767"/>
                  </a:lnTo>
                  <a:lnTo>
                    <a:pt x="4216" y="42672"/>
                  </a:lnTo>
                  <a:lnTo>
                    <a:pt x="4102" y="42926"/>
                  </a:lnTo>
                  <a:lnTo>
                    <a:pt x="1739" y="46228"/>
                  </a:lnTo>
                  <a:lnTo>
                    <a:pt x="1651" y="46609"/>
                  </a:lnTo>
                  <a:lnTo>
                    <a:pt x="2209" y="47498"/>
                  </a:lnTo>
                  <a:lnTo>
                    <a:pt x="2273" y="47879"/>
                  </a:lnTo>
                  <a:lnTo>
                    <a:pt x="2336" y="48514"/>
                  </a:lnTo>
                  <a:lnTo>
                    <a:pt x="1739" y="48514"/>
                  </a:lnTo>
                  <a:lnTo>
                    <a:pt x="1549" y="48133"/>
                  </a:lnTo>
                  <a:lnTo>
                    <a:pt x="1625" y="48514"/>
                  </a:lnTo>
                  <a:lnTo>
                    <a:pt x="1816" y="49657"/>
                  </a:lnTo>
                  <a:lnTo>
                    <a:pt x="2184" y="52324"/>
                  </a:lnTo>
                  <a:lnTo>
                    <a:pt x="977" y="53594"/>
                  </a:lnTo>
                  <a:lnTo>
                    <a:pt x="774" y="53340"/>
                  </a:lnTo>
                  <a:lnTo>
                    <a:pt x="165" y="54356"/>
                  </a:lnTo>
                  <a:lnTo>
                    <a:pt x="2387" y="54864"/>
                  </a:lnTo>
                  <a:lnTo>
                    <a:pt x="1701" y="55499"/>
                  </a:lnTo>
                  <a:lnTo>
                    <a:pt x="8559" y="55499"/>
                  </a:lnTo>
                  <a:lnTo>
                    <a:pt x="8712" y="55245"/>
                  </a:lnTo>
                  <a:lnTo>
                    <a:pt x="8788" y="55118"/>
                  </a:lnTo>
                  <a:lnTo>
                    <a:pt x="8115" y="55079"/>
                  </a:lnTo>
                  <a:lnTo>
                    <a:pt x="7442" y="53594"/>
                  </a:lnTo>
                  <a:lnTo>
                    <a:pt x="7099" y="52705"/>
                  </a:lnTo>
                  <a:lnTo>
                    <a:pt x="7899" y="52959"/>
                  </a:lnTo>
                  <a:lnTo>
                    <a:pt x="7632" y="52705"/>
                  </a:lnTo>
                  <a:lnTo>
                    <a:pt x="6972" y="52070"/>
                  </a:lnTo>
                  <a:lnTo>
                    <a:pt x="6654" y="51943"/>
                  </a:lnTo>
                  <a:lnTo>
                    <a:pt x="6654" y="50927"/>
                  </a:lnTo>
                  <a:lnTo>
                    <a:pt x="6807" y="50800"/>
                  </a:lnTo>
                  <a:lnTo>
                    <a:pt x="7327" y="50927"/>
                  </a:lnTo>
                  <a:lnTo>
                    <a:pt x="7454" y="50800"/>
                  </a:lnTo>
                  <a:lnTo>
                    <a:pt x="7708" y="50546"/>
                  </a:lnTo>
                  <a:lnTo>
                    <a:pt x="6438" y="50419"/>
                  </a:lnTo>
                  <a:lnTo>
                    <a:pt x="7137" y="49657"/>
                  </a:lnTo>
                  <a:lnTo>
                    <a:pt x="7569" y="50165"/>
                  </a:lnTo>
                  <a:lnTo>
                    <a:pt x="7759" y="49657"/>
                  </a:lnTo>
                  <a:lnTo>
                    <a:pt x="7848" y="49403"/>
                  </a:lnTo>
                  <a:lnTo>
                    <a:pt x="7543" y="49403"/>
                  </a:lnTo>
                  <a:lnTo>
                    <a:pt x="7048" y="48768"/>
                  </a:lnTo>
                  <a:lnTo>
                    <a:pt x="6832" y="48133"/>
                  </a:lnTo>
                  <a:lnTo>
                    <a:pt x="7759" y="47371"/>
                  </a:lnTo>
                  <a:lnTo>
                    <a:pt x="8509" y="47498"/>
                  </a:lnTo>
                  <a:lnTo>
                    <a:pt x="8305" y="47371"/>
                  </a:lnTo>
                  <a:lnTo>
                    <a:pt x="8102" y="47244"/>
                  </a:lnTo>
                  <a:lnTo>
                    <a:pt x="7645" y="46609"/>
                  </a:lnTo>
                  <a:lnTo>
                    <a:pt x="8026" y="46228"/>
                  </a:lnTo>
                  <a:lnTo>
                    <a:pt x="8318" y="46355"/>
                  </a:lnTo>
                  <a:lnTo>
                    <a:pt x="8483" y="46609"/>
                  </a:lnTo>
                  <a:lnTo>
                    <a:pt x="8851" y="46228"/>
                  </a:lnTo>
                  <a:lnTo>
                    <a:pt x="9347" y="45720"/>
                  </a:lnTo>
                  <a:lnTo>
                    <a:pt x="9461" y="45593"/>
                  </a:lnTo>
                  <a:lnTo>
                    <a:pt x="9474" y="45720"/>
                  </a:lnTo>
                  <a:lnTo>
                    <a:pt x="9842" y="45847"/>
                  </a:lnTo>
                  <a:lnTo>
                    <a:pt x="10248" y="45085"/>
                  </a:lnTo>
                  <a:lnTo>
                    <a:pt x="11049" y="46101"/>
                  </a:lnTo>
                  <a:lnTo>
                    <a:pt x="10604" y="45085"/>
                  </a:lnTo>
                  <a:lnTo>
                    <a:pt x="10058" y="43942"/>
                  </a:lnTo>
                  <a:lnTo>
                    <a:pt x="9994" y="43815"/>
                  </a:lnTo>
                  <a:lnTo>
                    <a:pt x="10655" y="43180"/>
                  </a:lnTo>
                  <a:lnTo>
                    <a:pt x="10947" y="43180"/>
                  </a:lnTo>
                  <a:lnTo>
                    <a:pt x="10998" y="43307"/>
                  </a:lnTo>
                  <a:lnTo>
                    <a:pt x="11074" y="43180"/>
                  </a:lnTo>
                  <a:lnTo>
                    <a:pt x="11150" y="43053"/>
                  </a:lnTo>
                  <a:lnTo>
                    <a:pt x="11087" y="42672"/>
                  </a:lnTo>
                  <a:lnTo>
                    <a:pt x="11455" y="42418"/>
                  </a:lnTo>
                  <a:lnTo>
                    <a:pt x="11518" y="42291"/>
                  </a:lnTo>
                  <a:lnTo>
                    <a:pt x="11569" y="42164"/>
                  </a:lnTo>
                  <a:lnTo>
                    <a:pt x="12204" y="42418"/>
                  </a:lnTo>
                  <a:lnTo>
                    <a:pt x="12293" y="41529"/>
                  </a:lnTo>
                  <a:lnTo>
                    <a:pt x="12407" y="41224"/>
                  </a:lnTo>
                  <a:lnTo>
                    <a:pt x="12509" y="41021"/>
                  </a:lnTo>
                  <a:lnTo>
                    <a:pt x="11976" y="40855"/>
                  </a:lnTo>
                  <a:lnTo>
                    <a:pt x="11976" y="42164"/>
                  </a:lnTo>
                  <a:lnTo>
                    <a:pt x="11785" y="42164"/>
                  </a:lnTo>
                  <a:lnTo>
                    <a:pt x="11607" y="42037"/>
                  </a:lnTo>
                  <a:lnTo>
                    <a:pt x="11645" y="41529"/>
                  </a:lnTo>
                  <a:lnTo>
                    <a:pt x="11912" y="41656"/>
                  </a:lnTo>
                  <a:lnTo>
                    <a:pt x="11976" y="42164"/>
                  </a:lnTo>
                  <a:lnTo>
                    <a:pt x="11976" y="40855"/>
                  </a:lnTo>
                  <a:lnTo>
                    <a:pt x="11709" y="40767"/>
                  </a:lnTo>
                  <a:lnTo>
                    <a:pt x="12077" y="40259"/>
                  </a:lnTo>
                  <a:lnTo>
                    <a:pt x="11264" y="40500"/>
                  </a:lnTo>
                  <a:lnTo>
                    <a:pt x="11150" y="41021"/>
                  </a:lnTo>
                  <a:lnTo>
                    <a:pt x="11049" y="41224"/>
                  </a:lnTo>
                  <a:lnTo>
                    <a:pt x="10731" y="42037"/>
                  </a:lnTo>
                  <a:lnTo>
                    <a:pt x="10528" y="41656"/>
                  </a:lnTo>
                  <a:lnTo>
                    <a:pt x="10363" y="41275"/>
                  </a:lnTo>
                  <a:lnTo>
                    <a:pt x="10274" y="41021"/>
                  </a:lnTo>
                  <a:lnTo>
                    <a:pt x="10909" y="40779"/>
                  </a:lnTo>
                  <a:lnTo>
                    <a:pt x="11125" y="40957"/>
                  </a:lnTo>
                  <a:lnTo>
                    <a:pt x="11176" y="40817"/>
                  </a:lnTo>
                  <a:lnTo>
                    <a:pt x="11176" y="40690"/>
                  </a:lnTo>
                  <a:lnTo>
                    <a:pt x="10985" y="40741"/>
                  </a:lnTo>
                  <a:lnTo>
                    <a:pt x="9918" y="39649"/>
                  </a:lnTo>
                  <a:lnTo>
                    <a:pt x="9918" y="43942"/>
                  </a:lnTo>
                  <a:lnTo>
                    <a:pt x="9410" y="45085"/>
                  </a:lnTo>
                  <a:lnTo>
                    <a:pt x="9321" y="45466"/>
                  </a:lnTo>
                  <a:lnTo>
                    <a:pt x="9194" y="45593"/>
                  </a:lnTo>
                  <a:lnTo>
                    <a:pt x="9194" y="45339"/>
                  </a:lnTo>
                  <a:lnTo>
                    <a:pt x="8229" y="44450"/>
                  </a:lnTo>
                  <a:lnTo>
                    <a:pt x="9372" y="43942"/>
                  </a:lnTo>
                  <a:lnTo>
                    <a:pt x="9918" y="43942"/>
                  </a:lnTo>
                  <a:lnTo>
                    <a:pt x="9918" y="39649"/>
                  </a:lnTo>
                  <a:lnTo>
                    <a:pt x="11264" y="39624"/>
                  </a:lnTo>
                  <a:lnTo>
                    <a:pt x="12331" y="38862"/>
                  </a:lnTo>
                  <a:lnTo>
                    <a:pt x="13055" y="39116"/>
                  </a:lnTo>
                  <a:lnTo>
                    <a:pt x="13081" y="38862"/>
                  </a:lnTo>
                  <a:lnTo>
                    <a:pt x="13195" y="37719"/>
                  </a:lnTo>
                  <a:lnTo>
                    <a:pt x="13766" y="36830"/>
                  </a:lnTo>
                  <a:lnTo>
                    <a:pt x="14097" y="36322"/>
                  </a:lnTo>
                  <a:lnTo>
                    <a:pt x="13995" y="35941"/>
                  </a:lnTo>
                  <a:lnTo>
                    <a:pt x="13462" y="35179"/>
                  </a:lnTo>
                  <a:lnTo>
                    <a:pt x="13195" y="34798"/>
                  </a:lnTo>
                  <a:lnTo>
                    <a:pt x="13093" y="34290"/>
                  </a:lnTo>
                  <a:lnTo>
                    <a:pt x="13728" y="34544"/>
                  </a:lnTo>
                  <a:lnTo>
                    <a:pt x="14020" y="34544"/>
                  </a:lnTo>
                  <a:lnTo>
                    <a:pt x="13982" y="34925"/>
                  </a:lnTo>
                  <a:lnTo>
                    <a:pt x="13919" y="35052"/>
                  </a:lnTo>
                  <a:lnTo>
                    <a:pt x="14071" y="35179"/>
                  </a:lnTo>
                  <a:lnTo>
                    <a:pt x="14147" y="34290"/>
                  </a:lnTo>
                  <a:lnTo>
                    <a:pt x="14693" y="33528"/>
                  </a:lnTo>
                  <a:lnTo>
                    <a:pt x="14732" y="33401"/>
                  </a:lnTo>
                  <a:lnTo>
                    <a:pt x="14795" y="33020"/>
                  </a:lnTo>
                  <a:lnTo>
                    <a:pt x="14058" y="32512"/>
                  </a:lnTo>
                  <a:lnTo>
                    <a:pt x="14960" y="31877"/>
                  </a:lnTo>
                  <a:lnTo>
                    <a:pt x="14859" y="33070"/>
                  </a:lnTo>
                  <a:lnTo>
                    <a:pt x="15189" y="32131"/>
                  </a:lnTo>
                  <a:lnTo>
                    <a:pt x="15405" y="32512"/>
                  </a:lnTo>
                  <a:lnTo>
                    <a:pt x="16167" y="32131"/>
                  </a:lnTo>
                  <a:lnTo>
                    <a:pt x="16687" y="31877"/>
                  </a:lnTo>
                  <a:lnTo>
                    <a:pt x="18211" y="31115"/>
                  </a:lnTo>
                  <a:lnTo>
                    <a:pt x="17411" y="30226"/>
                  </a:lnTo>
                  <a:lnTo>
                    <a:pt x="17183" y="29972"/>
                  </a:lnTo>
                  <a:lnTo>
                    <a:pt x="15925" y="28575"/>
                  </a:lnTo>
                  <a:lnTo>
                    <a:pt x="14897" y="27432"/>
                  </a:lnTo>
                  <a:lnTo>
                    <a:pt x="18021" y="26162"/>
                  </a:lnTo>
                  <a:lnTo>
                    <a:pt x="17818" y="26162"/>
                  </a:lnTo>
                  <a:lnTo>
                    <a:pt x="20294" y="23749"/>
                  </a:lnTo>
                  <a:close/>
                </a:path>
                <a:path w="78739" h="94614">
                  <a:moveTo>
                    <a:pt x="21513" y="9906"/>
                  </a:moveTo>
                  <a:lnTo>
                    <a:pt x="21450" y="9766"/>
                  </a:lnTo>
                  <a:lnTo>
                    <a:pt x="21513" y="9906"/>
                  </a:lnTo>
                  <a:close/>
                </a:path>
                <a:path w="78739" h="94614">
                  <a:moveTo>
                    <a:pt x="25501" y="6223"/>
                  </a:moveTo>
                  <a:lnTo>
                    <a:pt x="24726" y="6477"/>
                  </a:lnTo>
                  <a:lnTo>
                    <a:pt x="24765" y="7239"/>
                  </a:lnTo>
                  <a:lnTo>
                    <a:pt x="25476" y="7162"/>
                  </a:lnTo>
                  <a:lnTo>
                    <a:pt x="25501" y="6223"/>
                  </a:lnTo>
                  <a:close/>
                </a:path>
                <a:path w="78739" h="94614">
                  <a:moveTo>
                    <a:pt x="25857" y="7124"/>
                  </a:moveTo>
                  <a:lnTo>
                    <a:pt x="25476" y="7162"/>
                  </a:lnTo>
                  <a:lnTo>
                    <a:pt x="25831" y="7366"/>
                  </a:lnTo>
                  <a:lnTo>
                    <a:pt x="25857" y="7124"/>
                  </a:lnTo>
                  <a:close/>
                </a:path>
                <a:path w="78739" h="94614">
                  <a:moveTo>
                    <a:pt x="31800" y="8128"/>
                  </a:moveTo>
                  <a:lnTo>
                    <a:pt x="31445" y="8001"/>
                  </a:lnTo>
                  <a:lnTo>
                    <a:pt x="31229" y="8128"/>
                  </a:lnTo>
                  <a:lnTo>
                    <a:pt x="30759" y="8128"/>
                  </a:lnTo>
                  <a:lnTo>
                    <a:pt x="30670" y="8001"/>
                  </a:lnTo>
                  <a:lnTo>
                    <a:pt x="30568" y="7874"/>
                  </a:lnTo>
                  <a:lnTo>
                    <a:pt x="30683" y="7366"/>
                  </a:lnTo>
                  <a:lnTo>
                    <a:pt x="30797" y="7124"/>
                  </a:lnTo>
                  <a:lnTo>
                    <a:pt x="31051" y="7518"/>
                  </a:lnTo>
                  <a:lnTo>
                    <a:pt x="30873" y="6997"/>
                  </a:lnTo>
                  <a:lnTo>
                    <a:pt x="30086" y="5969"/>
                  </a:lnTo>
                  <a:lnTo>
                    <a:pt x="30060" y="5842"/>
                  </a:lnTo>
                  <a:lnTo>
                    <a:pt x="30010" y="5638"/>
                  </a:lnTo>
                  <a:lnTo>
                    <a:pt x="30162" y="5803"/>
                  </a:lnTo>
                  <a:lnTo>
                    <a:pt x="30416" y="5511"/>
                  </a:lnTo>
                  <a:lnTo>
                    <a:pt x="30111" y="4508"/>
                  </a:lnTo>
                  <a:lnTo>
                    <a:pt x="29870" y="4864"/>
                  </a:lnTo>
                  <a:lnTo>
                    <a:pt x="29768" y="4318"/>
                  </a:lnTo>
                  <a:lnTo>
                    <a:pt x="27863" y="4445"/>
                  </a:lnTo>
                  <a:lnTo>
                    <a:pt x="27559" y="5334"/>
                  </a:lnTo>
                  <a:lnTo>
                    <a:pt x="27457" y="5842"/>
                  </a:lnTo>
                  <a:lnTo>
                    <a:pt x="26746" y="5461"/>
                  </a:lnTo>
                  <a:lnTo>
                    <a:pt x="27482" y="4826"/>
                  </a:lnTo>
                  <a:lnTo>
                    <a:pt x="26657" y="4699"/>
                  </a:lnTo>
                  <a:lnTo>
                    <a:pt x="26670" y="5969"/>
                  </a:lnTo>
                  <a:lnTo>
                    <a:pt x="26365" y="5715"/>
                  </a:lnTo>
                  <a:lnTo>
                    <a:pt x="26073" y="5588"/>
                  </a:lnTo>
                  <a:lnTo>
                    <a:pt x="25806" y="5588"/>
                  </a:lnTo>
                  <a:lnTo>
                    <a:pt x="25857" y="7124"/>
                  </a:lnTo>
                  <a:lnTo>
                    <a:pt x="25857" y="7366"/>
                  </a:lnTo>
                  <a:lnTo>
                    <a:pt x="25793" y="7493"/>
                  </a:lnTo>
                  <a:lnTo>
                    <a:pt x="25590" y="8001"/>
                  </a:lnTo>
                  <a:lnTo>
                    <a:pt x="24765" y="7874"/>
                  </a:lnTo>
                  <a:lnTo>
                    <a:pt x="24511" y="7366"/>
                  </a:lnTo>
                  <a:lnTo>
                    <a:pt x="24447" y="8255"/>
                  </a:lnTo>
                  <a:lnTo>
                    <a:pt x="24130" y="8001"/>
                  </a:lnTo>
                  <a:lnTo>
                    <a:pt x="24079" y="7810"/>
                  </a:lnTo>
                  <a:lnTo>
                    <a:pt x="24028" y="8128"/>
                  </a:lnTo>
                  <a:lnTo>
                    <a:pt x="23406" y="8509"/>
                  </a:lnTo>
                  <a:lnTo>
                    <a:pt x="23329" y="8890"/>
                  </a:lnTo>
                  <a:lnTo>
                    <a:pt x="23571" y="9398"/>
                  </a:lnTo>
                  <a:lnTo>
                    <a:pt x="22593" y="9271"/>
                  </a:lnTo>
                  <a:lnTo>
                    <a:pt x="22504" y="10922"/>
                  </a:lnTo>
                  <a:lnTo>
                    <a:pt x="21513" y="9906"/>
                  </a:lnTo>
                  <a:lnTo>
                    <a:pt x="21590" y="10121"/>
                  </a:lnTo>
                  <a:lnTo>
                    <a:pt x="21704" y="11430"/>
                  </a:lnTo>
                  <a:lnTo>
                    <a:pt x="21463" y="11811"/>
                  </a:lnTo>
                  <a:lnTo>
                    <a:pt x="20739" y="10033"/>
                  </a:lnTo>
                  <a:lnTo>
                    <a:pt x="20256" y="13208"/>
                  </a:lnTo>
                  <a:lnTo>
                    <a:pt x="19011" y="12065"/>
                  </a:lnTo>
                  <a:lnTo>
                    <a:pt x="19799" y="13462"/>
                  </a:lnTo>
                  <a:lnTo>
                    <a:pt x="18135" y="14351"/>
                  </a:lnTo>
                  <a:lnTo>
                    <a:pt x="18211" y="15875"/>
                  </a:lnTo>
                  <a:lnTo>
                    <a:pt x="18021" y="15506"/>
                  </a:lnTo>
                  <a:lnTo>
                    <a:pt x="17691" y="15875"/>
                  </a:lnTo>
                  <a:lnTo>
                    <a:pt x="17221" y="15875"/>
                  </a:lnTo>
                  <a:lnTo>
                    <a:pt x="16764" y="16002"/>
                  </a:lnTo>
                  <a:lnTo>
                    <a:pt x="17741" y="16764"/>
                  </a:lnTo>
                  <a:lnTo>
                    <a:pt x="17640" y="17145"/>
                  </a:lnTo>
                  <a:lnTo>
                    <a:pt x="17526" y="17907"/>
                  </a:lnTo>
                  <a:lnTo>
                    <a:pt x="17830" y="18542"/>
                  </a:lnTo>
                  <a:lnTo>
                    <a:pt x="16433" y="18669"/>
                  </a:lnTo>
                  <a:lnTo>
                    <a:pt x="16852" y="17526"/>
                  </a:lnTo>
                  <a:lnTo>
                    <a:pt x="15760" y="17145"/>
                  </a:lnTo>
                  <a:lnTo>
                    <a:pt x="16624" y="17526"/>
                  </a:lnTo>
                  <a:lnTo>
                    <a:pt x="15925" y="18796"/>
                  </a:lnTo>
                  <a:lnTo>
                    <a:pt x="16764" y="18923"/>
                  </a:lnTo>
                  <a:lnTo>
                    <a:pt x="15836" y="19177"/>
                  </a:lnTo>
                  <a:lnTo>
                    <a:pt x="16205" y="19304"/>
                  </a:lnTo>
                  <a:lnTo>
                    <a:pt x="15176" y="19050"/>
                  </a:lnTo>
                  <a:lnTo>
                    <a:pt x="16230" y="19685"/>
                  </a:lnTo>
                  <a:lnTo>
                    <a:pt x="20231" y="19685"/>
                  </a:lnTo>
                  <a:lnTo>
                    <a:pt x="20891" y="19304"/>
                  </a:lnTo>
                  <a:lnTo>
                    <a:pt x="22009" y="18669"/>
                  </a:lnTo>
                  <a:lnTo>
                    <a:pt x="23329" y="17907"/>
                  </a:lnTo>
                  <a:lnTo>
                    <a:pt x="24091" y="17399"/>
                  </a:lnTo>
                  <a:lnTo>
                    <a:pt x="23533" y="16891"/>
                  </a:lnTo>
                  <a:lnTo>
                    <a:pt x="23406" y="16129"/>
                  </a:lnTo>
                  <a:lnTo>
                    <a:pt x="24282" y="16510"/>
                  </a:lnTo>
                  <a:lnTo>
                    <a:pt x="24193" y="16129"/>
                  </a:lnTo>
                  <a:lnTo>
                    <a:pt x="24003" y="15367"/>
                  </a:lnTo>
                  <a:lnTo>
                    <a:pt x="24117" y="13843"/>
                  </a:lnTo>
                  <a:lnTo>
                    <a:pt x="24155" y="13589"/>
                  </a:lnTo>
                  <a:lnTo>
                    <a:pt x="27089" y="14732"/>
                  </a:lnTo>
                  <a:lnTo>
                    <a:pt x="27063" y="13589"/>
                  </a:lnTo>
                  <a:lnTo>
                    <a:pt x="27051" y="13208"/>
                  </a:lnTo>
                  <a:lnTo>
                    <a:pt x="27038" y="12573"/>
                  </a:lnTo>
                  <a:lnTo>
                    <a:pt x="26441" y="12319"/>
                  </a:lnTo>
                  <a:lnTo>
                    <a:pt x="26911" y="11938"/>
                  </a:lnTo>
                  <a:lnTo>
                    <a:pt x="26974" y="11811"/>
                  </a:lnTo>
                  <a:lnTo>
                    <a:pt x="27381" y="10922"/>
                  </a:lnTo>
                  <a:lnTo>
                    <a:pt x="27495" y="10668"/>
                  </a:lnTo>
                  <a:lnTo>
                    <a:pt x="27914" y="11303"/>
                  </a:lnTo>
                  <a:lnTo>
                    <a:pt x="27609" y="10668"/>
                  </a:lnTo>
                  <a:lnTo>
                    <a:pt x="28003" y="10795"/>
                  </a:lnTo>
                  <a:lnTo>
                    <a:pt x="28346" y="11049"/>
                  </a:lnTo>
                  <a:lnTo>
                    <a:pt x="28486" y="10668"/>
                  </a:lnTo>
                  <a:lnTo>
                    <a:pt x="28879" y="9525"/>
                  </a:lnTo>
                  <a:lnTo>
                    <a:pt x="29248" y="9398"/>
                  </a:lnTo>
                  <a:lnTo>
                    <a:pt x="29972" y="9144"/>
                  </a:lnTo>
                  <a:lnTo>
                    <a:pt x="29972" y="11049"/>
                  </a:lnTo>
                  <a:lnTo>
                    <a:pt x="31242" y="10287"/>
                  </a:lnTo>
                  <a:lnTo>
                    <a:pt x="31496" y="9906"/>
                  </a:lnTo>
                  <a:lnTo>
                    <a:pt x="31610" y="9525"/>
                  </a:lnTo>
                  <a:lnTo>
                    <a:pt x="31661" y="9144"/>
                  </a:lnTo>
                  <a:lnTo>
                    <a:pt x="31788" y="8255"/>
                  </a:lnTo>
                  <a:lnTo>
                    <a:pt x="31800" y="8128"/>
                  </a:lnTo>
                  <a:close/>
                </a:path>
                <a:path w="78739" h="94614">
                  <a:moveTo>
                    <a:pt x="33108" y="3848"/>
                  </a:moveTo>
                  <a:lnTo>
                    <a:pt x="32448" y="3124"/>
                  </a:lnTo>
                  <a:lnTo>
                    <a:pt x="32461" y="4191"/>
                  </a:lnTo>
                  <a:lnTo>
                    <a:pt x="32169" y="3848"/>
                  </a:lnTo>
                  <a:lnTo>
                    <a:pt x="32283" y="5092"/>
                  </a:lnTo>
                  <a:lnTo>
                    <a:pt x="32016" y="5384"/>
                  </a:lnTo>
                  <a:lnTo>
                    <a:pt x="31572" y="5130"/>
                  </a:lnTo>
                  <a:lnTo>
                    <a:pt x="31445" y="4775"/>
                  </a:lnTo>
                  <a:lnTo>
                    <a:pt x="31457" y="5067"/>
                  </a:lnTo>
                  <a:lnTo>
                    <a:pt x="30822" y="4876"/>
                  </a:lnTo>
                  <a:lnTo>
                    <a:pt x="30975" y="5524"/>
                  </a:lnTo>
                  <a:lnTo>
                    <a:pt x="31800" y="5969"/>
                  </a:lnTo>
                  <a:lnTo>
                    <a:pt x="32283" y="5676"/>
                  </a:lnTo>
                  <a:lnTo>
                    <a:pt x="32562" y="4826"/>
                  </a:lnTo>
                  <a:lnTo>
                    <a:pt x="32778" y="4978"/>
                  </a:lnTo>
                  <a:lnTo>
                    <a:pt x="32778" y="5270"/>
                  </a:lnTo>
                  <a:lnTo>
                    <a:pt x="32842" y="5448"/>
                  </a:lnTo>
                  <a:lnTo>
                    <a:pt x="32994" y="4851"/>
                  </a:lnTo>
                  <a:lnTo>
                    <a:pt x="33108" y="3848"/>
                  </a:lnTo>
                  <a:close/>
                </a:path>
                <a:path w="78739" h="94614">
                  <a:moveTo>
                    <a:pt x="33235" y="2743"/>
                  </a:moveTo>
                  <a:lnTo>
                    <a:pt x="33096" y="2806"/>
                  </a:lnTo>
                  <a:lnTo>
                    <a:pt x="32918" y="2844"/>
                  </a:lnTo>
                  <a:lnTo>
                    <a:pt x="32931" y="3111"/>
                  </a:lnTo>
                  <a:lnTo>
                    <a:pt x="33235" y="2743"/>
                  </a:lnTo>
                  <a:close/>
                </a:path>
                <a:path w="78739" h="94614">
                  <a:moveTo>
                    <a:pt x="33401" y="2667"/>
                  </a:moveTo>
                  <a:lnTo>
                    <a:pt x="33235" y="2743"/>
                  </a:lnTo>
                  <a:lnTo>
                    <a:pt x="33401" y="2667"/>
                  </a:lnTo>
                  <a:close/>
                </a:path>
                <a:path w="78739" h="94614">
                  <a:moveTo>
                    <a:pt x="33528" y="2387"/>
                  </a:moveTo>
                  <a:lnTo>
                    <a:pt x="33337" y="2425"/>
                  </a:lnTo>
                  <a:lnTo>
                    <a:pt x="33388" y="2565"/>
                  </a:lnTo>
                  <a:lnTo>
                    <a:pt x="33528" y="2387"/>
                  </a:lnTo>
                  <a:close/>
                </a:path>
                <a:path w="78739" h="94614">
                  <a:moveTo>
                    <a:pt x="34048" y="2908"/>
                  </a:moveTo>
                  <a:lnTo>
                    <a:pt x="33578" y="3302"/>
                  </a:lnTo>
                  <a:lnTo>
                    <a:pt x="33540" y="4191"/>
                  </a:lnTo>
                  <a:lnTo>
                    <a:pt x="33832" y="4267"/>
                  </a:lnTo>
                  <a:lnTo>
                    <a:pt x="33731" y="3810"/>
                  </a:lnTo>
                  <a:lnTo>
                    <a:pt x="33820" y="3429"/>
                  </a:lnTo>
                  <a:lnTo>
                    <a:pt x="34048" y="2908"/>
                  </a:lnTo>
                  <a:close/>
                </a:path>
                <a:path w="78739" h="94614">
                  <a:moveTo>
                    <a:pt x="34099" y="4318"/>
                  </a:moveTo>
                  <a:lnTo>
                    <a:pt x="33832" y="4267"/>
                  </a:lnTo>
                  <a:lnTo>
                    <a:pt x="33870" y="4445"/>
                  </a:lnTo>
                  <a:lnTo>
                    <a:pt x="34099" y="4318"/>
                  </a:lnTo>
                  <a:close/>
                </a:path>
                <a:path w="78739" h="94614">
                  <a:moveTo>
                    <a:pt x="34315" y="2679"/>
                  </a:moveTo>
                  <a:lnTo>
                    <a:pt x="34201" y="2540"/>
                  </a:lnTo>
                  <a:lnTo>
                    <a:pt x="34048" y="2908"/>
                  </a:lnTo>
                  <a:lnTo>
                    <a:pt x="34315" y="2679"/>
                  </a:lnTo>
                  <a:close/>
                </a:path>
                <a:path w="78739" h="94614">
                  <a:moveTo>
                    <a:pt x="34823" y="3352"/>
                  </a:moveTo>
                  <a:lnTo>
                    <a:pt x="34582" y="3022"/>
                  </a:lnTo>
                  <a:lnTo>
                    <a:pt x="34658" y="3175"/>
                  </a:lnTo>
                  <a:lnTo>
                    <a:pt x="34823" y="3352"/>
                  </a:lnTo>
                  <a:close/>
                </a:path>
                <a:path w="78739" h="94614">
                  <a:moveTo>
                    <a:pt x="34899" y="3429"/>
                  </a:moveTo>
                  <a:close/>
                </a:path>
                <a:path w="78739" h="94614">
                  <a:moveTo>
                    <a:pt x="35179" y="2159"/>
                  </a:moveTo>
                  <a:lnTo>
                    <a:pt x="34467" y="2540"/>
                  </a:lnTo>
                  <a:lnTo>
                    <a:pt x="34404" y="2794"/>
                  </a:lnTo>
                  <a:lnTo>
                    <a:pt x="34582" y="3022"/>
                  </a:lnTo>
                  <a:lnTo>
                    <a:pt x="35026" y="2540"/>
                  </a:lnTo>
                  <a:lnTo>
                    <a:pt x="35179" y="2159"/>
                  </a:lnTo>
                  <a:close/>
                </a:path>
                <a:path w="78739" h="94614">
                  <a:moveTo>
                    <a:pt x="36512" y="1778"/>
                  </a:moveTo>
                  <a:lnTo>
                    <a:pt x="35928" y="2286"/>
                  </a:lnTo>
                  <a:lnTo>
                    <a:pt x="35471" y="3022"/>
                  </a:lnTo>
                  <a:lnTo>
                    <a:pt x="34899" y="3429"/>
                  </a:lnTo>
                  <a:lnTo>
                    <a:pt x="34937" y="3683"/>
                  </a:lnTo>
                  <a:lnTo>
                    <a:pt x="34759" y="3810"/>
                  </a:lnTo>
                  <a:lnTo>
                    <a:pt x="34671" y="4089"/>
                  </a:lnTo>
                  <a:lnTo>
                    <a:pt x="35572" y="5334"/>
                  </a:lnTo>
                  <a:lnTo>
                    <a:pt x="36296" y="3022"/>
                  </a:lnTo>
                  <a:lnTo>
                    <a:pt x="36385" y="2159"/>
                  </a:lnTo>
                  <a:lnTo>
                    <a:pt x="36512" y="1778"/>
                  </a:lnTo>
                  <a:close/>
                </a:path>
                <a:path w="78739" h="94614">
                  <a:moveTo>
                    <a:pt x="36817" y="1600"/>
                  </a:moveTo>
                  <a:lnTo>
                    <a:pt x="36804" y="1435"/>
                  </a:lnTo>
                  <a:lnTo>
                    <a:pt x="36677" y="1524"/>
                  </a:lnTo>
                  <a:lnTo>
                    <a:pt x="36525" y="1790"/>
                  </a:lnTo>
                  <a:lnTo>
                    <a:pt x="36715" y="1651"/>
                  </a:lnTo>
                  <a:close/>
                </a:path>
                <a:path w="78739" h="94614">
                  <a:moveTo>
                    <a:pt x="37020" y="1485"/>
                  </a:moveTo>
                  <a:lnTo>
                    <a:pt x="36817" y="1600"/>
                  </a:lnTo>
                  <a:lnTo>
                    <a:pt x="36842" y="1841"/>
                  </a:lnTo>
                  <a:lnTo>
                    <a:pt x="36906" y="1676"/>
                  </a:lnTo>
                  <a:lnTo>
                    <a:pt x="37020" y="1485"/>
                  </a:lnTo>
                  <a:close/>
                </a:path>
                <a:path w="78739" h="94614">
                  <a:moveTo>
                    <a:pt x="37096" y="3429"/>
                  </a:moveTo>
                  <a:lnTo>
                    <a:pt x="36957" y="3086"/>
                  </a:lnTo>
                  <a:lnTo>
                    <a:pt x="36283" y="3175"/>
                  </a:lnTo>
                  <a:lnTo>
                    <a:pt x="37096" y="3429"/>
                  </a:lnTo>
                  <a:close/>
                </a:path>
                <a:path w="78739" h="94614">
                  <a:moveTo>
                    <a:pt x="37350" y="1397"/>
                  </a:moveTo>
                  <a:lnTo>
                    <a:pt x="37198" y="1397"/>
                  </a:lnTo>
                  <a:lnTo>
                    <a:pt x="37033" y="1485"/>
                  </a:lnTo>
                  <a:lnTo>
                    <a:pt x="37249" y="1409"/>
                  </a:lnTo>
                  <a:close/>
                </a:path>
                <a:path w="78739" h="94614">
                  <a:moveTo>
                    <a:pt x="38468" y="1117"/>
                  </a:moveTo>
                  <a:lnTo>
                    <a:pt x="38455" y="1295"/>
                  </a:lnTo>
                  <a:lnTo>
                    <a:pt x="38468" y="1435"/>
                  </a:lnTo>
                  <a:lnTo>
                    <a:pt x="38468" y="1117"/>
                  </a:lnTo>
                  <a:close/>
                </a:path>
                <a:path w="78739" h="94614">
                  <a:moveTo>
                    <a:pt x="38912" y="87464"/>
                  </a:moveTo>
                  <a:lnTo>
                    <a:pt x="38785" y="87426"/>
                  </a:lnTo>
                  <a:lnTo>
                    <a:pt x="38912" y="87464"/>
                  </a:lnTo>
                  <a:close/>
                </a:path>
                <a:path w="78739" h="94614">
                  <a:moveTo>
                    <a:pt x="38938" y="86271"/>
                  </a:moveTo>
                  <a:lnTo>
                    <a:pt x="37642" y="86868"/>
                  </a:lnTo>
                  <a:lnTo>
                    <a:pt x="38785" y="87414"/>
                  </a:lnTo>
                  <a:lnTo>
                    <a:pt x="38709" y="86868"/>
                  </a:lnTo>
                  <a:lnTo>
                    <a:pt x="38938" y="86271"/>
                  </a:lnTo>
                  <a:close/>
                </a:path>
                <a:path w="78739" h="94614">
                  <a:moveTo>
                    <a:pt x="39179" y="4546"/>
                  </a:moveTo>
                  <a:close/>
                </a:path>
                <a:path w="78739" h="94614">
                  <a:moveTo>
                    <a:pt x="39954" y="1143"/>
                  </a:moveTo>
                  <a:lnTo>
                    <a:pt x="39598" y="1117"/>
                  </a:lnTo>
                  <a:lnTo>
                    <a:pt x="38963" y="596"/>
                  </a:lnTo>
                  <a:lnTo>
                    <a:pt x="38823" y="812"/>
                  </a:lnTo>
                  <a:lnTo>
                    <a:pt x="39687" y="1701"/>
                  </a:lnTo>
                  <a:lnTo>
                    <a:pt x="39954" y="1143"/>
                  </a:lnTo>
                  <a:close/>
                </a:path>
                <a:path w="78739" h="94614">
                  <a:moveTo>
                    <a:pt x="44945" y="5575"/>
                  </a:moveTo>
                  <a:lnTo>
                    <a:pt x="44665" y="4927"/>
                  </a:lnTo>
                  <a:lnTo>
                    <a:pt x="44259" y="4838"/>
                  </a:lnTo>
                  <a:lnTo>
                    <a:pt x="44805" y="5588"/>
                  </a:lnTo>
                  <a:lnTo>
                    <a:pt x="44945" y="5575"/>
                  </a:lnTo>
                  <a:close/>
                </a:path>
                <a:path w="78739" h="94614">
                  <a:moveTo>
                    <a:pt x="45643" y="5118"/>
                  </a:moveTo>
                  <a:lnTo>
                    <a:pt x="44602" y="4762"/>
                  </a:lnTo>
                  <a:lnTo>
                    <a:pt x="44665" y="4927"/>
                  </a:lnTo>
                  <a:lnTo>
                    <a:pt x="45643" y="5118"/>
                  </a:lnTo>
                  <a:close/>
                </a:path>
                <a:path w="78739" h="94614">
                  <a:moveTo>
                    <a:pt x="45669" y="6743"/>
                  </a:moveTo>
                  <a:lnTo>
                    <a:pt x="44805" y="5588"/>
                  </a:lnTo>
                  <a:lnTo>
                    <a:pt x="44462" y="5613"/>
                  </a:lnTo>
                  <a:lnTo>
                    <a:pt x="45669" y="6743"/>
                  </a:lnTo>
                  <a:close/>
                </a:path>
                <a:path w="78739" h="94614">
                  <a:moveTo>
                    <a:pt x="46621" y="762"/>
                  </a:moveTo>
                  <a:lnTo>
                    <a:pt x="45796" y="889"/>
                  </a:lnTo>
                  <a:lnTo>
                    <a:pt x="46482" y="1181"/>
                  </a:lnTo>
                  <a:lnTo>
                    <a:pt x="46621" y="762"/>
                  </a:lnTo>
                  <a:close/>
                </a:path>
                <a:path w="78739" h="94614">
                  <a:moveTo>
                    <a:pt x="46647" y="4127"/>
                  </a:moveTo>
                  <a:lnTo>
                    <a:pt x="45961" y="4318"/>
                  </a:lnTo>
                  <a:lnTo>
                    <a:pt x="46634" y="4406"/>
                  </a:lnTo>
                  <a:lnTo>
                    <a:pt x="46647" y="4127"/>
                  </a:lnTo>
                  <a:close/>
                </a:path>
                <a:path w="78739" h="94614">
                  <a:moveTo>
                    <a:pt x="46723" y="1270"/>
                  </a:moveTo>
                  <a:lnTo>
                    <a:pt x="46482" y="1181"/>
                  </a:lnTo>
                  <a:lnTo>
                    <a:pt x="46367" y="1524"/>
                  </a:lnTo>
                  <a:lnTo>
                    <a:pt x="46685" y="1409"/>
                  </a:lnTo>
                  <a:lnTo>
                    <a:pt x="46723" y="1270"/>
                  </a:lnTo>
                  <a:close/>
                </a:path>
                <a:path w="78739" h="94614">
                  <a:moveTo>
                    <a:pt x="46850" y="4432"/>
                  </a:moveTo>
                  <a:lnTo>
                    <a:pt x="46634" y="4406"/>
                  </a:lnTo>
                  <a:lnTo>
                    <a:pt x="46596" y="5080"/>
                  </a:lnTo>
                  <a:lnTo>
                    <a:pt x="46761" y="4826"/>
                  </a:lnTo>
                  <a:lnTo>
                    <a:pt x="46850" y="4432"/>
                  </a:lnTo>
                  <a:close/>
                </a:path>
                <a:path w="78739" h="94614">
                  <a:moveTo>
                    <a:pt x="47663" y="89789"/>
                  </a:moveTo>
                  <a:lnTo>
                    <a:pt x="47383" y="89535"/>
                  </a:lnTo>
                  <a:lnTo>
                    <a:pt x="47053" y="89636"/>
                  </a:lnTo>
                  <a:lnTo>
                    <a:pt x="47282" y="89916"/>
                  </a:lnTo>
                  <a:lnTo>
                    <a:pt x="47663" y="89789"/>
                  </a:lnTo>
                  <a:close/>
                </a:path>
                <a:path w="78739" h="94614">
                  <a:moveTo>
                    <a:pt x="48031" y="5715"/>
                  </a:moveTo>
                  <a:lnTo>
                    <a:pt x="47993" y="5588"/>
                  </a:lnTo>
                  <a:lnTo>
                    <a:pt x="47459" y="5080"/>
                  </a:lnTo>
                  <a:lnTo>
                    <a:pt x="47955" y="5842"/>
                  </a:lnTo>
                  <a:lnTo>
                    <a:pt x="48031" y="5715"/>
                  </a:lnTo>
                  <a:close/>
                </a:path>
                <a:path w="78739" h="94614">
                  <a:moveTo>
                    <a:pt x="49123" y="6667"/>
                  </a:moveTo>
                  <a:lnTo>
                    <a:pt x="48793" y="6248"/>
                  </a:lnTo>
                  <a:lnTo>
                    <a:pt x="48196" y="6248"/>
                  </a:lnTo>
                  <a:lnTo>
                    <a:pt x="48679" y="6705"/>
                  </a:lnTo>
                  <a:lnTo>
                    <a:pt x="48590" y="6896"/>
                  </a:lnTo>
                  <a:lnTo>
                    <a:pt x="49009" y="6705"/>
                  </a:lnTo>
                  <a:close/>
                </a:path>
                <a:path w="78739" h="94614">
                  <a:moveTo>
                    <a:pt x="49390" y="2260"/>
                  </a:moveTo>
                  <a:close/>
                </a:path>
                <a:path w="78739" h="94614">
                  <a:moveTo>
                    <a:pt x="49720" y="79248"/>
                  </a:moveTo>
                  <a:lnTo>
                    <a:pt x="49339" y="79629"/>
                  </a:lnTo>
                  <a:lnTo>
                    <a:pt x="48463" y="80391"/>
                  </a:lnTo>
                  <a:lnTo>
                    <a:pt x="48615" y="81026"/>
                  </a:lnTo>
                  <a:lnTo>
                    <a:pt x="48729" y="80391"/>
                  </a:lnTo>
                  <a:lnTo>
                    <a:pt x="48996" y="80518"/>
                  </a:lnTo>
                  <a:lnTo>
                    <a:pt x="49060" y="81076"/>
                  </a:lnTo>
                  <a:lnTo>
                    <a:pt x="49415" y="80391"/>
                  </a:lnTo>
                  <a:lnTo>
                    <a:pt x="49555" y="80137"/>
                  </a:lnTo>
                  <a:lnTo>
                    <a:pt x="49720" y="79248"/>
                  </a:lnTo>
                  <a:close/>
                </a:path>
                <a:path w="78739" h="94614">
                  <a:moveTo>
                    <a:pt x="51739" y="78346"/>
                  </a:moveTo>
                  <a:lnTo>
                    <a:pt x="51269" y="78117"/>
                  </a:lnTo>
                  <a:lnTo>
                    <a:pt x="50673" y="78181"/>
                  </a:lnTo>
                  <a:lnTo>
                    <a:pt x="50749" y="78740"/>
                  </a:lnTo>
                  <a:lnTo>
                    <a:pt x="51104" y="78536"/>
                  </a:lnTo>
                  <a:lnTo>
                    <a:pt x="51663" y="78574"/>
                  </a:lnTo>
                  <a:lnTo>
                    <a:pt x="51739" y="78346"/>
                  </a:lnTo>
                  <a:close/>
                </a:path>
                <a:path w="78739" h="94614">
                  <a:moveTo>
                    <a:pt x="52819" y="3517"/>
                  </a:moveTo>
                  <a:lnTo>
                    <a:pt x="52654" y="3327"/>
                  </a:lnTo>
                  <a:lnTo>
                    <a:pt x="52298" y="2997"/>
                  </a:lnTo>
                  <a:lnTo>
                    <a:pt x="52514" y="3251"/>
                  </a:lnTo>
                  <a:lnTo>
                    <a:pt x="52692" y="3403"/>
                  </a:lnTo>
                  <a:lnTo>
                    <a:pt x="52819" y="3517"/>
                  </a:lnTo>
                  <a:close/>
                </a:path>
                <a:path w="78739" h="94614">
                  <a:moveTo>
                    <a:pt x="56007" y="75679"/>
                  </a:moveTo>
                  <a:lnTo>
                    <a:pt x="55829" y="75184"/>
                  </a:lnTo>
                  <a:lnTo>
                    <a:pt x="55473" y="74930"/>
                  </a:lnTo>
                  <a:lnTo>
                    <a:pt x="55232" y="75438"/>
                  </a:lnTo>
                  <a:lnTo>
                    <a:pt x="56007" y="75679"/>
                  </a:lnTo>
                  <a:close/>
                </a:path>
                <a:path w="78739" h="94614">
                  <a:moveTo>
                    <a:pt x="56311" y="75768"/>
                  </a:moveTo>
                  <a:lnTo>
                    <a:pt x="56007" y="75679"/>
                  </a:lnTo>
                  <a:lnTo>
                    <a:pt x="56146" y="76073"/>
                  </a:lnTo>
                  <a:lnTo>
                    <a:pt x="56311" y="75768"/>
                  </a:lnTo>
                  <a:close/>
                </a:path>
                <a:path w="78739" h="94614">
                  <a:moveTo>
                    <a:pt x="56959" y="5435"/>
                  </a:moveTo>
                  <a:lnTo>
                    <a:pt x="56946" y="5600"/>
                  </a:lnTo>
                  <a:lnTo>
                    <a:pt x="56959" y="5435"/>
                  </a:lnTo>
                  <a:close/>
                </a:path>
                <a:path w="78739" h="94614">
                  <a:moveTo>
                    <a:pt x="59651" y="10922"/>
                  </a:moveTo>
                  <a:close/>
                </a:path>
                <a:path w="78739" h="94614">
                  <a:moveTo>
                    <a:pt x="59740" y="6604"/>
                  </a:moveTo>
                  <a:lnTo>
                    <a:pt x="59575" y="6477"/>
                  </a:lnTo>
                  <a:lnTo>
                    <a:pt x="58991" y="6350"/>
                  </a:lnTo>
                  <a:lnTo>
                    <a:pt x="57835" y="5842"/>
                  </a:lnTo>
                  <a:lnTo>
                    <a:pt x="57619" y="6604"/>
                  </a:lnTo>
                  <a:lnTo>
                    <a:pt x="57848" y="6350"/>
                  </a:lnTo>
                  <a:lnTo>
                    <a:pt x="57886" y="6985"/>
                  </a:lnTo>
                  <a:lnTo>
                    <a:pt x="57492" y="7239"/>
                  </a:lnTo>
                  <a:lnTo>
                    <a:pt x="56896" y="7366"/>
                  </a:lnTo>
                  <a:lnTo>
                    <a:pt x="56527" y="7112"/>
                  </a:lnTo>
                  <a:lnTo>
                    <a:pt x="57429" y="7112"/>
                  </a:lnTo>
                  <a:lnTo>
                    <a:pt x="57073" y="6223"/>
                  </a:lnTo>
                  <a:lnTo>
                    <a:pt x="56946" y="5715"/>
                  </a:lnTo>
                  <a:lnTo>
                    <a:pt x="56883" y="5842"/>
                  </a:lnTo>
                  <a:lnTo>
                    <a:pt x="56667" y="5969"/>
                  </a:lnTo>
                  <a:lnTo>
                    <a:pt x="56603" y="6223"/>
                  </a:lnTo>
                  <a:lnTo>
                    <a:pt x="56362" y="4699"/>
                  </a:lnTo>
                  <a:lnTo>
                    <a:pt x="55816" y="7493"/>
                  </a:lnTo>
                  <a:lnTo>
                    <a:pt x="55105" y="6096"/>
                  </a:lnTo>
                  <a:lnTo>
                    <a:pt x="55333" y="5842"/>
                  </a:lnTo>
                  <a:lnTo>
                    <a:pt x="54838" y="5715"/>
                  </a:lnTo>
                  <a:lnTo>
                    <a:pt x="54241" y="6096"/>
                  </a:lnTo>
                  <a:lnTo>
                    <a:pt x="54038" y="5969"/>
                  </a:lnTo>
                  <a:lnTo>
                    <a:pt x="53822" y="5842"/>
                  </a:lnTo>
                  <a:lnTo>
                    <a:pt x="53962" y="4953"/>
                  </a:lnTo>
                  <a:lnTo>
                    <a:pt x="54444" y="5588"/>
                  </a:lnTo>
                  <a:lnTo>
                    <a:pt x="54737" y="4953"/>
                  </a:lnTo>
                  <a:lnTo>
                    <a:pt x="54051" y="4826"/>
                  </a:lnTo>
                  <a:lnTo>
                    <a:pt x="52857" y="5969"/>
                  </a:lnTo>
                  <a:lnTo>
                    <a:pt x="52692" y="5334"/>
                  </a:lnTo>
                  <a:lnTo>
                    <a:pt x="52590" y="4953"/>
                  </a:lnTo>
                  <a:lnTo>
                    <a:pt x="52946" y="4826"/>
                  </a:lnTo>
                  <a:lnTo>
                    <a:pt x="53340" y="4953"/>
                  </a:lnTo>
                  <a:lnTo>
                    <a:pt x="53708" y="4826"/>
                  </a:lnTo>
                  <a:lnTo>
                    <a:pt x="53492" y="3937"/>
                  </a:lnTo>
                  <a:lnTo>
                    <a:pt x="53428" y="3683"/>
                  </a:lnTo>
                  <a:lnTo>
                    <a:pt x="53238" y="3937"/>
                  </a:lnTo>
                  <a:lnTo>
                    <a:pt x="52819" y="3556"/>
                  </a:lnTo>
                  <a:lnTo>
                    <a:pt x="51828" y="2794"/>
                  </a:lnTo>
                  <a:lnTo>
                    <a:pt x="51943" y="3302"/>
                  </a:lnTo>
                  <a:lnTo>
                    <a:pt x="50507" y="4953"/>
                  </a:lnTo>
                  <a:lnTo>
                    <a:pt x="50444" y="4572"/>
                  </a:lnTo>
                  <a:lnTo>
                    <a:pt x="50368" y="4064"/>
                  </a:lnTo>
                  <a:lnTo>
                    <a:pt x="50177" y="2921"/>
                  </a:lnTo>
                  <a:lnTo>
                    <a:pt x="48818" y="3937"/>
                  </a:lnTo>
                  <a:lnTo>
                    <a:pt x="49466" y="3429"/>
                  </a:lnTo>
                  <a:lnTo>
                    <a:pt x="49618" y="3302"/>
                  </a:lnTo>
                  <a:lnTo>
                    <a:pt x="50101" y="2921"/>
                  </a:lnTo>
                  <a:lnTo>
                    <a:pt x="49022" y="3302"/>
                  </a:lnTo>
                  <a:lnTo>
                    <a:pt x="49199" y="2794"/>
                  </a:lnTo>
                  <a:lnTo>
                    <a:pt x="49301" y="2540"/>
                  </a:lnTo>
                  <a:lnTo>
                    <a:pt x="49225" y="2286"/>
                  </a:lnTo>
                  <a:lnTo>
                    <a:pt x="49098" y="2159"/>
                  </a:lnTo>
                  <a:lnTo>
                    <a:pt x="48679" y="1778"/>
                  </a:lnTo>
                  <a:lnTo>
                    <a:pt x="48882" y="1524"/>
                  </a:lnTo>
                  <a:lnTo>
                    <a:pt x="48145" y="2159"/>
                  </a:lnTo>
                  <a:lnTo>
                    <a:pt x="48107" y="1651"/>
                  </a:lnTo>
                  <a:lnTo>
                    <a:pt x="48006" y="635"/>
                  </a:lnTo>
                  <a:lnTo>
                    <a:pt x="46990" y="1651"/>
                  </a:lnTo>
                  <a:lnTo>
                    <a:pt x="47015" y="1270"/>
                  </a:lnTo>
                  <a:lnTo>
                    <a:pt x="46685" y="1409"/>
                  </a:lnTo>
                  <a:lnTo>
                    <a:pt x="46596" y="1651"/>
                  </a:lnTo>
                  <a:lnTo>
                    <a:pt x="45326" y="2540"/>
                  </a:lnTo>
                  <a:lnTo>
                    <a:pt x="43903" y="0"/>
                  </a:lnTo>
                  <a:lnTo>
                    <a:pt x="42113" y="1524"/>
                  </a:lnTo>
                  <a:lnTo>
                    <a:pt x="40640" y="2032"/>
                  </a:lnTo>
                  <a:lnTo>
                    <a:pt x="40462" y="3175"/>
                  </a:lnTo>
                  <a:lnTo>
                    <a:pt x="39293" y="3810"/>
                  </a:lnTo>
                  <a:lnTo>
                    <a:pt x="38785" y="3429"/>
                  </a:lnTo>
                  <a:lnTo>
                    <a:pt x="39141" y="3048"/>
                  </a:lnTo>
                  <a:lnTo>
                    <a:pt x="39268" y="2921"/>
                  </a:lnTo>
                  <a:lnTo>
                    <a:pt x="39497" y="2667"/>
                  </a:lnTo>
                  <a:lnTo>
                    <a:pt x="38722" y="2413"/>
                  </a:lnTo>
                  <a:lnTo>
                    <a:pt x="38163" y="2413"/>
                  </a:lnTo>
                  <a:lnTo>
                    <a:pt x="37579" y="2921"/>
                  </a:lnTo>
                  <a:lnTo>
                    <a:pt x="37655" y="2667"/>
                  </a:lnTo>
                  <a:lnTo>
                    <a:pt x="37198" y="2286"/>
                  </a:lnTo>
                  <a:lnTo>
                    <a:pt x="36664" y="2413"/>
                  </a:lnTo>
                  <a:lnTo>
                    <a:pt x="36957" y="3086"/>
                  </a:lnTo>
                  <a:lnTo>
                    <a:pt x="37236" y="3048"/>
                  </a:lnTo>
                  <a:lnTo>
                    <a:pt x="37160" y="4318"/>
                  </a:lnTo>
                  <a:lnTo>
                    <a:pt x="37846" y="3048"/>
                  </a:lnTo>
                  <a:lnTo>
                    <a:pt x="38125" y="3302"/>
                  </a:lnTo>
                  <a:lnTo>
                    <a:pt x="38163" y="3429"/>
                  </a:lnTo>
                  <a:lnTo>
                    <a:pt x="38277" y="4127"/>
                  </a:lnTo>
                  <a:lnTo>
                    <a:pt x="38112" y="4406"/>
                  </a:lnTo>
                  <a:lnTo>
                    <a:pt x="38709" y="4826"/>
                  </a:lnTo>
                  <a:lnTo>
                    <a:pt x="38468" y="3810"/>
                  </a:lnTo>
                  <a:lnTo>
                    <a:pt x="39116" y="4318"/>
                  </a:lnTo>
                  <a:lnTo>
                    <a:pt x="39179" y="4546"/>
                  </a:lnTo>
                  <a:lnTo>
                    <a:pt x="39687" y="4191"/>
                  </a:lnTo>
                  <a:lnTo>
                    <a:pt x="39674" y="4572"/>
                  </a:lnTo>
                  <a:lnTo>
                    <a:pt x="39903" y="5080"/>
                  </a:lnTo>
                  <a:lnTo>
                    <a:pt x="39509" y="4953"/>
                  </a:lnTo>
                  <a:lnTo>
                    <a:pt x="39789" y="5080"/>
                  </a:lnTo>
                  <a:lnTo>
                    <a:pt x="40627" y="5461"/>
                  </a:lnTo>
                  <a:lnTo>
                    <a:pt x="41021" y="4191"/>
                  </a:lnTo>
                  <a:lnTo>
                    <a:pt x="41173" y="3683"/>
                  </a:lnTo>
                  <a:lnTo>
                    <a:pt x="41440" y="4267"/>
                  </a:lnTo>
                  <a:lnTo>
                    <a:pt x="41554" y="4826"/>
                  </a:lnTo>
                  <a:lnTo>
                    <a:pt x="43065" y="4318"/>
                  </a:lnTo>
                  <a:lnTo>
                    <a:pt x="41656" y="3810"/>
                  </a:lnTo>
                  <a:lnTo>
                    <a:pt x="41808" y="3683"/>
                  </a:lnTo>
                  <a:lnTo>
                    <a:pt x="42862" y="2794"/>
                  </a:lnTo>
                  <a:lnTo>
                    <a:pt x="43345" y="4267"/>
                  </a:lnTo>
                  <a:lnTo>
                    <a:pt x="43561" y="5080"/>
                  </a:lnTo>
                  <a:lnTo>
                    <a:pt x="43764" y="4191"/>
                  </a:lnTo>
                  <a:lnTo>
                    <a:pt x="44221" y="4318"/>
                  </a:lnTo>
                  <a:lnTo>
                    <a:pt x="44145" y="4699"/>
                  </a:lnTo>
                  <a:lnTo>
                    <a:pt x="44754" y="4076"/>
                  </a:lnTo>
                  <a:lnTo>
                    <a:pt x="44069" y="4191"/>
                  </a:lnTo>
                  <a:lnTo>
                    <a:pt x="44462" y="3683"/>
                  </a:lnTo>
                  <a:lnTo>
                    <a:pt x="44754" y="4076"/>
                  </a:lnTo>
                  <a:lnTo>
                    <a:pt x="45135" y="4572"/>
                  </a:lnTo>
                  <a:lnTo>
                    <a:pt x="45821" y="4064"/>
                  </a:lnTo>
                  <a:lnTo>
                    <a:pt x="46342" y="3683"/>
                  </a:lnTo>
                  <a:lnTo>
                    <a:pt x="46685" y="3429"/>
                  </a:lnTo>
                  <a:lnTo>
                    <a:pt x="46647" y="4127"/>
                  </a:lnTo>
                  <a:lnTo>
                    <a:pt x="46863" y="4064"/>
                  </a:lnTo>
                  <a:lnTo>
                    <a:pt x="46888" y="4445"/>
                  </a:lnTo>
                  <a:lnTo>
                    <a:pt x="46837" y="4699"/>
                  </a:lnTo>
                  <a:lnTo>
                    <a:pt x="46913" y="4572"/>
                  </a:lnTo>
                  <a:lnTo>
                    <a:pt x="46786" y="5715"/>
                  </a:lnTo>
                  <a:lnTo>
                    <a:pt x="47777" y="4064"/>
                  </a:lnTo>
                  <a:lnTo>
                    <a:pt x="47853" y="3937"/>
                  </a:lnTo>
                  <a:lnTo>
                    <a:pt x="48209" y="4546"/>
                  </a:lnTo>
                  <a:lnTo>
                    <a:pt x="48323" y="4953"/>
                  </a:lnTo>
                  <a:lnTo>
                    <a:pt x="47993" y="5588"/>
                  </a:lnTo>
                  <a:lnTo>
                    <a:pt x="48704" y="4572"/>
                  </a:lnTo>
                  <a:lnTo>
                    <a:pt x="49174" y="6477"/>
                  </a:lnTo>
                  <a:lnTo>
                    <a:pt x="49733" y="6477"/>
                  </a:lnTo>
                  <a:lnTo>
                    <a:pt x="49682" y="6731"/>
                  </a:lnTo>
                  <a:lnTo>
                    <a:pt x="49657" y="6985"/>
                  </a:lnTo>
                  <a:lnTo>
                    <a:pt x="49784" y="7073"/>
                  </a:lnTo>
                  <a:lnTo>
                    <a:pt x="50101" y="6248"/>
                  </a:lnTo>
                  <a:lnTo>
                    <a:pt x="50279" y="5918"/>
                  </a:lnTo>
                  <a:lnTo>
                    <a:pt x="50076" y="6235"/>
                  </a:lnTo>
                  <a:lnTo>
                    <a:pt x="49923" y="6350"/>
                  </a:lnTo>
                  <a:lnTo>
                    <a:pt x="49796" y="6375"/>
                  </a:lnTo>
                  <a:lnTo>
                    <a:pt x="50114" y="5334"/>
                  </a:lnTo>
                  <a:lnTo>
                    <a:pt x="51130" y="6350"/>
                  </a:lnTo>
                  <a:lnTo>
                    <a:pt x="52158" y="6350"/>
                  </a:lnTo>
                  <a:lnTo>
                    <a:pt x="51955" y="6731"/>
                  </a:lnTo>
                  <a:lnTo>
                    <a:pt x="53657" y="7620"/>
                  </a:lnTo>
                  <a:lnTo>
                    <a:pt x="54267" y="8382"/>
                  </a:lnTo>
                  <a:lnTo>
                    <a:pt x="54813" y="7620"/>
                  </a:lnTo>
                  <a:lnTo>
                    <a:pt x="55562" y="8255"/>
                  </a:lnTo>
                  <a:lnTo>
                    <a:pt x="56261" y="8382"/>
                  </a:lnTo>
                  <a:lnTo>
                    <a:pt x="56197" y="8509"/>
                  </a:lnTo>
                  <a:lnTo>
                    <a:pt x="55943" y="8890"/>
                  </a:lnTo>
                  <a:lnTo>
                    <a:pt x="55689" y="9144"/>
                  </a:lnTo>
                  <a:lnTo>
                    <a:pt x="55232" y="9144"/>
                  </a:lnTo>
                  <a:lnTo>
                    <a:pt x="55740" y="9499"/>
                  </a:lnTo>
                  <a:lnTo>
                    <a:pt x="55600" y="9613"/>
                  </a:lnTo>
                  <a:lnTo>
                    <a:pt x="55486" y="9740"/>
                  </a:lnTo>
                  <a:lnTo>
                    <a:pt x="55943" y="9512"/>
                  </a:lnTo>
                  <a:lnTo>
                    <a:pt x="56108" y="9271"/>
                  </a:lnTo>
                  <a:lnTo>
                    <a:pt x="56375" y="9144"/>
                  </a:lnTo>
                  <a:lnTo>
                    <a:pt x="56781" y="9271"/>
                  </a:lnTo>
                  <a:lnTo>
                    <a:pt x="56235" y="9906"/>
                  </a:lnTo>
                  <a:lnTo>
                    <a:pt x="56959" y="10287"/>
                  </a:lnTo>
                  <a:lnTo>
                    <a:pt x="58204" y="9906"/>
                  </a:lnTo>
                  <a:lnTo>
                    <a:pt x="58813" y="11049"/>
                  </a:lnTo>
                  <a:lnTo>
                    <a:pt x="59321" y="10414"/>
                  </a:lnTo>
                  <a:lnTo>
                    <a:pt x="59321" y="9906"/>
                  </a:lnTo>
                  <a:lnTo>
                    <a:pt x="59296" y="8636"/>
                  </a:lnTo>
                  <a:lnTo>
                    <a:pt x="59563" y="8699"/>
                  </a:lnTo>
                  <a:lnTo>
                    <a:pt x="59296" y="7620"/>
                  </a:lnTo>
                  <a:lnTo>
                    <a:pt x="59270" y="7493"/>
                  </a:lnTo>
                  <a:lnTo>
                    <a:pt x="59232" y="7366"/>
                  </a:lnTo>
                  <a:lnTo>
                    <a:pt x="59042" y="6604"/>
                  </a:lnTo>
                  <a:lnTo>
                    <a:pt x="59258" y="6731"/>
                  </a:lnTo>
                  <a:lnTo>
                    <a:pt x="59740" y="6604"/>
                  </a:lnTo>
                  <a:close/>
                </a:path>
                <a:path w="78739" h="94614">
                  <a:moveTo>
                    <a:pt x="59931" y="10172"/>
                  </a:moveTo>
                  <a:lnTo>
                    <a:pt x="59423" y="10414"/>
                  </a:lnTo>
                  <a:lnTo>
                    <a:pt x="59639" y="10883"/>
                  </a:lnTo>
                  <a:lnTo>
                    <a:pt x="59753" y="10668"/>
                  </a:lnTo>
                  <a:lnTo>
                    <a:pt x="59931" y="10172"/>
                  </a:lnTo>
                  <a:close/>
                </a:path>
                <a:path w="78739" h="94614">
                  <a:moveTo>
                    <a:pt x="59944" y="12331"/>
                  </a:moveTo>
                  <a:lnTo>
                    <a:pt x="59842" y="12547"/>
                  </a:lnTo>
                  <a:lnTo>
                    <a:pt x="59944" y="12331"/>
                  </a:lnTo>
                  <a:close/>
                </a:path>
                <a:path w="78739" h="94614">
                  <a:moveTo>
                    <a:pt x="59944" y="11303"/>
                  </a:moveTo>
                  <a:lnTo>
                    <a:pt x="59829" y="11049"/>
                  </a:lnTo>
                  <a:lnTo>
                    <a:pt x="59804" y="10795"/>
                  </a:lnTo>
                  <a:lnTo>
                    <a:pt x="59677" y="10858"/>
                  </a:lnTo>
                  <a:lnTo>
                    <a:pt x="59639" y="11049"/>
                  </a:lnTo>
                  <a:lnTo>
                    <a:pt x="59842" y="11303"/>
                  </a:lnTo>
                  <a:close/>
                </a:path>
                <a:path w="78739" h="94614">
                  <a:moveTo>
                    <a:pt x="60071" y="9817"/>
                  </a:moveTo>
                  <a:lnTo>
                    <a:pt x="59766" y="9906"/>
                  </a:lnTo>
                  <a:lnTo>
                    <a:pt x="60007" y="9906"/>
                  </a:lnTo>
                  <a:close/>
                </a:path>
                <a:path w="78739" h="94614">
                  <a:moveTo>
                    <a:pt x="60553" y="8890"/>
                  </a:moveTo>
                  <a:lnTo>
                    <a:pt x="59563" y="8699"/>
                  </a:lnTo>
                  <a:lnTo>
                    <a:pt x="59702" y="9271"/>
                  </a:lnTo>
                  <a:lnTo>
                    <a:pt x="60553" y="8890"/>
                  </a:lnTo>
                  <a:close/>
                </a:path>
                <a:path w="78739" h="94614">
                  <a:moveTo>
                    <a:pt x="61607" y="67945"/>
                  </a:moveTo>
                  <a:lnTo>
                    <a:pt x="61455" y="67945"/>
                  </a:lnTo>
                  <a:lnTo>
                    <a:pt x="61607" y="67945"/>
                  </a:lnTo>
                  <a:close/>
                </a:path>
                <a:path w="78739" h="94614">
                  <a:moveTo>
                    <a:pt x="63030" y="65430"/>
                  </a:moveTo>
                  <a:lnTo>
                    <a:pt x="62750" y="65608"/>
                  </a:lnTo>
                  <a:lnTo>
                    <a:pt x="62890" y="65608"/>
                  </a:lnTo>
                  <a:lnTo>
                    <a:pt x="63030" y="65430"/>
                  </a:lnTo>
                  <a:close/>
                </a:path>
                <a:path w="78739" h="94614">
                  <a:moveTo>
                    <a:pt x="63627" y="64376"/>
                  </a:moveTo>
                  <a:lnTo>
                    <a:pt x="62763" y="63728"/>
                  </a:lnTo>
                  <a:lnTo>
                    <a:pt x="62725" y="64300"/>
                  </a:lnTo>
                  <a:lnTo>
                    <a:pt x="63601" y="64731"/>
                  </a:lnTo>
                  <a:lnTo>
                    <a:pt x="63627" y="64376"/>
                  </a:lnTo>
                  <a:close/>
                </a:path>
                <a:path w="78739" h="94614">
                  <a:moveTo>
                    <a:pt x="63665" y="13817"/>
                  </a:moveTo>
                  <a:close/>
                </a:path>
                <a:path w="78739" h="94614">
                  <a:moveTo>
                    <a:pt x="63741" y="14122"/>
                  </a:moveTo>
                  <a:lnTo>
                    <a:pt x="63665" y="13881"/>
                  </a:lnTo>
                  <a:lnTo>
                    <a:pt x="63690" y="14046"/>
                  </a:lnTo>
                  <a:close/>
                </a:path>
                <a:path w="78739" h="94614">
                  <a:moveTo>
                    <a:pt x="64173" y="14528"/>
                  </a:moveTo>
                  <a:lnTo>
                    <a:pt x="63881" y="14363"/>
                  </a:lnTo>
                  <a:lnTo>
                    <a:pt x="63741" y="14122"/>
                  </a:lnTo>
                  <a:lnTo>
                    <a:pt x="63919" y="14732"/>
                  </a:lnTo>
                  <a:lnTo>
                    <a:pt x="64173" y="14528"/>
                  </a:lnTo>
                  <a:close/>
                </a:path>
                <a:path w="78739" h="94614">
                  <a:moveTo>
                    <a:pt x="65836" y="60871"/>
                  </a:moveTo>
                  <a:lnTo>
                    <a:pt x="65773" y="60642"/>
                  </a:lnTo>
                  <a:lnTo>
                    <a:pt x="65709" y="60871"/>
                  </a:lnTo>
                  <a:lnTo>
                    <a:pt x="65836" y="60871"/>
                  </a:lnTo>
                  <a:close/>
                </a:path>
                <a:path w="78739" h="94614">
                  <a:moveTo>
                    <a:pt x="66230" y="61976"/>
                  </a:moveTo>
                  <a:lnTo>
                    <a:pt x="65976" y="61849"/>
                  </a:lnTo>
                  <a:lnTo>
                    <a:pt x="66103" y="61976"/>
                  </a:lnTo>
                  <a:lnTo>
                    <a:pt x="66230" y="61976"/>
                  </a:lnTo>
                  <a:close/>
                </a:path>
                <a:path w="78739" h="94614">
                  <a:moveTo>
                    <a:pt x="67932" y="54965"/>
                  </a:moveTo>
                  <a:lnTo>
                    <a:pt x="67741" y="54914"/>
                  </a:lnTo>
                  <a:lnTo>
                    <a:pt x="67525" y="54940"/>
                  </a:lnTo>
                  <a:lnTo>
                    <a:pt x="67678" y="54978"/>
                  </a:lnTo>
                  <a:lnTo>
                    <a:pt x="67805" y="54978"/>
                  </a:lnTo>
                  <a:lnTo>
                    <a:pt x="67932" y="54965"/>
                  </a:lnTo>
                  <a:close/>
                </a:path>
                <a:path w="78739" h="94614">
                  <a:moveTo>
                    <a:pt x="67945" y="20650"/>
                  </a:moveTo>
                  <a:lnTo>
                    <a:pt x="67830" y="20218"/>
                  </a:lnTo>
                  <a:lnTo>
                    <a:pt x="67589" y="20370"/>
                  </a:lnTo>
                  <a:lnTo>
                    <a:pt x="67945" y="20650"/>
                  </a:lnTo>
                  <a:close/>
                </a:path>
                <a:path w="78739" h="94614">
                  <a:moveTo>
                    <a:pt x="69557" y="67729"/>
                  </a:moveTo>
                  <a:lnTo>
                    <a:pt x="69202" y="67716"/>
                  </a:lnTo>
                  <a:lnTo>
                    <a:pt x="68935" y="67779"/>
                  </a:lnTo>
                  <a:lnTo>
                    <a:pt x="68732" y="67881"/>
                  </a:lnTo>
                  <a:lnTo>
                    <a:pt x="68783" y="68033"/>
                  </a:lnTo>
                  <a:lnTo>
                    <a:pt x="69557" y="67729"/>
                  </a:lnTo>
                  <a:close/>
                </a:path>
                <a:path w="78739" h="94614">
                  <a:moveTo>
                    <a:pt x="70332" y="26898"/>
                  </a:moveTo>
                  <a:lnTo>
                    <a:pt x="70116" y="26746"/>
                  </a:lnTo>
                  <a:lnTo>
                    <a:pt x="70332" y="26898"/>
                  </a:lnTo>
                  <a:close/>
                </a:path>
                <a:path w="78739" h="94614">
                  <a:moveTo>
                    <a:pt x="70612" y="27305"/>
                  </a:moveTo>
                  <a:lnTo>
                    <a:pt x="70332" y="26898"/>
                  </a:lnTo>
                  <a:lnTo>
                    <a:pt x="70446" y="27114"/>
                  </a:lnTo>
                  <a:lnTo>
                    <a:pt x="70612" y="27305"/>
                  </a:lnTo>
                  <a:close/>
                </a:path>
                <a:path w="78739" h="94614">
                  <a:moveTo>
                    <a:pt x="70688" y="49276"/>
                  </a:moveTo>
                  <a:lnTo>
                    <a:pt x="70675" y="48768"/>
                  </a:lnTo>
                  <a:lnTo>
                    <a:pt x="69329" y="48387"/>
                  </a:lnTo>
                  <a:lnTo>
                    <a:pt x="69532" y="49530"/>
                  </a:lnTo>
                  <a:lnTo>
                    <a:pt x="70243" y="49428"/>
                  </a:lnTo>
                  <a:lnTo>
                    <a:pt x="70612" y="50165"/>
                  </a:lnTo>
                  <a:lnTo>
                    <a:pt x="70688" y="49276"/>
                  </a:lnTo>
                  <a:close/>
                </a:path>
                <a:path w="78739" h="94614">
                  <a:moveTo>
                    <a:pt x="71018" y="43053"/>
                  </a:moveTo>
                  <a:lnTo>
                    <a:pt x="71005" y="42926"/>
                  </a:lnTo>
                  <a:lnTo>
                    <a:pt x="70980" y="43078"/>
                  </a:lnTo>
                  <a:close/>
                </a:path>
                <a:path w="78739" h="94614">
                  <a:moveTo>
                    <a:pt x="71094" y="41173"/>
                  </a:moveTo>
                  <a:lnTo>
                    <a:pt x="71005" y="41008"/>
                  </a:lnTo>
                  <a:lnTo>
                    <a:pt x="71069" y="41198"/>
                  </a:lnTo>
                  <a:close/>
                </a:path>
                <a:path w="78739" h="94614">
                  <a:moveTo>
                    <a:pt x="71755" y="64198"/>
                  </a:moveTo>
                  <a:lnTo>
                    <a:pt x="71120" y="65049"/>
                  </a:lnTo>
                  <a:lnTo>
                    <a:pt x="71335" y="64833"/>
                  </a:lnTo>
                  <a:lnTo>
                    <a:pt x="71564" y="64528"/>
                  </a:lnTo>
                  <a:lnTo>
                    <a:pt x="71755" y="64198"/>
                  </a:lnTo>
                  <a:close/>
                </a:path>
                <a:path w="78739" h="94614">
                  <a:moveTo>
                    <a:pt x="71793" y="28067"/>
                  </a:moveTo>
                  <a:lnTo>
                    <a:pt x="71450" y="27305"/>
                  </a:lnTo>
                  <a:lnTo>
                    <a:pt x="70993" y="27813"/>
                  </a:lnTo>
                  <a:lnTo>
                    <a:pt x="71793" y="28067"/>
                  </a:lnTo>
                  <a:close/>
                </a:path>
                <a:path w="78739" h="94614">
                  <a:moveTo>
                    <a:pt x="71831" y="26885"/>
                  </a:moveTo>
                  <a:lnTo>
                    <a:pt x="71221" y="26797"/>
                  </a:lnTo>
                  <a:lnTo>
                    <a:pt x="71450" y="27305"/>
                  </a:lnTo>
                  <a:lnTo>
                    <a:pt x="71831" y="26885"/>
                  </a:lnTo>
                  <a:close/>
                </a:path>
                <a:path w="78739" h="94614">
                  <a:moveTo>
                    <a:pt x="72212" y="45085"/>
                  </a:moveTo>
                  <a:lnTo>
                    <a:pt x="72034" y="45313"/>
                  </a:lnTo>
                  <a:lnTo>
                    <a:pt x="72186" y="45161"/>
                  </a:lnTo>
                  <a:close/>
                </a:path>
                <a:path w="78739" h="94614">
                  <a:moveTo>
                    <a:pt x="72517" y="35013"/>
                  </a:moveTo>
                  <a:lnTo>
                    <a:pt x="72390" y="35166"/>
                  </a:lnTo>
                  <a:lnTo>
                    <a:pt x="72517" y="35013"/>
                  </a:lnTo>
                  <a:close/>
                </a:path>
                <a:path w="78739" h="94614">
                  <a:moveTo>
                    <a:pt x="72720" y="45339"/>
                  </a:moveTo>
                  <a:lnTo>
                    <a:pt x="72555" y="45669"/>
                  </a:lnTo>
                  <a:lnTo>
                    <a:pt x="72720" y="45339"/>
                  </a:lnTo>
                  <a:close/>
                </a:path>
                <a:path w="78739" h="94614">
                  <a:moveTo>
                    <a:pt x="72872" y="45974"/>
                  </a:moveTo>
                  <a:lnTo>
                    <a:pt x="72555" y="45669"/>
                  </a:lnTo>
                  <a:lnTo>
                    <a:pt x="72453" y="45847"/>
                  </a:lnTo>
                  <a:lnTo>
                    <a:pt x="72872" y="45974"/>
                  </a:lnTo>
                  <a:close/>
                </a:path>
                <a:path w="78739" h="94614">
                  <a:moveTo>
                    <a:pt x="73139" y="31724"/>
                  </a:moveTo>
                  <a:lnTo>
                    <a:pt x="73101" y="31572"/>
                  </a:lnTo>
                  <a:lnTo>
                    <a:pt x="72898" y="31534"/>
                  </a:lnTo>
                  <a:lnTo>
                    <a:pt x="72986" y="31673"/>
                  </a:lnTo>
                  <a:lnTo>
                    <a:pt x="73139" y="31724"/>
                  </a:lnTo>
                  <a:close/>
                </a:path>
                <a:path w="78739" h="94614">
                  <a:moveTo>
                    <a:pt x="74409" y="21399"/>
                  </a:moveTo>
                  <a:lnTo>
                    <a:pt x="73723" y="21526"/>
                  </a:lnTo>
                  <a:lnTo>
                    <a:pt x="74155" y="20955"/>
                  </a:lnTo>
                  <a:lnTo>
                    <a:pt x="74091" y="20574"/>
                  </a:lnTo>
                  <a:lnTo>
                    <a:pt x="73698" y="19939"/>
                  </a:lnTo>
                  <a:lnTo>
                    <a:pt x="73583" y="21717"/>
                  </a:lnTo>
                  <a:lnTo>
                    <a:pt x="73698" y="21564"/>
                  </a:lnTo>
                  <a:lnTo>
                    <a:pt x="74193" y="22072"/>
                  </a:lnTo>
                  <a:lnTo>
                    <a:pt x="74409" y="21399"/>
                  </a:lnTo>
                  <a:close/>
                </a:path>
                <a:path w="78739" h="94614">
                  <a:moveTo>
                    <a:pt x="76352" y="53594"/>
                  </a:moveTo>
                  <a:lnTo>
                    <a:pt x="75857" y="53403"/>
                  </a:lnTo>
                  <a:lnTo>
                    <a:pt x="75933" y="53962"/>
                  </a:lnTo>
                  <a:lnTo>
                    <a:pt x="76352" y="53594"/>
                  </a:lnTo>
                  <a:close/>
                </a:path>
                <a:path w="78739" h="94614">
                  <a:moveTo>
                    <a:pt x="76542" y="29629"/>
                  </a:moveTo>
                  <a:lnTo>
                    <a:pt x="76530" y="29324"/>
                  </a:lnTo>
                  <a:lnTo>
                    <a:pt x="76479" y="29095"/>
                  </a:lnTo>
                  <a:lnTo>
                    <a:pt x="75996" y="29197"/>
                  </a:lnTo>
                  <a:lnTo>
                    <a:pt x="76403" y="29476"/>
                  </a:lnTo>
                  <a:lnTo>
                    <a:pt x="76542" y="29629"/>
                  </a:lnTo>
                  <a:close/>
                </a:path>
                <a:path w="78739" h="94614">
                  <a:moveTo>
                    <a:pt x="76796" y="30073"/>
                  </a:moveTo>
                  <a:lnTo>
                    <a:pt x="76733" y="29832"/>
                  </a:lnTo>
                  <a:lnTo>
                    <a:pt x="76542" y="29629"/>
                  </a:lnTo>
                  <a:lnTo>
                    <a:pt x="76568" y="29883"/>
                  </a:lnTo>
                  <a:lnTo>
                    <a:pt x="76504" y="30187"/>
                  </a:lnTo>
                  <a:lnTo>
                    <a:pt x="76669" y="30403"/>
                  </a:lnTo>
                  <a:lnTo>
                    <a:pt x="76796" y="30073"/>
                  </a:lnTo>
                  <a:close/>
                </a:path>
                <a:path w="78739" h="94614">
                  <a:moveTo>
                    <a:pt x="76847" y="49149"/>
                  </a:moveTo>
                  <a:lnTo>
                    <a:pt x="71869" y="49149"/>
                  </a:lnTo>
                  <a:lnTo>
                    <a:pt x="71551" y="49149"/>
                  </a:lnTo>
                  <a:lnTo>
                    <a:pt x="71462" y="49555"/>
                  </a:lnTo>
                  <a:lnTo>
                    <a:pt x="72504" y="50419"/>
                  </a:lnTo>
                  <a:lnTo>
                    <a:pt x="71539" y="50927"/>
                  </a:lnTo>
                  <a:lnTo>
                    <a:pt x="69824" y="50419"/>
                  </a:lnTo>
                  <a:lnTo>
                    <a:pt x="68656" y="51181"/>
                  </a:lnTo>
                  <a:lnTo>
                    <a:pt x="70015" y="52705"/>
                  </a:lnTo>
                  <a:lnTo>
                    <a:pt x="68986" y="53975"/>
                  </a:lnTo>
                  <a:lnTo>
                    <a:pt x="69494" y="53594"/>
                  </a:lnTo>
                  <a:lnTo>
                    <a:pt x="70091" y="54102"/>
                  </a:lnTo>
                  <a:lnTo>
                    <a:pt x="69176" y="54483"/>
                  </a:lnTo>
                  <a:lnTo>
                    <a:pt x="69240" y="55118"/>
                  </a:lnTo>
                  <a:lnTo>
                    <a:pt x="68707" y="54737"/>
                  </a:lnTo>
                  <a:lnTo>
                    <a:pt x="68364" y="54991"/>
                  </a:lnTo>
                  <a:lnTo>
                    <a:pt x="67932" y="54991"/>
                  </a:lnTo>
                  <a:lnTo>
                    <a:pt x="68351" y="55118"/>
                  </a:lnTo>
                  <a:lnTo>
                    <a:pt x="67411" y="56007"/>
                  </a:lnTo>
                  <a:lnTo>
                    <a:pt x="68440" y="56642"/>
                  </a:lnTo>
                  <a:lnTo>
                    <a:pt x="67437" y="56896"/>
                  </a:lnTo>
                  <a:lnTo>
                    <a:pt x="66624" y="57912"/>
                  </a:lnTo>
                  <a:lnTo>
                    <a:pt x="68364" y="59055"/>
                  </a:lnTo>
                  <a:lnTo>
                    <a:pt x="67551" y="59944"/>
                  </a:lnTo>
                  <a:lnTo>
                    <a:pt x="67157" y="59309"/>
                  </a:lnTo>
                  <a:lnTo>
                    <a:pt x="66509" y="59563"/>
                  </a:lnTo>
                  <a:lnTo>
                    <a:pt x="66497" y="58674"/>
                  </a:lnTo>
                  <a:lnTo>
                    <a:pt x="66281" y="59055"/>
                  </a:lnTo>
                  <a:lnTo>
                    <a:pt x="66014" y="59309"/>
                  </a:lnTo>
                  <a:lnTo>
                    <a:pt x="66370" y="59563"/>
                  </a:lnTo>
                  <a:lnTo>
                    <a:pt x="65925" y="59563"/>
                  </a:lnTo>
                  <a:lnTo>
                    <a:pt x="66522" y="60833"/>
                  </a:lnTo>
                  <a:lnTo>
                    <a:pt x="65836" y="60960"/>
                  </a:lnTo>
                  <a:lnTo>
                    <a:pt x="65989" y="61214"/>
                  </a:lnTo>
                  <a:lnTo>
                    <a:pt x="66509" y="61595"/>
                  </a:lnTo>
                  <a:lnTo>
                    <a:pt x="66230" y="61976"/>
                  </a:lnTo>
                  <a:lnTo>
                    <a:pt x="65963" y="62611"/>
                  </a:lnTo>
                  <a:lnTo>
                    <a:pt x="66751" y="62611"/>
                  </a:lnTo>
                  <a:lnTo>
                    <a:pt x="64566" y="62738"/>
                  </a:lnTo>
                  <a:lnTo>
                    <a:pt x="64897" y="65659"/>
                  </a:lnTo>
                  <a:lnTo>
                    <a:pt x="62953" y="65659"/>
                  </a:lnTo>
                  <a:lnTo>
                    <a:pt x="62191" y="67564"/>
                  </a:lnTo>
                  <a:lnTo>
                    <a:pt x="61709" y="68199"/>
                  </a:lnTo>
                  <a:lnTo>
                    <a:pt x="61506" y="67995"/>
                  </a:lnTo>
                  <a:lnTo>
                    <a:pt x="60464" y="68453"/>
                  </a:lnTo>
                  <a:lnTo>
                    <a:pt x="62560" y="69469"/>
                  </a:lnTo>
                  <a:lnTo>
                    <a:pt x="61264" y="70104"/>
                  </a:lnTo>
                  <a:lnTo>
                    <a:pt x="60096" y="69977"/>
                  </a:lnTo>
                  <a:lnTo>
                    <a:pt x="61074" y="69342"/>
                  </a:lnTo>
                  <a:lnTo>
                    <a:pt x="61264" y="69215"/>
                  </a:lnTo>
                  <a:lnTo>
                    <a:pt x="60731" y="69342"/>
                  </a:lnTo>
                  <a:lnTo>
                    <a:pt x="59055" y="68199"/>
                  </a:lnTo>
                  <a:lnTo>
                    <a:pt x="59982" y="70739"/>
                  </a:lnTo>
                  <a:lnTo>
                    <a:pt x="58559" y="70612"/>
                  </a:lnTo>
                  <a:lnTo>
                    <a:pt x="58597" y="70358"/>
                  </a:lnTo>
                  <a:lnTo>
                    <a:pt x="57696" y="70485"/>
                  </a:lnTo>
                  <a:lnTo>
                    <a:pt x="58127" y="72136"/>
                  </a:lnTo>
                  <a:lnTo>
                    <a:pt x="57302" y="72771"/>
                  </a:lnTo>
                  <a:lnTo>
                    <a:pt x="57213" y="72644"/>
                  </a:lnTo>
                  <a:lnTo>
                    <a:pt x="57086" y="72517"/>
                  </a:lnTo>
                  <a:lnTo>
                    <a:pt x="57200" y="73025"/>
                  </a:lnTo>
                  <a:lnTo>
                    <a:pt x="57289" y="73914"/>
                  </a:lnTo>
                  <a:lnTo>
                    <a:pt x="56489" y="75438"/>
                  </a:lnTo>
                  <a:lnTo>
                    <a:pt x="56400" y="75946"/>
                  </a:lnTo>
                  <a:lnTo>
                    <a:pt x="55968" y="76581"/>
                  </a:lnTo>
                  <a:lnTo>
                    <a:pt x="55448" y="76454"/>
                  </a:lnTo>
                  <a:lnTo>
                    <a:pt x="54698" y="76708"/>
                  </a:lnTo>
                  <a:lnTo>
                    <a:pt x="54444" y="76454"/>
                  </a:lnTo>
                  <a:lnTo>
                    <a:pt x="54051" y="76073"/>
                  </a:lnTo>
                  <a:lnTo>
                    <a:pt x="54521" y="75679"/>
                  </a:lnTo>
                  <a:lnTo>
                    <a:pt x="54521" y="75514"/>
                  </a:lnTo>
                  <a:lnTo>
                    <a:pt x="53555" y="75057"/>
                  </a:lnTo>
                  <a:lnTo>
                    <a:pt x="53873" y="76327"/>
                  </a:lnTo>
                  <a:lnTo>
                    <a:pt x="53390" y="76454"/>
                  </a:lnTo>
                  <a:lnTo>
                    <a:pt x="53111" y="76073"/>
                  </a:lnTo>
                  <a:lnTo>
                    <a:pt x="52273" y="77089"/>
                  </a:lnTo>
                  <a:lnTo>
                    <a:pt x="53073" y="77978"/>
                  </a:lnTo>
                  <a:lnTo>
                    <a:pt x="51968" y="78867"/>
                  </a:lnTo>
                  <a:lnTo>
                    <a:pt x="52324" y="79121"/>
                  </a:lnTo>
                  <a:lnTo>
                    <a:pt x="52501" y="80518"/>
                  </a:lnTo>
                  <a:lnTo>
                    <a:pt x="52222" y="80137"/>
                  </a:lnTo>
                  <a:lnTo>
                    <a:pt x="51384" y="78994"/>
                  </a:lnTo>
                  <a:lnTo>
                    <a:pt x="51346" y="80137"/>
                  </a:lnTo>
                  <a:lnTo>
                    <a:pt x="50393" y="79375"/>
                  </a:lnTo>
                  <a:lnTo>
                    <a:pt x="50190" y="79883"/>
                  </a:lnTo>
                  <a:lnTo>
                    <a:pt x="49745" y="81407"/>
                  </a:lnTo>
                  <a:lnTo>
                    <a:pt x="49149" y="82169"/>
                  </a:lnTo>
                  <a:lnTo>
                    <a:pt x="49085" y="81724"/>
                  </a:lnTo>
                  <a:lnTo>
                    <a:pt x="48768" y="82562"/>
                  </a:lnTo>
                  <a:lnTo>
                    <a:pt x="47891" y="83058"/>
                  </a:lnTo>
                  <a:lnTo>
                    <a:pt x="46659" y="81026"/>
                  </a:lnTo>
                  <a:lnTo>
                    <a:pt x="45364" y="84074"/>
                  </a:lnTo>
                  <a:lnTo>
                    <a:pt x="43776" y="82931"/>
                  </a:lnTo>
                  <a:lnTo>
                    <a:pt x="42773" y="84582"/>
                  </a:lnTo>
                  <a:lnTo>
                    <a:pt x="40551" y="84455"/>
                  </a:lnTo>
                  <a:lnTo>
                    <a:pt x="39281" y="85217"/>
                  </a:lnTo>
                  <a:lnTo>
                    <a:pt x="39192" y="85471"/>
                  </a:lnTo>
                  <a:lnTo>
                    <a:pt x="40373" y="86741"/>
                  </a:lnTo>
                  <a:lnTo>
                    <a:pt x="39065" y="85902"/>
                  </a:lnTo>
                  <a:lnTo>
                    <a:pt x="38608" y="85598"/>
                  </a:lnTo>
                  <a:lnTo>
                    <a:pt x="38684" y="85775"/>
                  </a:lnTo>
                  <a:lnTo>
                    <a:pt x="38239" y="85648"/>
                  </a:lnTo>
                  <a:lnTo>
                    <a:pt x="38811" y="86029"/>
                  </a:lnTo>
                  <a:lnTo>
                    <a:pt x="38938" y="86271"/>
                  </a:lnTo>
                  <a:lnTo>
                    <a:pt x="39420" y="87249"/>
                  </a:lnTo>
                  <a:lnTo>
                    <a:pt x="38874" y="87630"/>
                  </a:lnTo>
                  <a:lnTo>
                    <a:pt x="38798" y="87503"/>
                  </a:lnTo>
                  <a:lnTo>
                    <a:pt x="37198" y="86741"/>
                  </a:lnTo>
                  <a:lnTo>
                    <a:pt x="36779" y="86360"/>
                  </a:lnTo>
                  <a:lnTo>
                    <a:pt x="37465" y="86233"/>
                  </a:lnTo>
                  <a:lnTo>
                    <a:pt x="37363" y="85979"/>
                  </a:lnTo>
                  <a:lnTo>
                    <a:pt x="37312" y="85852"/>
                  </a:lnTo>
                  <a:lnTo>
                    <a:pt x="36449" y="85979"/>
                  </a:lnTo>
                  <a:lnTo>
                    <a:pt x="36499" y="85852"/>
                  </a:lnTo>
                  <a:lnTo>
                    <a:pt x="36753" y="85217"/>
                  </a:lnTo>
                  <a:lnTo>
                    <a:pt x="36118" y="84836"/>
                  </a:lnTo>
                  <a:lnTo>
                    <a:pt x="36169" y="84963"/>
                  </a:lnTo>
                  <a:lnTo>
                    <a:pt x="36258" y="85598"/>
                  </a:lnTo>
                  <a:lnTo>
                    <a:pt x="36029" y="85852"/>
                  </a:lnTo>
                  <a:lnTo>
                    <a:pt x="35496" y="85725"/>
                  </a:lnTo>
                  <a:lnTo>
                    <a:pt x="36347" y="86360"/>
                  </a:lnTo>
                  <a:lnTo>
                    <a:pt x="35255" y="87630"/>
                  </a:lnTo>
                  <a:lnTo>
                    <a:pt x="35229" y="87249"/>
                  </a:lnTo>
                  <a:lnTo>
                    <a:pt x="35204" y="86995"/>
                  </a:lnTo>
                  <a:lnTo>
                    <a:pt x="35140" y="86106"/>
                  </a:lnTo>
                  <a:lnTo>
                    <a:pt x="35052" y="84963"/>
                  </a:lnTo>
                  <a:lnTo>
                    <a:pt x="33959" y="86106"/>
                  </a:lnTo>
                  <a:lnTo>
                    <a:pt x="34036" y="85979"/>
                  </a:lnTo>
                  <a:lnTo>
                    <a:pt x="34302" y="85471"/>
                  </a:lnTo>
                  <a:lnTo>
                    <a:pt x="33705" y="85979"/>
                  </a:lnTo>
                  <a:lnTo>
                    <a:pt x="32042" y="85598"/>
                  </a:lnTo>
                  <a:lnTo>
                    <a:pt x="31254" y="86995"/>
                  </a:lnTo>
                  <a:lnTo>
                    <a:pt x="31153" y="86741"/>
                  </a:lnTo>
                  <a:lnTo>
                    <a:pt x="31038" y="86233"/>
                  </a:lnTo>
                  <a:lnTo>
                    <a:pt x="31343" y="86106"/>
                  </a:lnTo>
                  <a:lnTo>
                    <a:pt x="29870" y="85852"/>
                  </a:lnTo>
                  <a:lnTo>
                    <a:pt x="27444" y="87249"/>
                  </a:lnTo>
                  <a:lnTo>
                    <a:pt x="26695" y="86233"/>
                  </a:lnTo>
                  <a:lnTo>
                    <a:pt x="26517" y="85979"/>
                  </a:lnTo>
                  <a:lnTo>
                    <a:pt x="26593" y="85598"/>
                  </a:lnTo>
                  <a:lnTo>
                    <a:pt x="26670" y="85471"/>
                  </a:lnTo>
                  <a:lnTo>
                    <a:pt x="26339" y="85471"/>
                  </a:lnTo>
                  <a:lnTo>
                    <a:pt x="25882" y="86233"/>
                  </a:lnTo>
                  <a:lnTo>
                    <a:pt x="25704" y="85725"/>
                  </a:lnTo>
                  <a:lnTo>
                    <a:pt x="25742" y="85471"/>
                  </a:lnTo>
                  <a:lnTo>
                    <a:pt x="25831" y="85344"/>
                  </a:lnTo>
                  <a:lnTo>
                    <a:pt x="25806" y="85090"/>
                  </a:lnTo>
                  <a:lnTo>
                    <a:pt x="24752" y="85598"/>
                  </a:lnTo>
                  <a:lnTo>
                    <a:pt x="24447" y="85217"/>
                  </a:lnTo>
                  <a:lnTo>
                    <a:pt x="24625" y="85090"/>
                  </a:lnTo>
                  <a:lnTo>
                    <a:pt x="24968" y="84836"/>
                  </a:lnTo>
                  <a:lnTo>
                    <a:pt x="23723" y="83693"/>
                  </a:lnTo>
                  <a:lnTo>
                    <a:pt x="22186" y="85090"/>
                  </a:lnTo>
                  <a:lnTo>
                    <a:pt x="20802" y="84620"/>
                  </a:lnTo>
                  <a:lnTo>
                    <a:pt x="20802" y="89916"/>
                  </a:lnTo>
                  <a:lnTo>
                    <a:pt x="20688" y="90170"/>
                  </a:lnTo>
                  <a:lnTo>
                    <a:pt x="20599" y="90589"/>
                  </a:lnTo>
                  <a:lnTo>
                    <a:pt x="20180" y="90170"/>
                  </a:lnTo>
                  <a:lnTo>
                    <a:pt x="20802" y="89916"/>
                  </a:lnTo>
                  <a:lnTo>
                    <a:pt x="20802" y="84620"/>
                  </a:lnTo>
                  <a:lnTo>
                    <a:pt x="21399" y="83439"/>
                  </a:lnTo>
                  <a:lnTo>
                    <a:pt x="20345" y="82169"/>
                  </a:lnTo>
                  <a:lnTo>
                    <a:pt x="20269" y="81788"/>
                  </a:lnTo>
                  <a:lnTo>
                    <a:pt x="19177" y="80899"/>
                  </a:lnTo>
                  <a:lnTo>
                    <a:pt x="18859" y="80645"/>
                  </a:lnTo>
                  <a:lnTo>
                    <a:pt x="17170" y="80899"/>
                  </a:lnTo>
                  <a:lnTo>
                    <a:pt x="15494" y="79883"/>
                  </a:lnTo>
                  <a:lnTo>
                    <a:pt x="15786" y="77978"/>
                  </a:lnTo>
                  <a:lnTo>
                    <a:pt x="13233" y="76581"/>
                  </a:lnTo>
                  <a:lnTo>
                    <a:pt x="13182" y="76200"/>
                  </a:lnTo>
                  <a:lnTo>
                    <a:pt x="13017" y="75184"/>
                  </a:lnTo>
                  <a:lnTo>
                    <a:pt x="12941" y="74676"/>
                  </a:lnTo>
                  <a:lnTo>
                    <a:pt x="12890" y="75057"/>
                  </a:lnTo>
                  <a:lnTo>
                    <a:pt x="12065" y="75184"/>
                  </a:lnTo>
                  <a:lnTo>
                    <a:pt x="11747" y="75057"/>
                  </a:lnTo>
                  <a:lnTo>
                    <a:pt x="11722" y="74549"/>
                  </a:lnTo>
                  <a:lnTo>
                    <a:pt x="10248" y="74549"/>
                  </a:lnTo>
                  <a:lnTo>
                    <a:pt x="11328" y="74041"/>
                  </a:lnTo>
                  <a:lnTo>
                    <a:pt x="11404" y="74168"/>
                  </a:lnTo>
                  <a:lnTo>
                    <a:pt x="11506" y="74041"/>
                  </a:lnTo>
                  <a:lnTo>
                    <a:pt x="12179" y="73152"/>
                  </a:lnTo>
                  <a:lnTo>
                    <a:pt x="11709" y="72771"/>
                  </a:lnTo>
                  <a:lnTo>
                    <a:pt x="11557" y="72644"/>
                  </a:lnTo>
                  <a:lnTo>
                    <a:pt x="11252" y="72009"/>
                  </a:lnTo>
                  <a:lnTo>
                    <a:pt x="9791" y="72771"/>
                  </a:lnTo>
                  <a:lnTo>
                    <a:pt x="10414" y="71335"/>
                  </a:lnTo>
                  <a:lnTo>
                    <a:pt x="10896" y="71526"/>
                  </a:lnTo>
                  <a:lnTo>
                    <a:pt x="10464" y="71221"/>
                  </a:lnTo>
                  <a:lnTo>
                    <a:pt x="10896" y="70231"/>
                  </a:lnTo>
                  <a:lnTo>
                    <a:pt x="7391" y="69088"/>
                  </a:lnTo>
                  <a:lnTo>
                    <a:pt x="6997" y="68961"/>
                  </a:lnTo>
                  <a:lnTo>
                    <a:pt x="8623" y="67310"/>
                  </a:lnTo>
                  <a:lnTo>
                    <a:pt x="8140" y="67056"/>
                  </a:lnTo>
                  <a:lnTo>
                    <a:pt x="8077" y="66802"/>
                  </a:lnTo>
                  <a:lnTo>
                    <a:pt x="8013" y="66548"/>
                  </a:lnTo>
                  <a:lnTo>
                    <a:pt x="7505" y="66167"/>
                  </a:lnTo>
                  <a:lnTo>
                    <a:pt x="8369" y="66040"/>
                  </a:lnTo>
                  <a:lnTo>
                    <a:pt x="8293" y="65151"/>
                  </a:lnTo>
                  <a:lnTo>
                    <a:pt x="8166" y="64135"/>
                  </a:lnTo>
                  <a:lnTo>
                    <a:pt x="7886" y="62992"/>
                  </a:lnTo>
                  <a:lnTo>
                    <a:pt x="8534" y="63119"/>
                  </a:lnTo>
                  <a:lnTo>
                    <a:pt x="8534" y="62992"/>
                  </a:lnTo>
                  <a:lnTo>
                    <a:pt x="8496" y="62484"/>
                  </a:lnTo>
                  <a:lnTo>
                    <a:pt x="5918" y="62484"/>
                  </a:lnTo>
                  <a:lnTo>
                    <a:pt x="5753" y="61722"/>
                  </a:lnTo>
                  <a:lnTo>
                    <a:pt x="7048" y="61341"/>
                  </a:lnTo>
                  <a:lnTo>
                    <a:pt x="7048" y="59944"/>
                  </a:lnTo>
                  <a:lnTo>
                    <a:pt x="8039" y="58674"/>
                  </a:lnTo>
                  <a:lnTo>
                    <a:pt x="7086" y="57150"/>
                  </a:lnTo>
                  <a:lnTo>
                    <a:pt x="7645" y="57277"/>
                  </a:lnTo>
                  <a:lnTo>
                    <a:pt x="7670" y="57531"/>
                  </a:lnTo>
                  <a:lnTo>
                    <a:pt x="7734" y="57150"/>
                  </a:lnTo>
                  <a:lnTo>
                    <a:pt x="7785" y="56769"/>
                  </a:lnTo>
                  <a:lnTo>
                    <a:pt x="8407" y="55753"/>
                  </a:lnTo>
                  <a:lnTo>
                    <a:pt x="1435" y="55753"/>
                  </a:lnTo>
                  <a:lnTo>
                    <a:pt x="1219" y="55753"/>
                  </a:lnTo>
                  <a:lnTo>
                    <a:pt x="584" y="57912"/>
                  </a:lnTo>
                  <a:lnTo>
                    <a:pt x="1435" y="60706"/>
                  </a:lnTo>
                  <a:lnTo>
                    <a:pt x="241" y="62738"/>
                  </a:lnTo>
                  <a:lnTo>
                    <a:pt x="1574" y="62992"/>
                  </a:lnTo>
                  <a:lnTo>
                    <a:pt x="0" y="65278"/>
                  </a:lnTo>
                  <a:lnTo>
                    <a:pt x="1803" y="65151"/>
                  </a:lnTo>
                  <a:lnTo>
                    <a:pt x="1181" y="66802"/>
                  </a:lnTo>
                  <a:lnTo>
                    <a:pt x="825" y="66421"/>
                  </a:lnTo>
                  <a:lnTo>
                    <a:pt x="838" y="69215"/>
                  </a:lnTo>
                  <a:lnTo>
                    <a:pt x="2057" y="69088"/>
                  </a:lnTo>
                  <a:lnTo>
                    <a:pt x="2425" y="69723"/>
                  </a:lnTo>
                  <a:lnTo>
                    <a:pt x="1536" y="69977"/>
                  </a:lnTo>
                  <a:lnTo>
                    <a:pt x="2819" y="70485"/>
                  </a:lnTo>
                  <a:lnTo>
                    <a:pt x="2070" y="71247"/>
                  </a:lnTo>
                  <a:lnTo>
                    <a:pt x="2057" y="71501"/>
                  </a:lnTo>
                  <a:lnTo>
                    <a:pt x="2413" y="71882"/>
                  </a:lnTo>
                  <a:lnTo>
                    <a:pt x="2527" y="71374"/>
                  </a:lnTo>
                  <a:lnTo>
                    <a:pt x="2603" y="71247"/>
                  </a:lnTo>
                  <a:lnTo>
                    <a:pt x="2870" y="71120"/>
                  </a:lnTo>
                  <a:lnTo>
                    <a:pt x="3632" y="71882"/>
                  </a:lnTo>
                  <a:lnTo>
                    <a:pt x="3187" y="73660"/>
                  </a:lnTo>
                  <a:lnTo>
                    <a:pt x="2768" y="73914"/>
                  </a:lnTo>
                  <a:lnTo>
                    <a:pt x="4622" y="75565"/>
                  </a:lnTo>
                  <a:lnTo>
                    <a:pt x="4381" y="75653"/>
                  </a:lnTo>
                  <a:lnTo>
                    <a:pt x="5054" y="75946"/>
                  </a:lnTo>
                  <a:lnTo>
                    <a:pt x="2832" y="75946"/>
                  </a:lnTo>
                  <a:lnTo>
                    <a:pt x="4178" y="76581"/>
                  </a:lnTo>
                  <a:lnTo>
                    <a:pt x="4292" y="76327"/>
                  </a:lnTo>
                  <a:lnTo>
                    <a:pt x="4711" y="76327"/>
                  </a:lnTo>
                  <a:lnTo>
                    <a:pt x="4889" y="76200"/>
                  </a:lnTo>
                  <a:lnTo>
                    <a:pt x="4660" y="77089"/>
                  </a:lnTo>
                  <a:lnTo>
                    <a:pt x="5334" y="78232"/>
                  </a:lnTo>
                  <a:lnTo>
                    <a:pt x="6134" y="78740"/>
                  </a:lnTo>
                  <a:lnTo>
                    <a:pt x="5486" y="78994"/>
                  </a:lnTo>
                  <a:lnTo>
                    <a:pt x="6400" y="80518"/>
                  </a:lnTo>
                  <a:lnTo>
                    <a:pt x="7886" y="81788"/>
                  </a:lnTo>
                  <a:lnTo>
                    <a:pt x="9232" y="83185"/>
                  </a:lnTo>
                  <a:lnTo>
                    <a:pt x="8978" y="82423"/>
                  </a:lnTo>
                  <a:lnTo>
                    <a:pt x="9944" y="81788"/>
                  </a:lnTo>
                  <a:lnTo>
                    <a:pt x="10401" y="82169"/>
                  </a:lnTo>
                  <a:lnTo>
                    <a:pt x="10299" y="82296"/>
                  </a:lnTo>
                  <a:lnTo>
                    <a:pt x="10744" y="82296"/>
                  </a:lnTo>
                  <a:lnTo>
                    <a:pt x="11125" y="82931"/>
                  </a:lnTo>
                  <a:lnTo>
                    <a:pt x="10236" y="83439"/>
                  </a:lnTo>
                  <a:lnTo>
                    <a:pt x="9715" y="83439"/>
                  </a:lnTo>
                  <a:lnTo>
                    <a:pt x="10553" y="83820"/>
                  </a:lnTo>
                  <a:lnTo>
                    <a:pt x="10363" y="84074"/>
                  </a:lnTo>
                  <a:lnTo>
                    <a:pt x="10121" y="83947"/>
                  </a:lnTo>
                  <a:lnTo>
                    <a:pt x="9804" y="84201"/>
                  </a:lnTo>
                  <a:lnTo>
                    <a:pt x="10363" y="84099"/>
                  </a:lnTo>
                  <a:lnTo>
                    <a:pt x="10414" y="84455"/>
                  </a:lnTo>
                  <a:lnTo>
                    <a:pt x="10096" y="85979"/>
                  </a:lnTo>
                  <a:lnTo>
                    <a:pt x="11239" y="85598"/>
                  </a:lnTo>
                  <a:lnTo>
                    <a:pt x="11087" y="85852"/>
                  </a:lnTo>
                  <a:lnTo>
                    <a:pt x="12623" y="87376"/>
                  </a:lnTo>
                  <a:lnTo>
                    <a:pt x="13576" y="87630"/>
                  </a:lnTo>
                  <a:lnTo>
                    <a:pt x="14960" y="88519"/>
                  </a:lnTo>
                  <a:lnTo>
                    <a:pt x="15481" y="87884"/>
                  </a:lnTo>
                  <a:lnTo>
                    <a:pt x="15887" y="88392"/>
                  </a:lnTo>
                  <a:lnTo>
                    <a:pt x="16662" y="88011"/>
                  </a:lnTo>
                  <a:lnTo>
                    <a:pt x="17487" y="88900"/>
                  </a:lnTo>
                  <a:lnTo>
                    <a:pt x="18288" y="90170"/>
                  </a:lnTo>
                  <a:lnTo>
                    <a:pt x="19608" y="90678"/>
                  </a:lnTo>
                  <a:lnTo>
                    <a:pt x="20701" y="90678"/>
                  </a:lnTo>
                  <a:lnTo>
                    <a:pt x="21856" y="91059"/>
                  </a:lnTo>
                  <a:lnTo>
                    <a:pt x="20967" y="91313"/>
                  </a:lnTo>
                  <a:lnTo>
                    <a:pt x="22580" y="91821"/>
                  </a:lnTo>
                  <a:lnTo>
                    <a:pt x="23063" y="92075"/>
                  </a:lnTo>
                  <a:lnTo>
                    <a:pt x="25285" y="92075"/>
                  </a:lnTo>
                  <a:lnTo>
                    <a:pt x="25146" y="91694"/>
                  </a:lnTo>
                  <a:lnTo>
                    <a:pt x="25146" y="91186"/>
                  </a:lnTo>
                  <a:lnTo>
                    <a:pt x="25539" y="91186"/>
                  </a:lnTo>
                  <a:lnTo>
                    <a:pt x="25819" y="91694"/>
                  </a:lnTo>
                  <a:lnTo>
                    <a:pt x="25819" y="91948"/>
                  </a:lnTo>
                  <a:lnTo>
                    <a:pt x="25742" y="92075"/>
                  </a:lnTo>
                  <a:lnTo>
                    <a:pt x="25615" y="92202"/>
                  </a:lnTo>
                  <a:lnTo>
                    <a:pt x="26924" y="91948"/>
                  </a:lnTo>
                  <a:lnTo>
                    <a:pt x="28092" y="92710"/>
                  </a:lnTo>
                  <a:lnTo>
                    <a:pt x="30657" y="94107"/>
                  </a:lnTo>
                  <a:lnTo>
                    <a:pt x="32029" y="94615"/>
                  </a:lnTo>
                  <a:lnTo>
                    <a:pt x="33032" y="93853"/>
                  </a:lnTo>
                  <a:lnTo>
                    <a:pt x="34290" y="93345"/>
                  </a:lnTo>
                  <a:lnTo>
                    <a:pt x="34937" y="92964"/>
                  </a:lnTo>
                  <a:lnTo>
                    <a:pt x="35890" y="92964"/>
                  </a:lnTo>
                  <a:lnTo>
                    <a:pt x="34417" y="93599"/>
                  </a:lnTo>
                  <a:lnTo>
                    <a:pt x="35166" y="93980"/>
                  </a:lnTo>
                  <a:lnTo>
                    <a:pt x="36537" y="92964"/>
                  </a:lnTo>
                  <a:lnTo>
                    <a:pt x="37223" y="92456"/>
                  </a:lnTo>
                  <a:lnTo>
                    <a:pt x="38798" y="93599"/>
                  </a:lnTo>
                  <a:lnTo>
                    <a:pt x="40093" y="92456"/>
                  </a:lnTo>
                  <a:lnTo>
                    <a:pt x="40386" y="92202"/>
                  </a:lnTo>
                  <a:lnTo>
                    <a:pt x="41402" y="93091"/>
                  </a:lnTo>
                  <a:lnTo>
                    <a:pt x="42849" y="92456"/>
                  </a:lnTo>
                  <a:lnTo>
                    <a:pt x="43180" y="92202"/>
                  </a:lnTo>
                  <a:lnTo>
                    <a:pt x="43522" y="91948"/>
                  </a:lnTo>
                  <a:lnTo>
                    <a:pt x="44513" y="91186"/>
                  </a:lnTo>
                  <a:lnTo>
                    <a:pt x="45847" y="90170"/>
                  </a:lnTo>
                  <a:lnTo>
                    <a:pt x="47015" y="90297"/>
                  </a:lnTo>
                  <a:lnTo>
                    <a:pt x="46888" y="90170"/>
                  </a:lnTo>
                  <a:lnTo>
                    <a:pt x="46634" y="89916"/>
                  </a:lnTo>
                  <a:lnTo>
                    <a:pt x="46761" y="89281"/>
                  </a:lnTo>
                  <a:lnTo>
                    <a:pt x="46990" y="89560"/>
                  </a:lnTo>
                  <a:lnTo>
                    <a:pt x="47053" y="89281"/>
                  </a:lnTo>
                  <a:lnTo>
                    <a:pt x="48425" y="88011"/>
                  </a:lnTo>
                  <a:lnTo>
                    <a:pt x="48564" y="87884"/>
                  </a:lnTo>
                  <a:lnTo>
                    <a:pt x="48831" y="87630"/>
                  </a:lnTo>
                  <a:lnTo>
                    <a:pt x="49784" y="86741"/>
                  </a:lnTo>
                  <a:lnTo>
                    <a:pt x="49923" y="86614"/>
                  </a:lnTo>
                  <a:lnTo>
                    <a:pt x="54038" y="85344"/>
                  </a:lnTo>
                  <a:lnTo>
                    <a:pt x="55143" y="84582"/>
                  </a:lnTo>
                  <a:lnTo>
                    <a:pt x="55867" y="84074"/>
                  </a:lnTo>
                  <a:lnTo>
                    <a:pt x="57327" y="83058"/>
                  </a:lnTo>
                  <a:lnTo>
                    <a:pt x="58496" y="82169"/>
                  </a:lnTo>
                  <a:lnTo>
                    <a:pt x="56172" y="80518"/>
                  </a:lnTo>
                  <a:lnTo>
                    <a:pt x="55994" y="80391"/>
                  </a:lnTo>
                  <a:lnTo>
                    <a:pt x="58191" y="80137"/>
                  </a:lnTo>
                  <a:lnTo>
                    <a:pt x="58521" y="81153"/>
                  </a:lnTo>
                  <a:lnTo>
                    <a:pt x="58991" y="80137"/>
                  </a:lnTo>
                  <a:lnTo>
                    <a:pt x="59817" y="78359"/>
                  </a:lnTo>
                  <a:lnTo>
                    <a:pt x="62687" y="76962"/>
                  </a:lnTo>
                  <a:lnTo>
                    <a:pt x="62788" y="76708"/>
                  </a:lnTo>
                  <a:lnTo>
                    <a:pt x="62839" y="76581"/>
                  </a:lnTo>
                  <a:lnTo>
                    <a:pt x="63754" y="74168"/>
                  </a:lnTo>
                  <a:lnTo>
                    <a:pt x="63830" y="74422"/>
                  </a:lnTo>
                  <a:lnTo>
                    <a:pt x="64058" y="74676"/>
                  </a:lnTo>
                  <a:lnTo>
                    <a:pt x="63881" y="74803"/>
                  </a:lnTo>
                  <a:lnTo>
                    <a:pt x="64820" y="74803"/>
                  </a:lnTo>
                  <a:lnTo>
                    <a:pt x="64998" y="74168"/>
                  </a:lnTo>
                  <a:lnTo>
                    <a:pt x="65290" y="73152"/>
                  </a:lnTo>
                  <a:lnTo>
                    <a:pt x="64820" y="72771"/>
                  </a:lnTo>
                  <a:lnTo>
                    <a:pt x="65138" y="72517"/>
                  </a:lnTo>
                  <a:lnTo>
                    <a:pt x="65316" y="73025"/>
                  </a:lnTo>
                  <a:lnTo>
                    <a:pt x="65709" y="73025"/>
                  </a:lnTo>
                  <a:lnTo>
                    <a:pt x="66433" y="72771"/>
                  </a:lnTo>
                  <a:lnTo>
                    <a:pt x="66344" y="72517"/>
                  </a:lnTo>
                  <a:lnTo>
                    <a:pt x="65900" y="71247"/>
                  </a:lnTo>
                  <a:lnTo>
                    <a:pt x="66738" y="71488"/>
                  </a:lnTo>
                  <a:lnTo>
                    <a:pt x="66903" y="71247"/>
                  </a:lnTo>
                  <a:lnTo>
                    <a:pt x="67589" y="70739"/>
                  </a:lnTo>
                  <a:lnTo>
                    <a:pt x="67932" y="70485"/>
                  </a:lnTo>
                  <a:lnTo>
                    <a:pt x="67005" y="70231"/>
                  </a:lnTo>
                  <a:lnTo>
                    <a:pt x="67195" y="70104"/>
                  </a:lnTo>
                  <a:lnTo>
                    <a:pt x="67945" y="69596"/>
                  </a:lnTo>
                  <a:lnTo>
                    <a:pt x="67830" y="68326"/>
                  </a:lnTo>
                  <a:lnTo>
                    <a:pt x="68135" y="68199"/>
                  </a:lnTo>
                  <a:lnTo>
                    <a:pt x="68732" y="67945"/>
                  </a:lnTo>
                  <a:lnTo>
                    <a:pt x="68237" y="66929"/>
                  </a:lnTo>
                  <a:lnTo>
                    <a:pt x="70129" y="66675"/>
                  </a:lnTo>
                  <a:lnTo>
                    <a:pt x="69100" y="65786"/>
                  </a:lnTo>
                  <a:lnTo>
                    <a:pt x="70256" y="66675"/>
                  </a:lnTo>
                  <a:lnTo>
                    <a:pt x="70599" y="65786"/>
                  </a:lnTo>
                  <a:lnTo>
                    <a:pt x="70853" y="65151"/>
                  </a:lnTo>
                  <a:lnTo>
                    <a:pt x="70764" y="63881"/>
                  </a:lnTo>
                  <a:lnTo>
                    <a:pt x="71018" y="64262"/>
                  </a:lnTo>
                  <a:lnTo>
                    <a:pt x="71272" y="63881"/>
                  </a:lnTo>
                  <a:lnTo>
                    <a:pt x="71437" y="63627"/>
                  </a:lnTo>
                  <a:lnTo>
                    <a:pt x="71780" y="64122"/>
                  </a:lnTo>
                  <a:lnTo>
                    <a:pt x="72097" y="63627"/>
                  </a:lnTo>
                  <a:lnTo>
                    <a:pt x="72174" y="63500"/>
                  </a:lnTo>
                  <a:lnTo>
                    <a:pt x="72301" y="62738"/>
                  </a:lnTo>
                  <a:lnTo>
                    <a:pt x="71615" y="62484"/>
                  </a:lnTo>
                  <a:lnTo>
                    <a:pt x="73825" y="62103"/>
                  </a:lnTo>
                  <a:lnTo>
                    <a:pt x="72161" y="59944"/>
                  </a:lnTo>
                  <a:lnTo>
                    <a:pt x="71767" y="59436"/>
                  </a:lnTo>
                  <a:lnTo>
                    <a:pt x="73990" y="59690"/>
                  </a:lnTo>
                  <a:lnTo>
                    <a:pt x="74028" y="59436"/>
                  </a:lnTo>
                  <a:lnTo>
                    <a:pt x="74371" y="57150"/>
                  </a:lnTo>
                  <a:lnTo>
                    <a:pt x="74701" y="55346"/>
                  </a:lnTo>
                  <a:lnTo>
                    <a:pt x="75806" y="55753"/>
                  </a:lnTo>
                  <a:lnTo>
                    <a:pt x="75933" y="53962"/>
                  </a:lnTo>
                  <a:lnTo>
                    <a:pt x="74764" y="54952"/>
                  </a:lnTo>
                  <a:lnTo>
                    <a:pt x="74841" y="54483"/>
                  </a:lnTo>
                  <a:lnTo>
                    <a:pt x="74993" y="53594"/>
                  </a:lnTo>
                  <a:lnTo>
                    <a:pt x="75069" y="53086"/>
                  </a:lnTo>
                  <a:lnTo>
                    <a:pt x="75857" y="53403"/>
                  </a:lnTo>
                  <a:lnTo>
                    <a:pt x="75692" y="53086"/>
                  </a:lnTo>
                  <a:lnTo>
                    <a:pt x="75298" y="52324"/>
                  </a:lnTo>
                  <a:lnTo>
                    <a:pt x="75387" y="51943"/>
                  </a:lnTo>
                  <a:lnTo>
                    <a:pt x="75971" y="50927"/>
                  </a:lnTo>
                  <a:lnTo>
                    <a:pt x="76492" y="50038"/>
                  </a:lnTo>
                  <a:lnTo>
                    <a:pt x="76695" y="50927"/>
                  </a:lnTo>
                  <a:lnTo>
                    <a:pt x="76835" y="51181"/>
                  </a:lnTo>
                  <a:lnTo>
                    <a:pt x="76847" y="50038"/>
                  </a:lnTo>
                  <a:lnTo>
                    <a:pt x="76847" y="49149"/>
                  </a:lnTo>
                  <a:close/>
                </a:path>
                <a:path w="78739" h="94614">
                  <a:moveTo>
                    <a:pt x="77774" y="45720"/>
                  </a:moveTo>
                  <a:lnTo>
                    <a:pt x="77647" y="45720"/>
                  </a:lnTo>
                  <a:lnTo>
                    <a:pt x="77774" y="45720"/>
                  </a:lnTo>
                  <a:close/>
                </a:path>
                <a:path w="78739" h="94614">
                  <a:moveTo>
                    <a:pt x="78308" y="45339"/>
                  </a:moveTo>
                  <a:lnTo>
                    <a:pt x="77673" y="45339"/>
                  </a:lnTo>
                  <a:lnTo>
                    <a:pt x="77774" y="45720"/>
                  </a:lnTo>
                  <a:lnTo>
                    <a:pt x="77825" y="45847"/>
                  </a:lnTo>
                  <a:lnTo>
                    <a:pt x="77914" y="46101"/>
                  </a:lnTo>
                  <a:lnTo>
                    <a:pt x="78016" y="46570"/>
                  </a:lnTo>
                  <a:lnTo>
                    <a:pt x="78003" y="46342"/>
                  </a:lnTo>
                  <a:lnTo>
                    <a:pt x="77927" y="46101"/>
                  </a:lnTo>
                  <a:lnTo>
                    <a:pt x="78054" y="45720"/>
                  </a:lnTo>
                  <a:lnTo>
                    <a:pt x="78308" y="45339"/>
                  </a:lnTo>
                  <a:close/>
                </a:path>
                <a:path w="78739" h="94614">
                  <a:moveTo>
                    <a:pt x="78727" y="34163"/>
                  </a:moveTo>
                  <a:lnTo>
                    <a:pt x="78498" y="33655"/>
                  </a:lnTo>
                  <a:lnTo>
                    <a:pt x="78270" y="33147"/>
                  </a:lnTo>
                  <a:lnTo>
                    <a:pt x="77762" y="33655"/>
                  </a:lnTo>
                  <a:lnTo>
                    <a:pt x="77673" y="32766"/>
                  </a:lnTo>
                  <a:lnTo>
                    <a:pt x="77304" y="32512"/>
                  </a:lnTo>
                  <a:lnTo>
                    <a:pt x="77114" y="32385"/>
                  </a:lnTo>
                  <a:lnTo>
                    <a:pt x="76746" y="32131"/>
                  </a:lnTo>
                  <a:lnTo>
                    <a:pt x="76885" y="31750"/>
                  </a:lnTo>
                  <a:lnTo>
                    <a:pt x="77025" y="31369"/>
                  </a:lnTo>
                  <a:lnTo>
                    <a:pt x="77584" y="32004"/>
                  </a:lnTo>
                  <a:lnTo>
                    <a:pt x="77152" y="30480"/>
                  </a:lnTo>
                  <a:lnTo>
                    <a:pt x="76847" y="31369"/>
                  </a:lnTo>
                  <a:lnTo>
                    <a:pt x="76149" y="30607"/>
                  </a:lnTo>
                  <a:lnTo>
                    <a:pt x="75425" y="31750"/>
                  </a:lnTo>
                  <a:lnTo>
                    <a:pt x="75590" y="30607"/>
                  </a:lnTo>
                  <a:lnTo>
                    <a:pt x="75768" y="30734"/>
                  </a:lnTo>
                  <a:lnTo>
                    <a:pt x="75730" y="30607"/>
                  </a:lnTo>
                  <a:lnTo>
                    <a:pt x="75615" y="30226"/>
                  </a:lnTo>
                  <a:lnTo>
                    <a:pt x="75590" y="29718"/>
                  </a:lnTo>
                  <a:lnTo>
                    <a:pt x="75984" y="29210"/>
                  </a:lnTo>
                  <a:lnTo>
                    <a:pt x="75031" y="28702"/>
                  </a:lnTo>
                  <a:lnTo>
                    <a:pt x="75145" y="28067"/>
                  </a:lnTo>
                  <a:lnTo>
                    <a:pt x="75450" y="27813"/>
                  </a:lnTo>
                  <a:lnTo>
                    <a:pt x="76403" y="27813"/>
                  </a:lnTo>
                  <a:lnTo>
                    <a:pt x="76606" y="27686"/>
                  </a:lnTo>
                  <a:lnTo>
                    <a:pt x="75679" y="27571"/>
                  </a:lnTo>
                  <a:lnTo>
                    <a:pt x="75780" y="25908"/>
                  </a:lnTo>
                  <a:lnTo>
                    <a:pt x="75793" y="25781"/>
                  </a:lnTo>
                  <a:lnTo>
                    <a:pt x="75133" y="25704"/>
                  </a:lnTo>
                  <a:lnTo>
                    <a:pt x="75539" y="25527"/>
                  </a:lnTo>
                  <a:lnTo>
                    <a:pt x="75628" y="25400"/>
                  </a:lnTo>
                  <a:lnTo>
                    <a:pt x="74803" y="25400"/>
                  </a:lnTo>
                  <a:lnTo>
                    <a:pt x="74968" y="24892"/>
                  </a:lnTo>
                  <a:lnTo>
                    <a:pt x="75463" y="24765"/>
                  </a:lnTo>
                  <a:lnTo>
                    <a:pt x="75082" y="23622"/>
                  </a:lnTo>
                  <a:lnTo>
                    <a:pt x="74269" y="25654"/>
                  </a:lnTo>
                  <a:lnTo>
                    <a:pt x="74256" y="24130"/>
                  </a:lnTo>
                  <a:lnTo>
                    <a:pt x="74358" y="24257"/>
                  </a:lnTo>
                  <a:lnTo>
                    <a:pt x="74447" y="24130"/>
                  </a:lnTo>
                  <a:lnTo>
                    <a:pt x="74650" y="24257"/>
                  </a:lnTo>
                  <a:lnTo>
                    <a:pt x="74625" y="24130"/>
                  </a:lnTo>
                  <a:lnTo>
                    <a:pt x="74345" y="22860"/>
                  </a:lnTo>
                  <a:lnTo>
                    <a:pt x="73914" y="22606"/>
                  </a:lnTo>
                  <a:lnTo>
                    <a:pt x="73050" y="22098"/>
                  </a:lnTo>
                  <a:lnTo>
                    <a:pt x="72948" y="21463"/>
                  </a:lnTo>
                  <a:lnTo>
                    <a:pt x="72872" y="20955"/>
                  </a:lnTo>
                  <a:lnTo>
                    <a:pt x="72974" y="20701"/>
                  </a:lnTo>
                  <a:lnTo>
                    <a:pt x="73685" y="19939"/>
                  </a:lnTo>
                  <a:lnTo>
                    <a:pt x="73228" y="19177"/>
                  </a:lnTo>
                  <a:lnTo>
                    <a:pt x="71107" y="18288"/>
                  </a:lnTo>
                  <a:lnTo>
                    <a:pt x="70891" y="17907"/>
                  </a:lnTo>
                  <a:lnTo>
                    <a:pt x="70256" y="16764"/>
                  </a:lnTo>
                  <a:lnTo>
                    <a:pt x="70358" y="17145"/>
                  </a:lnTo>
                  <a:lnTo>
                    <a:pt x="68910" y="17907"/>
                  </a:lnTo>
                  <a:lnTo>
                    <a:pt x="70231" y="15494"/>
                  </a:lnTo>
                  <a:lnTo>
                    <a:pt x="69354" y="15405"/>
                  </a:lnTo>
                  <a:lnTo>
                    <a:pt x="69723" y="15113"/>
                  </a:lnTo>
                  <a:lnTo>
                    <a:pt x="69088" y="13970"/>
                  </a:lnTo>
                  <a:lnTo>
                    <a:pt x="67767" y="13462"/>
                  </a:lnTo>
                  <a:lnTo>
                    <a:pt x="66814" y="12954"/>
                  </a:lnTo>
                  <a:lnTo>
                    <a:pt x="66103" y="12573"/>
                  </a:lnTo>
                  <a:lnTo>
                    <a:pt x="66548" y="12446"/>
                  </a:lnTo>
                  <a:lnTo>
                    <a:pt x="66306" y="11684"/>
                  </a:lnTo>
                  <a:lnTo>
                    <a:pt x="65341" y="11049"/>
                  </a:lnTo>
                  <a:lnTo>
                    <a:pt x="65252" y="10922"/>
                  </a:lnTo>
                  <a:lnTo>
                    <a:pt x="65062" y="10668"/>
                  </a:lnTo>
                  <a:lnTo>
                    <a:pt x="64871" y="10414"/>
                  </a:lnTo>
                  <a:lnTo>
                    <a:pt x="64427" y="10668"/>
                  </a:lnTo>
                  <a:lnTo>
                    <a:pt x="64135" y="10287"/>
                  </a:lnTo>
                  <a:lnTo>
                    <a:pt x="63944" y="10922"/>
                  </a:lnTo>
                  <a:lnTo>
                    <a:pt x="63830" y="9779"/>
                  </a:lnTo>
                  <a:lnTo>
                    <a:pt x="63601" y="7493"/>
                  </a:lnTo>
                  <a:lnTo>
                    <a:pt x="60579" y="8890"/>
                  </a:lnTo>
                  <a:lnTo>
                    <a:pt x="60071" y="9817"/>
                  </a:lnTo>
                  <a:lnTo>
                    <a:pt x="60083" y="10172"/>
                  </a:lnTo>
                  <a:lnTo>
                    <a:pt x="60274" y="10414"/>
                  </a:lnTo>
                  <a:lnTo>
                    <a:pt x="59918" y="10795"/>
                  </a:lnTo>
                  <a:lnTo>
                    <a:pt x="60096" y="10858"/>
                  </a:lnTo>
                  <a:lnTo>
                    <a:pt x="60172" y="11049"/>
                  </a:lnTo>
                  <a:lnTo>
                    <a:pt x="59944" y="11303"/>
                  </a:lnTo>
                  <a:lnTo>
                    <a:pt x="59893" y="11430"/>
                  </a:lnTo>
                  <a:lnTo>
                    <a:pt x="59994" y="11684"/>
                  </a:lnTo>
                  <a:lnTo>
                    <a:pt x="60045" y="12065"/>
                  </a:lnTo>
                  <a:lnTo>
                    <a:pt x="59944" y="12319"/>
                  </a:lnTo>
                  <a:lnTo>
                    <a:pt x="60426" y="11684"/>
                  </a:lnTo>
                  <a:lnTo>
                    <a:pt x="60744" y="11811"/>
                  </a:lnTo>
                  <a:lnTo>
                    <a:pt x="61468" y="12319"/>
                  </a:lnTo>
                  <a:lnTo>
                    <a:pt x="60553" y="12573"/>
                  </a:lnTo>
                  <a:lnTo>
                    <a:pt x="60731" y="13208"/>
                  </a:lnTo>
                  <a:lnTo>
                    <a:pt x="61163" y="12954"/>
                  </a:lnTo>
                  <a:lnTo>
                    <a:pt x="61290" y="13589"/>
                  </a:lnTo>
                  <a:lnTo>
                    <a:pt x="61874" y="12954"/>
                  </a:lnTo>
                  <a:lnTo>
                    <a:pt x="61988" y="13208"/>
                  </a:lnTo>
                  <a:lnTo>
                    <a:pt x="61836" y="13462"/>
                  </a:lnTo>
                  <a:lnTo>
                    <a:pt x="61747" y="13716"/>
                  </a:lnTo>
                  <a:lnTo>
                    <a:pt x="62357" y="13716"/>
                  </a:lnTo>
                  <a:lnTo>
                    <a:pt x="63373" y="14986"/>
                  </a:lnTo>
                  <a:lnTo>
                    <a:pt x="63525" y="14351"/>
                  </a:lnTo>
                  <a:lnTo>
                    <a:pt x="63614" y="13716"/>
                  </a:lnTo>
                  <a:lnTo>
                    <a:pt x="65379" y="14097"/>
                  </a:lnTo>
                  <a:lnTo>
                    <a:pt x="65544" y="16256"/>
                  </a:lnTo>
                  <a:lnTo>
                    <a:pt x="66548" y="16891"/>
                  </a:lnTo>
                  <a:lnTo>
                    <a:pt x="66624" y="17145"/>
                  </a:lnTo>
                  <a:lnTo>
                    <a:pt x="66509" y="17272"/>
                  </a:lnTo>
                  <a:lnTo>
                    <a:pt x="67386" y="17653"/>
                  </a:lnTo>
                  <a:lnTo>
                    <a:pt x="67868" y="18669"/>
                  </a:lnTo>
                  <a:lnTo>
                    <a:pt x="68783" y="18669"/>
                  </a:lnTo>
                  <a:lnTo>
                    <a:pt x="68897" y="19050"/>
                  </a:lnTo>
                  <a:lnTo>
                    <a:pt x="68707" y="19558"/>
                  </a:lnTo>
                  <a:lnTo>
                    <a:pt x="68351" y="19685"/>
                  </a:lnTo>
                  <a:lnTo>
                    <a:pt x="68948" y="20066"/>
                  </a:lnTo>
                  <a:lnTo>
                    <a:pt x="69240" y="19939"/>
                  </a:lnTo>
                  <a:lnTo>
                    <a:pt x="69342" y="20955"/>
                  </a:lnTo>
                  <a:lnTo>
                    <a:pt x="68745" y="20764"/>
                  </a:lnTo>
                  <a:lnTo>
                    <a:pt x="68554" y="20701"/>
                  </a:lnTo>
                  <a:lnTo>
                    <a:pt x="68783" y="21043"/>
                  </a:lnTo>
                  <a:lnTo>
                    <a:pt x="68897" y="21463"/>
                  </a:lnTo>
                  <a:lnTo>
                    <a:pt x="68580" y="21844"/>
                  </a:lnTo>
                  <a:lnTo>
                    <a:pt x="69773" y="22225"/>
                  </a:lnTo>
                  <a:lnTo>
                    <a:pt x="68973" y="22352"/>
                  </a:lnTo>
                  <a:lnTo>
                    <a:pt x="69202" y="23241"/>
                  </a:lnTo>
                  <a:lnTo>
                    <a:pt x="69557" y="23495"/>
                  </a:lnTo>
                  <a:lnTo>
                    <a:pt x="69799" y="22606"/>
                  </a:lnTo>
                  <a:lnTo>
                    <a:pt x="70091" y="22987"/>
                  </a:lnTo>
                  <a:lnTo>
                    <a:pt x="70307" y="23749"/>
                  </a:lnTo>
                  <a:lnTo>
                    <a:pt x="69316" y="24003"/>
                  </a:lnTo>
                  <a:lnTo>
                    <a:pt x="68808" y="26035"/>
                  </a:lnTo>
                  <a:lnTo>
                    <a:pt x="72694" y="25908"/>
                  </a:lnTo>
                  <a:lnTo>
                    <a:pt x="71831" y="26885"/>
                  </a:lnTo>
                  <a:lnTo>
                    <a:pt x="72110" y="26924"/>
                  </a:lnTo>
                  <a:lnTo>
                    <a:pt x="72212" y="27813"/>
                  </a:lnTo>
                  <a:lnTo>
                    <a:pt x="71018" y="28956"/>
                  </a:lnTo>
                  <a:lnTo>
                    <a:pt x="71018" y="29464"/>
                  </a:lnTo>
                  <a:lnTo>
                    <a:pt x="70815" y="30226"/>
                  </a:lnTo>
                  <a:lnTo>
                    <a:pt x="72821" y="29718"/>
                  </a:lnTo>
                  <a:lnTo>
                    <a:pt x="72732" y="30861"/>
                  </a:lnTo>
                  <a:lnTo>
                    <a:pt x="73075" y="30607"/>
                  </a:lnTo>
                  <a:lnTo>
                    <a:pt x="74015" y="30226"/>
                  </a:lnTo>
                  <a:lnTo>
                    <a:pt x="74333" y="30861"/>
                  </a:lnTo>
                  <a:lnTo>
                    <a:pt x="74434" y="32004"/>
                  </a:lnTo>
                  <a:lnTo>
                    <a:pt x="73075" y="32385"/>
                  </a:lnTo>
                  <a:lnTo>
                    <a:pt x="72720" y="31877"/>
                  </a:lnTo>
                  <a:lnTo>
                    <a:pt x="72771" y="31623"/>
                  </a:lnTo>
                  <a:lnTo>
                    <a:pt x="72898" y="31623"/>
                  </a:lnTo>
                  <a:lnTo>
                    <a:pt x="72542" y="31115"/>
                  </a:lnTo>
                  <a:lnTo>
                    <a:pt x="72186" y="31496"/>
                  </a:lnTo>
                  <a:lnTo>
                    <a:pt x="72555" y="31496"/>
                  </a:lnTo>
                  <a:lnTo>
                    <a:pt x="72428" y="31661"/>
                  </a:lnTo>
                  <a:lnTo>
                    <a:pt x="72428" y="32931"/>
                  </a:lnTo>
                  <a:lnTo>
                    <a:pt x="72377" y="33070"/>
                  </a:lnTo>
                  <a:lnTo>
                    <a:pt x="72428" y="32931"/>
                  </a:lnTo>
                  <a:lnTo>
                    <a:pt x="72428" y="31661"/>
                  </a:lnTo>
                  <a:lnTo>
                    <a:pt x="72288" y="32131"/>
                  </a:lnTo>
                  <a:lnTo>
                    <a:pt x="72415" y="32867"/>
                  </a:lnTo>
                  <a:lnTo>
                    <a:pt x="71793" y="32766"/>
                  </a:lnTo>
                  <a:lnTo>
                    <a:pt x="72212" y="33274"/>
                  </a:lnTo>
                  <a:lnTo>
                    <a:pt x="72326" y="33070"/>
                  </a:lnTo>
                  <a:lnTo>
                    <a:pt x="72288" y="33197"/>
                  </a:lnTo>
                  <a:lnTo>
                    <a:pt x="72148" y="33528"/>
                  </a:lnTo>
                  <a:lnTo>
                    <a:pt x="72732" y="34036"/>
                  </a:lnTo>
                  <a:lnTo>
                    <a:pt x="72517" y="35013"/>
                  </a:lnTo>
                  <a:lnTo>
                    <a:pt x="72682" y="34925"/>
                  </a:lnTo>
                  <a:lnTo>
                    <a:pt x="73101" y="34671"/>
                  </a:lnTo>
                  <a:lnTo>
                    <a:pt x="72999" y="35433"/>
                  </a:lnTo>
                  <a:lnTo>
                    <a:pt x="72771" y="36436"/>
                  </a:lnTo>
                  <a:lnTo>
                    <a:pt x="73825" y="35433"/>
                  </a:lnTo>
                  <a:lnTo>
                    <a:pt x="73990" y="36576"/>
                  </a:lnTo>
                  <a:lnTo>
                    <a:pt x="73431" y="37084"/>
                  </a:lnTo>
                  <a:lnTo>
                    <a:pt x="72796" y="36449"/>
                  </a:lnTo>
                  <a:lnTo>
                    <a:pt x="73126" y="37338"/>
                  </a:lnTo>
                  <a:lnTo>
                    <a:pt x="72732" y="37973"/>
                  </a:lnTo>
                  <a:lnTo>
                    <a:pt x="71856" y="37211"/>
                  </a:lnTo>
                  <a:lnTo>
                    <a:pt x="72542" y="38227"/>
                  </a:lnTo>
                  <a:lnTo>
                    <a:pt x="71374" y="38989"/>
                  </a:lnTo>
                  <a:lnTo>
                    <a:pt x="71247" y="39370"/>
                  </a:lnTo>
                  <a:lnTo>
                    <a:pt x="71043" y="39116"/>
                  </a:lnTo>
                  <a:lnTo>
                    <a:pt x="71132" y="39370"/>
                  </a:lnTo>
                  <a:lnTo>
                    <a:pt x="71107" y="39624"/>
                  </a:lnTo>
                  <a:lnTo>
                    <a:pt x="71843" y="39497"/>
                  </a:lnTo>
                  <a:lnTo>
                    <a:pt x="71666" y="40005"/>
                  </a:lnTo>
                  <a:lnTo>
                    <a:pt x="71361" y="39878"/>
                  </a:lnTo>
                  <a:lnTo>
                    <a:pt x="71805" y="40259"/>
                  </a:lnTo>
                  <a:lnTo>
                    <a:pt x="72351" y="40005"/>
                  </a:lnTo>
                  <a:lnTo>
                    <a:pt x="72618" y="39878"/>
                  </a:lnTo>
                  <a:lnTo>
                    <a:pt x="73177" y="40513"/>
                  </a:lnTo>
                  <a:lnTo>
                    <a:pt x="72974" y="40640"/>
                  </a:lnTo>
                  <a:lnTo>
                    <a:pt x="72847" y="40894"/>
                  </a:lnTo>
                  <a:lnTo>
                    <a:pt x="73406" y="41656"/>
                  </a:lnTo>
                  <a:lnTo>
                    <a:pt x="72428" y="41656"/>
                  </a:lnTo>
                  <a:lnTo>
                    <a:pt x="72923" y="40513"/>
                  </a:lnTo>
                  <a:lnTo>
                    <a:pt x="71437" y="41656"/>
                  </a:lnTo>
                  <a:lnTo>
                    <a:pt x="71437" y="41402"/>
                  </a:lnTo>
                  <a:lnTo>
                    <a:pt x="71437" y="41224"/>
                  </a:lnTo>
                  <a:lnTo>
                    <a:pt x="71310" y="41402"/>
                  </a:lnTo>
                  <a:lnTo>
                    <a:pt x="71069" y="41275"/>
                  </a:lnTo>
                  <a:lnTo>
                    <a:pt x="70053" y="42291"/>
                  </a:lnTo>
                  <a:lnTo>
                    <a:pt x="72085" y="41910"/>
                  </a:lnTo>
                  <a:lnTo>
                    <a:pt x="71894" y="43053"/>
                  </a:lnTo>
                  <a:lnTo>
                    <a:pt x="71374" y="42799"/>
                  </a:lnTo>
                  <a:lnTo>
                    <a:pt x="71120" y="42989"/>
                  </a:lnTo>
                  <a:lnTo>
                    <a:pt x="71856" y="43307"/>
                  </a:lnTo>
                  <a:lnTo>
                    <a:pt x="72034" y="43561"/>
                  </a:lnTo>
                  <a:lnTo>
                    <a:pt x="72123" y="43942"/>
                  </a:lnTo>
                  <a:lnTo>
                    <a:pt x="71704" y="44577"/>
                  </a:lnTo>
                  <a:lnTo>
                    <a:pt x="72339" y="44704"/>
                  </a:lnTo>
                  <a:lnTo>
                    <a:pt x="72212" y="45085"/>
                  </a:lnTo>
                  <a:lnTo>
                    <a:pt x="72517" y="44704"/>
                  </a:lnTo>
                  <a:lnTo>
                    <a:pt x="73025" y="44958"/>
                  </a:lnTo>
                  <a:lnTo>
                    <a:pt x="72974" y="45085"/>
                  </a:lnTo>
                  <a:lnTo>
                    <a:pt x="72872" y="45974"/>
                  </a:lnTo>
                  <a:lnTo>
                    <a:pt x="73266" y="46355"/>
                  </a:lnTo>
                  <a:lnTo>
                    <a:pt x="71170" y="46609"/>
                  </a:lnTo>
                  <a:lnTo>
                    <a:pt x="71589" y="47625"/>
                  </a:lnTo>
                  <a:lnTo>
                    <a:pt x="71132" y="47879"/>
                  </a:lnTo>
                  <a:lnTo>
                    <a:pt x="70586" y="47371"/>
                  </a:lnTo>
                  <a:lnTo>
                    <a:pt x="70434" y="47498"/>
                  </a:lnTo>
                  <a:lnTo>
                    <a:pt x="70370" y="47879"/>
                  </a:lnTo>
                  <a:lnTo>
                    <a:pt x="70662" y="48628"/>
                  </a:lnTo>
                  <a:lnTo>
                    <a:pt x="71335" y="49784"/>
                  </a:lnTo>
                  <a:lnTo>
                    <a:pt x="71437" y="49542"/>
                  </a:lnTo>
                  <a:lnTo>
                    <a:pt x="71450" y="49187"/>
                  </a:lnTo>
                  <a:lnTo>
                    <a:pt x="71335" y="48895"/>
                  </a:lnTo>
                  <a:lnTo>
                    <a:pt x="71335" y="48514"/>
                  </a:lnTo>
                  <a:lnTo>
                    <a:pt x="71424" y="48387"/>
                  </a:lnTo>
                  <a:lnTo>
                    <a:pt x="71793" y="49009"/>
                  </a:lnTo>
                  <a:lnTo>
                    <a:pt x="72351" y="48895"/>
                  </a:lnTo>
                  <a:lnTo>
                    <a:pt x="71958" y="49022"/>
                  </a:lnTo>
                  <a:lnTo>
                    <a:pt x="76898" y="49085"/>
                  </a:lnTo>
                  <a:lnTo>
                    <a:pt x="77012" y="48895"/>
                  </a:lnTo>
                  <a:lnTo>
                    <a:pt x="77355" y="48387"/>
                  </a:lnTo>
                  <a:lnTo>
                    <a:pt x="77685" y="47879"/>
                  </a:lnTo>
                  <a:lnTo>
                    <a:pt x="77863" y="47625"/>
                  </a:lnTo>
                  <a:lnTo>
                    <a:pt x="77736" y="46228"/>
                  </a:lnTo>
                  <a:lnTo>
                    <a:pt x="77685" y="45974"/>
                  </a:lnTo>
                  <a:lnTo>
                    <a:pt x="77660" y="45758"/>
                  </a:lnTo>
                  <a:lnTo>
                    <a:pt x="76796" y="45974"/>
                  </a:lnTo>
                  <a:lnTo>
                    <a:pt x="76390" y="44704"/>
                  </a:lnTo>
                  <a:lnTo>
                    <a:pt x="76187" y="44107"/>
                  </a:lnTo>
                  <a:lnTo>
                    <a:pt x="77343" y="44704"/>
                  </a:lnTo>
                  <a:lnTo>
                    <a:pt x="76974" y="43815"/>
                  </a:lnTo>
                  <a:lnTo>
                    <a:pt x="76644" y="43053"/>
                  </a:lnTo>
                  <a:lnTo>
                    <a:pt x="76327" y="42291"/>
                  </a:lnTo>
                  <a:lnTo>
                    <a:pt x="78447" y="43561"/>
                  </a:lnTo>
                  <a:lnTo>
                    <a:pt x="78371" y="43307"/>
                  </a:lnTo>
                  <a:lnTo>
                    <a:pt x="78105" y="42926"/>
                  </a:lnTo>
                  <a:lnTo>
                    <a:pt x="77685" y="42926"/>
                  </a:lnTo>
                  <a:lnTo>
                    <a:pt x="77851" y="42672"/>
                  </a:lnTo>
                  <a:lnTo>
                    <a:pt x="78117" y="42545"/>
                  </a:lnTo>
                  <a:lnTo>
                    <a:pt x="78536" y="42926"/>
                  </a:lnTo>
                  <a:lnTo>
                    <a:pt x="78486" y="42545"/>
                  </a:lnTo>
                  <a:lnTo>
                    <a:pt x="78460" y="42291"/>
                  </a:lnTo>
                  <a:lnTo>
                    <a:pt x="78422" y="42037"/>
                  </a:lnTo>
                  <a:lnTo>
                    <a:pt x="78371" y="41656"/>
                  </a:lnTo>
                  <a:lnTo>
                    <a:pt x="77647" y="42037"/>
                  </a:lnTo>
                  <a:lnTo>
                    <a:pt x="77673" y="41910"/>
                  </a:lnTo>
                  <a:lnTo>
                    <a:pt x="77711" y="41656"/>
                  </a:lnTo>
                  <a:lnTo>
                    <a:pt x="77812" y="40894"/>
                  </a:lnTo>
                  <a:lnTo>
                    <a:pt x="78117" y="41021"/>
                  </a:lnTo>
                  <a:lnTo>
                    <a:pt x="78206" y="41148"/>
                  </a:lnTo>
                  <a:lnTo>
                    <a:pt x="78536" y="41402"/>
                  </a:lnTo>
                  <a:lnTo>
                    <a:pt x="78143" y="40894"/>
                  </a:lnTo>
                  <a:lnTo>
                    <a:pt x="77647" y="40259"/>
                  </a:lnTo>
                  <a:lnTo>
                    <a:pt x="77622" y="39878"/>
                  </a:lnTo>
                  <a:lnTo>
                    <a:pt x="77724" y="39497"/>
                  </a:lnTo>
                  <a:lnTo>
                    <a:pt x="77787" y="39243"/>
                  </a:lnTo>
                  <a:lnTo>
                    <a:pt x="77965" y="39243"/>
                  </a:lnTo>
                  <a:lnTo>
                    <a:pt x="78181" y="39141"/>
                  </a:lnTo>
                  <a:lnTo>
                    <a:pt x="78143" y="37973"/>
                  </a:lnTo>
                  <a:lnTo>
                    <a:pt x="78130" y="37846"/>
                  </a:lnTo>
                  <a:lnTo>
                    <a:pt x="77165" y="37084"/>
                  </a:lnTo>
                  <a:lnTo>
                    <a:pt x="76669" y="36703"/>
                  </a:lnTo>
                  <a:lnTo>
                    <a:pt x="77076" y="35433"/>
                  </a:lnTo>
                  <a:lnTo>
                    <a:pt x="77228" y="34925"/>
                  </a:lnTo>
                  <a:lnTo>
                    <a:pt x="78600" y="35433"/>
                  </a:lnTo>
                  <a:lnTo>
                    <a:pt x="78168" y="34925"/>
                  </a:lnTo>
                  <a:lnTo>
                    <a:pt x="77939" y="34671"/>
                  </a:lnTo>
                  <a:lnTo>
                    <a:pt x="77609" y="34290"/>
                  </a:lnTo>
                  <a:lnTo>
                    <a:pt x="78727" y="34163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4425831" y="3105599"/>
              <a:ext cx="43180" cy="39370"/>
            </a:xfrm>
            <a:custGeom>
              <a:avLst/>
              <a:gdLst/>
              <a:ahLst/>
              <a:cxnLst/>
              <a:rect l="l" t="t" r="r" b="b"/>
              <a:pathLst>
                <a:path w="43179" h="39369">
                  <a:moveTo>
                    <a:pt x="26123" y="0"/>
                  </a:moveTo>
                  <a:lnTo>
                    <a:pt x="24472" y="2755"/>
                  </a:lnTo>
                  <a:lnTo>
                    <a:pt x="22415" y="5410"/>
                  </a:lnTo>
                  <a:lnTo>
                    <a:pt x="20065" y="7861"/>
                  </a:lnTo>
                  <a:lnTo>
                    <a:pt x="14503" y="13665"/>
                  </a:lnTo>
                  <a:lnTo>
                    <a:pt x="7315" y="18338"/>
                  </a:lnTo>
                  <a:lnTo>
                    <a:pt x="0" y="20472"/>
                  </a:lnTo>
                  <a:lnTo>
                    <a:pt x="5701" y="24865"/>
                  </a:lnTo>
                  <a:lnTo>
                    <a:pt x="11255" y="29591"/>
                  </a:lnTo>
                  <a:lnTo>
                    <a:pt x="16709" y="34345"/>
                  </a:lnTo>
                  <a:lnTo>
                    <a:pt x="22110" y="38823"/>
                  </a:lnTo>
                  <a:lnTo>
                    <a:pt x="25501" y="37465"/>
                  </a:lnTo>
                  <a:lnTo>
                    <a:pt x="41224" y="31584"/>
                  </a:lnTo>
                  <a:lnTo>
                    <a:pt x="42570" y="28740"/>
                  </a:lnTo>
                  <a:lnTo>
                    <a:pt x="41556" y="22517"/>
                  </a:lnTo>
                  <a:lnTo>
                    <a:pt x="36714" y="13522"/>
                  </a:lnTo>
                  <a:lnTo>
                    <a:pt x="30688" y="4951"/>
                  </a:lnTo>
                  <a:lnTo>
                    <a:pt x="26123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4416590" y="3102190"/>
              <a:ext cx="56515" cy="46990"/>
            </a:xfrm>
            <a:custGeom>
              <a:avLst/>
              <a:gdLst/>
              <a:ahLst/>
              <a:cxnLst/>
              <a:rect l="l" t="t" r="r" b="b"/>
              <a:pathLst>
                <a:path w="56514" h="46989">
                  <a:moveTo>
                    <a:pt x="2425" y="23241"/>
                  </a:moveTo>
                  <a:lnTo>
                    <a:pt x="1727" y="23114"/>
                  </a:lnTo>
                  <a:lnTo>
                    <a:pt x="1231" y="22987"/>
                  </a:lnTo>
                  <a:lnTo>
                    <a:pt x="1066" y="23368"/>
                  </a:lnTo>
                  <a:lnTo>
                    <a:pt x="2425" y="23241"/>
                  </a:lnTo>
                  <a:close/>
                </a:path>
                <a:path w="56514" h="46989">
                  <a:moveTo>
                    <a:pt x="12090" y="20066"/>
                  </a:moveTo>
                  <a:lnTo>
                    <a:pt x="11684" y="19812"/>
                  </a:lnTo>
                  <a:lnTo>
                    <a:pt x="11836" y="20066"/>
                  </a:lnTo>
                  <a:lnTo>
                    <a:pt x="12026" y="20091"/>
                  </a:lnTo>
                  <a:close/>
                </a:path>
                <a:path w="56514" h="46989">
                  <a:moveTo>
                    <a:pt x="14859" y="33070"/>
                  </a:moveTo>
                  <a:lnTo>
                    <a:pt x="14681" y="33159"/>
                  </a:lnTo>
                  <a:lnTo>
                    <a:pt x="14859" y="33070"/>
                  </a:lnTo>
                  <a:close/>
                </a:path>
                <a:path w="56514" h="46989">
                  <a:moveTo>
                    <a:pt x="16840" y="34798"/>
                  </a:moveTo>
                  <a:lnTo>
                    <a:pt x="16497" y="34925"/>
                  </a:lnTo>
                  <a:lnTo>
                    <a:pt x="16840" y="34798"/>
                  </a:lnTo>
                  <a:close/>
                </a:path>
                <a:path w="56514" h="46989">
                  <a:moveTo>
                    <a:pt x="17056" y="34721"/>
                  </a:moveTo>
                  <a:lnTo>
                    <a:pt x="16840" y="34798"/>
                  </a:lnTo>
                  <a:lnTo>
                    <a:pt x="16979" y="34798"/>
                  </a:lnTo>
                  <a:close/>
                </a:path>
                <a:path w="56514" h="46989">
                  <a:moveTo>
                    <a:pt x="17399" y="16167"/>
                  </a:moveTo>
                  <a:lnTo>
                    <a:pt x="17005" y="16484"/>
                  </a:lnTo>
                  <a:lnTo>
                    <a:pt x="17183" y="16662"/>
                  </a:lnTo>
                  <a:lnTo>
                    <a:pt x="17348" y="16865"/>
                  </a:lnTo>
                  <a:lnTo>
                    <a:pt x="17157" y="16573"/>
                  </a:lnTo>
                  <a:lnTo>
                    <a:pt x="17399" y="16167"/>
                  </a:lnTo>
                  <a:close/>
                </a:path>
                <a:path w="56514" h="46989">
                  <a:moveTo>
                    <a:pt x="17411" y="17780"/>
                  </a:moveTo>
                  <a:lnTo>
                    <a:pt x="17183" y="17653"/>
                  </a:lnTo>
                  <a:lnTo>
                    <a:pt x="17373" y="17907"/>
                  </a:lnTo>
                  <a:lnTo>
                    <a:pt x="17411" y="17780"/>
                  </a:lnTo>
                  <a:close/>
                </a:path>
                <a:path w="56514" h="46989">
                  <a:moveTo>
                    <a:pt x="17716" y="17399"/>
                  </a:moveTo>
                  <a:lnTo>
                    <a:pt x="17640" y="17272"/>
                  </a:lnTo>
                  <a:lnTo>
                    <a:pt x="17526" y="17145"/>
                  </a:lnTo>
                  <a:lnTo>
                    <a:pt x="17716" y="17399"/>
                  </a:lnTo>
                  <a:close/>
                </a:path>
                <a:path w="56514" h="46989">
                  <a:moveTo>
                    <a:pt x="17754" y="23368"/>
                  </a:moveTo>
                  <a:lnTo>
                    <a:pt x="17640" y="23114"/>
                  </a:lnTo>
                  <a:lnTo>
                    <a:pt x="17665" y="22974"/>
                  </a:lnTo>
                  <a:lnTo>
                    <a:pt x="17627" y="23114"/>
                  </a:lnTo>
                  <a:lnTo>
                    <a:pt x="17754" y="23368"/>
                  </a:lnTo>
                  <a:close/>
                </a:path>
                <a:path w="56514" h="46989">
                  <a:moveTo>
                    <a:pt x="17945" y="18034"/>
                  </a:moveTo>
                  <a:lnTo>
                    <a:pt x="17602" y="17526"/>
                  </a:lnTo>
                  <a:lnTo>
                    <a:pt x="17526" y="17399"/>
                  </a:lnTo>
                  <a:lnTo>
                    <a:pt x="17526" y="17526"/>
                  </a:lnTo>
                  <a:lnTo>
                    <a:pt x="17437" y="17780"/>
                  </a:lnTo>
                  <a:lnTo>
                    <a:pt x="17945" y="18034"/>
                  </a:lnTo>
                  <a:close/>
                </a:path>
                <a:path w="56514" h="46989">
                  <a:moveTo>
                    <a:pt x="18326" y="25146"/>
                  </a:moveTo>
                  <a:lnTo>
                    <a:pt x="16802" y="24688"/>
                  </a:lnTo>
                  <a:lnTo>
                    <a:pt x="17348" y="24892"/>
                  </a:lnTo>
                  <a:lnTo>
                    <a:pt x="18326" y="25146"/>
                  </a:lnTo>
                  <a:close/>
                </a:path>
                <a:path w="56514" h="46989">
                  <a:moveTo>
                    <a:pt x="18351" y="22733"/>
                  </a:moveTo>
                  <a:lnTo>
                    <a:pt x="18237" y="22860"/>
                  </a:lnTo>
                  <a:lnTo>
                    <a:pt x="18351" y="22733"/>
                  </a:lnTo>
                  <a:close/>
                </a:path>
                <a:path w="56514" h="46989">
                  <a:moveTo>
                    <a:pt x="18872" y="25400"/>
                  </a:moveTo>
                  <a:lnTo>
                    <a:pt x="18376" y="25781"/>
                  </a:lnTo>
                  <a:lnTo>
                    <a:pt x="18872" y="25400"/>
                  </a:lnTo>
                  <a:close/>
                </a:path>
                <a:path w="56514" h="46989">
                  <a:moveTo>
                    <a:pt x="18872" y="13843"/>
                  </a:moveTo>
                  <a:lnTo>
                    <a:pt x="18516" y="14097"/>
                  </a:lnTo>
                  <a:lnTo>
                    <a:pt x="18872" y="14439"/>
                  </a:lnTo>
                  <a:lnTo>
                    <a:pt x="18872" y="13843"/>
                  </a:lnTo>
                  <a:close/>
                </a:path>
                <a:path w="56514" h="46989">
                  <a:moveTo>
                    <a:pt x="19011" y="14566"/>
                  </a:moveTo>
                  <a:lnTo>
                    <a:pt x="18872" y="14439"/>
                  </a:lnTo>
                  <a:lnTo>
                    <a:pt x="19011" y="14566"/>
                  </a:lnTo>
                  <a:close/>
                </a:path>
                <a:path w="56514" h="46989">
                  <a:moveTo>
                    <a:pt x="20599" y="36741"/>
                  </a:moveTo>
                  <a:lnTo>
                    <a:pt x="20180" y="36957"/>
                  </a:lnTo>
                  <a:lnTo>
                    <a:pt x="20421" y="37020"/>
                  </a:lnTo>
                  <a:lnTo>
                    <a:pt x="20599" y="36741"/>
                  </a:lnTo>
                  <a:close/>
                </a:path>
                <a:path w="56514" h="46989">
                  <a:moveTo>
                    <a:pt x="20662" y="37084"/>
                  </a:moveTo>
                  <a:lnTo>
                    <a:pt x="20421" y="37020"/>
                  </a:lnTo>
                  <a:lnTo>
                    <a:pt x="20129" y="37465"/>
                  </a:lnTo>
                  <a:lnTo>
                    <a:pt x="20662" y="37084"/>
                  </a:lnTo>
                  <a:close/>
                </a:path>
                <a:path w="56514" h="46989">
                  <a:moveTo>
                    <a:pt x="21983" y="13335"/>
                  </a:moveTo>
                  <a:close/>
                </a:path>
                <a:path w="56514" h="46989">
                  <a:moveTo>
                    <a:pt x="23736" y="11214"/>
                  </a:moveTo>
                  <a:lnTo>
                    <a:pt x="23660" y="11087"/>
                  </a:lnTo>
                  <a:lnTo>
                    <a:pt x="23736" y="11214"/>
                  </a:lnTo>
                  <a:close/>
                </a:path>
                <a:path w="56514" h="46989">
                  <a:moveTo>
                    <a:pt x="25781" y="10617"/>
                  </a:moveTo>
                  <a:lnTo>
                    <a:pt x="25654" y="10414"/>
                  </a:lnTo>
                  <a:lnTo>
                    <a:pt x="25501" y="9906"/>
                  </a:lnTo>
                  <a:lnTo>
                    <a:pt x="25069" y="9906"/>
                  </a:lnTo>
                  <a:lnTo>
                    <a:pt x="25361" y="10541"/>
                  </a:lnTo>
                  <a:lnTo>
                    <a:pt x="25781" y="10617"/>
                  </a:lnTo>
                  <a:close/>
                </a:path>
                <a:path w="56514" h="46989">
                  <a:moveTo>
                    <a:pt x="26098" y="10909"/>
                  </a:moveTo>
                  <a:lnTo>
                    <a:pt x="25984" y="10655"/>
                  </a:lnTo>
                  <a:lnTo>
                    <a:pt x="25781" y="10617"/>
                  </a:lnTo>
                  <a:lnTo>
                    <a:pt x="26098" y="10909"/>
                  </a:lnTo>
                  <a:close/>
                </a:path>
                <a:path w="56514" h="46989">
                  <a:moveTo>
                    <a:pt x="28689" y="8102"/>
                  </a:moveTo>
                  <a:lnTo>
                    <a:pt x="28663" y="7975"/>
                  </a:lnTo>
                  <a:lnTo>
                    <a:pt x="28689" y="8102"/>
                  </a:lnTo>
                  <a:close/>
                </a:path>
                <a:path w="56514" h="46989">
                  <a:moveTo>
                    <a:pt x="28752" y="8521"/>
                  </a:moveTo>
                  <a:lnTo>
                    <a:pt x="28714" y="8255"/>
                  </a:lnTo>
                  <a:lnTo>
                    <a:pt x="28752" y="8521"/>
                  </a:lnTo>
                  <a:close/>
                </a:path>
                <a:path w="56514" h="46989">
                  <a:moveTo>
                    <a:pt x="28752" y="8191"/>
                  </a:moveTo>
                  <a:close/>
                </a:path>
                <a:path w="56514" h="46989">
                  <a:moveTo>
                    <a:pt x="29286" y="8229"/>
                  </a:moveTo>
                  <a:lnTo>
                    <a:pt x="29133" y="8128"/>
                  </a:lnTo>
                  <a:lnTo>
                    <a:pt x="29235" y="8369"/>
                  </a:lnTo>
                  <a:lnTo>
                    <a:pt x="29286" y="8229"/>
                  </a:lnTo>
                  <a:close/>
                </a:path>
                <a:path w="56514" h="46989">
                  <a:moveTo>
                    <a:pt x="29743" y="7086"/>
                  </a:moveTo>
                  <a:lnTo>
                    <a:pt x="29743" y="7251"/>
                  </a:lnTo>
                  <a:lnTo>
                    <a:pt x="29730" y="7124"/>
                  </a:lnTo>
                  <a:close/>
                </a:path>
                <a:path w="56514" h="46989">
                  <a:moveTo>
                    <a:pt x="29781" y="11861"/>
                  </a:moveTo>
                  <a:lnTo>
                    <a:pt x="29451" y="11442"/>
                  </a:lnTo>
                  <a:lnTo>
                    <a:pt x="29781" y="11861"/>
                  </a:lnTo>
                  <a:close/>
                </a:path>
                <a:path w="56514" h="46989">
                  <a:moveTo>
                    <a:pt x="29832" y="9321"/>
                  </a:moveTo>
                  <a:lnTo>
                    <a:pt x="29489" y="8890"/>
                  </a:lnTo>
                  <a:lnTo>
                    <a:pt x="29235" y="8369"/>
                  </a:lnTo>
                  <a:lnTo>
                    <a:pt x="29260" y="8763"/>
                  </a:lnTo>
                  <a:lnTo>
                    <a:pt x="29705" y="9271"/>
                  </a:lnTo>
                  <a:lnTo>
                    <a:pt x="29832" y="9321"/>
                  </a:lnTo>
                  <a:close/>
                </a:path>
                <a:path w="56514" h="46989">
                  <a:moveTo>
                    <a:pt x="29857" y="6858"/>
                  </a:moveTo>
                  <a:close/>
                </a:path>
                <a:path w="56514" h="46989">
                  <a:moveTo>
                    <a:pt x="29997" y="10299"/>
                  </a:moveTo>
                  <a:lnTo>
                    <a:pt x="29768" y="9817"/>
                  </a:lnTo>
                  <a:lnTo>
                    <a:pt x="29273" y="9067"/>
                  </a:lnTo>
                  <a:lnTo>
                    <a:pt x="28498" y="8547"/>
                  </a:lnTo>
                  <a:lnTo>
                    <a:pt x="29095" y="9334"/>
                  </a:lnTo>
                  <a:lnTo>
                    <a:pt x="28765" y="9093"/>
                  </a:lnTo>
                  <a:lnTo>
                    <a:pt x="29476" y="10045"/>
                  </a:lnTo>
                  <a:lnTo>
                    <a:pt x="29451" y="10248"/>
                  </a:lnTo>
                  <a:lnTo>
                    <a:pt x="29032" y="10033"/>
                  </a:lnTo>
                  <a:lnTo>
                    <a:pt x="28778" y="9753"/>
                  </a:lnTo>
                  <a:lnTo>
                    <a:pt x="28930" y="9982"/>
                  </a:lnTo>
                  <a:lnTo>
                    <a:pt x="28435" y="9804"/>
                  </a:lnTo>
                  <a:lnTo>
                    <a:pt x="28841" y="10299"/>
                  </a:lnTo>
                  <a:lnTo>
                    <a:pt x="29565" y="10680"/>
                  </a:lnTo>
                  <a:lnTo>
                    <a:pt x="29781" y="10490"/>
                  </a:lnTo>
                  <a:lnTo>
                    <a:pt x="29502" y="9829"/>
                  </a:lnTo>
                  <a:lnTo>
                    <a:pt x="29718" y="9944"/>
                  </a:lnTo>
                  <a:lnTo>
                    <a:pt x="29870" y="10160"/>
                  </a:lnTo>
                  <a:lnTo>
                    <a:pt x="29997" y="10299"/>
                  </a:lnTo>
                  <a:close/>
                </a:path>
                <a:path w="56514" h="46989">
                  <a:moveTo>
                    <a:pt x="30010" y="7277"/>
                  </a:moveTo>
                  <a:lnTo>
                    <a:pt x="29857" y="7124"/>
                  </a:lnTo>
                  <a:lnTo>
                    <a:pt x="29781" y="6972"/>
                  </a:lnTo>
                  <a:lnTo>
                    <a:pt x="29845" y="7162"/>
                  </a:lnTo>
                  <a:lnTo>
                    <a:pt x="30010" y="7277"/>
                  </a:lnTo>
                  <a:close/>
                </a:path>
                <a:path w="56514" h="46989">
                  <a:moveTo>
                    <a:pt x="30073" y="9398"/>
                  </a:moveTo>
                  <a:lnTo>
                    <a:pt x="29832" y="9321"/>
                  </a:lnTo>
                  <a:lnTo>
                    <a:pt x="30010" y="9525"/>
                  </a:lnTo>
                  <a:lnTo>
                    <a:pt x="30073" y="9398"/>
                  </a:lnTo>
                  <a:close/>
                </a:path>
                <a:path w="56514" h="46989">
                  <a:moveTo>
                    <a:pt x="30137" y="6375"/>
                  </a:moveTo>
                  <a:lnTo>
                    <a:pt x="29984" y="6070"/>
                  </a:lnTo>
                  <a:lnTo>
                    <a:pt x="30073" y="6311"/>
                  </a:lnTo>
                  <a:close/>
                </a:path>
                <a:path w="56514" h="46989">
                  <a:moveTo>
                    <a:pt x="30911" y="14097"/>
                  </a:moveTo>
                  <a:lnTo>
                    <a:pt x="30797" y="13081"/>
                  </a:lnTo>
                  <a:lnTo>
                    <a:pt x="30607" y="12573"/>
                  </a:lnTo>
                  <a:lnTo>
                    <a:pt x="30568" y="12446"/>
                  </a:lnTo>
                  <a:lnTo>
                    <a:pt x="30238" y="12319"/>
                  </a:lnTo>
                  <a:lnTo>
                    <a:pt x="29781" y="12319"/>
                  </a:lnTo>
                  <a:lnTo>
                    <a:pt x="29540" y="12065"/>
                  </a:lnTo>
                  <a:lnTo>
                    <a:pt x="29451" y="11557"/>
                  </a:lnTo>
                  <a:lnTo>
                    <a:pt x="29070" y="11176"/>
                  </a:lnTo>
                  <a:lnTo>
                    <a:pt x="28359" y="10401"/>
                  </a:lnTo>
                  <a:lnTo>
                    <a:pt x="28473" y="10261"/>
                  </a:lnTo>
                  <a:lnTo>
                    <a:pt x="27813" y="9474"/>
                  </a:lnTo>
                  <a:lnTo>
                    <a:pt x="27825" y="9779"/>
                  </a:lnTo>
                  <a:lnTo>
                    <a:pt x="27533" y="9398"/>
                  </a:lnTo>
                  <a:lnTo>
                    <a:pt x="26365" y="9144"/>
                  </a:lnTo>
                  <a:lnTo>
                    <a:pt x="26657" y="10033"/>
                  </a:lnTo>
                  <a:lnTo>
                    <a:pt x="26060" y="9652"/>
                  </a:lnTo>
                  <a:lnTo>
                    <a:pt x="26301" y="9398"/>
                  </a:lnTo>
                  <a:lnTo>
                    <a:pt x="25692" y="9144"/>
                  </a:lnTo>
                  <a:lnTo>
                    <a:pt x="26009" y="9652"/>
                  </a:lnTo>
                  <a:lnTo>
                    <a:pt x="26174" y="10033"/>
                  </a:lnTo>
                  <a:lnTo>
                    <a:pt x="25882" y="9779"/>
                  </a:lnTo>
                  <a:lnTo>
                    <a:pt x="25666" y="9652"/>
                  </a:lnTo>
                  <a:lnTo>
                    <a:pt x="25501" y="9652"/>
                  </a:lnTo>
                  <a:lnTo>
                    <a:pt x="25971" y="10617"/>
                  </a:lnTo>
                  <a:lnTo>
                    <a:pt x="26123" y="10922"/>
                  </a:lnTo>
                  <a:lnTo>
                    <a:pt x="26123" y="11176"/>
                  </a:lnTo>
                  <a:lnTo>
                    <a:pt x="25819" y="11049"/>
                  </a:lnTo>
                  <a:lnTo>
                    <a:pt x="25514" y="10922"/>
                  </a:lnTo>
                  <a:lnTo>
                    <a:pt x="25196" y="10541"/>
                  </a:lnTo>
                  <a:lnTo>
                    <a:pt x="25387" y="11049"/>
                  </a:lnTo>
                  <a:lnTo>
                    <a:pt x="25019" y="10718"/>
                  </a:lnTo>
                  <a:lnTo>
                    <a:pt x="25082" y="10922"/>
                  </a:lnTo>
                  <a:lnTo>
                    <a:pt x="24638" y="10922"/>
                  </a:lnTo>
                  <a:lnTo>
                    <a:pt x="25069" y="11557"/>
                  </a:lnTo>
                  <a:lnTo>
                    <a:pt x="24358" y="11176"/>
                  </a:lnTo>
                  <a:lnTo>
                    <a:pt x="24625" y="12319"/>
                  </a:lnTo>
                  <a:lnTo>
                    <a:pt x="23736" y="11303"/>
                  </a:lnTo>
                  <a:lnTo>
                    <a:pt x="23901" y="11557"/>
                  </a:lnTo>
                  <a:lnTo>
                    <a:pt x="24130" y="12344"/>
                  </a:lnTo>
                  <a:lnTo>
                    <a:pt x="24015" y="12573"/>
                  </a:lnTo>
                  <a:lnTo>
                    <a:pt x="23253" y="11049"/>
                  </a:lnTo>
                  <a:lnTo>
                    <a:pt x="23342" y="12954"/>
                  </a:lnTo>
                  <a:lnTo>
                    <a:pt x="23241" y="12827"/>
                  </a:lnTo>
                  <a:lnTo>
                    <a:pt x="22301" y="11557"/>
                  </a:lnTo>
                  <a:lnTo>
                    <a:pt x="23025" y="12827"/>
                  </a:lnTo>
                  <a:lnTo>
                    <a:pt x="21945" y="12700"/>
                  </a:lnTo>
                  <a:lnTo>
                    <a:pt x="22047" y="13589"/>
                  </a:lnTo>
                  <a:lnTo>
                    <a:pt x="21971" y="13462"/>
                  </a:lnTo>
                  <a:lnTo>
                    <a:pt x="21678" y="13462"/>
                  </a:lnTo>
                  <a:lnTo>
                    <a:pt x="21348" y="13081"/>
                  </a:lnTo>
                  <a:lnTo>
                    <a:pt x="21043" y="13081"/>
                  </a:lnTo>
                  <a:lnTo>
                    <a:pt x="21539" y="13716"/>
                  </a:lnTo>
                  <a:lnTo>
                    <a:pt x="21628" y="14732"/>
                  </a:lnTo>
                  <a:lnTo>
                    <a:pt x="21805" y="15240"/>
                  </a:lnTo>
                  <a:lnTo>
                    <a:pt x="21310" y="14859"/>
                  </a:lnTo>
                  <a:lnTo>
                    <a:pt x="20929" y="14566"/>
                  </a:lnTo>
                  <a:lnTo>
                    <a:pt x="21056" y="14097"/>
                  </a:lnTo>
                  <a:lnTo>
                    <a:pt x="21018" y="13843"/>
                  </a:lnTo>
                  <a:lnTo>
                    <a:pt x="20370" y="13081"/>
                  </a:lnTo>
                  <a:lnTo>
                    <a:pt x="20980" y="13970"/>
                  </a:lnTo>
                  <a:lnTo>
                    <a:pt x="20637" y="14224"/>
                  </a:lnTo>
                  <a:lnTo>
                    <a:pt x="20561" y="14439"/>
                  </a:lnTo>
                  <a:lnTo>
                    <a:pt x="21056" y="14859"/>
                  </a:lnTo>
                  <a:lnTo>
                    <a:pt x="20840" y="14732"/>
                  </a:lnTo>
                  <a:lnTo>
                    <a:pt x="20472" y="14541"/>
                  </a:lnTo>
                  <a:lnTo>
                    <a:pt x="19964" y="13970"/>
                  </a:lnTo>
                  <a:lnTo>
                    <a:pt x="20802" y="15240"/>
                  </a:lnTo>
                  <a:lnTo>
                    <a:pt x="19913" y="14351"/>
                  </a:lnTo>
                  <a:lnTo>
                    <a:pt x="20269" y="15240"/>
                  </a:lnTo>
                  <a:lnTo>
                    <a:pt x="19519" y="14859"/>
                  </a:lnTo>
                  <a:lnTo>
                    <a:pt x="19380" y="14097"/>
                  </a:lnTo>
                  <a:lnTo>
                    <a:pt x="19291" y="14732"/>
                  </a:lnTo>
                  <a:lnTo>
                    <a:pt x="19011" y="14566"/>
                  </a:lnTo>
                  <a:lnTo>
                    <a:pt x="19202" y="14732"/>
                  </a:lnTo>
                  <a:lnTo>
                    <a:pt x="19342" y="14859"/>
                  </a:lnTo>
                  <a:lnTo>
                    <a:pt x="19392" y="14986"/>
                  </a:lnTo>
                  <a:lnTo>
                    <a:pt x="19507" y="15748"/>
                  </a:lnTo>
                  <a:lnTo>
                    <a:pt x="19392" y="16002"/>
                  </a:lnTo>
                  <a:lnTo>
                    <a:pt x="18973" y="14859"/>
                  </a:lnTo>
                  <a:lnTo>
                    <a:pt x="18503" y="14478"/>
                  </a:lnTo>
                  <a:lnTo>
                    <a:pt x="18503" y="15113"/>
                  </a:lnTo>
                  <a:lnTo>
                    <a:pt x="18783" y="15875"/>
                  </a:lnTo>
                  <a:lnTo>
                    <a:pt x="18554" y="16002"/>
                  </a:lnTo>
                  <a:lnTo>
                    <a:pt x="18440" y="15875"/>
                  </a:lnTo>
                  <a:lnTo>
                    <a:pt x="18288" y="15621"/>
                  </a:lnTo>
                  <a:lnTo>
                    <a:pt x="18338" y="15875"/>
                  </a:lnTo>
                  <a:lnTo>
                    <a:pt x="18491" y="16510"/>
                  </a:lnTo>
                  <a:lnTo>
                    <a:pt x="17462" y="16129"/>
                  </a:lnTo>
                  <a:lnTo>
                    <a:pt x="17640" y="17018"/>
                  </a:lnTo>
                  <a:lnTo>
                    <a:pt x="17754" y="17399"/>
                  </a:lnTo>
                  <a:lnTo>
                    <a:pt x="18237" y="18161"/>
                  </a:lnTo>
                  <a:lnTo>
                    <a:pt x="18326" y="18923"/>
                  </a:lnTo>
                  <a:lnTo>
                    <a:pt x="18427" y="19304"/>
                  </a:lnTo>
                  <a:lnTo>
                    <a:pt x="18072" y="18796"/>
                  </a:lnTo>
                  <a:lnTo>
                    <a:pt x="18110" y="18542"/>
                  </a:lnTo>
                  <a:lnTo>
                    <a:pt x="17894" y="18161"/>
                  </a:lnTo>
                  <a:lnTo>
                    <a:pt x="17881" y="18542"/>
                  </a:lnTo>
                  <a:lnTo>
                    <a:pt x="17475" y="18034"/>
                  </a:lnTo>
                  <a:lnTo>
                    <a:pt x="17373" y="17907"/>
                  </a:lnTo>
                  <a:lnTo>
                    <a:pt x="17424" y="18034"/>
                  </a:lnTo>
                  <a:lnTo>
                    <a:pt x="17399" y="18796"/>
                  </a:lnTo>
                  <a:lnTo>
                    <a:pt x="16979" y="18796"/>
                  </a:lnTo>
                  <a:lnTo>
                    <a:pt x="16408" y="17907"/>
                  </a:lnTo>
                  <a:lnTo>
                    <a:pt x="17373" y="18034"/>
                  </a:lnTo>
                  <a:lnTo>
                    <a:pt x="17221" y="17907"/>
                  </a:lnTo>
                  <a:lnTo>
                    <a:pt x="16611" y="17526"/>
                  </a:lnTo>
                  <a:lnTo>
                    <a:pt x="17183" y="17653"/>
                  </a:lnTo>
                  <a:lnTo>
                    <a:pt x="17106" y="17526"/>
                  </a:lnTo>
                  <a:lnTo>
                    <a:pt x="16078" y="16383"/>
                  </a:lnTo>
                  <a:lnTo>
                    <a:pt x="17487" y="17513"/>
                  </a:lnTo>
                  <a:lnTo>
                    <a:pt x="16459" y="16383"/>
                  </a:lnTo>
                  <a:lnTo>
                    <a:pt x="16344" y="16256"/>
                  </a:lnTo>
                  <a:lnTo>
                    <a:pt x="15684" y="16256"/>
                  </a:lnTo>
                  <a:lnTo>
                    <a:pt x="16027" y="17018"/>
                  </a:lnTo>
                  <a:lnTo>
                    <a:pt x="15354" y="17018"/>
                  </a:lnTo>
                  <a:lnTo>
                    <a:pt x="15519" y="17653"/>
                  </a:lnTo>
                  <a:lnTo>
                    <a:pt x="15786" y="17780"/>
                  </a:lnTo>
                  <a:lnTo>
                    <a:pt x="15900" y="18669"/>
                  </a:lnTo>
                  <a:lnTo>
                    <a:pt x="15786" y="19558"/>
                  </a:lnTo>
                  <a:lnTo>
                    <a:pt x="13804" y="16510"/>
                  </a:lnTo>
                  <a:lnTo>
                    <a:pt x="13754" y="16764"/>
                  </a:lnTo>
                  <a:lnTo>
                    <a:pt x="13652" y="18923"/>
                  </a:lnTo>
                  <a:lnTo>
                    <a:pt x="14516" y="19939"/>
                  </a:lnTo>
                  <a:lnTo>
                    <a:pt x="13335" y="19685"/>
                  </a:lnTo>
                  <a:lnTo>
                    <a:pt x="13169" y="19431"/>
                  </a:lnTo>
                  <a:lnTo>
                    <a:pt x="12687" y="18669"/>
                  </a:lnTo>
                  <a:lnTo>
                    <a:pt x="11518" y="19050"/>
                  </a:lnTo>
                  <a:lnTo>
                    <a:pt x="12166" y="19431"/>
                  </a:lnTo>
                  <a:lnTo>
                    <a:pt x="11988" y="19431"/>
                  </a:lnTo>
                  <a:lnTo>
                    <a:pt x="10464" y="19050"/>
                  </a:lnTo>
                  <a:lnTo>
                    <a:pt x="11684" y="19812"/>
                  </a:lnTo>
                  <a:lnTo>
                    <a:pt x="11607" y="19685"/>
                  </a:lnTo>
                  <a:lnTo>
                    <a:pt x="12217" y="19456"/>
                  </a:lnTo>
                  <a:lnTo>
                    <a:pt x="13550" y="20193"/>
                  </a:lnTo>
                  <a:lnTo>
                    <a:pt x="12026" y="20091"/>
                  </a:lnTo>
                  <a:lnTo>
                    <a:pt x="11607" y="20193"/>
                  </a:lnTo>
                  <a:lnTo>
                    <a:pt x="10426" y="19558"/>
                  </a:lnTo>
                  <a:lnTo>
                    <a:pt x="9372" y="20167"/>
                  </a:lnTo>
                  <a:lnTo>
                    <a:pt x="9283" y="20320"/>
                  </a:lnTo>
                  <a:lnTo>
                    <a:pt x="9004" y="21082"/>
                  </a:lnTo>
                  <a:lnTo>
                    <a:pt x="8915" y="22225"/>
                  </a:lnTo>
                  <a:lnTo>
                    <a:pt x="8763" y="22352"/>
                  </a:lnTo>
                  <a:lnTo>
                    <a:pt x="8496" y="22225"/>
                  </a:lnTo>
                  <a:lnTo>
                    <a:pt x="7899" y="22225"/>
                  </a:lnTo>
                  <a:lnTo>
                    <a:pt x="7226" y="22098"/>
                  </a:lnTo>
                  <a:lnTo>
                    <a:pt x="7454" y="22098"/>
                  </a:lnTo>
                  <a:lnTo>
                    <a:pt x="7886" y="21971"/>
                  </a:lnTo>
                  <a:lnTo>
                    <a:pt x="8915" y="22225"/>
                  </a:lnTo>
                  <a:lnTo>
                    <a:pt x="8915" y="21132"/>
                  </a:lnTo>
                  <a:lnTo>
                    <a:pt x="8826" y="21590"/>
                  </a:lnTo>
                  <a:lnTo>
                    <a:pt x="8597" y="21717"/>
                  </a:lnTo>
                  <a:lnTo>
                    <a:pt x="8826" y="21590"/>
                  </a:lnTo>
                  <a:lnTo>
                    <a:pt x="8826" y="21170"/>
                  </a:lnTo>
                  <a:lnTo>
                    <a:pt x="8140" y="21463"/>
                  </a:lnTo>
                  <a:lnTo>
                    <a:pt x="7708" y="21336"/>
                  </a:lnTo>
                  <a:lnTo>
                    <a:pt x="7442" y="21082"/>
                  </a:lnTo>
                  <a:lnTo>
                    <a:pt x="6616" y="20955"/>
                  </a:lnTo>
                  <a:lnTo>
                    <a:pt x="5791" y="21844"/>
                  </a:lnTo>
                  <a:lnTo>
                    <a:pt x="3098" y="22098"/>
                  </a:lnTo>
                  <a:lnTo>
                    <a:pt x="25" y="22352"/>
                  </a:lnTo>
                  <a:lnTo>
                    <a:pt x="0" y="22479"/>
                  </a:lnTo>
                  <a:lnTo>
                    <a:pt x="2349" y="23114"/>
                  </a:lnTo>
                  <a:lnTo>
                    <a:pt x="2425" y="23241"/>
                  </a:lnTo>
                  <a:lnTo>
                    <a:pt x="3390" y="23495"/>
                  </a:lnTo>
                  <a:lnTo>
                    <a:pt x="3784" y="23622"/>
                  </a:lnTo>
                  <a:lnTo>
                    <a:pt x="2730" y="23622"/>
                  </a:lnTo>
                  <a:lnTo>
                    <a:pt x="7277" y="25247"/>
                  </a:lnTo>
                  <a:lnTo>
                    <a:pt x="7251" y="25387"/>
                  </a:lnTo>
                  <a:lnTo>
                    <a:pt x="6794" y="25908"/>
                  </a:lnTo>
                  <a:lnTo>
                    <a:pt x="17310" y="25908"/>
                  </a:lnTo>
                  <a:lnTo>
                    <a:pt x="18148" y="25654"/>
                  </a:lnTo>
                  <a:lnTo>
                    <a:pt x="18567" y="25527"/>
                  </a:lnTo>
                  <a:lnTo>
                    <a:pt x="16967" y="25654"/>
                  </a:lnTo>
                  <a:lnTo>
                    <a:pt x="17691" y="25527"/>
                  </a:lnTo>
                  <a:lnTo>
                    <a:pt x="17945" y="25400"/>
                  </a:lnTo>
                  <a:lnTo>
                    <a:pt x="17716" y="25400"/>
                  </a:lnTo>
                  <a:lnTo>
                    <a:pt x="18846" y="25273"/>
                  </a:lnTo>
                  <a:lnTo>
                    <a:pt x="17551" y="25400"/>
                  </a:lnTo>
                  <a:lnTo>
                    <a:pt x="16268" y="25400"/>
                  </a:lnTo>
                  <a:lnTo>
                    <a:pt x="15214" y="25146"/>
                  </a:lnTo>
                  <a:lnTo>
                    <a:pt x="16649" y="25273"/>
                  </a:lnTo>
                  <a:lnTo>
                    <a:pt x="15417" y="25146"/>
                  </a:lnTo>
                  <a:lnTo>
                    <a:pt x="14198" y="25019"/>
                  </a:lnTo>
                  <a:lnTo>
                    <a:pt x="13423" y="24892"/>
                  </a:lnTo>
                  <a:lnTo>
                    <a:pt x="14935" y="24892"/>
                  </a:lnTo>
                  <a:lnTo>
                    <a:pt x="12661" y="24765"/>
                  </a:lnTo>
                  <a:lnTo>
                    <a:pt x="13271" y="24638"/>
                  </a:lnTo>
                  <a:lnTo>
                    <a:pt x="14376" y="24765"/>
                  </a:lnTo>
                  <a:lnTo>
                    <a:pt x="14338" y="24638"/>
                  </a:lnTo>
                  <a:lnTo>
                    <a:pt x="13792" y="24638"/>
                  </a:lnTo>
                  <a:lnTo>
                    <a:pt x="12128" y="24257"/>
                  </a:lnTo>
                  <a:lnTo>
                    <a:pt x="13017" y="24257"/>
                  </a:lnTo>
                  <a:lnTo>
                    <a:pt x="13868" y="24384"/>
                  </a:lnTo>
                  <a:lnTo>
                    <a:pt x="13373" y="24257"/>
                  </a:lnTo>
                  <a:lnTo>
                    <a:pt x="12890" y="24130"/>
                  </a:lnTo>
                  <a:lnTo>
                    <a:pt x="13423" y="24130"/>
                  </a:lnTo>
                  <a:lnTo>
                    <a:pt x="14414" y="24396"/>
                  </a:lnTo>
                  <a:lnTo>
                    <a:pt x="15621" y="24511"/>
                  </a:lnTo>
                  <a:lnTo>
                    <a:pt x="15062" y="24396"/>
                  </a:lnTo>
                  <a:lnTo>
                    <a:pt x="15519" y="24485"/>
                  </a:lnTo>
                  <a:lnTo>
                    <a:pt x="16344" y="24638"/>
                  </a:lnTo>
                  <a:lnTo>
                    <a:pt x="16649" y="24638"/>
                  </a:lnTo>
                  <a:lnTo>
                    <a:pt x="15684" y="24257"/>
                  </a:lnTo>
                  <a:lnTo>
                    <a:pt x="16624" y="24422"/>
                  </a:lnTo>
                  <a:lnTo>
                    <a:pt x="17018" y="24511"/>
                  </a:lnTo>
                  <a:lnTo>
                    <a:pt x="16802" y="24384"/>
                  </a:lnTo>
                  <a:lnTo>
                    <a:pt x="17157" y="24511"/>
                  </a:lnTo>
                  <a:lnTo>
                    <a:pt x="17538" y="24511"/>
                  </a:lnTo>
                  <a:lnTo>
                    <a:pt x="17653" y="24638"/>
                  </a:lnTo>
                  <a:lnTo>
                    <a:pt x="18021" y="24765"/>
                  </a:lnTo>
                  <a:lnTo>
                    <a:pt x="17741" y="24638"/>
                  </a:lnTo>
                  <a:lnTo>
                    <a:pt x="17335" y="24384"/>
                  </a:lnTo>
                  <a:lnTo>
                    <a:pt x="17094" y="24257"/>
                  </a:lnTo>
                  <a:lnTo>
                    <a:pt x="16852" y="24130"/>
                  </a:lnTo>
                  <a:lnTo>
                    <a:pt x="17132" y="24130"/>
                  </a:lnTo>
                  <a:lnTo>
                    <a:pt x="16827" y="24003"/>
                  </a:lnTo>
                  <a:lnTo>
                    <a:pt x="16243" y="23749"/>
                  </a:lnTo>
                  <a:lnTo>
                    <a:pt x="16078" y="23736"/>
                  </a:lnTo>
                  <a:lnTo>
                    <a:pt x="16281" y="23876"/>
                  </a:lnTo>
                  <a:lnTo>
                    <a:pt x="16129" y="24003"/>
                  </a:lnTo>
                  <a:lnTo>
                    <a:pt x="15659" y="23761"/>
                  </a:lnTo>
                  <a:lnTo>
                    <a:pt x="15659" y="24257"/>
                  </a:lnTo>
                  <a:lnTo>
                    <a:pt x="15189" y="24371"/>
                  </a:lnTo>
                  <a:lnTo>
                    <a:pt x="14465" y="24130"/>
                  </a:lnTo>
                  <a:lnTo>
                    <a:pt x="13309" y="23749"/>
                  </a:lnTo>
                  <a:lnTo>
                    <a:pt x="14884" y="24003"/>
                  </a:lnTo>
                  <a:lnTo>
                    <a:pt x="15659" y="24257"/>
                  </a:lnTo>
                  <a:lnTo>
                    <a:pt x="15659" y="23761"/>
                  </a:lnTo>
                  <a:lnTo>
                    <a:pt x="15328" y="23495"/>
                  </a:lnTo>
                  <a:lnTo>
                    <a:pt x="16002" y="23749"/>
                  </a:lnTo>
                  <a:lnTo>
                    <a:pt x="15608" y="23495"/>
                  </a:lnTo>
                  <a:lnTo>
                    <a:pt x="14630" y="22860"/>
                  </a:lnTo>
                  <a:lnTo>
                    <a:pt x="17030" y="23749"/>
                  </a:lnTo>
                  <a:lnTo>
                    <a:pt x="17716" y="24257"/>
                  </a:lnTo>
                  <a:lnTo>
                    <a:pt x="17500" y="23876"/>
                  </a:lnTo>
                  <a:lnTo>
                    <a:pt x="17830" y="23876"/>
                  </a:lnTo>
                  <a:lnTo>
                    <a:pt x="17322" y="22860"/>
                  </a:lnTo>
                  <a:lnTo>
                    <a:pt x="17195" y="22606"/>
                  </a:lnTo>
                  <a:lnTo>
                    <a:pt x="17145" y="22352"/>
                  </a:lnTo>
                  <a:lnTo>
                    <a:pt x="17145" y="22225"/>
                  </a:lnTo>
                  <a:lnTo>
                    <a:pt x="17665" y="22974"/>
                  </a:lnTo>
                  <a:lnTo>
                    <a:pt x="18427" y="22860"/>
                  </a:lnTo>
                  <a:lnTo>
                    <a:pt x="18364" y="22733"/>
                  </a:lnTo>
                  <a:lnTo>
                    <a:pt x="18237" y="22860"/>
                  </a:lnTo>
                  <a:lnTo>
                    <a:pt x="18173" y="22225"/>
                  </a:lnTo>
                  <a:lnTo>
                    <a:pt x="18072" y="21971"/>
                  </a:lnTo>
                  <a:lnTo>
                    <a:pt x="17983" y="21717"/>
                  </a:lnTo>
                  <a:lnTo>
                    <a:pt x="18643" y="21971"/>
                  </a:lnTo>
                  <a:lnTo>
                    <a:pt x="18465" y="22352"/>
                  </a:lnTo>
                  <a:lnTo>
                    <a:pt x="18364" y="22733"/>
                  </a:lnTo>
                  <a:lnTo>
                    <a:pt x="18732" y="22352"/>
                  </a:lnTo>
                  <a:lnTo>
                    <a:pt x="18770" y="22479"/>
                  </a:lnTo>
                  <a:lnTo>
                    <a:pt x="18884" y="22644"/>
                  </a:lnTo>
                  <a:lnTo>
                    <a:pt x="20929" y="23495"/>
                  </a:lnTo>
                  <a:lnTo>
                    <a:pt x="20485" y="22352"/>
                  </a:lnTo>
                  <a:lnTo>
                    <a:pt x="20180" y="21590"/>
                  </a:lnTo>
                  <a:lnTo>
                    <a:pt x="20129" y="21463"/>
                  </a:lnTo>
                  <a:lnTo>
                    <a:pt x="19634" y="20193"/>
                  </a:lnTo>
                  <a:lnTo>
                    <a:pt x="19545" y="19939"/>
                  </a:lnTo>
                  <a:lnTo>
                    <a:pt x="19392" y="19558"/>
                  </a:lnTo>
                  <a:lnTo>
                    <a:pt x="19291" y="19304"/>
                  </a:lnTo>
                  <a:lnTo>
                    <a:pt x="19202" y="19050"/>
                  </a:lnTo>
                  <a:lnTo>
                    <a:pt x="21653" y="20320"/>
                  </a:lnTo>
                  <a:lnTo>
                    <a:pt x="21374" y="20167"/>
                  </a:lnTo>
                  <a:lnTo>
                    <a:pt x="23291" y="19939"/>
                  </a:lnTo>
                  <a:lnTo>
                    <a:pt x="23368" y="19050"/>
                  </a:lnTo>
                  <a:lnTo>
                    <a:pt x="23533" y="17399"/>
                  </a:lnTo>
                  <a:lnTo>
                    <a:pt x="25806" y="17653"/>
                  </a:lnTo>
                  <a:lnTo>
                    <a:pt x="26377" y="17526"/>
                  </a:lnTo>
                  <a:lnTo>
                    <a:pt x="26263" y="17399"/>
                  </a:lnTo>
                  <a:lnTo>
                    <a:pt x="26035" y="17132"/>
                  </a:lnTo>
                  <a:lnTo>
                    <a:pt x="25933" y="16891"/>
                  </a:lnTo>
                  <a:lnTo>
                    <a:pt x="25857" y="16510"/>
                  </a:lnTo>
                  <a:lnTo>
                    <a:pt x="25831" y="16383"/>
                  </a:lnTo>
                  <a:lnTo>
                    <a:pt x="26504" y="17018"/>
                  </a:lnTo>
                  <a:lnTo>
                    <a:pt x="26314" y="16383"/>
                  </a:lnTo>
                  <a:lnTo>
                    <a:pt x="26200" y="16002"/>
                  </a:lnTo>
                  <a:lnTo>
                    <a:pt x="26174" y="15240"/>
                  </a:lnTo>
                  <a:lnTo>
                    <a:pt x="26187" y="14859"/>
                  </a:lnTo>
                  <a:lnTo>
                    <a:pt x="28587" y="16764"/>
                  </a:lnTo>
                  <a:lnTo>
                    <a:pt x="28257" y="15113"/>
                  </a:lnTo>
                  <a:lnTo>
                    <a:pt x="27914" y="14859"/>
                  </a:lnTo>
                  <a:lnTo>
                    <a:pt x="27749" y="14732"/>
                  </a:lnTo>
                  <a:lnTo>
                    <a:pt x="28067" y="14605"/>
                  </a:lnTo>
                  <a:lnTo>
                    <a:pt x="28219" y="13843"/>
                  </a:lnTo>
                  <a:lnTo>
                    <a:pt x="28676" y="14351"/>
                  </a:lnTo>
                  <a:lnTo>
                    <a:pt x="28625" y="14224"/>
                  </a:lnTo>
                  <a:lnTo>
                    <a:pt x="28308" y="13843"/>
                  </a:lnTo>
                  <a:lnTo>
                    <a:pt x="28625" y="13970"/>
                  </a:lnTo>
                  <a:lnTo>
                    <a:pt x="28956" y="14351"/>
                  </a:lnTo>
                  <a:lnTo>
                    <a:pt x="28943" y="13843"/>
                  </a:lnTo>
                  <a:lnTo>
                    <a:pt x="28943" y="13589"/>
                  </a:lnTo>
                  <a:lnTo>
                    <a:pt x="28943" y="13208"/>
                  </a:lnTo>
                  <a:lnTo>
                    <a:pt x="29603" y="12954"/>
                  </a:lnTo>
                  <a:lnTo>
                    <a:pt x="30226" y="14605"/>
                  </a:lnTo>
                  <a:lnTo>
                    <a:pt x="30911" y="14097"/>
                  </a:lnTo>
                  <a:close/>
                </a:path>
                <a:path w="56514" h="46989">
                  <a:moveTo>
                    <a:pt x="31064" y="8255"/>
                  </a:moveTo>
                  <a:lnTo>
                    <a:pt x="30772" y="8077"/>
                  </a:lnTo>
                  <a:lnTo>
                    <a:pt x="30530" y="8255"/>
                  </a:lnTo>
                  <a:lnTo>
                    <a:pt x="31064" y="8255"/>
                  </a:lnTo>
                  <a:close/>
                </a:path>
                <a:path w="56514" h="46989">
                  <a:moveTo>
                    <a:pt x="31127" y="6311"/>
                  </a:moveTo>
                  <a:lnTo>
                    <a:pt x="30937" y="5880"/>
                  </a:lnTo>
                  <a:lnTo>
                    <a:pt x="30695" y="5880"/>
                  </a:lnTo>
                  <a:lnTo>
                    <a:pt x="30048" y="5765"/>
                  </a:lnTo>
                  <a:lnTo>
                    <a:pt x="30010" y="5956"/>
                  </a:lnTo>
                  <a:lnTo>
                    <a:pt x="31127" y="6311"/>
                  </a:lnTo>
                  <a:close/>
                </a:path>
                <a:path w="56514" h="46989">
                  <a:moveTo>
                    <a:pt x="31648" y="10033"/>
                  </a:moveTo>
                  <a:lnTo>
                    <a:pt x="30518" y="8255"/>
                  </a:lnTo>
                  <a:lnTo>
                    <a:pt x="29743" y="7366"/>
                  </a:lnTo>
                  <a:lnTo>
                    <a:pt x="29832" y="7874"/>
                  </a:lnTo>
                  <a:lnTo>
                    <a:pt x="29908" y="8039"/>
                  </a:lnTo>
                  <a:lnTo>
                    <a:pt x="30035" y="8636"/>
                  </a:lnTo>
                  <a:lnTo>
                    <a:pt x="29591" y="8382"/>
                  </a:lnTo>
                  <a:lnTo>
                    <a:pt x="29502" y="7950"/>
                  </a:lnTo>
                  <a:lnTo>
                    <a:pt x="29362" y="7747"/>
                  </a:lnTo>
                  <a:lnTo>
                    <a:pt x="29337" y="8255"/>
                  </a:lnTo>
                  <a:lnTo>
                    <a:pt x="29946" y="8636"/>
                  </a:lnTo>
                  <a:lnTo>
                    <a:pt x="30162" y="8763"/>
                  </a:lnTo>
                  <a:lnTo>
                    <a:pt x="30162" y="9144"/>
                  </a:lnTo>
                  <a:lnTo>
                    <a:pt x="31648" y="10033"/>
                  </a:lnTo>
                  <a:close/>
                </a:path>
                <a:path w="56514" h="46989">
                  <a:moveTo>
                    <a:pt x="33274" y="1854"/>
                  </a:moveTo>
                  <a:lnTo>
                    <a:pt x="33159" y="1270"/>
                  </a:lnTo>
                  <a:lnTo>
                    <a:pt x="32931" y="2032"/>
                  </a:lnTo>
                  <a:lnTo>
                    <a:pt x="33274" y="1854"/>
                  </a:lnTo>
                  <a:close/>
                </a:path>
                <a:path w="56514" h="46989">
                  <a:moveTo>
                    <a:pt x="34201" y="7239"/>
                  </a:moveTo>
                  <a:lnTo>
                    <a:pt x="34048" y="6388"/>
                  </a:lnTo>
                  <a:lnTo>
                    <a:pt x="33985" y="6858"/>
                  </a:lnTo>
                  <a:lnTo>
                    <a:pt x="34099" y="6985"/>
                  </a:lnTo>
                  <a:lnTo>
                    <a:pt x="34201" y="7239"/>
                  </a:lnTo>
                  <a:close/>
                </a:path>
                <a:path w="56514" h="46989">
                  <a:moveTo>
                    <a:pt x="34671" y="7112"/>
                  </a:moveTo>
                  <a:lnTo>
                    <a:pt x="34340" y="7150"/>
                  </a:lnTo>
                  <a:lnTo>
                    <a:pt x="34429" y="7289"/>
                  </a:lnTo>
                  <a:lnTo>
                    <a:pt x="34671" y="7112"/>
                  </a:lnTo>
                  <a:close/>
                </a:path>
                <a:path w="56514" h="46989">
                  <a:moveTo>
                    <a:pt x="34747" y="7924"/>
                  </a:moveTo>
                  <a:lnTo>
                    <a:pt x="34531" y="7467"/>
                  </a:lnTo>
                  <a:lnTo>
                    <a:pt x="34429" y="7289"/>
                  </a:lnTo>
                  <a:lnTo>
                    <a:pt x="34404" y="7467"/>
                  </a:lnTo>
                  <a:lnTo>
                    <a:pt x="34721" y="7988"/>
                  </a:lnTo>
                  <a:close/>
                </a:path>
                <a:path w="56514" h="46989">
                  <a:moveTo>
                    <a:pt x="34772" y="6477"/>
                  </a:moveTo>
                  <a:lnTo>
                    <a:pt x="34658" y="5842"/>
                  </a:lnTo>
                  <a:lnTo>
                    <a:pt x="34582" y="5588"/>
                  </a:lnTo>
                  <a:lnTo>
                    <a:pt x="34645" y="6070"/>
                  </a:lnTo>
                  <a:lnTo>
                    <a:pt x="34772" y="6477"/>
                  </a:lnTo>
                  <a:close/>
                </a:path>
                <a:path w="56514" h="46989">
                  <a:moveTo>
                    <a:pt x="35318" y="8928"/>
                  </a:moveTo>
                  <a:lnTo>
                    <a:pt x="34721" y="7988"/>
                  </a:lnTo>
                  <a:lnTo>
                    <a:pt x="34696" y="8115"/>
                  </a:lnTo>
                  <a:lnTo>
                    <a:pt x="35318" y="8928"/>
                  </a:lnTo>
                  <a:close/>
                </a:path>
                <a:path w="56514" h="46989">
                  <a:moveTo>
                    <a:pt x="35521" y="7137"/>
                  </a:moveTo>
                  <a:lnTo>
                    <a:pt x="35407" y="6807"/>
                  </a:lnTo>
                  <a:lnTo>
                    <a:pt x="35394" y="6946"/>
                  </a:lnTo>
                  <a:lnTo>
                    <a:pt x="35382" y="7124"/>
                  </a:lnTo>
                  <a:lnTo>
                    <a:pt x="35420" y="7289"/>
                  </a:lnTo>
                  <a:lnTo>
                    <a:pt x="35445" y="7454"/>
                  </a:lnTo>
                  <a:lnTo>
                    <a:pt x="35471" y="7594"/>
                  </a:lnTo>
                  <a:lnTo>
                    <a:pt x="35496" y="7721"/>
                  </a:lnTo>
                  <a:lnTo>
                    <a:pt x="35509" y="7289"/>
                  </a:lnTo>
                  <a:lnTo>
                    <a:pt x="35521" y="7137"/>
                  </a:lnTo>
                  <a:close/>
                </a:path>
                <a:path w="56514" h="46989">
                  <a:moveTo>
                    <a:pt x="36055" y="1498"/>
                  </a:moveTo>
                  <a:lnTo>
                    <a:pt x="35826" y="965"/>
                  </a:lnTo>
                  <a:lnTo>
                    <a:pt x="35953" y="1308"/>
                  </a:lnTo>
                  <a:lnTo>
                    <a:pt x="36055" y="1498"/>
                  </a:lnTo>
                  <a:close/>
                </a:path>
                <a:path w="56514" h="46989">
                  <a:moveTo>
                    <a:pt x="36220" y="1778"/>
                  </a:moveTo>
                  <a:lnTo>
                    <a:pt x="36144" y="1651"/>
                  </a:lnTo>
                  <a:lnTo>
                    <a:pt x="36169" y="1778"/>
                  </a:lnTo>
                  <a:close/>
                </a:path>
                <a:path w="56514" h="46989">
                  <a:moveTo>
                    <a:pt x="38138" y="3556"/>
                  </a:moveTo>
                  <a:lnTo>
                    <a:pt x="38112" y="3746"/>
                  </a:lnTo>
                  <a:lnTo>
                    <a:pt x="38138" y="3556"/>
                  </a:lnTo>
                  <a:close/>
                </a:path>
                <a:path w="56514" h="46989">
                  <a:moveTo>
                    <a:pt x="38366" y="8509"/>
                  </a:moveTo>
                  <a:lnTo>
                    <a:pt x="38239" y="8636"/>
                  </a:lnTo>
                  <a:lnTo>
                    <a:pt x="38188" y="8763"/>
                  </a:lnTo>
                  <a:lnTo>
                    <a:pt x="38290" y="8636"/>
                  </a:lnTo>
                  <a:lnTo>
                    <a:pt x="38366" y="8509"/>
                  </a:lnTo>
                  <a:close/>
                </a:path>
                <a:path w="56514" h="46989">
                  <a:moveTo>
                    <a:pt x="38468" y="43815"/>
                  </a:moveTo>
                  <a:lnTo>
                    <a:pt x="38404" y="43662"/>
                  </a:lnTo>
                  <a:lnTo>
                    <a:pt x="38404" y="43815"/>
                  </a:lnTo>
                  <a:close/>
                </a:path>
                <a:path w="56514" h="46989">
                  <a:moveTo>
                    <a:pt x="38646" y="8039"/>
                  </a:moveTo>
                  <a:lnTo>
                    <a:pt x="38354" y="8229"/>
                  </a:lnTo>
                  <a:lnTo>
                    <a:pt x="38239" y="8597"/>
                  </a:lnTo>
                  <a:lnTo>
                    <a:pt x="38646" y="8039"/>
                  </a:lnTo>
                  <a:close/>
                </a:path>
                <a:path w="56514" h="46989">
                  <a:moveTo>
                    <a:pt x="38760" y="7874"/>
                  </a:moveTo>
                  <a:lnTo>
                    <a:pt x="38646" y="8039"/>
                  </a:lnTo>
                  <a:lnTo>
                    <a:pt x="38760" y="7874"/>
                  </a:lnTo>
                  <a:close/>
                </a:path>
                <a:path w="56514" h="46989">
                  <a:moveTo>
                    <a:pt x="38798" y="44196"/>
                  </a:moveTo>
                  <a:lnTo>
                    <a:pt x="38620" y="43815"/>
                  </a:lnTo>
                  <a:lnTo>
                    <a:pt x="38468" y="43815"/>
                  </a:lnTo>
                  <a:lnTo>
                    <a:pt x="38595" y="44069"/>
                  </a:lnTo>
                  <a:lnTo>
                    <a:pt x="38798" y="44196"/>
                  </a:lnTo>
                  <a:close/>
                </a:path>
                <a:path w="56514" h="46989">
                  <a:moveTo>
                    <a:pt x="38887" y="7645"/>
                  </a:moveTo>
                  <a:lnTo>
                    <a:pt x="38633" y="7747"/>
                  </a:lnTo>
                  <a:lnTo>
                    <a:pt x="38823" y="7747"/>
                  </a:lnTo>
                  <a:close/>
                </a:path>
                <a:path w="56514" h="46989">
                  <a:moveTo>
                    <a:pt x="39497" y="35941"/>
                  </a:moveTo>
                  <a:lnTo>
                    <a:pt x="38747" y="36322"/>
                  </a:lnTo>
                  <a:lnTo>
                    <a:pt x="38862" y="36957"/>
                  </a:lnTo>
                  <a:lnTo>
                    <a:pt x="38912" y="36449"/>
                  </a:lnTo>
                  <a:lnTo>
                    <a:pt x="39077" y="36576"/>
                  </a:lnTo>
                  <a:lnTo>
                    <a:pt x="39116" y="37160"/>
                  </a:lnTo>
                  <a:lnTo>
                    <a:pt x="39319" y="36741"/>
                  </a:lnTo>
                  <a:lnTo>
                    <a:pt x="39420" y="36449"/>
                  </a:lnTo>
                  <a:lnTo>
                    <a:pt x="39497" y="35941"/>
                  </a:lnTo>
                  <a:close/>
                </a:path>
                <a:path w="56514" h="46989">
                  <a:moveTo>
                    <a:pt x="39662" y="10287"/>
                  </a:moveTo>
                  <a:close/>
                </a:path>
                <a:path w="56514" h="46989">
                  <a:moveTo>
                    <a:pt x="39852" y="10604"/>
                  </a:moveTo>
                  <a:lnTo>
                    <a:pt x="39687" y="10528"/>
                  </a:lnTo>
                  <a:lnTo>
                    <a:pt x="39662" y="10375"/>
                  </a:lnTo>
                  <a:lnTo>
                    <a:pt x="39573" y="10782"/>
                  </a:lnTo>
                  <a:lnTo>
                    <a:pt x="39852" y="10604"/>
                  </a:lnTo>
                  <a:close/>
                </a:path>
                <a:path w="56514" h="46989">
                  <a:moveTo>
                    <a:pt x="40690" y="36017"/>
                  </a:moveTo>
                  <a:lnTo>
                    <a:pt x="40411" y="35610"/>
                  </a:lnTo>
                  <a:lnTo>
                    <a:pt x="40055" y="35420"/>
                  </a:lnTo>
                  <a:lnTo>
                    <a:pt x="40106" y="35915"/>
                  </a:lnTo>
                  <a:lnTo>
                    <a:pt x="40309" y="35902"/>
                  </a:lnTo>
                  <a:lnTo>
                    <a:pt x="40652" y="36169"/>
                  </a:lnTo>
                  <a:lnTo>
                    <a:pt x="40690" y="36017"/>
                  </a:lnTo>
                  <a:close/>
                </a:path>
                <a:path w="56514" h="46989">
                  <a:moveTo>
                    <a:pt x="40982" y="13970"/>
                  </a:moveTo>
                  <a:lnTo>
                    <a:pt x="40754" y="14122"/>
                  </a:lnTo>
                  <a:lnTo>
                    <a:pt x="40970" y="14236"/>
                  </a:lnTo>
                  <a:lnTo>
                    <a:pt x="40982" y="13970"/>
                  </a:lnTo>
                  <a:close/>
                </a:path>
                <a:path w="56514" h="46989">
                  <a:moveTo>
                    <a:pt x="41617" y="14097"/>
                  </a:moveTo>
                  <a:lnTo>
                    <a:pt x="41617" y="14249"/>
                  </a:lnTo>
                  <a:lnTo>
                    <a:pt x="41617" y="14097"/>
                  </a:lnTo>
                  <a:close/>
                </a:path>
                <a:path w="56514" h="46989">
                  <a:moveTo>
                    <a:pt x="42494" y="17767"/>
                  </a:moveTo>
                  <a:lnTo>
                    <a:pt x="42202" y="17627"/>
                  </a:lnTo>
                  <a:lnTo>
                    <a:pt x="42062" y="17614"/>
                  </a:lnTo>
                  <a:lnTo>
                    <a:pt x="42494" y="17767"/>
                  </a:lnTo>
                  <a:close/>
                </a:path>
                <a:path w="56514" h="46989">
                  <a:moveTo>
                    <a:pt x="43446" y="35814"/>
                  </a:moveTo>
                  <a:lnTo>
                    <a:pt x="43268" y="35560"/>
                  </a:lnTo>
                  <a:lnTo>
                    <a:pt x="43027" y="35179"/>
                  </a:lnTo>
                  <a:lnTo>
                    <a:pt x="42964" y="35433"/>
                  </a:lnTo>
                  <a:lnTo>
                    <a:pt x="43307" y="35915"/>
                  </a:lnTo>
                  <a:lnTo>
                    <a:pt x="43268" y="35623"/>
                  </a:lnTo>
                  <a:lnTo>
                    <a:pt x="43446" y="35814"/>
                  </a:lnTo>
                  <a:close/>
                </a:path>
                <a:path w="56514" h="46989">
                  <a:moveTo>
                    <a:pt x="43522" y="17132"/>
                  </a:moveTo>
                  <a:lnTo>
                    <a:pt x="43040" y="17272"/>
                  </a:lnTo>
                  <a:lnTo>
                    <a:pt x="43243" y="17462"/>
                  </a:lnTo>
                  <a:lnTo>
                    <a:pt x="43522" y="17132"/>
                  </a:lnTo>
                  <a:close/>
                </a:path>
                <a:path w="56514" h="46989">
                  <a:moveTo>
                    <a:pt x="43599" y="17780"/>
                  </a:moveTo>
                  <a:lnTo>
                    <a:pt x="43243" y="17462"/>
                  </a:lnTo>
                  <a:lnTo>
                    <a:pt x="42875" y="17907"/>
                  </a:lnTo>
                  <a:lnTo>
                    <a:pt x="43599" y="17780"/>
                  </a:lnTo>
                  <a:close/>
                </a:path>
                <a:path w="56514" h="46989">
                  <a:moveTo>
                    <a:pt x="44157" y="10033"/>
                  </a:moveTo>
                  <a:lnTo>
                    <a:pt x="43992" y="10134"/>
                  </a:lnTo>
                  <a:lnTo>
                    <a:pt x="44157" y="10033"/>
                  </a:lnTo>
                  <a:close/>
                </a:path>
                <a:path w="56514" h="46989">
                  <a:moveTo>
                    <a:pt x="44234" y="34417"/>
                  </a:moveTo>
                  <a:lnTo>
                    <a:pt x="44119" y="34163"/>
                  </a:lnTo>
                  <a:lnTo>
                    <a:pt x="44145" y="34417"/>
                  </a:lnTo>
                  <a:close/>
                </a:path>
                <a:path w="56514" h="46989">
                  <a:moveTo>
                    <a:pt x="44513" y="20218"/>
                  </a:moveTo>
                  <a:lnTo>
                    <a:pt x="43980" y="20447"/>
                  </a:lnTo>
                  <a:lnTo>
                    <a:pt x="44424" y="20447"/>
                  </a:lnTo>
                  <a:lnTo>
                    <a:pt x="44513" y="20218"/>
                  </a:lnTo>
                  <a:close/>
                </a:path>
                <a:path w="56514" h="46989">
                  <a:moveTo>
                    <a:pt x="44958" y="21158"/>
                  </a:moveTo>
                  <a:lnTo>
                    <a:pt x="44869" y="21297"/>
                  </a:lnTo>
                  <a:lnTo>
                    <a:pt x="44958" y="21158"/>
                  </a:lnTo>
                  <a:close/>
                </a:path>
                <a:path w="56514" h="46989">
                  <a:moveTo>
                    <a:pt x="45008" y="19215"/>
                  </a:moveTo>
                  <a:lnTo>
                    <a:pt x="44843" y="19189"/>
                  </a:lnTo>
                  <a:lnTo>
                    <a:pt x="45008" y="19215"/>
                  </a:lnTo>
                  <a:close/>
                </a:path>
                <a:path w="56514" h="46989">
                  <a:moveTo>
                    <a:pt x="45466" y="24523"/>
                  </a:moveTo>
                  <a:lnTo>
                    <a:pt x="45339" y="24498"/>
                  </a:lnTo>
                  <a:lnTo>
                    <a:pt x="45466" y="24523"/>
                  </a:lnTo>
                  <a:close/>
                </a:path>
                <a:path w="56514" h="46989">
                  <a:moveTo>
                    <a:pt x="45758" y="24396"/>
                  </a:moveTo>
                  <a:lnTo>
                    <a:pt x="45720" y="24257"/>
                  </a:lnTo>
                  <a:lnTo>
                    <a:pt x="45567" y="24257"/>
                  </a:lnTo>
                  <a:lnTo>
                    <a:pt x="45758" y="24396"/>
                  </a:lnTo>
                  <a:close/>
                </a:path>
                <a:path w="56514" h="46989">
                  <a:moveTo>
                    <a:pt x="46101" y="25527"/>
                  </a:moveTo>
                  <a:lnTo>
                    <a:pt x="46012" y="25323"/>
                  </a:lnTo>
                  <a:lnTo>
                    <a:pt x="46101" y="25527"/>
                  </a:lnTo>
                  <a:close/>
                </a:path>
                <a:path w="56514" h="46989">
                  <a:moveTo>
                    <a:pt x="46380" y="12903"/>
                  </a:moveTo>
                  <a:lnTo>
                    <a:pt x="45847" y="13157"/>
                  </a:lnTo>
                  <a:lnTo>
                    <a:pt x="46342" y="12700"/>
                  </a:lnTo>
                  <a:lnTo>
                    <a:pt x="45961" y="12344"/>
                  </a:lnTo>
                  <a:lnTo>
                    <a:pt x="45656" y="13335"/>
                  </a:lnTo>
                  <a:lnTo>
                    <a:pt x="46113" y="13360"/>
                  </a:lnTo>
                  <a:lnTo>
                    <a:pt x="46380" y="12903"/>
                  </a:lnTo>
                  <a:close/>
                </a:path>
                <a:path w="56514" h="46989">
                  <a:moveTo>
                    <a:pt x="46786" y="23545"/>
                  </a:moveTo>
                  <a:close/>
                </a:path>
                <a:path w="56514" h="46989">
                  <a:moveTo>
                    <a:pt x="47802" y="16700"/>
                  </a:moveTo>
                  <a:lnTo>
                    <a:pt x="47777" y="16548"/>
                  </a:lnTo>
                  <a:lnTo>
                    <a:pt x="47320" y="16700"/>
                  </a:lnTo>
                  <a:lnTo>
                    <a:pt x="47675" y="16675"/>
                  </a:lnTo>
                  <a:lnTo>
                    <a:pt x="47802" y="16700"/>
                  </a:lnTo>
                  <a:close/>
                </a:path>
                <a:path w="56514" h="46989">
                  <a:moveTo>
                    <a:pt x="48056" y="16802"/>
                  </a:moveTo>
                  <a:lnTo>
                    <a:pt x="47802" y="16700"/>
                  </a:lnTo>
                  <a:lnTo>
                    <a:pt x="47815" y="16827"/>
                  </a:lnTo>
                  <a:lnTo>
                    <a:pt x="47815" y="16992"/>
                  </a:lnTo>
                  <a:lnTo>
                    <a:pt x="47980" y="17018"/>
                  </a:lnTo>
                  <a:lnTo>
                    <a:pt x="48056" y="16802"/>
                  </a:lnTo>
                  <a:close/>
                </a:path>
                <a:path w="56514" h="46989">
                  <a:moveTo>
                    <a:pt x="48107" y="27305"/>
                  </a:moveTo>
                  <a:lnTo>
                    <a:pt x="47942" y="27305"/>
                  </a:lnTo>
                  <a:lnTo>
                    <a:pt x="48107" y="27305"/>
                  </a:lnTo>
                  <a:close/>
                </a:path>
                <a:path w="56514" h="46989">
                  <a:moveTo>
                    <a:pt x="48120" y="32245"/>
                  </a:moveTo>
                  <a:lnTo>
                    <a:pt x="47929" y="32207"/>
                  </a:lnTo>
                  <a:lnTo>
                    <a:pt x="48069" y="32334"/>
                  </a:lnTo>
                  <a:close/>
                </a:path>
                <a:path w="56514" h="46989">
                  <a:moveTo>
                    <a:pt x="48361" y="25273"/>
                  </a:moveTo>
                  <a:lnTo>
                    <a:pt x="48234" y="25400"/>
                  </a:lnTo>
                  <a:lnTo>
                    <a:pt x="48361" y="25273"/>
                  </a:lnTo>
                  <a:close/>
                </a:path>
                <a:path w="56514" h="46989">
                  <a:moveTo>
                    <a:pt x="48450" y="32131"/>
                  </a:moveTo>
                  <a:lnTo>
                    <a:pt x="48425" y="31940"/>
                  </a:lnTo>
                  <a:lnTo>
                    <a:pt x="47777" y="31076"/>
                  </a:lnTo>
                  <a:lnTo>
                    <a:pt x="47879" y="31356"/>
                  </a:lnTo>
                  <a:lnTo>
                    <a:pt x="48450" y="32131"/>
                  </a:lnTo>
                  <a:close/>
                </a:path>
                <a:path w="56514" h="46989">
                  <a:moveTo>
                    <a:pt x="48679" y="27813"/>
                  </a:moveTo>
                  <a:lnTo>
                    <a:pt x="48488" y="27686"/>
                  </a:lnTo>
                  <a:lnTo>
                    <a:pt x="48006" y="27355"/>
                  </a:lnTo>
                  <a:lnTo>
                    <a:pt x="46736" y="27940"/>
                  </a:lnTo>
                  <a:lnTo>
                    <a:pt x="47434" y="28067"/>
                  </a:lnTo>
                  <a:lnTo>
                    <a:pt x="48069" y="27686"/>
                  </a:lnTo>
                  <a:lnTo>
                    <a:pt x="47904" y="27813"/>
                  </a:lnTo>
                  <a:lnTo>
                    <a:pt x="48679" y="27813"/>
                  </a:lnTo>
                  <a:close/>
                </a:path>
                <a:path w="56514" h="46989">
                  <a:moveTo>
                    <a:pt x="48679" y="25425"/>
                  </a:moveTo>
                  <a:lnTo>
                    <a:pt x="48348" y="25387"/>
                  </a:lnTo>
                  <a:lnTo>
                    <a:pt x="48348" y="25527"/>
                  </a:lnTo>
                  <a:lnTo>
                    <a:pt x="48679" y="25425"/>
                  </a:lnTo>
                  <a:close/>
                </a:path>
                <a:path w="56514" h="46989">
                  <a:moveTo>
                    <a:pt x="49237" y="31267"/>
                  </a:moveTo>
                  <a:lnTo>
                    <a:pt x="49110" y="31153"/>
                  </a:lnTo>
                  <a:lnTo>
                    <a:pt x="49237" y="31267"/>
                  </a:lnTo>
                  <a:close/>
                </a:path>
                <a:path w="56514" h="46989">
                  <a:moveTo>
                    <a:pt x="49263" y="31178"/>
                  </a:moveTo>
                  <a:lnTo>
                    <a:pt x="49110" y="31153"/>
                  </a:lnTo>
                  <a:lnTo>
                    <a:pt x="49263" y="31178"/>
                  </a:lnTo>
                  <a:close/>
                </a:path>
                <a:path w="56514" h="46989">
                  <a:moveTo>
                    <a:pt x="50457" y="31369"/>
                  </a:moveTo>
                  <a:lnTo>
                    <a:pt x="49809" y="30988"/>
                  </a:lnTo>
                  <a:lnTo>
                    <a:pt x="49352" y="30988"/>
                  </a:lnTo>
                  <a:lnTo>
                    <a:pt x="49199" y="30861"/>
                  </a:lnTo>
                  <a:lnTo>
                    <a:pt x="48920" y="30607"/>
                  </a:lnTo>
                  <a:lnTo>
                    <a:pt x="48895" y="30734"/>
                  </a:lnTo>
                  <a:lnTo>
                    <a:pt x="48768" y="30734"/>
                  </a:lnTo>
                  <a:lnTo>
                    <a:pt x="49682" y="31369"/>
                  </a:lnTo>
                  <a:lnTo>
                    <a:pt x="50457" y="31369"/>
                  </a:lnTo>
                  <a:close/>
                </a:path>
                <a:path w="56514" h="46989">
                  <a:moveTo>
                    <a:pt x="52527" y="21590"/>
                  </a:moveTo>
                  <a:lnTo>
                    <a:pt x="52044" y="21590"/>
                  </a:lnTo>
                  <a:lnTo>
                    <a:pt x="51701" y="21831"/>
                  </a:lnTo>
                  <a:lnTo>
                    <a:pt x="52527" y="21590"/>
                  </a:lnTo>
                  <a:close/>
                </a:path>
                <a:path w="56514" h="46989">
                  <a:moveTo>
                    <a:pt x="53301" y="22936"/>
                  </a:moveTo>
                  <a:lnTo>
                    <a:pt x="53022" y="22821"/>
                  </a:lnTo>
                  <a:lnTo>
                    <a:pt x="53301" y="22936"/>
                  </a:lnTo>
                  <a:close/>
                </a:path>
                <a:path w="56514" h="46989">
                  <a:moveTo>
                    <a:pt x="55118" y="26162"/>
                  </a:moveTo>
                  <a:lnTo>
                    <a:pt x="54775" y="26289"/>
                  </a:lnTo>
                  <a:lnTo>
                    <a:pt x="54952" y="26466"/>
                  </a:lnTo>
                  <a:lnTo>
                    <a:pt x="55118" y="26162"/>
                  </a:lnTo>
                  <a:close/>
                </a:path>
                <a:path w="56514" h="46989">
                  <a:moveTo>
                    <a:pt x="55257" y="34671"/>
                  </a:moveTo>
                  <a:lnTo>
                    <a:pt x="55067" y="34899"/>
                  </a:lnTo>
                  <a:lnTo>
                    <a:pt x="54851" y="35102"/>
                  </a:lnTo>
                  <a:lnTo>
                    <a:pt x="54622" y="35280"/>
                  </a:lnTo>
                  <a:lnTo>
                    <a:pt x="54851" y="35153"/>
                  </a:lnTo>
                  <a:lnTo>
                    <a:pt x="55092" y="34937"/>
                  </a:lnTo>
                  <a:lnTo>
                    <a:pt x="55257" y="34671"/>
                  </a:lnTo>
                  <a:close/>
                </a:path>
                <a:path w="56514" h="46989">
                  <a:moveTo>
                    <a:pt x="55651" y="27305"/>
                  </a:moveTo>
                  <a:lnTo>
                    <a:pt x="54952" y="26466"/>
                  </a:lnTo>
                  <a:lnTo>
                    <a:pt x="54622" y="27051"/>
                  </a:lnTo>
                  <a:lnTo>
                    <a:pt x="54521" y="27622"/>
                  </a:lnTo>
                  <a:lnTo>
                    <a:pt x="55651" y="27305"/>
                  </a:lnTo>
                  <a:close/>
                </a:path>
                <a:path w="56514" h="46989">
                  <a:moveTo>
                    <a:pt x="55803" y="33147"/>
                  </a:moveTo>
                  <a:lnTo>
                    <a:pt x="55664" y="32512"/>
                  </a:lnTo>
                  <a:lnTo>
                    <a:pt x="55486" y="31877"/>
                  </a:lnTo>
                  <a:lnTo>
                    <a:pt x="55333" y="31496"/>
                  </a:lnTo>
                  <a:lnTo>
                    <a:pt x="49860" y="31496"/>
                  </a:lnTo>
                  <a:lnTo>
                    <a:pt x="49466" y="31496"/>
                  </a:lnTo>
                  <a:lnTo>
                    <a:pt x="50050" y="31877"/>
                  </a:lnTo>
                  <a:lnTo>
                    <a:pt x="49872" y="32004"/>
                  </a:lnTo>
                  <a:lnTo>
                    <a:pt x="49771" y="32131"/>
                  </a:lnTo>
                  <a:lnTo>
                    <a:pt x="50457" y="32512"/>
                  </a:lnTo>
                  <a:lnTo>
                    <a:pt x="48602" y="31623"/>
                  </a:lnTo>
                  <a:lnTo>
                    <a:pt x="49504" y="33401"/>
                  </a:lnTo>
                  <a:lnTo>
                    <a:pt x="48082" y="32385"/>
                  </a:lnTo>
                  <a:lnTo>
                    <a:pt x="47840" y="32766"/>
                  </a:lnTo>
                  <a:lnTo>
                    <a:pt x="47510" y="33147"/>
                  </a:lnTo>
                  <a:lnTo>
                    <a:pt x="47180" y="33401"/>
                  </a:lnTo>
                  <a:lnTo>
                    <a:pt x="47104" y="33274"/>
                  </a:lnTo>
                  <a:lnTo>
                    <a:pt x="47129" y="33147"/>
                  </a:lnTo>
                  <a:lnTo>
                    <a:pt x="46393" y="32893"/>
                  </a:lnTo>
                  <a:lnTo>
                    <a:pt x="47675" y="34798"/>
                  </a:lnTo>
                  <a:lnTo>
                    <a:pt x="46824" y="34544"/>
                  </a:lnTo>
                  <a:lnTo>
                    <a:pt x="46520" y="34290"/>
                  </a:lnTo>
                  <a:lnTo>
                    <a:pt x="46088" y="33909"/>
                  </a:lnTo>
                  <a:lnTo>
                    <a:pt x="46863" y="33909"/>
                  </a:lnTo>
                  <a:lnTo>
                    <a:pt x="46520" y="33782"/>
                  </a:lnTo>
                  <a:lnTo>
                    <a:pt x="45529" y="32004"/>
                  </a:lnTo>
                  <a:lnTo>
                    <a:pt x="45986" y="34290"/>
                  </a:lnTo>
                  <a:lnTo>
                    <a:pt x="45224" y="33528"/>
                  </a:lnTo>
                  <a:lnTo>
                    <a:pt x="45123" y="33274"/>
                  </a:lnTo>
                  <a:lnTo>
                    <a:pt x="44538" y="32893"/>
                  </a:lnTo>
                  <a:lnTo>
                    <a:pt x="44792" y="34290"/>
                  </a:lnTo>
                  <a:lnTo>
                    <a:pt x="44234" y="34417"/>
                  </a:lnTo>
                  <a:lnTo>
                    <a:pt x="44132" y="35306"/>
                  </a:lnTo>
                  <a:lnTo>
                    <a:pt x="43599" y="36068"/>
                  </a:lnTo>
                  <a:lnTo>
                    <a:pt x="43510" y="36449"/>
                  </a:lnTo>
                  <a:lnTo>
                    <a:pt x="43307" y="36703"/>
                  </a:lnTo>
                  <a:lnTo>
                    <a:pt x="42989" y="36322"/>
                  </a:lnTo>
                  <a:lnTo>
                    <a:pt x="42532" y="36068"/>
                  </a:lnTo>
                  <a:lnTo>
                    <a:pt x="42151" y="35433"/>
                  </a:lnTo>
                  <a:lnTo>
                    <a:pt x="42519" y="35179"/>
                  </a:lnTo>
                  <a:lnTo>
                    <a:pt x="41859" y="34290"/>
                  </a:lnTo>
                  <a:lnTo>
                    <a:pt x="42037" y="35433"/>
                  </a:lnTo>
                  <a:lnTo>
                    <a:pt x="41744" y="35306"/>
                  </a:lnTo>
                  <a:lnTo>
                    <a:pt x="41579" y="34925"/>
                  </a:lnTo>
                  <a:lnTo>
                    <a:pt x="41224" y="35179"/>
                  </a:lnTo>
                  <a:lnTo>
                    <a:pt x="41097" y="35433"/>
                  </a:lnTo>
                  <a:lnTo>
                    <a:pt x="41516" y="36449"/>
                  </a:lnTo>
                  <a:lnTo>
                    <a:pt x="40843" y="36576"/>
                  </a:lnTo>
                  <a:lnTo>
                    <a:pt x="41059" y="36957"/>
                  </a:lnTo>
                  <a:lnTo>
                    <a:pt x="41173" y="38100"/>
                  </a:lnTo>
                  <a:lnTo>
                    <a:pt x="40855" y="37338"/>
                  </a:lnTo>
                  <a:lnTo>
                    <a:pt x="40487" y="36449"/>
                  </a:lnTo>
                  <a:lnTo>
                    <a:pt x="40487" y="37338"/>
                  </a:lnTo>
                  <a:lnTo>
                    <a:pt x="39903" y="36322"/>
                  </a:lnTo>
                  <a:lnTo>
                    <a:pt x="39535" y="37719"/>
                  </a:lnTo>
                  <a:lnTo>
                    <a:pt x="39204" y="38100"/>
                  </a:lnTo>
                  <a:lnTo>
                    <a:pt x="39141" y="37630"/>
                  </a:lnTo>
                  <a:lnTo>
                    <a:pt x="38963" y="38227"/>
                  </a:lnTo>
                  <a:lnTo>
                    <a:pt x="38481" y="38354"/>
                  </a:lnTo>
                  <a:lnTo>
                    <a:pt x="37668" y="36195"/>
                  </a:lnTo>
                  <a:lnTo>
                    <a:pt x="37045" y="38354"/>
                  </a:lnTo>
                  <a:lnTo>
                    <a:pt x="36779" y="37973"/>
                  </a:lnTo>
                  <a:lnTo>
                    <a:pt x="36004" y="36830"/>
                  </a:lnTo>
                  <a:lnTo>
                    <a:pt x="35509" y="37973"/>
                  </a:lnTo>
                  <a:lnTo>
                    <a:pt x="34239" y="37084"/>
                  </a:lnTo>
                  <a:lnTo>
                    <a:pt x="33324" y="37592"/>
                  </a:lnTo>
                  <a:lnTo>
                    <a:pt x="34328" y="39243"/>
                  </a:lnTo>
                  <a:lnTo>
                    <a:pt x="33705" y="38582"/>
                  </a:lnTo>
                  <a:lnTo>
                    <a:pt x="33705" y="39624"/>
                  </a:lnTo>
                  <a:lnTo>
                    <a:pt x="33616" y="39751"/>
                  </a:lnTo>
                  <a:lnTo>
                    <a:pt x="33464" y="39624"/>
                  </a:lnTo>
                  <a:lnTo>
                    <a:pt x="33134" y="39370"/>
                  </a:lnTo>
                  <a:lnTo>
                    <a:pt x="32918" y="39052"/>
                  </a:lnTo>
                  <a:lnTo>
                    <a:pt x="33451" y="39560"/>
                  </a:lnTo>
                  <a:lnTo>
                    <a:pt x="33286" y="39255"/>
                  </a:lnTo>
                  <a:lnTo>
                    <a:pt x="33337" y="38506"/>
                  </a:lnTo>
                  <a:lnTo>
                    <a:pt x="33629" y="39116"/>
                  </a:lnTo>
                  <a:lnTo>
                    <a:pt x="33705" y="39624"/>
                  </a:lnTo>
                  <a:lnTo>
                    <a:pt x="33705" y="38582"/>
                  </a:lnTo>
                  <a:lnTo>
                    <a:pt x="33375" y="38214"/>
                  </a:lnTo>
                  <a:lnTo>
                    <a:pt x="33223" y="38061"/>
                  </a:lnTo>
                  <a:lnTo>
                    <a:pt x="33045" y="37846"/>
                  </a:lnTo>
                  <a:lnTo>
                    <a:pt x="33096" y="37985"/>
                  </a:lnTo>
                  <a:lnTo>
                    <a:pt x="32816" y="37820"/>
                  </a:lnTo>
                  <a:lnTo>
                    <a:pt x="33274" y="38379"/>
                  </a:lnTo>
                  <a:lnTo>
                    <a:pt x="32804" y="38874"/>
                  </a:lnTo>
                  <a:lnTo>
                    <a:pt x="32727" y="38735"/>
                  </a:lnTo>
                  <a:lnTo>
                    <a:pt x="32537" y="38227"/>
                  </a:lnTo>
                  <a:lnTo>
                    <a:pt x="32702" y="38227"/>
                  </a:lnTo>
                  <a:lnTo>
                    <a:pt x="32575" y="37846"/>
                  </a:lnTo>
                  <a:lnTo>
                    <a:pt x="32423" y="37719"/>
                  </a:lnTo>
                  <a:lnTo>
                    <a:pt x="32397" y="37592"/>
                  </a:lnTo>
                  <a:lnTo>
                    <a:pt x="32296" y="36957"/>
                  </a:lnTo>
                  <a:lnTo>
                    <a:pt x="32232" y="36639"/>
                  </a:lnTo>
                  <a:lnTo>
                    <a:pt x="32346" y="37592"/>
                  </a:lnTo>
                  <a:lnTo>
                    <a:pt x="32270" y="37338"/>
                  </a:lnTo>
                  <a:lnTo>
                    <a:pt x="32308" y="37592"/>
                  </a:lnTo>
                  <a:lnTo>
                    <a:pt x="32372" y="38735"/>
                  </a:lnTo>
                  <a:lnTo>
                    <a:pt x="32270" y="39370"/>
                  </a:lnTo>
                  <a:lnTo>
                    <a:pt x="32258" y="38862"/>
                  </a:lnTo>
                  <a:lnTo>
                    <a:pt x="32258" y="38481"/>
                  </a:lnTo>
                  <a:lnTo>
                    <a:pt x="32245" y="37719"/>
                  </a:lnTo>
                  <a:lnTo>
                    <a:pt x="32232" y="37084"/>
                  </a:lnTo>
                  <a:lnTo>
                    <a:pt x="32219" y="36626"/>
                  </a:lnTo>
                  <a:lnTo>
                    <a:pt x="32181" y="37084"/>
                  </a:lnTo>
                  <a:lnTo>
                    <a:pt x="32118" y="37719"/>
                  </a:lnTo>
                  <a:lnTo>
                    <a:pt x="32156" y="37249"/>
                  </a:lnTo>
                  <a:lnTo>
                    <a:pt x="31534" y="38481"/>
                  </a:lnTo>
                  <a:lnTo>
                    <a:pt x="31623" y="38100"/>
                  </a:lnTo>
                  <a:lnTo>
                    <a:pt x="31724" y="37846"/>
                  </a:lnTo>
                  <a:lnTo>
                    <a:pt x="31826" y="37465"/>
                  </a:lnTo>
                  <a:lnTo>
                    <a:pt x="31584" y="37719"/>
                  </a:lnTo>
                  <a:lnTo>
                    <a:pt x="31267" y="37973"/>
                  </a:lnTo>
                  <a:lnTo>
                    <a:pt x="31000" y="38100"/>
                  </a:lnTo>
                  <a:lnTo>
                    <a:pt x="30289" y="37846"/>
                  </a:lnTo>
                  <a:lnTo>
                    <a:pt x="30353" y="37465"/>
                  </a:lnTo>
                  <a:lnTo>
                    <a:pt x="30467" y="37249"/>
                  </a:lnTo>
                  <a:lnTo>
                    <a:pt x="30721" y="36957"/>
                  </a:lnTo>
                  <a:lnTo>
                    <a:pt x="30505" y="36957"/>
                  </a:lnTo>
                  <a:lnTo>
                    <a:pt x="29946" y="37465"/>
                  </a:lnTo>
                  <a:lnTo>
                    <a:pt x="30086" y="36957"/>
                  </a:lnTo>
                  <a:lnTo>
                    <a:pt x="30213" y="36830"/>
                  </a:lnTo>
                  <a:lnTo>
                    <a:pt x="30353" y="36741"/>
                  </a:lnTo>
                  <a:lnTo>
                    <a:pt x="30391" y="36576"/>
                  </a:lnTo>
                  <a:lnTo>
                    <a:pt x="29527" y="36957"/>
                  </a:lnTo>
                  <a:lnTo>
                    <a:pt x="29527" y="36576"/>
                  </a:lnTo>
                  <a:lnTo>
                    <a:pt x="29756" y="36449"/>
                  </a:lnTo>
                  <a:lnTo>
                    <a:pt x="29997" y="36322"/>
                  </a:lnTo>
                  <a:lnTo>
                    <a:pt x="29718" y="35306"/>
                  </a:lnTo>
                  <a:lnTo>
                    <a:pt x="28155" y="36322"/>
                  </a:lnTo>
                  <a:lnTo>
                    <a:pt x="27368" y="36068"/>
                  </a:lnTo>
                  <a:lnTo>
                    <a:pt x="28143" y="35179"/>
                  </a:lnTo>
                  <a:lnTo>
                    <a:pt x="28168" y="34798"/>
                  </a:lnTo>
                  <a:lnTo>
                    <a:pt x="27901" y="33909"/>
                  </a:lnTo>
                  <a:lnTo>
                    <a:pt x="27825" y="33528"/>
                  </a:lnTo>
                  <a:lnTo>
                    <a:pt x="27736" y="33401"/>
                  </a:lnTo>
                  <a:lnTo>
                    <a:pt x="27355" y="32893"/>
                  </a:lnTo>
                  <a:lnTo>
                    <a:pt x="25958" y="33401"/>
                  </a:lnTo>
                  <a:lnTo>
                    <a:pt x="25234" y="33235"/>
                  </a:lnTo>
                  <a:lnTo>
                    <a:pt x="25234" y="40386"/>
                  </a:lnTo>
                  <a:lnTo>
                    <a:pt x="24777" y="40995"/>
                  </a:lnTo>
                  <a:lnTo>
                    <a:pt x="24752" y="40640"/>
                  </a:lnTo>
                  <a:lnTo>
                    <a:pt x="25234" y="40386"/>
                  </a:lnTo>
                  <a:lnTo>
                    <a:pt x="25234" y="33235"/>
                  </a:lnTo>
                  <a:lnTo>
                    <a:pt x="24879" y="33147"/>
                  </a:lnTo>
                  <a:lnTo>
                    <a:pt x="24968" y="32893"/>
                  </a:lnTo>
                  <a:lnTo>
                    <a:pt x="25057" y="32639"/>
                  </a:lnTo>
                  <a:lnTo>
                    <a:pt x="25146" y="32385"/>
                  </a:lnTo>
                  <a:lnTo>
                    <a:pt x="25387" y="31750"/>
                  </a:lnTo>
                  <a:lnTo>
                    <a:pt x="23749" y="31369"/>
                  </a:lnTo>
                  <a:lnTo>
                    <a:pt x="23723" y="31242"/>
                  </a:lnTo>
                  <a:lnTo>
                    <a:pt x="23660" y="30861"/>
                  </a:lnTo>
                  <a:lnTo>
                    <a:pt x="23545" y="30099"/>
                  </a:lnTo>
                  <a:lnTo>
                    <a:pt x="23507" y="30353"/>
                  </a:lnTo>
                  <a:lnTo>
                    <a:pt x="22834" y="30861"/>
                  </a:lnTo>
                  <a:lnTo>
                    <a:pt x="22618" y="30861"/>
                  </a:lnTo>
                  <a:lnTo>
                    <a:pt x="22631" y="30480"/>
                  </a:lnTo>
                  <a:lnTo>
                    <a:pt x="21526" y="31242"/>
                  </a:lnTo>
                  <a:lnTo>
                    <a:pt x="22047" y="30607"/>
                  </a:lnTo>
                  <a:lnTo>
                    <a:pt x="22364" y="30226"/>
                  </a:lnTo>
                  <a:lnTo>
                    <a:pt x="22415" y="30353"/>
                  </a:lnTo>
                  <a:lnTo>
                    <a:pt x="23088" y="29337"/>
                  </a:lnTo>
                  <a:lnTo>
                    <a:pt x="22517" y="29210"/>
                  </a:lnTo>
                  <a:lnTo>
                    <a:pt x="22250" y="28956"/>
                  </a:lnTo>
                  <a:lnTo>
                    <a:pt x="21145" y="30226"/>
                  </a:lnTo>
                  <a:lnTo>
                    <a:pt x="21348" y="29591"/>
                  </a:lnTo>
                  <a:lnTo>
                    <a:pt x="21463" y="29210"/>
                  </a:lnTo>
                  <a:lnTo>
                    <a:pt x="21577" y="28867"/>
                  </a:lnTo>
                  <a:lnTo>
                    <a:pt x="21945" y="28765"/>
                  </a:lnTo>
                  <a:lnTo>
                    <a:pt x="21602" y="28765"/>
                  </a:lnTo>
                  <a:lnTo>
                    <a:pt x="21958" y="27686"/>
                  </a:lnTo>
                  <a:lnTo>
                    <a:pt x="18669" y="29210"/>
                  </a:lnTo>
                  <a:lnTo>
                    <a:pt x="19507" y="27432"/>
                  </a:lnTo>
                  <a:lnTo>
                    <a:pt x="19634" y="27178"/>
                  </a:lnTo>
                  <a:lnTo>
                    <a:pt x="19189" y="27432"/>
                  </a:lnTo>
                  <a:lnTo>
                    <a:pt x="19075" y="27305"/>
                  </a:lnTo>
                  <a:lnTo>
                    <a:pt x="18973" y="27178"/>
                  </a:lnTo>
                  <a:lnTo>
                    <a:pt x="18542" y="27305"/>
                  </a:lnTo>
                  <a:lnTo>
                    <a:pt x="18757" y="27051"/>
                  </a:lnTo>
                  <a:lnTo>
                    <a:pt x="18986" y="26797"/>
                  </a:lnTo>
                  <a:lnTo>
                    <a:pt x="18872" y="26289"/>
                  </a:lnTo>
                  <a:lnTo>
                    <a:pt x="18796" y="26162"/>
                  </a:lnTo>
                  <a:lnTo>
                    <a:pt x="18554" y="25908"/>
                  </a:lnTo>
                  <a:lnTo>
                    <a:pt x="18326" y="25908"/>
                  </a:lnTo>
                  <a:lnTo>
                    <a:pt x="18440" y="25781"/>
                  </a:lnTo>
                  <a:lnTo>
                    <a:pt x="18211" y="25908"/>
                  </a:lnTo>
                  <a:lnTo>
                    <a:pt x="16751" y="27051"/>
                  </a:lnTo>
                  <a:lnTo>
                    <a:pt x="16484" y="26924"/>
                  </a:lnTo>
                  <a:lnTo>
                    <a:pt x="17614" y="26162"/>
                  </a:lnTo>
                  <a:lnTo>
                    <a:pt x="17462" y="26035"/>
                  </a:lnTo>
                  <a:lnTo>
                    <a:pt x="6692" y="26035"/>
                  </a:lnTo>
                  <a:lnTo>
                    <a:pt x="6134" y="26035"/>
                  </a:lnTo>
                  <a:lnTo>
                    <a:pt x="6311" y="26543"/>
                  </a:lnTo>
                  <a:lnTo>
                    <a:pt x="9664" y="26162"/>
                  </a:lnTo>
                  <a:lnTo>
                    <a:pt x="9004" y="26797"/>
                  </a:lnTo>
                  <a:lnTo>
                    <a:pt x="8674" y="26797"/>
                  </a:lnTo>
                  <a:lnTo>
                    <a:pt x="9677" y="27940"/>
                  </a:lnTo>
                  <a:lnTo>
                    <a:pt x="11950" y="28702"/>
                  </a:lnTo>
                  <a:lnTo>
                    <a:pt x="11823" y="30353"/>
                  </a:lnTo>
                  <a:lnTo>
                    <a:pt x="13081" y="29591"/>
                  </a:lnTo>
                  <a:lnTo>
                    <a:pt x="12865" y="31877"/>
                  </a:lnTo>
                  <a:lnTo>
                    <a:pt x="14211" y="30607"/>
                  </a:lnTo>
                  <a:lnTo>
                    <a:pt x="14249" y="31877"/>
                  </a:lnTo>
                  <a:lnTo>
                    <a:pt x="13804" y="31877"/>
                  </a:lnTo>
                  <a:lnTo>
                    <a:pt x="14122" y="33020"/>
                  </a:lnTo>
                  <a:lnTo>
                    <a:pt x="14249" y="33147"/>
                  </a:lnTo>
                  <a:lnTo>
                    <a:pt x="15125" y="32385"/>
                  </a:lnTo>
                  <a:lnTo>
                    <a:pt x="15468" y="32385"/>
                  </a:lnTo>
                  <a:lnTo>
                    <a:pt x="14859" y="33147"/>
                  </a:lnTo>
                  <a:lnTo>
                    <a:pt x="15811" y="32639"/>
                  </a:lnTo>
                  <a:lnTo>
                    <a:pt x="15240" y="33655"/>
                  </a:lnTo>
                  <a:lnTo>
                    <a:pt x="15608" y="33655"/>
                  </a:lnTo>
                  <a:lnTo>
                    <a:pt x="15748" y="33553"/>
                  </a:lnTo>
                  <a:lnTo>
                    <a:pt x="15621" y="33566"/>
                  </a:lnTo>
                  <a:lnTo>
                    <a:pt x="15697" y="33147"/>
                  </a:lnTo>
                  <a:lnTo>
                    <a:pt x="15900" y="32893"/>
                  </a:lnTo>
                  <a:lnTo>
                    <a:pt x="16497" y="32893"/>
                  </a:lnTo>
                  <a:lnTo>
                    <a:pt x="16256" y="34163"/>
                  </a:lnTo>
                  <a:lnTo>
                    <a:pt x="15951" y="34544"/>
                  </a:lnTo>
                  <a:lnTo>
                    <a:pt x="17246" y="34544"/>
                  </a:lnTo>
                  <a:lnTo>
                    <a:pt x="17056" y="34721"/>
                  </a:lnTo>
                  <a:lnTo>
                    <a:pt x="17551" y="34544"/>
                  </a:lnTo>
                  <a:lnTo>
                    <a:pt x="15925" y="35687"/>
                  </a:lnTo>
                  <a:lnTo>
                    <a:pt x="16878" y="35433"/>
                  </a:lnTo>
                  <a:lnTo>
                    <a:pt x="16967" y="35179"/>
                  </a:lnTo>
                  <a:lnTo>
                    <a:pt x="17284" y="34925"/>
                  </a:lnTo>
                  <a:lnTo>
                    <a:pt x="17411" y="34798"/>
                  </a:lnTo>
                  <a:lnTo>
                    <a:pt x="17233" y="35433"/>
                  </a:lnTo>
                  <a:lnTo>
                    <a:pt x="17640" y="35814"/>
                  </a:lnTo>
                  <a:lnTo>
                    <a:pt x="18122" y="35941"/>
                  </a:lnTo>
                  <a:lnTo>
                    <a:pt x="17805" y="36182"/>
                  </a:lnTo>
                  <a:lnTo>
                    <a:pt x="17716" y="36449"/>
                  </a:lnTo>
                  <a:lnTo>
                    <a:pt x="18097" y="36957"/>
                  </a:lnTo>
                  <a:lnTo>
                    <a:pt x="19050" y="37211"/>
                  </a:lnTo>
                  <a:lnTo>
                    <a:pt x="19685" y="37719"/>
                  </a:lnTo>
                  <a:lnTo>
                    <a:pt x="19761" y="37211"/>
                  </a:lnTo>
                  <a:lnTo>
                    <a:pt x="20459" y="36449"/>
                  </a:lnTo>
                  <a:lnTo>
                    <a:pt x="20713" y="36576"/>
                  </a:lnTo>
                  <a:lnTo>
                    <a:pt x="20599" y="36741"/>
                  </a:lnTo>
                  <a:lnTo>
                    <a:pt x="20929" y="36576"/>
                  </a:lnTo>
                  <a:lnTo>
                    <a:pt x="21018" y="37020"/>
                  </a:lnTo>
                  <a:lnTo>
                    <a:pt x="20345" y="37592"/>
                  </a:lnTo>
                  <a:lnTo>
                    <a:pt x="19989" y="37719"/>
                  </a:lnTo>
                  <a:lnTo>
                    <a:pt x="20510" y="37719"/>
                  </a:lnTo>
                  <a:lnTo>
                    <a:pt x="20332" y="37973"/>
                  </a:lnTo>
                  <a:lnTo>
                    <a:pt x="20154" y="37973"/>
                  </a:lnTo>
                  <a:lnTo>
                    <a:pt x="19888" y="38354"/>
                  </a:lnTo>
                  <a:lnTo>
                    <a:pt x="20320" y="38049"/>
                  </a:lnTo>
                  <a:lnTo>
                    <a:pt x="20307" y="38227"/>
                  </a:lnTo>
                  <a:lnTo>
                    <a:pt x="19735" y="39497"/>
                  </a:lnTo>
                  <a:lnTo>
                    <a:pt x="20624" y="38862"/>
                  </a:lnTo>
                  <a:lnTo>
                    <a:pt x="20447" y="39116"/>
                  </a:lnTo>
                  <a:lnTo>
                    <a:pt x="21094" y="39624"/>
                  </a:lnTo>
                  <a:lnTo>
                    <a:pt x="21602" y="39624"/>
                  </a:lnTo>
                  <a:lnTo>
                    <a:pt x="22174" y="40132"/>
                  </a:lnTo>
                  <a:lnTo>
                    <a:pt x="22758" y="39370"/>
                  </a:lnTo>
                  <a:lnTo>
                    <a:pt x="22834" y="39751"/>
                  </a:lnTo>
                  <a:lnTo>
                    <a:pt x="23444" y="39370"/>
                  </a:lnTo>
                  <a:lnTo>
                    <a:pt x="23545" y="39624"/>
                  </a:lnTo>
                  <a:lnTo>
                    <a:pt x="23647" y="40767"/>
                  </a:lnTo>
                  <a:lnTo>
                    <a:pt x="24180" y="41148"/>
                  </a:lnTo>
                  <a:lnTo>
                    <a:pt x="24790" y="41148"/>
                  </a:lnTo>
                  <a:lnTo>
                    <a:pt x="25273" y="41402"/>
                  </a:lnTo>
                  <a:lnTo>
                    <a:pt x="24663" y="41656"/>
                  </a:lnTo>
                  <a:lnTo>
                    <a:pt x="25501" y="42164"/>
                  </a:lnTo>
                  <a:lnTo>
                    <a:pt x="26644" y="42291"/>
                  </a:lnTo>
                  <a:lnTo>
                    <a:pt x="26720" y="42037"/>
                  </a:lnTo>
                  <a:lnTo>
                    <a:pt x="26771" y="41783"/>
                  </a:lnTo>
                  <a:lnTo>
                    <a:pt x="26987" y="41529"/>
                  </a:lnTo>
                  <a:lnTo>
                    <a:pt x="27203" y="41656"/>
                  </a:lnTo>
                  <a:lnTo>
                    <a:pt x="27076" y="42037"/>
                  </a:lnTo>
                  <a:lnTo>
                    <a:pt x="26809" y="42291"/>
                  </a:lnTo>
                  <a:lnTo>
                    <a:pt x="26720" y="42418"/>
                  </a:lnTo>
                  <a:lnTo>
                    <a:pt x="27419" y="42164"/>
                  </a:lnTo>
                  <a:lnTo>
                    <a:pt x="27914" y="43434"/>
                  </a:lnTo>
                  <a:lnTo>
                    <a:pt x="28905" y="45466"/>
                  </a:lnTo>
                  <a:lnTo>
                    <a:pt x="29654" y="46609"/>
                  </a:lnTo>
                  <a:lnTo>
                    <a:pt x="30416" y="46228"/>
                  </a:lnTo>
                  <a:lnTo>
                    <a:pt x="30759" y="46228"/>
                  </a:lnTo>
                  <a:lnTo>
                    <a:pt x="31724" y="45212"/>
                  </a:lnTo>
                  <a:lnTo>
                    <a:pt x="32321" y="45085"/>
                  </a:lnTo>
                  <a:lnTo>
                    <a:pt x="31318" y="45974"/>
                  </a:lnTo>
                  <a:lnTo>
                    <a:pt x="31762" y="46355"/>
                  </a:lnTo>
                  <a:lnTo>
                    <a:pt x="32727" y="45085"/>
                  </a:lnTo>
                  <a:lnTo>
                    <a:pt x="33210" y="44450"/>
                  </a:lnTo>
                  <a:lnTo>
                    <a:pt x="34251" y="45593"/>
                  </a:lnTo>
                  <a:lnTo>
                    <a:pt x="35153" y="44450"/>
                  </a:lnTo>
                  <a:lnTo>
                    <a:pt x="35255" y="44323"/>
                  </a:lnTo>
                  <a:lnTo>
                    <a:pt x="36677" y="46228"/>
                  </a:lnTo>
                  <a:lnTo>
                    <a:pt x="37007" y="44323"/>
                  </a:lnTo>
                  <a:lnTo>
                    <a:pt x="37185" y="43307"/>
                  </a:lnTo>
                  <a:lnTo>
                    <a:pt x="38493" y="44450"/>
                  </a:lnTo>
                  <a:lnTo>
                    <a:pt x="38366" y="44196"/>
                  </a:lnTo>
                  <a:lnTo>
                    <a:pt x="38239" y="43662"/>
                  </a:lnTo>
                  <a:lnTo>
                    <a:pt x="38239" y="43307"/>
                  </a:lnTo>
                  <a:lnTo>
                    <a:pt x="38404" y="43662"/>
                  </a:lnTo>
                  <a:lnTo>
                    <a:pt x="38404" y="43434"/>
                  </a:lnTo>
                  <a:lnTo>
                    <a:pt x="38544" y="43307"/>
                  </a:lnTo>
                  <a:lnTo>
                    <a:pt x="39827" y="42164"/>
                  </a:lnTo>
                  <a:lnTo>
                    <a:pt x="42138" y="42799"/>
                  </a:lnTo>
                  <a:lnTo>
                    <a:pt x="44069" y="42545"/>
                  </a:lnTo>
                  <a:lnTo>
                    <a:pt x="44754" y="42291"/>
                  </a:lnTo>
                  <a:lnTo>
                    <a:pt x="44678" y="42164"/>
                  </a:lnTo>
                  <a:lnTo>
                    <a:pt x="44297" y="41529"/>
                  </a:lnTo>
                  <a:lnTo>
                    <a:pt x="43637" y="40386"/>
                  </a:lnTo>
                  <a:lnTo>
                    <a:pt x="43268" y="39751"/>
                  </a:lnTo>
                  <a:lnTo>
                    <a:pt x="44589" y="40640"/>
                  </a:lnTo>
                  <a:lnTo>
                    <a:pt x="44780" y="41656"/>
                  </a:lnTo>
                  <a:lnTo>
                    <a:pt x="45542" y="39878"/>
                  </a:lnTo>
                  <a:lnTo>
                    <a:pt x="47396" y="40513"/>
                  </a:lnTo>
                  <a:lnTo>
                    <a:pt x="47688" y="39878"/>
                  </a:lnTo>
                  <a:lnTo>
                    <a:pt x="47993" y="39243"/>
                  </a:lnTo>
                  <a:lnTo>
                    <a:pt x="48183" y="38862"/>
                  </a:lnTo>
                  <a:lnTo>
                    <a:pt x="48285" y="39243"/>
                  </a:lnTo>
                  <a:lnTo>
                    <a:pt x="48348" y="39370"/>
                  </a:lnTo>
                  <a:lnTo>
                    <a:pt x="48221" y="39497"/>
                  </a:lnTo>
                  <a:lnTo>
                    <a:pt x="48818" y="40005"/>
                  </a:lnTo>
                  <a:lnTo>
                    <a:pt x="49123" y="39243"/>
                  </a:lnTo>
                  <a:lnTo>
                    <a:pt x="49149" y="38862"/>
                  </a:lnTo>
                  <a:lnTo>
                    <a:pt x="48945" y="38481"/>
                  </a:lnTo>
                  <a:lnTo>
                    <a:pt x="49174" y="38481"/>
                  </a:lnTo>
                  <a:lnTo>
                    <a:pt x="49237" y="38989"/>
                  </a:lnTo>
                  <a:lnTo>
                    <a:pt x="49987" y="39370"/>
                  </a:lnTo>
                  <a:lnTo>
                    <a:pt x="49822" y="38481"/>
                  </a:lnTo>
                  <a:lnTo>
                    <a:pt x="49796" y="38354"/>
                  </a:lnTo>
                  <a:lnTo>
                    <a:pt x="49745" y="38100"/>
                  </a:lnTo>
                  <a:lnTo>
                    <a:pt x="49733" y="37973"/>
                  </a:lnTo>
                  <a:lnTo>
                    <a:pt x="50241" y="38544"/>
                  </a:lnTo>
                  <a:lnTo>
                    <a:pt x="51117" y="38481"/>
                  </a:lnTo>
                  <a:lnTo>
                    <a:pt x="50634" y="37973"/>
                  </a:lnTo>
                  <a:lnTo>
                    <a:pt x="50520" y="37846"/>
                  </a:lnTo>
                  <a:lnTo>
                    <a:pt x="51231" y="37846"/>
                  </a:lnTo>
                  <a:lnTo>
                    <a:pt x="51168" y="37084"/>
                  </a:lnTo>
                  <a:lnTo>
                    <a:pt x="52044" y="36969"/>
                  </a:lnTo>
                  <a:lnTo>
                    <a:pt x="52057" y="37096"/>
                  </a:lnTo>
                  <a:lnTo>
                    <a:pt x="52806" y="37122"/>
                  </a:lnTo>
                  <a:lnTo>
                    <a:pt x="52489" y="36982"/>
                  </a:lnTo>
                  <a:lnTo>
                    <a:pt x="52247" y="36944"/>
                  </a:lnTo>
                  <a:lnTo>
                    <a:pt x="52044" y="36944"/>
                  </a:lnTo>
                  <a:lnTo>
                    <a:pt x="51981" y="36703"/>
                  </a:lnTo>
                  <a:lnTo>
                    <a:pt x="51803" y="36068"/>
                  </a:lnTo>
                  <a:lnTo>
                    <a:pt x="53543" y="36449"/>
                  </a:lnTo>
                  <a:lnTo>
                    <a:pt x="53213" y="36068"/>
                  </a:lnTo>
                  <a:lnTo>
                    <a:pt x="52692" y="35433"/>
                  </a:lnTo>
                  <a:lnTo>
                    <a:pt x="53682" y="36449"/>
                  </a:lnTo>
                  <a:lnTo>
                    <a:pt x="54317" y="35433"/>
                  </a:lnTo>
                  <a:lnTo>
                    <a:pt x="54483" y="35179"/>
                  </a:lnTo>
                  <a:lnTo>
                    <a:pt x="54483" y="34798"/>
                  </a:lnTo>
                  <a:lnTo>
                    <a:pt x="54305" y="34290"/>
                  </a:lnTo>
                  <a:lnTo>
                    <a:pt x="54559" y="34671"/>
                  </a:lnTo>
                  <a:lnTo>
                    <a:pt x="54825" y="34290"/>
                  </a:lnTo>
                  <a:lnTo>
                    <a:pt x="54927" y="34163"/>
                  </a:lnTo>
                  <a:lnTo>
                    <a:pt x="55283" y="34645"/>
                  </a:lnTo>
                  <a:lnTo>
                    <a:pt x="55740" y="34163"/>
                  </a:lnTo>
                  <a:lnTo>
                    <a:pt x="55613" y="33401"/>
                  </a:lnTo>
                  <a:lnTo>
                    <a:pt x="54914" y="33274"/>
                  </a:lnTo>
                  <a:lnTo>
                    <a:pt x="55803" y="33147"/>
                  </a:lnTo>
                  <a:close/>
                </a:path>
                <a:path w="56514" h="46989">
                  <a:moveTo>
                    <a:pt x="56057" y="30607"/>
                  </a:moveTo>
                  <a:lnTo>
                    <a:pt x="55689" y="29591"/>
                  </a:lnTo>
                  <a:lnTo>
                    <a:pt x="55524" y="29210"/>
                  </a:lnTo>
                  <a:lnTo>
                    <a:pt x="55372" y="28829"/>
                  </a:lnTo>
                  <a:lnTo>
                    <a:pt x="54571" y="27686"/>
                  </a:lnTo>
                  <a:lnTo>
                    <a:pt x="54406" y="27457"/>
                  </a:lnTo>
                  <a:lnTo>
                    <a:pt x="54241" y="27228"/>
                  </a:lnTo>
                  <a:lnTo>
                    <a:pt x="54127" y="27051"/>
                  </a:lnTo>
                  <a:lnTo>
                    <a:pt x="54000" y="26924"/>
                  </a:lnTo>
                  <a:lnTo>
                    <a:pt x="53771" y="26670"/>
                  </a:lnTo>
                  <a:lnTo>
                    <a:pt x="54102" y="26543"/>
                  </a:lnTo>
                  <a:lnTo>
                    <a:pt x="54775" y="26289"/>
                  </a:lnTo>
                  <a:lnTo>
                    <a:pt x="53441" y="26289"/>
                  </a:lnTo>
                  <a:lnTo>
                    <a:pt x="53428" y="25273"/>
                  </a:lnTo>
                  <a:lnTo>
                    <a:pt x="53479" y="25019"/>
                  </a:lnTo>
                  <a:lnTo>
                    <a:pt x="53517" y="24892"/>
                  </a:lnTo>
                  <a:lnTo>
                    <a:pt x="54038" y="25146"/>
                  </a:lnTo>
                  <a:lnTo>
                    <a:pt x="54292" y="25146"/>
                  </a:lnTo>
                  <a:lnTo>
                    <a:pt x="54000" y="24892"/>
                  </a:lnTo>
                  <a:lnTo>
                    <a:pt x="53441" y="24422"/>
                  </a:lnTo>
                  <a:lnTo>
                    <a:pt x="53441" y="24257"/>
                  </a:lnTo>
                  <a:lnTo>
                    <a:pt x="53467" y="24130"/>
                  </a:lnTo>
                  <a:lnTo>
                    <a:pt x="53644" y="23368"/>
                  </a:lnTo>
                  <a:lnTo>
                    <a:pt x="52603" y="22860"/>
                  </a:lnTo>
                  <a:lnTo>
                    <a:pt x="53022" y="22860"/>
                  </a:lnTo>
                  <a:lnTo>
                    <a:pt x="53047" y="22352"/>
                  </a:lnTo>
                  <a:lnTo>
                    <a:pt x="52489" y="22733"/>
                  </a:lnTo>
                  <a:lnTo>
                    <a:pt x="52705" y="22733"/>
                  </a:lnTo>
                  <a:lnTo>
                    <a:pt x="51993" y="23368"/>
                  </a:lnTo>
                  <a:lnTo>
                    <a:pt x="50838" y="23037"/>
                  </a:lnTo>
                  <a:lnTo>
                    <a:pt x="52006" y="22606"/>
                  </a:lnTo>
                  <a:lnTo>
                    <a:pt x="50292" y="22225"/>
                  </a:lnTo>
                  <a:lnTo>
                    <a:pt x="51625" y="21844"/>
                  </a:lnTo>
                  <a:lnTo>
                    <a:pt x="51714" y="21590"/>
                  </a:lnTo>
                  <a:lnTo>
                    <a:pt x="51917" y="21463"/>
                  </a:lnTo>
                  <a:lnTo>
                    <a:pt x="52412" y="21463"/>
                  </a:lnTo>
                  <a:lnTo>
                    <a:pt x="51828" y="21082"/>
                  </a:lnTo>
                  <a:lnTo>
                    <a:pt x="51333" y="21590"/>
                  </a:lnTo>
                  <a:lnTo>
                    <a:pt x="51104" y="21082"/>
                  </a:lnTo>
                  <a:lnTo>
                    <a:pt x="51371" y="20955"/>
                  </a:lnTo>
                  <a:lnTo>
                    <a:pt x="51536" y="20955"/>
                  </a:lnTo>
                  <a:lnTo>
                    <a:pt x="51866" y="20828"/>
                  </a:lnTo>
                  <a:lnTo>
                    <a:pt x="50571" y="20955"/>
                  </a:lnTo>
                  <a:lnTo>
                    <a:pt x="50571" y="20828"/>
                  </a:lnTo>
                  <a:lnTo>
                    <a:pt x="50584" y="20701"/>
                  </a:lnTo>
                  <a:lnTo>
                    <a:pt x="50596" y="20447"/>
                  </a:lnTo>
                  <a:lnTo>
                    <a:pt x="50927" y="20218"/>
                  </a:lnTo>
                  <a:lnTo>
                    <a:pt x="50546" y="19685"/>
                  </a:lnTo>
                  <a:lnTo>
                    <a:pt x="49555" y="19850"/>
                  </a:lnTo>
                  <a:lnTo>
                    <a:pt x="49555" y="26543"/>
                  </a:lnTo>
                  <a:lnTo>
                    <a:pt x="48844" y="27139"/>
                  </a:lnTo>
                  <a:lnTo>
                    <a:pt x="48501" y="27051"/>
                  </a:lnTo>
                  <a:lnTo>
                    <a:pt x="48577" y="26924"/>
                  </a:lnTo>
                  <a:lnTo>
                    <a:pt x="49022" y="26924"/>
                  </a:lnTo>
                  <a:lnTo>
                    <a:pt x="49555" y="26543"/>
                  </a:lnTo>
                  <a:lnTo>
                    <a:pt x="49555" y="19850"/>
                  </a:lnTo>
                  <a:lnTo>
                    <a:pt x="48983" y="19939"/>
                  </a:lnTo>
                  <a:lnTo>
                    <a:pt x="49009" y="19558"/>
                  </a:lnTo>
                  <a:lnTo>
                    <a:pt x="49072" y="18923"/>
                  </a:lnTo>
                  <a:lnTo>
                    <a:pt x="50342" y="18542"/>
                  </a:lnTo>
                  <a:lnTo>
                    <a:pt x="49314" y="18415"/>
                  </a:lnTo>
                  <a:lnTo>
                    <a:pt x="49885" y="18034"/>
                  </a:lnTo>
                  <a:lnTo>
                    <a:pt x="50279" y="17780"/>
                  </a:lnTo>
                  <a:lnTo>
                    <a:pt x="49758" y="17653"/>
                  </a:lnTo>
                  <a:lnTo>
                    <a:pt x="49364" y="18034"/>
                  </a:lnTo>
                  <a:lnTo>
                    <a:pt x="49237" y="17780"/>
                  </a:lnTo>
                  <a:lnTo>
                    <a:pt x="49187" y="17653"/>
                  </a:lnTo>
                  <a:lnTo>
                    <a:pt x="48272" y="17780"/>
                  </a:lnTo>
                  <a:lnTo>
                    <a:pt x="48437" y="17399"/>
                  </a:lnTo>
                  <a:lnTo>
                    <a:pt x="48996" y="17399"/>
                  </a:lnTo>
                  <a:lnTo>
                    <a:pt x="48412" y="16891"/>
                  </a:lnTo>
                  <a:lnTo>
                    <a:pt x="48260" y="17399"/>
                  </a:lnTo>
                  <a:lnTo>
                    <a:pt x="47548" y="17399"/>
                  </a:lnTo>
                  <a:lnTo>
                    <a:pt x="47040" y="18161"/>
                  </a:lnTo>
                  <a:lnTo>
                    <a:pt x="47040" y="17653"/>
                  </a:lnTo>
                  <a:lnTo>
                    <a:pt x="47193" y="17653"/>
                  </a:lnTo>
                  <a:lnTo>
                    <a:pt x="46964" y="17399"/>
                  </a:lnTo>
                  <a:lnTo>
                    <a:pt x="47091" y="17018"/>
                  </a:lnTo>
                  <a:lnTo>
                    <a:pt x="47332" y="16764"/>
                  </a:lnTo>
                  <a:lnTo>
                    <a:pt x="46494" y="16764"/>
                  </a:lnTo>
                  <a:lnTo>
                    <a:pt x="46583" y="16383"/>
                  </a:lnTo>
                  <a:lnTo>
                    <a:pt x="46710" y="16256"/>
                  </a:lnTo>
                  <a:lnTo>
                    <a:pt x="46850" y="16129"/>
                  </a:lnTo>
                  <a:lnTo>
                    <a:pt x="47129" y="16002"/>
                  </a:lnTo>
                  <a:lnTo>
                    <a:pt x="47688" y="15748"/>
                  </a:lnTo>
                  <a:lnTo>
                    <a:pt x="47866" y="15621"/>
                  </a:lnTo>
                  <a:lnTo>
                    <a:pt x="46951" y="16002"/>
                  </a:lnTo>
                  <a:lnTo>
                    <a:pt x="47040" y="15494"/>
                  </a:lnTo>
                  <a:lnTo>
                    <a:pt x="47066" y="15367"/>
                  </a:lnTo>
                  <a:lnTo>
                    <a:pt x="47142" y="14986"/>
                  </a:lnTo>
                  <a:lnTo>
                    <a:pt x="46151" y="15367"/>
                  </a:lnTo>
                  <a:lnTo>
                    <a:pt x="46659" y="15113"/>
                  </a:lnTo>
                  <a:lnTo>
                    <a:pt x="46913" y="14986"/>
                  </a:lnTo>
                  <a:lnTo>
                    <a:pt x="46990" y="14859"/>
                  </a:lnTo>
                  <a:lnTo>
                    <a:pt x="46253" y="15113"/>
                  </a:lnTo>
                  <a:lnTo>
                    <a:pt x="46367" y="14859"/>
                  </a:lnTo>
                  <a:lnTo>
                    <a:pt x="46863" y="14605"/>
                  </a:lnTo>
                  <a:lnTo>
                    <a:pt x="46697" y="13970"/>
                  </a:lnTo>
                  <a:lnTo>
                    <a:pt x="45745" y="15494"/>
                  </a:lnTo>
                  <a:lnTo>
                    <a:pt x="45821" y="15113"/>
                  </a:lnTo>
                  <a:lnTo>
                    <a:pt x="45923" y="14605"/>
                  </a:lnTo>
                  <a:lnTo>
                    <a:pt x="46075" y="14478"/>
                  </a:lnTo>
                  <a:lnTo>
                    <a:pt x="46240" y="14605"/>
                  </a:lnTo>
                  <a:lnTo>
                    <a:pt x="46164" y="13843"/>
                  </a:lnTo>
                  <a:lnTo>
                    <a:pt x="45148" y="13843"/>
                  </a:lnTo>
                  <a:lnTo>
                    <a:pt x="45135" y="13462"/>
                  </a:lnTo>
                  <a:lnTo>
                    <a:pt x="45123" y="13081"/>
                  </a:lnTo>
                  <a:lnTo>
                    <a:pt x="45542" y="12700"/>
                  </a:lnTo>
                  <a:lnTo>
                    <a:pt x="45948" y="12344"/>
                  </a:lnTo>
                  <a:lnTo>
                    <a:pt x="45808" y="12192"/>
                  </a:lnTo>
                  <a:lnTo>
                    <a:pt x="45681" y="12065"/>
                  </a:lnTo>
                  <a:lnTo>
                    <a:pt x="44208" y="11938"/>
                  </a:lnTo>
                  <a:lnTo>
                    <a:pt x="43942" y="11176"/>
                  </a:lnTo>
                  <a:lnTo>
                    <a:pt x="43929" y="11303"/>
                  </a:lnTo>
                  <a:lnTo>
                    <a:pt x="42532" y="12192"/>
                  </a:lnTo>
                  <a:lnTo>
                    <a:pt x="44221" y="10414"/>
                  </a:lnTo>
                  <a:lnTo>
                    <a:pt x="43510" y="10414"/>
                  </a:lnTo>
                  <a:lnTo>
                    <a:pt x="43942" y="10160"/>
                  </a:lnTo>
                  <a:lnTo>
                    <a:pt x="43903" y="9652"/>
                  </a:lnTo>
                  <a:lnTo>
                    <a:pt x="43878" y="9525"/>
                  </a:lnTo>
                  <a:lnTo>
                    <a:pt x="43002" y="9398"/>
                  </a:lnTo>
                  <a:lnTo>
                    <a:pt x="42062" y="9017"/>
                  </a:lnTo>
                  <a:lnTo>
                    <a:pt x="42456" y="8890"/>
                  </a:lnTo>
                  <a:lnTo>
                    <a:pt x="42532" y="8369"/>
                  </a:lnTo>
                  <a:lnTo>
                    <a:pt x="42252" y="8128"/>
                  </a:lnTo>
                  <a:lnTo>
                    <a:pt x="42049" y="7747"/>
                  </a:lnTo>
                  <a:lnTo>
                    <a:pt x="42024" y="7620"/>
                  </a:lnTo>
                  <a:lnTo>
                    <a:pt x="41630" y="7747"/>
                  </a:lnTo>
                  <a:lnTo>
                    <a:pt x="41554" y="7620"/>
                  </a:lnTo>
                  <a:lnTo>
                    <a:pt x="41148" y="8128"/>
                  </a:lnTo>
                  <a:lnTo>
                    <a:pt x="41440" y="7620"/>
                  </a:lnTo>
                  <a:lnTo>
                    <a:pt x="41821" y="6985"/>
                  </a:lnTo>
                  <a:lnTo>
                    <a:pt x="41389" y="6731"/>
                  </a:lnTo>
                  <a:lnTo>
                    <a:pt x="40970" y="6477"/>
                  </a:lnTo>
                  <a:lnTo>
                    <a:pt x="39649" y="5969"/>
                  </a:lnTo>
                  <a:lnTo>
                    <a:pt x="39141" y="5969"/>
                  </a:lnTo>
                  <a:lnTo>
                    <a:pt x="39141" y="5715"/>
                  </a:lnTo>
                  <a:lnTo>
                    <a:pt x="39166" y="4572"/>
                  </a:lnTo>
                  <a:lnTo>
                    <a:pt x="39281" y="4699"/>
                  </a:lnTo>
                  <a:lnTo>
                    <a:pt x="39611" y="4572"/>
                  </a:lnTo>
                  <a:lnTo>
                    <a:pt x="39522" y="4445"/>
                  </a:lnTo>
                  <a:lnTo>
                    <a:pt x="38569" y="3937"/>
                  </a:lnTo>
                  <a:lnTo>
                    <a:pt x="38354" y="4826"/>
                  </a:lnTo>
                  <a:lnTo>
                    <a:pt x="38506" y="4572"/>
                  </a:lnTo>
                  <a:lnTo>
                    <a:pt x="38430" y="5080"/>
                  </a:lnTo>
                  <a:lnTo>
                    <a:pt x="38328" y="5334"/>
                  </a:lnTo>
                  <a:lnTo>
                    <a:pt x="38150" y="5588"/>
                  </a:lnTo>
                  <a:lnTo>
                    <a:pt x="37871" y="5715"/>
                  </a:lnTo>
                  <a:lnTo>
                    <a:pt x="37731" y="5588"/>
                  </a:lnTo>
                  <a:lnTo>
                    <a:pt x="38163" y="5334"/>
                  </a:lnTo>
                  <a:lnTo>
                    <a:pt x="38150" y="4572"/>
                  </a:lnTo>
                  <a:lnTo>
                    <a:pt x="38112" y="3810"/>
                  </a:lnTo>
                  <a:lnTo>
                    <a:pt x="37884" y="4572"/>
                  </a:lnTo>
                  <a:lnTo>
                    <a:pt x="37896" y="2794"/>
                  </a:lnTo>
                  <a:lnTo>
                    <a:pt x="37426" y="5969"/>
                  </a:lnTo>
                  <a:lnTo>
                    <a:pt x="37363" y="5588"/>
                  </a:lnTo>
                  <a:lnTo>
                    <a:pt x="37236" y="4699"/>
                  </a:lnTo>
                  <a:lnTo>
                    <a:pt x="37325" y="4191"/>
                  </a:lnTo>
                  <a:lnTo>
                    <a:pt x="37096" y="4318"/>
                  </a:lnTo>
                  <a:lnTo>
                    <a:pt x="36868" y="4699"/>
                  </a:lnTo>
                  <a:lnTo>
                    <a:pt x="36791" y="4572"/>
                  </a:lnTo>
                  <a:lnTo>
                    <a:pt x="36741" y="3302"/>
                  </a:lnTo>
                  <a:lnTo>
                    <a:pt x="36944" y="4064"/>
                  </a:lnTo>
                  <a:lnTo>
                    <a:pt x="37084" y="3302"/>
                  </a:lnTo>
                  <a:lnTo>
                    <a:pt x="36741" y="3048"/>
                  </a:lnTo>
                  <a:lnTo>
                    <a:pt x="36372" y="4699"/>
                  </a:lnTo>
                  <a:lnTo>
                    <a:pt x="36347" y="4572"/>
                  </a:lnTo>
                  <a:lnTo>
                    <a:pt x="36334" y="4445"/>
                  </a:lnTo>
                  <a:lnTo>
                    <a:pt x="36245" y="3810"/>
                  </a:lnTo>
                  <a:lnTo>
                    <a:pt x="36195" y="3429"/>
                  </a:lnTo>
                  <a:lnTo>
                    <a:pt x="36334" y="3302"/>
                  </a:lnTo>
                  <a:lnTo>
                    <a:pt x="36487" y="3429"/>
                  </a:lnTo>
                  <a:lnTo>
                    <a:pt x="36639" y="3302"/>
                  </a:lnTo>
                  <a:lnTo>
                    <a:pt x="36474" y="2032"/>
                  </a:lnTo>
                  <a:lnTo>
                    <a:pt x="36449" y="1778"/>
                  </a:lnTo>
                  <a:lnTo>
                    <a:pt x="36372" y="2032"/>
                  </a:lnTo>
                  <a:lnTo>
                    <a:pt x="36258" y="1854"/>
                  </a:lnTo>
                  <a:lnTo>
                    <a:pt x="35572" y="635"/>
                  </a:lnTo>
                  <a:lnTo>
                    <a:pt x="35648" y="1651"/>
                  </a:lnTo>
                  <a:lnTo>
                    <a:pt x="35572" y="2159"/>
                  </a:lnTo>
                  <a:lnTo>
                    <a:pt x="35433" y="2286"/>
                  </a:lnTo>
                  <a:lnTo>
                    <a:pt x="35280" y="2286"/>
                  </a:lnTo>
                  <a:lnTo>
                    <a:pt x="35166" y="2413"/>
                  </a:lnTo>
                  <a:lnTo>
                    <a:pt x="35013" y="2413"/>
                  </a:lnTo>
                  <a:lnTo>
                    <a:pt x="34925" y="2794"/>
                  </a:lnTo>
                  <a:lnTo>
                    <a:pt x="34848" y="3810"/>
                  </a:lnTo>
                  <a:lnTo>
                    <a:pt x="34848" y="3429"/>
                  </a:lnTo>
                  <a:lnTo>
                    <a:pt x="34874" y="2540"/>
                  </a:lnTo>
                  <a:lnTo>
                    <a:pt x="34912" y="1270"/>
                  </a:lnTo>
                  <a:lnTo>
                    <a:pt x="34747" y="2540"/>
                  </a:lnTo>
                  <a:lnTo>
                    <a:pt x="34683" y="2032"/>
                  </a:lnTo>
                  <a:lnTo>
                    <a:pt x="34632" y="1651"/>
                  </a:lnTo>
                  <a:lnTo>
                    <a:pt x="34569" y="1016"/>
                  </a:lnTo>
                  <a:lnTo>
                    <a:pt x="34417" y="762"/>
                  </a:lnTo>
                  <a:lnTo>
                    <a:pt x="34163" y="635"/>
                  </a:lnTo>
                  <a:lnTo>
                    <a:pt x="34163" y="127"/>
                  </a:lnTo>
                  <a:lnTo>
                    <a:pt x="34137" y="1651"/>
                  </a:lnTo>
                  <a:lnTo>
                    <a:pt x="33591" y="0"/>
                  </a:lnTo>
                  <a:lnTo>
                    <a:pt x="33616" y="2032"/>
                  </a:lnTo>
                  <a:lnTo>
                    <a:pt x="33502" y="1651"/>
                  </a:lnTo>
                  <a:lnTo>
                    <a:pt x="33489" y="3429"/>
                  </a:lnTo>
                  <a:lnTo>
                    <a:pt x="33147" y="3302"/>
                  </a:lnTo>
                  <a:lnTo>
                    <a:pt x="32346" y="3556"/>
                  </a:lnTo>
                  <a:lnTo>
                    <a:pt x="31889" y="3937"/>
                  </a:lnTo>
                  <a:lnTo>
                    <a:pt x="31838" y="6477"/>
                  </a:lnTo>
                  <a:lnTo>
                    <a:pt x="32258" y="7112"/>
                  </a:lnTo>
                  <a:lnTo>
                    <a:pt x="32334" y="8001"/>
                  </a:lnTo>
                  <a:lnTo>
                    <a:pt x="31851" y="7874"/>
                  </a:lnTo>
                  <a:lnTo>
                    <a:pt x="31661" y="7112"/>
                  </a:lnTo>
                  <a:lnTo>
                    <a:pt x="31076" y="7239"/>
                  </a:lnTo>
                  <a:lnTo>
                    <a:pt x="31026" y="7874"/>
                  </a:lnTo>
                  <a:lnTo>
                    <a:pt x="30861" y="7747"/>
                  </a:lnTo>
                  <a:lnTo>
                    <a:pt x="30327" y="7493"/>
                  </a:lnTo>
                  <a:lnTo>
                    <a:pt x="30238" y="7747"/>
                  </a:lnTo>
                  <a:lnTo>
                    <a:pt x="30772" y="8077"/>
                  </a:lnTo>
                  <a:lnTo>
                    <a:pt x="31737" y="9017"/>
                  </a:lnTo>
                  <a:lnTo>
                    <a:pt x="31267" y="8001"/>
                  </a:lnTo>
                  <a:lnTo>
                    <a:pt x="31216" y="7874"/>
                  </a:lnTo>
                  <a:lnTo>
                    <a:pt x="31534" y="8128"/>
                  </a:lnTo>
                  <a:lnTo>
                    <a:pt x="32131" y="8509"/>
                  </a:lnTo>
                  <a:lnTo>
                    <a:pt x="32131" y="8763"/>
                  </a:lnTo>
                  <a:lnTo>
                    <a:pt x="32829" y="8890"/>
                  </a:lnTo>
                  <a:lnTo>
                    <a:pt x="31978" y="8255"/>
                  </a:lnTo>
                  <a:lnTo>
                    <a:pt x="32766" y="8509"/>
                  </a:lnTo>
                  <a:lnTo>
                    <a:pt x="32829" y="8636"/>
                  </a:lnTo>
                  <a:lnTo>
                    <a:pt x="32727" y="8255"/>
                  </a:lnTo>
                  <a:lnTo>
                    <a:pt x="32702" y="8128"/>
                  </a:lnTo>
                  <a:lnTo>
                    <a:pt x="32867" y="8382"/>
                  </a:lnTo>
                  <a:lnTo>
                    <a:pt x="33375" y="8763"/>
                  </a:lnTo>
                  <a:lnTo>
                    <a:pt x="33159" y="8763"/>
                  </a:lnTo>
                  <a:lnTo>
                    <a:pt x="33896" y="9017"/>
                  </a:lnTo>
                  <a:lnTo>
                    <a:pt x="33350" y="8128"/>
                  </a:lnTo>
                  <a:lnTo>
                    <a:pt x="33274" y="8001"/>
                  </a:lnTo>
                  <a:lnTo>
                    <a:pt x="32969" y="7493"/>
                  </a:lnTo>
                  <a:lnTo>
                    <a:pt x="33578" y="8039"/>
                  </a:lnTo>
                  <a:lnTo>
                    <a:pt x="33705" y="8255"/>
                  </a:lnTo>
                  <a:lnTo>
                    <a:pt x="33794" y="7493"/>
                  </a:lnTo>
                  <a:lnTo>
                    <a:pt x="33820" y="7366"/>
                  </a:lnTo>
                  <a:lnTo>
                    <a:pt x="33172" y="7366"/>
                  </a:lnTo>
                  <a:lnTo>
                    <a:pt x="32905" y="5842"/>
                  </a:lnTo>
                  <a:lnTo>
                    <a:pt x="33870" y="7112"/>
                  </a:lnTo>
                  <a:lnTo>
                    <a:pt x="34290" y="7874"/>
                  </a:lnTo>
                  <a:lnTo>
                    <a:pt x="33985" y="7112"/>
                  </a:lnTo>
                  <a:lnTo>
                    <a:pt x="33985" y="6858"/>
                  </a:lnTo>
                  <a:lnTo>
                    <a:pt x="33807" y="6096"/>
                  </a:lnTo>
                  <a:lnTo>
                    <a:pt x="34048" y="6388"/>
                  </a:lnTo>
                  <a:lnTo>
                    <a:pt x="34353" y="6731"/>
                  </a:lnTo>
                  <a:lnTo>
                    <a:pt x="34328" y="6350"/>
                  </a:lnTo>
                  <a:lnTo>
                    <a:pt x="34328" y="6096"/>
                  </a:lnTo>
                  <a:lnTo>
                    <a:pt x="34315" y="5842"/>
                  </a:lnTo>
                  <a:lnTo>
                    <a:pt x="34277" y="4699"/>
                  </a:lnTo>
                  <a:lnTo>
                    <a:pt x="34467" y="5422"/>
                  </a:lnTo>
                  <a:lnTo>
                    <a:pt x="34493" y="5207"/>
                  </a:lnTo>
                  <a:lnTo>
                    <a:pt x="34582" y="5588"/>
                  </a:lnTo>
                  <a:lnTo>
                    <a:pt x="34632" y="5461"/>
                  </a:lnTo>
                  <a:lnTo>
                    <a:pt x="34785" y="6350"/>
                  </a:lnTo>
                  <a:lnTo>
                    <a:pt x="34988" y="7112"/>
                  </a:lnTo>
                  <a:lnTo>
                    <a:pt x="34772" y="5461"/>
                  </a:lnTo>
                  <a:lnTo>
                    <a:pt x="34747" y="5207"/>
                  </a:lnTo>
                  <a:lnTo>
                    <a:pt x="34683" y="4699"/>
                  </a:lnTo>
                  <a:lnTo>
                    <a:pt x="34658" y="4445"/>
                  </a:lnTo>
                  <a:lnTo>
                    <a:pt x="35013" y="5080"/>
                  </a:lnTo>
                  <a:lnTo>
                    <a:pt x="35128" y="6350"/>
                  </a:lnTo>
                  <a:lnTo>
                    <a:pt x="34925" y="5969"/>
                  </a:lnTo>
                  <a:lnTo>
                    <a:pt x="35039" y="6350"/>
                  </a:lnTo>
                  <a:lnTo>
                    <a:pt x="35217" y="6858"/>
                  </a:lnTo>
                  <a:lnTo>
                    <a:pt x="35166" y="6350"/>
                  </a:lnTo>
                  <a:lnTo>
                    <a:pt x="35179" y="5715"/>
                  </a:lnTo>
                  <a:lnTo>
                    <a:pt x="35356" y="6070"/>
                  </a:lnTo>
                  <a:lnTo>
                    <a:pt x="35521" y="6604"/>
                  </a:lnTo>
                  <a:lnTo>
                    <a:pt x="35496" y="5715"/>
                  </a:lnTo>
                  <a:lnTo>
                    <a:pt x="35433" y="4572"/>
                  </a:lnTo>
                  <a:lnTo>
                    <a:pt x="35864" y="5842"/>
                  </a:lnTo>
                  <a:lnTo>
                    <a:pt x="36156" y="5588"/>
                  </a:lnTo>
                  <a:lnTo>
                    <a:pt x="36131" y="6096"/>
                  </a:lnTo>
                  <a:lnTo>
                    <a:pt x="36601" y="6985"/>
                  </a:lnTo>
                  <a:lnTo>
                    <a:pt x="36677" y="7620"/>
                  </a:lnTo>
                  <a:lnTo>
                    <a:pt x="36957" y="6477"/>
                  </a:lnTo>
                  <a:lnTo>
                    <a:pt x="37147" y="6985"/>
                  </a:lnTo>
                  <a:lnTo>
                    <a:pt x="37414" y="6985"/>
                  </a:lnTo>
                  <a:lnTo>
                    <a:pt x="37147" y="7747"/>
                  </a:lnTo>
                  <a:lnTo>
                    <a:pt x="37045" y="7950"/>
                  </a:lnTo>
                  <a:lnTo>
                    <a:pt x="36957" y="8318"/>
                  </a:lnTo>
                  <a:lnTo>
                    <a:pt x="36893" y="8445"/>
                  </a:lnTo>
                  <a:lnTo>
                    <a:pt x="36842" y="8585"/>
                  </a:lnTo>
                  <a:lnTo>
                    <a:pt x="36957" y="8382"/>
                  </a:lnTo>
                  <a:lnTo>
                    <a:pt x="37071" y="8128"/>
                  </a:lnTo>
                  <a:lnTo>
                    <a:pt x="37249" y="7874"/>
                  </a:lnTo>
                  <a:lnTo>
                    <a:pt x="37401" y="7874"/>
                  </a:lnTo>
                  <a:lnTo>
                    <a:pt x="37007" y="8636"/>
                  </a:lnTo>
                  <a:lnTo>
                    <a:pt x="37134" y="8763"/>
                  </a:lnTo>
                  <a:lnTo>
                    <a:pt x="37846" y="8128"/>
                  </a:lnTo>
                  <a:lnTo>
                    <a:pt x="37757" y="8890"/>
                  </a:lnTo>
                  <a:lnTo>
                    <a:pt x="38290" y="8229"/>
                  </a:lnTo>
                  <a:lnTo>
                    <a:pt x="38404" y="7874"/>
                  </a:lnTo>
                  <a:lnTo>
                    <a:pt x="38785" y="6731"/>
                  </a:lnTo>
                  <a:lnTo>
                    <a:pt x="39509" y="6731"/>
                  </a:lnTo>
                  <a:lnTo>
                    <a:pt x="38887" y="7645"/>
                  </a:lnTo>
                  <a:lnTo>
                    <a:pt x="38900" y="7874"/>
                  </a:lnTo>
                  <a:lnTo>
                    <a:pt x="38773" y="8077"/>
                  </a:lnTo>
                  <a:lnTo>
                    <a:pt x="38430" y="8509"/>
                  </a:lnTo>
                  <a:lnTo>
                    <a:pt x="38290" y="8763"/>
                  </a:lnTo>
                  <a:lnTo>
                    <a:pt x="38163" y="9017"/>
                  </a:lnTo>
                  <a:lnTo>
                    <a:pt x="38087" y="9271"/>
                  </a:lnTo>
                  <a:lnTo>
                    <a:pt x="37795" y="9652"/>
                  </a:lnTo>
                  <a:lnTo>
                    <a:pt x="38366" y="9017"/>
                  </a:lnTo>
                  <a:lnTo>
                    <a:pt x="38506" y="9144"/>
                  </a:lnTo>
                  <a:lnTo>
                    <a:pt x="38735" y="9271"/>
                  </a:lnTo>
                  <a:lnTo>
                    <a:pt x="38023" y="9652"/>
                  </a:lnTo>
                  <a:lnTo>
                    <a:pt x="37871" y="10033"/>
                  </a:lnTo>
                  <a:lnTo>
                    <a:pt x="38227" y="9779"/>
                  </a:lnTo>
                  <a:lnTo>
                    <a:pt x="38074" y="10287"/>
                  </a:lnTo>
                  <a:lnTo>
                    <a:pt x="38633" y="9779"/>
                  </a:lnTo>
                  <a:lnTo>
                    <a:pt x="38785" y="9652"/>
                  </a:lnTo>
                  <a:lnTo>
                    <a:pt x="38862" y="9779"/>
                  </a:lnTo>
                  <a:lnTo>
                    <a:pt x="38544" y="10033"/>
                  </a:lnTo>
                  <a:lnTo>
                    <a:pt x="38366" y="10287"/>
                  </a:lnTo>
                  <a:lnTo>
                    <a:pt x="38823" y="10160"/>
                  </a:lnTo>
                  <a:lnTo>
                    <a:pt x="39090" y="11049"/>
                  </a:lnTo>
                  <a:lnTo>
                    <a:pt x="39598" y="10414"/>
                  </a:lnTo>
                  <a:lnTo>
                    <a:pt x="39662" y="10287"/>
                  </a:lnTo>
                  <a:lnTo>
                    <a:pt x="39738" y="10160"/>
                  </a:lnTo>
                  <a:lnTo>
                    <a:pt x="40944" y="10160"/>
                  </a:lnTo>
                  <a:lnTo>
                    <a:pt x="40284" y="11684"/>
                  </a:lnTo>
                  <a:lnTo>
                    <a:pt x="40995" y="12065"/>
                  </a:lnTo>
                  <a:lnTo>
                    <a:pt x="40754" y="12192"/>
                  </a:lnTo>
                  <a:lnTo>
                    <a:pt x="41300" y="12319"/>
                  </a:lnTo>
                  <a:lnTo>
                    <a:pt x="41490" y="12827"/>
                  </a:lnTo>
                  <a:lnTo>
                    <a:pt x="42202" y="12700"/>
                  </a:lnTo>
                  <a:lnTo>
                    <a:pt x="42189" y="12954"/>
                  </a:lnTo>
                  <a:lnTo>
                    <a:pt x="41922" y="13335"/>
                  </a:lnTo>
                  <a:lnTo>
                    <a:pt x="41592" y="13462"/>
                  </a:lnTo>
                  <a:lnTo>
                    <a:pt x="41973" y="13589"/>
                  </a:lnTo>
                  <a:lnTo>
                    <a:pt x="42265" y="13462"/>
                  </a:lnTo>
                  <a:lnTo>
                    <a:pt x="42125" y="14097"/>
                  </a:lnTo>
                  <a:lnTo>
                    <a:pt x="41617" y="14097"/>
                  </a:lnTo>
                  <a:lnTo>
                    <a:pt x="41706" y="14351"/>
                  </a:lnTo>
                  <a:lnTo>
                    <a:pt x="41808" y="14478"/>
                  </a:lnTo>
                  <a:lnTo>
                    <a:pt x="41617" y="14249"/>
                  </a:lnTo>
                  <a:lnTo>
                    <a:pt x="41643" y="14605"/>
                  </a:lnTo>
                  <a:lnTo>
                    <a:pt x="41300" y="14859"/>
                  </a:lnTo>
                  <a:lnTo>
                    <a:pt x="42240" y="14859"/>
                  </a:lnTo>
                  <a:lnTo>
                    <a:pt x="41503" y="15113"/>
                  </a:lnTo>
                  <a:lnTo>
                    <a:pt x="41617" y="15621"/>
                  </a:lnTo>
                  <a:lnTo>
                    <a:pt x="41910" y="15621"/>
                  </a:lnTo>
                  <a:lnTo>
                    <a:pt x="42214" y="15113"/>
                  </a:lnTo>
                  <a:lnTo>
                    <a:pt x="42430" y="15240"/>
                  </a:lnTo>
                  <a:lnTo>
                    <a:pt x="42545" y="15621"/>
                  </a:lnTo>
                  <a:lnTo>
                    <a:pt x="41630" y="16129"/>
                  </a:lnTo>
                  <a:lnTo>
                    <a:pt x="41084" y="17526"/>
                  </a:lnTo>
                  <a:lnTo>
                    <a:pt x="44259" y="16256"/>
                  </a:lnTo>
                  <a:lnTo>
                    <a:pt x="43522" y="17132"/>
                  </a:lnTo>
                  <a:lnTo>
                    <a:pt x="43865" y="17018"/>
                  </a:lnTo>
                  <a:lnTo>
                    <a:pt x="43853" y="17526"/>
                  </a:lnTo>
                  <a:lnTo>
                    <a:pt x="43053" y="18415"/>
                  </a:lnTo>
                  <a:lnTo>
                    <a:pt x="42824" y="19431"/>
                  </a:lnTo>
                  <a:lnTo>
                    <a:pt x="44538" y="18288"/>
                  </a:lnTo>
                  <a:lnTo>
                    <a:pt x="44513" y="19050"/>
                  </a:lnTo>
                  <a:lnTo>
                    <a:pt x="44792" y="18796"/>
                  </a:lnTo>
                  <a:lnTo>
                    <a:pt x="45415" y="18288"/>
                  </a:lnTo>
                  <a:lnTo>
                    <a:pt x="45580" y="18161"/>
                  </a:lnTo>
                  <a:lnTo>
                    <a:pt x="46101" y="18415"/>
                  </a:lnTo>
                  <a:lnTo>
                    <a:pt x="46189" y="18796"/>
                  </a:lnTo>
                  <a:lnTo>
                    <a:pt x="45046" y="19558"/>
                  </a:lnTo>
                  <a:lnTo>
                    <a:pt x="44665" y="19558"/>
                  </a:lnTo>
                  <a:lnTo>
                    <a:pt x="44589" y="19431"/>
                  </a:lnTo>
                  <a:lnTo>
                    <a:pt x="44665" y="19304"/>
                  </a:lnTo>
                  <a:lnTo>
                    <a:pt x="44373" y="19177"/>
                  </a:lnTo>
                  <a:lnTo>
                    <a:pt x="44119" y="19558"/>
                  </a:lnTo>
                  <a:lnTo>
                    <a:pt x="44450" y="19431"/>
                  </a:lnTo>
                  <a:lnTo>
                    <a:pt x="44310" y="19812"/>
                  </a:lnTo>
                  <a:lnTo>
                    <a:pt x="44526" y="20167"/>
                  </a:lnTo>
                  <a:lnTo>
                    <a:pt x="44411" y="20574"/>
                  </a:lnTo>
                  <a:lnTo>
                    <a:pt x="45008" y="20574"/>
                  </a:lnTo>
                  <a:lnTo>
                    <a:pt x="44958" y="21158"/>
                  </a:lnTo>
                  <a:lnTo>
                    <a:pt x="45427" y="20701"/>
                  </a:lnTo>
                  <a:lnTo>
                    <a:pt x="45440" y="21717"/>
                  </a:lnTo>
                  <a:lnTo>
                    <a:pt x="46228" y="20828"/>
                  </a:lnTo>
                  <a:lnTo>
                    <a:pt x="46482" y="21082"/>
                  </a:lnTo>
                  <a:lnTo>
                    <a:pt x="46532" y="21336"/>
                  </a:lnTo>
                  <a:lnTo>
                    <a:pt x="46291" y="21717"/>
                  </a:lnTo>
                  <a:lnTo>
                    <a:pt x="45440" y="21717"/>
                  </a:lnTo>
                  <a:lnTo>
                    <a:pt x="46075" y="21971"/>
                  </a:lnTo>
                  <a:lnTo>
                    <a:pt x="45897" y="22352"/>
                  </a:lnTo>
                  <a:lnTo>
                    <a:pt x="44945" y="22479"/>
                  </a:lnTo>
                  <a:lnTo>
                    <a:pt x="45783" y="22606"/>
                  </a:lnTo>
                  <a:lnTo>
                    <a:pt x="45097" y="23368"/>
                  </a:lnTo>
                  <a:lnTo>
                    <a:pt x="44983" y="23749"/>
                  </a:lnTo>
                  <a:lnTo>
                    <a:pt x="44932" y="24003"/>
                  </a:lnTo>
                  <a:lnTo>
                    <a:pt x="45516" y="23495"/>
                  </a:lnTo>
                  <a:lnTo>
                    <a:pt x="45466" y="23749"/>
                  </a:lnTo>
                  <a:lnTo>
                    <a:pt x="45250" y="23876"/>
                  </a:lnTo>
                  <a:lnTo>
                    <a:pt x="45745" y="23876"/>
                  </a:lnTo>
                  <a:lnTo>
                    <a:pt x="46050" y="23495"/>
                  </a:lnTo>
                  <a:lnTo>
                    <a:pt x="46266" y="23241"/>
                  </a:lnTo>
                  <a:lnTo>
                    <a:pt x="46977" y="23241"/>
                  </a:lnTo>
                  <a:lnTo>
                    <a:pt x="46901" y="23368"/>
                  </a:lnTo>
                  <a:lnTo>
                    <a:pt x="46786" y="23622"/>
                  </a:lnTo>
                  <a:lnTo>
                    <a:pt x="47612" y="23622"/>
                  </a:lnTo>
                  <a:lnTo>
                    <a:pt x="46786" y="24130"/>
                  </a:lnTo>
                  <a:lnTo>
                    <a:pt x="46748" y="23622"/>
                  </a:lnTo>
                  <a:lnTo>
                    <a:pt x="46799" y="23368"/>
                  </a:lnTo>
                  <a:lnTo>
                    <a:pt x="45948" y="24511"/>
                  </a:lnTo>
                  <a:lnTo>
                    <a:pt x="45758" y="24396"/>
                  </a:lnTo>
                  <a:lnTo>
                    <a:pt x="45631" y="24638"/>
                  </a:lnTo>
                  <a:lnTo>
                    <a:pt x="45466" y="24638"/>
                  </a:lnTo>
                  <a:lnTo>
                    <a:pt x="44958" y="25527"/>
                  </a:lnTo>
                  <a:lnTo>
                    <a:pt x="46240" y="24511"/>
                  </a:lnTo>
                  <a:lnTo>
                    <a:pt x="46570" y="24257"/>
                  </a:lnTo>
                  <a:lnTo>
                    <a:pt x="46812" y="24892"/>
                  </a:lnTo>
                  <a:lnTo>
                    <a:pt x="46291" y="25019"/>
                  </a:lnTo>
                  <a:lnTo>
                    <a:pt x="46075" y="25247"/>
                  </a:lnTo>
                  <a:lnTo>
                    <a:pt x="46863" y="25019"/>
                  </a:lnTo>
                  <a:lnTo>
                    <a:pt x="47345" y="25019"/>
                  </a:lnTo>
                  <a:lnTo>
                    <a:pt x="47129" y="25527"/>
                  </a:lnTo>
                  <a:lnTo>
                    <a:pt x="47790" y="25273"/>
                  </a:lnTo>
                  <a:lnTo>
                    <a:pt x="47777" y="25539"/>
                  </a:lnTo>
                  <a:lnTo>
                    <a:pt x="47840" y="25412"/>
                  </a:lnTo>
                  <a:lnTo>
                    <a:pt x="47866" y="25273"/>
                  </a:lnTo>
                  <a:lnTo>
                    <a:pt x="47917" y="25146"/>
                  </a:lnTo>
                  <a:lnTo>
                    <a:pt x="48450" y="25019"/>
                  </a:lnTo>
                  <a:lnTo>
                    <a:pt x="48564" y="25247"/>
                  </a:lnTo>
                  <a:lnTo>
                    <a:pt x="49225" y="25273"/>
                  </a:lnTo>
                  <a:lnTo>
                    <a:pt x="47599" y="26416"/>
                  </a:lnTo>
                  <a:lnTo>
                    <a:pt x="48361" y="26543"/>
                  </a:lnTo>
                  <a:lnTo>
                    <a:pt x="48094" y="26797"/>
                  </a:lnTo>
                  <a:lnTo>
                    <a:pt x="47421" y="26924"/>
                  </a:lnTo>
                  <a:lnTo>
                    <a:pt x="47256" y="27178"/>
                  </a:lnTo>
                  <a:lnTo>
                    <a:pt x="48107" y="27305"/>
                  </a:lnTo>
                  <a:lnTo>
                    <a:pt x="48641" y="27305"/>
                  </a:lnTo>
                  <a:lnTo>
                    <a:pt x="49098" y="27305"/>
                  </a:lnTo>
                  <a:lnTo>
                    <a:pt x="50380" y="26924"/>
                  </a:lnTo>
                  <a:lnTo>
                    <a:pt x="49809" y="27559"/>
                  </a:lnTo>
                  <a:lnTo>
                    <a:pt x="48094" y="28194"/>
                  </a:lnTo>
                  <a:lnTo>
                    <a:pt x="47523" y="28956"/>
                  </a:lnTo>
                  <a:lnTo>
                    <a:pt x="49326" y="28829"/>
                  </a:lnTo>
                  <a:lnTo>
                    <a:pt x="48996" y="29464"/>
                  </a:lnTo>
                  <a:lnTo>
                    <a:pt x="49187" y="29337"/>
                  </a:lnTo>
                  <a:lnTo>
                    <a:pt x="49263" y="29210"/>
                  </a:lnTo>
                  <a:lnTo>
                    <a:pt x="49999" y="29210"/>
                  </a:lnTo>
                  <a:lnTo>
                    <a:pt x="49428" y="29464"/>
                  </a:lnTo>
                  <a:lnTo>
                    <a:pt x="49758" y="29591"/>
                  </a:lnTo>
                  <a:lnTo>
                    <a:pt x="49149" y="29718"/>
                  </a:lnTo>
                  <a:lnTo>
                    <a:pt x="48958" y="29718"/>
                  </a:lnTo>
                  <a:lnTo>
                    <a:pt x="48577" y="29845"/>
                  </a:lnTo>
                  <a:lnTo>
                    <a:pt x="49034" y="29845"/>
                  </a:lnTo>
                  <a:lnTo>
                    <a:pt x="48552" y="29972"/>
                  </a:lnTo>
                  <a:lnTo>
                    <a:pt x="49796" y="30099"/>
                  </a:lnTo>
                  <a:lnTo>
                    <a:pt x="49263" y="30226"/>
                  </a:lnTo>
                  <a:lnTo>
                    <a:pt x="48996" y="30226"/>
                  </a:lnTo>
                  <a:lnTo>
                    <a:pt x="48691" y="30353"/>
                  </a:lnTo>
                  <a:lnTo>
                    <a:pt x="50761" y="30988"/>
                  </a:lnTo>
                  <a:lnTo>
                    <a:pt x="50457" y="31369"/>
                  </a:lnTo>
                  <a:lnTo>
                    <a:pt x="55283" y="31369"/>
                  </a:lnTo>
                  <a:lnTo>
                    <a:pt x="55232" y="31242"/>
                  </a:lnTo>
                  <a:lnTo>
                    <a:pt x="55003" y="30861"/>
                  </a:lnTo>
                  <a:lnTo>
                    <a:pt x="56057" y="30607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 descr=""/>
            <p:cNvSpPr/>
            <p:nvPr/>
          </p:nvSpPr>
          <p:spPr>
            <a:xfrm>
              <a:off x="4334038" y="3118427"/>
              <a:ext cx="121920" cy="149860"/>
            </a:xfrm>
            <a:custGeom>
              <a:avLst/>
              <a:gdLst/>
              <a:ahLst/>
              <a:cxnLst/>
              <a:rect l="l" t="t" r="r" b="b"/>
              <a:pathLst>
                <a:path w="121920" h="149860">
                  <a:moveTo>
                    <a:pt x="88520" y="0"/>
                  </a:moveTo>
                  <a:lnTo>
                    <a:pt x="45059" y="29450"/>
                  </a:lnTo>
                  <a:lnTo>
                    <a:pt x="18477" y="78870"/>
                  </a:lnTo>
                  <a:lnTo>
                    <a:pt x="11290" y="96036"/>
                  </a:lnTo>
                  <a:lnTo>
                    <a:pt x="5635" y="108240"/>
                  </a:lnTo>
                  <a:lnTo>
                    <a:pt x="2885" y="114834"/>
                  </a:lnTo>
                  <a:lnTo>
                    <a:pt x="1219" y="121017"/>
                  </a:lnTo>
                  <a:lnTo>
                    <a:pt x="0" y="129272"/>
                  </a:lnTo>
                  <a:lnTo>
                    <a:pt x="14643" y="136942"/>
                  </a:lnTo>
                  <a:lnTo>
                    <a:pt x="22716" y="140800"/>
                  </a:lnTo>
                  <a:lnTo>
                    <a:pt x="30999" y="144173"/>
                  </a:lnTo>
                  <a:lnTo>
                    <a:pt x="39440" y="147135"/>
                  </a:lnTo>
                  <a:lnTo>
                    <a:pt x="47993" y="149757"/>
                  </a:lnTo>
                  <a:lnTo>
                    <a:pt x="61342" y="149586"/>
                  </a:lnTo>
                  <a:lnTo>
                    <a:pt x="88760" y="120458"/>
                  </a:lnTo>
                  <a:lnTo>
                    <a:pt x="110904" y="83466"/>
                  </a:lnTo>
                  <a:lnTo>
                    <a:pt x="121513" y="42645"/>
                  </a:lnTo>
                  <a:lnTo>
                    <a:pt x="120411" y="32672"/>
                  </a:lnTo>
                  <a:lnTo>
                    <a:pt x="117822" y="23393"/>
                  </a:lnTo>
                  <a:lnTo>
                    <a:pt x="113278" y="14993"/>
                  </a:lnTo>
                  <a:lnTo>
                    <a:pt x="106311" y="7656"/>
                  </a:lnTo>
                  <a:lnTo>
                    <a:pt x="88520" y="0"/>
                  </a:lnTo>
                  <a:close/>
                </a:path>
              </a:pathLst>
            </a:custGeom>
            <a:solidFill>
              <a:srgbClr val="0030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 descr=""/>
            <p:cNvSpPr/>
            <p:nvPr/>
          </p:nvSpPr>
          <p:spPr>
            <a:xfrm>
              <a:off x="4332351" y="3113785"/>
              <a:ext cx="127635" cy="157480"/>
            </a:xfrm>
            <a:custGeom>
              <a:avLst/>
              <a:gdLst/>
              <a:ahLst/>
              <a:cxnLst/>
              <a:rect l="l" t="t" r="r" b="b"/>
              <a:pathLst>
                <a:path w="127635" h="157479">
                  <a:moveTo>
                    <a:pt x="2959" y="115570"/>
                  </a:moveTo>
                  <a:lnTo>
                    <a:pt x="2311" y="115570"/>
                  </a:lnTo>
                  <a:lnTo>
                    <a:pt x="2921" y="116840"/>
                  </a:lnTo>
                  <a:lnTo>
                    <a:pt x="2959" y="115570"/>
                  </a:lnTo>
                  <a:close/>
                </a:path>
                <a:path w="127635" h="157479">
                  <a:moveTo>
                    <a:pt x="3124" y="113652"/>
                  </a:moveTo>
                  <a:lnTo>
                    <a:pt x="3035" y="114007"/>
                  </a:lnTo>
                  <a:lnTo>
                    <a:pt x="3009" y="114427"/>
                  </a:lnTo>
                  <a:lnTo>
                    <a:pt x="3060" y="114274"/>
                  </a:lnTo>
                  <a:lnTo>
                    <a:pt x="3124" y="113652"/>
                  </a:lnTo>
                  <a:close/>
                </a:path>
                <a:path w="127635" h="157479">
                  <a:moveTo>
                    <a:pt x="6972" y="131000"/>
                  </a:moveTo>
                  <a:lnTo>
                    <a:pt x="6921" y="131165"/>
                  </a:lnTo>
                  <a:lnTo>
                    <a:pt x="6972" y="131000"/>
                  </a:lnTo>
                  <a:close/>
                </a:path>
                <a:path w="127635" h="157479">
                  <a:moveTo>
                    <a:pt x="7683" y="123190"/>
                  </a:moveTo>
                  <a:lnTo>
                    <a:pt x="7429" y="123355"/>
                  </a:lnTo>
                  <a:lnTo>
                    <a:pt x="7327" y="124460"/>
                  </a:lnTo>
                  <a:lnTo>
                    <a:pt x="7683" y="123190"/>
                  </a:lnTo>
                  <a:close/>
                </a:path>
                <a:path w="127635" h="157479">
                  <a:moveTo>
                    <a:pt x="8191" y="103555"/>
                  </a:moveTo>
                  <a:lnTo>
                    <a:pt x="7607" y="104140"/>
                  </a:lnTo>
                  <a:lnTo>
                    <a:pt x="8089" y="104140"/>
                  </a:lnTo>
                  <a:lnTo>
                    <a:pt x="8191" y="103555"/>
                  </a:lnTo>
                  <a:close/>
                </a:path>
                <a:path w="127635" h="157479">
                  <a:moveTo>
                    <a:pt x="8369" y="116840"/>
                  </a:moveTo>
                  <a:lnTo>
                    <a:pt x="8280" y="116293"/>
                  </a:lnTo>
                  <a:lnTo>
                    <a:pt x="8064" y="116840"/>
                  </a:lnTo>
                  <a:lnTo>
                    <a:pt x="8369" y="116840"/>
                  </a:lnTo>
                  <a:close/>
                </a:path>
                <a:path w="127635" h="157479">
                  <a:moveTo>
                    <a:pt x="8559" y="115570"/>
                  </a:moveTo>
                  <a:lnTo>
                    <a:pt x="8153" y="115570"/>
                  </a:lnTo>
                  <a:lnTo>
                    <a:pt x="8280" y="116293"/>
                  </a:lnTo>
                  <a:lnTo>
                    <a:pt x="8559" y="115570"/>
                  </a:lnTo>
                  <a:close/>
                </a:path>
                <a:path w="127635" h="157479">
                  <a:moveTo>
                    <a:pt x="8775" y="115963"/>
                  </a:moveTo>
                  <a:lnTo>
                    <a:pt x="8623" y="116103"/>
                  </a:lnTo>
                  <a:lnTo>
                    <a:pt x="8534" y="116230"/>
                  </a:lnTo>
                  <a:lnTo>
                    <a:pt x="8775" y="115963"/>
                  </a:lnTo>
                  <a:close/>
                </a:path>
                <a:path w="127635" h="157479">
                  <a:moveTo>
                    <a:pt x="8978" y="119380"/>
                  </a:moveTo>
                  <a:lnTo>
                    <a:pt x="8674" y="120650"/>
                  </a:lnTo>
                  <a:lnTo>
                    <a:pt x="8966" y="120650"/>
                  </a:lnTo>
                  <a:lnTo>
                    <a:pt x="8978" y="119380"/>
                  </a:lnTo>
                  <a:close/>
                </a:path>
                <a:path w="127635" h="157479">
                  <a:moveTo>
                    <a:pt x="9563" y="139788"/>
                  </a:moveTo>
                  <a:lnTo>
                    <a:pt x="9245" y="139522"/>
                  </a:lnTo>
                  <a:lnTo>
                    <a:pt x="8890" y="139204"/>
                  </a:lnTo>
                  <a:lnTo>
                    <a:pt x="8470" y="139065"/>
                  </a:lnTo>
                  <a:lnTo>
                    <a:pt x="8788" y="139509"/>
                  </a:lnTo>
                  <a:lnTo>
                    <a:pt x="9169" y="139687"/>
                  </a:lnTo>
                  <a:lnTo>
                    <a:pt x="9563" y="139788"/>
                  </a:lnTo>
                  <a:close/>
                </a:path>
                <a:path w="127635" h="157479">
                  <a:moveTo>
                    <a:pt x="12026" y="110655"/>
                  </a:moveTo>
                  <a:lnTo>
                    <a:pt x="11836" y="110490"/>
                  </a:lnTo>
                  <a:lnTo>
                    <a:pt x="11798" y="111721"/>
                  </a:lnTo>
                  <a:lnTo>
                    <a:pt x="12026" y="110655"/>
                  </a:lnTo>
                  <a:close/>
                </a:path>
                <a:path w="127635" h="157479">
                  <a:moveTo>
                    <a:pt x="13449" y="109220"/>
                  </a:moveTo>
                  <a:lnTo>
                    <a:pt x="12649" y="109220"/>
                  </a:lnTo>
                  <a:lnTo>
                    <a:pt x="12598" y="107950"/>
                  </a:lnTo>
                  <a:lnTo>
                    <a:pt x="12026" y="110655"/>
                  </a:lnTo>
                  <a:lnTo>
                    <a:pt x="13208" y="111760"/>
                  </a:lnTo>
                  <a:lnTo>
                    <a:pt x="13335" y="110490"/>
                  </a:lnTo>
                  <a:lnTo>
                    <a:pt x="13449" y="109220"/>
                  </a:lnTo>
                  <a:close/>
                </a:path>
                <a:path w="127635" h="157479">
                  <a:moveTo>
                    <a:pt x="14300" y="86156"/>
                  </a:moveTo>
                  <a:lnTo>
                    <a:pt x="14211" y="86309"/>
                  </a:lnTo>
                  <a:lnTo>
                    <a:pt x="14300" y="86156"/>
                  </a:lnTo>
                  <a:close/>
                </a:path>
                <a:path w="127635" h="157479">
                  <a:moveTo>
                    <a:pt x="15074" y="84645"/>
                  </a:moveTo>
                  <a:lnTo>
                    <a:pt x="14820" y="85039"/>
                  </a:lnTo>
                  <a:lnTo>
                    <a:pt x="14541" y="85585"/>
                  </a:lnTo>
                  <a:lnTo>
                    <a:pt x="14300" y="86144"/>
                  </a:lnTo>
                  <a:lnTo>
                    <a:pt x="15074" y="84645"/>
                  </a:lnTo>
                  <a:close/>
                </a:path>
                <a:path w="127635" h="157479">
                  <a:moveTo>
                    <a:pt x="15786" y="101600"/>
                  </a:moveTo>
                  <a:lnTo>
                    <a:pt x="15176" y="102654"/>
                  </a:lnTo>
                  <a:lnTo>
                    <a:pt x="15151" y="102870"/>
                  </a:lnTo>
                  <a:lnTo>
                    <a:pt x="15786" y="101600"/>
                  </a:lnTo>
                  <a:close/>
                </a:path>
                <a:path w="127635" h="157479">
                  <a:moveTo>
                    <a:pt x="17653" y="98983"/>
                  </a:moveTo>
                  <a:lnTo>
                    <a:pt x="17487" y="98971"/>
                  </a:lnTo>
                  <a:lnTo>
                    <a:pt x="17348" y="99021"/>
                  </a:lnTo>
                  <a:lnTo>
                    <a:pt x="17195" y="99085"/>
                  </a:lnTo>
                  <a:lnTo>
                    <a:pt x="17411" y="99098"/>
                  </a:lnTo>
                  <a:lnTo>
                    <a:pt x="17653" y="98983"/>
                  </a:lnTo>
                  <a:close/>
                </a:path>
                <a:path w="127635" h="157479">
                  <a:moveTo>
                    <a:pt x="17894" y="79362"/>
                  </a:moveTo>
                  <a:lnTo>
                    <a:pt x="17843" y="79184"/>
                  </a:lnTo>
                  <a:lnTo>
                    <a:pt x="16967" y="79997"/>
                  </a:lnTo>
                  <a:lnTo>
                    <a:pt x="17373" y="79844"/>
                  </a:lnTo>
                  <a:lnTo>
                    <a:pt x="17653" y="79629"/>
                  </a:lnTo>
                  <a:lnTo>
                    <a:pt x="17894" y="79362"/>
                  </a:lnTo>
                  <a:close/>
                </a:path>
                <a:path w="127635" h="157479">
                  <a:moveTo>
                    <a:pt x="18034" y="139700"/>
                  </a:moveTo>
                  <a:lnTo>
                    <a:pt x="17183" y="139700"/>
                  </a:lnTo>
                  <a:lnTo>
                    <a:pt x="17411" y="140487"/>
                  </a:lnTo>
                  <a:lnTo>
                    <a:pt x="18034" y="139700"/>
                  </a:lnTo>
                  <a:close/>
                </a:path>
                <a:path w="127635" h="157479">
                  <a:moveTo>
                    <a:pt x="19202" y="138988"/>
                  </a:moveTo>
                  <a:lnTo>
                    <a:pt x="17919" y="138658"/>
                  </a:lnTo>
                  <a:lnTo>
                    <a:pt x="18859" y="138938"/>
                  </a:lnTo>
                  <a:lnTo>
                    <a:pt x="19202" y="138988"/>
                  </a:lnTo>
                  <a:close/>
                </a:path>
                <a:path w="127635" h="157479">
                  <a:moveTo>
                    <a:pt x="21932" y="146380"/>
                  </a:moveTo>
                  <a:lnTo>
                    <a:pt x="20777" y="146100"/>
                  </a:lnTo>
                  <a:lnTo>
                    <a:pt x="21285" y="146875"/>
                  </a:lnTo>
                  <a:lnTo>
                    <a:pt x="21932" y="146380"/>
                  </a:lnTo>
                  <a:close/>
                </a:path>
                <a:path w="127635" h="157479">
                  <a:moveTo>
                    <a:pt x="23406" y="67310"/>
                  </a:moveTo>
                  <a:lnTo>
                    <a:pt x="23202" y="67310"/>
                  </a:lnTo>
                  <a:lnTo>
                    <a:pt x="23253" y="67500"/>
                  </a:lnTo>
                  <a:lnTo>
                    <a:pt x="23406" y="67310"/>
                  </a:lnTo>
                  <a:close/>
                </a:path>
                <a:path w="127635" h="157479">
                  <a:moveTo>
                    <a:pt x="23736" y="148590"/>
                  </a:moveTo>
                  <a:lnTo>
                    <a:pt x="21894" y="147320"/>
                  </a:lnTo>
                  <a:lnTo>
                    <a:pt x="22136" y="148590"/>
                  </a:lnTo>
                  <a:lnTo>
                    <a:pt x="23736" y="148590"/>
                  </a:lnTo>
                  <a:close/>
                </a:path>
                <a:path w="127635" h="157479">
                  <a:moveTo>
                    <a:pt x="24536" y="81610"/>
                  </a:moveTo>
                  <a:lnTo>
                    <a:pt x="23558" y="81432"/>
                  </a:lnTo>
                  <a:lnTo>
                    <a:pt x="23495" y="82003"/>
                  </a:lnTo>
                  <a:lnTo>
                    <a:pt x="24447" y="82537"/>
                  </a:lnTo>
                  <a:lnTo>
                    <a:pt x="24536" y="81610"/>
                  </a:lnTo>
                  <a:close/>
                </a:path>
                <a:path w="127635" h="157479">
                  <a:moveTo>
                    <a:pt x="30391" y="144957"/>
                  </a:moveTo>
                  <a:lnTo>
                    <a:pt x="29603" y="144780"/>
                  </a:lnTo>
                  <a:lnTo>
                    <a:pt x="30238" y="145224"/>
                  </a:lnTo>
                  <a:lnTo>
                    <a:pt x="30391" y="144957"/>
                  </a:lnTo>
                  <a:close/>
                </a:path>
                <a:path w="127635" h="157479">
                  <a:moveTo>
                    <a:pt x="30873" y="149860"/>
                  </a:moveTo>
                  <a:lnTo>
                    <a:pt x="30556" y="149694"/>
                  </a:lnTo>
                  <a:lnTo>
                    <a:pt x="30429" y="149860"/>
                  </a:lnTo>
                  <a:lnTo>
                    <a:pt x="30873" y="149860"/>
                  </a:lnTo>
                  <a:close/>
                </a:path>
                <a:path w="127635" h="157479">
                  <a:moveTo>
                    <a:pt x="33477" y="60960"/>
                  </a:moveTo>
                  <a:lnTo>
                    <a:pt x="32359" y="60960"/>
                  </a:lnTo>
                  <a:lnTo>
                    <a:pt x="33210" y="62230"/>
                  </a:lnTo>
                  <a:lnTo>
                    <a:pt x="33477" y="60960"/>
                  </a:lnTo>
                  <a:close/>
                </a:path>
                <a:path w="127635" h="157479">
                  <a:moveTo>
                    <a:pt x="41986" y="150558"/>
                  </a:moveTo>
                  <a:lnTo>
                    <a:pt x="41173" y="149961"/>
                  </a:lnTo>
                  <a:lnTo>
                    <a:pt x="41008" y="150253"/>
                  </a:lnTo>
                  <a:lnTo>
                    <a:pt x="41567" y="150342"/>
                  </a:lnTo>
                  <a:lnTo>
                    <a:pt x="41986" y="150558"/>
                  </a:lnTo>
                  <a:close/>
                </a:path>
                <a:path w="127635" h="157479">
                  <a:moveTo>
                    <a:pt x="49149" y="151574"/>
                  </a:moveTo>
                  <a:lnTo>
                    <a:pt x="49136" y="151447"/>
                  </a:lnTo>
                  <a:lnTo>
                    <a:pt x="49098" y="151587"/>
                  </a:lnTo>
                  <a:close/>
                </a:path>
                <a:path w="127635" h="157479">
                  <a:moveTo>
                    <a:pt x="51396" y="153670"/>
                  </a:moveTo>
                  <a:lnTo>
                    <a:pt x="50647" y="153670"/>
                  </a:lnTo>
                  <a:lnTo>
                    <a:pt x="50774" y="154508"/>
                  </a:lnTo>
                  <a:lnTo>
                    <a:pt x="51396" y="153670"/>
                  </a:lnTo>
                  <a:close/>
                </a:path>
                <a:path w="127635" h="157479">
                  <a:moveTo>
                    <a:pt x="51638" y="156210"/>
                  </a:moveTo>
                  <a:lnTo>
                    <a:pt x="50761" y="156210"/>
                  </a:lnTo>
                  <a:lnTo>
                    <a:pt x="50876" y="154940"/>
                  </a:lnTo>
                  <a:lnTo>
                    <a:pt x="50774" y="154508"/>
                  </a:lnTo>
                  <a:lnTo>
                    <a:pt x="50444" y="154940"/>
                  </a:lnTo>
                  <a:lnTo>
                    <a:pt x="50165" y="154940"/>
                  </a:lnTo>
                  <a:lnTo>
                    <a:pt x="50330" y="153670"/>
                  </a:lnTo>
                  <a:lnTo>
                    <a:pt x="50126" y="153670"/>
                  </a:lnTo>
                  <a:lnTo>
                    <a:pt x="49314" y="152400"/>
                  </a:lnTo>
                  <a:lnTo>
                    <a:pt x="49110" y="152400"/>
                  </a:lnTo>
                  <a:lnTo>
                    <a:pt x="48907" y="153670"/>
                  </a:lnTo>
                  <a:lnTo>
                    <a:pt x="48323" y="153670"/>
                  </a:lnTo>
                  <a:lnTo>
                    <a:pt x="46875" y="152400"/>
                  </a:lnTo>
                  <a:lnTo>
                    <a:pt x="48044" y="152400"/>
                  </a:lnTo>
                  <a:lnTo>
                    <a:pt x="47294" y="151130"/>
                  </a:lnTo>
                  <a:lnTo>
                    <a:pt x="46824" y="152400"/>
                  </a:lnTo>
                  <a:lnTo>
                    <a:pt x="46050" y="151130"/>
                  </a:lnTo>
                  <a:lnTo>
                    <a:pt x="45758" y="152400"/>
                  </a:lnTo>
                  <a:lnTo>
                    <a:pt x="45339" y="152400"/>
                  </a:lnTo>
                  <a:lnTo>
                    <a:pt x="45389" y="151130"/>
                  </a:lnTo>
                  <a:lnTo>
                    <a:pt x="44450" y="151130"/>
                  </a:lnTo>
                  <a:lnTo>
                    <a:pt x="41833" y="149860"/>
                  </a:lnTo>
                  <a:lnTo>
                    <a:pt x="42151" y="150660"/>
                  </a:lnTo>
                  <a:lnTo>
                    <a:pt x="41986" y="150558"/>
                  </a:lnTo>
                  <a:lnTo>
                    <a:pt x="42164" y="150698"/>
                  </a:lnTo>
                  <a:lnTo>
                    <a:pt x="42354" y="151130"/>
                  </a:lnTo>
                  <a:lnTo>
                    <a:pt x="39700" y="151130"/>
                  </a:lnTo>
                  <a:lnTo>
                    <a:pt x="37553" y="149860"/>
                  </a:lnTo>
                  <a:lnTo>
                    <a:pt x="35064" y="148590"/>
                  </a:lnTo>
                  <a:lnTo>
                    <a:pt x="33642" y="148590"/>
                  </a:lnTo>
                  <a:lnTo>
                    <a:pt x="31978" y="147320"/>
                  </a:lnTo>
                  <a:lnTo>
                    <a:pt x="30276" y="147320"/>
                  </a:lnTo>
                  <a:lnTo>
                    <a:pt x="29121" y="146050"/>
                  </a:lnTo>
                  <a:lnTo>
                    <a:pt x="28867" y="147320"/>
                  </a:lnTo>
                  <a:lnTo>
                    <a:pt x="27533" y="146050"/>
                  </a:lnTo>
                  <a:lnTo>
                    <a:pt x="28778" y="146050"/>
                  </a:lnTo>
                  <a:lnTo>
                    <a:pt x="28600" y="145859"/>
                  </a:lnTo>
                  <a:lnTo>
                    <a:pt x="27508" y="144780"/>
                  </a:lnTo>
                  <a:lnTo>
                    <a:pt x="27355" y="144780"/>
                  </a:lnTo>
                  <a:lnTo>
                    <a:pt x="25603" y="144780"/>
                  </a:lnTo>
                  <a:lnTo>
                    <a:pt x="26403" y="143510"/>
                  </a:lnTo>
                  <a:lnTo>
                    <a:pt x="22974" y="143510"/>
                  </a:lnTo>
                  <a:lnTo>
                    <a:pt x="23749" y="142240"/>
                  </a:lnTo>
                  <a:lnTo>
                    <a:pt x="21564" y="139700"/>
                  </a:lnTo>
                  <a:lnTo>
                    <a:pt x="17919" y="142240"/>
                  </a:lnTo>
                  <a:lnTo>
                    <a:pt x="17411" y="140487"/>
                  </a:lnTo>
                  <a:lnTo>
                    <a:pt x="17018" y="140970"/>
                  </a:lnTo>
                  <a:lnTo>
                    <a:pt x="15811" y="139700"/>
                  </a:lnTo>
                  <a:lnTo>
                    <a:pt x="17183" y="139700"/>
                  </a:lnTo>
                  <a:lnTo>
                    <a:pt x="16802" y="138430"/>
                  </a:lnTo>
                  <a:lnTo>
                    <a:pt x="15798" y="139661"/>
                  </a:lnTo>
                  <a:lnTo>
                    <a:pt x="15240" y="138430"/>
                  </a:lnTo>
                  <a:lnTo>
                    <a:pt x="14871" y="137160"/>
                  </a:lnTo>
                  <a:lnTo>
                    <a:pt x="13538" y="135890"/>
                  </a:lnTo>
                  <a:lnTo>
                    <a:pt x="12611" y="138430"/>
                  </a:lnTo>
                  <a:lnTo>
                    <a:pt x="11201" y="137160"/>
                  </a:lnTo>
                  <a:lnTo>
                    <a:pt x="10871" y="138430"/>
                  </a:lnTo>
                  <a:lnTo>
                    <a:pt x="9448" y="137160"/>
                  </a:lnTo>
                  <a:lnTo>
                    <a:pt x="8369" y="137160"/>
                  </a:lnTo>
                  <a:lnTo>
                    <a:pt x="9055" y="135890"/>
                  </a:lnTo>
                  <a:lnTo>
                    <a:pt x="10160" y="135890"/>
                  </a:lnTo>
                  <a:lnTo>
                    <a:pt x="9690" y="135445"/>
                  </a:lnTo>
                  <a:lnTo>
                    <a:pt x="9880" y="135547"/>
                  </a:lnTo>
                  <a:lnTo>
                    <a:pt x="10033" y="135521"/>
                  </a:lnTo>
                  <a:lnTo>
                    <a:pt x="9867" y="135382"/>
                  </a:lnTo>
                  <a:lnTo>
                    <a:pt x="9664" y="135318"/>
                  </a:lnTo>
                  <a:lnTo>
                    <a:pt x="8851" y="134620"/>
                  </a:lnTo>
                  <a:lnTo>
                    <a:pt x="9258" y="134620"/>
                  </a:lnTo>
                  <a:lnTo>
                    <a:pt x="9537" y="134620"/>
                  </a:lnTo>
                  <a:lnTo>
                    <a:pt x="8661" y="133350"/>
                  </a:lnTo>
                  <a:lnTo>
                    <a:pt x="8724" y="133807"/>
                  </a:lnTo>
                  <a:lnTo>
                    <a:pt x="8420" y="133350"/>
                  </a:lnTo>
                  <a:lnTo>
                    <a:pt x="7454" y="133350"/>
                  </a:lnTo>
                  <a:lnTo>
                    <a:pt x="6946" y="132080"/>
                  </a:lnTo>
                  <a:lnTo>
                    <a:pt x="6540" y="132080"/>
                  </a:lnTo>
                  <a:lnTo>
                    <a:pt x="5892" y="130810"/>
                  </a:lnTo>
                  <a:lnTo>
                    <a:pt x="5410" y="132080"/>
                  </a:lnTo>
                  <a:lnTo>
                    <a:pt x="4711" y="130810"/>
                  </a:lnTo>
                  <a:lnTo>
                    <a:pt x="5003" y="129540"/>
                  </a:lnTo>
                  <a:lnTo>
                    <a:pt x="5994" y="130810"/>
                  </a:lnTo>
                  <a:lnTo>
                    <a:pt x="5283" y="129540"/>
                  </a:lnTo>
                  <a:lnTo>
                    <a:pt x="5549" y="128270"/>
                  </a:lnTo>
                  <a:lnTo>
                    <a:pt x="6210" y="129540"/>
                  </a:lnTo>
                  <a:lnTo>
                    <a:pt x="6565" y="129540"/>
                  </a:lnTo>
                  <a:lnTo>
                    <a:pt x="5689" y="128270"/>
                  </a:lnTo>
                  <a:lnTo>
                    <a:pt x="6946" y="127000"/>
                  </a:lnTo>
                  <a:lnTo>
                    <a:pt x="7264" y="127000"/>
                  </a:lnTo>
                  <a:lnTo>
                    <a:pt x="7378" y="125730"/>
                  </a:lnTo>
                  <a:lnTo>
                    <a:pt x="7213" y="125730"/>
                  </a:lnTo>
                  <a:lnTo>
                    <a:pt x="6870" y="124460"/>
                  </a:lnTo>
                  <a:lnTo>
                    <a:pt x="5943" y="125730"/>
                  </a:lnTo>
                  <a:lnTo>
                    <a:pt x="5537" y="124460"/>
                  </a:lnTo>
                  <a:lnTo>
                    <a:pt x="5791" y="124460"/>
                  </a:lnTo>
                  <a:lnTo>
                    <a:pt x="6019" y="124460"/>
                  </a:lnTo>
                  <a:lnTo>
                    <a:pt x="6007" y="124320"/>
                  </a:lnTo>
                  <a:lnTo>
                    <a:pt x="7429" y="123355"/>
                  </a:lnTo>
                  <a:lnTo>
                    <a:pt x="7442" y="123190"/>
                  </a:lnTo>
                  <a:lnTo>
                    <a:pt x="7683" y="123190"/>
                  </a:lnTo>
                  <a:lnTo>
                    <a:pt x="7899" y="123190"/>
                  </a:lnTo>
                  <a:lnTo>
                    <a:pt x="9309" y="121920"/>
                  </a:lnTo>
                  <a:lnTo>
                    <a:pt x="7086" y="121920"/>
                  </a:lnTo>
                  <a:lnTo>
                    <a:pt x="7823" y="120650"/>
                  </a:lnTo>
                  <a:lnTo>
                    <a:pt x="8674" y="120650"/>
                  </a:lnTo>
                  <a:lnTo>
                    <a:pt x="7975" y="119380"/>
                  </a:lnTo>
                  <a:lnTo>
                    <a:pt x="8788" y="118110"/>
                  </a:lnTo>
                  <a:lnTo>
                    <a:pt x="8140" y="118110"/>
                  </a:lnTo>
                  <a:lnTo>
                    <a:pt x="8483" y="116840"/>
                  </a:lnTo>
                  <a:lnTo>
                    <a:pt x="7962" y="118110"/>
                  </a:lnTo>
                  <a:lnTo>
                    <a:pt x="7569" y="116840"/>
                  </a:lnTo>
                  <a:lnTo>
                    <a:pt x="7912" y="116840"/>
                  </a:lnTo>
                  <a:lnTo>
                    <a:pt x="8140" y="115570"/>
                  </a:lnTo>
                  <a:lnTo>
                    <a:pt x="7924" y="114300"/>
                  </a:lnTo>
                  <a:lnTo>
                    <a:pt x="10261" y="114300"/>
                  </a:lnTo>
                  <a:lnTo>
                    <a:pt x="10312" y="113030"/>
                  </a:lnTo>
                  <a:lnTo>
                    <a:pt x="11747" y="113030"/>
                  </a:lnTo>
                  <a:lnTo>
                    <a:pt x="11798" y="111760"/>
                  </a:lnTo>
                  <a:lnTo>
                    <a:pt x="11722" y="110490"/>
                  </a:lnTo>
                  <a:lnTo>
                    <a:pt x="11645" y="109220"/>
                  </a:lnTo>
                  <a:lnTo>
                    <a:pt x="11430" y="109918"/>
                  </a:lnTo>
                  <a:lnTo>
                    <a:pt x="11201" y="110655"/>
                  </a:lnTo>
                  <a:lnTo>
                    <a:pt x="10909" y="111760"/>
                  </a:lnTo>
                  <a:lnTo>
                    <a:pt x="10756" y="110490"/>
                  </a:lnTo>
                  <a:lnTo>
                    <a:pt x="11239" y="110490"/>
                  </a:lnTo>
                  <a:lnTo>
                    <a:pt x="11430" y="109918"/>
                  </a:lnTo>
                  <a:lnTo>
                    <a:pt x="11137" y="109220"/>
                  </a:lnTo>
                  <a:lnTo>
                    <a:pt x="10604" y="107950"/>
                  </a:lnTo>
                  <a:lnTo>
                    <a:pt x="12598" y="107950"/>
                  </a:lnTo>
                  <a:lnTo>
                    <a:pt x="13512" y="107950"/>
                  </a:lnTo>
                  <a:lnTo>
                    <a:pt x="15151" y="106680"/>
                  </a:lnTo>
                  <a:lnTo>
                    <a:pt x="14312" y="104140"/>
                  </a:lnTo>
                  <a:lnTo>
                    <a:pt x="15049" y="102870"/>
                  </a:lnTo>
                  <a:lnTo>
                    <a:pt x="15074" y="102654"/>
                  </a:lnTo>
                  <a:lnTo>
                    <a:pt x="14643" y="101600"/>
                  </a:lnTo>
                  <a:lnTo>
                    <a:pt x="15697" y="101600"/>
                  </a:lnTo>
                  <a:lnTo>
                    <a:pt x="15773" y="100330"/>
                  </a:lnTo>
                  <a:lnTo>
                    <a:pt x="17208" y="100330"/>
                  </a:lnTo>
                  <a:lnTo>
                    <a:pt x="16776" y="99060"/>
                  </a:lnTo>
                  <a:lnTo>
                    <a:pt x="17995" y="97790"/>
                  </a:lnTo>
                  <a:lnTo>
                    <a:pt x="16967" y="97790"/>
                  </a:lnTo>
                  <a:lnTo>
                    <a:pt x="18173" y="96520"/>
                  </a:lnTo>
                  <a:lnTo>
                    <a:pt x="19316" y="93980"/>
                  </a:lnTo>
                  <a:lnTo>
                    <a:pt x="17526" y="93980"/>
                  </a:lnTo>
                  <a:lnTo>
                    <a:pt x="18542" y="91440"/>
                  </a:lnTo>
                  <a:lnTo>
                    <a:pt x="18910" y="92710"/>
                  </a:lnTo>
                  <a:lnTo>
                    <a:pt x="19685" y="91440"/>
                  </a:lnTo>
                  <a:lnTo>
                    <a:pt x="19570" y="92710"/>
                  </a:lnTo>
                  <a:lnTo>
                    <a:pt x="19837" y="92710"/>
                  </a:lnTo>
                  <a:lnTo>
                    <a:pt x="20193" y="91440"/>
                  </a:lnTo>
                  <a:lnTo>
                    <a:pt x="20320" y="91440"/>
                  </a:lnTo>
                  <a:lnTo>
                    <a:pt x="19824" y="90170"/>
                  </a:lnTo>
                  <a:lnTo>
                    <a:pt x="20408" y="89204"/>
                  </a:lnTo>
                  <a:lnTo>
                    <a:pt x="20650" y="88976"/>
                  </a:lnTo>
                  <a:lnTo>
                    <a:pt x="20421" y="89179"/>
                  </a:lnTo>
                  <a:lnTo>
                    <a:pt x="20599" y="88900"/>
                  </a:lnTo>
                  <a:lnTo>
                    <a:pt x="19926" y="88900"/>
                  </a:lnTo>
                  <a:lnTo>
                    <a:pt x="20294" y="87630"/>
                  </a:lnTo>
                  <a:lnTo>
                    <a:pt x="20383" y="87337"/>
                  </a:lnTo>
                  <a:lnTo>
                    <a:pt x="22377" y="86360"/>
                  </a:lnTo>
                  <a:lnTo>
                    <a:pt x="22237" y="83820"/>
                  </a:lnTo>
                  <a:lnTo>
                    <a:pt x="22098" y="81280"/>
                  </a:lnTo>
                  <a:lnTo>
                    <a:pt x="24358" y="80010"/>
                  </a:lnTo>
                  <a:lnTo>
                    <a:pt x="24447" y="79794"/>
                  </a:lnTo>
                  <a:lnTo>
                    <a:pt x="24599" y="79590"/>
                  </a:lnTo>
                  <a:lnTo>
                    <a:pt x="25387" y="77470"/>
                  </a:lnTo>
                  <a:lnTo>
                    <a:pt x="25946" y="76200"/>
                  </a:lnTo>
                  <a:lnTo>
                    <a:pt x="27368" y="74930"/>
                  </a:lnTo>
                  <a:lnTo>
                    <a:pt x="24968" y="74930"/>
                  </a:lnTo>
                  <a:lnTo>
                    <a:pt x="26466" y="72390"/>
                  </a:lnTo>
                  <a:lnTo>
                    <a:pt x="27838" y="72390"/>
                  </a:lnTo>
                  <a:lnTo>
                    <a:pt x="26454" y="73660"/>
                  </a:lnTo>
                  <a:lnTo>
                    <a:pt x="29019" y="73660"/>
                  </a:lnTo>
                  <a:lnTo>
                    <a:pt x="28498" y="72390"/>
                  </a:lnTo>
                  <a:lnTo>
                    <a:pt x="27978" y="71120"/>
                  </a:lnTo>
                  <a:lnTo>
                    <a:pt x="29667" y="69850"/>
                  </a:lnTo>
                  <a:lnTo>
                    <a:pt x="30721" y="69850"/>
                  </a:lnTo>
                  <a:lnTo>
                    <a:pt x="30429" y="68580"/>
                  </a:lnTo>
                  <a:lnTo>
                    <a:pt x="23558" y="68580"/>
                  </a:lnTo>
                  <a:lnTo>
                    <a:pt x="22313" y="68580"/>
                  </a:lnTo>
                  <a:lnTo>
                    <a:pt x="21818" y="71120"/>
                  </a:lnTo>
                  <a:lnTo>
                    <a:pt x="21336" y="71120"/>
                  </a:lnTo>
                  <a:lnTo>
                    <a:pt x="20535" y="72390"/>
                  </a:lnTo>
                  <a:lnTo>
                    <a:pt x="21158" y="73660"/>
                  </a:lnTo>
                  <a:lnTo>
                    <a:pt x="20256" y="73660"/>
                  </a:lnTo>
                  <a:lnTo>
                    <a:pt x="18884" y="76200"/>
                  </a:lnTo>
                  <a:lnTo>
                    <a:pt x="19913" y="76200"/>
                  </a:lnTo>
                  <a:lnTo>
                    <a:pt x="18834" y="77470"/>
                  </a:lnTo>
                  <a:lnTo>
                    <a:pt x="18910" y="78740"/>
                  </a:lnTo>
                  <a:lnTo>
                    <a:pt x="17894" y="80010"/>
                  </a:lnTo>
                  <a:lnTo>
                    <a:pt x="18402" y="81280"/>
                  </a:lnTo>
                  <a:lnTo>
                    <a:pt x="16281" y="82550"/>
                  </a:lnTo>
                  <a:lnTo>
                    <a:pt x="17411" y="83820"/>
                  </a:lnTo>
                  <a:lnTo>
                    <a:pt x="16179" y="82550"/>
                  </a:lnTo>
                  <a:lnTo>
                    <a:pt x="15252" y="84924"/>
                  </a:lnTo>
                  <a:lnTo>
                    <a:pt x="15240" y="85407"/>
                  </a:lnTo>
                  <a:lnTo>
                    <a:pt x="15367" y="86360"/>
                  </a:lnTo>
                  <a:lnTo>
                    <a:pt x="15113" y="86360"/>
                  </a:lnTo>
                  <a:lnTo>
                    <a:pt x="14592" y="87630"/>
                  </a:lnTo>
                  <a:lnTo>
                    <a:pt x="14224" y="86360"/>
                  </a:lnTo>
                  <a:lnTo>
                    <a:pt x="13766" y="87630"/>
                  </a:lnTo>
                  <a:lnTo>
                    <a:pt x="13550" y="88900"/>
                  </a:lnTo>
                  <a:lnTo>
                    <a:pt x="14300" y="88900"/>
                  </a:lnTo>
                  <a:lnTo>
                    <a:pt x="11874" y="90170"/>
                  </a:lnTo>
                  <a:lnTo>
                    <a:pt x="13766" y="93980"/>
                  </a:lnTo>
                  <a:lnTo>
                    <a:pt x="11315" y="93980"/>
                  </a:lnTo>
                  <a:lnTo>
                    <a:pt x="10566" y="97790"/>
                  </a:lnTo>
                  <a:lnTo>
                    <a:pt x="9931" y="101396"/>
                  </a:lnTo>
                  <a:lnTo>
                    <a:pt x="8724" y="100330"/>
                  </a:lnTo>
                  <a:lnTo>
                    <a:pt x="8191" y="103555"/>
                  </a:lnTo>
                  <a:lnTo>
                    <a:pt x="9702" y="102044"/>
                  </a:lnTo>
                  <a:lnTo>
                    <a:pt x="8801" y="104140"/>
                  </a:lnTo>
                  <a:lnTo>
                    <a:pt x="8089" y="104140"/>
                  </a:lnTo>
                  <a:lnTo>
                    <a:pt x="8331" y="105410"/>
                  </a:lnTo>
                  <a:lnTo>
                    <a:pt x="6718" y="107950"/>
                  </a:lnTo>
                  <a:lnTo>
                    <a:pt x="6680" y="123190"/>
                  </a:lnTo>
                  <a:lnTo>
                    <a:pt x="5994" y="124180"/>
                  </a:lnTo>
                  <a:lnTo>
                    <a:pt x="5892" y="124320"/>
                  </a:lnTo>
                  <a:lnTo>
                    <a:pt x="5867" y="123190"/>
                  </a:lnTo>
                  <a:lnTo>
                    <a:pt x="5702" y="121920"/>
                  </a:lnTo>
                  <a:lnTo>
                    <a:pt x="6680" y="123190"/>
                  </a:lnTo>
                  <a:lnTo>
                    <a:pt x="6680" y="108051"/>
                  </a:lnTo>
                  <a:lnTo>
                    <a:pt x="6197" y="109220"/>
                  </a:lnTo>
                  <a:lnTo>
                    <a:pt x="6362" y="107950"/>
                  </a:lnTo>
                  <a:lnTo>
                    <a:pt x="5448" y="110490"/>
                  </a:lnTo>
                  <a:lnTo>
                    <a:pt x="3530" y="113030"/>
                  </a:lnTo>
                  <a:lnTo>
                    <a:pt x="3111" y="115570"/>
                  </a:lnTo>
                  <a:lnTo>
                    <a:pt x="4152" y="115570"/>
                  </a:lnTo>
                  <a:lnTo>
                    <a:pt x="3873" y="118110"/>
                  </a:lnTo>
                  <a:lnTo>
                    <a:pt x="4330" y="119380"/>
                  </a:lnTo>
                  <a:lnTo>
                    <a:pt x="2959" y="116840"/>
                  </a:lnTo>
                  <a:lnTo>
                    <a:pt x="2933" y="121920"/>
                  </a:lnTo>
                  <a:lnTo>
                    <a:pt x="1295" y="119380"/>
                  </a:lnTo>
                  <a:lnTo>
                    <a:pt x="1422" y="120650"/>
                  </a:lnTo>
                  <a:lnTo>
                    <a:pt x="990" y="120650"/>
                  </a:lnTo>
                  <a:lnTo>
                    <a:pt x="673" y="121920"/>
                  </a:lnTo>
                  <a:lnTo>
                    <a:pt x="1524" y="121920"/>
                  </a:lnTo>
                  <a:lnTo>
                    <a:pt x="1028" y="123190"/>
                  </a:lnTo>
                  <a:lnTo>
                    <a:pt x="749" y="123190"/>
                  </a:lnTo>
                  <a:lnTo>
                    <a:pt x="1079" y="124460"/>
                  </a:lnTo>
                  <a:lnTo>
                    <a:pt x="609" y="127000"/>
                  </a:lnTo>
                  <a:lnTo>
                    <a:pt x="444" y="125730"/>
                  </a:lnTo>
                  <a:lnTo>
                    <a:pt x="190" y="127000"/>
                  </a:lnTo>
                  <a:lnTo>
                    <a:pt x="241" y="125730"/>
                  </a:lnTo>
                  <a:lnTo>
                    <a:pt x="165" y="127000"/>
                  </a:lnTo>
                  <a:lnTo>
                    <a:pt x="0" y="129540"/>
                  </a:lnTo>
                  <a:lnTo>
                    <a:pt x="1714" y="130810"/>
                  </a:lnTo>
                  <a:lnTo>
                    <a:pt x="2806" y="134620"/>
                  </a:lnTo>
                  <a:lnTo>
                    <a:pt x="1155" y="133350"/>
                  </a:lnTo>
                  <a:lnTo>
                    <a:pt x="3022" y="135890"/>
                  </a:lnTo>
                  <a:lnTo>
                    <a:pt x="2260" y="135890"/>
                  </a:lnTo>
                  <a:lnTo>
                    <a:pt x="2743" y="137160"/>
                  </a:lnTo>
                  <a:lnTo>
                    <a:pt x="3708" y="137160"/>
                  </a:lnTo>
                  <a:lnTo>
                    <a:pt x="3644" y="135890"/>
                  </a:lnTo>
                  <a:lnTo>
                    <a:pt x="4699" y="137160"/>
                  </a:lnTo>
                  <a:lnTo>
                    <a:pt x="6197" y="138430"/>
                  </a:lnTo>
                  <a:lnTo>
                    <a:pt x="5791" y="138430"/>
                  </a:lnTo>
                  <a:lnTo>
                    <a:pt x="6553" y="139700"/>
                  </a:lnTo>
                  <a:lnTo>
                    <a:pt x="7442" y="139700"/>
                  </a:lnTo>
                  <a:lnTo>
                    <a:pt x="7124" y="138430"/>
                  </a:lnTo>
                  <a:lnTo>
                    <a:pt x="8623" y="139700"/>
                  </a:lnTo>
                  <a:lnTo>
                    <a:pt x="7861" y="137160"/>
                  </a:lnTo>
                  <a:lnTo>
                    <a:pt x="9169" y="138430"/>
                  </a:lnTo>
                  <a:lnTo>
                    <a:pt x="8788" y="138430"/>
                  </a:lnTo>
                  <a:lnTo>
                    <a:pt x="10274" y="139700"/>
                  </a:lnTo>
                  <a:lnTo>
                    <a:pt x="10312" y="139928"/>
                  </a:lnTo>
                  <a:lnTo>
                    <a:pt x="9880" y="139890"/>
                  </a:lnTo>
                  <a:lnTo>
                    <a:pt x="9563" y="139801"/>
                  </a:lnTo>
                  <a:lnTo>
                    <a:pt x="9956" y="140131"/>
                  </a:lnTo>
                  <a:lnTo>
                    <a:pt x="10287" y="140347"/>
                  </a:lnTo>
                  <a:lnTo>
                    <a:pt x="10375" y="140208"/>
                  </a:lnTo>
                  <a:lnTo>
                    <a:pt x="10541" y="140970"/>
                  </a:lnTo>
                  <a:lnTo>
                    <a:pt x="12827" y="140970"/>
                  </a:lnTo>
                  <a:lnTo>
                    <a:pt x="12865" y="142240"/>
                  </a:lnTo>
                  <a:lnTo>
                    <a:pt x="13106" y="142240"/>
                  </a:lnTo>
                  <a:lnTo>
                    <a:pt x="14960" y="143510"/>
                  </a:lnTo>
                  <a:lnTo>
                    <a:pt x="16408" y="143510"/>
                  </a:lnTo>
                  <a:lnTo>
                    <a:pt x="16840" y="144780"/>
                  </a:lnTo>
                  <a:lnTo>
                    <a:pt x="16560" y="144780"/>
                  </a:lnTo>
                  <a:lnTo>
                    <a:pt x="18173" y="146050"/>
                  </a:lnTo>
                  <a:lnTo>
                    <a:pt x="16687" y="143510"/>
                  </a:lnTo>
                  <a:lnTo>
                    <a:pt x="18389" y="144780"/>
                  </a:lnTo>
                  <a:lnTo>
                    <a:pt x="17843" y="144780"/>
                  </a:lnTo>
                  <a:lnTo>
                    <a:pt x="19710" y="146050"/>
                  </a:lnTo>
                  <a:lnTo>
                    <a:pt x="21945" y="146050"/>
                  </a:lnTo>
                  <a:lnTo>
                    <a:pt x="23660" y="147320"/>
                  </a:lnTo>
                  <a:lnTo>
                    <a:pt x="23736" y="148590"/>
                  </a:lnTo>
                  <a:lnTo>
                    <a:pt x="28321" y="148590"/>
                  </a:lnTo>
                  <a:lnTo>
                    <a:pt x="30556" y="149694"/>
                  </a:lnTo>
                  <a:lnTo>
                    <a:pt x="31381" y="148590"/>
                  </a:lnTo>
                  <a:lnTo>
                    <a:pt x="32118" y="151130"/>
                  </a:lnTo>
                  <a:lnTo>
                    <a:pt x="33375" y="151130"/>
                  </a:lnTo>
                  <a:lnTo>
                    <a:pt x="33007" y="152400"/>
                  </a:lnTo>
                  <a:lnTo>
                    <a:pt x="37058" y="152400"/>
                  </a:lnTo>
                  <a:lnTo>
                    <a:pt x="40017" y="153670"/>
                  </a:lnTo>
                  <a:lnTo>
                    <a:pt x="39547" y="153670"/>
                  </a:lnTo>
                  <a:lnTo>
                    <a:pt x="40525" y="154940"/>
                  </a:lnTo>
                  <a:lnTo>
                    <a:pt x="44399" y="154940"/>
                  </a:lnTo>
                  <a:lnTo>
                    <a:pt x="47371" y="157480"/>
                  </a:lnTo>
                  <a:lnTo>
                    <a:pt x="51638" y="156210"/>
                  </a:lnTo>
                  <a:close/>
                </a:path>
                <a:path w="127635" h="157479">
                  <a:moveTo>
                    <a:pt x="57480" y="152590"/>
                  </a:moveTo>
                  <a:lnTo>
                    <a:pt x="57023" y="153047"/>
                  </a:lnTo>
                  <a:lnTo>
                    <a:pt x="57289" y="153022"/>
                  </a:lnTo>
                  <a:lnTo>
                    <a:pt x="57340" y="152895"/>
                  </a:lnTo>
                  <a:lnTo>
                    <a:pt x="57404" y="152755"/>
                  </a:lnTo>
                  <a:lnTo>
                    <a:pt x="57480" y="152590"/>
                  </a:lnTo>
                  <a:close/>
                </a:path>
                <a:path w="127635" h="157479">
                  <a:moveTo>
                    <a:pt x="59258" y="157010"/>
                  </a:moveTo>
                  <a:lnTo>
                    <a:pt x="59118" y="156883"/>
                  </a:lnTo>
                  <a:lnTo>
                    <a:pt x="58978" y="156819"/>
                  </a:lnTo>
                  <a:lnTo>
                    <a:pt x="59105" y="156946"/>
                  </a:lnTo>
                  <a:lnTo>
                    <a:pt x="59258" y="157010"/>
                  </a:lnTo>
                  <a:close/>
                </a:path>
                <a:path w="127635" h="157479">
                  <a:moveTo>
                    <a:pt x="60706" y="157480"/>
                  </a:moveTo>
                  <a:lnTo>
                    <a:pt x="59016" y="154940"/>
                  </a:lnTo>
                  <a:lnTo>
                    <a:pt x="57556" y="154940"/>
                  </a:lnTo>
                  <a:lnTo>
                    <a:pt x="57556" y="153670"/>
                  </a:lnTo>
                  <a:lnTo>
                    <a:pt x="57061" y="153670"/>
                  </a:lnTo>
                  <a:lnTo>
                    <a:pt x="56743" y="154940"/>
                  </a:lnTo>
                  <a:lnTo>
                    <a:pt x="56070" y="154940"/>
                  </a:lnTo>
                  <a:lnTo>
                    <a:pt x="56324" y="153670"/>
                  </a:lnTo>
                  <a:lnTo>
                    <a:pt x="55029" y="153670"/>
                  </a:lnTo>
                  <a:lnTo>
                    <a:pt x="53492" y="154940"/>
                  </a:lnTo>
                  <a:lnTo>
                    <a:pt x="51828" y="153670"/>
                  </a:lnTo>
                  <a:lnTo>
                    <a:pt x="51523" y="153670"/>
                  </a:lnTo>
                  <a:lnTo>
                    <a:pt x="52908" y="156210"/>
                  </a:lnTo>
                  <a:lnTo>
                    <a:pt x="51638" y="156210"/>
                  </a:lnTo>
                  <a:lnTo>
                    <a:pt x="54978" y="157480"/>
                  </a:lnTo>
                  <a:lnTo>
                    <a:pt x="56337" y="157480"/>
                  </a:lnTo>
                  <a:lnTo>
                    <a:pt x="56718" y="156210"/>
                  </a:lnTo>
                  <a:lnTo>
                    <a:pt x="56946" y="156210"/>
                  </a:lnTo>
                  <a:lnTo>
                    <a:pt x="58305" y="157480"/>
                  </a:lnTo>
                  <a:lnTo>
                    <a:pt x="59029" y="157480"/>
                  </a:lnTo>
                  <a:lnTo>
                    <a:pt x="58978" y="156819"/>
                  </a:lnTo>
                  <a:lnTo>
                    <a:pt x="58940" y="156210"/>
                  </a:lnTo>
                  <a:lnTo>
                    <a:pt x="60706" y="157480"/>
                  </a:lnTo>
                  <a:close/>
                </a:path>
                <a:path w="127635" h="157479">
                  <a:moveTo>
                    <a:pt x="63398" y="21590"/>
                  </a:moveTo>
                  <a:lnTo>
                    <a:pt x="63296" y="21348"/>
                  </a:lnTo>
                  <a:lnTo>
                    <a:pt x="63080" y="21590"/>
                  </a:lnTo>
                  <a:lnTo>
                    <a:pt x="63398" y="21590"/>
                  </a:lnTo>
                  <a:close/>
                </a:path>
                <a:path w="127635" h="157479">
                  <a:moveTo>
                    <a:pt x="66103" y="10160"/>
                  </a:moveTo>
                  <a:lnTo>
                    <a:pt x="65951" y="10642"/>
                  </a:lnTo>
                  <a:lnTo>
                    <a:pt x="66103" y="10477"/>
                  </a:lnTo>
                  <a:lnTo>
                    <a:pt x="66103" y="10160"/>
                  </a:lnTo>
                  <a:close/>
                </a:path>
                <a:path w="127635" h="157479">
                  <a:moveTo>
                    <a:pt x="67805" y="149923"/>
                  </a:moveTo>
                  <a:lnTo>
                    <a:pt x="67716" y="149783"/>
                  </a:lnTo>
                  <a:lnTo>
                    <a:pt x="67576" y="149644"/>
                  </a:lnTo>
                  <a:lnTo>
                    <a:pt x="67373" y="149466"/>
                  </a:lnTo>
                  <a:lnTo>
                    <a:pt x="67132" y="149555"/>
                  </a:lnTo>
                  <a:lnTo>
                    <a:pt x="67513" y="150342"/>
                  </a:lnTo>
                  <a:lnTo>
                    <a:pt x="67614" y="150710"/>
                  </a:lnTo>
                  <a:lnTo>
                    <a:pt x="67564" y="150329"/>
                  </a:lnTo>
                  <a:lnTo>
                    <a:pt x="67640" y="150088"/>
                  </a:lnTo>
                  <a:lnTo>
                    <a:pt x="67805" y="149923"/>
                  </a:lnTo>
                  <a:close/>
                </a:path>
                <a:path w="127635" h="157479">
                  <a:moveTo>
                    <a:pt x="69748" y="148132"/>
                  </a:moveTo>
                  <a:lnTo>
                    <a:pt x="68745" y="148437"/>
                  </a:lnTo>
                  <a:lnTo>
                    <a:pt x="68694" y="148247"/>
                  </a:lnTo>
                  <a:lnTo>
                    <a:pt x="68376" y="148844"/>
                  </a:lnTo>
                  <a:lnTo>
                    <a:pt x="68275" y="149009"/>
                  </a:lnTo>
                  <a:lnTo>
                    <a:pt x="69049" y="148818"/>
                  </a:lnTo>
                  <a:lnTo>
                    <a:pt x="69748" y="148132"/>
                  </a:lnTo>
                  <a:close/>
                </a:path>
                <a:path w="127635" h="157479">
                  <a:moveTo>
                    <a:pt x="74079" y="147320"/>
                  </a:moveTo>
                  <a:lnTo>
                    <a:pt x="73444" y="147993"/>
                  </a:lnTo>
                  <a:lnTo>
                    <a:pt x="73609" y="148158"/>
                  </a:lnTo>
                  <a:lnTo>
                    <a:pt x="74079" y="147320"/>
                  </a:lnTo>
                  <a:close/>
                </a:path>
                <a:path w="127635" h="157479">
                  <a:moveTo>
                    <a:pt x="74663" y="143675"/>
                  </a:moveTo>
                  <a:lnTo>
                    <a:pt x="72301" y="144627"/>
                  </a:lnTo>
                  <a:lnTo>
                    <a:pt x="74269" y="144157"/>
                  </a:lnTo>
                  <a:lnTo>
                    <a:pt x="74663" y="143675"/>
                  </a:lnTo>
                  <a:close/>
                </a:path>
                <a:path w="127635" h="157479">
                  <a:moveTo>
                    <a:pt x="75222" y="144322"/>
                  </a:moveTo>
                  <a:lnTo>
                    <a:pt x="75006" y="144322"/>
                  </a:lnTo>
                  <a:lnTo>
                    <a:pt x="73723" y="145478"/>
                  </a:lnTo>
                  <a:lnTo>
                    <a:pt x="75222" y="144322"/>
                  </a:lnTo>
                  <a:close/>
                </a:path>
                <a:path w="127635" h="157479">
                  <a:moveTo>
                    <a:pt x="75539" y="143840"/>
                  </a:moveTo>
                  <a:lnTo>
                    <a:pt x="74269" y="144157"/>
                  </a:lnTo>
                  <a:lnTo>
                    <a:pt x="74129" y="144310"/>
                  </a:lnTo>
                  <a:lnTo>
                    <a:pt x="75018" y="144310"/>
                  </a:lnTo>
                  <a:lnTo>
                    <a:pt x="75539" y="143840"/>
                  </a:lnTo>
                  <a:close/>
                </a:path>
                <a:path w="127635" h="157479">
                  <a:moveTo>
                    <a:pt x="76263" y="144780"/>
                  </a:moveTo>
                  <a:lnTo>
                    <a:pt x="75844" y="144780"/>
                  </a:lnTo>
                  <a:lnTo>
                    <a:pt x="75653" y="146050"/>
                  </a:lnTo>
                  <a:lnTo>
                    <a:pt x="76263" y="144780"/>
                  </a:lnTo>
                  <a:close/>
                </a:path>
                <a:path w="127635" h="157479">
                  <a:moveTo>
                    <a:pt x="76352" y="149415"/>
                  </a:moveTo>
                  <a:lnTo>
                    <a:pt x="76111" y="148590"/>
                  </a:lnTo>
                  <a:lnTo>
                    <a:pt x="75920" y="149072"/>
                  </a:lnTo>
                  <a:lnTo>
                    <a:pt x="75717" y="149860"/>
                  </a:lnTo>
                  <a:lnTo>
                    <a:pt x="75895" y="149860"/>
                  </a:lnTo>
                  <a:lnTo>
                    <a:pt x="76352" y="149415"/>
                  </a:lnTo>
                  <a:close/>
                </a:path>
                <a:path w="127635" h="157479">
                  <a:moveTo>
                    <a:pt x="77203" y="148590"/>
                  </a:moveTo>
                  <a:lnTo>
                    <a:pt x="76352" y="149415"/>
                  </a:lnTo>
                  <a:lnTo>
                    <a:pt x="76466" y="149860"/>
                  </a:lnTo>
                  <a:lnTo>
                    <a:pt x="77203" y="148590"/>
                  </a:lnTo>
                  <a:close/>
                </a:path>
                <a:path w="127635" h="157479">
                  <a:moveTo>
                    <a:pt x="81635" y="136779"/>
                  </a:moveTo>
                  <a:lnTo>
                    <a:pt x="81534" y="137134"/>
                  </a:lnTo>
                  <a:lnTo>
                    <a:pt x="81610" y="136880"/>
                  </a:lnTo>
                  <a:close/>
                </a:path>
                <a:path w="127635" h="157479">
                  <a:moveTo>
                    <a:pt x="83007" y="135890"/>
                  </a:moveTo>
                  <a:lnTo>
                    <a:pt x="81876" y="137160"/>
                  </a:lnTo>
                  <a:lnTo>
                    <a:pt x="82740" y="137160"/>
                  </a:lnTo>
                  <a:lnTo>
                    <a:pt x="83007" y="135890"/>
                  </a:lnTo>
                  <a:close/>
                </a:path>
                <a:path w="127635" h="157479">
                  <a:moveTo>
                    <a:pt x="84480" y="139636"/>
                  </a:moveTo>
                  <a:lnTo>
                    <a:pt x="82854" y="139979"/>
                  </a:lnTo>
                  <a:lnTo>
                    <a:pt x="82969" y="140728"/>
                  </a:lnTo>
                  <a:lnTo>
                    <a:pt x="83350" y="140322"/>
                  </a:lnTo>
                  <a:lnTo>
                    <a:pt x="84340" y="139979"/>
                  </a:lnTo>
                  <a:lnTo>
                    <a:pt x="84480" y="139636"/>
                  </a:lnTo>
                  <a:close/>
                </a:path>
                <a:path w="127635" h="157479">
                  <a:moveTo>
                    <a:pt x="84493" y="139026"/>
                  </a:moveTo>
                  <a:lnTo>
                    <a:pt x="84404" y="138874"/>
                  </a:lnTo>
                  <a:lnTo>
                    <a:pt x="84493" y="139026"/>
                  </a:lnTo>
                  <a:close/>
                </a:path>
                <a:path w="127635" h="157479">
                  <a:moveTo>
                    <a:pt x="84620" y="137160"/>
                  </a:moveTo>
                  <a:lnTo>
                    <a:pt x="83934" y="135890"/>
                  </a:lnTo>
                  <a:lnTo>
                    <a:pt x="83908" y="137160"/>
                  </a:lnTo>
                  <a:lnTo>
                    <a:pt x="82804" y="137160"/>
                  </a:lnTo>
                  <a:lnTo>
                    <a:pt x="81686" y="138430"/>
                  </a:lnTo>
                  <a:lnTo>
                    <a:pt x="81521" y="138430"/>
                  </a:lnTo>
                  <a:lnTo>
                    <a:pt x="81534" y="137160"/>
                  </a:lnTo>
                  <a:lnTo>
                    <a:pt x="81216" y="138430"/>
                  </a:lnTo>
                  <a:lnTo>
                    <a:pt x="80911" y="138430"/>
                  </a:lnTo>
                  <a:lnTo>
                    <a:pt x="79222" y="139700"/>
                  </a:lnTo>
                  <a:lnTo>
                    <a:pt x="79806" y="140970"/>
                  </a:lnTo>
                  <a:lnTo>
                    <a:pt x="78638" y="140970"/>
                  </a:lnTo>
                  <a:lnTo>
                    <a:pt x="77317" y="143510"/>
                  </a:lnTo>
                  <a:lnTo>
                    <a:pt x="79260" y="142240"/>
                  </a:lnTo>
                  <a:lnTo>
                    <a:pt x="78778" y="143510"/>
                  </a:lnTo>
                  <a:lnTo>
                    <a:pt x="77317" y="143510"/>
                  </a:lnTo>
                  <a:lnTo>
                    <a:pt x="76149" y="143510"/>
                  </a:lnTo>
                  <a:lnTo>
                    <a:pt x="76669" y="144780"/>
                  </a:lnTo>
                  <a:lnTo>
                    <a:pt x="76263" y="144780"/>
                  </a:lnTo>
                  <a:lnTo>
                    <a:pt x="76327" y="146050"/>
                  </a:lnTo>
                  <a:lnTo>
                    <a:pt x="75653" y="146050"/>
                  </a:lnTo>
                  <a:lnTo>
                    <a:pt x="74764" y="146050"/>
                  </a:lnTo>
                  <a:lnTo>
                    <a:pt x="74041" y="148590"/>
                  </a:lnTo>
                  <a:lnTo>
                    <a:pt x="73609" y="148158"/>
                  </a:lnTo>
                  <a:lnTo>
                    <a:pt x="73355" y="148590"/>
                  </a:lnTo>
                  <a:lnTo>
                    <a:pt x="73101" y="148348"/>
                  </a:lnTo>
                  <a:lnTo>
                    <a:pt x="73444" y="147993"/>
                  </a:lnTo>
                  <a:lnTo>
                    <a:pt x="72758" y="147320"/>
                  </a:lnTo>
                  <a:lnTo>
                    <a:pt x="72872" y="148158"/>
                  </a:lnTo>
                  <a:lnTo>
                    <a:pt x="71970" y="147320"/>
                  </a:lnTo>
                  <a:lnTo>
                    <a:pt x="72313" y="149860"/>
                  </a:lnTo>
                  <a:lnTo>
                    <a:pt x="70904" y="149860"/>
                  </a:lnTo>
                  <a:lnTo>
                    <a:pt x="70688" y="148590"/>
                  </a:lnTo>
                  <a:lnTo>
                    <a:pt x="70434" y="148590"/>
                  </a:lnTo>
                  <a:lnTo>
                    <a:pt x="70726" y="149860"/>
                  </a:lnTo>
                  <a:lnTo>
                    <a:pt x="68414" y="149860"/>
                  </a:lnTo>
                  <a:lnTo>
                    <a:pt x="67805" y="151130"/>
                  </a:lnTo>
                  <a:lnTo>
                    <a:pt x="68351" y="151130"/>
                  </a:lnTo>
                  <a:lnTo>
                    <a:pt x="66243" y="152400"/>
                  </a:lnTo>
                  <a:lnTo>
                    <a:pt x="64897" y="153670"/>
                  </a:lnTo>
                  <a:lnTo>
                    <a:pt x="64833" y="152400"/>
                  </a:lnTo>
                  <a:lnTo>
                    <a:pt x="61823" y="153670"/>
                  </a:lnTo>
                  <a:lnTo>
                    <a:pt x="60286" y="153670"/>
                  </a:lnTo>
                  <a:lnTo>
                    <a:pt x="60274" y="154940"/>
                  </a:lnTo>
                  <a:lnTo>
                    <a:pt x="59016" y="154940"/>
                  </a:lnTo>
                  <a:lnTo>
                    <a:pt x="61175" y="156210"/>
                  </a:lnTo>
                  <a:lnTo>
                    <a:pt x="61887" y="156210"/>
                  </a:lnTo>
                  <a:lnTo>
                    <a:pt x="62445" y="154940"/>
                  </a:lnTo>
                  <a:lnTo>
                    <a:pt x="63271" y="154940"/>
                  </a:lnTo>
                  <a:lnTo>
                    <a:pt x="63881" y="156210"/>
                  </a:lnTo>
                  <a:lnTo>
                    <a:pt x="64401" y="153670"/>
                  </a:lnTo>
                  <a:lnTo>
                    <a:pt x="65709" y="154940"/>
                  </a:lnTo>
                  <a:lnTo>
                    <a:pt x="64262" y="154940"/>
                  </a:lnTo>
                  <a:lnTo>
                    <a:pt x="65735" y="156210"/>
                  </a:lnTo>
                  <a:lnTo>
                    <a:pt x="66700" y="154940"/>
                  </a:lnTo>
                  <a:lnTo>
                    <a:pt x="68059" y="154940"/>
                  </a:lnTo>
                  <a:lnTo>
                    <a:pt x="68364" y="152400"/>
                  </a:lnTo>
                  <a:lnTo>
                    <a:pt x="70548" y="152400"/>
                  </a:lnTo>
                  <a:lnTo>
                    <a:pt x="71348" y="151130"/>
                  </a:lnTo>
                  <a:lnTo>
                    <a:pt x="70573" y="152400"/>
                  </a:lnTo>
                  <a:lnTo>
                    <a:pt x="71551" y="151130"/>
                  </a:lnTo>
                  <a:lnTo>
                    <a:pt x="71996" y="152400"/>
                  </a:lnTo>
                  <a:lnTo>
                    <a:pt x="72593" y="152400"/>
                  </a:lnTo>
                  <a:lnTo>
                    <a:pt x="73406" y="151130"/>
                  </a:lnTo>
                  <a:lnTo>
                    <a:pt x="73380" y="152400"/>
                  </a:lnTo>
                  <a:lnTo>
                    <a:pt x="73634" y="151130"/>
                  </a:lnTo>
                  <a:lnTo>
                    <a:pt x="75031" y="151130"/>
                  </a:lnTo>
                  <a:lnTo>
                    <a:pt x="75336" y="149860"/>
                  </a:lnTo>
                  <a:lnTo>
                    <a:pt x="75603" y="149860"/>
                  </a:lnTo>
                  <a:lnTo>
                    <a:pt x="75920" y="149072"/>
                  </a:lnTo>
                  <a:lnTo>
                    <a:pt x="76047" y="148590"/>
                  </a:lnTo>
                  <a:lnTo>
                    <a:pt x="76365" y="147320"/>
                  </a:lnTo>
                  <a:lnTo>
                    <a:pt x="79832" y="147320"/>
                  </a:lnTo>
                  <a:lnTo>
                    <a:pt x="80530" y="143510"/>
                  </a:lnTo>
                  <a:lnTo>
                    <a:pt x="81038" y="142240"/>
                  </a:lnTo>
                  <a:lnTo>
                    <a:pt x="81534" y="140970"/>
                  </a:lnTo>
                  <a:lnTo>
                    <a:pt x="81038" y="140970"/>
                  </a:lnTo>
                  <a:lnTo>
                    <a:pt x="81864" y="138430"/>
                  </a:lnTo>
                  <a:lnTo>
                    <a:pt x="82677" y="138430"/>
                  </a:lnTo>
                  <a:lnTo>
                    <a:pt x="82397" y="139700"/>
                  </a:lnTo>
                  <a:lnTo>
                    <a:pt x="83439" y="138430"/>
                  </a:lnTo>
                  <a:lnTo>
                    <a:pt x="83921" y="138430"/>
                  </a:lnTo>
                  <a:lnTo>
                    <a:pt x="84251" y="137160"/>
                  </a:lnTo>
                  <a:lnTo>
                    <a:pt x="84620" y="137160"/>
                  </a:lnTo>
                  <a:close/>
                </a:path>
                <a:path w="127635" h="157479">
                  <a:moveTo>
                    <a:pt x="84645" y="139230"/>
                  </a:moveTo>
                  <a:lnTo>
                    <a:pt x="84493" y="139026"/>
                  </a:lnTo>
                  <a:lnTo>
                    <a:pt x="84582" y="139382"/>
                  </a:lnTo>
                  <a:lnTo>
                    <a:pt x="84645" y="139230"/>
                  </a:lnTo>
                  <a:close/>
                </a:path>
                <a:path w="127635" h="157479">
                  <a:moveTo>
                    <a:pt x="85559" y="137160"/>
                  </a:moveTo>
                  <a:lnTo>
                    <a:pt x="85090" y="136550"/>
                  </a:lnTo>
                  <a:lnTo>
                    <a:pt x="84620" y="137160"/>
                  </a:lnTo>
                  <a:lnTo>
                    <a:pt x="85559" y="137160"/>
                  </a:lnTo>
                  <a:close/>
                </a:path>
                <a:path w="127635" h="157479">
                  <a:moveTo>
                    <a:pt x="85598" y="135890"/>
                  </a:moveTo>
                  <a:lnTo>
                    <a:pt x="84556" y="135890"/>
                  </a:lnTo>
                  <a:lnTo>
                    <a:pt x="85090" y="136550"/>
                  </a:lnTo>
                  <a:lnTo>
                    <a:pt x="85598" y="135890"/>
                  </a:lnTo>
                  <a:close/>
                </a:path>
                <a:path w="127635" h="157479">
                  <a:moveTo>
                    <a:pt x="85725" y="137096"/>
                  </a:moveTo>
                  <a:lnTo>
                    <a:pt x="85445" y="137528"/>
                  </a:lnTo>
                  <a:lnTo>
                    <a:pt x="85598" y="137337"/>
                  </a:lnTo>
                  <a:lnTo>
                    <a:pt x="85686" y="137210"/>
                  </a:lnTo>
                  <a:close/>
                </a:path>
                <a:path w="127635" h="157479">
                  <a:moveTo>
                    <a:pt x="85890" y="136766"/>
                  </a:moveTo>
                  <a:lnTo>
                    <a:pt x="85699" y="136601"/>
                  </a:lnTo>
                  <a:lnTo>
                    <a:pt x="85737" y="136791"/>
                  </a:lnTo>
                  <a:lnTo>
                    <a:pt x="85775" y="136931"/>
                  </a:lnTo>
                  <a:lnTo>
                    <a:pt x="85725" y="137096"/>
                  </a:lnTo>
                  <a:lnTo>
                    <a:pt x="85890" y="136766"/>
                  </a:lnTo>
                  <a:close/>
                </a:path>
                <a:path w="127635" h="157479">
                  <a:moveTo>
                    <a:pt x="87033" y="133350"/>
                  </a:moveTo>
                  <a:lnTo>
                    <a:pt x="85140" y="132080"/>
                  </a:lnTo>
                  <a:lnTo>
                    <a:pt x="85598" y="135890"/>
                  </a:lnTo>
                  <a:lnTo>
                    <a:pt x="86042" y="135890"/>
                  </a:lnTo>
                  <a:lnTo>
                    <a:pt x="86055" y="136372"/>
                  </a:lnTo>
                  <a:lnTo>
                    <a:pt x="85890" y="136766"/>
                  </a:lnTo>
                  <a:lnTo>
                    <a:pt x="86055" y="136740"/>
                  </a:lnTo>
                  <a:lnTo>
                    <a:pt x="86080" y="137160"/>
                  </a:lnTo>
                  <a:lnTo>
                    <a:pt x="86448" y="135890"/>
                  </a:lnTo>
                  <a:lnTo>
                    <a:pt x="86563" y="134620"/>
                  </a:lnTo>
                  <a:lnTo>
                    <a:pt x="86906" y="133350"/>
                  </a:lnTo>
                  <a:lnTo>
                    <a:pt x="87033" y="133350"/>
                  </a:lnTo>
                  <a:close/>
                </a:path>
                <a:path w="127635" h="157479">
                  <a:moveTo>
                    <a:pt x="88633" y="132080"/>
                  </a:moveTo>
                  <a:lnTo>
                    <a:pt x="88125" y="132080"/>
                  </a:lnTo>
                  <a:lnTo>
                    <a:pt x="88099" y="133350"/>
                  </a:lnTo>
                  <a:lnTo>
                    <a:pt x="87515" y="133350"/>
                  </a:lnTo>
                  <a:lnTo>
                    <a:pt x="87223" y="134620"/>
                  </a:lnTo>
                  <a:lnTo>
                    <a:pt x="87757" y="134620"/>
                  </a:lnTo>
                  <a:lnTo>
                    <a:pt x="88201" y="133350"/>
                  </a:lnTo>
                  <a:lnTo>
                    <a:pt x="88633" y="132080"/>
                  </a:lnTo>
                  <a:close/>
                </a:path>
                <a:path w="127635" h="157479">
                  <a:moveTo>
                    <a:pt x="89103" y="131965"/>
                  </a:moveTo>
                  <a:lnTo>
                    <a:pt x="88963" y="132194"/>
                  </a:lnTo>
                  <a:lnTo>
                    <a:pt x="89103" y="131965"/>
                  </a:lnTo>
                  <a:close/>
                </a:path>
                <a:path w="127635" h="157479">
                  <a:moveTo>
                    <a:pt x="89128" y="132384"/>
                  </a:moveTo>
                  <a:lnTo>
                    <a:pt x="88938" y="132600"/>
                  </a:lnTo>
                  <a:lnTo>
                    <a:pt x="89128" y="132384"/>
                  </a:lnTo>
                  <a:close/>
                </a:path>
                <a:path w="127635" h="157479">
                  <a:moveTo>
                    <a:pt x="89382" y="131559"/>
                  </a:moveTo>
                  <a:lnTo>
                    <a:pt x="89255" y="131305"/>
                  </a:lnTo>
                  <a:lnTo>
                    <a:pt x="89090" y="131965"/>
                  </a:lnTo>
                  <a:lnTo>
                    <a:pt x="89217" y="131775"/>
                  </a:lnTo>
                  <a:lnTo>
                    <a:pt x="89382" y="131559"/>
                  </a:lnTo>
                  <a:close/>
                </a:path>
                <a:path w="127635" h="157479">
                  <a:moveTo>
                    <a:pt x="90360" y="124752"/>
                  </a:moveTo>
                  <a:lnTo>
                    <a:pt x="89966" y="124460"/>
                  </a:lnTo>
                  <a:lnTo>
                    <a:pt x="90284" y="124942"/>
                  </a:lnTo>
                  <a:lnTo>
                    <a:pt x="90360" y="124752"/>
                  </a:lnTo>
                  <a:close/>
                </a:path>
                <a:path w="127635" h="157479">
                  <a:moveTo>
                    <a:pt x="90932" y="127419"/>
                  </a:moveTo>
                  <a:lnTo>
                    <a:pt x="90563" y="126796"/>
                  </a:lnTo>
                  <a:lnTo>
                    <a:pt x="89484" y="127050"/>
                  </a:lnTo>
                  <a:lnTo>
                    <a:pt x="88938" y="127876"/>
                  </a:lnTo>
                  <a:lnTo>
                    <a:pt x="88938" y="129095"/>
                  </a:lnTo>
                  <a:lnTo>
                    <a:pt x="88633" y="129159"/>
                  </a:lnTo>
                  <a:lnTo>
                    <a:pt x="88519" y="128841"/>
                  </a:lnTo>
                  <a:lnTo>
                    <a:pt x="88392" y="128701"/>
                  </a:lnTo>
                  <a:lnTo>
                    <a:pt x="88430" y="129565"/>
                  </a:lnTo>
                  <a:lnTo>
                    <a:pt x="88734" y="130721"/>
                  </a:lnTo>
                  <a:lnTo>
                    <a:pt x="89763" y="130822"/>
                  </a:lnTo>
                  <a:lnTo>
                    <a:pt x="89306" y="129705"/>
                  </a:lnTo>
                  <a:lnTo>
                    <a:pt x="89750" y="129781"/>
                  </a:lnTo>
                  <a:lnTo>
                    <a:pt x="89166" y="128524"/>
                  </a:lnTo>
                  <a:lnTo>
                    <a:pt x="89382" y="127952"/>
                  </a:lnTo>
                  <a:lnTo>
                    <a:pt x="89992" y="127800"/>
                  </a:lnTo>
                  <a:lnTo>
                    <a:pt x="90258" y="128092"/>
                  </a:lnTo>
                  <a:lnTo>
                    <a:pt x="90144" y="127774"/>
                  </a:lnTo>
                  <a:lnTo>
                    <a:pt x="90932" y="127419"/>
                  </a:lnTo>
                  <a:close/>
                </a:path>
                <a:path w="127635" h="157479">
                  <a:moveTo>
                    <a:pt x="94322" y="2540"/>
                  </a:moveTo>
                  <a:lnTo>
                    <a:pt x="93395" y="2540"/>
                  </a:lnTo>
                  <a:lnTo>
                    <a:pt x="93522" y="3276"/>
                  </a:lnTo>
                  <a:lnTo>
                    <a:pt x="94322" y="2540"/>
                  </a:lnTo>
                  <a:close/>
                </a:path>
                <a:path w="127635" h="157479">
                  <a:moveTo>
                    <a:pt x="101371" y="115570"/>
                  </a:moveTo>
                  <a:lnTo>
                    <a:pt x="101257" y="115417"/>
                  </a:lnTo>
                  <a:lnTo>
                    <a:pt x="101244" y="115570"/>
                  </a:lnTo>
                  <a:lnTo>
                    <a:pt x="101371" y="115570"/>
                  </a:lnTo>
                  <a:close/>
                </a:path>
                <a:path w="127635" h="157479">
                  <a:moveTo>
                    <a:pt x="101511" y="115163"/>
                  </a:moveTo>
                  <a:lnTo>
                    <a:pt x="101384" y="115074"/>
                  </a:lnTo>
                  <a:lnTo>
                    <a:pt x="101447" y="115239"/>
                  </a:lnTo>
                  <a:close/>
                </a:path>
                <a:path w="127635" h="157479">
                  <a:moveTo>
                    <a:pt x="109537" y="104140"/>
                  </a:moveTo>
                  <a:lnTo>
                    <a:pt x="108750" y="102997"/>
                  </a:lnTo>
                  <a:lnTo>
                    <a:pt x="108369" y="104140"/>
                  </a:lnTo>
                  <a:lnTo>
                    <a:pt x="109537" y="104140"/>
                  </a:lnTo>
                  <a:close/>
                </a:path>
                <a:path w="127635" h="157479">
                  <a:moveTo>
                    <a:pt x="109753" y="90170"/>
                  </a:moveTo>
                  <a:lnTo>
                    <a:pt x="109562" y="90170"/>
                  </a:lnTo>
                  <a:lnTo>
                    <a:pt x="109385" y="90716"/>
                  </a:lnTo>
                  <a:lnTo>
                    <a:pt x="109753" y="90170"/>
                  </a:lnTo>
                  <a:close/>
                </a:path>
                <a:path w="127635" h="157479">
                  <a:moveTo>
                    <a:pt x="109842" y="101600"/>
                  </a:moveTo>
                  <a:lnTo>
                    <a:pt x="109207" y="101600"/>
                  </a:lnTo>
                  <a:lnTo>
                    <a:pt x="108864" y="102654"/>
                  </a:lnTo>
                  <a:lnTo>
                    <a:pt x="109842" y="101600"/>
                  </a:lnTo>
                  <a:close/>
                </a:path>
                <a:path w="127635" h="157479">
                  <a:moveTo>
                    <a:pt x="113182" y="96520"/>
                  </a:moveTo>
                  <a:lnTo>
                    <a:pt x="112471" y="97688"/>
                  </a:lnTo>
                  <a:lnTo>
                    <a:pt x="113131" y="97091"/>
                  </a:lnTo>
                  <a:lnTo>
                    <a:pt x="113182" y="96520"/>
                  </a:lnTo>
                  <a:close/>
                </a:path>
                <a:path w="127635" h="157479">
                  <a:moveTo>
                    <a:pt x="113195" y="12103"/>
                  </a:moveTo>
                  <a:lnTo>
                    <a:pt x="113093" y="11976"/>
                  </a:lnTo>
                  <a:lnTo>
                    <a:pt x="112966" y="11887"/>
                  </a:lnTo>
                  <a:lnTo>
                    <a:pt x="112826" y="11887"/>
                  </a:lnTo>
                  <a:lnTo>
                    <a:pt x="113195" y="12103"/>
                  </a:lnTo>
                  <a:close/>
                </a:path>
                <a:path w="127635" h="157479">
                  <a:moveTo>
                    <a:pt x="113779" y="96520"/>
                  </a:moveTo>
                  <a:lnTo>
                    <a:pt x="113131" y="97091"/>
                  </a:lnTo>
                  <a:lnTo>
                    <a:pt x="112953" y="99060"/>
                  </a:lnTo>
                  <a:lnTo>
                    <a:pt x="113779" y="96520"/>
                  </a:lnTo>
                  <a:close/>
                </a:path>
                <a:path w="127635" h="157479">
                  <a:moveTo>
                    <a:pt x="115951" y="14605"/>
                  </a:moveTo>
                  <a:lnTo>
                    <a:pt x="115773" y="14363"/>
                  </a:lnTo>
                  <a:lnTo>
                    <a:pt x="115620" y="14503"/>
                  </a:lnTo>
                  <a:lnTo>
                    <a:pt x="115951" y="14605"/>
                  </a:lnTo>
                  <a:close/>
                </a:path>
                <a:path w="127635" h="157479">
                  <a:moveTo>
                    <a:pt x="116713" y="84988"/>
                  </a:moveTo>
                  <a:lnTo>
                    <a:pt x="116586" y="85090"/>
                  </a:lnTo>
                  <a:lnTo>
                    <a:pt x="116713" y="85090"/>
                  </a:lnTo>
                  <a:close/>
                </a:path>
                <a:path w="127635" h="157479">
                  <a:moveTo>
                    <a:pt x="117017" y="85090"/>
                  </a:moveTo>
                  <a:lnTo>
                    <a:pt x="116713" y="85090"/>
                  </a:lnTo>
                  <a:lnTo>
                    <a:pt x="116674" y="85407"/>
                  </a:lnTo>
                  <a:lnTo>
                    <a:pt x="117017" y="85090"/>
                  </a:lnTo>
                  <a:close/>
                </a:path>
                <a:path w="127635" h="157479">
                  <a:moveTo>
                    <a:pt x="127508" y="52070"/>
                  </a:moveTo>
                  <a:lnTo>
                    <a:pt x="126593" y="49530"/>
                  </a:lnTo>
                  <a:lnTo>
                    <a:pt x="126250" y="49530"/>
                  </a:lnTo>
                  <a:lnTo>
                    <a:pt x="126187" y="48260"/>
                  </a:lnTo>
                  <a:lnTo>
                    <a:pt x="127038" y="48260"/>
                  </a:lnTo>
                  <a:lnTo>
                    <a:pt x="126263" y="46990"/>
                  </a:lnTo>
                  <a:lnTo>
                    <a:pt x="125006" y="41960"/>
                  </a:lnTo>
                  <a:lnTo>
                    <a:pt x="125006" y="58420"/>
                  </a:lnTo>
                  <a:lnTo>
                    <a:pt x="124828" y="59690"/>
                  </a:lnTo>
                  <a:lnTo>
                    <a:pt x="124688" y="59690"/>
                  </a:lnTo>
                  <a:lnTo>
                    <a:pt x="125006" y="58420"/>
                  </a:lnTo>
                  <a:lnTo>
                    <a:pt x="125006" y="41960"/>
                  </a:lnTo>
                  <a:lnTo>
                    <a:pt x="125615" y="39370"/>
                  </a:lnTo>
                  <a:lnTo>
                    <a:pt x="125933" y="40640"/>
                  </a:lnTo>
                  <a:lnTo>
                    <a:pt x="125971" y="39370"/>
                  </a:lnTo>
                  <a:lnTo>
                    <a:pt x="126009" y="38100"/>
                  </a:lnTo>
                  <a:lnTo>
                    <a:pt x="123812" y="38100"/>
                  </a:lnTo>
                  <a:lnTo>
                    <a:pt x="124307" y="36830"/>
                  </a:lnTo>
                  <a:lnTo>
                    <a:pt x="124536" y="36830"/>
                  </a:lnTo>
                  <a:lnTo>
                    <a:pt x="124155" y="33020"/>
                  </a:lnTo>
                  <a:lnTo>
                    <a:pt x="122034" y="29210"/>
                  </a:lnTo>
                  <a:lnTo>
                    <a:pt x="121945" y="25400"/>
                  </a:lnTo>
                  <a:lnTo>
                    <a:pt x="120573" y="25400"/>
                  </a:lnTo>
                  <a:lnTo>
                    <a:pt x="120599" y="21590"/>
                  </a:lnTo>
                  <a:lnTo>
                    <a:pt x="118833" y="21590"/>
                  </a:lnTo>
                  <a:lnTo>
                    <a:pt x="118389" y="19050"/>
                  </a:lnTo>
                  <a:lnTo>
                    <a:pt x="119049" y="20320"/>
                  </a:lnTo>
                  <a:lnTo>
                    <a:pt x="118541" y="19050"/>
                  </a:lnTo>
                  <a:lnTo>
                    <a:pt x="117513" y="16510"/>
                  </a:lnTo>
                  <a:lnTo>
                    <a:pt x="115798" y="16510"/>
                  </a:lnTo>
                  <a:lnTo>
                    <a:pt x="114909" y="15240"/>
                  </a:lnTo>
                  <a:lnTo>
                    <a:pt x="113868" y="15240"/>
                  </a:lnTo>
                  <a:lnTo>
                    <a:pt x="113995" y="13970"/>
                  </a:lnTo>
                  <a:lnTo>
                    <a:pt x="114122" y="12700"/>
                  </a:lnTo>
                  <a:lnTo>
                    <a:pt x="113461" y="12700"/>
                  </a:lnTo>
                  <a:lnTo>
                    <a:pt x="113525" y="13970"/>
                  </a:lnTo>
                  <a:lnTo>
                    <a:pt x="113284" y="13970"/>
                  </a:lnTo>
                  <a:lnTo>
                    <a:pt x="111874" y="12700"/>
                  </a:lnTo>
                  <a:lnTo>
                    <a:pt x="110820" y="10160"/>
                  </a:lnTo>
                  <a:lnTo>
                    <a:pt x="109931" y="10160"/>
                  </a:lnTo>
                  <a:lnTo>
                    <a:pt x="108648" y="8890"/>
                  </a:lnTo>
                  <a:lnTo>
                    <a:pt x="108927" y="8890"/>
                  </a:lnTo>
                  <a:lnTo>
                    <a:pt x="106667" y="7620"/>
                  </a:lnTo>
                  <a:lnTo>
                    <a:pt x="106159" y="6350"/>
                  </a:lnTo>
                  <a:lnTo>
                    <a:pt x="104203" y="5080"/>
                  </a:lnTo>
                  <a:lnTo>
                    <a:pt x="103200" y="5080"/>
                  </a:lnTo>
                  <a:lnTo>
                    <a:pt x="101917" y="3810"/>
                  </a:lnTo>
                  <a:lnTo>
                    <a:pt x="100482" y="3810"/>
                  </a:lnTo>
                  <a:lnTo>
                    <a:pt x="98844" y="2540"/>
                  </a:lnTo>
                  <a:lnTo>
                    <a:pt x="95656" y="2540"/>
                  </a:lnTo>
                  <a:lnTo>
                    <a:pt x="93941" y="1270"/>
                  </a:lnTo>
                  <a:lnTo>
                    <a:pt x="95097" y="2540"/>
                  </a:lnTo>
                  <a:lnTo>
                    <a:pt x="94551" y="3810"/>
                  </a:lnTo>
                  <a:lnTo>
                    <a:pt x="93599" y="3810"/>
                  </a:lnTo>
                  <a:lnTo>
                    <a:pt x="93522" y="3276"/>
                  </a:lnTo>
                  <a:lnTo>
                    <a:pt x="92938" y="3810"/>
                  </a:lnTo>
                  <a:lnTo>
                    <a:pt x="91770" y="2540"/>
                  </a:lnTo>
                  <a:lnTo>
                    <a:pt x="92278" y="2540"/>
                  </a:lnTo>
                  <a:lnTo>
                    <a:pt x="93040" y="1270"/>
                  </a:lnTo>
                  <a:lnTo>
                    <a:pt x="91490" y="2540"/>
                  </a:lnTo>
                  <a:lnTo>
                    <a:pt x="91440" y="1270"/>
                  </a:lnTo>
                  <a:lnTo>
                    <a:pt x="91287" y="1270"/>
                  </a:lnTo>
                  <a:lnTo>
                    <a:pt x="89319" y="0"/>
                  </a:lnTo>
                  <a:lnTo>
                    <a:pt x="88328" y="1270"/>
                  </a:lnTo>
                  <a:lnTo>
                    <a:pt x="84759" y="0"/>
                  </a:lnTo>
                  <a:lnTo>
                    <a:pt x="83299" y="1270"/>
                  </a:lnTo>
                  <a:lnTo>
                    <a:pt x="80594" y="2540"/>
                  </a:lnTo>
                  <a:lnTo>
                    <a:pt x="79679" y="2540"/>
                  </a:lnTo>
                  <a:lnTo>
                    <a:pt x="79133" y="3810"/>
                  </a:lnTo>
                  <a:lnTo>
                    <a:pt x="74930" y="3810"/>
                  </a:lnTo>
                  <a:lnTo>
                    <a:pt x="72821" y="5080"/>
                  </a:lnTo>
                  <a:lnTo>
                    <a:pt x="71513" y="6350"/>
                  </a:lnTo>
                  <a:lnTo>
                    <a:pt x="71843" y="6350"/>
                  </a:lnTo>
                  <a:lnTo>
                    <a:pt x="69875" y="7620"/>
                  </a:lnTo>
                  <a:lnTo>
                    <a:pt x="70637" y="6350"/>
                  </a:lnTo>
                  <a:lnTo>
                    <a:pt x="67602" y="8890"/>
                  </a:lnTo>
                  <a:lnTo>
                    <a:pt x="66103" y="10477"/>
                  </a:lnTo>
                  <a:lnTo>
                    <a:pt x="66078" y="11430"/>
                  </a:lnTo>
                  <a:lnTo>
                    <a:pt x="65684" y="11430"/>
                  </a:lnTo>
                  <a:lnTo>
                    <a:pt x="65951" y="10642"/>
                  </a:lnTo>
                  <a:lnTo>
                    <a:pt x="65201" y="11430"/>
                  </a:lnTo>
                  <a:lnTo>
                    <a:pt x="64668" y="11430"/>
                  </a:lnTo>
                  <a:lnTo>
                    <a:pt x="62395" y="13970"/>
                  </a:lnTo>
                  <a:lnTo>
                    <a:pt x="56349" y="15240"/>
                  </a:lnTo>
                  <a:lnTo>
                    <a:pt x="55384" y="19050"/>
                  </a:lnTo>
                  <a:lnTo>
                    <a:pt x="55435" y="17780"/>
                  </a:lnTo>
                  <a:lnTo>
                    <a:pt x="53924" y="21590"/>
                  </a:lnTo>
                  <a:lnTo>
                    <a:pt x="52832" y="21590"/>
                  </a:lnTo>
                  <a:lnTo>
                    <a:pt x="54076" y="20320"/>
                  </a:lnTo>
                  <a:lnTo>
                    <a:pt x="52984" y="20320"/>
                  </a:lnTo>
                  <a:lnTo>
                    <a:pt x="51739" y="24130"/>
                  </a:lnTo>
                  <a:lnTo>
                    <a:pt x="49314" y="24130"/>
                  </a:lnTo>
                  <a:lnTo>
                    <a:pt x="48298" y="26670"/>
                  </a:lnTo>
                  <a:lnTo>
                    <a:pt x="45072" y="27940"/>
                  </a:lnTo>
                  <a:lnTo>
                    <a:pt x="43903" y="33020"/>
                  </a:lnTo>
                  <a:lnTo>
                    <a:pt x="41122" y="34290"/>
                  </a:lnTo>
                  <a:lnTo>
                    <a:pt x="41656" y="35560"/>
                  </a:lnTo>
                  <a:lnTo>
                    <a:pt x="41351" y="35560"/>
                  </a:lnTo>
                  <a:lnTo>
                    <a:pt x="38442" y="41910"/>
                  </a:lnTo>
                  <a:lnTo>
                    <a:pt x="33794" y="46990"/>
                  </a:lnTo>
                  <a:lnTo>
                    <a:pt x="30276" y="52070"/>
                  </a:lnTo>
                  <a:lnTo>
                    <a:pt x="29032" y="53340"/>
                  </a:lnTo>
                  <a:lnTo>
                    <a:pt x="32131" y="54610"/>
                  </a:lnTo>
                  <a:lnTo>
                    <a:pt x="29591" y="55880"/>
                  </a:lnTo>
                  <a:lnTo>
                    <a:pt x="29083" y="54610"/>
                  </a:lnTo>
                  <a:lnTo>
                    <a:pt x="27952" y="59690"/>
                  </a:lnTo>
                  <a:lnTo>
                    <a:pt x="24612" y="63500"/>
                  </a:lnTo>
                  <a:lnTo>
                    <a:pt x="23774" y="67500"/>
                  </a:lnTo>
                  <a:lnTo>
                    <a:pt x="30187" y="67500"/>
                  </a:lnTo>
                  <a:lnTo>
                    <a:pt x="30137" y="67310"/>
                  </a:lnTo>
                  <a:lnTo>
                    <a:pt x="31089" y="66040"/>
                  </a:lnTo>
                  <a:lnTo>
                    <a:pt x="31356" y="66040"/>
                  </a:lnTo>
                  <a:lnTo>
                    <a:pt x="31000" y="64770"/>
                  </a:lnTo>
                  <a:lnTo>
                    <a:pt x="32359" y="60960"/>
                  </a:lnTo>
                  <a:lnTo>
                    <a:pt x="31978" y="60960"/>
                  </a:lnTo>
                  <a:lnTo>
                    <a:pt x="32499" y="59690"/>
                  </a:lnTo>
                  <a:lnTo>
                    <a:pt x="33121" y="59690"/>
                  </a:lnTo>
                  <a:lnTo>
                    <a:pt x="33997" y="58420"/>
                  </a:lnTo>
                  <a:lnTo>
                    <a:pt x="34810" y="58420"/>
                  </a:lnTo>
                  <a:lnTo>
                    <a:pt x="34150" y="59690"/>
                  </a:lnTo>
                  <a:lnTo>
                    <a:pt x="35471" y="59690"/>
                  </a:lnTo>
                  <a:lnTo>
                    <a:pt x="35039" y="58420"/>
                  </a:lnTo>
                  <a:lnTo>
                    <a:pt x="35953" y="58420"/>
                  </a:lnTo>
                  <a:lnTo>
                    <a:pt x="36893" y="55880"/>
                  </a:lnTo>
                  <a:lnTo>
                    <a:pt x="35839" y="55880"/>
                  </a:lnTo>
                  <a:lnTo>
                    <a:pt x="37122" y="53340"/>
                  </a:lnTo>
                  <a:lnTo>
                    <a:pt x="36690" y="53340"/>
                  </a:lnTo>
                  <a:lnTo>
                    <a:pt x="36296" y="52070"/>
                  </a:lnTo>
                  <a:lnTo>
                    <a:pt x="37503" y="53086"/>
                  </a:lnTo>
                  <a:lnTo>
                    <a:pt x="37465" y="53276"/>
                  </a:lnTo>
                  <a:lnTo>
                    <a:pt x="37706" y="53263"/>
                  </a:lnTo>
                  <a:lnTo>
                    <a:pt x="38061" y="53225"/>
                  </a:lnTo>
                  <a:lnTo>
                    <a:pt x="38760" y="52616"/>
                  </a:lnTo>
                  <a:lnTo>
                    <a:pt x="38595" y="51904"/>
                  </a:lnTo>
                  <a:lnTo>
                    <a:pt x="38201" y="52489"/>
                  </a:lnTo>
                  <a:lnTo>
                    <a:pt x="37795" y="52755"/>
                  </a:lnTo>
                  <a:lnTo>
                    <a:pt x="37769" y="52070"/>
                  </a:lnTo>
                  <a:lnTo>
                    <a:pt x="37706" y="50800"/>
                  </a:lnTo>
                  <a:lnTo>
                    <a:pt x="39154" y="50800"/>
                  </a:lnTo>
                  <a:lnTo>
                    <a:pt x="39509" y="48260"/>
                  </a:lnTo>
                  <a:lnTo>
                    <a:pt x="40144" y="46990"/>
                  </a:lnTo>
                  <a:lnTo>
                    <a:pt x="40436" y="48260"/>
                  </a:lnTo>
                  <a:lnTo>
                    <a:pt x="39903" y="49530"/>
                  </a:lnTo>
                  <a:lnTo>
                    <a:pt x="39776" y="50800"/>
                  </a:lnTo>
                  <a:lnTo>
                    <a:pt x="40233" y="50800"/>
                  </a:lnTo>
                  <a:lnTo>
                    <a:pt x="41211" y="48260"/>
                  </a:lnTo>
                  <a:lnTo>
                    <a:pt x="40538" y="48260"/>
                  </a:lnTo>
                  <a:lnTo>
                    <a:pt x="40259" y="46990"/>
                  </a:lnTo>
                  <a:lnTo>
                    <a:pt x="40601" y="45720"/>
                  </a:lnTo>
                  <a:lnTo>
                    <a:pt x="41541" y="44450"/>
                  </a:lnTo>
                  <a:lnTo>
                    <a:pt x="43357" y="45720"/>
                  </a:lnTo>
                  <a:lnTo>
                    <a:pt x="43637" y="44450"/>
                  </a:lnTo>
                  <a:lnTo>
                    <a:pt x="44475" y="40640"/>
                  </a:lnTo>
                  <a:lnTo>
                    <a:pt x="46710" y="40640"/>
                  </a:lnTo>
                  <a:lnTo>
                    <a:pt x="47675" y="38100"/>
                  </a:lnTo>
                  <a:lnTo>
                    <a:pt x="50431" y="35560"/>
                  </a:lnTo>
                  <a:lnTo>
                    <a:pt x="52400" y="33020"/>
                  </a:lnTo>
                  <a:lnTo>
                    <a:pt x="50190" y="33020"/>
                  </a:lnTo>
                  <a:lnTo>
                    <a:pt x="52984" y="31750"/>
                  </a:lnTo>
                  <a:lnTo>
                    <a:pt x="52285" y="31750"/>
                  </a:lnTo>
                  <a:lnTo>
                    <a:pt x="53530" y="30949"/>
                  </a:lnTo>
                  <a:lnTo>
                    <a:pt x="52311" y="31356"/>
                  </a:lnTo>
                  <a:lnTo>
                    <a:pt x="52247" y="31750"/>
                  </a:lnTo>
                  <a:lnTo>
                    <a:pt x="51371" y="31750"/>
                  </a:lnTo>
                  <a:lnTo>
                    <a:pt x="51790" y="30480"/>
                  </a:lnTo>
                  <a:lnTo>
                    <a:pt x="52146" y="30480"/>
                  </a:lnTo>
                  <a:lnTo>
                    <a:pt x="52451" y="30327"/>
                  </a:lnTo>
                  <a:lnTo>
                    <a:pt x="52336" y="31216"/>
                  </a:lnTo>
                  <a:lnTo>
                    <a:pt x="53187" y="29933"/>
                  </a:lnTo>
                  <a:lnTo>
                    <a:pt x="54584" y="29210"/>
                  </a:lnTo>
                  <a:lnTo>
                    <a:pt x="55384" y="29210"/>
                  </a:lnTo>
                  <a:lnTo>
                    <a:pt x="54406" y="30480"/>
                  </a:lnTo>
                  <a:lnTo>
                    <a:pt x="54800" y="30480"/>
                  </a:lnTo>
                  <a:lnTo>
                    <a:pt x="56019" y="29210"/>
                  </a:lnTo>
                  <a:lnTo>
                    <a:pt x="55892" y="30480"/>
                  </a:lnTo>
                  <a:lnTo>
                    <a:pt x="57023" y="29210"/>
                  </a:lnTo>
                  <a:lnTo>
                    <a:pt x="56349" y="29210"/>
                  </a:lnTo>
                  <a:lnTo>
                    <a:pt x="56692" y="27940"/>
                  </a:lnTo>
                  <a:lnTo>
                    <a:pt x="55956" y="27940"/>
                  </a:lnTo>
                  <a:lnTo>
                    <a:pt x="56857" y="25400"/>
                  </a:lnTo>
                  <a:lnTo>
                    <a:pt x="58508" y="27940"/>
                  </a:lnTo>
                  <a:lnTo>
                    <a:pt x="59486" y="25400"/>
                  </a:lnTo>
                  <a:lnTo>
                    <a:pt x="59385" y="26670"/>
                  </a:lnTo>
                  <a:lnTo>
                    <a:pt x="60007" y="25400"/>
                  </a:lnTo>
                  <a:lnTo>
                    <a:pt x="62598" y="22860"/>
                  </a:lnTo>
                  <a:lnTo>
                    <a:pt x="62560" y="21590"/>
                  </a:lnTo>
                  <a:lnTo>
                    <a:pt x="62522" y="20320"/>
                  </a:lnTo>
                  <a:lnTo>
                    <a:pt x="62826" y="20320"/>
                  </a:lnTo>
                  <a:lnTo>
                    <a:pt x="63296" y="21348"/>
                  </a:lnTo>
                  <a:lnTo>
                    <a:pt x="64249" y="20320"/>
                  </a:lnTo>
                  <a:lnTo>
                    <a:pt x="65227" y="19050"/>
                  </a:lnTo>
                  <a:lnTo>
                    <a:pt x="66294" y="17780"/>
                  </a:lnTo>
                  <a:lnTo>
                    <a:pt x="67310" y="16510"/>
                  </a:lnTo>
                  <a:lnTo>
                    <a:pt x="68427" y="15240"/>
                  </a:lnTo>
                  <a:lnTo>
                    <a:pt x="70129" y="15240"/>
                  </a:lnTo>
                  <a:lnTo>
                    <a:pt x="70053" y="13970"/>
                  </a:lnTo>
                  <a:lnTo>
                    <a:pt x="70891" y="13970"/>
                  </a:lnTo>
                  <a:lnTo>
                    <a:pt x="70967" y="15240"/>
                  </a:lnTo>
                  <a:lnTo>
                    <a:pt x="71183" y="15240"/>
                  </a:lnTo>
                  <a:lnTo>
                    <a:pt x="71323" y="13970"/>
                  </a:lnTo>
                  <a:lnTo>
                    <a:pt x="71996" y="13970"/>
                  </a:lnTo>
                  <a:lnTo>
                    <a:pt x="72783" y="12700"/>
                  </a:lnTo>
                  <a:lnTo>
                    <a:pt x="72504" y="13970"/>
                  </a:lnTo>
                  <a:lnTo>
                    <a:pt x="75247" y="12700"/>
                  </a:lnTo>
                  <a:lnTo>
                    <a:pt x="75755" y="10160"/>
                  </a:lnTo>
                  <a:lnTo>
                    <a:pt x="77952" y="8890"/>
                  </a:lnTo>
                  <a:lnTo>
                    <a:pt x="78435" y="10160"/>
                  </a:lnTo>
                  <a:lnTo>
                    <a:pt x="84518" y="10160"/>
                  </a:lnTo>
                  <a:lnTo>
                    <a:pt x="85775" y="8890"/>
                  </a:lnTo>
                  <a:lnTo>
                    <a:pt x="88328" y="8890"/>
                  </a:lnTo>
                  <a:lnTo>
                    <a:pt x="89865" y="7620"/>
                  </a:lnTo>
                  <a:lnTo>
                    <a:pt x="90741" y="8890"/>
                  </a:lnTo>
                  <a:lnTo>
                    <a:pt x="92214" y="8890"/>
                  </a:lnTo>
                  <a:lnTo>
                    <a:pt x="93840" y="10160"/>
                  </a:lnTo>
                  <a:lnTo>
                    <a:pt x="97218" y="10160"/>
                  </a:lnTo>
                  <a:lnTo>
                    <a:pt x="98323" y="11430"/>
                  </a:lnTo>
                  <a:lnTo>
                    <a:pt x="100660" y="11430"/>
                  </a:lnTo>
                  <a:lnTo>
                    <a:pt x="101600" y="11430"/>
                  </a:lnTo>
                  <a:lnTo>
                    <a:pt x="100876" y="12700"/>
                  </a:lnTo>
                  <a:lnTo>
                    <a:pt x="100660" y="11430"/>
                  </a:lnTo>
                  <a:lnTo>
                    <a:pt x="100584" y="12700"/>
                  </a:lnTo>
                  <a:lnTo>
                    <a:pt x="101942" y="13970"/>
                  </a:lnTo>
                  <a:lnTo>
                    <a:pt x="102831" y="13970"/>
                  </a:lnTo>
                  <a:lnTo>
                    <a:pt x="103911" y="12700"/>
                  </a:lnTo>
                  <a:lnTo>
                    <a:pt x="104317" y="14427"/>
                  </a:lnTo>
                  <a:lnTo>
                    <a:pt x="103720" y="14351"/>
                  </a:lnTo>
                  <a:lnTo>
                    <a:pt x="104355" y="14605"/>
                  </a:lnTo>
                  <a:lnTo>
                    <a:pt x="104521" y="15240"/>
                  </a:lnTo>
                  <a:lnTo>
                    <a:pt x="106210" y="16510"/>
                  </a:lnTo>
                  <a:lnTo>
                    <a:pt x="109194" y="17780"/>
                  </a:lnTo>
                  <a:lnTo>
                    <a:pt x="110540" y="19050"/>
                  </a:lnTo>
                  <a:lnTo>
                    <a:pt x="110248" y="20320"/>
                  </a:lnTo>
                  <a:lnTo>
                    <a:pt x="111036" y="20320"/>
                  </a:lnTo>
                  <a:lnTo>
                    <a:pt x="111556" y="21590"/>
                  </a:lnTo>
                  <a:lnTo>
                    <a:pt x="112331" y="21590"/>
                  </a:lnTo>
                  <a:lnTo>
                    <a:pt x="111594" y="22860"/>
                  </a:lnTo>
                  <a:lnTo>
                    <a:pt x="113017" y="25400"/>
                  </a:lnTo>
                  <a:lnTo>
                    <a:pt x="114312" y="26670"/>
                  </a:lnTo>
                  <a:lnTo>
                    <a:pt x="113538" y="26670"/>
                  </a:lnTo>
                  <a:lnTo>
                    <a:pt x="114084" y="27940"/>
                  </a:lnTo>
                  <a:lnTo>
                    <a:pt x="116598" y="26670"/>
                  </a:lnTo>
                  <a:lnTo>
                    <a:pt x="117170" y="27940"/>
                  </a:lnTo>
                  <a:lnTo>
                    <a:pt x="116128" y="29210"/>
                  </a:lnTo>
                  <a:lnTo>
                    <a:pt x="117094" y="31750"/>
                  </a:lnTo>
                  <a:lnTo>
                    <a:pt x="116700" y="34290"/>
                  </a:lnTo>
                  <a:lnTo>
                    <a:pt x="118389" y="36830"/>
                  </a:lnTo>
                  <a:lnTo>
                    <a:pt x="117944" y="36830"/>
                  </a:lnTo>
                  <a:lnTo>
                    <a:pt x="117678" y="40640"/>
                  </a:lnTo>
                  <a:lnTo>
                    <a:pt x="118224" y="40640"/>
                  </a:lnTo>
                  <a:lnTo>
                    <a:pt x="119621" y="43180"/>
                  </a:lnTo>
                  <a:lnTo>
                    <a:pt x="120243" y="44450"/>
                  </a:lnTo>
                  <a:lnTo>
                    <a:pt x="120904" y="44450"/>
                  </a:lnTo>
                  <a:lnTo>
                    <a:pt x="121297" y="46990"/>
                  </a:lnTo>
                  <a:lnTo>
                    <a:pt x="120827" y="46990"/>
                  </a:lnTo>
                  <a:lnTo>
                    <a:pt x="120446" y="48260"/>
                  </a:lnTo>
                  <a:lnTo>
                    <a:pt x="121729" y="46990"/>
                  </a:lnTo>
                  <a:lnTo>
                    <a:pt x="121272" y="49530"/>
                  </a:lnTo>
                  <a:lnTo>
                    <a:pt x="120726" y="48260"/>
                  </a:lnTo>
                  <a:lnTo>
                    <a:pt x="120662" y="49530"/>
                  </a:lnTo>
                  <a:lnTo>
                    <a:pt x="120954" y="49530"/>
                  </a:lnTo>
                  <a:lnTo>
                    <a:pt x="121602" y="50800"/>
                  </a:lnTo>
                  <a:lnTo>
                    <a:pt x="121932" y="50800"/>
                  </a:lnTo>
                  <a:lnTo>
                    <a:pt x="121412" y="53340"/>
                  </a:lnTo>
                  <a:lnTo>
                    <a:pt x="121043" y="53340"/>
                  </a:lnTo>
                  <a:lnTo>
                    <a:pt x="121615" y="54610"/>
                  </a:lnTo>
                  <a:lnTo>
                    <a:pt x="121539" y="58420"/>
                  </a:lnTo>
                  <a:lnTo>
                    <a:pt x="120396" y="59690"/>
                  </a:lnTo>
                  <a:lnTo>
                    <a:pt x="119849" y="59690"/>
                  </a:lnTo>
                  <a:lnTo>
                    <a:pt x="120218" y="58420"/>
                  </a:lnTo>
                  <a:lnTo>
                    <a:pt x="120319" y="57404"/>
                  </a:lnTo>
                  <a:lnTo>
                    <a:pt x="121539" y="58420"/>
                  </a:lnTo>
                  <a:lnTo>
                    <a:pt x="121539" y="54610"/>
                  </a:lnTo>
                  <a:lnTo>
                    <a:pt x="120789" y="54610"/>
                  </a:lnTo>
                  <a:lnTo>
                    <a:pt x="120002" y="57150"/>
                  </a:lnTo>
                  <a:lnTo>
                    <a:pt x="119595" y="57150"/>
                  </a:lnTo>
                  <a:lnTo>
                    <a:pt x="119341" y="58420"/>
                  </a:lnTo>
                  <a:lnTo>
                    <a:pt x="118351" y="57150"/>
                  </a:lnTo>
                  <a:lnTo>
                    <a:pt x="118922" y="58420"/>
                  </a:lnTo>
                  <a:lnTo>
                    <a:pt x="119748" y="59690"/>
                  </a:lnTo>
                  <a:lnTo>
                    <a:pt x="119189" y="60960"/>
                  </a:lnTo>
                  <a:lnTo>
                    <a:pt x="118821" y="60960"/>
                  </a:lnTo>
                  <a:lnTo>
                    <a:pt x="118694" y="62230"/>
                  </a:lnTo>
                  <a:lnTo>
                    <a:pt x="118465" y="63500"/>
                  </a:lnTo>
                  <a:lnTo>
                    <a:pt x="118237" y="63500"/>
                  </a:lnTo>
                  <a:lnTo>
                    <a:pt x="118211" y="64770"/>
                  </a:lnTo>
                  <a:lnTo>
                    <a:pt x="118008" y="64770"/>
                  </a:lnTo>
                  <a:lnTo>
                    <a:pt x="117919" y="63500"/>
                  </a:lnTo>
                  <a:lnTo>
                    <a:pt x="117665" y="63500"/>
                  </a:lnTo>
                  <a:lnTo>
                    <a:pt x="117614" y="64770"/>
                  </a:lnTo>
                  <a:lnTo>
                    <a:pt x="117411" y="66040"/>
                  </a:lnTo>
                  <a:lnTo>
                    <a:pt x="118719" y="66040"/>
                  </a:lnTo>
                  <a:lnTo>
                    <a:pt x="118821" y="64770"/>
                  </a:lnTo>
                  <a:lnTo>
                    <a:pt x="119024" y="64617"/>
                  </a:lnTo>
                  <a:lnTo>
                    <a:pt x="118960" y="64439"/>
                  </a:lnTo>
                  <a:lnTo>
                    <a:pt x="119240" y="63500"/>
                  </a:lnTo>
                  <a:lnTo>
                    <a:pt x="119532" y="63500"/>
                  </a:lnTo>
                  <a:lnTo>
                    <a:pt x="119748" y="64770"/>
                  </a:lnTo>
                  <a:lnTo>
                    <a:pt x="119100" y="64770"/>
                  </a:lnTo>
                  <a:lnTo>
                    <a:pt x="120205" y="66040"/>
                  </a:lnTo>
                  <a:lnTo>
                    <a:pt x="118821" y="67310"/>
                  </a:lnTo>
                  <a:lnTo>
                    <a:pt x="117678" y="68580"/>
                  </a:lnTo>
                  <a:lnTo>
                    <a:pt x="116865" y="68580"/>
                  </a:lnTo>
                  <a:lnTo>
                    <a:pt x="116713" y="71120"/>
                  </a:lnTo>
                  <a:lnTo>
                    <a:pt x="115608" y="73660"/>
                  </a:lnTo>
                  <a:lnTo>
                    <a:pt x="116573" y="76200"/>
                  </a:lnTo>
                  <a:lnTo>
                    <a:pt x="115722" y="76200"/>
                  </a:lnTo>
                  <a:lnTo>
                    <a:pt x="115570" y="74930"/>
                  </a:lnTo>
                  <a:lnTo>
                    <a:pt x="115544" y="76200"/>
                  </a:lnTo>
                  <a:lnTo>
                    <a:pt x="114388" y="78740"/>
                  </a:lnTo>
                  <a:lnTo>
                    <a:pt x="114554" y="78955"/>
                  </a:lnTo>
                  <a:lnTo>
                    <a:pt x="114668" y="78740"/>
                  </a:lnTo>
                  <a:lnTo>
                    <a:pt x="114604" y="79044"/>
                  </a:lnTo>
                  <a:lnTo>
                    <a:pt x="115277" y="80010"/>
                  </a:lnTo>
                  <a:lnTo>
                    <a:pt x="114160" y="81280"/>
                  </a:lnTo>
                  <a:lnTo>
                    <a:pt x="114604" y="79044"/>
                  </a:lnTo>
                  <a:lnTo>
                    <a:pt x="113969" y="80010"/>
                  </a:lnTo>
                  <a:lnTo>
                    <a:pt x="113766" y="80010"/>
                  </a:lnTo>
                  <a:lnTo>
                    <a:pt x="110451" y="83820"/>
                  </a:lnTo>
                  <a:lnTo>
                    <a:pt x="113474" y="87630"/>
                  </a:lnTo>
                  <a:lnTo>
                    <a:pt x="109143" y="91440"/>
                  </a:lnTo>
                  <a:lnTo>
                    <a:pt x="109385" y="90716"/>
                  </a:lnTo>
                  <a:lnTo>
                    <a:pt x="106311" y="95250"/>
                  </a:lnTo>
                  <a:lnTo>
                    <a:pt x="105079" y="101600"/>
                  </a:lnTo>
                  <a:lnTo>
                    <a:pt x="100799" y="105410"/>
                  </a:lnTo>
                  <a:lnTo>
                    <a:pt x="99707" y="106680"/>
                  </a:lnTo>
                  <a:lnTo>
                    <a:pt x="100241" y="106680"/>
                  </a:lnTo>
                  <a:lnTo>
                    <a:pt x="100203" y="107950"/>
                  </a:lnTo>
                  <a:lnTo>
                    <a:pt x="99237" y="107950"/>
                  </a:lnTo>
                  <a:lnTo>
                    <a:pt x="99288" y="109220"/>
                  </a:lnTo>
                  <a:lnTo>
                    <a:pt x="98729" y="111760"/>
                  </a:lnTo>
                  <a:lnTo>
                    <a:pt x="95237" y="111760"/>
                  </a:lnTo>
                  <a:lnTo>
                    <a:pt x="94919" y="114300"/>
                  </a:lnTo>
                  <a:lnTo>
                    <a:pt x="95643" y="115570"/>
                  </a:lnTo>
                  <a:lnTo>
                    <a:pt x="94983" y="115570"/>
                  </a:lnTo>
                  <a:lnTo>
                    <a:pt x="94170" y="118110"/>
                  </a:lnTo>
                  <a:lnTo>
                    <a:pt x="93662" y="116840"/>
                  </a:lnTo>
                  <a:lnTo>
                    <a:pt x="93700" y="118110"/>
                  </a:lnTo>
                  <a:lnTo>
                    <a:pt x="93103" y="118110"/>
                  </a:lnTo>
                  <a:lnTo>
                    <a:pt x="92417" y="120650"/>
                  </a:lnTo>
                  <a:lnTo>
                    <a:pt x="91059" y="121920"/>
                  </a:lnTo>
                  <a:lnTo>
                    <a:pt x="90957" y="119380"/>
                  </a:lnTo>
                  <a:lnTo>
                    <a:pt x="89319" y="121920"/>
                  </a:lnTo>
                  <a:lnTo>
                    <a:pt x="88900" y="123190"/>
                  </a:lnTo>
                  <a:lnTo>
                    <a:pt x="88874" y="125730"/>
                  </a:lnTo>
                  <a:lnTo>
                    <a:pt x="89369" y="124460"/>
                  </a:lnTo>
                  <a:lnTo>
                    <a:pt x="89966" y="124460"/>
                  </a:lnTo>
                  <a:lnTo>
                    <a:pt x="90652" y="124460"/>
                  </a:lnTo>
                  <a:lnTo>
                    <a:pt x="90347" y="125730"/>
                  </a:lnTo>
                  <a:lnTo>
                    <a:pt x="91427" y="125730"/>
                  </a:lnTo>
                  <a:lnTo>
                    <a:pt x="91224" y="126301"/>
                  </a:lnTo>
                  <a:lnTo>
                    <a:pt x="91859" y="127203"/>
                  </a:lnTo>
                  <a:lnTo>
                    <a:pt x="91897" y="127050"/>
                  </a:lnTo>
                  <a:lnTo>
                    <a:pt x="92316" y="128270"/>
                  </a:lnTo>
                  <a:lnTo>
                    <a:pt x="94437" y="125730"/>
                  </a:lnTo>
                  <a:lnTo>
                    <a:pt x="94602" y="124460"/>
                  </a:lnTo>
                  <a:lnTo>
                    <a:pt x="95478" y="124460"/>
                  </a:lnTo>
                  <a:lnTo>
                    <a:pt x="94754" y="125730"/>
                  </a:lnTo>
                  <a:lnTo>
                    <a:pt x="95732" y="124460"/>
                  </a:lnTo>
                  <a:lnTo>
                    <a:pt x="95516" y="124460"/>
                  </a:lnTo>
                  <a:lnTo>
                    <a:pt x="95478" y="123190"/>
                  </a:lnTo>
                  <a:lnTo>
                    <a:pt x="96507" y="123190"/>
                  </a:lnTo>
                  <a:lnTo>
                    <a:pt x="96240" y="121920"/>
                  </a:lnTo>
                  <a:lnTo>
                    <a:pt x="97650" y="121920"/>
                  </a:lnTo>
                  <a:lnTo>
                    <a:pt x="97523" y="120650"/>
                  </a:lnTo>
                  <a:lnTo>
                    <a:pt x="96177" y="121920"/>
                  </a:lnTo>
                  <a:lnTo>
                    <a:pt x="96520" y="120650"/>
                  </a:lnTo>
                  <a:lnTo>
                    <a:pt x="97523" y="120650"/>
                  </a:lnTo>
                  <a:lnTo>
                    <a:pt x="97828" y="120650"/>
                  </a:lnTo>
                  <a:lnTo>
                    <a:pt x="97866" y="119380"/>
                  </a:lnTo>
                  <a:lnTo>
                    <a:pt x="98336" y="119380"/>
                  </a:lnTo>
                  <a:lnTo>
                    <a:pt x="98272" y="120650"/>
                  </a:lnTo>
                  <a:lnTo>
                    <a:pt x="98361" y="119380"/>
                  </a:lnTo>
                  <a:lnTo>
                    <a:pt x="99314" y="118110"/>
                  </a:lnTo>
                  <a:lnTo>
                    <a:pt x="98907" y="116840"/>
                  </a:lnTo>
                  <a:lnTo>
                    <a:pt x="100050" y="116840"/>
                  </a:lnTo>
                  <a:lnTo>
                    <a:pt x="100279" y="114300"/>
                  </a:lnTo>
                  <a:lnTo>
                    <a:pt x="101257" y="115417"/>
                  </a:lnTo>
                  <a:lnTo>
                    <a:pt x="101282" y="114300"/>
                  </a:lnTo>
                  <a:lnTo>
                    <a:pt x="101650" y="113030"/>
                  </a:lnTo>
                  <a:lnTo>
                    <a:pt x="102260" y="115570"/>
                  </a:lnTo>
                  <a:lnTo>
                    <a:pt x="102781" y="113030"/>
                  </a:lnTo>
                  <a:lnTo>
                    <a:pt x="103289" y="110490"/>
                  </a:lnTo>
                  <a:lnTo>
                    <a:pt x="104559" y="111760"/>
                  </a:lnTo>
                  <a:lnTo>
                    <a:pt x="103886" y="110490"/>
                  </a:lnTo>
                  <a:lnTo>
                    <a:pt x="106032" y="107950"/>
                  </a:lnTo>
                  <a:lnTo>
                    <a:pt x="106311" y="106680"/>
                  </a:lnTo>
                  <a:lnTo>
                    <a:pt x="106959" y="106680"/>
                  </a:lnTo>
                  <a:lnTo>
                    <a:pt x="107492" y="105410"/>
                  </a:lnTo>
                  <a:lnTo>
                    <a:pt x="107137" y="105410"/>
                  </a:lnTo>
                  <a:lnTo>
                    <a:pt x="107708" y="102997"/>
                  </a:lnTo>
                  <a:lnTo>
                    <a:pt x="107619" y="102044"/>
                  </a:lnTo>
                  <a:lnTo>
                    <a:pt x="107556" y="101600"/>
                  </a:lnTo>
                  <a:lnTo>
                    <a:pt x="108915" y="101600"/>
                  </a:lnTo>
                  <a:lnTo>
                    <a:pt x="110045" y="100330"/>
                  </a:lnTo>
                  <a:lnTo>
                    <a:pt x="111023" y="100330"/>
                  </a:lnTo>
                  <a:lnTo>
                    <a:pt x="110617" y="99060"/>
                  </a:lnTo>
                  <a:lnTo>
                    <a:pt x="111963" y="97790"/>
                  </a:lnTo>
                  <a:lnTo>
                    <a:pt x="112026" y="99060"/>
                  </a:lnTo>
                  <a:lnTo>
                    <a:pt x="112407" y="97790"/>
                  </a:lnTo>
                  <a:lnTo>
                    <a:pt x="111950" y="96520"/>
                  </a:lnTo>
                  <a:lnTo>
                    <a:pt x="112610" y="95250"/>
                  </a:lnTo>
                  <a:lnTo>
                    <a:pt x="113118" y="96520"/>
                  </a:lnTo>
                  <a:lnTo>
                    <a:pt x="113779" y="96520"/>
                  </a:lnTo>
                  <a:lnTo>
                    <a:pt x="113957" y="96520"/>
                  </a:lnTo>
                  <a:lnTo>
                    <a:pt x="114261" y="95250"/>
                  </a:lnTo>
                  <a:lnTo>
                    <a:pt x="113766" y="93980"/>
                  </a:lnTo>
                  <a:lnTo>
                    <a:pt x="114223" y="92710"/>
                  </a:lnTo>
                  <a:lnTo>
                    <a:pt x="114681" y="92710"/>
                  </a:lnTo>
                  <a:lnTo>
                    <a:pt x="114477" y="91440"/>
                  </a:lnTo>
                  <a:lnTo>
                    <a:pt x="116395" y="88900"/>
                  </a:lnTo>
                  <a:lnTo>
                    <a:pt x="116001" y="87630"/>
                  </a:lnTo>
                  <a:lnTo>
                    <a:pt x="114846" y="87630"/>
                  </a:lnTo>
                  <a:lnTo>
                    <a:pt x="115138" y="86360"/>
                  </a:lnTo>
                  <a:lnTo>
                    <a:pt x="114769" y="85090"/>
                  </a:lnTo>
                  <a:lnTo>
                    <a:pt x="115557" y="85090"/>
                  </a:lnTo>
                  <a:lnTo>
                    <a:pt x="115341" y="86360"/>
                  </a:lnTo>
                  <a:lnTo>
                    <a:pt x="115646" y="86360"/>
                  </a:lnTo>
                  <a:lnTo>
                    <a:pt x="115760" y="85090"/>
                  </a:lnTo>
                  <a:lnTo>
                    <a:pt x="116586" y="85090"/>
                  </a:lnTo>
                  <a:lnTo>
                    <a:pt x="116611" y="83820"/>
                  </a:lnTo>
                  <a:lnTo>
                    <a:pt x="117322" y="82550"/>
                  </a:lnTo>
                  <a:lnTo>
                    <a:pt x="118376" y="82550"/>
                  </a:lnTo>
                  <a:lnTo>
                    <a:pt x="116700" y="84924"/>
                  </a:lnTo>
                  <a:lnTo>
                    <a:pt x="118033" y="83820"/>
                  </a:lnTo>
                  <a:lnTo>
                    <a:pt x="117690" y="85090"/>
                  </a:lnTo>
                  <a:lnTo>
                    <a:pt x="119011" y="85090"/>
                  </a:lnTo>
                  <a:lnTo>
                    <a:pt x="116547" y="86271"/>
                  </a:lnTo>
                  <a:lnTo>
                    <a:pt x="116674" y="85407"/>
                  </a:lnTo>
                  <a:lnTo>
                    <a:pt x="115747" y="86271"/>
                  </a:lnTo>
                  <a:lnTo>
                    <a:pt x="116357" y="87630"/>
                  </a:lnTo>
                  <a:lnTo>
                    <a:pt x="116446" y="86918"/>
                  </a:lnTo>
                  <a:lnTo>
                    <a:pt x="116979" y="86995"/>
                  </a:lnTo>
                  <a:lnTo>
                    <a:pt x="116484" y="88519"/>
                  </a:lnTo>
                  <a:lnTo>
                    <a:pt x="117271" y="86766"/>
                  </a:lnTo>
                  <a:lnTo>
                    <a:pt x="116954" y="86880"/>
                  </a:lnTo>
                  <a:lnTo>
                    <a:pt x="116636" y="86893"/>
                  </a:lnTo>
                  <a:lnTo>
                    <a:pt x="116459" y="86893"/>
                  </a:lnTo>
                  <a:lnTo>
                    <a:pt x="116535" y="86360"/>
                  </a:lnTo>
                  <a:lnTo>
                    <a:pt x="118503" y="86360"/>
                  </a:lnTo>
                  <a:lnTo>
                    <a:pt x="119773" y="83820"/>
                  </a:lnTo>
                  <a:lnTo>
                    <a:pt x="119087" y="83820"/>
                  </a:lnTo>
                  <a:lnTo>
                    <a:pt x="119697" y="82550"/>
                  </a:lnTo>
                  <a:lnTo>
                    <a:pt x="120307" y="81280"/>
                  </a:lnTo>
                  <a:lnTo>
                    <a:pt x="119113" y="81280"/>
                  </a:lnTo>
                  <a:lnTo>
                    <a:pt x="119303" y="78740"/>
                  </a:lnTo>
                  <a:lnTo>
                    <a:pt x="119392" y="77470"/>
                  </a:lnTo>
                  <a:lnTo>
                    <a:pt x="122504" y="78740"/>
                  </a:lnTo>
                  <a:lnTo>
                    <a:pt x="122301" y="77470"/>
                  </a:lnTo>
                  <a:lnTo>
                    <a:pt x="122097" y="76200"/>
                  </a:lnTo>
                  <a:lnTo>
                    <a:pt x="121653" y="76200"/>
                  </a:lnTo>
                  <a:lnTo>
                    <a:pt x="120561" y="74930"/>
                  </a:lnTo>
                  <a:lnTo>
                    <a:pt x="121716" y="73660"/>
                  </a:lnTo>
                  <a:lnTo>
                    <a:pt x="122669" y="74930"/>
                  </a:lnTo>
                  <a:lnTo>
                    <a:pt x="123075" y="73660"/>
                  </a:lnTo>
                  <a:lnTo>
                    <a:pt x="123469" y="72390"/>
                  </a:lnTo>
                  <a:lnTo>
                    <a:pt x="122986" y="72390"/>
                  </a:lnTo>
                  <a:lnTo>
                    <a:pt x="124345" y="71120"/>
                  </a:lnTo>
                  <a:lnTo>
                    <a:pt x="123228" y="71120"/>
                  </a:lnTo>
                  <a:lnTo>
                    <a:pt x="122745" y="72390"/>
                  </a:lnTo>
                  <a:lnTo>
                    <a:pt x="121437" y="72390"/>
                  </a:lnTo>
                  <a:lnTo>
                    <a:pt x="122910" y="71120"/>
                  </a:lnTo>
                  <a:lnTo>
                    <a:pt x="122669" y="71120"/>
                  </a:lnTo>
                  <a:lnTo>
                    <a:pt x="123024" y="69850"/>
                  </a:lnTo>
                  <a:lnTo>
                    <a:pt x="124104" y="69850"/>
                  </a:lnTo>
                  <a:lnTo>
                    <a:pt x="124485" y="67500"/>
                  </a:lnTo>
                  <a:lnTo>
                    <a:pt x="124587" y="64770"/>
                  </a:lnTo>
                  <a:lnTo>
                    <a:pt x="124764" y="62230"/>
                  </a:lnTo>
                  <a:lnTo>
                    <a:pt x="125717" y="62230"/>
                  </a:lnTo>
                  <a:lnTo>
                    <a:pt x="125831" y="58420"/>
                  </a:lnTo>
                  <a:lnTo>
                    <a:pt x="126187" y="57150"/>
                  </a:lnTo>
                  <a:lnTo>
                    <a:pt x="126873" y="54610"/>
                  </a:lnTo>
                  <a:lnTo>
                    <a:pt x="127508" y="52070"/>
                  </a:lnTo>
                  <a:close/>
                </a:path>
                <a:path w="127635" h="157479">
                  <a:moveTo>
                    <a:pt x="127520" y="48260"/>
                  </a:moveTo>
                  <a:lnTo>
                    <a:pt x="126619" y="49530"/>
                  </a:lnTo>
                  <a:lnTo>
                    <a:pt x="127177" y="49530"/>
                  </a:lnTo>
                  <a:lnTo>
                    <a:pt x="127520" y="48260"/>
                  </a:lnTo>
                  <a:close/>
                </a:path>
              </a:pathLst>
            </a:custGeom>
            <a:solidFill>
              <a:srgbClr val="0635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4382325" y="3134528"/>
              <a:ext cx="59055" cy="201930"/>
            </a:xfrm>
            <a:custGeom>
              <a:avLst/>
              <a:gdLst/>
              <a:ahLst/>
              <a:cxnLst/>
              <a:rect l="l" t="t" r="r" b="b"/>
              <a:pathLst>
                <a:path w="59054" h="201929">
                  <a:moveTo>
                    <a:pt x="32168" y="0"/>
                  </a:moveTo>
                  <a:lnTo>
                    <a:pt x="6290" y="35943"/>
                  </a:lnTo>
                  <a:lnTo>
                    <a:pt x="0" y="78929"/>
                  </a:lnTo>
                  <a:lnTo>
                    <a:pt x="2180" y="105278"/>
                  </a:lnTo>
                  <a:lnTo>
                    <a:pt x="15709" y="159473"/>
                  </a:lnTo>
                  <a:lnTo>
                    <a:pt x="30682" y="200253"/>
                  </a:lnTo>
                  <a:lnTo>
                    <a:pt x="34996" y="201735"/>
                  </a:lnTo>
                  <a:lnTo>
                    <a:pt x="43115" y="200212"/>
                  </a:lnTo>
                  <a:lnTo>
                    <a:pt x="56806" y="195999"/>
                  </a:lnTo>
                  <a:lnTo>
                    <a:pt x="54317" y="188772"/>
                  </a:lnTo>
                  <a:lnTo>
                    <a:pt x="53796" y="181317"/>
                  </a:lnTo>
                  <a:lnTo>
                    <a:pt x="49707" y="160564"/>
                  </a:lnTo>
                  <a:lnTo>
                    <a:pt x="42891" y="130973"/>
                  </a:lnTo>
                  <a:lnTo>
                    <a:pt x="41431" y="122485"/>
                  </a:lnTo>
                  <a:lnTo>
                    <a:pt x="40791" y="114249"/>
                  </a:lnTo>
                  <a:lnTo>
                    <a:pt x="42881" y="93264"/>
                  </a:lnTo>
                  <a:lnTo>
                    <a:pt x="48103" y="72702"/>
                  </a:lnTo>
                  <a:lnTo>
                    <a:pt x="54111" y="52286"/>
                  </a:lnTo>
                  <a:lnTo>
                    <a:pt x="58558" y="31737"/>
                  </a:lnTo>
                  <a:lnTo>
                    <a:pt x="58078" y="19652"/>
                  </a:lnTo>
                  <a:lnTo>
                    <a:pt x="53469" y="8334"/>
                  </a:lnTo>
                  <a:lnTo>
                    <a:pt x="44807" y="783"/>
                  </a:lnTo>
                  <a:lnTo>
                    <a:pt x="32168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4377969" y="3132111"/>
              <a:ext cx="66040" cy="207010"/>
            </a:xfrm>
            <a:custGeom>
              <a:avLst/>
              <a:gdLst/>
              <a:ahLst/>
              <a:cxnLst/>
              <a:rect l="l" t="t" r="r" b="b"/>
              <a:pathLst>
                <a:path w="66039" h="207010">
                  <a:moveTo>
                    <a:pt x="1333" y="91541"/>
                  </a:moveTo>
                  <a:lnTo>
                    <a:pt x="1092" y="90424"/>
                  </a:lnTo>
                  <a:lnTo>
                    <a:pt x="952" y="90043"/>
                  </a:lnTo>
                  <a:lnTo>
                    <a:pt x="1333" y="91541"/>
                  </a:lnTo>
                  <a:close/>
                </a:path>
                <a:path w="66039" h="207010">
                  <a:moveTo>
                    <a:pt x="2082" y="75425"/>
                  </a:moveTo>
                  <a:lnTo>
                    <a:pt x="1778" y="75349"/>
                  </a:lnTo>
                  <a:lnTo>
                    <a:pt x="1866" y="76263"/>
                  </a:lnTo>
                  <a:lnTo>
                    <a:pt x="2082" y="75425"/>
                  </a:lnTo>
                  <a:close/>
                </a:path>
                <a:path w="66039" h="207010">
                  <a:moveTo>
                    <a:pt x="2413" y="93980"/>
                  </a:moveTo>
                  <a:lnTo>
                    <a:pt x="2235" y="92786"/>
                  </a:lnTo>
                  <a:lnTo>
                    <a:pt x="1651" y="93980"/>
                  </a:lnTo>
                  <a:lnTo>
                    <a:pt x="2413" y="93980"/>
                  </a:lnTo>
                  <a:close/>
                </a:path>
                <a:path w="66039" h="207010">
                  <a:moveTo>
                    <a:pt x="2540" y="92163"/>
                  </a:moveTo>
                  <a:lnTo>
                    <a:pt x="2032" y="91440"/>
                  </a:lnTo>
                  <a:lnTo>
                    <a:pt x="2235" y="92786"/>
                  </a:lnTo>
                  <a:lnTo>
                    <a:pt x="2540" y="92163"/>
                  </a:lnTo>
                  <a:close/>
                </a:path>
                <a:path w="66039" h="207010">
                  <a:moveTo>
                    <a:pt x="3098" y="104140"/>
                  </a:moveTo>
                  <a:lnTo>
                    <a:pt x="2425" y="104140"/>
                  </a:lnTo>
                  <a:lnTo>
                    <a:pt x="2933" y="105384"/>
                  </a:lnTo>
                  <a:lnTo>
                    <a:pt x="3098" y="104140"/>
                  </a:lnTo>
                  <a:close/>
                </a:path>
                <a:path w="66039" h="207010">
                  <a:moveTo>
                    <a:pt x="3644" y="101714"/>
                  </a:moveTo>
                  <a:lnTo>
                    <a:pt x="3568" y="101409"/>
                  </a:lnTo>
                  <a:lnTo>
                    <a:pt x="3365" y="101282"/>
                  </a:lnTo>
                  <a:lnTo>
                    <a:pt x="3467" y="101574"/>
                  </a:lnTo>
                  <a:lnTo>
                    <a:pt x="3568" y="101803"/>
                  </a:lnTo>
                  <a:close/>
                </a:path>
                <a:path w="66039" h="207010">
                  <a:moveTo>
                    <a:pt x="4978" y="121551"/>
                  </a:moveTo>
                  <a:lnTo>
                    <a:pt x="4826" y="121246"/>
                  </a:lnTo>
                  <a:lnTo>
                    <a:pt x="4876" y="121424"/>
                  </a:lnTo>
                  <a:lnTo>
                    <a:pt x="4978" y="121615"/>
                  </a:lnTo>
                  <a:close/>
                </a:path>
                <a:path w="66039" h="207010">
                  <a:moveTo>
                    <a:pt x="5016" y="52755"/>
                  </a:moveTo>
                  <a:lnTo>
                    <a:pt x="4889" y="52755"/>
                  </a:lnTo>
                  <a:lnTo>
                    <a:pt x="4762" y="52781"/>
                  </a:lnTo>
                  <a:lnTo>
                    <a:pt x="4914" y="52819"/>
                  </a:lnTo>
                  <a:close/>
                </a:path>
                <a:path w="66039" h="207010">
                  <a:moveTo>
                    <a:pt x="6286" y="73660"/>
                  </a:moveTo>
                  <a:lnTo>
                    <a:pt x="6045" y="74879"/>
                  </a:lnTo>
                  <a:lnTo>
                    <a:pt x="6286" y="73660"/>
                  </a:lnTo>
                  <a:close/>
                </a:path>
                <a:path w="66039" h="207010">
                  <a:moveTo>
                    <a:pt x="7023" y="98107"/>
                  </a:moveTo>
                  <a:lnTo>
                    <a:pt x="6997" y="97701"/>
                  </a:lnTo>
                  <a:lnTo>
                    <a:pt x="6502" y="97726"/>
                  </a:lnTo>
                  <a:lnTo>
                    <a:pt x="6692" y="98031"/>
                  </a:lnTo>
                  <a:lnTo>
                    <a:pt x="6883" y="98323"/>
                  </a:lnTo>
                  <a:lnTo>
                    <a:pt x="7010" y="98640"/>
                  </a:lnTo>
                  <a:lnTo>
                    <a:pt x="7023" y="98107"/>
                  </a:lnTo>
                  <a:close/>
                </a:path>
                <a:path w="66039" h="207010">
                  <a:moveTo>
                    <a:pt x="7073" y="51206"/>
                  </a:moveTo>
                  <a:lnTo>
                    <a:pt x="6908" y="50800"/>
                  </a:lnTo>
                  <a:lnTo>
                    <a:pt x="6578" y="51625"/>
                  </a:lnTo>
                  <a:lnTo>
                    <a:pt x="6527" y="51904"/>
                  </a:lnTo>
                  <a:lnTo>
                    <a:pt x="7073" y="51206"/>
                  </a:lnTo>
                  <a:close/>
                </a:path>
                <a:path w="66039" h="207010">
                  <a:moveTo>
                    <a:pt x="7086" y="83820"/>
                  </a:moveTo>
                  <a:lnTo>
                    <a:pt x="6946" y="81292"/>
                  </a:lnTo>
                  <a:lnTo>
                    <a:pt x="6121" y="83820"/>
                  </a:lnTo>
                  <a:lnTo>
                    <a:pt x="6286" y="83820"/>
                  </a:lnTo>
                  <a:lnTo>
                    <a:pt x="6489" y="84772"/>
                  </a:lnTo>
                  <a:lnTo>
                    <a:pt x="6959" y="83908"/>
                  </a:lnTo>
                  <a:lnTo>
                    <a:pt x="6794" y="83820"/>
                  </a:lnTo>
                  <a:lnTo>
                    <a:pt x="7086" y="83820"/>
                  </a:lnTo>
                  <a:close/>
                </a:path>
                <a:path w="66039" h="207010">
                  <a:moveTo>
                    <a:pt x="7264" y="99466"/>
                  </a:moveTo>
                  <a:lnTo>
                    <a:pt x="7175" y="99034"/>
                  </a:lnTo>
                  <a:lnTo>
                    <a:pt x="7023" y="98628"/>
                  </a:lnTo>
                  <a:lnTo>
                    <a:pt x="7010" y="99072"/>
                  </a:lnTo>
                  <a:lnTo>
                    <a:pt x="6972" y="99593"/>
                  </a:lnTo>
                  <a:lnTo>
                    <a:pt x="7150" y="100012"/>
                  </a:lnTo>
                  <a:lnTo>
                    <a:pt x="7264" y="99466"/>
                  </a:lnTo>
                  <a:close/>
                </a:path>
                <a:path w="66039" h="207010">
                  <a:moveTo>
                    <a:pt x="7289" y="42849"/>
                  </a:moveTo>
                  <a:lnTo>
                    <a:pt x="6934" y="42494"/>
                  </a:lnTo>
                  <a:lnTo>
                    <a:pt x="7213" y="43180"/>
                  </a:lnTo>
                  <a:lnTo>
                    <a:pt x="7289" y="42849"/>
                  </a:lnTo>
                  <a:close/>
                </a:path>
                <a:path w="66039" h="207010">
                  <a:moveTo>
                    <a:pt x="7391" y="50800"/>
                  </a:moveTo>
                  <a:lnTo>
                    <a:pt x="7073" y="51206"/>
                  </a:lnTo>
                  <a:lnTo>
                    <a:pt x="7239" y="51625"/>
                  </a:lnTo>
                  <a:lnTo>
                    <a:pt x="7391" y="50800"/>
                  </a:lnTo>
                  <a:close/>
                </a:path>
                <a:path w="66039" h="207010">
                  <a:moveTo>
                    <a:pt x="8458" y="128828"/>
                  </a:moveTo>
                  <a:lnTo>
                    <a:pt x="8445" y="128663"/>
                  </a:lnTo>
                  <a:lnTo>
                    <a:pt x="8420" y="128511"/>
                  </a:lnTo>
                  <a:lnTo>
                    <a:pt x="8445" y="129057"/>
                  </a:lnTo>
                  <a:lnTo>
                    <a:pt x="8458" y="128828"/>
                  </a:lnTo>
                  <a:close/>
                </a:path>
                <a:path w="66039" h="207010">
                  <a:moveTo>
                    <a:pt x="8686" y="50800"/>
                  </a:moveTo>
                  <a:lnTo>
                    <a:pt x="8648" y="49961"/>
                  </a:lnTo>
                  <a:lnTo>
                    <a:pt x="8064" y="50800"/>
                  </a:lnTo>
                  <a:lnTo>
                    <a:pt x="8686" y="50800"/>
                  </a:lnTo>
                  <a:close/>
                </a:path>
                <a:path w="66039" h="207010">
                  <a:moveTo>
                    <a:pt x="9029" y="129628"/>
                  </a:moveTo>
                  <a:close/>
                </a:path>
                <a:path w="66039" h="207010">
                  <a:moveTo>
                    <a:pt x="9398" y="130009"/>
                  </a:moveTo>
                  <a:lnTo>
                    <a:pt x="9029" y="129628"/>
                  </a:lnTo>
                  <a:lnTo>
                    <a:pt x="9156" y="130810"/>
                  </a:lnTo>
                  <a:lnTo>
                    <a:pt x="9398" y="130009"/>
                  </a:lnTo>
                  <a:close/>
                </a:path>
                <a:path w="66039" h="207010">
                  <a:moveTo>
                    <a:pt x="10845" y="54610"/>
                  </a:moveTo>
                  <a:lnTo>
                    <a:pt x="8991" y="52070"/>
                  </a:lnTo>
                  <a:lnTo>
                    <a:pt x="8064" y="50800"/>
                  </a:lnTo>
                  <a:lnTo>
                    <a:pt x="7683" y="50800"/>
                  </a:lnTo>
                  <a:lnTo>
                    <a:pt x="7416" y="52070"/>
                  </a:lnTo>
                  <a:lnTo>
                    <a:pt x="7239" y="51625"/>
                  </a:lnTo>
                  <a:lnTo>
                    <a:pt x="7162" y="52070"/>
                  </a:lnTo>
                  <a:lnTo>
                    <a:pt x="6553" y="52070"/>
                  </a:lnTo>
                  <a:lnTo>
                    <a:pt x="6527" y="51904"/>
                  </a:lnTo>
                  <a:lnTo>
                    <a:pt x="6400" y="52070"/>
                  </a:lnTo>
                  <a:lnTo>
                    <a:pt x="6388" y="50800"/>
                  </a:lnTo>
                  <a:lnTo>
                    <a:pt x="6096" y="52070"/>
                  </a:lnTo>
                  <a:lnTo>
                    <a:pt x="5524" y="53340"/>
                  </a:lnTo>
                  <a:lnTo>
                    <a:pt x="5816" y="53340"/>
                  </a:lnTo>
                  <a:lnTo>
                    <a:pt x="5778" y="54610"/>
                  </a:lnTo>
                  <a:lnTo>
                    <a:pt x="5511" y="55880"/>
                  </a:lnTo>
                  <a:lnTo>
                    <a:pt x="4953" y="54610"/>
                  </a:lnTo>
                  <a:lnTo>
                    <a:pt x="4457" y="55880"/>
                  </a:lnTo>
                  <a:lnTo>
                    <a:pt x="4800" y="55880"/>
                  </a:lnTo>
                  <a:lnTo>
                    <a:pt x="4178" y="57150"/>
                  </a:lnTo>
                  <a:lnTo>
                    <a:pt x="4533" y="57150"/>
                  </a:lnTo>
                  <a:lnTo>
                    <a:pt x="4254" y="58420"/>
                  </a:lnTo>
                  <a:lnTo>
                    <a:pt x="4470" y="58420"/>
                  </a:lnTo>
                  <a:lnTo>
                    <a:pt x="3657" y="62230"/>
                  </a:lnTo>
                  <a:lnTo>
                    <a:pt x="4368" y="61429"/>
                  </a:lnTo>
                  <a:lnTo>
                    <a:pt x="4127" y="61976"/>
                  </a:lnTo>
                  <a:lnTo>
                    <a:pt x="4445" y="62103"/>
                  </a:lnTo>
                  <a:lnTo>
                    <a:pt x="4445" y="61468"/>
                  </a:lnTo>
                  <a:lnTo>
                    <a:pt x="4483" y="61302"/>
                  </a:lnTo>
                  <a:lnTo>
                    <a:pt x="4787" y="60960"/>
                  </a:lnTo>
                  <a:lnTo>
                    <a:pt x="5448" y="63500"/>
                  </a:lnTo>
                  <a:lnTo>
                    <a:pt x="3517" y="67310"/>
                  </a:lnTo>
                  <a:lnTo>
                    <a:pt x="3695" y="69850"/>
                  </a:lnTo>
                  <a:lnTo>
                    <a:pt x="3390" y="69850"/>
                  </a:lnTo>
                  <a:lnTo>
                    <a:pt x="3606" y="71120"/>
                  </a:lnTo>
                  <a:lnTo>
                    <a:pt x="3289" y="73660"/>
                  </a:lnTo>
                  <a:lnTo>
                    <a:pt x="3835" y="74930"/>
                  </a:lnTo>
                  <a:lnTo>
                    <a:pt x="3238" y="76200"/>
                  </a:lnTo>
                  <a:lnTo>
                    <a:pt x="2882" y="76200"/>
                  </a:lnTo>
                  <a:lnTo>
                    <a:pt x="3060" y="77470"/>
                  </a:lnTo>
                  <a:lnTo>
                    <a:pt x="3403" y="77470"/>
                  </a:lnTo>
                  <a:lnTo>
                    <a:pt x="2832" y="78740"/>
                  </a:lnTo>
                  <a:lnTo>
                    <a:pt x="2476" y="77812"/>
                  </a:lnTo>
                  <a:lnTo>
                    <a:pt x="2362" y="80010"/>
                  </a:lnTo>
                  <a:lnTo>
                    <a:pt x="2349" y="78041"/>
                  </a:lnTo>
                  <a:lnTo>
                    <a:pt x="2171" y="78740"/>
                  </a:lnTo>
                  <a:lnTo>
                    <a:pt x="1676" y="80010"/>
                  </a:lnTo>
                  <a:lnTo>
                    <a:pt x="2451" y="81280"/>
                  </a:lnTo>
                  <a:lnTo>
                    <a:pt x="1663" y="81292"/>
                  </a:lnTo>
                  <a:lnTo>
                    <a:pt x="1460" y="82550"/>
                  </a:lnTo>
                  <a:lnTo>
                    <a:pt x="1714" y="83820"/>
                  </a:lnTo>
                  <a:lnTo>
                    <a:pt x="2260" y="82550"/>
                  </a:lnTo>
                  <a:lnTo>
                    <a:pt x="2273" y="85090"/>
                  </a:lnTo>
                  <a:lnTo>
                    <a:pt x="1244" y="85090"/>
                  </a:lnTo>
                  <a:lnTo>
                    <a:pt x="0" y="87630"/>
                  </a:lnTo>
                  <a:lnTo>
                    <a:pt x="3530" y="90170"/>
                  </a:lnTo>
                  <a:lnTo>
                    <a:pt x="2540" y="92163"/>
                  </a:lnTo>
                  <a:lnTo>
                    <a:pt x="2921" y="92710"/>
                  </a:lnTo>
                  <a:lnTo>
                    <a:pt x="2882" y="93980"/>
                  </a:lnTo>
                  <a:lnTo>
                    <a:pt x="1498" y="95250"/>
                  </a:lnTo>
                  <a:lnTo>
                    <a:pt x="1574" y="96520"/>
                  </a:lnTo>
                  <a:lnTo>
                    <a:pt x="1244" y="99060"/>
                  </a:lnTo>
                  <a:lnTo>
                    <a:pt x="3276" y="97790"/>
                  </a:lnTo>
                  <a:lnTo>
                    <a:pt x="3136" y="100330"/>
                  </a:lnTo>
                  <a:lnTo>
                    <a:pt x="3467" y="100330"/>
                  </a:lnTo>
                  <a:lnTo>
                    <a:pt x="4406" y="99060"/>
                  </a:lnTo>
                  <a:lnTo>
                    <a:pt x="4927" y="101600"/>
                  </a:lnTo>
                  <a:lnTo>
                    <a:pt x="4978" y="102870"/>
                  </a:lnTo>
                  <a:lnTo>
                    <a:pt x="3238" y="102870"/>
                  </a:lnTo>
                  <a:lnTo>
                    <a:pt x="3136" y="101600"/>
                  </a:lnTo>
                  <a:lnTo>
                    <a:pt x="3365" y="101600"/>
                  </a:lnTo>
                  <a:lnTo>
                    <a:pt x="2946" y="100330"/>
                  </a:lnTo>
                  <a:lnTo>
                    <a:pt x="2628" y="101600"/>
                  </a:lnTo>
                  <a:lnTo>
                    <a:pt x="3009" y="101600"/>
                  </a:lnTo>
                  <a:lnTo>
                    <a:pt x="2717" y="102870"/>
                  </a:lnTo>
                  <a:lnTo>
                    <a:pt x="3098" y="104140"/>
                  </a:lnTo>
                  <a:lnTo>
                    <a:pt x="2946" y="105410"/>
                  </a:lnTo>
                  <a:lnTo>
                    <a:pt x="3594" y="106680"/>
                  </a:lnTo>
                  <a:lnTo>
                    <a:pt x="3568" y="108394"/>
                  </a:lnTo>
                  <a:lnTo>
                    <a:pt x="3492" y="108559"/>
                  </a:lnTo>
                  <a:lnTo>
                    <a:pt x="3479" y="108724"/>
                  </a:lnTo>
                  <a:lnTo>
                    <a:pt x="3568" y="109220"/>
                  </a:lnTo>
                  <a:lnTo>
                    <a:pt x="3695" y="109220"/>
                  </a:lnTo>
                  <a:lnTo>
                    <a:pt x="4089" y="107950"/>
                  </a:lnTo>
                  <a:lnTo>
                    <a:pt x="4229" y="111760"/>
                  </a:lnTo>
                  <a:lnTo>
                    <a:pt x="5054" y="109220"/>
                  </a:lnTo>
                  <a:lnTo>
                    <a:pt x="5588" y="111760"/>
                  </a:lnTo>
                  <a:lnTo>
                    <a:pt x="8293" y="111760"/>
                  </a:lnTo>
                  <a:lnTo>
                    <a:pt x="8280" y="109220"/>
                  </a:lnTo>
                  <a:lnTo>
                    <a:pt x="8267" y="107950"/>
                  </a:lnTo>
                  <a:lnTo>
                    <a:pt x="9740" y="109220"/>
                  </a:lnTo>
                  <a:lnTo>
                    <a:pt x="8509" y="107950"/>
                  </a:lnTo>
                  <a:lnTo>
                    <a:pt x="9639" y="106680"/>
                  </a:lnTo>
                  <a:lnTo>
                    <a:pt x="9055" y="105410"/>
                  </a:lnTo>
                  <a:lnTo>
                    <a:pt x="8610" y="106680"/>
                  </a:lnTo>
                  <a:lnTo>
                    <a:pt x="8420" y="105410"/>
                  </a:lnTo>
                  <a:lnTo>
                    <a:pt x="7404" y="104140"/>
                  </a:lnTo>
                  <a:lnTo>
                    <a:pt x="7594" y="102870"/>
                  </a:lnTo>
                  <a:lnTo>
                    <a:pt x="8026" y="102870"/>
                  </a:lnTo>
                  <a:lnTo>
                    <a:pt x="7797" y="101600"/>
                  </a:lnTo>
                  <a:lnTo>
                    <a:pt x="7632" y="100330"/>
                  </a:lnTo>
                  <a:lnTo>
                    <a:pt x="7391" y="102870"/>
                  </a:lnTo>
                  <a:lnTo>
                    <a:pt x="6604" y="100330"/>
                  </a:lnTo>
                  <a:lnTo>
                    <a:pt x="5956" y="102870"/>
                  </a:lnTo>
                  <a:lnTo>
                    <a:pt x="6057" y="100330"/>
                  </a:lnTo>
                  <a:lnTo>
                    <a:pt x="5905" y="99060"/>
                  </a:lnTo>
                  <a:lnTo>
                    <a:pt x="6502" y="97790"/>
                  </a:lnTo>
                  <a:lnTo>
                    <a:pt x="5600" y="96520"/>
                  </a:lnTo>
                  <a:lnTo>
                    <a:pt x="5778" y="95250"/>
                  </a:lnTo>
                  <a:lnTo>
                    <a:pt x="6108" y="95250"/>
                  </a:lnTo>
                  <a:lnTo>
                    <a:pt x="7061" y="96520"/>
                  </a:lnTo>
                  <a:lnTo>
                    <a:pt x="7289" y="95250"/>
                  </a:lnTo>
                  <a:lnTo>
                    <a:pt x="6223" y="95250"/>
                  </a:lnTo>
                  <a:lnTo>
                    <a:pt x="6794" y="92710"/>
                  </a:lnTo>
                  <a:lnTo>
                    <a:pt x="5702" y="91440"/>
                  </a:lnTo>
                  <a:lnTo>
                    <a:pt x="5867" y="91440"/>
                  </a:lnTo>
                  <a:lnTo>
                    <a:pt x="6070" y="90170"/>
                  </a:lnTo>
                  <a:lnTo>
                    <a:pt x="6667" y="90170"/>
                  </a:lnTo>
                  <a:lnTo>
                    <a:pt x="6680" y="88900"/>
                  </a:lnTo>
                  <a:lnTo>
                    <a:pt x="5257" y="91440"/>
                  </a:lnTo>
                  <a:lnTo>
                    <a:pt x="5727" y="88900"/>
                  </a:lnTo>
                  <a:lnTo>
                    <a:pt x="6057" y="88900"/>
                  </a:lnTo>
                  <a:lnTo>
                    <a:pt x="6286" y="86360"/>
                  </a:lnTo>
                  <a:lnTo>
                    <a:pt x="5473" y="85090"/>
                  </a:lnTo>
                  <a:lnTo>
                    <a:pt x="5803" y="82550"/>
                  </a:lnTo>
                  <a:lnTo>
                    <a:pt x="6934" y="81292"/>
                  </a:lnTo>
                  <a:lnTo>
                    <a:pt x="6870" y="80010"/>
                  </a:lnTo>
                  <a:lnTo>
                    <a:pt x="6515" y="78740"/>
                  </a:lnTo>
                  <a:lnTo>
                    <a:pt x="5791" y="76200"/>
                  </a:lnTo>
                  <a:lnTo>
                    <a:pt x="6045" y="74879"/>
                  </a:lnTo>
                  <a:lnTo>
                    <a:pt x="4521" y="73660"/>
                  </a:lnTo>
                  <a:lnTo>
                    <a:pt x="7112" y="72390"/>
                  </a:lnTo>
                  <a:lnTo>
                    <a:pt x="6794" y="71120"/>
                  </a:lnTo>
                  <a:lnTo>
                    <a:pt x="7150" y="71120"/>
                  </a:lnTo>
                  <a:lnTo>
                    <a:pt x="7543" y="68580"/>
                  </a:lnTo>
                  <a:lnTo>
                    <a:pt x="7188" y="66040"/>
                  </a:lnTo>
                  <a:lnTo>
                    <a:pt x="7124" y="63500"/>
                  </a:lnTo>
                  <a:lnTo>
                    <a:pt x="7493" y="63500"/>
                  </a:lnTo>
                  <a:lnTo>
                    <a:pt x="8013" y="62230"/>
                  </a:lnTo>
                  <a:lnTo>
                    <a:pt x="8128" y="60960"/>
                  </a:lnTo>
                  <a:lnTo>
                    <a:pt x="8610" y="59690"/>
                  </a:lnTo>
                  <a:lnTo>
                    <a:pt x="8267" y="58420"/>
                  </a:lnTo>
                  <a:lnTo>
                    <a:pt x="7785" y="58420"/>
                  </a:lnTo>
                  <a:lnTo>
                    <a:pt x="10845" y="54610"/>
                  </a:lnTo>
                  <a:close/>
                </a:path>
                <a:path w="66039" h="207010">
                  <a:moveTo>
                    <a:pt x="11912" y="26644"/>
                  </a:moveTo>
                  <a:lnTo>
                    <a:pt x="11226" y="27673"/>
                  </a:lnTo>
                  <a:lnTo>
                    <a:pt x="11061" y="27546"/>
                  </a:lnTo>
                  <a:lnTo>
                    <a:pt x="11099" y="28359"/>
                  </a:lnTo>
                  <a:lnTo>
                    <a:pt x="11112" y="28549"/>
                  </a:lnTo>
                  <a:lnTo>
                    <a:pt x="11684" y="27813"/>
                  </a:lnTo>
                  <a:lnTo>
                    <a:pt x="11912" y="26644"/>
                  </a:lnTo>
                  <a:close/>
                </a:path>
                <a:path w="66039" h="207010">
                  <a:moveTo>
                    <a:pt x="13169" y="149466"/>
                  </a:moveTo>
                  <a:lnTo>
                    <a:pt x="12992" y="149593"/>
                  </a:lnTo>
                  <a:lnTo>
                    <a:pt x="12877" y="149847"/>
                  </a:lnTo>
                  <a:lnTo>
                    <a:pt x="13004" y="149745"/>
                  </a:lnTo>
                  <a:lnTo>
                    <a:pt x="13093" y="149606"/>
                  </a:lnTo>
                  <a:lnTo>
                    <a:pt x="13169" y="149466"/>
                  </a:lnTo>
                  <a:close/>
                </a:path>
                <a:path w="66039" h="207010">
                  <a:moveTo>
                    <a:pt x="13487" y="27876"/>
                  </a:moveTo>
                  <a:lnTo>
                    <a:pt x="13271" y="27609"/>
                  </a:lnTo>
                  <a:lnTo>
                    <a:pt x="13436" y="27940"/>
                  </a:lnTo>
                  <a:close/>
                </a:path>
                <a:path w="66039" h="207010">
                  <a:moveTo>
                    <a:pt x="13500" y="127000"/>
                  </a:moveTo>
                  <a:close/>
                </a:path>
                <a:path w="66039" h="207010">
                  <a:moveTo>
                    <a:pt x="13703" y="25400"/>
                  </a:moveTo>
                  <a:lnTo>
                    <a:pt x="12496" y="26670"/>
                  </a:lnTo>
                  <a:lnTo>
                    <a:pt x="13271" y="27609"/>
                  </a:lnTo>
                  <a:lnTo>
                    <a:pt x="12788" y="26670"/>
                  </a:lnTo>
                  <a:lnTo>
                    <a:pt x="13703" y="25400"/>
                  </a:lnTo>
                  <a:close/>
                </a:path>
                <a:path w="66039" h="207010">
                  <a:moveTo>
                    <a:pt x="13792" y="125730"/>
                  </a:moveTo>
                  <a:lnTo>
                    <a:pt x="13195" y="125730"/>
                  </a:lnTo>
                  <a:lnTo>
                    <a:pt x="13500" y="127000"/>
                  </a:lnTo>
                  <a:lnTo>
                    <a:pt x="13728" y="127000"/>
                  </a:lnTo>
                  <a:lnTo>
                    <a:pt x="13792" y="125730"/>
                  </a:lnTo>
                  <a:close/>
                </a:path>
                <a:path w="66039" h="207010">
                  <a:moveTo>
                    <a:pt x="14325" y="127419"/>
                  </a:moveTo>
                  <a:lnTo>
                    <a:pt x="14160" y="127063"/>
                  </a:lnTo>
                  <a:lnTo>
                    <a:pt x="13919" y="126682"/>
                  </a:lnTo>
                  <a:lnTo>
                    <a:pt x="14020" y="126911"/>
                  </a:lnTo>
                  <a:lnTo>
                    <a:pt x="14325" y="127419"/>
                  </a:lnTo>
                  <a:close/>
                </a:path>
                <a:path w="66039" h="207010">
                  <a:moveTo>
                    <a:pt x="15049" y="19304"/>
                  </a:moveTo>
                  <a:lnTo>
                    <a:pt x="12954" y="21399"/>
                  </a:lnTo>
                  <a:lnTo>
                    <a:pt x="14782" y="20002"/>
                  </a:lnTo>
                  <a:lnTo>
                    <a:pt x="15049" y="19304"/>
                  </a:lnTo>
                  <a:close/>
                </a:path>
                <a:path w="66039" h="207010">
                  <a:moveTo>
                    <a:pt x="15773" y="19773"/>
                  </a:moveTo>
                  <a:lnTo>
                    <a:pt x="15557" y="19862"/>
                  </a:lnTo>
                  <a:lnTo>
                    <a:pt x="14617" y="21653"/>
                  </a:lnTo>
                  <a:lnTo>
                    <a:pt x="15773" y="19773"/>
                  </a:lnTo>
                  <a:close/>
                </a:path>
                <a:path w="66039" h="207010">
                  <a:moveTo>
                    <a:pt x="15963" y="19100"/>
                  </a:moveTo>
                  <a:lnTo>
                    <a:pt x="14782" y="20002"/>
                  </a:lnTo>
                  <a:lnTo>
                    <a:pt x="14693" y="20243"/>
                  </a:lnTo>
                  <a:lnTo>
                    <a:pt x="15557" y="19862"/>
                  </a:lnTo>
                  <a:lnTo>
                    <a:pt x="15963" y="19100"/>
                  </a:lnTo>
                  <a:close/>
                </a:path>
                <a:path w="66039" h="207010">
                  <a:moveTo>
                    <a:pt x="16713" y="19050"/>
                  </a:moveTo>
                  <a:lnTo>
                    <a:pt x="16598" y="19456"/>
                  </a:lnTo>
                  <a:lnTo>
                    <a:pt x="16548" y="20320"/>
                  </a:lnTo>
                  <a:lnTo>
                    <a:pt x="16662" y="19913"/>
                  </a:lnTo>
                  <a:lnTo>
                    <a:pt x="16713" y="19050"/>
                  </a:lnTo>
                  <a:close/>
                </a:path>
                <a:path w="66039" h="207010">
                  <a:moveTo>
                    <a:pt x="17932" y="139700"/>
                  </a:moveTo>
                  <a:lnTo>
                    <a:pt x="17246" y="140335"/>
                  </a:lnTo>
                  <a:lnTo>
                    <a:pt x="17653" y="140970"/>
                  </a:lnTo>
                  <a:lnTo>
                    <a:pt x="17881" y="141363"/>
                  </a:lnTo>
                  <a:lnTo>
                    <a:pt x="17932" y="139700"/>
                  </a:lnTo>
                  <a:close/>
                </a:path>
                <a:path w="66039" h="207010">
                  <a:moveTo>
                    <a:pt x="18821" y="22860"/>
                  </a:moveTo>
                  <a:lnTo>
                    <a:pt x="17881" y="24130"/>
                  </a:lnTo>
                  <a:lnTo>
                    <a:pt x="18491" y="24130"/>
                  </a:lnTo>
                  <a:lnTo>
                    <a:pt x="18821" y="22860"/>
                  </a:lnTo>
                  <a:close/>
                </a:path>
                <a:path w="66039" h="207010">
                  <a:moveTo>
                    <a:pt x="19138" y="143510"/>
                  </a:moveTo>
                  <a:lnTo>
                    <a:pt x="17881" y="141363"/>
                  </a:lnTo>
                  <a:lnTo>
                    <a:pt x="17843" y="143510"/>
                  </a:lnTo>
                  <a:lnTo>
                    <a:pt x="18186" y="144399"/>
                  </a:lnTo>
                  <a:lnTo>
                    <a:pt x="19138" y="143510"/>
                  </a:lnTo>
                  <a:close/>
                </a:path>
                <a:path w="66039" h="207010">
                  <a:moveTo>
                    <a:pt x="19354" y="15240"/>
                  </a:moveTo>
                  <a:lnTo>
                    <a:pt x="18770" y="15240"/>
                  </a:lnTo>
                  <a:lnTo>
                    <a:pt x="17462" y="17780"/>
                  </a:lnTo>
                  <a:lnTo>
                    <a:pt x="19354" y="15240"/>
                  </a:lnTo>
                  <a:close/>
                </a:path>
                <a:path w="66039" h="207010">
                  <a:moveTo>
                    <a:pt x="20027" y="169405"/>
                  </a:moveTo>
                  <a:lnTo>
                    <a:pt x="19672" y="168884"/>
                  </a:lnTo>
                  <a:lnTo>
                    <a:pt x="18592" y="169113"/>
                  </a:lnTo>
                  <a:lnTo>
                    <a:pt x="19202" y="169976"/>
                  </a:lnTo>
                  <a:lnTo>
                    <a:pt x="20027" y="169405"/>
                  </a:lnTo>
                  <a:close/>
                </a:path>
                <a:path w="66039" h="207010">
                  <a:moveTo>
                    <a:pt x="20713" y="171462"/>
                  </a:moveTo>
                  <a:lnTo>
                    <a:pt x="20548" y="171119"/>
                  </a:lnTo>
                  <a:lnTo>
                    <a:pt x="20624" y="171729"/>
                  </a:lnTo>
                  <a:lnTo>
                    <a:pt x="20688" y="171551"/>
                  </a:lnTo>
                  <a:close/>
                </a:path>
                <a:path w="66039" h="207010">
                  <a:moveTo>
                    <a:pt x="22275" y="12700"/>
                  </a:moveTo>
                  <a:lnTo>
                    <a:pt x="21551" y="12700"/>
                  </a:lnTo>
                  <a:lnTo>
                    <a:pt x="20713" y="12700"/>
                  </a:lnTo>
                  <a:lnTo>
                    <a:pt x="19253" y="12700"/>
                  </a:lnTo>
                  <a:lnTo>
                    <a:pt x="20053" y="15240"/>
                  </a:lnTo>
                  <a:lnTo>
                    <a:pt x="19354" y="15240"/>
                  </a:lnTo>
                  <a:lnTo>
                    <a:pt x="19177" y="17780"/>
                  </a:lnTo>
                  <a:lnTo>
                    <a:pt x="17462" y="17780"/>
                  </a:lnTo>
                  <a:lnTo>
                    <a:pt x="16408" y="17780"/>
                  </a:lnTo>
                  <a:lnTo>
                    <a:pt x="17081" y="19050"/>
                  </a:lnTo>
                  <a:lnTo>
                    <a:pt x="16916" y="19050"/>
                  </a:lnTo>
                  <a:lnTo>
                    <a:pt x="16891" y="19913"/>
                  </a:lnTo>
                  <a:lnTo>
                    <a:pt x="16967" y="20320"/>
                  </a:lnTo>
                  <a:lnTo>
                    <a:pt x="15570" y="21590"/>
                  </a:lnTo>
                  <a:lnTo>
                    <a:pt x="15595" y="24130"/>
                  </a:lnTo>
                  <a:lnTo>
                    <a:pt x="15036" y="24130"/>
                  </a:lnTo>
                  <a:lnTo>
                    <a:pt x="15176" y="22860"/>
                  </a:lnTo>
                  <a:lnTo>
                    <a:pt x="14884" y="24130"/>
                  </a:lnTo>
                  <a:lnTo>
                    <a:pt x="14135" y="24130"/>
                  </a:lnTo>
                  <a:lnTo>
                    <a:pt x="13385" y="24130"/>
                  </a:lnTo>
                  <a:lnTo>
                    <a:pt x="14605" y="26670"/>
                  </a:lnTo>
                  <a:lnTo>
                    <a:pt x="13487" y="27876"/>
                  </a:lnTo>
                  <a:lnTo>
                    <a:pt x="11328" y="29210"/>
                  </a:lnTo>
                  <a:lnTo>
                    <a:pt x="11226" y="30200"/>
                  </a:lnTo>
                  <a:lnTo>
                    <a:pt x="11176" y="30022"/>
                  </a:lnTo>
                  <a:lnTo>
                    <a:pt x="11214" y="29756"/>
                  </a:lnTo>
                  <a:lnTo>
                    <a:pt x="11049" y="29692"/>
                  </a:lnTo>
                  <a:lnTo>
                    <a:pt x="10845" y="29667"/>
                  </a:lnTo>
                  <a:lnTo>
                    <a:pt x="10579" y="29692"/>
                  </a:lnTo>
                  <a:lnTo>
                    <a:pt x="10439" y="29984"/>
                  </a:lnTo>
                  <a:lnTo>
                    <a:pt x="11214" y="30353"/>
                  </a:lnTo>
                  <a:lnTo>
                    <a:pt x="11201" y="30480"/>
                  </a:lnTo>
                  <a:lnTo>
                    <a:pt x="11430" y="30480"/>
                  </a:lnTo>
                  <a:lnTo>
                    <a:pt x="11569" y="30568"/>
                  </a:lnTo>
                  <a:lnTo>
                    <a:pt x="12230" y="30480"/>
                  </a:lnTo>
                  <a:lnTo>
                    <a:pt x="10934" y="33020"/>
                  </a:lnTo>
                  <a:lnTo>
                    <a:pt x="10731" y="34290"/>
                  </a:lnTo>
                  <a:lnTo>
                    <a:pt x="10414" y="34290"/>
                  </a:lnTo>
                  <a:lnTo>
                    <a:pt x="9182" y="38100"/>
                  </a:lnTo>
                  <a:lnTo>
                    <a:pt x="8394" y="39370"/>
                  </a:lnTo>
                  <a:lnTo>
                    <a:pt x="8229" y="39370"/>
                  </a:lnTo>
                  <a:lnTo>
                    <a:pt x="9245" y="40640"/>
                  </a:lnTo>
                  <a:lnTo>
                    <a:pt x="8597" y="41910"/>
                  </a:lnTo>
                  <a:lnTo>
                    <a:pt x="8547" y="43180"/>
                  </a:lnTo>
                  <a:lnTo>
                    <a:pt x="7683" y="43180"/>
                  </a:lnTo>
                  <a:lnTo>
                    <a:pt x="7543" y="41910"/>
                  </a:lnTo>
                  <a:lnTo>
                    <a:pt x="7277" y="43180"/>
                  </a:lnTo>
                  <a:lnTo>
                    <a:pt x="7569" y="44450"/>
                  </a:lnTo>
                  <a:lnTo>
                    <a:pt x="7620" y="45720"/>
                  </a:lnTo>
                  <a:lnTo>
                    <a:pt x="6870" y="44450"/>
                  </a:lnTo>
                  <a:lnTo>
                    <a:pt x="6540" y="45720"/>
                  </a:lnTo>
                  <a:lnTo>
                    <a:pt x="7137" y="48260"/>
                  </a:lnTo>
                  <a:lnTo>
                    <a:pt x="6146" y="49530"/>
                  </a:lnTo>
                  <a:lnTo>
                    <a:pt x="6883" y="50800"/>
                  </a:lnTo>
                  <a:lnTo>
                    <a:pt x="8636" y="49530"/>
                  </a:lnTo>
                  <a:lnTo>
                    <a:pt x="8648" y="49961"/>
                  </a:lnTo>
                  <a:lnTo>
                    <a:pt x="8966" y="49530"/>
                  </a:lnTo>
                  <a:lnTo>
                    <a:pt x="10693" y="47091"/>
                  </a:lnTo>
                  <a:lnTo>
                    <a:pt x="10909" y="48260"/>
                  </a:lnTo>
                  <a:lnTo>
                    <a:pt x="11087" y="46990"/>
                  </a:lnTo>
                  <a:lnTo>
                    <a:pt x="11176" y="45720"/>
                  </a:lnTo>
                  <a:lnTo>
                    <a:pt x="11277" y="44450"/>
                  </a:lnTo>
                  <a:lnTo>
                    <a:pt x="10782" y="44450"/>
                  </a:lnTo>
                  <a:lnTo>
                    <a:pt x="10096" y="45720"/>
                  </a:lnTo>
                  <a:lnTo>
                    <a:pt x="9766" y="44450"/>
                  </a:lnTo>
                  <a:lnTo>
                    <a:pt x="9639" y="44450"/>
                  </a:lnTo>
                  <a:lnTo>
                    <a:pt x="9804" y="43180"/>
                  </a:lnTo>
                  <a:lnTo>
                    <a:pt x="9969" y="44450"/>
                  </a:lnTo>
                  <a:lnTo>
                    <a:pt x="10922" y="43180"/>
                  </a:lnTo>
                  <a:lnTo>
                    <a:pt x="10795" y="43180"/>
                  </a:lnTo>
                  <a:lnTo>
                    <a:pt x="12420" y="41910"/>
                  </a:lnTo>
                  <a:lnTo>
                    <a:pt x="9474" y="41910"/>
                  </a:lnTo>
                  <a:lnTo>
                    <a:pt x="10833" y="40640"/>
                  </a:lnTo>
                  <a:lnTo>
                    <a:pt x="11163" y="40640"/>
                  </a:lnTo>
                  <a:lnTo>
                    <a:pt x="11163" y="39370"/>
                  </a:lnTo>
                  <a:lnTo>
                    <a:pt x="10883" y="38100"/>
                  </a:lnTo>
                  <a:lnTo>
                    <a:pt x="11366" y="38100"/>
                  </a:lnTo>
                  <a:lnTo>
                    <a:pt x="12001" y="39370"/>
                  </a:lnTo>
                  <a:lnTo>
                    <a:pt x="12293" y="38100"/>
                  </a:lnTo>
                  <a:lnTo>
                    <a:pt x="11137" y="35560"/>
                  </a:lnTo>
                  <a:lnTo>
                    <a:pt x="12306" y="35560"/>
                  </a:lnTo>
                  <a:lnTo>
                    <a:pt x="12128" y="36830"/>
                  </a:lnTo>
                  <a:lnTo>
                    <a:pt x="13462" y="35560"/>
                  </a:lnTo>
                  <a:lnTo>
                    <a:pt x="13614" y="35560"/>
                  </a:lnTo>
                  <a:lnTo>
                    <a:pt x="14643" y="33020"/>
                  </a:lnTo>
                  <a:lnTo>
                    <a:pt x="14236" y="33020"/>
                  </a:lnTo>
                  <a:lnTo>
                    <a:pt x="12611" y="31750"/>
                  </a:lnTo>
                  <a:lnTo>
                    <a:pt x="14846" y="30480"/>
                  </a:lnTo>
                  <a:lnTo>
                    <a:pt x="14782" y="30238"/>
                  </a:lnTo>
                  <a:lnTo>
                    <a:pt x="14820" y="27940"/>
                  </a:lnTo>
                  <a:lnTo>
                    <a:pt x="15646" y="29210"/>
                  </a:lnTo>
                  <a:lnTo>
                    <a:pt x="15875" y="28473"/>
                  </a:lnTo>
                  <a:lnTo>
                    <a:pt x="16052" y="27940"/>
                  </a:lnTo>
                  <a:lnTo>
                    <a:pt x="16789" y="27940"/>
                  </a:lnTo>
                  <a:lnTo>
                    <a:pt x="16446" y="26670"/>
                  </a:lnTo>
                  <a:lnTo>
                    <a:pt x="17945" y="26670"/>
                  </a:lnTo>
                  <a:lnTo>
                    <a:pt x="17449" y="25400"/>
                  </a:lnTo>
                  <a:lnTo>
                    <a:pt x="17729" y="25400"/>
                  </a:lnTo>
                  <a:lnTo>
                    <a:pt x="17881" y="24130"/>
                  </a:lnTo>
                  <a:lnTo>
                    <a:pt x="17589" y="24130"/>
                  </a:lnTo>
                  <a:lnTo>
                    <a:pt x="17487" y="21590"/>
                  </a:lnTo>
                  <a:lnTo>
                    <a:pt x="20662" y="20320"/>
                  </a:lnTo>
                  <a:lnTo>
                    <a:pt x="20878" y="17780"/>
                  </a:lnTo>
                  <a:lnTo>
                    <a:pt x="21805" y="15240"/>
                  </a:lnTo>
                  <a:lnTo>
                    <a:pt x="21094" y="13970"/>
                  </a:lnTo>
                  <a:lnTo>
                    <a:pt x="22275" y="12700"/>
                  </a:lnTo>
                  <a:close/>
                </a:path>
                <a:path w="66039" h="207010">
                  <a:moveTo>
                    <a:pt x="23774" y="159029"/>
                  </a:moveTo>
                  <a:lnTo>
                    <a:pt x="23736" y="158826"/>
                  </a:lnTo>
                  <a:lnTo>
                    <a:pt x="23774" y="159029"/>
                  </a:lnTo>
                  <a:close/>
                </a:path>
                <a:path w="66039" h="207010">
                  <a:moveTo>
                    <a:pt x="24142" y="160845"/>
                  </a:moveTo>
                  <a:lnTo>
                    <a:pt x="24091" y="160324"/>
                  </a:lnTo>
                  <a:lnTo>
                    <a:pt x="23952" y="159664"/>
                  </a:lnTo>
                  <a:lnTo>
                    <a:pt x="23774" y="159029"/>
                  </a:lnTo>
                  <a:lnTo>
                    <a:pt x="24142" y="160845"/>
                  </a:lnTo>
                  <a:close/>
                </a:path>
                <a:path w="66039" h="207010">
                  <a:moveTo>
                    <a:pt x="24333" y="11430"/>
                  </a:moveTo>
                  <a:lnTo>
                    <a:pt x="24041" y="11430"/>
                  </a:lnTo>
                  <a:lnTo>
                    <a:pt x="23329" y="10160"/>
                  </a:lnTo>
                  <a:lnTo>
                    <a:pt x="22466" y="10160"/>
                  </a:lnTo>
                  <a:lnTo>
                    <a:pt x="23418" y="11430"/>
                  </a:lnTo>
                  <a:lnTo>
                    <a:pt x="23152" y="11430"/>
                  </a:lnTo>
                  <a:lnTo>
                    <a:pt x="22707" y="13970"/>
                  </a:lnTo>
                  <a:lnTo>
                    <a:pt x="23888" y="12700"/>
                  </a:lnTo>
                  <a:lnTo>
                    <a:pt x="24333" y="11430"/>
                  </a:lnTo>
                  <a:close/>
                </a:path>
                <a:path w="66039" h="207010">
                  <a:moveTo>
                    <a:pt x="24777" y="13423"/>
                  </a:moveTo>
                  <a:lnTo>
                    <a:pt x="23114" y="13665"/>
                  </a:lnTo>
                  <a:lnTo>
                    <a:pt x="23190" y="14427"/>
                  </a:lnTo>
                  <a:lnTo>
                    <a:pt x="23609" y="14020"/>
                  </a:lnTo>
                  <a:lnTo>
                    <a:pt x="24625" y="13754"/>
                  </a:lnTo>
                  <a:lnTo>
                    <a:pt x="24777" y="13423"/>
                  </a:lnTo>
                  <a:close/>
                </a:path>
                <a:path w="66039" h="207010">
                  <a:moveTo>
                    <a:pt x="24828" y="12814"/>
                  </a:moveTo>
                  <a:lnTo>
                    <a:pt x="24752" y="12636"/>
                  </a:lnTo>
                  <a:lnTo>
                    <a:pt x="24828" y="12814"/>
                  </a:lnTo>
                  <a:close/>
                </a:path>
                <a:path w="66039" h="207010">
                  <a:moveTo>
                    <a:pt x="24968" y="13030"/>
                  </a:moveTo>
                  <a:lnTo>
                    <a:pt x="24828" y="12814"/>
                  </a:lnTo>
                  <a:lnTo>
                    <a:pt x="24904" y="13157"/>
                  </a:lnTo>
                  <a:lnTo>
                    <a:pt x="24968" y="13030"/>
                  </a:lnTo>
                  <a:close/>
                </a:path>
                <a:path w="66039" h="207010">
                  <a:moveTo>
                    <a:pt x="25857" y="167157"/>
                  </a:moveTo>
                  <a:lnTo>
                    <a:pt x="25819" y="165874"/>
                  </a:lnTo>
                  <a:lnTo>
                    <a:pt x="25641" y="166281"/>
                  </a:lnTo>
                  <a:lnTo>
                    <a:pt x="25577" y="166662"/>
                  </a:lnTo>
                  <a:lnTo>
                    <a:pt x="25577" y="167030"/>
                  </a:lnTo>
                  <a:lnTo>
                    <a:pt x="25742" y="167157"/>
                  </a:lnTo>
                  <a:close/>
                </a:path>
                <a:path w="66039" h="207010">
                  <a:moveTo>
                    <a:pt x="26314" y="11061"/>
                  </a:moveTo>
                  <a:lnTo>
                    <a:pt x="25946" y="11417"/>
                  </a:lnTo>
                  <a:lnTo>
                    <a:pt x="26136" y="11277"/>
                  </a:lnTo>
                  <a:lnTo>
                    <a:pt x="26314" y="11061"/>
                  </a:lnTo>
                  <a:close/>
                </a:path>
                <a:path w="66039" h="207010">
                  <a:moveTo>
                    <a:pt x="26543" y="10769"/>
                  </a:moveTo>
                  <a:lnTo>
                    <a:pt x="26390" y="10579"/>
                  </a:lnTo>
                  <a:lnTo>
                    <a:pt x="26390" y="10769"/>
                  </a:lnTo>
                  <a:lnTo>
                    <a:pt x="26390" y="10909"/>
                  </a:lnTo>
                  <a:lnTo>
                    <a:pt x="26301" y="11061"/>
                  </a:lnTo>
                  <a:lnTo>
                    <a:pt x="26543" y="10769"/>
                  </a:lnTo>
                  <a:close/>
                </a:path>
                <a:path w="66039" h="207010">
                  <a:moveTo>
                    <a:pt x="29578" y="8661"/>
                  </a:moveTo>
                  <a:lnTo>
                    <a:pt x="28829" y="7620"/>
                  </a:lnTo>
                  <a:lnTo>
                    <a:pt x="29146" y="7620"/>
                  </a:lnTo>
                  <a:lnTo>
                    <a:pt x="27419" y="6350"/>
                  </a:lnTo>
                  <a:lnTo>
                    <a:pt x="26568" y="8890"/>
                  </a:lnTo>
                  <a:lnTo>
                    <a:pt x="25438" y="10160"/>
                  </a:lnTo>
                  <a:lnTo>
                    <a:pt x="25069" y="8890"/>
                  </a:lnTo>
                  <a:lnTo>
                    <a:pt x="24536" y="11430"/>
                  </a:lnTo>
                  <a:lnTo>
                    <a:pt x="25793" y="11430"/>
                  </a:lnTo>
                  <a:lnTo>
                    <a:pt x="26416" y="10160"/>
                  </a:lnTo>
                  <a:lnTo>
                    <a:pt x="25501" y="10160"/>
                  </a:lnTo>
                  <a:lnTo>
                    <a:pt x="26695" y="8890"/>
                  </a:lnTo>
                  <a:lnTo>
                    <a:pt x="26771" y="10452"/>
                  </a:lnTo>
                  <a:lnTo>
                    <a:pt x="26631" y="10655"/>
                  </a:lnTo>
                  <a:lnTo>
                    <a:pt x="26543" y="10782"/>
                  </a:lnTo>
                  <a:lnTo>
                    <a:pt x="26631" y="10922"/>
                  </a:lnTo>
                  <a:lnTo>
                    <a:pt x="26746" y="10744"/>
                  </a:lnTo>
                  <a:lnTo>
                    <a:pt x="26784" y="10617"/>
                  </a:lnTo>
                  <a:lnTo>
                    <a:pt x="26835" y="11430"/>
                  </a:lnTo>
                  <a:lnTo>
                    <a:pt x="27393" y="10160"/>
                  </a:lnTo>
                  <a:lnTo>
                    <a:pt x="27863" y="8890"/>
                  </a:lnTo>
                  <a:lnTo>
                    <a:pt x="28651" y="7620"/>
                  </a:lnTo>
                  <a:lnTo>
                    <a:pt x="29210" y="8890"/>
                  </a:lnTo>
                  <a:lnTo>
                    <a:pt x="28575" y="8890"/>
                  </a:lnTo>
                  <a:lnTo>
                    <a:pt x="28473" y="10160"/>
                  </a:lnTo>
                  <a:lnTo>
                    <a:pt x="29324" y="8890"/>
                  </a:lnTo>
                  <a:lnTo>
                    <a:pt x="29578" y="8661"/>
                  </a:lnTo>
                  <a:close/>
                </a:path>
                <a:path w="66039" h="207010">
                  <a:moveTo>
                    <a:pt x="29806" y="193040"/>
                  </a:moveTo>
                  <a:lnTo>
                    <a:pt x="29565" y="193040"/>
                  </a:lnTo>
                  <a:lnTo>
                    <a:pt x="29718" y="193230"/>
                  </a:lnTo>
                  <a:lnTo>
                    <a:pt x="29806" y="193040"/>
                  </a:lnTo>
                  <a:close/>
                </a:path>
                <a:path w="66039" h="207010">
                  <a:moveTo>
                    <a:pt x="29959" y="8318"/>
                  </a:moveTo>
                  <a:lnTo>
                    <a:pt x="29578" y="8661"/>
                  </a:lnTo>
                  <a:lnTo>
                    <a:pt x="29730" y="8890"/>
                  </a:lnTo>
                  <a:lnTo>
                    <a:pt x="29959" y="8318"/>
                  </a:lnTo>
                  <a:close/>
                </a:path>
                <a:path w="66039" h="207010">
                  <a:moveTo>
                    <a:pt x="29997" y="193611"/>
                  </a:moveTo>
                  <a:lnTo>
                    <a:pt x="29718" y="193230"/>
                  </a:lnTo>
                  <a:lnTo>
                    <a:pt x="29197" y="194310"/>
                  </a:lnTo>
                  <a:lnTo>
                    <a:pt x="29629" y="194310"/>
                  </a:lnTo>
                  <a:lnTo>
                    <a:pt x="29997" y="193611"/>
                  </a:lnTo>
                  <a:close/>
                </a:path>
                <a:path w="66039" h="207010">
                  <a:moveTo>
                    <a:pt x="30530" y="194310"/>
                  </a:moveTo>
                  <a:lnTo>
                    <a:pt x="30149" y="193332"/>
                  </a:lnTo>
                  <a:lnTo>
                    <a:pt x="29997" y="193611"/>
                  </a:lnTo>
                  <a:lnTo>
                    <a:pt x="30530" y="194310"/>
                  </a:lnTo>
                  <a:close/>
                </a:path>
                <a:path w="66039" h="207010">
                  <a:moveTo>
                    <a:pt x="30772" y="6350"/>
                  </a:moveTo>
                  <a:lnTo>
                    <a:pt x="30289" y="6350"/>
                  </a:lnTo>
                  <a:lnTo>
                    <a:pt x="30454" y="7620"/>
                  </a:lnTo>
                  <a:lnTo>
                    <a:pt x="30251" y="7620"/>
                  </a:lnTo>
                  <a:lnTo>
                    <a:pt x="29959" y="8318"/>
                  </a:lnTo>
                  <a:lnTo>
                    <a:pt x="30759" y="7620"/>
                  </a:lnTo>
                  <a:lnTo>
                    <a:pt x="30772" y="6350"/>
                  </a:lnTo>
                  <a:close/>
                </a:path>
                <a:path w="66039" h="207010">
                  <a:moveTo>
                    <a:pt x="30937" y="7670"/>
                  </a:moveTo>
                  <a:lnTo>
                    <a:pt x="30886" y="7531"/>
                  </a:lnTo>
                  <a:lnTo>
                    <a:pt x="30759" y="7708"/>
                  </a:lnTo>
                  <a:lnTo>
                    <a:pt x="30937" y="7670"/>
                  </a:lnTo>
                  <a:close/>
                </a:path>
                <a:path w="66039" h="207010">
                  <a:moveTo>
                    <a:pt x="31102" y="7302"/>
                  </a:moveTo>
                  <a:lnTo>
                    <a:pt x="30975" y="7366"/>
                  </a:lnTo>
                  <a:lnTo>
                    <a:pt x="30873" y="7531"/>
                  </a:lnTo>
                  <a:lnTo>
                    <a:pt x="31102" y="7302"/>
                  </a:lnTo>
                  <a:close/>
                </a:path>
                <a:path w="66039" h="207010">
                  <a:moveTo>
                    <a:pt x="31572" y="6832"/>
                  </a:moveTo>
                  <a:lnTo>
                    <a:pt x="31102" y="7302"/>
                  </a:lnTo>
                  <a:lnTo>
                    <a:pt x="31292" y="7213"/>
                  </a:lnTo>
                  <a:lnTo>
                    <a:pt x="31559" y="7112"/>
                  </a:lnTo>
                  <a:lnTo>
                    <a:pt x="31572" y="6832"/>
                  </a:lnTo>
                  <a:close/>
                </a:path>
                <a:path w="66039" h="207010">
                  <a:moveTo>
                    <a:pt x="33756" y="205244"/>
                  </a:moveTo>
                  <a:lnTo>
                    <a:pt x="33058" y="204520"/>
                  </a:lnTo>
                  <a:lnTo>
                    <a:pt x="32994" y="203390"/>
                  </a:lnTo>
                  <a:lnTo>
                    <a:pt x="32753" y="202869"/>
                  </a:lnTo>
                  <a:lnTo>
                    <a:pt x="32651" y="202653"/>
                  </a:lnTo>
                  <a:lnTo>
                    <a:pt x="32588" y="202857"/>
                  </a:lnTo>
                  <a:lnTo>
                    <a:pt x="32562" y="202984"/>
                  </a:lnTo>
                  <a:lnTo>
                    <a:pt x="32473" y="203784"/>
                  </a:lnTo>
                  <a:lnTo>
                    <a:pt x="32880" y="205066"/>
                  </a:lnTo>
                  <a:lnTo>
                    <a:pt x="33756" y="205244"/>
                  </a:lnTo>
                  <a:close/>
                </a:path>
                <a:path w="66039" h="207010">
                  <a:moveTo>
                    <a:pt x="35356" y="3848"/>
                  </a:moveTo>
                  <a:lnTo>
                    <a:pt x="34366" y="3416"/>
                  </a:lnTo>
                  <a:lnTo>
                    <a:pt x="33185" y="3581"/>
                  </a:lnTo>
                  <a:lnTo>
                    <a:pt x="32486" y="4737"/>
                  </a:lnTo>
                  <a:lnTo>
                    <a:pt x="32181" y="4648"/>
                  </a:lnTo>
                  <a:lnTo>
                    <a:pt x="32283" y="4292"/>
                  </a:lnTo>
                  <a:lnTo>
                    <a:pt x="32258" y="4102"/>
                  </a:lnTo>
                  <a:lnTo>
                    <a:pt x="31750" y="4914"/>
                  </a:lnTo>
                  <a:lnTo>
                    <a:pt x="31407" y="6057"/>
                  </a:lnTo>
                  <a:lnTo>
                    <a:pt x="32258" y="6680"/>
                  </a:lnTo>
                  <a:lnTo>
                    <a:pt x="32448" y="5486"/>
                  </a:lnTo>
                  <a:lnTo>
                    <a:pt x="32778" y="5765"/>
                  </a:lnTo>
                  <a:lnTo>
                    <a:pt x="33020" y="4330"/>
                  </a:lnTo>
                  <a:lnTo>
                    <a:pt x="33591" y="4000"/>
                  </a:lnTo>
                  <a:lnTo>
                    <a:pt x="34213" y="4279"/>
                  </a:lnTo>
                  <a:lnTo>
                    <a:pt x="34239" y="4660"/>
                  </a:lnTo>
                  <a:lnTo>
                    <a:pt x="34366" y="4343"/>
                  </a:lnTo>
                  <a:lnTo>
                    <a:pt x="35229" y="4572"/>
                  </a:lnTo>
                  <a:lnTo>
                    <a:pt x="35356" y="3848"/>
                  </a:lnTo>
                  <a:close/>
                </a:path>
                <a:path w="66039" h="207010">
                  <a:moveTo>
                    <a:pt x="36741" y="2108"/>
                  </a:moveTo>
                  <a:lnTo>
                    <a:pt x="36677" y="1638"/>
                  </a:lnTo>
                  <a:lnTo>
                    <a:pt x="36525" y="2197"/>
                  </a:lnTo>
                  <a:lnTo>
                    <a:pt x="36741" y="2108"/>
                  </a:lnTo>
                  <a:close/>
                </a:path>
                <a:path w="66039" h="207010">
                  <a:moveTo>
                    <a:pt x="36855" y="195580"/>
                  </a:moveTo>
                  <a:lnTo>
                    <a:pt x="36106" y="194310"/>
                  </a:lnTo>
                  <a:lnTo>
                    <a:pt x="35369" y="193040"/>
                  </a:lnTo>
                  <a:lnTo>
                    <a:pt x="33870" y="190500"/>
                  </a:lnTo>
                  <a:lnTo>
                    <a:pt x="33045" y="185420"/>
                  </a:lnTo>
                  <a:lnTo>
                    <a:pt x="30251" y="181610"/>
                  </a:lnTo>
                  <a:lnTo>
                    <a:pt x="31038" y="181610"/>
                  </a:lnTo>
                  <a:lnTo>
                    <a:pt x="31343" y="180340"/>
                  </a:lnTo>
                  <a:lnTo>
                    <a:pt x="29641" y="177800"/>
                  </a:lnTo>
                  <a:lnTo>
                    <a:pt x="29667" y="176530"/>
                  </a:lnTo>
                  <a:lnTo>
                    <a:pt x="27813" y="175260"/>
                  </a:lnTo>
                  <a:lnTo>
                    <a:pt x="28384" y="173990"/>
                  </a:lnTo>
                  <a:lnTo>
                    <a:pt x="28168" y="173990"/>
                  </a:lnTo>
                  <a:lnTo>
                    <a:pt x="27952" y="172720"/>
                  </a:lnTo>
                  <a:lnTo>
                    <a:pt x="27724" y="171450"/>
                  </a:lnTo>
                  <a:lnTo>
                    <a:pt x="27152" y="172720"/>
                  </a:lnTo>
                  <a:lnTo>
                    <a:pt x="26885" y="170180"/>
                  </a:lnTo>
                  <a:lnTo>
                    <a:pt x="25577" y="168910"/>
                  </a:lnTo>
                  <a:lnTo>
                    <a:pt x="25577" y="167640"/>
                  </a:lnTo>
                  <a:lnTo>
                    <a:pt x="24358" y="167640"/>
                  </a:lnTo>
                  <a:lnTo>
                    <a:pt x="25031" y="165100"/>
                  </a:lnTo>
                  <a:lnTo>
                    <a:pt x="23672" y="165100"/>
                  </a:lnTo>
                  <a:lnTo>
                    <a:pt x="25006" y="163830"/>
                  </a:lnTo>
                  <a:lnTo>
                    <a:pt x="24422" y="162560"/>
                  </a:lnTo>
                  <a:lnTo>
                    <a:pt x="23837" y="161290"/>
                  </a:lnTo>
                  <a:lnTo>
                    <a:pt x="22885" y="160020"/>
                  </a:lnTo>
                  <a:lnTo>
                    <a:pt x="23393" y="160020"/>
                  </a:lnTo>
                  <a:lnTo>
                    <a:pt x="23025" y="158750"/>
                  </a:lnTo>
                  <a:lnTo>
                    <a:pt x="23710" y="160020"/>
                  </a:lnTo>
                  <a:lnTo>
                    <a:pt x="23329" y="158750"/>
                  </a:lnTo>
                  <a:lnTo>
                    <a:pt x="22745" y="157480"/>
                  </a:lnTo>
                  <a:lnTo>
                    <a:pt x="22123" y="157480"/>
                  </a:lnTo>
                  <a:lnTo>
                    <a:pt x="23063" y="154940"/>
                  </a:lnTo>
                  <a:lnTo>
                    <a:pt x="19469" y="152400"/>
                  </a:lnTo>
                  <a:lnTo>
                    <a:pt x="21145" y="151130"/>
                  </a:lnTo>
                  <a:lnTo>
                    <a:pt x="19329" y="147320"/>
                  </a:lnTo>
                  <a:lnTo>
                    <a:pt x="18834" y="146050"/>
                  </a:lnTo>
                  <a:lnTo>
                    <a:pt x="18338" y="144780"/>
                  </a:lnTo>
                  <a:lnTo>
                    <a:pt x="18186" y="144399"/>
                  </a:lnTo>
                  <a:lnTo>
                    <a:pt x="17818" y="143459"/>
                  </a:lnTo>
                  <a:lnTo>
                    <a:pt x="16560" y="140970"/>
                  </a:lnTo>
                  <a:lnTo>
                    <a:pt x="17246" y="140335"/>
                  </a:lnTo>
                  <a:lnTo>
                    <a:pt x="15989" y="138430"/>
                  </a:lnTo>
                  <a:lnTo>
                    <a:pt x="15417" y="135890"/>
                  </a:lnTo>
                  <a:lnTo>
                    <a:pt x="15379" y="134620"/>
                  </a:lnTo>
                  <a:lnTo>
                    <a:pt x="16141" y="135890"/>
                  </a:lnTo>
                  <a:lnTo>
                    <a:pt x="16446" y="135890"/>
                  </a:lnTo>
                  <a:lnTo>
                    <a:pt x="14973" y="133350"/>
                  </a:lnTo>
                  <a:lnTo>
                    <a:pt x="14897" y="129540"/>
                  </a:lnTo>
                  <a:lnTo>
                    <a:pt x="13449" y="127088"/>
                  </a:lnTo>
                  <a:lnTo>
                    <a:pt x="12827" y="128270"/>
                  </a:lnTo>
                  <a:lnTo>
                    <a:pt x="11290" y="124904"/>
                  </a:lnTo>
                  <a:lnTo>
                    <a:pt x="12585" y="125730"/>
                  </a:lnTo>
                  <a:lnTo>
                    <a:pt x="11836" y="124460"/>
                  </a:lnTo>
                  <a:lnTo>
                    <a:pt x="11277" y="123520"/>
                  </a:lnTo>
                  <a:lnTo>
                    <a:pt x="11277" y="135890"/>
                  </a:lnTo>
                  <a:lnTo>
                    <a:pt x="10744" y="136817"/>
                  </a:lnTo>
                  <a:lnTo>
                    <a:pt x="10198" y="135890"/>
                  </a:lnTo>
                  <a:lnTo>
                    <a:pt x="11277" y="135890"/>
                  </a:lnTo>
                  <a:lnTo>
                    <a:pt x="11277" y="123520"/>
                  </a:lnTo>
                  <a:lnTo>
                    <a:pt x="10337" y="121920"/>
                  </a:lnTo>
                  <a:lnTo>
                    <a:pt x="12941" y="123190"/>
                  </a:lnTo>
                  <a:lnTo>
                    <a:pt x="12725" y="121920"/>
                  </a:lnTo>
                  <a:lnTo>
                    <a:pt x="12306" y="120650"/>
                  </a:lnTo>
                  <a:lnTo>
                    <a:pt x="11887" y="119380"/>
                  </a:lnTo>
                  <a:lnTo>
                    <a:pt x="11417" y="120650"/>
                  </a:lnTo>
                  <a:lnTo>
                    <a:pt x="11023" y="119380"/>
                  </a:lnTo>
                  <a:lnTo>
                    <a:pt x="11887" y="119380"/>
                  </a:lnTo>
                  <a:lnTo>
                    <a:pt x="10337" y="118110"/>
                  </a:lnTo>
                  <a:lnTo>
                    <a:pt x="10248" y="115570"/>
                  </a:lnTo>
                  <a:lnTo>
                    <a:pt x="10744" y="115570"/>
                  </a:lnTo>
                  <a:lnTo>
                    <a:pt x="10033" y="113030"/>
                  </a:lnTo>
                  <a:lnTo>
                    <a:pt x="7340" y="113030"/>
                  </a:lnTo>
                  <a:lnTo>
                    <a:pt x="7340" y="121920"/>
                  </a:lnTo>
                  <a:lnTo>
                    <a:pt x="6477" y="121920"/>
                  </a:lnTo>
                  <a:lnTo>
                    <a:pt x="6375" y="120802"/>
                  </a:lnTo>
                  <a:lnTo>
                    <a:pt x="7340" y="121920"/>
                  </a:lnTo>
                  <a:lnTo>
                    <a:pt x="7340" y="113030"/>
                  </a:lnTo>
                  <a:lnTo>
                    <a:pt x="5245" y="113030"/>
                  </a:lnTo>
                  <a:lnTo>
                    <a:pt x="5029" y="113030"/>
                  </a:lnTo>
                  <a:lnTo>
                    <a:pt x="4889" y="115570"/>
                  </a:lnTo>
                  <a:lnTo>
                    <a:pt x="3746" y="113030"/>
                  </a:lnTo>
                  <a:lnTo>
                    <a:pt x="4762" y="115570"/>
                  </a:lnTo>
                  <a:lnTo>
                    <a:pt x="3987" y="116840"/>
                  </a:lnTo>
                  <a:lnTo>
                    <a:pt x="4089" y="118110"/>
                  </a:lnTo>
                  <a:lnTo>
                    <a:pt x="3594" y="116840"/>
                  </a:lnTo>
                  <a:lnTo>
                    <a:pt x="3886" y="118110"/>
                  </a:lnTo>
                  <a:lnTo>
                    <a:pt x="4089" y="119380"/>
                  </a:lnTo>
                  <a:lnTo>
                    <a:pt x="4686" y="118110"/>
                  </a:lnTo>
                  <a:lnTo>
                    <a:pt x="4686" y="119380"/>
                  </a:lnTo>
                  <a:lnTo>
                    <a:pt x="5080" y="119380"/>
                  </a:lnTo>
                  <a:lnTo>
                    <a:pt x="5575" y="118110"/>
                  </a:lnTo>
                  <a:lnTo>
                    <a:pt x="6464" y="119380"/>
                  </a:lnTo>
                  <a:lnTo>
                    <a:pt x="6375" y="120764"/>
                  </a:lnTo>
                  <a:lnTo>
                    <a:pt x="6261" y="119380"/>
                  </a:lnTo>
                  <a:lnTo>
                    <a:pt x="5575" y="123190"/>
                  </a:lnTo>
                  <a:lnTo>
                    <a:pt x="5283" y="121920"/>
                  </a:lnTo>
                  <a:lnTo>
                    <a:pt x="4978" y="120650"/>
                  </a:lnTo>
                  <a:lnTo>
                    <a:pt x="5181" y="121920"/>
                  </a:lnTo>
                  <a:lnTo>
                    <a:pt x="4965" y="121920"/>
                  </a:lnTo>
                  <a:lnTo>
                    <a:pt x="4673" y="124460"/>
                  </a:lnTo>
                  <a:lnTo>
                    <a:pt x="6299" y="123190"/>
                  </a:lnTo>
                  <a:lnTo>
                    <a:pt x="6832" y="125730"/>
                  </a:lnTo>
                  <a:lnTo>
                    <a:pt x="7442" y="126758"/>
                  </a:lnTo>
                  <a:lnTo>
                    <a:pt x="7518" y="128270"/>
                  </a:lnTo>
                  <a:lnTo>
                    <a:pt x="8255" y="128270"/>
                  </a:lnTo>
                  <a:lnTo>
                    <a:pt x="8420" y="129540"/>
                  </a:lnTo>
                  <a:lnTo>
                    <a:pt x="8382" y="128270"/>
                  </a:lnTo>
                  <a:lnTo>
                    <a:pt x="8991" y="128270"/>
                  </a:lnTo>
                  <a:lnTo>
                    <a:pt x="9118" y="129540"/>
                  </a:lnTo>
                  <a:lnTo>
                    <a:pt x="9550" y="129540"/>
                  </a:lnTo>
                  <a:lnTo>
                    <a:pt x="9398" y="130009"/>
                  </a:lnTo>
                  <a:lnTo>
                    <a:pt x="10160" y="130810"/>
                  </a:lnTo>
                  <a:lnTo>
                    <a:pt x="8648" y="132080"/>
                  </a:lnTo>
                  <a:lnTo>
                    <a:pt x="9702" y="134620"/>
                  </a:lnTo>
                  <a:lnTo>
                    <a:pt x="8648" y="134620"/>
                  </a:lnTo>
                  <a:lnTo>
                    <a:pt x="9829" y="137160"/>
                  </a:lnTo>
                  <a:lnTo>
                    <a:pt x="8470" y="137160"/>
                  </a:lnTo>
                  <a:lnTo>
                    <a:pt x="9550" y="139700"/>
                  </a:lnTo>
                  <a:lnTo>
                    <a:pt x="10033" y="138582"/>
                  </a:lnTo>
                  <a:lnTo>
                    <a:pt x="10960" y="139700"/>
                  </a:lnTo>
                  <a:lnTo>
                    <a:pt x="10515" y="138430"/>
                  </a:lnTo>
                  <a:lnTo>
                    <a:pt x="9613" y="135890"/>
                  </a:lnTo>
                  <a:lnTo>
                    <a:pt x="11188" y="138430"/>
                  </a:lnTo>
                  <a:lnTo>
                    <a:pt x="10998" y="137439"/>
                  </a:lnTo>
                  <a:lnTo>
                    <a:pt x="12585" y="138430"/>
                  </a:lnTo>
                  <a:lnTo>
                    <a:pt x="12280" y="139700"/>
                  </a:lnTo>
                  <a:lnTo>
                    <a:pt x="10502" y="140970"/>
                  </a:lnTo>
                  <a:lnTo>
                    <a:pt x="10325" y="143510"/>
                  </a:lnTo>
                  <a:lnTo>
                    <a:pt x="12509" y="144780"/>
                  </a:lnTo>
                  <a:lnTo>
                    <a:pt x="12877" y="147320"/>
                  </a:lnTo>
                  <a:lnTo>
                    <a:pt x="12928" y="146050"/>
                  </a:lnTo>
                  <a:lnTo>
                    <a:pt x="13728" y="146050"/>
                  </a:lnTo>
                  <a:lnTo>
                    <a:pt x="13411" y="149860"/>
                  </a:lnTo>
                  <a:lnTo>
                    <a:pt x="13576" y="149860"/>
                  </a:lnTo>
                  <a:lnTo>
                    <a:pt x="13728" y="152400"/>
                  </a:lnTo>
                  <a:lnTo>
                    <a:pt x="14960" y="152400"/>
                  </a:lnTo>
                  <a:lnTo>
                    <a:pt x="14554" y="153670"/>
                  </a:lnTo>
                  <a:lnTo>
                    <a:pt x="14897" y="156210"/>
                  </a:lnTo>
                  <a:lnTo>
                    <a:pt x="16979" y="156210"/>
                  </a:lnTo>
                  <a:lnTo>
                    <a:pt x="17411" y="158750"/>
                  </a:lnTo>
                  <a:lnTo>
                    <a:pt x="16586" y="157480"/>
                  </a:lnTo>
                  <a:lnTo>
                    <a:pt x="16446" y="158750"/>
                  </a:lnTo>
                  <a:lnTo>
                    <a:pt x="15582" y="157480"/>
                  </a:lnTo>
                  <a:lnTo>
                    <a:pt x="15786" y="158750"/>
                  </a:lnTo>
                  <a:lnTo>
                    <a:pt x="16281" y="158750"/>
                  </a:lnTo>
                  <a:lnTo>
                    <a:pt x="16027" y="160020"/>
                  </a:lnTo>
                  <a:lnTo>
                    <a:pt x="17043" y="160820"/>
                  </a:lnTo>
                  <a:lnTo>
                    <a:pt x="17208" y="161137"/>
                  </a:lnTo>
                  <a:lnTo>
                    <a:pt x="17272" y="161010"/>
                  </a:lnTo>
                  <a:lnTo>
                    <a:pt x="17640" y="161290"/>
                  </a:lnTo>
                  <a:lnTo>
                    <a:pt x="18262" y="161290"/>
                  </a:lnTo>
                  <a:lnTo>
                    <a:pt x="18453" y="162560"/>
                  </a:lnTo>
                  <a:lnTo>
                    <a:pt x="18948" y="163830"/>
                  </a:lnTo>
                  <a:lnTo>
                    <a:pt x="19380" y="162560"/>
                  </a:lnTo>
                  <a:lnTo>
                    <a:pt x="18186" y="166370"/>
                  </a:lnTo>
                  <a:lnTo>
                    <a:pt x="21526" y="170180"/>
                  </a:lnTo>
                  <a:lnTo>
                    <a:pt x="20726" y="172720"/>
                  </a:lnTo>
                  <a:lnTo>
                    <a:pt x="22390" y="175260"/>
                  </a:lnTo>
                  <a:lnTo>
                    <a:pt x="22999" y="176530"/>
                  </a:lnTo>
                  <a:lnTo>
                    <a:pt x="22656" y="176530"/>
                  </a:lnTo>
                  <a:lnTo>
                    <a:pt x="22910" y="179070"/>
                  </a:lnTo>
                  <a:lnTo>
                    <a:pt x="24765" y="177800"/>
                  </a:lnTo>
                  <a:lnTo>
                    <a:pt x="25057" y="180340"/>
                  </a:lnTo>
                  <a:lnTo>
                    <a:pt x="24587" y="181610"/>
                  </a:lnTo>
                  <a:lnTo>
                    <a:pt x="24091" y="179070"/>
                  </a:lnTo>
                  <a:lnTo>
                    <a:pt x="24028" y="180340"/>
                  </a:lnTo>
                  <a:lnTo>
                    <a:pt x="22288" y="180340"/>
                  </a:lnTo>
                  <a:lnTo>
                    <a:pt x="25349" y="182880"/>
                  </a:lnTo>
                  <a:lnTo>
                    <a:pt x="24879" y="184150"/>
                  </a:lnTo>
                  <a:lnTo>
                    <a:pt x="24612" y="184150"/>
                  </a:lnTo>
                  <a:lnTo>
                    <a:pt x="24447" y="185420"/>
                  </a:lnTo>
                  <a:lnTo>
                    <a:pt x="26441" y="186690"/>
                  </a:lnTo>
                  <a:lnTo>
                    <a:pt x="27076" y="189230"/>
                  </a:lnTo>
                  <a:lnTo>
                    <a:pt x="28257" y="189230"/>
                  </a:lnTo>
                  <a:lnTo>
                    <a:pt x="29540" y="191770"/>
                  </a:lnTo>
                  <a:lnTo>
                    <a:pt x="30149" y="193332"/>
                  </a:lnTo>
                  <a:lnTo>
                    <a:pt x="30302" y="193040"/>
                  </a:lnTo>
                  <a:lnTo>
                    <a:pt x="31140" y="194310"/>
                  </a:lnTo>
                  <a:lnTo>
                    <a:pt x="31102" y="195580"/>
                  </a:lnTo>
                  <a:lnTo>
                    <a:pt x="35560" y="195580"/>
                  </a:lnTo>
                  <a:lnTo>
                    <a:pt x="35585" y="194310"/>
                  </a:lnTo>
                  <a:lnTo>
                    <a:pt x="36855" y="195580"/>
                  </a:lnTo>
                  <a:close/>
                </a:path>
                <a:path w="66039" h="207010">
                  <a:moveTo>
                    <a:pt x="41084" y="6350"/>
                  </a:moveTo>
                  <a:lnTo>
                    <a:pt x="41021" y="6197"/>
                  </a:lnTo>
                  <a:lnTo>
                    <a:pt x="40957" y="6350"/>
                  </a:lnTo>
                  <a:lnTo>
                    <a:pt x="41084" y="6350"/>
                  </a:lnTo>
                  <a:close/>
                </a:path>
                <a:path w="66039" h="207010">
                  <a:moveTo>
                    <a:pt x="41452" y="114769"/>
                  </a:moveTo>
                  <a:lnTo>
                    <a:pt x="41262" y="114452"/>
                  </a:lnTo>
                  <a:lnTo>
                    <a:pt x="41236" y="114769"/>
                  </a:lnTo>
                  <a:lnTo>
                    <a:pt x="41452" y="114769"/>
                  </a:lnTo>
                  <a:close/>
                </a:path>
                <a:path w="66039" h="207010">
                  <a:moveTo>
                    <a:pt x="42075" y="126111"/>
                  </a:moveTo>
                  <a:lnTo>
                    <a:pt x="42011" y="125730"/>
                  </a:lnTo>
                  <a:lnTo>
                    <a:pt x="41706" y="125730"/>
                  </a:lnTo>
                  <a:lnTo>
                    <a:pt x="42075" y="126111"/>
                  </a:lnTo>
                  <a:close/>
                </a:path>
                <a:path w="66039" h="207010">
                  <a:moveTo>
                    <a:pt x="42557" y="126758"/>
                  </a:moveTo>
                  <a:lnTo>
                    <a:pt x="42456" y="126492"/>
                  </a:lnTo>
                  <a:lnTo>
                    <a:pt x="42075" y="126111"/>
                  </a:lnTo>
                  <a:lnTo>
                    <a:pt x="42151" y="126530"/>
                  </a:lnTo>
                  <a:lnTo>
                    <a:pt x="42557" y="126758"/>
                  </a:lnTo>
                  <a:close/>
                </a:path>
                <a:path w="66039" h="207010">
                  <a:moveTo>
                    <a:pt x="44729" y="6350"/>
                  </a:moveTo>
                  <a:lnTo>
                    <a:pt x="43688" y="5346"/>
                  </a:lnTo>
                  <a:lnTo>
                    <a:pt x="43002" y="6350"/>
                  </a:lnTo>
                  <a:lnTo>
                    <a:pt x="44729" y="6350"/>
                  </a:lnTo>
                  <a:close/>
                </a:path>
                <a:path w="66039" h="207010">
                  <a:moveTo>
                    <a:pt x="45643" y="144487"/>
                  </a:moveTo>
                  <a:lnTo>
                    <a:pt x="45453" y="143510"/>
                  </a:lnTo>
                  <a:lnTo>
                    <a:pt x="45059" y="143510"/>
                  </a:lnTo>
                  <a:lnTo>
                    <a:pt x="45643" y="144487"/>
                  </a:lnTo>
                  <a:close/>
                </a:path>
                <a:path w="66039" h="207010">
                  <a:moveTo>
                    <a:pt x="45808" y="144780"/>
                  </a:moveTo>
                  <a:lnTo>
                    <a:pt x="45643" y="144487"/>
                  </a:lnTo>
                  <a:lnTo>
                    <a:pt x="45694" y="144780"/>
                  </a:lnTo>
                  <a:close/>
                </a:path>
                <a:path w="66039" h="207010">
                  <a:moveTo>
                    <a:pt x="46380" y="142240"/>
                  </a:moveTo>
                  <a:lnTo>
                    <a:pt x="46253" y="141732"/>
                  </a:lnTo>
                  <a:lnTo>
                    <a:pt x="45618" y="140970"/>
                  </a:lnTo>
                  <a:lnTo>
                    <a:pt x="46240" y="142240"/>
                  </a:lnTo>
                  <a:lnTo>
                    <a:pt x="46380" y="142240"/>
                  </a:lnTo>
                  <a:close/>
                </a:path>
                <a:path w="66039" h="207010">
                  <a:moveTo>
                    <a:pt x="48653" y="76200"/>
                  </a:moveTo>
                  <a:lnTo>
                    <a:pt x="48120" y="76200"/>
                  </a:lnTo>
                  <a:lnTo>
                    <a:pt x="47421" y="77470"/>
                  </a:lnTo>
                  <a:lnTo>
                    <a:pt x="48653" y="76200"/>
                  </a:lnTo>
                  <a:close/>
                </a:path>
                <a:path w="66039" h="207010">
                  <a:moveTo>
                    <a:pt x="49669" y="7924"/>
                  </a:moveTo>
                  <a:lnTo>
                    <a:pt x="49517" y="8001"/>
                  </a:lnTo>
                  <a:lnTo>
                    <a:pt x="49669" y="7924"/>
                  </a:lnTo>
                  <a:close/>
                </a:path>
                <a:path w="66039" h="207010">
                  <a:moveTo>
                    <a:pt x="53479" y="81280"/>
                  </a:moveTo>
                  <a:lnTo>
                    <a:pt x="53060" y="82550"/>
                  </a:lnTo>
                  <a:lnTo>
                    <a:pt x="53479" y="81280"/>
                  </a:lnTo>
                  <a:close/>
                </a:path>
                <a:path w="66039" h="207010">
                  <a:moveTo>
                    <a:pt x="58420" y="26289"/>
                  </a:moveTo>
                  <a:lnTo>
                    <a:pt x="57899" y="25400"/>
                  </a:lnTo>
                  <a:lnTo>
                    <a:pt x="58127" y="26670"/>
                  </a:lnTo>
                  <a:lnTo>
                    <a:pt x="58420" y="26289"/>
                  </a:lnTo>
                  <a:close/>
                </a:path>
                <a:path w="66039" h="207010">
                  <a:moveTo>
                    <a:pt x="58928" y="25641"/>
                  </a:moveTo>
                  <a:lnTo>
                    <a:pt x="58420" y="26289"/>
                  </a:lnTo>
                  <a:lnTo>
                    <a:pt x="58648" y="26670"/>
                  </a:lnTo>
                  <a:lnTo>
                    <a:pt x="58928" y="25641"/>
                  </a:lnTo>
                  <a:close/>
                </a:path>
                <a:path w="66039" h="207010">
                  <a:moveTo>
                    <a:pt x="59486" y="60299"/>
                  </a:moveTo>
                  <a:lnTo>
                    <a:pt x="59283" y="60490"/>
                  </a:lnTo>
                  <a:lnTo>
                    <a:pt x="59410" y="60833"/>
                  </a:lnTo>
                  <a:lnTo>
                    <a:pt x="59486" y="60540"/>
                  </a:lnTo>
                  <a:lnTo>
                    <a:pt x="59461" y="60401"/>
                  </a:lnTo>
                  <a:close/>
                </a:path>
                <a:path w="66039" h="207010">
                  <a:moveTo>
                    <a:pt x="59728" y="35750"/>
                  </a:moveTo>
                  <a:lnTo>
                    <a:pt x="59118" y="35814"/>
                  </a:lnTo>
                  <a:lnTo>
                    <a:pt x="59169" y="34137"/>
                  </a:lnTo>
                  <a:lnTo>
                    <a:pt x="58902" y="36144"/>
                  </a:lnTo>
                  <a:lnTo>
                    <a:pt x="59182" y="35928"/>
                  </a:lnTo>
                  <a:lnTo>
                    <a:pt x="59474" y="35826"/>
                  </a:lnTo>
                  <a:lnTo>
                    <a:pt x="59728" y="35750"/>
                  </a:lnTo>
                  <a:close/>
                </a:path>
                <a:path w="66039" h="207010">
                  <a:moveTo>
                    <a:pt x="59969" y="36830"/>
                  </a:moveTo>
                  <a:close/>
                </a:path>
                <a:path w="66039" h="207010">
                  <a:moveTo>
                    <a:pt x="59994" y="38100"/>
                  </a:moveTo>
                  <a:lnTo>
                    <a:pt x="59956" y="37731"/>
                  </a:lnTo>
                  <a:lnTo>
                    <a:pt x="59677" y="38100"/>
                  </a:lnTo>
                  <a:lnTo>
                    <a:pt x="59994" y="38100"/>
                  </a:lnTo>
                  <a:close/>
                </a:path>
                <a:path w="66039" h="207010">
                  <a:moveTo>
                    <a:pt x="62750" y="48260"/>
                  </a:moveTo>
                  <a:lnTo>
                    <a:pt x="62712" y="48539"/>
                  </a:lnTo>
                  <a:lnTo>
                    <a:pt x="62750" y="48260"/>
                  </a:lnTo>
                  <a:close/>
                </a:path>
                <a:path w="66039" h="207010">
                  <a:moveTo>
                    <a:pt x="62776" y="49530"/>
                  </a:moveTo>
                  <a:lnTo>
                    <a:pt x="62712" y="48539"/>
                  </a:lnTo>
                  <a:lnTo>
                    <a:pt x="62598" y="49530"/>
                  </a:lnTo>
                  <a:lnTo>
                    <a:pt x="62776" y="49530"/>
                  </a:lnTo>
                  <a:close/>
                </a:path>
                <a:path w="66039" h="207010">
                  <a:moveTo>
                    <a:pt x="63627" y="44450"/>
                  </a:moveTo>
                  <a:lnTo>
                    <a:pt x="63436" y="45250"/>
                  </a:lnTo>
                  <a:lnTo>
                    <a:pt x="63627" y="44450"/>
                  </a:lnTo>
                  <a:close/>
                </a:path>
                <a:path w="66039" h="207010">
                  <a:moveTo>
                    <a:pt x="64655" y="199275"/>
                  </a:moveTo>
                  <a:lnTo>
                    <a:pt x="64389" y="196786"/>
                  </a:lnTo>
                  <a:lnTo>
                    <a:pt x="64300" y="197789"/>
                  </a:lnTo>
                  <a:lnTo>
                    <a:pt x="63728" y="196811"/>
                  </a:lnTo>
                  <a:lnTo>
                    <a:pt x="63233" y="196126"/>
                  </a:lnTo>
                  <a:lnTo>
                    <a:pt x="62750" y="195389"/>
                  </a:lnTo>
                  <a:lnTo>
                    <a:pt x="62344" y="194957"/>
                  </a:lnTo>
                  <a:lnTo>
                    <a:pt x="62268" y="196215"/>
                  </a:lnTo>
                  <a:lnTo>
                    <a:pt x="62496" y="195859"/>
                  </a:lnTo>
                  <a:lnTo>
                    <a:pt x="64655" y="199275"/>
                  </a:lnTo>
                  <a:close/>
                </a:path>
                <a:path w="66039" h="207010">
                  <a:moveTo>
                    <a:pt x="65189" y="29210"/>
                  </a:moveTo>
                  <a:lnTo>
                    <a:pt x="64820" y="30480"/>
                  </a:lnTo>
                  <a:lnTo>
                    <a:pt x="64985" y="30480"/>
                  </a:lnTo>
                  <a:lnTo>
                    <a:pt x="65189" y="29210"/>
                  </a:lnTo>
                  <a:close/>
                </a:path>
                <a:path w="66039" h="207010">
                  <a:moveTo>
                    <a:pt x="65798" y="201930"/>
                  </a:moveTo>
                  <a:lnTo>
                    <a:pt x="65671" y="200660"/>
                  </a:lnTo>
                  <a:lnTo>
                    <a:pt x="64338" y="200660"/>
                  </a:lnTo>
                  <a:lnTo>
                    <a:pt x="64211" y="199390"/>
                  </a:lnTo>
                  <a:lnTo>
                    <a:pt x="62788" y="198120"/>
                  </a:lnTo>
                  <a:lnTo>
                    <a:pt x="62268" y="196850"/>
                  </a:lnTo>
                  <a:lnTo>
                    <a:pt x="62255" y="196469"/>
                  </a:lnTo>
                  <a:lnTo>
                    <a:pt x="62268" y="196303"/>
                  </a:lnTo>
                  <a:lnTo>
                    <a:pt x="62280" y="194310"/>
                  </a:lnTo>
                  <a:lnTo>
                    <a:pt x="62420" y="193040"/>
                  </a:lnTo>
                  <a:lnTo>
                    <a:pt x="62814" y="193040"/>
                  </a:lnTo>
                  <a:lnTo>
                    <a:pt x="63030" y="194310"/>
                  </a:lnTo>
                  <a:lnTo>
                    <a:pt x="63423" y="194310"/>
                  </a:lnTo>
                  <a:lnTo>
                    <a:pt x="63271" y="193040"/>
                  </a:lnTo>
                  <a:lnTo>
                    <a:pt x="63106" y="191770"/>
                  </a:lnTo>
                  <a:lnTo>
                    <a:pt x="64008" y="193040"/>
                  </a:lnTo>
                  <a:lnTo>
                    <a:pt x="64223" y="191770"/>
                  </a:lnTo>
                  <a:lnTo>
                    <a:pt x="63614" y="191770"/>
                  </a:lnTo>
                  <a:lnTo>
                    <a:pt x="63131" y="190500"/>
                  </a:lnTo>
                  <a:lnTo>
                    <a:pt x="63169" y="189230"/>
                  </a:lnTo>
                  <a:lnTo>
                    <a:pt x="62623" y="191770"/>
                  </a:lnTo>
                  <a:lnTo>
                    <a:pt x="61099" y="189230"/>
                  </a:lnTo>
                  <a:lnTo>
                    <a:pt x="63169" y="189230"/>
                  </a:lnTo>
                  <a:lnTo>
                    <a:pt x="63715" y="189230"/>
                  </a:lnTo>
                  <a:lnTo>
                    <a:pt x="62268" y="186690"/>
                  </a:lnTo>
                  <a:lnTo>
                    <a:pt x="63004" y="186690"/>
                  </a:lnTo>
                  <a:lnTo>
                    <a:pt x="62407" y="185420"/>
                  </a:lnTo>
                  <a:lnTo>
                    <a:pt x="62179" y="181610"/>
                  </a:lnTo>
                  <a:lnTo>
                    <a:pt x="60439" y="180340"/>
                  </a:lnTo>
                  <a:lnTo>
                    <a:pt x="60604" y="180340"/>
                  </a:lnTo>
                  <a:lnTo>
                    <a:pt x="61061" y="179070"/>
                  </a:lnTo>
                  <a:lnTo>
                    <a:pt x="61302" y="180340"/>
                  </a:lnTo>
                  <a:lnTo>
                    <a:pt x="61188" y="179070"/>
                  </a:lnTo>
                  <a:lnTo>
                    <a:pt x="60972" y="176530"/>
                  </a:lnTo>
                  <a:lnTo>
                    <a:pt x="58178" y="172720"/>
                  </a:lnTo>
                  <a:lnTo>
                    <a:pt x="58356" y="171450"/>
                  </a:lnTo>
                  <a:lnTo>
                    <a:pt x="58534" y="170180"/>
                  </a:lnTo>
                  <a:lnTo>
                    <a:pt x="59042" y="170180"/>
                  </a:lnTo>
                  <a:lnTo>
                    <a:pt x="58775" y="168910"/>
                  </a:lnTo>
                  <a:lnTo>
                    <a:pt x="57950" y="168910"/>
                  </a:lnTo>
                  <a:lnTo>
                    <a:pt x="58229" y="167640"/>
                  </a:lnTo>
                  <a:lnTo>
                    <a:pt x="58712" y="167640"/>
                  </a:lnTo>
                  <a:lnTo>
                    <a:pt x="57543" y="166370"/>
                  </a:lnTo>
                  <a:lnTo>
                    <a:pt x="57619" y="165100"/>
                  </a:lnTo>
                  <a:lnTo>
                    <a:pt x="58293" y="166370"/>
                  </a:lnTo>
                  <a:lnTo>
                    <a:pt x="58242" y="165100"/>
                  </a:lnTo>
                  <a:lnTo>
                    <a:pt x="58153" y="162560"/>
                  </a:lnTo>
                  <a:lnTo>
                    <a:pt x="55956" y="161290"/>
                  </a:lnTo>
                  <a:lnTo>
                    <a:pt x="55041" y="158750"/>
                  </a:lnTo>
                  <a:lnTo>
                    <a:pt x="56362" y="157480"/>
                  </a:lnTo>
                  <a:lnTo>
                    <a:pt x="56159" y="153670"/>
                  </a:lnTo>
                  <a:lnTo>
                    <a:pt x="56349" y="153670"/>
                  </a:lnTo>
                  <a:lnTo>
                    <a:pt x="55714" y="149860"/>
                  </a:lnTo>
                  <a:lnTo>
                    <a:pt x="53759" y="147320"/>
                  </a:lnTo>
                  <a:lnTo>
                    <a:pt x="52336" y="143510"/>
                  </a:lnTo>
                  <a:lnTo>
                    <a:pt x="53213" y="140970"/>
                  </a:lnTo>
                  <a:lnTo>
                    <a:pt x="51079" y="135890"/>
                  </a:lnTo>
                  <a:lnTo>
                    <a:pt x="51155" y="133350"/>
                  </a:lnTo>
                  <a:lnTo>
                    <a:pt x="51193" y="132080"/>
                  </a:lnTo>
                  <a:lnTo>
                    <a:pt x="51066" y="133350"/>
                  </a:lnTo>
                  <a:lnTo>
                    <a:pt x="50152" y="132080"/>
                  </a:lnTo>
                  <a:lnTo>
                    <a:pt x="49885" y="132080"/>
                  </a:lnTo>
                  <a:lnTo>
                    <a:pt x="49987" y="130810"/>
                  </a:lnTo>
                  <a:lnTo>
                    <a:pt x="48526" y="129540"/>
                  </a:lnTo>
                  <a:lnTo>
                    <a:pt x="50888" y="129540"/>
                  </a:lnTo>
                  <a:lnTo>
                    <a:pt x="50304" y="127088"/>
                  </a:lnTo>
                  <a:lnTo>
                    <a:pt x="50114" y="125730"/>
                  </a:lnTo>
                  <a:lnTo>
                    <a:pt x="48475" y="125730"/>
                  </a:lnTo>
                  <a:lnTo>
                    <a:pt x="49466" y="123583"/>
                  </a:lnTo>
                  <a:lnTo>
                    <a:pt x="49885" y="124218"/>
                  </a:lnTo>
                  <a:lnTo>
                    <a:pt x="49580" y="123355"/>
                  </a:lnTo>
                  <a:lnTo>
                    <a:pt x="50253" y="121920"/>
                  </a:lnTo>
                  <a:lnTo>
                    <a:pt x="47650" y="118110"/>
                  </a:lnTo>
                  <a:lnTo>
                    <a:pt x="46774" y="116840"/>
                  </a:lnTo>
                  <a:lnTo>
                    <a:pt x="49047" y="114300"/>
                  </a:lnTo>
                  <a:lnTo>
                    <a:pt x="48653" y="114300"/>
                  </a:lnTo>
                  <a:lnTo>
                    <a:pt x="48666" y="113030"/>
                  </a:lnTo>
                  <a:lnTo>
                    <a:pt x="48298" y="111760"/>
                  </a:lnTo>
                  <a:lnTo>
                    <a:pt x="49161" y="111760"/>
                  </a:lnTo>
                  <a:lnTo>
                    <a:pt x="49377" y="110490"/>
                  </a:lnTo>
                  <a:lnTo>
                    <a:pt x="49593" y="109220"/>
                  </a:lnTo>
                  <a:lnTo>
                    <a:pt x="49860" y="105410"/>
                  </a:lnTo>
                  <a:lnTo>
                    <a:pt x="50393" y="106680"/>
                  </a:lnTo>
                  <a:lnTo>
                    <a:pt x="50660" y="105410"/>
                  </a:lnTo>
                  <a:lnTo>
                    <a:pt x="48171" y="104140"/>
                  </a:lnTo>
                  <a:lnTo>
                    <a:pt x="48323" y="102870"/>
                  </a:lnTo>
                  <a:lnTo>
                    <a:pt x="49669" y="101600"/>
                  </a:lnTo>
                  <a:lnTo>
                    <a:pt x="50126" y="99060"/>
                  </a:lnTo>
                  <a:lnTo>
                    <a:pt x="51739" y="96520"/>
                  </a:lnTo>
                  <a:lnTo>
                    <a:pt x="51244" y="93980"/>
                  </a:lnTo>
                  <a:lnTo>
                    <a:pt x="51714" y="93980"/>
                  </a:lnTo>
                  <a:lnTo>
                    <a:pt x="51993" y="92710"/>
                  </a:lnTo>
                  <a:lnTo>
                    <a:pt x="52590" y="91440"/>
                  </a:lnTo>
                  <a:lnTo>
                    <a:pt x="53174" y="90170"/>
                  </a:lnTo>
                  <a:lnTo>
                    <a:pt x="53771" y="88900"/>
                  </a:lnTo>
                  <a:lnTo>
                    <a:pt x="52959" y="88900"/>
                  </a:lnTo>
                  <a:lnTo>
                    <a:pt x="53060" y="90170"/>
                  </a:lnTo>
                  <a:lnTo>
                    <a:pt x="52844" y="87630"/>
                  </a:lnTo>
                  <a:lnTo>
                    <a:pt x="52743" y="86360"/>
                  </a:lnTo>
                  <a:lnTo>
                    <a:pt x="52679" y="85090"/>
                  </a:lnTo>
                  <a:lnTo>
                    <a:pt x="53441" y="85090"/>
                  </a:lnTo>
                  <a:lnTo>
                    <a:pt x="52743" y="83820"/>
                  </a:lnTo>
                  <a:lnTo>
                    <a:pt x="52463" y="83820"/>
                  </a:lnTo>
                  <a:lnTo>
                    <a:pt x="52666" y="81280"/>
                  </a:lnTo>
                  <a:lnTo>
                    <a:pt x="53479" y="81280"/>
                  </a:lnTo>
                  <a:lnTo>
                    <a:pt x="53898" y="80010"/>
                  </a:lnTo>
                  <a:lnTo>
                    <a:pt x="52603" y="80010"/>
                  </a:lnTo>
                  <a:lnTo>
                    <a:pt x="53543" y="78740"/>
                  </a:lnTo>
                  <a:lnTo>
                    <a:pt x="53873" y="80010"/>
                  </a:lnTo>
                  <a:lnTo>
                    <a:pt x="54356" y="78740"/>
                  </a:lnTo>
                  <a:lnTo>
                    <a:pt x="54051" y="78740"/>
                  </a:lnTo>
                  <a:lnTo>
                    <a:pt x="53670" y="77470"/>
                  </a:lnTo>
                  <a:lnTo>
                    <a:pt x="53606" y="76200"/>
                  </a:lnTo>
                  <a:lnTo>
                    <a:pt x="54711" y="74930"/>
                  </a:lnTo>
                  <a:lnTo>
                    <a:pt x="55511" y="74930"/>
                  </a:lnTo>
                  <a:lnTo>
                    <a:pt x="55118" y="73660"/>
                  </a:lnTo>
                  <a:lnTo>
                    <a:pt x="54749" y="73660"/>
                  </a:lnTo>
                  <a:lnTo>
                    <a:pt x="55232" y="72390"/>
                  </a:lnTo>
                  <a:lnTo>
                    <a:pt x="55664" y="72390"/>
                  </a:lnTo>
                  <a:lnTo>
                    <a:pt x="56959" y="71120"/>
                  </a:lnTo>
                  <a:lnTo>
                    <a:pt x="57315" y="71120"/>
                  </a:lnTo>
                  <a:lnTo>
                    <a:pt x="57924" y="69850"/>
                  </a:lnTo>
                  <a:lnTo>
                    <a:pt x="58585" y="71120"/>
                  </a:lnTo>
                  <a:lnTo>
                    <a:pt x="58407" y="69850"/>
                  </a:lnTo>
                  <a:lnTo>
                    <a:pt x="57823" y="67310"/>
                  </a:lnTo>
                  <a:lnTo>
                    <a:pt x="58635" y="66040"/>
                  </a:lnTo>
                  <a:lnTo>
                    <a:pt x="59004" y="66040"/>
                  </a:lnTo>
                  <a:lnTo>
                    <a:pt x="59182" y="64770"/>
                  </a:lnTo>
                  <a:lnTo>
                    <a:pt x="59626" y="63500"/>
                  </a:lnTo>
                  <a:lnTo>
                    <a:pt x="59842" y="63500"/>
                  </a:lnTo>
                  <a:lnTo>
                    <a:pt x="60007" y="62230"/>
                  </a:lnTo>
                  <a:lnTo>
                    <a:pt x="60286" y="62230"/>
                  </a:lnTo>
                  <a:lnTo>
                    <a:pt x="60248" y="63500"/>
                  </a:lnTo>
                  <a:lnTo>
                    <a:pt x="60452" y="63500"/>
                  </a:lnTo>
                  <a:lnTo>
                    <a:pt x="60667" y="62230"/>
                  </a:lnTo>
                  <a:lnTo>
                    <a:pt x="60921" y="60960"/>
                  </a:lnTo>
                  <a:lnTo>
                    <a:pt x="60071" y="60960"/>
                  </a:lnTo>
                  <a:lnTo>
                    <a:pt x="60502" y="59690"/>
                  </a:lnTo>
                  <a:lnTo>
                    <a:pt x="59537" y="60960"/>
                  </a:lnTo>
                  <a:lnTo>
                    <a:pt x="59410" y="60960"/>
                  </a:lnTo>
                  <a:lnTo>
                    <a:pt x="58877" y="63500"/>
                  </a:lnTo>
                  <a:lnTo>
                    <a:pt x="58648" y="62230"/>
                  </a:lnTo>
                  <a:lnTo>
                    <a:pt x="58483" y="62230"/>
                  </a:lnTo>
                  <a:lnTo>
                    <a:pt x="59207" y="60960"/>
                  </a:lnTo>
                  <a:lnTo>
                    <a:pt x="58178" y="59690"/>
                  </a:lnTo>
                  <a:lnTo>
                    <a:pt x="59651" y="58420"/>
                  </a:lnTo>
                  <a:lnTo>
                    <a:pt x="60883" y="57150"/>
                  </a:lnTo>
                  <a:lnTo>
                    <a:pt x="61671" y="57150"/>
                  </a:lnTo>
                  <a:lnTo>
                    <a:pt x="61874" y="54610"/>
                  </a:lnTo>
                  <a:lnTo>
                    <a:pt x="62598" y="52070"/>
                  </a:lnTo>
                  <a:lnTo>
                    <a:pt x="62953" y="50800"/>
                  </a:lnTo>
                  <a:lnTo>
                    <a:pt x="61722" y="49530"/>
                  </a:lnTo>
                  <a:lnTo>
                    <a:pt x="61683" y="48260"/>
                  </a:lnTo>
                  <a:lnTo>
                    <a:pt x="62699" y="48260"/>
                  </a:lnTo>
                  <a:lnTo>
                    <a:pt x="63322" y="45720"/>
                  </a:lnTo>
                  <a:lnTo>
                    <a:pt x="63385" y="44526"/>
                  </a:lnTo>
                  <a:lnTo>
                    <a:pt x="63373" y="45466"/>
                  </a:lnTo>
                  <a:lnTo>
                    <a:pt x="63436" y="45250"/>
                  </a:lnTo>
                  <a:lnTo>
                    <a:pt x="63690" y="43180"/>
                  </a:lnTo>
                  <a:lnTo>
                    <a:pt x="63969" y="43180"/>
                  </a:lnTo>
                  <a:lnTo>
                    <a:pt x="65379" y="41910"/>
                  </a:lnTo>
                  <a:lnTo>
                    <a:pt x="65011" y="39370"/>
                  </a:lnTo>
                  <a:lnTo>
                    <a:pt x="64363" y="34290"/>
                  </a:lnTo>
                  <a:lnTo>
                    <a:pt x="64096" y="33020"/>
                  </a:lnTo>
                  <a:lnTo>
                    <a:pt x="64820" y="30480"/>
                  </a:lnTo>
                  <a:lnTo>
                    <a:pt x="65163" y="27940"/>
                  </a:lnTo>
                  <a:lnTo>
                    <a:pt x="65214" y="27609"/>
                  </a:lnTo>
                  <a:lnTo>
                    <a:pt x="65252" y="26289"/>
                  </a:lnTo>
                  <a:lnTo>
                    <a:pt x="64693" y="24130"/>
                  </a:lnTo>
                  <a:lnTo>
                    <a:pt x="63423" y="20142"/>
                  </a:lnTo>
                  <a:lnTo>
                    <a:pt x="63423" y="43180"/>
                  </a:lnTo>
                  <a:lnTo>
                    <a:pt x="63385" y="44450"/>
                  </a:lnTo>
                  <a:lnTo>
                    <a:pt x="62560" y="44450"/>
                  </a:lnTo>
                  <a:lnTo>
                    <a:pt x="63423" y="43180"/>
                  </a:lnTo>
                  <a:lnTo>
                    <a:pt x="63423" y="20142"/>
                  </a:lnTo>
                  <a:lnTo>
                    <a:pt x="62674" y="17780"/>
                  </a:lnTo>
                  <a:lnTo>
                    <a:pt x="61417" y="13970"/>
                  </a:lnTo>
                  <a:lnTo>
                    <a:pt x="60375" y="11430"/>
                  </a:lnTo>
                  <a:lnTo>
                    <a:pt x="60045" y="10160"/>
                  </a:lnTo>
                  <a:lnTo>
                    <a:pt x="59715" y="8890"/>
                  </a:lnTo>
                  <a:lnTo>
                    <a:pt x="58851" y="10160"/>
                  </a:lnTo>
                  <a:lnTo>
                    <a:pt x="57785" y="8890"/>
                  </a:lnTo>
                  <a:lnTo>
                    <a:pt x="58254" y="7620"/>
                  </a:lnTo>
                  <a:lnTo>
                    <a:pt x="56172" y="7620"/>
                  </a:lnTo>
                  <a:lnTo>
                    <a:pt x="54978" y="6350"/>
                  </a:lnTo>
                  <a:lnTo>
                    <a:pt x="54533" y="5080"/>
                  </a:lnTo>
                  <a:lnTo>
                    <a:pt x="53721" y="3810"/>
                  </a:lnTo>
                  <a:lnTo>
                    <a:pt x="53035" y="3810"/>
                  </a:lnTo>
                  <a:lnTo>
                    <a:pt x="51803" y="2540"/>
                  </a:lnTo>
                  <a:lnTo>
                    <a:pt x="48920" y="2540"/>
                  </a:lnTo>
                  <a:lnTo>
                    <a:pt x="46202" y="1270"/>
                  </a:lnTo>
                  <a:lnTo>
                    <a:pt x="40119" y="1270"/>
                  </a:lnTo>
                  <a:lnTo>
                    <a:pt x="42913" y="0"/>
                  </a:lnTo>
                  <a:lnTo>
                    <a:pt x="37858" y="0"/>
                  </a:lnTo>
                  <a:lnTo>
                    <a:pt x="35725" y="1270"/>
                  </a:lnTo>
                  <a:lnTo>
                    <a:pt x="37668" y="1270"/>
                  </a:lnTo>
                  <a:lnTo>
                    <a:pt x="37795" y="2540"/>
                  </a:lnTo>
                  <a:lnTo>
                    <a:pt x="36728" y="2540"/>
                  </a:lnTo>
                  <a:lnTo>
                    <a:pt x="36791" y="3568"/>
                  </a:lnTo>
                  <a:lnTo>
                    <a:pt x="36220" y="3886"/>
                  </a:lnTo>
                  <a:lnTo>
                    <a:pt x="36080" y="5003"/>
                  </a:lnTo>
                  <a:lnTo>
                    <a:pt x="36639" y="4622"/>
                  </a:lnTo>
                  <a:lnTo>
                    <a:pt x="36550" y="5080"/>
                  </a:lnTo>
                  <a:lnTo>
                    <a:pt x="39001" y="6350"/>
                  </a:lnTo>
                  <a:lnTo>
                    <a:pt x="39484" y="6350"/>
                  </a:lnTo>
                  <a:lnTo>
                    <a:pt x="40005" y="5080"/>
                  </a:lnTo>
                  <a:lnTo>
                    <a:pt x="40513" y="5080"/>
                  </a:lnTo>
                  <a:lnTo>
                    <a:pt x="41021" y="6197"/>
                  </a:lnTo>
                  <a:lnTo>
                    <a:pt x="41503" y="5080"/>
                  </a:lnTo>
                  <a:lnTo>
                    <a:pt x="41643" y="6350"/>
                  </a:lnTo>
                  <a:lnTo>
                    <a:pt x="42164" y="6350"/>
                  </a:lnTo>
                  <a:lnTo>
                    <a:pt x="43218" y="5080"/>
                  </a:lnTo>
                  <a:lnTo>
                    <a:pt x="43408" y="5080"/>
                  </a:lnTo>
                  <a:lnTo>
                    <a:pt x="43688" y="5346"/>
                  </a:lnTo>
                  <a:lnTo>
                    <a:pt x="43878" y="5080"/>
                  </a:lnTo>
                  <a:lnTo>
                    <a:pt x="44678" y="5080"/>
                  </a:lnTo>
                  <a:lnTo>
                    <a:pt x="45339" y="6350"/>
                  </a:lnTo>
                  <a:lnTo>
                    <a:pt x="48006" y="6350"/>
                  </a:lnTo>
                  <a:lnTo>
                    <a:pt x="48336" y="7620"/>
                  </a:lnTo>
                  <a:lnTo>
                    <a:pt x="50482" y="7620"/>
                  </a:lnTo>
                  <a:lnTo>
                    <a:pt x="49669" y="8890"/>
                  </a:lnTo>
                  <a:lnTo>
                    <a:pt x="49961" y="8890"/>
                  </a:lnTo>
                  <a:lnTo>
                    <a:pt x="53924" y="11430"/>
                  </a:lnTo>
                  <a:lnTo>
                    <a:pt x="54127" y="11430"/>
                  </a:lnTo>
                  <a:lnTo>
                    <a:pt x="55029" y="13970"/>
                  </a:lnTo>
                  <a:lnTo>
                    <a:pt x="56578" y="15240"/>
                  </a:lnTo>
                  <a:lnTo>
                    <a:pt x="56095" y="15240"/>
                  </a:lnTo>
                  <a:lnTo>
                    <a:pt x="56502" y="16510"/>
                  </a:lnTo>
                  <a:lnTo>
                    <a:pt x="56172" y="16510"/>
                  </a:lnTo>
                  <a:lnTo>
                    <a:pt x="56197" y="17780"/>
                  </a:lnTo>
                  <a:lnTo>
                    <a:pt x="57391" y="16510"/>
                  </a:lnTo>
                  <a:lnTo>
                    <a:pt x="58293" y="17780"/>
                  </a:lnTo>
                  <a:lnTo>
                    <a:pt x="59258" y="19050"/>
                  </a:lnTo>
                  <a:lnTo>
                    <a:pt x="58585" y="20320"/>
                  </a:lnTo>
                  <a:lnTo>
                    <a:pt x="57658" y="19050"/>
                  </a:lnTo>
                  <a:lnTo>
                    <a:pt x="58407" y="21590"/>
                  </a:lnTo>
                  <a:lnTo>
                    <a:pt x="59016" y="20320"/>
                  </a:lnTo>
                  <a:lnTo>
                    <a:pt x="58572" y="21590"/>
                  </a:lnTo>
                  <a:lnTo>
                    <a:pt x="58902" y="21590"/>
                  </a:lnTo>
                  <a:lnTo>
                    <a:pt x="58051" y="22860"/>
                  </a:lnTo>
                  <a:lnTo>
                    <a:pt x="59550" y="21590"/>
                  </a:lnTo>
                  <a:lnTo>
                    <a:pt x="58572" y="22860"/>
                  </a:lnTo>
                  <a:lnTo>
                    <a:pt x="59613" y="24130"/>
                  </a:lnTo>
                  <a:lnTo>
                    <a:pt x="59105" y="25400"/>
                  </a:lnTo>
                  <a:lnTo>
                    <a:pt x="58267" y="24130"/>
                  </a:lnTo>
                  <a:lnTo>
                    <a:pt x="58991" y="25400"/>
                  </a:lnTo>
                  <a:lnTo>
                    <a:pt x="58928" y="25641"/>
                  </a:lnTo>
                  <a:lnTo>
                    <a:pt x="59105" y="25412"/>
                  </a:lnTo>
                  <a:lnTo>
                    <a:pt x="59829" y="26670"/>
                  </a:lnTo>
                  <a:lnTo>
                    <a:pt x="60299" y="27940"/>
                  </a:lnTo>
                  <a:lnTo>
                    <a:pt x="59067" y="26670"/>
                  </a:lnTo>
                  <a:lnTo>
                    <a:pt x="58534" y="27940"/>
                  </a:lnTo>
                  <a:lnTo>
                    <a:pt x="58966" y="29210"/>
                  </a:lnTo>
                  <a:lnTo>
                    <a:pt x="59969" y="30480"/>
                  </a:lnTo>
                  <a:lnTo>
                    <a:pt x="59436" y="30480"/>
                  </a:lnTo>
                  <a:lnTo>
                    <a:pt x="60375" y="31750"/>
                  </a:lnTo>
                  <a:lnTo>
                    <a:pt x="59258" y="34290"/>
                  </a:lnTo>
                  <a:lnTo>
                    <a:pt x="59728" y="35750"/>
                  </a:lnTo>
                  <a:lnTo>
                    <a:pt x="60083" y="36830"/>
                  </a:lnTo>
                  <a:lnTo>
                    <a:pt x="59956" y="37731"/>
                  </a:lnTo>
                  <a:lnTo>
                    <a:pt x="60655" y="36830"/>
                  </a:lnTo>
                  <a:lnTo>
                    <a:pt x="61239" y="36830"/>
                  </a:lnTo>
                  <a:lnTo>
                    <a:pt x="61823" y="38100"/>
                  </a:lnTo>
                  <a:lnTo>
                    <a:pt x="59994" y="38100"/>
                  </a:lnTo>
                  <a:lnTo>
                    <a:pt x="60528" y="40640"/>
                  </a:lnTo>
                  <a:lnTo>
                    <a:pt x="59969" y="41910"/>
                  </a:lnTo>
                  <a:lnTo>
                    <a:pt x="58889" y="41910"/>
                  </a:lnTo>
                  <a:lnTo>
                    <a:pt x="60198" y="39370"/>
                  </a:lnTo>
                  <a:lnTo>
                    <a:pt x="58953" y="40640"/>
                  </a:lnTo>
                  <a:lnTo>
                    <a:pt x="59220" y="39370"/>
                  </a:lnTo>
                  <a:lnTo>
                    <a:pt x="59677" y="38100"/>
                  </a:lnTo>
                  <a:lnTo>
                    <a:pt x="57823" y="39370"/>
                  </a:lnTo>
                  <a:lnTo>
                    <a:pt x="59893" y="36918"/>
                  </a:lnTo>
                  <a:lnTo>
                    <a:pt x="58026" y="38100"/>
                  </a:lnTo>
                  <a:lnTo>
                    <a:pt x="57315" y="40640"/>
                  </a:lnTo>
                  <a:lnTo>
                    <a:pt x="58013" y="40640"/>
                  </a:lnTo>
                  <a:lnTo>
                    <a:pt x="57251" y="43180"/>
                  </a:lnTo>
                  <a:lnTo>
                    <a:pt x="57708" y="44450"/>
                  </a:lnTo>
                  <a:lnTo>
                    <a:pt x="58127" y="43180"/>
                  </a:lnTo>
                  <a:lnTo>
                    <a:pt x="58585" y="44450"/>
                  </a:lnTo>
                  <a:lnTo>
                    <a:pt x="58813" y="48260"/>
                  </a:lnTo>
                  <a:lnTo>
                    <a:pt x="55384" y="45720"/>
                  </a:lnTo>
                  <a:lnTo>
                    <a:pt x="56159" y="49530"/>
                  </a:lnTo>
                  <a:lnTo>
                    <a:pt x="56667" y="49530"/>
                  </a:lnTo>
                  <a:lnTo>
                    <a:pt x="57873" y="50800"/>
                  </a:lnTo>
                  <a:lnTo>
                    <a:pt x="57708" y="50990"/>
                  </a:lnTo>
                  <a:lnTo>
                    <a:pt x="57708" y="67310"/>
                  </a:lnTo>
                  <a:lnTo>
                    <a:pt x="57099" y="69850"/>
                  </a:lnTo>
                  <a:lnTo>
                    <a:pt x="56756" y="70675"/>
                  </a:lnTo>
                  <a:lnTo>
                    <a:pt x="55816" y="68580"/>
                  </a:lnTo>
                  <a:lnTo>
                    <a:pt x="57124" y="67310"/>
                  </a:lnTo>
                  <a:lnTo>
                    <a:pt x="57708" y="67310"/>
                  </a:lnTo>
                  <a:lnTo>
                    <a:pt x="57708" y="50990"/>
                  </a:lnTo>
                  <a:lnTo>
                    <a:pt x="56718" y="52070"/>
                  </a:lnTo>
                  <a:lnTo>
                    <a:pt x="55740" y="50800"/>
                  </a:lnTo>
                  <a:lnTo>
                    <a:pt x="55003" y="53340"/>
                  </a:lnTo>
                  <a:lnTo>
                    <a:pt x="55486" y="53340"/>
                  </a:lnTo>
                  <a:lnTo>
                    <a:pt x="54178" y="54610"/>
                  </a:lnTo>
                  <a:lnTo>
                    <a:pt x="55283" y="54610"/>
                  </a:lnTo>
                  <a:lnTo>
                    <a:pt x="55714" y="53340"/>
                  </a:lnTo>
                  <a:lnTo>
                    <a:pt x="57035" y="53340"/>
                  </a:lnTo>
                  <a:lnTo>
                    <a:pt x="55600" y="54610"/>
                  </a:lnTo>
                  <a:lnTo>
                    <a:pt x="55829" y="54610"/>
                  </a:lnTo>
                  <a:lnTo>
                    <a:pt x="55486" y="55880"/>
                  </a:lnTo>
                  <a:lnTo>
                    <a:pt x="54406" y="55880"/>
                  </a:lnTo>
                  <a:lnTo>
                    <a:pt x="53873" y="58420"/>
                  </a:lnTo>
                  <a:lnTo>
                    <a:pt x="53797" y="60960"/>
                  </a:lnTo>
                  <a:lnTo>
                    <a:pt x="53606" y="62090"/>
                  </a:lnTo>
                  <a:lnTo>
                    <a:pt x="53606" y="63500"/>
                  </a:lnTo>
                  <a:lnTo>
                    <a:pt x="53479" y="64414"/>
                  </a:lnTo>
                  <a:lnTo>
                    <a:pt x="53479" y="66040"/>
                  </a:lnTo>
                  <a:lnTo>
                    <a:pt x="53365" y="67310"/>
                  </a:lnTo>
                  <a:lnTo>
                    <a:pt x="53225" y="66040"/>
                  </a:lnTo>
                  <a:lnTo>
                    <a:pt x="52832" y="67310"/>
                  </a:lnTo>
                  <a:lnTo>
                    <a:pt x="52590" y="67310"/>
                  </a:lnTo>
                  <a:lnTo>
                    <a:pt x="52908" y="66040"/>
                  </a:lnTo>
                  <a:lnTo>
                    <a:pt x="53225" y="66040"/>
                  </a:lnTo>
                  <a:lnTo>
                    <a:pt x="53479" y="66040"/>
                  </a:lnTo>
                  <a:lnTo>
                    <a:pt x="53479" y="64414"/>
                  </a:lnTo>
                  <a:lnTo>
                    <a:pt x="53428" y="64770"/>
                  </a:lnTo>
                  <a:lnTo>
                    <a:pt x="53606" y="63500"/>
                  </a:lnTo>
                  <a:lnTo>
                    <a:pt x="53606" y="62090"/>
                  </a:lnTo>
                  <a:lnTo>
                    <a:pt x="53149" y="64770"/>
                  </a:lnTo>
                  <a:lnTo>
                    <a:pt x="52895" y="64770"/>
                  </a:lnTo>
                  <a:lnTo>
                    <a:pt x="52717" y="63500"/>
                  </a:lnTo>
                  <a:lnTo>
                    <a:pt x="52222" y="63500"/>
                  </a:lnTo>
                  <a:lnTo>
                    <a:pt x="51689" y="67310"/>
                  </a:lnTo>
                  <a:lnTo>
                    <a:pt x="49860" y="71120"/>
                  </a:lnTo>
                  <a:lnTo>
                    <a:pt x="48272" y="74930"/>
                  </a:lnTo>
                  <a:lnTo>
                    <a:pt x="48755" y="76200"/>
                  </a:lnTo>
                  <a:lnTo>
                    <a:pt x="48768" y="77812"/>
                  </a:lnTo>
                  <a:lnTo>
                    <a:pt x="48653" y="78740"/>
                  </a:lnTo>
                  <a:lnTo>
                    <a:pt x="48031" y="78740"/>
                  </a:lnTo>
                  <a:lnTo>
                    <a:pt x="47904" y="77470"/>
                  </a:lnTo>
                  <a:lnTo>
                    <a:pt x="47929" y="78740"/>
                  </a:lnTo>
                  <a:lnTo>
                    <a:pt x="47879" y="81280"/>
                  </a:lnTo>
                  <a:lnTo>
                    <a:pt x="47625" y="85090"/>
                  </a:lnTo>
                  <a:lnTo>
                    <a:pt x="46075" y="87630"/>
                  </a:lnTo>
                  <a:lnTo>
                    <a:pt x="45935" y="86360"/>
                  </a:lnTo>
                  <a:lnTo>
                    <a:pt x="45097" y="88900"/>
                  </a:lnTo>
                  <a:lnTo>
                    <a:pt x="47193" y="88900"/>
                  </a:lnTo>
                  <a:lnTo>
                    <a:pt x="45935" y="91440"/>
                  </a:lnTo>
                  <a:lnTo>
                    <a:pt x="45859" y="90170"/>
                  </a:lnTo>
                  <a:lnTo>
                    <a:pt x="44513" y="95250"/>
                  </a:lnTo>
                  <a:lnTo>
                    <a:pt x="44411" y="99060"/>
                  </a:lnTo>
                  <a:lnTo>
                    <a:pt x="42633" y="102870"/>
                  </a:lnTo>
                  <a:lnTo>
                    <a:pt x="43853" y="102870"/>
                  </a:lnTo>
                  <a:lnTo>
                    <a:pt x="41478" y="106680"/>
                  </a:lnTo>
                  <a:lnTo>
                    <a:pt x="43319" y="107950"/>
                  </a:lnTo>
                  <a:lnTo>
                    <a:pt x="42252" y="110490"/>
                  </a:lnTo>
                  <a:lnTo>
                    <a:pt x="41910" y="109220"/>
                  </a:lnTo>
                  <a:lnTo>
                    <a:pt x="41135" y="113030"/>
                  </a:lnTo>
                  <a:lnTo>
                    <a:pt x="41033" y="114300"/>
                  </a:lnTo>
                  <a:lnTo>
                    <a:pt x="42240" y="114300"/>
                  </a:lnTo>
                  <a:lnTo>
                    <a:pt x="42405" y="115570"/>
                  </a:lnTo>
                  <a:lnTo>
                    <a:pt x="41452" y="115570"/>
                  </a:lnTo>
                  <a:lnTo>
                    <a:pt x="42418" y="116840"/>
                  </a:lnTo>
                  <a:lnTo>
                    <a:pt x="41300" y="118110"/>
                  </a:lnTo>
                  <a:lnTo>
                    <a:pt x="41579" y="119380"/>
                  </a:lnTo>
                  <a:lnTo>
                    <a:pt x="41592" y="118770"/>
                  </a:lnTo>
                  <a:lnTo>
                    <a:pt x="41605" y="118516"/>
                  </a:lnTo>
                  <a:lnTo>
                    <a:pt x="41617" y="118110"/>
                  </a:lnTo>
                  <a:lnTo>
                    <a:pt x="42252" y="118110"/>
                  </a:lnTo>
                  <a:lnTo>
                    <a:pt x="42697" y="119380"/>
                  </a:lnTo>
                  <a:lnTo>
                    <a:pt x="41833" y="121920"/>
                  </a:lnTo>
                  <a:lnTo>
                    <a:pt x="41363" y="121920"/>
                  </a:lnTo>
                  <a:lnTo>
                    <a:pt x="41744" y="124460"/>
                  </a:lnTo>
                  <a:lnTo>
                    <a:pt x="42456" y="126492"/>
                  </a:lnTo>
                  <a:lnTo>
                    <a:pt x="42951" y="127000"/>
                  </a:lnTo>
                  <a:lnTo>
                    <a:pt x="42557" y="126758"/>
                  </a:lnTo>
                  <a:lnTo>
                    <a:pt x="42633" y="127000"/>
                  </a:lnTo>
                  <a:lnTo>
                    <a:pt x="42240" y="127000"/>
                  </a:lnTo>
                  <a:lnTo>
                    <a:pt x="42151" y="126530"/>
                  </a:lnTo>
                  <a:lnTo>
                    <a:pt x="40767" y="125730"/>
                  </a:lnTo>
                  <a:lnTo>
                    <a:pt x="41922" y="128270"/>
                  </a:lnTo>
                  <a:lnTo>
                    <a:pt x="42100" y="127000"/>
                  </a:lnTo>
                  <a:lnTo>
                    <a:pt x="42506" y="128270"/>
                  </a:lnTo>
                  <a:lnTo>
                    <a:pt x="42697" y="128270"/>
                  </a:lnTo>
                  <a:lnTo>
                    <a:pt x="42278" y="129540"/>
                  </a:lnTo>
                  <a:lnTo>
                    <a:pt x="42646" y="130810"/>
                  </a:lnTo>
                  <a:lnTo>
                    <a:pt x="43205" y="133350"/>
                  </a:lnTo>
                  <a:lnTo>
                    <a:pt x="42506" y="132080"/>
                  </a:lnTo>
                  <a:lnTo>
                    <a:pt x="42900" y="135890"/>
                  </a:lnTo>
                  <a:lnTo>
                    <a:pt x="44094" y="138430"/>
                  </a:lnTo>
                  <a:lnTo>
                    <a:pt x="44856" y="142240"/>
                  </a:lnTo>
                  <a:lnTo>
                    <a:pt x="44881" y="140970"/>
                  </a:lnTo>
                  <a:lnTo>
                    <a:pt x="45618" y="140970"/>
                  </a:lnTo>
                  <a:lnTo>
                    <a:pt x="46050" y="140970"/>
                  </a:lnTo>
                  <a:lnTo>
                    <a:pt x="46253" y="141732"/>
                  </a:lnTo>
                  <a:lnTo>
                    <a:pt x="46659" y="142240"/>
                  </a:lnTo>
                  <a:lnTo>
                    <a:pt x="46837" y="143510"/>
                  </a:lnTo>
                  <a:lnTo>
                    <a:pt x="45745" y="143510"/>
                  </a:lnTo>
                  <a:lnTo>
                    <a:pt x="45262" y="142240"/>
                  </a:lnTo>
                  <a:lnTo>
                    <a:pt x="45961" y="144780"/>
                  </a:lnTo>
                  <a:lnTo>
                    <a:pt x="45808" y="144780"/>
                  </a:lnTo>
                  <a:lnTo>
                    <a:pt x="44704" y="147320"/>
                  </a:lnTo>
                  <a:lnTo>
                    <a:pt x="45707" y="147320"/>
                  </a:lnTo>
                  <a:lnTo>
                    <a:pt x="46507" y="151130"/>
                  </a:lnTo>
                  <a:lnTo>
                    <a:pt x="47167" y="152400"/>
                  </a:lnTo>
                  <a:lnTo>
                    <a:pt x="47752" y="154940"/>
                  </a:lnTo>
                  <a:lnTo>
                    <a:pt x="48615" y="154940"/>
                  </a:lnTo>
                  <a:lnTo>
                    <a:pt x="48628" y="156210"/>
                  </a:lnTo>
                  <a:lnTo>
                    <a:pt x="49479" y="156210"/>
                  </a:lnTo>
                  <a:lnTo>
                    <a:pt x="49618" y="158750"/>
                  </a:lnTo>
                  <a:lnTo>
                    <a:pt x="49403" y="160020"/>
                  </a:lnTo>
                  <a:lnTo>
                    <a:pt x="49961" y="162560"/>
                  </a:lnTo>
                  <a:lnTo>
                    <a:pt x="50723" y="163830"/>
                  </a:lnTo>
                  <a:lnTo>
                    <a:pt x="50774" y="162560"/>
                  </a:lnTo>
                  <a:lnTo>
                    <a:pt x="51422" y="163830"/>
                  </a:lnTo>
                  <a:lnTo>
                    <a:pt x="50723" y="163830"/>
                  </a:lnTo>
                  <a:lnTo>
                    <a:pt x="51244" y="166370"/>
                  </a:lnTo>
                  <a:lnTo>
                    <a:pt x="50444" y="165100"/>
                  </a:lnTo>
                  <a:lnTo>
                    <a:pt x="51346" y="168910"/>
                  </a:lnTo>
                  <a:lnTo>
                    <a:pt x="52705" y="172720"/>
                  </a:lnTo>
                  <a:lnTo>
                    <a:pt x="52946" y="171450"/>
                  </a:lnTo>
                  <a:lnTo>
                    <a:pt x="53568" y="171450"/>
                  </a:lnTo>
                  <a:lnTo>
                    <a:pt x="53289" y="172720"/>
                  </a:lnTo>
                  <a:lnTo>
                    <a:pt x="52781" y="172720"/>
                  </a:lnTo>
                  <a:lnTo>
                    <a:pt x="54851" y="176530"/>
                  </a:lnTo>
                  <a:lnTo>
                    <a:pt x="52311" y="181610"/>
                  </a:lnTo>
                  <a:lnTo>
                    <a:pt x="54381" y="185420"/>
                  </a:lnTo>
                  <a:lnTo>
                    <a:pt x="55651" y="187960"/>
                  </a:lnTo>
                  <a:lnTo>
                    <a:pt x="55778" y="189230"/>
                  </a:lnTo>
                  <a:lnTo>
                    <a:pt x="54914" y="187960"/>
                  </a:lnTo>
                  <a:lnTo>
                    <a:pt x="54622" y="189230"/>
                  </a:lnTo>
                  <a:lnTo>
                    <a:pt x="55575" y="190500"/>
                  </a:lnTo>
                  <a:lnTo>
                    <a:pt x="55803" y="191770"/>
                  </a:lnTo>
                  <a:lnTo>
                    <a:pt x="56184" y="194310"/>
                  </a:lnTo>
                  <a:lnTo>
                    <a:pt x="56464" y="195580"/>
                  </a:lnTo>
                  <a:lnTo>
                    <a:pt x="55930" y="195580"/>
                  </a:lnTo>
                  <a:lnTo>
                    <a:pt x="55854" y="196850"/>
                  </a:lnTo>
                  <a:lnTo>
                    <a:pt x="55587" y="195580"/>
                  </a:lnTo>
                  <a:lnTo>
                    <a:pt x="55587" y="196850"/>
                  </a:lnTo>
                  <a:lnTo>
                    <a:pt x="51600" y="196850"/>
                  </a:lnTo>
                  <a:lnTo>
                    <a:pt x="51930" y="198120"/>
                  </a:lnTo>
                  <a:lnTo>
                    <a:pt x="50927" y="198120"/>
                  </a:lnTo>
                  <a:lnTo>
                    <a:pt x="48171" y="199390"/>
                  </a:lnTo>
                  <a:lnTo>
                    <a:pt x="45161" y="200660"/>
                  </a:lnTo>
                  <a:lnTo>
                    <a:pt x="38785" y="200660"/>
                  </a:lnTo>
                  <a:lnTo>
                    <a:pt x="38925" y="199390"/>
                  </a:lnTo>
                  <a:lnTo>
                    <a:pt x="37896" y="195580"/>
                  </a:lnTo>
                  <a:lnTo>
                    <a:pt x="35496" y="198120"/>
                  </a:lnTo>
                  <a:lnTo>
                    <a:pt x="35521" y="196850"/>
                  </a:lnTo>
                  <a:lnTo>
                    <a:pt x="31064" y="196850"/>
                  </a:lnTo>
                  <a:lnTo>
                    <a:pt x="30327" y="196850"/>
                  </a:lnTo>
                  <a:lnTo>
                    <a:pt x="28968" y="196850"/>
                  </a:lnTo>
                  <a:lnTo>
                    <a:pt x="30492" y="198120"/>
                  </a:lnTo>
                  <a:lnTo>
                    <a:pt x="30124" y="198120"/>
                  </a:lnTo>
                  <a:lnTo>
                    <a:pt x="30645" y="199390"/>
                  </a:lnTo>
                  <a:lnTo>
                    <a:pt x="32181" y="200660"/>
                  </a:lnTo>
                  <a:lnTo>
                    <a:pt x="32689" y="201930"/>
                  </a:lnTo>
                  <a:lnTo>
                    <a:pt x="33261" y="203200"/>
                  </a:lnTo>
                  <a:lnTo>
                    <a:pt x="34340" y="203200"/>
                  </a:lnTo>
                  <a:lnTo>
                    <a:pt x="34239" y="204470"/>
                  </a:lnTo>
                  <a:lnTo>
                    <a:pt x="34518" y="205740"/>
                  </a:lnTo>
                  <a:lnTo>
                    <a:pt x="35445" y="205740"/>
                  </a:lnTo>
                  <a:lnTo>
                    <a:pt x="35458" y="207010"/>
                  </a:lnTo>
                  <a:lnTo>
                    <a:pt x="37528" y="207010"/>
                  </a:lnTo>
                  <a:lnTo>
                    <a:pt x="40081" y="205740"/>
                  </a:lnTo>
                  <a:lnTo>
                    <a:pt x="41465" y="205740"/>
                  </a:lnTo>
                  <a:lnTo>
                    <a:pt x="40195" y="207010"/>
                  </a:lnTo>
                  <a:lnTo>
                    <a:pt x="40741" y="207010"/>
                  </a:lnTo>
                  <a:lnTo>
                    <a:pt x="41490" y="205740"/>
                  </a:lnTo>
                  <a:lnTo>
                    <a:pt x="42938" y="205740"/>
                  </a:lnTo>
                  <a:lnTo>
                    <a:pt x="44894" y="204470"/>
                  </a:lnTo>
                  <a:lnTo>
                    <a:pt x="45110" y="207010"/>
                  </a:lnTo>
                  <a:lnTo>
                    <a:pt x="50101" y="204470"/>
                  </a:lnTo>
                  <a:lnTo>
                    <a:pt x="51981" y="205740"/>
                  </a:lnTo>
                  <a:lnTo>
                    <a:pt x="53505" y="204470"/>
                  </a:lnTo>
                  <a:lnTo>
                    <a:pt x="55143" y="204470"/>
                  </a:lnTo>
                  <a:lnTo>
                    <a:pt x="56857" y="203200"/>
                  </a:lnTo>
                  <a:lnTo>
                    <a:pt x="65798" y="201930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 descr=""/>
            <p:cNvSpPr/>
            <p:nvPr/>
          </p:nvSpPr>
          <p:spPr>
            <a:xfrm>
              <a:off x="4420753" y="3332802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5" h="36829">
                  <a:moveTo>
                    <a:pt x="19291" y="0"/>
                  </a:moveTo>
                  <a:lnTo>
                    <a:pt x="15747" y="1689"/>
                  </a:lnTo>
                  <a:lnTo>
                    <a:pt x="5206" y="4038"/>
                  </a:lnTo>
                  <a:lnTo>
                    <a:pt x="0" y="4330"/>
                  </a:lnTo>
                  <a:lnTo>
                    <a:pt x="2374" y="13347"/>
                  </a:lnTo>
                  <a:lnTo>
                    <a:pt x="7785" y="17906"/>
                  </a:lnTo>
                  <a:lnTo>
                    <a:pt x="11785" y="25184"/>
                  </a:lnTo>
                  <a:lnTo>
                    <a:pt x="13106" y="29654"/>
                  </a:lnTo>
                  <a:lnTo>
                    <a:pt x="20154" y="35432"/>
                  </a:lnTo>
                  <a:lnTo>
                    <a:pt x="31953" y="36779"/>
                  </a:lnTo>
                  <a:lnTo>
                    <a:pt x="29438" y="22618"/>
                  </a:lnTo>
                  <a:lnTo>
                    <a:pt x="25730" y="17233"/>
                  </a:lnTo>
                  <a:lnTo>
                    <a:pt x="22885" y="12001"/>
                  </a:lnTo>
                  <a:lnTo>
                    <a:pt x="24587" y="14185"/>
                  </a:lnTo>
                  <a:lnTo>
                    <a:pt x="28778" y="20523"/>
                  </a:lnTo>
                  <a:lnTo>
                    <a:pt x="31508" y="20954"/>
                  </a:lnTo>
                  <a:lnTo>
                    <a:pt x="30632" y="16395"/>
                  </a:lnTo>
                  <a:lnTo>
                    <a:pt x="29857" y="12992"/>
                  </a:lnTo>
                  <a:lnTo>
                    <a:pt x="28613" y="9931"/>
                  </a:lnTo>
                  <a:lnTo>
                    <a:pt x="26873" y="7353"/>
                  </a:lnTo>
                  <a:lnTo>
                    <a:pt x="19291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 descr=""/>
            <p:cNvSpPr/>
            <p:nvPr/>
          </p:nvSpPr>
          <p:spPr>
            <a:xfrm>
              <a:off x="4420895" y="3333800"/>
              <a:ext cx="31750" cy="34925"/>
            </a:xfrm>
            <a:custGeom>
              <a:avLst/>
              <a:gdLst/>
              <a:ahLst/>
              <a:cxnLst/>
              <a:rect l="l" t="t" r="r" b="b"/>
              <a:pathLst>
                <a:path w="31750" h="34925">
                  <a:moveTo>
                    <a:pt x="825" y="4445"/>
                  </a:moveTo>
                  <a:lnTo>
                    <a:pt x="660" y="4826"/>
                  </a:lnTo>
                  <a:lnTo>
                    <a:pt x="825" y="4445"/>
                  </a:lnTo>
                  <a:close/>
                </a:path>
                <a:path w="31750" h="34925">
                  <a:moveTo>
                    <a:pt x="1016" y="9652"/>
                  </a:moveTo>
                  <a:lnTo>
                    <a:pt x="889" y="9423"/>
                  </a:lnTo>
                  <a:lnTo>
                    <a:pt x="1016" y="9652"/>
                  </a:lnTo>
                  <a:close/>
                </a:path>
                <a:path w="31750" h="34925">
                  <a:moveTo>
                    <a:pt x="1765" y="6985"/>
                  </a:moveTo>
                  <a:lnTo>
                    <a:pt x="1714" y="7112"/>
                  </a:lnTo>
                  <a:lnTo>
                    <a:pt x="1765" y="6985"/>
                  </a:lnTo>
                  <a:close/>
                </a:path>
                <a:path w="31750" h="34925">
                  <a:moveTo>
                    <a:pt x="2349" y="3200"/>
                  </a:moveTo>
                  <a:close/>
                </a:path>
                <a:path w="31750" h="34925">
                  <a:moveTo>
                    <a:pt x="2489" y="3175"/>
                  </a:moveTo>
                  <a:lnTo>
                    <a:pt x="2349" y="3302"/>
                  </a:lnTo>
                  <a:lnTo>
                    <a:pt x="2489" y="3175"/>
                  </a:lnTo>
                  <a:close/>
                </a:path>
                <a:path w="31750" h="34925">
                  <a:moveTo>
                    <a:pt x="3340" y="2679"/>
                  </a:moveTo>
                  <a:close/>
                </a:path>
                <a:path w="31750" h="34925">
                  <a:moveTo>
                    <a:pt x="10782" y="24892"/>
                  </a:moveTo>
                  <a:lnTo>
                    <a:pt x="10731" y="24714"/>
                  </a:lnTo>
                  <a:lnTo>
                    <a:pt x="10718" y="24892"/>
                  </a:lnTo>
                  <a:close/>
                </a:path>
                <a:path w="31750" h="34925">
                  <a:moveTo>
                    <a:pt x="10782" y="21463"/>
                  </a:moveTo>
                  <a:lnTo>
                    <a:pt x="10617" y="21196"/>
                  </a:lnTo>
                  <a:lnTo>
                    <a:pt x="10337" y="20713"/>
                  </a:lnTo>
                  <a:lnTo>
                    <a:pt x="10439" y="21272"/>
                  </a:lnTo>
                  <a:lnTo>
                    <a:pt x="10782" y="21463"/>
                  </a:lnTo>
                  <a:close/>
                </a:path>
                <a:path w="31750" h="34925">
                  <a:moveTo>
                    <a:pt x="13106" y="508"/>
                  </a:moveTo>
                  <a:lnTo>
                    <a:pt x="12979" y="508"/>
                  </a:lnTo>
                  <a:lnTo>
                    <a:pt x="13106" y="508"/>
                  </a:lnTo>
                  <a:close/>
                </a:path>
                <a:path w="31750" h="34925">
                  <a:moveTo>
                    <a:pt x="13271" y="27127"/>
                  </a:moveTo>
                  <a:lnTo>
                    <a:pt x="13004" y="26962"/>
                  </a:lnTo>
                  <a:lnTo>
                    <a:pt x="13271" y="27127"/>
                  </a:lnTo>
                  <a:close/>
                </a:path>
                <a:path w="31750" h="34925">
                  <a:moveTo>
                    <a:pt x="13436" y="508"/>
                  </a:moveTo>
                  <a:lnTo>
                    <a:pt x="13347" y="381"/>
                  </a:lnTo>
                  <a:lnTo>
                    <a:pt x="13055" y="381"/>
                  </a:lnTo>
                  <a:lnTo>
                    <a:pt x="13436" y="508"/>
                  </a:lnTo>
                  <a:close/>
                </a:path>
                <a:path w="31750" h="34925">
                  <a:moveTo>
                    <a:pt x="13804" y="27686"/>
                  </a:moveTo>
                  <a:lnTo>
                    <a:pt x="13512" y="27178"/>
                  </a:lnTo>
                  <a:lnTo>
                    <a:pt x="13360" y="26924"/>
                  </a:lnTo>
                  <a:lnTo>
                    <a:pt x="13182" y="26924"/>
                  </a:lnTo>
                  <a:lnTo>
                    <a:pt x="13373" y="27051"/>
                  </a:lnTo>
                  <a:lnTo>
                    <a:pt x="13385" y="27178"/>
                  </a:lnTo>
                  <a:lnTo>
                    <a:pt x="13538" y="27432"/>
                  </a:lnTo>
                  <a:lnTo>
                    <a:pt x="13804" y="27686"/>
                  </a:lnTo>
                  <a:close/>
                </a:path>
                <a:path w="31750" h="34925">
                  <a:moveTo>
                    <a:pt x="14300" y="28473"/>
                  </a:moveTo>
                  <a:lnTo>
                    <a:pt x="14224" y="28232"/>
                  </a:lnTo>
                  <a:lnTo>
                    <a:pt x="14058" y="28155"/>
                  </a:lnTo>
                  <a:lnTo>
                    <a:pt x="14147" y="28321"/>
                  </a:lnTo>
                  <a:lnTo>
                    <a:pt x="14198" y="28536"/>
                  </a:lnTo>
                  <a:close/>
                </a:path>
                <a:path w="31750" h="34925">
                  <a:moveTo>
                    <a:pt x="15760" y="30708"/>
                  </a:moveTo>
                  <a:close/>
                </a:path>
                <a:path w="31750" h="34925">
                  <a:moveTo>
                    <a:pt x="15913" y="30607"/>
                  </a:moveTo>
                  <a:lnTo>
                    <a:pt x="15722" y="30480"/>
                  </a:lnTo>
                  <a:lnTo>
                    <a:pt x="15748" y="30607"/>
                  </a:lnTo>
                  <a:lnTo>
                    <a:pt x="15875" y="30607"/>
                  </a:lnTo>
                  <a:lnTo>
                    <a:pt x="15875" y="30734"/>
                  </a:lnTo>
                  <a:lnTo>
                    <a:pt x="15913" y="30607"/>
                  </a:lnTo>
                  <a:close/>
                </a:path>
                <a:path w="31750" h="34925">
                  <a:moveTo>
                    <a:pt x="19799" y="558"/>
                  </a:moveTo>
                  <a:close/>
                </a:path>
                <a:path w="31750" h="34925">
                  <a:moveTo>
                    <a:pt x="20104" y="584"/>
                  </a:moveTo>
                  <a:lnTo>
                    <a:pt x="19761" y="254"/>
                  </a:lnTo>
                  <a:lnTo>
                    <a:pt x="19786" y="508"/>
                  </a:lnTo>
                  <a:lnTo>
                    <a:pt x="20104" y="584"/>
                  </a:lnTo>
                  <a:close/>
                </a:path>
                <a:path w="31750" h="34925">
                  <a:moveTo>
                    <a:pt x="20243" y="635"/>
                  </a:moveTo>
                  <a:lnTo>
                    <a:pt x="20104" y="584"/>
                  </a:lnTo>
                  <a:lnTo>
                    <a:pt x="20243" y="635"/>
                  </a:lnTo>
                  <a:close/>
                </a:path>
                <a:path w="31750" h="34925">
                  <a:moveTo>
                    <a:pt x="21424" y="32893"/>
                  </a:moveTo>
                  <a:lnTo>
                    <a:pt x="21285" y="32829"/>
                  </a:lnTo>
                  <a:lnTo>
                    <a:pt x="21424" y="32893"/>
                  </a:lnTo>
                  <a:close/>
                </a:path>
                <a:path w="31750" h="34925">
                  <a:moveTo>
                    <a:pt x="22098" y="32766"/>
                  </a:moveTo>
                  <a:lnTo>
                    <a:pt x="21844" y="32778"/>
                  </a:lnTo>
                  <a:lnTo>
                    <a:pt x="21882" y="32981"/>
                  </a:lnTo>
                  <a:lnTo>
                    <a:pt x="22034" y="32981"/>
                  </a:lnTo>
                  <a:lnTo>
                    <a:pt x="22098" y="32766"/>
                  </a:lnTo>
                  <a:close/>
                </a:path>
                <a:path w="31750" h="34925">
                  <a:moveTo>
                    <a:pt x="23456" y="12903"/>
                  </a:moveTo>
                  <a:lnTo>
                    <a:pt x="23355" y="12763"/>
                  </a:lnTo>
                  <a:lnTo>
                    <a:pt x="23304" y="12636"/>
                  </a:lnTo>
                  <a:lnTo>
                    <a:pt x="23393" y="12915"/>
                  </a:lnTo>
                  <a:close/>
                </a:path>
                <a:path w="31750" h="34925">
                  <a:moveTo>
                    <a:pt x="23533" y="11607"/>
                  </a:moveTo>
                  <a:close/>
                </a:path>
                <a:path w="31750" h="34925">
                  <a:moveTo>
                    <a:pt x="23698" y="11938"/>
                  </a:moveTo>
                  <a:lnTo>
                    <a:pt x="23634" y="11811"/>
                  </a:lnTo>
                  <a:lnTo>
                    <a:pt x="23698" y="11938"/>
                  </a:lnTo>
                  <a:close/>
                </a:path>
                <a:path w="31750" h="34925">
                  <a:moveTo>
                    <a:pt x="23850" y="13309"/>
                  </a:moveTo>
                  <a:lnTo>
                    <a:pt x="23660" y="13081"/>
                  </a:lnTo>
                  <a:lnTo>
                    <a:pt x="23850" y="13309"/>
                  </a:lnTo>
                  <a:close/>
                </a:path>
                <a:path w="31750" h="34925">
                  <a:moveTo>
                    <a:pt x="23863" y="3048"/>
                  </a:moveTo>
                  <a:close/>
                </a:path>
                <a:path w="31750" h="34925">
                  <a:moveTo>
                    <a:pt x="24142" y="34569"/>
                  </a:moveTo>
                  <a:lnTo>
                    <a:pt x="23964" y="34569"/>
                  </a:lnTo>
                  <a:lnTo>
                    <a:pt x="23787" y="34556"/>
                  </a:lnTo>
                  <a:lnTo>
                    <a:pt x="23952" y="34582"/>
                  </a:lnTo>
                  <a:lnTo>
                    <a:pt x="24142" y="34569"/>
                  </a:lnTo>
                  <a:close/>
                </a:path>
                <a:path w="31750" h="34925">
                  <a:moveTo>
                    <a:pt x="24155" y="3238"/>
                  </a:moveTo>
                  <a:lnTo>
                    <a:pt x="24104" y="2794"/>
                  </a:lnTo>
                  <a:lnTo>
                    <a:pt x="23837" y="2540"/>
                  </a:lnTo>
                  <a:lnTo>
                    <a:pt x="24053" y="3022"/>
                  </a:lnTo>
                  <a:lnTo>
                    <a:pt x="24155" y="3238"/>
                  </a:lnTo>
                  <a:close/>
                </a:path>
                <a:path w="31750" h="34925">
                  <a:moveTo>
                    <a:pt x="24257" y="3302"/>
                  </a:moveTo>
                  <a:lnTo>
                    <a:pt x="24079" y="3175"/>
                  </a:lnTo>
                  <a:lnTo>
                    <a:pt x="23888" y="3048"/>
                  </a:lnTo>
                  <a:lnTo>
                    <a:pt x="24053" y="3302"/>
                  </a:lnTo>
                  <a:lnTo>
                    <a:pt x="24155" y="3429"/>
                  </a:lnTo>
                  <a:lnTo>
                    <a:pt x="24257" y="3302"/>
                  </a:lnTo>
                  <a:close/>
                </a:path>
                <a:path w="31750" h="34925">
                  <a:moveTo>
                    <a:pt x="24803" y="3454"/>
                  </a:moveTo>
                  <a:lnTo>
                    <a:pt x="24371" y="3073"/>
                  </a:lnTo>
                  <a:lnTo>
                    <a:pt x="24384" y="3225"/>
                  </a:lnTo>
                  <a:lnTo>
                    <a:pt x="24803" y="3454"/>
                  </a:lnTo>
                  <a:close/>
                </a:path>
                <a:path w="31750" h="34925">
                  <a:moveTo>
                    <a:pt x="25082" y="14478"/>
                  </a:moveTo>
                  <a:close/>
                </a:path>
                <a:path w="31750" h="34925">
                  <a:moveTo>
                    <a:pt x="25095" y="13271"/>
                  </a:moveTo>
                  <a:lnTo>
                    <a:pt x="24930" y="13195"/>
                  </a:lnTo>
                  <a:lnTo>
                    <a:pt x="25095" y="13271"/>
                  </a:lnTo>
                  <a:close/>
                </a:path>
                <a:path w="31750" h="34925">
                  <a:moveTo>
                    <a:pt x="25107" y="16306"/>
                  </a:moveTo>
                  <a:lnTo>
                    <a:pt x="25031" y="16103"/>
                  </a:lnTo>
                  <a:lnTo>
                    <a:pt x="25107" y="16306"/>
                  </a:lnTo>
                  <a:close/>
                </a:path>
                <a:path w="31750" h="34925">
                  <a:moveTo>
                    <a:pt x="25527" y="16891"/>
                  </a:moveTo>
                  <a:lnTo>
                    <a:pt x="25400" y="16662"/>
                  </a:lnTo>
                  <a:lnTo>
                    <a:pt x="25501" y="16891"/>
                  </a:lnTo>
                  <a:close/>
                </a:path>
                <a:path w="31750" h="34925">
                  <a:moveTo>
                    <a:pt x="25577" y="16764"/>
                  </a:moveTo>
                  <a:lnTo>
                    <a:pt x="25349" y="16560"/>
                  </a:lnTo>
                  <a:lnTo>
                    <a:pt x="25463" y="16764"/>
                  </a:lnTo>
                  <a:close/>
                </a:path>
                <a:path w="31750" h="34925">
                  <a:moveTo>
                    <a:pt x="26847" y="17653"/>
                  </a:moveTo>
                  <a:lnTo>
                    <a:pt x="26771" y="17145"/>
                  </a:lnTo>
                  <a:lnTo>
                    <a:pt x="26847" y="17653"/>
                  </a:lnTo>
                  <a:close/>
                </a:path>
                <a:path w="31750" h="34925">
                  <a:moveTo>
                    <a:pt x="26873" y="19875"/>
                  </a:moveTo>
                  <a:lnTo>
                    <a:pt x="26708" y="19634"/>
                  </a:lnTo>
                  <a:lnTo>
                    <a:pt x="26873" y="19875"/>
                  </a:lnTo>
                  <a:close/>
                </a:path>
                <a:path w="31750" h="34925">
                  <a:moveTo>
                    <a:pt x="27038" y="5588"/>
                  </a:moveTo>
                  <a:lnTo>
                    <a:pt x="26720" y="5207"/>
                  </a:lnTo>
                  <a:lnTo>
                    <a:pt x="26758" y="5384"/>
                  </a:lnTo>
                  <a:lnTo>
                    <a:pt x="27038" y="5588"/>
                  </a:lnTo>
                  <a:close/>
                </a:path>
                <a:path w="31750" h="34925">
                  <a:moveTo>
                    <a:pt x="27063" y="17818"/>
                  </a:moveTo>
                  <a:lnTo>
                    <a:pt x="27038" y="17564"/>
                  </a:lnTo>
                  <a:lnTo>
                    <a:pt x="26860" y="17538"/>
                  </a:lnTo>
                  <a:lnTo>
                    <a:pt x="27063" y="17818"/>
                  </a:lnTo>
                  <a:close/>
                </a:path>
                <a:path w="31750" h="34925">
                  <a:moveTo>
                    <a:pt x="27089" y="32588"/>
                  </a:moveTo>
                  <a:close/>
                </a:path>
                <a:path w="31750" h="34925">
                  <a:moveTo>
                    <a:pt x="27101" y="19761"/>
                  </a:moveTo>
                  <a:lnTo>
                    <a:pt x="26936" y="19685"/>
                  </a:lnTo>
                  <a:lnTo>
                    <a:pt x="27089" y="19939"/>
                  </a:lnTo>
                  <a:lnTo>
                    <a:pt x="27101" y="19761"/>
                  </a:lnTo>
                  <a:close/>
                </a:path>
                <a:path w="31750" h="34925">
                  <a:moveTo>
                    <a:pt x="27190" y="16040"/>
                  </a:moveTo>
                  <a:lnTo>
                    <a:pt x="26987" y="16065"/>
                  </a:lnTo>
                  <a:lnTo>
                    <a:pt x="27114" y="16141"/>
                  </a:lnTo>
                  <a:close/>
                </a:path>
                <a:path w="31750" h="34925">
                  <a:moveTo>
                    <a:pt x="27711" y="16713"/>
                  </a:moveTo>
                  <a:lnTo>
                    <a:pt x="27559" y="16433"/>
                  </a:lnTo>
                  <a:lnTo>
                    <a:pt x="27419" y="16319"/>
                  </a:lnTo>
                  <a:lnTo>
                    <a:pt x="27482" y="16510"/>
                  </a:lnTo>
                  <a:lnTo>
                    <a:pt x="27711" y="16713"/>
                  </a:lnTo>
                  <a:close/>
                </a:path>
                <a:path w="31750" h="34925">
                  <a:moveTo>
                    <a:pt x="27889" y="17399"/>
                  </a:moveTo>
                  <a:lnTo>
                    <a:pt x="27762" y="17018"/>
                  </a:lnTo>
                  <a:lnTo>
                    <a:pt x="27889" y="17399"/>
                  </a:lnTo>
                  <a:close/>
                </a:path>
                <a:path w="31750" h="34925">
                  <a:moveTo>
                    <a:pt x="27990" y="32385"/>
                  </a:moveTo>
                  <a:lnTo>
                    <a:pt x="27762" y="32512"/>
                  </a:lnTo>
                  <a:lnTo>
                    <a:pt x="27990" y="32423"/>
                  </a:lnTo>
                  <a:close/>
                </a:path>
                <a:path w="31750" h="34925">
                  <a:moveTo>
                    <a:pt x="28067" y="22098"/>
                  </a:moveTo>
                  <a:lnTo>
                    <a:pt x="27990" y="21971"/>
                  </a:lnTo>
                  <a:lnTo>
                    <a:pt x="27978" y="22098"/>
                  </a:lnTo>
                  <a:close/>
                </a:path>
                <a:path w="31750" h="34925">
                  <a:moveTo>
                    <a:pt x="28105" y="18669"/>
                  </a:moveTo>
                  <a:lnTo>
                    <a:pt x="27940" y="18440"/>
                  </a:lnTo>
                  <a:lnTo>
                    <a:pt x="27813" y="18542"/>
                  </a:lnTo>
                  <a:lnTo>
                    <a:pt x="28105" y="18669"/>
                  </a:lnTo>
                  <a:close/>
                </a:path>
                <a:path w="31750" h="34925">
                  <a:moveTo>
                    <a:pt x="28130" y="7112"/>
                  </a:moveTo>
                  <a:lnTo>
                    <a:pt x="27978" y="7239"/>
                  </a:lnTo>
                  <a:lnTo>
                    <a:pt x="27571" y="6604"/>
                  </a:lnTo>
                  <a:lnTo>
                    <a:pt x="27520" y="6858"/>
                  </a:lnTo>
                  <a:lnTo>
                    <a:pt x="27914" y="7239"/>
                  </a:lnTo>
                  <a:lnTo>
                    <a:pt x="28016" y="7366"/>
                  </a:lnTo>
                  <a:lnTo>
                    <a:pt x="28079" y="7239"/>
                  </a:lnTo>
                  <a:lnTo>
                    <a:pt x="28130" y="7112"/>
                  </a:lnTo>
                  <a:close/>
                </a:path>
                <a:path w="31750" h="34925">
                  <a:moveTo>
                    <a:pt x="28206" y="17653"/>
                  </a:moveTo>
                  <a:lnTo>
                    <a:pt x="28079" y="17653"/>
                  </a:lnTo>
                  <a:lnTo>
                    <a:pt x="28206" y="17653"/>
                  </a:lnTo>
                  <a:close/>
                </a:path>
                <a:path w="31750" h="34925">
                  <a:moveTo>
                    <a:pt x="28257" y="22199"/>
                  </a:moveTo>
                  <a:close/>
                </a:path>
                <a:path w="31750" h="34925">
                  <a:moveTo>
                    <a:pt x="28321" y="22987"/>
                  </a:moveTo>
                  <a:lnTo>
                    <a:pt x="28270" y="22821"/>
                  </a:lnTo>
                  <a:lnTo>
                    <a:pt x="28143" y="22733"/>
                  </a:lnTo>
                  <a:lnTo>
                    <a:pt x="28321" y="22987"/>
                  </a:lnTo>
                  <a:close/>
                </a:path>
                <a:path w="31750" h="34925">
                  <a:moveTo>
                    <a:pt x="28397" y="18034"/>
                  </a:moveTo>
                  <a:lnTo>
                    <a:pt x="28130" y="17767"/>
                  </a:lnTo>
                  <a:lnTo>
                    <a:pt x="28219" y="17907"/>
                  </a:lnTo>
                  <a:lnTo>
                    <a:pt x="28397" y="18034"/>
                  </a:lnTo>
                  <a:close/>
                </a:path>
                <a:path w="31750" h="34925">
                  <a:moveTo>
                    <a:pt x="28663" y="21234"/>
                  </a:moveTo>
                  <a:lnTo>
                    <a:pt x="28625" y="21107"/>
                  </a:lnTo>
                  <a:lnTo>
                    <a:pt x="28486" y="21031"/>
                  </a:lnTo>
                  <a:lnTo>
                    <a:pt x="28613" y="21158"/>
                  </a:lnTo>
                  <a:close/>
                </a:path>
                <a:path w="31750" h="34925">
                  <a:moveTo>
                    <a:pt x="28663" y="8356"/>
                  </a:moveTo>
                  <a:close/>
                </a:path>
                <a:path w="31750" h="34925">
                  <a:moveTo>
                    <a:pt x="28702" y="23964"/>
                  </a:moveTo>
                  <a:close/>
                </a:path>
                <a:path w="31750" h="34925">
                  <a:moveTo>
                    <a:pt x="28816" y="21590"/>
                  </a:moveTo>
                  <a:lnTo>
                    <a:pt x="28790" y="21437"/>
                  </a:lnTo>
                  <a:lnTo>
                    <a:pt x="28663" y="21247"/>
                  </a:lnTo>
                  <a:lnTo>
                    <a:pt x="28740" y="21488"/>
                  </a:lnTo>
                  <a:close/>
                </a:path>
                <a:path w="31750" h="34925">
                  <a:moveTo>
                    <a:pt x="28956" y="18300"/>
                  </a:moveTo>
                  <a:lnTo>
                    <a:pt x="28587" y="17868"/>
                  </a:lnTo>
                  <a:lnTo>
                    <a:pt x="28956" y="18300"/>
                  </a:lnTo>
                  <a:close/>
                </a:path>
                <a:path w="31750" h="34925">
                  <a:moveTo>
                    <a:pt x="29095" y="18402"/>
                  </a:moveTo>
                  <a:lnTo>
                    <a:pt x="29006" y="18186"/>
                  </a:lnTo>
                  <a:lnTo>
                    <a:pt x="28905" y="18021"/>
                  </a:lnTo>
                  <a:lnTo>
                    <a:pt x="28994" y="18300"/>
                  </a:lnTo>
                  <a:close/>
                </a:path>
                <a:path w="31750" h="34925">
                  <a:moveTo>
                    <a:pt x="29095" y="18186"/>
                  </a:moveTo>
                  <a:lnTo>
                    <a:pt x="28727" y="17551"/>
                  </a:lnTo>
                  <a:lnTo>
                    <a:pt x="28943" y="18059"/>
                  </a:lnTo>
                  <a:lnTo>
                    <a:pt x="29095" y="18186"/>
                  </a:lnTo>
                  <a:close/>
                </a:path>
                <a:path w="31750" h="34925">
                  <a:moveTo>
                    <a:pt x="29222" y="25400"/>
                  </a:moveTo>
                  <a:lnTo>
                    <a:pt x="28930" y="25146"/>
                  </a:lnTo>
                  <a:lnTo>
                    <a:pt x="29121" y="25400"/>
                  </a:lnTo>
                  <a:close/>
                </a:path>
                <a:path w="31750" h="34925">
                  <a:moveTo>
                    <a:pt x="29222" y="24892"/>
                  </a:moveTo>
                  <a:lnTo>
                    <a:pt x="28943" y="24638"/>
                  </a:lnTo>
                  <a:lnTo>
                    <a:pt x="29108" y="24892"/>
                  </a:lnTo>
                  <a:close/>
                </a:path>
                <a:path w="31750" h="34925">
                  <a:moveTo>
                    <a:pt x="29248" y="22352"/>
                  </a:moveTo>
                  <a:lnTo>
                    <a:pt x="28917" y="21590"/>
                  </a:lnTo>
                  <a:lnTo>
                    <a:pt x="29006" y="22098"/>
                  </a:lnTo>
                  <a:lnTo>
                    <a:pt x="29248" y="22352"/>
                  </a:lnTo>
                  <a:close/>
                </a:path>
                <a:path w="31750" h="34925">
                  <a:moveTo>
                    <a:pt x="29375" y="27165"/>
                  </a:moveTo>
                  <a:close/>
                </a:path>
                <a:path w="31750" h="34925">
                  <a:moveTo>
                    <a:pt x="30111" y="29337"/>
                  </a:moveTo>
                  <a:close/>
                </a:path>
                <a:path w="31750" h="34925">
                  <a:moveTo>
                    <a:pt x="30187" y="10960"/>
                  </a:moveTo>
                  <a:close/>
                </a:path>
                <a:path w="31750" h="34925">
                  <a:moveTo>
                    <a:pt x="30594" y="12700"/>
                  </a:moveTo>
                  <a:lnTo>
                    <a:pt x="30530" y="12573"/>
                  </a:lnTo>
                  <a:lnTo>
                    <a:pt x="30594" y="12700"/>
                  </a:lnTo>
                  <a:close/>
                </a:path>
                <a:path w="31750" h="34925">
                  <a:moveTo>
                    <a:pt x="30784" y="13462"/>
                  </a:moveTo>
                  <a:lnTo>
                    <a:pt x="30772" y="13208"/>
                  </a:lnTo>
                  <a:lnTo>
                    <a:pt x="30759" y="13081"/>
                  </a:lnTo>
                  <a:lnTo>
                    <a:pt x="30581" y="12954"/>
                  </a:lnTo>
                  <a:lnTo>
                    <a:pt x="30581" y="13258"/>
                  </a:lnTo>
                  <a:lnTo>
                    <a:pt x="30784" y="13462"/>
                  </a:lnTo>
                  <a:close/>
                </a:path>
                <a:path w="31750" h="34925">
                  <a:moveTo>
                    <a:pt x="31026" y="30353"/>
                  </a:moveTo>
                  <a:lnTo>
                    <a:pt x="29667" y="30353"/>
                  </a:lnTo>
                  <a:lnTo>
                    <a:pt x="29489" y="30353"/>
                  </a:lnTo>
                  <a:lnTo>
                    <a:pt x="29438" y="30734"/>
                  </a:lnTo>
                  <a:lnTo>
                    <a:pt x="29235" y="30734"/>
                  </a:lnTo>
                  <a:lnTo>
                    <a:pt x="29083" y="31115"/>
                  </a:lnTo>
                  <a:lnTo>
                    <a:pt x="29260" y="31115"/>
                  </a:lnTo>
                  <a:lnTo>
                    <a:pt x="29210" y="31369"/>
                  </a:lnTo>
                  <a:lnTo>
                    <a:pt x="29362" y="31115"/>
                  </a:lnTo>
                  <a:lnTo>
                    <a:pt x="29438" y="30988"/>
                  </a:lnTo>
                  <a:lnTo>
                    <a:pt x="29464" y="31242"/>
                  </a:lnTo>
                  <a:lnTo>
                    <a:pt x="29603" y="30708"/>
                  </a:lnTo>
                  <a:lnTo>
                    <a:pt x="29692" y="30835"/>
                  </a:lnTo>
                  <a:lnTo>
                    <a:pt x="29832" y="30734"/>
                  </a:lnTo>
                  <a:lnTo>
                    <a:pt x="29692" y="30861"/>
                  </a:lnTo>
                  <a:lnTo>
                    <a:pt x="29654" y="31496"/>
                  </a:lnTo>
                  <a:lnTo>
                    <a:pt x="29273" y="31623"/>
                  </a:lnTo>
                  <a:lnTo>
                    <a:pt x="28994" y="31369"/>
                  </a:lnTo>
                  <a:lnTo>
                    <a:pt x="28575" y="31750"/>
                  </a:lnTo>
                  <a:lnTo>
                    <a:pt x="28473" y="32258"/>
                  </a:lnTo>
                  <a:lnTo>
                    <a:pt x="27990" y="32423"/>
                  </a:lnTo>
                  <a:lnTo>
                    <a:pt x="27978" y="32639"/>
                  </a:lnTo>
                  <a:lnTo>
                    <a:pt x="27597" y="32639"/>
                  </a:lnTo>
                  <a:lnTo>
                    <a:pt x="27406" y="32766"/>
                  </a:lnTo>
                  <a:lnTo>
                    <a:pt x="27381" y="32639"/>
                  </a:lnTo>
                  <a:lnTo>
                    <a:pt x="27228" y="32766"/>
                  </a:lnTo>
                  <a:lnTo>
                    <a:pt x="27089" y="32639"/>
                  </a:lnTo>
                  <a:lnTo>
                    <a:pt x="27139" y="32766"/>
                  </a:lnTo>
                  <a:lnTo>
                    <a:pt x="26581" y="32766"/>
                  </a:lnTo>
                  <a:lnTo>
                    <a:pt x="26568" y="33020"/>
                  </a:lnTo>
                  <a:lnTo>
                    <a:pt x="25590" y="33020"/>
                  </a:lnTo>
                  <a:lnTo>
                    <a:pt x="25565" y="33401"/>
                  </a:lnTo>
                  <a:lnTo>
                    <a:pt x="24942" y="33401"/>
                  </a:lnTo>
                  <a:lnTo>
                    <a:pt x="25107" y="33274"/>
                  </a:lnTo>
                  <a:lnTo>
                    <a:pt x="24841" y="33274"/>
                  </a:lnTo>
                  <a:lnTo>
                    <a:pt x="25222" y="33147"/>
                  </a:lnTo>
                  <a:lnTo>
                    <a:pt x="24726" y="33147"/>
                  </a:lnTo>
                  <a:lnTo>
                    <a:pt x="24295" y="33401"/>
                  </a:lnTo>
                  <a:lnTo>
                    <a:pt x="24104" y="33274"/>
                  </a:lnTo>
                  <a:lnTo>
                    <a:pt x="23990" y="33401"/>
                  </a:lnTo>
                  <a:lnTo>
                    <a:pt x="23393" y="33401"/>
                  </a:lnTo>
                  <a:lnTo>
                    <a:pt x="23583" y="33528"/>
                  </a:lnTo>
                  <a:lnTo>
                    <a:pt x="22987" y="33147"/>
                  </a:lnTo>
                  <a:lnTo>
                    <a:pt x="21805" y="33401"/>
                  </a:lnTo>
                  <a:lnTo>
                    <a:pt x="21323" y="32893"/>
                  </a:lnTo>
                  <a:lnTo>
                    <a:pt x="20345" y="32766"/>
                  </a:lnTo>
                  <a:lnTo>
                    <a:pt x="19951" y="32639"/>
                  </a:lnTo>
                  <a:lnTo>
                    <a:pt x="19545" y="32385"/>
                  </a:lnTo>
                  <a:lnTo>
                    <a:pt x="19608" y="32893"/>
                  </a:lnTo>
                  <a:lnTo>
                    <a:pt x="19037" y="32512"/>
                  </a:lnTo>
                  <a:lnTo>
                    <a:pt x="18796" y="32258"/>
                  </a:lnTo>
                  <a:lnTo>
                    <a:pt x="19392" y="32639"/>
                  </a:lnTo>
                  <a:lnTo>
                    <a:pt x="19316" y="32512"/>
                  </a:lnTo>
                  <a:lnTo>
                    <a:pt x="19278" y="32004"/>
                  </a:lnTo>
                  <a:lnTo>
                    <a:pt x="18491" y="32258"/>
                  </a:lnTo>
                  <a:lnTo>
                    <a:pt x="18300" y="32004"/>
                  </a:lnTo>
                  <a:lnTo>
                    <a:pt x="18300" y="31877"/>
                  </a:lnTo>
                  <a:lnTo>
                    <a:pt x="18059" y="31623"/>
                  </a:lnTo>
                  <a:lnTo>
                    <a:pt x="17526" y="31623"/>
                  </a:lnTo>
                  <a:lnTo>
                    <a:pt x="17068" y="31369"/>
                  </a:lnTo>
                  <a:lnTo>
                    <a:pt x="17106" y="31242"/>
                  </a:lnTo>
                  <a:lnTo>
                    <a:pt x="16687" y="31369"/>
                  </a:lnTo>
                  <a:lnTo>
                    <a:pt x="16078" y="30988"/>
                  </a:lnTo>
                  <a:lnTo>
                    <a:pt x="15938" y="30861"/>
                  </a:lnTo>
                  <a:lnTo>
                    <a:pt x="15760" y="30708"/>
                  </a:lnTo>
                  <a:lnTo>
                    <a:pt x="15786" y="30861"/>
                  </a:lnTo>
                  <a:lnTo>
                    <a:pt x="15417" y="30607"/>
                  </a:lnTo>
                  <a:lnTo>
                    <a:pt x="15354" y="30353"/>
                  </a:lnTo>
                  <a:lnTo>
                    <a:pt x="15278" y="30226"/>
                  </a:lnTo>
                  <a:lnTo>
                    <a:pt x="15290" y="29972"/>
                  </a:lnTo>
                  <a:lnTo>
                    <a:pt x="15582" y="30226"/>
                  </a:lnTo>
                  <a:lnTo>
                    <a:pt x="15595" y="29972"/>
                  </a:lnTo>
                  <a:lnTo>
                    <a:pt x="15201" y="29845"/>
                  </a:lnTo>
                  <a:lnTo>
                    <a:pt x="15176" y="29591"/>
                  </a:lnTo>
                  <a:lnTo>
                    <a:pt x="14859" y="29210"/>
                  </a:lnTo>
                  <a:lnTo>
                    <a:pt x="14744" y="29083"/>
                  </a:lnTo>
                  <a:lnTo>
                    <a:pt x="14528" y="29210"/>
                  </a:lnTo>
                  <a:lnTo>
                    <a:pt x="14236" y="28829"/>
                  </a:lnTo>
                  <a:lnTo>
                    <a:pt x="14135" y="28702"/>
                  </a:lnTo>
                  <a:lnTo>
                    <a:pt x="14109" y="28829"/>
                  </a:lnTo>
                  <a:lnTo>
                    <a:pt x="13690" y="28575"/>
                  </a:lnTo>
                  <a:lnTo>
                    <a:pt x="14046" y="28448"/>
                  </a:lnTo>
                  <a:lnTo>
                    <a:pt x="13677" y="28194"/>
                  </a:lnTo>
                  <a:lnTo>
                    <a:pt x="13830" y="27940"/>
                  </a:lnTo>
                  <a:lnTo>
                    <a:pt x="13157" y="27305"/>
                  </a:lnTo>
                  <a:lnTo>
                    <a:pt x="12928" y="26962"/>
                  </a:lnTo>
                  <a:lnTo>
                    <a:pt x="12852" y="26758"/>
                  </a:lnTo>
                  <a:lnTo>
                    <a:pt x="12725" y="26543"/>
                  </a:lnTo>
                  <a:lnTo>
                    <a:pt x="12560" y="26162"/>
                  </a:lnTo>
                  <a:lnTo>
                    <a:pt x="13030" y="26035"/>
                  </a:lnTo>
                  <a:lnTo>
                    <a:pt x="12179" y="25019"/>
                  </a:lnTo>
                  <a:lnTo>
                    <a:pt x="12217" y="24511"/>
                  </a:lnTo>
                  <a:lnTo>
                    <a:pt x="12268" y="24384"/>
                  </a:lnTo>
                  <a:lnTo>
                    <a:pt x="11709" y="23622"/>
                  </a:lnTo>
                  <a:lnTo>
                    <a:pt x="11582" y="22821"/>
                  </a:lnTo>
                  <a:lnTo>
                    <a:pt x="11315" y="22225"/>
                  </a:lnTo>
                  <a:lnTo>
                    <a:pt x="11061" y="21717"/>
                  </a:lnTo>
                  <a:lnTo>
                    <a:pt x="10896" y="22225"/>
                  </a:lnTo>
                  <a:lnTo>
                    <a:pt x="10909" y="21717"/>
                  </a:lnTo>
                  <a:lnTo>
                    <a:pt x="10909" y="21463"/>
                  </a:lnTo>
                  <a:lnTo>
                    <a:pt x="10591" y="21717"/>
                  </a:lnTo>
                  <a:lnTo>
                    <a:pt x="10528" y="21590"/>
                  </a:lnTo>
                  <a:lnTo>
                    <a:pt x="10426" y="21336"/>
                  </a:lnTo>
                  <a:lnTo>
                    <a:pt x="10312" y="20828"/>
                  </a:lnTo>
                  <a:lnTo>
                    <a:pt x="10312" y="20447"/>
                  </a:lnTo>
                  <a:lnTo>
                    <a:pt x="10452" y="20701"/>
                  </a:lnTo>
                  <a:lnTo>
                    <a:pt x="10312" y="20320"/>
                  </a:lnTo>
                  <a:lnTo>
                    <a:pt x="10248" y="20193"/>
                  </a:lnTo>
                  <a:lnTo>
                    <a:pt x="10541" y="20320"/>
                  </a:lnTo>
                  <a:lnTo>
                    <a:pt x="10502" y="20193"/>
                  </a:lnTo>
                  <a:lnTo>
                    <a:pt x="10464" y="20066"/>
                  </a:lnTo>
                  <a:lnTo>
                    <a:pt x="10426" y="19939"/>
                  </a:lnTo>
                  <a:lnTo>
                    <a:pt x="10350" y="20066"/>
                  </a:lnTo>
                  <a:lnTo>
                    <a:pt x="10172" y="19939"/>
                  </a:lnTo>
                  <a:lnTo>
                    <a:pt x="10020" y="19558"/>
                  </a:lnTo>
                  <a:lnTo>
                    <a:pt x="10109" y="20066"/>
                  </a:lnTo>
                  <a:lnTo>
                    <a:pt x="9512" y="19558"/>
                  </a:lnTo>
                  <a:lnTo>
                    <a:pt x="10020" y="19304"/>
                  </a:lnTo>
                  <a:lnTo>
                    <a:pt x="9398" y="18808"/>
                  </a:lnTo>
                  <a:lnTo>
                    <a:pt x="9626" y="18923"/>
                  </a:lnTo>
                  <a:lnTo>
                    <a:pt x="9486" y="18796"/>
                  </a:lnTo>
                  <a:lnTo>
                    <a:pt x="9334" y="18669"/>
                  </a:lnTo>
                  <a:lnTo>
                    <a:pt x="8737" y="17653"/>
                  </a:lnTo>
                  <a:lnTo>
                    <a:pt x="8255" y="17526"/>
                  </a:lnTo>
                  <a:lnTo>
                    <a:pt x="8267" y="17399"/>
                  </a:lnTo>
                  <a:lnTo>
                    <a:pt x="8394" y="17399"/>
                  </a:lnTo>
                  <a:lnTo>
                    <a:pt x="7835" y="16637"/>
                  </a:lnTo>
                  <a:lnTo>
                    <a:pt x="7010" y="16129"/>
                  </a:lnTo>
                  <a:lnTo>
                    <a:pt x="6794" y="16002"/>
                  </a:lnTo>
                  <a:lnTo>
                    <a:pt x="6540" y="15494"/>
                  </a:lnTo>
                  <a:lnTo>
                    <a:pt x="6591" y="15367"/>
                  </a:lnTo>
                  <a:lnTo>
                    <a:pt x="6464" y="15240"/>
                  </a:lnTo>
                  <a:lnTo>
                    <a:pt x="6261" y="15240"/>
                  </a:lnTo>
                  <a:lnTo>
                    <a:pt x="6235" y="15113"/>
                  </a:lnTo>
                  <a:lnTo>
                    <a:pt x="4635" y="15113"/>
                  </a:lnTo>
                  <a:lnTo>
                    <a:pt x="4546" y="15240"/>
                  </a:lnTo>
                  <a:lnTo>
                    <a:pt x="4978" y="15748"/>
                  </a:lnTo>
                  <a:lnTo>
                    <a:pt x="5689" y="16383"/>
                  </a:lnTo>
                  <a:lnTo>
                    <a:pt x="5613" y="16129"/>
                  </a:lnTo>
                  <a:lnTo>
                    <a:pt x="5829" y="16256"/>
                  </a:lnTo>
                  <a:lnTo>
                    <a:pt x="5905" y="16510"/>
                  </a:lnTo>
                  <a:lnTo>
                    <a:pt x="6667" y="17145"/>
                  </a:lnTo>
                  <a:lnTo>
                    <a:pt x="7010" y="18808"/>
                  </a:lnTo>
                  <a:lnTo>
                    <a:pt x="7721" y="19177"/>
                  </a:lnTo>
                  <a:lnTo>
                    <a:pt x="8369" y="19812"/>
                  </a:lnTo>
                  <a:lnTo>
                    <a:pt x="8585" y="20066"/>
                  </a:lnTo>
                  <a:lnTo>
                    <a:pt x="8128" y="19685"/>
                  </a:lnTo>
                  <a:lnTo>
                    <a:pt x="8229" y="19939"/>
                  </a:lnTo>
                  <a:lnTo>
                    <a:pt x="8966" y="20574"/>
                  </a:lnTo>
                  <a:lnTo>
                    <a:pt x="9080" y="21336"/>
                  </a:lnTo>
                  <a:lnTo>
                    <a:pt x="9398" y="21717"/>
                  </a:lnTo>
                  <a:lnTo>
                    <a:pt x="9474" y="22606"/>
                  </a:lnTo>
                  <a:lnTo>
                    <a:pt x="10464" y="23749"/>
                  </a:lnTo>
                  <a:lnTo>
                    <a:pt x="10541" y="24638"/>
                  </a:lnTo>
                  <a:lnTo>
                    <a:pt x="10617" y="24511"/>
                  </a:lnTo>
                  <a:lnTo>
                    <a:pt x="10807" y="24638"/>
                  </a:lnTo>
                  <a:lnTo>
                    <a:pt x="11696" y="26416"/>
                  </a:lnTo>
                  <a:lnTo>
                    <a:pt x="12204" y="28194"/>
                  </a:lnTo>
                  <a:lnTo>
                    <a:pt x="12331" y="28448"/>
                  </a:lnTo>
                  <a:lnTo>
                    <a:pt x="13830" y="30607"/>
                  </a:lnTo>
                  <a:lnTo>
                    <a:pt x="14071" y="29972"/>
                  </a:lnTo>
                  <a:lnTo>
                    <a:pt x="14490" y="30861"/>
                  </a:lnTo>
                  <a:lnTo>
                    <a:pt x="14160" y="30734"/>
                  </a:lnTo>
                  <a:lnTo>
                    <a:pt x="16573" y="32766"/>
                  </a:lnTo>
                  <a:lnTo>
                    <a:pt x="17970" y="33147"/>
                  </a:lnTo>
                  <a:lnTo>
                    <a:pt x="17716" y="33147"/>
                  </a:lnTo>
                  <a:lnTo>
                    <a:pt x="17932" y="33401"/>
                  </a:lnTo>
                  <a:lnTo>
                    <a:pt x="18745" y="33528"/>
                  </a:lnTo>
                  <a:lnTo>
                    <a:pt x="18796" y="33401"/>
                  </a:lnTo>
                  <a:lnTo>
                    <a:pt x="18986" y="33528"/>
                  </a:lnTo>
                  <a:lnTo>
                    <a:pt x="18796" y="33528"/>
                  </a:lnTo>
                  <a:lnTo>
                    <a:pt x="19164" y="33909"/>
                  </a:lnTo>
                  <a:lnTo>
                    <a:pt x="19685" y="33782"/>
                  </a:lnTo>
                  <a:lnTo>
                    <a:pt x="19812" y="33909"/>
                  </a:lnTo>
                  <a:lnTo>
                    <a:pt x="20523" y="34163"/>
                  </a:lnTo>
                  <a:lnTo>
                    <a:pt x="20383" y="34036"/>
                  </a:lnTo>
                  <a:lnTo>
                    <a:pt x="20878" y="34163"/>
                  </a:lnTo>
                  <a:lnTo>
                    <a:pt x="21374" y="34163"/>
                  </a:lnTo>
                  <a:lnTo>
                    <a:pt x="21780" y="34290"/>
                  </a:lnTo>
                  <a:lnTo>
                    <a:pt x="22059" y="34391"/>
                  </a:lnTo>
                  <a:lnTo>
                    <a:pt x="21882" y="34264"/>
                  </a:lnTo>
                  <a:lnTo>
                    <a:pt x="22085" y="34163"/>
                  </a:lnTo>
                  <a:lnTo>
                    <a:pt x="22656" y="34544"/>
                  </a:lnTo>
                  <a:lnTo>
                    <a:pt x="22783" y="34290"/>
                  </a:lnTo>
                  <a:lnTo>
                    <a:pt x="22707" y="34544"/>
                  </a:lnTo>
                  <a:lnTo>
                    <a:pt x="23698" y="34544"/>
                  </a:lnTo>
                  <a:lnTo>
                    <a:pt x="24041" y="34417"/>
                  </a:lnTo>
                  <a:lnTo>
                    <a:pt x="23926" y="34544"/>
                  </a:lnTo>
                  <a:lnTo>
                    <a:pt x="24333" y="34544"/>
                  </a:lnTo>
                  <a:lnTo>
                    <a:pt x="24193" y="34671"/>
                  </a:lnTo>
                  <a:lnTo>
                    <a:pt x="24587" y="34671"/>
                  </a:lnTo>
                  <a:lnTo>
                    <a:pt x="24955" y="34544"/>
                  </a:lnTo>
                  <a:lnTo>
                    <a:pt x="24866" y="34417"/>
                  </a:lnTo>
                  <a:lnTo>
                    <a:pt x="25615" y="34671"/>
                  </a:lnTo>
                  <a:lnTo>
                    <a:pt x="25882" y="34417"/>
                  </a:lnTo>
                  <a:lnTo>
                    <a:pt x="26009" y="34290"/>
                  </a:lnTo>
                  <a:lnTo>
                    <a:pt x="26263" y="34036"/>
                  </a:lnTo>
                  <a:lnTo>
                    <a:pt x="26733" y="34417"/>
                  </a:lnTo>
                  <a:lnTo>
                    <a:pt x="27597" y="34036"/>
                  </a:lnTo>
                  <a:lnTo>
                    <a:pt x="27889" y="33909"/>
                  </a:lnTo>
                  <a:lnTo>
                    <a:pt x="28092" y="33782"/>
                  </a:lnTo>
                  <a:lnTo>
                    <a:pt x="28676" y="33401"/>
                  </a:lnTo>
                  <a:lnTo>
                    <a:pt x="28689" y="33274"/>
                  </a:lnTo>
                  <a:lnTo>
                    <a:pt x="28867" y="33274"/>
                  </a:lnTo>
                  <a:lnTo>
                    <a:pt x="28790" y="33401"/>
                  </a:lnTo>
                  <a:lnTo>
                    <a:pt x="28892" y="33528"/>
                  </a:lnTo>
                  <a:lnTo>
                    <a:pt x="29654" y="32829"/>
                  </a:lnTo>
                  <a:lnTo>
                    <a:pt x="28994" y="33147"/>
                  </a:lnTo>
                  <a:lnTo>
                    <a:pt x="29629" y="32512"/>
                  </a:lnTo>
                  <a:lnTo>
                    <a:pt x="29768" y="32702"/>
                  </a:lnTo>
                  <a:lnTo>
                    <a:pt x="29870" y="32512"/>
                  </a:lnTo>
                  <a:lnTo>
                    <a:pt x="30378" y="31623"/>
                  </a:lnTo>
                  <a:lnTo>
                    <a:pt x="30670" y="31115"/>
                  </a:lnTo>
                  <a:lnTo>
                    <a:pt x="30581" y="31623"/>
                  </a:lnTo>
                  <a:lnTo>
                    <a:pt x="30772" y="31115"/>
                  </a:lnTo>
                  <a:lnTo>
                    <a:pt x="30899" y="30734"/>
                  </a:lnTo>
                  <a:lnTo>
                    <a:pt x="30949" y="30607"/>
                  </a:lnTo>
                  <a:lnTo>
                    <a:pt x="31026" y="30353"/>
                  </a:lnTo>
                  <a:close/>
                </a:path>
                <a:path w="31750" h="34925">
                  <a:moveTo>
                    <a:pt x="31076" y="28702"/>
                  </a:moveTo>
                  <a:close/>
                </a:path>
                <a:path w="31750" h="34925">
                  <a:moveTo>
                    <a:pt x="31076" y="15113"/>
                  </a:moveTo>
                  <a:lnTo>
                    <a:pt x="31013" y="14719"/>
                  </a:lnTo>
                  <a:lnTo>
                    <a:pt x="30861" y="14452"/>
                  </a:lnTo>
                  <a:lnTo>
                    <a:pt x="30861" y="13970"/>
                  </a:lnTo>
                  <a:lnTo>
                    <a:pt x="30911" y="13716"/>
                  </a:lnTo>
                  <a:lnTo>
                    <a:pt x="30645" y="13462"/>
                  </a:lnTo>
                  <a:lnTo>
                    <a:pt x="30454" y="13208"/>
                  </a:lnTo>
                  <a:lnTo>
                    <a:pt x="30467" y="12827"/>
                  </a:lnTo>
                  <a:lnTo>
                    <a:pt x="30492" y="12700"/>
                  </a:lnTo>
                  <a:lnTo>
                    <a:pt x="30518" y="12573"/>
                  </a:lnTo>
                  <a:lnTo>
                    <a:pt x="30403" y="12192"/>
                  </a:lnTo>
                  <a:lnTo>
                    <a:pt x="30302" y="11988"/>
                  </a:lnTo>
                  <a:lnTo>
                    <a:pt x="30340" y="11557"/>
                  </a:lnTo>
                  <a:lnTo>
                    <a:pt x="29883" y="11176"/>
                  </a:lnTo>
                  <a:lnTo>
                    <a:pt x="30162" y="11049"/>
                  </a:lnTo>
                  <a:lnTo>
                    <a:pt x="29654" y="10541"/>
                  </a:lnTo>
                  <a:lnTo>
                    <a:pt x="30149" y="10795"/>
                  </a:lnTo>
                  <a:lnTo>
                    <a:pt x="29959" y="10541"/>
                  </a:lnTo>
                  <a:lnTo>
                    <a:pt x="29286" y="9652"/>
                  </a:lnTo>
                  <a:lnTo>
                    <a:pt x="29654" y="9652"/>
                  </a:lnTo>
                  <a:lnTo>
                    <a:pt x="29248" y="9525"/>
                  </a:lnTo>
                  <a:lnTo>
                    <a:pt x="28981" y="8636"/>
                  </a:lnTo>
                  <a:lnTo>
                    <a:pt x="28689" y="8382"/>
                  </a:lnTo>
                  <a:lnTo>
                    <a:pt x="28587" y="8255"/>
                  </a:lnTo>
                  <a:lnTo>
                    <a:pt x="28536" y="7874"/>
                  </a:lnTo>
                  <a:lnTo>
                    <a:pt x="28473" y="7747"/>
                  </a:lnTo>
                  <a:lnTo>
                    <a:pt x="28232" y="7874"/>
                  </a:lnTo>
                  <a:lnTo>
                    <a:pt x="27914" y="7366"/>
                  </a:lnTo>
                  <a:lnTo>
                    <a:pt x="27635" y="7366"/>
                  </a:lnTo>
                  <a:lnTo>
                    <a:pt x="27520" y="6858"/>
                  </a:lnTo>
                  <a:lnTo>
                    <a:pt x="27419" y="6604"/>
                  </a:lnTo>
                  <a:lnTo>
                    <a:pt x="27457" y="6477"/>
                  </a:lnTo>
                  <a:lnTo>
                    <a:pt x="27482" y="6350"/>
                  </a:lnTo>
                  <a:lnTo>
                    <a:pt x="27216" y="6477"/>
                  </a:lnTo>
                  <a:lnTo>
                    <a:pt x="27266" y="6223"/>
                  </a:lnTo>
                  <a:lnTo>
                    <a:pt x="26974" y="6096"/>
                  </a:lnTo>
                  <a:lnTo>
                    <a:pt x="26822" y="5715"/>
                  </a:lnTo>
                  <a:lnTo>
                    <a:pt x="27127" y="5842"/>
                  </a:lnTo>
                  <a:lnTo>
                    <a:pt x="27000" y="5715"/>
                  </a:lnTo>
                  <a:lnTo>
                    <a:pt x="26746" y="5461"/>
                  </a:lnTo>
                  <a:lnTo>
                    <a:pt x="26543" y="5461"/>
                  </a:lnTo>
                  <a:lnTo>
                    <a:pt x="26250" y="5207"/>
                  </a:lnTo>
                  <a:lnTo>
                    <a:pt x="26111" y="5080"/>
                  </a:lnTo>
                  <a:lnTo>
                    <a:pt x="26492" y="5207"/>
                  </a:lnTo>
                  <a:lnTo>
                    <a:pt x="26479" y="5080"/>
                  </a:lnTo>
                  <a:lnTo>
                    <a:pt x="26454" y="4953"/>
                  </a:lnTo>
                  <a:lnTo>
                    <a:pt x="26162" y="4699"/>
                  </a:lnTo>
                  <a:lnTo>
                    <a:pt x="25819" y="4699"/>
                  </a:lnTo>
                  <a:lnTo>
                    <a:pt x="25628" y="4445"/>
                  </a:lnTo>
                  <a:lnTo>
                    <a:pt x="25311" y="4191"/>
                  </a:lnTo>
                  <a:lnTo>
                    <a:pt x="25222" y="4064"/>
                  </a:lnTo>
                  <a:lnTo>
                    <a:pt x="24968" y="3683"/>
                  </a:lnTo>
                  <a:lnTo>
                    <a:pt x="24879" y="3556"/>
                  </a:lnTo>
                  <a:lnTo>
                    <a:pt x="24384" y="3429"/>
                  </a:lnTo>
                  <a:lnTo>
                    <a:pt x="24358" y="3556"/>
                  </a:lnTo>
                  <a:lnTo>
                    <a:pt x="24218" y="3683"/>
                  </a:lnTo>
                  <a:lnTo>
                    <a:pt x="24053" y="3556"/>
                  </a:lnTo>
                  <a:lnTo>
                    <a:pt x="23825" y="3556"/>
                  </a:lnTo>
                  <a:lnTo>
                    <a:pt x="23863" y="3327"/>
                  </a:lnTo>
                  <a:lnTo>
                    <a:pt x="24079" y="3429"/>
                  </a:lnTo>
                  <a:lnTo>
                    <a:pt x="23876" y="3302"/>
                  </a:lnTo>
                  <a:lnTo>
                    <a:pt x="23812" y="3048"/>
                  </a:lnTo>
                  <a:lnTo>
                    <a:pt x="23355" y="2921"/>
                  </a:lnTo>
                  <a:lnTo>
                    <a:pt x="23241" y="2794"/>
                  </a:lnTo>
                  <a:lnTo>
                    <a:pt x="23202" y="2413"/>
                  </a:lnTo>
                  <a:lnTo>
                    <a:pt x="23787" y="3022"/>
                  </a:lnTo>
                  <a:lnTo>
                    <a:pt x="23558" y="2667"/>
                  </a:lnTo>
                  <a:lnTo>
                    <a:pt x="23926" y="3048"/>
                  </a:lnTo>
                  <a:lnTo>
                    <a:pt x="23863" y="2667"/>
                  </a:lnTo>
                  <a:lnTo>
                    <a:pt x="23837" y="2540"/>
                  </a:lnTo>
                  <a:lnTo>
                    <a:pt x="23571" y="2286"/>
                  </a:lnTo>
                  <a:lnTo>
                    <a:pt x="23431" y="2286"/>
                  </a:lnTo>
                  <a:lnTo>
                    <a:pt x="23241" y="2159"/>
                  </a:lnTo>
                  <a:lnTo>
                    <a:pt x="23063" y="2032"/>
                  </a:lnTo>
                  <a:lnTo>
                    <a:pt x="22872" y="1905"/>
                  </a:lnTo>
                  <a:lnTo>
                    <a:pt x="22669" y="1905"/>
                  </a:lnTo>
                  <a:lnTo>
                    <a:pt x="22821" y="2032"/>
                  </a:lnTo>
                  <a:lnTo>
                    <a:pt x="22618" y="2032"/>
                  </a:lnTo>
                  <a:lnTo>
                    <a:pt x="21678" y="1651"/>
                  </a:lnTo>
                  <a:lnTo>
                    <a:pt x="22098" y="1270"/>
                  </a:lnTo>
                  <a:lnTo>
                    <a:pt x="22237" y="1143"/>
                  </a:lnTo>
                  <a:lnTo>
                    <a:pt x="21424" y="1016"/>
                  </a:lnTo>
                  <a:lnTo>
                    <a:pt x="21170" y="1016"/>
                  </a:lnTo>
                  <a:lnTo>
                    <a:pt x="21005" y="1270"/>
                  </a:lnTo>
                  <a:lnTo>
                    <a:pt x="20866" y="1143"/>
                  </a:lnTo>
                  <a:lnTo>
                    <a:pt x="20713" y="1016"/>
                  </a:lnTo>
                  <a:lnTo>
                    <a:pt x="20574" y="889"/>
                  </a:lnTo>
                  <a:lnTo>
                    <a:pt x="20840" y="762"/>
                  </a:lnTo>
                  <a:lnTo>
                    <a:pt x="20180" y="508"/>
                  </a:lnTo>
                  <a:lnTo>
                    <a:pt x="20243" y="635"/>
                  </a:lnTo>
                  <a:lnTo>
                    <a:pt x="20358" y="889"/>
                  </a:lnTo>
                  <a:lnTo>
                    <a:pt x="19913" y="635"/>
                  </a:lnTo>
                  <a:lnTo>
                    <a:pt x="19558" y="546"/>
                  </a:lnTo>
                  <a:lnTo>
                    <a:pt x="19443" y="381"/>
                  </a:lnTo>
                  <a:lnTo>
                    <a:pt x="19431" y="254"/>
                  </a:lnTo>
                  <a:lnTo>
                    <a:pt x="18669" y="127"/>
                  </a:lnTo>
                  <a:lnTo>
                    <a:pt x="17018" y="254"/>
                  </a:lnTo>
                  <a:lnTo>
                    <a:pt x="17068" y="127"/>
                  </a:lnTo>
                  <a:lnTo>
                    <a:pt x="17208" y="127"/>
                  </a:lnTo>
                  <a:lnTo>
                    <a:pt x="17018" y="0"/>
                  </a:lnTo>
                  <a:lnTo>
                    <a:pt x="16535" y="50"/>
                  </a:lnTo>
                  <a:lnTo>
                    <a:pt x="16535" y="1270"/>
                  </a:lnTo>
                  <a:lnTo>
                    <a:pt x="16090" y="1270"/>
                  </a:lnTo>
                  <a:lnTo>
                    <a:pt x="15786" y="1358"/>
                  </a:lnTo>
                  <a:lnTo>
                    <a:pt x="16052" y="1016"/>
                  </a:lnTo>
                  <a:lnTo>
                    <a:pt x="16535" y="1270"/>
                  </a:lnTo>
                  <a:lnTo>
                    <a:pt x="16535" y="50"/>
                  </a:lnTo>
                  <a:lnTo>
                    <a:pt x="16510" y="381"/>
                  </a:lnTo>
                  <a:lnTo>
                    <a:pt x="16052" y="381"/>
                  </a:lnTo>
                  <a:lnTo>
                    <a:pt x="16471" y="254"/>
                  </a:lnTo>
                  <a:lnTo>
                    <a:pt x="16510" y="381"/>
                  </a:lnTo>
                  <a:lnTo>
                    <a:pt x="16510" y="50"/>
                  </a:lnTo>
                  <a:lnTo>
                    <a:pt x="13843" y="254"/>
                  </a:lnTo>
                  <a:lnTo>
                    <a:pt x="13512" y="508"/>
                  </a:lnTo>
                  <a:lnTo>
                    <a:pt x="13284" y="635"/>
                  </a:lnTo>
                  <a:lnTo>
                    <a:pt x="13068" y="635"/>
                  </a:lnTo>
                  <a:lnTo>
                    <a:pt x="11353" y="1270"/>
                  </a:lnTo>
                  <a:lnTo>
                    <a:pt x="10655" y="1143"/>
                  </a:lnTo>
                  <a:lnTo>
                    <a:pt x="10236" y="1143"/>
                  </a:lnTo>
                  <a:lnTo>
                    <a:pt x="10274" y="1651"/>
                  </a:lnTo>
                  <a:lnTo>
                    <a:pt x="9791" y="1524"/>
                  </a:lnTo>
                  <a:lnTo>
                    <a:pt x="8699" y="1651"/>
                  </a:lnTo>
                  <a:lnTo>
                    <a:pt x="7518" y="2032"/>
                  </a:lnTo>
                  <a:lnTo>
                    <a:pt x="6578" y="2032"/>
                  </a:lnTo>
                  <a:lnTo>
                    <a:pt x="6477" y="2286"/>
                  </a:lnTo>
                  <a:lnTo>
                    <a:pt x="5422" y="2032"/>
                  </a:lnTo>
                  <a:lnTo>
                    <a:pt x="5435" y="2540"/>
                  </a:lnTo>
                  <a:lnTo>
                    <a:pt x="4813" y="2425"/>
                  </a:lnTo>
                  <a:lnTo>
                    <a:pt x="3937" y="2540"/>
                  </a:lnTo>
                  <a:lnTo>
                    <a:pt x="3683" y="2540"/>
                  </a:lnTo>
                  <a:lnTo>
                    <a:pt x="3632" y="2794"/>
                  </a:lnTo>
                  <a:lnTo>
                    <a:pt x="3352" y="3048"/>
                  </a:lnTo>
                  <a:lnTo>
                    <a:pt x="3263" y="2794"/>
                  </a:lnTo>
                  <a:lnTo>
                    <a:pt x="2933" y="3175"/>
                  </a:lnTo>
                  <a:lnTo>
                    <a:pt x="2616" y="3048"/>
                  </a:lnTo>
                  <a:lnTo>
                    <a:pt x="2489" y="3175"/>
                  </a:lnTo>
                  <a:lnTo>
                    <a:pt x="2628" y="3175"/>
                  </a:lnTo>
                  <a:lnTo>
                    <a:pt x="2641" y="3302"/>
                  </a:lnTo>
                  <a:lnTo>
                    <a:pt x="2247" y="3556"/>
                  </a:lnTo>
                  <a:lnTo>
                    <a:pt x="1524" y="3810"/>
                  </a:lnTo>
                  <a:lnTo>
                    <a:pt x="1143" y="4064"/>
                  </a:lnTo>
                  <a:lnTo>
                    <a:pt x="889" y="4445"/>
                  </a:lnTo>
                  <a:lnTo>
                    <a:pt x="596" y="5080"/>
                  </a:lnTo>
                  <a:lnTo>
                    <a:pt x="533" y="4445"/>
                  </a:lnTo>
                  <a:lnTo>
                    <a:pt x="381" y="5080"/>
                  </a:lnTo>
                  <a:lnTo>
                    <a:pt x="469" y="5207"/>
                  </a:lnTo>
                  <a:lnTo>
                    <a:pt x="241" y="5461"/>
                  </a:lnTo>
                  <a:lnTo>
                    <a:pt x="127" y="6731"/>
                  </a:lnTo>
                  <a:lnTo>
                    <a:pt x="0" y="6604"/>
                  </a:lnTo>
                  <a:lnTo>
                    <a:pt x="38" y="7874"/>
                  </a:lnTo>
                  <a:lnTo>
                    <a:pt x="685" y="9398"/>
                  </a:lnTo>
                  <a:lnTo>
                    <a:pt x="609" y="9144"/>
                  </a:lnTo>
                  <a:lnTo>
                    <a:pt x="850" y="9144"/>
                  </a:lnTo>
                  <a:lnTo>
                    <a:pt x="977" y="9423"/>
                  </a:lnTo>
                  <a:lnTo>
                    <a:pt x="1193" y="9779"/>
                  </a:lnTo>
                  <a:lnTo>
                    <a:pt x="965" y="9779"/>
                  </a:lnTo>
                  <a:lnTo>
                    <a:pt x="812" y="9652"/>
                  </a:lnTo>
                  <a:lnTo>
                    <a:pt x="889" y="9779"/>
                  </a:lnTo>
                  <a:lnTo>
                    <a:pt x="1054" y="10033"/>
                  </a:lnTo>
                  <a:lnTo>
                    <a:pt x="1003" y="10795"/>
                  </a:lnTo>
                  <a:lnTo>
                    <a:pt x="1320" y="10795"/>
                  </a:lnTo>
                  <a:lnTo>
                    <a:pt x="1397" y="11112"/>
                  </a:lnTo>
                  <a:lnTo>
                    <a:pt x="1727" y="11671"/>
                  </a:lnTo>
                  <a:lnTo>
                    <a:pt x="2451" y="12700"/>
                  </a:lnTo>
                  <a:lnTo>
                    <a:pt x="2616" y="12573"/>
                  </a:lnTo>
                  <a:lnTo>
                    <a:pt x="2743" y="12827"/>
                  </a:lnTo>
                  <a:lnTo>
                    <a:pt x="2984" y="12954"/>
                  </a:lnTo>
                  <a:lnTo>
                    <a:pt x="3200" y="13258"/>
                  </a:lnTo>
                  <a:lnTo>
                    <a:pt x="3505" y="13970"/>
                  </a:lnTo>
                  <a:lnTo>
                    <a:pt x="3924" y="14478"/>
                  </a:lnTo>
                  <a:lnTo>
                    <a:pt x="4267" y="14732"/>
                  </a:lnTo>
                  <a:lnTo>
                    <a:pt x="4114" y="14478"/>
                  </a:lnTo>
                  <a:lnTo>
                    <a:pt x="4318" y="14478"/>
                  </a:lnTo>
                  <a:lnTo>
                    <a:pt x="4318" y="14719"/>
                  </a:lnTo>
                  <a:lnTo>
                    <a:pt x="4521" y="14986"/>
                  </a:lnTo>
                  <a:lnTo>
                    <a:pt x="6311" y="14986"/>
                  </a:lnTo>
                  <a:lnTo>
                    <a:pt x="6261" y="14859"/>
                  </a:lnTo>
                  <a:lnTo>
                    <a:pt x="5842" y="14605"/>
                  </a:lnTo>
                  <a:lnTo>
                    <a:pt x="5791" y="14478"/>
                  </a:lnTo>
                  <a:lnTo>
                    <a:pt x="5740" y="14351"/>
                  </a:lnTo>
                  <a:lnTo>
                    <a:pt x="5956" y="14478"/>
                  </a:lnTo>
                  <a:lnTo>
                    <a:pt x="5880" y="14351"/>
                  </a:lnTo>
                  <a:lnTo>
                    <a:pt x="5461" y="13716"/>
                  </a:lnTo>
                  <a:lnTo>
                    <a:pt x="4851" y="13589"/>
                  </a:lnTo>
                  <a:lnTo>
                    <a:pt x="4343" y="12954"/>
                  </a:lnTo>
                  <a:lnTo>
                    <a:pt x="4559" y="12827"/>
                  </a:lnTo>
                  <a:lnTo>
                    <a:pt x="4406" y="12573"/>
                  </a:lnTo>
                  <a:lnTo>
                    <a:pt x="4076" y="11988"/>
                  </a:lnTo>
                  <a:lnTo>
                    <a:pt x="3949" y="11607"/>
                  </a:lnTo>
                  <a:lnTo>
                    <a:pt x="3517" y="10922"/>
                  </a:lnTo>
                  <a:lnTo>
                    <a:pt x="2882" y="10541"/>
                  </a:lnTo>
                  <a:lnTo>
                    <a:pt x="2451" y="9906"/>
                  </a:lnTo>
                  <a:lnTo>
                    <a:pt x="2349" y="9144"/>
                  </a:lnTo>
                  <a:lnTo>
                    <a:pt x="2349" y="9017"/>
                  </a:lnTo>
                  <a:lnTo>
                    <a:pt x="1714" y="7874"/>
                  </a:lnTo>
                  <a:lnTo>
                    <a:pt x="1714" y="7112"/>
                  </a:lnTo>
                  <a:lnTo>
                    <a:pt x="1549" y="6985"/>
                  </a:lnTo>
                  <a:lnTo>
                    <a:pt x="1536" y="6731"/>
                  </a:lnTo>
                  <a:lnTo>
                    <a:pt x="1409" y="6350"/>
                  </a:lnTo>
                  <a:lnTo>
                    <a:pt x="1346" y="6223"/>
                  </a:lnTo>
                  <a:lnTo>
                    <a:pt x="1600" y="6350"/>
                  </a:lnTo>
                  <a:lnTo>
                    <a:pt x="1854" y="6223"/>
                  </a:lnTo>
                  <a:lnTo>
                    <a:pt x="1930" y="5842"/>
                  </a:lnTo>
                  <a:lnTo>
                    <a:pt x="1981" y="5715"/>
                  </a:lnTo>
                  <a:lnTo>
                    <a:pt x="1714" y="5588"/>
                  </a:lnTo>
                  <a:lnTo>
                    <a:pt x="2108" y="5359"/>
                  </a:lnTo>
                  <a:lnTo>
                    <a:pt x="2374" y="5207"/>
                  </a:lnTo>
                  <a:lnTo>
                    <a:pt x="3276" y="3937"/>
                  </a:lnTo>
                  <a:lnTo>
                    <a:pt x="3975" y="4191"/>
                  </a:lnTo>
                  <a:lnTo>
                    <a:pt x="4165" y="4064"/>
                  </a:lnTo>
                  <a:lnTo>
                    <a:pt x="4432" y="3937"/>
                  </a:lnTo>
                  <a:lnTo>
                    <a:pt x="4610" y="3810"/>
                  </a:lnTo>
                  <a:lnTo>
                    <a:pt x="4660" y="3937"/>
                  </a:lnTo>
                  <a:lnTo>
                    <a:pt x="6350" y="3683"/>
                  </a:lnTo>
                  <a:lnTo>
                    <a:pt x="6210" y="3810"/>
                  </a:lnTo>
                  <a:lnTo>
                    <a:pt x="6654" y="3683"/>
                  </a:lnTo>
                  <a:lnTo>
                    <a:pt x="6667" y="3175"/>
                  </a:lnTo>
                  <a:lnTo>
                    <a:pt x="7073" y="3048"/>
                  </a:lnTo>
                  <a:lnTo>
                    <a:pt x="7251" y="3302"/>
                  </a:lnTo>
                  <a:lnTo>
                    <a:pt x="8026" y="3175"/>
                  </a:lnTo>
                  <a:lnTo>
                    <a:pt x="8902" y="3175"/>
                  </a:lnTo>
                  <a:lnTo>
                    <a:pt x="9613" y="2794"/>
                  </a:lnTo>
                  <a:lnTo>
                    <a:pt x="9613" y="2921"/>
                  </a:lnTo>
                  <a:lnTo>
                    <a:pt x="10096" y="2895"/>
                  </a:lnTo>
                  <a:lnTo>
                    <a:pt x="10960" y="2794"/>
                  </a:lnTo>
                  <a:lnTo>
                    <a:pt x="10845" y="2667"/>
                  </a:lnTo>
                  <a:lnTo>
                    <a:pt x="10731" y="2540"/>
                  </a:lnTo>
                  <a:lnTo>
                    <a:pt x="11544" y="2286"/>
                  </a:lnTo>
                  <a:lnTo>
                    <a:pt x="11950" y="2159"/>
                  </a:lnTo>
                  <a:lnTo>
                    <a:pt x="11912" y="2286"/>
                  </a:lnTo>
                  <a:lnTo>
                    <a:pt x="12065" y="2159"/>
                  </a:lnTo>
                  <a:lnTo>
                    <a:pt x="12217" y="2032"/>
                  </a:lnTo>
                  <a:lnTo>
                    <a:pt x="12217" y="1905"/>
                  </a:lnTo>
                  <a:lnTo>
                    <a:pt x="12700" y="1778"/>
                  </a:lnTo>
                  <a:lnTo>
                    <a:pt x="12827" y="1778"/>
                  </a:lnTo>
                  <a:lnTo>
                    <a:pt x="12839" y="1905"/>
                  </a:lnTo>
                  <a:lnTo>
                    <a:pt x="13081" y="1905"/>
                  </a:lnTo>
                  <a:lnTo>
                    <a:pt x="13017" y="1778"/>
                  </a:lnTo>
                  <a:lnTo>
                    <a:pt x="12941" y="1651"/>
                  </a:lnTo>
                  <a:lnTo>
                    <a:pt x="13423" y="1651"/>
                  </a:lnTo>
                  <a:lnTo>
                    <a:pt x="13284" y="1778"/>
                  </a:lnTo>
                  <a:lnTo>
                    <a:pt x="13677" y="1651"/>
                  </a:lnTo>
                  <a:lnTo>
                    <a:pt x="13830" y="1524"/>
                  </a:lnTo>
                  <a:lnTo>
                    <a:pt x="14071" y="1397"/>
                  </a:lnTo>
                  <a:lnTo>
                    <a:pt x="14605" y="1397"/>
                  </a:lnTo>
                  <a:lnTo>
                    <a:pt x="14693" y="1524"/>
                  </a:lnTo>
                  <a:lnTo>
                    <a:pt x="14719" y="1397"/>
                  </a:lnTo>
                  <a:lnTo>
                    <a:pt x="14922" y="1270"/>
                  </a:lnTo>
                  <a:lnTo>
                    <a:pt x="15201" y="1270"/>
                  </a:lnTo>
                  <a:lnTo>
                    <a:pt x="15087" y="1397"/>
                  </a:lnTo>
                  <a:lnTo>
                    <a:pt x="15671" y="1397"/>
                  </a:lnTo>
                  <a:lnTo>
                    <a:pt x="15722" y="1524"/>
                  </a:lnTo>
                  <a:lnTo>
                    <a:pt x="16141" y="1524"/>
                  </a:lnTo>
                  <a:lnTo>
                    <a:pt x="15836" y="1778"/>
                  </a:lnTo>
                  <a:lnTo>
                    <a:pt x="16713" y="1270"/>
                  </a:lnTo>
                  <a:lnTo>
                    <a:pt x="17132" y="1397"/>
                  </a:lnTo>
                  <a:lnTo>
                    <a:pt x="17132" y="1524"/>
                  </a:lnTo>
                  <a:lnTo>
                    <a:pt x="17399" y="1397"/>
                  </a:lnTo>
                  <a:lnTo>
                    <a:pt x="17716" y="1524"/>
                  </a:lnTo>
                  <a:lnTo>
                    <a:pt x="17754" y="1651"/>
                  </a:lnTo>
                  <a:lnTo>
                    <a:pt x="18376" y="1651"/>
                  </a:lnTo>
                  <a:lnTo>
                    <a:pt x="18389" y="1524"/>
                  </a:lnTo>
                  <a:lnTo>
                    <a:pt x="18643" y="1524"/>
                  </a:lnTo>
                  <a:lnTo>
                    <a:pt x="18427" y="1397"/>
                  </a:lnTo>
                  <a:lnTo>
                    <a:pt x="18034" y="1397"/>
                  </a:lnTo>
                  <a:lnTo>
                    <a:pt x="17653" y="1270"/>
                  </a:lnTo>
                  <a:lnTo>
                    <a:pt x="18008" y="1143"/>
                  </a:lnTo>
                  <a:lnTo>
                    <a:pt x="18211" y="1270"/>
                  </a:lnTo>
                  <a:lnTo>
                    <a:pt x="18554" y="1143"/>
                  </a:lnTo>
                  <a:lnTo>
                    <a:pt x="18821" y="1397"/>
                  </a:lnTo>
                  <a:lnTo>
                    <a:pt x="19304" y="1651"/>
                  </a:lnTo>
                  <a:lnTo>
                    <a:pt x="19329" y="1778"/>
                  </a:lnTo>
                  <a:lnTo>
                    <a:pt x="19964" y="1905"/>
                  </a:lnTo>
                  <a:lnTo>
                    <a:pt x="20713" y="2286"/>
                  </a:lnTo>
                  <a:lnTo>
                    <a:pt x="21234" y="2159"/>
                  </a:lnTo>
                  <a:lnTo>
                    <a:pt x="21424" y="2286"/>
                  </a:lnTo>
                  <a:lnTo>
                    <a:pt x="21374" y="2413"/>
                  </a:lnTo>
                  <a:lnTo>
                    <a:pt x="22047" y="2921"/>
                  </a:lnTo>
                  <a:lnTo>
                    <a:pt x="22263" y="2794"/>
                  </a:lnTo>
                  <a:lnTo>
                    <a:pt x="22593" y="3175"/>
                  </a:lnTo>
                  <a:lnTo>
                    <a:pt x="22098" y="2895"/>
                  </a:lnTo>
                  <a:lnTo>
                    <a:pt x="22466" y="3175"/>
                  </a:lnTo>
                  <a:lnTo>
                    <a:pt x="23114" y="4191"/>
                  </a:lnTo>
                  <a:lnTo>
                    <a:pt x="24371" y="4064"/>
                  </a:lnTo>
                  <a:lnTo>
                    <a:pt x="24955" y="5308"/>
                  </a:lnTo>
                  <a:lnTo>
                    <a:pt x="25933" y="6477"/>
                  </a:lnTo>
                  <a:lnTo>
                    <a:pt x="27305" y="7620"/>
                  </a:lnTo>
                  <a:lnTo>
                    <a:pt x="27787" y="9144"/>
                  </a:lnTo>
                  <a:lnTo>
                    <a:pt x="28003" y="9652"/>
                  </a:lnTo>
                  <a:lnTo>
                    <a:pt x="28143" y="9652"/>
                  </a:lnTo>
                  <a:lnTo>
                    <a:pt x="28257" y="10033"/>
                  </a:lnTo>
                  <a:lnTo>
                    <a:pt x="28676" y="10287"/>
                  </a:lnTo>
                  <a:lnTo>
                    <a:pt x="29019" y="10795"/>
                  </a:lnTo>
                  <a:lnTo>
                    <a:pt x="28994" y="11176"/>
                  </a:lnTo>
                  <a:lnTo>
                    <a:pt x="28879" y="11671"/>
                  </a:lnTo>
                  <a:lnTo>
                    <a:pt x="29298" y="12319"/>
                  </a:lnTo>
                  <a:lnTo>
                    <a:pt x="29400" y="12192"/>
                  </a:lnTo>
                  <a:lnTo>
                    <a:pt x="29489" y="12573"/>
                  </a:lnTo>
                  <a:lnTo>
                    <a:pt x="29591" y="13385"/>
                  </a:lnTo>
                  <a:lnTo>
                    <a:pt x="29908" y="13970"/>
                  </a:lnTo>
                  <a:lnTo>
                    <a:pt x="29972" y="14605"/>
                  </a:lnTo>
                  <a:lnTo>
                    <a:pt x="29502" y="13970"/>
                  </a:lnTo>
                  <a:lnTo>
                    <a:pt x="29679" y="14859"/>
                  </a:lnTo>
                  <a:lnTo>
                    <a:pt x="29794" y="15113"/>
                  </a:lnTo>
                  <a:lnTo>
                    <a:pt x="30175" y="15621"/>
                  </a:lnTo>
                  <a:lnTo>
                    <a:pt x="30187" y="15113"/>
                  </a:lnTo>
                  <a:lnTo>
                    <a:pt x="30403" y="15354"/>
                  </a:lnTo>
                  <a:lnTo>
                    <a:pt x="30708" y="15367"/>
                  </a:lnTo>
                  <a:lnTo>
                    <a:pt x="30797" y="15519"/>
                  </a:lnTo>
                  <a:lnTo>
                    <a:pt x="31026" y="15608"/>
                  </a:lnTo>
                  <a:lnTo>
                    <a:pt x="31076" y="15113"/>
                  </a:lnTo>
                  <a:close/>
                </a:path>
                <a:path w="31750" h="34925">
                  <a:moveTo>
                    <a:pt x="31076" y="14224"/>
                  </a:moveTo>
                  <a:lnTo>
                    <a:pt x="30924" y="14224"/>
                  </a:lnTo>
                  <a:lnTo>
                    <a:pt x="31000" y="14605"/>
                  </a:lnTo>
                  <a:lnTo>
                    <a:pt x="31076" y="14224"/>
                  </a:lnTo>
                  <a:close/>
                </a:path>
                <a:path w="31750" h="34925">
                  <a:moveTo>
                    <a:pt x="31216" y="29083"/>
                  </a:moveTo>
                  <a:lnTo>
                    <a:pt x="31165" y="28917"/>
                  </a:lnTo>
                  <a:lnTo>
                    <a:pt x="31216" y="29083"/>
                  </a:lnTo>
                  <a:close/>
                </a:path>
                <a:path w="31750" h="34925">
                  <a:moveTo>
                    <a:pt x="31280" y="16814"/>
                  </a:moveTo>
                  <a:lnTo>
                    <a:pt x="31051" y="16662"/>
                  </a:lnTo>
                  <a:lnTo>
                    <a:pt x="30848" y="16408"/>
                  </a:lnTo>
                  <a:lnTo>
                    <a:pt x="30784" y="16243"/>
                  </a:lnTo>
                  <a:lnTo>
                    <a:pt x="30848" y="16090"/>
                  </a:lnTo>
                  <a:lnTo>
                    <a:pt x="30911" y="15824"/>
                  </a:lnTo>
                  <a:lnTo>
                    <a:pt x="30772" y="15760"/>
                  </a:lnTo>
                  <a:lnTo>
                    <a:pt x="30657" y="16014"/>
                  </a:lnTo>
                  <a:lnTo>
                    <a:pt x="30708" y="16306"/>
                  </a:lnTo>
                  <a:lnTo>
                    <a:pt x="30899" y="16586"/>
                  </a:lnTo>
                  <a:lnTo>
                    <a:pt x="30759" y="16598"/>
                  </a:lnTo>
                  <a:lnTo>
                    <a:pt x="30899" y="16789"/>
                  </a:lnTo>
                  <a:lnTo>
                    <a:pt x="31115" y="16992"/>
                  </a:lnTo>
                  <a:lnTo>
                    <a:pt x="31280" y="16814"/>
                  </a:lnTo>
                  <a:close/>
                </a:path>
                <a:path w="31750" h="34925">
                  <a:moveTo>
                    <a:pt x="31305" y="17780"/>
                  </a:moveTo>
                  <a:lnTo>
                    <a:pt x="31216" y="17907"/>
                  </a:lnTo>
                  <a:lnTo>
                    <a:pt x="31305" y="17780"/>
                  </a:lnTo>
                  <a:close/>
                </a:path>
                <a:path w="31750" h="34925">
                  <a:moveTo>
                    <a:pt x="31343" y="19304"/>
                  </a:moveTo>
                  <a:lnTo>
                    <a:pt x="31254" y="19050"/>
                  </a:lnTo>
                  <a:lnTo>
                    <a:pt x="31051" y="18923"/>
                  </a:lnTo>
                  <a:lnTo>
                    <a:pt x="31242" y="19304"/>
                  </a:lnTo>
                  <a:close/>
                </a:path>
                <a:path w="31750" h="34925">
                  <a:moveTo>
                    <a:pt x="31343" y="19050"/>
                  </a:moveTo>
                  <a:lnTo>
                    <a:pt x="31318" y="18796"/>
                  </a:lnTo>
                  <a:lnTo>
                    <a:pt x="31267" y="19050"/>
                  </a:lnTo>
                  <a:close/>
                </a:path>
                <a:path w="31750" h="34925">
                  <a:moveTo>
                    <a:pt x="31356" y="17691"/>
                  </a:moveTo>
                  <a:lnTo>
                    <a:pt x="31254" y="17399"/>
                  </a:lnTo>
                  <a:lnTo>
                    <a:pt x="31051" y="17272"/>
                  </a:lnTo>
                  <a:lnTo>
                    <a:pt x="31165" y="17399"/>
                  </a:lnTo>
                  <a:lnTo>
                    <a:pt x="31356" y="17691"/>
                  </a:lnTo>
                  <a:close/>
                </a:path>
                <a:path w="31750" h="34925">
                  <a:moveTo>
                    <a:pt x="31369" y="17208"/>
                  </a:moveTo>
                  <a:lnTo>
                    <a:pt x="31343" y="17068"/>
                  </a:lnTo>
                  <a:lnTo>
                    <a:pt x="31369" y="17208"/>
                  </a:lnTo>
                  <a:close/>
                </a:path>
                <a:path w="31750" h="34925">
                  <a:moveTo>
                    <a:pt x="31419" y="20383"/>
                  </a:moveTo>
                  <a:lnTo>
                    <a:pt x="31000" y="20281"/>
                  </a:lnTo>
                  <a:lnTo>
                    <a:pt x="30873" y="20332"/>
                  </a:lnTo>
                  <a:lnTo>
                    <a:pt x="31369" y="20459"/>
                  </a:lnTo>
                  <a:close/>
                </a:path>
                <a:path w="31750" h="34925">
                  <a:moveTo>
                    <a:pt x="31445" y="17386"/>
                  </a:moveTo>
                  <a:close/>
                </a:path>
                <a:path w="31750" h="34925">
                  <a:moveTo>
                    <a:pt x="31496" y="20193"/>
                  </a:moveTo>
                  <a:close/>
                </a:path>
                <a:path w="31750" h="34925">
                  <a:moveTo>
                    <a:pt x="31508" y="19431"/>
                  </a:moveTo>
                  <a:lnTo>
                    <a:pt x="31470" y="19050"/>
                  </a:lnTo>
                  <a:lnTo>
                    <a:pt x="31343" y="19050"/>
                  </a:lnTo>
                  <a:lnTo>
                    <a:pt x="31343" y="19304"/>
                  </a:lnTo>
                  <a:lnTo>
                    <a:pt x="31305" y="19558"/>
                  </a:lnTo>
                  <a:lnTo>
                    <a:pt x="31089" y="19304"/>
                  </a:lnTo>
                  <a:lnTo>
                    <a:pt x="31051" y="19177"/>
                  </a:lnTo>
                  <a:lnTo>
                    <a:pt x="31000" y="19431"/>
                  </a:lnTo>
                  <a:lnTo>
                    <a:pt x="31178" y="19685"/>
                  </a:lnTo>
                  <a:lnTo>
                    <a:pt x="30962" y="19685"/>
                  </a:lnTo>
                  <a:lnTo>
                    <a:pt x="30975" y="19812"/>
                  </a:lnTo>
                  <a:lnTo>
                    <a:pt x="30822" y="19812"/>
                  </a:lnTo>
                  <a:lnTo>
                    <a:pt x="30721" y="19558"/>
                  </a:lnTo>
                  <a:lnTo>
                    <a:pt x="30619" y="19431"/>
                  </a:lnTo>
                  <a:lnTo>
                    <a:pt x="30289" y="19177"/>
                  </a:lnTo>
                  <a:lnTo>
                    <a:pt x="30200" y="19558"/>
                  </a:lnTo>
                  <a:lnTo>
                    <a:pt x="30137" y="19431"/>
                  </a:lnTo>
                  <a:lnTo>
                    <a:pt x="30022" y="19177"/>
                  </a:lnTo>
                  <a:lnTo>
                    <a:pt x="29489" y="18923"/>
                  </a:lnTo>
                  <a:lnTo>
                    <a:pt x="29997" y="19431"/>
                  </a:lnTo>
                  <a:lnTo>
                    <a:pt x="29425" y="19304"/>
                  </a:lnTo>
                  <a:lnTo>
                    <a:pt x="29400" y="18796"/>
                  </a:lnTo>
                  <a:lnTo>
                    <a:pt x="29400" y="18669"/>
                  </a:lnTo>
                  <a:lnTo>
                    <a:pt x="29210" y="18796"/>
                  </a:lnTo>
                  <a:lnTo>
                    <a:pt x="29133" y="18669"/>
                  </a:lnTo>
                  <a:lnTo>
                    <a:pt x="29108" y="18542"/>
                  </a:lnTo>
                  <a:lnTo>
                    <a:pt x="28803" y="18415"/>
                  </a:lnTo>
                  <a:lnTo>
                    <a:pt x="29095" y="18669"/>
                  </a:lnTo>
                  <a:lnTo>
                    <a:pt x="28892" y="18669"/>
                  </a:lnTo>
                  <a:lnTo>
                    <a:pt x="28714" y="18288"/>
                  </a:lnTo>
                  <a:lnTo>
                    <a:pt x="28041" y="17907"/>
                  </a:lnTo>
                  <a:lnTo>
                    <a:pt x="28003" y="17653"/>
                  </a:lnTo>
                  <a:lnTo>
                    <a:pt x="28181" y="17399"/>
                  </a:lnTo>
                  <a:lnTo>
                    <a:pt x="27889" y="17399"/>
                  </a:lnTo>
                  <a:lnTo>
                    <a:pt x="27647" y="17399"/>
                  </a:lnTo>
                  <a:lnTo>
                    <a:pt x="27559" y="17145"/>
                  </a:lnTo>
                  <a:lnTo>
                    <a:pt x="27520" y="17018"/>
                  </a:lnTo>
                  <a:lnTo>
                    <a:pt x="27393" y="17018"/>
                  </a:lnTo>
                  <a:lnTo>
                    <a:pt x="27393" y="16891"/>
                  </a:lnTo>
                  <a:lnTo>
                    <a:pt x="27355" y="16383"/>
                  </a:lnTo>
                  <a:lnTo>
                    <a:pt x="27114" y="16256"/>
                  </a:lnTo>
                  <a:lnTo>
                    <a:pt x="26924" y="16383"/>
                  </a:lnTo>
                  <a:lnTo>
                    <a:pt x="26860" y="16256"/>
                  </a:lnTo>
                  <a:lnTo>
                    <a:pt x="26619" y="15748"/>
                  </a:lnTo>
                  <a:lnTo>
                    <a:pt x="26492" y="15621"/>
                  </a:lnTo>
                  <a:lnTo>
                    <a:pt x="26238" y="15367"/>
                  </a:lnTo>
                  <a:lnTo>
                    <a:pt x="25730" y="14554"/>
                  </a:lnTo>
                  <a:lnTo>
                    <a:pt x="25615" y="14351"/>
                  </a:lnTo>
                  <a:lnTo>
                    <a:pt x="25539" y="14224"/>
                  </a:lnTo>
                  <a:lnTo>
                    <a:pt x="25577" y="14097"/>
                  </a:lnTo>
                  <a:lnTo>
                    <a:pt x="25336" y="14224"/>
                  </a:lnTo>
                  <a:lnTo>
                    <a:pt x="25196" y="14033"/>
                  </a:lnTo>
                  <a:lnTo>
                    <a:pt x="25196" y="14351"/>
                  </a:lnTo>
                  <a:lnTo>
                    <a:pt x="25196" y="14605"/>
                  </a:lnTo>
                  <a:lnTo>
                    <a:pt x="25031" y="14478"/>
                  </a:lnTo>
                  <a:lnTo>
                    <a:pt x="24968" y="14351"/>
                  </a:lnTo>
                  <a:lnTo>
                    <a:pt x="25158" y="14351"/>
                  </a:lnTo>
                  <a:lnTo>
                    <a:pt x="25196" y="14033"/>
                  </a:lnTo>
                  <a:lnTo>
                    <a:pt x="24980" y="13754"/>
                  </a:lnTo>
                  <a:lnTo>
                    <a:pt x="24980" y="13982"/>
                  </a:lnTo>
                  <a:lnTo>
                    <a:pt x="24853" y="14351"/>
                  </a:lnTo>
                  <a:lnTo>
                    <a:pt x="24904" y="13843"/>
                  </a:lnTo>
                  <a:lnTo>
                    <a:pt x="24980" y="13982"/>
                  </a:lnTo>
                  <a:lnTo>
                    <a:pt x="24980" y="13754"/>
                  </a:lnTo>
                  <a:lnTo>
                    <a:pt x="24942" y="13462"/>
                  </a:lnTo>
                  <a:lnTo>
                    <a:pt x="25196" y="13589"/>
                  </a:lnTo>
                  <a:lnTo>
                    <a:pt x="25095" y="13462"/>
                  </a:lnTo>
                  <a:lnTo>
                    <a:pt x="24980" y="13335"/>
                  </a:lnTo>
                  <a:lnTo>
                    <a:pt x="24638" y="13081"/>
                  </a:lnTo>
                  <a:lnTo>
                    <a:pt x="24828" y="13081"/>
                  </a:lnTo>
                  <a:lnTo>
                    <a:pt x="24549" y="12700"/>
                  </a:lnTo>
                  <a:lnTo>
                    <a:pt x="24282" y="12547"/>
                  </a:lnTo>
                  <a:lnTo>
                    <a:pt x="24282" y="13843"/>
                  </a:lnTo>
                  <a:lnTo>
                    <a:pt x="23863" y="13335"/>
                  </a:lnTo>
                  <a:lnTo>
                    <a:pt x="24180" y="13716"/>
                  </a:lnTo>
                  <a:lnTo>
                    <a:pt x="24282" y="13843"/>
                  </a:lnTo>
                  <a:lnTo>
                    <a:pt x="24282" y="12547"/>
                  </a:lnTo>
                  <a:lnTo>
                    <a:pt x="24142" y="12420"/>
                  </a:lnTo>
                  <a:lnTo>
                    <a:pt x="24142" y="12954"/>
                  </a:lnTo>
                  <a:lnTo>
                    <a:pt x="24053" y="12827"/>
                  </a:lnTo>
                  <a:lnTo>
                    <a:pt x="24142" y="12954"/>
                  </a:lnTo>
                  <a:lnTo>
                    <a:pt x="24142" y="12420"/>
                  </a:lnTo>
                  <a:lnTo>
                    <a:pt x="23888" y="11938"/>
                  </a:lnTo>
                  <a:lnTo>
                    <a:pt x="23736" y="11938"/>
                  </a:lnTo>
                  <a:lnTo>
                    <a:pt x="23977" y="12407"/>
                  </a:lnTo>
                  <a:lnTo>
                    <a:pt x="23787" y="12077"/>
                  </a:lnTo>
                  <a:lnTo>
                    <a:pt x="23787" y="12573"/>
                  </a:lnTo>
                  <a:lnTo>
                    <a:pt x="23761" y="12801"/>
                  </a:lnTo>
                  <a:lnTo>
                    <a:pt x="23710" y="12573"/>
                  </a:lnTo>
                  <a:lnTo>
                    <a:pt x="23596" y="12407"/>
                  </a:lnTo>
                  <a:lnTo>
                    <a:pt x="23710" y="12573"/>
                  </a:lnTo>
                  <a:lnTo>
                    <a:pt x="23787" y="12077"/>
                  </a:lnTo>
                  <a:lnTo>
                    <a:pt x="23698" y="11938"/>
                  </a:lnTo>
                  <a:lnTo>
                    <a:pt x="23533" y="11861"/>
                  </a:lnTo>
                  <a:lnTo>
                    <a:pt x="23622" y="12065"/>
                  </a:lnTo>
                  <a:lnTo>
                    <a:pt x="23495" y="11976"/>
                  </a:lnTo>
                  <a:lnTo>
                    <a:pt x="23495" y="11849"/>
                  </a:lnTo>
                  <a:lnTo>
                    <a:pt x="23495" y="11709"/>
                  </a:lnTo>
                  <a:lnTo>
                    <a:pt x="23431" y="11557"/>
                  </a:lnTo>
                  <a:lnTo>
                    <a:pt x="23456" y="11430"/>
                  </a:lnTo>
                  <a:lnTo>
                    <a:pt x="23406" y="11176"/>
                  </a:lnTo>
                  <a:lnTo>
                    <a:pt x="23279" y="11176"/>
                  </a:lnTo>
                  <a:lnTo>
                    <a:pt x="23291" y="11557"/>
                  </a:lnTo>
                  <a:lnTo>
                    <a:pt x="23215" y="11112"/>
                  </a:lnTo>
                  <a:lnTo>
                    <a:pt x="23101" y="10922"/>
                  </a:lnTo>
                  <a:lnTo>
                    <a:pt x="23152" y="11049"/>
                  </a:lnTo>
                  <a:lnTo>
                    <a:pt x="23101" y="10795"/>
                  </a:lnTo>
                  <a:lnTo>
                    <a:pt x="24231" y="9017"/>
                  </a:lnTo>
                  <a:lnTo>
                    <a:pt x="22352" y="11303"/>
                  </a:lnTo>
                  <a:lnTo>
                    <a:pt x="22339" y="11430"/>
                  </a:lnTo>
                  <a:lnTo>
                    <a:pt x="22466" y="11557"/>
                  </a:lnTo>
                  <a:lnTo>
                    <a:pt x="22529" y="11811"/>
                  </a:lnTo>
                  <a:lnTo>
                    <a:pt x="22567" y="11557"/>
                  </a:lnTo>
                  <a:lnTo>
                    <a:pt x="22669" y="11709"/>
                  </a:lnTo>
                  <a:lnTo>
                    <a:pt x="22745" y="11836"/>
                  </a:lnTo>
                  <a:lnTo>
                    <a:pt x="22847" y="12192"/>
                  </a:lnTo>
                  <a:lnTo>
                    <a:pt x="23215" y="12954"/>
                  </a:lnTo>
                  <a:lnTo>
                    <a:pt x="23241" y="12573"/>
                  </a:lnTo>
                  <a:lnTo>
                    <a:pt x="23380" y="12700"/>
                  </a:lnTo>
                  <a:lnTo>
                    <a:pt x="23812" y="13081"/>
                  </a:lnTo>
                  <a:lnTo>
                    <a:pt x="23850" y="13258"/>
                  </a:lnTo>
                  <a:lnTo>
                    <a:pt x="23939" y="13843"/>
                  </a:lnTo>
                  <a:lnTo>
                    <a:pt x="24053" y="14097"/>
                  </a:lnTo>
                  <a:lnTo>
                    <a:pt x="24409" y="14605"/>
                  </a:lnTo>
                  <a:lnTo>
                    <a:pt x="24638" y="14986"/>
                  </a:lnTo>
                  <a:lnTo>
                    <a:pt x="24879" y="15494"/>
                  </a:lnTo>
                  <a:lnTo>
                    <a:pt x="25158" y="15748"/>
                  </a:lnTo>
                  <a:lnTo>
                    <a:pt x="25234" y="16129"/>
                  </a:lnTo>
                  <a:lnTo>
                    <a:pt x="25450" y="16383"/>
                  </a:lnTo>
                  <a:lnTo>
                    <a:pt x="25577" y="16764"/>
                  </a:lnTo>
                  <a:lnTo>
                    <a:pt x="25527" y="16891"/>
                  </a:lnTo>
                  <a:lnTo>
                    <a:pt x="25476" y="17030"/>
                  </a:lnTo>
                  <a:lnTo>
                    <a:pt x="25844" y="17399"/>
                  </a:lnTo>
                  <a:lnTo>
                    <a:pt x="25615" y="17272"/>
                  </a:lnTo>
                  <a:lnTo>
                    <a:pt x="25844" y="17792"/>
                  </a:lnTo>
                  <a:lnTo>
                    <a:pt x="25920" y="17653"/>
                  </a:lnTo>
                  <a:lnTo>
                    <a:pt x="26047" y="17767"/>
                  </a:lnTo>
                  <a:lnTo>
                    <a:pt x="26225" y="18161"/>
                  </a:lnTo>
                  <a:lnTo>
                    <a:pt x="25984" y="18161"/>
                  </a:lnTo>
                  <a:lnTo>
                    <a:pt x="26187" y="19050"/>
                  </a:lnTo>
                  <a:lnTo>
                    <a:pt x="27139" y="19431"/>
                  </a:lnTo>
                  <a:lnTo>
                    <a:pt x="27190" y="19812"/>
                  </a:lnTo>
                  <a:lnTo>
                    <a:pt x="27203" y="20167"/>
                  </a:lnTo>
                  <a:lnTo>
                    <a:pt x="27089" y="19939"/>
                  </a:lnTo>
                  <a:lnTo>
                    <a:pt x="27063" y="20193"/>
                  </a:lnTo>
                  <a:lnTo>
                    <a:pt x="27216" y="20281"/>
                  </a:lnTo>
                  <a:lnTo>
                    <a:pt x="27254" y="20828"/>
                  </a:lnTo>
                  <a:lnTo>
                    <a:pt x="27368" y="21082"/>
                  </a:lnTo>
                  <a:lnTo>
                    <a:pt x="27444" y="21463"/>
                  </a:lnTo>
                  <a:lnTo>
                    <a:pt x="27825" y="21209"/>
                  </a:lnTo>
                  <a:lnTo>
                    <a:pt x="27990" y="21844"/>
                  </a:lnTo>
                  <a:lnTo>
                    <a:pt x="28028" y="21717"/>
                  </a:lnTo>
                  <a:lnTo>
                    <a:pt x="28181" y="21590"/>
                  </a:lnTo>
                  <a:lnTo>
                    <a:pt x="28422" y="21971"/>
                  </a:lnTo>
                  <a:lnTo>
                    <a:pt x="28575" y="22352"/>
                  </a:lnTo>
                  <a:lnTo>
                    <a:pt x="28346" y="22479"/>
                  </a:lnTo>
                  <a:lnTo>
                    <a:pt x="28130" y="22225"/>
                  </a:lnTo>
                  <a:lnTo>
                    <a:pt x="28079" y="22098"/>
                  </a:lnTo>
                  <a:lnTo>
                    <a:pt x="28079" y="22225"/>
                  </a:lnTo>
                  <a:lnTo>
                    <a:pt x="28206" y="22606"/>
                  </a:lnTo>
                  <a:lnTo>
                    <a:pt x="28270" y="22821"/>
                  </a:lnTo>
                  <a:lnTo>
                    <a:pt x="28321" y="22987"/>
                  </a:lnTo>
                  <a:lnTo>
                    <a:pt x="28346" y="23114"/>
                  </a:lnTo>
                  <a:lnTo>
                    <a:pt x="28562" y="23368"/>
                  </a:lnTo>
                  <a:lnTo>
                    <a:pt x="28676" y="23876"/>
                  </a:lnTo>
                  <a:lnTo>
                    <a:pt x="28740" y="23749"/>
                  </a:lnTo>
                  <a:lnTo>
                    <a:pt x="28943" y="24638"/>
                  </a:lnTo>
                  <a:lnTo>
                    <a:pt x="29032" y="24130"/>
                  </a:lnTo>
                  <a:lnTo>
                    <a:pt x="29133" y="24384"/>
                  </a:lnTo>
                  <a:lnTo>
                    <a:pt x="29222" y="24892"/>
                  </a:lnTo>
                  <a:lnTo>
                    <a:pt x="29222" y="25400"/>
                  </a:lnTo>
                  <a:lnTo>
                    <a:pt x="29133" y="26289"/>
                  </a:lnTo>
                  <a:lnTo>
                    <a:pt x="29146" y="26416"/>
                  </a:lnTo>
                  <a:lnTo>
                    <a:pt x="29260" y="26289"/>
                  </a:lnTo>
                  <a:lnTo>
                    <a:pt x="29298" y="26543"/>
                  </a:lnTo>
                  <a:lnTo>
                    <a:pt x="29375" y="26670"/>
                  </a:lnTo>
                  <a:lnTo>
                    <a:pt x="29413" y="26543"/>
                  </a:lnTo>
                  <a:lnTo>
                    <a:pt x="29451" y="26416"/>
                  </a:lnTo>
                  <a:lnTo>
                    <a:pt x="29654" y="26670"/>
                  </a:lnTo>
                  <a:lnTo>
                    <a:pt x="29743" y="26962"/>
                  </a:lnTo>
                  <a:lnTo>
                    <a:pt x="29845" y="27190"/>
                  </a:lnTo>
                  <a:lnTo>
                    <a:pt x="29679" y="27305"/>
                  </a:lnTo>
                  <a:lnTo>
                    <a:pt x="29629" y="26670"/>
                  </a:lnTo>
                  <a:lnTo>
                    <a:pt x="29502" y="27432"/>
                  </a:lnTo>
                  <a:lnTo>
                    <a:pt x="29464" y="27305"/>
                  </a:lnTo>
                  <a:lnTo>
                    <a:pt x="29298" y="27813"/>
                  </a:lnTo>
                  <a:lnTo>
                    <a:pt x="29692" y="27432"/>
                  </a:lnTo>
                  <a:lnTo>
                    <a:pt x="29743" y="28067"/>
                  </a:lnTo>
                  <a:lnTo>
                    <a:pt x="29794" y="28829"/>
                  </a:lnTo>
                  <a:lnTo>
                    <a:pt x="29959" y="28829"/>
                  </a:lnTo>
                  <a:lnTo>
                    <a:pt x="29959" y="29083"/>
                  </a:lnTo>
                  <a:lnTo>
                    <a:pt x="29984" y="28829"/>
                  </a:lnTo>
                  <a:lnTo>
                    <a:pt x="30111" y="29337"/>
                  </a:lnTo>
                  <a:lnTo>
                    <a:pt x="30175" y="29464"/>
                  </a:lnTo>
                  <a:lnTo>
                    <a:pt x="29743" y="29845"/>
                  </a:lnTo>
                  <a:lnTo>
                    <a:pt x="29806" y="30226"/>
                  </a:lnTo>
                  <a:lnTo>
                    <a:pt x="31064" y="30226"/>
                  </a:lnTo>
                  <a:lnTo>
                    <a:pt x="31191" y="29845"/>
                  </a:lnTo>
                  <a:lnTo>
                    <a:pt x="31115" y="28956"/>
                  </a:lnTo>
                  <a:lnTo>
                    <a:pt x="31064" y="28727"/>
                  </a:lnTo>
                  <a:lnTo>
                    <a:pt x="30911" y="28956"/>
                  </a:lnTo>
                  <a:lnTo>
                    <a:pt x="30657" y="28194"/>
                  </a:lnTo>
                  <a:lnTo>
                    <a:pt x="30518" y="28067"/>
                  </a:lnTo>
                  <a:lnTo>
                    <a:pt x="30645" y="28143"/>
                  </a:lnTo>
                  <a:lnTo>
                    <a:pt x="30924" y="28321"/>
                  </a:lnTo>
                  <a:lnTo>
                    <a:pt x="30568" y="27305"/>
                  </a:lnTo>
                  <a:lnTo>
                    <a:pt x="30518" y="27178"/>
                  </a:lnTo>
                  <a:lnTo>
                    <a:pt x="31038" y="27559"/>
                  </a:lnTo>
                  <a:lnTo>
                    <a:pt x="31000" y="27432"/>
                  </a:lnTo>
                  <a:lnTo>
                    <a:pt x="30911" y="27305"/>
                  </a:lnTo>
                  <a:lnTo>
                    <a:pt x="30822" y="27178"/>
                  </a:lnTo>
                  <a:lnTo>
                    <a:pt x="30988" y="27305"/>
                  </a:lnTo>
                  <a:lnTo>
                    <a:pt x="30949" y="27178"/>
                  </a:lnTo>
                  <a:lnTo>
                    <a:pt x="30873" y="26924"/>
                  </a:lnTo>
                  <a:lnTo>
                    <a:pt x="30797" y="26670"/>
                  </a:lnTo>
                  <a:lnTo>
                    <a:pt x="30708" y="26924"/>
                  </a:lnTo>
                  <a:lnTo>
                    <a:pt x="30594" y="26416"/>
                  </a:lnTo>
                  <a:lnTo>
                    <a:pt x="30708" y="26543"/>
                  </a:lnTo>
                  <a:lnTo>
                    <a:pt x="30708" y="26416"/>
                  </a:lnTo>
                  <a:lnTo>
                    <a:pt x="30416" y="26035"/>
                  </a:lnTo>
                  <a:lnTo>
                    <a:pt x="30403" y="25654"/>
                  </a:lnTo>
                  <a:lnTo>
                    <a:pt x="30314" y="25146"/>
                  </a:lnTo>
                  <a:lnTo>
                    <a:pt x="30238" y="24892"/>
                  </a:lnTo>
                  <a:lnTo>
                    <a:pt x="29794" y="24511"/>
                  </a:lnTo>
                  <a:lnTo>
                    <a:pt x="29705" y="24130"/>
                  </a:lnTo>
                  <a:lnTo>
                    <a:pt x="29616" y="23749"/>
                  </a:lnTo>
                  <a:lnTo>
                    <a:pt x="29959" y="23876"/>
                  </a:lnTo>
                  <a:lnTo>
                    <a:pt x="29870" y="23749"/>
                  </a:lnTo>
                  <a:lnTo>
                    <a:pt x="29603" y="23368"/>
                  </a:lnTo>
                  <a:lnTo>
                    <a:pt x="29806" y="23241"/>
                  </a:lnTo>
                  <a:lnTo>
                    <a:pt x="29730" y="23114"/>
                  </a:lnTo>
                  <a:lnTo>
                    <a:pt x="29591" y="22860"/>
                  </a:lnTo>
                  <a:lnTo>
                    <a:pt x="29540" y="23114"/>
                  </a:lnTo>
                  <a:lnTo>
                    <a:pt x="29400" y="22733"/>
                  </a:lnTo>
                  <a:lnTo>
                    <a:pt x="29260" y="22606"/>
                  </a:lnTo>
                  <a:lnTo>
                    <a:pt x="29108" y="22479"/>
                  </a:lnTo>
                  <a:lnTo>
                    <a:pt x="29070" y="22225"/>
                  </a:lnTo>
                  <a:lnTo>
                    <a:pt x="28740" y="21717"/>
                  </a:lnTo>
                  <a:lnTo>
                    <a:pt x="28752" y="22225"/>
                  </a:lnTo>
                  <a:lnTo>
                    <a:pt x="28625" y="21780"/>
                  </a:lnTo>
                  <a:lnTo>
                    <a:pt x="28549" y="21590"/>
                  </a:lnTo>
                  <a:lnTo>
                    <a:pt x="28460" y="21209"/>
                  </a:lnTo>
                  <a:lnTo>
                    <a:pt x="28486" y="21082"/>
                  </a:lnTo>
                  <a:lnTo>
                    <a:pt x="28181" y="20828"/>
                  </a:lnTo>
                  <a:lnTo>
                    <a:pt x="28143" y="20447"/>
                  </a:lnTo>
                  <a:lnTo>
                    <a:pt x="28397" y="20447"/>
                  </a:lnTo>
                  <a:lnTo>
                    <a:pt x="28130" y="20320"/>
                  </a:lnTo>
                  <a:lnTo>
                    <a:pt x="27940" y="19558"/>
                  </a:lnTo>
                  <a:lnTo>
                    <a:pt x="27774" y="19481"/>
                  </a:lnTo>
                  <a:lnTo>
                    <a:pt x="27622" y="19304"/>
                  </a:lnTo>
                  <a:lnTo>
                    <a:pt x="27533" y="18669"/>
                  </a:lnTo>
                  <a:lnTo>
                    <a:pt x="27470" y="18542"/>
                  </a:lnTo>
                  <a:lnTo>
                    <a:pt x="27520" y="19431"/>
                  </a:lnTo>
                  <a:lnTo>
                    <a:pt x="27406" y="19050"/>
                  </a:lnTo>
                  <a:lnTo>
                    <a:pt x="27444" y="18796"/>
                  </a:lnTo>
                  <a:lnTo>
                    <a:pt x="27203" y="18288"/>
                  </a:lnTo>
                  <a:lnTo>
                    <a:pt x="26758" y="17767"/>
                  </a:lnTo>
                  <a:lnTo>
                    <a:pt x="26631" y="17399"/>
                  </a:lnTo>
                  <a:lnTo>
                    <a:pt x="26543" y="16764"/>
                  </a:lnTo>
                  <a:lnTo>
                    <a:pt x="26466" y="16637"/>
                  </a:lnTo>
                  <a:lnTo>
                    <a:pt x="26238" y="16383"/>
                  </a:lnTo>
                  <a:lnTo>
                    <a:pt x="26085" y="16205"/>
                  </a:lnTo>
                  <a:lnTo>
                    <a:pt x="25793" y="15875"/>
                  </a:lnTo>
                  <a:lnTo>
                    <a:pt x="25730" y="15748"/>
                  </a:lnTo>
                  <a:lnTo>
                    <a:pt x="25552" y="15367"/>
                  </a:lnTo>
                  <a:lnTo>
                    <a:pt x="25425" y="15125"/>
                  </a:lnTo>
                  <a:lnTo>
                    <a:pt x="25476" y="15367"/>
                  </a:lnTo>
                  <a:lnTo>
                    <a:pt x="25133" y="15367"/>
                  </a:lnTo>
                  <a:lnTo>
                    <a:pt x="25298" y="14719"/>
                  </a:lnTo>
                  <a:lnTo>
                    <a:pt x="25501" y="14859"/>
                  </a:lnTo>
                  <a:lnTo>
                    <a:pt x="25577" y="15240"/>
                  </a:lnTo>
                  <a:lnTo>
                    <a:pt x="25527" y="15113"/>
                  </a:lnTo>
                  <a:lnTo>
                    <a:pt x="25425" y="14859"/>
                  </a:lnTo>
                  <a:lnTo>
                    <a:pt x="25425" y="15113"/>
                  </a:lnTo>
                  <a:lnTo>
                    <a:pt x="25527" y="15240"/>
                  </a:lnTo>
                  <a:lnTo>
                    <a:pt x="25971" y="15367"/>
                  </a:lnTo>
                  <a:lnTo>
                    <a:pt x="26035" y="15621"/>
                  </a:lnTo>
                  <a:lnTo>
                    <a:pt x="25908" y="15621"/>
                  </a:lnTo>
                  <a:lnTo>
                    <a:pt x="25781" y="15367"/>
                  </a:lnTo>
                  <a:lnTo>
                    <a:pt x="25654" y="15367"/>
                  </a:lnTo>
                  <a:lnTo>
                    <a:pt x="25730" y="15748"/>
                  </a:lnTo>
                  <a:lnTo>
                    <a:pt x="25908" y="15875"/>
                  </a:lnTo>
                  <a:lnTo>
                    <a:pt x="26035" y="16116"/>
                  </a:lnTo>
                  <a:lnTo>
                    <a:pt x="26136" y="16256"/>
                  </a:lnTo>
                  <a:lnTo>
                    <a:pt x="26758" y="16383"/>
                  </a:lnTo>
                  <a:lnTo>
                    <a:pt x="26797" y="16891"/>
                  </a:lnTo>
                  <a:lnTo>
                    <a:pt x="26987" y="17018"/>
                  </a:lnTo>
                  <a:lnTo>
                    <a:pt x="27076" y="17399"/>
                  </a:lnTo>
                  <a:lnTo>
                    <a:pt x="27190" y="17653"/>
                  </a:lnTo>
                  <a:lnTo>
                    <a:pt x="27330" y="18034"/>
                  </a:lnTo>
                  <a:lnTo>
                    <a:pt x="27762" y="18161"/>
                  </a:lnTo>
                  <a:lnTo>
                    <a:pt x="27736" y="18288"/>
                  </a:lnTo>
                  <a:lnTo>
                    <a:pt x="27889" y="18364"/>
                  </a:lnTo>
                  <a:lnTo>
                    <a:pt x="28511" y="18542"/>
                  </a:lnTo>
                  <a:lnTo>
                    <a:pt x="28536" y="19431"/>
                  </a:lnTo>
                  <a:lnTo>
                    <a:pt x="29718" y="19812"/>
                  </a:lnTo>
                  <a:lnTo>
                    <a:pt x="30505" y="20193"/>
                  </a:lnTo>
                  <a:lnTo>
                    <a:pt x="30530" y="19939"/>
                  </a:lnTo>
                  <a:lnTo>
                    <a:pt x="31292" y="19939"/>
                  </a:lnTo>
                  <a:lnTo>
                    <a:pt x="31140" y="20091"/>
                  </a:lnTo>
                  <a:lnTo>
                    <a:pt x="31457" y="20193"/>
                  </a:lnTo>
                  <a:lnTo>
                    <a:pt x="31419" y="19939"/>
                  </a:lnTo>
                  <a:lnTo>
                    <a:pt x="31407" y="19812"/>
                  </a:lnTo>
                  <a:lnTo>
                    <a:pt x="31369" y="19558"/>
                  </a:lnTo>
                  <a:lnTo>
                    <a:pt x="31343" y="19431"/>
                  </a:lnTo>
                  <a:lnTo>
                    <a:pt x="31394" y="19558"/>
                  </a:lnTo>
                  <a:lnTo>
                    <a:pt x="31508" y="19431"/>
                  </a:lnTo>
                  <a:close/>
                </a:path>
                <a:path w="31750" h="34925">
                  <a:moveTo>
                    <a:pt x="31508" y="18288"/>
                  </a:moveTo>
                  <a:lnTo>
                    <a:pt x="31381" y="17792"/>
                  </a:lnTo>
                  <a:lnTo>
                    <a:pt x="31407" y="18161"/>
                  </a:lnTo>
                  <a:lnTo>
                    <a:pt x="31508" y="18288"/>
                  </a:lnTo>
                  <a:close/>
                </a:path>
                <a:path w="31750" h="34925">
                  <a:moveTo>
                    <a:pt x="31610" y="19177"/>
                  </a:moveTo>
                  <a:lnTo>
                    <a:pt x="31521" y="18669"/>
                  </a:lnTo>
                  <a:lnTo>
                    <a:pt x="31216" y="17907"/>
                  </a:lnTo>
                  <a:lnTo>
                    <a:pt x="31102" y="17653"/>
                  </a:lnTo>
                  <a:lnTo>
                    <a:pt x="30949" y="17767"/>
                  </a:lnTo>
                  <a:lnTo>
                    <a:pt x="30861" y="18034"/>
                  </a:lnTo>
                  <a:lnTo>
                    <a:pt x="31242" y="18542"/>
                  </a:lnTo>
                  <a:lnTo>
                    <a:pt x="31318" y="18796"/>
                  </a:lnTo>
                  <a:lnTo>
                    <a:pt x="31521" y="18923"/>
                  </a:lnTo>
                  <a:lnTo>
                    <a:pt x="31610" y="19177"/>
                  </a:lnTo>
                  <a:close/>
                </a:path>
                <a:path w="31750" h="34925">
                  <a:moveTo>
                    <a:pt x="31648" y="19418"/>
                  </a:moveTo>
                  <a:close/>
                </a:path>
                <a:path w="31750" h="34925">
                  <a:moveTo>
                    <a:pt x="31673" y="19532"/>
                  </a:moveTo>
                  <a:lnTo>
                    <a:pt x="31648" y="19672"/>
                  </a:lnTo>
                  <a:lnTo>
                    <a:pt x="31673" y="19532"/>
                  </a:lnTo>
                  <a:close/>
                </a:path>
                <a:path w="31750" h="34925">
                  <a:moveTo>
                    <a:pt x="31686" y="19367"/>
                  </a:moveTo>
                  <a:lnTo>
                    <a:pt x="31648" y="19189"/>
                  </a:lnTo>
                  <a:lnTo>
                    <a:pt x="31648" y="19329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 descr=""/>
            <p:cNvSpPr/>
            <p:nvPr/>
          </p:nvSpPr>
          <p:spPr>
            <a:xfrm>
              <a:off x="4435348" y="3356025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29" h="12064">
                  <a:moveTo>
                    <a:pt x="190" y="838"/>
                  </a:moveTo>
                  <a:lnTo>
                    <a:pt x="0" y="952"/>
                  </a:lnTo>
                  <a:lnTo>
                    <a:pt x="165" y="876"/>
                  </a:lnTo>
                  <a:close/>
                </a:path>
                <a:path w="11429" h="12064">
                  <a:moveTo>
                    <a:pt x="254" y="1079"/>
                  </a:moveTo>
                  <a:lnTo>
                    <a:pt x="114" y="1104"/>
                  </a:lnTo>
                  <a:lnTo>
                    <a:pt x="254" y="1079"/>
                  </a:lnTo>
                  <a:close/>
                </a:path>
                <a:path w="11429" h="12064">
                  <a:moveTo>
                    <a:pt x="279" y="1485"/>
                  </a:moveTo>
                  <a:close/>
                </a:path>
                <a:path w="11429" h="12064">
                  <a:moveTo>
                    <a:pt x="355" y="3505"/>
                  </a:moveTo>
                  <a:close/>
                </a:path>
                <a:path w="11429" h="12064">
                  <a:moveTo>
                    <a:pt x="381" y="2781"/>
                  </a:moveTo>
                  <a:close/>
                </a:path>
                <a:path w="11429" h="12064">
                  <a:moveTo>
                    <a:pt x="419" y="952"/>
                  </a:moveTo>
                  <a:close/>
                </a:path>
                <a:path w="11429" h="12064">
                  <a:moveTo>
                    <a:pt x="444" y="2349"/>
                  </a:moveTo>
                  <a:close/>
                </a:path>
                <a:path w="11429" h="12064">
                  <a:moveTo>
                    <a:pt x="482" y="3556"/>
                  </a:moveTo>
                  <a:close/>
                </a:path>
                <a:path w="11429" h="12064">
                  <a:moveTo>
                    <a:pt x="546" y="2768"/>
                  </a:moveTo>
                  <a:close/>
                </a:path>
                <a:path w="11429" h="12064">
                  <a:moveTo>
                    <a:pt x="571" y="3594"/>
                  </a:moveTo>
                  <a:lnTo>
                    <a:pt x="406" y="3594"/>
                  </a:lnTo>
                  <a:lnTo>
                    <a:pt x="254" y="3708"/>
                  </a:lnTo>
                  <a:lnTo>
                    <a:pt x="571" y="3594"/>
                  </a:lnTo>
                  <a:close/>
                </a:path>
                <a:path w="11429" h="12064">
                  <a:moveTo>
                    <a:pt x="850" y="3962"/>
                  </a:moveTo>
                  <a:lnTo>
                    <a:pt x="469" y="4000"/>
                  </a:lnTo>
                  <a:lnTo>
                    <a:pt x="596" y="4013"/>
                  </a:lnTo>
                  <a:lnTo>
                    <a:pt x="736" y="3962"/>
                  </a:lnTo>
                  <a:close/>
                </a:path>
                <a:path w="11429" h="12064">
                  <a:moveTo>
                    <a:pt x="889" y="1549"/>
                  </a:moveTo>
                  <a:lnTo>
                    <a:pt x="749" y="1562"/>
                  </a:lnTo>
                  <a:lnTo>
                    <a:pt x="889" y="1549"/>
                  </a:lnTo>
                  <a:close/>
                </a:path>
                <a:path w="11429" h="12064">
                  <a:moveTo>
                    <a:pt x="939" y="1168"/>
                  </a:moveTo>
                  <a:close/>
                </a:path>
                <a:path w="11429" h="12064">
                  <a:moveTo>
                    <a:pt x="952" y="3886"/>
                  </a:moveTo>
                  <a:close/>
                </a:path>
                <a:path w="11429" h="12064">
                  <a:moveTo>
                    <a:pt x="965" y="241"/>
                  </a:moveTo>
                  <a:lnTo>
                    <a:pt x="749" y="215"/>
                  </a:lnTo>
                  <a:lnTo>
                    <a:pt x="965" y="241"/>
                  </a:lnTo>
                  <a:close/>
                </a:path>
                <a:path w="11429" h="12064">
                  <a:moveTo>
                    <a:pt x="990" y="4470"/>
                  </a:moveTo>
                  <a:close/>
                </a:path>
                <a:path w="11429" h="12064">
                  <a:moveTo>
                    <a:pt x="1003" y="63"/>
                  </a:moveTo>
                  <a:lnTo>
                    <a:pt x="762" y="38"/>
                  </a:lnTo>
                  <a:lnTo>
                    <a:pt x="1003" y="63"/>
                  </a:lnTo>
                  <a:close/>
                </a:path>
                <a:path w="11429" h="12064">
                  <a:moveTo>
                    <a:pt x="1028" y="342"/>
                  </a:moveTo>
                  <a:lnTo>
                    <a:pt x="838" y="292"/>
                  </a:lnTo>
                  <a:lnTo>
                    <a:pt x="711" y="266"/>
                  </a:lnTo>
                  <a:lnTo>
                    <a:pt x="355" y="330"/>
                  </a:lnTo>
                  <a:lnTo>
                    <a:pt x="774" y="342"/>
                  </a:lnTo>
                  <a:lnTo>
                    <a:pt x="1028" y="342"/>
                  </a:lnTo>
                  <a:close/>
                </a:path>
                <a:path w="11429" h="12064">
                  <a:moveTo>
                    <a:pt x="1028" y="279"/>
                  </a:moveTo>
                  <a:lnTo>
                    <a:pt x="901" y="266"/>
                  </a:lnTo>
                  <a:lnTo>
                    <a:pt x="1028" y="279"/>
                  </a:lnTo>
                  <a:close/>
                </a:path>
                <a:path w="11429" h="12064">
                  <a:moveTo>
                    <a:pt x="1028" y="165"/>
                  </a:moveTo>
                  <a:lnTo>
                    <a:pt x="647" y="139"/>
                  </a:lnTo>
                  <a:lnTo>
                    <a:pt x="850" y="88"/>
                  </a:lnTo>
                  <a:lnTo>
                    <a:pt x="558" y="114"/>
                  </a:lnTo>
                  <a:lnTo>
                    <a:pt x="1028" y="165"/>
                  </a:lnTo>
                  <a:close/>
                </a:path>
                <a:path w="11429" h="12064">
                  <a:moveTo>
                    <a:pt x="1054" y="190"/>
                  </a:moveTo>
                  <a:close/>
                </a:path>
                <a:path w="11429" h="12064">
                  <a:moveTo>
                    <a:pt x="1066" y="4533"/>
                  </a:moveTo>
                  <a:close/>
                </a:path>
                <a:path w="11429" h="12064">
                  <a:moveTo>
                    <a:pt x="1066" y="355"/>
                  </a:moveTo>
                  <a:close/>
                </a:path>
                <a:path w="11429" h="12064">
                  <a:moveTo>
                    <a:pt x="1117" y="889"/>
                  </a:moveTo>
                  <a:close/>
                </a:path>
                <a:path w="11429" h="12064">
                  <a:moveTo>
                    <a:pt x="1155" y="406"/>
                  </a:moveTo>
                  <a:lnTo>
                    <a:pt x="939" y="469"/>
                  </a:lnTo>
                  <a:lnTo>
                    <a:pt x="1155" y="406"/>
                  </a:lnTo>
                  <a:close/>
                </a:path>
                <a:path w="11429" h="12064">
                  <a:moveTo>
                    <a:pt x="1168" y="4737"/>
                  </a:moveTo>
                  <a:lnTo>
                    <a:pt x="914" y="4787"/>
                  </a:lnTo>
                  <a:lnTo>
                    <a:pt x="1168" y="4737"/>
                  </a:lnTo>
                  <a:close/>
                </a:path>
                <a:path w="11429" h="12064">
                  <a:moveTo>
                    <a:pt x="1181" y="4800"/>
                  </a:moveTo>
                  <a:close/>
                </a:path>
                <a:path w="11429" h="12064">
                  <a:moveTo>
                    <a:pt x="1206" y="1371"/>
                  </a:moveTo>
                  <a:lnTo>
                    <a:pt x="1028" y="1333"/>
                  </a:lnTo>
                  <a:lnTo>
                    <a:pt x="876" y="1384"/>
                  </a:lnTo>
                  <a:lnTo>
                    <a:pt x="1016" y="1308"/>
                  </a:lnTo>
                  <a:lnTo>
                    <a:pt x="1168" y="1206"/>
                  </a:lnTo>
                  <a:lnTo>
                    <a:pt x="838" y="1308"/>
                  </a:lnTo>
                  <a:lnTo>
                    <a:pt x="635" y="1371"/>
                  </a:lnTo>
                  <a:lnTo>
                    <a:pt x="800" y="1270"/>
                  </a:lnTo>
                  <a:lnTo>
                    <a:pt x="622" y="1193"/>
                  </a:lnTo>
                  <a:lnTo>
                    <a:pt x="800" y="1130"/>
                  </a:lnTo>
                  <a:lnTo>
                    <a:pt x="952" y="1130"/>
                  </a:lnTo>
                  <a:lnTo>
                    <a:pt x="1130" y="990"/>
                  </a:lnTo>
                  <a:lnTo>
                    <a:pt x="635" y="1066"/>
                  </a:lnTo>
                  <a:lnTo>
                    <a:pt x="863" y="990"/>
                  </a:lnTo>
                  <a:lnTo>
                    <a:pt x="622" y="927"/>
                  </a:lnTo>
                  <a:lnTo>
                    <a:pt x="342" y="1003"/>
                  </a:lnTo>
                  <a:lnTo>
                    <a:pt x="571" y="990"/>
                  </a:lnTo>
                  <a:lnTo>
                    <a:pt x="355" y="1066"/>
                  </a:lnTo>
                  <a:lnTo>
                    <a:pt x="520" y="1079"/>
                  </a:lnTo>
                  <a:lnTo>
                    <a:pt x="495" y="1206"/>
                  </a:lnTo>
                  <a:lnTo>
                    <a:pt x="279" y="1397"/>
                  </a:lnTo>
                  <a:lnTo>
                    <a:pt x="508" y="1346"/>
                  </a:lnTo>
                  <a:lnTo>
                    <a:pt x="355" y="1485"/>
                  </a:lnTo>
                  <a:lnTo>
                    <a:pt x="368" y="1651"/>
                  </a:lnTo>
                  <a:lnTo>
                    <a:pt x="546" y="1625"/>
                  </a:lnTo>
                  <a:lnTo>
                    <a:pt x="838" y="1511"/>
                  </a:lnTo>
                  <a:lnTo>
                    <a:pt x="1104" y="1384"/>
                  </a:lnTo>
                  <a:close/>
                </a:path>
                <a:path w="11429" h="12064">
                  <a:moveTo>
                    <a:pt x="1308" y="774"/>
                  </a:moveTo>
                  <a:lnTo>
                    <a:pt x="1079" y="774"/>
                  </a:lnTo>
                  <a:lnTo>
                    <a:pt x="825" y="749"/>
                  </a:lnTo>
                  <a:lnTo>
                    <a:pt x="1168" y="635"/>
                  </a:lnTo>
                  <a:lnTo>
                    <a:pt x="977" y="584"/>
                  </a:lnTo>
                  <a:lnTo>
                    <a:pt x="850" y="533"/>
                  </a:lnTo>
                  <a:lnTo>
                    <a:pt x="647" y="558"/>
                  </a:lnTo>
                  <a:lnTo>
                    <a:pt x="901" y="355"/>
                  </a:lnTo>
                  <a:lnTo>
                    <a:pt x="762" y="393"/>
                  </a:lnTo>
                  <a:lnTo>
                    <a:pt x="495" y="406"/>
                  </a:lnTo>
                  <a:lnTo>
                    <a:pt x="342" y="508"/>
                  </a:lnTo>
                  <a:lnTo>
                    <a:pt x="533" y="482"/>
                  </a:lnTo>
                  <a:lnTo>
                    <a:pt x="368" y="558"/>
                  </a:lnTo>
                  <a:lnTo>
                    <a:pt x="165" y="635"/>
                  </a:lnTo>
                  <a:lnTo>
                    <a:pt x="520" y="609"/>
                  </a:lnTo>
                  <a:lnTo>
                    <a:pt x="330" y="660"/>
                  </a:lnTo>
                  <a:lnTo>
                    <a:pt x="508" y="635"/>
                  </a:lnTo>
                  <a:lnTo>
                    <a:pt x="736" y="660"/>
                  </a:lnTo>
                  <a:lnTo>
                    <a:pt x="279" y="774"/>
                  </a:lnTo>
                  <a:lnTo>
                    <a:pt x="469" y="749"/>
                  </a:lnTo>
                  <a:lnTo>
                    <a:pt x="685" y="850"/>
                  </a:lnTo>
                  <a:lnTo>
                    <a:pt x="266" y="965"/>
                  </a:lnTo>
                  <a:lnTo>
                    <a:pt x="419" y="952"/>
                  </a:lnTo>
                  <a:lnTo>
                    <a:pt x="622" y="927"/>
                  </a:lnTo>
                  <a:lnTo>
                    <a:pt x="939" y="914"/>
                  </a:lnTo>
                  <a:lnTo>
                    <a:pt x="1308" y="774"/>
                  </a:lnTo>
                  <a:close/>
                </a:path>
                <a:path w="11429" h="12064">
                  <a:moveTo>
                    <a:pt x="1333" y="2527"/>
                  </a:moveTo>
                  <a:lnTo>
                    <a:pt x="1193" y="2552"/>
                  </a:lnTo>
                  <a:lnTo>
                    <a:pt x="1333" y="2527"/>
                  </a:lnTo>
                  <a:close/>
                </a:path>
                <a:path w="11429" h="12064">
                  <a:moveTo>
                    <a:pt x="1435" y="2679"/>
                  </a:moveTo>
                  <a:close/>
                </a:path>
                <a:path w="11429" h="12064">
                  <a:moveTo>
                    <a:pt x="1460" y="2717"/>
                  </a:moveTo>
                  <a:close/>
                </a:path>
                <a:path w="11429" h="12064">
                  <a:moveTo>
                    <a:pt x="1460" y="2413"/>
                  </a:moveTo>
                  <a:lnTo>
                    <a:pt x="1244" y="2527"/>
                  </a:lnTo>
                  <a:lnTo>
                    <a:pt x="1384" y="2489"/>
                  </a:lnTo>
                  <a:close/>
                </a:path>
                <a:path w="11429" h="12064">
                  <a:moveTo>
                    <a:pt x="1473" y="5613"/>
                  </a:moveTo>
                  <a:lnTo>
                    <a:pt x="1295" y="5702"/>
                  </a:lnTo>
                  <a:lnTo>
                    <a:pt x="1473" y="5613"/>
                  </a:lnTo>
                  <a:close/>
                </a:path>
                <a:path w="11429" h="12064">
                  <a:moveTo>
                    <a:pt x="1485" y="5816"/>
                  </a:moveTo>
                  <a:lnTo>
                    <a:pt x="1358" y="5753"/>
                  </a:lnTo>
                  <a:lnTo>
                    <a:pt x="1485" y="5816"/>
                  </a:lnTo>
                  <a:close/>
                </a:path>
                <a:path w="11429" h="12064">
                  <a:moveTo>
                    <a:pt x="1485" y="2209"/>
                  </a:moveTo>
                  <a:lnTo>
                    <a:pt x="1333" y="2324"/>
                  </a:lnTo>
                  <a:lnTo>
                    <a:pt x="1485" y="2209"/>
                  </a:lnTo>
                  <a:close/>
                </a:path>
                <a:path w="11429" h="12064">
                  <a:moveTo>
                    <a:pt x="1511" y="6515"/>
                  </a:moveTo>
                  <a:close/>
                </a:path>
                <a:path w="11429" h="12064">
                  <a:moveTo>
                    <a:pt x="1511" y="2286"/>
                  </a:moveTo>
                  <a:lnTo>
                    <a:pt x="1358" y="2324"/>
                  </a:lnTo>
                  <a:lnTo>
                    <a:pt x="1511" y="2286"/>
                  </a:lnTo>
                  <a:close/>
                </a:path>
                <a:path w="11429" h="12064">
                  <a:moveTo>
                    <a:pt x="1549" y="5321"/>
                  </a:moveTo>
                  <a:lnTo>
                    <a:pt x="1409" y="5384"/>
                  </a:lnTo>
                  <a:lnTo>
                    <a:pt x="1549" y="5321"/>
                  </a:lnTo>
                  <a:close/>
                </a:path>
                <a:path w="11429" h="12064">
                  <a:moveTo>
                    <a:pt x="1587" y="2781"/>
                  </a:moveTo>
                  <a:close/>
                </a:path>
                <a:path w="11429" h="12064">
                  <a:moveTo>
                    <a:pt x="1714" y="2806"/>
                  </a:moveTo>
                  <a:close/>
                </a:path>
                <a:path w="11429" h="12064">
                  <a:moveTo>
                    <a:pt x="1854" y="3162"/>
                  </a:moveTo>
                  <a:lnTo>
                    <a:pt x="1727" y="3225"/>
                  </a:lnTo>
                  <a:lnTo>
                    <a:pt x="1854" y="3162"/>
                  </a:lnTo>
                  <a:close/>
                </a:path>
                <a:path w="11429" h="12064">
                  <a:moveTo>
                    <a:pt x="1981" y="8318"/>
                  </a:moveTo>
                  <a:close/>
                </a:path>
                <a:path w="11429" h="12064">
                  <a:moveTo>
                    <a:pt x="1981" y="3302"/>
                  </a:moveTo>
                  <a:lnTo>
                    <a:pt x="1854" y="3340"/>
                  </a:lnTo>
                  <a:lnTo>
                    <a:pt x="1981" y="3302"/>
                  </a:lnTo>
                  <a:close/>
                </a:path>
                <a:path w="11429" h="12064">
                  <a:moveTo>
                    <a:pt x="2006" y="3352"/>
                  </a:moveTo>
                  <a:close/>
                </a:path>
                <a:path w="11429" h="12064">
                  <a:moveTo>
                    <a:pt x="2070" y="3556"/>
                  </a:moveTo>
                  <a:lnTo>
                    <a:pt x="2019" y="3416"/>
                  </a:lnTo>
                  <a:lnTo>
                    <a:pt x="1879" y="3352"/>
                  </a:lnTo>
                  <a:lnTo>
                    <a:pt x="1727" y="3416"/>
                  </a:lnTo>
                  <a:lnTo>
                    <a:pt x="1511" y="3403"/>
                  </a:lnTo>
                  <a:lnTo>
                    <a:pt x="1765" y="3340"/>
                  </a:lnTo>
                  <a:lnTo>
                    <a:pt x="1473" y="3314"/>
                  </a:lnTo>
                  <a:lnTo>
                    <a:pt x="1765" y="3251"/>
                  </a:lnTo>
                  <a:lnTo>
                    <a:pt x="1612" y="3162"/>
                  </a:lnTo>
                  <a:lnTo>
                    <a:pt x="1701" y="3022"/>
                  </a:lnTo>
                  <a:lnTo>
                    <a:pt x="1397" y="3060"/>
                  </a:lnTo>
                  <a:lnTo>
                    <a:pt x="1549" y="2933"/>
                  </a:lnTo>
                  <a:lnTo>
                    <a:pt x="1752" y="2895"/>
                  </a:lnTo>
                  <a:lnTo>
                    <a:pt x="1562" y="2895"/>
                  </a:lnTo>
                  <a:lnTo>
                    <a:pt x="1422" y="2832"/>
                  </a:lnTo>
                  <a:lnTo>
                    <a:pt x="1181" y="2857"/>
                  </a:lnTo>
                  <a:lnTo>
                    <a:pt x="1346" y="2705"/>
                  </a:lnTo>
                  <a:lnTo>
                    <a:pt x="1181" y="2717"/>
                  </a:lnTo>
                  <a:lnTo>
                    <a:pt x="1333" y="2641"/>
                  </a:lnTo>
                  <a:lnTo>
                    <a:pt x="1460" y="2514"/>
                  </a:lnTo>
                  <a:lnTo>
                    <a:pt x="1168" y="2565"/>
                  </a:lnTo>
                  <a:lnTo>
                    <a:pt x="1333" y="2463"/>
                  </a:lnTo>
                  <a:lnTo>
                    <a:pt x="1206" y="2374"/>
                  </a:lnTo>
                  <a:lnTo>
                    <a:pt x="1485" y="2209"/>
                  </a:lnTo>
                  <a:lnTo>
                    <a:pt x="1206" y="2159"/>
                  </a:lnTo>
                  <a:lnTo>
                    <a:pt x="889" y="2159"/>
                  </a:lnTo>
                  <a:lnTo>
                    <a:pt x="1358" y="1993"/>
                  </a:lnTo>
                  <a:lnTo>
                    <a:pt x="1193" y="1993"/>
                  </a:lnTo>
                  <a:lnTo>
                    <a:pt x="1346" y="1968"/>
                  </a:lnTo>
                  <a:lnTo>
                    <a:pt x="1143" y="1828"/>
                  </a:lnTo>
                  <a:lnTo>
                    <a:pt x="1231" y="1701"/>
                  </a:lnTo>
                  <a:lnTo>
                    <a:pt x="1054" y="1701"/>
                  </a:lnTo>
                  <a:lnTo>
                    <a:pt x="1244" y="1612"/>
                  </a:lnTo>
                  <a:lnTo>
                    <a:pt x="1511" y="1485"/>
                  </a:lnTo>
                  <a:lnTo>
                    <a:pt x="889" y="1549"/>
                  </a:lnTo>
                  <a:lnTo>
                    <a:pt x="546" y="1625"/>
                  </a:lnTo>
                  <a:lnTo>
                    <a:pt x="673" y="1612"/>
                  </a:lnTo>
                  <a:lnTo>
                    <a:pt x="482" y="1689"/>
                  </a:lnTo>
                  <a:lnTo>
                    <a:pt x="304" y="1765"/>
                  </a:lnTo>
                  <a:lnTo>
                    <a:pt x="469" y="1727"/>
                  </a:lnTo>
                  <a:lnTo>
                    <a:pt x="342" y="1790"/>
                  </a:lnTo>
                  <a:lnTo>
                    <a:pt x="469" y="1828"/>
                  </a:lnTo>
                  <a:lnTo>
                    <a:pt x="342" y="1879"/>
                  </a:lnTo>
                  <a:lnTo>
                    <a:pt x="584" y="1905"/>
                  </a:lnTo>
                  <a:lnTo>
                    <a:pt x="800" y="1930"/>
                  </a:lnTo>
                  <a:lnTo>
                    <a:pt x="635" y="2222"/>
                  </a:lnTo>
                  <a:lnTo>
                    <a:pt x="635" y="2374"/>
                  </a:lnTo>
                  <a:lnTo>
                    <a:pt x="508" y="2413"/>
                  </a:lnTo>
                  <a:lnTo>
                    <a:pt x="406" y="2540"/>
                  </a:lnTo>
                  <a:lnTo>
                    <a:pt x="558" y="2489"/>
                  </a:lnTo>
                  <a:lnTo>
                    <a:pt x="368" y="2590"/>
                  </a:lnTo>
                  <a:lnTo>
                    <a:pt x="139" y="2743"/>
                  </a:lnTo>
                  <a:lnTo>
                    <a:pt x="825" y="2641"/>
                  </a:lnTo>
                  <a:lnTo>
                    <a:pt x="647" y="2717"/>
                  </a:lnTo>
                  <a:lnTo>
                    <a:pt x="393" y="2895"/>
                  </a:lnTo>
                  <a:lnTo>
                    <a:pt x="711" y="2870"/>
                  </a:lnTo>
                  <a:lnTo>
                    <a:pt x="863" y="2870"/>
                  </a:lnTo>
                  <a:lnTo>
                    <a:pt x="698" y="3022"/>
                  </a:lnTo>
                  <a:lnTo>
                    <a:pt x="571" y="2984"/>
                  </a:lnTo>
                  <a:lnTo>
                    <a:pt x="495" y="3124"/>
                  </a:lnTo>
                  <a:lnTo>
                    <a:pt x="673" y="3162"/>
                  </a:lnTo>
                  <a:lnTo>
                    <a:pt x="812" y="3149"/>
                  </a:lnTo>
                  <a:lnTo>
                    <a:pt x="609" y="3263"/>
                  </a:lnTo>
                  <a:lnTo>
                    <a:pt x="558" y="3390"/>
                  </a:lnTo>
                  <a:lnTo>
                    <a:pt x="368" y="3505"/>
                  </a:lnTo>
                  <a:lnTo>
                    <a:pt x="520" y="3505"/>
                  </a:lnTo>
                  <a:lnTo>
                    <a:pt x="647" y="3441"/>
                  </a:lnTo>
                  <a:lnTo>
                    <a:pt x="787" y="3441"/>
                  </a:lnTo>
                  <a:lnTo>
                    <a:pt x="609" y="3530"/>
                  </a:lnTo>
                  <a:lnTo>
                    <a:pt x="508" y="3670"/>
                  </a:lnTo>
                  <a:lnTo>
                    <a:pt x="736" y="3632"/>
                  </a:lnTo>
                  <a:lnTo>
                    <a:pt x="952" y="3632"/>
                  </a:lnTo>
                  <a:lnTo>
                    <a:pt x="1079" y="3657"/>
                  </a:lnTo>
                  <a:lnTo>
                    <a:pt x="1866" y="3657"/>
                  </a:lnTo>
                  <a:lnTo>
                    <a:pt x="2019" y="3568"/>
                  </a:lnTo>
                  <a:close/>
                </a:path>
                <a:path w="11429" h="12064">
                  <a:moveTo>
                    <a:pt x="2171" y="3644"/>
                  </a:moveTo>
                  <a:close/>
                </a:path>
                <a:path w="11429" h="12064">
                  <a:moveTo>
                    <a:pt x="2247" y="3721"/>
                  </a:moveTo>
                  <a:lnTo>
                    <a:pt x="1993" y="3797"/>
                  </a:lnTo>
                  <a:lnTo>
                    <a:pt x="2247" y="3721"/>
                  </a:lnTo>
                  <a:close/>
                </a:path>
                <a:path w="11429" h="12064">
                  <a:moveTo>
                    <a:pt x="2463" y="4305"/>
                  </a:moveTo>
                  <a:close/>
                </a:path>
                <a:path w="11429" h="12064">
                  <a:moveTo>
                    <a:pt x="2527" y="4521"/>
                  </a:moveTo>
                  <a:close/>
                </a:path>
                <a:path w="11429" h="12064">
                  <a:moveTo>
                    <a:pt x="2527" y="4432"/>
                  </a:moveTo>
                  <a:lnTo>
                    <a:pt x="2362" y="4508"/>
                  </a:lnTo>
                  <a:lnTo>
                    <a:pt x="2527" y="4432"/>
                  </a:lnTo>
                  <a:close/>
                </a:path>
                <a:path w="11429" h="12064">
                  <a:moveTo>
                    <a:pt x="2616" y="4546"/>
                  </a:moveTo>
                  <a:lnTo>
                    <a:pt x="2324" y="4584"/>
                  </a:lnTo>
                  <a:lnTo>
                    <a:pt x="2451" y="4521"/>
                  </a:lnTo>
                  <a:lnTo>
                    <a:pt x="2260" y="4432"/>
                  </a:lnTo>
                  <a:lnTo>
                    <a:pt x="2374" y="4267"/>
                  </a:lnTo>
                  <a:lnTo>
                    <a:pt x="2209" y="4191"/>
                  </a:lnTo>
                  <a:lnTo>
                    <a:pt x="2400" y="4114"/>
                  </a:lnTo>
                  <a:lnTo>
                    <a:pt x="2209" y="4102"/>
                  </a:lnTo>
                  <a:lnTo>
                    <a:pt x="2489" y="3949"/>
                  </a:lnTo>
                  <a:lnTo>
                    <a:pt x="1892" y="4076"/>
                  </a:lnTo>
                  <a:lnTo>
                    <a:pt x="2209" y="3949"/>
                  </a:lnTo>
                  <a:lnTo>
                    <a:pt x="2032" y="3810"/>
                  </a:lnTo>
                  <a:lnTo>
                    <a:pt x="2070" y="3670"/>
                  </a:lnTo>
                  <a:lnTo>
                    <a:pt x="1854" y="3695"/>
                  </a:lnTo>
                  <a:lnTo>
                    <a:pt x="1054" y="3670"/>
                  </a:lnTo>
                  <a:lnTo>
                    <a:pt x="711" y="3810"/>
                  </a:lnTo>
                  <a:lnTo>
                    <a:pt x="850" y="3810"/>
                  </a:lnTo>
                  <a:lnTo>
                    <a:pt x="609" y="3911"/>
                  </a:lnTo>
                  <a:lnTo>
                    <a:pt x="749" y="3911"/>
                  </a:lnTo>
                  <a:lnTo>
                    <a:pt x="1079" y="3810"/>
                  </a:lnTo>
                  <a:lnTo>
                    <a:pt x="927" y="3873"/>
                  </a:lnTo>
                  <a:lnTo>
                    <a:pt x="1219" y="3835"/>
                  </a:lnTo>
                  <a:lnTo>
                    <a:pt x="774" y="4013"/>
                  </a:lnTo>
                  <a:lnTo>
                    <a:pt x="584" y="4127"/>
                  </a:lnTo>
                  <a:lnTo>
                    <a:pt x="939" y="4076"/>
                  </a:lnTo>
                  <a:lnTo>
                    <a:pt x="1079" y="4102"/>
                  </a:lnTo>
                  <a:lnTo>
                    <a:pt x="889" y="4241"/>
                  </a:lnTo>
                  <a:lnTo>
                    <a:pt x="1054" y="4267"/>
                  </a:lnTo>
                  <a:lnTo>
                    <a:pt x="850" y="4432"/>
                  </a:lnTo>
                  <a:lnTo>
                    <a:pt x="1270" y="4318"/>
                  </a:lnTo>
                  <a:lnTo>
                    <a:pt x="1104" y="4406"/>
                  </a:lnTo>
                  <a:lnTo>
                    <a:pt x="927" y="4508"/>
                  </a:lnTo>
                  <a:lnTo>
                    <a:pt x="1168" y="4483"/>
                  </a:lnTo>
                  <a:lnTo>
                    <a:pt x="1041" y="4660"/>
                  </a:lnTo>
                  <a:lnTo>
                    <a:pt x="1460" y="4660"/>
                  </a:lnTo>
                  <a:lnTo>
                    <a:pt x="2374" y="4648"/>
                  </a:lnTo>
                  <a:lnTo>
                    <a:pt x="2565" y="4584"/>
                  </a:lnTo>
                  <a:close/>
                </a:path>
                <a:path w="11429" h="12064">
                  <a:moveTo>
                    <a:pt x="2705" y="9715"/>
                  </a:moveTo>
                  <a:lnTo>
                    <a:pt x="2489" y="9728"/>
                  </a:lnTo>
                  <a:lnTo>
                    <a:pt x="2311" y="9766"/>
                  </a:lnTo>
                  <a:lnTo>
                    <a:pt x="2705" y="9715"/>
                  </a:lnTo>
                  <a:close/>
                </a:path>
                <a:path w="11429" h="12064">
                  <a:moveTo>
                    <a:pt x="2794" y="9893"/>
                  </a:moveTo>
                  <a:lnTo>
                    <a:pt x="2616" y="9906"/>
                  </a:lnTo>
                  <a:lnTo>
                    <a:pt x="2794" y="9893"/>
                  </a:lnTo>
                  <a:close/>
                </a:path>
                <a:path w="11429" h="12064">
                  <a:moveTo>
                    <a:pt x="2857" y="5054"/>
                  </a:moveTo>
                  <a:lnTo>
                    <a:pt x="2273" y="5257"/>
                  </a:lnTo>
                  <a:lnTo>
                    <a:pt x="2400" y="5181"/>
                  </a:lnTo>
                  <a:lnTo>
                    <a:pt x="2717" y="5054"/>
                  </a:lnTo>
                  <a:lnTo>
                    <a:pt x="2438" y="5003"/>
                  </a:lnTo>
                  <a:lnTo>
                    <a:pt x="2603" y="4838"/>
                  </a:lnTo>
                  <a:lnTo>
                    <a:pt x="2400" y="4737"/>
                  </a:lnTo>
                  <a:lnTo>
                    <a:pt x="2654" y="4660"/>
                  </a:lnTo>
                  <a:lnTo>
                    <a:pt x="2489" y="4622"/>
                  </a:lnTo>
                  <a:lnTo>
                    <a:pt x="1460" y="4660"/>
                  </a:lnTo>
                  <a:lnTo>
                    <a:pt x="1333" y="4724"/>
                  </a:lnTo>
                  <a:lnTo>
                    <a:pt x="1257" y="4940"/>
                  </a:lnTo>
                  <a:lnTo>
                    <a:pt x="1612" y="4838"/>
                  </a:lnTo>
                  <a:lnTo>
                    <a:pt x="1422" y="4978"/>
                  </a:lnTo>
                  <a:lnTo>
                    <a:pt x="927" y="5105"/>
                  </a:lnTo>
                  <a:lnTo>
                    <a:pt x="1320" y="5041"/>
                  </a:lnTo>
                  <a:lnTo>
                    <a:pt x="1028" y="5219"/>
                  </a:lnTo>
                  <a:lnTo>
                    <a:pt x="1333" y="5181"/>
                  </a:lnTo>
                  <a:lnTo>
                    <a:pt x="1460" y="5232"/>
                  </a:lnTo>
                  <a:lnTo>
                    <a:pt x="1600" y="5295"/>
                  </a:lnTo>
                  <a:lnTo>
                    <a:pt x="1511" y="5422"/>
                  </a:lnTo>
                  <a:lnTo>
                    <a:pt x="1371" y="5461"/>
                  </a:lnTo>
                  <a:lnTo>
                    <a:pt x="1155" y="5511"/>
                  </a:lnTo>
                  <a:lnTo>
                    <a:pt x="1384" y="5473"/>
                  </a:lnTo>
                  <a:lnTo>
                    <a:pt x="1549" y="5524"/>
                  </a:lnTo>
                  <a:lnTo>
                    <a:pt x="1828" y="5537"/>
                  </a:lnTo>
                  <a:lnTo>
                    <a:pt x="2641" y="5524"/>
                  </a:lnTo>
                  <a:lnTo>
                    <a:pt x="2806" y="5321"/>
                  </a:lnTo>
                  <a:lnTo>
                    <a:pt x="2857" y="5054"/>
                  </a:lnTo>
                  <a:close/>
                </a:path>
                <a:path w="11429" h="12064">
                  <a:moveTo>
                    <a:pt x="3454" y="7810"/>
                  </a:moveTo>
                  <a:close/>
                </a:path>
                <a:path w="11429" h="12064">
                  <a:moveTo>
                    <a:pt x="3479" y="7975"/>
                  </a:moveTo>
                  <a:lnTo>
                    <a:pt x="3352" y="8039"/>
                  </a:lnTo>
                  <a:lnTo>
                    <a:pt x="3479" y="7975"/>
                  </a:lnTo>
                  <a:close/>
                </a:path>
                <a:path w="11429" h="12064">
                  <a:moveTo>
                    <a:pt x="3581" y="8039"/>
                  </a:moveTo>
                  <a:close/>
                </a:path>
                <a:path w="11429" h="12064">
                  <a:moveTo>
                    <a:pt x="3594" y="7200"/>
                  </a:moveTo>
                  <a:lnTo>
                    <a:pt x="3378" y="7251"/>
                  </a:lnTo>
                  <a:lnTo>
                    <a:pt x="3505" y="7251"/>
                  </a:lnTo>
                  <a:close/>
                </a:path>
                <a:path w="11429" h="12064">
                  <a:moveTo>
                    <a:pt x="3708" y="7721"/>
                  </a:moveTo>
                  <a:lnTo>
                    <a:pt x="3467" y="7747"/>
                  </a:lnTo>
                  <a:lnTo>
                    <a:pt x="3708" y="7721"/>
                  </a:lnTo>
                  <a:close/>
                </a:path>
                <a:path w="11429" h="12064">
                  <a:moveTo>
                    <a:pt x="3898" y="11557"/>
                  </a:moveTo>
                  <a:close/>
                </a:path>
                <a:path w="11429" h="12064">
                  <a:moveTo>
                    <a:pt x="3962" y="8928"/>
                  </a:moveTo>
                  <a:close/>
                </a:path>
                <a:path w="11429" h="12064">
                  <a:moveTo>
                    <a:pt x="3975" y="9004"/>
                  </a:moveTo>
                  <a:lnTo>
                    <a:pt x="3835" y="9029"/>
                  </a:lnTo>
                  <a:lnTo>
                    <a:pt x="3708" y="9017"/>
                  </a:lnTo>
                  <a:lnTo>
                    <a:pt x="3568" y="8839"/>
                  </a:lnTo>
                  <a:lnTo>
                    <a:pt x="3759" y="8699"/>
                  </a:lnTo>
                  <a:lnTo>
                    <a:pt x="3327" y="8839"/>
                  </a:lnTo>
                  <a:lnTo>
                    <a:pt x="3479" y="8737"/>
                  </a:lnTo>
                  <a:lnTo>
                    <a:pt x="3441" y="8572"/>
                  </a:lnTo>
                  <a:lnTo>
                    <a:pt x="3479" y="8445"/>
                  </a:lnTo>
                  <a:lnTo>
                    <a:pt x="3327" y="8445"/>
                  </a:lnTo>
                  <a:lnTo>
                    <a:pt x="3492" y="8343"/>
                  </a:lnTo>
                  <a:lnTo>
                    <a:pt x="3670" y="8229"/>
                  </a:lnTo>
                  <a:lnTo>
                    <a:pt x="3314" y="8343"/>
                  </a:lnTo>
                  <a:lnTo>
                    <a:pt x="3467" y="8229"/>
                  </a:lnTo>
                  <a:lnTo>
                    <a:pt x="3594" y="8140"/>
                  </a:lnTo>
                  <a:lnTo>
                    <a:pt x="3390" y="8140"/>
                  </a:lnTo>
                  <a:lnTo>
                    <a:pt x="3530" y="8051"/>
                  </a:lnTo>
                  <a:lnTo>
                    <a:pt x="3327" y="8077"/>
                  </a:lnTo>
                  <a:lnTo>
                    <a:pt x="3441" y="7899"/>
                  </a:lnTo>
                  <a:lnTo>
                    <a:pt x="3302" y="7810"/>
                  </a:lnTo>
                  <a:lnTo>
                    <a:pt x="3467" y="7696"/>
                  </a:lnTo>
                  <a:lnTo>
                    <a:pt x="3467" y="7505"/>
                  </a:lnTo>
                  <a:lnTo>
                    <a:pt x="3302" y="7454"/>
                  </a:lnTo>
                  <a:lnTo>
                    <a:pt x="3136" y="7505"/>
                  </a:lnTo>
                  <a:lnTo>
                    <a:pt x="3263" y="7391"/>
                  </a:lnTo>
                  <a:lnTo>
                    <a:pt x="3403" y="7302"/>
                  </a:lnTo>
                  <a:lnTo>
                    <a:pt x="3302" y="7073"/>
                  </a:lnTo>
                  <a:lnTo>
                    <a:pt x="3124" y="7124"/>
                  </a:lnTo>
                  <a:lnTo>
                    <a:pt x="3162" y="6946"/>
                  </a:lnTo>
                  <a:lnTo>
                    <a:pt x="3035" y="6870"/>
                  </a:lnTo>
                  <a:lnTo>
                    <a:pt x="2908" y="6692"/>
                  </a:lnTo>
                  <a:lnTo>
                    <a:pt x="2768" y="6756"/>
                  </a:lnTo>
                  <a:lnTo>
                    <a:pt x="2908" y="6680"/>
                  </a:lnTo>
                  <a:lnTo>
                    <a:pt x="2654" y="6654"/>
                  </a:lnTo>
                  <a:lnTo>
                    <a:pt x="2794" y="6578"/>
                  </a:lnTo>
                  <a:lnTo>
                    <a:pt x="3289" y="6299"/>
                  </a:lnTo>
                  <a:lnTo>
                    <a:pt x="2959" y="6324"/>
                  </a:lnTo>
                  <a:lnTo>
                    <a:pt x="2768" y="6299"/>
                  </a:lnTo>
                  <a:lnTo>
                    <a:pt x="2933" y="6248"/>
                  </a:lnTo>
                  <a:lnTo>
                    <a:pt x="2679" y="6223"/>
                  </a:lnTo>
                  <a:lnTo>
                    <a:pt x="2971" y="6070"/>
                  </a:lnTo>
                  <a:lnTo>
                    <a:pt x="2768" y="6057"/>
                  </a:lnTo>
                  <a:lnTo>
                    <a:pt x="3175" y="5867"/>
                  </a:lnTo>
                  <a:lnTo>
                    <a:pt x="2667" y="5867"/>
                  </a:lnTo>
                  <a:lnTo>
                    <a:pt x="2870" y="5740"/>
                  </a:lnTo>
                  <a:lnTo>
                    <a:pt x="2717" y="5740"/>
                  </a:lnTo>
                  <a:lnTo>
                    <a:pt x="2603" y="5613"/>
                  </a:lnTo>
                  <a:lnTo>
                    <a:pt x="1828" y="5537"/>
                  </a:lnTo>
                  <a:lnTo>
                    <a:pt x="1498" y="5638"/>
                  </a:lnTo>
                  <a:lnTo>
                    <a:pt x="1689" y="5613"/>
                  </a:lnTo>
                  <a:lnTo>
                    <a:pt x="1447" y="5702"/>
                  </a:lnTo>
                  <a:lnTo>
                    <a:pt x="1587" y="5702"/>
                  </a:lnTo>
                  <a:lnTo>
                    <a:pt x="1701" y="5842"/>
                  </a:lnTo>
                  <a:lnTo>
                    <a:pt x="1320" y="5969"/>
                  </a:lnTo>
                  <a:lnTo>
                    <a:pt x="1701" y="5981"/>
                  </a:lnTo>
                  <a:lnTo>
                    <a:pt x="1358" y="6134"/>
                  </a:lnTo>
                  <a:lnTo>
                    <a:pt x="1562" y="6172"/>
                  </a:lnTo>
                  <a:lnTo>
                    <a:pt x="1397" y="6426"/>
                  </a:lnTo>
                  <a:lnTo>
                    <a:pt x="1739" y="6273"/>
                  </a:lnTo>
                  <a:lnTo>
                    <a:pt x="1422" y="6451"/>
                  </a:lnTo>
                  <a:lnTo>
                    <a:pt x="1790" y="6324"/>
                  </a:lnTo>
                  <a:lnTo>
                    <a:pt x="1587" y="6502"/>
                  </a:lnTo>
                  <a:lnTo>
                    <a:pt x="1409" y="6604"/>
                  </a:lnTo>
                  <a:lnTo>
                    <a:pt x="1270" y="6616"/>
                  </a:lnTo>
                  <a:lnTo>
                    <a:pt x="1422" y="6629"/>
                  </a:lnTo>
                  <a:lnTo>
                    <a:pt x="1714" y="6591"/>
                  </a:lnTo>
                  <a:lnTo>
                    <a:pt x="1206" y="6743"/>
                  </a:lnTo>
                  <a:lnTo>
                    <a:pt x="1422" y="6756"/>
                  </a:lnTo>
                  <a:lnTo>
                    <a:pt x="1346" y="6908"/>
                  </a:lnTo>
                  <a:lnTo>
                    <a:pt x="1651" y="6845"/>
                  </a:lnTo>
                  <a:lnTo>
                    <a:pt x="1511" y="6908"/>
                  </a:lnTo>
                  <a:lnTo>
                    <a:pt x="1854" y="6997"/>
                  </a:lnTo>
                  <a:lnTo>
                    <a:pt x="1638" y="7162"/>
                  </a:lnTo>
                  <a:lnTo>
                    <a:pt x="1790" y="7124"/>
                  </a:lnTo>
                  <a:lnTo>
                    <a:pt x="1612" y="7200"/>
                  </a:lnTo>
                  <a:lnTo>
                    <a:pt x="1778" y="7200"/>
                  </a:lnTo>
                  <a:lnTo>
                    <a:pt x="1625" y="7251"/>
                  </a:lnTo>
                  <a:lnTo>
                    <a:pt x="1549" y="7378"/>
                  </a:lnTo>
                  <a:lnTo>
                    <a:pt x="1917" y="7302"/>
                  </a:lnTo>
                  <a:lnTo>
                    <a:pt x="1727" y="7467"/>
                  </a:lnTo>
                  <a:lnTo>
                    <a:pt x="1600" y="7708"/>
                  </a:lnTo>
                  <a:lnTo>
                    <a:pt x="1892" y="7696"/>
                  </a:lnTo>
                  <a:lnTo>
                    <a:pt x="1739" y="7912"/>
                  </a:lnTo>
                  <a:lnTo>
                    <a:pt x="1917" y="7975"/>
                  </a:lnTo>
                  <a:lnTo>
                    <a:pt x="1828" y="8140"/>
                  </a:lnTo>
                  <a:lnTo>
                    <a:pt x="2044" y="8064"/>
                  </a:lnTo>
                  <a:lnTo>
                    <a:pt x="2273" y="8077"/>
                  </a:lnTo>
                  <a:lnTo>
                    <a:pt x="2032" y="8153"/>
                  </a:lnTo>
                  <a:lnTo>
                    <a:pt x="1892" y="8305"/>
                  </a:lnTo>
                  <a:lnTo>
                    <a:pt x="2209" y="8204"/>
                  </a:lnTo>
                  <a:lnTo>
                    <a:pt x="1778" y="8445"/>
                  </a:lnTo>
                  <a:lnTo>
                    <a:pt x="2451" y="8382"/>
                  </a:lnTo>
                  <a:lnTo>
                    <a:pt x="2108" y="8547"/>
                  </a:lnTo>
                  <a:lnTo>
                    <a:pt x="1981" y="8890"/>
                  </a:lnTo>
                  <a:lnTo>
                    <a:pt x="2476" y="8737"/>
                  </a:lnTo>
                  <a:lnTo>
                    <a:pt x="2324" y="8839"/>
                  </a:lnTo>
                  <a:lnTo>
                    <a:pt x="2222" y="8991"/>
                  </a:lnTo>
                  <a:lnTo>
                    <a:pt x="2095" y="9093"/>
                  </a:lnTo>
                  <a:lnTo>
                    <a:pt x="2336" y="9080"/>
                  </a:lnTo>
                  <a:lnTo>
                    <a:pt x="2133" y="9258"/>
                  </a:lnTo>
                  <a:lnTo>
                    <a:pt x="2552" y="9258"/>
                  </a:lnTo>
                  <a:lnTo>
                    <a:pt x="2387" y="9321"/>
                  </a:lnTo>
                  <a:lnTo>
                    <a:pt x="2667" y="9258"/>
                  </a:lnTo>
                  <a:lnTo>
                    <a:pt x="2819" y="9283"/>
                  </a:lnTo>
                  <a:lnTo>
                    <a:pt x="2641" y="9423"/>
                  </a:lnTo>
                  <a:lnTo>
                    <a:pt x="2819" y="9372"/>
                  </a:lnTo>
                  <a:lnTo>
                    <a:pt x="2654" y="9525"/>
                  </a:lnTo>
                  <a:lnTo>
                    <a:pt x="2882" y="9474"/>
                  </a:lnTo>
                  <a:lnTo>
                    <a:pt x="2679" y="9613"/>
                  </a:lnTo>
                  <a:lnTo>
                    <a:pt x="2959" y="9563"/>
                  </a:lnTo>
                  <a:lnTo>
                    <a:pt x="2705" y="9715"/>
                  </a:lnTo>
                  <a:lnTo>
                    <a:pt x="2603" y="9906"/>
                  </a:lnTo>
                  <a:lnTo>
                    <a:pt x="2794" y="9893"/>
                  </a:lnTo>
                  <a:lnTo>
                    <a:pt x="3060" y="9791"/>
                  </a:lnTo>
                  <a:lnTo>
                    <a:pt x="3759" y="9779"/>
                  </a:lnTo>
                  <a:lnTo>
                    <a:pt x="3860" y="9588"/>
                  </a:lnTo>
                  <a:lnTo>
                    <a:pt x="3708" y="9436"/>
                  </a:lnTo>
                  <a:lnTo>
                    <a:pt x="3873" y="9372"/>
                  </a:lnTo>
                  <a:lnTo>
                    <a:pt x="3873" y="9169"/>
                  </a:lnTo>
                  <a:lnTo>
                    <a:pt x="3962" y="9029"/>
                  </a:lnTo>
                  <a:close/>
                </a:path>
                <a:path w="11429" h="12064">
                  <a:moveTo>
                    <a:pt x="4000" y="10096"/>
                  </a:moveTo>
                  <a:lnTo>
                    <a:pt x="3848" y="10147"/>
                  </a:lnTo>
                  <a:lnTo>
                    <a:pt x="4000" y="10096"/>
                  </a:lnTo>
                  <a:close/>
                </a:path>
                <a:path w="11429" h="12064">
                  <a:moveTo>
                    <a:pt x="4076" y="9588"/>
                  </a:moveTo>
                  <a:lnTo>
                    <a:pt x="3949" y="9639"/>
                  </a:lnTo>
                  <a:lnTo>
                    <a:pt x="3733" y="9728"/>
                  </a:lnTo>
                  <a:lnTo>
                    <a:pt x="4076" y="9639"/>
                  </a:lnTo>
                  <a:close/>
                </a:path>
                <a:path w="11429" h="12064">
                  <a:moveTo>
                    <a:pt x="4152" y="9512"/>
                  </a:moveTo>
                  <a:lnTo>
                    <a:pt x="3962" y="9639"/>
                  </a:lnTo>
                  <a:lnTo>
                    <a:pt x="4152" y="9512"/>
                  </a:lnTo>
                  <a:close/>
                </a:path>
                <a:path w="11429" h="12064">
                  <a:moveTo>
                    <a:pt x="4229" y="10058"/>
                  </a:moveTo>
                  <a:close/>
                </a:path>
                <a:path w="11429" h="12064">
                  <a:moveTo>
                    <a:pt x="4279" y="10172"/>
                  </a:moveTo>
                  <a:lnTo>
                    <a:pt x="4089" y="10210"/>
                  </a:lnTo>
                  <a:lnTo>
                    <a:pt x="4279" y="10172"/>
                  </a:lnTo>
                  <a:close/>
                </a:path>
                <a:path w="11429" h="12064">
                  <a:moveTo>
                    <a:pt x="4279" y="9918"/>
                  </a:moveTo>
                  <a:lnTo>
                    <a:pt x="4000" y="10096"/>
                  </a:lnTo>
                  <a:lnTo>
                    <a:pt x="4229" y="9982"/>
                  </a:lnTo>
                  <a:close/>
                </a:path>
                <a:path w="11429" h="12064">
                  <a:moveTo>
                    <a:pt x="4368" y="10375"/>
                  </a:moveTo>
                  <a:lnTo>
                    <a:pt x="4191" y="10414"/>
                  </a:lnTo>
                  <a:lnTo>
                    <a:pt x="4368" y="10375"/>
                  </a:lnTo>
                  <a:close/>
                </a:path>
                <a:path w="11429" h="12064">
                  <a:moveTo>
                    <a:pt x="4368" y="10299"/>
                  </a:moveTo>
                  <a:lnTo>
                    <a:pt x="4203" y="10337"/>
                  </a:lnTo>
                  <a:lnTo>
                    <a:pt x="4368" y="10299"/>
                  </a:lnTo>
                  <a:close/>
                </a:path>
                <a:path w="11429" h="12064">
                  <a:moveTo>
                    <a:pt x="4394" y="10502"/>
                  </a:moveTo>
                  <a:lnTo>
                    <a:pt x="4267" y="10490"/>
                  </a:lnTo>
                  <a:lnTo>
                    <a:pt x="4394" y="10502"/>
                  </a:lnTo>
                  <a:close/>
                </a:path>
                <a:path w="11429" h="12064">
                  <a:moveTo>
                    <a:pt x="4432" y="10375"/>
                  </a:moveTo>
                  <a:lnTo>
                    <a:pt x="4178" y="10464"/>
                  </a:lnTo>
                  <a:lnTo>
                    <a:pt x="4432" y="10375"/>
                  </a:lnTo>
                  <a:close/>
                </a:path>
                <a:path w="11429" h="12064">
                  <a:moveTo>
                    <a:pt x="4546" y="10198"/>
                  </a:moveTo>
                  <a:close/>
                </a:path>
                <a:path w="11429" h="12064">
                  <a:moveTo>
                    <a:pt x="4648" y="11061"/>
                  </a:moveTo>
                  <a:lnTo>
                    <a:pt x="4508" y="11087"/>
                  </a:lnTo>
                  <a:lnTo>
                    <a:pt x="4648" y="11061"/>
                  </a:lnTo>
                  <a:close/>
                </a:path>
                <a:path w="11429" h="12064">
                  <a:moveTo>
                    <a:pt x="4648" y="10693"/>
                  </a:moveTo>
                  <a:lnTo>
                    <a:pt x="4356" y="10769"/>
                  </a:lnTo>
                  <a:lnTo>
                    <a:pt x="4648" y="10693"/>
                  </a:lnTo>
                  <a:close/>
                </a:path>
                <a:path w="11429" h="12064">
                  <a:moveTo>
                    <a:pt x="4660" y="11112"/>
                  </a:moveTo>
                  <a:lnTo>
                    <a:pt x="4406" y="11176"/>
                  </a:lnTo>
                  <a:lnTo>
                    <a:pt x="4495" y="11023"/>
                  </a:lnTo>
                  <a:lnTo>
                    <a:pt x="4356" y="11023"/>
                  </a:lnTo>
                  <a:lnTo>
                    <a:pt x="4508" y="10947"/>
                  </a:lnTo>
                  <a:lnTo>
                    <a:pt x="4292" y="10972"/>
                  </a:lnTo>
                  <a:lnTo>
                    <a:pt x="4457" y="10909"/>
                  </a:lnTo>
                  <a:lnTo>
                    <a:pt x="4330" y="10909"/>
                  </a:lnTo>
                  <a:lnTo>
                    <a:pt x="4648" y="10807"/>
                  </a:lnTo>
                  <a:lnTo>
                    <a:pt x="4305" y="10807"/>
                  </a:lnTo>
                  <a:lnTo>
                    <a:pt x="4432" y="10693"/>
                  </a:lnTo>
                  <a:lnTo>
                    <a:pt x="4508" y="10528"/>
                  </a:lnTo>
                  <a:lnTo>
                    <a:pt x="4279" y="10604"/>
                  </a:lnTo>
                  <a:lnTo>
                    <a:pt x="4051" y="10604"/>
                  </a:lnTo>
                  <a:lnTo>
                    <a:pt x="4178" y="10515"/>
                  </a:lnTo>
                  <a:lnTo>
                    <a:pt x="4203" y="10337"/>
                  </a:lnTo>
                  <a:lnTo>
                    <a:pt x="4394" y="10236"/>
                  </a:lnTo>
                  <a:lnTo>
                    <a:pt x="4178" y="10236"/>
                  </a:lnTo>
                  <a:lnTo>
                    <a:pt x="4229" y="10071"/>
                  </a:lnTo>
                  <a:lnTo>
                    <a:pt x="3746" y="10210"/>
                  </a:lnTo>
                  <a:lnTo>
                    <a:pt x="3594" y="10223"/>
                  </a:lnTo>
                  <a:lnTo>
                    <a:pt x="3898" y="10071"/>
                  </a:lnTo>
                  <a:lnTo>
                    <a:pt x="3733" y="10096"/>
                  </a:lnTo>
                  <a:lnTo>
                    <a:pt x="3987" y="9956"/>
                  </a:lnTo>
                  <a:lnTo>
                    <a:pt x="4140" y="9982"/>
                  </a:lnTo>
                  <a:lnTo>
                    <a:pt x="4267" y="9918"/>
                  </a:lnTo>
                  <a:lnTo>
                    <a:pt x="3949" y="9918"/>
                  </a:lnTo>
                  <a:lnTo>
                    <a:pt x="3810" y="9906"/>
                  </a:lnTo>
                  <a:lnTo>
                    <a:pt x="3975" y="9804"/>
                  </a:lnTo>
                  <a:lnTo>
                    <a:pt x="4419" y="9664"/>
                  </a:lnTo>
                  <a:lnTo>
                    <a:pt x="4114" y="9690"/>
                  </a:lnTo>
                  <a:lnTo>
                    <a:pt x="3721" y="9804"/>
                  </a:lnTo>
                  <a:lnTo>
                    <a:pt x="3086" y="9791"/>
                  </a:lnTo>
                  <a:lnTo>
                    <a:pt x="2870" y="9918"/>
                  </a:lnTo>
                  <a:lnTo>
                    <a:pt x="2755" y="10172"/>
                  </a:lnTo>
                  <a:lnTo>
                    <a:pt x="3086" y="10096"/>
                  </a:lnTo>
                  <a:lnTo>
                    <a:pt x="2946" y="10248"/>
                  </a:lnTo>
                  <a:lnTo>
                    <a:pt x="3162" y="10198"/>
                  </a:lnTo>
                  <a:lnTo>
                    <a:pt x="2971" y="10248"/>
                  </a:lnTo>
                  <a:lnTo>
                    <a:pt x="2628" y="10553"/>
                  </a:lnTo>
                  <a:lnTo>
                    <a:pt x="3568" y="10312"/>
                  </a:lnTo>
                  <a:lnTo>
                    <a:pt x="3238" y="10553"/>
                  </a:lnTo>
                  <a:lnTo>
                    <a:pt x="3086" y="10782"/>
                  </a:lnTo>
                  <a:lnTo>
                    <a:pt x="3543" y="10807"/>
                  </a:lnTo>
                  <a:lnTo>
                    <a:pt x="3225" y="11137"/>
                  </a:lnTo>
                  <a:lnTo>
                    <a:pt x="3365" y="11087"/>
                  </a:lnTo>
                  <a:lnTo>
                    <a:pt x="3530" y="11112"/>
                  </a:lnTo>
                  <a:lnTo>
                    <a:pt x="3124" y="11391"/>
                  </a:lnTo>
                  <a:lnTo>
                    <a:pt x="3441" y="11366"/>
                  </a:lnTo>
                  <a:lnTo>
                    <a:pt x="3632" y="11391"/>
                  </a:lnTo>
                  <a:lnTo>
                    <a:pt x="3505" y="11455"/>
                  </a:lnTo>
                  <a:lnTo>
                    <a:pt x="3695" y="11468"/>
                  </a:lnTo>
                  <a:lnTo>
                    <a:pt x="3479" y="11569"/>
                  </a:lnTo>
                  <a:lnTo>
                    <a:pt x="3378" y="11696"/>
                  </a:lnTo>
                  <a:lnTo>
                    <a:pt x="3632" y="11658"/>
                  </a:lnTo>
                  <a:lnTo>
                    <a:pt x="4381" y="11391"/>
                  </a:lnTo>
                  <a:lnTo>
                    <a:pt x="4521" y="11315"/>
                  </a:lnTo>
                  <a:lnTo>
                    <a:pt x="4508" y="11188"/>
                  </a:lnTo>
                  <a:lnTo>
                    <a:pt x="4660" y="11112"/>
                  </a:lnTo>
                  <a:close/>
                </a:path>
                <a:path w="11429" h="12064">
                  <a:moveTo>
                    <a:pt x="4711" y="11150"/>
                  </a:moveTo>
                  <a:lnTo>
                    <a:pt x="4508" y="11188"/>
                  </a:lnTo>
                  <a:lnTo>
                    <a:pt x="4711" y="11150"/>
                  </a:lnTo>
                  <a:close/>
                </a:path>
                <a:path w="11429" h="12064">
                  <a:moveTo>
                    <a:pt x="4851" y="609"/>
                  </a:moveTo>
                  <a:lnTo>
                    <a:pt x="4699" y="711"/>
                  </a:lnTo>
                  <a:lnTo>
                    <a:pt x="4851" y="609"/>
                  </a:lnTo>
                  <a:close/>
                </a:path>
                <a:path w="11429" h="12064">
                  <a:moveTo>
                    <a:pt x="4914" y="1181"/>
                  </a:moveTo>
                  <a:close/>
                </a:path>
                <a:path w="11429" h="12064">
                  <a:moveTo>
                    <a:pt x="4965" y="914"/>
                  </a:moveTo>
                  <a:lnTo>
                    <a:pt x="4838" y="965"/>
                  </a:lnTo>
                  <a:lnTo>
                    <a:pt x="4965" y="914"/>
                  </a:lnTo>
                  <a:close/>
                </a:path>
                <a:path w="11429" h="12064">
                  <a:moveTo>
                    <a:pt x="4965" y="88"/>
                  </a:moveTo>
                  <a:lnTo>
                    <a:pt x="4724" y="266"/>
                  </a:lnTo>
                  <a:lnTo>
                    <a:pt x="4864" y="241"/>
                  </a:lnTo>
                  <a:lnTo>
                    <a:pt x="4965" y="88"/>
                  </a:lnTo>
                  <a:close/>
                </a:path>
                <a:path w="11429" h="12064">
                  <a:moveTo>
                    <a:pt x="5067" y="0"/>
                  </a:moveTo>
                  <a:lnTo>
                    <a:pt x="4851" y="88"/>
                  </a:lnTo>
                  <a:lnTo>
                    <a:pt x="5067" y="0"/>
                  </a:lnTo>
                  <a:close/>
                </a:path>
                <a:path w="11429" h="12064">
                  <a:moveTo>
                    <a:pt x="5080" y="190"/>
                  </a:moveTo>
                  <a:lnTo>
                    <a:pt x="4902" y="317"/>
                  </a:lnTo>
                  <a:lnTo>
                    <a:pt x="5080" y="190"/>
                  </a:lnTo>
                  <a:close/>
                </a:path>
                <a:path w="11429" h="12064">
                  <a:moveTo>
                    <a:pt x="5156" y="228"/>
                  </a:moveTo>
                  <a:close/>
                </a:path>
                <a:path w="11429" h="12064">
                  <a:moveTo>
                    <a:pt x="5168" y="88"/>
                  </a:moveTo>
                  <a:lnTo>
                    <a:pt x="4978" y="177"/>
                  </a:lnTo>
                  <a:lnTo>
                    <a:pt x="4749" y="317"/>
                  </a:lnTo>
                  <a:lnTo>
                    <a:pt x="5016" y="203"/>
                  </a:lnTo>
                  <a:lnTo>
                    <a:pt x="5168" y="88"/>
                  </a:lnTo>
                  <a:close/>
                </a:path>
                <a:path w="11429" h="12064">
                  <a:moveTo>
                    <a:pt x="5245" y="266"/>
                  </a:moveTo>
                  <a:lnTo>
                    <a:pt x="4965" y="330"/>
                  </a:lnTo>
                  <a:lnTo>
                    <a:pt x="4635" y="546"/>
                  </a:lnTo>
                  <a:lnTo>
                    <a:pt x="5245" y="266"/>
                  </a:lnTo>
                  <a:close/>
                </a:path>
                <a:path w="11429" h="12064">
                  <a:moveTo>
                    <a:pt x="5295" y="279"/>
                  </a:moveTo>
                  <a:close/>
                </a:path>
                <a:path w="11429" h="12064">
                  <a:moveTo>
                    <a:pt x="5486" y="1244"/>
                  </a:moveTo>
                  <a:lnTo>
                    <a:pt x="5334" y="1282"/>
                  </a:lnTo>
                  <a:lnTo>
                    <a:pt x="5486" y="1244"/>
                  </a:lnTo>
                  <a:close/>
                </a:path>
                <a:path w="11429" h="12064">
                  <a:moveTo>
                    <a:pt x="5486" y="1155"/>
                  </a:moveTo>
                  <a:lnTo>
                    <a:pt x="5232" y="1270"/>
                  </a:lnTo>
                  <a:lnTo>
                    <a:pt x="5486" y="1155"/>
                  </a:lnTo>
                  <a:close/>
                </a:path>
                <a:path w="11429" h="12064">
                  <a:moveTo>
                    <a:pt x="5537" y="1155"/>
                  </a:moveTo>
                  <a:close/>
                </a:path>
                <a:path w="11429" h="12064">
                  <a:moveTo>
                    <a:pt x="5626" y="1524"/>
                  </a:moveTo>
                  <a:lnTo>
                    <a:pt x="5473" y="1587"/>
                  </a:lnTo>
                  <a:lnTo>
                    <a:pt x="5626" y="1524"/>
                  </a:lnTo>
                  <a:close/>
                </a:path>
                <a:path w="11429" h="12064">
                  <a:moveTo>
                    <a:pt x="5626" y="723"/>
                  </a:moveTo>
                  <a:lnTo>
                    <a:pt x="5486" y="787"/>
                  </a:lnTo>
                  <a:lnTo>
                    <a:pt x="5626" y="723"/>
                  </a:lnTo>
                  <a:close/>
                </a:path>
                <a:path w="11429" h="12064">
                  <a:moveTo>
                    <a:pt x="5626" y="596"/>
                  </a:moveTo>
                  <a:close/>
                </a:path>
                <a:path w="11429" h="12064">
                  <a:moveTo>
                    <a:pt x="5676" y="2882"/>
                  </a:moveTo>
                  <a:close/>
                </a:path>
                <a:path w="11429" h="12064">
                  <a:moveTo>
                    <a:pt x="5753" y="1104"/>
                  </a:moveTo>
                  <a:lnTo>
                    <a:pt x="5511" y="1282"/>
                  </a:lnTo>
                  <a:lnTo>
                    <a:pt x="5346" y="1397"/>
                  </a:lnTo>
                  <a:lnTo>
                    <a:pt x="5537" y="1358"/>
                  </a:lnTo>
                  <a:lnTo>
                    <a:pt x="5676" y="1206"/>
                  </a:lnTo>
                  <a:lnTo>
                    <a:pt x="5549" y="1282"/>
                  </a:lnTo>
                  <a:lnTo>
                    <a:pt x="5753" y="1104"/>
                  </a:lnTo>
                  <a:close/>
                </a:path>
                <a:path w="11429" h="12064">
                  <a:moveTo>
                    <a:pt x="5778" y="1282"/>
                  </a:moveTo>
                  <a:lnTo>
                    <a:pt x="5499" y="1397"/>
                  </a:lnTo>
                  <a:lnTo>
                    <a:pt x="5346" y="1397"/>
                  </a:lnTo>
                  <a:lnTo>
                    <a:pt x="5232" y="1270"/>
                  </a:lnTo>
                  <a:lnTo>
                    <a:pt x="5359" y="1155"/>
                  </a:lnTo>
                  <a:lnTo>
                    <a:pt x="5486" y="1143"/>
                  </a:lnTo>
                  <a:lnTo>
                    <a:pt x="5626" y="901"/>
                  </a:lnTo>
                  <a:lnTo>
                    <a:pt x="5194" y="1143"/>
                  </a:lnTo>
                  <a:lnTo>
                    <a:pt x="5473" y="914"/>
                  </a:lnTo>
                  <a:lnTo>
                    <a:pt x="5308" y="977"/>
                  </a:lnTo>
                  <a:lnTo>
                    <a:pt x="5448" y="863"/>
                  </a:lnTo>
                  <a:lnTo>
                    <a:pt x="5600" y="698"/>
                  </a:lnTo>
                  <a:lnTo>
                    <a:pt x="5435" y="698"/>
                  </a:lnTo>
                  <a:lnTo>
                    <a:pt x="5257" y="762"/>
                  </a:lnTo>
                  <a:lnTo>
                    <a:pt x="5613" y="457"/>
                  </a:lnTo>
                  <a:lnTo>
                    <a:pt x="5321" y="533"/>
                  </a:lnTo>
                  <a:lnTo>
                    <a:pt x="5181" y="546"/>
                  </a:lnTo>
                  <a:lnTo>
                    <a:pt x="5003" y="647"/>
                  </a:lnTo>
                  <a:lnTo>
                    <a:pt x="4876" y="647"/>
                  </a:lnTo>
                  <a:lnTo>
                    <a:pt x="5041" y="546"/>
                  </a:lnTo>
                  <a:lnTo>
                    <a:pt x="5130" y="381"/>
                  </a:lnTo>
                  <a:lnTo>
                    <a:pt x="4991" y="457"/>
                  </a:lnTo>
                  <a:lnTo>
                    <a:pt x="4800" y="558"/>
                  </a:lnTo>
                  <a:lnTo>
                    <a:pt x="5016" y="482"/>
                  </a:lnTo>
                  <a:lnTo>
                    <a:pt x="4889" y="584"/>
                  </a:lnTo>
                  <a:lnTo>
                    <a:pt x="4737" y="711"/>
                  </a:lnTo>
                  <a:lnTo>
                    <a:pt x="4584" y="889"/>
                  </a:lnTo>
                  <a:lnTo>
                    <a:pt x="4775" y="800"/>
                  </a:lnTo>
                  <a:lnTo>
                    <a:pt x="4902" y="736"/>
                  </a:lnTo>
                  <a:lnTo>
                    <a:pt x="4749" y="863"/>
                  </a:lnTo>
                  <a:lnTo>
                    <a:pt x="4978" y="749"/>
                  </a:lnTo>
                  <a:lnTo>
                    <a:pt x="5130" y="698"/>
                  </a:lnTo>
                  <a:lnTo>
                    <a:pt x="4864" y="901"/>
                  </a:lnTo>
                  <a:lnTo>
                    <a:pt x="4737" y="990"/>
                  </a:lnTo>
                  <a:lnTo>
                    <a:pt x="4902" y="914"/>
                  </a:lnTo>
                  <a:lnTo>
                    <a:pt x="5029" y="863"/>
                  </a:lnTo>
                  <a:lnTo>
                    <a:pt x="4902" y="990"/>
                  </a:lnTo>
                  <a:lnTo>
                    <a:pt x="5156" y="914"/>
                  </a:lnTo>
                  <a:lnTo>
                    <a:pt x="4813" y="1168"/>
                  </a:lnTo>
                  <a:lnTo>
                    <a:pt x="5130" y="1016"/>
                  </a:lnTo>
                  <a:lnTo>
                    <a:pt x="5003" y="1130"/>
                  </a:lnTo>
                  <a:lnTo>
                    <a:pt x="4826" y="1308"/>
                  </a:lnTo>
                  <a:lnTo>
                    <a:pt x="5080" y="1193"/>
                  </a:lnTo>
                  <a:lnTo>
                    <a:pt x="5016" y="1320"/>
                  </a:lnTo>
                  <a:lnTo>
                    <a:pt x="5003" y="1549"/>
                  </a:lnTo>
                  <a:lnTo>
                    <a:pt x="5168" y="1460"/>
                  </a:lnTo>
                  <a:lnTo>
                    <a:pt x="5092" y="1612"/>
                  </a:lnTo>
                  <a:lnTo>
                    <a:pt x="5029" y="1752"/>
                  </a:lnTo>
                  <a:lnTo>
                    <a:pt x="5219" y="1689"/>
                  </a:lnTo>
                  <a:lnTo>
                    <a:pt x="5384" y="1638"/>
                  </a:lnTo>
                  <a:lnTo>
                    <a:pt x="5537" y="1524"/>
                  </a:lnTo>
                  <a:lnTo>
                    <a:pt x="5778" y="1282"/>
                  </a:lnTo>
                  <a:close/>
                </a:path>
                <a:path w="11429" h="12064">
                  <a:moveTo>
                    <a:pt x="5829" y="3035"/>
                  </a:moveTo>
                  <a:close/>
                </a:path>
                <a:path w="11429" h="12064">
                  <a:moveTo>
                    <a:pt x="5842" y="3784"/>
                  </a:moveTo>
                  <a:close/>
                </a:path>
                <a:path w="11429" h="12064">
                  <a:moveTo>
                    <a:pt x="6172" y="3683"/>
                  </a:moveTo>
                  <a:lnTo>
                    <a:pt x="6032" y="3746"/>
                  </a:lnTo>
                  <a:lnTo>
                    <a:pt x="6172" y="3683"/>
                  </a:lnTo>
                  <a:close/>
                </a:path>
                <a:path w="11429" h="12064">
                  <a:moveTo>
                    <a:pt x="6184" y="3683"/>
                  </a:moveTo>
                  <a:close/>
                </a:path>
                <a:path w="11429" h="12064">
                  <a:moveTo>
                    <a:pt x="6210" y="1854"/>
                  </a:moveTo>
                  <a:lnTo>
                    <a:pt x="6083" y="1892"/>
                  </a:lnTo>
                  <a:lnTo>
                    <a:pt x="6210" y="1854"/>
                  </a:lnTo>
                  <a:close/>
                </a:path>
                <a:path w="11429" h="12064">
                  <a:moveTo>
                    <a:pt x="6286" y="3962"/>
                  </a:moveTo>
                  <a:lnTo>
                    <a:pt x="6146" y="3949"/>
                  </a:lnTo>
                  <a:lnTo>
                    <a:pt x="5918" y="4089"/>
                  </a:lnTo>
                  <a:lnTo>
                    <a:pt x="6045" y="4076"/>
                  </a:lnTo>
                  <a:lnTo>
                    <a:pt x="6172" y="4000"/>
                  </a:lnTo>
                  <a:close/>
                </a:path>
                <a:path w="11429" h="12064">
                  <a:moveTo>
                    <a:pt x="6413" y="2590"/>
                  </a:moveTo>
                  <a:lnTo>
                    <a:pt x="6261" y="2628"/>
                  </a:lnTo>
                  <a:lnTo>
                    <a:pt x="6413" y="2590"/>
                  </a:lnTo>
                  <a:close/>
                </a:path>
                <a:path w="11429" h="12064">
                  <a:moveTo>
                    <a:pt x="6413" y="2108"/>
                  </a:moveTo>
                  <a:close/>
                </a:path>
                <a:path w="11429" h="12064">
                  <a:moveTo>
                    <a:pt x="6451" y="2349"/>
                  </a:moveTo>
                  <a:lnTo>
                    <a:pt x="6299" y="2413"/>
                  </a:lnTo>
                  <a:lnTo>
                    <a:pt x="6438" y="2247"/>
                  </a:lnTo>
                  <a:lnTo>
                    <a:pt x="6273" y="2413"/>
                  </a:lnTo>
                  <a:lnTo>
                    <a:pt x="6451" y="2349"/>
                  </a:lnTo>
                  <a:close/>
                </a:path>
                <a:path w="11429" h="12064">
                  <a:moveTo>
                    <a:pt x="6565" y="2413"/>
                  </a:moveTo>
                  <a:lnTo>
                    <a:pt x="6400" y="2501"/>
                  </a:lnTo>
                  <a:lnTo>
                    <a:pt x="6565" y="2413"/>
                  </a:lnTo>
                  <a:close/>
                </a:path>
                <a:path w="11429" h="12064">
                  <a:moveTo>
                    <a:pt x="6642" y="4445"/>
                  </a:moveTo>
                  <a:lnTo>
                    <a:pt x="6464" y="4445"/>
                  </a:lnTo>
                  <a:lnTo>
                    <a:pt x="6604" y="4457"/>
                  </a:lnTo>
                  <a:close/>
                </a:path>
                <a:path w="11429" h="12064">
                  <a:moveTo>
                    <a:pt x="6794" y="4737"/>
                  </a:moveTo>
                  <a:close/>
                </a:path>
                <a:path w="11429" h="12064">
                  <a:moveTo>
                    <a:pt x="6883" y="2679"/>
                  </a:moveTo>
                  <a:lnTo>
                    <a:pt x="6692" y="2730"/>
                  </a:lnTo>
                  <a:lnTo>
                    <a:pt x="6883" y="2679"/>
                  </a:lnTo>
                  <a:close/>
                </a:path>
                <a:path w="11429" h="12064">
                  <a:moveTo>
                    <a:pt x="7061" y="2908"/>
                  </a:moveTo>
                  <a:lnTo>
                    <a:pt x="6819" y="2984"/>
                  </a:lnTo>
                  <a:lnTo>
                    <a:pt x="7035" y="2933"/>
                  </a:lnTo>
                  <a:close/>
                </a:path>
                <a:path w="11429" h="12064">
                  <a:moveTo>
                    <a:pt x="7073" y="2971"/>
                  </a:moveTo>
                  <a:lnTo>
                    <a:pt x="6934" y="3022"/>
                  </a:lnTo>
                  <a:lnTo>
                    <a:pt x="7073" y="2971"/>
                  </a:lnTo>
                  <a:close/>
                </a:path>
                <a:path w="11429" h="12064">
                  <a:moveTo>
                    <a:pt x="7137" y="5384"/>
                  </a:moveTo>
                  <a:close/>
                </a:path>
                <a:path w="11429" h="12064">
                  <a:moveTo>
                    <a:pt x="7213" y="3035"/>
                  </a:moveTo>
                  <a:close/>
                </a:path>
                <a:path w="11429" h="12064">
                  <a:moveTo>
                    <a:pt x="7226" y="5245"/>
                  </a:moveTo>
                  <a:close/>
                </a:path>
                <a:path w="11429" h="12064">
                  <a:moveTo>
                    <a:pt x="7302" y="5727"/>
                  </a:moveTo>
                  <a:close/>
                </a:path>
                <a:path w="11429" h="12064">
                  <a:moveTo>
                    <a:pt x="7366" y="3289"/>
                  </a:moveTo>
                  <a:lnTo>
                    <a:pt x="7302" y="3111"/>
                  </a:lnTo>
                  <a:lnTo>
                    <a:pt x="7112" y="3124"/>
                  </a:lnTo>
                  <a:lnTo>
                    <a:pt x="6985" y="3225"/>
                  </a:lnTo>
                  <a:lnTo>
                    <a:pt x="6769" y="3251"/>
                  </a:lnTo>
                  <a:lnTo>
                    <a:pt x="6934" y="3175"/>
                  </a:lnTo>
                  <a:lnTo>
                    <a:pt x="6718" y="3175"/>
                  </a:lnTo>
                  <a:lnTo>
                    <a:pt x="6845" y="3111"/>
                  </a:lnTo>
                  <a:lnTo>
                    <a:pt x="6819" y="2984"/>
                  </a:lnTo>
                  <a:lnTo>
                    <a:pt x="6858" y="2819"/>
                  </a:lnTo>
                  <a:lnTo>
                    <a:pt x="6565" y="2933"/>
                  </a:lnTo>
                  <a:lnTo>
                    <a:pt x="6629" y="2794"/>
                  </a:lnTo>
                  <a:lnTo>
                    <a:pt x="6756" y="2692"/>
                  </a:lnTo>
                  <a:lnTo>
                    <a:pt x="6604" y="2667"/>
                  </a:lnTo>
                  <a:lnTo>
                    <a:pt x="6413" y="2679"/>
                  </a:lnTo>
                  <a:lnTo>
                    <a:pt x="6261" y="2628"/>
                  </a:lnTo>
                  <a:lnTo>
                    <a:pt x="6388" y="2527"/>
                  </a:lnTo>
                  <a:lnTo>
                    <a:pt x="6464" y="2362"/>
                  </a:lnTo>
                  <a:lnTo>
                    <a:pt x="6273" y="2451"/>
                  </a:lnTo>
                  <a:lnTo>
                    <a:pt x="6350" y="2286"/>
                  </a:lnTo>
                  <a:lnTo>
                    <a:pt x="6184" y="2286"/>
                  </a:lnTo>
                  <a:lnTo>
                    <a:pt x="6248" y="2159"/>
                  </a:lnTo>
                  <a:lnTo>
                    <a:pt x="6375" y="2070"/>
                  </a:lnTo>
                  <a:lnTo>
                    <a:pt x="6108" y="2070"/>
                  </a:lnTo>
                  <a:lnTo>
                    <a:pt x="5803" y="2159"/>
                  </a:lnTo>
                  <a:lnTo>
                    <a:pt x="6096" y="1943"/>
                  </a:lnTo>
                  <a:lnTo>
                    <a:pt x="6197" y="1765"/>
                  </a:lnTo>
                  <a:lnTo>
                    <a:pt x="5918" y="1739"/>
                  </a:lnTo>
                  <a:lnTo>
                    <a:pt x="6045" y="1638"/>
                  </a:lnTo>
                  <a:lnTo>
                    <a:pt x="5918" y="1587"/>
                  </a:lnTo>
                  <a:lnTo>
                    <a:pt x="6184" y="1282"/>
                  </a:lnTo>
                  <a:lnTo>
                    <a:pt x="5626" y="1524"/>
                  </a:lnTo>
                  <a:lnTo>
                    <a:pt x="5461" y="1638"/>
                  </a:lnTo>
                  <a:lnTo>
                    <a:pt x="5308" y="1765"/>
                  </a:lnTo>
                  <a:lnTo>
                    <a:pt x="5118" y="1930"/>
                  </a:lnTo>
                  <a:lnTo>
                    <a:pt x="5257" y="1841"/>
                  </a:lnTo>
                  <a:lnTo>
                    <a:pt x="5143" y="1968"/>
                  </a:lnTo>
                  <a:lnTo>
                    <a:pt x="5270" y="2006"/>
                  </a:lnTo>
                  <a:lnTo>
                    <a:pt x="5410" y="2006"/>
                  </a:lnTo>
                  <a:lnTo>
                    <a:pt x="5651" y="1943"/>
                  </a:lnTo>
                  <a:lnTo>
                    <a:pt x="5486" y="2222"/>
                  </a:lnTo>
                  <a:lnTo>
                    <a:pt x="5715" y="2247"/>
                  </a:lnTo>
                  <a:lnTo>
                    <a:pt x="5626" y="2374"/>
                  </a:lnTo>
                  <a:lnTo>
                    <a:pt x="5435" y="2578"/>
                  </a:lnTo>
                  <a:lnTo>
                    <a:pt x="5588" y="2565"/>
                  </a:lnTo>
                  <a:lnTo>
                    <a:pt x="5499" y="2692"/>
                  </a:lnTo>
                  <a:lnTo>
                    <a:pt x="5257" y="2933"/>
                  </a:lnTo>
                  <a:lnTo>
                    <a:pt x="5892" y="2641"/>
                  </a:lnTo>
                  <a:lnTo>
                    <a:pt x="5740" y="2768"/>
                  </a:lnTo>
                  <a:lnTo>
                    <a:pt x="5473" y="3124"/>
                  </a:lnTo>
                  <a:lnTo>
                    <a:pt x="5842" y="2908"/>
                  </a:lnTo>
                  <a:lnTo>
                    <a:pt x="6032" y="2844"/>
                  </a:lnTo>
                  <a:lnTo>
                    <a:pt x="6007" y="2984"/>
                  </a:lnTo>
                  <a:lnTo>
                    <a:pt x="5803" y="3111"/>
                  </a:lnTo>
                  <a:lnTo>
                    <a:pt x="5791" y="3276"/>
                  </a:lnTo>
                  <a:lnTo>
                    <a:pt x="5981" y="3213"/>
                  </a:lnTo>
                  <a:lnTo>
                    <a:pt x="5854" y="3327"/>
                  </a:lnTo>
                  <a:lnTo>
                    <a:pt x="5727" y="3454"/>
                  </a:lnTo>
                  <a:lnTo>
                    <a:pt x="5880" y="3429"/>
                  </a:lnTo>
                  <a:lnTo>
                    <a:pt x="5676" y="3644"/>
                  </a:lnTo>
                  <a:lnTo>
                    <a:pt x="5854" y="3568"/>
                  </a:lnTo>
                  <a:lnTo>
                    <a:pt x="6083" y="3454"/>
                  </a:lnTo>
                  <a:lnTo>
                    <a:pt x="7188" y="3454"/>
                  </a:lnTo>
                  <a:lnTo>
                    <a:pt x="7226" y="3314"/>
                  </a:lnTo>
                  <a:lnTo>
                    <a:pt x="7366" y="3289"/>
                  </a:lnTo>
                  <a:close/>
                </a:path>
                <a:path w="11429" h="12064">
                  <a:moveTo>
                    <a:pt x="7493" y="3479"/>
                  </a:moveTo>
                  <a:close/>
                </a:path>
                <a:path w="11429" h="12064">
                  <a:moveTo>
                    <a:pt x="7493" y="3352"/>
                  </a:moveTo>
                  <a:close/>
                </a:path>
                <a:path w="11429" h="12064">
                  <a:moveTo>
                    <a:pt x="7823" y="3771"/>
                  </a:moveTo>
                  <a:lnTo>
                    <a:pt x="7632" y="3848"/>
                  </a:lnTo>
                  <a:lnTo>
                    <a:pt x="7823" y="3771"/>
                  </a:lnTo>
                  <a:close/>
                </a:path>
                <a:path w="11429" h="12064">
                  <a:moveTo>
                    <a:pt x="7950" y="3987"/>
                  </a:moveTo>
                  <a:close/>
                </a:path>
                <a:path w="11429" h="12064">
                  <a:moveTo>
                    <a:pt x="8039" y="4114"/>
                  </a:moveTo>
                  <a:lnTo>
                    <a:pt x="7899" y="4216"/>
                  </a:lnTo>
                  <a:lnTo>
                    <a:pt x="8039" y="4114"/>
                  </a:lnTo>
                  <a:close/>
                </a:path>
                <a:path w="11429" h="12064">
                  <a:moveTo>
                    <a:pt x="8204" y="8026"/>
                  </a:moveTo>
                  <a:close/>
                </a:path>
                <a:path w="11429" h="12064">
                  <a:moveTo>
                    <a:pt x="8737" y="5372"/>
                  </a:moveTo>
                  <a:lnTo>
                    <a:pt x="8521" y="5461"/>
                  </a:lnTo>
                  <a:lnTo>
                    <a:pt x="8737" y="5372"/>
                  </a:lnTo>
                  <a:close/>
                </a:path>
                <a:path w="11429" h="12064">
                  <a:moveTo>
                    <a:pt x="9639" y="7747"/>
                  </a:moveTo>
                  <a:lnTo>
                    <a:pt x="9512" y="7835"/>
                  </a:lnTo>
                  <a:lnTo>
                    <a:pt x="9639" y="7747"/>
                  </a:lnTo>
                  <a:close/>
                </a:path>
                <a:path w="11429" h="12064">
                  <a:moveTo>
                    <a:pt x="9652" y="6908"/>
                  </a:moveTo>
                  <a:lnTo>
                    <a:pt x="9448" y="6985"/>
                  </a:lnTo>
                  <a:lnTo>
                    <a:pt x="9652" y="6908"/>
                  </a:lnTo>
                  <a:close/>
                </a:path>
                <a:path w="11429" h="12064">
                  <a:moveTo>
                    <a:pt x="9702" y="7835"/>
                  </a:moveTo>
                  <a:lnTo>
                    <a:pt x="9486" y="7874"/>
                  </a:lnTo>
                  <a:lnTo>
                    <a:pt x="9613" y="7874"/>
                  </a:lnTo>
                  <a:close/>
                </a:path>
                <a:path w="11429" h="12064">
                  <a:moveTo>
                    <a:pt x="9804" y="7835"/>
                  </a:moveTo>
                  <a:lnTo>
                    <a:pt x="9563" y="7924"/>
                  </a:lnTo>
                  <a:lnTo>
                    <a:pt x="9601" y="7670"/>
                  </a:lnTo>
                  <a:lnTo>
                    <a:pt x="9448" y="7594"/>
                  </a:lnTo>
                  <a:lnTo>
                    <a:pt x="9512" y="7404"/>
                  </a:lnTo>
                  <a:lnTo>
                    <a:pt x="9474" y="7137"/>
                  </a:lnTo>
                  <a:lnTo>
                    <a:pt x="9207" y="7289"/>
                  </a:lnTo>
                  <a:lnTo>
                    <a:pt x="9347" y="7137"/>
                  </a:lnTo>
                  <a:lnTo>
                    <a:pt x="9499" y="7010"/>
                  </a:lnTo>
                  <a:lnTo>
                    <a:pt x="9334" y="6794"/>
                  </a:lnTo>
                  <a:lnTo>
                    <a:pt x="9169" y="6870"/>
                  </a:lnTo>
                  <a:lnTo>
                    <a:pt x="9169" y="6692"/>
                  </a:lnTo>
                  <a:lnTo>
                    <a:pt x="9042" y="6616"/>
                  </a:lnTo>
                  <a:lnTo>
                    <a:pt x="8890" y="6692"/>
                  </a:lnTo>
                  <a:lnTo>
                    <a:pt x="9093" y="6527"/>
                  </a:lnTo>
                  <a:lnTo>
                    <a:pt x="8877" y="6438"/>
                  </a:lnTo>
                  <a:lnTo>
                    <a:pt x="8750" y="6527"/>
                  </a:lnTo>
                  <a:lnTo>
                    <a:pt x="8623" y="6426"/>
                  </a:lnTo>
                  <a:lnTo>
                    <a:pt x="8915" y="6197"/>
                  </a:lnTo>
                  <a:lnTo>
                    <a:pt x="9118" y="6045"/>
                  </a:lnTo>
                  <a:lnTo>
                    <a:pt x="8877" y="6045"/>
                  </a:lnTo>
                  <a:lnTo>
                    <a:pt x="8674" y="6032"/>
                  </a:lnTo>
                  <a:lnTo>
                    <a:pt x="8813" y="5981"/>
                  </a:lnTo>
                  <a:lnTo>
                    <a:pt x="8585" y="5969"/>
                  </a:lnTo>
                  <a:lnTo>
                    <a:pt x="8712" y="5867"/>
                  </a:lnTo>
                  <a:lnTo>
                    <a:pt x="9029" y="5499"/>
                  </a:lnTo>
                  <a:lnTo>
                    <a:pt x="8496" y="5588"/>
                  </a:lnTo>
                  <a:lnTo>
                    <a:pt x="8521" y="5461"/>
                  </a:lnTo>
                  <a:lnTo>
                    <a:pt x="8432" y="5156"/>
                  </a:lnTo>
                  <a:lnTo>
                    <a:pt x="8509" y="5029"/>
                  </a:lnTo>
                  <a:lnTo>
                    <a:pt x="8509" y="4711"/>
                  </a:lnTo>
                  <a:lnTo>
                    <a:pt x="7988" y="5029"/>
                  </a:lnTo>
                  <a:lnTo>
                    <a:pt x="8178" y="4813"/>
                  </a:lnTo>
                  <a:lnTo>
                    <a:pt x="8382" y="4737"/>
                  </a:lnTo>
                  <a:lnTo>
                    <a:pt x="8089" y="4737"/>
                  </a:lnTo>
                  <a:lnTo>
                    <a:pt x="8216" y="4533"/>
                  </a:lnTo>
                  <a:lnTo>
                    <a:pt x="7988" y="4457"/>
                  </a:lnTo>
                  <a:lnTo>
                    <a:pt x="8216" y="4330"/>
                  </a:lnTo>
                  <a:lnTo>
                    <a:pt x="8051" y="4318"/>
                  </a:lnTo>
                  <a:lnTo>
                    <a:pt x="7886" y="4305"/>
                  </a:lnTo>
                  <a:lnTo>
                    <a:pt x="7924" y="4165"/>
                  </a:lnTo>
                  <a:lnTo>
                    <a:pt x="7785" y="4165"/>
                  </a:lnTo>
                  <a:lnTo>
                    <a:pt x="7658" y="4152"/>
                  </a:lnTo>
                  <a:lnTo>
                    <a:pt x="7874" y="3962"/>
                  </a:lnTo>
                  <a:lnTo>
                    <a:pt x="7670" y="3924"/>
                  </a:lnTo>
                  <a:lnTo>
                    <a:pt x="7899" y="3619"/>
                  </a:lnTo>
                  <a:lnTo>
                    <a:pt x="7315" y="3860"/>
                  </a:lnTo>
                  <a:lnTo>
                    <a:pt x="7467" y="3759"/>
                  </a:lnTo>
                  <a:lnTo>
                    <a:pt x="7683" y="3606"/>
                  </a:lnTo>
                  <a:lnTo>
                    <a:pt x="7493" y="3594"/>
                  </a:lnTo>
                  <a:lnTo>
                    <a:pt x="7327" y="3581"/>
                  </a:lnTo>
                  <a:lnTo>
                    <a:pt x="7366" y="3429"/>
                  </a:lnTo>
                  <a:lnTo>
                    <a:pt x="7188" y="3479"/>
                  </a:lnTo>
                  <a:lnTo>
                    <a:pt x="6184" y="3467"/>
                  </a:lnTo>
                  <a:lnTo>
                    <a:pt x="6007" y="3581"/>
                  </a:lnTo>
                  <a:lnTo>
                    <a:pt x="5842" y="3683"/>
                  </a:lnTo>
                  <a:lnTo>
                    <a:pt x="5626" y="3848"/>
                  </a:lnTo>
                  <a:lnTo>
                    <a:pt x="5842" y="3708"/>
                  </a:lnTo>
                  <a:lnTo>
                    <a:pt x="5969" y="3619"/>
                  </a:lnTo>
                  <a:lnTo>
                    <a:pt x="5905" y="3746"/>
                  </a:lnTo>
                  <a:lnTo>
                    <a:pt x="6070" y="3683"/>
                  </a:lnTo>
                  <a:lnTo>
                    <a:pt x="6273" y="3619"/>
                  </a:lnTo>
                  <a:lnTo>
                    <a:pt x="6426" y="3606"/>
                  </a:lnTo>
                  <a:lnTo>
                    <a:pt x="6108" y="3848"/>
                  </a:lnTo>
                  <a:lnTo>
                    <a:pt x="6235" y="3822"/>
                  </a:lnTo>
                  <a:lnTo>
                    <a:pt x="6019" y="3962"/>
                  </a:lnTo>
                  <a:lnTo>
                    <a:pt x="6273" y="3911"/>
                  </a:lnTo>
                  <a:lnTo>
                    <a:pt x="6464" y="3822"/>
                  </a:lnTo>
                  <a:lnTo>
                    <a:pt x="6604" y="3759"/>
                  </a:lnTo>
                  <a:lnTo>
                    <a:pt x="6172" y="4051"/>
                  </a:lnTo>
                  <a:lnTo>
                    <a:pt x="6057" y="4191"/>
                  </a:lnTo>
                  <a:lnTo>
                    <a:pt x="6388" y="4064"/>
                  </a:lnTo>
                  <a:lnTo>
                    <a:pt x="6540" y="4064"/>
                  </a:lnTo>
                  <a:lnTo>
                    <a:pt x="6299" y="4292"/>
                  </a:lnTo>
                  <a:lnTo>
                    <a:pt x="6527" y="4254"/>
                  </a:lnTo>
                  <a:lnTo>
                    <a:pt x="6388" y="4445"/>
                  </a:lnTo>
                  <a:lnTo>
                    <a:pt x="6769" y="4241"/>
                  </a:lnTo>
                  <a:lnTo>
                    <a:pt x="6565" y="4445"/>
                  </a:lnTo>
                  <a:lnTo>
                    <a:pt x="6718" y="4419"/>
                  </a:lnTo>
                  <a:lnTo>
                    <a:pt x="6642" y="4622"/>
                  </a:lnTo>
                  <a:lnTo>
                    <a:pt x="7061" y="4533"/>
                  </a:lnTo>
                  <a:lnTo>
                    <a:pt x="6908" y="4838"/>
                  </a:lnTo>
                  <a:lnTo>
                    <a:pt x="7226" y="4699"/>
                  </a:lnTo>
                  <a:lnTo>
                    <a:pt x="6985" y="4953"/>
                  </a:lnTo>
                  <a:lnTo>
                    <a:pt x="6616" y="5105"/>
                  </a:lnTo>
                  <a:lnTo>
                    <a:pt x="7035" y="4953"/>
                  </a:lnTo>
                  <a:lnTo>
                    <a:pt x="6870" y="5105"/>
                  </a:lnTo>
                  <a:lnTo>
                    <a:pt x="6743" y="5194"/>
                  </a:lnTo>
                  <a:lnTo>
                    <a:pt x="6908" y="5143"/>
                  </a:lnTo>
                  <a:lnTo>
                    <a:pt x="7175" y="5130"/>
                  </a:lnTo>
                  <a:lnTo>
                    <a:pt x="7327" y="5168"/>
                  </a:lnTo>
                  <a:lnTo>
                    <a:pt x="7251" y="5321"/>
                  </a:lnTo>
                  <a:lnTo>
                    <a:pt x="7035" y="5397"/>
                  </a:lnTo>
                  <a:lnTo>
                    <a:pt x="7099" y="5524"/>
                  </a:lnTo>
                  <a:lnTo>
                    <a:pt x="7315" y="5410"/>
                  </a:lnTo>
                  <a:lnTo>
                    <a:pt x="7518" y="5410"/>
                  </a:lnTo>
                  <a:lnTo>
                    <a:pt x="7289" y="5537"/>
                  </a:lnTo>
                  <a:lnTo>
                    <a:pt x="7467" y="5486"/>
                  </a:lnTo>
                  <a:lnTo>
                    <a:pt x="7251" y="5613"/>
                  </a:lnTo>
                  <a:lnTo>
                    <a:pt x="7518" y="5588"/>
                  </a:lnTo>
                  <a:lnTo>
                    <a:pt x="7531" y="5727"/>
                  </a:lnTo>
                  <a:lnTo>
                    <a:pt x="7175" y="5892"/>
                  </a:lnTo>
                  <a:lnTo>
                    <a:pt x="7556" y="5867"/>
                  </a:lnTo>
                  <a:lnTo>
                    <a:pt x="7251" y="6070"/>
                  </a:lnTo>
                  <a:lnTo>
                    <a:pt x="7327" y="6350"/>
                  </a:lnTo>
                  <a:lnTo>
                    <a:pt x="7658" y="6146"/>
                  </a:lnTo>
                  <a:lnTo>
                    <a:pt x="7353" y="6388"/>
                  </a:lnTo>
                  <a:lnTo>
                    <a:pt x="7696" y="6197"/>
                  </a:lnTo>
                  <a:lnTo>
                    <a:pt x="7569" y="6388"/>
                  </a:lnTo>
                  <a:lnTo>
                    <a:pt x="7442" y="6477"/>
                  </a:lnTo>
                  <a:lnTo>
                    <a:pt x="7162" y="6642"/>
                  </a:lnTo>
                  <a:lnTo>
                    <a:pt x="7340" y="6578"/>
                  </a:lnTo>
                  <a:lnTo>
                    <a:pt x="7670" y="6477"/>
                  </a:lnTo>
                  <a:lnTo>
                    <a:pt x="7200" y="6705"/>
                  </a:lnTo>
                  <a:lnTo>
                    <a:pt x="7416" y="6680"/>
                  </a:lnTo>
                  <a:lnTo>
                    <a:pt x="7289" y="6718"/>
                  </a:lnTo>
                  <a:lnTo>
                    <a:pt x="7353" y="6858"/>
                  </a:lnTo>
                  <a:lnTo>
                    <a:pt x="7645" y="6756"/>
                  </a:lnTo>
                  <a:lnTo>
                    <a:pt x="7493" y="6934"/>
                  </a:lnTo>
                  <a:lnTo>
                    <a:pt x="7886" y="6870"/>
                  </a:lnTo>
                  <a:lnTo>
                    <a:pt x="7658" y="7061"/>
                  </a:lnTo>
                  <a:lnTo>
                    <a:pt x="7835" y="7010"/>
                  </a:lnTo>
                  <a:lnTo>
                    <a:pt x="7658" y="7112"/>
                  </a:lnTo>
                  <a:lnTo>
                    <a:pt x="7835" y="7086"/>
                  </a:lnTo>
                  <a:lnTo>
                    <a:pt x="7683" y="7162"/>
                  </a:lnTo>
                  <a:lnTo>
                    <a:pt x="7620" y="7302"/>
                  </a:lnTo>
                  <a:lnTo>
                    <a:pt x="7988" y="7175"/>
                  </a:lnTo>
                  <a:lnTo>
                    <a:pt x="7835" y="7340"/>
                  </a:lnTo>
                  <a:lnTo>
                    <a:pt x="7734" y="7632"/>
                  </a:lnTo>
                  <a:lnTo>
                    <a:pt x="8001" y="7581"/>
                  </a:lnTo>
                  <a:lnTo>
                    <a:pt x="8001" y="8039"/>
                  </a:lnTo>
                  <a:lnTo>
                    <a:pt x="8204" y="7950"/>
                  </a:lnTo>
                  <a:lnTo>
                    <a:pt x="8382" y="7950"/>
                  </a:lnTo>
                  <a:lnTo>
                    <a:pt x="9753" y="7924"/>
                  </a:lnTo>
                  <a:close/>
                </a:path>
                <a:path w="11429" h="12064">
                  <a:moveTo>
                    <a:pt x="9829" y="7467"/>
                  </a:moveTo>
                  <a:lnTo>
                    <a:pt x="9626" y="7505"/>
                  </a:lnTo>
                  <a:lnTo>
                    <a:pt x="9499" y="7556"/>
                  </a:lnTo>
                  <a:lnTo>
                    <a:pt x="9829" y="7467"/>
                  </a:lnTo>
                  <a:close/>
                </a:path>
                <a:path w="11429" h="12064">
                  <a:moveTo>
                    <a:pt x="9855" y="8013"/>
                  </a:moveTo>
                  <a:lnTo>
                    <a:pt x="9512" y="8153"/>
                  </a:lnTo>
                  <a:lnTo>
                    <a:pt x="9715" y="8001"/>
                  </a:lnTo>
                  <a:lnTo>
                    <a:pt x="8407" y="7950"/>
                  </a:lnTo>
                  <a:lnTo>
                    <a:pt x="8204" y="8039"/>
                  </a:lnTo>
                  <a:lnTo>
                    <a:pt x="8077" y="8204"/>
                  </a:lnTo>
                  <a:lnTo>
                    <a:pt x="8382" y="8077"/>
                  </a:lnTo>
                  <a:lnTo>
                    <a:pt x="7975" y="8356"/>
                  </a:lnTo>
                  <a:lnTo>
                    <a:pt x="8623" y="8255"/>
                  </a:lnTo>
                  <a:lnTo>
                    <a:pt x="9550" y="8242"/>
                  </a:lnTo>
                  <a:lnTo>
                    <a:pt x="9677" y="8153"/>
                  </a:lnTo>
                  <a:lnTo>
                    <a:pt x="9855" y="8013"/>
                  </a:lnTo>
                  <a:close/>
                </a:path>
                <a:path w="11429" h="12064">
                  <a:moveTo>
                    <a:pt x="10045" y="10121"/>
                  </a:moveTo>
                  <a:close/>
                </a:path>
                <a:path w="11429" h="12064">
                  <a:moveTo>
                    <a:pt x="10210" y="8763"/>
                  </a:moveTo>
                  <a:close/>
                </a:path>
                <a:path w="11429" h="12064">
                  <a:moveTo>
                    <a:pt x="10236" y="8839"/>
                  </a:moveTo>
                  <a:lnTo>
                    <a:pt x="10045" y="8877"/>
                  </a:lnTo>
                  <a:lnTo>
                    <a:pt x="9817" y="8763"/>
                  </a:lnTo>
                  <a:lnTo>
                    <a:pt x="9994" y="8521"/>
                  </a:lnTo>
                  <a:lnTo>
                    <a:pt x="9575" y="8686"/>
                  </a:lnTo>
                  <a:lnTo>
                    <a:pt x="9779" y="8420"/>
                  </a:lnTo>
                  <a:lnTo>
                    <a:pt x="9575" y="8369"/>
                  </a:lnTo>
                  <a:lnTo>
                    <a:pt x="9702" y="8255"/>
                  </a:lnTo>
                  <a:lnTo>
                    <a:pt x="9537" y="8255"/>
                  </a:lnTo>
                  <a:lnTo>
                    <a:pt x="8623" y="8255"/>
                  </a:lnTo>
                  <a:lnTo>
                    <a:pt x="8267" y="8470"/>
                  </a:lnTo>
                  <a:lnTo>
                    <a:pt x="8445" y="8470"/>
                  </a:lnTo>
                  <a:lnTo>
                    <a:pt x="8318" y="8521"/>
                  </a:lnTo>
                  <a:lnTo>
                    <a:pt x="8242" y="8737"/>
                  </a:lnTo>
                  <a:lnTo>
                    <a:pt x="8712" y="8610"/>
                  </a:lnTo>
                  <a:lnTo>
                    <a:pt x="8572" y="8712"/>
                  </a:lnTo>
                  <a:lnTo>
                    <a:pt x="8470" y="8877"/>
                  </a:lnTo>
                  <a:lnTo>
                    <a:pt x="8343" y="8991"/>
                  </a:lnTo>
                  <a:lnTo>
                    <a:pt x="8597" y="8978"/>
                  </a:lnTo>
                  <a:lnTo>
                    <a:pt x="10160" y="8978"/>
                  </a:lnTo>
                  <a:lnTo>
                    <a:pt x="10236" y="8839"/>
                  </a:lnTo>
                  <a:close/>
                </a:path>
                <a:path w="11429" h="12064">
                  <a:moveTo>
                    <a:pt x="10299" y="10020"/>
                  </a:moveTo>
                  <a:lnTo>
                    <a:pt x="10147" y="10071"/>
                  </a:lnTo>
                  <a:lnTo>
                    <a:pt x="10299" y="10020"/>
                  </a:lnTo>
                  <a:close/>
                </a:path>
                <a:path w="11429" h="12064">
                  <a:moveTo>
                    <a:pt x="10363" y="9474"/>
                  </a:moveTo>
                  <a:lnTo>
                    <a:pt x="10020" y="9626"/>
                  </a:lnTo>
                  <a:lnTo>
                    <a:pt x="10325" y="9563"/>
                  </a:lnTo>
                  <a:close/>
                </a:path>
                <a:path w="11429" h="12064">
                  <a:moveTo>
                    <a:pt x="10439" y="9398"/>
                  </a:moveTo>
                  <a:lnTo>
                    <a:pt x="10248" y="9486"/>
                  </a:lnTo>
                  <a:lnTo>
                    <a:pt x="10439" y="9398"/>
                  </a:lnTo>
                  <a:close/>
                </a:path>
                <a:path w="11429" h="12064">
                  <a:moveTo>
                    <a:pt x="10528" y="9994"/>
                  </a:moveTo>
                  <a:close/>
                </a:path>
                <a:path w="11429" h="12064">
                  <a:moveTo>
                    <a:pt x="10617" y="10401"/>
                  </a:moveTo>
                  <a:lnTo>
                    <a:pt x="10439" y="10439"/>
                  </a:lnTo>
                  <a:lnTo>
                    <a:pt x="10617" y="10401"/>
                  </a:lnTo>
                  <a:close/>
                </a:path>
                <a:path w="11429" h="12064">
                  <a:moveTo>
                    <a:pt x="10617" y="9829"/>
                  </a:moveTo>
                  <a:lnTo>
                    <a:pt x="10287" y="10007"/>
                  </a:lnTo>
                  <a:lnTo>
                    <a:pt x="10528" y="9893"/>
                  </a:lnTo>
                  <a:close/>
                </a:path>
                <a:path w="11429" h="12064">
                  <a:moveTo>
                    <a:pt x="10680" y="10337"/>
                  </a:moveTo>
                  <a:lnTo>
                    <a:pt x="10490" y="10375"/>
                  </a:lnTo>
                  <a:lnTo>
                    <a:pt x="10680" y="10337"/>
                  </a:lnTo>
                  <a:close/>
                </a:path>
                <a:path w="11429" h="12064">
                  <a:moveTo>
                    <a:pt x="10706" y="10477"/>
                  </a:moveTo>
                  <a:lnTo>
                    <a:pt x="10579" y="10452"/>
                  </a:lnTo>
                  <a:lnTo>
                    <a:pt x="10706" y="10477"/>
                  </a:lnTo>
                  <a:close/>
                </a:path>
                <a:path w="11429" h="12064">
                  <a:moveTo>
                    <a:pt x="10731" y="10350"/>
                  </a:moveTo>
                  <a:lnTo>
                    <a:pt x="10566" y="10401"/>
                  </a:lnTo>
                  <a:lnTo>
                    <a:pt x="10731" y="10350"/>
                  </a:lnTo>
                  <a:close/>
                </a:path>
                <a:path w="11429" h="12064">
                  <a:moveTo>
                    <a:pt x="10744" y="10210"/>
                  </a:moveTo>
                  <a:lnTo>
                    <a:pt x="10502" y="10287"/>
                  </a:lnTo>
                  <a:lnTo>
                    <a:pt x="10744" y="10210"/>
                  </a:lnTo>
                  <a:close/>
                </a:path>
                <a:path w="11429" h="12064">
                  <a:moveTo>
                    <a:pt x="10820" y="10502"/>
                  </a:moveTo>
                  <a:lnTo>
                    <a:pt x="10579" y="10579"/>
                  </a:lnTo>
                  <a:lnTo>
                    <a:pt x="10820" y="10502"/>
                  </a:lnTo>
                  <a:close/>
                </a:path>
                <a:path w="11429" h="12064">
                  <a:moveTo>
                    <a:pt x="10858" y="10210"/>
                  </a:moveTo>
                  <a:close/>
                </a:path>
                <a:path w="11429" h="12064">
                  <a:moveTo>
                    <a:pt x="10934" y="11112"/>
                  </a:moveTo>
                  <a:lnTo>
                    <a:pt x="10795" y="11125"/>
                  </a:lnTo>
                  <a:lnTo>
                    <a:pt x="10934" y="11112"/>
                  </a:lnTo>
                  <a:close/>
                </a:path>
                <a:path w="11429" h="12064">
                  <a:moveTo>
                    <a:pt x="10998" y="11214"/>
                  </a:moveTo>
                  <a:lnTo>
                    <a:pt x="10820" y="11239"/>
                  </a:lnTo>
                  <a:lnTo>
                    <a:pt x="10947" y="11176"/>
                  </a:lnTo>
                  <a:lnTo>
                    <a:pt x="10693" y="11201"/>
                  </a:lnTo>
                  <a:lnTo>
                    <a:pt x="10820" y="11074"/>
                  </a:lnTo>
                  <a:lnTo>
                    <a:pt x="10655" y="11049"/>
                  </a:lnTo>
                  <a:lnTo>
                    <a:pt x="10795" y="10972"/>
                  </a:lnTo>
                  <a:lnTo>
                    <a:pt x="10579" y="10972"/>
                  </a:lnTo>
                  <a:lnTo>
                    <a:pt x="10845" y="10896"/>
                  </a:lnTo>
                  <a:lnTo>
                    <a:pt x="10604" y="10896"/>
                  </a:lnTo>
                  <a:lnTo>
                    <a:pt x="10947" y="10833"/>
                  </a:lnTo>
                  <a:lnTo>
                    <a:pt x="10604" y="10795"/>
                  </a:lnTo>
                  <a:lnTo>
                    <a:pt x="10782" y="10629"/>
                  </a:lnTo>
                  <a:lnTo>
                    <a:pt x="10541" y="10566"/>
                  </a:lnTo>
                  <a:lnTo>
                    <a:pt x="10350" y="10566"/>
                  </a:lnTo>
                  <a:lnTo>
                    <a:pt x="10490" y="10477"/>
                  </a:lnTo>
                  <a:lnTo>
                    <a:pt x="10541" y="10337"/>
                  </a:lnTo>
                  <a:lnTo>
                    <a:pt x="10414" y="10261"/>
                  </a:lnTo>
                  <a:lnTo>
                    <a:pt x="10591" y="10223"/>
                  </a:lnTo>
                  <a:lnTo>
                    <a:pt x="10718" y="10185"/>
                  </a:lnTo>
                  <a:lnTo>
                    <a:pt x="10477" y="10185"/>
                  </a:lnTo>
                  <a:lnTo>
                    <a:pt x="10528" y="10007"/>
                  </a:lnTo>
                  <a:lnTo>
                    <a:pt x="10045" y="10121"/>
                  </a:lnTo>
                  <a:lnTo>
                    <a:pt x="9893" y="10134"/>
                  </a:lnTo>
                  <a:lnTo>
                    <a:pt x="10109" y="10071"/>
                  </a:lnTo>
                  <a:lnTo>
                    <a:pt x="10121" y="9944"/>
                  </a:lnTo>
                  <a:lnTo>
                    <a:pt x="10287" y="9880"/>
                  </a:lnTo>
                  <a:lnTo>
                    <a:pt x="10439" y="9906"/>
                  </a:lnTo>
                  <a:lnTo>
                    <a:pt x="10617" y="9817"/>
                  </a:lnTo>
                  <a:lnTo>
                    <a:pt x="10477" y="9817"/>
                  </a:lnTo>
                  <a:lnTo>
                    <a:pt x="10236" y="9817"/>
                  </a:lnTo>
                  <a:lnTo>
                    <a:pt x="9994" y="9804"/>
                  </a:lnTo>
                  <a:lnTo>
                    <a:pt x="10299" y="9702"/>
                  </a:lnTo>
                  <a:lnTo>
                    <a:pt x="10706" y="9563"/>
                  </a:lnTo>
                  <a:lnTo>
                    <a:pt x="10274" y="9626"/>
                  </a:lnTo>
                  <a:lnTo>
                    <a:pt x="10007" y="9702"/>
                  </a:lnTo>
                  <a:lnTo>
                    <a:pt x="10160" y="9474"/>
                  </a:lnTo>
                  <a:lnTo>
                    <a:pt x="10083" y="9334"/>
                  </a:lnTo>
                  <a:lnTo>
                    <a:pt x="10210" y="9194"/>
                  </a:lnTo>
                  <a:lnTo>
                    <a:pt x="10071" y="9131"/>
                  </a:lnTo>
                  <a:lnTo>
                    <a:pt x="10160" y="8978"/>
                  </a:lnTo>
                  <a:lnTo>
                    <a:pt x="8470" y="9004"/>
                  </a:lnTo>
                  <a:lnTo>
                    <a:pt x="8407" y="9144"/>
                  </a:lnTo>
                  <a:lnTo>
                    <a:pt x="8699" y="9055"/>
                  </a:lnTo>
                  <a:lnTo>
                    <a:pt x="8496" y="9144"/>
                  </a:lnTo>
                  <a:lnTo>
                    <a:pt x="8813" y="9144"/>
                  </a:lnTo>
                  <a:lnTo>
                    <a:pt x="8648" y="9207"/>
                  </a:lnTo>
                  <a:lnTo>
                    <a:pt x="8928" y="9131"/>
                  </a:lnTo>
                  <a:lnTo>
                    <a:pt x="8839" y="9258"/>
                  </a:lnTo>
                  <a:lnTo>
                    <a:pt x="9080" y="9156"/>
                  </a:lnTo>
                  <a:lnTo>
                    <a:pt x="8902" y="9309"/>
                  </a:lnTo>
                  <a:lnTo>
                    <a:pt x="9093" y="9258"/>
                  </a:lnTo>
                  <a:lnTo>
                    <a:pt x="8928" y="9410"/>
                  </a:lnTo>
                  <a:lnTo>
                    <a:pt x="9156" y="9359"/>
                  </a:lnTo>
                  <a:lnTo>
                    <a:pt x="8953" y="9499"/>
                  </a:lnTo>
                  <a:lnTo>
                    <a:pt x="9232" y="9448"/>
                  </a:lnTo>
                  <a:lnTo>
                    <a:pt x="8991" y="9601"/>
                  </a:lnTo>
                  <a:lnTo>
                    <a:pt x="8775" y="9626"/>
                  </a:lnTo>
                  <a:lnTo>
                    <a:pt x="8597" y="9664"/>
                  </a:lnTo>
                  <a:lnTo>
                    <a:pt x="8991" y="9613"/>
                  </a:lnTo>
                  <a:lnTo>
                    <a:pt x="8915" y="9791"/>
                  </a:lnTo>
                  <a:lnTo>
                    <a:pt x="8788" y="9817"/>
                  </a:lnTo>
                  <a:lnTo>
                    <a:pt x="8966" y="9817"/>
                  </a:lnTo>
                  <a:lnTo>
                    <a:pt x="9194" y="9677"/>
                  </a:lnTo>
                  <a:lnTo>
                    <a:pt x="9398" y="9677"/>
                  </a:lnTo>
                  <a:lnTo>
                    <a:pt x="9169" y="9791"/>
                  </a:lnTo>
                  <a:lnTo>
                    <a:pt x="9042" y="10071"/>
                  </a:lnTo>
                  <a:lnTo>
                    <a:pt x="9372" y="10007"/>
                  </a:lnTo>
                  <a:lnTo>
                    <a:pt x="9245" y="10147"/>
                  </a:lnTo>
                  <a:lnTo>
                    <a:pt x="9461" y="10109"/>
                  </a:lnTo>
                  <a:lnTo>
                    <a:pt x="9283" y="10160"/>
                  </a:lnTo>
                  <a:lnTo>
                    <a:pt x="8928" y="10464"/>
                  </a:lnTo>
                  <a:lnTo>
                    <a:pt x="9867" y="10223"/>
                  </a:lnTo>
                  <a:lnTo>
                    <a:pt x="9512" y="10502"/>
                  </a:lnTo>
                  <a:lnTo>
                    <a:pt x="9385" y="10706"/>
                  </a:lnTo>
                  <a:lnTo>
                    <a:pt x="9829" y="10744"/>
                  </a:lnTo>
                  <a:lnTo>
                    <a:pt x="9499" y="11074"/>
                  </a:lnTo>
                  <a:lnTo>
                    <a:pt x="9652" y="11023"/>
                  </a:lnTo>
                  <a:lnTo>
                    <a:pt x="9817" y="11074"/>
                  </a:lnTo>
                  <a:lnTo>
                    <a:pt x="9398" y="11328"/>
                  </a:lnTo>
                  <a:lnTo>
                    <a:pt x="9715" y="11315"/>
                  </a:lnTo>
                  <a:lnTo>
                    <a:pt x="9956" y="11442"/>
                  </a:lnTo>
                  <a:lnTo>
                    <a:pt x="9575" y="11544"/>
                  </a:lnTo>
                  <a:lnTo>
                    <a:pt x="9880" y="11645"/>
                  </a:lnTo>
                  <a:lnTo>
                    <a:pt x="10083" y="11544"/>
                  </a:lnTo>
                  <a:lnTo>
                    <a:pt x="10731" y="11417"/>
                  </a:lnTo>
                  <a:lnTo>
                    <a:pt x="10909" y="11290"/>
                  </a:lnTo>
                  <a:lnTo>
                    <a:pt x="10718" y="11290"/>
                  </a:lnTo>
                  <a:lnTo>
                    <a:pt x="10871" y="11277"/>
                  </a:lnTo>
                  <a:lnTo>
                    <a:pt x="10998" y="11214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4439907" y="3351885"/>
              <a:ext cx="34290" cy="14604"/>
            </a:xfrm>
            <a:custGeom>
              <a:avLst/>
              <a:gdLst/>
              <a:ahLst/>
              <a:cxnLst/>
              <a:rect l="l" t="t" r="r" b="b"/>
              <a:pathLst>
                <a:path w="34289" h="14604">
                  <a:moveTo>
                    <a:pt x="152" y="5245"/>
                  </a:moveTo>
                  <a:lnTo>
                    <a:pt x="0" y="5410"/>
                  </a:lnTo>
                  <a:lnTo>
                    <a:pt x="152" y="5245"/>
                  </a:lnTo>
                  <a:close/>
                </a:path>
                <a:path w="34289" h="14604">
                  <a:moveTo>
                    <a:pt x="279" y="5422"/>
                  </a:moveTo>
                  <a:close/>
                </a:path>
                <a:path w="34289" h="14604">
                  <a:moveTo>
                    <a:pt x="635" y="4241"/>
                  </a:moveTo>
                  <a:close/>
                </a:path>
                <a:path w="34289" h="14604">
                  <a:moveTo>
                    <a:pt x="673" y="4241"/>
                  </a:moveTo>
                  <a:close/>
                </a:path>
                <a:path w="34289" h="14604">
                  <a:moveTo>
                    <a:pt x="863" y="6604"/>
                  </a:moveTo>
                  <a:close/>
                </a:path>
                <a:path w="34289" h="14604">
                  <a:moveTo>
                    <a:pt x="876" y="4432"/>
                  </a:moveTo>
                  <a:lnTo>
                    <a:pt x="685" y="4584"/>
                  </a:lnTo>
                  <a:lnTo>
                    <a:pt x="876" y="4432"/>
                  </a:lnTo>
                  <a:close/>
                </a:path>
                <a:path w="34289" h="14604">
                  <a:moveTo>
                    <a:pt x="939" y="7061"/>
                  </a:moveTo>
                  <a:close/>
                </a:path>
                <a:path w="34289" h="14604">
                  <a:moveTo>
                    <a:pt x="1892" y="6248"/>
                  </a:moveTo>
                  <a:lnTo>
                    <a:pt x="1752" y="6324"/>
                  </a:lnTo>
                  <a:lnTo>
                    <a:pt x="1892" y="6248"/>
                  </a:lnTo>
                  <a:close/>
                </a:path>
                <a:path w="34289" h="14604">
                  <a:moveTo>
                    <a:pt x="1943" y="6667"/>
                  </a:moveTo>
                  <a:close/>
                </a:path>
                <a:path w="34289" h="14604">
                  <a:moveTo>
                    <a:pt x="1981" y="6718"/>
                  </a:moveTo>
                  <a:close/>
                </a:path>
                <a:path w="34289" h="14604">
                  <a:moveTo>
                    <a:pt x="2209" y="8826"/>
                  </a:moveTo>
                  <a:lnTo>
                    <a:pt x="1981" y="8928"/>
                  </a:lnTo>
                  <a:lnTo>
                    <a:pt x="2209" y="8826"/>
                  </a:lnTo>
                  <a:close/>
                </a:path>
                <a:path w="34289" h="14604">
                  <a:moveTo>
                    <a:pt x="2692" y="9664"/>
                  </a:moveTo>
                  <a:lnTo>
                    <a:pt x="2540" y="9779"/>
                  </a:lnTo>
                  <a:lnTo>
                    <a:pt x="2692" y="9664"/>
                  </a:lnTo>
                  <a:close/>
                </a:path>
                <a:path w="34289" h="14604">
                  <a:moveTo>
                    <a:pt x="3606" y="12357"/>
                  </a:moveTo>
                  <a:close/>
                </a:path>
                <a:path w="34289" h="14604">
                  <a:moveTo>
                    <a:pt x="3733" y="0"/>
                  </a:moveTo>
                  <a:lnTo>
                    <a:pt x="3556" y="139"/>
                  </a:lnTo>
                  <a:lnTo>
                    <a:pt x="3733" y="0"/>
                  </a:lnTo>
                  <a:close/>
                </a:path>
                <a:path w="34289" h="14604">
                  <a:moveTo>
                    <a:pt x="3835" y="736"/>
                  </a:moveTo>
                  <a:lnTo>
                    <a:pt x="3683" y="812"/>
                  </a:lnTo>
                  <a:lnTo>
                    <a:pt x="3619" y="939"/>
                  </a:lnTo>
                  <a:lnTo>
                    <a:pt x="3784" y="812"/>
                  </a:lnTo>
                  <a:close/>
                </a:path>
                <a:path w="34289" h="14604">
                  <a:moveTo>
                    <a:pt x="3835" y="304"/>
                  </a:moveTo>
                  <a:lnTo>
                    <a:pt x="3683" y="431"/>
                  </a:lnTo>
                  <a:lnTo>
                    <a:pt x="3835" y="304"/>
                  </a:lnTo>
                  <a:close/>
                </a:path>
                <a:path w="34289" h="14604">
                  <a:moveTo>
                    <a:pt x="3886" y="101"/>
                  </a:moveTo>
                  <a:lnTo>
                    <a:pt x="3721" y="228"/>
                  </a:lnTo>
                  <a:lnTo>
                    <a:pt x="3594" y="317"/>
                  </a:lnTo>
                  <a:lnTo>
                    <a:pt x="3657" y="127"/>
                  </a:lnTo>
                  <a:lnTo>
                    <a:pt x="3479" y="355"/>
                  </a:lnTo>
                  <a:lnTo>
                    <a:pt x="3619" y="317"/>
                  </a:lnTo>
                  <a:lnTo>
                    <a:pt x="3771" y="254"/>
                  </a:lnTo>
                  <a:lnTo>
                    <a:pt x="3886" y="101"/>
                  </a:lnTo>
                  <a:close/>
                </a:path>
                <a:path w="34289" h="14604">
                  <a:moveTo>
                    <a:pt x="3924" y="1511"/>
                  </a:moveTo>
                  <a:close/>
                </a:path>
                <a:path w="34289" h="14604">
                  <a:moveTo>
                    <a:pt x="3924" y="127"/>
                  </a:moveTo>
                  <a:close/>
                </a:path>
                <a:path w="34289" h="14604">
                  <a:moveTo>
                    <a:pt x="3937" y="304"/>
                  </a:moveTo>
                  <a:close/>
                </a:path>
                <a:path w="34289" h="14604">
                  <a:moveTo>
                    <a:pt x="3975" y="101"/>
                  </a:moveTo>
                  <a:close/>
                </a:path>
                <a:path w="34289" h="14604">
                  <a:moveTo>
                    <a:pt x="4038" y="1270"/>
                  </a:moveTo>
                  <a:lnTo>
                    <a:pt x="3860" y="1447"/>
                  </a:lnTo>
                  <a:lnTo>
                    <a:pt x="4000" y="1320"/>
                  </a:lnTo>
                  <a:close/>
                </a:path>
                <a:path w="34289" h="14604">
                  <a:moveTo>
                    <a:pt x="4051" y="304"/>
                  </a:moveTo>
                  <a:lnTo>
                    <a:pt x="3797" y="431"/>
                  </a:lnTo>
                  <a:lnTo>
                    <a:pt x="3492" y="685"/>
                  </a:lnTo>
                  <a:lnTo>
                    <a:pt x="3848" y="558"/>
                  </a:lnTo>
                  <a:lnTo>
                    <a:pt x="3670" y="685"/>
                  </a:lnTo>
                  <a:lnTo>
                    <a:pt x="3848" y="685"/>
                  </a:lnTo>
                  <a:lnTo>
                    <a:pt x="3975" y="685"/>
                  </a:lnTo>
                  <a:lnTo>
                    <a:pt x="4013" y="558"/>
                  </a:lnTo>
                  <a:lnTo>
                    <a:pt x="4000" y="431"/>
                  </a:lnTo>
                  <a:lnTo>
                    <a:pt x="3822" y="558"/>
                  </a:lnTo>
                  <a:lnTo>
                    <a:pt x="4051" y="304"/>
                  </a:lnTo>
                  <a:close/>
                </a:path>
                <a:path w="34289" h="14604">
                  <a:moveTo>
                    <a:pt x="4064" y="1320"/>
                  </a:moveTo>
                  <a:close/>
                </a:path>
                <a:path w="34289" h="14604">
                  <a:moveTo>
                    <a:pt x="4114" y="317"/>
                  </a:moveTo>
                  <a:close/>
                </a:path>
                <a:path w="34289" h="14604">
                  <a:moveTo>
                    <a:pt x="4114" y="279"/>
                  </a:moveTo>
                  <a:close/>
                </a:path>
                <a:path w="34289" h="14604">
                  <a:moveTo>
                    <a:pt x="4203" y="1968"/>
                  </a:moveTo>
                  <a:close/>
                </a:path>
                <a:path w="34289" h="14604">
                  <a:moveTo>
                    <a:pt x="4292" y="317"/>
                  </a:moveTo>
                  <a:lnTo>
                    <a:pt x="4127" y="520"/>
                  </a:lnTo>
                  <a:lnTo>
                    <a:pt x="4292" y="317"/>
                  </a:lnTo>
                  <a:close/>
                </a:path>
                <a:path w="34289" h="14604">
                  <a:moveTo>
                    <a:pt x="4508" y="762"/>
                  </a:moveTo>
                  <a:close/>
                </a:path>
                <a:path w="34289" h="14604">
                  <a:moveTo>
                    <a:pt x="4584" y="685"/>
                  </a:moveTo>
                  <a:close/>
                </a:path>
                <a:path w="34289" h="14604">
                  <a:moveTo>
                    <a:pt x="4648" y="1447"/>
                  </a:moveTo>
                  <a:close/>
                </a:path>
                <a:path w="34289" h="14604">
                  <a:moveTo>
                    <a:pt x="4724" y="2387"/>
                  </a:moveTo>
                  <a:close/>
                </a:path>
                <a:path w="34289" h="14604">
                  <a:moveTo>
                    <a:pt x="4787" y="2908"/>
                  </a:moveTo>
                  <a:close/>
                </a:path>
                <a:path w="34289" h="14604">
                  <a:moveTo>
                    <a:pt x="4838" y="1828"/>
                  </a:moveTo>
                  <a:lnTo>
                    <a:pt x="4673" y="1955"/>
                  </a:lnTo>
                  <a:lnTo>
                    <a:pt x="4813" y="1892"/>
                  </a:lnTo>
                  <a:close/>
                </a:path>
                <a:path w="34289" h="14604">
                  <a:moveTo>
                    <a:pt x="4953" y="3441"/>
                  </a:moveTo>
                  <a:close/>
                </a:path>
                <a:path w="34289" h="14604">
                  <a:moveTo>
                    <a:pt x="5118" y="3479"/>
                  </a:moveTo>
                  <a:close/>
                </a:path>
                <a:path w="34289" h="14604">
                  <a:moveTo>
                    <a:pt x="5168" y="3352"/>
                  </a:moveTo>
                  <a:close/>
                </a:path>
                <a:path w="34289" h="14604">
                  <a:moveTo>
                    <a:pt x="5181" y="11950"/>
                  </a:moveTo>
                  <a:close/>
                </a:path>
                <a:path w="34289" h="14604">
                  <a:moveTo>
                    <a:pt x="5384" y="4495"/>
                  </a:moveTo>
                  <a:lnTo>
                    <a:pt x="5219" y="4622"/>
                  </a:lnTo>
                  <a:lnTo>
                    <a:pt x="5384" y="4495"/>
                  </a:lnTo>
                  <a:close/>
                </a:path>
                <a:path w="34289" h="14604">
                  <a:moveTo>
                    <a:pt x="5435" y="4584"/>
                  </a:moveTo>
                  <a:close/>
                </a:path>
                <a:path w="34289" h="14604">
                  <a:moveTo>
                    <a:pt x="5473" y="4495"/>
                  </a:moveTo>
                  <a:close/>
                </a:path>
                <a:path w="34289" h="14604">
                  <a:moveTo>
                    <a:pt x="5842" y="2552"/>
                  </a:moveTo>
                  <a:lnTo>
                    <a:pt x="5702" y="2628"/>
                  </a:lnTo>
                  <a:lnTo>
                    <a:pt x="5842" y="2552"/>
                  </a:lnTo>
                  <a:close/>
                </a:path>
                <a:path w="34289" h="14604">
                  <a:moveTo>
                    <a:pt x="5994" y="2971"/>
                  </a:moveTo>
                  <a:lnTo>
                    <a:pt x="5854" y="3048"/>
                  </a:lnTo>
                  <a:lnTo>
                    <a:pt x="5994" y="2971"/>
                  </a:lnTo>
                  <a:close/>
                </a:path>
                <a:path w="34289" h="14604">
                  <a:moveTo>
                    <a:pt x="6007" y="3098"/>
                  </a:moveTo>
                  <a:close/>
                </a:path>
                <a:path w="34289" h="14604">
                  <a:moveTo>
                    <a:pt x="6273" y="5384"/>
                  </a:moveTo>
                  <a:lnTo>
                    <a:pt x="6197" y="5511"/>
                  </a:lnTo>
                  <a:lnTo>
                    <a:pt x="6273" y="5384"/>
                  </a:lnTo>
                  <a:close/>
                </a:path>
                <a:path w="34289" h="14604">
                  <a:moveTo>
                    <a:pt x="6375" y="3225"/>
                  </a:moveTo>
                  <a:lnTo>
                    <a:pt x="6235" y="3327"/>
                  </a:lnTo>
                  <a:lnTo>
                    <a:pt x="6375" y="3225"/>
                  </a:lnTo>
                  <a:close/>
                </a:path>
                <a:path w="34289" h="14604">
                  <a:moveTo>
                    <a:pt x="6553" y="5664"/>
                  </a:moveTo>
                  <a:lnTo>
                    <a:pt x="6311" y="5765"/>
                  </a:lnTo>
                  <a:lnTo>
                    <a:pt x="6553" y="5664"/>
                  </a:lnTo>
                  <a:close/>
                </a:path>
                <a:path w="34289" h="14604">
                  <a:moveTo>
                    <a:pt x="6578" y="5727"/>
                  </a:moveTo>
                  <a:close/>
                </a:path>
                <a:path w="34289" h="14604">
                  <a:moveTo>
                    <a:pt x="7137" y="6400"/>
                  </a:moveTo>
                  <a:lnTo>
                    <a:pt x="6997" y="6527"/>
                  </a:lnTo>
                  <a:lnTo>
                    <a:pt x="7137" y="6400"/>
                  </a:lnTo>
                  <a:close/>
                </a:path>
                <a:path w="34289" h="14604">
                  <a:moveTo>
                    <a:pt x="7175" y="6718"/>
                  </a:moveTo>
                  <a:lnTo>
                    <a:pt x="7023" y="6845"/>
                  </a:lnTo>
                  <a:lnTo>
                    <a:pt x="7175" y="6718"/>
                  </a:lnTo>
                  <a:close/>
                </a:path>
                <a:path w="34289" h="14604">
                  <a:moveTo>
                    <a:pt x="7226" y="6400"/>
                  </a:moveTo>
                  <a:close/>
                </a:path>
                <a:path w="34289" h="14604">
                  <a:moveTo>
                    <a:pt x="7251" y="6769"/>
                  </a:moveTo>
                  <a:close/>
                </a:path>
                <a:path w="34289" h="14604">
                  <a:moveTo>
                    <a:pt x="7251" y="4241"/>
                  </a:moveTo>
                  <a:lnTo>
                    <a:pt x="7061" y="4445"/>
                  </a:lnTo>
                  <a:lnTo>
                    <a:pt x="7251" y="4241"/>
                  </a:lnTo>
                  <a:close/>
                </a:path>
                <a:path w="34289" h="14604">
                  <a:moveTo>
                    <a:pt x="7340" y="8051"/>
                  </a:moveTo>
                  <a:lnTo>
                    <a:pt x="7226" y="8178"/>
                  </a:lnTo>
                  <a:lnTo>
                    <a:pt x="7340" y="8051"/>
                  </a:lnTo>
                  <a:close/>
                </a:path>
                <a:path w="34289" h="14604">
                  <a:moveTo>
                    <a:pt x="7429" y="8013"/>
                  </a:moveTo>
                  <a:close/>
                </a:path>
                <a:path w="34289" h="14604">
                  <a:moveTo>
                    <a:pt x="7518" y="7924"/>
                  </a:moveTo>
                  <a:close/>
                </a:path>
                <a:path w="34289" h="14604">
                  <a:moveTo>
                    <a:pt x="7594" y="4737"/>
                  </a:moveTo>
                  <a:close/>
                </a:path>
                <a:path w="34289" h="14604">
                  <a:moveTo>
                    <a:pt x="7708" y="4940"/>
                  </a:moveTo>
                  <a:close/>
                </a:path>
                <a:path w="34289" h="14604">
                  <a:moveTo>
                    <a:pt x="8483" y="10083"/>
                  </a:moveTo>
                  <a:close/>
                </a:path>
                <a:path w="34289" h="14604">
                  <a:moveTo>
                    <a:pt x="8928" y="7416"/>
                  </a:moveTo>
                  <a:lnTo>
                    <a:pt x="8737" y="7416"/>
                  </a:lnTo>
                  <a:lnTo>
                    <a:pt x="8851" y="7543"/>
                  </a:lnTo>
                  <a:lnTo>
                    <a:pt x="8928" y="7416"/>
                  </a:lnTo>
                  <a:close/>
                </a:path>
                <a:path w="34289" h="14604">
                  <a:moveTo>
                    <a:pt x="9525" y="11861"/>
                  </a:moveTo>
                  <a:lnTo>
                    <a:pt x="9499" y="11734"/>
                  </a:lnTo>
                  <a:lnTo>
                    <a:pt x="9347" y="11861"/>
                  </a:lnTo>
                  <a:lnTo>
                    <a:pt x="9118" y="11988"/>
                  </a:lnTo>
                  <a:lnTo>
                    <a:pt x="9525" y="11861"/>
                  </a:lnTo>
                  <a:close/>
                </a:path>
                <a:path w="34289" h="14604">
                  <a:moveTo>
                    <a:pt x="9677" y="12014"/>
                  </a:moveTo>
                  <a:close/>
                </a:path>
                <a:path w="34289" h="14604">
                  <a:moveTo>
                    <a:pt x="9918" y="9398"/>
                  </a:moveTo>
                  <a:lnTo>
                    <a:pt x="9791" y="9448"/>
                  </a:lnTo>
                  <a:lnTo>
                    <a:pt x="9918" y="9398"/>
                  </a:lnTo>
                  <a:close/>
                </a:path>
                <a:path w="34289" h="14604">
                  <a:moveTo>
                    <a:pt x="10083" y="9702"/>
                  </a:moveTo>
                  <a:close/>
                </a:path>
                <a:path w="34289" h="14604">
                  <a:moveTo>
                    <a:pt x="10134" y="9321"/>
                  </a:moveTo>
                  <a:lnTo>
                    <a:pt x="9931" y="9321"/>
                  </a:lnTo>
                  <a:lnTo>
                    <a:pt x="10134" y="9321"/>
                  </a:lnTo>
                  <a:close/>
                </a:path>
                <a:path w="34289" h="14604">
                  <a:moveTo>
                    <a:pt x="10680" y="10972"/>
                  </a:moveTo>
                  <a:lnTo>
                    <a:pt x="10515" y="11099"/>
                  </a:lnTo>
                  <a:lnTo>
                    <a:pt x="10680" y="10972"/>
                  </a:lnTo>
                  <a:close/>
                </a:path>
                <a:path w="34289" h="14604">
                  <a:moveTo>
                    <a:pt x="10985" y="11734"/>
                  </a:moveTo>
                  <a:lnTo>
                    <a:pt x="10706" y="11861"/>
                  </a:lnTo>
                  <a:lnTo>
                    <a:pt x="10985" y="11734"/>
                  </a:lnTo>
                  <a:close/>
                </a:path>
                <a:path w="34289" h="14604">
                  <a:moveTo>
                    <a:pt x="11277" y="13004"/>
                  </a:moveTo>
                  <a:close/>
                </a:path>
                <a:path w="34289" h="14604">
                  <a:moveTo>
                    <a:pt x="11353" y="12814"/>
                  </a:moveTo>
                  <a:lnTo>
                    <a:pt x="11150" y="12877"/>
                  </a:lnTo>
                  <a:lnTo>
                    <a:pt x="11303" y="12877"/>
                  </a:lnTo>
                  <a:close/>
                </a:path>
                <a:path w="34289" h="14604">
                  <a:moveTo>
                    <a:pt x="11506" y="12750"/>
                  </a:moveTo>
                  <a:lnTo>
                    <a:pt x="11328" y="12623"/>
                  </a:lnTo>
                  <a:lnTo>
                    <a:pt x="11125" y="12750"/>
                  </a:lnTo>
                  <a:lnTo>
                    <a:pt x="11379" y="12750"/>
                  </a:lnTo>
                  <a:lnTo>
                    <a:pt x="11506" y="12750"/>
                  </a:lnTo>
                  <a:close/>
                </a:path>
                <a:path w="34289" h="14604">
                  <a:moveTo>
                    <a:pt x="11645" y="13639"/>
                  </a:moveTo>
                  <a:lnTo>
                    <a:pt x="11290" y="13512"/>
                  </a:lnTo>
                  <a:lnTo>
                    <a:pt x="11404" y="13385"/>
                  </a:lnTo>
                  <a:lnTo>
                    <a:pt x="11468" y="13258"/>
                  </a:lnTo>
                  <a:lnTo>
                    <a:pt x="11480" y="13131"/>
                  </a:lnTo>
                  <a:lnTo>
                    <a:pt x="11239" y="13258"/>
                  </a:lnTo>
                  <a:lnTo>
                    <a:pt x="11163" y="13131"/>
                  </a:lnTo>
                  <a:lnTo>
                    <a:pt x="11010" y="13131"/>
                  </a:lnTo>
                  <a:lnTo>
                    <a:pt x="11226" y="13004"/>
                  </a:lnTo>
                  <a:lnTo>
                    <a:pt x="11099" y="13004"/>
                  </a:lnTo>
                  <a:lnTo>
                    <a:pt x="11061" y="12750"/>
                  </a:lnTo>
                  <a:lnTo>
                    <a:pt x="11112" y="12623"/>
                  </a:lnTo>
                  <a:lnTo>
                    <a:pt x="11150" y="12496"/>
                  </a:lnTo>
                  <a:lnTo>
                    <a:pt x="10960" y="12496"/>
                  </a:lnTo>
                  <a:lnTo>
                    <a:pt x="10655" y="12623"/>
                  </a:lnTo>
                  <a:lnTo>
                    <a:pt x="10502" y="12623"/>
                  </a:lnTo>
                  <a:lnTo>
                    <a:pt x="10642" y="12496"/>
                  </a:lnTo>
                  <a:lnTo>
                    <a:pt x="10680" y="12369"/>
                  </a:lnTo>
                  <a:lnTo>
                    <a:pt x="10883" y="12369"/>
                  </a:lnTo>
                  <a:lnTo>
                    <a:pt x="10782" y="12496"/>
                  </a:lnTo>
                  <a:lnTo>
                    <a:pt x="10947" y="12369"/>
                  </a:lnTo>
                  <a:lnTo>
                    <a:pt x="10883" y="12496"/>
                  </a:lnTo>
                  <a:lnTo>
                    <a:pt x="11099" y="12407"/>
                  </a:lnTo>
                  <a:lnTo>
                    <a:pt x="11239" y="12242"/>
                  </a:lnTo>
                  <a:lnTo>
                    <a:pt x="11061" y="12242"/>
                  </a:lnTo>
                  <a:lnTo>
                    <a:pt x="11099" y="12115"/>
                  </a:lnTo>
                  <a:lnTo>
                    <a:pt x="10807" y="12242"/>
                  </a:lnTo>
                  <a:lnTo>
                    <a:pt x="10566" y="12242"/>
                  </a:lnTo>
                  <a:lnTo>
                    <a:pt x="10934" y="12115"/>
                  </a:lnTo>
                  <a:lnTo>
                    <a:pt x="11290" y="11988"/>
                  </a:lnTo>
                  <a:lnTo>
                    <a:pt x="10833" y="11988"/>
                  </a:lnTo>
                  <a:lnTo>
                    <a:pt x="10579" y="12115"/>
                  </a:lnTo>
                  <a:lnTo>
                    <a:pt x="10693" y="11988"/>
                  </a:lnTo>
                  <a:lnTo>
                    <a:pt x="10934" y="11861"/>
                  </a:lnTo>
                  <a:lnTo>
                    <a:pt x="10579" y="11988"/>
                  </a:lnTo>
                  <a:lnTo>
                    <a:pt x="10706" y="11861"/>
                  </a:lnTo>
                  <a:lnTo>
                    <a:pt x="10833" y="11760"/>
                  </a:lnTo>
                  <a:lnTo>
                    <a:pt x="10795" y="11607"/>
                  </a:lnTo>
                  <a:lnTo>
                    <a:pt x="10617" y="11607"/>
                  </a:lnTo>
                  <a:lnTo>
                    <a:pt x="10541" y="11480"/>
                  </a:lnTo>
                  <a:lnTo>
                    <a:pt x="10718" y="11480"/>
                  </a:lnTo>
                  <a:lnTo>
                    <a:pt x="10642" y="11226"/>
                  </a:lnTo>
                  <a:lnTo>
                    <a:pt x="10706" y="11099"/>
                  </a:lnTo>
                  <a:lnTo>
                    <a:pt x="10515" y="11099"/>
                  </a:lnTo>
                  <a:lnTo>
                    <a:pt x="10401" y="10972"/>
                  </a:lnTo>
                  <a:lnTo>
                    <a:pt x="10185" y="10845"/>
                  </a:lnTo>
                  <a:lnTo>
                    <a:pt x="10325" y="10718"/>
                  </a:lnTo>
                  <a:lnTo>
                    <a:pt x="10426" y="10591"/>
                  </a:lnTo>
                  <a:lnTo>
                    <a:pt x="10007" y="10845"/>
                  </a:lnTo>
                  <a:lnTo>
                    <a:pt x="10134" y="10718"/>
                  </a:lnTo>
                  <a:lnTo>
                    <a:pt x="10185" y="10464"/>
                  </a:lnTo>
                  <a:lnTo>
                    <a:pt x="9956" y="10464"/>
                  </a:lnTo>
                  <a:lnTo>
                    <a:pt x="10071" y="10337"/>
                  </a:lnTo>
                  <a:lnTo>
                    <a:pt x="10172" y="10210"/>
                  </a:lnTo>
                  <a:lnTo>
                    <a:pt x="9918" y="10337"/>
                  </a:lnTo>
                  <a:lnTo>
                    <a:pt x="10210" y="9956"/>
                  </a:lnTo>
                  <a:lnTo>
                    <a:pt x="9867" y="10210"/>
                  </a:lnTo>
                  <a:lnTo>
                    <a:pt x="10007" y="9956"/>
                  </a:lnTo>
                  <a:lnTo>
                    <a:pt x="10147" y="9829"/>
                  </a:lnTo>
                  <a:lnTo>
                    <a:pt x="9829" y="9829"/>
                  </a:lnTo>
                  <a:lnTo>
                    <a:pt x="10020" y="9702"/>
                  </a:lnTo>
                  <a:lnTo>
                    <a:pt x="9740" y="9702"/>
                  </a:lnTo>
                  <a:lnTo>
                    <a:pt x="9906" y="9575"/>
                  </a:lnTo>
                  <a:lnTo>
                    <a:pt x="9791" y="9448"/>
                  </a:lnTo>
                  <a:lnTo>
                    <a:pt x="9880" y="9321"/>
                  </a:lnTo>
                  <a:lnTo>
                    <a:pt x="9779" y="9194"/>
                  </a:lnTo>
                  <a:lnTo>
                    <a:pt x="9906" y="9194"/>
                  </a:lnTo>
                  <a:lnTo>
                    <a:pt x="9893" y="9067"/>
                  </a:lnTo>
                  <a:lnTo>
                    <a:pt x="9753" y="9067"/>
                  </a:lnTo>
                  <a:lnTo>
                    <a:pt x="9702" y="8940"/>
                  </a:lnTo>
                  <a:lnTo>
                    <a:pt x="9537" y="9067"/>
                  </a:lnTo>
                  <a:lnTo>
                    <a:pt x="9410" y="9067"/>
                  </a:lnTo>
                  <a:lnTo>
                    <a:pt x="9385" y="8940"/>
                  </a:lnTo>
                  <a:lnTo>
                    <a:pt x="9512" y="9004"/>
                  </a:lnTo>
                  <a:lnTo>
                    <a:pt x="9728" y="8813"/>
                  </a:lnTo>
                  <a:lnTo>
                    <a:pt x="9601" y="8813"/>
                  </a:lnTo>
                  <a:lnTo>
                    <a:pt x="9867" y="8686"/>
                  </a:lnTo>
                  <a:lnTo>
                    <a:pt x="9715" y="8686"/>
                  </a:lnTo>
                  <a:lnTo>
                    <a:pt x="9652" y="8559"/>
                  </a:lnTo>
                  <a:lnTo>
                    <a:pt x="9525" y="8432"/>
                  </a:lnTo>
                  <a:lnTo>
                    <a:pt x="9359" y="8559"/>
                  </a:lnTo>
                  <a:lnTo>
                    <a:pt x="9347" y="8305"/>
                  </a:lnTo>
                  <a:lnTo>
                    <a:pt x="9194" y="8305"/>
                  </a:lnTo>
                  <a:lnTo>
                    <a:pt x="9144" y="8178"/>
                  </a:lnTo>
                  <a:lnTo>
                    <a:pt x="9271" y="8178"/>
                  </a:lnTo>
                  <a:lnTo>
                    <a:pt x="9182" y="8051"/>
                  </a:lnTo>
                  <a:lnTo>
                    <a:pt x="9004" y="8051"/>
                  </a:lnTo>
                  <a:lnTo>
                    <a:pt x="8877" y="8178"/>
                  </a:lnTo>
                  <a:lnTo>
                    <a:pt x="8851" y="8051"/>
                  </a:lnTo>
                  <a:lnTo>
                    <a:pt x="8724" y="8051"/>
                  </a:lnTo>
                  <a:lnTo>
                    <a:pt x="9144" y="7670"/>
                  </a:lnTo>
                  <a:lnTo>
                    <a:pt x="9283" y="7543"/>
                  </a:lnTo>
                  <a:lnTo>
                    <a:pt x="8851" y="7543"/>
                  </a:lnTo>
                  <a:lnTo>
                    <a:pt x="8737" y="7416"/>
                  </a:lnTo>
                  <a:lnTo>
                    <a:pt x="8864" y="7162"/>
                  </a:lnTo>
                  <a:lnTo>
                    <a:pt x="8661" y="7162"/>
                  </a:lnTo>
                  <a:lnTo>
                    <a:pt x="9042" y="6908"/>
                  </a:lnTo>
                  <a:lnTo>
                    <a:pt x="8496" y="6908"/>
                  </a:lnTo>
                  <a:lnTo>
                    <a:pt x="8712" y="6781"/>
                  </a:lnTo>
                  <a:lnTo>
                    <a:pt x="8674" y="6654"/>
                  </a:lnTo>
                  <a:lnTo>
                    <a:pt x="8597" y="6781"/>
                  </a:lnTo>
                  <a:lnTo>
                    <a:pt x="8305" y="6654"/>
                  </a:lnTo>
                  <a:lnTo>
                    <a:pt x="8420" y="6362"/>
                  </a:lnTo>
                  <a:lnTo>
                    <a:pt x="8394" y="5892"/>
                  </a:lnTo>
                  <a:lnTo>
                    <a:pt x="7874" y="6273"/>
                  </a:lnTo>
                  <a:lnTo>
                    <a:pt x="8064" y="6019"/>
                  </a:lnTo>
                  <a:lnTo>
                    <a:pt x="8255" y="5892"/>
                  </a:lnTo>
                  <a:lnTo>
                    <a:pt x="7950" y="5892"/>
                  </a:lnTo>
                  <a:lnTo>
                    <a:pt x="8026" y="5765"/>
                  </a:lnTo>
                  <a:lnTo>
                    <a:pt x="8089" y="5638"/>
                  </a:lnTo>
                  <a:lnTo>
                    <a:pt x="7810" y="5511"/>
                  </a:lnTo>
                  <a:lnTo>
                    <a:pt x="8039" y="5384"/>
                  </a:lnTo>
                  <a:lnTo>
                    <a:pt x="7861" y="5384"/>
                  </a:lnTo>
                  <a:lnTo>
                    <a:pt x="7759" y="5511"/>
                  </a:lnTo>
                  <a:lnTo>
                    <a:pt x="7759" y="5384"/>
                  </a:lnTo>
                  <a:lnTo>
                    <a:pt x="7962" y="5257"/>
                  </a:lnTo>
                  <a:lnTo>
                    <a:pt x="7683" y="5384"/>
                  </a:lnTo>
                  <a:lnTo>
                    <a:pt x="7823" y="5257"/>
                  </a:lnTo>
                  <a:lnTo>
                    <a:pt x="7823" y="5130"/>
                  </a:lnTo>
                  <a:lnTo>
                    <a:pt x="7683" y="5257"/>
                  </a:lnTo>
                  <a:lnTo>
                    <a:pt x="7721" y="5130"/>
                  </a:lnTo>
                  <a:lnTo>
                    <a:pt x="7429" y="5130"/>
                  </a:lnTo>
                  <a:lnTo>
                    <a:pt x="7620" y="5029"/>
                  </a:lnTo>
                  <a:lnTo>
                    <a:pt x="7391" y="5130"/>
                  </a:lnTo>
                  <a:lnTo>
                    <a:pt x="7518" y="5003"/>
                  </a:lnTo>
                  <a:lnTo>
                    <a:pt x="7645" y="4876"/>
                  </a:lnTo>
                  <a:lnTo>
                    <a:pt x="7480" y="4876"/>
                  </a:lnTo>
                  <a:lnTo>
                    <a:pt x="7454" y="4749"/>
                  </a:lnTo>
                  <a:lnTo>
                    <a:pt x="7607" y="4495"/>
                  </a:lnTo>
                  <a:lnTo>
                    <a:pt x="7023" y="4749"/>
                  </a:lnTo>
                  <a:lnTo>
                    <a:pt x="7378" y="4495"/>
                  </a:lnTo>
                  <a:lnTo>
                    <a:pt x="7175" y="4495"/>
                  </a:lnTo>
                  <a:lnTo>
                    <a:pt x="6997" y="4495"/>
                  </a:lnTo>
                  <a:lnTo>
                    <a:pt x="6896" y="4368"/>
                  </a:lnTo>
                  <a:lnTo>
                    <a:pt x="7137" y="4241"/>
                  </a:lnTo>
                  <a:lnTo>
                    <a:pt x="6832" y="4241"/>
                  </a:lnTo>
                  <a:lnTo>
                    <a:pt x="6845" y="4114"/>
                  </a:lnTo>
                  <a:lnTo>
                    <a:pt x="6896" y="3860"/>
                  </a:lnTo>
                  <a:lnTo>
                    <a:pt x="6756" y="3860"/>
                  </a:lnTo>
                  <a:lnTo>
                    <a:pt x="6794" y="3733"/>
                  </a:lnTo>
                  <a:lnTo>
                    <a:pt x="6680" y="3860"/>
                  </a:lnTo>
                  <a:lnTo>
                    <a:pt x="6578" y="3987"/>
                  </a:lnTo>
                  <a:lnTo>
                    <a:pt x="6248" y="3987"/>
                  </a:lnTo>
                  <a:lnTo>
                    <a:pt x="6591" y="3860"/>
                  </a:lnTo>
                  <a:lnTo>
                    <a:pt x="6273" y="3860"/>
                  </a:lnTo>
                  <a:lnTo>
                    <a:pt x="6705" y="3733"/>
                  </a:lnTo>
                  <a:lnTo>
                    <a:pt x="6692" y="3606"/>
                  </a:lnTo>
                  <a:lnTo>
                    <a:pt x="6489" y="3733"/>
                  </a:lnTo>
                  <a:lnTo>
                    <a:pt x="6362" y="3733"/>
                  </a:lnTo>
                  <a:lnTo>
                    <a:pt x="6375" y="3606"/>
                  </a:lnTo>
                  <a:lnTo>
                    <a:pt x="6388" y="3479"/>
                  </a:lnTo>
                  <a:lnTo>
                    <a:pt x="6096" y="3606"/>
                  </a:lnTo>
                  <a:lnTo>
                    <a:pt x="6172" y="3467"/>
                  </a:lnTo>
                  <a:lnTo>
                    <a:pt x="6375" y="3352"/>
                  </a:lnTo>
                  <a:lnTo>
                    <a:pt x="6184" y="3352"/>
                  </a:lnTo>
                  <a:lnTo>
                    <a:pt x="6184" y="3225"/>
                  </a:lnTo>
                  <a:lnTo>
                    <a:pt x="6007" y="3352"/>
                  </a:lnTo>
                  <a:lnTo>
                    <a:pt x="6057" y="3225"/>
                  </a:lnTo>
                  <a:lnTo>
                    <a:pt x="6057" y="3098"/>
                  </a:lnTo>
                  <a:lnTo>
                    <a:pt x="6019" y="3225"/>
                  </a:lnTo>
                  <a:lnTo>
                    <a:pt x="5892" y="3225"/>
                  </a:lnTo>
                  <a:lnTo>
                    <a:pt x="5778" y="3479"/>
                  </a:lnTo>
                  <a:lnTo>
                    <a:pt x="5791" y="3352"/>
                  </a:lnTo>
                  <a:lnTo>
                    <a:pt x="5765" y="3225"/>
                  </a:lnTo>
                  <a:lnTo>
                    <a:pt x="5740" y="3098"/>
                  </a:lnTo>
                  <a:lnTo>
                    <a:pt x="5892" y="2971"/>
                  </a:lnTo>
                  <a:lnTo>
                    <a:pt x="5765" y="2971"/>
                  </a:lnTo>
                  <a:lnTo>
                    <a:pt x="5842" y="2717"/>
                  </a:lnTo>
                  <a:lnTo>
                    <a:pt x="5689" y="2971"/>
                  </a:lnTo>
                  <a:lnTo>
                    <a:pt x="5613" y="3098"/>
                  </a:lnTo>
                  <a:lnTo>
                    <a:pt x="5676" y="2844"/>
                  </a:lnTo>
                  <a:lnTo>
                    <a:pt x="5753" y="2717"/>
                  </a:lnTo>
                  <a:lnTo>
                    <a:pt x="5562" y="2844"/>
                  </a:lnTo>
                  <a:lnTo>
                    <a:pt x="5727" y="2463"/>
                  </a:lnTo>
                  <a:lnTo>
                    <a:pt x="5448" y="2590"/>
                  </a:lnTo>
                  <a:lnTo>
                    <a:pt x="5435" y="2463"/>
                  </a:lnTo>
                  <a:lnTo>
                    <a:pt x="5143" y="2590"/>
                  </a:lnTo>
                  <a:lnTo>
                    <a:pt x="5511" y="2336"/>
                  </a:lnTo>
                  <a:lnTo>
                    <a:pt x="5384" y="2336"/>
                  </a:lnTo>
                  <a:lnTo>
                    <a:pt x="5511" y="2209"/>
                  </a:lnTo>
                  <a:lnTo>
                    <a:pt x="5334" y="2209"/>
                  </a:lnTo>
                  <a:lnTo>
                    <a:pt x="5181" y="2082"/>
                  </a:lnTo>
                  <a:lnTo>
                    <a:pt x="5295" y="1955"/>
                  </a:lnTo>
                  <a:lnTo>
                    <a:pt x="5054" y="1955"/>
                  </a:lnTo>
                  <a:lnTo>
                    <a:pt x="5372" y="1574"/>
                  </a:lnTo>
                  <a:lnTo>
                    <a:pt x="4813" y="1892"/>
                  </a:lnTo>
                  <a:lnTo>
                    <a:pt x="4673" y="1955"/>
                  </a:lnTo>
                  <a:lnTo>
                    <a:pt x="4635" y="2082"/>
                  </a:lnTo>
                  <a:lnTo>
                    <a:pt x="4622" y="1955"/>
                  </a:lnTo>
                  <a:lnTo>
                    <a:pt x="4508" y="2082"/>
                  </a:lnTo>
                  <a:lnTo>
                    <a:pt x="4699" y="1828"/>
                  </a:lnTo>
                  <a:lnTo>
                    <a:pt x="4851" y="1701"/>
                  </a:lnTo>
                  <a:lnTo>
                    <a:pt x="4927" y="1574"/>
                  </a:lnTo>
                  <a:lnTo>
                    <a:pt x="4876" y="1447"/>
                  </a:lnTo>
                  <a:lnTo>
                    <a:pt x="4762" y="1574"/>
                  </a:lnTo>
                  <a:lnTo>
                    <a:pt x="4813" y="1447"/>
                  </a:lnTo>
                  <a:lnTo>
                    <a:pt x="4699" y="1574"/>
                  </a:lnTo>
                  <a:lnTo>
                    <a:pt x="4876" y="1320"/>
                  </a:lnTo>
                  <a:lnTo>
                    <a:pt x="4597" y="1574"/>
                  </a:lnTo>
                  <a:lnTo>
                    <a:pt x="4457" y="1701"/>
                  </a:lnTo>
                  <a:lnTo>
                    <a:pt x="4533" y="1574"/>
                  </a:lnTo>
                  <a:lnTo>
                    <a:pt x="4343" y="1574"/>
                  </a:lnTo>
                  <a:lnTo>
                    <a:pt x="4457" y="1447"/>
                  </a:lnTo>
                  <a:lnTo>
                    <a:pt x="4648" y="1193"/>
                  </a:lnTo>
                  <a:lnTo>
                    <a:pt x="4267" y="1447"/>
                  </a:lnTo>
                  <a:lnTo>
                    <a:pt x="4356" y="1320"/>
                  </a:lnTo>
                  <a:lnTo>
                    <a:pt x="4445" y="1193"/>
                  </a:lnTo>
                  <a:lnTo>
                    <a:pt x="4521" y="1066"/>
                  </a:lnTo>
                  <a:lnTo>
                    <a:pt x="4584" y="939"/>
                  </a:lnTo>
                  <a:lnTo>
                    <a:pt x="4521" y="812"/>
                  </a:lnTo>
                  <a:lnTo>
                    <a:pt x="4229" y="939"/>
                  </a:lnTo>
                  <a:lnTo>
                    <a:pt x="4521" y="558"/>
                  </a:lnTo>
                  <a:lnTo>
                    <a:pt x="4241" y="685"/>
                  </a:lnTo>
                  <a:lnTo>
                    <a:pt x="4089" y="685"/>
                  </a:lnTo>
                  <a:lnTo>
                    <a:pt x="3924" y="812"/>
                  </a:lnTo>
                  <a:lnTo>
                    <a:pt x="3784" y="812"/>
                  </a:lnTo>
                  <a:lnTo>
                    <a:pt x="3657" y="939"/>
                  </a:lnTo>
                  <a:lnTo>
                    <a:pt x="3606" y="1066"/>
                  </a:lnTo>
                  <a:lnTo>
                    <a:pt x="3568" y="1193"/>
                  </a:lnTo>
                  <a:lnTo>
                    <a:pt x="3708" y="1066"/>
                  </a:lnTo>
                  <a:lnTo>
                    <a:pt x="3835" y="1066"/>
                  </a:lnTo>
                  <a:lnTo>
                    <a:pt x="3848" y="939"/>
                  </a:lnTo>
                  <a:lnTo>
                    <a:pt x="4076" y="939"/>
                  </a:lnTo>
                  <a:lnTo>
                    <a:pt x="3911" y="1066"/>
                  </a:lnTo>
                  <a:lnTo>
                    <a:pt x="3911" y="1193"/>
                  </a:lnTo>
                  <a:lnTo>
                    <a:pt x="4038" y="1270"/>
                  </a:lnTo>
                  <a:lnTo>
                    <a:pt x="4165" y="1193"/>
                  </a:lnTo>
                  <a:lnTo>
                    <a:pt x="4038" y="1384"/>
                  </a:lnTo>
                  <a:lnTo>
                    <a:pt x="3924" y="1574"/>
                  </a:lnTo>
                  <a:lnTo>
                    <a:pt x="4165" y="1447"/>
                  </a:lnTo>
                  <a:lnTo>
                    <a:pt x="4114" y="1574"/>
                  </a:lnTo>
                  <a:lnTo>
                    <a:pt x="4127" y="1955"/>
                  </a:lnTo>
                  <a:lnTo>
                    <a:pt x="4318" y="1828"/>
                  </a:lnTo>
                  <a:lnTo>
                    <a:pt x="4165" y="1955"/>
                  </a:lnTo>
                  <a:lnTo>
                    <a:pt x="4330" y="1955"/>
                  </a:lnTo>
                  <a:lnTo>
                    <a:pt x="4178" y="2082"/>
                  </a:lnTo>
                  <a:lnTo>
                    <a:pt x="4419" y="2082"/>
                  </a:lnTo>
                  <a:lnTo>
                    <a:pt x="4368" y="2209"/>
                  </a:lnTo>
                  <a:lnTo>
                    <a:pt x="4470" y="2082"/>
                  </a:lnTo>
                  <a:lnTo>
                    <a:pt x="4356" y="2336"/>
                  </a:lnTo>
                  <a:lnTo>
                    <a:pt x="4495" y="2209"/>
                  </a:lnTo>
                  <a:lnTo>
                    <a:pt x="4406" y="2336"/>
                  </a:lnTo>
                  <a:lnTo>
                    <a:pt x="4406" y="2463"/>
                  </a:lnTo>
                  <a:lnTo>
                    <a:pt x="4559" y="2336"/>
                  </a:lnTo>
                  <a:lnTo>
                    <a:pt x="4470" y="2463"/>
                  </a:lnTo>
                  <a:lnTo>
                    <a:pt x="4559" y="2590"/>
                  </a:lnTo>
                  <a:lnTo>
                    <a:pt x="4699" y="2362"/>
                  </a:lnTo>
                  <a:lnTo>
                    <a:pt x="4927" y="2336"/>
                  </a:lnTo>
                  <a:lnTo>
                    <a:pt x="4749" y="2590"/>
                  </a:lnTo>
                  <a:lnTo>
                    <a:pt x="4876" y="2590"/>
                  </a:lnTo>
                  <a:lnTo>
                    <a:pt x="4813" y="2717"/>
                  </a:lnTo>
                  <a:lnTo>
                    <a:pt x="5054" y="2717"/>
                  </a:lnTo>
                  <a:lnTo>
                    <a:pt x="4991" y="2844"/>
                  </a:lnTo>
                  <a:lnTo>
                    <a:pt x="5016" y="3098"/>
                  </a:lnTo>
                  <a:lnTo>
                    <a:pt x="5016" y="3225"/>
                  </a:lnTo>
                  <a:lnTo>
                    <a:pt x="4978" y="3098"/>
                  </a:lnTo>
                  <a:lnTo>
                    <a:pt x="5016" y="2933"/>
                  </a:lnTo>
                  <a:lnTo>
                    <a:pt x="4889" y="2971"/>
                  </a:lnTo>
                  <a:lnTo>
                    <a:pt x="4813" y="3098"/>
                  </a:lnTo>
                  <a:lnTo>
                    <a:pt x="4851" y="3225"/>
                  </a:lnTo>
                  <a:lnTo>
                    <a:pt x="4686" y="3479"/>
                  </a:lnTo>
                  <a:lnTo>
                    <a:pt x="5321" y="3225"/>
                  </a:lnTo>
                  <a:lnTo>
                    <a:pt x="5168" y="3352"/>
                  </a:lnTo>
                  <a:lnTo>
                    <a:pt x="5143" y="3479"/>
                  </a:lnTo>
                  <a:lnTo>
                    <a:pt x="5003" y="3606"/>
                  </a:lnTo>
                  <a:lnTo>
                    <a:pt x="4940" y="3733"/>
                  </a:lnTo>
                  <a:lnTo>
                    <a:pt x="5295" y="3479"/>
                  </a:lnTo>
                  <a:lnTo>
                    <a:pt x="5270" y="3606"/>
                  </a:lnTo>
                  <a:lnTo>
                    <a:pt x="5499" y="3479"/>
                  </a:lnTo>
                  <a:lnTo>
                    <a:pt x="5359" y="3733"/>
                  </a:lnTo>
                  <a:lnTo>
                    <a:pt x="5321" y="3606"/>
                  </a:lnTo>
                  <a:lnTo>
                    <a:pt x="5181" y="3733"/>
                  </a:lnTo>
                  <a:lnTo>
                    <a:pt x="5257" y="3860"/>
                  </a:lnTo>
                  <a:lnTo>
                    <a:pt x="5295" y="3987"/>
                  </a:lnTo>
                  <a:lnTo>
                    <a:pt x="5397" y="3860"/>
                  </a:lnTo>
                  <a:lnTo>
                    <a:pt x="5384" y="3987"/>
                  </a:lnTo>
                  <a:lnTo>
                    <a:pt x="5549" y="3860"/>
                  </a:lnTo>
                  <a:lnTo>
                    <a:pt x="5537" y="3987"/>
                  </a:lnTo>
                  <a:lnTo>
                    <a:pt x="5448" y="4114"/>
                  </a:lnTo>
                  <a:lnTo>
                    <a:pt x="5257" y="4241"/>
                  </a:lnTo>
                  <a:lnTo>
                    <a:pt x="5245" y="4368"/>
                  </a:lnTo>
                  <a:lnTo>
                    <a:pt x="5359" y="4241"/>
                  </a:lnTo>
                  <a:lnTo>
                    <a:pt x="5295" y="4368"/>
                  </a:lnTo>
                  <a:lnTo>
                    <a:pt x="5499" y="4241"/>
                  </a:lnTo>
                  <a:lnTo>
                    <a:pt x="5753" y="4241"/>
                  </a:lnTo>
                  <a:lnTo>
                    <a:pt x="5588" y="4368"/>
                  </a:lnTo>
                  <a:lnTo>
                    <a:pt x="5600" y="4241"/>
                  </a:lnTo>
                  <a:lnTo>
                    <a:pt x="5422" y="4368"/>
                  </a:lnTo>
                  <a:lnTo>
                    <a:pt x="5384" y="4495"/>
                  </a:lnTo>
                  <a:lnTo>
                    <a:pt x="5537" y="4368"/>
                  </a:lnTo>
                  <a:lnTo>
                    <a:pt x="5588" y="4495"/>
                  </a:lnTo>
                  <a:lnTo>
                    <a:pt x="5791" y="4495"/>
                  </a:lnTo>
                  <a:lnTo>
                    <a:pt x="5880" y="4368"/>
                  </a:lnTo>
                  <a:lnTo>
                    <a:pt x="6032" y="4368"/>
                  </a:lnTo>
                  <a:lnTo>
                    <a:pt x="5715" y="4622"/>
                  </a:lnTo>
                  <a:lnTo>
                    <a:pt x="5867" y="4622"/>
                  </a:lnTo>
                  <a:lnTo>
                    <a:pt x="5816" y="4749"/>
                  </a:lnTo>
                  <a:lnTo>
                    <a:pt x="5562" y="4876"/>
                  </a:lnTo>
                  <a:lnTo>
                    <a:pt x="5778" y="4876"/>
                  </a:lnTo>
                  <a:lnTo>
                    <a:pt x="5930" y="4749"/>
                  </a:lnTo>
                  <a:lnTo>
                    <a:pt x="5905" y="4622"/>
                  </a:lnTo>
                  <a:lnTo>
                    <a:pt x="6096" y="4622"/>
                  </a:lnTo>
                  <a:lnTo>
                    <a:pt x="5930" y="4749"/>
                  </a:lnTo>
                  <a:lnTo>
                    <a:pt x="6248" y="4622"/>
                  </a:lnTo>
                  <a:lnTo>
                    <a:pt x="6146" y="4749"/>
                  </a:lnTo>
                  <a:lnTo>
                    <a:pt x="5829" y="4876"/>
                  </a:lnTo>
                  <a:lnTo>
                    <a:pt x="5727" y="5003"/>
                  </a:lnTo>
                  <a:lnTo>
                    <a:pt x="6070" y="4876"/>
                  </a:lnTo>
                  <a:lnTo>
                    <a:pt x="6032" y="5130"/>
                  </a:lnTo>
                  <a:lnTo>
                    <a:pt x="6083" y="5003"/>
                  </a:lnTo>
                  <a:lnTo>
                    <a:pt x="6096" y="5130"/>
                  </a:lnTo>
                  <a:lnTo>
                    <a:pt x="6032" y="5257"/>
                  </a:lnTo>
                  <a:lnTo>
                    <a:pt x="6248" y="5130"/>
                  </a:lnTo>
                  <a:lnTo>
                    <a:pt x="6121" y="5384"/>
                  </a:lnTo>
                  <a:lnTo>
                    <a:pt x="6489" y="5130"/>
                  </a:lnTo>
                  <a:lnTo>
                    <a:pt x="6489" y="5257"/>
                  </a:lnTo>
                  <a:lnTo>
                    <a:pt x="6362" y="5257"/>
                  </a:lnTo>
                  <a:lnTo>
                    <a:pt x="6299" y="5384"/>
                  </a:lnTo>
                  <a:lnTo>
                    <a:pt x="6210" y="5511"/>
                  </a:lnTo>
                  <a:lnTo>
                    <a:pt x="6451" y="5384"/>
                  </a:lnTo>
                  <a:lnTo>
                    <a:pt x="6362" y="5511"/>
                  </a:lnTo>
                  <a:lnTo>
                    <a:pt x="6540" y="5384"/>
                  </a:lnTo>
                  <a:lnTo>
                    <a:pt x="6692" y="5384"/>
                  </a:lnTo>
                  <a:lnTo>
                    <a:pt x="6578" y="5511"/>
                  </a:lnTo>
                  <a:lnTo>
                    <a:pt x="6388" y="5638"/>
                  </a:lnTo>
                  <a:lnTo>
                    <a:pt x="6832" y="5511"/>
                  </a:lnTo>
                  <a:lnTo>
                    <a:pt x="6578" y="5765"/>
                  </a:lnTo>
                  <a:lnTo>
                    <a:pt x="6756" y="5892"/>
                  </a:lnTo>
                  <a:lnTo>
                    <a:pt x="6642" y="6019"/>
                  </a:lnTo>
                  <a:lnTo>
                    <a:pt x="6845" y="5892"/>
                  </a:lnTo>
                  <a:lnTo>
                    <a:pt x="7035" y="5765"/>
                  </a:lnTo>
                  <a:lnTo>
                    <a:pt x="6972" y="5892"/>
                  </a:lnTo>
                  <a:lnTo>
                    <a:pt x="6807" y="6019"/>
                  </a:lnTo>
                  <a:lnTo>
                    <a:pt x="6438" y="6146"/>
                  </a:lnTo>
                  <a:lnTo>
                    <a:pt x="6807" y="6045"/>
                  </a:lnTo>
                  <a:lnTo>
                    <a:pt x="6705" y="6273"/>
                  </a:lnTo>
                  <a:lnTo>
                    <a:pt x="6883" y="6273"/>
                  </a:lnTo>
                  <a:lnTo>
                    <a:pt x="6819" y="6400"/>
                  </a:lnTo>
                  <a:lnTo>
                    <a:pt x="7035" y="6273"/>
                  </a:lnTo>
                  <a:lnTo>
                    <a:pt x="7162" y="6362"/>
                  </a:lnTo>
                  <a:lnTo>
                    <a:pt x="7289" y="6400"/>
                  </a:lnTo>
                  <a:lnTo>
                    <a:pt x="7175" y="6527"/>
                  </a:lnTo>
                  <a:lnTo>
                    <a:pt x="7023" y="6654"/>
                  </a:lnTo>
                  <a:lnTo>
                    <a:pt x="6997" y="6527"/>
                  </a:lnTo>
                  <a:lnTo>
                    <a:pt x="6807" y="6654"/>
                  </a:lnTo>
                  <a:lnTo>
                    <a:pt x="6997" y="6781"/>
                  </a:lnTo>
                  <a:lnTo>
                    <a:pt x="7213" y="6654"/>
                  </a:lnTo>
                  <a:lnTo>
                    <a:pt x="7556" y="6654"/>
                  </a:lnTo>
                  <a:lnTo>
                    <a:pt x="7264" y="6769"/>
                  </a:lnTo>
                  <a:lnTo>
                    <a:pt x="7391" y="6781"/>
                  </a:lnTo>
                  <a:lnTo>
                    <a:pt x="7188" y="6908"/>
                  </a:lnTo>
                  <a:lnTo>
                    <a:pt x="7175" y="7035"/>
                  </a:lnTo>
                  <a:lnTo>
                    <a:pt x="7429" y="6908"/>
                  </a:lnTo>
                  <a:lnTo>
                    <a:pt x="7569" y="7035"/>
                  </a:lnTo>
                  <a:lnTo>
                    <a:pt x="7124" y="7162"/>
                  </a:lnTo>
                  <a:lnTo>
                    <a:pt x="7543" y="7162"/>
                  </a:lnTo>
                  <a:lnTo>
                    <a:pt x="7226" y="7416"/>
                  </a:lnTo>
                  <a:lnTo>
                    <a:pt x="7442" y="7416"/>
                  </a:lnTo>
                  <a:lnTo>
                    <a:pt x="7366" y="7797"/>
                  </a:lnTo>
                  <a:lnTo>
                    <a:pt x="7670" y="7543"/>
                  </a:lnTo>
                  <a:lnTo>
                    <a:pt x="7391" y="7797"/>
                  </a:lnTo>
                  <a:lnTo>
                    <a:pt x="7734" y="7670"/>
                  </a:lnTo>
                  <a:lnTo>
                    <a:pt x="7581" y="7924"/>
                  </a:lnTo>
                  <a:lnTo>
                    <a:pt x="7747" y="7924"/>
                  </a:lnTo>
                  <a:lnTo>
                    <a:pt x="7264" y="8178"/>
                  </a:lnTo>
                  <a:lnTo>
                    <a:pt x="7454" y="8178"/>
                  </a:lnTo>
                  <a:lnTo>
                    <a:pt x="7454" y="8432"/>
                  </a:lnTo>
                  <a:lnTo>
                    <a:pt x="7747" y="8305"/>
                  </a:lnTo>
                  <a:lnTo>
                    <a:pt x="7632" y="8432"/>
                  </a:lnTo>
                  <a:lnTo>
                    <a:pt x="7607" y="8559"/>
                  </a:lnTo>
                  <a:lnTo>
                    <a:pt x="8013" y="8432"/>
                  </a:lnTo>
                  <a:lnTo>
                    <a:pt x="7874" y="8686"/>
                  </a:lnTo>
                  <a:lnTo>
                    <a:pt x="7950" y="8813"/>
                  </a:lnTo>
                  <a:lnTo>
                    <a:pt x="7785" y="8940"/>
                  </a:lnTo>
                  <a:lnTo>
                    <a:pt x="8153" y="8813"/>
                  </a:lnTo>
                  <a:lnTo>
                    <a:pt x="8140" y="9004"/>
                  </a:lnTo>
                  <a:lnTo>
                    <a:pt x="8013" y="9067"/>
                  </a:lnTo>
                  <a:lnTo>
                    <a:pt x="7950" y="9194"/>
                  </a:lnTo>
                  <a:lnTo>
                    <a:pt x="7950" y="9321"/>
                  </a:lnTo>
                  <a:lnTo>
                    <a:pt x="8216" y="9321"/>
                  </a:lnTo>
                  <a:lnTo>
                    <a:pt x="8382" y="9448"/>
                  </a:lnTo>
                  <a:lnTo>
                    <a:pt x="8140" y="9575"/>
                  </a:lnTo>
                  <a:lnTo>
                    <a:pt x="8382" y="9702"/>
                  </a:lnTo>
                  <a:lnTo>
                    <a:pt x="8331" y="9829"/>
                  </a:lnTo>
                  <a:lnTo>
                    <a:pt x="8737" y="9829"/>
                  </a:lnTo>
                  <a:lnTo>
                    <a:pt x="8280" y="10083"/>
                  </a:lnTo>
                  <a:lnTo>
                    <a:pt x="8407" y="10083"/>
                  </a:lnTo>
                  <a:lnTo>
                    <a:pt x="8686" y="9956"/>
                  </a:lnTo>
                  <a:lnTo>
                    <a:pt x="8293" y="10337"/>
                  </a:lnTo>
                  <a:lnTo>
                    <a:pt x="8991" y="10210"/>
                  </a:lnTo>
                  <a:lnTo>
                    <a:pt x="8623" y="10464"/>
                  </a:lnTo>
                  <a:lnTo>
                    <a:pt x="8813" y="10464"/>
                  </a:lnTo>
                  <a:lnTo>
                    <a:pt x="8648" y="10591"/>
                  </a:lnTo>
                  <a:lnTo>
                    <a:pt x="8636" y="10718"/>
                  </a:lnTo>
                  <a:lnTo>
                    <a:pt x="8597" y="10845"/>
                  </a:lnTo>
                  <a:lnTo>
                    <a:pt x="9093" y="10591"/>
                  </a:lnTo>
                  <a:lnTo>
                    <a:pt x="9118" y="10718"/>
                  </a:lnTo>
                  <a:lnTo>
                    <a:pt x="8890" y="10845"/>
                  </a:lnTo>
                  <a:lnTo>
                    <a:pt x="8940" y="10972"/>
                  </a:lnTo>
                  <a:lnTo>
                    <a:pt x="8763" y="11099"/>
                  </a:lnTo>
                  <a:lnTo>
                    <a:pt x="8902" y="11099"/>
                  </a:lnTo>
                  <a:lnTo>
                    <a:pt x="8813" y="11353"/>
                  </a:lnTo>
                  <a:lnTo>
                    <a:pt x="9144" y="11226"/>
                  </a:lnTo>
                  <a:lnTo>
                    <a:pt x="8928" y="11353"/>
                  </a:lnTo>
                  <a:lnTo>
                    <a:pt x="9385" y="11353"/>
                  </a:lnTo>
                  <a:lnTo>
                    <a:pt x="9321" y="11480"/>
                  </a:lnTo>
                  <a:lnTo>
                    <a:pt x="9550" y="11353"/>
                  </a:lnTo>
                  <a:lnTo>
                    <a:pt x="9499" y="11480"/>
                  </a:lnTo>
                  <a:lnTo>
                    <a:pt x="9652" y="11480"/>
                  </a:lnTo>
                  <a:lnTo>
                    <a:pt x="9575" y="11607"/>
                  </a:lnTo>
                  <a:lnTo>
                    <a:pt x="9563" y="11734"/>
                  </a:lnTo>
                  <a:lnTo>
                    <a:pt x="9753" y="11734"/>
                  </a:lnTo>
                  <a:lnTo>
                    <a:pt x="9525" y="11861"/>
                  </a:lnTo>
                  <a:lnTo>
                    <a:pt x="9423" y="11988"/>
                  </a:lnTo>
                  <a:lnTo>
                    <a:pt x="9410" y="12115"/>
                  </a:lnTo>
                  <a:lnTo>
                    <a:pt x="9372" y="12242"/>
                  </a:lnTo>
                  <a:lnTo>
                    <a:pt x="9537" y="12115"/>
                  </a:lnTo>
                  <a:lnTo>
                    <a:pt x="9525" y="12242"/>
                  </a:lnTo>
                  <a:lnTo>
                    <a:pt x="9652" y="12115"/>
                  </a:lnTo>
                  <a:lnTo>
                    <a:pt x="9575" y="11988"/>
                  </a:lnTo>
                  <a:lnTo>
                    <a:pt x="9740" y="11988"/>
                  </a:lnTo>
                  <a:lnTo>
                    <a:pt x="9664" y="12115"/>
                  </a:lnTo>
                  <a:lnTo>
                    <a:pt x="9944" y="11988"/>
                  </a:lnTo>
                  <a:lnTo>
                    <a:pt x="9728" y="12115"/>
                  </a:lnTo>
                  <a:lnTo>
                    <a:pt x="9639" y="12242"/>
                  </a:lnTo>
                  <a:lnTo>
                    <a:pt x="9499" y="12369"/>
                  </a:lnTo>
                  <a:lnTo>
                    <a:pt x="9626" y="12496"/>
                  </a:lnTo>
                  <a:lnTo>
                    <a:pt x="9956" y="12369"/>
                  </a:lnTo>
                  <a:lnTo>
                    <a:pt x="9842" y="12496"/>
                  </a:lnTo>
                  <a:lnTo>
                    <a:pt x="9829" y="12623"/>
                  </a:lnTo>
                  <a:lnTo>
                    <a:pt x="10045" y="12496"/>
                  </a:lnTo>
                  <a:lnTo>
                    <a:pt x="9969" y="12623"/>
                  </a:lnTo>
                  <a:lnTo>
                    <a:pt x="9829" y="12623"/>
                  </a:lnTo>
                  <a:lnTo>
                    <a:pt x="9525" y="13004"/>
                  </a:lnTo>
                  <a:lnTo>
                    <a:pt x="10490" y="12750"/>
                  </a:lnTo>
                  <a:lnTo>
                    <a:pt x="10096" y="13004"/>
                  </a:lnTo>
                  <a:lnTo>
                    <a:pt x="10033" y="13258"/>
                  </a:lnTo>
                  <a:lnTo>
                    <a:pt x="10490" y="13385"/>
                  </a:lnTo>
                  <a:lnTo>
                    <a:pt x="10223" y="13639"/>
                  </a:lnTo>
                  <a:lnTo>
                    <a:pt x="10185" y="13766"/>
                  </a:lnTo>
                  <a:lnTo>
                    <a:pt x="10325" y="13639"/>
                  </a:lnTo>
                  <a:lnTo>
                    <a:pt x="10261" y="13766"/>
                  </a:lnTo>
                  <a:lnTo>
                    <a:pt x="10668" y="13766"/>
                  </a:lnTo>
                  <a:lnTo>
                    <a:pt x="10071" y="14020"/>
                  </a:lnTo>
                  <a:lnTo>
                    <a:pt x="10502" y="14020"/>
                  </a:lnTo>
                  <a:lnTo>
                    <a:pt x="10617" y="14147"/>
                  </a:lnTo>
                  <a:lnTo>
                    <a:pt x="10452" y="14147"/>
                  </a:lnTo>
                  <a:lnTo>
                    <a:pt x="10629" y="14274"/>
                  </a:lnTo>
                  <a:lnTo>
                    <a:pt x="10248" y="14274"/>
                  </a:lnTo>
                  <a:lnTo>
                    <a:pt x="10248" y="14401"/>
                  </a:lnTo>
                  <a:lnTo>
                    <a:pt x="11125" y="14401"/>
                  </a:lnTo>
                  <a:lnTo>
                    <a:pt x="11430" y="14274"/>
                  </a:lnTo>
                  <a:lnTo>
                    <a:pt x="11607" y="14147"/>
                  </a:lnTo>
                  <a:lnTo>
                    <a:pt x="11620" y="14020"/>
                  </a:lnTo>
                  <a:lnTo>
                    <a:pt x="11633" y="13893"/>
                  </a:lnTo>
                  <a:lnTo>
                    <a:pt x="11493" y="13893"/>
                  </a:lnTo>
                  <a:lnTo>
                    <a:pt x="11391" y="14020"/>
                  </a:lnTo>
                  <a:lnTo>
                    <a:pt x="11341" y="13893"/>
                  </a:lnTo>
                  <a:lnTo>
                    <a:pt x="11468" y="13893"/>
                  </a:lnTo>
                  <a:lnTo>
                    <a:pt x="11493" y="13766"/>
                  </a:lnTo>
                  <a:lnTo>
                    <a:pt x="11277" y="13766"/>
                  </a:lnTo>
                  <a:lnTo>
                    <a:pt x="11544" y="13639"/>
                  </a:lnTo>
                  <a:close/>
                </a:path>
                <a:path w="34289" h="14604">
                  <a:moveTo>
                    <a:pt x="11645" y="13385"/>
                  </a:moveTo>
                  <a:lnTo>
                    <a:pt x="11353" y="13500"/>
                  </a:lnTo>
                  <a:lnTo>
                    <a:pt x="11645" y="13385"/>
                  </a:lnTo>
                  <a:close/>
                </a:path>
                <a:path w="34289" h="14604">
                  <a:moveTo>
                    <a:pt x="33997" y="9296"/>
                  </a:moveTo>
                  <a:lnTo>
                    <a:pt x="33756" y="9283"/>
                  </a:lnTo>
                  <a:lnTo>
                    <a:pt x="33997" y="9296"/>
                  </a:lnTo>
                  <a:close/>
                </a:path>
                <a:path w="34289" h="14604">
                  <a:moveTo>
                    <a:pt x="34188" y="9194"/>
                  </a:moveTo>
                  <a:lnTo>
                    <a:pt x="34048" y="9118"/>
                  </a:lnTo>
                  <a:lnTo>
                    <a:pt x="33896" y="9080"/>
                  </a:lnTo>
                  <a:lnTo>
                    <a:pt x="33718" y="9118"/>
                  </a:lnTo>
                  <a:lnTo>
                    <a:pt x="33909" y="9131"/>
                  </a:lnTo>
                  <a:lnTo>
                    <a:pt x="34188" y="9194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4467593" y="3344938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10">
                  <a:moveTo>
                    <a:pt x="292" y="635"/>
                  </a:moveTo>
                  <a:lnTo>
                    <a:pt x="165" y="762"/>
                  </a:lnTo>
                  <a:lnTo>
                    <a:pt x="292" y="635"/>
                  </a:lnTo>
                  <a:close/>
                </a:path>
                <a:path w="7620" h="16510">
                  <a:moveTo>
                    <a:pt x="406" y="1485"/>
                  </a:moveTo>
                  <a:close/>
                </a:path>
                <a:path w="7620" h="16510">
                  <a:moveTo>
                    <a:pt x="520" y="1905"/>
                  </a:moveTo>
                  <a:lnTo>
                    <a:pt x="431" y="2032"/>
                  </a:lnTo>
                  <a:lnTo>
                    <a:pt x="520" y="1905"/>
                  </a:lnTo>
                  <a:close/>
                </a:path>
                <a:path w="7620" h="16510">
                  <a:moveTo>
                    <a:pt x="520" y="1524"/>
                  </a:moveTo>
                  <a:lnTo>
                    <a:pt x="342" y="1651"/>
                  </a:lnTo>
                  <a:lnTo>
                    <a:pt x="520" y="1536"/>
                  </a:lnTo>
                  <a:close/>
                </a:path>
                <a:path w="7620" h="16510">
                  <a:moveTo>
                    <a:pt x="596" y="1905"/>
                  </a:moveTo>
                  <a:close/>
                </a:path>
                <a:path w="7620" h="16510">
                  <a:moveTo>
                    <a:pt x="622" y="1778"/>
                  </a:moveTo>
                  <a:lnTo>
                    <a:pt x="495" y="1778"/>
                  </a:lnTo>
                  <a:lnTo>
                    <a:pt x="622" y="1778"/>
                  </a:lnTo>
                  <a:close/>
                </a:path>
                <a:path w="7620" h="16510">
                  <a:moveTo>
                    <a:pt x="622" y="1651"/>
                  </a:moveTo>
                  <a:close/>
                </a:path>
                <a:path w="7620" h="16510">
                  <a:moveTo>
                    <a:pt x="1130" y="2095"/>
                  </a:moveTo>
                  <a:close/>
                </a:path>
                <a:path w="7620" h="16510">
                  <a:moveTo>
                    <a:pt x="1587" y="3556"/>
                  </a:moveTo>
                  <a:lnTo>
                    <a:pt x="1447" y="3683"/>
                  </a:lnTo>
                  <a:lnTo>
                    <a:pt x="1587" y="3556"/>
                  </a:lnTo>
                  <a:close/>
                </a:path>
                <a:path w="7620" h="16510">
                  <a:moveTo>
                    <a:pt x="2362" y="5232"/>
                  </a:moveTo>
                  <a:lnTo>
                    <a:pt x="2057" y="5334"/>
                  </a:lnTo>
                  <a:lnTo>
                    <a:pt x="2247" y="5334"/>
                  </a:lnTo>
                  <a:close/>
                </a:path>
                <a:path w="7620" h="16510">
                  <a:moveTo>
                    <a:pt x="2628" y="2540"/>
                  </a:moveTo>
                  <a:lnTo>
                    <a:pt x="2616" y="2413"/>
                  </a:lnTo>
                  <a:lnTo>
                    <a:pt x="2578" y="2540"/>
                  </a:lnTo>
                  <a:close/>
                </a:path>
                <a:path w="7620" h="16510">
                  <a:moveTo>
                    <a:pt x="2921" y="2540"/>
                  </a:moveTo>
                  <a:lnTo>
                    <a:pt x="2527" y="2667"/>
                  </a:lnTo>
                  <a:lnTo>
                    <a:pt x="2552" y="2794"/>
                  </a:lnTo>
                  <a:lnTo>
                    <a:pt x="2705" y="2667"/>
                  </a:lnTo>
                  <a:lnTo>
                    <a:pt x="2921" y="2540"/>
                  </a:lnTo>
                  <a:close/>
                </a:path>
                <a:path w="7620" h="16510">
                  <a:moveTo>
                    <a:pt x="3556" y="3810"/>
                  </a:moveTo>
                  <a:close/>
                </a:path>
                <a:path w="7620" h="16510">
                  <a:moveTo>
                    <a:pt x="4229" y="10210"/>
                  </a:moveTo>
                  <a:close/>
                </a:path>
                <a:path w="7620" h="16510">
                  <a:moveTo>
                    <a:pt x="4241" y="9956"/>
                  </a:moveTo>
                  <a:close/>
                </a:path>
                <a:path w="7620" h="16510">
                  <a:moveTo>
                    <a:pt x="4711" y="10807"/>
                  </a:moveTo>
                  <a:lnTo>
                    <a:pt x="4572" y="11010"/>
                  </a:lnTo>
                  <a:lnTo>
                    <a:pt x="4711" y="10807"/>
                  </a:lnTo>
                  <a:close/>
                </a:path>
                <a:path w="7620" h="16510">
                  <a:moveTo>
                    <a:pt x="4927" y="8255"/>
                  </a:moveTo>
                  <a:lnTo>
                    <a:pt x="4699" y="8382"/>
                  </a:lnTo>
                  <a:lnTo>
                    <a:pt x="4927" y="8255"/>
                  </a:lnTo>
                  <a:close/>
                </a:path>
                <a:path w="7620" h="16510">
                  <a:moveTo>
                    <a:pt x="4978" y="6858"/>
                  </a:moveTo>
                  <a:lnTo>
                    <a:pt x="4851" y="6985"/>
                  </a:lnTo>
                  <a:lnTo>
                    <a:pt x="4978" y="6858"/>
                  </a:lnTo>
                  <a:close/>
                </a:path>
                <a:path w="7620" h="16510">
                  <a:moveTo>
                    <a:pt x="5003" y="8128"/>
                  </a:moveTo>
                  <a:lnTo>
                    <a:pt x="4940" y="8001"/>
                  </a:lnTo>
                  <a:lnTo>
                    <a:pt x="4826" y="8128"/>
                  </a:lnTo>
                  <a:lnTo>
                    <a:pt x="5003" y="8128"/>
                  </a:lnTo>
                  <a:close/>
                </a:path>
                <a:path w="7620" h="16510">
                  <a:moveTo>
                    <a:pt x="5029" y="11557"/>
                  </a:moveTo>
                  <a:lnTo>
                    <a:pt x="4851" y="11684"/>
                  </a:lnTo>
                  <a:lnTo>
                    <a:pt x="4978" y="11645"/>
                  </a:lnTo>
                  <a:close/>
                </a:path>
                <a:path w="7620" h="16510">
                  <a:moveTo>
                    <a:pt x="5067" y="8763"/>
                  </a:moveTo>
                  <a:lnTo>
                    <a:pt x="5029" y="8636"/>
                  </a:lnTo>
                  <a:lnTo>
                    <a:pt x="4826" y="8763"/>
                  </a:lnTo>
                  <a:lnTo>
                    <a:pt x="5067" y="8763"/>
                  </a:lnTo>
                  <a:close/>
                </a:path>
                <a:path w="7620" h="16510">
                  <a:moveTo>
                    <a:pt x="5080" y="8178"/>
                  </a:moveTo>
                  <a:lnTo>
                    <a:pt x="4914" y="8280"/>
                  </a:lnTo>
                  <a:lnTo>
                    <a:pt x="5080" y="8178"/>
                  </a:lnTo>
                  <a:close/>
                </a:path>
                <a:path w="7620" h="16510">
                  <a:moveTo>
                    <a:pt x="5245" y="12192"/>
                  </a:moveTo>
                  <a:lnTo>
                    <a:pt x="5054" y="12192"/>
                  </a:lnTo>
                  <a:lnTo>
                    <a:pt x="5130" y="12319"/>
                  </a:lnTo>
                  <a:lnTo>
                    <a:pt x="5245" y="12192"/>
                  </a:lnTo>
                  <a:close/>
                </a:path>
                <a:path w="7620" h="16510">
                  <a:moveTo>
                    <a:pt x="5422" y="9423"/>
                  </a:moveTo>
                  <a:close/>
                </a:path>
                <a:path w="7620" h="16510">
                  <a:moveTo>
                    <a:pt x="5524" y="12357"/>
                  </a:moveTo>
                  <a:close/>
                </a:path>
                <a:path w="7620" h="16510">
                  <a:moveTo>
                    <a:pt x="5549" y="12903"/>
                  </a:moveTo>
                  <a:lnTo>
                    <a:pt x="5397" y="12941"/>
                  </a:lnTo>
                  <a:lnTo>
                    <a:pt x="5549" y="12903"/>
                  </a:lnTo>
                  <a:close/>
                </a:path>
                <a:path w="7620" h="16510">
                  <a:moveTo>
                    <a:pt x="5575" y="12954"/>
                  </a:moveTo>
                  <a:lnTo>
                    <a:pt x="5397" y="13081"/>
                  </a:lnTo>
                  <a:lnTo>
                    <a:pt x="5575" y="12954"/>
                  </a:lnTo>
                  <a:close/>
                </a:path>
                <a:path w="7620" h="16510">
                  <a:moveTo>
                    <a:pt x="5588" y="9144"/>
                  </a:moveTo>
                  <a:lnTo>
                    <a:pt x="5194" y="9144"/>
                  </a:lnTo>
                  <a:lnTo>
                    <a:pt x="5143" y="9271"/>
                  </a:lnTo>
                  <a:lnTo>
                    <a:pt x="5588" y="9144"/>
                  </a:lnTo>
                  <a:close/>
                </a:path>
                <a:path w="7620" h="16510">
                  <a:moveTo>
                    <a:pt x="5676" y="9461"/>
                  </a:moveTo>
                  <a:lnTo>
                    <a:pt x="5410" y="9525"/>
                  </a:lnTo>
                  <a:lnTo>
                    <a:pt x="5676" y="9461"/>
                  </a:lnTo>
                  <a:close/>
                </a:path>
                <a:path w="7620" h="16510">
                  <a:moveTo>
                    <a:pt x="5715" y="9906"/>
                  </a:moveTo>
                  <a:lnTo>
                    <a:pt x="5638" y="10033"/>
                  </a:lnTo>
                  <a:lnTo>
                    <a:pt x="5715" y="9906"/>
                  </a:lnTo>
                  <a:close/>
                </a:path>
                <a:path w="7620" h="16510">
                  <a:moveTo>
                    <a:pt x="5867" y="15659"/>
                  </a:moveTo>
                  <a:close/>
                </a:path>
                <a:path w="7620" h="16510">
                  <a:moveTo>
                    <a:pt x="5880" y="11049"/>
                  </a:moveTo>
                  <a:lnTo>
                    <a:pt x="5842" y="11176"/>
                  </a:lnTo>
                  <a:lnTo>
                    <a:pt x="5880" y="11049"/>
                  </a:lnTo>
                  <a:close/>
                </a:path>
                <a:path w="7620" h="16510">
                  <a:moveTo>
                    <a:pt x="5956" y="15671"/>
                  </a:moveTo>
                  <a:close/>
                </a:path>
                <a:path w="7620" h="16510">
                  <a:moveTo>
                    <a:pt x="5994" y="15773"/>
                  </a:moveTo>
                  <a:close/>
                </a:path>
                <a:path w="7620" h="16510">
                  <a:moveTo>
                    <a:pt x="6019" y="10668"/>
                  </a:moveTo>
                  <a:close/>
                </a:path>
                <a:path w="7620" h="16510">
                  <a:moveTo>
                    <a:pt x="6057" y="16027"/>
                  </a:moveTo>
                  <a:close/>
                </a:path>
                <a:path w="7620" h="16510">
                  <a:moveTo>
                    <a:pt x="6057" y="15760"/>
                  </a:moveTo>
                  <a:close/>
                </a:path>
                <a:path w="7620" h="16510">
                  <a:moveTo>
                    <a:pt x="6096" y="15582"/>
                  </a:moveTo>
                  <a:lnTo>
                    <a:pt x="5867" y="15659"/>
                  </a:lnTo>
                  <a:lnTo>
                    <a:pt x="6096" y="15582"/>
                  </a:lnTo>
                  <a:close/>
                </a:path>
                <a:path w="7620" h="16510">
                  <a:moveTo>
                    <a:pt x="6261" y="10668"/>
                  </a:moveTo>
                  <a:lnTo>
                    <a:pt x="6121" y="10668"/>
                  </a:lnTo>
                  <a:lnTo>
                    <a:pt x="5994" y="10782"/>
                  </a:lnTo>
                  <a:lnTo>
                    <a:pt x="6261" y="10668"/>
                  </a:lnTo>
                  <a:close/>
                </a:path>
                <a:path w="7620" h="16510">
                  <a:moveTo>
                    <a:pt x="6337" y="11176"/>
                  </a:moveTo>
                  <a:lnTo>
                    <a:pt x="6311" y="11049"/>
                  </a:lnTo>
                  <a:lnTo>
                    <a:pt x="6311" y="11176"/>
                  </a:lnTo>
                  <a:close/>
                </a:path>
                <a:path w="7620" h="16510">
                  <a:moveTo>
                    <a:pt x="6362" y="11938"/>
                  </a:moveTo>
                  <a:close/>
                </a:path>
                <a:path w="7620" h="16510">
                  <a:moveTo>
                    <a:pt x="6464" y="13512"/>
                  </a:moveTo>
                  <a:close/>
                </a:path>
                <a:path w="7620" h="16510">
                  <a:moveTo>
                    <a:pt x="6502" y="13970"/>
                  </a:moveTo>
                  <a:lnTo>
                    <a:pt x="6324" y="14097"/>
                  </a:lnTo>
                  <a:lnTo>
                    <a:pt x="6502" y="13970"/>
                  </a:lnTo>
                  <a:close/>
                </a:path>
                <a:path w="7620" h="16510">
                  <a:moveTo>
                    <a:pt x="6515" y="12827"/>
                  </a:moveTo>
                  <a:lnTo>
                    <a:pt x="6464" y="12700"/>
                  </a:lnTo>
                  <a:lnTo>
                    <a:pt x="6362" y="12827"/>
                  </a:lnTo>
                  <a:lnTo>
                    <a:pt x="6515" y="12827"/>
                  </a:lnTo>
                  <a:close/>
                </a:path>
                <a:path w="7620" h="16510">
                  <a:moveTo>
                    <a:pt x="6553" y="12966"/>
                  </a:moveTo>
                  <a:close/>
                </a:path>
                <a:path w="7620" h="16510">
                  <a:moveTo>
                    <a:pt x="6680" y="13843"/>
                  </a:moveTo>
                  <a:lnTo>
                    <a:pt x="6515" y="13970"/>
                  </a:lnTo>
                  <a:lnTo>
                    <a:pt x="6680" y="13843"/>
                  </a:lnTo>
                  <a:close/>
                </a:path>
                <a:path w="7620" h="16510">
                  <a:moveTo>
                    <a:pt x="6680" y="13716"/>
                  </a:moveTo>
                  <a:lnTo>
                    <a:pt x="6502" y="13843"/>
                  </a:lnTo>
                  <a:lnTo>
                    <a:pt x="6680" y="13716"/>
                  </a:lnTo>
                  <a:close/>
                </a:path>
                <a:path w="7620" h="16510">
                  <a:moveTo>
                    <a:pt x="6705" y="15875"/>
                  </a:moveTo>
                  <a:lnTo>
                    <a:pt x="6146" y="15875"/>
                  </a:lnTo>
                  <a:lnTo>
                    <a:pt x="6019" y="15875"/>
                  </a:lnTo>
                  <a:lnTo>
                    <a:pt x="6261" y="16002"/>
                  </a:lnTo>
                  <a:lnTo>
                    <a:pt x="6705" y="15875"/>
                  </a:lnTo>
                  <a:close/>
                </a:path>
                <a:path w="7620" h="16510">
                  <a:moveTo>
                    <a:pt x="6705" y="15621"/>
                  </a:moveTo>
                  <a:lnTo>
                    <a:pt x="6477" y="15748"/>
                  </a:lnTo>
                  <a:lnTo>
                    <a:pt x="6705" y="15621"/>
                  </a:lnTo>
                  <a:close/>
                </a:path>
                <a:path w="7620" h="16510">
                  <a:moveTo>
                    <a:pt x="6743" y="13804"/>
                  </a:moveTo>
                  <a:close/>
                </a:path>
                <a:path w="7620" h="16510">
                  <a:moveTo>
                    <a:pt x="6756" y="14986"/>
                  </a:moveTo>
                  <a:lnTo>
                    <a:pt x="6362" y="15113"/>
                  </a:lnTo>
                  <a:lnTo>
                    <a:pt x="6756" y="14986"/>
                  </a:lnTo>
                  <a:close/>
                </a:path>
                <a:path w="7620" h="16510">
                  <a:moveTo>
                    <a:pt x="6769" y="12573"/>
                  </a:moveTo>
                  <a:lnTo>
                    <a:pt x="6070" y="12573"/>
                  </a:lnTo>
                  <a:lnTo>
                    <a:pt x="6464" y="12446"/>
                  </a:lnTo>
                  <a:lnTo>
                    <a:pt x="6210" y="12446"/>
                  </a:lnTo>
                  <a:lnTo>
                    <a:pt x="6489" y="12319"/>
                  </a:lnTo>
                  <a:lnTo>
                    <a:pt x="6578" y="12192"/>
                  </a:lnTo>
                  <a:lnTo>
                    <a:pt x="6172" y="12319"/>
                  </a:lnTo>
                  <a:lnTo>
                    <a:pt x="6223" y="12192"/>
                  </a:lnTo>
                  <a:lnTo>
                    <a:pt x="5969" y="12319"/>
                  </a:lnTo>
                  <a:lnTo>
                    <a:pt x="5880" y="12192"/>
                  </a:lnTo>
                  <a:lnTo>
                    <a:pt x="6172" y="12065"/>
                  </a:lnTo>
                  <a:lnTo>
                    <a:pt x="6210" y="12192"/>
                  </a:lnTo>
                  <a:lnTo>
                    <a:pt x="6337" y="12065"/>
                  </a:lnTo>
                  <a:lnTo>
                    <a:pt x="6299" y="11938"/>
                  </a:lnTo>
                  <a:lnTo>
                    <a:pt x="6299" y="11811"/>
                  </a:lnTo>
                  <a:lnTo>
                    <a:pt x="6172" y="11811"/>
                  </a:lnTo>
                  <a:lnTo>
                    <a:pt x="6223" y="11684"/>
                  </a:lnTo>
                  <a:lnTo>
                    <a:pt x="6019" y="11811"/>
                  </a:lnTo>
                  <a:lnTo>
                    <a:pt x="6057" y="11684"/>
                  </a:lnTo>
                  <a:lnTo>
                    <a:pt x="6184" y="11557"/>
                  </a:lnTo>
                  <a:lnTo>
                    <a:pt x="6426" y="11430"/>
                  </a:lnTo>
                  <a:lnTo>
                    <a:pt x="6057" y="11430"/>
                  </a:lnTo>
                  <a:lnTo>
                    <a:pt x="5905" y="11430"/>
                  </a:lnTo>
                  <a:lnTo>
                    <a:pt x="6096" y="11303"/>
                  </a:lnTo>
                  <a:lnTo>
                    <a:pt x="6057" y="11430"/>
                  </a:lnTo>
                  <a:lnTo>
                    <a:pt x="6286" y="11303"/>
                  </a:lnTo>
                  <a:lnTo>
                    <a:pt x="6527" y="11176"/>
                  </a:lnTo>
                  <a:lnTo>
                    <a:pt x="6159" y="11303"/>
                  </a:lnTo>
                  <a:lnTo>
                    <a:pt x="6134" y="11176"/>
                  </a:lnTo>
                  <a:lnTo>
                    <a:pt x="6108" y="11049"/>
                  </a:lnTo>
                  <a:lnTo>
                    <a:pt x="5956" y="11176"/>
                  </a:lnTo>
                  <a:lnTo>
                    <a:pt x="5969" y="11049"/>
                  </a:lnTo>
                  <a:lnTo>
                    <a:pt x="5930" y="11176"/>
                  </a:lnTo>
                  <a:lnTo>
                    <a:pt x="5778" y="11049"/>
                  </a:lnTo>
                  <a:lnTo>
                    <a:pt x="6045" y="10922"/>
                  </a:lnTo>
                  <a:lnTo>
                    <a:pt x="6134" y="10795"/>
                  </a:lnTo>
                  <a:lnTo>
                    <a:pt x="6007" y="10795"/>
                  </a:lnTo>
                  <a:lnTo>
                    <a:pt x="5880" y="10795"/>
                  </a:lnTo>
                  <a:lnTo>
                    <a:pt x="5867" y="10922"/>
                  </a:lnTo>
                  <a:lnTo>
                    <a:pt x="5664" y="10922"/>
                  </a:lnTo>
                  <a:lnTo>
                    <a:pt x="5867" y="10795"/>
                  </a:lnTo>
                  <a:lnTo>
                    <a:pt x="5499" y="10922"/>
                  </a:lnTo>
                  <a:lnTo>
                    <a:pt x="5651" y="10782"/>
                  </a:lnTo>
                  <a:lnTo>
                    <a:pt x="5892" y="10693"/>
                  </a:lnTo>
                  <a:lnTo>
                    <a:pt x="6121" y="10541"/>
                  </a:lnTo>
                  <a:lnTo>
                    <a:pt x="5753" y="10541"/>
                  </a:lnTo>
                  <a:lnTo>
                    <a:pt x="5816" y="10414"/>
                  </a:lnTo>
                  <a:lnTo>
                    <a:pt x="5803" y="10287"/>
                  </a:lnTo>
                  <a:lnTo>
                    <a:pt x="5854" y="10160"/>
                  </a:lnTo>
                  <a:lnTo>
                    <a:pt x="5765" y="10414"/>
                  </a:lnTo>
                  <a:lnTo>
                    <a:pt x="5613" y="10541"/>
                  </a:lnTo>
                  <a:lnTo>
                    <a:pt x="5715" y="10414"/>
                  </a:lnTo>
                  <a:lnTo>
                    <a:pt x="5765" y="10210"/>
                  </a:lnTo>
                  <a:lnTo>
                    <a:pt x="5613" y="10287"/>
                  </a:lnTo>
                  <a:lnTo>
                    <a:pt x="5753" y="10160"/>
                  </a:lnTo>
                  <a:lnTo>
                    <a:pt x="5791" y="10033"/>
                  </a:lnTo>
                  <a:lnTo>
                    <a:pt x="5384" y="10160"/>
                  </a:lnTo>
                  <a:lnTo>
                    <a:pt x="5397" y="10033"/>
                  </a:lnTo>
                  <a:lnTo>
                    <a:pt x="5638" y="10033"/>
                  </a:lnTo>
                  <a:lnTo>
                    <a:pt x="5702" y="9906"/>
                  </a:lnTo>
                  <a:lnTo>
                    <a:pt x="5219" y="9906"/>
                  </a:lnTo>
                  <a:lnTo>
                    <a:pt x="5549" y="9652"/>
                  </a:lnTo>
                  <a:lnTo>
                    <a:pt x="5105" y="9652"/>
                  </a:lnTo>
                  <a:lnTo>
                    <a:pt x="5397" y="9525"/>
                  </a:lnTo>
                  <a:lnTo>
                    <a:pt x="5270" y="9398"/>
                  </a:lnTo>
                  <a:lnTo>
                    <a:pt x="5372" y="9271"/>
                  </a:lnTo>
                  <a:lnTo>
                    <a:pt x="4927" y="9398"/>
                  </a:lnTo>
                  <a:lnTo>
                    <a:pt x="5118" y="9144"/>
                  </a:lnTo>
                  <a:lnTo>
                    <a:pt x="5321" y="9017"/>
                  </a:lnTo>
                  <a:lnTo>
                    <a:pt x="5461" y="8890"/>
                  </a:lnTo>
                  <a:lnTo>
                    <a:pt x="5156" y="9017"/>
                  </a:lnTo>
                  <a:lnTo>
                    <a:pt x="5156" y="8890"/>
                  </a:lnTo>
                  <a:lnTo>
                    <a:pt x="5003" y="8890"/>
                  </a:lnTo>
                  <a:lnTo>
                    <a:pt x="4826" y="8763"/>
                  </a:lnTo>
                  <a:lnTo>
                    <a:pt x="5041" y="8509"/>
                  </a:lnTo>
                  <a:lnTo>
                    <a:pt x="5080" y="8636"/>
                  </a:lnTo>
                  <a:lnTo>
                    <a:pt x="5283" y="8509"/>
                  </a:lnTo>
                  <a:lnTo>
                    <a:pt x="5156" y="8509"/>
                  </a:lnTo>
                  <a:lnTo>
                    <a:pt x="5092" y="8382"/>
                  </a:lnTo>
                  <a:lnTo>
                    <a:pt x="4864" y="8509"/>
                  </a:lnTo>
                  <a:lnTo>
                    <a:pt x="4838" y="8382"/>
                  </a:lnTo>
                  <a:lnTo>
                    <a:pt x="4699" y="8382"/>
                  </a:lnTo>
                  <a:lnTo>
                    <a:pt x="4521" y="8382"/>
                  </a:lnTo>
                  <a:lnTo>
                    <a:pt x="4889" y="8255"/>
                  </a:lnTo>
                  <a:lnTo>
                    <a:pt x="4648" y="8255"/>
                  </a:lnTo>
                  <a:lnTo>
                    <a:pt x="4584" y="8128"/>
                  </a:lnTo>
                  <a:lnTo>
                    <a:pt x="4559" y="8001"/>
                  </a:lnTo>
                  <a:lnTo>
                    <a:pt x="5003" y="7874"/>
                  </a:lnTo>
                  <a:lnTo>
                    <a:pt x="4597" y="7874"/>
                  </a:lnTo>
                  <a:lnTo>
                    <a:pt x="4927" y="7620"/>
                  </a:lnTo>
                  <a:lnTo>
                    <a:pt x="4711" y="7620"/>
                  </a:lnTo>
                  <a:lnTo>
                    <a:pt x="4800" y="7493"/>
                  </a:lnTo>
                  <a:lnTo>
                    <a:pt x="4813" y="7239"/>
                  </a:lnTo>
                  <a:lnTo>
                    <a:pt x="4483" y="7366"/>
                  </a:lnTo>
                  <a:lnTo>
                    <a:pt x="4686" y="7188"/>
                  </a:lnTo>
                  <a:lnTo>
                    <a:pt x="4749" y="6985"/>
                  </a:lnTo>
                  <a:lnTo>
                    <a:pt x="4813" y="6858"/>
                  </a:lnTo>
                  <a:lnTo>
                    <a:pt x="4686" y="6985"/>
                  </a:lnTo>
                  <a:lnTo>
                    <a:pt x="4686" y="7112"/>
                  </a:lnTo>
                  <a:lnTo>
                    <a:pt x="4432" y="7366"/>
                  </a:lnTo>
                  <a:lnTo>
                    <a:pt x="4521" y="7188"/>
                  </a:lnTo>
                  <a:lnTo>
                    <a:pt x="4648" y="7188"/>
                  </a:lnTo>
                  <a:lnTo>
                    <a:pt x="4686" y="6985"/>
                  </a:lnTo>
                  <a:lnTo>
                    <a:pt x="4445" y="6985"/>
                  </a:lnTo>
                  <a:lnTo>
                    <a:pt x="4940" y="6731"/>
                  </a:lnTo>
                  <a:lnTo>
                    <a:pt x="4737" y="6731"/>
                  </a:lnTo>
                  <a:lnTo>
                    <a:pt x="4749" y="6604"/>
                  </a:lnTo>
                  <a:lnTo>
                    <a:pt x="4610" y="6604"/>
                  </a:lnTo>
                  <a:lnTo>
                    <a:pt x="4445" y="6604"/>
                  </a:lnTo>
                  <a:lnTo>
                    <a:pt x="4572" y="6477"/>
                  </a:lnTo>
                  <a:lnTo>
                    <a:pt x="4610" y="6604"/>
                  </a:lnTo>
                  <a:lnTo>
                    <a:pt x="4597" y="6350"/>
                  </a:lnTo>
                  <a:lnTo>
                    <a:pt x="4191" y="6350"/>
                  </a:lnTo>
                  <a:lnTo>
                    <a:pt x="4318" y="6223"/>
                  </a:lnTo>
                  <a:lnTo>
                    <a:pt x="4394" y="6096"/>
                  </a:lnTo>
                  <a:lnTo>
                    <a:pt x="4432" y="5842"/>
                  </a:lnTo>
                  <a:lnTo>
                    <a:pt x="4051" y="5969"/>
                  </a:lnTo>
                  <a:lnTo>
                    <a:pt x="3949" y="5842"/>
                  </a:lnTo>
                  <a:lnTo>
                    <a:pt x="4203" y="5842"/>
                  </a:lnTo>
                  <a:lnTo>
                    <a:pt x="4267" y="5588"/>
                  </a:lnTo>
                  <a:lnTo>
                    <a:pt x="4267" y="5461"/>
                  </a:lnTo>
                  <a:lnTo>
                    <a:pt x="3987" y="5461"/>
                  </a:lnTo>
                  <a:lnTo>
                    <a:pt x="4064" y="5080"/>
                  </a:lnTo>
                  <a:lnTo>
                    <a:pt x="3822" y="5080"/>
                  </a:lnTo>
                  <a:lnTo>
                    <a:pt x="3924" y="4826"/>
                  </a:lnTo>
                  <a:lnTo>
                    <a:pt x="3721" y="4953"/>
                  </a:lnTo>
                  <a:lnTo>
                    <a:pt x="3721" y="4826"/>
                  </a:lnTo>
                  <a:lnTo>
                    <a:pt x="3467" y="4953"/>
                  </a:lnTo>
                  <a:lnTo>
                    <a:pt x="3695" y="4826"/>
                  </a:lnTo>
                  <a:lnTo>
                    <a:pt x="3924" y="4699"/>
                  </a:lnTo>
                  <a:lnTo>
                    <a:pt x="3822" y="4572"/>
                  </a:lnTo>
                  <a:lnTo>
                    <a:pt x="3505" y="4699"/>
                  </a:lnTo>
                  <a:lnTo>
                    <a:pt x="3695" y="4572"/>
                  </a:lnTo>
                  <a:lnTo>
                    <a:pt x="3898" y="4445"/>
                  </a:lnTo>
                  <a:lnTo>
                    <a:pt x="3187" y="4445"/>
                  </a:lnTo>
                  <a:lnTo>
                    <a:pt x="3365" y="4318"/>
                  </a:lnTo>
                  <a:lnTo>
                    <a:pt x="3556" y="4191"/>
                  </a:lnTo>
                  <a:lnTo>
                    <a:pt x="3365" y="4191"/>
                  </a:lnTo>
                  <a:lnTo>
                    <a:pt x="3517" y="4064"/>
                  </a:lnTo>
                  <a:lnTo>
                    <a:pt x="3454" y="3835"/>
                  </a:lnTo>
                  <a:lnTo>
                    <a:pt x="3060" y="3937"/>
                  </a:lnTo>
                  <a:lnTo>
                    <a:pt x="3263" y="3810"/>
                  </a:lnTo>
                  <a:lnTo>
                    <a:pt x="3378" y="3429"/>
                  </a:lnTo>
                  <a:lnTo>
                    <a:pt x="3098" y="3556"/>
                  </a:lnTo>
                  <a:lnTo>
                    <a:pt x="3225" y="3429"/>
                  </a:lnTo>
                  <a:lnTo>
                    <a:pt x="3251" y="3302"/>
                  </a:lnTo>
                  <a:lnTo>
                    <a:pt x="3302" y="3175"/>
                  </a:lnTo>
                  <a:lnTo>
                    <a:pt x="3136" y="3302"/>
                  </a:lnTo>
                  <a:lnTo>
                    <a:pt x="2832" y="3302"/>
                  </a:lnTo>
                  <a:lnTo>
                    <a:pt x="2984" y="3175"/>
                  </a:lnTo>
                  <a:lnTo>
                    <a:pt x="2755" y="3175"/>
                  </a:lnTo>
                  <a:lnTo>
                    <a:pt x="2717" y="3302"/>
                  </a:lnTo>
                  <a:lnTo>
                    <a:pt x="2616" y="3175"/>
                  </a:lnTo>
                  <a:lnTo>
                    <a:pt x="2768" y="3048"/>
                  </a:lnTo>
                  <a:lnTo>
                    <a:pt x="2425" y="3048"/>
                  </a:lnTo>
                  <a:lnTo>
                    <a:pt x="2501" y="2921"/>
                  </a:lnTo>
                  <a:lnTo>
                    <a:pt x="2616" y="2794"/>
                  </a:lnTo>
                  <a:lnTo>
                    <a:pt x="2311" y="2794"/>
                  </a:lnTo>
                  <a:lnTo>
                    <a:pt x="2527" y="2667"/>
                  </a:lnTo>
                  <a:lnTo>
                    <a:pt x="2552" y="2540"/>
                  </a:lnTo>
                  <a:lnTo>
                    <a:pt x="2603" y="2413"/>
                  </a:lnTo>
                  <a:lnTo>
                    <a:pt x="2641" y="2286"/>
                  </a:lnTo>
                  <a:lnTo>
                    <a:pt x="2476" y="2413"/>
                  </a:lnTo>
                  <a:lnTo>
                    <a:pt x="2476" y="2286"/>
                  </a:lnTo>
                  <a:lnTo>
                    <a:pt x="2362" y="2413"/>
                  </a:lnTo>
                  <a:lnTo>
                    <a:pt x="2451" y="2540"/>
                  </a:lnTo>
                  <a:lnTo>
                    <a:pt x="2286" y="2540"/>
                  </a:lnTo>
                  <a:lnTo>
                    <a:pt x="2349" y="2413"/>
                  </a:lnTo>
                  <a:lnTo>
                    <a:pt x="2082" y="2540"/>
                  </a:lnTo>
                  <a:lnTo>
                    <a:pt x="2286" y="2413"/>
                  </a:lnTo>
                  <a:lnTo>
                    <a:pt x="2362" y="2286"/>
                  </a:lnTo>
                  <a:lnTo>
                    <a:pt x="2501" y="2159"/>
                  </a:lnTo>
                  <a:lnTo>
                    <a:pt x="2362" y="2159"/>
                  </a:lnTo>
                  <a:lnTo>
                    <a:pt x="2336" y="2032"/>
                  </a:lnTo>
                  <a:lnTo>
                    <a:pt x="2006" y="2159"/>
                  </a:lnTo>
                  <a:lnTo>
                    <a:pt x="2120" y="2032"/>
                  </a:lnTo>
                  <a:lnTo>
                    <a:pt x="2108" y="1905"/>
                  </a:lnTo>
                  <a:lnTo>
                    <a:pt x="1892" y="2032"/>
                  </a:lnTo>
                  <a:lnTo>
                    <a:pt x="1968" y="1905"/>
                  </a:lnTo>
                  <a:lnTo>
                    <a:pt x="2095" y="1778"/>
                  </a:lnTo>
                  <a:lnTo>
                    <a:pt x="2349" y="1524"/>
                  </a:lnTo>
                  <a:lnTo>
                    <a:pt x="1701" y="1714"/>
                  </a:lnTo>
                  <a:lnTo>
                    <a:pt x="1701" y="3048"/>
                  </a:lnTo>
                  <a:lnTo>
                    <a:pt x="1638" y="3175"/>
                  </a:lnTo>
                  <a:lnTo>
                    <a:pt x="1625" y="3048"/>
                  </a:lnTo>
                  <a:lnTo>
                    <a:pt x="1701" y="1714"/>
                  </a:lnTo>
                  <a:lnTo>
                    <a:pt x="1435" y="1778"/>
                  </a:lnTo>
                  <a:lnTo>
                    <a:pt x="1676" y="1485"/>
                  </a:lnTo>
                  <a:lnTo>
                    <a:pt x="1778" y="1143"/>
                  </a:lnTo>
                  <a:lnTo>
                    <a:pt x="1308" y="1143"/>
                  </a:lnTo>
                  <a:lnTo>
                    <a:pt x="1524" y="762"/>
                  </a:lnTo>
                  <a:lnTo>
                    <a:pt x="1270" y="762"/>
                  </a:lnTo>
                  <a:lnTo>
                    <a:pt x="1435" y="635"/>
                  </a:lnTo>
                  <a:lnTo>
                    <a:pt x="1206" y="762"/>
                  </a:lnTo>
                  <a:lnTo>
                    <a:pt x="1016" y="762"/>
                  </a:lnTo>
                  <a:lnTo>
                    <a:pt x="1536" y="381"/>
                  </a:lnTo>
                  <a:lnTo>
                    <a:pt x="1206" y="381"/>
                  </a:lnTo>
                  <a:lnTo>
                    <a:pt x="1104" y="508"/>
                  </a:lnTo>
                  <a:lnTo>
                    <a:pt x="1104" y="381"/>
                  </a:lnTo>
                  <a:lnTo>
                    <a:pt x="977" y="381"/>
                  </a:lnTo>
                  <a:lnTo>
                    <a:pt x="914" y="254"/>
                  </a:lnTo>
                  <a:lnTo>
                    <a:pt x="939" y="127"/>
                  </a:lnTo>
                  <a:lnTo>
                    <a:pt x="1270" y="127"/>
                  </a:lnTo>
                  <a:lnTo>
                    <a:pt x="1231" y="0"/>
                  </a:lnTo>
                  <a:lnTo>
                    <a:pt x="863" y="0"/>
                  </a:lnTo>
                  <a:lnTo>
                    <a:pt x="838" y="127"/>
                  </a:lnTo>
                  <a:lnTo>
                    <a:pt x="685" y="127"/>
                  </a:lnTo>
                  <a:lnTo>
                    <a:pt x="139" y="381"/>
                  </a:lnTo>
                  <a:lnTo>
                    <a:pt x="0" y="635"/>
                  </a:lnTo>
                  <a:lnTo>
                    <a:pt x="190" y="508"/>
                  </a:lnTo>
                  <a:lnTo>
                    <a:pt x="76" y="635"/>
                  </a:lnTo>
                  <a:lnTo>
                    <a:pt x="12" y="762"/>
                  </a:lnTo>
                  <a:lnTo>
                    <a:pt x="228" y="660"/>
                  </a:lnTo>
                  <a:lnTo>
                    <a:pt x="355" y="635"/>
                  </a:lnTo>
                  <a:lnTo>
                    <a:pt x="254" y="762"/>
                  </a:lnTo>
                  <a:lnTo>
                    <a:pt x="165" y="889"/>
                  </a:lnTo>
                  <a:lnTo>
                    <a:pt x="342" y="889"/>
                  </a:lnTo>
                  <a:lnTo>
                    <a:pt x="215" y="1016"/>
                  </a:lnTo>
                  <a:lnTo>
                    <a:pt x="444" y="1016"/>
                  </a:lnTo>
                  <a:lnTo>
                    <a:pt x="127" y="1143"/>
                  </a:lnTo>
                  <a:lnTo>
                    <a:pt x="444" y="1143"/>
                  </a:lnTo>
                  <a:lnTo>
                    <a:pt x="355" y="1397"/>
                  </a:lnTo>
                  <a:lnTo>
                    <a:pt x="584" y="1397"/>
                  </a:lnTo>
                  <a:lnTo>
                    <a:pt x="673" y="1524"/>
                  </a:lnTo>
                  <a:lnTo>
                    <a:pt x="812" y="1397"/>
                  </a:lnTo>
                  <a:lnTo>
                    <a:pt x="622" y="1651"/>
                  </a:lnTo>
                  <a:lnTo>
                    <a:pt x="495" y="1778"/>
                  </a:lnTo>
                  <a:lnTo>
                    <a:pt x="711" y="1663"/>
                  </a:lnTo>
                  <a:lnTo>
                    <a:pt x="850" y="1778"/>
                  </a:lnTo>
                  <a:lnTo>
                    <a:pt x="609" y="1905"/>
                  </a:lnTo>
                  <a:lnTo>
                    <a:pt x="520" y="2032"/>
                  </a:lnTo>
                  <a:lnTo>
                    <a:pt x="800" y="1905"/>
                  </a:lnTo>
                  <a:lnTo>
                    <a:pt x="812" y="2032"/>
                  </a:lnTo>
                  <a:lnTo>
                    <a:pt x="800" y="2159"/>
                  </a:lnTo>
                  <a:lnTo>
                    <a:pt x="990" y="2159"/>
                  </a:lnTo>
                  <a:lnTo>
                    <a:pt x="1181" y="2032"/>
                  </a:lnTo>
                  <a:lnTo>
                    <a:pt x="1079" y="2159"/>
                  </a:lnTo>
                  <a:lnTo>
                    <a:pt x="1282" y="2159"/>
                  </a:lnTo>
                  <a:lnTo>
                    <a:pt x="1104" y="2286"/>
                  </a:lnTo>
                  <a:lnTo>
                    <a:pt x="1181" y="2159"/>
                  </a:lnTo>
                  <a:lnTo>
                    <a:pt x="1028" y="2286"/>
                  </a:lnTo>
                  <a:lnTo>
                    <a:pt x="1066" y="2159"/>
                  </a:lnTo>
                  <a:lnTo>
                    <a:pt x="774" y="2286"/>
                  </a:lnTo>
                  <a:lnTo>
                    <a:pt x="762" y="2413"/>
                  </a:lnTo>
                  <a:lnTo>
                    <a:pt x="914" y="2413"/>
                  </a:lnTo>
                  <a:lnTo>
                    <a:pt x="901" y="2540"/>
                  </a:lnTo>
                  <a:lnTo>
                    <a:pt x="1181" y="2413"/>
                  </a:lnTo>
                  <a:lnTo>
                    <a:pt x="1435" y="2413"/>
                  </a:lnTo>
                  <a:lnTo>
                    <a:pt x="736" y="2667"/>
                  </a:lnTo>
                  <a:lnTo>
                    <a:pt x="1041" y="2667"/>
                  </a:lnTo>
                  <a:lnTo>
                    <a:pt x="1435" y="2540"/>
                  </a:lnTo>
                  <a:lnTo>
                    <a:pt x="1333" y="2667"/>
                  </a:lnTo>
                  <a:lnTo>
                    <a:pt x="1104" y="2667"/>
                  </a:lnTo>
                  <a:lnTo>
                    <a:pt x="1117" y="2794"/>
                  </a:lnTo>
                  <a:lnTo>
                    <a:pt x="1333" y="2717"/>
                  </a:lnTo>
                  <a:lnTo>
                    <a:pt x="1066" y="2921"/>
                  </a:lnTo>
                  <a:lnTo>
                    <a:pt x="1346" y="2794"/>
                  </a:lnTo>
                  <a:lnTo>
                    <a:pt x="1193" y="2921"/>
                  </a:lnTo>
                  <a:lnTo>
                    <a:pt x="1447" y="3048"/>
                  </a:lnTo>
                  <a:lnTo>
                    <a:pt x="1358" y="3175"/>
                  </a:lnTo>
                  <a:lnTo>
                    <a:pt x="1511" y="3175"/>
                  </a:lnTo>
                  <a:lnTo>
                    <a:pt x="1409" y="3556"/>
                  </a:lnTo>
                  <a:lnTo>
                    <a:pt x="1587" y="3556"/>
                  </a:lnTo>
                  <a:lnTo>
                    <a:pt x="1536" y="3683"/>
                  </a:lnTo>
                  <a:lnTo>
                    <a:pt x="1955" y="3683"/>
                  </a:lnTo>
                  <a:lnTo>
                    <a:pt x="1727" y="4064"/>
                  </a:lnTo>
                  <a:lnTo>
                    <a:pt x="2133" y="3810"/>
                  </a:lnTo>
                  <a:lnTo>
                    <a:pt x="2006" y="3937"/>
                  </a:lnTo>
                  <a:lnTo>
                    <a:pt x="1968" y="4191"/>
                  </a:lnTo>
                  <a:lnTo>
                    <a:pt x="2197" y="4191"/>
                  </a:lnTo>
                  <a:lnTo>
                    <a:pt x="1993" y="4445"/>
                  </a:lnTo>
                  <a:lnTo>
                    <a:pt x="2247" y="4318"/>
                  </a:lnTo>
                  <a:lnTo>
                    <a:pt x="1955" y="4699"/>
                  </a:lnTo>
                  <a:lnTo>
                    <a:pt x="2298" y="4572"/>
                  </a:lnTo>
                  <a:lnTo>
                    <a:pt x="2171" y="4699"/>
                  </a:lnTo>
                  <a:lnTo>
                    <a:pt x="2044" y="4953"/>
                  </a:lnTo>
                  <a:lnTo>
                    <a:pt x="2273" y="4826"/>
                  </a:lnTo>
                  <a:lnTo>
                    <a:pt x="2159" y="4953"/>
                  </a:lnTo>
                  <a:lnTo>
                    <a:pt x="2451" y="4953"/>
                  </a:lnTo>
                  <a:lnTo>
                    <a:pt x="2286" y="5080"/>
                  </a:lnTo>
                  <a:lnTo>
                    <a:pt x="2184" y="5207"/>
                  </a:lnTo>
                  <a:lnTo>
                    <a:pt x="2451" y="5207"/>
                  </a:lnTo>
                  <a:lnTo>
                    <a:pt x="2336" y="5461"/>
                  </a:lnTo>
                  <a:lnTo>
                    <a:pt x="2298" y="5588"/>
                  </a:lnTo>
                  <a:lnTo>
                    <a:pt x="2438" y="5715"/>
                  </a:lnTo>
                  <a:lnTo>
                    <a:pt x="2489" y="5842"/>
                  </a:lnTo>
                  <a:lnTo>
                    <a:pt x="2527" y="5715"/>
                  </a:lnTo>
                  <a:lnTo>
                    <a:pt x="2743" y="5588"/>
                  </a:lnTo>
                  <a:lnTo>
                    <a:pt x="2781" y="5715"/>
                  </a:lnTo>
                  <a:lnTo>
                    <a:pt x="2616" y="5842"/>
                  </a:lnTo>
                  <a:lnTo>
                    <a:pt x="2311" y="6096"/>
                  </a:lnTo>
                  <a:lnTo>
                    <a:pt x="2476" y="5994"/>
                  </a:lnTo>
                  <a:lnTo>
                    <a:pt x="2616" y="6223"/>
                  </a:lnTo>
                  <a:lnTo>
                    <a:pt x="2946" y="6223"/>
                  </a:lnTo>
                  <a:lnTo>
                    <a:pt x="2832" y="6477"/>
                  </a:lnTo>
                  <a:lnTo>
                    <a:pt x="2984" y="6477"/>
                  </a:lnTo>
                  <a:lnTo>
                    <a:pt x="3035" y="6604"/>
                  </a:lnTo>
                  <a:lnTo>
                    <a:pt x="2908" y="6604"/>
                  </a:lnTo>
                  <a:lnTo>
                    <a:pt x="2984" y="6731"/>
                  </a:lnTo>
                  <a:lnTo>
                    <a:pt x="3263" y="6731"/>
                  </a:lnTo>
                  <a:lnTo>
                    <a:pt x="3187" y="6858"/>
                  </a:lnTo>
                  <a:lnTo>
                    <a:pt x="3441" y="6858"/>
                  </a:lnTo>
                  <a:lnTo>
                    <a:pt x="2870" y="7239"/>
                  </a:lnTo>
                  <a:lnTo>
                    <a:pt x="3200" y="7239"/>
                  </a:lnTo>
                  <a:lnTo>
                    <a:pt x="3416" y="7366"/>
                  </a:lnTo>
                  <a:lnTo>
                    <a:pt x="3213" y="7366"/>
                  </a:lnTo>
                  <a:lnTo>
                    <a:pt x="3505" y="7493"/>
                  </a:lnTo>
                  <a:lnTo>
                    <a:pt x="3251" y="7620"/>
                  </a:lnTo>
                  <a:lnTo>
                    <a:pt x="3467" y="7620"/>
                  </a:lnTo>
                  <a:lnTo>
                    <a:pt x="3048" y="7874"/>
                  </a:lnTo>
                  <a:lnTo>
                    <a:pt x="3606" y="8001"/>
                  </a:lnTo>
                  <a:lnTo>
                    <a:pt x="3365" y="8128"/>
                  </a:lnTo>
                  <a:lnTo>
                    <a:pt x="3403" y="8255"/>
                  </a:lnTo>
                  <a:lnTo>
                    <a:pt x="3479" y="8128"/>
                  </a:lnTo>
                  <a:lnTo>
                    <a:pt x="3784" y="8255"/>
                  </a:lnTo>
                  <a:lnTo>
                    <a:pt x="3721" y="8382"/>
                  </a:lnTo>
                  <a:lnTo>
                    <a:pt x="3594" y="9017"/>
                  </a:lnTo>
                  <a:lnTo>
                    <a:pt x="4152" y="8763"/>
                  </a:lnTo>
                  <a:lnTo>
                    <a:pt x="3937" y="9017"/>
                  </a:lnTo>
                  <a:lnTo>
                    <a:pt x="3733" y="9017"/>
                  </a:lnTo>
                  <a:lnTo>
                    <a:pt x="4038" y="9144"/>
                  </a:lnTo>
                  <a:lnTo>
                    <a:pt x="3860" y="9398"/>
                  </a:lnTo>
                  <a:lnTo>
                    <a:pt x="4127" y="9525"/>
                  </a:lnTo>
                  <a:lnTo>
                    <a:pt x="3873" y="9652"/>
                  </a:lnTo>
                  <a:lnTo>
                    <a:pt x="4064" y="9652"/>
                  </a:lnTo>
                  <a:lnTo>
                    <a:pt x="3937" y="9779"/>
                  </a:lnTo>
                  <a:lnTo>
                    <a:pt x="4114" y="9779"/>
                  </a:lnTo>
                  <a:lnTo>
                    <a:pt x="4051" y="9906"/>
                  </a:lnTo>
                  <a:lnTo>
                    <a:pt x="4203" y="9779"/>
                  </a:lnTo>
                  <a:lnTo>
                    <a:pt x="4152" y="9906"/>
                  </a:lnTo>
                  <a:lnTo>
                    <a:pt x="4330" y="9906"/>
                  </a:lnTo>
                  <a:lnTo>
                    <a:pt x="4254" y="10033"/>
                  </a:lnTo>
                  <a:lnTo>
                    <a:pt x="4470" y="10033"/>
                  </a:lnTo>
                  <a:lnTo>
                    <a:pt x="4191" y="10160"/>
                  </a:lnTo>
                  <a:lnTo>
                    <a:pt x="4292" y="10287"/>
                  </a:lnTo>
                  <a:lnTo>
                    <a:pt x="4241" y="10414"/>
                  </a:lnTo>
                  <a:lnTo>
                    <a:pt x="4457" y="10414"/>
                  </a:lnTo>
                  <a:lnTo>
                    <a:pt x="4165" y="10541"/>
                  </a:lnTo>
                  <a:lnTo>
                    <a:pt x="4787" y="10414"/>
                  </a:lnTo>
                  <a:lnTo>
                    <a:pt x="4381" y="10668"/>
                  </a:lnTo>
                  <a:lnTo>
                    <a:pt x="4572" y="10795"/>
                  </a:lnTo>
                  <a:lnTo>
                    <a:pt x="4711" y="10795"/>
                  </a:lnTo>
                  <a:lnTo>
                    <a:pt x="4813" y="10922"/>
                  </a:lnTo>
                  <a:lnTo>
                    <a:pt x="4610" y="11010"/>
                  </a:lnTo>
                  <a:lnTo>
                    <a:pt x="4876" y="11049"/>
                  </a:lnTo>
                  <a:lnTo>
                    <a:pt x="4813" y="11176"/>
                  </a:lnTo>
                  <a:lnTo>
                    <a:pt x="4673" y="11176"/>
                  </a:lnTo>
                  <a:lnTo>
                    <a:pt x="4724" y="11430"/>
                  </a:lnTo>
                  <a:lnTo>
                    <a:pt x="4800" y="11557"/>
                  </a:lnTo>
                  <a:lnTo>
                    <a:pt x="4927" y="11430"/>
                  </a:lnTo>
                  <a:lnTo>
                    <a:pt x="5372" y="11430"/>
                  </a:lnTo>
                  <a:lnTo>
                    <a:pt x="5029" y="11557"/>
                  </a:lnTo>
                  <a:lnTo>
                    <a:pt x="5321" y="11557"/>
                  </a:lnTo>
                  <a:lnTo>
                    <a:pt x="4978" y="11645"/>
                  </a:lnTo>
                  <a:lnTo>
                    <a:pt x="4927" y="11811"/>
                  </a:lnTo>
                  <a:lnTo>
                    <a:pt x="5067" y="11811"/>
                  </a:lnTo>
                  <a:lnTo>
                    <a:pt x="5118" y="11938"/>
                  </a:lnTo>
                  <a:lnTo>
                    <a:pt x="5435" y="11938"/>
                  </a:lnTo>
                  <a:lnTo>
                    <a:pt x="5359" y="12065"/>
                  </a:lnTo>
                  <a:lnTo>
                    <a:pt x="5092" y="12065"/>
                  </a:lnTo>
                  <a:lnTo>
                    <a:pt x="5283" y="12192"/>
                  </a:lnTo>
                  <a:lnTo>
                    <a:pt x="5257" y="12319"/>
                  </a:lnTo>
                  <a:lnTo>
                    <a:pt x="5435" y="12192"/>
                  </a:lnTo>
                  <a:lnTo>
                    <a:pt x="5372" y="12319"/>
                  </a:lnTo>
                  <a:lnTo>
                    <a:pt x="5334" y="12446"/>
                  </a:lnTo>
                  <a:lnTo>
                    <a:pt x="5435" y="12319"/>
                  </a:lnTo>
                  <a:lnTo>
                    <a:pt x="5689" y="12192"/>
                  </a:lnTo>
                  <a:lnTo>
                    <a:pt x="5651" y="12319"/>
                  </a:lnTo>
                  <a:lnTo>
                    <a:pt x="5537" y="12446"/>
                  </a:lnTo>
                  <a:lnTo>
                    <a:pt x="5346" y="12573"/>
                  </a:lnTo>
                  <a:lnTo>
                    <a:pt x="5549" y="12573"/>
                  </a:lnTo>
                  <a:lnTo>
                    <a:pt x="5435" y="12700"/>
                  </a:lnTo>
                  <a:lnTo>
                    <a:pt x="5435" y="12827"/>
                  </a:lnTo>
                  <a:lnTo>
                    <a:pt x="5740" y="12700"/>
                  </a:lnTo>
                  <a:lnTo>
                    <a:pt x="5626" y="12827"/>
                  </a:lnTo>
                  <a:lnTo>
                    <a:pt x="5715" y="12954"/>
                  </a:lnTo>
                  <a:lnTo>
                    <a:pt x="5435" y="13081"/>
                  </a:lnTo>
                  <a:lnTo>
                    <a:pt x="5740" y="13208"/>
                  </a:lnTo>
                  <a:lnTo>
                    <a:pt x="5702" y="13335"/>
                  </a:lnTo>
                  <a:lnTo>
                    <a:pt x="6057" y="13208"/>
                  </a:lnTo>
                  <a:lnTo>
                    <a:pt x="5588" y="13462"/>
                  </a:lnTo>
                  <a:lnTo>
                    <a:pt x="5575" y="13589"/>
                  </a:lnTo>
                  <a:lnTo>
                    <a:pt x="5715" y="13589"/>
                  </a:lnTo>
                  <a:lnTo>
                    <a:pt x="5854" y="13716"/>
                  </a:lnTo>
                  <a:lnTo>
                    <a:pt x="5689" y="13843"/>
                  </a:lnTo>
                  <a:lnTo>
                    <a:pt x="5918" y="13843"/>
                  </a:lnTo>
                  <a:lnTo>
                    <a:pt x="5715" y="13970"/>
                  </a:lnTo>
                  <a:lnTo>
                    <a:pt x="5473" y="14097"/>
                  </a:lnTo>
                  <a:lnTo>
                    <a:pt x="6057" y="14097"/>
                  </a:lnTo>
                  <a:lnTo>
                    <a:pt x="6235" y="14097"/>
                  </a:lnTo>
                  <a:lnTo>
                    <a:pt x="6451" y="13970"/>
                  </a:lnTo>
                  <a:lnTo>
                    <a:pt x="6477" y="13843"/>
                  </a:lnTo>
                  <a:lnTo>
                    <a:pt x="6629" y="13716"/>
                  </a:lnTo>
                  <a:lnTo>
                    <a:pt x="6578" y="13589"/>
                  </a:lnTo>
                  <a:lnTo>
                    <a:pt x="6388" y="13716"/>
                  </a:lnTo>
                  <a:lnTo>
                    <a:pt x="6172" y="13589"/>
                  </a:lnTo>
                  <a:lnTo>
                    <a:pt x="6426" y="13462"/>
                  </a:lnTo>
                  <a:lnTo>
                    <a:pt x="6324" y="13335"/>
                  </a:lnTo>
                  <a:lnTo>
                    <a:pt x="6311" y="13208"/>
                  </a:lnTo>
                  <a:lnTo>
                    <a:pt x="6172" y="13208"/>
                  </a:lnTo>
                  <a:lnTo>
                    <a:pt x="6273" y="13081"/>
                  </a:lnTo>
                  <a:lnTo>
                    <a:pt x="6299" y="12954"/>
                  </a:lnTo>
                  <a:lnTo>
                    <a:pt x="6515" y="12954"/>
                  </a:lnTo>
                  <a:lnTo>
                    <a:pt x="6337" y="12827"/>
                  </a:lnTo>
                  <a:lnTo>
                    <a:pt x="6350" y="12700"/>
                  </a:lnTo>
                  <a:lnTo>
                    <a:pt x="6553" y="12700"/>
                  </a:lnTo>
                  <a:lnTo>
                    <a:pt x="6769" y="12573"/>
                  </a:lnTo>
                  <a:close/>
                </a:path>
                <a:path w="7620" h="16510">
                  <a:moveTo>
                    <a:pt x="6807" y="14198"/>
                  </a:moveTo>
                  <a:close/>
                </a:path>
                <a:path w="7620" h="16510">
                  <a:moveTo>
                    <a:pt x="6870" y="15494"/>
                  </a:moveTo>
                  <a:lnTo>
                    <a:pt x="6731" y="15494"/>
                  </a:lnTo>
                  <a:lnTo>
                    <a:pt x="6629" y="15367"/>
                  </a:lnTo>
                  <a:lnTo>
                    <a:pt x="6540" y="15494"/>
                  </a:lnTo>
                  <a:lnTo>
                    <a:pt x="6299" y="15367"/>
                  </a:lnTo>
                  <a:lnTo>
                    <a:pt x="6756" y="15240"/>
                  </a:lnTo>
                  <a:lnTo>
                    <a:pt x="6616" y="15240"/>
                  </a:lnTo>
                  <a:lnTo>
                    <a:pt x="6350" y="15113"/>
                  </a:lnTo>
                  <a:lnTo>
                    <a:pt x="6515" y="14986"/>
                  </a:lnTo>
                  <a:lnTo>
                    <a:pt x="6781" y="14859"/>
                  </a:lnTo>
                  <a:lnTo>
                    <a:pt x="6489" y="14859"/>
                  </a:lnTo>
                  <a:lnTo>
                    <a:pt x="6616" y="14732"/>
                  </a:lnTo>
                  <a:lnTo>
                    <a:pt x="6629" y="14478"/>
                  </a:lnTo>
                  <a:lnTo>
                    <a:pt x="6502" y="14478"/>
                  </a:lnTo>
                  <a:lnTo>
                    <a:pt x="6527" y="14351"/>
                  </a:lnTo>
                  <a:lnTo>
                    <a:pt x="6743" y="14351"/>
                  </a:lnTo>
                  <a:lnTo>
                    <a:pt x="6731" y="14224"/>
                  </a:lnTo>
                  <a:lnTo>
                    <a:pt x="6527" y="14097"/>
                  </a:lnTo>
                  <a:lnTo>
                    <a:pt x="6197" y="14224"/>
                  </a:lnTo>
                  <a:lnTo>
                    <a:pt x="5867" y="14351"/>
                  </a:lnTo>
                  <a:lnTo>
                    <a:pt x="5892" y="14478"/>
                  </a:lnTo>
                  <a:lnTo>
                    <a:pt x="6032" y="14351"/>
                  </a:lnTo>
                  <a:lnTo>
                    <a:pt x="5930" y="14478"/>
                  </a:lnTo>
                  <a:lnTo>
                    <a:pt x="6083" y="14478"/>
                  </a:lnTo>
                  <a:lnTo>
                    <a:pt x="5829" y="14605"/>
                  </a:lnTo>
                  <a:lnTo>
                    <a:pt x="6362" y="14351"/>
                  </a:lnTo>
                  <a:lnTo>
                    <a:pt x="6210" y="14478"/>
                  </a:lnTo>
                  <a:lnTo>
                    <a:pt x="6286" y="14605"/>
                  </a:lnTo>
                  <a:lnTo>
                    <a:pt x="6045" y="14605"/>
                  </a:lnTo>
                  <a:lnTo>
                    <a:pt x="6057" y="14732"/>
                  </a:lnTo>
                  <a:lnTo>
                    <a:pt x="6375" y="14605"/>
                  </a:lnTo>
                  <a:lnTo>
                    <a:pt x="6223" y="14732"/>
                  </a:lnTo>
                  <a:lnTo>
                    <a:pt x="6057" y="14732"/>
                  </a:lnTo>
                  <a:lnTo>
                    <a:pt x="5880" y="14859"/>
                  </a:lnTo>
                  <a:lnTo>
                    <a:pt x="6375" y="14859"/>
                  </a:lnTo>
                  <a:lnTo>
                    <a:pt x="6032" y="14986"/>
                  </a:lnTo>
                  <a:lnTo>
                    <a:pt x="5880" y="15113"/>
                  </a:lnTo>
                  <a:lnTo>
                    <a:pt x="5715" y="15240"/>
                  </a:lnTo>
                  <a:lnTo>
                    <a:pt x="6210" y="15240"/>
                  </a:lnTo>
                  <a:lnTo>
                    <a:pt x="5753" y="15367"/>
                  </a:lnTo>
                  <a:lnTo>
                    <a:pt x="6045" y="15494"/>
                  </a:lnTo>
                  <a:lnTo>
                    <a:pt x="6184" y="15621"/>
                  </a:lnTo>
                  <a:lnTo>
                    <a:pt x="6197" y="15748"/>
                  </a:lnTo>
                  <a:lnTo>
                    <a:pt x="6146" y="15875"/>
                  </a:lnTo>
                  <a:lnTo>
                    <a:pt x="6273" y="15798"/>
                  </a:lnTo>
                  <a:lnTo>
                    <a:pt x="6477" y="15748"/>
                  </a:lnTo>
                  <a:lnTo>
                    <a:pt x="6642" y="15621"/>
                  </a:lnTo>
                  <a:lnTo>
                    <a:pt x="6870" y="15494"/>
                  </a:lnTo>
                  <a:close/>
                </a:path>
                <a:path w="7620" h="16510">
                  <a:moveTo>
                    <a:pt x="6908" y="14770"/>
                  </a:moveTo>
                  <a:lnTo>
                    <a:pt x="6769" y="14795"/>
                  </a:lnTo>
                  <a:lnTo>
                    <a:pt x="6908" y="14770"/>
                  </a:lnTo>
                  <a:close/>
                </a:path>
                <a:path w="7620" h="16510">
                  <a:moveTo>
                    <a:pt x="7035" y="14986"/>
                  </a:moveTo>
                  <a:lnTo>
                    <a:pt x="6896" y="15062"/>
                  </a:lnTo>
                  <a:lnTo>
                    <a:pt x="7035" y="14986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7" name="object 77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902097" y="3045612"/>
              <a:ext cx="163752" cy="225135"/>
            </a:xfrm>
            <a:prstGeom prst="rect">
              <a:avLst/>
            </a:prstGeom>
          </p:spPr>
        </p:pic>
        <p:sp>
          <p:nvSpPr>
            <p:cNvPr id="78" name="object 78" descr=""/>
            <p:cNvSpPr/>
            <p:nvPr/>
          </p:nvSpPr>
          <p:spPr>
            <a:xfrm>
              <a:off x="3972538" y="3202167"/>
              <a:ext cx="84455" cy="297815"/>
            </a:xfrm>
            <a:custGeom>
              <a:avLst/>
              <a:gdLst/>
              <a:ahLst/>
              <a:cxnLst/>
              <a:rect l="l" t="t" r="r" b="b"/>
              <a:pathLst>
                <a:path w="84454" h="297814">
                  <a:moveTo>
                    <a:pt x="0" y="0"/>
                  </a:moveTo>
                  <a:lnTo>
                    <a:pt x="2188" y="7146"/>
                  </a:lnTo>
                  <a:lnTo>
                    <a:pt x="10883" y="42595"/>
                  </a:lnTo>
                  <a:lnTo>
                    <a:pt x="14643" y="54521"/>
                  </a:lnTo>
                  <a:lnTo>
                    <a:pt x="17602" y="66703"/>
                  </a:lnTo>
                  <a:lnTo>
                    <a:pt x="22986" y="91439"/>
                  </a:lnTo>
                  <a:lnTo>
                    <a:pt x="29656" y="117152"/>
                  </a:lnTo>
                  <a:lnTo>
                    <a:pt x="32200" y="130285"/>
                  </a:lnTo>
                  <a:lnTo>
                    <a:pt x="32943" y="142798"/>
                  </a:lnTo>
                  <a:lnTo>
                    <a:pt x="33993" y="154930"/>
                  </a:lnTo>
                  <a:lnTo>
                    <a:pt x="37020" y="167441"/>
                  </a:lnTo>
                  <a:lnTo>
                    <a:pt x="40409" y="179969"/>
                  </a:lnTo>
                  <a:lnTo>
                    <a:pt x="42544" y="192150"/>
                  </a:lnTo>
                  <a:lnTo>
                    <a:pt x="43089" y="198614"/>
                  </a:lnTo>
                  <a:lnTo>
                    <a:pt x="45300" y="217881"/>
                  </a:lnTo>
                  <a:lnTo>
                    <a:pt x="45604" y="232746"/>
                  </a:lnTo>
                  <a:lnTo>
                    <a:pt x="44965" y="283341"/>
                  </a:lnTo>
                  <a:lnTo>
                    <a:pt x="45669" y="297713"/>
                  </a:lnTo>
                  <a:lnTo>
                    <a:pt x="53403" y="297751"/>
                  </a:lnTo>
                  <a:lnTo>
                    <a:pt x="53174" y="297446"/>
                  </a:lnTo>
                  <a:lnTo>
                    <a:pt x="76542" y="297357"/>
                  </a:lnTo>
                  <a:lnTo>
                    <a:pt x="84442" y="295541"/>
                  </a:lnTo>
                  <a:lnTo>
                    <a:pt x="82234" y="232294"/>
                  </a:lnTo>
                  <a:lnTo>
                    <a:pt x="82105" y="218325"/>
                  </a:lnTo>
                  <a:lnTo>
                    <a:pt x="82702" y="209994"/>
                  </a:lnTo>
                  <a:lnTo>
                    <a:pt x="83769" y="201714"/>
                  </a:lnTo>
                  <a:lnTo>
                    <a:pt x="81502" y="170338"/>
                  </a:lnTo>
                  <a:lnTo>
                    <a:pt x="81079" y="158826"/>
                  </a:lnTo>
                  <a:lnTo>
                    <a:pt x="81386" y="128542"/>
                  </a:lnTo>
                  <a:lnTo>
                    <a:pt x="81024" y="109588"/>
                  </a:lnTo>
                  <a:lnTo>
                    <a:pt x="79802" y="90586"/>
                  </a:lnTo>
                  <a:lnTo>
                    <a:pt x="77495" y="71653"/>
                  </a:lnTo>
                  <a:lnTo>
                    <a:pt x="74475" y="56462"/>
                  </a:lnTo>
                  <a:lnTo>
                    <a:pt x="66954" y="26662"/>
                  </a:lnTo>
                  <a:lnTo>
                    <a:pt x="64020" y="11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3973550" y="3200844"/>
              <a:ext cx="88265" cy="302895"/>
            </a:xfrm>
            <a:custGeom>
              <a:avLst/>
              <a:gdLst/>
              <a:ahLst/>
              <a:cxnLst/>
              <a:rect l="l" t="t" r="r" b="b"/>
              <a:pathLst>
                <a:path w="88264" h="302895">
                  <a:moveTo>
                    <a:pt x="1752" y="2044"/>
                  </a:moveTo>
                  <a:lnTo>
                    <a:pt x="1206" y="1016"/>
                  </a:lnTo>
                  <a:lnTo>
                    <a:pt x="977" y="647"/>
                  </a:lnTo>
                  <a:lnTo>
                    <a:pt x="749" y="330"/>
                  </a:lnTo>
                  <a:lnTo>
                    <a:pt x="241" y="0"/>
                  </a:lnTo>
                  <a:lnTo>
                    <a:pt x="0" y="660"/>
                  </a:lnTo>
                  <a:lnTo>
                    <a:pt x="571" y="1727"/>
                  </a:lnTo>
                  <a:lnTo>
                    <a:pt x="1752" y="2044"/>
                  </a:lnTo>
                  <a:close/>
                </a:path>
                <a:path w="88264" h="302895">
                  <a:moveTo>
                    <a:pt x="3632" y="8242"/>
                  </a:moveTo>
                  <a:lnTo>
                    <a:pt x="2425" y="7467"/>
                  </a:lnTo>
                  <a:lnTo>
                    <a:pt x="2743" y="7099"/>
                  </a:lnTo>
                  <a:lnTo>
                    <a:pt x="1320" y="6299"/>
                  </a:lnTo>
                  <a:lnTo>
                    <a:pt x="977" y="5448"/>
                  </a:lnTo>
                  <a:lnTo>
                    <a:pt x="1206" y="4673"/>
                  </a:lnTo>
                  <a:lnTo>
                    <a:pt x="1625" y="4724"/>
                  </a:lnTo>
                  <a:lnTo>
                    <a:pt x="1270" y="4470"/>
                  </a:lnTo>
                  <a:lnTo>
                    <a:pt x="1447" y="3276"/>
                  </a:lnTo>
                  <a:lnTo>
                    <a:pt x="673" y="2971"/>
                  </a:lnTo>
                  <a:lnTo>
                    <a:pt x="266" y="4356"/>
                  </a:lnTo>
                  <a:lnTo>
                    <a:pt x="647" y="5803"/>
                  </a:lnTo>
                  <a:lnTo>
                    <a:pt x="1676" y="7162"/>
                  </a:lnTo>
                  <a:lnTo>
                    <a:pt x="1549" y="7531"/>
                  </a:lnTo>
                  <a:lnTo>
                    <a:pt x="1206" y="7289"/>
                  </a:lnTo>
                  <a:lnTo>
                    <a:pt x="1003" y="7264"/>
                  </a:lnTo>
                  <a:lnTo>
                    <a:pt x="1765" y="8166"/>
                  </a:lnTo>
                  <a:lnTo>
                    <a:pt x="2921" y="9156"/>
                  </a:lnTo>
                  <a:lnTo>
                    <a:pt x="3632" y="8242"/>
                  </a:lnTo>
                  <a:close/>
                </a:path>
                <a:path w="88264" h="302895">
                  <a:moveTo>
                    <a:pt x="4076" y="12407"/>
                  </a:moveTo>
                  <a:lnTo>
                    <a:pt x="3594" y="10439"/>
                  </a:lnTo>
                  <a:lnTo>
                    <a:pt x="2654" y="10439"/>
                  </a:lnTo>
                  <a:lnTo>
                    <a:pt x="2654" y="11709"/>
                  </a:lnTo>
                  <a:lnTo>
                    <a:pt x="3530" y="11709"/>
                  </a:lnTo>
                  <a:lnTo>
                    <a:pt x="4076" y="12407"/>
                  </a:lnTo>
                  <a:close/>
                </a:path>
                <a:path w="88264" h="302895">
                  <a:moveTo>
                    <a:pt x="4178" y="10160"/>
                  </a:moveTo>
                  <a:lnTo>
                    <a:pt x="4089" y="9829"/>
                  </a:lnTo>
                  <a:lnTo>
                    <a:pt x="4013" y="9423"/>
                  </a:lnTo>
                  <a:lnTo>
                    <a:pt x="3721" y="9271"/>
                  </a:lnTo>
                  <a:lnTo>
                    <a:pt x="4178" y="10160"/>
                  </a:lnTo>
                  <a:close/>
                </a:path>
                <a:path w="88264" h="302895">
                  <a:moveTo>
                    <a:pt x="4241" y="13487"/>
                  </a:moveTo>
                  <a:lnTo>
                    <a:pt x="4127" y="12979"/>
                  </a:lnTo>
                  <a:lnTo>
                    <a:pt x="3733" y="14249"/>
                  </a:lnTo>
                  <a:lnTo>
                    <a:pt x="4241" y="13487"/>
                  </a:lnTo>
                  <a:close/>
                </a:path>
                <a:path w="88264" h="302895">
                  <a:moveTo>
                    <a:pt x="4394" y="10591"/>
                  </a:moveTo>
                  <a:lnTo>
                    <a:pt x="4178" y="10160"/>
                  </a:lnTo>
                  <a:lnTo>
                    <a:pt x="4229" y="10363"/>
                  </a:lnTo>
                  <a:lnTo>
                    <a:pt x="4292" y="10553"/>
                  </a:lnTo>
                  <a:close/>
                </a:path>
                <a:path w="88264" h="302895">
                  <a:moveTo>
                    <a:pt x="4533" y="12979"/>
                  </a:moveTo>
                  <a:lnTo>
                    <a:pt x="4076" y="12407"/>
                  </a:lnTo>
                  <a:lnTo>
                    <a:pt x="4318" y="13373"/>
                  </a:lnTo>
                  <a:lnTo>
                    <a:pt x="4533" y="12979"/>
                  </a:lnTo>
                  <a:close/>
                </a:path>
                <a:path w="88264" h="302895">
                  <a:moveTo>
                    <a:pt x="4610" y="11023"/>
                  </a:moveTo>
                  <a:lnTo>
                    <a:pt x="4533" y="10591"/>
                  </a:lnTo>
                  <a:lnTo>
                    <a:pt x="4394" y="10591"/>
                  </a:lnTo>
                  <a:lnTo>
                    <a:pt x="4610" y="11023"/>
                  </a:lnTo>
                  <a:close/>
                </a:path>
                <a:path w="88264" h="302895">
                  <a:moveTo>
                    <a:pt x="5219" y="15519"/>
                  </a:moveTo>
                  <a:lnTo>
                    <a:pt x="4533" y="14249"/>
                  </a:lnTo>
                  <a:lnTo>
                    <a:pt x="4318" y="13373"/>
                  </a:lnTo>
                  <a:lnTo>
                    <a:pt x="4737" y="15519"/>
                  </a:lnTo>
                  <a:lnTo>
                    <a:pt x="5219" y="15519"/>
                  </a:lnTo>
                  <a:close/>
                </a:path>
                <a:path w="88264" h="302895">
                  <a:moveTo>
                    <a:pt x="5715" y="19329"/>
                  </a:moveTo>
                  <a:lnTo>
                    <a:pt x="5334" y="18059"/>
                  </a:lnTo>
                  <a:lnTo>
                    <a:pt x="4762" y="18897"/>
                  </a:lnTo>
                  <a:lnTo>
                    <a:pt x="4914" y="19329"/>
                  </a:lnTo>
                  <a:lnTo>
                    <a:pt x="4457" y="19329"/>
                  </a:lnTo>
                  <a:lnTo>
                    <a:pt x="3441" y="19329"/>
                  </a:lnTo>
                  <a:lnTo>
                    <a:pt x="5029" y="20599"/>
                  </a:lnTo>
                  <a:lnTo>
                    <a:pt x="5372" y="20599"/>
                  </a:lnTo>
                  <a:lnTo>
                    <a:pt x="5715" y="19329"/>
                  </a:lnTo>
                  <a:close/>
                </a:path>
                <a:path w="88264" h="302895">
                  <a:moveTo>
                    <a:pt x="5943" y="18059"/>
                  </a:moveTo>
                  <a:lnTo>
                    <a:pt x="5295" y="16789"/>
                  </a:lnTo>
                  <a:lnTo>
                    <a:pt x="4394" y="15519"/>
                  </a:lnTo>
                  <a:lnTo>
                    <a:pt x="3733" y="14249"/>
                  </a:lnTo>
                  <a:lnTo>
                    <a:pt x="3530" y="14249"/>
                  </a:lnTo>
                  <a:lnTo>
                    <a:pt x="3060" y="12979"/>
                  </a:lnTo>
                  <a:lnTo>
                    <a:pt x="1651" y="14249"/>
                  </a:lnTo>
                  <a:lnTo>
                    <a:pt x="4457" y="18059"/>
                  </a:lnTo>
                  <a:lnTo>
                    <a:pt x="4457" y="19329"/>
                  </a:lnTo>
                  <a:lnTo>
                    <a:pt x="4762" y="18897"/>
                  </a:lnTo>
                  <a:lnTo>
                    <a:pt x="4470" y="18059"/>
                  </a:lnTo>
                  <a:lnTo>
                    <a:pt x="5334" y="18059"/>
                  </a:lnTo>
                  <a:lnTo>
                    <a:pt x="5943" y="18059"/>
                  </a:lnTo>
                  <a:close/>
                </a:path>
                <a:path w="88264" h="302895">
                  <a:moveTo>
                    <a:pt x="6388" y="19100"/>
                  </a:moveTo>
                  <a:lnTo>
                    <a:pt x="6223" y="18580"/>
                  </a:lnTo>
                  <a:lnTo>
                    <a:pt x="6083" y="18580"/>
                  </a:lnTo>
                  <a:lnTo>
                    <a:pt x="5918" y="18707"/>
                  </a:lnTo>
                  <a:lnTo>
                    <a:pt x="6159" y="18757"/>
                  </a:lnTo>
                  <a:lnTo>
                    <a:pt x="6286" y="18859"/>
                  </a:lnTo>
                  <a:lnTo>
                    <a:pt x="6388" y="19100"/>
                  </a:lnTo>
                  <a:close/>
                </a:path>
                <a:path w="88264" h="302895">
                  <a:moveTo>
                    <a:pt x="6388" y="18592"/>
                  </a:moveTo>
                  <a:lnTo>
                    <a:pt x="6273" y="18300"/>
                  </a:lnTo>
                  <a:lnTo>
                    <a:pt x="6108" y="18072"/>
                  </a:lnTo>
                  <a:lnTo>
                    <a:pt x="5943" y="17868"/>
                  </a:lnTo>
                  <a:lnTo>
                    <a:pt x="6045" y="18122"/>
                  </a:lnTo>
                  <a:lnTo>
                    <a:pt x="6223" y="18580"/>
                  </a:lnTo>
                  <a:lnTo>
                    <a:pt x="6388" y="18592"/>
                  </a:lnTo>
                  <a:close/>
                </a:path>
                <a:path w="88264" h="302895">
                  <a:moveTo>
                    <a:pt x="6477" y="38887"/>
                  </a:moveTo>
                  <a:lnTo>
                    <a:pt x="6184" y="37947"/>
                  </a:lnTo>
                  <a:lnTo>
                    <a:pt x="6083" y="41770"/>
                  </a:lnTo>
                  <a:lnTo>
                    <a:pt x="6477" y="38887"/>
                  </a:lnTo>
                  <a:close/>
                </a:path>
                <a:path w="88264" h="302895">
                  <a:moveTo>
                    <a:pt x="6591" y="19824"/>
                  </a:moveTo>
                  <a:lnTo>
                    <a:pt x="6527" y="19481"/>
                  </a:lnTo>
                  <a:lnTo>
                    <a:pt x="6477" y="19253"/>
                  </a:lnTo>
                  <a:lnTo>
                    <a:pt x="6400" y="19088"/>
                  </a:lnTo>
                  <a:lnTo>
                    <a:pt x="6464" y="19316"/>
                  </a:lnTo>
                  <a:lnTo>
                    <a:pt x="6591" y="19824"/>
                  </a:lnTo>
                  <a:close/>
                </a:path>
                <a:path w="88264" h="302895">
                  <a:moveTo>
                    <a:pt x="6959" y="38163"/>
                  </a:moveTo>
                  <a:lnTo>
                    <a:pt x="6718" y="37020"/>
                  </a:lnTo>
                  <a:lnTo>
                    <a:pt x="6604" y="37871"/>
                  </a:lnTo>
                  <a:lnTo>
                    <a:pt x="6565" y="39217"/>
                  </a:lnTo>
                  <a:lnTo>
                    <a:pt x="6959" y="38163"/>
                  </a:lnTo>
                  <a:close/>
                </a:path>
                <a:path w="88264" h="302895">
                  <a:moveTo>
                    <a:pt x="7315" y="22364"/>
                  </a:moveTo>
                  <a:lnTo>
                    <a:pt x="7124" y="22301"/>
                  </a:lnTo>
                  <a:lnTo>
                    <a:pt x="6972" y="22313"/>
                  </a:lnTo>
                  <a:lnTo>
                    <a:pt x="7315" y="22364"/>
                  </a:lnTo>
                  <a:close/>
                </a:path>
                <a:path w="88264" h="302895">
                  <a:moveTo>
                    <a:pt x="7505" y="40779"/>
                  </a:moveTo>
                  <a:lnTo>
                    <a:pt x="7061" y="37871"/>
                  </a:lnTo>
                  <a:lnTo>
                    <a:pt x="6959" y="38163"/>
                  </a:lnTo>
                  <a:lnTo>
                    <a:pt x="7505" y="40779"/>
                  </a:lnTo>
                  <a:close/>
                </a:path>
                <a:path w="88264" h="302895">
                  <a:moveTo>
                    <a:pt x="7658" y="22618"/>
                  </a:moveTo>
                  <a:lnTo>
                    <a:pt x="7569" y="22402"/>
                  </a:lnTo>
                  <a:lnTo>
                    <a:pt x="7315" y="22364"/>
                  </a:lnTo>
                  <a:lnTo>
                    <a:pt x="7658" y="22618"/>
                  </a:lnTo>
                  <a:close/>
                </a:path>
                <a:path w="88264" h="302895">
                  <a:moveTo>
                    <a:pt x="7835" y="38341"/>
                  </a:moveTo>
                  <a:lnTo>
                    <a:pt x="7213" y="37109"/>
                  </a:lnTo>
                  <a:lnTo>
                    <a:pt x="6883" y="37109"/>
                  </a:lnTo>
                  <a:lnTo>
                    <a:pt x="7835" y="38341"/>
                  </a:lnTo>
                  <a:close/>
                </a:path>
                <a:path w="88264" h="302895">
                  <a:moveTo>
                    <a:pt x="7886" y="22783"/>
                  </a:moveTo>
                  <a:lnTo>
                    <a:pt x="7658" y="22618"/>
                  </a:lnTo>
                  <a:lnTo>
                    <a:pt x="7823" y="22999"/>
                  </a:lnTo>
                  <a:lnTo>
                    <a:pt x="7886" y="22783"/>
                  </a:lnTo>
                  <a:close/>
                </a:path>
                <a:path w="88264" h="302895">
                  <a:moveTo>
                    <a:pt x="8039" y="23495"/>
                  </a:moveTo>
                  <a:lnTo>
                    <a:pt x="7823" y="22999"/>
                  </a:lnTo>
                  <a:lnTo>
                    <a:pt x="7175" y="25044"/>
                  </a:lnTo>
                  <a:lnTo>
                    <a:pt x="7874" y="25692"/>
                  </a:lnTo>
                  <a:lnTo>
                    <a:pt x="7759" y="24866"/>
                  </a:lnTo>
                  <a:lnTo>
                    <a:pt x="8039" y="23495"/>
                  </a:lnTo>
                  <a:close/>
                </a:path>
                <a:path w="88264" h="302895">
                  <a:moveTo>
                    <a:pt x="9461" y="43459"/>
                  </a:moveTo>
                  <a:lnTo>
                    <a:pt x="8445" y="42189"/>
                  </a:lnTo>
                  <a:lnTo>
                    <a:pt x="8851" y="43459"/>
                  </a:lnTo>
                  <a:lnTo>
                    <a:pt x="9461" y="43459"/>
                  </a:lnTo>
                  <a:close/>
                </a:path>
                <a:path w="88264" h="302895">
                  <a:moveTo>
                    <a:pt x="10414" y="48539"/>
                  </a:moveTo>
                  <a:lnTo>
                    <a:pt x="9448" y="47269"/>
                  </a:lnTo>
                  <a:lnTo>
                    <a:pt x="9283" y="45999"/>
                  </a:lnTo>
                  <a:lnTo>
                    <a:pt x="9194" y="48450"/>
                  </a:lnTo>
                  <a:lnTo>
                    <a:pt x="9118" y="48272"/>
                  </a:lnTo>
                  <a:lnTo>
                    <a:pt x="9296" y="49872"/>
                  </a:lnTo>
                  <a:lnTo>
                    <a:pt x="9093" y="49834"/>
                  </a:lnTo>
                  <a:lnTo>
                    <a:pt x="9677" y="50685"/>
                  </a:lnTo>
                  <a:lnTo>
                    <a:pt x="9829" y="50888"/>
                  </a:lnTo>
                  <a:lnTo>
                    <a:pt x="9753" y="49695"/>
                  </a:lnTo>
                  <a:lnTo>
                    <a:pt x="9232" y="48539"/>
                  </a:lnTo>
                  <a:lnTo>
                    <a:pt x="10414" y="48539"/>
                  </a:lnTo>
                  <a:close/>
                </a:path>
                <a:path w="88264" h="302895">
                  <a:moveTo>
                    <a:pt x="11620" y="41668"/>
                  </a:moveTo>
                  <a:lnTo>
                    <a:pt x="11544" y="40919"/>
                  </a:lnTo>
                  <a:lnTo>
                    <a:pt x="11277" y="40919"/>
                  </a:lnTo>
                  <a:lnTo>
                    <a:pt x="11620" y="41668"/>
                  </a:lnTo>
                  <a:close/>
                </a:path>
                <a:path w="88264" h="302895">
                  <a:moveTo>
                    <a:pt x="11874" y="42189"/>
                  </a:moveTo>
                  <a:lnTo>
                    <a:pt x="11620" y="41668"/>
                  </a:lnTo>
                  <a:lnTo>
                    <a:pt x="11684" y="42189"/>
                  </a:lnTo>
                  <a:lnTo>
                    <a:pt x="11874" y="42189"/>
                  </a:lnTo>
                  <a:close/>
                </a:path>
                <a:path w="88264" h="302895">
                  <a:moveTo>
                    <a:pt x="12090" y="40919"/>
                  </a:moveTo>
                  <a:lnTo>
                    <a:pt x="11417" y="39649"/>
                  </a:lnTo>
                  <a:lnTo>
                    <a:pt x="11544" y="40919"/>
                  </a:lnTo>
                  <a:lnTo>
                    <a:pt x="12090" y="40919"/>
                  </a:lnTo>
                  <a:close/>
                </a:path>
                <a:path w="88264" h="302895">
                  <a:moveTo>
                    <a:pt x="13042" y="43459"/>
                  </a:moveTo>
                  <a:lnTo>
                    <a:pt x="11607" y="42189"/>
                  </a:lnTo>
                  <a:lnTo>
                    <a:pt x="11277" y="42189"/>
                  </a:lnTo>
                  <a:lnTo>
                    <a:pt x="9613" y="39649"/>
                  </a:lnTo>
                  <a:lnTo>
                    <a:pt x="10934" y="34569"/>
                  </a:lnTo>
                  <a:lnTo>
                    <a:pt x="8623" y="30759"/>
                  </a:lnTo>
                  <a:lnTo>
                    <a:pt x="7251" y="28219"/>
                  </a:lnTo>
                  <a:lnTo>
                    <a:pt x="6121" y="28219"/>
                  </a:lnTo>
                  <a:lnTo>
                    <a:pt x="4876" y="24409"/>
                  </a:lnTo>
                  <a:lnTo>
                    <a:pt x="5080" y="23139"/>
                  </a:lnTo>
                  <a:lnTo>
                    <a:pt x="6146" y="25679"/>
                  </a:lnTo>
                  <a:lnTo>
                    <a:pt x="6159" y="23139"/>
                  </a:lnTo>
                  <a:lnTo>
                    <a:pt x="5778" y="21869"/>
                  </a:lnTo>
                  <a:lnTo>
                    <a:pt x="4838" y="21869"/>
                  </a:lnTo>
                  <a:lnTo>
                    <a:pt x="4216" y="21869"/>
                  </a:lnTo>
                  <a:lnTo>
                    <a:pt x="3644" y="21869"/>
                  </a:lnTo>
                  <a:lnTo>
                    <a:pt x="3543" y="23139"/>
                  </a:lnTo>
                  <a:lnTo>
                    <a:pt x="4559" y="23139"/>
                  </a:lnTo>
                  <a:lnTo>
                    <a:pt x="4203" y="24409"/>
                  </a:lnTo>
                  <a:lnTo>
                    <a:pt x="3975" y="24409"/>
                  </a:lnTo>
                  <a:lnTo>
                    <a:pt x="4724" y="25679"/>
                  </a:lnTo>
                  <a:lnTo>
                    <a:pt x="3860" y="25679"/>
                  </a:lnTo>
                  <a:lnTo>
                    <a:pt x="3835" y="28219"/>
                  </a:lnTo>
                  <a:lnTo>
                    <a:pt x="5892" y="29489"/>
                  </a:lnTo>
                  <a:lnTo>
                    <a:pt x="5207" y="30759"/>
                  </a:lnTo>
                  <a:lnTo>
                    <a:pt x="5067" y="30759"/>
                  </a:lnTo>
                  <a:lnTo>
                    <a:pt x="6438" y="34569"/>
                  </a:lnTo>
                  <a:lnTo>
                    <a:pt x="6083" y="30759"/>
                  </a:lnTo>
                  <a:lnTo>
                    <a:pt x="7861" y="33299"/>
                  </a:lnTo>
                  <a:lnTo>
                    <a:pt x="6083" y="35839"/>
                  </a:lnTo>
                  <a:lnTo>
                    <a:pt x="7086" y="35839"/>
                  </a:lnTo>
                  <a:lnTo>
                    <a:pt x="7277" y="37109"/>
                  </a:lnTo>
                  <a:lnTo>
                    <a:pt x="8013" y="37109"/>
                  </a:lnTo>
                  <a:lnTo>
                    <a:pt x="7874" y="38100"/>
                  </a:lnTo>
                  <a:lnTo>
                    <a:pt x="7874" y="38379"/>
                  </a:lnTo>
                  <a:lnTo>
                    <a:pt x="7645" y="39649"/>
                  </a:lnTo>
                  <a:lnTo>
                    <a:pt x="9715" y="43459"/>
                  </a:lnTo>
                  <a:lnTo>
                    <a:pt x="9461" y="43459"/>
                  </a:lnTo>
                  <a:lnTo>
                    <a:pt x="8991" y="43891"/>
                  </a:lnTo>
                  <a:lnTo>
                    <a:pt x="8851" y="43459"/>
                  </a:lnTo>
                  <a:lnTo>
                    <a:pt x="8394" y="43459"/>
                  </a:lnTo>
                  <a:lnTo>
                    <a:pt x="8801" y="44069"/>
                  </a:lnTo>
                  <a:lnTo>
                    <a:pt x="9042" y="44069"/>
                  </a:lnTo>
                  <a:lnTo>
                    <a:pt x="12649" y="44069"/>
                  </a:lnTo>
                  <a:lnTo>
                    <a:pt x="13042" y="43459"/>
                  </a:lnTo>
                  <a:close/>
                </a:path>
                <a:path w="88264" h="302895">
                  <a:moveTo>
                    <a:pt x="15595" y="55981"/>
                  </a:moveTo>
                  <a:lnTo>
                    <a:pt x="15468" y="54343"/>
                  </a:lnTo>
                  <a:lnTo>
                    <a:pt x="15494" y="55067"/>
                  </a:lnTo>
                  <a:lnTo>
                    <a:pt x="15544" y="55575"/>
                  </a:lnTo>
                  <a:lnTo>
                    <a:pt x="15595" y="55981"/>
                  </a:lnTo>
                  <a:close/>
                </a:path>
                <a:path w="88264" h="302895">
                  <a:moveTo>
                    <a:pt x="15773" y="59969"/>
                  </a:moveTo>
                  <a:lnTo>
                    <a:pt x="15468" y="60553"/>
                  </a:lnTo>
                  <a:lnTo>
                    <a:pt x="15773" y="60972"/>
                  </a:lnTo>
                  <a:lnTo>
                    <a:pt x="15773" y="59969"/>
                  </a:lnTo>
                  <a:close/>
                </a:path>
                <a:path w="88264" h="302895">
                  <a:moveTo>
                    <a:pt x="16446" y="62509"/>
                  </a:moveTo>
                  <a:lnTo>
                    <a:pt x="15976" y="61239"/>
                  </a:lnTo>
                  <a:lnTo>
                    <a:pt x="15773" y="60972"/>
                  </a:lnTo>
                  <a:lnTo>
                    <a:pt x="15773" y="62509"/>
                  </a:lnTo>
                  <a:lnTo>
                    <a:pt x="16446" y="62509"/>
                  </a:lnTo>
                  <a:close/>
                </a:path>
                <a:path w="88264" h="302895">
                  <a:moveTo>
                    <a:pt x="17373" y="83477"/>
                  </a:moveTo>
                  <a:lnTo>
                    <a:pt x="17157" y="83629"/>
                  </a:lnTo>
                  <a:lnTo>
                    <a:pt x="17297" y="83604"/>
                  </a:lnTo>
                  <a:lnTo>
                    <a:pt x="17373" y="83477"/>
                  </a:lnTo>
                  <a:close/>
                </a:path>
                <a:path w="88264" h="302895">
                  <a:moveTo>
                    <a:pt x="17754" y="80810"/>
                  </a:moveTo>
                  <a:lnTo>
                    <a:pt x="17627" y="80289"/>
                  </a:lnTo>
                  <a:lnTo>
                    <a:pt x="17741" y="81368"/>
                  </a:lnTo>
                  <a:lnTo>
                    <a:pt x="17754" y="80810"/>
                  </a:lnTo>
                  <a:close/>
                </a:path>
                <a:path w="88264" h="302895">
                  <a:moveTo>
                    <a:pt x="18135" y="65049"/>
                  </a:moveTo>
                  <a:lnTo>
                    <a:pt x="15938" y="67589"/>
                  </a:lnTo>
                  <a:lnTo>
                    <a:pt x="16065" y="65049"/>
                  </a:lnTo>
                  <a:lnTo>
                    <a:pt x="16471" y="65049"/>
                  </a:lnTo>
                  <a:lnTo>
                    <a:pt x="16027" y="63779"/>
                  </a:lnTo>
                  <a:lnTo>
                    <a:pt x="15303" y="62509"/>
                  </a:lnTo>
                  <a:lnTo>
                    <a:pt x="15100" y="61239"/>
                  </a:lnTo>
                  <a:lnTo>
                    <a:pt x="15468" y="60553"/>
                  </a:lnTo>
                  <a:lnTo>
                    <a:pt x="14097" y="58699"/>
                  </a:lnTo>
                  <a:lnTo>
                    <a:pt x="14478" y="57429"/>
                  </a:lnTo>
                  <a:lnTo>
                    <a:pt x="14897" y="58699"/>
                  </a:lnTo>
                  <a:lnTo>
                    <a:pt x="15176" y="58699"/>
                  </a:lnTo>
                  <a:lnTo>
                    <a:pt x="15570" y="59969"/>
                  </a:lnTo>
                  <a:lnTo>
                    <a:pt x="16090" y="57429"/>
                  </a:lnTo>
                  <a:lnTo>
                    <a:pt x="15773" y="57429"/>
                  </a:lnTo>
                  <a:lnTo>
                    <a:pt x="15595" y="56184"/>
                  </a:lnTo>
                  <a:lnTo>
                    <a:pt x="15417" y="54889"/>
                  </a:lnTo>
                  <a:lnTo>
                    <a:pt x="15227" y="53619"/>
                  </a:lnTo>
                  <a:lnTo>
                    <a:pt x="15189" y="54889"/>
                  </a:lnTo>
                  <a:lnTo>
                    <a:pt x="12534" y="52349"/>
                  </a:lnTo>
                  <a:lnTo>
                    <a:pt x="13335" y="50330"/>
                  </a:lnTo>
                  <a:lnTo>
                    <a:pt x="13436" y="49809"/>
                  </a:lnTo>
                  <a:lnTo>
                    <a:pt x="12153" y="48539"/>
                  </a:lnTo>
                  <a:lnTo>
                    <a:pt x="12357" y="48539"/>
                  </a:lnTo>
                  <a:lnTo>
                    <a:pt x="13436" y="49809"/>
                  </a:lnTo>
                  <a:lnTo>
                    <a:pt x="12407" y="48539"/>
                  </a:lnTo>
                  <a:lnTo>
                    <a:pt x="13106" y="48539"/>
                  </a:lnTo>
                  <a:lnTo>
                    <a:pt x="13106" y="47409"/>
                  </a:lnTo>
                  <a:lnTo>
                    <a:pt x="13512" y="47421"/>
                  </a:lnTo>
                  <a:lnTo>
                    <a:pt x="13347" y="47409"/>
                  </a:lnTo>
                  <a:lnTo>
                    <a:pt x="13220" y="47383"/>
                  </a:lnTo>
                  <a:lnTo>
                    <a:pt x="13004" y="45999"/>
                  </a:lnTo>
                  <a:lnTo>
                    <a:pt x="13373" y="45999"/>
                  </a:lnTo>
                  <a:lnTo>
                    <a:pt x="12204" y="44729"/>
                  </a:lnTo>
                  <a:lnTo>
                    <a:pt x="9271" y="44729"/>
                  </a:lnTo>
                  <a:lnTo>
                    <a:pt x="8077" y="44729"/>
                  </a:lnTo>
                  <a:lnTo>
                    <a:pt x="10528" y="45999"/>
                  </a:lnTo>
                  <a:lnTo>
                    <a:pt x="10414" y="48539"/>
                  </a:lnTo>
                  <a:lnTo>
                    <a:pt x="10871" y="48539"/>
                  </a:lnTo>
                  <a:lnTo>
                    <a:pt x="10020" y="51079"/>
                  </a:lnTo>
                  <a:lnTo>
                    <a:pt x="10604" y="52184"/>
                  </a:lnTo>
                  <a:lnTo>
                    <a:pt x="10363" y="52298"/>
                  </a:lnTo>
                  <a:lnTo>
                    <a:pt x="10160" y="52501"/>
                  </a:lnTo>
                  <a:lnTo>
                    <a:pt x="10248" y="52920"/>
                  </a:lnTo>
                  <a:lnTo>
                    <a:pt x="11125" y="52806"/>
                  </a:lnTo>
                  <a:lnTo>
                    <a:pt x="11531" y="52844"/>
                  </a:lnTo>
                  <a:lnTo>
                    <a:pt x="11112" y="52730"/>
                  </a:lnTo>
                  <a:lnTo>
                    <a:pt x="10858" y="52476"/>
                  </a:lnTo>
                  <a:lnTo>
                    <a:pt x="10782" y="52349"/>
                  </a:lnTo>
                  <a:lnTo>
                    <a:pt x="11798" y="52349"/>
                  </a:lnTo>
                  <a:lnTo>
                    <a:pt x="12115" y="56184"/>
                  </a:lnTo>
                  <a:lnTo>
                    <a:pt x="13106" y="58699"/>
                  </a:lnTo>
                  <a:lnTo>
                    <a:pt x="12725" y="58699"/>
                  </a:lnTo>
                  <a:lnTo>
                    <a:pt x="13728" y="63779"/>
                  </a:lnTo>
                  <a:lnTo>
                    <a:pt x="13868" y="65049"/>
                  </a:lnTo>
                  <a:lnTo>
                    <a:pt x="13665" y="65049"/>
                  </a:lnTo>
                  <a:lnTo>
                    <a:pt x="14884" y="66319"/>
                  </a:lnTo>
                  <a:lnTo>
                    <a:pt x="15227" y="68859"/>
                  </a:lnTo>
                  <a:lnTo>
                    <a:pt x="16776" y="68859"/>
                  </a:lnTo>
                  <a:lnTo>
                    <a:pt x="17653" y="70129"/>
                  </a:lnTo>
                  <a:lnTo>
                    <a:pt x="17894" y="68859"/>
                  </a:lnTo>
                  <a:lnTo>
                    <a:pt x="18097" y="67589"/>
                  </a:lnTo>
                  <a:lnTo>
                    <a:pt x="17411" y="67589"/>
                  </a:lnTo>
                  <a:lnTo>
                    <a:pt x="18135" y="65049"/>
                  </a:lnTo>
                  <a:close/>
                </a:path>
                <a:path w="88264" h="302895">
                  <a:moveTo>
                    <a:pt x="18237" y="66687"/>
                  </a:moveTo>
                  <a:lnTo>
                    <a:pt x="18135" y="66878"/>
                  </a:lnTo>
                  <a:lnTo>
                    <a:pt x="18097" y="67081"/>
                  </a:lnTo>
                  <a:lnTo>
                    <a:pt x="18211" y="66890"/>
                  </a:lnTo>
                  <a:lnTo>
                    <a:pt x="18237" y="66687"/>
                  </a:lnTo>
                  <a:close/>
                </a:path>
                <a:path w="88264" h="302895">
                  <a:moveTo>
                    <a:pt x="19672" y="79019"/>
                  </a:moveTo>
                  <a:lnTo>
                    <a:pt x="18859" y="77228"/>
                  </a:lnTo>
                  <a:lnTo>
                    <a:pt x="18618" y="79019"/>
                  </a:lnTo>
                  <a:lnTo>
                    <a:pt x="19456" y="79717"/>
                  </a:lnTo>
                  <a:lnTo>
                    <a:pt x="19672" y="79019"/>
                  </a:lnTo>
                  <a:close/>
                </a:path>
                <a:path w="88264" h="302895">
                  <a:moveTo>
                    <a:pt x="20053" y="73939"/>
                  </a:moveTo>
                  <a:lnTo>
                    <a:pt x="18770" y="70129"/>
                  </a:lnTo>
                  <a:lnTo>
                    <a:pt x="18465" y="70129"/>
                  </a:lnTo>
                  <a:lnTo>
                    <a:pt x="18122" y="71399"/>
                  </a:lnTo>
                  <a:lnTo>
                    <a:pt x="17589" y="71399"/>
                  </a:lnTo>
                  <a:lnTo>
                    <a:pt x="17005" y="70129"/>
                  </a:lnTo>
                  <a:lnTo>
                    <a:pt x="15836" y="70129"/>
                  </a:lnTo>
                  <a:lnTo>
                    <a:pt x="14833" y="70129"/>
                  </a:lnTo>
                  <a:lnTo>
                    <a:pt x="14681" y="69938"/>
                  </a:lnTo>
                  <a:lnTo>
                    <a:pt x="14554" y="69862"/>
                  </a:lnTo>
                  <a:lnTo>
                    <a:pt x="14389" y="69786"/>
                  </a:lnTo>
                  <a:lnTo>
                    <a:pt x="14211" y="69672"/>
                  </a:lnTo>
                  <a:lnTo>
                    <a:pt x="14782" y="70383"/>
                  </a:lnTo>
                  <a:lnTo>
                    <a:pt x="15138" y="71399"/>
                  </a:lnTo>
                  <a:lnTo>
                    <a:pt x="15443" y="71399"/>
                  </a:lnTo>
                  <a:lnTo>
                    <a:pt x="15798" y="72669"/>
                  </a:lnTo>
                  <a:lnTo>
                    <a:pt x="14884" y="72669"/>
                  </a:lnTo>
                  <a:lnTo>
                    <a:pt x="15405" y="73939"/>
                  </a:lnTo>
                  <a:lnTo>
                    <a:pt x="16802" y="76479"/>
                  </a:lnTo>
                  <a:lnTo>
                    <a:pt x="16852" y="79019"/>
                  </a:lnTo>
                  <a:lnTo>
                    <a:pt x="17665" y="79019"/>
                  </a:lnTo>
                  <a:lnTo>
                    <a:pt x="18529" y="76479"/>
                  </a:lnTo>
                  <a:lnTo>
                    <a:pt x="18859" y="77228"/>
                  </a:lnTo>
                  <a:lnTo>
                    <a:pt x="18961" y="76479"/>
                  </a:lnTo>
                  <a:lnTo>
                    <a:pt x="19494" y="72669"/>
                  </a:lnTo>
                  <a:lnTo>
                    <a:pt x="19621" y="73939"/>
                  </a:lnTo>
                  <a:lnTo>
                    <a:pt x="20053" y="73939"/>
                  </a:lnTo>
                  <a:close/>
                </a:path>
                <a:path w="88264" h="302895">
                  <a:moveTo>
                    <a:pt x="21196" y="95529"/>
                  </a:moveTo>
                  <a:lnTo>
                    <a:pt x="20904" y="94716"/>
                  </a:lnTo>
                  <a:lnTo>
                    <a:pt x="20802" y="93992"/>
                  </a:lnTo>
                  <a:lnTo>
                    <a:pt x="20853" y="95504"/>
                  </a:lnTo>
                  <a:lnTo>
                    <a:pt x="21196" y="95529"/>
                  </a:lnTo>
                  <a:close/>
                </a:path>
                <a:path w="88264" h="302895">
                  <a:moveTo>
                    <a:pt x="23241" y="82829"/>
                  </a:moveTo>
                  <a:lnTo>
                    <a:pt x="19456" y="79717"/>
                  </a:lnTo>
                  <a:lnTo>
                    <a:pt x="19291" y="80289"/>
                  </a:lnTo>
                  <a:lnTo>
                    <a:pt x="18796" y="80289"/>
                  </a:lnTo>
                  <a:lnTo>
                    <a:pt x="18364" y="79019"/>
                  </a:lnTo>
                  <a:lnTo>
                    <a:pt x="18592" y="80289"/>
                  </a:lnTo>
                  <a:lnTo>
                    <a:pt x="18656" y="81559"/>
                  </a:lnTo>
                  <a:lnTo>
                    <a:pt x="18059" y="81559"/>
                  </a:lnTo>
                  <a:lnTo>
                    <a:pt x="18402" y="82829"/>
                  </a:lnTo>
                  <a:lnTo>
                    <a:pt x="17894" y="81559"/>
                  </a:lnTo>
                  <a:lnTo>
                    <a:pt x="17881" y="81330"/>
                  </a:lnTo>
                  <a:lnTo>
                    <a:pt x="18503" y="80289"/>
                  </a:lnTo>
                  <a:lnTo>
                    <a:pt x="17767" y="80289"/>
                  </a:lnTo>
                  <a:lnTo>
                    <a:pt x="17754" y="80810"/>
                  </a:lnTo>
                  <a:lnTo>
                    <a:pt x="17754" y="81534"/>
                  </a:lnTo>
                  <a:lnTo>
                    <a:pt x="17729" y="84099"/>
                  </a:lnTo>
                  <a:lnTo>
                    <a:pt x="18173" y="84099"/>
                  </a:lnTo>
                  <a:lnTo>
                    <a:pt x="18440" y="85369"/>
                  </a:lnTo>
                  <a:lnTo>
                    <a:pt x="22809" y="85369"/>
                  </a:lnTo>
                  <a:lnTo>
                    <a:pt x="23241" y="82829"/>
                  </a:lnTo>
                  <a:close/>
                </a:path>
                <a:path w="88264" h="302895">
                  <a:moveTo>
                    <a:pt x="24930" y="114490"/>
                  </a:moveTo>
                  <a:lnTo>
                    <a:pt x="24815" y="113334"/>
                  </a:lnTo>
                  <a:lnTo>
                    <a:pt x="24523" y="113347"/>
                  </a:lnTo>
                  <a:lnTo>
                    <a:pt x="24930" y="114490"/>
                  </a:lnTo>
                  <a:close/>
                </a:path>
                <a:path w="88264" h="302895">
                  <a:moveTo>
                    <a:pt x="28130" y="134188"/>
                  </a:moveTo>
                  <a:lnTo>
                    <a:pt x="27787" y="132778"/>
                  </a:lnTo>
                  <a:lnTo>
                    <a:pt x="27609" y="132295"/>
                  </a:lnTo>
                  <a:lnTo>
                    <a:pt x="28130" y="134188"/>
                  </a:lnTo>
                  <a:close/>
                </a:path>
                <a:path w="88264" h="302895">
                  <a:moveTo>
                    <a:pt x="29248" y="151409"/>
                  </a:moveTo>
                  <a:lnTo>
                    <a:pt x="28651" y="151409"/>
                  </a:lnTo>
                  <a:lnTo>
                    <a:pt x="29121" y="152539"/>
                  </a:lnTo>
                  <a:lnTo>
                    <a:pt x="29248" y="151409"/>
                  </a:lnTo>
                  <a:close/>
                </a:path>
                <a:path w="88264" h="302895">
                  <a:moveTo>
                    <a:pt x="29349" y="134391"/>
                  </a:moveTo>
                  <a:lnTo>
                    <a:pt x="28803" y="133629"/>
                  </a:lnTo>
                  <a:lnTo>
                    <a:pt x="29019" y="135102"/>
                  </a:lnTo>
                  <a:lnTo>
                    <a:pt x="29349" y="134391"/>
                  </a:lnTo>
                  <a:close/>
                </a:path>
                <a:path w="88264" h="302895">
                  <a:moveTo>
                    <a:pt x="29387" y="137439"/>
                  </a:moveTo>
                  <a:lnTo>
                    <a:pt x="29019" y="135102"/>
                  </a:lnTo>
                  <a:lnTo>
                    <a:pt x="28536" y="136169"/>
                  </a:lnTo>
                  <a:lnTo>
                    <a:pt x="29387" y="137439"/>
                  </a:lnTo>
                  <a:close/>
                </a:path>
                <a:path w="88264" h="302895">
                  <a:moveTo>
                    <a:pt x="29959" y="147751"/>
                  </a:moveTo>
                  <a:lnTo>
                    <a:pt x="29908" y="147307"/>
                  </a:lnTo>
                  <a:lnTo>
                    <a:pt x="29794" y="147154"/>
                  </a:lnTo>
                  <a:lnTo>
                    <a:pt x="29794" y="147523"/>
                  </a:lnTo>
                  <a:lnTo>
                    <a:pt x="29870" y="147853"/>
                  </a:lnTo>
                  <a:close/>
                </a:path>
                <a:path w="88264" h="302895">
                  <a:moveTo>
                    <a:pt x="32346" y="123342"/>
                  </a:moveTo>
                  <a:lnTo>
                    <a:pt x="31699" y="123037"/>
                  </a:lnTo>
                  <a:lnTo>
                    <a:pt x="32181" y="122199"/>
                  </a:lnTo>
                  <a:lnTo>
                    <a:pt x="31508" y="120002"/>
                  </a:lnTo>
                  <a:lnTo>
                    <a:pt x="31457" y="123469"/>
                  </a:lnTo>
                  <a:lnTo>
                    <a:pt x="31610" y="123202"/>
                  </a:lnTo>
                  <a:lnTo>
                    <a:pt x="32105" y="124612"/>
                  </a:lnTo>
                  <a:lnTo>
                    <a:pt x="32346" y="123342"/>
                  </a:lnTo>
                  <a:close/>
                </a:path>
                <a:path w="88264" h="302895">
                  <a:moveTo>
                    <a:pt x="33655" y="175539"/>
                  </a:moveTo>
                  <a:lnTo>
                    <a:pt x="33553" y="174269"/>
                  </a:lnTo>
                  <a:lnTo>
                    <a:pt x="33121" y="174269"/>
                  </a:lnTo>
                  <a:lnTo>
                    <a:pt x="33261" y="174701"/>
                  </a:lnTo>
                  <a:lnTo>
                    <a:pt x="33185" y="174574"/>
                  </a:lnTo>
                  <a:lnTo>
                    <a:pt x="33312" y="174815"/>
                  </a:lnTo>
                  <a:lnTo>
                    <a:pt x="33578" y="175539"/>
                  </a:lnTo>
                  <a:close/>
                </a:path>
                <a:path w="88264" h="302895">
                  <a:moveTo>
                    <a:pt x="33782" y="145249"/>
                  </a:moveTo>
                  <a:lnTo>
                    <a:pt x="33756" y="144678"/>
                  </a:lnTo>
                  <a:lnTo>
                    <a:pt x="33629" y="144119"/>
                  </a:lnTo>
                  <a:lnTo>
                    <a:pt x="33705" y="143370"/>
                  </a:lnTo>
                  <a:lnTo>
                    <a:pt x="33731" y="142786"/>
                  </a:lnTo>
                  <a:lnTo>
                    <a:pt x="33235" y="142748"/>
                  </a:lnTo>
                  <a:lnTo>
                    <a:pt x="33388" y="143205"/>
                  </a:lnTo>
                  <a:lnTo>
                    <a:pt x="33540" y="143649"/>
                  </a:lnTo>
                  <a:lnTo>
                    <a:pt x="33616" y="144119"/>
                  </a:lnTo>
                  <a:lnTo>
                    <a:pt x="33578" y="144691"/>
                  </a:lnTo>
                  <a:lnTo>
                    <a:pt x="33489" y="145376"/>
                  </a:lnTo>
                  <a:lnTo>
                    <a:pt x="33616" y="145948"/>
                  </a:lnTo>
                  <a:lnTo>
                    <a:pt x="33782" y="145249"/>
                  </a:lnTo>
                  <a:close/>
                </a:path>
                <a:path w="88264" h="302895">
                  <a:moveTo>
                    <a:pt x="34925" y="179616"/>
                  </a:moveTo>
                  <a:lnTo>
                    <a:pt x="34709" y="179349"/>
                  </a:lnTo>
                  <a:lnTo>
                    <a:pt x="34861" y="180009"/>
                  </a:lnTo>
                  <a:lnTo>
                    <a:pt x="34925" y="179616"/>
                  </a:lnTo>
                  <a:close/>
                </a:path>
                <a:path w="88264" h="302895">
                  <a:moveTo>
                    <a:pt x="35013" y="180619"/>
                  </a:moveTo>
                  <a:lnTo>
                    <a:pt x="34861" y="180009"/>
                  </a:lnTo>
                  <a:lnTo>
                    <a:pt x="34772" y="180619"/>
                  </a:lnTo>
                  <a:lnTo>
                    <a:pt x="35013" y="180619"/>
                  </a:lnTo>
                  <a:close/>
                </a:path>
                <a:path w="88264" h="302895">
                  <a:moveTo>
                    <a:pt x="37553" y="184454"/>
                  </a:moveTo>
                  <a:lnTo>
                    <a:pt x="37528" y="184226"/>
                  </a:lnTo>
                  <a:lnTo>
                    <a:pt x="37490" y="184023"/>
                  </a:lnTo>
                  <a:lnTo>
                    <a:pt x="37541" y="184746"/>
                  </a:lnTo>
                  <a:lnTo>
                    <a:pt x="37553" y="184454"/>
                  </a:lnTo>
                  <a:close/>
                </a:path>
                <a:path w="88264" h="302895">
                  <a:moveTo>
                    <a:pt x="38252" y="167919"/>
                  </a:moveTo>
                  <a:lnTo>
                    <a:pt x="38074" y="166649"/>
                  </a:lnTo>
                  <a:lnTo>
                    <a:pt x="37884" y="166649"/>
                  </a:lnTo>
                  <a:lnTo>
                    <a:pt x="38252" y="167919"/>
                  </a:lnTo>
                  <a:close/>
                </a:path>
                <a:path w="88264" h="302895">
                  <a:moveTo>
                    <a:pt x="39344" y="170954"/>
                  </a:moveTo>
                  <a:lnTo>
                    <a:pt x="39243" y="170459"/>
                  </a:lnTo>
                  <a:lnTo>
                    <a:pt x="38976" y="170459"/>
                  </a:lnTo>
                  <a:lnTo>
                    <a:pt x="39344" y="170954"/>
                  </a:lnTo>
                  <a:close/>
                </a:path>
                <a:path w="88264" h="302895">
                  <a:moveTo>
                    <a:pt x="39382" y="198399"/>
                  </a:moveTo>
                  <a:lnTo>
                    <a:pt x="38392" y="194589"/>
                  </a:lnTo>
                  <a:lnTo>
                    <a:pt x="37147" y="194589"/>
                  </a:lnTo>
                  <a:lnTo>
                    <a:pt x="38011" y="197129"/>
                  </a:lnTo>
                  <a:lnTo>
                    <a:pt x="38468" y="197129"/>
                  </a:lnTo>
                  <a:lnTo>
                    <a:pt x="39382" y="198399"/>
                  </a:lnTo>
                  <a:close/>
                </a:path>
                <a:path w="88264" h="302895">
                  <a:moveTo>
                    <a:pt x="39662" y="194398"/>
                  </a:moveTo>
                  <a:lnTo>
                    <a:pt x="39573" y="194589"/>
                  </a:lnTo>
                  <a:lnTo>
                    <a:pt x="39662" y="194398"/>
                  </a:lnTo>
                  <a:close/>
                </a:path>
                <a:path w="88264" h="302895">
                  <a:moveTo>
                    <a:pt x="39928" y="171729"/>
                  </a:moveTo>
                  <a:lnTo>
                    <a:pt x="39344" y="170954"/>
                  </a:lnTo>
                  <a:lnTo>
                    <a:pt x="39509" y="171729"/>
                  </a:lnTo>
                  <a:lnTo>
                    <a:pt x="39928" y="171729"/>
                  </a:lnTo>
                  <a:close/>
                </a:path>
                <a:path w="88264" h="302895">
                  <a:moveTo>
                    <a:pt x="40271" y="212852"/>
                  </a:moveTo>
                  <a:lnTo>
                    <a:pt x="40093" y="212966"/>
                  </a:lnTo>
                  <a:lnTo>
                    <a:pt x="39941" y="213296"/>
                  </a:lnTo>
                  <a:lnTo>
                    <a:pt x="40081" y="213194"/>
                  </a:lnTo>
                  <a:lnTo>
                    <a:pt x="40182" y="213029"/>
                  </a:lnTo>
                  <a:lnTo>
                    <a:pt x="40271" y="212852"/>
                  </a:lnTo>
                  <a:close/>
                </a:path>
                <a:path w="88264" h="302895">
                  <a:moveTo>
                    <a:pt x="41643" y="280949"/>
                  </a:moveTo>
                  <a:lnTo>
                    <a:pt x="41617" y="278409"/>
                  </a:lnTo>
                  <a:lnTo>
                    <a:pt x="40500" y="279679"/>
                  </a:lnTo>
                  <a:lnTo>
                    <a:pt x="41643" y="280949"/>
                  </a:lnTo>
                  <a:close/>
                </a:path>
                <a:path w="88264" h="302895">
                  <a:moveTo>
                    <a:pt x="41859" y="289394"/>
                  </a:moveTo>
                  <a:lnTo>
                    <a:pt x="41744" y="288848"/>
                  </a:lnTo>
                  <a:lnTo>
                    <a:pt x="41262" y="289382"/>
                  </a:lnTo>
                  <a:lnTo>
                    <a:pt x="40982" y="290753"/>
                  </a:lnTo>
                  <a:lnTo>
                    <a:pt x="41490" y="291566"/>
                  </a:lnTo>
                  <a:lnTo>
                    <a:pt x="41516" y="290474"/>
                  </a:lnTo>
                  <a:lnTo>
                    <a:pt x="41859" y="289394"/>
                  </a:lnTo>
                  <a:close/>
                </a:path>
                <a:path w="88264" h="302895">
                  <a:moveTo>
                    <a:pt x="42164" y="243751"/>
                  </a:moveTo>
                  <a:lnTo>
                    <a:pt x="42125" y="243243"/>
                  </a:lnTo>
                  <a:lnTo>
                    <a:pt x="41986" y="244043"/>
                  </a:lnTo>
                  <a:lnTo>
                    <a:pt x="42100" y="243840"/>
                  </a:lnTo>
                  <a:close/>
                </a:path>
                <a:path w="88264" h="302895">
                  <a:moveTo>
                    <a:pt x="42252" y="240842"/>
                  </a:moveTo>
                  <a:lnTo>
                    <a:pt x="42087" y="240030"/>
                  </a:lnTo>
                  <a:lnTo>
                    <a:pt x="41008" y="239852"/>
                  </a:lnTo>
                  <a:lnTo>
                    <a:pt x="41275" y="241198"/>
                  </a:lnTo>
                  <a:lnTo>
                    <a:pt x="42252" y="240842"/>
                  </a:lnTo>
                  <a:close/>
                </a:path>
                <a:path w="88264" h="302895">
                  <a:moveTo>
                    <a:pt x="42506" y="181889"/>
                  </a:moveTo>
                  <a:close/>
                </a:path>
                <a:path w="88264" h="302895">
                  <a:moveTo>
                    <a:pt x="42595" y="276428"/>
                  </a:moveTo>
                  <a:lnTo>
                    <a:pt x="42265" y="275869"/>
                  </a:lnTo>
                  <a:lnTo>
                    <a:pt x="41833" y="275869"/>
                  </a:lnTo>
                  <a:lnTo>
                    <a:pt x="41935" y="277139"/>
                  </a:lnTo>
                  <a:lnTo>
                    <a:pt x="42595" y="276428"/>
                  </a:lnTo>
                  <a:close/>
                </a:path>
                <a:path w="88264" h="302895">
                  <a:moveTo>
                    <a:pt x="42760" y="181889"/>
                  </a:moveTo>
                  <a:lnTo>
                    <a:pt x="42748" y="180619"/>
                  </a:lnTo>
                  <a:lnTo>
                    <a:pt x="42151" y="180619"/>
                  </a:lnTo>
                  <a:lnTo>
                    <a:pt x="42506" y="181889"/>
                  </a:lnTo>
                  <a:lnTo>
                    <a:pt x="42760" y="181889"/>
                  </a:lnTo>
                  <a:close/>
                </a:path>
                <a:path w="88264" h="302895">
                  <a:moveTo>
                    <a:pt x="43002" y="183146"/>
                  </a:moveTo>
                  <a:lnTo>
                    <a:pt x="42799" y="181889"/>
                  </a:lnTo>
                  <a:lnTo>
                    <a:pt x="43002" y="183146"/>
                  </a:lnTo>
                  <a:close/>
                </a:path>
                <a:path w="88264" h="302895">
                  <a:moveTo>
                    <a:pt x="43040" y="277139"/>
                  </a:moveTo>
                  <a:lnTo>
                    <a:pt x="42926" y="276072"/>
                  </a:lnTo>
                  <a:lnTo>
                    <a:pt x="42595" y="276428"/>
                  </a:lnTo>
                  <a:lnTo>
                    <a:pt x="43040" y="277139"/>
                  </a:lnTo>
                  <a:close/>
                </a:path>
                <a:path w="88264" h="302895">
                  <a:moveTo>
                    <a:pt x="43281" y="301802"/>
                  </a:moveTo>
                  <a:lnTo>
                    <a:pt x="42799" y="302539"/>
                  </a:lnTo>
                  <a:lnTo>
                    <a:pt x="43103" y="302539"/>
                  </a:lnTo>
                  <a:lnTo>
                    <a:pt x="43281" y="301802"/>
                  </a:lnTo>
                  <a:close/>
                </a:path>
                <a:path w="88264" h="302895">
                  <a:moveTo>
                    <a:pt x="43459" y="183222"/>
                  </a:moveTo>
                  <a:lnTo>
                    <a:pt x="43268" y="182702"/>
                  </a:lnTo>
                  <a:lnTo>
                    <a:pt x="43002" y="182156"/>
                  </a:lnTo>
                  <a:lnTo>
                    <a:pt x="43116" y="182486"/>
                  </a:lnTo>
                  <a:lnTo>
                    <a:pt x="43459" y="183222"/>
                  </a:lnTo>
                  <a:close/>
                </a:path>
                <a:path w="88264" h="302895">
                  <a:moveTo>
                    <a:pt x="43586" y="184429"/>
                  </a:moveTo>
                  <a:lnTo>
                    <a:pt x="43002" y="183159"/>
                  </a:lnTo>
                  <a:lnTo>
                    <a:pt x="42456" y="181991"/>
                  </a:lnTo>
                  <a:lnTo>
                    <a:pt x="41948" y="183159"/>
                  </a:lnTo>
                  <a:lnTo>
                    <a:pt x="39865" y="179349"/>
                  </a:lnTo>
                  <a:lnTo>
                    <a:pt x="41465" y="179349"/>
                  </a:lnTo>
                  <a:lnTo>
                    <a:pt x="39395" y="175539"/>
                  </a:lnTo>
                  <a:lnTo>
                    <a:pt x="38709" y="174269"/>
                  </a:lnTo>
                  <a:lnTo>
                    <a:pt x="41490" y="176809"/>
                  </a:lnTo>
                  <a:lnTo>
                    <a:pt x="41236" y="175539"/>
                  </a:lnTo>
                  <a:lnTo>
                    <a:pt x="40398" y="175539"/>
                  </a:lnTo>
                  <a:lnTo>
                    <a:pt x="40297" y="174269"/>
                  </a:lnTo>
                  <a:lnTo>
                    <a:pt x="40462" y="174269"/>
                  </a:lnTo>
                  <a:lnTo>
                    <a:pt x="41148" y="175539"/>
                  </a:lnTo>
                  <a:lnTo>
                    <a:pt x="40767" y="174269"/>
                  </a:lnTo>
                  <a:lnTo>
                    <a:pt x="40386" y="172999"/>
                  </a:lnTo>
                  <a:lnTo>
                    <a:pt x="40017" y="171729"/>
                  </a:lnTo>
                  <a:lnTo>
                    <a:pt x="39649" y="172999"/>
                  </a:lnTo>
                  <a:lnTo>
                    <a:pt x="38963" y="170459"/>
                  </a:lnTo>
                  <a:lnTo>
                    <a:pt x="38036" y="169189"/>
                  </a:lnTo>
                  <a:lnTo>
                    <a:pt x="37706" y="166649"/>
                  </a:lnTo>
                  <a:lnTo>
                    <a:pt x="37884" y="166649"/>
                  </a:lnTo>
                  <a:lnTo>
                    <a:pt x="37515" y="165379"/>
                  </a:lnTo>
                  <a:lnTo>
                    <a:pt x="37160" y="164109"/>
                  </a:lnTo>
                  <a:lnTo>
                    <a:pt x="36080" y="162839"/>
                  </a:lnTo>
                  <a:lnTo>
                    <a:pt x="35001" y="161569"/>
                  </a:lnTo>
                  <a:lnTo>
                    <a:pt x="34836" y="159029"/>
                  </a:lnTo>
                  <a:lnTo>
                    <a:pt x="34759" y="157759"/>
                  </a:lnTo>
                  <a:lnTo>
                    <a:pt x="36283" y="157759"/>
                  </a:lnTo>
                  <a:lnTo>
                    <a:pt x="35585" y="156489"/>
                  </a:lnTo>
                  <a:lnTo>
                    <a:pt x="34899" y="155219"/>
                  </a:lnTo>
                  <a:lnTo>
                    <a:pt x="36017" y="155219"/>
                  </a:lnTo>
                  <a:lnTo>
                    <a:pt x="35674" y="153949"/>
                  </a:lnTo>
                  <a:lnTo>
                    <a:pt x="35331" y="152679"/>
                  </a:lnTo>
                  <a:lnTo>
                    <a:pt x="34925" y="153949"/>
                  </a:lnTo>
                  <a:lnTo>
                    <a:pt x="34658" y="152679"/>
                  </a:lnTo>
                  <a:lnTo>
                    <a:pt x="33616" y="150139"/>
                  </a:lnTo>
                  <a:lnTo>
                    <a:pt x="33909" y="148869"/>
                  </a:lnTo>
                  <a:lnTo>
                    <a:pt x="34467" y="150139"/>
                  </a:lnTo>
                  <a:lnTo>
                    <a:pt x="34353" y="148869"/>
                  </a:lnTo>
                  <a:lnTo>
                    <a:pt x="34124" y="147599"/>
                  </a:lnTo>
                  <a:lnTo>
                    <a:pt x="34086" y="146329"/>
                  </a:lnTo>
                  <a:lnTo>
                    <a:pt x="33921" y="147599"/>
                  </a:lnTo>
                  <a:lnTo>
                    <a:pt x="33731" y="148869"/>
                  </a:lnTo>
                  <a:lnTo>
                    <a:pt x="33032" y="146329"/>
                  </a:lnTo>
                  <a:lnTo>
                    <a:pt x="32207" y="148869"/>
                  </a:lnTo>
                  <a:lnTo>
                    <a:pt x="32524" y="146329"/>
                  </a:lnTo>
                  <a:lnTo>
                    <a:pt x="32550" y="145059"/>
                  </a:lnTo>
                  <a:lnTo>
                    <a:pt x="33235" y="143789"/>
                  </a:lnTo>
                  <a:lnTo>
                    <a:pt x="32905" y="142519"/>
                  </a:lnTo>
                  <a:lnTo>
                    <a:pt x="32512" y="141249"/>
                  </a:lnTo>
                  <a:lnTo>
                    <a:pt x="32715" y="139979"/>
                  </a:lnTo>
                  <a:lnTo>
                    <a:pt x="34239" y="139979"/>
                  </a:lnTo>
                  <a:lnTo>
                    <a:pt x="33274" y="138709"/>
                  </a:lnTo>
                  <a:lnTo>
                    <a:pt x="33655" y="134899"/>
                  </a:lnTo>
                  <a:lnTo>
                    <a:pt x="32448" y="133629"/>
                  </a:lnTo>
                  <a:lnTo>
                    <a:pt x="32702" y="132359"/>
                  </a:lnTo>
                  <a:lnTo>
                    <a:pt x="33299" y="132359"/>
                  </a:lnTo>
                  <a:lnTo>
                    <a:pt x="33020" y="129819"/>
                  </a:lnTo>
                  <a:lnTo>
                    <a:pt x="32004" y="133629"/>
                  </a:lnTo>
                  <a:lnTo>
                    <a:pt x="32105" y="129819"/>
                  </a:lnTo>
                  <a:lnTo>
                    <a:pt x="32308" y="129819"/>
                  </a:lnTo>
                  <a:lnTo>
                    <a:pt x="32512" y="131089"/>
                  </a:lnTo>
                  <a:lnTo>
                    <a:pt x="32448" y="129819"/>
                  </a:lnTo>
                  <a:lnTo>
                    <a:pt x="32334" y="127279"/>
                  </a:lnTo>
                  <a:lnTo>
                    <a:pt x="30886" y="124739"/>
                  </a:lnTo>
                  <a:lnTo>
                    <a:pt x="30683" y="122199"/>
                  </a:lnTo>
                  <a:lnTo>
                    <a:pt x="30594" y="120929"/>
                  </a:lnTo>
                  <a:lnTo>
                    <a:pt x="31445" y="119773"/>
                  </a:lnTo>
                  <a:lnTo>
                    <a:pt x="31026" y="118389"/>
                  </a:lnTo>
                  <a:lnTo>
                    <a:pt x="30441" y="117119"/>
                  </a:lnTo>
                  <a:lnTo>
                    <a:pt x="28702" y="113309"/>
                  </a:lnTo>
                  <a:lnTo>
                    <a:pt x="28143" y="110769"/>
                  </a:lnTo>
                  <a:lnTo>
                    <a:pt x="27876" y="109499"/>
                  </a:lnTo>
                  <a:lnTo>
                    <a:pt x="27952" y="110769"/>
                  </a:lnTo>
                  <a:lnTo>
                    <a:pt x="26225" y="110769"/>
                  </a:lnTo>
                  <a:lnTo>
                    <a:pt x="27901" y="106959"/>
                  </a:lnTo>
                  <a:lnTo>
                    <a:pt x="26593" y="105689"/>
                  </a:lnTo>
                  <a:lnTo>
                    <a:pt x="27444" y="105689"/>
                  </a:lnTo>
                  <a:lnTo>
                    <a:pt x="26936" y="103149"/>
                  </a:lnTo>
                  <a:lnTo>
                    <a:pt x="25476" y="99339"/>
                  </a:lnTo>
                  <a:lnTo>
                    <a:pt x="23888" y="95529"/>
                  </a:lnTo>
                  <a:lnTo>
                    <a:pt x="24434" y="95529"/>
                  </a:lnTo>
                  <a:lnTo>
                    <a:pt x="24371" y="94259"/>
                  </a:lnTo>
                  <a:lnTo>
                    <a:pt x="23964" y="92989"/>
                  </a:lnTo>
                  <a:lnTo>
                    <a:pt x="23558" y="91719"/>
                  </a:lnTo>
                  <a:lnTo>
                    <a:pt x="23329" y="89179"/>
                  </a:lnTo>
                  <a:lnTo>
                    <a:pt x="22796" y="89179"/>
                  </a:lnTo>
                  <a:lnTo>
                    <a:pt x="22631" y="87909"/>
                  </a:lnTo>
                  <a:lnTo>
                    <a:pt x="22174" y="89179"/>
                  </a:lnTo>
                  <a:lnTo>
                    <a:pt x="22593" y="86639"/>
                  </a:lnTo>
                  <a:lnTo>
                    <a:pt x="18973" y="86639"/>
                  </a:lnTo>
                  <a:lnTo>
                    <a:pt x="17868" y="86639"/>
                  </a:lnTo>
                  <a:lnTo>
                    <a:pt x="18402" y="87909"/>
                  </a:lnTo>
                  <a:lnTo>
                    <a:pt x="18300" y="89179"/>
                  </a:lnTo>
                  <a:lnTo>
                    <a:pt x="18948" y="89179"/>
                  </a:lnTo>
                  <a:lnTo>
                    <a:pt x="18770" y="90449"/>
                  </a:lnTo>
                  <a:lnTo>
                    <a:pt x="19405" y="91719"/>
                  </a:lnTo>
                  <a:lnTo>
                    <a:pt x="20142" y="95529"/>
                  </a:lnTo>
                  <a:lnTo>
                    <a:pt x="20777" y="94259"/>
                  </a:lnTo>
                  <a:lnTo>
                    <a:pt x="20764" y="93827"/>
                  </a:lnTo>
                  <a:lnTo>
                    <a:pt x="20802" y="93992"/>
                  </a:lnTo>
                  <a:lnTo>
                    <a:pt x="20777" y="93408"/>
                  </a:lnTo>
                  <a:lnTo>
                    <a:pt x="20764" y="92989"/>
                  </a:lnTo>
                  <a:lnTo>
                    <a:pt x="20840" y="93167"/>
                  </a:lnTo>
                  <a:lnTo>
                    <a:pt x="22644" y="96799"/>
                  </a:lnTo>
                  <a:lnTo>
                    <a:pt x="22364" y="101879"/>
                  </a:lnTo>
                  <a:lnTo>
                    <a:pt x="23736" y="105689"/>
                  </a:lnTo>
                  <a:lnTo>
                    <a:pt x="23431" y="105689"/>
                  </a:lnTo>
                  <a:lnTo>
                    <a:pt x="24371" y="106959"/>
                  </a:lnTo>
                  <a:lnTo>
                    <a:pt x="24955" y="110769"/>
                  </a:lnTo>
                  <a:lnTo>
                    <a:pt x="26009" y="112039"/>
                  </a:lnTo>
                  <a:lnTo>
                    <a:pt x="26174" y="112039"/>
                  </a:lnTo>
                  <a:lnTo>
                    <a:pt x="25869" y="113309"/>
                  </a:lnTo>
                  <a:lnTo>
                    <a:pt x="25450" y="113309"/>
                  </a:lnTo>
                  <a:lnTo>
                    <a:pt x="26098" y="114579"/>
                  </a:lnTo>
                  <a:lnTo>
                    <a:pt x="26504" y="114579"/>
                  </a:lnTo>
                  <a:lnTo>
                    <a:pt x="26606" y="117119"/>
                  </a:lnTo>
                  <a:lnTo>
                    <a:pt x="25844" y="116090"/>
                  </a:lnTo>
                  <a:lnTo>
                    <a:pt x="25679" y="115849"/>
                  </a:lnTo>
                  <a:lnTo>
                    <a:pt x="25895" y="116763"/>
                  </a:lnTo>
                  <a:lnTo>
                    <a:pt x="26073" y="118389"/>
                  </a:lnTo>
                  <a:lnTo>
                    <a:pt x="25755" y="118389"/>
                  </a:lnTo>
                  <a:lnTo>
                    <a:pt x="27089" y="120929"/>
                  </a:lnTo>
                  <a:lnTo>
                    <a:pt x="26149" y="119659"/>
                  </a:lnTo>
                  <a:lnTo>
                    <a:pt x="26530" y="122199"/>
                  </a:lnTo>
                  <a:lnTo>
                    <a:pt x="26962" y="123469"/>
                  </a:lnTo>
                  <a:lnTo>
                    <a:pt x="27178" y="122199"/>
                  </a:lnTo>
                  <a:lnTo>
                    <a:pt x="27559" y="123469"/>
                  </a:lnTo>
                  <a:lnTo>
                    <a:pt x="27673" y="124739"/>
                  </a:lnTo>
                  <a:lnTo>
                    <a:pt x="26720" y="124739"/>
                  </a:lnTo>
                  <a:lnTo>
                    <a:pt x="26403" y="129819"/>
                  </a:lnTo>
                  <a:lnTo>
                    <a:pt x="30276" y="132359"/>
                  </a:lnTo>
                  <a:lnTo>
                    <a:pt x="29349" y="134391"/>
                  </a:lnTo>
                  <a:lnTo>
                    <a:pt x="29730" y="134899"/>
                  </a:lnTo>
                  <a:lnTo>
                    <a:pt x="29819" y="137439"/>
                  </a:lnTo>
                  <a:lnTo>
                    <a:pt x="28511" y="138709"/>
                  </a:lnTo>
                  <a:lnTo>
                    <a:pt x="28511" y="139979"/>
                  </a:lnTo>
                  <a:lnTo>
                    <a:pt x="28079" y="142519"/>
                  </a:lnTo>
                  <a:lnTo>
                    <a:pt x="30035" y="142519"/>
                  </a:lnTo>
                  <a:lnTo>
                    <a:pt x="29654" y="145059"/>
                  </a:lnTo>
                  <a:lnTo>
                    <a:pt x="30988" y="145059"/>
                  </a:lnTo>
                  <a:lnTo>
                    <a:pt x="31153" y="146329"/>
                  </a:lnTo>
                  <a:lnTo>
                    <a:pt x="31254" y="148869"/>
                  </a:lnTo>
                  <a:lnTo>
                    <a:pt x="29946" y="150139"/>
                  </a:lnTo>
                  <a:lnTo>
                    <a:pt x="29552" y="148869"/>
                  </a:lnTo>
                  <a:lnTo>
                    <a:pt x="29578" y="147599"/>
                  </a:lnTo>
                  <a:lnTo>
                    <a:pt x="29425" y="146329"/>
                  </a:lnTo>
                  <a:lnTo>
                    <a:pt x="29032" y="146329"/>
                  </a:lnTo>
                  <a:lnTo>
                    <a:pt x="29400" y="147599"/>
                  </a:lnTo>
                  <a:lnTo>
                    <a:pt x="29019" y="148869"/>
                  </a:lnTo>
                  <a:lnTo>
                    <a:pt x="29273" y="151218"/>
                  </a:lnTo>
                  <a:lnTo>
                    <a:pt x="29400" y="150139"/>
                  </a:lnTo>
                  <a:lnTo>
                    <a:pt x="29184" y="152679"/>
                  </a:lnTo>
                  <a:lnTo>
                    <a:pt x="29121" y="152539"/>
                  </a:lnTo>
                  <a:lnTo>
                    <a:pt x="29108" y="152679"/>
                  </a:lnTo>
                  <a:lnTo>
                    <a:pt x="29870" y="155219"/>
                  </a:lnTo>
                  <a:lnTo>
                    <a:pt x="29997" y="157187"/>
                  </a:lnTo>
                  <a:lnTo>
                    <a:pt x="29972" y="157480"/>
                  </a:lnTo>
                  <a:lnTo>
                    <a:pt x="30035" y="157759"/>
                  </a:lnTo>
                  <a:lnTo>
                    <a:pt x="30505" y="156489"/>
                  </a:lnTo>
                  <a:lnTo>
                    <a:pt x="30975" y="161569"/>
                  </a:lnTo>
                  <a:lnTo>
                    <a:pt x="31584" y="159029"/>
                  </a:lnTo>
                  <a:lnTo>
                    <a:pt x="32372" y="161569"/>
                  </a:lnTo>
                  <a:lnTo>
                    <a:pt x="32207" y="162839"/>
                  </a:lnTo>
                  <a:lnTo>
                    <a:pt x="30949" y="161569"/>
                  </a:lnTo>
                  <a:lnTo>
                    <a:pt x="32067" y="164109"/>
                  </a:lnTo>
                  <a:lnTo>
                    <a:pt x="32143" y="165379"/>
                  </a:lnTo>
                  <a:lnTo>
                    <a:pt x="30759" y="164109"/>
                  </a:lnTo>
                  <a:lnTo>
                    <a:pt x="32080" y="166649"/>
                  </a:lnTo>
                  <a:lnTo>
                    <a:pt x="31546" y="169189"/>
                  </a:lnTo>
                  <a:lnTo>
                    <a:pt x="31178" y="169189"/>
                  </a:lnTo>
                  <a:lnTo>
                    <a:pt x="31686" y="170205"/>
                  </a:lnTo>
                  <a:lnTo>
                    <a:pt x="31597" y="169443"/>
                  </a:lnTo>
                  <a:lnTo>
                    <a:pt x="31826" y="170459"/>
                  </a:lnTo>
                  <a:lnTo>
                    <a:pt x="31686" y="170205"/>
                  </a:lnTo>
                  <a:lnTo>
                    <a:pt x="31724" y="170459"/>
                  </a:lnTo>
                  <a:lnTo>
                    <a:pt x="31915" y="171729"/>
                  </a:lnTo>
                  <a:lnTo>
                    <a:pt x="32410" y="170459"/>
                  </a:lnTo>
                  <a:lnTo>
                    <a:pt x="32677" y="171729"/>
                  </a:lnTo>
                  <a:lnTo>
                    <a:pt x="32385" y="171729"/>
                  </a:lnTo>
                  <a:lnTo>
                    <a:pt x="33070" y="172999"/>
                  </a:lnTo>
                  <a:lnTo>
                    <a:pt x="33388" y="170459"/>
                  </a:lnTo>
                  <a:lnTo>
                    <a:pt x="34455" y="171729"/>
                  </a:lnTo>
                  <a:lnTo>
                    <a:pt x="34391" y="172999"/>
                  </a:lnTo>
                  <a:lnTo>
                    <a:pt x="35712" y="175539"/>
                  </a:lnTo>
                  <a:lnTo>
                    <a:pt x="34874" y="175539"/>
                  </a:lnTo>
                  <a:lnTo>
                    <a:pt x="34290" y="172999"/>
                  </a:lnTo>
                  <a:lnTo>
                    <a:pt x="34036" y="176809"/>
                  </a:lnTo>
                  <a:lnTo>
                    <a:pt x="33578" y="175539"/>
                  </a:lnTo>
                  <a:lnTo>
                    <a:pt x="33312" y="175539"/>
                  </a:lnTo>
                  <a:lnTo>
                    <a:pt x="33324" y="179349"/>
                  </a:lnTo>
                  <a:lnTo>
                    <a:pt x="34759" y="176809"/>
                  </a:lnTo>
                  <a:lnTo>
                    <a:pt x="35598" y="179349"/>
                  </a:lnTo>
                  <a:lnTo>
                    <a:pt x="34963" y="179349"/>
                  </a:lnTo>
                  <a:lnTo>
                    <a:pt x="34925" y="179616"/>
                  </a:lnTo>
                  <a:lnTo>
                    <a:pt x="35750" y="180619"/>
                  </a:lnTo>
                  <a:lnTo>
                    <a:pt x="36449" y="181889"/>
                  </a:lnTo>
                  <a:lnTo>
                    <a:pt x="36563" y="183159"/>
                  </a:lnTo>
                  <a:lnTo>
                    <a:pt x="37274" y="183159"/>
                  </a:lnTo>
                  <a:lnTo>
                    <a:pt x="37490" y="184429"/>
                  </a:lnTo>
                  <a:lnTo>
                    <a:pt x="37401" y="183159"/>
                  </a:lnTo>
                  <a:lnTo>
                    <a:pt x="38023" y="183159"/>
                  </a:lnTo>
                  <a:lnTo>
                    <a:pt x="38227" y="184429"/>
                  </a:lnTo>
                  <a:lnTo>
                    <a:pt x="43586" y="184429"/>
                  </a:lnTo>
                  <a:close/>
                </a:path>
                <a:path w="88264" h="302895">
                  <a:moveTo>
                    <a:pt x="43624" y="301269"/>
                  </a:moveTo>
                  <a:lnTo>
                    <a:pt x="43459" y="301269"/>
                  </a:lnTo>
                  <a:lnTo>
                    <a:pt x="42494" y="299999"/>
                  </a:lnTo>
                  <a:lnTo>
                    <a:pt x="41960" y="297459"/>
                  </a:lnTo>
                  <a:lnTo>
                    <a:pt x="41376" y="294919"/>
                  </a:lnTo>
                  <a:lnTo>
                    <a:pt x="41503" y="297459"/>
                  </a:lnTo>
                  <a:lnTo>
                    <a:pt x="41922" y="301269"/>
                  </a:lnTo>
                  <a:lnTo>
                    <a:pt x="42697" y="302539"/>
                  </a:lnTo>
                  <a:lnTo>
                    <a:pt x="42494" y="301269"/>
                  </a:lnTo>
                  <a:lnTo>
                    <a:pt x="42367" y="301269"/>
                  </a:lnTo>
                  <a:lnTo>
                    <a:pt x="42456" y="300367"/>
                  </a:lnTo>
                  <a:lnTo>
                    <a:pt x="42684" y="301269"/>
                  </a:lnTo>
                  <a:lnTo>
                    <a:pt x="43408" y="301269"/>
                  </a:lnTo>
                  <a:lnTo>
                    <a:pt x="43281" y="301802"/>
                  </a:lnTo>
                  <a:lnTo>
                    <a:pt x="43624" y="301269"/>
                  </a:lnTo>
                  <a:close/>
                </a:path>
                <a:path w="88264" h="302895">
                  <a:moveTo>
                    <a:pt x="46278" y="200939"/>
                  </a:moveTo>
                  <a:lnTo>
                    <a:pt x="45212" y="200939"/>
                  </a:lnTo>
                  <a:lnTo>
                    <a:pt x="45961" y="202209"/>
                  </a:lnTo>
                  <a:lnTo>
                    <a:pt x="46088" y="202679"/>
                  </a:lnTo>
                  <a:lnTo>
                    <a:pt x="46278" y="200939"/>
                  </a:lnTo>
                  <a:close/>
                </a:path>
                <a:path w="88264" h="302895">
                  <a:moveTo>
                    <a:pt x="48729" y="251739"/>
                  </a:moveTo>
                  <a:lnTo>
                    <a:pt x="48577" y="250469"/>
                  </a:lnTo>
                  <a:lnTo>
                    <a:pt x="48437" y="250672"/>
                  </a:lnTo>
                  <a:lnTo>
                    <a:pt x="48729" y="251739"/>
                  </a:lnTo>
                  <a:close/>
                </a:path>
                <a:path w="88264" h="302895">
                  <a:moveTo>
                    <a:pt x="48958" y="228752"/>
                  </a:moveTo>
                  <a:lnTo>
                    <a:pt x="48945" y="228879"/>
                  </a:lnTo>
                  <a:lnTo>
                    <a:pt x="48831" y="231305"/>
                  </a:lnTo>
                  <a:lnTo>
                    <a:pt x="48907" y="230593"/>
                  </a:lnTo>
                  <a:lnTo>
                    <a:pt x="48958" y="229679"/>
                  </a:lnTo>
                  <a:lnTo>
                    <a:pt x="48958" y="228752"/>
                  </a:lnTo>
                  <a:close/>
                </a:path>
                <a:path w="88264" h="302895">
                  <a:moveTo>
                    <a:pt x="48971" y="228473"/>
                  </a:moveTo>
                  <a:lnTo>
                    <a:pt x="48958" y="228752"/>
                  </a:lnTo>
                  <a:lnTo>
                    <a:pt x="48971" y="228473"/>
                  </a:lnTo>
                  <a:close/>
                </a:path>
                <a:path w="88264" h="302895">
                  <a:moveTo>
                    <a:pt x="60642" y="20599"/>
                  </a:moveTo>
                  <a:lnTo>
                    <a:pt x="60198" y="18059"/>
                  </a:lnTo>
                  <a:lnTo>
                    <a:pt x="59778" y="19329"/>
                  </a:lnTo>
                  <a:lnTo>
                    <a:pt x="60490" y="20599"/>
                  </a:lnTo>
                  <a:lnTo>
                    <a:pt x="60642" y="20599"/>
                  </a:lnTo>
                  <a:close/>
                </a:path>
                <a:path w="88264" h="302895">
                  <a:moveTo>
                    <a:pt x="61048" y="294919"/>
                  </a:moveTo>
                  <a:lnTo>
                    <a:pt x="60667" y="294919"/>
                  </a:lnTo>
                  <a:lnTo>
                    <a:pt x="60756" y="295465"/>
                  </a:lnTo>
                  <a:lnTo>
                    <a:pt x="61048" y="294919"/>
                  </a:lnTo>
                  <a:close/>
                </a:path>
                <a:path w="88264" h="302895">
                  <a:moveTo>
                    <a:pt x="61976" y="294919"/>
                  </a:moveTo>
                  <a:lnTo>
                    <a:pt x="61734" y="294919"/>
                  </a:lnTo>
                  <a:lnTo>
                    <a:pt x="61925" y="294982"/>
                  </a:lnTo>
                  <a:close/>
                </a:path>
                <a:path w="88264" h="302895">
                  <a:moveTo>
                    <a:pt x="62077" y="24409"/>
                  </a:moveTo>
                  <a:lnTo>
                    <a:pt x="61887" y="24409"/>
                  </a:lnTo>
                  <a:lnTo>
                    <a:pt x="61048" y="23139"/>
                  </a:lnTo>
                  <a:lnTo>
                    <a:pt x="61099" y="25679"/>
                  </a:lnTo>
                  <a:lnTo>
                    <a:pt x="61963" y="25679"/>
                  </a:lnTo>
                  <a:lnTo>
                    <a:pt x="62077" y="24409"/>
                  </a:lnTo>
                  <a:close/>
                </a:path>
                <a:path w="88264" h="302895">
                  <a:moveTo>
                    <a:pt x="63665" y="35179"/>
                  </a:moveTo>
                  <a:lnTo>
                    <a:pt x="63487" y="35077"/>
                  </a:lnTo>
                  <a:lnTo>
                    <a:pt x="63512" y="35217"/>
                  </a:lnTo>
                  <a:lnTo>
                    <a:pt x="63665" y="35179"/>
                  </a:lnTo>
                  <a:close/>
                </a:path>
                <a:path w="88264" h="302895">
                  <a:moveTo>
                    <a:pt x="63817" y="13335"/>
                  </a:moveTo>
                  <a:lnTo>
                    <a:pt x="63233" y="13042"/>
                  </a:lnTo>
                  <a:lnTo>
                    <a:pt x="63322" y="13335"/>
                  </a:lnTo>
                  <a:lnTo>
                    <a:pt x="63817" y="13335"/>
                  </a:lnTo>
                  <a:close/>
                </a:path>
                <a:path w="88264" h="302895">
                  <a:moveTo>
                    <a:pt x="68072" y="51079"/>
                  </a:moveTo>
                  <a:lnTo>
                    <a:pt x="67995" y="50444"/>
                  </a:lnTo>
                  <a:lnTo>
                    <a:pt x="67932" y="51079"/>
                  </a:lnTo>
                  <a:lnTo>
                    <a:pt x="68072" y="51079"/>
                  </a:lnTo>
                  <a:close/>
                </a:path>
                <a:path w="88264" h="302895">
                  <a:moveTo>
                    <a:pt x="69316" y="56159"/>
                  </a:moveTo>
                  <a:lnTo>
                    <a:pt x="68402" y="57429"/>
                  </a:lnTo>
                  <a:lnTo>
                    <a:pt x="69316" y="56184"/>
                  </a:lnTo>
                  <a:close/>
                </a:path>
                <a:path w="88264" h="302895">
                  <a:moveTo>
                    <a:pt x="71005" y="67538"/>
                  </a:moveTo>
                  <a:lnTo>
                    <a:pt x="70104" y="66319"/>
                  </a:lnTo>
                  <a:lnTo>
                    <a:pt x="70561" y="68859"/>
                  </a:lnTo>
                  <a:lnTo>
                    <a:pt x="71005" y="67538"/>
                  </a:lnTo>
                  <a:close/>
                </a:path>
                <a:path w="88264" h="302895">
                  <a:moveTo>
                    <a:pt x="74739" y="81292"/>
                  </a:moveTo>
                  <a:lnTo>
                    <a:pt x="74155" y="81622"/>
                  </a:lnTo>
                  <a:lnTo>
                    <a:pt x="73647" y="79336"/>
                  </a:lnTo>
                  <a:lnTo>
                    <a:pt x="74066" y="82118"/>
                  </a:lnTo>
                  <a:lnTo>
                    <a:pt x="74256" y="81737"/>
                  </a:lnTo>
                  <a:lnTo>
                    <a:pt x="74498" y="81495"/>
                  </a:lnTo>
                  <a:lnTo>
                    <a:pt x="74739" y="81292"/>
                  </a:lnTo>
                  <a:close/>
                </a:path>
                <a:path w="88264" h="302895">
                  <a:moveTo>
                    <a:pt x="75260" y="82829"/>
                  </a:moveTo>
                  <a:lnTo>
                    <a:pt x="75018" y="82829"/>
                  </a:lnTo>
                  <a:lnTo>
                    <a:pt x="75120" y="83058"/>
                  </a:lnTo>
                  <a:lnTo>
                    <a:pt x="75260" y="82829"/>
                  </a:lnTo>
                  <a:close/>
                </a:path>
                <a:path w="88264" h="302895">
                  <a:moveTo>
                    <a:pt x="75819" y="82829"/>
                  </a:moveTo>
                  <a:lnTo>
                    <a:pt x="75260" y="82829"/>
                  </a:lnTo>
                  <a:lnTo>
                    <a:pt x="75158" y="83121"/>
                  </a:lnTo>
                  <a:lnTo>
                    <a:pt x="75628" y="84074"/>
                  </a:lnTo>
                  <a:lnTo>
                    <a:pt x="75819" y="82829"/>
                  </a:lnTo>
                  <a:close/>
                </a:path>
                <a:path w="88264" h="302895">
                  <a:moveTo>
                    <a:pt x="75920" y="84709"/>
                  </a:moveTo>
                  <a:lnTo>
                    <a:pt x="75628" y="84074"/>
                  </a:lnTo>
                  <a:lnTo>
                    <a:pt x="75425" y="85369"/>
                  </a:lnTo>
                  <a:lnTo>
                    <a:pt x="75920" y="84709"/>
                  </a:lnTo>
                  <a:close/>
                </a:path>
                <a:path w="88264" h="302895">
                  <a:moveTo>
                    <a:pt x="76911" y="138709"/>
                  </a:moveTo>
                  <a:lnTo>
                    <a:pt x="76339" y="138709"/>
                  </a:lnTo>
                  <a:lnTo>
                    <a:pt x="75971" y="141249"/>
                  </a:lnTo>
                  <a:lnTo>
                    <a:pt x="76911" y="138709"/>
                  </a:lnTo>
                  <a:close/>
                </a:path>
                <a:path w="88264" h="302895">
                  <a:moveTo>
                    <a:pt x="77444" y="68859"/>
                  </a:moveTo>
                  <a:lnTo>
                    <a:pt x="77101" y="66319"/>
                  </a:lnTo>
                  <a:lnTo>
                    <a:pt x="75539" y="59969"/>
                  </a:lnTo>
                  <a:lnTo>
                    <a:pt x="73939" y="53619"/>
                  </a:lnTo>
                  <a:lnTo>
                    <a:pt x="73380" y="49809"/>
                  </a:lnTo>
                  <a:lnTo>
                    <a:pt x="72999" y="47269"/>
                  </a:lnTo>
                  <a:lnTo>
                    <a:pt x="72732" y="44729"/>
                  </a:lnTo>
                  <a:lnTo>
                    <a:pt x="71958" y="44729"/>
                  </a:lnTo>
                  <a:lnTo>
                    <a:pt x="71056" y="43459"/>
                  </a:lnTo>
                  <a:lnTo>
                    <a:pt x="71831" y="42189"/>
                  </a:lnTo>
                  <a:lnTo>
                    <a:pt x="70167" y="40919"/>
                  </a:lnTo>
                  <a:lnTo>
                    <a:pt x="69075" y="38379"/>
                  </a:lnTo>
                  <a:lnTo>
                    <a:pt x="68529" y="37109"/>
                  </a:lnTo>
                  <a:lnTo>
                    <a:pt x="70840" y="34569"/>
                  </a:lnTo>
                  <a:lnTo>
                    <a:pt x="68376" y="30759"/>
                  </a:lnTo>
                  <a:lnTo>
                    <a:pt x="67894" y="30759"/>
                  </a:lnTo>
                  <a:lnTo>
                    <a:pt x="67627" y="29489"/>
                  </a:lnTo>
                  <a:lnTo>
                    <a:pt x="66395" y="25679"/>
                  </a:lnTo>
                  <a:lnTo>
                    <a:pt x="67056" y="25679"/>
                  </a:lnTo>
                  <a:lnTo>
                    <a:pt x="65443" y="21869"/>
                  </a:lnTo>
                  <a:lnTo>
                    <a:pt x="65214" y="18059"/>
                  </a:lnTo>
                  <a:lnTo>
                    <a:pt x="67411" y="21869"/>
                  </a:lnTo>
                  <a:lnTo>
                    <a:pt x="66878" y="18059"/>
                  </a:lnTo>
                  <a:lnTo>
                    <a:pt x="66700" y="16789"/>
                  </a:lnTo>
                  <a:lnTo>
                    <a:pt x="66243" y="15519"/>
                  </a:lnTo>
                  <a:lnTo>
                    <a:pt x="64554" y="12979"/>
                  </a:lnTo>
                  <a:lnTo>
                    <a:pt x="64325" y="12979"/>
                  </a:lnTo>
                  <a:lnTo>
                    <a:pt x="64300" y="15519"/>
                  </a:lnTo>
                  <a:lnTo>
                    <a:pt x="63830" y="15519"/>
                  </a:lnTo>
                  <a:lnTo>
                    <a:pt x="63334" y="14249"/>
                  </a:lnTo>
                  <a:lnTo>
                    <a:pt x="61874" y="14249"/>
                  </a:lnTo>
                  <a:lnTo>
                    <a:pt x="60236" y="12979"/>
                  </a:lnTo>
                  <a:lnTo>
                    <a:pt x="59855" y="16789"/>
                  </a:lnTo>
                  <a:lnTo>
                    <a:pt x="61175" y="19329"/>
                  </a:lnTo>
                  <a:lnTo>
                    <a:pt x="60642" y="20599"/>
                  </a:lnTo>
                  <a:lnTo>
                    <a:pt x="60540" y="21869"/>
                  </a:lnTo>
                  <a:lnTo>
                    <a:pt x="62369" y="24409"/>
                  </a:lnTo>
                  <a:lnTo>
                    <a:pt x="62077" y="24409"/>
                  </a:lnTo>
                  <a:lnTo>
                    <a:pt x="62903" y="25679"/>
                  </a:lnTo>
                  <a:lnTo>
                    <a:pt x="62547" y="26949"/>
                  </a:lnTo>
                  <a:lnTo>
                    <a:pt x="61950" y="26949"/>
                  </a:lnTo>
                  <a:lnTo>
                    <a:pt x="62814" y="28219"/>
                  </a:lnTo>
                  <a:lnTo>
                    <a:pt x="62738" y="29489"/>
                  </a:lnTo>
                  <a:lnTo>
                    <a:pt x="62865" y="30759"/>
                  </a:lnTo>
                  <a:lnTo>
                    <a:pt x="63766" y="32029"/>
                  </a:lnTo>
                  <a:lnTo>
                    <a:pt x="63284" y="33299"/>
                  </a:lnTo>
                  <a:lnTo>
                    <a:pt x="65024" y="35839"/>
                  </a:lnTo>
                  <a:lnTo>
                    <a:pt x="64084" y="35839"/>
                  </a:lnTo>
                  <a:lnTo>
                    <a:pt x="65125" y="38100"/>
                  </a:lnTo>
                  <a:lnTo>
                    <a:pt x="63500" y="37109"/>
                  </a:lnTo>
                  <a:lnTo>
                    <a:pt x="66636" y="43459"/>
                  </a:lnTo>
                  <a:lnTo>
                    <a:pt x="64808" y="43459"/>
                  </a:lnTo>
                  <a:lnTo>
                    <a:pt x="66624" y="44729"/>
                  </a:lnTo>
                  <a:lnTo>
                    <a:pt x="66890" y="48539"/>
                  </a:lnTo>
                  <a:lnTo>
                    <a:pt x="67932" y="50330"/>
                  </a:lnTo>
                  <a:lnTo>
                    <a:pt x="67932" y="49809"/>
                  </a:lnTo>
                  <a:lnTo>
                    <a:pt x="67995" y="50444"/>
                  </a:lnTo>
                  <a:lnTo>
                    <a:pt x="68376" y="51079"/>
                  </a:lnTo>
                  <a:lnTo>
                    <a:pt x="68072" y="51079"/>
                  </a:lnTo>
                  <a:lnTo>
                    <a:pt x="68211" y="52349"/>
                  </a:lnTo>
                  <a:lnTo>
                    <a:pt x="67894" y="52349"/>
                  </a:lnTo>
                  <a:lnTo>
                    <a:pt x="67881" y="53619"/>
                  </a:lnTo>
                  <a:lnTo>
                    <a:pt x="69100" y="53619"/>
                  </a:lnTo>
                  <a:lnTo>
                    <a:pt x="69977" y="56184"/>
                  </a:lnTo>
                  <a:lnTo>
                    <a:pt x="70993" y="57429"/>
                  </a:lnTo>
                  <a:lnTo>
                    <a:pt x="70319" y="58699"/>
                  </a:lnTo>
                  <a:lnTo>
                    <a:pt x="69342" y="56159"/>
                  </a:lnTo>
                  <a:lnTo>
                    <a:pt x="70142" y="59969"/>
                  </a:lnTo>
                  <a:lnTo>
                    <a:pt x="70764" y="58699"/>
                  </a:lnTo>
                  <a:lnTo>
                    <a:pt x="70535" y="60248"/>
                  </a:lnTo>
                  <a:lnTo>
                    <a:pt x="69900" y="61239"/>
                  </a:lnTo>
                  <a:lnTo>
                    <a:pt x="70396" y="61239"/>
                  </a:lnTo>
                  <a:lnTo>
                    <a:pt x="71437" y="61239"/>
                  </a:lnTo>
                  <a:lnTo>
                    <a:pt x="70472" y="62509"/>
                  </a:lnTo>
                  <a:lnTo>
                    <a:pt x="71628" y="63779"/>
                  </a:lnTo>
                  <a:lnTo>
                    <a:pt x="71335" y="66319"/>
                  </a:lnTo>
                  <a:lnTo>
                    <a:pt x="70358" y="65049"/>
                  </a:lnTo>
                  <a:lnTo>
                    <a:pt x="71285" y="66319"/>
                  </a:lnTo>
                  <a:lnTo>
                    <a:pt x="71120" y="67195"/>
                  </a:lnTo>
                  <a:lnTo>
                    <a:pt x="71412" y="66319"/>
                  </a:lnTo>
                  <a:lnTo>
                    <a:pt x="72161" y="67589"/>
                  </a:lnTo>
                  <a:lnTo>
                    <a:pt x="72580" y="68859"/>
                  </a:lnTo>
                  <a:lnTo>
                    <a:pt x="77444" y="68859"/>
                  </a:lnTo>
                  <a:close/>
                </a:path>
                <a:path w="88264" h="302895">
                  <a:moveTo>
                    <a:pt x="78079" y="191147"/>
                  </a:moveTo>
                  <a:lnTo>
                    <a:pt x="77851" y="190741"/>
                  </a:lnTo>
                  <a:lnTo>
                    <a:pt x="77863" y="191160"/>
                  </a:lnTo>
                  <a:lnTo>
                    <a:pt x="78079" y="191147"/>
                  </a:lnTo>
                  <a:close/>
                </a:path>
                <a:path w="88264" h="302895">
                  <a:moveTo>
                    <a:pt x="78181" y="228879"/>
                  </a:moveTo>
                  <a:lnTo>
                    <a:pt x="77978" y="227063"/>
                  </a:lnTo>
                  <a:lnTo>
                    <a:pt x="77546" y="227609"/>
                  </a:lnTo>
                  <a:lnTo>
                    <a:pt x="78181" y="228879"/>
                  </a:lnTo>
                  <a:close/>
                </a:path>
                <a:path w="88264" h="302895">
                  <a:moveTo>
                    <a:pt x="78181" y="226796"/>
                  </a:moveTo>
                  <a:lnTo>
                    <a:pt x="77901" y="226339"/>
                  </a:lnTo>
                  <a:lnTo>
                    <a:pt x="77978" y="227063"/>
                  </a:lnTo>
                  <a:lnTo>
                    <a:pt x="78181" y="226796"/>
                  </a:lnTo>
                  <a:close/>
                </a:path>
                <a:path w="88264" h="302895">
                  <a:moveTo>
                    <a:pt x="78193" y="71399"/>
                  </a:moveTo>
                  <a:lnTo>
                    <a:pt x="78003" y="72669"/>
                  </a:lnTo>
                  <a:lnTo>
                    <a:pt x="78193" y="71399"/>
                  </a:lnTo>
                  <a:close/>
                </a:path>
                <a:path w="88264" h="302895">
                  <a:moveTo>
                    <a:pt x="78486" y="205587"/>
                  </a:moveTo>
                  <a:lnTo>
                    <a:pt x="78435" y="204749"/>
                  </a:lnTo>
                  <a:lnTo>
                    <a:pt x="78219" y="204749"/>
                  </a:lnTo>
                  <a:lnTo>
                    <a:pt x="78486" y="205587"/>
                  </a:lnTo>
                  <a:close/>
                </a:path>
                <a:path w="88264" h="302895">
                  <a:moveTo>
                    <a:pt x="78638" y="206019"/>
                  </a:moveTo>
                  <a:lnTo>
                    <a:pt x="78486" y="205587"/>
                  </a:lnTo>
                  <a:lnTo>
                    <a:pt x="78524" y="206019"/>
                  </a:lnTo>
                  <a:close/>
                </a:path>
                <a:path w="88264" h="302895">
                  <a:moveTo>
                    <a:pt x="81889" y="98069"/>
                  </a:moveTo>
                  <a:lnTo>
                    <a:pt x="81610" y="96799"/>
                  </a:lnTo>
                  <a:lnTo>
                    <a:pt x="81635" y="98069"/>
                  </a:lnTo>
                  <a:lnTo>
                    <a:pt x="81889" y="98069"/>
                  </a:lnTo>
                  <a:close/>
                </a:path>
                <a:path w="88264" h="302895">
                  <a:moveTo>
                    <a:pt x="83718" y="119659"/>
                  </a:moveTo>
                  <a:lnTo>
                    <a:pt x="83553" y="119659"/>
                  </a:lnTo>
                  <a:lnTo>
                    <a:pt x="83642" y="120929"/>
                  </a:lnTo>
                  <a:lnTo>
                    <a:pt x="83718" y="119659"/>
                  </a:lnTo>
                  <a:close/>
                </a:path>
                <a:path w="88264" h="302895">
                  <a:moveTo>
                    <a:pt x="85102" y="212369"/>
                  </a:moveTo>
                  <a:close/>
                </a:path>
                <a:path w="88264" h="302895">
                  <a:moveTo>
                    <a:pt x="86347" y="204584"/>
                  </a:moveTo>
                  <a:lnTo>
                    <a:pt x="86156" y="202704"/>
                  </a:lnTo>
                  <a:lnTo>
                    <a:pt x="86067" y="203581"/>
                  </a:lnTo>
                  <a:lnTo>
                    <a:pt x="86347" y="204584"/>
                  </a:lnTo>
                  <a:close/>
                </a:path>
                <a:path w="88264" h="302895">
                  <a:moveTo>
                    <a:pt x="87795" y="291109"/>
                  </a:moveTo>
                  <a:lnTo>
                    <a:pt x="87363" y="289839"/>
                  </a:lnTo>
                  <a:lnTo>
                    <a:pt x="87515" y="284759"/>
                  </a:lnTo>
                  <a:lnTo>
                    <a:pt x="85928" y="282219"/>
                  </a:lnTo>
                  <a:lnTo>
                    <a:pt x="86131" y="282219"/>
                  </a:lnTo>
                  <a:lnTo>
                    <a:pt x="86626" y="280949"/>
                  </a:lnTo>
                  <a:lnTo>
                    <a:pt x="86791" y="282219"/>
                  </a:lnTo>
                  <a:lnTo>
                    <a:pt x="86804" y="280949"/>
                  </a:lnTo>
                  <a:lnTo>
                    <a:pt x="86842" y="277139"/>
                  </a:lnTo>
                  <a:lnTo>
                    <a:pt x="84785" y="272059"/>
                  </a:lnTo>
                  <a:lnTo>
                    <a:pt x="85585" y="268249"/>
                  </a:lnTo>
                  <a:lnTo>
                    <a:pt x="86042" y="268249"/>
                  </a:lnTo>
                  <a:lnTo>
                    <a:pt x="85890" y="266979"/>
                  </a:lnTo>
                  <a:lnTo>
                    <a:pt x="85128" y="266979"/>
                  </a:lnTo>
                  <a:lnTo>
                    <a:pt x="85547" y="265709"/>
                  </a:lnTo>
                  <a:lnTo>
                    <a:pt x="86042" y="265709"/>
                  </a:lnTo>
                  <a:lnTo>
                    <a:pt x="85140" y="263169"/>
                  </a:lnTo>
                  <a:lnTo>
                    <a:pt x="85369" y="261899"/>
                  </a:lnTo>
                  <a:lnTo>
                    <a:pt x="85915" y="263169"/>
                  </a:lnTo>
                  <a:lnTo>
                    <a:pt x="86347" y="258089"/>
                  </a:lnTo>
                  <a:lnTo>
                    <a:pt x="85369" y="256819"/>
                  </a:lnTo>
                  <a:lnTo>
                    <a:pt x="84404" y="255549"/>
                  </a:lnTo>
                  <a:lnTo>
                    <a:pt x="83959" y="251739"/>
                  </a:lnTo>
                  <a:lnTo>
                    <a:pt x="85305" y="251739"/>
                  </a:lnTo>
                  <a:lnTo>
                    <a:pt x="85788" y="245389"/>
                  </a:lnTo>
                  <a:lnTo>
                    <a:pt x="85979" y="245389"/>
                  </a:lnTo>
                  <a:lnTo>
                    <a:pt x="85979" y="240309"/>
                  </a:lnTo>
                  <a:lnTo>
                    <a:pt x="84569" y="236499"/>
                  </a:lnTo>
                  <a:lnTo>
                    <a:pt x="83934" y="231419"/>
                  </a:lnTo>
                  <a:lnTo>
                    <a:pt x="84632" y="230149"/>
                  </a:lnTo>
                  <a:lnTo>
                    <a:pt x="84670" y="228879"/>
                  </a:lnTo>
                  <a:lnTo>
                    <a:pt x="84759" y="225069"/>
                  </a:lnTo>
                  <a:lnTo>
                    <a:pt x="84810" y="221259"/>
                  </a:lnTo>
                  <a:lnTo>
                    <a:pt x="85115" y="218719"/>
                  </a:lnTo>
                  <a:lnTo>
                    <a:pt x="85331" y="217436"/>
                  </a:lnTo>
                  <a:lnTo>
                    <a:pt x="84607" y="216179"/>
                  </a:lnTo>
                  <a:lnTo>
                    <a:pt x="84543" y="214909"/>
                  </a:lnTo>
                  <a:lnTo>
                    <a:pt x="84924" y="213639"/>
                  </a:lnTo>
                  <a:lnTo>
                    <a:pt x="83883" y="211099"/>
                  </a:lnTo>
                  <a:lnTo>
                    <a:pt x="85077" y="212344"/>
                  </a:lnTo>
                  <a:lnTo>
                    <a:pt x="86334" y="211099"/>
                  </a:lnTo>
                  <a:lnTo>
                    <a:pt x="86207" y="208559"/>
                  </a:lnTo>
                  <a:lnTo>
                    <a:pt x="86347" y="207289"/>
                  </a:lnTo>
                  <a:lnTo>
                    <a:pt x="84747" y="206019"/>
                  </a:lnTo>
                  <a:lnTo>
                    <a:pt x="86055" y="203479"/>
                  </a:lnTo>
                  <a:lnTo>
                    <a:pt x="85953" y="200939"/>
                  </a:lnTo>
                  <a:lnTo>
                    <a:pt x="85140" y="194589"/>
                  </a:lnTo>
                  <a:lnTo>
                    <a:pt x="84607" y="192049"/>
                  </a:lnTo>
                  <a:lnTo>
                    <a:pt x="85572" y="190779"/>
                  </a:lnTo>
                  <a:lnTo>
                    <a:pt x="85064" y="189509"/>
                  </a:lnTo>
                  <a:lnTo>
                    <a:pt x="84963" y="188239"/>
                  </a:lnTo>
                  <a:lnTo>
                    <a:pt x="84467" y="186969"/>
                  </a:lnTo>
                  <a:lnTo>
                    <a:pt x="85344" y="186969"/>
                  </a:lnTo>
                  <a:lnTo>
                    <a:pt x="85318" y="184429"/>
                  </a:lnTo>
                  <a:lnTo>
                    <a:pt x="85293" y="181889"/>
                  </a:lnTo>
                  <a:lnTo>
                    <a:pt x="84823" y="176809"/>
                  </a:lnTo>
                  <a:lnTo>
                    <a:pt x="85496" y="178079"/>
                  </a:lnTo>
                  <a:lnTo>
                    <a:pt x="85445" y="176809"/>
                  </a:lnTo>
                  <a:lnTo>
                    <a:pt x="85407" y="175539"/>
                  </a:lnTo>
                  <a:lnTo>
                    <a:pt x="82804" y="175539"/>
                  </a:lnTo>
                  <a:lnTo>
                    <a:pt x="82638" y="172999"/>
                  </a:lnTo>
                  <a:lnTo>
                    <a:pt x="83896" y="172999"/>
                  </a:lnTo>
                  <a:lnTo>
                    <a:pt x="83667" y="167919"/>
                  </a:lnTo>
                  <a:lnTo>
                    <a:pt x="84645" y="164109"/>
                  </a:lnTo>
                  <a:lnTo>
                    <a:pt x="83400" y="160299"/>
                  </a:lnTo>
                  <a:lnTo>
                    <a:pt x="83959" y="160299"/>
                  </a:lnTo>
                  <a:lnTo>
                    <a:pt x="84035" y="161569"/>
                  </a:lnTo>
                  <a:lnTo>
                    <a:pt x="84023" y="160299"/>
                  </a:lnTo>
                  <a:lnTo>
                    <a:pt x="84010" y="159029"/>
                  </a:lnTo>
                  <a:lnTo>
                    <a:pt x="84848" y="153949"/>
                  </a:lnTo>
                  <a:lnTo>
                    <a:pt x="84226" y="153949"/>
                  </a:lnTo>
                  <a:lnTo>
                    <a:pt x="83223" y="150139"/>
                  </a:lnTo>
                  <a:lnTo>
                    <a:pt x="82791" y="147599"/>
                  </a:lnTo>
                  <a:lnTo>
                    <a:pt x="83629" y="148869"/>
                  </a:lnTo>
                  <a:lnTo>
                    <a:pt x="83108" y="147599"/>
                  </a:lnTo>
                  <a:lnTo>
                    <a:pt x="82588" y="146329"/>
                  </a:lnTo>
                  <a:lnTo>
                    <a:pt x="82296" y="146329"/>
                  </a:lnTo>
                  <a:lnTo>
                    <a:pt x="82042" y="143789"/>
                  </a:lnTo>
                  <a:lnTo>
                    <a:pt x="82511" y="143789"/>
                  </a:lnTo>
                  <a:lnTo>
                    <a:pt x="82994" y="142519"/>
                  </a:lnTo>
                  <a:lnTo>
                    <a:pt x="81724" y="142519"/>
                  </a:lnTo>
                  <a:lnTo>
                    <a:pt x="82232" y="139979"/>
                  </a:lnTo>
                  <a:lnTo>
                    <a:pt x="82753" y="141249"/>
                  </a:lnTo>
                  <a:lnTo>
                    <a:pt x="82804" y="139979"/>
                  </a:lnTo>
                  <a:lnTo>
                    <a:pt x="82867" y="138709"/>
                  </a:lnTo>
                  <a:lnTo>
                    <a:pt x="82550" y="138709"/>
                  </a:lnTo>
                  <a:lnTo>
                    <a:pt x="81927" y="137439"/>
                  </a:lnTo>
                  <a:lnTo>
                    <a:pt x="81610" y="136169"/>
                  </a:lnTo>
                  <a:lnTo>
                    <a:pt x="82194" y="133629"/>
                  </a:lnTo>
                  <a:lnTo>
                    <a:pt x="82486" y="133629"/>
                  </a:lnTo>
                  <a:lnTo>
                    <a:pt x="81864" y="132359"/>
                  </a:lnTo>
                  <a:lnTo>
                    <a:pt x="82092" y="131089"/>
                  </a:lnTo>
                  <a:lnTo>
                    <a:pt x="82651" y="131089"/>
                  </a:lnTo>
                  <a:lnTo>
                    <a:pt x="83032" y="128549"/>
                  </a:lnTo>
                  <a:lnTo>
                    <a:pt x="83667" y="128549"/>
                  </a:lnTo>
                  <a:lnTo>
                    <a:pt x="83794" y="126009"/>
                  </a:lnTo>
                  <a:lnTo>
                    <a:pt x="84886" y="127279"/>
                  </a:lnTo>
                  <a:lnTo>
                    <a:pt x="84302" y="126009"/>
                  </a:lnTo>
                  <a:lnTo>
                    <a:pt x="83400" y="123469"/>
                  </a:lnTo>
                  <a:lnTo>
                    <a:pt x="82956" y="122199"/>
                  </a:lnTo>
                  <a:lnTo>
                    <a:pt x="82956" y="123469"/>
                  </a:lnTo>
                  <a:lnTo>
                    <a:pt x="82956" y="127063"/>
                  </a:lnTo>
                  <a:lnTo>
                    <a:pt x="81648" y="126009"/>
                  </a:lnTo>
                  <a:lnTo>
                    <a:pt x="82448" y="123469"/>
                  </a:lnTo>
                  <a:lnTo>
                    <a:pt x="82956" y="123469"/>
                  </a:lnTo>
                  <a:lnTo>
                    <a:pt x="82956" y="122199"/>
                  </a:lnTo>
                  <a:lnTo>
                    <a:pt x="83286" y="120929"/>
                  </a:lnTo>
                  <a:lnTo>
                    <a:pt x="83439" y="120929"/>
                  </a:lnTo>
                  <a:lnTo>
                    <a:pt x="83553" y="119659"/>
                  </a:lnTo>
                  <a:lnTo>
                    <a:pt x="83680" y="118389"/>
                  </a:lnTo>
                  <a:lnTo>
                    <a:pt x="83680" y="117119"/>
                  </a:lnTo>
                  <a:lnTo>
                    <a:pt x="83604" y="115849"/>
                  </a:lnTo>
                  <a:lnTo>
                    <a:pt x="83858" y="115849"/>
                  </a:lnTo>
                  <a:lnTo>
                    <a:pt x="84010" y="117119"/>
                  </a:lnTo>
                  <a:lnTo>
                    <a:pt x="84328" y="117119"/>
                  </a:lnTo>
                  <a:lnTo>
                    <a:pt x="84137" y="115849"/>
                  </a:lnTo>
                  <a:lnTo>
                    <a:pt x="83959" y="114579"/>
                  </a:lnTo>
                  <a:lnTo>
                    <a:pt x="83947" y="113309"/>
                  </a:lnTo>
                  <a:lnTo>
                    <a:pt x="83083" y="113309"/>
                  </a:lnTo>
                  <a:lnTo>
                    <a:pt x="83172" y="112039"/>
                  </a:lnTo>
                  <a:lnTo>
                    <a:pt x="82511" y="113309"/>
                  </a:lnTo>
                  <a:lnTo>
                    <a:pt x="82638" y="113753"/>
                  </a:lnTo>
                  <a:lnTo>
                    <a:pt x="82600" y="113550"/>
                  </a:lnTo>
                  <a:lnTo>
                    <a:pt x="82537" y="113728"/>
                  </a:lnTo>
                  <a:lnTo>
                    <a:pt x="82473" y="113880"/>
                  </a:lnTo>
                  <a:lnTo>
                    <a:pt x="82423" y="114020"/>
                  </a:lnTo>
                  <a:lnTo>
                    <a:pt x="82651" y="114249"/>
                  </a:lnTo>
                  <a:lnTo>
                    <a:pt x="82677" y="114579"/>
                  </a:lnTo>
                  <a:lnTo>
                    <a:pt x="82854" y="117119"/>
                  </a:lnTo>
                  <a:lnTo>
                    <a:pt x="82397" y="117119"/>
                  </a:lnTo>
                  <a:lnTo>
                    <a:pt x="81991" y="115849"/>
                  </a:lnTo>
                  <a:lnTo>
                    <a:pt x="82423" y="114579"/>
                  </a:lnTo>
                  <a:lnTo>
                    <a:pt x="80987" y="113309"/>
                  </a:lnTo>
                  <a:lnTo>
                    <a:pt x="82143" y="112039"/>
                  </a:lnTo>
                  <a:lnTo>
                    <a:pt x="82638" y="108229"/>
                  </a:lnTo>
                  <a:lnTo>
                    <a:pt x="83362" y="108229"/>
                  </a:lnTo>
                  <a:lnTo>
                    <a:pt x="82727" y="104419"/>
                  </a:lnTo>
                  <a:lnTo>
                    <a:pt x="82575" y="99339"/>
                  </a:lnTo>
                  <a:lnTo>
                    <a:pt x="80797" y="98069"/>
                  </a:lnTo>
                  <a:lnTo>
                    <a:pt x="80518" y="96799"/>
                  </a:lnTo>
                  <a:lnTo>
                    <a:pt x="81610" y="96799"/>
                  </a:lnTo>
                  <a:lnTo>
                    <a:pt x="81330" y="95529"/>
                  </a:lnTo>
                  <a:lnTo>
                    <a:pt x="81241" y="92989"/>
                  </a:lnTo>
                  <a:lnTo>
                    <a:pt x="81254" y="91719"/>
                  </a:lnTo>
                  <a:lnTo>
                    <a:pt x="81064" y="91719"/>
                  </a:lnTo>
                  <a:lnTo>
                    <a:pt x="80937" y="90779"/>
                  </a:lnTo>
                  <a:lnTo>
                    <a:pt x="80937" y="91719"/>
                  </a:lnTo>
                  <a:lnTo>
                    <a:pt x="80073" y="91719"/>
                  </a:lnTo>
                  <a:lnTo>
                    <a:pt x="80340" y="89179"/>
                  </a:lnTo>
                  <a:lnTo>
                    <a:pt x="80937" y="91719"/>
                  </a:lnTo>
                  <a:lnTo>
                    <a:pt x="80937" y="90779"/>
                  </a:lnTo>
                  <a:lnTo>
                    <a:pt x="80721" y="89179"/>
                  </a:lnTo>
                  <a:lnTo>
                    <a:pt x="81114" y="90449"/>
                  </a:lnTo>
                  <a:lnTo>
                    <a:pt x="82029" y="84099"/>
                  </a:lnTo>
                  <a:lnTo>
                    <a:pt x="82219" y="82829"/>
                  </a:lnTo>
                  <a:lnTo>
                    <a:pt x="78676" y="80213"/>
                  </a:lnTo>
                  <a:lnTo>
                    <a:pt x="78676" y="123469"/>
                  </a:lnTo>
                  <a:lnTo>
                    <a:pt x="78663" y="124739"/>
                  </a:lnTo>
                  <a:lnTo>
                    <a:pt x="78308" y="124739"/>
                  </a:lnTo>
                  <a:lnTo>
                    <a:pt x="78092" y="125882"/>
                  </a:lnTo>
                  <a:lnTo>
                    <a:pt x="78066" y="126009"/>
                  </a:lnTo>
                  <a:lnTo>
                    <a:pt x="78066" y="123469"/>
                  </a:lnTo>
                  <a:lnTo>
                    <a:pt x="78676" y="123469"/>
                  </a:lnTo>
                  <a:lnTo>
                    <a:pt x="78676" y="80213"/>
                  </a:lnTo>
                  <a:lnTo>
                    <a:pt x="77990" y="79705"/>
                  </a:lnTo>
                  <a:lnTo>
                    <a:pt x="77990" y="120929"/>
                  </a:lnTo>
                  <a:lnTo>
                    <a:pt x="77889" y="119659"/>
                  </a:lnTo>
                  <a:lnTo>
                    <a:pt x="77990" y="120929"/>
                  </a:lnTo>
                  <a:lnTo>
                    <a:pt x="77990" y="79705"/>
                  </a:lnTo>
                  <a:lnTo>
                    <a:pt x="77228" y="79146"/>
                  </a:lnTo>
                  <a:lnTo>
                    <a:pt x="77228" y="82829"/>
                  </a:lnTo>
                  <a:lnTo>
                    <a:pt x="76530" y="84099"/>
                  </a:lnTo>
                  <a:lnTo>
                    <a:pt x="76479" y="82829"/>
                  </a:lnTo>
                  <a:lnTo>
                    <a:pt x="77228" y="82829"/>
                  </a:lnTo>
                  <a:lnTo>
                    <a:pt x="77228" y="79146"/>
                  </a:lnTo>
                  <a:lnTo>
                    <a:pt x="77063" y="79019"/>
                  </a:lnTo>
                  <a:lnTo>
                    <a:pt x="78003" y="72669"/>
                  </a:lnTo>
                  <a:lnTo>
                    <a:pt x="77609" y="70129"/>
                  </a:lnTo>
                  <a:lnTo>
                    <a:pt x="72999" y="70129"/>
                  </a:lnTo>
                  <a:lnTo>
                    <a:pt x="71196" y="70129"/>
                  </a:lnTo>
                  <a:lnTo>
                    <a:pt x="71805" y="71399"/>
                  </a:lnTo>
                  <a:lnTo>
                    <a:pt x="73037" y="72669"/>
                  </a:lnTo>
                  <a:lnTo>
                    <a:pt x="73215" y="73939"/>
                  </a:lnTo>
                  <a:lnTo>
                    <a:pt x="72745" y="73939"/>
                  </a:lnTo>
                  <a:lnTo>
                    <a:pt x="73914" y="75209"/>
                  </a:lnTo>
                  <a:lnTo>
                    <a:pt x="73609" y="79019"/>
                  </a:lnTo>
                  <a:lnTo>
                    <a:pt x="74993" y="81559"/>
                  </a:lnTo>
                  <a:lnTo>
                    <a:pt x="76250" y="81559"/>
                  </a:lnTo>
                  <a:lnTo>
                    <a:pt x="76415" y="82829"/>
                  </a:lnTo>
                  <a:lnTo>
                    <a:pt x="75907" y="82829"/>
                  </a:lnTo>
                  <a:lnTo>
                    <a:pt x="76365" y="84099"/>
                  </a:lnTo>
                  <a:lnTo>
                    <a:pt x="75920" y="84709"/>
                  </a:lnTo>
                  <a:lnTo>
                    <a:pt x="76796" y="86639"/>
                  </a:lnTo>
                  <a:lnTo>
                    <a:pt x="76669" y="89179"/>
                  </a:lnTo>
                  <a:lnTo>
                    <a:pt x="75692" y="89179"/>
                  </a:lnTo>
                  <a:lnTo>
                    <a:pt x="75819" y="86639"/>
                  </a:lnTo>
                  <a:lnTo>
                    <a:pt x="75895" y="85369"/>
                  </a:lnTo>
                  <a:lnTo>
                    <a:pt x="75222" y="86639"/>
                  </a:lnTo>
                  <a:lnTo>
                    <a:pt x="75323" y="84099"/>
                  </a:lnTo>
                  <a:lnTo>
                    <a:pt x="73914" y="86639"/>
                  </a:lnTo>
                  <a:lnTo>
                    <a:pt x="75158" y="83121"/>
                  </a:lnTo>
                  <a:lnTo>
                    <a:pt x="73710" y="85369"/>
                  </a:lnTo>
                  <a:lnTo>
                    <a:pt x="73812" y="87909"/>
                  </a:lnTo>
                  <a:lnTo>
                    <a:pt x="74663" y="89179"/>
                  </a:lnTo>
                  <a:lnTo>
                    <a:pt x="74688" y="91719"/>
                  </a:lnTo>
                  <a:lnTo>
                    <a:pt x="75349" y="92989"/>
                  </a:lnTo>
                  <a:lnTo>
                    <a:pt x="75526" y="91719"/>
                  </a:lnTo>
                  <a:lnTo>
                    <a:pt x="76174" y="92989"/>
                  </a:lnTo>
                  <a:lnTo>
                    <a:pt x="77622" y="96799"/>
                  </a:lnTo>
                  <a:lnTo>
                    <a:pt x="73901" y="96799"/>
                  </a:lnTo>
                  <a:lnTo>
                    <a:pt x="75539" y="100609"/>
                  </a:lnTo>
                  <a:lnTo>
                    <a:pt x="77660" y="100609"/>
                  </a:lnTo>
                  <a:lnTo>
                    <a:pt x="77101" y="104419"/>
                  </a:lnTo>
                  <a:lnTo>
                    <a:pt x="75869" y="103149"/>
                  </a:lnTo>
                  <a:lnTo>
                    <a:pt x="75933" y="106959"/>
                  </a:lnTo>
                  <a:lnTo>
                    <a:pt x="76098" y="106730"/>
                  </a:lnTo>
                  <a:lnTo>
                    <a:pt x="75615" y="108229"/>
                  </a:lnTo>
                  <a:lnTo>
                    <a:pt x="76581" y="108229"/>
                  </a:lnTo>
                  <a:lnTo>
                    <a:pt x="76542" y="106083"/>
                  </a:lnTo>
                  <a:lnTo>
                    <a:pt x="76809" y="105689"/>
                  </a:lnTo>
                  <a:lnTo>
                    <a:pt x="77698" y="104419"/>
                  </a:lnTo>
                  <a:lnTo>
                    <a:pt x="77063" y="108229"/>
                  </a:lnTo>
                  <a:lnTo>
                    <a:pt x="77254" y="109499"/>
                  </a:lnTo>
                  <a:lnTo>
                    <a:pt x="76238" y="109499"/>
                  </a:lnTo>
                  <a:lnTo>
                    <a:pt x="76555" y="113309"/>
                  </a:lnTo>
                  <a:lnTo>
                    <a:pt x="77419" y="117119"/>
                  </a:lnTo>
                  <a:lnTo>
                    <a:pt x="77698" y="120929"/>
                  </a:lnTo>
                  <a:lnTo>
                    <a:pt x="76746" y="120929"/>
                  </a:lnTo>
                  <a:lnTo>
                    <a:pt x="77203" y="124739"/>
                  </a:lnTo>
                  <a:lnTo>
                    <a:pt x="77241" y="127063"/>
                  </a:lnTo>
                  <a:lnTo>
                    <a:pt x="76708" y="132359"/>
                  </a:lnTo>
                  <a:lnTo>
                    <a:pt x="76047" y="136169"/>
                  </a:lnTo>
                  <a:lnTo>
                    <a:pt x="76911" y="138709"/>
                  </a:lnTo>
                  <a:lnTo>
                    <a:pt x="77254" y="139979"/>
                  </a:lnTo>
                  <a:lnTo>
                    <a:pt x="77304" y="141249"/>
                  </a:lnTo>
                  <a:lnTo>
                    <a:pt x="76708" y="141249"/>
                  </a:lnTo>
                  <a:lnTo>
                    <a:pt x="77177" y="143789"/>
                  </a:lnTo>
                  <a:lnTo>
                    <a:pt x="77876" y="150139"/>
                  </a:lnTo>
                  <a:lnTo>
                    <a:pt x="76873" y="153949"/>
                  </a:lnTo>
                  <a:lnTo>
                    <a:pt x="76606" y="152679"/>
                  </a:lnTo>
                  <a:lnTo>
                    <a:pt x="76212" y="155219"/>
                  </a:lnTo>
                  <a:lnTo>
                    <a:pt x="78447" y="155219"/>
                  </a:lnTo>
                  <a:lnTo>
                    <a:pt x="77609" y="157759"/>
                  </a:lnTo>
                  <a:lnTo>
                    <a:pt x="77444" y="157759"/>
                  </a:lnTo>
                  <a:lnTo>
                    <a:pt x="77101" y="164109"/>
                  </a:lnTo>
                  <a:lnTo>
                    <a:pt x="77990" y="169189"/>
                  </a:lnTo>
                  <a:lnTo>
                    <a:pt x="78105" y="170954"/>
                  </a:lnTo>
                  <a:lnTo>
                    <a:pt x="77114" y="175539"/>
                  </a:lnTo>
                  <a:lnTo>
                    <a:pt x="78460" y="175539"/>
                  </a:lnTo>
                  <a:lnTo>
                    <a:pt x="76898" y="180619"/>
                  </a:lnTo>
                  <a:lnTo>
                    <a:pt x="78740" y="180619"/>
                  </a:lnTo>
                  <a:lnTo>
                    <a:pt x="78079" y="184429"/>
                  </a:lnTo>
                  <a:lnTo>
                    <a:pt x="77685" y="183159"/>
                  </a:lnTo>
                  <a:lnTo>
                    <a:pt x="77558" y="185699"/>
                  </a:lnTo>
                  <a:lnTo>
                    <a:pt x="77457" y="189509"/>
                  </a:lnTo>
                  <a:lnTo>
                    <a:pt x="78714" y="189509"/>
                  </a:lnTo>
                  <a:lnTo>
                    <a:pt x="79019" y="192049"/>
                  </a:lnTo>
                  <a:lnTo>
                    <a:pt x="78079" y="192049"/>
                  </a:lnTo>
                  <a:lnTo>
                    <a:pt x="79235" y="193319"/>
                  </a:lnTo>
                  <a:lnTo>
                    <a:pt x="78193" y="194589"/>
                  </a:lnTo>
                  <a:lnTo>
                    <a:pt x="78536" y="195859"/>
                  </a:lnTo>
                  <a:lnTo>
                    <a:pt x="78536" y="195999"/>
                  </a:lnTo>
                  <a:lnTo>
                    <a:pt x="78574" y="196189"/>
                  </a:lnTo>
                  <a:lnTo>
                    <a:pt x="78676" y="196316"/>
                  </a:lnTo>
                  <a:lnTo>
                    <a:pt x="78549" y="195859"/>
                  </a:lnTo>
                  <a:lnTo>
                    <a:pt x="78879" y="194589"/>
                  </a:lnTo>
                  <a:lnTo>
                    <a:pt x="79171" y="195859"/>
                  </a:lnTo>
                  <a:lnTo>
                    <a:pt x="79794" y="197129"/>
                  </a:lnTo>
                  <a:lnTo>
                    <a:pt x="78740" y="200939"/>
                  </a:lnTo>
                  <a:lnTo>
                    <a:pt x="78232" y="200939"/>
                  </a:lnTo>
                  <a:lnTo>
                    <a:pt x="78511" y="202209"/>
                  </a:lnTo>
                  <a:lnTo>
                    <a:pt x="78727" y="204749"/>
                  </a:lnTo>
                  <a:lnTo>
                    <a:pt x="78905" y="206019"/>
                  </a:lnTo>
                  <a:lnTo>
                    <a:pt x="78638" y="206019"/>
                  </a:lnTo>
                  <a:lnTo>
                    <a:pt x="79057" y="207289"/>
                  </a:lnTo>
                  <a:lnTo>
                    <a:pt x="77216" y="204749"/>
                  </a:lnTo>
                  <a:lnTo>
                    <a:pt x="77952" y="207289"/>
                  </a:lnTo>
                  <a:lnTo>
                    <a:pt x="78701" y="207289"/>
                  </a:lnTo>
                  <a:lnTo>
                    <a:pt x="78054" y="208559"/>
                  </a:lnTo>
                  <a:lnTo>
                    <a:pt x="77939" y="209829"/>
                  </a:lnTo>
                  <a:lnTo>
                    <a:pt x="77876" y="213639"/>
                  </a:lnTo>
                  <a:lnTo>
                    <a:pt x="77254" y="213639"/>
                  </a:lnTo>
                  <a:lnTo>
                    <a:pt x="77000" y="214909"/>
                  </a:lnTo>
                  <a:lnTo>
                    <a:pt x="76885" y="223799"/>
                  </a:lnTo>
                  <a:lnTo>
                    <a:pt x="77000" y="226339"/>
                  </a:lnTo>
                  <a:lnTo>
                    <a:pt x="77279" y="225069"/>
                  </a:lnTo>
                  <a:lnTo>
                    <a:pt x="78409" y="225069"/>
                  </a:lnTo>
                  <a:lnTo>
                    <a:pt x="78549" y="226339"/>
                  </a:lnTo>
                  <a:lnTo>
                    <a:pt x="78181" y="226796"/>
                  </a:lnTo>
                  <a:lnTo>
                    <a:pt x="78701" y="227609"/>
                  </a:lnTo>
                  <a:lnTo>
                    <a:pt x="78600" y="228879"/>
                  </a:lnTo>
                  <a:lnTo>
                    <a:pt x="78181" y="228879"/>
                  </a:lnTo>
                  <a:lnTo>
                    <a:pt x="77571" y="228879"/>
                  </a:lnTo>
                  <a:lnTo>
                    <a:pt x="77228" y="227609"/>
                  </a:lnTo>
                  <a:lnTo>
                    <a:pt x="77622" y="230149"/>
                  </a:lnTo>
                  <a:lnTo>
                    <a:pt x="77406" y="230149"/>
                  </a:lnTo>
                  <a:lnTo>
                    <a:pt x="75844" y="232689"/>
                  </a:lnTo>
                  <a:lnTo>
                    <a:pt x="76949" y="233959"/>
                  </a:lnTo>
                  <a:lnTo>
                    <a:pt x="76657" y="233959"/>
                  </a:lnTo>
                  <a:lnTo>
                    <a:pt x="76771" y="239039"/>
                  </a:lnTo>
                  <a:lnTo>
                    <a:pt x="77165" y="241579"/>
                  </a:lnTo>
                  <a:lnTo>
                    <a:pt x="77330" y="244119"/>
                  </a:lnTo>
                  <a:lnTo>
                    <a:pt x="78206" y="244119"/>
                  </a:lnTo>
                  <a:lnTo>
                    <a:pt x="78054" y="246659"/>
                  </a:lnTo>
                  <a:lnTo>
                    <a:pt x="78790" y="246659"/>
                  </a:lnTo>
                  <a:lnTo>
                    <a:pt x="78663" y="249199"/>
                  </a:lnTo>
                  <a:lnTo>
                    <a:pt x="78549" y="250672"/>
                  </a:lnTo>
                  <a:lnTo>
                    <a:pt x="78016" y="253009"/>
                  </a:lnTo>
                  <a:lnTo>
                    <a:pt x="78206" y="256819"/>
                  </a:lnTo>
                  <a:lnTo>
                    <a:pt x="78714" y="258089"/>
                  </a:lnTo>
                  <a:lnTo>
                    <a:pt x="78955" y="256819"/>
                  </a:lnTo>
                  <a:lnTo>
                    <a:pt x="79514" y="258089"/>
                  </a:lnTo>
                  <a:lnTo>
                    <a:pt x="78727" y="258089"/>
                  </a:lnTo>
                  <a:lnTo>
                    <a:pt x="78917" y="261899"/>
                  </a:lnTo>
                  <a:lnTo>
                    <a:pt x="78295" y="259359"/>
                  </a:lnTo>
                  <a:lnTo>
                    <a:pt x="78625" y="264439"/>
                  </a:lnTo>
                  <a:lnTo>
                    <a:pt x="79438" y="269519"/>
                  </a:lnTo>
                  <a:lnTo>
                    <a:pt x="79743" y="269519"/>
                  </a:lnTo>
                  <a:lnTo>
                    <a:pt x="79857" y="268249"/>
                  </a:lnTo>
                  <a:lnTo>
                    <a:pt x="80137" y="268249"/>
                  </a:lnTo>
                  <a:lnTo>
                    <a:pt x="80302" y="269519"/>
                  </a:lnTo>
                  <a:lnTo>
                    <a:pt x="79895" y="270789"/>
                  </a:lnTo>
                  <a:lnTo>
                    <a:pt x="79413" y="270789"/>
                  </a:lnTo>
                  <a:lnTo>
                    <a:pt x="80797" y="275869"/>
                  </a:lnTo>
                  <a:lnTo>
                    <a:pt x="77597" y="283489"/>
                  </a:lnTo>
                  <a:lnTo>
                    <a:pt x="79400" y="287299"/>
                  </a:lnTo>
                  <a:lnTo>
                    <a:pt x="80352" y="292379"/>
                  </a:lnTo>
                  <a:lnTo>
                    <a:pt x="80289" y="293649"/>
                  </a:lnTo>
                  <a:lnTo>
                    <a:pt x="79705" y="291109"/>
                  </a:lnTo>
                  <a:lnTo>
                    <a:pt x="79286" y="292379"/>
                  </a:lnTo>
                  <a:lnTo>
                    <a:pt x="79895" y="293649"/>
                  </a:lnTo>
                  <a:lnTo>
                    <a:pt x="79921" y="294919"/>
                  </a:lnTo>
                  <a:lnTo>
                    <a:pt x="79387" y="294919"/>
                  </a:lnTo>
                  <a:lnTo>
                    <a:pt x="79387" y="300101"/>
                  </a:lnTo>
                  <a:lnTo>
                    <a:pt x="78816" y="299999"/>
                  </a:lnTo>
                  <a:lnTo>
                    <a:pt x="79235" y="299999"/>
                  </a:lnTo>
                  <a:lnTo>
                    <a:pt x="79387" y="300101"/>
                  </a:lnTo>
                  <a:lnTo>
                    <a:pt x="79387" y="294919"/>
                  </a:lnTo>
                  <a:lnTo>
                    <a:pt x="76708" y="294919"/>
                  </a:lnTo>
                  <a:lnTo>
                    <a:pt x="73558" y="293649"/>
                  </a:lnTo>
                  <a:lnTo>
                    <a:pt x="66052" y="296189"/>
                  </a:lnTo>
                  <a:lnTo>
                    <a:pt x="61925" y="294982"/>
                  </a:lnTo>
                  <a:lnTo>
                    <a:pt x="60896" y="296189"/>
                  </a:lnTo>
                  <a:lnTo>
                    <a:pt x="60756" y="295465"/>
                  </a:lnTo>
                  <a:lnTo>
                    <a:pt x="60375" y="296189"/>
                  </a:lnTo>
                  <a:lnTo>
                    <a:pt x="48272" y="296189"/>
                  </a:lnTo>
                  <a:lnTo>
                    <a:pt x="48348" y="294919"/>
                  </a:lnTo>
                  <a:lnTo>
                    <a:pt x="48564" y="293649"/>
                  </a:lnTo>
                  <a:lnTo>
                    <a:pt x="48933" y="287299"/>
                  </a:lnTo>
                  <a:lnTo>
                    <a:pt x="49009" y="284759"/>
                  </a:lnTo>
                  <a:lnTo>
                    <a:pt x="49060" y="283489"/>
                  </a:lnTo>
                  <a:lnTo>
                    <a:pt x="46101" y="284759"/>
                  </a:lnTo>
                  <a:lnTo>
                    <a:pt x="47409" y="280949"/>
                  </a:lnTo>
                  <a:lnTo>
                    <a:pt x="48425" y="282219"/>
                  </a:lnTo>
                  <a:lnTo>
                    <a:pt x="47421" y="275869"/>
                  </a:lnTo>
                  <a:lnTo>
                    <a:pt x="47218" y="274599"/>
                  </a:lnTo>
                  <a:lnTo>
                    <a:pt x="48590" y="266979"/>
                  </a:lnTo>
                  <a:lnTo>
                    <a:pt x="47675" y="260629"/>
                  </a:lnTo>
                  <a:lnTo>
                    <a:pt x="48209" y="260629"/>
                  </a:lnTo>
                  <a:lnTo>
                    <a:pt x="48183" y="261899"/>
                  </a:lnTo>
                  <a:lnTo>
                    <a:pt x="48945" y="260629"/>
                  </a:lnTo>
                  <a:lnTo>
                    <a:pt x="48628" y="258089"/>
                  </a:lnTo>
                  <a:lnTo>
                    <a:pt x="48323" y="255549"/>
                  </a:lnTo>
                  <a:lnTo>
                    <a:pt x="48577" y="255549"/>
                  </a:lnTo>
                  <a:lnTo>
                    <a:pt x="49047" y="254279"/>
                  </a:lnTo>
                  <a:lnTo>
                    <a:pt x="48374" y="253009"/>
                  </a:lnTo>
                  <a:lnTo>
                    <a:pt x="47701" y="251739"/>
                  </a:lnTo>
                  <a:lnTo>
                    <a:pt x="48437" y="250672"/>
                  </a:lnTo>
                  <a:lnTo>
                    <a:pt x="48387" y="250469"/>
                  </a:lnTo>
                  <a:lnTo>
                    <a:pt x="48729" y="247929"/>
                  </a:lnTo>
                  <a:lnTo>
                    <a:pt x="48907" y="246659"/>
                  </a:lnTo>
                  <a:lnTo>
                    <a:pt x="48031" y="247929"/>
                  </a:lnTo>
                  <a:lnTo>
                    <a:pt x="48488" y="245389"/>
                  </a:lnTo>
                  <a:lnTo>
                    <a:pt x="47726" y="242849"/>
                  </a:lnTo>
                  <a:lnTo>
                    <a:pt x="48260" y="240322"/>
                  </a:lnTo>
                  <a:lnTo>
                    <a:pt x="48387" y="240538"/>
                  </a:lnTo>
                  <a:lnTo>
                    <a:pt x="48882" y="238874"/>
                  </a:lnTo>
                  <a:lnTo>
                    <a:pt x="48577" y="239331"/>
                  </a:lnTo>
                  <a:lnTo>
                    <a:pt x="48387" y="239814"/>
                  </a:lnTo>
                  <a:lnTo>
                    <a:pt x="48260" y="240296"/>
                  </a:lnTo>
                  <a:lnTo>
                    <a:pt x="47332" y="239039"/>
                  </a:lnTo>
                  <a:lnTo>
                    <a:pt x="48780" y="236499"/>
                  </a:lnTo>
                  <a:lnTo>
                    <a:pt x="48590" y="231419"/>
                  </a:lnTo>
                  <a:lnTo>
                    <a:pt x="47942" y="230149"/>
                  </a:lnTo>
                  <a:lnTo>
                    <a:pt x="48361" y="230149"/>
                  </a:lnTo>
                  <a:lnTo>
                    <a:pt x="48374" y="228879"/>
                  </a:lnTo>
                  <a:lnTo>
                    <a:pt x="48945" y="228879"/>
                  </a:lnTo>
                  <a:lnTo>
                    <a:pt x="48831" y="226796"/>
                  </a:lnTo>
                  <a:lnTo>
                    <a:pt x="48653" y="225069"/>
                  </a:lnTo>
                  <a:lnTo>
                    <a:pt x="47942" y="226339"/>
                  </a:lnTo>
                  <a:lnTo>
                    <a:pt x="48323" y="225069"/>
                  </a:lnTo>
                  <a:lnTo>
                    <a:pt x="48717" y="223799"/>
                  </a:lnTo>
                  <a:lnTo>
                    <a:pt x="47498" y="218719"/>
                  </a:lnTo>
                  <a:lnTo>
                    <a:pt x="47142" y="217449"/>
                  </a:lnTo>
                  <a:lnTo>
                    <a:pt x="48094" y="216179"/>
                  </a:lnTo>
                  <a:lnTo>
                    <a:pt x="46774" y="211099"/>
                  </a:lnTo>
                  <a:lnTo>
                    <a:pt x="46253" y="208559"/>
                  </a:lnTo>
                  <a:lnTo>
                    <a:pt x="45986" y="207289"/>
                  </a:lnTo>
                  <a:lnTo>
                    <a:pt x="45923" y="206997"/>
                  </a:lnTo>
                  <a:lnTo>
                    <a:pt x="47028" y="206019"/>
                  </a:lnTo>
                  <a:lnTo>
                    <a:pt x="46088" y="202679"/>
                  </a:lnTo>
                  <a:lnTo>
                    <a:pt x="45732" y="206019"/>
                  </a:lnTo>
                  <a:lnTo>
                    <a:pt x="45618" y="206997"/>
                  </a:lnTo>
                  <a:lnTo>
                    <a:pt x="45656" y="205587"/>
                  </a:lnTo>
                  <a:lnTo>
                    <a:pt x="44869" y="200939"/>
                  </a:lnTo>
                  <a:lnTo>
                    <a:pt x="45212" y="200939"/>
                  </a:lnTo>
                  <a:lnTo>
                    <a:pt x="44475" y="199669"/>
                  </a:lnTo>
                  <a:lnTo>
                    <a:pt x="44348" y="195859"/>
                  </a:lnTo>
                  <a:lnTo>
                    <a:pt x="44373" y="193319"/>
                  </a:lnTo>
                  <a:lnTo>
                    <a:pt x="44996" y="194589"/>
                  </a:lnTo>
                  <a:lnTo>
                    <a:pt x="45275" y="195859"/>
                  </a:lnTo>
                  <a:lnTo>
                    <a:pt x="44780" y="193319"/>
                  </a:lnTo>
                  <a:lnTo>
                    <a:pt x="44284" y="190779"/>
                  </a:lnTo>
                  <a:lnTo>
                    <a:pt x="44183" y="185699"/>
                  </a:lnTo>
                  <a:lnTo>
                    <a:pt x="40119" y="185699"/>
                  </a:lnTo>
                  <a:lnTo>
                    <a:pt x="40119" y="193319"/>
                  </a:lnTo>
                  <a:lnTo>
                    <a:pt x="39738" y="194398"/>
                  </a:lnTo>
                  <a:lnTo>
                    <a:pt x="39776" y="194589"/>
                  </a:lnTo>
                  <a:lnTo>
                    <a:pt x="39382" y="195389"/>
                  </a:lnTo>
                  <a:lnTo>
                    <a:pt x="38989" y="194589"/>
                  </a:lnTo>
                  <a:lnTo>
                    <a:pt x="39027" y="193319"/>
                  </a:lnTo>
                  <a:lnTo>
                    <a:pt x="39662" y="194398"/>
                  </a:lnTo>
                  <a:lnTo>
                    <a:pt x="40119" y="193319"/>
                  </a:lnTo>
                  <a:lnTo>
                    <a:pt x="40119" y="185699"/>
                  </a:lnTo>
                  <a:lnTo>
                    <a:pt x="38671" y="185699"/>
                  </a:lnTo>
                  <a:lnTo>
                    <a:pt x="38277" y="185699"/>
                  </a:lnTo>
                  <a:lnTo>
                    <a:pt x="38049" y="185699"/>
                  </a:lnTo>
                  <a:lnTo>
                    <a:pt x="39319" y="186969"/>
                  </a:lnTo>
                  <a:lnTo>
                    <a:pt x="37795" y="189509"/>
                  </a:lnTo>
                  <a:lnTo>
                    <a:pt x="38747" y="190779"/>
                  </a:lnTo>
                  <a:lnTo>
                    <a:pt x="38506" y="192049"/>
                  </a:lnTo>
                  <a:lnTo>
                    <a:pt x="37592" y="192049"/>
                  </a:lnTo>
                  <a:lnTo>
                    <a:pt x="38557" y="194589"/>
                  </a:lnTo>
                  <a:lnTo>
                    <a:pt x="38392" y="194589"/>
                  </a:lnTo>
                  <a:lnTo>
                    <a:pt x="39763" y="197129"/>
                  </a:lnTo>
                  <a:lnTo>
                    <a:pt x="39649" y="196151"/>
                  </a:lnTo>
                  <a:lnTo>
                    <a:pt x="41148" y="197129"/>
                  </a:lnTo>
                  <a:lnTo>
                    <a:pt x="40640" y="199669"/>
                  </a:lnTo>
                  <a:lnTo>
                    <a:pt x="38811" y="199669"/>
                  </a:lnTo>
                  <a:lnTo>
                    <a:pt x="38354" y="203479"/>
                  </a:lnTo>
                  <a:lnTo>
                    <a:pt x="40360" y="204749"/>
                  </a:lnTo>
                  <a:lnTo>
                    <a:pt x="40347" y="209829"/>
                  </a:lnTo>
                  <a:lnTo>
                    <a:pt x="40513" y="208559"/>
                  </a:lnTo>
                  <a:lnTo>
                    <a:pt x="41300" y="208559"/>
                  </a:lnTo>
                  <a:lnTo>
                    <a:pt x="40894" y="211099"/>
                  </a:lnTo>
                  <a:lnTo>
                    <a:pt x="41325" y="212369"/>
                  </a:lnTo>
                  <a:lnTo>
                    <a:pt x="40589" y="212369"/>
                  </a:lnTo>
                  <a:lnTo>
                    <a:pt x="40271" y="213639"/>
                  </a:lnTo>
                  <a:lnTo>
                    <a:pt x="40716" y="213639"/>
                  </a:lnTo>
                  <a:lnTo>
                    <a:pt x="40563" y="216179"/>
                  </a:lnTo>
                  <a:lnTo>
                    <a:pt x="41795" y="216179"/>
                  </a:lnTo>
                  <a:lnTo>
                    <a:pt x="41211" y="218719"/>
                  </a:lnTo>
                  <a:lnTo>
                    <a:pt x="41249" y="219989"/>
                  </a:lnTo>
                  <a:lnTo>
                    <a:pt x="41706" y="221259"/>
                  </a:lnTo>
                  <a:lnTo>
                    <a:pt x="42240" y="222529"/>
                  </a:lnTo>
                  <a:lnTo>
                    <a:pt x="43205" y="223799"/>
                  </a:lnTo>
                  <a:lnTo>
                    <a:pt x="43154" y="225069"/>
                  </a:lnTo>
                  <a:lnTo>
                    <a:pt x="42468" y="223799"/>
                  </a:lnTo>
                  <a:lnTo>
                    <a:pt x="42087" y="226339"/>
                  </a:lnTo>
                  <a:lnTo>
                    <a:pt x="41541" y="223799"/>
                  </a:lnTo>
                  <a:lnTo>
                    <a:pt x="41579" y="225069"/>
                  </a:lnTo>
                  <a:lnTo>
                    <a:pt x="41910" y="226339"/>
                  </a:lnTo>
                  <a:lnTo>
                    <a:pt x="41529" y="226339"/>
                  </a:lnTo>
                  <a:lnTo>
                    <a:pt x="42748" y="228879"/>
                  </a:lnTo>
                  <a:lnTo>
                    <a:pt x="42176" y="230149"/>
                  </a:lnTo>
                  <a:lnTo>
                    <a:pt x="43078" y="230149"/>
                  </a:lnTo>
                  <a:lnTo>
                    <a:pt x="43116" y="232689"/>
                  </a:lnTo>
                  <a:lnTo>
                    <a:pt x="43802" y="232689"/>
                  </a:lnTo>
                  <a:lnTo>
                    <a:pt x="41897" y="235229"/>
                  </a:lnTo>
                  <a:lnTo>
                    <a:pt x="43840" y="241579"/>
                  </a:lnTo>
                  <a:lnTo>
                    <a:pt x="42176" y="244119"/>
                  </a:lnTo>
                  <a:lnTo>
                    <a:pt x="42405" y="247929"/>
                  </a:lnTo>
                  <a:lnTo>
                    <a:pt x="42494" y="251739"/>
                  </a:lnTo>
                  <a:lnTo>
                    <a:pt x="42265" y="251739"/>
                  </a:lnTo>
                  <a:lnTo>
                    <a:pt x="41643" y="254279"/>
                  </a:lnTo>
                  <a:lnTo>
                    <a:pt x="43967" y="253009"/>
                  </a:lnTo>
                  <a:lnTo>
                    <a:pt x="43281" y="256819"/>
                  </a:lnTo>
                  <a:lnTo>
                    <a:pt x="42278" y="258089"/>
                  </a:lnTo>
                  <a:lnTo>
                    <a:pt x="42786" y="254279"/>
                  </a:lnTo>
                  <a:lnTo>
                    <a:pt x="42392" y="255549"/>
                  </a:lnTo>
                  <a:lnTo>
                    <a:pt x="40398" y="255549"/>
                  </a:lnTo>
                  <a:lnTo>
                    <a:pt x="42595" y="259359"/>
                  </a:lnTo>
                  <a:lnTo>
                    <a:pt x="41402" y="261899"/>
                  </a:lnTo>
                  <a:lnTo>
                    <a:pt x="40576" y="263169"/>
                  </a:lnTo>
                  <a:lnTo>
                    <a:pt x="41973" y="265709"/>
                  </a:lnTo>
                  <a:lnTo>
                    <a:pt x="41795" y="268249"/>
                  </a:lnTo>
                  <a:lnTo>
                    <a:pt x="41490" y="268249"/>
                  </a:lnTo>
                  <a:lnTo>
                    <a:pt x="42481" y="270789"/>
                  </a:lnTo>
                  <a:lnTo>
                    <a:pt x="42773" y="274599"/>
                  </a:lnTo>
                  <a:lnTo>
                    <a:pt x="42926" y="276072"/>
                  </a:lnTo>
                  <a:lnTo>
                    <a:pt x="43116" y="275869"/>
                  </a:lnTo>
                  <a:lnTo>
                    <a:pt x="43319" y="278409"/>
                  </a:lnTo>
                  <a:lnTo>
                    <a:pt x="42875" y="278409"/>
                  </a:lnTo>
                  <a:lnTo>
                    <a:pt x="42494" y="280949"/>
                  </a:lnTo>
                  <a:lnTo>
                    <a:pt x="41656" y="280949"/>
                  </a:lnTo>
                  <a:lnTo>
                    <a:pt x="41452" y="282219"/>
                  </a:lnTo>
                  <a:lnTo>
                    <a:pt x="40970" y="282219"/>
                  </a:lnTo>
                  <a:lnTo>
                    <a:pt x="41109" y="286029"/>
                  </a:lnTo>
                  <a:lnTo>
                    <a:pt x="42341" y="286029"/>
                  </a:lnTo>
                  <a:lnTo>
                    <a:pt x="42291" y="289839"/>
                  </a:lnTo>
                  <a:lnTo>
                    <a:pt x="42659" y="289839"/>
                  </a:lnTo>
                  <a:lnTo>
                    <a:pt x="43878" y="291109"/>
                  </a:lnTo>
                  <a:lnTo>
                    <a:pt x="42024" y="291109"/>
                  </a:lnTo>
                  <a:lnTo>
                    <a:pt x="42964" y="293649"/>
                  </a:lnTo>
                  <a:lnTo>
                    <a:pt x="41770" y="293649"/>
                  </a:lnTo>
                  <a:lnTo>
                    <a:pt x="43332" y="299999"/>
                  </a:lnTo>
                  <a:lnTo>
                    <a:pt x="43827" y="301269"/>
                  </a:lnTo>
                  <a:lnTo>
                    <a:pt x="45415" y="299999"/>
                  </a:lnTo>
                  <a:lnTo>
                    <a:pt x="44881" y="301269"/>
                  </a:lnTo>
                  <a:lnTo>
                    <a:pt x="45605" y="301269"/>
                  </a:lnTo>
                  <a:lnTo>
                    <a:pt x="47891" y="299999"/>
                  </a:lnTo>
                  <a:lnTo>
                    <a:pt x="50025" y="299999"/>
                  </a:lnTo>
                  <a:lnTo>
                    <a:pt x="49682" y="302539"/>
                  </a:lnTo>
                  <a:lnTo>
                    <a:pt x="57035" y="301269"/>
                  </a:lnTo>
                  <a:lnTo>
                    <a:pt x="58940" y="302539"/>
                  </a:lnTo>
                  <a:lnTo>
                    <a:pt x="63652" y="301269"/>
                  </a:lnTo>
                  <a:lnTo>
                    <a:pt x="68402" y="302539"/>
                  </a:lnTo>
                  <a:lnTo>
                    <a:pt x="74129" y="302539"/>
                  </a:lnTo>
                  <a:lnTo>
                    <a:pt x="71970" y="301269"/>
                  </a:lnTo>
                  <a:lnTo>
                    <a:pt x="75793" y="302539"/>
                  </a:lnTo>
                  <a:lnTo>
                    <a:pt x="75552" y="301434"/>
                  </a:lnTo>
                  <a:lnTo>
                    <a:pt x="77177" y="301574"/>
                  </a:lnTo>
                  <a:lnTo>
                    <a:pt x="75488" y="301104"/>
                  </a:lnTo>
                  <a:lnTo>
                    <a:pt x="75260" y="299999"/>
                  </a:lnTo>
                  <a:lnTo>
                    <a:pt x="77470" y="299999"/>
                  </a:lnTo>
                  <a:lnTo>
                    <a:pt x="75539" y="300990"/>
                  </a:lnTo>
                  <a:lnTo>
                    <a:pt x="79654" y="300291"/>
                  </a:lnTo>
                  <a:lnTo>
                    <a:pt x="81165" y="301269"/>
                  </a:lnTo>
                  <a:lnTo>
                    <a:pt x="85636" y="301269"/>
                  </a:lnTo>
                  <a:lnTo>
                    <a:pt x="83146" y="302539"/>
                  </a:lnTo>
                  <a:lnTo>
                    <a:pt x="87033" y="301269"/>
                  </a:lnTo>
                  <a:lnTo>
                    <a:pt x="87782" y="301269"/>
                  </a:lnTo>
                  <a:lnTo>
                    <a:pt x="87668" y="299999"/>
                  </a:lnTo>
                  <a:lnTo>
                    <a:pt x="87693" y="297459"/>
                  </a:lnTo>
                  <a:lnTo>
                    <a:pt x="87109" y="299999"/>
                  </a:lnTo>
                  <a:lnTo>
                    <a:pt x="86817" y="299999"/>
                  </a:lnTo>
                  <a:lnTo>
                    <a:pt x="86360" y="297459"/>
                  </a:lnTo>
                  <a:lnTo>
                    <a:pt x="86741" y="296189"/>
                  </a:lnTo>
                  <a:lnTo>
                    <a:pt x="87071" y="294919"/>
                  </a:lnTo>
                  <a:lnTo>
                    <a:pt x="87401" y="293649"/>
                  </a:lnTo>
                  <a:lnTo>
                    <a:pt x="87426" y="291109"/>
                  </a:lnTo>
                  <a:lnTo>
                    <a:pt x="87147" y="289839"/>
                  </a:lnTo>
                  <a:lnTo>
                    <a:pt x="87795" y="291109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3964094" y="3056567"/>
              <a:ext cx="86360" cy="140970"/>
            </a:xfrm>
            <a:custGeom>
              <a:avLst/>
              <a:gdLst/>
              <a:ahLst/>
              <a:cxnLst/>
              <a:rect l="l" t="t" r="r" b="b"/>
              <a:pathLst>
                <a:path w="86360" h="140969">
                  <a:moveTo>
                    <a:pt x="48007" y="104"/>
                  </a:moveTo>
                  <a:lnTo>
                    <a:pt x="10358" y="8361"/>
                  </a:lnTo>
                  <a:lnTo>
                    <a:pt x="0" y="47421"/>
                  </a:lnTo>
                  <a:lnTo>
                    <a:pt x="596" y="57429"/>
                  </a:lnTo>
                  <a:lnTo>
                    <a:pt x="419" y="59283"/>
                  </a:lnTo>
                  <a:lnTo>
                    <a:pt x="876" y="66687"/>
                  </a:lnTo>
                  <a:lnTo>
                    <a:pt x="1320" y="100622"/>
                  </a:lnTo>
                  <a:lnTo>
                    <a:pt x="1981" y="116462"/>
                  </a:lnTo>
                  <a:lnTo>
                    <a:pt x="1963" y="124496"/>
                  </a:lnTo>
                  <a:lnTo>
                    <a:pt x="1003" y="132054"/>
                  </a:lnTo>
                  <a:lnTo>
                    <a:pt x="18033" y="135861"/>
                  </a:lnTo>
                  <a:lnTo>
                    <a:pt x="36385" y="139064"/>
                  </a:lnTo>
                  <a:lnTo>
                    <a:pt x="54813" y="140402"/>
                  </a:lnTo>
                  <a:lnTo>
                    <a:pt x="72072" y="138607"/>
                  </a:lnTo>
                  <a:lnTo>
                    <a:pt x="76610" y="118173"/>
                  </a:lnTo>
                  <a:lnTo>
                    <a:pt x="77939" y="110731"/>
                  </a:lnTo>
                  <a:lnTo>
                    <a:pt x="79714" y="95527"/>
                  </a:lnTo>
                  <a:lnTo>
                    <a:pt x="81858" y="65561"/>
                  </a:lnTo>
                  <a:lnTo>
                    <a:pt x="83604" y="50571"/>
                  </a:lnTo>
                  <a:lnTo>
                    <a:pt x="85220" y="40456"/>
                  </a:lnTo>
                  <a:lnTo>
                    <a:pt x="85909" y="31180"/>
                  </a:lnTo>
                  <a:lnTo>
                    <a:pt x="84339" y="22201"/>
                  </a:lnTo>
                  <a:lnTo>
                    <a:pt x="79184" y="12979"/>
                  </a:lnTo>
                  <a:lnTo>
                    <a:pt x="70657" y="5923"/>
                  </a:lnTo>
                  <a:lnTo>
                    <a:pt x="59736" y="1855"/>
                  </a:lnTo>
                  <a:lnTo>
                    <a:pt x="48007" y="104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3959276" y="3051720"/>
              <a:ext cx="95250" cy="148590"/>
            </a:xfrm>
            <a:custGeom>
              <a:avLst/>
              <a:gdLst/>
              <a:ahLst/>
              <a:cxnLst/>
              <a:rect l="l" t="t" r="r" b="b"/>
              <a:pathLst>
                <a:path w="95250" h="148589">
                  <a:moveTo>
                    <a:pt x="1574" y="89103"/>
                  </a:moveTo>
                  <a:lnTo>
                    <a:pt x="1562" y="89281"/>
                  </a:lnTo>
                  <a:lnTo>
                    <a:pt x="1574" y="89103"/>
                  </a:lnTo>
                  <a:close/>
                </a:path>
                <a:path w="95250" h="148589">
                  <a:moveTo>
                    <a:pt x="1676" y="87490"/>
                  </a:moveTo>
                  <a:lnTo>
                    <a:pt x="1600" y="87934"/>
                  </a:lnTo>
                  <a:lnTo>
                    <a:pt x="1562" y="88531"/>
                  </a:lnTo>
                  <a:lnTo>
                    <a:pt x="1574" y="89103"/>
                  </a:lnTo>
                  <a:lnTo>
                    <a:pt x="1676" y="87490"/>
                  </a:lnTo>
                  <a:close/>
                </a:path>
                <a:path w="95250" h="148589">
                  <a:moveTo>
                    <a:pt x="2070" y="81775"/>
                  </a:moveTo>
                  <a:lnTo>
                    <a:pt x="1943" y="81622"/>
                  </a:lnTo>
                  <a:lnTo>
                    <a:pt x="1485" y="82689"/>
                  </a:lnTo>
                  <a:lnTo>
                    <a:pt x="1778" y="82397"/>
                  </a:lnTo>
                  <a:lnTo>
                    <a:pt x="1955" y="82092"/>
                  </a:lnTo>
                  <a:lnTo>
                    <a:pt x="2070" y="81775"/>
                  </a:lnTo>
                  <a:close/>
                </a:path>
                <a:path w="95250" h="148589">
                  <a:moveTo>
                    <a:pt x="3149" y="107950"/>
                  </a:moveTo>
                  <a:lnTo>
                    <a:pt x="2578" y="106743"/>
                  </a:lnTo>
                  <a:lnTo>
                    <a:pt x="2184" y="107950"/>
                  </a:lnTo>
                  <a:lnTo>
                    <a:pt x="3149" y="107950"/>
                  </a:lnTo>
                  <a:close/>
                </a:path>
                <a:path w="95250" h="148589">
                  <a:moveTo>
                    <a:pt x="3365" y="118643"/>
                  </a:moveTo>
                  <a:lnTo>
                    <a:pt x="3340" y="118503"/>
                  </a:lnTo>
                  <a:lnTo>
                    <a:pt x="3124" y="117957"/>
                  </a:lnTo>
                  <a:lnTo>
                    <a:pt x="3213" y="118287"/>
                  </a:lnTo>
                  <a:lnTo>
                    <a:pt x="3365" y="118643"/>
                  </a:lnTo>
                  <a:close/>
                </a:path>
                <a:path w="95250" h="148589">
                  <a:moveTo>
                    <a:pt x="3568" y="123278"/>
                  </a:moveTo>
                  <a:lnTo>
                    <a:pt x="3416" y="123190"/>
                  </a:lnTo>
                  <a:lnTo>
                    <a:pt x="3568" y="123278"/>
                  </a:lnTo>
                  <a:close/>
                </a:path>
                <a:path w="95250" h="148589">
                  <a:moveTo>
                    <a:pt x="3835" y="120650"/>
                  </a:moveTo>
                  <a:lnTo>
                    <a:pt x="3644" y="119380"/>
                  </a:lnTo>
                  <a:lnTo>
                    <a:pt x="3429" y="119380"/>
                  </a:lnTo>
                  <a:lnTo>
                    <a:pt x="3200" y="120650"/>
                  </a:lnTo>
                  <a:lnTo>
                    <a:pt x="3835" y="120650"/>
                  </a:lnTo>
                  <a:close/>
                </a:path>
                <a:path w="95250" h="148589">
                  <a:moveTo>
                    <a:pt x="8026" y="49669"/>
                  </a:moveTo>
                  <a:lnTo>
                    <a:pt x="7531" y="49149"/>
                  </a:lnTo>
                  <a:lnTo>
                    <a:pt x="7493" y="49809"/>
                  </a:lnTo>
                  <a:lnTo>
                    <a:pt x="7137" y="50469"/>
                  </a:lnTo>
                  <a:lnTo>
                    <a:pt x="7264" y="50812"/>
                  </a:lnTo>
                  <a:lnTo>
                    <a:pt x="7734" y="50495"/>
                  </a:lnTo>
                  <a:lnTo>
                    <a:pt x="8026" y="49669"/>
                  </a:lnTo>
                  <a:close/>
                </a:path>
                <a:path w="95250" h="148589">
                  <a:moveTo>
                    <a:pt x="8267" y="79260"/>
                  </a:moveTo>
                  <a:lnTo>
                    <a:pt x="8089" y="79451"/>
                  </a:lnTo>
                  <a:lnTo>
                    <a:pt x="8153" y="79781"/>
                  </a:lnTo>
                  <a:lnTo>
                    <a:pt x="8267" y="79260"/>
                  </a:lnTo>
                  <a:close/>
                </a:path>
                <a:path w="95250" h="148589">
                  <a:moveTo>
                    <a:pt x="8521" y="89154"/>
                  </a:moveTo>
                  <a:lnTo>
                    <a:pt x="8458" y="88773"/>
                  </a:lnTo>
                  <a:lnTo>
                    <a:pt x="8470" y="89001"/>
                  </a:lnTo>
                  <a:lnTo>
                    <a:pt x="8521" y="89154"/>
                  </a:lnTo>
                  <a:close/>
                </a:path>
                <a:path w="95250" h="148589">
                  <a:moveTo>
                    <a:pt x="8636" y="116840"/>
                  </a:moveTo>
                  <a:lnTo>
                    <a:pt x="8369" y="117665"/>
                  </a:lnTo>
                  <a:lnTo>
                    <a:pt x="8559" y="117906"/>
                  </a:lnTo>
                  <a:lnTo>
                    <a:pt x="8636" y="116840"/>
                  </a:lnTo>
                  <a:close/>
                </a:path>
                <a:path w="95250" h="148589">
                  <a:moveTo>
                    <a:pt x="8724" y="118110"/>
                  </a:moveTo>
                  <a:lnTo>
                    <a:pt x="8559" y="117906"/>
                  </a:lnTo>
                  <a:lnTo>
                    <a:pt x="8547" y="118110"/>
                  </a:lnTo>
                  <a:lnTo>
                    <a:pt x="8724" y="118110"/>
                  </a:lnTo>
                  <a:close/>
                </a:path>
                <a:path w="95250" h="148589">
                  <a:moveTo>
                    <a:pt x="9207" y="117513"/>
                  </a:moveTo>
                  <a:lnTo>
                    <a:pt x="9144" y="117703"/>
                  </a:lnTo>
                  <a:lnTo>
                    <a:pt x="9118" y="117856"/>
                  </a:lnTo>
                  <a:lnTo>
                    <a:pt x="9118" y="117983"/>
                  </a:lnTo>
                  <a:lnTo>
                    <a:pt x="9207" y="117513"/>
                  </a:lnTo>
                  <a:close/>
                </a:path>
                <a:path w="95250" h="148589">
                  <a:moveTo>
                    <a:pt x="9347" y="134620"/>
                  </a:moveTo>
                  <a:lnTo>
                    <a:pt x="9220" y="134848"/>
                  </a:lnTo>
                  <a:lnTo>
                    <a:pt x="9347" y="134620"/>
                  </a:lnTo>
                  <a:close/>
                </a:path>
                <a:path w="95250" h="148589">
                  <a:moveTo>
                    <a:pt x="9347" y="81927"/>
                  </a:moveTo>
                  <a:lnTo>
                    <a:pt x="9042" y="81064"/>
                  </a:lnTo>
                  <a:lnTo>
                    <a:pt x="8077" y="81305"/>
                  </a:lnTo>
                  <a:lnTo>
                    <a:pt x="8255" y="81826"/>
                  </a:lnTo>
                  <a:lnTo>
                    <a:pt x="9347" y="81927"/>
                  </a:lnTo>
                  <a:close/>
                </a:path>
                <a:path w="95250" h="148589">
                  <a:moveTo>
                    <a:pt x="9525" y="133997"/>
                  </a:moveTo>
                  <a:lnTo>
                    <a:pt x="9372" y="134112"/>
                  </a:lnTo>
                  <a:lnTo>
                    <a:pt x="9525" y="133997"/>
                  </a:lnTo>
                  <a:close/>
                </a:path>
                <a:path w="95250" h="148589">
                  <a:moveTo>
                    <a:pt x="9740" y="99237"/>
                  </a:moveTo>
                  <a:lnTo>
                    <a:pt x="9588" y="99288"/>
                  </a:lnTo>
                  <a:lnTo>
                    <a:pt x="9359" y="99491"/>
                  </a:lnTo>
                  <a:lnTo>
                    <a:pt x="9550" y="99428"/>
                  </a:lnTo>
                  <a:lnTo>
                    <a:pt x="9740" y="99237"/>
                  </a:lnTo>
                  <a:close/>
                </a:path>
                <a:path w="95250" h="148589">
                  <a:moveTo>
                    <a:pt x="10248" y="133350"/>
                  </a:moveTo>
                  <a:lnTo>
                    <a:pt x="10007" y="132080"/>
                  </a:lnTo>
                  <a:lnTo>
                    <a:pt x="10248" y="133350"/>
                  </a:lnTo>
                  <a:close/>
                </a:path>
                <a:path w="95250" h="148589">
                  <a:moveTo>
                    <a:pt x="10756" y="111760"/>
                  </a:moveTo>
                  <a:lnTo>
                    <a:pt x="10109" y="110490"/>
                  </a:lnTo>
                  <a:lnTo>
                    <a:pt x="9575" y="110490"/>
                  </a:lnTo>
                  <a:lnTo>
                    <a:pt x="8813" y="109220"/>
                  </a:lnTo>
                  <a:lnTo>
                    <a:pt x="9448" y="111760"/>
                  </a:lnTo>
                  <a:lnTo>
                    <a:pt x="10756" y="111760"/>
                  </a:lnTo>
                  <a:close/>
                </a:path>
                <a:path w="95250" h="148589">
                  <a:moveTo>
                    <a:pt x="10807" y="125730"/>
                  </a:moveTo>
                  <a:lnTo>
                    <a:pt x="10744" y="125234"/>
                  </a:lnTo>
                  <a:lnTo>
                    <a:pt x="10693" y="125730"/>
                  </a:lnTo>
                  <a:close/>
                </a:path>
                <a:path w="95250" h="148589">
                  <a:moveTo>
                    <a:pt x="10960" y="121920"/>
                  </a:moveTo>
                  <a:lnTo>
                    <a:pt x="10820" y="120650"/>
                  </a:lnTo>
                  <a:lnTo>
                    <a:pt x="10845" y="121920"/>
                  </a:lnTo>
                  <a:close/>
                </a:path>
                <a:path w="95250" h="148589">
                  <a:moveTo>
                    <a:pt x="11137" y="135877"/>
                  </a:moveTo>
                  <a:lnTo>
                    <a:pt x="10858" y="135877"/>
                  </a:lnTo>
                  <a:lnTo>
                    <a:pt x="10718" y="135902"/>
                  </a:lnTo>
                  <a:lnTo>
                    <a:pt x="10947" y="136029"/>
                  </a:lnTo>
                  <a:lnTo>
                    <a:pt x="11112" y="135966"/>
                  </a:lnTo>
                  <a:close/>
                </a:path>
                <a:path w="95250" h="148589">
                  <a:moveTo>
                    <a:pt x="11252" y="128270"/>
                  </a:moveTo>
                  <a:lnTo>
                    <a:pt x="11099" y="128270"/>
                  </a:lnTo>
                  <a:lnTo>
                    <a:pt x="11239" y="128905"/>
                  </a:lnTo>
                  <a:lnTo>
                    <a:pt x="11252" y="128270"/>
                  </a:lnTo>
                  <a:close/>
                </a:path>
                <a:path w="95250" h="148589">
                  <a:moveTo>
                    <a:pt x="11366" y="129540"/>
                  </a:moveTo>
                  <a:lnTo>
                    <a:pt x="11239" y="128905"/>
                  </a:lnTo>
                  <a:lnTo>
                    <a:pt x="11214" y="129540"/>
                  </a:lnTo>
                  <a:lnTo>
                    <a:pt x="11366" y="129540"/>
                  </a:lnTo>
                  <a:close/>
                </a:path>
                <a:path w="95250" h="148589">
                  <a:moveTo>
                    <a:pt x="12141" y="140119"/>
                  </a:moveTo>
                  <a:lnTo>
                    <a:pt x="11366" y="139788"/>
                  </a:lnTo>
                  <a:lnTo>
                    <a:pt x="10960" y="139827"/>
                  </a:lnTo>
                  <a:lnTo>
                    <a:pt x="11379" y="140106"/>
                  </a:lnTo>
                  <a:lnTo>
                    <a:pt x="11760" y="140144"/>
                  </a:lnTo>
                  <a:lnTo>
                    <a:pt x="12141" y="140119"/>
                  </a:lnTo>
                  <a:close/>
                </a:path>
                <a:path w="95250" h="148589">
                  <a:moveTo>
                    <a:pt x="13220" y="25158"/>
                  </a:moveTo>
                  <a:lnTo>
                    <a:pt x="12420" y="25895"/>
                  </a:lnTo>
                  <a:lnTo>
                    <a:pt x="12407" y="26416"/>
                  </a:lnTo>
                  <a:lnTo>
                    <a:pt x="13220" y="25158"/>
                  </a:lnTo>
                  <a:close/>
                </a:path>
                <a:path w="95250" h="148589">
                  <a:moveTo>
                    <a:pt x="19024" y="137947"/>
                  </a:moveTo>
                  <a:lnTo>
                    <a:pt x="18478" y="137160"/>
                  </a:lnTo>
                  <a:lnTo>
                    <a:pt x="17551" y="137160"/>
                  </a:lnTo>
                  <a:lnTo>
                    <a:pt x="19024" y="137947"/>
                  </a:lnTo>
                  <a:close/>
                </a:path>
                <a:path w="95250" h="148589">
                  <a:moveTo>
                    <a:pt x="19939" y="138430"/>
                  </a:moveTo>
                  <a:lnTo>
                    <a:pt x="19024" y="137947"/>
                  </a:lnTo>
                  <a:lnTo>
                    <a:pt x="19354" y="138430"/>
                  </a:lnTo>
                  <a:lnTo>
                    <a:pt x="19939" y="138430"/>
                  </a:lnTo>
                  <a:close/>
                </a:path>
                <a:path w="95250" h="148589">
                  <a:moveTo>
                    <a:pt x="20916" y="136601"/>
                  </a:moveTo>
                  <a:lnTo>
                    <a:pt x="19608" y="136613"/>
                  </a:lnTo>
                  <a:lnTo>
                    <a:pt x="20574" y="136639"/>
                  </a:lnTo>
                  <a:lnTo>
                    <a:pt x="20916" y="136601"/>
                  </a:lnTo>
                  <a:close/>
                </a:path>
                <a:path w="95250" h="148589">
                  <a:moveTo>
                    <a:pt x="25184" y="143078"/>
                  </a:moveTo>
                  <a:lnTo>
                    <a:pt x="24041" y="143078"/>
                  </a:lnTo>
                  <a:lnTo>
                    <a:pt x="24688" y="143713"/>
                  </a:lnTo>
                  <a:lnTo>
                    <a:pt x="25184" y="143078"/>
                  </a:lnTo>
                  <a:close/>
                </a:path>
                <a:path w="95250" h="148589">
                  <a:moveTo>
                    <a:pt x="27216" y="144780"/>
                  </a:moveTo>
                  <a:lnTo>
                    <a:pt x="25120" y="143510"/>
                  </a:lnTo>
                  <a:lnTo>
                    <a:pt x="25590" y="144780"/>
                  </a:lnTo>
                  <a:lnTo>
                    <a:pt x="27216" y="144780"/>
                  </a:lnTo>
                  <a:close/>
                </a:path>
                <a:path w="95250" h="148589">
                  <a:moveTo>
                    <a:pt x="32893" y="139827"/>
                  </a:moveTo>
                  <a:lnTo>
                    <a:pt x="32118" y="139814"/>
                  </a:lnTo>
                  <a:lnTo>
                    <a:pt x="32791" y="140119"/>
                  </a:lnTo>
                  <a:lnTo>
                    <a:pt x="32893" y="139827"/>
                  </a:lnTo>
                  <a:close/>
                </a:path>
                <a:path w="95250" h="148589">
                  <a:moveTo>
                    <a:pt x="44970" y="142938"/>
                  </a:moveTo>
                  <a:lnTo>
                    <a:pt x="44094" y="142506"/>
                  </a:lnTo>
                  <a:lnTo>
                    <a:pt x="43980" y="142836"/>
                  </a:lnTo>
                  <a:lnTo>
                    <a:pt x="44526" y="142811"/>
                  </a:lnTo>
                  <a:lnTo>
                    <a:pt x="44970" y="142938"/>
                  </a:lnTo>
                  <a:close/>
                </a:path>
                <a:path w="95250" h="148589">
                  <a:moveTo>
                    <a:pt x="51930" y="142544"/>
                  </a:moveTo>
                  <a:lnTo>
                    <a:pt x="51917" y="142417"/>
                  </a:lnTo>
                  <a:lnTo>
                    <a:pt x="51841" y="142227"/>
                  </a:lnTo>
                  <a:lnTo>
                    <a:pt x="51866" y="142443"/>
                  </a:lnTo>
                  <a:close/>
                </a:path>
                <a:path w="95250" h="148589">
                  <a:moveTo>
                    <a:pt x="54444" y="144780"/>
                  </a:moveTo>
                  <a:lnTo>
                    <a:pt x="54102" y="144780"/>
                  </a:lnTo>
                  <a:lnTo>
                    <a:pt x="54127" y="145681"/>
                  </a:lnTo>
                  <a:lnTo>
                    <a:pt x="54444" y="144780"/>
                  </a:lnTo>
                  <a:close/>
                </a:path>
                <a:path w="95250" h="148589">
                  <a:moveTo>
                    <a:pt x="56705" y="10160"/>
                  </a:moveTo>
                  <a:lnTo>
                    <a:pt x="56337" y="10007"/>
                  </a:lnTo>
                  <a:lnTo>
                    <a:pt x="56261" y="10160"/>
                  </a:lnTo>
                  <a:lnTo>
                    <a:pt x="56705" y="10160"/>
                  </a:lnTo>
                  <a:close/>
                </a:path>
                <a:path w="95250" h="148589">
                  <a:moveTo>
                    <a:pt x="60756" y="142557"/>
                  </a:moveTo>
                  <a:lnTo>
                    <a:pt x="60248" y="142976"/>
                  </a:lnTo>
                  <a:lnTo>
                    <a:pt x="60528" y="142976"/>
                  </a:lnTo>
                  <a:lnTo>
                    <a:pt x="60591" y="142849"/>
                  </a:lnTo>
                  <a:lnTo>
                    <a:pt x="60667" y="142709"/>
                  </a:lnTo>
                  <a:lnTo>
                    <a:pt x="60756" y="142557"/>
                  </a:lnTo>
                  <a:close/>
                </a:path>
                <a:path w="95250" h="148589">
                  <a:moveTo>
                    <a:pt x="63449" y="148590"/>
                  </a:moveTo>
                  <a:lnTo>
                    <a:pt x="62153" y="144780"/>
                  </a:lnTo>
                  <a:lnTo>
                    <a:pt x="60782" y="144780"/>
                  </a:lnTo>
                  <a:lnTo>
                    <a:pt x="60985" y="143510"/>
                  </a:lnTo>
                  <a:lnTo>
                    <a:pt x="60274" y="143510"/>
                  </a:lnTo>
                  <a:lnTo>
                    <a:pt x="59944" y="144780"/>
                  </a:lnTo>
                  <a:lnTo>
                    <a:pt x="59245" y="144780"/>
                  </a:lnTo>
                  <a:lnTo>
                    <a:pt x="59524" y="143510"/>
                  </a:lnTo>
                  <a:lnTo>
                    <a:pt x="58102" y="143510"/>
                  </a:lnTo>
                  <a:lnTo>
                    <a:pt x="56616" y="144780"/>
                  </a:lnTo>
                  <a:lnTo>
                    <a:pt x="54800" y="143510"/>
                  </a:lnTo>
                  <a:lnTo>
                    <a:pt x="54648" y="144780"/>
                  </a:lnTo>
                  <a:lnTo>
                    <a:pt x="56197" y="146050"/>
                  </a:lnTo>
                  <a:lnTo>
                    <a:pt x="55041" y="146050"/>
                  </a:lnTo>
                  <a:lnTo>
                    <a:pt x="58267" y="147320"/>
                  </a:lnTo>
                  <a:lnTo>
                    <a:pt x="57873" y="147320"/>
                  </a:lnTo>
                  <a:lnTo>
                    <a:pt x="57315" y="148590"/>
                  </a:lnTo>
                  <a:lnTo>
                    <a:pt x="58585" y="148590"/>
                  </a:lnTo>
                  <a:lnTo>
                    <a:pt x="59524" y="147320"/>
                  </a:lnTo>
                  <a:lnTo>
                    <a:pt x="59855" y="146050"/>
                  </a:lnTo>
                  <a:lnTo>
                    <a:pt x="60083" y="146050"/>
                  </a:lnTo>
                  <a:lnTo>
                    <a:pt x="61353" y="147320"/>
                  </a:lnTo>
                  <a:lnTo>
                    <a:pt x="61937" y="147320"/>
                  </a:lnTo>
                  <a:lnTo>
                    <a:pt x="63449" y="148590"/>
                  </a:lnTo>
                  <a:close/>
                </a:path>
                <a:path w="95250" h="148589">
                  <a:moveTo>
                    <a:pt x="70599" y="4711"/>
                  </a:moveTo>
                  <a:lnTo>
                    <a:pt x="70446" y="4648"/>
                  </a:lnTo>
                  <a:lnTo>
                    <a:pt x="70307" y="4622"/>
                  </a:lnTo>
                  <a:lnTo>
                    <a:pt x="70180" y="4686"/>
                  </a:lnTo>
                  <a:lnTo>
                    <a:pt x="70599" y="4711"/>
                  </a:lnTo>
                  <a:close/>
                </a:path>
                <a:path w="95250" h="148589">
                  <a:moveTo>
                    <a:pt x="71958" y="142557"/>
                  </a:moveTo>
                  <a:lnTo>
                    <a:pt x="71945" y="142405"/>
                  </a:lnTo>
                  <a:lnTo>
                    <a:pt x="71882" y="142214"/>
                  </a:lnTo>
                  <a:lnTo>
                    <a:pt x="71755" y="141973"/>
                  </a:lnTo>
                  <a:lnTo>
                    <a:pt x="71488" y="141973"/>
                  </a:lnTo>
                  <a:lnTo>
                    <a:pt x="71526" y="142836"/>
                  </a:lnTo>
                  <a:lnTo>
                    <a:pt x="71488" y="143230"/>
                  </a:lnTo>
                  <a:lnTo>
                    <a:pt x="71577" y="142849"/>
                  </a:lnTo>
                  <a:lnTo>
                    <a:pt x="71742" y="142659"/>
                  </a:lnTo>
                  <a:lnTo>
                    <a:pt x="71958" y="142557"/>
                  </a:lnTo>
                  <a:close/>
                </a:path>
                <a:path w="95250" h="148589">
                  <a:moveTo>
                    <a:pt x="73799" y="141897"/>
                  </a:moveTo>
                  <a:lnTo>
                    <a:pt x="72999" y="141706"/>
                  </a:lnTo>
                  <a:lnTo>
                    <a:pt x="72999" y="141516"/>
                  </a:lnTo>
                  <a:lnTo>
                    <a:pt x="72758" y="141871"/>
                  </a:lnTo>
                  <a:lnTo>
                    <a:pt x="72618" y="141973"/>
                  </a:lnTo>
                  <a:lnTo>
                    <a:pt x="73215" y="142163"/>
                  </a:lnTo>
                  <a:lnTo>
                    <a:pt x="73799" y="141897"/>
                  </a:lnTo>
                  <a:close/>
                </a:path>
                <a:path w="95250" h="148589">
                  <a:moveTo>
                    <a:pt x="74002" y="5715"/>
                  </a:moveTo>
                  <a:lnTo>
                    <a:pt x="73748" y="5588"/>
                  </a:lnTo>
                  <a:lnTo>
                    <a:pt x="73660" y="5791"/>
                  </a:lnTo>
                  <a:lnTo>
                    <a:pt x="74002" y="5715"/>
                  </a:lnTo>
                  <a:close/>
                </a:path>
                <a:path w="95250" h="148589">
                  <a:moveTo>
                    <a:pt x="75793" y="138404"/>
                  </a:moveTo>
                  <a:lnTo>
                    <a:pt x="74333" y="140449"/>
                  </a:lnTo>
                  <a:lnTo>
                    <a:pt x="75692" y="139103"/>
                  </a:lnTo>
                  <a:lnTo>
                    <a:pt x="75793" y="138404"/>
                  </a:lnTo>
                  <a:close/>
                </a:path>
                <a:path w="95250" h="148589">
                  <a:moveTo>
                    <a:pt x="76187" y="142582"/>
                  </a:moveTo>
                  <a:lnTo>
                    <a:pt x="76161" y="142240"/>
                  </a:lnTo>
                  <a:lnTo>
                    <a:pt x="76034" y="142240"/>
                  </a:lnTo>
                  <a:lnTo>
                    <a:pt x="76187" y="142582"/>
                  </a:lnTo>
                  <a:close/>
                </a:path>
                <a:path w="95250" h="148589">
                  <a:moveTo>
                    <a:pt x="76581" y="138239"/>
                  </a:moveTo>
                  <a:lnTo>
                    <a:pt x="75692" y="139103"/>
                  </a:lnTo>
                  <a:lnTo>
                    <a:pt x="75679" y="139255"/>
                  </a:lnTo>
                  <a:lnTo>
                    <a:pt x="76428" y="138785"/>
                  </a:lnTo>
                  <a:lnTo>
                    <a:pt x="76581" y="138239"/>
                  </a:lnTo>
                  <a:close/>
                </a:path>
                <a:path w="95250" h="148589">
                  <a:moveTo>
                    <a:pt x="76606" y="138671"/>
                  </a:moveTo>
                  <a:lnTo>
                    <a:pt x="76428" y="138785"/>
                  </a:lnTo>
                  <a:lnTo>
                    <a:pt x="76009" y="140296"/>
                  </a:lnTo>
                  <a:lnTo>
                    <a:pt x="76161" y="139979"/>
                  </a:lnTo>
                  <a:lnTo>
                    <a:pt x="76606" y="138671"/>
                  </a:lnTo>
                  <a:close/>
                </a:path>
                <a:path w="95250" h="148589">
                  <a:moveTo>
                    <a:pt x="76835" y="142240"/>
                  </a:moveTo>
                  <a:lnTo>
                    <a:pt x="76733" y="140970"/>
                  </a:lnTo>
                  <a:lnTo>
                    <a:pt x="76657" y="142240"/>
                  </a:lnTo>
                  <a:lnTo>
                    <a:pt x="76835" y="142240"/>
                  </a:lnTo>
                  <a:close/>
                </a:path>
                <a:path w="95250" h="148589">
                  <a:moveTo>
                    <a:pt x="77317" y="138430"/>
                  </a:moveTo>
                  <a:lnTo>
                    <a:pt x="76873" y="138430"/>
                  </a:lnTo>
                  <a:lnTo>
                    <a:pt x="77292" y="139700"/>
                  </a:lnTo>
                  <a:lnTo>
                    <a:pt x="77317" y="138430"/>
                  </a:lnTo>
                  <a:close/>
                </a:path>
                <a:path w="95250" h="148589">
                  <a:moveTo>
                    <a:pt x="79057" y="129590"/>
                  </a:moveTo>
                  <a:lnTo>
                    <a:pt x="79032" y="129336"/>
                  </a:lnTo>
                  <a:lnTo>
                    <a:pt x="79057" y="129590"/>
                  </a:lnTo>
                  <a:close/>
                </a:path>
                <a:path w="95250" h="148589">
                  <a:moveTo>
                    <a:pt x="79717" y="142989"/>
                  </a:moveTo>
                  <a:lnTo>
                    <a:pt x="79679" y="142582"/>
                  </a:lnTo>
                  <a:lnTo>
                    <a:pt x="79502" y="142240"/>
                  </a:lnTo>
                  <a:lnTo>
                    <a:pt x="79489" y="143510"/>
                  </a:lnTo>
                  <a:lnTo>
                    <a:pt x="79717" y="142989"/>
                  </a:lnTo>
                  <a:close/>
                </a:path>
                <a:path w="95250" h="148589">
                  <a:moveTo>
                    <a:pt x="79946" y="129540"/>
                  </a:moveTo>
                  <a:lnTo>
                    <a:pt x="79921" y="128270"/>
                  </a:lnTo>
                  <a:lnTo>
                    <a:pt x="79070" y="129540"/>
                  </a:lnTo>
                  <a:lnTo>
                    <a:pt x="79946" y="129540"/>
                  </a:lnTo>
                  <a:close/>
                </a:path>
                <a:path w="95250" h="148589">
                  <a:moveTo>
                    <a:pt x="80289" y="140970"/>
                  </a:moveTo>
                  <a:lnTo>
                    <a:pt x="79933" y="142240"/>
                  </a:lnTo>
                  <a:lnTo>
                    <a:pt x="79883" y="142989"/>
                  </a:lnTo>
                  <a:lnTo>
                    <a:pt x="80149" y="143510"/>
                  </a:lnTo>
                  <a:lnTo>
                    <a:pt x="80289" y="140970"/>
                  </a:lnTo>
                  <a:close/>
                </a:path>
                <a:path w="95250" h="148589">
                  <a:moveTo>
                    <a:pt x="81343" y="128104"/>
                  </a:moveTo>
                  <a:lnTo>
                    <a:pt x="80391" y="127000"/>
                  </a:lnTo>
                  <a:lnTo>
                    <a:pt x="81089" y="129540"/>
                  </a:lnTo>
                  <a:lnTo>
                    <a:pt x="80149" y="129540"/>
                  </a:lnTo>
                  <a:lnTo>
                    <a:pt x="79260" y="130810"/>
                  </a:lnTo>
                  <a:lnTo>
                    <a:pt x="78600" y="130810"/>
                  </a:lnTo>
                  <a:lnTo>
                    <a:pt x="77444" y="132080"/>
                  </a:lnTo>
                  <a:lnTo>
                    <a:pt x="78828" y="133350"/>
                  </a:lnTo>
                  <a:lnTo>
                    <a:pt x="77736" y="134620"/>
                  </a:lnTo>
                  <a:lnTo>
                    <a:pt x="77520" y="137160"/>
                  </a:lnTo>
                  <a:lnTo>
                    <a:pt x="78549" y="134620"/>
                  </a:lnTo>
                  <a:lnTo>
                    <a:pt x="79184" y="137160"/>
                  </a:lnTo>
                  <a:lnTo>
                    <a:pt x="77520" y="137160"/>
                  </a:lnTo>
                  <a:lnTo>
                    <a:pt x="76631" y="137160"/>
                  </a:lnTo>
                  <a:lnTo>
                    <a:pt x="77495" y="138430"/>
                  </a:lnTo>
                  <a:lnTo>
                    <a:pt x="77317" y="138430"/>
                  </a:lnTo>
                  <a:lnTo>
                    <a:pt x="77774" y="139700"/>
                  </a:lnTo>
                  <a:lnTo>
                    <a:pt x="77292" y="139700"/>
                  </a:lnTo>
                  <a:lnTo>
                    <a:pt x="76669" y="139700"/>
                  </a:lnTo>
                  <a:lnTo>
                    <a:pt x="77419" y="142240"/>
                  </a:lnTo>
                  <a:lnTo>
                    <a:pt x="76835" y="142240"/>
                  </a:lnTo>
                  <a:lnTo>
                    <a:pt x="76936" y="143510"/>
                  </a:lnTo>
                  <a:lnTo>
                    <a:pt x="76619" y="142989"/>
                  </a:lnTo>
                  <a:lnTo>
                    <a:pt x="76581" y="143510"/>
                  </a:lnTo>
                  <a:lnTo>
                    <a:pt x="76492" y="142786"/>
                  </a:lnTo>
                  <a:lnTo>
                    <a:pt x="76619" y="142989"/>
                  </a:lnTo>
                  <a:lnTo>
                    <a:pt x="76657" y="142240"/>
                  </a:lnTo>
                  <a:lnTo>
                    <a:pt x="76161" y="142240"/>
                  </a:lnTo>
                  <a:lnTo>
                    <a:pt x="76250" y="142748"/>
                  </a:lnTo>
                  <a:lnTo>
                    <a:pt x="76187" y="142582"/>
                  </a:lnTo>
                  <a:lnTo>
                    <a:pt x="76238" y="143510"/>
                  </a:lnTo>
                  <a:lnTo>
                    <a:pt x="75704" y="143510"/>
                  </a:lnTo>
                  <a:lnTo>
                    <a:pt x="74383" y="142240"/>
                  </a:lnTo>
                  <a:lnTo>
                    <a:pt x="74574" y="143510"/>
                  </a:lnTo>
                  <a:lnTo>
                    <a:pt x="71958" y="143510"/>
                  </a:lnTo>
                  <a:lnTo>
                    <a:pt x="72085" y="144780"/>
                  </a:lnTo>
                  <a:lnTo>
                    <a:pt x="69926" y="143510"/>
                  </a:lnTo>
                  <a:lnTo>
                    <a:pt x="68694" y="144513"/>
                  </a:lnTo>
                  <a:lnTo>
                    <a:pt x="68694" y="146050"/>
                  </a:lnTo>
                  <a:lnTo>
                    <a:pt x="67132" y="146050"/>
                  </a:lnTo>
                  <a:lnTo>
                    <a:pt x="67614" y="144780"/>
                  </a:lnTo>
                  <a:lnTo>
                    <a:pt x="68694" y="146050"/>
                  </a:lnTo>
                  <a:lnTo>
                    <a:pt x="68694" y="144513"/>
                  </a:lnTo>
                  <a:lnTo>
                    <a:pt x="68351" y="144780"/>
                  </a:lnTo>
                  <a:lnTo>
                    <a:pt x="68414" y="143510"/>
                  </a:lnTo>
                  <a:lnTo>
                    <a:pt x="63715" y="143510"/>
                  </a:lnTo>
                  <a:lnTo>
                    <a:pt x="63474" y="144780"/>
                  </a:lnTo>
                  <a:lnTo>
                    <a:pt x="62153" y="144780"/>
                  </a:lnTo>
                  <a:lnTo>
                    <a:pt x="64160" y="146050"/>
                  </a:lnTo>
                  <a:lnTo>
                    <a:pt x="65506" y="146050"/>
                  </a:lnTo>
                  <a:lnTo>
                    <a:pt x="65493" y="147320"/>
                  </a:lnTo>
                  <a:lnTo>
                    <a:pt x="66649" y="147320"/>
                  </a:lnTo>
                  <a:lnTo>
                    <a:pt x="67119" y="146088"/>
                  </a:lnTo>
                  <a:lnTo>
                    <a:pt x="68300" y="147320"/>
                  </a:lnTo>
                  <a:lnTo>
                    <a:pt x="70637" y="147320"/>
                  </a:lnTo>
                  <a:lnTo>
                    <a:pt x="71208" y="146050"/>
                  </a:lnTo>
                  <a:lnTo>
                    <a:pt x="73850" y="146050"/>
                  </a:lnTo>
                  <a:lnTo>
                    <a:pt x="74599" y="146050"/>
                  </a:lnTo>
                  <a:lnTo>
                    <a:pt x="75590" y="146050"/>
                  </a:lnTo>
                  <a:lnTo>
                    <a:pt x="77508" y="146050"/>
                  </a:lnTo>
                  <a:lnTo>
                    <a:pt x="77368" y="147320"/>
                  </a:lnTo>
                  <a:lnTo>
                    <a:pt x="77762" y="146050"/>
                  </a:lnTo>
                  <a:lnTo>
                    <a:pt x="79349" y="146050"/>
                  </a:lnTo>
                  <a:lnTo>
                    <a:pt x="79502" y="144780"/>
                  </a:lnTo>
                  <a:lnTo>
                    <a:pt x="79197" y="143510"/>
                  </a:lnTo>
                  <a:lnTo>
                    <a:pt x="79171" y="142582"/>
                  </a:lnTo>
                  <a:lnTo>
                    <a:pt x="79248" y="140970"/>
                  </a:lnTo>
                  <a:lnTo>
                    <a:pt x="79552" y="140970"/>
                  </a:lnTo>
                  <a:lnTo>
                    <a:pt x="81038" y="137160"/>
                  </a:lnTo>
                  <a:lnTo>
                    <a:pt x="80645" y="135890"/>
                  </a:lnTo>
                  <a:lnTo>
                    <a:pt x="80581" y="133350"/>
                  </a:lnTo>
                  <a:lnTo>
                    <a:pt x="79705" y="133350"/>
                  </a:lnTo>
                  <a:lnTo>
                    <a:pt x="79679" y="130810"/>
                  </a:lnTo>
                  <a:lnTo>
                    <a:pt x="80302" y="130810"/>
                  </a:lnTo>
                  <a:lnTo>
                    <a:pt x="80619" y="132080"/>
                  </a:lnTo>
                  <a:lnTo>
                    <a:pt x="81305" y="130810"/>
                  </a:lnTo>
                  <a:lnTo>
                    <a:pt x="81254" y="128270"/>
                  </a:lnTo>
                  <a:lnTo>
                    <a:pt x="81343" y="128104"/>
                  </a:lnTo>
                  <a:close/>
                </a:path>
                <a:path w="95250" h="148589">
                  <a:moveTo>
                    <a:pt x="81940" y="127000"/>
                  </a:moveTo>
                  <a:lnTo>
                    <a:pt x="81343" y="128104"/>
                  </a:lnTo>
                  <a:lnTo>
                    <a:pt x="81495" y="128270"/>
                  </a:lnTo>
                  <a:lnTo>
                    <a:pt x="81940" y="127000"/>
                  </a:lnTo>
                  <a:close/>
                </a:path>
                <a:path w="95250" h="148589">
                  <a:moveTo>
                    <a:pt x="82194" y="128270"/>
                  </a:moveTo>
                  <a:lnTo>
                    <a:pt x="81495" y="128270"/>
                  </a:lnTo>
                  <a:lnTo>
                    <a:pt x="81318" y="128270"/>
                  </a:lnTo>
                  <a:lnTo>
                    <a:pt x="81534" y="129540"/>
                  </a:lnTo>
                  <a:lnTo>
                    <a:pt x="82194" y="128270"/>
                  </a:lnTo>
                  <a:close/>
                </a:path>
                <a:path w="95250" h="148589">
                  <a:moveTo>
                    <a:pt x="82499" y="130200"/>
                  </a:moveTo>
                  <a:lnTo>
                    <a:pt x="82359" y="130098"/>
                  </a:lnTo>
                  <a:lnTo>
                    <a:pt x="82219" y="130048"/>
                  </a:lnTo>
                  <a:lnTo>
                    <a:pt x="82499" y="130200"/>
                  </a:lnTo>
                  <a:close/>
                </a:path>
                <a:path w="95250" h="148589">
                  <a:moveTo>
                    <a:pt x="82651" y="122364"/>
                  </a:moveTo>
                  <a:lnTo>
                    <a:pt x="82410" y="121920"/>
                  </a:lnTo>
                  <a:lnTo>
                    <a:pt x="82359" y="123190"/>
                  </a:lnTo>
                  <a:lnTo>
                    <a:pt x="82651" y="122364"/>
                  </a:lnTo>
                  <a:close/>
                </a:path>
                <a:path w="95250" h="148589">
                  <a:moveTo>
                    <a:pt x="82740" y="130479"/>
                  </a:moveTo>
                  <a:lnTo>
                    <a:pt x="82727" y="130327"/>
                  </a:lnTo>
                  <a:lnTo>
                    <a:pt x="82499" y="130200"/>
                  </a:lnTo>
                  <a:lnTo>
                    <a:pt x="82740" y="130479"/>
                  </a:lnTo>
                  <a:close/>
                </a:path>
                <a:path w="95250" h="148589">
                  <a:moveTo>
                    <a:pt x="82753" y="131102"/>
                  </a:moveTo>
                  <a:lnTo>
                    <a:pt x="82740" y="130721"/>
                  </a:lnTo>
                  <a:lnTo>
                    <a:pt x="81381" y="131635"/>
                  </a:lnTo>
                  <a:lnTo>
                    <a:pt x="81788" y="132245"/>
                  </a:lnTo>
                  <a:lnTo>
                    <a:pt x="81978" y="131749"/>
                  </a:lnTo>
                  <a:lnTo>
                    <a:pt x="82753" y="131102"/>
                  </a:lnTo>
                  <a:close/>
                </a:path>
                <a:path w="95250" h="148589">
                  <a:moveTo>
                    <a:pt x="82867" y="130644"/>
                  </a:moveTo>
                  <a:lnTo>
                    <a:pt x="82740" y="130479"/>
                  </a:lnTo>
                  <a:lnTo>
                    <a:pt x="82740" y="130721"/>
                  </a:lnTo>
                  <a:lnTo>
                    <a:pt x="82867" y="130644"/>
                  </a:lnTo>
                  <a:close/>
                </a:path>
                <a:path w="95250" h="148589">
                  <a:moveTo>
                    <a:pt x="82918" y="127698"/>
                  </a:moveTo>
                  <a:lnTo>
                    <a:pt x="82867" y="127000"/>
                  </a:lnTo>
                  <a:lnTo>
                    <a:pt x="82537" y="125730"/>
                  </a:lnTo>
                  <a:lnTo>
                    <a:pt x="82486" y="124460"/>
                  </a:lnTo>
                  <a:lnTo>
                    <a:pt x="82308" y="124460"/>
                  </a:lnTo>
                  <a:lnTo>
                    <a:pt x="82270" y="123190"/>
                  </a:lnTo>
                  <a:lnTo>
                    <a:pt x="80403" y="124460"/>
                  </a:lnTo>
                  <a:lnTo>
                    <a:pt x="81940" y="127000"/>
                  </a:lnTo>
                  <a:lnTo>
                    <a:pt x="82677" y="127000"/>
                  </a:lnTo>
                  <a:lnTo>
                    <a:pt x="82791" y="127647"/>
                  </a:lnTo>
                  <a:lnTo>
                    <a:pt x="82600" y="127660"/>
                  </a:lnTo>
                  <a:lnTo>
                    <a:pt x="82804" y="127774"/>
                  </a:lnTo>
                  <a:lnTo>
                    <a:pt x="82880" y="128104"/>
                  </a:lnTo>
                  <a:lnTo>
                    <a:pt x="82804" y="128524"/>
                  </a:lnTo>
                  <a:lnTo>
                    <a:pt x="82867" y="128320"/>
                  </a:lnTo>
                  <a:lnTo>
                    <a:pt x="82892" y="128193"/>
                  </a:lnTo>
                  <a:lnTo>
                    <a:pt x="82892" y="127914"/>
                  </a:lnTo>
                  <a:lnTo>
                    <a:pt x="82918" y="127698"/>
                  </a:lnTo>
                  <a:close/>
                </a:path>
                <a:path w="95250" h="148589">
                  <a:moveTo>
                    <a:pt x="83070" y="127571"/>
                  </a:moveTo>
                  <a:lnTo>
                    <a:pt x="83007" y="127381"/>
                  </a:lnTo>
                  <a:lnTo>
                    <a:pt x="82931" y="127215"/>
                  </a:lnTo>
                  <a:lnTo>
                    <a:pt x="82931" y="127558"/>
                  </a:lnTo>
                  <a:lnTo>
                    <a:pt x="82918" y="127698"/>
                  </a:lnTo>
                  <a:lnTo>
                    <a:pt x="83070" y="127774"/>
                  </a:lnTo>
                  <a:lnTo>
                    <a:pt x="83070" y="127571"/>
                  </a:lnTo>
                  <a:close/>
                </a:path>
                <a:path w="95250" h="148589">
                  <a:moveTo>
                    <a:pt x="83400" y="124460"/>
                  </a:moveTo>
                  <a:lnTo>
                    <a:pt x="83058" y="124460"/>
                  </a:lnTo>
                  <a:lnTo>
                    <a:pt x="83134" y="125730"/>
                  </a:lnTo>
                  <a:lnTo>
                    <a:pt x="83400" y="125730"/>
                  </a:lnTo>
                  <a:lnTo>
                    <a:pt x="83400" y="124460"/>
                  </a:lnTo>
                  <a:close/>
                </a:path>
                <a:path w="95250" h="148589">
                  <a:moveTo>
                    <a:pt x="83540" y="123190"/>
                  </a:moveTo>
                  <a:lnTo>
                    <a:pt x="82804" y="121920"/>
                  </a:lnTo>
                  <a:lnTo>
                    <a:pt x="82651" y="122364"/>
                  </a:lnTo>
                  <a:lnTo>
                    <a:pt x="83096" y="123190"/>
                  </a:lnTo>
                  <a:lnTo>
                    <a:pt x="83223" y="123278"/>
                  </a:lnTo>
                  <a:lnTo>
                    <a:pt x="83464" y="123964"/>
                  </a:lnTo>
                  <a:lnTo>
                    <a:pt x="83540" y="123190"/>
                  </a:lnTo>
                  <a:close/>
                </a:path>
                <a:path w="95250" h="148589">
                  <a:moveTo>
                    <a:pt x="83629" y="124460"/>
                  </a:moveTo>
                  <a:lnTo>
                    <a:pt x="83464" y="123964"/>
                  </a:lnTo>
                  <a:lnTo>
                    <a:pt x="83400" y="124460"/>
                  </a:lnTo>
                  <a:lnTo>
                    <a:pt x="83629" y="124460"/>
                  </a:lnTo>
                  <a:close/>
                </a:path>
                <a:path w="95250" h="148589">
                  <a:moveTo>
                    <a:pt x="84239" y="121793"/>
                  </a:moveTo>
                  <a:lnTo>
                    <a:pt x="84023" y="121602"/>
                  </a:lnTo>
                  <a:lnTo>
                    <a:pt x="84099" y="122262"/>
                  </a:lnTo>
                  <a:lnTo>
                    <a:pt x="84061" y="122516"/>
                  </a:lnTo>
                  <a:lnTo>
                    <a:pt x="84112" y="122262"/>
                  </a:lnTo>
                  <a:lnTo>
                    <a:pt x="84162" y="122047"/>
                  </a:lnTo>
                  <a:lnTo>
                    <a:pt x="84239" y="121793"/>
                  </a:lnTo>
                  <a:close/>
                </a:path>
                <a:path w="95250" h="148589">
                  <a:moveTo>
                    <a:pt x="84289" y="122618"/>
                  </a:moveTo>
                  <a:lnTo>
                    <a:pt x="84162" y="122567"/>
                  </a:lnTo>
                  <a:lnTo>
                    <a:pt x="84201" y="122885"/>
                  </a:lnTo>
                  <a:lnTo>
                    <a:pt x="84289" y="122618"/>
                  </a:lnTo>
                  <a:close/>
                </a:path>
                <a:path w="95250" h="148589">
                  <a:moveTo>
                    <a:pt x="84328" y="120980"/>
                  </a:moveTo>
                  <a:lnTo>
                    <a:pt x="83489" y="120142"/>
                  </a:lnTo>
                  <a:lnTo>
                    <a:pt x="83921" y="120053"/>
                  </a:lnTo>
                  <a:lnTo>
                    <a:pt x="82905" y="119126"/>
                  </a:lnTo>
                  <a:lnTo>
                    <a:pt x="82892" y="118529"/>
                  </a:lnTo>
                  <a:lnTo>
                    <a:pt x="83400" y="118173"/>
                  </a:lnTo>
                  <a:lnTo>
                    <a:pt x="83756" y="118338"/>
                  </a:lnTo>
                  <a:lnTo>
                    <a:pt x="83527" y="118084"/>
                  </a:lnTo>
                  <a:lnTo>
                    <a:pt x="84124" y="117475"/>
                  </a:lnTo>
                  <a:lnTo>
                    <a:pt x="83540" y="117055"/>
                  </a:lnTo>
                  <a:lnTo>
                    <a:pt x="82651" y="117678"/>
                  </a:lnTo>
                  <a:lnTo>
                    <a:pt x="82448" y="118618"/>
                  </a:lnTo>
                  <a:lnTo>
                    <a:pt x="82918" y="119722"/>
                  </a:lnTo>
                  <a:lnTo>
                    <a:pt x="82664" y="119888"/>
                  </a:lnTo>
                  <a:lnTo>
                    <a:pt x="82423" y="119634"/>
                  </a:lnTo>
                  <a:lnTo>
                    <a:pt x="82257" y="119557"/>
                  </a:lnTo>
                  <a:lnTo>
                    <a:pt x="82613" y="120319"/>
                  </a:lnTo>
                  <a:lnTo>
                    <a:pt x="83324" y="121259"/>
                  </a:lnTo>
                  <a:lnTo>
                    <a:pt x="84328" y="120980"/>
                  </a:lnTo>
                  <a:close/>
                </a:path>
                <a:path w="95250" h="148589">
                  <a:moveTo>
                    <a:pt x="85217" y="60960"/>
                  </a:moveTo>
                  <a:lnTo>
                    <a:pt x="85013" y="60960"/>
                  </a:lnTo>
                  <a:lnTo>
                    <a:pt x="85166" y="61772"/>
                  </a:lnTo>
                  <a:lnTo>
                    <a:pt x="85217" y="60960"/>
                  </a:lnTo>
                  <a:close/>
                </a:path>
                <a:path w="95250" h="148589">
                  <a:moveTo>
                    <a:pt x="85255" y="62230"/>
                  </a:moveTo>
                  <a:lnTo>
                    <a:pt x="85166" y="61772"/>
                  </a:lnTo>
                  <a:lnTo>
                    <a:pt x="85140" y="62230"/>
                  </a:lnTo>
                  <a:close/>
                </a:path>
                <a:path w="95250" h="148589">
                  <a:moveTo>
                    <a:pt x="86880" y="109562"/>
                  </a:moveTo>
                  <a:lnTo>
                    <a:pt x="86766" y="109220"/>
                  </a:lnTo>
                  <a:lnTo>
                    <a:pt x="86271" y="110324"/>
                  </a:lnTo>
                  <a:lnTo>
                    <a:pt x="86296" y="110490"/>
                  </a:lnTo>
                  <a:lnTo>
                    <a:pt x="86880" y="109562"/>
                  </a:lnTo>
                  <a:close/>
                </a:path>
                <a:path w="95250" h="148589">
                  <a:moveTo>
                    <a:pt x="87630" y="109220"/>
                  </a:moveTo>
                  <a:lnTo>
                    <a:pt x="87274" y="109220"/>
                  </a:lnTo>
                  <a:lnTo>
                    <a:pt x="87096" y="109220"/>
                  </a:lnTo>
                  <a:lnTo>
                    <a:pt x="86880" y="109562"/>
                  </a:lnTo>
                  <a:lnTo>
                    <a:pt x="87198" y="110490"/>
                  </a:lnTo>
                  <a:lnTo>
                    <a:pt x="87630" y="109220"/>
                  </a:lnTo>
                  <a:close/>
                </a:path>
                <a:path w="95250" h="148589">
                  <a:moveTo>
                    <a:pt x="88430" y="102209"/>
                  </a:moveTo>
                  <a:lnTo>
                    <a:pt x="88277" y="102196"/>
                  </a:lnTo>
                  <a:lnTo>
                    <a:pt x="88417" y="102298"/>
                  </a:lnTo>
                  <a:close/>
                </a:path>
                <a:path w="95250" h="148589">
                  <a:moveTo>
                    <a:pt x="89319" y="69850"/>
                  </a:moveTo>
                  <a:lnTo>
                    <a:pt x="89065" y="70142"/>
                  </a:lnTo>
                  <a:lnTo>
                    <a:pt x="89103" y="70523"/>
                  </a:lnTo>
                  <a:lnTo>
                    <a:pt x="89319" y="69850"/>
                  </a:lnTo>
                  <a:close/>
                </a:path>
                <a:path w="95250" h="148589">
                  <a:moveTo>
                    <a:pt x="90246" y="71259"/>
                  </a:moveTo>
                  <a:lnTo>
                    <a:pt x="89992" y="71462"/>
                  </a:lnTo>
                  <a:lnTo>
                    <a:pt x="89712" y="71577"/>
                  </a:lnTo>
                  <a:lnTo>
                    <a:pt x="89446" y="71666"/>
                  </a:lnTo>
                  <a:lnTo>
                    <a:pt x="90055" y="71551"/>
                  </a:lnTo>
                  <a:lnTo>
                    <a:pt x="90157" y="73063"/>
                  </a:lnTo>
                  <a:lnTo>
                    <a:pt x="90246" y="71259"/>
                  </a:lnTo>
                  <a:close/>
                </a:path>
                <a:path w="95250" h="148589">
                  <a:moveTo>
                    <a:pt x="90424" y="81724"/>
                  </a:moveTo>
                  <a:lnTo>
                    <a:pt x="90258" y="81280"/>
                  </a:lnTo>
                  <a:lnTo>
                    <a:pt x="89827" y="82359"/>
                  </a:lnTo>
                  <a:lnTo>
                    <a:pt x="90424" y="81724"/>
                  </a:lnTo>
                  <a:close/>
                </a:path>
                <a:path w="95250" h="148589">
                  <a:moveTo>
                    <a:pt x="90830" y="81280"/>
                  </a:moveTo>
                  <a:lnTo>
                    <a:pt x="90424" y="81724"/>
                  </a:lnTo>
                  <a:lnTo>
                    <a:pt x="90716" y="82550"/>
                  </a:lnTo>
                  <a:lnTo>
                    <a:pt x="90830" y="81280"/>
                  </a:lnTo>
                  <a:close/>
                </a:path>
                <a:path w="95250" h="148589">
                  <a:moveTo>
                    <a:pt x="94907" y="34290"/>
                  </a:moveTo>
                  <a:lnTo>
                    <a:pt x="94068" y="35560"/>
                  </a:lnTo>
                  <a:lnTo>
                    <a:pt x="94640" y="35560"/>
                  </a:lnTo>
                  <a:lnTo>
                    <a:pt x="94907" y="34290"/>
                  </a:lnTo>
                  <a:close/>
                </a:path>
                <a:path w="95250" h="148589">
                  <a:moveTo>
                    <a:pt x="95008" y="36830"/>
                  </a:moveTo>
                  <a:lnTo>
                    <a:pt x="94729" y="36830"/>
                  </a:lnTo>
                  <a:lnTo>
                    <a:pt x="94068" y="35560"/>
                  </a:lnTo>
                  <a:lnTo>
                    <a:pt x="93675" y="34290"/>
                  </a:lnTo>
                  <a:lnTo>
                    <a:pt x="94424" y="34290"/>
                  </a:lnTo>
                  <a:lnTo>
                    <a:pt x="93522" y="31750"/>
                  </a:lnTo>
                  <a:lnTo>
                    <a:pt x="92481" y="29514"/>
                  </a:lnTo>
                  <a:lnTo>
                    <a:pt x="92481" y="44450"/>
                  </a:lnTo>
                  <a:lnTo>
                    <a:pt x="92354" y="45720"/>
                  </a:lnTo>
                  <a:lnTo>
                    <a:pt x="92176" y="45720"/>
                  </a:lnTo>
                  <a:lnTo>
                    <a:pt x="92176" y="46990"/>
                  </a:lnTo>
                  <a:lnTo>
                    <a:pt x="92113" y="48260"/>
                  </a:lnTo>
                  <a:lnTo>
                    <a:pt x="92151" y="46990"/>
                  </a:lnTo>
                  <a:lnTo>
                    <a:pt x="92176" y="45720"/>
                  </a:lnTo>
                  <a:lnTo>
                    <a:pt x="91998" y="45720"/>
                  </a:lnTo>
                  <a:lnTo>
                    <a:pt x="92252" y="44450"/>
                  </a:lnTo>
                  <a:lnTo>
                    <a:pt x="92481" y="44450"/>
                  </a:lnTo>
                  <a:lnTo>
                    <a:pt x="92481" y="29514"/>
                  </a:lnTo>
                  <a:lnTo>
                    <a:pt x="91757" y="27940"/>
                  </a:lnTo>
                  <a:lnTo>
                    <a:pt x="91719" y="26670"/>
                  </a:lnTo>
                  <a:lnTo>
                    <a:pt x="91681" y="25400"/>
                  </a:lnTo>
                  <a:lnTo>
                    <a:pt x="92113" y="25400"/>
                  </a:lnTo>
                  <a:lnTo>
                    <a:pt x="91744" y="24130"/>
                  </a:lnTo>
                  <a:lnTo>
                    <a:pt x="89623" y="24130"/>
                  </a:lnTo>
                  <a:lnTo>
                    <a:pt x="89598" y="22860"/>
                  </a:lnTo>
                  <a:lnTo>
                    <a:pt x="89890" y="22860"/>
                  </a:lnTo>
                  <a:lnTo>
                    <a:pt x="88353" y="19050"/>
                  </a:lnTo>
                  <a:lnTo>
                    <a:pt x="85102" y="16510"/>
                  </a:lnTo>
                  <a:lnTo>
                    <a:pt x="83604" y="12700"/>
                  </a:lnTo>
                  <a:lnTo>
                    <a:pt x="82359" y="13970"/>
                  </a:lnTo>
                  <a:lnTo>
                    <a:pt x="80708" y="10160"/>
                  </a:lnTo>
                  <a:lnTo>
                    <a:pt x="79425" y="11430"/>
                  </a:lnTo>
                  <a:lnTo>
                    <a:pt x="77952" y="8890"/>
                  </a:lnTo>
                  <a:lnTo>
                    <a:pt x="78727" y="8890"/>
                  </a:lnTo>
                  <a:lnTo>
                    <a:pt x="76034" y="7620"/>
                  </a:lnTo>
                  <a:lnTo>
                    <a:pt x="75260" y="6350"/>
                  </a:lnTo>
                  <a:lnTo>
                    <a:pt x="74371" y="7620"/>
                  </a:lnTo>
                  <a:lnTo>
                    <a:pt x="73317" y="7620"/>
                  </a:lnTo>
                  <a:lnTo>
                    <a:pt x="73660" y="6350"/>
                  </a:lnTo>
                  <a:lnTo>
                    <a:pt x="71945" y="6350"/>
                  </a:lnTo>
                  <a:lnTo>
                    <a:pt x="71628" y="5080"/>
                  </a:lnTo>
                  <a:lnTo>
                    <a:pt x="70954" y="5080"/>
                  </a:lnTo>
                  <a:lnTo>
                    <a:pt x="71247" y="6350"/>
                  </a:lnTo>
                  <a:lnTo>
                    <a:pt x="69507" y="6350"/>
                  </a:lnTo>
                  <a:lnTo>
                    <a:pt x="67716" y="3810"/>
                  </a:lnTo>
                  <a:lnTo>
                    <a:pt x="63220" y="3810"/>
                  </a:lnTo>
                  <a:lnTo>
                    <a:pt x="65227" y="2540"/>
                  </a:lnTo>
                  <a:lnTo>
                    <a:pt x="63461" y="2540"/>
                  </a:lnTo>
                  <a:lnTo>
                    <a:pt x="63030" y="3810"/>
                  </a:lnTo>
                  <a:lnTo>
                    <a:pt x="62191" y="2540"/>
                  </a:lnTo>
                  <a:lnTo>
                    <a:pt x="58686" y="2540"/>
                  </a:lnTo>
                  <a:lnTo>
                    <a:pt x="59055" y="1270"/>
                  </a:lnTo>
                  <a:lnTo>
                    <a:pt x="51435" y="1270"/>
                  </a:lnTo>
                  <a:lnTo>
                    <a:pt x="51117" y="2540"/>
                  </a:lnTo>
                  <a:lnTo>
                    <a:pt x="48564" y="2540"/>
                  </a:lnTo>
                  <a:lnTo>
                    <a:pt x="48945" y="1270"/>
                  </a:lnTo>
                  <a:lnTo>
                    <a:pt x="48018" y="1270"/>
                  </a:lnTo>
                  <a:lnTo>
                    <a:pt x="46215" y="0"/>
                  </a:lnTo>
                  <a:lnTo>
                    <a:pt x="45415" y="1270"/>
                  </a:lnTo>
                  <a:lnTo>
                    <a:pt x="38557" y="1270"/>
                  </a:lnTo>
                  <a:lnTo>
                    <a:pt x="38582" y="2540"/>
                  </a:lnTo>
                  <a:lnTo>
                    <a:pt x="30937" y="2540"/>
                  </a:lnTo>
                  <a:lnTo>
                    <a:pt x="29489" y="3810"/>
                  </a:lnTo>
                  <a:lnTo>
                    <a:pt x="25323" y="3810"/>
                  </a:lnTo>
                  <a:lnTo>
                    <a:pt x="22339" y="6350"/>
                  </a:lnTo>
                  <a:lnTo>
                    <a:pt x="21767" y="6350"/>
                  </a:lnTo>
                  <a:lnTo>
                    <a:pt x="20231" y="7620"/>
                  </a:lnTo>
                  <a:lnTo>
                    <a:pt x="17995" y="7620"/>
                  </a:lnTo>
                  <a:lnTo>
                    <a:pt x="13690" y="10160"/>
                  </a:lnTo>
                  <a:lnTo>
                    <a:pt x="11658" y="11430"/>
                  </a:lnTo>
                  <a:lnTo>
                    <a:pt x="11188" y="12700"/>
                  </a:lnTo>
                  <a:lnTo>
                    <a:pt x="10655" y="13970"/>
                  </a:lnTo>
                  <a:lnTo>
                    <a:pt x="10325" y="15240"/>
                  </a:lnTo>
                  <a:lnTo>
                    <a:pt x="9906" y="16510"/>
                  </a:lnTo>
                  <a:lnTo>
                    <a:pt x="9017" y="17780"/>
                  </a:lnTo>
                  <a:lnTo>
                    <a:pt x="9867" y="15240"/>
                  </a:lnTo>
                  <a:lnTo>
                    <a:pt x="8864" y="15240"/>
                  </a:lnTo>
                  <a:lnTo>
                    <a:pt x="8166" y="19050"/>
                  </a:lnTo>
                  <a:lnTo>
                    <a:pt x="6438" y="21590"/>
                  </a:lnTo>
                  <a:lnTo>
                    <a:pt x="6654" y="24130"/>
                  </a:lnTo>
                  <a:lnTo>
                    <a:pt x="3937" y="25400"/>
                  </a:lnTo>
                  <a:lnTo>
                    <a:pt x="5156" y="30480"/>
                  </a:lnTo>
                  <a:lnTo>
                    <a:pt x="3086" y="33020"/>
                  </a:lnTo>
                  <a:lnTo>
                    <a:pt x="3657" y="33020"/>
                  </a:lnTo>
                  <a:lnTo>
                    <a:pt x="4013" y="34290"/>
                  </a:lnTo>
                  <a:lnTo>
                    <a:pt x="3759" y="34290"/>
                  </a:lnTo>
                  <a:lnTo>
                    <a:pt x="3403" y="36830"/>
                  </a:lnTo>
                  <a:lnTo>
                    <a:pt x="2438" y="40640"/>
                  </a:lnTo>
                  <a:lnTo>
                    <a:pt x="1155" y="44450"/>
                  </a:lnTo>
                  <a:lnTo>
                    <a:pt x="762" y="46990"/>
                  </a:lnTo>
                  <a:lnTo>
                    <a:pt x="482" y="48260"/>
                  </a:lnTo>
                  <a:lnTo>
                    <a:pt x="292" y="49530"/>
                  </a:lnTo>
                  <a:lnTo>
                    <a:pt x="177" y="52070"/>
                  </a:lnTo>
                  <a:lnTo>
                    <a:pt x="88" y="53340"/>
                  </a:lnTo>
                  <a:lnTo>
                    <a:pt x="0" y="55880"/>
                  </a:lnTo>
                  <a:lnTo>
                    <a:pt x="2959" y="54610"/>
                  </a:lnTo>
                  <a:lnTo>
                    <a:pt x="1727" y="57150"/>
                  </a:lnTo>
                  <a:lnTo>
                    <a:pt x="685" y="57150"/>
                  </a:lnTo>
                  <a:lnTo>
                    <a:pt x="2159" y="60960"/>
                  </a:lnTo>
                  <a:lnTo>
                    <a:pt x="622" y="66040"/>
                  </a:lnTo>
                  <a:lnTo>
                    <a:pt x="2070" y="69850"/>
                  </a:lnTo>
                  <a:lnTo>
                    <a:pt x="800" y="69850"/>
                  </a:lnTo>
                  <a:lnTo>
                    <a:pt x="1689" y="72390"/>
                  </a:lnTo>
                  <a:lnTo>
                    <a:pt x="2260" y="72390"/>
                  </a:lnTo>
                  <a:lnTo>
                    <a:pt x="2197" y="73660"/>
                  </a:lnTo>
                  <a:lnTo>
                    <a:pt x="1714" y="72390"/>
                  </a:lnTo>
                  <a:lnTo>
                    <a:pt x="1409" y="73660"/>
                  </a:lnTo>
                  <a:lnTo>
                    <a:pt x="990" y="73660"/>
                  </a:lnTo>
                  <a:lnTo>
                    <a:pt x="2387" y="76200"/>
                  </a:lnTo>
                  <a:lnTo>
                    <a:pt x="1727" y="76200"/>
                  </a:lnTo>
                  <a:lnTo>
                    <a:pt x="1295" y="78740"/>
                  </a:lnTo>
                  <a:lnTo>
                    <a:pt x="2146" y="77470"/>
                  </a:lnTo>
                  <a:lnTo>
                    <a:pt x="1752" y="80010"/>
                  </a:lnTo>
                  <a:lnTo>
                    <a:pt x="2565" y="81280"/>
                  </a:lnTo>
                  <a:lnTo>
                    <a:pt x="2070" y="82550"/>
                  </a:lnTo>
                  <a:lnTo>
                    <a:pt x="3035" y="83820"/>
                  </a:lnTo>
                  <a:lnTo>
                    <a:pt x="1651" y="85090"/>
                  </a:lnTo>
                  <a:lnTo>
                    <a:pt x="1714" y="86360"/>
                  </a:lnTo>
                  <a:lnTo>
                    <a:pt x="1917" y="88900"/>
                  </a:lnTo>
                  <a:lnTo>
                    <a:pt x="2159" y="88900"/>
                  </a:lnTo>
                  <a:lnTo>
                    <a:pt x="2159" y="90170"/>
                  </a:lnTo>
                  <a:lnTo>
                    <a:pt x="1574" y="90170"/>
                  </a:lnTo>
                  <a:lnTo>
                    <a:pt x="1612" y="91440"/>
                  </a:lnTo>
                  <a:lnTo>
                    <a:pt x="1854" y="92583"/>
                  </a:lnTo>
                  <a:lnTo>
                    <a:pt x="1778" y="92710"/>
                  </a:lnTo>
                  <a:lnTo>
                    <a:pt x="952" y="93980"/>
                  </a:lnTo>
                  <a:lnTo>
                    <a:pt x="3987" y="96520"/>
                  </a:lnTo>
                  <a:lnTo>
                    <a:pt x="1866" y="97790"/>
                  </a:lnTo>
                  <a:lnTo>
                    <a:pt x="3200" y="104140"/>
                  </a:lnTo>
                  <a:lnTo>
                    <a:pt x="1930" y="104140"/>
                  </a:lnTo>
                  <a:lnTo>
                    <a:pt x="2540" y="106680"/>
                  </a:lnTo>
                  <a:lnTo>
                    <a:pt x="3251" y="104597"/>
                  </a:lnTo>
                  <a:lnTo>
                    <a:pt x="3390" y="104140"/>
                  </a:lnTo>
                  <a:lnTo>
                    <a:pt x="3327" y="105410"/>
                  </a:lnTo>
                  <a:lnTo>
                    <a:pt x="3581" y="107950"/>
                  </a:lnTo>
                  <a:lnTo>
                    <a:pt x="3149" y="107950"/>
                  </a:lnTo>
                  <a:lnTo>
                    <a:pt x="3746" y="109220"/>
                  </a:lnTo>
                  <a:lnTo>
                    <a:pt x="3594" y="111467"/>
                  </a:lnTo>
                  <a:lnTo>
                    <a:pt x="3416" y="113030"/>
                  </a:lnTo>
                  <a:lnTo>
                    <a:pt x="2946" y="111760"/>
                  </a:lnTo>
                  <a:lnTo>
                    <a:pt x="2705" y="111760"/>
                  </a:lnTo>
                  <a:lnTo>
                    <a:pt x="3403" y="114300"/>
                  </a:lnTo>
                  <a:lnTo>
                    <a:pt x="2882" y="116840"/>
                  </a:lnTo>
                  <a:lnTo>
                    <a:pt x="3759" y="119380"/>
                  </a:lnTo>
                  <a:lnTo>
                    <a:pt x="4521" y="119380"/>
                  </a:lnTo>
                  <a:lnTo>
                    <a:pt x="5435" y="121437"/>
                  </a:lnTo>
                  <a:lnTo>
                    <a:pt x="4292" y="120650"/>
                  </a:lnTo>
                  <a:lnTo>
                    <a:pt x="5740" y="124460"/>
                  </a:lnTo>
                  <a:lnTo>
                    <a:pt x="3568" y="123278"/>
                  </a:lnTo>
                  <a:lnTo>
                    <a:pt x="3860" y="124460"/>
                  </a:lnTo>
                  <a:lnTo>
                    <a:pt x="3429" y="124460"/>
                  </a:lnTo>
                  <a:lnTo>
                    <a:pt x="3784" y="125730"/>
                  </a:lnTo>
                  <a:lnTo>
                    <a:pt x="4483" y="125730"/>
                  </a:lnTo>
                  <a:lnTo>
                    <a:pt x="4445" y="127000"/>
                  </a:lnTo>
                  <a:lnTo>
                    <a:pt x="3657" y="127000"/>
                  </a:lnTo>
                  <a:lnTo>
                    <a:pt x="4838" y="128270"/>
                  </a:lnTo>
                  <a:lnTo>
                    <a:pt x="4521" y="129540"/>
                  </a:lnTo>
                  <a:lnTo>
                    <a:pt x="4127" y="129540"/>
                  </a:lnTo>
                  <a:lnTo>
                    <a:pt x="4114" y="130810"/>
                  </a:lnTo>
                  <a:lnTo>
                    <a:pt x="4457" y="130810"/>
                  </a:lnTo>
                  <a:lnTo>
                    <a:pt x="4648" y="132080"/>
                  </a:lnTo>
                  <a:lnTo>
                    <a:pt x="4876" y="133350"/>
                  </a:lnTo>
                  <a:lnTo>
                    <a:pt x="4787" y="134848"/>
                  </a:lnTo>
                  <a:lnTo>
                    <a:pt x="4203" y="137160"/>
                  </a:lnTo>
                  <a:lnTo>
                    <a:pt x="2946" y="137160"/>
                  </a:lnTo>
                  <a:lnTo>
                    <a:pt x="3467" y="138430"/>
                  </a:lnTo>
                  <a:lnTo>
                    <a:pt x="2095" y="139700"/>
                  </a:lnTo>
                  <a:lnTo>
                    <a:pt x="9182" y="139700"/>
                  </a:lnTo>
                  <a:lnTo>
                    <a:pt x="7645" y="140970"/>
                  </a:lnTo>
                  <a:lnTo>
                    <a:pt x="9994" y="140970"/>
                  </a:lnTo>
                  <a:lnTo>
                    <a:pt x="9359" y="139700"/>
                  </a:lnTo>
                  <a:lnTo>
                    <a:pt x="11061" y="139700"/>
                  </a:lnTo>
                  <a:lnTo>
                    <a:pt x="9626" y="138430"/>
                  </a:lnTo>
                  <a:lnTo>
                    <a:pt x="11303" y="139700"/>
                  </a:lnTo>
                  <a:lnTo>
                    <a:pt x="12547" y="139700"/>
                  </a:lnTo>
                  <a:lnTo>
                    <a:pt x="12661" y="140017"/>
                  </a:lnTo>
                  <a:lnTo>
                    <a:pt x="12446" y="140081"/>
                  </a:lnTo>
                  <a:lnTo>
                    <a:pt x="12141" y="140106"/>
                  </a:lnTo>
                  <a:lnTo>
                    <a:pt x="12585" y="140284"/>
                  </a:lnTo>
                  <a:lnTo>
                    <a:pt x="12801" y="140347"/>
                  </a:lnTo>
                  <a:lnTo>
                    <a:pt x="13055" y="140970"/>
                  </a:lnTo>
                  <a:lnTo>
                    <a:pt x="14465" y="139700"/>
                  </a:lnTo>
                  <a:lnTo>
                    <a:pt x="15341" y="140970"/>
                  </a:lnTo>
                  <a:lnTo>
                    <a:pt x="15494" y="140970"/>
                  </a:lnTo>
                  <a:lnTo>
                    <a:pt x="14859" y="142240"/>
                  </a:lnTo>
                  <a:lnTo>
                    <a:pt x="15798" y="140970"/>
                  </a:lnTo>
                  <a:lnTo>
                    <a:pt x="17970" y="142240"/>
                  </a:lnTo>
                  <a:lnTo>
                    <a:pt x="19646" y="142240"/>
                  </a:lnTo>
                  <a:lnTo>
                    <a:pt x="21374" y="143510"/>
                  </a:lnTo>
                  <a:lnTo>
                    <a:pt x="19405" y="140970"/>
                  </a:lnTo>
                  <a:lnTo>
                    <a:pt x="21348" y="142240"/>
                  </a:lnTo>
                  <a:lnTo>
                    <a:pt x="20853" y="142240"/>
                  </a:lnTo>
                  <a:lnTo>
                    <a:pt x="22885" y="143510"/>
                  </a:lnTo>
                  <a:lnTo>
                    <a:pt x="25019" y="142240"/>
                  </a:lnTo>
                  <a:lnTo>
                    <a:pt x="26873" y="143510"/>
                  </a:lnTo>
                  <a:lnTo>
                    <a:pt x="27216" y="144780"/>
                  </a:lnTo>
                  <a:lnTo>
                    <a:pt x="33820" y="144780"/>
                  </a:lnTo>
                  <a:lnTo>
                    <a:pt x="34455" y="143510"/>
                  </a:lnTo>
                  <a:lnTo>
                    <a:pt x="35699" y="146050"/>
                  </a:lnTo>
                  <a:lnTo>
                    <a:pt x="43129" y="146050"/>
                  </a:lnTo>
                  <a:lnTo>
                    <a:pt x="44196" y="147320"/>
                  </a:lnTo>
                  <a:lnTo>
                    <a:pt x="48285" y="147320"/>
                  </a:lnTo>
                  <a:lnTo>
                    <a:pt x="47929" y="146050"/>
                  </a:lnTo>
                  <a:lnTo>
                    <a:pt x="51460" y="148590"/>
                  </a:lnTo>
                  <a:lnTo>
                    <a:pt x="55041" y="146050"/>
                  </a:lnTo>
                  <a:lnTo>
                    <a:pt x="54140" y="146050"/>
                  </a:lnTo>
                  <a:lnTo>
                    <a:pt x="54127" y="145681"/>
                  </a:lnTo>
                  <a:lnTo>
                    <a:pt x="54000" y="146050"/>
                  </a:lnTo>
                  <a:lnTo>
                    <a:pt x="53670" y="144780"/>
                  </a:lnTo>
                  <a:lnTo>
                    <a:pt x="53835" y="144780"/>
                  </a:lnTo>
                  <a:lnTo>
                    <a:pt x="53251" y="143802"/>
                  </a:lnTo>
                  <a:lnTo>
                    <a:pt x="53568" y="144780"/>
                  </a:lnTo>
                  <a:lnTo>
                    <a:pt x="52984" y="144780"/>
                  </a:lnTo>
                  <a:lnTo>
                    <a:pt x="53124" y="143802"/>
                  </a:lnTo>
                  <a:lnTo>
                    <a:pt x="53086" y="143510"/>
                  </a:lnTo>
                  <a:lnTo>
                    <a:pt x="49669" y="143510"/>
                  </a:lnTo>
                  <a:lnTo>
                    <a:pt x="48806" y="142240"/>
                  </a:lnTo>
                  <a:lnTo>
                    <a:pt x="48704" y="143510"/>
                  </a:lnTo>
                  <a:lnTo>
                    <a:pt x="47332" y="143510"/>
                  </a:lnTo>
                  <a:lnTo>
                    <a:pt x="44653" y="142240"/>
                  </a:lnTo>
                  <a:lnTo>
                    <a:pt x="45059" y="142963"/>
                  </a:lnTo>
                  <a:lnTo>
                    <a:pt x="45377" y="143510"/>
                  </a:lnTo>
                  <a:lnTo>
                    <a:pt x="45554" y="143510"/>
                  </a:lnTo>
                  <a:lnTo>
                    <a:pt x="42887" y="144780"/>
                  </a:lnTo>
                  <a:lnTo>
                    <a:pt x="41668" y="143510"/>
                  </a:lnTo>
                  <a:lnTo>
                    <a:pt x="40436" y="142240"/>
                  </a:lnTo>
                  <a:lnTo>
                    <a:pt x="32766" y="142240"/>
                  </a:lnTo>
                  <a:lnTo>
                    <a:pt x="33007" y="140970"/>
                  </a:lnTo>
                  <a:lnTo>
                    <a:pt x="31877" y="142240"/>
                  </a:lnTo>
                  <a:lnTo>
                    <a:pt x="31686" y="142240"/>
                  </a:lnTo>
                  <a:lnTo>
                    <a:pt x="30200" y="140970"/>
                  </a:lnTo>
                  <a:lnTo>
                    <a:pt x="30022" y="140970"/>
                  </a:lnTo>
                  <a:lnTo>
                    <a:pt x="29794" y="139700"/>
                  </a:lnTo>
                  <a:lnTo>
                    <a:pt x="28117" y="140970"/>
                  </a:lnTo>
                  <a:lnTo>
                    <a:pt x="28778" y="139700"/>
                  </a:lnTo>
                  <a:lnTo>
                    <a:pt x="25311" y="139700"/>
                  </a:lnTo>
                  <a:lnTo>
                    <a:pt x="25882" y="138430"/>
                  </a:lnTo>
                  <a:lnTo>
                    <a:pt x="23253" y="137160"/>
                  </a:lnTo>
                  <a:lnTo>
                    <a:pt x="20231" y="139700"/>
                  </a:lnTo>
                  <a:lnTo>
                    <a:pt x="19354" y="138430"/>
                  </a:lnTo>
                  <a:lnTo>
                    <a:pt x="17767" y="138430"/>
                  </a:lnTo>
                  <a:lnTo>
                    <a:pt x="16700" y="137160"/>
                  </a:lnTo>
                  <a:lnTo>
                    <a:pt x="16294" y="135890"/>
                  </a:lnTo>
                  <a:lnTo>
                    <a:pt x="14592" y="135890"/>
                  </a:lnTo>
                  <a:lnTo>
                    <a:pt x="14262" y="137160"/>
                  </a:lnTo>
                  <a:lnTo>
                    <a:pt x="12611" y="137160"/>
                  </a:lnTo>
                  <a:lnTo>
                    <a:pt x="12623" y="138430"/>
                  </a:lnTo>
                  <a:lnTo>
                    <a:pt x="11125" y="138430"/>
                  </a:lnTo>
                  <a:lnTo>
                    <a:pt x="9715" y="137160"/>
                  </a:lnTo>
                  <a:lnTo>
                    <a:pt x="10337" y="135890"/>
                  </a:lnTo>
                  <a:lnTo>
                    <a:pt x="10668" y="134620"/>
                  </a:lnTo>
                  <a:lnTo>
                    <a:pt x="10160" y="135890"/>
                  </a:lnTo>
                  <a:lnTo>
                    <a:pt x="9131" y="135890"/>
                  </a:lnTo>
                  <a:lnTo>
                    <a:pt x="9220" y="134848"/>
                  </a:lnTo>
                  <a:lnTo>
                    <a:pt x="8674" y="135775"/>
                  </a:lnTo>
                  <a:lnTo>
                    <a:pt x="9004" y="134620"/>
                  </a:lnTo>
                  <a:lnTo>
                    <a:pt x="9359" y="133350"/>
                  </a:lnTo>
                  <a:lnTo>
                    <a:pt x="7988" y="134620"/>
                  </a:lnTo>
                  <a:lnTo>
                    <a:pt x="8026" y="133350"/>
                  </a:lnTo>
                  <a:lnTo>
                    <a:pt x="9131" y="133350"/>
                  </a:lnTo>
                  <a:lnTo>
                    <a:pt x="9017" y="132080"/>
                  </a:lnTo>
                  <a:lnTo>
                    <a:pt x="9982" y="132080"/>
                  </a:lnTo>
                  <a:lnTo>
                    <a:pt x="9715" y="130810"/>
                  </a:lnTo>
                  <a:lnTo>
                    <a:pt x="10934" y="129540"/>
                  </a:lnTo>
                  <a:lnTo>
                    <a:pt x="11099" y="128270"/>
                  </a:lnTo>
                  <a:lnTo>
                    <a:pt x="10960" y="128270"/>
                  </a:lnTo>
                  <a:lnTo>
                    <a:pt x="10490" y="127000"/>
                  </a:lnTo>
                  <a:lnTo>
                    <a:pt x="9740" y="128270"/>
                  </a:lnTo>
                  <a:lnTo>
                    <a:pt x="9093" y="127000"/>
                  </a:lnTo>
                  <a:lnTo>
                    <a:pt x="9486" y="125730"/>
                  </a:lnTo>
                  <a:lnTo>
                    <a:pt x="8699" y="124460"/>
                  </a:lnTo>
                  <a:lnTo>
                    <a:pt x="9664" y="124460"/>
                  </a:lnTo>
                  <a:lnTo>
                    <a:pt x="9359" y="127000"/>
                  </a:lnTo>
                  <a:lnTo>
                    <a:pt x="10642" y="124460"/>
                  </a:lnTo>
                  <a:lnTo>
                    <a:pt x="10744" y="125234"/>
                  </a:lnTo>
                  <a:lnTo>
                    <a:pt x="10820" y="124460"/>
                  </a:lnTo>
                  <a:lnTo>
                    <a:pt x="11023" y="124460"/>
                  </a:lnTo>
                  <a:lnTo>
                    <a:pt x="11074" y="125730"/>
                  </a:lnTo>
                  <a:lnTo>
                    <a:pt x="11912" y="123190"/>
                  </a:lnTo>
                  <a:lnTo>
                    <a:pt x="9969" y="124460"/>
                  </a:lnTo>
                  <a:lnTo>
                    <a:pt x="9931" y="121920"/>
                  </a:lnTo>
                  <a:lnTo>
                    <a:pt x="9486" y="120650"/>
                  </a:lnTo>
                  <a:lnTo>
                    <a:pt x="9855" y="119380"/>
                  </a:lnTo>
                  <a:lnTo>
                    <a:pt x="9093" y="119380"/>
                  </a:lnTo>
                  <a:lnTo>
                    <a:pt x="9118" y="118110"/>
                  </a:lnTo>
                  <a:lnTo>
                    <a:pt x="8953" y="119380"/>
                  </a:lnTo>
                  <a:lnTo>
                    <a:pt x="8394" y="119380"/>
                  </a:lnTo>
                  <a:lnTo>
                    <a:pt x="8432" y="118110"/>
                  </a:lnTo>
                  <a:lnTo>
                    <a:pt x="8216" y="118110"/>
                  </a:lnTo>
                  <a:lnTo>
                    <a:pt x="8369" y="117665"/>
                  </a:lnTo>
                  <a:lnTo>
                    <a:pt x="7708" y="116840"/>
                  </a:lnTo>
                  <a:lnTo>
                    <a:pt x="9588" y="115570"/>
                  </a:lnTo>
                  <a:lnTo>
                    <a:pt x="8864" y="114300"/>
                  </a:lnTo>
                  <a:lnTo>
                    <a:pt x="9194" y="113030"/>
                  </a:lnTo>
                  <a:lnTo>
                    <a:pt x="9893" y="114300"/>
                  </a:lnTo>
                  <a:lnTo>
                    <a:pt x="10109" y="113030"/>
                  </a:lnTo>
                  <a:lnTo>
                    <a:pt x="9309" y="111760"/>
                  </a:lnTo>
                  <a:lnTo>
                    <a:pt x="9448" y="111760"/>
                  </a:lnTo>
                  <a:lnTo>
                    <a:pt x="8839" y="111086"/>
                  </a:lnTo>
                  <a:lnTo>
                    <a:pt x="8839" y="111760"/>
                  </a:lnTo>
                  <a:lnTo>
                    <a:pt x="8750" y="113030"/>
                  </a:lnTo>
                  <a:lnTo>
                    <a:pt x="8356" y="112255"/>
                  </a:lnTo>
                  <a:lnTo>
                    <a:pt x="8750" y="111760"/>
                  </a:lnTo>
                  <a:lnTo>
                    <a:pt x="8839" y="111086"/>
                  </a:lnTo>
                  <a:lnTo>
                    <a:pt x="8305" y="110490"/>
                  </a:lnTo>
                  <a:lnTo>
                    <a:pt x="8331" y="111467"/>
                  </a:lnTo>
                  <a:lnTo>
                    <a:pt x="8293" y="111760"/>
                  </a:lnTo>
                  <a:lnTo>
                    <a:pt x="8204" y="111963"/>
                  </a:lnTo>
                  <a:lnTo>
                    <a:pt x="8102" y="111760"/>
                  </a:lnTo>
                  <a:lnTo>
                    <a:pt x="8293" y="111760"/>
                  </a:lnTo>
                  <a:lnTo>
                    <a:pt x="8293" y="111442"/>
                  </a:lnTo>
                  <a:lnTo>
                    <a:pt x="6946" y="110490"/>
                  </a:lnTo>
                  <a:lnTo>
                    <a:pt x="7658" y="109220"/>
                  </a:lnTo>
                  <a:lnTo>
                    <a:pt x="8813" y="109220"/>
                  </a:lnTo>
                  <a:lnTo>
                    <a:pt x="9474" y="109220"/>
                  </a:lnTo>
                  <a:lnTo>
                    <a:pt x="10223" y="106680"/>
                  </a:lnTo>
                  <a:lnTo>
                    <a:pt x="8483" y="105410"/>
                  </a:lnTo>
                  <a:lnTo>
                    <a:pt x="8699" y="104140"/>
                  </a:lnTo>
                  <a:lnTo>
                    <a:pt x="8902" y="102870"/>
                  </a:lnTo>
                  <a:lnTo>
                    <a:pt x="7861" y="102870"/>
                  </a:lnTo>
                  <a:lnTo>
                    <a:pt x="8470" y="101600"/>
                  </a:lnTo>
                  <a:lnTo>
                    <a:pt x="8166" y="100330"/>
                  </a:lnTo>
                  <a:lnTo>
                    <a:pt x="8775" y="101600"/>
                  </a:lnTo>
                  <a:lnTo>
                    <a:pt x="8991" y="100330"/>
                  </a:lnTo>
                  <a:lnTo>
                    <a:pt x="9385" y="97790"/>
                  </a:lnTo>
                  <a:lnTo>
                    <a:pt x="8166" y="97790"/>
                  </a:lnTo>
                  <a:lnTo>
                    <a:pt x="8953" y="96520"/>
                  </a:lnTo>
                  <a:lnTo>
                    <a:pt x="9245" y="95250"/>
                  </a:lnTo>
                  <a:lnTo>
                    <a:pt x="7188" y="93980"/>
                  </a:lnTo>
                  <a:lnTo>
                    <a:pt x="7378" y="92710"/>
                  </a:lnTo>
                  <a:lnTo>
                    <a:pt x="8039" y="92710"/>
                  </a:lnTo>
                  <a:lnTo>
                    <a:pt x="8458" y="91440"/>
                  </a:lnTo>
                  <a:lnTo>
                    <a:pt x="8940" y="92710"/>
                  </a:lnTo>
                  <a:lnTo>
                    <a:pt x="9042" y="91440"/>
                  </a:lnTo>
                  <a:lnTo>
                    <a:pt x="7785" y="90170"/>
                  </a:lnTo>
                  <a:lnTo>
                    <a:pt x="8343" y="88900"/>
                  </a:lnTo>
                  <a:lnTo>
                    <a:pt x="7480" y="88900"/>
                  </a:lnTo>
                  <a:lnTo>
                    <a:pt x="7353" y="87630"/>
                  </a:lnTo>
                  <a:lnTo>
                    <a:pt x="6692" y="87630"/>
                  </a:lnTo>
                  <a:lnTo>
                    <a:pt x="8559" y="85090"/>
                  </a:lnTo>
                  <a:lnTo>
                    <a:pt x="6489" y="82550"/>
                  </a:lnTo>
                  <a:lnTo>
                    <a:pt x="8089" y="80010"/>
                  </a:lnTo>
                  <a:lnTo>
                    <a:pt x="7861" y="78740"/>
                  </a:lnTo>
                  <a:lnTo>
                    <a:pt x="7759" y="77470"/>
                  </a:lnTo>
                  <a:lnTo>
                    <a:pt x="7645" y="76200"/>
                  </a:lnTo>
                  <a:lnTo>
                    <a:pt x="7581" y="74930"/>
                  </a:lnTo>
                  <a:lnTo>
                    <a:pt x="7886" y="74930"/>
                  </a:lnTo>
                  <a:lnTo>
                    <a:pt x="7823" y="76200"/>
                  </a:lnTo>
                  <a:lnTo>
                    <a:pt x="8369" y="73660"/>
                  </a:lnTo>
                  <a:lnTo>
                    <a:pt x="6070" y="74930"/>
                  </a:lnTo>
                  <a:lnTo>
                    <a:pt x="6667" y="72390"/>
                  </a:lnTo>
                  <a:lnTo>
                    <a:pt x="7632" y="71120"/>
                  </a:lnTo>
                  <a:lnTo>
                    <a:pt x="7213" y="73660"/>
                  </a:lnTo>
                  <a:lnTo>
                    <a:pt x="7581" y="72390"/>
                  </a:lnTo>
                  <a:lnTo>
                    <a:pt x="9613" y="72390"/>
                  </a:lnTo>
                  <a:lnTo>
                    <a:pt x="8394" y="71120"/>
                  </a:lnTo>
                  <a:lnTo>
                    <a:pt x="7162" y="69850"/>
                  </a:lnTo>
                  <a:lnTo>
                    <a:pt x="8242" y="68580"/>
                  </a:lnTo>
                  <a:lnTo>
                    <a:pt x="8991" y="68580"/>
                  </a:lnTo>
                  <a:lnTo>
                    <a:pt x="7416" y="66040"/>
                  </a:lnTo>
                  <a:lnTo>
                    <a:pt x="7594" y="64770"/>
                  </a:lnTo>
                  <a:lnTo>
                    <a:pt x="7886" y="64770"/>
                  </a:lnTo>
                  <a:lnTo>
                    <a:pt x="6845" y="63500"/>
                  </a:lnTo>
                  <a:lnTo>
                    <a:pt x="6527" y="60960"/>
                  </a:lnTo>
                  <a:lnTo>
                    <a:pt x="6172" y="59690"/>
                  </a:lnTo>
                  <a:lnTo>
                    <a:pt x="5867" y="58420"/>
                  </a:lnTo>
                  <a:lnTo>
                    <a:pt x="6273" y="58420"/>
                  </a:lnTo>
                  <a:lnTo>
                    <a:pt x="6629" y="57150"/>
                  </a:lnTo>
                  <a:lnTo>
                    <a:pt x="7467" y="57150"/>
                  </a:lnTo>
                  <a:lnTo>
                    <a:pt x="7556" y="58420"/>
                  </a:lnTo>
                  <a:lnTo>
                    <a:pt x="8623" y="57150"/>
                  </a:lnTo>
                  <a:lnTo>
                    <a:pt x="7467" y="55880"/>
                  </a:lnTo>
                  <a:lnTo>
                    <a:pt x="8115" y="55880"/>
                  </a:lnTo>
                  <a:lnTo>
                    <a:pt x="8013" y="54610"/>
                  </a:lnTo>
                  <a:lnTo>
                    <a:pt x="7899" y="53340"/>
                  </a:lnTo>
                  <a:lnTo>
                    <a:pt x="6692" y="53340"/>
                  </a:lnTo>
                  <a:lnTo>
                    <a:pt x="6705" y="50800"/>
                  </a:lnTo>
                  <a:lnTo>
                    <a:pt x="6350" y="50800"/>
                  </a:lnTo>
                  <a:lnTo>
                    <a:pt x="5118" y="49530"/>
                  </a:lnTo>
                  <a:lnTo>
                    <a:pt x="6997" y="50800"/>
                  </a:lnTo>
                  <a:lnTo>
                    <a:pt x="6070" y="49530"/>
                  </a:lnTo>
                  <a:lnTo>
                    <a:pt x="7289" y="48260"/>
                  </a:lnTo>
                  <a:lnTo>
                    <a:pt x="7010" y="48260"/>
                  </a:lnTo>
                  <a:lnTo>
                    <a:pt x="6311" y="45720"/>
                  </a:lnTo>
                  <a:lnTo>
                    <a:pt x="6337" y="44450"/>
                  </a:lnTo>
                  <a:lnTo>
                    <a:pt x="7086" y="45720"/>
                  </a:lnTo>
                  <a:lnTo>
                    <a:pt x="7340" y="46990"/>
                  </a:lnTo>
                  <a:lnTo>
                    <a:pt x="7823" y="48260"/>
                  </a:lnTo>
                  <a:lnTo>
                    <a:pt x="7988" y="45720"/>
                  </a:lnTo>
                  <a:lnTo>
                    <a:pt x="7467" y="44450"/>
                  </a:lnTo>
                  <a:lnTo>
                    <a:pt x="7543" y="45707"/>
                  </a:lnTo>
                  <a:lnTo>
                    <a:pt x="6731" y="44450"/>
                  </a:lnTo>
                  <a:lnTo>
                    <a:pt x="6464" y="43180"/>
                  </a:lnTo>
                  <a:lnTo>
                    <a:pt x="6819" y="41910"/>
                  </a:lnTo>
                  <a:lnTo>
                    <a:pt x="9029" y="41910"/>
                  </a:lnTo>
                  <a:lnTo>
                    <a:pt x="8331" y="38100"/>
                  </a:lnTo>
                  <a:lnTo>
                    <a:pt x="10414" y="36830"/>
                  </a:lnTo>
                  <a:lnTo>
                    <a:pt x="10274" y="33020"/>
                  </a:lnTo>
                  <a:lnTo>
                    <a:pt x="12153" y="30480"/>
                  </a:lnTo>
                  <a:lnTo>
                    <a:pt x="12827" y="27940"/>
                  </a:lnTo>
                  <a:lnTo>
                    <a:pt x="10769" y="27940"/>
                  </a:lnTo>
                  <a:lnTo>
                    <a:pt x="13017" y="26670"/>
                  </a:lnTo>
                  <a:lnTo>
                    <a:pt x="11137" y="26670"/>
                  </a:lnTo>
                  <a:lnTo>
                    <a:pt x="11214" y="25400"/>
                  </a:lnTo>
                  <a:lnTo>
                    <a:pt x="11455" y="25400"/>
                  </a:lnTo>
                  <a:lnTo>
                    <a:pt x="11887" y="24726"/>
                  </a:lnTo>
                  <a:lnTo>
                    <a:pt x="12255" y="25895"/>
                  </a:lnTo>
                  <a:lnTo>
                    <a:pt x="12471" y="24498"/>
                  </a:lnTo>
                  <a:lnTo>
                    <a:pt x="12598" y="23634"/>
                  </a:lnTo>
                  <a:lnTo>
                    <a:pt x="13106" y="22860"/>
                  </a:lnTo>
                  <a:lnTo>
                    <a:pt x="13779" y="22860"/>
                  </a:lnTo>
                  <a:lnTo>
                    <a:pt x="13322" y="24130"/>
                  </a:lnTo>
                  <a:lnTo>
                    <a:pt x="13766" y="24130"/>
                  </a:lnTo>
                  <a:lnTo>
                    <a:pt x="14312" y="22860"/>
                  </a:lnTo>
                  <a:lnTo>
                    <a:pt x="14770" y="22860"/>
                  </a:lnTo>
                  <a:lnTo>
                    <a:pt x="14706" y="21590"/>
                  </a:lnTo>
                  <a:lnTo>
                    <a:pt x="14033" y="21590"/>
                  </a:lnTo>
                  <a:lnTo>
                    <a:pt x="13843" y="20320"/>
                  </a:lnTo>
                  <a:lnTo>
                    <a:pt x="15951" y="20320"/>
                  </a:lnTo>
                  <a:lnTo>
                    <a:pt x="16129" y="19050"/>
                  </a:lnTo>
                  <a:lnTo>
                    <a:pt x="16281" y="20320"/>
                  </a:lnTo>
                  <a:lnTo>
                    <a:pt x="16510" y="19050"/>
                  </a:lnTo>
                  <a:lnTo>
                    <a:pt x="17411" y="17780"/>
                  </a:lnTo>
                  <a:lnTo>
                    <a:pt x="18300" y="16510"/>
                  </a:lnTo>
                  <a:lnTo>
                    <a:pt x="18275" y="15240"/>
                  </a:lnTo>
                  <a:lnTo>
                    <a:pt x="19062" y="15240"/>
                  </a:lnTo>
                  <a:lnTo>
                    <a:pt x="18796" y="16510"/>
                  </a:lnTo>
                  <a:lnTo>
                    <a:pt x="19748" y="15240"/>
                  </a:lnTo>
                  <a:lnTo>
                    <a:pt x="20688" y="13970"/>
                  </a:lnTo>
                  <a:lnTo>
                    <a:pt x="22974" y="11430"/>
                  </a:lnTo>
                  <a:lnTo>
                    <a:pt x="26936" y="11430"/>
                  </a:lnTo>
                  <a:lnTo>
                    <a:pt x="28054" y="10160"/>
                  </a:lnTo>
                  <a:lnTo>
                    <a:pt x="28829" y="10160"/>
                  </a:lnTo>
                  <a:lnTo>
                    <a:pt x="28371" y="11430"/>
                  </a:lnTo>
                  <a:lnTo>
                    <a:pt x="31178" y="11430"/>
                  </a:lnTo>
                  <a:lnTo>
                    <a:pt x="31750" y="10160"/>
                  </a:lnTo>
                  <a:lnTo>
                    <a:pt x="32308" y="8890"/>
                  </a:lnTo>
                  <a:lnTo>
                    <a:pt x="34734" y="8890"/>
                  </a:lnTo>
                  <a:lnTo>
                    <a:pt x="34899" y="10160"/>
                  </a:lnTo>
                  <a:lnTo>
                    <a:pt x="41668" y="10160"/>
                  </a:lnTo>
                  <a:lnTo>
                    <a:pt x="43967" y="8890"/>
                  </a:lnTo>
                  <a:lnTo>
                    <a:pt x="47129" y="7620"/>
                  </a:lnTo>
                  <a:lnTo>
                    <a:pt x="49060" y="10160"/>
                  </a:lnTo>
                  <a:lnTo>
                    <a:pt x="53733" y="8890"/>
                  </a:lnTo>
                  <a:lnTo>
                    <a:pt x="56337" y="10007"/>
                  </a:lnTo>
                  <a:lnTo>
                    <a:pt x="56896" y="8890"/>
                  </a:lnTo>
                  <a:lnTo>
                    <a:pt x="59626" y="8890"/>
                  </a:lnTo>
                  <a:lnTo>
                    <a:pt x="59309" y="10160"/>
                  </a:lnTo>
                  <a:lnTo>
                    <a:pt x="59055" y="10160"/>
                  </a:lnTo>
                  <a:lnTo>
                    <a:pt x="59397" y="11430"/>
                  </a:lnTo>
                  <a:lnTo>
                    <a:pt x="62001" y="11430"/>
                  </a:lnTo>
                  <a:lnTo>
                    <a:pt x="62534" y="10160"/>
                  </a:lnTo>
                  <a:lnTo>
                    <a:pt x="64922" y="12700"/>
                  </a:lnTo>
                  <a:lnTo>
                    <a:pt x="70472" y="11430"/>
                  </a:lnTo>
                  <a:lnTo>
                    <a:pt x="71170" y="13970"/>
                  </a:lnTo>
                  <a:lnTo>
                    <a:pt x="73113" y="13970"/>
                  </a:lnTo>
                  <a:lnTo>
                    <a:pt x="74676" y="15240"/>
                  </a:lnTo>
                  <a:lnTo>
                    <a:pt x="75399" y="16510"/>
                  </a:lnTo>
                  <a:lnTo>
                    <a:pt x="77330" y="17780"/>
                  </a:lnTo>
                  <a:lnTo>
                    <a:pt x="76581" y="17780"/>
                  </a:lnTo>
                  <a:lnTo>
                    <a:pt x="77546" y="19050"/>
                  </a:lnTo>
                  <a:lnTo>
                    <a:pt x="79375" y="16510"/>
                  </a:lnTo>
                  <a:lnTo>
                    <a:pt x="80403" y="17780"/>
                  </a:lnTo>
                  <a:lnTo>
                    <a:pt x="79756" y="19050"/>
                  </a:lnTo>
                  <a:lnTo>
                    <a:pt x="81254" y="20320"/>
                  </a:lnTo>
                  <a:lnTo>
                    <a:pt x="81800" y="22860"/>
                  </a:lnTo>
                  <a:lnTo>
                    <a:pt x="83921" y="24130"/>
                  </a:lnTo>
                  <a:lnTo>
                    <a:pt x="83134" y="24130"/>
                  </a:lnTo>
                  <a:lnTo>
                    <a:pt x="83769" y="25400"/>
                  </a:lnTo>
                  <a:lnTo>
                    <a:pt x="84201" y="27940"/>
                  </a:lnTo>
                  <a:lnTo>
                    <a:pt x="85674" y="26670"/>
                  </a:lnTo>
                  <a:lnTo>
                    <a:pt x="84645" y="27940"/>
                  </a:lnTo>
                  <a:lnTo>
                    <a:pt x="86423" y="29210"/>
                  </a:lnTo>
                  <a:lnTo>
                    <a:pt x="87236" y="30480"/>
                  </a:lnTo>
                  <a:lnTo>
                    <a:pt x="86347" y="30480"/>
                  </a:lnTo>
                  <a:lnTo>
                    <a:pt x="87655" y="31750"/>
                  </a:lnTo>
                  <a:lnTo>
                    <a:pt x="87972" y="31750"/>
                  </a:lnTo>
                  <a:lnTo>
                    <a:pt x="88544" y="33020"/>
                  </a:lnTo>
                  <a:lnTo>
                    <a:pt x="88061" y="33020"/>
                  </a:lnTo>
                  <a:lnTo>
                    <a:pt x="87757" y="34290"/>
                  </a:lnTo>
                  <a:lnTo>
                    <a:pt x="89027" y="33020"/>
                  </a:lnTo>
                  <a:lnTo>
                    <a:pt x="88696" y="35560"/>
                  </a:lnTo>
                  <a:lnTo>
                    <a:pt x="88112" y="34290"/>
                  </a:lnTo>
                  <a:lnTo>
                    <a:pt x="88125" y="35560"/>
                  </a:lnTo>
                  <a:lnTo>
                    <a:pt x="88404" y="35560"/>
                  </a:lnTo>
                  <a:lnTo>
                    <a:pt x="89090" y="36830"/>
                  </a:lnTo>
                  <a:lnTo>
                    <a:pt x="89471" y="36830"/>
                  </a:lnTo>
                  <a:lnTo>
                    <a:pt x="88874" y="39370"/>
                  </a:lnTo>
                  <a:lnTo>
                    <a:pt x="89154" y="39370"/>
                  </a:lnTo>
                  <a:lnTo>
                    <a:pt x="89039" y="39916"/>
                  </a:lnTo>
                  <a:lnTo>
                    <a:pt x="89039" y="43180"/>
                  </a:lnTo>
                  <a:lnTo>
                    <a:pt x="87998" y="44450"/>
                  </a:lnTo>
                  <a:lnTo>
                    <a:pt x="87604" y="44450"/>
                  </a:lnTo>
                  <a:lnTo>
                    <a:pt x="87731" y="43180"/>
                  </a:lnTo>
                  <a:lnTo>
                    <a:pt x="87884" y="42151"/>
                  </a:lnTo>
                  <a:lnTo>
                    <a:pt x="89039" y="43180"/>
                  </a:lnTo>
                  <a:lnTo>
                    <a:pt x="89039" y="39916"/>
                  </a:lnTo>
                  <a:lnTo>
                    <a:pt x="88887" y="40640"/>
                  </a:lnTo>
                  <a:lnTo>
                    <a:pt x="88341" y="40640"/>
                  </a:lnTo>
                  <a:lnTo>
                    <a:pt x="87617" y="41910"/>
                  </a:lnTo>
                  <a:lnTo>
                    <a:pt x="87160" y="41910"/>
                  </a:lnTo>
                  <a:lnTo>
                    <a:pt x="86893" y="43180"/>
                  </a:lnTo>
                  <a:lnTo>
                    <a:pt x="85915" y="41910"/>
                  </a:lnTo>
                  <a:lnTo>
                    <a:pt x="86398" y="43180"/>
                  </a:lnTo>
                  <a:lnTo>
                    <a:pt x="87426" y="45720"/>
                  </a:lnTo>
                  <a:lnTo>
                    <a:pt x="86842" y="46990"/>
                  </a:lnTo>
                  <a:lnTo>
                    <a:pt x="86385" y="46990"/>
                  </a:lnTo>
                  <a:lnTo>
                    <a:pt x="86474" y="48260"/>
                  </a:lnTo>
                  <a:lnTo>
                    <a:pt x="85382" y="48260"/>
                  </a:lnTo>
                  <a:lnTo>
                    <a:pt x="85445" y="50800"/>
                  </a:lnTo>
                  <a:lnTo>
                    <a:pt x="86156" y="50800"/>
                  </a:lnTo>
                  <a:lnTo>
                    <a:pt x="85864" y="52070"/>
                  </a:lnTo>
                  <a:lnTo>
                    <a:pt x="86715" y="50800"/>
                  </a:lnTo>
                  <a:lnTo>
                    <a:pt x="86753" y="50203"/>
                  </a:lnTo>
                  <a:lnTo>
                    <a:pt x="86880" y="50076"/>
                  </a:lnTo>
                  <a:lnTo>
                    <a:pt x="86779" y="49872"/>
                  </a:lnTo>
                  <a:lnTo>
                    <a:pt x="86931" y="48260"/>
                  </a:lnTo>
                  <a:lnTo>
                    <a:pt x="87274" y="49530"/>
                  </a:lnTo>
                  <a:lnTo>
                    <a:pt x="87553" y="49530"/>
                  </a:lnTo>
                  <a:lnTo>
                    <a:pt x="86944" y="50800"/>
                  </a:lnTo>
                  <a:lnTo>
                    <a:pt x="88163" y="52070"/>
                  </a:lnTo>
                  <a:lnTo>
                    <a:pt x="86804" y="52070"/>
                  </a:lnTo>
                  <a:lnTo>
                    <a:pt x="85852" y="54610"/>
                  </a:lnTo>
                  <a:lnTo>
                    <a:pt x="85090" y="54610"/>
                  </a:lnTo>
                  <a:lnTo>
                    <a:pt x="85217" y="57150"/>
                  </a:lnTo>
                  <a:lnTo>
                    <a:pt x="84632" y="59690"/>
                  </a:lnTo>
                  <a:lnTo>
                    <a:pt x="86080" y="60960"/>
                  </a:lnTo>
                  <a:lnTo>
                    <a:pt x="86220" y="62230"/>
                  </a:lnTo>
                  <a:lnTo>
                    <a:pt x="85255" y="62230"/>
                  </a:lnTo>
                  <a:lnTo>
                    <a:pt x="84734" y="64770"/>
                  </a:lnTo>
                  <a:lnTo>
                    <a:pt x="84886" y="64947"/>
                  </a:lnTo>
                  <a:lnTo>
                    <a:pt x="84886" y="64770"/>
                  </a:lnTo>
                  <a:lnTo>
                    <a:pt x="84912" y="64973"/>
                  </a:lnTo>
                  <a:lnTo>
                    <a:pt x="85826" y="66040"/>
                  </a:lnTo>
                  <a:lnTo>
                    <a:pt x="85153" y="67310"/>
                  </a:lnTo>
                  <a:lnTo>
                    <a:pt x="84912" y="64973"/>
                  </a:lnTo>
                  <a:lnTo>
                    <a:pt x="84836" y="66040"/>
                  </a:lnTo>
                  <a:lnTo>
                    <a:pt x="84531" y="66040"/>
                  </a:lnTo>
                  <a:lnTo>
                    <a:pt x="82308" y="69850"/>
                  </a:lnTo>
                  <a:lnTo>
                    <a:pt x="86766" y="73660"/>
                  </a:lnTo>
                  <a:lnTo>
                    <a:pt x="84112" y="77470"/>
                  </a:lnTo>
                  <a:lnTo>
                    <a:pt x="84543" y="77470"/>
                  </a:lnTo>
                  <a:lnTo>
                    <a:pt x="83146" y="82550"/>
                  </a:lnTo>
                  <a:lnTo>
                    <a:pt x="84797" y="88900"/>
                  </a:lnTo>
                  <a:lnTo>
                    <a:pt x="82804" y="93980"/>
                  </a:lnTo>
                  <a:lnTo>
                    <a:pt x="82359" y="95250"/>
                  </a:lnTo>
                  <a:lnTo>
                    <a:pt x="83070" y="95250"/>
                  </a:lnTo>
                  <a:lnTo>
                    <a:pt x="83566" y="96520"/>
                  </a:lnTo>
                  <a:lnTo>
                    <a:pt x="82600" y="96520"/>
                  </a:lnTo>
                  <a:lnTo>
                    <a:pt x="83553" y="97790"/>
                  </a:lnTo>
                  <a:lnTo>
                    <a:pt x="84162" y="100330"/>
                  </a:lnTo>
                  <a:lnTo>
                    <a:pt x="80962" y="101600"/>
                  </a:lnTo>
                  <a:lnTo>
                    <a:pt x="82169" y="105410"/>
                  </a:lnTo>
                  <a:lnTo>
                    <a:pt x="82829" y="104140"/>
                  </a:lnTo>
                  <a:lnTo>
                    <a:pt x="82600" y="105410"/>
                  </a:lnTo>
                  <a:lnTo>
                    <a:pt x="82854" y="107950"/>
                  </a:lnTo>
                  <a:lnTo>
                    <a:pt x="81915" y="107950"/>
                  </a:lnTo>
                  <a:lnTo>
                    <a:pt x="82435" y="110490"/>
                  </a:lnTo>
                  <a:lnTo>
                    <a:pt x="81838" y="113030"/>
                  </a:lnTo>
                  <a:lnTo>
                    <a:pt x="80581" y="110490"/>
                  </a:lnTo>
                  <a:lnTo>
                    <a:pt x="80251" y="112255"/>
                  </a:lnTo>
                  <a:lnTo>
                    <a:pt x="80137" y="114300"/>
                  </a:lnTo>
                  <a:lnTo>
                    <a:pt x="81089" y="116840"/>
                  </a:lnTo>
                  <a:lnTo>
                    <a:pt x="81457" y="115570"/>
                  </a:lnTo>
                  <a:lnTo>
                    <a:pt x="81915" y="114300"/>
                  </a:lnTo>
                  <a:lnTo>
                    <a:pt x="82257" y="115239"/>
                  </a:lnTo>
                  <a:lnTo>
                    <a:pt x="82042" y="115176"/>
                  </a:lnTo>
                  <a:lnTo>
                    <a:pt x="82308" y="115354"/>
                  </a:lnTo>
                  <a:lnTo>
                    <a:pt x="82397" y="115570"/>
                  </a:lnTo>
                  <a:lnTo>
                    <a:pt x="83908" y="116840"/>
                  </a:lnTo>
                  <a:lnTo>
                    <a:pt x="84734" y="116840"/>
                  </a:lnTo>
                  <a:lnTo>
                    <a:pt x="84886" y="116928"/>
                  </a:lnTo>
                  <a:lnTo>
                    <a:pt x="85242" y="116840"/>
                  </a:lnTo>
                  <a:lnTo>
                    <a:pt x="86575" y="115570"/>
                  </a:lnTo>
                  <a:lnTo>
                    <a:pt x="86271" y="114300"/>
                  </a:lnTo>
                  <a:lnTo>
                    <a:pt x="85953" y="113030"/>
                  </a:lnTo>
                  <a:lnTo>
                    <a:pt x="86702" y="113030"/>
                  </a:lnTo>
                  <a:lnTo>
                    <a:pt x="86550" y="114300"/>
                  </a:lnTo>
                  <a:lnTo>
                    <a:pt x="87312" y="113030"/>
                  </a:lnTo>
                  <a:lnTo>
                    <a:pt x="86817" y="113030"/>
                  </a:lnTo>
                  <a:lnTo>
                    <a:pt x="86487" y="111760"/>
                  </a:lnTo>
                  <a:lnTo>
                    <a:pt x="87337" y="111760"/>
                  </a:lnTo>
                  <a:lnTo>
                    <a:pt x="86182" y="110490"/>
                  </a:lnTo>
                  <a:lnTo>
                    <a:pt x="86271" y="110324"/>
                  </a:lnTo>
                  <a:lnTo>
                    <a:pt x="86042" y="109220"/>
                  </a:lnTo>
                  <a:lnTo>
                    <a:pt x="86779" y="107950"/>
                  </a:lnTo>
                  <a:lnTo>
                    <a:pt x="87274" y="109220"/>
                  </a:lnTo>
                  <a:lnTo>
                    <a:pt x="86829" y="107950"/>
                  </a:lnTo>
                  <a:lnTo>
                    <a:pt x="87541" y="107950"/>
                  </a:lnTo>
                  <a:lnTo>
                    <a:pt x="87185" y="106680"/>
                  </a:lnTo>
                  <a:lnTo>
                    <a:pt x="87579" y="105410"/>
                  </a:lnTo>
                  <a:lnTo>
                    <a:pt x="86880" y="105410"/>
                  </a:lnTo>
                  <a:lnTo>
                    <a:pt x="87769" y="104140"/>
                  </a:lnTo>
                  <a:lnTo>
                    <a:pt x="86931" y="102870"/>
                  </a:lnTo>
                  <a:lnTo>
                    <a:pt x="87972" y="102870"/>
                  </a:lnTo>
                  <a:lnTo>
                    <a:pt x="87350" y="101600"/>
                  </a:lnTo>
                  <a:lnTo>
                    <a:pt x="87350" y="100330"/>
                  </a:lnTo>
                  <a:lnTo>
                    <a:pt x="88861" y="101600"/>
                  </a:lnTo>
                  <a:lnTo>
                    <a:pt x="88468" y="100330"/>
                  </a:lnTo>
                  <a:lnTo>
                    <a:pt x="87680" y="97790"/>
                  </a:lnTo>
                  <a:lnTo>
                    <a:pt x="89382" y="97790"/>
                  </a:lnTo>
                  <a:lnTo>
                    <a:pt x="88011" y="96520"/>
                  </a:lnTo>
                  <a:lnTo>
                    <a:pt x="89014" y="93980"/>
                  </a:lnTo>
                  <a:lnTo>
                    <a:pt x="88328" y="92710"/>
                  </a:lnTo>
                  <a:lnTo>
                    <a:pt x="88569" y="92710"/>
                  </a:lnTo>
                  <a:lnTo>
                    <a:pt x="88760" y="91440"/>
                  </a:lnTo>
                  <a:lnTo>
                    <a:pt x="88353" y="91440"/>
                  </a:lnTo>
                  <a:lnTo>
                    <a:pt x="88188" y="88900"/>
                  </a:lnTo>
                  <a:lnTo>
                    <a:pt x="87490" y="88900"/>
                  </a:lnTo>
                  <a:lnTo>
                    <a:pt x="88734" y="87630"/>
                  </a:lnTo>
                  <a:lnTo>
                    <a:pt x="88861" y="88900"/>
                  </a:lnTo>
                  <a:lnTo>
                    <a:pt x="89014" y="88900"/>
                  </a:lnTo>
                  <a:lnTo>
                    <a:pt x="89166" y="86360"/>
                  </a:lnTo>
                  <a:lnTo>
                    <a:pt x="88328" y="87630"/>
                  </a:lnTo>
                  <a:lnTo>
                    <a:pt x="89103" y="86360"/>
                  </a:lnTo>
                  <a:lnTo>
                    <a:pt x="89750" y="86360"/>
                  </a:lnTo>
                  <a:lnTo>
                    <a:pt x="88265" y="85090"/>
                  </a:lnTo>
                  <a:lnTo>
                    <a:pt x="89547" y="85090"/>
                  </a:lnTo>
                  <a:lnTo>
                    <a:pt x="88684" y="83820"/>
                  </a:lnTo>
                  <a:lnTo>
                    <a:pt x="89509" y="82550"/>
                  </a:lnTo>
                  <a:lnTo>
                    <a:pt x="90119" y="83820"/>
                  </a:lnTo>
                  <a:lnTo>
                    <a:pt x="89750" y="82550"/>
                  </a:lnTo>
                  <a:lnTo>
                    <a:pt x="89827" y="82359"/>
                  </a:lnTo>
                  <a:lnTo>
                    <a:pt x="89649" y="82550"/>
                  </a:lnTo>
                  <a:lnTo>
                    <a:pt x="89014" y="81280"/>
                  </a:lnTo>
                  <a:lnTo>
                    <a:pt x="88811" y="80010"/>
                  </a:lnTo>
                  <a:lnTo>
                    <a:pt x="89903" y="81280"/>
                  </a:lnTo>
                  <a:lnTo>
                    <a:pt x="90525" y="80010"/>
                  </a:lnTo>
                  <a:lnTo>
                    <a:pt x="90297" y="78740"/>
                  </a:lnTo>
                  <a:lnTo>
                    <a:pt x="89319" y="78740"/>
                  </a:lnTo>
                  <a:lnTo>
                    <a:pt x="89433" y="77470"/>
                  </a:lnTo>
                  <a:lnTo>
                    <a:pt x="89928" y="77470"/>
                  </a:lnTo>
                  <a:lnTo>
                    <a:pt x="89103" y="76200"/>
                  </a:lnTo>
                  <a:lnTo>
                    <a:pt x="90144" y="73660"/>
                  </a:lnTo>
                  <a:lnTo>
                    <a:pt x="89128" y="72390"/>
                  </a:lnTo>
                  <a:lnTo>
                    <a:pt x="89268" y="72390"/>
                  </a:lnTo>
                  <a:lnTo>
                    <a:pt x="89154" y="71120"/>
                  </a:lnTo>
                  <a:lnTo>
                    <a:pt x="89331" y="71120"/>
                  </a:lnTo>
                  <a:lnTo>
                    <a:pt x="90995" y="71120"/>
                  </a:lnTo>
                  <a:lnTo>
                    <a:pt x="91249" y="69850"/>
                  </a:lnTo>
                  <a:lnTo>
                    <a:pt x="91503" y="68580"/>
                  </a:lnTo>
                  <a:lnTo>
                    <a:pt x="90678" y="68580"/>
                  </a:lnTo>
                  <a:lnTo>
                    <a:pt x="91224" y="66040"/>
                  </a:lnTo>
                  <a:lnTo>
                    <a:pt x="90690" y="64770"/>
                  </a:lnTo>
                  <a:lnTo>
                    <a:pt x="90347" y="66040"/>
                  </a:lnTo>
                  <a:lnTo>
                    <a:pt x="89890" y="66040"/>
                  </a:lnTo>
                  <a:lnTo>
                    <a:pt x="89890" y="68580"/>
                  </a:lnTo>
                  <a:lnTo>
                    <a:pt x="89369" y="70967"/>
                  </a:lnTo>
                  <a:lnTo>
                    <a:pt x="89154" y="71107"/>
                  </a:lnTo>
                  <a:lnTo>
                    <a:pt x="89103" y="70523"/>
                  </a:lnTo>
                  <a:lnTo>
                    <a:pt x="88480" y="72390"/>
                  </a:lnTo>
                  <a:lnTo>
                    <a:pt x="87858" y="72390"/>
                  </a:lnTo>
                  <a:lnTo>
                    <a:pt x="87896" y="71120"/>
                  </a:lnTo>
                  <a:lnTo>
                    <a:pt x="88201" y="71120"/>
                  </a:lnTo>
                  <a:lnTo>
                    <a:pt x="89065" y="70142"/>
                  </a:lnTo>
                  <a:lnTo>
                    <a:pt x="89039" y="69850"/>
                  </a:lnTo>
                  <a:lnTo>
                    <a:pt x="88963" y="69710"/>
                  </a:lnTo>
                  <a:lnTo>
                    <a:pt x="88836" y="69850"/>
                  </a:lnTo>
                  <a:lnTo>
                    <a:pt x="88925" y="69634"/>
                  </a:lnTo>
                  <a:lnTo>
                    <a:pt x="88328" y="68580"/>
                  </a:lnTo>
                  <a:lnTo>
                    <a:pt x="88722" y="67310"/>
                  </a:lnTo>
                  <a:lnTo>
                    <a:pt x="89776" y="67310"/>
                  </a:lnTo>
                  <a:lnTo>
                    <a:pt x="88925" y="69634"/>
                  </a:lnTo>
                  <a:lnTo>
                    <a:pt x="89890" y="68580"/>
                  </a:lnTo>
                  <a:lnTo>
                    <a:pt x="89890" y="66040"/>
                  </a:lnTo>
                  <a:lnTo>
                    <a:pt x="89598" y="64770"/>
                  </a:lnTo>
                  <a:lnTo>
                    <a:pt x="89115" y="62230"/>
                  </a:lnTo>
                  <a:lnTo>
                    <a:pt x="92710" y="63500"/>
                  </a:lnTo>
                  <a:lnTo>
                    <a:pt x="91592" y="60960"/>
                  </a:lnTo>
                  <a:lnTo>
                    <a:pt x="90970" y="59690"/>
                  </a:lnTo>
                  <a:lnTo>
                    <a:pt x="89700" y="59690"/>
                  </a:lnTo>
                  <a:lnTo>
                    <a:pt x="90614" y="58420"/>
                  </a:lnTo>
                  <a:lnTo>
                    <a:pt x="91719" y="58420"/>
                  </a:lnTo>
                  <a:lnTo>
                    <a:pt x="92125" y="57150"/>
                  </a:lnTo>
                  <a:lnTo>
                    <a:pt x="91630" y="57150"/>
                  </a:lnTo>
                  <a:lnTo>
                    <a:pt x="92773" y="55880"/>
                  </a:lnTo>
                  <a:lnTo>
                    <a:pt x="91706" y="55880"/>
                  </a:lnTo>
                  <a:lnTo>
                    <a:pt x="91452" y="57150"/>
                  </a:lnTo>
                  <a:lnTo>
                    <a:pt x="90195" y="57150"/>
                  </a:lnTo>
                  <a:lnTo>
                    <a:pt x="91313" y="55880"/>
                  </a:lnTo>
                  <a:lnTo>
                    <a:pt x="91135" y="55880"/>
                  </a:lnTo>
                  <a:lnTo>
                    <a:pt x="91300" y="54610"/>
                  </a:lnTo>
                  <a:lnTo>
                    <a:pt x="92367" y="54610"/>
                  </a:lnTo>
                  <a:lnTo>
                    <a:pt x="92570" y="52070"/>
                  </a:lnTo>
                  <a:lnTo>
                    <a:pt x="92252" y="49530"/>
                  </a:lnTo>
                  <a:lnTo>
                    <a:pt x="92443" y="46990"/>
                  </a:lnTo>
                  <a:lnTo>
                    <a:pt x="92722" y="46990"/>
                  </a:lnTo>
                  <a:lnTo>
                    <a:pt x="92989" y="48260"/>
                  </a:lnTo>
                  <a:lnTo>
                    <a:pt x="93395" y="46990"/>
                  </a:lnTo>
                  <a:lnTo>
                    <a:pt x="93357" y="44450"/>
                  </a:lnTo>
                  <a:lnTo>
                    <a:pt x="94081" y="41910"/>
                  </a:lnTo>
                  <a:lnTo>
                    <a:pt x="94437" y="40640"/>
                  </a:lnTo>
                  <a:lnTo>
                    <a:pt x="95008" y="3683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3962449" y="3199258"/>
              <a:ext cx="76200" cy="26034"/>
            </a:xfrm>
            <a:custGeom>
              <a:avLst/>
              <a:gdLst/>
              <a:ahLst/>
              <a:cxnLst/>
              <a:rect l="l" t="t" r="r" b="b"/>
              <a:pathLst>
                <a:path w="76200" h="26035">
                  <a:moveTo>
                    <a:pt x="16891" y="0"/>
                  </a:moveTo>
                  <a:lnTo>
                    <a:pt x="3886" y="8483"/>
                  </a:lnTo>
                  <a:lnTo>
                    <a:pt x="0" y="17780"/>
                  </a:lnTo>
                  <a:lnTo>
                    <a:pt x="622" y="25628"/>
                  </a:lnTo>
                  <a:lnTo>
                    <a:pt x="75666" y="16484"/>
                  </a:lnTo>
                  <a:lnTo>
                    <a:pt x="74422" y="11722"/>
                  </a:lnTo>
                  <a:lnTo>
                    <a:pt x="74180" y="5791"/>
                  </a:lnTo>
                  <a:lnTo>
                    <a:pt x="74168" y="939"/>
                  </a:lnTo>
                  <a:lnTo>
                    <a:pt x="64177" y="682"/>
                  </a:lnTo>
                  <a:lnTo>
                    <a:pt x="44457" y="1025"/>
                  </a:lnTo>
                  <a:lnTo>
                    <a:pt x="34594" y="825"/>
                  </a:lnTo>
                  <a:lnTo>
                    <a:pt x="16891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3960050" y="3194786"/>
              <a:ext cx="81915" cy="30480"/>
            </a:xfrm>
            <a:custGeom>
              <a:avLst/>
              <a:gdLst/>
              <a:ahLst/>
              <a:cxnLst/>
              <a:rect l="l" t="t" r="r" b="b"/>
              <a:pathLst>
                <a:path w="81914" h="30480">
                  <a:moveTo>
                    <a:pt x="177" y="26047"/>
                  </a:moveTo>
                  <a:lnTo>
                    <a:pt x="0" y="25984"/>
                  </a:lnTo>
                  <a:lnTo>
                    <a:pt x="177" y="26047"/>
                  </a:lnTo>
                  <a:close/>
                </a:path>
                <a:path w="81914" h="30480">
                  <a:moveTo>
                    <a:pt x="368" y="28371"/>
                  </a:moveTo>
                  <a:lnTo>
                    <a:pt x="228" y="28359"/>
                  </a:lnTo>
                  <a:lnTo>
                    <a:pt x="368" y="28371"/>
                  </a:lnTo>
                  <a:close/>
                </a:path>
                <a:path w="81914" h="30480">
                  <a:moveTo>
                    <a:pt x="457" y="26136"/>
                  </a:moveTo>
                  <a:lnTo>
                    <a:pt x="177" y="26047"/>
                  </a:lnTo>
                  <a:lnTo>
                    <a:pt x="457" y="26136"/>
                  </a:lnTo>
                  <a:close/>
                </a:path>
                <a:path w="81914" h="30480">
                  <a:moveTo>
                    <a:pt x="469" y="28422"/>
                  </a:moveTo>
                  <a:close/>
                </a:path>
                <a:path w="81914" h="30480">
                  <a:moveTo>
                    <a:pt x="508" y="26631"/>
                  </a:moveTo>
                  <a:lnTo>
                    <a:pt x="508" y="26771"/>
                  </a:lnTo>
                  <a:lnTo>
                    <a:pt x="508" y="26631"/>
                  </a:lnTo>
                  <a:close/>
                </a:path>
                <a:path w="81914" h="30480">
                  <a:moveTo>
                    <a:pt x="635" y="27012"/>
                  </a:moveTo>
                  <a:lnTo>
                    <a:pt x="533" y="26860"/>
                  </a:lnTo>
                  <a:lnTo>
                    <a:pt x="381" y="26847"/>
                  </a:lnTo>
                  <a:lnTo>
                    <a:pt x="508" y="26962"/>
                  </a:lnTo>
                  <a:lnTo>
                    <a:pt x="635" y="27012"/>
                  </a:lnTo>
                  <a:close/>
                </a:path>
                <a:path w="81914" h="30480">
                  <a:moveTo>
                    <a:pt x="673" y="28638"/>
                  </a:moveTo>
                  <a:lnTo>
                    <a:pt x="457" y="28460"/>
                  </a:lnTo>
                  <a:lnTo>
                    <a:pt x="431" y="28600"/>
                  </a:lnTo>
                  <a:lnTo>
                    <a:pt x="673" y="28638"/>
                  </a:lnTo>
                  <a:close/>
                </a:path>
                <a:path w="81914" h="30480">
                  <a:moveTo>
                    <a:pt x="876" y="26885"/>
                  </a:moveTo>
                  <a:lnTo>
                    <a:pt x="660" y="26860"/>
                  </a:lnTo>
                  <a:lnTo>
                    <a:pt x="508" y="26771"/>
                  </a:lnTo>
                  <a:lnTo>
                    <a:pt x="673" y="26885"/>
                  </a:lnTo>
                  <a:lnTo>
                    <a:pt x="876" y="26885"/>
                  </a:lnTo>
                  <a:close/>
                </a:path>
                <a:path w="81914" h="30480">
                  <a:moveTo>
                    <a:pt x="889" y="28194"/>
                  </a:moveTo>
                  <a:lnTo>
                    <a:pt x="838" y="28067"/>
                  </a:lnTo>
                  <a:lnTo>
                    <a:pt x="673" y="28067"/>
                  </a:lnTo>
                  <a:lnTo>
                    <a:pt x="889" y="28194"/>
                  </a:lnTo>
                  <a:close/>
                </a:path>
                <a:path w="81914" h="30480">
                  <a:moveTo>
                    <a:pt x="939" y="22860"/>
                  </a:moveTo>
                  <a:lnTo>
                    <a:pt x="584" y="22733"/>
                  </a:lnTo>
                  <a:lnTo>
                    <a:pt x="736" y="23114"/>
                  </a:lnTo>
                  <a:lnTo>
                    <a:pt x="850" y="22987"/>
                  </a:lnTo>
                  <a:lnTo>
                    <a:pt x="939" y="22860"/>
                  </a:lnTo>
                  <a:close/>
                </a:path>
                <a:path w="81914" h="30480">
                  <a:moveTo>
                    <a:pt x="1206" y="28067"/>
                  </a:moveTo>
                  <a:lnTo>
                    <a:pt x="939" y="27813"/>
                  </a:lnTo>
                  <a:lnTo>
                    <a:pt x="609" y="27686"/>
                  </a:lnTo>
                  <a:lnTo>
                    <a:pt x="838" y="28067"/>
                  </a:lnTo>
                  <a:lnTo>
                    <a:pt x="1206" y="28067"/>
                  </a:lnTo>
                  <a:close/>
                </a:path>
                <a:path w="81914" h="30480">
                  <a:moveTo>
                    <a:pt x="1244" y="25742"/>
                  </a:moveTo>
                  <a:lnTo>
                    <a:pt x="736" y="25539"/>
                  </a:lnTo>
                  <a:lnTo>
                    <a:pt x="647" y="25679"/>
                  </a:lnTo>
                  <a:lnTo>
                    <a:pt x="38" y="25857"/>
                  </a:lnTo>
                  <a:lnTo>
                    <a:pt x="1244" y="25742"/>
                  </a:lnTo>
                  <a:close/>
                </a:path>
                <a:path w="81914" h="30480">
                  <a:moveTo>
                    <a:pt x="1308" y="22987"/>
                  </a:moveTo>
                  <a:lnTo>
                    <a:pt x="1231" y="22860"/>
                  </a:lnTo>
                  <a:lnTo>
                    <a:pt x="1104" y="22733"/>
                  </a:lnTo>
                  <a:lnTo>
                    <a:pt x="965" y="22872"/>
                  </a:lnTo>
                  <a:lnTo>
                    <a:pt x="1308" y="22987"/>
                  </a:lnTo>
                  <a:close/>
                </a:path>
                <a:path w="81914" h="30480">
                  <a:moveTo>
                    <a:pt x="1828" y="30200"/>
                  </a:moveTo>
                  <a:lnTo>
                    <a:pt x="1701" y="30048"/>
                  </a:lnTo>
                  <a:lnTo>
                    <a:pt x="685" y="29997"/>
                  </a:lnTo>
                  <a:lnTo>
                    <a:pt x="965" y="30238"/>
                  </a:lnTo>
                  <a:lnTo>
                    <a:pt x="1231" y="30276"/>
                  </a:lnTo>
                  <a:lnTo>
                    <a:pt x="1828" y="30200"/>
                  </a:lnTo>
                  <a:close/>
                </a:path>
                <a:path w="81914" h="30480">
                  <a:moveTo>
                    <a:pt x="1930" y="21640"/>
                  </a:moveTo>
                  <a:close/>
                </a:path>
                <a:path w="81914" h="30480">
                  <a:moveTo>
                    <a:pt x="1968" y="28536"/>
                  </a:moveTo>
                  <a:lnTo>
                    <a:pt x="1473" y="28448"/>
                  </a:lnTo>
                  <a:lnTo>
                    <a:pt x="1320" y="28448"/>
                  </a:lnTo>
                  <a:lnTo>
                    <a:pt x="889" y="28194"/>
                  </a:lnTo>
                  <a:lnTo>
                    <a:pt x="1054" y="28575"/>
                  </a:lnTo>
                  <a:lnTo>
                    <a:pt x="1879" y="28575"/>
                  </a:lnTo>
                  <a:close/>
                </a:path>
                <a:path w="81914" h="30480">
                  <a:moveTo>
                    <a:pt x="2146" y="27063"/>
                  </a:moveTo>
                  <a:lnTo>
                    <a:pt x="1943" y="27089"/>
                  </a:lnTo>
                  <a:lnTo>
                    <a:pt x="1841" y="27432"/>
                  </a:lnTo>
                  <a:lnTo>
                    <a:pt x="2146" y="27178"/>
                  </a:lnTo>
                  <a:close/>
                </a:path>
                <a:path w="81914" h="30480">
                  <a:moveTo>
                    <a:pt x="2222" y="28575"/>
                  </a:moveTo>
                  <a:lnTo>
                    <a:pt x="2184" y="28448"/>
                  </a:lnTo>
                  <a:lnTo>
                    <a:pt x="1968" y="28536"/>
                  </a:lnTo>
                  <a:lnTo>
                    <a:pt x="2222" y="28575"/>
                  </a:lnTo>
                  <a:close/>
                </a:path>
                <a:path w="81914" h="30480">
                  <a:moveTo>
                    <a:pt x="2425" y="20142"/>
                  </a:moveTo>
                  <a:lnTo>
                    <a:pt x="2032" y="20320"/>
                  </a:lnTo>
                  <a:lnTo>
                    <a:pt x="2247" y="20256"/>
                  </a:lnTo>
                  <a:lnTo>
                    <a:pt x="2425" y="20142"/>
                  </a:lnTo>
                  <a:close/>
                </a:path>
                <a:path w="81914" h="30480">
                  <a:moveTo>
                    <a:pt x="2806" y="29070"/>
                  </a:moveTo>
                  <a:lnTo>
                    <a:pt x="2298" y="28905"/>
                  </a:lnTo>
                  <a:lnTo>
                    <a:pt x="1422" y="28702"/>
                  </a:lnTo>
                  <a:lnTo>
                    <a:pt x="508" y="28841"/>
                  </a:lnTo>
                  <a:lnTo>
                    <a:pt x="1485" y="29006"/>
                  </a:lnTo>
                  <a:lnTo>
                    <a:pt x="1079" y="29070"/>
                  </a:lnTo>
                  <a:lnTo>
                    <a:pt x="2247" y="29235"/>
                  </a:lnTo>
                  <a:lnTo>
                    <a:pt x="2374" y="29387"/>
                  </a:lnTo>
                  <a:lnTo>
                    <a:pt x="1943" y="29514"/>
                  </a:lnTo>
                  <a:lnTo>
                    <a:pt x="1562" y="29514"/>
                  </a:lnTo>
                  <a:lnTo>
                    <a:pt x="1828" y="29552"/>
                  </a:lnTo>
                  <a:lnTo>
                    <a:pt x="1346" y="29781"/>
                  </a:lnTo>
                  <a:lnTo>
                    <a:pt x="1981" y="29819"/>
                  </a:lnTo>
                  <a:lnTo>
                    <a:pt x="2768" y="29565"/>
                  </a:lnTo>
                  <a:lnTo>
                    <a:pt x="2794" y="29324"/>
                  </a:lnTo>
                  <a:lnTo>
                    <a:pt x="2133" y="29070"/>
                  </a:lnTo>
                  <a:lnTo>
                    <a:pt x="2349" y="29019"/>
                  </a:lnTo>
                  <a:lnTo>
                    <a:pt x="2616" y="29057"/>
                  </a:lnTo>
                  <a:lnTo>
                    <a:pt x="2806" y="29070"/>
                  </a:lnTo>
                  <a:close/>
                </a:path>
                <a:path w="81914" h="30480">
                  <a:moveTo>
                    <a:pt x="3289" y="18326"/>
                  </a:moveTo>
                  <a:lnTo>
                    <a:pt x="3136" y="18300"/>
                  </a:lnTo>
                  <a:lnTo>
                    <a:pt x="3289" y="18326"/>
                  </a:lnTo>
                  <a:close/>
                </a:path>
                <a:path w="81914" h="30480">
                  <a:moveTo>
                    <a:pt x="3873" y="28067"/>
                  </a:moveTo>
                  <a:lnTo>
                    <a:pt x="3454" y="27940"/>
                  </a:lnTo>
                  <a:lnTo>
                    <a:pt x="1828" y="27432"/>
                  </a:lnTo>
                  <a:lnTo>
                    <a:pt x="977" y="27178"/>
                  </a:lnTo>
                  <a:lnTo>
                    <a:pt x="647" y="27051"/>
                  </a:lnTo>
                  <a:lnTo>
                    <a:pt x="914" y="27432"/>
                  </a:lnTo>
                  <a:lnTo>
                    <a:pt x="1460" y="27686"/>
                  </a:lnTo>
                  <a:lnTo>
                    <a:pt x="1727" y="27940"/>
                  </a:lnTo>
                  <a:lnTo>
                    <a:pt x="1206" y="28067"/>
                  </a:lnTo>
                  <a:lnTo>
                    <a:pt x="1612" y="28067"/>
                  </a:lnTo>
                  <a:lnTo>
                    <a:pt x="1917" y="27940"/>
                  </a:lnTo>
                  <a:lnTo>
                    <a:pt x="2108" y="28194"/>
                  </a:lnTo>
                  <a:lnTo>
                    <a:pt x="3873" y="28067"/>
                  </a:lnTo>
                  <a:close/>
                </a:path>
                <a:path w="81914" h="30480">
                  <a:moveTo>
                    <a:pt x="4102" y="26670"/>
                  </a:moveTo>
                  <a:lnTo>
                    <a:pt x="3263" y="26670"/>
                  </a:lnTo>
                  <a:lnTo>
                    <a:pt x="3441" y="26924"/>
                  </a:lnTo>
                  <a:lnTo>
                    <a:pt x="4102" y="26670"/>
                  </a:lnTo>
                  <a:close/>
                </a:path>
                <a:path w="81914" h="30480">
                  <a:moveTo>
                    <a:pt x="4165" y="23495"/>
                  </a:moveTo>
                  <a:lnTo>
                    <a:pt x="4114" y="23253"/>
                  </a:lnTo>
                  <a:lnTo>
                    <a:pt x="3860" y="23215"/>
                  </a:lnTo>
                  <a:lnTo>
                    <a:pt x="4165" y="23495"/>
                  </a:lnTo>
                  <a:close/>
                </a:path>
                <a:path w="81914" h="30480">
                  <a:moveTo>
                    <a:pt x="4470" y="24384"/>
                  </a:moveTo>
                  <a:lnTo>
                    <a:pt x="4267" y="24257"/>
                  </a:lnTo>
                  <a:lnTo>
                    <a:pt x="3898" y="24028"/>
                  </a:lnTo>
                  <a:lnTo>
                    <a:pt x="4051" y="24371"/>
                  </a:lnTo>
                  <a:lnTo>
                    <a:pt x="4470" y="24384"/>
                  </a:lnTo>
                  <a:close/>
                </a:path>
                <a:path w="81914" h="30480">
                  <a:moveTo>
                    <a:pt x="4622" y="18542"/>
                  </a:moveTo>
                  <a:lnTo>
                    <a:pt x="4470" y="18288"/>
                  </a:lnTo>
                  <a:lnTo>
                    <a:pt x="3721" y="18415"/>
                  </a:lnTo>
                  <a:lnTo>
                    <a:pt x="3505" y="18415"/>
                  </a:lnTo>
                  <a:lnTo>
                    <a:pt x="3708" y="18542"/>
                  </a:lnTo>
                  <a:lnTo>
                    <a:pt x="4622" y="18542"/>
                  </a:lnTo>
                  <a:close/>
                </a:path>
                <a:path w="81914" h="30480">
                  <a:moveTo>
                    <a:pt x="4953" y="23723"/>
                  </a:moveTo>
                  <a:lnTo>
                    <a:pt x="4610" y="24130"/>
                  </a:lnTo>
                  <a:lnTo>
                    <a:pt x="4775" y="24117"/>
                  </a:lnTo>
                  <a:lnTo>
                    <a:pt x="4953" y="23723"/>
                  </a:lnTo>
                  <a:close/>
                </a:path>
                <a:path w="81914" h="30480">
                  <a:moveTo>
                    <a:pt x="5435" y="24155"/>
                  </a:moveTo>
                  <a:lnTo>
                    <a:pt x="4775" y="24117"/>
                  </a:lnTo>
                  <a:lnTo>
                    <a:pt x="4699" y="24282"/>
                  </a:lnTo>
                  <a:lnTo>
                    <a:pt x="5435" y="24155"/>
                  </a:lnTo>
                  <a:close/>
                </a:path>
                <a:path w="81914" h="30480">
                  <a:moveTo>
                    <a:pt x="5448" y="22860"/>
                  </a:moveTo>
                  <a:lnTo>
                    <a:pt x="5130" y="22745"/>
                  </a:lnTo>
                  <a:lnTo>
                    <a:pt x="4660" y="22987"/>
                  </a:lnTo>
                  <a:lnTo>
                    <a:pt x="5448" y="22860"/>
                  </a:lnTo>
                  <a:close/>
                </a:path>
                <a:path w="81914" h="30480">
                  <a:moveTo>
                    <a:pt x="6159" y="17526"/>
                  </a:moveTo>
                  <a:lnTo>
                    <a:pt x="6057" y="17399"/>
                  </a:lnTo>
                  <a:lnTo>
                    <a:pt x="6159" y="17526"/>
                  </a:lnTo>
                  <a:close/>
                </a:path>
                <a:path w="81914" h="30480">
                  <a:moveTo>
                    <a:pt x="6210" y="11938"/>
                  </a:moveTo>
                  <a:lnTo>
                    <a:pt x="6083" y="11938"/>
                  </a:lnTo>
                  <a:lnTo>
                    <a:pt x="6210" y="11938"/>
                  </a:lnTo>
                  <a:close/>
                </a:path>
                <a:path w="81914" h="30480">
                  <a:moveTo>
                    <a:pt x="6337" y="22110"/>
                  </a:moveTo>
                  <a:lnTo>
                    <a:pt x="5511" y="21844"/>
                  </a:lnTo>
                  <a:lnTo>
                    <a:pt x="5156" y="21717"/>
                  </a:lnTo>
                  <a:lnTo>
                    <a:pt x="5499" y="21856"/>
                  </a:lnTo>
                  <a:lnTo>
                    <a:pt x="5638" y="21945"/>
                  </a:lnTo>
                  <a:lnTo>
                    <a:pt x="5854" y="22059"/>
                  </a:lnTo>
                  <a:lnTo>
                    <a:pt x="6045" y="22098"/>
                  </a:lnTo>
                  <a:lnTo>
                    <a:pt x="6286" y="22161"/>
                  </a:lnTo>
                  <a:close/>
                </a:path>
                <a:path w="81914" h="30480">
                  <a:moveTo>
                    <a:pt x="6400" y="22644"/>
                  </a:moveTo>
                  <a:lnTo>
                    <a:pt x="6146" y="22415"/>
                  </a:lnTo>
                  <a:lnTo>
                    <a:pt x="5753" y="22453"/>
                  </a:lnTo>
                  <a:lnTo>
                    <a:pt x="5842" y="22733"/>
                  </a:lnTo>
                  <a:lnTo>
                    <a:pt x="6223" y="22567"/>
                  </a:lnTo>
                  <a:lnTo>
                    <a:pt x="6400" y="22644"/>
                  </a:lnTo>
                  <a:close/>
                </a:path>
                <a:path w="81914" h="30480">
                  <a:moveTo>
                    <a:pt x="6553" y="23952"/>
                  </a:moveTo>
                  <a:lnTo>
                    <a:pt x="5549" y="24130"/>
                  </a:lnTo>
                  <a:lnTo>
                    <a:pt x="5448" y="24307"/>
                  </a:lnTo>
                  <a:lnTo>
                    <a:pt x="6553" y="23952"/>
                  </a:lnTo>
                  <a:close/>
                </a:path>
                <a:path w="81914" h="30480">
                  <a:moveTo>
                    <a:pt x="7226" y="17665"/>
                  </a:moveTo>
                  <a:lnTo>
                    <a:pt x="6883" y="17526"/>
                  </a:lnTo>
                  <a:lnTo>
                    <a:pt x="6273" y="17437"/>
                  </a:lnTo>
                  <a:lnTo>
                    <a:pt x="6680" y="17767"/>
                  </a:lnTo>
                  <a:lnTo>
                    <a:pt x="6985" y="17665"/>
                  </a:lnTo>
                  <a:lnTo>
                    <a:pt x="7226" y="17665"/>
                  </a:lnTo>
                  <a:close/>
                </a:path>
                <a:path w="81914" h="30480">
                  <a:moveTo>
                    <a:pt x="7404" y="18161"/>
                  </a:moveTo>
                  <a:lnTo>
                    <a:pt x="7162" y="18034"/>
                  </a:lnTo>
                  <a:lnTo>
                    <a:pt x="6705" y="17780"/>
                  </a:lnTo>
                  <a:lnTo>
                    <a:pt x="5334" y="17538"/>
                  </a:lnTo>
                  <a:lnTo>
                    <a:pt x="5207" y="17437"/>
                  </a:lnTo>
                  <a:lnTo>
                    <a:pt x="3479" y="17399"/>
                  </a:lnTo>
                  <a:lnTo>
                    <a:pt x="3517" y="17272"/>
                  </a:lnTo>
                  <a:lnTo>
                    <a:pt x="3251" y="17018"/>
                  </a:lnTo>
                  <a:lnTo>
                    <a:pt x="3263" y="17907"/>
                  </a:lnTo>
                  <a:lnTo>
                    <a:pt x="3949" y="18161"/>
                  </a:lnTo>
                  <a:lnTo>
                    <a:pt x="3695" y="18034"/>
                  </a:lnTo>
                  <a:lnTo>
                    <a:pt x="4267" y="18034"/>
                  </a:lnTo>
                  <a:lnTo>
                    <a:pt x="4622" y="18288"/>
                  </a:lnTo>
                  <a:lnTo>
                    <a:pt x="4699" y="18415"/>
                  </a:lnTo>
                  <a:lnTo>
                    <a:pt x="4775" y="18796"/>
                  </a:lnTo>
                  <a:lnTo>
                    <a:pt x="4699" y="18669"/>
                  </a:lnTo>
                  <a:lnTo>
                    <a:pt x="3924" y="18669"/>
                  </a:lnTo>
                  <a:lnTo>
                    <a:pt x="3022" y="18669"/>
                  </a:lnTo>
                  <a:lnTo>
                    <a:pt x="5232" y="19304"/>
                  </a:lnTo>
                  <a:lnTo>
                    <a:pt x="4229" y="19431"/>
                  </a:lnTo>
                  <a:lnTo>
                    <a:pt x="3898" y="19304"/>
                  </a:lnTo>
                  <a:lnTo>
                    <a:pt x="4000" y="19558"/>
                  </a:lnTo>
                  <a:lnTo>
                    <a:pt x="4203" y="19685"/>
                  </a:lnTo>
                  <a:lnTo>
                    <a:pt x="4330" y="19939"/>
                  </a:lnTo>
                  <a:lnTo>
                    <a:pt x="4241" y="20066"/>
                  </a:lnTo>
                  <a:lnTo>
                    <a:pt x="3441" y="19812"/>
                  </a:lnTo>
                  <a:lnTo>
                    <a:pt x="3949" y="19685"/>
                  </a:lnTo>
                  <a:lnTo>
                    <a:pt x="3327" y="19431"/>
                  </a:lnTo>
                  <a:lnTo>
                    <a:pt x="3263" y="19812"/>
                  </a:lnTo>
                  <a:lnTo>
                    <a:pt x="4597" y="20574"/>
                  </a:lnTo>
                  <a:lnTo>
                    <a:pt x="3733" y="20574"/>
                  </a:lnTo>
                  <a:lnTo>
                    <a:pt x="3644" y="20447"/>
                  </a:lnTo>
                  <a:lnTo>
                    <a:pt x="3517" y="20066"/>
                  </a:lnTo>
                  <a:lnTo>
                    <a:pt x="3441" y="19939"/>
                  </a:lnTo>
                  <a:lnTo>
                    <a:pt x="2425" y="19939"/>
                  </a:lnTo>
                  <a:lnTo>
                    <a:pt x="2654" y="20066"/>
                  </a:lnTo>
                  <a:lnTo>
                    <a:pt x="2438" y="20193"/>
                  </a:lnTo>
                  <a:lnTo>
                    <a:pt x="1879" y="20574"/>
                  </a:lnTo>
                  <a:lnTo>
                    <a:pt x="2171" y="20574"/>
                  </a:lnTo>
                  <a:lnTo>
                    <a:pt x="4114" y="21463"/>
                  </a:lnTo>
                  <a:lnTo>
                    <a:pt x="2387" y="21463"/>
                  </a:lnTo>
                  <a:lnTo>
                    <a:pt x="2832" y="21971"/>
                  </a:lnTo>
                  <a:lnTo>
                    <a:pt x="1943" y="21717"/>
                  </a:lnTo>
                  <a:lnTo>
                    <a:pt x="1651" y="21717"/>
                  </a:lnTo>
                  <a:lnTo>
                    <a:pt x="1308" y="21844"/>
                  </a:lnTo>
                  <a:lnTo>
                    <a:pt x="1079" y="21717"/>
                  </a:lnTo>
                  <a:lnTo>
                    <a:pt x="1244" y="21844"/>
                  </a:lnTo>
                  <a:lnTo>
                    <a:pt x="1739" y="22225"/>
                  </a:lnTo>
                  <a:lnTo>
                    <a:pt x="406" y="22098"/>
                  </a:lnTo>
                  <a:lnTo>
                    <a:pt x="1397" y="22606"/>
                  </a:lnTo>
                  <a:lnTo>
                    <a:pt x="1092" y="22606"/>
                  </a:lnTo>
                  <a:lnTo>
                    <a:pt x="1168" y="22758"/>
                  </a:lnTo>
                  <a:lnTo>
                    <a:pt x="1485" y="22872"/>
                  </a:lnTo>
                  <a:lnTo>
                    <a:pt x="2362" y="23495"/>
                  </a:lnTo>
                  <a:lnTo>
                    <a:pt x="0" y="23749"/>
                  </a:lnTo>
                  <a:lnTo>
                    <a:pt x="1282" y="24765"/>
                  </a:lnTo>
                  <a:lnTo>
                    <a:pt x="1765" y="25400"/>
                  </a:lnTo>
                  <a:lnTo>
                    <a:pt x="2755" y="25654"/>
                  </a:lnTo>
                  <a:lnTo>
                    <a:pt x="3213" y="26289"/>
                  </a:lnTo>
                  <a:lnTo>
                    <a:pt x="2717" y="26416"/>
                  </a:lnTo>
                  <a:lnTo>
                    <a:pt x="2133" y="26035"/>
                  </a:lnTo>
                  <a:lnTo>
                    <a:pt x="1663" y="26289"/>
                  </a:lnTo>
                  <a:lnTo>
                    <a:pt x="1727" y="26543"/>
                  </a:lnTo>
                  <a:lnTo>
                    <a:pt x="2044" y="26797"/>
                  </a:lnTo>
                  <a:lnTo>
                    <a:pt x="1790" y="26797"/>
                  </a:lnTo>
                  <a:lnTo>
                    <a:pt x="1219" y="26924"/>
                  </a:lnTo>
                  <a:lnTo>
                    <a:pt x="1282" y="27178"/>
                  </a:lnTo>
                  <a:lnTo>
                    <a:pt x="1943" y="27089"/>
                  </a:lnTo>
                  <a:lnTo>
                    <a:pt x="2146" y="27063"/>
                  </a:lnTo>
                  <a:lnTo>
                    <a:pt x="2298" y="27051"/>
                  </a:lnTo>
                  <a:lnTo>
                    <a:pt x="3225" y="27178"/>
                  </a:lnTo>
                  <a:lnTo>
                    <a:pt x="2882" y="27051"/>
                  </a:lnTo>
                  <a:lnTo>
                    <a:pt x="2209" y="26797"/>
                  </a:lnTo>
                  <a:lnTo>
                    <a:pt x="2540" y="26670"/>
                  </a:lnTo>
                  <a:lnTo>
                    <a:pt x="3009" y="26670"/>
                  </a:lnTo>
                  <a:lnTo>
                    <a:pt x="3835" y="26416"/>
                  </a:lnTo>
                  <a:lnTo>
                    <a:pt x="3594" y="26162"/>
                  </a:lnTo>
                  <a:lnTo>
                    <a:pt x="3848" y="26289"/>
                  </a:lnTo>
                  <a:lnTo>
                    <a:pt x="4495" y="26162"/>
                  </a:lnTo>
                  <a:lnTo>
                    <a:pt x="4305" y="26416"/>
                  </a:lnTo>
                  <a:lnTo>
                    <a:pt x="4813" y="26162"/>
                  </a:lnTo>
                  <a:lnTo>
                    <a:pt x="5067" y="26035"/>
                  </a:lnTo>
                  <a:lnTo>
                    <a:pt x="3416" y="25527"/>
                  </a:lnTo>
                  <a:lnTo>
                    <a:pt x="4419" y="25400"/>
                  </a:lnTo>
                  <a:lnTo>
                    <a:pt x="4368" y="25273"/>
                  </a:lnTo>
                  <a:lnTo>
                    <a:pt x="4152" y="24765"/>
                  </a:lnTo>
                  <a:lnTo>
                    <a:pt x="3568" y="25273"/>
                  </a:lnTo>
                  <a:lnTo>
                    <a:pt x="2552" y="24638"/>
                  </a:lnTo>
                  <a:lnTo>
                    <a:pt x="4889" y="24638"/>
                  </a:lnTo>
                  <a:lnTo>
                    <a:pt x="3975" y="24511"/>
                  </a:lnTo>
                  <a:lnTo>
                    <a:pt x="4013" y="24371"/>
                  </a:lnTo>
                  <a:lnTo>
                    <a:pt x="3492" y="24130"/>
                  </a:lnTo>
                  <a:lnTo>
                    <a:pt x="3898" y="24028"/>
                  </a:lnTo>
                  <a:lnTo>
                    <a:pt x="4406" y="23876"/>
                  </a:lnTo>
                  <a:lnTo>
                    <a:pt x="3302" y="23114"/>
                  </a:lnTo>
                  <a:lnTo>
                    <a:pt x="3860" y="23215"/>
                  </a:lnTo>
                  <a:lnTo>
                    <a:pt x="4102" y="23164"/>
                  </a:lnTo>
                  <a:lnTo>
                    <a:pt x="4775" y="23368"/>
                  </a:lnTo>
                  <a:lnTo>
                    <a:pt x="4381" y="23228"/>
                  </a:lnTo>
                  <a:lnTo>
                    <a:pt x="5359" y="23368"/>
                  </a:lnTo>
                  <a:lnTo>
                    <a:pt x="4762" y="23114"/>
                  </a:lnTo>
                  <a:lnTo>
                    <a:pt x="3568" y="22606"/>
                  </a:lnTo>
                  <a:lnTo>
                    <a:pt x="4368" y="22479"/>
                  </a:lnTo>
                  <a:lnTo>
                    <a:pt x="4940" y="22669"/>
                  </a:lnTo>
                  <a:lnTo>
                    <a:pt x="4457" y="22479"/>
                  </a:lnTo>
                  <a:lnTo>
                    <a:pt x="4140" y="22352"/>
                  </a:lnTo>
                  <a:lnTo>
                    <a:pt x="5892" y="22352"/>
                  </a:lnTo>
                  <a:lnTo>
                    <a:pt x="5791" y="22225"/>
                  </a:lnTo>
                  <a:lnTo>
                    <a:pt x="5702" y="22098"/>
                  </a:lnTo>
                  <a:lnTo>
                    <a:pt x="4635" y="21717"/>
                  </a:lnTo>
                  <a:lnTo>
                    <a:pt x="5384" y="21463"/>
                  </a:lnTo>
                  <a:lnTo>
                    <a:pt x="5181" y="20955"/>
                  </a:lnTo>
                  <a:lnTo>
                    <a:pt x="5537" y="21082"/>
                  </a:lnTo>
                  <a:lnTo>
                    <a:pt x="5626" y="20955"/>
                  </a:lnTo>
                  <a:lnTo>
                    <a:pt x="6007" y="20447"/>
                  </a:lnTo>
                  <a:lnTo>
                    <a:pt x="6515" y="20193"/>
                  </a:lnTo>
                  <a:lnTo>
                    <a:pt x="6692" y="20193"/>
                  </a:lnTo>
                  <a:lnTo>
                    <a:pt x="6350" y="20066"/>
                  </a:lnTo>
                  <a:lnTo>
                    <a:pt x="5664" y="19812"/>
                  </a:lnTo>
                  <a:lnTo>
                    <a:pt x="6007" y="19431"/>
                  </a:lnTo>
                  <a:lnTo>
                    <a:pt x="5905" y="19177"/>
                  </a:lnTo>
                  <a:lnTo>
                    <a:pt x="6527" y="19431"/>
                  </a:lnTo>
                  <a:lnTo>
                    <a:pt x="6743" y="19558"/>
                  </a:lnTo>
                  <a:lnTo>
                    <a:pt x="6972" y="19812"/>
                  </a:lnTo>
                  <a:lnTo>
                    <a:pt x="7073" y="19558"/>
                  </a:lnTo>
                  <a:lnTo>
                    <a:pt x="6616" y="19177"/>
                  </a:lnTo>
                  <a:lnTo>
                    <a:pt x="6553" y="19050"/>
                  </a:lnTo>
                  <a:lnTo>
                    <a:pt x="7315" y="19431"/>
                  </a:lnTo>
                  <a:lnTo>
                    <a:pt x="7391" y="19050"/>
                  </a:lnTo>
                  <a:lnTo>
                    <a:pt x="7162" y="18796"/>
                  </a:lnTo>
                  <a:lnTo>
                    <a:pt x="6705" y="18288"/>
                  </a:lnTo>
                  <a:lnTo>
                    <a:pt x="7404" y="18161"/>
                  </a:lnTo>
                  <a:close/>
                </a:path>
                <a:path w="81914" h="30480">
                  <a:moveTo>
                    <a:pt x="7416" y="19710"/>
                  </a:moveTo>
                  <a:lnTo>
                    <a:pt x="7086" y="19431"/>
                  </a:lnTo>
                  <a:lnTo>
                    <a:pt x="7162" y="19558"/>
                  </a:lnTo>
                  <a:lnTo>
                    <a:pt x="7416" y="19710"/>
                  </a:lnTo>
                  <a:close/>
                </a:path>
                <a:path w="81914" h="30480">
                  <a:moveTo>
                    <a:pt x="8064" y="15709"/>
                  </a:moveTo>
                  <a:lnTo>
                    <a:pt x="7912" y="15722"/>
                  </a:lnTo>
                  <a:lnTo>
                    <a:pt x="8064" y="15709"/>
                  </a:lnTo>
                  <a:close/>
                </a:path>
                <a:path w="81914" h="30480">
                  <a:moveTo>
                    <a:pt x="8115" y="17780"/>
                  </a:moveTo>
                  <a:lnTo>
                    <a:pt x="7670" y="17526"/>
                  </a:lnTo>
                  <a:lnTo>
                    <a:pt x="7835" y="17665"/>
                  </a:lnTo>
                  <a:lnTo>
                    <a:pt x="8115" y="17780"/>
                  </a:lnTo>
                  <a:close/>
                </a:path>
                <a:path w="81914" h="30480">
                  <a:moveTo>
                    <a:pt x="8458" y="15684"/>
                  </a:moveTo>
                  <a:lnTo>
                    <a:pt x="8178" y="15494"/>
                  </a:lnTo>
                  <a:lnTo>
                    <a:pt x="8178" y="15659"/>
                  </a:lnTo>
                  <a:lnTo>
                    <a:pt x="8458" y="15684"/>
                  </a:lnTo>
                  <a:close/>
                </a:path>
                <a:path w="81914" h="30480">
                  <a:moveTo>
                    <a:pt x="8763" y="9245"/>
                  </a:moveTo>
                  <a:lnTo>
                    <a:pt x="8267" y="9055"/>
                  </a:lnTo>
                  <a:lnTo>
                    <a:pt x="8699" y="9639"/>
                  </a:lnTo>
                  <a:lnTo>
                    <a:pt x="8763" y="9245"/>
                  </a:lnTo>
                  <a:close/>
                </a:path>
                <a:path w="81914" h="30480">
                  <a:moveTo>
                    <a:pt x="10896" y="13868"/>
                  </a:moveTo>
                  <a:lnTo>
                    <a:pt x="10642" y="13881"/>
                  </a:lnTo>
                  <a:lnTo>
                    <a:pt x="10871" y="14084"/>
                  </a:lnTo>
                  <a:lnTo>
                    <a:pt x="10896" y="13868"/>
                  </a:lnTo>
                  <a:close/>
                </a:path>
                <a:path w="81914" h="30480">
                  <a:moveTo>
                    <a:pt x="11176" y="8128"/>
                  </a:moveTo>
                  <a:lnTo>
                    <a:pt x="10883" y="7493"/>
                  </a:lnTo>
                  <a:lnTo>
                    <a:pt x="10693" y="7366"/>
                  </a:lnTo>
                  <a:lnTo>
                    <a:pt x="11049" y="8128"/>
                  </a:lnTo>
                  <a:lnTo>
                    <a:pt x="11176" y="8128"/>
                  </a:lnTo>
                  <a:close/>
                </a:path>
                <a:path w="81914" h="30480">
                  <a:moveTo>
                    <a:pt x="11811" y="7810"/>
                  </a:moveTo>
                  <a:lnTo>
                    <a:pt x="11785" y="7632"/>
                  </a:lnTo>
                  <a:lnTo>
                    <a:pt x="11772" y="7467"/>
                  </a:lnTo>
                  <a:lnTo>
                    <a:pt x="11798" y="7340"/>
                  </a:lnTo>
                  <a:lnTo>
                    <a:pt x="11633" y="7353"/>
                  </a:lnTo>
                  <a:lnTo>
                    <a:pt x="11811" y="7810"/>
                  </a:lnTo>
                  <a:close/>
                </a:path>
                <a:path w="81914" h="30480">
                  <a:moveTo>
                    <a:pt x="12090" y="7175"/>
                  </a:moveTo>
                  <a:lnTo>
                    <a:pt x="11887" y="7099"/>
                  </a:lnTo>
                  <a:lnTo>
                    <a:pt x="11785" y="7340"/>
                  </a:lnTo>
                  <a:lnTo>
                    <a:pt x="11912" y="7327"/>
                  </a:lnTo>
                  <a:lnTo>
                    <a:pt x="12065" y="7340"/>
                  </a:lnTo>
                  <a:lnTo>
                    <a:pt x="12090" y="7175"/>
                  </a:lnTo>
                  <a:close/>
                </a:path>
                <a:path w="81914" h="30480">
                  <a:moveTo>
                    <a:pt x="12865" y="11938"/>
                  </a:moveTo>
                  <a:lnTo>
                    <a:pt x="12827" y="11684"/>
                  </a:lnTo>
                  <a:lnTo>
                    <a:pt x="12649" y="11531"/>
                  </a:lnTo>
                  <a:lnTo>
                    <a:pt x="12865" y="11938"/>
                  </a:lnTo>
                  <a:close/>
                </a:path>
                <a:path w="81914" h="30480">
                  <a:moveTo>
                    <a:pt x="13411" y="12382"/>
                  </a:moveTo>
                  <a:lnTo>
                    <a:pt x="13373" y="12649"/>
                  </a:lnTo>
                  <a:lnTo>
                    <a:pt x="13398" y="12776"/>
                  </a:lnTo>
                  <a:lnTo>
                    <a:pt x="13411" y="12382"/>
                  </a:lnTo>
                  <a:close/>
                </a:path>
                <a:path w="81914" h="30480">
                  <a:moveTo>
                    <a:pt x="13462" y="12192"/>
                  </a:moveTo>
                  <a:lnTo>
                    <a:pt x="13157" y="11430"/>
                  </a:lnTo>
                  <a:lnTo>
                    <a:pt x="13017" y="11836"/>
                  </a:lnTo>
                  <a:lnTo>
                    <a:pt x="13462" y="12192"/>
                  </a:lnTo>
                  <a:close/>
                </a:path>
                <a:path w="81914" h="30480">
                  <a:moveTo>
                    <a:pt x="14287" y="10261"/>
                  </a:moveTo>
                  <a:lnTo>
                    <a:pt x="14262" y="10414"/>
                  </a:lnTo>
                  <a:lnTo>
                    <a:pt x="14287" y="10261"/>
                  </a:lnTo>
                  <a:close/>
                </a:path>
                <a:path w="81914" h="30480">
                  <a:moveTo>
                    <a:pt x="15265" y="10922"/>
                  </a:moveTo>
                  <a:lnTo>
                    <a:pt x="15036" y="10795"/>
                  </a:lnTo>
                  <a:lnTo>
                    <a:pt x="15240" y="11303"/>
                  </a:lnTo>
                  <a:lnTo>
                    <a:pt x="15265" y="10922"/>
                  </a:lnTo>
                  <a:close/>
                </a:path>
                <a:path w="81914" h="30480">
                  <a:moveTo>
                    <a:pt x="15328" y="4572"/>
                  </a:moveTo>
                  <a:lnTo>
                    <a:pt x="15201" y="4572"/>
                  </a:lnTo>
                  <a:lnTo>
                    <a:pt x="15328" y="4572"/>
                  </a:lnTo>
                  <a:close/>
                </a:path>
                <a:path w="81914" h="30480">
                  <a:moveTo>
                    <a:pt x="15963" y="10617"/>
                  </a:moveTo>
                  <a:close/>
                </a:path>
                <a:path w="81914" h="30480">
                  <a:moveTo>
                    <a:pt x="16891" y="4191"/>
                  </a:moveTo>
                  <a:lnTo>
                    <a:pt x="16789" y="3302"/>
                  </a:lnTo>
                  <a:lnTo>
                    <a:pt x="16738" y="3937"/>
                  </a:lnTo>
                  <a:lnTo>
                    <a:pt x="16840" y="4191"/>
                  </a:lnTo>
                  <a:close/>
                </a:path>
                <a:path w="81914" h="30480">
                  <a:moveTo>
                    <a:pt x="17894" y="11176"/>
                  </a:moveTo>
                  <a:lnTo>
                    <a:pt x="17856" y="11430"/>
                  </a:lnTo>
                  <a:lnTo>
                    <a:pt x="17894" y="11176"/>
                  </a:lnTo>
                  <a:close/>
                </a:path>
                <a:path w="81914" h="30480">
                  <a:moveTo>
                    <a:pt x="17907" y="3429"/>
                  </a:moveTo>
                  <a:lnTo>
                    <a:pt x="17830" y="3175"/>
                  </a:lnTo>
                  <a:lnTo>
                    <a:pt x="17564" y="2921"/>
                  </a:lnTo>
                  <a:lnTo>
                    <a:pt x="17754" y="3556"/>
                  </a:lnTo>
                  <a:lnTo>
                    <a:pt x="17856" y="3429"/>
                  </a:lnTo>
                  <a:close/>
                </a:path>
                <a:path w="81914" h="30480">
                  <a:moveTo>
                    <a:pt x="17970" y="3048"/>
                  </a:moveTo>
                  <a:lnTo>
                    <a:pt x="17830" y="3175"/>
                  </a:lnTo>
                  <a:lnTo>
                    <a:pt x="17970" y="3048"/>
                  </a:lnTo>
                  <a:close/>
                </a:path>
                <a:path w="81914" h="30480">
                  <a:moveTo>
                    <a:pt x="18122" y="2768"/>
                  </a:moveTo>
                  <a:lnTo>
                    <a:pt x="17970" y="3022"/>
                  </a:lnTo>
                  <a:lnTo>
                    <a:pt x="18122" y="2768"/>
                  </a:lnTo>
                  <a:close/>
                </a:path>
                <a:path w="81914" h="30480">
                  <a:moveTo>
                    <a:pt x="18402" y="10414"/>
                  </a:moveTo>
                  <a:lnTo>
                    <a:pt x="18275" y="10541"/>
                  </a:lnTo>
                  <a:lnTo>
                    <a:pt x="18402" y="10414"/>
                  </a:lnTo>
                  <a:close/>
                </a:path>
                <a:path w="81914" h="30480">
                  <a:moveTo>
                    <a:pt x="19558" y="8128"/>
                  </a:moveTo>
                  <a:lnTo>
                    <a:pt x="19418" y="8128"/>
                  </a:lnTo>
                  <a:lnTo>
                    <a:pt x="19558" y="8255"/>
                  </a:lnTo>
                  <a:lnTo>
                    <a:pt x="19558" y="8128"/>
                  </a:lnTo>
                  <a:close/>
                </a:path>
                <a:path w="81914" h="30480">
                  <a:moveTo>
                    <a:pt x="19634" y="8686"/>
                  </a:moveTo>
                  <a:lnTo>
                    <a:pt x="19507" y="8597"/>
                  </a:lnTo>
                  <a:lnTo>
                    <a:pt x="19634" y="8686"/>
                  </a:lnTo>
                  <a:close/>
                </a:path>
                <a:path w="81914" h="30480">
                  <a:moveTo>
                    <a:pt x="19672" y="8128"/>
                  </a:moveTo>
                  <a:lnTo>
                    <a:pt x="19558" y="7785"/>
                  </a:lnTo>
                  <a:lnTo>
                    <a:pt x="19558" y="8128"/>
                  </a:lnTo>
                  <a:close/>
                </a:path>
                <a:path w="81914" h="30480">
                  <a:moveTo>
                    <a:pt x="21145" y="8978"/>
                  </a:moveTo>
                  <a:close/>
                </a:path>
                <a:path w="81914" h="30480">
                  <a:moveTo>
                    <a:pt x="21424" y="2032"/>
                  </a:moveTo>
                  <a:lnTo>
                    <a:pt x="21183" y="1778"/>
                  </a:lnTo>
                  <a:lnTo>
                    <a:pt x="21247" y="2324"/>
                  </a:lnTo>
                  <a:lnTo>
                    <a:pt x="21297" y="2159"/>
                  </a:lnTo>
                  <a:lnTo>
                    <a:pt x="21424" y="2032"/>
                  </a:lnTo>
                  <a:close/>
                </a:path>
                <a:path w="81914" h="30480">
                  <a:moveTo>
                    <a:pt x="21704" y="9779"/>
                  </a:moveTo>
                  <a:lnTo>
                    <a:pt x="21602" y="9144"/>
                  </a:lnTo>
                  <a:lnTo>
                    <a:pt x="21564" y="9017"/>
                  </a:lnTo>
                  <a:lnTo>
                    <a:pt x="21590" y="8890"/>
                  </a:lnTo>
                  <a:lnTo>
                    <a:pt x="21691" y="8382"/>
                  </a:lnTo>
                  <a:lnTo>
                    <a:pt x="21348" y="8763"/>
                  </a:lnTo>
                  <a:lnTo>
                    <a:pt x="21259" y="9271"/>
                  </a:lnTo>
                  <a:lnTo>
                    <a:pt x="21488" y="10287"/>
                  </a:lnTo>
                  <a:lnTo>
                    <a:pt x="21704" y="9779"/>
                  </a:lnTo>
                  <a:close/>
                </a:path>
                <a:path w="81914" h="30480">
                  <a:moveTo>
                    <a:pt x="22212" y="2654"/>
                  </a:moveTo>
                  <a:lnTo>
                    <a:pt x="22085" y="1397"/>
                  </a:lnTo>
                  <a:lnTo>
                    <a:pt x="21437" y="2032"/>
                  </a:lnTo>
                  <a:lnTo>
                    <a:pt x="22110" y="2717"/>
                  </a:lnTo>
                  <a:close/>
                </a:path>
                <a:path w="81914" h="30480">
                  <a:moveTo>
                    <a:pt x="22326" y="2921"/>
                  </a:moveTo>
                  <a:lnTo>
                    <a:pt x="22275" y="2603"/>
                  </a:lnTo>
                  <a:lnTo>
                    <a:pt x="22199" y="2794"/>
                  </a:lnTo>
                  <a:lnTo>
                    <a:pt x="22326" y="2921"/>
                  </a:lnTo>
                  <a:close/>
                </a:path>
                <a:path w="81914" h="30480">
                  <a:moveTo>
                    <a:pt x="26631" y="914"/>
                  </a:moveTo>
                  <a:lnTo>
                    <a:pt x="26504" y="838"/>
                  </a:lnTo>
                  <a:lnTo>
                    <a:pt x="26339" y="812"/>
                  </a:lnTo>
                  <a:lnTo>
                    <a:pt x="26174" y="812"/>
                  </a:lnTo>
                  <a:lnTo>
                    <a:pt x="26631" y="914"/>
                  </a:lnTo>
                  <a:close/>
                </a:path>
                <a:path w="81914" h="30480">
                  <a:moveTo>
                    <a:pt x="28295" y="1117"/>
                  </a:moveTo>
                  <a:lnTo>
                    <a:pt x="27978" y="749"/>
                  </a:lnTo>
                  <a:lnTo>
                    <a:pt x="28067" y="1054"/>
                  </a:lnTo>
                  <a:lnTo>
                    <a:pt x="28155" y="1219"/>
                  </a:lnTo>
                  <a:lnTo>
                    <a:pt x="28282" y="1219"/>
                  </a:lnTo>
                  <a:close/>
                </a:path>
                <a:path w="81914" h="30480">
                  <a:moveTo>
                    <a:pt x="28536" y="8318"/>
                  </a:moveTo>
                  <a:lnTo>
                    <a:pt x="28460" y="7353"/>
                  </a:lnTo>
                  <a:lnTo>
                    <a:pt x="28333" y="7531"/>
                  </a:lnTo>
                  <a:lnTo>
                    <a:pt x="28333" y="8610"/>
                  </a:lnTo>
                  <a:lnTo>
                    <a:pt x="28536" y="8318"/>
                  </a:lnTo>
                  <a:close/>
                </a:path>
                <a:path w="81914" h="30480">
                  <a:moveTo>
                    <a:pt x="34086" y="6985"/>
                  </a:moveTo>
                  <a:lnTo>
                    <a:pt x="34036" y="6604"/>
                  </a:lnTo>
                  <a:lnTo>
                    <a:pt x="34061" y="6985"/>
                  </a:lnTo>
                  <a:close/>
                </a:path>
                <a:path w="81914" h="30480">
                  <a:moveTo>
                    <a:pt x="34213" y="7289"/>
                  </a:moveTo>
                  <a:lnTo>
                    <a:pt x="34163" y="6578"/>
                  </a:lnTo>
                  <a:lnTo>
                    <a:pt x="34086" y="6985"/>
                  </a:lnTo>
                  <a:lnTo>
                    <a:pt x="34086" y="7366"/>
                  </a:lnTo>
                  <a:lnTo>
                    <a:pt x="34213" y="7289"/>
                  </a:lnTo>
                  <a:close/>
                </a:path>
                <a:path w="81914" h="30480">
                  <a:moveTo>
                    <a:pt x="36715" y="7861"/>
                  </a:moveTo>
                  <a:lnTo>
                    <a:pt x="36537" y="7797"/>
                  </a:lnTo>
                  <a:lnTo>
                    <a:pt x="36385" y="7404"/>
                  </a:lnTo>
                  <a:lnTo>
                    <a:pt x="36347" y="8013"/>
                  </a:lnTo>
                  <a:lnTo>
                    <a:pt x="36550" y="8331"/>
                  </a:lnTo>
                  <a:lnTo>
                    <a:pt x="36715" y="7861"/>
                  </a:lnTo>
                  <a:close/>
                </a:path>
                <a:path w="81914" h="30480">
                  <a:moveTo>
                    <a:pt x="37985" y="7289"/>
                  </a:moveTo>
                  <a:lnTo>
                    <a:pt x="37541" y="7747"/>
                  </a:lnTo>
                  <a:lnTo>
                    <a:pt x="37211" y="8255"/>
                  </a:lnTo>
                  <a:lnTo>
                    <a:pt x="37439" y="8255"/>
                  </a:lnTo>
                  <a:lnTo>
                    <a:pt x="37985" y="8128"/>
                  </a:lnTo>
                  <a:lnTo>
                    <a:pt x="37909" y="8001"/>
                  </a:lnTo>
                  <a:lnTo>
                    <a:pt x="37985" y="7289"/>
                  </a:lnTo>
                  <a:close/>
                </a:path>
                <a:path w="81914" h="30480">
                  <a:moveTo>
                    <a:pt x="38125" y="7620"/>
                  </a:moveTo>
                  <a:lnTo>
                    <a:pt x="37909" y="8001"/>
                  </a:lnTo>
                  <a:lnTo>
                    <a:pt x="38125" y="7620"/>
                  </a:lnTo>
                  <a:close/>
                </a:path>
                <a:path w="81914" h="30480">
                  <a:moveTo>
                    <a:pt x="40894" y="1524"/>
                  </a:moveTo>
                  <a:lnTo>
                    <a:pt x="40767" y="1016"/>
                  </a:lnTo>
                  <a:lnTo>
                    <a:pt x="40779" y="1524"/>
                  </a:lnTo>
                  <a:close/>
                </a:path>
                <a:path w="81914" h="30480">
                  <a:moveTo>
                    <a:pt x="40957" y="1524"/>
                  </a:moveTo>
                  <a:close/>
                </a:path>
                <a:path w="81914" h="30480">
                  <a:moveTo>
                    <a:pt x="55841" y="1016"/>
                  </a:moveTo>
                  <a:lnTo>
                    <a:pt x="55714" y="1651"/>
                  </a:lnTo>
                  <a:lnTo>
                    <a:pt x="55841" y="1016"/>
                  </a:lnTo>
                  <a:close/>
                </a:path>
                <a:path w="81914" h="30480">
                  <a:moveTo>
                    <a:pt x="56261" y="2413"/>
                  </a:moveTo>
                  <a:lnTo>
                    <a:pt x="56210" y="1905"/>
                  </a:lnTo>
                  <a:lnTo>
                    <a:pt x="56083" y="2540"/>
                  </a:lnTo>
                  <a:lnTo>
                    <a:pt x="56261" y="2413"/>
                  </a:lnTo>
                  <a:close/>
                </a:path>
                <a:path w="81914" h="30480">
                  <a:moveTo>
                    <a:pt x="56438" y="2286"/>
                  </a:moveTo>
                  <a:lnTo>
                    <a:pt x="56286" y="2705"/>
                  </a:lnTo>
                  <a:lnTo>
                    <a:pt x="56438" y="2286"/>
                  </a:lnTo>
                  <a:close/>
                </a:path>
                <a:path w="81914" h="30480">
                  <a:moveTo>
                    <a:pt x="59931" y="1524"/>
                  </a:moveTo>
                  <a:lnTo>
                    <a:pt x="59778" y="1866"/>
                  </a:lnTo>
                  <a:lnTo>
                    <a:pt x="59931" y="1524"/>
                  </a:lnTo>
                  <a:close/>
                </a:path>
                <a:path w="81914" h="30480">
                  <a:moveTo>
                    <a:pt x="61417" y="1600"/>
                  </a:moveTo>
                  <a:close/>
                </a:path>
                <a:path w="81914" h="30480">
                  <a:moveTo>
                    <a:pt x="62293" y="1282"/>
                  </a:moveTo>
                  <a:lnTo>
                    <a:pt x="62217" y="1473"/>
                  </a:lnTo>
                  <a:lnTo>
                    <a:pt x="62293" y="1282"/>
                  </a:lnTo>
                  <a:close/>
                </a:path>
                <a:path w="81914" h="30480">
                  <a:moveTo>
                    <a:pt x="68491" y="9398"/>
                  </a:moveTo>
                  <a:close/>
                </a:path>
                <a:path w="81914" h="30480">
                  <a:moveTo>
                    <a:pt x="70256" y="7747"/>
                  </a:moveTo>
                  <a:lnTo>
                    <a:pt x="70205" y="7620"/>
                  </a:lnTo>
                  <a:lnTo>
                    <a:pt x="70129" y="7493"/>
                  </a:lnTo>
                  <a:lnTo>
                    <a:pt x="70256" y="7747"/>
                  </a:lnTo>
                  <a:close/>
                </a:path>
                <a:path w="81914" h="30480">
                  <a:moveTo>
                    <a:pt x="71158" y="1270"/>
                  </a:moveTo>
                  <a:lnTo>
                    <a:pt x="70840" y="1016"/>
                  </a:lnTo>
                  <a:lnTo>
                    <a:pt x="71120" y="1905"/>
                  </a:lnTo>
                  <a:lnTo>
                    <a:pt x="71158" y="1270"/>
                  </a:lnTo>
                  <a:close/>
                </a:path>
                <a:path w="81914" h="30480">
                  <a:moveTo>
                    <a:pt x="71907" y="9182"/>
                  </a:moveTo>
                  <a:lnTo>
                    <a:pt x="71678" y="9779"/>
                  </a:lnTo>
                  <a:lnTo>
                    <a:pt x="71907" y="9182"/>
                  </a:lnTo>
                  <a:close/>
                </a:path>
                <a:path w="81914" h="30480">
                  <a:moveTo>
                    <a:pt x="73494" y="7594"/>
                  </a:moveTo>
                  <a:lnTo>
                    <a:pt x="73291" y="7861"/>
                  </a:lnTo>
                  <a:lnTo>
                    <a:pt x="73494" y="7594"/>
                  </a:lnTo>
                  <a:close/>
                </a:path>
                <a:path w="81914" h="30480">
                  <a:moveTo>
                    <a:pt x="74180" y="8509"/>
                  </a:moveTo>
                  <a:lnTo>
                    <a:pt x="73952" y="8636"/>
                  </a:lnTo>
                  <a:lnTo>
                    <a:pt x="74079" y="8597"/>
                  </a:lnTo>
                  <a:close/>
                </a:path>
                <a:path w="81914" h="30480">
                  <a:moveTo>
                    <a:pt x="75069" y="11049"/>
                  </a:moveTo>
                  <a:lnTo>
                    <a:pt x="74904" y="11049"/>
                  </a:lnTo>
                  <a:lnTo>
                    <a:pt x="74701" y="11303"/>
                  </a:lnTo>
                  <a:lnTo>
                    <a:pt x="75069" y="11049"/>
                  </a:lnTo>
                  <a:close/>
                </a:path>
                <a:path w="81914" h="30480">
                  <a:moveTo>
                    <a:pt x="78879" y="2654"/>
                  </a:moveTo>
                  <a:lnTo>
                    <a:pt x="78676" y="2882"/>
                  </a:lnTo>
                  <a:lnTo>
                    <a:pt x="78879" y="2654"/>
                  </a:lnTo>
                  <a:close/>
                </a:path>
                <a:path w="81914" h="30480">
                  <a:moveTo>
                    <a:pt x="79184" y="8382"/>
                  </a:moveTo>
                  <a:lnTo>
                    <a:pt x="78981" y="8597"/>
                  </a:lnTo>
                  <a:lnTo>
                    <a:pt x="79184" y="8382"/>
                  </a:lnTo>
                  <a:close/>
                </a:path>
                <a:path w="81914" h="30480">
                  <a:moveTo>
                    <a:pt x="79286" y="9017"/>
                  </a:moveTo>
                  <a:lnTo>
                    <a:pt x="79197" y="8890"/>
                  </a:lnTo>
                  <a:lnTo>
                    <a:pt x="78981" y="8597"/>
                  </a:lnTo>
                  <a:lnTo>
                    <a:pt x="78498" y="9144"/>
                  </a:lnTo>
                  <a:lnTo>
                    <a:pt x="79286" y="9017"/>
                  </a:lnTo>
                  <a:close/>
                </a:path>
                <a:path w="81914" h="30480">
                  <a:moveTo>
                    <a:pt x="79476" y="9144"/>
                  </a:moveTo>
                  <a:lnTo>
                    <a:pt x="79298" y="9144"/>
                  </a:lnTo>
                  <a:lnTo>
                    <a:pt x="79476" y="9144"/>
                  </a:lnTo>
                  <a:close/>
                </a:path>
                <a:path w="81914" h="30480">
                  <a:moveTo>
                    <a:pt x="79959" y="1397"/>
                  </a:moveTo>
                  <a:lnTo>
                    <a:pt x="78879" y="2654"/>
                  </a:lnTo>
                  <a:lnTo>
                    <a:pt x="79248" y="2413"/>
                  </a:lnTo>
                  <a:lnTo>
                    <a:pt x="79743" y="2413"/>
                  </a:lnTo>
                  <a:lnTo>
                    <a:pt x="79857" y="1778"/>
                  </a:lnTo>
                  <a:lnTo>
                    <a:pt x="79959" y="1397"/>
                  </a:lnTo>
                  <a:close/>
                </a:path>
                <a:path w="81914" h="30480">
                  <a:moveTo>
                    <a:pt x="80340" y="9461"/>
                  </a:moveTo>
                  <a:lnTo>
                    <a:pt x="80251" y="8724"/>
                  </a:lnTo>
                  <a:lnTo>
                    <a:pt x="80010" y="8864"/>
                  </a:lnTo>
                  <a:lnTo>
                    <a:pt x="79743" y="8953"/>
                  </a:lnTo>
                  <a:lnTo>
                    <a:pt x="79489" y="9042"/>
                  </a:lnTo>
                  <a:lnTo>
                    <a:pt x="80098" y="8877"/>
                  </a:lnTo>
                  <a:lnTo>
                    <a:pt x="80340" y="9461"/>
                  </a:lnTo>
                  <a:close/>
                </a:path>
                <a:path w="81914" h="30480">
                  <a:moveTo>
                    <a:pt x="80492" y="14605"/>
                  </a:moveTo>
                  <a:close/>
                </a:path>
                <a:path w="81914" h="30480">
                  <a:moveTo>
                    <a:pt x="80594" y="18694"/>
                  </a:moveTo>
                  <a:lnTo>
                    <a:pt x="80187" y="18796"/>
                  </a:lnTo>
                  <a:lnTo>
                    <a:pt x="80467" y="18821"/>
                  </a:lnTo>
                  <a:lnTo>
                    <a:pt x="80594" y="18694"/>
                  </a:lnTo>
                  <a:close/>
                </a:path>
                <a:path w="81914" h="30480">
                  <a:moveTo>
                    <a:pt x="81127" y="11684"/>
                  </a:moveTo>
                  <a:lnTo>
                    <a:pt x="80848" y="11836"/>
                  </a:lnTo>
                  <a:lnTo>
                    <a:pt x="81013" y="11785"/>
                  </a:lnTo>
                  <a:close/>
                </a:path>
                <a:path w="81914" h="30480">
                  <a:moveTo>
                    <a:pt x="81216" y="18161"/>
                  </a:moveTo>
                  <a:lnTo>
                    <a:pt x="81038" y="18034"/>
                  </a:lnTo>
                  <a:lnTo>
                    <a:pt x="80772" y="18046"/>
                  </a:lnTo>
                  <a:lnTo>
                    <a:pt x="81216" y="18161"/>
                  </a:lnTo>
                  <a:close/>
                </a:path>
                <a:path w="81914" h="30480">
                  <a:moveTo>
                    <a:pt x="81343" y="16789"/>
                  </a:moveTo>
                  <a:lnTo>
                    <a:pt x="81191" y="16814"/>
                  </a:lnTo>
                  <a:lnTo>
                    <a:pt x="81343" y="16814"/>
                  </a:lnTo>
                  <a:close/>
                </a:path>
                <a:path w="81914" h="30480">
                  <a:moveTo>
                    <a:pt x="81559" y="18415"/>
                  </a:moveTo>
                  <a:lnTo>
                    <a:pt x="80899" y="18415"/>
                  </a:lnTo>
                  <a:lnTo>
                    <a:pt x="80594" y="18694"/>
                  </a:lnTo>
                  <a:lnTo>
                    <a:pt x="80721" y="18669"/>
                  </a:lnTo>
                  <a:lnTo>
                    <a:pt x="81318" y="18796"/>
                  </a:lnTo>
                  <a:lnTo>
                    <a:pt x="81394" y="18669"/>
                  </a:lnTo>
                  <a:lnTo>
                    <a:pt x="81559" y="18415"/>
                  </a:lnTo>
                  <a:close/>
                </a:path>
                <a:path w="81914" h="30480">
                  <a:moveTo>
                    <a:pt x="81673" y="11557"/>
                  </a:moveTo>
                  <a:lnTo>
                    <a:pt x="81191" y="11722"/>
                  </a:lnTo>
                  <a:lnTo>
                    <a:pt x="81673" y="11938"/>
                  </a:lnTo>
                  <a:lnTo>
                    <a:pt x="81673" y="11557"/>
                  </a:lnTo>
                  <a:close/>
                </a:path>
                <a:path w="81914" h="30480">
                  <a:moveTo>
                    <a:pt x="81775" y="3683"/>
                  </a:moveTo>
                  <a:lnTo>
                    <a:pt x="80391" y="3556"/>
                  </a:lnTo>
                  <a:lnTo>
                    <a:pt x="79692" y="3810"/>
                  </a:lnTo>
                  <a:lnTo>
                    <a:pt x="78384" y="4826"/>
                  </a:lnTo>
                  <a:lnTo>
                    <a:pt x="78994" y="3683"/>
                  </a:lnTo>
                  <a:lnTo>
                    <a:pt x="79070" y="3556"/>
                  </a:lnTo>
                  <a:lnTo>
                    <a:pt x="80251" y="2794"/>
                  </a:lnTo>
                  <a:lnTo>
                    <a:pt x="80302" y="2159"/>
                  </a:lnTo>
                  <a:lnTo>
                    <a:pt x="78740" y="3175"/>
                  </a:lnTo>
                  <a:lnTo>
                    <a:pt x="78689" y="2921"/>
                  </a:lnTo>
                  <a:lnTo>
                    <a:pt x="78232" y="2921"/>
                  </a:lnTo>
                  <a:lnTo>
                    <a:pt x="78320" y="2794"/>
                  </a:lnTo>
                  <a:lnTo>
                    <a:pt x="79019" y="1905"/>
                  </a:lnTo>
                  <a:lnTo>
                    <a:pt x="77825" y="2032"/>
                  </a:lnTo>
                  <a:lnTo>
                    <a:pt x="76250" y="2667"/>
                  </a:lnTo>
                  <a:lnTo>
                    <a:pt x="75374" y="2781"/>
                  </a:lnTo>
                  <a:lnTo>
                    <a:pt x="75374" y="3048"/>
                  </a:lnTo>
                  <a:lnTo>
                    <a:pt x="75069" y="3175"/>
                  </a:lnTo>
                  <a:lnTo>
                    <a:pt x="75311" y="3048"/>
                  </a:lnTo>
                  <a:lnTo>
                    <a:pt x="75374" y="2781"/>
                  </a:lnTo>
                  <a:lnTo>
                    <a:pt x="75196" y="2794"/>
                  </a:lnTo>
                  <a:lnTo>
                    <a:pt x="75514" y="2413"/>
                  </a:lnTo>
                  <a:lnTo>
                    <a:pt x="75628" y="2286"/>
                  </a:lnTo>
                  <a:lnTo>
                    <a:pt x="75641" y="1905"/>
                  </a:lnTo>
                  <a:lnTo>
                    <a:pt x="74422" y="2311"/>
                  </a:lnTo>
                  <a:lnTo>
                    <a:pt x="74422" y="3175"/>
                  </a:lnTo>
                  <a:lnTo>
                    <a:pt x="74256" y="3556"/>
                  </a:lnTo>
                  <a:lnTo>
                    <a:pt x="74180" y="3683"/>
                  </a:lnTo>
                  <a:lnTo>
                    <a:pt x="73977" y="3175"/>
                  </a:lnTo>
                  <a:lnTo>
                    <a:pt x="73939" y="3048"/>
                  </a:lnTo>
                  <a:lnTo>
                    <a:pt x="74066" y="3175"/>
                  </a:lnTo>
                  <a:lnTo>
                    <a:pt x="74422" y="3175"/>
                  </a:lnTo>
                  <a:lnTo>
                    <a:pt x="74422" y="2311"/>
                  </a:lnTo>
                  <a:lnTo>
                    <a:pt x="74117" y="2413"/>
                  </a:lnTo>
                  <a:lnTo>
                    <a:pt x="73875" y="2286"/>
                  </a:lnTo>
                  <a:lnTo>
                    <a:pt x="71526" y="1016"/>
                  </a:lnTo>
                  <a:lnTo>
                    <a:pt x="71196" y="1905"/>
                  </a:lnTo>
                  <a:lnTo>
                    <a:pt x="70967" y="2159"/>
                  </a:lnTo>
                  <a:lnTo>
                    <a:pt x="70777" y="2286"/>
                  </a:lnTo>
                  <a:lnTo>
                    <a:pt x="70853" y="1397"/>
                  </a:lnTo>
                  <a:lnTo>
                    <a:pt x="70269" y="2159"/>
                  </a:lnTo>
                  <a:lnTo>
                    <a:pt x="69240" y="3048"/>
                  </a:lnTo>
                  <a:lnTo>
                    <a:pt x="68719" y="2159"/>
                  </a:lnTo>
                  <a:lnTo>
                    <a:pt x="68770" y="1778"/>
                  </a:lnTo>
                  <a:lnTo>
                    <a:pt x="68313" y="1397"/>
                  </a:lnTo>
                  <a:lnTo>
                    <a:pt x="68249" y="3683"/>
                  </a:lnTo>
                  <a:lnTo>
                    <a:pt x="68122" y="3429"/>
                  </a:lnTo>
                  <a:lnTo>
                    <a:pt x="67945" y="3048"/>
                  </a:lnTo>
                  <a:lnTo>
                    <a:pt x="67856" y="2654"/>
                  </a:lnTo>
                  <a:lnTo>
                    <a:pt x="66916" y="2286"/>
                  </a:lnTo>
                  <a:lnTo>
                    <a:pt x="65824" y="3048"/>
                  </a:lnTo>
                  <a:lnTo>
                    <a:pt x="65062" y="1778"/>
                  </a:lnTo>
                  <a:lnTo>
                    <a:pt x="64922" y="3048"/>
                  </a:lnTo>
                  <a:lnTo>
                    <a:pt x="64071" y="1143"/>
                  </a:lnTo>
                  <a:lnTo>
                    <a:pt x="64020" y="2921"/>
                  </a:lnTo>
                  <a:lnTo>
                    <a:pt x="63931" y="2794"/>
                  </a:lnTo>
                  <a:lnTo>
                    <a:pt x="63766" y="2540"/>
                  </a:lnTo>
                  <a:lnTo>
                    <a:pt x="63525" y="2159"/>
                  </a:lnTo>
                  <a:lnTo>
                    <a:pt x="63601" y="1778"/>
                  </a:lnTo>
                  <a:lnTo>
                    <a:pt x="62801" y="1143"/>
                  </a:lnTo>
                  <a:lnTo>
                    <a:pt x="62598" y="1016"/>
                  </a:lnTo>
                  <a:lnTo>
                    <a:pt x="62496" y="2286"/>
                  </a:lnTo>
                  <a:lnTo>
                    <a:pt x="62242" y="2540"/>
                  </a:lnTo>
                  <a:lnTo>
                    <a:pt x="62230" y="1524"/>
                  </a:lnTo>
                  <a:lnTo>
                    <a:pt x="61887" y="2540"/>
                  </a:lnTo>
                  <a:lnTo>
                    <a:pt x="61671" y="1397"/>
                  </a:lnTo>
                  <a:lnTo>
                    <a:pt x="61429" y="1651"/>
                  </a:lnTo>
                  <a:lnTo>
                    <a:pt x="61633" y="2298"/>
                  </a:lnTo>
                  <a:lnTo>
                    <a:pt x="61506" y="2540"/>
                  </a:lnTo>
                  <a:lnTo>
                    <a:pt x="61264" y="2794"/>
                  </a:lnTo>
                  <a:lnTo>
                    <a:pt x="61010" y="2286"/>
                  </a:lnTo>
                  <a:lnTo>
                    <a:pt x="60794" y="1866"/>
                  </a:lnTo>
                  <a:lnTo>
                    <a:pt x="60667" y="1397"/>
                  </a:lnTo>
                  <a:lnTo>
                    <a:pt x="60667" y="1270"/>
                  </a:lnTo>
                  <a:lnTo>
                    <a:pt x="59778" y="2032"/>
                  </a:lnTo>
                  <a:lnTo>
                    <a:pt x="59778" y="1866"/>
                  </a:lnTo>
                  <a:lnTo>
                    <a:pt x="59702" y="2032"/>
                  </a:lnTo>
                  <a:lnTo>
                    <a:pt x="59588" y="2286"/>
                  </a:lnTo>
                  <a:lnTo>
                    <a:pt x="59651" y="1905"/>
                  </a:lnTo>
                  <a:lnTo>
                    <a:pt x="59956" y="254"/>
                  </a:lnTo>
                  <a:lnTo>
                    <a:pt x="59575" y="1016"/>
                  </a:lnTo>
                  <a:lnTo>
                    <a:pt x="59499" y="1905"/>
                  </a:lnTo>
                  <a:lnTo>
                    <a:pt x="59372" y="1651"/>
                  </a:lnTo>
                  <a:lnTo>
                    <a:pt x="59258" y="1397"/>
                  </a:lnTo>
                  <a:lnTo>
                    <a:pt x="58762" y="1397"/>
                  </a:lnTo>
                  <a:lnTo>
                    <a:pt x="58394" y="1651"/>
                  </a:lnTo>
                  <a:lnTo>
                    <a:pt x="58458" y="1016"/>
                  </a:lnTo>
                  <a:lnTo>
                    <a:pt x="57785" y="762"/>
                  </a:lnTo>
                  <a:lnTo>
                    <a:pt x="57048" y="1270"/>
                  </a:lnTo>
                  <a:lnTo>
                    <a:pt x="56286" y="1270"/>
                  </a:lnTo>
                  <a:lnTo>
                    <a:pt x="56476" y="1524"/>
                  </a:lnTo>
                  <a:lnTo>
                    <a:pt x="56527" y="2794"/>
                  </a:lnTo>
                  <a:lnTo>
                    <a:pt x="56311" y="2921"/>
                  </a:lnTo>
                  <a:lnTo>
                    <a:pt x="56286" y="2705"/>
                  </a:lnTo>
                  <a:lnTo>
                    <a:pt x="56210" y="2921"/>
                  </a:lnTo>
                  <a:lnTo>
                    <a:pt x="56172" y="3048"/>
                  </a:lnTo>
                  <a:lnTo>
                    <a:pt x="55892" y="2921"/>
                  </a:lnTo>
                  <a:lnTo>
                    <a:pt x="55905" y="2667"/>
                  </a:lnTo>
                  <a:lnTo>
                    <a:pt x="55930" y="2159"/>
                  </a:lnTo>
                  <a:lnTo>
                    <a:pt x="55956" y="1905"/>
                  </a:lnTo>
                  <a:lnTo>
                    <a:pt x="56108" y="1524"/>
                  </a:lnTo>
                  <a:lnTo>
                    <a:pt x="55778" y="1905"/>
                  </a:lnTo>
                  <a:lnTo>
                    <a:pt x="55549" y="1143"/>
                  </a:lnTo>
                  <a:lnTo>
                    <a:pt x="55219" y="127"/>
                  </a:lnTo>
                  <a:lnTo>
                    <a:pt x="55054" y="1143"/>
                  </a:lnTo>
                  <a:lnTo>
                    <a:pt x="55016" y="889"/>
                  </a:lnTo>
                  <a:lnTo>
                    <a:pt x="54279" y="889"/>
                  </a:lnTo>
                  <a:lnTo>
                    <a:pt x="53936" y="1270"/>
                  </a:lnTo>
                  <a:lnTo>
                    <a:pt x="53340" y="1270"/>
                  </a:lnTo>
                  <a:lnTo>
                    <a:pt x="53340" y="2159"/>
                  </a:lnTo>
                  <a:lnTo>
                    <a:pt x="53098" y="1905"/>
                  </a:lnTo>
                  <a:lnTo>
                    <a:pt x="52933" y="2667"/>
                  </a:lnTo>
                  <a:lnTo>
                    <a:pt x="52476" y="2413"/>
                  </a:lnTo>
                  <a:lnTo>
                    <a:pt x="52374" y="2286"/>
                  </a:lnTo>
                  <a:lnTo>
                    <a:pt x="51968" y="1778"/>
                  </a:lnTo>
                  <a:lnTo>
                    <a:pt x="51435" y="1778"/>
                  </a:lnTo>
                  <a:lnTo>
                    <a:pt x="51155" y="2159"/>
                  </a:lnTo>
                  <a:lnTo>
                    <a:pt x="51079" y="2298"/>
                  </a:lnTo>
                  <a:lnTo>
                    <a:pt x="51206" y="2413"/>
                  </a:lnTo>
                  <a:lnTo>
                    <a:pt x="51295" y="2667"/>
                  </a:lnTo>
                  <a:lnTo>
                    <a:pt x="51181" y="3048"/>
                  </a:lnTo>
                  <a:lnTo>
                    <a:pt x="51130" y="2413"/>
                  </a:lnTo>
                  <a:lnTo>
                    <a:pt x="50596" y="2413"/>
                  </a:lnTo>
                  <a:lnTo>
                    <a:pt x="50863" y="1778"/>
                  </a:lnTo>
                  <a:lnTo>
                    <a:pt x="50050" y="1905"/>
                  </a:lnTo>
                  <a:lnTo>
                    <a:pt x="49364" y="2540"/>
                  </a:lnTo>
                  <a:lnTo>
                    <a:pt x="49288" y="2794"/>
                  </a:lnTo>
                  <a:lnTo>
                    <a:pt x="49390" y="3302"/>
                  </a:lnTo>
                  <a:lnTo>
                    <a:pt x="49237" y="3429"/>
                  </a:lnTo>
                  <a:lnTo>
                    <a:pt x="49110" y="3175"/>
                  </a:lnTo>
                  <a:lnTo>
                    <a:pt x="49098" y="2540"/>
                  </a:lnTo>
                  <a:lnTo>
                    <a:pt x="48196" y="3683"/>
                  </a:lnTo>
                  <a:lnTo>
                    <a:pt x="48056" y="3302"/>
                  </a:lnTo>
                  <a:lnTo>
                    <a:pt x="48006" y="3175"/>
                  </a:lnTo>
                  <a:lnTo>
                    <a:pt x="47917" y="2921"/>
                  </a:lnTo>
                  <a:lnTo>
                    <a:pt x="47828" y="2667"/>
                  </a:lnTo>
                  <a:lnTo>
                    <a:pt x="46977" y="254"/>
                  </a:lnTo>
                  <a:lnTo>
                    <a:pt x="46266" y="1905"/>
                  </a:lnTo>
                  <a:lnTo>
                    <a:pt x="46304" y="1778"/>
                  </a:lnTo>
                  <a:lnTo>
                    <a:pt x="46189" y="1905"/>
                  </a:lnTo>
                  <a:lnTo>
                    <a:pt x="45567" y="2667"/>
                  </a:lnTo>
                  <a:lnTo>
                    <a:pt x="45212" y="2540"/>
                  </a:lnTo>
                  <a:lnTo>
                    <a:pt x="45580" y="2286"/>
                  </a:lnTo>
                  <a:lnTo>
                    <a:pt x="45504" y="1651"/>
                  </a:lnTo>
                  <a:lnTo>
                    <a:pt x="44704" y="2921"/>
                  </a:lnTo>
                  <a:lnTo>
                    <a:pt x="44538" y="2413"/>
                  </a:lnTo>
                  <a:lnTo>
                    <a:pt x="44500" y="2286"/>
                  </a:lnTo>
                  <a:lnTo>
                    <a:pt x="44234" y="1397"/>
                  </a:lnTo>
                  <a:lnTo>
                    <a:pt x="43561" y="2286"/>
                  </a:lnTo>
                  <a:lnTo>
                    <a:pt x="43522" y="2108"/>
                  </a:lnTo>
                  <a:lnTo>
                    <a:pt x="43522" y="7556"/>
                  </a:lnTo>
                  <a:lnTo>
                    <a:pt x="43192" y="8242"/>
                  </a:lnTo>
                  <a:lnTo>
                    <a:pt x="43180" y="7366"/>
                  </a:lnTo>
                  <a:lnTo>
                    <a:pt x="43180" y="7239"/>
                  </a:lnTo>
                  <a:lnTo>
                    <a:pt x="43395" y="7112"/>
                  </a:lnTo>
                  <a:lnTo>
                    <a:pt x="43522" y="7556"/>
                  </a:lnTo>
                  <a:lnTo>
                    <a:pt x="43522" y="2108"/>
                  </a:lnTo>
                  <a:lnTo>
                    <a:pt x="43078" y="0"/>
                  </a:lnTo>
                  <a:lnTo>
                    <a:pt x="41744" y="2413"/>
                  </a:lnTo>
                  <a:lnTo>
                    <a:pt x="41567" y="2032"/>
                  </a:lnTo>
                  <a:lnTo>
                    <a:pt x="41071" y="889"/>
                  </a:lnTo>
                  <a:lnTo>
                    <a:pt x="41008" y="1778"/>
                  </a:lnTo>
                  <a:lnTo>
                    <a:pt x="40919" y="2032"/>
                  </a:lnTo>
                  <a:lnTo>
                    <a:pt x="40906" y="1625"/>
                  </a:lnTo>
                  <a:lnTo>
                    <a:pt x="40830" y="1778"/>
                  </a:lnTo>
                  <a:lnTo>
                    <a:pt x="39281" y="2413"/>
                  </a:lnTo>
                  <a:lnTo>
                    <a:pt x="37795" y="889"/>
                  </a:lnTo>
                  <a:lnTo>
                    <a:pt x="36207" y="381"/>
                  </a:lnTo>
                  <a:lnTo>
                    <a:pt x="35623" y="127"/>
                  </a:lnTo>
                  <a:lnTo>
                    <a:pt x="35737" y="3175"/>
                  </a:lnTo>
                  <a:lnTo>
                    <a:pt x="35356" y="2413"/>
                  </a:lnTo>
                  <a:lnTo>
                    <a:pt x="35166" y="2032"/>
                  </a:lnTo>
                  <a:lnTo>
                    <a:pt x="35280" y="889"/>
                  </a:lnTo>
                  <a:lnTo>
                    <a:pt x="35318" y="762"/>
                  </a:lnTo>
                  <a:lnTo>
                    <a:pt x="34074" y="2032"/>
                  </a:lnTo>
                  <a:lnTo>
                    <a:pt x="33959" y="1905"/>
                  </a:lnTo>
                  <a:lnTo>
                    <a:pt x="33845" y="1778"/>
                  </a:lnTo>
                  <a:lnTo>
                    <a:pt x="33731" y="1651"/>
                  </a:lnTo>
                  <a:lnTo>
                    <a:pt x="32854" y="635"/>
                  </a:lnTo>
                  <a:lnTo>
                    <a:pt x="31635" y="1651"/>
                  </a:lnTo>
                  <a:lnTo>
                    <a:pt x="31724" y="1143"/>
                  </a:lnTo>
                  <a:lnTo>
                    <a:pt x="31597" y="381"/>
                  </a:lnTo>
                  <a:lnTo>
                    <a:pt x="31026" y="1016"/>
                  </a:lnTo>
                  <a:lnTo>
                    <a:pt x="30899" y="1651"/>
                  </a:lnTo>
                  <a:lnTo>
                    <a:pt x="30708" y="1651"/>
                  </a:lnTo>
                  <a:lnTo>
                    <a:pt x="30822" y="1270"/>
                  </a:lnTo>
                  <a:lnTo>
                    <a:pt x="30734" y="889"/>
                  </a:lnTo>
                  <a:lnTo>
                    <a:pt x="30492" y="381"/>
                  </a:lnTo>
                  <a:lnTo>
                    <a:pt x="30099" y="1778"/>
                  </a:lnTo>
                  <a:lnTo>
                    <a:pt x="30048" y="1524"/>
                  </a:lnTo>
                  <a:lnTo>
                    <a:pt x="29984" y="1143"/>
                  </a:lnTo>
                  <a:lnTo>
                    <a:pt x="29311" y="635"/>
                  </a:lnTo>
                  <a:lnTo>
                    <a:pt x="29476" y="1524"/>
                  </a:lnTo>
                  <a:lnTo>
                    <a:pt x="29019" y="1143"/>
                  </a:lnTo>
                  <a:lnTo>
                    <a:pt x="28613" y="1905"/>
                  </a:lnTo>
                  <a:lnTo>
                    <a:pt x="28244" y="1397"/>
                  </a:lnTo>
                  <a:lnTo>
                    <a:pt x="28028" y="2413"/>
                  </a:lnTo>
                  <a:lnTo>
                    <a:pt x="27965" y="2286"/>
                  </a:lnTo>
                  <a:lnTo>
                    <a:pt x="27457" y="1016"/>
                  </a:lnTo>
                  <a:lnTo>
                    <a:pt x="27419" y="1905"/>
                  </a:lnTo>
                  <a:lnTo>
                    <a:pt x="27419" y="889"/>
                  </a:lnTo>
                  <a:lnTo>
                    <a:pt x="26568" y="1270"/>
                  </a:lnTo>
                  <a:lnTo>
                    <a:pt x="26327" y="1905"/>
                  </a:lnTo>
                  <a:lnTo>
                    <a:pt x="26403" y="1524"/>
                  </a:lnTo>
                  <a:lnTo>
                    <a:pt x="26047" y="1524"/>
                  </a:lnTo>
                  <a:lnTo>
                    <a:pt x="26136" y="889"/>
                  </a:lnTo>
                  <a:lnTo>
                    <a:pt x="25793" y="889"/>
                  </a:lnTo>
                  <a:lnTo>
                    <a:pt x="25641" y="1016"/>
                  </a:lnTo>
                  <a:lnTo>
                    <a:pt x="25615" y="1905"/>
                  </a:lnTo>
                  <a:lnTo>
                    <a:pt x="24879" y="254"/>
                  </a:lnTo>
                  <a:lnTo>
                    <a:pt x="24498" y="3302"/>
                  </a:lnTo>
                  <a:lnTo>
                    <a:pt x="24460" y="3175"/>
                  </a:lnTo>
                  <a:lnTo>
                    <a:pt x="24396" y="2921"/>
                  </a:lnTo>
                  <a:lnTo>
                    <a:pt x="23964" y="1270"/>
                  </a:lnTo>
                  <a:lnTo>
                    <a:pt x="22364" y="2540"/>
                  </a:lnTo>
                  <a:lnTo>
                    <a:pt x="22326" y="2921"/>
                  </a:lnTo>
                  <a:lnTo>
                    <a:pt x="22110" y="2717"/>
                  </a:lnTo>
                  <a:lnTo>
                    <a:pt x="21374" y="3175"/>
                  </a:lnTo>
                  <a:lnTo>
                    <a:pt x="21247" y="2324"/>
                  </a:lnTo>
                  <a:lnTo>
                    <a:pt x="21120" y="2870"/>
                  </a:lnTo>
                  <a:lnTo>
                    <a:pt x="21120" y="7962"/>
                  </a:lnTo>
                  <a:lnTo>
                    <a:pt x="21005" y="8382"/>
                  </a:lnTo>
                  <a:lnTo>
                    <a:pt x="20891" y="7620"/>
                  </a:lnTo>
                  <a:lnTo>
                    <a:pt x="20764" y="7239"/>
                  </a:lnTo>
                  <a:lnTo>
                    <a:pt x="20942" y="7632"/>
                  </a:lnTo>
                  <a:lnTo>
                    <a:pt x="21107" y="7975"/>
                  </a:lnTo>
                  <a:lnTo>
                    <a:pt x="21120" y="2870"/>
                  </a:lnTo>
                  <a:lnTo>
                    <a:pt x="21018" y="3302"/>
                  </a:lnTo>
                  <a:lnTo>
                    <a:pt x="20129" y="3175"/>
                  </a:lnTo>
                  <a:lnTo>
                    <a:pt x="19875" y="3048"/>
                  </a:lnTo>
                  <a:lnTo>
                    <a:pt x="20091" y="2603"/>
                  </a:lnTo>
                  <a:lnTo>
                    <a:pt x="20167" y="2286"/>
                  </a:lnTo>
                  <a:lnTo>
                    <a:pt x="19431" y="3048"/>
                  </a:lnTo>
                  <a:lnTo>
                    <a:pt x="18478" y="2540"/>
                  </a:lnTo>
                  <a:lnTo>
                    <a:pt x="17907" y="3429"/>
                  </a:lnTo>
                  <a:lnTo>
                    <a:pt x="17932" y="3556"/>
                  </a:lnTo>
                  <a:lnTo>
                    <a:pt x="18161" y="3937"/>
                  </a:lnTo>
                  <a:lnTo>
                    <a:pt x="18249" y="4318"/>
                  </a:lnTo>
                  <a:lnTo>
                    <a:pt x="18008" y="4826"/>
                  </a:lnTo>
                  <a:lnTo>
                    <a:pt x="17907" y="5842"/>
                  </a:lnTo>
                  <a:lnTo>
                    <a:pt x="17805" y="5232"/>
                  </a:lnTo>
                  <a:lnTo>
                    <a:pt x="17640" y="4064"/>
                  </a:lnTo>
                  <a:lnTo>
                    <a:pt x="17068" y="5588"/>
                  </a:lnTo>
                  <a:lnTo>
                    <a:pt x="17005" y="5080"/>
                  </a:lnTo>
                  <a:lnTo>
                    <a:pt x="16941" y="4572"/>
                  </a:lnTo>
                  <a:lnTo>
                    <a:pt x="16840" y="4191"/>
                  </a:lnTo>
                  <a:lnTo>
                    <a:pt x="16662" y="4064"/>
                  </a:lnTo>
                  <a:lnTo>
                    <a:pt x="16548" y="3429"/>
                  </a:lnTo>
                  <a:lnTo>
                    <a:pt x="16332" y="3683"/>
                  </a:lnTo>
                  <a:lnTo>
                    <a:pt x="16217" y="4064"/>
                  </a:lnTo>
                  <a:lnTo>
                    <a:pt x="16522" y="4445"/>
                  </a:lnTo>
                  <a:lnTo>
                    <a:pt x="16040" y="4572"/>
                  </a:lnTo>
                  <a:lnTo>
                    <a:pt x="15938" y="3810"/>
                  </a:lnTo>
                  <a:lnTo>
                    <a:pt x="15862" y="5080"/>
                  </a:lnTo>
                  <a:lnTo>
                    <a:pt x="15379" y="4953"/>
                  </a:lnTo>
                  <a:lnTo>
                    <a:pt x="15341" y="4826"/>
                  </a:lnTo>
                  <a:lnTo>
                    <a:pt x="15227" y="4622"/>
                  </a:lnTo>
                  <a:lnTo>
                    <a:pt x="14655" y="4953"/>
                  </a:lnTo>
                  <a:lnTo>
                    <a:pt x="14795" y="6477"/>
                  </a:lnTo>
                  <a:lnTo>
                    <a:pt x="13868" y="6350"/>
                  </a:lnTo>
                  <a:lnTo>
                    <a:pt x="13766" y="5969"/>
                  </a:lnTo>
                  <a:lnTo>
                    <a:pt x="13500" y="4953"/>
                  </a:lnTo>
                  <a:lnTo>
                    <a:pt x="13436" y="5969"/>
                  </a:lnTo>
                  <a:lnTo>
                    <a:pt x="12890" y="4953"/>
                  </a:lnTo>
                  <a:lnTo>
                    <a:pt x="12827" y="5080"/>
                  </a:lnTo>
                  <a:lnTo>
                    <a:pt x="12750" y="5588"/>
                  </a:lnTo>
                  <a:lnTo>
                    <a:pt x="13055" y="5969"/>
                  </a:lnTo>
                  <a:lnTo>
                    <a:pt x="12700" y="6096"/>
                  </a:lnTo>
                  <a:lnTo>
                    <a:pt x="12827" y="6985"/>
                  </a:lnTo>
                  <a:lnTo>
                    <a:pt x="12369" y="6858"/>
                  </a:lnTo>
                  <a:lnTo>
                    <a:pt x="12382" y="6223"/>
                  </a:lnTo>
                  <a:lnTo>
                    <a:pt x="11874" y="6858"/>
                  </a:lnTo>
                  <a:lnTo>
                    <a:pt x="12433" y="6985"/>
                  </a:lnTo>
                  <a:lnTo>
                    <a:pt x="12509" y="7696"/>
                  </a:lnTo>
                  <a:lnTo>
                    <a:pt x="13208" y="8255"/>
                  </a:lnTo>
                  <a:lnTo>
                    <a:pt x="12649" y="8128"/>
                  </a:lnTo>
                  <a:lnTo>
                    <a:pt x="12661" y="8001"/>
                  </a:lnTo>
                  <a:lnTo>
                    <a:pt x="12344" y="8382"/>
                  </a:lnTo>
                  <a:lnTo>
                    <a:pt x="11811" y="7874"/>
                  </a:lnTo>
                  <a:lnTo>
                    <a:pt x="11938" y="8763"/>
                  </a:lnTo>
                  <a:lnTo>
                    <a:pt x="11569" y="8636"/>
                  </a:lnTo>
                  <a:lnTo>
                    <a:pt x="11341" y="8432"/>
                  </a:lnTo>
                  <a:lnTo>
                    <a:pt x="11239" y="8255"/>
                  </a:lnTo>
                  <a:lnTo>
                    <a:pt x="11112" y="8255"/>
                  </a:lnTo>
                  <a:lnTo>
                    <a:pt x="10185" y="8255"/>
                  </a:lnTo>
                  <a:lnTo>
                    <a:pt x="10591" y="9017"/>
                  </a:lnTo>
                  <a:lnTo>
                    <a:pt x="10033" y="8255"/>
                  </a:lnTo>
                  <a:lnTo>
                    <a:pt x="10414" y="9017"/>
                  </a:lnTo>
                  <a:lnTo>
                    <a:pt x="10121" y="8890"/>
                  </a:lnTo>
                  <a:lnTo>
                    <a:pt x="9740" y="8382"/>
                  </a:lnTo>
                  <a:lnTo>
                    <a:pt x="9258" y="8636"/>
                  </a:lnTo>
                  <a:lnTo>
                    <a:pt x="10795" y="9398"/>
                  </a:lnTo>
                  <a:lnTo>
                    <a:pt x="9944" y="9398"/>
                  </a:lnTo>
                  <a:lnTo>
                    <a:pt x="9829" y="9017"/>
                  </a:lnTo>
                  <a:lnTo>
                    <a:pt x="9131" y="9144"/>
                  </a:lnTo>
                  <a:lnTo>
                    <a:pt x="9207" y="10185"/>
                  </a:lnTo>
                  <a:lnTo>
                    <a:pt x="8661" y="10287"/>
                  </a:lnTo>
                  <a:lnTo>
                    <a:pt x="7721" y="9652"/>
                  </a:lnTo>
                  <a:lnTo>
                    <a:pt x="8801" y="9779"/>
                  </a:lnTo>
                  <a:lnTo>
                    <a:pt x="8585" y="9652"/>
                  </a:lnTo>
                  <a:lnTo>
                    <a:pt x="7975" y="9271"/>
                  </a:lnTo>
                  <a:lnTo>
                    <a:pt x="7683" y="9652"/>
                  </a:lnTo>
                  <a:lnTo>
                    <a:pt x="7620" y="10414"/>
                  </a:lnTo>
                  <a:lnTo>
                    <a:pt x="7848" y="11430"/>
                  </a:lnTo>
                  <a:lnTo>
                    <a:pt x="7150" y="11811"/>
                  </a:lnTo>
                  <a:lnTo>
                    <a:pt x="7340" y="11811"/>
                  </a:lnTo>
                  <a:lnTo>
                    <a:pt x="8547" y="12827"/>
                  </a:lnTo>
                  <a:lnTo>
                    <a:pt x="8051" y="12573"/>
                  </a:lnTo>
                  <a:lnTo>
                    <a:pt x="6350" y="11684"/>
                  </a:lnTo>
                  <a:lnTo>
                    <a:pt x="6565" y="12192"/>
                  </a:lnTo>
                  <a:lnTo>
                    <a:pt x="6692" y="12319"/>
                  </a:lnTo>
                  <a:lnTo>
                    <a:pt x="6146" y="11976"/>
                  </a:lnTo>
                  <a:lnTo>
                    <a:pt x="5753" y="12255"/>
                  </a:lnTo>
                  <a:lnTo>
                    <a:pt x="5702" y="12446"/>
                  </a:lnTo>
                  <a:lnTo>
                    <a:pt x="5803" y="12827"/>
                  </a:lnTo>
                  <a:lnTo>
                    <a:pt x="5905" y="14097"/>
                  </a:lnTo>
                  <a:lnTo>
                    <a:pt x="5600" y="13716"/>
                  </a:lnTo>
                  <a:lnTo>
                    <a:pt x="5118" y="13843"/>
                  </a:lnTo>
                  <a:lnTo>
                    <a:pt x="4965" y="14351"/>
                  </a:lnTo>
                  <a:lnTo>
                    <a:pt x="4648" y="14478"/>
                  </a:lnTo>
                  <a:lnTo>
                    <a:pt x="4953" y="14859"/>
                  </a:lnTo>
                  <a:lnTo>
                    <a:pt x="4813" y="14986"/>
                  </a:lnTo>
                  <a:lnTo>
                    <a:pt x="5397" y="15113"/>
                  </a:lnTo>
                  <a:lnTo>
                    <a:pt x="2768" y="14986"/>
                  </a:lnTo>
                  <a:lnTo>
                    <a:pt x="5003" y="16891"/>
                  </a:lnTo>
                  <a:lnTo>
                    <a:pt x="5194" y="17399"/>
                  </a:lnTo>
                  <a:lnTo>
                    <a:pt x="5638" y="17399"/>
                  </a:lnTo>
                  <a:lnTo>
                    <a:pt x="5067" y="16929"/>
                  </a:lnTo>
                  <a:lnTo>
                    <a:pt x="6007" y="17373"/>
                  </a:lnTo>
                  <a:lnTo>
                    <a:pt x="6210" y="17360"/>
                  </a:lnTo>
                  <a:lnTo>
                    <a:pt x="6858" y="17526"/>
                  </a:lnTo>
                  <a:lnTo>
                    <a:pt x="6756" y="17272"/>
                  </a:lnTo>
                  <a:lnTo>
                    <a:pt x="7175" y="17526"/>
                  </a:lnTo>
                  <a:lnTo>
                    <a:pt x="7200" y="17653"/>
                  </a:lnTo>
                  <a:lnTo>
                    <a:pt x="7607" y="17538"/>
                  </a:lnTo>
                  <a:lnTo>
                    <a:pt x="7442" y="17437"/>
                  </a:lnTo>
                  <a:lnTo>
                    <a:pt x="7378" y="17272"/>
                  </a:lnTo>
                  <a:lnTo>
                    <a:pt x="7518" y="16891"/>
                  </a:lnTo>
                  <a:lnTo>
                    <a:pt x="8089" y="17399"/>
                  </a:lnTo>
                  <a:lnTo>
                    <a:pt x="8458" y="17399"/>
                  </a:lnTo>
                  <a:lnTo>
                    <a:pt x="8128" y="17145"/>
                  </a:lnTo>
                  <a:lnTo>
                    <a:pt x="8623" y="17145"/>
                  </a:lnTo>
                  <a:lnTo>
                    <a:pt x="8216" y="16891"/>
                  </a:lnTo>
                  <a:lnTo>
                    <a:pt x="7823" y="16637"/>
                  </a:lnTo>
                  <a:lnTo>
                    <a:pt x="8267" y="16764"/>
                  </a:lnTo>
                  <a:lnTo>
                    <a:pt x="8496" y="16891"/>
                  </a:lnTo>
                  <a:lnTo>
                    <a:pt x="8318" y="16637"/>
                  </a:lnTo>
                  <a:lnTo>
                    <a:pt x="8229" y="16510"/>
                  </a:lnTo>
                  <a:lnTo>
                    <a:pt x="8826" y="16129"/>
                  </a:lnTo>
                  <a:lnTo>
                    <a:pt x="7899" y="15748"/>
                  </a:lnTo>
                  <a:lnTo>
                    <a:pt x="7531" y="15113"/>
                  </a:lnTo>
                  <a:lnTo>
                    <a:pt x="7366" y="14732"/>
                  </a:lnTo>
                  <a:lnTo>
                    <a:pt x="8902" y="14986"/>
                  </a:lnTo>
                  <a:lnTo>
                    <a:pt x="8915" y="14732"/>
                  </a:lnTo>
                  <a:lnTo>
                    <a:pt x="8940" y="14224"/>
                  </a:lnTo>
                  <a:lnTo>
                    <a:pt x="9194" y="14478"/>
                  </a:lnTo>
                  <a:lnTo>
                    <a:pt x="9156" y="14224"/>
                  </a:lnTo>
                  <a:lnTo>
                    <a:pt x="9131" y="14097"/>
                  </a:lnTo>
                  <a:lnTo>
                    <a:pt x="9118" y="13970"/>
                  </a:lnTo>
                  <a:lnTo>
                    <a:pt x="9486" y="13716"/>
                  </a:lnTo>
                  <a:lnTo>
                    <a:pt x="9271" y="13309"/>
                  </a:lnTo>
                  <a:lnTo>
                    <a:pt x="9232" y="12954"/>
                  </a:lnTo>
                  <a:lnTo>
                    <a:pt x="9753" y="13208"/>
                  </a:lnTo>
                  <a:lnTo>
                    <a:pt x="9994" y="13462"/>
                  </a:lnTo>
                  <a:lnTo>
                    <a:pt x="9880" y="13081"/>
                  </a:lnTo>
                  <a:lnTo>
                    <a:pt x="9766" y="12954"/>
                  </a:lnTo>
                  <a:lnTo>
                    <a:pt x="10388" y="12954"/>
                  </a:lnTo>
                  <a:lnTo>
                    <a:pt x="10541" y="13309"/>
                  </a:lnTo>
                  <a:lnTo>
                    <a:pt x="10617" y="13462"/>
                  </a:lnTo>
                  <a:lnTo>
                    <a:pt x="10706" y="13335"/>
                  </a:lnTo>
                  <a:lnTo>
                    <a:pt x="10922" y="13335"/>
                  </a:lnTo>
                  <a:lnTo>
                    <a:pt x="11315" y="13589"/>
                  </a:lnTo>
                  <a:lnTo>
                    <a:pt x="11163" y="13208"/>
                  </a:lnTo>
                  <a:lnTo>
                    <a:pt x="11061" y="12954"/>
                  </a:lnTo>
                  <a:lnTo>
                    <a:pt x="11010" y="12827"/>
                  </a:lnTo>
                  <a:lnTo>
                    <a:pt x="10972" y="12700"/>
                  </a:lnTo>
                  <a:lnTo>
                    <a:pt x="11455" y="13335"/>
                  </a:lnTo>
                  <a:lnTo>
                    <a:pt x="11849" y="13208"/>
                  </a:lnTo>
                  <a:lnTo>
                    <a:pt x="11798" y="12954"/>
                  </a:lnTo>
                  <a:lnTo>
                    <a:pt x="11239" y="12827"/>
                  </a:lnTo>
                  <a:lnTo>
                    <a:pt x="11252" y="12700"/>
                  </a:lnTo>
                  <a:lnTo>
                    <a:pt x="11277" y="12573"/>
                  </a:lnTo>
                  <a:lnTo>
                    <a:pt x="11607" y="12446"/>
                  </a:lnTo>
                  <a:lnTo>
                    <a:pt x="12255" y="13208"/>
                  </a:lnTo>
                  <a:lnTo>
                    <a:pt x="13512" y="13716"/>
                  </a:lnTo>
                  <a:lnTo>
                    <a:pt x="12738" y="12446"/>
                  </a:lnTo>
                  <a:lnTo>
                    <a:pt x="11747" y="10795"/>
                  </a:lnTo>
                  <a:lnTo>
                    <a:pt x="12649" y="11531"/>
                  </a:lnTo>
                  <a:lnTo>
                    <a:pt x="12471" y="11176"/>
                  </a:lnTo>
                  <a:lnTo>
                    <a:pt x="12814" y="11049"/>
                  </a:lnTo>
                  <a:lnTo>
                    <a:pt x="13944" y="12065"/>
                  </a:lnTo>
                  <a:lnTo>
                    <a:pt x="14643" y="12319"/>
                  </a:lnTo>
                  <a:lnTo>
                    <a:pt x="13779" y="11049"/>
                  </a:lnTo>
                  <a:lnTo>
                    <a:pt x="13601" y="10795"/>
                  </a:lnTo>
                  <a:lnTo>
                    <a:pt x="13436" y="10541"/>
                  </a:lnTo>
                  <a:lnTo>
                    <a:pt x="14046" y="10668"/>
                  </a:lnTo>
                  <a:lnTo>
                    <a:pt x="13944" y="10541"/>
                  </a:lnTo>
                  <a:lnTo>
                    <a:pt x="13741" y="10287"/>
                  </a:lnTo>
                  <a:lnTo>
                    <a:pt x="13335" y="9779"/>
                  </a:lnTo>
                  <a:lnTo>
                    <a:pt x="13296" y="9398"/>
                  </a:lnTo>
                  <a:lnTo>
                    <a:pt x="13373" y="9144"/>
                  </a:lnTo>
                  <a:lnTo>
                    <a:pt x="13741" y="9017"/>
                  </a:lnTo>
                  <a:lnTo>
                    <a:pt x="14338" y="10033"/>
                  </a:lnTo>
                  <a:lnTo>
                    <a:pt x="14427" y="10668"/>
                  </a:lnTo>
                  <a:lnTo>
                    <a:pt x="14274" y="10414"/>
                  </a:lnTo>
                  <a:lnTo>
                    <a:pt x="14338" y="10922"/>
                  </a:lnTo>
                  <a:lnTo>
                    <a:pt x="14541" y="11176"/>
                  </a:lnTo>
                  <a:lnTo>
                    <a:pt x="14376" y="10795"/>
                  </a:lnTo>
                  <a:lnTo>
                    <a:pt x="14706" y="11049"/>
                  </a:lnTo>
                  <a:lnTo>
                    <a:pt x="15024" y="10795"/>
                  </a:lnTo>
                  <a:lnTo>
                    <a:pt x="14795" y="10668"/>
                  </a:lnTo>
                  <a:lnTo>
                    <a:pt x="15379" y="10922"/>
                  </a:lnTo>
                  <a:lnTo>
                    <a:pt x="15341" y="10414"/>
                  </a:lnTo>
                  <a:lnTo>
                    <a:pt x="15862" y="10541"/>
                  </a:lnTo>
                  <a:lnTo>
                    <a:pt x="15709" y="10414"/>
                  </a:lnTo>
                  <a:lnTo>
                    <a:pt x="15468" y="10033"/>
                  </a:lnTo>
                  <a:lnTo>
                    <a:pt x="16243" y="10160"/>
                  </a:lnTo>
                  <a:lnTo>
                    <a:pt x="16154" y="10033"/>
                  </a:lnTo>
                  <a:lnTo>
                    <a:pt x="15582" y="9398"/>
                  </a:lnTo>
                  <a:lnTo>
                    <a:pt x="15633" y="9144"/>
                  </a:lnTo>
                  <a:lnTo>
                    <a:pt x="15798" y="9017"/>
                  </a:lnTo>
                  <a:lnTo>
                    <a:pt x="16129" y="9309"/>
                  </a:lnTo>
                  <a:lnTo>
                    <a:pt x="16243" y="10134"/>
                  </a:lnTo>
                  <a:lnTo>
                    <a:pt x="16446" y="9652"/>
                  </a:lnTo>
                  <a:lnTo>
                    <a:pt x="16840" y="9906"/>
                  </a:lnTo>
                  <a:lnTo>
                    <a:pt x="16903" y="10795"/>
                  </a:lnTo>
                  <a:lnTo>
                    <a:pt x="16979" y="10033"/>
                  </a:lnTo>
                  <a:lnTo>
                    <a:pt x="17703" y="10922"/>
                  </a:lnTo>
                  <a:lnTo>
                    <a:pt x="17919" y="11049"/>
                  </a:lnTo>
                  <a:lnTo>
                    <a:pt x="17894" y="11176"/>
                  </a:lnTo>
                  <a:lnTo>
                    <a:pt x="18059" y="11176"/>
                  </a:lnTo>
                  <a:lnTo>
                    <a:pt x="17716" y="10414"/>
                  </a:lnTo>
                  <a:lnTo>
                    <a:pt x="17856" y="10541"/>
                  </a:lnTo>
                  <a:lnTo>
                    <a:pt x="18046" y="10795"/>
                  </a:lnTo>
                  <a:lnTo>
                    <a:pt x="18008" y="10414"/>
                  </a:lnTo>
                  <a:lnTo>
                    <a:pt x="17881" y="10134"/>
                  </a:lnTo>
                  <a:lnTo>
                    <a:pt x="17538" y="9652"/>
                  </a:lnTo>
                  <a:lnTo>
                    <a:pt x="17564" y="9017"/>
                  </a:lnTo>
                  <a:lnTo>
                    <a:pt x="17830" y="9271"/>
                  </a:lnTo>
                  <a:lnTo>
                    <a:pt x="17881" y="8763"/>
                  </a:lnTo>
                  <a:lnTo>
                    <a:pt x="17907" y="8509"/>
                  </a:lnTo>
                  <a:lnTo>
                    <a:pt x="18262" y="9398"/>
                  </a:lnTo>
                  <a:lnTo>
                    <a:pt x="17691" y="9271"/>
                  </a:lnTo>
                  <a:lnTo>
                    <a:pt x="18465" y="10134"/>
                  </a:lnTo>
                  <a:lnTo>
                    <a:pt x="18554" y="10693"/>
                  </a:lnTo>
                  <a:lnTo>
                    <a:pt x="19265" y="11430"/>
                  </a:lnTo>
                  <a:lnTo>
                    <a:pt x="18440" y="9652"/>
                  </a:lnTo>
                  <a:lnTo>
                    <a:pt x="18910" y="9525"/>
                  </a:lnTo>
                  <a:lnTo>
                    <a:pt x="19011" y="10033"/>
                  </a:lnTo>
                  <a:lnTo>
                    <a:pt x="19113" y="10185"/>
                  </a:lnTo>
                  <a:lnTo>
                    <a:pt x="19011" y="9525"/>
                  </a:lnTo>
                  <a:lnTo>
                    <a:pt x="19024" y="9398"/>
                  </a:lnTo>
                  <a:lnTo>
                    <a:pt x="19075" y="9017"/>
                  </a:lnTo>
                  <a:lnTo>
                    <a:pt x="19494" y="9398"/>
                  </a:lnTo>
                  <a:lnTo>
                    <a:pt x="19405" y="9017"/>
                  </a:lnTo>
                  <a:lnTo>
                    <a:pt x="19329" y="8636"/>
                  </a:lnTo>
                  <a:lnTo>
                    <a:pt x="19507" y="8636"/>
                  </a:lnTo>
                  <a:lnTo>
                    <a:pt x="19265" y="8509"/>
                  </a:lnTo>
                  <a:lnTo>
                    <a:pt x="19240" y="8382"/>
                  </a:lnTo>
                  <a:lnTo>
                    <a:pt x="19227" y="8255"/>
                  </a:lnTo>
                  <a:lnTo>
                    <a:pt x="19189" y="8001"/>
                  </a:lnTo>
                  <a:lnTo>
                    <a:pt x="19367" y="8001"/>
                  </a:lnTo>
                  <a:lnTo>
                    <a:pt x="19570" y="7747"/>
                  </a:lnTo>
                  <a:lnTo>
                    <a:pt x="19583" y="7239"/>
                  </a:lnTo>
                  <a:lnTo>
                    <a:pt x="20332" y="9144"/>
                  </a:lnTo>
                  <a:lnTo>
                    <a:pt x="20535" y="8382"/>
                  </a:lnTo>
                  <a:lnTo>
                    <a:pt x="20764" y="8763"/>
                  </a:lnTo>
                  <a:lnTo>
                    <a:pt x="20853" y="9525"/>
                  </a:lnTo>
                  <a:lnTo>
                    <a:pt x="20942" y="9652"/>
                  </a:lnTo>
                  <a:lnTo>
                    <a:pt x="21056" y="9271"/>
                  </a:lnTo>
                  <a:lnTo>
                    <a:pt x="21234" y="8432"/>
                  </a:lnTo>
                  <a:lnTo>
                    <a:pt x="21247" y="8255"/>
                  </a:lnTo>
                  <a:lnTo>
                    <a:pt x="21361" y="7874"/>
                  </a:lnTo>
                  <a:lnTo>
                    <a:pt x="21234" y="7874"/>
                  </a:lnTo>
                  <a:lnTo>
                    <a:pt x="21221" y="7620"/>
                  </a:lnTo>
                  <a:lnTo>
                    <a:pt x="21221" y="7239"/>
                  </a:lnTo>
                  <a:lnTo>
                    <a:pt x="21209" y="6985"/>
                  </a:lnTo>
                  <a:lnTo>
                    <a:pt x="21209" y="6477"/>
                  </a:lnTo>
                  <a:lnTo>
                    <a:pt x="21590" y="7112"/>
                  </a:lnTo>
                  <a:lnTo>
                    <a:pt x="21691" y="7366"/>
                  </a:lnTo>
                  <a:lnTo>
                    <a:pt x="21932" y="8851"/>
                  </a:lnTo>
                  <a:lnTo>
                    <a:pt x="22059" y="9144"/>
                  </a:lnTo>
                  <a:lnTo>
                    <a:pt x="22567" y="9779"/>
                  </a:lnTo>
                  <a:lnTo>
                    <a:pt x="22669" y="7874"/>
                  </a:lnTo>
                  <a:lnTo>
                    <a:pt x="23393" y="8255"/>
                  </a:lnTo>
                  <a:lnTo>
                    <a:pt x="23202" y="8077"/>
                  </a:lnTo>
                  <a:lnTo>
                    <a:pt x="23139" y="7874"/>
                  </a:lnTo>
                  <a:lnTo>
                    <a:pt x="23139" y="7239"/>
                  </a:lnTo>
                  <a:lnTo>
                    <a:pt x="23533" y="7874"/>
                  </a:lnTo>
                  <a:lnTo>
                    <a:pt x="23710" y="7493"/>
                  </a:lnTo>
                  <a:lnTo>
                    <a:pt x="23825" y="8255"/>
                  </a:lnTo>
                  <a:lnTo>
                    <a:pt x="23926" y="8432"/>
                  </a:lnTo>
                  <a:lnTo>
                    <a:pt x="24041" y="8763"/>
                  </a:lnTo>
                  <a:lnTo>
                    <a:pt x="24130" y="9042"/>
                  </a:lnTo>
                  <a:lnTo>
                    <a:pt x="24104" y="8890"/>
                  </a:lnTo>
                  <a:lnTo>
                    <a:pt x="24028" y="8686"/>
                  </a:lnTo>
                  <a:lnTo>
                    <a:pt x="23977" y="8255"/>
                  </a:lnTo>
                  <a:lnTo>
                    <a:pt x="24511" y="8763"/>
                  </a:lnTo>
                  <a:lnTo>
                    <a:pt x="24485" y="8255"/>
                  </a:lnTo>
                  <a:lnTo>
                    <a:pt x="24447" y="7493"/>
                  </a:lnTo>
                  <a:lnTo>
                    <a:pt x="24815" y="8255"/>
                  </a:lnTo>
                  <a:lnTo>
                    <a:pt x="25361" y="8636"/>
                  </a:lnTo>
                  <a:lnTo>
                    <a:pt x="25311" y="7493"/>
                  </a:lnTo>
                  <a:lnTo>
                    <a:pt x="25298" y="7239"/>
                  </a:lnTo>
                  <a:lnTo>
                    <a:pt x="25273" y="6477"/>
                  </a:lnTo>
                  <a:lnTo>
                    <a:pt x="25819" y="6731"/>
                  </a:lnTo>
                  <a:lnTo>
                    <a:pt x="25793" y="7493"/>
                  </a:lnTo>
                  <a:lnTo>
                    <a:pt x="25882" y="7874"/>
                  </a:lnTo>
                  <a:lnTo>
                    <a:pt x="25654" y="8255"/>
                  </a:lnTo>
                  <a:lnTo>
                    <a:pt x="25819" y="8255"/>
                  </a:lnTo>
                  <a:lnTo>
                    <a:pt x="25984" y="8382"/>
                  </a:lnTo>
                  <a:lnTo>
                    <a:pt x="25958" y="7874"/>
                  </a:lnTo>
                  <a:lnTo>
                    <a:pt x="26073" y="8255"/>
                  </a:lnTo>
                  <a:lnTo>
                    <a:pt x="26174" y="7874"/>
                  </a:lnTo>
                  <a:lnTo>
                    <a:pt x="26377" y="7112"/>
                  </a:lnTo>
                  <a:lnTo>
                    <a:pt x="26568" y="7620"/>
                  </a:lnTo>
                  <a:lnTo>
                    <a:pt x="26631" y="7112"/>
                  </a:lnTo>
                  <a:lnTo>
                    <a:pt x="26631" y="6731"/>
                  </a:lnTo>
                  <a:lnTo>
                    <a:pt x="26822" y="6731"/>
                  </a:lnTo>
                  <a:lnTo>
                    <a:pt x="27127" y="6604"/>
                  </a:lnTo>
                  <a:lnTo>
                    <a:pt x="27533" y="7874"/>
                  </a:lnTo>
                  <a:lnTo>
                    <a:pt x="28371" y="5969"/>
                  </a:lnTo>
                  <a:lnTo>
                    <a:pt x="28435" y="5842"/>
                  </a:lnTo>
                  <a:lnTo>
                    <a:pt x="28905" y="7391"/>
                  </a:lnTo>
                  <a:lnTo>
                    <a:pt x="28981" y="7543"/>
                  </a:lnTo>
                  <a:lnTo>
                    <a:pt x="29311" y="7239"/>
                  </a:lnTo>
                  <a:lnTo>
                    <a:pt x="29768" y="6985"/>
                  </a:lnTo>
                  <a:lnTo>
                    <a:pt x="30124" y="6985"/>
                  </a:lnTo>
                  <a:lnTo>
                    <a:pt x="30124" y="7239"/>
                  </a:lnTo>
                  <a:lnTo>
                    <a:pt x="30162" y="7366"/>
                  </a:lnTo>
                  <a:lnTo>
                    <a:pt x="30518" y="7747"/>
                  </a:lnTo>
                  <a:lnTo>
                    <a:pt x="30467" y="6985"/>
                  </a:lnTo>
                  <a:lnTo>
                    <a:pt x="30365" y="5461"/>
                  </a:lnTo>
                  <a:lnTo>
                    <a:pt x="30899" y="6096"/>
                  </a:lnTo>
                  <a:lnTo>
                    <a:pt x="31165" y="7112"/>
                  </a:lnTo>
                  <a:lnTo>
                    <a:pt x="30607" y="6604"/>
                  </a:lnTo>
                  <a:lnTo>
                    <a:pt x="30695" y="6832"/>
                  </a:lnTo>
                  <a:lnTo>
                    <a:pt x="30822" y="9017"/>
                  </a:lnTo>
                  <a:lnTo>
                    <a:pt x="31330" y="7112"/>
                  </a:lnTo>
                  <a:lnTo>
                    <a:pt x="31445" y="6731"/>
                  </a:lnTo>
                  <a:lnTo>
                    <a:pt x="31597" y="7239"/>
                  </a:lnTo>
                  <a:lnTo>
                    <a:pt x="31711" y="8077"/>
                  </a:lnTo>
                  <a:lnTo>
                    <a:pt x="31953" y="8763"/>
                  </a:lnTo>
                  <a:lnTo>
                    <a:pt x="32397" y="7239"/>
                  </a:lnTo>
                  <a:lnTo>
                    <a:pt x="32842" y="7493"/>
                  </a:lnTo>
                  <a:lnTo>
                    <a:pt x="32842" y="7747"/>
                  </a:lnTo>
                  <a:lnTo>
                    <a:pt x="33007" y="7239"/>
                  </a:lnTo>
                  <a:lnTo>
                    <a:pt x="33185" y="6731"/>
                  </a:lnTo>
                  <a:lnTo>
                    <a:pt x="34112" y="6286"/>
                  </a:lnTo>
                  <a:lnTo>
                    <a:pt x="34086" y="6096"/>
                  </a:lnTo>
                  <a:lnTo>
                    <a:pt x="34493" y="5842"/>
                  </a:lnTo>
                  <a:lnTo>
                    <a:pt x="34569" y="6223"/>
                  </a:lnTo>
                  <a:lnTo>
                    <a:pt x="34696" y="6477"/>
                  </a:lnTo>
                  <a:lnTo>
                    <a:pt x="34874" y="7620"/>
                  </a:lnTo>
                  <a:lnTo>
                    <a:pt x="34493" y="7620"/>
                  </a:lnTo>
                  <a:lnTo>
                    <a:pt x="34645" y="8763"/>
                  </a:lnTo>
                  <a:lnTo>
                    <a:pt x="34975" y="7620"/>
                  </a:lnTo>
                  <a:lnTo>
                    <a:pt x="35128" y="8255"/>
                  </a:lnTo>
                  <a:lnTo>
                    <a:pt x="35712" y="8128"/>
                  </a:lnTo>
                  <a:lnTo>
                    <a:pt x="35775" y="6985"/>
                  </a:lnTo>
                  <a:lnTo>
                    <a:pt x="36398" y="6985"/>
                  </a:lnTo>
                  <a:lnTo>
                    <a:pt x="36499" y="6223"/>
                  </a:lnTo>
                  <a:lnTo>
                    <a:pt x="36626" y="5842"/>
                  </a:lnTo>
                  <a:lnTo>
                    <a:pt x="36753" y="5461"/>
                  </a:lnTo>
                  <a:lnTo>
                    <a:pt x="36601" y="7366"/>
                  </a:lnTo>
                  <a:lnTo>
                    <a:pt x="36982" y="6477"/>
                  </a:lnTo>
                  <a:lnTo>
                    <a:pt x="37033" y="7747"/>
                  </a:lnTo>
                  <a:lnTo>
                    <a:pt x="37274" y="7366"/>
                  </a:lnTo>
                  <a:lnTo>
                    <a:pt x="37909" y="6578"/>
                  </a:lnTo>
                  <a:lnTo>
                    <a:pt x="38087" y="6477"/>
                  </a:lnTo>
                  <a:lnTo>
                    <a:pt x="38303" y="6350"/>
                  </a:lnTo>
                  <a:lnTo>
                    <a:pt x="38150" y="6832"/>
                  </a:lnTo>
                  <a:lnTo>
                    <a:pt x="38531" y="6350"/>
                  </a:lnTo>
                  <a:lnTo>
                    <a:pt x="38976" y="6477"/>
                  </a:lnTo>
                  <a:lnTo>
                    <a:pt x="38811" y="8763"/>
                  </a:lnTo>
                  <a:lnTo>
                    <a:pt x="40132" y="7112"/>
                  </a:lnTo>
                  <a:lnTo>
                    <a:pt x="40411" y="8890"/>
                  </a:lnTo>
                  <a:lnTo>
                    <a:pt x="41224" y="8001"/>
                  </a:lnTo>
                  <a:lnTo>
                    <a:pt x="41998" y="9271"/>
                  </a:lnTo>
                  <a:lnTo>
                    <a:pt x="42938" y="9144"/>
                  </a:lnTo>
                  <a:lnTo>
                    <a:pt x="42735" y="8001"/>
                  </a:lnTo>
                  <a:lnTo>
                    <a:pt x="42633" y="7366"/>
                  </a:lnTo>
                  <a:lnTo>
                    <a:pt x="43218" y="9144"/>
                  </a:lnTo>
                  <a:lnTo>
                    <a:pt x="43205" y="8775"/>
                  </a:lnTo>
                  <a:lnTo>
                    <a:pt x="43434" y="9067"/>
                  </a:lnTo>
                  <a:lnTo>
                    <a:pt x="43192" y="8483"/>
                  </a:lnTo>
                  <a:lnTo>
                    <a:pt x="43192" y="8280"/>
                  </a:lnTo>
                  <a:lnTo>
                    <a:pt x="43942" y="8077"/>
                  </a:lnTo>
                  <a:lnTo>
                    <a:pt x="43624" y="7505"/>
                  </a:lnTo>
                  <a:lnTo>
                    <a:pt x="44069" y="8255"/>
                  </a:lnTo>
                  <a:lnTo>
                    <a:pt x="44170" y="8509"/>
                  </a:lnTo>
                  <a:lnTo>
                    <a:pt x="44297" y="9017"/>
                  </a:lnTo>
                  <a:lnTo>
                    <a:pt x="43929" y="8763"/>
                  </a:lnTo>
                  <a:lnTo>
                    <a:pt x="43942" y="9271"/>
                  </a:lnTo>
                  <a:lnTo>
                    <a:pt x="44424" y="9398"/>
                  </a:lnTo>
                  <a:lnTo>
                    <a:pt x="44310" y="9652"/>
                  </a:lnTo>
                  <a:lnTo>
                    <a:pt x="44208" y="10160"/>
                  </a:lnTo>
                  <a:lnTo>
                    <a:pt x="44450" y="10541"/>
                  </a:lnTo>
                  <a:lnTo>
                    <a:pt x="44551" y="9652"/>
                  </a:lnTo>
                  <a:lnTo>
                    <a:pt x="44627" y="9525"/>
                  </a:lnTo>
                  <a:lnTo>
                    <a:pt x="44894" y="9779"/>
                  </a:lnTo>
                  <a:lnTo>
                    <a:pt x="44767" y="9525"/>
                  </a:lnTo>
                  <a:lnTo>
                    <a:pt x="44513" y="9017"/>
                  </a:lnTo>
                  <a:lnTo>
                    <a:pt x="45186" y="8001"/>
                  </a:lnTo>
                  <a:lnTo>
                    <a:pt x="45085" y="10541"/>
                  </a:lnTo>
                  <a:lnTo>
                    <a:pt x="45770" y="9525"/>
                  </a:lnTo>
                  <a:lnTo>
                    <a:pt x="45554" y="10160"/>
                  </a:lnTo>
                  <a:lnTo>
                    <a:pt x="45897" y="9779"/>
                  </a:lnTo>
                  <a:lnTo>
                    <a:pt x="46824" y="10160"/>
                  </a:lnTo>
                  <a:lnTo>
                    <a:pt x="46901" y="9779"/>
                  </a:lnTo>
                  <a:lnTo>
                    <a:pt x="46951" y="9525"/>
                  </a:lnTo>
                  <a:lnTo>
                    <a:pt x="47155" y="8636"/>
                  </a:lnTo>
                  <a:lnTo>
                    <a:pt x="47294" y="9398"/>
                  </a:lnTo>
                  <a:lnTo>
                    <a:pt x="47142" y="9525"/>
                  </a:lnTo>
                  <a:lnTo>
                    <a:pt x="47980" y="9779"/>
                  </a:lnTo>
                  <a:lnTo>
                    <a:pt x="48564" y="8636"/>
                  </a:lnTo>
                  <a:lnTo>
                    <a:pt x="48882" y="8001"/>
                  </a:lnTo>
                  <a:lnTo>
                    <a:pt x="48958" y="7874"/>
                  </a:lnTo>
                  <a:lnTo>
                    <a:pt x="49415" y="8509"/>
                  </a:lnTo>
                  <a:lnTo>
                    <a:pt x="49542" y="9271"/>
                  </a:lnTo>
                  <a:lnTo>
                    <a:pt x="49796" y="8382"/>
                  </a:lnTo>
                  <a:lnTo>
                    <a:pt x="49898" y="8636"/>
                  </a:lnTo>
                  <a:lnTo>
                    <a:pt x="50012" y="9398"/>
                  </a:lnTo>
                  <a:lnTo>
                    <a:pt x="50406" y="8509"/>
                  </a:lnTo>
                  <a:lnTo>
                    <a:pt x="50482" y="9309"/>
                  </a:lnTo>
                  <a:lnTo>
                    <a:pt x="51257" y="9906"/>
                  </a:lnTo>
                  <a:lnTo>
                    <a:pt x="51536" y="8509"/>
                  </a:lnTo>
                  <a:lnTo>
                    <a:pt x="51562" y="8382"/>
                  </a:lnTo>
                  <a:lnTo>
                    <a:pt x="51650" y="8001"/>
                  </a:lnTo>
                  <a:lnTo>
                    <a:pt x="51968" y="7874"/>
                  </a:lnTo>
                  <a:lnTo>
                    <a:pt x="52298" y="7747"/>
                  </a:lnTo>
                  <a:lnTo>
                    <a:pt x="52336" y="9017"/>
                  </a:lnTo>
                  <a:lnTo>
                    <a:pt x="53276" y="9652"/>
                  </a:lnTo>
                  <a:lnTo>
                    <a:pt x="53276" y="9906"/>
                  </a:lnTo>
                  <a:lnTo>
                    <a:pt x="54203" y="10033"/>
                  </a:lnTo>
                  <a:lnTo>
                    <a:pt x="54813" y="8763"/>
                  </a:lnTo>
                  <a:lnTo>
                    <a:pt x="55651" y="8128"/>
                  </a:lnTo>
                  <a:lnTo>
                    <a:pt x="56222" y="9652"/>
                  </a:lnTo>
                  <a:lnTo>
                    <a:pt x="57467" y="8763"/>
                  </a:lnTo>
                  <a:lnTo>
                    <a:pt x="58331" y="9525"/>
                  </a:lnTo>
                  <a:lnTo>
                    <a:pt x="58204" y="9309"/>
                  </a:lnTo>
                  <a:lnTo>
                    <a:pt x="58267" y="8763"/>
                  </a:lnTo>
                  <a:lnTo>
                    <a:pt x="58394" y="8445"/>
                  </a:lnTo>
                  <a:lnTo>
                    <a:pt x="58674" y="8636"/>
                  </a:lnTo>
                  <a:lnTo>
                    <a:pt x="58737" y="8382"/>
                  </a:lnTo>
                  <a:lnTo>
                    <a:pt x="58801" y="8128"/>
                  </a:lnTo>
                  <a:lnTo>
                    <a:pt x="58902" y="7747"/>
                  </a:lnTo>
                  <a:lnTo>
                    <a:pt x="59004" y="7366"/>
                  </a:lnTo>
                  <a:lnTo>
                    <a:pt x="59004" y="8636"/>
                  </a:lnTo>
                  <a:lnTo>
                    <a:pt x="58978" y="9017"/>
                  </a:lnTo>
                  <a:lnTo>
                    <a:pt x="59105" y="9906"/>
                  </a:lnTo>
                  <a:lnTo>
                    <a:pt x="59512" y="9525"/>
                  </a:lnTo>
                  <a:lnTo>
                    <a:pt x="59817" y="9525"/>
                  </a:lnTo>
                  <a:lnTo>
                    <a:pt x="59842" y="7874"/>
                  </a:lnTo>
                  <a:lnTo>
                    <a:pt x="60274" y="9080"/>
                  </a:lnTo>
                  <a:lnTo>
                    <a:pt x="60096" y="9398"/>
                  </a:lnTo>
                  <a:lnTo>
                    <a:pt x="60312" y="9194"/>
                  </a:lnTo>
                  <a:lnTo>
                    <a:pt x="60718" y="10287"/>
                  </a:lnTo>
                  <a:lnTo>
                    <a:pt x="61645" y="7874"/>
                  </a:lnTo>
                  <a:lnTo>
                    <a:pt x="61849" y="7366"/>
                  </a:lnTo>
                  <a:lnTo>
                    <a:pt x="61950" y="7112"/>
                  </a:lnTo>
                  <a:lnTo>
                    <a:pt x="62001" y="6985"/>
                  </a:lnTo>
                  <a:lnTo>
                    <a:pt x="62496" y="9144"/>
                  </a:lnTo>
                  <a:lnTo>
                    <a:pt x="62687" y="8763"/>
                  </a:lnTo>
                  <a:lnTo>
                    <a:pt x="62928" y="8763"/>
                  </a:lnTo>
                  <a:lnTo>
                    <a:pt x="63131" y="8255"/>
                  </a:lnTo>
                  <a:lnTo>
                    <a:pt x="63233" y="9194"/>
                  </a:lnTo>
                  <a:lnTo>
                    <a:pt x="63969" y="9525"/>
                  </a:lnTo>
                  <a:lnTo>
                    <a:pt x="64643" y="9271"/>
                  </a:lnTo>
                  <a:lnTo>
                    <a:pt x="64516" y="9906"/>
                  </a:lnTo>
                  <a:lnTo>
                    <a:pt x="64884" y="9906"/>
                  </a:lnTo>
                  <a:lnTo>
                    <a:pt x="64897" y="9271"/>
                  </a:lnTo>
                  <a:lnTo>
                    <a:pt x="64935" y="8255"/>
                  </a:lnTo>
                  <a:lnTo>
                    <a:pt x="64973" y="7366"/>
                  </a:lnTo>
                  <a:lnTo>
                    <a:pt x="65328" y="7366"/>
                  </a:lnTo>
                  <a:lnTo>
                    <a:pt x="65443" y="8636"/>
                  </a:lnTo>
                  <a:lnTo>
                    <a:pt x="66116" y="8636"/>
                  </a:lnTo>
                  <a:lnTo>
                    <a:pt x="66802" y="9779"/>
                  </a:lnTo>
                  <a:lnTo>
                    <a:pt x="67462" y="8636"/>
                  </a:lnTo>
                  <a:lnTo>
                    <a:pt x="67424" y="9144"/>
                  </a:lnTo>
                  <a:lnTo>
                    <a:pt x="67640" y="9271"/>
                  </a:lnTo>
                  <a:lnTo>
                    <a:pt x="68529" y="10033"/>
                  </a:lnTo>
                  <a:lnTo>
                    <a:pt x="68427" y="9398"/>
                  </a:lnTo>
                  <a:lnTo>
                    <a:pt x="68427" y="8255"/>
                  </a:lnTo>
                  <a:lnTo>
                    <a:pt x="68478" y="9309"/>
                  </a:lnTo>
                  <a:lnTo>
                    <a:pt x="69202" y="8255"/>
                  </a:lnTo>
                  <a:lnTo>
                    <a:pt x="69481" y="7874"/>
                  </a:lnTo>
                  <a:lnTo>
                    <a:pt x="69418" y="8763"/>
                  </a:lnTo>
                  <a:lnTo>
                    <a:pt x="69659" y="7874"/>
                  </a:lnTo>
                  <a:lnTo>
                    <a:pt x="69748" y="7366"/>
                  </a:lnTo>
                  <a:lnTo>
                    <a:pt x="70180" y="7112"/>
                  </a:lnTo>
                  <a:lnTo>
                    <a:pt x="70281" y="7239"/>
                  </a:lnTo>
                  <a:lnTo>
                    <a:pt x="70370" y="7874"/>
                  </a:lnTo>
                  <a:lnTo>
                    <a:pt x="70459" y="8001"/>
                  </a:lnTo>
                  <a:lnTo>
                    <a:pt x="70421" y="7112"/>
                  </a:lnTo>
                  <a:lnTo>
                    <a:pt x="70408" y="6985"/>
                  </a:lnTo>
                  <a:lnTo>
                    <a:pt x="70408" y="6731"/>
                  </a:lnTo>
                  <a:lnTo>
                    <a:pt x="70700" y="7112"/>
                  </a:lnTo>
                  <a:lnTo>
                    <a:pt x="70764" y="7366"/>
                  </a:lnTo>
                  <a:lnTo>
                    <a:pt x="70650" y="7747"/>
                  </a:lnTo>
                  <a:lnTo>
                    <a:pt x="70993" y="7747"/>
                  </a:lnTo>
                  <a:lnTo>
                    <a:pt x="71081" y="7112"/>
                  </a:lnTo>
                  <a:lnTo>
                    <a:pt x="71183" y="6832"/>
                  </a:lnTo>
                  <a:lnTo>
                    <a:pt x="71450" y="6477"/>
                  </a:lnTo>
                  <a:lnTo>
                    <a:pt x="71615" y="6832"/>
                  </a:lnTo>
                  <a:lnTo>
                    <a:pt x="71742" y="7366"/>
                  </a:lnTo>
                  <a:lnTo>
                    <a:pt x="71958" y="6731"/>
                  </a:lnTo>
                  <a:lnTo>
                    <a:pt x="71970" y="7747"/>
                  </a:lnTo>
                  <a:lnTo>
                    <a:pt x="72097" y="8128"/>
                  </a:lnTo>
                  <a:lnTo>
                    <a:pt x="72161" y="7975"/>
                  </a:lnTo>
                  <a:lnTo>
                    <a:pt x="72034" y="8851"/>
                  </a:lnTo>
                  <a:lnTo>
                    <a:pt x="71907" y="9182"/>
                  </a:lnTo>
                  <a:lnTo>
                    <a:pt x="72555" y="8077"/>
                  </a:lnTo>
                  <a:lnTo>
                    <a:pt x="72351" y="7874"/>
                  </a:lnTo>
                  <a:lnTo>
                    <a:pt x="72199" y="7874"/>
                  </a:lnTo>
                  <a:lnTo>
                    <a:pt x="72263" y="7747"/>
                  </a:lnTo>
                  <a:lnTo>
                    <a:pt x="72694" y="6731"/>
                  </a:lnTo>
                  <a:lnTo>
                    <a:pt x="72758" y="6604"/>
                  </a:lnTo>
                  <a:lnTo>
                    <a:pt x="72694" y="7620"/>
                  </a:lnTo>
                  <a:lnTo>
                    <a:pt x="72694" y="8763"/>
                  </a:lnTo>
                  <a:lnTo>
                    <a:pt x="72402" y="9144"/>
                  </a:lnTo>
                  <a:lnTo>
                    <a:pt x="72618" y="8763"/>
                  </a:lnTo>
                  <a:lnTo>
                    <a:pt x="72694" y="7620"/>
                  </a:lnTo>
                  <a:lnTo>
                    <a:pt x="72580" y="8001"/>
                  </a:lnTo>
                  <a:lnTo>
                    <a:pt x="72580" y="8509"/>
                  </a:lnTo>
                  <a:lnTo>
                    <a:pt x="72453" y="8763"/>
                  </a:lnTo>
                  <a:lnTo>
                    <a:pt x="72605" y="8509"/>
                  </a:lnTo>
                  <a:lnTo>
                    <a:pt x="72580" y="8763"/>
                  </a:lnTo>
                  <a:lnTo>
                    <a:pt x="72351" y="9144"/>
                  </a:lnTo>
                  <a:lnTo>
                    <a:pt x="72199" y="9398"/>
                  </a:lnTo>
                  <a:lnTo>
                    <a:pt x="72453" y="9144"/>
                  </a:lnTo>
                  <a:lnTo>
                    <a:pt x="72783" y="8763"/>
                  </a:lnTo>
                  <a:lnTo>
                    <a:pt x="72885" y="8636"/>
                  </a:lnTo>
                  <a:lnTo>
                    <a:pt x="72986" y="8509"/>
                  </a:lnTo>
                  <a:lnTo>
                    <a:pt x="73088" y="8382"/>
                  </a:lnTo>
                  <a:lnTo>
                    <a:pt x="73113" y="8509"/>
                  </a:lnTo>
                  <a:lnTo>
                    <a:pt x="73177" y="8382"/>
                  </a:lnTo>
                  <a:lnTo>
                    <a:pt x="73380" y="8001"/>
                  </a:lnTo>
                  <a:lnTo>
                    <a:pt x="73240" y="8001"/>
                  </a:lnTo>
                  <a:lnTo>
                    <a:pt x="73304" y="7874"/>
                  </a:lnTo>
                  <a:lnTo>
                    <a:pt x="73037" y="8001"/>
                  </a:lnTo>
                  <a:lnTo>
                    <a:pt x="73355" y="7493"/>
                  </a:lnTo>
                  <a:lnTo>
                    <a:pt x="73710" y="7239"/>
                  </a:lnTo>
                  <a:lnTo>
                    <a:pt x="73507" y="7620"/>
                  </a:lnTo>
                  <a:lnTo>
                    <a:pt x="73825" y="7239"/>
                  </a:lnTo>
                  <a:lnTo>
                    <a:pt x="74422" y="6604"/>
                  </a:lnTo>
                  <a:lnTo>
                    <a:pt x="74549" y="6477"/>
                  </a:lnTo>
                  <a:lnTo>
                    <a:pt x="74676" y="6350"/>
                  </a:lnTo>
                  <a:lnTo>
                    <a:pt x="73660" y="8128"/>
                  </a:lnTo>
                  <a:lnTo>
                    <a:pt x="72999" y="8890"/>
                  </a:lnTo>
                  <a:lnTo>
                    <a:pt x="73291" y="8636"/>
                  </a:lnTo>
                  <a:lnTo>
                    <a:pt x="73825" y="8636"/>
                  </a:lnTo>
                  <a:lnTo>
                    <a:pt x="75018" y="7874"/>
                  </a:lnTo>
                  <a:lnTo>
                    <a:pt x="75234" y="7874"/>
                  </a:lnTo>
                  <a:lnTo>
                    <a:pt x="74282" y="8534"/>
                  </a:lnTo>
                  <a:lnTo>
                    <a:pt x="74117" y="9017"/>
                  </a:lnTo>
                  <a:lnTo>
                    <a:pt x="74206" y="8890"/>
                  </a:lnTo>
                  <a:lnTo>
                    <a:pt x="74396" y="8890"/>
                  </a:lnTo>
                  <a:lnTo>
                    <a:pt x="75234" y="8509"/>
                  </a:lnTo>
                  <a:lnTo>
                    <a:pt x="74739" y="9017"/>
                  </a:lnTo>
                  <a:lnTo>
                    <a:pt x="74320" y="8915"/>
                  </a:lnTo>
                  <a:lnTo>
                    <a:pt x="74307" y="9182"/>
                  </a:lnTo>
                  <a:lnTo>
                    <a:pt x="74053" y="9271"/>
                  </a:lnTo>
                  <a:lnTo>
                    <a:pt x="73164" y="9906"/>
                  </a:lnTo>
                  <a:lnTo>
                    <a:pt x="73875" y="9652"/>
                  </a:lnTo>
                  <a:lnTo>
                    <a:pt x="74549" y="9906"/>
                  </a:lnTo>
                  <a:lnTo>
                    <a:pt x="75222" y="10033"/>
                  </a:lnTo>
                  <a:lnTo>
                    <a:pt x="75831" y="10541"/>
                  </a:lnTo>
                  <a:lnTo>
                    <a:pt x="75069" y="11049"/>
                  </a:lnTo>
                  <a:lnTo>
                    <a:pt x="74142" y="12573"/>
                  </a:lnTo>
                  <a:lnTo>
                    <a:pt x="76047" y="13843"/>
                  </a:lnTo>
                  <a:lnTo>
                    <a:pt x="76123" y="14097"/>
                  </a:lnTo>
                  <a:lnTo>
                    <a:pt x="74790" y="15494"/>
                  </a:lnTo>
                  <a:lnTo>
                    <a:pt x="74510" y="16002"/>
                  </a:lnTo>
                  <a:lnTo>
                    <a:pt x="75234" y="16002"/>
                  </a:lnTo>
                  <a:lnTo>
                    <a:pt x="75819" y="16129"/>
                  </a:lnTo>
                  <a:lnTo>
                    <a:pt x="74891" y="16256"/>
                  </a:lnTo>
                  <a:lnTo>
                    <a:pt x="76022" y="16637"/>
                  </a:lnTo>
                  <a:lnTo>
                    <a:pt x="76873" y="17018"/>
                  </a:lnTo>
                  <a:lnTo>
                    <a:pt x="73914" y="18034"/>
                  </a:lnTo>
                  <a:lnTo>
                    <a:pt x="75514" y="18542"/>
                  </a:lnTo>
                  <a:lnTo>
                    <a:pt x="76111" y="18288"/>
                  </a:lnTo>
                  <a:lnTo>
                    <a:pt x="76073" y="18694"/>
                  </a:lnTo>
                  <a:lnTo>
                    <a:pt x="76631" y="19050"/>
                  </a:lnTo>
                  <a:lnTo>
                    <a:pt x="75907" y="19177"/>
                  </a:lnTo>
                  <a:lnTo>
                    <a:pt x="76568" y="19177"/>
                  </a:lnTo>
                  <a:lnTo>
                    <a:pt x="76263" y="19304"/>
                  </a:lnTo>
                  <a:lnTo>
                    <a:pt x="75793" y="19431"/>
                  </a:lnTo>
                  <a:lnTo>
                    <a:pt x="76746" y="19939"/>
                  </a:lnTo>
                  <a:lnTo>
                    <a:pt x="76517" y="20574"/>
                  </a:lnTo>
                  <a:lnTo>
                    <a:pt x="74828" y="20193"/>
                  </a:lnTo>
                  <a:lnTo>
                    <a:pt x="74930" y="21082"/>
                  </a:lnTo>
                  <a:lnTo>
                    <a:pt x="75184" y="21336"/>
                  </a:lnTo>
                  <a:lnTo>
                    <a:pt x="76504" y="21590"/>
                  </a:lnTo>
                  <a:lnTo>
                    <a:pt x="76784" y="21336"/>
                  </a:lnTo>
                  <a:lnTo>
                    <a:pt x="76898" y="21082"/>
                  </a:lnTo>
                  <a:lnTo>
                    <a:pt x="77012" y="20955"/>
                  </a:lnTo>
                  <a:lnTo>
                    <a:pt x="77482" y="20828"/>
                  </a:lnTo>
                  <a:lnTo>
                    <a:pt x="77673" y="20993"/>
                  </a:lnTo>
                  <a:lnTo>
                    <a:pt x="77304" y="21082"/>
                  </a:lnTo>
                  <a:lnTo>
                    <a:pt x="77711" y="21031"/>
                  </a:lnTo>
                  <a:lnTo>
                    <a:pt x="78714" y="20828"/>
                  </a:lnTo>
                  <a:lnTo>
                    <a:pt x="79184" y="20701"/>
                  </a:lnTo>
                  <a:lnTo>
                    <a:pt x="79908" y="20574"/>
                  </a:lnTo>
                  <a:lnTo>
                    <a:pt x="80645" y="20447"/>
                  </a:lnTo>
                  <a:lnTo>
                    <a:pt x="81483" y="19685"/>
                  </a:lnTo>
                  <a:lnTo>
                    <a:pt x="80543" y="19558"/>
                  </a:lnTo>
                  <a:lnTo>
                    <a:pt x="81191" y="19304"/>
                  </a:lnTo>
                  <a:lnTo>
                    <a:pt x="80886" y="19304"/>
                  </a:lnTo>
                  <a:lnTo>
                    <a:pt x="81241" y="19177"/>
                  </a:lnTo>
                  <a:lnTo>
                    <a:pt x="81483" y="19050"/>
                  </a:lnTo>
                  <a:lnTo>
                    <a:pt x="81610" y="18923"/>
                  </a:lnTo>
                  <a:lnTo>
                    <a:pt x="80467" y="18821"/>
                  </a:lnTo>
                  <a:lnTo>
                    <a:pt x="79908" y="18669"/>
                  </a:lnTo>
                  <a:lnTo>
                    <a:pt x="80492" y="18288"/>
                  </a:lnTo>
                  <a:lnTo>
                    <a:pt x="81038" y="18288"/>
                  </a:lnTo>
                  <a:lnTo>
                    <a:pt x="80441" y="18161"/>
                  </a:lnTo>
                  <a:lnTo>
                    <a:pt x="80772" y="18046"/>
                  </a:lnTo>
                  <a:lnTo>
                    <a:pt x="80937" y="17653"/>
                  </a:lnTo>
                  <a:lnTo>
                    <a:pt x="80162" y="17653"/>
                  </a:lnTo>
                  <a:lnTo>
                    <a:pt x="80822" y="17437"/>
                  </a:lnTo>
                  <a:lnTo>
                    <a:pt x="79857" y="17018"/>
                  </a:lnTo>
                  <a:lnTo>
                    <a:pt x="81203" y="16891"/>
                  </a:lnTo>
                  <a:lnTo>
                    <a:pt x="80860" y="16891"/>
                  </a:lnTo>
                  <a:lnTo>
                    <a:pt x="80098" y="16637"/>
                  </a:lnTo>
                  <a:lnTo>
                    <a:pt x="80010" y="16510"/>
                  </a:lnTo>
                  <a:lnTo>
                    <a:pt x="81661" y="16637"/>
                  </a:lnTo>
                  <a:lnTo>
                    <a:pt x="81381" y="16510"/>
                  </a:lnTo>
                  <a:lnTo>
                    <a:pt x="80010" y="15875"/>
                  </a:lnTo>
                  <a:lnTo>
                    <a:pt x="81749" y="15621"/>
                  </a:lnTo>
                  <a:lnTo>
                    <a:pt x="80276" y="15621"/>
                  </a:lnTo>
                  <a:lnTo>
                    <a:pt x="80987" y="14859"/>
                  </a:lnTo>
                  <a:lnTo>
                    <a:pt x="80137" y="14478"/>
                  </a:lnTo>
                  <a:lnTo>
                    <a:pt x="80429" y="14579"/>
                  </a:lnTo>
                  <a:lnTo>
                    <a:pt x="80518" y="14351"/>
                  </a:lnTo>
                  <a:lnTo>
                    <a:pt x="80949" y="14224"/>
                  </a:lnTo>
                  <a:lnTo>
                    <a:pt x="81216" y="14097"/>
                  </a:lnTo>
                  <a:lnTo>
                    <a:pt x="80010" y="14097"/>
                  </a:lnTo>
                  <a:lnTo>
                    <a:pt x="79692" y="13716"/>
                  </a:lnTo>
                  <a:lnTo>
                    <a:pt x="78943" y="13589"/>
                  </a:lnTo>
                  <a:lnTo>
                    <a:pt x="80073" y="13208"/>
                  </a:lnTo>
                  <a:lnTo>
                    <a:pt x="80365" y="13716"/>
                  </a:lnTo>
                  <a:lnTo>
                    <a:pt x="80911" y="13589"/>
                  </a:lnTo>
                  <a:lnTo>
                    <a:pt x="81470" y="13462"/>
                  </a:lnTo>
                  <a:lnTo>
                    <a:pt x="80492" y="13589"/>
                  </a:lnTo>
                  <a:lnTo>
                    <a:pt x="80454" y="13081"/>
                  </a:lnTo>
                  <a:lnTo>
                    <a:pt x="79654" y="13208"/>
                  </a:lnTo>
                  <a:lnTo>
                    <a:pt x="80340" y="12954"/>
                  </a:lnTo>
                  <a:lnTo>
                    <a:pt x="79984" y="12954"/>
                  </a:lnTo>
                  <a:lnTo>
                    <a:pt x="80962" y="12827"/>
                  </a:lnTo>
                  <a:lnTo>
                    <a:pt x="79463" y="12827"/>
                  </a:lnTo>
                  <a:lnTo>
                    <a:pt x="80695" y="12573"/>
                  </a:lnTo>
                  <a:lnTo>
                    <a:pt x="79756" y="12446"/>
                  </a:lnTo>
                  <a:lnTo>
                    <a:pt x="80467" y="12065"/>
                  </a:lnTo>
                  <a:lnTo>
                    <a:pt x="81153" y="12192"/>
                  </a:lnTo>
                  <a:lnTo>
                    <a:pt x="80911" y="12065"/>
                  </a:lnTo>
                  <a:lnTo>
                    <a:pt x="80670" y="11938"/>
                  </a:lnTo>
                  <a:lnTo>
                    <a:pt x="80848" y="11836"/>
                  </a:lnTo>
                  <a:lnTo>
                    <a:pt x="80556" y="11938"/>
                  </a:lnTo>
                  <a:lnTo>
                    <a:pt x="79908" y="11811"/>
                  </a:lnTo>
                  <a:lnTo>
                    <a:pt x="79552" y="11430"/>
                  </a:lnTo>
                  <a:lnTo>
                    <a:pt x="80721" y="11557"/>
                  </a:lnTo>
                  <a:lnTo>
                    <a:pt x="81292" y="11430"/>
                  </a:lnTo>
                  <a:lnTo>
                    <a:pt x="80975" y="11176"/>
                  </a:lnTo>
                  <a:lnTo>
                    <a:pt x="79921" y="10922"/>
                  </a:lnTo>
                  <a:lnTo>
                    <a:pt x="79959" y="10795"/>
                  </a:lnTo>
                  <a:lnTo>
                    <a:pt x="80137" y="10668"/>
                  </a:lnTo>
                  <a:lnTo>
                    <a:pt x="80441" y="10668"/>
                  </a:lnTo>
                  <a:lnTo>
                    <a:pt x="79984" y="10541"/>
                  </a:lnTo>
                  <a:lnTo>
                    <a:pt x="79819" y="9652"/>
                  </a:lnTo>
                  <a:lnTo>
                    <a:pt x="79781" y="9398"/>
                  </a:lnTo>
                  <a:lnTo>
                    <a:pt x="79197" y="9271"/>
                  </a:lnTo>
                  <a:lnTo>
                    <a:pt x="78346" y="9398"/>
                  </a:lnTo>
                  <a:lnTo>
                    <a:pt x="77927" y="9398"/>
                  </a:lnTo>
                  <a:lnTo>
                    <a:pt x="77901" y="9144"/>
                  </a:lnTo>
                  <a:lnTo>
                    <a:pt x="77203" y="9144"/>
                  </a:lnTo>
                  <a:lnTo>
                    <a:pt x="77571" y="9017"/>
                  </a:lnTo>
                  <a:lnTo>
                    <a:pt x="77939" y="8890"/>
                  </a:lnTo>
                  <a:lnTo>
                    <a:pt x="77914" y="9017"/>
                  </a:lnTo>
                  <a:lnTo>
                    <a:pt x="78460" y="9017"/>
                  </a:lnTo>
                  <a:lnTo>
                    <a:pt x="78117" y="8890"/>
                  </a:lnTo>
                  <a:lnTo>
                    <a:pt x="78917" y="8509"/>
                  </a:lnTo>
                  <a:lnTo>
                    <a:pt x="78765" y="8445"/>
                  </a:lnTo>
                  <a:lnTo>
                    <a:pt x="78625" y="8382"/>
                  </a:lnTo>
                  <a:lnTo>
                    <a:pt x="78041" y="8128"/>
                  </a:lnTo>
                  <a:lnTo>
                    <a:pt x="78219" y="7874"/>
                  </a:lnTo>
                  <a:lnTo>
                    <a:pt x="78320" y="7747"/>
                  </a:lnTo>
                  <a:lnTo>
                    <a:pt x="79362" y="7239"/>
                  </a:lnTo>
                  <a:lnTo>
                    <a:pt x="78828" y="8255"/>
                  </a:lnTo>
                  <a:lnTo>
                    <a:pt x="78765" y="8445"/>
                  </a:lnTo>
                  <a:lnTo>
                    <a:pt x="79603" y="7620"/>
                  </a:lnTo>
                  <a:lnTo>
                    <a:pt x="79222" y="8509"/>
                  </a:lnTo>
                  <a:lnTo>
                    <a:pt x="80645" y="7620"/>
                  </a:lnTo>
                  <a:lnTo>
                    <a:pt x="80860" y="7493"/>
                  </a:lnTo>
                  <a:lnTo>
                    <a:pt x="79171" y="8864"/>
                  </a:lnTo>
                  <a:lnTo>
                    <a:pt x="80860" y="8001"/>
                  </a:lnTo>
                  <a:lnTo>
                    <a:pt x="80987" y="7493"/>
                  </a:lnTo>
                  <a:lnTo>
                    <a:pt x="81051" y="7239"/>
                  </a:lnTo>
                  <a:lnTo>
                    <a:pt x="81114" y="6985"/>
                  </a:lnTo>
                  <a:lnTo>
                    <a:pt x="81153" y="6858"/>
                  </a:lnTo>
                  <a:lnTo>
                    <a:pt x="80314" y="6985"/>
                  </a:lnTo>
                  <a:lnTo>
                    <a:pt x="80606" y="5842"/>
                  </a:lnTo>
                  <a:lnTo>
                    <a:pt x="80022" y="5842"/>
                  </a:lnTo>
                  <a:lnTo>
                    <a:pt x="79756" y="6350"/>
                  </a:lnTo>
                  <a:lnTo>
                    <a:pt x="79171" y="6350"/>
                  </a:lnTo>
                  <a:lnTo>
                    <a:pt x="78117" y="5842"/>
                  </a:lnTo>
                  <a:lnTo>
                    <a:pt x="78752" y="5461"/>
                  </a:lnTo>
                  <a:lnTo>
                    <a:pt x="79832" y="4826"/>
                  </a:lnTo>
                  <a:lnTo>
                    <a:pt x="81775" y="3683"/>
                  </a:lnTo>
                  <a:close/>
                </a:path>
                <a:path w="81914" h="30480">
                  <a:moveTo>
                    <a:pt x="81902" y="19304"/>
                  </a:moveTo>
                  <a:lnTo>
                    <a:pt x="81191" y="19304"/>
                  </a:lnTo>
                  <a:lnTo>
                    <a:pt x="81305" y="19558"/>
                  </a:lnTo>
                  <a:lnTo>
                    <a:pt x="81902" y="19304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3948181" y="3190289"/>
              <a:ext cx="75565" cy="320040"/>
            </a:xfrm>
            <a:custGeom>
              <a:avLst/>
              <a:gdLst/>
              <a:ahLst/>
              <a:cxnLst/>
              <a:rect l="l" t="t" r="r" b="b"/>
              <a:pathLst>
                <a:path w="75564" h="320039">
                  <a:moveTo>
                    <a:pt x="27749" y="0"/>
                  </a:moveTo>
                  <a:lnTo>
                    <a:pt x="16628" y="9809"/>
                  </a:lnTo>
                  <a:lnTo>
                    <a:pt x="10788" y="33807"/>
                  </a:lnTo>
                  <a:lnTo>
                    <a:pt x="8654" y="59671"/>
                  </a:lnTo>
                  <a:lnTo>
                    <a:pt x="8648" y="75082"/>
                  </a:lnTo>
                  <a:lnTo>
                    <a:pt x="12453" y="133404"/>
                  </a:lnTo>
                  <a:lnTo>
                    <a:pt x="12479" y="144764"/>
                  </a:lnTo>
                  <a:lnTo>
                    <a:pt x="11678" y="155975"/>
                  </a:lnTo>
                  <a:lnTo>
                    <a:pt x="9969" y="167373"/>
                  </a:lnTo>
                  <a:lnTo>
                    <a:pt x="5975" y="188496"/>
                  </a:lnTo>
                  <a:lnTo>
                    <a:pt x="4322" y="199216"/>
                  </a:lnTo>
                  <a:lnTo>
                    <a:pt x="3200" y="210248"/>
                  </a:lnTo>
                  <a:lnTo>
                    <a:pt x="2432" y="230584"/>
                  </a:lnTo>
                  <a:lnTo>
                    <a:pt x="0" y="318897"/>
                  </a:lnTo>
                  <a:lnTo>
                    <a:pt x="7480" y="316877"/>
                  </a:lnTo>
                  <a:lnTo>
                    <a:pt x="16535" y="319417"/>
                  </a:lnTo>
                  <a:lnTo>
                    <a:pt x="33312" y="318516"/>
                  </a:lnTo>
                  <a:lnTo>
                    <a:pt x="37274" y="318058"/>
                  </a:lnTo>
                  <a:lnTo>
                    <a:pt x="46634" y="317563"/>
                  </a:lnTo>
                  <a:lnTo>
                    <a:pt x="47912" y="255003"/>
                  </a:lnTo>
                  <a:lnTo>
                    <a:pt x="50729" y="211185"/>
                  </a:lnTo>
                  <a:lnTo>
                    <a:pt x="63390" y="154678"/>
                  </a:lnTo>
                  <a:lnTo>
                    <a:pt x="65658" y="143014"/>
                  </a:lnTo>
                  <a:lnTo>
                    <a:pt x="69786" y="105435"/>
                  </a:lnTo>
                  <a:lnTo>
                    <a:pt x="71863" y="77612"/>
                  </a:lnTo>
                  <a:lnTo>
                    <a:pt x="72034" y="68516"/>
                  </a:lnTo>
                  <a:lnTo>
                    <a:pt x="73160" y="54297"/>
                  </a:lnTo>
                  <a:lnTo>
                    <a:pt x="75090" y="36161"/>
                  </a:lnTo>
                  <a:lnTo>
                    <a:pt x="75450" y="18347"/>
                  </a:lnTo>
                  <a:lnTo>
                    <a:pt x="71869" y="5092"/>
                  </a:lnTo>
                  <a:lnTo>
                    <a:pt x="27749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3945166" y="3190811"/>
              <a:ext cx="82550" cy="321945"/>
            </a:xfrm>
            <a:custGeom>
              <a:avLst/>
              <a:gdLst/>
              <a:ahLst/>
              <a:cxnLst/>
              <a:rect l="l" t="t" r="r" b="b"/>
              <a:pathLst>
                <a:path w="82550" h="321945">
                  <a:moveTo>
                    <a:pt x="990" y="314274"/>
                  </a:moveTo>
                  <a:lnTo>
                    <a:pt x="901" y="313448"/>
                  </a:lnTo>
                  <a:lnTo>
                    <a:pt x="393" y="314274"/>
                  </a:lnTo>
                  <a:lnTo>
                    <a:pt x="0" y="316928"/>
                  </a:lnTo>
                  <a:lnTo>
                    <a:pt x="444" y="317969"/>
                  </a:lnTo>
                  <a:lnTo>
                    <a:pt x="571" y="316115"/>
                  </a:lnTo>
                  <a:lnTo>
                    <a:pt x="990" y="314274"/>
                  </a:lnTo>
                  <a:close/>
                </a:path>
                <a:path w="82550" h="321945">
                  <a:moveTo>
                    <a:pt x="2197" y="299593"/>
                  </a:moveTo>
                  <a:lnTo>
                    <a:pt x="1866" y="299046"/>
                  </a:lnTo>
                  <a:lnTo>
                    <a:pt x="1435" y="299046"/>
                  </a:lnTo>
                  <a:lnTo>
                    <a:pt x="1511" y="300316"/>
                  </a:lnTo>
                  <a:lnTo>
                    <a:pt x="2197" y="299593"/>
                  </a:lnTo>
                  <a:close/>
                </a:path>
                <a:path w="82550" h="321945">
                  <a:moveTo>
                    <a:pt x="2324" y="263664"/>
                  </a:moveTo>
                  <a:lnTo>
                    <a:pt x="2286" y="263105"/>
                  </a:lnTo>
                  <a:lnTo>
                    <a:pt x="2133" y="263982"/>
                  </a:lnTo>
                  <a:lnTo>
                    <a:pt x="2247" y="263766"/>
                  </a:lnTo>
                  <a:close/>
                </a:path>
                <a:path w="82550" h="321945">
                  <a:moveTo>
                    <a:pt x="2324" y="229069"/>
                  </a:moveTo>
                  <a:lnTo>
                    <a:pt x="2133" y="229158"/>
                  </a:lnTo>
                  <a:lnTo>
                    <a:pt x="1930" y="229476"/>
                  </a:lnTo>
                  <a:lnTo>
                    <a:pt x="2082" y="229400"/>
                  </a:lnTo>
                  <a:lnTo>
                    <a:pt x="2209" y="229235"/>
                  </a:lnTo>
                  <a:lnTo>
                    <a:pt x="2324" y="229069"/>
                  </a:lnTo>
                  <a:close/>
                </a:path>
                <a:path w="82550" h="321945">
                  <a:moveTo>
                    <a:pt x="2438" y="260464"/>
                  </a:moveTo>
                  <a:lnTo>
                    <a:pt x="2298" y="259549"/>
                  </a:lnTo>
                  <a:lnTo>
                    <a:pt x="1219" y="259308"/>
                  </a:lnTo>
                  <a:lnTo>
                    <a:pt x="1460" y="260807"/>
                  </a:lnTo>
                  <a:lnTo>
                    <a:pt x="2438" y="260464"/>
                  </a:lnTo>
                  <a:close/>
                </a:path>
                <a:path w="82550" h="321945">
                  <a:moveTo>
                    <a:pt x="2514" y="243166"/>
                  </a:moveTo>
                  <a:lnTo>
                    <a:pt x="2311" y="241896"/>
                  </a:lnTo>
                  <a:lnTo>
                    <a:pt x="2273" y="243166"/>
                  </a:lnTo>
                  <a:lnTo>
                    <a:pt x="2514" y="243166"/>
                  </a:lnTo>
                  <a:close/>
                </a:path>
                <a:path w="82550" h="321945">
                  <a:moveTo>
                    <a:pt x="2552" y="243166"/>
                  </a:moveTo>
                  <a:close/>
                </a:path>
                <a:path w="82550" h="321945">
                  <a:moveTo>
                    <a:pt x="2628" y="300316"/>
                  </a:moveTo>
                  <a:lnTo>
                    <a:pt x="2565" y="299212"/>
                  </a:lnTo>
                  <a:lnTo>
                    <a:pt x="2197" y="299593"/>
                  </a:lnTo>
                  <a:lnTo>
                    <a:pt x="2628" y="300316"/>
                  </a:lnTo>
                  <a:close/>
                </a:path>
                <a:path w="82550" h="321945">
                  <a:moveTo>
                    <a:pt x="2654" y="246418"/>
                  </a:moveTo>
                  <a:lnTo>
                    <a:pt x="2501" y="246938"/>
                  </a:lnTo>
                  <a:lnTo>
                    <a:pt x="2654" y="246418"/>
                  </a:lnTo>
                  <a:close/>
                </a:path>
                <a:path w="82550" h="321945">
                  <a:moveTo>
                    <a:pt x="3441" y="249516"/>
                  </a:moveTo>
                  <a:lnTo>
                    <a:pt x="3149" y="249516"/>
                  </a:lnTo>
                  <a:lnTo>
                    <a:pt x="3327" y="250786"/>
                  </a:lnTo>
                  <a:lnTo>
                    <a:pt x="3441" y="249516"/>
                  </a:lnTo>
                  <a:close/>
                </a:path>
                <a:path w="82550" h="321945">
                  <a:moveTo>
                    <a:pt x="3505" y="213956"/>
                  </a:moveTo>
                  <a:lnTo>
                    <a:pt x="3390" y="211416"/>
                  </a:lnTo>
                  <a:lnTo>
                    <a:pt x="3302" y="210781"/>
                  </a:lnTo>
                  <a:lnTo>
                    <a:pt x="3213" y="208876"/>
                  </a:lnTo>
                  <a:lnTo>
                    <a:pt x="1752" y="208876"/>
                  </a:lnTo>
                  <a:lnTo>
                    <a:pt x="2273" y="212686"/>
                  </a:lnTo>
                  <a:lnTo>
                    <a:pt x="2895" y="211620"/>
                  </a:lnTo>
                  <a:lnTo>
                    <a:pt x="3505" y="213956"/>
                  </a:lnTo>
                  <a:close/>
                </a:path>
                <a:path w="82550" h="321945">
                  <a:moveTo>
                    <a:pt x="4165" y="192290"/>
                  </a:moveTo>
                  <a:close/>
                </a:path>
                <a:path w="82550" h="321945">
                  <a:moveTo>
                    <a:pt x="4432" y="321144"/>
                  </a:moveTo>
                  <a:lnTo>
                    <a:pt x="1333" y="321906"/>
                  </a:lnTo>
                  <a:lnTo>
                    <a:pt x="3124" y="321906"/>
                  </a:lnTo>
                  <a:lnTo>
                    <a:pt x="4432" y="321144"/>
                  </a:lnTo>
                  <a:close/>
                </a:path>
                <a:path w="82550" h="321945">
                  <a:moveTo>
                    <a:pt x="4622" y="191465"/>
                  </a:moveTo>
                  <a:lnTo>
                    <a:pt x="4394" y="191096"/>
                  </a:lnTo>
                  <a:lnTo>
                    <a:pt x="4165" y="192290"/>
                  </a:lnTo>
                  <a:lnTo>
                    <a:pt x="4622" y="191465"/>
                  </a:lnTo>
                  <a:close/>
                </a:path>
                <a:path w="82550" h="321945">
                  <a:moveTo>
                    <a:pt x="5080" y="196977"/>
                  </a:moveTo>
                  <a:lnTo>
                    <a:pt x="4864" y="197764"/>
                  </a:lnTo>
                  <a:lnTo>
                    <a:pt x="4978" y="197459"/>
                  </a:lnTo>
                  <a:lnTo>
                    <a:pt x="5041" y="197205"/>
                  </a:lnTo>
                  <a:lnTo>
                    <a:pt x="5080" y="196977"/>
                  </a:lnTo>
                  <a:close/>
                </a:path>
                <a:path w="82550" h="321945">
                  <a:moveTo>
                    <a:pt x="5143" y="185508"/>
                  </a:moveTo>
                  <a:lnTo>
                    <a:pt x="5130" y="185000"/>
                  </a:lnTo>
                  <a:lnTo>
                    <a:pt x="5105" y="185293"/>
                  </a:lnTo>
                  <a:lnTo>
                    <a:pt x="5118" y="185597"/>
                  </a:lnTo>
                  <a:close/>
                </a:path>
                <a:path w="82550" h="321945">
                  <a:moveTo>
                    <a:pt x="5575" y="198716"/>
                  </a:moveTo>
                  <a:lnTo>
                    <a:pt x="5308" y="198716"/>
                  </a:lnTo>
                  <a:lnTo>
                    <a:pt x="5486" y="199034"/>
                  </a:lnTo>
                  <a:lnTo>
                    <a:pt x="5575" y="198716"/>
                  </a:lnTo>
                  <a:close/>
                </a:path>
                <a:path w="82550" h="321945">
                  <a:moveTo>
                    <a:pt x="5676" y="199364"/>
                  </a:moveTo>
                  <a:lnTo>
                    <a:pt x="5486" y="199034"/>
                  </a:lnTo>
                  <a:lnTo>
                    <a:pt x="5232" y="199986"/>
                  </a:lnTo>
                  <a:lnTo>
                    <a:pt x="5664" y="199986"/>
                  </a:lnTo>
                  <a:lnTo>
                    <a:pt x="5676" y="199364"/>
                  </a:lnTo>
                  <a:close/>
                </a:path>
                <a:path w="82550" h="321945">
                  <a:moveTo>
                    <a:pt x="5727" y="184746"/>
                  </a:moveTo>
                  <a:lnTo>
                    <a:pt x="5511" y="186016"/>
                  </a:lnTo>
                  <a:lnTo>
                    <a:pt x="5727" y="184746"/>
                  </a:lnTo>
                  <a:close/>
                </a:path>
                <a:path w="82550" h="321945">
                  <a:moveTo>
                    <a:pt x="6121" y="179666"/>
                  </a:moveTo>
                  <a:lnTo>
                    <a:pt x="5829" y="180936"/>
                  </a:lnTo>
                  <a:lnTo>
                    <a:pt x="6121" y="180936"/>
                  </a:lnTo>
                  <a:lnTo>
                    <a:pt x="6121" y="179666"/>
                  </a:lnTo>
                  <a:close/>
                </a:path>
                <a:path w="82550" h="321945">
                  <a:moveTo>
                    <a:pt x="8763" y="272376"/>
                  </a:moveTo>
                  <a:lnTo>
                    <a:pt x="8610" y="271106"/>
                  </a:lnTo>
                  <a:lnTo>
                    <a:pt x="8483" y="271284"/>
                  </a:lnTo>
                  <a:lnTo>
                    <a:pt x="8763" y="272376"/>
                  </a:lnTo>
                  <a:close/>
                </a:path>
                <a:path w="82550" h="321945">
                  <a:moveTo>
                    <a:pt x="9105" y="258597"/>
                  </a:moveTo>
                  <a:lnTo>
                    <a:pt x="8788" y="259080"/>
                  </a:lnTo>
                  <a:lnTo>
                    <a:pt x="8597" y="259600"/>
                  </a:lnTo>
                  <a:lnTo>
                    <a:pt x="8458" y="260134"/>
                  </a:lnTo>
                  <a:lnTo>
                    <a:pt x="8534" y="260261"/>
                  </a:lnTo>
                  <a:lnTo>
                    <a:pt x="8585" y="260400"/>
                  </a:lnTo>
                  <a:lnTo>
                    <a:pt x="9105" y="258597"/>
                  </a:lnTo>
                  <a:close/>
                </a:path>
                <a:path w="82550" h="321945">
                  <a:moveTo>
                    <a:pt x="9258" y="70002"/>
                  </a:moveTo>
                  <a:lnTo>
                    <a:pt x="8839" y="69608"/>
                  </a:lnTo>
                  <a:lnTo>
                    <a:pt x="9258" y="70510"/>
                  </a:lnTo>
                  <a:lnTo>
                    <a:pt x="9258" y="70002"/>
                  </a:lnTo>
                  <a:close/>
                </a:path>
                <a:path w="82550" h="321945">
                  <a:moveTo>
                    <a:pt x="9944" y="217766"/>
                  </a:moveTo>
                  <a:lnTo>
                    <a:pt x="9588" y="217766"/>
                  </a:lnTo>
                  <a:lnTo>
                    <a:pt x="9664" y="218757"/>
                  </a:lnTo>
                  <a:lnTo>
                    <a:pt x="9944" y="217766"/>
                  </a:lnTo>
                  <a:close/>
                </a:path>
                <a:path w="82550" h="321945">
                  <a:moveTo>
                    <a:pt x="9944" y="166598"/>
                  </a:moveTo>
                  <a:lnTo>
                    <a:pt x="9804" y="166789"/>
                  </a:lnTo>
                  <a:lnTo>
                    <a:pt x="9702" y="167017"/>
                  </a:lnTo>
                  <a:lnTo>
                    <a:pt x="9753" y="167170"/>
                  </a:lnTo>
                  <a:lnTo>
                    <a:pt x="9829" y="166941"/>
                  </a:lnTo>
                  <a:lnTo>
                    <a:pt x="9880" y="166776"/>
                  </a:lnTo>
                  <a:lnTo>
                    <a:pt x="9944" y="166598"/>
                  </a:lnTo>
                  <a:close/>
                </a:path>
                <a:path w="82550" h="321945">
                  <a:moveTo>
                    <a:pt x="10020" y="85255"/>
                  </a:moveTo>
                  <a:lnTo>
                    <a:pt x="9893" y="85305"/>
                  </a:lnTo>
                  <a:lnTo>
                    <a:pt x="9728" y="85471"/>
                  </a:lnTo>
                  <a:lnTo>
                    <a:pt x="9931" y="85382"/>
                  </a:lnTo>
                  <a:lnTo>
                    <a:pt x="10020" y="85255"/>
                  </a:lnTo>
                  <a:close/>
                </a:path>
                <a:path w="82550" h="321945">
                  <a:moveTo>
                    <a:pt x="10337" y="240626"/>
                  </a:moveTo>
                  <a:lnTo>
                    <a:pt x="7442" y="236816"/>
                  </a:lnTo>
                  <a:lnTo>
                    <a:pt x="9639" y="234276"/>
                  </a:lnTo>
                  <a:lnTo>
                    <a:pt x="9080" y="227926"/>
                  </a:lnTo>
                  <a:lnTo>
                    <a:pt x="8826" y="224116"/>
                  </a:lnTo>
                  <a:lnTo>
                    <a:pt x="8737" y="222846"/>
                  </a:lnTo>
                  <a:lnTo>
                    <a:pt x="9994" y="222846"/>
                  </a:lnTo>
                  <a:lnTo>
                    <a:pt x="9664" y="218757"/>
                  </a:lnTo>
                  <a:lnTo>
                    <a:pt x="8712" y="222186"/>
                  </a:lnTo>
                  <a:lnTo>
                    <a:pt x="8572" y="217766"/>
                  </a:lnTo>
                  <a:lnTo>
                    <a:pt x="9588" y="217766"/>
                  </a:lnTo>
                  <a:lnTo>
                    <a:pt x="8445" y="215226"/>
                  </a:lnTo>
                  <a:lnTo>
                    <a:pt x="8991" y="210146"/>
                  </a:lnTo>
                  <a:lnTo>
                    <a:pt x="9283" y="208876"/>
                  </a:lnTo>
                  <a:lnTo>
                    <a:pt x="9753" y="211416"/>
                  </a:lnTo>
                  <a:lnTo>
                    <a:pt x="9563" y="207606"/>
                  </a:lnTo>
                  <a:lnTo>
                    <a:pt x="9499" y="206336"/>
                  </a:lnTo>
                  <a:lnTo>
                    <a:pt x="4978" y="206336"/>
                  </a:lnTo>
                  <a:lnTo>
                    <a:pt x="4978" y="208876"/>
                  </a:lnTo>
                  <a:lnTo>
                    <a:pt x="4038" y="209791"/>
                  </a:lnTo>
                  <a:lnTo>
                    <a:pt x="3810" y="208876"/>
                  </a:lnTo>
                  <a:lnTo>
                    <a:pt x="4000" y="207606"/>
                  </a:lnTo>
                  <a:lnTo>
                    <a:pt x="4483" y="208876"/>
                  </a:lnTo>
                  <a:lnTo>
                    <a:pt x="4978" y="208876"/>
                  </a:lnTo>
                  <a:lnTo>
                    <a:pt x="4978" y="206336"/>
                  </a:lnTo>
                  <a:lnTo>
                    <a:pt x="3708" y="206336"/>
                  </a:lnTo>
                  <a:lnTo>
                    <a:pt x="2806" y="206336"/>
                  </a:lnTo>
                  <a:lnTo>
                    <a:pt x="3276" y="208876"/>
                  </a:lnTo>
                  <a:lnTo>
                    <a:pt x="3454" y="210146"/>
                  </a:lnTo>
                  <a:lnTo>
                    <a:pt x="3759" y="211416"/>
                  </a:lnTo>
                  <a:lnTo>
                    <a:pt x="4102" y="211416"/>
                  </a:lnTo>
                  <a:lnTo>
                    <a:pt x="4114" y="210781"/>
                  </a:lnTo>
                  <a:lnTo>
                    <a:pt x="5422" y="212686"/>
                  </a:lnTo>
                  <a:lnTo>
                    <a:pt x="4597" y="215226"/>
                  </a:lnTo>
                  <a:lnTo>
                    <a:pt x="2794" y="215226"/>
                  </a:lnTo>
                  <a:lnTo>
                    <a:pt x="1879" y="217766"/>
                  </a:lnTo>
                  <a:lnTo>
                    <a:pt x="3543" y="221576"/>
                  </a:lnTo>
                  <a:lnTo>
                    <a:pt x="2946" y="225386"/>
                  </a:lnTo>
                  <a:lnTo>
                    <a:pt x="3302" y="224116"/>
                  </a:lnTo>
                  <a:lnTo>
                    <a:pt x="4000" y="224116"/>
                  </a:lnTo>
                  <a:lnTo>
                    <a:pt x="3314" y="226656"/>
                  </a:lnTo>
                  <a:lnTo>
                    <a:pt x="3568" y="227926"/>
                  </a:lnTo>
                  <a:lnTo>
                    <a:pt x="2971" y="227926"/>
                  </a:lnTo>
                  <a:lnTo>
                    <a:pt x="2717" y="229196"/>
                  </a:lnTo>
                  <a:lnTo>
                    <a:pt x="2184" y="233006"/>
                  </a:lnTo>
                  <a:lnTo>
                    <a:pt x="3378" y="233006"/>
                  </a:lnTo>
                  <a:lnTo>
                    <a:pt x="2527" y="235546"/>
                  </a:lnTo>
                  <a:lnTo>
                    <a:pt x="2095" y="239356"/>
                  </a:lnTo>
                  <a:lnTo>
                    <a:pt x="4127" y="239356"/>
                  </a:lnTo>
                  <a:lnTo>
                    <a:pt x="3911" y="241896"/>
                  </a:lnTo>
                  <a:lnTo>
                    <a:pt x="9740" y="241896"/>
                  </a:lnTo>
                  <a:lnTo>
                    <a:pt x="10337" y="240626"/>
                  </a:lnTo>
                  <a:close/>
                </a:path>
                <a:path w="82550" h="321945">
                  <a:moveTo>
                    <a:pt x="10388" y="46736"/>
                  </a:moveTo>
                  <a:lnTo>
                    <a:pt x="10375" y="44983"/>
                  </a:lnTo>
                  <a:lnTo>
                    <a:pt x="9906" y="46736"/>
                  </a:lnTo>
                  <a:lnTo>
                    <a:pt x="9728" y="46609"/>
                  </a:lnTo>
                  <a:lnTo>
                    <a:pt x="9994" y="48018"/>
                  </a:lnTo>
                  <a:lnTo>
                    <a:pt x="10388" y="46736"/>
                  </a:lnTo>
                  <a:close/>
                </a:path>
                <a:path w="82550" h="321945">
                  <a:moveTo>
                    <a:pt x="10782" y="196176"/>
                  </a:moveTo>
                  <a:lnTo>
                    <a:pt x="10668" y="196316"/>
                  </a:lnTo>
                  <a:lnTo>
                    <a:pt x="10782" y="196176"/>
                  </a:lnTo>
                  <a:close/>
                </a:path>
                <a:path w="82550" h="321945">
                  <a:moveTo>
                    <a:pt x="10972" y="83146"/>
                  </a:moveTo>
                  <a:lnTo>
                    <a:pt x="10934" y="82943"/>
                  </a:lnTo>
                  <a:lnTo>
                    <a:pt x="10795" y="83146"/>
                  </a:lnTo>
                  <a:lnTo>
                    <a:pt x="10972" y="83146"/>
                  </a:lnTo>
                  <a:close/>
                </a:path>
                <a:path w="82550" h="321945">
                  <a:moveTo>
                    <a:pt x="11176" y="160616"/>
                  </a:moveTo>
                  <a:lnTo>
                    <a:pt x="10693" y="160616"/>
                  </a:lnTo>
                  <a:lnTo>
                    <a:pt x="10795" y="161886"/>
                  </a:lnTo>
                  <a:lnTo>
                    <a:pt x="11176" y="160616"/>
                  </a:lnTo>
                  <a:close/>
                </a:path>
                <a:path w="82550" h="321945">
                  <a:moveTo>
                    <a:pt x="11404" y="196176"/>
                  </a:moveTo>
                  <a:lnTo>
                    <a:pt x="10795" y="196176"/>
                  </a:lnTo>
                  <a:lnTo>
                    <a:pt x="10883" y="197358"/>
                  </a:lnTo>
                  <a:lnTo>
                    <a:pt x="10883" y="197497"/>
                  </a:lnTo>
                  <a:lnTo>
                    <a:pt x="10934" y="198348"/>
                  </a:lnTo>
                  <a:lnTo>
                    <a:pt x="10947" y="197777"/>
                  </a:lnTo>
                  <a:lnTo>
                    <a:pt x="10909" y="197446"/>
                  </a:lnTo>
                  <a:lnTo>
                    <a:pt x="11404" y="196176"/>
                  </a:lnTo>
                  <a:close/>
                </a:path>
                <a:path w="82550" h="321945">
                  <a:moveTo>
                    <a:pt x="11480" y="82118"/>
                  </a:moveTo>
                  <a:lnTo>
                    <a:pt x="10998" y="80606"/>
                  </a:lnTo>
                  <a:lnTo>
                    <a:pt x="10934" y="82943"/>
                  </a:lnTo>
                  <a:lnTo>
                    <a:pt x="11480" y="82118"/>
                  </a:lnTo>
                  <a:close/>
                </a:path>
                <a:path w="82550" h="321945">
                  <a:moveTo>
                    <a:pt x="11658" y="82651"/>
                  </a:moveTo>
                  <a:lnTo>
                    <a:pt x="11645" y="81876"/>
                  </a:lnTo>
                  <a:lnTo>
                    <a:pt x="11607" y="82511"/>
                  </a:lnTo>
                  <a:lnTo>
                    <a:pt x="11658" y="82651"/>
                  </a:lnTo>
                  <a:close/>
                </a:path>
                <a:path w="82550" h="321945">
                  <a:moveTo>
                    <a:pt x="11671" y="33350"/>
                  </a:moveTo>
                  <a:lnTo>
                    <a:pt x="10160" y="37274"/>
                  </a:lnTo>
                  <a:lnTo>
                    <a:pt x="11582" y="34429"/>
                  </a:lnTo>
                  <a:lnTo>
                    <a:pt x="11671" y="33350"/>
                  </a:lnTo>
                  <a:close/>
                </a:path>
                <a:path w="82550" h="321945">
                  <a:moveTo>
                    <a:pt x="11811" y="98933"/>
                  </a:moveTo>
                  <a:lnTo>
                    <a:pt x="11684" y="97993"/>
                  </a:lnTo>
                  <a:lnTo>
                    <a:pt x="11696" y="97282"/>
                  </a:lnTo>
                  <a:lnTo>
                    <a:pt x="11480" y="98831"/>
                  </a:lnTo>
                  <a:lnTo>
                    <a:pt x="11811" y="98933"/>
                  </a:lnTo>
                  <a:close/>
                </a:path>
                <a:path w="82550" h="321945">
                  <a:moveTo>
                    <a:pt x="11950" y="81876"/>
                  </a:moveTo>
                  <a:lnTo>
                    <a:pt x="11595" y="80606"/>
                  </a:lnTo>
                  <a:lnTo>
                    <a:pt x="11760" y="81876"/>
                  </a:lnTo>
                  <a:lnTo>
                    <a:pt x="11950" y="81876"/>
                  </a:lnTo>
                  <a:close/>
                </a:path>
                <a:path w="82550" h="321945">
                  <a:moveTo>
                    <a:pt x="12026" y="118948"/>
                  </a:moveTo>
                  <a:lnTo>
                    <a:pt x="11734" y="118897"/>
                  </a:lnTo>
                  <a:lnTo>
                    <a:pt x="11963" y="120230"/>
                  </a:lnTo>
                  <a:lnTo>
                    <a:pt x="12026" y="118948"/>
                  </a:lnTo>
                  <a:close/>
                </a:path>
                <a:path w="82550" h="321945">
                  <a:moveTo>
                    <a:pt x="12192" y="142290"/>
                  </a:moveTo>
                  <a:lnTo>
                    <a:pt x="12052" y="140677"/>
                  </a:lnTo>
                  <a:lnTo>
                    <a:pt x="11938" y="140119"/>
                  </a:lnTo>
                  <a:lnTo>
                    <a:pt x="12192" y="142290"/>
                  </a:lnTo>
                  <a:close/>
                </a:path>
                <a:path w="82550" h="321945">
                  <a:moveTo>
                    <a:pt x="12496" y="156845"/>
                  </a:moveTo>
                  <a:lnTo>
                    <a:pt x="12420" y="156654"/>
                  </a:lnTo>
                  <a:lnTo>
                    <a:pt x="12357" y="157035"/>
                  </a:lnTo>
                  <a:lnTo>
                    <a:pt x="12369" y="157391"/>
                  </a:lnTo>
                  <a:lnTo>
                    <a:pt x="12496" y="156845"/>
                  </a:lnTo>
                  <a:close/>
                </a:path>
                <a:path w="82550" h="321945">
                  <a:moveTo>
                    <a:pt x="12509" y="33616"/>
                  </a:moveTo>
                  <a:lnTo>
                    <a:pt x="12306" y="33858"/>
                  </a:lnTo>
                  <a:lnTo>
                    <a:pt x="11849" y="36791"/>
                  </a:lnTo>
                  <a:lnTo>
                    <a:pt x="12509" y="33616"/>
                  </a:lnTo>
                  <a:close/>
                </a:path>
                <a:path w="82550" h="321945">
                  <a:moveTo>
                    <a:pt x="12509" y="32600"/>
                  </a:moveTo>
                  <a:lnTo>
                    <a:pt x="11582" y="34429"/>
                  </a:lnTo>
                  <a:lnTo>
                    <a:pt x="11557" y="34810"/>
                  </a:lnTo>
                  <a:lnTo>
                    <a:pt x="12306" y="33858"/>
                  </a:lnTo>
                  <a:lnTo>
                    <a:pt x="12509" y="32600"/>
                  </a:lnTo>
                  <a:close/>
                </a:path>
                <a:path w="82550" h="321945">
                  <a:moveTo>
                    <a:pt x="12827" y="39966"/>
                  </a:moveTo>
                  <a:lnTo>
                    <a:pt x="12598" y="38696"/>
                  </a:lnTo>
                  <a:lnTo>
                    <a:pt x="12522" y="39966"/>
                  </a:lnTo>
                  <a:lnTo>
                    <a:pt x="12827" y="39966"/>
                  </a:lnTo>
                  <a:close/>
                </a:path>
                <a:path w="82550" h="321945">
                  <a:moveTo>
                    <a:pt x="12852" y="81686"/>
                  </a:moveTo>
                  <a:lnTo>
                    <a:pt x="12331" y="79146"/>
                  </a:lnTo>
                  <a:lnTo>
                    <a:pt x="11988" y="80606"/>
                  </a:lnTo>
                  <a:lnTo>
                    <a:pt x="12852" y="81686"/>
                  </a:lnTo>
                  <a:close/>
                </a:path>
                <a:path w="82550" h="321945">
                  <a:moveTo>
                    <a:pt x="13004" y="144297"/>
                  </a:moveTo>
                  <a:lnTo>
                    <a:pt x="12382" y="145376"/>
                  </a:lnTo>
                  <a:lnTo>
                    <a:pt x="12928" y="146405"/>
                  </a:lnTo>
                  <a:lnTo>
                    <a:pt x="13004" y="144297"/>
                  </a:lnTo>
                  <a:close/>
                </a:path>
                <a:path w="82550" h="321945">
                  <a:moveTo>
                    <a:pt x="13182" y="34772"/>
                  </a:moveTo>
                  <a:lnTo>
                    <a:pt x="13144" y="33616"/>
                  </a:lnTo>
                  <a:lnTo>
                    <a:pt x="12801" y="32346"/>
                  </a:lnTo>
                  <a:lnTo>
                    <a:pt x="13182" y="34772"/>
                  </a:lnTo>
                  <a:close/>
                </a:path>
                <a:path w="82550" h="321945">
                  <a:moveTo>
                    <a:pt x="13233" y="33286"/>
                  </a:moveTo>
                  <a:lnTo>
                    <a:pt x="13144" y="33616"/>
                  </a:lnTo>
                  <a:lnTo>
                    <a:pt x="13233" y="33286"/>
                  </a:lnTo>
                  <a:close/>
                </a:path>
                <a:path w="82550" h="321945">
                  <a:moveTo>
                    <a:pt x="13373" y="32702"/>
                  </a:moveTo>
                  <a:lnTo>
                    <a:pt x="13246" y="32346"/>
                  </a:lnTo>
                  <a:lnTo>
                    <a:pt x="13233" y="33286"/>
                  </a:lnTo>
                  <a:lnTo>
                    <a:pt x="13373" y="32702"/>
                  </a:lnTo>
                  <a:close/>
                </a:path>
                <a:path w="82550" h="321945">
                  <a:moveTo>
                    <a:pt x="13398" y="67335"/>
                  </a:moveTo>
                  <a:lnTo>
                    <a:pt x="13258" y="67513"/>
                  </a:lnTo>
                  <a:lnTo>
                    <a:pt x="13169" y="67716"/>
                  </a:lnTo>
                  <a:lnTo>
                    <a:pt x="13322" y="67551"/>
                  </a:lnTo>
                  <a:lnTo>
                    <a:pt x="13398" y="67335"/>
                  </a:lnTo>
                  <a:close/>
                </a:path>
                <a:path w="82550" h="321945">
                  <a:moveTo>
                    <a:pt x="13754" y="142836"/>
                  </a:moveTo>
                  <a:lnTo>
                    <a:pt x="12954" y="141566"/>
                  </a:lnTo>
                  <a:lnTo>
                    <a:pt x="13004" y="144297"/>
                  </a:lnTo>
                  <a:lnTo>
                    <a:pt x="13741" y="143027"/>
                  </a:lnTo>
                  <a:lnTo>
                    <a:pt x="13754" y="142836"/>
                  </a:lnTo>
                  <a:close/>
                </a:path>
                <a:path w="82550" h="321945">
                  <a:moveTo>
                    <a:pt x="13944" y="75526"/>
                  </a:moveTo>
                  <a:lnTo>
                    <a:pt x="13677" y="74256"/>
                  </a:lnTo>
                  <a:lnTo>
                    <a:pt x="13373" y="70446"/>
                  </a:lnTo>
                  <a:lnTo>
                    <a:pt x="12674" y="71716"/>
                  </a:lnTo>
                  <a:lnTo>
                    <a:pt x="12954" y="71716"/>
                  </a:lnTo>
                  <a:lnTo>
                    <a:pt x="12420" y="72986"/>
                  </a:lnTo>
                  <a:lnTo>
                    <a:pt x="11988" y="71691"/>
                  </a:lnTo>
                  <a:lnTo>
                    <a:pt x="11645" y="70446"/>
                  </a:lnTo>
                  <a:lnTo>
                    <a:pt x="10490" y="70446"/>
                  </a:lnTo>
                  <a:lnTo>
                    <a:pt x="9537" y="70446"/>
                  </a:lnTo>
                  <a:lnTo>
                    <a:pt x="9258" y="70446"/>
                  </a:lnTo>
                  <a:lnTo>
                    <a:pt x="9613" y="71716"/>
                  </a:lnTo>
                  <a:lnTo>
                    <a:pt x="9817" y="71716"/>
                  </a:lnTo>
                  <a:lnTo>
                    <a:pt x="9969" y="72986"/>
                  </a:lnTo>
                  <a:lnTo>
                    <a:pt x="9118" y="72986"/>
                  </a:lnTo>
                  <a:lnTo>
                    <a:pt x="9194" y="75526"/>
                  </a:lnTo>
                  <a:lnTo>
                    <a:pt x="10477" y="78066"/>
                  </a:lnTo>
                  <a:lnTo>
                    <a:pt x="10121" y="80606"/>
                  </a:lnTo>
                  <a:lnTo>
                    <a:pt x="10922" y="80606"/>
                  </a:lnTo>
                  <a:lnTo>
                    <a:pt x="12115" y="78066"/>
                  </a:lnTo>
                  <a:lnTo>
                    <a:pt x="12331" y="79146"/>
                  </a:lnTo>
                  <a:lnTo>
                    <a:pt x="12598" y="78066"/>
                  </a:lnTo>
                  <a:lnTo>
                    <a:pt x="13500" y="74256"/>
                  </a:lnTo>
                  <a:lnTo>
                    <a:pt x="13538" y="75526"/>
                  </a:lnTo>
                  <a:lnTo>
                    <a:pt x="13944" y="75526"/>
                  </a:lnTo>
                  <a:close/>
                </a:path>
                <a:path w="82550" h="321945">
                  <a:moveTo>
                    <a:pt x="14744" y="45974"/>
                  </a:moveTo>
                  <a:lnTo>
                    <a:pt x="14605" y="45885"/>
                  </a:lnTo>
                  <a:lnTo>
                    <a:pt x="14744" y="45974"/>
                  </a:lnTo>
                  <a:close/>
                </a:path>
                <a:path w="82550" h="321945">
                  <a:moveTo>
                    <a:pt x="15341" y="45046"/>
                  </a:moveTo>
                  <a:lnTo>
                    <a:pt x="15113" y="43776"/>
                  </a:lnTo>
                  <a:lnTo>
                    <a:pt x="14973" y="44246"/>
                  </a:lnTo>
                  <a:lnTo>
                    <a:pt x="15341" y="45046"/>
                  </a:lnTo>
                  <a:close/>
                </a:path>
                <a:path w="82550" h="321945">
                  <a:moveTo>
                    <a:pt x="16167" y="42506"/>
                  </a:moveTo>
                  <a:lnTo>
                    <a:pt x="15735" y="41236"/>
                  </a:lnTo>
                  <a:lnTo>
                    <a:pt x="12433" y="41236"/>
                  </a:lnTo>
                  <a:lnTo>
                    <a:pt x="11163" y="41236"/>
                  </a:lnTo>
                  <a:lnTo>
                    <a:pt x="12814" y="43776"/>
                  </a:lnTo>
                  <a:lnTo>
                    <a:pt x="11912" y="45046"/>
                  </a:lnTo>
                  <a:lnTo>
                    <a:pt x="11137" y="45046"/>
                  </a:lnTo>
                  <a:lnTo>
                    <a:pt x="11747" y="42506"/>
                  </a:lnTo>
                  <a:lnTo>
                    <a:pt x="10833" y="45046"/>
                  </a:lnTo>
                  <a:lnTo>
                    <a:pt x="12115" y="46316"/>
                  </a:lnTo>
                  <a:lnTo>
                    <a:pt x="10198" y="48856"/>
                  </a:lnTo>
                  <a:lnTo>
                    <a:pt x="10287" y="49682"/>
                  </a:lnTo>
                  <a:lnTo>
                    <a:pt x="9994" y="49707"/>
                  </a:lnTo>
                  <a:lnTo>
                    <a:pt x="9728" y="49847"/>
                  </a:lnTo>
                  <a:lnTo>
                    <a:pt x="9652" y="50317"/>
                  </a:lnTo>
                  <a:lnTo>
                    <a:pt x="10515" y="50533"/>
                  </a:lnTo>
                  <a:lnTo>
                    <a:pt x="10883" y="50723"/>
                  </a:lnTo>
                  <a:lnTo>
                    <a:pt x="10541" y="50444"/>
                  </a:lnTo>
                  <a:lnTo>
                    <a:pt x="10401" y="50126"/>
                  </a:lnTo>
                  <a:lnTo>
                    <a:pt x="11468" y="50126"/>
                  </a:lnTo>
                  <a:lnTo>
                    <a:pt x="10579" y="53936"/>
                  </a:lnTo>
                  <a:lnTo>
                    <a:pt x="10820" y="56476"/>
                  </a:lnTo>
                  <a:lnTo>
                    <a:pt x="10452" y="56476"/>
                  </a:lnTo>
                  <a:lnTo>
                    <a:pt x="9969" y="62826"/>
                  </a:lnTo>
                  <a:lnTo>
                    <a:pt x="9550" y="65366"/>
                  </a:lnTo>
                  <a:lnTo>
                    <a:pt x="10490" y="65366"/>
                  </a:lnTo>
                  <a:lnTo>
                    <a:pt x="10236" y="67906"/>
                  </a:lnTo>
                  <a:lnTo>
                    <a:pt x="10363" y="69176"/>
                  </a:lnTo>
                  <a:lnTo>
                    <a:pt x="11633" y="69176"/>
                  </a:lnTo>
                  <a:lnTo>
                    <a:pt x="12128" y="71716"/>
                  </a:lnTo>
                  <a:lnTo>
                    <a:pt x="12763" y="69176"/>
                  </a:lnTo>
                  <a:lnTo>
                    <a:pt x="13169" y="67906"/>
                  </a:lnTo>
                  <a:lnTo>
                    <a:pt x="12496" y="67906"/>
                  </a:lnTo>
                  <a:lnTo>
                    <a:pt x="13779" y="65366"/>
                  </a:lnTo>
                  <a:lnTo>
                    <a:pt x="11061" y="67906"/>
                  </a:lnTo>
                  <a:lnTo>
                    <a:pt x="11963" y="64096"/>
                  </a:lnTo>
                  <a:lnTo>
                    <a:pt x="12331" y="64096"/>
                  </a:lnTo>
                  <a:lnTo>
                    <a:pt x="12166" y="62826"/>
                  </a:lnTo>
                  <a:lnTo>
                    <a:pt x="11696" y="61556"/>
                  </a:lnTo>
                  <a:lnTo>
                    <a:pt x="11849" y="60286"/>
                  </a:lnTo>
                  <a:lnTo>
                    <a:pt x="12687" y="60286"/>
                  </a:lnTo>
                  <a:lnTo>
                    <a:pt x="12192" y="61556"/>
                  </a:lnTo>
                  <a:lnTo>
                    <a:pt x="12865" y="62826"/>
                  </a:lnTo>
                  <a:lnTo>
                    <a:pt x="12877" y="60286"/>
                  </a:lnTo>
                  <a:lnTo>
                    <a:pt x="11442" y="59016"/>
                  </a:lnTo>
                  <a:lnTo>
                    <a:pt x="12331" y="56476"/>
                  </a:lnTo>
                  <a:lnTo>
                    <a:pt x="12522" y="57746"/>
                  </a:lnTo>
                  <a:lnTo>
                    <a:pt x="12484" y="59016"/>
                  </a:lnTo>
                  <a:lnTo>
                    <a:pt x="12674" y="59016"/>
                  </a:lnTo>
                  <a:lnTo>
                    <a:pt x="13716" y="57746"/>
                  </a:lnTo>
                  <a:lnTo>
                    <a:pt x="13474" y="57746"/>
                  </a:lnTo>
                  <a:lnTo>
                    <a:pt x="13690" y="56476"/>
                  </a:lnTo>
                  <a:lnTo>
                    <a:pt x="14084" y="53936"/>
                  </a:lnTo>
                  <a:lnTo>
                    <a:pt x="14287" y="52666"/>
                  </a:lnTo>
                  <a:lnTo>
                    <a:pt x="13970" y="53936"/>
                  </a:lnTo>
                  <a:lnTo>
                    <a:pt x="11976" y="51396"/>
                  </a:lnTo>
                  <a:lnTo>
                    <a:pt x="13868" y="48856"/>
                  </a:lnTo>
                  <a:lnTo>
                    <a:pt x="13779" y="48539"/>
                  </a:lnTo>
                  <a:lnTo>
                    <a:pt x="13487" y="46316"/>
                  </a:lnTo>
                  <a:lnTo>
                    <a:pt x="14389" y="46316"/>
                  </a:lnTo>
                  <a:lnTo>
                    <a:pt x="14503" y="45859"/>
                  </a:lnTo>
                  <a:lnTo>
                    <a:pt x="14719" y="45046"/>
                  </a:lnTo>
                  <a:lnTo>
                    <a:pt x="14973" y="44246"/>
                  </a:lnTo>
                  <a:lnTo>
                    <a:pt x="14744" y="43776"/>
                  </a:lnTo>
                  <a:lnTo>
                    <a:pt x="16167" y="42506"/>
                  </a:lnTo>
                  <a:close/>
                </a:path>
                <a:path w="82550" h="321945">
                  <a:moveTo>
                    <a:pt x="16230" y="38696"/>
                  </a:moveTo>
                  <a:lnTo>
                    <a:pt x="16205" y="37426"/>
                  </a:lnTo>
                  <a:lnTo>
                    <a:pt x="15659" y="38696"/>
                  </a:lnTo>
                  <a:lnTo>
                    <a:pt x="16230" y="38696"/>
                  </a:lnTo>
                  <a:close/>
                </a:path>
                <a:path w="82550" h="321945">
                  <a:moveTo>
                    <a:pt x="16624" y="154419"/>
                  </a:moveTo>
                  <a:lnTo>
                    <a:pt x="16573" y="153771"/>
                  </a:lnTo>
                  <a:lnTo>
                    <a:pt x="16294" y="155206"/>
                  </a:lnTo>
                  <a:lnTo>
                    <a:pt x="16344" y="155879"/>
                  </a:lnTo>
                  <a:lnTo>
                    <a:pt x="16611" y="155092"/>
                  </a:lnTo>
                  <a:lnTo>
                    <a:pt x="16624" y="154419"/>
                  </a:lnTo>
                  <a:close/>
                </a:path>
                <a:path w="82550" h="321945">
                  <a:moveTo>
                    <a:pt x="16789" y="152336"/>
                  </a:moveTo>
                  <a:lnTo>
                    <a:pt x="16306" y="152260"/>
                  </a:lnTo>
                  <a:lnTo>
                    <a:pt x="16421" y="152768"/>
                  </a:lnTo>
                  <a:lnTo>
                    <a:pt x="16535" y="153250"/>
                  </a:lnTo>
                  <a:lnTo>
                    <a:pt x="16573" y="153771"/>
                  </a:lnTo>
                  <a:lnTo>
                    <a:pt x="16725" y="152971"/>
                  </a:lnTo>
                  <a:lnTo>
                    <a:pt x="16789" y="152336"/>
                  </a:lnTo>
                  <a:close/>
                </a:path>
                <a:path w="82550" h="321945">
                  <a:moveTo>
                    <a:pt x="17221" y="15836"/>
                  </a:moveTo>
                  <a:lnTo>
                    <a:pt x="16103" y="17106"/>
                  </a:lnTo>
                  <a:lnTo>
                    <a:pt x="17043" y="17106"/>
                  </a:lnTo>
                  <a:lnTo>
                    <a:pt x="17221" y="15836"/>
                  </a:lnTo>
                  <a:close/>
                </a:path>
                <a:path w="82550" h="321945">
                  <a:moveTo>
                    <a:pt x="18021" y="130136"/>
                  </a:moveTo>
                  <a:lnTo>
                    <a:pt x="17564" y="125056"/>
                  </a:lnTo>
                  <a:lnTo>
                    <a:pt x="17132" y="123786"/>
                  </a:lnTo>
                  <a:lnTo>
                    <a:pt x="15836" y="119976"/>
                  </a:lnTo>
                  <a:lnTo>
                    <a:pt x="15798" y="116166"/>
                  </a:lnTo>
                  <a:lnTo>
                    <a:pt x="15786" y="114896"/>
                  </a:lnTo>
                  <a:lnTo>
                    <a:pt x="15722" y="116166"/>
                  </a:lnTo>
                  <a:lnTo>
                    <a:pt x="14046" y="116166"/>
                  </a:lnTo>
                  <a:lnTo>
                    <a:pt x="16268" y="112356"/>
                  </a:lnTo>
                  <a:lnTo>
                    <a:pt x="15811" y="111086"/>
                  </a:lnTo>
                  <a:lnTo>
                    <a:pt x="16116" y="111086"/>
                  </a:lnTo>
                  <a:lnTo>
                    <a:pt x="16167" y="107276"/>
                  </a:lnTo>
                  <a:lnTo>
                    <a:pt x="15316" y="104736"/>
                  </a:lnTo>
                  <a:lnTo>
                    <a:pt x="14541" y="99656"/>
                  </a:lnTo>
                  <a:lnTo>
                    <a:pt x="14998" y="99656"/>
                  </a:lnTo>
                  <a:lnTo>
                    <a:pt x="15265" y="98386"/>
                  </a:lnTo>
                  <a:lnTo>
                    <a:pt x="15163" y="97116"/>
                  </a:lnTo>
                  <a:lnTo>
                    <a:pt x="14947" y="94576"/>
                  </a:lnTo>
                  <a:lnTo>
                    <a:pt x="14947" y="93078"/>
                  </a:lnTo>
                  <a:lnTo>
                    <a:pt x="14579" y="92036"/>
                  </a:lnTo>
                  <a:lnTo>
                    <a:pt x="14579" y="90766"/>
                  </a:lnTo>
                  <a:lnTo>
                    <a:pt x="14008" y="92036"/>
                  </a:lnTo>
                  <a:lnTo>
                    <a:pt x="16052" y="85686"/>
                  </a:lnTo>
                  <a:lnTo>
                    <a:pt x="15036" y="84416"/>
                  </a:lnTo>
                  <a:lnTo>
                    <a:pt x="13004" y="81876"/>
                  </a:lnTo>
                  <a:lnTo>
                    <a:pt x="12852" y="81686"/>
                  </a:lnTo>
                  <a:lnTo>
                    <a:pt x="12890" y="81876"/>
                  </a:lnTo>
                  <a:lnTo>
                    <a:pt x="11950" y="81876"/>
                  </a:lnTo>
                  <a:lnTo>
                    <a:pt x="11811" y="83146"/>
                  </a:lnTo>
                  <a:lnTo>
                    <a:pt x="11658" y="82651"/>
                  </a:lnTo>
                  <a:lnTo>
                    <a:pt x="11658" y="83146"/>
                  </a:lnTo>
                  <a:lnTo>
                    <a:pt x="11061" y="83146"/>
                  </a:lnTo>
                  <a:lnTo>
                    <a:pt x="11290" y="84416"/>
                  </a:lnTo>
                  <a:lnTo>
                    <a:pt x="10795" y="84416"/>
                  </a:lnTo>
                  <a:lnTo>
                    <a:pt x="10718" y="83146"/>
                  </a:lnTo>
                  <a:lnTo>
                    <a:pt x="10718" y="81876"/>
                  </a:lnTo>
                  <a:lnTo>
                    <a:pt x="10693" y="83146"/>
                  </a:lnTo>
                  <a:lnTo>
                    <a:pt x="10439" y="85686"/>
                  </a:lnTo>
                  <a:lnTo>
                    <a:pt x="10833" y="85686"/>
                  </a:lnTo>
                  <a:lnTo>
                    <a:pt x="10972" y="86956"/>
                  </a:lnTo>
                  <a:lnTo>
                    <a:pt x="11163" y="89496"/>
                  </a:lnTo>
                  <a:lnTo>
                    <a:pt x="10287" y="88226"/>
                  </a:lnTo>
                  <a:lnTo>
                    <a:pt x="10071" y="89496"/>
                  </a:lnTo>
                  <a:lnTo>
                    <a:pt x="10528" y="89496"/>
                  </a:lnTo>
                  <a:lnTo>
                    <a:pt x="10185" y="90766"/>
                  </a:lnTo>
                  <a:lnTo>
                    <a:pt x="11099" y="90766"/>
                  </a:lnTo>
                  <a:lnTo>
                    <a:pt x="11125" y="92036"/>
                  </a:lnTo>
                  <a:lnTo>
                    <a:pt x="10477" y="92036"/>
                  </a:lnTo>
                  <a:lnTo>
                    <a:pt x="10871" y="93078"/>
                  </a:lnTo>
                  <a:lnTo>
                    <a:pt x="10909" y="98386"/>
                  </a:lnTo>
                  <a:lnTo>
                    <a:pt x="11696" y="97282"/>
                  </a:lnTo>
                  <a:lnTo>
                    <a:pt x="11811" y="97116"/>
                  </a:lnTo>
                  <a:lnTo>
                    <a:pt x="13030" y="100926"/>
                  </a:lnTo>
                  <a:lnTo>
                    <a:pt x="11849" y="106006"/>
                  </a:lnTo>
                  <a:lnTo>
                    <a:pt x="12496" y="109816"/>
                  </a:lnTo>
                  <a:lnTo>
                    <a:pt x="12192" y="109816"/>
                  </a:lnTo>
                  <a:lnTo>
                    <a:pt x="12700" y="112356"/>
                  </a:lnTo>
                  <a:lnTo>
                    <a:pt x="12763" y="116166"/>
                  </a:lnTo>
                  <a:lnTo>
                    <a:pt x="13563" y="117436"/>
                  </a:lnTo>
                  <a:lnTo>
                    <a:pt x="13627" y="118706"/>
                  </a:lnTo>
                  <a:lnTo>
                    <a:pt x="12763" y="118706"/>
                  </a:lnTo>
                  <a:lnTo>
                    <a:pt x="13157" y="121246"/>
                  </a:lnTo>
                  <a:lnTo>
                    <a:pt x="13525" y="121246"/>
                  </a:lnTo>
                  <a:lnTo>
                    <a:pt x="13258" y="123786"/>
                  </a:lnTo>
                  <a:lnTo>
                    <a:pt x="12776" y="122897"/>
                  </a:lnTo>
                  <a:lnTo>
                    <a:pt x="12674" y="122720"/>
                  </a:lnTo>
                  <a:lnTo>
                    <a:pt x="12712" y="123786"/>
                  </a:lnTo>
                  <a:lnTo>
                    <a:pt x="12852" y="125056"/>
                  </a:lnTo>
                  <a:lnTo>
                    <a:pt x="12661" y="123380"/>
                  </a:lnTo>
                  <a:lnTo>
                    <a:pt x="12649" y="123786"/>
                  </a:lnTo>
                  <a:lnTo>
                    <a:pt x="12217" y="125056"/>
                  </a:lnTo>
                  <a:lnTo>
                    <a:pt x="13233" y="127596"/>
                  </a:lnTo>
                  <a:lnTo>
                    <a:pt x="12395" y="126326"/>
                  </a:lnTo>
                  <a:lnTo>
                    <a:pt x="12382" y="128866"/>
                  </a:lnTo>
                  <a:lnTo>
                    <a:pt x="12674" y="130136"/>
                  </a:lnTo>
                  <a:lnTo>
                    <a:pt x="13119" y="128866"/>
                  </a:lnTo>
                  <a:lnTo>
                    <a:pt x="13322" y="130136"/>
                  </a:lnTo>
                  <a:lnTo>
                    <a:pt x="13296" y="132676"/>
                  </a:lnTo>
                  <a:lnTo>
                    <a:pt x="12242" y="131406"/>
                  </a:lnTo>
                  <a:lnTo>
                    <a:pt x="11214" y="136486"/>
                  </a:lnTo>
                  <a:lnTo>
                    <a:pt x="14592" y="141566"/>
                  </a:lnTo>
                  <a:lnTo>
                    <a:pt x="13741" y="143027"/>
                  </a:lnTo>
                  <a:lnTo>
                    <a:pt x="13576" y="145376"/>
                  </a:lnTo>
                  <a:lnTo>
                    <a:pt x="13042" y="146215"/>
                  </a:lnTo>
                  <a:lnTo>
                    <a:pt x="12928" y="146405"/>
                  </a:lnTo>
                  <a:lnTo>
                    <a:pt x="11976" y="147916"/>
                  </a:lnTo>
                  <a:lnTo>
                    <a:pt x="11912" y="149186"/>
                  </a:lnTo>
                  <a:lnTo>
                    <a:pt x="11150" y="151726"/>
                  </a:lnTo>
                  <a:lnTo>
                    <a:pt x="13233" y="151726"/>
                  </a:lnTo>
                  <a:lnTo>
                    <a:pt x="12522" y="155536"/>
                  </a:lnTo>
                  <a:lnTo>
                    <a:pt x="12915" y="154266"/>
                  </a:lnTo>
                  <a:lnTo>
                    <a:pt x="13944" y="154266"/>
                  </a:lnTo>
                  <a:lnTo>
                    <a:pt x="14008" y="156806"/>
                  </a:lnTo>
                  <a:lnTo>
                    <a:pt x="13589" y="159346"/>
                  </a:lnTo>
                  <a:lnTo>
                    <a:pt x="12141" y="159346"/>
                  </a:lnTo>
                  <a:lnTo>
                    <a:pt x="12065" y="158076"/>
                  </a:lnTo>
                  <a:lnTo>
                    <a:pt x="12217" y="156806"/>
                  </a:lnTo>
                  <a:lnTo>
                    <a:pt x="12255" y="155536"/>
                  </a:lnTo>
                  <a:lnTo>
                    <a:pt x="11747" y="156806"/>
                  </a:lnTo>
                  <a:lnTo>
                    <a:pt x="12065" y="156806"/>
                  </a:lnTo>
                  <a:lnTo>
                    <a:pt x="11582" y="158076"/>
                  </a:lnTo>
                  <a:lnTo>
                    <a:pt x="11188" y="160566"/>
                  </a:lnTo>
                  <a:lnTo>
                    <a:pt x="11544" y="159346"/>
                  </a:lnTo>
                  <a:lnTo>
                    <a:pt x="10617" y="163156"/>
                  </a:lnTo>
                  <a:lnTo>
                    <a:pt x="10833" y="164426"/>
                  </a:lnTo>
                  <a:lnTo>
                    <a:pt x="9944" y="166966"/>
                  </a:lnTo>
                  <a:lnTo>
                    <a:pt x="10629" y="166966"/>
                  </a:lnTo>
                  <a:lnTo>
                    <a:pt x="9334" y="170776"/>
                  </a:lnTo>
                  <a:lnTo>
                    <a:pt x="10947" y="169506"/>
                  </a:lnTo>
                  <a:lnTo>
                    <a:pt x="10515" y="172046"/>
                  </a:lnTo>
                  <a:lnTo>
                    <a:pt x="9626" y="173316"/>
                  </a:lnTo>
                  <a:lnTo>
                    <a:pt x="9321" y="170776"/>
                  </a:lnTo>
                  <a:lnTo>
                    <a:pt x="9194" y="174586"/>
                  </a:lnTo>
                  <a:lnTo>
                    <a:pt x="8458" y="175856"/>
                  </a:lnTo>
                  <a:lnTo>
                    <a:pt x="8013" y="173316"/>
                  </a:lnTo>
                  <a:lnTo>
                    <a:pt x="8166" y="177126"/>
                  </a:lnTo>
                  <a:lnTo>
                    <a:pt x="6553" y="178396"/>
                  </a:lnTo>
                  <a:lnTo>
                    <a:pt x="6121" y="180936"/>
                  </a:lnTo>
                  <a:lnTo>
                    <a:pt x="6426" y="180936"/>
                  </a:lnTo>
                  <a:lnTo>
                    <a:pt x="6286" y="182206"/>
                  </a:lnTo>
                  <a:lnTo>
                    <a:pt x="5994" y="182206"/>
                  </a:lnTo>
                  <a:lnTo>
                    <a:pt x="6286" y="183476"/>
                  </a:lnTo>
                  <a:lnTo>
                    <a:pt x="7302" y="182206"/>
                  </a:lnTo>
                  <a:lnTo>
                    <a:pt x="7620" y="183476"/>
                  </a:lnTo>
                  <a:lnTo>
                    <a:pt x="7048" y="184746"/>
                  </a:lnTo>
                  <a:lnTo>
                    <a:pt x="7378" y="187286"/>
                  </a:lnTo>
                  <a:lnTo>
                    <a:pt x="6350" y="187286"/>
                  </a:lnTo>
                  <a:lnTo>
                    <a:pt x="7327" y="183476"/>
                  </a:lnTo>
                  <a:lnTo>
                    <a:pt x="5308" y="187286"/>
                  </a:lnTo>
                  <a:lnTo>
                    <a:pt x="5511" y="186016"/>
                  </a:lnTo>
                  <a:lnTo>
                    <a:pt x="5308" y="186016"/>
                  </a:lnTo>
                  <a:lnTo>
                    <a:pt x="5181" y="187286"/>
                  </a:lnTo>
                  <a:lnTo>
                    <a:pt x="5130" y="186016"/>
                  </a:lnTo>
                  <a:lnTo>
                    <a:pt x="3644" y="189826"/>
                  </a:lnTo>
                  <a:lnTo>
                    <a:pt x="5918" y="188556"/>
                  </a:lnTo>
                  <a:lnTo>
                    <a:pt x="5283" y="191096"/>
                  </a:lnTo>
                  <a:lnTo>
                    <a:pt x="4826" y="191096"/>
                  </a:lnTo>
                  <a:lnTo>
                    <a:pt x="4622" y="191465"/>
                  </a:lnTo>
                  <a:lnTo>
                    <a:pt x="5156" y="192366"/>
                  </a:lnTo>
                  <a:lnTo>
                    <a:pt x="5359" y="193636"/>
                  </a:lnTo>
                  <a:lnTo>
                    <a:pt x="4584" y="196176"/>
                  </a:lnTo>
                  <a:lnTo>
                    <a:pt x="5295" y="196176"/>
                  </a:lnTo>
                  <a:lnTo>
                    <a:pt x="5067" y="197446"/>
                  </a:lnTo>
                  <a:lnTo>
                    <a:pt x="5461" y="196176"/>
                  </a:lnTo>
                  <a:lnTo>
                    <a:pt x="5943" y="196176"/>
                  </a:lnTo>
                  <a:lnTo>
                    <a:pt x="5702" y="197446"/>
                  </a:lnTo>
                  <a:lnTo>
                    <a:pt x="5676" y="199364"/>
                  </a:lnTo>
                  <a:lnTo>
                    <a:pt x="6019" y="199986"/>
                  </a:lnTo>
                  <a:lnTo>
                    <a:pt x="3797" y="202526"/>
                  </a:lnTo>
                  <a:lnTo>
                    <a:pt x="4191" y="205066"/>
                  </a:lnTo>
                  <a:lnTo>
                    <a:pt x="9817" y="205066"/>
                  </a:lnTo>
                  <a:lnTo>
                    <a:pt x="10756" y="201256"/>
                  </a:lnTo>
                  <a:lnTo>
                    <a:pt x="10693" y="197446"/>
                  </a:lnTo>
                  <a:lnTo>
                    <a:pt x="10668" y="196316"/>
                  </a:lnTo>
                  <a:lnTo>
                    <a:pt x="9677" y="197446"/>
                  </a:lnTo>
                  <a:lnTo>
                    <a:pt x="9474" y="193141"/>
                  </a:lnTo>
                  <a:lnTo>
                    <a:pt x="10528" y="194906"/>
                  </a:lnTo>
                  <a:lnTo>
                    <a:pt x="10388" y="192366"/>
                  </a:lnTo>
                  <a:lnTo>
                    <a:pt x="10185" y="188556"/>
                  </a:lnTo>
                  <a:lnTo>
                    <a:pt x="12039" y="191096"/>
                  </a:lnTo>
                  <a:lnTo>
                    <a:pt x="12014" y="189826"/>
                  </a:lnTo>
                  <a:lnTo>
                    <a:pt x="11417" y="189826"/>
                  </a:lnTo>
                  <a:lnTo>
                    <a:pt x="11684" y="188556"/>
                  </a:lnTo>
                  <a:lnTo>
                    <a:pt x="11976" y="188556"/>
                  </a:lnTo>
                  <a:lnTo>
                    <a:pt x="12293" y="189826"/>
                  </a:lnTo>
                  <a:lnTo>
                    <a:pt x="12369" y="188556"/>
                  </a:lnTo>
                  <a:lnTo>
                    <a:pt x="12446" y="187286"/>
                  </a:lnTo>
                  <a:lnTo>
                    <a:pt x="12522" y="186016"/>
                  </a:lnTo>
                  <a:lnTo>
                    <a:pt x="11645" y="187286"/>
                  </a:lnTo>
                  <a:lnTo>
                    <a:pt x="12192" y="184746"/>
                  </a:lnTo>
                  <a:lnTo>
                    <a:pt x="12496" y="184746"/>
                  </a:lnTo>
                  <a:lnTo>
                    <a:pt x="12801" y="186016"/>
                  </a:lnTo>
                  <a:lnTo>
                    <a:pt x="12636" y="184746"/>
                  </a:lnTo>
                  <a:lnTo>
                    <a:pt x="12471" y="183476"/>
                  </a:lnTo>
                  <a:lnTo>
                    <a:pt x="12166" y="182206"/>
                  </a:lnTo>
                  <a:lnTo>
                    <a:pt x="12890" y="179666"/>
                  </a:lnTo>
                  <a:lnTo>
                    <a:pt x="13335" y="179666"/>
                  </a:lnTo>
                  <a:lnTo>
                    <a:pt x="13195" y="180936"/>
                  </a:lnTo>
                  <a:lnTo>
                    <a:pt x="13373" y="179666"/>
                  </a:lnTo>
                  <a:lnTo>
                    <a:pt x="13906" y="175856"/>
                  </a:lnTo>
                  <a:lnTo>
                    <a:pt x="13030" y="173316"/>
                  </a:lnTo>
                  <a:lnTo>
                    <a:pt x="14122" y="169506"/>
                  </a:lnTo>
                  <a:lnTo>
                    <a:pt x="14478" y="168236"/>
                  </a:lnTo>
                  <a:lnTo>
                    <a:pt x="15506" y="170776"/>
                  </a:lnTo>
                  <a:lnTo>
                    <a:pt x="15303" y="168236"/>
                  </a:lnTo>
                  <a:lnTo>
                    <a:pt x="15201" y="166966"/>
                  </a:lnTo>
                  <a:lnTo>
                    <a:pt x="16370" y="166966"/>
                  </a:lnTo>
                  <a:lnTo>
                    <a:pt x="16421" y="165696"/>
                  </a:lnTo>
                  <a:lnTo>
                    <a:pt x="16471" y="164426"/>
                  </a:lnTo>
                  <a:lnTo>
                    <a:pt x="15748" y="165696"/>
                  </a:lnTo>
                  <a:lnTo>
                    <a:pt x="16154" y="163156"/>
                  </a:lnTo>
                  <a:lnTo>
                    <a:pt x="15722" y="161112"/>
                  </a:lnTo>
                  <a:lnTo>
                    <a:pt x="15633" y="160566"/>
                  </a:lnTo>
                  <a:lnTo>
                    <a:pt x="16243" y="159346"/>
                  </a:lnTo>
                  <a:lnTo>
                    <a:pt x="16484" y="160616"/>
                  </a:lnTo>
                  <a:lnTo>
                    <a:pt x="16802" y="156806"/>
                  </a:lnTo>
                  <a:lnTo>
                    <a:pt x="16078" y="159346"/>
                  </a:lnTo>
                  <a:lnTo>
                    <a:pt x="15760" y="156806"/>
                  </a:lnTo>
                  <a:lnTo>
                    <a:pt x="14617" y="159346"/>
                  </a:lnTo>
                  <a:lnTo>
                    <a:pt x="15290" y="156806"/>
                  </a:lnTo>
                  <a:lnTo>
                    <a:pt x="15532" y="154266"/>
                  </a:lnTo>
                  <a:lnTo>
                    <a:pt x="16306" y="152996"/>
                  </a:lnTo>
                  <a:lnTo>
                    <a:pt x="15748" y="150456"/>
                  </a:lnTo>
                  <a:lnTo>
                    <a:pt x="16129" y="149186"/>
                  </a:lnTo>
                  <a:lnTo>
                    <a:pt x="17627" y="149186"/>
                  </a:lnTo>
                  <a:lnTo>
                    <a:pt x="16776" y="147916"/>
                  </a:lnTo>
                  <a:lnTo>
                    <a:pt x="17056" y="146646"/>
                  </a:lnTo>
                  <a:lnTo>
                    <a:pt x="17602" y="144106"/>
                  </a:lnTo>
                  <a:lnTo>
                    <a:pt x="16598" y="142836"/>
                  </a:lnTo>
                  <a:lnTo>
                    <a:pt x="17564" y="142836"/>
                  </a:lnTo>
                  <a:lnTo>
                    <a:pt x="16802" y="141566"/>
                  </a:lnTo>
                  <a:lnTo>
                    <a:pt x="17056" y="140296"/>
                  </a:lnTo>
                  <a:lnTo>
                    <a:pt x="17653" y="140296"/>
                  </a:lnTo>
                  <a:lnTo>
                    <a:pt x="17805" y="137756"/>
                  </a:lnTo>
                  <a:lnTo>
                    <a:pt x="16205" y="141566"/>
                  </a:lnTo>
                  <a:lnTo>
                    <a:pt x="16827" y="137756"/>
                  </a:lnTo>
                  <a:lnTo>
                    <a:pt x="16891" y="139026"/>
                  </a:lnTo>
                  <a:lnTo>
                    <a:pt x="17005" y="137756"/>
                  </a:lnTo>
                  <a:lnTo>
                    <a:pt x="17132" y="139026"/>
                  </a:lnTo>
                  <a:lnTo>
                    <a:pt x="17233" y="137756"/>
                  </a:lnTo>
                  <a:lnTo>
                    <a:pt x="17449" y="135216"/>
                  </a:lnTo>
                  <a:lnTo>
                    <a:pt x="16802" y="132676"/>
                  </a:lnTo>
                  <a:lnTo>
                    <a:pt x="16484" y="131406"/>
                  </a:lnTo>
                  <a:lnTo>
                    <a:pt x="16662" y="128866"/>
                  </a:lnTo>
                  <a:lnTo>
                    <a:pt x="17754" y="127596"/>
                  </a:lnTo>
                  <a:lnTo>
                    <a:pt x="17246" y="130606"/>
                  </a:lnTo>
                  <a:lnTo>
                    <a:pt x="17119" y="131406"/>
                  </a:lnTo>
                  <a:lnTo>
                    <a:pt x="17310" y="131140"/>
                  </a:lnTo>
                  <a:lnTo>
                    <a:pt x="17538" y="132499"/>
                  </a:lnTo>
                  <a:lnTo>
                    <a:pt x="17970" y="131165"/>
                  </a:lnTo>
                  <a:lnTo>
                    <a:pt x="17526" y="130835"/>
                  </a:lnTo>
                  <a:lnTo>
                    <a:pt x="18021" y="130136"/>
                  </a:lnTo>
                  <a:close/>
                </a:path>
                <a:path w="82550" h="321945">
                  <a:moveTo>
                    <a:pt x="19354" y="18262"/>
                  </a:moveTo>
                  <a:lnTo>
                    <a:pt x="19215" y="18110"/>
                  </a:lnTo>
                  <a:lnTo>
                    <a:pt x="19088" y="18046"/>
                  </a:lnTo>
                  <a:lnTo>
                    <a:pt x="19354" y="18262"/>
                  </a:lnTo>
                  <a:close/>
                </a:path>
                <a:path w="82550" h="321945">
                  <a:moveTo>
                    <a:pt x="19367" y="13296"/>
                  </a:moveTo>
                  <a:lnTo>
                    <a:pt x="18948" y="14312"/>
                  </a:lnTo>
                  <a:lnTo>
                    <a:pt x="18923" y="14465"/>
                  </a:lnTo>
                  <a:lnTo>
                    <a:pt x="19062" y="14312"/>
                  </a:lnTo>
                  <a:lnTo>
                    <a:pt x="19367" y="13296"/>
                  </a:lnTo>
                  <a:close/>
                </a:path>
                <a:path w="82550" h="321945">
                  <a:moveTo>
                    <a:pt x="19519" y="19113"/>
                  </a:moveTo>
                  <a:lnTo>
                    <a:pt x="17932" y="20739"/>
                  </a:lnTo>
                  <a:lnTo>
                    <a:pt x="18288" y="21704"/>
                  </a:lnTo>
                  <a:lnTo>
                    <a:pt x="18542" y="20840"/>
                  </a:lnTo>
                  <a:lnTo>
                    <a:pt x="19469" y="19685"/>
                  </a:lnTo>
                  <a:lnTo>
                    <a:pt x="19519" y="19113"/>
                  </a:lnTo>
                  <a:close/>
                </a:path>
                <a:path w="82550" h="321945">
                  <a:moveTo>
                    <a:pt x="19583" y="18427"/>
                  </a:moveTo>
                  <a:lnTo>
                    <a:pt x="19367" y="18262"/>
                  </a:lnTo>
                  <a:lnTo>
                    <a:pt x="19558" y="18681"/>
                  </a:lnTo>
                  <a:lnTo>
                    <a:pt x="19583" y="18427"/>
                  </a:lnTo>
                  <a:close/>
                </a:path>
                <a:path w="82550" h="321945">
                  <a:moveTo>
                    <a:pt x="19977" y="13296"/>
                  </a:moveTo>
                  <a:lnTo>
                    <a:pt x="19062" y="14312"/>
                  </a:lnTo>
                  <a:lnTo>
                    <a:pt x="18986" y="14566"/>
                  </a:lnTo>
                  <a:lnTo>
                    <a:pt x="18834" y="14566"/>
                  </a:lnTo>
                  <a:lnTo>
                    <a:pt x="18808" y="14312"/>
                  </a:lnTo>
                  <a:lnTo>
                    <a:pt x="18110" y="13296"/>
                  </a:lnTo>
                  <a:lnTo>
                    <a:pt x="18173" y="14566"/>
                  </a:lnTo>
                  <a:lnTo>
                    <a:pt x="18313" y="15836"/>
                  </a:lnTo>
                  <a:lnTo>
                    <a:pt x="17830" y="17106"/>
                  </a:lnTo>
                  <a:lnTo>
                    <a:pt x="17170" y="17106"/>
                  </a:lnTo>
                  <a:lnTo>
                    <a:pt x="16090" y="18376"/>
                  </a:lnTo>
                  <a:lnTo>
                    <a:pt x="15900" y="18376"/>
                  </a:lnTo>
                  <a:lnTo>
                    <a:pt x="15836" y="19646"/>
                  </a:lnTo>
                  <a:lnTo>
                    <a:pt x="15328" y="19646"/>
                  </a:lnTo>
                  <a:lnTo>
                    <a:pt x="13817" y="22186"/>
                  </a:lnTo>
                  <a:lnTo>
                    <a:pt x="15113" y="24726"/>
                  </a:lnTo>
                  <a:lnTo>
                    <a:pt x="13931" y="25996"/>
                  </a:lnTo>
                  <a:lnTo>
                    <a:pt x="13893" y="24726"/>
                  </a:lnTo>
                  <a:lnTo>
                    <a:pt x="13487" y="29806"/>
                  </a:lnTo>
                  <a:lnTo>
                    <a:pt x="14732" y="25996"/>
                  </a:lnTo>
                  <a:lnTo>
                    <a:pt x="15240" y="29806"/>
                  </a:lnTo>
                  <a:lnTo>
                    <a:pt x="12598" y="31076"/>
                  </a:lnTo>
                  <a:lnTo>
                    <a:pt x="13462" y="32346"/>
                  </a:lnTo>
                  <a:lnTo>
                    <a:pt x="13373" y="32702"/>
                  </a:lnTo>
                  <a:lnTo>
                    <a:pt x="13703" y="33616"/>
                  </a:lnTo>
                  <a:lnTo>
                    <a:pt x="13195" y="34721"/>
                  </a:lnTo>
                  <a:lnTo>
                    <a:pt x="13195" y="34886"/>
                  </a:lnTo>
                  <a:lnTo>
                    <a:pt x="12547" y="36156"/>
                  </a:lnTo>
                  <a:lnTo>
                    <a:pt x="13347" y="39966"/>
                  </a:lnTo>
                  <a:lnTo>
                    <a:pt x="12827" y="39966"/>
                  </a:lnTo>
                  <a:lnTo>
                    <a:pt x="12496" y="40208"/>
                  </a:lnTo>
                  <a:lnTo>
                    <a:pt x="12522" y="39966"/>
                  </a:lnTo>
                  <a:lnTo>
                    <a:pt x="11823" y="39966"/>
                  </a:lnTo>
                  <a:lnTo>
                    <a:pt x="12090" y="40525"/>
                  </a:lnTo>
                  <a:lnTo>
                    <a:pt x="12471" y="40525"/>
                  </a:lnTo>
                  <a:lnTo>
                    <a:pt x="15494" y="40525"/>
                  </a:lnTo>
                  <a:lnTo>
                    <a:pt x="15303" y="39966"/>
                  </a:lnTo>
                  <a:lnTo>
                    <a:pt x="15608" y="39966"/>
                  </a:lnTo>
                  <a:lnTo>
                    <a:pt x="15519" y="38696"/>
                  </a:lnTo>
                  <a:lnTo>
                    <a:pt x="15303" y="38696"/>
                  </a:lnTo>
                  <a:lnTo>
                    <a:pt x="14630" y="36156"/>
                  </a:lnTo>
                  <a:lnTo>
                    <a:pt x="17399" y="32346"/>
                  </a:lnTo>
                  <a:lnTo>
                    <a:pt x="16789" y="27266"/>
                  </a:lnTo>
                  <a:lnTo>
                    <a:pt x="16929" y="23456"/>
                  </a:lnTo>
                  <a:lnTo>
                    <a:pt x="16065" y="23456"/>
                  </a:lnTo>
                  <a:lnTo>
                    <a:pt x="16433" y="19646"/>
                  </a:lnTo>
                  <a:lnTo>
                    <a:pt x="17195" y="18376"/>
                  </a:lnTo>
                  <a:lnTo>
                    <a:pt x="17259" y="20916"/>
                  </a:lnTo>
                  <a:lnTo>
                    <a:pt x="18135" y="18376"/>
                  </a:lnTo>
                  <a:lnTo>
                    <a:pt x="18440" y="17106"/>
                  </a:lnTo>
                  <a:lnTo>
                    <a:pt x="18630" y="15836"/>
                  </a:lnTo>
                  <a:lnTo>
                    <a:pt x="19583" y="15836"/>
                  </a:lnTo>
                  <a:lnTo>
                    <a:pt x="19977" y="13296"/>
                  </a:lnTo>
                  <a:close/>
                </a:path>
                <a:path w="82550" h="321945">
                  <a:moveTo>
                    <a:pt x="20269" y="14782"/>
                  </a:moveTo>
                  <a:lnTo>
                    <a:pt x="20193" y="15024"/>
                  </a:lnTo>
                  <a:lnTo>
                    <a:pt x="20116" y="15290"/>
                  </a:lnTo>
                  <a:lnTo>
                    <a:pt x="20040" y="15544"/>
                  </a:lnTo>
                  <a:lnTo>
                    <a:pt x="20167" y="15201"/>
                  </a:lnTo>
                  <a:lnTo>
                    <a:pt x="20243" y="14973"/>
                  </a:lnTo>
                  <a:lnTo>
                    <a:pt x="20269" y="14782"/>
                  </a:lnTo>
                  <a:close/>
                </a:path>
                <a:path w="82550" h="321945">
                  <a:moveTo>
                    <a:pt x="20408" y="14224"/>
                  </a:moveTo>
                  <a:lnTo>
                    <a:pt x="20193" y="14097"/>
                  </a:lnTo>
                  <a:lnTo>
                    <a:pt x="20243" y="14351"/>
                  </a:lnTo>
                  <a:lnTo>
                    <a:pt x="20307" y="14503"/>
                  </a:lnTo>
                  <a:lnTo>
                    <a:pt x="20269" y="14782"/>
                  </a:lnTo>
                  <a:lnTo>
                    <a:pt x="20320" y="14579"/>
                  </a:lnTo>
                  <a:lnTo>
                    <a:pt x="20358" y="14401"/>
                  </a:lnTo>
                  <a:lnTo>
                    <a:pt x="20408" y="14224"/>
                  </a:lnTo>
                  <a:close/>
                </a:path>
                <a:path w="82550" h="321945">
                  <a:moveTo>
                    <a:pt x="21526" y="8216"/>
                  </a:moveTo>
                  <a:lnTo>
                    <a:pt x="19494" y="8216"/>
                  </a:lnTo>
                  <a:lnTo>
                    <a:pt x="19748" y="12026"/>
                  </a:lnTo>
                  <a:lnTo>
                    <a:pt x="19367" y="13296"/>
                  </a:lnTo>
                  <a:lnTo>
                    <a:pt x="19900" y="12026"/>
                  </a:lnTo>
                  <a:lnTo>
                    <a:pt x="20091" y="13296"/>
                  </a:lnTo>
                  <a:lnTo>
                    <a:pt x="20459" y="13296"/>
                  </a:lnTo>
                  <a:lnTo>
                    <a:pt x="20497" y="13779"/>
                  </a:lnTo>
                  <a:lnTo>
                    <a:pt x="20408" y="14224"/>
                  </a:lnTo>
                  <a:lnTo>
                    <a:pt x="20535" y="14325"/>
                  </a:lnTo>
                  <a:lnTo>
                    <a:pt x="20561" y="14566"/>
                  </a:lnTo>
                  <a:lnTo>
                    <a:pt x="20840" y="12026"/>
                  </a:lnTo>
                  <a:lnTo>
                    <a:pt x="20916" y="10756"/>
                  </a:lnTo>
                  <a:lnTo>
                    <a:pt x="21437" y="9486"/>
                  </a:lnTo>
                  <a:lnTo>
                    <a:pt x="21297" y="9486"/>
                  </a:lnTo>
                  <a:lnTo>
                    <a:pt x="21526" y="8216"/>
                  </a:lnTo>
                  <a:close/>
                </a:path>
                <a:path w="82550" h="321945">
                  <a:moveTo>
                    <a:pt x="22110" y="8216"/>
                  </a:moveTo>
                  <a:lnTo>
                    <a:pt x="21437" y="9486"/>
                  </a:lnTo>
                  <a:lnTo>
                    <a:pt x="21615" y="9486"/>
                  </a:lnTo>
                  <a:lnTo>
                    <a:pt x="21971" y="9080"/>
                  </a:lnTo>
                  <a:lnTo>
                    <a:pt x="22110" y="8216"/>
                  </a:lnTo>
                  <a:close/>
                </a:path>
                <a:path w="82550" h="321945">
                  <a:moveTo>
                    <a:pt x="22656" y="5676"/>
                  </a:moveTo>
                  <a:lnTo>
                    <a:pt x="22326" y="6946"/>
                  </a:lnTo>
                  <a:lnTo>
                    <a:pt x="22656" y="5676"/>
                  </a:lnTo>
                  <a:close/>
                </a:path>
                <a:path w="82550" h="321945">
                  <a:moveTo>
                    <a:pt x="23507" y="6946"/>
                  </a:moveTo>
                  <a:lnTo>
                    <a:pt x="23266" y="5676"/>
                  </a:lnTo>
                  <a:lnTo>
                    <a:pt x="22656" y="5676"/>
                  </a:lnTo>
                  <a:lnTo>
                    <a:pt x="23114" y="6946"/>
                  </a:lnTo>
                  <a:lnTo>
                    <a:pt x="22987" y="6946"/>
                  </a:lnTo>
                  <a:lnTo>
                    <a:pt x="22733" y="8216"/>
                  </a:lnTo>
                  <a:lnTo>
                    <a:pt x="21971" y="9080"/>
                  </a:lnTo>
                  <a:lnTo>
                    <a:pt x="21704" y="10756"/>
                  </a:lnTo>
                  <a:lnTo>
                    <a:pt x="22313" y="9486"/>
                  </a:lnTo>
                  <a:lnTo>
                    <a:pt x="23507" y="6946"/>
                  </a:lnTo>
                  <a:close/>
                </a:path>
                <a:path w="82550" h="321945">
                  <a:moveTo>
                    <a:pt x="24015" y="6769"/>
                  </a:moveTo>
                  <a:lnTo>
                    <a:pt x="23774" y="7112"/>
                  </a:lnTo>
                  <a:lnTo>
                    <a:pt x="24015" y="6769"/>
                  </a:lnTo>
                  <a:close/>
                </a:path>
                <a:path w="82550" h="321945">
                  <a:moveTo>
                    <a:pt x="24066" y="6210"/>
                  </a:moveTo>
                  <a:lnTo>
                    <a:pt x="23952" y="6362"/>
                  </a:lnTo>
                  <a:lnTo>
                    <a:pt x="23863" y="6553"/>
                  </a:lnTo>
                  <a:lnTo>
                    <a:pt x="24003" y="6350"/>
                  </a:lnTo>
                  <a:lnTo>
                    <a:pt x="24066" y="6210"/>
                  </a:lnTo>
                  <a:close/>
                </a:path>
                <a:path w="82550" h="321945">
                  <a:moveTo>
                    <a:pt x="24523" y="5651"/>
                  </a:moveTo>
                  <a:lnTo>
                    <a:pt x="24447" y="5334"/>
                  </a:lnTo>
                  <a:lnTo>
                    <a:pt x="24079" y="6223"/>
                  </a:lnTo>
                  <a:lnTo>
                    <a:pt x="24269" y="5956"/>
                  </a:lnTo>
                  <a:lnTo>
                    <a:pt x="24523" y="5651"/>
                  </a:lnTo>
                  <a:close/>
                </a:path>
                <a:path w="82550" h="321945">
                  <a:moveTo>
                    <a:pt x="28702" y="647"/>
                  </a:moveTo>
                  <a:lnTo>
                    <a:pt x="27406" y="0"/>
                  </a:lnTo>
                  <a:lnTo>
                    <a:pt x="25755" y="965"/>
                  </a:lnTo>
                  <a:lnTo>
                    <a:pt x="25006" y="2476"/>
                  </a:lnTo>
                  <a:lnTo>
                    <a:pt x="24625" y="2565"/>
                  </a:lnTo>
                  <a:lnTo>
                    <a:pt x="24663" y="2108"/>
                  </a:lnTo>
                  <a:lnTo>
                    <a:pt x="24599" y="1930"/>
                  </a:lnTo>
                  <a:lnTo>
                    <a:pt x="24104" y="3162"/>
                  </a:lnTo>
                  <a:lnTo>
                    <a:pt x="23990" y="4572"/>
                  </a:lnTo>
                  <a:lnTo>
                    <a:pt x="25171" y="4673"/>
                  </a:lnTo>
                  <a:lnTo>
                    <a:pt x="25120" y="3340"/>
                  </a:lnTo>
                  <a:lnTo>
                    <a:pt x="25488" y="3365"/>
                  </a:lnTo>
                  <a:lnTo>
                    <a:pt x="25666" y="1803"/>
                  </a:lnTo>
                  <a:lnTo>
                    <a:pt x="26314" y="1066"/>
                  </a:lnTo>
                  <a:lnTo>
                    <a:pt x="27190" y="1270"/>
                  </a:lnTo>
                  <a:lnTo>
                    <a:pt x="27203" y="1638"/>
                  </a:lnTo>
                  <a:lnTo>
                    <a:pt x="27266" y="1460"/>
                  </a:lnTo>
                  <a:lnTo>
                    <a:pt x="27584" y="1358"/>
                  </a:lnTo>
                  <a:lnTo>
                    <a:pt x="27889" y="1206"/>
                  </a:lnTo>
                  <a:lnTo>
                    <a:pt x="28219" y="1143"/>
                  </a:lnTo>
                  <a:lnTo>
                    <a:pt x="28536" y="1016"/>
                  </a:lnTo>
                  <a:lnTo>
                    <a:pt x="28702" y="647"/>
                  </a:lnTo>
                  <a:close/>
                </a:path>
                <a:path w="82550" h="321945">
                  <a:moveTo>
                    <a:pt x="30734" y="1244"/>
                  </a:moveTo>
                  <a:lnTo>
                    <a:pt x="30657" y="660"/>
                  </a:lnTo>
                  <a:lnTo>
                    <a:pt x="29806" y="787"/>
                  </a:lnTo>
                  <a:lnTo>
                    <a:pt x="29616" y="1143"/>
                  </a:lnTo>
                  <a:lnTo>
                    <a:pt x="29464" y="1473"/>
                  </a:lnTo>
                  <a:lnTo>
                    <a:pt x="29349" y="1803"/>
                  </a:lnTo>
                  <a:lnTo>
                    <a:pt x="30441" y="1524"/>
                  </a:lnTo>
                  <a:lnTo>
                    <a:pt x="30734" y="1244"/>
                  </a:lnTo>
                  <a:close/>
                </a:path>
                <a:path w="82550" h="321945">
                  <a:moveTo>
                    <a:pt x="47904" y="241706"/>
                  </a:moveTo>
                  <a:lnTo>
                    <a:pt x="47802" y="240626"/>
                  </a:lnTo>
                  <a:lnTo>
                    <a:pt x="47421" y="240626"/>
                  </a:lnTo>
                  <a:lnTo>
                    <a:pt x="47904" y="241706"/>
                  </a:lnTo>
                  <a:close/>
                </a:path>
                <a:path w="82550" h="321945">
                  <a:moveTo>
                    <a:pt x="47980" y="241896"/>
                  </a:moveTo>
                  <a:lnTo>
                    <a:pt x="47904" y="241706"/>
                  </a:lnTo>
                  <a:lnTo>
                    <a:pt x="47917" y="241896"/>
                  </a:lnTo>
                  <a:close/>
                </a:path>
                <a:path w="82550" h="321945">
                  <a:moveTo>
                    <a:pt x="48945" y="239356"/>
                  </a:moveTo>
                  <a:lnTo>
                    <a:pt x="48907" y="238086"/>
                  </a:lnTo>
                  <a:lnTo>
                    <a:pt x="48387" y="238086"/>
                  </a:lnTo>
                  <a:lnTo>
                    <a:pt x="48945" y="239356"/>
                  </a:lnTo>
                  <a:close/>
                </a:path>
                <a:path w="82550" h="321945">
                  <a:moveTo>
                    <a:pt x="49174" y="238086"/>
                  </a:moveTo>
                  <a:lnTo>
                    <a:pt x="48856" y="236816"/>
                  </a:lnTo>
                  <a:lnTo>
                    <a:pt x="48907" y="238086"/>
                  </a:lnTo>
                  <a:lnTo>
                    <a:pt x="49174" y="238086"/>
                  </a:lnTo>
                  <a:close/>
                </a:path>
                <a:path w="82550" h="321945">
                  <a:moveTo>
                    <a:pt x="50063" y="215226"/>
                  </a:moveTo>
                  <a:lnTo>
                    <a:pt x="49568" y="212686"/>
                  </a:lnTo>
                  <a:lnTo>
                    <a:pt x="49758" y="213956"/>
                  </a:lnTo>
                  <a:lnTo>
                    <a:pt x="49822" y="215226"/>
                  </a:lnTo>
                  <a:lnTo>
                    <a:pt x="50063" y="215226"/>
                  </a:lnTo>
                  <a:close/>
                </a:path>
                <a:path w="82550" h="321945">
                  <a:moveTo>
                    <a:pt x="50888" y="198513"/>
                  </a:moveTo>
                  <a:lnTo>
                    <a:pt x="50736" y="198043"/>
                  </a:lnTo>
                  <a:lnTo>
                    <a:pt x="50673" y="198501"/>
                  </a:lnTo>
                  <a:lnTo>
                    <a:pt x="50888" y="198513"/>
                  </a:lnTo>
                  <a:close/>
                </a:path>
                <a:path w="82550" h="321945">
                  <a:moveTo>
                    <a:pt x="52438" y="319366"/>
                  </a:moveTo>
                  <a:lnTo>
                    <a:pt x="51295" y="319366"/>
                  </a:lnTo>
                  <a:lnTo>
                    <a:pt x="51714" y="319684"/>
                  </a:lnTo>
                  <a:lnTo>
                    <a:pt x="52438" y="319366"/>
                  </a:lnTo>
                  <a:close/>
                </a:path>
                <a:path w="82550" h="321945">
                  <a:moveTo>
                    <a:pt x="52946" y="320636"/>
                  </a:moveTo>
                  <a:lnTo>
                    <a:pt x="51714" y="319684"/>
                  </a:lnTo>
                  <a:lnTo>
                    <a:pt x="49517" y="320636"/>
                  </a:lnTo>
                  <a:lnTo>
                    <a:pt x="52946" y="320636"/>
                  </a:lnTo>
                  <a:close/>
                </a:path>
                <a:path w="82550" h="321945">
                  <a:moveTo>
                    <a:pt x="56070" y="240626"/>
                  </a:moveTo>
                  <a:lnTo>
                    <a:pt x="49263" y="240626"/>
                  </a:lnTo>
                  <a:lnTo>
                    <a:pt x="48285" y="240626"/>
                  </a:lnTo>
                  <a:lnTo>
                    <a:pt x="48133" y="240626"/>
                  </a:lnTo>
                  <a:lnTo>
                    <a:pt x="48234" y="241896"/>
                  </a:lnTo>
                  <a:lnTo>
                    <a:pt x="47980" y="241896"/>
                  </a:lnTo>
                  <a:lnTo>
                    <a:pt x="46177" y="244436"/>
                  </a:lnTo>
                  <a:lnTo>
                    <a:pt x="47180" y="245706"/>
                  </a:lnTo>
                  <a:lnTo>
                    <a:pt x="46875" y="245706"/>
                  </a:lnTo>
                  <a:lnTo>
                    <a:pt x="46723" y="248246"/>
                  </a:lnTo>
                  <a:lnTo>
                    <a:pt x="46672" y="252056"/>
                  </a:lnTo>
                  <a:lnTo>
                    <a:pt x="46710" y="254596"/>
                  </a:lnTo>
                  <a:lnTo>
                    <a:pt x="46596" y="257136"/>
                  </a:lnTo>
                  <a:lnTo>
                    <a:pt x="47459" y="257136"/>
                  </a:lnTo>
                  <a:lnTo>
                    <a:pt x="47180" y="259676"/>
                  </a:lnTo>
                  <a:lnTo>
                    <a:pt x="47802" y="260946"/>
                  </a:lnTo>
                  <a:lnTo>
                    <a:pt x="47371" y="263486"/>
                  </a:lnTo>
                  <a:lnTo>
                    <a:pt x="46507" y="266026"/>
                  </a:lnTo>
                  <a:lnTo>
                    <a:pt x="46393" y="269836"/>
                  </a:lnTo>
                  <a:lnTo>
                    <a:pt x="46697" y="272376"/>
                  </a:lnTo>
                  <a:lnTo>
                    <a:pt x="47091" y="271106"/>
                  </a:lnTo>
                  <a:lnTo>
                    <a:pt x="47548" y="272376"/>
                  </a:lnTo>
                  <a:lnTo>
                    <a:pt x="46748" y="272376"/>
                  </a:lnTo>
                  <a:lnTo>
                    <a:pt x="46647" y="276186"/>
                  </a:lnTo>
                  <a:lnTo>
                    <a:pt x="46177" y="273646"/>
                  </a:lnTo>
                  <a:lnTo>
                    <a:pt x="46164" y="281266"/>
                  </a:lnTo>
                  <a:lnTo>
                    <a:pt x="46456" y="285076"/>
                  </a:lnTo>
                  <a:lnTo>
                    <a:pt x="46812" y="283806"/>
                  </a:lnTo>
                  <a:lnTo>
                    <a:pt x="47231" y="283806"/>
                  </a:lnTo>
                  <a:lnTo>
                    <a:pt x="47320" y="285076"/>
                  </a:lnTo>
                  <a:lnTo>
                    <a:pt x="46812" y="286346"/>
                  </a:lnTo>
                  <a:lnTo>
                    <a:pt x="46355" y="286346"/>
                  </a:lnTo>
                  <a:lnTo>
                    <a:pt x="47282" y="291426"/>
                  </a:lnTo>
                  <a:lnTo>
                    <a:pt x="43535" y="300316"/>
                  </a:lnTo>
                  <a:lnTo>
                    <a:pt x="45135" y="304126"/>
                  </a:lnTo>
                  <a:lnTo>
                    <a:pt x="45681" y="307936"/>
                  </a:lnTo>
                  <a:lnTo>
                    <a:pt x="45783" y="311746"/>
                  </a:lnTo>
                  <a:lnTo>
                    <a:pt x="45275" y="307936"/>
                  </a:lnTo>
                  <a:lnTo>
                    <a:pt x="44818" y="310476"/>
                  </a:lnTo>
                  <a:lnTo>
                    <a:pt x="45643" y="314286"/>
                  </a:lnTo>
                  <a:lnTo>
                    <a:pt x="33274" y="314286"/>
                  </a:lnTo>
                  <a:lnTo>
                    <a:pt x="29933" y="315556"/>
                  </a:lnTo>
                  <a:lnTo>
                    <a:pt x="27559" y="314286"/>
                  </a:lnTo>
                  <a:lnTo>
                    <a:pt x="27851" y="315556"/>
                  </a:lnTo>
                  <a:lnTo>
                    <a:pt x="26657" y="315556"/>
                  </a:lnTo>
                  <a:lnTo>
                    <a:pt x="26466" y="314286"/>
                  </a:lnTo>
                  <a:lnTo>
                    <a:pt x="25679" y="314286"/>
                  </a:lnTo>
                  <a:lnTo>
                    <a:pt x="25793" y="315556"/>
                  </a:lnTo>
                  <a:lnTo>
                    <a:pt x="22847" y="315556"/>
                  </a:lnTo>
                  <a:lnTo>
                    <a:pt x="13195" y="314286"/>
                  </a:lnTo>
                  <a:lnTo>
                    <a:pt x="7658" y="314286"/>
                  </a:lnTo>
                  <a:lnTo>
                    <a:pt x="7810" y="313016"/>
                  </a:lnTo>
                  <a:lnTo>
                    <a:pt x="8039" y="313016"/>
                  </a:lnTo>
                  <a:lnTo>
                    <a:pt x="8204" y="311746"/>
                  </a:lnTo>
                  <a:lnTo>
                    <a:pt x="8382" y="309206"/>
                  </a:lnTo>
                  <a:lnTo>
                    <a:pt x="8470" y="307936"/>
                  </a:lnTo>
                  <a:lnTo>
                    <a:pt x="5448" y="309206"/>
                  </a:lnTo>
                  <a:lnTo>
                    <a:pt x="6883" y="304126"/>
                  </a:lnTo>
                  <a:lnTo>
                    <a:pt x="7861" y="305396"/>
                  </a:lnTo>
                  <a:lnTo>
                    <a:pt x="7048" y="299046"/>
                  </a:lnTo>
                  <a:lnTo>
                    <a:pt x="6883" y="297776"/>
                  </a:lnTo>
                  <a:lnTo>
                    <a:pt x="8369" y="290156"/>
                  </a:lnTo>
                  <a:lnTo>
                    <a:pt x="7708" y="283806"/>
                  </a:lnTo>
                  <a:lnTo>
                    <a:pt x="7569" y="282536"/>
                  </a:lnTo>
                  <a:lnTo>
                    <a:pt x="8089" y="282536"/>
                  </a:lnTo>
                  <a:lnTo>
                    <a:pt x="8064" y="283806"/>
                  </a:lnTo>
                  <a:lnTo>
                    <a:pt x="8458" y="282536"/>
                  </a:lnTo>
                  <a:lnTo>
                    <a:pt x="8851" y="281266"/>
                  </a:lnTo>
                  <a:lnTo>
                    <a:pt x="8661" y="279996"/>
                  </a:lnTo>
                  <a:lnTo>
                    <a:pt x="8280" y="277456"/>
                  </a:lnTo>
                  <a:lnTo>
                    <a:pt x="7670" y="277456"/>
                  </a:lnTo>
                  <a:lnTo>
                    <a:pt x="7772" y="276186"/>
                  </a:lnTo>
                  <a:lnTo>
                    <a:pt x="8229" y="277456"/>
                  </a:lnTo>
                  <a:lnTo>
                    <a:pt x="8547" y="276186"/>
                  </a:lnTo>
                  <a:lnTo>
                    <a:pt x="9042" y="274916"/>
                  </a:lnTo>
                  <a:lnTo>
                    <a:pt x="8394" y="273646"/>
                  </a:lnTo>
                  <a:lnTo>
                    <a:pt x="7734" y="272376"/>
                  </a:lnTo>
                  <a:lnTo>
                    <a:pt x="8483" y="271284"/>
                  </a:lnTo>
                  <a:lnTo>
                    <a:pt x="8432" y="271106"/>
                  </a:lnTo>
                  <a:lnTo>
                    <a:pt x="8801" y="268566"/>
                  </a:lnTo>
                  <a:lnTo>
                    <a:pt x="8991" y="267296"/>
                  </a:lnTo>
                  <a:lnTo>
                    <a:pt x="8115" y="268566"/>
                  </a:lnTo>
                  <a:lnTo>
                    <a:pt x="8610" y="266026"/>
                  </a:lnTo>
                  <a:lnTo>
                    <a:pt x="7899" y="263486"/>
                  </a:lnTo>
                  <a:lnTo>
                    <a:pt x="8470" y="260946"/>
                  </a:lnTo>
                  <a:lnTo>
                    <a:pt x="7556" y="259676"/>
                  </a:lnTo>
                  <a:lnTo>
                    <a:pt x="9067" y="255866"/>
                  </a:lnTo>
                  <a:lnTo>
                    <a:pt x="9004" y="250786"/>
                  </a:lnTo>
                  <a:lnTo>
                    <a:pt x="8407" y="248246"/>
                  </a:lnTo>
                  <a:lnTo>
                    <a:pt x="8813" y="249516"/>
                  </a:lnTo>
                  <a:lnTo>
                    <a:pt x="8890" y="246976"/>
                  </a:lnTo>
                  <a:lnTo>
                    <a:pt x="9385" y="248132"/>
                  </a:lnTo>
                  <a:lnTo>
                    <a:pt x="9232" y="250317"/>
                  </a:lnTo>
                  <a:lnTo>
                    <a:pt x="9334" y="249555"/>
                  </a:lnTo>
                  <a:lnTo>
                    <a:pt x="9410" y="248551"/>
                  </a:lnTo>
                  <a:lnTo>
                    <a:pt x="9410" y="248183"/>
                  </a:lnTo>
                  <a:lnTo>
                    <a:pt x="9461" y="247243"/>
                  </a:lnTo>
                  <a:lnTo>
                    <a:pt x="9474" y="246976"/>
                  </a:lnTo>
                  <a:lnTo>
                    <a:pt x="9486" y="245706"/>
                  </a:lnTo>
                  <a:lnTo>
                    <a:pt x="9283" y="244436"/>
                  </a:lnTo>
                  <a:lnTo>
                    <a:pt x="8559" y="244436"/>
                  </a:lnTo>
                  <a:lnTo>
                    <a:pt x="9156" y="243166"/>
                  </a:lnTo>
                  <a:lnTo>
                    <a:pt x="3810" y="243166"/>
                  </a:lnTo>
                  <a:lnTo>
                    <a:pt x="2946" y="243166"/>
                  </a:lnTo>
                  <a:lnTo>
                    <a:pt x="2705" y="244436"/>
                  </a:lnTo>
                  <a:lnTo>
                    <a:pt x="2527" y="243255"/>
                  </a:lnTo>
                  <a:lnTo>
                    <a:pt x="2146" y="244436"/>
                  </a:lnTo>
                  <a:lnTo>
                    <a:pt x="3263" y="246976"/>
                  </a:lnTo>
                  <a:lnTo>
                    <a:pt x="2654" y="248246"/>
                  </a:lnTo>
                  <a:lnTo>
                    <a:pt x="3543" y="248246"/>
                  </a:lnTo>
                  <a:lnTo>
                    <a:pt x="3441" y="249516"/>
                  </a:lnTo>
                  <a:lnTo>
                    <a:pt x="3492" y="252056"/>
                  </a:lnTo>
                  <a:lnTo>
                    <a:pt x="4203" y="250786"/>
                  </a:lnTo>
                  <a:lnTo>
                    <a:pt x="2197" y="254596"/>
                  </a:lnTo>
                  <a:lnTo>
                    <a:pt x="4038" y="260946"/>
                  </a:lnTo>
                  <a:lnTo>
                    <a:pt x="2324" y="264756"/>
                  </a:lnTo>
                  <a:lnTo>
                    <a:pt x="2438" y="267296"/>
                  </a:lnTo>
                  <a:lnTo>
                    <a:pt x="2527" y="272376"/>
                  </a:lnTo>
                  <a:lnTo>
                    <a:pt x="2298" y="272376"/>
                  </a:lnTo>
                  <a:lnTo>
                    <a:pt x="1638" y="274916"/>
                  </a:lnTo>
                  <a:lnTo>
                    <a:pt x="3975" y="273646"/>
                  </a:lnTo>
                  <a:lnTo>
                    <a:pt x="3238" y="277456"/>
                  </a:lnTo>
                  <a:lnTo>
                    <a:pt x="2209" y="279996"/>
                  </a:lnTo>
                  <a:lnTo>
                    <a:pt x="2768" y="276186"/>
                  </a:lnTo>
                  <a:lnTo>
                    <a:pt x="2362" y="276186"/>
                  </a:lnTo>
                  <a:lnTo>
                    <a:pt x="355" y="277456"/>
                  </a:lnTo>
                  <a:lnTo>
                    <a:pt x="2514" y="281266"/>
                  </a:lnTo>
                  <a:lnTo>
                    <a:pt x="1270" y="283806"/>
                  </a:lnTo>
                  <a:lnTo>
                    <a:pt x="1168" y="282536"/>
                  </a:lnTo>
                  <a:lnTo>
                    <a:pt x="431" y="285076"/>
                  </a:lnTo>
                  <a:lnTo>
                    <a:pt x="1790" y="287616"/>
                  </a:lnTo>
                  <a:lnTo>
                    <a:pt x="1549" y="290156"/>
                  </a:lnTo>
                  <a:lnTo>
                    <a:pt x="1257" y="290156"/>
                  </a:lnTo>
                  <a:lnTo>
                    <a:pt x="2209" y="292696"/>
                  </a:lnTo>
                  <a:lnTo>
                    <a:pt x="2565" y="299212"/>
                  </a:lnTo>
                  <a:lnTo>
                    <a:pt x="2730" y="299046"/>
                  </a:lnTo>
                  <a:lnTo>
                    <a:pt x="2870" y="301586"/>
                  </a:lnTo>
                  <a:lnTo>
                    <a:pt x="2425" y="301586"/>
                  </a:lnTo>
                  <a:lnTo>
                    <a:pt x="1981" y="304126"/>
                  </a:lnTo>
                  <a:lnTo>
                    <a:pt x="1130" y="304126"/>
                  </a:lnTo>
                  <a:lnTo>
                    <a:pt x="1155" y="301586"/>
                  </a:lnTo>
                  <a:lnTo>
                    <a:pt x="25" y="302856"/>
                  </a:lnTo>
                  <a:lnTo>
                    <a:pt x="1104" y="305396"/>
                  </a:lnTo>
                  <a:lnTo>
                    <a:pt x="863" y="306666"/>
                  </a:lnTo>
                  <a:lnTo>
                    <a:pt x="393" y="306666"/>
                  </a:lnTo>
                  <a:lnTo>
                    <a:pt x="419" y="307936"/>
                  </a:lnTo>
                  <a:lnTo>
                    <a:pt x="723" y="309206"/>
                  </a:lnTo>
                  <a:lnTo>
                    <a:pt x="1155" y="310476"/>
                  </a:lnTo>
                  <a:lnTo>
                    <a:pt x="1282" y="311746"/>
                  </a:lnTo>
                  <a:lnTo>
                    <a:pt x="1447" y="313016"/>
                  </a:lnTo>
                  <a:lnTo>
                    <a:pt x="1422" y="314286"/>
                  </a:lnTo>
                  <a:lnTo>
                    <a:pt x="1803" y="314286"/>
                  </a:lnTo>
                  <a:lnTo>
                    <a:pt x="2362" y="315556"/>
                  </a:lnTo>
                  <a:lnTo>
                    <a:pt x="2184" y="315556"/>
                  </a:lnTo>
                  <a:lnTo>
                    <a:pt x="1727" y="316826"/>
                  </a:lnTo>
                  <a:lnTo>
                    <a:pt x="1460" y="318096"/>
                  </a:lnTo>
                  <a:lnTo>
                    <a:pt x="1866" y="319366"/>
                  </a:lnTo>
                  <a:lnTo>
                    <a:pt x="1016" y="320636"/>
                  </a:lnTo>
                  <a:lnTo>
                    <a:pt x="596" y="321906"/>
                  </a:lnTo>
                  <a:lnTo>
                    <a:pt x="825" y="321906"/>
                  </a:lnTo>
                  <a:lnTo>
                    <a:pt x="4140" y="320636"/>
                  </a:lnTo>
                  <a:lnTo>
                    <a:pt x="5308" y="320636"/>
                  </a:lnTo>
                  <a:lnTo>
                    <a:pt x="4432" y="321144"/>
                  </a:lnTo>
                  <a:lnTo>
                    <a:pt x="6515" y="320636"/>
                  </a:lnTo>
                  <a:lnTo>
                    <a:pt x="5994" y="320636"/>
                  </a:lnTo>
                  <a:lnTo>
                    <a:pt x="6921" y="319366"/>
                  </a:lnTo>
                  <a:lnTo>
                    <a:pt x="8712" y="319366"/>
                  </a:lnTo>
                  <a:lnTo>
                    <a:pt x="7073" y="320636"/>
                  </a:lnTo>
                  <a:lnTo>
                    <a:pt x="7632" y="320636"/>
                  </a:lnTo>
                  <a:lnTo>
                    <a:pt x="9296" y="319366"/>
                  </a:lnTo>
                  <a:lnTo>
                    <a:pt x="14846" y="319366"/>
                  </a:lnTo>
                  <a:lnTo>
                    <a:pt x="14135" y="321906"/>
                  </a:lnTo>
                  <a:lnTo>
                    <a:pt x="22313" y="320636"/>
                  </a:lnTo>
                  <a:lnTo>
                    <a:pt x="24638" y="321906"/>
                  </a:lnTo>
                  <a:lnTo>
                    <a:pt x="41211" y="321906"/>
                  </a:lnTo>
                  <a:lnTo>
                    <a:pt x="38989" y="320636"/>
                  </a:lnTo>
                  <a:lnTo>
                    <a:pt x="42989" y="321906"/>
                  </a:lnTo>
                  <a:lnTo>
                    <a:pt x="42760" y="320751"/>
                  </a:lnTo>
                  <a:lnTo>
                    <a:pt x="44513" y="320967"/>
                  </a:lnTo>
                  <a:lnTo>
                    <a:pt x="42722" y="320573"/>
                  </a:lnTo>
                  <a:lnTo>
                    <a:pt x="42684" y="320332"/>
                  </a:lnTo>
                  <a:lnTo>
                    <a:pt x="42506" y="319366"/>
                  </a:lnTo>
                  <a:lnTo>
                    <a:pt x="44691" y="319366"/>
                  </a:lnTo>
                  <a:lnTo>
                    <a:pt x="44843" y="319430"/>
                  </a:lnTo>
                  <a:lnTo>
                    <a:pt x="42786" y="320281"/>
                  </a:lnTo>
                  <a:lnTo>
                    <a:pt x="46316" y="319951"/>
                  </a:lnTo>
                  <a:lnTo>
                    <a:pt x="48298" y="320636"/>
                  </a:lnTo>
                  <a:lnTo>
                    <a:pt x="49123" y="320636"/>
                  </a:lnTo>
                  <a:lnTo>
                    <a:pt x="49961" y="319366"/>
                  </a:lnTo>
                  <a:lnTo>
                    <a:pt x="51295" y="319366"/>
                  </a:lnTo>
                  <a:lnTo>
                    <a:pt x="49644" y="318096"/>
                  </a:lnTo>
                  <a:lnTo>
                    <a:pt x="49593" y="316826"/>
                  </a:lnTo>
                  <a:lnTo>
                    <a:pt x="49771" y="315556"/>
                  </a:lnTo>
                  <a:lnTo>
                    <a:pt x="49403" y="315277"/>
                  </a:lnTo>
                  <a:lnTo>
                    <a:pt x="49428" y="316826"/>
                  </a:lnTo>
                  <a:lnTo>
                    <a:pt x="49288" y="315556"/>
                  </a:lnTo>
                  <a:lnTo>
                    <a:pt x="49212" y="315137"/>
                  </a:lnTo>
                  <a:lnTo>
                    <a:pt x="48031" y="314286"/>
                  </a:lnTo>
                  <a:lnTo>
                    <a:pt x="49047" y="314286"/>
                  </a:lnTo>
                  <a:lnTo>
                    <a:pt x="49212" y="315137"/>
                  </a:lnTo>
                  <a:lnTo>
                    <a:pt x="49403" y="315277"/>
                  </a:lnTo>
                  <a:lnTo>
                    <a:pt x="49377" y="314286"/>
                  </a:lnTo>
                  <a:lnTo>
                    <a:pt x="52108" y="314286"/>
                  </a:lnTo>
                  <a:lnTo>
                    <a:pt x="52235" y="313016"/>
                  </a:lnTo>
                  <a:lnTo>
                    <a:pt x="52400" y="311746"/>
                  </a:lnTo>
                  <a:lnTo>
                    <a:pt x="53238" y="310476"/>
                  </a:lnTo>
                  <a:lnTo>
                    <a:pt x="52743" y="307936"/>
                  </a:lnTo>
                  <a:lnTo>
                    <a:pt x="53327" y="309206"/>
                  </a:lnTo>
                  <a:lnTo>
                    <a:pt x="52946" y="307936"/>
                  </a:lnTo>
                  <a:lnTo>
                    <a:pt x="53403" y="301586"/>
                  </a:lnTo>
                  <a:lnTo>
                    <a:pt x="51968" y="299046"/>
                  </a:lnTo>
                  <a:lnTo>
                    <a:pt x="52184" y="299046"/>
                  </a:lnTo>
                  <a:lnTo>
                    <a:pt x="52717" y="297776"/>
                  </a:lnTo>
                  <a:lnTo>
                    <a:pt x="52832" y="299046"/>
                  </a:lnTo>
                  <a:lnTo>
                    <a:pt x="52920" y="297776"/>
                  </a:lnTo>
                  <a:lnTo>
                    <a:pt x="53187" y="293966"/>
                  </a:lnTo>
                  <a:lnTo>
                    <a:pt x="51612" y="287616"/>
                  </a:lnTo>
                  <a:lnTo>
                    <a:pt x="52730" y="283806"/>
                  </a:lnTo>
                  <a:lnTo>
                    <a:pt x="53162" y="283806"/>
                  </a:lnTo>
                  <a:lnTo>
                    <a:pt x="53086" y="282536"/>
                  </a:lnTo>
                  <a:lnTo>
                    <a:pt x="52387" y="282536"/>
                  </a:lnTo>
                  <a:lnTo>
                    <a:pt x="52895" y="281266"/>
                  </a:lnTo>
                  <a:lnTo>
                    <a:pt x="53390" y="281266"/>
                  </a:lnTo>
                  <a:lnTo>
                    <a:pt x="52705" y="277456"/>
                  </a:lnTo>
                  <a:lnTo>
                    <a:pt x="53047" y="276186"/>
                  </a:lnTo>
                  <a:lnTo>
                    <a:pt x="53505" y="277456"/>
                  </a:lnTo>
                  <a:lnTo>
                    <a:pt x="54356" y="272376"/>
                  </a:lnTo>
                  <a:lnTo>
                    <a:pt x="53505" y="271106"/>
                  </a:lnTo>
                  <a:lnTo>
                    <a:pt x="52641" y="269836"/>
                  </a:lnTo>
                  <a:lnTo>
                    <a:pt x="52552" y="266026"/>
                  </a:lnTo>
                  <a:lnTo>
                    <a:pt x="53911" y="266026"/>
                  </a:lnTo>
                  <a:lnTo>
                    <a:pt x="54914" y="259676"/>
                  </a:lnTo>
                  <a:lnTo>
                    <a:pt x="55092" y="259676"/>
                  </a:lnTo>
                  <a:lnTo>
                    <a:pt x="55600" y="253326"/>
                  </a:lnTo>
                  <a:lnTo>
                    <a:pt x="54571" y="249516"/>
                  </a:lnTo>
                  <a:lnTo>
                    <a:pt x="54381" y="243166"/>
                  </a:lnTo>
                  <a:lnTo>
                    <a:pt x="56070" y="240626"/>
                  </a:lnTo>
                  <a:close/>
                </a:path>
                <a:path w="82550" h="321945">
                  <a:moveTo>
                    <a:pt x="64655" y="142836"/>
                  </a:moveTo>
                  <a:lnTo>
                    <a:pt x="64096" y="145376"/>
                  </a:lnTo>
                  <a:lnTo>
                    <a:pt x="64655" y="144106"/>
                  </a:lnTo>
                  <a:lnTo>
                    <a:pt x="64655" y="142836"/>
                  </a:lnTo>
                  <a:close/>
                </a:path>
                <a:path w="82550" h="321945">
                  <a:moveTo>
                    <a:pt x="65214" y="142836"/>
                  </a:moveTo>
                  <a:lnTo>
                    <a:pt x="64757" y="143865"/>
                  </a:lnTo>
                  <a:lnTo>
                    <a:pt x="64782" y="144106"/>
                  </a:lnTo>
                  <a:lnTo>
                    <a:pt x="65214" y="142836"/>
                  </a:lnTo>
                  <a:close/>
                </a:path>
                <a:path w="82550" h="321945">
                  <a:moveTo>
                    <a:pt x="66217" y="168236"/>
                  </a:moveTo>
                  <a:lnTo>
                    <a:pt x="66141" y="168021"/>
                  </a:lnTo>
                  <a:lnTo>
                    <a:pt x="66014" y="168236"/>
                  </a:lnTo>
                  <a:lnTo>
                    <a:pt x="66217" y="168236"/>
                  </a:lnTo>
                  <a:close/>
                </a:path>
                <a:path w="82550" h="321945">
                  <a:moveTo>
                    <a:pt x="69519" y="109816"/>
                  </a:moveTo>
                  <a:lnTo>
                    <a:pt x="69126" y="108546"/>
                  </a:lnTo>
                  <a:lnTo>
                    <a:pt x="69443" y="107276"/>
                  </a:lnTo>
                  <a:lnTo>
                    <a:pt x="69240" y="107276"/>
                  </a:lnTo>
                  <a:lnTo>
                    <a:pt x="68046" y="109816"/>
                  </a:lnTo>
                  <a:lnTo>
                    <a:pt x="69519" y="109816"/>
                  </a:lnTo>
                  <a:close/>
                </a:path>
                <a:path w="82550" h="321945">
                  <a:moveTo>
                    <a:pt x="71869" y="80010"/>
                  </a:moveTo>
                  <a:lnTo>
                    <a:pt x="71234" y="80238"/>
                  </a:lnTo>
                  <a:lnTo>
                    <a:pt x="71158" y="77685"/>
                  </a:lnTo>
                  <a:lnTo>
                    <a:pt x="71043" y="80772"/>
                  </a:lnTo>
                  <a:lnTo>
                    <a:pt x="71310" y="80403"/>
                  </a:lnTo>
                  <a:lnTo>
                    <a:pt x="71589" y="80187"/>
                  </a:lnTo>
                  <a:lnTo>
                    <a:pt x="71869" y="80010"/>
                  </a:lnTo>
                  <a:close/>
                </a:path>
                <a:path w="82550" h="321945">
                  <a:moveTo>
                    <a:pt x="72148" y="81876"/>
                  </a:moveTo>
                  <a:lnTo>
                    <a:pt x="72021" y="81876"/>
                  </a:lnTo>
                  <a:lnTo>
                    <a:pt x="72047" y="82016"/>
                  </a:lnTo>
                  <a:lnTo>
                    <a:pt x="72148" y="81876"/>
                  </a:lnTo>
                  <a:close/>
                </a:path>
                <a:path w="82550" h="321945">
                  <a:moveTo>
                    <a:pt x="72390" y="83921"/>
                  </a:moveTo>
                  <a:lnTo>
                    <a:pt x="72301" y="83400"/>
                  </a:lnTo>
                  <a:lnTo>
                    <a:pt x="71945" y="84416"/>
                  </a:lnTo>
                  <a:lnTo>
                    <a:pt x="72390" y="83921"/>
                  </a:lnTo>
                  <a:close/>
                </a:path>
                <a:path w="82550" h="321945">
                  <a:moveTo>
                    <a:pt x="72821" y="81876"/>
                  </a:moveTo>
                  <a:lnTo>
                    <a:pt x="72148" y="81876"/>
                  </a:lnTo>
                  <a:lnTo>
                    <a:pt x="72136" y="82511"/>
                  </a:lnTo>
                  <a:lnTo>
                    <a:pt x="72301" y="83400"/>
                  </a:lnTo>
                  <a:lnTo>
                    <a:pt x="72821" y="81876"/>
                  </a:lnTo>
                  <a:close/>
                </a:path>
                <a:path w="82550" h="321945">
                  <a:moveTo>
                    <a:pt x="73063" y="51396"/>
                  </a:moveTo>
                  <a:lnTo>
                    <a:pt x="72859" y="51396"/>
                  </a:lnTo>
                  <a:lnTo>
                    <a:pt x="72415" y="55206"/>
                  </a:lnTo>
                  <a:lnTo>
                    <a:pt x="72910" y="55206"/>
                  </a:lnTo>
                  <a:lnTo>
                    <a:pt x="73063" y="51396"/>
                  </a:lnTo>
                  <a:close/>
                </a:path>
                <a:path w="82550" h="321945">
                  <a:moveTo>
                    <a:pt x="73875" y="12026"/>
                  </a:moveTo>
                  <a:lnTo>
                    <a:pt x="73596" y="10756"/>
                  </a:lnTo>
                  <a:lnTo>
                    <a:pt x="73380" y="10756"/>
                  </a:lnTo>
                  <a:lnTo>
                    <a:pt x="73113" y="12026"/>
                  </a:lnTo>
                  <a:lnTo>
                    <a:pt x="73875" y="12026"/>
                  </a:lnTo>
                  <a:close/>
                </a:path>
                <a:path w="82550" h="321945">
                  <a:moveTo>
                    <a:pt x="74091" y="116624"/>
                  </a:moveTo>
                  <a:lnTo>
                    <a:pt x="74079" y="116497"/>
                  </a:lnTo>
                  <a:lnTo>
                    <a:pt x="74066" y="116281"/>
                  </a:lnTo>
                  <a:lnTo>
                    <a:pt x="73977" y="116459"/>
                  </a:lnTo>
                  <a:lnTo>
                    <a:pt x="73888" y="116624"/>
                  </a:lnTo>
                  <a:lnTo>
                    <a:pt x="73812" y="116751"/>
                  </a:lnTo>
                  <a:lnTo>
                    <a:pt x="74053" y="117068"/>
                  </a:lnTo>
                  <a:lnTo>
                    <a:pt x="74091" y="116624"/>
                  </a:lnTo>
                  <a:close/>
                </a:path>
                <a:path w="82550" h="321945">
                  <a:moveTo>
                    <a:pt x="74663" y="27660"/>
                  </a:moveTo>
                  <a:lnTo>
                    <a:pt x="74523" y="27508"/>
                  </a:lnTo>
                  <a:lnTo>
                    <a:pt x="74510" y="27660"/>
                  </a:lnTo>
                  <a:lnTo>
                    <a:pt x="74663" y="27660"/>
                  </a:lnTo>
                  <a:close/>
                </a:path>
                <a:path w="82550" h="321945">
                  <a:moveTo>
                    <a:pt x="75120" y="17106"/>
                  </a:moveTo>
                  <a:lnTo>
                    <a:pt x="74409" y="15836"/>
                  </a:lnTo>
                  <a:lnTo>
                    <a:pt x="74282" y="17106"/>
                  </a:lnTo>
                  <a:lnTo>
                    <a:pt x="75057" y="18376"/>
                  </a:lnTo>
                  <a:lnTo>
                    <a:pt x="75120" y="17106"/>
                  </a:lnTo>
                  <a:close/>
                </a:path>
                <a:path w="82550" h="321945">
                  <a:moveTo>
                    <a:pt x="75171" y="20574"/>
                  </a:moveTo>
                  <a:lnTo>
                    <a:pt x="74980" y="19646"/>
                  </a:lnTo>
                  <a:lnTo>
                    <a:pt x="74803" y="19646"/>
                  </a:lnTo>
                  <a:lnTo>
                    <a:pt x="75171" y="20574"/>
                  </a:lnTo>
                  <a:close/>
                </a:path>
                <a:path w="82550" h="321945">
                  <a:moveTo>
                    <a:pt x="75285" y="16713"/>
                  </a:moveTo>
                  <a:lnTo>
                    <a:pt x="75120" y="17106"/>
                  </a:lnTo>
                  <a:lnTo>
                    <a:pt x="75285" y="16713"/>
                  </a:lnTo>
                  <a:close/>
                </a:path>
                <a:path w="82550" h="321945">
                  <a:moveTo>
                    <a:pt x="75565" y="19596"/>
                  </a:moveTo>
                  <a:lnTo>
                    <a:pt x="74955" y="18376"/>
                  </a:lnTo>
                  <a:lnTo>
                    <a:pt x="75552" y="19646"/>
                  </a:lnTo>
                  <a:close/>
                </a:path>
                <a:path w="82550" h="321945">
                  <a:moveTo>
                    <a:pt x="75755" y="4622"/>
                  </a:moveTo>
                  <a:lnTo>
                    <a:pt x="75107" y="4533"/>
                  </a:lnTo>
                  <a:lnTo>
                    <a:pt x="75311" y="4813"/>
                  </a:lnTo>
                  <a:lnTo>
                    <a:pt x="75755" y="4622"/>
                  </a:lnTo>
                  <a:close/>
                </a:path>
                <a:path w="82550" h="321945">
                  <a:moveTo>
                    <a:pt x="76022" y="99656"/>
                  </a:moveTo>
                  <a:lnTo>
                    <a:pt x="75907" y="98386"/>
                  </a:lnTo>
                  <a:lnTo>
                    <a:pt x="76022" y="99656"/>
                  </a:lnTo>
                  <a:close/>
                </a:path>
                <a:path w="82550" h="321945">
                  <a:moveTo>
                    <a:pt x="77050" y="70446"/>
                  </a:moveTo>
                  <a:lnTo>
                    <a:pt x="76657" y="71716"/>
                  </a:lnTo>
                  <a:lnTo>
                    <a:pt x="76835" y="71716"/>
                  </a:lnTo>
                  <a:lnTo>
                    <a:pt x="77050" y="70446"/>
                  </a:lnTo>
                  <a:close/>
                </a:path>
                <a:path w="82550" h="321945">
                  <a:moveTo>
                    <a:pt x="80302" y="41236"/>
                  </a:moveTo>
                  <a:lnTo>
                    <a:pt x="79603" y="39966"/>
                  </a:lnTo>
                  <a:lnTo>
                    <a:pt x="79197" y="38696"/>
                  </a:lnTo>
                  <a:lnTo>
                    <a:pt x="80175" y="38696"/>
                  </a:lnTo>
                  <a:lnTo>
                    <a:pt x="79895" y="37426"/>
                  </a:lnTo>
                  <a:lnTo>
                    <a:pt x="75171" y="37426"/>
                  </a:lnTo>
                  <a:lnTo>
                    <a:pt x="74777" y="37426"/>
                  </a:lnTo>
                  <a:lnTo>
                    <a:pt x="73558" y="42506"/>
                  </a:lnTo>
                  <a:lnTo>
                    <a:pt x="74002" y="45046"/>
                  </a:lnTo>
                  <a:lnTo>
                    <a:pt x="73812" y="45046"/>
                  </a:lnTo>
                  <a:lnTo>
                    <a:pt x="73507" y="46316"/>
                  </a:lnTo>
                  <a:lnTo>
                    <a:pt x="73012" y="46316"/>
                  </a:lnTo>
                  <a:lnTo>
                    <a:pt x="72605" y="47586"/>
                  </a:lnTo>
                  <a:lnTo>
                    <a:pt x="73787" y="48856"/>
                  </a:lnTo>
                  <a:lnTo>
                    <a:pt x="73748" y="51396"/>
                  </a:lnTo>
                  <a:lnTo>
                    <a:pt x="74320" y="52666"/>
                  </a:lnTo>
                  <a:lnTo>
                    <a:pt x="72910" y="55206"/>
                  </a:lnTo>
                  <a:lnTo>
                    <a:pt x="73317" y="55206"/>
                  </a:lnTo>
                  <a:lnTo>
                    <a:pt x="72415" y="56476"/>
                  </a:lnTo>
                  <a:lnTo>
                    <a:pt x="71716" y="56476"/>
                  </a:lnTo>
                  <a:lnTo>
                    <a:pt x="73190" y="57746"/>
                  </a:lnTo>
                  <a:lnTo>
                    <a:pt x="71805" y="59016"/>
                  </a:lnTo>
                  <a:lnTo>
                    <a:pt x="72605" y="60286"/>
                  </a:lnTo>
                  <a:lnTo>
                    <a:pt x="71653" y="62826"/>
                  </a:lnTo>
                  <a:lnTo>
                    <a:pt x="71107" y="60286"/>
                  </a:lnTo>
                  <a:lnTo>
                    <a:pt x="71374" y="62826"/>
                  </a:lnTo>
                  <a:lnTo>
                    <a:pt x="70827" y="64096"/>
                  </a:lnTo>
                  <a:lnTo>
                    <a:pt x="70459" y="61556"/>
                  </a:lnTo>
                  <a:lnTo>
                    <a:pt x="70243" y="65366"/>
                  </a:lnTo>
                  <a:lnTo>
                    <a:pt x="70866" y="64096"/>
                  </a:lnTo>
                  <a:lnTo>
                    <a:pt x="71475" y="62826"/>
                  </a:lnTo>
                  <a:lnTo>
                    <a:pt x="72085" y="64096"/>
                  </a:lnTo>
                  <a:lnTo>
                    <a:pt x="72199" y="67906"/>
                  </a:lnTo>
                  <a:lnTo>
                    <a:pt x="71170" y="65366"/>
                  </a:lnTo>
                  <a:lnTo>
                    <a:pt x="70535" y="66636"/>
                  </a:lnTo>
                  <a:lnTo>
                    <a:pt x="70751" y="69176"/>
                  </a:lnTo>
                  <a:lnTo>
                    <a:pt x="71843" y="70446"/>
                  </a:lnTo>
                  <a:lnTo>
                    <a:pt x="71780" y="71716"/>
                  </a:lnTo>
                  <a:lnTo>
                    <a:pt x="71285" y="71716"/>
                  </a:lnTo>
                  <a:lnTo>
                    <a:pt x="72186" y="74256"/>
                  </a:lnTo>
                  <a:lnTo>
                    <a:pt x="71170" y="78066"/>
                  </a:lnTo>
                  <a:lnTo>
                    <a:pt x="72174" y="80606"/>
                  </a:lnTo>
                  <a:lnTo>
                    <a:pt x="73444" y="80606"/>
                  </a:lnTo>
                  <a:lnTo>
                    <a:pt x="73533" y="82118"/>
                  </a:lnTo>
                  <a:lnTo>
                    <a:pt x="74053" y="83146"/>
                  </a:lnTo>
                  <a:lnTo>
                    <a:pt x="73279" y="83146"/>
                  </a:lnTo>
                  <a:lnTo>
                    <a:pt x="73342" y="81876"/>
                  </a:lnTo>
                  <a:lnTo>
                    <a:pt x="72834" y="81876"/>
                  </a:lnTo>
                  <a:lnTo>
                    <a:pt x="73088" y="83146"/>
                  </a:lnTo>
                  <a:lnTo>
                    <a:pt x="72390" y="83921"/>
                  </a:lnTo>
                  <a:lnTo>
                    <a:pt x="72923" y="86956"/>
                  </a:lnTo>
                  <a:lnTo>
                    <a:pt x="72478" y="88226"/>
                  </a:lnTo>
                  <a:lnTo>
                    <a:pt x="71412" y="88226"/>
                  </a:lnTo>
                  <a:lnTo>
                    <a:pt x="71755" y="86956"/>
                  </a:lnTo>
                  <a:lnTo>
                    <a:pt x="72440" y="84416"/>
                  </a:lnTo>
                  <a:lnTo>
                    <a:pt x="71335" y="86956"/>
                  </a:lnTo>
                  <a:lnTo>
                    <a:pt x="71539" y="85686"/>
                  </a:lnTo>
                  <a:lnTo>
                    <a:pt x="71932" y="83146"/>
                  </a:lnTo>
                  <a:lnTo>
                    <a:pt x="70154" y="85686"/>
                  </a:lnTo>
                  <a:lnTo>
                    <a:pt x="72021" y="82118"/>
                  </a:lnTo>
                  <a:lnTo>
                    <a:pt x="70269" y="84416"/>
                  </a:lnTo>
                  <a:lnTo>
                    <a:pt x="69710" y="86956"/>
                  </a:lnTo>
                  <a:lnTo>
                    <a:pt x="70510" y="88226"/>
                  </a:lnTo>
                  <a:lnTo>
                    <a:pt x="69900" y="92036"/>
                  </a:lnTo>
                  <a:lnTo>
                    <a:pt x="70408" y="93306"/>
                  </a:lnTo>
                  <a:lnTo>
                    <a:pt x="70777" y="92036"/>
                  </a:lnTo>
                  <a:lnTo>
                    <a:pt x="71297" y="92036"/>
                  </a:lnTo>
                  <a:lnTo>
                    <a:pt x="71882" y="98386"/>
                  </a:lnTo>
                  <a:lnTo>
                    <a:pt x="68313" y="97116"/>
                  </a:lnTo>
                  <a:lnTo>
                    <a:pt x="69367" y="100926"/>
                  </a:lnTo>
                  <a:lnTo>
                    <a:pt x="69977" y="102196"/>
                  </a:lnTo>
                  <a:lnTo>
                    <a:pt x="71259" y="102196"/>
                  </a:lnTo>
                  <a:lnTo>
                    <a:pt x="70332" y="104736"/>
                  </a:lnTo>
                  <a:lnTo>
                    <a:pt x="69227" y="103466"/>
                  </a:lnTo>
                  <a:lnTo>
                    <a:pt x="68783" y="107276"/>
                  </a:lnTo>
                  <a:lnTo>
                    <a:pt x="70713" y="106006"/>
                  </a:lnTo>
                  <a:lnTo>
                    <a:pt x="69519" y="109816"/>
                  </a:lnTo>
                  <a:lnTo>
                    <a:pt x="69710" y="109816"/>
                  </a:lnTo>
                  <a:lnTo>
                    <a:pt x="69507" y="111086"/>
                  </a:lnTo>
                  <a:lnTo>
                    <a:pt x="68770" y="111086"/>
                  </a:lnTo>
                  <a:lnTo>
                    <a:pt x="68770" y="127596"/>
                  </a:lnTo>
                  <a:lnTo>
                    <a:pt x="68529" y="127596"/>
                  </a:lnTo>
                  <a:lnTo>
                    <a:pt x="68211" y="128866"/>
                  </a:lnTo>
                  <a:lnTo>
                    <a:pt x="67881" y="128866"/>
                  </a:lnTo>
                  <a:lnTo>
                    <a:pt x="68478" y="126326"/>
                  </a:lnTo>
                  <a:lnTo>
                    <a:pt x="68770" y="127596"/>
                  </a:lnTo>
                  <a:lnTo>
                    <a:pt x="68770" y="111086"/>
                  </a:lnTo>
                  <a:lnTo>
                    <a:pt x="68516" y="111086"/>
                  </a:lnTo>
                  <a:lnTo>
                    <a:pt x="68516" y="122516"/>
                  </a:lnTo>
                  <a:lnTo>
                    <a:pt x="68440" y="123786"/>
                  </a:lnTo>
                  <a:lnTo>
                    <a:pt x="68516" y="122516"/>
                  </a:lnTo>
                  <a:lnTo>
                    <a:pt x="68516" y="111086"/>
                  </a:lnTo>
                  <a:lnTo>
                    <a:pt x="68326" y="112356"/>
                  </a:lnTo>
                  <a:lnTo>
                    <a:pt x="68237" y="116166"/>
                  </a:lnTo>
                  <a:lnTo>
                    <a:pt x="68351" y="121246"/>
                  </a:lnTo>
                  <a:lnTo>
                    <a:pt x="68160" y="123786"/>
                  </a:lnTo>
                  <a:lnTo>
                    <a:pt x="67868" y="123786"/>
                  </a:lnTo>
                  <a:lnTo>
                    <a:pt x="67627" y="122516"/>
                  </a:lnTo>
                  <a:lnTo>
                    <a:pt x="67195" y="123786"/>
                  </a:lnTo>
                  <a:lnTo>
                    <a:pt x="67119" y="128866"/>
                  </a:lnTo>
                  <a:lnTo>
                    <a:pt x="65798" y="135216"/>
                  </a:lnTo>
                  <a:lnTo>
                    <a:pt x="64604" y="140296"/>
                  </a:lnTo>
                  <a:lnTo>
                    <a:pt x="65278" y="142836"/>
                  </a:lnTo>
                  <a:lnTo>
                    <a:pt x="65252" y="143027"/>
                  </a:lnTo>
                  <a:lnTo>
                    <a:pt x="65417" y="143865"/>
                  </a:lnTo>
                  <a:lnTo>
                    <a:pt x="65392" y="145376"/>
                  </a:lnTo>
                  <a:lnTo>
                    <a:pt x="64592" y="145376"/>
                  </a:lnTo>
                  <a:lnTo>
                    <a:pt x="65011" y="147916"/>
                  </a:lnTo>
                  <a:lnTo>
                    <a:pt x="64185" y="155536"/>
                  </a:lnTo>
                  <a:lnTo>
                    <a:pt x="62077" y="158076"/>
                  </a:lnTo>
                  <a:lnTo>
                    <a:pt x="62039" y="156806"/>
                  </a:lnTo>
                  <a:lnTo>
                    <a:pt x="60807" y="160616"/>
                  </a:lnTo>
                  <a:lnTo>
                    <a:pt x="62776" y="160616"/>
                  </a:lnTo>
                  <a:lnTo>
                    <a:pt x="61087" y="163156"/>
                  </a:lnTo>
                  <a:lnTo>
                    <a:pt x="58610" y="168236"/>
                  </a:lnTo>
                  <a:lnTo>
                    <a:pt x="56896" y="175856"/>
                  </a:lnTo>
                  <a:lnTo>
                    <a:pt x="54165" y="179666"/>
                  </a:lnTo>
                  <a:lnTo>
                    <a:pt x="55118" y="180936"/>
                  </a:lnTo>
                  <a:lnTo>
                    <a:pt x="51841" y="186016"/>
                  </a:lnTo>
                  <a:lnTo>
                    <a:pt x="53606" y="187286"/>
                  </a:lnTo>
                  <a:lnTo>
                    <a:pt x="53187" y="188556"/>
                  </a:lnTo>
                  <a:lnTo>
                    <a:pt x="52603" y="189826"/>
                  </a:lnTo>
                  <a:lnTo>
                    <a:pt x="52184" y="189826"/>
                  </a:lnTo>
                  <a:lnTo>
                    <a:pt x="51638" y="191096"/>
                  </a:lnTo>
                  <a:lnTo>
                    <a:pt x="51320" y="192366"/>
                  </a:lnTo>
                  <a:lnTo>
                    <a:pt x="50812" y="194906"/>
                  </a:lnTo>
                  <a:lnTo>
                    <a:pt x="50622" y="196176"/>
                  </a:lnTo>
                  <a:lnTo>
                    <a:pt x="51777" y="197446"/>
                  </a:lnTo>
                  <a:lnTo>
                    <a:pt x="51841" y="198716"/>
                  </a:lnTo>
                  <a:lnTo>
                    <a:pt x="50888" y="198716"/>
                  </a:lnTo>
                  <a:lnTo>
                    <a:pt x="51701" y="201256"/>
                  </a:lnTo>
                  <a:lnTo>
                    <a:pt x="50482" y="202526"/>
                  </a:lnTo>
                  <a:lnTo>
                    <a:pt x="50584" y="203746"/>
                  </a:lnTo>
                  <a:lnTo>
                    <a:pt x="50571" y="203936"/>
                  </a:lnTo>
                  <a:lnTo>
                    <a:pt x="50571" y="204165"/>
                  </a:lnTo>
                  <a:lnTo>
                    <a:pt x="50660" y="204330"/>
                  </a:lnTo>
                  <a:lnTo>
                    <a:pt x="50596" y="203796"/>
                  </a:lnTo>
                  <a:lnTo>
                    <a:pt x="51130" y="202526"/>
                  </a:lnTo>
                  <a:lnTo>
                    <a:pt x="51396" y="202526"/>
                  </a:lnTo>
                  <a:lnTo>
                    <a:pt x="51638" y="205066"/>
                  </a:lnTo>
                  <a:lnTo>
                    <a:pt x="50292" y="208876"/>
                  </a:lnTo>
                  <a:lnTo>
                    <a:pt x="49809" y="208876"/>
                  </a:lnTo>
                  <a:lnTo>
                    <a:pt x="50190" y="215226"/>
                  </a:lnTo>
                  <a:lnTo>
                    <a:pt x="50063" y="215226"/>
                  </a:lnTo>
                  <a:lnTo>
                    <a:pt x="50317" y="216496"/>
                  </a:lnTo>
                  <a:lnTo>
                    <a:pt x="48526" y="213956"/>
                  </a:lnTo>
                  <a:lnTo>
                    <a:pt x="49212" y="216496"/>
                  </a:lnTo>
                  <a:lnTo>
                    <a:pt x="49949" y="216496"/>
                  </a:lnTo>
                  <a:lnTo>
                    <a:pt x="49276" y="219036"/>
                  </a:lnTo>
                  <a:lnTo>
                    <a:pt x="49047" y="221576"/>
                  </a:lnTo>
                  <a:lnTo>
                    <a:pt x="49123" y="224116"/>
                  </a:lnTo>
                  <a:lnTo>
                    <a:pt x="48501" y="224116"/>
                  </a:lnTo>
                  <a:lnTo>
                    <a:pt x="48196" y="226656"/>
                  </a:lnTo>
                  <a:lnTo>
                    <a:pt x="48133" y="234276"/>
                  </a:lnTo>
                  <a:lnTo>
                    <a:pt x="47879" y="238086"/>
                  </a:lnTo>
                  <a:lnTo>
                    <a:pt x="48298" y="236816"/>
                  </a:lnTo>
                  <a:lnTo>
                    <a:pt x="48856" y="236816"/>
                  </a:lnTo>
                  <a:lnTo>
                    <a:pt x="49403" y="236816"/>
                  </a:lnTo>
                  <a:lnTo>
                    <a:pt x="49428" y="238086"/>
                  </a:lnTo>
                  <a:lnTo>
                    <a:pt x="49174" y="238086"/>
                  </a:lnTo>
                  <a:lnTo>
                    <a:pt x="49491" y="239356"/>
                  </a:lnTo>
                  <a:lnTo>
                    <a:pt x="56019" y="239356"/>
                  </a:lnTo>
                  <a:lnTo>
                    <a:pt x="55930" y="236816"/>
                  </a:lnTo>
                  <a:lnTo>
                    <a:pt x="55740" y="231736"/>
                  </a:lnTo>
                  <a:lnTo>
                    <a:pt x="56934" y="226656"/>
                  </a:lnTo>
                  <a:lnTo>
                    <a:pt x="55880" y="226656"/>
                  </a:lnTo>
                  <a:lnTo>
                    <a:pt x="55816" y="225386"/>
                  </a:lnTo>
                  <a:lnTo>
                    <a:pt x="56184" y="224116"/>
                  </a:lnTo>
                  <a:lnTo>
                    <a:pt x="55118" y="221576"/>
                  </a:lnTo>
                  <a:lnTo>
                    <a:pt x="56349" y="221576"/>
                  </a:lnTo>
                  <a:lnTo>
                    <a:pt x="56286" y="222846"/>
                  </a:lnTo>
                  <a:lnTo>
                    <a:pt x="57569" y="221576"/>
                  </a:lnTo>
                  <a:lnTo>
                    <a:pt x="57607" y="216496"/>
                  </a:lnTo>
                  <a:lnTo>
                    <a:pt x="56019" y="216496"/>
                  </a:lnTo>
                  <a:lnTo>
                    <a:pt x="57467" y="213118"/>
                  </a:lnTo>
                  <a:lnTo>
                    <a:pt x="57670" y="213956"/>
                  </a:lnTo>
                  <a:lnTo>
                    <a:pt x="57581" y="212852"/>
                  </a:lnTo>
                  <a:lnTo>
                    <a:pt x="58750" y="210146"/>
                  </a:lnTo>
                  <a:lnTo>
                    <a:pt x="56540" y="202526"/>
                  </a:lnTo>
                  <a:lnTo>
                    <a:pt x="56172" y="201256"/>
                  </a:lnTo>
                  <a:lnTo>
                    <a:pt x="58521" y="198716"/>
                  </a:lnTo>
                  <a:lnTo>
                    <a:pt x="58216" y="197446"/>
                  </a:lnTo>
                  <a:lnTo>
                    <a:pt x="58343" y="196176"/>
                  </a:lnTo>
                  <a:lnTo>
                    <a:pt x="58051" y="194906"/>
                  </a:lnTo>
                  <a:lnTo>
                    <a:pt x="58915" y="194906"/>
                  </a:lnTo>
                  <a:lnTo>
                    <a:pt x="59182" y="192290"/>
                  </a:lnTo>
                  <a:lnTo>
                    <a:pt x="59550" y="189826"/>
                  </a:lnTo>
                  <a:lnTo>
                    <a:pt x="60579" y="184746"/>
                  </a:lnTo>
                  <a:lnTo>
                    <a:pt x="60972" y="186016"/>
                  </a:lnTo>
                  <a:lnTo>
                    <a:pt x="61302" y="184746"/>
                  </a:lnTo>
                  <a:lnTo>
                    <a:pt x="61620" y="183476"/>
                  </a:lnTo>
                  <a:lnTo>
                    <a:pt x="59334" y="182206"/>
                  </a:lnTo>
                  <a:lnTo>
                    <a:pt x="59982" y="180936"/>
                  </a:lnTo>
                  <a:lnTo>
                    <a:pt x="61429" y="179666"/>
                  </a:lnTo>
                  <a:lnTo>
                    <a:pt x="62738" y="175856"/>
                  </a:lnTo>
                  <a:lnTo>
                    <a:pt x="65366" y="172046"/>
                  </a:lnTo>
                  <a:lnTo>
                    <a:pt x="65747" y="166966"/>
                  </a:lnTo>
                  <a:lnTo>
                    <a:pt x="66141" y="168021"/>
                  </a:lnTo>
                  <a:lnTo>
                    <a:pt x="66776" y="166966"/>
                  </a:lnTo>
                  <a:lnTo>
                    <a:pt x="69024" y="161886"/>
                  </a:lnTo>
                  <a:lnTo>
                    <a:pt x="69583" y="160616"/>
                  </a:lnTo>
                  <a:lnTo>
                    <a:pt x="68808" y="161112"/>
                  </a:lnTo>
                  <a:lnTo>
                    <a:pt x="69075" y="158076"/>
                  </a:lnTo>
                  <a:lnTo>
                    <a:pt x="69189" y="156806"/>
                  </a:lnTo>
                  <a:lnTo>
                    <a:pt x="69291" y="154266"/>
                  </a:lnTo>
                  <a:lnTo>
                    <a:pt x="70027" y="154266"/>
                  </a:lnTo>
                  <a:lnTo>
                    <a:pt x="69507" y="152996"/>
                  </a:lnTo>
                  <a:lnTo>
                    <a:pt x="69240" y="152996"/>
                  </a:lnTo>
                  <a:lnTo>
                    <a:pt x="69570" y="149186"/>
                  </a:lnTo>
                  <a:lnTo>
                    <a:pt x="70383" y="149186"/>
                  </a:lnTo>
                  <a:lnTo>
                    <a:pt x="70815" y="147916"/>
                  </a:lnTo>
                  <a:lnTo>
                    <a:pt x="69532" y="147916"/>
                  </a:lnTo>
                  <a:lnTo>
                    <a:pt x="70370" y="145376"/>
                  </a:lnTo>
                  <a:lnTo>
                    <a:pt x="70777" y="146646"/>
                  </a:lnTo>
                  <a:lnTo>
                    <a:pt x="71132" y="144106"/>
                  </a:lnTo>
                  <a:lnTo>
                    <a:pt x="70827" y="144106"/>
                  </a:lnTo>
                  <a:lnTo>
                    <a:pt x="70332" y="142836"/>
                  </a:lnTo>
                  <a:lnTo>
                    <a:pt x="70142" y="141566"/>
                  </a:lnTo>
                  <a:lnTo>
                    <a:pt x="71031" y="137756"/>
                  </a:lnTo>
                  <a:lnTo>
                    <a:pt x="71399" y="137756"/>
                  </a:lnTo>
                  <a:lnTo>
                    <a:pt x="70904" y="136486"/>
                  </a:lnTo>
                  <a:lnTo>
                    <a:pt x="71272" y="135216"/>
                  </a:lnTo>
                  <a:lnTo>
                    <a:pt x="71780" y="135216"/>
                  </a:lnTo>
                  <a:lnTo>
                    <a:pt x="72453" y="132676"/>
                  </a:lnTo>
                  <a:lnTo>
                    <a:pt x="73177" y="132676"/>
                  </a:lnTo>
                  <a:lnTo>
                    <a:pt x="73596" y="130136"/>
                  </a:lnTo>
                  <a:lnTo>
                    <a:pt x="74460" y="131406"/>
                  </a:lnTo>
                  <a:lnTo>
                    <a:pt x="74091" y="130136"/>
                  </a:lnTo>
                  <a:lnTo>
                    <a:pt x="73177" y="126326"/>
                  </a:lnTo>
                  <a:lnTo>
                    <a:pt x="73799" y="123786"/>
                  </a:lnTo>
                  <a:lnTo>
                    <a:pt x="74320" y="123786"/>
                  </a:lnTo>
                  <a:lnTo>
                    <a:pt x="74295" y="122516"/>
                  </a:lnTo>
                  <a:lnTo>
                    <a:pt x="74587" y="121246"/>
                  </a:lnTo>
                  <a:lnTo>
                    <a:pt x="74701" y="119976"/>
                  </a:lnTo>
                  <a:lnTo>
                    <a:pt x="74752" y="118706"/>
                  </a:lnTo>
                  <a:lnTo>
                    <a:pt x="75057" y="118706"/>
                  </a:lnTo>
                  <a:lnTo>
                    <a:pt x="75095" y="119976"/>
                  </a:lnTo>
                  <a:lnTo>
                    <a:pt x="75349" y="119976"/>
                  </a:lnTo>
                  <a:lnTo>
                    <a:pt x="75349" y="118706"/>
                  </a:lnTo>
                  <a:lnTo>
                    <a:pt x="75336" y="117436"/>
                  </a:lnTo>
                  <a:lnTo>
                    <a:pt x="75501" y="116166"/>
                  </a:lnTo>
                  <a:lnTo>
                    <a:pt x="74625" y="116166"/>
                  </a:lnTo>
                  <a:lnTo>
                    <a:pt x="74942" y="114896"/>
                  </a:lnTo>
                  <a:lnTo>
                    <a:pt x="74066" y="116166"/>
                  </a:lnTo>
                  <a:lnTo>
                    <a:pt x="74079" y="117436"/>
                  </a:lnTo>
                  <a:lnTo>
                    <a:pt x="73774" y="121246"/>
                  </a:lnTo>
                  <a:lnTo>
                    <a:pt x="73444" y="119976"/>
                  </a:lnTo>
                  <a:lnTo>
                    <a:pt x="73190" y="118706"/>
                  </a:lnTo>
                  <a:lnTo>
                    <a:pt x="73825" y="117436"/>
                  </a:lnTo>
                  <a:lnTo>
                    <a:pt x="72986" y="116560"/>
                  </a:lnTo>
                  <a:lnTo>
                    <a:pt x="72986" y="127596"/>
                  </a:lnTo>
                  <a:lnTo>
                    <a:pt x="72758" y="130136"/>
                  </a:lnTo>
                  <a:lnTo>
                    <a:pt x="72618" y="131241"/>
                  </a:lnTo>
                  <a:lnTo>
                    <a:pt x="71424" y="130136"/>
                  </a:lnTo>
                  <a:lnTo>
                    <a:pt x="71996" y="128866"/>
                  </a:lnTo>
                  <a:lnTo>
                    <a:pt x="72555" y="127596"/>
                  </a:lnTo>
                  <a:lnTo>
                    <a:pt x="72986" y="127596"/>
                  </a:lnTo>
                  <a:lnTo>
                    <a:pt x="72986" y="116560"/>
                  </a:lnTo>
                  <a:lnTo>
                    <a:pt x="72618" y="116166"/>
                  </a:lnTo>
                  <a:lnTo>
                    <a:pt x="74002" y="113626"/>
                  </a:lnTo>
                  <a:lnTo>
                    <a:pt x="75018" y="111086"/>
                  </a:lnTo>
                  <a:lnTo>
                    <a:pt x="75806" y="109816"/>
                  </a:lnTo>
                  <a:lnTo>
                    <a:pt x="75780" y="106006"/>
                  </a:lnTo>
                  <a:lnTo>
                    <a:pt x="75920" y="104736"/>
                  </a:lnTo>
                  <a:lnTo>
                    <a:pt x="76339" y="100926"/>
                  </a:lnTo>
                  <a:lnTo>
                    <a:pt x="74942" y="98386"/>
                  </a:lnTo>
                  <a:lnTo>
                    <a:pt x="74815" y="98386"/>
                  </a:lnTo>
                  <a:lnTo>
                    <a:pt x="75501" y="97116"/>
                  </a:lnTo>
                  <a:lnTo>
                    <a:pt x="75793" y="97116"/>
                  </a:lnTo>
                  <a:lnTo>
                    <a:pt x="76403" y="93306"/>
                  </a:lnTo>
                  <a:lnTo>
                    <a:pt x="76238" y="93103"/>
                  </a:lnTo>
                  <a:lnTo>
                    <a:pt x="76225" y="93306"/>
                  </a:lnTo>
                  <a:lnTo>
                    <a:pt x="76212" y="93078"/>
                  </a:lnTo>
                  <a:lnTo>
                    <a:pt x="75311" y="92036"/>
                  </a:lnTo>
                  <a:lnTo>
                    <a:pt x="76034" y="89496"/>
                  </a:lnTo>
                  <a:lnTo>
                    <a:pt x="76238" y="93103"/>
                  </a:lnTo>
                  <a:lnTo>
                    <a:pt x="76339" y="89496"/>
                  </a:lnTo>
                  <a:lnTo>
                    <a:pt x="76644" y="90766"/>
                  </a:lnTo>
                  <a:lnTo>
                    <a:pt x="77038" y="89496"/>
                  </a:lnTo>
                  <a:lnTo>
                    <a:pt x="77431" y="88226"/>
                  </a:lnTo>
                  <a:lnTo>
                    <a:pt x="79006" y="83146"/>
                  </a:lnTo>
                  <a:lnTo>
                    <a:pt x="74650" y="78066"/>
                  </a:lnTo>
                  <a:lnTo>
                    <a:pt x="76657" y="71716"/>
                  </a:lnTo>
                  <a:lnTo>
                    <a:pt x="76911" y="67906"/>
                  </a:lnTo>
                  <a:lnTo>
                    <a:pt x="77571" y="57746"/>
                  </a:lnTo>
                  <a:lnTo>
                    <a:pt x="78308" y="50126"/>
                  </a:lnTo>
                  <a:lnTo>
                    <a:pt x="79705" y="43776"/>
                  </a:lnTo>
                  <a:lnTo>
                    <a:pt x="80302" y="41236"/>
                  </a:lnTo>
                  <a:close/>
                </a:path>
                <a:path w="82550" h="321945">
                  <a:moveTo>
                    <a:pt x="82118" y="28536"/>
                  </a:moveTo>
                  <a:lnTo>
                    <a:pt x="80987" y="24726"/>
                  </a:lnTo>
                  <a:lnTo>
                    <a:pt x="80606" y="23456"/>
                  </a:lnTo>
                  <a:lnTo>
                    <a:pt x="79984" y="24726"/>
                  </a:lnTo>
                  <a:lnTo>
                    <a:pt x="80175" y="22186"/>
                  </a:lnTo>
                  <a:lnTo>
                    <a:pt x="79425" y="18376"/>
                  </a:lnTo>
                  <a:lnTo>
                    <a:pt x="80187" y="19646"/>
                  </a:lnTo>
                  <a:lnTo>
                    <a:pt x="80060" y="18376"/>
                  </a:lnTo>
                  <a:lnTo>
                    <a:pt x="79768" y="18376"/>
                  </a:lnTo>
                  <a:lnTo>
                    <a:pt x="80251" y="17106"/>
                  </a:lnTo>
                  <a:lnTo>
                    <a:pt x="79768" y="15836"/>
                  </a:lnTo>
                  <a:lnTo>
                    <a:pt x="79451" y="14566"/>
                  </a:lnTo>
                  <a:lnTo>
                    <a:pt x="78841" y="13296"/>
                  </a:lnTo>
                  <a:lnTo>
                    <a:pt x="78409" y="9486"/>
                  </a:lnTo>
                  <a:lnTo>
                    <a:pt x="81076" y="13296"/>
                  </a:lnTo>
                  <a:lnTo>
                    <a:pt x="80022" y="9486"/>
                  </a:lnTo>
                  <a:lnTo>
                    <a:pt x="79324" y="6946"/>
                  </a:lnTo>
                  <a:lnTo>
                    <a:pt x="78447" y="5676"/>
                  </a:lnTo>
                  <a:lnTo>
                    <a:pt x="77533" y="5676"/>
                  </a:lnTo>
                  <a:lnTo>
                    <a:pt x="76669" y="4406"/>
                  </a:lnTo>
                  <a:lnTo>
                    <a:pt x="76060" y="4406"/>
                  </a:lnTo>
                  <a:lnTo>
                    <a:pt x="76415" y="5676"/>
                  </a:lnTo>
                  <a:lnTo>
                    <a:pt x="76733" y="6946"/>
                  </a:lnTo>
                  <a:lnTo>
                    <a:pt x="76314" y="6946"/>
                  </a:lnTo>
                  <a:lnTo>
                    <a:pt x="75298" y="5676"/>
                  </a:lnTo>
                  <a:lnTo>
                    <a:pt x="72313" y="5676"/>
                  </a:lnTo>
                  <a:lnTo>
                    <a:pt x="72885" y="9486"/>
                  </a:lnTo>
                  <a:lnTo>
                    <a:pt x="74485" y="10756"/>
                  </a:lnTo>
                  <a:lnTo>
                    <a:pt x="74218" y="12026"/>
                  </a:lnTo>
                  <a:lnTo>
                    <a:pt x="73914" y="12026"/>
                  </a:lnTo>
                  <a:lnTo>
                    <a:pt x="74434" y="13296"/>
                  </a:lnTo>
                  <a:lnTo>
                    <a:pt x="73939" y="13296"/>
                  </a:lnTo>
                  <a:lnTo>
                    <a:pt x="73901" y="14566"/>
                  </a:lnTo>
                  <a:lnTo>
                    <a:pt x="74536" y="14566"/>
                  </a:lnTo>
                  <a:lnTo>
                    <a:pt x="75107" y="15836"/>
                  </a:lnTo>
                  <a:lnTo>
                    <a:pt x="75641" y="15836"/>
                  </a:lnTo>
                  <a:lnTo>
                    <a:pt x="75488" y="16192"/>
                  </a:lnTo>
                  <a:lnTo>
                    <a:pt x="76047" y="18376"/>
                  </a:lnTo>
                  <a:lnTo>
                    <a:pt x="75565" y="19596"/>
                  </a:lnTo>
                  <a:lnTo>
                    <a:pt x="75323" y="20574"/>
                  </a:lnTo>
                  <a:lnTo>
                    <a:pt x="75158" y="23456"/>
                  </a:lnTo>
                  <a:lnTo>
                    <a:pt x="75882" y="23456"/>
                  </a:lnTo>
                  <a:lnTo>
                    <a:pt x="75095" y="24726"/>
                  </a:lnTo>
                  <a:lnTo>
                    <a:pt x="76047" y="28536"/>
                  </a:lnTo>
                  <a:lnTo>
                    <a:pt x="74955" y="28536"/>
                  </a:lnTo>
                  <a:lnTo>
                    <a:pt x="75628" y="31076"/>
                  </a:lnTo>
                  <a:lnTo>
                    <a:pt x="75603" y="32346"/>
                  </a:lnTo>
                  <a:lnTo>
                    <a:pt x="74155" y="29806"/>
                  </a:lnTo>
                  <a:lnTo>
                    <a:pt x="74993" y="36156"/>
                  </a:lnTo>
                  <a:lnTo>
                    <a:pt x="79616" y="36156"/>
                  </a:lnTo>
                  <a:lnTo>
                    <a:pt x="79311" y="34721"/>
                  </a:lnTo>
                  <a:lnTo>
                    <a:pt x="78994" y="32346"/>
                  </a:lnTo>
                  <a:lnTo>
                    <a:pt x="78816" y="31076"/>
                  </a:lnTo>
                  <a:lnTo>
                    <a:pt x="82118" y="28536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3937542" y="3054546"/>
              <a:ext cx="83185" cy="90170"/>
            </a:xfrm>
            <a:custGeom>
              <a:avLst/>
              <a:gdLst/>
              <a:ahLst/>
              <a:cxnLst/>
              <a:rect l="l" t="t" r="r" b="b"/>
              <a:pathLst>
                <a:path w="83185" h="90169">
                  <a:moveTo>
                    <a:pt x="37541" y="0"/>
                  </a:moveTo>
                  <a:lnTo>
                    <a:pt x="215" y="86537"/>
                  </a:lnTo>
                  <a:lnTo>
                    <a:pt x="0" y="85242"/>
                  </a:lnTo>
                  <a:lnTo>
                    <a:pt x="342" y="82359"/>
                  </a:lnTo>
                  <a:lnTo>
                    <a:pt x="10768" y="82406"/>
                  </a:lnTo>
                  <a:lnTo>
                    <a:pt x="22075" y="84618"/>
                  </a:lnTo>
                  <a:lnTo>
                    <a:pt x="33368" y="87647"/>
                  </a:lnTo>
                  <a:lnTo>
                    <a:pt x="43751" y="90144"/>
                  </a:lnTo>
                  <a:lnTo>
                    <a:pt x="80733" y="60731"/>
                  </a:lnTo>
                  <a:lnTo>
                    <a:pt x="82724" y="40946"/>
                  </a:lnTo>
                  <a:lnTo>
                    <a:pt x="81262" y="30925"/>
                  </a:lnTo>
                  <a:lnTo>
                    <a:pt x="77647" y="21856"/>
                  </a:lnTo>
                  <a:lnTo>
                    <a:pt x="70377" y="13816"/>
                  </a:lnTo>
                  <a:lnTo>
                    <a:pt x="59861" y="7137"/>
                  </a:lnTo>
                  <a:lnTo>
                    <a:pt x="48211" y="2354"/>
                  </a:lnTo>
                  <a:lnTo>
                    <a:pt x="37541" y="0"/>
                  </a:lnTo>
                  <a:close/>
                </a:path>
              </a:pathLst>
            </a:custGeom>
            <a:solidFill>
              <a:srgbClr val="0030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3935019" y="3051758"/>
              <a:ext cx="90170" cy="99060"/>
            </a:xfrm>
            <a:custGeom>
              <a:avLst/>
              <a:gdLst/>
              <a:ahLst/>
              <a:cxnLst/>
              <a:rect l="l" t="t" r="r" b="b"/>
              <a:pathLst>
                <a:path w="90170" h="99060">
                  <a:moveTo>
                    <a:pt x="139" y="85979"/>
                  </a:moveTo>
                  <a:lnTo>
                    <a:pt x="50" y="85801"/>
                  </a:lnTo>
                  <a:lnTo>
                    <a:pt x="0" y="85940"/>
                  </a:lnTo>
                  <a:lnTo>
                    <a:pt x="139" y="85979"/>
                  </a:lnTo>
                  <a:close/>
                </a:path>
                <a:path w="90170" h="99060">
                  <a:moveTo>
                    <a:pt x="228" y="86004"/>
                  </a:moveTo>
                  <a:lnTo>
                    <a:pt x="228" y="86144"/>
                  </a:lnTo>
                  <a:lnTo>
                    <a:pt x="228" y="86004"/>
                  </a:lnTo>
                  <a:close/>
                </a:path>
                <a:path w="90170" h="99060">
                  <a:moveTo>
                    <a:pt x="419" y="86487"/>
                  </a:moveTo>
                  <a:lnTo>
                    <a:pt x="228" y="86144"/>
                  </a:lnTo>
                  <a:lnTo>
                    <a:pt x="177" y="86398"/>
                  </a:lnTo>
                  <a:lnTo>
                    <a:pt x="419" y="86487"/>
                  </a:lnTo>
                  <a:close/>
                </a:path>
                <a:path w="90170" h="99060">
                  <a:moveTo>
                    <a:pt x="749" y="85712"/>
                  </a:moveTo>
                  <a:lnTo>
                    <a:pt x="685" y="85445"/>
                  </a:lnTo>
                  <a:lnTo>
                    <a:pt x="635" y="85598"/>
                  </a:lnTo>
                  <a:close/>
                </a:path>
                <a:path w="90170" h="99060">
                  <a:moveTo>
                    <a:pt x="1574" y="89522"/>
                  </a:moveTo>
                  <a:lnTo>
                    <a:pt x="1409" y="89230"/>
                  </a:lnTo>
                  <a:lnTo>
                    <a:pt x="368" y="89090"/>
                  </a:lnTo>
                  <a:lnTo>
                    <a:pt x="711" y="89611"/>
                  </a:lnTo>
                  <a:lnTo>
                    <a:pt x="990" y="89700"/>
                  </a:lnTo>
                  <a:lnTo>
                    <a:pt x="1574" y="89522"/>
                  </a:lnTo>
                  <a:close/>
                </a:path>
                <a:path w="90170" h="99060">
                  <a:moveTo>
                    <a:pt x="1816" y="86334"/>
                  </a:moveTo>
                  <a:lnTo>
                    <a:pt x="1231" y="86233"/>
                  </a:lnTo>
                  <a:lnTo>
                    <a:pt x="749" y="85712"/>
                  </a:lnTo>
                  <a:lnTo>
                    <a:pt x="876" y="86360"/>
                  </a:lnTo>
                  <a:lnTo>
                    <a:pt x="1612" y="86487"/>
                  </a:lnTo>
                  <a:lnTo>
                    <a:pt x="1816" y="86334"/>
                  </a:lnTo>
                  <a:close/>
                </a:path>
                <a:path w="90170" h="99060">
                  <a:moveTo>
                    <a:pt x="1968" y="86360"/>
                  </a:moveTo>
                  <a:lnTo>
                    <a:pt x="1943" y="86233"/>
                  </a:lnTo>
                  <a:lnTo>
                    <a:pt x="1816" y="86334"/>
                  </a:lnTo>
                  <a:lnTo>
                    <a:pt x="1968" y="86360"/>
                  </a:lnTo>
                  <a:close/>
                </a:path>
                <a:path w="90170" h="99060">
                  <a:moveTo>
                    <a:pt x="2463" y="87452"/>
                  </a:moveTo>
                  <a:lnTo>
                    <a:pt x="1981" y="87122"/>
                  </a:lnTo>
                  <a:lnTo>
                    <a:pt x="1143" y="86652"/>
                  </a:lnTo>
                  <a:lnTo>
                    <a:pt x="203" y="86817"/>
                  </a:lnTo>
                  <a:lnTo>
                    <a:pt x="1155" y="87223"/>
                  </a:lnTo>
                  <a:lnTo>
                    <a:pt x="736" y="87312"/>
                  </a:lnTo>
                  <a:lnTo>
                    <a:pt x="1905" y="87706"/>
                  </a:lnTo>
                  <a:lnTo>
                    <a:pt x="2006" y="87985"/>
                  </a:lnTo>
                  <a:lnTo>
                    <a:pt x="1574" y="88214"/>
                  </a:lnTo>
                  <a:lnTo>
                    <a:pt x="1193" y="88176"/>
                  </a:lnTo>
                  <a:lnTo>
                    <a:pt x="1460" y="88277"/>
                  </a:lnTo>
                  <a:lnTo>
                    <a:pt x="990" y="88671"/>
                  </a:lnTo>
                  <a:lnTo>
                    <a:pt x="1638" y="88798"/>
                  </a:lnTo>
                  <a:lnTo>
                    <a:pt x="2400" y="88341"/>
                  </a:lnTo>
                  <a:lnTo>
                    <a:pt x="2425" y="87934"/>
                  </a:lnTo>
                  <a:lnTo>
                    <a:pt x="1790" y="87414"/>
                  </a:lnTo>
                  <a:lnTo>
                    <a:pt x="2019" y="87312"/>
                  </a:lnTo>
                  <a:lnTo>
                    <a:pt x="2286" y="87426"/>
                  </a:lnTo>
                  <a:lnTo>
                    <a:pt x="2463" y="87452"/>
                  </a:lnTo>
                  <a:close/>
                </a:path>
                <a:path w="90170" h="99060">
                  <a:moveTo>
                    <a:pt x="2667" y="82804"/>
                  </a:moveTo>
                  <a:lnTo>
                    <a:pt x="406" y="84074"/>
                  </a:lnTo>
                  <a:lnTo>
                    <a:pt x="685" y="85445"/>
                  </a:lnTo>
                  <a:lnTo>
                    <a:pt x="1460" y="85344"/>
                  </a:lnTo>
                  <a:lnTo>
                    <a:pt x="1181" y="85344"/>
                  </a:lnTo>
                  <a:lnTo>
                    <a:pt x="762" y="84836"/>
                  </a:lnTo>
                  <a:lnTo>
                    <a:pt x="2540" y="83185"/>
                  </a:lnTo>
                  <a:lnTo>
                    <a:pt x="2667" y="82804"/>
                  </a:lnTo>
                  <a:close/>
                </a:path>
                <a:path w="90170" h="99060">
                  <a:moveTo>
                    <a:pt x="3708" y="82804"/>
                  </a:moveTo>
                  <a:lnTo>
                    <a:pt x="3327" y="83058"/>
                  </a:lnTo>
                  <a:lnTo>
                    <a:pt x="2997" y="83439"/>
                  </a:lnTo>
                  <a:lnTo>
                    <a:pt x="1536" y="84836"/>
                  </a:lnTo>
                  <a:lnTo>
                    <a:pt x="1460" y="85090"/>
                  </a:lnTo>
                  <a:lnTo>
                    <a:pt x="1587" y="85344"/>
                  </a:lnTo>
                  <a:lnTo>
                    <a:pt x="1765" y="85344"/>
                  </a:lnTo>
                  <a:lnTo>
                    <a:pt x="1905" y="85725"/>
                  </a:lnTo>
                  <a:lnTo>
                    <a:pt x="2616" y="85725"/>
                  </a:lnTo>
                  <a:lnTo>
                    <a:pt x="2654" y="85090"/>
                  </a:lnTo>
                  <a:lnTo>
                    <a:pt x="3238" y="84836"/>
                  </a:lnTo>
                  <a:lnTo>
                    <a:pt x="3644" y="84201"/>
                  </a:lnTo>
                  <a:lnTo>
                    <a:pt x="3632" y="84074"/>
                  </a:lnTo>
                  <a:lnTo>
                    <a:pt x="3429" y="83947"/>
                  </a:lnTo>
                  <a:lnTo>
                    <a:pt x="3543" y="83185"/>
                  </a:lnTo>
                  <a:lnTo>
                    <a:pt x="3708" y="82804"/>
                  </a:lnTo>
                  <a:close/>
                </a:path>
                <a:path w="90170" h="99060">
                  <a:moveTo>
                    <a:pt x="3949" y="82410"/>
                  </a:moveTo>
                  <a:lnTo>
                    <a:pt x="3784" y="82575"/>
                  </a:lnTo>
                  <a:lnTo>
                    <a:pt x="3721" y="82702"/>
                  </a:lnTo>
                  <a:lnTo>
                    <a:pt x="3873" y="82600"/>
                  </a:lnTo>
                  <a:lnTo>
                    <a:pt x="3949" y="82410"/>
                  </a:lnTo>
                  <a:close/>
                </a:path>
                <a:path w="90170" h="99060">
                  <a:moveTo>
                    <a:pt x="4025" y="84328"/>
                  </a:moveTo>
                  <a:lnTo>
                    <a:pt x="3949" y="84074"/>
                  </a:lnTo>
                  <a:lnTo>
                    <a:pt x="3721" y="84074"/>
                  </a:lnTo>
                  <a:lnTo>
                    <a:pt x="4025" y="84328"/>
                  </a:lnTo>
                  <a:close/>
                </a:path>
                <a:path w="90170" h="99060">
                  <a:moveTo>
                    <a:pt x="4114" y="82511"/>
                  </a:moveTo>
                  <a:lnTo>
                    <a:pt x="3949" y="82575"/>
                  </a:lnTo>
                  <a:lnTo>
                    <a:pt x="3949" y="82702"/>
                  </a:lnTo>
                  <a:lnTo>
                    <a:pt x="4000" y="82892"/>
                  </a:lnTo>
                  <a:lnTo>
                    <a:pt x="4013" y="82677"/>
                  </a:lnTo>
                  <a:lnTo>
                    <a:pt x="4114" y="82511"/>
                  </a:lnTo>
                  <a:close/>
                </a:path>
                <a:path w="90170" h="99060">
                  <a:moveTo>
                    <a:pt x="4279" y="82473"/>
                  </a:moveTo>
                  <a:lnTo>
                    <a:pt x="4114" y="82511"/>
                  </a:lnTo>
                  <a:lnTo>
                    <a:pt x="4279" y="82473"/>
                  </a:lnTo>
                  <a:close/>
                </a:path>
                <a:path w="90170" h="99060">
                  <a:moveTo>
                    <a:pt x="5219" y="82283"/>
                  </a:moveTo>
                  <a:lnTo>
                    <a:pt x="5194" y="82600"/>
                  </a:lnTo>
                  <a:lnTo>
                    <a:pt x="5219" y="82283"/>
                  </a:lnTo>
                  <a:close/>
                </a:path>
                <a:path w="90170" h="99060">
                  <a:moveTo>
                    <a:pt x="5562" y="85801"/>
                  </a:moveTo>
                  <a:close/>
                </a:path>
                <a:path w="90170" h="99060">
                  <a:moveTo>
                    <a:pt x="6299" y="82486"/>
                  </a:moveTo>
                  <a:lnTo>
                    <a:pt x="6032" y="82423"/>
                  </a:lnTo>
                  <a:lnTo>
                    <a:pt x="5588" y="81838"/>
                  </a:lnTo>
                  <a:lnTo>
                    <a:pt x="5486" y="82042"/>
                  </a:lnTo>
                  <a:lnTo>
                    <a:pt x="6070" y="83019"/>
                  </a:lnTo>
                  <a:lnTo>
                    <a:pt x="6299" y="82486"/>
                  </a:lnTo>
                  <a:close/>
                </a:path>
                <a:path w="90170" h="99060">
                  <a:moveTo>
                    <a:pt x="9931" y="85471"/>
                  </a:moveTo>
                  <a:lnTo>
                    <a:pt x="9563" y="85636"/>
                  </a:lnTo>
                  <a:lnTo>
                    <a:pt x="9448" y="86106"/>
                  </a:lnTo>
                  <a:lnTo>
                    <a:pt x="9931" y="85471"/>
                  </a:lnTo>
                  <a:close/>
                </a:path>
                <a:path w="90170" h="99060">
                  <a:moveTo>
                    <a:pt x="10109" y="86944"/>
                  </a:moveTo>
                  <a:lnTo>
                    <a:pt x="9867" y="86309"/>
                  </a:lnTo>
                  <a:lnTo>
                    <a:pt x="9550" y="86245"/>
                  </a:lnTo>
                  <a:lnTo>
                    <a:pt x="10007" y="86956"/>
                  </a:lnTo>
                  <a:close/>
                </a:path>
                <a:path w="90170" h="99060">
                  <a:moveTo>
                    <a:pt x="10642" y="86436"/>
                  </a:moveTo>
                  <a:lnTo>
                    <a:pt x="9817" y="86144"/>
                  </a:lnTo>
                  <a:lnTo>
                    <a:pt x="9867" y="86309"/>
                  </a:lnTo>
                  <a:lnTo>
                    <a:pt x="10642" y="86436"/>
                  </a:lnTo>
                  <a:close/>
                </a:path>
                <a:path w="90170" h="99060">
                  <a:moveTo>
                    <a:pt x="10718" y="88049"/>
                  </a:moveTo>
                  <a:lnTo>
                    <a:pt x="10007" y="86956"/>
                  </a:lnTo>
                  <a:lnTo>
                    <a:pt x="9728" y="86995"/>
                  </a:lnTo>
                  <a:lnTo>
                    <a:pt x="10718" y="88049"/>
                  </a:lnTo>
                  <a:close/>
                </a:path>
                <a:path w="90170" h="99060">
                  <a:moveTo>
                    <a:pt x="11226" y="82042"/>
                  </a:moveTo>
                  <a:lnTo>
                    <a:pt x="10629" y="82169"/>
                  </a:lnTo>
                  <a:lnTo>
                    <a:pt x="11150" y="82448"/>
                  </a:lnTo>
                  <a:lnTo>
                    <a:pt x="11226" y="82042"/>
                  </a:lnTo>
                  <a:close/>
                </a:path>
                <a:path w="90170" h="99060">
                  <a:moveTo>
                    <a:pt x="11328" y="82550"/>
                  </a:moveTo>
                  <a:lnTo>
                    <a:pt x="11150" y="82448"/>
                  </a:lnTo>
                  <a:lnTo>
                    <a:pt x="11074" y="82804"/>
                  </a:lnTo>
                  <a:lnTo>
                    <a:pt x="11226" y="82715"/>
                  </a:lnTo>
                  <a:lnTo>
                    <a:pt x="11328" y="82550"/>
                  </a:lnTo>
                  <a:close/>
                </a:path>
                <a:path w="90170" h="99060">
                  <a:moveTo>
                    <a:pt x="11379" y="85331"/>
                  </a:moveTo>
                  <a:lnTo>
                    <a:pt x="10858" y="85725"/>
                  </a:lnTo>
                  <a:lnTo>
                    <a:pt x="11379" y="85636"/>
                  </a:lnTo>
                  <a:lnTo>
                    <a:pt x="11379" y="85331"/>
                  </a:lnTo>
                  <a:close/>
                </a:path>
                <a:path w="90170" h="99060">
                  <a:moveTo>
                    <a:pt x="11557" y="85610"/>
                  </a:moveTo>
                  <a:lnTo>
                    <a:pt x="11379" y="85636"/>
                  </a:lnTo>
                  <a:lnTo>
                    <a:pt x="11379" y="86360"/>
                  </a:lnTo>
                  <a:lnTo>
                    <a:pt x="11468" y="86106"/>
                  </a:lnTo>
                  <a:lnTo>
                    <a:pt x="11557" y="85610"/>
                  </a:lnTo>
                  <a:close/>
                </a:path>
                <a:path w="90170" h="99060">
                  <a:moveTo>
                    <a:pt x="13512" y="87528"/>
                  </a:moveTo>
                  <a:lnTo>
                    <a:pt x="13208" y="87185"/>
                  </a:lnTo>
                  <a:lnTo>
                    <a:pt x="12738" y="87274"/>
                  </a:lnTo>
                  <a:lnTo>
                    <a:pt x="13157" y="87668"/>
                  </a:lnTo>
                  <a:lnTo>
                    <a:pt x="13106" y="87858"/>
                  </a:lnTo>
                  <a:lnTo>
                    <a:pt x="13423" y="87591"/>
                  </a:lnTo>
                  <a:close/>
                </a:path>
                <a:path w="90170" h="99060">
                  <a:moveTo>
                    <a:pt x="19405" y="84442"/>
                  </a:moveTo>
                  <a:lnTo>
                    <a:pt x="19342" y="84277"/>
                  </a:lnTo>
                  <a:lnTo>
                    <a:pt x="19367" y="84429"/>
                  </a:lnTo>
                  <a:close/>
                </a:path>
                <a:path w="90170" h="99060">
                  <a:moveTo>
                    <a:pt x="22136" y="88138"/>
                  </a:moveTo>
                  <a:lnTo>
                    <a:pt x="22098" y="88011"/>
                  </a:lnTo>
                  <a:lnTo>
                    <a:pt x="21932" y="87376"/>
                  </a:lnTo>
                  <a:lnTo>
                    <a:pt x="21856" y="87122"/>
                  </a:lnTo>
                  <a:lnTo>
                    <a:pt x="21717" y="86614"/>
                  </a:lnTo>
                  <a:lnTo>
                    <a:pt x="21971" y="86525"/>
                  </a:lnTo>
                  <a:lnTo>
                    <a:pt x="21831" y="86233"/>
                  </a:lnTo>
                  <a:lnTo>
                    <a:pt x="21234" y="84963"/>
                  </a:lnTo>
                  <a:lnTo>
                    <a:pt x="21120" y="84709"/>
                  </a:lnTo>
                  <a:lnTo>
                    <a:pt x="21297" y="84709"/>
                  </a:lnTo>
                  <a:lnTo>
                    <a:pt x="21628" y="84455"/>
                  </a:lnTo>
                  <a:lnTo>
                    <a:pt x="20104" y="84582"/>
                  </a:lnTo>
                  <a:lnTo>
                    <a:pt x="20066" y="85217"/>
                  </a:lnTo>
                  <a:lnTo>
                    <a:pt x="20180" y="84963"/>
                  </a:lnTo>
                  <a:lnTo>
                    <a:pt x="20320" y="85636"/>
                  </a:lnTo>
                  <a:lnTo>
                    <a:pt x="20091" y="85979"/>
                  </a:lnTo>
                  <a:lnTo>
                    <a:pt x="19659" y="86233"/>
                  </a:lnTo>
                  <a:lnTo>
                    <a:pt x="19342" y="86106"/>
                  </a:lnTo>
                  <a:lnTo>
                    <a:pt x="19977" y="85864"/>
                  </a:lnTo>
                  <a:lnTo>
                    <a:pt x="19888" y="85598"/>
                  </a:lnTo>
                  <a:lnTo>
                    <a:pt x="19710" y="85217"/>
                  </a:lnTo>
                  <a:lnTo>
                    <a:pt x="19392" y="84582"/>
                  </a:lnTo>
                  <a:lnTo>
                    <a:pt x="19265" y="84963"/>
                  </a:lnTo>
                  <a:lnTo>
                    <a:pt x="19240" y="85217"/>
                  </a:lnTo>
                  <a:lnTo>
                    <a:pt x="18808" y="83820"/>
                  </a:lnTo>
                  <a:lnTo>
                    <a:pt x="18846" y="86614"/>
                  </a:lnTo>
                  <a:lnTo>
                    <a:pt x="18465" y="86106"/>
                  </a:lnTo>
                  <a:lnTo>
                    <a:pt x="18376" y="85979"/>
                  </a:lnTo>
                  <a:lnTo>
                    <a:pt x="18275" y="85852"/>
                  </a:lnTo>
                  <a:lnTo>
                    <a:pt x="18148" y="85686"/>
                  </a:lnTo>
                  <a:lnTo>
                    <a:pt x="18211" y="85217"/>
                  </a:lnTo>
                  <a:lnTo>
                    <a:pt x="17843" y="85331"/>
                  </a:lnTo>
                  <a:lnTo>
                    <a:pt x="17424" y="85852"/>
                  </a:lnTo>
                  <a:lnTo>
                    <a:pt x="17132" y="85636"/>
                  </a:lnTo>
                  <a:lnTo>
                    <a:pt x="17056" y="84836"/>
                  </a:lnTo>
                  <a:lnTo>
                    <a:pt x="17513" y="85344"/>
                  </a:lnTo>
                  <a:lnTo>
                    <a:pt x="17627" y="84836"/>
                  </a:lnTo>
                  <a:lnTo>
                    <a:pt x="17653" y="84709"/>
                  </a:lnTo>
                  <a:lnTo>
                    <a:pt x="17106" y="84582"/>
                  </a:lnTo>
                  <a:lnTo>
                    <a:pt x="16357" y="85979"/>
                  </a:lnTo>
                  <a:lnTo>
                    <a:pt x="16014" y="85090"/>
                  </a:lnTo>
                  <a:lnTo>
                    <a:pt x="16268" y="84963"/>
                  </a:lnTo>
                  <a:lnTo>
                    <a:pt x="16586" y="84963"/>
                  </a:lnTo>
                  <a:lnTo>
                    <a:pt x="16865" y="84836"/>
                  </a:lnTo>
                  <a:lnTo>
                    <a:pt x="16586" y="83947"/>
                  </a:lnTo>
                  <a:lnTo>
                    <a:pt x="16497" y="83693"/>
                  </a:lnTo>
                  <a:lnTo>
                    <a:pt x="16395" y="83947"/>
                  </a:lnTo>
                  <a:lnTo>
                    <a:pt x="16027" y="83820"/>
                  </a:lnTo>
                  <a:lnTo>
                    <a:pt x="15214" y="83185"/>
                  </a:lnTo>
                  <a:lnTo>
                    <a:pt x="15290" y="83820"/>
                  </a:lnTo>
                  <a:lnTo>
                    <a:pt x="14427" y="85598"/>
                  </a:lnTo>
                  <a:lnTo>
                    <a:pt x="14312" y="85090"/>
                  </a:lnTo>
                  <a:lnTo>
                    <a:pt x="14287" y="84963"/>
                  </a:lnTo>
                  <a:lnTo>
                    <a:pt x="14020" y="83820"/>
                  </a:lnTo>
                  <a:lnTo>
                    <a:pt x="13995" y="83693"/>
                  </a:lnTo>
                  <a:lnTo>
                    <a:pt x="13843" y="83870"/>
                  </a:lnTo>
                  <a:lnTo>
                    <a:pt x="13157" y="84201"/>
                  </a:lnTo>
                  <a:lnTo>
                    <a:pt x="13233" y="83820"/>
                  </a:lnTo>
                  <a:lnTo>
                    <a:pt x="13233" y="83185"/>
                  </a:lnTo>
                  <a:lnTo>
                    <a:pt x="12915" y="82804"/>
                  </a:lnTo>
                  <a:lnTo>
                    <a:pt x="12941" y="82423"/>
                  </a:lnTo>
                  <a:lnTo>
                    <a:pt x="12420" y="83185"/>
                  </a:lnTo>
                  <a:lnTo>
                    <a:pt x="12382" y="82804"/>
                  </a:lnTo>
                  <a:lnTo>
                    <a:pt x="12255" y="81788"/>
                  </a:lnTo>
                  <a:lnTo>
                    <a:pt x="11531" y="82804"/>
                  </a:lnTo>
                  <a:lnTo>
                    <a:pt x="11531" y="82550"/>
                  </a:lnTo>
                  <a:lnTo>
                    <a:pt x="11303" y="82677"/>
                  </a:lnTo>
                  <a:lnTo>
                    <a:pt x="11239" y="82931"/>
                  </a:lnTo>
                  <a:lnTo>
                    <a:pt x="10325" y="83820"/>
                  </a:lnTo>
                  <a:lnTo>
                    <a:pt x="9220" y="81534"/>
                  </a:lnTo>
                  <a:lnTo>
                    <a:pt x="7899" y="82931"/>
                  </a:lnTo>
                  <a:lnTo>
                    <a:pt x="6794" y="83566"/>
                  </a:lnTo>
                  <a:lnTo>
                    <a:pt x="6629" y="84582"/>
                  </a:lnTo>
                  <a:lnTo>
                    <a:pt x="5676" y="85090"/>
                  </a:lnTo>
                  <a:lnTo>
                    <a:pt x="5588" y="84963"/>
                  </a:lnTo>
                  <a:lnTo>
                    <a:pt x="5410" y="84709"/>
                  </a:lnTo>
                  <a:lnTo>
                    <a:pt x="5435" y="84455"/>
                  </a:lnTo>
                  <a:lnTo>
                    <a:pt x="5664" y="84201"/>
                  </a:lnTo>
                  <a:lnTo>
                    <a:pt x="5778" y="84074"/>
                  </a:lnTo>
                  <a:lnTo>
                    <a:pt x="5702" y="83820"/>
                  </a:lnTo>
                  <a:lnTo>
                    <a:pt x="5334" y="83566"/>
                  </a:lnTo>
                  <a:lnTo>
                    <a:pt x="4914" y="83693"/>
                  </a:lnTo>
                  <a:lnTo>
                    <a:pt x="4432" y="84074"/>
                  </a:lnTo>
                  <a:lnTo>
                    <a:pt x="4356" y="83566"/>
                  </a:lnTo>
                  <a:lnTo>
                    <a:pt x="4191" y="83312"/>
                  </a:lnTo>
                  <a:lnTo>
                    <a:pt x="3771" y="83439"/>
                  </a:lnTo>
                  <a:lnTo>
                    <a:pt x="3949" y="84074"/>
                  </a:lnTo>
                  <a:lnTo>
                    <a:pt x="4165" y="84074"/>
                  </a:lnTo>
                  <a:lnTo>
                    <a:pt x="4013" y="85344"/>
                  </a:lnTo>
                  <a:lnTo>
                    <a:pt x="4622" y="84201"/>
                  </a:lnTo>
                  <a:lnTo>
                    <a:pt x="4749" y="84455"/>
                  </a:lnTo>
                  <a:lnTo>
                    <a:pt x="4851" y="84709"/>
                  </a:lnTo>
                  <a:lnTo>
                    <a:pt x="4965" y="85217"/>
                  </a:lnTo>
                  <a:lnTo>
                    <a:pt x="4660" y="85471"/>
                  </a:lnTo>
                  <a:lnTo>
                    <a:pt x="5181" y="85979"/>
                  </a:lnTo>
                  <a:lnTo>
                    <a:pt x="5041" y="84963"/>
                  </a:lnTo>
                  <a:lnTo>
                    <a:pt x="5486" y="85598"/>
                  </a:lnTo>
                  <a:lnTo>
                    <a:pt x="5562" y="85801"/>
                  </a:lnTo>
                  <a:lnTo>
                    <a:pt x="5969" y="85471"/>
                  </a:lnTo>
                  <a:lnTo>
                    <a:pt x="5981" y="85979"/>
                  </a:lnTo>
                  <a:lnTo>
                    <a:pt x="6083" y="86360"/>
                  </a:lnTo>
                  <a:lnTo>
                    <a:pt x="6667" y="86868"/>
                  </a:lnTo>
                  <a:lnTo>
                    <a:pt x="7073" y="85471"/>
                  </a:lnTo>
                  <a:lnTo>
                    <a:pt x="7150" y="85217"/>
                  </a:lnTo>
                  <a:lnTo>
                    <a:pt x="7289" y="85598"/>
                  </a:lnTo>
                  <a:lnTo>
                    <a:pt x="7416" y="86233"/>
                  </a:lnTo>
                  <a:lnTo>
                    <a:pt x="8597" y="85725"/>
                  </a:lnTo>
                  <a:lnTo>
                    <a:pt x="7518" y="85217"/>
                  </a:lnTo>
                  <a:lnTo>
                    <a:pt x="7632" y="85090"/>
                  </a:lnTo>
                  <a:lnTo>
                    <a:pt x="8445" y="84201"/>
                  </a:lnTo>
                  <a:lnTo>
                    <a:pt x="8991" y="86487"/>
                  </a:lnTo>
                  <a:lnTo>
                    <a:pt x="9144" y="85598"/>
                  </a:lnTo>
                  <a:lnTo>
                    <a:pt x="9410" y="85686"/>
                  </a:lnTo>
                  <a:lnTo>
                    <a:pt x="9690" y="85090"/>
                  </a:lnTo>
                  <a:lnTo>
                    <a:pt x="9931" y="85471"/>
                  </a:lnTo>
                  <a:lnTo>
                    <a:pt x="10236" y="85979"/>
                  </a:lnTo>
                  <a:lnTo>
                    <a:pt x="10744" y="85471"/>
                  </a:lnTo>
                  <a:lnTo>
                    <a:pt x="11125" y="85090"/>
                  </a:lnTo>
                  <a:lnTo>
                    <a:pt x="11379" y="84836"/>
                  </a:lnTo>
                  <a:lnTo>
                    <a:pt x="11379" y="85331"/>
                  </a:lnTo>
                  <a:lnTo>
                    <a:pt x="11544" y="85217"/>
                  </a:lnTo>
                  <a:lnTo>
                    <a:pt x="11557" y="85610"/>
                  </a:lnTo>
                  <a:lnTo>
                    <a:pt x="11582" y="86868"/>
                  </a:lnTo>
                  <a:lnTo>
                    <a:pt x="12103" y="85598"/>
                  </a:lnTo>
                  <a:lnTo>
                    <a:pt x="12255" y="85217"/>
                  </a:lnTo>
                  <a:lnTo>
                    <a:pt x="12306" y="85090"/>
                  </a:lnTo>
                  <a:lnTo>
                    <a:pt x="12776" y="85864"/>
                  </a:lnTo>
                  <a:lnTo>
                    <a:pt x="12522" y="86614"/>
                  </a:lnTo>
                  <a:lnTo>
                    <a:pt x="12065" y="86106"/>
                  </a:lnTo>
                  <a:lnTo>
                    <a:pt x="12522" y="86995"/>
                  </a:lnTo>
                  <a:lnTo>
                    <a:pt x="12649" y="86614"/>
                  </a:lnTo>
                  <a:lnTo>
                    <a:pt x="13004" y="85598"/>
                  </a:lnTo>
                  <a:lnTo>
                    <a:pt x="13525" y="87376"/>
                  </a:lnTo>
                  <a:lnTo>
                    <a:pt x="13982" y="87134"/>
                  </a:lnTo>
                  <a:lnTo>
                    <a:pt x="13970" y="87274"/>
                  </a:lnTo>
                  <a:lnTo>
                    <a:pt x="13957" y="87477"/>
                  </a:lnTo>
                  <a:lnTo>
                    <a:pt x="13970" y="87731"/>
                  </a:lnTo>
                  <a:lnTo>
                    <a:pt x="14249" y="86931"/>
                  </a:lnTo>
                  <a:lnTo>
                    <a:pt x="14351" y="86563"/>
                  </a:lnTo>
                  <a:lnTo>
                    <a:pt x="14224" y="86918"/>
                  </a:lnTo>
                  <a:lnTo>
                    <a:pt x="14109" y="87071"/>
                  </a:lnTo>
                  <a:lnTo>
                    <a:pt x="14173" y="86106"/>
                  </a:lnTo>
                  <a:lnTo>
                    <a:pt x="15049" y="86868"/>
                  </a:lnTo>
                  <a:lnTo>
                    <a:pt x="15862" y="86614"/>
                  </a:lnTo>
                  <a:lnTo>
                    <a:pt x="15760" y="86995"/>
                  </a:lnTo>
                  <a:lnTo>
                    <a:pt x="17195" y="87503"/>
                  </a:lnTo>
                  <a:lnTo>
                    <a:pt x="17818" y="87998"/>
                  </a:lnTo>
                  <a:lnTo>
                    <a:pt x="18110" y="87122"/>
                  </a:lnTo>
                  <a:lnTo>
                    <a:pt x="18796" y="87503"/>
                  </a:lnTo>
                  <a:lnTo>
                    <a:pt x="19367" y="87376"/>
                  </a:lnTo>
                  <a:lnTo>
                    <a:pt x="19253" y="87884"/>
                  </a:lnTo>
                  <a:lnTo>
                    <a:pt x="19138" y="88138"/>
                  </a:lnTo>
                  <a:lnTo>
                    <a:pt x="19062" y="88265"/>
                  </a:lnTo>
                  <a:lnTo>
                    <a:pt x="18719" y="88519"/>
                  </a:lnTo>
                  <a:lnTo>
                    <a:pt x="19202" y="88519"/>
                  </a:lnTo>
                  <a:lnTo>
                    <a:pt x="19024" y="88887"/>
                  </a:lnTo>
                  <a:lnTo>
                    <a:pt x="19342" y="88531"/>
                  </a:lnTo>
                  <a:lnTo>
                    <a:pt x="19215" y="88519"/>
                  </a:lnTo>
                  <a:lnTo>
                    <a:pt x="19596" y="88011"/>
                  </a:lnTo>
                  <a:lnTo>
                    <a:pt x="19939" y="88011"/>
                  </a:lnTo>
                  <a:lnTo>
                    <a:pt x="19646" y="88773"/>
                  </a:lnTo>
                  <a:lnTo>
                    <a:pt x="20307" y="88900"/>
                  </a:lnTo>
                  <a:lnTo>
                    <a:pt x="21183" y="88138"/>
                  </a:lnTo>
                  <a:lnTo>
                    <a:pt x="21907" y="88900"/>
                  </a:lnTo>
                  <a:lnTo>
                    <a:pt x="22136" y="88138"/>
                  </a:lnTo>
                  <a:close/>
                </a:path>
                <a:path w="90170" h="99060">
                  <a:moveTo>
                    <a:pt x="22453" y="87414"/>
                  </a:moveTo>
                  <a:lnTo>
                    <a:pt x="22275" y="87503"/>
                  </a:lnTo>
                  <a:lnTo>
                    <a:pt x="22453" y="87414"/>
                  </a:lnTo>
                  <a:close/>
                </a:path>
                <a:path w="90170" h="99060">
                  <a:moveTo>
                    <a:pt x="22555" y="87744"/>
                  </a:moveTo>
                  <a:lnTo>
                    <a:pt x="22440" y="87884"/>
                  </a:lnTo>
                  <a:lnTo>
                    <a:pt x="22326" y="88265"/>
                  </a:lnTo>
                  <a:lnTo>
                    <a:pt x="22479" y="88455"/>
                  </a:lnTo>
                  <a:lnTo>
                    <a:pt x="22555" y="87744"/>
                  </a:lnTo>
                  <a:close/>
                </a:path>
                <a:path w="90170" h="99060">
                  <a:moveTo>
                    <a:pt x="22694" y="87553"/>
                  </a:moveTo>
                  <a:lnTo>
                    <a:pt x="22555" y="87503"/>
                  </a:lnTo>
                  <a:lnTo>
                    <a:pt x="22555" y="87744"/>
                  </a:lnTo>
                  <a:lnTo>
                    <a:pt x="22694" y="87553"/>
                  </a:lnTo>
                  <a:close/>
                </a:path>
                <a:path w="90170" h="99060">
                  <a:moveTo>
                    <a:pt x="22733" y="88620"/>
                  </a:moveTo>
                  <a:lnTo>
                    <a:pt x="22618" y="88265"/>
                  </a:lnTo>
                  <a:lnTo>
                    <a:pt x="22529" y="88519"/>
                  </a:lnTo>
                  <a:lnTo>
                    <a:pt x="22733" y="88620"/>
                  </a:lnTo>
                  <a:close/>
                </a:path>
                <a:path w="90170" h="99060">
                  <a:moveTo>
                    <a:pt x="22745" y="86233"/>
                  </a:moveTo>
                  <a:lnTo>
                    <a:pt x="22059" y="86487"/>
                  </a:lnTo>
                  <a:lnTo>
                    <a:pt x="22072" y="86741"/>
                  </a:lnTo>
                  <a:lnTo>
                    <a:pt x="22186" y="86995"/>
                  </a:lnTo>
                  <a:lnTo>
                    <a:pt x="22745" y="86233"/>
                  </a:lnTo>
                  <a:close/>
                </a:path>
                <a:path w="90170" h="99060">
                  <a:moveTo>
                    <a:pt x="22771" y="88646"/>
                  </a:moveTo>
                  <a:close/>
                </a:path>
                <a:path w="90170" h="99060">
                  <a:moveTo>
                    <a:pt x="26530" y="89382"/>
                  </a:moveTo>
                  <a:lnTo>
                    <a:pt x="26403" y="89230"/>
                  </a:lnTo>
                  <a:lnTo>
                    <a:pt x="26466" y="89357"/>
                  </a:lnTo>
                  <a:close/>
                </a:path>
                <a:path w="90170" h="99060">
                  <a:moveTo>
                    <a:pt x="26987" y="89484"/>
                  </a:moveTo>
                  <a:lnTo>
                    <a:pt x="26720" y="89509"/>
                  </a:lnTo>
                  <a:lnTo>
                    <a:pt x="26530" y="89382"/>
                  </a:lnTo>
                  <a:lnTo>
                    <a:pt x="26873" y="89801"/>
                  </a:lnTo>
                  <a:lnTo>
                    <a:pt x="26987" y="89484"/>
                  </a:lnTo>
                  <a:close/>
                </a:path>
                <a:path w="90170" h="99060">
                  <a:moveTo>
                    <a:pt x="32232" y="92189"/>
                  </a:moveTo>
                  <a:lnTo>
                    <a:pt x="31940" y="91935"/>
                  </a:lnTo>
                  <a:lnTo>
                    <a:pt x="31851" y="92202"/>
                  </a:lnTo>
                  <a:lnTo>
                    <a:pt x="32232" y="92189"/>
                  </a:lnTo>
                  <a:close/>
                </a:path>
                <a:path w="90170" h="99060">
                  <a:moveTo>
                    <a:pt x="33159" y="91871"/>
                  </a:moveTo>
                  <a:lnTo>
                    <a:pt x="32791" y="91732"/>
                  </a:lnTo>
                  <a:lnTo>
                    <a:pt x="32651" y="91821"/>
                  </a:lnTo>
                  <a:lnTo>
                    <a:pt x="32969" y="91871"/>
                  </a:lnTo>
                  <a:lnTo>
                    <a:pt x="33159" y="91871"/>
                  </a:lnTo>
                  <a:close/>
                </a:path>
                <a:path w="90170" h="99060">
                  <a:moveTo>
                    <a:pt x="36233" y="88773"/>
                  </a:moveTo>
                  <a:lnTo>
                    <a:pt x="36195" y="87757"/>
                  </a:lnTo>
                  <a:lnTo>
                    <a:pt x="35471" y="87680"/>
                  </a:lnTo>
                  <a:lnTo>
                    <a:pt x="36233" y="88773"/>
                  </a:lnTo>
                  <a:close/>
                </a:path>
                <a:path w="90170" h="99060">
                  <a:moveTo>
                    <a:pt x="36804" y="88519"/>
                  </a:moveTo>
                  <a:lnTo>
                    <a:pt x="36588" y="87960"/>
                  </a:lnTo>
                  <a:lnTo>
                    <a:pt x="36245" y="88607"/>
                  </a:lnTo>
                  <a:lnTo>
                    <a:pt x="36804" y="88519"/>
                  </a:lnTo>
                  <a:close/>
                </a:path>
                <a:path w="90170" h="99060">
                  <a:moveTo>
                    <a:pt x="37985" y="94462"/>
                  </a:moveTo>
                  <a:lnTo>
                    <a:pt x="37503" y="94513"/>
                  </a:lnTo>
                  <a:lnTo>
                    <a:pt x="37325" y="94589"/>
                  </a:lnTo>
                  <a:lnTo>
                    <a:pt x="37985" y="94462"/>
                  </a:lnTo>
                  <a:close/>
                </a:path>
                <a:path w="90170" h="99060">
                  <a:moveTo>
                    <a:pt x="38404" y="93776"/>
                  </a:moveTo>
                  <a:lnTo>
                    <a:pt x="38277" y="93243"/>
                  </a:lnTo>
                  <a:lnTo>
                    <a:pt x="37934" y="93726"/>
                  </a:lnTo>
                  <a:lnTo>
                    <a:pt x="38404" y="93776"/>
                  </a:lnTo>
                  <a:close/>
                </a:path>
                <a:path w="90170" h="99060">
                  <a:moveTo>
                    <a:pt x="39103" y="93853"/>
                  </a:moveTo>
                  <a:lnTo>
                    <a:pt x="38404" y="93776"/>
                  </a:lnTo>
                  <a:lnTo>
                    <a:pt x="38569" y="94488"/>
                  </a:lnTo>
                  <a:lnTo>
                    <a:pt x="39103" y="93853"/>
                  </a:lnTo>
                  <a:close/>
                </a:path>
                <a:path w="90170" h="99060">
                  <a:moveTo>
                    <a:pt x="40271" y="2057"/>
                  </a:moveTo>
                  <a:lnTo>
                    <a:pt x="40106" y="2578"/>
                  </a:lnTo>
                  <a:lnTo>
                    <a:pt x="40271" y="2057"/>
                  </a:lnTo>
                  <a:close/>
                </a:path>
                <a:path w="90170" h="99060">
                  <a:moveTo>
                    <a:pt x="42214" y="90309"/>
                  </a:moveTo>
                  <a:lnTo>
                    <a:pt x="42011" y="90195"/>
                  </a:lnTo>
                  <a:lnTo>
                    <a:pt x="41859" y="90144"/>
                  </a:lnTo>
                  <a:lnTo>
                    <a:pt x="41732" y="90614"/>
                  </a:lnTo>
                  <a:lnTo>
                    <a:pt x="41897" y="90487"/>
                  </a:lnTo>
                  <a:lnTo>
                    <a:pt x="42062" y="90373"/>
                  </a:lnTo>
                  <a:lnTo>
                    <a:pt x="42214" y="90309"/>
                  </a:lnTo>
                  <a:close/>
                </a:path>
                <a:path w="90170" h="99060">
                  <a:moveTo>
                    <a:pt x="42443" y="94246"/>
                  </a:moveTo>
                  <a:lnTo>
                    <a:pt x="42303" y="94157"/>
                  </a:lnTo>
                  <a:lnTo>
                    <a:pt x="42202" y="94335"/>
                  </a:lnTo>
                  <a:lnTo>
                    <a:pt x="42329" y="94284"/>
                  </a:lnTo>
                  <a:close/>
                </a:path>
                <a:path w="90170" h="99060">
                  <a:moveTo>
                    <a:pt x="42684" y="5892"/>
                  </a:moveTo>
                  <a:lnTo>
                    <a:pt x="42583" y="6096"/>
                  </a:lnTo>
                  <a:lnTo>
                    <a:pt x="42672" y="6223"/>
                  </a:lnTo>
                  <a:lnTo>
                    <a:pt x="42684" y="5892"/>
                  </a:lnTo>
                  <a:close/>
                </a:path>
                <a:path w="90170" h="99060">
                  <a:moveTo>
                    <a:pt x="42760" y="90449"/>
                  </a:moveTo>
                  <a:lnTo>
                    <a:pt x="42595" y="90233"/>
                  </a:lnTo>
                  <a:lnTo>
                    <a:pt x="42405" y="90233"/>
                  </a:lnTo>
                  <a:lnTo>
                    <a:pt x="42214" y="90309"/>
                  </a:lnTo>
                  <a:lnTo>
                    <a:pt x="42367" y="90398"/>
                  </a:lnTo>
                  <a:lnTo>
                    <a:pt x="42557" y="90538"/>
                  </a:lnTo>
                  <a:lnTo>
                    <a:pt x="42760" y="90449"/>
                  </a:lnTo>
                  <a:close/>
                </a:path>
                <a:path w="90170" h="99060">
                  <a:moveTo>
                    <a:pt x="42887" y="91871"/>
                  </a:moveTo>
                  <a:lnTo>
                    <a:pt x="42456" y="91567"/>
                  </a:lnTo>
                  <a:lnTo>
                    <a:pt x="42646" y="91440"/>
                  </a:lnTo>
                  <a:lnTo>
                    <a:pt x="41871" y="91440"/>
                  </a:lnTo>
                  <a:lnTo>
                    <a:pt x="41846" y="91313"/>
                  </a:lnTo>
                  <a:lnTo>
                    <a:pt x="41732" y="90678"/>
                  </a:lnTo>
                  <a:lnTo>
                    <a:pt x="40970" y="91313"/>
                  </a:lnTo>
                  <a:lnTo>
                    <a:pt x="40728" y="91059"/>
                  </a:lnTo>
                  <a:lnTo>
                    <a:pt x="40601" y="90805"/>
                  </a:lnTo>
                  <a:lnTo>
                    <a:pt x="40589" y="90551"/>
                  </a:lnTo>
                  <a:lnTo>
                    <a:pt x="40716" y="90297"/>
                  </a:lnTo>
                  <a:lnTo>
                    <a:pt x="40944" y="89789"/>
                  </a:lnTo>
                  <a:lnTo>
                    <a:pt x="40995" y="89408"/>
                  </a:lnTo>
                  <a:lnTo>
                    <a:pt x="40474" y="90297"/>
                  </a:lnTo>
                  <a:lnTo>
                    <a:pt x="40360" y="90170"/>
                  </a:lnTo>
                  <a:lnTo>
                    <a:pt x="39573" y="89281"/>
                  </a:lnTo>
                  <a:lnTo>
                    <a:pt x="39230" y="89789"/>
                  </a:lnTo>
                  <a:lnTo>
                    <a:pt x="39141" y="90043"/>
                  </a:lnTo>
                  <a:lnTo>
                    <a:pt x="39192" y="89827"/>
                  </a:lnTo>
                  <a:lnTo>
                    <a:pt x="39255" y="89585"/>
                  </a:lnTo>
                  <a:lnTo>
                    <a:pt x="39293" y="89281"/>
                  </a:lnTo>
                  <a:lnTo>
                    <a:pt x="38862" y="90043"/>
                  </a:lnTo>
                  <a:lnTo>
                    <a:pt x="38747" y="89827"/>
                  </a:lnTo>
                  <a:lnTo>
                    <a:pt x="38811" y="89154"/>
                  </a:lnTo>
                  <a:lnTo>
                    <a:pt x="38036" y="88773"/>
                  </a:lnTo>
                  <a:lnTo>
                    <a:pt x="38696" y="90551"/>
                  </a:lnTo>
                  <a:lnTo>
                    <a:pt x="38354" y="90170"/>
                  </a:lnTo>
                  <a:lnTo>
                    <a:pt x="38011" y="89789"/>
                  </a:lnTo>
                  <a:lnTo>
                    <a:pt x="37985" y="89662"/>
                  </a:lnTo>
                  <a:lnTo>
                    <a:pt x="37985" y="89535"/>
                  </a:lnTo>
                  <a:lnTo>
                    <a:pt x="38163" y="89535"/>
                  </a:lnTo>
                  <a:lnTo>
                    <a:pt x="37287" y="88900"/>
                  </a:lnTo>
                  <a:lnTo>
                    <a:pt x="36169" y="89535"/>
                  </a:lnTo>
                  <a:lnTo>
                    <a:pt x="35382" y="88900"/>
                  </a:lnTo>
                  <a:lnTo>
                    <a:pt x="35407" y="88392"/>
                  </a:lnTo>
                  <a:lnTo>
                    <a:pt x="35433" y="87680"/>
                  </a:lnTo>
                  <a:lnTo>
                    <a:pt x="34861" y="87630"/>
                  </a:lnTo>
                  <a:lnTo>
                    <a:pt x="33210" y="88392"/>
                  </a:lnTo>
                  <a:lnTo>
                    <a:pt x="32004" y="87757"/>
                  </a:lnTo>
                  <a:lnTo>
                    <a:pt x="32105" y="87884"/>
                  </a:lnTo>
                  <a:lnTo>
                    <a:pt x="32156" y="88138"/>
                  </a:lnTo>
                  <a:lnTo>
                    <a:pt x="31610" y="89535"/>
                  </a:lnTo>
                  <a:lnTo>
                    <a:pt x="31572" y="88519"/>
                  </a:lnTo>
                  <a:lnTo>
                    <a:pt x="31546" y="88138"/>
                  </a:lnTo>
                  <a:lnTo>
                    <a:pt x="31521" y="87503"/>
                  </a:lnTo>
                  <a:lnTo>
                    <a:pt x="31496" y="86995"/>
                  </a:lnTo>
                  <a:lnTo>
                    <a:pt x="30949" y="87325"/>
                  </a:lnTo>
                  <a:lnTo>
                    <a:pt x="30848" y="87503"/>
                  </a:lnTo>
                  <a:lnTo>
                    <a:pt x="30899" y="87350"/>
                  </a:lnTo>
                  <a:lnTo>
                    <a:pt x="30657" y="87503"/>
                  </a:lnTo>
                  <a:lnTo>
                    <a:pt x="30911" y="87325"/>
                  </a:lnTo>
                  <a:lnTo>
                    <a:pt x="31064" y="86868"/>
                  </a:lnTo>
                  <a:lnTo>
                    <a:pt x="31102" y="86741"/>
                  </a:lnTo>
                  <a:lnTo>
                    <a:pt x="31013" y="86868"/>
                  </a:lnTo>
                  <a:lnTo>
                    <a:pt x="30226" y="86360"/>
                  </a:lnTo>
                  <a:lnTo>
                    <a:pt x="29159" y="86741"/>
                  </a:lnTo>
                  <a:lnTo>
                    <a:pt x="27736" y="86868"/>
                  </a:lnTo>
                  <a:lnTo>
                    <a:pt x="28003" y="86614"/>
                  </a:lnTo>
                  <a:lnTo>
                    <a:pt x="27901" y="86487"/>
                  </a:lnTo>
                  <a:lnTo>
                    <a:pt x="27597" y="86106"/>
                  </a:lnTo>
                  <a:lnTo>
                    <a:pt x="26720" y="85979"/>
                  </a:lnTo>
                  <a:lnTo>
                    <a:pt x="26225" y="85725"/>
                  </a:lnTo>
                  <a:lnTo>
                    <a:pt x="25958" y="85979"/>
                  </a:lnTo>
                  <a:lnTo>
                    <a:pt x="25654" y="85852"/>
                  </a:lnTo>
                  <a:lnTo>
                    <a:pt x="25704" y="86487"/>
                  </a:lnTo>
                  <a:lnTo>
                    <a:pt x="24574" y="83820"/>
                  </a:lnTo>
                  <a:lnTo>
                    <a:pt x="22758" y="86233"/>
                  </a:lnTo>
                  <a:lnTo>
                    <a:pt x="22555" y="87325"/>
                  </a:lnTo>
                  <a:lnTo>
                    <a:pt x="22694" y="87553"/>
                  </a:lnTo>
                  <a:lnTo>
                    <a:pt x="22860" y="87630"/>
                  </a:lnTo>
                  <a:lnTo>
                    <a:pt x="22707" y="88265"/>
                  </a:lnTo>
                  <a:lnTo>
                    <a:pt x="22987" y="88138"/>
                  </a:lnTo>
                  <a:lnTo>
                    <a:pt x="22821" y="88646"/>
                  </a:lnTo>
                  <a:lnTo>
                    <a:pt x="22860" y="88773"/>
                  </a:lnTo>
                  <a:lnTo>
                    <a:pt x="23025" y="89027"/>
                  </a:lnTo>
                  <a:lnTo>
                    <a:pt x="23126" y="89662"/>
                  </a:lnTo>
                  <a:lnTo>
                    <a:pt x="23114" y="89814"/>
                  </a:lnTo>
                  <a:lnTo>
                    <a:pt x="23152" y="89674"/>
                  </a:lnTo>
                  <a:lnTo>
                    <a:pt x="23228" y="89154"/>
                  </a:lnTo>
                  <a:lnTo>
                    <a:pt x="23317" y="88900"/>
                  </a:lnTo>
                  <a:lnTo>
                    <a:pt x="23596" y="88773"/>
                  </a:lnTo>
                  <a:lnTo>
                    <a:pt x="24269" y="88900"/>
                  </a:lnTo>
                  <a:lnTo>
                    <a:pt x="23774" y="89408"/>
                  </a:lnTo>
                  <a:lnTo>
                    <a:pt x="23685" y="89585"/>
                  </a:lnTo>
                  <a:lnTo>
                    <a:pt x="23952" y="90043"/>
                  </a:lnTo>
                  <a:lnTo>
                    <a:pt x="24218" y="89662"/>
                  </a:lnTo>
                  <a:lnTo>
                    <a:pt x="24523" y="90170"/>
                  </a:lnTo>
                  <a:lnTo>
                    <a:pt x="24663" y="89662"/>
                  </a:lnTo>
                  <a:lnTo>
                    <a:pt x="24765" y="89281"/>
                  </a:lnTo>
                  <a:lnTo>
                    <a:pt x="24955" y="89281"/>
                  </a:lnTo>
                  <a:lnTo>
                    <a:pt x="24904" y="90043"/>
                  </a:lnTo>
                  <a:lnTo>
                    <a:pt x="25336" y="89662"/>
                  </a:lnTo>
                  <a:lnTo>
                    <a:pt x="26504" y="90297"/>
                  </a:lnTo>
                  <a:lnTo>
                    <a:pt x="26428" y="89662"/>
                  </a:lnTo>
                  <a:lnTo>
                    <a:pt x="26377" y="89281"/>
                  </a:lnTo>
                  <a:lnTo>
                    <a:pt x="26301" y="89154"/>
                  </a:lnTo>
                  <a:lnTo>
                    <a:pt x="27152" y="88773"/>
                  </a:lnTo>
                  <a:lnTo>
                    <a:pt x="27711" y="88519"/>
                  </a:lnTo>
                  <a:lnTo>
                    <a:pt x="28562" y="90297"/>
                  </a:lnTo>
                  <a:lnTo>
                    <a:pt x="29768" y="90170"/>
                  </a:lnTo>
                  <a:lnTo>
                    <a:pt x="29679" y="90424"/>
                  </a:lnTo>
                  <a:lnTo>
                    <a:pt x="30429" y="90297"/>
                  </a:lnTo>
                  <a:lnTo>
                    <a:pt x="31203" y="90678"/>
                  </a:lnTo>
                  <a:lnTo>
                    <a:pt x="31686" y="90297"/>
                  </a:lnTo>
                  <a:lnTo>
                    <a:pt x="31851" y="90170"/>
                  </a:lnTo>
                  <a:lnTo>
                    <a:pt x="32054" y="90170"/>
                  </a:lnTo>
                  <a:lnTo>
                    <a:pt x="32105" y="90932"/>
                  </a:lnTo>
                  <a:lnTo>
                    <a:pt x="31991" y="91186"/>
                  </a:lnTo>
                  <a:lnTo>
                    <a:pt x="32562" y="91059"/>
                  </a:lnTo>
                  <a:lnTo>
                    <a:pt x="32702" y="90805"/>
                  </a:lnTo>
                  <a:lnTo>
                    <a:pt x="33312" y="91440"/>
                  </a:lnTo>
                  <a:lnTo>
                    <a:pt x="32867" y="91694"/>
                  </a:lnTo>
                  <a:lnTo>
                    <a:pt x="33159" y="91871"/>
                  </a:lnTo>
                  <a:lnTo>
                    <a:pt x="42887" y="91871"/>
                  </a:lnTo>
                  <a:close/>
                </a:path>
                <a:path w="90170" h="99060">
                  <a:moveTo>
                    <a:pt x="42926" y="6858"/>
                  </a:moveTo>
                  <a:lnTo>
                    <a:pt x="42849" y="6477"/>
                  </a:lnTo>
                  <a:lnTo>
                    <a:pt x="42672" y="6223"/>
                  </a:lnTo>
                  <a:lnTo>
                    <a:pt x="42545" y="6477"/>
                  </a:lnTo>
                  <a:lnTo>
                    <a:pt x="42303" y="6731"/>
                  </a:lnTo>
                  <a:lnTo>
                    <a:pt x="42252" y="6934"/>
                  </a:lnTo>
                  <a:lnTo>
                    <a:pt x="42595" y="7239"/>
                  </a:lnTo>
                  <a:lnTo>
                    <a:pt x="42926" y="6858"/>
                  </a:lnTo>
                  <a:close/>
                </a:path>
                <a:path w="90170" h="99060">
                  <a:moveTo>
                    <a:pt x="43332" y="95631"/>
                  </a:moveTo>
                  <a:lnTo>
                    <a:pt x="43078" y="95300"/>
                  </a:lnTo>
                  <a:lnTo>
                    <a:pt x="42773" y="95758"/>
                  </a:lnTo>
                  <a:lnTo>
                    <a:pt x="43332" y="95631"/>
                  </a:lnTo>
                  <a:close/>
                </a:path>
                <a:path w="90170" h="99060">
                  <a:moveTo>
                    <a:pt x="43522" y="6934"/>
                  </a:moveTo>
                  <a:lnTo>
                    <a:pt x="43319" y="7112"/>
                  </a:lnTo>
                  <a:lnTo>
                    <a:pt x="43497" y="6985"/>
                  </a:lnTo>
                  <a:close/>
                </a:path>
                <a:path w="90170" h="99060">
                  <a:moveTo>
                    <a:pt x="44323" y="1778"/>
                  </a:moveTo>
                  <a:lnTo>
                    <a:pt x="44246" y="1905"/>
                  </a:lnTo>
                  <a:lnTo>
                    <a:pt x="44030" y="2413"/>
                  </a:lnTo>
                  <a:lnTo>
                    <a:pt x="44323" y="1778"/>
                  </a:lnTo>
                  <a:close/>
                </a:path>
                <a:path w="90170" h="99060">
                  <a:moveTo>
                    <a:pt x="45034" y="95859"/>
                  </a:moveTo>
                  <a:lnTo>
                    <a:pt x="44881" y="95758"/>
                  </a:lnTo>
                  <a:lnTo>
                    <a:pt x="44983" y="95923"/>
                  </a:lnTo>
                  <a:close/>
                </a:path>
                <a:path w="90170" h="99060">
                  <a:moveTo>
                    <a:pt x="45529" y="7747"/>
                  </a:moveTo>
                  <a:lnTo>
                    <a:pt x="45453" y="7886"/>
                  </a:lnTo>
                  <a:lnTo>
                    <a:pt x="45529" y="7747"/>
                  </a:lnTo>
                  <a:close/>
                </a:path>
                <a:path w="90170" h="99060">
                  <a:moveTo>
                    <a:pt x="50444" y="97345"/>
                  </a:moveTo>
                  <a:lnTo>
                    <a:pt x="50165" y="97282"/>
                  </a:lnTo>
                  <a:lnTo>
                    <a:pt x="49974" y="97409"/>
                  </a:lnTo>
                  <a:lnTo>
                    <a:pt x="50444" y="97345"/>
                  </a:lnTo>
                  <a:close/>
                </a:path>
                <a:path w="90170" h="99060">
                  <a:moveTo>
                    <a:pt x="50520" y="97650"/>
                  </a:moveTo>
                  <a:lnTo>
                    <a:pt x="50330" y="97726"/>
                  </a:lnTo>
                  <a:lnTo>
                    <a:pt x="50520" y="97650"/>
                  </a:lnTo>
                  <a:close/>
                </a:path>
                <a:path w="90170" h="99060">
                  <a:moveTo>
                    <a:pt x="51765" y="90170"/>
                  </a:moveTo>
                  <a:lnTo>
                    <a:pt x="51625" y="90297"/>
                  </a:lnTo>
                  <a:lnTo>
                    <a:pt x="51523" y="90424"/>
                  </a:lnTo>
                  <a:lnTo>
                    <a:pt x="51447" y="90932"/>
                  </a:lnTo>
                  <a:lnTo>
                    <a:pt x="51765" y="90170"/>
                  </a:lnTo>
                  <a:close/>
                </a:path>
                <a:path w="90170" h="99060">
                  <a:moveTo>
                    <a:pt x="52590" y="97663"/>
                  </a:moveTo>
                  <a:lnTo>
                    <a:pt x="52235" y="97561"/>
                  </a:lnTo>
                  <a:lnTo>
                    <a:pt x="52412" y="97790"/>
                  </a:lnTo>
                  <a:lnTo>
                    <a:pt x="52590" y="97663"/>
                  </a:lnTo>
                  <a:close/>
                </a:path>
                <a:path w="90170" h="99060">
                  <a:moveTo>
                    <a:pt x="53467" y="90297"/>
                  </a:moveTo>
                  <a:lnTo>
                    <a:pt x="53251" y="90297"/>
                  </a:lnTo>
                  <a:lnTo>
                    <a:pt x="52946" y="90043"/>
                  </a:lnTo>
                  <a:lnTo>
                    <a:pt x="52984" y="90678"/>
                  </a:lnTo>
                  <a:lnTo>
                    <a:pt x="53200" y="90551"/>
                  </a:lnTo>
                  <a:lnTo>
                    <a:pt x="53467" y="90297"/>
                  </a:lnTo>
                  <a:close/>
                </a:path>
                <a:path w="90170" h="99060">
                  <a:moveTo>
                    <a:pt x="53746" y="89941"/>
                  </a:moveTo>
                  <a:lnTo>
                    <a:pt x="53619" y="90017"/>
                  </a:lnTo>
                  <a:lnTo>
                    <a:pt x="53467" y="90170"/>
                  </a:lnTo>
                  <a:lnTo>
                    <a:pt x="53746" y="89941"/>
                  </a:lnTo>
                  <a:close/>
                </a:path>
                <a:path w="90170" h="99060">
                  <a:moveTo>
                    <a:pt x="54140" y="96024"/>
                  </a:moveTo>
                  <a:lnTo>
                    <a:pt x="53962" y="95935"/>
                  </a:lnTo>
                  <a:lnTo>
                    <a:pt x="54140" y="96024"/>
                  </a:lnTo>
                  <a:close/>
                </a:path>
                <a:path w="90170" h="99060">
                  <a:moveTo>
                    <a:pt x="54203" y="11201"/>
                  </a:moveTo>
                  <a:lnTo>
                    <a:pt x="53543" y="11430"/>
                  </a:lnTo>
                  <a:lnTo>
                    <a:pt x="54165" y="11684"/>
                  </a:lnTo>
                  <a:lnTo>
                    <a:pt x="54203" y="11201"/>
                  </a:lnTo>
                  <a:close/>
                </a:path>
                <a:path w="90170" h="99060">
                  <a:moveTo>
                    <a:pt x="54241" y="95440"/>
                  </a:moveTo>
                  <a:lnTo>
                    <a:pt x="53987" y="95377"/>
                  </a:lnTo>
                  <a:lnTo>
                    <a:pt x="54165" y="95631"/>
                  </a:lnTo>
                  <a:lnTo>
                    <a:pt x="54241" y="95440"/>
                  </a:lnTo>
                  <a:close/>
                </a:path>
                <a:path w="90170" h="99060">
                  <a:moveTo>
                    <a:pt x="54457" y="95504"/>
                  </a:moveTo>
                  <a:lnTo>
                    <a:pt x="54394" y="95123"/>
                  </a:lnTo>
                  <a:lnTo>
                    <a:pt x="54241" y="95440"/>
                  </a:lnTo>
                  <a:lnTo>
                    <a:pt x="54457" y="95504"/>
                  </a:lnTo>
                  <a:close/>
                </a:path>
                <a:path w="90170" h="99060">
                  <a:moveTo>
                    <a:pt x="58229" y="6223"/>
                  </a:moveTo>
                  <a:close/>
                </a:path>
                <a:path w="90170" h="99060">
                  <a:moveTo>
                    <a:pt x="58534" y="89217"/>
                  </a:moveTo>
                  <a:lnTo>
                    <a:pt x="58102" y="89027"/>
                  </a:lnTo>
                  <a:lnTo>
                    <a:pt x="58242" y="89662"/>
                  </a:lnTo>
                  <a:lnTo>
                    <a:pt x="58356" y="89408"/>
                  </a:lnTo>
                  <a:lnTo>
                    <a:pt x="58534" y="89217"/>
                  </a:lnTo>
                  <a:close/>
                </a:path>
                <a:path w="90170" h="99060">
                  <a:moveTo>
                    <a:pt x="58585" y="95504"/>
                  </a:moveTo>
                  <a:lnTo>
                    <a:pt x="57416" y="96266"/>
                  </a:lnTo>
                  <a:lnTo>
                    <a:pt x="57480" y="96647"/>
                  </a:lnTo>
                  <a:lnTo>
                    <a:pt x="57696" y="97663"/>
                  </a:lnTo>
                  <a:lnTo>
                    <a:pt x="58508" y="96901"/>
                  </a:lnTo>
                  <a:lnTo>
                    <a:pt x="58242" y="96393"/>
                  </a:lnTo>
                  <a:lnTo>
                    <a:pt x="58166" y="96266"/>
                  </a:lnTo>
                  <a:lnTo>
                    <a:pt x="58102" y="96393"/>
                  </a:lnTo>
                  <a:lnTo>
                    <a:pt x="58102" y="96139"/>
                  </a:lnTo>
                  <a:lnTo>
                    <a:pt x="58166" y="96266"/>
                  </a:lnTo>
                  <a:lnTo>
                    <a:pt x="58242" y="96139"/>
                  </a:lnTo>
                  <a:lnTo>
                    <a:pt x="58585" y="95504"/>
                  </a:lnTo>
                  <a:close/>
                </a:path>
                <a:path w="90170" h="99060">
                  <a:moveTo>
                    <a:pt x="58737" y="11353"/>
                  </a:moveTo>
                  <a:lnTo>
                    <a:pt x="58534" y="11950"/>
                  </a:lnTo>
                  <a:lnTo>
                    <a:pt x="57848" y="11849"/>
                  </a:lnTo>
                  <a:lnTo>
                    <a:pt x="58597" y="12153"/>
                  </a:lnTo>
                  <a:lnTo>
                    <a:pt x="58610" y="11887"/>
                  </a:lnTo>
                  <a:lnTo>
                    <a:pt x="58737" y="11353"/>
                  </a:lnTo>
                  <a:close/>
                </a:path>
                <a:path w="90170" h="99060">
                  <a:moveTo>
                    <a:pt x="59601" y="11303"/>
                  </a:moveTo>
                  <a:lnTo>
                    <a:pt x="59321" y="10541"/>
                  </a:lnTo>
                  <a:lnTo>
                    <a:pt x="58978" y="11303"/>
                  </a:lnTo>
                  <a:lnTo>
                    <a:pt x="59194" y="11303"/>
                  </a:lnTo>
                  <a:lnTo>
                    <a:pt x="59601" y="11303"/>
                  </a:lnTo>
                  <a:close/>
                </a:path>
                <a:path w="90170" h="99060">
                  <a:moveTo>
                    <a:pt x="59728" y="11303"/>
                  </a:moveTo>
                  <a:lnTo>
                    <a:pt x="59601" y="11303"/>
                  </a:lnTo>
                  <a:lnTo>
                    <a:pt x="59690" y="11557"/>
                  </a:lnTo>
                  <a:lnTo>
                    <a:pt x="59728" y="11303"/>
                  </a:lnTo>
                  <a:close/>
                </a:path>
                <a:path w="90170" h="99060">
                  <a:moveTo>
                    <a:pt x="63766" y="95110"/>
                  </a:moveTo>
                  <a:lnTo>
                    <a:pt x="63677" y="94970"/>
                  </a:lnTo>
                  <a:lnTo>
                    <a:pt x="63500" y="94805"/>
                  </a:lnTo>
                  <a:lnTo>
                    <a:pt x="63601" y="94970"/>
                  </a:lnTo>
                  <a:lnTo>
                    <a:pt x="63766" y="95110"/>
                  </a:lnTo>
                  <a:close/>
                </a:path>
                <a:path w="90170" h="99060">
                  <a:moveTo>
                    <a:pt x="64389" y="85813"/>
                  </a:moveTo>
                  <a:close/>
                </a:path>
                <a:path w="90170" h="99060">
                  <a:moveTo>
                    <a:pt x="64998" y="85585"/>
                  </a:moveTo>
                  <a:lnTo>
                    <a:pt x="64808" y="85598"/>
                  </a:lnTo>
                  <a:lnTo>
                    <a:pt x="64592" y="85686"/>
                  </a:lnTo>
                  <a:lnTo>
                    <a:pt x="64389" y="85813"/>
                  </a:lnTo>
                  <a:lnTo>
                    <a:pt x="64998" y="85585"/>
                  </a:lnTo>
                  <a:close/>
                </a:path>
                <a:path w="90170" h="99060">
                  <a:moveTo>
                    <a:pt x="65214" y="15367"/>
                  </a:moveTo>
                  <a:lnTo>
                    <a:pt x="65151" y="15240"/>
                  </a:lnTo>
                  <a:lnTo>
                    <a:pt x="64706" y="14986"/>
                  </a:lnTo>
                  <a:lnTo>
                    <a:pt x="64757" y="15113"/>
                  </a:lnTo>
                  <a:lnTo>
                    <a:pt x="64833" y="16256"/>
                  </a:lnTo>
                  <a:lnTo>
                    <a:pt x="65214" y="15367"/>
                  </a:lnTo>
                  <a:close/>
                </a:path>
                <a:path w="90170" h="99060">
                  <a:moveTo>
                    <a:pt x="65316" y="15138"/>
                  </a:moveTo>
                  <a:lnTo>
                    <a:pt x="65151" y="15240"/>
                  </a:lnTo>
                  <a:lnTo>
                    <a:pt x="65278" y="15240"/>
                  </a:lnTo>
                  <a:close/>
                </a:path>
                <a:path w="90170" h="99060">
                  <a:moveTo>
                    <a:pt x="65557" y="14986"/>
                  </a:moveTo>
                  <a:lnTo>
                    <a:pt x="65481" y="14770"/>
                  </a:lnTo>
                  <a:lnTo>
                    <a:pt x="65316" y="15138"/>
                  </a:lnTo>
                  <a:lnTo>
                    <a:pt x="65557" y="14986"/>
                  </a:lnTo>
                  <a:close/>
                </a:path>
                <a:path w="90170" h="99060">
                  <a:moveTo>
                    <a:pt x="65633" y="8763"/>
                  </a:moveTo>
                  <a:lnTo>
                    <a:pt x="65265" y="8763"/>
                  </a:lnTo>
                  <a:lnTo>
                    <a:pt x="65430" y="8890"/>
                  </a:lnTo>
                  <a:lnTo>
                    <a:pt x="65633" y="8763"/>
                  </a:lnTo>
                  <a:close/>
                </a:path>
                <a:path w="90170" h="99060">
                  <a:moveTo>
                    <a:pt x="67132" y="84594"/>
                  </a:moveTo>
                  <a:lnTo>
                    <a:pt x="67106" y="84455"/>
                  </a:lnTo>
                  <a:lnTo>
                    <a:pt x="66471" y="84353"/>
                  </a:lnTo>
                  <a:lnTo>
                    <a:pt x="66751" y="84518"/>
                  </a:lnTo>
                  <a:lnTo>
                    <a:pt x="66954" y="84582"/>
                  </a:lnTo>
                  <a:lnTo>
                    <a:pt x="67132" y="84594"/>
                  </a:lnTo>
                  <a:close/>
                </a:path>
                <a:path w="90170" h="99060">
                  <a:moveTo>
                    <a:pt x="68008" y="91744"/>
                  </a:moveTo>
                  <a:lnTo>
                    <a:pt x="67805" y="91706"/>
                  </a:lnTo>
                  <a:lnTo>
                    <a:pt x="68008" y="91744"/>
                  </a:lnTo>
                  <a:close/>
                </a:path>
                <a:path w="90170" h="99060">
                  <a:moveTo>
                    <a:pt x="68834" y="9652"/>
                  </a:moveTo>
                  <a:lnTo>
                    <a:pt x="67652" y="9398"/>
                  </a:lnTo>
                  <a:lnTo>
                    <a:pt x="66471" y="8509"/>
                  </a:lnTo>
                  <a:lnTo>
                    <a:pt x="65087" y="9652"/>
                  </a:lnTo>
                  <a:lnTo>
                    <a:pt x="64719" y="9652"/>
                  </a:lnTo>
                  <a:lnTo>
                    <a:pt x="64795" y="9525"/>
                  </a:lnTo>
                  <a:lnTo>
                    <a:pt x="64871" y="9398"/>
                  </a:lnTo>
                  <a:lnTo>
                    <a:pt x="64935" y="9271"/>
                  </a:lnTo>
                  <a:lnTo>
                    <a:pt x="65036" y="8763"/>
                  </a:lnTo>
                  <a:lnTo>
                    <a:pt x="64897" y="8763"/>
                  </a:lnTo>
                  <a:lnTo>
                    <a:pt x="64274" y="8255"/>
                  </a:lnTo>
                  <a:lnTo>
                    <a:pt x="63957" y="8001"/>
                  </a:lnTo>
                  <a:lnTo>
                    <a:pt x="63855" y="8140"/>
                  </a:lnTo>
                  <a:lnTo>
                    <a:pt x="63309" y="8890"/>
                  </a:lnTo>
                  <a:lnTo>
                    <a:pt x="62877" y="8128"/>
                  </a:lnTo>
                  <a:lnTo>
                    <a:pt x="63804" y="8216"/>
                  </a:lnTo>
                  <a:lnTo>
                    <a:pt x="63157" y="7874"/>
                  </a:lnTo>
                  <a:lnTo>
                    <a:pt x="63436" y="7620"/>
                  </a:lnTo>
                  <a:lnTo>
                    <a:pt x="62344" y="5080"/>
                  </a:lnTo>
                  <a:lnTo>
                    <a:pt x="59220" y="8763"/>
                  </a:lnTo>
                  <a:lnTo>
                    <a:pt x="58877" y="7874"/>
                  </a:lnTo>
                  <a:lnTo>
                    <a:pt x="58826" y="7747"/>
                  </a:lnTo>
                  <a:lnTo>
                    <a:pt x="58674" y="7366"/>
                  </a:lnTo>
                  <a:lnTo>
                    <a:pt x="58521" y="6985"/>
                  </a:lnTo>
                  <a:lnTo>
                    <a:pt x="58331" y="6477"/>
                  </a:lnTo>
                  <a:lnTo>
                    <a:pt x="58280" y="6350"/>
                  </a:lnTo>
                  <a:lnTo>
                    <a:pt x="57645" y="5715"/>
                  </a:lnTo>
                  <a:lnTo>
                    <a:pt x="57099" y="5207"/>
                  </a:lnTo>
                  <a:lnTo>
                    <a:pt x="56159" y="4318"/>
                  </a:lnTo>
                  <a:lnTo>
                    <a:pt x="52920" y="5207"/>
                  </a:lnTo>
                  <a:lnTo>
                    <a:pt x="51739" y="3810"/>
                  </a:lnTo>
                  <a:lnTo>
                    <a:pt x="51422" y="3429"/>
                  </a:lnTo>
                  <a:lnTo>
                    <a:pt x="50990" y="2921"/>
                  </a:lnTo>
                  <a:lnTo>
                    <a:pt x="50368" y="2413"/>
                  </a:lnTo>
                  <a:lnTo>
                    <a:pt x="50088" y="3048"/>
                  </a:lnTo>
                  <a:lnTo>
                    <a:pt x="49517" y="3429"/>
                  </a:lnTo>
                  <a:lnTo>
                    <a:pt x="49618" y="2540"/>
                  </a:lnTo>
                  <a:lnTo>
                    <a:pt x="48590" y="3302"/>
                  </a:lnTo>
                  <a:lnTo>
                    <a:pt x="47383" y="3810"/>
                  </a:lnTo>
                  <a:lnTo>
                    <a:pt x="47371" y="2540"/>
                  </a:lnTo>
                  <a:lnTo>
                    <a:pt x="47371" y="2413"/>
                  </a:lnTo>
                  <a:lnTo>
                    <a:pt x="47345" y="635"/>
                  </a:lnTo>
                  <a:lnTo>
                    <a:pt x="45656" y="1778"/>
                  </a:lnTo>
                  <a:lnTo>
                    <a:pt x="45694" y="2413"/>
                  </a:lnTo>
                  <a:lnTo>
                    <a:pt x="45237" y="2159"/>
                  </a:lnTo>
                  <a:lnTo>
                    <a:pt x="44094" y="2540"/>
                  </a:lnTo>
                  <a:lnTo>
                    <a:pt x="44030" y="2413"/>
                  </a:lnTo>
                  <a:lnTo>
                    <a:pt x="43942" y="2159"/>
                  </a:lnTo>
                  <a:lnTo>
                    <a:pt x="43980" y="1524"/>
                  </a:lnTo>
                  <a:lnTo>
                    <a:pt x="42659" y="2159"/>
                  </a:lnTo>
                  <a:lnTo>
                    <a:pt x="41770" y="1651"/>
                  </a:lnTo>
                  <a:lnTo>
                    <a:pt x="43116" y="254"/>
                  </a:lnTo>
                  <a:lnTo>
                    <a:pt x="41719" y="0"/>
                  </a:lnTo>
                  <a:lnTo>
                    <a:pt x="41160" y="127"/>
                  </a:lnTo>
                  <a:lnTo>
                    <a:pt x="40068" y="1143"/>
                  </a:lnTo>
                  <a:lnTo>
                    <a:pt x="40233" y="1524"/>
                  </a:lnTo>
                  <a:lnTo>
                    <a:pt x="40436" y="1651"/>
                  </a:lnTo>
                  <a:lnTo>
                    <a:pt x="40589" y="1778"/>
                  </a:lnTo>
                  <a:lnTo>
                    <a:pt x="40678" y="2413"/>
                  </a:lnTo>
                  <a:lnTo>
                    <a:pt x="40195" y="2540"/>
                  </a:lnTo>
                  <a:lnTo>
                    <a:pt x="39992" y="3810"/>
                  </a:lnTo>
                  <a:lnTo>
                    <a:pt x="39878" y="4318"/>
                  </a:lnTo>
                  <a:lnTo>
                    <a:pt x="39522" y="5461"/>
                  </a:lnTo>
                  <a:lnTo>
                    <a:pt x="40411" y="6604"/>
                  </a:lnTo>
                  <a:lnTo>
                    <a:pt x="41224" y="5842"/>
                  </a:lnTo>
                  <a:lnTo>
                    <a:pt x="41351" y="6477"/>
                  </a:lnTo>
                  <a:lnTo>
                    <a:pt x="40754" y="6477"/>
                  </a:lnTo>
                  <a:lnTo>
                    <a:pt x="40995" y="7112"/>
                  </a:lnTo>
                  <a:lnTo>
                    <a:pt x="41287" y="6604"/>
                  </a:lnTo>
                  <a:lnTo>
                    <a:pt x="41389" y="6477"/>
                  </a:lnTo>
                  <a:lnTo>
                    <a:pt x="41592" y="6223"/>
                  </a:lnTo>
                  <a:lnTo>
                    <a:pt x="41643" y="6858"/>
                  </a:lnTo>
                  <a:lnTo>
                    <a:pt x="41757" y="7112"/>
                  </a:lnTo>
                  <a:lnTo>
                    <a:pt x="42405" y="6223"/>
                  </a:lnTo>
                  <a:lnTo>
                    <a:pt x="42506" y="6096"/>
                  </a:lnTo>
                  <a:lnTo>
                    <a:pt x="42494" y="5969"/>
                  </a:lnTo>
                  <a:lnTo>
                    <a:pt x="42633" y="5905"/>
                  </a:lnTo>
                  <a:lnTo>
                    <a:pt x="42811" y="5842"/>
                  </a:lnTo>
                  <a:lnTo>
                    <a:pt x="43116" y="5715"/>
                  </a:lnTo>
                  <a:lnTo>
                    <a:pt x="43167" y="5842"/>
                  </a:lnTo>
                  <a:lnTo>
                    <a:pt x="43243" y="6604"/>
                  </a:lnTo>
                  <a:lnTo>
                    <a:pt x="43141" y="6858"/>
                  </a:lnTo>
                  <a:lnTo>
                    <a:pt x="43649" y="6350"/>
                  </a:lnTo>
                  <a:lnTo>
                    <a:pt x="43522" y="6934"/>
                  </a:lnTo>
                  <a:lnTo>
                    <a:pt x="43751" y="6731"/>
                  </a:lnTo>
                  <a:lnTo>
                    <a:pt x="44272" y="7112"/>
                  </a:lnTo>
                  <a:lnTo>
                    <a:pt x="44450" y="6731"/>
                  </a:lnTo>
                  <a:lnTo>
                    <a:pt x="44627" y="6350"/>
                  </a:lnTo>
                  <a:lnTo>
                    <a:pt x="44805" y="7239"/>
                  </a:lnTo>
                  <a:lnTo>
                    <a:pt x="45885" y="6477"/>
                  </a:lnTo>
                  <a:lnTo>
                    <a:pt x="45529" y="7874"/>
                  </a:lnTo>
                  <a:lnTo>
                    <a:pt x="45707" y="7493"/>
                  </a:lnTo>
                  <a:lnTo>
                    <a:pt x="46405" y="6985"/>
                  </a:lnTo>
                  <a:lnTo>
                    <a:pt x="46748" y="6985"/>
                  </a:lnTo>
                  <a:lnTo>
                    <a:pt x="45745" y="8382"/>
                  </a:lnTo>
                  <a:lnTo>
                    <a:pt x="47942" y="7366"/>
                  </a:lnTo>
                  <a:lnTo>
                    <a:pt x="47320" y="9017"/>
                  </a:lnTo>
                  <a:lnTo>
                    <a:pt x="48145" y="7747"/>
                  </a:lnTo>
                  <a:lnTo>
                    <a:pt x="49060" y="8890"/>
                  </a:lnTo>
                  <a:lnTo>
                    <a:pt x="50076" y="8382"/>
                  </a:lnTo>
                  <a:lnTo>
                    <a:pt x="49999" y="8636"/>
                  </a:lnTo>
                  <a:lnTo>
                    <a:pt x="50190" y="8763"/>
                  </a:lnTo>
                  <a:lnTo>
                    <a:pt x="50241" y="9398"/>
                  </a:lnTo>
                  <a:lnTo>
                    <a:pt x="50355" y="9652"/>
                  </a:lnTo>
                  <a:lnTo>
                    <a:pt x="50800" y="8509"/>
                  </a:lnTo>
                  <a:lnTo>
                    <a:pt x="51562" y="8382"/>
                  </a:lnTo>
                  <a:lnTo>
                    <a:pt x="52184" y="7874"/>
                  </a:lnTo>
                  <a:lnTo>
                    <a:pt x="52324" y="9144"/>
                  </a:lnTo>
                  <a:lnTo>
                    <a:pt x="51384" y="9144"/>
                  </a:lnTo>
                  <a:lnTo>
                    <a:pt x="51181" y="10160"/>
                  </a:lnTo>
                  <a:lnTo>
                    <a:pt x="51473" y="9271"/>
                  </a:lnTo>
                  <a:lnTo>
                    <a:pt x="52425" y="9652"/>
                  </a:lnTo>
                  <a:lnTo>
                    <a:pt x="52463" y="9271"/>
                  </a:lnTo>
                  <a:lnTo>
                    <a:pt x="52514" y="8763"/>
                  </a:lnTo>
                  <a:lnTo>
                    <a:pt x="52679" y="9525"/>
                  </a:lnTo>
                  <a:lnTo>
                    <a:pt x="52743" y="9271"/>
                  </a:lnTo>
                  <a:lnTo>
                    <a:pt x="52603" y="10287"/>
                  </a:lnTo>
                  <a:lnTo>
                    <a:pt x="53035" y="9271"/>
                  </a:lnTo>
                  <a:lnTo>
                    <a:pt x="53200" y="8890"/>
                  </a:lnTo>
                  <a:lnTo>
                    <a:pt x="53073" y="10160"/>
                  </a:lnTo>
                  <a:lnTo>
                    <a:pt x="53721" y="9398"/>
                  </a:lnTo>
                  <a:lnTo>
                    <a:pt x="54038" y="10287"/>
                  </a:lnTo>
                  <a:lnTo>
                    <a:pt x="53365" y="10795"/>
                  </a:lnTo>
                  <a:lnTo>
                    <a:pt x="54165" y="10541"/>
                  </a:lnTo>
                  <a:lnTo>
                    <a:pt x="54229" y="10820"/>
                  </a:lnTo>
                  <a:lnTo>
                    <a:pt x="54241" y="10541"/>
                  </a:lnTo>
                  <a:lnTo>
                    <a:pt x="54622" y="9906"/>
                  </a:lnTo>
                  <a:lnTo>
                    <a:pt x="55524" y="9906"/>
                  </a:lnTo>
                  <a:lnTo>
                    <a:pt x="54775" y="10795"/>
                  </a:lnTo>
                  <a:lnTo>
                    <a:pt x="54711" y="11557"/>
                  </a:lnTo>
                  <a:lnTo>
                    <a:pt x="55295" y="11430"/>
                  </a:lnTo>
                  <a:lnTo>
                    <a:pt x="56057" y="10668"/>
                  </a:lnTo>
                  <a:lnTo>
                    <a:pt x="56400" y="10795"/>
                  </a:lnTo>
                  <a:lnTo>
                    <a:pt x="56311" y="11176"/>
                  </a:lnTo>
                  <a:lnTo>
                    <a:pt x="56222" y="11303"/>
                  </a:lnTo>
                  <a:lnTo>
                    <a:pt x="57073" y="10668"/>
                  </a:lnTo>
                  <a:lnTo>
                    <a:pt x="57734" y="11811"/>
                  </a:lnTo>
                  <a:lnTo>
                    <a:pt x="58775" y="11049"/>
                  </a:lnTo>
                  <a:lnTo>
                    <a:pt x="58737" y="11353"/>
                  </a:lnTo>
                  <a:lnTo>
                    <a:pt x="58826" y="11049"/>
                  </a:lnTo>
                  <a:lnTo>
                    <a:pt x="58940" y="10668"/>
                  </a:lnTo>
                  <a:lnTo>
                    <a:pt x="59296" y="9906"/>
                  </a:lnTo>
                  <a:lnTo>
                    <a:pt x="59601" y="10033"/>
                  </a:lnTo>
                  <a:lnTo>
                    <a:pt x="59740" y="9906"/>
                  </a:lnTo>
                  <a:lnTo>
                    <a:pt x="60134" y="9525"/>
                  </a:lnTo>
                  <a:lnTo>
                    <a:pt x="59956" y="10160"/>
                  </a:lnTo>
                  <a:lnTo>
                    <a:pt x="68618" y="10160"/>
                  </a:lnTo>
                  <a:lnTo>
                    <a:pt x="68834" y="9652"/>
                  </a:lnTo>
                  <a:close/>
                </a:path>
                <a:path w="90170" h="99060">
                  <a:moveTo>
                    <a:pt x="71767" y="89814"/>
                  </a:moveTo>
                  <a:lnTo>
                    <a:pt x="71069" y="89141"/>
                  </a:lnTo>
                  <a:lnTo>
                    <a:pt x="70967" y="89446"/>
                  </a:lnTo>
                  <a:lnTo>
                    <a:pt x="71602" y="90322"/>
                  </a:lnTo>
                  <a:lnTo>
                    <a:pt x="71767" y="89814"/>
                  </a:lnTo>
                  <a:close/>
                </a:path>
                <a:path w="90170" h="99060">
                  <a:moveTo>
                    <a:pt x="72174" y="20574"/>
                  </a:moveTo>
                  <a:lnTo>
                    <a:pt x="71983" y="20955"/>
                  </a:lnTo>
                  <a:lnTo>
                    <a:pt x="71780" y="20955"/>
                  </a:lnTo>
                  <a:lnTo>
                    <a:pt x="71932" y="21590"/>
                  </a:lnTo>
                  <a:lnTo>
                    <a:pt x="72085" y="20955"/>
                  </a:lnTo>
                  <a:lnTo>
                    <a:pt x="72174" y="20574"/>
                  </a:lnTo>
                  <a:close/>
                </a:path>
                <a:path w="90170" h="99060">
                  <a:moveTo>
                    <a:pt x="77609" y="80352"/>
                  </a:moveTo>
                  <a:lnTo>
                    <a:pt x="77381" y="80010"/>
                  </a:lnTo>
                  <a:lnTo>
                    <a:pt x="77304" y="80289"/>
                  </a:lnTo>
                  <a:lnTo>
                    <a:pt x="77609" y="80352"/>
                  </a:lnTo>
                  <a:close/>
                </a:path>
                <a:path w="90170" h="99060">
                  <a:moveTo>
                    <a:pt x="77851" y="67665"/>
                  </a:moveTo>
                  <a:lnTo>
                    <a:pt x="77508" y="67564"/>
                  </a:lnTo>
                  <a:lnTo>
                    <a:pt x="77317" y="67818"/>
                  </a:lnTo>
                  <a:lnTo>
                    <a:pt x="77724" y="67945"/>
                  </a:lnTo>
                  <a:lnTo>
                    <a:pt x="77851" y="67665"/>
                  </a:lnTo>
                  <a:close/>
                </a:path>
                <a:path w="90170" h="99060">
                  <a:moveTo>
                    <a:pt x="78384" y="80518"/>
                  </a:moveTo>
                  <a:lnTo>
                    <a:pt x="77609" y="80352"/>
                  </a:lnTo>
                  <a:lnTo>
                    <a:pt x="77889" y="80772"/>
                  </a:lnTo>
                  <a:lnTo>
                    <a:pt x="78270" y="80899"/>
                  </a:lnTo>
                  <a:lnTo>
                    <a:pt x="78384" y="80518"/>
                  </a:lnTo>
                  <a:close/>
                </a:path>
                <a:path w="90170" h="99060">
                  <a:moveTo>
                    <a:pt x="79425" y="32131"/>
                  </a:moveTo>
                  <a:lnTo>
                    <a:pt x="79209" y="32092"/>
                  </a:lnTo>
                  <a:lnTo>
                    <a:pt x="79425" y="32131"/>
                  </a:lnTo>
                  <a:close/>
                </a:path>
                <a:path w="90170" h="99060">
                  <a:moveTo>
                    <a:pt x="80645" y="35941"/>
                  </a:moveTo>
                  <a:lnTo>
                    <a:pt x="80365" y="35814"/>
                  </a:lnTo>
                  <a:lnTo>
                    <a:pt x="80543" y="35941"/>
                  </a:lnTo>
                  <a:close/>
                </a:path>
                <a:path w="90170" h="99060">
                  <a:moveTo>
                    <a:pt x="81318" y="42646"/>
                  </a:moveTo>
                  <a:lnTo>
                    <a:pt x="81178" y="42545"/>
                  </a:lnTo>
                  <a:lnTo>
                    <a:pt x="80810" y="42545"/>
                  </a:lnTo>
                  <a:lnTo>
                    <a:pt x="81318" y="42646"/>
                  </a:lnTo>
                  <a:close/>
                </a:path>
                <a:path w="90170" h="99060">
                  <a:moveTo>
                    <a:pt x="81445" y="42672"/>
                  </a:moveTo>
                  <a:lnTo>
                    <a:pt x="81318" y="42646"/>
                  </a:lnTo>
                  <a:lnTo>
                    <a:pt x="81445" y="42672"/>
                  </a:lnTo>
                  <a:close/>
                </a:path>
                <a:path w="90170" h="99060">
                  <a:moveTo>
                    <a:pt x="81457" y="77101"/>
                  </a:moveTo>
                  <a:lnTo>
                    <a:pt x="81153" y="76644"/>
                  </a:lnTo>
                  <a:lnTo>
                    <a:pt x="80937" y="76923"/>
                  </a:lnTo>
                  <a:lnTo>
                    <a:pt x="80454" y="77038"/>
                  </a:lnTo>
                  <a:lnTo>
                    <a:pt x="80492" y="77254"/>
                  </a:lnTo>
                  <a:lnTo>
                    <a:pt x="80987" y="77343"/>
                  </a:lnTo>
                  <a:lnTo>
                    <a:pt x="81457" y="77101"/>
                  </a:lnTo>
                  <a:close/>
                </a:path>
                <a:path w="90170" h="99060">
                  <a:moveTo>
                    <a:pt x="81546" y="74358"/>
                  </a:moveTo>
                  <a:lnTo>
                    <a:pt x="81432" y="74168"/>
                  </a:lnTo>
                  <a:lnTo>
                    <a:pt x="81280" y="73990"/>
                  </a:lnTo>
                  <a:lnTo>
                    <a:pt x="81546" y="74358"/>
                  </a:lnTo>
                  <a:close/>
                </a:path>
                <a:path w="90170" h="99060">
                  <a:moveTo>
                    <a:pt x="82219" y="42037"/>
                  </a:moveTo>
                  <a:lnTo>
                    <a:pt x="82105" y="41770"/>
                  </a:lnTo>
                  <a:lnTo>
                    <a:pt x="81572" y="41910"/>
                  </a:lnTo>
                  <a:lnTo>
                    <a:pt x="82219" y="42037"/>
                  </a:lnTo>
                  <a:close/>
                </a:path>
                <a:path w="90170" h="99060">
                  <a:moveTo>
                    <a:pt x="82372" y="74676"/>
                  </a:moveTo>
                  <a:lnTo>
                    <a:pt x="81889" y="74168"/>
                  </a:lnTo>
                  <a:lnTo>
                    <a:pt x="81927" y="74422"/>
                  </a:lnTo>
                  <a:lnTo>
                    <a:pt x="82118" y="74676"/>
                  </a:lnTo>
                  <a:lnTo>
                    <a:pt x="81876" y="74803"/>
                  </a:lnTo>
                  <a:lnTo>
                    <a:pt x="81546" y="74358"/>
                  </a:lnTo>
                  <a:lnTo>
                    <a:pt x="81648" y="75565"/>
                  </a:lnTo>
                  <a:lnTo>
                    <a:pt x="81788" y="75946"/>
                  </a:lnTo>
                  <a:lnTo>
                    <a:pt x="81991" y="75565"/>
                  </a:lnTo>
                  <a:lnTo>
                    <a:pt x="82321" y="74803"/>
                  </a:lnTo>
                  <a:lnTo>
                    <a:pt x="82372" y="74676"/>
                  </a:lnTo>
                  <a:close/>
                </a:path>
                <a:path w="90170" h="99060">
                  <a:moveTo>
                    <a:pt x="82397" y="41694"/>
                  </a:moveTo>
                  <a:lnTo>
                    <a:pt x="81927" y="41402"/>
                  </a:lnTo>
                  <a:lnTo>
                    <a:pt x="82105" y="41770"/>
                  </a:lnTo>
                  <a:lnTo>
                    <a:pt x="82397" y="41694"/>
                  </a:lnTo>
                  <a:close/>
                </a:path>
                <a:path w="90170" h="99060">
                  <a:moveTo>
                    <a:pt x="89903" y="45466"/>
                  </a:moveTo>
                  <a:lnTo>
                    <a:pt x="88582" y="44196"/>
                  </a:lnTo>
                  <a:lnTo>
                    <a:pt x="87947" y="42672"/>
                  </a:lnTo>
                  <a:lnTo>
                    <a:pt x="88265" y="42418"/>
                  </a:lnTo>
                  <a:lnTo>
                    <a:pt x="89204" y="41656"/>
                  </a:lnTo>
                  <a:lnTo>
                    <a:pt x="89242" y="41275"/>
                  </a:lnTo>
                  <a:lnTo>
                    <a:pt x="88265" y="39243"/>
                  </a:lnTo>
                  <a:lnTo>
                    <a:pt x="88734" y="37719"/>
                  </a:lnTo>
                  <a:lnTo>
                    <a:pt x="88811" y="37465"/>
                  </a:lnTo>
                  <a:lnTo>
                    <a:pt x="88620" y="37719"/>
                  </a:lnTo>
                  <a:lnTo>
                    <a:pt x="87769" y="37592"/>
                  </a:lnTo>
                  <a:lnTo>
                    <a:pt x="87591" y="37338"/>
                  </a:lnTo>
                  <a:lnTo>
                    <a:pt x="87795" y="36830"/>
                  </a:lnTo>
                  <a:lnTo>
                    <a:pt x="86487" y="36449"/>
                  </a:lnTo>
                  <a:lnTo>
                    <a:pt x="87718" y="36322"/>
                  </a:lnTo>
                  <a:lnTo>
                    <a:pt x="87718" y="36449"/>
                  </a:lnTo>
                  <a:lnTo>
                    <a:pt x="88011" y="36322"/>
                  </a:lnTo>
                  <a:lnTo>
                    <a:pt x="88303" y="36195"/>
                  </a:lnTo>
                  <a:lnTo>
                    <a:pt x="88874" y="35941"/>
                  </a:lnTo>
                  <a:lnTo>
                    <a:pt x="88417" y="35179"/>
                  </a:lnTo>
                  <a:lnTo>
                    <a:pt x="88341" y="34798"/>
                  </a:lnTo>
                  <a:lnTo>
                    <a:pt x="88290" y="34544"/>
                  </a:lnTo>
                  <a:lnTo>
                    <a:pt x="86690" y="34798"/>
                  </a:lnTo>
                  <a:lnTo>
                    <a:pt x="87706" y="33680"/>
                  </a:lnTo>
                  <a:lnTo>
                    <a:pt x="88099" y="33959"/>
                  </a:lnTo>
                  <a:lnTo>
                    <a:pt x="87795" y="33578"/>
                  </a:lnTo>
                  <a:lnTo>
                    <a:pt x="88430" y="32893"/>
                  </a:lnTo>
                  <a:lnTo>
                    <a:pt x="88658" y="32639"/>
                  </a:lnTo>
                  <a:lnTo>
                    <a:pt x="85991" y="31496"/>
                  </a:lnTo>
                  <a:lnTo>
                    <a:pt x="84810" y="30988"/>
                  </a:lnTo>
                  <a:lnTo>
                    <a:pt x="85737" y="30226"/>
                  </a:lnTo>
                  <a:lnTo>
                    <a:pt x="86512" y="29591"/>
                  </a:lnTo>
                  <a:lnTo>
                    <a:pt x="86004" y="29337"/>
                  </a:lnTo>
                  <a:lnTo>
                    <a:pt x="85877" y="28956"/>
                  </a:lnTo>
                  <a:lnTo>
                    <a:pt x="85839" y="28829"/>
                  </a:lnTo>
                  <a:lnTo>
                    <a:pt x="85331" y="28575"/>
                  </a:lnTo>
                  <a:lnTo>
                    <a:pt x="86144" y="28321"/>
                  </a:lnTo>
                  <a:lnTo>
                    <a:pt x="86055" y="27559"/>
                  </a:lnTo>
                  <a:lnTo>
                    <a:pt x="86004" y="27178"/>
                  </a:lnTo>
                  <a:lnTo>
                    <a:pt x="85813" y="26670"/>
                  </a:lnTo>
                  <a:lnTo>
                    <a:pt x="85229" y="25654"/>
                  </a:lnTo>
                  <a:lnTo>
                    <a:pt x="85077" y="25400"/>
                  </a:lnTo>
                  <a:lnTo>
                    <a:pt x="85763" y="25400"/>
                  </a:lnTo>
                  <a:lnTo>
                    <a:pt x="85496" y="24638"/>
                  </a:lnTo>
                  <a:lnTo>
                    <a:pt x="83070" y="25654"/>
                  </a:lnTo>
                  <a:lnTo>
                    <a:pt x="82702" y="25019"/>
                  </a:lnTo>
                  <a:lnTo>
                    <a:pt x="83756" y="24257"/>
                  </a:lnTo>
                  <a:lnTo>
                    <a:pt x="83261" y="23241"/>
                  </a:lnTo>
                  <a:lnTo>
                    <a:pt x="83223" y="22606"/>
                  </a:lnTo>
                  <a:lnTo>
                    <a:pt x="83273" y="21209"/>
                  </a:lnTo>
                  <a:lnTo>
                    <a:pt x="81534" y="20701"/>
                  </a:lnTo>
                  <a:lnTo>
                    <a:pt x="82016" y="20447"/>
                  </a:lnTo>
                  <a:lnTo>
                    <a:pt x="82194" y="20574"/>
                  </a:lnTo>
                  <a:lnTo>
                    <a:pt x="82118" y="20447"/>
                  </a:lnTo>
                  <a:lnTo>
                    <a:pt x="81864" y="20066"/>
                  </a:lnTo>
                  <a:lnTo>
                    <a:pt x="81673" y="19431"/>
                  </a:lnTo>
                  <a:lnTo>
                    <a:pt x="81241" y="18034"/>
                  </a:lnTo>
                  <a:lnTo>
                    <a:pt x="80835" y="18516"/>
                  </a:lnTo>
                  <a:lnTo>
                    <a:pt x="79222" y="18161"/>
                  </a:lnTo>
                  <a:lnTo>
                    <a:pt x="78346" y="18034"/>
                  </a:lnTo>
                  <a:lnTo>
                    <a:pt x="79044" y="17526"/>
                  </a:lnTo>
                  <a:lnTo>
                    <a:pt x="77825" y="17907"/>
                  </a:lnTo>
                  <a:lnTo>
                    <a:pt x="77609" y="18034"/>
                  </a:lnTo>
                  <a:lnTo>
                    <a:pt x="76809" y="17780"/>
                  </a:lnTo>
                  <a:lnTo>
                    <a:pt x="76784" y="17653"/>
                  </a:lnTo>
                  <a:lnTo>
                    <a:pt x="76746" y="17526"/>
                  </a:lnTo>
                  <a:lnTo>
                    <a:pt x="77012" y="17272"/>
                  </a:lnTo>
                  <a:lnTo>
                    <a:pt x="77038" y="16637"/>
                  </a:lnTo>
                  <a:lnTo>
                    <a:pt x="76288" y="17653"/>
                  </a:lnTo>
                  <a:lnTo>
                    <a:pt x="76212" y="17399"/>
                  </a:lnTo>
                  <a:lnTo>
                    <a:pt x="76009" y="16764"/>
                  </a:lnTo>
                  <a:lnTo>
                    <a:pt x="76606" y="16637"/>
                  </a:lnTo>
                  <a:lnTo>
                    <a:pt x="76136" y="16129"/>
                  </a:lnTo>
                  <a:lnTo>
                    <a:pt x="75984" y="16383"/>
                  </a:lnTo>
                  <a:lnTo>
                    <a:pt x="75285" y="16637"/>
                  </a:lnTo>
                  <a:lnTo>
                    <a:pt x="74752" y="16637"/>
                  </a:lnTo>
                  <a:lnTo>
                    <a:pt x="74714" y="16510"/>
                  </a:lnTo>
                  <a:lnTo>
                    <a:pt x="74587" y="16002"/>
                  </a:lnTo>
                  <a:lnTo>
                    <a:pt x="74574" y="15494"/>
                  </a:lnTo>
                  <a:lnTo>
                    <a:pt x="74891" y="14986"/>
                  </a:lnTo>
                  <a:lnTo>
                    <a:pt x="74523" y="15240"/>
                  </a:lnTo>
                  <a:lnTo>
                    <a:pt x="73863" y="15494"/>
                  </a:lnTo>
                  <a:lnTo>
                    <a:pt x="73748" y="15240"/>
                  </a:lnTo>
                  <a:lnTo>
                    <a:pt x="73825" y="14859"/>
                  </a:lnTo>
                  <a:lnTo>
                    <a:pt x="74168" y="14732"/>
                  </a:lnTo>
                  <a:lnTo>
                    <a:pt x="74104" y="14605"/>
                  </a:lnTo>
                  <a:lnTo>
                    <a:pt x="73812" y="13970"/>
                  </a:lnTo>
                  <a:lnTo>
                    <a:pt x="73698" y="13703"/>
                  </a:lnTo>
                  <a:lnTo>
                    <a:pt x="73583" y="13970"/>
                  </a:lnTo>
                  <a:lnTo>
                    <a:pt x="73647" y="13779"/>
                  </a:lnTo>
                  <a:lnTo>
                    <a:pt x="73634" y="13589"/>
                  </a:lnTo>
                  <a:lnTo>
                    <a:pt x="73787" y="13589"/>
                  </a:lnTo>
                  <a:lnTo>
                    <a:pt x="73888" y="13462"/>
                  </a:lnTo>
                  <a:lnTo>
                    <a:pt x="73850" y="13208"/>
                  </a:lnTo>
                  <a:lnTo>
                    <a:pt x="73609" y="12954"/>
                  </a:lnTo>
                  <a:lnTo>
                    <a:pt x="73482" y="12827"/>
                  </a:lnTo>
                  <a:lnTo>
                    <a:pt x="74599" y="12319"/>
                  </a:lnTo>
                  <a:lnTo>
                    <a:pt x="73748" y="12446"/>
                  </a:lnTo>
                  <a:lnTo>
                    <a:pt x="73380" y="12547"/>
                  </a:lnTo>
                  <a:lnTo>
                    <a:pt x="73380" y="13779"/>
                  </a:lnTo>
                  <a:lnTo>
                    <a:pt x="72250" y="14605"/>
                  </a:lnTo>
                  <a:lnTo>
                    <a:pt x="72186" y="13716"/>
                  </a:lnTo>
                  <a:lnTo>
                    <a:pt x="72237" y="13335"/>
                  </a:lnTo>
                  <a:lnTo>
                    <a:pt x="72351" y="13081"/>
                  </a:lnTo>
                  <a:lnTo>
                    <a:pt x="72351" y="12954"/>
                  </a:lnTo>
                  <a:lnTo>
                    <a:pt x="73050" y="13462"/>
                  </a:lnTo>
                  <a:lnTo>
                    <a:pt x="73380" y="13779"/>
                  </a:lnTo>
                  <a:lnTo>
                    <a:pt x="73380" y="12547"/>
                  </a:lnTo>
                  <a:lnTo>
                    <a:pt x="72224" y="12827"/>
                  </a:lnTo>
                  <a:lnTo>
                    <a:pt x="72085" y="12573"/>
                  </a:lnTo>
                  <a:lnTo>
                    <a:pt x="71932" y="12319"/>
                  </a:lnTo>
                  <a:lnTo>
                    <a:pt x="72047" y="11811"/>
                  </a:lnTo>
                  <a:lnTo>
                    <a:pt x="71958" y="11684"/>
                  </a:lnTo>
                  <a:lnTo>
                    <a:pt x="71602" y="11684"/>
                  </a:lnTo>
                  <a:lnTo>
                    <a:pt x="71412" y="11290"/>
                  </a:lnTo>
                  <a:lnTo>
                    <a:pt x="71170" y="11176"/>
                  </a:lnTo>
                  <a:lnTo>
                    <a:pt x="70980" y="11049"/>
                  </a:lnTo>
                  <a:lnTo>
                    <a:pt x="70789" y="10934"/>
                  </a:lnTo>
                  <a:lnTo>
                    <a:pt x="70916" y="10795"/>
                  </a:lnTo>
                  <a:lnTo>
                    <a:pt x="71272" y="10795"/>
                  </a:lnTo>
                  <a:lnTo>
                    <a:pt x="71170" y="11176"/>
                  </a:lnTo>
                  <a:lnTo>
                    <a:pt x="71437" y="10795"/>
                  </a:lnTo>
                  <a:lnTo>
                    <a:pt x="71551" y="10541"/>
                  </a:lnTo>
                  <a:lnTo>
                    <a:pt x="70764" y="10414"/>
                  </a:lnTo>
                  <a:lnTo>
                    <a:pt x="70485" y="10160"/>
                  </a:lnTo>
                  <a:lnTo>
                    <a:pt x="70142" y="10756"/>
                  </a:lnTo>
                  <a:lnTo>
                    <a:pt x="70142" y="11430"/>
                  </a:lnTo>
                  <a:lnTo>
                    <a:pt x="70142" y="10756"/>
                  </a:lnTo>
                  <a:lnTo>
                    <a:pt x="70040" y="10922"/>
                  </a:lnTo>
                  <a:lnTo>
                    <a:pt x="69723" y="10541"/>
                  </a:lnTo>
                  <a:lnTo>
                    <a:pt x="69710" y="11303"/>
                  </a:lnTo>
                  <a:lnTo>
                    <a:pt x="70002" y="11404"/>
                  </a:lnTo>
                  <a:lnTo>
                    <a:pt x="69926" y="11582"/>
                  </a:lnTo>
                  <a:lnTo>
                    <a:pt x="70142" y="11480"/>
                  </a:lnTo>
                  <a:lnTo>
                    <a:pt x="70904" y="11938"/>
                  </a:lnTo>
                  <a:lnTo>
                    <a:pt x="70434" y="12192"/>
                  </a:lnTo>
                  <a:lnTo>
                    <a:pt x="70053" y="12306"/>
                  </a:lnTo>
                  <a:lnTo>
                    <a:pt x="70053" y="17399"/>
                  </a:lnTo>
                  <a:lnTo>
                    <a:pt x="69786" y="17145"/>
                  </a:lnTo>
                  <a:lnTo>
                    <a:pt x="69862" y="16637"/>
                  </a:lnTo>
                  <a:lnTo>
                    <a:pt x="69964" y="16510"/>
                  </a:lnTo>
                  <a:lnTo>
                    <a:pt x="69964" y="16891"/>
                  </a:lnTo>
                  <a:lnTo>
                    <a:pt x="70053" y="17399"/>
                  </a:lnTo>
                  <a:lnTo>
                    <a:pt x="70053" y="12306"/>
                  </a:lnTo>
                  <a:lnTo>
                    <a:pt x="69926" y="11684"/>
                  </a:lnTo>
                  <a:lnTo>
                    <a:pt x="68757" y="12573"/>
                  </a:lnTo>
                  <a:lnTo>
                    <a:pt x="68961" y="11684"/>
                  </a:lnTo>
                  <a:lnTo>
                    <a:pt x="68859" y="10922"/>
                  </a:lnTo>
                  <a:lnTo>
                    <a:pt x="68795" y="10795"/>
                  </a:lnTo>
                  <a:lnTo>
                    <a:pt x="68618" y="10414"/>
                  </a:lnTo>
                  <a:lnTo>
                    <a:pt x="68554" y="10287"/>
                  </a:lnTo>
                  <a:lnTo>
                    <a:pt x="59931" y="10287"/>
                  </a:lnTo>
                  <a:lnTo>
                    <a:pt x="59702" y="10287"/>
                  </a:lnTo>
                  <a:lnTo>
                    <a:pt x="59448" y="10668"/>
                  </a:lnTo>
                  <a:lnTo>
                    <a:pt x="59880" y="10414"/>
                  </a:lnTo>
                  <a:lnTo>
                    <a:pt x="59740" y="11290"/>
                  </a:lnTo>
                  <a:lnTo>
                    <a:pt x="59905" y="11201"/>
                  </a:lnTo>
                  <a:lnTo>
                    <a:pt x="59893" y="11049"/>
                  </a:lnTo>
                  <a:lnTo>
                    <a:pt x="59969" y="11176"/>
                  </a:lnTo>
                  <a:lnTo>
                    <a:pt x="60236" y="11049"/>
                  </a:lnTo>
                  <a:lnTo>
                    <a:pt x="60769" y="10795"/>
                  </a:lnTo>
                  <a:lnTo>
                    <a:pt x="60934" y="11049"/>
                  </a:lnTo>
                  <a:lnTo>
                    <a:pt x="61036" y="11430"/>
                  </a:lnTo>
                  <a:lnTo>
                    <a:pt x="60706" y="12319"/>
                  </a:lnTo>
                  <a:lnTo>
                    <a:pt x="60629" y="12192"/>
                  </a:lnTo>
                  <a:lnTo>
                    <a:pt x="59969" y="11176"/>
                  </a:lnTo>
                  <a:lnTo>
                    <a:pt x="59956" y="11430"/>
                  </a:lnTo>
                  <a:lnTo>
                    <a:pt x="60071" y="12192"/>
                  </a:lnTo>
                  <a:lnTo>
                    <a:pt x="59563" y="11557"/>
                  </a:lnTo>
                  <a:lnTo>
                    <a:pt x="59359" y="13335"/>
                  </a:lnTo>
                  <a:lnTo>
                    <a:pt x="59194" y="11303"/>
                  </a:lnTo>
                  <a:lnTo>
                    <a:pt x="58915" y="13081"/>
                  </a:lnTo>
                  <a:lnTo>
                    <a:pt x="59664" y="13716"/>
                  </a:lnTo>
                  <a:lnTo>
                    <a:pt x="59956" y="13335"/>
                  </a:lnTo>
                  <a:lnTo>
                    <a:pt x="60147" y="13081"/>
                  </a:lnTo>
                  <a:lnTo>
                    <a:pt x="60883" y="13703"/>
                  </a:lnTo>
                  <a:lnTo>
                    <a:pt x="61341" y="13335"/>
                  </a:lnTo>
                  <a:lnTo>
                    <a:pt x="61252" y="13081"/>
                  </a:lnTo>
                  <a:lnTo>
                    <a:pt x="61201" y="12954"/>
                  </a:lnTo>
                  <a:lnTo>
                    <a:pt x="61658" y="12573"/>
                  </a:lnTo>
                  <a:lnTo>
                    <a:pt x="63411" y="12319"/>
                  </a:lnTo>
                  <a:lnTo>
                    <a:pt x="61391" y="15367"/>
                  </a:lnTo>
                  <a:lnTo>
                    <a:pt x="62966" y="14605"/>
                  </a:lnTo>
                  <a:lnTo>
                    <a:pt x="63538" y="14224"/>
                  </a:lnTo>
                  <a:lnTo>
                    <a:pt x="64287" y="13081"/>
                  </a:lnTo>
                  <a:lnTo>
                    <a:pt x="64363" y="13335"/>
                  </a:lnTo>
                  <a:lnTo>
                    <a:pt x="64465" y="14224"/>
                  </a:lnTo>
                  <a:lnTo>
                    <a:pt x="63754" y="14986"/>
                  </a:lnTo>
                  <a:lnTo>
                    <a:pt x="64516" y="15494"/>
                  </a:lnTo>
                  <a:lnTo>
                    <a:pt x="65100" y="13716"/>
                  </a:lnTo>
                  <a:lnTo>
                    <a:pt x="65481" y="14770"/>
                  </a:lnTo>
                  <a:lnTo>
                    <a:pt x="65925" y="14986"/>
                  </a:lnTo>
                  <a:lnTo>
                    <a:pt x="65468" y="16002"/>
                  </a:lnTo>
                  <a:lnTo>
                    <a:pt x="66421" y="16383"/>
                  </a:lnTo>
                  <a:lnTo>
                    <a:pt x="67729" y="16383"/>
                  </a:lnTo>
                  <a:lnTo>
                    <a:pt x="68795" y="16891"/>
                  </a:lnTo>
                  <a:lnTo>
                    <a:pt x="68554" y="17018"/>
                  </a:lnTo>
                  <a:lnTo>
                    <a:pt x="68376" y="17157"/>
                  </a:lnTo>
                  <a:lnTo>
                    <a:pt x="68249" y="17653"/>
                  </a:lnTo>
                  <a:lnTo>
                    <a:pt x="69659" y="18034"/>
                  </a:lnTo>
                  <a:lnTo>
                    <a:pt x="70586" y="19431"/>
                  </a:lnTo>
                  <a:lnTo>
                    <a:pt x="71120" y="20828"/>
                  </a:lnTo>
                  <a:lnTo>
                    <a:pt x="72097" y="20447"/>
                  </a:lnTo>
                  <a:lnTo>
                    <a:pt x="72174" y="20574"/>
                  </a:lnTo>
                  <a:lnTo>
                    <a:pt x="72605" y="20447"/>
                  </a:lnTo>
                  <a:lnTo>
                    <a:pt x="72872" y="20574"/>
                  </a:lnTo>
                  <a:lnTo>
                    <a:pt x="72542" y="21082"/>
                  </a:lnTo>
                  <a:lnTo>
                    <a:pt x="72224" y="21209"/>
                  </a:lnTo>
                  <a:lnTo>
                    <a:pt x="73367" y="21209"/>
                  </a:lnTo>
                  <a:lnTo>
                    <a:pt x="75272" y="21844"/>
                  </a:lnTo>
                  <a:lnTo>
                    <a:pt x="75120" y="23114"/>
                  </a:lnTo>
                  <a:lnTo>
                    <a:pt x="74803" y="23241"/>
                  </a:lnTo>
                  <a:lnTo>
                    <a:pt x="74968" y="24003"/>
                  </a:lnTo>
                  <a:lnTo>
                    <a:pt x="76746" y="22606"/>
                  </a:lnTo>
                  <a:lnTo>
                    <a:pt x="76542" y="23749"/>
                  </a:lnTo>
                  <a:lnTo>
                    <a:pt x="76441" y="24003"/>
                  </a:lnTo>
                  <a:lnTo>
                    <a:pt x="76974" y="25146"/>
                  </a:lnTo>
                  <a:lnTo>
                    <a:pt x="78562" y="26162"/>
                  </a:lnTo>
                  <a:lnTo>
                    <a:pt x="77901" y="27940"/>
                  </a:lnTo>
                  <a:lnTo>
                    <a:pt x="79209" y="27559"/>
                  </a:lnTo>
                  <a:lnTo>
                    <a:pt x="78028" y="29591"/>
                  </a:lnTo>
                  <a:lnTo>
                    <a:pt x="79730" y="28956"/>
                  </a:lnTo>
                  <a:lnTo>
                    <a:pt x="79273" y="30226"/>
                  </a:lnTo>
                  <a:lnTo>
                    <a:pt x="78905" y="29972"/>
                  </a:lnTo>
                  <a:lnTo>
                    <a:pt x="78803" y="31750"/>
                  </a:lnTo>
                  <a:lnTo>
                    <a:pt x="79997" y="31496"/>
                  </a:lnTo>
                  <a:lnTo>
                    <a:pt x="80327" y="31877"/>
                  </a:lnTo>
                  <a:lnTo>
                    <a:pt x="79425" y="32258"/>
                  </a:lnTo>
                  <a:lnTo>
                    <a:pt x="80556" y="32385"/>
                  </a:lnTo>
                  <a:lnTo>
                    <a:pt x="79552" y="33147"/>
                  </a:lnTo>
                  <a:lnTo>
                    <a:pt x="79908" y="33401"/>
                  </a:lnTo>
                  <a:lnTo>
                    <a:pt x="80048" y="33464"/>
                  </a:lnTo>
                  <a:lnTo>
                    <a:pt x="79921" y="33362"/>
                  </a:lnTo>
                  <a:lnTo>
                    <a:pt x="80010" y="33147"/>
                  </a:lnTo>
                  <a:lnTo>
                    <a:pt x="80225" y="32893"/>
                  </a:lnTo>
                  <a:lnTo>
                    <a:pt x="80492" y="32893"/>
                  </a:lnTo>
                  <a:lnTo>
                    <a:pt x="81076" y="33401"/>
                  </a:lnTo>
                  <a:lnTo>
                    <a:pt x="80276" y="34544"/>
                  </a:lnTo>
                  <a:lnTo>
                    <a:pt x="79806" y="34671"/>
                  </a:lnTo>
                  <a:lnTo>
                    <a:pt x="80924" y="35941"/>
                  </a:lnTo>
                  <a:lnTo>
                    <a:pt x="80645" y="35941"/>
                  </a:lnTo>
                  <a:lnTo>
                    <a:pt x="81203" y="36195"/>
                  </a:lnTo>
                  <a:lnTo>
                    <a:pt x="79133" y="35941"/>
                  </a:lnTo>
                  <a:lnTo>
                    <a:pt x="80162" y="36576"/>
                  </a:lnTo>
                  <a:lnTo>
                    <a:pt x="80352" y="36322"/>
                  </a:lnTo>
                  <a:lnTo>
                    <a:pt x="80721" y="36449"/>
                  </a:lnTo>
                  <a:lnTo>
                    <a:pt x="80810" y="36576"/>
                  </a:lnTo>
                  <a:lnTo>
                    <a:pt x="80568" y="36830"/>
                  </a:lnTo>
                  <a:lnTo>
                    <a:pt x="80568" y="37719"/>
                  </a:lnTo>
                  <a:lnTo>
                    <a:pt x="80911" y="38227"/>
                  </a:lnTo>
                  <a:lnTo>
                    <a:pt x="80251" y="38227"/>
                  </a:lnTo>
                  <a:lnTo>
                    <a:pt x="80289" y="39370"/>
                  </a:lnTo>
                  <a:lnTo>
                    <a:pt x="80886" y="40513"/>
                  </a:lnTo>
                  <a:lnTo>
                    <a:pt x="81026" y="41783"/>
                  </a:lnTo>
                  <a:lnTo>
                    <a:pt x="81280" y="41275"/>
                  </a:lnTo>
                  <a:lnTo>
                    <a:pt x="82423" y="41275"/>
                  </a:lnTo>
                  <a:lnTo>
                    <a:pt x="82638" y="42418"/>
                  </a:lnTo>
                  <a:lnTo>
                    <a:pt x="81597" y="42291"/>
                  </a:lnTo>
                  <a:lnTo>
                    <a:pt x="81254" y="42037"/>
                  </a:lnTo>
                  <a:lnTo>
                    <a:pt x="81648" y="42672"/>
                  </a:lnTo>
                  <a:lnTo>
                    <a:pt x="81445" y="42672"/>
                  </a:lnTo>
                  <a:lnTo>
                    <a:pt x="79870" y="43561"/>
                  </a:lnTo>
                  <a:lnTo>
                    <a:pt x="80975" y="43815"/>
                  </a:lnTo>
                  <a:lnTo>
                    <a:pt x="80683" y="43942"/>
                  </a:lnTo>
                  <a:lnTo>
                    <a:pt x="80708" y="45085"/>
                  </a:lnTo>
                  <a:lnTo>
                    <a:pt x="81076" y="45720"/>
                  </a:lnTo>
                  <a:lnTo>
                    <a:pt x="81140" y="46736"/>
                  </a:lnTo>
                  <a:lnTo>
                    <a:pt x="82003" y="46736"/>
                  </a:lnTo>
                  <a:lnTo>
                    <a:pt x="81800" y="47117"/>
                  </a:lnTo>
                  <a:lnTo>
                    <a:pt x="82499" y="47498"/>
                  </a:lnTo>
                  <a:lnTo>
                    <a:pt x="82219" y="48260"/>
                  </a:lnTo>
                  <a:lnTo>
                    <a:pt x="81648" y="48895"/>
                  </a:lnTo>
                  <a:lnTo>
                    <a:pt x="81622" y="50165"/>
                  </a:lnTo>
                  <a:lnTo>
                    <a:pt x="81940" y="50673"/>
                  </a:lnTo>
                  <a:lnTo>
                    <a:pt x="82029" y="50546"/>
                  </a:lnTo>
                  <a:lnTo>
                    <a:pt x="82270" y="50165"/>
                  </a:lnTo>
                  <a:lnTo>
                    <a:pt x="82765" y="50546"/>
                  </a:lnTo>
                  <a:lnTo>
                    <a:pt x="82029" y="50546"/>
                  </a:lnTo>
                  <a:lnTo>
                    <a:pt x="82003" y="51435"/>
                  </a:lnTo>
                  <a:lnTo>
                    <a:pt x="81457" y="50927"/>
                  </a:lnTo>
                  <a:lnTo>
                    <a:pt x="81546" y="52451"/>
                  </a:lnTo>
                  <a:lnTo>
                    <a:pt x="82016" y="53848"/>
                  </a:lnTo>
                  <a:lnTo>
                    <a:pt x="82359" y="53721"/>
                  </a:lnTo>
                  <a:lnTo>
                    <a:pt x="82511" y="53594"/>
                  </a:lnTo>
                  <a:lnTo>
                    <a:pt x="82765" y="53721"/>
                  </a:lnTo>
                  <a:lnTo>
                    <a:pt x="82867" y="53975"/>
                  </a:lnTo>
                  <a:lnTo>
                    <a:pt x="82372" y="54229"/>
                  </a:lnTo>
                  <a:lnTo>
                    <a:pt x="82003" y="54102"/>
                  </a:lnTo>
                  <a:lnTo>
                    <a:pt x="82918" y="55880"/>
                  </a:lnTo>
                  <a:lnTo>
                    <a:pt x="79171" y="57404"/>
                  </a:lnTo>
                  <a:lnTo>
                    <a:pt x="80556" y="58801"/>
                  </a:lnTo>
                  <a:lnTo>
                    <a:pt x="81076" y="60198"/>
                  </a:lnTo>
                  <a:lnTo>
                    <a:pt x="80835" y="60706"/>
                  </a:lnTo>
                  <a:lnTo>
                    <a:pt x="80568" y="59690"/>
                  </a:lnTo>
                  <a:lnTo>
                    <a:pt x="80010" y="60071"/>
                  </a:lnTo>
                  <a:lnTo>
                    <a:pt x="80987" y="61722"/>
                  </a:lnTo>
                  <a:lnTo>
                    <a:pt x="79362" y="62230"/>
                  </a:lnTo>
                  <a:lnTo>
                    <a:pt x="79908" y="63500"/>
                  </a:lnTo>
                  <a:lnTo>
                    <a:pt x="77419" y="63754"/>
                  </a:lnTo>
                  <a:lnTo>
                    <a:pt x="79222" y="66548"/>
                  </a:lnTo>
                  <a:lnTo>
                    <a:pt x="77381" y="67310"/>
                  </a:lnTo>
                  <a:lnTo>
                    <a:pt x="77914" y="67310"/>
                  </a:lnTo>
                  <a:lnTo>
                    <a:pt x="78333" y="67818"/>
                  </a:lnTo>
                  <a:lnTo>
                    <a:pt x="77965" y="67703"/>
                  </a:lnTo>
                  <a:lnTo>
                    <a:pt x="78028" y="68961"/>
                  </a:lnTo>
                  <a:lnTo>
                    <a:pt x="77889" y="70612"/>
                  </a:lnTo>
                  <a:lnTo>
                    <a:pt x="75374" y="72644"/>
                  </a:lnTo>
                  <a:lnTo>
                    <a:pt x="73164" y="75311"/>
                  </a:lnTo>
                  <a:lnTo>
                    <a:pt x="75946" y="76454"/>
                  </a:lnTo>
                  <a:lnTo>
                    <a:pt x="74206" y="76835"/>
                  </a:lnTo>
                  <a:lnTo>
                    <a:pt x="73507" y="75946"/>
                  </a:lnTo>
                  <a:lnTo>
                    <a:pt x="73571" y="78359"/>
                  </a:lnTo>
                  <a:lnTo>
                    <a:pt x="71399" y="79248"/>
                  </a:lnTo>
                  <a:lnTo>
                    <a:pt x="70993" y="81280"/>
                  </a:lnTo>
                  <a:lnTo>
                    <a:pt x="70891" y="81026"/>
                  </a:lnTo>
                  <a:lnTo>
                    <a:pt x="70777" y="80899"/>
                  </a:lnTo>
                  <a:lnTo>
                    <a:pt x="70777" y="80645"/>
                  </a:lnTo>
                  <a:lnTo>
                    <a:pt x="69964" y="80518"/>
                  </a:lnTo>
                  <a:lnTo>
                    <a:pt x="69951" y="81788"/>
                  </a:lnTo>
                  <a:lnTo>
                    <a:pt x="70269" y="82169"/>
                  </a:lnTo>
                  <a:lnTo>
                    <a:pt x="70040" y="82296"/>
                  </a:lnTo>
                  <a:lnTo>
                    <a:pt x="69837" y="81788"/>
                  </a:lnTo>
                  <a:lnTo>
                    <a:pt x="69494" y="81788"/>
                  </a:lnTo>
                  <a:lnTo>
                    <a:pt x="68910" y="81661"/>
                  </a:lnTo>
                  <a:lnTo>
                    <a:pt x="69481" y="83058"/>
                  </a:lnTo>
                  <a:lnTo>
                    <a:pt x="68795" y="82715"/>
                  </a:lnTo>
                  <a:lnTo>
                    <a:pt x="67843" y="83058"/>
                  </a:lnTo>
                  <a:lnTo>
                    <a:pt x="68592" y="83566"/>
                  </a:lnTo>
                  <a:lnTo>
                    <a:pt x="67856" y="83693"/>
                  </a:lnTo>
                  <a:lnTo>
                    <a:pt x="67881" y="84709"/>
                  </a:lnTo>
                  <a:lnTo>
                    <a:pt x="67119" y="84709"/>
                  </a:lnTo>
                  <a:lnTo>
                    <a:pt x="67437" y="85598"/>
                  </a:lnTo>
                  <a:lnTo>
                    <a:pt x="65951" y="84963"/>
                  </a:lnTo>
                  <a:lnTo>
                    <a:pt x="66662" y="86106"/>
                  </a:lnTo>
                  <a:lnTo>
                    <a:pt x="65900" y="85090"/>
                  </a:lnTo>
                  <a:lnTo>
                    <a:pt x="65100" y="85801"/>
                  </a:lnTo>
                  <a:lnTo>
                    <a:pt x="65036" y="86614"/>
                  </a:lnTo>
                  <a:lnTo>
                    <a:pt x="64998" y="86487"/>
                  </a:lnTo>
                  <a:lnTo>
                    <a:pt x="64922" y="86233"/>
                  </a:lnTo>
                  <a:lnTo>
                    <a:pt x="64490" y="86487"/>
                  </a:lnTo>
                  <a:lnTo>
                    <a:pt x="64325" y="85852"/>
                  </a:lnTo>
                  <a:lnTo>
                    <a:pt x="63944" y="86233"/>
                  </a:lnTo>
                  <a:lnTo>
                    <a:pt x="63792" y="86741"/>
                  </a:lnTo>
                  <a:lnTo>
                    <a:pt x="64122" y="87249"/>
                  </a:lnTo>
                  <a:lnTo>
                    <a:pt x="62598" y="86233"/>
                  </a:lnTo>
                  <a:lnTo>
                    <a:pt x="63080" y="89154"/>
                  </a:lnTo>
                  <a:lnTo>
                    <a:pt x="61734" y="87503"/>
                  </a:lnTo>
                  <a:lnTo>
                    <a:pt x="60769" y="88773"/>
                  </a:lnTo>
                  <a:lnTo>
                    <a:pt x="59778" y="89535"/>
                  </a:lnTo>
                  <a:lnTo>
                    <a:pt x="59778" y="89789"/>
                  </a:lnTo>
                  <a:lnTo>
                    <a:pt x="59715" y="89585"/>
                  </a:lnTo>
                  <a:lnTo>
                    <a:pt x="59512" y="89027"/>
                  </a:lnTo>
                  <a:lnTo>
                    <a:pt x="59296" y="88392"/>
                  </a:lnTo>
                  <a:lnTo>
                    <a:pt x="58534" y="89217"/>
                  </a:lnTo>
                  <a:lnTo>
                    <a:pt x="59563" y="89687"/>
                  </a:lnTo>
                  <a:lnTo>
                    <a:pt x="58381" y="90297"/>
                  </a:lnTo>
                  <a:lnTo>
                    <a:pt x="58242" y="89662"/>
                  </a:lnTo>
                  <a:lnTo>
                    <a:pt x="57835" y="90551"/>
                  </a:lnTo>
                  <a:lnTo>
                    <a:pt x="57594" y="90551"/>
                  </a:lnTo>
                  <a:lnTo>
                    <a:pt x="57594" y="95237"/>
                  </a:lnTo>
                  <a:lnTo>
                    <a:pt x="57556" y="95491"/>
                  </a:lnTo>
                  <a:lnTo>
                    <a:pt x="57454" y="95351"/>
                  </a:lnTo>
                  <a:lnTo>
                    <a:pt x="57150" y="95758"/>
                  </a:lnTo>
                  <a:lnTo>
                    <a:pt x="56857" y="95631"/>
                  </a:lnTo>
                  <a:lnTo>
                    <a:pt x="57073" y="95237"/>
                  </a:lnTo>
                  <a:lnTo>
                    <a:pt x="57023" y="94869"/>
                  </a:lnTo>
                  <a:lnTo>
                    <a:pt x="56908" y="94615"/>
                  </a:lnTo>
                  <a:lnTo>
                    <a:pt x="57200" y="95008"/>
                  </a:lnTo>
                  <a:lnTo>
                    <a:pt x="57454" y="95351"/>
                  </a:lnTo>
                  <a:lnTo>
                    <a:pt x="57594" y="95237"/>
                  </a:lnTo>
                  <a:lnTo>
                    <a:pt x="57594" y="90551"/>
                  </a:lnTo>
                  <a:lnTo>
                    <a:pt x="56540" y="90551"/>
                  </a:lnTo>
                  <a:lnTo>
                    <a:pt x="56197" y="90424"/>
                  </a:lnTo>
                  <a:lnTo>
                    <a:pt x="56629" y="89916"/>
                  </a:lnTo>
                  <a:lnTo>
                    <a:pt x="56692" y="89662"/>
                  </a:lnTo>
                  <a:lnTo>
                    <a:pt x="55549" y="90424"/>
                  </a:lnTo>
                  <a:lnTo>
                    <a:pt x="54317" y="89789"/>
                  </a:lnTo>
                  <a:lnTo>
                    <a:pt x="53390" y="90551"/>
                  </a:lnTo>
                  <a:lnTo>
                    <a:pt x="53378" y="90932"/>
                  </a:lnTo>
                  <a:lnTo>
                    <a:pt x="53606" y="91440"/>
                  </a:lnTo>
                  <a:lnTo>
                    <a:pt x="52400" y="92278"/>
                  </a:lnTo>
                  <a:lnTo>
                    <a:pt x="52273" y="92837"/>
                  </a:lnTo>
                  <a:lnTo>
                    <a:pt x="52285" y="92710"/>
                  </a:lnTo>
                  <a:lnTo>
                    <a:pt x="52311" y="92456"/>
                  </a:lnTo>
                  <a:lnTo>
                    <a:pt x="52412" y="92202"/>
                  </a:lnTo>
                  <a:lnTo>
                    <a:pt x="52666" y="91059"/>
                  </a:lnTo>
                  <a:lnTo>
                    <a:pt x="51092" y="92456"/>
                  </a:lnTo>
                  <a:lnTo>
                    <a:pt x="51168" y="92202"/>
                  </a:lnTo>
                  <a:lnTo>
                    <a:pt x="51396" y="91440"/>
                  </a:lnTo>
                  <a:lnTo>
                    <a:pt x="51498" y="91059"/>
                  </a:lnTo>
                  <a:lnTo>
                    <a:pt x="51447" y="90932"/>
                  </a:lnTo>
                  <a:lnTo>
                    <a:pt x="51219" y="90805"/>
                  </a:lnTo>
                  <a:lnTo>
                    <a:pt x="51333" y="90297"/>
                  </a:lnTo>
                  <a:lnTo>
                    <a:pt x="51409" y="90170"/>
                  </a:lnTo>
                  <a:lnTo>
                    <a:pt x="50596" y="90424"/>
                  </a:lnTo>
                  <a:lnTo>
                    <a:pt x="50838" y="91059"/>
                  </a:lnTo>
                  <a:lnTo>
                    <a:pt x="50101" y="91059"/>
                  </a:lnTo>
                  <a:lnTo>
                    <a:pt x="50126" y="90805"/>
                  </a:lnTo>
                  <a:lnTo>
                    <a:pt x="50292" y="90678"/>
                  </a:lnTo>
                  <a:lnTo>
                    <a:pt x="50380" y="90297"/>
                  </a:lnTo>
                  <a:lnTo>
                    <a:pt x="49987" y="90932"/>
                  </a:lnTo>
                  <a:lnTo>
                    <a:pt x="49530" y="91440"/>
                  </a:lnTo>
                  <a:lnTo>
                    <a:pt x="48933" y="91059"/>
                  </a:lnTo>
                  <a:lnTo>
                    <a:pt x="48933" y="90678"/>
                  </a:lnTo>
                  <a:lnTo>
                    <a:pt x="49123" y="90678"/>
                  </a:lnTo>
                  <a:lnTo>
                    <a:pt x="48056" y="90551"/>
                  </a:lnTo>
                  <a:lnTo>
                    <a:pt x="47053" y="92075"/>
                  </a:lnTo>
                  <a:lnTo>
                    <a:pt x="45923" y="91186"/>
                  </a:lnTo>
                  <a:lnTo>
                    <a:pt x="46062" y="90932"/>
                  </a:lnTo>
                  <a:lnTo>
                    <a:pt x="46189" y="90678"/>
                  </a:lnTo>
                  <a:lnTo>
                    <a:pt x="46532" y="90043"/>
                  </a:lnTo>
                  <a:lnTo>
                    <a:pt x="45580" y="90678"/>
                  </a:lnTo>
                  <a:lnTo>
                    <a:pt x="45618" y="90424"/>
                  </a:lnTo>
                  <a:lnTo>
                    <a:pt x="45745" y="89535"/>
                  </a:lnTo>
                  <a:lnTo>
                    <a:pt x="45034" y="89789"/>
                  </a:lnTo>
                  <a:lnTo>
                    <a:pt x="45186" y="90424"/>
                  </a:lnTo>
                  <a:lnTo>
                    <a:pt x="44615" y="90297"/>
                  </a:lnTo>
                  <a:lnTo>
                    <a:pt x="43929" y="90932"/>
                  </a:lnTo>
                  <a:lnTo>
                    <a:pt x="43497" y="90424"/>
                  </a:lnTo>
                  <a:lnTo>
                    <a:pt x="44030" y="90043"/>
                  </a:lnTo>
                  <a:lnTo>
                    <a:pt x="42913" y="90043"/>
                  </a:lnTo>
                  <a:lnTo>
                    <a:pt x="43421" y="90678"/>
                  </a:lnTo>
                  <a:lnTo>
                    <a:pt x="43180" y="90817"/>
                  </a:lnTo>
                  <a:lnTo>
                    <a:pt x="43180" y="95389"/>
                  </a:lnTo>
                  <a:lnTo>
                    <a:pt x="43180" y="90817"/>
                  </a:lnTo>
                  <a:lnTo>
                    <a:pt x="42951" y="90932"/>
                  </a:lnTo>
                  <a:lnTo>
                    <a:pt x="42824" y="91313"/>
                  </a:lnTo>
                  <a:lnTo>
                    <a:pt x="43167" y="92075"/>
                  </a:lnTo>
                  <a:lnTo>
                    <a:pt x="42989" y="91948"/>
                  </a:lnTo>
                  <a:lnTo>
                    <a:pt x="33362" y="91948"/>
                  </a:lnTo>
                  <a:lnTo>
                    <a:pt x="33070" y="91948"/>
                  </a:lnTo>
                  <a:lnTo>
                    <a:pt x="33274" y="92075"/>
                  </a:lnTo>
                  <a:lnTo>
                    <a:pt x="33286" y="92583"/>
                  </a:lnTo>
                  <a:lnTo>
                    <a:pt x="34213" y="92075"/>
                  </a:lnTo>
                  <a:lnTo>
                    <a:pt x="33769" y="92710"/>
                  </a:lnTo>
                  <a:lnTo>
                    <a:pt x="34455" y="93091"/>
                  </a:lnTo>
                  <a:lnTo>
                    <a:pt x="34836" y="92964"/>
                  </a:lnTo>
                  <a:lnTo>
                    <a:pt x="34518" y="92329"/>
                  </a:lnTo>
                  <a:lnTo>
                    <a:pt x="34899" y="92329"/>
                  </a:lnTo>
                  <a:lnTo>
                    <a:pt x="35496" y="92583"/>
                  </a:lnTo>
                  <a:lnTo>
                    <a:pt x="35242" y="93091"/>
                  </a:lnTo>
                  <a:lnTo>
                    <a:pt x="35128" y="93599"/>
                  </a:lnTo>
                  <a:lnTo>
                    <a:pt x="36093" y="95123"/>
                  </a:lnTo>
                  <a:lnTo>
                    <a:pt x="37947" y="92329"/>
                  </a:lnTo>
                  <a:lnTo>
                    <a:pt x="38036" y="92202"/>
                  </a:lnTo>
                  <a:lnTo>
                    <a:pt x="38277" y="93243"/>
                  </a:lnTo>
                  <a:lnTo>
                    <a:pt x="38481" y="92964"/>
                  </a:lnTo>
                  <a:lnTo>
                    <a:pt x="39077" y="93345"/>
                  </a:lnTo>
                  <a:lnTo>
                    <a:pt x="39370" y="94869"/>
                  </a:lnTo>
                  <a:lnTo>
                    <a:pt x="39573" y="94996"/>
                  </a:lnTo>
                  <a:lnTo>
                    <a:pt x="40309" y="95758"/>
                  </a:lnTo>
                  <a:lnTo>
                    <a:pt x="40741" y="93726"/>
                  </a:lnTo>
                  <a:lnTo>
                    <a:pt x="41554" y="94361"/>
                  </a:lnTo>
                  <a:lnTo>
                    <a:pt x="41554" y="93726"/>
                  </a:lnTo>
                  <a:lnTo>
                    <a:pt x="41643" y="92964"/>
                  </a:lnTo>
                  <a:lnTo>
                    <a:pt x="42392" y="92710"/>
                  </a:lnTo>
                  <a:lnTo>
                    <a:pt x="42989" y="93091"/>
                  </a:lnTo>
                  <a:lnTo>
                    <a:pt x="42837" y="94488"/>
                  </a:lnTo>
                  <a:lnTo>
                    <a:pt x="42367" y="94615"/>
                  </a:lnTo>
                  <a:lnTo>
                    <a:pt x="42202" y="94615"/>
                  </a:lnTo>
                  <a:lnTo>
                    <a:pt x="42189" y="94361"/>
                  </a:lnTo>
                  <a:lnTo>
                    <a:pt x="41960" y="94488"/>
                  </a:lnTo>
                  <a:lnTo>
                    <a:pt x="41643" y="94615"/>
                  </a:lnTo>
                  <a:lnTo>
                    <a:pt x="41808" y="94996"/>
                  </a:lnTo>
                  <a:lnTo>
                    <a:pt x="41973" y="94615"/>
                  </a:lnTo>
                  <a:lnTo>
                    <a:pt x="42164" y="95008"/>
                  </a:lnTo>
                  <a:lnTo>
                    <a:pt x="42291" y="95135"/>
                  </a:lnTo>
                  <a:lnTo>
                    <a:pt x="43014" y="95237"/>
                  </a:lnTo>
                  <a:lnTo>
                    <a:pt x="43230" y="95478"/>
                  </a:lnTo>
                  <a:lnTo>
                    <a:pt x="43497" y="95758"/>
                  </a:lnTo>
                  <a:lnTo>
                    <a:pt x="44094" y="95250"/>
                  </a:lnTo>
                  <a:lnTo>
                    <a:pt x="44881" y="95885"/>
                  </a:lnTo>
                  <a:lnTo>
                    <a:pt x="44754" y="95250"/>
                  </a:lnTo>
                  <a:lnTo>
                    <a:pt x="44742" y="95123"/>
                  </a:lnTo>
                  <a:lnTo>
                    <a:pt x="44869" y="95123"/>
                  </a:lnTo>
                  <a:lnTo>
                    <a:pt x="46050" y="95885"/>
                  </a:lnTo>
                  <a:lnTo>
                    <a:pt x="45758" y="95123"/>
                  </a:lnTo>
                  <a:lnTo>
                    <a:pt x="45707" y="94996"/>
                  </a:lnTo>
                  <a:lnTo>
                    <a:pt x="45554" y="94615"/>
                  </a:lnTo>
                  <a:lnTo>
                    <a:pt x="46443" y="94615"/>
                  </a:lnTo>
                  <a:lnTo>
                    <a:pt x="46685" y="94996"/>
                  </a:lnTo>
                  <a:lnTo>
                    <a:pt x="46786" y="95300"/>
                  </a:lnTo>
                  <a:lnTo>
                    <a:pt x="46050" y="95885"/>
                  </a:lnTo>
                  <a:lnTo>
                    <a:pt x="47015" y="95504"/>
                  </a:lnTo>
                  <a:lnTo>
                    <a:pt x="47383" y="95885"/>
                  </a:lnTo>
                  <a:lnTo>
                    <a:pt x="47459" y="96062"/>
                  </a:lnTo>
                  <a:lnTo>
                    <a:pt x="46723" y="96774"/>
                  </a:lnTo>
                  <a:lnTo>
                    <a:pt x="47663" y="96139"/>
                  </a:lnTo>
                  <a:lnTo>
                    <a:pt x="48234" y="97409"/>
                  </a:lnTo>
                  <a:lnTo>
                    <a:pt x="48729" y="97663"/>
                  </a:lnTo>
                  <a:lnTo>
                    <a:pt x="48247" y="97917"/>
                  </a:lnTo>
                  <a:lnTo>
                    <a:pt x="48526" y="97790"/>
                  </a:lnTo>
                  <a:lnTo>
                    <a:pt x="48983" y="97790"/>
                  </a:lnTo>
                  <a:lnTo>
                    <a:pt x="48793" y="97028"/>
                  </a:lnTo>
                  <a:lnTo>
                    <a:pt x="49263" y="97282"/>
                  </a:lnTo>
                  <a:lnTo>
                    <a:pt x="49237" y="97536"/>
                  </a:lnTo>
                  <a:lnTo>
                    <a:pt x="49441" y="97282"/>
                  </a:lnTo>
                  <a:lnTo>
                    <a:pt x="49491" y="97028"/>
                  </a:lnTo>
                  <a:lnTo>
                    <a:pt x="49149" y="96266"/>
                  </a:lnTo>
                  <a:lnTo>
                    <a:pt x="49288" y="96139"/>
                  </a:lnTo>
                  <a:lnTo>
                    <a:pt x="49720" y="95758"/>
                  </a:lnTo>
                  <a:lnTo>
                    <a:pt x="49974" y="96062"/>
                  </a:lnTo>
                  <a:lnTo>
                    <a:pt x="50406" y="95758"/>
                  </a:lnTo>
                  <a:lnTo>
                    <a:pt x="50647" y="95504"/>
                  </a:lnTo>
                  <a:lnTo>
                    <a:pt x="50774" y="95377"/>
                  </a:lnTo>
                  <a:lnTo>
                    <a:pt x="50850" y="96266"/>
                  </a:lnTo>
                  <a:lnTo>
                    <a:pt x="50317" y="96139"/>
                  </a:lnTo>
                  <a:lnTo>
                    <a:pt x="50088" y="96088"/>
                  </a:lnTo>
                  <a:lnTo>
                    <a:pt x="49771" y="96012"/>
                  </a:lnTo>
                  <a:lnTo>
                    <a:pt x="50927" y="97282"/>
                  </a:lnTo>
                  <a:lnTo>
                    <a:pt x="50444" y="97345"/>
                  </a:lnTo>
                  <a:lnTo>
                    <a:pt x="50647" y="97536"/>
                  </a:lnTo>
                  <a:lnTo>
                    <a:pt x="50520" y="97663"/>
                  </a:lnTo>
                  <a:lnTo>
                    <a:pt x="51587" y="98552"/>
                  </a:lnTo>
                  <a:lnTo>
                    <a:pt x="51066" y="96647"/>
                  </a:lnTo>
                  <a:lnTo>
                    <a:pt x="52158" y="96647"/>
                  </a:lnTo>
                  <a:lnTo>
                    <a:pt x="52070" y="97345"/>
                  </a:lnTo>
                  <a:lnTo>
                    <a:pt x="52171" y="97472"/>
                  </a:lnTo>
                  <a:lnTo>
                    <a:pt x="52387" y="96647"/>
                  </a:lnTo>
                  <a:lnTo>
                    <a:pt x="52781" y="96266"/>
                  </a:lnTo>
                  <a:lnTo>
                    <a:pt x="53492" y="96774"/>
                  </a:lnTo>
                  <a:lnTo>
                    <a:pt x="53517" y="96012"/>
                  </a:lnTo>
                  <a:lnTo>
                    <a:pt x="53886" y="96012"/>
                  </a:lnTo>
                  <a:lnTo>
                    <a:pt x="53467" y="95885"/>
                  </a:lnTo>
                  <a:lnTo>
                    <a:pt x="53568" y="95377"/>
                  </a:lnTo>
                  <a:lnTo>
                    <a:pt x="53594" y="95250"/>
                  </a:lnTo>
                  <a:lnTo>
                    <a:pt x="53924" y="95377"/>
                  </a:lnTo>
                  <a:lnTo>
                    <a:pt x="54165" y="95250"/>
                  </a:lnTo>
                  <a:lnTo>
                    <a:pt x="54381" y="95135"/>
                  </a:lnTo>
                  <a:lnTo>
                    <a:pt x="54610" y="94615"/>
                  </a:lnTo>
                  <a:lnTo>
                    <a:pt x="55435" y="96520"/>
                  </a:lnTo>
                  <a:lnTo>
                    <a:pt x="56134" y="95758"/>
                  </a:lnTo>
                  <a:lnTo>
                    <a:pt x="56400" y="96012"/>
                  </a:lnTo>
                  <a:lnTo>
                    <a:pt x="56476" y="96266"/>
                  </a:lnTo>
                  <a:lnTo>
                    <a:pt x="56286" y="96774"/>
                  </a:lnTo>
                  <a:lnTo>
                    <a:pt x="56629" y="97028"/>
                  </a:lnTo>
                  <a:lnTo>
                    <a:pt x="57264" y="96393"/>
                  </a:lnTo>
                  <a:lnTo>
                    <a:pt x="57607" y="95758"/>
                  </a:lnTo>
                  <a:lnTo>
                    <a:pt x="57658" y="95631"/>
                  </a:lnTo>
                  <a:lnTo>
                    <a:pt x="57975" y="95123"/>
                  </a:lnTo>
                  <a:lnTo>
                    <a:pt x="57721" y="95199"/>
                  </a:lnTo>
                  <a:lnTo>
                    <a:pt x="57746" y="94996"/>
                  </a:lnTo>
                  <a:lnTo>
                    <a:pt x="57912" y="93726"/>
                  </a:lnTo>
                  <a:lnTo>
                    <a:pt x="58699" y="94361"/>
                  </a:lnTo>
                  <a:lnTo>
                    <a:pt x="59067" y="96139"/>
                  </a:lnTo>
                  <a:lnTo>
                    <a:pt x="60325" y="96774"/>
                  </a:lnTo>
                  <a:lnTo>
                    <a:pt x="60693" y="94869"/>
                  </a:lnTo>
                  <a:lnTo>
                    <a:pt x="62103" y="94869"/>
                  </a:lnTo>
                  <a:lnTo>
                    <a:pt x="61582" y="94615"/>
                  </a:lnTo>
                  <a:lnTo>
                    <a:pt x="61531" y="93853"/>
                  </a:lnTo>
                  <a:lnTo>
                    <a:pt x="62344" y="94361"/>
                  </a:lnTo>
                  <a:lnTo>
                    <a:pt x="62661" y="93853"/>
                  </a:lnTo>
                  <a:lnTo>
                    <a:pt x="62839" y="94488"/>
                  </a:lnTo>
                  <a:lnTo>
                    <a:pt x="63182" y="94615"/>
                  </a:lnTo>
                  <a:lnTo>
                    <a:pt x="63500" y="94869"/>
                  </a:lnTo>
                  <a:lnTo>
                    <a:pt x="63322" y="94488"/>
                  </a:lnTo>
                  <a:lnTo>
                    <a:pt x="64477" y="94488"/>
                  </a:lnTo>
                  <a:lnTo>
                    <a:pt x="64262" y="93853"/>
                  </a:lnTo>
                  <a:lnTo>
                    <a:pt x="64223" y="93726"/>
                  </a:lnTo>
                  <a:lnTo>
                    <a:pt x="64096" y="93345"/>
                  </a:lnTo>
                  <a:lnTo>
                    <a:pt x="64973" y="93853"/>
                  </a:lnTo>
                  <a:lnTo>
                    <a:pt x="66128" y="93599"/>
                  </a:lnTo>
                  <a:lnTo>
                    <a:pt x="66027" y="93345"/>
                  </a:lnTo>
                  <a:lnTo>
                    <a:pt x="65824" y="92837"/>
                  </a:lnTo>
                  <a:lnTo>
                    <a:pt x="65354" y="91694"/>
                  </a:lnTo>
                  <a:lnTo>
                    <a:pt x="66332" y="91440"/>
                  </a:lnTo>
                  <a:lnTo>
                    <a:pt x="66382" y="92202"/>
                  </a:lnTo>
                  <a:lnTo>
                    <a:pt x="67017" y="92329"/>
                  </a:lnTo>
                  <a:lnTo>
                    <a:pt x="66611" y="93091"/>
                  </a:lnTo>
                  <a:lnTo>
                    <a:pt x="67259" y="92837"/>
                  </a:lnTo>
                  <a:lnTo>
                    <a:pt x="67056" y="92456"/>
                  </a:lnTo>
                  <a:lnTo>
                    <a:pt x="67424" y="92710"/>
                  </a:lnTo>
                  <a:lnTo>
                    <a:pt x="67437" y="92456"/>
                  </a:lnTo>
                  <a:lnTo>
                    <a:pt x="67462" y="91440"/>
                  </a:lnTo>
                  <a:lnTo>
                    <a:pt x="67462" y="91313"/>
                  </a:lnTo>
                  <a:lnTo>
                    <a:pt x="68046" y="91567"/>
                  </a:lnTo>
                  <a:lnTo>
                    <a:pt x="68021" y="91313"/>
                  </a:lnTo>
                  <a:lnTo>
                    <a:pt x="67779" y="90805"/>
                  </a:lnTo>
                  <a:lnTo>
                    <a:pt x="67818" y="90639"/>
                  </a:lnTo>
                  <a:lnTo>
                    <a:pt x="68072" y="90551"/>
                  </a:lnTo>
                  <a:lnTo>
                    <a:pt x="68364" y="90297"/>
                  </a:lnTo>
                  <a:lnTo>
                    <a:pt x="68516" y="90170"/>
                  </a:lnTo>
                  <a:lnTo>
                    <a:pt x="67856" y="89789"/>
                  </a:lnTo>
                  <a:lnTo>
                    <a:pt x="69862" y="90805"/>
                  </a:lnTo>
                  <a:lnTo>
                    <a:pt x="69977" y="89154"/>
                  </a:lnTo>
                  <a:lnTo>
                    <a:pt x="70053" y="87884"/>
                  </a:lnTo>
                  <a:lnTo>
                    <a:pt x="71767" y="88633"/>
                  </a:lnTo>
                  <a:lnTo>
                    <a:pt x="72009" y="88646"/>
                  </a:lnTo>
                  <a:lnTo>
                    <a:pt x="71882" y="88595"/>
                  </a:lnTo>
                  <a:lnTo>
                    <a:pt x="72326" y="87884"/>
                  </a:lnTo>
                  <a:lnTo>
                    <a:pt x="72745" y="87249"/>
                  </a:lnTo>
                  <a:lnTo>
                    <a:pt x="73202" y="86741"/>
                  </a:lnTo>
                  <a:lnTo>
                    <a:pt x="73304" y="86868"/>
                  </a:lnTo>
                  <a:lnTo>
                    <a:pt x="73279" y="86995"/>
                  </a:lnTo>
                  <a:lnTo>
                    <a:pt x="74345" y="86741"/>
                  </a:lnTo>
                  <a:lnTo>
                    <a:pt x="74180" y="86614"/>
                  </a:lnTo>
                  <a:lnTo>
                    <a:pt x="73494" y="86106"/>
                  </a:lnTo>
                  <a:lnTo>
                    <a:pt x="72809" y="85598"/>
                  </a:lnTo>
                  <a:lnTo>
                    <a:pt x="72491" y="85331"/>
                  </a:lnTo>
                  <a:lnTo>
                    <a:pt x="73609" y="85090"/>
                  </a:lnTo>
                  <a:lnTo>
                    <a:pt x="74676" y="85344"/>
                  </a:lnTo>
                  <a:lnTo>
                    <a:pt x="73647" y="85852"/>
                  </a:lnTo>
                  <a:lnTo>
                    <a:pt x="74129" y="85852"/>
                  </a:lnTo>
                  <a:lnTo>
                    <a:pt x="75704" y="86995"/>
                  </a:lnTo>
                  <a:lnTo>
                    <a:pt x="74917" y="85090"/>
                  </a:lnTo>
                  <a:lnTo>
                    <a:pt x="74752" y="84709"/>
                  </a:lnTo>
                  <a:lnTo>
                    <a:pt x="76098" y="84836"/>
                  </a:lnTo>
                  <a:lnTo>
                    <a:pt x="76085" y="85090"/>
                  </a:lnTo>
                  <a:lnTo>
                    <a:pt x="76962" y="85090"/>
                  </a:lnTo>
                  <a:lnTo>
                    <a:pt x="76492" y="83820"/>
                  </a:lnTo>
                  <a:lnTo>
                    <a:pt x="76517" y="83439"/>
                  </a:lnTo>
                  <a:lnTo>
                    <a:pt x="76873" y="83058"/>
                  </a:lnTo>
                  <a:lnTo>
                    <a:pt x="76987" y="82931"/>
                  </a:lnTo>
                  <a:lnTo>
                    <a:pt x="77228" y="83185"/>
                  </a:lnTo>
                  <a:lnTo>
                    <a:pt x="77127" y="82931"/>
                  </a:lnTo>
                  <a:lnTo>
                    <a:pt x="76873" y="82296"/>
                  </a:lnTo>
                  <a:lnTo>
                    <a:pt x="76936" y="81534"/>
                  </a:lnTo>
                  <a:lnTo>
                    <a:pt x="77012" y="81280"/>
                  </a:lnTo>
                  <a:lnTo>
                    <a:pt x="77304" y="80289"/>
                  </a:lnTo>
                  <a:lnTo>
                    <a:pt x="77343" y="79502"/>
                  </a:lnTo>
                  <a:lnTo>
                    <a:pt x="77825" y="79629"/>
                  </a:lnTo>
                  <a:lnTo>
                    <a:pt x="78130" y="79502"/>
                  </a:lnTo>
                  <a:lnTo>
                    <a:pt x="78422" y="79375"/>
                  </a:lnTo>
                  <a:lnTo>
                    <a:pt x="79184" y="79756"/>
                  </a:lnTo>
                  <a:lnTo>
                    <a:pt x="78854" y="80391"/>
                  </a:lnTo>
                  <a:lnTo>
                    <a:pt x="79971" y="80645"/>
                  </a:lnTo>
                  <a:lnTo>
                    <a:pt x="79298" y="79502"/>
                  </a:lnTo>
                  <a:lnTo>
                    <a:pt x="79476" y="79375"/>
                  </a:lnTo>
                  <a:lnTo>
                    <a:pt x="79654" y="79248"/>
                  </a:lnTo>
                  <a:lnTo>
                    <a:pt x="80048" y="79629"/>
                  </a:lnTo>
                  <a:lnTo>
                    <a:pt x="80187" y="79248"/>
                  </a:lnTo>
                  <a:lnTo>
                    <a:pt x="80467" y="78486"/>
                  </a:lnTo>
                  <a:lnTo>
                    <a:pt x="79476" y="77978"/>
                  </a:lnTo>
                  <a:lnTo>
                    <a:pt x="80060" y="76962"/>
                  </a:lnTo>
                  <a:lnTo>
                    <a:pt x="79692" y="76835"/>
                  </a:lnTo>
                  <a:lnTo>
                    <a:pt x="78905" y="75819"/>
                  </a:lnTo>
                  <a:lnTo>
                    <a:pt x="80518" y="76708"/>
                  </a:lnTo>
                  <a:lnTo>
                    <a:pt x="80010" y="75819"/>
                  </a:lnTo>
                  <a:lnTo>
                    <a:pt x="81178" y="76073"/>
                  </a:lnTo>
                  <a:lnTo>
                    <a:pt x="81140" y="75819"/>
                  </a:lnTo>
                  <a:lnTo>
                    <a:pt x="80937" y="74803"/>
                  </a:lnTo>
                  <a:lnTo>
                    <a:pt x="80860" y="73533"/>
                  </a:lnTo>
                  <a:lnTo>
                    <a:pt x="81280" y="73990"/>
                  </a:lnTo>
                  <a:lnTo>
                    <a:pt x="81127" y="73533"/>
                  </a:lnTo>
                  <a:lnTo>
                    <a:pt x="81026" y="73152"/>
                  </a:lnTo>
                  <a:lnTo>
                    <a:pt x="81368" y="72390"/>
                  </a:lnTo>
                  <a:lnTo>
                    <a:pt x="83477" y="73406"/>
                  </a:lnTo>
                  <a:lnTo>
                    <a:pt x="83210" y="72390"/>
                  </a:lnTo>
                  <a:lnTo>
                    <a:pt x="82753" y="70612"/>
                  </a:lnTo>
                  <a:lnTo>
                    <a:pt x="84632" y="70739"/>
                  </a:lnTo>
                  <a:lnTo>
                    <a:pt x="84607" y="70612"/>
                  </a:lnTo>
                  <a:lnTo>
                    <a:pt x="84302" y="68961"/>
                  </a:lnTo>
                  <a:lnTo>
                    <a:pt x="85966" y="67945"/>
                  </a:lnTo>
                  <a:lnTo>
                    <a:pt x="85991" y="67818"/>
                  </a:lnTo>
                  <a:lnTo>
                    <a:pt x="86271" y="66294"/>
                  </a:lnTo>
                  <a:lnTo>
                    <a:pt x="84340" y="66294"/>
                  </a:lnTo>
                  <a:lnTo>
                    <a:pt x="86360" y="65786"/>
                  </a:lnTo>
                  <a:lnTo>
                    <a:pt x="85953" y="65709"/>
                  </a:lnTo>
                  <a:lnTo>
                    <a:pt x="86487" y="65278"/>
                  </a:lnTo>
                  <a:lnTo>
                    <a:pt x="85648" y="65595"/>
                  </a:lnTo>
                  <a:lnTo>
                    <a:pt x="84518" y="65405"/>
                  </a:lnTo>
                  <a:lnTo>
                    <a:pt x="84569" y="64770"/>
                  </a:lnTo>
                  <a:lnTo>
                    <a:pt x="84696" y="64770"/>
                  </a:lnTo>
                  <a:lnTo>
                    <a:pt x="85064" y="64744"/>
                  </a:lnTo>
                  <a:lnTo>
                    <a:pt x="85610" y="65532"/>
                  </a:lnTo>
                  <a:lnTo>
                    <a:pt x="85775" y="64160"/>
                  </a:lnTo>
                  <a:lnTo>
                    <a:pt x="84823" y="64693"/>
                  </a:lnTo>
                  <a:lnTo>
                    <a:pt x="86093" y="63881"/>
                  </a:lnTo>
                  <a:lnTo>
                    <a:pt x="86702" y="63754"/>
                  </a:lnTo>
                  <a:lnTo>
                    <a:pt x="86410" y="64389"/>
                  </a:lnTo>
                  <a:lnTo>
                    <a:pt x="86829" y="64389"/>
                  </a:lnTo>
                  <a:lnTo>
                    <a:pt x="87122" y="63754"/>
                  </a:lnTo>
                  <a:lnTo>
                    <a:pt x="87172" y="63627"/>
                  </a:lnTo>
                  <a:lnTo>
                    <a:pt x="87693" y="64262"/>
                  </a:lnTo>
                  <a:lnTo>
                    <a:pt x="88315" y="63754"/>
                  </a:lnTo>
                  <a:lnTo>
                    <a:pt x="87630" y="63754"/>
                  </a:lnTo>
                  <a:lnTo>
                    <a:pt x="87579" y="63627"/>
                  </a:lnTo>
                  <a:lnTo>
                    <a:pt x="87490" y="63373"/>
                  </a:lnTo>
                  <a:lnTo>
                    <a:pt x="87439" y="63246"/>
                  </a:lnTo>
                  <a:lnTo>
                    <a:pt x="87807" y="62865"/>
                  </a:lnTo>
                  <a:lnTo>
                    <a:pt x="86804" y="63373"/>
                  </a:lnTo>
                  <a:lnTo>
                    <a:pt x="86106" y="61976"/>
                  </a:lnTo>
                  <a:lnTo>
                    <a:pt x="88595" y="62611"/>
                  </a:lnTo>
                  <a:lnTo>
                    <a:pt x="88265" y="61976"/>
                  </a:lnTo>
                  <a:lnTo>
                    <a:pt x="87871" y="61214"/>
                  </a:lnTo>
                  <a:lnTo>
                    <a:pt x="88366" y="61722"/>
                  </a:lnTo>
                  <a:lnTo>
                    <a:pt x="88226" y="61214"/>
                  </a:lnTo>
                  <a:lnTo>
                    <a:pt x="88265" y="60706"/>
                  </a:lnTo>
                  <a:lnTo>
                    <a:pt x="88849" y="59309"/>
                  </a:lnTo>
                  <a:lnTo>
                    <a:pt x="87439" y="58420"/>
                  </a:lnTo>
                  <a:lnTo>
                    <a:pt x="87668" y="58420"/>
                  </a:lnTo>
                  <a:lnTo>
                    <a:pt x="88201" y="58293"/>
                  </a:lnTo>
                  <a:lnTo>
                    <a:pt x="88290" y="58674"/>
                  </a:lnTo>
                  <a:lnTo>
                    <a:pt x="88417" y="58293"/>
                  </a:lnTo>
                  <a:lnTo>
                    <a:pt x="88773" y="57150"/>
                  </a:lnTo>
                  <a:lnTo>
                    <a:pt x="87172" y="55118"/>
                  </a:lnTo>
                  <a:lnTo>
                    <a:pt x="87998" y="54229"/>
                  </a:lnTo>
                  <a:lnTo>
                    <a:pt x="88226" y="53975"/>
                  </a:lnTo>
                  <a:lnTo>
                    <a:pt x="88671" y="54102"/>
                  </a:lnTo>
                  <a:lnTo>
                    <a:pt x="88620" y="53975"/>
                  </a:lnTo>
                  <a:lnTo>
                    <a:pt x="88569" y="53848"/>
                  </a:lnTo>
                  <a:lnTo>
                    <a:pt x="87858" y="53594"/>
                  </a:lnTo>
                  <a:lnTo>
                    <a:pt x="88353" y="53213"/>
                  </a:lnTo>
                  <a:lnTo>
                    <a:pt x="88531" y="53340"/>
                  </a:lnTo>
                  <a:lnTo>
                    <a:pt x="88798" y="53467"/>
                  </a:lnTo>
                  <a:lnTo>
                    <a:pt x="88734" y="53213"/>
                  </a:lnTo>
                  <a:lnTo>
                    <a:pt x="88099" y="52451"/>
                  </a:lnTo>
                  <a:lnTo>
                    <a:pt x="88404" y="52070"/>
                  </a:lnTo>
                  <a:lnTo>
                    <a:pt x="88887" y="52451"/>
                  </a:lnTo>
                  <a:lnTo>
                    <a:pt x="89090" y="52070"/>
                  </a:lnTo>
                  <a:lnTo>
                    <a:pt x="89420" y="51435"/>
                  </a:lnTo>
                  <a:lnTo>
                    <a:pt x="89611" y="51054"/>
                  </a:lnTo>
                  <a:lnTo>
                    <a:pt x="87769" y="50165"/>
                  </a:lnTo>
                  <a:lnTo>
                    <a:pt x="87515" y="48895"/>
                  </a:lnTo>
                  <a:lnTo>
                    <a:pt x="88874" y="48895"/>
                  </a:lnTo>
                  <a:lnTo>
                    <a:pt x="89547" y="47117"/>
                  </a:lnTo>
                  <a:lnTo>
                    <a:pt x="89738" y="47244"/>
                  </a:lnTo>
                  <a:lnTo>
                    <a:pt x="89750" y="47117"/>
                  </a:lnTo>
                  <a:lnTo>
                    <a:pt x="89903" y="45466"/>
                  </a:lnTo>
                  <a:close/>
                </a:path>
              </a:pathLst>
            </a:custGeom>
            <a:solidFill>
              <a:srgbClr val="0635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3952310" y="3062945"/>
              <a:ext cx="57785" cy="191770"/>
            </a:xfrm>
            <a:custGeom>
              <a:avLst/>
              <a:gdLst/>
              <a:ahLst/>
              <a:cxnLst/>
              <a:rect l="l" t="t" r="r" b="b"/>
              <a:pathLst>
                <a:path w="57785" h="191770">
                  <a:moveTo>
                    <a:pt x="33612" y="0"/>
                  </a:moveTo>
                  <a:lnTo>
                    <a:pt x="7645" y="33138"/>
                  </a:lnTo>
                  <a:lnTo>
                    <a:pt x="0" y="73720"/>
                  </a:lnTo>
                  <a:lnTo>
                    <a:pt x="1051" y="98825"/>
                  </a:lnTo>
                  <a:lnTo>
                    <a:pt x="11806" y="150812"/>
                  </a:lnTo>
                  <a:lnTo>
                    <a:pt x="24443" y="190131"/>
                  </a:lnTo>
                  <a:lnTo>
                    <a:pt x="28478" y="191702"/>
                  </a:lnTo>
                  <a:lnTo>
                    <a:pt x="36246" y="190571"/>
                  </a:lnTo>
                  <a:lnTo>
                    <a:pt x="49411" y="187096"/>
                  </a:lnTo>
                  <a:lnTo>
                    <a:pt x="47328" y="180149"/>
                  </a:lnTo>
                  <a:lnTo>
                    <a:pt x="47125" y="173037"/>
                  </a:lnTo>
                  <a:lnTo>
                    <a:pt x="44047" y="153169"/>
                  </a:lnTo>
                  <a:lnTo>
                    <a:pt x="38722" y="124807"/>
                  </a:lnTo>
                  <a:lnTo>
                    <a:pt x="37667" y="116690"/>
                  </a:lnTo>
                  <a:lnTo>
                    <a:pt x="37384" y="108839"/>
                  </a:lnTo>
                  <a:lnTo>
                    <a:pt x="40177" y="88989"/>
                  </a:lnTo>
                  <a:lnTo>
                    <a:pt x="45931" y="69664"/>
                  </a:lnTo>
                  <a:lnTo>
                    <a:pt x="52429" y="50508"/>
                  </a:lnTo>
                  <a:lnTo>
                    <a:pt x="57450" y="31165"/>
                  </a:lnTo>
                  <a:lnTo>
                    <a:pt x="57456" y="19675"/>
                  </a:lnTo>
                  <a:lnTo>
                    <a:pt x="53518" y="8748"/>
                  </a:lnTo>
                  <a:lnTo>
                    <a:pt x="45586" y="1238"/>
                  </a:lnTo>
                  <a:lnTo>
                    <a:pt x="33612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3947731" y="3060610"/>
              <a:ext cx="64769" cy="196850"/>
            </a:xfrm>
            <a:custGeom>
              <a:avLst/>
              <a:gdLst/>
              <a:ahLst/>
              <a:cxnLst/>
              <a:rect l="l" t="t" r="r" b="b"/>
              <a:pathLst>
                <a:path w="64770" h="196850">
                  <a:moveTo>
                    <a:pt x="1143" y="85623"/>
                  </a:moveTo>
                  <a:lnTo>
                    <a:pt x="952" y="84556"/>
                  </a:lnTo>
                  <a:lnTo>
                    <a:pt x="838" y="84188"/>
                  </a:lnTo>
                  <a:lnTo>
                    <a:pt x="1143" y="85623"/>
                  </a:lnTo>
                  <a:close/>
                </a:path>
                <a:path w="64770" h="196850">
                  <a:moveTo>
                    <a:pt x="2019" y="88696"/>
                  </a:moveTo>
                  <a:lnTo>
                    <a:pt x="1993" y="86880"/>
                  </a:lnTo>
                  <a:lnTo>
                    <a:pt x="1409" y="87630"/>
                  </a:lnTo>
                  <a:lnTo>
                    <a:pt x="2019" y="88696"/>
                  </a:lnTo>
                  <a:close/>
                </a:path>
                <a:path w="64770" h="196850">
                  <a:moveTo>
                    <a:pt x="2374" y="97790"/>
                  </a:moveTo>
                  <a:lnTo>
                    <a:pt x="1727" y="97790"/>
                  </a:lnTo>
                  <a:lnTo>
                    <a:pt x="2159" y="98983"/>
                  </a:lnTo>
                  <a:lnTo>
                    <a:pt x="2247" y="98640"/>
                  </a:lnTo>
                  <a:lnTo>
                    <a:pt x="2374" y="97790"/>
                  </a:lnTo>
                  <a:close/>
                </a:path>
                <a:path w="64770" h="196850">
                  <a:moveTo>
                    <a:pt x="2527" y="70319"/>
                  </a:moveTo>
                  <a:lnTo>
                    <a:pt x="2235" y="70243"/>
                  </a:lnTo>
                  <a:lnTo>
                    <a:pt x="2286" y="71120"/>
                  </a:lnTo>
                  <a:lnTo>
                    <a:pt x="2527" y="70319"/>
                  </a:lnTo>
                  <a:close/>
                </a:path>
                <a:path w="64770" h="196850">
                  <a:moveTo>
                    <a:pt x="2578" y="86144"/>
                  </a:moveTo>
                  <a:lnTo>
                    <a:pt x="1879" y="85090"/>
                  </a:lnTo>
                  <a:lnTo>
                    <a:pt x="1993" y="86880"/>
                  </a:lnTo>
                  <a:lnTo>
                    <a:pt x="2578" y="86144"/>
                  </a:lnTo>
                  <a:close/>
                </a:path>
                <a:path w="64770" h="196850">
                  <a:moveTo>
                    <a:pt x="2628" y="101727"/>
                  </a:moveTo>
                  <a:lnTo>
                    <a:pt x="2552" y="101879"/>
                  </a:lnTo>
                  <a:lnTo>
                    <a:pt x="2527" y="102031"/>
                  </a:lnTo>
                  <a:lnTo>
                    <a:pt x="2628" y="101727"/>
                  </a:lnTo>
                  <a:close/>
                </a:path>
                <a:path w="64770" h="196850">
                  <a:moveTo>
                    <a:pt x="2654" y="111607"/>
                  </a:moveTo>
                  <a:lnTo>
                    <a:pt x="2540" y="110490"/>
                  </a:lnTo>
                  <a:lnTo>
                    <a:pt x="2260" y="110490"/>
                  </a:lnTo>
                  <a:lnTo>
                    <a:pt x="2654" y="111607"/>
                  </a:lnTo>
                  <a:close/>
                </a:path>
                <a:path w="64770" h="196850">
                  <a:moveTo>
                    <a:pt x="2717" y="111760"/>
                  </a:moveTo>
                  <a:lnTo>
                    <a:pt x="2654" y="111607"/>
                  </a:lnTo>
                  <a:lnTo>
                    <a:pt x="2679" y="111760"/>
                  </a:lnTo>
                  <a:close/>
                </a:path>
                <a:path w="64770" h="196850">
                  <a:moveTo>
                    <a:pt x="2819" y="72618"/>
                  </a:moveTo>
                  <a:lnTo>
                    <a:pt x="2768" y="72948"/>
                  </a:lnTo>
                  <a:lnTo>
                    <a:pt x="2819" y="72618"/>
                  </a:lnTo>
                  <a:close/>
                </a:path>
                <a:path w="64770" h="196850">
                  <a:moveTo>
                    <a:pt x="2933" y="72948"/>
                  </a:moveTo>
                  <a:lnTo>
                    <a:pt x="2844" y="72669"/>
                  </a:lnTo>
                  <a:lnTo>
                    <a:pt x="2794" y="72948"/>
                  </a:lnTo>
                  <a:lnTo>
                    <a:pt x="2933" y="72948"/>
                  </a:lnTo>
                  <a:close/>
                </a:path>
                <a:path w="64770" h="196850">
                  <a:moveTo>
                    <a:pt x="3022" y="95377"/>
                  </a:moveTo>
                  <a:lnTo>
                    <a:pt x="2959" y="95084"/>
                  </a:lnTo>
                  <a:lnTo>
                    <a:pt x="2768" y="94957"/>
                  </a:lnTo>
                  <a:lnTo>
                    <a:pt x="2844" y="95237"/>
                  </a:lnTo>
                  <a:lnTo>
                    <a:pt x="2946" y="95453"/>
                  </a:lnTo>
                  <a:close/>
                </a:path>
                <a:path w="64770" h="196850">
                  <a:moveTo>
                    <a:pt x="3416" y="114300"/>
                  </a:moveTo>
                  <a:lnTo>
                    <a:pt x="3263" y="113995"/>
                  </a:lnTo>
                  <a:lnTo>
                    <a:pt x="3314" y="114173"/>
                  </a:lnTo>
                  <a:lnTo>
                    <a:pt x="3403" y="114350"/>
                  </a:lnTo>
                  <a:close/>
                </a:path>
                <a:path w="64770" h="196850">
                  <a:moveTo>
                    <a:pt x="3721" y="114300"/>
                  </a:moveTo>
                  <a:lnTo>
                    <a:pt x="3479" y="114300"/>
                  </a:lnTo>
                  <a:lnTo>
                    <a:pt x="3708" y="114909"/>
                  </a:lnTo>
                  <a:lnTo>
                    <a:pt x="3721" y="114300"/>
                  </a:lnTo>
                  <a:close/>
                </a:path>
                <a:path w="64770" h="196850">
                  <a:moveTo>
                    <a:pt x="4381" y="119380"/>
                  </a:moveTo>
                  <a:lnTo>
                    <a:pt x="4318" y="118897"/>
                  </a:lnTo>
                  <a:lnTo>
                    <a:pt x="4191" y="119380"/>
                  </a:lnTo>
                  <a:lnTo>
                    <a:pt x="4381" y="119380"/>
                  </a:lnTo>
                  <a:close/>
                </a:path>
                <a:path w="64770" h="196850">
                  <a:moveTo>
                    <a:pt x="4521" y="118110"/>
                  </a:moveTo>
                  <a:lnTo>
                    <a:pt x="4216" y="118110"/>
                  </a:lnTo>
                  <a:lnTo>
                    <a:pt x="4318" y="118897"/>
                  </a:lnTo>
                  <a:lnTo>
                    <a:pt x="4521" y="118110"/>
                  </a:lnTo>
                  <a:close/>
                </a:path>
                <a:path w="64770" h="196850">
                  <a:moveTo>
                    <a:pt x="6197" y="48895"/>
                  </a:moveTo>
                  <a:lnTo>
                    <a:pt x="6070" y="48895"/>
                  </a:lnTo>
                  <a:lnTo>
                    <a:pt x="5943" y="48907"/>
                  </a:lnTo>
                  <a:lnTo>
                    <a:pt x="6083" y="48945"/>
                  </a:lnTo>
                  <a:close/>
                </a:path>
                <a:path w="64770" h="196850">
                  <a:moveTo>
                    <a:pt x="6553" y="92062"/>
                  </a:moveTo>
                  <a:lnTo>
                    <a:pt x="6540" y="91668"/>
                  </a:lnTo>
                  <a:lnTo>
                    <a:pt x="6057" y="91681"/>
                  </a:lnTo>
                  <a:lnTo>
                    <a:pt x="6235" y="91973"/>
                  </a:lnTo>
                  <a:lnTo>
                    <a:pt x="6400" y="92265"/>
                  </a:lnTo>
                  <a:lnTo>
                    <a:pt x="6515" y="92570"/>
                  </a:lnTo>
                  <a:lnTo>
                    <a:pt x="6553" y="92062"/>
                  </a:lnTo>
                  <a:close/>
                </a:path>
                <a:path w="64770" h="196850">
                  <a:moveTo>
                    <a:pt x="6731" y="93357"/>
                  </a:moveTo>
                  <a:lnTo>
                    <a:pt x="6667" y="92951"/>
                  </a:lnTo>
                  <a:lnTo>
                    <a:pt x="6515" y="92570"/>
                  </a:lnTo>
                  <a:lnTo>
                    <a:pt x="6489" y="92976"/>
                  </a:lnTo>
                  <a:lnTo>
                    <a:pt x="6426" y="93472"/>
                  </a:lnTo>
                  <a:lnTo>
                    <a:pt x="6591" y="93878"/>
                  </a:lnTo>
                  <a:lnTo>
                    <a:pt x="6731" y="93357"/>
                  </a:lnTo>
                  <a:close/>
                </a:path>
                <a:path w="64770" h="196850">
                  <a:moveTo>
                    <a:pt x="7099" y="121920"/>
                  </a:moveTo>
                  <a:lnTo>
                    <a:pt x="7099" y="122059"/>
                  </a:lnTo>
                  <a:lnTo>
                    <a:pt x="7099" y="121920"/>
                  </a:lnTo>
                  <a:close/>
                </a:path>
                <a:path w="64770" h="196850">
                  <a:moveTo>
                    <a:pt x="7162" y="74930"/>
                  </a:moveTo>
                  <a:lnTo>
                    <a:pt x="6692" y="73660"/>
                  </a:lnTo>
                  <a:lnTo>
                    <a:pt x="3187" y="73660"/>
                  </a:lnTo>
                  <a:lnTo>
                    <a:pt x="2692" y="73660"/>
                  </a:lnTo>
                  <a:lnTo>
                    <a:pt x="2514" y="73660"/>
                  </a:lnTo>
                  <a:lnTo>
                    <a:pt x="1993" y="74930"/>
                  </a:lnTo>
                  <a:lnTo>
                    <a:pt x="7162" y="74930"/>
                  </a:lnTo>
                  <a:close/>
                </a:path>
                <a:path w="64770" h="196850">
                  <a:moveTo>
                    <a:pt x="7188" y="76200"/>
                  </a:moveTo>
                  <a:lnTo>
                    <a:pt x="2705" y="76200"/>
                  </a:lnTo>
                  <a:lnTo>
                    <a:pt x="1803" y="76200"/>
                  </a:lnTo>
                  <a:lnTo>
                    <a:pt x="1651" y="77470"/>
                  </a:lnTo>
                  <a:lnTo>
                    <a:pt x="1892" y="78740"/>
                  </a:lnTo>
                  <a:lnTo>
                    <a:pt x="2476" y="77470"/>
                  </a:lnTo>
                  <a:lnTo>
                    <a:pt x="2387" y="80010"/>
                  </a:lnTo>
                  <a:lnTo>
                    <a:pt x="1384" y="78740"/>
                  </a:lnTo>
                  <a:lnTo>
                    <a:pt x="0" y="82550"/>
                  </a:lnTo>
                  <a:lnTo>
                    <a:pt x="3416" y="85090"/>
                  </a:lnTo>
                  <a:lnTo>
                    <a:pt x="2578" y="86144"/>
                  </a:lnTo>
                  <a:lnTo>
                    <a:pt x="2641" y="87630"/>
                  </a:lnTo>
                  <a:lnTo>
                    <a:pt x="2108" y="88531"/>
                  </a:lnTo>
                  <a:lnTo>
                    <a:pt x="2120" y="88696"/>
                  </a:lnTo>
                  <a:lnTo>
                    <a:pt x="5981" y="88696"/>
                  </a:lnTo>
                  <a:lnTo>
                    <a:pt x="6604" y="86360"/>
                  </a:lnTo>
                  <a:lnTo>
                    <a:pt x="5727" y="85090"/>
                  </a:lnTo>
                  <a:lnTo>
                    <a:pt x="6565" y="85090"/>
                  </a:lnTo>
                  <a:lnTo>
                    <a:pt x="6654" y="82550"/>
                  </a:lnTo>
                  <a:lnTo>
                    <a:pt x="6032" y="83566"/>
                  </a:lnTo>
                  <a:lnTo>
                    <a:pt x="6172" y="82550"/>
                  </a:lnTo>
                  <a:lnTo>
                    <a:pt x="6337" y="81280"/>
                  </a:lnTo>
                  <a:lnTo>
                    <a:pt x="5969" y="80010"/>
                  </a:lnTo>
                  <a:lnTo>
                    <a:pt x="5880" y="79705"/>
                  </a:lnTo>
                  <a:lnTo>
                    <a:pt x="5880" y="83820"/>
                  </a:lnTo>
                  <a:lnTo>
                    <a:pt x="5118" y="85090"/>
                  </a:lnTo>
                  <a:lnTo>
                    <a:pt x="5689" y="82550"/>
                  </a:lnTo>
                  <a:lnTo>
                    <a:pt x="5753" y="83820"/>
                  </a:lnTo>
                  <a:lnTo>
                    <a:pt x="5880" y="83820"/>
                  </a:lnTo>
                  <a:lnTo>
                    <a:pt x="5880" y="79705"/>
                  </a:lnTo>
                  <a:lnTo>
                    <a:pt x="5600" y="78740"/>
                  </a:lnTo>
                  <a:lnTo>
                    <a:pt x="6032" y="77470"/>
                  </a:lnTo>
                  <a:lnTo>
                    <a:pt x="7188" y="76200"/>
                  </a:lnTo>
                  <a:close/>
                </a:path>
                <a:path w="64770" h="196850">
                  <a:moveTo>
                    <a:pt x="7251" y="78740"/>
                  </a:moveTo>
                  <a:lnTo>
                    <a:pt x="7188" y="76225"/>
                  </a:lnTo>
                  <a:lnTo>
                    <a:pt x="6438" y="78244"/>
                  </a:lnTo>
                  <a:lnTo>
                    <a:pt x="6261" y="78740"/>
                  </a:lnTo>
                  <a:lnTo>
                    <a:pt x="6464" y="78740"/>
                  </a:lnTo>
                  <a:lnTo>
                    <a:pt x="6578" y="79387"/>
                  </a:lnTo>
                  <a:lnTo>
                    <a:pt x="6985" y="78740"/>
                  </a:lnTo>
                  <a:lnTo>
                    <a:pt x="7251" y="78740"/>
                  </a:lnTo>
                  <a:close/>
                </a:path>
                <a:path w="64770" h="196850">
                  <a:moveTo>
                    <a:pt x="7581" y="123190"/>
                  </a:moveTo>
                  <a:lnTo>
                    <a:pt x="7289" y="122250"/>
                  </a:lnTo>
                  <a:lnTo>
                    <a:pt x="7099" y="122059"/>
                  </a:lnTo>
                  <a:lnTo>
                    <a:pt x="7175" y="123190"/>
                  </a:lnTo>
                  <a:lnTo>
                    <a:pt x="7581" y="123190"/>
                  </a:lnTo>
                  <a:close/>
                </a:path>
                <a:path w="64770" h="196850">
                  <a:moveTo>
                    <a:pt x="8318" y="47396"/>
                  </a:moveTo>
                  <a:lnTo>
                    <a:pt x="8166" y="46990"/>
                  </a:lnTo>
                  <a:lnTo>
                    <a:pt x="7823" y="47802"/>
                  </a:lnTo>
                  <a:lnTo>
                    <a:pt x="7772" y="48094"/>
                  </a:lnTo>
                  <a:lnTo>
                    <a:pt x="8318" y="47396"/>
                  </a:lnTo>
                  <a:close/>
                </a:path>
                <a:path w="64770" h="196850">
                  <a:moveTo>
                    <a:pt x="8636" y="46990"/>
                  </a:moveTo>
                  <a:lnTo>
                    <a:pt x="8318" y="47396"/>
                  </a:lnTo>
                  <a:lnTo>
                    <a:pt x="8470" y="47802"/>
                  </a:lnTo>
                  <a:lnTo>
                    <a:pt x="8636" y="46990"/>
                  </a:lnTo>
                  <a:close/>
                </a:path>
                <a:path w="64770" h="196850">
                  <a:moveTo>
                    <a:pt x="8737" y="39573"/>
                  </a:moveTo>
                  <a:lnTo>
                    <a:pt x="8534" y="39357"/>
                  </a:lnTo>
                  <a:lnTo>
                    <a:pt x="8407" y="39217"/>
                  </a:lnTo>
                  <a:lnTo>
                    <a:pt x="8661" y="39878"/>
                  </a:lnTo>
                  <a:lnTo>
                    <a:pt x="8737" y="39573"/>
                  </a:lnTo>
                  <a:close/>
                </a:path>
                <a:path w="64770" h="196850">
                  <a:moveTo>
                    <a:pt x="8788" y="100330"/>
                  </a:moveTo>
                  <a:lnTo>
                    <a:pt x="8293" y="99060"/>
                  </a:lnTo>
                  <a:lnTo>
                    <a:pt x="7797" y="100330"/>
                  </a:lnTo>
                  <a:lnTo>
                    <a:pt x="7683" y="99060"/>
                  </a:lnTo>
                  <a:lnTo>
                    <a:pt x="6718" y="97790"/>
                  </a:lnTo>
                  <a:lnTo>
                    <a:pt x="6972" y="96520"/>
                  </a:lnTo>
                  <a:lnTo>
                    <a:pt x="7391" y="96520"/>
                  </a:lnTo>
                  <a:lnTo>
                    <a:pt x="7200" y="95250"/>
                  </a:lnTo>
                  <a:lnTo>
                    <a:pt x="7086" y="93980"/>
                  </a:lnTo>
                  <a:lnTo>
                    <a:pt x="6781" y="96520"/>
                  </a:lnTo>
                  <a:lnTo>
                    <a:pt x="6045" y="95250"/>
                  </a:lnTo>
                  <a:lnTo>
                    <a:pt x="5321" y="96520"/>
                  </a:lnTo>
                  <a:lnTo>
                    <a:pt x="5511" y="93980"/>
                  </a:lnTo>
                  <a:lnTo>
                    <a:pt x="5651" y="95250"/>
                  </a:lnTo>
                  <a:lnTo>
                    <a:pt x="5435" y="92710"/>
                  </a:lnTo>
                  <a:lnTo>
                    <a:pt x="6057" y="92710"/>
                  </a:lnTo>
                  <a:lnTo>
                    <a:pt x="5219" y="91440"/>
                  </a:lnTo>
                  <a:lnTo>
                    <a:pt x="5435" y="90170"/>
                  </a:lnTo>
                  <a:lnTo>
                    <a:pt x="6959" y="90170"/>
                  </a:lnTo>
                  <a:lnTo>
                    <a:pt x="5930" y="88900"/>
                  </a:lnTo>
                  <a:lnTo>
                    <a:pt x="2146" y="88900"/>
                  </a:lnTo>
                  <a:lnTo>
                    <a:pt x="1905" y="88900"/>
                  </a:lnTo>
                  <a:lnTo>
                    <a:pt x="1168" y="90170"/>
                  </a:lnTo>
                  <a:lnTo>
                    <a:pt x="800" y="92710"/>
                  </a:lnTo>
                  <a:lnTo>
                    <a:pt x="2844" y="91440"/>
                  </a:lnTo>
                  <a:lnTo>
                    <a:pt x="2603" y="93980"/>
                  </a:lnTo>
                  <a:lnTo>
                    <a:pt x="3898" y="93980"/>
                  </a:lnTo>
                  <a:lnTo>
                    <a:pt x="4356" y="95250"/>
                  </a:lnTo>
                  <a:lnTo>
                    <a:pt x="4330" y="96520"/>
                  </a:lnTo>
                  <a:lnTo>
                    <a:pt x="2603" y="96520"/>
                  </a:lnTo>
                  <a:lnTo>
                    <a:pt x="2540" y="95250"/>
                  </a:lnTo>
                  <a:lnTo>
                    <a:pt x="2413" y="93980"/>
                  </a:lnTo>
                  <a:lnTo>
                    <a:pt x="2044" y="95250"/>
                  </a:lnTo>
                  <a:lnTo>
                    <a:pt x="2425" y="95250"/>
                  </a:lnTo>
                  <a:lnTo>
                    <a:pt x="2095" y="96520"/>
                  </a:lnTo>
                  <a:lnTo>
                    <a:pt x="2374" y="97790"/>
                  </a:lnTo>
                  <a:lnTo>
                    <a:pt x="2247" y="98640"/>
                  </a:lnTo>
                  <a:lnTo>
                    <a:pt x="2197" y="99060"/>
                  </a:lnTo>
                  <a:lnTo>
                    <a:pt x="2768" y="100330"/>
                  </a:lnTo>
                  <a:lnTo>
                    <a:pt x="2641" y="102870"/>
                  </a:lnTo>
                  <a:lnTo>
                    <a:pt x="2794" y="101600"/>
                  </a:lnTo>
                  <a:lnTo>
                    <a:pt x="3225" y="101600"/>
                  </a:lnTo>
                  <a:lnTo>
                    <a:pt x="3175" y="105410"/>
                  </a:lnTo>
                  <a:lnTo>
                    <a:pt x="4089" y="102870"/>
                  </a:lnTo>
                  <a:lnTo>
                    <a:pt x="4521" y="105410"/>
                  </a:lnTo>
                  <a:lnTo>
                    <a:pt x="7226" y="105410"/>
                  </a:lnTo>
                  <a:lnTo>
                    <a:pt x="7302" y="102870"/>
                  </a:lnTo>
                  <a:lnTo>
                    <a:pt x="7353" y="101600"/>
                  </a:lnTo>
                  <a:lnTo>
                    <a:pt x="8788" y="102870"/>
                  </a:lnTo>
                  <a:lnTo>
                    <a:pt x="7658" y="101600"/>
                  </a:lnTo>
                  <a:lnTo>
                    <a:pt x="8788" y="100330"/>
                  </a:lnTo>
                  <a:close/>
                </a:path>
                <a:path w="64770" h="196850">
                  <a:moveTo>
                    <a:pt x="9931" y="46164"/>
                  </a:moveTo>
                  <a:lnTo>
                    <a:pt x="9334" y="46990"/>
                  </a:lnTo>
                  <a:lnTo>
                    <a:pt x="9931" y="47853"/>
                  </a:lnTo>
                  <a:lnTo>
                    <a:pt x="9931" y="46164"/>
                  </a:lnTo>
                  <a:close/>
                </a:path>
                <a:path w="64770" h="196850">
                  <a:moveTo>
                    <a:pt x="10147" y="141122"/>
                  </a:moveTo>
                  <a:lnTo>
                    <a:pt x="9969" y="141236"/>
                  </a:lnTo>
                  <a:lnTo>
                    <a:pt x="9842" y="141478"/>
                  </a:lnTo>
                  <a:lnTo>
                    <a:pt x="9982" y="141389"/>
                  </a:lnTo>
                  <a:lnTo>
                    <a:pt x="10071" y="141262"/>
                  </a:lnTo>
                  <a:lnTo>
                    <a:pt x="10147" y="141122"/>
                  </a:lnTo>
                  <a:close/>
                </a:path>
                <a:path w="64770" h="196850">
                  <a:moveTo>
                    <a:pt x="10579" y="140970"/>
                  </a:moveTo>
                  <a:lnTo>
                    <a:pt x="10426" y="140970"/>
                  </a:lnTo>
                  <a:lnTo>
                    <a:pt x="10160" y="142240"/>
                  </a:lnTo>
                  <a:lnTo>
                    <a:pt x="10579" y="140970"/>
                  </a:lnTo>
                  <a:close/>
                </a:path>
                <a:path w="64770" h="196850">
                  <a:moveTo>
                    <a:pt x="11315" y="115570"/>
                  </a:moveTo>
                  <a:lnTo>
                    <a:pt x="10350" y="115087"/>
                  </a:lnTo>
                  <a:lnTo>
                    <a:pt x="10350" y="115570"/>
                  </a:lnTo>
                  <a:lnTo>
                    <a:pt x="11315" y="115570"/>
                  </a:lnTo>
                  <a:close/>
                </a:path>
                <a:path w="64770" h="196850">
                  <a:moveTo>
                    <a:pt x="11988" y="50800"/>
                  </a:moveTo>
                  <a:lnTo>
                    <a:pt x="10210" y="48260"/>
                  </a:lnTo>
                  <a:lnTo>
                    <a:pt x="9931" y="47853"/>
                  </a:lnTo>
                  <a:lnTo>
                    <a:pt x="9931" y="48260"/>
                  </a:lnTo>
                  <a:lnTo>
                    <a:pt x="9499" y="48260"/>
                  </a:lnTo>
                  <a:lnTo>
                    <a:pt x="8775" y="46990"/>
                  </a:lnTo>
                  <a:lnTo>
                    <a:pt x="8915" y="48260"/>
                  </a:lnTo>
                  <a:lnTo>
                    <a:pt x="8648" y="48260"/>
                  </a:lnTo>
                  <a:lnTo>
                    <a:pt x="8470" y="47802"/>
                  </a:lnTo>
                  <a:lnTo>
                    <a:pt x="8382" y="48260"/>
                  </a:lnTo>
                  <a:lnTo>
                    <a:pt x="7797" y="48260"/>
                  </a:lnTo>
                  <a:lnTo>
                    <a:pt x="7772" y="48094"/>
                  </a:lnTo>
                  <a:lnTo>
                    <a:pt x="7645" y="48260"/>
                  </a:lnTo>
                  <a:lnTo>
                    <a:pt x="7632" y="46990"/>
                  </a:lnTo>
                  <a:lnTo>
                    <a:pt x="7327" y="48260"/>
                  </a:lnTo>
                  <a:lnTo>
                    <a:pt x="6718" y="49530"/>
                  </a:lnTo>
                  <a:lnTo>
                    <a:pt x="6997" y="49530"/>
                  </a:lnTo>
                  <a:lnTo>
                    <a:pt x="6934" y="50800"/>
                  </a:lnTo>
                  <a:lnTo>
                    <a:pt x="6616" y="52070"/>
                  </a:lnTo>
                  <a:lnTo>
                    <a:pt x="6096" y="50800"/>
                  </a:lnTo>
                  <a:lnTo>
                    <a:pt x="5588" y="52070"/>
                  </a:lnTo>
                  <a:lnTo>
                    <a:pt x="5918" y="52070"/>
                  </a:lnTo>
                  <a:lnTo>
                    <a:pt x="5257" y="53340"/>
                  </a:lnTo>
                  <a:lnTo>
                    <a:pt x="5499" y="54610"/>
                  </a:lnTo>
                  <a:lnTo>
                    <a:pt x="4597" y="57150"/>
                  </a:lnTo>
                  <a:lnTo>
                    <a:pt x="5257" y="57150"/>
                  </a:lnTo>
                  <a:lnTo>
                    <a:pt x="5016" y="57632"/>
                  </a:lnTo>
                  <a:lnTo>
                    <a:pt x="5334" y="57759"/>
                  </a:lnTo>
                  <a:lnTo>
                    <a:pt x="5359" y="57150"/>
                  </a:lnTo>
                  <a:lnTo>
                    <a:pt x="5842" y="57150"/>
                  </a:lnTo>
                  <a:lnTo>
                    <a:pt x="6311" y="59690"/>
                  </a:lnTo>
                  <a:lnTo>
                    <a:pt x="4292" y="62230"/>
                  </a:lnTo>
                  <a:lnTo>
                    <a:pt x="4368" y="64770"/>
                  </a:lnTo>
                  <a:lnTo>
                    <a:pt x="4064" y="64770"/>
                  </a:lnTo>
                  <a:lnTo>
                    <a:pt x="4216" y="66040"/>
                  </a:lnTo>
                  <a:lnTo>
                    <a:pt x="3835" y="68580"/>
                  </a:lnTo>
                  <a:lnTo>
                    <a:pt x="4343" y="69850"/>
                  </a:lnTo>
                  <a:lnTo>
                    <a:pt x="3695" y="71120"/>
                  </a:lnTo>
                  <a:lnTo>
                    <a:pt x="3340" y="71120"/>
                  </a:lnTo>
                  <a:lnTo>
                    <a:pt x="3479" y="72390"/>
                  </a:lnTo>
                  <a:lnTo>
                    <a:pt x="3822" y="72390"/>
                  </a:lnTo>
                  <a:lnTo>
                    <a:pt x="3543" y="72948"/>
                  </a:lnTo>
                  <a:lnTo>
                    <a:pt x="6426" y="72948"/>
                  </a:lnTo>
                  <a:lnTo>
                    <a:pt x="6223" y="72390"/>
                  </a:lnTo>
                  <a:lnTo>
                    <a:pt x="6616" y="69850"/>
                  </a:lnTo>
                  <a:lnTo>
                    <a:pt x="5054" y="68580"/>
                  </a:lnTo>
                  <a:lnTo>
                    <a:pt x="7696" y="67310"/>
                  </a:lnTo>
                  <a:lnTo>
                    <a:pt x="7112" y="66040"/>
                  </a:lnTo>
                  <a:lnTo>
                    <a:pt x="7785" y="66040"/>
                  </a:lnTo>
                  <a:lnTo>
                    <a:pt x="8255" y="64770"/>
                  </a:lnTo>
                  <a:lnTo>
                    <a:pt x="7975" y="62230"/>
                  </a:lnTo>
                  <a:lnTo>
                    <a:pt x="8013" y="58420"/>
                  </a:lnTo>
                  <a:lnTo>
                    <a:pt x="8356" y="59690"/>
                  </a:lnTo>
                  <a:lnTo>
                    <a:pt x="8915" y="58420"/>
                  </a:lnTo>
                  <a:lnTo>
                    <a:pt x="9105" y="55880"/>
                  </a:lnTo>
                  <a:lnTo>
                    <a:pt x="9613" y="54610"/>
                  </a:lnTo>
                  <a:lnTo>
                    <a:pt x="8813" y="54610"/>
                  </a:lnTo>
                  <a:lnTo>
                    <a:pt x="11988" y="50800"/>
                  </a:lnTo>
                  <a:close/>
                </a:path>
                <a:path w="64770" h="196850">
                  <a:moveTo>
                    <a:pt x="12433" y="120154"/>
                  </a:moveTo>
                  <a:lnTo>
                    <a:pt x="12293" y="119811"/>
                  </a:lnTo>
                  <a:lnTo>
                    <a:pt x="12077" y="119443"/>
                  </a:lnTo>
                  <a:lnTo>
                    <a:pt x="12166" y="119659"/>
                  </a:lnTo>
                  <a:lnTo>
                    <a:pt x="12433" y="120154"/>
                  </a:lnTo>
                  <a:close/>
                </a:path>
                <a:path w="64770" h="196850">
                  <a:moveTo>
                    <a:pt x="13195" y="39027"/>
                  </a:moveTo>
                  <a:lnTo>
                    <a:pt x="13030" y="39103"/>
                  </a:lnTo>
                  <a:lnTo>
                    <a:pt x="13195" y="39027"/>
                  </a:lnTo>
                  <a:close/>
                </a:path>
                <a:path w="64770" h="196850">
                  <a:moveTo>
                    <a:pt x="13652" y="152222"/>
                  </a:moveTo>
                  <a:lnTo>
                    <a:pt x="13512" y="152120"/>
                  </a:lnTo>
                  <a:lnTo>
                    <a:pt x="13411" y="151968"/>
                  </a:lnTo>
                  <a:lnTo>
                    <a:pt x="13487" y="152222"/>
                  </a:lnTo>
                  <a:lnTo>
                    <a:pt x="13576" y="152361"/>
                  </a:lnTo>
                  <a:lnTo>
                    <a:pt x="13652" y="152222"/>
                  </a:lnTo>
                  <a:close/>
                </a:path>
                <a:path w="64770" h="196850">
                  <a:moveTo>
                    <a:pt x="13792" y="24345"/>
                  </a:moveTo>
                  <a:lnTo>
                    <a:pt x="13068" y="25298"/>
                  </a:lnTo>
                  <a:lnTo>
                    <a:pt x="12915" y="25158"/>
                  </a:lnTo>
                  <a:lnTo>
                    <a:pt x="12941" y="25946"/>
                  </a:lnTo>
                  <a:lnTo>
                    <a:pt x="12954" y="26123"/>
                  </a:lnTo>
                  <a:lnTo>
                    <a:pt x="13525" y="25450"/>
                  </a:lnTo>
                  <a:lnTo>
                    <a:pt x="13792" y="24345"/>
                  </a:lnTo>
                  <a:close/>
                </a:path>
                <a:path w="64770" h="196850">
                  <a:moveTo>
                    <a:pt x="15163" y="25146"/>
                  </a:moveTo>
                  <a:lnTo>
                    <a:pt x="14668" y="24130"/>
                  </a:lnTo>
                  <a:lnTo>
                    <a:pt x="14376" y="24130"/>
                  </a:lnTo>
                  <a:lnTo>
                    <a:pt x="15163" y="25146"/>
                  </a:lnTo>
                  <a:close/>
                </a:path>
                <a:path w="64770" h="196850">
                  <a:moveTo>
                    <a:pt x="15341" y="25361"/>
                  </a:moveTo>
                  <a:lnTo>
                    <a:pt x="15163" y="25146"/>
                  </a:lnTo>
                  <a:lnTo>
                    <a:pt x="15303" y="25400"/>
                  </a:lnTo>
                  <a:close/>
                </a:path>
                <a:path w="64770" h="196850">
                  <a:moveTo>
                    <a:pt x="15417" y="132080"/>
                  </a:moveTo>
                  <a:lnTo>
                    <a:pt x="15125" y="132080"/>
                  </a:lnTo>
                  <a:lnTo>
                    <a:pt x="15341" y="132753"/>
                  </a:lnTo>
                  <a:lnTo>
                    <a:pt x="15417" y="132080"/>
                  </a:lnTo>
                  <a:close/>
                </a:path>
                <a:path w="64770" h="196850">
                  <a:moveTo>
                    <a:pt x="15951" y="160312"/>
                  </a:moveTo>
                  <a:lnTo>
                    <a:pt x="15633" y="159816"/>
                  </a:lnTo>
                  <a:lnTo>
                    <a:pt x="14554" y="160007"/>
                  </a:lnTo>
                  <a:lnTo>
                    <a:pt x="15100" y="160845"/>
                  </a:lnTo>
                  <a:lnTo>
                    <a:pt x="15951" y="160312"/>
                  </a:lnTo>
                  <a:close/>
                </a:path>
                <a:path w="64770" h="196850">
                  <a:moveTo>
                    <a:pt x="16357" y="30480"/>
                  </a:moveTo>
                  <a:lnTo>
                    <a:pt x="15862" y="31635"/>
                  </a:lnTo>
                  <a:lnTo>
                    <a:pt x="16357" y="30480"/>
                  </a:lnTo>
                  <a:close/>
                </a:path>
                <a:path w="64770" h="196850">
                  <a:moveTo>
                    <a:pt x="16433" y="135890"/>
                  </a:moveTo>
                  <a:lnTo>
                    <a:pt x="15341" y="132753"/>
                  </a:lnTo>
                  <a:lnTo>
                    <a:pt x="15163" y="134620"/>
                  </a:lnTo>
                  <a:lnTo>
                    <a:pt x="15151" y="135890"/>
                  </a:lnTo>
                  <a:lnTo>
                    <a:pt x="16433" y="135890"/>
                  </a:lnTo>
                  <a:close/>
                </a:path>
                <a:path w="64770" h="196850">
                  <a:moveTo>
                    <a:pt x="16522" y="162293"/>
                  </a:moveTo>
                  <a:lnTo>
                    <a:pt x="16383" y="161963"/>
                  </a:lnTo>
                  <a:lnTo>
                    <a:pt x="16421" y="162547"/>
                  </a:lnTo>
                  <a:lnTo>
                    <a:pt x="16497" y="162382"/>
                  </a:lnTo>
                  <a:close/>
                </a:path>
                <a:path w="64770" h="196850">
                  <a:moveTo>
                    <a:pt x="16802" y="22250"/>
                  </a:moveTo>
                  <a:lnTo>
                    <a:pt x="16065" y="21590"/>
                  </a:lnTo>
                  <a:lnTo>
                    <a:pt x="16510" y="22860"/>
                  </a:lnTo>
                  <a:lnTo>
                    <a:pt x="16802" y="22250"/>
                  </a:lnTo>
                  <a:close/>
                </a:path>
                <a:path w="64770" h="196850">
                  <a:moveTo>
                    <a:pt x="17056" y="17487"/>
                  </a:moveTo>
                  <a:lnTo>
                    <a:pt x="14947" y="19380"/>
                  </a:lnTo>
                  <a:lnTo>
                    <a:pt x="16776" y="18135"/>
                  </a:lnTo>
                  <a:lnTo>
                    <a:pt x="17056" y="17487"/>
                  </a:lnTo>
                  <a:close/>
                </a:path>
                <a:path w="64770" h="196850">
                  <a:moveTo>
                    <a:pt x="17119" y="21590"/>
                  </a:moveTo>
                  <a:lnTo>
                    <a:pt x="16802" y="22250"/>
                  </a:lnTo>
                  <a:lnTo>
                    <a:pt x="17005" y="22428"/>
                  </a:lnTo>
                  <a:lnTo>
                    <a:pt x="17119" y="21590"/>
                  </a:lnTo>
                  <a:close/>
                </a:path>
                <a:path w="64770" h="196850">
                  <a:moveTo>
                    <a:pt x="17767" y="17983"/>
                  </a:moveTo>
                  <a:lnTo>
                    <a:pt x="17551" y="18059"/>
                  </a:lnTo>
                  <a:lnTo>
                    <a:pt x="16586" y="19723"/>
                  </a:lnTo>
                  <a:lnTo>
                    <a:pt x="17767" y="17983"/>
                  </a:lnTo>
                  <a:close/>
                </a:path>
                <a:path w="64770" h="196850">
                  <a:moveTo>
                    <a:pt x="17970" y="17348"/>
                  </a:moveTo>
                  <a:lnTo>
                    <a:pt x="16776" y="18135"/>
                  </a:lnTo>
                  <a:lnTo>
                    <a:pt x="16687" y="18376"/>
                  </a:lnTo>
                  <a:lnTo>
                    <a:pt x="17551" y="18059"/>
                  </a:lnTo>
                  <a:lnTo>
                    <a:pt x="17970" y="17348"/>
                  </a:lnTo>
                  <a:close/>
                </a:path>
                <a:path w="64770" h="196850">
                  <a:moveTo>
                    <a:pt x="18605" y="26670"/>
                  </a:moveTo>
                  <a:lnTo>
                    <a:pt x="18453" y="25400"/>
                  </a:lnTo>
                  <a:lnTo>
                    <a:pt x="18351" y="25641"/>
                  </a:lnTo>
                  <a:lnTo>
                    <a:pt x="18605" y="26670"/>
                  </a:lnTo>
                  <a:close/>
                </a:path>
                <a:path w="64770" h="196850">
                  <a:moveTo>
                    <a:pt x="18707" y="17780"/>
                  </a:moveTo>
                  <a:lnTo>
                    <a:pt x="18275" y="17780"/>
                  </a:lnTo>
                  <a:lnTo>
                    <a:pt x="18326" y="19050"/>
                  </a:lnTo>
                  <a:lnTo>
                    <a:pt x="18707" y="17780"/>
                  </a:lnTo>
                  <a:close/>
                </a:path>
                <a:path w="64770" h="196850">
                  <a:moveTo>
                    <a:pt x="20218" y="150520"/>
                  </a:moveTo>
                  <a:lnTo>
                    <a:pt x="20193" y="150329"/>
                  </a:lnTo>
                  <a:lnTo>
                    <a:pt x="20218" y="150520"/>
                  </a:lnTo>
                  <a:close/>
                </a:path>
                <a:path w="64770" h="196850">
                  <a:moveTo>
                    <a:pt x="20497" y="152273"/>
                  </a:moveTo>
                  <a:lnTo>
                    <a:pt x="20472" y="151777"/>
                  </a:lnTo>
                  <a:lnTo>
                    <a:pt x="20358" y="151142"/>
                  </a:lnTo>
                  <a:lnTo>
                    <a:pt x="20218" y="150520"/>
                  </a:lnTo>
                  <a:lnTo>
                    <a:pt x="20497" y="152273"/>
                  </a:lnTo>
                  <a:close/>
                </a:path>
                <a:path w="64770" h="196850">
                  <a:moveTo>
                    <a:pt x="20713" y="21590"/>
                  </a:moveTo>
                  <a:lnTo>
                    <a:pt x="19773" y="22860"/>
                  </a:lnTo>
                  <a:lnTo>
                    <a:pt x="20370" y="22860"/>
                  </a:lnTo>
                  <a:lnTo>
                    <a:pt x="20713" y="21590"/>
                  </a:lnTo>
                  <a:close/>
                </a:path>
                <a:path w="64770" h="196850">
                  <a:moveTo>
                    <a:pt x="21399" y="13970"/>
                  </a:moveTo>
                  <a:lnTo>
                    <a:pt x="20828" y="13970"/>
                  </a:lnTo>
                  <a:lnTo>
                    <a:pt x="19481" y="16510"/>
                  </a:lnTo>
                  <a:lnTo>
                    <a:pt x="21399" y="13970"/>
                  </a:lnTo>
                  <a:close/>
                </a:path>
                <a:path w="64770" h="196850">
                  <a:moveTo>
                    <a:pt x="21894" y="157099"/>
                  </a:moveTo>
                  <a:lnTo>
                    <a:pt x="21691" y="157480"/>
                  </a:lnTo>
                  <a:lnTo>
                    <a:pt x="21615" y="157835"/>
                  </a:lnTo>
                  <a:lnTo>
                    <a:pt x="21590" y="158191"/>
                  </a:lnTo>
                  <a:lnTo>
                    <a:pt x="21755" y="158305"/>
                  </a:lnTo>
                  <a:lnTo>
                    <a:pt x="21894" y="157099"/>
                  </a:lnTo>
                  <a:close/>
                </a:path>
                <a:path w="64770" h="196850">
                  <a:moveTo>
                    <a:pt x="24206" y="9347"/>
                  </a:moveTo>
                  <a:lnTo>
                    <a:pt x="24091" y="9601"/>
                  </a:lnTo>
                  <a:lnTo>
                    <a:pt x="24155" y="9474"/>
                  </a:lnTo>
                  <a:lnTo>
                    <a:pt x="24206" y="9347"/>
                  </a:lnTo>
                  <a:close/>
                </a:path>
                <a:path w="64770" h="196850">
                  <a:moveTo>
                    <a:pt x="24384" y="182880"/>
                  </a:moveTo>
                  <a:lnTo>
                    <a:pt x="23749" y="184150"/>
                  </a:lnTo>
                  <a:lnTo>
                    <a:pt x="24130" y="184150"/>
                  </a:lnTo>
                  <a:lnTo>
                    <a:pt x="24384" y="182880"/>
                  </a:lnTo>
                  <a:close/>
                </a:path>
                <a:path w="64770" h="196850">
                  <a:moveTo>
                    <a:pt x="25057" y="184150"/>
                  </a:moveTo>
                  <a:lnTo>
                    <a:pt x="24714" y="183172"/>
                  </a:lnTo>
                  <a:lnTo>
                    <a:pt x="24130" y="184150"/>
                  </a:lnTo>
                  <a:lnTo>
                    <a:pt x="25057" y="184150"/>
                  </a:lnTo>
                  <a:close/>
                </a:path>
                <a:path w="64770" h="196850">
                  <a:moveTo>
                    <a:pt x="25844" y="8890"/>
                  </a:moveTo>
                  <a:lnTo>
                    <a:pt x="24523" y="8890"/>
                  </a:lnTo>
                  <a:lnTo>
                    <a:pt x="25387" y="10096"/>
                  </a:lnTo>
                  <a:lnTo>
                    <a:pt x="25844" y="8890"/>
                  </a:lnTo>
                  <a:close/>
                </a:path>
                <a:path w="64770" h="196850">
                  <a:moveTo>
                    <a:pt x="26720" y="12420"/>
                  </a:moveTo>
                  <a:lnTo>
                    <a:pt x="25095" y="12560"/>
                  </a:lnTo>
                  <a:lnTo>
                    <a:pt x="25158" y="13296"/>
                  </a:lnTo>
                  <a:lnTo>
                    <a:pt x="25565" y="12928"/>
                  </a:lnTo>
                  <a:lnTo>
                    <a:pt x="26568" y="12750"/>
                  </a:lnTo>
                  <a:lnTo>
                    <a:pt x="26720" y="12420"/>
                  </a:lnTo>
                  <a:close/>
                </a:path>
                <a:path w="64770" h="196850">
                  <a:moveTo>
                    <a:pt x="26784" y="11849"/>
                  </a:moveTo>
                  <a:lnTo>
                    <a:pt x="26708" y="11684"/>
                  </a:lnTo>
                  <a:lnTo>
                    <a:pt x="26784" y="11849"/>
                  </a:lnTo>
                  <a:close/>
                </a:path>
                <a:path w="64770" h="196850">
                  <a:moveTo>
                    <a:pt x="26911" y="12065"/>
                  </a:moveTo>
                  <a:lnTo>
                    <a:pt x="26784" y="11849"/>
                  </a:lnTo>
                  <a:lnTo>
                    <a:pt x="26847" y="12179"/>
                  </a:lnTo>
                  <a:close/>
                </a:path>
                <a:path w="64770" h="196850">
                  <a:moveTo>
                    <a:pt x="27190" y="173990"/>
                  </a:moveTo>
                  <a:lnTo>
                    <a:pt x="26339" y="172720"/>
                  </a:lnTo>
                  <a:lnTo>
                    <a:pt x="26225" y="172554"/>
                  </a:lnTo>
                  <a:lnTo>
                    <a:pt x="25501" y="171450"/>
                  </a:lnTo>
                  <a:lnTo>
                    <a:pt x="26111" y="171450"/>
                  </a:lnTo>
                  <a:lnTo>
                    <a:pt x="26225" y="172554"/>
                  </a:lnTo>
                  <a:lnTo>
                    <a:pt x="26619" y="171450"/>
                  </a:lnTo>
                  <a:lnTo>
                    <a:pt x="25082" y="168910"/>
                  </a:lnTo>
                  <a:lnTo>
                    <a:pt x="24498" y="168910"/>
                  </a:lnTo>
                  <a:lnTo>
                    <a:pt x="24333" y="167640"/>
                  </a:lnTo>
                  <a:lnTo>
                    <a:pt x="24968" y="168910"/>
                  </a:lnTo>
                  <a:lnTo>
                    <a:pt x="25107" y="167640"/>
                  </a:lnTo>
                  <a:lnTo>
                    <a:pt x="25196" y="166370"/>
                  </a:lnTo>
                  <a:lnTo>
                    <a:pt x="23418" y="166370"/>
                  </a:lnTo>
                  <a:lnTo>
                    <a:pt x="24028" y="165100"/>
                  </a:lnTo>
                  <a:lnTo>
                    <a:pt x="23825" y="165100"/>
                  </a:lnTo>
                  <a:lnTo>
                    <a:pt x="23660" y="163830"/>
                  </a:lnTo>
                  <a:lnTo>
                    <a:pt x="23507" y="162560"/>
                  </a:lnTo>
                  <a:lnTo>
                    <a:pt x="22898" y="163830"/>
                  </a:lnTo>
                  <a:lnTo>
                    <a:pt x="22733" y="161290"/>
                  </a:lnTo>
                  <a:lnTo>
                    <a:pt x="21513" y="160020"/>
                  </a:lnTo>
                  <a:lnTo>
                    <a:pt x="21602" y="158750"/>
                  </a:lnTo>
                  <a:lnTo>
                    <a:pt x="20421" y="158750"/>
                  </a:lnTo>
                  <a:lnTo>
                    <a:pt x="21221" y="156210"/>
                  </a:lnTo>
                  <a:lnTo>
                    <a:pt x="20205" y="152400"/>
                  </a:lnTo>
                  <a:lnTo>
                    <a:pt x="19596" y="151549"/>
                  </a:lnTo>
                  <a:lnTo>
                    <a:pt x="19507" y="151130"/>
                  </a:lnTo>
                  <a:lnTo>
                    <a:pt x="20180" y="151130"/>
                  </a:lnTo>
                  <a:lnTo>
                    <a:pt x="19862" y="149860"/>
                  </a:lnTo>
                  <a:lnTo>
                    <a:pt x="19342" y="148590"/>
                  </a:lnTo>
                  <a:lnTo>
                    <a:pt x="18694" y="148590"/>
                  </a:lnTo>
                  <a:lnTo>
                    <a:pt x="19773" y="146050"/>
                  </a:lnTo>
                  <a:lnTo>
                    <a:pt x="16294" y="144780"/>
                  </a:lnTo>
                  <a:lnTo>
                    <a:pt x="18059" y="142240"/>
                  </a:lnTo>
                  <a:lnTo>
                    <a:pt x="16446" y="139700"/>
                  </a:lnTo>
                  <a:lnTo>
                    <a:pt x="15151" y="135890"/>
                  </a:lnTo>
                  <a:lnTo>
                    <a:pt x="15074" y="135636"/>
                  </a:lnTo>
                  <a:lnTo>
                    <a:pt x="15049" y="135890"/>
                  </a:lnTo>
                  <a:lnTo>
                    <a:pt x="14922" y="135115"/>
                  </a:lnTo>
                  <a:lnTo>
                    <a:pt x="14046" y="132080"/>
                  </a:lnTo>
                  <a:lnTo>
                    <a:pt x="15125" y="132080"/>
                  </a:lnTo>
                  <a:lnTo>
                    <a:pt x="13550" y="130810"/>
                  </a:lnTo>
                  <a:lnTo>
                    <a:pt x="13157" y="128270"/>
                  </a:lnTo>
                  <a:lnTo>
                    <a:pt x="13157" y="127000"/>
                  </a:lnTo>
                  <a:lnTo>
                    <a:pt x="13855" y="128270"/>
                  </a:lnTo>
                  <a:lnTo>
                    <a:pt x="14147" y="128270"/>
                  </a:lnTo>
                  <a:lnTo>
                    <a:pt x="12839" y="125730"/>
                  </a:lnTo>
                  <a:lnTo>
                    <a:pt x="12928" y="121920"/>
                  </a:lnTo>
                  <a:lnTo>
                    <a:pt x="12014" y="120205"/>
                  </a:lnTo>
                  <a:lnTo>
                    <a:pt x="12026" y="118110"/>
                  </a:lnTo>
                  <a:lnTo>
                    <a:pt x="11417" y="119380"/>
                  </a:lnTo>
                  <a:lnTo>
                    <a:pt x="11582" y="119380"/>
                  </a:lnTo>
                  <a:lnTo>
                    <a:pt x="11722" y="119380"/>
                  </a:lnTo>
                  <a:lnTo>
                    <a:pt x="11874" y="119938"/>
                  </a:lnTo>
                  <a:lnTo>
                    <a:pt x="11620" y="119481"/>
                  </a:lnTo>
                  <a:lnTo>
                    <a:pt x="10960" y="120650"/>
                  </a:lnTo>
                  <a:lnTo>
                    <a:pt x="9385" y="118110"/>
                  </a:lnTo>
                  <a:lnTo>
                    <a:pt x="10845" y="118110"/>
                  </a:lnTo>
                  <a:lnTo>
                    <a:pt x="9004" y="114706"/>
                  </a:lnTo>
                  <a:lnTo>
                    <a:pt x="9004" y="128270"/>
                  </a:lnTo>
                  <a:lnTo>
                    <a:pt x="8407" y="129209"/>
                  </a:lnTo>
                  <a:lnTo>
                    <a:pt x="7912" y="128270"/>
                  </a:lnTo>
                  <a:lnTo>
                    <a:pt x="9004" y="128270"/>
                  </a:lnTo>
                  <a:lnTo>
                    <a:pt x="9004" y="114706"/>
                  </a:lnTo>
                  <a:lnTo>
                    <a:pt x="8788" y="114300"/>
                  </a:lnTo>
                  <a:lnTo>
                    <a:pt x="10350" y="115087"/>
                  </a:lnTo>
                  <a:lnTo>
                    <a:pt x="10363" y="114300"/>
                  </a:lnTo>
                  <a:lnTo>
                    <a:pt x="11150" y="114300"/>
                  </a:lnTo>
                  <a:lnTo>
                    <a:pt x="10426" y="113030"/>
                  </a:lnTo>
                  <a:lnTo>
                    <a:pt x="9906" y="114300"/>
                  </a:lnTo>
                  <a:lnTo>
                    <a:pt x="9613" y="111760"/>
                  </a:lnTo>
                  <a:lnTo>
                    <a:pt x="8991" y="110490"/>
                  </a:lnTo>
                  <a:lnTo>
                    <a:pt x="8978" y="109220"/>
                  </a:lnTo>
                  <a:lnTo>
                    <a:pt x="9448" y="109220"/>
                  </a:lnTo>
                  <a:lnTo>
                    <a:pt x="9169" y="107950"/>
                  </a:lnTo>
                  <a:lnTo>
                    <a:pt x="3683" y="107950"/>
                  </a:lnTo>
                  <a:lnTo>
                    <a:pt x="3530" y="107950"/>
                  </a:lnTo>
                  <a:lnTo>
                    <a:pt x="2667" y="110490"/>
                  </a:lnTo>
                  <a:lnTo>
                    <a:pt x="2717" y="111760"/>
                  </a:lnTo>
                  <a:lnTo>
                    <a:pt x="3060" y="111760"/>
                  </a:lnTo>
                  <a:lnTo>
                    <a:pt x="3632" y="113030"/>
                  </a:lnTo>
                  <a:lnTo>
                    <a:pt x="4178" y="111760"/>
                  </a:lnTo>
                  <a:lnTo>
                    <a:pt x="5016" y="113030"/>
                  </a:lnTo>
                  <a:lnTo>
                    <a:pt x="4787" y="113030"/>
                  </a:lnTo>
                  <a:lnTo>
                    <a:pt x="5791" y="114300"/>
                  </a:lnTo>
                  <a:lnTo>
                    <a:pt x="4889" y="115570"/>
                  </a:lnTo>
                  <a:lnTo>
                    <a:pt x="4775" y="113042"/>
                  </a:lnTo>
                  <a:lnTo>
                    <a:pt x="3975" y="115570"/>
                  </a:lnTo>
                  <a:lnTo>
                    <a:pt x="3708" y="114909"/>
                  </a:lnTo>
                  <a:lnTo>
                    <a:pt x="3708" y="115570"/>
                  </a:lnTo>
                  <a:lnTo>
                    <a:pt x="3403" y="115570"/>
                  </a:lnTo>
                  <a:lnTo>
                    <a:pt x="2997" y="116840"/>
                  </a:lnTo>
                  <a:lnTo>
                    <a:pt x="4686" y="115570"/>
                  </a:lnTo>
                  <a:lnTo>
                    <a:pt x="5105" y="118110"/>
                  </a:lnTo>
                  <a:lnTo>
                    <a:pt x="5537" y="118897"/>
                  </a:lnTo>
                  <a:lnTo>
                    <a:pt x="5638" y="120650"/>
                  </a:lnTo>
                  <a:lnTo>
                    <a:pt x="6388" y="120650"/>
                  </a:lnTo>
                  <a:lnTo>
                    <a:pt x="6489" y="121920"/>
                  </a:lnTo>
                  <a:lnTo>
                    <a:pt x="6489" y="121539"/>
                  </a:lnTo>
                  <a:lnTo>
                    <a:pt x="6515" y="121323"/>
                  </a:lnTo>
                  <a:lnTo>
                    <a:pt x="6515" y="121158"/>
                  </a:lnTo>
                  <a:lnTo>
                    <a:pt x="6515" y="120650"/>
                  </a:lnTo>
                  <a:lnTo>
                    <a:pt x="7112" y="120650"/>
                  </a:lnTo>
                  <a:lnTo>
                    <a:pt x="7188" y="121920"/>
                  </a:lnTo>
                  <a:lnTo>
                    <a:pt x="7289" y="122250"/>
                  </a:lnTo>
                  <a:lnTo>
                    <a:pt x="8166" y="123190"/>
                  </a:lnTo>
                  <a:lnTo>
                    <a:pt x="6565" y="124460"/>
                  </a:lnTo>
                  <a:lnTo>
                    <a:pt x="7531" y="127000"/>
                  </a:lnTo>
                  <a:lnTo>
                    <a:pt x="6426" y="127000"/>
                  </a:lnTo>
                  <a:lnTo>
                    <a:pt x="7518" y="129540"/>
                  </a:lnTo>
                  <a:lnTo>
                    <a:pt x="6134" y="129540"/>
                  </a:lnTo>
                  <a:lnTo>
                    <a:pt x="7124" y="130810"/>
                  </a:lnTo>
                  <a:lnTo>
                    <a:pt x="7518" y="130810"/>
                  </a:lnTo>
                  <a:lnTo>
                    <a:pt x="8509" y="132080"/>
                  </a:lnTo>
                  <a:lnTo>
                    <a:pt x="7327" y="128270"/>
                  </a:lnTo>
                  <a:lnTo>
                    <a:pt x="8801" y="130810"/>
                  </a:lnTo>
                  <a:lnTo>
                    <a:pt x="8636" y="129832"/>
                  </a:lnTo>
                  <a:lnTo>
                    <a:pt x="10185" y="130810"/>
                  </a:lnTo>
                  <a:lnTo>
                    <a:pt x="9791" y="132080"/>
                  </a:lnTo>
                  <a:lnTo>
                    <a:pt x="8509" y="132080"/>
                  </a:lnTo>
                  <a:lnTo>
                    <a:pt x="8013" y="132080"/>
                  </a:lnTo>
                  <a:lnTo>
                    <a:pt x="7708" y="134620"/>
                  </a:lnTo>
                  <a:lnTo>
                    <a:pt x="9817" y="135890"/>
                  </a:lnTo>
                  <a:lnTo>
                    <a:pt x="10020" y="138430"/>
                  </a:lnTo>
                  <a:lnTo>
                    <a:pt x="10909" y="138430"/>
                  </a:lnTo>
                  <a:lnTo>
                    <a:pt x="10629" y="139700"/>
                  </a:lnTo>
                  <a:lnTo>
                    <a:pt x="11125" y="140970"/>
                  </a:lnTo>
                  <a:lnTo>
                    <a:pt x="10579" y="140970"/>
                  </a:lnTo>
                  <a:lnTo>
                    <a:pt x="10604" y="143510"/>
                  </a:lnTo>
                  <a:lnTo>
                    <a:pt x="11836" y="143510"/>
                  </a:lnTo>
                  <a:lnTo>
                    <a:pt x="11353" y="144780"/>
                  </a:lnTo>
                  <a:lnTo>
                    <a:pt x="11569" y="147320"/>
                  </a:lnTo>
                  <a:lnTo>
                    <a:pt x="13652" y="147320"/>
                  </a:lnTo>
                  <a:lnTo>
                    <a:pt x="13957" y="149860"/>
                  </a:lnTo>
                  <a:lnTo>
                    <a:pt x="13157" y="148590"/>
                  </a:lnTo>
                  <a:lnTo>
                    <a:pt x="12979" y="149860"/>
                  </a:lnTo>
                  <a:lnTo>
                    <a:pt x="12166" y="148590"/>
                  </a:lnTo>
                  <a:lnTo>
                    <a:pt x="12344" y="149860"/>
                  </a:lnTo>
                  <a:lnTo>
                    <a:pt x="12801" y="149860"/>
                  </a:lnTo>
                  <a:lnTo>
                    <a:pt x="12522" y="151130"/>
                  </a:lnTo>
                  <a:lnTo>
                    <a:pt x="14071" y="152400"/>
                  </a:lnTo>
                  <a:lnTo>
                    <a:pt x="13665" y="152400"/>
                  </a:lnTo>
                  <a:lnTo>
                    <a:pt x="13982" y="153670"/>
                  </a:lnTo>
                  <a:lnTo>
                    <a:pt x="14770" y="153670"/>
                  </a:lnTo>
                  <a:lnTo>
                    <a:pt x="15189" y="154940"/>
                  </a:lnTo>
                  <a:lnTo>
                    <a:pt x="15671" y="153670"/>
                  </a:lnTo>
                  <a:lnTo>
                    <a:pt x="14338" y="157480"/>
                  </a:lnTo>
                  <a:lnTo>
                    <a:pt x="17462" y="160020"/>
                  </a:lnTo>
                  <a:lnTo>
                    <a:pt x="16522" y="162560"/>
                  </a:lnTo>
                  <a:lnTo>
                    <a:pt x="18008" y="166370"/>
                  </a:lnTo>
                  <a:lnTo>
                    <a:pt x="18529" y="167640"/>
                  </a:lnTo>
                  <a:lnTo>
                    <a:pt x="18199" y="167640"/>
                  </a:lnTo>
                  <a:lnTo>
                    <a:pt x="18313" y="170180"/>
                  </a:lnTo>
                  <a:lnTo>
                    <a:pt x="20256" y="167640"/>
                  </a:lnTo>
                  <a:lnTo>
                    <a:pt x="20408" y="170180"/>
                  </a:lnTo>
                  <a:lnTo>
                    <a:pt x="19862" y="171450"/>
                  </a:lnTo>
                  <a:lnTo>
                    <a:pt x="19507" y="170180"/>
                  </a:lnTo>
                  <a:lnTo>
                    <a:pt x="17602" y="171450"/>
                  </a:lnTo>
                  <a:lnTo>
                    <a:pt x="20561" y="172720"/>
                  </a:lnTo>
                  <a:lnTo>
                    <a:pt x="20269" y="173990"/>
                  </a:lnTo>
                  <a:lnTo>
                    <a:pt x="27190" y="173990"/>
                  </a:lnTo>
                  <a:close/>
                </a:path>
                <a:path w="64770" h="196850">
                  <a:moveTo>
                    <a:pt x="27406" y="10160"/>
                  </a:moveTo>
                  <a:lnTo>
                    <a:pt x="27076" y="8890"/>
                  </a:lnTo>
                  <a:lnTo>
                    <a:pt x="26530" y="10160"/>
                  </a:lnTo>
                  <a:lnTo>
                    <a:pt x="25438" y="10160"/>
                  </a:lnTo>
                  <a:lnTo>
                    <a:pt x="24091" y="10160"/>
                  </a:lnTo>
                  <a:lnTo>
                    <a:pt x="23596" y="11430"/>
                  </a:lnTo>
                  <a:lnTo>
                    <a:pt x="22783" y="11430"/>
                  </a:lnTo>
                  <a:lnTo>
                    <a:pt x="23406" y="10160"/>
                  </a:lnTo>
                  <a:lnTo>
                    <a:pt x="21336" y="11430"/>
                  </a:lnTo>
                  <a:lnTo>
                    <a:pt x="22072" y="13970"/>
                  </a:lnTo>
                  <a:lnTo>
                    <a:pt x="21399" y="13970"/>
                  </a:lnTo>
                  <a:lnTo>
                    <a:pt x="21170" y="16510"/>
                  </a:lnTo>
                  <a:lnTo>
                    <a:pt x="19481" y="16510"/>
                  </a:lnTo>
                  <a:lnTo>
                    <a:pt x="18440" y="16510"/>
                  </a:lnTo>
                  <a:lnTo>
                    <a:pt x="19088" y="17780"/>
                  </a:lnTo>
                  <a:lnTo>
                    <a:pt x="18707" y="17780"/>
                  </a:lnTo>
                  <a:lnTo>
                    <a:pt x="18948" y="19050"/>
                  </a:lnTo>
                  <a:lnTo>
                    <a:pt x="18326" y="19050"/>
                  </a:lnTo>
                  <a:lnTo>
                    <a:pt x="17538" y="19050"/>
                  </a:lnTo>
                  <a:lnTo>
                    <a:pt x="17500" y="22860"/>
                  </a:lnTo>
                  <a:lnTo>
                    <a:pt x="17005" y="22428"/>
                  </a:lnTo>
                  <a:lnTo>
                    <a:pt x="16954" y="22860"/>
                  </a:lnTo>
                  <a:lnTo>
                    <a:pt x="16510" y="22860"/>
                  </a:lnTo>
                  <a:lnTo>
                    <a:pt x="15316" y="22860"/>
                  </a:lnTo>
                  <a:lnTo>
                    <a:pt x="16484" y="24130"/>
                  </a:lnTo>
                  <a:lnTo>
                    <a:pt x="15341" y="25361"/>
                  </a:lnTo>
                  <a:lnTo>
                    <a:pt x="13169" y="26670"/>
                  </a:lnTo>
                  <a:lnTo>
                    <a:pt x="13030" y="27774"/>
                  </a:lnTo>
                  <a:lnTo>
                    <a:pt x="12966" y="27559"/>
                  </a:lnTo>
                  <a:lnTo>
                    <a:pt x="13004" y="27292"/>
                  </a:lnTo>
                  <a:lnTo>
                    <a:pt x="12852" y="27228"/>
                  </a:lnTo>
                  <a:lnTo>
                    <a:pt x="12649" y="27190"/>
                  </a:lnTo>
                  <a:lnTo>
                    <a:pt x="12382" y="27203"/>
                  </a:lnTo>
                  <a:lnTo>
                    <a:pt x="12242" y="27470"/>
                  </a:lnTo>
                  <a:lnTo>
                    <a:pt x="13017" y="27863"/>
                  </a:lnTo>
                  <a:lnTo>
                    <a:pt x="13347" y="28105"/>
                  </a:lnTo>
                  <a:lnTo>
                    <a:pt x="13169" y="27940"/>
                  </a:lnTo>
                  <a:lnTo>
                    <a:pt x="14020" y="27940"/>
                  </a:lnTo>
                  <a:lnTo>
                    <a:pt x="12674" y="30480"/>
                  </a:lnTo>
                  <a:lnTo>
                    <a:pt x="12420" y="31750"/>
                  </a:lnTo>
                  <a:lnTo>
                    <a:pt x="12115" y="31750"/>
                  </a:lnTo>
                  <a:lnTo>
                    <a:pt x="10795" y="35560"/>
                  </a:lnTo>
                  <a:lnTo>
                    <a:pt x="9956" y="36830"/>
                  </a:lnTo>
                  <a:lnTo>
                    <a:pt x="10807" y="36830"/>
                  </a:lnTo>
                  <a:lnTo>
                    <a:pt x="10096" y="39370"/>
                  </a:lnTo>
                  <a:lnTo>
                    <a:pt x="10007" y="40640"/>
                  </a:lnTo>
                  <a:lnTo>
                    <a:pt x="9359" y="40640"/>
                  </a:lnTo>
                  <a:lnTo>
                    <a:pt x="9169" y="39370"/>
                  </a:lnTo>
                  <a:lnTo>
                    <a:pt x="8750" y="40640"/>
                  </a:lnTo>
                  <a:lnTo>
                    <a:pt x="9118" y="40640"/>
                  </a:lnTo>
                  <a:lnTo>
                    <a:pt x="9042" y="41910"/>
                  </a:lnTo>
                  <a:lnTo>
                    <a:pt x="8305" y="40640"/>
                  </a:lnTo>
                  <a:lnTo>
                    <a:pt x="7924" y="43180"/>
                  </a:lnTo>
                  <a:lnTo>
                    <a:pt x="8470" y="44450"/>
                  </a:lnTo>
                  <a:lnTo>
                    <a:pt x="7429" y="46990"/>
                  </a:lnTo>
                  <a:lnTo>
                    <a:pt x="7632" y="46990"/>
                  </a:lnTo>
                  <a:lnTo>
                    <a:pt x="8153" y="46990"/>
                  </a:lnTo>
                  <a:lnTo>
                    <a:pt x="9944" y="45720"/>
                  </a:lnTo>
                  <a:lnTo>
                    <a:pt x="9931" y="46164"/>
                  </a:lnTo>
                  <a:lnTo>
                    <a:pt x="10261" y="45720"/>
                  </a:lnTo>
                  <a:lnTo>
                    <a:pt x="12128" y="43180"/>
                  </a:lnTo>
                  <a:lnTo>
                    <a:pt x="12039" y="44450"/>
                  </a:lnTo>
                  <a:lnTo>
                    <a:pt x="12319" y="44450"/>
                  </a:lnTo>
                  <a:lnTo>
                    <a:pt x="12509" y="43180"/>
                  </a:lnTo>
                  <a:lnTo>
                    <a:pt x="12712" y="41910"/>
                  </a:lnTo>
                  <a:lnTo>
                    <a:pt x="11391" y="41910"/>
                  </a:lnTo>
                  <a:lnTo>
                    <a:pt x="11188" y="41910"/>
                  </a:lnTo>
                  <a:lnTo>
                    <a:pt x="11087" y="40640"/>
                  </a:lnTo>
                  <a:lnTo>
                    <a:pt x="11277" y="39370"/>
                  </a:lnTo>
                  <a:lnTo>
                    <a:pt x="11391" y="41910"/>
                  </a:lnTo>
                  <a:lnTo>
                    <a:pt x="12382" y="40640"/>
                  </a:lnTo>
                  <a:lnTo>
                    <a:pt x="12915" y="39370"/>
                  </a:lnTo>
                  <a:lnTo>
                    <a:pt x="12280" y="39370"/>
                  </a:lnTo>
                  <a:lnTo>
                    <a:pt x="13931" y="38100"/>
                  </a:lnTo>
                  <a:lnTo>
                    <a:pt x="10972" y="39370"/>
                  </a:lnTo>
                  <a:lnTo>
                    <a:pt x="12382" y="36830"/>
                  </a:lnTo>
                  <a:lnTo>
                    <a:pt x="12738" y="36830"/>
                  </a:lnTo>
                  <a:lnTo>
                    <a:pt x="12484" y="35560"/>
                  </a:lnTo>
                  <a:lnTo>
                    <a:pt x="12839" y="34290"/>
                  </a:lnTo>
                  <a:lnTo>
                    <a:pt x="13741" y="34290"/>
                  </a:lnTo>
                  <a:lnTo>
                    <a:pt x="12954" y="35560"/>
                  </a:lnTo>
                  <a:lnTo>
                    <a:pt x="13589" y="35560"/>
                  </a:lnTo>
                  <a:lnTo>
                    <a:pt x="13906" y="34290"/>
                  </a:lnTo>
                  <a:lnTo>
                    <a:pt x="13779" y="34163"/>
                  </a:lnTo>
                  <a:lnTo>
                    <a:pt x="12801" y="33020"/>
                  </a:lnTo>
                  <a:lnTo>
                    <a:pt x="13970" y="33020"/>
                  </a:lnTo>
                  <a:lnTo>
                    <a:pt x="13868" y="34251"/>
                  </a:lnTo>
                  <a:lnTo>
                    <a:pt x="15100" y="33020"/>
                  </a:lnTo>
                  <a:lnTo>
                    <a:pt x="15278" y="33020"/>
                  </a:lnTo>
                  <a:lnTo>
                    <a:pt x="15862" y="31635"/>
                  </a:lnTo>
                  <a:lnTo>
                    <a:pt x="15659" y="31318"/>
                  </a:lnTo>
                  <a:lnTo>
                    <a:pt x="15976" y="30873"/>
                  </a:lnTo>
                  <a:lnTo>
                    <a:pt x="15659" y="31254"/>
                  </a:lnTo>
                  <a:lnTo>
                    <a:pt x="14389" y="29210"/>
                  </a:lnTo>
                  <a:lnTo>
                    <a:pt x="16624" y="27940"/>
                  </a:lnTo>
                  <a:lnTo>
                    <a:pt x="16573" y="27762"/>
                  </a:lnTo>
                  <a:lnTo>
                    <a:pt x="16649" y="26670"/>
                  </a:lnTo>
                  <a:lnTo>
                    <a:pt x="17881" y="26670"/>
                  </a:lnTo>
                  <a:lnTo>
                    <a:pt x="18338" y="25641"/>
                  </a:lnTo>
                  <a:lnTo>
                    <a:pt x="18300" y="25400"/>
                  </a:lnTo>
                  <a:lnTo>
                    <a:pt x="18453" y="25400"/>
                  </a:lnTo>
                  <a:lnTo>
                    <a:pt x="19786" y="25400"/>
                  </a:lnTo>
                  <a:lnTo>
                    <a:pt x="19329" y="22860"/>
                  </a:lnTo>
                  <a:lnTo>
                    <a:pt x="19469" y="22860"/>
                  </a:lnTo>
                  <a:lnTo>
                    <a:pt x="19431" y="20320"/>
                  </a:lnTo>
                  <a:lnTo>
                    <a:pt x="22593" y="19050"/>
                  </a:lnTo>
                  <a:lnTo>
                    <a:pt x="22847" y="16510"/>
                  </a:lnTo>
                  <a:lnTo>
                    <a:pt x="23799" y="13970"/>
                  </a:lnTo>
                  <a:lnTo>
                    <a:pt x="23126" y="12700"/>
                  </a:lnTo>
                  <a:lnTo>
                    <a:pt x="24307" y="11430"/>
                  </a:lnTo>
                  <a:lnTo>
                    <a:pt x="25171" y="11430"/>
                  </a:lnTo>
                  <a:lnTo>
                    <a:pt x="24714" y="12700"/>
                  </a:lnTo>
                  <a:lnTo>
                    <a:pt x="25882" y="11430"/>
                  </a:lnTo>
                  <a:lnTo>
                    <a:pt x="26314" y="11430"/>
                  </a:lnTo>
                  <a:lnTo>
                    <a:pt x="26949" y="10160"/>
                  </a:lnTo>
                  <a:lnTo>
                    <a:pt x="27406" y="10160"/>
                  </a:lnTo>
                  <a:close/>
                </a:path>
                <a:path w="64770" h="196850">
                  <a:moveTo>
                    <a:pt x="27622" y="194957"/>
                  </a:moveTo>
                  <a:lnTo>
                    <a:pt x="26924" y="194183"/>
                  </a:lnTo>
                  <a:lnTo>
                    <a:pt x="26962" y="193001"/>
                  </a:lnTo>
                  <a:lnTo>
                    <a:pt x="26708" y="192544"/>
                  </a:lnTo>
                  <a:lnTo>
                    <a:pt x="26403" y="193332"/>
                  </a:lnTo>
                  <a:lnTo>
                    <a:pt x="26720" y="194754"/>
                  </a:lnTo>
                  <a:lnTo>
                    <a:pt x="27622" y="194957"/>
                  </a:lnTo>
                  <a:close/>
                </a:path>
                <a:path w="64770" h="196850">
                  <a:moveTo>
                    <a:pt x="28244" y="10248"/>
                  </a:moveTo>
                  <a:lnTo>
                    <a:pt x="27889" y="10566"/>
                  </a:lnTo>
                  <a:lnTo>
                    <a:pt x="28067" y="10439"/>
                  </a:lnTo>
                  <a:lnTo>
                    <a:pt x="28244" y="10248"/>
                  </a:lnTo>
                  <a:close/>
                </a:path>
                <a:path w="64770" h="196850">
                  <a:moveTo>
                    <a:pt x="28524" y="8890"/>
                  </a:moveTo>
                  <a:lnTo>
                    <a:pt x="27482" y="8890"/>
                  </a:lnTo>
                  <a:lnTo>
                    <a:pt x="27940" y="9563"/>
                  </a:lnTo>
                  <a:lnTo>
                    <a:pt x="28524" y="8890"/>
                  </a:lnTo>
                  <a:close/>
                </a:path>
                <a:path w="64770" h="196850">
                  <a:moveTo>
                    <a:pt x="28765" y="9588"/>
                  </a:moveTo>
                  <a:lnTo>
                    <a:pt x="28651" y="9728"/>
                  </a:lnTo>
                  <a:lnTo>
                    <a:pt x="28562" y="9855"/>
                  </a:lnTo>
                  <a:lnTo>
                    <a:pt x="28460" y="9982"/>
                  </a:lnTo>
                  <a:lnTo>
                    <a:pt x="28333" y="9779"/>
                  </a:lnTo>
                  <a:lnTo>
                    <a:pt x="28321" y="9969"/>
                  </a:lnTo>
                  <a:lnTo>
                    <a:pt x="28333" y="10109"/>
                  </a:lnTo>
                  <a:lnTo>
                    <a:pt x="27940" y="9563"/>
                  </a:lnTo>
                  <a:lnTo>
                    <a:pt x="27406" y="10160"/>
                  </a:lnTo>
                  <a:lnTo>
                    <a:pt x="28295" y="10160"/>
                  </a:lnTo>
                  <a:lnTo>
                    <a:pt x="28460" y="9994"/>
                  </a:lnTo>
                  <a:lnTo>
                    <a:pt x="28549" y="10121"/>
                  </a:lnTo>
                  <a:lnTo>
                    <a:pt x="28663" y="9956"/>
                  </a:lnTo>
                  <a:lnTo>
                    <a:pt x="28727" y="9779"/>
                  </a:lnTo>
                  <a:lnTo>
                    <a:pt x="28765" y="9588"/>
                  </a:lnTo>
                  <a:close/>
                </a:path>
                <a:path w="64770" h="196850">
                  <a:moveTo>
                    <a:pt x="28854" y="10160"/>
                  </a:moveTo>
                  <a:lnTo>
                    <a:pt x="28829" y="10007"/>
                  </a:lnTo>
                  <a:lnTo>
                    <a:pt x="28765" y="10160"/>
                  </a:lnTo>
                  <a:close/>
                </a:path>
                <a:path w="64770" h="196850">
                  <a:moveTo>
                    <a:pt x="30772" y="8255"/>
                  </a:moveTo>
                  <a:lnTo>
                    <a:pt x="30365" y="8890"/>
                  </a:lnTo>
                  <a:lnTo>
                    <a:pt x="30772" y="8255"/>
                  </a:lnTo>
                  <a:close/>
                </a:path>
                <a:path w="64770" h="196850">
                  <a:moveTo>
                    <a:pt x="31051" y="6350"/>
                  </a:moveTo>
                  <a:lnTo>
                    <a:pt x="29400" y="5080"/>
                  </a:lnTo>
                  <a:lnTo>
                    <a:pt x="28524" y="8890"/>
                  </a:lnTo>
                  <a:lnTo>
                    <a:pt x="28714" y="8890"/>
                  </a:lnTo>
                  <a:lnTo>
                    <a:pt x="28829" y="10007"/>
                  </a:lnTo>
                  <a:lnTo>
                    <a:pt x="29324" y="8890"/>
                  </a:lnTo>
                  <a:lnTo>
                    <a:pt x="29781" y="8890"/>
                  </a:lnTo>
                  <a:lnTo>
                    <a:pt x="30568" y="7620"/>
                  </a:lnTo>
                  <a:lnTo>
                    <a:pt x="31051" y="6350"/>
                  </a:lnTo>
                  <a:close/>
                </a:path>
                <a:path w="64770" h="196850">
                  <a:moveTo>
                    <a:pt x="31191" y="7620"/>
                  </a:moveTo>
                  <a:lnTo>
                    <a:pt x="30772" y="8255"/>
                  </a:lnTo>
                  <a:lnTo>
                    <a:pt x="31191" y="7620"/>
                  </a:lnTo>
                  <a:close/>
                </a:path>
                <a:path w="64770" h="196850">
                  <a:moveTo>
                    <a:pt x="31280" y="185420"/>
                  </a:moveTo>
                  <a:lnTo>
                    <a:pt x="29464" y="182880"/>
                  </a:lnTo>
                  <a:lnTo>
                    <a:pt x="28562" y="181610"/>
                  </a:lnTo>
                  <a:lnTo>
                    <a:pt x="28041" y="175260"/>
                  </a:lnTo>
                  <a:lnTo>
                    <a:pt x="19977" y="175260"/>
                  </a:lnTo>
                  <a:lnTo>
                    <a:pt x="19494" y="175260"/>
                  </a:lnTo>
                  <a:lnTo>
                    <a:pt x="21412" y="176530"/>
                  </a:lnTo>
                  <a:lnTo>
                    <a:pt x="21920" y="179070"/>
                  </a:lnTo>
                  <a:lnTo>
                    <a:pt x="21640" y="179070"/>
                  </a:lnTo>
                  <a:lnTo>
                    <a:pt x="23037" y="180340"/>
                  </a:lnTo>
                  <a:lnTo>
                    <a:pt x="24180" y="181610"/>
                  </a:lnTo>
                  <a:lnTo>
                    <a:pt x="24714" y="183172"/>
                  </a:lnTo>
                  <a:lnTo>
                    <a:pt x="24892" y="182880"/>
                  </a:lnTo>
                  <a:lnTo>
                    <a:pt x="25641" y="184150"/>
                  </a:lnTo>
                  <a:lnTo>
                    <a:pt x="25400" y="185420"/>
                  </a:lnTo>
                  <a:lnTo>
                    <a:pt x="31280" y="185420"/>
                  </a:lnTo>
                  <a:close/>
                </a:path>
                <a:path w="64770" h="196850">
                  <a:moveTo>
                    <a:pt x="31813" y="7061"/>
                  </a:moveTo>
                  <a:lnTo>
                    <a:pt x="31191" y="7620"/>
                  </a:lnTo>
                  <a:lnTo>
                    <a:pt x="31584" y="7620"/>
                  </a:lnTo>
                  <a:lnTo>
                    <a:pt x="31813" y="7061"/>
                  </a:lnTo>
                  <a:close/>
                </a:path>
                <a:path w="64770" h="196850">
                  <a:moveTo>
                    <a:pt x="32600" y="6350"/>
                  </a:moveTo>
                  <a:lnTo>
                    <a:pt x="32105" y="6350"/>
                  </a:lnTo>
                  <a:lnTo>
                    <a:pt x="31813" y="7061"/>
                  </a:lnTo>
                  <a:lnTo>
                    <a:pt x="32600" y="6350"/>
                  </a:lnTo>
                  <a:close/>
                </a:path>
                <a:path w="64770" h="196850">
                  <a:moveTo>
                    <a:pt x="32740" y="7213"/>
                  </a:moveTo>
                  <a:lnTo>
                    <a:pt x="32689" y="7086"/>
                  </a:lnTo>
                  <a:lnTo>
                    <a:pt x="32562" y="7239"/>
                  </a:lnTo>
                  <a:lnTo>
                    <a:pt x="32740" y="7213"/>
                  </a:lnTo>
                  <a:close/>
                </a:path>
                <a:path w="64770" h="196850">
                  <a:moveTo>
                    <a:pt x="32905" y="6883"/>
                  </a:moveTo>
                  <a:lnTo>
                    <a:pt x="32677" y="6985"/>
                  </a:lnTo>
                  <a:lnTo>
                    <a:pt x="32905" y="6883"/>
                  </a:lnTo>
                  <a:close/>
                </a:path>
                <a:path w="64770" h="196850">
                  <a:moveTo>
                    <a:pt x="33362" y="6438"/>
                  </a:moveTo>
                  <a:lnTo>
                    <a:pt x="32905" y="6883"/>
                  </a:lnTo>
                  <a:lnTo>
                    <a:pt x="33096" y="6794"/>
                  </a:lnTo>
                  <a:lnTo>
                    <a:pt x="33350" y="6718"/>
                  </a:lnTo>
                  <a:lnTo>
                    <a:pt x="33362" y="6438"/>
                  </a:lnTo>
                  <a:close/>
                </a:path>
                <a:path w="64770" h="196850">
                  <a:moveTo>
                    <a:pt x="37045" y="3708"/>
                  </a:moveTo>
                  <a:lnTo>
                    <a:pt x="36106" y="3213"/>
                  </a:lnTo>
                  <a:lnTo>
                    <a:pt x="34975" y="3340"/>
                  </a:lnTo>
                  <a:lnTo>
                    <a:pt x="34290" y="4432"/>
                  </a:lnTo>
                  <a:lnTo>
                    <a:pt x="33997" y="4318"/>
                  </a:lnTo>
                  <a:lnTo>
                    <a:pt x="34099" y="3975"/>
                  </a:lnTo>
                  <a:lnTo>
                    <a:pt x="34074" y="3784"/>
                  </a:lnTo>
                  <a:lnTo>
                    <a:pt x="33566" y="4559"/>
                  </a:lnTo>
                  <a:lnTo>
                    <a:pt x="33223" y="5676"/>
                  </a:lnTo>
                  <a:lnTo>
                    <a:pt x="34023" y="6337"/>
                  </a:lnTo>
                  <a:lnTo>
                    <a:pt x="34226" y="5168"/>
                  </a:lnTo>
                  <a:lnTo>
                    <a:pt x="34531" y="5473"/>
                  </a:lnTo>
                  <a:lnTo>
                    <a:pt x="34810" y="4064"/>
                  </a:lnTo>
                  <a:lnTo>
                    <a:pt x="35356" y="3759"/>
                  </a:lnTo>
                  <a:lnTo>
                    <a:pt x="35941" y="4076"/>
                  </a:lnTo>
                  <a:lnTo>
                    <a:pt x="35953" y="4457"/>
                  </a:lnTo>
                  <a:lnTo>
                    <a:pt x="36080" y="4140"/>
                  </a:lnTo>
                  <a:lnTo>
                    <a:pt x="36906" y="4419"/>
                  </a:lnTo>
                  <a:lnTo>
                    <a:pt x="37045" y="3708"/>
                  </a:lnTo>
                  <a:close/>
                </a:path>
                <a:path w="64770" h="196850">
                  <a:moveTo>
                    <a:pt x="38341" y="109232"/>
                  </a:moveTo>
                  <a:lnTo>
                    <a:pt x="38163" y="108915"/>
                  </a:lnTo>
                  <a:lnTo>
                    <a:pt x="38125" y="109220"/>
                  </a:lnTo>
                  <a:lnTo>
                    <a:pt x="38341" y="109232"/>
                  </a:lnTo>
                  <a:close/>
                </a:path>
                <a:path w="64770" h="196850">
                  <a:moveTo>
                    <a:pt x="38404" y="2032"/>
                  </a:moveTo>
                  <a:lnTo>
                    <a:pt x="38354" y="1549"/>
                  </a:lnTo>
                  <a:lnTo>
                    <a:pt x="38201" y="2108"/>
                  </a:lnTo>
                  <a:lnTo>
                    <a:pt x="38404" y="2032"/>
                  </a:lnTo>
                  <a:close/>
                </a:path>
                <a:path w="64770" h="196850">
                  <a:moveTo>
                    <a:pt x="38608" y="120319"/>
                  </a:moveTo>
                  <a:lnTo>
                    <a:pt x="38468" y="119380"/>
                  </a:lnTo>
                  <a:lnTo>
                    <a:pt x="38188" y="119380"/>
                  </a:lnTo>
                  <a:lnTo>
                    <a:pt x="38608" y="120319"/>
                  </a:lnTo>
                  <a:close/>
                </a:path>
                <a:path w="64770" h="196850">
                  <a:moveTo>
                    <a:pt x="38760" y="120650"/>
                  </a:moveTo>
                  <a:lnTo>
                    <a:pt x="38608" y="120319"/>
                  </a:lnTo>
                  <a:lnTo>
                    <a:pt x="38658" y="120650"/>
                  </a:lnTo>
                  <a:close/>
                </a:path>
                <a:path w="64770" h="196850">
                  <a:moveTo>
                    <a:pt x="41706" y="135115"/>
                  </a:moveTo>
                  <a:lnTo>
                    <a:pt x="41325" y="134620"/>
                  </a:lnTo>
                  <a:lnTo>
                    <a:pt x="41592" y="135267"/>
                  </a:lnTo>
                  <a:lnTo>
                    <a:pt x="41706" y="135115"/>
                  </a:lnTo>
                  <a:close/>
                </a:path>
                <a:path w="64770" h="196850">
                  <a:moveTo>
                    <a:pt x="41871" y="135890"/>
                  </a:moveTo>
                  <a:lnTo>
                    <a:pt x="41592" y="135267"/>
                  </a:lnTo>
                  <a:lnTo>
                    <a:pt x="41148" y="135890"/>
                  </a:lnTo>
                  <a:lnTo>
                    <a:pt x="41871" y="135890"/>
                  </a:lnTo>
                  <a:close/>
                </a:path>
                <a:path w="64770" h="196850">
                  <a:moveTo>
                    <a:pt x="44297" y="188544"/>
                  </a:moveTo>
                  <a:lnTo>
                    <a:pt x="44284" y="187960"/>
                  </a:lnTo>
                  <a:lnTo>
                    <a:pt x="43726" y="187960"/>
                  </a:lnTo>
                  <a:lnTo>
                    <a:pt x="43916" y="189230"/>
                  </a:lnTo>
                  <a:lnTo>
                    <a:pt x="44297" y="188544"/>
                  </a:lnTo>
                  <a:close/>
                </a:path>
                <a:path w="64770" h="196850">
                  <a:moveTo>
                    <a:pt x="44627" y="187960"/>
                  </a:moveTo>
                  <a:lnTo>
                    <a:pt x="44399" y="188366"/>
                  </a:lnTo>
                  <a:lnTo>
                    <a:pt x="44450" y="188544"/>
                  </a:lnTo>
                  <a:lnTo>
                    <a:pt x="44627" y="187960"/>
                  </a:lnTo>
                  <a:close/>
                </a:path>
                <a:path w="64770" h="196850">
                  <a:moveTo>
                    <a:pt x="45847" y="6350"/>
                  </a:moveTo>
                  <a:lnTo>
                    <a:pt x="45008" y="5486"/>
                  </a:lnTo>
                  <a:lnTo>
                    <a:pt x="45059" y="6350"/>
                  </a:lnTo>
                  <a:lnTo>
                    <a:pt x="45847" y="6350"/>
                  </a:lnTo>
                  <a:close/>
                </a:path>
                <a:path w="64770" h="196850">
                  <a:moveTo>
                    <a:pt x="46253" y="73660"/>
                  </a:moveTo>
                  <a:lnTo>
                    <a:pt x="46189" y="72390"/>
                  </a:lnTo>
                  <a:lnTo>
                    <a:pt x="45453" y="73660"/>
                  </a:lnTo>
                  <a:lnTo>
                    <a:pt x="45935" y="73660"/>
                  </a:lnTo>
                  <a:lnTo>
                    <a:pt x="46253" y="73660"/>
                  </a:lnTo>
                  <a:close/>
                </a:path>
                <a:path w="64770" h="196850">
                  <a:moveTo>
                    <a:pt x="49339" y="90170"/>
                  </a:moveTo>
                  <a:close/>
                </a:path>
                <a:path w="64770" h="196850">
                  <a:moveTo>
                    <a:pt x="50342" y="8229"/>
                  </a:moveTo>
                  <a:lnTo>
                    <a:pt x="50203" y="8305"/>
                  </a:lnTo>
                  <a:lnTo>
                    <a:pt x="50342" y="8229"/>
                  </a:lnTo>
                  <a:close/>
                </a:path>
                <a:path w="64770" h="196850">
                  <a:moveTo>
                    <a:pt x="51816" y="77470"/>
                  </a:moveTo>
                  <a:lnTo>
                    <a:pt x="51333" y="77470"/>
                  </a:lnTo>
                  <a:lnTo>
                    <a:pt x="50952" y="78740"/>
                  </a:lnTo>
                  <a:lnTo>
                    <a:pt x="51816" y="77470"/>
                  </a:lnTo>
                  <a:close/>
                </a:path>
                <a:path w="64770" h="196850">
                  <a:moveTo>
                    <a:pt x="54152" y="51739"/>
                  </a:moveTo>
                  <a:lnTo>
                    <a:pt x="53936" y="51866"/>
                  </a:lnTo>
                  <a:lnTo>
                    <a:pt x="53911" y="52247"/>
                  </a:lnTo>
                  <a:lnTo>
                    <a:pt x="54102" y="52070"/>
                  </a:lnTo>
                  <a:lnTo>
                    <a:pt x="54152" y="51739"/>
                  </a:lnTo>
                  <a:close/>
                </a:path>
                <a:path w="64770" h="196850">
                  <a:moveTo>
                    <a:pt x="54165" y="53340"/>
                  </a:moveTo>
                  <a:lnTo>
                    <a:pt x="53911" y="52247"/>
                  </a:lnTo>
                  <a:lnTo>
                    <a:pt x="52755" y="53340"/>
                  </a:lnTo>
                  <a:lnTo>
                    <a:pt x="52959" y="53340"/>
                  </a:lnTo>
                  <a:lnTo>
                    <a:pt x="54165" y="53340"/>
                  </a:lnTo>
                  <a:close/>
                </a:path>
                <a:path w="64770" h="196850">
                  <a:moveTo>
                    <a:pt x="57480" y="190512"/>
                  </a:moveTo>
                  <a:lnTo>
                    <a:pt x="57353" y="188150"/>
                  </a:lnTo>
                  <a:lnTo>
                    <a:pt x="57213" y="189090"/>
                  </a:lnTo>
                  <a:lnTo>
                    <a:pt x="56692" y="188125"/>
                  </a:lnTo>
                  <a:lnTo>
                    <a:pt x="56235" y="187439"/>
                  </a:lnTo>
                  <a:lnTo>
                    <a:pt x="55791" y="186715"/>
                  </a:lnTo>
                  <a:lnTo>
                    <a:pt x="55397" y="186283"/>
                  </a:lnTo>
                  <a:lnTo>
                    <a:pt x="55448" y="185420"/>
                  </a:lnTo>
                  <a:lnTo>
                    <a:pt x="55575" y="184150"/>
                  </a:lnTo>
                  <a:lnTo>
                    <a:pt x="55994" y="184150"/>
                  </a:lnTo>
                  <a:lnTo>
                    <a:pt x="56121" y="185420"/>
                  </a:lnTo>
                  <a:lnTo>
                    <a:pt x="56565" y="185420"/>
                  </a:lnTo>
                  <a:lnTo>
                    <a:pt x="56413" y="184150"/>
                  </a:lnTo>
                  <a:lnTo>
                    <a:pt x="56273" y="182880"/>
                  </a:lnTo>
                  <a:lnTo>
                    <a:pt x="57188" y="184150"/>
                  </a:lnTo>
                  <a:lnTo>
                    <a:pt x="57442" y="182880"/>
                  </a:lnTo>
                  <a:lnTo>
                    <a:pt x="56375" y="182880"/>
                  </a:lnTo>
                  <a:lnTo>
                    <a:pt x="56476" y="181610"/>
                  </a:lnTo>
                  <a:lnTo>
                    <a:pt x="55854" y="182880"/>
                  </a:lnTo>
                  <a:lnTo>
                    <a:pt x="55156" y="181610"/>
                  </a:lnTo>
                  <a:lnTo>
                    <a:pt x="54457" y="180340"/>
                  </a:lnTo>
                  <a:lnTo>
                    <a:pt x="57073" y="180340"/>
                  </a:lnTo>
                  <a:lnTo>
                    <a:pt x="55753" y="177800"/>
                  </a:lnTo>
                  <a:lnTo>
                    <a:pt x="56438" y="179070"/>
                  </a:lnTo>
                  <a:lnTo>
                    <a:pt x="55918" y="177800"/>
                  </a:lnTo>
                  <a:lnTo>
                    <a:pt x="55867" y="173990"/>
                  </a:lnTo>
                  <a:lnTo>
                    <a:pt x="54190" y="172720"/>
                  </a:lnTo>
                  <a:lnTo>
                    <a:pt x="54368" y="171450"/>
                  </a:lnTo>
                  <a:lnTo>
                    <a:pt x="54838" y="171450"/>
                  </a:lnTo>
                  <a:lnTo>
                    <a:pt x="55054" y="172720"/>
                  </a:lnTo>
                  <a:lnTo>
                    <a:pt x="54991" y="171450"/>
                  </a:lnTo>
                  <a:lnTo>
                    <a:pt x="54889" y="168910"/>
                  </a:lnTo>
                  <a:lnTo>
                    <a:pt x="52298" y="165100"/>
                  </a:lnTo>
                  <a:lnTo>
                    <a:pt x="52806" y="162560"/>
                  </a:lnTo>
                  <a:lnTo>
                    <a:pt x="53289" y="162560"/>
                  </a:lnTo>
                  <a:lnTo>
                    <a:pt x="53060" y="161290"/>
                  </a:lnTo>
                  <a:lnTo>
                    <a:pt x="52260" y="161290"/>
                  </a:lnTo>
                  <a:lnTo>
                    <a:pt x="52578" y="160020"/>
                  </a:lnTo>
                  <a:lnTo>
                    <a:pt x="52781" y="160020"/>
                  </a:lnTo>
                  <a:lnTo>
                    <a:pt x="53086" y="161290"/>
                  </a:lnTo>
                  <a:lnTo>
                    <a:pt x="53060" y="160020"/>
                  </a:lnTo>
                  <a:lnTo>
                    <a:pt x="51981" y="158750"/>
                  </a:lnTo>
                  <a:lnTo>
                    <a:pt x="52108" y="157480"/>
                  </a:lnTo>
                  <a:lnTo>
                    <a:pt x="52730" y="158750"/>
                  </a:lnTo>
                  <a:lnTo>
                    <a:pt x="52743" y="157480"/>
                  </a:lnTo>
                  <a:lnTo>
                    <a:pt x="52781" y="154940"/>
                  </a:lnTo>
                  <a:lnTo>
                    <a:pt x="50647" y="153670"/>
                  </a:lnTo>
                  <a:lnTo>
                    <a:pt x="49872" y="151130"/>
                  </a:lnTo>
                  <a:lnTo>
                    <a:pt x="51206" y="151130"/>
                  </a:lnTo>
                  <a:lnTo>
                    <a:pt x="51206" y="147320"/>
                  </a:lnTo>
                  <a:lnTo>
                    <a:pt x="51396" y="147320"/>
                  </a:lnTo>
                  <a:lnTo>
                    <a:pt x="50965" y="143510"/>
                  </a:lnTo>
                  <a:lnTo>
                    <a:pt x="49136" y="140970"/>
                  </a:lnTo>
                  <a:lnTo>
                    <a:pt x="47891" y="137160"/>
                  </a:lnTo>
                  <a:lnTo>
                    <a:pt x="42430" y="137160"/>
                  </a:lnTo>
                  <a:lnTo>
                    <a:pt x="41529" y="137160"/>
                  </a:lnTo>
                  <a:lnTo>
                    <a:pt x="41351" y="137160"/>
                  </a:lnTo>
                  <a:lnTo>
                    <a:pt x="40144" y="139700"/>
                  </a:lnTo>
                  <a:lnTo>
                    <a:pt x="41363" y="140970"/>
                  </a:lnTo>
                  <a:lnTo>
                    <a:pt x="41097" y="140970"/>
                  </a:lnTo>
                  <a:lnTo>
                    <a:pt x="41732" y="143510"/>
                  </a:lnTo>
                  <a:lnTo>
                    <a:pt x="42329" y="144780"/>
                  </a:lnTo>
                  <a:lnTo>
                    <a:pt x="42773" y="147320"/>
                  </a:lnTo>
                  <a:lnTo>
                    <a:pt x="43637" y="147320"/>
                  </a:lnTo>
                  <a:lnTo>
                    <a:pt x="43611" y="148590"/>
                  </a:lnTo>
                  <a:lnTo>
                    <a:pt x="44424" y="148590"/>
                  </a:lnTo>
                  <a:lnTo>
                    <a:pt x="44399" y="151549"/>
                  </a:lnTo>
                  <a:lnTo>
                    <a:pt x="44145" y="153670"/>
                  </a:lnTo>
                  <a:lnTo>
                    <a:pt x="44589" y="154940"/>
                  </a:lnTo>
                  <a:lnTo>
                    <a:pt x="45275" y="156210"/>
                  </a:lnTo>
                  <a:lnTo>
                    <a:pt x="45694" y="158750"/>
                  </a:lnTo>
                  <a:lnTo>
                    <a:pt x="44945" y="157480"/>
                  </a:lnTo>
                  <a:lnTo>
                    <a:pt x="45669" y="161290"/>
                  </a:lnTo>
                  <a:lnTo>
                    <a:pt x="46875" y="163830"/>
                  </a:lnTo>
                  <a:lnTo>
                    <a:pt x="47726" y="163830"/>
                  </a:lnTo>
                  <a:lnTo>
                    <a:pt x="47409" y="165100"/>
                  </a:lnTo>
                  <a:lnTo>
                    <a:pt x="46913" y="165100"/>
                  </a:lnTo>
                  <a:lnTo>
                    <a:pt x="48793" y="168910"/>
                  </a:lnTo>
                  <a:lnTo>
                    <a:pt x="45986" y="173990"/>
                  </a:lnTo>
                  <a:lnTo>
                    <a:pt x="47929" y="176530"/>
                  </a:lnTo>
                  <a:lnTo>
                    <a:pt x="49047" y="179070"/>
                  </a:lnTo>
                  <a:lnTo>
                    <a:pt x="49098" y="181610"/>
                  </a:lnTo>
                  <a:lnTo>
                    <a:pt x="48348" y="179070"/>
                  </a:lnTo>
                  <a:lnTo>
                    <a:pt x="48006" y="180340"/>
                  </a:lnTo>
                  <a:lnTo>
                    <a:pt x="48869" y="181610"/>
                  </a:lnTo>
                  <a:lnTo>
                    <a:pt x="49034" y="182880"/>
                  </a:lnTo>
                  <a:lnTo>
                    <a:pt x="49276" y="185420"/>
                  </a:lnTo>
                  <a:lnTo>
                    <a:pt x="49441" y="186690"/>
                  </a:lnTo>
                  <a:lnTo>
                    <a:pt x="48564" y="186690"/>
                  </a:lnTo>
                  <a:lnTo>
                    <a:pt x="48221" y="187960"/>
                  </a:lnTo>
                  <a:lnTo>
                    <a:pt x="45237" y="187960"/>
                  </a:lnTo>
                  <a:lnTo>
                    <a:pt x="44970" y="188544"/>
                  </a:lnTo>
                  <a:lnTo>
                    <a:pt x="55422" y="188544"/>
                  </a:lnTo>
                  <a:lnTo>
                    <a:pt x="55219" y="187960"/>
                  </a:lnTo>
                  <a:lnTo>
                    <a:pt x="55295" y="187388"/>
                  </a:lnTo>
                  <a:lnTo>
                    <a:pt x="55499" y="187134"/>
                  </a:lnTo>
                  <a:lnTo>
                    <a:pt x="57480" y="190512"/>
                  </a:lnTo>
                  <a:close/>
                </a:path>
                <a:path w="64770" h="196850">
                  <a:moveTo>
                    <a:pt x="57861" y="26276"/>
                  </a:moveTo>
                  <a:lnTo>
                    <a:pt x="57391" y="25400"/>
                  </a:lnTo>
                  <a:lnTo>
                    <a:pt x="57543" y="26670"/>
                  </a:lnTo>
                  <a:lnTo>
                    <a:pt x="57861" y="26276"/>
                  </a:lnTo>
                  <a:close/>
                </a:path>
                <a:path w="64770" h="196850">
                  <a:moveTo>
                    <a:pt x="57873" y="58229"/>
                  </a:moveTo>
                  <a:lnTo>
                    <a:pt x="57658" y="58407"/>
                  </a:lnTo>
                  <a:lnTo>
                    <a:pt x="57785" y="58737"/>
                  </a:lnTo>
                  <a:lnTo>
                    <a:pt x="57861" y="58458"/>
                  </a:lnTo>
                  <a:lnTo>
                    <a:pt x="57848" y="58331"/>
                  </a:lnTo>
                  <a:close/>
                </a:path>
                <a:path w="64770" h="196850">
                  <a:moveTo>
                    <a:pt x="58381" y="25641"/>
                  </a:moveTo>
                  <a:lnTo>
                    <a:pt x="57861" y="26276"/>
                  </a:lnTo>
                  <a:lnTo>
                    <a:pt x="58089" y="26670"/>
                  </a:lnTo>
                  <a:lnTo>
                    <a:pt x="58381" y="25641"/>
                  </a:lnTo>
                  <a:close/>
                </a:path>
                <a:path w="64770" h="196850">
                  <a:moveTo>
                    <a:pt x="58521" y="193040"/>
                  </a:moveTo>
                  <a:lnTo>
                    <a:pt x="58381" y="191770"/>
                  </a:lnTo>
                  <a:lnTo>
                    <a:pt x="58064" y="193040"/>
                  </a:lnTo>
                  <a:lnTo>
                    <a:pt x="57886" y="193040"/>
                  </a:lnTo>
                  <a:lnTo>
                    <a:pt x="57378" y="191770"/>
                  </a:lnTo>
                  <a:lnTo>
                    <a:pt x="57111" y="191770"/>
                  </a:lnTo>
                  <a:lnTo>
                    <a:pt x="57073" y="190500"/>
                  </a:lnTo>
                  <a:lnTo>
                    <a:pt x="55676" y="189230"/>
                  </a:lnTo>
                  <a:lnTo>
                    <a:pt x="44665" y="189230"/>
                  </a:lnTo>
                  <a:lnTo>
                    <a:pt x="44259" y="189230"/>
                  </a:lnTo>
                  <a:lnTo>
                    <a:pt x="41592" y="190500"/>
                  </a:lnTo>
                  <a:lnTo>
                    <a:pt x="32893" y="190500"/>
                  </a:lnTo>
                  <a:lnTo>
                    <a:pt x="33032" y="189230"/>
                  </a:lnTo>
                  <a:lnTo>
                    <a:pt x="32270" y="186690"/>
                  </a:lnTo>
                  <a:lnTo>
                    <a:pt x="29756" y="187960"/>
                  </a:lnTo>
                  <a:lnTo>
                    <a:pt x="29895" y="186690"/>
                  </a:lnTo>
                  <a:lnTo>
                    <a:pt x="25438" y="186690"/>
                  </a:lnTo>
                  <a:lnTo>
                    <a:pt x="24676" y="186690"/>
                  </a:lnTo>
                  <a:lnTo>
                    <a:pt x="23355" y="186690"/>
                  </a:lnTo>
                  <a:lnTo>
                    <a:pt x="24815" y="187960"/>
                  </a:lnTo>
                  <a:lnTo>
                    <a:pt x="24409" y="187960"/>
                  </a:lnTo>
                  <a:lnTo>
                    <a:pt x="24853" y="189230"/>
                  </a:lnTo>
                  <a:lnTo>
                    <a:pt x="25336" y="190500"/>
                  </a:lnTo>
                  <a:lnTo>
                    <a:pt x="26276" y="190500"/>
                  </a:lnTo>
                  <a:lnTo>
                    <a:pt x="26746" y="191770"/>
                  </a:lnTo>
                  <a:lnTo>
                    <a:pt x="27279" y="193040"/>
                  </a:lnTo>
                  <a:lnTo>
                    <a:pt x="28219" y="193040"/>
                  </a:lnTo>
                  <a:lnTo>
                    <a:pt x="28257" y="194310"/>
                  </a:lnTo>
                  <a:lnTo>
                    <a:pt x="28384" y="195580"/>
                  </a:lnTo>
                  <a:lnTo>
                    <a:pt x="29248" y="195580"/>
                  </a:lnTo>
                  <a:lnTo>
                    <a:pt x="29235" y="196850"/>
                  </a:lnTo>
                  <a:lnTo>
                    <a:pt x="32435" y="196850"/>
                  </a:lnTo>
                  <a:lnTo>
                    <a:pt x="33756" y="195580"/>
                  </a:lnTo>
                  <a:lnTo>
                    <a:pt x="35026" y="195580"/>
                  </a:lnTo>
                  <a:lnTo>
                    <a:pt x="33782" y="196850"/>
                  </a:lnTo>
                  <a:lnTo>
                    <a:pt x="34328" y="196850"/>
                  </a:lnTo>
                  <a:lnTo>
                    <a:pt x="35052" y="195580"/>
                  </a:lnTo>
                  <a:lnTo>
                    <a:pt x="38341" y="195580"/>
                  </a:lnTo>
                  <a:lnTo>
                    <a:pt x="38468" y="196850"/>
                  </a:lnTo>
                  <a:lnTo>
                    <a:pt x="43319" y="194310"/>
                  </a:lnTo>
                  <a:lnTo>
                    <a:pt x="45072" y="195580"/>
                  </a:lnTo>
                  <a:lnTo>
                    <a:pt x="46558" y="195580"/>
                  </a:lnTo>
                  <a:lnTo>
                    <a:pt x="48120" y="194310"/>
                  </a:lnTo>
                  <a:lnTo>
                    <a:pt x="49784" y="194310"/>
                  </a:lnTo>
                  <a:lnTo>
                    <a:pt x="58521" y="193040"/>
                  </a:lnTo>
                  <a:close/>
                </a:path>
                <a:path w="64770" h="196850">
                  <a:moveTo>
                    <a:pt x="58610" y="25400"/>
                  </a:moveTo>
                  <a:lnTo>
                    <a:pt x="57810" y="24130"/>
                  </a:lnTo>
                  <a:lnTo>
                    <a:pt x="58318" y="25146"/>
                  </a:lnTo>
                  <a:lnTo>
                    <a:pt x="58381" y="25641"/>
                  </a:lnTo>
                  <a:lnTo>
                    <a:pt x="58585" y="25400"/>
                  </a:lnTo>
                  <a:close/>
                </a:path>
                <a:path w="64770" h="196850">
                  <a:moveTo>
                    <a:pt x="58826" y="34848"/>
                  </a:moveTo>
                  <a:lnTo>
                    <a:pt x="58191" y="34899"/>
                  </a:lnTo>
                  <a:lnTo>
                    <a:pt x="58293" y="33299"/>
                  </a:lnTo>
                  <a:lnTo>
                    <a:pt x="57962" y="35191"/>
                  </a:lnTo>
                  <a:lnTo>
                    <a:pt x="58242" y="35001"/>
                  </a:lnTo>
                  <a:lnTo>
                    <a:pt x="58534" y="34912"/>
                  </a:lnTo>
                  <a:lnTo>
                    <a:pt x="58826" y="34848"/>
                  </a:lnTo>
                  <a:close/>
                </a:path>
                <a:path w="64770" h="196850">
                  <a:moveTo>
                    <a:pt x="58978" y="37769"/>
                  </a:moveTo>
                  <a:lnTo>
                    <a:pt x="58966" y="37363"/>
                  </a:lnTo>
                  <a:lnTo>
                    <a:pt x="58674" y="38100"/>
                  </a:lnTo>
                  <a:lnTo>
                    <a:pt x="58978" y="37769"/>
                  </a:lnTo>
                  <a:close/>
                </a:path>
                <a:path w="64770" h="196850">
                  <a:moveTo>
                    <a:pt x="61455" y="46990"/>
                  </a:moveTo>
                  <a:lnTo>
                    <a:pt x="61429" y="47155"/>
                  </a:lnTo>
                  <a:lnTo>
                    <a:pt x="61455" y="46990"/>
                  </a:lnTo>
                  <a:close/>
                </a:path>
                <a:path w="64770" h="196850">
                  <a:moveTo>
                    <a:pt x="61468" y="48260"/>
                  </a:moveTo>
                  <a:lnTo>
                    <a:pt x="61429" y="47155"/>
                  </a:lnTo>
                  <a:lnTo>
                    <a:pt x="61290" y="48260"/>
                  </a:lnTo>
                  <a:lnTo>
                    <a:pt x="61468" y="48260"/>
                  </a:lnTo>
                  <a:close/>
                </a:path>
                <a:path w="64770" h="196850">
                  <a:moveTo>
                    <a:pt x="61925" y="45720"/>
                  </a:moveTo>
                  <a:lnTo>
                    <a:pt x="57556" y="45720"/>
                  </a:lnTo>
                  <a:lnTo>
                    <a:pt x="54533" y="45720"/>
                  </a:lnTo>
                  <a:lnTo>
                    <a:pt x="54876" y="46990"/>
                  </a:lnTo>
                  <a:lnTo>
                    <a:pt x="55372" y="48260"/>
                  </a:lnTo>
                  <a:lnTo>
                    <a:pt x="56553" y="48260"/>
                  </a:lnTo>
                  <a:lnTo>
                    <a:pt x="55956" y="49530"/>
                  </a:lnTo>
                  <a:lnTo>
                    <a:pt x="55956" y="64770"/>
                  </a:lnTo>
                  <a:lnTo>
                    <a:pt x="54889" y="68059"/>
                  </a:lnTo>
                  <a:lnTo>
                    <a:pt x="54025" y="66040"/>
                  </a:lnTo>
                  <a:lnTo>
                    <a:pt x="55372" y="64770"/>
                  </a:lnTo>
                  <a:lnTo>
                    <a:pt x="55956" y="64770"/>
                  </a:lnTo>
                  <a:lnTo>
                    <a:pt x="55956" y="49530"/>
                  </a:lnTo>
                  <a:lnTo>
                    <a:pt x="55359" y="50800"/>
                  </a:lnTo>
                  <a:lnTo>
                    <a:pt x="54406" y="49530"/>
                  </a:lnTo>
                  <a:lnTo>
                    <a:pt x="53619" y="52070"/>
                  </a:lnTo>
                  <a:lnTo>
                    <a:pt x="53936" y="51866"/>
                  </a:lnTo>
                  <a:lnTo>
                    <a:pt x="54330" y="50800"/>
                  </a:lnTo>
                  <a:lnTo>
                    <a:pt x="54152" y="51739"/>
                  </a:lnTo>
                  <a:lnTo>
                    <a:pt x="55651" y="50800"/>
                  </a:lnTo>
                  <a:lnTo>
                    <a:pt x="54165" y="53340"/>
                  </a:lnTo>
                  <a:lnTo>
                    <a:pt x="54394" y="53340"/>
                  </a:lnTo>
                  <a:lnTo>
                    <a:pt x="54025" y="54610"/>
                  </a:lnTo>
                  <a:lnTo>
                    <a:pt x="52959" y="53340"/>
                  </a:lnTo>
                  <a:lnTo>
                    <a:pt x="52349" y="55880"/>
                  </a:lnTo>
                  <a:lnTo>
                    <a:pt x="52197" y="59690"/>
                  </a:lnTo>
                  <a:lnTo>
                    <a:pt x="51955" y="60553"/>
                  </a:lnTo>
                  <a:lnTo>
                    <a:pt x="51955" y="60960"/>
                  </a:lnTo>
                  <a:lnTo>
                    <a:pt x="51765" y="62230"/>
                  </a:lnTo>
                  <a:lnTo>
                    <a:pt x="51765" y="63500"/>
                  </a:lnTo>
                  <a:lnTo>
                    <a:pt x="51638" y="64770"/>
                  </a:lnTo>
                  <a:lnTo>
                    <a:pt x="51511" y="63500"/>
                  </a:lnTo>
                  <a:lnTo>
                    <a:pt x="51092" y="64770"/>
                  </a:lnTo>
                  <a:lnTo>
                    <a:pt x="50863" y="64770"/>
                  </a:lnTo>
                  <a:lnTo>
                    <a:pt x="51193" y="63500"/>
                  </a:lnTo>
                  <a:lnTo>
                    <a:pt x="51511" y="63500"/>
                  </a:lnTo>
                  <a:lnTo>
                    <a:pt x="51765" y="63500"/>
                  </a:lnTo>
                  <a:lnTo>
                    <a:pt x="51765" y="62230"/>
                  </a:lnTo>
                  <a:lnTo>
                    <a:pt x="51955" y="60960"/>
                  </a:lnTo>
                  <a:lnTo>
                    <a:pt x="51955" y="60553"/>
                  </a:lnTo>
                  <a:lnTo>
                    <a:pt x="51485" y="62230"/>
                  </a:lnTo>
                  <a:lnTo>
                    <a:pt x="51244" y="60960"/>
                  </a:lnTo>
                  <a:lnTo>
                    <a:pt x="50584" y="60960"/>
                  </a:lnTo>
                  <a:lnTo>
                    <a:pt x="49949" y="64770"/>
                  </a:lnTo>
                  <a:lnTo>
                    <a:pt x="48044" y="68580"/>
                  </a:lnTo>
                  <a:lnTo>
                    <a:pt x="46367" y="71120"/>
                  </a:lnTo>
                  <a:lnTo>
                    <a:pt x="46812" y="72390"/>
                  </a:lnTo>
                  <a:lnTo>
                    <a:pt x="46710" y="73660"/>
                  </a:lnTo>
                  <a:lnTo>
                    <a:pt x="46850" y="73660"/>
                  </a:lnTo>
                  <a:lnTo>
                    <a:pt x="46672" y="74930"/>
                  </a:lnTo>
                  <a:lnTo>
                    <a:pt x="46050" y="74930"/>
                  </a:lnTo>
                  <a:lnTo>
                    <a:pt x="45935" y="73660"/>
                  </a:lnTo>
                  <a:lnTo>
                    <a:pt x="45923" y="74930"/>
                  </a:lnTo>
                  <a:lnTo>
                    <a:pt x="45808" y="77470"/>
                  </a:lnTo>
                  <a:lnTo>
                    <a:pt x="45466" y="81280"/>
                  </a:lnTo>
                  <a:lnTo>
                    <a:pt x="43865" y="82550"/>
                  </a:lnTo>
                  <a:lnTo>
                    <a:pt x="43738" y="82550"/>
                  </a:lnTo>
                  <a:lnTo>
                    <a:pt x="42849" y="83820"/>
                  </a:lnTo>
                  <a:lnTo>
                    <a:pt x="44919" y="85090"/>
                  </a:lnTo>
                  <a:lnTo>
                    <a:pt x="43624" y="86360"/>
                  </a:lnTo>
                  <a:lnTo>
                    <a:pt x="42125" y="90081"/>
                  </a:lnTo>
                  <a:lnTo>
                    <a:pt x="42037" y="91440"/>
                  </a:lnTo>
                  <a:lnTo>
                    <a:pt x="41846" y="95250"/>
                  </a:lnTo>
                  <a:lnTo>
                    <a:pt x="39979" y="97790"/>
                  </a:lnTo>
                  <a:lnTo>
                    <a:pt x="41160" y="99060"/>
                  </a:lnTo>
                  <a:lnTo>
                    <a:pt x="38671" y="101600"/>
                  </a:lnTo>
                  <a:lnTo>
                    <a:pt x="40487" y="102870"/>
                  </a:lnTo>
                  <a:lnTo>
                    <a:pt x="39344" y="104140"/>
                  </a:lnTo>
                  <a:lnTo>
                    <a:pt x="39027" y="104140"/>
                  </a:lnTo>
                  <a:lnTo>
                    <a:pt x="38125" y="106680"/>
                  </a:lnTo>
                  <a:lnTo>
                    <a:pt x="37985" y="107950"/>
                  </a:lnTo>
                  <a:lnTo>
                    <a:pt x="39166" y="109220"/>
                  </a:lnTo>
                  <a:lnTo>
                    <a:pt x="39293" y="110490"/>
                  </a:lnTo>
                  <a:lnTo>
                    <a:pt x="38341" y="109232"/>
                  </a:lnTo>
                  <a:lnTo>
                    <a:pt x="39243" y="111760"/>
                  </a:lnTo>
                  <a:lnTo>
                    <a:pt x="38087" y="111760"/>
                  </a:lnTo>
                  <a:lnTo>
                    <a:pt x="38303" y="112928"/>
                  </a:lnTo>
                  <a:lnTo>
                    <a:pt x="38417" y="113118"/>
                  </a:lnTo>
                  <a:lnTo>
                    <a:pt x="39027" y="113030"/>
                  </a:lnTo>
                  <a:lnTo>
                    <a:pt x="39408" y="114300"/>
                  </a:lnTo>
                  <a:lnTo>
                    <a:pt x="38442" y="116840"/>
                  </a:lnTo>
                  <a:lnTo>
                    <a:pt x="37960" y="116840"/>
                  </a:lnTo>
                  <a:lnTo>
                    <a:pt x="38290" y="118110"/>
                  </a:lnTo>
                  <a:lnTo>
                    <a:pt x="39052" y="120650"/>
                  </a:lnTo>
                  <a:lnTo>
                    <a:pt x="38760" y="120650"/>
                  </a:lnTo>
                  <a:lnTo>
                    <a:pt x="39331" y="121920"/>
                  </a:lnTo>
                  <a:lnTo>
                    <a:pt x="37223" y="119380"/>
                  </a:lnTo>
                  <a:lnTo>
                    <a:pt x="38290" y="121920"/>
                  </a:lnTo>
                  <a:lnTo>
                    <a:pt x="39065" y="121920"/>
                  </a:lnTo>
                  <a:lnTo>
                    <a:pt x="38595" y="123190"/>
                  </a:lnTo>
                  <a:lnTo>
                    <a:pt x="38862" y="124460"/>
                  </a:lnTo>
                  <a:lnTo>
                    <a:pt x="39331" y="127000"/>
                  </a:lnTo>
                  <a:lnTo>
                    <a:pt x="38646" y="125730"/>
                  </a:lnTo>
                  <a:lnTo>
                    <a:pt x="38900" y="129540"/>
                  </a:lnTo>
                  <a:lnTo>
                    <a:pt x="39928" y="132080"/>
                  </a:lnTo>
                  <a:lnTo>
                    <a:pt x="40538" y="135890"/>
                  </a:lnTo>
                  <a:lnTo>
                    <a:pt x="40614" y="134620"/>
                  </a:lnTo>
                  <a:lnTo>
                    <a:pt x="41325" y="134620"/>
                  </a:lnTo>
                  <a:lnTo>
                    <a:pt x="42062" y="134620"/>
                  </a:lnTo>
                  <a:lnTo>
                    <a:pt x="41706" y="135115"/>
                  </a:lnTo>
                  <a:lnTo>
                    <a:pt x="42316" y="135890"/>
                  </a:lnTo>
                  <a:lnTo>
                    <a:pt x="48387" y="135890"/>
                  </a:lnTo>
                  <a:lnTo>
                    <a:pt x="48895" y="134620"/>
                  </a:lnTo>
                  <a:lnTo>
                    <a:pt x="47129" y="129832"/>
                  </a:lnTo>
                  <a:lnTo>
                    <a:pt x="47231" y="127000"/>
                  </a:lnTo>
                  <a:lnTo>
                    <a:pt x="47332" y="125730"/>
                  </a:lnTo>
                  <a:lnTo>
                    <a:pt x="47167" y="127000"/>
                  </a:lnTo>
                  <a:lnTo>
                    <a:pt x="46278" y="125730"/>
                  </a:lnTo>
                  <a:lnTo>
                    <a:pt x="46050" y="125730"/>
                  </a:lnTo>
                  <a:lnTo>
                    <a:pt x="46189" y="124460"/>
                  </a:lnTo>
                  <a:lnTo>
                    <a:pt x="46062" y="124460"/>
                  </a:lnTo>
                  <a:lnTo>
                    <a:pt x="44792" y="123190"/>
                  </a:lnTo>
                  <a:lnTo>
                    <a:pt x="46037" y="123190"/>
                  </a:lnTo>
                  <a:lnTo>
                    <a:pt x="46113" y="124396"/>
                  </a:lnTo>
                  <a:lnTo>
                    <a:pt x="47180" y="123190"/>
                  </a:lnTo>
                  <a:lnTo>
                    <a:pt x="46647" y="121920"/>
                  </a:lnTo>
                  <a:lnTo>
                    <a:pt x="46558" y="120650"/>
                  </a:lnTo>
                  <a:lnTo>
                    <a:pt x="44919" y="120650"/>
                  </a:lnTo>
                  <a:lnTo>
                    <a:pt x="46164" y="118198"/>
                  </a:lnTo>
                  <a:lnTo>
                    <a:pt x="46355" y="118503"/>
                  </a:lnTo>
                  <a:lnTo>
                    <a:pt x="46215" y="118097"/>
                  </a:lnTo>
                  <a:lnTo>
                    <a:pt x="46863" y="116840"/>
                  </a:lnTo>
                  <a:lnTo>
                    <a:pt x="43599" y="111760"/>
                  </a:lnTo>
                  <a:lnTo>
                    <a:pt x="44767" y="110490"/>
                  </a:lnTo>
                  <a:lnTo>
                    <a:pt x="45948" y="109220"/>
                  </a:lnTo>
                  <a:lnTo>
                    <a:pt x="45593" y="109220"/>
                  </a:lnTo>
                  <a:lnTo>
                    <a:pt x="45643" y="107950"/>
                  </a:lnTo>
                  <a:lnTo>
                    <a:pt x="45300" y="106680"/>
                  </a:lnTo>
                  <a:lnTo>
                    <a:pt x="46164" y="106680"/>
                  </a:lnTo>
                  <a:lnTo>
                    <a:pt x="46685" y="105410"/>
                  </a:lnTo>
                  <a:lnTo>
                    <a:pt x="47078" y="101600"/>
                  </a:lnTo>
                  <a:lnTo>
                    <a:pt x="47599" y="101600"/>
                  </a:lnTo>
                  <a:lnTo>
                    <a:pt x="47904" y="100330"/>
                  </a:lnTo>
                  <a:lnTo>
                    <a:pt x="45453" y="99060"/>
                  </a:lnTo>
                  <a:lnTo>
                    <a:pt x="45656" y="97790"/>
                  </a:lnTo>
                  <a:lnTo>
                    <a:pt x="47002" y="97790"/>
                  </a:lnTo>
                  <a:lnTo>
                    <a:pt x="47548" y="95250"/>
                  </a:lnTo>
                  <a:lnTo>
                    <a:pt x="49237" y="92710"/>
                  </a:lnTo>
                  <a:lnTo>
                    <a:pt x="48818" y="88900"/>
                  </a:lnTo>
                  <a:lnTo>
                    <a:pt x="49288" y="90081"/>
                  </a:lnTo>
                  <a:lnTo>
                    <a:pt x="49606" y="88900"/>
                  </a:lnTo>
                  <a:lnTo>
                    <a:pt x="50838" y="86360"/>
                  </a:lnTo>
                  <a:lnTo>
                    <a:pt x="51460" y="85090"/>
                  </a:lnTo>
                  <a:lnTo>
                    <a:pt x="50660" y="85090"/>
                  </a:lnTo>
                  <a:lnTo>
                    <a:pt x="50571" y="83566"/>
                  </a:lnTo>
                  <a:lnTo>
                    <a:pt x="50507" y="81280"/>
                  </a:lnTo>
                  <a:lnTo>
                    <a:pt x="51244" y="81280"/>
                  </a:lnTo>
                  <a:lnTo>
                    <a:pt x="50596" y="80010"/>
                  </a:lnTo>
                  <a:lnTo>
                    <a:pt x="50317" y="80010"/>
                  </a:lnTo>
                  <a:lnTo>
                    <a:pt x="50812" y="77470"/>
                  </a:lnTo>
                  <a:lnTo>
                    <a:pt x="50533" y="77470"/>
                  </a:lnTo>
                  <a:lnTo>
                    <a:pt x="51511" y="76200"/>
                  </a:lnTo>
                  <a:lnTo>
                    <a:pt x="51816" y="76200"/>
                  </a:lnTo>
                  <a:lnTo>
                    <a:pt x="52349" y="74930"/>
                  </a:lnTo>
                  <a:lnTo>
                    <a:pt x="52031" y="74930"/>
                  </a:lnTo>
                  <a:lnTo>
                    <a:pt x="51676" y="73660"/>
                  </a:lnTo>
                  <a:lnTo>
                    <a:pt x="52781" y="71120"/>
                  </a:lnTo>
                  <a:lnTo>
                    <a:pt x="53200" y="71120"/>
                  </a:lnTo>
                  <a:lnTo>
                    <a:pt x="52857" y="69850"/>
                  </a:lnTo>
                  <a:lnTo>
                    <a:pt x="53771" y="69850"/>
                  </a:lnTo>
                  <a:lnTo>
                    <a:pt x="55118" y="68580"/>
                  </a:lnTo>
                  <a:lnTo>
                    <a:pt x="55460" y="68580"/>
                  </a:lnTo>
                  <a:lnTo>
                    <a:pt x="56108" y="67310"/>
                  </a:lnTo>
                  <a:lnTo>
                    <a:pt x="56730" y="68580"/>
                  </a:lnTo>
                  <a:lnTo>
                    <a:pt x="56578" y="67310"/>
                  </a:lnTo>
                  <a:lnTo>
                    <a:pt x="56070" y="64770"/>
                  </a:lnTo>
                  <a:lnTo>
                    <a:pt x="56921" y="63500"/>
                  </a:lnTo>
                  <a:lnTo>
                    <a:pt x="57467" y="63500"/>
                  </a:lnTo>
                  <a:lnTo>
                    <a:pt x="57505" y="62230"/>
                  </a:lnTo>
                  <a:lnTo>
                    <a:pt x="57950" y="62230"/>
                  </a:lnTo>
                  <a:lnTo>
                    <a:pt x="58115" y="60960"/>
                  </a:lnTo>
                  <a:lnTo>
                    <a:pt x="58305" y="60960"/>
                  </a:lnTo>
                  <a:lnTo>
                    <a:pt x="58369" y="59690"/>
                  </a:lnTo>
                  <a:lnTo>
                    <a:pt x="58559" y="59690"/>
                  </a:lnTo>
                  <a:lnTo>
                    <a:pt x="58635" y="60960"/>
                  </a:lnTo>
                  <a:lnTo>
                    <a:pt x="58788" y="60960"/>
                  </a:lnTo>
                  <a:lnTo>
                    <a:pt x="59309" y="58420"/>
                  </a:lnTo>
                  <a:lnTo>
                    <a:pt x="58470" y="58420"/>
                  </a:lnTo>
                  <a:lnTo>
                    <a:pt x="58928" y="57150"/>
                  </a:lnTo>
                  <a:lnTo>
                    <a:pt x="57950" y="58420"/>
                  </a:lnTo>
                  <a:lnTo>
                    <a:pt x="57823" y="59690"/>
                  </a:lnTo>
                  <a:lnTo>
                    <a:pt x="57213" y="60960"/>
                  </a:lnTo>
                  <a:lnTo>
                    <a:pt x="56997" y="60960"/>
                  </a:lnTo>
                  <a:lnTo>
                    <a:pt x="56857" y="59690"/>
                  </a:lnTo>
                  <a:lnTo>
                    <a:pt x="57594" y="59690"/>
                  </a:lnTo>
                  <a:lnTo>
                    <a:pt x="56616" y="57150"/>
                  </a:lnTo>
                  <a:lnTo>
                    <a:pt x="58102" y="57150"/>
                  </a:lnTo>
                  <a:lnTo>
                    <a:pt x="59372" y="54610"/>
                  </a:lnTo>
                  <a:lnTo>
                    <a:pt x="60172" y="54610"/>
                  </a:lnTo>
                  <a:lnTo>
                    <a:pt x="60413" y="52247"/>
                  </a:lnTo>
                  <a:lnTo>
                    <a:pt x="60528" y="51866"/>
                  </a:lnTo>
                  <a:lnTo>
                    <a:pt x="61595" y="49530"/>
                  </a:lnTo>
                  <a:lnTo>
                    <a:pt x="60426" y="46990"/>
                  </a:lnTo>
                  <a:lnTo>
                    <a:pt x="61429" y="46990"/>
                  </a:lnTo>
                  <a:lnTo>
                    <a:pt x="61925" y="45720"/>
                  </a:lnTo>
                  <a:close/>
                </a:path>
                <a:path w="64770" h="196850">
                  <a:moveTo>
                    <a:pt x="62433" y="44450"/>
                  </a:moveTo>
                  <a:lnTo>
                    <a:pt x="62191" y="44170"/>
                  </a:lnTo>
                  <a:lnTo>
                    <a:pt x="62153" y="44450"/>
                  </a:lnTo>
                  <a:lnTo>
                    <a:pt x="62433" y="44450"/>
                  </a:lnTo>
                  <a:close/>
                </a:path>
                <a:path w="64770" h="196850">
                  <a:moveTo>
                    <a:pt x="64490" y="29210"/>
                  </a:moveTo>
                  <a:lnTo>
                    <a:pt x="64160" y="29908"/>
                  </a:lnTo>
                  <a:lnTo>
                    <a:pt x="64058" y="30480"/>
                  </a:lnTo>
                  <a:lnTo>
                    <a:pt x="64262" y="30480"/>
                  </a:lnTo>
                  <a:lnTo>
                    <a:pt x="64490" y="29210"/>
                  </a:lnTo>
                  <a:close/>
                </a:path>
                <a:path w="64770" h="196850">
                  <a:moveTo>
                    <a:pt x="64541" y="27762"/>
                  </a:moveTo>
                  <a:lnTo>
                    <a:pt x="64427" y="25146"/>
                  </a:lnTo>
                  <a:lnTo>
                    <a:pt x="64236" y="24130"/>
                  </a:lnTo>
                  <a:lnTo>
                    <a:pt x="62547" y="17780"/>
                  </a:lnTo>
                  <a:lnTo>
                    <a:pt x="61468" y="15240"/>
                  </a:lnTo>
                  <a:lnTo>
                    <a:pt x="60617" y="11430"/>
                  </a:lnTo>
                  <a:lnTo>
                    <a:pt x="60413" y="10947"/>
                  </a:lnTo>
                  <a:lnTo>
                    <a:pt x="60413" y="35560"/>
                  </a:lnTo>
                  <a:lnTo>
                    <a:pt x="60286" y="36830"/>
                  </a:lnTo>
                  <a:lnTo>
                    <a:pt x="59867" y="36830"/>
                  </a:lnTo>
                  <a:lnTo>
                    <a:pt x="58978" y="37769"/>
                  </a:lnTo>
                  <a:lnTo>
                    <a:pt x="59042" y="38252"/>
                  </a:lnTo>
                  <a:lnTo>
                    <a:pt x="59194" y="38100"/>
                  </a:lnTo>
                  <a:lnTo>
                    <a:pt x="59067" y="38328"/>
                  </a:lnTo>
                  <a:lnTo>
                    <a:pt x="59474" y="39370"/>
                  </a:lnTo>
                  <a:lnTo>
                    <a:pt x="58889" y="40640"/>
                  </a:lnTo>
                  <a:lnTo>
                    <a:pt x="57810" y="40640"/>
                  </a:lnTo>
                  <a:lnTo>
                    <a:pt x="59067" y="38328"/>
                  </a:lnTo>
                  <a:lnTo>
                    <a:pt x="57912" y="39370"/>
                  </a:lnTo>
                  <a:lnTo>
                    <a:pt x="58204" y="38100"/>
                  </a:lnTo>
                  <a:lnTo>
                    <a:pt x="58597" y="37071"/>
                  </a:lnTo>
                  <a:lnTo>
                    <a:pt x="58966" y="36868"/>
                  </a:lnTo>
                  <a:lnTo>
                    <a:pt x="58966" y="37363"/>
                  </a:lnTo>
                  <a:lnTo>
                    <a:pt x="59194" y="36830"/>
                  </a:lnTo>
                  <a:lnTo>
                    <a:pt x="59715" y="35560"/>
                  </a:lnTo>
                  <a:lnTo>
                    <a:pt x="60413" y="35560"/>
                  </a:lnTo>
                  <a:lnTo>
                    <a:pt x="60413" y="10947"/>
                  </a:lnTo>
                  <a:lnTo>
                    <a:pt x="60083" y="10160"/>
                  </a:lnTo>
                  <a:lnTo>
                    <a:pt x="58204" y="10160"/>
                  </a:lnTo>
                  <a:lnTo>
                    <a:pt x="58724" y="8890"/>
                  </a:lnTo>
                  <a:lnTo>
                    <a:pt x="58102" y="8890"/>
                  </a:lnTo>
                  <a:lnTo>
                    <a:pt x="57416" y="7620"/>
                  </a:lnTo>
                  <a:lnTo>
                    <a:pt x="55613" y="7620"/>
                  </a:lnTo>
                  <a:lnTo>
                    <a:pt x="55245" y="6350"/>
                  </a:lnTo>
                  <a:lnTo>
                    <a:pt x="54533" y="5080"/>
                  </a:lnTo>
                  <a:lnTo>
                    <a:pt x="53949" y="3810"/>
                  </a:lnTo>
                  <a:lnTo>
                    <a:pt x="52806" y="2540"/>
                  </a:lnTo>
                  <a:lnTo>
                    <a:pt x="50977" y="2540"/>
                  </a:lnTo>
                  <a:lnTo>
                    <a:pt x="51079" y="3810"/>
                  </a:lnTo>
                  <a:lnTo>
                    <a:pt x="50038" y="2540"/>
                  </a:lnTo>
                  <a:lnTo>
                    <a:pt x="47447" y="2540"/>
                  </a:lnTo>
                  <a:lnTo>
                    <a:pt x="47828" y="1270"/>
                  </a:lnTo>
                  <a:lnTo>
                    <a:pt x="47663" y="1270"/>
                  </a:lnTo>
                  <a:lnTo>
                    <a:pt x="47269" y="2540"/>
                  </a:lnTo>
                  <a:lnTo>
                    <a:pt x="46888" y="1270"/>
                  </a:lnTo>
                  <a:lnTo>
                    <a:pt x="41681" y="1270"/>
                  </a:lnTo>
                  <a:lnTo>
                    <a:pt x="44411" y="0"/>
                  </a:lnTo>
                  <a:lnTo>
                    <a:pt x="39560" y="0"/>
                  </a:lnTo>
                  <a:lnTo>
                    <a:pt x="37477" y="1270"/>
                  </a:lnTo>
                  <a:lnTo>
                    <a:pt x="39319" y="1270"/>
                  </a:lnTo>
                  <a:lnTo>
                    <a:pt x="39433" y="2540"/>
                  </a:lnTo>
                  <a:lnTo>
                    <a:pt x="38404" y="2540"/>
                  </a:lnTo>
                  <a:lnTo>
                    <a:pt x="38417" y="3492"/>
                  </a:lnTo>
                  <a:lnTo>
                    <a:pt x="37871" y="3771"/>
                  </a:lnTo>
                  <a:lnTo>
                    <a:pt x="37706" y="4876"/>
                  </a:lnTo>
                  <a:lnTo>
                    <a:pt x="38277" y="4508"/>
                  </a:lnTo>
                  <a:lnTo>
                    <a:pt x="38163" y="5080"/>
                  </a:lnTo>
                  <a:lnTo>
                    <a:pt x="40449" y="6350"/>
                  </a:lnTo>
                  <a:lnTo>
                    <a:pt x="40919" y="6350"/>
                  </a:lnTo>
                  <a:lnTo>
                    <a:pt x="41414" y="5080"/>
                  </a:lnTo>
                  <a:lnTo>
                    <a:pt x="41910" y="5080"/>
                  </a:lnTo>
                  <a:lnTo>
                    <a:pt x="42418" y="6350"/>
                  </a:lnTo>
                  <a:lnTo>
                    <a:pt x="43903" y="6350"/>
                  </a:lnTo>
                  <a:lnTo>
                    <a:pt x="44450" y="5080"/>
                  </a:lnTo>
                  <a:lnTo>
                    <a:pt x="44627" y="5080"/>
                  </a:lnTo>
                  <a:lnTo>
                    <a:pt x="45008" y="5486"/>
                  </a:lnTo>
                  <a:lnTo>
                    <a:pt x="44996" y="5080"/>
                  </a:lnTo>
                  <a:lnTo>
                    <a:pt x="45847" y="5080"/>
                  </a:lnTo>
                  <a:lnTo>
                    <a:pt x="46431" y="6350"/>
                  </a:lnTo>
                  <a:lnTo>
                    <a:pt x="47231" y="6350"/>
                  </a:lnTo>
                  <a:lnTo>
                    <a:pt x="48221" y="7620"/>
                  </a:lnTo>
                  <a:lnTo>
                    <a:pt x="48920" y="6350"/>
                  </a:lnTo>
                  <a:lnTo>
                    <a:pt x="49161" y="7620"/>
                  </a:lnTo>
                  <a:lnTo>
                    <a:pt x="51206" y="7620"/>
                  </a:lnTo>
                  <a:lnTo>
                    <a:pt x="50355" y="8890"/>
                  </a:lnTo>
                  <a:lnTo>
                    <a:pt x="52578" y="8890"/>
                  </a:lnTo>
                  <a:lnTo>
                    <a:pt x="50584" y="10160"/>
                  </a:lnTo>
                  <a:lnTo>
                    <a:pt x="54305" y="11430"/>
                  </a:lnTo>
                  <a:lnTo>
                    <a:pt x="52730" y="12700"/>
                  </a:lnTo>
                  <a:lnTo>
                    <a:pt x="54470" y="11430"/>
                  </a:lnTo>
                  <a:lnTo>
                    <a:pt x="55156" y="13970"/>
                  </a:lnTo>
                  <a:lnTo>
                    <a:pt x="56616" y="15240"/>
                  </a:lnTo>
                  <a:lnTo>
                    <a:pt x="56159" y="15240"/>
                  </a:lnTo>
                  <a:lnTo>
                    <a:pt x="56502" y="16510"/>
                  </a:lnTo>
                  <a:lnTo>
                    <a:pt x="56146" y="16510"/>
                  </a:lnTo>
                  <a:lnTo>
                    <a:pt x="56146" y="17780"/>
                  </a:lnTo>
                  <a:lnTo>
                    <a:pt x="57327" y="16510"/>
                  </a:lnTo>
                  <a:lnTo>
                    <a:pt x="58153" y="17780"/>
                  </a:lnTo>
                  <a:lnTo>
                    <a:pt x="59067" y="19050"/>
                  </a:lnTo>
                  <a:lnTo>
                    <a:pt x="58318" y="20320"/>
                  </a:lnTo>
                  <a:lnTo>
                    <a:pt x="57492" y="19050"/>
                  </a:lnTo>
                  <a:lnTo>
                    <a:pt x="58102" y="21590"/>
                  </a:lnTo>
                  <a:lnTo>
                    <a:pt x="58750" y="20320"/>
                  </a:lnTo>
                  <a:lnTo>
                    <a:pt x="58242" y="21590"/>
                  </a:lnTo>
                  <a:lnTo>
                    <a:pt x="59194" y="21590"/>
                  </a:lnTo>
                  <a:lnTo>
                    <a:pt x="58178" y="22860"/>
                  </a:lnTo>
                  <a:lnTo>
                    <a:pt x="59169" y="24130"/>
                  </a:lnTo>
                  <a:lnTo>
                    <a:pt x="58610" y="25400"/>
                  </a:lnTo>
                  <a:lnTo>
                    <a:pt x="59270" y="25400"/>
                  </a:lnTo>
                  <a:lnTo>
                    <a:pt x="59664" y="27940"/>
                  </a:lnTo>
                  <a:lnTo>
                    <a:pt x="58470" y="26670"/>
                  </a:lnTo>
                  <a:lnTo>
                    <a:pt x="57912" y="27940"/>
                  </a:lnTo>
                  <a:lnTo>
                    <a:pt x="58305" y="27940"/>
                  </a:lnTo>
                  <a:lnTo>
                    <a:pt x="59270" y="29210"/>
                  </a:lnTo>
                  <a:lnTo>
                    <a:pt x="59182" y="30480"/>
                  </a:lnTo>
                  <a:lnTo>
                    <a:pt x="58699" y="30480"/>
                  </a:lnTo>
                  <a:lnTo>
                    <a:pt x="59575" y="31750"/>
                  </a:lnTo>
                  <a:lnTo>
                    <a:pt x="58394" y="33020"/>
                  </a:lnTo>
                  <a:lnTo>
                    <a:pt x="59156" y="35560"/>
                  </a:lnTo>
                  <a:lnTo>
                    <a:pt x="58940" y="35560"/>
                  </a:lnTo>
                  <a:lnTo>
                    <a:pt x="58953" y="36830"/>
                  </a:lnTo>
                  <a:lnTo>
                    <a:pt x="58699" y="36830"/>
                  </a:lnTo>
                  <a:lnTo>
                    <a:pt x="57048" y="36830"/>
                  </a:lnTo>
                  <a:lnTo>
                    <a:pt x="56273" y="39370"/>
                  </a:lnTo>
                  <a:lnTo>
                    <a:pt x="56959" y="39370"/>
                  </a:lnTo>
                  <a:lnTo>
                    <a:pt x="56121" y="41910"/>
                  </a:lnTo>
                  <a:lnTo>
                    <a:pt x="56553" y="43180"/>
                  </a:lnTo>
                  <a:lnTo>
                    <a:pt x="56997" y="41910"/>
                  </a:lnTo>
                  <a:lnTo>
                    <a:pt x="57429" y="43180"/>
                  </a:lnTo>
                  <a:lnTo>
                    <a:pt x="57492" y="44450"/>
                  </a:lnTo>
                  <a:lnTo>
                    <a:pt x="62153" y="44450"/>
                  </a:lnTo>
                  <a:lnTo>
                    <a:pt x="62166" y="44145"/>
                  </a:lnTo>
                  <a:lnTo>
                    <a:pt x="61379" y="43180"/>
                  </a:lnTo>
                  <a:lnTo>
                    <a:pt x="62293" y="41910"/>
                  </a:lnTo>
                  <a:lnTo>
                    <a:pt x="62191" y="44170"/>
                  </a:lnTo>
                  <a:lnTo>
                    <a:pt x="62560" y="41910"/>
                  </a:lnTo>
                  <a:lnTo>
                    <a:pt x="62814" y="43180"/>
                  </a:lnTo>
                  <a:lnTo>
                    <a:pt x="63550" y="41910"/>
                  </a:lnTo>
                  <a:lnTo>
                    <a:pt x="64287" y="40640"/>
                  </a:lnTo>
                  <a:lnTo>
                    <a:pt x="63906" y="38100"/>
                  </a:lnTo>
                  <a:lnTo>
                    <a:pt x="63728" y="36830"/>
                  </a:lnTo>
                  <a:lnTo>
                    <a:pt x="63385" y="33020"/>
                  </a:lnTo>
                  <a:lnTo>
                    <a:pt x="63334" y="31635"/>
                  </a:lnTo>
                  <a:lnTo>
                    <a:pt x="64160" y="29908"/>
                  </a:lnTo>
                  <a:lnTo>
                    <a:pt x="64541" y="27762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3980403" y="325697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12409" y="0"/>
                  </a:moveTo>
                  <a:lnTo>
                    <a:pt x="5321" y="2124"/>
                  </a:lnTo>
                  <a:lnTo>
                    <a:pt x="3759" y="2860"/>
                  </a:lnTo>
                  <a:lnTo>
                    <a:pt x="2209" y="3064"/>
                  </a:lnTo>
                  <a:lnTo>
                    <a:pt x="533" y="2797"/>
                  </a:lnTo>
                  <a:lnTo>
                    <a:pt x="0" y="4626"/>
                  </a:lnTo>
                  <a:lnTo>
                    <a:pt x="469" y="9248"/>
                  </a:lnTo>
                  <a:lnTo>
                    <a:pt x="1714" y="14798"/>
                  </a:lnTo>
                  <a:lnTo>
                    <a:pt x="3657" y="18100"/>
                  </a:lnTo>
                  <a:lnTo>
                    <a:pt x="6032" y="23917"/>
                  </a:lnTo>
                  <a:lnTo>
                    <a:pt x="7264" y="27079"/>
                  </a:lnTo>
                  <a:lnTo>
                    <a:pt x="10312" y="31169"/>
                  </a:lnTo>
                  <a:lnTo>
                    <a:pt x="11455" y="31715"/>
                  </a:lnTo>
                  <a:lnTo>
                    <a:pt x="16979" y="32566"/>
                  </a:lnTo>
                  <a:lnTo>
                    <a:pt x="19964" y="32566"/>
                  </a:lnTo>
                  <a:lnTo>
                    <a:pt x="25082" y="31270"/>
                  </a:lnTo>
                  <a:lnTo>
                    <a:pt x="26733" y="29619"/>
                  </a:lnTo>
                  <a:lnTo>
                    <a:pt x="29006" y="29162"/>
                  </a:lnTo>
                  <a:lnTo>
                    <a:pt x="28676" y="25885"/>
                  </a:lnTo>
                  <a:lnTo>
                    <a:pt x="28194" y="22431"/>
                  </a:lnTo>
                  <a:lnTo>
                    <a:pt x="26123" y="15878"/>
                  </a:lnTo>
                  <a:lnTo>
                    <a:pt x="23914" y="12131"/>
                  </a:lnTo>
                  <a:lnTo>
                    <a:pt x="23533" y="8499"/>
                  </a:lnTo>
                  <a:lnTo>
                    <a:pt x="25031" y="11712"/>
                  </a:lnTo>
                  <a:lnTo>
                    <a:pt x="29451" y="17046"/>
                  </a:lnTo>
                  <a:lnTo>
                    <a:pt x="32854" y="18519"/>
                  </a:lnTo>
                  <a:lnTo>
                    <a:pt x="34912" y="17389"/>
                  </a:lnTo>
                  <a:lnTo>
                    <a:pt x="34810" y="15687"/>
                  </a:lnTo>
                  <a:lnTo>
                    <a:pt x="33972" y="13871"/>
                  </a:lnTo>
                  <a:lnTo>
                    <a:pt x="33070" y="11941"/>
                  </a:lnTo>
                  <a:lnTo>
                    <a:pt x="31305" y="9896"/>
                  </a:lnTo>
                  <a:lnTo>
                    <a:pt x="30365" y="8359"/>
                  </a:lnTo>
                  <a:lnTo>
                    <a:pt x="25448" y="3004"/>
                  </a:lnTo>
                  <a:lnTo>
                    <a:pt x="19291" y="255"/>
                  </a:lnTo>
                  <a:lnTo>
                    <a:pt x="12409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 descr=""/>
            <p:cNvSpPr/>
            <p:nvPr/>
          </p:nvSpPr>
          <p:spPr>
            <a:xfrm>
              <a:off x="3979799" y="3255962"/>
              <a:ext cx="36195" cy="34925"/>
            </a:xfrm>
            <a:custGeom>
              <a:avLst/>
              <a:gdLst/>
              <a:ahLst/>
              <a:cxnLst/>
              <a:rect l="l" t="t" r="r" b="b"/>
              <a:pathLst>
                <a:path w="36195" h="34925">
                  <a:moveTo>
                    <a:pt x="431" y="9017"/>
                  </a:moveTo>
                  <a:lnTo>
                    <a:pt x="393" y="8826"/>
                  </a:lnTo>
                  <a:lnTo>
                    <a:pt x="431" y="9017"/>
                  </a:lnTo>
                  <a:close/>
                </a:path>
                <a:path w="36195" h="34925">
                  <a:moveTo>
                    <a:pt x="431" y="3302"/>
                  </a:moveTo>
                  <a:lnTo>
                    <a:pt x="368" y="3937"/>
                  </a:lnTo>
                  <a:lnTo>
                    <a:pt x="431" y="3302"/>
                  </a:lnTo>
                  <a:close/>
                </a:path>
                <a:path w="36195" h="34925">
                  <a:moveTo>
                    <a:pt x="1765" y="6350"/>
                  </a:moveTo>
                  <a:lnTo>
                    <a:pt x="1714" y="6477"/>
                  </a:lnTo>
                  <a:lnTo>
                    <a:pt x="1765" y="6350"/>
                  </a:lnTo>
                  <a:close/>
                </a:path>
                <a:path w="36195" h="34925">
                  <a:moveTo>
                    <a:pt x="1955" y="15875"/>
                  </a:moveTo>
                  <a:lnTo>
                    <a:pt x="1714" y="15621"/>
                  </a:lnTo>
                  <a:lnTo>
                    <a:pt x="1841" y="15875"/>
                  </a:lnTo>
                  <a:close/>
                </a:path>
                <a:path w="36195" h="34925">
                  <a:moveTo>
                    <a:pt x="2679" y="3175"/>
                  </a:moveTo>
                  <a:close/>
                </a:path>
                <a:path w="36195" h="34925">
                  <a:moveTo>
                    <a:pt x="3632" y="3035"/>
                  </a:moveTo>
                  <a:close/>
                </a:path>
                <a:path w="36195" h="34925">
                  <a:moveTo>
                    <a:pt x="4762" y="22098"/>
                  </a:moveTo>
                  <a:lnTo>
                    <a:pt x="4406" y="21463"/>
                  </a:lnTo>
                  <a:lnTo>
                    <a:pt x="4419" y="21590"/>
                  </a:lnTo>
                  <a:lnTo>
                    <a:pt x="4546" y="21971"/>
                  </a:lnTo>
                  <a:lnTo>
                    <a:pt x="4660" y="22098"/>
                  </a:lnTo>
                  <a:close/>
                </a:path>
                <a:path w="36195" h="34925">
                  <a:moveTo>
                    <a:pt x="6794" y="27432"/>
                  </a:moveTo>
                  <a:lnTo>
                    <a:pt x="6743" y="27254"/>
                  </a:lnTo>
                  <a:lnTo>
                    <a:pt x="6731" y="27432"/>
                  </a:lnTo>
                  <a:close/>
                </a:path>
                <a:path w="36195" h="34925">
                  <a:moveTo>
                    <a:pt x="9474" y="29654"/>
                  </a:moveTo>
                  <a:lnTo>
                    <a:pt x="9144" y="29476"/>
                  </a:lnTo>
                  <a:lnTo>
                    <a:pt x="9296" y="29591"/>
                  </a:lnTo>
                  <a:lnTo>
                    <a:pt x="9474" y="29654"/>
                  </a:lnTo>
                  <a:close/>
                </a:path>
                <a:path w="36195" h="34925">
                  <a:moveTo>
                    <a:pt x="9588" y="29591"/>
                  </a:moveTo>
                  <a:lnTo>
                    <a:pt x="9410" y="29464"/>
                  </a:lnTo>
                  <a:lnTo>
                    <a:pt x="9486" y="29591"/>
                  </a:lnTo>
                  <a:close/>
                </a:path>
                <a:path w="36195" h="34925">
                  <a:moveTo>
                    <a:pt x="9639" y="29641"/>
                  </a:moveTo>
                  <a:close/>
                </a:path>
                <a:path w="36195" h="34925">
                  <a:moveTo>
                    <a:pt x="10147" y="30226"/>
                  </a:moveTo>
                  <a:lnTo>
                    <a:pt x="9702" y="29718"/>
                  </a:lnTo>
                  <a:lnTo>
                    <a:pt x="9474" y="29654"/>
                  </a:lnTo>
                  <a:lnTo>
                    <a:pt x="9842" y="30099"/>
                  </a:lnTo>
                  <a:lnTo>
                    <a:pt x="10147" y="30226"/>
                  </a:lnTo>
                  <a:close/>
                </a:path>
                <a:path w="36195" h="34925">
                  <a:moveTo>
                    <a:pt x="10807" y="30924"/>
                  </a:moveTo>
                  <a:lnTo>
                    <a:pt x="10668" y="30708"/>
                  </a:lnTo>
                  <a:lnTo>
                    <a:pt x="10490" y="30657"/>
                  </a:lnTo>
                  <a:lnTo>
                    <a:pt x="10617" y="30822"/>
                  </a:lnTo>
                  <a:lnTo>
                    <a:pt x="10718" y="31013"/>
                  </a:lnTo>
                  <a:close/>
                </a:path>
                <a:path w="36195" h="34925">
                  <a:moveTo>
                    <a:pt x="12560" y="32258"/>
                  </a:moveTo>
                  <a:lnTo>
                    <a:pt x="12433" y="31877"/>
                  </a:lnTo>
                  <a:lnTo>
                    <a:pt x="12052" y="32004"/>
                  </a:lnTo>
                  <a:lnTo>
                    <a:pt x="12560" y="32258"/>
                  </a:lnTo>
                  <a:close/>
                </a:path>
                <a:path w="36195" h="34925">
                  <a:moveTo>
                    <a:pt x="13017" y="32639"/>
                  </a:moveTo>
                  <a:lnTo>
                    <a:pt x="12814" y="32639"/>
                  </a:lnTo>
                  <a:lnTo>
                    <a:pt x="13017" y="32639"/>
                  </a:lnTo>
                  <a:close/>
                </a:path>
                <a:path w="36195" h="34925">
                  <a:moveTo>
                    <a:pt x="13068" y="32639"/>
                  </a:moveTo>
                  <a:lnTo>
                    <a:pt x="13055" y="32512"/>
                  </a:lnTo>
                  <a:lnTo>
                    <a:pt x="13030" y="32385"/>
                  </a:lnTo>
                  <a:lnTo>
                    <a:pt x="12788" y="32385"/>
                  </a:lnTo>
                  <a:lnTo>
                    <a:pt x="12954" y="32562"/>
                  </a:lnTo>
                  <a:close/>
                </a:path>
                <a:path w="36195" h="34925">
                  <a:moveTo>
                    <a:pt x="13754" y="254"/>
                  </a:moveTo>
                  <a:lnTo>
                    <a:pt x="13614" y="254"/>
                  </a:lnTo>
                  <a:lnTo>
                    <a:pt x="13754" y="254"/>
                  </a:lnTo>
                  <a:close/>
                </a:path>
                <a:path w="36195" h="34925">
                  <a:moveTo>
                    <a:pt x="14109" y="254"/>
                  </a:moveTo>
                  <a:close/>
                </a:path>
                <a:path w="36195" h="34925">
                  <a:moveTo>
                    <a:pt x="14122" y="127"/>
                  </a:moveTo>
                  <a:lnTo>
                    <a:pt x="13716" y="127"/>
                  </a:lnTo>
                  <a:lnTo>
                    <a:pt x="14046" y="228"/>
                  </a:lnTo>
                  <a:close/>
                </a:path>
                <a:path w="36195" h="34925">
                  <a:moveTo>
                    <a:pt x="17297" y="33147"/>
                  </a:moveTo>
                  <a:lnTo>
                    <a:pt x="17081" y="33108"/>
                  </a:lnTo>
                  <a:lnTo>
                    <a:pt x="17297" y="33147"/>
                  </a:lnTo>
                  <a:close/>
                </a:path>
                <a:path w="36195" h="34925">
                  <a:moveTo>
                    <a:pt x="19507" y="32943"/>
                  </a:moveTo>
                  <a:lnTo>
                    <a:pt x="19342" y="32931"/>
                  </a:lnTo>
                  <a:lnTo>
                    <a:pt x="19507" y="32943"/>
                  </a:lnTo>
                  <a:close/>
                </a:path>
                <a:path w="36195" h="34925">
                  <a:moveTo>
                    <a:pt x="20180" y="32664"/>
                  </a:moveTo>
                  <a:lnTo>
                    <a:pt x="19913" y="32740"/>
                  </a:lnTo>
                  <a:lnTo>
                    <a:pt x="20002" y="32931"/>
                  </a:lnTo>
                  <a:lnTo>
                    <a:pt x="20167" y="32893"/>
                  </a:lnTo>
                  <a:lnTo>
                    <a:pt x="20180" y="32664"/>
                  </a:lnTo>
                  <a:close/>
                </a:path>
                <a:path w="36195" h="34925">
                  <a:moveTo>
                    <a:pt x="21069" y="965"/>
                  </a:moveTo>
                  <a:lnTo>
                    <a:pt x="20701" y="635"/>
                  </a:lnTo>
                  <a:lnTo>
                    <a:pt x="20751" y="952"/>
                  </a:lnTo>
                  <a:lnTo>
                    <a:pt x="21069" y="965"/>
                  </a:lnTo>
                  <a:close/>
                </a:path>
                <a:path w="36195" h="34925">
                  <a:moveTo>
                    <a:pt x="21209" y="1016"/>
                  </a:moveTo>
                  <a:lnTo>
                    <a:pt x="21069" y="965"/>
                  </a:lnTo>
                  <a:lnTo>
                    <a:pt x="21209" y="1016"/>
                  </a:lnTo>
                  <a:close/>
                </a:path>
                <a:path w="36195" h="34925">
                  <a:moveTo>
                    <a:pt x="22440" y="2692"/>
                  </a:moveTo>
                  <a:close/>
                </a:path>
                <a:path w="36195" h="34925">
                  <a:moveTo>
                    <a:pt x="22644" y="2794"/>
                  </a:moveTo>
                  <a:lnTo>
                    <a:pt x="22440" y="2692"/>
                  </a:lnTo>
                  <a:lnTo>
                    <a:pt x="22644" y="2794"/>
                  </a:lnTo>
                  <a:close/>
                </a:path>
                <a:path w="36195" h="34925">
                  <a:moveTo>
                    <a:pt x="23964" y="10426"/>
                  </a:moveTo>
                  <a:lnTo>
                    <a:pt x="23914" y="10248"/>
                  </a:lnTo>
                  <a:lnTo>
                    <a:pt x="23914" y="10096"/>
                  </a:lnTo>
                  <a:lnTo>
                    <a:pt x="23901" y="10414"/>
                  </a:lnTo>
                  <a:close/>
                </a:path>
                <a:path w="36195" h="34925">
                  <a:moveTo>
                    <a:pt x="24003" y="3302"/>
                  </a:moveTo>
                  <a:lnTo>
                    <a:pt x="23456" y="3111"/>
                  </a:lnTo>
                  <a:lnTo>
                    <a:pt x="23876" y="3302"/>
                  </a:lnTo>
                  <a:lnTo>
                    <a:pt x="24003" y="3302"/>
                  </a:lnTo>
                  <a:close/>
                </a:path>
                <a:path w="36195" h="34925">
                  <a:moveTo>
                    <a:pt x="24892" y="14427"/>
                  </a:moveTo>
                  <a:lnTo>
                    <a:pt x="24841" y="14185"/>
                  </a:lnTo>
                  <a:lnTo>
                    <a:pt x="24892" y="14427"/>
                  </a:lnTo>
                  <a:close/>
                </a:path>
                <a:path w="36195" h="34925">
                  <a:moveTo>
                    <a:pt x="25260" y="15113"/>
                  </a:moveTo>
                  <a:lnTo>
                    <a:pt x="25133" y="14770"/>
                  </a:lnTo>
                  <a:lnTo>
                    <a:pt x="25209" y="15113"/>
                  </a:lnTo>
                  <a:close/>
                </a:path>
                <a:path w="36195" h="34925">
                  <a:moveTo>
                    <a:pt x="25298" y="14986"/>
                  </a:moveTo>
                  <a:lnTo>
                    <a:pt x="25120" y="14693"/>
                  </a:lnTo>
                  <a:lnTo>
                    <a:pt x="25222" y="14986"/>
                  </a:lnTo>
                  <a:close/>
                </a:path>
                <a:path w="36195" h="34925">
                  <a:moveTo>
                    <a:pt x="25298" y="3048"/>
                  </a:moveTo>
                  <a:close/>
                </a:path>
                <a:path w="36195" h="34925">
                  <a:moveTo>
                    <a:pt x="25412" y="31292"/>
                  </a:moveTo>
                  <a:close/>
                </a:path>
                <a:path w="36195" h="34925">
                  <a:moveTo>
                    <a:pt x="25425" y="3111"/>
                  </a:moveTo>
                  <a:lnTo>
                    <a:pt x="25285" y="2984"/>
                  </a:lnTo>
                  <a:lnTo>
                    <a:pt x="25425" y="3111"/>
                  </a:lnTo>
                  <a:close/>
                </a:path>
                <a:path w="36195" h="34925">
                  <a:moveTo>
                    <a:pt x="25514" y="3302"/>
                  </a:moveTo>
                  <a:lnTo>
                    <a:pt x="25349" y="3302"/>
                  </a:lnTo>
                  <a:lnTo>
                    <a:pt x="25463" y="3429"/>
                  </a:lnTo>
                  <a:lnTo>
                    <a:pt x="25514" y="3302"/>
                  </a:lnTo>
                  <a:close/>
                </a:path>
                <a:path w="36195" h="34925">
                  <a:moveTo>
                    <a:pt x="25565" y="11811"/>
                  </a:moveTo>
                  <a:lnTo>
                    <a:pt x="25438" y="11684"/>
                  </a:lnTo>
                  <a:lnTo>
                    <a:pt x="25565" y="11811"/>
                  </a:lnTo>
                  <a:close/>
                </a:path>
                <a:path w="36195" h="34925">
                  <a:moveTo>
                    <a:pt x="25577" y="12204"/>
                  </a:moveTo>
                  <a:lnTo>
                    <a:pt x="25539" y="12065"/>
                  </a:lnTo>
                  <a:lnTo>
                    <a:pt x="25323" y="11976"/>
                  </a:lnTo>
                  <a:lnTo>
                    <a:pt x="25577" y="12204"/>
                  </a:lnTo>
                  <a:close/>
                </a:path>
                <a:path w="36195" h="34925">
                  <a:moveTo>
                    <a:pt x="25628" y="11684"/>
                  </a:moveTo>
                  <a:lnTo>
                    <a:pt x="25577" y="11557"/>
                  </a:lnTo>
                  <a:lnTo>
                    <a:pt x="25628" y="11684"/>
                  </a:lnTo>
                  <a:close/>
                </a:path>
                <a:path w="36195" h="34925">
                  <a:moveTo>
                    <a:pt x="25717" y="12319"/>
                  </a:moveTo>
                  <a:lnTo>
                    <a:pt x="25577" y="12204"/>
                  </a:lnTo>
                  <a:lnTo>
                    <a:pt x="25717" y="12319"/>
                  </a:lnTo>
                  <a:close/>
                </a:path>
                <a:path w="36195" h="34925">
                  <a:moveTo>
                    <a:pt x="25755" y="3302"/>
                  </a:moveTo>
                  <a:lnTo>
                    <a:pt x="25425" y="3111"/>
                  </a:lnTo>
                  <a:lnTo>
                    <a:pt x="25666" y="3429"/>
                  </a:lnTo>
                  <a:lnTo>
                    <a:pt x="25755" y="3302"/>
                  </a:lnTo>
                  <a:close/>
                </a:path>
                <a:path w="36195" h="34925">
                  <a:moveTo>
                    <a:pt x="26352" y="18415"/>
                  </a:moveTo>
                  <a:lnTo>
                    <a:pt x="26212" y="18135"/>
                  </a:lnTo>
                  <a:lnTo>
                    <a:pt x="26352" y="18415"/>
                  </a:lnTo>
                  <a:close/>
                </a:path>
                <a:path w="36195" h="34925">
                  <a:moveTo>
                    <a:pt x="26365" y="3340"/>
                  </a:moveTo>
                  <a:lnTo>
                    <a:pt x="25844" y="3009"/>
                  </a:lnTo>
                  <a:lnTo>
                    <a:pt x="25882" y="3238"/>
                  </a:lnTo>
                  <a:lnTo>
                    <a:pt x="25920" y="3098"/>
                  </a:lnTo>
                  <a:lnTo>
                    <a:pt x="26365" y="3340"/>
                  </a:lnTo>
                  <a:close/>
                </a:path>
                <a:path w="36195" h="34925">
                  <a:moveTo>
                    <a:pt x="26581" y="18542"/>
                  </a:moveTo>
                  <a:lnTo>
                    <a:pt x="26479" y="18300"/>
                  </a:lnTo>
                  <a:lnTo>
                    <a:pt x="26581" y="18542"/>
                  </a:lnTo>
                  <a:close/>
                </a:path>
                <a:path w="36195" h="34925">
                  <a:moveTo>
                    <a:pt x="26695" y="16002"/>
                  </a:moveTo>
                  <a:lnTo>
                    <a:pt x="26504" y="15951"/>
                  </a:lnTo>
                  <a:lnTo>
                    <a:pt x="26695" y="16268"/>
                  </a:lnTo>
                  <a:lnTo>
                    <a:pt x="26695" y="16002"/>
                  </a:lnTo>
                  <a:close/>
                </a:path>
                <a:path w="36195" h="34925">
                  <a:moveTo>
                    <a:pt x="27089" y="13144"/>
                  </a:moveTo>
                  <a:lnTo>
                    <a:pt x="26911" y="13055"/>
                  </a:lnTo>
                  <a:lnTo>
                    <a:pt x="27089" y="13144"/>
                  </a:lnTo>
                  <a:close/>
                </a:path>
                <a:path w="36195" h="34925">
                  <a:moveTo>
                    <a:pt x="27419" y="20828"/>
                  </a:moveTo>
                  <a:lnTo>
                    <a:pt x="27343" y="20701"/>
                  </a:lnTo>
                  <a:lnTo>
                    <a:pt x="27317" y="20828"/>
                  </a:lnTo>
                  <a:close/>
                </a:path>
                <a:path w="36195" h="34925">
                  <a:moveTo>
                    <a:pt x="27559" y="21844"/>
                  </a:moveTo>
                  <a:lnTo>
                    <a:pt x="27508" y="21666"/>
                  </a:lnTo>
                  <a:lnTo>
                    <a:pt x="27559" y="21844"/>
                  </a:lnTo>
                  <a:close/>
                </a:path>
                <a:path w="36195" h="34925">
                  <a:moveTo>
                    <a:pt x="27571" y="20993"/>
                  </a:moveTo>
                  <a:close/>
                </a:path>
                <a:path w="36195" h="34925">
                  <a:moveTo>
                    <a:pt x="27609" y="13970"/>
                  </a:moveTo>
                  <a:close/>
                </a:path>
                <a:path w="36195" h="34925">
                  <a:moveTo>
                    <a:pt x="27927" y="31673"/>
                  </a:moveTo>
                  <a:lnTo>
                    <a:pt x="27101" y="31877"/>
                  </a:lnTo>
                  <a:lnTo>
                    <a:pt x="27292" y="32131"/>
                  </a:lnTo>
                  <a:lnTo>
                    <a:pt x="27927" y="31673"/>
                  </a:lnTo>
                  <a:close/>
                </a:path>
                <a:path w="36195" h="34925">
                  <a:moveTo>
                    <a:pt x="28079" y="20053"/>
                  </a:moveTo>
                  <a:lnTo>
                    <a:pt x="28041" y="19900"/>
                  </a:lnTo>
                  <a:lnTo>
                    <a:pt x="27914" y="19812"/>
                  </a:lnTo>
                  <a:lnTo>
                    <a:pt x="28028" y="19964"/>
                  </a:lnTo>
                  <a:close/>
                </a:path>
                <a:path w="36195" h="34925">
                  <a:moveTo>
                    <a:pt x="28168" y="31623"/>
                  </a:moveTo>
                  <a:lnTo>
                    <a:pt x="27927" y="31673"/>
                  </a:lnTo>
                  <a:lnTo>
                    <a:pt x="28168" y="31623"/>
                  </a:lnTo>
                  <a:close/>
                </a:path>
                <a:path w="36195" h="34925">
                  <a:moveTo>
                    <a:pt x="28194" y="20434"/>
                  </a:moveTo>
                  <a:lnTo>
                    <a:pt x="28181" y="20281"/>
                  </a:lnTo>
                  <a:lnTo>
                    <a:pt x="28130" y="20154"/>
                  </a:lnTo>
                  <a:lnTo>
                    <a:pt x="28130" y="20320"/>
                  </a:lnTo>
                  <a:close/>
                </a:path>
                <a:path w="36195" h="34925">
                  <a:moveTo>
                    <a:pt x="28219" y="24511"/>
                  </a:moveTo>
                  <a:lnTo>
                    <a:pt x="27965" y="24130"/>
                  </a:lnTo>
                  <a:lnTo>
                    <a:pt x="28143" y="24511"/>
                  </a:lnTo>
                  <a:close/>
                </a:path>
                <a:path w="36195" h="34925">
                  <a:moveTo>
                    <a:pt x="28270" y="26416"/>
                  </a:moveTo>
                  <a:close/>
                </a:path>
                <a:path w="36195" h="34925">
                  <a:moveTo>
                    <a:pt x="28270" y="24003"/>
                  </a:moveTo>
                  <a:lnTo>
                    <a:pt x="28028" y="23622"/>
                  </a:lnTo>
                  <a:lnTo>
                    <a:pt x="28181" y="24003"/>
                  </a:lnTo>
                  <a:close/>
                </a:path>
                <a:path w="36195" h="34925">
                  <a:moveTo>
                    <a:pt x="28473" y="27686"/>
                  </a:moveTo>
                  <a:close/>
                </a:path>
                <a:path w="36195" h="34925">
                  <a:moveTo>
                    <a:pt x="28575" y="21209"/>
                  </a:moveTo>
                  <a:lnTo>
                    <a:pt x="28295" y="20447"/>
                  </a:lnTo>
                  <a:lnTo>
                    <a:pt x="28346" y="20955"/>
                  </a:lnTo>
                  <a:lnTo>
                    <a:pt x="28575" y="21209"/>
                  </a:lnTo>
                  <a:close/>
                </a:path>
                <a:path w="36195" h="34925">
                  <a:moveTo>
                    <a:pt x="28956" y="5334"/>
                  </a:moveTo>
                  <a:lnTo>
                    <a:pt x="28587" y="4953"/>
                  </a:lnTo>
                  <a:lnTo>
                    <a:pt x="28600" y="5105"/>
                  </a:lnTo>
                  <a:lnTo>
                    <a:pt x="28956" y="5334"/>
                  </a:lnTo>
                  <a:close/>
                </a:path>
                <a:path w="36195" h="34925">
                  <a:moveTo>
                    <a:pt x="29121" y="28829"/>
                  </a:moveTo>
                  <a:close/>
                </a:path>
                <a:path w="36195" h="34925">
                  <a:moveTo>
                    <a:pt x="29210" y="16256"/>
                  </a:moveTo>
                  <a:lnTo>
                    <a:pt x="28816" y="15621"/>
                  </a:lnTo>
                  <a:lnTo>
                    <a:pt x="28397" y="15367"/>
                  </a:lnTo>
                  <a:lnTo>
                    <a:pt x="28371" y="15113"/>
                  </a:lnTo>
                  <a:lnTo>
                    <a:pt x="27813" y="14478"/>
                  </a:lnTo>
                  <a:lnTo>
                    <a:pt x="27622" y="14097"/>
                  </a:lnTo>
                  <a:lnTo>
                    <a:pt x="27368" y="14097"/>
                  </a:lnTo>
                  <a:lnTo>
                    <a:pt x="27165" y="13843"/>
                  </a:lnTo>
                  <a:lnTo>
                    <a:pt x="27063" y="13716"/>
                  </a:lnTo>
                  <a:lnTo>
                    <a:pt x="26797" y="13462"/>
                  </a:lnTo>
                  <a:lnTo>
                    <a:pt x="26924" y="13335"/>
                  </a:lnTo>
                  <a:lnTo>
                    <a:pt x="27178" y="13462"/>
                  </a:lnTo>
                  <a:lnTo>
                    <a:pt x="27076" y="13335"/>
                  </a:lnTo>
                  <a:lnTo>
                    <a:pt x="26962" y="13208"/>
                  </a:lnTo>
                  <a:lnTo>
                    <a:pt x="26758" y="13081"/>
                  </a:lnTo>
                  <a:lnTo>
                    <a:pt x="26606" y="12954"/>
                  </a:lnTo>
                  <a:lnTo>
                    <a:pt x="26784" y="12954"/>
                  </a:lnTo>
                  <a:lnTo>
                    <a:pt x="26504" y="12573"/>
                  </a:lnTo>
                  <a:lnTo>
                    <a:pt x="26060" y="12319"/>
                  </a:lnTo>
                  <a:lnTo>
                    <a:pt x="25819" y="11684"/>
                  </a:lnTo>
                  <a:lnTo>
                    <a:pt x="25717" y="12319"/>
                  </a:lnTo>
                  <a:lnTo>
                    <a:pt x="25730" y="12700"/>
                  </a:lnTo>
                  <a:lnTo>
                    <a:pt x="25844" y="13081"/>
                  </a:lnTo>
                  <a:lnTo>
                    <a:pt x="25768" y="12954"/>
                  </a:lnTo>
                  <a:lnTo>
                    <a:pt x="25590" y="12954"/>
                  </a:lnTo>
                  <a:lnTo>
                    <a:pt x="26162" y="13589"/>
                  </a:lnTo>
                  <a:lnTo>
                    <a:pt x="26276" y="13716"/>
                  </a:lnTo>
                  <a:lnTo>
                    <a:pt x="26339" y="13589"/>
                  </a:lnTo>
                  <a:lnTo>
                    <a:pt x="26238" y="13335"/>
                  </a:lnTo>
                  <a:lnTo>
                    <a:pt x="26390" y="13335"/>
                  </a:lnTo>
                  <a:lnTo>
                    <a:pt x="26593" y="13462"/>
                  </a:lnTo>
                  <a:lnTo>
                    <a:pt x="26733" y="13716"/>
                  </a:lnTo>
                  <a:lnTo>
                    <a:pt x="26403" y="13462"/>
                  </a:lnTo>
                  <a:lnTo>
                    <a:pt x="26593" y="13970"/>
                  </a:lnTo>
                  <a:lnTo>
                    <a:pt x="26809" y="14478"/>
                  </a:lnTo>
                  <a:lnTo>
                    <a:pt x="26987" y="13843"/>
                  </a:lnTo>
                  <a:lnTo>
                    <a:pt x="27266" y="14478"/>
                  </a:lnTo>
                  <a:lnTo>
                    <a:pt x="27597" y="14732"/>
                  </a:lnTo>
                  <a:lnTo>
                    <a:pt x="27698" y="15113"/>
                  </a:lnTo>
                  <a:lnTo>
                    <a:pt x="27520" y="14859"/>
                  </a:lnTo>
                  <a:lnTo>
                    <a:pt x="27660" y="15113"/>
                  </a:lnTo>
                  <a:lnTo>
                    <a:pt x="28105" y="15240"/>
                  </a:lnTo>
                  <a:lnTo>
                    <a:pt x="28219" y="15621"/>
                  </a:lnTo>
                  <a:lnTo>
                    <a:pt x="27787" y="15240"/>
                  </a:lnTo>
                  <a:lnTo>
                    <a:pt x="27876" y="15621"/>
                  </a:lnTo>
                  <a:lnTo>
                    <a:pt x="28460" y="16383"/>
                  </a:lnTo>
                  <a:lnTo>
                    <a:pt x="28384" y="16256"/>
                  </a:lnTo>
                  <a:lnTo>
                    <a:pt x="29210" y="16256"/>
                  </a:lnTo>
                  <a:close/>
                </a:path>
                <a:path w="36195" h="34925">
                  <a:moveTo>
                    <a:pt x="29413" y="17132"/>
                  </a:moveTo>
                  <a:close/>
                </a:path>
                <a:path w="36195" h="34925">
                  <a:moveTo>
                    <a:pt x="29451" y="15913"/>
                  </a:moveTo>
                  <a:lnTo>
                    <a:pt x="29248" y="15951"/>
                  </a:lnTo>
                  <a:lnTo>
                    <a:pt x="29387" y="16027"/>
                  </a:lnTo>
                  <a:close/>
                </a:path>
                <a:path w="36195" h="34925">
                  <a:moveTo>
                    <a:pt x="29603" y="25692"/>
                  </a:moveTo>
                  <a:close/>
                </a:path>
                <a:path w="36195" h="34925">
                  <a:moveTo>
                    <a:pt x="29997" y="28067"/>
                  </a:moveTo>
                  <a:close/>
                </a:path>
                <a:path w="36195" h="34925">
                  <a:moveTo>
                    <a:pt x="30048" y="16573"/>
                  </a:moveTo>
                  <a:lnTo>
                    <a:pt x="29857" y="16306"/>
                  </a:lnTo>
                  <a:lnTo>
                    <a:pt x="29705" y="16192"/>
                  </a:lnTo>
                  <a:lnTo>
                    <a:pt x="29794" y="16383"/>
                  </a:lnTo>
                  <a:lnTo>
                    <a:pt x="30048" y="16573"/>
                  </a:lnTo>
                  <a:close/>
                </a:path>
                <a:path w="36195" h="34925">
                  <a:moveTo>
                    <a:pt x="30073" y="28194"/>
                  </a:moveTo>
                  <a:lnTo>
                    <a:pt x="30060" y="27813"/>
                  </a:lnTo>
                  <a:lnTo>
                    <a:pt x="29997" y="28067"/>
                  </a:lnTo>
                  <a:lnTo>
                    <a:pt x="30073" y="28194"/>
                  </a:lnTo>
                  <a:close/>
                </a:path>
                <a:path w="36195" h="34925">
                  <a:moveTo>
                    <a:pt x="30314" y="17145"/>
                  </a:moveTo>
                  <a:lnTo>
                    <a:pt x="30137" y="16891"/>
                  </a:lnTo>
                  <a:lnTo>
                    <a:pt x="30314" y="17145"/>
                  </a:lnTo>
                  <a:close/>
                </a:path>
                <a:path w="36195" h="34925">
                  <a:moveTo>
                    <a:pt x="30556" y="18288"/>
                  </a:moveTo>
                  <a:lnTo>
                    <a:pt x="30429" y="18224"/>
                  </a:lnTo>
                  <a:lnTo>
                    <a:pt x="30480" y="18351"/>
                  </a:lnTo>
                  <a:close/>
                </a:path>
                <a:path w="36195" h="34925">
                  <a:moveTo>
                    <a:pt x="30683" y="17526"/>
                  </a:moveTo>
                  <a:close/>
                </a:path>
                <a:path w="36195" h="34925">
                  <a:moveTo>
                    <a:pt x="30746" y="18542"/>
                  </a:moveTo>
                  <a:lnTo>
                    <a:pt x="30480" y="18351"/>
                  </a:lnTo>
                  <a:lnTo>
                    <a:pt x="30746" y="18542"/>
                  </a:lnTo>
                  <a:close/>
                </a:path>
                <a:path w="36195" h="34925">
                  <a:moveTo>
                    <a:pt x="30924" y="17780"/>
                  </a:moveTo>
                  <a:lnTo>
                    <a:pt x="30645" y="17614"/>
                  </a:lnTo>
                  <a:lnTo>
                    <a:pt x="30924" y="17780"/>
                  </a:lnTo>
                  <a:close/>
                </a:path>
                <a:path w="36195" h="34925">
                  <a:moveTo>
                    <a:pt x="31699" y="17970"/>
                  </a:moveTo>
                  <a:lnTo>
                    <a:pt x="31229" y="17348"/>
                  </a:lnTo>
                  <a:lnTo>
                    <a:pt x="31521" y="17856"/>
                  </a:lnTo>
                  <a:lnTo>
                    <a:pt x="31699" y="17970"/>
                  </a:lnTo>
                  <a:close/>
                </a:path>
                <a:path w="36195" h="34925">
                  <a:moveTo>
                    <a:pt x="31724" y="18199"/>
                  </a:moveTo>
                  <a:lnTo>
                    <a:pt x="31521" y="17856"/>
                  </a:lnTo>
                  <a:lnTo>
                    <a:pt x="31597" y="18097"/>
                  </a:lnTo>
                  <a:lnTo>
                    <a:pt x="31724" y="18199"/>
                  </a:lnTo>
                  <a:close/>
                </a:path>
                <a:path w="36195" h="34925">
                  <a:moveTo>
                    <a:pt x="31750" y="18415"/>
                  </a:moveTo>
                  <a:close/>
                </a:path>
                <a:path w="36195" h="34925">
                  <a:moveTo>
                    <a:pt x="32816" y="10604"/>
                  </a:moveTo>
                  <a:close/>
                </a:path>
                <a:path w="36195" h="34925">
                  <a:moveTo>
                    <a:pt x="33743" y="19177"/>
                  </a:moveTo>
                  <a:lnTo>
                    <a:pt x="33604" y="19177"/>
                  </a:lnTo>
                  <a:lnTo>
                    <a:pt x="33743" y="19177"/>
                  </a:lnTo>
                  <a:close/>
                </a:path>
                <a:path w="36195" h="34925">
                  <a:moveTo>
                    <a:pt x="33756" y="12192"/>
                  </a:moveTo>
                  <a:lnTo>
                    <a:pt x="33667" y="12065"/>
                  </a:lnTo>
                  <a:lnTo>
                    <a:pt x="33756" y="12192"/>
                  </a:lnTo>
                  <a:close/>
                </a:path>
                <a:path w="36195" h="34925">
                  <a:moveTo>
                    <a:pt x="34264" y="12827"/>
                  </a:moveTo>
                  <a:lnTo>
                    <a:pt x="34188" y="12700"/>
                  </a:lnTo>
                  <a:lnTo>
                    <a:pt x="34112" y="12573"/>
                  </a:lnTo>
                  <a:lnTo>
                    <a:pt x="33858" y="12446"/>
                  </a:lnTo>
                  <a:lnTo>
                    <a:pt x="33985" y="12712"/>
                  </a:lnTo>
                  <a:lnTo>
                    <a:pt x="34264" y="12827"/>
                  </a:lnTo>
                  <a:close/>
                </a:path>
                <a:path w="36195" h="34925">
                  <a:moveTo>
                    <a:pt x="34290" y="19723"/>
                  </a:moveTo>
                  <a:lnTo>
                    <a:pt x="33680" y="19850"/>
                  </a:lnTo>
                  <a:lnTo>
                    <a:pt x="33528" y="20053"/>
                  </a:lnTo>
                  <a:lnTo>
                    <a:pt x="33731" y="19951"/>
                  </a:lnTo>
                  <a:lnTo>
                    <a:pt x="34163" y="19850"/>
                  </a:lnTo>
                  <a:lnTo>
                    <a:pt x="34290" y="19723"/>
                  </a:lnTo>
                  <a:close/>
                </a:path>
                <a:path w="36195" h="34925">
                  <a:moveTo>
                    <a:pt x="34404" y="19507"/>
                  </a:moveTo>
                  <a:close/>
                </a:path>
                <a:path w="36195" h="34925">
                  <a:moveTo>
                    <a:pt x="34950" y="18999"/>
                  </a:moveTo>
                  <a:close/>
                </a:path>
                <a:path w="36195" h="34925">
                  <a:moveTo>
                    <a:pt x="35026" y="18669"/>
                  </a:moveTo>
                  <a:lnTo>
                    <a:pt x="34874" y="18669"/>
                  </a:lnTo>
                  <a:lnTo>
                    <a:pt x="34772" y="18796"/>
                  </a:lnTo>
                  <a:lnTo>
                    <a:pt x="34683" y="18415"/>
                  </a:lnTo>
                  <a:lnTo>
                    <a:pt x="34620" y="18796"/>
                  </a:lnTo>
                  <a:lnTo>
                    <a:pt x="34531" y="19050"/>
                  </a:lnTo>
                  <a:lnTo>
                    <a:pt x="34404" y="19050"/>
                  </a:lnTo>
                  <a:lnTo>
                    <a:pt x="34264" y="18923"/>
                  </a:lnTo>
                  <a:lnTo>
                    <a:pt x="34391" y="18796"/>
                  </a:lnTo>
                  <a:lnTo>
                    <a:pt x="34061" y="18923"/>
                  </a:lnTo>
                  <a:lnTo>
                    <a:pt x="34239" y="19050"/>
                  </a:lnTo>
                  <a:lnTo>
                    <a:pt x="33921" y="19177"/>
                  </a:lnTo>
                  <a:lnTo>
                    <a:pt x="33909" y="19050"/>
                  </a:lnTo>
                  <a:lnTo>
                    <a:pt x="33845" y="19177"/>
                  </a:lnTo>
                  <a:lnTo>
                    <a:pt x="33782" y="19304"/>
                  </a:lnTo>
                  <a:lnTo>
                    <a:pt x="33642" y="19215"/>
                  </a:lnTo>
                  <a:lnTo>
                    <a:pt x="33388" y="19304"/>
                  </a:lnTo>
                  <a:lnTo>
                    <a:pt x="33032" y="19304"/>
                  </a:lnTo>
                  <a:lnTo>
                    <a:pt x="32981" y="19177"/>
                  </a:lnTo>
                  <a:lnTo>
                    <a:pt x="32969" y="19050"/>
                  </a:lnTo>
                  <a:lnTo>
                    <a:pt x="32219" y="18669"/>
                  </a:lnTo>
                  <a:lnTo>
                    <a:pt x="32804" y="19177"/>
                  </a:lnTo>
                  <a:lnTo>
                    <a:pt x="32143" y="19050"/>
                  </a:lnTo>
                  <a:lnTo>
                    <a:pt x="32080" y="18542"/>
                  </a:lnTo>
                  <a:lnTo>
                    <a:pt x="32054" y="18415"/>
                  </a:lnTo>
                  <a:lnTo>
                    <a:pt x="31877" y="18542"/>
                  </a:lnTo>
                  <a:lnTo>
                    <a:pt x="31686" y="18415"/>
                  </a:lnTo>
                  <a:lnTo>
                    <a:pt x="31521" y="18415"/>
                  </a:lnTo>
                  <a:lnTo>
                    <a:pt x="31699" y="18389"/>
                  </a:lnTo>
                  <a:lnTo>
                    <a:pt x="31445" y="18288"/>
                  </a:lnTo>
                  <a:lnTo>
                    <a:pt x="31369" y="18161"/>
                  </a:lnTo>
                  <a:lnTo>
                    <a:pt x="31292" y="18034"/>
                  </a:lnTo>
                  <a:lnTo>
                    <a:pt x="30556" y="17780"/>
                  </a:lnTo>
                  <a:lnTo>
                    <a:pt x="30480" y="17526"/>
                  </a:lnTo>
                  <a:lnTo>
                    <a:pt x="30645" y="17272"/>
                  </a:lnTo>
                  <a:lnTo>
                    <a:pt x="30086" y="17272"/>
                  </a:lnTo>
                  <a:lnTo>
                    <a:pt x="29972" y="17018"/>
                  </a:lnTo>
                  <a:lnTo>
                    <a:pt x="29908" y="16891"/>
                  </a:lnTo>
                  <a:lnTo>
                    <a:pt x="29768" y="16891"/>
                  </a:lnTo>
                  <a:lnTo>
                    <a:pt x="29641" y="16256"/>
                  </a:lnTo>
                  <a:lnTo>
                    <a:pt x="29375" y="16129"/>
                  </a:lnTo>
                  <a:lnTo>
                    <a:pt x="29210" y="16256"/>
                  </a:lnTo>
                  <a:lnTo>
                    <a:pt x="29146" y="16891"/>
                  </a:lnTo>
                  <a:lnTo>
                    <a:pt x="29578" y="17145"/>
                  </a:lnTo>
                  <a:lnTo>
                    <a:pt x="29527" y="17348"/>
                  </a:lnTo>
                  <a:lnTo>
                    <a:pt x="29629" y="17526"/>
                  </a:lnTo>
                  <a:lnTo>
                    <a:pt x="29781" y="17614"/>
                  </a:lnTo>
                  <a:lnTo>
                    <a:pt x="29845" y="18034"/>
                  </a:lnTo>
                  <a:lnTo>
                    <a:pt x="30314" y="18034"/>
                  </a:lnTo>
                  <a:lnTo>
                    <a:pt x="30276" y="18161"/>
                  </a:lnTo>
                  <a:lnTo>
                    <a:pt x="30429" y="18224"/>
                  </a:lnTo>
                  <a:lnTo>
                    <a:pt x="31026" y="18389"/>
                  </a:lnTo>
                  <a:lnTo>
                    <a:pt x="31115" y="18542"/>
                  </a:lnTo>
                  <a:lnTo>
                    <a:pt x="31432" y="19304"/>
                  </a:lnTo>
                  <a:lnTo>
                    <a:pt x="32346" y="19431"/>
                  </a:lnTo>
                  <a:lnTo>
                    <a:pt x="33108" y="19685"/>
                  </a:lnTo>
                  <a:lnTo>
                    <a:pt x="33413" y="19939"/>
                  </a:lnTo>
                  <a:lnTo>
                    <a:pt x="33883" y="19304"/>
                  </a:lnTo>
                  <a:lnTo>
                    <a:pt x="34036" y="19304"/>
                  </a:lnTo>
                  <a:lnTo>
                    <a:pt x="33845" y="19545"/>
                  </a:lnTo>
                  <a:lnTo>
                    <a:pt x="34239" y="19431"/>
                  </a:lnTo>
                  <a:lnTo>
                    <a:pt x="34455" y="19304"/>
                  </a:lnTo>
                  <a:lnTo>
                    <a:pt x="34582" y="19050"/>
                  </a:lnTo>
                  <a:lnTo>
                    <a:pt x="34645" y="18923"/>
                  </a:lnTo>
                  <a:lnTo>
                    <a:pt x="34632" y="19050"/>
                  </a:lnTo>
                  <a:lnTo>
                    <a:pt x="34848" y="18923"/>
                  </a:lnTo>
                  <a:lnTo>
                    <a:pt x="34937" y="18796"/>
                  </a:lnTo>
                  <a:lnTo>
                    <a:pt x="35026" y="18669"/>
                  </a:lnTo>
                  <a:close/>
                </a:path>
                <a:path w="36195" h="34925">
                  <a:moveTo>
                    <a:pt x="35052" y="18846"/>
                  </a:moveTo>
                  <a:close/>
                </a:path>
                <a:path w="36195" h="34925">
                  <a:moveTo>
                    <a:pt x="35064" y="18415"/>
                  </a:moveTo>
                  <a:lnTo>
                    <a:pt x="34810" y="18669"/>
                  </a:lnTo>
                  <a:lnTo>
                    <a:pt x="35064" y="18415"/>
                  </a:lnTo>
                  <a:close/>
                </a:path>
                <a:path w="36195" h="34925">
                  <a:moveTo>
                    <a:pt x="35166" y="14986"/>
                  </a:moveTo>
                  <a:lnTo>
                    <a:pt x="35090" y="14605"/>
                  </a:lnTo>
                  <a:lnTo>
                    <a:pt x="34988" y="14097"/>
                  </a:lnTo>
                  <a:lnTo>
                    <a:pt x="34544" y="13716"/>
                  </a:lnTo>
                  <a:lnTo>
                    <a:pt x="34607" y="13525"/>
                  </a:lnTo>
                  <a:lnTo>
                    <a:pt x="34823" y="13843"/>
                  </a:lnTo>
                  <a:lnTo>
                    <a:pt x="34810" y="13589"/>
                  </a:lnTo>
                  <a:lnTo>
                    <a:pt x="34632" y="13462"/>
                  </a:lnTo>
                  <a:lnTo>
                    <a:pt x="34455" y="13335"/>
                  </a:lnTo>
                  <a:lnTo>
                    <a:pt x="34467" y="13081"/>
                  </a:lnTo>
                  <a:lnTo>
                    <a:pt x="33934" y="12827"/>
                  </a:lnTo>
                  <a:lnTo>
                    <a:pt x="33883" y="12700"/>
                  </a:lnTo>
                  <a:lnTo>
                    <a:pt x="33731" y="12573"/>
                  </a:lnTo>
                  <a:lnTo>
                    <a:pt x="33693" y="12319"/>
                  </a:lnTo>
                  <a:lnTo>
                    <a:pt x="33820" y="12319"/>
                  </a:lnTo>
                  <a:lnTo>
                    <a:pt x="33693" y="12192"/>
                  </a:lnTo>
                  <a:lnTo>
                    <a:pt x="33655" y="12065"/>
                  </a:lnTo>
                  <a:lnTo>
                    <a:pt x="33540" y="11938"/>
                  </a:lnTo>
                  <a:lnTo>
                    <a:pt x="33312" y="11557"/>
                  </a:lnTo>
                  <a:lnTo>
                    <a:pt x="33108" y="11557"/>
                  </a:lnTo>
                  <a:lnTo>
                    <a:pt x="33083" y="11176"/>
                  </a:lnTo>
                  <a:lnTo>
                    <a:pt x="32537" y="10795"/>
                  </a:lnTo>
                  <a:lnTo>
                    <a:pt x="32740" y="10693"/>
                  </a:lnTo>
                  <a:lnTo>
                    <a:pt x="32181" y="10287"/>
                  </a:lnTo>
                  <a:lnTo>
                    <a:pt x="32715" y="10414"/>
                  </a:lnTo>
                  <a:lnTo>
                    <a:pt x="32562" y="10287"/>
                  </a:lnTo>
                  <a:lnTo>
                    <a:pt x="31673" y="9525"/>
                  </a:lnTo>
                  <a:lnTo>
                    <a:pt x="32054" y="9398"/>
                  </a:lnTo>
                  <a:lnTo>
                    <a:pt x="31648" y="9271"/>
                  </a:lnTo>
                  <a:lnTo>
                    <a:pt x="31280" y="8509"/>
                  </a:lnTo>
                  <a:lnTo>
                    <a:pt x="30924" y="8128"/>
                  </a:lnTo>
                  <a:lnTo>
                    <a:pt x="30835" y="8001"/>
                  </a:lnTo>
                  <a:lnTo>
                    <a:pt x="30734" y="7620"/>
                  </a:lnTo>
                  <a:lnTo>
                    <a:pt x="30683" y="7493"/>
                  </a:lnTo>
                  <a:lnTo>
                    <a:pt x="30467" y="7620"/>
                  </a:lnTo>
                  <a:lnTo>
                    <a:pt x="30099" y="7239"/>
                  </a:lnTo>
                  <a:lnTo>
                    <a:pt x="29781" y="7112"/>
                  </a:lnTo>
                  <a:lnTo>
                    <a:pt x="29705" y="6604"/>
                  </a:lnTo>
                  <a:lnTo>
                    <a:pt x="30060" y="6985"/>
                  </a:lnTo>
                  <a:lnTo>
                    <a:pt x="30175" y="7112"/>
                  </a:lnTo>
                  <a:lnTo>
                    <a:pt x="30226" y="6985"/>
                  </a:lnTo>
                  <a:lnTo>
                    <a:pt x="30276" y="6858"/>
                  </a:lnTo>
                  <a:lnTo>
                    <a:pt x="30124" y="6985"/>
                  </a:lnTo>
                  <a:lnTo>
                    <a:pt x="29641" y="6477"/>
                  </a:lnTo>
                  <a:lnTo>
                    <a:pt x="29603" y="6604"/>
                  </a:lnTo>
                  <a:lnTo>
                    <a:pt x="29514" y="6350"/>
                  </a:lnTo>
                  <a:lnTo>
                    <a:pt x="29540" y="6096"/>
                  </a:lnTo>
                  <a:lnTo>
                    <a:pt x="29260" y="6350"/>
                  </a:lnTo>
                  <a:lnTo>
                    <a:pt x="29311" y="5969"/>
                  </a:lnTo>
                  <a:lnTo>
                    <a:pt x="28968" y="5842"/>
                  </a:lnTo>
                  <a:lnTo>
                    <a:pt x="28829" y="5588"/>
                  </a:lnTo>
                  <a:lnTo>
                    <a:pt x="29095" y="5588"/>
                  </a:lnTo>
                  <a:lnTo>
                    <a:pt x="28879" y="5461"/>
                  </a:lnTo>
                  <a:lnTo>
                    <a:pt x="28651" y="5334"/>
                  </a:lnTo>
                  <a:lnTo>
                    <a:pt x="28448" y="5334"/>
                  </a:lnTo>
                  <a:lnTo>
                    <a:pt x="28117" y="5080"/>
                  </a:lnTo>
                  <a:lnTo>
                    <a:pt x="27952" y="4953"/>
                  </a:lnTo>
                  <a:lnTo>
                    <a:pt x="28359" y="4953"/>
                  </a:lnTo>
                  <a:lnTo>
                    <a:pt x="28282" y="4699"/>
                  </a:lnTo>
                  <a:lnTo>
                    <a:pt x="27965" y="4445"/>
                  </a:lnTo>
                  <a:lnTo>
                    <a:pt x="27584" y="4445"/>
                  </a:lnTo>
                  <a:lnTo>
                    <a:pt x="27368" y="4318"/>
                  </a:lnTo>
                  <a:lnTo>
                    <a:pt x="27419" y="4191"/>
                  </a:lnTo>
                  <a:lnTo>
                    <a:pt x="26974" y="4064"/>
                  </a:lnTo>
                  <a:lnTo>
                    <a:pt x="26873" y="3937"/>
                  </a:lnTo>
                  <a:lnTo>
                    <a:pt x="26568" y="3556"/>
                  </a:lnTo>
                  <a:lnTo>
                    <a:pt x="26466" y="3429"/>
                  </a:lnTo>
                  <a:lnTo>
                    <a:pt x="25908" y="3429"/>
                  </a:lnTo>
                  <a:lnTo>
                    <a:pt x="25895" y="3302"/>
                  </a:lnTo>
                  <a:lnTo>
                    <a:pt x="25882" y="3429"/>
                  </a:lnTo>
                  <a:lnTo>
                    <a:pt x="25831" y="3556"/>
                  </a:lnTo>
                  <a:lnTo>
                    <a:pt x="25577" y="3429"/>
                  </a:lnTo>
                  <a:lnTo>
                    <a:pt x="25336" y="3556"/>
                  </a:lnTo>
                  <a:lnTo>
                    <a:pt x="25247" y="3048"/>
                  </a:lnTo>
                  <a:lnTo>
                    <a:pt x="24777" y="2921"/>
                  </a:lnTo>
                  <a:lnTo>
                    <a:pt x="24511" y="2692"/>
                  </a:lnTo>
                  <a:lnTo>
                    <a:pt x="24498" y="2540"/>
                  </a:lnTo>
                  <a:lnTo>
                    <a:pt x="24511" y="2413"/>
                  </a:lnTo>
                  <a:lnTo>
                    <a:pt x="25234" y="3022"/>
                  </a:lnTo>
                  <a:lnTo>
                    <a:pt x="24930" y="2667"/>
                  </a:lnTo>
                  <a:lnTo>
                    <a:pt x="25209" y="2921"/>
                  </a:lnTo>
                  <a:lnTo>
                    <a:pt x="25336" y="2997"/>
                  </a:lnTo>
                  <a:lnTo>
                    <a:pt x="25222" y="2667"/>
                  </a:lnTo>
                  <a:lnTo>
                    <a:pt x="25641" y="3175"/>
                  </a:lnTo>
                  <a:lnTo>
                    <a:pt x="25488" y="2667"/>
                  </a:lnTo>
                  <a:lnTo>
                    <a:pt x="25298" y="2540"/>
                  </a:lnTo>
                  <a:lnTo>
                    <a:pt x="24892" y="2286"/>
                  </a:lnTo>
                  <a:lnTo>
                    <a:pt x="24701" y="2413"/>
                  </a:lnTo>
                  <a:lnTo>
                    <a:pt x="24384" y="2159"/>
                  </a:lnTo>
                  <a:lnTo>
                    <a:pt x="24066" y="1905"/>
                  </a:lnTo>
                  <a:lnTo>
                    <a:pt x="23863" y="2032"/>
                  </a:lnTo>
                  <a:lnTo>
                    <a:pt x="24041" y="2159"/>
                  </a:lnTo>
                  <a:lnTo>
                    <a:pt x="23837" y="2159"/>
                  </a:lnTo>
                  <a:lnTo>
                    <a:pt x="22821" y="1905"/>
                  </a:lnTo>
                  <a:lnTo>
                    <a:pt x="23291" y="1397"/>
                  </a:lnTo>
                  <a:lnTo>
                    <a:pt x="22453" y="1270"/>
                  </a:lnTo>
                  <a:lnTo>
                    <a:pt x="22199" y="1409"/>
                  </a:lnTo>
                  <a:lnTo>
                    <a:pt x="22047" y="1524"/>
                  </a:lnTo>
                  <a:lnTo>
                    <a:pt x="21577" y="1270"/>
                  </a:lnTo>
                  <a:lnTo>
                    <a:pt x="21831" y="1143"/>
                  </a:lnTo>
                  <a:lnTo>
                    <a:pt x="21145" y="889"/>
                  </a:lnTo>
                  <a:lnTo>
                    <a:pt x="21209" y="1016"/>
                  </a:lnTo>
                  <a:lnTo>
                    <a:pt x="21336" y="1270"/>
                  </a:lnTo>
                  <a:lnTo>
                    <a:pt x="21005" y="1143"/>
                  </a:lnTo>
                  <a:lnTo>
                    <a:pt x="20662" y="1016"/>
                  </a:lnTo>
                  <a:lnTo>
                    <a:pt x="20396" y="889"/>
                  </a:lnTo>
                  <a:lnTo>
                    <a:pt x="20370" y="635"/>
                  </a:lnTo>
                  <a:lnTo>
                    <a:pt x="19608" y="508"/>
                  </a:lnTo>
                  <a:lnTo>
                    <a:pt x="17907" y="508"/>
                  </a:lnTo>
                  <a:lnTo>
                    <a:pt x="17957" y="381"/>
                  </a:lnTo>
                  <a:lnTo>
                    <a:pt x="18110" y="381"/>
                  </a:lnTo>
                  <a:lnTo>
                    <a:pt x="17919" y="254"/>
                  </a:lnTo>
                  <a:lnTo>
                    <a:pt x="17360" y="254"/>
                  </a:lnTo>
                  <a:lnTo>
                    <a:pt x="17360" y="508"/>
                  </a:lnTo>
                  <a:lnTo>
                    <a:pt x="17310" y="635"/>
                  </a:lnTo>
                  <a:lnTo>
                    <a:pt x="17030" y="508"/>
                  </a:lnTo>
                  <a:lnTo>
                    <a:pt x="17360" y="508"/>
                  </a:lnTo>
                  <a:lnTo>
                    <a:pt x="17360" y="254"/>
                  </a:lnTo>
                  <a:lnTo>
                    <a:pt x="16840" y="254"/>
                  </a:lnTo>
                  <a:lnTo>
                    <a:pt x="14579" y="0"/>
                  </a:lnTo>
                  <a:lnTo>
                    <a:pt x="14198" y="254"/>
                  </a:lnTo>
                  <a:lnTo>
                    <a:pt x="13919" y="381"/>
                  </a:lnTo>
                  <a:lnTo>
                    <a:pt x="13703" y="381"/>
                  </a:lnTo>
                  <a:lnTo>
                    <a:pt x="13042" y="381"/>
                  </a:lnTo>
                  <a:lnTo>
                    <a:pt x="11811" y="889"/>
                  </a:lnTo>
                  <a:lnTo>
                    <a:pt x="11036" y="762"/>
                  </a:lnTo>
                  <a:lnTo>
                    <a:pt x="10579" y="762"/>
                  </a:lnTo>
                  <a:lnTo>
                    <a:pt x="10629" y="1270"/>
                  </a:lnTo>
                  <a:lnTo>
                    <a:pt x="10109" y="1155"/>
                  </a:lnTo>
                  <a:lnTo>
                    <a:pt x="8890" y="1409"/>
                  </a:lnTo>
                  <a:lnTo>
                    <a:pt x="7670" y="2032"/>
                  </a:lnTo>
                  <a:lnTo>
                    <a:pt x="6692" y="2159"/>
                  </a:lnTo>
                  <a:lnTo>
                    <a:pt x="6629" y="2413"/>
                  </a:lnTo>
                  <a:lnTo>
                    <a:pt x="5486" y="2540"/>
                  </a:lnTo>
                  <a:lnTo>
                    <a:pt x="5588" y="2794"/>
                  </a:lnTo>
                  <a:lnTo>
                    <a:pt x="4902" y="2921"/>
                  </a:lnTo>
                  <a:lnTo>
                    <a:pt x="5054" y="2794"/>
                  </a:lnTo>
                  <a:lnTo>
                    <a:pt x="3949" y="3048"/>
                  </a:lnTo>
                  <a:lnTo>
                    <a:pt x="3886" y="3302"/>
                  </a:lnTo>
                  <a:lnTo>
                    <a:pt x="3594" y="3302"/>
                  </a:lnTo>
                  <a:lnTo>
                    <a:pt x="3556" y="3175"/>
                  </a:lnTo>
                  <a:lnTo>
                    <a:pt x="3175" y="3429"/>
                  </a:lnTo>
                  <a:lnTo>
                    <a:pt x="2946" y="3175"/>
                  </a:lnTo>
                  <a:lnTo>
                    <a:pt x="2679" y="3302"/>
                  </a:lnTo>
                  <a:lnTo>
                    <a:pt x="2908" y="3302"/>
                  </a:lnTo>
                  <a:lnTo>
                    <a:pt x="2895" y="3429"/>
                  </a:lnTo>
                  <a:lnTo>
                    <a:pt x="2413" y="3429"/>
                  </a:lnTo>
                  <a:lnTo>
                    <a:pt x="1574" y="3175"/>
                  </a:lnTo>
                  <a:lnTo>
                    <a:pt x="1587" y="3048"/>
                  </a:lnTo>
                  <a:lnTo>
                    <a:pt x="571" y="3048"/>
                  </a:lnTo>
                  <a:lnTo>
                    <a:pt x="368" y="4445"/>
                  </a:lnTo>
                  <a:lnTo>
                    <a:pt x="330" y="4191"/>
                  </a:lnTo>
                  <a:lnTo>
                    <a:pt x="203" y="3302"/>
                  </a:lnTo>
                  <a:lnTo>
                    <a:pt x="165" y="4318"/>
                  </a:lnTo>
                  <a:lnTo>
                    <a:pt x="228" y="4191"/>
                  </a:lnTo>
                  <a:lnTo>
                    <a:pt x="266" y="4445"/>
                  </a:lnTo>
                  <a:lnTo>
                    <a:pt x="228" y="4699"/>
                  </a:lnTo>
                  <a:lnTo>
                    <a:pt x="127" y="6096"/>
                  </a:lnTo>
                  <a:lnTo>
                    <a:pt x="0" y="5969"/>
                  </a:lnTo>
                  <a:lnTo>
                    <a:pt x="50" y="7493"/>
                  </a:lnTo>
                  <a:lnTo>
                    <a:pt x="165" y="8763"/>
                  </a:lnTo>
                  <a:lnTo>
                    <a:pt x="203" y="8382"/>
                  </a:lnTo>
                  <a:lnTo>
                    <a:pt x="431" y="8509"/>
                  </a:lnTo>
                  <a:lnTo>
                    <a:pt x="533" y="9271"/>
                  </a:lnTo>
                  <a:lnTo>
                    <a:pt x="317" y="9144"/>
                  </a:lnTo>
                  <a:lnTo>
                    <a:pt x="228" y="9017"/>
                  </a:lnTo>
                  <a:lnTo>
                    <a:pt x="342" y="9398"/>
                  </a:lnTo>
                  <a:lnTo>
                    <a:pt x="38" y="10160"/>
                  </a:lnTo>
                  <a:lnTo>
                    <a:pt x="292" y="10287"/>
                  </a:lnTo>
                  <a:lnTo>
                    <a:pt x="342" y="11176"/>
                  </a:lnTo>
                  <a:lnTo>
                    <a:pt x="558" y="11976"/>
                  </a:lnTo>
                  <a:lnTo>
                    <a:pt x="673" y="12573"/>
                  </a:lnTo>
                  <a:lnTo>
                    <a:pt x="850" y="12573"/>
                  </a:lnTo>
                  <a:lnTo>
                    <a:pt x="889" y="12827"/>
                  </a:lnTo>
                  <a:lnTo>
                    <a:pt x="1079" y="12954"/>
                  </a:lnTo>
                  <a:lnTo>
                    <a:pt x="1282" y="14351"/>
                  </a:lnTo>
                  <a:lnTo>
                    <a:pt x="1473" y="14859"/>
                  </a:lnTo>
                  <a:lnTo>
                    <a:pt x="1714" y="15367"/>
                  </a:lnTo>
                  <a:lnTo>
                    <a:pt x="1651" y="14986"/>
                  </a:lnTo>
                  <a:lnTo>
                    <a:pt x="1739" y="15367"/>
                  </a:lnTo>
                  <a:lnTo>
                    <a:pt x="1955" y="15875"/>
                  </a:lnTo>
                  <a:lnTo>
                    <a:pt x="1955" y="16129"/>
                  </a:lnTo>
                  <a:lnTo>
                    <a:pt x="2667" y="17526"/>
                  </a:lnTo>
                  <a:lnTo>
                    <a:pt x="2667" y="17272"/>
                  </a:lnTo>
                  <a:lnTo>
                    <a:pt x="2844" y="17653"/>
                  </a:lnTo>
                  <a:lnTo>
                    <a:pt x="2832" y="17780"/>
                  </a:lnTo>
                  <a:lnTo>
                    <a:pt x="3314" y="18389"/>
                  </a:lnTo>
                  <a:lnTo>
                    <a:pt x="3429" y="20320"/>
                  </a:lnTo>
                  <a:lnTo>
                    <a:pt x="4102" y="20955"/>
                  </a:lnTo>
                  <a:lnTo>
                    <a:pt x="4584" y="21666"/>
                  </a:lnTo>
                  <a:lnTo>
                    <a:pt x="4762" y="22098"/>
                  </a:lnTo>
                  <a:lnTo>
                    <a:pt x="4762" y="22225"/>
                  </a:lnTo>
                  <a:lnTo>
                    <a:pt x="4991" y="22479"/>
                  </a:lnTo>
                  <a:lnTo>
                    <a:pt x="5016" y="23368"/>
                  </a:lnTo>
                  <a:lnTo>
                    <a:pt x="5321" y="23749"/>
                  </a:lnTo>
                  <a:lnTo>
                    <a:pt x="5397" y="24511"/>
                  </a:lnTo>
                  <a:lnTo>
                    <a:pt x="5308" y="24892"/>
                  </a:lnTo>
                  <a:lnTo>
                    <a:pt x="6426" y="26162"/>
                  </a:lnTo>
                  <a:lnTo>
                    <a:pt x="6540" y="27178"/>
                  </a:lnTo>
                  <a:lnTo>
                    <a:pt x="6616" y="27051"/>
                  </a:lnTo>
                  <a:lnTo>
                    <a:pt x="6819" y="27178"/>
                  </a:lnTo>
                  <a:lnTo>
                    <a:pt x="7823" y="29083"/>
                  </a:lnTo>
                  <a:lnTo>
                    <a:pt x="8534" y="31115"/>
                  </a:lnTo>
                  <a:lnTo>
                    <a:pt x="10287" y="32639"/>
                  </a:lnTo>
                  <a:lnTo>
                    <a:pt x="10985" y="33147"/>
                  </a:lnTo>
                  <a:lnTo>
                    <a:pt x="10972" y="32512"/>
                  </a:lnTo>
                  <a:lnTo>
                    <a:pt x="11760" y="33147"/>
                  </a:lnTo>
                  <a:lnTo>
                    <a:pt x="11404" y="33274"/>
                  </a:lnTo>
                  <a:lnTo>
                    <a:pt x="13055" y="33782"/>
                  </a:lnTo>
                  <a:lnTo>
                    <a:pt x="14528" y="34163"/>
                  </a:lnTo>
                  <a:lnTo>
                    <a:pt x="15786" y="34163"/>
                  </a:lnTo>
                  <a:lnTo>
                    <a:pt x="16078" y="34417"/>
                  </a:lnTo>
                  <a:lnTo>
                    <a:pt x="16941" y="34290"/>
                  </a:lnTo>
                  <a:lnTo>
                    <a:pt x="16954" y="34163"/>
                  </a:lnTo>
                  <a:lnTo>
                    <a:pt x="17183" y="34163"/>
                  </a:lnTo>
                  <a:lnTo>
                    <a:pt x="17005" y="34290"/>
                  </a:lnTo>
                  <a:lnTo>
                    <a:pt x="17145" y="34417"/>
                  </a:lnTo>
                  <a:lnTo>
                    <a:pt x="17449" y="34417"/>
                  </a:lnTo>
                  <a:lnTo>
                    <a:pt x="17932" y="34163"/>
                  </a:lnTo>
                  <a:lnTo>
                    <a:pt x="18122" y="34417"/>
                  </a:lnTo>
                  <a:lnTo>
                    <a:pt x="18897" y="34417"/>
                  </a:lnTo>
                  <a:lnTo>
                    <a:pt x="18707" y="34290"/>
                  </a:lnTo>
                  <a:lnTo>
                    <a:pt x="19265" y="34290"/>
                  </a:lnTo>
                  <a:lnTo>
                    <a:pt x="19773" y="34163"/>
                  </a:lnTo>
                  <a:lnTo>
                    <a:pt x="20218" y="34290"/>
                  </a:lnTo>
                  <a:lnTo>
                    <a:pt x="20535" y="34251"/>
                  </a:lnTo>
                  <a:lnTo>
                    <a:pt x="20332" y="34188"/>
                  </a:lnTo>
                  <a:lnTo>
                    <a:pt x="20485" y="34036"/>
                  </a:lnTo>
                  <a:lnTo>
                    <a:pt x="21183" y="34290"/>
                  </a:lnTo>
                  <a:lnTo>
                    <a:pt x="21221" y="34036"/>
                  </a:lnTo>
                  <a:lnTo>
                    <a:pt x="21234" y="33909"/>
                  </a:lnTo>
                  <a:lnTo>
                    <a:pt x="21234" y="34290"/>
                  </a:lnTo>
                  <a:lnTo>
                    <a:pt x="22237" y="34036"/>
                  </a:lnTo>
                  <a:lnTo>
                    <a:pt x="22402" y="33909"/>
                  </a:lnTo>
                  <a:lnTo>
                    <a:pt x="22567" y="33782"/>
                  </a:lnTo>
                  <a:lnTo>
                    <a:pt x="22466" y="33909"/>
                  </a:lnTo>
                  <a:lnTo>
                    <a:pt x="22885" y="33909"/>
                  </a:lnTo>
                  <a:lnTo>
                    <a:pt x="22771" y="34036"/>
                  </a:lnTo>
                  <a:lnTo>
                    <a:pt x="23520" y="33782"/>
                  </a:lnTo>
                  <a:lnTo>
                    <a:pt x="23418" y="33655"/>
                  </a:lnTo>
                  <a:lnTo>
                    <a:pt x="24282" y="33782"/>
                  </a:lnTo>
                  <a:lnTo>
                    <a:pt x="24358" y="33655"/>
                  </a:lnTo>
                  <a:lnTo>
                    <a:pt x="24498" y="33401"/>
                  </a:lnTo>
                  <a:lnTo>
                    <a:pt x="24638" y="33147"/>
                  </a:lnTo>
                  <a:lnTo>
                    <a:pt x="24777" y="32893"/>
                  </a:lnTo>
                  <a:lnTo>
                    <a:pt x="25336" y="33147"/>
                  </a:lnTo>
                  <a:lnTo>
                    <a:pt x="25958" y="32766"/>
                  </a:lnTo>
                  <a:lnTo>
                    <a:pt x="26174" y="32639"/>
                  </a:lnTo>
                  <a:lnTo>
                    <a:pt x="26377" y="32512"/>
                  </a:lnTo>
                  <a:lnTo>
                    <a:pt x="27203" y="31750"/>
                  </a:lnTo>
                  <a:lnTo>
                    <a:pt x="27787" y="31496"/>
                  </a:lnTo>
                  <a:lnTo>
                    <a:pt x="28079" y="31369"/>
                  </a:lnTo>
                  <a:lnTo>
                    <a:pt x="28143" y="31521"/>
                  </a:lnTo>
                  <a:lnTo>
                    <a:pt x="28194" y="31369"/>
                  </a:lnTo>
                  <a:lnTo>
                    <a:pt x="28206" y="31115"/>
                  </a:lnTo>
                  <a:lnTo>
                    <a:pt x="28905" y="30988"/>
                  </a:lnTo>
                  <a:lnTo>
                    <a:pt x="29591" y="30861"/>
                  </a:lnTo>
                  <a:lnTo>
                    <a:pt x="30010" y="30734"/>
                  </a:lnTo>
                  <a:lnTo>
                    <a:pt x="29464" y="30988"/>
                  </a:lnTo>
                  <a:lnTo>
                    <a:pt x="29349" y="31115"/>
                  </a:lnTo>
                  <a:lnTo>
                    <a:pt x="30353" y="30734"/>
                  </a:lnTo>
                  <a:lnTo>
                    <a:pt x="30314" y="30353"/>
                  </a:lnTo>
                  <a:lnTo>
                    <a:pt x="30276" y="30099"/>
                  </a:lnTo>
                  <a:lnTo>
                    <a:pt x="30238" y="29718"/>
                  </a:lnTo>
                  <a:lnTo>
                    <a:pt x="30124" y="28702"/>
                  </a:lnTo>
                  <a:lnTo>
                    <a:pt x="30048" y="28321"/>
                  </a:lnTo>
                  <a:lnTo>
                    <a:pt x="29984" y="28092"/>
                  </a:lnTo>
                  <a:lnTo>
                    <a:pt x="29845" y="28321"/>
                  </a:lnTo>
                  <a:lnTo>
                    <a:pt x="29794" y="28194"/>
                  </a:lnTo>
                  <a:lnTo>
                    <a:pt x="29552" y="27508"/>
                  </a:lnTo>
                  <a:lnTo>
                    <a:pt x="29819" y="27686"/>
                  </a:lnTo>
                  <a:lnTo>
                    <a:pt x="29489" y="26797"/>
                  </a:lnTo>
                  <a:lnTo>
                    <a:pt x="29438" y="26670"/>
                  </a:lnTo>
                  <a:lnTo>
                    <a:pt x="29387" y="26543"/>
                  </a:lnTo>
                  <a:lnTo>
                    <a:pt x="29908" y="26924"/>
                  </a:lnTo>
                  <a:lnTo>
                    <a:pt x="29794" y="26670"/>
                  </a:lnTo>
                  <a:lnTo>
                    <a:pt x="29718" y="26543"/>
                  </a:lnTo>
                  <a:lnTo>
                    <a:pt x="29883" y="26670"/>
                  </a:lnTo>
                  <a:lnTo>
                    <a:pt x="29819" y="26416"/>
                  </a:lnTo>
                  <a:lnTo>
                    <a:pt x="29781" y="26289"/>
                  </a:lnTo>
                  <a:lnTo>
                    <a:pt x="29718" y="26035"/>
                  </a:lnTo>
                  <a:lnTo>
                    <a:pt x="29616" y="26289"/>
                  </a:lnTo>
                  <a:lnTo>
                    <a:pt x="29578" y="25654"/>
                  </a:lnTo>
                  <a:lnTo>
                    <a:pt x="29514" y="25527"/>
                  </a:lnTo>
                  <a:lnTo>
                    <a:pt x="29413" y="25323"/>
                  </a:lnTo>
                  <a:lnTo>
                    <a:pt x="29387" y="24892"/>
                  </a:lnTo>
                  <a:lnTo>
                    <a:pt x="29286" y="24130"/>
                  </a:lnTo>
                  <a:lnTo>
                    <a:pt x="28981" y="23749"/>
                  </a:lnTo>
                  <a:lnTo>
                    <a:pt x="28854" y="23368"/>
                  </a:lnTo>
                  <a:lnTo>
                    <a:pt x="28841" y="23114"/>
                  </a:lnTo>
                  <a:lnTo>
                    <a:pt x="28803" y="22733"/>
                  </a:lnTo>
                  <a:lnTo>
                    <a:pt x="29121" y="22987"/>
                  </a:lnTo>
                  <a:lnTo>
                    <a:pt x="28968" y="22733"/>
                  </a:lnTo>
                  <a:lnTo>
                    <a:pt x="28816" y="22479"/>
                  </a:lnTo>
                  <a:lnTo>
                    <a:pt x="29032" y="22352"/>
                  </a:lnTo>
                  <a:lnTo>
                    <a:pt x="28943" y="22098"/>
                  </a:lnTo>
                  <a:lnTo>
                    <a:pt x="28841" y="21844"/>
                  </a:lnTo>
                  <a:lnTo>
                    <a:pt x="28778" y="22098"/>
                  </a:lnTo>
                  <a:lnTo>
                    <a:pt x="28676" y="21704"/>
                  </a:lnTo>
                  <a:lnTo>
                    <a:pt x="28498" y="21463"/>
                  </a:lnTo>
                  <a:lnTo>
                    <a:pt x="28409" y="21336"/>
                  </a:lnTo>
                  <a:lnTo>
                    <a:pt x="28397" y="21082"/>
                  </a:lnTo>
                  <a:lnTo>
                    <a:pt x="28346" y="20955"/>
                  </a:lnTo>
                  <a:lnTo>
                    <a:pt x="28105" y="20574"/>
                  </a:lnTo>
                  <a:lnTo>
                    <a:pt x="28067" y="21082"/>
                  </a:lnTo>
                  <a:lnTo>
                    <a:pt x="27990" y="20650"/>
                  </a:lnTo>
                  <a:lnTo>
                    <a:pt x="27901" y="20320"/>
                  </a:lnTo>
                  <a:lnTo>
                    <a:pt x="27901" y="19939"/>
                  </a:lnTo>
                  <a:lnTo>
                    <a:pt x="27774" y="19685"/>
                  </a:lnTo>
                  <a:lnTo>
                    <a:pt x="27622" y="19558"/>
                  </a:lnTo>
                  <a:lnTo>
                    <a:pt x="27571" y="19177"/>
                  </a:lnTo>
                  <a:lnTo>
                    <a:pt x="27863" y="19177"/>
                  </a:lnTo>
                  <a:lnTo>
                    <a:pt x="27609" y="19050"/>
                  </a:lnTo>
                  <a:lnTo>
                    <a:pt x="27457" y="18161"/>
                  </a:lnTo>
                  <a:lnTo>
                    <a:pt x="27305" y="18097"/>
                  </a:lnTo>
                  <a:lnTo>
                    <a:pt x="27165" y="17907"/>
                  </a:lnTo>
                  <a:lnTo>
                    <a:pt x="27254" y="17653"/>
                  </a:lnTo>
                  <a:lnTo>
                    <a:pt x="27063" y="17145"/>
                  </a:lnTo>
                  <a:lnTo>
                    <a:pt x="27051" y="18034"/>
                  </a:lnTo>
                  <a:lnTo>
                    <a:pt x="26924" y="17411"/>
                  </a:lnTo>
                  <a:lnTo>
                    <a:pt x="26974" y="17272"/>
                  </a:lnTo>
                  <a:lnTo>
                    <a:pt x="26847" y="16891"/>
                  </a:lnTo>
                  <a:lnTo>
                    <a:pt x="26492" y="16256"/>
                  </a:lnTo>
                  <a:lnTo>
                    <a:pt x="26314" y="15875"/>
                  </a:lnTo>
                  <a:lnTo>
                    <a:pt x="26225" y="15621"/>
                  </a:lnTo>
                  <a:lnTo>
                    <a:pt x="26301" y="15494"/>
                  </a:lnTo>
                  <a:lnTo>
                    <a:pt x="26492" y="16129"/>
                  </a:lnTo>
                  <a:lnTo>
                    <a:pt x="26416" y="15367"/>
                  </a:lnTo>
                  <a:lnTo>
                    <a:pt x="26212" y="14986"/>
                  </a:lnTo>
                  <a:lnTo>
                    <a:pt x="25704" y="14224"/>
                  </a:lnTo>
                  <a:lnTo>
                    <a:pt x="25577" y="13970"/>
                  </a:lnTo>
                  <a:lnTo>
                    <a:pt x="25412" y="13462"/>
                  </a:lnTo>
                  <a:lnTo>
                    <a:pt x="25044" y="13462"/>
                  </a:lnTo>
                  <a:lnTo>
                    <a:pt x="25285" y="12954"/>
                  </a:lnTo>
                  <a:lnTo>
                    <a:pt x="25247" y="12700"/>
                  </a:lnTo>
                  <a:lnTo>
                    <a:pt x="25057" y="12446"/>
                  </a:lnTo>
                  <a:lnTo>
                    <a:pt x="25234" y="12446"/>
                  </a:lnTo>
                  <a:lnTo>
                    <a:pt x="25133" y="11899"/>
                  </a:lnTo>
                  <a:lnTo>
                    <a:pt x="24866" y="11430"/>
                  </a:lnTo>
                  <a:lnTo>
                    <a:pt x="25107" y="11811"/>
                  </a:lnTo>
                  <a:lnTo>
                    <a:pt x="25222" y="11938"/>
                  </a:lnTo>
                  <a:lnTo>
                    <a:pt x="25387" y="11569"/>
                  </a:lnTo>
                  <a:lnTo>
                    <a:pt x="25438" y="11430"/>
                  </a:lnTo>
                  <a:lnTo>
                    <a:pt x="25323" y="11303"/>
                  </a:lnTo>
                  <a:lnTo>
                    <a:pt x="25463" y="11303"/>
                  </a:lnTo>
                  <a:lnTo>
                    <a:pt x="25374" y="10922"/>
                  </a:lnTo>
                  <a:lnTo>
                    <a:pt x="25387" y="10795"/>
                  </a:lnTo>
                  <a:lnTo>
                    <a:pt x="25336" y="10922"/>
                  </a:lnTo>
                  <a:lnTo>
                    <a:pt x="25133" y="10795"/>
                  </a:lnTo>
                  <a:lnTo>
                    <a:pt x="24892" y="10414"/>
                  </a:lnTo>
                  <a:lnTo>
                    <a:pt x="25184" y="10541"/>
                  </a:lnTo>
                  <a:lnTo>
                    <a:pt x="25146" y="10414"/>
                  </a:lnTo>
                  <a:lnTo>
                    <a:pt x="25107" y="10287"/>
                  </a:lnTo>
                  <a:lnTo>
                    <a:pt x="24980" y="10287"/>
                  </a:lnTo>
                  <a:lnTo>
                    <a:pt x="24942" y="10033"/>
                  </a:lnTo>
                  <a:lnTo>
                    <a:pt x="24917" y="9906"/>
                  </a:lnTo>
                  <a:lnTo>
                    <a:pt x="24739" y="10033"/>
                  </a:lnTo>
                  <a:lnTo>
                    <a:pt x="24752" y="9906"/>
                  </a:lnTo>
                  <a:lnTo>
                    <a:pt x="24561" y="9525"/>
                  </a:lnTo>
                  <a:lnTo>
                    <a:pt x="23190" y="7112"/>
                  </a:lnTo>
                  <a:lnTo>
                    <a:pt x="23723" y="9779"/>
                  </a:lnTo>
                  <a:lnTo>
                    <a:pt x="23825" y="10160"/>
                  </a:lnTo>
                  <a:lnTo>
                    <a:pt x="23736" y="9779"/>
                  </a:lnTo>
                  <a:lnTo>
                    <a:pt x="23901" y="10058"/>
                  </a:lnTo>
                  <a:lnTo>
                    <a:pt x="23914" y="9906"/>
                  </a:lnTo>
                  <a:lnTo>
                    <a:pt x="24091" y="10401"/>
                  </a:lnTo>
                  <a:lnTo>
                    <a:pt x="24142" y="10160"/>
                  </a:lnTo>
                  <a:lnTo>
                    <a:pt x="24333" y="11569"/>
                  </a:lnTo>
                  <a:lnTo>
                    <a:pt x="24218" y="10934"/>
                  </a:lnTo>
                  <a:lnTo>
                    <a:pt x="24244" y="11899"/>
                  </a:lnTo>
                  <a:lnTo>
                    <a:pt x="24460" y="12446"/>
                  </a:lnTo>
                  <a:lnTo>
                    <a:pt x="24650" y="13081"/>
                  </a:lnTo>
                  <a:lnTo>
                    <a:pt x="24777" y="13462"/>
                  </a:lnTo>
                  <a:lnTo>
                    <a:pt x="25031" y="13716"/>
                  </a:lnTo>
                  <a:lnTo>
                    <a:pt x="25031" y="14224"/>
                  </a:lnTo>
                  <a:lnTo>
                    <a:pt x="25196" y="14478"/>
                  </a:lnTo>
                  <a:lnTo>
                    <a:pt x="25298" y="14986"/>
                  </a:lnTo>
                  <a:lnTo>
                    <a:pt x="25260" y="15113"/>
                  </a:lnTo>
                  <a:lnTo>
                    <a:pt x="25285" y="15367"/>
                  </a:lnTo>
                  <a:lnTo>
                    <a:pt x="25514" y="15621"/>
                  </a:lnTo>
                  <a:lnTo>
                    <a:pt x="25298" y="15494"/>
                  </a:lnTo>
                  <a:lnTo>
                    <a:pt x="25527" y="16129"/>
                  </a:lnTo>
                  <a:lnTo>
                    <a:pt x="25590" y="16256"/>
                  </a:lnTo>
                  <a:lnTo>
                    <a:pt x="25565" y="15875"/>
                  </a:lnTo>
                  <a:lnTo>
                    <a:pt x="25831" y="16510"/>
                  </a:lnTo>
                  <a:lnTo>
                    <a:pt x="25704" y="17348"/>
                  </a:lnTo>
                  <a:lnTo>
                    <a:pt x="25831" y="17564"/>
                  </a:lnTo>
                  <a:lnTo>
                    <a:pt x="26670" y="17907"/>
                  </a:lnTo>
                  <a:lnTo>
                    <a:pt x="26644" y="18389"/>
                  </a:lnTo>
                  <a:lnTo>
                    <a:pt x="26670" y="18745"/>
                  </a:lnTo>
                  <a:lnTo>
                    <a:pt x="26581" y="18542"/>
                  </a:lnTo>
                  <a:lnTo>
                    <a:pt x="26543" y="18796"/>
                  </a:lnTo>
                  <a:lnTo>
                    <a:pt x="26682" y="18884"/>
                  </a:lnTo>
                  <a:lnTo>
                    <a:pt x="26758" y="19545"/>
                  </a:lnTo>
                  <a:lnTo>
                    <a:pt x="26847" y="20066"/>
                  </a:lnTo>
                  <a:lnTo>
                    <a:pt x="27228" y="19939"/>
                  </a:lnTo>
                  <a:lnTo>
                    <a:pt x="27343" y="20574"/>
                  </a:lnTo>
                  <a:lnTo>
                    <a:pt x="27406" y="20447"/>
                  </a:lnTo>
                  <a:lnTo>
                    <a:pt x="27571" y="20320"/>
                  </a:lnTo>
                  <a:lnTo>
                    <a:pt x="27774" y="20701"/>
                  </a:lnTo>
                  <a:lnTo>
                    <a:pt x="27889" y="21209"/>
                  </a:lnTo>
                  <a:lnTo>
                    <a:pt x="27635" y="21336"/>
                  </a:lnTo>
                  <a:lnTo>
                    <a:pt x="27457" y="20955"/>
                  </a:lnTo>
                  <a:lnTo>
                    <a:pt x="27419" y="20828"/>
                  </a:lnTo>
                  <a:lnTo>
                    <a:pt x="27406" y="20955"/>
                  </a:lnTo>
                  <a:lnTo>
                    <a:pt x="27432" y="21209"/>
                  </a:lnTo>
                  <a:lnTo>
                    <a:pt x="27546" y="21666"/>
                  </a:lnTo>
                  <a:lnTo>
                    <a:pt x="27559" y="21844"/>
                  </a:lnTo>
                  <a:lnTo>
                    <a:pt x="27584" y="21971"/>
                  </a:lnTo>
                  <a:lnTo>
                    <a:pt x="27711" y="22225"/>
                  </a:lnTo>
                  <a:lnTo>
                    <a:pt x="27813" y="22834"/>
                  </a:lnTo>
                  <a:lnTo>
                    <a:pt x="28028" y="23622"/>
                  </a:lnTo>
                  <a:lnTo>
                    <a:pt x="28155" y="23114"/>
                  </a:lnTo>
                  <a:lnTo>
                    <a:pt x="28270" y="24003"/>
                  </a:lnTo>
                  <a:lnTo>
                    <a:pt x="28219" y="24511"/>
                  </a:lnTo>
                  <a:lnTo>
                    <a:pt x="28079" y="25400"/>
                  </a:lnTo>
                  <a:lnTo>
                    <a:pt x="28079" y="25654"/>
                  </a:lnTo>
                  <a:lnTo>
                    <a:pt x="28206" y="25400"/>
                  </a:lnTo>
                  <a:lnTo>
                    <a:pt x="28219" y="25654"/>
                  </a:lnTo>
                  <a:lnTo>
                    <a:pt x="28282" y="25908"/>
                  </a:lnTo>
                  <a:lnTo>
                    <a:pt x="28397" y="25527"/>
                  </a:lnTo>
                  <a:lnTo>
                    <a:pt x="28587" y="25908"/>
                  </a:lnTo>
                  <a:lnTo>
                    <a:pt x="28651" y="26289"/>
                  </a:lnTo>
                  <a:lnTo>
                    <a:pt x="28765" y="26543"/>
                  </a:lnTo>
                  <a:lnTo>
                    <a:pt x="28575" y="26670"/>
                  </a:lnTo>
                  <a:lnTo>
                    <a:pt x="28536" y="25908"/>
                  </a:lnTo>
                  <a:lnTo>
                    <a:pt x="28397" y="26670"/>
                  </a:lnTo>
                  <a:lnTo>
                    <a:pt x="28371" y="26543"/>
                  </a:lnTo>
                  <a:lnTo>
                    <a:pt x="28333" y="26416"/>
                  </a:lnTo>
                  <a:lnTo>
                    <a:pt x="28333" y="26543"/>
                  </a:lnTo>
                  <a:lnTo>
                    <a:pt x="28181" y="27178"/>
                  </a:lnTo>
                  <a:lnTo>
                    <a:pt x="28536" y="26797"/>
                  </a:lnTo>
                  <a:lnTo>
                    <a:pt x="28625" y="27432"/>
                  </a:lnTo>
                  <a:lnTo>
                    <a:pt x="28498" y="27432"/>
                  </a:lnTo>
                  <a:lnTo>
                    <a:pt x="28638" y="27559"/>
                  </a:lnTo>
                  <a:lnTo>
                    <a:pt x="28727" y="28321"/>
                  </a:lnTo>
                  <a:lnTo>
                    <a:pt x="28892" y="28321"/>
                  </a:lnTo>
                  <a:lnTo>
                    <a:pt x="28905" y="28575"/>
                  </a:lnTo>
                  <a:lnTo>
                    <a:pt x="28917" y="28194"/>
                  </a:lnTo>
                  <a:lnTo>
                    <a:pt x="29032" y="28321"/>
                  </a:lnTo>
                  <a:lnTo>
                    <a:pt x="29121" y="28829"/>
                  </a:lnTo>
                  <a:lnTo>
                    <a:pt x="29171" y="29083"/>
                  </a:lnTo>
                  <a:lnTo>
                    <a:pt x="29032" y="29337"/>
                  </a:lnTo>
                  <a:lnTo>
                    <a:pt x="28956" y="29641"/>
                  </a:lnTo>
                  <a:lnTo>
                    <a:pt x="28816" y="29591"/>
                  </a:lnTo>
                  <a:lnTo>
                    <a:pt x="28816" y="29718"/>
                  </a:lnTo>
                  <a:lnTo>
                    <a:pt x="28676" y="29845"/>
                  </a:lnTo>
                  <a:lnTo>
                    <a:pt x="28663" y="29591"/>
                  </a:lnTo>
                  <a:lnTo>
                    <a:pt x="28397" y="29718"/>
                  </a:lnTo>
                  <a:lnTo>
                    <a:pt x="28613" y="29845"/>
                  </a:lnTo>
                  <a:lnTo>
                    <a:pt x="28270" y="30099"/>
                  </a:lnTo>
                  <a:lnTo>
                    <a:pt x="28727" y="29845"/>
                  </a:lnTo>
                  <a:lnTo>
                    <a:pt x="28727" y="29972"/>
                  </a:lnTo>
                  <a:lnTo>
                    <a:pt x="28638" y="30099"/>
                  </a:lnTo>
                  <a:lnTo>
                    <a:pt x="28765" y="30010"/>
                  </a:lnTo>
                  <a:lnTo>
                    <a:pt x="28917" y="29845"/>
                  </a:lnTo>
                  <a:lnTo>
                    <a:pt x="28994" y="29972"/>
                  </a:lnTo>
                  <a:lnTo>
                    <a:pt x="29146" y="30099"/>
                  </a:lnTo>
                  <a:lnTo>
                    <a:pt x="28816" y="29984"/>
                  </a:lnTo>
                  <a:lnTo>
                    <a:pt x="28676" y="30353"/>
                  </a:lnTo>
                  <a:lnTo>
                    <a:pt x="28130" y="30353"/>
                  </a:lnTo>
                  <a:lnTo>
                    <a:pt x="28003" y="30099"/>
                  </a:lnTo>
                  <a:lnTo>
                    <a:pt x="27279" y="30226"/>
                  </a:lnTo>
                  <a:lnTo>
                    <a:pt x="26949" y="30734"/>
                  </a:lnTo>
                  <a:lnTo>
                    <a:pt x="26428" y="30988"/>
                  </a:lnTo>
                  <a:lnTo>
                    <a:pt x="26403" y="31242"/>
                  </a:lnTo>
                  <a:lnTo>
                    <a:pt x="25971" y="31242"/>
                  </a:lnTo>
                  <a:lnTo>
                    <a:pt x="25755" y="31496"/>
                  </a:lnTo>
                  <a:lnTo>
                    <a:pt x="25717" y="31369"/>
                  </a:lnTo>
                  <a:lnTo>
                    <a:pt x="25412" y="31369"/>
                  </a:lnTo>
                  <a:lnTo>
                    <a:pt x="25463" y="31496"/>
                  </a:lnTo>
                  <a:lnTo>
                    <a:pt x="24853" y="31623"/>
                  </a:lnTo>
                  <a:lnTo>
                    <a:pt x="24904" y="31877"/>
                  </a:lnTo>
                  <a:lnTo>
                    <a:pt x="24498" y="31877"/>
                  </a:lnTo>
                  <a:lnTo>
                    <a:pt x="23863" y="32131"/>
                  </a:lnTo>
                  <a:lnTo>
                    <a:pt x="23926" y="32512"/>
                  </a:lnTo>
                  <a:lnTo>
                    <a:pt x="23291" y="32639"/>
                  </a:lnTo>
                  <a:lnTo>
                    <a:pt x="23444" y="32512"/>
                  </a:lnTo>
                  <a:lnTo>
                    <a:pt x="23139" y="32512"/>
                  </a:lnTo>
                  <a:lnTo>
                    <a:pt x="23507" y="32258"/>
                  </a:lnTo>
                  <a:lnTo>
                    <a:pt x="23139" y="32385"/>
                  </a:lnTo>
                  <a:lnTo>
                    <a:pt x="23012" y="32385"/>
                  </a:lnTo>
                  <a:lnTo>
                    <a:pt x="22606" y="32766"/>
                  </a:lnTo>
                  <a:lnTo>
                    <a:pt x="22377" y="32639"/>
                  </a:lnTo>
                  <a:lnTo>
                    <a:pt x="22301" y="32893"/>
                  </a:lnTo>
                  <a:lnTo>
                    <a:pt x="22047" y="32893"/>
                  </a:lnTo>
                  <a:lnTo>
                    <a:pt x="21666" y="33020"/>
                  </a:lnTo>
                  <a:lnTo>
                    <a:pt x="21183" y="32766"/>
                  </a:lnTo>
                  <a:lnTo>
                    <a:pt x="20015" y="33401"/>
                  </a:lnTo>
                  <a:lnTo>
                    <a:pt x="19608" y="33147"/>
                  </a:lnTo>
                  <a:lnTo>
                    <a:pt x="19405" y="33020"/>
                  </a:lnTo>
                  <a:lnTo>
                    <a:pt x="18923" y="33147"/>
                  </a:lnTo>
                  <a:lnTo>
                    <a:pt x="17945" y="33147"/>
                  </a:lnTo>
                  <a:lnTo>
                    <a:pt x="17411" y="32893"/>
                  </a:lnTo>
                  <a:lnTo>
                    <a:pt x="17614" y="33401"/>
                  </a:lnTo>
                  <a:lnTo>
                    <a:pt x="16929" y="33274"/>
                  </a:lnTo>
                  <a:lnTo>
                    <a:pt x="16764" y="33147"/>
                  </a:lnTo>
                  <a:lnTo>
                    <a:pt x="16598" y="33020"/>
                  </a:lnTo>
                  <a:lnTo>
                    <a:pt x="17081" y="33108"/>
                  </a:lnTo>
                  <a:lnTo>
                    <a:pt x="17030" y="32639"/>
                  </a:lnTo>
                  <a:lnTo>
                    <a:pt x="16268" y="33147"/>
                  </a:lnTo>
                  <a:lnTo>
                    <a:pt x="15989" y="32893"/>
                  </a:lnTo>
                  <a:lnTo>
                    <a:pt x="15951" y="32766"/>
                  </a:lnTo>
                  <a:lnTo>
                    <a:pt x="15608" y="32639"/>
                  </a:lnTo>
                  <a:lnTo>
                    <a:pt x="15074" y="32893"/>
                  </a:lnTo>
                  <a:lnTo>
                    <a:pt x="14503" y="32766"/>
                  </a:lnTo>
                  <a:lnTo>
                    <a:pt x="14541" y="32639"/>
                  </a:lnTo>
                  <a:lnTo>
                    <a:pt x="14109" y="32766"/>
                  </a:lnTo>
                  <a:lnTo>
                    <a:pt x="13360" y="32766"/>
                  </a:lnTo>
                  <a:lnTo>
                    <a:pt x="12814" y="32639"/>
                  </a:lnTo>
                  <a:lnTo>
                    <a:pt x="12534" y="32639"/>
                  </a:lnTo>
                  <a:lnTo>
                    <a:pt x="12471" y="32512"/>
                  </a:lnTo>
                  <a:lnTo>
                    <a:pt x="12407" y="32385"/>
                  </a:lnTo>
                  <a:lnTo>
                    <a:pt x="12115" y="32258"/>
                  </a:lnTo>
                  <a:lnTo>
                    <a:pt x="12052" y="32004"/>
                  </a:lnTo>
                  <a:lnTo>
                    <a:pt x="11861" y="31877"/>
                  </a:lnTo>
                  <a:lnTo>
                    <a:pt x="11925" y="31750"/>
                  </a:lnTo>
                  <a:lnTo>
                    <a:pt x="11379" y="31496"/>
                  </a:lnTo>
                  <a:lnTo>
                    <a:pt x="11201" y="31750"/>
                  </a:lnTo>
                  <a:lnTo>
                    <a:pt x="10782" y="31242"/>
                  </a:lnTo>
                  <a:lnTo>
                    <a:pt x="10668" y="31115"/>
                  </a:lnTo>
                  <a:lnTo>
                    <a:pt x="10668" y="31242"/>
                  </a:lnTo>
                  <a:lnTo>
                    <a:pt x="10198" y="31115"/>
                  </a:lnTo>
                  <a:lnTo>
                    <a:pt x="10528" y="30988"/>
                  </a:lnTo>
                  <a:lnTo>
                    <a:pt x="10109" y="30734"/>
                  </a:lnTo>
                  <a:lnTo>
                    <a:pt x="10223" y="30480"/>
                  </a:lnTo>
                  <a:lnTo>
                    <a:pt x="9994" y="30353"/>
                  </a:lnTo>
                  <a:lnTo>
                    <a:pt x="9436" y="29972"/>
                  </a:lnTo>
                  <a:lnTo>
                    <a:pt x="9131" y="29476"/>
                  </a:lnTo>
                  <a:lnTo>
                    <a:pt x="8966" y="29337"/>
                  </a:lnTo>
                  <a:lnTo>
                    <a:pt x="8686" y="28829"/>
                  </a:lnTo>
                  <a:lnTo>
                    <a:pt x="9156" y="28702"/>
                  </a:lnTo>
                  <a:lnTo>
                    <a:pt x="8216" y="27686"/>
                  </a:lnTo>
                  <a:lnTo>
                    <a:pt x="8242" y="27051"/>
                  </a:lnTo>
                  <a:lnTo>
                    <a:pt x="8191" y="26797"/>
                  </a:lnTo>
                  <a:lnTo>
                    <a:pt x="7797" y="26289"/>
                  </a:lnTo>
                  <a:lnTo>
                    <a:pt x="7683" y="26022"/>
                  </a:lnTo>
                  <a:lnTo>
                    <a:pt x="7543" y="25146"/>
                  </a:lnTo>
                  <a:lnTo>
                    <a:pt x="7315" y="24638"/>
                  </a:lnTo>
                  <a:lnTo>
                    <a:pt x="7086" y="24130"/>
                  </a:lnTo>
                  <a:lnTo>
                    <a:pt x="6883" y="24638"/>
                  </a:lnTo>
                  <a:lnTo>
                    <a:pt x="6934" y="24003"/>
                  </a:lnTo>
                  <a:lnTo>
                    <a:pt x="6946" y="23876"/>
                  </a:lnTo>
                  <a:lnTo>
                    <a:pt x="6616" y="24003"/>
                  </a:lnTo>
                  <a:lnTo>
                    <a:pt x="6477" y="23749"/>
                  </a:lnTo>
                  <a:lnTo>
                    <a:pt x="6477" y="23609"/>
                  </a:lnTo>
                  <a:lnTo>
                    <a:pt x="6807" y="23850"/>
                  </a:lnTo>
                  <a:lnTo>
                    <a:pt x="6667" y="23533"/>
                  </a:lnTo>
                  <a:lnTo>
                    <a:pt x="6477" y="23139"/>
                  </a:lnTo>
                  <a:lnTo>
                    <a:pt x="6477" y="22821"/>
                  </a:lnTo>
                  <a:lnTo>
                    <a:pt x="6565" y="23114"/>
                  </a:lnTo>
                  <a:lnTo>
                    <a:pt x="6477" y="22606"/>
                  </a:lnTo>
                  <a:lnTo>
                    <a:pt x="6692" y="22733"/>
                  </a:lnTo>
                  <a:lnTo>
                    <a:pt x="6654" y="22479"/>
                  </a:lnTo>
                  <a:lnTo>
                    <a:pt x="6629" y="22352"/>
                  </a:lnTo>
                  <a:lnTo>
                    <a:pt x="6540" y="22479"/>
                  </a:lnTo>
                  <a:lnTo>
                    <a:pt x="6464" y="22352"/>
                  </a:lnTo>
                  <a:lnTo>
                    <a:pt x="6350" y="22098"/>
                  </a:lnTo>
                  <a:lnTo>
                    <a:pt x="6286" y="21844"/>
                  </a:lnTo>
                  <a:lnTo>
                    <a:pt x="6311" y="22352"/>
                  </a:lnTo>
                  <a:lnTo>
                    <a:pt x="5892" y="21844"/>
                  </a:lnTo>
                  <a:lnTo>
                    <a:pt x="5829" y="21704"/>
                  </a:lnTo>
                  <a:lnTo>
                    <a:pt x="6324" y="21590"/>
                  </a:lnTo>
                  <a:lnTo>
                    <a:pt x="5803" y="20955"/>
                  </a:lnTo>
                  <a:lnTo>
                    <a:pt x="6032" y="21082"/>
                  </a:lnTo>
                  <a:lnTo>
                    <a:pt x="5778" y="20701"/>
                  </a:lnTo>
                  <a:lnTo>
                    <a:pt x="5372" y="19685"/>
                  </a:lnTo>
                  <a:lnTo>
                    <a:pt x="4914" y="19431"/>
                  </a:lnTo>
                  <a:lnTo>
                    <a:pt x="5003" y="19227"/>
                  </a:lnTo>
                  <a:lnTo>
                    <a:pt x="4686" y="18389"/>
                  </a:lnTo>
                  <a:lnTo>
                    <a:pt x="3949" y="17526"/>
                  </a:lnTo>
                  <a:lnTo>
                    <a:pt x="3835" y="17348"/>
                  </a:lnTo>
                  <a:lnTo>
                    <a:pt x="3822" y="16637"/>
                  </a:lnTo>
                  <a:lnTo>
                    <a:pt x="3721" y="16510"/>
                  </a:lnTo>
                  <a:lnTo>
                    <a:pt x="3530" y="16510"/>
                  </a:lnTo>
                  <a:lnTo>
                    <a:pt x="3644" y="16256"/>
                  </a:lnTo>
                  <a:lnTo>
                    <a:pt x="3619" y="16129"/>
                  </a:lnTo>
                  <a:lnTo>
                    <a:pt x="3276" y="15748"/>
                  </a:lnTo>
                  <a:lnTo>
                    <a:pt x="3238" y="15494"/>
                  </a:lnTo>
                  <a:lnTo>
                    <a:pt x="3416" y="15621"/>
                  </a:lnTo>
                  <a:lnTo>
                    <a:pt x="3378" y="15494"/>
                  </a:lnTo>
                  <a:lnTo>
                    <a:pt x="3251" y="14986"/>
                  </a:lnTo>
                  <a:lnTo>
                    <a:pt x="3124" y="14693"/>
                  </a:lnTo>
                  <a:lnTo>
                    <a:pt x="2628" y="14351"/>
                  </a:lnTo>
                  <a:lnTo>
                    <a:pt x="2336" y="13589"/>
                  </a:lnTo>
                  <a:lnTo>
                    <a:pt x="2590" y="13589"/>
                  </a:lnTo>
                  <a:lnTo>
                    <a:pt x="2476" y="12700"/>
                  </a:lnTo>
                  <a:lnTo>
                    <a:pt x="2476" y="12446"/>
                  </a:lnTo>
                  <a:lnTo>
                    <a:pt x="2247" y="11430"/>
                  </a:lnTo>
                  <a:lnTo>
                    <a:pt x="1892" y="10668"/>
                  </a:lnTo>
                  <a:lnTo>
                    <a:pt x="1778" y="10160"/>
                  </a:lnTo>
                  <a:lnTo>
                    <a:pt x="1778" y="9271"/>
                  </a:lnTo>
                  <a:lnTo>
                    <a:pt x="1790" y="8382"/>
                  </a:lnTo>
                  <a:lnTo>
                    <a:pt x="1663" y="7747"/>
                  </a:lnTo>
                  <a:lnTo>
                    <a:pt x="1714" y="6477"/>
                  </a:lnTo>
                  <a:lnTo>
                    <a:pt x="1536" y="6350"/>
                  </a:lnTo>
                  <a:lnTo>
                    <a:pt x="1549" y="6096"/>
                  </a:lnTo>
                  <a:lnTo>
                    <a:pt x="1511" y="5842"/>
                  </a:lnTo>
                  <a:lnTo>
                    <a:pt x="1333" y="5461"/>
                  </a:lnTo>
                  <a:lnTo>
                    <a:pt x="1587" y="5588"/>
                  </a:lnTo>
                  <a:lnTo>
                    <a:pt x="1841" y="5461"/>
                  </a:lnTo>
                  <a:lnTo>
                    <a:pt x="1828" y="4953"/>
                  </a:lnTo>
                  <a:lnTo>
                    <a:pt x="1511" y="4699"/>
                  </a:lnTo>
                  <a:lnTo>
                    <a:pt x="1778" y="4699"/>
                  </a:lnTo>
                  <a:lnTo>
                    <a:pt x="2730" y="4699"/>
                  </a:lnTo>
                  <a:lnTo>
                    <a:pt x="3263" y="4572"/>
                  </a:lnTo>
                  <a:lnTo>
                    <a:pt x="3708" y="4572"/>
                  </a:lnTo>
                  <a:lnTo>
                    <a:pt x="3987" y="4699"/>
                  </a:lnTo>
                  <a:lnTo>
                    <a:pt x="4241" y="4572"/>
                  </a:lnTo>
                  <a:lnTo>
                    <a:pt x="4584" y="4445"/>
                  </a:lnTo>
                  <a:lnTo>
                    <a:pt x="4813" y="4318"/>
                  </a:lnTo>
                  <a:lnTo>
                    <a:pt x="4851" y="4445"/>
                  </a:lnTo>
                  <a:lnTo>
                    <a:pt x="5588" y="4318"/>
                  </a:lnTo>
                  <a:lnTo>
                    <a:pt x="6743" y="3810"/>
                  </a:lnTo>
                  <a:lnTo>
                    <a:pt x="6642" y="3937"/>
                  </a:lnTo>
                  <a:lnTo>
                    <a:pt x="7073" y="3810"/>
                  </a:lnTo>
                  <a:lnTo>
                    <a:pt x="7010" y="3429"/>
                  </a:lnTo>
                  <a:lnTo>
                    <a:pt x="6985" y="3302"/>
                  </a:lnTo>
                  <a:lnTo>
                    <a:pt x="7391" y="3048"/>
                  </a:lnTo>
                  <a:lnTo>
                    <a:pt x="7620" y="3302"/>
                  </a:lnTo>
                  <a:lnTo>
                    <a:pt x="8128" y="3048"/>
                  </a:lnTo>
                  <a:lnTo>
                    <a:pt x="8382" y="2921"/>
                  </a:lnTo>
                  <a:lnTo>
                    <a:pt x="9245" y="2921"/>
                  </a:lnTo>
                  <a:lnTo>
                    <a:pt x="9956" y="2413"/>
                  </a:lnTo>
                  <a:lnTo>
                    <a:pt x="9956" y="2540"/>
                  </a:lnTo>
                  <a:lnTo>
                    <a:pt x="9829" y="2667"/>
                  </a:lnTo>
                  <a:lnTo>
                    <a:pt x="10210" y="2540"/>
                  </a:lnTo>
                  <a:lnTo>
                    <a:pt x="11315" y="2413"/>
                  </a:lnTo>
                  <a:lnTo>
                    <a:pt x="11252" y="2286"/>
                  </a:lnTo>
                  <a:lnTo>
                    <a:pt x="11099" y="2032"/>
                  </a:lnTo>
                  <a:lnTo>
                    <a:pt x="11226" y="2247"/>
                  </a:lnTo>
                  <a:lnTo>
                    <a:pt x="11671" y="2032"/>
                  </a:lnTo>
                  <a:lnTo>
                    <a:pt x="11925" y="1905"/>
                  </a:lnTo>
                  <a:lnTo>
                    <a:pt x="12357" y="1778"/>
                  </a:lnTo>
                  <a:lnTo>
                    <a:pt x="12319" y="1905"/>
                  </a:lnTo>
                  <a:lnTo>
                    <a:pt x="12496" y="1778"/>
                  </a:lnTo>
                  <a:lnTo>
                    <a:pt x="12661" y="1651"/>
                  </a:lnTo>
                  <a:lnTo>
                    <a:pt x="12712" y="1511"/>
                  </a:lnTo>
                  <a:lnTo>
                    <a:pt x="13169" y="1397"/>
                  </a:lnTo>
                  <a:lnTo>
                    <a:pt x="13296" y="1524"/>
                  </a:lnTo>
                  <a:lnTo>
                    <a:pt x="13131" y="1524"/>
                  </a:lnTo>
                  <a:lnTo>
                    <a:pt x="13563" y="1651"/>
                  </a:lnTo>
                  <a:lnTo>
                    <a:pt x="13436" y="1397"/>
                  </a:lnTo>
                  <a:lnTo>
                    <a:pt x="13944" y="1397"/>
                  </a:lnTo>
                  <a:lnTo>
                    <a:pt x="13779" y="1524"/>
                  </a:lnTo>
                  <a:lnTo>
                    <a:pt x="14198" y="1524"/>
                  </a:lnTo>
                  <a:lnTo>
                    <a:pt x="14160" y="1397"/>
                  </a:lnTo>
                  <a:lnTo>
                    <a:pt x="14414" y="1270"/>
                  </a:lnTo>
                  <a:lnTo>
                    <a:pt x="14655" y="1143"/>
                  </a:lnTo>
                  <a:lnTo>
                    <a:pt x="15214" y="1270"/>
                  </a:lnTo>
                  <a:lnTo>
                    <a:pt x="15278" y="1524"/>
                  </a:lnTo>
                  <a:lnTo>
                    <a:pt x="15328" y="1397"/>
                  </a:lnTo>
                  <a:lnTo>
                    <a:pt x="15570" y="1270"/>
                  </a:lnTo>
                  <a:lnTo>
                    <a:pt x="15862" y="1270"/>
                  </a:lnTo>
                  <a:lnTo>
                    <a:pt x="15811" y="1409"/>
                  </a:lnTo>
                  <a:lnTo>
                    <a:pt x="16370" y="1511"/>
                  </a:lnTo>
                  <a:lnTo>
                    <a:pt x="16535" y="1409"/>
                  </a:lnTo>
                  <a:lnTo>
                    <a:pt x="16675" y="1270"/>
                  </a:lnTo>
                  <a:lnTo>
                    <a:pt x="16789" y="1143"/>
                  </a:lnTo>
                  <a:lnTo>
                    <a:pt x="17272" y="1397"/>
                  </a:lnTo>
                  <a:lnTo>
                    <a:pt x="17360" y="1524"/>
                  </a:lnTo>
                  <a:lnTo>
                    <a:pt x="16535" y="1409"/>
                  </a:lnTo>
                  <a:lnTo>
                    <a:pt x="16370" y="1524"/>
                  </a:lnTo>
                  <a:lnTo>
                    <a:pt x="16827" y="1651"/>
                  </a:lnTo>
                  <a:lnTo>
                    <a:pt x="16459" y="1778"/>
                  </a:lnTo>
                  <a:lnTo>
                    <a:pt x="16814" y="1778"/>
                  </a:lnTo>
                  <a:lnTo>
                    <a:pt x="17462" y="1524"/>
                  </a:lnTo>
                  <a:lnTo>
                    <a:pt x="17894" y="1651"/>
                  </a:lnTo>
                  <a:lnTo>
                    <a:pt x="17957" y="1778"/>
                  </a:lnTo>
                  <a:lnTo>
                    <a:pt x="18542" y="1778"/>
                  </a:lnTo>
                  <a:lnTo>
                    <a:pt x="18554" y="1905"/>
                  </a:lnTo>
                  <a:lnTo>
                    <a:pt x="18567" y="2032"/>
                  </a:lnTo>
                  <a:lnTo>
                    <a:pt x="19253" y="2032"/>
                  </a:lnTo>
                  <a:lnTo>
                    <a:pt x="19265" y="1905"/>
                  </a:lnTo>
                  <a:lnTo>
                    <a:pt x="19558" y="1905"/>
                  </a:lnTo>
                  <a:lnTo>
                    <a:pt x="19316" y="1778"/>
                  </a:lnTo>
                  <a:lnTo>
                    <a:pt x="19037" y="1778"/>
                  </a:lnTo>
                  <a:lnTo>
                    <a:pt x="18859" y="1739"/>
                  </a:lnTo>
                  <a:lnTo>
                    <a:pt x="18859" y="1905"/>
                  </a:lnTo>
                  <a:lnTo>
                    <a:pt x="18618" y="1905"/>
                  </a:lnTo>
                  <a:lnTo>
                    <a:pt x="18605" y="1778"/>
                  </a:lnTo>
                  <a:lnTo>
                    <a:pt x="18859" y="1905"/>
                  </a:lnTo>
                  <a:lnTo>
                    <a:pt x="18859" y="1739"/>
                  </a:lnTo>
                  <a:lnTo>
                    <a:pt x="18478" y="1651"/>
                  </a:lnTo>
                  <a:lnTo>
                    <a:pt x="18669" y="1524"/>
                  </a:lnTo>
                  <a:lnTo>
                    <a:pt x="18872" y="1524"/>
                  </a:lnTo>
                  <a:lnTo>
                    <a:pt x="19075" y="1651"/>
                  </a:lnTo>
                  <a:lnTo>
                    <a:pt x="19469" y="1524"/>
                  </a:lnTo>
                  <a:lnTo>
                    <a:pt x="19748" y="1778"/>
                  </a:lnTo>
                  <a:lnTo>
                    <a:pt x="20281" y="2032"/>
                  </a:lnTo>
                  <a:lnTo>
                    <a:pt x="20320" y="2159"/>
                  </a:lnTo>
                  <a:lnTo>
                    <a:pt x="21031" y="2286"/>
                  </a:lnTo>
                  <a:lnTo>
                    <a:pt x="21882" y="2667"/>
                  </a:lnTo>
                  <a:lnTo>
                    <a:pt x="22415" y="2540"/>
                  </a:lnTo>
                  <a:lnTo>
                    <a:pt x="22618" y="2540"/>
                  </a:lnTo>
                  <a:lnTo>
                    <a:pt x="22631" y="2755"/>
                  </a:lnTo>
                  <a:lnTo>
                    <a:pt x="23406" y="3175"/>
                  </a:lnTo>
                  <a:lnTo>
                    <a:pt x="23507" y="3048"/>
                  </a:lnTo>
                  <a:lnTo>
                    <a:pt x="23596" y="2921"/>
                  </a:lnTo>
                  <a:lnTo>
                    <a:pt x="24003" y="3302"/>
                  </a:lnTo>
                  <a:lnTo>
                    <a:pt x="23901" y="3429"/>
                  </a:lnTo>
                  <a:lnTo>
                    <a:pt x="24739" y="4318"/>
                  </a:lnTo>
                  <a:lnTo>
                    <a:pt x="25996" y="3937"/>
                  </a:lnTo>
                  <a:lnTo>
                    <a:pt x="26797" y="5194"/>
                  </a:lnTo>
                  <a:lnTo>
                    <a:pt x="27952" y="6350"/>
                  </a:lnTo>
                  <a:lnTo>
                    <a:pt x="29540" y="7493"/>
                  </a:lnTo>
                  <a:lnTo>
                    <a:pt x="30111" y="9017"/>
                  </a:lnTo>
                  <a:lnTo>
                    <a:pt x="30378" y="9525"/>
                  </a:lnTo>
                  <a:lnTo>
                    <a:pt x="30543" y="9525"/>
                  </a:lnTo>
                  <a:lnTo>
                    <a:pt x="30670" y="9652"/>
                  </a:lnTo>
                  <a:lnTo>
                    <a:pt x="30695" y="9906"/>
                  </a:lnTo>
                  <a:lnTo>
                    <a:pt x="31318" y="10414"/>
                  </a:lnTo>
                  <a:lnTo>
                    <a:pt x="31584" y="10668"/>
                  </a:lnTo>
                  <a:lnTo>
                    <a:pt x="31623" y="11607"/>
                  </a:lnTo>
                  <a:lnTo>
                    <a:pt x="32308" y="12065"/>
                  </a:lnTo>
                  <a:lnTo>
                    <a:pt x="32346" y="11938"/>
                  </a:lnTo>
                  <a:lnTo>
                    <a:pt x="32524" y="12192"/>
                  </a:lnTo>
                  <a:lnTo>
                    <a:pt x="32893" y="12573"/>
                  </a:lnTo>
                  <a:lnTo>
                    <a:pt x="32931" y="12763"/>
                  </a:lnTo>
                  <a:lnTo>
                    <a:pt x="33096" y="13081"/>
                  </a:lnTo>
                  <a:lnTo>
                    <a:pt x="33566" y="13589"/>
                  </a:lnTo>
                  <a:lnTo>
                    <a:pt x="33820" y="14097"/>
                  </a:lnTo>
                  <a:lnTo>
                    <a:pt x="33185" y="13716"/>
                  </a:lnTo>
                  <a:lnTo>
                    <a:pt x="33616" y="14478"/>
                  </a:lnTo>
                  <a:lnTo>
                    <a:pt x="33807" y="14732"/>
                  </a:lnTo>
                  <a:lnTo>
                    <a:pt x="34302" y="15240"/>
                  </a:lnTo>
                  <a:lnTo>
                    <a:pt x="34302" y="14605"/>
                  </a:lnTo>
                  <a:lnTo>
                    <a:pt x="34467" y="14859"/>
                  </a:lnTo>
                  <a:lnTo>
                    <a:pt x="34772" y="14859"/>
                  </a:lnTo>
                  <a:lnTo>
                    <a:pt x="35140" y="15011"/>
                  </a:lnTo>
                  <a:close/>
                </a:path>
                <a:path w="36195" h="34925">
                  <a:moveTo>
                    <a:pt x="35306" y="17653"/>
                  </a:moveTo>
                  <a:lnTo>
                    <a:pt x="35293" y="17399"/>
                  </a:lnTo>
                  <a:lnTo>
                    <a:pt x="34950" y="17526"/>
                  </a:lnTo>
                  <a:lnTo>
                    <a:pt x="35026" y="17780"/>
                  </a:lnTo>
                  <a:lnTo>
                    <a:pt x="35115" y="18719"/>
                  </a:lnTo>
                  <a:lnTo>
                    <a:pt x="35052" y="18846"/>
                  </a:lnTo>
                  <a:lnTo>
                    <a:pt x="35242" y="18542"/>
                  </a:lnTo>
                  <a:lnTo>
                    <a:pt x="35306" y="17653"/>
                  </a:lnTo>
                  <a:close/>
                </a:path>
                <a:path w="36195" h="34925">
                  <a:moveTo>
                    <a:pt x="35572" y="16370"/>
                  </a:moveTo>
                  <a:lnTo>
                    <a:pt x="35331" y="16167"/>
                  </a:lnTo>
                  <a:lnTo>
                    <a:pt x="35115" y="15913"/>
                  </a:lnTo>
                  <a:lnTo>
                    <a:pt x="35026" y="15735"/>
                  </a:lnTo>
                  <a:lnTo>
                    <a:pt x="35064" y="15570"/>
                  </a:lnTo>
                  <a:lnTo>
                    <a:pt x="35090" y="15265"/>
                  </a:lnTo>
                  <a:lnTo>
                    <a:pt x="34937" y="15214"/>
                  </a:lnTo>
                  <a:lnTo>
                    <a:pt x="34861" y="15506"/>
                  </a:lnTo>
                  <a:lnTo>
                    <a:pt x="34975" y="15798"/>
                  </a:lnTo>
                  <a:lnTo>
                    <a:pt x="35179" y="16103"/>
                  </a:lnTo>
                  <a:lnTo>
                    <a:pt x="35039" y="16116"/>
                  </a:lnTo>
                  <a:lnTo>
                    <a:pt x="35191" y="16306"/>
                  </a:lnTo>
                  <a:lnTo>
                    <a:pt x="35407" y="16560"/>
                  </a:lnTo>
                  <a:lnTo>
                    <a:pt x="35572" y="16370"/>
                  </a:lnTo>
                  <a:close/>
                </a:path>
                <a:path w="36195" h="34925">
                  <a:moveTo>
                    <a:pt x="35585" y="17348"/>
                  </a:moveTo>
                  <a:lnTo>
                    <a:pt x="35547" y="17018"/>
                  </a:lnTo>
                  <a:lnTo>
                    <a:pt x="35534" y="16891"/>
                  </a:lnTo>
                  <a:lnTo>
                    <a:pt x="35331" y="16764"/>
                  </a:lnTo>
                  <a:lnTo>
                    <a:pt x="35306" y="16903"/>
                  </a:lnTo>
                  <a:lnTo>
                    <a:pt x="35433" y="17018"/>
                  </a:lnTo>
                  <a:lnTo>
                    <a:pt x="35585" y="17348"/>
                  </a:lnTo>
                  <a:close/>
                </a:path>
                <a:path w="36195" h="34925">
                  <a:moveTo>
                    <a:pt x="35636" y="16827"/>
                  </a:moveTo>
                  <a:lnTo>
                    <a:pt x="35623" y="16637"/>
                  </a:lnTo>
                  <a:lnTo>
                    <a:pt x="35636" y="16827"/>
                  </a:lnTo>
                  <a:close/>
                </a:path>
                <a:path w="36195" h="34925">
                  <a:moveTo>
                    <a:pt x="35661" y="16941"/>
                  </a:moveTo>
                  <a:close/>
                </a:path>
                <a:path w="36195" h="34925">
                  <a:moveTo>
                    <a:pt x="35687" y="16954"/>
                  </a:move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 descr=""/>
            <p:cNvSpPr/>
            <p:nvPr/>
          </p:nvSpPr>
          <p:spPr>
            <a:xfrm>
              <a:off x="3989933" y="327869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4" h="12064">
                  <a:moveTo>
                    <a:pt x="203" y="736"/>
                  </a:moveTo>
                  <a:lnTo>
                    <a:pt x="0" y="838"/>
                  </a:lnTo>
                  <a:lnTo>
                    <a:pt x="152" y="774"/>
                  </a:lnTo>
                  <a:close/>
                </a:path>
                <a:path w="12064" h="12064">
                  <a:moveTo>
                    <a:pt x="254" y="965"/>
                  </a:moveTo>
                  <a:lnTo>
                    <a:pt x="114" y="990"/>
                  </a:lnTo>
                  <a:lnTo>
                    <a:pt x="254" y="965"/>
                  </a:lnTo>
                  <a:close/>
                </a:path>
                <a:path w="12064" h="12064">
                  <a:moveTo>
                    <a:pt x="279" y="1358"/>
                  </a:moveTo>
                  <a:close/>
                </a:path>
                <a:path w="12064" h="12064">
                  <a:moveTo>
                    <a:pt x="317" y="2603"/>
                  </a:moveTo>
                  <a:close/>
                </a:path>
                <a:path w="12064" h="12064">
                  <a:moveTo>
                    <a:pt x="406" y="3340"/>
                  </a:moveTo>
                  <a:close/>
                </a:path>
                <a:path w="12064" h="12064">
                  <a:moveTo>
                    <a:pt x="419" y="3378"/>
                  </a:moveTo>
                  <a:close/>
                </a:path>
                <a:path w="12064" h="12064">
                  <a:moveTo>
                    <a:pt x="444" y="850"/>
                  </a:moveTo>
                  <a:lnTo>
                    <a:pt x="292" y="914"/>
                  </a:lnTo>
                  <a:lnTo>
                    <a:pt x="444" y="850"/>
                  </a:lnTo>
                  <a:close/>
                </a:path>
                <a:path w="12064" h="12064">
                  <a:moveTo>
                    <a:pt x="457" y="3390"/>
                  </a:moveTo>
                  <a:lnTo>
                    <a:pt x="330" y="3390"/>
                  </a:lnTo>
                  <a:lnTo>
                    <a:pt x="177" y="3492"/>
                  </a:lnTo>
                  <a:lnTo>
                    <a:pt x="457" y="3390"/>
                  </a:lnTo>
                  <a:close/>
                </a:path>
                <a:path w="12064" h="12064">
                  <a:moveTo>
                    <a:pt x="495" y="2222"/>
                  </a:moveTo>
                  <a:close/>
                </a:path>
                <a:path w="12064" h="12064">
                  <a:moveTo>
                    <a:pt x="508" y="2159"/>
                  </a:moveTo>
                  <a:close/>
                </a:path>
                <a:path w="12064" h="12064">
                  <a:moveTo>
                    <a:pt x="520" y="2616"/>
                  </a:moveTo>
                  <a:lnTo>
                    <a:pt x="381" y="2628"/>
                  </a:lnTo>
                  <a:lnTo>
                    <a:pt x="520" y="2616"/>
                  </a:lnTo>
                  <a:close/>
                </a:path>
                <a:path w="12064" h="12064">
                  <a:moveTo>
                    <a:pt x="660" y="1485"/>
                  </a:moveTo>
                  <a:lnTo>
                    <a:pt x="533" y="1498"/>
                  </a:lnTo>
                  <a:lnTo>
                    <a:pt x="660" y="1485"/>
                  </a:lnTo>
                  <a:close/>
                </a:path>
                <a:path w="12064" h="12064">
                  <a:moveTo>
                    <a:pt x="685" y="1485"/>
                  </a:moveTo>
                  <a:close/>
                </a:path>
                <a:path w="12064" h="12064">
                  <a:moveTo>
                    <a:pt x="774" y="3733"/>
                  </a:moveTo>
                  <a:lnTo>
                    <a:pt x="647" y="3683"/>
                  </a:lnTo>
                  <a:lnTo>
                    <a:pt x="508" y="3784"/>
                  </a:lnTo>
                  <a:lnTo>
                    <a:pt x="660" y="3733"/>
                  </a:lnTo>
                  <a:close/>
                </a:path>
                <a:path w="12064" h="12064">
                  <a:moveTo>
                    <a:pt x="863" y="3670"/>
                  </a:moveTo>
                  <a:close/>
                </a:path>
                <a:path w="12064" h="12064">
                  <a:moveTo>
                    <a:pt x="889" y="4229"/>
                  </a:moveTo>
                  <a:close/>
                </a:path>
                <a:path w="12064" h="12064">
                  <a:moveTo>
                    <a:pt x="889" y="1422"/>
                  </a:moveTo>
                  <a:lnTo>
                    <a:pt x="736" y="1435"/>
                  </a:lnTo>
                  <a:lnTo>
                    <a:pt x="889" y="1422"/>
                  </a:lnTo>
                  <a:close/>
                </a:path>
                <a:path w="12064" h="12064">
                  <a:moveTo>
                    <a:pt x="901" y="38"/>
                  </a:moveTo>
                  <a:lnTo>
                    <a:pt x="609" y="63"/>
                  </a:lnTo>
                  <a:lnTo>
                    <a:pt x="736" y="114"/>
                  </a:lnTo>
                  <a:lnTo>
                    <a:pt x="901" y="38"/>
                  </a:lnTo>
                  <a:close/>
                </a:path>
                <a:path w="12064" h="12064">
                  <a:moveTo>
                    <a:pt x="952" y="4279"/>
                  </a:moveTo>
                  <a:close/>
                </a:path>
                <a:path w="12064" h="12064">
                  <a:moveTo>
                    <a:pt x="952" y="1066"/>
                  </a:moveTo>
                  <a:lnTo>
                    <a:pt x="825" y="1117"/>
                  </a:lnTo>
                  <a:lnTo>
                    <a:pt x="952" y="1066"/>
                  </a:lnTo>
                  <a:close/>
                </a:path>
                <a:path w="12064" h="12064">
                  <a:moveTo>
                    <a:pt x="977" y="177"/>
                  </a:moveTo>
                  <a:lnTo>
                    <a:pt x="800" y="165"/>
                  </a:lnTo>
                  <a:lnTo>
                    <a:pt x="977" y="177"/>
                  </a:lnTo>
                  <a:close/>
                </a:path>
                <a:path w="12064" h="12064">
                  <a:moveTo>
                    <a:pt x="990" y="3594"/>
                  </a:moveTo>
                  <a:lnTo>
                    <a:pt x="723" y="3606"/>
                  </a:lnTo>
                  <a:lnTo>
                    <a:pt x="990" y="3594"/>
                  </a:lnTo>
                  <a:close/>
                </a:path>
                <a:path w="12064" h="12064">
                  <a:moveTo>
                    <a:pt x="1028" y="25"/>
                  </a:moveTo>
                  <a:lnTo>
                    <a:pt x="800" y="0"/>
                  </a:lnTo>
                  <a:lnTo>
                    <a:pt x="1028" y="25"/>
                  </a:lnTo>
                  <a:close/>
                </a:path>
                <a:path w="12064" h="12064">
                  <a:moveTo>
                    <a:pt x="1041" y="4533"/>
                  </a:moveTo>
                  <a:close/>
                </a:path>
                <a:path w="12064" h="12064">
                  <a:moveTo>
                    <a:pt x="1041" y="4483"/>
                  </a:moveTo>
                  <a:lnTo>
                    <a:pt x="787" y="4533"/>
                  </a:lnTo>
                  <a:lnTo>
                    <a:pt x="1041" y="4483"/>
                  </a:lnTo>
                  <a:close/>
                </a:path>
                <a:path w="12064" h="12064">
                  <a:moveTo>
                    <a:pt x="1066" y="279"/>
                  </a:moveTo>
                  <a:lnTo>
                    <a:pt x="762" y="203"/>
                  </a:lnTo>
                  <a:lnTo>
                    <a:pt x="393" y="254"/>
                  </a:lnTo>
                  <a:lnTo>
                    <a:pt x="812" y="292"/>
                  </a:lnTo>
                  <a:lnTo>
                    <a:pt x="1066" y="279"/>
                  </a:lnTo>
                  <a:close/>
                </a:path>
                <a:path w="12064" h="12064">
                  <a:moveTo>
                    <a:pt x="1066" y="228"/>
                  </a:moveTo>
                  <a:close/>
                </a:path>
                <a:path w="12064" h="12064">
                  <a:moveTo>
                    <a:pt x="1066" y="114"/>
                  </a:moveTo>
                  <a:lnTo>
                    <a:pt x="736" y="114"/>
                  </a:lnTo>
                  <a:lnTo>
                    <a:pt x="596" y="114"/>
                  </a:lnTo>
                  <a:lnTo>
                    <a:pt x="876" y="139"/>
                  </a:lnTo>
                  <a:lnTo>
                    <a:pt x="1066" y="114"/>
                  </a:lnTo>
                  <a:close/>
                </a:path>
                <a:path w="12064" h="12064">
                  <a:moveTo>
                    <a:pt x="1092" y="139"/>
                  </a:moveTo>
                  <a:close/>
                </a:path>
                <a:path w="12064" h="12064">
                  <a:moveTo>
                    <a:pt x="1130" y="800"/>
                  </a:moveTo>
                  <a:close/>
                </a:path>
                <a:path w="12064" h="12064">
                  <a:moveTo>
                    <a:pt x="1168" y="1536"/>
                  </a:moveTo>
                  <a:close/>
                </a:path>
                <a:path w="12064" h="12064">
                  <a:moveTo>
                    <a:pt x="1193" y="355"/>
                  </a:moveTo>
                  <a:lnTo>
                    <a:pt x="977" y="406"/>
                  </a:lnTo>
                  <a:lnTo>
                    <a:pt x="1193" y="355"/>
                  </a:lnTo>
                  <a:close/>
                </a:path>
                <a:path w="12064" h="12064">
                  <a:moveTo>
                    <a:pt x="1206" y="1270"/>
                  </a:moveTo>
                  <a:lnTo>
                    <a:pt x="1028" y="1231"/>
                  </a:lnTo>
                  <a:lnTo>
                    <a:pt x="838" y="1282"/>
                  </a:lnTo>
                  <a:lnTo>
                    <a:pt x="1003" y="1206"/>
                  </a:lnTo>
                  <a:lnTo>
                    <a:pt x="1181" y="1104"/>
                  </a:lnTo>
                  <a:lnTo>
                    <a:pt x="812" y="1206"/>
                  </a:lnTo>
                  <a:lnTo>
                    <a:pt x="635" y="1257"/>
                  </a:lnTo>
                  <a:lnTo>
                    <a:pt x="800" y="1168"/>
                  </a:lnTo>
                  <a:lnTo>
                    <a:pt x="635" y="1092"/>
                  </a:lnTo>
                  <a:lnTo>
                    <a:pt x="800" y="1028"/>
                  </a:lnTo>
                  <a:lnTo>
                    <a:pt x="977" y="1028"/>
                  </a:lnTo>
                  <a:lnTo>
                    <a:pt x="1143" y="914"/>
                  </a:lnTo>
                  <a:lnTo>
                    <a:pt x="660" y="965"/>
                  </a:lnTo>
                  <a:lnTo>
                    <a:pt x="914" y="889"/>
                  </a:lnTo>
                  <a:lnTo>
                    <a:pt x="647" y="838"/>
                  </a:lnTo>
                  <a:lnTo>
                    <a:pt x="457" y="901"/>
                  </a:lnTo>
                  <a:lnTo>
                    <a:pt x="584" y="889"/>
                  </a:lnTo>
                  <a:lnTo>
                    <a:pt x="330" y="965"/>
                  </a:lnTo>
                  <a:lnTo>
                    <a:pt x="533" y="977"/>
                  </a:lnTo>
                  <a:lnTo>
                    <a:pt x="419" y="1104"/>
                  </a:lnTo>
                  <a:lnTo>
                    <a:pt x="330" y="1257"/>
                  </a:lnTo>
                  <a:lnTo>
                    <a:pt x="508" y="1231"/>
                  </a:lnTo>
                  <a:lnTo>
                    <a:pt x="279" y="1371"/>
                  </a:lnTo>
                  <a:lnTo>
                    <a:pt x="368" y="1524"/>
                  </a:lnTo>
                  <a:lnTo>
                    <a:pt x="812" y="1397"/>
                  </a:lnTo>
                  <a:lnTo>
                    <a:pt x="1092" y="1282"/>
                  </a:lnTo>
                  <a:close/>
                </a:path>
                <a:path w="12064" h="12064">
                  <a:moveTo>
                    <a:pt x="1257" y="558"/>
                  </a:moveTo>
                  <a:lnTo>
                    <a:pt x="927" y="482"/>
                  </a:lnTo>
                  <a:lnTo>
                    <a:pt x="673" y="482"/>
                  </a:lnTo>
                  <a:lnTo>
                    <a:pt x="800" y="419"/>
                  </a:lnTo>
                  <a:lnTo>
                    <a:pt x="939" y="292"/>
                  </a:lnTo>
                  <a:lnTo>
                    <a:pt x="800" y="330"/>
                  </a:lnTo>
                  <a:lnTo>
                    <a:pt x="533" y="330"/>
                  </a:lnTo>
                  <a:lnTo>
                    <a:pt x="762" y="355"/>
                  </a:lnTo>
                  <a:lnTo>
                    <a:pt x="596" y="393"/>
                  </a:lnTo>
                  <a:lnTo>
                    <a:pt x="444" y="393"/>
                  </a:lnTo>
                  <a:lnTo>
                    <a:pt x="203" y="533"/>
                  </a:lnTo>
                  <a:lnTo>
                    <a:pt x="558" y="533"/>
                  </a:lnTo>
                  <a:lnTo>
                    <a:pt x="355" y="571"/>
                  </a:lnTo>
                  <a:lnTo>
                    <a:pt x="533" y="558"/>
                  </a:lnTo>
                  <a:lnTo>
                    <a:pt x="762" y="571"/>
                  </a:lnTo>
                  <a:lnTo>
                    <a:pt x="292" y="673"/>
                  </a:lnTo>
                  <a:lnTo>
                    <a:pt x="482" y="673"/>
                  </a:lnTo>
                  <a:lnTo>
                    <a:pt x="889" y="660"/>
                  </a:lnTo>
                  <a:lnTo>
                    <a:pt x="1257" y="558"/>
                  </a:lnTo>
                  <a:close/>
                </a:path>
                <a:path w="12064" h="12064">
                  <a:moveTo>
                    <a:pt x="1295" y="5524"/>
                  </a:moveTo>
                  <a:close/>
                </a:path>
                <a:path w="12064" h="12064">
                  <a:moveTo>
                    <a:pt x="1308" y="5334"/>
                  </a:moveTo>
                  <a:lnTo>
                    <a:pt x="1130" y="5410"/>
                  </a:lnTo>
                  <a:lnTo>
                    <a:pt x="1308" y="5334"/>
                  </a:lnTo>
                  <a:close/>
                </a:path>
                <a:path w="12064" h="12064">
                  <a:moveTo>
                    <a:pt x="1320" y="5461"/>
                  </a:moveTo>
                  <a:close/>
                </a:path>
                <a:path w="12064" h="12064">
                  <a:moveTo>
                    <a:pt x="1333" y="698"/>
                  </a:moveTo>
                  <a:lnTo>
                    <a:pt x="1117" y="685"/>
                  </a:lnTo>
                  <a:lnTo>
                    <a:pt x="914" y="673"/>
                  </a:lnTo>
                  <a:lnTo>
                    <a:pt x="482" y="673"/>
                  </a:lnTo>
                  <a:lnTo>
                    <a:pt x="698" y="762"/>
                  </a:lnTo>
                  <a:lnTo>
                    <a:pt x="292" y="850"/>
                  </a:lnTo>
                  <a:lnTo>
                    <a:pt x="444" y="850"/>
                  </a:lnTo>
                  <a:lnTo>
                    <a:pt x="647" y="838"/>
                  </a:lnTo>
                  <a:lnTo>
                    <a:pt x="952" y="825"/>
                  </a:lnTo>
                  <a:lnTo>
                    <a:pt x="1079" y="800"/>
                  </a:lnTo>
                  <a:lnTo>
                    <a:pt x="1333" y="698"/>
                  </a:lnTo>
                  <a:close/>
                </a:path>
                <a:path w="12064" h="12064">
                  <a:moveTo>
                    <a:pt x="1358" y="5067"/>
                  </a:moveTo>
                  <a:close/>
                </a:path>
                <a:path w="12064" h="12064">
                  <a:moveTo>
                    <a:pt x="1397" y="2514"/>
                  </a:moveTo>
                  <a:close/>
                </a:path>
                <a:path w="12064" h="12064">
                  <a:moveTo>
                    <a:pt x="1422" y="2552"/>
                  </a:moveTo>
                  <a:close/>
                </a:path>
                <a:path w="12064" h="12064">
                  <a:moveTo>
                    <a:pt x="1422" y="2260"/>
                  </a:moveTo>
                  <a:lnTo>
                    <a:pt x="1168" y="2374"/>
                  </a:lnTo>
                  <a:lnTo>
                    <a:pt x="1358" y="2324"/>
                  </a:lnTo>
                  <a:close/>
                </a:path>
                <a:path w="12064" h="12064">
                  <a:moveTo>
                    <a:pt x="1460" y="2159"/>
                  </a:moveTo>
                  <a:lnTo>
                    <a:pt x="1333" y="2171"/>
                  </a:lnTo>
                  <a:lnTo>
                    <a:pt x="1460" y="2159"/>
                  </a:lnTo>
                  <a:close/>
                </a:path>
                <a:path w="12064" h="12064">
                  <a:moveTo>
                    <a:pt x="1460" y="2082"/>
                  </a:moveTo>
                  <a:lnTo>
                    <a:pt x="1333" y="2171"/>
                  </a:lnTo>
                  <a:lnTo>
                    <a:pt x="1460" y="2082"/>
                  </a:lnTo>
                  <a:close/>
                </a:path>
                <a:path w="12064" h="12064">
                  <a:moveTo>
                    <a:pt x="1778" y="2997"/>
                  </a:moveTo>
                  <a:lnTo>
                    <a:pt x="1651" y="3048"/>
                  </a:lnTo>
                  <a:lnTo>
                    <a:pt x="1778" y="2997"/>
                  </a:lnTo>
                  <a:close/>
                </a:path>
                <a:path w="12064" h="12064">
                  <a:moveTo>
                    <a:pt x="1866" y="3048"/>
                  </a:moveTo>
                  <a:lnTo>
                    <a:pt x="1701" y="3073"/>
                  </a:lnTo>
                  <a:lnTo>
                    <a:pt x="1866" y="3048"/>
                  </a:lnTo>
                  <a:close/>
                </a:path>
                <a:path w="12064" h="12064">
                  <a:moveTo>
                    <a:pt x="1917" y="3175"/>
                  </a:moveTo>
                  <a:close/>
                </a:path>
                <a:path w="12064" h="12064">
                  <a:moveTo>
                    <a:pt x="1917" y="3124"/>
                  </a:moveTo>
                  <a:close/>
                </a:path>
                <a:path w="12064" h="12064">
                  <a:moveTo>
                    <a:pt x="1930" y="3606"/>
                  </a:moveTo>
                  <a:close/>
                </a:path>
                <a:path w="12064" h="12064">
                  <a:moveTo>
                    <a:pt x="2095" y="3454"/>
                  </a:moveTo>
                  <a:close/>
                </a:path>
                <a:path w="12064" h="12064">
                  <a:moveTo>
                    <a:pt x="2159" y="3530"/>
                  </a:moveTo>
                  <a:lnTo>
                    <a:pt x="1905" y="3594"/>
                  </a:lnTo>
                  <a:lnTo>
                    <a:pt x="2159" y="3530"/>
                  </a:lnTo>
                  <a:close/>
                </a:path>
                <a:path w="12064" h="12064">
                  <a:moveTo>
                    <a:pt x="2286" y="9448"/>
                  </a:moveTo>
                  <a:close/>
                </a:path>
                <a:path w="12064" h="12064">
                  <a:moveTo>
                    <a:pt x="2336" y="8915"/>
                  </a:moveTo>
                  <a:close/>
                </a:path>
                <a:path w="12064" h="12064">
                  <a:moveTo>
                    <a:pt x="2349" y="4089"/>
                  </a:moveTo>
                  <a:close/>
                </a:path>
                <a:path w="12064" h="12064">
                  <a:moveTo>
                    <a:pt x="2387" y="9194"/>
                  </a:moveTo>
                  <a:lnTo>
                    <a:pt x="2146" y="9283"/>
                  </a:lnTo>
                  <a:lnTo>
                    <a:pt x="1993" y="9309"/>
                  </a:lnTo>
                  <a:lnTo>
                    <a:pt x="2387" y="9271"/>
                  </a:lnTo>
                  <a:close/>
                </a:path>
                <a:path w="12064" h="12064">
                  <a:moveTo>
                    <a:pt x="2387" y="9182"/>
                  </a:moveTo>
                  <a:close/>
                </a:path>
                <a:path w="12064" h="12064">
                  <a:moveTo>
                    <a:pt x="2400" y="3759"/>
                  </a:moveTo>
                  <a:lnTo>
                    <a:pt x="1790" y="3860"/>
                  </a:lnTo>
                  <a:lnTo>
                    <a:pt x="2120" y="3733"/>
                  </a:lnTo>
                  <a:lnTo>
                    <a:pt x="1955" y="3619"/>
                  </a:lnTo>
                  <a:lnTo>
                    <a:pt x="1930" y="3492"/>
                  </a:lnTo>
                  <a:lnTo>
                    <a:pt x="1765" y="3492"/>
                  </a:lnTo>
                  <a:lnTo>
                    <a:pt x="1854" y="3365"/>
                  </a:lnTo>
                  <a:lnTo>
                    <a:pt x="1993" y="3365"/>
                  </a:lnTo>
                  <a:lnTo>
                    <a:pt x="1930" y="3238"/>
                  </a:lnTo>
                  <a:lnTo>
                    <a:pt x="1651" y="3225"/>
                  </a:lnTo>
                  <a:lnTo>
                    <a:pt x="1447" y="3213"/>
                  </a:lnTo>
                  <a:lnTo>
                    <a:pt x="1701" y="3149"/>
                  </a:lnTo>
                  <a:lnTo>
                    <a:pt x="1397" y="3124"/>
                  </a:lnTo>
                  <a:lnTo>
                    <a:pt x="1701" y="3073"/>
                  </a:lnTo>
                  <a:lnTo>
                    <a:pt x="1562" y="2984"/>
                  </a:lnTo>
                  <a:lnTo>
                    <a:pt x="1689" y="2921"/>
                  </a:lnTo>
                  <a:lnTo>
                    <a:pt x="1333" y="2882"/>
                  </a:lnTo>
                  <a:lnTo>
                    <a:pt x="1701" y="2730"/>
                  </a:lnTo>
                  <a:lnTo>
                    <a:pt x="1511" y="2730"/>
                  </a:lnTo>
                  <a:lnTo>
                    <a:pt x="1651" y="2692"/>
                  </a:lnTo>
                  <a:lnTo>
                    <a:pt x="1371" y="2667"/>
                  </a:lnTo>
                  <a:lnTo>
                    <a:pt x="1549" y="2616"/>
                  </a:lnTo>
                  <a:lnTo>
                    <a:pt x="1397" y="2616"/>
                  </a:lnTo>
                  <a:lnTo>
                    <a:pt x="1117" y="2692"/>
                  </a:lnTo>
                  <a:lnTo>
                    <a:pt x="1295" y="2552"/>
                  </a:lnTo>
                  <a:lnTo>
                    <a:pt x="1130" y="2552"/>
                  </a:lnTo>
                  <a:lnTo>
                    <a:pt x="1295" y="2476"/>
                  </a:lnTo>
                  <a:lnTo>
                    <a:pt x="1422" y="2362"/>
                  </a:lnTo>
                  <a:lnTo>
                    <a:pt x="1117" y="2400"/>
                  </a:lnTo>
                  <a:lnTo>
                    <a:pt x="1295" y="2311"/>
                  </a:lnTo>
                  <a:lnTo>
                    <a:pt x="1231" y="2146"/>
                  </a:lnTo>
                  <a:lnTo>
                    <a:pt x="1447" y="2082"/>
                  </a:lnTo>
                  <a:lnTo>
                    <a:pt x="1168" y="2032"/>
                  </a:lnTo>
                  <a:lnTo>
                    <a:pt x="850" y="2019"/>
                  </a:lnTo>
                  <a:lnTo>
                    <a:pt x="1346" y="1854"/>
                  </a:lnTo>
                  <a:lnTo>
                    <a:pt x="1181" y="1854"/>
                  </a:lnTo>
                  <a:lnTo>
                    <a:pt x="1320" y="1841"/>
                  </a:lnTo>
                  <a:lnTo>
                    <a:pt x="1104" y="1689"/>
                  </a:lnTo>
                  <a:lnTo>
                    <a:pt x="1231" y="1574"/>
                  </a:lnTo>
                  <a:lnTo>
                    <a:pt x="1041" y="1574"/>
                  </a:lnTo>
                  <a:lnTo>
                    <a:pt x="1498" y="1371"/>
                  </a:lnTo>
                  <a:lnTo>
                    <a:pt x="901" y="1422"/>
                  </a:lnTo>
                  <a:lnTo>
                    <a:pt x="292" y="1625"/>
                  </a:lnTo>
                  <a:lnTo>
                    <a:pt x="457" y="1600"/>
                  </a:lnTo>
                  <a:lnTo>
                    <a:pt x="330" y="1651"/>
                  </a:lnTo>
                  <a:lnTo>
                    <a:pt x="469" y="1689"/>
                  </a:lnTo>
                  <a:lnTo>
                    <a:pt x="330" y="1739"/>
                  </a:lnTo>
                  <a:lnTo>
                    <a:pt x="558" y="1765"/>
                  </a:lnTo>
                  <a:lnTo>
                    <a:pt x="711" y="1828"/>
                  </a:lnTo>
                  <a:lnTo>
                    <a:pt x="609" y="2070"/>
                  </a:lnTo>
                  <a:lnTo>
                    <a:pt x="596" y="2222"/>
                  </a:lnTo>
                  <a:lnTo>
                    <a:pt x="368" y="2286"/>
                  </a:lnTo>
                  <a:lnTo>
                    <a:pt x="558" y="2286"/>
                  </a:lnTo>
                  <a:lnTo>
                    <a:pt x="393" y="2311"/>
                  </a:lnTo>
                  <a:lnTo>
                    <a:pt x="520" y="2324"/>
                  </a:lnTo>
                  <a:lnTo>
                    <a:pt x="317" y="2413"/>
                  </a:lnTo>
                  <a:lnTo>
                    <a:pt x="88" y="2565"/>
                  </a:lnTo>
                  <a:lnTo>
                    <a:pt x="787" y="2476"/>
                  </a:lnTo>
                  <a:lnTo>
                    <a:pt x="571" y="2552"/>
                  </a:lnTo>
                  <a:lnTo>
                    <a:pt x="342" y="2717"/>
                  </a:lnTo>
                  <a:lnTo>
                    <a:pt x="660" y="2692"/>
                  </a:lnTo>
                  <a:lnTo>
                    <a:pt x="800" y="2692"/>
                  </a:lnTo>
                  <a:lnTo>
                    <a:pt x="635" y="2832"/>
                  </a:lnTo>
                  <a:lnTo>
                    <a:pt x="495" y="2806"/>
                  </a:lnTo>
                  <a:lnTo>
                    <a:pt x="482" y="3009"/>
                  </a:lnTo>
                  <a:lnTo>
                    <a:pt x="609" y="2971"/>
                  </a:lnTo>
                  <a:lnTo>
                    <a:pt x="736" y="2971"/>
                  </a:lnTo>
                  <a:lnTo>
                    <a:pt x="546" y="3060"/>
                  </a:lnTo>
                  <a:lnTo>
                    <a:pt x="406" y="3225"/>
                  </a:lnTo>
                  <a:lnTo>
                    <a:pt x="266" y="3289"/>
                  </a:lnTo>
                  <a:lnTo>
                    <a:pt x="419" y="3263"/>
                  </a:lnTo>
                  <a:lnTo>
                    <a:pt x="571" y="3238"/>
                  </a:lnTo>
                  <a:lnTo>
                    <a:pt x="711" y="3238"/>
                  </a:lnTo>
                  <a:lnTo>
                    <a:pt x="520" y="3327"/>
                  </a:lnTo>
                  <a:lnTo>
                    <a:pt x="660" y="3429"/>
                  </a:lnTo>
                  <a:lnTo>
                    <a:pt x="876" y="3429"/>
                  </a:lnTo>
                  <a:lnTo>
                    <a:pt x="1003" y="3454"/>
                  </a:lnTo>
                  <a:lnTo>
                    <a:pt x="622" y="3594"/>
                  </a:lnTo>
                  <a:lnTo>
                    <a:pt x="990" y="3594"/>
                  </a:lnTo>
                  <a:lnTo>
                    <a:pt x="1130" y="3619"/>
                  </a:lnTo>
                  <a:lnTo>
                    <a:pt x="952" y="3708"/>
                  </a:lnTo>
                  <a:lnTo>
                    <a:pt x="673" y="3784"/>
                  </a:lnTo>
                  <a:lnTo>
                    <a:pt x="482" y="3898"/>
                  </a:lnTo>
                  <a:lnTo>
                    <a:pt x="850" y="3848"/>
                  </a:lnTo>
                  <a:lnTo>
                    <a:pt x="990" y="3873"/>
                  </a:lnTo>
                  <a:lnTo>
                    <a:pt x="863" y="3975"/>
                  </a:lnTo>
                  <a:lnTo>
                    <a:pt x="698" y="4102"/>
                  </a:lnTo>
                  <a:lnTo>
                    <a:pt x="952" y="4038"/>
                  </a:lnTo>
                  <a:lnTo>
                    <a:pt x="749" y="4191"/>
                  </a:lnTo>
                  <a:lnTo>
                    <a:pt x="1155" y="4089"/>
                  </a:lnTo>
                  <a:lnTo>
                    <a:pt x="1003" y="4165"/>
                  </a:lnTo>
                  <a:lnTo>
                    <a:pt x="812" y="4254"/>
                  </a:lnTo>
                  <a:lnTo>
                    <a:pt x="1054" y="4241"/>
                  </a:lnTo>
                  <a:lnTo>
                    <a:pt x="1257" y="4254"/>
                  </a:lnTo>
                  <a:lnTo>
                    <a:pt x="2273" y="4241"/>
                  </a:lnTo>
                  <a:lnTo>
                    <a:pt x="2146" y="4216"/>
                  </a:lnTo>
                  <a:lnTo>
                    <a:pt x="2311" y="4038"/>
                  </a:lnTo>
                  <a:lnTo>
                    <a:pt x="2108" y="3975"/>
                  </a:lnTo>
                  <a:lnTo>
                    <a:pt x="2298" y="3911"/>
                  </a:lnTo>
                  <a:lnTo>
                    <a:pt x="2082" y="3911"/>
                  </a:lnTo>
                  <a:lnTo>
                    <a:pt x="2209" y="3848"/>
                  </a:lnTo>
                  <a:lnTo>
                    <a:pt x="2400" y="3759"/>
                  </a:lnTo>
                  <a:close/>
                </a:path>
                <a:path w="12064" h="12064">
                  <a:moveTo>
                    <a:pt x="2413" y="4216"/>
                  </a:moveTo>
                  <a:lnTo>
                    <a:pt x="2247" y="4267"/>
                  </a:lnTo>
                  <a:lnTo>
                    <a:pt x="2413" y="4216"/>
                  </a:lnTo>
                  <a:close/>
                </a:path>
                <a:path w="12064" h="12064">
                  <a:moveTo>
                    <a:pt x="2463" y="9436"/>
                  </a:moveTo>
                  <a:lnTo>
                    <a:pt x="2222" y="9461"/>
                  </a:lnTo>
                  <a:lnTo>
                    <a:pt x="2349" y="9486"/>
                  </a:lnTo>
                  <a:close/>
                </a:path>
                <a:path w="12064" h="12064">
                  <a:moveTo>
                    <a:pt x="2565" y="9702"/>
                  </a:moveTo>
                  <a:close/>
                </a:path>
                <a:path w="12064" h="12064">
                  <a:moveTo>
                    <a:pt x="2667" y="5016"/>
                  </a:moveTo>
                  <a:lnTo>
                    <a:pt x="1485" y="5016"/>
                  </a:lnTo>
                  <a:lnTo>
                    <a:pt x="1231" y="5181"/>
                  </a:lnTo>
                  <a:lnTo>
                    <a:pt x="1003" y="5232"/>
                  </a:lnTo>
                  <a:lnTo>
                    <a:pt x="1231" y="5194"/>
                  </a:lnTo>
                  <a:lnTo>
                    <a:pt x="1397" y="5232"/>
                  </a:lnTo>
                  <a:lnTo>
                    <a:pt x="1714" y="5245"/>
                  </a:lnTo>
                  <a:lnTo>
                    <a:pt x="2489" y="5232"/>
                  </a:lnTo>
                  <a:lnTo>
                    <a:pt x="2667" y="5016"/>
                  </a:lnTo>
                  <a:close/>
                </a:path>
                <a:path w="12064" h="12064">
                  <a:moveTo>
                    <a:pt x="2717" y="4800"/>
                  </a:moveTo>
                  <a:lnTo>
                    <a:pt x="2133" y="5003"/>
                  </a:lnTo>
                  <a:lnTo>
                    <a:pt x="2286" y="4902"/>
                  </a:lnTo>
                  <a:lnTo>
                    <a:pt x="2501" y="4800"/>
                  </a:lnTo>
                  <a:lnTo>
                    <a:pt x="2362" y="4775"/>
                  </a:lnTo>
                  <a:lnTo>
                    <a:pt x="2489" y="4584"/>
                  </a:lnTo>
                  <a:lnTo>
                    <a:pt x="2501" y="4432"/>
                  </a:lnTo>
                  <a:lnTo>
                    <a:pt x="2374" y="4394"/>
                  </a:lnTo>
                  <a:lnTo>
                    <a:pt x="2247" y="4432"/>
                  </a:lnTo>
                  <a:lnTo>
                    <a:pt x="2425" y="4356"/>
                  </a:lnTo>
                  <a:lnTo>
                    <a:pt x="2209" y="4356"/>
                  </a:lnTo>
                  <a:lnTo>
                    <a:pt x="2336" y="4305"/>
                  </a:lnTo>
                  <a:lnTo>
                    <a:pt x="1257" y="4254"/>
                  </a:lnTo>
                  <a:lnTo>
                    <a:pt x="927" y="4406"/>
                  </a:lnTo>
                  <a:lnTo>
                    <a:pt x="1358" y="4406"/>
                  </a:lnTo>
                  <a:lnTo>
                    <a:pt x="1181" y="4648"/>
                  </a:lnTo>
                  <a:lnTo>
                    <a:pt x="1028" y="4737"/>
                  </a:lnTo>
                  <a:lnTo>
                    <a:pt x="1295" y="4648"/>
                  </a:lnTo>
                  <a:lnTo>
                    <a:pt x="1485" y="4584"/>
                  </a:lnTo>
                  <a:lnTo>
                    <a:pt x="1308" y="4711"/>
                  </a:lnTo>
                  <a:lnTo>
                    <a:pt x="1181" y="4762"/>
                  </a:lnTo>
                  <a:lnTo>
                    <a:pt x="800" y="4838"/>
                  </a:lnTo>
                  <a:lnTo>
                    <a:pt x="1270" y="4775"/>
                  </a:lnTo>
                  <a:lnTo>
                    <a:pt x="889" y="4940"/>
                  </a:lnTo>
                  <a:lnTo>
                    <a:pt x="1193" y="4902"/>
                  </a:lnTo>
                  <a:lnTo>
                    <a:pt x="1333" y="4965"/>
                  </a:lnTo>
                  <a:lnTo>
                    <a:pt x="1485" y="5016"/>
                  </a:lnTo>
                  <a:lnTo>
                    <a:pt x="2667" y="5003"/>
                  </a:lnTo>
                  <a:lnTo>
                    <a:pt x="2717" y="4800"/>
                  </a:lnTo>
                  <a:close/>
                </a:path>
                <a:path w="12064" h="12064">
                  <a:moveTo>
                    <a:pt x="3035" y="5575"/>
                  </a:moveTo>
                  <a:lnTo>
                    <a:pt x="2501" y="5575"/>
                  </a:lnTo>
                  <a:lnTo>
                    <a:pt x="2705" y="5461"/>
                  </a:lnTo>
                  <a:lnTo>
                    <a:pt x="2552" y="5461"/>
                  </a:lnTo>
                  <a:lnTo>
                    <a:pt x="2425" y="5334"/>
                  </a:lnTo>
                  <a:lnTo>
                    <a:pt x="1714" y="5245"/>
                  </a:lnTo>
                  <a:lnTo>
                    <a:pt x="1346" y="5346"/>
                  </a:lnTo>
                  <a:lnTo>
                    <a:pt x="1536" y="5334"/>
                  </a:lnTo>
                  <a:lnTo>
                    <a:pt x="1612" y="5537"/>
                  </a:lnTo>
                  <a:lnTo>
                    <a:pt x="1155" y="5664"/>
                  </a:lnTo>
                  <a:lnTo>
                    <a:pt x="1536" y="5689"/>
                  </a:lnTo>
                  <a:lnTo>
                    <a:pt x="1181" y="5829"/>
                  </a:lnTo>
                  <a:lnTo>
                    <a:pt x="1384" y="5867"/>
                  </a:lnTo>
                  <a:lnTo>
                    <a:pt x="1219" y="6108"/>
                  </a:lnTo>
                  <a:lnTo>
                    <a:pt x="1549" y="5981"/>
                  </a:lnTo>
                  <a:lnTo>
                    <a:pt x="2578" y="5969"/>
                  </a:lnTo>
                  <a:lnTo>
                    <a:pt x="2743" y="5956"/>
                  </a:lnTo>
                  <a:lnTo>
                    <a:pt x="2501" y="5918"/>
                  </a:lnTo>
                  <a:lnTo>
                    <a:pt x="2794" y="5778"/>
                  </a:lnTo>
                  <a:lnTo>
                    <a:pt x="2590" y="5765"/>
                  </a:lnTo>
                  <a:lnTo>
                    <a:pt x="3035" y="5575"/>
                  </a:lnTo>
                  <a:close/>
                </a:path>
                <a:path w="12064" h="12064">
                  <a:moveTo>
                    <a:pt x="3073" y="6019"/>
                  </a:moveTo>
                  <a:lnTo>
                    <a:pt x="2768" y="6019"/>
                  </a:lnTo>
                  <a:lnTo>
                    <a:pt x="2578" y="5969"/>
                  </a:lnTo>
                  <a:lnTo>
                    <a:pt x="1638" y="5981"/>
                  </a:lnTo>
                  <a:lnTo>
                    <a:pt x="1409" y="6070"/>
                  </a:lnTo>
                  <a:lnTo>
                    <a:pt x="1600" y="6007"/>
                  </a:lnTo>
                  <a:lnTo>
                    <a:pt x="1371" y="6070"/>
                  </a:lnTo>
                  <a:lnTo>
                    <a:pt x="1244" y="6134"/>
                  </a:lnTo>
                  <a:lnTo>
                    <a:pt x="1371" y="6083"/>
                  </a:lnTo>
                  <a:lnTo>
                    <a:pt x="1295" y="6235"/>
                  </a:lnTo>
                  <a:lnTo>
                    <a:pt x="1079" y="6273"/>
                  </a:lnTo>
                  <a:lnTo>
                    <a:pt x="1219" y="6299"/>
                  </a:lnTo>
                  <a:lnTo>
                    <a:pt x="2603" y="6261"/>
                  </a:lnTo>
                  <a:lnTo>
                    <a:pt x="3073" y="6019"/>
                  </a:lnTo>
                  <a:close/>
                </a:path>
                <a:path w="12064" h="12064">
                  <a:moveTo>
                    <a:pt x="3213" y="7454"/>
                  </a:moveTo>
                  <a:close/>
                </a:path>
                <a:path w="12064" h="12064">
                  <a:moveTo>
                    <a:pt x="3276" y="7696"/>
                  </a:moveTo>
                  <a:lnTo>
                    <a:pt x="3073" y="7721"/>
                  </a:lnTo>
                  <a:lnTo>
                    <a:pt x="3276" y="7696"/>
                  </a:lnTo>
                  <a:close/>
                </a:path>
                <a:path w="12064" h="12064">
                  <a:moveTo>
                    <a:pt x="3289" y="7620"/>
                  </a:moveTo>
                  <a:lnTo>
                    <a:pt x="3098" y="7683"/>
                  </a:lnTo>
                  <a:lnTo>
                    <a:pt x="3289" y="7620"/>
                  </a:lnTo>
                  <a:close/>
                </a:path>
                <a:path w="12064" h="12064">
                  <a:moveTo>
                    <a:pt x="3314" y="7670"/>
                  </a:moveTo>
                  <a:close/>
                </a:path>
                <a:path w="12064" h="12064">
                  <a:moveTo>
                    <a:pt x="3378" y="6870"/>
                  </a:moveTo>
                  <a:lnTo>
                    <a:pt x="3162" y="6921"/>
                  </a:lnTo>
                  <a:lnTo>
                    <a:pt x="3378" y="6870"/>
                  </a:lnTo>
                  <a:close/>
                </a:path>
                <a:path w="12064" h="12064">
                  <a:moveTo>
                    <a:pt x="3632" y="9613"/>
                  </a:moveTo>
                  <a:close/>
                </a:path>
                <a:path w="12064" h="12064">
                  <a:moveTo>
                    <a:pt x="3657" y="9652"/>
                  </a:moveTo>
                  <a:lnTo>
                    <a:pt x="3505" y="9702"/>
                  </a:lnTo>
                  <a:lnTo>
                    <a:pt x="3657" y="9652"/>
                  </a:lnTo>
                  <a:close/>
                </a:path>
                <a:path w="12064" h="12064">
                  <a:moveTo>
                    <a:pt x="3683" y="8610"/>
                  </a:moveTo>
                  <a:lnTo>
                    <a:pt x="3492" y="8636"/>
                  </a:lnTo>
                  <a:lnTo>
                    <a:pt x="3314" y="8547"/>
                  </a:lnTo>
                  <a:lnTo>
                    <a:pt x="3314" y="8940"/>
                  </a:lnTo>
                  <a:lnTo>
                    <a:pt x="3314" y="8547"/>
                  </a:lnTo>
                  <a:lnTo>
                    <a:pt x="3378" y="8382"/>
                  </a:lnTo>
                  <a:lnTo>
                    <a:pt x="3048" y="8445"/>
                  </a:lnTo>
                  <a:lnTo>
                    <a:pt x="3225" y="8331"/>
                  </a:lnTo>
                  <a:lnTo>
                    <a:pt x="3111" y="8166"/>
                  </a:lnTo>
                  <a:lnTo>
                    <a:pt x="3314" y="8001"/>
                  </a:lnTo>
                  <a:lnTo>
                    <a:pt x="3060" y="8064"/>
                  </a:lnTo>
                  <a:lnTo>
                    <a:pt x="3187" y="7988"/>
                  </a:lnTo>
                  <a:lnTo>
                    <a:pt x="3403" y="7861"/>
                  </a:lnTo>
                  <a:lnTo>
                    <a:pt x="3048" y="7962"/>
                  </a:lnTo>
                  <a:lnTo>
                    <a:pt x="3276" y="7848"/>
                  </a:lnTo>
                  <a:lnTo>
                    <a:pt x="3378" y="7708"/>
                  </a:lnTo>
                  <a:lnTo>
                    <a:pt x="3136" y="7772"/>
                  </a:lnTo>
                  <a:lnTo>
                    <a:pt x="3086" y="7607"/>
                  </a:lnTo>
                  <a:lnTo>
                    <a:pt x="3289" y="7505"/>
                  </a:lnTo>
                  <a:lnTo>
                    <a:pt x="3060" y="7454"/>
                  </a:lnTo>
                  <a:lnTo>
                    <a:pt x="3213" y="7327"/>
                  </a:lnTo>
                  <a:lnTo>
                    <a:pt x="3225" y="7162"/>
                  </a:lnTo>
                  <a:lnTo>
                    <a:pt x="2870" y="7162"/>
                  </a:lnTo>
                  <a:lnTo>
                    <a:pt x="3035" y="7048"/>
                  </a:lnTo>
                  <a:lnTo>
                    <a:pt x="3213" y="6946"/>
                  </a:lnTo>
                  <a:lnTo>
                    <a:pt x="3098" y="6794"/>
                  </a:lnTo>
                  <a:lnTo>
                    <a:pt x="2908" y="6794"/>
                  </a:lnTo>
                  <a:lnTo>
                    <a:pt x="2959" y="6616"/>
                  </a:lnTo>
                  <a:lnTo>
                    <a:pt x="2832" y="6553"/>
                  </a:lnTo>
                  <a:lnTo>
                    <a:pt x="2667" y="6616"/>
                  </a:lnTo>
                  <a:lnTo>
                    <a:pt x="2794" y="6578"/>
                  </a:lnTo>
                  <a:lnTo>
                    <a:pt x="2857" y="6438"/>
                  </a:lnTo>
                  <a:lnTo>
                    <a:pt x="2705" y="6388"/>
                  </a:lnTo>
                  <a:lnTo>
                    <a:pt x="2565" y="6438"/>
                  </a:lnTo>
                  <a:lnTo>
                    <a:pt x="2705" y="6362"/>
                  </a:lnTo>
                  <a:lnTo>
                    <a:pt x="2451" y="6337"/>
                  </a:lnTo>
                  <a:lnTo>
                    <a:pt x="2603" y="6261"/>
                  </a:lnTo>
                  <a:lnTo>
                    <a:pt x="1473" y="6273"/>
                  </a:lnTo>
                  <a:lnTo>
                    <a:pt x="1016" y="6413"/>
                  </a:lnTo>
                  <a:lnTo>
                    <a:pt x="1143" y="6565"/>
                  </a:lnTo>
                  <a:lnTo>
                    <a:pt x="1282" y="6553"/>
                  </a:lnTo>
                  <a:lnTo>
                    <a:pt x="1447" y="6515"/>
                  </a:lnTo>
                  <a:lnTo>
                    <a:pt x="1308" y="6565"/>
                  </a:lnTo>
                  <a:lnTo>
                    <a:pt x="1651" y="6654"/>
                  </a:lnTo>
                  <a:lnTo>
                    <a:pt x="1422" y="6807"/>
                  </a:lnTo>
                  <a:lnTo>
                    <a:pt x="1574" y="6769"/>
                  </a:lnTo>
                  <a:lnTo>
                    <a:pt x="1397" y="6845"/>
                  </a:lnTo>
                  <a:lnTo>
                    <a:pt x="1562" y="6845"/>
                  </a:lnTo>
                  <a:lnTo>
                    <a:pt x="1409" y="6896"/>
                  </a:lnTo>
                  <a:lnTo>
                    <a:pt x="1701" y="6946"/>
                  </a:lnTo>
                  <a:lnTo>
                    <a:pt x="1485" y="7099"/>
                  </a:lnTo>
                  <a:lnTo>
                    <a:pt x="1371" y="7340"/>
                  </a:lnTo>
                  <a:lnTo>
                    <a:pt x="1651" y="7327"/>
                  </a:lnTo>
                  <a:lnTo>
                    <a:pt x="1498" y="7531"/>
                  </a:lnTo>
                  <a:lnTo>
                    <a:pt x="1714" y="7607"/>
                  </a:lnTo>
                  <a:lnTo>
                    <a:pt x="1574" y="7747"/>
                  </a:lnTo>
                  <a:lnTo>
                    <a:pt x="1790" y="7683"/>
                  </a:lnTo>
                  <a:lnTo>
                    <a:pt x="2019" y="7696"/>
                  </a:lnTo>
                  <a:lnTo>
                    <a:pt x="1778" y="7772"/>
                  </a:lnTo>
                  <a:lnTo>
                    <a:pt x="1625" y="7899"/>
                  </a:lnTo>
                  <a:lnTo>
                    <a:pt x="1943" y="7810"/>
                  </a:lnTo>
                  <a:lnTo>
                    <a:pt x="1714" y="7924"/>
                  </a:lnTo>
                  <a:lnTo>
                    <a:pt x="1511" y="8039"/>
                  </a:lnTo>
                  <a:lnTo>
                    <a:pt x="2184" y="7988"/>
                  </a:lnTo>
                  <a:lnTo>
                    <a:pt x="1816" y="8153"/>
                  </a:lnTo>
                  <a:lnTo>
                    <a:pt x="1816" y="8407"/>
                  </a:lnTo>
                  <a:lnTo>
                    <a:pt x="1689" y="8420"/>
                  </a:lnTo>
                  <a:lnTo>
                    <a:pt x="2197" y="8331"/>
                  </a:lnTo>
                  <a:lnTo>
                    <a:pt x="1993" y="8445"/>
                  </a:lnTo>
                  <a:lnTo>
                    <a:pt x="1905" y="8585"/>
                  </a:lnTo>
                  <a:lnTo>
                    <a:pt x="2044" y="8661"/>
                  </a:lnTo>
                  <a:lnTo>
                    <a:pt x="1905" y="8750"/>
                  </a:lnTo>
                  <a:lnTo>
                    <a:pt x="1790" y="8877"/>
                  </a:lnTo>
                  <a:lnTo>
                    <a:pt x="1955" y="8813"/>
                  </a:lnTo>
                  <a:lnTo>
                    <a:pt x="2133" y="8750"/>
                  </a:lnTo>
                  <a:lnTo>
                    <a:pt x="2082" y="8877"/>
                  </a:lnTo>
                  <a:lnTo>
                    <a:pt x="2362" y="8826"/>
                  </a:lnTo>
                  <a:lnTo>
                    <a:pt x="2514" y="8851"/>
                  </a:lnTo>
                  <a:lnTo>
                    <a:pt x="2324" y="8991"/>
                  </a:lnTo>
                  <a:lnTo>
                    <a:pt x="2514" y="8940"/>
                  </a:lnTo>
                  <a:lnTo>
                    <a:pt x="2336" y="9093"/>
                  </a:lnTo>
                  <a:lnTo>
                    <a:pt x="2565" y="9042"/>
                  </a:lnTo>
                  <a:lnTo>
                    <a:pt x="2349" y="9169"/>
                  </a:lnTo>
                  <a:lnTo>
                    <a:pt x="2641" y="9131"/>
                  </a:lnTo>
                  <a:lnTo>
                    <a:pt x="2514" y="9207"/>
                  </a:lnTo>
                  <a:lnTo>
                    <a:pt x="2387" y="9271"/>
                  </a:lnTo>
                  <a:lnTo>
                    <a:pt x="2260" y="9372"/>
                  </a:lnTo>
                  <a:lnTo>
                    <a:pt x="2463" y="9436"/>
                  </a:lnTo>
                  <a:lnTo>
                    <a:pt x="2590" y="9347"/>
                  </a:lnTo>
                  <a:lnTo>
                    <a:pt x="2717" y="9347"/>
                  </a:lnTo>
                  <a:lnTo>
                    <a:pt x="3441" y="9334"/>
                  </a:lnTo>
                  <a:lnTo>
                    <a:pt x="3543" y="9169"/>
                  </a:lnTo>
                  <a:lnTo>
                    <a:pt x="3568" y="9042"/>
                  </a:lnTo>
                  <a:lnTo>
                    <a:pt x="3429" y="8978"/>
                  </a:lnTo>
                  <a:lnTo>
                    <a:pt x="3556" y="8953"/>
                  </a:lnTo>
                  <a:lnTo>
                    <a:pt x="3517" y="8826"/>
                  </a:lnTo>
                  <a:lnTo>
                    <a:pt x="3657" y="8636"/>
                  </a:lnTo>
                  <a:close/>
                </a:path>
                <a:path w="12064" h="12064">
                  <a:moveTo>
                    <a:pt x="3746" y="9220"/>
                  </a:moveTo>
                  <a:lnTo>
                    <a:pt x="3594" y="9232"/>
                  </a:lnTo>
                  <a:lnTo>
                    <a:pt x="3403" y="9309"/>
                  </a:lnTo>
                  <a:lnTo>
                    <a:pt x="3746" y="9220"/>
                  </a:lnTo>
                  <a:close/>
                </a:path>
                <a:path w="12064" h="12064">
                  <a:moveTo>
                    <a:pt x="3759" y="9169"/>
                  </a:moveTo>
                  <a:lnTo>
                    <a:pt x="3632" y="9220"/>
                  </a:lnTo>
                  <a:lnTo>
                    <a:pt x="3759" y="9169"/>
                  </a:lnTo>
                  <a:close/>
                </a:path>
                <a:path w="12064" h="12064">
                  <a:moveTo>
                    <a:pt x="3822" y="9105"/>
                  </a:moveTo>
                  <a:lnTo>
                    <a:pt x="3632" y="9220"/>
                  </a:lnTo>
                  <a:lnTo>
                    <a:pt x="3822" y="9105"/>
                  </a:lnTo>
                  <a:close/>
                </a:path>
                <a:path w="12064" h="12064">
                  <a:moveTo>
                    <a:pt x="3873" y="9626"/>
                  </a:moveTo>
                  <a:close/>
                </a:path>
                <a:path w="12064" h="12064">
                  <a:moveTo>
                    <a:pt x="4000" y="9855"/>
                  </a:moveTo>
                  <a:lnTo>
                    <a:pt x="3848" y="9893"/>
                  </a:lnTo>
                  <a:lnTo>
                    <a:pt x="4000" y="9855"/>
                  </a:lnTo>
                  <a:close/>
                </a:path>
                <a:path w="12064" h="12064">
                  <a:moveTo>
                    <a:pt x="4013" y="9931"/>
                  </a:moveTo>
                  <a:lnTo>
                    <a:pt x="3822" y="9969"/>
                  </a:lnTo>
                  <a:lnTo>
                    <a:pt x="4013" y="9931"/>
                  </a:lnTo>
                  <a:close/>
                </a:path>
                <a:path w="12064" h="12064">
                  <a:moveTo>
                    <a:pt x="4025" y="10058"/>
                  </a:moveTo>
                  <a:lnTo>
                    <a:pt x="3898" y="10033"/>
                  </a:lnTo>
                  <a:lnTo>
                    <a:pt x="4025" y="10058"/>
                  </a:lnTo>
                  <a:close/>
                </a:path>
                <a:path w="12064" h="12064">
                  <a:moveTo>
                    <a:pt x="4127" y="10528"/>
                  </a:moveTo>
                  <a:lnTo>
                    <a:pt x="3975" y="10566"/>
                  </a:lnTo>
                  <a:lnTo>
                    <a:pt x="4102" y="10566"/>
                  </a:lnTo>
                  <a:close/>
                </a:path>
                <a:path w="12064" h="12064">
                  <a:moveTo>
                    <a:pt x="4254" y="10591"/>
                  </a:moveTo>
                  <a:lnTo>
                    <a:pt x="4114" y="10617"/>
                  </a:lnTo>
                  <a:lnTo>
                    <a:pt x="4254" y="10591"/>
                  </a:lnTo>
                  <a:close/>
                </a:path>
                <a:path w="12064" h="12064">
                  <a:moveTo>
                    <a:pt x="4267" y="10363"/>
                  </a:moveTo>
                  <a:lnTo>
                    <a:pt x="3937" y="10337"/>
                  </a:lnTo>
                  <a:lnTo>
                    <a:pt x="3987" y="10185"/>
                  </a:lnTo>
                  <a:lnTo>
                    <a:pt x="4152" y="10083"/>
                  </a:lnTo>
                  <a:lnTo>
                    <a:pt x="3898" y="10147"/>
                  </a:lnTo>
                  <a:lnTo>
                    <a:pt x="3683" y="10147"/>
                  </a:lnTo>
                  <a:lnTo>
                    <a:pt x="3822" y="10058"/>
                  </a:lnTo>
                  <a:lnTo>
                    <a:pt x="3848" y="9893"/>
                  </a:lnTo>
                  <a:lnTo>
                    <a:pt x="4051" y="9791"/>
                  </a:lnTo>
                  <a:lnTo>
                    <a:pt x="3822" y="9791"/>
                  </a:lnTo>
                  <a:lnTo>
                    <a:pt x="3886" y="9639"/>
                  </a:lnTo>
                  <a:lnTo>
                    <a:pt x="3403" y="9753"/>
                  </a:lnTo>
                  <a:lnTo>
                    <a:pt x="3238" y="9766"/>
                  </a:lnTo>
                  <a:lnTo>
                    <a:pt x="3543" y="9652"/>
                  </a:lnTo>
                  <a:lnTo>
                    <a:pt x="3708" y="9550"/>
                  </a:lnTo>
                  <a:lnTo>
                    <a:pt x="3848" y="9525"/>
                  </a:lnTo>
                  <a:lnTo>
                    <a:pt x="3975" y="9474"/>
                  </a:lnTo>
                  <a:lnTo>
                    <a:pt x="3835" y="9474"/>
                  </a:lnTo>
                  <a:lnTo>
                    <a:pt x="3644" y="9474"/>
                  </a:lnTo>
                  <a:lnTo>
                    <a:pt x="3530" y="9652"/>
                  </a:lnTo>
                  <a:lnTo>
                    <a:pt x="3390" y="9652"/>
                  </a:lnTo>
                  <a:lnTo>
                    <a:pt x="3644" y="9525"/>
                  </a:lnTo>
                  <a:lnTo>
                    <a:pt x="3352" y="9461"/>
                  </a:lnTo>
                  <a:lnTo>
                    <a:pt x="3657" y="9372"/>
                  </a:lnTo>
                  <a:lnTo>
                    <a:pt x="4089" y="9245"/>
                  </a:lnTo>
                  <a:lnTo>
                    <a:pt x="3390" y="9372"/>
                  </a:lnTo>
                  <a:lnTo>
                    <a:pt x="2755" y="9347"/>
                  </a:lnTo>
                  <a:lnTo>
                    <a:pt x="2514" y="9474"/>
                  </a:lnTo>
                  <a:lnTo>
                    <a:pt x="2413" y="9702"/>
                  </a:lnTo>
                  <a:lnTo>
                    <a:pt x="2743" y="9652"/>
                  </a:lnTo>
                  <a:lnTo>
                    <a:pt x="2603" y="9715"/>
                  </a:lnTo>
                  <a:lnTo>
                    <a:pt x="2819" y="9740"/>
                  </a:lnTo>
                  <a:lnTo>
                    <a:pt x="2641" y="9791"/>
                  </a:lnTo>
                  <a:lnTo>
                    <a:pt x="2260" y="10071"/>
                  </a:lnTo>
                  <a:lnTo>
                    <a:pt x="3213" y="9855"/>
                  </a:lnTo>
                  <a:lnTo>
                    <a:pt x="2870" y="10083"/>
                  </a:lnTo>
                  <a:lnTo>
                    <a:pt x="2717" y="10299"/>
                  </a:lnTo>
                  <a:lnTo>
                    <a:pt x="2933" y="10312"/>
                  </a:lnTo>
                  <a:lnTo>
                    <a:pt x="3060" y="10414"/>
                  </a:lnTo>
                  <a:lnTo>
                    <a:pt x="2832" y="10642"/>
                  </a:lnTo>
                  <a:lnTo>
                    <a:pt x="2971" y="10591"/>
                  </a:lnTo>
                  <a:lnTo>
                    <a:pt x="3098" y="10579"/>
                  </a:lnTo>
                  <a:lnTo>
                    <a:pt x="2908" y="10655"/>
                  </a:lnTo>
                  <a:lnTo>
                    <a:pt x="3136" y="10629"/>
                  </a:lnTo>
                  <a:lnTo>
                    <a:pt x="2730" y="10871"/>
                  </a:lnTo>
                  <a:lnTo>
                    <a:pt x="3048" y="10858"/>
                  </a:lnTo>
                  <a:lnTo>
                    <a:pt x="3213" y="10883"/>
                  </a:lnTo>
                  <a:lnTo>
                    <a:pt x="3225" y="11036"/>
                  </a:lnTo>
                  <a:lnTo>
                    <a:pt x="2895" y="11074"/>
                  </a:lnTo>
                  <a:lnTo>
                    <a:pt x="3213" y="11150"/>
                  </a:lnTo>
                  <a:lnTo>
                    <a:pt x="3416" y="11036"/>
                  </a:lnTo>
                  <a:lnTo>
                    <a:pt x="4051" y="10883"/>
                  </a:lnTo>
                  <a:lnTo>
                    <a:pt x="4203" y="10769"/>
                  </a:lnTo>
                  <a:lnTo>
                    <a:pt x="4038" y="10769"/>
                  </a:lnTo>
                  <a:lnTo>
                    <a:pt x="4165" y="10693"/>
                  </a:lnTo>
                  <a:lnTo>
                    <a:pt x="4000" y="10693"/>
                  </a:lnTo>
                  <a:lnTo>
                    <a:pt x="3975" y="10566"/>
                  </a:lnTo>
                  <a:lnTo>
                    <a:pt x="4089" y="10439"/>
                  </a:lnTo>
                  <a:lnTo>
                    <a:pt x="3949" y="10439"/>
                  </a:lnTo>
                  <a:lnTo>
                    <a:pt x="4267" y="10363"/>
                  </a:lnTo>
                  <a:close/>
                </a:path>
                <a:path w="12064" h="12064">
                  <a:moveTo>
                    <a:pt x="4318" y="10680"/>
                  </a:moveTo>
                  <a:lnTo>
                    <a:pt x="4114" y="10718"/>
                  </a:lnTo>
                  <a:lnTo>
                    <a:pt x="4318" y="10680"/>
                  </a:lnTo>
                  <a:close/>
                </a:path>
                <a:path w="12064" h="12064">
                  <a:moveTo>
                    <a:pt x="6451" y="1270"/>
                  </a:moveTo>
                  <a:lnTo>
                    <a:pt x="6311" y="1358"/>
                  </a:lnTo>
                  <a:lnTo>
                    <a:pt x="6451" y="1270"/>
                  </a:lnTo>
                  <a:close/>
                </a:path>
                <a:path w="12064" h="12064">
                  <a:moveTo>
                    <a:pt x="6515" y="1536"/>
                  </a:moveTo>
                  <a:lnTo>
                    <a:pt x="6337" y="1638"/>
                  </a:lnTo>
                  <a:lnTo>
                    <a:pt x="6515" y="1536"/>
                  </a:lnTo>
                  <a:close/>
                </a:path>
                <a:path w="12064" h="12064">
                  <a:moveTo>
                    <a:pt x="6565" y="2298"/>
                  </a:moveTo>
                  <a:close/>
                </a:path>
                <a:path w="12064" h="12064">
                  <a:moveTo>
                    <a:pt x="6565" y="1562"/>
                  </a:moveTo>
                  <a:lnTo>
                    <a:pt x="6438" y="1612"/>
                  </a:lnTo>
                  <a:lnTo>
                    <a:pt x="6565" y="1562"/>
                  </a:lnTo>
                  <a:close/>
                </a:path>
                <a:path w="12064" h="12064">
                  <a:moveTo>
                    <a:pt x="6604" y="762"/>
                  </a:moveTo>
                  <a:lnTo>
                    <a:pt x="6477" y="838"/>
                  </a:lnTo>
                  <a:lnTo>
                    <a:pt x="6604" y="762"/>
                  </a:lnTo>
                  <a:close/>
                </a:path>
                <a:path w="12064" h="12064">
                  <a:moveTo>
                    <a:pt x="6718" y="685"/>
                  </a:moveTo>
                  <a:lnTo>
                    <a:pt x="6502" y="774"/>
                  </a:lnTo>
                  <a:lnTo>
                    <a:pt x="6718" y="685"/>
                  </a:lnTo>
                  <a:close/>
                </a:path>
                <a:path w="12064" h="12064">
                  <a:moveTo>
                    <a:pt x="6731" y="850"/>
                  </a:moveTo>
                  <a:lnTo>
                    <a:pt x="6527" y="990"/>
                  </a:lnTo>
                  <a:lnTo>
                    <a:pt x="6731" y="850"/>
                  </a:lnTo>
                  <a:close/>
                </a:path>
                <a:path w="12064" h="12064">
                  <a:moveTo>
                    <a:pt x="6794" y="774"/>
                  </a:moveTo>
                  <a:lnTo>
                    <a:pt x="6616" y="850"/>
                  </a:lnTo>
                  <a:lnTo>
                    <a:pt x="6489" y="901"/>
                  </a:lnTo>
                  <a:lnTo>
                    <a:pt x="6680" y="850"/>
                  </a:lnTo>
                  <a:close/>
                </a:path>
                <a:path w="12064" h="12064">
                  <a:moveTo>
                    <a:pt x="6858" y="889"/>
                  </a:moveTo>
                  <a:lnTo>
                    <a:pt x="6731" y="914"/>
                  </a:lnTo>
                  <a:lnTo>
                    <a:pt x="6858" y="889"/>
                  </a:lnTo>
                  <a:close/>
                </a:path>
                <a:path w="12064" h="12064">
                  <a:moveTo>
                    <a:pt x="6883" y="939"/>
                  </a:moveTo>
                  <a:lnTo>
                    <a:pt x="6692" y="977"/>
                  </a:lnTo>
                  <a:lnTo>
                    <a:pt x="6261" y="1193"/>
                  </a:lnTo>
                  <a:lnTo>
                    <a:pt x="6794" y="977"/>
                  </a:lnTo>
                  <a:close/>
                </a:path>
                <a:path w="12064" h="12064">
                  <a:moveTo>
                    <a:pt x="6959" y="2298"/>
                  </a:moveTo>
                  <a:lnTo>
                    <a:pt x="6819" y="2374"/>
                  </a:lnTo>
                  <a:lnTo>
                    <a:pt x="6959" y="2298"/>
                  </a:lnTo>
                  <a:close/>
                </a:path>
                <a:path w="12064" h="12064">
                  <a:moveTo>
                    <a:pt x="7048" y="1892"/>
                  </a:moveTo>
                  <a:lnTo>
                    <a:pt x="6908" y="1917"/>
                  </a:lnTo>
                  <a:lnTo>
                    <a:pt x="7048" y="1892"/>
                  </a:lnTo>
                  <a:close/>
                </a:path>
                <a:path w="12064" h="12064">
                  <a:moveTo>
                    <a:pt x="7061" y="1803"/>
                  </a:moveTo>
                  <a:lnTo>
                    <a:pt x="6807" y="1905"/>
                  </a:lnTo>
                  <a:lnTo>
                    <a:pt x="7061" y="1803"/>
                  </a:lnTo>
                  <a:close/>
                </a:path>
                <a:path w="12064" h="12064">
                  <a:moveTo>
                    <a:pt x="7124" y="1803"/>
                  </a:moveTo>
                  <a:lnTo>
                    <a:pt x="6997" y="1879"/>
                  </a:lnTo>
                  <a:lnTo>
                    <a:pt x="7124" y="1803"/>
                  </a:lnTo>
                  <a:close/>
                </a:path>
                <a:path w="12064" h="12064">
                  <a:moveTo>
                    <a:pt x="7150" y="1333"/>
                  </a:moveTo>
                  <a:lnTo>
                    <a:pt x="7010" y="1371"/>
                  </a:lnTo>
                  <a:lnTo>
                    <a:pt x="7150" y="1333"/>
                  </a:lnTo>
                  <a:close/>
                </a:path>
                <a:path w="12064" h="12064">
                  <a:moveTo>
                    <a:pt x="7175" y="2159"/>
                  </a:moveTo>
                  <a:lnTo>
                    <a:pt x="7023" y="2222"/>
                  </a:lnTo>
                  <a:lnTo>
                    <a:pt x="7175" y="2159"/>
                  </a:lnTo>
                  <a:close/>
                </a:path>
                <a:path w="12064" h="12064">
                  <a:moveTo>
                    <a:pt x="7226" y="1384"/>
                  </a:moveTo>
                  <a:lnTo>
                    <a:pt x="7073" y="1447"/>
                  </a:lnTo>
                  <a:lnTo>
                    <a:pt x="7226" y="1384"/>
                  </a:lnTo>
                  <a:close/>
                </a:path>
                <a:path w="12064" h="12064">
                  <a:moveTo>
                    <a:pt x="7226" y="1130"/>
                  </a:moveTo>
                  <a:lnTo>
                    <a:pt x="6934" y="1206"/>
                  </a:lnTo>
                  <a:lnTo>
                    <a:pt x="6794" y="1206"/>
                  </a:lnTo>
                  <a:lnTo>
                    <a:pt x="6616" y="1295"/>
                  </a:lnTo>
                  <a:lnTo>
                    <a:pt x="6489" y="1295"/>
                  </a:lnTo>
                  <a:lnTo>
                    <a:pt x="6642" y="1206"/>
                  </a:lnTo>
                  <a:lnTo>
                    <a:pt x="6769" y="1041"/>
                  </a:lnTo>
                  <a:lnTo>
                    <a:pt x="6591" y="1117"/>
                  </a:lnTo>
                  <a:lnTo>
                    <a:pt x="6413" y="1206"/>
                  </a:lnTo>
                  <a:lnTo>
                    <a:pt x="6629" y="1143"/>
                  </a:lnTo>
                  <a:lnTo>
                    <a:pt x="6502" y="1244"/>
                  </a:lnTo>
                  <a:lnTo>
                    <a:pt x="6350" y="1358"/>
                  </a:lnTo>
                  <a:lnTo>
                    <a:pt x="6197" y="1536"/>
                  </a:lnTo>
                  <a:lnTo>
                    <a:pt x="6375" y="1447"/>
                  </a:lnTo>
                  <a:lnTo>
                    <a:pt x="6515" y="1384"/>
                  </a:lnTo>
                  <a:lnTo>
                    <a:pt x="6350" y="1511"/>
                  </a:lnTo>
                  <a:lnTo>
                    <a:pt x="6540" y="1409"/>
                  </a:lnTo>
                  <a:lnTo>
                    <a:pt x="6731" y="1358"/>
                  </a:lnTo>
                  <a:lnTo>
                    <a:pt x="6477" y="1536"/>
                  </a:lnTo>
                  <a:lnTo>
                    <a:pt x="6604" y="1536"/>
                  </a:lnTo>
                  <a:lnTo>
                    <a:pt x="7035" y="1524"/>
                  </a:lnTo>
                  <a:lnTo>
                    <a:pt x="7175" y="1371"/>
                  </a:lnTo>
                  <a:lnTo>
                    <a:pt x="6972" y="1384"/>
                  </a:lnTo>
                  <a:lnTo>
                    <a:pt x="7226" y="1130"/>
                  </a:lnTo>
                  <a:close/>
                </a:path>
                <a:path w="12064" h="12064">
                  <a:moveTo>
                    <a:pt x="7251" y="4356"/>
                  </a:moveTo>
                  <a:close/>
                </a:path>
                <a:path w="12064" h="12064">
                  <a:moveTo>
                    <a:pt x="7264" y="3632"/>
                  </a:moveTo>
                  <a:close/>
                </a:path>
                <a:path w="12064" h="12064">
                  <a:moveTo>
                    <a:pt x="7264" y="3619"/>
                  </a:moveTo>
                  <a:close/>
                </a:path>
                <a:path w="12064" h="12064">
                  <a:moveTo>
                    <a:pt x="7315" y="1282"/>
                  </a:moveTo>
                  <a:lnTo>
                    <a:pt x="7099" y="1371"/>
                  </a:lnTo>
                  <a:lnTo>
                    <a:pt x="7315" y="1282"/>
                  </a:lnTo>
                  <a:close/>
                </a:path>
                <a:path w="12064" h="12064">
                  <a:moveTo>
                    <a:pt x="7327" y="1765"/>
                  </a:moveTo>
                  <a:lnTo>
                    <a:pt x="7073" y="1930"/>
                  </a:lnTo>
                  <a:lnTo>
                    <a:pt x="6908" y="2032"/>
                  </a:lnTo>
                  <a:lnTo>
                    <a:pt x="7086" y="2006"/>
                  </a:lnTo>
                  <a:lnTo>
                    <a:pt x="7239" y="1866"/>
                  </a:lnTo>
                  <a:close/>
                </a:path>
                <a:path w="12064" h="12064">
                  <a:moveTo>
                    <a:pt x="7340" y="1930"/>
                  </a:moveTo>
                  <a:lnTo>
                    <a:pt x="7150" y="1993"/>
                  </a:lnTo>
                  <a:lnTo>
                    <a:pt x="6908" y="2032"/>
                  </a:lnTo>
                  <a:lnTo>
                    <a:pt x="6807" y="1905"/>
                  </a:lnTo>
                  <a:lnTo>
                    <a:pt x="7061" y="1778"/>
                  </a:lnTo>
                  <a:lnTo>
                    <a:pt x="7213" y="1562"/>
                  </a:lnTo>
                  <a:lnTo>
                    <a:pt x="6769" y="1778"/>
                  </a:lnTo>
                  <a:lnTo>
                    <a:pt x="7035" y="1574"/>
                  </a:lnTo>
                  <a:lnTo>
                    <a:pt x="6896" y="1625"/>
                  </a:lnTo>
                  <a:lnTo>
                    <a:pt x="7035" y="1524"/>
                  </a:lnTo>
                  <a:lnTo>
                    <a:pt x="6604" y="1536"/>
                  </a:lnTo>
                  <a:lnTo>
                    <a:pt x="6743" y="1562"/>
                  </a:lnTo>
                  <a:lnTo>
                    <a:pt x="6388" y="1803"/>
                  </a:lnTo>
                  <a:lnTo>
                    <a:pt x="6705" y="1663"/>
                  </a:lnTo>
                  <a:lnTo>
                    <a:pt x="6477" y="1816"/>
                  </a:lnTo>
                  <a:lnTo>
                    <a:pt x="6680" y="1727"/>
                  </a:lnTo>
                  <a:lnTo>
                    <a:pt x="6400" y="1943"/>
                  </a:lnTo>
                  <a:lnTo>
                    <a:pt x="6667" y="1828"/>
                  </a:lnTo>
                  <a:lnTo>
                    <a:pt x="6578" y="1955"/>
                  </a:lnTo>
                  <a:lnTo>
                    <a:pt x="6565" y="2171"/>
                  </a:lnTo>
                  <a:lnTo>
                    <a:pt x="6731" y="2095"/>
                  </a:lnTo>
                  <a:lnTo>
                    <a:pt x="6654" y="2247"/>
                  </a:lnTo>
                  <a:lnTo>
                    <a:pt x="6578" y="2374"/>
                  </a:lnTo>
                  <a:lnTo>
                    <a:pt x="6756" y="2311"/>
                  </a:lnTo>
                  <a:lnTo>
                    <a:pt x="6946" y="2247"/>
                  </a:lnTo>
                  <a:lnTo>
                    <a:pt x="7086" y="2159"/>
                  </a:lnTo>
                  <a:lnTo>
                    <a:pt x="7340" y="1930"/>
                  </a:lnTo>
                  <a:close/>
                </a:path>
                <a:path w="12064" h="12064">
                  <a:moveTo>
                    <a:pt x="7543" y="4559"/>
                  </a:moveTo>
                  <a:lnTo>
                    <a:pt x="7302" y="4635"/>
                  </a:lnTo>
                  <a:lnTo>
                    <a:pt x="7442" y="4622"/>
                  </a:lnTo>
                  <a:close/>
                </a:path>
                <a:path w="12064" h="12064">
                  <a:moveTo>
                    <a:pt x="7581" y="4546"/>
                  </a:moveTo>
                  <a:close/>
                </a:path>
                <a:path w="12064" h="12064">
                  <a:moveTo>
                    <a:pt x="7581" y="4241"/>
                  </a:moveTo>
                  <a:lnTo>
                    <a:pt x="7442" y="4305"/>
                  </a:lnTo>
                  <a:lnTo>
                    <a:pt x="7581" y="4241"/>
                  </a:lnTo>
                  <a:close/>
                </a:path>
                <a:path w="12064" h="12064">
                  <a:moveTo>
                    <a:pt x="7594" y="4241"/>
                  </a:moveTo>
                  <a:close/>
                </a:path>
                <a:path w="12064" h="12064">
                  <a:moveTo>
                    <a:pt x="7708" y="4432"/>
                  </a:moveTo>
                  <a:lnTo>
                    <a:pt x="7543" y="4445"/>
                  </a:lnTo>
                  <a:lnTo>
                    <a:pt x="7416" y="4521"/>
                  </a:lnTo>
                  <a:lnTo>
                    <a:pt x="7556" y="4495"/>
                  </a:lnTo>
                  <a:lnTo>
                    <a:pt x="7683" y="4457"/>
                  </a:lnTo>
                  <a:close/>
                </a:path>
                <a:path w="12064" h="12064">
                  <a:moveTo>
                    <a:pt x="7734" y="2476"/>
                  </a:moveTo>
                  <a:lnTo>
                    <a:pt x="7569" y="2527"/>
                  </a:lnTo>
                  <a:lnTo>
                    <a:pt x="7734" y="2476"/>
                  </a:lnTo>
                  <a:close/>
                </a:path>
                <a:path w="12064" h="12064">
                  <a:moveTo>
                    <a:pt x="7912" y="2679"/>
                  </a:moveTo>
                  <a:lnTo>
                    <a:pt x="7785" y="2832"/>
                  </a:lnTo>
                  <a:lnTo>
                    <a:pt x="7912" y="2679"/>
                  </a:lnTo>
                  <a:close/>
                </a:path>
                <a:path w="12064" h="12064">
                  <a:moveTo>
                    <a:pt x="8051" y="3035"/>
                  </a:moveTo>
                  <a:lnTo>
                    <a:pt x="7874" y="3111"/>
                  </a:lnTo>
                  <a:lnTo>
                    <a:pt x="8051" y="3035"/>
                  </a:lnTo>
                  <a:close/>
                </a:path>
                <a:path w="12064" h="12064">
                  <a:moveTo>
                    <a:pt x="8128" y="5270"/>
                  </a:moveTo>
                  <a:close/>
                </a:path>
                <a:path w="12064" h="12064">
                  <a:moveTo>
                    <a:pt x="8343" y="3289"/>
                  </a:moveTo>
                  <a:lnTo>
                    <a:pt x="8153" y="3327"/>
                  </a:lnTo>
                  <a:lnTo>
                    <a:pt x="8343" y="3289"/>
                  </a:lnTo>
                  <a:close/>
                </a:path>
                <a:path w="12064" h="12064">
                  <a:moveTo>
                    <a:pt x="8356" y="3213"/>
                  </a:moveTo>
                  <a:lnTo>
                    <a:pt x="8178" y="3289"/>
                  </a:lnTo>
                  <a:lnTo>
                    <a:pt x="8356" y="3213"/>
                  </a:lnTo>
                  <a:close/>
                </a:path>
                <a:path w="12064" h="12064">
                  <a:moveTo>
                    <a:pt x="8432" y="5892"/>
                  </a:moveTo>
                  <a:close/>
                </a:path>
                <a:path w="12064" h="12064">
                  <a:moveTo>
                    <a:pt x="8445" y="5905"/>
                  </a:moveTo>
                  <a:lnTo>
                    <a:pt x="8216" y="5981"/>
                  </a:lnTo>
                  <a:lnTo>
                    <a:pt x="8445" y="5905"/>
                  </a:lnTo>
                  <a:close/>
                </a:path>
                <a:path w="12064" h="12064">
                  <a:moveTo>
                    <a:pt x="8483" y="3543"/>
                  </a:moveTo>
                  <a:close/>
                </a:path>
                <a:path w="12064" h="12064">
                  <a:moveTo>
                    <a:pt x="8509" y="3517"/>
                  </a:moveTo>
                  <a:lnTo>
                    <a:pt x="8267" y="3581"/>
                  </a:lnTo>
                  <a:lnTo>
                    <a:pt x="8509" y="3517"/>
                  </a:lnTo>
                  <a:close/>
                </a:path>
                <a:path w="12064" h="12064">
                  <a:moveTo>
                    <a:pt x="8585" y="6235"/>
                  </a:moveTo>
                  <a:close/>
                </a:path>
                <a:path w="12064" h="12064">
                  <a:moveTo>
                    <a:pt x="8585" y="5727"/>
                  </a:moveTo>
                  <a:lnTo>
                    <a:pt x="8458" y="5816"/>
                  </a:lnTo>
                  <a:lnTo>
                    <a:pt x="8585" y="5727"/>
                  </a:lnTo>
                  <a:close/>
                </a:path>
                <a:path w="12064" h="12064">
                  <a:moveTo>
                    <a:pt x="8648" y="3644"/>
                  </a:moveTo>
                  <a:close/>
                </a:path>
                <a:path w="12064" h="12064">
                  <a:moveTo>
                    <a:pt x="8674" y="6172"/>
                  </a:moveTo>
                  <a:lnTo>
                    <a:pt x="8458" y="6184"/>
                  </a:lnTo>
                  <a:lnTo>
                    <a:pt x="8674" y="6172"/>
                  </a:lnTo>
                  <a:close/>
                </a:path>
                <a:path w="12064" h="12064">
                  <a:moveTo>
                    <a:pt x="8686" y="6908"/>
                  </a:moveTo>
                  <a:close/>
                </a:path>
                <a:path w="12064" h="12064">
                  <a:moveTo>
                    <a:pt x="8877" y="5905"/>
                  </a:moveTo>
                  <a:lnTo>
                    <a:pt x="8445" y="5905"/>
                  </a:lnTo>
                  <a:lnTo>
                    <a:pt x="8382" y="6032"/>
                  </a:lnTo>
                  <a:lnTo>
                    <a:pt x="8610" y="5930"/>
                  </a:lnTo>
                  <a:lnTo>
                    <a:pt x="8775" y="5930"/>
                  </a:lnTo>
                  <a:close/>
                </a:path>
                <a:path w="12064" h="12064">
                  <a:moveTo>
                    <a:pt x="8890" y="4076"/>
                  </a:moveTo>
                  <a:lnTo>
                    <a:pt x="8763" y="4140"/>
                  </a:lnTo>
                  <a:lnTo>
                    <a:pt x="8890" y="4076"/>
                  </a:lnTo>
                  <a:close/>
                </a:path>
                <a:path w="12064" h="12064">
                  <a:moveTo>
                    <a:pt x="8902" y="3962"/>
                  </a:moveTo>
                  <a:close/>
                </a:path>
                <a:path w="12064" h="12064">
                  <a:moveTo>
                    <a:pt x="9296" y="4216"/>
                  </a:moveTo>
                  <a:lnTo>
                    <a:pt x="8699" y="4432"/>
                  </a:lnTo>
                  <a:lnTo>
                    <a:pt x="8864" y="4330"/>
                  </a:lnTo>
                  <a:lnTo>
                    <a:pt x="8991" y="4254"/>
                  </a:lnTo>
                  <a:lnTo>
                    <a:pt x="8763" y="4140"/>
                  </a:lnTo>
                  <a:lnTo>
                    <a:pt x="8801" y="4013"/>
                  </a:lnTo>
                  <a:lnTo>
                    <a:pt x="8597" y="4064"/>
                  </a:lnTo>
                  <a:lnTo>
                    <a:pt x="8712" y="3898"/>
                  </a:lnTo>
                  <a:lnTo>
                    <a:pt x="8724" y="3721"/>
                  </a:lnTo>
                  <a:lnTo>
                    <a:pt x="8534" y="3733"/>
                  </a:lnTo>
                  <a:lnTo>
                    <a:pt x="8191" y="3835"/>
                  </a:lnTo>
                  <a:lnTo>
                    <a:pt x="8382" y="3759"/>
                  </a:lnTo>
                  <a:lnTo>
                    <a:pt x="8153" y="3759"/>
                  </a:lnTo>
                  <a:lnTo>
                    <a:pt x="8305" y="3695"/>
                  </a:lnTo>
                  <a:lnTo>
                    <a:pt x="8432" y="3644"/>
                  </a:lnTo>
                  <a:lnTo>
                    <a:pt x="8267" y="3581"/>
                  </a:lnTo>
                  <a:lnTo>
                    <a:pt x="8318" y="3429"/>
                  </a:lnTo>
                  <a:lnTo>
                    <a:pt x="8026" y="3530"/>
                  </a:lnTo>
                  <a:lnTo>
                    <a:pt x="8115" y="3390"/>
                  </a:lnTo>
                  <a:lnTo>
                    <a:pt x="8166" y="3238"/>
                  </a:lnTo>
                  <a:lnTo>
                    <a:pt x="8001" y="3302"/>
                  </a:lnTo>
                  <a:lnTo>
                    <a:pt x="8077" y="3175"/>
                  </a:lnTo>
                  <a:lnTo>
                    <a:pt x="7874" y="3289"/>
                  </a:lnTo>
                  <a:lnTo>
                    <a:pt x="7734" y="3238"/>
                  </a:lnTo>
                  <a:lnTo>
                    <a:pt x="7886" y="3124"/>
                  </a:lnTo>
                  <a:lnTo>
                    <a:pt x="7950" y="2984"/>
                  </a:lnTo>
                  <a:lnTo>
                    <a:pt x="7683" y="3098"/>
                  </a:lnTo>
                  <a:lnTo>
                    <a:pt x="7810" y="3035"/>
                  </a:lnTo>
                  <a:lnTo>
                    <a:pt x="7937" y="2870"/>
                  </a:lnTo>
                  <a:lnTo>
                    <a:pt x="7747" y="3035"/>
                  </a:lnTo>
                  <a:lnTo>
                    <a:pt x="7835" y="2895"/>
                  </a:lnTo>
                  <a:lnTo>
                    <a:pt x="7670" y="2895"/>
                  </a:lnTo>
                  <a:lnTo>
                    <a:pt x="7772" y="2768"/>
                  </a:lnTo>
                  <a:lnTo>
                    <a:pt x="7620" y="2692"/>
                  </a:lnTo>
                  <a:lnTo>
                    <a:pt x="7315" y="2768"/>
                  </a:lnTo>
                  <a:lnTo>
                    <a:pt x="7620" y="2552"/>
                  </a:lnTo>
                  <a:lnTo>
                    <a:pt x="7721" y="2400"/>
                  </a:lnTo>
                  <a:lnTo>
                    <a:pt x="7505" y="2387"/>
                  </a:lnTo>
                  <a:lnTo>
                    <a:pt x="7531" y="2222"/>
                  </a:lnTo>
                  <a:lnTo>
                    <a:pt x="7353" y="2273"/>
                  </a:lnTo>
                  <a:lnTo>
                    <a:pt x="7734" y="1943"/>
                  </a:lnTo>
                  <a:lnTo>
                    <a:pt x="7175" y="2159"/>
                  </a:lnTo>
                  <a:lnTo>
                    <a:pt x="6985" y="2286"/>
                  </a:lnTo>
                  <a:lnTo>
                    <a:pt x="6845" y="2387"/>
                  </a:lnTo>
                  <a:lnTo>
                    <a:pt x="6654" y="2540"/>
                  </a:lnTo>
                  <a:lnTo>
                    <a:pt x="6794" y="2463"/>
                  </a:lnTo>
                  <a:lnTo>
                    <a:pt x="6654" y="2603"/>
                  </a:lnTo>
                  <a:lnTo>
                    <a:pt x="6807" y="2565"/>
                  </a:lnTo>
                  <a:lnTo>
                    <a:pt x="6794" y="2717"/>
                  </a:lnTo>
                  <a:lnTo>
                    <a:pt x="6921" y="2616"/>
                  </a:lnTo>
                  <a:lnTo>
                    <a:pt x="7175" y="2552"/>
                  </a:lnTo>
                  <a:lnTo>
                    <a:pt x="7010" y="2832"/>
                  </a:lnTo>
                  <a:lnTo>
                    <a:pt x="7226" y="2857"/>
                  </a:lnTo>
                  <a:lnTo>
                    <a:pt x="7061" y="2971"/>
                  </a:lnTo>
                  <a:lnTo>
                    <a:pt x="7188" y="2946"/>
                  </a:lnTo>
                  <a:lnTo>
                    <a:pt x="7035" y="3098"/>
                  </a:lnTo>
                  <a:lnTo>
                    <a:pt x="6934" y="3251"/>
                  </a:lnTo>
                  <a:lnTo>
                    <a:pt x="7073" y="3162"/>
                  </a:lnTo>
                  <a:lnTo>
                    <a:pt x="6858" y="3378"/>
                  </a:lnTo>
                  <a:lnTo>
                    <a:pt x="6731" y="3517"/>
                  </a:lnTo>
                  <a:lnTo>
                    <a:pt x="7378" y="3238"/>
                  </a:lnTo>
                  <a:lnTo>
                    <a:pt x="7200" y="3378"/>
                  </a:lnTo>
                  <a:lnTo>
                    <a:pt x="6934" y="3695"/>
                  </a:lnTo>
                  <a:lnTo>
                    <a:pt x="7302" y="3492"/>
                  </a:lnTo>
                  <a:lnTo>
                    <a:pt x="7505" y="3441"/>
                  </a:lnTo>
                  <a:lnTo>
                    <a:pt x="7264" y="3644"/>
                  </a:lnTo>
                  <a:lnTo>
                    <a:pt x="7162" y="3784"/>
                  </a:lnTo>
                  <a:lnTo>
                    <a:pt x="7340" y="3784"/>
                  </a:lnTo>
                  <a:lnTo>
                    <a:pt x="7480" y="3746"/>
                  </a:lnTo>
                  <a:lnTo>
                    <a:pt x="7391" y="3873"/>
                  </a:lnTo>
                  <a:lnTo>
                    <a:pt x="7264" y="3987"/>
                  </a:lnTo>
                  <a:lnTo>
                    <a:pt x="7099" y="4203"/>
                  </a:lnTo>
                  <a:lnTo>
                    <a:pt x="7289" y="4114"/>
                  </a:lnTo>
                  <a:lnTo>
                    <a:pt x="7505" y="4025"/>
                  </a:lnTo>
                  <a:lnTo>
                    <a:pt x="7366" y="4140"/>
                  </a:lnTo>
                  <a:lnTo>
                    <a:pt x="7226" y="4216"/>
                  </a:lnTo>
                  <a:lnTo>
                    <a:pt x="7035" y="4394"/>
                  </a:lnTo>
                  <a:lnTo>
                    <a:pt x="7277" y="4241"/>
                  </a:lnTo>
                  <a:lnTo>
                    <a:pt x="7480" y="4229"/>
                  </a:lnTo>
                  <a:lnTo>
                    <a:pt x="7708" y="4178"/>
                  </a:lnTo>
                  <a:lnTo>
                    <a:pt x="7848" y="4178"/>
                  </a:lnTo>
                  <a:lnTo>
                    <a:pt x="7505" y="4406"/>
                  </a:lnTo>
                  <a:lnTo>
                    <a:pt x="7645" y="4381"/>
                  </a:lnTo>
                  <a:lnTo>
                    <a:pt x="7772" y="4381"/>
                  </a:lnTo>
                  <a:lnTo>
                    <a:pt x="8013" y="4330"/>
                  </a:lnTo>
                  <a:lnTo>
                    <a:pt x="7556" y="4622"/>
                  </a:lnTo>
                  <a:lnTo>
                    <a:pt x="7785" y="4610"/>
                  </a:lnTo>
                  <a:lnTo>
                    <a:pt x="7924" y="4610"/>
                  </a:lnTo>
                  <a:lnTo>
                    <a:pt x="9055" y="4699"/>
                  </a:lnTo>
                  <a:lnTo>
                    <a:pt x="9220" y="4559"/>
                  </a:lnTo>
                  <a:lnTo>
                    <a:pt x="9042" y="4508"/>
                  </a:lnTo>
                  <a:lnTo>
                    <a:pt x="9207" y="4368"/>
                  </a:lnTo>
                  <a:lnTo>
                    <a:pt x="9017" y="4432"/>
                  </a:lnTo>
                  <a:lnTo>
                    <a:pt x="9296" y="4216"/>
                  </a:lnTo>
                  <a:close/>
                </a:path>
                <a:path w="12064" h="12064">
                  <a:moveTo>
                    <a:pt x="9309" y="4572"/>
                  </a:moveTo>
                  <a:close/>
                </a:path>
                <a:path w="12064" h="12064">
                  <a:moveTo>
                    <a:pt x="9410" y="4699"/>
                  </a:moveTo>
                  <a:lnTo>
                    <a:pt x="9258" y="4787"/>
                  </a:lnTo>
                  <a:lnTo>
                    <a:pt x="9220" y="4660"/>
                  </a:lnTo>
                  <a:lnTo>
                    <a:pt x="9029" y="4724"/>
                  </a:lnTo>
                  <a:lnTo>
                    <a:pt x="7861" y="4711"/>
                  </a:lnTo>
                  <a:lnTo>
                    <a:pt x="7696" y="4889"/>
                  </a:lnTo>
                  <a:lnTo>
                    <a:pt x="7924" y="4787"/>
                  </a:lnTo>
                  <a:lnTo>
                    <a:pt x="7759" y="4978"/>
                  </a:lnTo>
                  <a:lnTo>
                    <a:pt x="8140" y="4800"/>
                  </a:lnTo>
                  <a:lnTo>
                    <a:pt x="9347" y="4787"/>
                  </a:lnTo>
                  <a:close/>
                </a:path>
                <a:path w="12064" h="12064">
                  <a:moveTo>
                    <a:pt x="10007" y="5918"/>
                  </a:moveTo>
                  <a:lnTo>
                    <a:pt x="9804" y="5994"/>
                  </a:lnTo>
                  <a:lnTo>
                    <a:pt x="10007" y="5918"/>
                  </a:lnTo>
                  <a:close/>
                </a:path>
                <a:path w="12064" h="12064">
                  <a:moveTo>
                    <a:pt x="10096" y="10147"/>
                  </a:moveTo>
                  <a:lnTo>
                    <a:pt x="9867" y="10172"/>
                  </a:lnTo>
                  <a:lnTo>
                    <a:pt x="9994" y="10198"/>
                  </a:lnTo>
                  <a:close/>
                </a:path>
                <a:path w="12064" h="12064">
                  <a:moveTo>
                    <a:pt x="10388" y="7327"/>
                  </a:moveTo>
                  <a:lnTo>
                    <a:pt x="10248" y="7353"/>
                  </a:lnTo>
                  <a:lnTo>
                    <a:pt x="10388" y="7327"/>
                  </a:lnTo>
                  <a:close/>
                </a:path>
                <a:path w="12064" h="12064">
                  <a:moveTo>
                    <a:pt x="10439" y="6502"/>
                  </a:moveTo>
                  <a:lnTo>
                    <a:pt x="10109" y="6565"/>
                  </a:lnTo>
                  <a:lnTo>
                    <a:pt x="9906" y="6553"/>
                  </a:lnTo>
                  <a:lnTo>
                    <a:pt x="10033" y="6527"/>
                  </a:lnTo>
                  <a:lnTo>
                    <a:pt x="9829" y="6477"/>
                  </a:lnTo>
                  <a:lnTo>
                    <a:pt x="10007" y="6362"/>
                  </a:lnTo>
                  <a:lnTo>
                    <a:pt x="10185" y="6121"/>
                  </a:lnTo>
                  <a:lnTo>
                    <a:pt x="9779" y="6121"/>
                  </a:lnTo>
                  <a:lnTo>
                    <a:pt x="9906" y="6007"/>
                  </a:lnTo>
                  <a:lnTo>
                    <a:pt x="9702" y="5905"/>
                  </a:lnTo>
                  <a:lnTo>
                    <a:pt x="9753" y="5676"/>
                  </a:lnTo>
                  <a:lnTo>
                    <a:pt x="9842" y="5270"/>
                  </a:lnTo>
                  <a:lnTo>
                    <a:pt x="9296" y="5575"/>
                  </a:lnTo>
                  <a:lnTo>
                    <a:pt x="9499" y="5372"/>
                  </a:lnTo>
                  <a:lnTo>
                    <a:pt x="9702" y="5308"/>
                  </a:lnTo>
                  <a:lnTo>
                    <a:pt x="9410" y="5295"/>
                  </a:lnTo>
                  <a:lnTo>
                    <a:pt x="9563" y="5080"/>
                  </a:lnTo>
                  <a:lnTo>
                    <a:pt x="9334" y="5029"/>
                  </a:lnTo>
                  <a:lnTo>
                    <a:pt x="9499" y="4953"/>
                  </a:lnTo>
                  <a:lnTo>
                    <a:pt x="9296" y="4953"/>
                  </a:lnTo>
                  <a:lnTo>
                    <a:pt x="9423" y="4876"/>
                  </a:lnTo>
                  <a:lnTo>
                    <a:pt x="9232" y="4876"/>
                  </a:lnTo>
                  <a:lnTo>
                    <a:pt x="9359" y="4800"/>
                  </a:lnTo>
                  <a:lnTo>
                    <a:pt x="8140" y="4800"/>
                  </a:lnTo>
                  <a:lnTo>
                    <a:pt x="7937" y="4978"/>
                  </a:lnTo>
                  <a:lnTo>
                    <a:pt x="8077" y="4965"/>
                  </a:lnTo>
                  <a:lnTo>
                    <a:pt x="7988" y="5156"/>
                  </a:lnTo>
                  <a:lnTo>
                    <a:pt x="8407" y="5080"/>
                  </a:lnTo>
                  <a:lnTo>
                    <a:pt x="8242" y="5372"/>
                  </a:lnTo>
                  <a:lnTo>
                    <a:pt x="8572" y="5245"/>
                  </a:lnTo>
                  <a:lnTo>
                    <a:pt x="8305" y="5473"/>
                  </a:lnTo>
                  <a:lnTo>
                    <a:pt x="7937" y="5613"/>
                  </a:lnTo>
                  <a:lnTo>
                    <a:pt x="8394" y="5473"/>
                  </a:lnTo>
                  <a:lnTo>
                    <a:pt x="8191" y="5613"/>
                  </a:lnTo>
                  <a:lnTo>
                    <a:pt x="8051" y="5715"/>
                  </a:lnTo>
                  <a:lnTo>
                    <a:pt x="8343" y="5626"/>
                  </a:lnTo>
                  <a:lnTo>
                    <a:pt x="8483" y="5651"/>
                  </a:lnTo>
                  <a:lnTo>
                    <a:pt x="8636" y="5689"/>
                  </a:lnTo>
                  <a:lnTo>
                    <a:pt x="8432" y="5892"/>
                  </a:lnTo>
                  <a:lnTo>
                    <a:pt x="8928" y="5892"/>
                  </a:lnTo>
                  <a:lnTo>
                    <a:pt x="8572" y="6045"/>
                  </a:lnTo>
                  <a:lnTo>
                    <a:pt x="8763" y="6007"/>
                  </a:lnTo>
                  <a:lnTo>
                    <a:pt x="8534" y="6121"/>
                  </a:lnTo>
                  <a:lnTo>
                    <a:pt x="8788" y="6096"/>
                  </a:lnTo>
                  <a:lnTo>
                    <a:pt x="8445" y="6388"/>
                  </a:lnTo>
                  <a:lnTo>
                    <a:pt x="8826" y="6362"/>
                  </a:lnTo>
                  <a:lnTo>
                    <a:pt x="8648" y="6464"/>
                  </a:lnTo>
                  <a:lnTo>
                    <a:pt x="8572" y="6832"/>
                  </a:lnTo>
                  <a:lnTo>
                    <a:pt x="8902" y="6642"/>
                  </a:lnTo>
                  <a:lnTo>
                    <a:pt x="8597" y="6858"/>
                  </a:lnTo>
                  <a:lnTo>
                    <a:pt x="8940" y="6692"/>
                  </a:lnTo>
                  <a:lnTo>
                    <a:pt x="8775" y="6883"/>
                  </a:lnTo>
                  <a:lnTo>
                    <a:pt x="8597" y="6997"/>
                  </a:lnTo>
                  <a:lnTo>
                    <a:pt x="8470" y="7023"/>
                  </a:lnTo>
                  <a:lnTo>
                    <a:pt x="8597" y="7035"/>
                  </a:lnTo>
                  <a:lnTo>
                    <a:pt x="8864" y="6972"/>
                  </a:lnTo>
                  <a:lnTo>
                    <a:pt x="10007" y="6959"/>
                  </a:lnTo>
                  <a:lnTo>
                    <a:pt x="9842" y="6921"/>
                  </a:lnTo>
                  <a:lnTo>
                    <a:pt x="10160" y="6692"/>
                  </a:lnTo>
                  <a:lnTo>
                    <a:pt x="10350" y="6565"/>
                  </a:lnTo>
                  <a:close/>
                </a:path>
                <a:path w="12064" h="12064">
                  <a:moveTo>
                    <a:pt x="10807" y="8242"/>
                  </a:moveTo>
                  <a:lnTo>
                    <a:pt x="10655" y="8293"/>
                  </a:lnTo>
                  <a:lnTo>
                    <a:pt x="10807" y="8242"/>
                  </a:lnTo>
                  <a:close/>
                </a:path>
                <a:path w="12064" h="12064">
                  <a:moveTo>
                    <a:pt x="10833" y="7416"/>
                  </a:moveTo>
                  <a:lnTo>
                    <a:pt x="10617" y="7480"/>
                  </a:lnTo>
                  <a:lnTo>
                    <a:pt x="10833" y="7416"/>
                  </a:lnTo>
                  <a:close/>
                </a:path>
                <a:path w="12064" h="12064">
                  <a:moveTo>
                    <a:pt x="10985" y="7962"/>
                  </a:moveTo>
                  <a:lnTo>
                    <a:pt x="10642" y="8026"/>
                  </a:lnTo>
                  <a:lnTo>
                    <a:pt x="10668" y="7886"/>
                  </a:lnTo>
                  <a:lnTo>
                    <a:pt x="10795" y="7759"/>
                  </a:lnTo>
                  <a:lnTo>
                    <a:pt x="10668" y="7708"/>
                  </a:lnTo>
                  <a:lnTo>
                    <a:pt x="10375" y="7759"/>
                  </a:lnTo>
                  <a:lnTo>
                    <a:pt x="10541" y="7632"/>
                  </a:lnTo>
                  <a:lnTo>
                    <a:pt x="10617" y="7480"/>
                  </a:lnTo>
                  <a:lnTo>
                    <a:pt x="10528" y="7302"/>
                  </a:lnTo>
                  <a:lnTo>
                    <a:pt x="10375" y="7366"/>
                  </a:lnTo>
                  <a:lnTo>
                    <a:pt x="10248" y="7353"/>
                  </a:lnTo>
                  <a:lnTo>
                    <a:pt x="10350" y="7213"/>
                  </a:lnTo>
                  <a:lnTo>
                    <a:pt x="10198" y="7150"/>
                  </a:lnTo>
                  <a:lnTo>
                    <a:pt x="10287" y="7023"/>
                  </a:lnTo>
                  <a:lnTo>
                    <a:pt x="10096" y="6946"/>
                  </a:lnTo>
                  <a:lnTo>
                    <a:pt x="9969" y="7023"/>
                  </a:lnTo>
                  <a:lnTo>
                    <a:pt x="8864" y="6972"/>
                  </a:lnTo>
                  <a:lnTo>
                    <a:pt x="8420" y="7162"/>
                  </a:lnTo>
                  <a:lnTo>
                    <a:pt x="8636" y="7150"/>
                  </a:lnTo>
                  <a:lnTo>
                    <a:pt x="8572" y="7315"/>
                  </a:lnTo>
                  <a:lnTo>
                    <a:pt x="8864" y="7213"/>
                  </a:lnTo>
                  <a:lnTo>
                    <a:pt x="8724" y="7289"/>
                  </a:lnTo>
                  <a:lnTo>
                    <a:pt x="9080" y="7340"/>
                  </a:lnTo>
                  <a:lnTo>
                    <a:pt x="8851" y="7518"/>
                  </a:lnTo>
                  <a:lnTo>
                    <a:pt x="9029" y="7467"/>
                  </a:lnTo>
                  <a:lnTo>
                    <a:pt x="8851" y="7569"/>
                  </a:lnTo>
                  <a:lnTo>
                    <a:pt x="9029" y="7543"/>
                  </a:lnTo>
                  <a:lnTo>
                    <a:pt x="8877" y="7607"/>
                  </a:lnTo>
                  <a:lnTo>
                    <a:pt x="8801" y="7747"/>
                  </a:lnTo>
                  <a:lnTo>
                    <a:pt x="9169" y="7632"/>
                  </a:lnTo>
                  <a:lnTo>
                    <a:pt x="9004" y="7785"/>
                  </a:lnTo>
                  <a:lnTo>
                    <a:pt x="8890" y="8064"/>
                  </a:lnTo>
                  <a:lnTo>
                    <a:pt x="9156" y="8026"/>
                  </a:lnTo>
                  <a:lnTo>
                    <a:pt x="9042" y="8242"/>
                  </a:lnTo>
                  <a:lnTo>
                    <a:pt x="9169" y="8280"/>
                  </a:lnTo>
                  <a:lnTo>
                    <a:pt x="9131" y="8458"/>
                  </a:lnTo>
                  <a:lnTo>
                    <a:pt x="9334" y="8382"/>
                  </a:lnTo>
                  <a:lnTo>
                    <a:pt x="9525" y="8382"/>
                  </a:lnTo>
                  <a:lnTo>
                    <a:pt x="10642" y="8369"/>
                  </a:lnTo>
                  <a:lnTo>
                    <a:pt x="10833" y="8305"/>
                  </a:lnTo>
                  <a:lnTo>
                    <a:pt x="10617" y="8331"/>
                  </a:lnTo>
                  <a:lnTo>
                    <a:pt x="10731" y="8140"/>
                  </a:lnTo>
                  <a:lnTo>
                    <a:pt x="10591" y="8064"/>
                  </a:lnTo>
                  <a:lnTo>
                    <a:pt x="10731" y="8026"/>
                  </a:lnTo>
                  <a:lnTo>
                    <a:pt x="10985" y="7962"/>
                  </a:lnTo>
                  <a:close/>
                </a:path>
                <a:path w="12064" h="12064">
                  <a:moveTo>
                    <a:pt x="11277" y="9194"/>
                  </a:moveTo>
                  <a:close/>
                </a:path>
                <a:path w="12064" h="12064">
                  <a:moveTo>
                    <a:pt x="11303" y="9271"/>
                  </a:moveTo>
                  <a:lnTo>
                    <a:pt x="11112" y="9296"/>
                  </a:lnTo>
                  <a:lnTo>
                    <a:pt x="10909" y="9194"/>
                  </a:lnTo>
                  <a:lnTo>
                    <a:pt x="10972" y="9042"/>
                  </a:lnTo>
                  <a:lnTo>
                    <a:pt x="10655" y="9105"/>
                  </a:lnTo>
                  <a:lnTo>
                    <a:pt x="10795" y="9017"/>
                  </a:lnTo>
                  <a:lnTo>
                    <a:pt x="10871" y="8864"/>
                  </a:lnTo>
                  <a:lnTo>
                    <a:pt x="10668" y="8801"/>
                  </a:lnTo>
                  <a:lnTo>
                    <a:pt x="10795" y="8699"/>
                  </a:lnTo>
                  <a:lnTo>
                    <a:pt x="10642" y="8699"/>
                  </a:lnTo>
                  <a:lnTo>
                    <a:pt x="10795" y="8597"/>
                  </a:lnTo>
                  <a:lnTo>
                    <a:pt x="10972" y="8483"/>
                  </a:lnTo>
                  <a:lnTo>
                    <a:pt x="10617" y="8597"/>
                  </a:lnTo>
                  <a:lnTo>
                    <a:pt x="10845" y="8470"/>
                  </a:lnTo>
                  <a:lnTo>
                    <a:pt x="10934" y="8305"/>
                  </a:lnTo>
                  <a:lnTo>
                    <a:pt x="10718" y="8382"/>
                  </a:lnTo>
                  <a:lnTo>
                    <a:pt x="9537" y="8382"/>
                  </a:lnTo>
                  <a:lnTo>
                    <a:pt x="9296" y="8483"/>
                  </a:lnTo>
                  <a:lnTo>
                    <a:pt x="9194" y="8610"/>
                  </a:lnTo>
                  <a:lnTo>
                    <a:pt x="9512" y="8496"/>
                  </a:lnTo>
                  <a:lnTo>
                    <a:pt x="9080" y="8763"/>
                  </a:lnTo>
                  <a:lnTo>
                    <a:pt x="9766" y="8661"/>
                  </a:lnTo>
                  <a:lnTo>
                    <a:pt x="9563" y="8763"/>
                  </a:lnTo>
                  <a:lnTo>
                    <a:pt x="9385" y="8940"/>
                  </a:lnTo>
                  <a:lnTo>
                    <a:pt x="9296" y="9182"/>
                  </a:lnTo>
                  <a:lnTo>
                    <a:pt x="9804" y="9017"/>
                  </a:lnTo>
                  <a:lnTo>
                    <a:pt x="9601" y="9144"/>
                  </a:lnTo>
                  <a:lnTo>
                    <a:pt x="9525" y="9283"/>
                  </a:lnTo>
                  <a:lnTo>
                    <a:pt x="9664" y="9359"/>
                  </a:lnTo>
                  <a:lnTo>
                    <a:pt x="11239" y="9359"/>
                  </a:lnTo>
                  <a:close/>
                </a:path>
                <a:path w="12064" h="12064">
                  <a:moveTo>
                    <a:pt x="11315" y="10401"/>
                  </a:moveTo>
                  <a:lnTo>
                    <a:pt x="11163" y="10452"/>
                  </a:lnTo>
                  <a:lnTo>
                    <a:pt x="11315" y="10401"/>
                  </a:lnTo>
                  <a:close/>
                </a:path>
                <a:path w="12064" h="12064">
                  <a:moveTo>
                    <a:pt x="11404" y="9880"/>
                  </a:moveTo>
                  <a:lnTo>
                    <a:pt x="11277" y="9931"/>
                  </a:lnTo>
                  <a:lnTo>
                    <a:pt x="11049" y="10020"/>
                  </a:lnTo>
                  <a:lnTo>
                    <a:pt x="11277" y="9982"/>
                  </a:lnTo>
                  <a:lnTo>
                    <a:pt x="11404" y="9931"/>
                  </a:lnTo>
                  <a:close/>
                </a:path>
                <a:path w="12064" h="12064">
                  <a:moveTo>
                    <a:pt x="11468" y="9817"/>
                  </a:moveTo>
                  <a:lnTo>
                    <a:pt x="11239" y="9893"/>
                  </a:lnTo>
                  <a:lnTo>
                    <a:pt x="11468" y="9817"/>
                  </a:lnTo>
                  <a:close/>
                </a:path>
                <a:path w="12064" h="12064">
                  <a:moveTo>
                    <a:pt x="11518" y="10388"/>
                  </a:moveTo>
                  <a:close/>
                </a:path>
                <a:path w="12064" h="12064">
                  <a:moveTo>
                    <a:pt x="11620" y="10236"/>
                  </a:moveTo>
                  <a:lnTo>
                    <a:pt x="11290" y="10388"/>
                  </a:lnTo>
                  <a:lnTo>
                    <a:pt x="11544" y="10287"/>
                  </a:lnTo>
                  <a:close/>
                </a:path>
                <a:path w="12064" h="12064">
                  <a:moveTo>
                    <a:pt x="11658" y="10858"/>
                  </a:moveTo>
                  <a:lnTo>
                    <a:pt x="11468" y="10845"/>
                  </a:lnTo>
                  <a:lnTo>
                    <a:pt x="11595" y="10858"/>
                  </a:lnTo>
                  <a:close/>
                </a:path>
                <a:path w="12064" h="12064">
                  <a:moveTo>
                    <a:pt x="11658" y="10718"/>
                  </a:moveTo>
                  <a:lnTo>
                    <a:pt x="11480" y="10744"/>
                  </a:lnTo>
                  <a:lnTo>
                    <a:pt x="11658" y="10718"/>
                  </a:lnTo>
                  <a:close/>
                </a:path>
                <a:path w="12064" h="12064">
                  <a:moveTo>
                    <a:pt x="11722" y="10731"/>
                  </a:moveTo>
                  <a:lnTo>
                    <a:pt x="11430" y="10807"/>
                  </a:lnTo>
                  <a:lnTo>
                    <a:pt x="11722" y="10731"/>
                  </a:lnTo>
                  <a:close/>
                </a:path>
                <a:path w="12064" h="12064">
                  <a:moveTo>
                    <a:pt x="11747" y="10668"/>
                  </a:moveTo>
                  <a:lnTo>
                    <a:pt x="11493" y="10668"/>
                  </a:lnTo>
                  <a:lnTo>
                    <a:pt x="11747" y="10668"/>
                  </a:lnTo>
                  <a:close/>
                </a:path>
                <a:path w="12064" h="12064">
                  <a:moveTo>
                    <a:pt x="11798" y="10883"/>
                  </a:moveTo>
                  <a:lnTo>
                    <a:pt x="11557" y="10947"/>
                  </a:lnTo>
                  <a:lnTo>
                    <a:pt x="11798" y="10883"/>
                  </a:lnTo>
                  <a:close/>
                </a:path>
                <a:path w="12064" h="12064">
                  <a:moveTo>
                    <a:pt x="11874" y="11455"/>
                  </a:moveTo>
                  <a:lnTo>
                    <a:pt x="11747" y="11468"/>
                  </a:lnTo>
                  <a:lnTo>
                    <a:pt x="11874" y="11455"/>
                  </a:lnTo>
                  <a:close/>
                </a:path>
                <a:path w="12064" h="12064">
                  <a:moveTo>
                    <a:pt x="11899" y="11582"/>
                  </a:moveTo>
                  <a:close/>
                </a:path>
                <a:path w="12064" h="12064">
                  <a:moveTo>
                    <a:pt x="11912" y="11201"/>
                  </a:moveTo>
                  <a:lnTo>
                    <a:pt x="11569" y="11163"/>
                  </a:lnTo>
                  <a:lnTo>
                    <a:pt x="11760" y="10998"/>
                  </a:lnTo>
                  <a:lnTo>
                    <a:pt x="11582" y="10998"/>
                  </a:lnTo>
                  <a:lnTo>
                    <a:pt x="11328" y="10934"/>
                  </a:lnTo>
                  <a:lnTo>
                    <a:pt x="11468" y="10845"/>
                  </a:lnTo>
                  <a:lnTo>
                    <a:pt x="11518" y="10718"/>
                  </a:lnTo>
                  <a:lnTo>
                    <a:pt x="11671" y="10591"/>
                  </a:lnTo>
                  <a:lnTo>
                    <a:pt x="11480" y="10566"/>
                  </a:lnTo>
                  <a:lnTo>
                    <a:pt x="11531" y="10401"/>
                  </a:lnTo>
                  <a:lnTo>
                    <a:pt x="11303" y="10426"/>
                  </a:lnTo>
                  <a:lnTo>
                    <a:pt x="11049" y="10502"/>
                  </a:lnTo>
                  <a:lnTo>
                    <a:pt x="10883" y="10502"/>
                  </a:lnTo>
                  <a:lnTo>
                    <a:pt x="11036" y="10452"/>
                  </a:lnTo>
                  <a:lnTo>
                    <a:pt x="11201" y="10388"/>
                  </a:lnTo>
                  <a:lnTo>
                    <a:pt x="11049" y="10388"/>
                  </a:lnTo>
                  <a:lnTo>
                    <a:pt x="11290" y="10261"/>
                  </a:lnTo>
                  <a:lnTo>
                    <a:pt x="11480" y="10287"/>
                  </a:lnTo>
                  <a:lnTo>
                    <a:pt x="11620" y="10223"/>
                  </a:lnTo>
                  <a:lnTo>
                    <a:pt x="11493" y="10223"/>
                  </a:lnTo>
                  <a:lnTo>
                    <a:pt x="11264" y="10210"/>
                  </a:lnTo>
                  <a:lnTo>
                    <a:pt x="11125" y="10198"/>
                  </a:lnTo>
                  <a:lnTo>
                    <a:pt x="11328" y="10096"/>
                  </a:lnTo>
                  <a:lnTo>
                    <a:pt x="11734" y="9982"/>
                  </a:lnTo>
                  <a:lnTo>
                    <a:pt x="11290" y="10020"/>
                  </a:lnTo>
                  <a:lnTo>
                    <a:pt x="11036" y="10096"/>
                  </a:lnTo>
                  <a:lnTo>
                    <a:pt x="11112" y="9969"/>
                  </a:lnTo>
                  <a:lnTo>
                    <a:pt x="11315" y="9829"/>
                  </a:lnTo>
                  <a:lnTo>
                    <a:pt x="11125" y="9740"/>
                  </a:lnTo>
                  <a:lnTo>
                    <a:pt x="11252" y="9613"/>
                  </a:lnTo>
                  <a:lnTo>
                    <a:pt x="11125" y="9550"/>
                  </a:lnTo>
                  <a:lnTo>
                    <a:pt x="11239" y="9359"/>
                  </a:lnTo>
                  <a:lnTo>
                    <a:pt x="9626" y="9372"/>
                  </a:lnTo>
                  <a:lnTo>
                    <a:pt x="9410" y="9588"/>
                  </a:lnTo>
                  <a:lnTo>
                    <a:pt x="9563" y="9537"/>
                  </a:lnTo>
                  <a:lnTo>
                    <a:pt x="9880" y="9537"/>
                  </a:lnTo>
                  <a:lnTo>
                    <a:pt x="9715" y="9588"/>
                  </a:lnTo>
                  <a:lnTo>
                    <a:pt x="9994" y="9525"/>
                  </a:lnTo>
                  <a:lnTo>
                    <a:pt x="10134" y="9550"/>
                  </a:lnTo>
                  <a:lnTo>
                    <a:pt x="9956" y="9690"/>
                  </a:lnTo>
                  <a:lnTo>
                    <a:pt x="10147" y="9639"/>
                  </a:lnTo>
                  <a:lnTo>
                    <a:pt x="10934" y="9639"/>
                  </a:lnTo>
                  <a:lnTo>
                    <a:pt x="10210" y="9652"/>
                  </a:lnTo>
                  <a:lnTo>
                    <a:pt x="9982" y="9791"/>
                  </a:lnTo>
                  <a:lnTo>
                    <a:pt x="10198" y="9740"/>
                  </a:lnTo>
                  <a:lnTo>
                    <a:pt x="10058" y="9804"/>
                  </a:lnTo>
                  <a:lnTo>
                    <a:pt x="10287" y="9829"/>
                  </a:lnTo>
                  <a:lnTo>
                    <a:pt x="10033" y="9969"/>
                  </a:lnTo>
                  <a:lnTo>
                    <a:pt x="9855" y="9982"/>
                  </a:lnTo>
                  <a:lnTo>
                    <a:pt x="9639" y="10020"/>
                  </a:lnTo>
                  <a:lnTo>
                    <a:pt x="10033" y="9982"/>
                  </a:lnTo>
                  <a:lnTo>
                    <a:pt x="9906" y="10083"/>
                  </a:lnTo>
                  <a:lnTo>
                    <a:pt x="10096" y="10147"/>
                  </a:lnTo>
                  <a:lnTo>
                    <a:pt x="10236" y="10058"/>
                  </a:lnTo>
                  <a:lnTo>
                    <a:pt x="10363" y="10058"/>
                  </a:lnTo>
                  <a:lnTo>
                    <a:pt x="10185" y="10172"/>
                  </a:lnTo>
                  <a:lnTo>
                    <a:pt x="10058" y="10426"/>
                  </a:lnTo>
                  <a:lnTo>
                    <a:pt x="10388" y="10363"/>
                  </a:lnTo>
                  <a:lnTo>
                    <a:pt x="10248" y="10502"/>
                  </a:lnTo>
                  <a:lnTo>
                    <a:pt x="10464" y="10464"/>
                  </a:lnTo>
                  <a:lnTo>
                    <a:pt x="10287" y="10515"/>
                  </a:lnTo>
                  <a:lnTo>
                    <a:pt x="9906" y="10795"/>
                  </a:lnTo>
                  <a:lnTo>
                    <a:pt x="10871" y="10591"/>
                  </a:lnTo>
                  <a:lnTo>
                    <a:pt x="10515" y="10820"/>
                  </a:lnTo>
                  <a:lnTo>
                    <a:pt x="10350" y="11036"/>
                  </a:lnTo>
                  <a:lnTo>
                    <a:pt x="10693" y="11074"/>
                  </a:lnTo>
                  <a:lnTo>
                    <a:pt x="10464" y="11379"/>
                  </a:lnTo>
                  <a:lnTo>
                    <a:pt x="10604" y="11353"/>
                  </a:lnTo>
                  <a:lnTo>
                    <a:pt x="10756" y="11391"/>
                  </a:lnTo>
                  <a:lnTo>
                    <a:pt x="10337" y="11620"/>
                  </a:lnTo>
                  <a:lnTo>
                    <a:pt x="10655" y="11633"/>
                  </a:lnTo>
                  <a:lnTo>
                    <a:pt x="10820" y="11671"/>
                  </a:lnTo>
                  <a:lnTo>
                    <a:pt x="10833" y="11823"/>
                  </a:lnTo>
                  <a:lnTo>
                    <a:pt x="10502" y="11836"/>
                  </a:lnTo>
                  <a:lnTo>
                    <a:pt x="10807" y="11938"/>
                  </a:lnTo>
                  <a:lnTo>
                    <a:pt x="10985" y="11874"/>
                  </a:lnTo>
                  <a:lnTo>
                    <a:pt x="11137" y="11849"/>
                  </a:lnTo>
                  <a:lnTo>
                    <a:pt x="11658" y="11760"/>
                  </a:lnTo>
                  <a:lnTo>
                    <a:pt x="11785" y="11671"/>
                  </a:lnTo>
                  <a:lnTo>
                    <a:pt x="11658" y="11633"/>
                  </a:lnTo>
                  <a:lnTo>
                    <a:pt x="11798" y="11582"/>
                  </a:lnTo>
                  <a:lnTo>
                    <a:pt x="11633" y="11544"/>
                  </a:lnTo>
                  <a:lnTo>
                    <a:pt x="11760" y="11366"/>
                  </a:lnTo>
                  <a:lnTo>
                    <a:pt x="11607" y="11391"/>
                  </a:lnTo>
                  <a:lnTo>
                    <a:pt x="11760" y="11328"/>
                  </a:lnTo>
                  <a:lnTo>
                    <a:pt x="11531" y="11328"/>
                  </a:lnTo>
                  <a:lnTo>
                    <a:pt x="11811" y="11252"/>
                  </a:lnTo>
                  <a:lnTo>
                    <a:pt x="11569" y="11252"/>
                  </a:lnTo>
                  <a:lnTo>
                    <a:pt x="11912" y="11201"/>
                  </a:lnTo>
                  <a:close/>
                </a:path>
                <a:path w="12064" h="12064">
                  <a:moveTo>
                    <a:pt x="11912" y="11074"/>
                  </a:moveTo>
                  <a:lnTo>
                    <a:pt x="11620" y="11125"/>
                  </a:lnTo>
                  <a:lnTo>
                    <a:pt x="11912" y="110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3996055" y="3276675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4" h="11429">
                  <a:moveTo>
                    <a:pt x="165" y="3759"/>
                  </a:moveTo>
                  <a:lnTo>
                    <a:pt x="0" y="3911"/>
                  </a:lnTo>
                  <a:lnTo>
                    <a:pt x="165" y="3759"/>
                  </a:lnTo>
                  <a:close/>
                </a:path>
                <a:path w="12064" h="11429">
                  <a:moveTo>
                    <a:pt x="279" y="3937"/>
                  </a:moveTo>
                  <a:lnTo>
                    <a:pt x="152" y="4013"/>
                  </a:lnTo>
                  <a:lnTo>
                    <a:pt x="279" y="3937"/>
                  </a:lnTo>
                  <a:close/>
                </a:path>
                <a:path w="12064" h="11429">
                  <a:moveTo>
                    <a:pt x="711" y="2794"/>
                  </a:moveTo>
                  <a:close/>
                </a:path>
                <a:path w="12064" h="11429">
                  <a:moveTo>
                    <a:pt x="749" y="2794"/>
                  </a:moveTo>
                  <a:close/>
                </a:path>
                <a:path w="12064" h="11429">
                  <a:moveTo>
                    <a:pt x="812" y="5080"/>
                  </a:moveTo>
                  <a:close/>
                </a:path>
                <a:path w="12064" h="11429">
                  <a:moveTo>
                    <a:pt x="838" y="5524"/>
                  </a:moveTo>
                  <a:close/>
                </a:path>
                <a:path w="12064" h="11429">
                  <a:moveTo>
                    <a:pt x="939" y="2997"/>
                  </a:moveTo>
                  <a:lnTo>
                    <a:pt x="736" y="3136"/>
                  </a:lnTo>
                  <a:lnTo>
                    <a:pt x="939" y="2997"/>
                  </a:lnTo>
                  <a:close/>
                </a:path>
                <a:path w="12064" h="11429">
                  <a:moveTo>
                    <a:pt x="1828" y="4762"/>
                  </a:moveTo>
                  <a:lnTo>
                    <a:pt x="1676" y="4826"/>
                  </a:lnTo>
                  <a:lnTo>
                    <a:pt x="1828" y="4762"/>
                  </a:lnTo>
                  <a:close/>
                </a:path>
                <a:path w="12064" h="11429">
                  <a:moveTo>
                    <a:pt x="1892" y="5207"/>
                  </a:moveTo>
                  <a:close/>
                </a:path>
                <a:path w="12064" h="11429">
                  <a:moveTo>
                    <a:pt x="1981" y="7251"/>
                  </a:moveTo>
                  <a:lnTo>
                    <a:pt x="1739" y="7340"/>
                  </a:lnTo>
                  <a:lnTo>
                    <a:pt x="1981" y="7251"/>
                  </a:lnTo>
                  <a:close/>
                </a:path>
                <a:path w="12064" h="11429">
                  <a:moveTo>
                    <a:pt x="2413" y="8051"/>
                  </a:moveTo>
                  <a:lnTo>
                    <a:pt x="2247" y="8153"/>
                  </a:lnTo>
                  <a:lnTo>
                    <a:pt x="2413" y="8051"/>
                  </a:lnTo>
                  <a:close/>
                </a:path>
                <a:path w="12064" h="11429">
                  <a:moveTo>
                    <a:pt x="4749" y="10299"/>
                  </a:moveTo>
                  <a:close/>
                </a:path>
                <a:path w="12064" h="11429">
                  <a:moveTo>
                    <a:pt x="5372" y="1155"/>
                  </a:moveTo>
                  <a:lnTo>
                    <a:pt x="5245" y="1333"/>
                  </a:lnTo>
                  <a:lnTo>
                    <a:pt x="5372" y="1155"/>
                  </a:lnTo>
                  <a:close/>
                </a:path>
                <a:path w="12064" h="11429">
                  <a:moveTo>
                    <a:pt x="5435" y="127"/>
                  </a:moveTo>
                  <a:lnTo>
                    <a:pt x="5257" y="342"/>
                  </a:lnTo>
                  <a:lnTo>
                    <a:pt x="5435" y="177"/>
                  </a:lnTo>
                  <a:close/>
                </a:path>
                <a:path w="12064" h="11429">
                  <a:moveTo>
                    <a:pt x="5524" y="1308"/>
                  </a:moveTo>
                  <a:close/>
                </a:path>
                <a:path w="12064" h="11429">
                  <a:moveTo>
                    <a:pt x="5537" y="0"/>
                  </a:moveTo>
                  <a:lnTo>
                    <a:pt x="5346" y="152"/>
                  </a:lnTo>
                  <a:lnTo>
                    <a:pt x="5537" y="0"/>
                  </a:lnTo>
                  <a:close/>
                </a:path>
                <a:path w="12064" h="11429">
                  <a:moveTo>
                    <a:pt x="5575" y="1206"/>
                  </a:moveTo>
                  <a:close/>
                </a:path>
                <a:path w="12064" h="11429">
                  <a:moveTo>
                    <a:pt x="5600" y="190"/>
                  </a:moveTo>
                  <a:lnTo>
                    <a:pt x="5448" y="368"/>
                  </a:lnTo>
                  <a:lnTo>
                    <a:pt x="5600" y="190"/>
                  </a:lnTo>
                  <a:close/>
                </a:path>
                <a:path w="12064" h="11429">
                  <a:moveTo>
                    <a:pt x="5613" y="1320"/>
                  </a:moveTo>
                  <a:lnTo>
                    <a:pt x="5486" y="1409"/>
                  </a:lnTo>
                  <a:lnTo>
                    <a:pt x="5613" y="1320"/>
                  </a:lnTo>
                  <a:close/>
                </a:path>
                <a:path w="12064" h="11429">
                  <a:moveTo>
                    <a:pt x="5613" y="939"/>
                  </a:moveTo>
                  <a:close/>
                </a:path>
                <a:path w="12064" h="11429">
                  <a:moveTo>
                    <a:pt x="5638" y="76"/>
                  </a:moveTo>
                  <a:lnTo>
                    <a:pt x="5384" y="292"/>
                  </a:lnTo>
                  <a:lnTo>
                    <a:pt x="5511" y="228"/>
                  </a:lnTo>
                  <a:lnTo>
                    <a:pt x="5638" y="76"/>
                  </a:lnTo>
                  <a:close/>
                </a:path>
                <a:path w="12064" h="11429">
                  <a:moveTo>
                    <a:pt x="5664" y="101"/>
                  </a:moveTo>
                  <a:close/>
                </a:path>
                <a:path w="12064" h="11429">
                  <a:moveTo>
                    <a:pt x="5727" y="76"/>
                  </a:moveTo>
                  <a:close/>
                </a:path>
                <a:path w="12064" h="11429">
                  <a:moveTo>
                    <a:pt x="5740" y="1663"/>
                  </a:moveTo>
                  <a:close/>
                </a:path>
                <a:path w="12064" h="11429">
                  <a:moveTo>
                    <a:pt x="5778" y="254"/>
                  </a:moveTo>
                  <a:lnTo>
                    <a:pt x="5549" y="342"/>
                  </a:lnTo>
                  <a:lnTo>
                    <a:pt x="5715" y="203"/>
                  </a:lnTo>
                  <a:lnTo>
                    <a:pt x="5511" y="342"/>
                  </a:lnTo>
                  <a:lnTo>
                    <a:pt x="5232" y="647"/>
                  </a:lnTo>
                  <a:lnTo>
                    <a:pt x="5638" y="342"/>
                  </a:lnTo>
                  <a:lnTo>
                    <a:pt x="5778" y="254"/>
                  </a:lnTo>
                  <a:close/>
                </a:path>
                <a:path w="12064" h="11429">
                  <a:moveTo>
                    <a:pt x="5803" y="990"/>
                  </a:moveTo>
                  <a:lnTo>
                    <a:pt x="5486" y="1193"/>
                  </a:lnTo>
                  <a:lnTo>
                    <a:pt x="5803" y="990"/>
                  </a:lnTo>
                  <a:close/>
                </a:path>
                <a:path w="12064" h="11429">
                  <a:moveTo>
                    <a:pt x="5829" y="215"/>
                  </a:moveTo>
                  <a:close/>
                </a:path>
                <a:path w="12064" h="11429">
                  <a:moveTo>
                    <a:pt x="5969" y="241"/>
                  </a:moveTo>
                  <a:lnTo>
                    <a:pt x="5803" y="431"/>
                  </a:lnTo>
                  <a:lnTo>
                    <a:pt x="5969" y="241"/>
                  </a:lnTo>
                  <a:close/>
                </a:path>
                <a:path w="12064" h="11429">
                  <a:moveTo>
                    <a:pt x="6007" y="1714"/>
                  </a:moveTo>
                  <a:close/>
                </a:path>
                <a:path w="12064" h="11429">
                  <a:moveTo>
                    <a:pt x="6159" y="736"/>
                  </a:moveTo>
                  <a:close/>
                </a:path>
                <a:path w="12064" h="11429">
                  <a:moveTo>
                    <a:pt x="6197" y="2374"/>
                  </a:moveTo>
                  <a:close/>
                </a:path>
                <a:path w="12064" h="11429">
                  <a:moveTo>
                    <a:pt x="6210" y="1092"/>
                  </a:moveTo>
                  <a:close/>
                </a:path>
                <a:path w="12064" h="11429">
                  <a:moveTo>
                    <a:pt x="6210" y="520"/>
                  </a:moveTo>
                  <a:close/>
                </a:path>
                <a:path w="12064" h="11429">
                  <a:moveTo>
                    <a:pt x="6235" y="647"/>
                  </a:moveTo>
                  <a:lnTo>
                    <a:pt x="6096" y="723"/>
                  </a:lnTo>
                  <a:lnTo>
                    <a:pt x="6235" y="647"/>
                  </a:lnTo>
                  <a:close/>
                </a:path>
                <a:path w="12064" h="11429">
                  <a:moveTo>
                    <a:pt x="6337" y="1435"/>
                  </a:moveTo>
                  <a:lnTo>
                    <a:pt x="6184" y="1524"/>
                  </a:lnTo>
                  <a:lnTo>
                    <a:pt x="6337" y="1435"/>
                  </a:lnTo>
                  <a:close/>
                </a:path>
                <a:path w="12064" h="11429">
                  <a:moveTo>
                    <a:pt x="6413" y="1016"/>
                  </a:moveTo>
                  <a:lnTo>
                    <a:pt x="6197" y="1206"/>
                  </a:lnTo>
                  <a:lnTo>
                    <a:pt x="6057" y="1333"/>
                  </a:lnTo>
                  <a:lnTo>
                    <a:pt x="6210" y="1295"/>
                  </a:lnTo>
                  <a:lnTo>
                    <a:pt x="6350" y="1117"/>
                  </a:lnTo>
                  <a:close/>
                </a:path>
                <a:path w="12064" h="11429">
                  <a:moveTo>
                    <a:pt x="6438" y="1193"/>
                  </a:moveTo>
                  <a:lnTo>
                    <a:pt x="6197" y="1333"/>
                  </a:lnTo>
                  <a:lnTo>
                    <a:pt x="6057" y="1333"/>
                  </a:lnTo>
                  <a:lnTo>
                    <a:pt x="6159" y="1181"/>
                  </a:lnTo>
                  <a:lnTo>
                    <a:pt x="6019" y="1231"/>
                  </a:lnTo>
                  <a:lnTo>
                    <a:pt x="6146" y="1092"/>
                  </a:lnTo>
                  <a:lnTo>
                    <a:pt x="5918" y="1231"/>
                  </a:lnTo>
                  <a:lnTo>
                    <a:pt x="6146" y="1066"/>
                  </a:lnTo>
                  <a:lnTo>
                    <a:pt x="6235" y="927"/>
                  </a:lnTo>
                  <a:lnTo>
                    <a:pt x="5867" y="1117"/>
                  </a:lnTo>
                  <a:lnTo>
                    <a:pt x="6108" y="850"/>
                  </a:lnTo>
                  <a:lnTo>
                    <a:pt x="5981" y="889"/>
                  </a:lnTo>
                  <a:lnTo>
                    <a:pt x="6121" y="762"/>
                  </a:lnTo>
                  <a:lnTo>
                    <a:pt x="6299" y="520"/>
                  </a:lnTo>
                  <a:lnTo>
                    <a:pt x="6108" y="647"/>
                  </a:lnTo>
                  <a:lnTo>
                    <a:pt x="5867" y="736"/>
                  </a:lnTo>
                  <a:lnTo>
                    <a:pt x="6172" y="368"/>
                  </a:lnTo>
                  <a:lnTo>
                    <a:pt x="5905" y="495"/>
                  </a:lnTo>
                  <a:lnTo>
                    <a:pt x="5765" y="520"/>
                  </a:lnTo>
                  <a:lnTo>
                    <a:pt x="5600" y="660"/>
                  </a:lnTo>
                  <a:lnTo>
                    <a:pt x="5676" y="495"/>
                  </a:lnTo>
                  <a:lnTo>
                    <a:pt x="5715" y="342"/>
                  </a:lnTo>
                  <a:lnTo>
                    <a:pt x="5562" y="469"/>
                  </a:lnTo>
                  <a:lnTo>
                    <a:pt x="5384" y="609"/>
                  </a:lnTo>
                  <a:lnTo>
                    <a:pt x="5588" y="495"/>
                  </a:lnTo>
                  <a:lnTo>
                    <a:pt x="5461" y="622"/>
                  </a:lnTo>
                  <a:lnTo>
                    <a:pt x="5359" y="774"/>
                  </a:lnTo>
                  <a:lnTo>
                    <a:pt x="5257" y="977"/>
                  </a:lnTo>
                  <a:lnTo>
                    <a:pt x="5384" y="876"/>
                  </a:lnTo>
                  <a:lnTo>
                    <a:pt x="5511" y="787"/>
                  </a:lnTo>
                  <a:lnTo>
                    <a:pt x="5384" y="927"/>
                  </a:lnTo>
                  <a:lnTo>
                    <a:pt x="5575" y="774"/>
                  </a:lnTo>
                  <a:lnTo>
                    <a:pt x="5740" y="698"/>
                  </a:lnTo>
                  <a:lnTo>
                    <a:pt x="5511" y="927"/>
                  </a:lnTo>
                  <a:lnTo>
                    <a:pt x="5664" y="876"/>
                  </a:lnTo>
                  <a:lnTo>
                    <a:pt x="5549" y="1016"/>
                  </a:lnTo>
                  <a:lnTo>
                    <a:pt x="5702" y="939"/>
                  </a:lnTo>
                  <a:lnTo>
                    <a:pt x="5867" y="977"/>
                  </a:lnTo>
                  <a:lnTo>
                    <a:pt x="5689" y="1117"/>
                  </a:lnTo>
                  <a:lnTo>
                    <a:pt x="5524" y="1333"/>
                  </a:lnTo>
                  <a:lnTo>
                    <a:pt x="5765" y="1181"/>
                  </a:lnTo>
                  <a:lnTo>
                    <a:pt x="5702" y="1308"/>
                  </a:lnTo>
                  <a:lnTo>
                    <a:pt x="5715" y="1549"/>
                  </a:lnTo>
                  <a:lnTo>
                    <a:pt x="5880" y="1435"/>
                  </a:lnTo>
                  <a:lnTo>
                    <a:pt x="5740" y="1651"/>
                  </a:lnTo>
                  <a:lnTo>
                    <a:pt x="5867" y="1600"/>
                  </a:lnTo>
                  <a:lnTo>
                    <a:pt x="5765" y="1727"/>
                  </a:lnTo>
                  <a:lnTo>
                    <a:pt x="5943" y="1651"/>
                  </a:lnTo>
                  <a:lnTo>
                    <a:pt x="6070" y="1600"/>
                  </a:lnTo>
                  <a:lnTo>
                    <a:pt x="6197" y="1460"/>
                  </a:lnTo>
                  <a:lnTo>
                    <a:pt x="6438" y="1193"/>
                  </a:lnTo>
                  <a:close/>
                </a:path>
                <a:path w="12064" h="11429">
                  <a:moveTo>
                    <a:pt x="6451" y="2755"/>
                  </a:moveTo>
                  <a:close/>
                </a:path>
                <a:path w="12064" h="11429">
                  <a:moveTo>
                    <a:pt x="6883" y="3289"/>
                  </a:moveTo>
                  <a:lnTo>
                    <a:pt x="6667" y="3289"/>
                  </a:lnTo>
                  <a:lnTo>
                    <a:pt x="6438" y="3479"/>
                  </a:lnTo>
                  <a:lnTo>
                    <a:pt x="6604" y="3403"/>
                  </a:lnTo>
                  <a:lnTo>
                    <a:pt x="6781" y="3314"/>
                  </a:lnTo>
                  <a:close/>
                </a:path>
                <a:path w="12064" h="11429">
                  <a:moveTo>
                    <a:pt x="6921" y="1600"/>
                  </a:moveTo>
                  <a:lnTo>
                    <a:pt x="6769" y="1638"/>
                  </a:lnTo>
                  <a:lnTo>
                    <a:pt x="6692" y="1473"/>
                  </a:lnTo>
                  <a:lnTo>
                    <a:pt x="6540" y="1536"/>
                  </a:lnTo>
                  <a:lnTo>
                    <a:pt x="6858" y="1143"/>
                  </a:lnTo>
                  <a:lnTo>
                    <a:pt x="6121" y="1587"/>
                  </a:lnTo>
                  <a:lnTo>
                    <a:pt x="5867" y="1892"/>
                  </a:lnTo>
                  <a:lnTo>
                    <a:pt x="6007" y="1790"/>
                  </a:lnTo>
                  <a:lnTo>
                    <a:pt x="5880" y="1943"/>
                  </a:lnTo>
                  <a:lnTo>
                    <a:pt x="6045" y="1866"/>
                  </a:lnTo>
                  <a:lnTo>
                    <a:pt x="6019" y="2044"/>
                  </a:lnTo>
                  <a:lnTo>
                    <a:pt x="6273" y="1866"/>
                  </a:lnTo>
                  <a:lnTo>
                    <a:pt x="6769" y="1841"/>
                  </a:lnTo>
                  <a:lnTo>
                    <a:pt x="6896" y="1689"/>
                  </a:lnTo>
                  <a:close/>
                </a:path>
                <a:path w="12064" h="11429">
                  <a:moveTo>
                    <a:pt x="6934" y="1701"/>
                  </a:moveTo>
                  <a:lnTo>
                    <a:pt x="6781" y="1765"/>
                  </a:lnTo>
                  <a:lnTo>
                    <a:pt x="6934" y="1701"/>
                  </a:lnTo>
                  <a:close/>
                </a:path>
                <a:path w="12064" h="11429">
                  <a:moveTo>
                    <a:pt x="6959" y="3822"/>
                  </a:moveTo>
                  <a:lnTo>
                    <a:pt x="6731" y="3911"/>
                  </a:lnTo>
                  <a:lnTo>
                    <a:pt x="6858" y="3898"/>
                  </a:lnTo>
                  <a:close/>
                </a:path>
                <a:path w="12064" h="11429">
                  <a:moveTo>
                    <a:pt x="6972" y="3505"/>
                  </a:moveTo>
                  <a:lnTo>
                    <a:pt x="6845" y="3581"/>
                  </a:lnTo>
                  <a:lnTo>
                    <a:pt x="6972" y="3505"/>
                  </a:lnTo>
                  <a:close/>
                </a:path>
                <a:path w="12064" h="11429">
                  <a:moveTo>
                    <a:pt x="6985" y="3505"/>
                  </a:moveTo>
                  <a:close/>
                </a:path>
                <a:path w="12064" h="11429">
                  <a:moveTo>
                    <a:pt x="7061" y="3784"/>
                  </a:moveTo>
                  <a:lnTo>
                    <a:pt x="6870" y="3822"/>
                  </a:lnTo>
                  <a:lnTo>
                    <a:pt x="7061" y="3784"/>
                  </a:lnTo>
                  <a:close/>
                </a:path>
                <a:path w="12064" h="11429">
                  <a:moveTo>
                    <a:pt x="7061" y="2032"/>
                  </a:moveTo>
                  <a:close/>
                </a:path>
                <a:path w="12064" h="11429">
                  <a:moveTo>
                    <a:pt x="7112" y="1866"/>
                  </a:moveTo>
                  <a:lnTo>
                    <a:pt x="6858" y="1930"/>
                  </a:lnTo>
                  <a:lnTo>
                    <a:pt x="6553" y="2032"/>
                  </a:lnTo>
                  <a:lnTo>
                    <a:pt x="6769" y="1841"/>
                  </a:lnTo>
                  <a:lnTo>
                    <a:pt x="6362" y="1854"/>
                  </a:lnTo>
                  <a:lnTo>
                    <a:pt x="6248" y="2120"/>
                  </a:lnTo>
                  <a:lnTo>
                    <a:pt x="6477" y="2133"/>
                  </a:lnTo>
                  <a:lnTo>
                    <a:pt x="6337" y="2260"/>
                  </a:lnTo>
                  <a:lnTo>
                    <a:pt x="7010" y="2222"/>
                  </a:lnTo>
                  <a:lnTo>
                    <a:pt x="7112" y="2082"/>
                  </a:lnTo>
                  <a:lnTo>
                    <a:pt x="6934" y="2133"/>
                  </a:lnTo>
                  <a:lnTo>
                    <a:pt x="7073" y="1930"/>
                  </a:lnTo>
                  <a:close/>
                </a:path>
                <a:path w="12064" h="11429">
                  <a:moveTo>
                    <a:pt x="7175" y="2413"/>
                  </a:moveTo>
                  <a:lnTo>
                    <a:pt x="7023" y="2463"/>
                  </a:lnTo>
                  <a:lnTo>
                    <a:pt x="7175" y="2413"/>
                  </a:lnTo>
                  <a:close/>
                </a:path>
                <a:path w="12064" h="11429">
                  <a:moveTo>
                    <a:pt x="7188" y="2082"/>
                  </a:moveTo>
                  <a:lnTo>
                    <a:pt x="7010" y="2260"/>
                  </a:lnTo>
                  <a:lnTo>
                    <a:pt x="7150" y="2171"/>
                  </a:lnTo>
                  <a:close/>
                </a:path>
                <a:path w="12064" h="11429">
                  <a:moveTo>
                    <a:pt x="7188" y="1955"/>
                  </a:moveTo>
                  <a:lnTo>
                    <a:pt x="7061" y="2032"/>
                  </a:lnTo>
                  <a:lnTo>
                    <a:pt x="7188" y="1955"/>
                  </a:lnTo>
                  <a:close/>
                </a:path>
                <a:path w="12064" h="11429">
                  <a:moveTo>
                    <a:pt x="7302" y="2400"/>
                  </a:moveTo>
                  <a:close/>
                </a:path>
                <a:path w="12064" h="11429">
                  <a:moveTo>
                    <a:pt x="7416" y="4267"/>
                  </a:moveTo>
                  <a:close/>
                </a:path>
                <a:path w="12064" h="11429">
                  <a:moveTo>
                    <a:pt x="7454" y="4229"/>
                  </a:moveTo>
                  <a:lnTo>
                    <a:pt x="7327" y="4254"/>
                  </a:lnTo>
                  <a:lnTo>
                    <a:pt x="7454" y="4229"/>
                  </a:lnTo>
                  <a:close/>
                </a:path>
                <a:path w="12064" h="11429">
                  <a:moveTo>
                    <a:pt x="7581" y="4457"/>
                  </a:moveTo>
                  <a:lnTo>
                    <a:pt x="7353" y="4572"/>
                  </a:lnTo>
                  <a:lnTo>
                    <a:pt x="7581" y="4457"/>
                  </a:lnTo>
                  <a:close/>
                </a:path>
                <a:path w="12064" h="11429">
                  <a:moveTo>
                    <a:pt x="7607" y="4508"/>
                  </a:moveTo>
                  <a:close/>
                </a:path>
                <a:path w="12064" h="11429">
                  <a:moveTo>
                    <a:pt x="7645" y="2476"/>
                  </a:moveTo>
                  <a:lnTo>
                    <a:pt x="7467" y="2540"/>
                  </a:lnTo>
                  <a:lnTo>
                    <a:pt x="7645" y="2476"/>
                  </a:lnTo>
                  <a:close/>
                </a:path>
                <a:path w="12064" h="11429">
                  <a:moveTo>
                    <a:pt x="7823" y="2730"/>
                  </a:moveTo>
                  <a:close/>
                </a:path>
                <a:path w="12064" h="11429">
                  <a:moveTo>
                    <a:pt x="7835" y="2692"/>
                  </a:moveTo>
                  <a:lnTo>
                    <a:pt x="7607" y="2781"/>
                  </a:lnTo>
                  <a:lnTo>
                    <a:pt x="7835" y="2692"/>
                  </a:lnTo>
                  <a:close/>
                </a:path>
                <a:path w="12064" h="11429">
                  <a:moveTo>
                    <a:pt x="7950" y="5130"/>
                  </a:moveTo>
                  <a:close/>
                </a:path>
                <a:path w="12064" h="11429">
                  <a:moveTo>
                    <a:pt x="7988" y="2819"/>
                  </a:moveTo>
                  <a:close/>
                </a:path>
                <a:path w="12064" h="11429">
                  <a:moveTo>
                    <a:pt x="8064" y="5270"/>
                  </a:moveTo>
                  <a:lnTo>
                    <a:pt x="7912" y="5384"/>
                  </a:lnTo>
                  <a:lnTo>
                    <a:pt x="8064" y="5270"/>
                  </a:lnTo>
                  <a:close/>
                </a:path>
                <a:path w="12064" h="11429">
                  <a:moveTo>
                    <a:pt x="8153" y="3060"/>
                  </a:moveTo>
                  <a:lnTo>
                    <a:pt x="8001" y="3048"/>
                  </a:lnTo>
                  <a:lnTo>
                    <a:pt x="8077" y="2895"/>
                  </a:lnTo>
                  <a:lnTo>
                    <a:pt x="7899" y="2908"/>
                  </a:lnTo>
                  <a:lnTo>
                    <a:pt x="7556" y="3048"/>
                  </a:lnTo>
                  <a:lnTo>
                    <a:pt x="7696" y="2971"/>
                  </a:lnTo>
                  <a:lnTo>
                    <a:pt x="7505" y="2971"/>
                  </a:lnTo>
                  <a:lnTo>
                    <a:pt x="7772" y="2832"/>
                  </a:lnTo>
                  <a:lnTo>
                    <a:pt x="7607" y="2781"/>
                  </a:lnTo>
                  <a:lnTo>
                    <a:pt x="7645" y="2628"/>
                  </a:lnTo>
                  <a:lnTo>
                    <a:pt x="7353" y="2743"/>
                  </a:lnTo>
                  <a:lnTo>
                    <a:pt x="7658" y="2400"/>
                  </a:lnTo>
                  <a:lnTo>
                    <a:pt x="7493" y="2476"/>
                  </a:lnTo>
                  <a:lnTo>
                    <a:pt x="7302" y="2514"/>
                  </a:lnTo>
                  <a:lnTo>
                    <a:pt x="7366" y="2374"/>
                  </a:lnTo>
                  <a:lnTo>
                    <a:pt x="7175" y="2514"/>
                  </a:lnTo>
                  <a:lnTo>
                    <a:pt x="7023" y="2463"/>
                  </a:lnTo>
                  <a:lnTo>
                    <a:pt x="7150" y="2324"/>
                  </a:lnTo>
                  <a:lnTo>
                    <a:pt x="7226" y="2197"/>
                  </a:lnTo>
                  <a:lnTo>
                    <a:pt x="6959" y="2324"/>
                  </a:lnTo>
                  <a:lnTo>
                    <a:pt x="6438" y="2235"/>
                  </a:lnTo>
                  <a:lnTo>
                    <a:pt x="6324" y="2387"/>
                  </a:lnTo>
                  <a:lnTo>
                    <a:pt x="6235" y="2552"/>
                  </a:lnTo>
                  <a:lnTo>
                    <a:pt x="6362" y="2451"/>
                  </a:lnTo>
                  <a:lnTo>
                    <a:pt x="6248" y="2603"/>
                  </a:lnTo>
                  <a:lnTo>
                    <a:pt x="6057" y="2844"/>
                  </a:lnTo>
                  <a:lnTo>
                    <a:pt x="6667" y="2514"/>
                  </a:lnTo>
                  <a:lnTo>
                    <a:pt x="6515" y="2654"/>
                  </a:lnTo>
                  <a:lnTo>
                    <a:pt x="6273" y="3009"/>
                  </a:lnTo>
                  <a:lnTo>
                    <a:pt x="6629" y="2768"/>
                  </a:lnTo>
                  <a:lnTo>
                    <a:pt x="6819" y="2692"/>
                  </a:lnTo>
                  <a:lnTo>
                    <a:pt x="6692" y="2882"/>
                  </a:lnTo>
                  <a:lnTo>
                    <a:pt x="6540" y="3022"/>
                  </a:lnTo>
                  <a:lnTo>
                    <a:pt x="6692" y="3060"/>
                  </a:lnTo>
                  <a:lnTo>
                    <a:pt x="6832" y="3009"/>
                  </a:lnTo>
                  <a:lnTo>
                    <a:pt x="6769" y="3136"/>
                  </a:lnTo>
                  <a:lnTo>
                    <a:pt x="6540" y="3302"/>
                  </a:lnTo>
                  <a:lnTo>
                    <a:pt x="6667" y="3289"/>
                  </a:lnTo>
                  <a:lnTo>
                    <a:pt x="8039" y="3276"/>
                  </a:lnTo>
                  <a:lnTo>
                    <a:pt x="8013" y="3098"/>
                  </a:lnTo>
                  <a:lnTo>
                    <a:pt x="8153" y="3060"/>
                  </a:lnTo>
                  <a:close/>
                </a:path>
                <a:path w="12064" h="11429">
                  <a:moveTo>
                    <a:pt x="8178" y="3187"/>
                  </a:moveTo>
                  <a:lnTo>
                    <a:pt x="7988" y="3251"/>
                  </a:lnTo>
                  <a:lnTo>
                    <a:pt x="8178" y="3187"/>
                  </a:lnTo>
                  <a:close/>
                </a:path>
                <a:path w="12064" h="11429">
                  <a:moveTo>
                    <a:pt x="8216" y="5397"/>
                  </a:moveTo>
                  <a:lnTo>
                    <a:pt x="8026" y="5461"/>
                  </a:lnTo>
                  <a:lnTo>
                    <a:pt x="8216" y="5397"/>
                  </a:lnTo>
                  <a:close/>
                </a:path>
                <a:path w="12064" h="11429">
                  <a:moveTo>
                    <a:pt x="8280" y="3124"/>
                  </a:moveTo>
                  <a:close/>
                </a:path>
                <a:path w="12064" h="11429">
                  <a:moveTo>
                    <a:pt x="8369" y="3187"/>
                  </a:moveTo>
                  <a:lnTo>
                    <a:pt x="8242" y="3175"/>
                  </a:lnTo>
                  <a:lnTo>
                    <a:pt x="8166" y="3314"/>
                  </a:lnTo>
                  <a:lnTo>
                    <a:pt x="8369" y="3187"/>
                  </a:lnTo>
                  <a:close/>
                </a:path>
                <a:path w="12064" h="11429">
                  <a:moveTo>
                    <a:pt x="8483" y="3365"/>
                  </a:moveTo>
                  <a:lnTo>
                    <a:pt x="8293" y="3352"/>
                  </a:lnTo>
                  <a:lnTo>
                    <a:pt x="8166" y="3314"/>
                  </a:lnTo>
                  <a:lnTo>
                    <a:pt x="8039" y="3276"/>
                  </a:lnTo>
                  <a:lnTo>
                    <a:pt x="6883" y="3289"/>
                  </a:lnTo>
                  <a:lnTo>
                    <a:pt x="6756" y="3403"/>
                  </a:lnTo>
                  <a:lnTo>
                    <a:pt x="6616" y="3517"/>
                  </a:lnTo>
                  <a:lnTo>
                    <a:pt x="6451" y="3695"/>
                  </a:lnTo>
                  <a:lnTo>
                    <a:pt x="6680" y="3517"/>
                  </a:lnTo>
                  <a:lnTo>
                    <a:pt x="6883" y="3505"/>
                  </a:lnTo>
                  <a:lnTo>
                    <a:pt x="7048" y="3454"/>
                  </a:lnTo>
                  <a:lnTo>
                    <a:pt x="7200" y="3429"/>
                  </a:lnTo>
                  <a:lnTo>
                    <a:pt x="6908" y="3670"/>
                  </a:lnTo>
                  <a:lnTo>
                    <a:pt x="7048" y="3632"/>
                  </a:lnTo>
                  <a:lnTo>
                    <a:pt x="6832" y="3784"/>
                  </a:lnTo>
                  <a:lnTo>
                    <a:pt x="7112" y="3695"/>
                  </a:lnTo>
                  <a:lnTo>
                    <a:pt x="7264" y="3568"/>
                  </a:lnTo>
                  <a:lnTo>
                    <a:pt x="7137" y="3670"/>
                  </a:lnTo>
                  <a:lnTo>
                    <a:pt x="7391" y="3568"/>
                  </a:lnTo>
                  <a:lnTo>
                    <a:pt x="8216" y="3556"/>
                  </a:lnTo>
                  <a:lnTo>
                    <a:pt x="8407" y="3416"/>
                  </a:lnTo>
                  <a:close/>
                </a:path>
                <a:path w="12064" h="11429">
                  <a:moveTo>
                    <a:pt x="8610" y="3530"/>
                  </a:moveTo>
                  <a:lnTo>
                    <a:pt x="8420" y="3606"/>
                  </a:lnTo>
                  <a:lnTo>
                    <a:pt x="8610" y="3530"/>
                  </a:lnTo>
                  <a:close/>
                </a:path>
                <a:path w="12064" h="11429">
                  <a:moveTo>
                    <a:pt x="8648" y="3822"/>
                  </a:moveTo>
                  <a:lnTo>
                    <a:pt x="8470" y="3898"/>
                  </a:lnTo>
                  <a:lnTo>
                    <a:pt x="8648" y="3822"/>
                  </a:lnTo>
                  <a:close/>
                </a:path>
                <a:path w="12064" h="11429">
                  <a:moveTo>
                    <a:pt x="8737" y="3733"/>
                  </a:moveTo>
                  <a:close/>
                </a:path>
                <a:path w="12064" h="11429">
                  <a:moveTo>
                    <a:pt x="8839" y="3860"/>
                  </a:moveTo>
                  <a:lnTo>
                    <a:pt x="8699" y="3962"/>
                  </a:lnTo>
                  <a:lnTo>
                    <a:pt x="8839" y="3860"/>
                  </a:lnTo>
                  <a:close/>
                </a:path>
                <a:path w="12064" h="11429">
                  <a:moveTo>
                    <a:pt x="9537" y="5080"/>
                  </a:moveTo>
                  <a:lnTo>
                    <a:pt x="9334" y="5168"/>
                  </a:lnTo>
                  <a:lnTo>
                    <a:pt x="9537" y="5080"/>
                  </a:lnTo>
                  <a:close/>
                </a:path>
                <a:path w="12064" h="11429">
                  <a:moveTo>
                    <a:pt x="9817" y="9398"/>
                  </a:moveTo>
                  <a:lnTo>
                    <a:pt x="9588" y="9423"/>
                  </a:lnTo>
                  <a:lnTo>
                    <a:pt x="9715" y="9448"/>
                  </a:lnTo>
                  <a:close/>
                </a:path>
                <a:path w="12064" h="11429">
                  <a:moveTo>
                    <a:pt x="9994" y="6502"/>
                  </a:moveTo>
                  <a:lnTo>
                    <a:pt x="9855" y="6540"/>
                  </a:lnTo>
                  <a:lnTo>
                    <a:pt x="9994" y="6502"/>
                  </a:lnTo>
                  <a:close/>
                </a:path>
                <a:path w="12064" h="11429">
                  <a:moveTo>
                    <a:pt x="10261" y="6565"/>
                  </a:moveTo>
                  <a:lnTo>
                    <a:pt x="8674" y="6578"/>
                  </a:lnTo>
                  <a:lnTo>
                    <a:pt x="8559" y="6705"/>
                  </a:lnTo>
                  <a:lnTo>
                    <a:pt x="10160" y="6781"/>
                  </a:lnTo>
                  <a:lnTo>
                    <a:pt x="10236" y="6654"/>
                  </a:lnTo>
                  <a:close/>
                </a:path>
                <a:path w="12064" h="11429">
                  <a:moveTo>
                    <a:pt x="10261" y="6553"/>
                  </a:moveTo>
                  <a:lnTo>
                    <a:pt x="10134" y="6477"/>
                  </a:lnTo>
                  <a:lnTo>
                    <a:pt x="9969" y="6553"/>
                  </a:lnTo>
                  <a:lnTo>
                    <a:pt x="9944" y="6299"/>
                  </a:lnTo>
                  <a:lnTo>
                    <a:pt x="9817" y="6324"/>
                  </a:lnTo>
                  <a:lnTo>
                    <a:pt x="9766" y="6146"/>
                  </a:lnTo>
                  <a:lnTo>
                    <a:pt x="9563" y="6210"/>
                  </a:lnTo>
                  <a:lnTo>
                    <a:pt x="9423" y="6121"/>
                  </a:lnTo>
                  <a:lnTo>
                    <a:pt x="9690" y="5918"/>
                  </a:lnTo>
                  <a:lnTo>
                    <a:pt x="9918" y="5740"/>
                  </a:lnTo>
                  <a:lnTo>
                    <a:pt x="9664" y="5740"/>
                  </a:lnTo>
                  <a:lnTo>
                    <a:pt x="9474" y="5740"/>
                  </a:lnTo>
                  <a:lnTo>
                    <a:pt x="9601" y="5702"/>
                  </a:lnTo>
                  <a:lnTo>
                    <a:pt x="9385" y="5664"/>
                  </a:lnTo>
                  <a:lnTo>
                    <a:pt x="9613" y="5486"/>
                  </a:lnTo>
                  <a:lnTo>
                    <a:pt x="9448" y="5486"/>
                  </a:lnTo>
                  <a:lnTo>
                    <a:pt x="9626" y="5359"/>
                  </a:lnTo>
                  <a:lnTo>
                    <a:pt x="9842" y="5207"/>
                  </a:lnTo>
                  <a:lnTo>
                    <a:pt x="9309" y="5295"/>
                  </a:lnTo>
                  <a:lnTo>
                    <a:pt x="9334" y="5168"/>
                  </a:lnTo>
                  <a:lnTo>
                    <a:pt x="9232" y="4889"/>
                  </a:lnTo>
                  <a:lnTo>
                    <a:pt x="9309" y="4749"/>
                  </a:lnTo>
                  <a:lnTo>
                    <a:pt x="9321" y="4432"/>
                  </a:lnTo>
                  <a:lnTo>
                    <a:pt x="8788" y="4749"/>
                  </a:lnTo>
                  <a:lnTo>
                    <a:pt x="8978" y="4546"/>
                  </a:lnTo>
                  <a:lnTo>
                    <a:pt x="9182" y="4470"/>
                  </a:lnTo>
                  <a:lnTo>
                    <a:pt x="8890" y="4470"/>
                  </a:lnTo>
                  <a:lnTo>
                    <a:pt x="8991" y="4292"/>
                  </a:lnTo>
                  <a:lnTo>
                    <a:pt x="8801" y="4191"/>
                  </a:lnTo>
                  <a:lnTo>
                    <a:pt x="8953" y="4114"/>
                  </a:lnTo>
                  <a:lnTo>
                    <a:pt x="8750" y="4114"/>
                  </a:lnTo>
                  <a:lnTo>
                    <a:pt x="8953" y="3949"/>
                  </a:lnTo>
                  <a:lnTo>
                    <a:pt x="8686" y="4051"/>
                  </a:lnTo>
                  <a:lnTo>
                    <a:pt x="8724" y="3911"/>
                  </a:lnTo>
                  <a:lnTo>
                    <a:pt x="8597" y="3911"/>
                  </a:lnTo>
                  <a:lnTo>
                    <a:pt x="8470" y="3898"/>
                  </a:lnTo>
                  <a:lnTo>
                    <a:pt x="8636" y="3733"/>
                  </a:lnTo>
                  <a:lnTo>
                    <a:pt x="8470" y="3683"/>
                  </a:lnTo>
                  <a:lnTo>
                    <a:pt x="8686" y="3365"/>
                  </a:lnTo>
                  <a:lnTo>
                    <a:pt x="8115" y="3632"/>
                  </a:lnTo>
                  <a:lnTo>
                    <a:pt x="7404" y="3568"/>
                  </a:lnTo>
                  <a:lnTo>
                    <a:pt x="7277" y="3683"/>
                  </a:lnTo>
                  <a:lnTo>
                    <a:pt x="6985" y="3860"/>
                  </a:lnTo>
                  <a:lnTo>
                    <a:pt x="6870" y="4000"/>
                  </a:lnTo>
                  <a:lnTo>
                    <a:pt x="7213" y="3860"/>
                  </a:lnTo>
                  <a:lnTo>
                    <a:pt x="7340" y="3848"/>
                  </a:lnTo>
                  <a:lnTo>
                    <a:pt x="7200" y="4025"/>
                  </a:lnTo>
                  <a:lnTo>
                    <a:pt x="7137" y="4152"/>
                  </a:lnTo>
                  <a:lnTo>
                    <a:pt x="7327" y="4038"/>
                  </a:lnTo>
                  <a:lnTo>
                    <a:pt x="7213" y="4229"/>
                  </a:lnTo>
                  <a:lnTo>
                    <a:pt x="7581" y="4025"/>
                  </a:lnTo>
                  <a:lnTo>
                    <a:pt x="7404" y="4203"/>
                  </a:lnTo>
                  <a:lnTo>
                    <a:pt x="7531" y="4203"/>
                  </a:lnTo>
                  <a:lnTo>
                    <a:pt x="7442" y="4406"/>
                  </a:lnTo>
                  <a:lnTo>
                    <a:pt x="7861" y="4292"/>
                  </a:lnTo>
                  <a:lnTo>
                    <a:pt x="7721" y="4406"/>
                  </a:lnTo>
                  <a:lnTo>
                    <a:pt x="7645" y="4711"/>
                  </a:lnTo>
                  <a:lnTo>
                    <a:pt x="8039" y="4457"/>
                  </a:lnTo>
                  <a:lnTo>
                    <a:pt x="7797" y="4711"/>
                  </a:lnTo>
                  <a:lnTo>
                    <a:pt x="7442" y="4864"/>
                  </a:lnTo>
                  <a:lnTo>
                    <a:pt x="7835" y="4711"/>
                  </a:lnTo>
                  <a:lnTo>
                    <a:pt x="7683" y="4851"/>
                  </a:lnTo>
                  <a:lnTo>
                    <a:pt x="7556" y="4953"/>
                  </a:lnTo>
                  <a:lnTo>
                    <a:pt x="7721" y="4902"/>
                  </a:lnTo>
                  <a:lnTo>
                    <a:pt x="7988" y="4876"/>
                  </a:lnTo>
                  <a:lnTo>
                    <a:pt x="8128" y="4914"/>
                  </a:lnTo>
                  <a:lnTo>
                    <a:pt x="8026" y="5080"/>
                  </a:lnTo>
                  <a:lnTo>
                    <a:pt x="7848" y="5143"/>
                  </a:lnTo>
                  <a:lnTo>
                    <a:pt x="7899" y="5270"/>
                  </a:lnTo>
                  <a:lnTo>
                    <a:pt x="8128" y="5143"/>
                  </a:lnTo>
                  <a:lnTo>
                    <a:pt x="8305" y="5143"/>
                  </a:lnTo>
                  <a:lnTo>
                    <a:pt x="8445" y="5092"/>
                  </a:lnTo>
                  <a:lnTo>
                    <a:pt x="8102" y="5270"/>
                  </a:lnTo>
                  <a:lnTo>
                    <a:pt x="8280" y="5219"/>
                  </a:lnTo>
                  <a:lnTo>
                    <a:pt x="8064" y="5346"/>
                  </a:lnTo>
                  <a:lnTo>
                    <a:pt x="8331" y="5308"/>
                  </a:lnTo>
                  <a:lnTo>
                    <a:pt x="7988" y="5626"/>
                  </a:lnTo>
                  <a:lnTo>
                    <a:pt x="8382" y="5588"/>
                  </a:lnTo>
                  <a:lnTo>
                    <a:pt x="8051" y="5791"/>
                  </a:lnTo>
                  <a:lnTo>
                    <a:pt x="8153" y="6070"/>
                  </a:lnTo>
                  <a:lnTo>
                    <a:pt x="8470" y="5867"/>
                  </a:lnTo>
                  <a:lnTo>
                    <a:pt x="8166" y="6096"/>
                  </a:lnTo>
                  <a:lnTo>
                    <a:pt x="8509" y="5918"/>
                  </a:lnTo>
                  <a:lnTo>
                    <a:pt x="8382" y="6083"/>
                  </a:lnTo>
                  <a:lnTo>
                    <a:pt x="8255" y="6184"/>
                  </a:lnTo>
                  <a:lnTo>
                    <a:pt x="7975" y="6350"/>
                  </a:lnTo>
                  <a:lnTo>
                    <a:pt x="8153" y="6286"/>
                  </a:lnTo>
                  <a:lnTo>
                    <a:pt x="8483" y="6184"/>
                  </a:lnTo>
                  <a:lnTo>
                    <a:pt x="8013" y="6413"/>
                  </a:lnTo>
                  <a:lnTo>
                    <a:pt x="8229" y="6388"/>
                  </a:lnTo>
                  <a:lnTo>
                    <a:pt x="8102" y="6426"/>
                  </a:lnTo>
                  <a:lnTo>
                    <a:pt x="8166" y="6553"/>
                  </a:lnTo>
                  <a:lnTo>
                    <a:pt x="8458" y="6451"/>
                  </a:lnTo>
                  <a:lnTo>
                    <a:pt x="8331" y="6527"/>
                  </a:lnTo>
                  <a:lnTo>
                    <a:pt x="8674" y="6578"/>
                  </a:lnTo>
                  <a:lnTo>
                    <a:pt x="10261" y="6565"/>
                  </a:lnTo>
                  <a:lnTo>
                    <a:pt x="10058" y="6553"/>
                  </a:lnTo>
                  <a:lnTo>
                    <a:pt x="10261" y="6553"/>
                  </a:lnTo>
                  <a:close/>
                </a:path>
                <a:path w="12064" h="11429">
                  <a:moveTo>
                    <a:pt x="10452" y="6578"/>
                  </a:moveTo>
                  <a:lnTo>
                    <a:pt x="10236" y="6654"/>
                  </a:lnTo>
                  <a:lnTo>
                    <a:pt x="10452" y="6578"/>
                  </a:lnTo>
                  <a:close/>
                </a:path>
                <a:path w="12064" h="11429">
                  <a:moveTo>
                    <a:pt x="10490" y="7416"/>
                  </a:moveTo>
                  <a:lnTo>
                    <a:pt x="10312" y="7493"/>
                  </a:lnTo>
                  <a:lnTo>
                    <a:pt x="10490" y="7416"/>
                  </a:lnTo>
                  <a:close/>
                </a:path>
                <a:path w="12064" h="11429">
                  <a:moveTo>
                    <a:pt x="10515" y="7480"/>
                  </a:moveTo>
                  <a:close/>
                </a:path>
                <a:path w="12064" h="11429">
                  <a:moveTo>
                    <a:pt x="10642" y="7670"/>
                  </a:moveTo>
                  <a:lnTo>
                    <a:pt x="10287" y="7810"/>
                  </a:lnTo>
                  <a:lnTo>
                    <a:pt x="10439" y="7670"/>
                  </a:lnTo>
                  <a:lnTo>
                    <a:pt x="10591" y="7493"/>
                  </a:lnTo>
                  <a:lnTo>
                    <a:pt x="10350" y="7581"/>
                  </a:lnTo>
                  <a:lnTo>
                    <a:pt x="10490" y="7493"/>
                  </a:lnTo>
                  <a:lnTo>
                    <a:pt x="10274" y="7531"/>
                  </a:lnTo>
                  <a:lnTo>
                    <a:pt x="10477" y="7289"/>
                  </a:lnTo>
                  <a:lnTo>
                    <a:pt x="10350" y="7264"/>
                  </a:lnTo>
                  <a:lnTo>
                    <a:pt x="10299" y="7073"/>
                  </a:lnTo>
                  <a:lnTo>
                    <a:pt x="10426" y="7023"/>
                  </a:lnTo>
                  <a:lnTo>
                    <a:pt x="10261" y="6807"/>
                  </a:lnTo>
                  <a:lnTo>
                    <a:pt x="10020" y="6946"/>
                  </a:lnTo>
                  <a:lnTo>
                    <a:pt x="10160" y="6781"/>
                  </a:lnTo>
                  <a:lnTo>
                    <a:pt x="8623" y="6794"/>
                  </a:lnTo>
                  <a:lnTo>
                    <a:pt x="8496" y="6845"/>
                  </a:lnTo>
                  <a:lnTo>
                    <a:pt x="8420" y="6985"/>
                  </a:lnTo>
                  <a:lnTo>
                    <a:pt x="8788" y="6870"/>
                  </a:lnTo>
                  <a:lnTo>
                    <a:pt x="8636" y="7023"/>
                  </a:lnTo>
                  <a:lnTo>
                    <a:pt x="8534" y="7302"/>
                  </a:lnTo>
                  <a:lnTo>
                    <a:pt x="8801" y="7264"/>
                  </a:lnTo>
                  <a:lnTo>
                    <a:pt x="8940" y="7302"/>
                  </a:lnTo>
                  <a:lnTo>
                    <a:pt x="8775" y="7416"/>
                  </a:lnTo>
                  <a:lnTo>
                    <a:pt x="8890" y="7569"/>
                  </a:lnTo>
                  <a:lnTo>
                    <a:pt x="8788" y="7696"/>
                  </a:lnTo>
                  <a:lnTo>
                    <a:pt x="8991" y="7620"/>
                  </a:lnTo>
                  <a:lnTo>
                    <a:pt x="9144" y="7620"/>
                  </a:lnTo>
                  <a:lnTo>
                    <a:pt x="8928" y="7734"/>
                  </a:lnTo>
                  <a:lnTo>
                    <a:pt x="8864" y="7861"/>
                  </a:lnTo>
                  <a:lnTo>
                    <a:pt x="9169" y="7734"/>
                  </a:lnTo>
                  <a:lnTo>
                    <a:pt x="8953" y="7886"/>
                  </a:lnTo>
                  <a:lnTo>
                    <a:pt x="8763" y="8013"/>
                  </a:lnTo>
                  <a:lnTo>
                    <a:pt x="9410" y="7912"/>
                  </a:lnTo>
                  <a:lnTo>
                    <a:pt x="10337" y="7899"/>
                  </a:lnTo>
                  <a:lnTo>
                    <a:pt x="10642" y="7670"/>
                  </a:lnTo>
                  <a:close/>
                </a:path>
                <a:path w="12064" h="11429">
                  <a:moveTo>
                    <a:pt x="10985" y="8420"/>
                  </a:moveTo>
                  <a:close/>
                </a:path>
                <a:path w="12064" h="11429">
                  <a:moveTo>
                    <a:pt x="11112" y="9118"/>
                  </a:moveTo>
                  <a:lnTo>
                    <a:pt x="10985" y="9169"/>
                  </a:lnTo>
                  <a:lnTo>
                    <a:pt x="10769" y="9258"/>
                  </a:lnTo>
                  <a:lnTo>
                    <a:pt x="11112" y="9169"/>
                  </a:lnTo>
                  <a:close/>
                </a:path>
                <a:path w="12064" h="11429">
                  <a:moveTo>
                    <a:pt x="11188" y="9042"/>
                  </a:moveTo>
                  <a:lnTo>
                    <a:pt x="10998" y="9118"/>
                  </a:lnTo>
                  <a:lnTo>
                    <a:pt x="11188" y="9042"/>
                  </a:lnTo>
                  <a:close/>
                </a:path>
                <a:path w="12064" h="11429">
                  <a:moveTo>
                    <a:pt x="11252" y="9652"/>
                  </a:moveTo>
                  <a:close/>
                </a:path>
                <a:path w="12064" h="11429">
                  <a:moveTo>
                    <a:pt x="11341" y="9486"/>
                  </a:moveTo>
                  <a:lnTo>
                    <a:pt x="11010" y="9652"/>
                  </a:lnTo>
                  <a:lnTo>
                    <a:pt x="10883" y="9702"/>
                  </a:lnTo>
                  <a:lnTo>
                    <a:pt x="11036" y="9652"/>
                  </a:lnTo>
                  <a:lnTo>
                    <a:pt x="11277" y="9537"/>
                  </a:lnTo>
                  <a:close/>
                </a:path>
                <a:path w="12064" h="11429">
                  <a:moveTo>
                    <a:pt x="11379" y="10147"/>
                  </a:moveTo>
                  <a:close/>
                </a:path>
                <a:path w="12064" h="11429">
                  <a:moveTo>
                    <a:pt x="11391" y="10007"/>
                  </a:moveTo>
                  <a:lnTo>
                    <a:pt x="11201" y="10033"/>
                  </a:lnTo>
                  <a:lnTo>
                    <a:pt x="11391" y="10007"/>
                  </a:lnTo>
                  <a:close/>
                </a:path>
                <a:path w="12064" h="11429">
                  <a:moveTo>
                    <a:pt x="11480" y="9944"/>
                  </a:moveTo>
                  <a:lnTo>
                    <a:pt x="11214" y="9944"/>
                  </a:lnTo>
                  <a:lnTo>
                    <a:pt x="11480" y="9944"/>
                  </a:lnTo>
                  <a:close/>
                </a:path>
                <a:path w="12064" h="11429">
                  <a:moveTo>
                    <a:pt x="11582" y="10807"/>
                  </a:moveTo>
                  <a:lnTo>
                    <a:pt x="11455" y="10807"/>
                  </a:lnTo>
                  <a:lnTo>
                    <a:pt x="11582" y="10807"/>
                  </a:lnTo>
                  <a:close/>
                </a:path>
                <a:path w="12064" h="11429">
                  <a:moveTo>
                    <a:pt x="11645" y="10401"/>
                  </a:moveTo>
                  <a:lnTo>
                    <a:pt x="11341" y="10426"/>
                  </a:lnTo>
                  <a:lnTo>
                    <a:pt x="11480" y="10299"/>
                  </a:lnTo>
                  <a:lnTo>
                    <a:pt x="11277" y="10236"/>
                  </a:lnTo>
                  <a:lnTo>
                    <a:pt x="11049" y="10210"/>
                  </a:lnTo>
                  <a:lnTo>
                    <a:pt x="11252" y="10109"/>
                  </a:lnTo>
                  <a:lnTo>
                    <a:pt x="11214" y="9944"/>
                  </a:lnTo>
                  <a:lnTo>
                    <a:pt x="11455" y="9842"/>
                  </a:lnTo>
                  <a:lnTo>
                    <a:pt x="11201" y="9829"/>
                  </a:lnTo>
                  <a:lnTo>
                    <a:pt x="11264" y="9664"/>
                  </a:lnTo>
                  <a:lnTo>
                    <a:pt x="11023" y="9677"/>
                  </a:lnTo>
                  <a:lnTo>
                    <a:pt x="10782" y="9753"/>
                  </a:lnTo>
                  <a:lnTo>
                    <a:pt x="10617" y="9753"/>
                  </a:lnTo>
                  <a:lnTo>
                    <a:pt x="10795" y="9702"/>
                  </a:lnTo>
                  <a:lnTo>
                    <a:pt x="10947" y="9639"/>
                  </a:lnTo>
                  <a:lnTo>
                    <a:pt x="10769" y="9639"/>
                  </a:lnTo>
                  <a:lnTo>
                    <a:pt x="11023" y="9512"/>
                  </a:lnTo>
                  <a:lnTo>
                    <a:pt x="10909" y="9639"/>
                  </a:lnTo>
                  <a:lnTo>
                    <a:pt x="11087" y="9537"/>
                  </a:lnTo>
                  <a:lnTo>
                    <a:pt x="11264" y="9512"/>
                  </a:lnTo>
                  <a:lnTo>
                    <a:pt x="11252" y="9385"/>
                  </a:lnTo>
                  <a:lnTo>
                    <a:pt x="10985" y="9461"/>
                  </a:lnTo>
                  <a:lnTo>
                    <a:pt x="10845" y="9448"/>
                  </a:lnTo>
                  <a:lnTo>
                    <a:pt x="11061" y="9334"/>
                  </a:lnTo>
                  <a:lnTo>
                    <a:pt x="11455" y="9220"/>
                  </a:lnTo>
                  <a:lnTo>
                    <a:pt x="11112" y="9245"/>
                  </a:lnTo>
                  <a:lnTo>
                    <a:pt x="10756" y="9334"/>
                  </a:lnTo>
                  <a:lnTo>
                    <a:pt x="10998" y="9080"/>
                  </a:lnTo>
                  <a:lnTo>
                    <a:pt x="10820" y="8940"/>
                  </a:lnTo>
                  <a:lnTo>
                    <a:pt x="10972" y="8839"/>
                  </a:lnTo>
                  <a:lnTo>
                    <a:pt x="10833" y="8763"/>
                  </a:lnTo>
                  <a:lnTo>
                    <a:pt x="10922" y="8610"/>
                  </a:lnTo>
                  <a:lnTo>
                    <a:pt x="10896" y="8470"/>
                  </a:lnTo>
                  <a:lnTo>
                    <a:pt x="10744" y="8521"/>
                  </a:lnTo>
                  <a:lnTo>
                    <a:pt x="10883" y="8445"/>
                  </a:lnTo>
                  <a:lnTo>
                    <a:pt x="10718" y="8445"/>
                  </a:lnTo>
                  <a:lnTo>
                    <a:pt x="10693" y="8839"/>
                  </a:lnTo>
                  <a:lnTo>
                    <a:pt x="10693" y="8445"/>
                  </a:lnTo>
                  <a:lnTo>
                    <a:pt x="10591" y="8318"/>
                  </a:lnTo>
                  <a:lnTo>
                    <a:pt x="10718" y="8242"/>
                  </a:lnTo>
                  <a:lnTo>
                    <a:pt x="10350" y="8318"/>
                  </a:lnTo>
                  <a:lnTo>
                    <a:pt x="10528" y="8216"/>
                  </a:lnTo>
                  <a:lnTo>
                    <a:pt x="10553" y="8077"/>
                  </a:lnTo>
                  <a:lnTo>
                    <a:pt x="10464" y="7912"/>
                  </a:lnTo>
                  <a:lnTo>
                    <a:pt x="10325" y="7912"/>
                  </a:lnTo>
                  <a:lnTo>
                    <a:pt x="9410" y="7912"/>
                  </a:lnTo>
                  <a:lnTo>
                    <a:pt x="9055" y="8115"/>
                  </a:lnTo>
                  <a:lnTo>
                    <a:pt x="9118" y="8356"/>
                  </a:lnTo>
                  <a:lnTo>
                    <a:pt x="8978" y="8394"/>
                  </a:lnTo>
                  <a:lnTo>
                    <a:pt x="9486" y="8242"/>
                  </a:lnTo>
                  <a:lnTo>
                    <a:pt x="9347" y="8356"/>
                  </a:lnTo>
                  <a:lnTo>
                    <a:pt x="9245" y="8521"/>
                  </a:lnTo>
                  <a:lnTo>
                    <a:pt x="9118" y="8623"/>
                  </a:lnTo>
                  <a:lnTo>
                    <a:pt x="9372" y="8610"/>
                  </a:lnTo>
                  <a:lnTo>
                    <a:pt x="9245" y="8636"/>
                  </a:lnTo>
                  <a:lnTo>
                    <a:pt x="9169" y="8775"/>
                  </a:lnTo>
                  <a:lnTo>
                    <a:pt x="9461" y="8686"/>
                  </a:lnTo>
                  <a:lnTo>
                    <a:pt x="9258" y="8775"/>
                  </a:lnTo>
                  <a:lnTo>
                    <a:pt x="9575" y="8775"/>
                  </a:lnTo>
                  <a:lnTo>
                    <a:pt x="9410" y="8839"/>
                  </a:lnTo>
                  <a:lnTo>
                    <a:pt x="9690" y="8763"/>
                  </a:lnTo>
                  <a:lnTo>
                    <a:pt x="9601" y="8890"/>
                  </a:lnTo>
                  <a:lnTo>
                    <a:pt x="9842" y="8788"/>
                  </a:lnTo>
                  <a:lnTo>
                    <a:pt x="9664" y="8940"/>
                  </a:lnTo>
                  <a:lnTo>
                    <a:pt x="9855" y="8877"/>
                  </a:lnTo>
                  <a:lnTo>
                    <a:pt x="9690" y="9029"/>
                  </a:lnTo>
                  <a:lnTo>
                    <a:pt x="9906" y="8978"/>
                  </a:lnTo>
                  <a:lnTo>
                    <a:pt x="9702" y="9118"/>
                  </a:lnTo>
                  <a:lnTo>
                    <a:pt x="9829" y="9118"/>
                  </a:lnTo>
                  <a:lnTo>
                    <a:pt x="9994" y="9080"/>
                  </a:lnTo>
                  <a:lnTo>
                    <a:pt x="9855" y="9169"/>
                  </a:lnTo>
                  <a:lnTo>
                    <a:pt x="9728" y="9156"/>
                  </a:lnTo>
                  <a:lnTo>
                    <a:pt x="9499" y="9245"/>
                  </a:lnTo>
                  <a:lnTo>
                    <a:pt x="9347" y="9271"/>
                  </a:lnTo>
                  <a:lnTo>
                    <a:pt x="9753" y="9232"/>
                  </a:lnTo>
                  <a:lnTo>
                    <a:pt x="9626" y="9334"/>
                  </a:lnTo>
                  <a:lnTo>
                    <a:pt x="9817" y="9398"/>
                  </a:lnTo>
                  <a:lnTo>
                    <a:pt x="9944" y="9296"/>
                  </a:lnTo>
                  <a:lnTo>
                    <a:pt x="10147" y="9296"/>
                  </a:lnTo>
                  <a:lnTo>
                    <a:pt x="9906" y="9410"/>
                  </a:lnTo>
                  <a:lnTo>
                    <a:pt x="9779" y="9677"/>
                  </a:lnTo>
                  <a:lnTo>
                    <a:pt x="10109" y="9613"/>
                  </a:lnTo>
                  <a:lnTo>
                    <a:pt x="9956" y="9753"/>
                  </a:lnTo>
                  <a:lnTo>
                    <a:pt x="10185" y="9715"/>
                  </a:lnTo>
                  <a:lnTo>
                    <a:pt x="10007" y="9766"/>
                  </a:lnTo>
                  <a:lnTo>
                    <a:pt x="9639" y="10045"/>
                  </a:lnTo>
                  <a:lnTo>
                    <a:pt x="10591" y="9842"/>
                  </a:lnTo>
                  <a:lnTo>
                    <a:pt x="10274" y="10045"/>
                  </a:lnTo>
                  <a:lnTo>
                    <a:pt x="10160" y="10299"/>
                  </a:lnTo>
                  <a:lnTo>
                    <a:pt x="10515" y="10350"/>
                  </a:lnTo>
                  <a:lnTo>
                    <a:pt x="10172" y="10642"/>
                  </a:lnTo>
                  <a:lnTo>
                    <a:pt x="10325" y="10617"/>
                  </a:lnTo>
                  <a:lnTo>
                    <a:pt x="10477" y="10668"/>
                  </a:lnTo>
                  <a:lnTo>
                    <a:pt x="10033" y="10871"/>
                  </a:lnTo>
                  <a:lnTo>
                    <a:pt x="10350" y="10896"/>
                  </a:lnTo>
                  <a:lnTo>
                    <a:pt x="10477" y="10858"/>
                  </a:lnTo>
                  <a:lnTo>
                    <a:pt x="10515" y="11099"/>
                  </a:lnTo>
                  <a:lnTo>
                    <a:pt x="10185" y="11087"/>
                  </a:lnTo>
                  <a:lnTo>
                    <a:pt x="10477" y="11214"/>
                  </a:lnTo>
                  <a:lnTo>
                    <a:pt x="10706" y="11150"/>
                  </a:lnTo>
                  <a:lnTo>
                    <a:pt x="10947" y="11137"/>
                  </a:lnTo>
                  <a:lnTo>
                    <a:pt x="11366" y="11099"/>
                  </a:lnTo>
                  <a:lnTo>
                    <a:pt x="11442" y="10947"/>
                  </a:lnTo>
                  <a:lnTo>
                    <a:pt x="11645" y="10934"/>
                  </a:lnTo>
                  <a:lnTo>
                    <a:pt x="11277" y="10858"/>
                  </a:lnTo>
                  <a:lnTo>
                    <a:pt x="11417" y="10807"/>
                  </a:lnTo>
                  <a:lnTo>
                    <a:pt x="11430" y="10668"/>
                  </a:lnTo>
                  <a:lnTo>
                    <a:pt x="11303" y="10579"/>
                  </a:lnTo>
                  <a:lnTo>
                    <a:pt x="11620" y="10528"/>
                  </a:lnTo>
                  <a:lnTo>
                    <a:pt x="11290" y="10464"/>
                  </a:lnTo>
                  <a:lnTo>
                    <a:pt x="11493" y="10426"/>
                  </a:lnTo>
                  <a:lnTo>
                    <a:pt x="11645" y="1040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4008692" y="2963708"/>
              <a:ext cx="60325" cy="86995"/>
            </a:xfrm>
            <a:custGeom>
              <a:avLst/>
              <a:gdLst/>
              <a:ahLst/>
              <a:cxnLst/>
              <a:rect l="l" t="t" r="r" b="b"/>
              <a:pathLst>
                <a:path w="60325" h="86994">
                  <a:moveTo>
                    <a:pt x="23901" y="0"/>
                  </a:moveTo>
                  <a:lnTo>
                    <a:pt x="15173" y="1562"/>
                  </a:lnTo>
                  <a:lnTo>
                    <a:pt x="7650" y="5981"/>
                  </a:lnTo>
                  <a:lnTo>
                    <a:pt x="2844" y="13887"/>
                  </a:lnTo>
                  <a:lnTo>
                    <a:pt x="520" y="21685"/>
                  </a:lnTo>
                  <a:lnTo>
                    <a:pt x="850" y="29013"/>
                  </a:lnTo>
                  <a:lnTo>
                    <a:pt x="0" y="36976"/>
                  </a:lnTo>
                  <a:lnTo>
                    <a:pt x="9691" y="75570"/>
                  </a:lnTo>
                  <a:lnTo>
                    <a:pt x="32188" y="86705"/>
                  </a:lnTo>
                  <a:lnTo>
                    <a:pt x="39220" y="85875"/>
                  </a:lnTo>
                  <a:lnTo>
                    <a:pt x="59788" y="52303"/>
                  </a:lnTo>
                  <a:lnTo>
                    <a:pt x="60256" y="37792"/>
                  </a:lnTo>
                  <a:lnTo>
                    <a:pt x="58254" y="24580"/>
                  </a:lnTo>
                  <a:lnTo>
                    <a:pt x="54402" y="15636"/>
                  </a:lnTo>
                  <a:lnTo>
                    <a:pt x="48450" y="8594"/>
                  </a:lnTo>
                  <a:lnTo>
                    <a:pt x="40917" y="3567"/>
                  </a:lnTo>
                  <a:lnTo>
                    <a:pt x="32321" y="666"/>
                  </a:lnTo>
                  <a:lnTo>
                    <a:pt x="23901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4003776" y="2960306"/>
              <a:ext cx="70485" cy="95250"/>
            </a:xfrm>
            <a:custGeom>
              <a:avLst/>
              <a:gdLst/>
              <a:ahLst/>
              <a:cxnLst/>
              <a:rect l="l" t="t" r="r" b="b"/>
              <a:pathLst>
                <a:path w="70485" h="95250">
                  <a:moveTo>
                    <a:pt x="736" y="37668"/>
                  </a:moveTo>
                  <a:lnTo>
                    <a:pt x="292" y="36957"/>
                  </a:lnTo>
                  <a:lnTo>
                    <a:pt x="203" y="37846"/>
                  </a:lnTo>
                  <a:lnTo>
                    <a:pt x="736" y="37668"/>
                  </a:lnTo>
                  <a:close/>
                </a:path>
                <a:path w="70485" h="95250">
                  <a:moveTo>
                    <a:pt x="901" y="37617"/>
                  </a:moveTo>
                  <a:lnTo>
                    <a:pt x="736" y="37668"/>
                  </a:lnTo>
                  <a:lnTo>
                    <a:pt x="901" y="37617"/>
                  </a:lnTo>
                  <a:close/>
                </a:path>
                <a:path w="70485" h="95250">
                  <a:moveTo>
                    <a:pt x="1955" y="43675"/>
                  </a:moveTo>
                  <a:lnTo>
                    <a:pt x="1333" y="43789"/>
                  </a:lnTo>
                  <a:lnTo>
                    <a:pt x="1104" y="42799"/>
                  </a:lnTo>
                  <a:lnTo>
                    <a:pt x="1181" y="43992"/>
                  </a:lnTo>
                  <a:lnTo>
                    <a:pt x="1422" y="43840"/>
                  </a:lnTo>
                  <a:lnTo>
                    <a:pt x="1689" y="43751"/>
                  </a:lnTo>
                  <a:lnTo>
                    <a:pt x="1955" y="43675"/>
                  </a:lnTo>
                  <a:close/>
                </a:path>
                <a:path w="70485" h="95250">
                  <a:moveTo>
                    <a:pt x="2171" y="43637"/>
                  </a:moveTo>
                  <a:lnTo>
                    <a:pt x="1955" y="43688"/>
                  </a:lnTo>
                  <a:lnTo>
                    <a:pt x="2133" y="43688"/>
                  </a:lnTo>
                  <a:close/>
                </a:path>
                <a:path w="70485" h="95250">
                  <a:moveTo>
                    <a:pt x="2247" y="24917"/>
                  </a:moveTo>
                  <a:lnTo>
                    <a:pt x="2108" y="24853"/>
                  </a:lnTo>
                  <a:lnTo>
                    <a:pt x="2247" y="24917"/>
                  </a:lnTo>
                  <a:close/>
                </a:path>
                <a:path w="70485" h="95250">
                  <a:moveTo>
                    <a:pt x="2578" y="44856"/>
                  </a:moveTo>
                  <a:lnTo>
                    <a:pt x="2476" y="44665"/>
                  </a:lnTo>
                  <a:lnTo>
                    <a:pt x="2286" y="44958"/>
                  </a:lnTo>
                  <a:lnTo>
                    <a:pt x="2578" y="44856"/>
                  </a:lnTo>
                  <a:close/>
                </a:path>
                <a:path w="70485" h="95250">
                  <a:moveTo>
                    <a:pt x="2755" y="54102"/>
                  </a:moveTo>
                  <a:lnTo>
                    <a:pt x="2527" y="53987"/>
                  </a:lnTo>
                  <a:lnTo>
                    <a:pt x="2476" y="53289"/>
                  </a:lnTo>
                  <a:lnTo>
                    <a:pt x="1574" y="54483"/>
                  </a:lnTo>
                  <a:lnTo>
                    <a:pt x="2755" y="54102"/>
                  </a:lnTo>
                  <a:close/>
                </a:path>
                <a:path w="70485" h="95250">
                  <a:moveTo>
                    <a:pt x="2946" y="43942"/>
                  </a:moveTo>
                  <a:lnTo>
                    <a:pt x="2146" y="43942"/>
                  </a:lnTo>
                  <a:lnTo>
                    <a:pt x="2273" y="44221"/>
                  </a:lnTo>
                  <a:lnTo>
                    <a:pt x="2374" y="44450"/>
                  </a:lnTo>
                  <a:lnTo>
                    <a:pt x="2476" y="44665"/>
                  </a:lnTo>
                  <a:lnTo>
                    <a:pt x="2781" y="44196"/>
                  </a:lnTo>
                  <a:lnTo>
                    <a:pt x="2946" y="43942"/>
                  </a:lnTo>
                  <a:close/>
                </a:path>
                <a:path w="70485" h="95250">
                  <a:moveTo>
                    <a:pt x="3098" y="53987"/>
                  </a:moveTo>
                  <a:lnTo>
                    <a:pt x="2755" y="54102"/>
                  </a:lnTo>
                  <a:lnTo>
                    <a:pt x="3009" y="54229"/>
                  </a:lnTo>
                  <a:lnTo>
                    <a:pt x="3098" y="53987"/>
                  </a:lnTo>
                  <a:close/>
                </a:path>
                <a:path w="70485" h="95250">
                  <a:moveTo>
                    <a:pt x="3136" y="22021"/>
                  </a:moveTo>
                  <a:lnTo>
                    <a:pt x="2946" y="21717"/>
                  </a:lnTo>
                  <a:lnTo>
                    <a:pt x="3060" y="21971"/>
                  </a:lnTo>
                  <a:close/>
                </a:path>
                <a:path w="70485" h="95250">
                  <a:moveTo>
                    <a:pt x="3911" y="20701"/>
                  </a:moveTo>
                  <a:lnTo>
                    <a:pt x="3721" y="20701"/>
                  </a:lnTo>
                  <a:lnTo>
                    <a:pt x="3302" y="20066"/>
                  </a:lnTo>
                  <a:lnTo>
                    <a:pt x="3073" y="20320"/>
                  </a:lnTo>
                  <a:lnTo>
                    <a:pt x="2946" y="20701"/>
                  </a:lnTo>
                  <a:lnTo>
                    <a:pt x="3378" y="21209"/>
                  </a:lnTo>
                  <a:lnTo>
                    <a:pt x="3911" y="20701"/>
                  </a:lnTo>
                  <a:close/>
                </a:path>
                <a:path w="70485" h="95250">
                  <a:moveTo>
                    <a:pt x="4254" y="20701"/>
                  </a:moveTo>
                  <a:lnTo>
                    <a:pt x="4114" y="20510"/>
                  </a:lnTo>
                  <a:lnTo>
                    <a:pt x="3911" y="20701"/>
                  </a:lnTo>
                  <a:lnTo>
                    <a:pt x="4254" y="20701"/>
                  </a:lnTo>
                  <a:close/>
                </a:path>
                <a:path w="70485" h="95250">
                  <a:moveTo>
                    <a:pt x="4610" y="66167"/>
                  </a:moveTo>
                  <a:lnTo>
                    <a:pt x="4254" y="66421"/>
                  </a:lnTo>
                  <a:lnTo>
                    <a:pt x="4038" y="66167"/>
                  </a:lnTo>
                  <a:lnTo>
                    <a:pt x="3898" y="67056"/>
                  </a:lnTo>
                  <a:lnTo>
                    <a:pt x="4406" y="66421"/>
                  </a:lnTo>
                  <a:lnTo>
                    <a:pt x="4610" y="66167"/>
                  </a:lnTo>
                  <a:close/>
                </a:path>
                <a:path w="70485" h="95250">
                  <a:moveTo>
                    <a:pt x="7010" y="12661"/>
                  </a:moveTo>
                  <a:lnTo>
                    <a:pt x="6934" y="12788"/>
                  </a:lnTo>
                  <a:lnTo>
                    <a:pt x="6832" y="12941"/>
                  </a:lnTo>
                  <a:lnTo>
                    <a:pt x="7010" y="13131"/>
                  </a:lnTo>
                  <a:lnTo>
                    <a:pt x="7010" y="12661"/>
                  </a:lnTo>
                  <a:close/>
                </a:path>
                <a:path w="70485" h="95250">
                  <a:moveTo>
                    <a:pt x="7023" y="12192"/>
                  </a:moveTo>
                  <a:lnTo>
                    <a:pt x="6908" y="12344"/>
                  </a:lnTo>
                  <a:lnTo>
                    <a:pt x="7023" y="12192"/>
                  </a:lnTo>
                  <a:close/>
                </a:path>
                <a:path w="70485" h="95250">
                  <a:moveTo>
                    <a:pt x="7099" y="12509"/>
                  </a:moveTo>
                  <a:lnTo>
                    <a:pt x="7010" y="12661"/>
                  </a:lnTo>
                  <a:lnTo>
                    <a:pt x="7099" y="12509"/>
                  </a:lnTo>
                  <a:close/>
                </a:path>
                <a:path w="70485" h="95250">
                  <a:moveTo>
                    <a:pt x="7797" y="11976"/>
                  </a:moveTo>
                  <a:lnTo>
                    <a:pt x="7645" y="11938"/>
                  </a:lnTo>
                  <a:lnTo>
                    <a:pt x="7734" y="12242"/>
                  </a:lnTo>
                  <a:lnTo>
                    <a:pt x="7797" y="11976"/>
                  </a:lnTo>
                  <a:close/>
                </a:path>
                <a:path w="70485" h="95250">
                  <a:moveTo>
                    <a:pt x="7924" y="49657"/>
                  </a:moveTo>
                  <a:lnTo>
                    <a:pt x="7683" y="49352"/>
                  </a:lnTo>
                  <a:lnTo>
                    <a:pt x="7683" y="49530"/>
                  </a:lnTo>
                  <a:lnTo>
                    <a:pt x="7924" y="49657"/>
                  </a:lnTo>
                  <a:close/>
                </a:path>
                <a:path w="70485" h="95250">
                  <a:moveTo>
                    <a:pt x="8382" y="13462"/>
                  </a:moveTo>
                  <a:lnTo>
                    <a:pt x="7937" y="13081"/>
                  </a:lnTo>
                  <a:lnTo>
                    <a:pt x="7848" y="12636"/>
                  </a:lnTo>
                  <a:lnTo>
                    <a:pt x="7734" y="12242"/>
                  </a:lnTo>
                  <a:lnTo>
                    <a:pt x="7531" y="13081"/>
                  </a:lnTo>
                  <a:lnTo>
                    <a:pt x="8140" y="13589"/>
                  </a:lnTo>
                  <a:lnTo>
                    <a:pt x="8382" y="13462"/>
                  </a:lnTo>
                  <a:close/>
                </a:path>
                <a:path w="70485" h="95250">
                  <a:moveTo>
                    <a:pt x="8432" y="17678"/>
                  </a:moveTo>
                  <a:lnTo>
                    <a:pt x="7962" y="17386"/>
                  </a:lnTo>
                  <a:lnTo>
                    <a:pt x="7975" y="17513"/>
                  </a:lnTo>
                  <a:lnTo>
                    <a:pt x="8432" y="17678"/>
                  </a:lnTo>
                  <a:close/>
                </a:path>
                <a:path w="70485" h="95250">
                  <a:moveTo>
                    <a:pt x="8432" y="14986"/>
                  </a:moveTo>
                  <a:lnTo>
                    <a:pt x="8153" y="14427"/>
                  </a:lnTo>
                  <a:lnTo>
                    <a:pt x="7620" y="13589"/>
                  </a:lnTo>
                  <a:lnTo>
                    <a:pt x="6642" y="13436"/>
                  </a:lnTo>
                  <a:lnTo>
                    <a:pt x="7315" y="14249"/>
                  </a:lnTo>
                  <a:lnTo>
                    <a:pt x="6883" y="14185"/>
                  </a:lnTo>
                  <a:lnTo>
                    <a:pt x="7797" y="15074"/>
                  </a:lnTo>
                  <a:lnTo>
                    <a:pt x="7785" y="15455"/>
                  </a:lnTo>
                  <a:lnTo>
                    <a:pt x="7277" y="15544"/>
                  </a:lnTo>
                  <a:lnTo>
                    <a:pt x="6946" y="15354"/>
                  </a:lnTo>
                  <a:lnTo>
                    <a:pt x="7150" y="15570"/>
                  </a:lnTo>
                  <a:lnTo>
                    <a:pt x="6540" y="15824"/>
                  </a:lnTo>
                  <a:lnTo>
                    <a:pt x="7073" y="16217"/>
                  </a:lnTo>
                  <a:lnTo>
                    <a:pt x="7988" y="16040"/>
                  </a:lnTo>
                  <a:lnTo>
                    <a:pt x="8204" y="15532"/>
                  </a:lnTo>
                  <a:lnTo>
                    <a:pt x="7823" y="14681"/>
                  </a:lnTo>
                  <a:lnTo>
                    <a:pt x="8077" y="14655"/>
                  </a:lnTo>
                  <a:lnTo>
                    <a:pt x="8280" y="14884"/>
                  </a:lnTo>
                  <a:lnTo>
                    <a:pt x="8432" y="14986"/>
                  </a:lnTo>
                  <a:close/>
                </a:path>
                <a:path w="70485" h="95250">
                  <a:moveTo>
                    <a:pt x="8636" y="13335"/>
                  </a:moveTo>
                  <a:lnTo>
                    <a:pt x="8382" y="13462"/>
                  </a:lnTo>
                  <a:lnTo>
                    <a:pt x="8534" y="13589"/>
                  </a:lnTo>
                  <a:lnTo>
                    <a:pt x="8636" y="13335"/>
                  </a:lnTo>
                  <a:close/>
                </a:path>
                <a:path w="70485" h="95250">
                  <a:moveTo>
                    <a:pt x="8915" y="25019"/>
                  </a:moveTo>
                  <a:lnTo>
                    <a:pt x="8382" y="24257"/>
                  </a:lnTo>
                  <a:lnTo>
                    <a:pt x="8293" y="24130"/>
                  </a:lnTo>
                  <a:lnTo>
                    <a:pt x="7645" y="24257"/>
                  </a:lnTo>
                  <a:lnTo>
                    <a:pt x="7734" y="24003"/>
                  </a:lnTo>
                  <a:lnTo>
                    <a:pt x="7632" y="22606"/>
                  </a:lnTo>
                  <a:lnTo>
                    <a:pt x="7581" y="22352"/>
                  </a:lnTo>
                  <a:lnTo>
                    <a:pt x="8280" y="22606"/>
                  </a:lnTo>
                  <a:lnTo>
                    <a:pt x="8166" y="22479"/>
                  </a:lnTo>
                  <a:lnTo>
                    <a:pt x="7912" y="22352"/>
                  </a:lnTo>
                  <a:lnTo>
                    <a:pt x="7670" y="22225"/>
                  </a:lnTo>
                  <a:lnTo>
                    <a:pt x="8026" y="22098"/>
                  </a:lnTo>
                  <a:lnTo>
                    <a:pt x="8509" y="22225"/>
                  </a:lnTo>
                  <a:lnTo>
                    <a:pt x="8305" y="21590"/>
                  </a:lnTo>
                  <a:lnTo>
                    <a:pt x="3708" y="21590"/>
                  </a:lnTo>
                  <a:lnTo>
                    <a:pt x="3289" y="21590"/>
                  </a:lnTo>
                  <a:lnTo>
                    <a:pt x="3657" y="22098"/>
                  </a:lnTo>
                  <a:lnTo>
                    <a:pt x="3276" y="22098"/>
                  </a:lnTo>
                  <a:lnTo>
                    <a:pt x="3136" y="22021"/>
                  </a:lnTo>
                  <a:lnTo>
                    <a:pt x="3225" y="22352"/>
                  </a:lnTo>
                  <a:lnTo>
                    <a:pt x="2895" y="23114"/>
                  </a:lnTo>
                  <a:lnTo>
                    <a:pt x="3619" y="23495"/>
                  </a:lnTo>
                  <a:lnTo>
                    <a:pt x="2730" y="23876"/>
                  </a:lnTo>
                  <a:lnTo>
                    <a:pt x="3505" y="25019"/>
                  </a:lnTo>
                  <a:lnTo>
                    <a:pt x="8915" y="25019"/>
                  </a:lnTo>
                  <a:close/>
                </a:path>
                <a:path w="70485" h="95250">
                  <a:moveTo>
                    <a:pt x="9093" y="9525"/>
                  </a:moveTo>
                  <a:lnTo>
                    <a:pt x="8940" y="9550"/>
                  </a:lnTo>
                  <a:lnTo>
                    <a:pt x="8940" y="9702"/>
                  </a:lnTo>
                  <a:lnTo>
                    <a:pt x="8978" y="9867"/>
                  </a:lnTo>
                  <a:lnTo>
                    <a:pt x="9004" y="9740"/>
                  </a:lnTo>
                  <a:lnTo>
                    <a:pt x="9093" y="9525"/>
                  </a:lnTo>
                  <a:close/>
                </a:path>
                <a:path w="70485" h="95250">
                  <a:moveTo>
                    <a:pt x="9334" y="9144"/>
                  </a:moveTo>
                  <a:lnTo>
                    <a:pt x="9207" y="9321"/>
                  </a:lnTo>
                  <a:lnTo>
                    <a:pt x="9334" y="9144"/>
                  </a:lnTo>
                  <a:close/>
                </a:path>
                <a:path w="70485" h="95250">
                  <a:moveTo>
                    <a:pt x="9359" y="9715"/>
                  </a:moveTo>
                  <a:lnTo>
                    <a:pt x="9220" y="9537"/>
                  </a:lnTo>
                  <a:lnTo>
                    <a:pt x="9207" y="9321"/>
                  </a:lnTo>
                  <a:lnTo>
                    <a:pt x="9118" y="9461"/>
                  </a:lnTo>
                  <a:lnTo>
                    <a:pt x="9182" y="9626"/>
                  </a:lnTo>
                  <a:lnTo>
                    <a:pt x="9359" y="9715"/>
                  </a:lnTo>
                  <a:close/>
                </a:path>
                <a:path w="70485" h="95250">
                  <a:moveTo>
                    <a:pt x="9740" y="11010"/>
                  </a:moveTo>
                  <a:lnTo>
                    <a:pt x="9613" y="11049"/>
                  </a:lnTo>
                  <a:lnTo>
                    <a:pt x="9740" y="11010"/>
                  </a:lnTo>
                  <a:close/>
                </a:path>
                <a:path w="70485" h="95250">
                  <a:moveTo>
                    <a:pt x="10109" y="7658"/>
                  </a:moveTo>
                  <a:lnTo>
                    <a:pt x="9969" y="7645"/>
                  </a:lnTo>
                  <a:lnTo>
                    <a:pt x="10033" y="7848"/>
                  </a:lnTo>
                  <a:lnTo>
                    <a:pt x="10109" y="7658"/>
                  </a:lnTo>
                  <a:close/>
                </a:path>
                <a:path w="70485" h="95250">
                  <a:moveTo>
                    <a:pt x="10134" y="8166"/>
                  </a:moveTo>
                  <a:lnTo>
                    <a:pt x="10033" y="7848"/>
                  </a:lnTo>
                  <a:lnTo>
                    <a:pt x="10134" y="8166"/>
                  </a:lnTo>
                  <a:close/>
                </a:path>
                <a:path w="70485" h="95250">
                  <a:moveTo>
                    <a:pt x="10274" y="19558"/>
                  </a:moveTo>
                  <a:lnTo>
                    <a:pt x="10248" y="19050"/>
                  </a:lnTo>
                  <a:lnTo>
                    <a:pt x="9766" y="18288"/>
                  </a:lnTo>
                  <a:lnTo>
                    <a:pt x="9372" y="17653"/>
                  </a:lnTo>
                  <a:lnTo>
                    <a:pt x="9004" y="17780"/>
                  </a:lnTo>
                  <a:lnTo>
                    <a:pt x="8902" y="18034"/>
                  </a:lnTo>
                  <a:lnTo>
                    <a:pt x="8547" y="18288"/>
                  </a:lnTo>
                  <a:lnTo>
                    <a:pt x="8064" y="18161"/>
                  </a:lnTo>
                  <a:lnTo>
                    <a:pt x="7975" y="17526"/>
                  </a:lnTo>
                  <a:lnTo>
                    <a:pt x="6629" y="17018"/>
                  </a:lnTo>
                  <a:lnTo>
                    <a:pt x="6502" y="16941"/>
                  </a:lnTo>
                  <a:lnTo>
                    <a:pt x="6629" y="16954"/>
                  </a:lnTo>
                  <a:lnTo>
                    <a:pt x="6629" y="16573"/>
                  </a:lnTo>
                  <a:lnTo>
                    <a:pt x="5753" y="16002"/>
                  </a:lnTo>
                  <a:lnTo>
                    <a:pt x="5791" y="16446"/>
                  </a:lnTo>
                  <a:lnTo>
                    <a:pt x="5359" y="16129"/>
                  </a:lnTo>
                  <a:lnTo>
                    <a:pt x="4203" y="17195"/>
                  </a:lnTo>
                  <a:lnTo>
                    <a:pt x="4089" y="17640"/>
                  </a:lnTo>
                  <a:lnTo>
                    <a:pt x="4559" y="18669"/>
                  </a:lnTo>
                  <a:lnTo>
                    <a:pt x="3810" y="18796"/>
                  </a:lnTo>
                  <a:lnTo>
                    <a:pt x="3987" y="17907"/>
                  </a:lnTo>
                  <a:lnTo>
                    <a:pt x="3225" y="18288"/>
                  </a:lnTo>
                  <a:lnTo>
                    <a:pt x="3708" y="18669"/>
                  </a:lnTo>
                  <a:lnTo>
                    <a:pt x="3784" y="18796"/>
                  </a:lnTo>
                  <a:lnTo>
                    <a:pt x="4013" y="19177"/>
                  </a:lnTo>
                  <a:lnTo>
                    <a:pt x="3352" y="19177"/>
                  </a:lnTo>
                  <a:lnTo>
                    <a:pt x="3276" y="19558"/>
                  </a:lnTo>
                  <a:lnTo>
                    <a:pt x="4114" y="20510"/>
                  </a:lnTo>
                  <a:lnTo>
                    <a:pt x="4292" y="20701"/>
                  </a:lnTo>
                  <a:lnTo>
                    <a:pt x="4356" y="21082"/>
                  </a:lnTo>
                  <a:lnTo>
                    <a:pt x="4432" y="21336"/>
                  </a:lnTo>
                  <a:lnTo>
                    <a:pt x="4064" y="21463"/>
                  </a:lnTo>
                  <a:lnTo>
                    <a:pt x="8267" y="21463"/>
                  </a:lnTo>
                  <a:lnTo>
                    <a:pt x="8026" y="20701"/>
                  </a:lnTo>
                  <a:lnTo>
                    <a:pt x="8064" y="20447"/>
                  </a:lnTo>
                  <a:lnTo>
                    <a:pt x="8585" y="19558"/>
                  </a:lnTo>
                  <a:lnTo>
                    <a:pt x="9829" y="21209"/>
                  </a:lnTo>
                  <a:lnTo>
                    <a:pt x="10172" y="20066"/>
                  </a:lnTo>
                  <a:lnTo>
                    <a:pt x="10274" y="19558"/>
                  </a:lnTo>
                  <a:close/>
                </a:path>
                <a:path w="70485" h="95250">
                  <a:moveTo>
                    <a:pt x="10325" y="8420"/>
                  </a:moveTo>
                  <a:lnTo>
                    <a:pt x="10134" y="8166"/>
                  </a:lnTo>
                  <a:lnTo>
                    <a:pt x="10223" y="8318"/>
                  </a:lnTo>
                  <a:close/>
                </a:path>
                <a:path w="70485" h="95250">
                  <a:moveTo>
                    <a:pt x="10388" y="10795"/>
                  </a:moveTo>
                  <a:lnTo>
                    <a:pt x="10071" y="10617"/>
                  </a:lnTo>
                  <a:lnTo>
                    <a:pt x="9740" y="11010"/>
                  </a:lnTo>
                  <a:lnTo>
                    <a:pt x="10388" y="10795"/>
                  </a:lnTo>
                  <a:close/>
                </a:path>
                <a:path w="70485" h="95250">
                  <a:moveTo>
                    <a:pt x="10490" y="13335"/>
                  </a:moveTo>
                  <a:lnTo>
                    <a:pt x="10020" y="12192"/>
                  </a:lnTo>
                  <a:lnTo>
                    <a:pt x="9702" y="11430"/>
                  </a:lnTo>
                  <a:lnTo>
                    <a:pt x="9613" y="11049"/>
                  </a:lnTo>
                  <a:lnTo>
                    <a:pt x="9080" y="10414"/>
                  </a:lnTo>
                  <a:lnTo>
                    <a:pt x="8991" y="9906"/>
                  </a:lnTo>
                  <a:lnTo>
                    <a:pt x="8928" y="10160"/>
                  </a:lnTo>
                  <a:lnTo>
                    <a:pt x="8813" y="11811"/>
                  </a:lnTo>
                  <a:lnTo>
                    <a:pt x="8724" y="12192"/>
                  </a:lnTo>
                  <a:lnTo>
                    <a:pt x="8178" y="12065"/>
                  </a:lnTo>
                  <a:lnTo>
                    <a:pt x="8153" y="11049"/>
                  </a:lnTo>
                  <a:lnTo>
                    <a:pt x="7835" y="11811"/>
                  </a:lnTo>
                  <a:lnTo>
                    <a:pt x="7797" y="11976"/>
                  </a:lnTo>
                  <a:lnTo>
                    <a:pt x="8585" y="12192"/>
                  </a:lnTo>
                  <a:lnTo>
                    <a:pt x="8813" y="12827"/>
                  </a:lnTo>
                  <a:lnTo>
                    <a:pt x="10490" y="13335"/>
                  </a:lnTo>
                  <a:close/>
                </a:path>
                <a:path w="70485" h="95250">
                  <a:moveTo>
                    <a:pt x="10756" y="66421"/>
                  </a:moveTo>
                  <a:lnTo>
                    <a:pt x="10617" y="66675"/>
                  </a:lnTo>
                  <a:lnTo>
                    <a:pt x="10756" y="66421"/>
                  </a:lnTo>
                  <a:close/>
                </a:path>
                <a:path w="70485" h="95250">
                  <a:moveTo>
                    <a:pt x="11430" y="7874"/>
                  </a:moveTo>
                  <a:lnTo>
                    <a:pt x="11366" y="7467"/>
                  </a:lnTo>
                  <a:lnTo>
                    <a:pt x="11341" y="7302"/>
                  </a:lnTo>
                  <a:lnTo>
                    <a:pt x="11023" y="7467"/>
                  </a:lnTo>
                  <a:lnTo>
                    <a:pt x="10198" y="7429"/>
                  </a:lnTo>
                  <a:lnTo>
                    <a:pt x="10109" y="7658"/>
                  </a:lnTo>
                  <a:lnTo>
                    <a:pt x="11430" y="7874"/>
                  </a:lnTo>
                  <a:close/>
                </a:path>
                <a:path w="70485" h="95250">
                  <a:moveTo>
                    <a:pt x="15087" y="72009"/>
                  </a:moveTo>
                  <a:lnTo>
                    <a:pt x="14389" y="71755"/>
                  </a:lnTo>
                  <a:lnTo>
                    <a:pt x="13335" y="71374"/>
                  </a:lnTo>
                  <a:lnTo>
                    <a:pt x="13855" y="71120"/>
                  </a:lnTo>
                  <a:lnTo>
                    <a:pt x="13766" y="70993"/>
                  </a:lnTo>
                  <a:lnTo>
                    <a:pt x="13919" y="70612"/>
                  </a:lnTo>
                  <a:lnTo>
                    <a:pt x="13741" y="70358"/>
                  </a:lnTo>
                  <a:lnTo>
                    <a:pt x="13614" y="69977"/>
                  </a:lnTo>
                  <a:lnTo>
                    <a:pt x="13576" y="69850"/>
                  </a:lnTo>
                  <a:lnTo>
                    <a:pt x="13309" y="69659"/>
                  </a:lnTo>
                  <a:lnTo>
                    <a:pt x="13500" y="69596"/>
                  </a:lnTo>
                  <a:lnTo>
                    <a:pt x="12077" y="68707"/>
                  </a:lnTo>
                  <a:lnTo>
                    <a:pt x="11366" y="67945"/>
                  </a:lnTo>
                  <a:lnTo>
                    <a:pt x="12217" y="67945"/>
                  </a:lnTo>
                  <a:lnTo>
                    <a:pt x="10985" y="67564"/>
                  </a:lnTo>
                  <a:lnTo>
                    <a:pt x="10693" y="67564"/>
                  </a:lnTo>
                  <a:lnTo>
                    <a:pt x="10223" y="66929"/>
                  </a:lnTo>
                  <a:lnTo>
                    <a:pt x="10198" y="66548"/>
                  </a:lnTo>
                  <a:lnTo>
                    <a:pt x="10693" y="66433"/>
                  </a:lnTo>
                  <a:lnTo>
                    <a:pt x="10871" y="65913"/>
                  </a:lnTo>
                  <a:lnTo>
                    <a:pt x="9690" y="66421"/>
                  </a:lnTo>
                  <a:lnTo>
                    <a:pt x="9906" y="65405"/>
                  </a:lnTo>
                  <a:lnTo>
                    <a:pt x="10528" y="65532"/>
                  </a:lnTo>
                  <a:lnTo>
                    <a:pt x="10502" y="65405"/>
                  </a:lnTo>
                  <a:lnTo>
                    <a:pt x="10426" y="64897"/>
                  </a:lnTo>
                  <a:lnTo>
                    <a:pt x="10401" y="64770"/>
                  </a:lnTo>
                  <a:lnTo>
                    <a:pt x="10134" y="64897"/>
                  </a:lnTo>
                  <a:lnTo>
                    <a:pt x="9410" y="64643"/>
                  </a:lnTo>
                  <a:lnTo>
                    <a:pt x="8966" y="64262"/>
                  </a:lnTo>
                  <a:lnTo>
                    <a:pt x="9296" y="63119"/>
                  </a:lnTo>
                  <a:lnTo>
                    <a:pt x="10020" y="62865"/>
                  </a:lnTo>
                  <a:lnTo>
                    <a:pt x="9537" y="62865"/>
                  </a:lnTo>
                  <a:lnTo>
                    <a:pt x="8826" y="62484"/>
                  </a:lnTo>
                  <a:lnTo>
                    <a:pt x="8953" y="61976"/>
                  </a:lnTo>
                  <a:lnTo>
                    <a:pt x="9232" y="61849"/>
                  </a:lnTo>
                  <a:lnTo>
                    <a:pt x="9550" y="62103"/>
                  </a:lnTo>
                  <a:lnTo>
                    <a:pt x="9601" y="61849"/>
                  </a:lnTo>
                  <a:lnTo>
                    <a:pt x="9804" y="60960"/>
                  </a:lnTo>
                  <a:lnTo>
                    <a:pt x="9855" y="60782"/>
                  </a:lnTo>
                  <a:lnTo>
                    <a:pt x="10299" y="60706"/>
                  </a:lnTo>
                  <a:lnTo>
                    <a:pt x="10274" y="59817"/>
                  </a:lnTo>
                  <a:lnTo>
                    <a:pt x="11480" y="60325"/>
                  </a:lnTo>
                  <a:lnTo>
                    <a:pt x="10744" y="59817"/>
                  </a:lnTo>
                  <a:lnTo>
                    <a:pt x="9639" y="59055"/>
                  </a:lnTo>
                  <a:lnTo>
                    <a:pt x="9550" y="60642"/>
                  </a:lnTo>
                  <a:lnTo>
                    <a:pt x="8166" y="60325"/>
                  </a:lnTo>
                  <a:lnTo>
                    <a:pt x="8331" y="60071"/>
                  </a:lnTo>
                  <a:lnTo>
                    <a:pt x="8839" y="59309"/>
                  </a:lnTo>
                  <a:lnTo>
                    <a:pt x="9118" y="59182"/>
                  </a:lnTo>
                  <a:lnTo>
                    <a:pt x="9245" y="59182"/>
                  </a:lnTo>
                  <a:lnTo>
                    <a:pt x="9309" y="59055"/>
                  </a:lnTo>
                  <a:lnTo>
                    <a:pt x="9550" y="60642"/>
                  </a:lnTo>
                  <a:lnTo>
                    <a:pt x="9550" y="59004"/>
                  </a:lnTo>
                  <a:lnTo>
                    <a:pt x="9271" y="58801"/>
                  </a:lnTo>
                  <a:lnTo>
                    <a:pt x="9296" y="58674"/>
                  </a:lnTo>
                  <a:lnTo>
                    <a:pt x="9486" y="57912"/>
                  </a:lnTo>
                  <a:lnTo>
                    <a:pt x="9626" y="57912"/>
                  </a:lnTo>
                  <a:lnTo>
                    <a:pt x="9740" y="57785"/>
                  </a:lnTo>
                  <a:lnTo>
                    <a:pt x="9842" y="57912"/>
                  </a:lnTo>
                  <a:lnTo>
                    <a:pt x="9867" y="57785"/>
                  </a:lnTo>
                  <a:lnTo>
                    <a:pt x="9791" y="57531"/>
                  </a:lnTo>
                  <a:lnTo>
                    <a:pt x="9740" y="57023"/>
                  </a:lnTo>
                  <a:lnTo>
                    <a:pt x="9753" y="56642"/>
                  </a:lnTo>
                  <a:lnTo>
                    <a:pt x="10375" y="56515"/>
                  </a:lnTo>
                  <a:lnTo>
                    <a:pt x="10185" y="56134"/>
                  </a:lnTo>
                  <a:lnTo>
                    <a:pt x="10045" y="55841"/>
                  </a:lnTo>
                  <a:lnTo>
                    <a:pt x="10045" y="56388"/>
                  </a:lnTo>
                  <a:lnTo>
                    <a:pt x="9893" y="56515"/>
                  </a:lnTo>
                  <a:lnTo>
                    <a:pt x="9728" y="56515"/>
                  </a:lnTo>
                  <a:lnTo>
                    <a:pt x="9639" y="56261"/>
                  </a:lnTo>
                  <a:lnTo>
                    <a:pt x="9550" y="56134"/>
                  </a:lnTo>
                  <a:lnTo>
                    <a:pt x="9880" y="56134"/>
                  </a:lnTo>
                  <a:lnTo>
                    <a:pt x="10045" y="56388"/>
                  </a:lnTo>
                  <a:lnTo>
                    <a:pt x="10045" y="55841"/>
                  </a:lnTo>
                  <a:lnTo>
                    <a:pt x="9944" y="55626"/>
                  </a:lnTo>
                  <a:lnTo>
                    <a:pt x="9918" y="55372"/>
                  </a:lnTo>
                  <a:lnTo>
                    <a:pt x="9906" y="55245"/>
                  </a:lnTo>
                  <a:lnTo>
                    <a:pt x="9055" y="55372"/>
                  </a:lnTo>
                  <a:lnTo>
                    <a:pt x="9105" y="54864"/>
                  </a:lnTo>
                  <a:lnTo>
                    <a:pt x="8737" y="55245"/>
                  </a:lnTo>
                  <a:lnTo>
                    <a:pt x="8636" y="55626"/>
                  </a:lnTo>
                  <a:lnTo>
                    <a:pt x="8470" y="55791"/>
                  </a:lnTo>
                  <a:lnTo>
                    <a:pt x="8712" y="55892"/>
                  </a:lnTo>
                  <a:lnTo>
                    <a:pt x="8674" y="55753"/>
                  </a:lnTo>
                  <a:lnTo>
                    <a:pt x="8801" y="56007"/>
                  </a:lnTo>
                  <a:lnTo>
                    <a:pt x="8826" y="56515"/>
                  </a:lnTo>
                  <a:lnTo>
                    <a:pt x="8940" y="57023"/>
                  </a:lnTo>
                  <a:lnTo>
                    <a:pt x="8458" y="56769"/>
                  </a:lnTo>
                  <a:lnTo>
                    <a:pt x="8039" y="56388"/>
                  </a:lnTo>
                  <a:lnTo>
                    <a:pt x="8432" y="55880"/>
                  </a:lnTo>
                  <a:lnTo>
                    <a:pt x="6959" y="55499"/>
                  </a:lnTo>
                  <a:lnTo>
                    <a:pt x="8051" y="54737"/>
                  </a:lnTo>
                  <a:lnTo>
                    <a:pt x="8382" y="53975"/>
                  </a:lnTo>
                  <a:lnTo>
                    <a:pt x="8547" y="53594"/>
                  </a:lnTo>
                  <a:lnTo>
                    <a:pt x="9245" y="53340"/>
                  </a:lnTo>
                  <a:lnTo>
                    <a:pt x="8915" y="52705"/>
                  </a:lnTo>
                  <a:lnTo>
                    <a:pt x="8788" y="52451"/>
                  </a:lnTo>
                  <a:lnTo>
                    <a:pt x="8648" y="52197"/>
                  </a:lnTo>
                  <a:lnTo>
                    <a:pt x="8547" y="50419"/>
                  </a:lnTo>
                  <a:lnTo>
                    <a:pt x="6845" y="49784"/>
                  </a:lnTo>
                  <a:lnTo>
                    <a:pt x="6591" y="49403"/>
                  </a:lnTo>
                  <a:lnTo>
                    <a:pt x="7251" y="49276"/>
                  </a:lnTo>
                  <a:lnTo>
                    <a:pt x="7493" y="49149"/>
                  </a:lnTo>
                  <a:lnTo>
                    <a:pt x="7480" y="47879"/>
                  </a:lnTo>
                  <a:lnTo>
                    <a:pt x="7531" y="47498"/>
                  </a:lnTo>
                  <a:lnTo>
                    <a:pt x="7391" y="47485"/>
                  </a:lnTo>
                  <a:lnTo>
                    <a:pt x="7289" y="47028"/>
                  </a:lnTo>
                  <a:lnTo>
                    <a:pt x="7289" y="47472"/>
                  </a:lnTo>
                  <a:lnTo>
                    <a:pt x="6400" y="47371"/>
                  </a:lnTo>
                  <a:lnTo>
                    <a:pt x="6718" y="46736"/>
                  </a:lnTo>
                  <a:lnTo>
                    <a:pt x="6845" y="46482"/>
                  </a:lnTo>
                  <a:lnTo>
                    <a:pt x="7289" y="47472"/>
                  </a:lnTo>
                  <a:lnTo>
                    <a:pt x="7289" y="47028"/>
                  </a:lnTo>
                  <a:lnTo>
                    <a:pt x="7200" y="46609"/>
                  </a:lnTo>
                  <a:lnTo>
                    <a:pt x="7556" y="46736"/>
                  </a:lnTo>
                  <a:lnTo>
                    <a:pt x="7645" y="46609"/>
                  </a:lnTo>
                  <a:lnTo>
                    <a:pt x="7734" y="46482"/>
                  </a:lnTo>
                  <a:lnTo>
                    <a:pt x="8775" y="44958"/>
                  </a:lnTo>
                  <a:lnTo>
                    <a:pt x="9131" y="44450"/>
                  </a:lnTo>
                  <a:lnTo>
                    <a:pt x="9220" y="44323"/>
                  </a:lnTo>
                  <a:lnTo>
                    <a:pt x="6781" y="43561"/>
                  </a:lnTo>
                  <a:lnTo>
                    <a:pt x="5156" y="43053"/>
                  </a:lnTo>
                  <a:lnTo>
                    <a:pt x="5156" y="60198"/>
                  </a:lnTo>
                  <a:lnTo>
                    <a:pt x="4940" y="60198"/>
                  </a:lnTo>
                  <a:lnTo>
                    <a:pt x="4838" y="60579"/>
                  </a:lnTo>
                  <a:lnTo>
                    <a:pt x="4648" y="60960"/>
                  </a:lnTo>
                  <a:lnTo>
                    <a:pt x="4533" y="60198"/>
                  </a:lnTo>
                  <a:lnTo>
                    <a:pt x="4826" y="60071"/>
                  </a:lnTo>
                  <a:lnTo>
                    <a:pt x="5130" y="60071"/>
                  </a:lnTo>
                  <a:lnTo>
                    <a:pt x="5156" y="60198"/>
                  </a:lnTo>
                  <a:lnTo>
                    <a:pt x="5156" y="43053"/>
                  </a:lnTo>
                  <a:lnTo>
                    <a:pt x="4356" y="42799"/>
                  </a:lnTo>
                  <a:lnTo>
                    <a:pt x="6692" y="40513"/>
                  </a:lnTo>
                  <a:lnTo>
                    <a:pt x="6515" y="40513"/>
                  </a:lnTo>
                  <a:lnTo>
                    <a:pt x="7277" y="38735"/>
                  </a:lnTo>
                  <a:lnTo>
                    <a:pt x="7835" y="37465"/>
                  </a:lnTo>
                  <a:lnTo>
                    <a:pt x="7886" y="37338"/>
                  </a:lnTo>
                  <a:lnTo>
                    <a:pt x="7759" y="37084"/>
                  </a:lnTo>
                  <a:lnTo>
                    <a:pt x="6464" y="34544"/>
                  </a:lnTo>
                  <a:lnTo>
                    <a:pt x="6388" y="34417"/>
                  </a:lnTo>
                  <a:lnTo>
                    <a:pt x="6070" y="33782"/>
                  </a:lnTo>
                  <a:lnTo>
                    <a:pt x="7620" y="31242"/>
                  </a:lnTo>
                  <a:lnTo>
                    <a:pt x="7924" y="30734"/>
                  </a:lnTo>
                  <a:lnTo>
                    <a:pt x="8318" y="29845"/>
                  </a:lnTo>
                  <a:lnTo>
                    <a:pt x="7594" y="29718"/>
                  </a:lnTo>
                  <a:lnTo>
                    <a:pt x="7086" y="29083"/>
                  </a:lnTo>
                  <a:lnTo>
                    <a:pt x="8039" y="28956"/>
                  </a:lnTo>
                  <a:lnTo>
                    <a:pt x="7289" y="28194"/>
                  </a:lnTo>
                  <a:lnTo>
                    <a:pt x="7048" y="27940"/>
                  </a:lnTo>
                  <a:lnTo>
                    <a:pt x="6388" y="26543"/>
                  </a:lnTo>
                  <a:lnTo>
                    <a:pt x="9537" y="25908"/>
                  </a:lnTo>
                  <a:lnTo>
                    <a:pt x="9004" y="25146"/>
                  </a:lnTo>
                  <a:lnTo>
                    <a:pt x="3594" y="25146"/>
                  </a:lnTo>
                  <a:lnTo>
                    <a:pt x="2552" y="25146"/>
                  </a:lnTo>
                  <a:lnTo>
                    <a:pt x="3111" y="25908"/>
                  </a:lnTo>
                  <a:lnTo>
                    <a:pt x="3213" y="26543"/>
                  </a:lnTo>
                  <a:lnTo>
                    <a:pt x="1689" y="25400"/>
                  </a:lnTo>
                  <a:lnTo>
                    <a:pt x="2933" y="28194"/>
                  </a:lnTo>
                  <a:lnTo>
                    <a:pt x="1231" y="27813"/>
                  </a:lnTo>
                  <a:lnTo>
                    <a:pt x="2628" y="28575"/>
                  </a:lnTo>
                  <a:lnTo>
                    <a:pt x="1854" y="29845"/>
                  </a:lnTo>
                  <a:lnTo>
                    <a:pt x="1778" y="30226"/>
                  </a:lnTo>
                  <a:lnTo>
                    <a:pt x="2438" y="31242"/>
                  </a:lnTo>
                  <a:lnTo>
                    <a:pt x="2133" y="31127"/>
                  </a:lnTo>
                  <a:lnTo>
                    <a:pt x="2019" y="31623"/>
                  </a:lnTo>
                  <a:lnTo>
                    <a:pt x="1562" y="31750"/>
                  </a:lnTo>
                  <a:lnTo>
                    <a:pt x="1257" y="32131"/>
                  </a:lnTo>
                  <a:lnTo>
                    <a:pt x="2463" y="32258"/>
                  </a:lnTo>
                  <a:lnTo>
                    <a:pt x="2667" y="33274"/>
                  </a:lnTo>
                  <a:lnTo>
                    <a:pt x="3378" y="33782"/>
                  </a:lnTo>
                  <a:lnTo>
                    <a:pt x="2171" y="34417"/>
                  </a:lnTo>
                  <a:lnTo>
                    <a:pt x="2006" y="33274"/>
                  </a:lnTo>
                  <a:lnTo>
                    <a:pt x="863" y="33401"/>
                  </a:lnTo>
                  <a:lnTo>
                    <a:pt x="1841" y="33401"/>
                  </a:lnTo>
                  <a:lnTo>
                    <a:pt x="1752" y="34798"/>
                  </a:lnTo>
                  <a:lnTo>
                    <a:pt x="2590" y="34544"/>
                  </a:lnTo>
                  <a:lnTo>
                    <a:pt x="1828" y="35052"/>
                  </a:lnTo>
                  <a:lnTo>
                    <a:pt x="2209" y="35052"/>
                  </a:lnTo>
                  <a:lnTo>
                    <a:pt x="1181" y="35306"/>
                  </a:lnTo>
                  <a:lnTo>
                    <a:pt x="2679" y="35433"/>
                  </a:lnTo>
                  <a:lnTo>
                    <a:pt x="1409" y="35814"/>
                  </a:lnTo>
                  <a:lnTo>
                    <a:pt x="2298" y="36322"/>
                  </a:lnTo>
                  <a:lnTo>
                    <a:pt x="1498" y="37084"/>
                  </a:lnTo>
                  <a:lnTo>
                    <a:pt x="876" y="36449"/>
                  </a:lnTo>
                  <a:lnTo>
                    <a:pt x="1257" y="37338"/>
                  </a:lnTo>
                  <a:lnTo>
                    <a:pt x="901" y="37617"/>
                  </a:lnTo>
                  <a:lnTo>
                    <a:pt x="1371" y="37465"/>
                  </a:lnTo>
                  <a:lnTo>
                    <a:pt x="2006" y="37592"/>
                  </a:lnTo>
                  <a:lnTo>
                    <a:pt x="2235" y="38735"/>
                  </a:lnTo>
                  <a:lnTo>
                    <a:pt x="1130" y="38100"/>
                  </a:lnTo>
                  <a:lnTo>
                    <a:pt x="520" y="38354"/>
                  </a:lnTo>
                  <a:lnTo>
                    <a:pt x="762" y="39116"/>
                  </a:lnTo>
                  <a:lnTo>
                    <a:pt x="1739" y="39624"/>
                  </a:lnTo>
                  <a:lnTo>
                    <a:pt x="1651" y="40132"/>
                  </a:lnTo>
                  <a:lnTo>
                    <a:pt x="1473" y="40259"/>
                  </a:lnTo>
                  <a:lnTo>
                    <a:pt x="1384" y="40386"/>
                  </a:lnTo>
                  <a:lnTo>
                    <a:pt x="1866" y="41021"/>
                  </a:lnTo>
                  <a:lnTo>
                    <a:pt x="1892" y="41275"/>
                  </a:lnTo>
                  <a:lnTo>
                    <a:pt x="1079" y="42672"/>
                  </a:lnTo>
                  <a:lnTo>
                    <a:pt x="2235" y="43561"/>
                  </a:lnTo>
                  <a:lnTo>
                    <a:pt x="2514" y="43561"/>
                  </a:lnTo>
                  <a:lnTo>
                    <a:pt x="3517" y="43561"/>
                  </a:lnTo>
                  <a:lnTo>
                    <a:pt x="3530" y="43942"/>
                  </a:lnTo>
                  <a:lnTo>
                    <a:pt x="4254" y="44323"/>
                  </a:lnTo>
                  <a:lnTo>
                    <a:pt x="3530" y="44450"/>
                  </a:lnTo>
                  <a:lnTo>
                    <a:pt x="3530" y="44196"/>
                  </a:lnTo>
                  <a:lnTo>
                    <a:pt x="3225" y="44196"/>
                  </a:lnTo>
                  <a:lnTo>
                    <a:pt x="2997" y="44069"/>
                  </a:lnTo>
                  <a:lnTo>
                    <a:pt x="3340" y="44577"/>
                  </a:lnTo>
                  <a:lnTo>
                    <a:pt x="2641" y="44831"/>
                  </a:lnTo>
                  <a:lnTo>
                    <a:pt x="2667" y="44958"/>
                  </a:lnTo>
                  <a:lnTo>
                    <a:pt x="2781" y="45085"/>
                  </a:lnTo>
                  <a:lnTo>
                    <a:pt x="3454" y="45847"/>
                  </a:lnTo>
                  <a:lnTo>
                    <a:pt x="3213" y="46482"/>
                  </a:lnTo>
                  <a:lnTo>
                    <a:pt x="2171" y="46736"/>
                  </a:lnTo>
                  <a:lnTo>
                    <a:pt x="2463" y="45847"/>
                  </a:lnTo>
                  <a:lnTo>
                    <a:pt x="2730" y="45085"/>
                  </a:lnTo>
                  <a:lnTo>
                    <a:pt x="1892" y="45847"/>
                  </a:lnTo>
                  <a:lnTo>
                    <a:pt x="1930" y="45720"/>
                  </a:lnTo>
                  <a:lnTo>
                    <a:pt x="2247" y="44831"/>
                  </a:lnTo>
                  <a:lnTo>
                    <a:pt x="622" y="45720"/>
                  </a:lnTo>
                  <a:lnTo>
                    <a:pt x="2184" y="44323"/>
                  </a:lnTo>
                  <a:lnTo>
                    <a:pt x="596" y="44958"/>
                  </a:lnTo>
                  <a:lnTo>
                    <a:pt x="342" y="46482"/>
                  </a:lnTo>
                  <a:lnTo>
                    <a:pt x="1219" y="46482"/>
                  </a:lnTo>
                  <a:lnTo>
                    <a:pt x="1016" y="48006"/>
                  </a:lnTo>
                  <a:lnTo>
                    <a:pt x="1625" y="48260"/>
                  </a:lnTo>
                  <a:lnTo>
                    <a:pt x="1866" y="47752"/>
                  </a:lnTo>
                  <a:lnTo>
                    <a:pt x="2463" y="48006"/>
                  </a:lnTo>
                  <a:lnTo>
                    <a:pt x="3695" y="49784"/>
                  </a:lnTo>
                  <a:lnTo>
                    <a:pt x="0" y="49784"/>
                  </a:lnTo>
                  <a:lnTo>
                    <a:pt x="1536" y="51054"/>
                  </a:lnTo>
                  <a:lnTo>
                    <a:pt x="2273" y="51308"/>
                  </a:lnTo>
                  <a:lnTo>
                    <a:pt x="3606" y="51308"/>
                  </a:lnTo>
                  <a:lnTo>
                    <a:pt x="3048" y="52451"/>
                  </a:lnTo>
                  <a:lnTo>
                    <a:pt x="1828" y="52197"/>
                  </a:lnTo>
                  <a:lnTo>
                    <a:pt x="1892" y="53594"/>
                  </a:lnTo>
                  <a:lnTo>
                    <a:pt x="2374" y="53340"/>
                  </a:lnTo>
                  <a:lnTo>
                    <a:pt x="2476" y="53213"/>
                  </a:lnTo>
                  <a:lnTo>
                    <a:pt x="2616" y="53213"/>
                  </a:lnTo>
                  <a:lnTo>
                    <a:pt x="3594" y="52705"/>
                  </a:lnTo>
                  <a:lnTo>
                    <a:pt x="3098" y="53987"/>
                  </a:lnTo>
                  <a:lnTo>
                    <a:pt x="3213" y="54610"/>
                  </a:lnTo>
                  <a:lnTo>
                    <a:pt x="2197" y="54991"/>
                  </a:lnTo>
                  <a:lnTo>
                    <a:pt x="2527" y="56134"/>
                  </a:lnTo>
                  <a:lnTo>
                    <a:pt x="2654" y="56388"/>
                  </a:lnTo>
                  <a:lnTo>
                    <a:pt x="3556" y="57658"/>
                  </a:lnTo>
                  <a:lnTo>
                    <a:pt x="4013" y="59182"/>
                  </a:lnTo>
                  <a:lnTo>
                    <a:pt x="3695" y="59182"/>
                  </a:lnTo>
                  <a:lnTo>
                    <a:pt x="3327" y="58928"/>
                  </a:lnTo>
                  <a:lnTo>
                    <a:pt x="3073" y="59309"/>
                  </a:lnTo>
                  <a:lnTo>
                    <a:pt x="3759" y="60833"/>
                  </a:lnTo>
                  <a:lnTo>
                    <a:pt x="3873" y="61722"/>
                  </a:lnTo>
                  <a:lnTo>
                    <a:pt x="3543" y="65405"/>
                  </a:lnTo>
                  <a:lnTo>
                    <a:pt x="4584" y="65913"/>
                  </a:lnTo>
                  <a:lnTo>
                    <a:pt x="4610" y="66167"/>
                  </a:lnTo>
                  <a:lnTo>
                    <a:pt x="5041" y="66421"/>
                  </a:lnTo>
                  <a:lnTo>
                    <a:pt x="5207" y="66802"/>
                  </a:lnTo>
                  <a:lnTo>
                    <a:pt x="4673" y="67056"/>
                  </a:lnTo>
                  <a:lnTo>
                    <a:pt x="4343" y="66802"/>
                  </a:lnTo>
                  <a:lnTo>
                    <a:pt x="4572" y="67056"/>
                  </a:lnTo>
                  <a:lnTo>
                    <a:pt x="5384" y="67945"/>
                  </a:lnTo>
                  <a:lnTo>
                    <a:pt x="6781" y="69850"/>
                  </a:lnTo>
                  <a:lnTo>
                    <a:pt x="6819" y="70167"/>
                  </a:lnTo>
                  <a:lnTo>
                    <a:pt x="6413" y="71755"/>
                  </a:lnTo>
                  <a:lnTo>
                    <a:pt x="6083" y="71501"/>
                  </a:lnTo>
                  <a:lnTo>
                    <a:pt x="6146" y="72771"/>
                  </a:lnTo>
                  <a:lnTo>
                    <a:pt x="8204" y="72009"/>
                  </a:lnTo>
                  <a:lnTo>
                    <a:pt x="7950" y="73279"/>
                  </a:lnTo>
                  <a:lnTo>
                    <a:pt x="14960" y="73279"/>
                  </a:lnTo>
                  <a:lnTo>
                    <a:pt x="15087" y="72009"/>
                  </a:lnTo>
                  <a:close/>
                </a:path>
                <a:path w="70485" h="95250">
                  <a:moveTo>
                    <a:pt x="15303" y="85090"/>
                  </a:moveTo>
                  <a:lnTo>
                    <a:pt x="15049" y="85102"/>
                  </a:lnTo>
                  <a:lnTo>
                    <a:pt x="15163" y="85242"/>
                  </a:lnTo>
                  <a:lnTo>
                    <a:pt x="15303" y="85090"/>
                  </a:lnTo>
                  <a:close/>
                </a:path>
                <a:path w="70485" h="95250">
                  <a:moveTo>
                    <a:pt x="16687" y="3632"/>
                  </a:moveTo>
                  <a:lnTo>
                    <a:pt x="16573" y="3175"/>
                  </a:lnTo>
                  <a:lnTo>
                    <a:pt x="15963" y="3810"/>
                  </a:lnTo>
                  <a:lnTo>
                    <a:pt x="16687" y="3632"/>
                  </a:lnTo>
                  <a:close/>
                </a:path>
                <a:path w="70485" h="95250">
                  <a:moveTo>
                    <a:pt x="16852" y="7023"/>
                  </a:moveTo>
                  <a:lnTo>
                    <a:pt x="16484" y="7404"/>
                  </a:lnTo>
                  <a:lnTo>
                    <a:pt x="16713" y="7747"/>
                  </a:lnTo>
                  <a:lnTo>
                    <a:pt x="16802" y="7366"/>
                  </a:lnTo>
                  <a:lnTo>
                    <a:pt x="16852" y="7023"/>
                  </a:lnTo>
                  <a:close/>
                </a:path>
                <a:path w="70485" h="95250">
                  <a:moveTo>
                    <a:pt x="16954" y="3556"/>
                  </a:moveTo>
                  <a:lnTo>
                    <a:pt x="16687" y="3632"/>
                  </a:lnTo>
                  <a:lnTo>
                    <a:pt x="16764" y="3937"/>
                  </a:lnTo>
                  <a:lnTo>
                    <a:pt x="16865" y="3810"/>
                  </a:lnTo>
                  <a:lnTo>
                    <a:pt x="16954" y="3556"/>
                  </a:lnTo>
                  <a:close/>
                </a:path>
                <a:path w="70485" h="95250">
                  <a:moveTo>
                    <a:pt x="17170" y="86385"/>
                  </a:moveTo>
                  <a:lnTo>
                    <a:pt x="16903" y="86309"/>
                  </a:lnTo>
                  <a:lnTo>
                    <a:pt x="17068" y="86423"/>
                  </a:lnTo>
                  <a:close/>
                </a:path>
                <a:path w="70485" h="95250">
                  <a:moveTo>
                    <a:pt x="17894" y="8128"/>
                  </a:moveTo>
                  <a:lnTo>
                    <a:pt x="17487" y="7823"/>
                  </a:lnTo>
                  <a:lnTo>
                    <a:pt x="17322" y="7721"/>
                  </a:lnTo>
                  <a:lnTo>
                    <a:pt x="16929" y="7874"/>
                  </a:lnTo>
                  <a:lnTo>
                    <a:pt x="17792" y="8204"/>
                  </a:lnTo>
                  <a:close/>
                </a:path>
                <a:path w="70485" h="95250">
                  <a:moveTo>
                    <a:pt x="18199" y="7366"/>
                  </a:moveTo>
                  <a:lnTo>
                    <a:pt x="17157" y="7620"/>
                  </a:lnTo>
                  <a:lnTo>
                    <a:pt x="17322" y="7721"/>
                  </a:lnTo>
                  <a:lnTo>
                    <a:pt x="18199" y="7366"/>
                  </a:lnTo>
                  <a:close/>
                </a:path>
                <a:path w="70485" h="95250">
                  <a:moveTo>
                    <a:pt x="18605" y="6248"/>
                  </a:moveTo>
                  <a:lnTo>
                    <a:pt x="18453" y="6007"/>
                  </a:lnTo>
                  <a:lnTo>
                    <a:pt x="18008" y="6604"/>
                  </a:lnTo>
                  <a:lnTo>
                    <a:pt x="18605" y="6248"/>
                  </a:lnTo>
                  <a:close/>
                </a:path>
                <a:path w="70485" h="95250">
                  <a:moveTo>
                    <a:pt x="18897" y="6731"/>
                  </a:moveTo>
                  <a:lnTo>
                    <a:pt x="18796" y="6223"/>
                  </a:lnTo>
                  <a:lnTo>
                    <a:pt x="18669" y="6350"/>
                  </a:lnTo>
                  <a:lnTo>
                    <a:pt x="18897" y="6731"/>
                  </a:lnTo>
                  <a:close/>
                </a:path>
                <a:path w="70485" h="95250">
                  <a:moveTo>
                    <a:pt x="19126" y="8699"/>
                  </a:moveTo>
                  <a:lnTo>
                    <a:pt x="17792" y="8204"/>
                  </a:lnTo>
                  <a:lnTo>
                    <a:pt x="17526" y="8394"/>
                  </a:lnTo>
                  <a:lnTo>
                    <a:pt x="19126" y="8699"/>
                  </a:lnTo>
                  <a:close/>
                </a:path>
                <a:path w="70485" h="95250">
                  <a:moveTo>
                    <a:pt x="20396" y="88709"/>
                  </a:moveTo>
                  <a:lnTo>
                    <a:pt x="19532" y="88773"/>
                  </a:lnTo>
                  <a:lnTo>
                    <a:pt x="20332" y="88773"/>
                  </a:lnTo>
                  <a:close/>
                </a:path>
                <a:path w="70485" h="95250">
                  <a:moveTo>
                    <a:pt x="21856" y="6807"/>
                  </a:moveTo>
                  <a:lnTo>
                    <a:pt x="21374" y="6642"/>
                  </a:lnTo>
                  <a:lnTo>
                    <a:pt x="20891" y="6946"/>
                  </a:lnTo>
                  <a:lnTo>
                    <a:pt x="21526" y="7099"/>
                  </a:lnTo>
                  <a:lnTo>
                    <a:pt x="21551" y="7289"/>
                  </a:lnTo>
                  <a:lnTo>
                    <a:pt x="21856" y="6807"/>
                  </a:lnTo>
                  <a:close/>
                </a:path>
                <a:path w="70485" h="95250">
                  <a:moveTo>
                    <a:pt x="22606" y="6781"/>
                  </a:moveTo>
                  <a:lnTo>
                    <a:pt x="22428" y="5918"/>
                  </a:lnTo>
                  <a:lnTo>
                    <a:pt x="22390" y="5549"/>
                  </a:lnTo>
                  <a:lnTo>
                    <a:pt x="22402" y="5918"/>
                  </a:lnTo>
                  <a:lnTo>
                    <a:pt x="22339" y="6108"/>
                  </a:lnTo>
                  <a:lnTo>
                    <a:pt x="22263" y="6362"/>
                  </a:lnTo>
                  <a:lnTo>
                    <a:pt x="22339" y="6553"/>
                  </a:lnTo>
                  <a:lnTo>
                    <a:pt x="22453" y="6781"/>
                  </a:lnTo>
                  <a:lnTo>
                    <a:pt x="22606" y="6781"/>
                  </a:lnTo>
                  <a:close/>
                </a:path>
                <a:path w="70485" h="95250">
                  <a:moveTo>
                    <a:pt x="23241" y="2197"/>
                  </a:moveTo>
                  <a:lnTo>
                    <a:pt x="22542" y="2032"/>
                  </a:lnTo>
                  <a:lnTo>
                    <a:pt x="22847" y="2146"/>
                  </a:lnTo>
                  <a:lnTo>
                    <a:pt x="23075" y="2184"/>
                  </a:lnTo>
                  <a:lnTo>
                    <a:pt x="23241" y="2197"/>
                  </a:lnTo>
                  <a:close/>
                </a:path>
                <a:path w="70485" h="95250">
                  <a:moveTo>
                    <a:pt x="27774" y="1803"/>
                  </a:moveTo>
                  <a:lnTo>
                    <a:pt x="27698" y="1651"/>
                  </a:lnTo>
                  <a:lnTo>
                    <a:pt x="27774" y="1803"/>
                  </a:lnTo>
                  <a:close/>
                </a:path>
                <a:path w="70485" h="95250">
                  <a:moveTo>
                    <a:pt x="28727" y="91541"/>
                  </a:moveTo>
                  <a:lnTo>
                    <a:pt x="28232" y="91821"/>
                  </a:lnTo>
                  <a:lnTo>
                    <a:pt x="28702" y="91821"/>
                  </a:lnTo>
                  <a:lnTo>
                    <a:pt x="28727" y="91541"/>
                  </a:lnTo>
                  <a:close/>
                </a:path>
                <a:path w="70485" h="95250">
                  <a:moveTo>
                    <a:pt x="29171" y="91821"/>
                  </a:moveTo>
                  <a:lnTo>
                    <a:pt x="28702" y="91821"/>
                  </a:lnTo>
                  <a:lnTo>
                    <a:pt x="28663" y="92329"/>
                  </a:lnTo>
                  <a:lnTo>
                    <a:pt x="29171" y="91821"/>
                  </a:lnTo>
                  <a:close/>
                </a:path>
                <a:path w="70485" h="95250">
                  <a:moveTo>
                    <a:pt x="32156" y="4826"/>
                  </a:moveTo>
                  <a:lnTo>
                    <a:pt x="32092" y="4572"/>
                  </a:lnTo>
                  <a:lnTo>
                    <a:pt x="32016" y="4445"/>
                  </a:lnTo>
                  <a:lnTo>
                    <a:pt x="31851" y="4191"/>
                  </a:lnTo>
                  <a:lnTo>
                    <a:pt x="31686" y="3937"/>
                  </a:lnTo>
                  <a:lnTo>
                    <a:pt x="31280" y="3302"/>
                  </a:lnTo>
                  <a:lnTo>
                    <a:pt x="31584" y="3175"/>
                  </a:lnTo>
                  <a:lnTo>
                    <a:pt x="30505" y="2032"/>
                  </a:lnTo>
                  <a:lnTo>
                    <a:pt x="30022" y="1524"/>
                  </a:lnTo>
                  <a:lnTo>
                    <a:pt x="30264" y="1524"/>
                  </a:lnTo>
                  <a:lnTo>
                    <a:pt x="30607" y="1143"/>
                  </a:lnTo>
                  <a:lnTo>
                    <a:pt x="30416" y="1143"/>
                  </a:lnTo>
                  <a:lnTo>
                    <a:pt x="28663" y="1651"/>
                  </a:lnTo>
                  <a:lnTo>
                    <a:pt x="28829" y="2286"/>
                  </a:lnTo>
                  <a:lnTo>
                    <a:pt x="28905" y="2032"/>
                  </a:lnTo>
                  <a:lnTo>
                    <a:pt x="29083" y="2286"/>
                  </a:lnTo>
                  <a:lnTo>
                    <a:pt x="29171" y="2794"/>
                  </a:lnTo>
                  <a:lnTo>
                    <a:pt x="29070" y="3048"/>
                  </a:lnTo>
                  <a:lnTo>
                    <a:pt x="28613" y="3302"/>
                  </a:lnTo>
                  <a:lnTo>
                    <a:pt x="28206" y="3302"/>
                  </a:lnTo>
                  <a:lnTo>
                    <a:pt x="28930" y="2794"/>
                  </a:lnTo>
                  <a:lnTo>
                    <a:pt x="28536" y="2540"/>
                  </a:lnTo>
                  <a:lnTo>
                    <a:pt x="28143" y="2286"/>
                  </a:lnTo>
                  <a:lnTo>
                    <a:pt x="27774" y="1905"/>
                  </a:lnTo>
                  <a:lnTo>
                    <a:pt x="27787" y="2540"/>
                  </a:lnTo>
                  <a:lnTo>
                    <a:pt x="26797" y="1397"/>
                  </a:lnTo>
                  <a:lnTo>
                    <a:pt x="27749" y="3937"/>
                  </a:lnTo>
                  <a:lnTo>
                    <a:pt x="27330" y="3683"/>
                  </a:lnTo>
                  <a:lnTo>
                    <a:pt x="26479" y="3175"/>
                  </a:lnTo>
                  <a:lnTo>
                    <a:pt x="26504" y="2794"/>
                  </a:lnTo>
                  <a:lnTo>
                    <a:pt x="26073" y="3048"/>
                  </a:lnTo>
                  <a:lnTo>
                    <a:pt x="25730" y="3683"/>
                  </a:lnTo>
                  <a:lnTo>
                    <a:pt x="25234" y="3556"/>
                  </a:lnTo>
                  <a:lnTo>
                    <a:pt x="24917" y="2794"/>
                  </a:lnTo>
                  <a:lnTo>
                    <a:pt x="25666" y="3175"/>
                  </a:lnTo>
                  <a:lnTo>
                    <a:pt x="25628" y="2794"/>
                  </a:lnTo>
                  <a:lnTo>
                    <a:pt x="25603" y="2413"/>
                  </a:lnTo>
                  <a:lnTo>
                    <a:pt x="24904" y="2667"/>
                  </a:lnTo>
                  <a:lnTo>
                    <a:pt x="24498" y="4191"/>
                  </a:lnTo>
                  <a:lnTo>
                    <a:pt x="23837" y="3632"/>
                  </a:lnTo>
                  <a:lnTo>
                    <a:pt x="23926" y="3302"/>
                  </a:lnTo>
                  <a:lnTo>
                    <a:pt x="24003" y="3175"/>
                  </a:lnTo>
                  <a:lnTo>
                    <a:pt x="24409" y="3175"/>
                  </a:lnTo>
                  <a:lnTo>
                    <a:pt x="24536" y="3048"/>
                  </a:lnTo>
                  <a:lnTo>
                    <a:pt x="24422" y="2667"/>
                  </a:lnTo>
                  <a:lnTo>
                    <a:pt x="24066" y="2286"/>
                  </a:lnTo>
                  <a:lnTo>
                    <a:pt x="23825" y="2032"/>
                  </a:lnTo>
                  <a:lnTo>
                    <a:pt x="23774" y="2286"/>
                  </a:lnTo>
                  <a:lnTo>
                    <a:pt x="23304" y="2286"/>
                  </a:lnTo>
                  <a:lnTo>
                    <a:pt x="22009" y="2032"/>
                  </a:lnTo>
                  <a:lnTo>
                    <a:pt x="22186" y="2159"/>
                  </a:lnTo>
                  <a:lnTo>
                    <a:pt x="22263" y="3048"/>
                  </a:lnTo>
                  <a:lnTo>
                    <a:pt x="22021" y="4572"/>
                  </a:lnTo>
                  <a:lnTo>
                    <a:pt x="20713" y="3175"/>
                  </a:lnTo>
                  <a:lnTo>
                    <a:pt x="20015" y="4826"/>
                  </a:lnTo>
                  <a:lnTo>
                    <a:pt x="20320" y="4064"/>
                  </a:lnTo>
                  <a:lnTo>
                    <a:pt x="20675" y="3175"/>
                  </a:lnTo>
                  <a:lnTo>
                    <a:pt x="19951" y="4064"/>
                  </a:lnTo>
                  <a:lnTo>
                    <a:pt x="19862" y="3683"/>
                  </a:lnTo>
                  <a:lnTo>
                    <a:pt x="19799" y="3429"/>
                  </a:lnTo>
                  <a:lnTo>
                    <a:pt x="19735" y="3175"/>
                  </a:lnTo>
                  <a:lnTo>
                    <a:pt x="19354" y="2921"/>
                  </a:lnTo>
                  <a:lnTo>
                    <a:pt x="18808" y="2921"/>
                  </a:lnTo>
                  <a:lnTo>
                    <a:pt x="18846" y="2540"/>
                  </a:lnTo>
                  <a:lnTo>
                    <a:pt x="18732" y="2921"/>
                  </a:lnTo>
                  <a:lnTo>
                    <a:pt x="18580" y="3429"/>
                  </a:lnTo>
                  <a:lnTo>
                    <a:pt x="17691" y="2413"/>
                  </a:lnTo>
                  <a:lnTo>
                    <a:pt x="17348" y="3683"/>
                  </a:lnTo>
                  <a:lnTo>
                    <a:pt x="17183" y="3429"/>
                  </a:lnTo>
                  <a:lnTo>
                    <a:pt x="17018" y="3632"/>
                  </a:lnTo>
                  <a:lnTo>
                    <a:pt x="16941" y="4191"/>
                  </a:lnTo>
                  <a:lnTo>
                    <a:pt x="16484" y="5334"/>
                  </a:lnTo>
                  <a:lnTo>
                    <a:pt x="13931" y="4191"/>
                  </a:lnTo>
                  <a:lnTo>
                    <a:pt x="13309" y="6223"/>
                  </a:lnTo>
                  <a:lnTo>
                    <a:pt x="12636" y="7454"/>
                  </a:lnTo>
                  <a:lnTo>
                    <a:pt x="12534" y="7874"/>
                  </a:lnTo>
                  <a:lnTo>
                    <a:pt x="12712" y="8255"/>
                  </a:lnTo>
                  <a:lnTo>
                    <a:pt x="12801" y="8890"/>
                  </a:lnTo>
                  <a:lnTo>
                    <a:pt x="12369" y="9906"/>
                  </a:lnTo>
                  <a:lnTo>
                    <a:pt x="11747" y="9779"/>
                  </a:lnTo>
                  <a:lnTo>
                    <a:pt x="11849" y="8763"/>
                  </a:lnTo>
                  <a:lnTo>
                    <a:pt x="11061" y="9017"/>
                  </a:lnTo>
                  <a:lnTo>
                    <a:pt x="10718" y="9525"/>
                  </a:lnTo>
                  <a:lnTo>
                    <a:pt x="10528" y="10160"/>
                  </a:lnTo>
                  <a:lnTo>
                    <a:pt x="10426" y="9906"/>
                  </a:lnTo>
                  <a:lnTo>
                    <a:pt x="9766" y="9779"/>
                  </a:lnTo>
                  <a:lnTo>
                    <a:pt x="9461" y="10287"/>
                  </a:lnTo>
                  <a:lnTo>
                    <a:pt x="10071" y="10617"/>
                  </a:lnTo>
                  <a:lnTo>
                    <a:pt x="10248" y="10414"/>
                  </a:lnTo>
                  <a:lnTo>
                    <a:pt x="11023" y="11557"/>
                  </a:lnTo>
                  <a:lnTo>
                    <a:pt x="10909" y="11010"/>
                  </a:lnTo>
                  <a:lnTo>
                    <a:pt x="10833" y="10414"/>
                  </a:lnTo>
                  <a:lnTo>
                    <a:pt x="10807" y="10160"/>
                  </a:lnTo>
                  <a:lnTo>
                    <a:pt x="11201" y="10160"/>
                  </a:lnTo>
                  <a:lnTo>
                    <a:pt x="11811" y="10541"/>
                  </a:lnTo>
                  <a:lnTo>
                    <a:pt x="11658" y="11049"/>
                  </a:lnTo>
                  <a:lnTo>
                    <a:pt x="12560" y="10922"/>
                  </a:lnTo>
                  <a:lnTo>
                    <a:pt x="11709" y="10287"/>
                  </a:lnTo>
                  <a:lnTo>
                    <a:pt x="12585" y="10414"/>
                  </a:lnTo>
                  <a:lnTo>
                    <a:pt x="12725" y="10541"/>
                  </a:lnTo>
                  <a:lnTo>
                    <a:pt x="12776" y="10287"/>
                  </a:lnTo>
                  <a:lnTo>
                    <a:pt x="12865" y="9906"/>
                  </a:lnTo>
                  <a:lnTo>
                    <a:pt x="12966" y="10160"/>
                  </a:lnTo>
                  <a:lnTo>
                    <a:pt x="13550" y="10414"/>
                  </a:lnTo>
                  <a:lnTo>
                    <a:pt x="13182" y="10541"/>
                  </a:lnTo>
                  <a:lnTo>
                    <a:pt x="14401" y="10414"/>
                  </a:lnTo>
                  <a:lnTo>
                    <a:pt x="13855" y="8763"/>
                  </a:lnTo>
                  <a:lnTo>
                    <a:pt x="14744" y="9271"/>
                  </a:lnTo>
                  <a:lnTo>
                    <a:pt x="15151" y="8763"/>
                  </a:lnTo>
                  <a:lnTo>
                    <a:pt x="15354" y="8509"/>
                  </a:lnTo>
                  <a:lnTo>
                    <a:pt x="15659" y="8128"/>
                  </a:lnTo>
                  <a:lnTo>
                    <a:pt x="14262" y="8509"/>
                  </a:lnTo>
                  <a:lnTo>
                    <a:pt x="14592" y="6985"/>
                  </a:lnTo>
                  <a:lnTo>
                    <a:pt x="15303" y="7404"/>
                  </a:lnTo>
                  <a:lnTo>
                    <a:pt x="15887" y="7874"/>
                  </a:lnTo>
                  <a:lnTo>
                    <a:pt x="16484" y="8509"/>
                  </a:lnTo>
                  <a:lnTo>
                    <a:pt x="16129" y="7620"/>
                  </a:lnTo>
                  <a:lnTo>
                    <a:pt x="16344" y="7493"/>
                  </a:lnTo>
                  <a:lnTo>
                    <a:pt x="16408" y="6985"/>
                  </a:lnTo>
                  <a:lnTo>
                    <a:pt x="16408" y="6858"/>
                  </a:lnTo>
                  <a:lnTo>
                    <a:pt x="16852" y="7023"/>
                  </a:lnTo>
                  <a:lnTo>
                    <a:pt x="17487" y="7239"/>
                  </a:lnTo>
                  <a:lnTo>
                    <a:pt x="17576" y="6985"/>
                  </a:lnTo>
                  <a:lnTo>
                    <a:pt x="17627" y="6858"/>
                  </a:lnTo>
                  <a:lnTo>
                    <a:pt x="18122" y="5461"/>
                  </a:lnTo>
                  <a:lnTo>
                    <a:pt x="18453" y="6007"/>
                  </a:lnTo>
                  <a:lnTo>
                    <a:pt x="18567" y="5842"/>
                  </a:lnTo>
                  <a:lnTo>
                    <a:pt x="18757" y="6159"/>
                  </a:lnTo>
                  <a:lnTo>
                    <a:pt x="18935" y="6477"/>
                  </a:lnTo>
                  <a:lnTo>
                    <a:pt x="19392" y="7239"/>
                  </a:lnTo>
                  <a:lnTo>
                    <a:pt x="19354" y="6096"/>
                  </a:lnTo>
                  <a:lnTo>
                    <a:pt x="19342" y="5842"/>
                  </a:lnTo>
                  <a:lnTo>
                    <a:pt x="19342" y="5461"/>
                  </a:lnTo>
                  <a:lnTo>
                    <a:pt x="19329" y="5334"/>
                  </a:lnTo>
                  <a:lnTo>
                    <a:pt x="19329" y="5207"/>
                  </a:lnTo>
                  <a:lnTo>
                    <a:pt x="20243" y="5588"/>
                  </a:lnTo>
                  <a:lnTo>
                    <a:pt x="20320" y="6477"/>
                  </a:lnTo>
                  <a:lnTo>
                    <a:pt x="19596" y="6350"/>
                  </a:lnTo>
                  <a:lnTo>
                    <a:pt x="20459" y="6731"/>
                  </a:lnTo>
                  <a:lnTo>
                    <a:pt x="20447" y="6477"/>
                  </a:lnTo>
                  <a:lnTo>
                    <a:pt x="20383" y="5334"/>
                  </a:lnTo>
                  <a:lnTo>
                    <a:pt x="21793" y="6731"/>
                  </a:lnTo>
                  <a:lnTo>
                    <a:pt x="22110" y="6350"/>
                  </a:lnTo>
                  <a:lnTo>
                    <a:pt x="22009" y="5461"/>
                  </a:lnTo>
                  <a:lnTo>
                    <a:pt x="21983" y="5334"/>
                  </a:lnTo>
                  <a:lnTo>
                    <a:pt x="21945" y="5207"/>
                  </a:lnTo>
                  <a:lnTo>
                    <a:pt x="23291" y="5461"/>
                  </a:lnTo>
                  <a:lnTo>
                    <a:pt x="23723" y="5207"/>
                  </a:lnTo>
                  <a:lnTo>
                    <a:pt x="24155" y="4953"/>
                  </a:lnTo>
                  <a:lnTo>
                    <a:pt x="24155" y="5334"/>
                  </a:lnTo>
                  <a:lnTo>
                    <a:pt x="26047" y="5334"/>
                  </a:lnTo>
                  <a:lnTo>
                    <a:pt x="26936" y="5588"/>
                  </a:lnTo>
                  <a:lnTo>
                    <a:pt x="26974" y="4953"/>
                  </a:lnTo>
                  <a:lnTo>
                    <a:pt x="26974" y="4826"/>
                  </a:lnTo>
                  <a:lnTo>
                    <a:pt x="26987" y="4572"/>
                  </a:lnTo>
                  <a:lnTo>
                    <a:pt x="27940" y="4826"/>
                  </a:lnTo>
                  <a:lnTo>
                    <a:pt x="28600" y="4445"/>
                  </a:lnTo>
                  <a:lnTo>
                    <a:pt x="28498" y="5461"/>
                  </a:lnTo>
                  <a:lnTo>
                    <a:pt x="28155" y="5715"/>
                  </a:lnTo>
                  <a:lnTo>
                    <a:pt x="28752" y="5715"/>
                  </a:lnTo>
                  <a:lnTo>
                    <a:pt x="28702" y="5930"/>
                  </a:lnTo>
                  <a:lnTo>
                    <a:pt x="28651" y="6096"/>
                  </a:lnTo>
                  <a:lnTo>
                    <a:pt x="28930" y="5664"/>
                  </a:lnTo>
                  <a:lnTo>
                    <a:pt x="28778" y="5676"/>
                  </a:lnTo>
                  <a:lnTo>
                    <a:pt x="28905" y="5334"/>
                  </a:lnTo>
                  <a:lnTo>
                    <a:pt x="29083" y="5207"/>
                  </a:lnTo>
                  <a:lnTo>
                    <a:pt x="29489" y="5080"/>
                  </a:lnTo>
                  <a:lnTo>
                    <a:pt x="29349" y="5842"/>
                  </a:lnTo>
                  <a:lnTo>
                    <a:pt x="30149" y="5842"/>
                  </a:lnTo>
                  <a:lnTo>
                    <a:pt x="30797" y="5080"/>
                  </a:lnTo>
                  <a:lnTo>
                    <a:pt x="31013" y="4826"/>
                  </a:lnTo>
                  <a:lnTo>
                    <a:pt x="32054" y="5461"/>
                  </a:lnTo>
                  <a:lnTo>
                    <a:pt x="32156" y="4826"/>
                  </a:lnTo>
                  <a:close/>
                </a:path>
                <a:path w="70485" h="95250">
                  <a:moveTo>
                    <a:pt x="32385" y="3987"/>
                  </a:moveTo>
                  <a:lnTo>
                    <a:pt x="32207" y="4064"/>
                  </a:lnTo>
                  <a:lnTo>
                    <a:pt x="32385" y="3987"/>
                  </a:lnTo>
                  <a:close/>
                </a:path>
                <a:path w="70485" h="95250">
                  <a:moveTo>
                    <a:pt x="32435" y="2819"/>
                  </a:moveTo>
                  <a:lnTo>
                    <a:pt x="31584" y="3175"/>
                  </a:lnTo>
                  <a:lnTo>
                    <a:pt x="31940" y="3556"/>
                  </a:lnTo>
                  <a:lnTo>
                    <a:pt x="32435" y="2819"/>
                  </a:lnTo>
                  <a:close/>
                </a:path>
                <a:path w="70485" h="95250">
                  <a:moveTo>
                    <a:pt x="32524" y="3873"/>
                  </a:moveTo>
                  <a:lnTo>
                    <a:pt x="32385" y="3987"/>
                  </a:lnTo>
                  <a:lnTo>
                    <a:pt x="32524" y="3937"/>
                  </a:lnTo>
                  <a:close/>
                </a:path>
                <a:path w="70485" h="95250">
                  <a:moveTo>
                    <a:pt x="32715" y="4940"/>
                  </a:moveTo>
                  <a:lnTo>
                    <a:pt x="32575" y="4216"/>
                  </a:lnTo>
                  <a:lnTo>
                    <a:pt x="32258" y="4699"/>
                  </a:lnTo>
                  <a:lnTo>
                    <a:pt x="32715" y="4940"/>
                  </a:lnTo>
                  <a:close/>
                </a:path>
                <a:path w="70485" h="95250">
                  <a:moveTo>
                    <a:pt x="32727" y="4953"/>
                  </a:moveTo>
                  <a:close/>
                </a:path>
                <a:path w="70485" h="95250">
                  <a:moveTo>
                    <a:pt x="37604" y="2159"/>
                  </a:moveTo>
                  <a:lnTo>
                    <a:pt x="36893" y="1905"/>
                  </a:lnTo>
                  <a:lnTo>
                    <a:pt x="36690" y="2159"/>
                  </a:lnTo>
                  <a:lnTo>
                    <a:pt x="37604" y="2159"/>
                  </a:lnTo>
                  <a:close/>
                </a:path>
                <a:path w="70485" h="95250">
                  <a:moveTo>
                    <a:pt x="37744" y="5651"/>
                  </a:moveTo>
                  <a:lnTo>
                    <a:pt x="37566" y="5486"/>
                  </a:lnTo>
                  <a:lnTo>
                    <a:pt x="37668" y="5613"/>
                  </a:lnTo>
                  <a:close/>
                </a:path>
                <a:path w="70485" h="95250">
                  <a:moveTo>
                    <a:pt x="38303" y="5765"/>
                  </a:moveTo>
                  <a:lnTo>
                    <a:pt x="37985" y="5778"/>
                  </a:lnTo>
                  <a:lnTo>
                    <a:pt x="37744" y="5651"/>
                  </a:lnTo>
                  <a:lnTo>
                    <a:pt x="38188" y="6083"/>
                  </a:lnTo>
                  <a:lnTo>
                    <a:pt x="38303" y="5765"/>
                  </a:lnTo>
                  <a:close/>
                </a:path>
                <a:path w="70485" h="95250">
                  <a:moveTo>
                    <a:pt x="43408" y="3429"/>
                  </a:moveTo>
                  <a:lnTo>
                    <a:pt x="43294" y="3556"/>
                  </a:lnTo>
                  <a:lnTo>
                    <a:pt x="43408" y="3429"/>
                  </a:lnTo>
                  <a:close/>
                </a:path>
                <a:path w="70485" h="95250">
                  <a:moveTo>
                    <a:pt x="44411" y="9232"/>
                  </a:moveTo>
                  <a:lnTo>
                    <a:pt x="44119" y="8915"/>
                  </a:lnTo>
                  <a:lnTo>
                    <a:pt x="43980" y="9156"/>
                  </a:lnTo>
                  <a:lnTo>
                    <a:pt x="44411" y="9232"/>
                  </a:lnTo>
                  <a:close/>
                </a:path>
                <a:path w="70485" h="95250">
                  <a:moveTo>
                    <a:pt x="45148" y="8953"/>
                  </a:moveTo>
                  <a:lnTo>
                    <a:pt x="45021" y="8890"/>
                  </a:lnTo>
                  <a:lnTo>
                    <a:pt x="45148" y="8953"/>
                  </a:lnTo>
                  <a:close/>
                </a:path>
                <a:path w="70485" h="95250">
                  <a:moveTo>
                    <a:pt x="45224" y="9105"/>
                  </a:moveTo>
                  <a:lnTo>
                    <a:pt x="45097" y="8978"/>
                  </a:lnTo>
                  <a:lnTo>
                    <a:pt x="44958" y="9017"/>
                  </a:lnTo>
                  <a:lnTo>
                    <a:pt x="45224" y="9105"/>
                  </a:lnTo>
                  <a:close/>
                </a:path>
                <a:path w="70485" h="95250">
                  <a:moveTo>
                    <a:pt x="50038" y="13576"/>
                  </a:moveTo>
                  <a:lnTo>
                    <a:pt x="49542" y="13385"/>
                  </a:lnTo>
                  <a:lnTo>
                    <a:pt x="49339" y="13373"/>
                  </a:lnTo>
                  <a:lnTo>
                    <a:pt x="50038" y="13576"/>
                  </a:lnTo>
                  <a:close/>
                </a:path>
                <a:path w="70485" h="95250">
                  <a:moveTo>
                    <a:pt x="50520" y="7239"/>
                  </a:moveTo>
                  <a:lnTo>
                    <a:pt x="50368" y="6565"/>
                  </a:lnTo>
                  <a:lnTo>
                    <a:pt x="49809" y="7061"/>
                  </a:lnTo>
                  <a:lnTo>
                    <a:pt x="49911" y="6350"/>
                  </a:lnTo>
                  <a:lnTo>
                    <a:pt x="49809" y="6159"/>
                  </a:lnTo>
                  <a:lnTo>
                    <a:pt x="48996" y="5740"/>
                  </a:lnTo>
                  <a:lnTo>
                    <a:pt x="49784" y="7239"/>
                  </a:lnTo>
                  <a:lnTo>
                    <a:pt x="49796" y="7073"/>
                  </a:lnTo>
                  <a:lnTo>
                    <a:pt x="50520" y="7239"/>
                  </a:lnTo>
                  <a:close/>
                </a:path>
                <a:path w="70485" h="95250">
                  <a:moveTo>
                    <a:pt x="50812" y="12636"/>
                  </a:moveTo>
                  <a:lnTo>
                    <a:pt x="50292" y="12954"/>
                  </a:lnTo>
                  <a:lnTo>
                    <a:pt x="50736" y="13195"/>
                  </a:lnTo>
                  <a:lnTo>
                    <a:pt x="50812" y="12636"/>
                  </a:lnTo>
                  <a:close/>
                </a:path>
                <a:path w="70485" h="95250">
                  <a:moveTo>
                    <a:pt x="51447" y="13589"/>
                  </a:moveTo>
                  <a:lnTo>
                    <a:pt x="50736" y="13195"/>
                  </a:lnTo>
                  <a:lnTo>
                    <a:pt x="50647" y="13843"/>
                  </a:lnTo>
                  <a:lnTo>
                    <a:pt x="51447" y="13589"/>
                  </a:lnTo>
                  <a:close/>
                </a:path>
                <a:path w="70485" h="95250">
                  <a:moveTo>
                    <a:pt x="54495" y="15938"/>
                  </a:moveTo>
                  <a:lnTo>
                    <a:pt x="54254" y="15862"/>
                  </a:lnTo>
                  <a:lnTo>
                    <a:pt x="54457" y="16027"/>
                  </a:lnTo>
                  <a:close/>
                </a:path>
                <a:path w="70485" h="95250">
                  <a:moveTo>
                    <a:pt x="54521" y="17780"/>
                  </a:moveTo>
                  <a:lnTo>
                    <a:pt x="54470" y="17297"/>
                  </a:lnTo>
                  <a:lnTo>
                    <a:pt x="53911" y="17526"/>
                  </a:lnTo>
                  <a:lnTo>
                    <a:pt x="54521" y="17780"/>
                  </a:lnTo>
                  <a:close/>
                </a:path>
                <a:path w="70485" h="95250">
                  <a:moveTo>
                    <a:pt x="54787" y="80391"/>
                  </a:moveTo>
                  <a:close/>
                </a:path>
                <a:path w="70485" h="95250">
                  <a:moveTo>
                    <a:pt x="56261" y="12395"/>
                  </a:moveTo>
                  <a:lnTo>
                    <a:pt x="56095" y="12141"/>
                  </a:lnTo>
                  <a:lnTo>
                    <a:pt x="55943" y="11976"/>
                  </a:lnTo>
                  <a:lnTo>
                    <a:pt x="55587" y="12319"/>
                  </a:lnTo>
                  <a:lnTo>
                    <a:pt x="55829" y="12331"/>
                  </a:lnTo>
                  <a:lnTo>
                    <a:pt x="56057" y="12331"/>
                  </a:lnTo>
                  <a:lnTo>
                    <a:pt x="56261" y="12395"/>
                  </a:lnTo>
                  <a:close/>
                </a:path>
                <a:path w="70485" h="95250">
                  <a:moveTo>
                    <a:pt x="56616" y="23279"/>
                  </a:moveTo>
                  <a:lnTo>
                    <a:pt x="56311" y="23114"/>
                  </a:lnTo>
                  <a:lnTo>
                    <a:pt x="56616" y="23279"/>
                  </a:lnTo>
                  <a:close/>
                </a:path>
                <a:path w="70485" h="95250">
                  <a:moveTo>
                    <a:pt x="56769" y="12979"/>
                  </a:moveTo>
                  <a:lnTo>
                    <a:pt x="56692" y="12649"/>
                  </a:lnTo>
                  <a:lnTo>
                    <a:pt x="56502" y="12484"/>
                  </a:lnTo>
                  <a:lnTo>
                    <a:pt x="56261" y="12407"/>
                  </a:lnTo>
                  <a:lnTo>
                    <a:pt x="56375" y="12623"/>
                  </a:lnTo>
                  <a:lnTo>
                    <a:pt x="56515" y="12890"/>
                  </a:lnTo>
                  <a:lnTo>
                    <a:pt x="56769" y="12979"/>
                  </a:lnTo>
                  <a:close/>
                </a:path>
                <a:path w="70485" h="95250">
                  <a:moveTo>
                    <a:pt x="56781" y="23368"/>
                  </a:moveTo>
                  <a:lnTo>
                    <a:pt x="56616" y="23279"/>
                  </a:lnTo>
                  <a:lnTo>
                    <a:pt x="56781" y="23368"/>
                  </a:lnTo>
                  <a:close/>
                </a:path>
                <a:path w="70485" h="95250">
                  <a:moveTo>
                    <a:pt x="57594" y="24790"/>
                  </a:moveTo>
                  <a:lnTo>
                    <a:pt x="57442" y="24688"/>
                  </a:lnTo>
                  <a:lnTo>
                    <a:pt x="57594" y="24815"/>
                  </a:lnTo>
                  <a:close/>
                </a:path>
                <a:path w="70485" h="95250">
                  <a:moveTo>
                    <a:pt x="57886" y="24650"/>
                  </a:moveTo>
                  <a:lnTo>
                    <a:pt x="57785" y="24384"/>
                  </a:lnTo>
                  <a:lnTo>
                    <a:pt x="57607" y="24257"/>
                  </a:lnTo>
                  <a:lnTo>
                    <a:pt x="57886" y="24650"/>
                  </a:lnTo>
                  <a:close/>
                </a:path>
                <a:path w="70485" h="95250">
                  <a:moveTo>
                    <a:pt x="58496" y="26670"/>
                  </a:moveTo>
                  <a:lnTo>
                    <a:pt x="58394" y="26416"/>
                  </a:lnTo>
                  <a:lnTo>
                    <a:pt x="58318" y="26543"/>
                  </a:lnTo>
                  <a:lnTo>
                    <a:pt x="58496" y="26670"/>
                  </a:lnTo>
                  <a:close/>
                </a:path>
                <a:path w="70485" h="95250">
                  <a:moveTo>
                    <a:pt x="59740" y="69710"/>
                  </a:moveTo>
                  <a:lnTo>
                    <a:pt x="59690" y="69215"/>
                  </a:lnTo>
                  <a:lnTo>
                    <a:pt x="59626" y="68580"/>
                  </a:lnTo>
                  <a:lnTo>
                    <a:pt x="59283" y="67818"/>
                  </a:lnTo>
                  <a:lnTo>
                    <a:pt x="58889" y="69469"/>
                  </a:lnTo>
                  <a:lnTo>
                    <a:pt x="59347" y="69850"/>
                  </a:lnTo>
                  <a:lnTo>
                    <a:pt x="59105" y="69342"/>
                  </a:lnTo>
                  <a:lnTo>
                    <a:pt x="59347" y="69215"/>
                  </a:lnTo>
                  <a:lnTo>
                    <a:pt x="59740" y="69710"/>
                  </a:lnTo>
                  <a:close/>
                </a:path>
                <a:path w="70485" h="95250">
                  <a:moveTo>
                    <a:pt x="60502" y="66217"/>
                  </a:moveTo>
                  <a:lnTo>
                    <a:pt x="60439" y="65989"/>
                  </a:lnTo>
                  <a:lnTo>
                    <a:pt x="59918" y="66052"/>
                  </a:lnTo>
                  <a:lnTo>
                    <a:pt x="59474" y="66421"/>
                  </a:lnTo>
                  <a:lnTo>
                    <a:pt x="59855" y="66840"/>
                  </a:lnTo>
                  <a:lnTo>
                    <a:pt x="60020" y="66497"/>
                  </a:lnTo>
                  <a:lnTo>
                    <a:pt x="60502" y="66217"/>
                  </a:lnTo>
                  <a:close/>
                </a:path>
                <a:path w="70485" h="95250">
                  <a:moveTo>
                    <a:pt x="61010" y="27736"/>
                  </a:moveTo>
                  <a:lnTo>
                    <a:pt x="60998" y="27432"/>
                  </a:lnTo>
                  <a:lnTo>
                    <a:pt x="60871" y="27686"/>
                  </a:lnTo>
                  <a:lnTo>
                    <a:pt x="61010" y="27736"/>
                  </a:lnTo>
                  <a:close/>
                </a:path>
                <a:path w="70485" h="95250">
                  <a:moveTo>
                    <a:pt x="61353" y="27851"/>
                  </a:moveTo>
                  <a:lnTo>
                    <a:pt x="61010" y="27736"/>
                  </a:lnTo>
                  <a:lnTo>
                    <a:pt x="61023" y="28067"/>
                  </a:lnTo>
                  <a:lnTo>
                    <a:pt x="61353" y="27851"/>
                  </a:lnTo>
                  <a:close/>
                </a:path>
                <a:path w="70485" h="95250">
                  <a:moveTo>
                    <a:pt x="61506" y="32639"/>
                  </a:moveTo>
                  <a:lnTo>
                    <a:pt x="61239" y="32131"/>
                  </a:lnTo>
                  <a:lnTo>
                    <a:pt x="60820" y="31369"/>
                  </a:lnTo>
                  <a:lnTo>
                    <a:pt x="59461" y="31623"/>
                  </a:lnTo>
                  <a:lnTo>
                    <a:pt x="60198" y="32512"/>
                  </a:lnTo>
                  <a:lnTo>
                    <a:pt x="60769" y="32181"/>
                  </a:lnTo>
                  <a:lnTo>
                    <a:pt x="61506" y="32639"/>
                  </a:lnTo>
                  <a:close/>
                </a:path>
                <a:path w="70485" h="95250">
                  <a:moveTo>
                    <a:pt x="61595" y="37985"/>
                  </a:moveTo>
                  <a:lnTo>
                    <a:pt x="61404" y="38049"/>
                  </a:lnTo>
                  <a:lnTo>
                    <a:pt x="61226" y="38176"/>
                  </a:lnTo>
                  <a:lnTo>
                    <a:pt x="61379" y="38138"/>
                  </a:lnTo>
                  <a:lnTo>
                    <a:pt x="61595" y="37985"/>
                  </a:lnTo>
                  <a:close/>
                </a:path>
                <a:path w="70485" h="95250">
                  <a:moveTo>
                    <a:pt x="61988" y="31115"/>
                  </a:moveTo>
                  <a:lnTo>
                    <a:pt x="61836" y="31115"/>
                  </a:lnTo>
                  <a:lnTo>
                    <a:pt x="61988" y="31115"/>
                  </a:lnTo>
                  <a:close/>
                </a:path>
                <a:path w="70485" h="95250">
                  <a:moveTo>
                    <a:pt x="62458" y="61214"/>
                  </a:moveTo>
                  <a:lnTo>
                    <a:pt x="61645" y="61214"/>
                  </a:lnTo>
                  <a:lnTo>
                    <a:pt x="61671" y="61722"/>
                  </a:lnTo>
                  <a:lnTo>
                    <a:pt x="62382" y="61506"/>
                  </a:lnTo>
                  <a:lnTo>
                    <a:pt x="62077" y="61341"/>
                  </a:lnTo>
                  <a:lnTo>
                    <a:pt x="62458" y="61214"/>
                  </a:lnTo>
                  <a:close/>
                </a:path>
                <a:path w="70485" h="95250">
                  <a:moveTo>
                    <a:pt x="62776" y="61722"/>
                  </a:moveTo>
                  <a:lnTo>
                    <a:pt x="62738" y="61391"/>
                  </a:lnTo>
                  <a:lnTo>
                    <a:pt x="62382" y="61506"/>
                  </a:lnTo>
                  <a:lnTo>
                    <a:pt x="62776" y="61722"/>
                  </a:lnTo>
                  <a:close/>
                </a:path>
                <a:path w="70485" h="95250">
                  <a:moveTo>
                    <a:pt x="62826" y="44056"/>
                  </a:moveTo>
                  <a:lnTo>
                    <a:pt x="62699" y="43980"/>
                  </a:lnTo>
                  <a:lnTo>
                    <a:pt x="62712" y="44107"/>
                  </a:lnTo>
                  <a:close/>
                </a:path>
                <a:path w="70485" h="95250">
                  <a:moveTo>
                    <a:pt x="62877" y="49530"/>
                  </a:moveTo>
                  <a:lnTo>
                    <a:pt x="62839" y="49339"/>
                  </a:lnTo>
                  <a:lnTo>
                    <a:pt x="62699" y="49631"/>
                  </a:lnTo>
                  <a:lnTo>
                    <a:pt x="62877" y="49530"/>
                  </a:lnTo>
                  <a:close/>
                </a:path>
                <a:path w="70485" h="95250">
                  <a:moveTo>
                    <a:pt x="62979" y="48450"/>
                  </a:moveTo>
                  <a:lnTo>
                    <a:pt x="62814" y="48145"/>
                  </a:lnTo>
                  <a:lnTo>
                    <a:pt x="61734" y="48056"/>
                  </a:lnTo>
                  <a:lnTo>
                    <a:pt x="62001" y="48552"/>
                  </a:lnTo>
                  <a:lnTo>
                    <a:pt x="62979" y="48450"/>
                  </a:lnTo>
                  <a:close/>
                </a:path>
                <a:path w="70485" h="95250">
                  <a:moveTo>
                    <a:pt x="63347" y="77724"/>
                  </a:moveTo>
                  <a:lnTo>
                    <a:pt x="62941" y="77597"/>
                  </a:lnTo>
                  <a:lnTo>
                    <a:pt x="62826" y="77851"/>
                  </a:lnTo>
                  <a:lnTo>
                    <a:pt x="63093" y="77978"/>
                  </a:lnTo>
                  <a:lnTo>
                    <a:pt x="63347" y="77724"/>
                  </a:lnTo>
                  <a:close/>
                </a:path>
                <a:path w="70485" h="95250">
                  <a:moveTo>
                    <a:pt x="63677" y="44716"/>
                  </a:moveTo>
                  <a:lnTo>
                    <a:pt x="63398" y="44831"/>
                  </a:lnTo>
                  <a:lnTo>
                    <a:pt x="63563" y="44831"/>
                  </a:lnTo>
                  <a:close/>
                </a:path>
                <a:path w="70485" h="95250">
                  <a:moveTo>
                    <a:pt x="66217" y="25920"/>
                  </a:moveTo>
                  <a:lnTo>
                    <a:pt x="66090" y="25717"/>
                  </a:lnTo>
                  <a:lnTo>
                    <a:pt x="65887" y="25527"/>
                  </a:lnTo>
                  <a:lnTo>
                    <a:pt x="65963" y="25654"/>
                  </a:lnTo>
                  <a:lnTo>
                    <a:pt x="66217" y="25920"/>
                  </a:lnTo>
                  <a:close/>
                </a:path>
                <a:path w="70485" h="95250">
                  <a:moveTo>
                    <a:pt x="67373" y="67691"/>
                  </a:moveTo>
                  <a:lnTo>
                    <a:pt x="61112" y="67691"/>
                  </a:lnTo>
                  <a:lnTo>
                    <a:pt x="59905" y="67691"/>
                  </a:lnTo>
                  <a:lnTo>
                    <a:pt x="60032" y="68199"/>
                  </a:lnTo>
                  <a:lnTo>
                    <a:pt x="60388" y="69215"/>
                  </a:lnTo>
                  <a:lnTo>
                    <a:pt x="60401" y="70612"/>
                  </a:lnTo>
                  <a:lnTo>
                    <a:pt x="60071" y="70167"/>
                  </a:lnTo>
                  <a:lnTo>
                    <a:pt x="60159" y="71120"/>
                  </a:lnTo>
                  <a:lnTo>
                    <a:pt x="59855" y="72009"/>
                  </a:lnTo>
                  <a:lnTo>
                    <a:pt x="57759" y="70993"/>
                  </a:lnTo>
                  <a:lnTo>
                    <a:pt x="58318" y="74168"/>
                  </a:lnTo>
                  <a:lnTo>
                    <a:pt x="56362" y="74041"/>
                  </a:lnTo>
                  <a:lnTo>
                    <a:pt x="56413" y="75946"/>
                  </a:lnTo>
                  <a:lnTo>
                    <a:pt x="54597" y="76835"/>
                  </a:lnTo>
                  <a:lnTo>
                    <a:pt x="53682" y="78486"/>
                  </a:lnTo>
                  <a:lnTo>
                    <a:pt x="55587" y="78867"/>
                  </a:lnTo>
                  <a:lnTo>
                    <a:pt x="54000" y="78968"/>
                  </a:lnTo>
                  <a:lnTo>
                    <a:pt x="53428" y="78994"/>
                  </a:lnTo>
                  <a:lnTo>
                    <a:pt x="53632" y="79121"/>
                  </a:lnTo>
                  <a:lnTo>
                    <a:pt x="53174" y="79324"/>
                  </a:lnTo>
                  <a:lnTo>
                    <a:pt x="53886" y="79248"/>
                  </a:lnTo>
                  <a:lnTo>
                    <a:pt x="54089" y="79362"/>
                  </a:lnTo>
                  <a:lnTo>
                    <a:pt x="53441" y="80759"/>
                  </a:lnTo>
                  <a:lnTo>
                    <a:pt x="54660" y="80429"/>
                  </a:lnTo>
                  <a:lnTo>
                    <a:pt x="54343" y="80302"/>
                  </a:lnTo>
                  <a:lnTo>
                    <a:pt x="54102" y="79375"/>
                  </a:lnTo>
                  <a:lnTo>
                    <a:pt x="55067" y="79883"/>
                  </a:lnTo>
                  <a:lnTo>
                    <a:pt x="54914" y="80391"/>
                  </a:lnTo>
                  <a:lnTo>
                    <a:pt x="54787" y="80518"/>
                  </a:lnTo>
                  <a:lnTo>
                    <a:pt x="54114" y="80772"/>
                  </a:lnTo>
                  <a:lnTo>
                    <a:pt x="53530" y="80772"/>
                  </a:lnTo>
                  <a:lnTo>
                    <a:pt x="52984" y="80899"/>
                  </a:lnTo>
                  <a:lnTo>
                    <a:pt x="52387" y="80772"/>
                  </a:lnTo>
                  <a:lnTo>
                    <a:pt x="52514" y="80645"/>
                  </a:lnTo>
                  <a:lnTo>
                    <a:pt x="52908" y="80264"/>
                  </a:lnTo>
                  <a:lnTo>
                    <a:pt x="52539" y="80137"/>
                  </a:lnTo>
                  <a:lnTo>
                    <a:pt x="51917" y="80645"/>
                  </a:lnTo>
                  <a:lnTo>
                    <a:pt x="51714" y="79883"/>
                  </a:lnTo>
                  <a:lnTo>
                    <a:pt x="51015" y="79883"/>
                  </a:lnTo>
                  <a:lnTo>
                    <a:pt x="51409" y="80137"/>
                  </a:lnTo>
                  <a:lnTo>
                    <a:pt x="51523" y="80772"/>
                  </a:lnTo>
                  <a:lnTo>
                    <a:pt x="51015" y="80899"/>
                  </a:lnTo>
                  <a:lnTo>
                    <a:pt x="52120" y="81026"/>
                  </a:lnTo>
                  <a:lnTo>
                    <a:pt x="51968" y="82677"/>
                  </a:lnTo>
                  <a:lnTo>
                    <a:pt x="51562" y="82169"/>
                  </a:lnTo>
                  <a:lnTo>
                    <a:pt x="50342" y="80645"/>
                  </a:lnTo>
                  <a:lnTo>
                    <a:pt x="50101" y="82169"/>
                  </a:lnTo>
                  <a:lnTo>
                    <a:pt x="49999" y="81407"/>
                  </a:lnTo>
                  <a:lnTo>
                    <a:pt x="49796" y="82169"/>
                  </a:lnTo>
                  <a:lnTo>
                    <a:pt x="48323" y="82677"/>
                  </a:lnTo>
                  <a:lnTo>
                    <a:pt x="48488" y="84328"/>
                  </a:lnTo>
                  <a:lnTo>
                    <a:pt x="48272" y="84201"/>
                  </a:lnTo>
                  <a:lnTo>
                    <a:pt x="47904" y="83820"/>
                  </a:lnTo>
                  <a:lnTo>
                    <a:pt x="48082" y="83566"/>
                  </a:lnTo>
                  <a:lnTo>
                    <a:pt x="46761" y="84074"/>
                  </a:lnTo>
                  <a:lnTo>
                    <a:pt x="45554" y="86487"/>
                  </a:lnTo>
                  <a:lnTo>
                    <a:pt x="44018" y="85979"/>
                  </a:lnTo>
                  <a:lnTo>
                    <a:pt x="43992" y="85471"/>
                  </a:lnTo>
                  <a:lnTo>
                    <a:pt x="43751" y="85725"/>
                  </a:lnTo>
                  <a:lnTo>
                    <a:pt x="43726" y="86487"/>
                  </a:lnTo>
                  <a:lnTo>
                    <a:pt x="43243" y="86106"/>
                  </a:lnTo>
                  <a:lnTo>
                    <a:pt x="43256" y="85725"/>
                  </a:lnTo>
                  <a:lnTo>
                    <a:pt x="43103" y="85725"/>
                  </a:lnTo>
                  <a:lnTo>
                    <a:pt x="42506" y="86614"/>
                  </a:lnTo>
                  <a:lnTo>
                    <a:pt x="42062" y="86487"/>
                  </a:lnTo>
                  <a:lnTo>
                    <a:pt x="42291" y="85852"/>
                  </a:lnTo>
                  <a:lnTo>
                    <a:pt x="40690" y="85598"/>
                  </a:lnTo>
                  <a:lnTo>
                    <a:pt x="40106" y="87503"/>
                  </a:lnTo>
                  <a:lnTo>
                    <a:pt x="38696" y="87884"/>
                  </a:lnTo>
                  <a:lnTo>
                    <a:pt x="38620" y="86741"/>
                  </a:lnTo>
                  <a:lnTo>
                    <a:pt x="38608" y="86614"/>
                  </a:lnTo>
                  <a:lnTo>
                    <a:pt x="37376" y="86233"/>
                  </a:lnTo>
                  <a:lnTo>
                    <a:pt x="36791" y="85979"/>
                  </a:lnTo>
                  <a:lnTo>
                    <a:pt x="36804" y="85725"/>
                  </a:lnTo>
                  <a:lnTo>
                    <a:pt x="35077" y="85471"/>
                  </a:lnTo>
                  <a:lnTo>
                    <a:pt x="33718" y="86614"/>
                  </a:lnTo>
                  <a:lnTo>
                    <a:pt x="31915" y="86741"/>
                  </a:lnTo>
                  <a:lnTo>
                    <a:pt x="31445" y="85471"/>
                  </a:lnTo>
                  <a:lnTo>
                    <a:pt x="31305" y="85090"/>
                  </a:lnTo>
                  <a:lnTo>
                    <a:pt x="28486" y="85090"/>
                  </a:lnTo>
                  <a:lnTo>
                    <a:pt x="28384" y="84963"/>
                  </a:lnTo>
                  <a:lnTo>
                    <a:pt x="28282" y="84836"/>
                  </a:lnTo>
                  <a:lnTo>
                    <a:pt x="28079" y="84582"/>
                  </a:lnTo>
                  <a:lnTo>
                    <a:pt x="27279" y="83566"/>
                  </a:lnTo>
                  <a:lnTo>
                    <a:pt x="27292" y="84074"/>
                  </a:lnTo>
                  <a:lnTo>
                    <a:pt x="26809" y="84582"/>
                  </a:lnTo>
                  <a:lnTo>
                    <a:pt x="26466" y="84582"/>
                  </a:lnTo>
                  <a:lnTo>
                    <a:pt x="26212" y="84201"/>
                  </a:lnTo>
                  <a:lnTo>
                    <a:pt x="25019" y="84836"/>
                  </a:lnTo>
                  <a:lnTo>
                    <a:pt x="25412" y="84201"/>
                  </a:lnTo>
                  <a:lnTo>
                    <a:pt x="25641" y="83820"/>
                  </a:lnTo>
                  <a:lnTo>
                    <a:pt x="25755" y="83947"/>
                  </a:lnTo>
                  <a:lnTo>
                    <a:pt x="25781" y="83820"/>
                  </a:lnTo>
                  <a:lnTo>
                    <a:pt x="25844" y="83566"/>
                  </a:lnTo>
                  <a:lnTo>
                    <a:pt x="26047" y="82677"/>
                  </a:lnTo>
                  <a:lnTo>
                    <a:pt x="25184" y="82550"/>
                  </a:lnTo>
                  <a:lnTo>
                    <a:pt x="24663" y="82296"/>
                  </a:lnTo>
                  <a:lnTo>
                    <a:pt x="23736" y="83566"/>
                  </a:lnTo>
                  <a:lnTo>
                    <a:pt x="23634" y="81991"/>
                  </a:lnTo>
                  <a:lnTo>
                    <a:pt x="24142" y="81940"/>
                  </a:lnTo>
                  <a:lnTo>
                    <a:pt x="23622" y="81864"/>
                  </a:lnTo>
                  <a:lnTo>
                    <a:pt x="23622" y="81661"/>
                  </a:lnTo>
                  <a:lnTo>
                    <a:pt x="23571" y="80772"/>
                  </a:lnTo>
                  <a:lnTo>
                    <a:pt x="19494" y="81661"/>
                  </a:lnTo>
                  <a:lnTo>
                    <a:pt x="19685" y="81026"/>
                  </a:lnTo>
                  <a:lnTo>
                    <a:pt x="20180" y="79375"/>
                  </a:lnTo>
                  <a:lnTo>
                    <a:pt x="19608" y="79375"/>
                  </a:lnTo>
                  <a:lnTo>
                    <a:pt x="19481" y="79248"/>
                  </a:lnTo>
                  <a:lnTo>
                    <a:pt x="19227" y="78994"/>
                  </a:lnTo>
                  <a:lnTo>
                    <a:pt x="18669" y="78994"/>
                  </a:lnTo>
                  <a:lnTo>
                    <a:pt x="19304" y="78359"/>
                  </a:lnTo>
                  <a:lnTo>
                    <a:pt x="18592" y="77343"/>
                  </a:lnTo>
                  <a:lnTo>
                    <a:pt x="18376" y="76962"/>
                  </a:lnTo>
                  <a:lnTo>
                    <a:pt x="17983" y="76581"/>
                  </a:lnTo>
                  <a:lnTo>
                    <a:pt x="17322" y="75946"/>
                  </a:lnTo>
                  <a:lnTo>
                    <a:pt x="17983" y="75819"/>
                  </a:lnTo>
                  <a:lnTo>
                    <a:pt x="17551" y="75184"/>
                  </a:lnTo>
                  <a:lnTo>
                    <a:pt x="15379" y="76581"/>
                  </a:lnTo>
                  <a:lnTo>
                    <a:pt x="14871" y="75946"/>
                  </a:lnTo>
                  <a:lnTo>
                    <a:pt x="15786" y="75057"/>
                  </a:lnTo>
                  <a:lnTo>
                    <a:pt x="14998" y="74041"/>
                  </a:lnTo>
                  <a:lnTo>
                    <a:pt x="14947" y="73406"/>
                  </a:lnTo>
                  <a:lnTo>
                    <a:pt x="7924" y="73406"/>
                  </a:lnTo>
                  <a:lnTo>
                    <a:pt x="7708" y="73406"/>
                  </a:lnTo>
                  <a:lnTo>
                    <a:pt x="8623" y="76073"/>
                  </a:lnTo>
                  <a:lnTo>
                    <a:pt x="10655" y="77343"/>
                  </a:lnTo>
                  <a:lnTo>
                    <a:pt x="10706" y="79756"/>
                  </a:lnTo>
                  <a:lnTo>
                    <a:pt x="11950" y="79248"/>
                  </a:lnTo>
                  <a:lnTo>
                    <a:pt x="11760" y="82042"/>
                  </a:lnTo>
                  <a:lnTo>
                    <a:pt x="13271" y="81026"/>
                  </a:lnTo>
                  <a:lnTo>
                    <a:pt x="13500" y="82550"/>
                  </a:lnTo>
                  <a:lnTo>
                    <a:pt x="12992" y="82550"/>
                  </a:lnTo>
                  <a:lnTo>
                    <a:pt x="13970" y="84455"/>
                  </a:lnTo>
                  <a:lnTo>
                    <a:pt x="14300" y="84836"/>
                  </a:lnTo>
                  <a:lnTo>
                    <a:pt x="15341" y="84201"/>
                  </a:lnTo>
                  <a:lnTo>
                    <a:pt x="15938" y="84455"/>
                  </a:lnTo>
                  <a:lnTo>
                    <a:pt x="15303" y="85090"/>
                  </a:lnTo>
                  <a:lnTo>
                    <a:pt x="16637" y="84963"/>
                  </a:lnTo>
                  <a:lnTo>
                    <a:pt x="16268" y="86233"/>
                  </a:lnTo>
                  <a:lnTo>
                    <a:pt x="16903" y="86360"/>
                  </a:lnTo>
                  <a:lnTo>
                    <a:pt x="16751" y="86233"/>
                  </a:lnTo>
                  <a:lnTo>
                    <a:pt x="16865" y="85598"/>
                  </a:lnTo>
                  <a:lnTo>
                    <a:pt x="16979" y="85471"/>
                  </a:lnTo>
                  <a:lnTo>
                    <a:pt x="17957" y="85852"/>
                  </a:lnTo>
                  <a:lnTo>
                    <a:pt x="18427" y="87503"/>
                  </a:lnTo>
                  <a:lnTo>
                    <a:pt x="18173" y="87884"/>
                  </a:lnTo>
                  <a:lnTo>
                    <a:pt x="19761" y="88392"/>
                  </a:lnTo>
                  <a:lnTo>
                    <a:pt x="20561" y="88519"/>
                  </a:lnTo>
                  <a:lnTo>
                    <a:pt x="20396" y="88709"/>
                  </a:lnTo>
                  <a:lnTo>
                    <a:pt x="21094" y="88646"/>
                  </a:lnTo>
                  <a:lnTo>
                    <a:pt x="19202" y="89789"/>
                  </a:lnTo>
                  <a:lnTo>
                    <a:pt x="20650" y="89535"/>
                  </a:lnTo>
                  <a:lnTo>
                    <a:pt x="20624" y="89281"/>
                  </a:lnTo>
                  <a:lnTo>
                    <a:pt x="21005" y="89154"/>
                  </a:lnTo>
                  <a:lnTo>
                    <a:pt x="21120" y="89027"/>
                  </a:lnTo>
                  <a:lnTo>
                    <a:pt x="21310" y="89789"/>
                  </a:lnTo>
                  <a:lnTo>
                    <a:pt x="22466" y="90424"/>
                  </a:lnTo>
                  <a:lnTo>
                    <a:pt x="23431" y="90551"/>
                  </a:lnTo>
                  <a:lnTo>
                    <a:pt x="22987" y="91059"/>
                  </a:lnTo>
                  <a:lnTo>
                    <a:pt x="24485" y="91948"/>
                  </a:lnTo>
                  <a:lnTo>
                    <a:pt x="26466" y="92202"/>
                  </a:lnTo>
                  <a:lnTo>
                    <a:pt x="28257" y="92837"/>
                  </a:lnTo>
                  <a:lnTo>
                    <a:pt x="27698" y="92329"/>
                  </a:lnTo>
                  <a:lnTo>
                    <a:pt x="28206" y="91313"/>
                  </a:lnTo>
                  <a:lnTo>
                    <a:pt x="28752" y="91313"/>
                  </a:lnTo>
                  <a:lnTo>
                    <a:pt x="28727" y="91541"/>
                  </a:lnTo>
                  <a:lnTo>
                    <a:pt x="29146" y="91313"/>
                  </a:lnTo>
                  <a:lnTo>
                    <a:pt x="29756" y="91694"/>
                  </a:lnTo>
                  <a:lnTo>
                    <a:pt x="29260" y="92583"/>
                  </a:lnTo>
                  <a:lnTo>
                    <a:pt x="28778" y="92710"/>
                  </a:lnTo>
                  <a:lnTo>
                    <a:pt x="29692" y="92710"/>
                  </a:lnTo>
                  <a:lnTo>
                    <a:pt x="29654" y="92964"/>
                  </a:lnTo>
                  <a:lnTo>
                    <a:pt x="29476" y="93052"/>
                  </a:lnTo>
                  <a:lnTo>
                    <a:pt x="29362" y="93218"/>
                  </a:lnTo>
                  <a:lnTo>
                    <a:pt x="29260" y="93472"/>
                  </a:lnTo>
                  <a:lnTo>
                    <a:pt x="29756" y="92964"/>
                  </a:lnTo>
                  <a:lnTo>
                    <a:pt x="30607" y="94742"/>
                  </a:lnTo>
                  <a:lnTo>
                    <a:pt x="31381" y="93853"/>
                  </a:lnTo>
                  <a:lnTo>
                    <a:pt x="31369" y="94107"/>
                  </a:lnTo>
                  <a:lnTo>
                    <a:pt x="33388" y="94488"/>
                  </a:lnTo>
                  <a:lnTo>
                    <a:pt x="34340" y="94234"/>
                  </a:lnTo>
                  <a:lnTo>
                    <a:pt x="35953" y="94361"/>
                  </a:lnTo>
                  <a:lnTo>
                    <a:pt x="35966" y="94234"/>
                  </a:lnTo>
                  <a:lnTo>
                    <a:pt x="35991" y="93853"/>
                  </a:lnTo>
                  <a:lnTo>
                    <a:pt x="36017" y="93472"/>
                  </a:lnTo>
                  <a:lnTo>
                    <a:pt x="36639" y="93726"/>
                  </a:lnTo>
                  <a:lnTo>
                    <a:pt x="36791" y="93472"/>
                  </a:lnTo>
                  <a:lnTo>
                    <a:pt x="37109" y="92964"/>
                  </a:lnTo>
                  <a:lnTo>
                    <a:pt x="38227" y="93218"/>
                  </a:lnTo>
                  <a:lnTo>
                    <a:pt x="39547" y="93853"/>
                  </a:lnTo>
                  <a:lnTo>
                    <a:pt x="40944" y="93726"/>
                  </a:lnTo>
                  <a:lnTo>
                    <a:pt x="41871" y="93091"/>
                  </a:lnTo>
                  <a:lnTo>
                    <a:pt x="41668" y="93091"/>
                  </a:lnTo>
                  <a:lnTo>
                    <a:pt x="41135" y="92964"/>
                  </a:lnTo>
                  <a:lnTo>
                    <a:pt x="41503" y="92329"/>
                  </a:lnTo>
                  <a:lnTo>
                    <a:pt x="41643" y="92964"/>
                  </a:lnTo>
                  <a:lnTo>
                    <a:pt x="41770" y="93078"/>
                  </a:lnTo>
                  <a:lnTo>
                    <a:pt x="43040" y="92837"/>
                  </a:lnTo>
                  <a:lnTo>
                    <a:pt x="42418" y="93472"/>
                  </a:lnTo>
                  <a:lnTo>
                    <a:pt x="44538" y="92964"/>
                  </a:lnTo>
                  <a:lnTo>
                    <a:pt x="44716" y="92837"/>
                  </a:lnTo>
                  <a:lnTo>
                    <a:pt x="45453" y="92329"/>
                  </a:lnTo>
                  <a:lnTo>
                    <a:pt x="46367" y="91694"/>
                  </a:lnTo>
                  <a:lnTo>
                    <a:pt x="46050" y="91440"/>
                  </a:lnTo>
                  <a:lnTo>
                    <a:pt x="45783" y="91440"/>
                  </a:lnTo>
                  <a:lnTo>
                    <a:pt x="45796" y="91313"/>
                  </a:lnTo>
                  <a:lnTo>
                    <a:pt x="45821" y="91186"/>
                  </a:lnTo>
                  <a:lnTo>
                    <a:pt x="46139" y="90932"/>
                  </a:lnTo>
                  <a:lnTo>
                    <a:pt x="46736" y="91186"/>
                  </a:lnTo>
                  <a:lnTo>
                    <a:pt x="46736" y="91694"/>
                  </a:lnTo>
                  <a:lnTo>
                    <a:pt x="47523" y="90932"/>
                  </a:lnTo>
                  <a:lnTo>
                    <a:pt x="47663" y="90805"/>
                  </a:lnTo>
                  <a:lnTo>
                    <a:pt x="49098" y="90805"/>
                  </a:lnTo>
                  <a:lnTo>
                    <a:pt x="51981" y="90551"/>
                  </a:lnTo>
                  <a:lnTo>
                    <a:pt x="53416" y="90170"/>
                  </a:lnTo>
                  <a:lnTo>
                    <a:pt x="53721" y="89027"/>
                  </a:lnTo>
                  <a:lnTo>
                    <a:pt x="53797" y="88900"/>
                  </a:lnTo>
                  <a:lnTo>
                    <a:pt x="53962" y="88646"/>
                  </a:lnTo>
                  <a:lnTo>
                    <a:pt x="54419" y="87884"/>
                  </a:lnTo>
                  <a:lnTo>
                    <a:pt x="54813" y="87122"/>
                  </a:lnTo>
                  <a:lnTo>
                    <a:pt x="55626" y="86614"/>
                  </a:lnTo>
                  <a:lnTo>
                    <a:pt x="54762" y="87884"/>
                  </a:lnTo>
                  <a:lnTo>
                    <a:pt x="55626" y="87884"/>
                  </a:lnTo>
                  <a:lnTo>
                    <a:pt x="56083" y="86487"/>
                  </a:lnTo>
                  <a:lnTo>
                    <a:pt x="56413" y="85471"/>
                  </a:lnTo>
                  <a:lnTo>
                    <a:pt x="58369" y="85344"/>
                  </a:lnTo>
                  <a:lnTo>
                    <a:pt x="58559" y="84328"/>
                  </a:lnTo>
                  <a:lnTo>
                    <a:pt x="58750" y="83312"/>
                  </a:lnTo>
                  <a:lnTo>
                    <a:pt x="60058" y="83439"/>
                  </a:lnTo>
                  <a:lnTo>
                    <a:pt x="60134" y="83312"/>
                  </a:lnTo>
                  <a:lnTo>
                    <a:pt x="60515" y="82677"/>
                  </a:lnTo>
                  <a:lnTo>
                    <a:pt x="60667" y="82423"/>
                  </a:lnTo>
                  <a:lnTo>
                    <a:pt x="61353" y="80899"/>
                  </a:lnTo>
                  <a:lnTo>
                    <a:pt x="61671" y="80137"/>
                  </a:lnTo>
                  <a:lnTo>
                    <a:pt x="62026" y="78867"/>
                  </a:lnTo>
                  <a:lnTo>
                    <a:pt x="63106" y="78486"/>
                  </a:lnTo>
                  <a:lnTo>
                    <a:pt x="62572" y="78359"/>
                  </a:lnTo>
                  <a:lnTo>
                    <a:pt x="62293" y="77597"/>
                  </a:lnTo>
                  <a:lnTo>
                    <a:pt x="62674" y="77774"/>
                  </a:lnTo>
                  <a:lnTo>
                    <a:pt x="62598" y="77597"/>
                  </a:lnTo>
                  <a:lnTo>
                    <a:pt x="62725" y="76835"/>
                  </a:lnTo>
                  <a:lnTo>
                    <a:pt x="63461" y="74168"/>
                  </a:lnTo>
                  <a:lnTo>
                    <a:pt x="63563" y="73787"/>
                  </a:lnTo>
                  <a:lnTo>
                    <a:pt x="65036" y="72009"/>
                  </a:lnTo>
                  <a:lnTo>
                    <a:pt x="66192" y="70612"/>
                  </a:lnTo>
                  <a:lnTo>
                    <a:pt x="67373" y="67691"/>
                  </a:lnTo>
                  <a:close/>
                </a:path>
                <a:path w="70485" h="95250">
                  <a:moveTo>
                    <a:pt x="67398" y="30480"/>
                  </a:moveTo>
                  <a:lnTo>
                    <a:pt x="66979" y="29718"/>
                  </a:lnTo>
                  <a:lnTo>
                    <a:pt x="66560" y="28956"/>
                  </a:lnTo>
                  <a:lnTo>
                    <a:pt x="66675" y="27051"/>
                  </a:lnTo>
                  <a:lnTo>
                    <a:pt x="66598" y="26670"/>
                  </a:lnTo>
                  <a:lnTo>
                    <a:pt x="66128" y="26162"/>
                  </a:lnTo>
                  <a:lnTo>
                    <a:pt x="65532" y="25527"/>
                  </a:lnTo>
                  <a:lnTo>
                    <a:pt x="65544" y="25273"/>
                  </a:lnTo>
                  <a:lnTo>
                    <a:pt x="65887" y="25527"/>
                  </a:lnTo>
                  <a:lnTo>
                    <a:pt x="65747" y="25273"/>
                  </a:lnTo>
                  <a:lnTo>
                    <a:pt x="65836" y="24765"/>
                  </a:lnTo>
                  <a:lnTo>
                    <a:pt x="65252" y="25019"/>
                  </a:lnTo>
                  <a:lnTo>
                    <a:pt x="65379" y="25146"/>
                  </a:lnTo>
                  <a:lnTo>
                    <a:pt x="65405" y="25400"/>
                  </a:lnTo>
                  <a:lnTo>
                    <a:pt x="64820" y="26035"/>
                  </a:lnTo>
                  <a:lnTo>
                    <a:pt x="63576" y="24892"/>
                  </a:lnTo>
                  <a:lnTo>
                    <a:pt x="63436" y="24765"/>
                  </a:lnTo>
                  <a:lnTo>
                    <a:pt x="64693" y="24638"/>
                  </a:lnTo>
                  <a:lnTo>
                    <a:pt x="64528" y="24511"/>
                  </a:lnTo>
                  <a:lnTo>
                    <a:pt x="62623" y="22987"/>
                  </a:lnTo>
                  <a:lnTo>
                    <a:pt x="65074" y="22987"/>
                  </a:lnTo>
                  <a:lnTo>
                    <a:pt x="64871" y="22860"/>
                  </a:lnTo>
                  <a:lnTo>
                    <a:pt x="64503" y="22733"/>
                  </a:lnTo>
                  <a:lnTo>
                    <a:pt x="64122" y="22860"/>
                  </a:lnTo>
                  <a:lnTo>
                    <a:pt x="64211" y="22479"/>
                  </a:lnTo>
                  <a:lnTo>
                    <a:pt x="64300" y="22352"/>
                  </a:lnTo>
                  <a:lnTo>
                    <a:pt x="64871" y="22479"/>
                  </a:lnTo>
                  <a:lnTo>
                    <a:pt x="64770" y="22352"/>
                  </a:lnTo>
                  <a:lnTo>
                    <a:pt x="64681" y="22225"/>
                  </a:lnTo>
                  <a:lnTo>
                    <a:pt x="64096" y="21463"/>
                  </a:lnTo>
                  <a:lnTo>
                    <a:pt x="63627" y="22225"/>
                  </a:lnTo>
                  <a:lnTo>
                    <a:pt x="63233" y="21336"/>
                  </a:lnTo>
                  <a:lnTo>
                    <a:pt x="63182" y="21209"/>
                  </a:lnTo>
                  <a:lnTo>
                    <a:pt x="63449" y="21082"/>
                  </a:lnTo>
                  <a:lnTo>
                    <a:pt x="63665" y="21209"/>
                  </a:lnTo>
                  <a:lnTo>
                    <a:pt x="64033" y="21209"/>
                  </a:lnTo>
                  <a:lnTo>
                    <a:pt x="63652" y="21082"/>
                  </a:lnTo>
                  <a:lnTo>
                    <a:pt x="62509" y="20701"/>
                  </a:lnTo>
                  <a:lnTo>
                    <a:pt x="62420" y="20320"/>
                  </a:lnTo>
                  <a:lnTo>
                    <a:pt x="62280" y="19685"/>
                  </a:lnTo>
                  <a:lnTo>
                    <a:pt x="62471" y="19685"/>
                  </a:lnTo>
                  <a:lnTo>
                    <a:pt x="62598" y="19431"/>
                  </a:lnTo>
                  <a:lnTo>
                    <a:pt x="62128" y="18669"/>
                  </a:lnTo>
                  <a:lnTo>
                    <a:pt x="61963" y="18415"/>
                  </a:lnTo>
                  <a:lnTo>
                    <a:pt x="61887" y="18288"/>
                  </a:lnTo>
                  <a:lnTo>
                    <a:pt x="60058" y="18161"/>
                  </a:lnTo>
                  <a:lnTo>
                    <a:pt x="59677" y="16891"/>
                  </a:lnTo>
                  <a:lnTo>
                    <a:pt x="59563" y="16510"/>
                  </a:lnTo>
                  <a:lnTo>
                    <a:pt x="60921" y="16129"/>
                  </a:lnTo>
                  <a:lnTo>
                    <a:pt x="59588" y="15748"/>
                  </a:lnTo>
                  <a:lnTo>
                    <a:pt x="60286" y="15113"/>
                  </a:lnTo>
                  <a:lnTo>
                    <a:pt x="60426" y="14986"/>
                  </a:lnTo>
                  <a:lnTo>
                    <a:pt x="59563" y="14478"/>
                  </a:lnTo>
                  <a:lnTo>
                    <a:pt x="59359" y="15113"/>
                  </a:lnTo>
                  <a:lnTo>
                    <a:pt x="59105" y="14732"/>
                  </a:lnTo>
                  <a:lnTo>
                    <a:pt x="58851" y="14351"/>
                  </a:lnTo>
                  <a:lnTo>
                    <a:pt x="57797" y="14351"/>
                  </a:lnTo>
                  <a:lnTo>
                    <a:pt x="57632" y="13716"/>
                  </a:lnTo>
                  <a:lnTo>
                    <a:pt x="57594" y="13589"/>
                  </a:lnTo>
                  <a:lnTo>
                    <a:pt x="58369" y="13716"/>
                  </a:lnTo>
                  <a:lnTo>
                    <a:pt x="58216" y="13589"/>
                  </a:lnTo>
                  <a:lnTo>
                    <a:pt x="57162" y="12700"/>
                  </a:lnTo>
                  <a:lnTo>
                    <a:pt x="57429" y="13716"/>
                  </a:lnTo>
                  <a:lnTo>
                    <a:pt x="56438" y="13462"/>
                  </a:lnTo>
                  <a:lnTo>
                    <a:pt x="56400" y="14732"/>
                  </a:lnTo>
                  <a:lnTo>
                    <a:pt x="56222" y="14351"/>
                  </a:lnTo>
                  <a:lnTo>
                    <a:pt x="55994" y="13843"/>
                  </a:lnTo>
                  <a:lnTo>
                    <a:pt x="56146" y="13843"/>
                  </a:lnTo>
                  <a:lnTo>
                    <a:pt x="56032" y="13716"/>
                  </a:lnTo>
                  <a:lnTo>
                    <a:pt x="55537" y="13195"/>
                  </a:lnTo>
                  <a:lnTo>
                    <a:pt x="55562" y="12446"/>
                  </a:lnTo>
                  <a:lnTo>
                    <a:pt x="55587" y="12319"/>
                  </a:lnTo>
                  <a:lnTo>
                    <a:pt x="54495" y="12319"/>
                  </a:lnTo>
                  <a:lnTo>
                    <a:pt x="54381" y="12065"/>
                  </a:lnTo>
                  <a:lnTo>
                    <a:pt x="54406" y="11430"/>
                  </a:lnTo>
                  <a:lnTo>
                    <a:pt x="55003" y="11049"/>
                  </a:lnTo>
                  <a:lnTo>
                    <a:pt x="55206" y="10922"/>
                  </a:lnTo>
                  <a:lnTo>
                    <a:pt x="55308" y="10668"/>
                  </a:lnTo>
                  <a:lnTo>
                    <a:pt x="54394" y="11049"/>
                  </a:lnTo>
                  <a:lnTo>
                    <a:pt x="54000" y="10287"/>
                  </a:lnTo>
                  <a:lnTo>
                    <a:pt x="53860" y="10033"/>
                  </a:lnTo>
                  <a:lnTo>
                    <a:pt x="53670" y="9652"/>
                  </a:lnTo>
                  <a:lnTo>
                    <a:pt x="53035" y="9893"/>
                  </a:lnTo>
                  <a:lnTo>
                    <a:pt x="53213" y="9652"/>
                  </a:lnTo>
                  <a:lnTo>
                    <a:pt x="53340" y="9398"/>
                  </a:lnTo>
                  <a:lnTo>
                    <a:pt x="52603" y="9779"/>
                  </a:lnTo>
                  <a:lnTo>
                    <a:pt x="52501" y="9271"/>
                  </a:lnTo>
                  <a:lnTo>
                    <a:pt x="52844" y="8890"/>
                  </a:lnTo>
                  <a:lnTo>
                    <a:pt x="52006" y="8128"/>
                  </a:lnTo>
                  <a:lnTo>
                    <a:pt x="52247" y="10287"/>
                  </a:lnTo>
                  <a:lnTo>
                    <a:pt x="52108" y="10033"/>
                  </a:lnTo>
                  <a:lnTo>
                    <a:pt x="51892" y="9652"/>
                  </a:lnTo>
                  <a:lnTo>
                    <a:pt x="51689" y="9271"/>
                  </a:lnTo>
                  <a:lnTo>
                    <a:pt x="51600" y="9105"/>
                  </a:lnTo>
                  <a:lnTo>
                    <a:pt x="51701" y="8890"/>
                  </a:lnTo>
                  <a:lnTo>
                    <a:pt x="51943" y="8890"/>
                  </a:lnTo>
                  <a:lnTo>
                    <a:pt x="51054" y="7874"/>
                  </a:lnTo>
                  <a:lnTo>
                    <a:pt x="49555" y="7874"/>
                  </a:lnTo>
                  <a:lnTo>
                    <a:pt x="48920" y="7112"/>
                  </a:lnTo>
                  <a:lnTo>
                    <a:pt x="48818" y="6985"/>
                  </a:lnTo>
                  <a:lnTo>
                    <a:pt x="48831" y="6350"/>
                  </a:lnTo>
                  <a:lnTo>
                    <a:pt x="48958" y="5842"/>
                  </a:lnTo>
                  <a:lnTo>
                    <a:pt x="48958" y="5715"/>
                  </a:lnTo>
                  <a:lnTo>
                    <a:pt x="48717" y="5588"/>
                  </a:lnTo>
                  <a:lnTo>
                    <a:pt x="48234" y="5334"/>
                  </a:lnTo>
                  <a:lnTo>
                    <a:pt x="45999" y="5588"/>
                  </a:lnTo>
                  <a:lnTo>
                    <a:pt x="44564" y="4699"/>
                  </a:lnTo>
                  <a:lnTo>
                    <a:pt x="44678" y="4826"/>
                  </a:lnTo>
                  <a:lnTo>
                    <a:pt x="44729" y="5080"/>
                  </a:lnTo>
                  <a:lnTo>
                    <a:pt x="43967" y="6350"/>
                  </a:lnTo>
                  <a:lnTo>
                    <a:pt x="43942" y="4826"/>
                  </a:lnTo>
                  <a:lnTo>
                    <a:pt x="43942" y="4572"/>
                  </a:lnTo>
                  <a:lnTo>
                    <a:pt x="43929" y="4191"/>
                  </a:lnTo>
                  <a:lnTo>
                    <a:pt x="43929" y="3683"/>
                  </a:lnTo>
                  <a:lnTo>
                    <a:pt x="42824" y="4191"/>
                  </a:lnTo>
                  <a:lnTo>
                    <a:pt x="43002" y="4102"/>
                  </a:lnTo>
                  <a:lnTo>
                    <a:pt x="43205" y="3810"/>
                  </a:lnTo>
                  <a:lnTo>
                    <a:pt x="43307" y="3632"/>
                  </a:lnTo>
                  <a:lnTo>
                    <a:pt x="42672" y="3175"/>
                  </a:lnTo>
                  <a:lnTo>
                    <a:pt x="42265" y="2921"/>
                  </a:lnTo>
                  <a:lnTo>
                    <a:pt x="40843" y="3175"/>
                  </a:lnTo>
                  <a:lnTo>
                    <a:pt x="39014" y="3175"/>
                  </a:lnTo>
                  <a:lnTo>
                    <a:pt x="39331" y="2794"/>
                  </a:lnTo>
                  <a:lnTo>
                    <a:pt x="38747" y="2286"/>
                  </a:lnTo>
                  <a:lnTo>
                    <a:pt x="36588" y="2286"/>
                  </a:lnTo>
                  <a:lnTo>
                    <a:pt x="36220" y="2286"/>
                  </a:lnTo>
                  <a:lnTo>
                    <a:pt x="36347" y="2794"/>
                  </a:lnTo>
                  <a:lnTo>
                    <a:pt x="34340" y="0"/>
                  </a:lnTo>
                  <a:lnTo>
                    <a:pt x="32435" y="2819"/>
                  </a:lnTo>
                  <a:lnTo>
                    <a:pt x="32524" y="3873"/>
                  </a:lnTo>
                  <a:lnTo>
                    <a:pt x="32651" y="4102"/>
                  </a:lnTo>
                  <a:lnTo>
                    <a:pt x="32956" y="4191"/>
                  </a:lnTo>
                  <a:lnTo>
                    <a:pt x="32905" y="4699"/>
                  </a:lnTo>
                  <a:lnTo>
                    <a:pt x="33223" y="4572"/>
                  </a:lnTo>
                  <a:lnTo>
                    <a:pt x="33121" y="5080"/>
                  </a:lnTo>
                  <a:lnTo>
                    <a:pt x="32791" y="4826"/>
                  </a:lnTo>
                  <a:lnTo>
                    <a:pt x="32727" y="4953"/>
                  </a:lnTo>
                  <a:lnTo>
                    <a:pt x="32626" y="5080"/>
                  </a:lnTo>
                  <a:lnTo>
                    <a:pt x="33070" y="5207"/>
                  </a:lnTo>
                  <a:lnTo>
                    <a:pt x="33553" y="5588"/>
                  </a:lnTo>
                  <a:lnTo>
                    <a:pt x="33680" y="6096"/>
                  </a:lnTo>
                  <a:lnTo>
                    <a:pt x="33693" y="6248"/>
                  </a:lnTo>
                  <a:lnTo>
                    <a:pt x="33705" y="6108"/>
                  </a:lnTo>
                  <a:lnTo>
                    <a:pt x="33756" y="5207"/>
                  </a:lnTo>
                  <a:lnTo>
                    <a:pt x="34925" y="5207"/>
                  </a:lnTo>
                  <a:lnTo>
                    <a:pt x="34391" y="5842"/>
                  </a:lnTo>
                  <a:lnTo>
                    <a:pt x="34328" y="6007"/>
                  </a:lnTo>
                  <a:lnTo>
                    <a:pt x="34721" y="6350"/>
                  </a:lnTo>
                  <a:lnTo>
                    <a:pt x="34975" y="5969"/>
                  </a:lnTo>
                  <a:lnTo>
                    <a:pt x="35420" y="6477"/>
                  </a:lnTo>
                  <a:lnTo>
                    <a:pt x="35509" y="5969"/>
                  </a:lnTo>
                  <a:lnTo>
                    <a:pt x="35572" y="5588"/>
                  </a:lnTo>
                  <a:lnTo>
                    <a:pt x="35814" y="5588"/>
                  </a:lnTo>
                  <a:lnTo>
                    <a:pt x="35839" y="6223"/>
                  </a:lnTo>
                  <a:lnTo>
                    <a:pt x="36322" y="5969"/>
                  </a:lnTo>
                  <a:lnTo>
                    <a:pt x="37795" y="6604"/>
                  </a:lnTo>
                  <a:lnTo>
                    <a:pt x="37630" y="5969"/>
                  </a:lnTo>
                  <a:lnTo>
                    <a:pt x="37528" y="5588"/>
                  </a:lnTo>
                  <a:lnTo>
                    <a:pt x="37426" y="5461"/>
                  </a:lnTo>
                  <a:lnTo>
                    <a:pt x="38112" y="5207"/>
                  </a:lnTo>
                  <a:lnTo>
                    <a:pt x="38455" y="5080"/>
                  </a:lnTo>
                  <a:lnTo>
                    <a:pt x="39141" y="4826"/>
                  </a:lnTo>
                  <a:lnTo>
                    <a:pt x="40259" y="6604"/>
                  </a:lnTo>
                  <a:lnTo>
                    <a:pt x="41681" y="6731"/>
                  </a:lnTo>
                  <a:lnTo>
                    <a:pt x="41579" y="6985"/>
                  </a:lnTo>
                  <a:lnTo>
                    <a:pt x="42481" y="6985"/>
                  </a:lnTo>
                  <a:lnTo>
                    <a:pt x="43395" y="7493"/>
                  </a:lnTo>
                  <a:lnTo>
                    <a:pt x="44208" y="7112"/>
                  </a:lnTo>
                  <a:lnTo>
                    <a:pt x="44437" y="7239"/>
                  </a:lnTo>
                  <a:lnTo>
                    <a:pt x="44513" y="7874"/>
                  </a:lnTo>
                  <a:lnTo>
                    <a:pt x="44272" y="8128"/>
                  </a:lnTo>
                  <a:lnTo>
                    <a:pt x="44945" y="8255"/>
                  </a:lnTo>
                  <a:lnTo>
                    <a:pt x="45186" y="7874"/>
                  </a:lnTo>
                  <a:lnTo>
                    <a:pt x="45770" y="8763"/>
                  </a:lnTo>
                  <a:lnTo>
                    <a:pt x="45364" y="8890"/>
                  </a:lnTo>
                  <a:lnTo>
                    <a:pt x="45262" y="9017"/>
                  </a:lnTo>
                  <a:lnTo>
                    <a:pt x="45504" y="9398"/>
                  </a:lnTo>
                  <a:lnTo>
                    <a:pt x="45542" y="10033"/>
                  </a:lnTo>
                  <a:lnTo>
                    <a:pt x="46723" y="9652"/>
                  </a:lnTo>
                  <a:lnTo>
                    <a:pt x="46088" y="10160"/>
                  </a:lnTo>
                  <a:lnTo>
                    <a:pt x="46761" y="10795"/>
                  </a:lnTo>
                  <a:lnTo>
                    <a:pt x="47193" y="10795"/>
                  </a:lnTo>
                  <a:lnTo>
                    <a:pt x="47002" y="10033"/>
                  </a:lnTo>
                  <a:lnTo>
                    <a:pt x="47421" y="10160"/>
                  </a:lnTo>
                  <a:lnTo>
                    <a:pt x="47853" y="10541"/>
                  </a:lnTo>
                  <a:lnTo>
                    <a:pt x="47891" y="10795"/>
                  </a:lnTo>
                  <a:lnTo>
                    <a:pt x="47294" y="11430"/>
                  </a:lnTo>
                  <a:lnTo>
                    <a:pt x="47917" y="13335"/>
                  </a:lnTo>
                  <a:lnTo>
                    <a:pt x="50977" y="11430"/>
                  </a:lnTo>
                  <a:lnTo>
                    <a:pt x="50812" y="12636"/>
                  </a:lnTo>
                  <a:lnTo>
                    <a:pt x="51117" y="12446"/>
                  </a:lnTo>
                  <a:lnTo>
                    <a:pt x="51523" y="12954"/>
                  </a:lnTo>
                  <a:lnTo>
                    <a:pt x="51574" y="13335"/>
                  </a:lnTo>
                  <a:lnTo>
                    <a:pt x="51269" y="14732"/>
                  </a:lnTo>
                  <a:lnTo>
                    <a:pt x="51422" y="14859"/>
                  </a:lnTo>
                  <a:lnTo>
                    <a:pt x="51739" y="16002"/>
                  </a:lnTo>
                  <a:lnTo>
                    <a:pt x="53149" y="14478"/>
                  </a:lnTo>
                  <a:lnTo>
                    <a:pt x="53632" y="15494"/>
                  </a:lnTo>
                  <a:lnTo>
                    <a:pt x="53809" y="15113"/>
                  </a:lnTo>
                  <a:lnTo>
                    <a:pt x="54305" y="14478"/>
                  </a:lnTo>
                  <a:lnTo>
                    <a:pt x="54406" y="14351"/>
                  </a:lnTo>
                  <a:lnTo>
                    <a:pt x="55245" y="14732"/>
                  </a:lnTo>
                  <a:lnTo>
                    <a:pt x="55689" y="15494"/>
                  </a:lnTo>
                  <a:lnTo>
                    <a:pt x="54749" y="16510"/>
                  </a:lnTo>
                  <a:lnTo>
                    <a:pt x="54203" y="16256"/>
                  </a:lnTo>
                  <a:lnTo>
                    <a:pt x="54051" y="16256"/>
                  </a:lnTo>
                  <a:lnTo>
                    <a:pt x="54089" y="16129"/>
                  </a:lnTo>
                  <a:lnTo>
                    <a:pt x="54190" y="16002"/>
                  </a:lnTo>
                  <a:lnTo>
                    <a:pt x="53594" y="15748"/>
                  </a:lnTo>
                  <a:lnTo>
                    <a:pt x="53505" y="16256"/>
                  </a:lnTo>
                  <a:lnTo>
                    <a:pt x="53835" y="16129"/>
                  </a:lnTo>
                  <a:lnTo>
                    <a:pt x="53809" y="16637"/>
                  </a:lnTo>
                  <a:lnTo>
                    <a:pt x="54444" y="17195"/>
                  </a:lnTo>
                  <a:lnTo>
                    <a:pt x="54394" y="16891"/>
                  </a:lnTo>
                  <a:lnTo>
                    <a:pt x="54483" y="17195"/>
                  </a:lnTo>
                  <a:lnTo>
                    <a:pt x="54597" y="18034"/>
                  </a:lnTo>
                  <a:lnTo>
                    <a:pt x="55321" y="18034"/>
                  </a:lnTo>
                  <a:lnTo>
                    <a:pt x="55626" y="19037"/>
                  </a:lnTo>
                  <a:lnTo>
                    <a:pt x="55600" y="19227"/>
                  </a:lnTo>
                  <a:lnTo>
                    <a:pt x="55664" y="19088"/>
                  </a:lnTo>
                  <a:lnTo>
                    <a:pt x="55714" y="18796"/>
                  </a:lnTo>
                  <a:lnTo>
                    <a:pt x="55968" y="18415"/>
                  </a:lnTo>
                  <a:lnTo>
                    <a:pt x="56095" y="18669"/>
                  </a:lnTo>
                  <a:lnTo>
                    <a:pt x="56502" y="20066"/>
                  </a:lnTo>
                  <a:lnTo>
                    <a:pt x="56984" y="18669"/>
                  </a:lnTo>
                  <a:lnTo>
                    <a:pt x="57683" y="19431"/>
                  </a:lnTo>
                  <a:lnTo>
                    <a:pt x="57543" y="20320"/>
                  </a:lnTo>
                  <a:lnTo>
                    <a:pt x="56476" y="20066"/>
                  </a:lnTo>
                  <a:lnTo>
                    <a:pt x="57264" y="20510"/>
                  </a:lnTo>
                  <a:lnTo>
                    <a:pt x="57378" y="21336"/>
                  </a:lnTo>
                  <a:lnTo>
                    <a:pt x="56261" y="21209"/>
                  </a:lnTo>
                  <a:lnTo>
                    <a:pt x="57302" y="21590"/>
                  </a:lnTo>
                  <a:lnTo>
                    <a:pt x="56870" y="22479"/>
                  </a:lnTo>
                  <a:lnTo>
                    <a:pt x="56781" y="23368"/>
                  </a:lnTo>
                  <a:lnTo>
                    <a:pt x="56781" y="23622"/>
                  </a:lnTo>
                  <a:lnTo>
                    <a:pt x="57327" y="22987"/>
                  </a:lnTo>
                  <a:lnTo>
                    <a:pt x="57365" y="23520"/>
                  </a:lnTo>
                  <a:lnTo>
                    <a:pt x="57137" y="23622"/>
                  </a:lnTo>
                  <a:lnTo>
                    <a:pt x="57696" y="23749"/>
                  </a:lnTo>
                  <a:lnTo>
                    <a:pt x="58140" y="22987"/>
                  </a:lnTo>
                  <a:lnTo>
                    <a:pt x="58978" y="23114"/>
                  </a:lnTo>
                  <a:lnTo>
                    <a:pt x="58928" y="23241"/>
                  </a:lnTo>
                  <a:lnTo>
                    <a:pt x="58851" y="23647"/>
                  </a:lnTo>
                  <a:lnTo>
                    <a:pt x="59842" y="24003"/>
                  </a:lnTo>
                  <a:lnTo>
                    <a:pt x="58991" y="24511"/>
                  </a:lnTo>
                  <a:lnTo>
                    <a:pt x="58801" y="23368"/>
                  </a:lnTo>
                  <a:lnTo>
                    <a:pt x="58153" y="25019"/>
                  </a:lnTo>
                  <a:lnTo>
                    <a:pt x="57886" y="24650"/>
                  </a:lnTo>
                  <a:lnTo>
                    <a:pt x="57886" y="24892"/>
                  </a:lnTo>
                  <a:lnTo>
                    <a:pt x="57594" y="24892"/>
                  </a:lnTo>
                  <a:lnTo>
                    <a:pt x="57213" y="26162"/>
                  </a:lnTo>
                  <a:lnTo>
                    <a:pt x="58635" y="25019"/>
                  </a:lnTo>
                  <a:lnTo>
                    <a:pt x="58788" y="24892"/>
                  </a:lnTo>
                  <a:lnTo>
                    <a:pt x="59194" y="26035"/>
                  </a:lnTo>
                  <a:lnTo>
                    <a:pt x="58623" y="26035"/>
                  </a:lnTo>
                  <a:lnTo>
                    <a:pt x="58483" y="26276"/>
                  </a:lnTo>
                  <a:lnTo>
                    <a:pt x="59270" y="26162"/>
                  </a:lnTo>
                  <a:lnTo>
                    <a:pt x="59817" y="26416"/>
                  </a:lnTo>
                  <a:lnTo>
                    <a:pt x="59651" y="27305"/>
                  </a:lnTo>
                  <a:lnTo>
                    <a:pt x="60363" y="27178"/>
                  </a:lnTo>
                  <a:lnTo>
                    <a:pt x="60413" y="27520"/>
                  </a:lnTo>
                  <a:lnTo>
                    <a:pt x="60388" y="27749"/>
                  </a:lnTo>
                  <a:lnTo>
                    <a:pt x="60439" y="27622"/>
                  </a:lnTo>
                  <a:lnTo>
                    <a:pt x="60426" y="27470"/>
                  </a:lnTo>
                  <a:lnTo>
                    <a:pt x="60477" y="27178"/>
                  </a:lnTo>
                  <a:lnTo>
                    <a:pt x="60490" y="27051"/>
                  </a:lnTo>
                  <a:lnTo>
                    <a:pt x="61061" y="27051"/>
                  </a:lnTo>
                  <a:lnTo>
                    <a:pt x="61087" y="27305"/>
                  </a:lnTo>
                  <a:lnTo>
                    <a:pt x="61201" y="27559"/>
                  </a:lnTo>
                  <a:lnTo>
                    <a:pt x="61315" y="27686"/>
                  </a:lnTo>
                  <a:lnTo>
                    <a:pt x="61353" y="27851"/>
                  </a:lnTo>
                  <a:lnTo>
                    <a:pt x="61988" y="28067"/>
                  </a:lnTo>
                  <a:lnTo>
                    <a:pt x="60286" y="29210"/>
                  </a:lnTo>
                  <a:lnTo>
                    <a:pt x="60947" y="29845"/>
                  </a:lnTo>
                  <a:lnTo>
                    <a:pt x="60998" y="30099"/>
                  </a:lnTo>
                  <a:lnTo>
                    <a:pt x="60909" y="30226"/>
                  </a:lnTo>
                  <a:lnTo>
                    <a:pt x="66484" y="30226"/>
                  </a:lnTo>
                  <a:lnTo>
                    <a:pt x="66548" y="29718"/>
                  </a:lnTo>
                  <a:lnTo>
                    <a:pt x="67132" y="30353"/>
                  </a:lnTo>
                  <a:lnTo>
                    <a:pt x="67398" y="30480"/>
                  </a:lnTo>
                  <a:close/>
                </a:path>
                <a:path w="70485" h="95250">
                  <a:moveTo>
                    <a:pt x="68148" y="65532"/>
                  </a:moveTo>
                  <a:lnTo>
                    <a:pt x="65112" y="65405"/>
                  </a:lnTo>
                  <a:lnTo>
                    <a:pt x="66802" y="64008"/>
                  </a:lnTo>
                  <a:lnTo>
                    <a:pt x="67665" y="64770"/>
                  </a:lnTo>
                  <a:lnTo>
                    <a:pt x="67525" y="64008"/>
                  </a:lnTo>
                  <a:lnTo>
                    <a:pt x="67462" y="63627"/>
                  </a:lnTo>
                  <a:lnTo>
                    <a:pt x="60782" y="63627"/>
                  </a:lnTo>
                  <a:lnTo>
                    <a:pt x="60299" y="63627"/>
                  </a:lnTo>
                  <a:lnTo>
                    <a:pt x="60172" y="64643"/>
                  </a:lnTo>
                  <a:lnTo>
                    <a:pt x="61366" y="65024"/>
                  </a:lnTo>
                  <a:lnTo>
                    <a:pt x="60921" y="66421"/>
                  </a:lnTo>
                  <a:lnTo>
                    <a:pt x="61302" y="66294"/>
                  </a:lnTo>
                  <a:lnTo>
                    <a:pt x="62242" y="67310"/>
                  </a:lnTo>
                  <a:lnTo>
                    <a:pt x="60477" y="66675"/>
                  </a:lnTo>
                  <a:lnTo>
                    <a:pt x="61023" y="67564"/>
                  </a:lnTo>
                  <a:lnTo>
                    <a:pt x="67424" y="67564"/>
                  </a:lnTo>
                  <a:lnTo>
                    <a:pt x="67525" y="67310"/>
                  </a:lnTo>
                  <a:lnTo>
                    <a:pt x="67894" y="66294"/>
                  </a:lnTo>
                  <a:lnTo>
                    <a:pt x="68148" y="65532"/>
                  </a:lnTo>
                  <a:close/>
                </a:path>
                <a:path w="70485" h="95250">
                  <a:moveTo>
                    <a:pt x="68224" y="32766"/>
                  </a:moveTo>
                  <a:lnTo>
                    <a:pt x="67741" y="32816"/>
                  </a:lnTo>
                  <a:lnTo>
                    <a:pt x="67894" y="32893"/>
                  </a:lnTo>
                  <a:lnTo>
                    <a:pt x="68033" y="33223"/>
                  </a:lnTo>
                  <a:lnTo>
                    <a:pt x="68224" y="32766"/>
                  </a:lnTo>
                  <a:close/>
                </a:path>
                <a:path w="70485" h="95250">
                  <a:moveTo>
                    <a:pt x="68707" y="34798"/>
                  </a:moveTo>
                  <a:lnTo>
                    <a:pt x="68033" y="33223"/>
                  </a:lnTo>
                  <a:lnTo>
                    <a:pt x="67551" y="34417"/>
                  </a:lnTo>
                  <a:lnTo>
                    <a:pt x="67551" y="35013"/>
                  </a:lnTo>
                  <a:lnTo>
                    <a:pt x="68707" y="34798"/>
                  </a:lnTo>
                  <a:close/>
                </a:path>
                <a:path w="70485" h="95250">
                  <a:moveTo>
                    <a:pt x="69392" y="52705"/>
                  </a:moveTo>
                  <a:lnTo>
                    <a:pt x="69253" y="52324"/>
                  </a:lnTo>
                  <a:lnTo>
                    <a:pt x="69176" y="52451"/>
                  </a:lnTo>
                  <a:lnTo>
                    <a:pt x="69392" y="52705"/>
                  </a:lnTo>
                  <a:close/>
                </a:path>
                <a:path w="70485" h="95250">
                  <a:moveTo>
                    <a:pt x="69596" y="47853"/>
                  </a:moveTo>
                  <a:lnTo>
                    <a:pt x="69291" y="48031"/>
                  </a:lnTo>
                  <a:lnTo>
                    <a:pt x="69113" y="48209"/>
                  </a:lnTo>
                  <a:lnTo>
                    <a:pt x="68986" y="48399"/>
                  </a:lnTo>
                  <a:lnTo>
                    <a:pt x="69126" y="48501"/>
                  </a:lnTo>
                  <a:lnTo>
                    <a:pt x="69596" y="47853"/>
                  </a:lnTo>
                  <a:close/>
                </a:path>
                <a:path w="70485" h="95250">
                  <a:moveTo>
                    <a:pt x="69608" y="44170"/>
                  </a:moveTo>
                  <a:lnTo>
                    <a:pt x="69596" y="43815"/>
                  </a:lnTo>
                  <a:lnTo>
                    <a:pt x="69494" y="44818"/>
                  </a:lnTo>
                  <a:lnTo>
                    <a:pt x="69583" y="44538"/>
                  </a:lnTo>
                  <a:lnTo>
                    <a:pt x="69608" y="44170"/>
                  </a:lnTo>
                  <a:close/>
                </a:path>
                <a:path w="70485" h="95250">
                  <a:moveTo>
                    <a:pt x="69608" y="43700"/>
                  </a:moveTo>
                  <a:close/>
                </a:path>
                <a:path w="70485" h="95250">
                  <a:moveTo>
                    <a:pt x="70205" y="41021"/>
                  </a:moveTo>
                  <a:lnTo>
                    <a:pt x="67068" y="39878"/>
                  </a:lnTo>
                  <a:lnTo>
                    <a:pt x="69138" y="38862"/>
                  </a:lnTo>
                  <a:lnTo>
                    <a:pt x="68770" y="37973"/>
                  </a:lnTo>
                  <a:lnTo>
                    <a:pt x="67983" y="36068"/>
                  </a:lnTo>
                  <a:lnTo>
                    <a:pt x="67564" y="35052"/>
                  </a:lnTo>
                  <a:lnTo>
                    <a:pt x="67437" y="34721"/>
                  </a:lnTo>
                  <a:lnTo>
                    <a:pt x="67335" y="34417"/>
                  </a:lnTo>
                  <a:lnTo>
                    <a:pt x="66814" y="32893"/>
                  </a:lnTo>
                  <a:lnTo>
                    <a:pt x="67741" y="32816"/>
                  </a:lnTo>
                  <a:lnTo>
                    <a:pt x="66598" y="32181"/>
                  </a:lnTo>
                  <a:lnTo>
                    <a:pt x="66484" y="30734"/>
                  </a:lnTo>
                  <a:lnTo>
                    <a:pt x="66484" y="30353"/>
                  </a:lnTo>
                  <a:lnTo>
                    <a:pt x="62382" y="30353"/>
                  </a:lnTo>
                  <a:lnTo>
                    <a:pt x="62382" y="30734"/>
                  </a:lnTo>
                  <a:lnTo>
                    <a:pt x="62115" y="30988"/>
                  </a:lnTo>
                  <a:lnTo>
                    <a:pt x="62026" y="31115"/>
                  </a:lnTo>
                  <a:lnTo>
                    <a:pt x="61734" y="31369"/>
                  </a:lnTo>
                  <a:lnTo>
                    <a:pt x="61417" y="31115"/>
                  </a:lnTo>
                  <a:lnTo>
                    <a:pt x="61328" y="30734"/>
                  </a:lnTo>
                  <a:lnTo>
                    <a:pt x="61912" y="31064"/>
                  </a:lnTo>
                  <a:lnTo>
                    <a:pt x="62382" y="30734"/>
                  </a:lnTo>
                  <a:lnTo>
                    <a:pt x="62382" y="30353"/>
                  </a:lnTo>
                  <a:lnTo>
                    <a:pt x="60820" y="30353"/>
                  </a:lnTo>
                  <a:lnTo>
                    <a:pt x="60045" y="30353"/>
                  </a:lnTo>
                  <a:lnTo>
                    <a:pt x="59944" y="30607"/>
                  </a:lnTo>
                  <a:lnTo>
                    <a:pt x="60820" y="31369"/>
                  </a:lnTo>
                  <a:lnTo>
                    <a:pt x="60680" y="31115"/>
                  </a:lnTo>
                  <a:lnTo>
                    <a:pt x="61937" y="32004"/>
                  </a:lnTo>
                  <a:lnTo>
                    <a:pt x="61899" y="31686"/>
                  </a:lnTo>
                  <a:lnTo>
                    <a:pt x="63284" y="31877"/>
                  </a:lnTo>
                  <a:lnTo>
                    <a:pt x="62687" y="32893"/>
                  </a:lnTo>
                  <a:lnTo>
                    <a:pt x="60896" y="33147"/>
                  </a:lnTo>
                  <a:lnTo>
                    <a:pt x="60312" y="34417"/>
                  </a:lnTo>
                  <a:lnTo>
                    <a:pt x="62039" y="35013"/>
                  </a:lnTo>
                  <a:lnTo>
                    <a:pt x="62103" y="35433"/>
                  </a:lnTo>
                  <a:lnTo>
                    <a:pt x="61899" y="36576"/>
                  </a:lnTo>
                  <a:lnTo>
                    <a:pt x="62153" y="36068"/>
                  </a:lnTo>
                  <a:lnTo>
                    <a:pt x="62903" y="36195"/>
                  </a:lnTo>
                  <a:lnTo>
                    <a:pt x="62369" y="36957"/>
                  </a:lnTo>
                  <a:lnTo>
                    <a:pt x="62725" y="37465"/>
                  </a:lnTo>
                  <a:lnTo>
                    <a:pt x="62115" y="37465"/>
                  </a:lnTo>
                  <a:lnTo>
                    <a:pt x="61937" y="37846"/>
                  </a:lnTo>
                  <a:lnTo>
                    <a:pt x="61582" y="38100"/>
                  </a:lnTo>
                  <a:lnTo>
                    <a:pt x="62039" y="37973"/>
                  </a:lnTo>
                  <a:lnTo>
                    <a:pt x="61633" y="39116"/>
                  </a:lnTo>
                  <a:lnTo>
                    <a:pt x="62852" y="39243"/>
                  </a:lnTo>
                  <a:lnTo>
                    <a:pt x="62103" y="39878"/>
                  </a:lnTo>
                  <a:lnTo>
                    <a:pt x="61874" y="41148"/>
                  </a:lnTo>
                  <a:lnTo>
                    <a:pt x="63957" y="41275"/>
                  </a:lnTo>
                  <a:lnTo>
                    <a:pt x="63779" y="42418"/>
                  </a:lnTo>
                  <a:lnTo>
                    <a:pt x="63119" y="42164"/>
                  </a:lnTo>
                  <a:lnTo>
                    <a:pt x="62699" y="42672"/>
                  </a:lnTo>
                  <a:lnTo>
                    <a:pt x="62204" y="41910"/>
                  </a:lnTo>
                  <a:lnTo>
                    <a:pt x="62115" y="42672"/>
                  </a:lnTo>
                  <a:lnTo>
                    <a:pt x="62534" y="42672"/>
                  </a:lnTo>
                  <a:lnTo>
                    <a:pt x="62153" y="42926"/>
                  </a:lnTo>
                  <a:lnTo>
                    <a:pt x="63385" y="43688"/>
                  </a:lnTo>
                  <a:lnTo>
                    <a:pt x="62826" y="44069"/>
                  </a:lnTo>
                  <a:lnTo>
                    <a:pt x="63093" y="44323"/>
                  </a:lnTo>
                  <a:lnTo>
                    <a:pt x="63741" y="44323"/>
                  </a:lnTo>
                  <a:lnTo>
                    <a:pt x="63677" y="44716"/>
                  </a:lnTo>
                  <a:lnTo>
                    <a:pt x="63792" y="45466"/>
                  </a:lnTo>
                  <a:lnTo>
                    <a:pt x="64477" y="45085"/>
                  </a:lnTo>
                  <a:lnTo>
                    <a:pt x="62560" y="46355"/>
                  </a:lnTo>
                  <a:lnTo>
                    <a:pt x="64604" y="48641"/>
                  </a:lnTo>
                  <a:lnTo>
                    <a:pt x="62890" y="49530"/>
                  </a:lnTo>
                  <a:lnTo>
                    <a:pt x="63093" y="50927"/>
                  </a:lnTo>
                  <a:lnTo>
                    <a:pt x="63169" y="52324"/>
                  </a:lnTo>
                  <a:lnTo>
                    <a:pt x="62992" y="52197"/>
                  </a:lnTo>
                  <a:lnTo>
                    <a:pt x="62865" y="52324"/>
                  </a:lnTo>
                  <a:lnTo>
                    <a:pt x="62280" y="53213"/>
                  </a:lnTo>
                  <a:lnTo>
                    <a:pt x="64617" y="52959"/>
                  </a:lnTo>
                  <a:lnTo>
                    <a:pt x="63868" y="54229"/>
                  </a:lnTo>
                  <a:lnTo>
                    <a:pt x="62826" y="54737"/>
                  </a:lnTo>
                  <a:lnTo>
                    <a:pt x="63220" y="53848"/>
                  </a:lnTo>
                  <a:lnTo>
                    <a:pt x="63398" y="53467"/>
                  </a:lnTo>
                  <a:lnTo>
                    <a:pt x="62992" y="53848"/>
                  </a:lnTo>
                  <a:lnTo>
                    <a:pt x="60972" y="53721"/>
                  </a:lnTo>
                  <a:lnTo>
                    <a:pt x="62979" y="55245"/>
                  </a:lnTo>
                  <a:lnTo>
                    <a:pt x="63042" y="55422"/>
                  </a:lnTo>
                  <a:lnTo>
                    <a:pt x="61861" y="56007"/>
                  </a:lnTo>
                  <a:lnTo>
                    <a:pt x="61760" y="55880"/>
                  </a:lnTo>
                  <a:lnTo>
                    <a:pt x="61010" y="56388"/>
                  </a:lnTo>
                  <a:lnTo>
                    <a:pt x="62293" y="57404"/>
                  </a:lnTo>
                  <a:lnTo>
                    <a:pt x="62014" y="58420"/>
                  </a:lnTo>
                  <a:lnTo>
                    <a:pt x="61709" y="58420"/>
                  </a:lnTo>
                  <a:lnTo>
                    <a:pt x="62649" y="59309"/>
                  </a:lnTo>
                  <a:lnTo>
                    <a:pt x="62738" y="61391"/>
                  </a:lnTo>
                  <a:lnTo>
                    <a:pt x="62915" y="61341"/>
                  </a:lnTo>
                  <a:lnTo>
                    <a:pt x="62966" y="62357"/>
                  </a:lnTo>
                  <a:lnTo>
                    <a:pt x="62496" y="62484"/>
                  </a:lnTo>
                  <a:lnTo>
                    <a:pt x="61988" y="63119"/>
                  </a:lnTo>
                  <a:lnTo>
                    <a:pt x="61137" y="62992"/>
                  </a:lnTo>
                  <a:lnTo>
                    <a:pt x="61277" y="62103"/>
                  </a:lnTo>
                  <a:lnTo>
                    <a:pt x="60134" y="62357"/>
                  </a:lnTo>
                  <a:lnTo>
                    <a:pt x="60921" y="63119"/>
                  </a:lnTo>
                  <a:lnTo>
                    <a:pt x="60972" y="63373"/>
                  </a:lnTo>
                  <a:lnTo>
                    <a:pt x="67411" y="63373"/>
                  </a:lnTo>
                  <a:lnTo>
                    <a:pt x="67373" y="63119"/>
                  </a:lnTo>
                  <a:lnTo>
                    <a:pt x="67119" y="61722"/>
                  </a:lnTo>
                  <a:lnTo>
                    <a:pt x="67360" y="61341"/>
                  </a:lnTo>
                  <a:lnTo>
                    <a:pt x="68745" y="59182"/>
                  </a:lnTo>
                  <a:lnTo>
                    <a:pt x="68668" y="58420"/>
                  </a:lnTo>
                  <a:lnTo>
                    <a:pt x="68148" y="56134"/>
                  </a:lnTo>
                  <a:lnTo>
                    <a:pt x="68351" y="56388"/>
                  </a:lnTo>
                  <a:lnTo>
                    <a:pt x="68656" y="56388"/>
                  </a:lnTo>
                  <a:lnTo>
                    <a:pt x="68618" y="56642"/>
                  </a:lnTo>
                  <a:lnTo>
                    <a:pt x="69443" y="56134"/>
                  </a:lnTo>
                  <a:lnTo>
                    <a:pt x="69392" y="56007"/>
                  </a:lnTo>
                  <a:lnTo>
                    <a:pt x="68961" y="54737"/>
                  </a:lnTo>
                  <a:lnTo>
                    <a:pt x="68872" y="54483"/>
                  </a:lnTo>
                  <a:lnTo>
                    <a:pt x="68275" y="54483"/>
                  </a:lnTo>
                  <a:lnTo>
                    <a:pt x="68389" y="54102"/>
                  </a:lnTo>
                  <a:lnTo>
                    <a:pt x="68834" y="54356"/>
                  </a:lnTo>
                  <a:lnTo>
                    <a:pt x="69164" y="54229"/>
                  </a:lnTo>
                  <a:lnTo>
                    <a:pt x="69265" y="54102"/>
                  </a:lnTo>
                  <a:lnTo>
                    <a:pt x="69646" y="53594"/>
                  </a:lnTo>
                  <a:lnTo>
                    <a:pt x="68732" y="52959"/>
                  </a:lnTo>
                  <a:lnTo>
                    <a:pt x="68364" y="52705"/>
                  </a:lnTo>
                  <a:lnTo>
                    <a:pt x="69126" y="52387"/>
                  </a:lnTo>
                  <a:lnTo>
                    <a:pt x="69164" y="52070"/>
                  </a:lnTo>
                  <a:lnTo>
                    <a:pt x="69494" y="51181"/>
                  </a:lnTo>
                  <a:lnTo>
                    <a:pt x="69596" y="50927"/>
                  </a:lnTo>
                  <a:lnTo>
                    <a:pt x="68719" y="51181"/>
                  </a:lnTo>
                  <a:lnTo>
                    <a:pt x="69189" y="50292"/>
                  </a:lnTo>
                  <a:lnTo>
                    <a:pt x="68541" y="49403"/>
                  </a:lnTo>
                  <a:lnTo>
                    <a:pt x="68630" y="49022"/>
                  </a:lnTo>
                  <a:lnTo>
                    <a:pt x="68986" y="48514"/>
                  </a:lnTo>
                  <a:lnTo>
                    <a:pt x="68046" y="47879"/>
                  </a:lnTo>
                  <a:lnTo>
                    <a:pt x="69469" y="46736"/>
                  </a:lnTo>
                  <a:lnTo>
                    <a:pt x="68122" y="46482"/>
                  </a:lnTo>
                  <a:lnTo>
                    <a:pt x="69507" y="46609"/>
                  </a:lnTo>
                  <a:lnTo>
                    <a:pt x="69494" y="46482"/>
                  </a:lnTo>
                  <a:lnTo>
                    <a:pt x="69329" y="45085"/>
                  </a:lnTo>
                  <a:lnTo>
                    <a:pt x="69291" y="44704"/>
                  </a:lnTo>
                  <a:lnTo>
                    <a:pt x="68580" y="44069"/>
                  </a:lnTo>
                  <a:lnTo>
                    <a:pt x="69011" y="44323"/>
                  </a:lnTo>
                  <a:lnTo>
                    <a:pt x="69011" y="44069"/>
                  </a:lnTo>
                  <a:lnTo>
                    <a:pt x="68999" y="43561"/>
                  </a:lnTo>
                  <a:lnTo>
                    <a:pt x="69583" y="43815"/>
                  </a:lnTo>
                  <a:lnTo>
                    <a:pt x="69583" y="43561"/>
                  </a:lnTo>
                  <a:lnTo>
                    <a:pt x="69456" y="42799"/>
                  </a:lnTo>
                  <a:lnTo>
                    <a:pt x="69316" y="42418"/>
                  </a:lnTo>
                  <a:lnTo>
                    <a:pt x="69265" y="42291"/>
                  </a:lnTo>
                  <a:lnTo>
                    <a:pt x="68554" y="42418"/>
                  </a:lnTo>
                  <a:lnTo>
                    <a:pt x="70205" y="41021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 descr=""/>
            <p:cNvSpPr/>
            <p:nvPr/>
          </p:nvSpPr>
          <p:spPr>
            <a:xfrm>
              <a:off x="4009698" y="3028394"/>
              <a:ext cx="26034" cy="33655"/>
            </a:xfrm>
            <a:custGeom>
              <a:avLst/>
              <a:gdLst/>
              <a:ahLst/>
              <a:cxnLst/>
              <a:rect l="l" t="t" r="r" b="b"/>
              <a:pathLst>
                <a:path w="26035" h="33655">
                  <a:moveTo>
                    <a:pt x="1219" y="0"/>
                  </a:moveTo>
                  <a:lnTo>
                    <a:pt x="533" y="2730"/>
                  </a:lnTo>
                  <a:lnTo>
                    <a:pt x="1511" y="7581"/>
                  </a:lnTo>
                  <a:lnTo>
                    <a:pt x="1409" y="10363"/>
                  </a:lnTo>
                  <a:lnTo>
                    <a:pt x="1130" y="17538"/>
                  </a:lnTo>
                  <a:lnTo>
                    <a:pt x="596" y="22580"/>
                  </a:lnTo>
                  <a:lnTo>
                    <a:pt x="0" y="29730"/>
                  </a:lnTo>
                  <a:lnTo>
                    <a:pt x="3835" y="30848"/>
                  </a:lnTo>
                  <a:lnTo>
                    <a:pt x="18884" y="33159"/>
                  </a:lnTo>
                  <a:lnTo>
                    <a:pt x="22732" y="31432"/>
                  </a:lnTo>
                  <a:lnTo>
                    <a:pt x="24015" y="23875"/>
                  </a:lnTo>
                  <a:lnTo>
                    <a:pt x="25260" y="14871"/>
                  </a:lnTo>
                  <a:lnTo>
                    <a:pt x="25768" y="6400"/>
                  </a:lnTo>
                  <a:lnTo>
                    <a:pt x="18224" y="3924"/>
                  </a:lnTo>
                  <a:lnTo>
                    <a:pt x="8013" y="2374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 descr=""/>
            <p:cNvSpPr/>
            <p:nvPr/>
          </p:nvSpPr>
          <p:spPr>
            <a:xfrm>
              <a:off x="4004881" y="3026155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5">
                  <a:moveTo>
                    <a:pt x="1117" y="21412"/>
                  </a:moveTo>
                  <a:lnTo>
                    <a:pt x="685" y="21094"/>
                  </a:lnTo>
                  <a:lnTo>
                    <a:pt x="635" y="21475"/>
                  </a:lnTo>
                  <a:lnTo>
                    <a:pt x="1117" y="21412"/>
                  </a:lnTo>
                  <a:close/>
                </a:path>
                <a:path w="36195" h="40005">
                  <a:moveTo>
                    <a:pt x="1346" y="21399"/>
                  </a:moveTo>
                  <a:lnTo>
                    <a:pt x="1117" y="21412"/>
                  </a:lnTo>
                  <a:lnTo>
                    <a:pt x="1346" y="21399"/>
                  </a:lnTo>
                  <a:close/>
                </a:path>
                <a:path w="36195" h="40005">
                  <a:moveTo>
                    <a:pt x="1981" y="22593"/>
                  </a:moveTo>
                  <a:lnTo>
                    <a:pt x="1739" y="22491"/>
                  </a:lnTo>
                  <a:lnTo>
                    <a:pt x="1968" y="22618"/>
                  </a:lnTo>
                  <a:close/>
                </a:path>
                <a:path w="36195" h="40005">
                  <a:moveTo>
                    <a:pt x="1993" y="15989"/>
                  </a:moveTo>
                  <a:close/>
                </a:path>
                <a:path w="36195" h="40005">
                  <a:moveTo>
                    <a:pt x="2006" y="28638"/>
                  </a:moveTo>
                  <a:lnTo>
                    <a:pt x="1803" y="28587"/>
                  </a:lnTo>
                  <a:lnTo>
                    <a:pt x="1905" y="28079"/>
                  </a:lnTo>
                  <a:lnTo>
                    <a:pt x="1752" y="28206"/>
                  </a:lnTo>
                  <a:lnTo>
                    <a:pt x="774" y="28841"/>
                  </a:lnTo>
                  <a:lnTo>
                    <a:pt x="2006" y="28638"/>
                  </a:lnTo>
                  <a:close/>
                </a:path>
                <a:path w="36195" h="40005">
                  <a:moveTo>
                    <a:pt x="2349" y="18554"/>
                  </a:moveTo>
                  <a:close/>
                </a:path>
                <a:path w="36195" h="40005">
                  <a:moveTo>
                    <a:pt x="2362" y="28587"/>
                  </a:moveTo>
                  <a:lnTo>
                    <a:pt x="2006" y="28638"/>
                  </a:lnTo>
                  <a:lnTo>
                    <a:pt x="2247" y="28714"/>
                  </a:lnTo>
                  <a:lnTo>
                    <a:pt x="2362" y="28587"/>
                  </a:lnTo>
                  <a:close/>
                </a:path>
                <a:path w="36195" h="40005">
                  <a:moveTo>
                    <a:pt x="2565" y="14871"/>
                  </a:moveTo>
                  <a:lnTo>
                    <a:pt x="2362" y="14744"/>
                  </a:lnTo>
                  <a:lnTo>
                    <a:pt x="2514" y="14871"/>
                  </a:lnTo>
                  <a:close/>
                </a:path>
                <a:path w="36195" h="40005">
                  <a:moveTo>
                    <a:pt x="3035" y="24396"/>
                  </a:moveTo>
                  <a:lnTo>
                    <a:pt x="2781" y="24396"/>
                  </a:lnTo>
                  <a:lnTo>
                    <a:pt x="3035" y="24396"/>
                  </a:lnTo>
                  <a:close/>
                </a:path>
                <a:path w="36195" h="40005">
                  <a:moveTo>
                    <a:pt x="3111" y="8851"/>
                  </a:moveTo>
                  <a:lnTo>
                    <a:pt x="2933" y="8788"/>
                  </a:lnTo>
                  <a:lnTo>
                    <a:pt x="3111" y="8851"/>
                  </a:lnTo>
                  <a:close/>
                </a:path>
                <a:path w="36195" h="40005">
                  <a:moveTo>
                    <a:pt x="3200" y="4457"/>
                  </a:moveTo>
                  <a:lnTo>
                    <a:pt x="2832" y="4203"/>
                  </a:lnTo>
                  <a:lnTo>
                    <a:pt x="3035" y="4711"/>
                  </a:lnTo>
                  <a:lnTo>
                    <a:pt x="3136" y="4584"/>
                  </a:lnTo>
                  <a:lnTo>
                    <a:pt x="3200" y="4457"/>
                  </a:lnTo>
                  <a:close/>
                </a:path>
                <a:path w="36195" h="40005">
                  <a:moveTo>
                    <a:pt x="3365" y="14236"/>
                  </a:moveTo>
                  <a:lnTo>
                    <a:pt x="2971" y="14236"/>
                  </a:lnTo>
                  <a:lnTo>
                    <a:pt x="2438" y="13982"/>
                  </a:lnTo>
                  <a:lnTo>
                    <a:pt x="2108" y="14363"/>
                  </a:lnTo>
                  <a:lnTo>
                    <a:pt x="2730" y="14490"/>
                  </a:lnTo>
                  <a:lnTo>
                    <a:pt x="3365" y="14236"/>
                  </a:lnTo>
                  <a:close/>
                </a:path>
                <a:path w="36195" h="40005">
                  <a:moveTo>
                    <a:pt x="3416" y="8953"/>
                  </a:moveTo>
                  <a:lnTo>
                    <a:pt x="3111" y="8851"/>
                  </a:lnTo>
                  <a:lnTo>
                    <a:pt x="3416" y="8953"/>
                  </a:lnTo>
                  <a:close/>
                </a:path>
                <a:path w="36195" h="40005">
                  <a:moveTo>
                    <a:pt x="3505" y="24015"/>
                  </a:moveTo>
                  <a:lnTo>
                    <a:pt x="2717" y="24015"/>
                  </a:lnTo>
                  <a:lnTo>
                    <a:pt x="2819" y="24142"/>
                  </a:lnTo>
                  <a:lnTo>
                    <a:pt x="2959" y="24295"/>
                  </a:lnTo>
                  <a:lnTo>
                    <a:pt x="3263" y="24142"/>
                  </a:lnTo>
                  <a:lnTo>
                    <a:pt x="3505" y="24015"/>
                  </a:lnTo>
                  <a:close/>
                </a:path>
                <a:path w="36195" h="40005">
                  <a:moveTo>
                    <a:pt x="3568" y="4711"/>
                  </a:moveTo>
                  <a:lnTo>
                    <a:pt x="3441" y="4457"/>
                  </a:lnTo>
                  <a:lnTo>
                    <a:pt x="3352" y="4330"/>
                  </a:lnTo>
                  <a:lnTo>
                    <a:pt x="3225" y="4470"/>
                  </a:lnTo>
                  <a:lnTo>
                    <a:pt x="3568" y="4711"/>
                  </a:lnTo>
                  <a:close/>
                </a:path>
                <a:path w="36195" h="40005">
                  <a:moveTo>
                    <a:pt x="3581" y="9563"/>
                  </a:moveTo>
                  <a:lnTo>
                    <a:pt x="3581" y="9690"/>
                  </a:lnTo>
                  <a:lnTo>
                    <a:pt x="3581" y="9563"/>
                  </a:lnTo>
                  <a:close/>
                </a:path>
                <a:path w="36195" h="40005">
                  <a:moveTo>
                    <a:pt x="3594" y="11061"/>
                  </a:moveTo>
                  <a:lnTo>
                    <a:pt x="3454" y="11061"/>
                  </a:lnTo>
                  <a:lnTo>
                    <a:pt x="3594" y="11061"/>
                  </a:lnTo>
                  <a:close/>
                </a:path>
                <a:path w="36195" h="40005">
                  <a:moveTo>
                    <a:pt x="3733" y="35344"/>
                  </a:moveTo>
                  <a:lnTo>
                    <a:pt x="3556" y="35572"/>
                  </a:lnTo>
                  <a:lnTo>
                    <a:pt x="3302" y="35699"/>
                  </a:lnTo>
                  <a:lnTo>
                    <a:pt x="3556" y="36207"/>
                  </a:lnTo>
                  <a:lnTo>
                    <a:pt x="3733" y="35344"/>
                  </a:lnTo>
                  <a:close/>
                </a:path>
                <a:path w="36195" h="40005">
                  <a:moveTo>
                    <a:pt x="3746" y="9880"/>
                  </a:moveTo>
                  <a:lnTo>
                    <a:pt x="3479" y="9779"/>
                  </a:lnTo>
                  <a:lnTo>
                    <a:pt x="3632" y="9855"/>
                  </a:lnTo>
                  <a:close/>
                </a:path>
                <a:path w="36195" h="40005">
                  <a:moveTo>
                    <a:pt x="3924" y="11252"/>
                  </a:moveTo>
                  <a:lnTo>
                    <a:pt x="3708" y="11125"/>
                  </a:lnTo>
                  <a:lnTo>
                    <a:pt x="3924" y="11252"/>
                  </a:lnTo>
                  <a:close/>
                </a:path>
                <a:path w="36195" h="40005">
                  <a:moveTo>
                    <a:pt x="3962" y="9728"/>
                  </a:moveTo>
                  <a:lnTo>
                    <a:pt x="3746" y="9728"/>
                  </a:lnTo>
                  <a:lnTo>
                    <a:pt x="3594" y="9690"/>
                  </a:lnTo>
                  <a:lnTo>
                    <a:pt x="3759" y="9753"/>
                  </a:lnTo>
                  <a:lnTo>
                    <a:pt x="3886" y="9753"/>
                  </a:lnTo>
                  <a:close/>
                </a:path>
                <a:path w="36195" h="40005">
                  <a:moveTo>
                    <a:pt x="4127" y="10883"/>
                  </a:moveTo>
                  <a:lnTo>
                    <a:pt x="3886" y="10807"/>
                  </a:lnTo>
                  <a:lnTo>
                    <a:pt x="4127" y="10883"/>
                  </a:lnTo>
                  <a:close/>
                </a:path>
                <a:path w="36195" h="40005">
                  <a:moveTo>
                    <a:pt x="4127" y="8343"/>
                  </a:moveTo>
                  <a:lnTo>
                    <a:pt x="3581" y="8128"/>
                  </a:lnTo>
                  <a:lnTo>
                    <a:pt x="3467" y="8343"/>
                  </a:lnTo>
                  <a:lnTo>
                    <a:pt x="2946" y="8610"/>
                  </a:lnTo>
                  <a:lnTo>
                    <a:pt x="3035" y="8750"/>
                  </a:lnTo>
                  <a:lnTo>
                    <a:pt x="4127" y="8343"/>
                  </a:lnTo>
                  <a:close/>
                </a:path>
                <a:path w="36195" h="40005">
                  <a:moveTo>
                    <a:pt x="4305" y="1498"/>
                  </a:moveTo>
                  <a:lnTo>
                    <a:pt x="3987" y="1549"/>
                  </a:lnTo>
                  <a:lnTo>
                    <a:pt x="4165" y="1562"/>
                  </a:lnTo>
                  <a:lnTo>
                    <a:pt x="4305" y="1498"/>
                  </a:lnTo>
                  <a:close/>
                </a:path>
                <a:path w="36195" h="40005">
                  <a:moveTo>
                    <a:pt x="5372" y="254"/>
                  </a:moveTo>
                  <a:lnTo>
                    <a:pt x="5207" y="38"/>
                  </a:lnTo>
                  <a:lnTo>
                    <a:pt x="5372" y="254"/>
                  </a:lnTo>
                  <a:close/>
                </a:path>
                <a:path w="36195" h="40005">
                  <a:moveTo>
                    <a:pt x="5397" y="9791"/>
                  </a:moveTo>
                  <a:lnTo>
                    <a:pt x="5016" y="9829"/>
                  </a:lnTo>
                  <a:lnTo>
                    <a:pt x="4978" y="10045"/>
                  </a:lnTo>
                  <a:lnTo>
                    <a:pt x="5397" y="9791"/>
                  </a:lnTo>
                  <a:close/>
                </a:path>
                <a:path w="36195" h="40005">
                  <a:moveTo>
                    <a:pt x="5410" y="11061"/>
                  </a:moveTo>
                  <a:lnTo>
                    <a:pt x="4711" y="11061"/>
                  </a:lnTo>
                  <a:lnTo>
                    <a:pt x="4127" y="10883"/>
                  </a:lnTo>
                  <a:lnTo>
                    <a:pt x="4292" y="11188"/>
                  </a:lnTo>
                  <a:lnTo>
                    <a:pt x="5118" y="11188"/>
                  </a:lnTo>
                  <a:lnTo>
                    <a:pt x="5410" y="11061"/>
                  </a:lnTo>
                  <a:close/>
                </a:path>
                <a:path w="36195" h="40005">
                  <a:moveTo>
                    <a:pt x="6057" y="11582"/>
                  </a:moveTo>
                  <a:lnTo>
                    <a:pt x="5562" y="11417"/>
                  </a:lnTo>
                  <a:lnTo>
                    <a:pt x="4686" y="11277"/>
                  </a:lnTo>
                  <a:lnTo>
                    <a:pt x="3759" y="11417"/>
                  </a:lnTo>
                  <a:lnTo>
                    <a:pt x="4737" y="11544"/>
                  </a:lnTo>
                  <a:lnTo>
                    <a:pt x="4330" y="11595"/>
                  </a:lnTo>
                  <a:lnTo>
                    <a:pt x="5499" y="11734"/>
                  </a:lnTo>
                  <a:lnTo>
                    <a:pt x="5626" y="11874"/>
                  </a:lnTo>
                  <a:lnTo>
                    <a:pt x="5181" y="11988"/>
                  </a:lnTo>
                  <a:lnTo>
                    <a:pt x="4800" y="11976"/>
                  </a:lnTo>
                  <a:lnTo>
                    <a:pt x="5067" y="12026"/>
                  </a:lnTo>
                  <a:lnTo>
                    <a:pt x="4584" y="12179"/>
                  </a:lnTo>
                  <a:lnTo>
                    <a:pt x="5219" y="12255"/>
                  </a:lnTo>
                  <a:lnTo>
                    <a:pt x="6019" y="12090"/>
                  </a:lnTo>
                  <a:lnTo>
                    <a:pt x="6032" y="11811"/>
                  </a:lnTo>
                  <a:lnTo>
                    <a:pt x="5384" y="11595"/>
                  </a:lnTo>
                  <a:lnTo>
                    <a:pt x="5600" y="11531"/>
                  </a:lnTo>
                  <a:lnTo>
                    <a:pt x="5867" y="11582"/>
                  </a:lnTo>
                  <a:lnTo>
                    <a:pt x="6057" y="11582"/>
                  </a:lnTo>
                  <a:close/>
                </a:path>
                <a:path w="36195" h="40005">
                  <a:moveTo>
                    <a:pt x="6972" y="12712"/>
                  </a:moveTo>
                  <a:lnTo>
                    <a:pt x="6438" y="12623"/>
                  </a:lnTo>
                  <a:lnTo>
                    <a:pt x="6972" y="12712"/>
                  </a:lnTo>
                  <a:close/>
                </a:path>
                <a:path w="36195" h="40005">
                  <a:moveTo>
                    <a:pt x="7035" y="7251"/>
                  </a:moveTo>
                  <a:lnTo>
                    <a:pt x="6692" y="6997"/>
                  </a:lnTo>
                  <a:lnTo>
                    <a:pt x="6438" y="6807"/>
                  </a:lnTo>
                  <a:lnTo>
                    <a:pt x="6578" y="7073"/>
                  </a:lnTo>
                  <a:lnTo>
                    <a:pt x="7035" y="7251"/>
                  </a:lnTo>
                  <a:close/>
                </a:path>
                <a:path w="36195" h="40005">
                  <a:moveTo>
                    <a:pt x="7048" y="10553"/>
                  </a:moveTo>
                  <a:lnTo>
                    <a:pt x="4978" y="10045"/>
                  </a:lnTo>
                  <a:lnTo>
                    <a:pt x="4102" y="10045"/>
                  </a:lnTo>
                  <a:lnTo>
                    <a:pt x="3759" y="9918"/>
                  </a:lnTo>
                  <a:lnTo>
                    <a:pt x="4051" y="10172"/>
                  </a:lnTo>
                  <a:lnTo>
                    <a:pt x="4927" y="10553"/>
                  </a:lnTo>
                  <a:lnTo>
                    <a:pt x="4406" y="10680"/>
                  </a:lnTo>
                  <a:lnTo>
                    <a:pt x="3771" y="10426"/>
                  </a:lnTo>
                  <a:lnTo>
                    <a:pt x="3975" y="10629"/>
                  </a:lnTo>
                  <a:lnTo>
                    <a:pt x="4076" y="10782"/>
                  </a:lnTo>
                  <a:lnTo>
                    <a:pt x="4813" y="10680"/>
                  </a:lnTo>
                  <a:lnTo>
                    <a:pt x="5105" y="10553"/>
                  </a:lnTo>
                  <a:lnTo>
                    <a:pt x="5308" y="10807"/>
                  </a:lnTo>
                  <a:lnTo>
                    <a:pt x="7048" y="10553"/>
                  </a:lnTo>
                  <a:close/>
                </a:path>
                <a:path w="36195" h="40005">
                  <a:moveTo>
                    <a:pt x="7378" y="6832"/>
                  </a:moveTo>
                  <a:lnTo>
                    <a:pt x="7137" y="7048"/>
                  </a:lnTo>
                  <a:lnTo>
                    <a:pt x="7289" y="7112"/>
                  </a:lnTo>
                  <a:lnTo>
                    <a:pt x="7378" y="6832"/>
                  </a:lnTo>
                  <a:close/>
                </a:path>
                <a:path w="36195" h="40005">
                  <a:moveTo>
                    <a:pt x="7505" y="22618"/>
                  </a:moveTo>
                  <a:lnTo>
                    <a:pt x="7239" y="22745"/>
                  </a:lnTo>
                  <a:lnTo>
                    <a:pt x="7505" y="22618"/>
                  </a:lnTo>
                  <a:close/>
                </a:path>
                <a:path w="36195" h="40005">
                  <a:moveTo>
                    <a:pt x="7620" y="26784"/>
                  </a:moveTo>
                  <a:lnTo>
                    <a:pt x="7493" y="26682"/>
                  </a:lnTo>
                  <a:lnTo>
                    <a:pt x="7620" y="26784"/>
                  </a:lnTo>
                  <a:close/>
                </a:path>
                <a:path w="36195" h="40005">
                  <a:moveTo>
                    <a:pt x="7632" y="6362"/>
                  </a:moveTo>
                  <a:lnTo>
                    <a:pt x="7340" y="6108"/>
                  </a:lnTo>
                  <a:lnTo>
                    <a:pt x="6858" y="5981"/>
                  </a:lnTo>
                  <a:lnTo>
                    <a:pt x="7632" y="6362"/>
                  </a:lnTo>
                  <a:close/>
                </a:path>
                <a:path w="36195" h="40005">
                  <a:moveTo>
                    <a:pt x="7848" y="26936"/>
                  </a:moveTo>
                  <a:lnTo>
                    <a:pt x="7620" y="26784"/>
                  </a:lnTo>
                  <a:lnTo>
                    <a:pt x="7620" y="26936"/>
                  </a:lnTo>
                  <a:lnTo>
                    <a:pt x="7848" y="26936"/>
                  </a:lnTo>
                  <a:close/>
                </a:path>
                <a:path w="36195" h="40005">
                  <a:moveTo>
                    <a:pt x="7861" y="29984"/>
                  </a:moveTo>
                  <a:lnTo>
                    <a:pt x="7137" y="30632"/>
                  </a:lnTo>
                  <a:lnTo>
                    <a:pt x="7404" y="30492"/>
                  </a:lnTo>
                  <a:lnTo>
                    <a:pt x="7861" y="29984"/>
                  </a:lnTo>
                  <a:close/>
                </a:path>
                <a:path w="36195" h="40005">
                  <a:moveTo>
                    <a:pt x="7962" y="8521"/>
                  </a:moveTo>
                  <a:lnTo>
                    <a:pt x="6223" y="8013"/>
                  </a:lnTo>
                  <a:lnTo>
                    <a:pt x="7200" y="8140"/>
                  </a:lnTo>
                  <a:lnTo>
                    <a:pt x="7188" y="8013"/>
                  </a:lnTo>
                  <a:lnTo>
                    <a:pt x="7086" y="7886"/>
                  </a:lnTo>
                  <a:lnTo>
                    <a:pt x="6807" y="7505"/>
                  </a:lnTo>
                  <a:lnTo>
                    <a:pt x="6311" y="7886"/>
                  </a:lnTo>
                  <a:lnTo>
                    <a:pt x="5156" y="7124"/>
                  </a:lnTo>
                  <a:lnTo>
                    <a:pt x="5930" y="7124"/>
                  </a:lnTo>
                  <a:lnTo>
                    <a:pt x="7518" y="7632"/>
                  </a:lnTo>
                  <a:lnTo>
                    <a:pt x="6540" y="7124"/>
                  </a:lnTo>
                  <a:lnTo>
                    <a:pt x="5969" y="6743"/>
                  </a:lnTo>
                  <a:lnTo>
                    <a:pt x="6388" y="6807"/>
                  </a:lnTo>
                  <a:lnTo>
                    <a:pt x="6845" y="6870"/>
                  </a:lnTo>
                  <a:lnTo>
                    <a:pt x="6718" y="6743"/>
                  </a:lnTo>
                  <a:lnTo>
                    <a:pt x="5753" y="5727"/>
                  </a:lnTo>
                  <a:lnTo>
                    <a:pt x="4724" y="5727"/>
                  </a:lnTo>
                  <a:lnTo>
                    <a:pt x="2578" y="5727"/>
                  </a:lnTo>
                  <a:lnTo>
                    <a:pt x="3898" y="7099"/>
                  </a:lnTo>
                  <a:lnTo>
                    <a:pt x="4572" y="8013"/>
                  </a:lnTo>
                  <a:lnTo>
                    <a:pt x="5613" y="8267"/>
                  </a:lnTo>
                  <a:lnTo>
                    <a:pt x="6019" y="8648"/>
                  </a:lnTo>
                  <a:lnTo>
                    <a:pt x="6108" y="8801"/>
                  </a:lnTo>
                  <a:lnTo>
                    <a:pt x="5702" y="9029"/>
                  </a:lnTo>
                  <a:lnTo>
                    <a:pt x="5041" y="8648"/>
                  </a:lnTo>
                  <a:lnTo>
                    <a:pt x="4838" y="8775"/>
                  </a:lnTo>
                  <a:lnTo>
                    <a:pt x="4737" y="9283"/>
                  </a:lnTo>
                  <a:lnTo>
                    <a:pt x="5105" y="9537"/>
                  </a:lnTo>
                  <a:lnTo>
                    <a:pt x="4838" y="9537"/>
                  </a:lnTo>
                  <a:lnTo>
                    <a:pt x="4292" y="9664"/>
                  </a:lnTo>
                  <a:lnTo>
                    <a:pt x="4394" y="9918"/>
                  </a:lnTo>
                  <a:lnTo>
                    <a:pt x="5016" y="9829"/>
                  </a:lnTo>
                  <a:lnTo>
                    <a:pt x="5054" y="9664"/>
                  </a:lnTo>
                  <a:lnTo>
                    <a:pt x="6337" y="9791"/>
                  </a:lnTo>
                  <a:lnTo>
                    <a:pt x="5969" y="9664"/>
                  </a:lnTo>
                  <a:lnTo>
                    <a:pt x="5245" y="9410"/>
                  </a:lnTo>
                  <a:lnTo>
                    <a:pt x="5562" y="9283"/>
                  </a:lnTo>
                  <a:lnTo>
                    <a:pt x="6286" y="9156"/>
                  </a:lnTo>
                  <a:lnTo>
                    <a:pt x="6489" y="9410"/>
                  </a:lnTo>
                  <a:lnTo>
                    <a:pt x="7099" y="9029"/>
                  </a:lnTo>
                  <a:lnTo>
                    <a:pt x="6019" y="9156"/>
                  </a:lnTo>
                  <a:lnTo>
                    <a:pt x="6413" y="9029"/>
                  </a:lnTo>
                  <a:lnTo>
                    <a:pt x="6807" y="8902"/>
                  </a:lnTo>
                  <a:lnTo>
                    <a:pt x="6515" y="8648"/>
                  </a:lnTo>
                  <a:lnTo>
                    <a:pt x="6794" y="8775"/>
                  </a:lnTo>
                  <a:lnTo>
                    <a:pt x="7429" y="8648"/>
                  </a:lnTo>
                  <a:lnTo>
                    <a:pt x="7251" y="8775"/>
                  </a:lnTo>
                  <a:lnTo>
                    <a:pt x="7607" y="8648"/>
                  </a:lnTo>
                  <a:lnTo>
                    <a:pt x="7962" y="8521"/>
                  </a:lnTo>
                  <a:close/>
                </a:path>
                <a:path w="36195" h="40005">
                  <a:moveTo>
                    <a:pt x="7975" y="7378"/>
                  </a:moveTo>
                  <a:lnTo>
                    <a:pt x="7289" y="7112"/>
                  </a:lnTo>
                  <a:lnTo>
                    <a:pt x="7975" y="7378"/>
                  </a:lnTo>
                  <a:close/>
                </a:path>
                <a:path w="36195" h="40005">
                  <a:moveTo>
                    <a:pt x="8369" y="6362"/>
                  </a:moveTo>
                  <a:lnTo>
                    <a:pt x="7467" y="5486"/>
                  </a:lnTo>
                  <a:lnTo>
                    <a:pt x="7073" y="5092"/>
                  </a:lnTo>
                  <a:lnTo>
                    <a:pt x="7620" y="5676"/>
                  </a:lnTo>
                  <a:lnTo>
                    <a:pt x="8064" y="6121"/>
                  </a:lnTo>
                  <a:lnTo>
                    <a:pt x="8331" y="6362"/>
                  </a:lnTo>
                  <a:close/>
                </a:path>
                <a:path w="36195" h="40005">
                  <a:moveTo>
                    <a:pt x="8585" y="6819"/>
                  </a:moveTo>
                  <a:lnTo>
                    <a:pt x="8267" y="6464"/>
                  </a:lnTo>
                  <a:lnTo>
                    <a:pt x="7874" y="6210"/>
                  </a:lnTo>
                  <a:lnTo>
                    <a:pt x="8026" y="6502"/>
                  </a:lnTo>
                  <a:lnTo>
                    <a:pt x="8382" y="6629"/>
                  </a:lnTo>
                  <a:lnTo>
                    <a:pt x="8585" y="6819"/>
                  </a:lnTo>
                  <a:close/>
                </a:path>
                <a:path w="36195" h="40005">
                  <a:moveTo>
                    <a:pt x="8623" y="29006"/>
                  </a:moveTo>
                  <a:lnTo>
                    <a:pt x="7645" y="29476"/>
                  </a:lnTo>
                  <a:lnTo>
                    <a:pt x="7556" y="29806"/>
                  </a:lnTo>
                  <a:lnTo>
                    <a:pt x="7696" y="29730"/>
                  </a:lnTo>
                  <a:lnTo>
                    <a:pt x="8318" y="29349"/>
                  </a:lnTo>
                  <a:lnTo>
                    <a:pt x="8470" y="29095"/>
                  </a:lnTo>
                  <a:lnTo>
                    <a:pt x="8623" y="29006"/>
                  </a:lnTo>
                  <a:close/>
                </a:path>
                <a:path w="36195" h="40005">
                  <a:moveTo>
                    <a:pt x="9055" y="7645"/>
                  </a:moveTo>
                  <a:lnTo>
                    <a:pt x="7975" y="7378"/>
                  </a:lnTo>
                  <a:lnTo>
                    <a:pt x="9055" y="7645"/>
                  </a:lnTo>
                  <a:close/>
                </a:path>
                <a:path w="36195" h="40005">
                  <a:moveTo>
                    <a:pt x="9105" y="5753"/>
                  </a:moveTo>
                  <a:lnTo>
                    <a:pt x="8966" y="5461"/>
                  </a:lnTo>
                  <a:lnTo>
                    <a:pt x="9004" y="5588"/>
                  </a:lnTo>
                  <a:lnTo>
                    <a:pt x="9105" y="5753"/>
                  </a:lnTo>
                  <a:close/>
                </a:path>
                <a:path w="36195" h="40005">
                  <a:moveTo>
                    <a:pt x="9194" y="13601"/>
                  </a:moveTo>
                  <a:lnTo>
                    <a:pt x="9131" y="13347"/>
                  </a:lnTo>
                  <a:lnTo>
                    <a:pt x="9055" y="13220"/>
                  </a:lnTo>
                  <a:lnTo>
                    <a:pt x="8458" y="12966"/>
                  </a:lnTo>
                  <a:lnTo>
                    <a:pt x="7861" y="12712"/>
                  </a:lnTo>
                  <a:lnTo>
                    <a:pt x="7531" y="12712"/>
                  </a:lnTo>
                  <a:lnTo>
                    <a:pt x="7505" y="12839"/>
                  </a:lnTo>
                  <a:lnTo>
                    <a:pt x="7213" y="12966"/>
                  </a:lnTo>
                  <a:lnTo>
                    <a:pt x="6718" y="12966"/>
                  </a:lnTo>
                  <a:lnTo>
                    <a:pt x="6489" y="12712"/>
                  </a:lnTo>
                  <a:lnTo>
                    <a:pt x="4813" y="12573"/>
                  </a:lnTo>
                  <a:lnTo>
                    <a:pt x="5041" y="12560"/>
                  </a:lnTo>
                  <a:lnTo>
                    <a:pt x="4927" y="12420"/>
                  </a:lnTo>
                  <a:lnTo>
                    <a:pt x="3911" y="12306"/>
                  </a:lnTo>
                  <a:lnTo>
                    <a:pt x="4165" y="12509"/>
                  </a:lnTo>
                  <a:lnTo>
                    <a:pt x="3606" y="12458"/>
                  </a:lnTo>
                  <a:lnTo>
                    <a:pt x="2565" y="12966"/>
                  </a:lnTo>
                  <a:lnTo>
                    <a:pt x="3416" y="13474"/>
                  </a:lnTo>
                  <a:lnTo>
                    <a:pt x="2705" y="13474"/>
                  </a:lnTo>
                  <a:lnTo>
                    <a:pt x="2692" y="13220"/>
                  </a:lnTo>
                  <a:lnTo>
                    <a:pt x="2019" y="13347"/>
                  </a:lnTo>
                  <a:lnTo>
                    <a:pt x="2590" y="13474"/>
                  </a:lnTo>
                  <a:lnTo>
                    <a:pt x="2984" y="13728"/>
                  </a:lnTo>
                  <a:lnTo>
                    <a:pt x="2336" y="13728"/>
                  </a:lnTo>
                  <a:lnTo>
                    <a:pt x="2197" y="13855"/>
                  </a:lnTo>
                  <a:lnTo>
                    <a:pt x="3543" y="14236"/>
                  </a:lnTo>
                  <a:lnTo>
                    <a:pt x="3365" y="14236"/>
                  </a:lnTo>
                  <a:lnTo>
                    <a:pt x="3771" y="14490"/>
                  </a:lnTo>
                  <a:lnTo>
                    <a:pt x="3111" y="14617"/>
                  </a:lnTo>
                  <a:lnTo>
                    <a:pt x="2578" y="14617"/>
                  </a:lnTo>
                  <a:lnTo>
                    <a:pt x="3111" y="14871"/>
                  </a:lnTo>
                  <a:lnTo>
                    <a:pt x="2565" y="14871"/>
                  </a:lnTo>
                  <a:lnTo>
                    <a:pt x="2781" y="14998"/>
                  </a:lnTo>
                  <a:lnTo>
                    <a:pt x="2501" y="15252"/>
                  </a:lnTo>
                  <a:lnTo>
                    <a:pt x="3263" y="15379"/>
                  </a:lnTo>
                  <a:lnTo>
                    <a:pt x="2438" y="15633"/>
                  </a:lnTo>
                  <a:lnTo>
                    <a:pt x="3162" y="16014"/>
                  </a:lnTo>
                  <a:lnTo>
                    <a:pt x="8699" y="16014"/>
                  </a:lnTo>
                  <a:lnTo>
                    <a:pt x="7988" y="15633"/>
                  </a:lnTo>
                  <a:lnTo>
                    <a:pt x="7353" y="15633"/>
                  </a:lnTo>
                  <a:lnTo>
                    <a:pt x="7264" y="15125"/>
                  </a:lnTo>
                  <a:lnTo>
                    <a:pt x="7048" y="14871"/>
                  </a:lnTo>
                  <a:lnTo>
                    <a:pt x="7454" y="14744"/>
                  </a:lnTo>
                  <a:lnTo>
                    <a:pt x="7937" y="14744"/>
                  </a:lnTo>
                  <a:lnTo>
                    <a:pt x="7150" y="14109"/>
                  </a:lnTo>
                  <a:lnTo>
                    <a:pt x="7543" y="13601"/>
                  </a:lnTo>
                  <a:lnTo>
                    <a:pt x="9080" y="14236"/>
                  </a:lnTo>
                  <a:lnTo>
                    <a:pt x="9194" y="13601"/>
                  </a:lnTo>
                  <a:close/>
                </a:path>
                <a:path w="36195" h="40005">
                  <a:moveTo>
                    <a:pt x="9423" y="29476"/>
                  </a:moveTo>
                  <a:lnTo>
                    <a:pt x="8953" y="30238"/>
                  </a:lnTo>
                  <a:lnTo>
                    <a:pt x="9423" y="29476"/>
                  </a:lnTo>
                  <a:close/>
                </a:path>
                <a:path w="36195" h="40005">
                  <a:moveTo>
                    <a:pt x="9537" y="4838"/>
                  </a:moveTo>
                  <a:lnTo>
                    <a:pt x="9474" y="4711"/>
                  </a:lnTo>
                  <a:lnTo>
                    <a:pt x="9144" y="4038"/>
                  </a:lnTo>
                  <a:lnTo>
                    <a:pt x="9207" y="4368"/>
                  </a:lnTo>
                  <a:lnTo>
                    <a:pt x="9334" y="4584"/>
                  </a:lnTo>
                  <a:lnTo>
                    <a:pt x="9436" y="4711"/>
                  </a:lnTo>
                  <a:lnTo>
                    <a:pt x="9537" y="4838"/>
                  </a:lnTo>
                  <a:close/>
                </a:path>
                <a:path w="36195" h="40005">
                  <a:moveTo>
                    <a:pt x="9613" y="28460"/>
                  </a:moveTo>
                  <a:lnTo>
                    <a:pt x="8623" y="29006"/>
                  </a:lnTo>
                  <a:lnTo>
                    <a:pt x="8978" y="28841"/>
                  </a:lnTo>
                  <a:lnTo>
                    <a:pt x="9613" y="28460"/>
                  </a:lnTo>
                  <a:close/>
                </a:path>
                <a:path w="36195" h="40005">
                  <a:moveTo>
                    <a:pt x="9639" y="5041"/>
                  </a:moveTo>
                  <a:lnTo>
                    <a:pt x="9474" y="4749"/>
                  </a:lnTo>
                  <a:lnTo>
                    <a:pt x="9525" y="4965"/>
                  </a:lnTo>
                  <a:close/>
                </a:path>
                <a:path w="36195" h="40005">
                  <a:moveTo>
                    <a:pt x="10236" y="6235"/>
                  </a:moveTo>
                  <a:lnTo>
                    <a:pt x="10172" y="6019"/>
                  </a:lnTo>
                  <a:lnTo>
                    <a:pt x="10236" y="6235"/>
                  </a:lnTo>
                  <a:close/>
                </a:path>
                <a:path w="36195" h="40005">
                  <a:moveTo>
                    <a:pt x="10642" y="1663"/>
                  </a:moveTo>
                  <a:lnTo>
                    <a:pt x="10198" y="1282"/>
                  </a:lnTo>
                  <a:lnTo>
                    <a:pt x="10134" y="1663"/>
                  </a:lnTo>
                  <a:lnTo>
                    <a:pt x="10642" y="1663"/>
                  </a:lnTo>
                  <a:close/>
                </a:path>
                <a:path w="36195" h="40005">
                  <a:moveTo>
                    <a:pt x="11264" y="5257"/>
                  </a:moveTo>
                  <a:lnTo>
                    <a:pt x="11087" y="5219"/>
                  </a:lnTo>
                  <a:lnTo>
                    <a:pt x="11239" y="5588"/>
                  </a:lnTo>
                  <a:lnTo>
                    <a:pt x="11264" y="5257"/>
                  </a:lnTo>
                  <a:close/>
                </a:path>
                <a:path w="36195" h="40005">
                  <a:moveTo>
                    <a:pt x="13830" y="7150"/>
                  </a:moveTo>
                  <a:lnTo>
                    <a:pt x="13677" y="6921"/>
                  </a:lnTo>
                  <a:lnTo>
                    <a:pt x="13601" y="7213"/>
                  </a:lnTo>
                  <a:lnTo>
                    <a:pt x="13830" y="7150"/>
                  </a:lnTo>
                  <a:close/>
                </a:path>
                <a:path w="36195" h="40005">
                  <a:moveTo>
                    <a:pt x="14236" y="6743"/>
                  </a:moveTo>
                  <a:lnTo>
                    <a:pt x="14109" y="6743"/>
                  </a:lnTo>
                  <a:lnTo>
                    <a:pt x="14236" y="6743"/>
                  </a:lnTo>
                  <a:close/>
                </a:path>
                <a:path w="36195" h="40005">
                  <a:moveTo>
                    <a:pt x="14376" y="37439"/>
                  </a:moveTo>
                  <a:lnTo>
                    <a:pt x="14287" y="37617"/>
                  </a:lnTo>
                  <a:lnTo>
                    <a:pt x="14376" y="37439"/>
                  </a:lnTo>
                  <a:close/>
                </a:path>
                <a:path w="36195" h="40005">
                  <a:moveTo>
                    <a:pt x="15290" y="37338"/>
                  </a:moveTo>
                  <a:close/>
                </a:path>
                <a:path w="36195" h="40005">
                  <a:moveTo>
                    <a:pt x="16471" y="2298"/>
                  </a:moveTo>
                  <a:lnTo>
                    <a:pt x="16065" y="2362"/>
                  </a:lnTo>
                  <a:lnTo>
                    <a:pt x="16408" y="3314"/>
                  </a:lnTo>
                  <a:lnTo>
                    <a:pt x="16471" y="2298"/>
                  </a:lnTo>
                  <a:close/>
                </a:path>
                <a:path w="36195" h="40005">
                  <a:moveTo>
                    <a:pt x="16751" y="2971"/>
                  </a:moveTo>
                  <a:lnTo>
                    <a:pt x="16675" y="2451"/>
                  </a:lnTo>
                  <a:lnTo>
                    <a:pt x="16421" y="3136"/>
                  </a:lnTo>
                  <a:lnTo>
                    <a:pt x="16751" y="2971"/>
                  </a:lnTo>
                  <a:close/>
                </a:path>
                <a:path w="36195" h="40005">
                  <a:moveTo>
                    <a:pt x="16891" y="37439"/>
                  </a:moveTo>
                  <a:lnTo>
                    <a:pt x="16535" y="37985"/>
                  </a:lnTo>
                  <a:lnTo>
                    <a:pt x="16852" y="37731"/>
                  </a:lnTo>
                  <a:lnTo>
                    <a:pt x="16891" y="37439"/>
                  </a:lnTo>
                  <a:close/>
                </a:path>
                <a:path w="36195" h="40005">
                  <a:moveTo>
                    <a:pt x="16967" y="8585"/>
                  </a:moveTo>
                  <a:lnTo>
                    <a:pt x="16687" y="8699"/>
                  </a:lnTo>
                  <a:lnTo>
                    <a:pt x="16967" y="8585"/>
                  </a:lnTo>
                  <a:close/>
                </a:path>
                <a:path w="36195" h="40005">
                  <a:moveTo>
                    <a:pt x="17272" y="7886"/>
                  </a:moveTo>
                  <a:lnTo>
                    <a:pt x="17246" y="7391"/>
                  </a:lnTo>
                  <a:lnTo>
                    <a:pt x="17005" y="7886"/>
                  </a:lnTo>
                  <a:lnTo>
                    <a:pt x="17272" y="7886"/>
                  </a:lnTo>
                  <a:close/>
                </a:path>
                <a:path w="36195" h="40005">
                  <a:moveTo>
                    <a:pt x="17665" y="7886"/>
                  </a:moveTo>
                  <a:lnTo>
                    <a:pt x="17272" y="7886"/>
                  </a:lnTo>
                  <a:lnTo>
                    <a:pt x="17297" y="8521"/>
                  </a:lnTo>
                  <a:lnTo>
                    <a:pt x="17665" y="7886"/>
                  </a:lnTo>
                  <a:close/>
                </a:path>
                <a:path w="36195" h="40005">
                  <a:moveTo>
                    <a:pt x="19494" y="7785"/>
                  </a:moveTo>
                  <a:lnTo>
                    <a:pt x="19354" y="7975"/>
                  </a:lnTo>
                  <a:lnTo>
                    <a:pt x="19494" y="7874"/>
                  </a:lnTo>
                  <a:close/>
                </a:path>
                <a:path w="36195" h="40005">
                  <a:moveTo>
                    <a:pt x="19761" y="8801"/>
                  </a:moveTo>
                  <a:lnTo>
                    <a:pt x="19519" y="9410"/>
                  </a:lnTo>
                  <a:lnTo>
                    <a:pt x="19761" y="9144"/>
                  </a:lnTo>
                  <a:lnTo>
                    <a:pt x="19761" y="8801"/>
                  </a:lnTo>
                  <a:close/>
                </a:path>
                <a:path w="36195" h="40005">
                  <a:moveTo>
                    <a:pt x="20040" y="4140"/>
                  </a:moveTo>
                  <a:lnTo>
                    <a:pt x="19964" y="3949"/>
                  </a:lnTo>
                  <a:lnTo>
                    <a:pt x="19748" y="4038"/>
                  </a:lnTo>
                  <a:lnTo>
                    <a:pt x="19558" y="3911"/>
                  </a:lnTo>
                  <a:lnTo>
                    <a:pt x="19443" y="4394"/>
                  </a:lnTo>
                  <a:lnTo>
                    <a:pt x="19545" y="4254"/>
                  </a:lnTo>
                  <a:lnTo>
                    <a:pt x="19659" y="4127"/>
                  </a:lnTo>
                  <a:lnTo>
                    <a:pt x="19824" y="4127"/>
                  </a:lnTo>
                  <a:lnTo>
                    <a:pt x="20040" y="4140"/>
                  </a:lnTo>
                  <a:close/>
                </a:path>
                <a:path w="36195" h="40005">
                  <a:moveTo>
                    <a:pt x="20548" y="37350"/>
                  </a:moveTo>
                  <a:lnTo>
                    <a:pt x="20535" y="37058"/>
                  </a:lnTo>
                  <a:lnTo>
                    <a:pt x="20345" y="37477"/>
                  </a:lnTo>
                  <a:lnTo>
                    <a:pt x="20548" y="37350"/>
                  </a:lnTo>
                  <a:close/>
                </a:path>
                <a:path w="36195" h="40005">
                  <a:moveTo>
                    <a:pt x="20739" y="9220"/>
                  </a:moveTo>
                  <a:close/>
                </a:path>
                <a:path w="36195" h="40005">
                  <a:moveTo>
                    <a:pt x="20751" y="37223"/>
                  </a:moveTo>
                  <a:lnTo>
                    <a:pt x="20548" y="37350"/>
                  </a:lnTo>
                  <a:lnTo>
                    <a:pt x="20574" y="37858"/>
                  </a:lnTo>
                  <a:lnTo>
                    <a:pt x="20751" y="37223"/>
                  </a:lnTo>
                  <a:close/>
                </a:path>
                <a:path w="36195" h="40005">
                  <a:moveTo>
                    <a:pt x="22288" y="10960"/>
                  </a:moveTo>
                  <a:lnTo>
                    <a:pt x="22072" y="11061"/>
                  </a:lnTo>
                  <a:lnTo>
                    <a:pt x="22288" y="10960"/>
                  </a:lnTo>
                  <a:close/>
                </a:path>
                <a:path w="36195" h="40005">
                  <a:moveTo>
                    <a:pt x="23190" y="10934"/>
                  </a:moveTo>
                  <a:close/>
                </a:path>
                <a:path w="36195" h="40005">
                  <a:moveTo>
                    <a:pt x="23215" y="10680"/>
                  </a:moveTo>
                  <a:lnTo>
                    <a:pt x="23114" y="10553"/>
                  </a:lnTo>
                  <a:lnTo>
                    <a:pt x="22999" y="10680"/>
                  </a:lnTo>
                  <a:lnTo>
                    <a:pt x="23215" y="10680"/>
                  </a:lnTo>
                  <a:close/>
                </a:path>
                <a:path w="36195" h="40005">
                  <a:moveTo>
                    <a:pt x="24053" y="11061"/>
                  </a:moveTo>
                  <a:lnTo>
                    <a:pt x="24028" y="10909"/>
                  </a:lnTo>
                  <a:lnTo>
                    <a:pt x="23977" y="11061"/>
                  </a:lnTo>
                  <a:close/>
                </a:path>
                <a:path w="36195" h="40005">
                  <a:moveTo>
                    <a:pt x="24180" y="11061"/>
                  </a:moveTo>
                  <a:lnTo>
                    <a:pt x="24053" y="11061"/>
                  </a:lnTo>
                  <a:lnTo>
                    <a:pt x="24066" y="11188"/>
                  </a:lnTo>
                  <a:lnTo>
                    <a:pt x="24180" y="11061"/>
                  </a:lnTo>
                  <a:close/>
                </a:path>
                <a:path w="36195" h="40005">
                  <a:moveTo>
                    <a:pt x="24206" y="30619"/>
                  </a:moveTo>
                  <a:lnTo>
                    <a:pt x="24117" y="30492"/>
                  </a:lnTo>
                  <a:lnTo>
                    <a:pt x="24206" y="30619"/>
                  </a:lnTo>
                  <a:close/>
                </a:path>
                <a:path w="36195" h="40005">
                  <a:moveTo>
                    <a:pt x="25298" y="9791"/>
                  </a:moveTo>
                  <a:lnTo>
                    <a:pt x="25234" y="9664"/>
                  </a:lnTo>
                  <a:lnTo>
                    <a:pt x="25298" y="9791"/>
                  </a:lnTo>
                  <a:close/>
                </a:path>
                <a:path w="36195" h="40005">
                  <a:moveTo>
                    <a:pt x="25539" y="3695"/>
                  </a:moveTo>
                  <a:lnTo>
                    <a:pt x="25260" y="4038"/>
                  </a:lnTo>
                  <a:lnTo>
                    <a:pt x="25158" y="4457"/>
                  </a:lnTo>
                  <a:lnTo>
                    <a:pt x="25539" y="3695"/>
                  </a:lnTo>
                  <a:close/>
                </a:path>
                <a:path w="36195" h="40005">
                  <a:moveTo>
                    <a:pt x="25692" y="9029"/>
                  </a:moveTo>
                  <a:lnTo>
                    <a:pt x="25590" y="9410"/>
                  </a:lnTo>
                  <a:lnTo>
                    <a:pt x="25692" y="9029"/>
                  </a:lnTo>
                  <a:close/>
                </a:path>
                <a:path w="36195" h="40005">
                  <a:moveTo>
                    <a:pt x="26568" y="4076"/>
                  </a:moveTo>
                  <a:lnTo>
                    <a:pt x="26416" y="4076"/>
                  </a:lnTo>
                  <a:lnTo>
                    <a:pt x="26301" y="3822"/>
                  </a:lnTo>
                  <a:lnTo>
                    <a:pt x="26162" y="4457"/>
                  </a:lnTo>
                  <a:lnTo>
                    <a:pt x="26327" y="4356"/>
                  </a:lnTo>
                  <a:lnTo>
                    <a:pt x="26568" y="4076"/>
                  </a:lnTo>
                  <a:close/>
                </a:path>
                <a:path w="36195" h="40005">
                  <a:moveTo>
                    <a:pt x="26657" y="10299"/>
                  </a:moveTo>
                  <a:lnTo>
                    <a:pt x="26162" y="10629"/>
                  </a:lnTo>
                  <a:lnTo>
                    <a:pt x="26047" y="10807"/>
                  </a:lnTo>
                  <a:lnTo>
                    <a:pt x="25552" y="11823"/>
                  </a:lnTo>
                  <a:lnTo>
                    <a:pt x="25984" y="11188"/>
                  </a:lnTo>
                  <a:lnTo>
                    <a:pt x="26187" y="10807"/>
                  </a:lnTo>
                  <a:lnTo>
                    <a:pt x="26263" y="10680"/>
                  </a:lnTo>
                  <a:lnTo>
                    <a:pt x="26657" y="10299"/>
                  </a:lnTo>
                  <a:close/>
                </a:path>
                <a:path w="36195" h="40005">
                  <a:moveTo>
                    <a:pt x="26809" y="3886"/>
                  </a:moveTo>
                  <a:lnTo>
                    <a:pt x="26568" y="4038"/>
                  </a:lnTo>
                  <a:lnTo>
                    <a:pt x="26809" y="3886"/>
                  </a:lnTo>
                  <a:close/>
                </a:path>
                <a:path w="36195" h="40005">
                  <a:moveTo>
                    <a:pt x="27279" y="20866"/>
                  </a:moveTo>
                  <a:lnTo>
                    <a:pt x="26682" y="20789"/>
                  </a:lnTo>
                  <a:lnTo>
                    <a:pt x="26352" y="20967"/>
                  </a:lnTo>
                  <a:lnTo>
                    <a:pt x="26797" y="21158"/>
                  </a:lnTo>
                  <a:lnTo>
                    <a:pt x="26885" y="20993"/>
                  </a:lnTo>
                  <a:lnTo>
                    <a:pt x="27279" y="20866"/>
                  </a:lnTo>
                  <a:close/>
                </a:path>
                <a:path w="36195" h="40005">
                  <a:moveTo>
                    <a:pt x="27317" y="22428"/>
                  </a:moveTo>
                  <a:lnTo>
                    <a:pt x="27165" y="22237"/>
                  </a:lnTo>
                  <a:lnTo>
                    <a:pt x="26974" y="21983"/>
                  </a:lnTo>
                  <a:lnTo>
                    <a:pt x="26479" y="21602"/>
                  </a:lnTo>
                  <a:lnTo>
                    <a:pt x="26479" y="22364"/>
                  </a:lnTo>
                  <a:lnTo>
                    <a:pt x="27051" y="22618"/>
                  </a:lnTo>
                  <a:lnTo>
                    <a:pt x="26949" y="22491"/>
                  </a:lnTo>
                  <a:lnTo>
                    <a:pt x="26670" y="22364"/>
                  </a:lnTo>
                  <a:lnTo>
                    <a:pt x="26860" y="22237"/>
                  </a:lnTo>
                  <a:lnTo>
                    <a:pt x="27317" y="22428"/>
                  </a:lnTo>
                  <a:close/>
                </a:path>
                <a:path w="36195" h="40005">
                  <a:moveTo>
                    <a:pt x="27838" y="22694"/>
                  </a:moveTo>
                  <a:lnTo>
                    <a:pt x="27317" y="22428"/>
                  </a:lnTo>
                  <a:lnTo>
                    <a:pt x="27838" y="22694"/>
                  </a:lnTo>
                  <a:close/>
                </a:path>
                <a:path w="36195" h="40005">
                  <a:moveTo>
                    <a:pt x="27901" y="11760"/>
                  </a:moveTo>
                  <a:lnTo>
                    <a:pt x="27736" y="11760"/>
                  </a:lnTo>
                  <a:lnTo>
                    <a:pt x="27901" y="11760"/>
                  </a:lnTo>
                  <a:close/>
                </a:path>
                <a:path w="36195" h="40005">
                  <a:moveTo>
                    <a:pt x="27914" y="13462"/>
                  </a:moveTo>
                  <a:lnTo>
                    <a:pt x="27736" y="13487"/>
                  </a:lnTo>
                  <a:lnTo>
                    <a:pt x="27914" y="13462"/>
                  </a:lnTo>
                  <a:close/>
                </a:path>
                <a:path w="36195" h="40005">
                  <a:moveTo>
                    <a:pt x="27978" y="12992"/>
                  </a:moveTo>
                  <a:lnTo>
                    <a:pt x="27825" y="12839"/>
                  </a:lnTo>
                  <a:lnTo>
                    <a:pt x="26733" y="12725"/>
                  </a:lnTo>
                  <a:lnTo>
                    <a:pt x="27012" y="12966"/>
                  </a:lnTo>
                  <a:lnTo>
                    <a:pt x="27978" y="12992"/>
                  </a:lnTo>
                  <a:close/>
                </a:path>
                <a:path w="36195" h="40005">
                  <a:moveTo>
                    <a:pt x="28333" y="18808"/>
                  </a:moveTo>
                  <a:lnTo>
                    <a:pt x="27952" y="18681"/>
                  </a:lnTo>
                  <a:lnTo>
                    <a:pt x="27533" y="18681"/>
                  </a:lnTo>
                  <a:lnTo>
                    <a:pt x="27622" y="18808"/>
                  </a:lnTo>
                  <a:lnTo>
                    <a:pt x="28333" y="18808"/>
                  </a:lnTo>
                  <a:close/>
                </a:path>
                <a:path w="36195" h="40005">
                  <a:moveTo>
                    <a:pt x="28714" y="18935"/>
                  </a:moveTo>
                  <a:lnTo>
                    <a:pt x="28663" y="18808"/>
                  </a:lnTo>
                  <a:lnTo>
                    <a:pt x="28333" y="18808"/>
                  </a:lnTo>
                  <a:lnTo>
                    <a:pt x="28714" y="18935"/>
                  </a:lnTo>
                  <a:close/>
                </a:path>
                <a:path w="36195" h="40005">
                  <a:moveTo>
                    <a:pt x="31356" y="5092"/>
                  </a:moveTo>
                  <a:lnTo>
                    <a:pt x="31267" y="4838"/>
                  </a:lnTo>
                  <a:lnTo>
                    <a:pt x="31051" y="5092"/>
                  </a:lnTo>
                  <a:lnTo>
                    <a:pt x="31356" y="5092"/>
                  </a:lnTo>
                  <a:close/>
                </a:path>
                <a:path w="36195" h="40005">
                  <a:moveTo>
                    <a:pt x="32778" y="25996"/>
                  </a:moveTo>
                  <a:lnTo>
                    <a:pt x="32575" y="25958"/>
                  </a:lnTo>
                  <a:lnTo>
                    <a:pt x="32766" y="26047"/>
                  </a:lnTo>
                  <a:close/>
                </a:path>
                <a:path w="36195" h="40005">
                  <a:moveTo>
                    <a:pt x="33274" y="25920"/>
                  </a:moveTo>
                  <a:lnTo>
                    <a:pt x="32854" y="25793"/>
                  </a:lnTo>
                  <a:lnTo>
                    <a:pt x="32778" y="25996"/>
                  </a:lnTo>
                  <a:lnTo>
                    <a:pt x="33134" y="26047"/>
                  </a:lnTo>
                  <a:lnTo>
                    <a:pt x="33274" y="25920"/>
                  </a:lnTo>
                  <a:close/>
                </a:path>
                <a:path w="36195" h="40005">
                  <a:moveTo>
                    <a:pt x="34455" y="15252"/>
                  </a:moveTo>
                  <a:lnTo>
                    <a:pt x="34290" y="15125"/>
                  </a:lnTo>
                  <a:lnTo>
                    <a:pt x="34163" y="15138"/>
                  </a:lnTo>
                  <a:lnTo>
                    <a:pt x="34455" y="15252"/>
                  </a:lnTo>
                  <a:close/>
                </a:path>
                <a:path w="36195" h="40005">
                  <a:moveTo>
                    <a:pt x="34594" y="13220"/>
                  </a:moveTo>
                  <a:lnTo>
                    <a:pt x="34290" y="13271"/>
                  </a:lnTo>
                  <a:lnTo>
                    <a:pt x="34099" y="13335"/>
                  </a:lnTo>
                  <a:lnTo>
                    <a:pt x="33972" y="13411"/>
                  </a:lnTo>
                  <a:lnTo>
                    <a:pt x="34099" y="13462"/>
                  </a:lnTo>
                  <a:lnTo>
                    <a:pt x="34594" y="13220"/>
                  </a:lnTo>
                  <a:close/>
                </a:path>
                <a:path w="36195" h="40005">
                  <a:moveTo>
                    <a:pt x="34823" y="10248"/>
                  </a:moveTo>
                  <a:lnTo>
                    <a:pt x="34645" y="11036"/>
                  </a:lnTo>
                  <a:lnTo>
                    <a:pt x="34734" y="10820"/>
                  </a:lnTo>
                  <a:lnTo>
                    <a:pt x="34798" y="10528"/>
                  </a:lnTo>
                  <a:lnTo>
                    <a:pt x="34823" y="10248"/>
                  </a:lnTo>
                  <a:close/>
                </a:path>
                <a:path w="36195" h="40005">
                  <a:moveTo>
                    <a:pt x="35661" y="7886"/>
                  </a:moveTo>
                  <a:lnTo>
                    <a:pt x="32613" y="8394"/>
                  </a:lnTo>
                  <a:lnTo>
                    <a:pt x="33261" y="7886"/>
                  </a:lnTo>
                  <a:lnTo>
                    <a:pt x="34798" y="6667"/>
                  </a:lnTo>
                  <a:lnTo>
                    <a:pt x="34709" y="6362"/>
                  </a:lnTo>
                  <a:lnTo>
                    <a:pt x="34620" y="6235"/>
                  </a:lnTo>
                  <a:lnTo>
                    <a:pt x="34493" y="5981"/>
                  </a:lnTo>
                  <a:lnTo>
                    <a:pt x="31991" y="5981"/>
                  </a:lnTo>
                  <a:lnTo>
                    <a:pt x="32854" y="5092"/>
                  </a:lnTo>
                  <a:lnTo>
                    <a:pt x="31356" y="5092"/>
                  </a:lnTo>
                  <a:lnTo>
                    <a:pt x="31661" y="5981"/>
                  </a:lnTo>
                  <a:lnTo>
                    <a:pt x="30302" y="5981"/>
                  </a:lnTo>
                  <a:lnTo>
                    <a:pt x="31051" y="5092"/>
                  </a:lnTo>
                  <a:lnTo>
                    <a:pt x="29679" y="5981"/>
                  </a:lnTo>
                  <a:lnTo>
                    <a:pt x="28740" y="5346"/>
                  </a:lnTo>
                  <a:lnTo>
                    <a:pt x="28625" y="5219"/>
                  </a:lnTo>
                  <a:lnTo>
                    <a:pt x="28638" y="5041"/>
                  </a:lnTo>
                  <a:lnTo>
                    <a:pt x="29184" y="4838"/>
                  </a:lnTo>
                  <a:lnTo>
                    <a:pt x="29298" y="4711"/>
                  </a:lnTo>
                  <a:lnTo>
                    <a:pt x="29413" y="4584"/>
                  </a:lnTo>
                  <a:lnTo>
                    <a:pt x="28651" y="4711"/>
                  </a:lnTo>
                  <a:lnTo>
                    <a:pt x="26822" y="4102"/>
                  </a:lnTo>
                  <a:lnTo>
                    <a:pt x="26822" y="9029"/>
                  </a:lnTo>
                  <a:lnTo>
                    <a:pt x="26581" y="9779"/>
                  </a:lnTo>
                  <a:lnTo>
                    <a:pt x="26352" y="10045"/>
                  </a:lnTo>
                  <a:lnTo>
                    <a:pt x="26339" y="9918"/>
                  </a:lnTo>
                  <a:lnTo>
                    <a:pt x="26606" y="9537"/>
                  </a:lnTo>
                  <a:lnTo>
                    <a:pt x="26822" y="9029"/>
                  </a:lnTo>
                  <a:lnTo>
                    <a:pt x="26822" y="4102"/>
                  </a:lnTo>
                  <a:lnTo>
                    <a:pt x="26327" y="4457"/>
                  </a:lnTo>
                  <a:lnTo>
                    <a:pt x="26314" y="5219"/>
                  </a:lnTo>
                  <a:lnTo>
                    <a:pt x="25501" y="5842"/>
                  </a:lnTo>
                  <a:lnTo>
                    <a:pt x="25349" y="5956"/>
                  </a:lnTo>
                  <a:lnTo>
                    <a:pt x="25857" y="4838"/>
                  </a:lnTo>
                  <a:lnTo>
                    <a:pt x="24625" y="5854"/>
                  </a:lnTo>
                  <a:lnTo>
                    <a:pt x="24676" y="5727"/>
                  </a:lnTo>
                  <a:lnTo>
                    <a:pt x="24726" y="5600"/>
                  </a:lnTo>
                  <a:lnTo>
                    <a:pt x="24841" y="5346"/>
                  </a:lnTo>
                  <a:lnTo>
                    <a:pt x="25057" y="4838"/>
                  </a:lnTo>
                  <a:lnTo>
                    <a:pt x="25158" y="4584"/>
                  </a:lnTo>
                  <a:lnTo>
                    <a:pt x="25158" y="4457"/>
                  </a:lnTo>
                  <a:lnTo>
                    <a:pt x="25260" y="3784"/>
                  </a:lnTo>
                  <a:lnTo>
                    <a:pt x="24765" y="3949"/>
                  </a:lnTo>
                  <a:lnTo>
                    <a:pt x="24765" y="4584"/>
                  </a:lnTo>
                  <a:lnTo>
                    <a:pt x="24409" y="4470"/>
                  </a:lnTo>
                  <a:lnTo>
                    <a:pt x="24663" y="3695"/>
                  </a:lnTo>
                  <a:lnTo>
                    <a:pt x="23926" y="4838"/>
                  </a:lnTo>
                  <a:lnTo>
                    <a:pt x="23723" y="4584"/>
                  </a:lnTo>
                  <a:lnTo>
                    <a:pt x="23812" y="4076"/>
                  </a:lnTo>
                  <a:lnTo>
                    <a:pt x="23164" y="3949"/>
                  </a:lnTo>
                  <a:lnTo>
                    <a:pt x="22377" y="5346"/>
                  </a:lnTo>
                  <a:lnTo>
                    <a:pt x="21907" y="4711"/>
                  </a:lnTo>
                  <a:lnTo>
                    <a:pt x="21869" y="4457"/>
                  </a:lnTo>
                  <a:lnTo>
                    <a:pt x="21983" y="4203"/>
                  </a:lnTo>
                  <a:lnTo>
                    <a:pt x="22326" y="3441"/>
                  </a:lnTo>
                  <a:lnTo>
                    <a:pt x="21678" y="4203"/>
                  </a:lnTo>
                  <a:lnTo>
                    <a:pt x="21755" y="3822"/>
                  </a:lnTo>
                  <a:lnTo>
                    <a:pt x="21907" y="3060"/>
                  </a:lnTo>
                  <a:lnTo>
                    <a:pt x="21450" y="3314"/>
                  </a:lnTo>
                  <a:lnTo>
                    <a:pt x="21488" y="3822"/>
                  </a:lnTo>
                  <a:lnTo>
                    <a:pt x="21158" y="3695"/>
                  </a:lnTo>
                  <a:lnTo>
                    <a:pt x="20675" y="4457"/>
                  </a:lnTo>
                  <a:lnTo>
                    <a:pt x="20548" y="4203"/>
                  </a:lnTo>
                  <a:lnTo>
                    <a:pt x="20599" y="3949"/>
                  </a:lnTo>
                  <a:lnTo>
                    <a:pt x="20840" y="3695"/>
                  </a:lnTo>
                  <a:lnTo>
                    <a:pt x="20180" y="3695"/>
                  </a:lnTo>
                  <a:lnTo>
                    <a:pt x="20307" y="4330"/>
                  </a:lnTo>
                  <a:lnTo>
                    <a:pt x="20078" y="4584"/>
                  </a:lnTo>
                  <a:lnTo>
                    <a:pt x="20015" y="4965"/>
                  </a:lnTo>
                  <a:lnTo>
                    <a:pt x="20129" y="5600"/>
                  </a:lnTo>
                  <a:lnTo>
                    <a:pt x="19773" y="5219"/>
                  </a:lnTo>
                  <a:lnTo>
                    <a:pt x="19456" y="5219"/>
                  </a:lnTo>
                  <a:lnTo>
                    <a:pt x="19456" y="5092"/>
                  </a:lnTo>
                  <a:lnTo>
                    <a:pt x="19443" y="4457"/>
                  </a:lnTo>
                  <a:lnTo>
                    <a:pt x="18948" y="5092"/>
                  </a:lnTo>
                  <a:lnTo>
                    <a:pt x="18859" y="4965"/>
                  </a:lnTo>
                  <a:lnTo>
                    <a:pt x="18783" y="4711"/>
                  </a:lnTo>
                  <a:lnTo>
                    <a:pt x="18834" y="4330"/>
                  </a:lnTo>
                  <a:lnTo>
                    <a:pt x="18884" y="4203"/>
                  </a:lnTo>
                  <a:lnTo>
                    <a:pt x="18999" y="3873"/>
                  </a:lnTo>
                  <a:lnTo>
                    <a:pt x="19113" y="3441"/>
                  </a:lnTo>
                  <a:lnTo>
                    <a:pt x="19126" y="3314"/>
                  </a:lnTo>
                  <a:lnTo>
                    <a:pt x="18745" y="4203"/>
                  </a:lnTo>
                  <a:lnTo>
                    <a:pt x="18300" y="3441"/>
                  </a:lnTo>
                  <a:lnTo>
                    <a:pt x="17932" y="4191"/>
                  </a:lnTo>
                  <a:lnTo>
                    <a:pt x="18046" y="3873"/>
                  </a:lnTo>
                  <a:lnTo>
                    <a:pt x="18135" y="3441"/>
                  </a:lnTo>
                  <a:lnTo>
                    <a:pt x="17830" y="4203"/>
                  </a:lnTo>
                  <a:lnTo>
                    <a:pt x="17868" y="4330"/>
                  </a:lnTo>
                  <a:lnTo>
                    <a:pt x="17830" y="4203"/>
                  </a:lnTo>
                  <a:lnTo>
                    <a:pt x="17881" y="3314"/>
                  </a:lnTo>
                  <a:lnTo>
                    <a:pt x="17462" y="3060"/>
                  </a:lnTo>
                  <a:lnTo>
                    <a:pt x="17691" y="4711"/>
                  </a:lnTo>
                  <a:lnTo>
                    <a:pt x="17627" y="4584"/>
                  </a:lnTo>
                  <a:lnTo>
                    <a:pt x="17297" y="3949"/>
                  </a:lnTo>
                  <a:lnTo>
                    <a:pt x="17386" y="3784"/>
                  </a:lnTo>
                  <a:lnTo>
                    <a:pt x="17005" y="3314"/>
                  </a:lnTo>
                  <a:lnTo>
                    <a:pt x="16332" y="3949"/>
                  </a:lnTo>
                  <a:lnTo>
                    <a:pt x="16027" y="3568"/>
                  </a:lnTo>
                  <a:lnTo>
                    <a:pt x="15938" y="3314"/>
                  </a:lnTo>
                  <a:lnTo>
                    <a:pt x="16027" y="2374"/>
                  </a:lnTo>
                  <a:lnTo>
                    <a:pt x="15722" y="2425"/>
                  </a:lnTo>
                  <a:lnTo>
                    <a:pt x="14693" y="3314"/>
                  </a:lnTo>
                  <a:lnTo>
                    <a:pt x="14071" y="2933"/>
                  </a:lnTo>
                  <a:lnTo>
                    <a:pt x="14046" y="3441"/>
                  </a:lnTo>
                  <a:lnTo>
                    <a:pt x="13690" y="4584"/>
                  </a:lnTo>
                  <a:lnTo>
                    <a:pt x="13716" y="4203"/>
                  </a:lnTo>
                  <a:lnTo>
                    <a:pt x="13766" y="3441"/>
                  </a:lnTo>
                  <a:lnTo>
                    <a:pt x="13804" y="2806"/>
                  </a:lnTo>
                  <a:lnTo>
                    <a:pt x="13855" y="2171"/>
                  </a:lnTo>
                  <a:lnTo>
                    <a:pt x="13436" y="2667"/>
                  </a:lnTo>
                  <a:lnTo>
                    <a:pt x="13385" y="1917"/>
                  </a:lnTo>
                  <a:lnTo>
                    <a:pt x="13131" y="2044"/>
                  </a:lnTo>
                  <a:lnTo>
                    <a:pt x="11480" y="2552"/>
                  </a:lnTo>
                  <a:lnTo>
                    <a:pt x="11582" y="2298"/>
                  </a:lnTo>
                  <a:lnTo>
                    <a:pt x="11544" y="2044"/>
                  </a:lnTo>
                  <a:lnTo>
                    <a:pt x="11366" y="1790"/>
                  </a:lnTo>
                  <a:lnTo>
                    <a:pt x="10121" y="1790"/>
                  </a:lnTo>
                  <a:lnTo>
                    <a:pt x="10033" y="2044"/>
                  </a:lnTo>
                  <a:lnTo>
                    <a:pt x="10121" y="2298"/>
                  </a:lnTo>
                  <a:lnTo>
                    <a:pt x="9906" y="1917"/>
                  </a:lnTo>
                  <a:lnTo>
                    <a:pt x="9334" y="901"/>
                  </a:lnTo>
                  <a:lnTo>
                    <a:pt x="8648" y="901"/>
                  </a:lnTo>
                  <a:lnTo>
                    <a:pt x="8255" y="1282"/>
                  </a:lnTo>
                  <a:lnTo>
                    <a:pt x="7810" y="1536"/>
                  </a:lnTo>
                  <a:lnTo>
                    <a:pt x="7670" y="1917"/>
                  </a:lnTo>
                  <a:lnTo>
                    <a:pt x="6731" y="774"/>
                  </a:lnTo>
                  <a:lnTo>
                    <a:pt x="6426" y="393"/>
                  </a:lnTo>
                  <a:lnTo>
                    <a:pt x="6565" y="520"/>
                  </a:lnTo>
                  <a:lnTo>
                    <a:pt x="6553" y="393"/>
                  </a:lnTo>
                  <a:lnTo>
                    <a:pt x="6515" y="12"/>
                  </a:lnTo>
                  <a:lnTo>
                    <a:pt x="5702" y="266"/>
                  </a:lnTo>
                  <a:lnTo>
                    <a:pt x="6337" y="1155"/>
                  </a:lnTo>
                  <a:lnTo>
                    <a:pt x="6159" y="774"/>
                  </a:lnTo>
                  <a:lnTo>
                    <a:pt x="6769" y="1663"/>
                  </a:lnTo>
                  <a:lnTo>
                    <a:pt x="6934" y="2044"/>
                  </a:lnTo>
                  <a:lnTo>
                    <a:pt x="7048" y="2552"/>
                  </a:lnTo>
                  <a:lnTo>
                    <a:pt x="6883" y="2425"/>
                  </a:lnTo>
                  <a:lnTo>
                    <a:pt x="6807" y="1917"/>
                  </a:lnTo>
                  <a:lnTo>
                    <a:pt x="6261" y="1282"/>
                  </a:lnTo>
                  <a:lnTo>
                    <a:pt x="5384" y="266"/>
                  </a:lnTo>
                  <a:lnTo>
                    <a:pt x="5969" y="1282"/>
                  </a:lnTo>
                  <a:lnTo>
                    <a:pt x="4864" y="12"/>
                  </a:lnTo>
                  <a:lnTo>
                    <a:pt x="7073" y="3060"/>
                  </a:lnTo>
                  <a:lnTo>
                    <a:pt x="6324" y="2298"/>
                  </a:lnTo>
                  <a:lnTo>
                    <a:pt x="5956" y="1917"/>
                  </a:lnTo>
                  <a:lnTo>
                    <a:pt x="5664" y="1409"/>
                  </a:lnTo>
                  <a:lnTo>
                    <a:pt x="5702" y="1790"/>
                  </a:lnTo>
                  <a:lnTo>
                    <a:pt x="5803" y="2298"/>
                  </a:lnTo>
                  <a:lnTo>
                    <a:pt x="5118" y="1536"/>
                  </a:lnTo>
                  <a:lnTo>
                    <a:pt x="5537" y="1663"/>
                  </a:lnTo>
                  <a:lnTo>
                    <a:pt x="5435" y="1536"/>
                  </a:lnTo>
                  <a:lnTo>
                    <a:pt x="5003" y="1028"/>
                  </a:lnTo>
                  <a:lnTo>
                    <a:pt x="5041" y="1536"/>
                  </a:lnTo>
                  <a:lnTo>
                    <a:pt x="6134" y="3187"/>
                  </a:lnTo>
                  <a:lnTo>
                    <a:pt x="5435" y="2679"/>
                  </a:lnTo>
                  <a:lnTo>
                    <a:pt x="5321" y="2425"/>
                  </a:lnTo>
                  <a:lnTo>
                    <a:pt x="5232" y="2044"/>
                  </a:lnTo>
                  <a:lnTo>
                    <a:pt x="5130" y="1790"/>
                  </a:lnTo>
                  <a:lnTo>
                    <a:pt x="4279" y="1155"/>
                  </a:lnTo>
                  <a:lnTo>
                    <a:pt x="4470" y="1409"/>
                  </a:lnTo>
                  <a:lnTo>
                    <a:pt x="4318" y="1536"/>
                  </a:lnTo>
                  <a:lnTo>
                    <a:pt x="3860" y="1790"/>
                  </a:lnTo>
                  <a:lnTo>
                    <a:pt x="4102" y="1790"/>
                  </a:lnTo>
                  <a:lnTo>
                    <a:pt x="5905" y="4076"/>
                  </a:lnTo>
                  <a:lnTo>
                    <a:pt x="4318" y="3060"/>
                  </a:lnTo>
                  <a:lnTo>
                    <a:pt x="5067" y="4076"/>
                  </a:lnTo>
                  <a:lnTo>
                    <a:pt x="4368" y="3187"/>
                  </a:lnTo>
                  <a:lnTo>
                    <a:pt x="4876" y="4076"/>
                  </a:lnTo>
                  <a:lnTo>
                    <a:pt x="4584" y="3822"/>
                  </a:lnTo>
                  <a:lnTo>
                    <a:pt x="4013" y="3314"/>
                  </a:lnTo>
                  <a:lnTo>
                    <a:pt x="3454" y="3314"/>
                  </a:lnTo>
                  <a:lnTo>
                    <a:pt x="3898" y="3822"/>
                  </a:lnTo>
                  <a:lnTo>
                    <a:pt x="2578" y="3187"/>
                  </a:lnTo>
                  <a:lnTo>
                    <a:pt x="3619" y="4330"/>
                  </a:lnTo>
                  <a:lnTo>
                    <a:pt x="3327" y="4203"/>
                  </a:lnTo>
                  <a:lnTo>
                    <a:pt x="3403" y="4368"/>
                  </a:lnTo>
                  <a:lnTo>
                    <a:pt x="3721" y="4584"/>
                  </a:lnTo>
                  <a:lnTo>
                    <a:pt x="4610" y="5600"/>
                  </a:lnTo>
                  <a:lnTo>
                    <a:pt x="5626" y="5600"/>
                  </a:lnTo>
                  <a:lnTo>
                    <a:pt x="5511" y="5473"/>
                  </a:lnTo>
                  <a:lnTo>
                    <a:pt x="5981" y="5740"/>
                  </a:lnTo>
                  <a:lnTo>
                    <a:pt x="6502" y="6362"/>
                  </a:lnTo>
                  <a:lnTo>
                    <a:pt x="6350" y="5956"/>
                  </a:lnTo>
                  <a:lnTo>
                    <a:pt x="7023" y="6362"/>
                  </a:lnTo>
                  <a:lnTo>
                    <a:pt x="7658" y="6743"/>
                  </a:lnTo>
                  <a:lnTo>
                    <a:pt x="7200" y="6362"/>
                  </a:lnTo>
                  <a:lnTo>
                    <a:pt x="6591" y="5854"/>
                  </a:lnTo>
                  <a:lnTo>
                    <a:pt x="6438" y="5727"/>
                  </a:lnTo>
                  <a:lnTo>
                    <a:pt x="6134" y="5473"/>
                  </a:lnTo>
                  <a:lnTo>
                    <a:pt x="5676" y="5092"/>
                  </a:lnTo>
                  <a:lnTo>
                    <a:pt x="6451" y="5346"/>
                  </a:lnTo>
                  <a:lnTo>
                    <a:pt x="6159" y="5092"/>
                  </a:lnTo>
                  <a:lnTo>
                    <a:pt x="7962" y="6235"/>
                  </a:lnTo>
                  <a:lnTo>
                    <a:pt x="7670" y="5842"/>
                  </a:lnTo>
                  <a:lnTo>
                    <a:pt x="6908" y="5092"/>
                  </a:lnTo>
                  <a:lnTo>
                    <a:pt x="6515" y="4711"/>
                  </a:lnTo>
                  <a:lnTo>
                    <a:pt x="7213" y="4965"/>
                  </a:lnTo>
                  <a:lnTo>
                    <a:pt x="6883" y="4203"/>
                  </a:lnTo>
                  <a:lnTo>
                    <a:pt x="7315" y="4838"/>
                  </a:lnTo>
                  <a:lnTo>
                    <a:pt x="7442" y="4203"/>
                  </a:lnTo>
                  <a:lnTo>
                    <a:pt x="7467" y="4076"/>
                  </a:lnTo>
                  <a:lnTo>
                    <a:pt x="8407" y="5219"/>
                  </a:lnTo>
                  <a:lnTo>
                    <a:pt x="7772" y="4330"/>
                  </a:lnTo>
                  <a:lnTo>
                    <a:pt x="7835" y="4076"/>
                  </a:lnTo>
                  <a:lnTo>
                    <a:pt x="7924" y="3949"/>
                  </a:lnTo>
                  <a:lnTo>
                    <a:pt x="8597" y="5041"/>
                  </a:lnTo>
                  <a:lnTo>
                    <a:pt x="8788" y="5473"/>
                  </a:lnTo>
                  <a:lnTo>
                    <a:pt x="8928" y="5473"/>
                  </a:lnTo>
                  <a:lnTo>
                    <a:pt x="8674" y="5041"/>
                  </a:lnTo>
                  <a:lnTo>
                    <a:pt x="8623" y="4711"/>
                  </a:lnTo>
                  <a:lnTo>
                    <a:pt x="9182" y="5727"/>
                  </a:lnTo>
                  <a:lnTo>
                    <a:pt x="8991" y="4711"/>
                  </a:lnTo>
                  <a:lnTo>
                    <a:pt x="9588" y="5473"/>
                  </a:lnTo>
                  <a:lnTo>
                    <a:pt x="9309" y="4711"/>
                  </a:lnTo>
                  <a:lnTo>
                    <a:pt x="8864" y="3949"/>
                  </a:lnTo>
                  <a:lnTo>
                    <a:pt x="8369" y="3187"/>
                  </a:lnTo>
                  <a:lnTo>
                    <a:pt x="8293" y="3060"/>
                  </a:lnTo>
                  <a:lnTo>
                    <a:pt x="8204" y="2933"/>
                  </a:lnTo>
                  <a:lnTo>
                    <a:pt x="8267" y="2552"/>
                  </a:lnTo>
                  <a:lnTo>
                    <a:pt x="8407" y="2298"/>
                  </a:lnTo>
                  <a:lnTo>
                    <a:pt x="8928" y="3568"/>
                  </a:lnTo>
                  <a:lnTo>
                    <a:pt x="8915" y="3441"/>
                  </a:lnTo>
                  <a:lnTo>
                    <a:pt x="8991" y="3568"/>
                  </a:lnTo>
                  <a:lnTo>
                    <a:pt x="9105" y="3822"/>
                  </a:lnTo>
                  <a:lnTo>
                    <a:pt x="9232" y="3949"/>
                  </a:lnTo>
                  <a:lnTo>
                    <a:pt x="9474" y="4584"/>
                  </a:lnTo>
                  <a:lnTo>
                    <a:pt x="9512" y="4457"/>
                  </a:lnTo>
                  <a:lnTo>
                    <a:pt x="9766" y="5219"/>
                  </a:lnTo>
                  <a:lnTo>
                    <a:pt x="9982" y="5600"/>
                  </a:lnTo>
                  <a:lnTo>
                    <a:pt x="10172" y="6108"/>
                  </a:lnTo>
                  <a:lnTo>
                    <a:pt x="9944" y="5346"/>
                  </a:lnTo>
                  <a:lnTo>
                    <a:pt x="9969" y="5092"/>
                  </a:lnTo>
                  <a:lnTo>
                    <a:pt x="10210" y="5092"/>
                  </a:lnTo>
                  <a:lnTo>
                    <a:pt x="10337" y="6108"/>
                  </a:lnTo>
                  <a:lnTo>
                    <a:pt x="10452" y="6362"/>
                  </a:lnTo>
                  <a:lnTo>
                    <a:pt x="10401" y="5854"/>
                  </a:lnTo>
                  <a:lnTo>
                    <a:pt x="10617" y="6362"/>
                  </a:lnTo>
                  <a:lnTo>
                    <a:pt x="10528" y="5854"/>
                  </a:lnTo>
                  <a:lnTo>
                    <a:pt x="10452" y="5346"/>
                  </a:lnTo>
                  <a:lnTo>
                    <a:pt x="10553" y="5600"/>
                  </a:lnTo>
                  <a:lnTo>
                    <a:pt x="10668" y="6108"/>
                  </a:lnTo>
                  <a:lnTo>
                    <a:pt x="10706" y="5727"/>
                  </a:lnTo>
                  <a:lnTo>
                    <a:pt x="11137" y="6108"/>
                  </a:lnTo>
                  <a:lnTo>
                    <a:pt x="11087" y="5727"/>
                  </a:lnTo>
                  <a:lnTo>
                    <a:pt x="11036" y="5346"/>
                  </a:lnTo>
                  <a:lnTo>
                    <a:pt x="10998" y="5092"/>
                  </a:lnTo>
                  <a:lnTo>
                    <a:pt x="11087" y="4838"/>
                  </a:lnTo>
                  <a:lnTo>
                    <a:pt x="11379" y="4457"/>
                  </a:lnTo>
                  <a:lnTo>
                    <a:pt x="11582" y="4203"/>
                  </a:lnTo>
                  <a:lnTo>
                    <a:pt x="11836" y="5727"/>
                  </a:lnTo>
                  <a:lnTo>
                    <a:pt x="12560" y="5473"/>
                  </a:lnTo>
                  <a:lnTo>
                    <a:pt x="12496" y="5854"/>
                  </a:lnTo>
                  <a:lnTo>
                    <a:pt x="12941" y="5600"/>
                  </a:lnTo>
                  <a:lnTo>
                    <a:pt x="13360" y="5854"/>
                  </a:lnTo>
                  <a:lnTo>
                    <a:pt x="13525" y="5600"/>
                  </a:lnTo>
                  <a:lnTo>
                    <a:pt x="13614" y="5473"/>
                  </a:lnTo>
                  <a:lnTo>
                    <a:pt x="13779" y="5219"/>
                  </a:lnTo>
                  <a:lnTo>
                    <a:pt x="13893" y="5905"/>
                  </a:lnTo>
                  <a:lnTo>
                    <a:pt x="13779" y="6235"/>
                  </a:lnTo>
                  <a:lnTo>
                    <a:pt x="14122" y="5981"/>
                  </a:lnTo>
                  <a:lnTo>
                    <a:pt x="14224" y="5727"/>
                  </a:lnTo>
                  <a:lnTo>
                    <a:pt x="14516" y="6362"/>
                  </a:lnTo>
                  <a:lnTo>
                    <a:pt x="14376" y="6489"/>
                  </a:lnTo>
                  <a:lnTo>
                    <a:pt x="14312" y="6667"/>
                  </a:lnTo>
                  <a:lnTo>
                    <a:pt x="14516" y="6743"/>
                  </a:lnTo>
                  <a:lnTo>
                    <a:pt x="14211" y="6642"/>
                  </a:lnTo>
                  <a:lnTo>
                    <a:pt x="14287" y="6807"/>
                  </a:lnTo>
                  <a:lnTo>
                    <a:pt x="14414" y="7505"/>
                  </a:lnTo>
                  <a:lnTo>
                    <a:pt x="14998" y="6743"/>
                  </a:lnTo>
                  <a:lnTo>
                    <a:pt x="14693" y="7505"/>
                  </a:lnTo>
                  <a:lnTo>
                    <a:pt x="15062" y="7759"/>
                  </a:lnTo>
                  <a:lnTo>
                    <a:pt x="15176" y="7632"/>
                  </a:lnTo>
                  <a:lnTo>
                    <a:pt x="15151" y="6997"/>
                  </a:lnTo>
                  <a:lnTo>
                    <a:pt x="15379" y="6870"/>
                  </a:lnTo>
                  <a:lnTo>
                    <a:pt x="15532" y="6997"/>
                  </a:lnTo>
                  <a:lnTo>
                    <a:pt x="15646" y="7251"/>
                  </a:lnTo>
                  <a:lnTo>
                    <a:pt x="15519" y="7632"/>
                  </a:lnTo>
                  <a:lnTo>
                    <a:pt x="15417" y="8267"/>
                  </a:lnTo>
                  <a:lnTo>
                    <a:pt x="15836" y="9410"/>
                  </a:lnTo>
                  <a:lnTo>
                    <a:pt x="16967" y="6870"/>
                  </a:lnTo>
                  <a:lnTo>
                    <a:pt x="17195" y="6362"/>
                  </a:lnTo>
                  <a:lnTo>
                    <a:pt x="17246" y="7391"/>
                  </a:lnTo>
                  <a:lnTo>
                    <a:pt x="17373" y="7124"/>
                  </a:lnTo>
                  <a:lnTo>
                    <a:pt x="17678" y="7378"/>
                  </a:lnTo>
                  <a:lnTo>
                    <a:pt x="17716" y="8902"/>
                  </a:lnTo>
                  <a:lnTo>
                    <a:pt x="18173" y="9537"/>
                  </a:lnTo>
                  <a:lnTo>
                    <a:pt x="18592" y="7505"/>
                  </a:lnTo>
                  <a:lnTo>
                    <a:pt x="18999" y="8013"/>
                  </a:lnTo>
                  <a:lnTo>
                    <a:pt x="19050" y="7505"/>
                  </a:lnTo>
                  <a:lnTo>
                    <a:pt x="19113" y="7124"/>
                  </a:lnTo>
                  <a:lnTo>
                    <a:pt x="19177" y="6743"/>
                  </a:lnTo>
                  <a:lnTo>
                    <a:pt x="19621" y="6489"/>
                  </a:lnTo>
                  <a:lnTo>
                    <a:pt x="19939" y="6616"/>
                  </a:lnTo>
                  <a:lnTo>
                    <a:pt x="19697" y="8013"/>
                  </a:lnTo>
                  <a:lnTo>
                    <a:pt x="19418" y="8267"/>
                  </a:lnTo>
                  <a:lnTo>
                    <a:pt x="19342" y="8013"/>
                  </a:lnTo>
                  <a:lnTo>
                    <a:pt x="19177" y="8140"/>
                  </a:lnTo>
                  <a:lnTo>
                    <a:pt x="19075" y="8648"/>
                  </a:lnTo>
                  <a:lnTo>
                    <a:pt x="19202" y="8394"/>
                  </a:lnTo>
                  <a:lnTo>
                    <a:pt x="19291" y="8775"/>
                  </a:lnTo>
                  <a:lnTo>
                    <a:pt x="19748" y="8775"/>
                  </a:lnTo>
                  <a:lnTo>
                    <a:pt x="19939" y="9156"/>
                  </a:lnTo>
                  <a:lnTo>
                    <a:pt x="20307" y="8775"/>
                  </a:lnTo>
                  <a:lnTo>
                    <a:pt x="20662" y="9156"/>
                  </a:lnTo>
                  <a:lnTo>
                    <a:pt x="20662" y="8775"/>
                  </a:lnTo>
                  <a:lnTo>
                    <a:pt x="20675" y="8521"/>
                  </a:lnTo>
                  <a:lnTo>
                    <a:pt x="21297" y="9144"/>
                  </a:lnTo>
                  <a:lnTo>
                    <a:pt x="21247" y="8521"/>
                  </a:lnTo>
                  <a:lnTo>
                    <a:pt x="21234" y="8394"/>
                  </a:lnTo>
                  <a:lnTo>
                    <a:pt x="21221" y="8267"/>
                  </a:lnTo>
                  <a:lnTo>
                    <a:pt x="21196" y="8013"/>
                  </a:lnTo>
                  <a:lnTo>
                    <a:pt x="21678" y="7886"/>
                  </a:lnTo>
                  <a:lnTo>
                    <a:pt x="21704" y="8648"/>
                  </a:lnTo>
                  <a:lnTo>
                    <a:pt x="21310" y="9144"/>
                  </a:lnTo>
                  <a:lnTo>
                    <a:pt x="21844" y="8902"/>
                  </a:lnTo>
                  <a:lnTo>
                    <a:pt x="21971" y="9372"/>
                  </a:lnTo>
                  <a:lnTo>
                    <a:pt x="21501" y="10045"/>
                  </a:lnTo>
                  <a:lnTo>
                    <a:pt x="22072" y="9410"/>
                  </a:lnTo>
                  <a:lnTo>
                    <a:pt x="22098" y="9918"/>
                  </a:lnTo>
                  <a:lnTo>
                    <a:pt x="22225" y="10782"/>
                  </a:lnTo>
                  <a:lnTo>
                    <a:pt x="22288" y="10960"/>
                  </a:lnTo>
                  <a:lnTo>
                    <a:pt x="22453" y="11061"/>
                  </a:lnTo>
                  <a:lnTo>
                    <a:pt x="22491" y="10299"/>
                  </a:lnTo>
                  <a:lnTo>
                    <a:pt x="22593" y="10426"/>
                  </a:lnTo>
                  <a:lnTo>
                    <a:pt x="22631" y="10807"/>
                  </a:lnTo>
                  <a:lnTo>
                    <a:pt x="22860" y="10299"/>
                  </a:lnTo>
                  <a:lnTo>
                    <a:pt x="22910" y="9410"/>
                  </a:lnTo>
                  <a:lnTo>
                    <a:pt x="23228" y="9029"/>
                  </a:lnTo>
                  <a:lnTo>
                    <a:pt x="23329" y="9372"/>
                  </a:lnTo>
                  <a:lnTo>
                    <a:pt x="23622" y="9029"/>
                  </a:lnTo>
                  <a:lnTo>
                    <a:pt x="23736" y="8902"/>
                  </a:lnTo>
                  <a:lnTo>
                    <a:pt x="23837" y="8775"/>
                  </a:lnTo>
                  <a:lnTo>
                    <a:pt x="23660" y="9664"/>
                  </a:lnTo>
                  <a:lnTo>
                    <a:pt x="23368" y="9410"/>
                  </a:lnTo>
                  <a:lnTo>
                    <a:pt x="23215" y="9283"/>
                  </a:lnTo>
                  <a:lnTo>
                    <a:pt x="23241" y="9410"/>
                  </a:lnTo>
                  <a:lnTo>
                    <a:pt x="23482" y="10680"/>
                  </a:lnTo>
                  <a:lnTo>
                    <a:pt x="23215" y="10680"/>
                  </a:lnTo>
                  <a:lnTo>
                    <a:pt x="23228" y="11188"/>
                  </a:lnTo>
                  <a:lnTo>
                    <a:pt x="23482" y="11950"/>
                  </a:lnTo>
                  <a:lnTo>
                    <a:pt x="23698" y="10045"/>
                  </a:lnTo>
                  <a:lnTo>
                    <a:pt x="24206" y="10172"/>
                  </a:lnTo>
                  <a:lnTo>
                    <a:pt x="24155" y="10299"/>
                  </a:lnTo>
                  <a:lnTo>
                    <a:pt x="24028" y="10909"/>
                  </a:lnTo>
                  <a:lnTo>
                    <a:pt x="24307" y="10172"/>
                  </a:lnTo>
                  <a:lnTo>
                    <a:pt x="24409" y="10045"/>
                  </a:lnTo>
                  <a:lnTo>
                    <a:pt x="24599" y="9791"/>
                  </a:lnTo>
                  <a:lnTo>
                    <a:pt x="24828" y="10299"/>
                  </a:lnTo>
                  <a:lnTo>
                    <a:pt x="25006" y="9791"/>
                  </a:lnTo>
                  <a:lnTo>
                    <a:pt x="25044" y="9664"/>
                  </a:lnTo>
                  <a:lnTo>
                    <a:pt x="25209" y="9664"/>
                  </a:lnTo>
                  <a:lnTo>
                    <a:pt x="25082" y="9461"/>
                  </a:lnTo>
                  <a:lnTo>
                    <a:pt x="25260" y="8902"/>
                  </a:lnTo>
                  <a:lnTo>
                    <a:pt x="25412" y="9029"/>
                  </a:lnTo>
                  <a:lnTo>
                    <a:pt x="25628" y="9029"/>
                  </a:lnTo>
                  <a:lnTo>
                    <a:pt x="25692" y="8902"/>
                  </a:lnTo>
                  <a:lnTo>
                    <a:pt x="25768" y="8775"/>
                  </a:lnTo>
                  <a:lnTo>
                    <a:pt x="25895" y="8521"/>
                  </a:lnTo>
                  <a:lnTo>
                    <a:pt x="25869" y="10553"/>
                  </a:lnTo>
                  <a:lnTo>
                    <a:pt x="26136" y="9918"/>
                  </a:lnTo>
                  <a:lnTo>
                    <a:pt x="26098" y="10299"/>
                  </a:lnTo>
                  <a:lnTo>
                    <a:pt x="25869" y="10782"/>
                  </a:lnTo>
                  <a:lnTo>
                    <a:pt x="25768" y="11188"/>
                  </a:lnTo>
                  <a:lnTo>
                    <a:pt x="26123" y="10629"/>
                  </a:lnTo>
                  <a:lnTo>
                    <a:pt x="26301" y="10299"/>
                  </a:lnTo>
                  <a:lnTo>
                    <a:pt x="26555" y="10045"/>
                  </a:lnTo>
                  <a:lnTo>
                    <a:pt x="26758" y="9829"/>
                  </a:lnTo>
                  <a:lnTo>
                    <a:pt x="26720" y="9702"/>
                  </a:lnTo>
                  <a:lnTo>
                    <a:pt x="27190" y="9029"/>
                  </a:lnTo>
                  <a:lnTo>
                    <a:pt x="27546" y="8521"/>
                  </a:lnTo>
                  <a:lnTo>
                    <a:pt x="27470" y="8902"/>
                  </a:lnTo>
                  <a:lnTo>
                    <a:pt x="27368" y="9347"/>
                  </a:lnTo>
                  <a:lnTo>
                    <a:pt x="25908" y="11569"/>
                  </a:lnTo>
                  <a:lnTo>
                    <a:pt x="27305" y="10172"/>
                  </a:lnTo>
                  <a:lnTo>
                    <a:pt x="27279" y="10680"/>
                  </a:lnTo>
                  <a:lnTo>
                    <a:pt x="27457" y="10426"/>
                  </a:lnTo>
                  <a:lnTo>
                    <a:pt x="27736" y="10172"/>
                  </a:lnTo>
                  <a:lnTo>
                    <a:pt x="28143" y="9791"/>
                  </a:lnTo>
                  <a:lnTo>
                    <a:pt x="27762" y="10426"/>
                  </a:lnTo>
                  <a:lnTo>
                    <a:pt x="28155" y="10172"/>
                  </a:lnTo>
                  <a:lnTo>
                    <a:pt x="27038" y="11061"/>
                  </a:lnTo>
                  <a:lnTo>
                    <a:pt x="27203" y="11061"/>
                  </a:lnTo>
                  <a:lnTo>
                    <a:pt x="27343" y="10934"/>
                  </a:lnTo>
                  <a:lnTo>
                    <a:pt x="27520" y="10934"/>
                  </a:lnTo>
                  <a:lnTo>
                    <a:pt x="28295" y="10553"/>
                  </a:lnTo>
                  <a:lnTo>
                    <a:pt x="27444" y="11188"/>
                  </a:lnTo>
                  <a:lnTo>
                    <a:pt x="27089" y="11569"/>
                  </a:lnTo>
                  <a:lnTo>
                    <a:pt x="29235" y="10553"/>
                  </a:lnTo>
                  <a:lnTo>
                    <a:pt x="28994" y="11061"/>
                  </a:lnTo>
                  <a:lnTo>
                    <a:pt x="28308" y="11188"/>
                  </a:lnTo>
                  <a:lnTo>
                    <a:pt x="27863" y="11569"/>
                  </a:lnTo>
                  <a:lnTo>
                    <a:pt x="27686" y="11569"/>
                  </a:lnTo>
                  <a:lnTo>
                    <a:pt x="27381" y="11569"/>
                  </a:lnTo>
                  <a:lnTo>
                    <a:pt x="27254" y="11696"/>
                  </a:lnTo>
                  <a:lnTo>
                    <a:pt x="28511" y="11569"/>
                  </a:lnTo>
                  <a:lnTo>
                    <a:pt x="27914" y="11823"/>
                  </a:lnTo>
                  <a:lnTo>
                    <a:pt x="28181" y="11823"/>
                  </a:lnTo>
                  <a:lnTo>
                    <a:pt x="28829" y="11696"/>
                  </a:lnTo>
                  <a:lnTo>
                    <a:pt x="28854" y="12077"/>
                  </a:lnTo>
                  <a:lnTo>
                    <a:pt x="29552" y="11823"/>
                  </a:lnTo>
                  <a:lnTo>
                    <a:pt x="28575" y="12204"/>
                  </a:lnTo>
                  <a:lnTo>
                    <a:pt x="28740" y="13347"/>
                  </a:lnTo>
                  <a:lnTo>
                    <a:pt x="27914" y="13474"/>
                  </a:lnTo>
                  <a:lnTo>
                    <a:pt x="28130" y="14109"/>
                  </a:lnTo>
                  <a:lnTo>
                    <a:pt x="28244" y="14744"/>
                  </a:lnTo>
                  <a:lnTo>
                    <a:pt x="27940" y="14744"/>
                  </a:lnTo>
                  <a:lnTo>
                    <a:pt x="28016" y="14617"/>
                  </a:lnTo>
                  <a:lnTo>
                    <a:pt x="27863" y="14744"/>
                  </a:lnTo>
                  <a:lnTo>
                    <a:pt x="27406" y="15125"/>
                  </a:lnTo>
                  <a:lnTo>
                    <a:pt x="29718" y="15125"/>
                  </a:lnTo>
                  <a:lnTo>
                    <a:pt x="29032" y="15633"/>
                  </a:lnTo>
                  <a:lnTo>
                    <a:pt x="28028" y="15760"/>
                  </a:lnTo>
                  <a:lnTo>
                    <a:pt x="28409" y="15379"/>
                  </a:lnTo>
                  <a:lnTo>
                    <a:pt x="28536" y="15252"/>
                  </a:lnTo>
                  <a:lnTo>
                    <a:pt x="28143" y="15379"/>
                  </a:lnTo>
                  <a:lnTo>
                    <a:pt x="26149" y="15252"/>
                  </a:lnTo>
                  <a:lnTo>
                    <a:pt x="28359" y="16141"/>
                  </a:lnTo>
                  <a:lnTo>
                    <a:pt x="27165" y="16268"/>
                  </a:lnTo>
                  <a:lnTo>
                    <a:pt x="26339" y="16395"/>
                  </a:lnTo>
                  <a:lnTo>
                    <a:pt x="27736" y="17030"/>
                  </a:lnTo>
                  <a:lnTo>
                    <a:pt x="27533" y="17411"/>
                  </a:lnTo>
                  <a:lnTo>
                    <a:pt x="27241" y="17411"/>
                  </a:lnTo>
                  <a:lnTo>
                    <a:pt x="28219" y="17792"/>
                  </a:lnTo>
                  <a:lnTo>
                    <a:pt x="28663" y="18808"/>
                  </a:lnTo>
                  <a:lnTo>
                    <a:pt x="28803" y="18808"/>
                  </a:lnTo>
                  <a:lnTo>
                    <a:pt x="28981" y="19189"/>
                  </a:lnTo>
                  <a:lnTo>
                    <a:pt x="28549" y="19189"/>
                  </a:lnTo>
                  <a:lnTo>
                    <a:pt x="28143" y="19443"/>
                  </a:lnTo>
                  <a:lnTo>
                    <a:pt x="27292" y="19443"/>
                  </a:lnTo>
                  <a:lnTo>
                    <a:pt x="27292" y="19062"/>
                  </a:lnTo>
                  <a:lnTo>
                    <a:pt x="26174" y="19062"/>
                  </a:lnTo>
                  <a:lnTo>
                    <a:pt x="27266" y="19570"/>
                  </a:lnTo>
                  <a:lnTo>
                    <a:pt x="27051" y="19697"/>
                  </a:lnTo>
                  <a:lnTo>
                    <a:pt x="26581" y="19570"/>
                  </a:lnTo>
                  <a:lnTo>
                    <a:pt x="26670" y="20205"/>
                  </a:lnTo>
                  <a:lnTo>
                    <a:pt x="27863" y="20332"/>
                  </a:lnTo>
                  <a:lnTo>
                    <a:pt x="27711" y="20967"/>
                  </a:lnTo>
                  <a:lnTo>
                    <a:pt x="28079" y="20967"/>
                  </a:lnTo>
                  <a:lnTo>
                    <a:pt x="29222" y="21475"/>
                  </a:lnTo>
                  <a:lnTo>
                    <a:pt x="27381" y="21094"/>
                  </a:lnTo>
                  <a:lnTo>
                    <a:pt x="28206" y="21602"/>
                  </a:lnTo>
                  <a:lnTo>
                    <a:pt x="27000" y="21475"/>
                  </a:lnTo>
                  <a:lnTo>
                    <a:pt x="27990" y="22428"/>
                  </a:lnTo>
                  <a:lnTo>
                    <a:pt x="28117" y="22618"/>
                  </a:lnTo>
                  <a:lnTo>
                    <a:pt x="28232" y="22872"/>
                  </a:lnTo>
                  <a:lnTo>
                    <a:pt x="27838" y="22694"/>
                  </a:lnTo>
                  <a:lnTo>
                    <a:pt x="28194" y="23126"/>
                  </a:lnTo>
                  <a:lnTo>
                    <a:pt x="28117" y="23507"/>
                  </a:lnTo>
                  <a:lnTo>
                    <a:pt x="25793" y="23126"/>
                  </a:lnTo>
                  <a:lnTo>
                    <a:pt x="27241" y="24396"/>
                  </a:lnTo>
                  <a:lnTo>
                    <a:pt x="27292" y="24523"/>
                  </a:lnTo>
                  <a:lnTo>
                    <a:pt x="27292" y="37223"/>
                  </a:lnTo>
                  <a:lnTo>
                    <a:pt x="27165" y="37096"/>
                  </a:lnTo>
                  <a:lnTo>
                    <a:pt x="26885" y="36969"/>
                  </a:lnTo>
                  <a:lnTo>
                    <a:pt x="26885" y="36715"/>
                  </a:lnTo>
                  <a:lnTo>
                    <a:pt x="26885" y="36461"/>
                  </a:lnTo>
                  <a:lnTo>
                    <a:pt x="27241" y="37122"/>
                  </a:lnTo>
                  <a:lnTo>
                    <a:pt x="27292" y="24523"/>
                  </a:lnTo>
                  <a:lnTo>
                    <a:pt x="25527" y="24650"/>
                  </a:lnTo>
                  <a:lnTo>
                    <a:pt x="26276" y="25539"/>
                  </a:lnTo>
                  <a:lnTo>
                    <a:pt x="25006" y="26022"/>
                  </a:lnTo>
                  <a:lnTo>
                    <a:pt x="24942" y="27063"/>
                  </a:lnTo>
                  <a:lnTo>
                    <a:pt x="26809" y="26936"/>
                  </a:lnTo>
                  <a:lnTo>
                    <a:pt x="25539" y="27203"/>
                  </a:lnTo>
                  <a:lnTo>
                    <a:pt x="25222" y="27266"/>
                  </a:lnTo>
                  <a:lnTo>
                    <a:pt x="24955" y="27317"/>
                  </a:lnTo>
                  <a:lnTo>
                    <a:pt x="25095" y="27330"/>
                  </a:lnTo>
                  <a:lnTo>
                    <a:pt x="24917" y="27419"/>
                  </a:lnTo>
                  <a:lnTo>
                    <a:pt x="25285" y="27343"/>
                  </a:lnTo>
                  <a:lnTo>
                    <a:pt x="25730" y="27381"/>
                  </a:lnTo>
                  <a:lnTo>
                    <a:pt x="25831" y="28041"/>
                  </a:lnTo>
                  <a:lnTo>
                    <a:pt x="26746" y="27736"/>
                  </a:lnTo>
                  <a:lnTo>
                    <a:pt x="26403" y="27724"/>
                  </a:lnTo>
                  <a:lnTo>
                    <a:pt x="25819" y="27381"/>
                  </a:lnTo>
                  <a:lnTo>
                    <a:pt x="26822" y="27444"/>
                  </a:lnTo>
                  <a:lnTo>
                    <a:pt x="26873" y="27825"/>
                  </a:lnTo>
                  <a:lnTo>
                    <a:pt x="26746" y="27825"/>
                  </a:lnTo>
                  <a:lnTo>
                    <a:pt x="25539" y="28206"/>
                  </a:lnTo>
                  <a:lnTo>
                    <a:pt x="24980" y="28333"/>
                  </a:lnTo>
                  <a:lnTo>
                    <a:pt x="25158" y="27952"/>
                  </a:lnTo>
                  <a:lnTo>
                    <a:pt x="24739" y="27952"/>
                  </a:lnTo>
                  <a:lnTo>
                    <a:pt x="24536" y="28333"/>
                  </a:lnTo>
                  <a:lnTo>
                    <a:pt x="23926" y="28079"/>
                  </a:lnTo>
                  <a:lnTo>
                    <a:pt x="23380" y="28206"/>
                  </a:lnTo>
                  <a:lnTo>
                    <a:pt x="24066" y="28333"/>
                  </a:lnTo>
                  <a:lnTo>
                    <a:pt x="24295" y="28587"/>
                  </a:lnTo>
                  <a:lnTo>
                    <a:pt x="24015" y="28714"/>
                  </a:lnTo>
                  <a:lnTo>
                    <a:pt x="24930" y="28587"/>
                  </a:lnTo>
                  <a:lnTo>
                    <a:pt x="25831" y="29349"/>
                  </a:lnTo>
                  <a:lnTo>
                    <a:pt x="23279" y="28968"/>
                  </a:lnTo>
                  <a:lnTo>
                    <a:pt x="24180" y="29603"/>
                  </a:lnTo>
                  <a:lnTo>
                    <a:pt x="23812" y="29489"/>
                  </a:lnTo>
                  <a:lnTo>
                    <a:pt x="24993" y="30238"/>
                  </a:lnTo>
                  <a:lnTo>
                    <a:pt x="24295" y="29857"/>
                  </a:lnTo>
                  <a:lnTo>
                    <a:pt x="24003" y="29857"/>
                  </a:lnTo>
                  <a:lnTo>
                    <a:pt x="24866" y="30619"/>
                  </a:lnTo>
                  <a:lnTo>
                    <a:pt x="24968" y="31127"/>
                  </a:lnTo>
                  <a:lnTo>
                    <a:pt x="24257" y="30492"/>
                  </a:lnTo>
                  <a:lnTo>
                    <a:pt x="24866" y="31254"/>
                  </a:lnTo>
                  <a:lnTo>
                    <a:pt x="24447" y="30873"/>
                  </a:lnTo>
                  <a:lnTo>
                    <a:pt x="24206" y="30619"/>
                  </a:lnTo>
                  <a:lnTo>
                    <a:pt x="24549" y="31254"/>
                  </a:lnTo>
                  <a:lnTo>
                    <a:pt x="24282" y="31000"/>
                  </a:lnTo>
                  <a:lnTo>
                    <a:pt x="24003" y="30492"/>
                  </a:lnTo>
                  <a:lnTo>
                    <a:pt x="23520" y="29984"/>
                  </a:lnTo>
                  <a:lnTo>
                    <a:pt x="24206" y="31381"/>
                  </a:lnTo>
                  <a:lnTo>
                    <a:pt x="24282" y="31889"/>
                  </a:lnTo>
                  <a:lnTo>
                    <a:pt x="24041" y="32143"/>
                  </a:lnTo>
                  <a:lnTo>
                    <a:pt x="24003" y="32016"/>
                  </a:lnTo>
                  <a:lnTo>
                    <a:pt x="23837" y="31508"/>
                  </a:lnTo>
                  <a:lnTo>
                    <a:pt x="23596" y="30746"/>
                  </a:lnTo>
                  <a:lnTo>
                    <a:pt x="23431" y="30492"/>
                  </a:lnTo>
                  <a:lnTo>
                    <a:pt x="23317" y="30238"/>
                  </a:lnTo>
                  <a:lnTo>
                    <a:pt x="23393" y="29857"/>
                  </a:lnTo>
                  <a:lnTo>
                    <a:pt x="22923" y="30111"/>
                  </a:lnTo>
                  <a:lnTo>
                    <a:pt x="21907" y="31254"/>
                  </a:lnTo>
                  <a:lnTo>
                    <a:pt x="21501" y="31508"/>
                  </a:lnTo>
                  <a:lnTo>
                    <a:pt x="21374" y="31127"/>
                  </a:lnTo>
                  <a:lnTo>
                    <a:pt x="21297" y="30873"/>
                  </a:lnTo>
                  <a:lnTo>
                    <a:pt x="21056" y="30111"/>
                  </a:lnTo>
                  <a:lnTo>
                    <a:pt x="19862" y="30873"/>
                  </a:lnTo>
                  <a:lnTo>
                    <a:pt x="19126" y="29984"/>
                  </a:lnTo>
                  <a:lnTo>
                    <a:pt x="19126" y="30619"/>
                  </a:lnTo>
                  <a:lnTo>
                    <a:pt x="19024" y="31000"/>
                  </a:lnTo>
                  <a:lnTo>
                    <a:pt x="18872" y="31127"/>
                  </a:lnTo>
                  <a:lnTo>
                    <a:pt x="18707" y="30873"/>
                  </a:lnTo>
                  <a:lnTo>
                    <a:pt x="18262" y="32016"/>
                  </a:lnTo>
                  <a:lnTo>
                    <a:pt x="18326" y="31508"/>
                  </a:lnTo>
                  <a:lnTo>
                    <a:pt x="18402" y="30873"/>
                  </a:lnTo>
                  <a:lnTo>
                    <a:pt x="18427" y="29603"/>
                  </a:lnTo>
                  <a:lnTo>
                    <a:pt x="18021" y="29857"/>
                  </a:lnTo>
                  <a:lnTo>
                    <a:pt x="17716" y="29857"/>
                  </a:lnTo>
                  <a:lnTo>
                    <a:pt x="17513" y="31508"/>
                  </a:lnTo>
                  <a:lnTo>
                    <a:pt x="17195" y="30124"/>
                  </a:lnTo>
                  <a:lnTo>
                    <a:pt x="17437" y="29845"/>
                  </a:lnTo>
                  <a:lnTo>
                    <a:pt x="17170" y="30048"/>
                  </a:lnTo>
                  <a:lnTo>
                    <a:pt x="16967" y="29095"/>
                  </a:lnTo>
                  <a:lnTo>
                    <a:pt x="15328" y="32143"/>
                  </a:lnTo>
                  <a:lnTo>
                    <a:pt x="15290" y="31762"/>
                  </a:lnTo>
                  <a:lnTo>
                    <a:pt x="15265" y="31508"/>
                  </a:lnTo>
                  <a:lnTo>
                    <a:pt x="15265" y="31381"/>
                  </a:lnTo>
                  <a:lnTo>
                    <a:pt x="15189" y="30619"/>
                  </a:lnTo>
                  <a:lnTo>
                    <a:pt x="15138" y="29984"/>
                  </a:lnTo>
                  <a:lnTo>
                    <a:pt x="14897" y="30365"/>
                  </a:lnTo>
                  <a:lnTo>
                    <a:pt x="14655" y="30365"/>
                  </a:lnTo>
                  <a:lnTo>
                    <a:pt x="14414" y="30619"/>
                  </a:lnTo>
                  <a:lnTo>
                    <a:pt x="14516" y="29984"/>
                  </a:lnTo>
                  <a:lnTo>
                    <a:pt x="14401" y="29756"/>
                  </a:lnTo>
                  <a:lnTo>
                    <a:pt x="13982" y="29476"/>
                  </a:lnTo>
                  <a:lnTo>
                    <a:pt x="13792" y="29349"/>
                  </a:lnTo>
                  <a:lnTo>
                    <a:pt x="13119" y="29476"/>
                  </a:lnTo>
                  <a:lnTo>
                    <a:pt x="13335" y="28841"/>
                  </a:lnTo>
                  <a:lnTo>
                    <a:pt x="12979" y="28841"/>
                  </a:lnTo>
                  <a:lnTo>
                    <a:pt x="12509" y="31381"/>
                  </a:lnTo>
                  <a:lnTo>
                    <a:pt x="12153" y="31381"/>
                  </a:lnTo>
                  <a:lnTo>
                    <a:pt x="12166" y="31254"/>
                  </a:lnTo>
                  <a:lnTo>
                    <a:pt x="12242" y="29984"/>
                  </a:lnTo>
                  <a:lnTo>
                    <a:pt x="11595" y="29984"/>
                  </a:lnTo>
                  <a:lnTo>
                    <a:pt x="11506" y="29730"/>
                  </a:lnTo>
                  <a:lnTo>
                    <a:pt x="11137" y="28714"/>
                  </a:lnTo>
                  <a:lnTo>
                    <a:pt x="10312" y="29730"/>
                  </a:lnTo>
                  <a:lnTo>
                    <a:pt x="10439" y="29222"/>
                  </a:lnTo>
                  <a:lnTo>
                    <a:pt x="10020" y="29095"/>
                  </a:lnTo>
                  <a:lnTo>
                    <a:pt x="10058" y="28841"/>
                  </a:lnTo>
                  <a:lnTo>
                    <a:pt x="10147" y="28206"/>
                  </a:lnTo>
                  <a:lnTo>
                    <a:pt x="9969" y="28841"/>
                  </a:lnTo>
                  <a:lnTo>
                    <a:pt x="9652" y="29984"/>
                  </a:lnTo>
                  <a:lnTo>
                    <a:pt x="9956" y="28879"/>
                  </a:lnTo>
                  <a:lnTo>
                    <a:pt x="9436" y="29857"/>
                  </a:lnTo>
                  <a:lnTo>
                    <a:pt x="8877" y="30365"/>
                  </a:lnTo>
                  <a:lnTo>
                    <a:pt x="8610" y="30746"/>
                  </a:lnTo>
                  <a:lnTo>
                    <a:pt x="8178" y="30873"/>
                  </a:lnTo>
                  <a:lnTo>
                    <a:pt x="8547" y="30238"/>
                  </a:lnTo>
                  <a:lnTo>
                    <a:pt x="8597" y="30111"/>
                  </a:lnTo>
                  <a:lnTo>
                    <a:pt x="8509" y="30238"/>
                  </a:lnTo>
                  <a:lnTo>
                    <a:pt x="8077" y="30873"/>
                  </a:lnTo>
                  <a:lnTo>
                    <a:pt x="7810" y="31254"/>
                  </a:lnTo>
                  <a:lnTo>
                    <a:pt x="7874" y="30746"/>
                  </a:lnTo>
                  <a:lnTo>
                    <a:pt x="8343" y="30238"/>
                  </a:lnTo>
                  <a:lnTo>
                    <a:pt x="8216" y="30238"/>
                  </a:lnTo>
                  <a:lnTo>
                    <a:pt x="8026" y="30492"/>
                  </a:lnTo>
                  <a:lnTo>
                    <a:pt x="7404" y="31000"/>
                  </a:lnTo>
                  <a:lnTo>
                    <a:pt x="6959" y="31254"/>
                  </a:lnTo>
                  <a:lnTo>
                    <a:pt x="7061" y="30873"/>
                  </a:lnTo>
                  <a:lnTo>
                    <a:pt x="7137" y="30632"/>
                  </a:lnTo>
                  <a:lnTo>
                    <a:pt x="6667" y="30873"/>
                  </a:lnTo>
                  <a:lnTo>
                    <a:pt x="6756" y="30746"/>
                  </a:lnTo>
                  <a:lnTo>
                    <a:pt x="7035" y="30492"/>
                  </a:lnTo>
                  <a:lnTo>
                    <a:pt x="7378" y="30238"/>
                  </a:lnTo>
                  <a:lnTo>
                    <a:pt x="7620" y="29857"/>
                  </a:lnTo>
                  <a:lnTo>
                    <a:pt x="7696" y="29730"/>
                  </a:lnTo>
                  <a:lnTo>
                    <a:pt x="7543" y="29857"/>
                  </a:lnTo>
                  <a:lnTo>
                    <a:pt x="6273" y="30492"/>
                  </a:lnTo>
                  <a:lnTo>
                    <a:pt x="7112" y="29730"/>
                  </a:lnTo>
                  <a:lnTo>
                    <a:pt x="7645" y="29476"/>
                  </a:lnTo>
                  <a:lnTo>
                    <a:pt x="8039" y="29095"/>
                  </a:lnTo>
                  <a:lnTo>
                    <a:pt x="8420" y="28841"/>
                  </a:lnTo>
                  <a:lnTo>
                    <a:pt x="8293" y="28841"/>
                  </a:lnTo>
                  <a:lnTo>
                    <a:pt x="8534" y="28714"/>
                  </a:lnTo>
                  <a:lnTo>
                    <a:pt x="8547" y="28587"/>
                  </a:lnTo>
                  <a:lnTo>
                    <a:pt x="8331" y="28587"/>
                  </a:lnTo>
                  <a:lnTo>
                    <a:pt x="8775" y="28460"/>
                  </a:lnTo>
                  <a:lnTo>
                    <a:pt x="8953" y="28333"/>
                  </a:lnTo>
                  <a:lnTo>
                    <a:pt x="8064" y="28587"/>
                  </a:lnTo>
                  <a:lnTo>
                    <a:pt x="8216" y="28460"/>
                  </a:lnTo>
                  <a:lnTo>
                    <a:pt x="7480" y="28714"/>
                  </a:lnTo>
                  <a:lnTo>
                    <a:pt x="7353" y="28803"/>
                  </a:lnTo>
                  <a:lnTo>
                    <a:pt x="7556" y="28765"/>
                  </a:lnTo>
                  <a:lnTo>
                    <a:pt x="7670" y="28968"/>
                  </a:lnTo>
                  <a:lnTo>
                    <a:pt x="7226" y="29095"/>
                  </a:lnTo>
                  <a:lnTo>
                    <a:pt x="6845" y="29095"/>
                  </a:lnTo>
                  <a:lnTo>
                    <a:pt x="7353" y="28841"/>
                  </a:lnTo>
                  <a:lnTo>
                    <a:pt x="6210" y="29095"/>
                  </a:lnTo>
                  <a:lnTo>
                    <a:pt x="5943" y="29095"/>
                  </a:lnTo>
                  <a:lnTo>
                    <a:pt x="7035" y="28587"/>
                  </a:lnTo>
                  <a:lnTo>
                    <a:pt x="7861" y="28206"/>
                  </a:lnTo>
                  <a:lnTo>
                    <a:pt x="8610" y="28206"/>
                  </a:lnTo>
                  <a:lnTo>
                    <a:pt x="8369" y="28079"/>
                  </a:lnTo>
                  <a:lnTo>
                    <a:pt x="8140" y="27825"/>
                  </a:lnTo>
                  <a:lnTo>
                    <a:pt x="7975" y="27571"/>
                  </a:lnTo>
                  <a:lnTo>
                    <a:pt x="7899" y="27444"/>
                  </a:lnTo>
                  <a:lnTo>
                    <a:pt x="7556" y="27190"/>
                  </a:lnTo>
                  <a:lnTo>
                    <a:pt x="6756" y="26936"/>
                  </a:lnTo>
                  <a:lnTo>
                    <a:pt x="6565" y="26682"/>
                  </a:lnTo>
                  <a:lnTo>
                    <a:pt x="7239" y="26809"/>
                  </a:lnTo>
                  <a:lnTo>
                    <a:pt x="7467" y="26695"/>
                  </a:lnTo>
                  <a:lnTo>
                    <a:pt x="7518" y="26555"/>
                  </a:lnTo>
                  <a:lnTo>
                    <a:pt x="7696" y="26174"/>
                  </a:lnTo>
                  <a:lnTo>
                    <a:pt x="7759" y="26047"/>
                  </a:lnTo>
                  <a:lnTo>
                    <a:pt x="7620" y="26022"/>
                  </a:lnTo>
                  <a:lnTo>
                    <a:pt x="7658" y="26174"/>
                  </a:lnTo>
                  <a:lnTo>
                    <a:pt x="7543" y="26022"/>
                  </a:lnTo>
                  <a:lnTo>
                    <a:pt x="6629" y="25920"/>
                  </a:lnTo>
                  <a:lnTo>
                    <a:pt x="7175" y="25539"/>
                  </a:lnTo>
                  <a:lnTo>
                    <a:pt x="7493" y="25958"/>
                  </a:lnTo>
                  <a:lnTo>
                    <a:pt x="7620" y="26022"/>
                  </a:lnTo>
                  <a:lnTo>
                    <a:pt x="7505" y="25539"/>
                  </a:lnTo>
                  <a:lnTo>
                    <a:pt x="7848" y="25666"/>
                  </a:lnTo>
                  <a:lnTo>
                    <a:pt x="8089" y="25539"/>
                  </a:lnTo>
                  <a:lnTo>
                    <a:pt x="8788" y="25158"/>
                  </a:lnTo>
                  <a:lnTo>
                    <a:pt x="9740" y="24650"/>
                  </a:lnTo>
                  <a:lnTo>
                    <a:pt x="9080" y="24523"/>
                  </a:lnTo>
                  <a:lnTo>
                    <a:pt x="5092" y="23761"/>
                  </a:lnTo>
                  <a:lnTo>
                    <a:pt x="7239" y="22745"/>
                  </a:lnTo>
                  <a:lnTo>
                    <a:pt x="7099" y="22745"/>
                  </a:lnTo>
                  <a:lnTo>
                    <a:pt x="7772" y="21983"/>
                  </a:lnTo>
                  <a:lnTo>
                    <a:pt x="8102" y="21602"/>
                  </a:lnTo>
                  <a:lnTo>
                    <a:pt x="8077" y="21348"/>
                  </a:lnTo>
                  <a:lnTo>
                    <a:pt x="7924" y="21221"/>
                  </a:lnTo>
                  <a:lnTo>
                    <a:pt x="6350" y="19824"/>
                  </a:lnTo>
                  <a:lnTo>
                    <a:pt x="7886" y="18681"/>
                  </a:lnTo>
                  <a:lnTo>
                    <a:pt x="8064" y="18554"/>
                  </a:lnTo>
                  <a:lnTo>
                    <a:pt x="8432" y="18173"/>
                  </a:lnTo>
                  <a:lnTo>
                    <a:pt x="7708" y="18046"/>
                  </a:lnTo>
                  <a:lnTo>
                    <a:pt x="7175" y="17792"/>
                  </a:lnTo>
                  <a:lnTo>
                    <a:pt x="8115" y="17792"/>
                  </a:lnTo>
                  <a:lnTo>
                    <a:pt x="7327" y="17411"/>
                  </a:lnTo>
                  <a:lnTo>
                    <a:pt x="7061" y="17284"/>
                  </a:lnTo>
                  <a:lnTo>
                    <a:pt x="6324" y="16776"/>
                  </a:lnTo>
                  <a:lnTo>
                    <a:pt x="7353" y="16649"/>
                  </a:lnTo>
                  <a:lnTo>
                    <a:pt x="9423" y="16395"/>
                  </a:lnTo>
                  <a:lnTo>
                    <a:pt x="8940" y="16141"/>
                  </a:lnTo>
                  <a:lnTo>
                    <a:pt x="3416" y="16141"/>
                  </a:lnTo>
                  <a:lnTo>
                    <a:pt x="2374" y="16141"/>
                  </a:lnTo>
                  <a:lnTo>
                    <a:pt x="3098" y="16522"/>
                  </a:lnTo>
                  <a:lnTo>
                    <a:pt x="3136" y="16649"/>
                  </a:lnTo>
                  <a:lnTo>
                    <a:pt x="1549" y="16268"/>
                  </a:lnTo>
                  <a:lnTo>
                    <a:pt x="2997" y="17411"/>
                  </a:lnTo>
                  <a:lnTo>
                    <a:pt x="1257" y="17157"/>
                  </a:lnTo>
                  <a:lnTo>
                    <a:pt x="2692" y="17538"/>
                  </a:lnTo>
                  <a:lnTo>
                    <a:pt x="1841" y="18173"/>
                  </a:lnTo>
                  <a:lnTo>
                    <a:pt x="2616" y="18681"/>
                  </a:lnTo>
                  <a:lnTo>
                    <a:pt x="2336" y="18580"/>
                  </a:lnTo>
                  <a:lnTo>
                    <a:pt x="2209" y="18808"/>
                  </a:lnTo>
                  <a:lnTo>
                    <a:pt x="1765" y="18808"/>
                  </a:lnTo>
                  <a:lnTo>
                    <a:pt x="1473" y="19062"/>
                  </a:lnTo>
                  <a:lnTo>
                    <a:pt x="2679" y="19062"/>
                  </a:lnTo>
                  <a:lnTo>
                    <a:pt x="2921" y="19570"/>
                  </a:lnTo>
                  <a:lnTo>
                    <a:pt x="3644" y="19824"/>
                  </a:lnTo>
                  <a:lnTo>
                    <a:pt x="2463" y="20078"/>
                  </a:lnTo>
                  <a:lnTo>
                    <a:pt x="2247" y="19570"/>
                  </a:lnTo>
                  <a:lnTo>
                    <a:pt x="2108" y="19570"/>
                  </a:lnTo>
                  <a:lnTo>
                    <a:pt x="2057" y="20205"/>
                  </a:lnTo>
                  <a:lnTo>
                    <a:pt x="2882" y="20078"/>
                  </a:lnTo>
                  <a:lnTo>
                    <a:pt x="2146" y="20332"/>
                  </a:lnTo>
                  <a:lnTo>
                    <a:pt x="1511" y="20332"/>
                  </a:lnTo>
                  <a:lnTo>
                    <a:pt x="3009" y="20459"/>
                  </a:lnTo>
                  <a:lnTo>
                    <a:pt x="1739" y="20586"/>
                  </a:lnTo>
                  <a:lnTo>
                    <a:pt x="2654" y="20840"/>
                  </a:lnTo>
                  <a:lnTo>
                    <a:pt x="1892" y="21221"/>
                  </a:lnTo>
                  <a:lnTo>
                    <a:pt x="1244" y="20840"/>
                  </a:lnTo>
                  <a:lnTo>
                    <a:pt x="1676" y="21221"/>
                  </a:lnTo>
                  <a:lnTo>
                    <a:pt x="1346" y="21399"/>
                  </a:lnTo>
                  <a:lnTo>
                    <a:pt x="1790" y="21348"/>
                  </a:lnTo>
                  <a:lnTo>
                    <a:pt x="2425" y="21475"/>
                  </a:lnTo>
                  <a:lnTo>
                    <a:pt x="2717" y="21983"/>
                  </a:lnTo>
                  <a:lnTo>
                    <a:pt x="1574" y="21602"/>
                  </a:lnTo>
                  <a:lnTo>
                    <a:pt x="977" y="21729"/>
                  </a:lnTo>
                  <a:lnTo>
                    <a:pt x="1270" y="21983"/>
                  </a:lnTo>
                  <a:lnTo>
                    <a:pt x="2286" y="22364"/>
                  </a:lnTo>
                  <a:lnTo>
                    <a:pt x="2235" y="22491"/>
                  </a:lnTo>
                  <a:lnTo>
                    <a:pt x="2044" y="22491"/>
                  </a:lnTo>
                  <a:lnTo>
                    <a:pt x="2032" y="22618"/>
                  </a:lnTo>
                  <a:lnTo>
                    <a:pt x="2628" y="22872"/>
                  </a:lnTo>
                  <a:lnTo>
                    <a:pt x="1739" y="23495"/>
                  </a:lnTo>
                  <a:lnTo>
                    <a:pt x="1752" y="23914"/>
                  </a:lnTo>
                  <a:lnTo>
                    <a:pt x="1993" y="23876"/>
                  </a:lnTo>
                  <a:lnTo>
                    <a:pt x="2273" y="23850"/>
                  </a:lnTo>
                  <a:lnTo>
                    <a:pt x="2527" y="23850"/>
                  </a:lnTo>
                  <a:lnTo>
                    <a:pt x="1917" y="23837"/>
                  </a:lnTo>
                  <a:lnTo>
                    <a:pt x="1765" y="23533"/>
                  </a:lnTo>
                  <a:lnTo>
                    <a:pt x="2819" y="23888"/>
                  </a:lnTo>
                  <a:lnTo>
                    <a:pt x="4102" y="23888"/>
                  </a:lnTo>
                  <a:lnTo>
                    <a:pt x="4152" y="24155"/>
                  </a:lnTo>
                  <a:lnTo>
                    <a:pt x="4787" y="24269"/>
                  </a:lnTo>
                  <a:lnTo>
                    <a:pt x="4051" y="24396"/>
                  </a:lnTo>
                  <a:lnTo>
                    <a:pt x="4076" y="24269"/>
                  </a:lnTo>
                  <a:lnTo>
                    <a:pt x="3771" y="24269"/>
                  </a:lnTo>
                  <a:lnTo>
                    <a:pt x="3543" y="24142"/>
                  </a:lnTo>
                  <a:lnTo>
                    <a:pt x="3695" y="24269"/>
                  </a:lnTo>
                  <a:lnTo>
                    <a:pt x="3860" y="24396"/>
                  </a:lnTo>
                  <a:lnTo>
                    <a:pt x="3035" y="24396"/>
                  </a:lnTo>
                  <a:lnTo>
                    <a:pt x="3251" y="24523"/>
                  </a:lnTo>
                  <a:lnTo>
                    <a:pt x="3886" y="24904"/>
                  </a:lnTo>
                  <a:lnTo>
                    <a:pt x="3568" y="25158"/>
                  </a:lnTo>
                  <a:lnTo>
                    <a:pt x="2527" y="25158"/>
                  </a:lnTo>
                  <a:lnTo>
                    <a:pt x="2971" y="24777"/>
                  </a:lnTo>
                  <a:lnTo>
                    <a:pt x="3251" y="24523"/>
                  </a:lnTo>
                  <a:lnTo>
                    <a:pt x="2311" y="24777"/>
                  </a:lnTo>
                  <a:lnTo>
                    <a:pt x="2451" y="24650"/>
                  </a:lnTo>
                  <a:lnTo>
                    <a:pt x="2743" y="24396"/>
                  </a:lnTo>
                  <a:lnTo>
                    <a:pt x="1066" y="24650"/>
                  </a:lnTo>
                  <a:lnTo>
                    <a:pt x="2832" y="24155"/>
                  </a:lnTo>
                  <a:lnTo>
                    <a:pt x="1092" y="24269"/>
                  </a:lnTo>
                  <a:lnTo>
                    <a:pt x="749" y="24904"/>
                  </a:lnTo>
                  <a:lnTo>
                    <a:pt x="1574" y="25031"/>
                  </a:lnTo>
                  <a:lnTo>
                    <a:pt x="1231" y="25539"/>
                  </a:lnTo>
                  <a:lnTo>
                    <a:pt x="1803" y="25666"/>
                  </a:lnTo>
                  <a:lnTo>
                    <a:pt x="2095" y="25539"/>
                  </a:lnTo>
                  <a:lnTo>
                    <a:pt x="2667" y="25666"/>
                  </a:lnTo>
                  <a:lnTo>
                    <a:pt x="3644" y="26555"/>
                  </a:lnTo>
                  <a:lnTo>
                    <a:pt x="0" y="26174"/>
                  </a:lnTo>
                  <a:lnTo>
                    <a:pt x="1346" y="26809"/>
                  </a:lnTo>
                  <a:lnTo>
                    <a:pt x="2019" y="27063"/>
                  </a:lnTo>
                  <a:lnTo>
                    <a:pt x="3340" y="27190"/>
                  </a:lnTo>
                  <a:lnTo>
                    <a:pt x="3187" y="27279"/>
                  </a:lnTo>
                  <a:lnTo>
                    <a:pt x="3187" y="32016"/>
                  </a:lnTo>
                  <a:lnTo>
                    <a:pt x="3175" y="32143"/>
                  </a:lnTo>
                  <a:lnTo>
                    <a:pt x="2971" y="32270"/>
                  </a:lnTo>
                  <a:lnTo>
                    <a:pt x="2514" y="32905"/>
                  </a:lnTo>
                  <a:lnTo>
                    <a:pt x="2565" y="32397"/>
                  </a:lnTo>
                  <a:lnTo>
                    <a:pt x="2870" y="32143"/>
                  </a:lnTo>
                  <a:lnTo>
                    <a:pt x="3187" y="32016"/>
                  </a:lnTo>
                  <a:lnTo>
                    <a:pt x="3187" y="27279"/>
                  </a:lnTo>
                  <a:lnTo>
                    <a:pt x="2603" y="27571"/>
                  </a:lnTo>
                  <a:lnTo>
                    <a:pt x="2222" y="27444"/>
                  </a:lnTo>
                  <a:lnTo>
                    <a:pt x="1828" y="27444"/>
                  </a:lnTo>
                  <a:lnTo>
                    <a:pt x="1447" y="27317"/>
                  </a:lnTo>
                  <a:lnTo>
                    <a:pt x="1270" y="28079"/>
                  </a:lnTo>
                  <a:lnTo>
                    <a:pt x="3111" y="27825"/>
                  </a:lnTo>
                  <a:lnTo>
                    <a:pt x="2552" y="28397"/>
                  </a:lnTo>
                  <a:lnTo>
                    <a:pt x="2552" y="31762"/>
                  </a:lnTo>
                  <a:lnTo>
                    <a:pt x="2489" y="31508"/>
                  </a:lnTo>
                  <a:lnTo>
                    <a:pt x="2552" y="31762"/>
                  </a:lnTo>
                  <a:lnTo>
                    <a:pt x="2552" y="28397"/>
                  </a:lnTo>
                  <a:lnTo>
                    <a:pt x="2362" y="28587"/>
                  </a:lnTo>
                  <a:lnTo>
                    <a:pt x="2362" y="28968"/>
                  </a:lnTo>
                  <a:lnTo>
                    <a:pt x="1295" y="29222"/>
                  </a:lnTo>
                  <a:lnTo>
                    <a:pt x="1358" y="29984"/>
                  </a:lnTo>
                  <a:lnTo>
                    <a:pt x="1485" y="30365"/>
                  </a:lnTo>
                  <a:lnTo>
                    <a:pt x="2082" y="31127"/>
                  </a:lnTo>
                  <a:lnTo>
                    <a:pt x="2260" y="31889"/>
                  </a:lnTo>
                  <a:lnTo>
                    <a:pt x="1930" y="32016"/>
                  </a:lnTo>
                  <a:lnTo>
                    <a:pt x="1612" y="32016"/>
                  </a:lnTo>
                  <a:lnTo>
                    <a:pt x="1498" y="32143"/>
                  </a:lnTo>
                  <a:lnTo>
                    <a:pt x="1384" y="32651"/>
                  </a:lnTo>
                  <a:lnTo>
                    <a:pt x="1473" y="33413"/>
                  </a:lnTo>
                  <a:lnTo>
                    <a:pt x="1358" y="35064"/>
                  </a:lnTo>
                  <a:lnTo>
                    <a:pt x="2070" y="35306"/>
                  </a:lnTo>
                  <a:lnTo>
                    <a:pt x="2438" y="35826"/>
                  </a:lnTo>
                  <a:lnTo>
                    <a:pt x="3644" y="35191"/>
                  </a:lnTo>
                  <a:lnTo>
                    <a:pt x="3975" y="35191"/>
                  </a:lnTo>
                  <a:lnTo>
                    <a:pt x="4229" y="35064"/>
                  </a:lnTo>
                  <a:lnTo>
                    <a:pt x="4546" y="35064"/>
                  </a:lnTo>
                  <a:lnTo>
                    <a:pt x="4241" y="35572"/>
                  </a:lnTo>
                  <a:lnTo>
                    <a:pt x="3873" y="35699"/>
                  </a:lnTo>
                  <a:lnTo>
                    <a:pt x="5397" y="35306"/>
                  </a:lnTo>
                  <a:lnTo>
                    <a:pt x="6261" y="35064"/>
                  </a:lnTo>
                  <a:lnTo>
                    <a:pt x="7137" y="34810"/>
                  </a:lnTo>
                  <a:lnTo>
                    <a:pt x="7632" y="35826"/>
                  </a:lnTo>
                  <a:lnTo>
                    <a:pt x="7378" y="36080"/>
                  </a:lnTo>
                  <a:lnTo>
                    <a:pt x="8013" y="36588"/>
                  </a:lnTo>
                  <a:lnTo>
                    <a:pt x="8509" y="34810"/>
                  </a:lnTo>
                  <a:lnTo>
                    <a:pt x="8623" y="34429"/>
                  </a:lnTo>
                  <a:lnTo>
                    <a:pt x="8991" y="35445"/>
                  </a:lnTo>
                  <a:lnTo>
                    <a:pt x="8851" y="35572"/>
                  </a:lnTo>
                  <a:lnTo>
                    <a:pt x="9855" y="36080"/>
                  </a:lnTo>
                  <a:lnTo>
                    <a:pt x="10998" y="35445"/>
                  </a:lnTo>
                  <a:lnTo>
                    <a:pt x="11569" y="36969"/>
                  </a:lnTo>
                  <a:lnTo>
                    <a:pt x="11899" y="35699"/>
                  </a:lnTo>
                  <a:lnTo>
                    <a:pt x="12471" y="37604"/>
                  </a:lnTo>
                  <a:lnTo>
                    <a:pt x="12776" y="35826"/>
                  </a:lnTo>
                  <a:lnTo>
                    <a:pt x="12992" y="36334"/>
                  </a:lnTo>
                  <a:lnTo>
                    <a:pt x="13119" y="36969"/>
                  </a:lnTo>
                  <a:lnTo>
                    <a:pt x="13055" y="37122"/>
                  </a:lnTo>
                  <a:lnTo>
                    <a:pt x="13741" y="37731"/>
                  </a:lnTo>
                  <a:lnTo>
                    <a:pt x="13944" y="37858"/>
                  </a:lnTo>
                  <a:lnTo>
                    <a:pt x="14198" y="36715"/>
                  </a:lnTo>
                  <a:lnTo>
                    <a:pt x="14478" y="36588"/>
                  </a:lnTo>
                  <a:lnTo>
                    <a:pt x="14376" y="37439"/>
                  </a:lnTo>
                  <a:lnTo>
                    <a:pt x="14859" y="36588"/>
                  </a:lnTo>
                  <a:lnTo>
                    <a:pt x="14909" y="37731"/>
                  </a:lnTo>
                  <a:lnTo>
                    <a:pt x="15189" y="37477"/>
                  </a:lnTo>
                  <a:lnTo>
                    <a:pt x="15074" y="36715"/>
                  </a:lnTo>
                  <a:lnTo>
                    <a:pt x="15214" y="36588"/>
                  </a:lnTo>
                  <a:lnTo>
                    <a:pt x="15506" y="36334"/>
                  </a:lnTo>
                  <a:lnTo>
                    <a:pt x="15773" y="37058"/>
                  </a:lnTo>
                  <a:lnTo>
                    <a:pt x="15900" y="37985"/>
                  </a:lnTo>
                  <a:lnTo>
                    <a:pt x="16903" y="37350"/>
                  </a:lnTo>
                  <a:lnTo>
                    <a:pt x="17119" y="37096"/>
                  </a:lnTo>
                  <a:lnTo>
                    <a:pt x="16535" y="39001"/>
                  </a:lnTo>
                  <a:lnTo>
                    <a:pt x="16979" y="38366"/>
                  </a:lnTo>
                  <a:lnTo>
                    <a:pt x="17068" y="37858"/>
                  </a:lnTo>
                  <a:lnTo>
                    <a:pt x="17183" y="37477"/>
                  </a:lnTo>
                  <a:lnTo>
                    <a:pt x="17348" y="37985"/>
                  </a:lnTo>
                  <a:lnTo>
                    <a:pt x="17868" y="38112"/>
                  </a:lnTo>
                  <a:lnTo>
                    <a:pt x="18275" y="37858"/>
                  </a:lnTo>
                  <a:lnTo>
                    <a:pt x="18148" y="38493"/>
                  </a:lnTo>
                  <a:lnTo>
                    <a:pt x="18834" y="38747"/>
                  </a:lnTo>
                  <a:lnTo>
                    <a:pt x="19646" y="38366"/>
                  </a:lnTo>
                  <a:lnTo>
                    <a:pt x="20434" y="38366"/>
                  </a:lnTo>
                  <a:lnTo>
                    <a:pt x="20256" y="38112"/>
                  </a:lnTo>
                  <a:lnTo>
                    <a:pt x="20180" y="37858"/>
                  </a:lnTo>
                  <a:lnTo>
                    <a:pt x="20231" y="37477"/>
                  </a:lnTo>
                  <a:lnTo>
                    <a:pt x="20281" y="37096"/>
                  </a:lnTo>
                  <a:lnTo>
                    <a:pt x="20294" y="36969"/>
                  </a:lnTo>
                  <a:lnTo>
                    <a:pt x="20523" y="36842"/>
                  </a:lnTo>
                  <a:lnTo>
                    <a:pt x="20535" y="37058"/>
                  </a:lnTo>
                  <a:lnTo>
                    <a:pt x="20624" y="36842"/>
                  </a:lnTo>
                  <a:lnTo>
                    <a:pt x="20688" y="36715"/>
                  </a:lnTo>
                  <a:lnTo>
                    <a:pt x="20967" y="36842"/>
                  </a:lnTo>
                  <a:lnTo>
                    <a:pt x="20853" y="37731"/>
                  </a:lnTo>
                  <a:lnTo>
                    <a:pt x="20739" y="37985"/>
                  </a:lnTo>
                  <a:lnTo>
                    <a:pt x="20650" y="38112"/>
                  </a:lnTo>
                  <a:lnTo>
                    <a:pt x="21018" y="37858"/>
                  </a:lnTo>
                  <a:lnTo>
                    <a:pt x="20942" y="38239"/>
                  </a:lnTo>
                  <a:lnTo>
                    <a:pt x="20904" y="38620"/>
                  </a:lnTo>
                  <a:lnTo>
                    <a:pt x="21069" y="38112"/>
                  </a:lnTo>
                  <a:lnTo>
                    <a:pt x="21513" y="39636"/>
                  </a:lnTo>
                  <a:lnTo>
                    <a:pt x="21767" y="38620"/>
                  </a:lnTo>
                  <a:lnTo>
                    <a:pt x="21780" y="38874"/>
                  </a:lnTo>
                  <a:lnTo>
                    <a:pt x="22669" y="38874"/>
                  </a:lnTo>
                  <a:lnTo>
                    <a:pt x="22821" y="38620"/>
                  </a:lnTo>
                  <a:lnTo>
                    <a:pt x="23825" y="38493"/>
                  </a:lnTo>
                  <a:lnTo>
                    <a:pt x="23812" y="38112"/>
                  </a:lnTo>
                  <a:lnTo>
                    <a:pt x="23799" y="37858"/>
                  </a:lnTo>
                  <a:lnTo>
                    <a:pt x="23787" y="37604"/>
                  </a:lnTo>
                  <a:lnTo>
                    <a:pt x="24231" y="37858"/>
                  </a:lnTo>
                  <a:lnTo>
                    <a:pt x="24295" y="37604"/>
                  </a:lnTo>
                  <a:lnTo>
                    <a:pt x="24422" y="37096"/>
                  </a:lnTo>
                  <a:lnTo>
                    <a:pt x="25133" y="37350"/>
                  </a:lnTo>
                  <a:lnTo>
                    <a:pt x="26136" y="37858"/>
                  </a:lnTo>
                  <a:lnTo>
                    <a:pt x="27038" y="37731"/>
                  </a:lnTo>
                  <a:lnTo>
                    <a:pt x="27457" y="37223"/>
                  </a:lnTo>
                  <a:lnTo>
                    <a:pt x="28067" y="36842"/>
                  </a:lnTo>
                  <a:lnTo>
                    <a:pt x="27952" y="37477"/>
                  </a:lnTo>
                  <a:lnTo>
                    <a:pt x="29197" y="36969"/>
                  </a:lnTo>
                  <a:lnTo>
                    <a:pt x="29286" y="36842"/>
                  </a:lnTo>
                  <a:lnTo>
                    <a:pt x="29527" y="36461"/>
                  </a:lnTo>
                  <a:lnTo>
                    <a:pt x="29616" y="36334"/>
                  </a:lnTo>
                  <a:lnTo>
                    <a:pt x="29870" y="35953"/>
                  </a:lnTo>
                  <a:lnTo>
                    <a:pt x="29514" y="35826"/>
                  </a:lnTo>
                  <a:lnTo>
                    <a:pt x="29260" y="35699"/>
                  </a:lnTo>
                  <a:lnTo>
                    <a:pt x="29184" y="35445"/>
                  </a:lnTo>
                  <a:lnTo>
                    <a:pt x="29235" y="35318"/>
                  </a:lnTo>
                  <a:lnTo>
                    <a:pt x="29705" y="35572"/>
                  </a:lnTo>
                  <a:lnTo>
                    <a:pt x="30035" y="35826"/>
                  </a:lnTo>
                  <a:lnTo>
                    <a:pt x="30073" y="35953"/>
                  </a:lnTo>
                  <a:lnTo>
                    <a:pt x="30010" y="35318"/>
                  </a:lnTo>
                  <a:lnTo>
                    <a:pt x="29883" y="34810"/>
                  </a:lnTo>
                  <a:lnTo>
                    <a:pt x="30530" y="34429"/>
                  </a:lnTo>
                  <a:lnTo>
                    <a:pt x="31686" y="33413"/>
                  </a:lnTo>
                  <a:lnTo>
                    <a:pt x="32029" y="32905"/>
                  </a:lnTo>
                  <a:lnTo>
                    <a:pt x="32118" y="32778"/>
                  </a:lnTo>
                  <a:lnTo>
                    <a:pt x="32016" y="32397"/>
                  </a:lnTo>
                  <a:lnTo>
                    <a:pt x="31826" y="32143"/>
                  </a:lnTo>
                  <a:lnTo>
                    <a:pt x="31623" y="31889"/>
                  </a:lnTo>
                  <a:lnTo>
                    <a:pt x="31572" y="31762"/>
                  </a:lnTo>
                  <a:lnTo>
                    <a:pt x="31356" y="31254"/>
                  </a:lnTo>
                  <a:lnTo>
                    <a:pt x="31305" y="31127"/>
                  </a:lnTo>
                  <a:lnTo>
                    <a:pt x="31203" y="30873"/>
                  </a:lnTo>
                  <a:lnTo>
                    <a:pt x="31038" y="30619"/>
                  </a:lnTo>
                  <a:lnTo>
                    <a:pt x="31153" y="30238"/>
                  </a:lnTo>
                  <a:lnTo>
                    <a:pt x="31521" y="30746"/>
                  </a:lnTo>
                  <a:lnTo>
                    <a:pt x="32042" y="30619"/>
                  </a:lnTo>
                  <a:lnTo>
                    <a:pt x="30873" y="29603"/>
                  </a:lnTo>
                  <a:lnTo>
                    <a:pt x="32423" y="29349"/>
                  </a:lnTo>
                  <a:lnTo>
                    <a:pt x="31661" y="28587"/>
                  </a:lnTo>
                  <a:lnTo>
                    <a:pt x="34036" y="28333"/>
                  </a:lnTo>
                  <a:lnTo>
                    <a:pt x="32118" y="26936"/>
                  </a:lnTo>
                  <a:lnTo>
                    <a:pt x="31775" y="26682"/>
                  </a:lnTo>
                  <a:lnTo>
                    <a:pt x="33350" y="26174"/>
                  </a:lnTo>
                  <a:lnTo>
                    <a:pt x="32791" y="26174"/>
                  </a:lnTo>
                  <a:lnTo>
                    <a:pt x="32296" y="25920"/>
                  </a:lnTo>
                  <a:lnTo>
                    <a:pt x="32575" y="25958"/>
                  </a:lnTo>
                  <a:lnTo>
                    <a:pt x="32054" y="24269"/>
                  </a:lnTo>
                  <a:lnTo>
                    <a:pt x="32880" y="23507"/>
                  </a:lnTo>
                  <a:lnTo>
                    <a:pt x="33578" y="22872"/>
                  </a:lnTo>
                  <a:lnTo>
                    <a:pt x="33718" y="22745"/>
                  </a:lnTo>
                  <a:lnTo>
                    <a:pt x="34213" y="21602"/>
                  </a:lnTo>
                  <a:lnTo>
                    <a:pt x="34277" y="21475"/>
                  </a:lnTo>
                  <a:lnTo>
                    <a:pt x="34607" y="20713"/>
                  </a:lnTo>
                  <a:lnTo>
                    <a:pt x="31623" y="20586"/>
                  </a:lnTo>
                  <a:lnTo>
                    <a:pt x="33007" y="20078"/>
                  </a:lnTo>
                  <a:lnTo>
                    <a:pt x="33997" y="20332"/>
                  </a:lnTo>
                  <a:lnTo>
                    <a:pt x="33782" y="20078"/>
                  </a:lnTo>
                  <a:lnTo>
                    <a:pt x="33451" y="19697"/>
                  </a:lnTo>
                  <a:lnTo>
                    <a:pt x="33235" y="19443"/>
                  </a:lnTo>
                  <a:lnTo>
                    <a:pt x="32918" y="19062"/>
                  </a:lnTo>
                  <a:lnTo>
                    <a:pt x="34315" y="17919"/>
                  </a:lnTo>
                  <a:lnTo>
                    <a:pt x="33401" y="16649"/>
                  </a:lnTo>
                  <a:lnTo>
                    <a:pt x="33629" y="16776"/>
                  </a:lnTo>
                  <a:lnTo>
                    <a:pt x="33934" y="16776"/>
                  </a:lnTo>
                  <a:lnTo>
                    <a:pt x="33909" y="16903"/>
                  </a:lnTo>
                  <a:lnTo>
                    <a:pt x="34671" y="16776"/>
                  </a:lnTo>
                  <a:lnTo>
                    <a:pt x="34569" y="16649"/>
                  </a:lnTo>
                  <a:lnTo>
                    <a:pt x="34036" y="16014"/>
                  </a:lnTo>
                  <a:lnTo>
                    <a:pt x="33439" y="16014"/>
                  </a:lnTo>
                  <a:lnTo>
                    <a:pt x="33528" y="15760"/>
                  </a:lnTo>
                  <a:lnTo>
                    <a:pt x="33997" y="16014"/>
                  </a:lnTo>
                  <a:lnTo>
                    <a:pt x="34302" y="15887"/>
                  </a:lnTo>
                  <a:lnTo>
                    <a:pt x="34759" y="15760"/>
                  </a:lnTo>
                  <a:lnTo>
                    <a:pt x="33426" y="15252"/>
                  </a:lnTo>
                  <a:lnTo>
                    <a:pt x="34163" y="15138"/>
                  </a:lnTo>
                  <a:lnTo>
                    <a:pt x="34239" y="14998"/>
                  </a:lnTo>
                  <a:lnTo>
                    <a:pt x="34620" y="14617"/>
                  </a:lnTo>
                  <a:lnTo>
                    <a:pt x="33756" y="14617"/>
                  </a:lnTo>
                  <a:lnTo>
                    <a:pt x="34188" y="14236"/>
                  </a:lnTo>
                  <a:lnTo>
                    <a:pt x="33451" y="13728"/>
                  </a:lnTo>
                  <a:lnTo>
                    <a:pt x="33985" y="13474"/>
                  </a:lnTo>
                  <a:lnTo>
                    <a:pt x="33045" y="13347"/>
                  </a:lnTo>
                  <a:lnTo>
                    <a:pt x="34518" y="12585"/>
                  </a:lnTo>
                  <a:lnTo>
                    <a:pt x="33185" y="12331"/>
                  </a:lnTo>
                  <a:lnTo>
                    <a:pt x="34569" y="12458"/>
                  </a:lnTo>
                  <a:lnTo>
                    <a:pt x="34556" y="12331"/>
                  </a:lnTo>
                  <a:lnTo>
                    <a:pt x="34505" y="11823"/>
                  </a:lnTo>
                  <a:lnTo>
                    <a:pt x="34493" y="11696"/>
                  </a:lnTo>
                  <a:lnTo>
                    <a:pt x="34366" y="10909"/>
                  </a:lnTo>
                  <a:lnTo>
                    <a:pt x="33782" y="10680"/>
                  </a:lnTo>
                  <a:lnTo>
                    <a:pt x="34188" y="10807"/>
                  </a:lnTo>
                  <a:lnTo>
                    <a:pt x="34201" y="10680"/>
                  </a:lnTo>
                  <a:lnTo>
                    <a:pt x="34213" y="10553"/>
                  </a:lnTo>
                  <a:lnTo>
                    <a:pt x="34251" y="10172"/>
                  </a:lnTo>
                  <a:lnTo>
                    <a:pt x="34810" y="10172"/>
                  </a:lnTo>
                  <a:lnTo>
                    <a:pt x="34836" y="9791"/>
                  </a:lnTo>
                  <a:lnTo>
                    <a:pt x="34772" y="9537"/>
                  </a:lnTo>
                  <a:lnTo>
                    <a:pt x="34620" y="9283"/>
                  </a:lnTo>
                  <a:lnTo>
                    <a:pt x="33883" y="9537"/>
                  </a:lnTo>
                  <a:lnTo>
                    <a:pt x="34975" y="8521"/>
                  </a:lnTo>
                  <a:lnTo>
                    <a:pt x="35115" y="8394"/>
                  </a:lnTo>
                  <a:lnTo>
                    <a:pt x="35661" y="7886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2787815" y="3208559"/>
              <a:ext cx="36195" cy="50800"/>
            </a:xfrm>
            <a:custGeom>
              <a:avLst/>
              <a:gdLst/>
              <a:ahLst/>
              <a:cxnLst/>
              <a:rect l="l" t="t" r="r" b="b"/>
              <a:pathLst>
                <a:path w="36194" h="50800">
                  <a:moveTo>
                    <a:pt x="17348" y="0"/>
                  </a:moveTo>
                  <a:lnTo>
                    <a:pt x="4617" y="37631"/>
                  </a:lnTo>
                  <a:lnTo>
                    <a:pt x="0" y="47370"/>
                  </a:lnTo>
                  <a:lnTo>
                    <a:pt x="4343" y="47180"/>
                  </a:lnTo>
                  <a:lnTo>
                    <a:pt x="10363" y="49060"/>
                  </a:lnTo>
                  <a:lnTo>
                    <a:pt x="14135" y="50520"/>
                  </a:lnTo>
                  <a:lnTo>
                    <a:pt x="19011" y="45351"/>
                  </a:lnTo>
                  <a:lnTo>
                    <a:pt x="21755" y="36512"/>
                  </a:lnTo>
                  <a:lnTo>
                    <a:pt x="27254" y="25946"/>
                  </a:lnTo>
                  <a:lnTo>
                    <a:pt x="30213" y="21526"/>
                  </a:lnTo>
                  <a:lnTo>
                    <a:pt x="30797" y="16827"/>
                  </a:lnTo>
                  <a:lnTo>
                    <a:pt x="32003" y="15811"/>
                  </a:lnTo>
                  <a:lnTo>
                    <a:pt x="31089" y="17017"/>
                  </a:lnTo>
                  <a:lnTo>
                    <a:pt x="30835" y="16890"/>
                  </a:lnTo>
                  <a:lnTo>
                    <a:pt x="35572" y="8978"/>
                  </a:lnTo>
                  <a:lnTo>
                    <a:pt x="21742" y="6896"/>
                  </a:lnTo>
                  <a:lnTo>
                    <a:pt x="17348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2781655" y="3209213"/>
              <a:ext cx="43180" cy="55244"/>
            </a:xfrm>
            <a:custGeom>
              <a:avLst/>
              <a:gdLst/>
              <a:ahLst/>
              <a:cxnLst/>
              <a:rect l="l" t="t" r="r" b="b"/>
              <a:pathLst>
                <a:path w="43180" h="55245">
                  <a:moveTo>
                    <a:pt x="9398" y="35521"/>
                  </a:moveTo>
                  <a:lnTo>
                    <a:pt x="9296" y="35179"/>
                  </a:lnTo>
                  <a:lnTo>
                    <a:pt x="9220" y="34925"/>
                  </a:lnTo>
                  <a:lnTo>
                    <a:pt x="8877" y="34290"/>
                  </a:lnTo>
                  <a:lnTo>
                    <a:pt x="8750" y="34544"/>
                  </a:lnTo>
                  <a:lnTo>
                    <a:pt x="8572" y="35179"/>
                  </a:lnTo>
                  <a:lnTo>
                    <a:pt x="9067" y="35560"/>
                  </a:lnTo>
                  <a:lnTo>
                    <a:pt x="9004" y="35433"/>
                  </a:lnTo>
                  <a:lnTo>
                    <a:pt x="8788" y="35179"/>
                  </a:lnTo>
                  <a:lnTo>
                    <a:pt x="9004" y="35179"/>
                  </a:lnTo>
                  <a:lnTo>
                    <a:pt x="9398" y="35521"/>
                  </a:lnTo>
                  <a:close/>
                </a:path>
                <a:path w="43180" h="55245">
                  <a:moveTo>
                    <a:pt x="9779" y="35890"/>
                  </a:moveTo>
                  <a:lnTo>
                    <a:pt x="9398" y="35521"/>
                  </a:lnTo>
                  <a:lnTo>
                    <a:pt x="9779" y="35890"/>
                  </a:lnTo>
                  <a:close/>
                </a:path>
                <a:path w="43180" h="55245">
                  <a:moveTo>
                    <a:pt x="9944" y="33642"/>
                  </a:moveTo>
                  <a:lnTo>
                    <a:pt x="9867" y="33489"/>
                  </a:lnTo>
                  <a:lnTo>
                    <a:pt x="9385" y="33388"/>
                  </a:lnTo>
                  <a:lnTo>
                    <a:pt x="8991" y="33502"/>
                  </a:lnTo>
                  <a:lnTo>
                    <a:pt x="9359" y="33845"/>
                  </a:lnTo>
                  <a:lnTo>
                    <a:pt x="9499" y="33680"/>
                  </a:lnTo>
                  <a:lnTo>
                    <a:pt x="9944" y="33642"/>
                  </a:lnTo>
                  <a:close/>
                </a:path>
                <a:path w="43180" h="55245">
                  <a:moveTo>
                    <a:pt x="11671" y="31445"/>
                  </a:moveTo>
                  <a:lnTo>
                    <a:pt x="11404" y="31242"/>
                  </a:lnTo>
                  <a:lnTo>
                    <a:pt x="11010" y="31115"/>
                  </a:lnTo>
                  <a:lnTo>
                    <a:pt x="11023" y="31369"/>
                  </a:lnTo>
                  <a:lnTo>
                    <a:pt x="11671" y="31445"/>
                  </a:lnTo>
                  <a:close/>
                </a:path>
                <a:path w="43180" h="55245">
                  <a:moveTo>
                    <a:pt x="12065" y="31750"/>
                  </a:moveTo>
                  <a:lnTo>
                    <a:pt x="12052" y="31483"/>
                  </a:lnTo>
                  <a:lnTo>
                    <a:pt x="11671" y="31445"/>
                  </a:lnTo>
                  <a:lnTo>
                    <a:pt x="12065" y="31750"/>
                  </a:lnTo>
                  <a:close/>
                </a:path>
                <a:path w="43180" h="55245">
                  <a:moveTo>
                    <a:pt x="13271" y="25171"/>
                  </a:moveTo>
                  <a:lnTo>
                    <a:pt x="13081" y="25158"/>
                  </a:lnTo>
                  <a:lnTo>
                    <a:pt x="13208" y="25158"/>
                  </a:lnTo>
                  <a:close/>
                </a:path>
                <a:path w="43180" h="55245">
                  <a:moveTo>
                    <a:pt x="13500" y="24638"/>
                  </a:moveTo>
                  <a:lnTo>
                    <a:pt x="13398" y="24434"/>
                  </a:lnTo>
                  <a:lnTo>
                    <a:pt x="12395" y="24003"/>
                  </a:lnTo>
                  <a:lnTo>
                    <a:pt x="12573" y="24358"/>
                  </a:lnTo>
                  <a:lnTo>
                    <a:pt x="13500" y="24638"/>
                  </a:lnTo>
                  <a:close/>
                </a:path>
                <a:path w="43180" h="55245">
                  <a:moveTo>
                    <a:pt x="13779" y="40995"/>
                  </a:moveTo>
                  <a:lnTo>
                    <a:pt x="13462" y="40894"/>
                  </a:lnTo>
                  <a:lnTo>
                    <a:pt x="13423" y="41021"/>
                  </a:lnTo>
                  <a:lnTo>
                    <a:pt x="13677" y="41148"/>
                  </a:lnTo>
                  <a:lnTo>
                    <a:pt x="13779" y="40995"/>
                  </a:lnTo>
                  <a:close/>
                </a:path>
                <a:path w="43180" h="55245">
                  <a:moveTo>
                    <a:pt x="14185" y="22377"/>
                  </a:moveTo>
                  <a:lnTo>
                    <a:pt x="14058" y="22225"/>
                  </a:lnTo>
                  <a:lnTo>
                    <a:pt x="14071" y="22364"/>
                  </a:lnTo>
                  <a:close/>
                </a:path>
                <a:path w="43180" h="55245">
                  <a:moveTo>
                    <a:pt x="14490" y="18961"/>
                  </a:moveTo>
                  <a:lnTo>
                    <a:pt x="14300" y="18910"/>
                  </a:lnTo>
                  <a:lnTo>
                    <a:pt x="14097" y="18910"/>
                  </a:lnTo>
                  <a:lnTo>
                    <a:pt x="14249" y="18948"/>
                  </a:lnTo>
                  <a:lnTo>
                    <a:pt x="14490" y="18961"/>
                  </a:lnTo>
                  <a:close/>
                </a:path>
                <a:path w="43180" h="55245">
                  <a:moveTo>
                    <a:pt x="14846" y="23114"/>
                  </a:moveTo>
                  <a:lnTo>
                    <a:pt x="14566" y="22987"/>
                  </a:lnTo>
                  <a:lnTo>
                    <a:pt x="14719" y="23114"/>
                  </a:lnTo>
                  <a:lnTo>
                    <a:pt x="14846" y="23114"/>
                  </a:lnTo>
                  <a:close/>
                </a:path>
                <a:path w="43180" h="55245">
                  <a:moveTo>
                    <a:pt x="16040" y="12382"/>
                  </a:moveTo>
                  <a:lnTo>
                    <a:pt x="15913" y="12319"/>
                  </a:lnTo>
                  <a:lnTo>
                    <a:pt x="16040" y="12382"/>
                  </a:lnTo>
                  <a:close/>
                </a:path>
                <a:path w="43180" h="55245">
                  <a:moveTo>
                    <a:pt x="16052" y="11315"/>
                  </a:moveTo>
                  <a:close/>
                </a:path>
                <a:path w="43180" h="55245">
                  <a:moveTo>
                    <a:pt x="16090" y="16510"/>
                  </a:moveTo>
                  <a:lnTo>
                    <a:pt x="15963" y="15875"/>
                  </a:lnTo>
                  <a:lnTo>
                    <a:pt x="15900" y="15608"/>
                  </a:lnTo>
                  <a:lnTo>
                    <a:pt x="14566" y="15240"/>
                  </a:lnTo>
                  <a:lnTo>
                    <a:pt x="14935" y="15849"/>
                  </a:lnTo>
                  <a:lnTo>
                    <a:pt x="15633" y="15989"/>
                  </a:lnTo>
                  <a:lnTo>
                    <a:pt x="15760" y="16129"/>
                  </a:lnTo>
                  <a:lnTo>
                    <a:pt x="16090" y="16510"/>
                  </a:lnTo>
                  <a:close/>
                </a:path>
                <a:path w="43180" h="55245">
                  <a:moveTo>
                    <a:pt x="17424" y="45212"/>
                  </a:moveTo>
                  <a:lnTo>
                    <a:pt x="17068" y="45720"/>
                  </a:lnTo>
                  <a:lnTo>
                    <a:pt x="17335" y="45720"/>
                  </a:lnTo>
                  <a:lnTo>
                    <a:pt x="17424" y="45212"/>
                  </a:lnTo>
                  <a:close/>
                </a:path>
                <a:path w="43180" h="55245">
                  <a:moveTo>
                    <a:pt x="17602" y="45720"/>
                  </a:moveTo>
                  <a:lnTo>
                    <a:pt x="17335" y="45720"/>
                  </a:lnTo>
                  <a:lnTo>
                    <a:pt x="17284" y="46012"/>
                  </a:lnTo>
                  <a:lnTo>
                    <a:pt x="17602" y="45720"/>
                  </a:lnTo>
                  <a:close/>
                </a:path>
                <a:path w="43180" h="55245">
                  <a:moveTo>
                    <a:pt x="17614" y="14097"/>
                  </a:moveTo>
                  <a:lnTo>
                    <a:pt x="17411" y="14097"/>
                  </a:lnTo>
                  <a:lnTo>
                    <a:pt x="17614" y="14097"/>
                  </a:lnTo>
                  <a:close/>
                </a:path>
                <a:path w="43180" h="55245">
                  <a:moveTo>
                    <a:pt x="17691" y="14312"/>
                  </a:moveTo>
                  <a:lnTo>
                    <a:pt x="17500" y="14173"/>
                  </a:lnTo>
                  <a:lnTo>
                    <a:pt x="17691" y="14312"/>
                  </a:lnTo>
                  <a:close/>
                </a:path>
                <a:path w="43180" h="55245">
                  <a:moveTo>
                    <a:pt x="18122" y="8293"/>
                  </a:moveTo>
                  <a:lnTo>
                    <a:pt x="17957" y="8343"/>
                  </a:lnTo>
                  <a:lnTo>
                    <a:pt x="18122" y="8293"/>
                  </a:lnTo>
                  <a:close/>
                </a:path>
                <a:path w="43180" h="55245">
                  <a:moveTo>
                    <a:pt x="18643" y="44704"/>
                  </a:moveTo>
                  <a:lnTo>
                    <a:pt x="18580" y="44577"/>
                  </a:lnTo>
                  <a:lnTo>
                    <a:pt x="18554" y="44704"/>
                  </a:lnTo>
                  <a:close/>
                </a:path>
                <a:path w="43180" h="55245">
                  <a:moveTo>
                    <a:pt x="18948" y="28956"/>
                  </a:moveTo>
                  <a:lnTo>
                    <a:pt x="18846" y="28829"/>
                  </a:lnTo>
                  <a:lnTo>
                    <a:pt x="18948" y="28956"/>
                  </a:lnTo>
                  <a:close/>
                </a:path>
                <a:path w="43180" h="55245">
                  <a:moveTo>
                    <a:pt x="19519" y="44843"/>
                  </a:moveTo>
                  <a:lnTo>
                    <a:pt x="19392" y="44691"/>
                  </a:lnTo>
                  <a:lnTo>
                    <a:pt x="19519" y="44843"/>
                  </a:lnTo>
                  <a:close/>
                </a:path>
                <a:path w="43180" h="55245">
                  <a:moveTo>
                    <a:pt x="19748" y="6286"/>
                  </a:moveTo>
                  <a:lnTo>
                    <a:pt x="19583" y="6134"/>
                  </a:lnTo>
                  <a:lnTo>
                    <a:pt x="19621" y="6273"/>
                  </a:lnTo>
                  <a:lnTo>
                    <a:pt x="19735" y="6400"/>
                  </a:lnTo>
                  <a:close/>
                </a:path>
                <a:path w="43180" h="55245">
                  <a:moveTo>
                    <a:pt x="19812" y="26631"/>
                  </a:moveTo>
                  <a:lnTo>
                    <a:pt x="19494" y="26619"/>
                  </a:lnTo>
                  <a:lnTo>
                    <a:pt x="19291" y="26631"/>
                  </a:lnTo>
                  <a:lnTo>
                    <a:pt x="19151" y="26695"/>
                  </a:lnTo>
                  <a:lnTo>
                    <a:pt x="19329" y="26835"/>
                  </a:lnTo>
                  <a:lnTo>
                    <a:pt x="19812" y="26631"/>
                  </a:lnTo>
                  <a:close/>
                </a:path>
                <a:path w="43180" h="55245">
                  <a:moveTo>
                    <a:pt x="20408" y="1244"/>
                  </a:moveTo>
                  <a:lnTo>
                    <a:pt x="20218" y="1955"/>
                  </a:lnTo>
                  <a:lnTo>
                    <a:pt x="20383" y="1460"/>
                  </a:lnTo>
                  <a:lnTo>
                    <a:pt x="20408" y="1244"/>
                  </a:lnTo>
                  <a:close/>
                </a:path>
                <a:path w="43180" h="55245">
                  <a:moveTo>
                    <a:pt x="20548" y="24688"/>
                  </a:moveTo>
                  <a:lnTo>
                    <a:pt x="20243" y="25133"/>
                  </a:lnTo>
                  <a:lnTo>
                    <a:pt x="20383" y="25031"/>
                  </a:lnTo>
                  <a:lnTo>
                    <a:pt x="20485" y="24866"/>
                  </a:lnTo>
                  <a:lnTo>
                    <a:pt x="20548" y="24688"/>
                  </a:lnTo>
                  <a:close/>
                </a:path>
                <a:path w="43180" h="55245">
                  <a:moveTo>
                    <a:pt x="20586" y="24650"/>
                  </a:moveTo>
                  <a:close/>
                </a:path>
                <a:path w="43180" h="55245">
                  <a:moveTo>
                    <a:pt x="20612" y="2870"/>
                  </a:moveTo>
                  <a:lnTo>
                    <a:pt x="20066" y="2667"/>
                  </a:lnTo>
                  <a:lnTo>
                    <a:pt x="20358" y="3429"/>
                  </a:lnTo>
                  <a:lnTo>
                    <a:pt x="20612" y="2870"/>
                  </a:lnTo>
                  <a:close/>
                </a:path>
                <a:path w="43180" h="55245">
                  <a:moveTo>
                    <a:pt x="21043" y="3035"/>
                  </a:moveTo>
                  <a:lnTo>
                    <a:pt x="20815" y="2413"/>
                  </a:lnTo>
                  <a:lnTo>
                    <a:pt x="20612" y="2870"/>
                  </a:lnTo>
                  <a:lnTo>
                    <a:pt x="21043" y="3035"/>
                  </a:lnTo>
                  <a:close/>
                </a:path>
                <a:path w="43180" h="55245">
                  <a:moveTo>
                    <a:pt x="21958" y="20320"/>
                  </a:moveTo>
                  <a:lnTo>
                    <a:pt x="21767" y="19316"/>
                  </a:lnTo>
                  <a:lnTo>
                    <a:pt x="20878" y="19685"/>
                  </a:lnTo>
                  <a:lnTo>
                    <a:pt x="20802" y="19900"/>
                  </a:lnTo>
                  <a:lnTo>
                    <a:pt x="21958" y="20320"/>
                  </a:lnTo>
                  <a:close/>
                </a:path>
                <a:path w="43180" h="55245">
                  <a:moveTo>
                    <a:pt x="22098" y="19177"/>
                  </a:moveTo>
                  <a:lnTo>
                    <a:pt x="21564" y="19024"/>
                  </a:lnTo>
                  <a:lnTo>
                    <a:pt x="21729" y="19177"/>
                  </a:lnTo>
                  <a:lnTo>
                    <a:pt x="21767" y="19316"/>
                  </a:lnTo>
                  <a:lnTo>
                    <a:pt x="22098" y="19177"/>
                  </a:lnTo>
                  <a:close/>
                </a:path>
                <a:path w="43180" h="55245">
                  <a:moveTo>
                    <a:pt x="22809" y="15646"/>
                  </a:moveTo>
                  <a:lnTo>
                    <a:pt x="22783" y="15519"/>
                  </a:lnTo>
                  <a:lnTo>
                    <a:pt x="22682" y="15367"/>
                  </a:lnTo>
                  <a:lnTo>
                    <a:pt x="22809" y="15646"/>
                  </a:lnTo>
                  <a:close/>
                </a:path>
                <a:path w="43180" h="55245">
                  <a:moveTo>
                    <a:pt x="22987" y="15113"/>
                  </a:moveTo>
                  <a:lnTo>
                    <a:pt x="22377" y="14986"/>
                  </a:lnTo>
                  <a:lnTo>
                    <a:pt x="22682" y="15367"/>
                  </a:lnTo>
                  <a:lnTo>
                    <a:pt x="22682" y="15240"/>
                  </a:lnTo>
                  <a:lnTo>
                    <a:pt x="22987" y="15113"/>
                  </a:lnTo>
                  <a:close/>
                </a:path>
                <a:path w="43180" h="55245">
                  <a:moveTo>
                    <a:pt x="23050" y="11938"/>
                  </a:moveTo>
                  <a:lnTo>
                    <a:pt x="23012" y="12065"/>
                  </a:lnTo>
                  <a:lnTo>
                    <a:pt x="23050" y="11938"/>
                  </a:lnTo>
                  <a:close/>
                </a:path>
                <a:path w="43180" h="55245">
                  <a:moveTo>
                    <a:pt x="23279" y="7924"/>
                  </a:moveTo>
                  <a:lnTo>
                    <a:pt x="23190" y="7670"/>
                  </a:lnTo>
                  <a:lnTo>
                    <a:pt x="23012" y="7785"/>
                  </a:lnTo>
                  <a:lnTo>
                    <a:pt x="23101" y="7937"/>
                  </a:lnTo>
                  <a:lnTo>
                    <a:pt x="23279" y="7924"/>
                  </a:lnTo>
                  <a:close/>
                </a:path>
                <a:path w="43180" h="55245">
                  <a:moveTo>
                    <a:pt x="23317" y="7531"/>
                  </a:moveTo>
                  <a:lnTo>
                    <a:pt x="22885" y="7213"/>
                  </a:lnTo>
                  <a:lnTo>
                    <a:pt x="22999" y="7391"/>
                  </a:lnTo>
                  <a:lnTo>
                    <a:pt x="23114" y="7556"/>
                  </a:lnTo>
                  <a:lnTo>
                    <a:pt x="23279" y="7594"/>
                  </a:lnTo>
                  <a:close/>
                </a:path>
                <a:path w="43180" h="55245">
                  <a:moveTo>
                    <a:pt x="24142" y="36830"/>
                  </a:moveTo>
                  <a:lnTo>
                    <a:pt x="23761" y="36703"/>
                  </a:lnTo>
                  <a:lnTo>
                    <a:pt x="23634" y="36576"/>
                  </a:lnTo>
                  <a:lnTo>
                    <a:pt x="23164" y="36703"/>
                  </a:lnTo>
                  <a:lnTo>
                    <a:pt x="24142" y="36830"/>
                  </a:lnTo>
                  <a:close/>
                </a:path>
                <a:path w="43180" h="55245">
                  <a:moveTo>
                    <a:pt x="24968" y="6527"/>
                  </a:moveTo>
                  <a:lnTo>
                    <a:pt x="24688" y="5613"/>
                  </a:lnTo>
                  <a:lnTo>
                    <a:pt x="24599" y="5956"/>
                  </a:lnTo>
                  <a:lnTo>
                    <a:pt x="24968" y="6527"/>
                  </a:lnTo>
                  <a:close/>
                </a:path>
                <a:path w="43180" h="55245">
                  <a:moveTo>
                    <a:pt x="25273" y="6540"/>
                  </a:moveTo>
                  <a:lnTo>
                    <a:pt x="25146" y="6248"/>
                  </a:lnTo>
                  <a:lnTo>
                    <a:pt x="24638" y="5461"/>
                  </a:lnTo>
                  <a:lnTo>
                    <a:pt x="24688" y="5613"/>
                  </a:lnTo>
                  <a:lnTo>
                    <a:pt x="25146" y="6731"/>
                  </a:lnTo>
                  <a:lnTo>
                    <a:pt x="25273" y="6540"/>
                  </a:lnTo>
                  <a:close/>
                </a:path>
                <a:path w="43180" h="55245">
                  <a:moveTo>
                    <a:pt x="25298" y="49149"/>
                  </a:moveTo>
                  <a:lnTo>
                    <a:pt x="711" y="49149"/>
                  </a:lnTo>
                  <a:lnTo>
                    <a:pt x="584" y="49149"/>
                  </a:lnTo>
                  <a:lnTo>
                    <a:pt x="266" y="49657"/>
                  </a:lnTo>
                  <a:lnTo>
                    <a:pt x="190" y="50292"/>
                  </a:lnTo>
                  <a:lnTo>
                    <a:pt x="584" y="50419"/>
                  </a:lnTo>
                  <a:lnTo>
                    <a:pt x="2501" y="50038"/>
                  </a:lnTo>
                  <a:lnTo>
                    <a:pt x="4191" y="49530"/>
                  </a:lnTo>
                  <a:lnTo>
                    <a:pt x="4356" y="50165"/>
                  </a:lnTo>
                  <a:lnTo>
                    <a:pt x="3632" y="50546"/>
                  </a:lnTo>
                  <a:lnTo>
                    <a:pt x="4203" y="50419"/>
                  </a:lnTo>
                  <a:lnTo>
                    <a:pt x="5308" y="49657"/>
                  </a:lnTo>
                  <a:lnTo>
                    <a:pt x="5219" y="50165"/>
                  </a:lnTo>
                  <a:lnTo>
                    <a:pt x="4978" y="50419"/>
                  </a:lnTo>
                  <a:lnTo>
                    <a:pt x="4546" y="50673"/>
                  </a:lnTo>
                  <a:lnTo>
                    <a:pt x="4699" y="50673"/>
                  </a:lnTo>
                  <a:lnTo>
                    <a:pt x="5105" y="50546"/>
                  </a:lnTo>
                  <a:lnTo>
                    <a:pt x="6502" y="49911"/>
                  </a:lnTo>
                  <a:lnTo>
                    <a:pt x="6705" y="50165"/>
                  </a:lnTo>
                  <a:lnTo>
                    <a:pt x="5816" y="50673"/>
                  </a:lnTo>
                  <a:lnTo>
                    <a:pt x="6540" y="50927"/>
                  </a:lnTo>
                  <a:lnTo>
                    <a:pt x="7569" y="50673"/>
                  </a:lnTo>
                  <a:lnTo>
                    <a:pt x="9359" y="49911"/>
                  </a:lnTo>
                  <a:lnTo>
                    <a:pt x="9893" y="49657"/>
                  </a:lnTo>
                  <a:lnTo>
                    <a:pt x="10147" y="49530"/>
                  </a:lnTo>
                  <a:lnTo>
                    <a:pt x="10769" y="49403"/>
                  </a:lnTo>
                  <a:lnTo>
                    <a:pt x="10083" y="50673"/>
                  </a:lnTo>
                  <a:lnTo>
                    <a:pt x="11569" y="51435"/>
                  </a:lnTo>
                  <a:lnTo>
                    <a:pt x="11798" y="51689"/>
                  </a:lnTo>
                  <a:lnTo>
                    <a:pt x="11747" y="51816"/>
                  </a:lnTo>
                  <a:lnTo>
                    <a:pt x="12674" y="52324"/>
                  </a:lnTo>
                  <a:lnTo>
                    <a:pt x="13690" y="51181"/>
                  </a:lnTo>
                  <a:lnTo>
                    <a:pt x="14782" y="51054"/>
                  </a:lnTo>
                  <a:lnTo>
                    <a:pt x="14871" y="51816"/>
                  </a:lnTo>
                  <a:lnTo>
                    <a:pt x="15303" y="52070"/>
                  </a:lnTo>
                  <a:lnTo>
                    <a:pt x="16637" y="52705"/>
                  </a:lnTo>
                  <a:lnTo>
                    <a:pt x="17780" y="53086"/>
                  </a:lnTo>
                  <a:lnTo>
                    <a:pt x="18630" y="53848"/>
                  </a:lnTo>
                  <a:lnTo>
                    <a:pt x="18453" y="53594"/>
                  </a:lnTo>
                  <a:lnTo>
                    <a:pt x="18529" y="53086"/>
                  </a:lnTo>
                  <a:lnTo>
                    <a:pt x="18681" y="52705"/>
                  </a:lnTo>
                  <a:lnTo>
                    <a:pt x="18935" y="52705"/>
                  </a:lnTo>
                  <a:lnTo>
                    <a:pt x="19354" y="53086"/>
                  </a:lnTo>
                  <a:lnTo>
                    <a:pt x="19507" y="52705"/>
                  </a:lnTo>
                  <a:lnTo>
                    <a:pt x="19812" y="51943"/>
                  </a:lnTo>
                  <a:lnTo>
                    <a:pt x="19939" y="53340"/>
                  </a:lnTo>
                  <a:lnTo>
                    <a:pt x="19850" y="53467"/>
                  </a:lnTo>
                  <a:lnTo>
                    <a:pt x="20205" y="54610"/>
                  </a:lnTo>
                  <a:lnTo>
                    <a:pt x="21501" y="54864"/>
                  </a:lnTo>
                  <a:lnTo>
                    <a:pt x="21704" y="54737"/>
                  </a:lnTo>
                  <a:lnTo>
                    <a:pt x="21234" y="52832"/>
                  </a:lnTo>
                  <a:lnTo>
                    <a:pt x="22148" y="53594"/>
                  </a:lnTo>
                  <a:lnTo>
                    <a:pt x="22098" y="54089"/>
                  </a:lnTo>
                  <a:lnTo>
                    <a:pt x="22415" y="53314"/>
                  </a:lnTo>
                  <a:lnTo>
                    <a:pt x="22225" y="53454"/>
                  </a:lnTo>
                  <a:lnTo>
                    <a:pt x="22618" y="52832"/>
                  </a:lnTo>
                  <a:lnTo>
                    <a:pt x="22923" y="52324"/>
                  </a:lnTo>
                  <a:lnTo>
                    <a:pt x="23126" y="51943"/>
                  </a:lnTo>
                  <a:lnTo>
                    <a:pt x="23583" y="51054"/>
                  </a:lnTo>
                  <a:lnTo>
                    <a:pt x="23850" y="50546"/>
                  </a:lnTo>
                  <a:lnTo>
                    <a:pt x="24168" y="49657"/>
                  </a:lnTo>
                  <a:lnTo>
                    <a:pt x="25209" y="49911"/>
                  </a:lnTo>
                  <a:lnTo>
                    <a:pt x="25184" y="49657"/>
                  </a:lnTo>
                  <a:lnTo>
                    <a:pt x="25146" y="49403"/>
                  </a:lnTo>
                  <a:lnTo>
                    <a:pt x="25298" y="49149"/>
                  </a:lnTo>
                  <a:close/>
                </a:path>
                <a:path w="43180" h="55245">
                  <a:moveTo>
                    <a:pt x="25374" y="1397"/>
                  </a:moveTo>
                  <a:lnTo>
                    <a:pt x="25146" y="1346"/>
                  </a:lnTo>
                  <a:lnTo>
                    <a:pt x="25323" y="1460"/>
                  </a:lnTo>
                  <a:close/>
                </a:path>
                <a:path w="43180" h="55245">
                  <a:moveTo>
                    <a:pt x="25933" y="787"/>
                  </a:moveTo>
                  <a:lnTo>
                    <a:pt x="25603" y="838"/>
                  </a:lnTo>
                  <a:lnTo>
                    <a:pt x="25920" y="1117"/>
                  </a:lnTo>
                  <a:lnTo>
                    <a:pt x="25933" y="787"/>
                  </a:lnTo>
                  <a:close/>
                </a:path>
                <a:path w="43180" h="55245">
                  <a:moveTo>
                    <a:pt x="27127" y="31254"/>
                  </a:moveTo>
                  <a:lnTo>
                    <a:pt x="27000" y="31115"/>
                  </a:lnTo>
                  <a:lnTo>
                    <a:pt x="27101" y="30734"/>
                  </a:lnTo>
                  <a:lnTo>
                    <a:pt x="25895" y="30734"/>
                  </a:lnTo>
                  <a:lnTo>
                    <a:pt x="27127" y="31254"/>
                  </a:lnTo>
                  <a:close/>
                </a:path>
                <a:path w="43180" h="55245">
                  <a:moveTo>
                    <a:pt x="27330" y="31343"/>
                  </a:moveTo>
                  <a:lnTo>
                    <a:pt x="27127" y="31254"/>
                  </a:lnTo>
                  <a:lnTo>
                    <a:pt x="27330" y="31343"/>
                  </a:lnTo>
                  <a:close/>
                </a:path>
                <a:path w="43180" h="55245">
                  <a:moveTo>
                    <a:pt x="29451" y="26174"/>
                  </a:moveTo>
                  <a:lnTo>
                    <a:pt x="29133" y="26022"/>
                  </a:lnTo>
                  <a:lnTo>
                    <a:pt x="29171" y="25488"/>
                  </a:lnTo>
                  <a:lnTo>
                    <a:pt x="28943" y="26035"/>
                  </a:lnTo>
                  <a:lnTo>
                    <a:pt x="29197" y="26085"/>
                  </a:lnTo>
                  <a:lnTo>
                    <a:pt x="29451" y="26174"/>
                  </a:lnTo>
                  <a:close/>
                </a:path>
                <a:path w="43180" h="55245">
                  <a:moveTo>
                    <a:pt x="29476" y="39878"/>
                  </a:moveTo>
                  <a:lnTo>
                    <a:pt x="29083" y="39751"/>
                  </a:lnTo>
                  <a:lnTo>
                    <a:pt x="28295" y="39497"/>
                  </a:lnTo>
                  <a:lnTo>
                    <a:pt x="23177" y="39497"/>
                  </a:lnTo>
                  <a:lnTo>
                    <a:pt x="22440" y="39497"/>
                  </a:lnTo>
                  <a:lnTo>
                    <a:pt x="24180" y="40513"/>
                  </a:lnTo>
                  <a:lnTo>
                    <a:pt x="28549" y="40513"/>
                  </a:lnTo>
                  <a:lnTo>
                    <a:pt x="28486" y="39878"/>
                  </a:lnTo>
                  <a:lnTo>
                    <a:pt x="28651" y="39751"/>
                  </a:lnTo>
                  <a:lnTo>
                    <a:pt x="29159" y="40005"/>
                  </a:lnTo>
                  <a:lnTo>
                    <a:pt x="28892" y="40132"/>
                  </a:lnTo>
                  <a:lnTo>
                    <a:pt x="29476" y="39878"/>
                  </a:lnTo>
                  <a:close/>
                </a:path>
                <a:path w="43180" h="55245">
                  <a:moveTo>
                    <a:pt x="29705" y="22961"/>
                  </a:moveTo>
                  <a:lnTo>
                    <a:pt x="29489" y="22479"/>
                  </a:lnTo>
                  <a:lnTo>
                    <a:pt x="29248" y="22860"/>
                  </a:lnTo>
                  <a:lnTo>
                    <a:pt x="29705" y="22961"/>
                  </a:lnTo>
                  <a:close/>
                </a:path>
                <a:path w="43180" h="55245">
                  <a:moveTo>
                    <a:pt x="29972" y="27178"/>
                  </a:moveTo>
                  <a:lnTo>
                    <a:pt x="29895" y="27012"/>
                  </a:lnTo>
                  <a:lnTo>
                    <a:pt x="29641" y="27051"/>
                  </a:lnTo>
                  <a:lnTo>
                    <a:pt x="29972" y="27178"/>
                  </a:lnTo>
                  <a:close/>
                </a:path>
                <a:path w="43180" h="55245">
                  <a:moveTo>
                    <a:pt x="29972" y="26416"/>
                  </a:moveTo>
                  <a:lnTo>
                    <a:pt x="29705" y="26289"/>
                  </a:lnTo>
                  <a:lnTo>
                    <a:pt x="29781" y="26416"/>
                  </a:lnTo>
                  <a:lnTo>
                    <a:pt x="29972" y="26416"/>
                  </a:lnTo>
                  <a:close/>
                </a:path>
                <a:path w="43180" h="55245">
                  <a:moveTo>
                    <a:pt x="30111" y="4457"/>
                  </a:moveTo>
                  <a:lnTo>
                    <a:pt x="30022" y="4038"/>
                  </a:lnTo>
                  <a:lnTo>
                    <a:pt x="29845" y="4330"/>
                  </a:lnTo>
                  <a:lnTo>
                    <a:pt x="30035" y="4330"/>
                  </a:lnTo>
                  <a:lnTo>
                    <a:pt x="30111" y="4457"/>
                  </a:lnTo>
                  <a:close/>
                </a:path>
                <a:path w="43180" h="55245">
                  <a:moveTo>
                    <a:pt x="30149" y="4546"/>
                  </a:moveTo>
                  <a:close/>
                </a:path>
                <a:path w="43180" h="55245">
                  <a:moveTo>
                    <a:pt x="30276" y="23101"/>
                  </a:moveTo>
                  <a:lnTo>
                    <a:pt x="29705" y="22961"/>
                  </a:lnTo>
                  <a:lnTo>
                    <a:pt x="29768" y="23114"/>
                  </a:lnTo>
                  <a:lnTo>
                    <a:pt x="30276" y="23114"/>
                  </a:lnTo>
                  <a:close/>
                </a:path>
                <a:path w="43180" h="55245">
                  <a:moveTo>
                    <a:pt x="30505" y="26924"/>
                  </a:moveTo>
                  <a:lnTo>
                    <a:pt x="29806" y="26543"/>
                  </a:lnTo>
                  <a:lnTo>
                    <a:pt x="29895" y="26670"/>
                  </a:lnTo>
                  <a:lnTo>
                    <a:pt x="29895" y="27012"/>
                  </a:lnTo>
                  <a:lnTo>
                    <a:pt x="30505" y="26924"/>
                  </a:lnTo>
                  <a:close/>
                </a:path>
                <a:path w="43180" h="55245">
                  <a:moveTo>
                    <a:pt x="31597" y="34696"/>
                  </a:moveTo>
                  <a:lnTo>
                    <a:pt x="31407" y="34620"/>
                  </a:lnTo>
                  <a:lnTo>
                    <a:pt x="31572" y="34772"/>
                  </a:lnTo>
                  <a:close/>
                </a:path>
                <a:path w="43180" h="55245">
                  <a:moveTo>
                    <a:pt x="32105" y="20447"/>
                  </a:moveTo>
                  <a:close/>
                </a:path>
                <a:path w="43180" h="55245">
                  <a:moveTo>
                    <a:pt x="32194" y="6540"/>
                  </a:moveTo>
                  <a:close/>
                </a:path>
                <a:path w="43180" h="55245">
                  <a:moveTo>
                    <a:pt x="32245" y="5334"/>
                  </a:moveTo>
                  <a:close/>
                </a:path>
                <a:path w="43180" h="55245">
                  <a:moveTo>
                    <a:pt x="32270" y="7480"/>
                  </a:moveTo>
                  <a:lnTo>
                    <a:pt x="31978" y="7620"/>
                  </a:lnTo>
                  <a:lnTo>
                    <a:pt x="32054" y="7239"/>
                  </a:lnTo>
                  <a:lnTo>
                    <a:pt x="32156" y="6731"/>
                  </a:lnTo>
                  <a:lnTo>
                    <a:pt x="32143" y="6604"/>
                  </a:lnTo>
                  <a:lnTo>
                    <a:pt x="32092" y="6096"/>
                  </a:lnTo>
                  <a:lnTo>
                    <a:pt x="32169" y="5842"/>
                  </a:lnTo>
                  <a:lnTo>
                    <a:pt x="32207" y="5715"/>
                  </a:lnTo>
                  <a:lnTo>
                    <a:pt x="32029" y="5842"/>
                  </a:lnTo>
                  <a:lnTo>
                    <a:pt x="32156" y="5461"/>
                  </a:lnTo>
                  <a:lnTo>
                    <a:pt x="32232" y="5334"/>
                  </a:lnTo>
                  <a:lnTo>
                    <a:pt x="32207" y="5207"/>
                  </a:lnTo>
                  <a:lnTo>
                    <a:pt x="32219" y="4445"/>
                  </a:lnTo>
                  <a:lnTo>
                    <a:pt x="31953" y="5207"/>
                  </a:lnTo>
                  <a:lnTo>
                    <a:pt x="31775" y="5207"/>
                  </a:lnTo>
                  <a:lnTo>
                    <a:pt x="31407" y="5080"/>
                  </a:lnTo>
                  <a:lnTo>
                    <a:pt x="31623" y="4826"/>
                  </a:lnTo>
                  <a:lnTo>
                    <a:pt x="31927" y="4445"/>
                  </a:lnTo>
                  <a:lnTo>
                    <a:pt x="31864" y="4064"/>
                  </a:lnTo>
                  <a:lnTo>
                    <a:pt x="31610" y="4445"/>
                  </a:lnTo>
                  <a:lnTo>
                    <a:pt x="31572" y="3937"/>
                  </a:lnTo>
                  <a:lnTo>
                    <a:pt x="31178" y="4826"/>
                  </a:lnTo>
                  <a:lnTo>
                    <a:pt x="31191" y="4445"/>
                  </a:lnTo>
                  <a:lnTo>
                    <a:pt x="31318" y="4064"/>
                  </a:lnTo>
                  <a:lnTo>
                    <a:pt x="30962" y="4445"/>
                  </a:lnTo>
                  <a:lnTo>
                    <a:pt x="30403" y="3683"/>
                  </a:lnTo>
                  <a:lnTo>
                    <a:pt x="30251" y="4318"/>
                  </a:lnTo>
                  <a:lnTo>
                    <a:pt x="30162" y="4826"/>
                  </a:lnTo>
                  <a:lnTo>
                    <a:pt x="29057" y="5207"/>
                  </a:lnTo>
                  <a:lnTo>
                    <a:pt x="28956" y="3937"/>
                  </a:lnTo>
                  <a:lnTo>
                    <a:pt x="28943" y="3683"/>
                  </a:lnTo>
                  <a:lnTo>
                    <a:pt x="28917" y="3429"/>
                  </a:lnTo>
                  <a:lnTo>
                    <a:pt x="27851" y="3302"/>
                  </a:lnTo>
                  <a:lnTo>
                    <a:pt x="27901" y="3175"/>
                  </a:lnTo>
                  <a:lnTo>
                    <a:pt x="27940" y="3048"/>
                  </a:lnTo>
                  <a:lnTo>
                    <a:pt x="27330" y="3048"/>
                  </a:lnTo>
                  <a:lnTo>
                    <a:pt x="26720" y="2667"/>
                  </a:lnTo>
                  <a:lnTo>
                    <a:pt x="26339" y="3175"/>
                  </a:lnTo>
                  <a:lnTo>
                    <a:pt x="26200" y="3048"/>
                  </a:lnTo>
                  <a:lnTo>
                    <a:pt x="26009" y="2413"/>
                  </a:lnTo>
                  <a:lnTo>
                    <a:pt x="26073" y="2032"/>
                  </a:lnTo>
                  <a:lnTo>
                    <a:pt x="25641" y="2159"/>
                  </a:lnTo>
                  <a:lnTo>
                    <a:pt x="25666" y="2413"/>
                  </a:lnTo>
                  <a:lnTo>
                    <a:pt x="25006" y="1778"/>
                  </a:lnTo>
                  <a:lnTo>
                    <a:pt x="25260" y="1524"/>
                  </a:lnTo>
                  <a:lnTo>
                    <a:pt x="25146" y="1346"/>
                  </a:lnTo>
                  <a:lnTo>
                    <a:pt x="24828" y="1143"/>
                  </a:lnTo>
                  <a:lnTo>
                    <a:pt x="24536" y="635"/>
                  </a:lnTo>
                  <a:lnTo>
                    <a:pt x="24104" y="1397"/>
                  </a:lnTo>
                  <a:lnTo>
                    <a:pt x="24155" y="635"/>
                  </a:lnTo>
                  <a:lnTo>
                    <a:pt x="23393" y="508"/>
                  </a:lnTo>
                  <a:lnTo>
                    <a:pt x="23164" y="762"/>
                  </a:lnTo>
                  <a:lnTo>
                    <a:pt x="23368" y="889"/>
                  </a:lnTo>
                  <a:lnTo>
                    <a:pt x="23749" y="1270"/>
                  </a:lnTo>
                  <a:lnTo>
                    <a:pt x="23469" y="1397"/>
                  </a:lnTo>
                  <a:lnTo>
                    <a:pt x="22885" y="1397"/>
                  </a:lnTo>
                  <a:lnTo>
                    <a:pt x="22682" y="381"/>
                  </a:lnTo>
                  <a:lnTo>
                    <a:pt x="21780" y="0"/>
                  </a:lnTo>
                  <a:lnTo>
                    <a:pt x="21412" y="889"/>
                  </a:lnTo>
                  <a:lnTo>
                    <a:pt x="21221" y="1778"/>
                  </a:lnTo>
                  <a:lnTo>
                    <a:pt x="21094" y="3048"/>
                  </a:lnTo>
                  <a:lnTo>
                    <a:pt x="21094" y="3175"/>
                  </a:lnTo>
                  <a:lnTo>
                    <a:pt x="21183" y="3429"/>
                  </a:lnTo>
                  <a:lnTo>
                    <a:pt x="20802" y="3683"/>
                  </a:lnTo>
                  <a:lnTo>
                    <a:pt x="19456" y="3175"/>
                  </a:lnTo>
                  <a:lnTo>
                    <a:pt x="19329" y="3302"/>
                  </a:lnTo>
                  <a:lnTo>
                    <a:pt x="18465" y="3810"/>
                  </a:lnTo>
                  <a:lnTo>
                    <a:pt x="20193" y="5080"/>
                  </a:lnTo>
                  <a:lnTo>
                    <a:pt x="19659" y="5588"/>
                  </a:lnTo>
                  <a:lnTo>
                    <a:pt x="20015" y="5715"/>
                  </a:lnTo>
                  <a:lnTo>
                    <a:pt x="20866" y="6223"/>
                  </a:lnTo>
                  <a:lnTo>
                    <a:pt x="20993" y="6946"/>
                  </a:lnTo>
                  <a:lnTo>
                    <a:pt x="20802" y="7239"/>
                  </a:lnTo>
                  <a:lnTo>
                    <a:pt x="19532" y="6743"/>
                  </a:lnTo>
                  <a:lnTo>
                    <a:pt x="19456" y="6604"/>
                  </a:lnTo>
                  <a:lnTo>
                    <a:pt x="19354" y="6096"/>
                  </a:lnTo>
                  <a:lnTo>
                    <a:pt x="19570" y="6223"/>
                  </a:lnTo>
                  <a:lnTo>
                    <a:pt x="19545" y="6096"/>
                  </a:lnTo>
                  <a:lnTo>
                    <a:pt x="19443" y="5588"/>
                  </a:lnTo>
                  <a:lnTo>
                    <a:pt x="19024" y="5588"/>
                  </a:lnTo>
                  <a:lnTo>
                    <a:pt x="19329" y="5969"/>
                  </a:lnTo>
                  <a:lnTo>
                    <a:pt x="18923" y="5969"/>
                  </a:lnTo>
                  <a:lnTo>
                    <a:pt x="18745" y="6794"/>
                  </a:lnTo>
                  <a:lnTo>
                    <a:pt x="18605" y="6731"/>
                  </a:lnTo>
                  <a:lnTo>
                    <a:pt x="18237" y="6350"/>
                  </a:lnTo>
                  <a:lnTo>
                    <a:pt x="18427" y="6985"/>
                  </a:lnTo>
                  <a:lnTo>
                    <a:pt x="18415" y="7366"/>
                  </a:lnTo>
                  <a:lnTo>
                    <a:pt x="18643" y="7874"/>
                  </a:lnTo>
                  <a:lnTo>
                    <a:pt x="18122" y="8382"/>
                  </a:lnTo>
                  <a:lnTo>
                    <a:pt x="18338" y="8255"/>
                  </a:lnTo>
                  <a:lnTo>
                    <a:pt x="18745" y="8382"/>
                  </a:lnTo>
                  <a:lnTo>
                    <a:pt x="18084" y="9144"/>
                  </a:lnTo>
                  <a:lnTo>
                    <a:pt x="19316" y="9017"/>
                  </a:lnTo>
                  <a:lnTo>
                    <a:pt x="19316" y="9525"/>
                  </a:lnTo>
                  <a:lnTo>
                    <a:pt x="18694" y="9652"/>
                  </a:lnTo>
                  <a:lnTo>
                    <a:pt x="18072" y="9144"/>
                  </a:lnTo>
                  <a:lnTo>
                    <a:pt x="18364" y="9779"/>
                  </a:lnTo>
                  <a:lnTo>
                    <a:pt x="17907" y="10033"/>
                  </a:lnTo>
                  <a:lnTo>
                    <a:pt x="17170" y="9398"/>
                  </a:lnTo>
                  <a:lnTo>
                    <a:pt x="17703" y="10033"/>
                  </a:lnTo>
                  <a:lnTo>
                    <a:pt x="16459" y="10160"/>
                  </a:lnTo>
                  <a:lnTo>
                    <a:pt x="16268" y="10414"/>
                  </a:lnTo>
                  <a:lnTo>
                    <a:pt x="16052" y="10033"/>
                  </a:lnTo>
                  <a:lnTo>
                    <a:pt x="16090" y="10541"/>
                  </a:lnTo>
                  <a:lnTo>
                    <a:pt x="16840" y="10541"/>
                  </a:lnTo>
                  <a:lnTo>
                    <a:pt x="16637" y="10795"/>
                  </a:lnTo>
                  <a:lnTo>
                    <a:pt x="16344" y="10668"/>
                  </a:lnTo>
                  <a:lnTo>
                    <a:pt x="16548" y="10795"/>
                  </a:lnTo>
                  <a:lnTo>
                    <a:pt x="16751" y="10922"/>
                  </a:lnTo>
                  <a:lnTo>
                    <a:pt x="17551" y="10922"/>
                  </a:lnTo>
                  <a:lnTo>
                    <a:pt x="17945" y="11303"/>
                  </a:lnTo>
                  <a:lnTo>
                    <a:pt x="17970" y="11468"/>
                  </a:lnTo>
                  <a:lnTo>
                    <a:pt x="17729" y="11544"/>
                  </a:lnTo>
                  <a:lnTo>
                    <a:pt x="17792" y="11684"/>
                  </a:lnTo>
                  <a:lnTo>
                    <a:pt x="18275" y="12192"/>
                  </a:lnTo>
                  <a:lnTo>
                    <a:pt x="17322" y="11938"/>
                  </a:lnTo>
                  <a:lnTo>
                    <a:pt x="17576" y="11684"/>
                  </a:lnTo>
                  <a:lnTo>
                    <a:pt x="17665" y="11557"/>
                  </a:lnTo>
                  <a:lnTo>
                    <a:pt x="17830" y="11430"/>
                  </a:lnTo>
                  <a:lnTo>
                    <a:pt x="16370" y="11684"/>
                  </a:lnTo>
                  <a:lnTo>
                    <a:pt x="16383" y="11557"/>
                  </a:lnTo>
                  <a:lnTo>
                    <a:pt x="16256" y="11557"/>
                  </a:lnTo>
                  <a:lnTo>
                    <a:pt x="16065" y="11430"/>
                  </a:lnTo>
                  <a:lnTo>
                    <a:pt x="15011" y="11684"/>
                  </a:lnTo>
                  <a:lnTo>
                    <a:pt x="16992" y="11938"/>
                  </a:lnTo>
                  <a:lnTo>
                    <a:pt x="16776" y="12573"/>
                  </a:lnTo>
                  <a:lnTo>
                    <a:pt x="16281" y="12319"/>
                  </a:lnTo>
                  <a:lnTo>
                    <a:pt x="16103" y="12369"/>
                  </a:lnTo>
                  <a:lnTo>
                    <a:pt x="16675" y="12674"/>
                  </a:lnTo>
                  <a:lnTo>
                    <a:pt x="17030" y="13093"/>
                  </a:lnTo>
                  <a:lnTo>
                    <a:pt x="16535" y="13335"/>
                  </a:lnTo>
                  <a:lnTo>
                    <a:pt x="17018" y="13512"/>
                  </a:lnTo>
                  <a:lnTo>
                    <a:pt x="17094" y="13779"/>
                  </a:lnTo>
                  <a:lnTo>
                    <a:pt x="16967" y="13855"/>
                  </a:lnTo>
                  <a:lnTo>
                    <a:pt x="17094" y="13804"/>
                  </a:lnTo>
                  <a:lnTo>
                    <a:pt x="17386" y="13589"/>
                  </a:lnTo>
                  <a:lnTo>
                    <a:pt x="17881" y="13843"/>
                  </a:lnTo>
                  <a:lnTo>
                    <a:pt x="17818" y="14351"/>
                  </a:lnTo>
                  <a:lnTo>
                    <a:pt x="17691" y="14312"/>
                  </a:lnTo>
                  <a:lnTo>
                    <a:pt x="18224" y="14732"/>
                  </a:lnTo>
                  <a:lnTo>
                    <a:pt x="16243" y="14478"/>
                  </a:lnTo>
                  <a:lnTo>
                    <a:pt x="16713" y="15113"/>
                  </a:lnTo>
                  <a:lnTo>
                    <a:pt x="16294" y="15240"/>
                  </a:lnTo>
                  <a:lnTo>
                    <a:pt x="15735" y="14859"/>
                  </a:lnTo>
                  <a:lnTo>
                    <a:pt x="15443" y="14859"/>
                  </a:lnTo>
                  <a:lnTo>
                    <a:pt x="15887" y="15519"/>
                  </a:lnTo>
                  <a:lnTo>
                    <a:pt x="16713" y="16383"/>
                  </a:lnTo>
                  <a:lnTo>
                    <a:pt x="16624" y="16129"/>
                  </a:lnTo>
                  <a:lnTo>
                    <a:pt x="16776" y="16217"/>
                  </a:lnTo>
                  <a:lnTo>
                    <a:pt x="16725" y="16002"/>
                  </a:lnTo>
                  <a:lnTo>
                    <a:pt x="16446" y="15621"/>
                  </a:lnTo>
                  <a:lnTo>
                    <a:pt x="16624" y="15621"/>
                  </a:lnTo>
                  <a:lnTo>
                    <a:pt x="16916" y="15849"/>
                  </a:lnTo>
                  <a:lnTo>
                    <a:pt x="17564" y="16002"/>
                  </a:lnTo>
                  <a:lnTo>
                    <a:pt x="16725" y="16002"/>
                  </a:lnTo>
                  <a:lnTo>
                    <a:pt x="16814" y="16129"/>
                  </a:lnTo>
                  <a:lnTo>
                    <a:pt x="16891" y="16281"/>
                  </a:lnTo>
                  <a:lnTo>
                    <a:pt x="17932" y="16891"/>
                  </a:lnTo>
                  <a:lnTo>
                    <a:pt x="17094" y="17018"/>
                  </a:lnTo>
                  <a:lnTo>
                    <a:pt x="15379" y="16510"/>
                  </a:lnTo>
                  <a:lnTo>
                    <a:pt x="14414" y="16764"/>
                  </a:lnTo>
                  <a:lnTo>
                    <a:pt x="15900" y="17780"/>
                  </a:lnTo>
                  <a:lnTo>
                    <a:pt x="15201" y="18415"/>
                  </a:lnTo>
                  <a:lnTo>
                    <a:pt x="15595" y="18288"/>
                  </a:lnTo>
                  <a:lnTo>
                    <a:pt x="16243" y="18669"/>
                  </a:lnTo>
                  <a:lnTo>
                    <a:pt x="15519" y="18796"/>
                  </a:lnTo>
                  <a:lnTo>
                    <a:pt x="15709" y="19177"/>
                  </a:lnTo>
                  <a:lnTo>
                    <a:pt x="15138" y="18923"/>
                  </a:lnTo>
                  <a:lnTo>
                    <a:pt x="14871" y="19050"/>
                  </a:lnTo>
                  <a:lnTo>
                    <a:pt x="14478" y="19050"/>
                  </a:lnTo>
                  <a:lnTo>
                    <a:pt x="14909" y="19177"/>
                  </a:lnTo>
                  <a:lnTo>
                    <a:pt x="14236" y="19558"/>
                  </a:lnTo>
                  <a:lnTo>
                    <a:pt x="15354" y="20066"/>
                  </a:lnTo>
                  <a:lnTo>
                    <a:pt x="14478" y="20066"/>
                  </a:lnTo>
                  <a:lnTo>
                    <a:pt x="13944" y="20574"/>
                  </a:lnTo>
                  <a:lnTo>
                    <a:pt x="15862" y="21463"/>
                  </a:lnTo>
                  <a:lnTo>
                    <a:pt x="15430" y="21971"/>
                  </a:lnTo>
                  <a:lnTo>
                    <a:pt x="15074" y="21717"/>
                  </a:lnTo>
                  <a:lnTo>
                    <a:pt x="14884" y="21590"/>
                  </a:lnTo>
                  <a:lnTo>
                    <a:pt x="14376" y="21717"/>
                  </a:lnTo>
                  <a:lnTo>
                    <a:pt x="14325" y="21590"/>
                  </a:lnTo>
                  <a:lnTo>
                    <a:pt x="14084" y="21082"/>
                  </a:lnTo>
                  <a:lnTo>
                    <a:pt x="14008" y="21336"/>
                  </a:lnTo>
                  <a:lnTo>
                    <a:pt x="13830" y="21463"/>
                  </a:lnTo>
                  <a:lnTo>
                    <a:pt x="14224" y="21590"/>
                  </a:lnTo>
                  <a:lnTo>
                    <a:pt x="13830" y="21590"/>
                  </a:lnTo>
                  <a:lnTo>
                    <a:pt x="14782" y="22479"/>
                  </a:lnTo>
                  <a:lnTo>
                    <a:pt x="14173" y="22479"/>
                  </a:lnTo>
                  <a:lnTo>
                    <a:pt x="14401" y="22606"/>
                  </a:lnTo>
                  <a:lnTo>
                    <a:pt x="14986" y="22860"/>
                  </a:lnTo>
                  <a:lnTo>
                    <a:pt x="14808" y="23495"/>
                  </a:lnTo>
                  <a:lnTo>
                    <a:pt x="13525" y="23495"/>
                  </a:lnTo>
                  <a:lnTo>
                    <a:pt x="14986" y="25273"/>
                  </a:lnTo>
                  <a:lnTo>
                    <a:pt x="13258" y="25273"/>
                  </a:lnTo>
                  <a:lnTo>
                    <a:pt x="13144" y="26797"/>
                  </a:lnTo>
                  <a:lnTo>
                    <a:pt x="12979" y="26670"/>
                  </a:lnTo>
                  <a:lnTo>
                    <a:pt x="12852" y="26670"/>
                  </a:lnTo>
                  <a:lnTo>
                    <a:pt x="12941" y="26543"/>
                  </a:lnTo>
                  <a:lnTo>
                    <a:pt x="12458" y="26797"/>
                  </a:lnTo>
                  <a:lnTo>
                    <a:pt x="12331" y="26962"/>
                  </a:lnTo>
                  <a:lnTo>
                    <a:pt x="14427" y="27559"/>
                  </a:lnTo>
                  <a:lnTo>
                    <a:pt x="13589" y="27940"/>
                  </a:lnTo>
                  <a:lnTo>
                    <a:pt x="12560" y="27940"/>
                  </a:lnTo>
                  <a:lnTo>
                    <a:pt x="13233" y="27432"/>
                  </a:lnTo>
                  <a:lnTo>
                    <a:pt x="12801" y="27432"/>
                  </a:lnTo>
                  <a:lnTo>
                    <a:pt x="10922" y="26797"/>
                  </a:lnTo>
                  <a:lnTo>
                    <a:pt x="12763" y="28321"/>
                  </a:lnTo>
                  <a:lnTo>
                    <a:pt x="11506" y="28321"/>
                  </a:lnTo>
                  <a:lnTo>
                    <a:pt x="11442" y="28194"/>
                  </a:lnTo>
                  <a:lnTo>
                    <a:pt x="10693" y="28194"/>
                  </a:lnTo>
                  <a:lnTo>
                    <a:pt x="11823" y="29210"/>
                  </a:lnTo>
                  <a:lnTo>
                    <a:pt x="11480" y="29718"/>
                  </a:lnTo>
                  <a:lnTo>
                    <a:pt x="11315" y="29591"/>
                  </a:lnTo>
                  <a:lnTo>
                    <a:pt x="11188" y="29591"/>
                  </a:lnTo>
                  <a:lnTo>
                    <a:pt x="11988" y="30353"/>
                  </a:lnTo>
                  <a:lnTo>
                    <a:pt x="12052" y="31483"/>
                  </a:lnTo>
                  <a:lnTo>
                    <a:pt x="12217" y="31496"/>
                  </a:lnTo>
                  <a:lnTo>
                    <a:pt x="12230" y="32131"/>
                  </a:lnTo>
                  <a:lnTo>
                    <a:pt x="11772" y="32131"/>
                  </a:lnTo>
                  <a:lnTo>
                    <a:pt x="11290" y="32258"/>
                  </a:lnTo>
                  <a:lnTo>
                    <a:pt x="10490" y="32004"/>
                  </a:lnTo>
                  <a:lnTo>
                    <a:pt x="10604" y="31623"/>
                  </a:lnTo>
                  <a:lnTo>
                    <a:pt x="10553" y="31483"/>
                  </a:lnTo>
                  <a:lnTo>
                    <a:pt x="9525" y="31242"/>
                  </a:lnTo>
                  <a:lnTo>
                    <a:pt x="10426" y="32131"/>
                  </a:lnTo>
                  <a:lnTo>
                    <a:pt x="10160" y="32258"/>
                  </a:lnTo>
                  <a:lnTo>
                    <a:pt x="9728" y="32004"/>
                  </a:lnTo>
                  <a:lnTo>
                    <a:pt x="9601" y="32639"/>
                  </a:lnTo>
                  <a:lnTo>
                    <a:pt x="10706" y="33147"/>
                  </a:lnTo>
                  <a:lnTo>
                    <a:pt x="10325" y="33782"/>
                  </a:lnTo>
                  <a:lnTo>
                    <a:pt x="10693" y="33909"/>
                  </a:lnTo>
                  <a:lnTo>
                    <a:pt x="11620" y="34798"/>
                  </a:lnTo>
                  <a:lnTo>
                    <a:pt x="11379" y="34671"/>
                  </a:lnTo>
                  <a:lnTo>
                    <a:pt x="9931" y="33909"/>
                  </a:lnTo>
                  <a:lnTo>
                    <a:pt x="10579" y="34671"/>
                  </a:lnTo>
                  <a:lnTo>
                    <a:pt x="9423" y="34290"/>
                  </a:lnTo>
                  <a:lnTo>
                    <a:pt x="10020" y="35521"/>
                  </a:lnTo>
                  <a:lnTo>
                    <a:pt x="10109" y="36195"/>
                  </a:lnTo>
                  <a:lnTo>
                    <a:pt x="9779" y="35890"/>
                  </a:lnTo>
                  <a:lnTo>
                    <a:pt x="9880" y="36703"/>
                  </a:lnTo>
                  <a:lnTo>
                    <a:pt x="9753" y="36957"/>
                  </a:lnTo>
                  <a:lnTo>
                    <a:pt x="7645" y="35814"/>
                  </a:lnTo>
                  <a:lnTo>
                    <a:pt x="8636" y="37973"/>
                  </a:lnTo>
                  <a:lnTo>
                    <a:pt x="6807" y="37592"/>
                  </a:lnTo>
                  <a:lnTo>
                    <a:pt x="6921" y="38227"/>
                  </a:lnTo>
                  <a:lnTo>
                    <a:pt x="6731" y="38481"/>
                  </a:lnTo>
                  <a:lnTo>
                    <a:pt x="6350" y="38862"/>
                  </a:lnTo>
                  <a:lnTo>
                    <a:pt x="6019" y="39116"/>
                  </a:lnTo>
                  <a:lnTo>
                    <a:pt x="5257" y="40132"/>
                  </a:lnTo>
                  <a:lnTo>
                    <a:pt x="4953" y="41021"/>
                  </a:lnTo>
                  <a:lnTo>
                    <a:pt x="7073" y="40767"/>
                  </a:lnTo>
                  <a:lnTo>
                    <a:pt x="5397" y="41236"/>
                  </a:lnTo>
                  <a:lnTo>
                    <a:pt x="4762" y="41402"/>
                  </a:lnTo>
                  <a:lnTo>
                    <a:pt x="5080" y="41452"/>
                  </a:lnTo>
                  <a:lnTo>
                    <a:pt x="4546" y="41833"/>
                  </a:lnTo>
                  <a:lnTo>
                    <a:pt x="5422" y="41490"/>
                  </a:lnTo>
                  <a:lnTo>
                    <a:pt x="5588" y="41516"/>
                  </a:lnTo>
                  <a:lnTo>
                    <a:pt x="5219" y="42722"/>
                  </a:lnTo>
                  <a:lnTo>
                    <a:pt x="6350" y="42138"/>
                  </a:lnTo>
                  <a:lnTo>
                    <a:pt x="6489" y="42062"/>
                  </a:lnTo>
                  <a:lnTo>
                    <a:pt x="6083" y="42138"/>
                  </a:lnTo>
                  <a:lnTo>
                    <a:pt x="5613" y="41516"/>
                  </a:lnTo>
                  <a:lnTo>
                    <a:pt x="6756" y="41656"/>
                  </a:lnTo>
                  <a:lnTo>
                    <a:pt x="6731" y="42037"/>
                  </a:lnTo>
                  <a:lnTo>
                    <a:pt x="6502" y="42164"/>
                  </a:lnTo>
                  <a:lnTo>
                    <a:pt x="5372" y="42672"/>
                  </a:lnTo>
                  <a:lnTo>
                    <a:pt x="4762" y="43180"/>
                  </a:lnTo>
                  <a:lnTo>
                    <a:pt x="4000" y="43434"/>
                  </a:lnTo>
                  <a:lnTo>
                    <a:pt x="4470" y="42799"/>
                  </a:lnTo>
                  <a:lnTo>
                    <a:pt x="3975" y="42799"/>
                  </a:lnTo>
                  <a:lnTo>
                    <a:pt x="3365" y="43688"/>
                  </a:lnTo>
                  <a:lnTo>
                    <a:pt x="2882" y="43307"/>
                  </a:lnTo>
                  <a:lnTo>
                    <a:pt x="1968" y="43942"/>
                  </a:lnTo>
                  <a:lnTo>
                    <a:pt x="2832" y="43815"/>
                  </a:lnTo>
                  <a:lnTo>
                    <a:pt x="2946" y="44196"/>
                  </a:lnTo>
                  <a:lnTo>
                    <a:pt x="2374" y="44704"/>
                  </a:lnTo>
                  <a:lnTo>
                    <a:pt x="3784" y="43815"/>
                  </a:lnTo>
                  <a:lnTo>
                    <a:pt x="4445" y="44831"/>
                  </a:lnTo>
                  <a:lnTo>
                    <a:pt x="1295" y="45339"/>
                  </a:lnTo>
                  <a:lnTo>
                    <a:pt x="1905" y="46355"/>
                  </a:lnTo>
                  <a:lnTo>
                    <a:pt x="1346" y="46101"/>
                  </a:lnTo>
                  <a:lnTo>
                    <a:pt x="1473" y="46736"/>
                  </a:lnTo>
                  <a:lnTo>
                    <a:pt x="0" y="48895"/>
                  </a:lnTo>
                  <a:lnTo>
                    <a:pt x="1917" y="48387"/>
                  </a:lnTo>
                  <a:lnTo>
                    <a:pt x="901" y="49022"/>
                  </a:lnTo>
                  <a:lnTo>
                    <a:pt x="25374" y="49022"/>
                  </a:lnTo>
                  <a:lnTo>
                    <a:pt x="25323" y="48387"/>
                  </a:lnTo>
                  <a:lnTo>
                    <a:pt x="26035" y="48895"/>
                  </a:lnTo>
                  <a:lnTo>
                    <a:pt x="26644" y="48387"/>
                  </a:lnTo>
                  <a:lnTo>
                    <a:pt x="26949" y="48133"/>
                  </a:lnTo>
                  <a:lnTo>
                    <a:pt x="27241" y="47244"/>
                  </a:lnTo>
                  <a:lnTo>
                    <a:pt x="27686" y="47752"/>
                  </a:lnTo>
                  <a:lnTo>
                    <a:pt x="28003" y="47244"/>
                  </a:lnTo>
                  <a:lnTo>
                    <a:pt x="26631" y="46355"/>
                  </a:lnTo>
                  <a:lnTo>
                    <a:pt x="26441" y="46228"/>
                  </a:lnTo>
                  <a:lnTo>
                    <a:pt x="25844" y="45847"/>
                  </a:lnTo>
                  <a:lnTo>
                    <a:pt x="25908" y="45720"/>
                  </a:lnTo>
                  <a:lnTo>
                    <a:pt x="25971" y="45593"/>
                  </a:lnTo>
                  <a:lnTo>
                    <a:pt x="26022" y="45466"/>
                  </a:lnTo>
                  <a:lnTo>
                    <a:pt x="27228" y="45974"/>
                  </a:lnTo>
                  <a:lnTo>
                    <a:pt x="27495" y="45466"/>
                  </a:lnTo>
                  <a:lnTo>
                    <a:pt x="27622" y="45212"/>
                  </a:lnTo>
                  <a:lnTo>
                    <a:pt x="29070" y="44958"/>
                  </a:lnTo>
                  <a:lnTo>
                    <a:pt x="28892" y="44577"/>
                  </a:lnTo>
                  <a:lnTo>
                    <a:pt x="28460" y="43688"/>
                  </a:lnTo>
                  <a:lnTo>
                    <a:pt x="28397" y="43561"/>
                  </a:lnTo>
                  <a:lnTo>
                    <a:pt x="28892" y="43942"/>
                  </a:lnTo>
                  <a:lnTo>
                    <a:pt x="28867" y="44069"/>
                  </a:lnTo>
                  <a:lnTo>
                    <a:pt x="29083" y="43688"/>
                  </a:lnTo>
                  <a:lnTo>
                    <a:pt x="29349" y="43561"/>
                  </a:lnTo>
                  <a:lnTo>
                    <a:pt x="30365" y="43053"/>
                  </a:lnTo>
                  <a:lnTo>
                    <a:pt x="28689" y="42418"/>
                  </a:lnTo>
                  <a:lnTo>
                    <a:pt x="29730" y="42799"/>
                  </a:lnTo>
                  <a:lnTo>
                    <a:pt x="29552" y="42418"/>
                  </a:lnTo>
                  <a:lnTo>
                    <a:pt x="28892" y="41021"/>
                  </a:lnTo>
                  <a:lnTo>
                    <a:pt x="29641" y="41402"/>
                  </a:lnTo>
                  <a:lnTo>
                    <a:pt x="29235" y="41021"/>
                  </a:lnTo>
                  <a:lnTo>
                    <a:pt x="28816" y="40640"/>
                  </a:lnTo>
                  <a:lnTo>
                    <a:pt x="24409" y="40640"/>
                  </a:lnTo>
                  <a:lnTo>
                    <a:pt x="23431" y="40640"/>
                  </a:lnTo>
                  <a:lnTo>
                    <a:pt x="23215" y="40640"/>
                  </a:lnTo>
                  <a:lnTo>
                    <a:pt x="22606" y="41275"/>
                  </a:lnTo>
                  <a:lnTo>
                    <a:pt x="22504" y="41656"/>
                  </a:lnTo>
                  <a:lnTo>
                    <a:pt x="22618" y="42799"/>
                  </a:lnTo>
                  <a:lnTo>
                    <a:pt x="21005" y="42926"/>
                  </a:lnTo>
                  <a:lnTo>
                    <a:pt x="22047" y="43688"/>
                  </a:lnTo>
                  <a:lnTo>
                    <a:pt x="19977" y="43561"/>
                  </a:lnTo>
                  <a:lnTo>
                    <a:pt x="21488" y="44577"/>
                  </a:lnTo>
                  <a:lnTo>
                    <a:pt x="20434" y="44577"/>
                  </a:lnTo>
                  <a:lnTo>
                    <a:pt x="20104" y="44450"/>
                  </a:lnTo>
                  <a:lnTo>
                    <a:pt x="19253" y="44450"/>
                  </a:lnTo>
                  <a:lnTo>
                    <a:pt x="20180" y="45339"/>
                  </a:lnTo>
                  <a:lnTo>
                    <a:pt x="20218" y="45593"/>
                  </a:lnTo>
                  <a:lnTo>
                    <a:pt x="19519" y="44958"/>
                  </a:lnTo>
                  <a:lnTo>
                    <a:pt x="20116" y="45720"/>
                  </a:lnTo>
                  <a:lnTo>
                    <a:pt x="19316" y="44958"/>
                  </a:lnTo>
                  <a:lnTo>
                    <a:pt x="19431" y="45212"/>
                  </a:lnTo>
                  <a:lnTo>
                    <a:pt x="20040" y="46228"/>
                  </a:lnTo>
                  <a:lnTo>
                    <a:pt x="19265" y="45466"/>
                  </a:lnTo>
                  <a:lnTo>
                    <a:pt x="19100" y="45085"/>
                  </a:lnTo>
                  <a:lnTo>
                    <a:pt x="19189" y="45974"/>
                  </a:lnTo>
                  <a:lnTo>
                    <a:pt x="19253" y="46228"/>
                  </a:lnTo>
                  <a:lnTo>
                    <a:pt x="19189" y="45974"/>
                  </a:lnTo>
                  <a:lnTo>
                    <a:pt x="18605" y="43942"/>
                  </a:lnTo>
                  <a:lnTo>
                    <a:pt x="19088" y="45974"/>
                  </a:lnTo>
                  <a:lnTo>
                    <a:pt x="18910" y="45466"/>
                  </a:lnTo>
                  <a:lnTo>
                    <a:pt x="18821" y="45212"/>
                  </a:lnTo>
                  <a:lnTo>
                    <a:pt x="18669" y="45466"/>
                  </a:lnTo>
                  <a:lnTo>
                    <a:pt x="18656" y="44831"/>
                  </a:lnTo>
                  <a:lnTo>
                    <a:pt x="18338" y="44831"/>
                  </a:lnTo>
                  <a:lnTo>
                    <a:pt x="17805" y="44831"/>
                  </a:lnTo>
                  <a:lnTo>
                    <a:pt x="17919" y="45212"/>
                  </a:lnTo>
                  <a:lnTo>
                    <a:pt x="17538" y="46228"/>
                  </a:lnTo>
                  <a:lnTo>
                    <a:pt x="17233" y="46228"/>
                  </a:lnTo>
                  <a:lnTo>
                    <a:pt x="17284" y="46012"/>
                  </a:lnTo>
                  <a:lnTo>
                    <a:pt x="17018" y="46228"/>
                  </a:lnTo>
                  <a:lnTo>
                    <a:pt x="16713" y="46101"/>
                  </a:lnTo>
                  <a:lnTo>
                    <a:pt x="17132" y="45085"/>
                  </a:lnTo>
                  <a:lnTo>
                    <a:pt x="17411" y="44831"/>
                  </a:lnTo>
                  <a:lnTo>
                    <a:pt x="16903" y="45085"/>
                  </a:lnTo>
                  <a:lnTo>
                    <a:pt x="16941" y="44958"/>
                  </a:lnTo>
                  <a:lnTo>
                    <a:pt x="16967" y="44831"/>
                  </a:lnTo>
                  <a:lnTo>
                    <a:pt x="17106" y="44704"/>
                  </a:lnTo>
                  <a:lnTo>
                    <a:pt x="17246" y="44323"/>
                  </a:lnTo>
                  <a:lnTo>
                    <a:pt x="16891" y="44831"/>
                  </a:lnTo>
                  <a:lnTo>
                    <a:pt x="16878" y="44450"/>
                  </a:lnTo>
                  <a:lnTo>
                    <a:pt x="16852" y="44069"/>
                  </a:lnTo>
                  <a:lnTo>
                    <a:pt x="16802" y="43053"/>
                  </a:lnTo>
                  <a:lnTo>
                    <a:pt x="16230" y="44069"/>
                  </a:lnTo>
                  <a:lnTo>
                    <a:pt x="16281" y="43815"/>
                  </a:lnTo>
                  <a:lnTo>
                    <a:pt x="15811" y="43688"/>
                  </a:lnTo>
                  <a:lnTo>
                    <a:pt x="15341" y="43561"/>
                  </a:lnTo>
                  <a:lnTo>
                    <a:pt x="14820" y="43688"/>
                  </a:lnTo>
                  <a:lnTo>
                    <a:pt x="14020" y="43561"/>
                  </a:lnTo>
                  <a:lnTo>
                    <a:pt x="13804" y="44450"/>
                  </a:lnTo>
                  <a:lnTo>
                    <a:pt x="13550" y="44196"/>
                  </a:lnTo>
                  <a:lnTo>
                    <a:pt x="13157" y="44831"/>
                  </a:lnTo>
                  <a:lnTo>
                    <a:pt x="13030" y="44577"/>
                  </a:lnTo>
                  <a:lnTo>
                    <a:pt x="13081" y="43815"/>
                  </a:lnTo>
                  <a:lnTo>
                    <a:pt x="12903" y="43815"/>
                  </a:lnTo>
                  <a:lnTo>
                    <a:pt x="12509" y="44196"/>
                  </a:lnTo>
                  <a:lnTo>
                    <a:pt x="12420" y="44450"/>
                  </a:lnTo>
                  <a:lnTo>
                    <a:pt x="12014" y="44958"/>
                  </a:lnTo>
                  <a:lnTo>
                    <a:pt x="12484" y="44196"/>
                  </a:lnTo>
                  <a:lnTo>
                    <a:pt x="12230" y="44196"/>
                  </a:lnTo>
                  <a:lnTo>
                    <a:pt x="12750" y="43815"/>
                  </a:lnTo>
                  <a:lnTo>
                    <a:pt x="12420" y="43815"/>
                  </a:lnTo>
                  <a:lnTo>
                    <a:pt x="12433" y="43942"/>
                  </a:lnTo>
                  <a:lnTo>
                    <a:pt x="11366" y="44323"/>
                  </a:lnTo>
                  <a:lnTo>
                    <a:pt x="10960" y="44831"/>
                  </a:lnTo>
                  <a:lnTo>
                    <a:pt x="10642" y="44958"/>
                  </a:lnTo>
                  <a:lnTo>
                    <a:pt x="10388" y="45085"/>
                  </a:lnTo>
                  <a:lnTo>
                    <a:pt x="10782" y="44704"/>
                  </a:lnTo>
                  <a:lnTo>
                    <a:pt x="11353" y="44323"/>
                  </a:lnTo>
                  <a:lnTo>
                    <a:pt x="10744" y="44704"/>
                  </a:lnTo>
                  <a:lnTo>
                    <a:pt x="10655" y="44577"/>
                  </a:lnTo>
                  <a:lnTo>
                    <a:pt x="10909" y="44323"/>
                  </a:lnTo>
                  <a:lnTo>
                    <a:pt x="11061" y="44069"/>
                  </a:lnTo>
                  <a:lnTo>
                    <a:pt x="11480" y="43815"/>
                  </a:lnTo>
                  <a:lnTo>
                    <a:pt x="11696" y="43688"/>
                  </a:lnTo>
                  <a:lnTo>
                    <a:pt x="12103" y="43434"/>
                  </a:lnTo>
                  <a:lnTo>
                    <a:pt x="12522" y="43180"/>
                  </a:lnTo>
                  <a:lnTo>
                    <a:pt x="11823" y="43434"/>
                  </a:lnTo>
                  <a:lnTo>
                    <a:pt x="11925" y="43307"/>
                  </a:lnTo>
                  <a:lnTo>
                    <a:pt x="11569" y="43434"/>
                  </a:lnTo>
                  <a:lnTo>
                    <a:pt x="10934" y="43434"/>
                  </a:lnTo>
                  <a:lnTo>
                    <a:pt x="11176" y="43307"/>
                  </a:lnTo>
                  <a:lnTo>
                    <a:pt x="11658" y="43307"/>
                  </a:lnTo>
                  <a:lnTo>
                    <a:pt x="12001" y="43180"/>
                  </a:lnTo>
                  <a:lnTo>
                    <a:pt x="12331" y="43053"/>
                  </a:lnTo>
                  <a:lnTo>
                    <a:pt x="10833" y="43180"/>
                  </a:lnTo>
                  <a:lnTo>
                    <a:pt x="12700" y="42672"/>
                  </a:lnTo>
                  <a:lnTo>
                    <a:pt x="11811" y="42545"/>
                  </a:lnTo>
                  <a:lnTo>
                    <a:pt x="13030" y="42545"/>
                  </a:lnTo>
                  <a:lnTo>
                    <a:pt x="12954" y="42418"/>
                  </a:lnTo>
                  <a:lnTo>
                    <a:pt x="12954" y="42037"/>
                  </a:lnTo>
                  <a:lnTo>
                    <a:pt x="13144" y="41656"/>
                  </a:lnTo>
                  <a:lnTo>
                    <a:pt x="13373" y="41402"/>
                  </a:lnTo>
                  <a:lnTo>
                    <a:pt x="13804" y="41402"/>
                  </a:lnTo>
                  <a:lnTo>
                    <a:pt x="13284" y="41275"/>
                  </a:lnTo>
                  <a:lnTo>
                    <a:pt x="12890" y="40767"/>
                  </a:lnTo>
                  <a:lnTo>
                    <a:pt x="13258" y="40944"/>
                  </a:lnTo>
                  <a:lnTo>
                    <a:pt x="13106" y="40767"/>
                  </a:lnTo>
                  <a:lnTo>
                    <a:pt x="13296" y="38735"/>
                  </a:lnTo>
                  <a:lnTo>
                    <a:pt x="14744" y="37973"/>
                  </a:lnTo>
                  <a:lnTo>
                    <a:pt x="15455" y="37592"/>
                  </a:lnTo>
                  <a:lnTo>
                    <a:pt x="15938" y="36957"/>
                  </a:lnTo>
                  <a:lnTo>
                    <a:pt x="16497" y="36195"/>
                  </a:lnTo>
                  <a:lnTo>
                    <a:pt x="17119" y="35306"/>
                  </a:lnTo>
                  <a:lnTo>
                    <a:pt x="15481" y="34798"/>
                  </a:lnTo>
                  <a:lnTo>
                    <a:pt x="14249" y="34417"/>
                  </a:lnTo>
                  <a:lnTo>
                    <a:pt x="15811" y="34163"/>
                  </a:lnTo>
                  <a:lnTo>
                    <a:pt x="16637" y="34798"/>
                  </a:lnTo>
                  <a:lnTo>
                    <a:pt x="16446" y="34163"/>
                  </a:lnTo>
                  <a:lnTo>
                    <a:pt x="16090" y="33020"/>
                  </a:lnTo>
                  <a:lnTo>
                    <a:pt x="17589" y="32258"/>
                  </a:lnTo>
                  <a:lnTo>
                    <a:pt x="17830" y="32131"/>
                  </a:lnTo>
                  <a:lnTo>
                    <a:pt x="17411" y="30353"/>
                  </a:lnTo>
                  <a:lnTo>
                    <a:pt x="17602" y="30480"/>
                  </a:lnTo>
                  <a:lnTo>
                    <a:pt x="17894" y="30607"/>
                  </a:lnTo>
                  <a:lnTo>
                    <a:pt x="17830" y="30734"/>
                  </a:lnTo>
                  <a:lnTo>
                    <a:pt x="18630" y="30734"/>
                  </a:lnTo>
                  <a:lnTo>
                    <a:pt x="18503" y="30353"/>
                  </a:lnTo>
                  <a:lnTo>
                    <a:pt x="18275" y="29718"/>
                  </a:lnTo>
                  <a:lnTo>
                    <a:pt x="18618" y="29718"/>
                  </a:lnTo>
                  <a:lnTo>
                    <a:pt x="19100" y="29591"/>
                  </a:lnTo>
                  <a:lnTo>
                    <a:pt x="18783" y="29337"/>
                  </a:lnTo>
                  <a:lnTo>
                    <a:pt x="18249" y="28917"/>
                  </a:lnTo>
                  <a:lnTo>
                    <a:pt x="18249" y="29718"/>
                  </a:lnTo>
                  <a:lnTo>
                    <a:pt x="17716" y="29591"/>
                  </a:lnTo>
                  <a:lnTo>
                    <a:pt x="17868" y="29337"/>
                  </a:lnTo>
                  <a:lnTo>
                    <a:pt x="18249" y="29718"/>
                  </a:lnTo>
                  <a:lnTo>
                    <a:pt x="18249" y="28917"/>
                  </a:lnTo>
                  <a:lnTo>
                    <a:pt x="17983" y="28702"/>
                  </a:lnTo>
                  <a:lnTo>
                    <a:pt x="18821" y="28829"/>
                  </a:lnTo>
                  <a:lnTo>
                    <a:pt x="18694" y="28702"/>
                  </a:lnTo>
                  <a:lnTo>
                    <a:pt x="19215" y="28321"/>
                  </a:lnTo>
                  <a:lnTo>
                    <a:pt x="19380" y="28194"/>
                  </a:lnTo>
                  <a:lnTo>
                    <a:pt x="18503" y="28067"/>
                  </a:lnTo>
                  <a:lnTo>
                    <a:pt x="18707" y="27940"/>
                  </a:lnTo>
                  <a:lnTo>
                    <a:pt x="19088" y="27686"/>
                  </a:lnTo>
                  <a:lnTo>
                    <a:pt x="18516" y="26924"/>
                  </a:lnTo>
                  <a:lnTo>
                    <a:pt x="19151" y="26797"/>
                  </a:lnTo>
                  <a:lnTo>
                    <a:pt x="18364" y="26162"/>
                  </a:lnTo>
                  <a:lnTo>
                    <a:pt x="19913" y="26035"/>
                  </a:lnTo>
                  <a:lnTo>
                    <a:pt x="18681" y="25527"/>
                  </a:lnTo>
                  <a:lnTo>
                    <a:pt x="19964" y="26035"/>
                  </a:lnTo>
                  <a:lnTo>
                    <a:pt x="20015" y="25527"/>
                  </a:lnTo>
                  <a:lnTo>
                    <a:pt x="20053" y="25019"/>
                  </a:lnTo>
                  <a:lnTo>
                    <a:pt x="19558" y="24511"/>
                  </a:lnTo>
                  <a:lnTo>
                    <a:pt x="19913" y="24765"/>
                  </a:lnTo>
                  <a:lnTo>
                    <a:pt x="20015" y="24511"/>
                  </a:lnTo>
                  <a:lnTo>
                    <a:pt x="20066" y="24384"/>
                  </a:lnTo>
                  <a:lnTo>
                    <a:pt x="20561" y="24638"/>
                  </a:lnTo>
                  <a:lnTo>
                    <a:pt x="20675" y="24384"/>
                  </a:lnTo>
                  <a:lnTo>
                    <a:pt x="20561" y="23876"/>
                  </a:lnTo>
                  <a:lnTo>
                    <a:pt x="19875" y="23749"/>
                  </a:lnTo>
                  <a:lnTo>
                    <a:pt x="21691" y="23622"/>
                  </a:lnTo>
                  <a:lnTo>
                    <a:pt x="19100" y="21971"/>
                  </a:lnTo>
                  <a:lnTo>
                    <a:pt x="21234" y="22225"/>
                  </a:lnTo>
                  <a:lnTo>
                    <a:pt x="20993" y="21209"/>
                  </a:lnTo>
                  <a:lnTo>
                    <a:pt x="20802" y="19900"/>
                  </a:lnTo>
                  <a:lnTo>
                    <a:pt x="20789" y="19723"/>
                  </a:lnTo>
                  <a:lnTo>
                    <a:pt x="20802" y="19177"/>
                  </a:lnTo>
                  <a:lnTo>
                    <a:pt x="20802" y="18796"/>
                  </a:lnTo>
                  <a:lnTo>
                    <a:pt x="21564" y="19024"/>
                  </a:lnTo>
                  <a:lnTo>
                    <a:pt x="21336" y="18796"/>
                  </a:lnTo>
                  <a:lnTo>
                    <a:pt x="20789" y="18288"/>
                  </a:lnTo>
                  <a:lnTo>
                    <a:pt x="21412" y="17399"/>
                  </a:lnTo>
                  <a:lnTo>
                    <a:pt x="21653" y="17272"/>
                  </a:lnTo>
                  <a:lnTo>
                    <a:pt x="21945" y="17780"/>
                  </a:lnTo>
                  <a:lnTo>
                    <a:pt x="22136" y="17907"/>
                  </a:lnTo>
                  <a:lnTo>
                    <a:pt x="21983" y="17272"/>
                  </a:lnTo>
                  <a:lnTo>
                    <a:pt x="21920" y="17018"/>
                  </a:lnTo>
                  <a:lnTo>
                    <a:pt x="21882" y="16891"/>
                  </a:lnTo>
                  <a:lnTo>
                    <a:pt x="22783" y="16179"/>
                  </a:lnTo>
                  <a:lnTo>
                    <a:pt x="22656" y="15748"/>
                  </a:lnTo>
                  <a:lnTo>
                    <a:pt x="22606" y="15621"/>
                  </a:lnTo>
                  <a:lnTo>
                    <a:pt x="22542" y="15494"/>
                  </a:lnTo>
                  <a:lnTo>
                    <a:pt x="22428" y="15240"/>
                  </a:lnTo>
                  <a:lnTo>
                    <a:pt x="22364" y="15113"/>
                  </a:lnTo>
                  <a:lnTo>
                    <a:pt x="21539" y="15113"/>
                  </a:lnTo>
                  <a:lnTo>
                    <a:pt x="21323" y="14732"/>
                  </a:lnTo>
                  <a:lnTo>
                    <a:pt x="20866" y="13970"/>
                  </a:lnTo>
                  <a:lnTo>
                    <a:pt x="22047" y="14605"/>
                  </a:lnTo>
                  <a:lnTo>
                    <a:pt x="21488" y="13716"/>
                  </a:lnTo>
                  <a:lnTo>
                    <a:pt x="21412" y="13589"/>
                  </a:lnTo>
                  <a:lnTo>
                    <a:pt x="21082" y="13081"/>
                  </a:lnTo>
                  <a:lnTo>
                    <a:pt x="23139" y="14224"/>
                  </a:lnTo>
                  <a:lnTo>
                    <a:pt x="23063" y="14097"/>
                  </a:lnTo>
                  <a:lnTo>
                    <a:pt x="22809" y="13843"/>
                  </a:lnTo>
                  <a:lnTo>
                    <a:pt x="22402" y="13716"/>
                  </a:lnTo>
                  <a:lnTo>
                    <a:pt x="22567" y="13589"/>
                  </a:lnTo>
                  <a:lnTo>
                    <a:pt x="22821" y="13589"/>
                  </a:lnTo>
                  <a:lnTo>
                    <a:pt x="23228" y="13970"/>
                  </a:lnTo>
                  <a:lnTo>
                    <a:pt x="23152" y="13589"/>
                  </a:lnTo>
                  <a:lnTo>
                    <a:pt x="23075" y="13208"/>
                  </a:lnTo>
                  <a:lnTo>
                    <a:pt x="22364" y="13208"/>
                  </a:lnTo>
                  <a:lnTo>
                    <a:pt x="22415" y="13081"/>
                  </a:lnTo>
                  <a:lnTo>
                    <a:pt x="22542" y="12700"/>
                  </a:lnTo>
                  <a:lnTo>
                    <a:pt x="22834" y="12827"/>
                  </a:lnTo>
                  <a:lnTo>
                    <a:pt x="22923" y="12954"/>
                  </a:lnTo>
                  <a:lnTo>
                    <a:pt x="23241" y="13081"/>
                  </a:lnTo>
                  <a:lnTo>
                    <a:pt x="22821" y="12700"/>
                  </a:lnTo>
                  <a:lnTo>
                    <a:pt x="22682" y="12573"/>
                  </a:lnTo>
                  <a:lnTo>
                    <a:pt x="22263" y="12192"/>
                  </a:lnTo>
                  <a:lnTo>
                    <a:pt x="22631" y="11938"/>
                  </a:lnTo>
                  <a:lnTo>
                    <a:pt x="23037" y="11938"/>
                  </a:lnTo>
                  <a:lnTo>
                    <a:pt x="23139" y="11303"/>
                  </a:lnTo>
                  <a:lnTo>
                    <a:pt x="21856" y="10414"/>
                  </a:lnTo>
                  <a:lnTo>
                    <a:pt x="22250" y="10033"/>
                  </a:lnTo>
                  <a:lnTo>
                    <a:pt x="22644" y="9652"/>
                  </a:lnTo>
                  <a:lnTo>
                    <a:pt x="23837" y="10287"/>
                  </a:lnTo>
                  <a:lnTo>
                    <a:pt x="23152" y="9398"/>
                  </a:lnTo>
                  <a:lnTo>
                    <a:pt x="24244" y="9779"/>
                  </a:lnTo>
                  <a:lnTo>
                    <a:pt x="23990" y="9398"/>
                  </a:lnTo>
                  <a:lnTo>
                    <a:pt x="23431" y="9398"/>
                  </a:lnTo>
                  <a:lnTo>
                    <a:pt x="23507" y="9144"/>
                  </a:lnTo>
                  <a:lnTo>
                    <a:pt x="23368" y="9017"/>
                  </a:lnTo>
                  <a:lnTo>
                    <a:pt x="22796" y="8509"/>
                  </a:lnTo>
                  <a:lnTo>
                    <a:pt x="23215" y="8509"/>
                  </a:lnTo>
                  <a:lnTo>
                    <a:pt x="23596" y="8890"/>
                  </a:lnTo>
                  <a:lnTo>
                    <a:pt x="23558" y="8509"/>
                  </a:lnTo>
                  <a:lnTo>
                    <a:pt x="23520" y="8255"/>
                  </a:lnTo>
                  <a:lnTo>
                    <a:pt x="23050" y="8382"/>
                  </a:lnTo>
                  <a:lnTo>
                    <a:pt x="22961" y="8255"/>
                  </a:lnTo>
                  <a:lnTo>
                    <a:pt x="22593" y="7747"/>
                  </a:lnTo>
                  <a:lnTo>
                    <a:pt x="21729" y="7620"/>
                  </a:lnTo>
                  <a:lnTo>
                    <a:pt x="22136" y="7366"/>
                  </a:lnTo>
                  <a:lnTo>
                    <a:pt x="22212" y="7493"/>
                  </a:lnTo>
                  <a:lnTo>
                    <a:pt x="22225" y="7366"/>
                  </a:lnTo>
                  <a:lnTo>
                    <a:pt x="22237" y="7239"/>
                  </a:lnTo>
                  <a:lnTo>
                    <a:pt x="22250" y="6985"/>
                  </a:lnTo>
                  <a:lnTo>
                    <a:pt x="22872" y="7239"/>
                  </a:lnTo>
                  <a:lnTo>
                    <a:pt x="22707" y="6985"/>
                  </a:lnTo>
                  <a:lnTo>
                    <a:pt x="22428" y="6604"/>
                  </a:lnTo>
                  <a:lnTo>
                    <a:pt x="22440" y="6438"/>
                  </a:lnTo>
                  <a:lnTo>
                    <a:pt x="22644" y="6350"/>
                  </a:lnTo>
                  <a:lnTo>
                    <a:pt x="22961" y="6604"/>
                  </a:lnTo>
                  <a:lnTo>
                    <a:pt x="23622" y="7302"/>
                  </a:lnTo>
                  <a:lnTo>
                    <a:pt x="23126" y="6731"/>
                  </a:lnTo>
                  <a:lnTo>
                    <a:pt x="23837" y="6858"/>
                  </a:lnTo>
                  <a:lnTo>
                    <a:pt x="23774" y="6731"/>
                  </a:lnTo>
                  <a:lnTo>
                    <a:pt x="23545" y="6350"/>
                  </a:lnTo>
                  <a:lnTo>
                    <a:pt x="23177" y="5715"/>
                  </a:lnTo>
                  <a:lnTo>
                    <a:pt x="23876" y="6731"/>
                  </a:lnTo>
                  <a:lnTo>
                    <a:pt x="23355" y="5842"/>
                  </a:lnTo>
                  <a:lnTo>
                    <a:pt x="23596" y="5969"/>
                  </a:lnTo>
                  <a:lnTo>
                    <a:pt x="24015" y="6604"/>
                  </a:lnTo>
                  <a:lnTo>
                    <a:pt x="24307" y="6489"/>
                  </a:lnTo>
                  <a:lnTo>
                    <a:pt x="24079" y="6223"/>
                  </a:lnTo>
                  <a:lnTo>
                    <a:pt x="23698" y="5842"/>
                  </a:lnTo>
                  <a:lnTo>
                    <a:pt x="23571" y="5715"/>
                  </a:lnTo>
                  <a:lnTo>
                    <a:pt x="22923" y="5080"/>
                  </a:lnTo>
                  <a:lnTo>
                    <a:pt x="23647" y="5461"/>
                  </a:lnTo>
                  <a:lnTo>
                    <a:pt x="23672" y="5588"/>
                  </a:lnTo>
                  <a:lnTo>
                    <a:pt x="23787" y="5842"/>
                  </a:lnTo>
                  <a:lnTo>
                    <a:pt x="24206" y="5842"/>
                  </a:lnTo>
                  <a:lnTo>
                    <a:pt x="24231" y="5080"/>
                  </a:lnTo>
                  <a:lnTo>
                    <a:pt x="24244" y="4699"/>
                  </a:lnTo>
                  <a:lnTo>
                    <a:pt x="24866" y="5080"/>
                  </a:lnTo>
                  <a:lnTo>
                    <a:pt x="25323" y="6451"/>
                  </a:lnTo>
                  <a:lnTo>
                    <a:pt x="25857" y="5207"/>
                  </a:lnTo>
                  <a:lnTo>
                    <a:pt x="26428" y="5842"/>
                  </a:lnTo>
                  <a:lnTo>
                    <a:pt x="26416" y="5207"/>
                  </a:lnTo>
                  <a:lnTo>
                    <a:pt x="26492" y="4699"/>
                  </a:lnTo>
                  <a:lnTo>
                    <a:pt x="26606" y="3937"/>
                  </a:lnTo>
                  <a:lnTo>
                    <a:pt x="26644" y="6731"/>
                  </a:lnTo>
                  <a:lnTo>
                    <a:pt x="26758" y="6540"/>
                  </a:lnTo>
                  <a:lnTo>
                    <a:pt x="26860" y="6248"/>
                  </a:lnTo>
                  <a:lnTo>
                    <a:pt x="26835" y="6388"/>
                  </a:lnTo>
                  <a:lnTo>
                    <a:pt x="26924" y="6223"/>
                  </a:lnTo>
                  <a:lnTo>
                    <a:pt x="26835" y="6946"/>
                  </a:lnTo>
                  <a:lnTo>
                    <a:pt x="26949" y="7239"/>
                  </a:lnTo>
                  <a:lnTo>
                    <a:pt x="27355" y="6731"/>
                  </a:lnTo>
                  <a:lnTo>
                    <a:pt x="28448" y="6731"/>
                  </a:lnTo>
                  <a:lnTo>
                    <a:pt x="28232" y="7493"/>
                  </a:lnTo>
                  <a:lnTo>
                    <a:pt x="28905" y="7747"/>
                  </a:lnTo>
                  <a:lnTo>
                    <a:pt x="29171" y="8001"/>
                  </a:lnTo>
                  <a:lnTo>
                    <a:pt x="29489" y="7747"/>
                  </a:lnTo>
                  <a:lnTo>
                    <a:pt x="29667" y="7874"/>
                  </a:lnTo>
                  <a:lnTo>
                    <a:pt x="29705" y="7747"/>
                  </a:lnTo>
                  <a:lnTo>
                    <a:pt x="29806" y="7239"/>
                  </a:lnTo>
                  <a:lnTo>
                    <a:pt x="30048" y="10160"/>
                  </a:lnTo>
                  <a:lnTo>
                    <a:pt x="32156" y="7620"/>
                  </a:lnTo>
                  <a:lnTo>
                    <a:pt x="32270" y="7480"/>
                  </a:lnTo>
                  <a:close/>
                </a:path>
                <a:path w="43180" h="55245">
                  <a:moveTo>
                    <a:pt x="32308" y="4025"/>
                  </a:moveTo>
                  <a:lnTo>
                    <a:pt x="32245" y="4229"/>
                  </a:lnTo>
                  <a:lnTo>
                    <a:pt x="32283" y="4102"/>
                  </a:lnTo>
                  <a:close/>
                </a:path>
                <a:path w="43180" h="55245">
                  <a:moveTo>
                    <a:pt x="32397" y="6350"/>
                  </a:moveTo>
                  <a:lnTo>
                    <a:pt x="32270" y="6438"/>
                  </a:lnTo>
                  <a:lnTo>
                    <a:pt x="32397" y="6350"/>
                  </a:lnTo>
                  <a:close/>
                </a:path>
                <a:path w="43180" h="55245">
                  <a:moveTo>
                    <a:pt x="32397" y="5969"/>
                  </a:moveTo>
                  <a:lnTo>
                    <a:pt x="32359" y="5511"/>
                  </a:lnTo>
                  <a:lnTo>
                    <a:pt x="32219" y="6248"/>
                  </a:lnTo>
                  <a:lnTo>
                    <a:pt x="32397" y="5969"/>
                  </a:lnTo>
                  <a:close/>
                </a:path>
                <a:path w="43180" h="55245">
                  <a:moveTo>
                    <a:pt x="32397" y="5461"/>
                  </a:moveTo>
                  <a:lnTo>
                    <a:pt x="32245" y="5346"/>
                  </a:lnTo>
                  <a:lnTo>
                    <a:pt x="32270" y="5588"/>
                  </a:lnTo>
                  <a:lnTo>
                    <a:pt x="32397" y="5461"/>
                  </a:lnTo>
                  <a:close/>
                </a:path>
                <a:path w="43180" h="55245">
                  <a:moveTo>
                    <a:pt x="32550" y="17792"/>
                  </a:moveTo>
                  <a:close/>
                </a:path>
                <a:path w="43180" h="55245">
                  <a:moveTo>
                    <a:pt x="32677" y="6985"/>
                  </a:moveTo>
                  <a:lnTo>
                    <a:pt x="32270" y="7480"/>
                  </a:lnTo>
                  <a:lnTo>
                    <a:pt x="32639" y="7302"/>
                  </a:lnTo>
                  <a:lnTo>
                    <a:pt x="32677" y="6985"/>
                  </a:lnTo>
                  <a:close/>
                </a:path>
                <a:path w="43180" h="55245">
                  <a:moveTo>
                    <a:pt x="32956" y="31623"/>
                  </a:moveTo>
                  <a:lnTo>
                    <a:pt x="32854" y="31369"/>
                  </a:lnTo>
                  <a:lnTo>
                    <a:pt x="32956" y="31623"/>
                  </a:lnTo>
                  <a:close/>
                </a:path>
                <a:path w="43180" h="55245">
                  <a:moveTo>
                    <a:pt x="33058" y="31877"/>
                  </a:moveTo>
                  <a:lnTo>
                    <a:pt x="32956" y="31623"/>
                  </a:lnTo>
                  <a:lnTo>
                    <a:pt x="33058" y="31877"/>
                  </a:lnTo>
                  <a:close/>
                </a:path>
                <a:path w="43180" h="55245">
                  <a:moveTo>
                    <a:pt x="33299" y="30657"/>
                  </a:moveTo>
                  <a:lnTo>
                    <a:pt x="33248" y="30861"/>
                  </a:lnTo>
                  <a:lnTo>
                    <a:pt x="33299" y="30657"/>
                  </a:lnTo>
                  <a:close/>
                </a:path>
                <a:path w="43180" h="55245">
                  <a:moveTo>
                    <a:pt x="33477" y="16891"/>
                  </a:moveTo>
                  <a:lnTo>
                    <a:pt x="33121" y="16637"/>
                  </a:lnTo>
                  <a:lnTo>
                    <a:pt x="33286" y="16789"/>
                  </a:lnTo>
                  <a:lnTo>
                    <a:pt x="33477" y="16891"/>
                  </a:lnTo>
                  <a:close/>
                </a:path>
                <a:path w="43180" h="55245">
                  <a:moveTo>
                    <a:pt x="33832" y="8382"/>
                  </a:moveTo>
                  <a:lnTo>
                    <a:pt x="33743" y="8636"/>
                  </a:lnTo>
                  <a:lnTo>
                    <a:pt x="33832" y="8382"/>
                  </a:lnTo>
                  <a:close/>
                </a:path>
                <a:path w="43180" h="55245">
                  <a:moveTo>
                    <a:pt x="33845" y="16383"/>
                  </a:moveTo>
                  <a:lnTo>
                    <a:pt x="33261" y="16002"/>
                  </a:lnTo>
                  <a:lnTo>
                    <a:pt x="33096" y="16129"/>
                  </a:lnTo>
                  <a:lnTo>
                    <a:pt x="32981" y="16281"/>
                  </a:lnTo>
                  <a:lnTo>
                    <a:pt x="33515" y="16510"/>
                  </a:lnTo>
                  <a:lnTo>
                    <a:pt x="33845" y="16383"/>
                  </a:lnTo>
                  <a:close/>
                </a:path>
                <a:path w="43180" h="55245">
                  <a:moveTo>
                    <a:pt x="34302" y="16383"/>
                  </a:moveTo>
                  <a:lnTo>
                    <a:pt x="34124" y="16281"/>
                  </a:lnTo>
                  <a:lnTo>
                    <a:pt x="33845" y="16383"/>
                  </a:lnTo>
                  <a:lnTo>
                    <a:pt x="34302" y="16383"/>
                  </a:lnTo>
                  <a:close/>
                </a:path>
                <a:path w="43180" h="55245">
                  <a:moveTo>
                    <a:pt x="34607" y="4584"/>
                  </a:moveTo>
                  <a:lnTo>
                    <a:pt x="34378" y="4965"/>
                  </a:lnTo>
                  <a:lnTo>
                    <a:pt x="34505" y="4864"/>
                  </a:lnTo>
                  <a:lnTo>
                    <a:pt x="34556" y="4737"/>
                  </a:lnTo>
                  <a:lnTo>
                    <a:pt x="34607" y="4584"/>
                  </a:lnTo>
                  <a:close/>
                </a:path>
                <a:path w="43180" h="55245">
                  <a:moveTo>
                    <a:pt x="34899" y="26924"/>
                  </a:moveTo>
                  <a:lnTo>
                    <a:pt x="34518" y="26962"/>
                  </a:lnTo>
                  <a:lnTo>
                    <a:pt x="34899" y="26924"/>
                  </a:lnTo>
                  <a:close/>
                </a:path>
                <a:path w="43180" h="55245">
                  <a:moveTo>
                    <a:pt x="35521" y="8509"/>
                  </a:moveTo>
                  <a:lnTo>
                    <a:pt x="35407" y="8128"/>
                  </a:lnTo>
                  <a:lnTo>
                    <a:pt x="35128" y="8763"/>
                  </a:lnTo>
                  <a:lnTo>
                    <a:pt x="35344" y="8763"/>
                  </a:lnTo>
                  <a:lnTo>
                    <a:pt x="35521" y="8509"/>
                  </a:lnTo>
                  <a:close/>
                </a:path>
                <a:path w="43180" h="55245">
                  <a:moveTo>
                    <a:pt x="35687" y="13296"/>
                  </a:moveTo>
                  <a:close/>
                </a:path>
                <a:path w="43180" h="55245">
                  <a:moveTo>
                    <a:pt x="35801" y="13360"/>
                  </a:moveTo>
                  <a:close/>
                </a:path>
                <a:path w="43180" h="55245">
                  <a:moveTo>
                    <a:pt x="36017" y="12217"/>
                  </a:moveTo>
                  <a:lnTo>
                    <a:pt x="35788" y="12204"/>
                  </a:lnTo>
                  <a:lnTo>
                    <a:pt x="36017" y="12217"/>
                  </a:lnTo>
                  <a:close/>
                </a:path>
                <a:path w="43180" h="55245">
                  <a:moveTo>
                    <a:pt x="36296" y="10236"/>
                  </a:moveTo>
                  <a:lnTo>
                    <a:pt x="35941" y="10414"/>
                  </a:lnTo>
                  <a:lnTo>
                    <a:pt x="36245" y="10287"/>
                  </a:lnTo>
                  <a:close/>
                </a:path>
                <a:path w="43180" h="55245">
                  <a:moveTo>
                    <a:pt x="36614" y="10617"/>
                  </a:moveTo>
                  <a:lnTo>
                    <a:pt x="36029" y="10922"/>
                  </a:lnTo>
                  <a:lnTo>
                    <a:pt x="36410" y="10922"/>
                  </a:lnTo>
                  <a:lnTo>
                    <a:pt x="36614" y="10617"/>
                  </a:lnTo>
                  <a:close/>
                </a:path>
                <a:path w="43180" h="55245">
                  <a:moveTo>
                    <a:pt x="36664" y="12839"/>
                  </a:moveTo>
                  <a:lnTo>
                    <a:pt x="36347" y="12700"/>
                  </a:lnTo>
                  <a:lnTo>
                    <a:pt x="36512" y="12903"/>
                  </a:lnTo>
                  <a:lnTo>
                    <a:pt x="36664" y="12839"/>
                  </a:lnTo>
                  <a:close/>
                </a:path>
                <a:path w="43180" h="55245">
                  <a:moveTo>
                    <a:pt x="36982" y="10414"/>
                  </a:moveTo>
                  <a:lnTo>
                    <a:pt x="36766" y="10477"/>
                  </a:lnTo>
                  <a:lnTo>
                    <a:pt x="36614" y="10617"/>
                  </a:lnTo>
                  <a:lnTo>
                    <a:pt x="36982" y="10414"/>
                  </a:lnTo>
                  <a:close/>
                </a:path>
                <a:path w="43180" h="55245">
                  <a:moveTo>
                    <a:pt x="37033" y="9169"/>
                  </a:moveTo>
                  <a:lnTo>
                    <a:pt x="36715" y="9245"/>
                  </a:lnTo>
                  <a:lnTo>
                    <a:pt x="36614" y="9398"/>
                  </a:lnTo>
                  <a:lnTo>
                    <a:pt x="37033" y="9169"/>
                  </a:lnTo>
                  <a:close/>
                </a:path>
                <a:path w="43180" h="55245">
                  <a:moveTo>
                    <a:pt x="37287" y="11988"/>
                  </a:moveTo>
                  <a:lnTo>
                    <a:pt x="36715" y="11925"/>
                  </a:lnTo>
                  <a:lnTo>
                    <a:pt x="36588" y="12026"/>
                  </a:lnTo>
                  <a:lnTo>
                    <a:pt x="35839" y="12141"/>
                  </a:lnTo>
                  <a:lnTo>
                    <a:pt x="37287" y="11988"/>
                  </a:lnTo>
                  <a:close/>
                </a:path>
                <a:path w="43180" h="55245">
                  <a:moveTo>
                    <a:pt x="37731" y="12293"/>
                  </a:moveTo>
                  <a:lnTo>
                    <a:pt x="37338" y="12192"/>
                  </a:lnTo>
                  <a:lnTo>
                    <a:pt x="36969" y="12331"/>
                  </a:lnTo>
                  <a:lnTo>
                    <a:pt x="36334" y="12446"/>
                  </a:lnTo>
                  <a:lnTo>
                    <a:pt x="35915" y="12573"/>
                  </a:lnTo>
                  <a:lnTo>
                    <a:pt x="35699" y="12573"/>
                  </a:lnTo>
                  <a:lnTo>
                    <a:pt x="35433" y="12700"/>
                  </a:lnTo>
                  <a:lnTo>
                    <a:pt x="35267" y="12700"/>
                  </a:lnTo>
                  <a:lnTo>
                    <a:pt x="35115" y="13296"/>
                  </a:lnTo>
                  <a:lnTo>
                    <a:pt x="35560" y="12954"/>
                  </a:lnTo>
                  <a:lnTo>
                    <a:pt x="36118" y="12674"/>
                  </a:lnTo>
                  <a:lnTo>
                    <a:pt x="36245" y="12649"/>
                  </a:lnTo>
                  <a:lnTo>
                    <a:pt x="36410" y="12623"/>
                  </a:lnTo>
                  <a:lnTo>
                    <a:pt x="36537" y="12636"/>
                  </a:lnTo>
                  <a:lnTo>
                    <a:pt x="36398" y="12598"/>
                  </a:lnTo>
                  <a:lnTo>
                    <a:pt x="37071" y="12319"/>
                  </a:lnTo>
                  <a:lnTo>
                    <a:pt x="37655" y="12319"/>
                  </a:lnTo>
                  <a:close/>
                </a:path>
                <a:path w="43180" h="55245">
                  <a:moveTo>
                    <a:pt x="39382" y="12750"/>
                  </a:moveTo>
                  <a:close/>
                </a:path>
                <a:path w="43180" h="55245">
                  <a:moveTo>
                    <a:pt x="40208" y="13589"/>
                  </a:moveTo>
                  <a:lnTo>
                    <a:pt x="39598" y="12788"/>
                  </a:lnTo>
                  <a:lnTo>
                    <a:pt x="40208" y="13589"/>
                  </a:lnTo>
                  <a:close/>
                </a:path>
                <a:path w="43180" h="55245">
                  <a:moveTo>
                    <a:pt x="40284" y="12573"/>
                  </a:moveTo>
                  <a:lnTo>
                    <a:pt x="39090" y="12573"/>
                  </a:lnTo>
                  <a:lnTo>
                    <a:pt x="39535" y="12700"/>
                  </a:lnTo>
                  <a:lnTo>
                    <a:pt x="40284" y="12573"/>
                  </a:lnTo>
                  <a:close/>
                </a:path>
                <a:path w="43180" h="55245">
                  <a:moveTo>
                    <a:pt x="40360" y="8509"/>
                  </a:moveTo>
                  <a:lnTo>
                    <a:pt x="39992" y="8343"/>
                  </a:lnTo>
                  <a:lnTo>
                    <a:pt x="39725" y="8509"/>
                  </a:lnTo>
                  <a:lnTo>
                    <a:pt x="40360" y="8509"/>
                  </a:lnTo>
                  <a:close/>
                </a:path>
                <a:path w="43180" h="55245">
                  <a:moveTo>
                    <a:pt x="40411" y="6159"/>
                  </a:moveTo>
                  <a:lnTo>
                    <a:pt x="39928" y="6248"/>
                  </a:lnTo>
                  <a:lnTo>
                    <a:pt x="39852" y="6629"/>
                  </a:lnTo>
                  <a:lnTo>
                    <a:pt x="40335" y="6692"/>
                  </a:lnTo>
                  <a:lnTo>
                    <a:pt x="40233" y="6286"/>
                  </a:lnTo>
                  <a:lnTo>
                    <a:pt x="40411" y="6159"/>
                  </a:lnTo>
                  <a:close/>
                </a:path>
                <a:path w="43180" h="55245">
                  <a:moveTo>
                    <a:pt x="40525" y="8001"/>
                  </a:moveTo>
                  <a:lnTo>
                    <a:pt x="39992" y="8191"/>
                  </a:lnTo>
                  <a:lnTo>
                    <a:pt x="39992" y="8343"/>
                  </a:lnTo>
                  <a:lnTo>
                    <a:pt x="40525" y="8001"/>
                  </a:lnTo>
                  <a:close/>
                </a:path>
                <a:path w="43180" h="55245">
                  <a:moveTo>
                    <a:pt x="41744" y="11430"/>
                  </a:moveTo>
                  <a:lnTo>
                    <a:pt x="40005" y="11176"/>
                  </a:lnTo>
                  <a:lnTo>
                    <a:pt x="40754" y="10922"/>
                  </a:lnTo>
                  <a:lnTo>
                    <a:pt x="41122" y="10795"/>
                  </a:lnTo>
                  <a:lnTo>
                    <a:pt x="41198" y="10922"/>
                  </a:lnTo>
                  <a:lnTo>
                    <a:pt x="41148" y="10795"/>
                  </a:lnTo>
                  <a:lnTo>
                    <a:pt x="40868" y="10160"/>
                  </a:lnTo>
                  <a:lnTo>
                    <a:pt x="40424" y="10922"/>
                  </a:lnTo>
                  <a:lnTo>
                    <a:pt x="39077" y="10668"/>
                  </a:lnTo>
                  <a:lnTo>
                    <a:pt x="40220" y="10287"/>
                  </a:lnTo>
                  <a:lnTo>
                    <a:pt x="40690" y="10033"/>
                  </a:lnTo>
                  <a:lnTo>
                    <a:pt x="40932" y="9906"/>
                  </a:lnTo>
                  <a:lnTo>
                    <a:pt x="41160" y="9779"/>
                  </a:lnTo>
                  <a:lnTo>
                    <a:pt x="41630" y="9525"/>
                  </a:lnTo>
                  <a:lnTo>
                    <a:pt x="40716" y="9779"/>
                  </a:lnTo>
                  <a:lnTo>
                    <a:pt x="40767" y="9652"/>
                  </a:lnTo>
                  <a:lnTo>
                    <a:pt x="40817" y="9525"/>
                  </a:lnTo>
                  <a:lnTo>
                    <a:pt x="41173" y="9398"/>
                  </a:lnTo>
                  <a:lnTo>
                    <a:pt x="40538" y="9271"/>
                  </a:lnTo>
                  <a:lnTo>
                    <a:pt x="40805" y="9525"/>
                  </a:lnTo>
                  <a:lnTo>
                    <a:pt x="40208" y="9652"/>
                  </a:lnTo>
                  <a:lnTo>
                    <a:pt x="40538" y="9271"/>
                  </a:lnTo>
                  <a:lnTo>
                    <a:pt x="40754" y="9017"/>
                  </a:lnTo>
                  <a:lnTo>
                    <a:pt x="40970" y="8763"/>
                  </a:lnTo>
                  <a:lnTo>
                    <a:pt x="39319" y="8763"/>
                  </a:lnTo>
                  <a:lnTo>
                    <a:pt x="39725" y="8509"/>
                  </a:lnTo>
                  <a:lnTo>
                    <a:pt x="39573" y="8509"/>
                  </a:lnTo>
                  <a:lnTo>
                    <a:pt x="39738" y="8382"/>
                  </a:lnTo>
                  <a:lnTo>
                    <a:pt x="39789" y="8255"/>
                  </a:lnTo>
                  <a:lnTo>
                    <a:pt x="39992" y="8191"/>
                  </a:lnTo>
                  <a:lnTo>
                    <a:pt x="40881" y="7493"/>
                  </a:lnTo>
                  <a:lnTo>
                    <a:pt x="38912" y="8382"/>
                  </a:lnTo>
                  <a:lnTo>
                    <a:pt x="39128" y="7874"/>
                  </a:lnTo>
                  <a:lnTo>
                    <a:pt x="39179" y="7747"/>
                  </a:lnTo>
                  <a:lnTo>
                    <a:pt x="39979" y="7366"/>
                  </a:lnTo>
                  <a:lnTo>
                    <a:pt x="39954" y="7874"/>
                  </a:lnTo>
                  <a:lnTo>
                    <a:pt x="40132" y="7366"/>
                  </a:lnTo>
                  <a:lnTo>
                    <a:pt x="40220" y="7112"/>
                  </a:lnTo>
                  <a:lnTo>
                    <a:pt x="38849" y="7874"/>
                  </a:lnTo>
                  <a:lnTo>
                    <a:pt x="38938" y="7747"/>
                  </a:lnTo>
                  <a:lnTo>
                    <a:pt x="39700" y="6604"/>
                  </a:lnTo>
                  <a:lnTo>
                    <a:pt x="39116" y="6489"/>
                  </a:lnTo>
                  <a:lnTo>
                    <a:pt x="39243" y="6362"/>
                  </a:lnTo>
                  <a:lnTo>
                    <a:pt x="39382" y="6197"/>
                  </a:lnTo>
                  <a:lnTo>
                    <a:pt x="39535" y="5994"/>
                  </a:lnTo>
                  <a:lnTo>
                    <a:pt x="38773" y="6604"/>
                  </a:lnTo>
                  <a:lnTo>
                    <a:pt x="38468" y="6883"/>
                  </a:lnTo>
                  <a:lnTo>
                    <a:pt x="38773" y="6616"/>
                  </a:lnTo>
                  <a:lnTo>
                    <a:pt x="38976" y="6515"/>
                  </a:lnTo>
                  <a:lnTo>
                    <a:pt x="38265" y="7366"/>
                  </a:lnTo>
                  <a:lnTo>
                    <a:pt x="38125" y="6985"/>
                  </a:lnTo>
                  <a:lnTo>
                    <a:pt x="38087" y="6858"/>
                  </a:lnTo>
                  <a:lnTo>
                    <a:pt x="37985" y="6604"/>
                  </a:lnTo>
                  <a:lnTo>
                    <a:pt x="37134" y="6858"/>
                  </a:lnTo>
                  <a:lnTo>
                    <a:pt x="37312" y="6604"/>
                  </a:lnTo>
                  <a:lnTo>
                    <a:pt x="37198" y="6388"/>
                  </a:lnTo>
                  <a:lnTo>
                    <a:pt x="36283" y="5969"/>
                  </a:lnTo>
                  <a:lnTo>
                    <a:pt x="35750" y="5473"/>
                  </a:lnTo>
                  <a:lnTo>
                    <a:pt x="35344" y="6350"/>
                  </a:lnTo>
                  <a:lnTo>
                    <a:pt x="35064" y="6223"/>
                  </a:lnTo>
                  <a:lnTo>
                    <a:pt x="34785" y="6096"/>
                  </a:lnTo>
                  <a:lnTo>
                    <a:pt x="34340" y="6223"/>
                  </a:lnTo>
                  <a:lnTo>
                    <a:pt x="34442" y="5715"/>
                  </a:lnTo>
                  <a:lnTo>
                    <a:pt x="34467" y="5588"/>
                  </a:lnTo>
                  <a:lnTo>
                    <a:pt x="34544" y="5334"/>
                  </a:lnTo>
                  <a:lnTo>
                    <a:pt x="34886" y="5080"/>
                  </a:lnTo>
                  <a:lnTo>
                    <a:pt x="34467" y="5080"/>
                  </a:lnTo>
                  <a:lnTo>
                    <a:pt x="34188" y="5588"/>
                  </a:lnTo>
                  <a:lnTo>
                    <a:pt x="33947" y="5588"/>
                  </a:lnTo>
                  <a:lnTo>
                    <a:pt x="34163" y="4826"/>
                  </a:lnTo>
                  <a:lnTo>
                    <a:pt x="33756" y="4826"/>
                  </a:lnTo>
                  <a:lnTo>
                    <a:pt x="32969" y="5715"/>
                  </a:lnTo>
                  <a:lnTo>
                    <a:pt x="32727" y="4953"/>
                  </a:lnTo>
                  <a:lnTo>
                    <a:pt x="32651" y="5207"/>
                  </a:lnTo>
                  <a:lnTo>
                    <a:pt x="32562" y="6096"/>
                  </a:lnTo>
                  <a:lnTo>
                    <a:pt x="32791" y="7480"/>
                  </a:lnTo>
                  <a:lnTo>
                    <a:pt x="33121" y="9017"/>
                  </a:lnTo>
                  <a:lnTo>
                    <a:pt x="32994" y="9017"/>
                  </a:lnTo>
                  <a:lnTo>
                    <a:pt x="32880" y="9398"/>
                  </a:lnTo>
                  <a:lnTo>
                    <a:pt x="33731" y="9169"/>
                  </a:lnTo>
                  <a:lnTo>
                    <a:pt x="33743" y="8636"/>
                  </a:lnTo>
                  <a:lnTo>
                    <a:pt x="33832" y="7747"/>
                  </a:lnTo>
                  <a:lnTo>
                    <a:pt x="34124" y="7366"/>
                  </a:lnTo>
                  <a:lnTo>
                    <a:pt x="34340" y="7493"/>
                  </a:lnTo>
                  <a:lnTo>
                    <a:pt x="34036" y="7747"/>
                  </a:lnTo>
                  <a:lnTo>
                    <a:pt x="33947" y="8001"/>
                  </a:lnTo>
                  <a:lnTo>
                    <a:pt x="34074" y="8255"/>
                  </a:lnTo>
                  <a:lnTo>
                    <a:pt x="34188" y="9017"/>
                  </a:lnTo>
                  <a:lnTo>
                    <a:pt x="34201" y="9144"/>
                  </a:lnTo>
                  <a:lnTo>
                    <a:pt x="34213" y="9004"/>
                  </a:lnTo>
                  <a:lnTo>
                    <a:pt x="34340" y="8255"/>
                  </a:lnTo>
                  <a:lnTo>
                    <a:pt x="34391" y="9652"/>
                  </a:lnTo>
                  <a:lnTo>
                    <a:pt x="34582" y="8255"/>
                  </a:lnTo>
                  <a:lnTo>
                    <a:pt x="34709" y="7366"/>
                  </a:lnTo>
                  <a:lnTo>
                    <a:pt x="34759" y="6985"/>
                  </a:lnTo>
                  <a:lnTo>
                    <a:pt x="34950" y="7480"/>
                  </a:lnTo>
                  <a:lnTo>
                    <a:pt x="35052" y="8001"/>
                  </a:lnTo>
                  <a:lnTo>
                    <a:pt x="34950" y="8255"/>
                  </a:lnTo>
                  <a:lnTo>
                    <a:pt x="35598" y="7620"/>
                  </a:lnTo>
                  <a:lnTo>
                    <a:pt x="35801" y="7747"/>
                  </a:lnTo>
                  <a:lnTo>
                    <a:pt x="35521" y="8509"/>
                  </a:lnTo>
                  <a:lnTo>
                    <a:pt x="36271" y="7620"/>
                  </a:lnTo>
                  <a:lnTo>
                    <a:pt x="36474" y="7366"/>
                  </a:lnTo>
                  <a:lnTo>
                    <a:pt x="36372" y="7874"/>
                  </a:lnTo>
                  <a:lnTo>
                    <a:pt x="36258" y="8191"/>
                  </a:lnTo>
                  <a:lnTo>
                    <a:pt x="36042" y="8382"/>
                  </a:lnTo>
                  <a:lnTo>
                    <a:pt x="35864" y="8382"/>
                  </a:lnTo>
                  <a:lnTo>
                    <a:pt x="35636" y="8509"/>
                  </a:lnTo>
                  <a:lnTo>
                    <a:pt x="35382" y="9525"/>
                  </a:lnTo>
                  <a:lnTo>
                    <a:pt x="35509" y="9271"/>
                  </a:lnTo>
                  <a:lnTo>
                    <a:pt x="35572" y="9613"/>
                  </a:lnTo>
                  <a:lnTo>
                    <a:pt x="35636" y="9906"/>
                  </a:lnTo>
                  <a:lnTo>
                    <a:pt x="35737" y="9652"/>
                  </a:lnTo>
                  <a:lnTo>
                    <a:pt x="36131" y="9271"/>
                  </a:lnTo>
                  <a:lnTo>
                    <a:pt x="37668" y="7747"/>
                  </a:lnTo>
                  <a:lnTo>
                    <a:pt x="36741" y="9220"/>
                  </a:lnTo>
                  <a:lnTo>
                    <a:pt x="37071" y="9144"/>
                  </a:lnTo>
                  <a:lnTo>
                    <a:pt x="37579" y="9017"/>
                  </a:lnTo>
                  <a:lnTo>
                    <a:pt x="36614" y="9779"/>
                  </a:lnTo>
                  <a:lnTo>
                    <a:pt x="36296" y="10236"/>
                  </a:lnTo>
                  <a:lnTo>
                    <a:pt x="36893" y="9906"/>
                  </a:lnTo>
                  <a:lnTo>
                    <a:pt x="35458" y="10922"/>
                  </a:lnTo>
                  <a:lnTo>
                    <a:pt x="36893" y="10287"/>
                  </a:lnTo>
                  <a:lnTo>
                    <a:pt x="36550" y="10541"/>
                  </a:lnTo>
                  <a:lnTo>
                    <a:pt x="36766" y="10477"/>
                  </a:lnTo>
                  <a:lnTo>
                    <a:pt x="37109" y="10287"/>
                  </a:lnTo>
                  <a:lnTo>
                    <a:pt x="37858" y="10033"/>
                  </a:lnTo>
                  <a:lnTo>
                    <a:pt x="37592" y="10414"/>
                  </a:lnTo>
                  <a:lnTo>
                    <a:pt x="36918" y="11176"/>
                  </a:lnTo>
                  <a:lnTo>
                    <a:pt x="36626" y="11303"/>
                  </a:lnTo>
                  <a:lnTo>
                    <a:pt x="37439" y="11430"/>
                  </a:lnTo>
                  <a:lnTo>
                    <a:pt x="38011" y="11684"/>
                  </a:lnTo>
                  <a:lnTo>
                    <a:pt x="39217" y="11557"/>
                  </a:lnTo>
                  <a:lnTo>
                    <a:pt x="39471" y="12192"/>
                  </a:lnTo>
                  <a:lnTo>
                    <a:pt x="38862" y="12446"/>
                  </a:lnTo>
                  <a:lnTo>
                    <a:pt x="38569" y="12255"/>
                  </a:lnTo>
                  <a:lnTo>
                    <a:pt x="38569" y="12433"/>
                  </a:lnTo>
                  <a:lnTo>
                    <a:pt x="38150" y="12369"/>
                  </a:lnTo>
                  <a:lnTo>
                    <a:pt x="38569" y="12433"/>
                  </a:lnTo>
                  <a:lnTo>
                    <a:pt x="38569" y="12255"/>
                  </a:lnTo>
                  <a:lnTo>
                    <a:pt x="38290" y="12065"/>
                  </a:lnTo>
                  <a:lnTo>
                    <a:pt x="38087" y="12153"/>
                  </a:lnTo>
                  <a:lnTo>
                    <a:pt x="38087" y="12954"/>
                  </a:lnTo>
                  <a:lnTo>
                    <a:pt x="37795" y="13081"/>
                  </a:lnTo>
                  <a:lnTo>
                    <a:pt x="37731" y="13208"/>
                  </a:lnTo>
                  <a:lnTo>
                    <a:pt x="37503" y="13208"/>
                  </a:lnTo>
                  <a:lnTo>
                    <a:pt x="37566" y="13081"/>
                  </a:lnTo>
                  <a:lnTo>
                    <a:pt x="37719" y="12915"/>
                  </a:lnTo>
                  <a:lnTo>
                    <a:pt x="38087" y="12954"/>
                  </a:lnTo>
                  <a:lnTo>
                    <a:pt x="38087" y="12153"/>
                  </a:lnTo>
                  <a:lnTo>
                    <a:pt x="37846" y="12319"/>
                  </a:lnTo>
                  <a:lnTo>
                    <a:pt x="38061" y="12446"/>
                  </a:lnTo>
                  <a:lnTo>
                    <a:pt x="37846" y="12319"/>
                  </a:lnTo>
                  <a:lnTo>
                    <a:pt x="37693" y="12420"/>
                  </a:lnTo>
                  <a:lnTo>
                    <a:pt x="37896" y="12674"/>
                  </a:lnTo>
                  <a:lnTo>
                    <a:pt x="37541" y="12573"/>
                  </a:lnTo>
                  <a:lnTo>
                    <a:pt x="37439" y="12700"/>
                  </a:lnTo>
                  <a:lnTo>
                    <a:pt x="37350" y="14097"/>
                  </a:lnTo>
                  <a:lnTo>
                    <a:pt x="37325" y="14224"/>
                  </a:lnTo>
                  <a:lnTo>
                    <a:pt x="37160" y="14173"/>
                  </a:lnTo>
                  <a:lnTo>
                    <a:pt x="37350" y="14097"/>
                  </a:lnTo>
                  <a:lnTo>
                    <a:pt x="37350" y="12700"/>
                  </a:lnTo>
                  <a:lnTo>
                    <a:pt x="37007" y="12700"/>
                  </a:lnTo>
                  <a:lnTo>
                    <a:pt x="37198" y="12750"/>
                  </a:lnTo>
                  <a:lnTo>
                    <a:pt x="37071" y="12814"/>
                  </a:lnTo>
                  <a:lnTo>
                    <a:pt x="37071" y="16789"/>
                  </a:lnTo>
                  <a:lnTo>
                    <a:pt x="36791" y="17018"/>
                  </a:lnTo>
                  <a:lnTo>
                    <a:pt x="37058" y="16776"/>
                  </a:lnTo>
                  <a:lnTo>
                    <a:pt x="37071" y="12814"/>
                  </a:lnTo>
                  <a:lnTo>
                    <a:pt x="37007" y="16256"/>
                  </a:lnTo>
                  <a:lnTo>
                    <a:pt x="36880" y="15748"/>
                  </a:lnTo>
                  <a:lnTo>
                    <a:pt x="36690" y="15455"/>
                  </a:lnTo>
                  <a:lnTo>
                    <a:pt x="36880" y="15748"/>
                  </a:lnTo>
                  <a:lnTo>
                    <a:pt x="36957" y="15875"/>
                  </a:lnTo>
                  <a:lnTo>
                    <a:pt x="37007" y="16256"/>
                  </a:lnTo>
                  <a:lnTo>
                    <a:pt x="37007" y="12776"/>
                  </a:lnTo>
                  <a:lnTo>
                    <a:pt x="36855" y="12801"/>
                  </a:lnTo>
                  <a:lnTo>
                    <a:pt x="36690" y="12852"/>
                  </a:lnTo>
                  <a:lnTo>
                    <a:pt x="36690" y="13843"/>
                  </a:lnTo>
                  <a:lnTo>
                    <a:pt x="36347" y="13563"/>
                  </a:lnTo>
                  <a:lnTo>
                    <a:pt x="36347" y="15011"/>
                  </a:lnTo>
                  <a:lnTo>
                    <a:pt x="36156" y="14859"/>
                  </a:lnTo>
                  <a:lnTo>
                    <a:pt x="36347" y="15011"/>
                  </a:lnTo>
                  <a:lnTo>
                    <a:pt x="36347" y="13563"/>
                  </a:lnTo>
                  <a:lnTo>
                    <a:pt x="36309" y="13716"/>
                  </a:lnTo>
                  <a:lnTo>
                    <a:pt x="36245" y="13462"/>
                  </a:lnTo>
                  <a:lnTo>
                    <a:pt x="36093" y="13335"/>
                  </a:lnTo>
                  <a:lnTo>
                    <a:pt x="36296" y="13398"/>
                  </a:lnTo>
                  <a:lnTo>
                    <a:pt x="36398" y="13589"/>
                  </a:lnTo>
                  <a:lnTo>
                    <a:pt x="36690" y="13843"/>
                  </a:lnTo>
                  <a:lnTo>
                    <a:pt x="36690" y="12852"/>
                  </a:lnTo>
                  <a:lnTo>
                    <a:pt x="36563" y="12954"/>
                  </a:lnTo>
                  <a:lnTo>
                    <a:pt x="36347" y="12954"/>
                  </a:lnTo>
                  <a:lnTo>
                    <a:pt x="36309" y="13144"/>
                  </a:lnTo>
                  <a:lnTo>
                    <a:pt x="36258" y="13284"/>
                  </a:lnTo>
                  <a:lnTo>
                    <a:pt x="36169" y="13106"/>
                  </a:lnTo>
                  <a:lnTo>
                    <a:pt x="35902" y="13335"/>
                  </a:lnTo>
                  <a:lnTo>
                    <a:pt x="35814" y="13462"/>
                  </a:lnTo>
                  <a:lnTo>
                    <a:pt x="35737" y="13652"/>
                  </a:lnTo>
                  <a:lnTo>
                    <a:pt x="35102" y="13373"/>
                  </a:lnTo>
                  <a:lnTo>
                    <a:pt x="35077" y="13716"/>
                  </a:lnTo>
                  <a:lnTo>
                    <a:pt x="34848" y="13462"/>
                  </a:lnTo>
                  <a:lnTo>
                    <a:pt x="34658" y="13335"/>
                  </a:lnTo>
                  <a:lnTo>
                    <a:pt x="34480" y="13335"/>
                  </a:lnTo>
                  <a:lnTo>
                    <a:pt x="33147" y="15748"/>
                  </a:lnTo>
                  <a:lnTo>
                    <a:pt x="34124" y="16281"/>
                  </a:lnTo>
                  <a:lnTo>
                    <a:pt x="34277" y="16357"/>
                  </a:lnTo>
                  <a:lnTo>
                    <a:pt x="34544" y="16637"/>
                  </a:lnTo>
                  <a:lnTo>
                    <a:pt x="33858" y="16764"/>
                  </a:lnTo>
                  <a:lnTo>
                    <a:pt x="33350" y="16510"/>
                  </a:lnTo>
                  <a:lnTo>
                    <a:pt x="33845" y="16891"/>
                  </a:lnTo>
                  <a:lnTo>
                    <a:pt x="33502" y="16891"/>
                  </a:lnTo>
                  <a:lnTo>
                    <a:pt x="33185" y="17272"/>
                  </a:lnTo>
                  <a:lnTo>
                    <a:pt x="33896" y="17526"/>
                  </a:lnTo>
                  <a:lnTo>
                    <a:pt x="33058" y="17526"/>
                  </a:lnTo>
                  <a:lnTo>
                    <a:pt x="33896" y="18288"/>
                  </a:lnTo>
                  <a:lnTo>
                    <a:pt x="32600" y="17907"/>
                  </a:lnTo>
                  <a:lnTo>
                    <a:pt x="32893" y="18034"/>
                  </a:lnTo>
                  <a:lnTo>
                    <a:pt x="33502" y="18542"/>
                  </a:lnTo>
                  <a:lnTo>
                    <a:pt x="33489" y="18796"/>
                  </a:lnTo>
                  <a:lnTo>
                    <a:pt x="32080" y="17907"/>
                  </a:lnTo>
                  <a:lnTo>
                    <a:pt x="33134" y="19431"/>
                  </a:lnTo>
                  <a:lnTo>
                    <a:pt x="31534" y="18796"/>
                  </a:lnTo>
                  <a:lnTo>
                    <a:pt x="32804" y="19558"/>
                  </a:lnTo>
                  <a:lnTo>
                    <a:pt x="31902" y="19900"/>
                  </a:lnTo>
                  <a:lnTo>
                    <a:pt x="31864" y="20066"/>
                  </a:lnTo>
                  <a:lnTo>
                    <a:pt x="32105" y="20447"/>
                  </a:lnTo>
                  <a:lnTo>
                    <a:pt x="32296" y="20701"/>
                  </a:lnTo>
                  <a:lnTo>
                    <a:pt x="32067" y="20497"/>
                  </a:lnTo>
                  <a:lnTo>
                    <a:pt x="31877" y="20701"/>
                  </a:lnTo>
                  <a:lnTo>
                    <a:pt x="31445" y="20574"/>
                  </a:lnTo>
                  <a:lnTo>
                    <a:pt x="31115" y="20574"/>
                  </a:lnTo>
                  <a:lnTo>
                    <a:pt x="32194" y="21209"/>
                  </a:lnTo>
                  <a:lnTo>
                    <a:pt x="32245" y="21717"/>
                  </a:lnTo>
                  <a:lnTo>
                    <a:pt x="32791" y="22225"/>
                  </a:lnTo>
                  <a:lnTo>
                    <a:pt x="31584" y="22098"/>
                  </a:lnTo>
                  <a:lnTo>
                    <a:pt x="31623" y="21463"/>
                  </a:lnTo>
                  <a:lnTo>
                    <a:pt x="30568" y="21082"/>
                  </a:lnTo>
                  <a:lnTo>
                    <a:pt x="31457" y="21463"/>
                  </a:lnTo>
                  <a:lnTo>
                    <a:pt x="31165" y="22098"/>
                  </a:lnTo>
                  <a:lnTo>
                    <a:pt x="31940" y="22352"/>
                  </a:lnTo>
                  <a:lnTo>
                    <a:pt x="31178" y="22225"/>
                  </a:lnTo>
                  <a:lnTo>
                    <a:pt x="31521" y="22352"/>
                  </a:lnTo>
                  <a:lnTo>
                    <a:pt x="30568" y="22098"/>
                  </a:lnTo>
                  <a:lnTo>
                    <a:pt x="31877" y="22733"/>
                  </a:lnTo>
                  <a:lnTo>
                    <a:pt x="30670" y="22352"/>
                  </a:lnTo>
                  <a:lnTo>
                    <a:pt x="31381" y="22987"/>
                  </a:lnTo>
                  <a:lnTo>
                    <a:pt x="30530" y="23114"/>
                  </a:lnTo>
                  <a:lnTo>
                    <a:pt x="30086" y="22479"/>
                  </a:lnTo>
                  <a:lnTo>
                    <a:pt x="30238" y="22987"/>
                  </a:lnTo>
                  <a:lnTo>
                    <a:pt x="30899" y="23622"/>
                  </a:lnTo>
                  <a:lnTo>
                    <a:pt x="30911" y="24257"/>
                  </a:lnTo>
                  <a:lnTo>
                    <a:pt x="30035" y="23368"/>
                  </a:lnTo>
                  <a:lnTo>
                    <a:pt x="29438" y="23241"/>
                  </a:lnTo>
                  <a:lnTo>
                    <a:pt x="29540" y="23749"/>
                  </a:lnTo>
                  <a:lnTo>
                    <a:pt x="30314" y="24511"/>
                  </a:lnTo>
                  <a:lnTo>
                    <a:pt x="30149" y="24638"/>
                  </a:lnTo>
                  <a:lnTo>
                    <a:pt x="29895" y="24638"/>
                  </a:lnTo>
                  <a:lnTo>
                    <a:pt x="29705" y="24511"/>
                  </a:lnTo>
                  <a:lnTo>
                    <a:pt x="29806" y="24638"/>
                  </a:lnTo>
                  <a:lnTo>
                    <a:pt x="30327" y="25273"/>
                  </a:lnTo>
                  <a:lnTo>
                    <a:pt x="29210" y="25527"/>
                  </a:lnTo>
                  <a:lnTo>
                    <a:pt x="29972" y="26416"/>
                  </a:lnTo>
                  <a:lnTo>
                    <a:pt x="30759" y="26797"/>
                  </a:lnTo>
                  <a:lnTo>
                    <a:pt x="30937" y="26924"/>
                  </a:lnTo>
                  <a:lnTo>
                    <a:pt x="31026" y="27317"/>
                  </a:lnTo>
                  <a:lnTo>
                    <a:pt x="31534" y="27686"/>
                  </a:lnTo>
                  <a:lnTo>
                    <a:pt x="30848" y="27432"/>
                  </a:lnTo>
                  <a:lnTo>
                    <a:pt x="30937" y="27305"/>
                  </a:lnTo>
                  <a:lnTo>
                    <a:pt x="30670" y="27178"/>
                  </a:lnTo>
                  <a:lnTo>
                    <a:pt x="30505" y="27051"/>
                  </a:lnTo>
                  <a:lnTo>
                    <a:pt x="30670" y="27432"/>
                  </a:lnTo>
                  <a:lnTo>
                    <a:pt x="30416" y="27343"/>
                  </a:lnTo>
                  <a:lnTo>
                    <a:pt x="30416" y="27940"/>
                  </a:lnTo>
                  <a:lnTo>
                    <a:pt x="29997" y="28194"/>
                  </a:lnTo>
                  <a:lnTo>
                    <a:pt x="29032" y="27686"/>
                  </a:lnTo>
                  <a:lnTo>
                    <a:pt x="30048" y="27317"/>
                  </a:lnTo>
                  <a:lnTo>
                    <a:pt x="30416" y="27940"/>
                  </a:lnTo>
                  <a:lnTo>
                    <a:pt x="30416" y="27343"/>
                  </a:lnTo>
                  <a:lnTo>
                    <a:pt x="29972" y="27178"/>
                  </a:lnTo>
                  <a:lnTo>
                    <a:pt x="30035" y="27305"/>
                  </a:lnTo>
                  <a:lnTo>
                    <a:pt x="29032" y="27305"/>
                  </a:lnTo>
                  <a:lnTo>
                    <a:pt x="29641" y="26924"/>
                  </a:lnTo>
                  <a:lnTo>
                    <a:pt x="28003" y="26543"/>
                  </a:lnTo>
                  <a:lnTo>
                    <a:pt x="29832" y="26670"/>
                  </a:lnTo>
                  <a:lnTo>
                    <a:pt x="29464" y="26543"/>
                  </a:lnTo>
                  <a:lnTo>
                    <a:pt x="28168" y="26162"/>
                  </a:lnTo>
                  <a:lnTo>
                    <a:pt x="27546" y="26670"/>
                  </a:lnTo>
                  <a:lnTo>
                    <a:pt x="28244" y="27178"/>
                  </a:lnTo>
                  <a:lnTo>
                    <a:pt x="27635" y="27686"/>
                  </a:lnTo>
                  <a:lnTo>
                    <a:pt x="28067" y="28067"/>
                  </a:lnTo>
                  <a:lnTo>
                    <a:pt x="28422" y="28067"/>
                  </a:lnTo>
                  <a:lnTo>
                    <a:pt x="28867" y="28448"/>
                  </a:lnTo>
                  <a:lnTo>
                    <a:pt x="29337" y="29845"/>
                  </a:lnTo>
                  <a:lnTo>
                    <a:pt x="26136" y="28067"/>
                  </a:lnTo>
                  <a:lnTo>
                    <a:pt x="27051" y="29337"/>
                  </a:lnTo>
                  <a:lnTo>
                    <a:pt x="27597" y="29845"/>
                  </a:lnTo>
                  <a:lnTo>
                    <a:pt x="28752" y="30480"/>
                  </a:lnTo>
                  <a:lnTo>
                    <a:pt x="27889" y="30607"/>
                  </a:lnTo>
                  <a:lnTo>
                    <a:pt x="26898" y="29972"/>
                  </a:lnTo>
                  <a:lnTo>
                    <a:pt x="26492" y="30480"/>
                  </a:lnTo>
                  <a:lnTo>
                    <a:pt x="28257" y="30988"/>
                  </a:lnTo>
                  <a:lnTo>
                    <a:pt x="27330" y="31343"/>
                  </a:lnTo>
                  <a:lnTo>
                    <a:pt x="27266" y="31623"/>
                  </a:lnTo>
                  <a:lnTo>
                    <a:pt x="26974" y="31521"/>
                  </a:lnTo>
                  <a:lnTo>
                    <a:pt x="26974" y="34798"/>
                  </a:lnTo>
                  <a:lnTo>
                    <a:pt x="26758" y="34671"/>
                  </a:lnTo>
                  <a:lnTo>
                    <a:pt x="26212" y="34925"/>
                  </a:lnTo>
                  <a:lnTo>
                    <a:pt x="26301" y="34798"/>
                  </a:lnTo>
                  <a:lnTo>
                    <a:pt x="26416" y="34544"/>
                  </a:lnTo>
                  <a:lnTo>
                    <a:pt x="26708" y="34544"/>
                  </a:lnTo>
                  <a:lnTo>
                    <a:pt x="26974" y="34798"/>
                  </a:lnTo>
                  <a:lnTo>
                    <a:pt x="26974" y="31521"/>
                  </a:lnTo>
                  <a:lnTo>
                    <a:pt x="26606" y="31369"/>
                  </a:lnTo>
                  <a:lnTo>
                    <a:pt x="26606" y="33909"/>
                  </a:lnTo>
                  <a:lnTo>
                    <a:pt x="26593" y="34036"/>
                  </a:lnTo>
                  <a:lnTo>
                    <a:pt x="26606" y="33909"/>
                  </a:lnTo>
                  <a:lnTo>
                    <a:pt x="26606" y="31369"/>
                  </a:lnTo>
                  <a:lnTo>
                    <a:pt x="26276" y="31242"/>
                  </a:lnTo>
                  <a:lnTo>
                    <a:pt x="26162" y="32131"/>
                  </a:lnTo>
                  <a:lnTo>
                    <a:pt x="26352" y="32639"/>
                  </a:lnTo>
                  <a:lnTo>
                    <a:pt x="26428" y="33401"/>
                  </a:lnTo>
                  <a:lnTo>
                    <a:pt x="26339" y="33909"/>
                  </a:lnTo>
                  <a:lnTo>
                    <a:pt x="25819" y="33401"/>
                  </a:lnTo>
                  <a:lnTo>
                    <a:pt x="25450" y="33528"/>
                  </a:lnTo>
                  <a:lnTo>
                    <a:pt x="25527" y="34671"/>
                  </a:lnTo>
                  <a:lnTo>
                    <a:pt x="24282" y="35560"/>
                  </a:lnTo>
                  <a:lnTo>
                    <a:pt x="23507" y="36068"/>
                  </a:lnTo>
                  <a:lnTo>
                    <a:pt x="24066" y="36576"/>
                  </a:lnTo>
                  <a:lnTo>
                    <a:pt x="24142" y="36830"/>
                  </a:lnTo>
                  <a:lnTo>
                    <a:pt x="24269" y="36957"/>
                  </a:lnTo>
                  <a:lnTo>
                    <a:pt x="24371" y="37338"/>
                  </a:lnTo>
                  <a:lnTo>
                    <a:pt x="23812" y="37084"/>
                  </a:lnTo>
                  <a:lnTo>
                    <a:pt x="23622" y="36957"/>
                  </a:lnTo>
                  <a:lnTo>
                    <a:pt x="24053" y="37846"/>
                  </a:lnTo>
                  <a:lnTo>
                    <a:pt x="24345" y="39243"/>
                  </a:lnTo>
                  <a:lnTo>
                    <a:pt x="28917" y="39243"/>
                  </a:lnTo>
                  <a:lnTo>
                    <a:pt x="29337" y="39624"/>
                  </a:lnTo>
                  <a:lnTo>
                    <a:pt x="29565" y="39243"/>
                  </a:lnTo>
                  <a:lnTo>
                    <a:pt x="29286" y="39116"/>
                  </a:lnTo>
                  <a:lnTo>
                    <a:pt x="28803" y="38735"/>
                  </a:lnTo>
                  <a:lnTo>
                    <a:pt x="28600" y="38227"/>
                  </a:lnTo>
                  <a:lnTo>
                    <a:pt x="29337" y="37973"/>
                  </a:lnTo>
                  <a:lnTo>
                    <a:pt x="30060" y="38227"/>
                  </a:lnTo>
                  <a:lnTo>
                    <a:pt x="29667" y="37973"/>
                  </a:lnTo>
                  <a:lnTo>
                    <a:pt x="29171" y="37592"/>
                  </a:lnTo>
                  <a:lnTo>
                    <a:pt x="29476" y="37465"/>
                  </a:lnTo>
                  <a:lnTo>
                    <a:pt x="29768" y="37465"/>
                  </a:lnTo>
                  <a:lnTo>
                    <a:pt x="29959" y="37719"/>
                  </a:lnTo>
                  <a:lnTo>
                    <a:pt x="30505" y="37465"/>
                  </a:lnTo>
                  <a:lnTo>
                    <a:pt x="30721" y="37363"/>
                  </a:lnTo>
                  <a:lnTo>
                    <a:pt x="31153" y="37592"/>
                  </a:lnTo>
                  <a:lnTo>
                    <a:pt x="31457" y="37211"/>
                  </a:lnTo>
                  <a:lnTo>
                    <a:pt x="32308" y="37973"/>
                  </a:lnTo>
                  <a:lnTo>
                    <a:pt x="31915" y="37338"/>
                  </a:lnTo>
                  <a:lnTo>
                    <a:pt x="31800" y="37211"/>
                  </a:lnTo>
                  <a:lnTo>
                    <a:pt x="30988" y="36322"/>
                  </a:lnTo>
                  <a:lnTo>
                    <a:pt x="31254" y="36195"/>
                  </a:lnTo>
                  <a:lnTo>
                    <a:pt x="31508" y="36068"/>
                  </a:lnTo>
                  <a:lnTo>
                    <a:pt x="31775" y="36068"/>
                  </a:lnTo>
                  <a:lnTo>
                    <a:pt x="31838" y="36195"/>
                  </a:lnTo>
                  <a:lnTo>
                    <a:pt x="31953" y="36068"/>
                  </a:lnTo>
                  <a:lnTo>
                    <a:pt x="31838" y="35814"/>
                  </a:lnTo>
                  <a:lnTo>
                    <a:pt x="32143" y="35687"/>
                  </a:lnTo>
                  <a:lnTo>
                    <a:pt x="32816" y="35814"/>
                  </a:lnTo>
                  <a:lnTo>
                    <a:pt x="32791" y="35179"/>
                  </a:lnTo>
                  <a:lnTo>
                    <a:pt x="32842" y="35052"/>
                  </a:lnTo>
                  <a:lnTo>
                    <a:pt x="32562" y="34963"/>
                  </a:lnTo>
                  <a:lnTo>
                    <a:pt x="32562" y="35687"/>
                  </a:lnTo>
                  <a:lnTo>
                    <a:pt x="32219" y="35560"/>
                  </a:lnTo>
                  <a:lnTo>
                    <a:pt x="32232" y="35306"/>
                  </a:lnTo>
                  <a:lnTo>
                    <a:pt x="32143" y="35179"/>
                  </a:lnTo>
                  <a:lnTo>
                    <a:pt x="32423" y="35433"/>
                  </a:lnTo>
                  <a:lnTo>
                    <a:pt x="32562" y="35687"/>
                  </a:lnTo>
                  <a:lnTo>
                    <a:pt x="32562" y="34963"/>
                  </a:lnTo>
                  <a:lnTo>
                    <a:pt x="32054" y="34798"/>
                  </a:lnTo>
                  <a:lnTo>
                    <a:pt x="32308" y="34544"/>
                  </a:lnTo>
                  <a:lnTo>
                    <a:pt x="31623" y="34544"/>
                  </a:lnTo>
                  <a:lnTo>
                    <a:pt x="31635" y="34925"/>
                  </a:lnTo>
                  <a:lnTo>
                    <a:pt x="31572" y="34798"/>
                  </a:lnTo>
                  <a:lnTo>
                    <a:pt x="31534" y="34925"/>
                  </a:lnTo>
                  <a:lnTo>
                    <a:pt x="31394" y="35306"/>
                  </a:lnTo>
                  <a:lnTo>
                    <a:pt x="31064" y="35052"/>
                  </a:lnTo>
                  <a:lnTo>
                    <a:pt x="30975" y="34925"/>
                  </a:lnTo>
                  <a:lnTo>
                    <a:pt x="30886" y="34798"/>
                  </a:lnTo>
                  <a:lnTo>
                    <a:pt x="30835" y="36576"/>
                  </a:lnTo>
                  <a:lnTo>
                    <a:pt x="30708" y="36830"/>
                  </a:lnTo>
                  <a:lnTo>
                    <a:pt x="30619" y="37211"/>
                  </a:lnTo>
                  <a:lnTo>
                    <a:pt x="30467" y="37338"/>
                  </a:lnTo>
                  <a:lnTo>
                    <a:pt x="30518" y="37198"/>
                  </a:lnTo>
                  <a:lnTo>
                    <a:pt x="29476" y="36322"/>
                  </a:lnTo>
                  <a:lnTo>
                    <a:pt x="30441" y="36195"/>
                  </a:lnTo>
                  <a:lnTo>
                    <a:pt x="30708" y="36322"/>
                  </a:lnTo>
                  <a:lnTo>
                    <a:pt x="30835" y="36576"/>
                  </a:lnTo>
                  <a:lnTo>
                    <a:pt x="30835" y="34734"/>
                  </a:lnTo>
                  <a:lnTo>
                    <a:pt x="31343" y="34671"/>
                  </a:lnTo>
                  <a:lnTo>
                    <a:pt x="31178" y="34544"/>
                  </a:lnTo>
                  <a:lnTo>
                    <a:pt x="30530" y="34036"/>
                  </a:lnTo>
                  <a:lnTo>
                    <a:pt x="30200" y="33782"/>
                  </a:lnTo>
                  <a:lnTo>
                    <a:pt x="31432" y="34036"/>
                  </a:lnTo>
                  <a:lnTo>
                    <a:pt x="32258" y="33782"/>
                  </a:lnTo>
                  <a:lnTo>
                    <a:pt x="32969" y="34036"/>
                  </a:lnTo>
                  <a:lnTo>
                    <a:pt x="32931" y="33782"/>
                  </a:lnTo>
                  <a:lnTo>
                    <a:pt x="32905" y="33020"/>
                  </a:lnTo>
                  <a:lnTo>
                    <a:pt x="33350" y="32385"/>
                  </a:lnTo>
                  <a:lnTo>
                    <a:pt x="32397" y="31623"/>
                  </a:lnTo>
                  <a:lnTo>
                    <a:pt x="32067" y="31343"/>
                  </a:lnTo>
                  <a:lnTo>
                    <a:pt x="31978" y="31115"/>
                  </a:lnTo>
                  <a:lnTo>
                    <a:pt x="32600" y="31369"/>
                  </a:lnTo>
                  <a:lnTo>
                    <a:pt x="32842" y="31369"/>
                  </a:lnTo>
                  <a:lnTo>
                    <a:pt x="33070" y="31115"/>
                  </a:lnTo>
                  <a:lnTo>
                    <a:pt x="33185" y="30988"/>
                  </a:lnTo>
                  <a:lnTo>
                    <a:pt x="33248" y="30861"/>
                  </a:lnTo>
                  <a:lnTo>
                    <a:pt x="33223" y="30607"/>
                  </a:lnTo>
                  <a:lnTo>
                    <a:pt x="32448" y="30099"/>
                  </a:lnTo>
                  <a:lnTo>
                    <a:pt x="33134" y="29972"/>
                  </a:lnTo>
                  <a:lnTo>
                    <a:pt x="33172" y="30226"/>
                  </a:lnTo>
                  <a:lnTo>
                    <a:pt x="33299" y="30657"/>
                  </a:lnTo>
                  <a:lnTo>
                    <a:pt x="33388" y="30226"/>
                  </a:lnTo>
                  <a:lnTo>
                    <a:pt x="33655" y="30480"/>
                  </a:lnTo>
                  <a:lnTo>
                    <a:pt x="35852" y="30226"/>
                  </a:lnTo>
                  <a:lnTo>
                    <a:pt x="35547" y="29972"/>
                  </a:lnTo>
                  <a:lnTo>
                    <a:pt x="35394" y="29845"/>
                  </a:lnTo>
                  <a:lnTo>
                    <a:pt x="33375" y="28194"/>
                  </a:lnTo>
                  <a:lnTo>
                    <a:pt x="32753" y="27686"/>
                  </a:lnTo>
                  <a:lnTo>
                    <a:pt x="32296" y="27305"/>
                  </a:lnTo>
                  <a:lnTo>
                    <a:pt x="32207" y="27178"/>
                  </a:lnTo>
                  <a:lnTo>
                    <a:pt x="34518" y="26962"/>
                  </a:lnTo>
                  <a:lnTo>
                    <a:pt x="36207" y="25908"/>
                  </a:lnTo>
                  <a:lnTo>
                    <a:pt x="35623" y="24257"/>
                  </a:lnTo>
                  <a:lnTo>
                    <a:pt x="35293" y="23368"/>
                  </a:lnTo>
                  <a:lnTo>
                    <a:pt x="35915" y="23114"/>
                  </a:lnTo>
                  <a:lnTo>
                    <a:pt x="36855" y="22733"/>
                  </a:lnTo>
                  <a:lnTo>
                    <a:pt x="37477" y="22479"/>
                  </a:lnTo>
                  <a:lnTo>
                    <a:pt x="37655" y="22352"/>
                  </a:lnTo>
                  <a:lnTo>
                    <a:pt x="37820" y="22225"/>
                  </a:lnTo>
                  <a:lnTo>
                    <a:pt x="37985" y="22098"/>
                  </a:lnTo>
                  <a:lnTo>
                    <a:pt x="37338" y="21717"/>
                  </a:lnTo>
                  <a:lnTo>
                    <a:pt x="36931" y="21209"/>
                  </a:lnTo>
                  <a:lnTo>
                    <a:pt x="37846" y="21463"/>
                  </a:lnTo>
                  <a:lnTo>
                    <a:pt x="37617" y="21209"/>
                  </a:lnTo>
                  <a:lnTo>
                    <a:pt x="37147" y="20701"/>
                  </a:lnTo>
                  <a:lnTo>
                    <a:pt x="37020" y="20574"/>
                  </a:lnTo>
                  <a:lnTo>
                    <a:pt x="36537" y="19685"/>
                  </a:lnTo>
                  <a:lnTo>
                    <a:pt x="39636" y="20066"/>
                  </a:lnTo>
                  <a:lnTo>
                    <a:pt x="39319" y="19685"/>
                  </a:lnTo>
                  <a:lnTo>
                    <a:pt x="39116" y="19431"/>
                  </a:lnTo>
                  <a:lnTo>
                    <a:pt x="38595" y="18796"/>
                  </a:lnTo>
                  <a:lnTo>
                    <a:pt x="39471" y="18796"/>
                  </a:lnTo>
                  <a:lnTo>
                    <a:pt x="40119" y="18415"/>
                  </a:lnTo>
                  <a:lnTo>
                    <a:pt x="40462" y="17526"/>
                  </a:lnTo>
                  <a:lnTo>
                    <a:pt x="38633" y="17526"/>
                  </a:lnTo>
                  <a:lnTo>
                    <a:pt x="38620" y="18034"/>
                  </a:lnTo>
                  <a:lnTo>
                    <a:pt x="38315" y="17653"/>
                  </a:lnTo>
                  <a:lnTo>
                    <a:pt x="38023" y="17589"/>
                  </a:lnTo>
                  <a:lnTo>
                    <a:pt x="38315" y="17640"/>
                  </a:lnTo>
                  <a:lnTo>
                    <a:pt x="38620" y="18034"/>
                  </a:lnTo>
                  <a:lnTo>
                    <a:pt x="38620" y="17526"/>
                  </a:lnTo>
                  <a:lnTo>
                    <a:pt x="38379" y="17526"/>
                  </a:lnTo>
                  <a:lnTo>
                    <a:pt x="38569" y="17449"/>
                  </a:lnTo>
                  <a:lnTo>
                    <a:pt x="40487" y="17449"/>
                  </a:lnTo>
                  <a:lnTo>
                    <a:pt x="40703" y="16764"/>
                  </a:lnTo>
                  <a:lnTo>
                    <a:pt x="40779" y="16383"/>
                  </a:lnTo>
                  <a:lnTo>
                    <a:pt x="40665" y="15113"/>
                  </a:lnTo>
                  <a:lnTo>
                    <a:pt x="40627" y="14859"/>
                  </a:lnTo>
                  <a:lnTo>
                    <a:pt x="40551" y="14351"/>
                  </a:lnTo>
                  <a:lnTo>
                    <a:pt x="40500" y="14097"/>
                  </a:lnTo>
                  <a:lnTo>
                    <a:pt x="39560" y="13208"/>
                  </a:lnTo>
                  <a:lnTo>
                    <a:pt x="39293" y="12954"/>
                  </a:lnTo>
                  <a:lnTo>
                    <a:pt x="38468" y="12827"/>
                  </a:lnTo>
                  <a:lnTo>
                    <a:pt x="38760" y="13081"/>
                  </a:lnTo>
                  <a:lnTo>
                    <a:pt x="38442" y="12827"/>
                  </a:lnTo>
                  <a:lnTo>
                    <a:pt x="38290" y="12763"/>
                  </a:lnTo>
                  <a:lnTo>
                    <a:pt x="38290" y="17399"/>
                  </a:lnTo>
                  <a:lnTo>
                    <a:pt x="38150" y="17195"/>
                  </a:lnTo>
                  <a:lnTo>
                    <a:pt x="38150" y="17399"/>
                  </a:lnTo>
                  <a:lnTo>
                    <a:pt x="37960" y="17145"/>
                  </a:lnTo>
                  <a:lnTo>
                    <a:pt x="38150" y="17399"/>
                  </a:lnTo>
                  <a:lnTo>
                    <a:pt x="38150" y="17195"/>
                  </a:lnTo>
                  <a:lnTo>
                    <a:pt x="37871" y="16789"/>
                  </a:lnTo>
                  <a:lnTo>
                    <a:pt x="37744" y="17018"/>
                  </a:lnTo>
                  <a:lnTo>
                    <a:pt x="37668" y="16256"/>
                  </a:lnTo>
                  <a:lnTo>
                    <a:pt x="37871" y="16789"/>
                  </a:lnTo>
                  <a:lnTo>
                    <a:pt x="37947" y="16510"/>
                  </a:lnTo>
                  <a:lnTo>
                    <a:pt x="38074" y="16383"/>
                  </a:lnTo>
                  <a:lnTo>
                    <a:pt x="38036" y="16637"/>
                  </a:lnTo>
                  <a:lnTo>
                    <a:pt x="37947" y="16891"/>
                  </a:lnTo>
                  <a:lnTo>
                    <a:pt x="38290" y="17399"/>
                  </a:lnTo>
                  <a:lnTo>
                    <a:pt x="38290" y="12763"/>
                  </a:lnTo>
                  <a:lnTo>
                    <a:pt x="38138" y="12700"/>
                  </a:lnTo>
                  <a:lnTo>
                    <a:pt x="39293" y="12700"/>
                  </a:lnTo>
                  <a:lnTo>
                    <a:pt x="38862" y="12509"/>
                  </a:lnTo>
                  <a:lnTo>
                    <a:pt x="39090" y="12573"/>
                  </a:lnTo>
                  <a:lnTo>
                    <a:pt x="39611" y="12446"/>
                  </a:lnTo>
                  <a:lnTo>
                    <a:pt x="40106" y="12331"/>
                  </a:lnTo>
                  <a:lnTo>
                    <a:pt x="39954" y="12065"/>
                  </a:lnTo>
                  <a:lnTo>
                    <a:pt x="40220" y="12065"/>
                  </a:lnTo>
                  <a:lnTo>
                    <a:pt x="40944" y="11938"/>
                  </a:lnTo>
                  <a:lnTo>
                    <a:pt x="40665" y="12192"/>
                  </a:lnTo>
                  <a:lnTo>
                    <a:pt x="41033" y="11938"/>
                  </a:lnTo>
                  <a:lnTo>
                    <a:pt x="41567" y="11557"/>
                  </a:lnTo>
                  <a:lnTo>
                    <a:pt x="41744" y="11430"/>
                  </a:lnTo>
                  <a:close/>
                </a:path>
                <a:path w="43180" h="55245">
                  <a:moveTo>
                    <a:pt x="41897" y="8483"/>
                  </a:moveTo>
                  <a:lnTo>
                    <a:pt x="41554" y="8699"/>
                  </a:lnTo>
                  <a:lnTo>
                    <a:pt x="41478" y="9131"/>
                  </a:lnTo>
                  <a:lnTo>
                    <a:pt x="41897" y="8483"/>
                  </a:lnTo>
                  <a:close/>
                </a:path>
                <a:path w="43180" h="55245">
                  <a:moveTo>
                    <a:pt x="42608" y="7391"/>
                  </a:moveTo>
                  <a:lnTo>
                    <a:pt x="42049" y="8255"/>
                  </a:lnTo>
                  <a:lnTo>
                    <a:pt x="42024" y="8699"/>
                  </a:lnTo>
                  <a:lnTo>
                    <a:pt x="42608" y="7391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2769373" y="3071540"/>
              <a:ext cx="104775" cy="116205"/>
            </a:xfrm>
            <a:custGeom>
              <a:avLst/>
              <a:gdLst/>
              <a:ahLst/>
              <a:cxnLst/>
              <a:rect l="l" t="t" r="r" b="b"/>
              <a:pathLst>
                <a:path w="104775" h="116205">
                  <a:moveTo>
                    <a:pt x="49401" y="0"/>
                  </a:moveTo>
                  <a:lnTo>
                    <a:pt x="41193" y="1889"/>
                  </a:lnTo>
                  <a:lnTo>
                    <a:pt x="34728" y="6892"/>
                  </a:lnTo>
                  <a:lnTo>
                    <a:pt x="31934" y="10487"/>
                  </a:lnTo>
                  <a:lnTo>
                    <a:pt x="31299" y="15097"/>
                  </a:lnTo>
                  <a:lnTo>
                    <a:pt x="26765" y="21980"/>
                  </a:lnTo>
                  <a:lnTo>
                    <a:pt x="22460" y="24698"/>
                  </a:lnTo>
                  <a:lnTo>
                    <a:pt x="19640" y="34032"/>
                  </a:lnTo>
                  <a:lnTo>
                    <a:pt x="21812" y="36166"/>
                  </a:lnTo>
                  <a:lnTo>
                    <a:pt x="14319" y="43164"/>
                  </a:lnTo>
                  <a:lnTo>
                    <a:pt x="9684" y="43202"/>
                  </a:lnTo>
                  <a:lnTo>
                    <a:pt x="6280" y="46047"/>
                  </a:lnTo>
                  <a:lnTo>
                    <a:pt x="1717" y="52130"/>
                  </a:lnTo>
                  <a:lnTo>
                    <a:pt x="725" y="58926"/>
                  </a:lnTo>
                  <a:lnTo>
                    <a:pt x="2946" y="65458"/>
                  </a:lnTo>
                  <a:lnTo>
                    <a:pt x="8020" y="70748"/>
                  </a:lnTo>
                  <a:lnTo>
                    <a:pt x="0" y="84040"/>
                  </a:lnTo>
                  <a:lnTo>
                    <a:pt x="3264" y="97262"/>
                  </a:lnTo>
                  <a:lnTo>
                    <a:pt x="13853" y="108099"/>
                  </a:lnTo>
                  <a:lnTo>
                    <a:pt x="27807" y="114233"/>
                  </a:lnTo>
                  <a:lnTo>
                    <a:pt x="36430" y="116049"/>
                  </a:lnTo>
                  <a:lnTo>
                    <a:pt x="41091" y="108150"/>
                  </a:lnTo>
                  <a:lnTo>
                    <a:pt x="49600" y="108404"/>
                  </a:lnTo>
                  <a:lnTo>
                    <a:pt x="51238" y="111083"/>
                  </a:lnTo>
                  <a:lnTo>
                    <a:pt x="60089" y="112748"/>
                  </a:lnTo>
                  <a:lnTo>
                    <a:pt x="67270" y="112617"/>
                  </a:lnTo>
                  <a:lnTo>
                    <a:pt x="99112" y="91597"/>
                  </a:lnTo>
                  <a:lnTo>
                    <a:pt x="104711" y="77031"/>
                  </a:lnTo>
                  <a:lnTo>
                    <a:pt x="102590" y="70404"/>
                  </a:lnTo>
                  <a:lnTo>
                    <a:pt x="97279" y="66507"/>
                  </a:lnTo>
                  <a:lnTo>
                    <a:pt x="89198" y="66646"/>
                  </a:lnTo>
                  <a:lnTo>
                    <a:pt x="91884" y="58220"/>
                  </a:lnTo>
                  <a:lnTo>
                    <a:pt x="88174" y="51957"/>
                  </a:lnTo>
                  <a:lnTo>
                    <a:pt x="82310" y="49378"/>
                  </a:lnTo>
                  <a:lnTo>
                    <a:pt x="78530" y="52003"/>
                  </a:lnTo>
                  <a:lnTo>
                    <a:pt x="77629" y="47473"/>
                  </a:lnTo>
                  <a:lnTo>
                    <a:pt x="73427" y="45581"/>
                  </a:lnTo>
                  <a:lnTo>
                    <a:pt x="68245" y="44154"/>
                  </a:lnTo>
                  <a:lnTo>
                    <a:pt x="64408" y="41017"/>
                  </a:lnTo>
                  <a:lnTo>
                    <a:pt x="63058" y="32832"/>
                  </a:lnTo>
                  <a:lnTo>
                    <a:pt x="64694" y="24139"/>
                  </a:lnTo>
                  <a:lnTo>
                    <a:pt x="66044" y="15389"/>
                  </a:lnTo>
                  <a:lnTo>
                    <a:pt x="63836" y="7032"/>
                  </a:lnTo>
                  <a:lnTo>
                    <a:pt x="57551" y="1592"/>
                  </a:lnTo>
                  <a:lnTo>
                    <a:pt x="49401" y="0"/>
                  </a:lnTo>
                  <a:close/>
                </a:path>
              </a:pathLst>
            </a:custGeom>
            <a:solidFill>
              <a:srgbClr val="0030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2765171" y="3067570"/>
              <a:ext cx="112395" cy="122555"/>
            </a:xfrm>
            <a:custGeom>
              <a:avLst/>
              <a:gdLst/>
              <a:ahLst/>
              <a:cxnLst/>
              <a:rect l="l" t="t" r="r" b="b"/>
              <a:pathLst>
                <a:path w="112394" h="122555">
                  <a:moveTo>
                    <a:pt x="1612" y="66294"/>
                  </a:moveTo>
                  <a:lnTo>
                    <a:pt x="1473" y="66167"/>
                  </a:lnTo>
                  <a:lnTo>
                    <a:pt x="1524" y="66382"/>
                  </a:lnTo>
                  <a:close/>
                </a:path>
                <a:path w="112394" h="122555">
                  <a:moveTo>
                    <a:pt x="1625" y="66929"/>
                  </a:moveTo>
                  <a:lnTo>
                    <a:pt x="1524" y="66382"/>
                  </a:lnTo>
                  <a:lnTo>
                    <a:pt x="1193" y="66548"/>
                  </a:lnTo>
                  <a:lnTo>
                    <a:pt x="1244" y="67183"/>
                  </a:lnTo>
                  <a:lnTo>
                    <a:pt x="1625" y="66929"/>
                  </a:lnTo>
                  <a:close/>
                </a:path>
                <a:path w="112394" h="122555">
                  <a:moveTo>
                    <a:pt x="2451" y="100685"/>
                  </a:moveTo>
                  <a:lnTo>
                    <a:pt x="2019" y="100330"/>
                  </a:lnTo>
                  <a:lnTo>
                    <a:pt x="2438" y="100711"/>
                  </a:lnTo>
                  <a:close/>
                </a:path>
                <a:path w="112394" h="122555">
                  <a:moveTo>
                    <a:pt x="6426" y="84582"/>
                  </a:moveTo>
                  <a:lnTo>
                    <a:pt x="6324" y="84289"/>
                  </a:lnTo>
                  <a:lnTo>
                    <a:pt x="6083" y="84670"/>
                  </a:lnTo>
                  <a:lnTo>
                    <a:pt x="6426" y="84582"/>
                  </a:lnTo>
                  <a:close/>
                </a:path>
                <a:path w="112394" h="122555">
                  <a:moveTo>
                    <a:pt x="7391" y="84328"/>
                  </a:moveTo>
                  <a:lnTo>
                    <a:pt x="6629" y="84518"/>
                  </a:lnTo>
                  <a:lnTo>
                    <a:pt x="6769" y="84836"/>
                  </a:lnTo>
                  <a:lnTo>
                    <a:pt x="6350" y="84963"/>
                  </a:lnTo>
                  <a:lnTo>
                    <a:pt x="7213" y="84963"/>
                  </a:lnTo>
                  <a:lnTo>
                    <a:pt x="7391" y="84328"/>
                  </a:lnTo>
                  <a:close/>
                </a:path>
                <a:path w="112394" h="122555">
                  <a:moveTo>
                    <a:pt x="10172" y="101028"/>
                  </a:moveTo>
                  <a:lnTo>
                    <a:pt x="10033" y="100596"/>
                  </a:lnTo>
                  <a:lnTo>
                    <a:pt x="9994" y="100749"/>
                  </a:lnTo>
                  <a:lnTo>
                    <a:pt x="10172" y="101028"/>
                  </a:lnTo>
                  <a:close/>
                </a:path>
                <a:path w="112394" h="122555">
                  <a:moveTo>
                    <a:pt x="11074" y="112064"/>
                  </a:moveTo>
                  <a:lnTo>
                    <a:pt x="9918" y="110832"/>
                  </a:lnTo>
                  <a:lnTo>
                    <a:pt x="10210" y="111213"/>
                  </a:lnTo>
                  <a:lnTo>
                    <a:pt x="10629" y="111658"/>
                  </a:lnTo>
                  <a:lnTo>
                    <a:pt x="11074" y="112064"/>
                  </a:lnTo>
                  <a:close/>
                </a:path>
                <a:path w="112394" h="122555">
                  <a:moveTo>
                    <a:pt x="11214" y="112191"/>
                  </a:moveTo>
                  <a:lnTo>
                    <a:pt x="11074" y="112064"/>
                  </a:lnTo>
                  <a:lnTo>
                    <a:pt x="11201" y="112204"/>
                  </a:lnTo>
                  <a:close/>
                </a:path>
                <a:path w="112394" h="122555">
                  <a:moveTo>
                    <a:pt x="12192" y="101841"/>
                  </a:moveTo>
                  <a:lnTo>
                    <a:pt x="11544" y="101422"/>
                  </a:lnTo>
                  <a:lnTo>
                    <a:pt x="10883" y="102158"/>
                  </a:lnTo>
                  <a:lnTo>
                    <a:pt x="11277" y="102425"/>
                  </a:lnTo>
                  <a:lnTo>
                    <a:pt x="12192" y="101841"/>
                  </a:lnTo>
                  <a:close/>
                </a:path>
                <a:path w="112394" h="122555">
                  <a:moveTo>
                    <a:pt x="12585" y="72885"/>
                  </a:moveTo>
                  <a:lnTo>
                    <a:pt x="12115" y="72644"/>
                  </a:lnTo>
                  <a:lnTo>
                    <a:pt x="11417" y="72504"/>
                  </a:lnTo>
                  <a:lnTo>
                    <a:pt x="11658" y="72644"/>
                  </a:lnTo>
                  <a:lnTo>
                    <a:pt x="12585" y="72885"/>
                  </a:lnTo>
                  <a:close/>
                </a:path>
                <a:path w="112394" h="122555">
                  <a:moveTo>
                    <a:pt x="13512" y="77038"/>
                  </a:moveTo>
                  <a:lnTo>
                    <a:pt x="12725" y="77711"/>
                  </a:lnTo>
                  <a:lnTo>
                    <a:pt x="11696" y="78193"/>
                  </a:lnTo>
                  <a:lnTo>
                    <a:pt x="11480" y="78574"/>
                  </a:lnTo>
                  <a:lnTo>
                    <a:pt x="12230" y="78524"/>
                  </a:lnTo>
                  <a:lnTo>
                    <a:pt x="13512" y="77711"/>
                  </a:lnTo>
                  <a:lnTo>
                    <a:pt x="13512" y="77038"/>
                  </a:lnTo>
                  <a:close/>
                </a:path>
                <a:path w="112394" h="122555">
                  <a:moveTo>
                    <a:pt x="14351" y="106680"/>
                  </a:moveTo>
                  <a:lnTo>
                    <a:pt x="14173" y="106807"/>
                  </a:lnTo>
                  <a:lnTo>
                    <a:pt x="14147" y="106934"/>
                  </a:lnTo>
                  <a:lnTo>
                    <a:pt x="14351" y="106680"/>
                  </a:lnTo>
                  <a:close/>
                </a:path>
                <a:path w="112394" h="122555">
                  <a:moveTo>
                    <a:pt x="15786" y="106895"/>
                  </a:moveTo>
                  <a:lnTo>
                    <a:pt x="15633" y="106895"/>
                  </a:lnTo>
                  <a:lnTo>
                    <a:pt x="15773" y="106946"/>
                  </a:lnTo>
                  <a:close/>
                </a:path>
                <a:path w="112394" h="122555">
                  <a:moveTo>
                    <a:pt x="15786" y="106883"/>
                  </a:moveTo>
                  <a:lnTo>
                    <a:pt x="15481" y="106768"/>
                  </a:lnTo>
                  <a:lnTo>
                    <a:pt x="15468" y="106908"/>
                  </a:lnTo>
                  <a:lnTo>
                    <a:pt x="15633" y="106895"/>
                  </a:lnTo>
                  <a:lnTo>
                    <a:pt x="15786" y="106883"/>
                  </a:lnTo>
                  <a:close/>
                </a:path>
                <a:path w="112394" h="122555">
                  <a:moveTo>
                    <a:pt x="16421" y="74422"/>
                  </a:moveTo>
                  <a:lnTo>
                    <a:pt x="15163" y="73520"/>
                  </a:lnTo>
                  <a:lnTo>
                    <a:pt x="14782" y="73279"/>
                  </a:lnTo>
                  <a:lnTo>
                    <a:pt x="13398" y="72390"/>
                  </a:lnTo>
                  <a:lnTo>
                    <a:pt x="12534" y="72263"/>
                  </a:lnTo>
                  <a:lnTo>
                    <a:pt x="13030" y="72517"/>
                  </a:lnTo>
                  <a:lnTo>
                    <a:pt x="13893" y="72885"/>
                  </a:lnTo>
                  <a:lnTo>
                    <a:pt x="14058" y="73279"/>
                  </a:lnTo>
                  <a:lnTo>
                    <a:pt x="12585" y="72885"/>
                  </a:lnTo>
                  <a:lnTo>
                    <a:pt x="14058" y="73660"/>
                  </a:lnTo>
                  <a:lnTo>
                    <a:pt x="15938" y="74549"/>
                  </a:lnTo>
                  <a:lnTo>
                    <a:pt x="16116" y="74803"/>
                  </a:lnTo>
                  <a:lnTo>
                    <a:pt x="15836" y="75057"/>
                  </a:lnTo>
                  <a:lnTo>
                    <a:pt x="15798" y="75311"/>
                  </a:lnTo>
                  <a:lnTo>
                    <a:pt x="15963" y="75057"/>
                  </a:lnTo>
                  <a:lnTo>
                    <a:pt x="16408" y="74803"/>
                  </a:lnTo>
                  <a:lnTo>
                    <a:pt x="16421" y="74422"/>
                  </a:lnTo>
                  <a:close/>
                </a:path>
                <a:path w="112394" h="122555">
                  <a:moveTo>
                    <a:pt x="23596" y="111315"/>
                  </a:moveTo>
                  <a:lnTo>
                    <a:pt x="23533" y="111086"/>
                  </a:lnTo>
                  <a:lnTo>
                    <a:pt x="23495" y="111239"/>
                  </a:lnTo>
                  <a:lnTo>
                    <a:pt x="23545" y="111518"/>
                  </a:lnTo>
                  <a:lnTo>
                    <a:pt x="23596" y="111315"/>
                  </a:lnTo>
                  <a:close/>
                </a:path>
                <a:path w="112394" h="122555">
                  <a:moveTo>
                    <a:pt x="27165" y="120561"/>
                  </a:moveTo>
                  <a:lnTo>
                    <a:pt x="26898" y="120650"/>
                  </a:lnTo>
                  <a:lnTo>
                    <a:pt x="26403" y="120548"/>
                  </a:lnTo>
                  <a:lnTo>
                    <a:pt x="26962" y="121031"/>
                  </a:lnTo>
                  <a:lnTo>
                    <a:pt x="27127" y="120650"/>
                  </a:lnTo>
                  <a:close/>
                </a:path>
                <a:path w="112394" h="122555">
                  <a:moveTo>
                    <a:pt x="31051" y="20396"/>
                  </a:moveTo>
                  <a:lnTo>
                    <a:pt x="30543" y="20193"/>
                  </a:lnTo>
                  <a:lnTo>
                    <a:pt x="30835" y="20955"/>
                  </a:lnTo>
                  <a:lnTo>
                    <a:pt x="31051" y="20396"/>
                  </a:lnTo>
                  <a:close/>
                </a:path>
                <a:path w="112394" h="122555">
                  <a:moveTo>
                    <a:pt x="31318" y="20497"/>
                  </a:moveTo>
                  <a:lnTo>
                    <a:pt x="31229" y="19939"/>
                  </a:lnTo>
                  <a:lnTo>
                    <a:pt x="31051" y="20396"/>
                  </a:lnTo>
                  <a:lnTo>
                    <a:pt x="31318" y="20497"/>
                  </a:lnTo>
                  <a:close/>
                </a:path>
                <a:path w="112394" h="122555">
                  <a:moveTo>
                    <a:pt x="32461" y="116166"/>
                  </a:moveTo>
                  <a:close/>
                </a:path>
                <a:path w="112394" h="122555">
                  <a:moveTo>
                    <a:pt x="33147" y="115316"/>
                  </a:moveTo>
                  <a:lnTo>
                    <a:pt x="32931" y="115366"/>
                  </a:lnTo>
                  <a:lnTo>
                    <a:pt x="33147" y="115316"/>
                  </a:lnTo>
                  <a:close/>
                </a:path>
                <a:path w="112394" h="122555">
                  <a:moveTo>
                    <a:pt x="33172" y="114046"/>
                  </a:moveTo>
                  <a:lnTo>
                    <a:pt x="31648" y="114173"/>
                  </a:lnTo>
                  <a:lnTo>
                    <a:pt x="31851" y="114871"/>
                  </a:lnTo>
                  <a:lnTo>
                    <a:pt x="30810" y="115316"/>
                  </a:lnTo>
                  <a:lnTo>
                    <a:pt x="31686" y="115316"/>
                  </a:lnTo>
                  <a:lnTo>
                    <a:pt x="32550" y="115443"/>
                  </a:lnTo>
                  <a:lnTo>
                    <a:pt x="32931" y="115366"/>
                  </a:lnTo>
                  <a:lnTo>
                    <a:pt x="33020" y="114935"/>
                  </a:lnTo>
                  <a:lnTo>
                    <a:pt x="33032" y="114808"/>
                  </a:lnTo>
                  <a:lnTo>
                    <a:pt x="33172" y="114046"/>
                  </a:lnTo>
                  <a:close/>
                </a:path>
                <a:path w="112394" h="122555">
                  <a:moveTo>
                    <a:pt x="36817" y="7239"/>
                  </a:moveTo>
                  <a:lnTo>
                    <a:pt x="36499" y="8001"/>
                  </a:lnTo>
                  <a:lnTo>
                    <a:pt x="36423" y="8509"/>
                  </a:lnTo>
                  <a:lnTo>
                    <a:pt x="36817" y="7239"/>
                  </a:lnTo>
                  <a:close/>
                </a:path>
                <a:path w="112394" h="122555">
                  <a:moveTo>
                    <a:pt x="37223" y="116586"/>
                  </a:moveTo>
                  <a:close/>
                </a:path>
                <a:path w="112394" h="122555">
                  <a:moveTo>
                    <a:pt x="37414" y="116141"/>
                  </a:moveTo>
                  <a:lnTo>
                    <a:pt x="37058" y="116205"/>
                  </a:lnTo>
                  <a:lnTo>
                    <a:pt x="37211" y="116547"/>
                  </a:lnTo>
                  <a:lnTo>
                    <a:pt x="37414" y="116141"/>
                  </a:lnTo>
                  <a:close/>
                </a:path>
                <a:path w="112394" h="122555">
                  <a:moveTo>
                    <a:pt x="37820" y="116078"/>
                  </a:moveTo>
                  <a:lnTo>
                    <a:pt x="37503" y="115951"/>
                  </a:lnTo>
                  <a:lnTo>
                    <a:pt x="37414" y="116141"/>
                  </a:lnTo>
                  <a:lnTo>
                    <a:pt x="37820" y="116078"/>
                  </a:lnTo>
                  <a:close/>
                </a:path>
                <a:path w="112394" h="122555">
                  <a:moveTo>
                    <a:pt x="37833" y="115430"/>
                  </a:moveTo>
                  <a:lnTo>
                    <a:pt x="37452" y="115430"/>
                  </a:lnTo>
                  <a:lnTo>
                    <a:pt x="37604" y="115468"/>
                  </a:lnTo>
                  <a:lnTo>
                    <a:pt x="37731" y="115455"/>
                  </a:lnTo>
                  <a:close/>
                </a:path>
                <a:path w="112394" h="122555">
                  <a:moveTo>
                    <a:pt x="39535" y="113106"/>
                  </a:moveTo>
                  <a:lnTo>
                    <a:pt x="39293" y="113030"/>
                  </a:lnTo>
                  <a:lnTo>
                    <a:pt x="39090" y="113284"/>
                  </a:lnTo>
                  <a:lnTo>
                    <a:pt x="39535" y="113106"/>
                  </a:lnTo>
                  <a:close/>
                </a:path>
                <a:path w="112394" h="122555">
                  <a:moveTo>
                    <a:pt x="39725" y="113169"/>
                  </a:moveTo>
                  <a:lnTo>
                    <a:pt x="39712" y="113030"/>
                  </a:lnTo>
                  <a:lnTo>
                    <a:pt x="39535" y="113106"/>
                  </a:lnTo>
                  <a:lnTo>
                    <a:pt x="39725" y="113169"/>
                  </a:lnTo>
                  <a:close/>
                </a:path>
                <a:path w="112394" h="122555">
                  <a:moveTo>
                    <a:pt x="40055" y="120789"/>
                  </a:moveTo>
                  <a:lnTo>
                    <a:pt x="39903" y="120865"/>
                  </a:lnTo>
                  <a:lnTo>
                    <a:pt x="39344" y="121234"/>
                  </a:lnTo>
                  <a:lnTo>
                    <a:pt x="39700" y="121056"/>
                  </a:lnTo>
                  <a:lnTo>
                    <a:pt x="40055" y="120789"/>
                  </a:lnTo>
                  <a:close/>
                </a:path>
                <a:path w="112394" h="122555">
                  <a:moveTo>
                    <a:pt x="41236" y="120269"/>
                  </a:moveTo>
                  <a:lnTo>
                    <a:pt x="41084" y="120015"/>
                  </a:lnTo>
                  <a:lnTo>
                    <a:pt x="40640" y="120396"/>
                  </a:lnTo>
                  <a:lnTo>
                    <a:pt x="40322" y="120650"/>
                  </a:lnTo>
                  <a:lnTo>
                    <a:pt x="40055" y="120904"/>
                  </a:lnTo>
                  <a:lnTo>
                    <a:pt x="40601" y="120650"/>
                  </a:lnTo>
                  <a:lnTo>
                    <a:pt x="41211" y="120548"/>
                  </a:lnTo>
                  <a:lnTo>
                    <a:pt x="41236" y="120269"/>
                  </a:lnTo>
                  <a:close/>
                </a:path>
                <a:path w="112394" h="122555">
                  <a:moveTo>
                    <a:pt x="41694" y="3733"/>
                  </a:moveTo>
                  <a:lnTo>
                    <a:pt x="41541" y="3810"/>
                  </a:lnTo>
                  <a:lnTo>
                    <a:pt x="41402" y="4051"/>
                  </a:lnTo>
                  <a:lnTo>
                    <a:pt x="41694" y="3733"/>
                  </a:lnTo>
                  <a:close/>
                </a:path>
                <a:path w="112394" h="122555">
                  <a:moveTo>
                    <a:pt x="41757" y="117856"/>
                  </a:moveTo>
                  <a:lnTo>
                    <a:pt x="41681" y="117221"/>
                  </a:lnTo>
                  <a:lnTo>
                    <a:pt x="41694" y="117906"/>
                  </a:lnTo>
                  <a:close/>
                </a:path>
                <a:path w="112394" h="122555">
                  <a:moveTo>
                    <a:pt x="42189" y="13589"/>
                  </a:moveTo>
                  <a:lnTo>
                    <a:pt x="42037" y="13462"/>
                  </a:lnTo>
                  <a:lnTo>
                    <a:pt x="33210" y="13462"/>
                  </a:lnTo>
                  <a:lnTo>
                    <a:pt x="32461" y="13462"/>
                  </a:lnTo>
                  <a:lnTo>
                    <a:pt x="31470" y="15367"/>
                  </a:lnTo>
                  <a:lnTo>
                    <a:pt x="31140" y="18288"/>
                  </a:lnTo>
                  <a:lnTo>
                    <a:pt x="30213" y="19685"/>
                  </a:lnTo>
                  <a:lnTo>
                    <a:pt x="30797" y="19304"/>
                  </a:lnTo>
                  <a:lnTo>
                    <a:pt x="31750" y="19939"/>
                  </a:lnTo>
                  <a:lnTo>
                    <a:pt x="31508" y="20574"/>
                  </a:lnTo>
                  <a:lnTo>
                    <a:pt x="31318" y="20497"/>
                  </a:lnTo>
                  <a:lnTo>
                    <a:pt x="31292" y="21082"/>
                  </a:lnTo>
                  <a:lnTo>
                    <a:pt x="30797" y="21717"/>
                  </a:lnTo>
                  <a:lnTo>
                    <a:pt x="30251" y="20955"/>
                  </a:lnTo>
                  <a:lnTo>
                    <a:pt x="30124" y="20193"/>
                  </a:lnTo>
                  <a:lnTo>
                    <a:pt x="30022" y="20701"/>
                  </a:lnTo>
                  <a:lnTo>
                    <a:pt x="29832" y="21209"/>
                  </a:lnTo>
                  <a:lnTo>
                    <a:pt x="29552" y="21082"/>
                  </a:lnTo>
                  <a:lnTo>
                    <a:pt x="29578" y="20828"/>
                  </a:lnTo>
                  <a:lnTo>
                    <a:pt x="29311" y="20574"/>
                  </a:lnTo>
                  <a:lnTo>
                    <a:pt x="29565" y="21209"/>
                  </a:lnTo>
                  <a:lnTo>
                    <a:pt x="27444" y="21209"/>
                  </a:lnTo>
                  <a:lnTo>
                    <a:pt x="27736" y="22352"/>
                  </a:lnTo>
                  <a:lnTo>
                    <a:pt x="37668" y="22352"/>
                  </a:lnTo>
                  <a:lnTo>
                    <a:pt x="37998" y="21717"/>
                  </a:lnTo>
                  <a:lnTo>
                    <a:pt x="38569" y="20574"/>
                  </a:lnTo>
                  <a:lnTo>
                    <a:pt x="38747" y="20193"/>
                  </a:lnTo>
                  <a:lnTo>
                    <a:pt x="39039" y="19304"/>
                  </a:lnTo>
                  <a:lnTo>
                    <a:pt x="39281" y="18542"/>
                  </a:lnTo>
                  <a:lnTo>
                    <a:pt x="39992" y="17653"/>
                  </a:lnTo>
                  <a:lnTo>
                    <a:pt x="40195" y="17399"/>
                  </a:lnTo>
                  <a:lnTo>
                    <a:pt x="39801" y="17653"/>
                  </a:lnTo>
                  <a:lnTo>
                    <a:pt x="39331" y="17018"/>
                  </a:lnTo>
                  <a:lnTo>
                    <a:pt x="39433" y="16256"/>
                  </a:lnTo>
                  <a:lnTo>
                    <a:pt x="39674" y="16002"/>
                  </a:lnTo>
                  <a:lnTo>
                    <a:pt x="39598" y="15367"/>
                  </a:lnTo>
                  <a:lnTo>
                    <a:pt x="39192" y="14351"/>
                  </a:lnTo>
                  <a:lnTo>
                    <a:pt x="40259" y="14986"/>
                  </a:lnTo>
                  <a:lnTo>
                    <a:pt x="40132" y="15240"/>
                  </a:lnTo>
                  <a:lnTo>
                    <a:pt x="41427" y="15367"/>
                  </a:lnTo>
                  <a:lnTo>
                    <a:pt x="41643" y="14351"/>
                  </a:lnTo>
                  <a:lnTo>
                    <a:pt x="41668" y="14224"/>
                  </a:lnTo>
                  <a:lnTo>
                    <a:pt x="42189" y="13589"/>
                  </a:lnTo>
                  <a:close/>
                </a:path>
                <a:path w="112394" h="122555">
                  <a:moveTo>
                    <a:pt x="42278" y="111252"/>
                  </a:moveTo>
                  <a:lnTo>
                    <a:pt x="42138" y="111340"/>
                  </a:lnTo>
                  <a:lnTo>
                    <a:pt x="42024" y="111480"/>
                  </a:lnTo>
                  <a:lnTo>
                    <a:pt x="42278" y="111252"/>
                  </a:lnTo>
                  <a:close/>
                </a:path>
                <a:path w="112394" h="122555">
                  <a:moveTo>
                    <a:pt x="42964" y="12166"/>
                  </a:moveTo>
                  <a:lnTo>
                    <a:pt x="42672" y="12407"/>
                  </a:lnTo>
                  <a:lnTo>
                    <a:pt x="42633" y="12941"/>
                  </a:lnTo>
                  <a:lnTo>
                    <a:pt x="42964" y="12166"/>
                  </a:lnTo>
                  <a:close/>
                </a:path>
                <a:path w="112394" h="122555">
                  <a:moveTo>
                    <a:pt x="43065" y="111252"/>
                  </a:moveTo>
                  <a:lnTo>
                    <a:pt x="42265" y="111810"/>
                  </a:lnTo>
                  <a:lnTo>
                    <a:pt x="42456" y="111760"/>
                  </a:lnTo>
                  <a:lnTo>
                    <a:pt x="42837" y="111506"/>
                  </a:lnTo>
                  <a:lnTo>
                    <a:pt x="43065" y="111252"/>
                  </a:lnTo>
                  <a:close/>
                </a:path>
                <a:path w="112394" h="122555">
                  <a:moveTo>
                    <a:pt x="44831" y="1866"/>
                  </a:moveTo>
                  <a:lnTo>
                    <a:pt x="44551" y="1955"/>
                  </a:lnTo>
                  <a:lnTo>
                    <a:pt x="44627" y="2159"/>
                  </a:lnTo>
                  <a:lnTo>
                    <a:pt x="44831" y="1866"/>
                  </a:lnTo>
                  <a:close/>
                </a:path>
                <a:path w="112394" h="122555">
                  <a:moveTo>
                    <a:pt x="48856" y="115824"/>
                  </a:moveTo>
                  <a:lnTo>
                    <a:pt x="48526" y="115951"/>
                  </a:lnTo>
                  <a:lnTo>
                    <a:pt x="48856" y="115824"/>
                  </a:lnTo>
                  <a:close/>
                </a:path>
                <a:path w="112394" h="122555">
                  <a:moveTo>
                    <a:pt x="55499" y="110426"/>
                  </a:moveTo>
                  <a:lnTo>
                    <a:pt x="55397" y="110223"/>
                  </a:lnTo>
                  <a:lnTo>
                    <a:pt x="55245" y="110058"/>
                  </a:lnTo>
                  <a:lnTo>
                    <a:pt x="55105" y="110058"/>
                  </a:lnTo>
                  <a:lnTo>
                    <a:pt x="55257" y="110197"/>
                  </a:lnTo>
                  <a:lnTo>
                    <a:pt x="55499" y="110426"/>
                  </a:lnTo>
                  <a:close/>
                </a:path>
                <a:path w="112394" h="122555">
                  <a:moveTo>
                    <a:pt x="60121" y="117881"/>
                  </a:moveTo>
                  <a:lnTo>
                    <a:pt x="59766" y="117754"/>
                  </a:lnTo>
                  <a:lnTo>
                    <a:pt x="59359" y="117589"/>
                  </a:lnTo>
                  <a:lnTo>
                    <a:pt x="58966" y="117640"/>
                  </a:lnTo>
                  <a:lnTo>
                    <a:pt x="59372" y="117894"/>
                  </a:lnTo>
                  <a:lnTo>
                    <a:pt x="59753" y="117932"/>
                  </a:lnTo>
                  <a:lnTo>
                    <a:pt x="60121" y="117881"/>
                  </a:lnTo>
                  <a:close/>
                </a:path>
                <a:path w="112394" h="122555">
                  <a:moveTo>
                    <a:pt x="65798" y="31318"/>
                  </a:moveTo>
                  <a:lnTo>
                    <a:pt x="65570" y="31102"/>
                  </a:lnTo>
                  <a:lnTo>
                    <a:pt x="65532" y="31343"/>
                  </a:lnTo>
                  <a:lnTo>
                    <a:pt x="65557" y="31546"/>
                  </a:lnTo>
                  <a:lnTo>
                    <a:pt x="65735" y="31381"/>
                  </a:lnTo>
                  <a:close/>
                </a:path>
                <a:path w="112394" h="122555">
                  <a:moveTo>
                    <a:pt x="66154" y="114350"/>
                  </a:moveTo>
                  <a:lnTo>
                    <a:pt x="65633" y="113792"/>
                  </a:lnTo>
                  <a:lnTo>
                    <a:pt x="64909" y="114427"/>
                  </a:lnTo>
                  <a:lnTo>
                    <a:pt x="66154" y="114350"/>
                  </a:lnTo>
                  <a:close/>
                </a:path>
                <a:path w="112394" h="122555">
                  <a:moveTo>
                    <a:pt x="66217" y="45834"/>
                  </a:moveTo>
                  <a:lnTo>
                    <a:pt x="66001" y="45593"/>
                  </a:lnTo>
                  <a:lnTo>
                    <a:pt x="66217" y="45834"/>
                  </a:lnTo>
                  <a:close/>
                </a:path>
                <a:path w="112394" h="122555">
                  <a:moveTo>
                    <a:pt x="66281" y="5334"/>
                  </a:moveTo>
                  <a:lnTo>
                    <a:pt x="63969" y="3048"/>
                  </a:lnTo>
                  <a:lnTo>
                    <a:pt x="63703" y="2794"/>
                  </a:lnTo>
                  <a:lnTo>
                    <a:pt x="59118" y="2159"/>
                  </a:lnTo>
                  <a:lnTo>
                    <a:pt x="58635" y="1905"/>
                  </a:lnTo>
                  <a:lnTo>
                    <a:pt x="58394" y="1778"/>
                  </a:lnTo>
                  <a:lnTo>
                    <a:pt x="56210" y="635"/>
                  </a:lnTo>
                  <a:lnTo>
                    <a:pt x="55562" y="1778"/>
                  </a:lnTo>
                  <a:lnTo>
                    <a:pt x="52120" y="0"/>
                  </a:lnTo>
                  <a:lnTo>
                    <a:pt x="51993" y="1905"/>
                  </a:lnTo>
                  <a:lnTo>
                    <a:pt x="49657" y="1270"/>
                  </a:lnTo>
                  <a:lnTo>
                    <a:pt x="50215" y="762"/>
                  </a:lnTo>
                  <a:lnTo>
                    <a:pt x="46837" y="1016"/>
                  </a:lnTo>
                  <a:lnTo>
                    <a:pt x="45935" y="1143"/>
                  </a:lnTo>
                  <a:lnTo>
                    <a:pt x="45923" y="2540"/>
                  </a:lnTo>
                  <a:lnTo>
                    <a:pt x="45021" y="3048"/>
                  </a:lnTo>
                  <a:lnTo>
                    <a:pt x="44627" y="2159"/>
                  </a:lnTo>
                  <a:lnTo>
                    <a:pt x="43980" y="3175"/>
                  </a:lnTo>
                  <a:lnTo>
                    <a:pt x="43700" y="3683"/>
                  </a:lnTo>
                  <a:lnTo>
                    <a:pt x="42481" y="3048"/>
                  </a:lnTo>
                  <a:lnTo>
                    <a:pt x="41681" y="3810"/>
                  </a:lnTo>
                  <a:lnTo>
                    <a:pt x="42075" y="3683"/>
                  </a:lnTo>
                  <a:lnTo>
                    <a:pt x="42659" y="3810"/>
                  </a:lnTo>
                  <a:lnTo>
                    <a:pt x="42735" y="4064"/>
                  </a:lnTo>
                  <a:lnTo>
                    <a:pt x="41592" y="5080"/>
                  </a:lnTo>
                  <a:lnTo>
                    <a:pt x="40360" y="5334"/>
                  </a:lnTo>
                  <a:lnTo>
                    <a:pt x="66281" y="5334"/>
                  </a:lnTo>
                  <a:close/>
                </a:path>
                <a:path w="112394" h="122555">
                  <a:moveTo>
                    <a:pt x="67005" y="114300"/>
                  </a:moveTo>
                  <a:lnTo>
                    <a:pt x="66154" y="114350"/>
                  </a:lnTo>
                  <a:lnTo>
                    <a:pt x="66611" y="114858"/>
                  </a:lnTo>
                  <a:lnTo>
                    <a:pt x="67005" y="114300"/>
                  </a:lnTo>
                  <a:close/>
                </a:path>
                <a:path w="112394" h="122555">
                  <a:moveTo>
                    <a:pt x="67678" y="113220"/>
                  </a:moveTo>
                  <a:lnTo>
                    <a:pt x="66586" y="113499"/>
                  </a:lnTo>
                  <a:lnTo>
                    <a:pt x="67398" y="113334"/>
                  </a:lnTo>
                  <a:lnTo>
                    <a:pt x="67678" y="113220"/>
                  </a:lnTo>
                  <a:close/>
                </a:path>
                <a:path w="112394" h="122555">
                  <a:moveTo>
                    <a:pt x="70383" y="36258"/>
                  </a:moveTo>
                  <a:lnTo>
                    <a:pt x="70167" y="36068"/>
                  </a:lnTo>
                  <a:lnTo>
                    <a:pt x="70027" y="36322"/>
                  </a:lnTo>
                  <a:lnTo>
                    <a:pt x="70383" y="36258"/>
                  </a:lnTo>
                  <a:close/>
                </a:path>
                <a:path w="112394" h="122555">
                  <a:moveTo>
                    <a:pt x="73253" y="45974"/>
                  </a:moveTo>
                  <a:lnTo>
                    <a:pt x="72910" y="45593"/>
                  </a:lnTo>
                  <a:lnTo>
                    <a:pt x="72948" y="45974"/>
                  </a:lnTo>
                  <a:lnTo>
                    <a:pt x="73253" y="45974"/>
                  </a:lnTo>
                  <a:close/>
                </a:path>
                <a:path w="112394" h="122555">
                  <a:moveTo>
                    <a:pt x="74180" y="45974"/>
                  </a:moveTo>
                  <a:lnTo>
                    <a:pt x="73698" y="45974"/>
                  </a:lnTo>
                  <a:lnTo>
                    <a:pt x="73253" y="45974"/>
                  </a:lnTo>
                  <a:lnTo>
                    <a:pt x="73926" y="46736"/>
                  </a:lnTo>
                  <a:lnTo>
                    <a:pt x="74180" y="45974"/>
                  </a:lnTo>
                  <a:close/>
                </a:path>
                <a:path w="112394" h="122555">
                  <a:moveTo>
                    <a:pt x="74345" y="15875"/>
                  </a:moveTo>
                  <a:lnTo>
                    <a:pt x="73583" y="17246"/>
                  </a:lnTo>
                  <a:lnTo>
                    <a:pt x="73926" y="17018"/>
                  </a:lnTo>
                  <a:lnTo>
                    <a:pt x="74117" y="17272"/>
                  </a:lnTo>
                  <a:lnTo>
                    <a:pt x="74168" y="17018"/>
                  </a:lnTo>
                  <a:lnTo>
                    <a:pt x="74345" y="15875"/>
                  </a:lnTo>
                  <a:close/>
                </a:path>
                <a:path w="112394" h="122555">
                  <a:moveTo>
                    <a:pt x="74599" y="46228"/>
                  </a:moveTo>
                  <a:lnTo>
                    <a:pt x="74549" y="46050"/>
                  </a:lnTo>
                  <a:lnTo>
                    <a:pt x="74561" y="46228"/>
                  </a:lnTo>
                  <a:close/>
                </a:path>
                <a:path w="112394" h="122555">
                  <a:moveTo>
                    <a:pt x="75806" y="45326"/>
                  </a:moveTo>
                  <a:lnTo>
                    <a:pt x="74434" y="44970"/>
                  </a:lnTo>
                  <a:lnTo>
                    <a:pt x="74523" y="45250"/>
                  </a:lnTo>
                  <a:lnTo>
                    <a:pt x="74523" y="45542"/>
                  </a:lnTo>
                  <a:lnTo>
                    <a:pt x="74536" y="45834"/>
                  </a:lnTo>
                  <a:lnTo>
                    <a:pt x="74612" y="45199"/>
                  </a:lnTo>
                  <a:lnTo>
                    <a:pt x="75806" y="45326"/>
                  </a:lnTo>
                  <a:close/>
                </a:path>
                <a:path w="112394" h="122555">
                  <a:moveTo>
                    <a:pt x="78028" y="112179"/>
                  </a:moveTo>
                  <a:lnTo>
                    <a:pt x="77939" y="111874"/>
                  </a:lnTo>
                  <a:lnTo>
                    <a:pt x="77393" y="112255"/>
                  </a:lnTo>
                  <a:lnTo>
                    <a:pt x="78028" y="112179"/>
                  </a:lnTo>
                  <a:close/>
                </a:path>
                <a:path w="112394" h="122555">
                  <a:moveTo>
                    <a:pt x="78574" y="51943"/>
                  </a:moveTo>
                  <a:lnTo>
                    <a:pt x="78295" y="51625"/>
                  </a:lnTo>
                  <a:lnTo>
                    <a:pt x="78574" y="51943"/>
                  </a:lnTo>
                  <a:close/>
                </a:path>
                <a:path w="112394" h="122555">
                  <a:moveTo>
                    <a:pt x="85432" y="48958"/>
                  </a:moveTo>
                  <a:lnTo>
                    <a:pt x="85191" y="48768"/>
                  </a:lnTo>
                  <a:lnTo>
                    <a:pt x="85344" y="49276"/>
                  </a:lnTo>
                  <a:lnTo>
                    <a:pt x="85432" y="48958"/>
                  </a:lnTo>
                  <a:close/>
                </a:path>
                <a:path w="112394" h="122555">
                  <a:moveTo>
                    <a:pt x="87960" y="106705"/>
                  </a:moveTo>
                  <a:lnTo>
                    <a:pt x="87058" y="106972"/>
                  </a:lnTo>
                  <a:lnTo>
                    <a:pt x="87210" y="107276"/>
                  </a:lnTo>
                  <a:lnTo>
                    <a:pt x="87566" y="106895"/>
                  </a:lnTo>
                  <a:lnTo>
                    <a:pt x="87960" y="106705"/>
                  </a:lnTo>
                  <a:close/>
                </a:path>
                <a:path w="112394" h="122555">
                  <a:moveTo>
                    <a:pt x="88049" y="50165"/>
                  </a:moveTo>
                  <a:lnTo>
                    <a:pt x="87858" y="50038"/>
                  </a:lnTo>
                  <a:lnTo>
                    <a:pt x="88049" y="50165"/>
                  </a:lnTo>
                  <a:close/>
                </a:path>
                <a:path w="112394" h="122555">
                  <a:moveTo>
                    <a:pt x="92595" y="102006"/>
                  </a:moveTo>
                  <a:lnTo>
                    <a:pt x="92392" y="101854"/>
                  </a:lnTo>
                  <a:lnTo>
                    <a:pt x="92595" y="102006"/>
                  </a:lnTo>
                  <a:close/>
                </a:path>
                <a:path w="112394" h="122555">
                  <a:moveTo>
                    <a:pt x="93306" y="70269"/>
                  </a:moveTo>
                  <a:lnTo>
                    <a:pt x="92951" y="69938"/>
                  </a:lnTo>
                  <a:lnTo>
                    <a:pt x="93243" y="70446"/>
                  </a:lnTo>
                  <a:lnTo>
                    <a:pt x="93306" y="70269"/>
                  </a:lnTo>
                  <a:close/>
                </a:path>
                <a:path w="112394" h="122555">
                  <a:moveTo>
                    <a:pt x="94615" y="101727"/>
                  </a:moveTo>
                  <a:lnTo>
                    <a:pt x="93891" y="102006"/>
                  </a:lnTo>
                  <a:lnTo>
                    <a:pt x="93535" y="102108"/>
                  </a:lnTo>
                  <a:lnTo>
                    <a:pt x="93980" y="102108"/>
                  </a:lnTo>
                  <a:lnTo>
                    <a:pt x="94068" y="101981"/>
                  </a:lnTo>
                  <a:lnTo>
                    <a:pt x="94564" y="101981"/>
                  </a:lnTo>
                  <a:lnTo>
                    <a:pt x="94615" y="101727"/>
                  </a:lnTo>
                  <a:close/>
                </a:path>
                <a:path w="112394" h="122555">
                  <a:moveTo>
                    <a:pt x="95338" y="101600"/>
                  </a:moveTo>
                  <a:lnTo>
                    <a:pt x="94602" y="101828"/>
                  </a:lnTo>
                  <a:lnTo>
                    <a:pt x="95250" y="102285"/>
                  </a:lnTo>
                  <a:lnTo>
                    <a:pt x="95338" y="101600"/>
                  </a:lnTo>
                  <a:close/>
                </a:path>
                <a:path w="112394" h="122555">
                  <a:moveTo>
                    <a:pt x="95377" y="102362"/>
                  </a:moveTo>
                  <a:lnTo>
                    <a:pt x="95250" y="102285"/>
                  </a:lnTo>
                  <a:lnTo>
                    <a:pt x="95224" y="102438"/>
                  </a:lnTo>
                  <a:lnTo>
                    <a:pt x="95377" y="102362"/>
                  </a:lnTo>
                  <a:close/>
                </a:path>
                <a:path w="112394" h="122555">
                  <a:moveTo>
                    <a:pt x="95783" y="101854"/>
                  </a:moveTo>
                  <a:lnTo>
                    <a:pt x="95707" y="102006"/>
                  </a:lnTo>
                  <a:lnTo>
                    <a:pt x="95592" y="102425"/>
                  </a:lnTo>
                  <a:lnTo>
                    <a:pt x="95783" y="101854"/>
                  </a:lnTo>
                  <a:close/>
                </a:path>
                <a:path w="112394" h="122555">
                  <a:moveTo>
                    <a:pt x="96354" y="104013"/>
                  </a:moveTo>
                  <a:lnTo>
                    <a:pt x="96342" y="103124"/>
                  </a:lnTo>
                  <a:lnTo>
                    <a:pt x="96024" y="102870"/>
                  </a:lnTo>
                  <a:lnTo>
                    <a:pt x="95770" y="102616"/>
                  </a:lnTo>
                  <a:lnTo>
                    <a:pt x="95592" y="102425"/>
                  </a:lnTo>
                  <a:lnTo>
                    <a:pt x="95199" y="102616"/>
                  </a:lnTo>
                  <a:lnTo>
                    <a:pt x="95224" y="102438"/>
                  </a:lnTo>
                  <a:lnTo>
                    <a:pt x="94843" y="102616"/>
                  </a:lnTo>
                  <a:lnTo>
                    <a:pt x="94475" y="102108"/>
                  </a:lnTo>
                  <a:lnTo>
                    <a:pt x="94208" y="102616"/>
                  </a:lnTo>
                  <a:lnTo>
                    <a:pt x="94043" y="102235"/>
                  </a:lnTo>
                  <a:lnTo>
                    <a:pt x="93091" y="102235"/>
                  </a:lnTo>
                  <a:lnTo>
                    <a:pt x="92710" y="102235"/>
                  </a:lnTo>
                  <a:lnTo>
                    <a:pt x="92837" y="102362"/>
                  </a:lnTo>
                  <a:lnTo>
                    <a:pt x="92964" y="102870"/>
                  </a:lnTo>
                  <a:lnTo>
                    <a:pt x="92710" y="103124"/>
                  </a:lnTo>
                  <a:lnTo>
                    <a:pt x="91655" y="104013"/>
                  </a:lnTo>
                  <a:lnTo>
                    <a:pt x="91897" y="102743"/>
                  </a:lnTo>
                  <a:lnTo>
                    <a:pt x="91084" y="102997"/>
                  </a:lnTo>
                  <a:lnTo>
                    <a:pt x="91071" y="103505"/>
                  </a:lnTo>
                  <a:lnTo>
                    <a:pt x="90119" y="103759"/>
                  </a:lnTo>
                  <a:lnTo>
                    <a:pt x="90639" y="104521"/>
                  </a:lnTo>
                  <a:lnTo>
                    <a:pt x="90322" y="104648"/>
                  </a:lnTo>
                  <a:lnTo>
                    <a:pt x="90004" y="104394"/>
                  </a:lnTo>
                  <a:lnTo>
                    <a:pt x="89738" y="104267"/>
                  </a:lnTo>
                  <a:lnTo>
                    <a:pt x="89420" y="105029"/>
                  </a:lnTo>
                  <a:lnTo>
                    <a:pt x="87147" y="106299"/>
                  </a:lnTo>
                  <a:lnTo>
                    <a:pt x="88150" y="106629"/>
                  </a:lnTo>
                  <a:lnTo>
                    <a:pt x="87960" y="106705"/>
                  </a:lnTo>
                  <a:lnTo>
                    <a:pt x="88201" y="106641"/>
                  </a:lnTo>
                  <a:lnTo>
                    <a:pt x="88353" y="106680"/>
                  </a:lnTo>
                  <a:lnTo>
                    <a:pt x="88544" y="106553"/>
                  </a:lnTo>
                  <a:lnTo>
                    <a:pt x="87160" y="108712"/>
                  </a:lnTo>
                  <a:lnTo>
                    <a:pt x="84239" y="109220"/>
                  </a:lnTo>
                  <a:lnTo>
                    <a:pt x="82740" y="110871"/>
                  </a:lnTo>
                  <a:lnTo>
                    <a:pt x="82562" y="110617"/>
                  </a:lnTo>
                  <a:lnTo>
                    <a:pt x="81711" y="111633"/>
                  </a:lnTo>
                  <a:lnTo>
                    <a:pt x="80251" y="112268"/>
                  </a:lnTo>
                  <a:lnTo>
                    <a:pt x="79705" y="113296"/>
                  </a:lnTo>
                  <a:lnTo>
                    <a:pt x="79362" y="113538"/>
                  </a:lnTo>
                  <a:lnTo>
                    <a:pt x="78676" y="113296"/>
                  </a:lnTo>
                  <a:lnTo>
                    <a:pt x="78638" y="112776"/>
                  </a:lnTo>
                  <a:lnTo>
                    <a:pt x="77851" y="113411"/>
                  </a:lnTo>
                  <a:lnTo>
                    <a:pt x="77851" y="113792"/>
                  </a:lnTo>
                  <a:lnTo>
                    <a:pt x="76339" y="113919"/>
                  </a:lnTo>
                  <a:lnTo>
                    <a:pt x="76657" y="113538"/>
                  </a:lnTo>
                  <a:lnTo>
                    <a:pt x="76911" y="113220"/>
                  </a:lnTo>
                  <a:lnTo>
                    <a:pt x="77152" y="113157"/>
                  </a:lnTo>
                  <a:lnTo>
                    <a:pt x="76936" y="113195"/>
                  </a:lnTo>
                  <a:lnTo>
                    <a:pt x="77076" y="113030"/>
                  </a:lnTo>
                  <a:lnTo>
                    <a:pt x="76441" y="113296"/>
                  </a:lnTo>
                  <a:lnTo>
                    <a:pt x="75869" y="113411"/>
                  </a:lnTo>
                  <a:lnTo>
                    <a:pt x="75488" y="112903"/>
                  </a:lnTo>
                  <a:lnTo>
                    <a:pt x="74422" y="114173"/>
                  </a:lnTo>
                  <a:lnTo>
                    <a:pt x="74650" y="113284"/>
                  </a:lnTo>
                  <a:lnTo>
                    <a:pt x="73279" y="113411"/>
                  </a:lnTo>
                  <a:lnTo>
                    <a:pt x="72758" y="113792"/>
                  </a:lnTo>
                  <a:lnTo>
                    <a:pt x="73723" y="114046"/>
                  </a:lnTo>
                  <a:lnTo>
                    <a:pt x="73101" y="114427"/>
                  </a:lnTo>
                  <a:lnTo>
                    <a:pt x="71894" y="114427"/>
                  </a:lnTo>
                  <a:lnTo>
                    <a:pt x="72034" y="113411"/>
                  </a:lnTo>
                  <a:lnTo>
                    <a:pt x="69570" y="112522"/>
                  </a:lnTo>
                  <a:lnTo>
                    <a:pt x="67602" y="115951"/>
                  </a:lnTo>
                  <a:lnTo>
                    <a:pt x="67144" y="115443"/>
                  </a:lnTo>
                  <a:lnTo>
                    <a:pt x="66916" y="115189"/>
                  </a:lnTo>
                  <a:lnTo>
                    <a:pt x="66611" y="114858"/>
                  </a:lnTo>
                  <a:lnTo>
                    <a:pt x="66370" y="115189"/>
                  </a:lnTo>
                  <a:lnTo>
                    <a:pt x="65138" y="114935"/>
                  </a:lnTo>
                  <a:lnTo>
                    <a:pt x="64960" y="114681"/>
                  </a:lnTo>
                  <a:lnTo>
                    <a:pt x="64033" y="113411"/>
                  </a:lnTo>
                  <a:lnTo>
                    <a:pt x="63334" y="113106"/>
                  </a:lnTo>
                  <a:lnTo>
                    <a:pt x="62166" y="112522"/>
                  </a:lnTo>
                  <a:lnTo>
                    <a:pt x="61963" y="114681"/>
                  </a:lnTo>
                  <a:lnTo>
                    <a:pt x="60299" y="113919"/>
                  </a:lnTo>
                  <a:lnTo>
                    <a:pt x="60413" y="115316"/>
                  </a:lnTo>
                  <a:lnTo>
                    <a:pt x="59093" y="115443"/>
                  </a:lnTo>
                  <a:lnTo>
                    <a:pt x="58293" y="115189"/>
                  </a:lnTo>
                  <a:lnTo>
                    <a:pt x="57886" y="115062"/>
                  </a:lnTo>
                  <a:lnTo>
                    <a:pt x="57937" y="113919"/>
                  </a:lnTo>
                  <a:lnTo>
                    <a:pt x="57937" y="113792"/>
                  </a:lnTo>
                  <a:lnTo>
                    <a:pt x="57950" y="113538"/>
                  </a:lnTo>
                  <a:lnTo>
                    <a:pt x="58762" y="113411"/>
                  </a:lnTo>
                  <a:lnTo>
                    <a:pt x="59055" y="113538"/>
                  </a:lnTo>
                  <a:lnTo>
                    <a:pt x="59093" y="113715"/>
                  </a:lnTo>
                  <a:lnTo>
                    <a:pt x="58902" y="113715"/>
                  </a:lnTo>
                  <a:lnTo>
                    <a:pt x="58699" y="113728"/>
                  </a:lnTo>
                  <a:lnTo>
                    <a:pt x="58978" y="113855"/>
                  </a:lnTo>
                  <a:lnTo>
                    <a:pt x="59105" y="113741"/>
                  </a:lnTo>
                  <a:lnTo>
                    <a:pt x="59969" y="113677"/>
                  </a:lnTo>
                  <a:lnTo>
                    <a:pt x="59994" y="113538"/>
                  </a:lnTo>
                  <a:lnTo>
                    <a:pt x="59690" y="113157"/>
                  </a:lnTo>
                  <a:lnTo>
                    <a:pt x="59461" y="113538"/>
                  </a:lnTo>
                  <a:lnTo>
                    <a:pt x="59334" y="113411"/>
                  </a:lnTo>
                  <a:lnTo>
                    <a:pt x="59207" y="113284"/>
                  </a:lnTo>
                  <a:lnTo>
                    <a:pt x="58674" y="113030"/>
                  </a:lnTo>
                  <a:lnTo>
                    <a:pt x="58267" y="112903"/>
                  </a:lnTo>
                  <a:lnTo>
                    <a:pt x="58026" y="112649"/>
                  </a:lnTo>
                  <a:lnTo>
                    <a:pt x="58089" y="112395"/>
                  </a:lnTo>
                  <a:lnTo>
                    <a:pt x="58166" y="112268"/>
                  </a:lnTo>
                  <a:lnTo>
                    <a:pt x="57924" y="112407"/>
                  </a:lnTo>
                  <a:lnTo>
                    <a:pt x="57810" y="112776"/>
                  </a:lnTo>
                  <a:lnTo>
                    <a:pt x="57683" y="112649"/>
                  </a:lnTo>
                  <a:lnTo>
                    <a:pt x="57315" y="112268"/>
                  </a:lnTo>
                  <a:lnTo>
                    <a:pt x="57785" y="113030"/>
                  </a:lnTo>
                  <a:lnTo>
                    <a:pt x="57327" y="112522"/>
                  </a:lnTo>
                  <a:lnTo>
                    <a:pt x="56413" y="111506"/>
                  </a:lnTo>
                  <a:lnTo>
                    <a:pt x="55486" y="110490"/>
                  </a:lnTo>
                  <a:lnTo>
                    <a:pt x="55600" y="110744"/>
                  </a:lnTo>
                  <a:lnTo>
                    <a:pt x="55727" y="111506"/>
                  </a:lnTo>
                  <a:lnTo>
                    <a:pt x="55092" y="110871"/>
                  </a:lnTo>
                  <a:lnTo>
                    <a:pt x="54140" y="109855"/>
                  </a:lnTo>
                  <a:lnTo>
                    <a:pt x="53543" y="110109"/>
                  </a:lnTo>
                  <a:lnTo>
                    <a:pt x="52959" y="110490"/>
                  </a:lnTo>
                  <a:lnTo>
                    <a:pt x="52768" y="110871"/>
                  </a:lnTo>
                  <a:lnTo>
                    <a:pt x="51676" y="110871"/>
                  </a:lnTo>
                  <a:lnTo>
                    <a:pt x="51257" y="110744"/>
                  </a:lnTo>
                  <a:lnTo>
                    <a:pt x="50419" y="110490"/>
                  </a:lnTo>
                  <a:lnTo>
                    <a:pt x="50863" y="110236"/>
                  </a:lnTo>
                  <a:lnTo>
                    <a:pt x="52171" y="109474"/>
                  </a:lnTo>
                  <a:lnTo>
                    <a:pt x="49784" y="110236"/>
                  </a:lnTo>
                  <a:lnTo>
                    <a:pt x="48475" y="110236"/>
                  </a:lnTo>
                  <a:lnTo>
                    <a:pt x="48704" y="109982"/>
                  </a:lnTo>
                  <a:lnTo>
                    <a:pt x="49263" y="109347"/>
                  </a:lnTo>
                  <a:lnTo>
                    <a:pt x="49784" y="108966"/>
                  </a:lnTo>
                  <a:lnTo>
                    <a:pt x="47980" y="109982"/>
                  </a:lnTo>
                  <a:lnTo>
                    <a:pt x="47358" y="109855"/>
                  </a:lnTo>
                  <a:lnTo>
                    <a:pt x="46113" y="109601"/>
                  </a:lnTo>
                  <a:lnTo>
                    <a:pt x="45097" y="109855"/>
                  </a:lnTo>
                  <a:lnTo>
                    <a:pt x="45859" y="109220"/>
                  </a:lnTo>
                  <a:lnTo>
                    <a:pt x="45389" y="109601"/>
                  </a:lnTo>
                  <a:lnTo>
                    <a:pt x="44526" y="109982"/>
                  </a:lnTo>
                  <a:lnTo>
                    <a:pt x="45326" y="110490"/>
                  </a:lnTo>
                  <a:lnTo>
                    <a:pt x="44754" y="110617"/>
                  </a:lnTo>
                  <a:lnTo>
                    <a:pt x="44361" y="110744"/>
                  </a:lnTo>
                  <a:lnTo>
                    <a:pt x="44246" y="110490"/>
                  </a:lnTo>
                  <a:lnTo>
                    <a:pt x="43980" y="111125"/>
                  </a:lnTo>
                  <a:lnTo>
                    <a:pt x="45135" y="111379"/>
                  </a:lnTo>
                  <a:lnTo>
                    <a:pt x="44500" y="112522"/>
                  </a:lnTo>
                  <a:lnTo>
                    <a:pt x="43865" y="112407"/>
                  </a:lnTo>
                  <a:lnTo>
                    <a:pt x="43688" y="112483"/>
                  </a:lnTo>
                  <a:lnTo>
                    <a:pt x="42938" y="113792"/>
                  </a:lnTo>
                  <a:lnTo>
                    <a:pt x="42291" y="113030"/>
                  </a:lnTo>
                  <a:lnTo>
                    <a:pt x="43688" y="112483"/>
                  </a:lnTo>
                  <a:lnTo>
                    <a:pt x="43865" y="112407"/>
                  </a:lnTo>
                  <a:lnTo>
                    <a:pt x="44234" y="112268"/>
                  </a:lnTo>
                  <a:lnTo>
                    <a:pt x="41605" y="112268"/>
                  </a:lnTo>
                  <a:lnTo>
                    <a:pt x="42151" y="111887"/>
                  </a:lnTo>
                  <a:lnTo>
                    <a:pt x="41973" y="111887"/>
                  </a:lnTo>
                  <a:lnTo>
                    <a:pt x="42024" y="111506"/>
                  </a:lnTo>
                  <a:lnTo>
                    <a:pt x="39954" y="111760"/>
                  </a:lnTo>
                  <a:lnTo>
                    <a:pt x="41770" y="112903"/>
                  </a:lnTo>
                  <a:lnTo>
                    <a:pt x="40119" y="113792"/>
                  </a:lnTo>
                  <a:lnTo>
                    <a:pt x="40068" y="113284"/>
                  </a:lnTo>
                  <a:lnTo>
                    <a:pt x="39725" y="113169"/>
                  </a:lnTo>
                  <a:lnTo>
                    <a:pt x="39725" y="114046"/>
                  </a:lnTo>
                  <a:lnTo>
                    <a:pt x="39370" y="114554"/>
                  </a:lnTo>
                  <a:lnTo>
                    <a:pt x="38201" y="114681"/>
                  </a:lnTo>
                  <a:lnTo>
                    <a:pt x="38392" y="115443"/>
                  </a:lnTo>
                  <a:lnTo>
                    <a:pt x="37833" y="115443"/>
                  </a:lnTo>
                  <a:lnTo>
                    <a:pt x="38277" y="115570"/>
                  </a:lnTo>
                  <a:lnTo>
                    <a:pt x="38506" y="115443"/>
                  </a:lnTo>
                  <a:lnTo>
                    <a:pt x="38493" y="116078"/>
                  </a:lnTo>
                  <a:lnTo>
                    <a:pt x="37934" y="116205"/>
                  </a:lnTo>
                  <a:lnTo>
                    <a:pt x="37223" y="116586"/>
                  </a:lnTo>
                  <a:lnTo>
                    <a:pt x="37122" y="116713"/>
                  </a:lnTo>
                  <a:lnTo>
                    <a:pt x="36868" y="117221"/>
                  </a:lnTo>
                  <a:lnTo>
                    <a:pt x="36779" y="117094"/>
                  </a:lnTo>
                  <a:lnTo>
                    <a:pt x="36004" y="116078"/>
                  </a:lnTo>
                  <a:lnTo>
                    <a:pt x="35509" y="115443"/>
                  </a:lnTo>
                  <a:lnTo>
                    <a:pt x="34544" y="116078"/>
                  </a:lnTo>
                  <a:lnTo>
                    <a:pt x="34391" y="115951"/>
                  </a:lnTo>
                  <a:lnTo>
                    <a:pt x="34213" y="115811"/>
                  </a:lnTo>
                  <a:lnTo>
                    <a:pt x="34328" y="115316"/>
                  </a:lnTo>
                  <a:lnTo>
                    <a:pt x="34505" y="115062"/>
                  </a:lnTo>
                  <a:lnTo>
                    <a:pt x="34124" y="114808"/>
                  </a:lnTo>
                  <a:lnTo>
                    <a:pt x="33147" y="115316"/>
                  </a:lnTo>
                  <a:lnTo>
                    <a:pt x="32727" y="115570"/>
                  </a:lnTo>
                  <a:lnTo>
                    <a:pt x="31534" y="116078"/>
                  </a:lnTo>
                  <a:lnTo>
                    <a:pt x="32080" y="116166"/>
                  </a:lnTo>
                  <a:lnTo>
                    <a:pt x="32410" y="116166"/>
                  </a:lnTo>
                  <a:lnTo>
                    <a:pt x="32321" y="115951"/>
                  </a:lnTo>
                  <a:lnTo>
                    <a:pt x="32448" y="116154"/>
                  </a:lnTo>
                  <a:lnTo>
                    <a:pt x="33108" y="115951"/>
                  </a:lnTo>
                  <a:lnTo>
                    <a:pt x="33451" y="116078"/>
                  </a:lnTo>
                  <a:lnTo>
                    <a:pt x="32905" y="116459"/>
                  </a:lnTo>
                  <a:lnTo>
                    <a:pt x="32905" y="116713"/>
                  </a:lnTo>
                  <a:lnTo>
                    <a:pt x="33032" y="117094"/>
                  </a:lnTo>
                  <a:lnTo>
                    <a:pt x="32486" y="116205"/>
                  </a:lnTo>
                  <a:lnTo>
                    <a:pt x="32296" y="116205"/>
                  </a:lnTo>
                  <a:lnTo>
                    <a:pt x="32042" y="116205"/>
                  </a:lnTo>
                  <a:lnTo>
                    <a:pt x="30899" y="117221"/>
                  </a:lnTo>
                  <a:lnTo>
                    <a:pt x="30022" y="116332"/>
                  </a:lnTo>
                  <a:lnTo>
                    <a:pt x="30137" y="115443"/>
                  </a:lnTo>
                  <a:lnTo>
                    <a:pt x="30441" y="114427"/>
                  </a:lnTo>
                  <a:lnTo>
                    <a:pt x="30289" y="114300"/>
                  </a:lnTo>
                  <a:lnTo>
                    <a:pt x="29057" y="113284"/>
                  </a:lnTo>
                  <a:lnTo>
                    <a:pt x="27190" y="114300"/>
                  </a:lnTo>
                  <a:lnTo>
                    <a:pt x="27000" y="114173"/>
                  </a:lnTo>
                  <a:lnTo>
                    <a:pt x="25222" y="113030"/>
                  </a:lnTo>
                  <a:lnTo>
                    <a:pt x="25641" y="113411"/>
                  </a:lnTo>
                  <a:lnTo>
                    <a:pt x="25654" y="113665"/>
                  </a:lnTo>
                  <a:lnTo>
                    <a:pt x="25196" y="114173"/>
                  </a:lnTo>
                  <a:lnTo>
                    <a:pt x="24434" y="113030"/>
                  </a:lnTo>
                  <a:lnTo>
                    <a:pt x="23622" y="113030"/>
                  </a:lnTo>
                  <a:lnTo>
                    <a:pt x="23710" y="112903"/>
                  </a:lnTo>
                  <a:lnTo>
                    <a:pt x="23888" y="112649"/>
                  </a:lnTo>
                  <a:lnTo>
                    <a:pt x="23812" y="112268"/>
                  </a:lnTo>
                  <a:lnTo>
                    <a:pt x="23647" y="112014"/>
                  </a:lnTo>
                  <a:lnTo>
                    <a:pt x="23545" y="111633"/>
                  </a:lnTo>
                  <a:lnTo>
                    <a:pt x="23342" y="112014"/>
                  </a:lnTo>
                  <a:lnTo>
                    <a:pt x="22974" y="111633"/>
                  </a:lnTo>
                  <a:lnTo>
                    <a:pt x="22110" y="110744"/>
                  </a:lnTo>
                  <a:lnTo>
                    <a:pt x="21323" y="111633"/>
                  </a:lnTo>
                  <a:lnTo>
                    <a:pt x="20955" y="110617"/>
                  </a:lnTo>
                  <a:lnTo>
                    <a:pt x="20853" y="110363"/>
                  </a:lnTo>
                  <a:lnTo>
                    <a:pt x="19443" y="109220"/>
                  </a:lnTo>
                  <a:lnTo>
                    <a:pt x="18110" y="110617"/>
                  </a:lnTo>
                  <a:lnTo>
                    <a:pt x="16713" y="109347"/>
                  </a:lnTo>
                  <a:lnTo>
                    <a:pt x="17564" y="109220"/>
                  </a:lnTo>
                  <a:lnTo>
                    <a:pt x="17183" y="108331"/>
                  </a:lnTo>
                  <a:lnTo>
                    <a:pt x="18427" y="108712"/>
                  </a:lnTo>
                  <a:lnTo>
                    <a:pt x="17945" y="108331"/>
                  </a:lnTo>
                  <a:lnTo>
                    <a:pt x="17830" y="108204"/>
                  </a:lnTo>
                  <a:lnTo>
                    <a:pt x="17589" y="107950"/>
                  </a:lnTo>
                  <a:lnTo>
                    <a:pt x="17322" y="108204"/>
                  </a:lnTo>
                  <a:lnTo>
                    <a:pt x="17310" y="108077"/>
                  </a:lnTo>
                  <a:lnTo>
                    <a:pt x="17259" y="107823"/>
                  </a:lnTo>
                  <a:lnTo>
                    <a:pt x="15494" y="107823"/>
                  </a:lnTo>
                  <a:lnTo>
                    <a:pt x="15494" y="107442"/>
                  </a:lnTo>
                  <a:lnTo>
                    <a:pt x="15481" y="106934"/>
                  </a:lnTo>
                  <a:lnTo>
                    <a:pt x="15113" y="107061"/>
                  </a:lnTo>
                  <a:lnTo>
                    <a:pt x="14617" y="107442"/>
                  </a:lnTo>
                  <a:lnTo>
                    <a:pt x="14389" y="107188"/>
                  </a:lnTo>
                  <a:lnTo>
                    <a:pt x="14147" y="106934"/>
                  </a:lnTo>
                  <a:lnTo>
                    <a:pt x="13271" y="106299"/>
                  </a:lnTo>
                  <a:lnTo>
                    <a:pt x="13246" y="107188"/>
                  </a:lnTo>
                  <a:lnTo>
                    <a:pt x="13220" y="104521"/>
                  </a:lnTo>
                  <a:lnTo>
                    <a:pt x="9512" y="103251"/>
                  </a:lnTo>
                  <a:lnTo>
                    <a:pt x="9728" y="102108"/>
                  </a:lnTo>
                  <a:lnTo>
                    <a:pt x="9969" y="100838"/>
                  </a:lnTo>
                  <a:lnTo>
                    <a:pt x="8978" y="99949"/>
                  </a:lnTo>
                  <a:lnTo>
                    <a:pt x="8255" y="98552"/>
                  </a:lnTo>
                  <a:lnTo>
                    <a:pt x="7607" y="97663"/>
                  </a:lnTo>
                  <a:lnTo>
                    <a:pt x="7810" y="97663"/>
                  </a:lnTo>
                  <a:lnTo>
                    <a:pt x="7937" y="97663"/>
                  </a:lnTo>
                  <a:lnTo>
                    <a:pt x="7937" y="97536"/>
                  </a:lnTo>
                  <a:lnTo>
                    <a:pt x="7924" y="97409"/>
                  </a:lnTo>
                  <a:lnTo>
                    <a:pt x="7810" y="96012"/>
                  </a:lnTo>
                  <a:lnTo>
                    <a:pt x="5956" y="97409"/>
                  </a:lnTo>
                  <a:lnTo>
                    <a:pt x="5943" y="96901"/>
                  </a:lnTo>
                  <a:lnTo>
                    <a:pt x="6032" y="95123"/>
                  </a:lnTo>
                  <a:lnTo>
                    <a:pt x="6515" y="94234"/>
                  </a:lnTo>
                  <a:lnTo>
                    <a:pt x="6731" y="96139"/>
                  </a:lnTo>
                  <a:lnTo>
                    <a:pt x="6883" y="95504"/>
                  </a:lnTo>
                  <a:lnTo>
                    <a:pt x="7797" y="95123"/>
                  </a:lnTo>
                  <a:lnTo>
                    <a:pt x="7277" y="94234"/>
                  </a:lnTo>
                  <a:lnTo>
                    <a:pt x="7150" y="93980"/>
                  </a:lnTo>
                  <a:lnTo>
                    <a:pt x="6807" y="93218"/>
                  </a:lnTo>
                  <a:lnTo>
                    <a:pt x="6540" y="92710"/>
                  </a:lnTo>
                  <a:lnTo>
                    <a:pt x="7023" y="92075"/>
                  </a:lnTo>
                  <a:lnTo>
                    <a:pt x="7188" y="92329"/>
                  </a:lnTo>
                  <a:lnTo>
                    <a:pt x="7315" y="92075"/>
                  </a:lnTo>
                  <a:lnTo>
                    <a:pt x="7607" y="91440"/>
                  </a:lnTo>
                  <a:lnTo>
                    <a:pt x="6286" y="90297"/>
                  </a:lnTo>
                  <a:lnTo>
                    <a:pt x="6451" y="88773"/>
                  </a:lnTo>
                  <a:lnTo>
                    <a:pt x="6629" y="88900"/>
                  </a:lnTo>
                  <a:lnTo>
                    <a:pt x="6629" y="88773"/>
                  </a:lnTo>
                  <a:lnTo>
                    <a:pt x="6286" y="88392"/>
                  </a:lnTo>
                  <a:lnTo>
                    <a:pt x="6172" y="88138"/>
                  </a:lnTo>
                  <a:lnTo>
                    <a:pt x="6045" y="86487"/>
                  </a:lnTo>
                  <a:lnTo>
                    <a:pt x="6070" y="84709"/>
                  </a:lnTo>
                  <a:lnTo>
                    <a:pt x="5930" y="84709"/>
                  </a:lnTo>
                  <a:lnTo>
                    <a:pt x="6311" y="83312"/>
                  </a:lnTo>
                  <a:lnTo>
                    <a:pt x="6883" y="83185"/>
                  </a:lnTo>
                  <a:lnTo>
                    <a:pt x="7632" y="82423"/>
                  </a:lnTo>
                  <a:lnTo>
                    <a:pt x="8407" y="82804"/>
                  </a:lnTo>
                  <a:lnTo>
                    <a:pt x="7962" y="83820"/>
                  </a:lnTo>
                  <a:lnTo>
                    <a:pt x="9207" y="83820"/>
                  </a:lnTo>
                  <a:lnTo>
                    <a:pt x="8483" y="82423"/>
                  </a:lnTo>
                  <a:lnTo>
                    <a:pt x="9131" y="82042"/>
                  </a:lnTo>
                  <a:lnTo>
                    <a:pt x="9486" y="82296"/>
                  </a:lnTo>
                  <a:lnTo>
                    <a:pt x="9652" y="82042"/>
                  </a:lnTo>
                  <a:lnTo>
                    <a:pt x="9906" y="81661"/>
                  </a:lnTo>
                  <a:lnTo>
                    <a:pt x="10058" y="80264"/>
                  </a:lnTo>
                  <a:lnTo>
                    <a:pt x="9994" y="79248"/>
                  </a:lnTo>
                  <a:lnTo>
                    <a:pt x="11239" y="78105"/>
                  </a:lnTo>
                  <a:lnTo>
                    <a:pt x="10680" y="78105"/>
                  </a:lnTo>
                  <a:lnTo>
                    <a:pt x="10553" y="76581"/>
                  </a:lnTo>
                  <a:lnTo>
                    <a:pt x="12331" y="77470"/>
                  </a:lnTo>
                  <a:lnTo>
                    <a:pt x="12420" y="76581"/>
                  </a:lnTo>
                  <a:lnTo>
                    <a:pt x="12471" y="76073"/>
                  </a:lnTo>
                  <a:lnTo>
                    <a:pt x="13703" y="76073"/>
                  </a:lnTo>
                  <a:lnTo>
                    <a:pt x="14351" y="75946"/>
                  </a:lnTo>
                  <a:lnTo>
                    <a:pt x="14427" y="75692"/>
                  </a:lnTo>
                  <a:lnTo>
                    <a:pt x="14884" y="75184"/>
                  </a:lnTo>
                  <a:lnTo>
                    <a:pt x="14871" y="74549"/>
                  </a:lnTo>
                  <a:lnTo>
                    <a:pt x="11747" y="73152"/>
                  </a:lnTo>
                  <a:lnTo>
                    <a:pt x="10795" y="72390"/>
                  </a:lnTo>
                  <a:lnTo>
                    <a:pt x="11417" y="72504"/>
                  </a:lnTo>
                  <a:lnTo>
                    <a:pt x="11201" y="72390"/>
                  </a:lnTo>
                  <a:lnTo>
                    <a:pt x="9829" y="71628"/>
                  </a:lnTo>
                  <a:lnTo>
                    <a:pt x="8978" y="70485"/>
                  </a:lnTo>
                  <a:lnTo>
                    <a:pt x="9779" y="69977"/>
                  </a:lnTo>
                  <a:lnTo>
                    <a:pt x="9652" y="69151"/>
                  </a:lnTo>
                  <a:lnTo>
                    <a:pt x="8610" y="67183"/>
                  </a:lnTo>
                  <a:lnTo>
                    <a:pt x="8229" y="66167"/>
                  </a:lnTo>
                  <a:lnTo>
                    <a:pt x="8280" y="65925"/>
                  </a:lnTo>
                  <a:lnTo>
                    <a:pt x="8648" y="65532"/>
                  </a:lnTo>
                  <a:lnTo>
                    <a:pt x="8877" y="65278"/>
                  </a:lnTo>
                  <a:lnTo>
                    <a:pt x="7429" y="63500"/>
                  </a:lnTo>
                  <a:lnTo>
                    <a:pt x="7442" y="63119"/>
                  </a:lnTo>
                  <a:lnTo>
                    <a:pt x="8382" y="60833"/>
                  </a:lnTo>
                  <a:lnTo>
                    <a:pt x="8801" y="59055"/>
                  </a:lnTo>
                  <a:lnTo>
                    <a:pt x="8890" y="58674"/>
                  </a:lnTo>
                  <a:lnTo>
                    <a:pt x="6858" y="59055"/>
                  </a:lnTo>
                  <a:lnTo>
                    <a:pt x="9067" y="57912"/>
                  </a:lnTo>
                  <a:lnTo>
                    <a:pt x="8737" y="57823"/>
                  </a:lnTo>
                  <a:lnTo>
                    <a:pt x="9296" y="57315"/>
                  </a:lnTo>
                  <a:lnTo>
                    <a:pt x="8369" y="57721"/>
                  </a:lnTo>
                  <a:lnTo>
                    <a:pt x="7251" y="57404"/>
                  </a:lnTo>
                  <a:lnTo>
                    <a:pt x="7340" y="56769"/>
                  </a:lnTo>
                  <a:lnTo>
                    <a:pt x="7493" y="56515"/>
                  </a:lnTo>
                  <a:lnTo>
                    <a:pt x="7632" y="56515"/>
                  </a:lnTo>
                  <a:lnTo>
                    <a:pt x="7962" y="56540"/>
                  </a:lnTo>
                  <a:lnTo>
                    <a:pt x="8280" y="57556"/>
                  </a:lnTo>
                  <a:lnTo>
                    <a:pt x="9017" y="55638"/>
                  </a:lnTo>
                  <a:lnTo>
                    <a:pt x="7899" y="56324"/>
                  </a:lnTo>
                  <a:lnTo>
                    <a:pt x="8864" y="55626"/>
                  </a:lnTo>
                  <a:lnTo>
                    <a:pt x="9563" y="55372"/>
                  </a:lnTo>
                  <a:lnTo>
                    <a:pt x="10261" y="55245"/>
                  </a:lnTo>
                  <a:lnTo>
                    <a:pt x="9601" y="56007"/>
                  </a:lnTo>
                  <a:lnTo>
                    <a:pt x="9994" y="56261"/>
                  </a:lnTo>
                  <a:lnTo>
                    <a:pt x="10820" y="55245"/>
                  </a:lnTo>
                  <a:lnTo>
                    <a:pt x="10947" y="56134"/>
                  </a:lnTo>
                  <a:lnTo>
                    <a:pt x="11785" y="55880"/>
                  </a:lnTo>
                  <a:lnTo>
                    <a:pt x="11137" y="55626"/>
                  </a:lnTo>
                  <a:lnTo>
                    <a:pt x="11252" y="55245"/>
                  </a:lnTo>
                  <a:lnTo>
                    <a:pt x="11315" y="54991"/>
                  </a:lnTo>
                  <a:lnTo>
                    <a:pt x="11747" y="54737"/>
                  </a:lnTo>
                  <a:lnTo>
                    <a:pt x="11963" y="54610"/>
                  </a:lnTo>
                  <a:lnTo>
                    <a:pt x="10629" y="54737"/>
                  </a:lnTo>
                  <a:lnTo>
                    <a:pt x="11074" y="52705"/>
                  </a:lnTo>
                  <a:lnTo>
                    <a:pt x="12915" y="54610"/>
                  </a:lnTo>
                  <a:lnTo>
                    <a:pt x="13398" y="52832"/>
                  </a:lnTo>
                  <a:lnTo>
                    <a:pt x="13411" y="53594"/>
                  </a:lnTo>
                  <a:lnTo>
                    <a:pt x="13576" y="52832"/>
                  </a:lnTo>
                  <a:lnTo>
                    <a:pt x="14033" y="52705"/>
                  </a:lnTo>
                  <a:lnTo>
                    <a:pt x="15862" y="52197"/>
                  </a:lnTo>
                  <a:lnTo>
                    <a:pt x="16573" y="50292"/>
                  </a:lnTo>
                  <a:lnTo>
                    <a:pt x="16840" y="50419"/>
                  </a:lnTo>
                  <a:lnTo>
                    <a:pt x="17284" y="50800"/>
                  </a:lnTo>
                  <a:lnTo>
                    <a:pt x="16827" y="51181"/>
                  </a:lnTo>
                  <a:lnTo>
                    <a:pt x="18173" y="50800"/>
                  </a:lnTo>
                  <a:lnTo>
                    <a:pt x="18973" y="50292"/>
                  </a:lnTo>
                  <a:lnTo>
                    <a:pt x="19773" y="49784"/>
                  </a:lnTo>
                  <a:lnTo>
                    <a:pt x="21094" y="48768"/>
                  </a:lnTo>
                  <a:lnTo>
                    <a:pt x="22910" y="47371"/>
                  </a:lnTo>
                  <a:lnTo>
                    <a:pt x="24104" y="45834"/>
                  </a:lnTo>
                  <a:lnTo>
                    <a:pt x="24714" y="45466"/>
                  </a:lnTo>
                  <a:lnTo>
                    <a:pt x="25323" y="45085"/>
                  </a:lnTo>
                  <a:lnTo>
                    <a:pt x="25488" y="45720"/>
                  </a:lnTo>
                  <a:lnTo>
                    <a:pt x="25882" y="45085"/>
                  </a:lnTo>
                  <a:lnTo>
                    <a:pt x="25768" y="44704"/>
                  </a:lnTo>
                  <a:lnTo>
                    <a:pt x="25615" y="44196"/>
                  </a:lnTo>
                  <a:lnTo>
                    <a:pt x="26504" y="43561"/>
                  </a:lnTo>
                  <a:lnTo>
                    <a:pt x="26644" y="43688"/>
                  </a:lnTo>
                  <a:lnTo>
                    <a:pt x="26733" y="44069"/>
                  </a:lnTo>
                  <a:lnTo>
                    <a:pt x="26949" y="43815"/>
                  </a:lnTo>
                  <a:lnTo>
                    <a:pt x="27038" y="43561"/>
                  </a:lnTo>
                  <a:lnTo>
                    <a:pt x="27165" y="42418"/>
                  </a:lnTo>
                  <a:lnTo>
                    <a:pt x="27228" y="41656"/>
                  </a:lnTo>
                  <a:lnTo>
                    <a:pt x="27343" y="41275"/>
                  </a:lnTo>
                  <a:lnTo>
                    <a:pt x="27647" y="40513"/>
                  </a:lnTo>
                  <a:lnTo>
                    <a:pt x="27914" y="41529"/>
                  </a:lnTo>
                  <a:lnTo>
                    <a:pt x="28346" y="40513"/>
                  </a:lnTo>
                  <a:lnTo>
                    <a:pt x="28778" y="39497"/>
                  </a:lnTo>
                  <a:lnTo>
                    <a:pt x="28740" y="39116"/>
                  </a:lnTo>
                  <a:lnTo>
                    <a:pt x="27838" y="36703"/>
                  </a:lnTo>
                  <a:lnTo>
                    <a:pt x="27647" y="36195"/>
                  </a:lnTo>
                  <a:lnTo>
                    <a:pt x="27178" y="35433"/>
                  </a:lnTo>
                  <a:lnTo>
                    <a:pt x="27279" y="34417"/>
                  </a:lnTo>
                  <a:lnTo>
                    <a:pt x="28575" y="34671"/>
                  </a:lnTo>
                  <a:lnTo>
                    <a:pt x="28752" y="34417"/>
                  </a:lnTo>
                  <a:lnTo>
                    <a:pt x="29425" y="33401"/>
                  </a:lnTo>
                  <a:lnTo>
                    <a:pt x="30060" y="32893"/>
                  </a:lnTo>
                  <a:lnTo>
                    <a:pt x="30200" y="33020"/>
                  </a:lnTo>
                  <a:lnTo>
                    <a:pt x="30302" y="32893"/>
                  </a:lnTo>
                  <a:lnTo>
                    <a:pt x="31483" y="31242"/>
                  </a:lnTo>
                  <a:lnTo>
                    <a:pt x="32321" y="28829"/>
                  </a:lnTo>
                  <a:lnTo>
                    <a:pt x="34074" y="26035"/>
                  </a:lnTo>
                  <a:lnTo>
                    <a:pt x="35255" y="25654"/>
                  </a:lnTo>
                  <a:lnTo>
                    <a:pt x="36703" y="24257"/>
                  </a:lnTo>
                  <a:lnTo>
                    <a:pt x="37604" y="22479"/>
                  </a:lnTo>
                  <a:lnTo>
                    <a:pt x="27774" y="22479"/>
                  </a:lnTo>
                  <a:lnTo>
                    <a:pt x="27393" y="22479"/>
                  </a:lnTo>
                  <a:lnTo>
                    <a:pt x="25742" y="24257"/>
                  </a:lnTo>
                  <a:lnTo>
                    <a:pt x="23431" y="27686"/>
                  </a:lnTo>
                  <a:lnTo>
                    <a:pt x="24117" y="28194"/>
                  </a:lnTo>
                  <a:lnTo>
                    <a:pt x="23482" y="28829"/>
                  </a:lnTo>
                  <a:lnTo>
                    <a:pt x="23418" y="29210"/>
                  </a:lnTo>
                  <a:lnTo>
                    <a:pt x="23609" y="30099"/>
                  </a:lnTo>
                  <a:lnTo>
                    <a:pt x="22415" y="31623"/>
                  </a:lnTo>
                  <a:lnTo>
                    <a:pt x="21094" y="33909"/>
                  </a:lnTo>
                  <a:lnTo>
                    <a:pt x="21132" y="36703"/>
                  </a:lnTo>
                  <a:lnTo>
                    <a:pt x="21374" y="37846"/>
                  </a:lnTo>
                  <a:lnTo>
                    <a:pt x="21729" y="36703"/>
                  </a:lnTo>
                  <a:lnTo>
                    <a:pt x="22212" y="37338"/>
                  </a:lnTo>
                  <a:lnTo>
                    <a:pt x="21463" y="37579"/>
                  </a:lnTo>
                  <a:lnTo>
                    <a:pt x="21399" y="39116"/>
                  </a:lnTo>
                  <a:lnTo>
                    <a:pt x="20891" y="38227"/>
                  </a:lnTo>
                  <a:lnTo>
                    <a:pt x="20739" y="39878"/>
                  </a:lnTo>
                  <a:lnTo>
                    <a:pt x="21107" y="39497"/>
                  </a:lnTo>
                  <a:lnTo>
                    <a:pt x="20091" y="41656"/>
                  </a:lnTo>
                  <a:lnTo>
                    <a:pt x="20510" y="41783"/>
                  </a:lnTo>
                  <a:lnTo>
                    <a:pt x="20802" y="41656"/>
                  </a:lnTo>
                  <a:lnTo>
                    <a:pt x="20828" y="42037"/>
                  </a:lnTo>
                  <a:lnTo>
                    <a:pt x="20675" y="42291"/>
                  </a:lnTo>
                  <a:lnTo>
                    <a:pt x="19939" y="42418"/>
                  </a:lnTo>
                  <a:lnTo>
                    <a:pt x="19812" y="42164"/>
                  </a:lnTo>
                  <a:lnTo>
                    <a:pt x="19748" y="41910"/>
                  </a:lnTo>
                  <a:lnTo>
                    <a:pt x="18770" y="44704"/>
                  </a:lnTo>
                  <a:lnTo>
                    <a:pt x="13411" y="42418"/>
                  </a:lnTo>
                  <a:lnTo>
                    <a:pt x="11010" y="45466"/>
                  </a:lnTo>
                  <a:lnTo>
                    <a:pt x="11125" y="45212"/>
                  </a:lnTo>
                  <a:lnTo>
                    <a:pt x="10248" y="45974"/>
                  </a:lnTo>
                  <a:lnTo>
                    <a:pt x="9398" y="46863"/>
                  </a:lnTo>
                  <a:lnTo>
                    <a:pt x="8674" y="47879"/>
                  </a:lnTo>
                  <a:lnTo>
                    <a:pt x="7454" y="48768"/>
                  </a:lnTo>
                  <a:lnTo>
                    <a:pt x="8978" y="46736"/>
                  </a:lnTo>
                  <a:lnTo>
                    <a:pt x="7810" y="47117"/>
                  </a:lnTo>
                  <a:lnTo>
                    <a:pt x="6096" y="50419"/>
                  </a:lnTo>
                  <a:lnTo>
                    <a:pt x="3695" y="51308"/>
                  </a:lnTo>
                  <a:lnTo>
                    <a:pt x="3136" y="54483"/>
                  </a:lnTo>
                  <a:lnTo>
                    <a:pt x="1574" y="54991"/>
                  </a:lnTo>
                  <a:lnTo>
                    <a:pt x="850" y="57150"/>
                  </a:lnTo>
                  <a:lnTo>
                    <a:pt x="673" y="62103"/>
                  </a:lnTo>
                  <a:lnTo>
                    <a:pt x="939" y="63119"/>
                  </a:lnTo>
                  <a:lnTo>
                    <a:pt x="1054" y="64516"/>
                  </a:lnTo>
                  <a:lnTo>
                    <a:pt x="749" y="65786"/>
                  </a:lnTo>
                  <a:lnTo>
                    <a:pt x="1231" y="65532"/>
                  </a:lnTo>
                  <a:lnTo>
                    <a:pt x="1968" y="66167"/>
                  </a:lnTo>
                  <a:lnTo>
                    <a:pt x="1714" y="66294"/>
                  </a:lnTo>
                  <a:lnTo>
                    <a:pt x="1892" y="66548"/>
                  </a:lnTo>
                  <a:lnTo>
                    <a:pt x="3695" y="70866"/>
                  </a:lnTo>
                  <a:lnTo>
                    <a:pt x="4991" y="72771"/>
                  </a:lnTo>
                  <a:lnTo>
                    <a:pt x="5257" y="73279"/>
                  </a:lnTo>
                  <a:lnTo>
                    <a:pt x="5956" y="74168"/>
                  </a:lnTo>
                  <a:lnTo>
                    <a:pt x="5994" y="74930"/>
                  </a:lnTo>
                  <a:lnTo>
                    <a:pt x="5803" y="75057"/>
                  </a:lnTo>
                  <a:lnTo>
                    <a:pt x="5346" y="75057"/>
                  </a:lnTo>
                  <a:lnTo>
                    <a:pt x="5067" y="75184"/>
                  </a:lnTo>
                  <a:lnTo>
                    <a:pt x="5397" y="74549"/>
                  </a:lnTo>
                  <a:lnTo>
                    <a:pt x="2908" y="77724"/>
                  </a:lnTo>
                  <a:lnTo>
                    <a:pt x="5892" y="78359"/>
                  </a:lnTo>
                  <a:lnTo>
                    <a:pt x="3251" y="80264"/>
                  </a:lnTo>
                  <a:lnTo>
                    <a:pt x="2895" y="79375"/>
                  </a:lnTo>
                  <a:lnTo>
                    <a:pt x="2781" y="78867"/>
                  </a:lnTo>
                  <a:lnTo>
                    <a:pt x="2120" y="81534"/>
                  </a:lnTo>
                  <a:lnTo>
                    <a:pt x="1028" y="83820"/>
                  </a:lnTo>
                  <a:lnTo>
                    <a:pt x="127" y="88773"/>
                  </a:lnTo>
                  <a:lnTo>
                    <a:pt x="0" y="91694"/>
                  </a:lnTo>
                  <a:lnTo>
                    <a:pt x="1003" y="93980"/>
                  </a:lnTo>
                  <a:lnTo>
                    <a:pt x="863" y="93853"/>
                  </a:lnTo>
                  <a:lnTo>
                    <a:pt x="723" y="93726"/>
                  </a:lnTo>
                  <a:lnTo>
                    <a:pt x="431" y="93853"/>
                  </a:lnTo>
                  <a:lnTo>
                    <a:pt x="355" y="93345"/>
                  </a:lnTo>
                  <a:lnTo>
                    <a:pt x="292" y="93472"/>
                  </a:lnTo>
                  <a:lnTo>
                    <a:pt x="165" y="94488"/>
                  </a:lnTo>
                  <a:lnTo>
                    <a:pt x="279" y="94996"/>
                  </a:lnTo>
                  <a:lnTo>
                    <a:pt x="889" y="96520"/>
                  </a:lnTo>
                  <a:lnTo>
                    <a:pt x="1473" y="97028"/>
                  </a:lnTo>
                  <a:lnTo>
                    <a:pt x="1752" y="96901"/>
                  </a:lnTo>
                  <a:lnTo>
                    <a:pt x="1917" y="97663"/>
                  </a:lnTo>
                  <a:lnTo>
                    <a:pt x="1282" y="97282"/>
                  </a:lnTo>
                  <a:lnTo>
                    <a:pt x="1181" y="97663"/>
                  </a:lnTo>
                  <a:lnTo>
                    <a:pt x="1066" y="98933"/>
                  </a:lnTo>
                  <a:lnTo>
                    <a:pt x="2870" y="99949"/>
                  </a:lnTo>
                  <a:lnTo>
                    <a:pt x="2451" y="100685"/>
                  </a:lnTo>
                  <a:lnTo>
                    <a:pt x="2641" y="100838"/>
                  </a:lnTo>
                  <a:lnTo>
                    <a:pt x="3365" y="103124"/>
                  </a:lnTo>
                  <a:lnTo>
                    <a:pt x="3810" y="102108"/>
                  </a:lnTo>
                  <a:lnTo>
                    <a:pt x="4241" y="104013"/>
                  </a:lnTo>
                  <a:lnTo>
                    <a:pt x="5943" y="104648"/>
                  </a:lnTo>
                  <a:lnTo>
                    <a:pt x="6261" y="106095"/>
                  </a:lnTo>
                  <a:lnTo>
                    <a:pt x="6108" y="106045"/>
                  </a:lnTo>
                  <a:lnTo>
                    <a:pt x="6134" y="106451"/>
                  </a:lnTo>
                  <a:lnTo>
                    <a:pt x="6235" y="106870"/>
                  </a:lnTo>
                  <a:lnTo>
                    <a:pt x="6413" y="107226"/>
                  </a:lnTo>
                  <a:lnTo>
                    <a:pt x="6438" y="106819"/>
                  </a:lnTo>
                  <a:lnTo>
                    <a:pt x="6400" y="106438"/>
                  </a:lnTo>
                  <a:lnTo>
                    <a:pt x="6311" y="106184"/>
                  </a:lnTo>
                  <a:lnTo>
                    <a:pt x="7518" y="106299"/>
                  </a:lnTo>
                  <a:lnTo>
                    <a:pt x="7848" y="108712"/>
                  </a:lnTo>
                  <a:lnTo>
                    <a:pt x="9017" y="108077"/>
                  </a:lnTo>
                  <a:lnTo>
                    <a:pt x="8648" y="108331"/>
                  </a:lnTo>
                  <a:lnTo>
                    <a:pt x="11506" y="111125"/>
                  </a:lnTo>
                  <a:lnTo>
                    <a:pt x="10960" y="111252"/>
                  </a:lnTo>
                  <a:lnTo>
                    <a:pt x="11899" y="112141"/>
                  </a:lnTo>
                  <a:lnTo>
                    <a:pt x="11214" y="112268"/>
                  </a:lnTo>
                  <a:lnTo>
                    <a:pt x="12115" y="113157"/>
                  </a:lnTo>
                  <a:lnTo>
                    <a:pt x="13195" y="113538"/>
                  </a:lnTo>
                  <a:lnTo>
                    <a:pt x="13474" y="112903"/>
                  </a:lnTo>
                  <a:lnTo>
                    <a:pt x="14236" y="115570"/>
                  </a:lnTo>
                  <a:lnTo>
                    <a:pt x="17792" y="114427"/>
                  </a:lnTo>
                  <a:lnTo>
                    <a:pt x="17716" y="116840"/>
                  </a:lnTo>
                  <a:lnTo>
                    <a:pt x="21183" y="118110"/>
                  </a:lnTo>
                  <a:lnTo>
                    <a:pt x="24091" y="118859"/>
                  </a:lnTo>
                  <a:lnTo>
                    <a:pt x="24155" y="118618"/>
                  </a:lnTo>
                  <a:lnTo>
                    <a:pt x="24104" y="118872"/>
                  </a:lnTo>
                  <a:lnTo>
                    <a:pt x="23749" y="120015"/>
                  </a:lnTo>
                  <a:lnTo>
                    <a:pt x="26403" y="120548"/>
                  </a:lnTo>
                  <a:lnTo>
                    <a:pt x="24587" y="118999"/>
                  </a:lnTo>
                  <a:lnTo>
                    <a:pt x="27508" y="119761"/>
                  </a:lnTo>
                  <a:lnTo>
                    <a:pt x="27165" y="120561"/>
                  </a:lnTo>
                  <a:lnTo>
                    <a:pt x="28841" y="120015"/>
                  </a:lnTo>
                  <a:lnTo>
                    <a:pt x="32639" y="121285"/>
                  </a:lnTo>
                  <a:lnTo>
                    <a:pt x="31127" y="121539"/>
                  </a:lnTo>
                  <a:lnTo>
                    <a:pt x="30861" y="121666"/>
                  </a:lnTo>
                  <a:lnTo>
                    <a:pt x="34213" y="122047"/>
                  </a:lnTo>
                  <a:lnTo>
                    <a:pt x="38049" y="122047"/>
                  </a:lnTo>
                  <a:lnTo>
                    <a:pt x="40335" y="120396"/>
                  </a:lnTo>
                  <a:lnTo>
                    <a:pt x="40373" y="120269"/>
                  </a:lnTo>
                  <a:lnTo>
                    <a:pt x="39814" y="120015"/>
                  </a:lnTo>
                  <a:lnTo>
                    <a:pt x="39535" y="119888"/>
                  </a:lnTo>
                  <a:lnTo>
                    <a:pt x="40932" y="118618"/>
                  </a:lnTo>
                  <a:lnTo>
                    <a:pt x="41617" y="117983"/>
                  </a:lnTo>
                  <a:lnTo>
                    <a:pt x="41681" y="117221"/>
                  </a:lnTo>
                  <a:lnTo>
                    <a:pt x="41897" y="117729"/>
                  </a:lnTo>
                  <a:lnTo>
                    <a:pt x="41757" y="117856"/>
                  </a:lnTo>
                  <a:lnTo>
                    <a:pt x="41719" y="119253"/>
                  </a:lnTo>
                  <a:lnTo>
                    <a:pt x="44170" y="116459"/>
                  </a:lnTo>
                  <a:lnTo>
                    <a:pt x="44005" y="119126"/>
                  </a:lnTo>
                  <a:lnTo>
                    <a:pt x="44259" y="118872"/>
                  </a:lnTo>
                  <a:lnTo>
                    <a:pt x="44411" y="118618"/>
                  </a:lnTo>
                  <a:lnTo>
                    <a:pt x="44310" y="118237"/>
                  </a:lnTo>
                  <a:lnTo>
                    <a:pt x="44221" y="118110"/>
                  </a:lnTo>
                  <a:lnTo>
                    <a:pt x="44704" y="117983"/>
                  </a:lnTo>
                  <a:lnTo>
                    <a:pt x="44958" y="118110"/>
                  </a:lnTo>
                  <a:lnTo>
                    <a:pt x="44742" y="118745"/>
                  </a:lnTo>
                  <a:lnTo>
                    <a:pt x="45694" y="117983"/>
                  </a:lnTo>
                  <a:lnTo>
                    <a:pt x="46164" y="117602"/>
                  </a:lnTo>
                  <a:lnTo>
                    <a:pt x="45275" y="117348"/>
                  </a:lnTo>
                  <a:lnTo>
                    <a:pt x="46647" y="116586"/>
                  </a:lnTo>
                  <a:lnTo>
                    <a:pt x="46672" y="116967"/>
                  </a:lnTo>
                  <a:lnTo>
                    <a:pt x="46596" y="117475"/>
                  </a:lnTo>
                  <a:lnTo>
                    <a:pt x="46977" y="116586"/>
                  </a:lnTo>
                  <a:lnTo>
                    <a:pt x="47040" y="116459"/>
                  </a:lnTo>
                  <a:lnTo>
                    <a:pt x="47421" y="115697"/>
                  </a:lnTo>
                  <a:lnTo>
                    <a:pt x="48628" y="115443"/>
                  </a:lnTo>
                  <a:lnTo>
                    <a:pt x="48628" y="115697"/>
                  </a:lnTo>
                  <a:lnTo>
                    <a:pt x="48844" y="115811"/>
                  </a:lnTo>
                  <a:lnTo>
                    <a:pt x="49428" y="115570"/>
                  </a:lnTo>
                  <a:lnTo>
                    <a:pt x="50076" y="114935"/>
                  </a:lnTo>
                  <a:lnTo>
                    <a:pt x="50838" y="114554"/>
                  </a:lnTo>
                  <a:lnTo>
                    <a:pt x="51079" y="114300"/>
                  </a:lnTo>
                  <a:lnTo>
                    <a:pt x="51447" y="114046"/>
                  </a:lnTo>
                  <a:lnTo>
                    <a:pt x="51828" y="114046"/>
                  </a:lnTo>
                  <a:lnTo>
                    <a:pt x="52209" y="113919"/>
                  </a:lnTo>
                  <a:lnTo>
                    <a:pt x="52641" y="114046"/>
                  </a:lnTo>
                  <a:lnTo>
                    <a:pt x="52882" y="114554"/>
                  </a:lnTo>
                  <a:lnTo>
                    <a:pt x="51930" y="115443"/>
                  </a:lnTo>
                  <a:lnTo>
                    <a:pt x="53073" y="115189"/>
                  </a:lnTo>
                  <a:lnTo>
                    <a:pt x="52374" y="116205"/>
                  </a:lnTo>
                  <a:lnTo>
                    <a:pt x="52489" y="116078"/>
                  </a:lnTo>
                  <a:lnTo>
                    <a:pt x="53517" y="116840"/>
                  </a:lnTo>
                  <a:lnTo>
                    <a:pt x="53403" y="116078"/>
                  </a:lnTo>
                  <a:lnTo>
                    <a:pt x="53390" y="115951"/>
                  </a:lnTo>
                  <a:lnTo>
                    <a:pt x="53835" y="116332"/>
                  </a:lnTo>
                  <a:lnTo>
                    <a:pt x="54737" y="116840"/>
                  </a:lnTo>
                  <a:lnTo>
                    <a:pt x="56134" y="117221"/>
                  </a:lnTo>
                  <a:lnTo>
                    <a:pt x="57010" y="117348"/>
                  </a:lnTo>
                  <a:lnTo>
                    <a:pt x="57442" y="117602"/>
                  </a:lnTo>
                  <a:lnTo>
                    <a:pt x="57150" y="117729"/>
                  </a:lnTo>
                  <a:lnTo>
                    <a:pt x="56680" y="117729"/>
                  </a:lnTo>
                  <a:lnTo>
                    <a:pt x="56197" y="117856"/>
                  </a:lnTo>
                  <a:lnTo>
                    <a:pt x="58762" y="118110"/>
                  </a:lnTo>
                  <a:lnTo>
                    <a:pt x="57556" y="117475"/>
                  </a:lnTo>
                  <a:lnTo>
                    <a:pt x="58915" y="117094"/>
                  </a:lnTo>
                  <a:lnTo>
                    <a:pt x="57746" y="116078"/>
                  </a:lnTo>
                  <a:lnTo>
                    <a:pt x="59270" y="116713"/>
                  </a:lnTo>
                  <a:lnTo>
                    <a:pt x="58928" y="116713"/>
                  </a:lnTo>
                  <a:lnTo>
                    <a:pt x="60452" y="116967"/>
                  </a:lnTo>
                  <a:lnTo>
                    <a:pt x="60921" y="117640"/>
                  </a:lnTo>
                  <a:lnTo>
                    <a:pt x="60413" y="117843"/>
                  </a:lnTo>
                  <a:lnTo>
                    <a:pt x="60121" y="117881"/>
                  </a:lnTo>
                  <a:lnTo>
                    <a:pt x="60553" y="118033"/>
                  </a:lnTo>
                  <a:lnTo>
                    <a:pt x="60909" y="118097"/>
                  </a:lnTo>
                  <a:lnTo>
                    <a:pt x="60972" y="117716"/>
                  </a:lnTo>
                  <a:lnTo>
                    <a:pt x="62306" y="117094"/>
                  </a:lnTo>
                  <a:lnTo>
                    <a:pt x="63182" y="117475"/>
                  </a:lnTo>
                  <a:lnTo>
                    <a:pt x="63246" y="117602"/>
                  </a:lnTo>
                  <a:lnTo>
                    <a:pt x="63347" y="117906"/>
                  </a:lnTo>
                  <a:lnTo>
                    <a:pt x="63004" y="118491"/>
                  </a:lnTo>
                  <a:lnTo>
                    <a:pt x="62915" y="118859"/>
                  </a:lnTo>
                  <a:lnTo>
                    <a:pt x="62979" y="118999"/>
                  </a:lnTo>
                  <a:lnTo>
                    <a:pt x="63690" y="118110"/>
                  </a:lnTo>
                  <a:lnTo>
                    <a:pt x="65976" y="118999"/>
                  </a:lnTo>
                  <a:lnTo>
                    <a:pt x="66484" y="118364"/>
                  </a:lnTo>
                  <a:lnTo>
                    <a:pt x="66522" y="118237"/>
                  </a:lnTo>
                  <a:lnTo>
                    <a:pt x="66484" y="118872"/>
                  </a:lnTo>
                  <a:lnTo>
                    <a:pt x="67094" y="118110"/>
                  </a:lnTo>
                  <a:lnTo>
                    <a:pt x="67678" y="118364"/>
                  </a:lnTo>
                  <a:lnTo>
                    <a:pt x="67729" y="118999"/>
                  </a:lnTo>
                  <a:lnTo>
                    <a:pt x="69456" y="119126"/>
                  </a:lnTo>
                  <a:lnTo>
                    <a:pt x="67881" y="118110"/>
                  </a:lnTo>
                  <a:lnTo>
                    <a:pt x="67691" y="117983"/>
                  </a:lnTo>
                  <a:lnTo>
                    <a:pt x="67094" y="117602"/>
                  </a:lnTo>
                  <a:lnTo>
                    <a:pt x="69189" y="118110"/>
                  </a:lnTo>
                  <a:lnTo>
                    <a:pt x="69100" y="118364"/>
                  </a:lnTo>
                  <a:lnTo>
                    <a:pt x="68770" y="118491"/>
                  </a:lnTo>
                  <a:lnTo>
                    <a:pt x="70916" y="118745"/>
                  </a:lnTo>
                  <a:lnTo>
                    <a:pt x="72758" y="117602"/>
                  </a:lnTo>
                  <a:lnTo>
                    <a:pt x="74688" y="117475"/>
                  </a:lnTo>
                  <a:lnTo>
                    <a:pt x="75526" y="118491"/>
                  </a:lnTo>
                  <a:lnTo>
                    <a:pt x="73164" y="118249"/>
                  </a:lnTo>
                  <a:lnTo>
                    <a:pt x="72123" y="118605"/>
                  </a:lnTo>
                  <a:lnTo>
                    <a:pt x="72948" y="118960"/>
                  </a:lnTo>
                  <a:lnTo>
                    <a:pt x="73152" y="118313"/>
                  </a:lnTo>
                  <a:lnTo>
                    <a:pt x="73939" y="118999"/>
                  </a:lnTo>
                  <a:lnTo>
                    <a:pt x="75844" y="118491"/>
                  </a:lnTo>
                  <a:lnTo>
                    <a:pt x="76796" y="118237"/>
                  </a:lnTo>
                  <a:lnTo>
                    <a:pt x="77609" y="117475"/>
                  </a:lnTo>
                  <a:lnTo>
                    <a:pt x="78016" y="117094"/>
                  </a:lnTo>
                  <a:lnTo>
                    <a:pt x="79095" y="116078"/>
                  </a:lnTo>
                  <a:lnTo>
                    <a:pt x="79222" y="115951"/>
                  </a:lnTo>
                  <a:lnTo>
                    <a:pt x="81368" y="115062"/>
                  </a:lnTo>
                  <a:lnTo>
                    <a:pt x="81673" y="114935"/>
                  </a:lnTo>
                  <a:lnTo>
                    <a:pt x="81178" y="115062"/>
                  </a:lnTo>
                  <a:lnTo>
                    <a:pt x="80987" y="114427"/>
                  </a:lnTo>
                  <a:lnTo>
                    <a:pt x="80911" y="114173"/>
                  </a:lnTo>
                  <a:lnTo>
                    <a:pt x="80835" y="113919"/>
                  </a:lnTo>
                  <a:lnTo>
                    <a:pt x="80721" y="113538"/>
                  </a:lnTo>
                  <a:lnTo>
                    <a:pt x="83337" y="114808"/>
                  </a:lnTo>
                  <a:lnTo>
                    <a:pt x="84010" y="113423"/>
                  </a:lnTo>
                  <a:lnTo>
                    <a:pt x="83959" y="113792"/>
                  </a:lnTo>
                  <a:lnTo>
                    <a:pt x="84226" y="114300"/>
                  </a:lnTo>
                  <a:lnTo>
                    <a:pt x="84201" y="114173"/>
                  </a:lnTo>
                  <a:lnTo>
                    <a:pt x="85979" y="113284"/>
                  </a:lnTo>
                  <a:lnTo>
                    <a:pt x="86906" y="111633"/>
                  </a:lnTo>
                  <a:lnTo>
                    <a:pt x="87591" y="110871"/>
                  </a:lnTo>
                  <a:lnTo>
                    <a:pt x="88734" y="109601"/>
                  </a:lnTo>
                  <a:lnTo>
                    <a:pt x="88722" y="110109"/>
                  </a:lnTo>
                  <a:lnTo>
                    <a:pt x="89776" y="109855"/>
                  </a:lnTo>
                  <a:lnTo>
                    <a:pt x="90055" y="109601"/>
                  </a:lnTo>
                  <a:lnTo>
                    <a:pt x="91033" y="108712"/>
                  </a:lnTo>
                  <a:lnTo>
                    <a:pt x="92049" y="108204"/>
                  </a:lnTo>
                  <a:lnTo>
                    <a:pt x="92075" y="107696"/>
                  </a:lnTo>
                  <a:lnTo>
                    <a:pt x="92633" y="107315"/>
                  </a:lnTo>
                  <a:lnTo>
                    <a:pt x="91960" y="107061"/>
                  </a:lnTo>
                  <a:lnTo>
                    <a:pt x="96189" y="106934"/>
                  </a:lnTo>
                  <a:lnTo>
                    <a:pt x="96215" y="106553"/>
                  </a:lnTo>
                  <a:lnTo>
                    <a:pt x="96316" y="104648"/>
                  </a:lnTo>
                  <a:lnTo>
                    <a:pt x="96354" y="104013"/>
                  </a:lnTo>
                  <a:close/>
                </a:path>
                <a:path w="112394" h="122555">
                  <a:moveTo>
                    <a:pt x="96405" y="103035"/>
                  </a:moveTo>
                  <a:close/>
                </a:path>
                <a:path w="112394" h="122555">
                  <a:moveTo>
                    <a:pt x="97180" y="102006"/>
                  </a:moveTo>
                  <a:lnTo>
                    <a:pt x="96456" y="102108"/>
                  </a:lnTo>
                  <a:lnTo>
                    <a:pt x="96405" y="103035"/>
                  </a:lnTo>
                  <a:lnTo>
                    <a:pt x="97180" y="102006"/>
                  </a:lnTo>
                  <a:close/>
                </a:path>
                <a:path w="112394" h="122555">
                  <a:moveTo>
                    <a:pt x="98183" y="56540"/>
                  </a:moveTo>
                  <a:lnTo>
                    <a:pt x="98031" y="56489"/>
                  </a:lnTo>
                  <a:lnTo>
                    <a:pt x="98183" y="56540"/>
                  </a:lnTo>
                  <a:close/>
                </a:path>
                <a:path w="112394" h="122555">
                  <a:moveTo>
                    <a:pt x="98831" y="97002"/>
                  </a:moveTo>
                  <a:lnTo>
                    <a:pt x="98793" y="96875"/>
                  </a:lnTo>
                  <a:lnTo>
                    <a:pt x="98742" y="96735"/>
                  </a:lnTo>
                  <a:lnTo>
                    <a:pt x="98704" y="96558"/>
                  </a:lnTo>
                  <a:lnTo>
                    <a:pt x="98640" y="97180"/>
                  </a:lnTo>
                  <a:lnTo>
                    <a:pt x="98831" y="97002"/>
                  </a:lnTo>
                  <a:close/>
                </a:path>
                <a:path w="112394" h="122555">
                  <a:moveTo>
                    <a:pt x="98945" y="65443"/>
                  </a:moveTo>
                  <a:lnTo>
                    <a:pt x="98590" y="65519"/>
                  </a:lnTo>
                  <a:lnTo>
                    <a:pt x="98704" y="65925"/>
                  </a:lnTo>
                  <a:lnTo>
                    <a:pt x="98945" y="65443"/>
                  </a:lnTo>
                  <a:close/>
                </a:path>
                <a:path w="112394" h="122555">
                  <a:moveTo>
                    <a:pt x="99656" y="69342"/>
                  </a:moveTo>
                  <a:lnTo>
                    <a:pt x="99314" y="69151"/>
                  </a:lnTo>
                  <a:lnTo>
                    <a:pt x="99225" y="69342"/>
                  </a:lnTo>
                  <a:lnTo>
                    <a:pt x="99656" y="69342"/>
                  </a:lnTo>
                  <a:close/>
                </a:path>
                <a:path w="112394" h="122555">
                  <a:moveTo>
                    <a:pt x="99834" y="67500"/>
                  </a:moveTo>
                  <a:lnTo>
                    <a:pt x="99491" y="67576"/>
                  </a:lnTo>
                  <a:lnTo>
                    <a:pt x="99631" y="67589"/>
                  </a:lnTo>
                  <a:lnTo>
                    <a:pt x="99771" y="67589"/>
                  </a:lnTo>
                  <a:close/>
                </a:path>
                <a:path w="112394" h="122555">
                  <a:moveTo>
                    <a:pt x="99834" y="63246"/>
                  </a:moveTo>
                  <a:lnTo>
                    <a:pt x="99580" y="62484"/>
                  </a:lnTo>
                  <a:lnTo>
                    <a:pt x="99441" y="62103"/>
                  </a:lnTo>
                  <a:lnTo>
                    <a:pt x="99314" y="61087"/>
                  </a:lnTo>
                  <a:lnTo>
                    <a:pt x="99237" y="60452"/>
                  </a:lnTo>
                  <a:lnTo>
                    <a:pt x="98348" y="60071"/>
                  </a:lnTo>
                  <a:lnTo>
                    <a:pt x="98882" y="58801"/>
                  </a:lnTo>
                  <a:lnTo>
                    <a:pt x="96786" y="57150"/>
                  </a:lnTo>
                  <a:lnTo>
                    <a:pt x="97701" y="56769"/>
                  </a:lnTo>
                  <a:lnTo>
                    <a:pt x="97993" y="56642"/>
                  </a:lnTo>
                  <a:lnTo>
                    <a:pt x="97497" y="56515"/>
                  </a:lnTo>
                  <a:lnTo>
                    <a:pt x="96570" y="56007"/>
                  </a:lnTo>
                  <a:lnTo>
                    <a:pt x="96100" y="55753"/>
                  </a:lnTo>
                  <a:lnTo>
                    <a:pt x="95465" y="55118"/>
                  </a:lnTo>
                  <a:lnTo>
                    <a:pt x="97840" y="55118"/>
                  </a:lnTo>
                  <a:lnTo>
                    <a:pt x="93154" y="52832"/>
                  </a:lnTo>
                  <a:lnTo>
                    <a:pt x="94119" y="52070"/>
                  </a:lnTo>
                  <a:lnTo>
                    <a:pt x="94437" y="51816"/>
                  </a:lnTo>
                  <a:lnTo>
                    <a:pt x="92671" y="52070"/>
                  </a:lnTo>
                  <a:lnTo>
                    <a:pt x="90754" y="50419"/>
                  </a:lnTo>
                  <a:lnTo>
                    <a:pt x="90157" y="49911"/>
                  </a:lnTo>
                  <a:lnTo>
                    <a:pt x="87401" y="50419"/>
                  </a:lnTo>
                  <a:lnTo>
                    <a:pt x="87795" y="50088"/>
                  </a:lnTo>
                  <a:lnTo>
                    <a:pt x="87058" y="49885"/>
                  </a:lnTo>
                  <a:lnTo>
                    <a:pt x="87058" y="50292"/>
                  </a:lnTo>
                  <a:lnTo>
                    <a:pt x="86931" y="50419"/>
                  </a:lnTo>
                  <a:lnTo>
                    <a:pt x="86677" y="49974"/>
                  </a:lnTo>
                  <a:lnTo>
                    <a:pt x="87058" y="50292"/>
                  </a:lnTo>
                  <a:lnTo>
                    <a:pt x="87058" y="49885"/>
                  </a:lnTo>
                  <a:lnTo>
                    <a:pt x="86715" y="49784"/>
                  </a:lnTo>
                  <a:lnTo>
                    <a:pt x="86436" y="49555"/>
                  </a:lnTo>
                  <a:lnTo>
                    <a:pt x="85534" y="48006"/>
                  </a:lnTo>
                  <a:lnTo>
                    <a:pt x="85432" y="48958"/>
                  </a:lnTo>
                  <a:lnTo>
                    <a:pt x="85928" y="49364"/>
                  </a:lnTo>
                  <a:lnTo>
                    <a:pt x="85394" y="49314"/>
                  </a:lnTo>
                  <a:lnTo>
                    <a:pt x="85483" y="49784"/>
                  </a:lnTo>
                  <a:lnTo>
                    <a:pt x="85547" y="50038"/>
                  </a:lnTo>
                  <a:lnTo>
                    <a:pt x="85382" y="49441"/>
                  </a:lnTo>
                  <a:lnTo>
                    <a:pt x="85318" y="50038"/>
                  </a:lnTo>
                  <a:lnTo>
                    <a:pt x="85344" y="49301"/>
                  </a:lnTo>
                  <a:lnTo>
                    <a:pt x="85051" y="49276"/>
                  </a:lnTo>
                  <a:lnTo>
                    <a:pt x="85051" y="49987"/>
                  </a:lnTo>
                  <a:lnTo>
                    <a:pt x="85039" y="50292"/>
                  </a:lnTo>
                  <a:lnTo>
                    <a:pt x="84963" y="49974"/>
                  </a:lnTo>
                  <a:lnTo>
                    <a:pt x="84518" y="49911"/>
                  </a:lnTo>
                  <a:lnTo>
                    <a:pt x="82359" y="48133"/>
                  </a:lnTo>
                  <a:lnTo>
                    <a:pt x="84175" y="48387"/>
                  </a:lnTo>
                  <a:lnTo>
                    <a:pt x="84086" y="48133"/>
                  </a:lnTo>
                  <a:lnTo>
                    <a:pt x="83997" y="47879"/>
                  </a:lnTo>
                  <a:lnTo>
                    <a:pt x="83947" y="47752"/>
                  </a:lnTo>
                  <a:lnTo>
                    <a:pt x="83858" y="47498"/>
                  </a:lnTo>
                  <a:lnTo>
                    <a:pt x="83756" y="47244"/>
                  </a:lnTo>
                  <a:lnTo>
                    <a:pt x="83172" y="46990"/>
                  </a:lnTo>
                  <a:lnTo>
                    <a:pt x="81711" y="46355"/>
                  </a:lnTo>
                  <a:lnTo>
                    <a:pt x="80886" y="46723"/>
                  </a:lnTo>
                  <a:lnTo>
                    <a:pt x="80886" y="53467"/>
                  </a:lnTo>
                  <a:lnTo>
                    <a:pt x="80886" y="53594"/>
                  </a:lnTo>
                  <a:lnTo>
                    <a:pt x="80797" y="53467"/>
                  </a:lnTo>
                  <a:lnTo>
                    <a:pt x="80886" y="46723"/>
                  </a:lnTo>
                  <a:lnTo>
                    <a:pt x="80238" y="46990"/>
                  </a:lnTo>
                  <a:lnTo>
                    <a:pt x="79400" y="46736"/>
                  </a:lnTo>
                  <a:lnTo>
                    <a:pt x="79375" y="46609"/>
                  </a:lnTo>
                  <a:lnTo>
                    <a:pt x="79222" y="46482"/>
                  </a:lnTo>
                  <a:lnTo>
                    <a:pt x="79489" y="46228"/>
                  </a:lnTo>
                  <a:lnTo>
                    <a:pt x="77939" y="46736"/>
                  </a:lnTo>
                  <a:lnTo>
                    <a:pt x="75996" y="45466"/>
                  </a:lnTo>
                  <a:lnTo>
                    <a:pt x="74599" y="46228"/>
                  </a:lnTo>
                  <a:lnTo>
                    <a:pt x="74485" y="46863"/>
                  </a:lnTo>
                  <a:lnTo>
                    <a:pt x="74383" y="47244"/>
                  </a:lnTo>
                  <a:lnTo>
                    <a:pt x="74282" y="47498"/>
                  </a:lnTo>
                  <a:lnTo>
                    <a:pt x="73685" y="47244"/>
                  </a:lnTo>
                  <a:lnTo>
                    <a:pt x="72961" y="47752"/>
                  </a:lnTo>
                  <a:lnTo>
                    <a:pt x="73012" y="46990"/>
                  </a:lnTo>
                  <a:lnTo>
                    <a:pt x="73342" y="47117"/>
                  </a:lnTo>
                  <a:lnTo>
                    <a:pt x="73418" y="46990"/>
                  </a:lnTo>
                  <a:lnTo>
                    <a:pt x="73482" y="46863"/>
                  </a:lnTo>
                  <a:lnTo>
                    <a:pt x="73710" y="46736"/>
                  </a:lnTo>
                  <a:lnTo>
                    <a:pt x="73025" y="46863"/>
                  </a:lnTo>
                  <a:lnTo>
                    <a:pt x="72974" y="46228"/>
                  </a:lnTo>
                  <a:lnTo>
                    <a:pt x="72961" y="46101"/>
                  </a:lnTo>
                  <a:lnTo>
                    <a:pt x="72948" y="45974"/>
                  </a:lnTo>
                  <a:lnTo>
                    <a:pt x="72618" y="46037"/>
                  </a:lnTo>
                  <a:lnTo>
                    <a:pt x="71488" y="46228"/>
                  </a:lnTo>
                  <a:lnTo>
                    <a:pt x="71361" y="45974"/>
                  </a:lnTo>
                  <a:lnTo>
                    <a:pt x="71094" y="45466"/>
                  </a:lnTo>
                  <a:lnTo>
                    <a:pt x="71589" y="44577"/>
                  </a:lnTo>
                  <a:lnTo>
                    <a:pt x="72593" y="46037"/>
                  </a:lnTo>
                  <a:lnTo>
                    <a:pt x="72517" y="45466"/>
                  </a:lnTo>
                  <a:lnTo>
                    <a:pt x="72390" y="44831"/>
                  </a:lnTo>
                  <a:lnTo>
                    <a:pt x="72542" y="45085"/>
                  </a:lnTo>
                  <a:lnTo>
                    <a:pt x="73164" y="45593"/>
                  </a:lnTo>
                  <a:lnTo>
                    <a:pt x="73126" y="44831"/>
                  </a:lnTo>
                  <a:lnTo>
                    <a:pt x="73113" y="44577"/>
                  </a:lnTo>
                  <a:lnTo>
                    <a:pt x="73088" y="43942"/>
                  </a:lnTo>
                  <a:lnTo>
                    <a:pt x="73075" y="43815"/>
                  </a:lnTo>
                  <a:lnTo>
                    <a:pt x="73698" y="45974"/>
                  </a:lnTo>
                  <a:lnTo>
                    <a:pt x="73736" y="44069"/>
                  </a:lnTo>
                  <a:lnTo>
                    <a:pt x="73456" y="43815"/>
                  </a:lnTo>
                  <a:lnTo>
                    <a:pt x="72872" y="43307"/>
                  </a:lnTo>
                  <a:lnTo>
                    <a:pt x="72377" y="43942"/>
                  </a:lnTo>
                  <a:lnTo>
                    <a:pt x="72351" y="43815"/>
                  </a:lnTo>
                  <a:lnTo>
                    <a:pt x="72250" y="43307"/>
                  </a:lnTo>
                  <a:lnTo>
                    <a:pt x="71628" y="43434"/>
                  </a:lnTo>
                  <a:lnTo>
                    <a:pt x="71539" y="43815"/>
                  </a:lnTo>
                  <a:lnTo>
                    <a:pt x="70904" y="43815"/>
                  </a:lnTo>
                  <a:lnTo>
                    <a:pt x="70396" y="43307"/>
                  </a:lnTo>
                  <a:lnTo>
                    <a:pt x="68999" y="41910"/>
                  </a:lnTo>
                  <a:lnTo>
                    <a:pt x="72796" y="41402"/>
                  </a:lnTo>
                  <a:lnTo>
                    <a:pt x="71120" y="40259"/>
                  </a:lnTo>
                  <a:lnTo>
                    <a:pt x="70434" y="39878"/>
                  </a:lnTo>
                  <a:lnTo>
                    <a:pt x="69011" y="39751"/>
                  </a:lnTo>
                  <a:lnTo>
                    <a:pt x="69710" y="38481"/>
                  </a:lnTo>
                  <a:lnTo>
                    <a:pt x="70878" y="38862"/>
                  </a:lnTo>
                  <a:lnTo>
                    <a:pt x="70929" y="38481"/>
                  </a:lnTo>
                  <a:lnTo>
                    <a:pt x="71018" y="37846"/>
                  </a:lnTo>
                  <a:lnTo>
                    <a:pt x="71094" y="37211"/>
                  </a:lnTo>
                  <a:lnTo>
                    <a:pt x="70408" y="37426"/>
                  </a:lnTo>
                  <a:lnTo>
                    <a:pt x="70561" y="37211"/>
                  </a:lnTo>
                  <a:lnTo>
                    <a:pt x="71628" y="36068"/>
                  </a:lnTo>
                  <a:lnTo>
                    <a:pt x="70383" y="36258"/>
                  </a:lnTo>
                  <a:lnTo>
                    <a:pt x="70535" y="36703"/>
                  </a:lnTo>
                  <a:lnTo>
                    <a:pt x="70396" y="37439"/>
                  </a:lnTo>
                  <a:lnTo>
                    <a:pt x="69126" y="37846"/>
                  </a:lnTo>
                  <a:lnTo>
                    <a:pt x="69951" y="36449"/>
                  </a:lnTo>
                  <a:lnTo>
                    <a:pt x="70002" y="36322"/>
                  </a:lnTo>
                  <a:lnTo>
                    <a:pt x="70104" y="35306"/>
                  </a:lnTo>
                  <a:lnTo>
                    <a:pt x="71158" y="35306"/>
                  </a:lnTo>
                  <a:lnTo>
                    <a:pt x="71272" y="33909"/>
                  </a:lnTo>
                  <a:lnTo>
                    <a:pt x="71158" y="31750"/>
                  </a:lnTo>
                  <a:lnTo>
                    <a:pt x="71272" y="29718"/>
                  </a:lnTo>
                  <a:lnTo>
                    <a:pt x="71310" y="29464"/>
                  </a:lnTo>
                  <a:lnTo>
                    <a:pt x="71348" y="29210"/>
                  </a:lnTo>
                  <a:lnTo>
                    <a:pt x="71437" y="28575"/>
                  </a:lnTo>
                  <a:lnTo>
                    <a:pt x="71704" y="28829"/>
                  </a:lnTo>
                  <a:lnTo>
                    <a:pt x="71932" y="29337"/>
                  </a:lnTo>
                  <a:lnTo>
                    <a:pt x="72275" y="28956"/>
                  </a:lnTo>
                  <a:lnTo>
                    <a:pt x="72390" y="28575"/>
                  </a:lnTo>
                  <a:lnTo>
                    <a:pt x="72478" y="27051"/>
                  </a:lnTo>
                  <a:lnTo>
                    <a:pt x="72542" y="25781"/>
                  </a:lnTo>
                  <a:lnTo>
                    <a:pt x="73533" y="23368"/>
                  </a:lnTo>
                  <a:lnTo>
                    <a:pt x="73888" y="22479"/>
                  </a:lnTo>
                  <a:lnTo>
                    <a:pt x="73964" y="22225"/>
                  </a:lnTo>
                  <a:lnTo>
                    <a:pt x="74510" y="18923"/>
                  </a:lnTo>
                  <a:lnTo>
                    <a:pt x="73545" y="17653"/>
                  </a:lnTo>
                  <a:lnTo>
                    <a:pt x="73469" y="17145"/>
                  </a:lnTo>
                  <a:lnTo>
                    <a:pt x="73126" y="16764"/>
                  </a:lnTo>
                  <a:lnTo>
                    <a:pt x="72948" y="16002"/>
                  </a:lnTo>
                  <a:lnTo>
                    <a:pt x="73304" y="15748"/>
                  </a:lnTo>
                  <a:lnTo>
                    <a:pt x="73482" y="15621"/>
                  </a:lnTo>
                  <a:lnTo>
                    <a:pt x="73825" y="16002"/>
                  </a:lnTo>
                  <a:lnTo>
                    <a:pt x="73672" y="15621"/>
                  </a:lnTo>
                  <a:lnTo>
                    <a:pt x="72847" y="13589"/>
                  </a:lnTo>
                  <a:lnTo>
                    <a:pt x="71755" y="12014"/>
                  </a:lnTo>
                  <a:lnTo>
                    <a:pt x="71755" y="25781"/>
                  </a:lnTo>
                  <a:lnTo>
                    <a:pt x="71462" y="26924"/>
                  </a:lnTo>
                  <a:lnTo>
                    <a:pt x="71170" y="27051"/>
                  </a:lnTo>
                  <a:lnTo>
                    <a:pt x="71170" y="28575"/>
                  </a:lnTo>
                  <a:lnTo>
                    <a:pt x="71056" y="29210"/>
                  </a:lnTo>
                  <a:lnTo>
                    <a:pt x="71158" y="28575"/>
                  </a:lnTo>
                  <a:lnTo>
                    <a:pt x="71170" y="27051"/>
                  </a:lnTo>
                  <a:lnTo>
                    <a:pt x="70878" y="26797"/>
                  </a:lnTo>
                  <a:lnTo>
                    <a:pt x="70954" y="26543"/>
                  </a:lnTo>
                  <a:lnTo>
                    <a:pt x="71120" y="26797"/>
                  </a:lnTo>
                  <a:lnTo>
                    <a:pt x="71247" y="26543"/>
                  </a:lnTo>
                  <a:lnTo>
                    <a:pt x="71374" y="26289"/>
                  </a:lnTo>
                  <a:lnTo>
                    <a:pt x="71437" y="26162"/>
                  </a:lnTo>
                  <a:lnTo>
                    <a:pt x="67170" y="26162"/>
                  </a:lnTo>
                  <a:lnTo>
                    <a:pt x="66725" y="26162"/>
                  </a:lnTo>
                  <a:lnTo>
                    <a:pt x="66611" y="26289"/>
                  </a:lnTo>
                  <a:lnTo>
                    <a:pt x="66992" y="24638"/>
                  </a:lnTo>
                  <a:lnTo>
                    <a:pt x="67157" y="23812"/>
                  </a:lnTo>
                  <a:lnTo>
                    <a:pt x="67221" y="23482"/>
                  </a:lnTo>
                  <a:lnTo>
                    <a:pt x="67157" y="23812"/>
                  </a:lnTo>
                  <a:lnTo>
                    <a:pt x="68275" y="24892"/>
                  </a:lnTo>
                  <a:lnTo>
                    <a:pt x="67271" y="26035"/>
                  </a:lnTo>
                  <a:lnTo>
                    <a:pt x="71551" y="26035"/>
                  </a:lnTo>
                  <a:lnTo>
                    <a:pt x="71755" y="25781"/>
                  </a:lnTo>
                  <a:lnTo>
                    <a:pt x="71755" y="12014"/>
                  </a:lnTo>
                  <a:lnTo>
                    <a:pt x="71183" y="11176"/>
                  </a:lnTo>
                  <a:lnTo>
                    <a:pt x="70383" y="10033"/>
                  </a:lnTo>
                  <a:lnTo>
                    <a:pt x="69418" y="7620"/>
                  </a:lnTo>
                  <a:lnTo>
                    <a:pt x="69926" y="7874"/>
                  </a:lnTo>
                  <a:lnTo>
                    <a:pt x="69799" y="7620"/>
                  </a:lnTo>
                  <a:lnTo>
                    <a:pt x="69735" y="7493"/>
                  </a:lnTo>
                  <a:lnTo>
                    <a:pt x="68922" y="5969"/>
                  </a:lnTo>
                  <a:lnTo>
                    <a:pt x="67119" y="7493"/>
                  </a:lnTo>
                  <a:lnTo>
                    <a:pt x="66624" y="6223"/>
                  </a:lnTo>
                  <a:lnTo>
                    <a:pt x="66421" y="5715"/>
                  </a:lnTo>
                  <a:lnTo>
                    <a:pt x="66789" y="5842"/>
                  </a:lnTo>
                  <a:lnTo>
                    <a:pt x="66662" y="5715"/>
                  </a:lnTo>
                  <a:lnTo>
                    <a:pt x="66535" y="5588"/>
                  </a:lnTo>
                  <a:lnTo>
                    <a:pt x="39128" y="5588"/>
                  </a:lnTo>
                  <a:lnTo>
                    <a:pt x="38557" y="5588"/>
                  </a:lnTo>
                  <a:lnTo>
                    <a:pt x="37896" y="6350"/>
                  </a:lnTo>
                  <a:lnTo>
                    <a:pt x="36537" y="8636"/>
                  </a:lnTo>
                  <a:lnTo>
                    <a:pt x="36144" y="9525"/>
                  </a:lnTo>
                  <a:lnTo>
                    <a:pt x="36055" y="8890"/>
                  </a:lnTo>
                  <a:lnTo>
                    <a:pt x="35737" y="6858"/>
                  </a:lnTo>
                  <a:lnTo>
                    <a:pt x="35191" y="9017"/>
                  </a:lnTo>
                  <a:lnTo>
                    <a:pt x="35521" y="8890"/>
                  </a:lnTo>
                  <a:lnTo>
                    <a:pt x="35560" y="9525"/>
                  </a:lnTo>
                  <a:lnTo>
                    <a:pt x="35699" y="9652"/>
                  </a:lnTo>
                  <a:lnTo>
                    <a:pt x="34632" y="10033"/>
                  </a:lnTo>
                  <a:lnTo>
                    <a:pt x="33528" y="12065"/>
                  </a:lnTo>
                  <a:lnTo>
                    <a:pt x="33324" y="12954"/>
                  </a:lnTo>
                  <a:lnTo>
                    <a:pt x="41440" y="12954"/>
                  </a:lnTo>
                  <a:lnTo>
                    <a:pt x="40982" y="12573"/>
                  </a:lnTo>
                  <a:lnTo>
                    <a:pt x="42710" y="12319"/>
                  </a:lnTo>
                  <a:lnTo>
                    <a:pt x="43484" y="11176"/>
                  </a:lnTo>
                  <a:lnTo>
                    <a:pt x="44640" y="10160"/>
                  </a:lnTo>
                  <a:lnTo>
                    <a:pt x="45300" y="9525"/>
                  </a:lnTo>
                  <a:lnTo>
                    <a:pt x="45694" y="9144"/>
                  </a:lnTo>
                  <a:lnTo>
                    <a:pt x="46405" y="8636"/>
                  </a:lnTo>
                  <a:lnTo>
                    <a:pt x="46939" y="8255"/>
                  </a:lnTo>
                  <a:lnTo>
                    <a:pt x="47942" y="9017"/>
                  </a:lnTo>
                  <a:lnTo>
                    <a:pt x="48336" y="8382"/>
                  </a:lnTo>
                  <a:lnTo>
                    <a:pt x="49072" y="8255"/>
                  </a:lnTo>
                  <a:lnTo>
                    <a:pt x="49555" y="7620"/>
                  </a:lnTo>
                  <a:lnTo>
                    <a:pt x="49745" y="8509"/>
                  </a:lnTo>
                  <a:lnTo>
                    <a:pt x="51384" y="8382"/>
                  </a:lnTo>
                  <a:lnTo>
                    <a:pt x="52184" y="8382"/>
                  </a:lnTo>
                  <a:lnTo>
                    <a:pt x="54152" y="8128"/>
                  </a:lnTo>
                  <a:lnTo>
                    <a:pt x="53771" y="8636"/>
                  </a:lnTo>
                  <a:lnTo>
                    <a:pt x="54800" y="8763"/>
                  </a:lnTo>
                  <a:lnTo>
                    <a:pt x="54914" y="8128"/>
                  </a:lnTo>
                  <a:lnTo>
                    <a:pt x="55016" y="7620"/>
                  </a:lnTo>
                  <a:lnTo>
                    <a:pt x="55257" y="6223"/>
                  </a:lnTo>
                  <a:lnTo>
                    <a:pt x="56438" y="6350"/>
                  </a:lnTo>
                  <a:lnTo>
                    <a:pt x="56591" y="7620"/>
                  </a:lnTo>
                  <a:lnTo>
                    <a:pt x="58674" y="8001"/>
                  </a:lnTo>
                  <a:lnTo>
                    <a:pt x="59918" y="9652"/>
                  </a:lnTo>
                  <a:lnTo>
                    <a:pt x="62026" y="9652"/>
                  </a:lnTo>
                  <a:lnTo>
                    <a:pt x="61645" y="10033"/>
                  </a:lnTo>
                  <a:lnTo>
                    <a:pt x="61379" y="9906"/>
                  </a:lnTo>
                  <a:lnTo>
                    <a:pt x="61582" y="10033"/>
                  </a:lnTo>
                  <a:lnTo>
                    <a:pt x="62153" y="10414"/>
                  </a:lnTo>
                  <a:lnTo>
                    <a:pt x="63182" y="12573"/>
                  </a:lnTo>
                  <a:lnTo>
                    <a:pt x="63627" y="12001"/>
                  </a:lnTo>
                  <a:lnTo>
                    <a:pt x="65405" y="12700"/>
                  </a:lnTo>
                  <a:lnTo>
                    <a:pt x="66306" y="13462"/>
                  </a:lnTo>
                  <a:lnTo>
                    <a:pt x="65468" y="13716"/>
                  </a:lnTo>
                  <a:lnTo>
                    <a:pt x="66878" y="13970"/>
                  </a:lnTo>
                  <a:lnTo>
                    <a:pt x="67157" y="13970"/>
                  </a:lnTo>
                  <a:lnTo>
                    <a:pt x="67779" y="14986"/>
                  </a:lnTo>
                  <a:lnTo>
                    <a:pt x="67856" y="15494"/>
                  </a:lnTo>
                  <a:lnTo>
                    <a:pt x="67335" y="15608"/>
                  </a:lnTo>
                  <a:lnTo>
                    <a:pt x="67284" y="16256"/>
                  </a:lnTo>
                  <a:lnTo>
                    <a:pt x="68338" y="15748"/>
                  </a:lnTo>
                  <a:lnTo>
                    <a:pt x="68160" y="17145"/>
                  </a:lnTo>
                  <a:lnTo>
                    <a:pt x="67538" y="16764"/>
                  </a:lnTo>
                  <a:lnTo>
                    <a:pt x="67665" y="17780"/>
                  </a:lnTo>
                  <a:lnTo>
                    <a:pt x="67894" y="17653"/>
                  </a:lnTo>
                  <a:lnTo>
                    <a:pt x="68580" y="18288"/>
                  </a:lnTo>
                  <a:lnTo>
                    <a:pt x="68999" y="18923"/>
                  </a:lnTo>
                  <a:lnTo>
                    <a:pt x="68351" y="20447"/>
                  </a:lnTo>
                  <a:lnTo>
                    <a:pt x="67551" y="20574"/>
                  </a:lnTo>
                  <a:lnTo>
                    <a:pt x="68008" y="20701"/>
                  </a:lnTo>
                  <a:lnTo>
                    <a:pt x="68630" y="21463"/>
                  </a:lnTo>
                  <a:lnTo>
                    <a:pt x="68300" y="22098"/>
                  </a:lnTo>
                  <a:lnTo>
                    <a:pt x="67983" y="22225"/>
                  </a:lnTo>
                  <a:lnTo>
                    <a:pt x="67779" y="21717"/>
                  </a:lnTo>
                  <a:lnTo>
                    <a:pt x="67030" y="23444"/>
                  </a:lnTo>
                  <a:lnTo>
                    <a:pt x="66509" y="23368"/>
                  </a:lnTo>
                  <a:lnTo>
                    <a:pt x="66141" y="24638"/>
                  </a:lnTo>
                  <a:lnTo>
                    <a:pt x="65252" y="23495"/>
                  </a:lnTo>
                  <a:lnTo>
                    <a:pt x="66560" y="26543"/>
                  </a:lnTo>
                  <a:lnTo>
                    <a:pt x="65900" y="27686"/>
                  </a:lnTo>
                  <a:lnTo>
                    <a:pt x="65722" y="27813"/>
                  </a:lnTo>
                  <a:lnTo>
                    <a:pt x="65595" y="27813"/>
                  </a:lnTo>
                  <a:lnTo>
                    <a:pt x="65544" y="27686"/>
                  </a:lnTo>
                  <a:lnTo>
                    <a:pt x="65468" y="27813"/>
                  </a:lnTo>
                  <a:lnTo>
                    <a:pt x="65468" y="28575"/>
                  </a:lnTo>
                  <a:lnTo>
                    <a:pt x="65087" y="29210"/>
                  </a:lnTo>
                  <a:lnTo>
                    <a:pt x="64998" y="29591"/>
                  </a:lnTo>
                  <a:lnTo>
                    <a:pt x="64973" y="30607"/>
                  </a:lnTo>
                  <a:lnTo>
                    <a:pt x="64681" y="30480"/>
                  </a:lnTo>
                  <a:lnTo>
                    <a:pt x="64566" y="29845"/>
                  </a:lnTo>
                  <a:lnTo>
                    <a:pt x="64770" y="29718"/>
                  </a:lnTo>
                  <a:lnTo>
                    <a:pt x="64960" y="29718"/>
                  </a:lnTo>
                  <a:lnTo>
                    <a:pt x="64973" y="30607"/>
                  </a:lnTo>
                  <a:lnTo>
                    <a:pt x="64973" y="29591"/>
                  </a:lnTo>
                  <a:lnTo>
                    <a:pt x="64325" y="29591"/>
                  </a:lnTo>
                  <a:lnTo>
                    <a:pt x="64249" y="31242"/>
                  </a:lnTo>
                  <a:lnTo>
                    <a:pt x="64122" y="31750"/>
                  </a:lnTo>
                  <a:lnTo>
                    <a:pt x="64985" y="31877"/>
                  </a:lnTo>
                  <a:lnTo>
                    <a:pt x="64681" y="32766"/>
                  </a:lnTo>
                  <a:lnTo>
                    <a:pt x="65392" y="32131"/>
                  </a:lnTo>
                  <a:lnTo>
                    <a:pt x="65493" y="31623"/>
                  </a:lnTo>
                  <a:lnTo>
                    <a:pt x="65557" y="31115"/>
                  </a:lnTo>
                  <a:lnTo>
                    <a:pt x="65659" y="30607"/>
                  </a:lnTo>
                  <a:lnTo>
                    <a:pt x="65824" y="29718"/>
                  </a:lnTo>
                  <a:lnTo>
                    <a:pt x="65874" y="29464"/>
                  </a:lnTo>
                  <a:lnTo>
                    <a:pt x="66179" y="30099"/>
                  </a:lnTo>
                  <a:lnTo>
                    <a:pt x="66421" y="30734"/>
                  </a:lnTo>
                  <a:lnTo>
                    <a:pt x="65786" y="31369"/>
                  </a:lnTo>
                  <a:lnTo>
                    <a:pt x="66967" y="32639"/>
                  </a:lnTo>
                  <a:lnTo>
                    <a:pt x="65595" y="33274"/>
                  </a:lnTo>
                  <a:lnTo>
                    <a:pt x="64643" y="35052"/>
                  </a:lnTo>
                  <a:lnTo>
                    <a:pt x="63906" y="35306"/>
                  </a:lnTo>
                  <a:lnTo>
                    <a:pt x="63969" y="41021"/>
                  </a:lnTo>
                  <a:lnTo>
                    <a:pt x="65976" y="42164"/>
                  </a:lnTo>
                  <a:lnTo>
                    <a:pt x="66332" y="42672"/>
                  </a:lnTo>
                  <a:lnTo>
                    <a:pt x="65697" y="42926"/>
                  </a:lnTo>
                  <a:lnTo>
                    <a:pt x="65506" y="43307"/>
                  </a:lnTo>
                  <a:lnTo>
                    <a:pt x="65252" y="42926"/>
                  </a:lnTo>
                  <a:lnTo>
                    <a:pt x="65176" y="42545"/>
                  </a:lnTo>
                  <a:lnTo>
                    <a:pt x="64897" y="42291"/>
                  </a:lnTo>
                  <a:lnTo>
                    <a:pt x="65493" y="43561"/>
                  </a:lnTo>
                  <a:lnTo>
                    <a:pt x="66141" y="45593"/>
                  </a:lnTo>
                  <a:lnTo>
                    <a:pt x="66255" y="45847"/>
                  </a:lnTo>
                  <a:lnTo>
                    <a:pt x="66332" y="46228"/>
                  </a:lnTo>
                  <a:lnTo>
                    <a:pt x="66509" y="46189"/>
                  </a:lnTo>
                  <a:lnTo>
                    <a:pt x="66382" y="45974"/>
                  </a:lnTo>
                  <a:lnTo>
                    <a:pt x="66586" y="46177"/>
                  </a:lnTo>
                  <a:lnTo>
                    <a:pt x="67576" y="45974"/>
                  </a:lnTo>
                  <a:lnTo>
                    <a:pt x="68249" y="47879"/>
                  </a:lnTo>
                  <a:lnTo>
                    <a:pt x="66586" y="46177"/>
                  </a:lnTo>
                  <a:lnTo>
                    <a:pt x="67818" y="47752"/>
                  </a:lnTo>
                  <a:lnTo>
                    <a:pt x="67297" y="47752"/>
                  </a:lnTo>
                  <a:lnTo>
                    <a:pt x="68707" y="50673"/>
                  </a:lnTo>
                  <a:lnTo>
                    <a:pt x="71424" y="50800"/>
                  </a:lnTo>
                  <a:lnTo>
                    <a:pt x="75095" y="50546"/>
                  </a:lnTo>
                  <a:lnTo>
                    <a:pt x="77101" y="50292"/>
                  </a:lnTo>
                  <a:lnTo>
                    <a:pt x="78295" y="51625"/>
                  </a:lnTo>
                  <a:lnTo>
                    <a:pt x="78282" y="51435"/>
                  </a:lnTo>
                  <a:lnTo>
                    <a:pt x="79375" y="52070"/>
                  </a:lnTo>
                  <a:lnTo>
                    <a:pt x="79984" y="52451"/>
                  </a:lnTo>
                  <a:lnTo>
                    <a:pt x="80175" y="52679"/>
                  </a:lnTo>
                  <a:lnTo>
                    <a:pt x="80289" y="52197"/>
                  </a:lnTo>
                  <a:lnTo>
                    <a:pt x="80403" y="52070"/>
                  </a:lnTo>
                  <a:lnTo>
                    <a:pt x="80289" y="52832"/>
                  </a:lnTo>
                  <a:lnTo>
                    <a:pt x="80175" y="52679"/>
                  </a:lnTo>
                  <a:lnTo>
                    <a:pt x="79832" y="54102"/>
                  </a:lnTo>
                  <a:lnTo>
                    <a:pt x="79756" y="54864"/>
                  </a:lnTo>
                  <a:lnTo>
                    <a:pt x="80276" y="54610"/>
                  </a:lnTo>
                  <a:lnTo>
                    <a:pt x="79667" y="55372"/>
                  </a:lnTo>
                  <a:lnTo>
                    <a:pt x="85788" y="56769"/>
                  </a:lnTo>
                  <a:lnTo>
                    <a:pt x="86004" y="56388"/>
                  </a:lnTo>
                  <a:lnTo>
                    <a:pt x="86067" y="56261"/>
                  </a:lnTo>
                  <a:lnTo>
                    <a:pt x="86080" y="56134"/>
                  </a:lnTo>
                  <a:lnTo>
                    <a:pt x="86906" y="55626"/>
                  </a:lnTo>
                  <a:lnTo>
                    <a:pt x="85458" y="55245"/>
                  </a:lnTo>
                  <a:lnTo>
                    <a:pt x="85623" y="55118"/>
                  </a:lnTo>
                  <a:lnTo>
                    <a:pt x="86220" y="55118"/>
                  </a:lnTo>
                  <a:lnTo>
                    <a:pt x="87109" y="55372"/>
                  </a:lnTo>
                  <a:lnTo>
                    <a:pt x="87820" y="56007"/>
                  </a:lnTo>
                  <a:lnTo>
                    <a:pt x="88722" y="56642"/>
                  </a:lnTo>
                  <a:lnTo>
                    <a:pt x="89077" y="56134"/>
                  </a:lnTo>
                  <a:lnTo>
                    <a:pt x="90043" y="56007"/>
                  </a:lnTo>
                  <a:lnTo>
                    <a:pt x="89789" y="56896"/>
                  </a:lnTo>
                  <a:lnTo>
                    <a:pt x="90843" y="56769"/>
                  </a:lnTo>
                  <a:lnTo>
                    <a:pt x="91440" y="56769"/>
                  </a:lnTo>
                  <a:lnTo>
                    <a:pt x="92392" y="57150"/>
                  </a:lnTo>
                  <a:lnTo>
                    <a:pt x="92608" y="57912"/>
                  </a:lnTo>
                  <a:lnTo>
                    <a:pt x="92697" y="58674"/>
                  </a:lnTo>
                  <a:lnTo>
                    <a:pt x="92811" y="60833"/>
                  </a:lnTo>
                  <a:lnTo>
                    <a:pt x="93840" y="61595"/>
                  </a:lnTo>
                  <a:lnTo>
                    <a:pt x="94361" y="61087"/>
                  </a:lnTo>
                  <a:lnTo>
                    <a:pt x="94399" y="61468"/>
                  </a:lnTo>
                  <a:lnTo>
                    <a:pt x="94691" y="62103"/>
                  </a:lnTo>
                  <a:lnTo>
                    <a:pt x="94792" y="63500"/>
                  </a:lnTo>
                  <a:lnTo>
                    <a:pt x="94551" y="63500"/>
                  </a:lnTo>
                  <a:lnTo>
                    <a:pt x="95097" y="63754"/>
                  </a:lnTo>
                  <a:lnTo>
                    <a:pt x="94780" y="64008"/>
                  </a:lnTo>
                  <a:lnTo>
                    <a:pt x="94310" y="64008"/>
                  </a:lnTo>
                  <a:lnTo>
                    <a:pt x="94627" y="65278"/>
                  </a:lnTo>
                  <a:lnTo>
                    <a:pt x="94665" y="66294"/>
                  </a:lnTo>
                  <a:lnTo>
                    <a:pt x="93802" y="67437"/>
                  </a:lnTo>
                  <a:lnTo>
                    <a:pt x="93002" y="65278"/>
                  </a:lnTo>
                  <a:lnTo>
                    <a:pt x="92189" y="66929"/>
                  </a:lnTo>
                  <a:lnTo>
                    <a:pt x="92087" y="67183"/>
                  </a:lnTo>
                  <a:lnTo>
                    <a:pt x="91998" y="69850"/>
                  </a:lnTo>
                  <a:lnTo>
                    <a:pt x="92417" y="69850"/>
                  </a:lnTo>
                  <a:lnTo>
                    <a:pt x="92633" y="69469"/>
                  </a:lnTo>
                  <a:lnTo>
                    <a:pt x="92976" y="69303"/>
                  </a:lnTo>
                  <a:lnTo>
                    <a:pt x="93078" y="69481"/>
                  </a:lnTo>
                  <a:lnTo>
                    <a:pt x="93383" y="69354"/>
                  </a:lnTo>
                  <a:lnTo>
                    <a:pt x="93586" y="69469"/>
                  </a:lnTo>
                  <a:lnTo>
                    <a:pt x="93306" y="70358"/>
                  </a:lnTo>
                  <a:lnTo>
                    <a:pt x="94373" y="71247"/>
                  </a:lnTo>
                  <a:lnTo>
                    <a:pt x="94957" y="73025"/>
                  </a:lnTo>
                  <a:lnTo>
                    <a:pt x="97320" y="71374"/>
                  </a:lnTo>
                  <a:lnTo>
                    <a:pt x="97447" y="70485"/>
                  </a:lnTo>
                  <a:lnTo>
                    <a:pt x="97561" y="70015"/>
                  </a:lnTo>
                  <a:lnTo>
                    <a:pt x="97536" y="69418"/>
                  </a:lnTo>
                  <a:lnTo>
                    <a:pt x="97675" y="69278"/>
                  </a:lnTo>
                  <a:lnTo>
                    <a:pt x="97828" y="69138"/>
                  </a:lnTo>
                  <a:lnTo>
                    <a:pt x="98412" y="68961"/>
                  </a:lnTo>
                  <a:lnTo>
                    <a:pt x="98183" y="69469"/>
                  </a:lnTo>
                  <a:lnTo>
                    <a:pt x="98018" y="70104"/>
                  </a:lnTo>
                  <a:lnTo>
                    <a:pt x="97713" y="70485"/>
                  </a:lnTo>
                  <a:lnTo>
                    <a:pt x="98780" y="70104"/>
                  </a:lnTo>
                  <a:lnTo>
                    <a:pt x="98463" y="69088"/>
                  </a:lnTo>
                  <a:lnTo>
                    <a:pt x="98450" y="68961"/>
                  </a:lnTo>
                  <a:lnTo>
                    <a:pt x="98399" y="68618"/>
                  </a:lnTo>
                  <a:lnTo>
                    <a:pt x="98526" y="68491"/>
                  </a:lnTo>
                  <a:lnTo>
                    <a:pt x="98437" y="68326"/>
                  </a:lnTo>
                  <a:lnTo>
                    <a:pt x="98767" y="68326"/>
                  </a:lnTo>
                  <a:lnTo>
                    <a:pt x="99123" y="68199"/>
                  </a:lnTo>
                  <a:lnTo>
                    <a:pt x="99225" y="68072"/>
                  </a:lnTo>
                  <a:lnTo>
                    <a:pt x="99288" y="67640"/>
                  </a:lnTo>
                  <a:lnTo>
                    <a:pt x="99479" y="67589"/>
                  </a:lnTo>
                  <a:lnTo>
                    <a:pt x="99301" y="67576"/>
                  </a:lnTo>
                  <a:lnTo>
                    <a:pt x="99326" y="67437"/>
                  </a:lnTo>
                  <a:lnTo>
                    <a:pt x="99250" y="67056"/>
                  </a:lnTo>
                  <a:lnTo>
                    <a:pt x="98869" y="66319"/>
                  </a:lnTo>
                  <a:lnTo>
                    <a:pt x="98742" y="66040"/>
                  </a:lnTo>
                  <a:lnTo>
                    <a:pt x="98463" y="64516"/>
                  </a:lnTo>
                  <a:lnTo>
                    <a:pt x="99123" y="63627"/>
                  </a:lnTo>
                  <a:lnTo>
                    <a:pt x="99644" y="63754"/>
                  </a:lnTo>
                  <a:lnTo>
                    <a:pt x="99568" y="63627"/>
                  </a:lnTo>
                  <a:lnTo>
                    <a:pt x="99034" y="62738"/>
                  </a:lnTo>
                  <a:lnTo>
                    <a:pt x="99390" y="62484"/>
                  </a:lnTo>
                  <a:lnTo>
                    <a:pt x="99644" y="62738"/>
                  </a:lnTo>
                  <a:lnTo>
                    <a:pt x="99834" y="63246"/>
                  </a:lnTo>
                  <a:close/>
                </a:path>
                <a:path w="112394" h="122555">
                  <a:moveTo>
                    <a:pt x="100012" y="65278"/>
                  </a:moveTo>
                  <a:lnTo>
                    <a:pt x="99542" y="64262"/>
                  </a:lnTo>
                  <a:lnTo>
                    <a:pt x="98945" y="65443"/>
                  </a:lnTo>
                  <a:lnTo>
                    <a:pt x="99136" y="65405"/>
                  </a:lnTo>
                  <a:lnTo>
                    <a:pt x="99466" y="66675"/>
                  </a:lnTo>
                  <a:lnTo>
                    <a:pt x="99961" y="65405"/>
                  </a:lnTo>
                  <a:lnTo>
                    <a:pt x="100012" y="65278"/>
                  </a:lnTo>
                  <a:close/>
                </a:path>
                <a:path w="112394" h="122555">
                  <a:moveTo>
                    <a:pt x="100177" y="67437"/>
                  </a:moveTo>
                  <a:lnTo>
                    <a:pt x="99974" y="67386"/>
                  </a:lnTo>
                  <a:lnTo>
                    <a:pt x="99847" y="67462"/>
                  </a:lnTo>
                  <a:lnTo>
                    <a:pt x="100063" y="67437"/>
                  </a:lnTo>
                  <a:close/>
                </a:path>
                <a:path w="112394" h="122555">
                  <a:moveTo>
                    <a:pt x="100736" y="68199"/>
                  </a:moveTo>
                  <a:lnTo>
                    <a:pt x="99339" y="68199"/>
                  </a:lnTo>
                  <a:lnTo>
                    <a:pt x="98933" y="68961"/>
                  </a:lnTo>
                  <a:lnTo>
                    <a:pt x="99314" y="69151"/>
                  </a:lnTo>
                  <a:lnTo>
                    <a:pt x="99517" y="68707"/>
                  </a:lnTo>
                  <a:lnTo>
                    <a:pt x="100736" y="68199"/>
                  </a:lnTo>
                  <a:close/>
                </a:path>
                <a:path w="112394" h="122555">
                  <a:moveTo>
                    <a:pt x="101079" y="68199"/>
                  </a:moveTo>
                  <a:lnTo>
                    <a:pt x="101041" y="68072"/>
                  </a:lnTo>
                  <a:lnTo>
                    <a:pt x="100736" y="68199"/>
                  </a:lnTo>
                  <a:lnTo>
                    <a:pt x="101079" y="68199"/>
                  </a:lnTo>
                  <a:close/>
                </a:path>
                <a:path w="112394" h="122555">
                  <a:moveTo>
                    <a:pt x="102755" y="68453"/>
                  </a:moveTo>
                  <a:lnTo>
                    <a:pt x="101422" y="68199"/>
                  </a:lnTo>
                  <a:lnTo>
                    <a:pt x="101079" y="68199"/>
                  </a:lnTo>
                  <a:lnTo>
                    <a:pt x="101231" y="68707"/>
                  </a:lnTo>
                  <a:lnTo>
                    <a:pt x="102247" y="68580"/>
                  </a:lnTo>
                  <a:lnTo>
                    <a:pt x="102755" y="68453"/>
                  </a:lnTo>
                  <a:close/>
                </a:path>
                <a:path w="112394" h="122555">
                  <a:moveTo>
                    <a:pt x="102768" y="98958"/>
                  </a:moveTo>
                  <a:lnTo>
                    <a:pt x="102590" y="98933"/>
                  </a:lnTo>
                  <a:lnTo>
                    <a:pt x="102450" y="98958"/>
                  </a:lnTo>
                  <a:lnTo>
                    <a:pt x="102628" y="98996"/>
                  </a:lnTo>
                  <a:lnTo>
                    <a:pt x="102768" y="98958"/>
                  </a:lnTo>
                  <a:close/>
                </a:path>
                <a:path w="112394" h="122555">
                  <a:moveTo>
                    <a:pt x="104317" y="70612"/>
                  </a:moveTo>
                  <a:lnTo>
                    <a:pt x="103606" y="70015"/>
                  </a:lnTo>
                  <a:lnTo>
                    <a:pt x="103479" y="70104"/>
                  </a:lnTo>
                  <a:lnTo>
                    <a:pt x="104279" y="71120"/>
                  </a:lnTo>
                  <a:lnTo>
                    <a:pt x="104317" y="70612"/>
                  </a:lnTo>
                  <a:close/>
                </a:path>
                <a:path w="112394" h="122555">
                  <a:moveTo>
                    <a:pt x="104863" y="69596"/>
                  </a:moveTo>
                  <a:lnTo>
                    <a:pt x="104305" y="69342"/>
                  </a:lnTo>
                  <a:lnTo>
                    <a:pt x="103746" y="69088"/>
                  </a:lnTo>
                  <a:lnTo>
                    <a:pt x="102476" y="69342"/>
                  </a:lnTo>
                  <a:lnTo>
                    <a:pt x="101384" y="69215"/>
                  </a:lnTo>
                  <a:lnTo>
                    <a:pt x="101269" y="68834"/>
                  </a:lnTo>
                  <a:lnTo>
                    <a:pt x="101295" y="69469"/>
                  </a:lnTo>
                  <a:lnTo>
                    <a:pt x="100507" y="69469"/>
                  </a:lnTo>
                  <a:lnTo>
                    <a:pt x="100799" y="71247"/>
                  </a:lnTo>
                  <a:lnTo>
                    <a:pt x="103403" y="69850"/>
                  </a:lnTo>
                  <a:lnTo>
                    <a:pt x="103606" y="70015"/>
                  </a:lnTo>
                  <a:lnTo>
                    <a:pt x="103886" y="69850"/>
                  </a:lnTo>
                  <a:lnTo>
                    <a:pt x="104292" y="69596"/>
                  </a:lnTo>
                  <a:lnTo>
                    <a:pt x="104863" y="69596"/>
                  </a:lnTo>
                  <a:close/>
                </a:path>
                <a:path w="112394" h="122555">
                  <a:moveTo>
                    <a:pt x="105308" y="73964"/>
                  </a:moveTo>
                  <a:lnTo>
                    <a:pt x="105041" y="73825"/>
                  </a:lnTo>
                  <a:lnTo>
                    <a:pt x="105308" y="73964"/>
                  </a:lnTo>
                  <a:close/>
                </a:path>
                <a:path w="112394" h="122555">
                  <a:moveTo>
                    <a:pt x="105537" y="75184"/>
                  </a:moveTo>
                  <a:lnTo>
                    <a:pt x="105346" y="74676"/>
                  </a:lnTo>
                  <a:lnTo>
                    <a:pt x="105460" y="75184"/>
                  </a:lnTo>
                  <a:close/>
                </a:path>
                <a:path w="112394" h="122555">
                  <a:moveTo>
                    <a:pt x="105765" y="69850"/>
                  </a:moveTo>
                  <a:lnTo>
                    <a:pt x="105410" y="69684"/>
                  </a:lnTo>
                  <a:lnTo>
                    <a:pt x="105295" y="69481"/>
                  </a:lnTo>
                  <a:lnTo>
                    <a:pt x="105079" y="69469"/>
                  </a:lnTo>
                  <a:lnTo>
                    <a:pt x="104863" y="69481"/>
                  </a:lnTo>
                  <a:lnTo>
                    <a:pt x="105067" y="69557"/>
                  </a:lnTo>
                  <a:lnTo>
                    <a:pt x="105244" y="69621"/>
                  </a:lnTo>
                  <a:lnTo>
                    <a:pt x="105384" y="69684"/>
                  </a:lnTo>
                  <a:lnTo>
                    <a:pt x="105232" y="69862"/>
                  </a:lnTo>
                  <a:lnTo>
                    <a:pt x="105448" y="69824"/>
                  </a:lnTo>
                  <a:lnTo>
                    <a:pt x="105575" y="69786"/>
                  </a:lnTo>
                  <a:lnTo>
                    <a:pt x="105765" y="69850"/>
                  </a:lnTo>
                  <a:close/>
                </a:path>
                <a:path w="112394" h="122555">
                  <a:moveTo>
                    <a:pt x="105905" y="86918"/>
                  </a:moveTo>
                  <a:lnTo>
                    <a:pt x="105321" y="87617"/>
                  </a:lnTo>
                  <a:lnTo>
                    <a:pt x="105156" y="87503"/>
                  </a:lnTo>
                  <a:lnTo>
                    <a:pt x="105270" y="88099"/>
                  </a:lnTo>
                  <a:lnTo>
                    <a:pt x="105295" y="88265"/>
                  </a:lnTo>
                  <a:lnTo>
                    <a:pt x="105778" y="87769"/>
                  </a:lnTo>
                  <a:lnTo>
                    <a:pt x="105905" y="86918"/>
                  </a:lnTo>
                  <a:close/>
                </a:path>
                <a:path w="112394" h="122555">
                  <a:moveTo>
                    <a:pt x="105930" y="69926"/>
                  </a:moveTo>
                  <a:lnTo>
                    <a:pt x="105765" y="69850"/>
                  </a:lnTo>
                  <a:lnTo>
                    <a:pt x="105930" y="69926"/>
                  </a:lnTo>
                  <a:close/>
                </a:path>
                <a:path w="112394" h="122555">
                  <a:moveTo>
                    <a:pt x="106083" y="70040"/>
                  </a:moveTo>
                  <a:lnTo>
                    <a:pt x="105930" y="69926"/>
                  </a:lnTo>
                  <a:lnTo>
                    <a:pt x="106083" y="70040"/>
                  </a:lnTo>
                  <a:close/>
                </a:path>
                <a:path w="112394" h="122555">
                  <a:moveTo>
                    <a:pt x="106807" y="81432"/>
                  </a:moveTo>
                  <a:lnTo>
                    <a:pt x="105765" y="83350"/>
                  </a:lnTo>
                  <a:lnTo>
                    <a:pt x="106794" y="82029"/>
                  </a:lnTo>
                  <a:lnTo>
                    <a:pt x="106807" y="81432"/>
                  </a:lnTo>
                  <a:close/>
                </a:path>
                <a:path w="112394" h="122555">
                  <a:moveTo>
                    <a:pt x="106857" y="77343"/>
                  </a:moveTo>
                  <a:lnTo>
                    <a:pt x="106730" y="77216"/>
                  </a:lnTo>
                  <a:lnTo>
                    <a:pt x="106807" y="77343"/>
                  </a:lnTo>
                  <a:close/>
                </a:path>
                <a:path w="112394" h="122555">
                  <a:moveTo>
                    <a:pt x="107569" y="81013"/>
                  </a:moveTo>
                  <a:lnTo>
                    <a:pt x="106972" y="81788"/>
                  </a:lnTo>
                  <a:lnTo>
                    <a:pt x="106870" y="82118"/>
                  </a:lnTo>
                  <a:lnTo>
                    <a:pt x="107327" y="81788"/>
                  </a:lnTo>
                  <a:lnTo>
                    <a:pt x="107518" y="81622"/>
                  </a:lnTo>
                  <a:lnTo>
                    <a:pt x="107569" y="81013"/>
                  </a:lnTo>
                  <a:close/>
                </a:path>
                <a:path w="112394" h="122555">
                  <a:moveTo>
                    <a:pt x="107657" y="81483"/>
                  </a:moveTo>
                  <a:lnTo>
                    <a:pt x="107518" y="81622"/>
                  </a:lnTo>
                  <a:lnTo>
                    <a:pt x="107365" y="83083"/>
                  </a:lnTo>
                  <a:lnTo>
                    <a:pt x="107505" y="82562"/>
                  </a:lnTo>
                  <a:lnTo>
                    <a:pt x="107657" y="81483"/>
                  </a:lnTo>
                  <a:close/>
                </a:path>
                <a:path w="112394" h="122555">
                  <a:moveTo>
                    <a:pt x="107759" y="71450"/>
                  </a:moveTo>
                  <a:lnTo>
                    <a:pt x="107581" y="71501"/>
                  </a:lnTo>
                  <a:lnTo>
                    <a:pt x="107759" y="71450"/>
                  </a:lnTo>
                  <a:close/>
                </a:path>
                <a:path w="112394" h="122555">
                  <a:moveTo>
                    <a:pt x="108115" y="92583"/>
                  </a:moveTo>
                  <a:lnTo>
                    <a:pt x="107937" y="92583"/>
                  </a:lnTo>
                  <a:lnTo>
                    <a:pt x="104419" y="92583"/>
                  </a:lnTo>
                  <a:lnTo>
                    <a:pt x="103962" y="92583"/>
                  </a:lnTo>
                  <a:lnTo>
                    <a:pt x="102311" y="94488"/>
                  </a:lnTo>
                  <a:lnTo>
                    <a:pt x="101244" y="95123"/>
                  </a:lnTo>
                  <a:lnTo>
                    <a:pt x="101168" y="95377"/>
                  </a:lnTo>
                  <a:lnTo>
                    <a:pt x="101587" y="96012"/>
                  </a:lnTo>
                  <a:lnTo>
                    <a:pt x="100406" y="96901"/>
                  </a:lnTo>
                  <a:lnTo>
                    <a:pt x="99822" y="97790"/>
                  </a:lnTo>
                  <a:lnTo>
                    <a:pt x="99377" y="97282"/>
                  </a:lnTo>
                  <a:lnTo>
                    <a:pt x="99479" y="96520"/>
                  </a:lnTo>
                  <a:lnTo>
                    <a:pt x="99517" y="96393"/>
                  </a:lnTo>
                  <a:lnTo>
                    <a:pt x="98818" y="97028"/>
                  </a:lnTo>
                  <a:lnTo>
                    <a:pt x="98806" y="97917"/>
                  </a:lnTo>
                  <a:lnTo>
                    <a:pt x="98425" y="98425"/>
                  </a:lnTo>
                  <a:lnTo>
                    <a:pt x="98031" y="97536"/>
                  </a:lnTo>
                  <a:lnTo>
                    <a:pt x="97116" y="98552"/>
                  </a:lnTo>
                  <a:lnTo>
                    <a:pt x="96697" y="100076"/>
                  </a:lnTo>
                  <a:lnTo>
                    <a:pt x="95072" y="100685"/>
                  </a:lnTo>
                  <a:lnTo>
                    <a:pt x="95072" y="100838"/>
                  </a:lnTo>
                  <a:lnTo>
                    <a:pt x="95402" y="101473"/>
                  </a:lnTo>
                  <a:lnTo>
                    <a:pt x="97472" y="101600"/>
                  </a:lnTo>
                  <a:lnTo>
                    <a:pt x="97180" y="102006"/>
                  </a:lnTo>
                  <a:lnTo>
                    <a:pt x="100063" y="101600"/>
                  </a:lnTo>
                  <a:lnTo>
                    <a:pt x="99809" y="101828"/>
                  </a:lnTo>
                  <a:lnTo>
                    <a:pt x="99618" y="102489"/>
                  </a:lnTo>
                  <a:lnTo>
                    <a:pt x="100457" y="101600"/>
                  </a:lnTo>
                  <a:lnTo>
                    <a:pt x="101600" y="100076"/>
                  </a:lnTo>
                  <a:lnTo>
                    <a:pt x="100952" y="99822"/>
                  </a:lnTo>
                  <a:lnTo>
                    <a:pt x="101041" y="100076"/>
                  </a:lnTo>
                  <a:lnTo>
                    <a:pt x="100266" y="100076"/>
                  </a:lnTo>
                  <a:lnTo>
                    <a:pt x="100215" y="99441"/>
                  </a:lnTo>
                  <a:lnTo>
                    <a:pt x="100545" y="98806"/>
                  </a:lnTo>
                  <a:lnTo>
                    <a:pt x="100888" y="98425"/>
                  </a:lnTo>
                  <a:lnTo>
                    <a:pt x="100990" y="98298"/>
                  </a:lnTo>
                  <a:lnTo>
                    <a:pt x="100495" y="99441"/>
                  </a:lnTo>
                  <a:lnTo>
                    <a:pt x="102450" y="99060"/>
                  </a:lnTo>
                  <a:lnTo>
                    <a:pt x="102235" y="98933"/>
                  </a:lnTo>
                  <a:lnTo>
                    <a:pt x="102196" y="98679"/>
                  </a:lnTo>
                  <a:lnTo>
                    <a:pt x="101993" y="98552"/>
                  </a:lnTo>
                  <a:lnTo>
                    <a:pt x="103886" y="98425"/>
                  </a:lnTo>
                  <a:lnTo>
                    <a:pt x="103555" y="98298"/>
                  </a:lnTo>
                  <a:lnTo>
                    <a:pt x="102196" y="97790"/>
                  </a:lnTo>
                  <a:lnTo>
                    <a:pt x="101168" y="97409"/>
                  </a:lnTo>
                  <a:lnTo>
                    <a:pt x="103035" y="96520"/>
                  </a:lnTo>
                  <a:lnTo>
                    <a:pt x="103238" y="96901"/>
                  </a:lnTo>
                  <a:lnTo>
                    <a:pt x="103454" y="96520"/>
                  </a:lnTo>
                  <a:lnTo>
                    <a:pt x="103530" y="96393"/>
                  </a:lnTo>
                  <a:lnTo>
                    <a:pt x="103619" y="95377"/>
                  </a:lnTo>
                  <a:lnTo>
                    <a:pt x="104178" y="94869"/>
                  </a:lnTo>
                  <a:lnTo>
                    <a:pt x="105016" y="95123"/>
                  </a:lnTo>
                  <a:lnTo>
                    <a:pt x="104000" y="95758"/>
                  </a:lnTo>
                  <a:lnTo>
                    <a:pt x="104495" y="96139"/>
                  </a:lnTo>
                  <a:lnTo>
                    <a:pt x="105079" y="95377"/>
                  </a:lnTo>
                  <a:lnTo>
                    <a:pt x="105029" y="94869"/>
                  </a:lnTo>
                  <a:lnTo>
                    <a:pt x="104571" y="93599"/>
                  </a:lnTo>
                  <a:lnTo>
                    <a:pt x="105765" y="93218"/>
                  </a:lnTo>
                  <a:lnTo>
                    <a:pt x="105638" y="93853"/>
                  </a:lnTo>
                  <a:lnTo>
                    <a:pt x="105333" y="94361"/>
                  </a:lnTo>
                  <a:lnTo>
                    <a:pt x="105232" y="94869"/>
                  </a:lnTo>
                  <a:lnTo>
                    <a:pt x="106641" y="94488"/>
                  </a:lnTo>
                  <a:lnTo>
                    <a:pt x="106768" y="93980"/>
                  </a:lnTo>
                  <a:lnTo>
                    <a:pt x="107111" y="93599"/>
                  </a:lnTo>
                  <a:lnTo>
                    <a:pt x="107048" y="93726"/>
                  </a:lnTo>
                  <a:lnTo>
                    <a:pt x="107175" y="93599"/>
                  </a:lnTo>
                  <a:lnTo>
                    <a:pt x="107403" y="93345"/>
                  </a:lnTo>
                  <a:lnTo>
                    <a:pt x="107530" y="93218"/>
                  </a:lnTo>
                  <a:lnTo>
                    <a:pt x="107657" y="93091"/>
                  </a:lnTo>
                  <a:lnTo>
                    <a:pt x="107924" y="92849"/>
                  </a:lnTo>
                  <a:lnTo>
                    <a:pt x="107683" y="93027"/>
                  </a:lnTo>
                  <a:lnTo>
                    <a:pt x="107962" y="92710"/>
                  </a:lnTo>
                  <a:lnTo>
                    <a:pt x="108115" y="92583"/>
                  </a:lnTo>
                  <a:close/>
                </a:path>
                <a:path w="112394" h="122555">
                  <a:moveTo>
                    <a:pt x="108165" y="71475"/>
                  </a:moveTo>
                  <a:lnTo>
                    <a:pt x="108000" y="71335"/>
                  </a:lnTo>
                  <a:lnTo>
                    <a:pt x="107759" y="71450"/>
                  </a:lnTo>
                  <a:lnTo>
                    <a:pt x="108165" y="71475"/>
                  </a:lnTo>
                  <a:close/>
                </a:path>
                <a:path w="112394" h="122555">
                  <a:moveTo>
                    <a:pt x="108381" y="71488"/>
                  </a:moveTo>
                  <a:lnTo>
                    <a:pt x="108165" y="71475"/>
                  </a:lnTo>
                  <a:lnTo>
                    <a:pt x="108381" y="71653"/>
                  </a:lnTo>
                  <a:lnTo>
                    <a:pt x="108381" y="71488"/>
                  </a:lnTo>
                  <a:close/>
                </a:path>
                <a:path w="112394" h="122555">
                  <a:moveTo>
                    <a:pt x="108407" y="84505"/>
                  </a:moveTo>
                  <a:lnTo>
                    <a:pt x="108153" y="83566"/>
                  </a:lnTo>
                  <a:lnTo>
                    <a:pt x="108127" y="84518"/>
                  </a:lnTo>
                  <a:lnTo>
                    <a:pt x="108407" y="84505"/>
                  </a:lnTo>
                  <a:close/>
                </a:path>
                <a:path w="112394" h="122555">
                  <a:moveTo>
                    <a:pt x="109080" y="73571"/>
                  </a:moveTo>
                  <a:lnTo>
                    <a:pt x="108889" y="72999"/>
                  </a:lnTo>
                  <a:lnTo>
                    <a:pt x="108712" y="71920"/>
                  </a:lnTo>
                  <a:lnTo>
                    <a:pt x="108381" y="71653"/>
                  </a:lnTo>
                  <a:lnTo>
                    <a:pt x="108432" y="73355"/>
                  </a:lnTo>
                  <a:lnTo>
                    <a:pt x="109080" y="73571"/>
                  </a:lnTo>
                  <a:close/>
                </a:path>
                <a:path w="112394" h="122555">
                  <a:moveTo>
                    <a:pt x="111366" y="83921"/>
                  </a:moveTo>
                  <a:lnTo>
                    <a:pt x="111061" y="83820"/>
                  </a:lnTo>
                  <a:lnTo>
                    <a:pt x="111125" y="84201"/>
                  </a:lnTo>
                  <a:lnTo>
                    <a:pt x="111239" y="84328"/>
                  </a:lnTo>
                  <a:lnTo>
                    <a:pt x="111366" y="83921"/>
                  </a:lnTo>
                  <a:close/>
                </a:path>
                <a:path w="112394" h="122555">
                  <a:moveTo>
                    <a:pt x="111785" y="84074"/>
                  </a:moveTo>
                  <a:lnTo>
                    <a:pt x="111709" y="82804"/>
                  </a:lnTo>
                  <a:lnTo>
                    <a:pt x="111366" y="83921"/>
                  </a:lnTo>
                  <a:lnTo>
                    <a:pt x="111785" y="84074"/>
                  </a:lnTo>
                  <a:close/>
                </a:path>
                <a:path w="112394" h="122555">
                  <a:moveTo>
                    <a:pt x="111810" y="86360"/>
                  </a:moveTo>
                  <a:lnTo>
                    <a:pt x="111061" y="85090"/>
                  </a:lnTo>
                  <a:lnTo>
                    <a:pt x="110909" y="84836"/>
                  </a:lnTo>
                  <a:lnTo>
                    <a:pt x="111213" y="84836"/>
                  </a:lnTo>
                  <a:lnTo>
                    <a:pt x="111137" y="84289"/>
                  </a:lnTo>
                  <a:lnTo>
                    <a:pt x="110871" y="84201"/>
                  </a:lnTo>
                  <a:lnTo>
                    <a:pt x="110578" y="83312"/>
                  </a:lnTo>
                  <a:lnTo>
                    <a:pt x="110642" y="82804"/>
                  </a:lnTo>
                  <a:lnTo>
                    <a:pt x="110832" y="82042"/>
                  </a:lnTo>
                  <a:lnTo>
                    <a:pt x="111112" y="80645"/>
                  </a:lnTo>
                  <a:lnTo>
                    <a:pt x="111239" y="79756"/>
                  </a:lnTo>
                  <a:lnTo>
                    <a:pt x="111125" y="78105"/>
                  </a:lnTo>
                  <a:lnTo>
                    <a:pt x="110172" y="77089"/>
                  </a:lnTo>
                  <a:lnTo>
                    <a:pt x="108864" y="75057"/>
                  </a:lnTo>
                  <a:lnTo>
                    <a:pt x="108775" y="74930"/>
                  </a:lnTo>
                  <a:lnTo>
                    <a:pt x="107683" y="75057"/>
                  </a:lnTo>
                  <a:lnTo>
                    <a:pt x="106121" y="73787"/>
                  </a:lnTo>
                  <a:lnTo>
                    <a:pt x="106057" y="73025"/>
                  </a:lnTo>
                  <a:lnTo>
                    <a:pt x="107302" y="73520"/>
                  </a:lnTo>
                  <a:lnTo>
                    <a:pt x="107162" y="73025"/>
                  </a:lnTo>
                  <a:lnTo>
                    <a:pt x="105181" y="71374"/>
                  </a:lnTo>
                  <a:lnTo>
                    <a:pt x="105486" y="71374"/>
                  </a:lnTo>
                  <a:lnTo>
                    <a:pt x="105384" y="70485"/>
                  </a:lnTo>
                  <a:lnTo>
                    <a:pt x="104521" y="70104"/>
                  </a:lnTo>
                  <a:lnTo>
                    <a:pt x="104394" y="70675"/>
                  </a:lnTo>
                  <a:lnTo>
                    <a:pt x="104762" y="70993"/>
                  </a:lnTo>
                  <a:lnTo>
                    <a:pt x="104330" y="71247"/>
                  </a:lnTo>
                  <a:lnTo>
                    <a:pt x="103555" y="71755"/>
                  </a:lnTo>
                  <a:lnTo>
                    <a:pt x="104775" y="71628"/>
                  </a:lnTo>
                  <a:lnTo>
                    <a:pt x="105371" y="71755"/>
                  </a:lnTo>
                  <a:lnTo>
                    <a:pt x="105359" y="72390"/>
                  </a:lnTo>
                  <a:lnTo>
                    <a:pt x="105067" y="72898"/>
                  </a:lnTo>
                  <a:lnTo>
                    <a:pt x="104457" y="72644"/>
                  </a:lnTo>
                  <a:lnTo>
                    <a:pt x="104724" y="73660"/>
                  </a:lnTo>
                  <a:lnTo>
                    <a:pt x="105359" y="72898"/>
                  </a:lnTo>
                  <a:lnTo>
                    <a:pt x="105460" y="72771"/>
                  </a:lnTo>
                  <a:lnTo>
                    <a:pt x="105448" y="74041"/>
                  </a:lnTo>
                  <a:lnTo>
                    <a:pt x="105295" y="74041"/>
                  </a:lnTo>
                  <a:lnTo>
                    <a:pt x="106172" y="74549"/>
                  </a:lnTo>
                  <a:lnTo>
                    <a:pt x="105841" y="74549"/>
                  </a:lnTo>
                  <a:lnTo>
                    <a:pt x="105537" y="75184"/>
                  </a:lnTo>
                  <a:lnTo>
                    <a:pt x="105562" y="75692"/>
                  </a:lnTo>
                  <a:lnTo>
                    <a:pt x="105664" y="76200"/>
                  </a:lnTo>
                  <a:lnTo>
                    <a:pt x="107518" y="76327"/>
                  </a:lnTo>
                  <a:lnTo>
                    <a:pt x="106857" y="77343"/>
                  </a:lnTo>
                  <a:lnTo>
                    <a:pt x="106883" y="77470"/>
                  </a:lnTo>
                  <a:lnTo>
                    <a:pt x="107886" y="79121"/>
                  </a:lnTo>
                  <a:lnTo>
                    <a:pt x="107721" y="77089"/>
                  </a:lnTo>
                  <a:lnTo>
                    <a:pt x="109270" y="78486"/>
                  </a:lnTo>
                  <a:lnTo>
                    <a:pt x="108635" y="79121"/>
                  </a:lnTo>
                  <a:lnTo>
                    <a:pt x="107200" y="80137"/>
                  </a:lnTo>
                  <a:lnTo>
                    <a:pt x="108153" y="80264"/>
                  </a:lnTo>
                  <a:lnTo>
                    <a:pt x="108127" y="80899"/>
                  </a:lnTo>
                  <a:lnTo>
                    <a:pt x="107746" y="80899"/>
                  </a:lnTo>
                  <a:lnTo>
                    <a:pt x="108445" y="81648"/>
                  </a:lnTo>
                  <a:lnTo>
                    <a:pt x="108229" y="80899"/>
                  </a:lnTo>
                  <a:lnTo>
                    <a:pt x="108153" y="80645"/>
                  </a:lnTo>
                  <a:lnTo>
                    <a:pt x="108788" y="81153"/>
                  </a:lnTo>
                  <a:lnTo>
                    <a:pt x="108458" y="81661"/>
                  </a:lnTo>
                  <a:lnTo>
                    <a:pt x="108178" y="82042"/>
                  </a:lnTo>
                  <a:lnTo>
                    <a:pt x="108064" y="82423"/>
                  </a:lnTo>
                  <a:lnTo>
                    <a:pt x="109004" y="84455"/>
                  </a:lnTo>
                  <a:lnTo>
                    <a:pt x="108407" y="84505"/>
                  </a:lnTo>
                  <a:lnTo>
                    <a:pt x="108483" y="84836"/>
                  </a:lnTo>
                  <a:lnTo>
                    <a:pt x="108127" y="84836"/>
                  </a:lnTo>
                  <a:lnTo>
                    <a:pt x="108115" y="85090"/>
                  </a:lnTo>
                  <a:lnTo>
                    <a:pt x="108127" y="84518"/>
                  </a:lnTo>
                  <a:lnTo>
                    <a:pt x="107467" y="84582"/>
                  </a:lnTo>
                  <a:lnTo>
                    <a:pt x="107784" y="84836"/>
                  </a:lnTo>
                  <a:lnTo>
                    <a:pt x="106832" y="84836"/>
                  </a:lnTo>
                  <a:lnTo>
                    <a:pt x="108458" y="86360"/>
                  </a:lnTo>
                  <a:lnTo>
                    <a:pt x="107416" y="87249"/>
                  </a:lnTo>
                  <a:lnTo>
                    <a:pt x="106768" y="86614"/>
                  </a:lnTo>
                  <a:lnTo>
                    <a:pt x="107378" y="85852"/>
                  </a:lnTo>
                  <a:lnTo>
                    <a:pt x="106426" y="86614"/>
                  </a:lnTo>
                  <a:lnTo>
                    <a:pt x="107530" y="87630"/>
                  </a:lnTo>
                  <a:lnTo>
                    <a:pt x="105511" y="88392"/>
                  </a:lnTo>
                  <a:lnTo>
                    <a:pt x="105371" y="89179"/>
                  </a:lnTo>
                  <a:lnTo>
                    <a:pt x="105232" y="89103"/>
                  </a:lnTo>
                  <a:lnTo>
                    <a:pt x="105029" y="89039"/>
                  </a:lnTo>
                  <a:lnTo>
                    <a:pt x="104775" y="89001"/>
                  </a:lnTo>
                  <a:lnTo>
                    <a:pt x="104648" y="89192"/>
                  </a:lnTo>
                  <a:lnTo>
                    <a:pt x="105397" y="89636"/>
                  </a:lnTo>
                  <a:lnTo>
                    <a:pt x="105689" y="89890"/>
                  </a:lnTo>
                  <a:lnTo>
                    <a:pt x="105422" y="89611"/>
                  </a:lnTo>
                  <a:lnTo>
                    <a:pt x="105346" y="89382"/>
                  </a:lnTo>
                  <a:lnTo>
                    <a:pt x="106375" y="89789"/>
                  </a:lnTo>
                  <a:lnTo>
                    <a:pt x="104978" y="91186"/>
                  </a:lnTo>
                  <a:lnTo>
                    <a:pt x="104521" y="92329"/>
                  </a:lnTo>
                  <a:lnTo>
                    <a:pt x="107797" y="92329"/>
                  </a:lnTo>
                  <a:lnTo>
                    <a:pt x="106768" y="90297"/>
                  </a:lnTo>
                  <a:lnTo>
                    <a:pt x="108927" y="89789"/>
                  </a:lnTo>
                  <a:lnTo>
                    <a:pt x="108877" y="89662"/>
                  </a:lnTo>
                  <a:lnTo>
                    <a:pt x="108204" y="87503"/>
                  </a:lnTo>
                  <a:lnTo>
                    <a:pt x="108877" y="89623"/>
                  </a:lnTo>
                  <a:lnTo>
                    <a:pt x="108839" y="88138"/>
                  </a:lnTo>
                  <a:lnTo>
                    <a:pt x="109677" y="88519"/>
                  </a:lnTo>
                  <a:lnTo>
                    <a:pt x="109994" y="88658"/>
                  </a:lnTo>
                  <a:lnTo>
                    <a:pt x="109766" y="88493"/>
                  </a:lnTo>
                  <a:lnTo>
                    <a:pt x="110096" y="88138"/>
                  </a:lnTo>
                  <a:lnTo>
                    <a:pt x="110604" y="87503"/>
                  </a:lnTo>
                  <a:lnTo>
                    <a:pt x="110782" y="87757"/>
                  </a:lnTo>
                  <a:lnTo>
                    <a:pt x="110667" y="87503"/>
                  </a:lnTo>
                  <a:lnTo>
                    <a:pt x="110553" y="87249"/>
                  </a:lnTo>
                  <a:lnTo>
                    <a:pt x="110261" y="86614"/>
                  </a:lnTo>
                  <a:lnTo>
                    <a:pt x="111810" y="86360"/>
                  </a:lnTo>
                  <a:close/>
                </a:path>
              </a:pathLst>
            </a:custGeom>
            <a:solidFill>
              <a:srgbClr val="0635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2801726" y="3081110"/>
              <a:ext cx="48260" cy="67310"/>
            </a:xfrm>
            <a:custGeom>
              <a:avLst/>
              <a:gdLst/>
              <a:ahLst/>
              <a:cxnLst/>
              <a:rect l="l" t="t" r="r" b="b"/>
              <a:pathLst>
                <a:path w="48260" h="67310">
                  <a:moveTo>
                    <a:pt x="21140" y="0"/>
                  </a:moveTo>
                  <a:lnTo>
                    <a:pt x="12900" y="482"/>
                  </a:lnTo>
                  <a:lnTo>
                    <a:pt x="2309" y="10969"/>
                  </a:lnTo>
                  <a:lnTo>
                    <a:pt x="0" y="27896"/>
                  </a:lnTo>
                  <a:lnTo>
                    <a:pt x="3906" y="45750"/>
                  </a:lnTo>
                  <a:lnTo>
                    <a:pt x="11960" y="59016"/>
                  </a:lnTo>
                  <a:lnTo>
                    <a:pt x="14690" y="63576"/>
                  </a:lnTo>
                  <a:lnTo>
                    <a:pt x="26171" y="67144"/>
                  </a:lnTo>
                  <a:lnTo>
                    <a:pt x="34324" y="65011"/>
                  </a:lnTo>
                  <a:lnTo>
                    <a:pt x="45068" y="56992"/>
                  </a:lnTo>
                  <a:lnTo>
                    <a:pt x="47709" y="43698"/>
                  </a:lnTo>
                  <a:lnTo>
                    <a:pt x="44956" y="28897"/>
                  </a:lnTo>
                  <a:lnTo>
                    <a:pt x="39519" y="16357"/>
                  </a:lnTo>
                  <a:lnTo>
                    <a:pt x="34758" y="9503"/>
                  </a:lnTo>
                  <a:lnTo>
                    <a:pt x="28528" y="3528"/>
                  </a:lnTo>
                  <a:lnTo>
                    <a:pt x="21140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 descr=""/>
            <p:cNvSpPr/>
            <p:nvPr/>
          </p:nvSpPr>
          <p:spPr>
            <a:xfrm>
              <a:off x="2796984" y="3076320"/>
              <a:ext cx="57785" cy="73660"/>
            </a:xfrm>
            <a:custGeom>
              <a:avLst/>
              <a:gdLst/>
              <a:ahLst/>
              <a:cxnLst/>
              <a:rect l="l" t="t" r="r" b="b"/>
              <a:pathLst>
                <a:path w="57785" h="73660">
                  <a:moveTo>
                    <a:pt x="2362" y="28575"/>
                  </a:moveTo>
                  <a:lnTo>
                    <a:pt x="2146" y="28829"/>
                  </a:lnTo>
                  <a:lnTo>
                    <a:pt x="2362" y="28575"/>
                  </a:lnTo>
                  <a:close/>
                </a:path>
                <a:path w="57785" h="73660">
                  <a:moveTo>
                    <a:pt x="2895" y="37363"/>
                  </a:moveTo>
                  <a:lnTo>
                    <a:pt x="2616" y="37338"/>
                  </a:lnTo>
                  <a:lnTo>
                    <a:pt x="2667" y="37465"/>
                  </a:lnTo>
                  <a:lnTo>
                    <a:pt x="2844" y="37414"/>
                  </a:lnTo>
                  <a:close/>
                </a:path>
                <a:path w="57785" h="73660">
                  <a:moveTo>
                    <a:pt x="5803" y="9994"/>
                  </a:moveTo>
                  <a:lnTo>
                    <a:pt x="5740" y="9550"/>
                  </a:lnTo>
                  <a:lnTo>
                    <a:pt x="5575" y="10198"/>
                  </a:lnTo>
                  <a:lnTo>
                    <a:pt x="5765" y="10033"/>
                  </a:lnTo>
                  <a:close/>
                </a:path>
                <a:path w="57785" h="73660">
                  <a:moveTo>
                    <a:pt x="6426" y="49403"/>
                  </a:moveTo>
                  <a:lnTo>
                    <a:pt x="6223" y="49784"/>
                  </a:lnTo>
                  <a:lnTo>
                    <a:pt x="6426" y="49403"/>
                  </a:lnTo>
                  <a:close/>
                </a:path>
                <a:path w="57785" h="73660">
                  <a:moveTo>
                    <a:pt x="8458" y="38531"/>
                  </a:moveTo>
                  <a:lnTo>
                    <a:pt x="8255" y="38481"/>
                  </a:lnTo>
                  <a:lnTo>
                    <a:pt x="8458" y="38531"/>
                  </a:lnTo>
                  <a:close/>
                </a:path>
                <a:path w="57785" h="73660">
                  <a:moveTo>
                    <a:pt x="8991" y="29591"/>
                  </a:moveTo>
                  <a:lnTo>
                    <a:pt x="8089" y="30099"/>
                  </a:lnTo>
                  <a:lnTo>
                    <a:pt x="8483" y="29972"/>
                  </a:lnTo>
                  <a:lnTo>
                    <a:pt x="8661" y="30099"/>
                  </a:lnTo>
                  <a:lnTo>
                    <a:pt x="8750" y="29972"/>
                  </a:lnTo>
                  <a:lnTo>
                    <a:pt x="8991" y="29591"/>
                  </a:lnTo>
                  <a:close/>
                </a:path>
                <a:path w="57785" h="73660">
                  <a:moveTo>
                    <a:pt x="9461" y="44831"/>
                  </a:moveTo>
                  <a:lnTo>
                    <a:pt x="9271" y="44958"/>
                  </a:lnTo>
                  <a:lnTo>
                    <a:pt x="9245" y="45085"/>
                  </a:lnTo>
                  <a:lnTo>
                    <a:pt x="9461" y="44831"/>
                  </a:lnTo>
                  <a:close/>
                </a:path>
                <a:path w="57785" h="73660">
                  <a:moveTo>
                    <a:pt x="9690" y="38227"/>
                  </a:moveTo>
                  <a:lnTo>
                    <a:pt x="8458" y="38531"/>
                  </a:lnTo>
                  <a:lnTo>
                    <a:pt x="8686" y="38595"/>
                  </a:lnTo>
                  <a:lnTo>
                    <a:pt x="8763" y="39116"/>
                  </a:lnTo>
                  <a:lnTo>
                    <a:pt x="9690" y="38227"/>
                  </a:lnTo>
                  <a:close/>
                </a:path>
                <a:path w="57785" h="73660">
                  <a:moveTo>
                    <a:pt x="9728" y="45466"/>
                  </a:moveTo>
                  <a:lnTo>
                    <a:pt x="9575" y="45339"/>
                  </a:lnTo>
                  <a:lnTo>
                    <a:pt x="9296" y="45123"/>
                  </a:lnTo>
                  <a:lnTo>
                    <a:pt x="8966" y="45720"/>
                  </a:lnTo>
                  <a:lnTo>
                    <a:pt x="9728" y="45466"/>
                  </a:lnTo>
                  <a:close/>
                </a:path>
                <a:path w="57785" h="73660">
                  <a:moveTo>
                    <a:pt x="10883" y="16903"/>
                  </a:moveTo>
                  <a:lnTo>
                    <a:pt x="10693" y="16814"/>
                  </a:lnTo>
                  <a:lnTo>
                    <a:pt x="10807" y="16979"/>
                  </a:lnTo>
                  <a:close/>
                </a:path>
                <a:path w="57785" h="73660">
                  <a:moveTo>
                    <a:pt x="10947" y="45872"/>
                  </a:moveTo>
                  <a:lnTo>
                    <a:pt x="10655" y="45148"/>
                  </a:lnTo>
                  <a:lnTo>
                    <a:pt x="10439" y="45313"/>
                  </a:lnTo>
                  <a:lnTo>
                    <a:pt x="10210" y="45440"/>
                  </a:lnTo>
                  <a:lnTo>
                    <a:pt x="9969" y="45567"/>
                  </a:lnTo>
                  <a:lnTo>
                    <a:pt x="10541" y="45326"/>
                  </a:lnTo>
                  <a:lnTo>
                    <a:pt x="10947" y="45872"/>
                  </a:lnTo>
                  <a:close/>
                </a:path>
                <a:path w="57785" h="73660">
                  <a:moveTo>
                    <a:pt x="11163" y="15684"/>
                  </a:moveTo>
                  <a:close/>
                </a:path>
                <a:path w="57785" h="73660">
                  <a:moveTo>
                    <a:pt x="12319" y="13843"/>
                  </a:moveTo>
                  <a:lnTo>
                    <a:pt x="12153" y="13703"/>
                  </a:lnTo>
                  <a:lnTo>
                    <a:pt x="12293" y="14084"/>
                  </a:lnTo>
                  <a:lnTo>
                    <a:pt x="12319" y="13843"/>
                  </a:lnTo>
                  <a:close/>
                </a:path>
                <a:path w="57785" h="73660">
                  <a:moveTo>
                    <a:pt x="12649" y="48895"/>
                  </a:moveTo>
                  <a:lnTo>
                    <a:pt x="12509" y="49085"/>
                  </a:lnTo>
                  <a:lnTo>
                    <a:pt x="12649" y="48895"/>
                  </a:lnTo>
                  <a:close/>
                </a:path>
                <a:path w="57785" h="73660">
                  <a:moveTo>
                    <a:pt x="13373" y="49149"/>
                  </a:moveTo>
                  <a:lnTo>
                    <a:pt x="13144" y="48641"/>
                  </a:lnTo>
                  <a:lnTo>
                    <a:pt x="12738" y="48920"/>
                  </a:lnTo>
                  <a:lnTo>
                    <a:pt x="13373" y="49149"/>
                  </a:lnTo>
                  <a:close/>
                </a:path>
                <a:path w="57785" h="73660">
                  <a:moveTo>
                    <a:pt x="14046" y="51562"/>
                  </a:moveTo>
                  <a:lnTo>
                    <a:pt x="13157" y="52070"/>
                  </a:lnTo>
                  <a:lnTo>
                    <a:pt x="13284" y="52070"/>
                  </a:lnTo>
                  <a:lnTo>
                    <a:pt x="14046" y="51562"/>
                  </a:lnTo>
                  <a:close/>
                </a:path>
                <a:path w="57785" h="73660">
                  <a:moveTo>
                    <a:pt x="15265" y="10033"/>
                  </a:moveTo>
                  <a:lnTo>
                    <a:pt x="15138" y="9677"/>
                  </a:lnTo>
                  <a:lnTo>
                    <a:pt x="15189" y="10160"/>
                  </a:lnTo>
                  <a:lnTo>
                    <a:pt x="15265" y="10033"/>
                  </a:lnTo>
                  <a:close/>
                </a:path>
                <a:path w="57785" h="73660">
                  <a:moveTo>
                    <a:pt x="15659" y="10287"/>
                  </a:moveTo>
                  <a:lnTo>
                    <a:pt x="15468" y="9652"/>
                  </a:lnTo>
                  <a:lnTo>
                    <a:pt x="15443" y="10033"/>
                  </a:lnTo>
                  <a:lnTo>
                    <a:pt x="15659" y="10287"/>
                  </a:lnTo>
                  <a:close/>
                </a:path>
                <a:path w="57785" h="73660">
                  <a:moveTo>
                    <a:pt x="16256" y="56756"/>
                  </a:moveTo>
                  <a:lnTo>
                    <a:pt x="16116" y="56807"/>
                  </a:lnTo>
                  <a:lnTo>
                    <a:pt x="16256" y="56756"/>
                  </a:lnTo>
                  <a:close/>
                </a:path>
                <a:path w="57785" h="73660">
                  <a:moveTo>
                    <a:pt x="16979" y="59715"/>
                  </a:moveTo>
                  <a:lnTo>
                    <a:pt x="16802" y="60045"/>
                  </a:lnTo>
                  <a:lnTo>
                    <a:pt x="16954" y="59994"/>
                  </a:lnTo>
                  <a:lnTo>
                    <a:pt x="16979" y="59715"/>
                  </a:lnTo>
                  <a:close/>
                </a:path>
                <a:path w="57785" h="73660">
                  <a:moveTo>
                    <a:pt x="17767" y="59563"/>
                  </a:moveTo>
                  <a:lnTo>
                    <a:pt x="17729" y="59055"/>
                  </a:lnTo>
                  <a:lnTo>
                    <a:pt x="17030" y="59182"/>
                  </a:lnTo>
                  <a:lnTo>
                    <a:pt x="16979" y="59715"/>
                  </a:lnTo>
                  <a:lnTo>
                    <a:pt x="17094" y="59563"/>
                  </a:lnTo>
                  <a:lnTo>
                    <a:pt x="17767" y="59563"/>
                  </a:lnTo>
                  <a:close/>
                </a:path>
                <a:path w="57785" h="73660">
                  <a:moveTo>
                    <a:pt x="18872" y="62852"/>
                  </a:moveTo>
                  <a:lnTo>
                    <a:pt x="18478" y="62788"/>
                  </a:lnTo>
                  <a:lnTo>
                    <a:pt x="18211" y="62877"/>
                  </a:lnTo>
                  <a:lnTo>
                    <a:pt x="17716" y="63207"/>
                  </a:lnTo>
                  <a:lnTo>
                    <a:pt x="17945" y="63322"/>
                  </a:lnTo>
                  <a:lnTo>
                    <a:pt x="18872" y="62852"/>
                  </a:lnTo>
                  <a:close/>
                </a:path>
                <a:path w="57785" h="73660">
                  <a:moveTo>
                    <a:pt x="19215" y="65405"/>
                  </a:moveTo>
                  <a:lnTo>
                    <a:pt x="19202" y="65239"/>
                  </a:lnTo>
                  <a:lnTo>
                    <a:pt x="19050" y="65405"/>
                  </a:lnTo>
                  <a:lnTo>
                    <a:pt x="19215" y="65405"/>
                  </a:lnTo>
                  <a:close/>
                </a:path>
                <a:path w="57785" h="73660">
                  <a:moveTo>
                    <a:pt x="19799" y="63690"/>
                  </a:moveTo>
                  <a:lnTo>
                    <a:pt x="18961" y="64249"/>
                  </a:lnTo>
                  <a:lnTo>
                    <a:pt x="19227" y="63919"/>
                  </a:lnTo>
                  <a:lnTo>
                    <a:pt x="18186" y="64528"/>
                  </a:lnTo>
                  <a:lnTo>
                    <a:pt x="17932" y="64439"/>
                  </a:lnTo>
                  <a:lnTo>
                    <a:pt x="18135" y="64008"/>
                  </a:lnTo>
                  <a:lnTo>
                    <a:pt x="18453" y="63792"/>
                  </a:lnTo>
                  <a:lnTo>
                    <a:pt x="18173" y="63906"/>
                  </a:lnTo>
                  <a:lnTo>
                    <a:pt x="18440" y="63411"/>
                  </a:lnTo>
                  <a:lnTo>
                    <a:pt x="17856" y="63703"/>
                  </a:lnTo>
                  <a:lnTo>
                    <a:pt x="17373" y="64414"/>
                  </a:lnTo>
                  <a:lnTo>
                    <a:pt x="17703" y="64795"/>
                  </a:lnTo>
                  <a:lnTo>
                    <a:pt x="18440" y="64617"/>
                  </a:lnTo>
                  <a:lnTo>
                    <a:pt x="18351" y="64833"/>
                  </a:lnTo>
                  <a:lnTo>
                    <a:pt x="18097" y="64973"/>
                  </a:lnTo>
                  <a:lnTo>
                    <a:pt x="17957" y="65087"/>
                  </a:lnTo>
                  <a:lnTo>
                    <a:pt x="18503" y="64973"/>
                  </a:lnTo>
                  <a:lnTo>
                    <a:pt x="19316" y="64490"/>
                  </a:lnTo>
                  <a:lnTo>
                    <a:pt x="19799" y="63690"/>
                  </a:lnTo>
                  <a:close/>
                </a:path>
                <a:path w="57785" h="73660">
                  <a:moveTo>
                    <a:pt x="20167" y="63931"/>
                  </a:moveTo>
                  <a:lnTo>
                    <a:pt x="20066" y="63804"/>
                  </a:lnTo>
                  <a:lnTo>
                    <a:pt x="19862" y="63957"/>
                  </a:lnTo>
                  <a:lnTo>
                    <a:pt x="20167" y="63931"/>
                  </a:lnTo>
                  <a:close/>
                </a:path>
                <a:path w="57785" h="73660">
                  <a:moveTo>
                    <a:pt x="20231" y="64604"/>
                  </a:moveTo>
                  <a:lnTo>
                    <a:pt x="19799" y="64516"/>
                  </a:lnTo>
                  <a:lnTo>
                    <a:pt x="19202" y="64998"/>
                  </a:lnTo>
                  <a:lnTo>
                    <a:pt x="19202" y="65239"/>
                  </a:lnTo>
                  <a:lnTo>
                    <a:pt x="19583" y="64770"/>
                  </a:lnTo>
                  <a:lnTo>
                    <a:pt x="19773" y="64770"/>
                  </a:lnTo>
                  <a:lnTo>
                    <a:pt x="20231" y="64604"/>
                  </a:lnTo>
                  <a:close/>
                </a:path>
                <a:path w="57785" h="73660">
                  <a:moveTo>
                    <a:pt x="20320" y="63919"/>
                  </a:moveTo>
                  <a:lnTo>
                    <a:pt x="20180" y="63931"/>
                  </a:lnTo>
                  <a:lnTo>
                    <a:pt x="20320" y="63919"/>
                  </a:lnTo>
                  <a:close/>
                </a:path>
                <a:path w="57785" h="73660">
                  <a:moveTo>
                    <a:pt x="20447" y="64516"/>
                  </a:moveTo>
                  <a:lnTo>
                    <a:pt x="20231" y="64604"/>
                  </a:lnTo>
                  <a:lnTo>
                    <a:pt x="20396" y="64630"/>
                  </a:lnTo>
                  <a:close/>
                </a:path>
                <a:path w="57785" h="73660">
                  <a:moveTo>
                    <a:pt x="20472" y="63893"/>
                  </a:moveTo>
                  <a:lnTo>
                    <a:pt x="20345" y="63881"/>
                  </a:lnTo>
                  <a:lnTo>
                    <a:pt x="20472" y="63893"/>
                  </a:lnTo>
                  <a:close/>
                </a:path>
                <a:path w="57785" h="73660">
                  <a:moveTo>
                    <a:pt x="21005" y="64770"/>
                  </a:moveTo>
                  <a:lnTo>
                    <a:pt x="20396" y="64630"/>
                  </a:lnTo>
                  <a:lnTo>
                    <a:pt x="20256" y="64897"/>
                  </a:lnTo>
                  <a:lnTo>
                    <a:pt x="20701" y="64897"/>
                  </a:lnTo>
                  <a:lnTo>
                    <a:pt x="21005" y="64770"/>
                  </a:lnTo>
                  <a:close/>
                </a:path>
                <a:path w="57785" h="73660">
                  <a:moveTo>
                    <a:pt x="21094" y="66294"/>
                  </a:moveTo>
                  <a:lnTo>
                    <a:pt x="20777" y="66040"/>
                  </a:lnTo>
                  <a:lnTo>
                    <a:pt x="20828" y="66294"/>
                  </a:lnTo>
                  <a:lnTo>
                    <a:pt x="20942" y="66675"/>
                  </a:lnTo>
                  <a:lnTo>
                    <a:pt x="21094" y="66294"/>
                  </a:lnTo>
                  <a:close/>
                </a:path>
                <a:path w="57785" h="73660">
                  <a:moveTo>
                    <a:pt x="21120" y="65659"/>
                  </a:moveTo>
                  <a:lnTo>
                    <a:pt x="19913" y="65659"/>
                  </a:lnTo>
                  <a:lnTo>
                    <a:pt x="19494" y="65659"/>
                  </a:lnTo>
                  <a:lnTo>
                    <a:pt x="18821" y="67183"/>
                  </a:lnTo>
                  <a:lnTo>
                    <a:pt x="20764" y="66052"/>
                  </a:lnTo>
                  <a:lnTo>
                    <a:pt x="21120" y="65659"/>
                  </a:lnTo>
                  <a:close/>
                </a:path>
                <a:path w="57785" h="73660">
                  <a:moveTo>
                    <a:pt x="21653" y="65151"/>
                  </a:moveTo>
                  <a:lnTo>
                    <a:pt x="21170" y="65278"/>
                  </a:lnTo>
                  <a:lnTo>
                    <a:pt x="20574" y="65405"/>
                  </a:lnTo>
                  <a:lnTo>
                    <a:pt x="20053" y="65405"/>
                  </a:lnTo>
                  <a:lnTo>
                    <a:pt x="20205" y="64998"/>
                  </a:lnTo>
                  <a:lnTo>
                    <a:pt x="20015" y="65405"/>
                  </a:lnTo>
                  <a:lnTo>
                    <a:pt x="19964" y="65532"/>
                  </a:lnTo>
                  <a:lnTo>
                    <a:pt x="21247" y="65532"/>
                  </a:lnTo>
                  <a:lnTo>
                    <a:pt x="21653" y="65151"/>
                  </a:lnTo>
                  <a:close/>
                </a:path>
                <a:path w="57785" h="73660">
                  <a:moveTo>
                    <a:pt x="21691" y="69342"/>
                  </a:moveTo>
                  <a:lnTo>
                    <a:pt x="21488" y="69088"/>
                  </a:lnTo>
                  <a:lnTo>
                    <a:pt x="21628" y="69342"/>
                  </a:lnTo>
                  <a:close/>
                </a:path>
                <a:path w="57785" h="73660">
                  <a:moveTo>
                    <a:pt x="21971" y="64960"/>
                  </a:moveTo>
                  <a:lnTo>
                    <a:pt x="21767" y="65024"/>
                  </a:lnTo>
                  <a:lnTo>
                    <a:pt x="21971" y="64960"/>
                  </a:lnTo>
                  <a:close/>
                </a:path>
                <a:path w="57785" h="73660">
                  <a:moveTo>
                    <a:pt x="22072" y="65112"/>
                  </a:moveTo>
                  <a:lnTo>
                    <a:pt x="21882" y="65087"/>
                  </a:lnTo>
                  <a:lnTo>
                    <a:pt x="21755" y="65303"/>
                  </a:lnTo>
                  <a:lnTo>
                    <a:pt x="21945" y="65125"/>
                  </a:lnTo>
                  <a:lnTo>
                    <a:pt x="22072" y="65125"/>
                  </a:lnTo>
                  <a:close/>
                </a:path>
                <a:path w="57785" h="73660">
                  <a:moveTo>
                    <a:pt x="22136" y="65151"/>
                  </a:moveTo>
                  <a:close/>
                </a:path>
                <a:path w="57785" h="73660">
                  <a:moveTo>
                    <a:pt x="23037" y="65189"/>
                  </a:moveTo>
                  <a:lnTo>
                    <a:pt x="22834" y="65417"/>
                  </a:lnTo>
                  <a:lnTo>
                    <a:pt x="23037" y="65189"/>
                  </a:lnTo>
                  <a:close/>
                </a:path>
                <a:path w="57785" h="73660">
                  <a:moveTo>
                    <a:pt x="23520" y="65976"/>
                  </a:moveTo>
                  <a:lnTo>
                    <a:pt x="23342" y="65824"/>
                  </a:lnTo>
                  <a:lnTo>
                    <a:pt x="23304" y="65138"/>
                  </a:lnTo>
                  <a:lnTo>
                    <a:pt x="23152" y="65163"/>
                  </a:lnTo>
                  <a:lnTo>
                    <a:pt x="23114" y="66370"/>
                  </a:lnTo>
                  <a:lnTo>
                    <a:pt x="23520" y="65976"/>
                  </a:lnTo>
                  <a:close/>
                </a:path>
                <a:path w="57785" h="73660">
                  <a:moveTo>
                    <a:pt x="25539" y="71335"/>
                  </a:moveTo>
                  <a:lnTo>
                    <a:pt x="25425" y="70650"/>
                  </a:lnTo>
                  <a:lnTo>
                    <a:pt x="25095" y="70523"/>
                  </a:lnTo>
                  <a:lnTo>
                    <a:pt x="25412" y="71297"/>
                  </a:lnTo>
                  <a:lnTo>
                    <a:pt x="25539" y="71335"/>
                  </a:lnTo>
                  <a:close/>
                </a:path>
                <a:path w="57785" h="73660">
                  <a:moveTo>
                    <a:pt x="25946" y="72555"/>
                  </a:moveTo>
                  <a:lnTo>
                    <a:pt x="25425" y="71323"/>
                  </a:lnTo>
                  <a:lnTo>
                    <a:pt x="25120" y="71297"/>
                  </a:lnTo>
                  <a:lnTo>
                    <a:pt x="25946" y="72555"/>
                  </a:lnTo>
                  <a:close/>
                </a:path>
                <a:path w="57785" h="73660">
                  <a:moveTo>
                    <a:pt x="26187" y="70942"/>
                  </a:moveTo>
                  <a:lnTo>
                    <a:pt x="25400" y="70485"/>
                  </a:lnTo>
                  <a:lnTo>
                    <a:pt x="25425" y="70650"/>
                  </a:lnTo>
                  <a:lnTo>
                    <a:pt x="26187" y="70942"/>
                  </a:lnTo>
                  <a:close/>
                </a:path>
                <a:path w="57785" h="73660">
                  <a:moveTo>
                    <a:pt x="27127" y="69926"/>
                  </a:moveTo>
                  <a:lnTo>
                    <a:pt x="26543" y="70231"/>
                  </a:lnTo>
                  <a:lnTo>
                    <a:pt x="27076" y="70231"/>
                  </a:lnTo>
                  <a:lnTo>
                    <a:pt x="27127" y="69926"/>
                  </a:lnTo>
                  <a:close/>
                </a:path>
                <a:path w="57785" h="73660">
                  <a:moveTo>
                    <a:pt x="27444" y="67322"/>
                  </a:moveTo>
                  <a:lnTo>
                    <a:pt x="27368" y="67094"/>
                  </a:lnTo>
                  <a:lnTo>
                    <a:pt x="27241" y="67437"/>
                  </a:lnTo>
                  <a:lnTo>
                    <a:pt x="27444" y="67322"/>
                  </a:lnTo>
                  <a:close/>
                </a:path>
                <a:path w="57785" h="73660">
                  <a:moveTo>
                    <a:pt x="27508" y="66675"/>
                  </a:moveTo>
                  <a:lnTo>
                    <a:pt x="26987" y="66802"/>
                  </a:lnTo>
                  <a:lnTo>
                    <a:pt x="27368" y="67094"/>
                  </a:lnTo>
                  <a:lnTo>
                    <a:pt x="27508" y="66675"/>
                  </a:lnTo>
                  <a:close/>
                </a:path>
                <a:path w="57785" h="73660">
                  <a:moveTo>
                    <a:pt x="28194" y="71462"/>
                  </a:moveTo>
                  <a:lnTo>
                    <a:pt x="27660" y="70866"/>
                  </a:lnTo>
                  <a:lnTo>
                    <a:pt x="28067" y="71755"/>
                  </a:lnTo>
                  <a:lnTo>
                    <a:pt x="28194" y="71462"/>
                  </a:lnTo>
                  <a:close/>
                </a:path>
                <a:path w="57785" h="73660">
                  <a:moveTo>
                    <a:pt x="29095" y="72339"/>
                  </a:moveTo>
                  <a:lnTo>
                    <a:pt x="28778" y="71996"/>
                  </a:lnTo>
                  <a:lnTo>
                    <a:pt x="28282" y="72059"/>
                  </a:lnTo>
                  <a:lnTo>
                    <a:pt x="28702" y="72478"/>
                  </a:lnTo>
                  <a:lnTo>
                    <a:pt x="28651" y="72656"/>
                  </a:lnTo>
                  <a:lnTo>
                    <a:pt x="29095" y="72339"/>
                  </a:lnTo>
                  <a:close/>
                </a:path>
                <a:path w="57785" h="73660">
                  <a:moveTo>
                    <a:pt x="29146" y="67983"/>
                  </a:moveTo>
                  <a:close/>
                </a:path>
                <a:path w="57785" h="73660">
                  <a:moveTo>
                    <a:pt x="31470" y="68453"/>
                  </a:moveTo>
                  <a:lnTo>
                    <a:pt x="31076" y="68110"/>
                  </a:lnTo>
                  <a:lnTo>
                    <a:pt x="31242" y="68300"/>
                  </a:lnTo>
                  <a:lnTo>
                    <a:pt x="31369" y="68402"/>
                  </a:lnTo>
                  <a:close/>
                </a:path>
                <a:path w="57785" h="73660">
                  <a:moveTo>
                    <a:pt x="34493" y="68732"/>
                  </a:moveTo>
                  <a:lnTo>
                    <a:pt x="34442" y="68580"/>
                  </a:lnTo>
                  <a:lnTo>
                    <a:pt x="34493" y="68732"/>
                  </a:lnTo>
                  <a:close/>
                </a:path>
                <a:path w="57785" h="73660">
                  <a:moveTo>
                    <a:pt x="34721" y="15113"/>
                  </a:moveTo>
                  <a:lnTo>
                    <a:pt x="34607" y="14884"/>
                  </a:lnTo>
                  <a:lnTo>
                    <a:pt x="34429" y="15367"/>
                  </a:lnTo>
                  <a:lnTo>
                    <a:pt x="34721" y="15113"/>
                  </a:lnTo>
                  <a:close/>
                </a:path>
                <a:path w="57785" h="73660">
                  <a:moveTo>
                    <a:pt x="35420" y="72631"/>
                  </a:moveTo>
                  <a:lnTo>
                    <a:pt x="35280" y="72631"/>
                  </a:lnTo>
                  <a:lnTo>
                    <a:pt x="35255" y="72758"/>
                  </a:lnTo>
                  <a:lnTo>
                    <a:pt x="35217" y="72898"/>
                  </a:lnTo>
                  <a:lnTo>
                    <a:pt x="35191" y="73063"/>
                  </a:lnTo>
                  <a:lnTo>
                    <a:pt x="35420" y="72631"/>
                  </a:lnTo>
                  <a:close/>
                </a:path>
                <a:path w="57785" h="73660">
                  <a:moveTo>
                    <a:pt x="37820" y="69354"/>
                  </a:moveTo>
                  <a:lnTo>
                    <a:pt x="37338" y="69850"/>
                  </a:lnTo>
                  <a:lnTo>
                    <a:pt x="37706" y="70231"/>
                  </a:lnTo>
                  <a:lnTo>
                    <a:pt x="37820" y="69354"/>
                  </a:lnTo>
                  <a:close/>
                </a:path>
                <a:path w="57785" h="73660">
                  <a:moveTo>
                    <a:pt x="38100" y="70421"/>
                  </a:moveTo>
                  <a:lnTo>
                    <a:pt x="37922" y="70739"/>
                  </a:lnTo>
                  <a:lnTo>
                    <a:pt x="38023" y="70612"/>
                  </a:lnTo>
                  <a:lnTo>
                    <a:pt x="38100" y="70421"/>
                  </a:lnTo>
                  <a:close/>
                </a:path>
                <a:path w="57785" h="73660">
                  <a:moveTo>
                    <a:pt x="38112" y="72136"/>
                  </a:moveTo>
                  <a:lnTo>
                    <a:pt x="38049" y="71628"/>
                  </a:lnTo>
                  <a:lnTo>
                    <a:pt x="38036" y="71501"/>
                  </a:lnTo>
                  <a:lnTo>
                    <a:pt x="38023" y="71374"/>
                  </a:lnTo>
                  <a:lnTo>
                    <a:pt x="37998" y="71247"/>
                  </a:lnTo>
                  <a:lnTo>
                    <a:pt x="37287" y="70358"/>
                  </a:lnTo>
                  <a:lnTo>
                    <a:pt x="37071" y="70104"/>
                  </a:lnTo>
                  <a:lnTo>
                    <a:pt x="37325" y="69850"/>
                  </a:lnTo>
                  <a:lnTo>
                    <a:pt x="36474" y="68961"/>
                  </a:lnTo>
                  <a:lnTo>
                    <a:pt x="35966" y="68453"/>
                  </a:lnTo>
                  <a:lnTo>
                    <a:pt x="36118" y="68453"/>
                  </a:lnTo>
                  <a:lnTo>
                    <a:pt x="36296" y="68072"/>
                  </a:lnTo>
                  <a:lnTo>
                    <a:pt x="36169" y="68072"/>
                  </a:lnTo>
                  <a:lnTo>
                    <a:pt x="35458" y="68453"/>
                  </a:lnTo>
                  <a:lnTo>
                    <a:pt x="35077" y="68580"/>
                  </a:lnTo>
                  <a:lnTo>
                    <a:pt x="35217" y="69342"/>
                  </a:lnTo>
                  <a:lnTo>
                    <a:pt x="35255" y="68961"/>
                  </a:lnTo>
                  <a:lnTo>
                    <a:pt x="35331" y="69088"/>
                  </a:lnTo>
                  <a:lnTo>
                    <a:pt x="35445" y="69926"/>
                  </a:lnTo>
                  <a:lnTo>
                    <a:pt x="35090" y="70358"/>
                  </a:lnTo>
                  <a:lnTo>
                    <a:pt x="34785" y="70358"/>
                  </a:lnTo>
                  <a:lnTo>
                    <a:pt x="35242" y="69926"/>
                  </a:lnTo>
                  <a:lnTo>
                    <a:pt x="35204" y="69723"/>
                  </a:lnTo>
                  <a:lnTo>
                    <a:pt x="34963" y="69469"/>
                  </a:lnTo>
                  <a:lnTo>
                    <a:pt x="34721" y="69215"/>
                  </a:lnTo>
                  <a:lnTo>
                    <a:pt x="34493" y="68834"/>
                  </a:lnTo>
                  <a:lnTo>
                    <a:pt x="34493" y="69469"/>
                  </a:lnTo>
                  <a:lnTo>
                    <a:pt x="33845" y="68199"/>
                  </a:lnTo>
                  <a:lnTo>
                    <a:pt x="34417" y="70866"/>
                  </a:lnTo>
                  <a:lnTo>
                    <a:pt x="34277" y="70739"/>
                  </a:lnTo>
                  <a:lnTo>
                    <a:pt x="33820" y="70358"/>
                  </a:lnTo>
                  <a:lnTo>
                    <a:pt x="33515" y="70104"/>
                  </a:lnTo>
                  <a:lnTo>
                    <a:pt x="33566" y="69723"/>
                  </a:lnTo>
                  <a:lnTo>
                    <a:pt x="33261" y="69850"/>
                  </a:lnTo>
                  <a:lnTo>
                    <a:pt x="32931" y="70358"/>
                  </a:lnTo>
                  <a:lnTo>
                    <a:pt x="32575" y="70231"/>
                  </a:lnTo>
                  <a:lnTo>
                    <a:pt x="32461" y="69469"/>
                  </a:lnTo>
                  <a:lnTo>
                    <a:pt x="32943" y="69850"/>
                  </a:lnTo>
                  <a:lnTo>
                    <a:pt x="32969" y="69469"/>
                  </a:lnTo>
                  <a:lnTo>
                    <a:pt x="32981" y="69215"/>
                  </a:lnTo>
                  <a:lnTo>
                    <a:pt x="32512" y="69215"/>
                  </a:lnTo>
                  <a:lnTo>
                    <a:pt x="31927" y="70739"/>
                  </a:lnTo>
                  <a:lnTo>
                    <a:pt x="31597" y="69977"/>
                  </a:lnTo>
                  <a:lnTo>
                    <a:pt x="31648" y="69723"/>
                  </a:lnTo>
                  <a:lnTo>
                    <a:pt x="31750" y="69596"/>
                  </a:lnTo>
                  <a:lnTo>
                    <a:pt x="32054" y="69596"/>
                  </a:lnTo>
                  <a:lnTo>
                    <a:pt x="32283" y="69469"/>
                  </a:lnTo>
                  <a:lnTo>
                    <a:pt x="31965" y="68707"/>
                  </a:lnTo>
                  <a:lnTo>
                    <a:pt x="31851" y="68453"/>
                  </a:lnTo>
                  <a:lnTo>
                    <a:pt x="31800" y="68707"/>
                  </a:lnTo>
                  <a:lnTo>
                    <a:pt x="31457" y="68580"/>
                  </a:lnTo>
                  <a:lnTo>
                    <a:pt x="30746" y="68072"/>
                  </a:lnTo>
                  <a:lnTo>
                    <a:pt x="30822" y="68580"/>
                  </a:lnTo>
                  <a:lnTo>
                    <a:pt x="30060" y="70358"/>
                  </a:lnTo>
                  <a:lnTo>
                    <a:pt x="29946" y="69850"/>
                  </a:lnTo>
                  <a:lnTo>
                    <a:pt x="29921" y="69723"/>
                  </a:lnTo>
                  <a:lnTo>
                    <a:pt x="29654" y="68580"/>
                  </a:lnTo>
                  <a:lnTo>
                    <a:pt x="29184" y="69088"/>
                  </a:lnTo>
                  <a:lnTo>
                    <a:pt x="29641" y="68580"/>
                  </a:lnTo>
                  <a:lnTo>
                    <a:pt x="28879" y="69088"/>
                  </a:lnTo>
                  <a:lnTo>
                    <a:pt x="29083" y="68326"/>
                  </a:lnTo>
                  <a:lnTo>
                    <a:pt x="29006" y="67945"/>
                  </a:lnTo>
                  <a:lnTo>
                    <a:pt x="28943" y="67818"/>
                  </a:lnTo>
                  <a:lnTo>
                    <a:pt x="28829" y="67691"/>
                  </a:lnTo>
                  <a:lnTo>
                    <a:pt x="28841" y="67310"/>
                  </a:lnTo>
                  <a:lnTo>
                    <a:pt x="28333" y="67945"/>
                  </a:lnTo>
                  <a:lnTo>
                    <a:pt x="28346" y="67564"/>
                  </a:lnTo>
                  <a:lnTo>
                    <a:pt x="28359" y="66548"/>
                  </a:lnTo>
                  <a:lnTo>
                    <a:pt x="27622" y="67564"/>
                  </a:lnTo>
                  <a:lnTo>
                    <a:pt x="27673" y="67183"/>
                  </a:lnTo>
                  <a:lnTo>
                    <a:pt x="27457" y="67310"/>
                  </a:lnTo>
                  <a:lnTo>
                    <a:pt x="27355" y="67564"/>
                  </a:lnTo>
                  <a:lnTo>
                    <a:pt x="26327" y="68326"/>
                  </a:lnTo>
                  <a:lnTo>
                    <a:pt x="26314" y="68199"/>
                  </a:lnTo>
                  <a:lnTo>
                    <a:pt x="26301" y="68072"/>
                  </a:lnTo>
                  <a:lnTo>
                    <a:pt x="26022" y="65913"/>
                  </a:lnTo>
                  <a:lnTo>
                    <a:pt x="24587" y="66929"/>
                  </a:lnTo>
                  <a:lnTo>
                    <a:pt x="23507" y="67183"/>
                  </a:lnTo>
                  <a:lnTo>
                    <a:pt x="22948" y="68072"/>
                  </a:lnTo>
                  <a:lnTo>
                    <a:pt x="21907" y="68072"/>
                  </a:lnTo>
                  <a:lnTo>
                    <a:pt x="21844" y="67691"/>
                  </a:lnTo>
                  <a:lnTo>
                    <a:pt x="21818" y="67564"/>
                  </a:lnTo>
                  <a:lnTo>
                    <a:pt x="22580" y="67183"/>
                  </a:lnTo>
                  <a:lnTo>
                    <a:pt x="22428" y="66802"/>
                  </a:lnTo>
                  <a:lnTo>
                    <a:pt x="22313" y="66548"/>
                  </a:lnTo>
                  <a:lnTo>
                    <a:pt x="21424" y="66548"/>
                  </a:lnTo>
                  <a:lnTo>
                    <a:pt x="21564" y="66459"/>
                  </a:lnTo>
                  <a:lnTo>
                    <a:pt x="21691" y="65786"/>
                  </a:lnTo>
                  <a:lnTo>
                    <a:pt x="21348" y="65659"/>
                  </a:lnTo>
                  <a:lnTo>
                    <a:pt x="21247" y="65913"/>
                  </a:lnTo>
                  <a:lnTo>
                    <a:pt x="21145" y="66548"/>
                  </a:lnTo>
                  <a:lnTo>
                    <a:pt x="20383" y="67437"/>
                  </a:lnTo>
                  <a:lnTo>
                    <a:pt x="21488" y="66802"/>
                  </a:lnTo>
                  <a:lnTo>
                    <a:pt x="21424" y="67310"/>
                  </a:lnTo>
                  <a:lnTo>
                    <a:pt x="21221" y="67818"/>
                  </a:lnTo>
                  <a:lnTo>
                    <a:pt x="20840" y="67818"/>
                  </a:lnTo>
                  <a:lnTo>
                    <a:pt x="20993" y="68707"/>
                  </a:lnTo>
                  <a:lnTo>
                    <a:pt x="21424" y="67691"/>
                  </a:lnTo>
                  <a:lnTo>
                    <a:pt x="21386" y="68707"/>
                  </a:lnTo>
                  <a:lnTo>
                    <a:pt x="21983" y="68580"/>
                  </a:lnTo>
                  <a:lnTo>
                    <a:pt x="21793" y="68707"/>
                  </a:lnTo>
                  <a:lnTo>
                    <a:pt x="21691" y="69342"/>
                  </a:lnTo>
                  <a:lnTo>
                    <a:pt x="22021" y="70104"/>
                  </a:lnTo>
                  <a:lnTo>
                    <a:pt x="23164" y="68707"/>
                  </a:lnTo>
                  <a:lnTo>
                    <a:pt x="23152" y="68961"/>
                  </a:lnTo>
                  <a:lnTo>
                    <a:pt x="23025" y="69850"/>
                  </a:lnTo>
                  <a:lnTo>
                    <a:pt x="24307" y="69850"/>
                  </a:lnTo>
                  <a:lnTo>
                    <a:pt x="23469" y="68961"/>
                  </a:lnTo>
                  <a:lnTo>
                    <a:pt x="23863" y="68707"/>
                  </a:lnTo>
                  <a:lnTo>
                    <a:pt x="24066" y="68580"/>
                  </a:lnTo>
                  <a:lnTo>
                    <a:pt x="24650" y="68199"/>
                  </a:lnTo>
                  <a:lnTo>
                    <a:pt x="24498" y="70612"/>
                  </a:lnTo>
                  <a:lnTo>
                    <a:pt x="24892" y="69723"/>
                  </a:lnTo>
                  <a:lnTo>
                    <a:pt x="25057" y="69850"/>
                  </a:lnTo>
                  <a:lnTo>
                    <a:pt x="25171" y="70104"/>
                  </a:lnTo>
                  <a:lnTo>
                    <a:pt x="25069" y="70358"/>
                  </a:lnTo>
                  <a:lnTo>
                    <a:pt x="25692" y="69850"/>
                  </a:lnTo>
                  <a:lnTo>
                    <a:pt x="25107" y="69850"/>
                  </a:lnTo>
                  <a:lnTo>
                    <a:pt x="25222" y="69723"/>
                  </a:lnTo>
                  <a:lnTo>
                    <a:pt x="25539" y="69342"/>
                  </a:lnTo>
                  <a:lnTo>
                    <a:pt x="25692" y="69850"/>
                  </a:lnTo>
                  <a:lnTo>
                    <a:pt x="25869" y="70358"/>
                  </a:lnTo>
                  <a:lnTo>
                    <a:pt x="27190" y="69469"/>
                  </a:lnTo>
                  <a:lnTo>
                    <a:pt x="27127" y="69926"/>
                  </a:lnTo>
                  <a:lnTo>
                    <a:pt x="27266" y="69850"/>
                  </a:lnTo>
                  <a:lnTo>
                    <a:pt x="27216" y="70231"/>
                  </a:lnTo>
                  <a:lnTo>
                    <a:pt x="27076" y="70231"/>
                  </a:lnTo>
                  <a:lnTo>
                    <a:pt x="26974" y="70866"/>
                  </a:lnTo>
                  <a:lnTo>
                    <a:pt x="27127" y="70612"/>
                  </a:lnTo>
                  <a:lnTo>
                    <a:pt x="27216" y="70243"/>
                  </a:lnTo>
                  <a:lnTo>
                    <a:pt x="27203" y="70459"/>
                  </a:lnTo>
                  <a:lnTo>
                    <a:pt x="27089" y="71501"/>
                  </a:lnTo>
                  <a:lnTo>
                    <a:pt x="27825" y="70231"/>
                  </a:lnTo>
                  <a:lnTo>
                    <a:pt x="28041" y="69850"/>
                  </a:lnTo>
                  <a:lnTo>
                    <a:pt x="28295" y="70358"/>
                  </a:lnTo>
                  <a:lnTo>
                    <a:pt x="28359" y="70739"/>
                  </a:lnTo>
                  <a:lnTo>
                    <a:pt x="28105" y="71374"/>
                  </a:lnTo>
                  <a:lnTo>
                    <a:pt x="28232" y="71374"/>
                  </a:lnTo>
                  <a:lnTo>
                    <a:pt x="28651" y="70358"/>
                  </a:lnTo>
                  <a:lnTo>
                    <a:pt x="29083" y="72136"/>
                  </a:lnTo>
                  <a:lnTo>
                    <a:pt x="29591" y="72021"/>
                  </a:lnTo>
                  <a:lnTo>
                    <a:pt x="29578" y="72288"/>
                  </a:lnTo>
                  <a:lnTo>
                    <a:pt x="29591" y="72542"/>
                  </a:lnTo>
                  <a:lnTo>
                    <a:pt x="29718" y="72605"/>
                  </a:lnTo>
                  <a:lnTo>
                    <a:pt x="29870" y="71742"/>
                  </a:lnTo>
                  <a:lnTo>
                    <a:pt x="29972" y="71374"/>
                  </a:lnTo>
                  <a:lnTo>
                    <a:pt x="29857" y="71729"/>
                  </a:lnTo>
                  <a:lnTo>
                    <a:pt x="29730" y="71882"/>
                  </a:lnTo>
                  <a:lnTo>
                    <a:pt x="29781" y="70866"/>
                  </a:lnTo>
                  <a:lnTo>
                    <a:pt x="30683" y="71628"/>
                  </a:lnTo>
                  <a:lnTo>
                    <a:pt x="31496" y="71374"/>
                  </a:lnTo>
                  <a:lnTo>
                    <a:pt x="31419" y="71755"/>
                  </a:lnTo>
                  <a:lnTo>
                    <a:pt x="32931" y="72136"/>
                  </a:lnTo>
                  <a:lnTo>
                    <a:pt x="33680" y="72517"/>
                  </a:lnTo>
                  <a:lnTo>
                    <a:pt x="33807" y="71501"/>
                  </a:lnTo>
                  <a:lnTo>
                    <a:pt x="34569" y="71755"/>
                  </a:lnTo>
                  <a:lnTo>
                    <a:pt x="35102" y="71501"/>
                  </a:lnTo>
                  <a:lnTo>
                    <a:pt x="35026" y="72390"/>
                  </a:lnTo>
                  <a:lnTo>
                    <a:pt x="34734" y="72771"/>
                  </a:lnTo>
                  <a:lnTo>
                    <a:pt x="35267" y="72644"/>
                  </a:lnTo>
                  <a:lnTo>
                    <a:pt x="35382" y="72263"/>
                  </a:lnTo>
                  <a:lnTo>
                    <a:pt x="35534" y="72136"/>
                  </a:lnTo>
                  <a:lnTo>
                    <a:pt x="35864" y="72009"/>
                  </a:lnTo>
                  <a:lnTo>
                    <a:pt x="35788" y="72771"/>
                  </a:lnTo>
                  <a:lnTo>
                    <a:pt x="36537" y="72771"/>
                  </a:lnTo>
                  <a:lnTo>
                    <a:pt x="36931" y="72009"/>
                  </a:lnTo>
                  <a:lnTo>
                    <a:pt x="37122" y="71628"/>
                  </a:lnTo>
                  <a:lnTo>
                    <a:pt x="38112" y="72136"/>
                  </a:lnTo>
                  <a:close/>
                </a:path>
                <a:path w="57785" h="73660">
                  <a:moveTo>
                    <a:pt x="38277" y="70612"/>
                  </a:moveTo>
                  <a:lnTo>
                    <a:pt x="38239" y="70751"/>
                  </a:lnTo>
                  <a:lnTo>
                    <a:pt x="38277" y="70612"/>
                  </a:lnTo>
                  <a:close/>
                </a:path>
                <a:path w="57785" h="73660">
                  <a:moveTo>
                    <a:pt x="38493" y="71462"/>
                  </a:moveTo>
                  <a:lnTo>
                    <a:pt x="38455" y="71247"/>
                  </a:lnTo>
                  <a:lnTo>
                    <a:pt x="38239" y="70751"/>
                  </a:lnTo>
                  <a:lnTo>
                    <a:pt x="38087" y="71247"/>
                  </a:lnTo>
                  <a:lnTo>
                    <a:pt x="38493" y="71462"/>
                  </a:lnTo>
                  <a:close/>
                </a:path>
                <a:path w="57785" h="73660">
                  <a:moveTo>
                    <a:pt x="38557" y="71501"/>
                  </a:moveTo>
                  <a:close/>
                </a:path>
                <a:path w="57785" h="73660">
                  <a:moveTo>
                    <a:pt x="38823" y="71501"/>
                  </a:moveTo>
                  <a:lnTo>
                    <a:pt x="38557" y="71247"/>
                  </a:lnTo>
                  <a:lnTo>
                    <a:pt x="38557" y="71501"/>
                  </a:lnTo>
                  <a:lnTo>
                    <a:pt x="38823" y="71501"/>
                  </a:lnTo>
                  <a:close/>
                </a:path>
                <a:path w="57785" h="73660">
                  <a:moveTo>
                    <a:pt x="39827" y="72440"/>
                  </a:moveTo>
                  <a:lnTo>
                    <a:pt x="39751" y="72250"/>
                  </a:lnTo>
                  <a:lnTo>
                    <a:pt x="39776" y="72377"/>
                  </a:lnTo>
                  <a:close/>
                </a:path>
                <a:path w="57785" h="73660">
                  <a:moveTo>
                    <a:pt x="42100" y="14541"/>
                  </a:moveTo>
                  <a:lnTo>
                    <a:pt x="41529" y="14605"/>
                  </a:lnTo>
                  <a:lnTo>
                    <a:pt x="42100" y="14541"/>
                  </a:lnTo>
                  <a:close/>
                </a:path>
                <a:path w="57785" h="73660">
                  <a:moveTo>
                    <a:pt x="42608" y="70027"/>
                  </a:moveTo>
                  <a:lnTo>
                    <a:pt x="42392" y="69977"/>
                  </a:lnTo>
                  <a:lnTo>
                    <a:pt x="42532" y="70040"/>
                  </a:lnTo>
                  <a:close/>
                </a:path>
                <a:path w="57785" h="73660">
                  <a:moveTo>
                    <a:pt x="43167" y="70154"/>
                  </a:moveTo>
                  <a:lnTo>
                    <a:pt x="43053" y="69850"/>
                  </a:lnTo>
                  <a:lnTo>
                    <a:pt x="42837" y="70015"/>
                  </a:lnTo>
                  <a:lnTo>
                    <a:pt x="42608" y="70027"/>
                  </a:lnTo>
                  <a:lnTo>
                    <a:pt x="43167" y="70154"/>
                  </a:lnTo>
                  <a:close/>
                </a:path>
                <a:path w="57785" h="73660">
                  <a:moveTo>
                    <a:pt x="43611" y="15113"/>
                  </a:moveTo>
                  <a:lnTo>
                    <a:pt x="43395" y="14732"/>
                  </a:lnTo>
                  <a:lnTo>
                    <a:pt x="42710" y="13970"/>
                  </a:lnTo>
                  <a:lnTo>
                    <a:pt x="42100" y="14224"/>
                  </a:lnTo>
                  <a:lnTo>
                    <a:pt x="42659" y="14224"/>
                  </a:lnTo>
                  <a:lnTo>
                    <a:pt x="42608" y="14478"/>
                  </a:lnTo>
                  <a:lnTo>
                    <a:pt x="42100" y="14541"/>
                  </a:lnTo>
                  <a:lnTo>
                    <a:pt x="42875" y="14986"/>
                  </a:lnTo>
                  <a:lnTo>
                    <a:pt x="43611" y="15113"/>
                  </a:lnTo>
                  <a:close/>
                </a:path>
                <a:path w="57785" h="73660">
                  <a:moveTo>
                    <a:pt x="43700" y="29425"/>
                  </a:moveTo>
                  <a:lnTo>
                    <a:pt x="43395" y="29337"/>
                  </a:lnTo>
                  <a:lnTo>
                    <a:pt x="43637" y="29464"/>
                  </a:lnTo>
                  <a:close/>
                </a:path>
                <a:path w="57785" h="73660">
                  <a:moveTo>
                    <a:pt x="44462" y="15811"/>
                  </a:moveTo>
                  <a:lnTo>
                    <a:pt x="43916" y="15875"/>
                  </a:lnTo>
                  <a:lnTo>
                    <a:pt x="44056" y="16179"/>
                  </a:lnTo>
                  <a:lnTo>
                    <a:pt x="43929" y="16649"/>
                  </a:lnTo>
                  <a:lnTo>
                    <a:pt x="44119" y="16725"/>
                  </a:lnTo>
                  <a:lnTo>
                    <a:pt x="44437" y="16319"/>
                  </a:lnTo>
                  <a:lnTo>
                    <a:pt x="44462" y="15811"/>
                  </a:lnTo>
                  <a:close/>
                </a:path>
                <a:path w="57785" h="73660">
                  <a:moveTo>
                    <a:pt x="45046" y="31737"/>
                  </a:moveTo>
                  <a:lnTo>
                    <a:pt x="44907" y="31724"/>
                  </a:lnTo>
                  <a:lnTo>
                    <a:pt x="44615" y="32308"/>
                  </a:lnTo>
                  <a:lnTo>
                    <a:pt x="44856" y="32092"/>
                  </a:lnTo>
                  <a:lnTo>
                    <a:pt x="44983" y="31902"/>
                  </a:lnTo>
                  <a:lnTo>
                    <a:pt x="45046" y="31737"/>
                  </a:lnTo>
                  <a:close/>
                </a:path>
                <a:path w="57785" h="73660">
                  <a:moveTo>
                    <a:pt x="45415" y="20574"/>
                  </a:moveTo>
                  <a:lnTo>
                    <a:pt x="45021" y="20701"/>
                  </a:lnTo>
                  <a:lnTo>
                    <a:pt x="45212" y="20853"/>
                  </a:lnTo>
                  <a:lnTo>
                    <a:pt x="45415" y="20574"/>
                  </a:lnTo>
                  <a:close/>
                </a:path>
                <a:path w="57785" h="73660">
                  <a:moveTo>
                    <a:pt x="45516" y="34874"/>
                  </a:moveTo>
                  <a:lnTo>
                    <a:pt x="45415" y="34188"/>
                  </a:lnTo>
                  <a:lnTo>
                    <a:pt x="45389" y="34391"/>
                  </a:lnTo>
                  <a:lnTo>
                    <a:pt x="45427" y="34645"/>
                  </a:lnTo>
                  <a:lnTo>
                    <a:pt x="45516" y="34874"/>
                  </a:lnTo>
                  <a:close/>
                </a:path>
                <a:path w="57785" h="73660">
                  <a:moveTo>
                    <a:pt x="46164" y="20193"/>
                  </a:moveTo>
                  <a:lnTo>
                    <a:pt x="45897" y="19939"/>
                  </a:lnTo>
                  <a:lnTo>
                    <a:pt x="45415" y="20574"/>
                  </a:lnTo>
                  <a:lnTo>
                    <a:pt x="45821" y="20447"/>
                  </a:lnTo>
                  <a:lnTo>
                    <a:pt x="45554" y="20828"/>
                  </a:lnTo>
                  <a:lnTo>
                    <a:pt x="45923" y="20447"/>
                  </a:lnTo>
                  <a:lnTo>
                    <a:pt x="46164" y="20193"/>
                  </a:lnTo>
                  <a:close/>
                </a:path>
                <a:path w="57785" h="73660">
                  <a:moveTo>
                    <a:pt x="47320" y="61709"/>
                  </a:moveTo>
                  <a:lnTo>
                    <a:pt x="46748" y="61671"/>
                  </a:lnTo>
                  <a:lnTo>
                    <a:pt x="47256" y="62204"/>
                  </a:lnTo>
                  <a:lnTo>
                    <a:pt x="47320" y="61709"/>
                  </a:lnTo>
                  <a:close/>
                </a:path>
                <a:path w="57785" h="73660">
                  <a:moveTo>
                    <a:pt x="47371" y="62357"/>
                  </a:moveTo>
                  <a:lnTo>
                    <a:pt x="46443" y="61976"/>
                  </a:lnTo>
                  <a:lnTo>
                    <a:pt x="46304" y="62471"/>
                  </a:lnTo>
                  <a:lnTo>
                    <a:pt x="47371" y="62357"/>
                  </a:lnTo>
                  <a:close/>
                </a:path>
                <a:path w="57785" h="73660">
                  <a:moveTo>
                    <a:pt x="48298" y="41986"/>
                  </a:moveTo>
                  <a:lnTo>
                    <a:pt x="48107" y="41910"/>
                  </a:lnTo>
                  <a:lnTo>
                    <a:pt x="47942" y="41694"/>
                  </a:lnTo>
                  <a:lnTo>
                    <a:pt x="47752" y="42037"/>
                  </a:lnTo>
                  <a:lnTo>
                    <a:pt x="48298" y="41986"/>
                  </a:lnTo>
                  <a:close/>
                </a:path>
                <a:path w="57785" h="73660">
                  <a:moveTo>
                    <a:pt x="48437" y="40767"/>
                  </a:moveTo>
                  <a:lnTo>
                    <a:pt x="48387" y="40462"/>
                  </a:lnTo>
                  <a:lnTo>
                    <a:pt x="47231" y="40767"/>
                  </a:lnTo>
                  <a:lnTo>
                    <a:pt x="47942" y="41694"/>
                  </a:lnTo>
                  <a:lnTo>
                    <a:pt x="48437" y="40767"/>
                  </a:lnTo>
                  <a:close/>
                </a:path>
                <a:path w="57785" h="73660">
                  <a:moveTo>
                    <a:pt x="48831" y="67284"/>
                  </a:moveTo>
                  <a:lnTo>
                    <a:pt x="48425" y="67437"/>
                  </a:lnTo>
                  <a:lnTo>
                    <a:pt x="48615" y="67652"/>
                  </a:lnTo>
                  <a:lnTo>
                    <a:pt x="48831" y="67284"/>
                  </a:lnTo>
                  <a:close/>
                </a:path>
                <a:path w="57785" h="73660">
                  <a:moveTo>
                    <a:pt x="48983" y="46774"/>
                  </a:moveTo>
                  <a:lnTo>
                    <a:pt x="48755" y="46520"/>
                  </a:lnTo>
                  <a:lnTo>
                    <a:pt x="48831" y="46659"/>
                  </a:lnTo>
                  <a:lnTo>
                    <a:pt x="48983" y="46799"/>
                  </a:lnTo>
                  <a:close/>
                </a:path>
                <a:path w="57785" h="73660">
                  <a:moveTo>
                    <a:pt x="49377" y="47117"/>
                  </a:moveTo>
                  <a:close/>
                </a:path>
                <a:path w="57785" h="73660">
                  <a:moveTo>
                    <a:pt x="49453" y="47371"/>
                  </a:moveTo>
                  <a:lnTo>
                    <a:pt x="48983" y="46863"/>
                  </a:lnTo>
                  <a:lnTo>
                    <a:pt x="48933" y="47244"/>
                  </a:lnTo>
                  <a:lnTo>
                    <a:pt x="48818" y="47371"/>
                  </a:lnTo>
                  <a:lnTo>
                    <a:pt x="49453" y="47371"/>
                  </a:lnTo>
                  <a:close/>
                </a:path>
                <a:path w="57785" h="73660">
                  <a:moveTo>
                    <a:pt x="49872" y="28067"/>
                  </a:moveTo>
                  <a:lnTo>
                    <a:pt x="49682" y="27813"/>
                  </a:lnTo>
                  <a:lnTo>
                    <a:pt x="49377" y="27432"/>
                  </a:lnTo>
                  <a:lnTo>
                    <a:pt x="49174" y="27051"/>
                  </a:lnTo>
                  <a:lnTo>
                    <a:pt x="49098" y="26924"/>
                  </a:lnTo>
                  <a:lnTo>
                    <a:pt x="49276" y="26797"/>
                  </a:lnTo>
                  <a:lnTo>
                    <a:pt x="49555" y="25908"/>
                  </a:lnTo>
                  <a:lnTo>
                    <a:pt x="47586" y="27051"/>
                  </a:lnTo>
                  <a:lnTo>
                    <a:pt x="47612" y="26924"/>
                  </a:lnTo>
                  <a:lnTo>
                    <a:pt x="42697" y="26924"/>
                  </a:lnTo>
                  <a:lnTo>
                    <a:pt x="42519" y="26924"/>
                  </a:lnTo>
                  <a:lnTo>
                    <a:pt x="42113" y="27432"/>
                  </a:lnTo>
                  <a:lnTo>
                    <a:pt x="43192" y="28067"/>
                  </a:lnTo>
                  <a:lnTo>
                    <a:pt x="43751" y="27813"/>
                  </a:lnTo>
                  <a:lnTo>
                    <a:pt x="43789" y="28067"/>
                  </a:lnTo>
                  <a:lnTo>
                    <a:pt x="49872" y="28067"/>
                  </a:lnTo>
                  <a:close/>
                </a:path>
                <a:path w="57785" h="73660">
                  <a:moveTo>
                    <a:pt x="49961" y="57099"/>
                  </a:moveTo>
                  <a:lnTo>
                    <a:pt x="49872" y="56908"/>
                  </a:lnTo>
                  <a:lnTo>
                    <a:pt x="49657" y="57048"/>
                  </a:lnTo>
                  <a:lnTo>
                    <a:pt x="49657" y="57213"/>
                  </a:lnTo>
                  <a:lnTo>
                    <a:pt x="49720" y="57404"/>
                  </a:lnTo>
                  <a:lnTo>
                    <a:pt x="49822" y="57264"/>
                  </a:lnTo>
                  <a:lnTo>
                    <a:pt x="49961" y="57099"/>
                  </a:lnTo>
                  <a:close/>
                </a:path>
                <a:path w="57785" h="73660">
                  <a:moveTo>
                    <a:pt x="50025" y="57861"/>
                  </a:moveTo>
                  <a:lnTo>
                    <a:pt x="49911" y="57696"/>
                  </a:lnTo>
                  <a:lnTo>
                    <a:pt x="49784" y="57543"/>
                  </a:lnTo>
                  <a:lnTo>
                    <a:pt x="49720" y="57404"/>
                  </a:lnTo>
                  <a:lnTo>
                    <a:pt x="49606" y="57569"/>
                  </a:lnTo>
                  <a:lnTo>
                    <a:pt x="49555" y="57708"/>
                  </a:lnTo>
                  <a:lnTo>
                    <a:pt x="50025" y="57861"/>
                  </a:lnTo>
                  <a:close/>
                </a:path>
                <a:path w="57785" h="73660">
                  <a:moveTo>
                    <a:pt x="50406" y="24765"/>
                  </a:moveTo>
                  <a:lnTo>
                    <a:pt x="47891" y="24765"/>
                  </a:lnTo>
                  <a:lnTo>
                    <a:pt x="48666" y="23622"/>
                  </a:lnTo>
                  <a:lnTo>
                    <a:pt x="48844" y="23749"/>
                  </a:lnTo>
                  <a:lnTo>
                    <a:pt x="48907" y="23622"/>
                  </a:lnTo>
                  <a:lnTo>
                    <a:pt x="49225" y="22987"/>
                  </a:lnTo>
                  <a:lnTo>
                    <a:pt x="47637" y="22987"/>
                  </a:lnTo>
                  <a:lnTo>
                    <a:pt x="47358" y="22225"/>
                  </a:lnTo>
                  <a:lnTo>
                    <a:pt x="47536" y="22098"/>
                  </a:lnTo>
                  <a:lnTo>
                    <a:pt x="47625" y="21971"/>
                  </a:lnTo>
                  <a:lnTo>
                    <a:pt x="46443" y="21971"/>
                  </a:lnTo>
                  <a:lnTo>
                    <a:pt x="45656" y="21209"/>
                  </a:lnTo>
                  <a:lnTo>
                    <a:pt x="45339" y="20955"/>
                  </a:lnTo>
                  <a:lnTo>
                    <a:pt x="45212" y="20853"/>
                  </a:lnTo>
                  <a:lnTo>
                    <a:pt x="44564" y="20447"/>
                  </a:lnTo>
                  <a:lnTo>
                    <a:pt x="44653" y="20320"/>
                  </a:lnTo>
                  <a:lnTo>
                    <a:pt x="44742" y="20193"/>
                  </a:lnTo>
                  <a:lnTo>
                    <a:pt x="44843" y="19812"/>
                  </a:lnTo>
                  <a:lnTo>
                    <a:pt x="44881" y="19431"/>
                  </a:lnTo>
                  <a:lnTo>
                    <a:pt x="45567" y="18923"/>
                  </a:lnTo>
                  <a:lnTo>
                    <a:pt x="45961" y="19431"/>
                  </a:lnTo>
                  <a:lnTo>
                    <a:pt x="46469" y="18923"/>
                  </a:lnTo>
                  <a:lnTo>
                    <a:pt x="46596" y="18796"/>
                  </a:lnTo>
                  <a:lnTo>
                    <a:pt x="46710" y="18669"/>
                  </a:lnTo>
                  <a:lnTo>
                    <a:pt x="45453" y="18796"/>
                  </a:lnTo>
                  <a:lnTo>
                    <a:pt x="45440" y="18288"/>
                  </a:lnTo>
                  <a:lnTo>
                    <a:pt x="45872" y="18161"/>
                  </a:lnTo>
                  <a:lnTo>
                    <a:pt x="45669" y="17907"/>
                  </a:lnTo>
                  <a:lnTo>
                    <a:pt x="45161" y="17272"/>
                  </a:lnTo>
                  <a:lnTo>
                    <a:pt x="44132" y="17907"/>
                  </a:lnTo>
                  <a:lnTo>
                    <a:pt x="43827" y="17399"/>
                  </a:lnTo>
                  <a:lnTo>
                    <a:pt x="43599" y="17018"/>
                  </a:lnTo>
                  <a:lnTo>
                    <a:pt x="43357" y="17272"/>
                  </a:lnTo>
                  <a:lnTo>
                    <a:pt x="42049" y="17399"/>
                  </a:lnTo>
                  <a:lnTo>
                    <a:pt x="43624" y="16510"/>
                  </a:lnTo>
                  <a:lnTo>
                    <a:pt x="42545" y="16510"/>
                  </a:lnTo>
                  <a:lnTo>
                    <a:pt x="43421" y="15621"/>
                  </a:lnTo>
                  <a:lnTo>
                    <a:pt x="41656" y="15113"/>
                  </a:lnTo>
                  <a:lnTo>
                    <a:pt x="41021" y="14732"/>
                  </a:lnTo>
                  <a:lnTo>
                    <a:pt x="41529" y="14605"/>
                  </a:lnTo>
                  <a:lnTo>
                    <a:pt x="40779" y="14478"/>
                  </a:lnTo>
                  <a:lnTo>
                    <a:pt x="40309" y="13843"/>
                  </a:lnTo>
                  <a:lnTo>
                    <a:pt x="41186" y="13208"/>
                  </a:lnTo>
                  <a:lnTo>
                    <a:pt x="42214" y="12446"/>
                  </a:lnTo>
                  <a:lnTo>
                    <a:pt x="39420" y="11811"/>
                  </a:lnTo>
                  <a:lnTo>
                    <a:pt x="40347" y="10160"/>
                  </a:lnTo>
                  <a:lnTo>
                    <a:pt x="39801" y="10033"/>
                  </a:lnTo>
                  <a:lnTo>
                    <a:pt x="38709" y="9779"/>
                  </a:lnTo>
                  <a:lnTo>
                    <a:pt x="38696" y="9525"/>
                  </a:lnTo>
                  <a:lnTo>
                    <a:pt x="38620" y="8636"/>
                  </a:lnTo>
                  <a:lnTo>
                    <a:pt x="38544" y="7874"/>
                  </a:lnTo>
                  <a:lnTo>
                    <a:pt x="37084" y="6731"/>
                  </a:lnTo>
                  <a:lnTo>
                    <a:pt x="36398" y="8636"/>
                  </a:lnTo>
                  <a:lnTo>
                    <a:pt x="36474" y="8001"/>
                  </a:lnTo>
                  <a:lnTo>
                    <a:pt x="36639" y="6477"/>
                  </a:lnTo>
                  <a:lnTo>
                    <a:pt x="36461" y="6718"/>
                  </a:lnTo>
                  <a:lnTo>
                    <a:pt x="36309" y="6172"/>
                  </a:lnTo>
                  <a:lnTo>
                    <a:pt x="36283" y="6972"/>
                  </a:lnTo>
                  <a:lnTo>
                    <a:pt x="35534" y="8001"/>
                  </a:lnTo>
                  <a:lnTo>
                    <a:pt x="35153" y="7874"/>
                  </a:lnTo>
                  <a:lnTo>
                    <a:pt x="35128" y="7708"/>
                  </a:lnTo>
                  <a:lnTo>
                    <a:pt x="35115" y="7581"/>
                  </a:lnTo>
                  <a:lnTo>
                    <a:pt x="35255" y="7264"/>
                  </a:lnTo>
                  <a:lnTo>
                    <a:pt x="36195" y="7073"/>
                  </a:lnTo>
                  <a:lnTo>
                    <a:pt x="34988" y="6388"/>
                  </a:lnTo>
                  <a:lnTo>
                    <a:pt x="35064" y="7239"/>
                  </a:lnTo>
                  <a:lnTo>
                    <a:pt x="34975" y="6731"/>
                  </a:lnTo>
                  <a:lnTo>
                    <a:pt x="34848" y="6096"/>
                  </a:lnTo>
                  <a:lnTo>
                    <a:pt x="34912" y="5334"/>
                  </a:lnTo>
                  <a:lnTo>
                    <a:pt x="35394" y="5842"/>
                  </a:lnTo>
                  <a:lnTo>
                    <a:pt x="35610" y="5588"/>
                  </a:lnTo>
                  <a:lnTo>
                    <a:pt x="34950" y="4826"/>
                  </a:lnTo>
                  <a:lnTo>
                    <a:pt x="35763" y="4699"/>
                  </a:lnTo>
                  <a:lnTo>
                    <a:pt x="35725" y="4572"/>
                  </a:lnTo>
                  <a:lnTo>
                    <a:pt x="35521" y="3937"/>
                  </a:lnTo>
                  <a:lnTo>
                    <a:pt x="35242" y="4572"/>
                  </a:lnTo>
                  <a:lnTo>
                    <a:pt x="34709" y="4572"/>
                  </a:lnTo>
                  <a:lnTo>
                    <a:pt x="34404" y="4064"/>
                  </a:lnTo>
                  <a:lnTo>
                    <a:pt x="34544" y="5080"/>
                  </a:lnTo>
                  <a:lnTo>
                    <a:pt x="32931" y="5334"/>
                  </a:lnTo>
                  <a:lnTo>
                    <a:pt x="33667" y="4318"/>
                  </a:lnTo>
                  <a:lnTo>
                    <a:pt x="34404" y="3302"/>
                  </a:lnTo>
                  <a:lnTo>
                    <a:pt x="34493" y="3175"/>
                  </a:lnTo>
                  <a:lnTo>
                    <a:pt x="32778" y="3302"/>
                  </a:lnTo>
                  <a:lnTo>
                    <a:pt x="33451" y="3048"/>
                  </a:lnTo>
                  <a:lnTo>
                    <a:pt x="32689" y="3048"/>
                  </a:lnTo>
                  <a:lnTo>
                    <a:pt x="32537" y="2921"/>
                  </a:lnTo>
                  <a:lnTo>
                    <a:pt x="31127" y="1778"/>
                  </a:lnTo>
                  <a:lnTo>
                    <a:pt x="29883" y="2921"/>
                  </a:lnTo>
                  <a:lnTo>
                    <a:pt x="29870" y="2540"/>
                  </a:lnTo>
                  <a:lnTo>
                    <a:pt x="29895" y="2159"/>
                  </a:lnTo>
                  <a:lnTo>
                    <a:pt x="30238" y="2159"/>
                  </a:lnTo>
                  <a:lnTo>
                    <a:pt x="28702" y="1270"/>
                  </a:lnTo>
                  <a:lnTo>
                    <a:pt x="26238" y="2540"/>
                  </a:lnTo>
                  <a:lnTo>
                    <a:pt x="25527" y="1778"/>
                  </a:lnTo>
                  <a:lnTo>
                    <a:pt x="25285" y="1524"/>
                  </a:lnTo>
                  <a:lnTo>
                    <a:pt x="25349" y="1016"/>
                  </a:lnTo>
                  <a:lnTo>
                    <a:pt x="25006" y="1016"/>
                  </a:lnTo>
                  <a:lnTo>
                    <a:pt x="24688" y="1778"/>
                  </a:lnTo>
                  <a:lnTo>
                    <a:pt x="24523" y="1524"/>
                  </a:lnTo>
                  <a:lnTo>
                    <a:pt x="24434" y="1397"/>
                  </a:lnTo>
                  <a:lnTo>
                    <a:pt x="24523" y="762"/>
                  </a:lnTo>
                  <a:lnTo>
                    <a:pt x="24384" y="762"/>
                  </a:lnTo>
                  <a:lnTo>
                    <a:pt x="24180" y="889"/>
                  </a:lnTo>
                  <a:lnTo>
                    <a:pt x="23456" y="1524"/>
                  </a:lnTo>
                  <a:lnTo>
                    <a:pt x="23050" y="1270"/>
                  </a:lnTo>
                  <a:lnTo>
                    <a:pt x="23444" y="762"/>
                  </a:lnTo>
                  <a:lnTo>
                    <a:pt x="21678" y="0"/>
                  </a:lnTo>
                  <a:lnTo>
                    <a:pt x="20840" y="2032"/>
                  </a:lnTo>
                  <a:lnTo>
                    <a:pt x="19646" y="2540"/>
                  </a:lnTo>
                  <a:lnTo>
                    <a:pt x="19431" y="1143"/>
                  </a:lnTo>
                  <a:lnTo>
                    <a:pt x="18034" y="1016"/>
                  </a:lnTo>
                  <a:lnTo>
                    <a:pt x="17310" y="1016"/>
                  </a:lnTo>
                  <a:lnTo>
                    <a:pt x="17284" y="889"/>
                  </a:lnTo>
                  <a:lnTo>
                    <a:pt x="15214" y="1270"/>
                  </a:lnTo>
                  <a:lnTo>
                    <a:pt x="14554" y="3175"/>
                  </a:lnTo>
                  <a:lnTo>
                    <a:pt x="13284" y="4318"/>
                  </a:lnTo>
                  <a:lnTo>
                    <a:pt x="11506" y="3556"/>
                  </a:lnTo>
                  <a:lnTo>
                    <a:pt x="9982" y="6096"/>
                  </a:lnTo>
                  <a:lnTo>
                    <a:pt x="8051" y="6604"/>
                  </a:lnTo>
                  <a:lnTo>
                    <a:pt x="8407" y="6604"/>
                  </a:lnTo>
                  <a:lnTo>
                    <a:pt x="8597" y="6985"/>
                  </a:lnTo>
                  <a:lnTo>
                    <a:pt x="8699" y="7747"/>
                  </a:lnTo>
                  <a:lnTo>
                    <a:pt x="8229" y="7874"/>
                  </a:lnTo>
                  <a:lnTo>
                    <a:pt x="8712" y="9144"/>
                  </a:lnTo>
                  <a:lnTo>
                    <a:pt x="7810" y="8255"/>
                  </a:lnTo>
                  <a:lnTo>
                    <a:pt x="6807" y="7620"/>
                  </a:lnTo>
                  <a:lnTo>
                    <a:pt x="6489" y="8509"/>
                  </a:lnTo>
                  <a:lnTo>
                    <a:pt x="6057" y="9144"/>
                  </a:lnTo>
                  <a:lnTo>
                    <a:pt x="7302" y="10160"/>
                  </a:lnTo>
                  <a:lnTo>
                    <a:pt x="5765" y="10033"/>
                  </a:lnTo>
                  <a:lnTo>
                    <a:pt x="5384" y="11303"/>
                  </a:lnTo>
                  <a:lnTo>
                    <a:pt x="4927" y="13335"/>
                  </a:lnTo>
                  <a:lnTo>
                    <a:pt x="4800" y="14097"/>
                  </a:lnTo>
                  <a:lnTo>
                    <a:pt x="3619" y="14097"/>
                  </a:lnTo>
                  <a:lnTo>
                    <a:pt x="3708" y="14351"/>
                  </a:lnTo>
                  <a:lnTo>
                    <a:pt x="3810" y="15367"/>
                  </a:lnTo>
                  <a:lnTo>
                    <a:pt x="3924" y="15621"/>
                  </a:lnTo>
                  <a:lnTo>
                    <a:pt x="3111" y="15240"/>
                  </a:lnTo>
                  <a:lnTo>
                    <a:pt x="2273" y="16637"/>
                  </a:lnTo>
                  <a:lnTo>
                    <a:pt x="2044" y="18034"/>
                  </a:lnTo>
                  <a:lnTo>
                    <a:pt x="1536" y="17653"/>
                  </a:lnTo>
                  <a:lnTo>
                    <a:pt x="1219" y="18415"/>
                  </a:lnTo>
                  <a:lnTo>
                    <a:pt x="3644" y="19177"/>
                  </a:lnTo>
                  <a:lnTo>
                    <a:pt x="3594" y="19812"/>
                  </a:lnTo>
                  <a:lnTo>
                    <a:pt x="3568" y="33909"/>
                  </a:lnTo>
                  <a:lnTo>
                    <a:pt x="2794" y="34671"/>
                  </a:lnTo>
                  <a:lnTo>
                    <a:pt x="2501" y="34798"/>
                  </a:lnTo>
                  <a:lnTo>
                    <a:pt x="2374" y="34798"/>
                  </a:lnTo>
                  <a:lnTo>
                    <a:pt x="2298" y="34925"/>
                  </a:lnTo>
                  <a:lnTo>
                    <a:pt x="2260" y="34163"/>
                  </a:lnTo>
                  <a:lnTo>
                    <a:pt x="2222" y="33604"/>
                  </a:lnTo>
                  <a:lnTo>
                    <a:pt x="3568" y="33909"/>
                  </a:lnTo>
                  <a:lnTo>
                    <a:pt x="3568" y="19812"/>
                  </a:lnTo>
                  <a:lnTo>
                    <a:pt x="2286" y="19812"/>
                  </a:lnTo>
                  <a:lnTo>
                    <a:pt x="2082" y="20955"/>
                  </a:lnTo>
                  <a:lnTo>
                    <a:pt x="850" y="21971"/>
                  </a:lnTo>
                  <a:lnTo>
                    <a:pt x="774" y="22225"/>
                  </a:lnTo>
                  <a:lnTo>
                    <a:pt x="1651" y="23622"/>
                  </a:lnTo>
                  <a:lnTo>
                    <a:pt x="1079" y="23495"/>
                  </a:lnTo>
                  <a:lnTo>
                    <a:pt x="1066" y="23241"/>
                  </a:lnTo>
                  <a:lnTo>
                    <a:pt x="965" y="23749"/>
                  </a:lnTo>
                  <a:lnTo>
                    <a:pt x="0" y="25527"/>
                  </a:lnTo>
                  <a:lnTo>
                    <a:pt x="774" y="25476"/>
                  </a:lnTo>
                  <a:lnTo>
                    <a:pt x="2044" y="27432"/>
                  </a:lnTo>
                  <a:lnTo>
                    <a:pt x="1193" y="27305"/>
                  </a:lnTo>
                  <a:lnTo>
                    <a:pt x="2501" y="27940"/>
                  </a:lnTo>
                  <a:lnTo>
                    <a:pt x="2616" y="28194"/>
                  </a:lnTo>
                  <a:lnTo>
                    <a:pt x="2717" y="28829"/>
                  </a:lnTo>
                  <a:lnTo>
                    <a:pt x="2197" y="28829"/>
                  </a:lnTo>
                  <a:lnTo>
                    <a:pt x="1930" y="29210"/>
                  </a:lnTo>
                  <a:lnTo>
                    <a:pt x="3187" y="29083"/>
                  </a:lnTo>
                  <a:lnTo>
                    <a:pt x="2743" y="29845"/>
                  </a:lnTo>
                  <a:lnTo>
                    <a:pt x="2197" y="29591"/>
                  </a:lnTo>
                  <a:lnTo>
                    <a:pt x="2133" y="30226"/>
                  </a:lnTo>
                  <a:lnTo>
                    <a:pt x="2438" y="30099"/>
                  </a:lnTo>
                  <a:lnTo>
                    <a:pt x="3073" y="30480"/>
                  </a:lnTo>
                  <a:lnTo>
                    <a:pt x="3314" y="30734"/>
                  </a:lnTo>
                  <a:lnTo>
                    <a:pt x="3340" y="30988"/>
                  </a:lnTo>
                  <a:lnTo>
                    <a:pt x="2882" y="31623"/>
                  </a:lnTo>
                  <a:lnTo>
                    <a:pt x="2108" y="31750"/>
                  </a:lnTo>
                  <a:lnTo>
                    <a:pt x="2578" y="31877"/>
                  </a:lnTo>
                  <a:lnTo>
                    <a:pt x="3225" y="32131"/>
                  </a:lnTo>
                  <a:lnTo>
                    <a:pt x="3009" y="32512"/>
                  </a:lnTo>
                  <a:lnTo>
                    <a:pt x="2717" y="32639"/>
                  </a:lnTo>
                  <a:lnTo>
                    <a:pt x="2438" y="32385"/>
                  </a:lnTo>
                  <a:lnTo>
                    <a:pt x="1955" y="33401"/>
                  </a:lnTo>
                  <a:lnTo>
                    <a:pt x="1485" y="33401"/>
                  </a:lnTo>
                  <a:lnTo>
                    <a:pt x="1409" y="34163"/>
                  </a:lnTo>
                  <a:lnTo>
                    <a:pt x="279" y="33655"/>
                  </a:lnTo>
                  <a:lnTo>
                    <a:pt x="927" y="34163"/>
                  </a:lnTo>
                  <a:lnTo>
                    <a:pt x="2311" y="35052"/>
                  </a:lnTo>
                  <a:lnTo>
                    <a:pt x="2006" y="35687"/>
                  </a:lnTo>
                  <a:lnTo>
                    <a:pt x="1917" y="37338"/>
                  </a:lnTo>
                  <a:lnTo>
                    <a:pt x="1739" y="37211"/>
                  </a:lnTo>
                  <a:lnTo>
                    <a:pt x="1473" y="37211"/>
                  </a:lnTo>
                  <a:lnTo>
                    <a:pt x="1333" y="37084"/>
                  </a:lnTo>
                  <a:lnTo>
                    <a:pt x="1663" y="36830"/>
                  </a:lnTo>
                  <a:lnTo>
                    <a:pt x="1701" y="36957"/>
                  </a:lnTo>
                  <a:lnTo>
                    <a:pt x="1803" y="37211"/>
                  </a:lnTo>
                  <a:lnTo>
                    <a:pt x="1917" y="37338"/>
                  </a:lnTo>
                  <a:lnTo>
                    <a:pt x="1917" y="35775"/>
                  </a:lnTo>
                  <a:lnTo>
                    <a:pt x="1651" y="35814"/>
                  </a:lnTo>
                  <a:lnTo>
                    <a:pt x="1701" y="36449"/>
                  </a:lnTo>
                  <a:lnTo>
                    <a:pt x="1651" y="36830"/>
                  </a:lnTo>
                  <a:lnTo>
                    <a:pt x="1016" y="36957"/>
                  </a:lnTo>
                  <a:lnTo>
                    <a:pt x="1308" y="37465"/>
                  </a:lnTo>
                  <a:lnTo>
                    <a:pt x="1384" y="37973"/>
                  </a:lnTo>
                  <a:lnTo>
                    <a:pt x="2235" y="37846"/>
                  </a:lnTo>
                  <a:lnTo>
                    <a:pt x="2184" y="38227"/>
                  </a:lnTo>
                  <a:lnTo>
                    <a:pt x="2667" y="37846"/>
                  </a:lnTo>
                  <a:lnTo>
                    <a:pt x="2590" y="37338"/>
                  </a:lnTo>
                  <a:lnTo>
                    <a:pt x="2527" y="36830"/>
                  </a:lnTo>
                  <a:lnTo>
                    <a:pt x="2476" y="36576"/>
                  </a:lnTo>
                  <a:lnTo>
                    <a:pt x="2933" y="36703"/>
                  </a:lnTo>
                  <a:lnTo>
                    <a:pt x="3136" y="36830"/>
                  </a:lnTo>
                  <a:lnTo>
                    <a:pt x="3225" y="37084"/>
                  </a:lnTo>
                  <a:lnTo>
                    <a:pt x="2895" y="37465"/>
                  </a:lnTo>
                  <a:lnTo>
                    <a:pt x="4330" y="37719"/>
                  </a:lnTo>
                  <a:lnTo>
                    <a:pt x="3225" y="38354"/>
                  </a:lnTo>
                  <a:lnTo>
                    <a:pt x="2743" y="39243"/>
                  </a:lnTo>
                  <a:lnTo>
                    <a:pt x="2032" y="39497"/>
                  </a:lnTo>
                  <a:lnTo>
                    <a:pt x="2692" y="40513"/>
                  </a:lnTo>
                  <a:lnTo>
                    <a:pt x="2794" y="41910"/>
                  </a:lnTo>
                  <a:lnTo>
                    <a:pt x="4495" y="42164"/>
                  </a:lnTo>
                  <a:lnTo>
                    <a:pt x="4762" y="42418"/>
                  </a:lnTo>
                  <a:lnTo>
                    <a:pt x="4064" y="42710"/>
                  </a:lnTo>
                  <a:lnTo>
                    <a:pt x="3898" y="42799"/>
                  </a:lnTo>
                  <a:lnTo>
                    <a:pt x="3759" y="42710"/>
                  </a:lnTo>
                  <a:lnTo>
                    <a:pt x="3670" y="42418"/>
                  </a:lnTo>
                  <a:lnTo>
                    <a:pt x="3416" y="42418"/>
                  </a:lnTo>
                  <a:lnTo>
                    <a:pt x="3835" y="42799"/>
                  </a:lnTo>
                  <a:lnTo>
                    <a:pt x="3962" y="42926"/>
                  </a:lnTo>
                  <a:lnTo>
                    <a:pt x="4013" y="44069"/>
                  </a:lnTo>
                  <a:lnTo>
                    <a:pt x="4152" y="44056"/>
                  </a:lnTo>
                  <a:lnTo>
                    <a:pt x="4025" y="43815"/>
                  </a:lnTo>
                  <a:lnTo>
                    <a:pt x="4216" y="44043"/>
                  </a:lnTo>
                  <a:lnTo>
                    <a:pt x="5143" y="43942"/>
                  </a:lnTo>
                  <a:lnTo>
                    <a:pt x="4838" y="44831"/>
                  </a:lnTo>
                  <a:lnTo>
                    <a:pt x="4216" y="44043"/>
                  </a:lnTo>
                  <a:lnTo>
                    <a:pt x="4216" y="44196"/>
                  </a:lnTo>
                  <a:lnTo>
                    <a:pt x="4470" y="44704"/>
                  </a:lnTo>
                  <a:lnTo>
                    <a:pt x="4102" y="44704"/>
                  </a:lnTo>
                  <a:lnTo>
                    <a:pt x="2832" y="47117"/>
                  </a:lnTo>
                  <a:lnTo>
                    <a:pt x="7708" y="46990"/>
                  </a:lnTo>
                  <a:lnTo>
                    <a:pt x="6426" y="49403"/>
                  </a:lnTo>
                  <a:lnTo>
                    <a:pt x="6324" y="52197"/>
                  </a:lnTo>
                  <a:lnTo>
                    <a:pt x="9245" y="53721"/>
                  </a:lnTo>
                  <a:lnTo>
                    <a:pt x="9067" y="55245"/>
                  </a:lnTo>
                  <a:lnTo>
                    <a:pt x="8953" y="57531"/>
                  </a:lnTo>
                  <a:lnTo>
                    <a:pt x="9639" y="57150"/>
                  </a:lnTo>
                  <a:lnTo>
                    <a:pt x="10312" y="57277"/>
                  </a:lnTo>
                  <a:lnTo>
                    <a:pt x="9575" y="57912"/>
                  </a:lnTo>
                  <a:lnTo>
                    <a:pt x="10858" y="58039"/>
                  </a:lnTo>
                  <a:lnTo>
                    <a:pt x="11976" y="58547"/>
                  </a:lnTo>
                  <a:lnTo>
                    <a:pt x="9906" y="60833"/>
                  </a:lnTo>
                  <a:lnTo>
                    <a:pt x="11887" y="61087"/>
                  </a:lnTo>
                  <a:lnTo>
                    <a:pt x="12319" y="60579"/>
                  </a:lnTo>
                  <a:lnTo>
                    <a:pt x="12484" y="61087"/>
                  </a:lnTo>
                  <a:lnTo>
                    <a:pt x="13462" y="61595"/>
                  </a:lnTo>
                  <a:lnTo>
                    <a:pt x="12839" y="61976"/>
                  </a:lnTo>
                  <a:lnTo>
                    <a:pt x="13449" y="61722"/>
                  </a:lnTo>
                  <a:lnTo>
                    <a:pt x="13284" y="62103"/>
                  </a:lnTo>
                  <a:lnTo>
                    <a:pt x="12915" y="62357"/>
                  </a:lnTo>
                  <a:lnTo>
                    <a:pt x="14351" y="62738"/>
                  </a:lnTo>
                  <a:lnTo>
                    <a:pt x="14693" y="63754"/>
                  </a:lnTo>
                  <a:lnTo>
                    <a:pt x="12776" y="63881"/>
                  </a:lnTo>
                  <a:lnTo>
                    <a:pt x="13652" y="65024"/>
                  </a:lnTo>
                  <a:lnTo>
                    <a:pt x="14160" y="65278"/>
                  </a:lnTo>
                  <a:lnTo>
                    <a:pt x="15659" y="65151"/>
                  </a:lnTo>
                  <a:lnTo>
                    <a:pt x="15621" y="64135"/>
                  </a:lnTo>
                  <a:lnTo>
                    <a:pt x="15963" y="63881"/>
                  </a:lnTo>
                  <a:lnTo>
                    <a:pt x="16357" y="63995"/>
                  </a:lnTo>
                  <a:lnTo>
                    <a:pt x="16078" y="64262"/>
                  </a:lnTo>
                  <a:lnTo>
                    <a:pt x="16522" y="63957"/>
                  </a:lnTo>
                  <a:lnTo>
                    <a:pt x="17500" y="62992"/>
                  </a:lnTo>
                  <a:lnTo>
                    <a:pt x="18669" y="62103"/>
                  </a:lnTo>
                  <a:lnTo>
                    <a:pt x="18707" y="61722"/>
                  </a:lnTo>
                  <a:lnTo>
                    <a:pt x="18796" y="60833"/>
                  </a:lnTo>
                  <a:lnTo>
                    <a:pt x="17729" y="60833"/>
                  </a:lnTo>
                  <a:lnTo>
                    <a:pt x="17919" y="60579"/>
                  </a:lnTo>
                  <a:lnTo>
                    <a:pt x="18110" y="60325"/>
                  </a:lnTo>
                  <a:lnTo>
                    <a:pt x="18491" y="60579"/>
                  </a:lnTo>
                  <a:lnTo>
                    <a:pt x="18770" y="59944"/>
                  </a:lnTo>
                  <a:lnTo>
                    <a:pt x="18224" y="60198"/>
                  </a:lnTo>
                  <a:lnTo>
                    <a:pt x="17780" y="60325"/>
                  </a:lnTo>
                  <a:lnTo>
                    <a:pt x="18021" y="60071"/>
                  </a:lnTo>
                  <a:lnTo>
                    <a:pt x="18097" y="59944"/>
                  </a:lnTo>
                  <a:lnTo>
                    <a:pt x="18186" y="59563"/>
                  </a:lnTo>
                  <a:lnTo>
                    <a:pt x="17068" y="59956"/>
                  </a:lnTo>
                  <a:lnTo>
                    <a:pt x="16941" y="60071"/>
                  </a:lnTo>
                  <a:lnTo>
                    <a:pt x="16802" y="60045"/>
                  </a:lnTo>
                  <a:lnTo>
                    <a:pt x="16319" y="59956"/>
                  </a:lnTo>
                  <a:lnTo>
                    <a:pt x="16471" y="59563"/>
                  </a:lnTo>
                  <a:lnTo>
                    <a:pt x="16598" y="59309"/>
                  </a:lnTo>
                  <a:lnTo>
                    <a:pt x="17081" y="59055"/>
                  </a:lnTo>
                  <a:lnTo>
                    <a:pt x="16421" y="59055"/>
                  </a:lnTo>
                  <a:lnTo>
                    <a:pt x="16687" y="58801"/>
                  </a:lnTo>
                  <a:lnTo>
                    <a:pt x="16929" y="58674"/>
                  </a:lnTo>
                  <a:lnTo>
                    <a:pt x="16598" y="58674"/>
                  </a:lnTo>
                  <a:lnTo>
                    <a:pt x="16548" y="58420"/>
                  </a:lnTo>
                  <a:lnTo>
                    <a:pt x="16497" y="58166"/>
                  </a:lnTo>
                  <a:lnTo>
                    <a:pt x="15773" y="58420"/>
                  </a:lnTo>
                  <a:lnTo>
                    <a:pt x="16256" y="57658"/>
                  </a:lnTo>
                  <a:lnTo>
                    <a:pt x="14960" y="57531"/>
                  </a:lnTo>
                  <a:lnTo>
                    <a:pt x="15659" y="57150"/>
                  </a:lnTo>
                  <a:lnTo>
                    <a:pt x="16116" y="56896"/>
                  </a:lnTo>
                  <a:lnTo>
                    <a:pt x="14884" y="56896"/>
                  </a:lnTo>
                  <a:lnTo>
                    <a:pt x="14655" y="56769"/>
                  </a:lnTo>
                  <a:lnTo>
                    <a:pt x="16332" y="56388"/>
                  </a:lnTo>
                  <a:lnTo>
                    <a:pt x="14173" y="55626"/>
                  </a:lnTo>
                  <a:lnTo>
                    <a:pt x="14973" y="55245"/>
                  </a:lnTo>
                  <a:lnTo>
                    <a:pt x="15760" y="54864"/>
                  </a:lnTo>
                  <a:lnTo>
                    <a:pt x="14300" y="55245"/>
                  </a:lnTo>
                  <a:lnTo>
                    <a:pt x="14478" y="53848"/>
                  </a:lnTo>
                  <a:lnTo>
                    <a:pt x="13411" y="53594"/>
                  </a:lnTo>
                  <a:lnTo>
                    <a:pt x="13741" y="53594"/>
                  </a:lnTo>
                  <a:lnTo>
                    <a:pt x="13652" y="53213"/>
                  </a:lnTo>
                  <a:lnTo>
                    <a:pt x="13970" y="52959"/>
                  </a:lnTo>
                  <a:lnTo>
                    <a:pt x="14122" y="52578"/>
                  </a:lnTo>
                  <a:lnTo>
                    <a:pt x="13017" y="52959"/>
                  </a:lnTo>
                  <a:lnTo>
                    <a:pt x="12496" y="52451"/>
                  </a:lnTo>
                  <a:lnTo>
                    <a:pt x="11671" y="52451"/>
                  </a:lnTo>
                  <a:lnTo>
                    <a:pt x="12407" y="51689"/>
                  </a:lnTo>
                  <a:lnTo>
                    <a:pt x="12522" y="51562"/>
                  </a:lnTo>
                  <a:lnTo>
                    <a:pt x="13093" y="52197"/>
                  </a:lnTo>
                  <a:lnTo>
                    <a:pt x="13157" y="52070"/>
                  </a:lnTo>
                  <a:lnTo>
                    <a:pt x="12954" y="51562"/>
                  </a:lnTo>
                  <a:lnTo>
                    <a:pt x="12801" y="51181"/>
                  </a:lnTo>
                  <a:lnTo>
                    <a:pt x="12128" y="51689"/>
                  </a:lnTo>
                  <a:lnTo>
                    <a:pt x="12458" y="51181"/>
                  </a:lnTo>
                  <a:lnTo>
                    <a:pt x="12611" y="50952"/>
                  </a:lnTo>
                  <a:lnTo>
                    <a:pt x="13144" y="50546"/>
                  </a:lnTo>
                  <a:lnTo>
                    <a:pt x="11722" y="51054"/>
                  </a:lnTo>
                  <a:lnTo>
                    <a:pt x="12598" y="50419"/>
                  </a:lnTo>
                  <a:lnTo>
                    <a:pt x="12763" y="50292"/>
                  </a:lnTo>
                  <a:lnTo>
                    <a:pt x="11772" y="50419"/>
                  </a:lnTo>
                  <a:lnTo>
                    <a:pt x="12230" y="49530"/>
                  </a:lnTo>
                  <a:lnTo>
                    <a:pt x="13017" y="49784"/>
                  </a:lnTo>
                  <a:lnTo>
                    <a:pt x="12687" y="49530"/>
                  </a:lnTo>
                  <a:lnTo>
                    <a:pt x="12433" y="49339"/>
                  </a:lnTo>
                  <a:lnTo>
                    <a:pt x="12509" y="49085"/>
                  </a:lnTo>
                  <a:lnTo>
                    <a:pt x="12217" y="49276"/>
                  </a:lnTo>
                  <a:lnTo>
                    <a:pt x="11557" y="49403"/>
                  </a:lnTo>
                  <a:lnTo>
                    <a:pt x="10998" y="48768"/>
                  </a:lnTo>
                  <a:lnTo>
                    <a:pt x="12217" y="48768"/>
                  </a:lnTo>
                  <a:lnTo>
                    <a:pt x="12687" y="48387"/>
                  </a:lnTo>
                  <a:lnTo>
                    <a:pt x="12255" y="48006"/>
                  </a:lnTo>
                  <a:lnTo>
                    <a:pt x="11137" y="48006"/>
                  </a:lnTo>
                  <a:lnTo>
                    <a:pt x="11112" y="47599"/>
                  </a:lnTo>
                  <a:lnTo>
                    <a:pt x="11239" y="47498"/>
                  </a:lnTo>
                  <a:lnTo>
                    <a:pt x="11531" y="47498"/>
                  </a:lnTo>
                  <a:lnTo>
                    <a:pt x="10502" y="47244"/>
                  </a:lnTo>
                  <a:lnTo>
                    <a:pt x="10604" y="46990"/>
                  </a:lnTo>
                  <a:lnTo>
                    <a:pt x="10909" y="46228"/>
                  </a:lnTo>
                  <a:lnTo>
                    <a:pt x="10998" y="45974"/>
                  </a:lnTo>
                  <a:lnTo>
                    <a:pt x="9715" y="45847"/>
                  </a:lnTo>
                  <a:lnTo>
                    <a:pt x="9791" y="45720"/>
                  </a:lnTo>
                  <a:lnTo>
                    <a:pt x="9956" y="45593"/>
                  </a:lnTo>
                  <a:lnTo>
                    <a:pt x="8902" y="46101"/>
                  </a:lnTo>
                  <a:lnTo>
                    <a:pt x="8496" y="46228"/>
                  </a:lnTo>
                  <a:lnTo>
                    <a:pt x="8369" y="45847"/>
                  </a:lnTo>
                  <a:lnTo>
                    <a:pt x="7658" y="45847"/>
                  </a:lnTo>
                  <a:lnTo>
                    <a:pt x="8331" y="45466"/>
                  </a:lnTo>
                  <a:lnTo>
                    <a:pt x="8356" y="45720"/>
                  </a:lnTo>
                  <a:lnTo>
                    <a:pt x="8648" y="45593"/>
                  </a:lnTo>
                  <a:lnTo>
                    <a:pt x="8902" y="45593"/>
                  </a:lnTo>
                  <a:lnTo>
                    <a:pt x="8509" y="45466"/>
                  </a:lnTo>
                  <a:lnTo>
                    <a:pt x="9156" y="45034"/>
                  </a:lnTo>
                  <a:lnTo>
                    <a:pt x="8991" y="44958"/>
                  </a:lnTo>
                  <a:lnTo>
                    <a:pt x="8724" y="44831"/>
                  </a:lnTo>
                  <a:lnTo>
                    <a:pt x="8204" y="44577"/>
                  </a:lnTo>
                  <a:lnTo>
                    <a:pt x="8343" y="44196"/>
                  </a:lnTo>
                  <a:lnTo>
                    <a:pt x="8445" y="44043"/>
                  </a:lnTo>
                  <a:lnTo>
                    <a:pt x="8712" y="43942"/>
                  </a:lnTo>
                  <a:lnTo>
                    <a:pt x="9042" y="43815"/>
                  </a:lnTo>
                  <a:lnTo>
                    <a:pt x="9359" y="43688"/>
                  </a:lnTo>
                  <a:lnTo>
                    <a:pt x="8991" y="44958"/>
                  </a:lnTo>
                  <a:lnTo>
                    <a:pt x="9728" y="44196"/>
                  </a:lnTo>
                  <a:lnTo>
                    <a:pt x="9525" y="44958"/>
                  </a:lnTo>
                  <a:lnTo>
                    <a:pt x="10617" y="44196"/>
                  </a:lnTo>
                  <a:lnTo>
                    <a:pt x="10972" y="43942"/>
                  </a:lnTo>
                  <a:lnTo>
                    <a:pt x="9550" y="45326"/>
                  </a:lnTo>
                  <a:lnTo>
                    <a:pt x="11099" y="44450"/>
                  </a:lnTo>
                  <a:lnTo>
                    <a:pt x="11137" y="43942"/>
                  </a:lnTo>
                  <a:lnTo>
                    <a:pt x="11150" y="43688"/>
                  </a:lnTo>
                  <a:lnTo>
                    <a:pt x="11163" y="43561"/>
                  </a:lnTo>
                  <a:lnTo>
                    <a:pt x="11163" y="43434"/>
                  </a:lnTo>
                  <a:lnTo>
                    <a:pt x="10325" y="43561"/>
                  </a:lnTo>
                  <a:lnTo>
                    <a:pt x="10375" y="42926"/>
                  </a:lnTo>
                  <a:lnTo>
                    <a:pt x="10388" y="42545"/>
                  </a:lnTo>
                  <a:lnTo>
                    <a:pt x="9766" y="42545"/>
                  </a:lnTo>
                  <a:lnTo>
                    <a:pt x="9575" y="42926"/>
                  </a:lnTo>
                  <a:lnTo>
                    <a:pt x="8953" y="42799"/>
                  </a:lnTo>
                  <a:lnTo>
                    <a:pt x="7607" y="41656"/>
                  </a:lnTo>
                  <a:lnTo>
                    <a:pt x="11201" y="41148"/>
                  </a:lnTo>
                  <a:lnTo>
                    <a:pt x="9982" y="40640"/>
                  </a:lnTo>
                  <a:lnTo>
                    <a:pt x="9677" y="40513"/>
                  </a:lnTo>
                  <a:lnTo>
                    <a:pt x="8966" y="40513"/>
                  </a:lnTo>
                  <a:lnTo>
                    <a:pt x="7645" y="40640"/>
                  </a:lnTo>
                  <a:lnTo>
                    <a:pt x="8204" y="39751"/>
                  </a:lnTo>
                  <a:lnTo>
                    <a:pt x="9410" y="39751"/>
                  </a:lnTo>
                  <a:lnTo>
                    <a:pt x="9410" y="39624"/>
                  </a:lnTo>
                  <a:lnTo>
                    <a:pt x="9359" y="38862"/>
                  </a:lnTo>
                  <a:lnTo>
                    <a:pt x="7645" y="39624"/>
                  </a:lnTo>
                  <a:lnTo>
                    <a:pt x="8191" y="38608"/>
                  </a:lnTo>
                  <a:lnTo>
                    <a:pt x="8051" y="38227"/>
                  </a:lnTo>
                  <a:lnTo>
                    <a:pt x="9067" y="37846"/>
                  </a:lnTo>
                  <a:lnTo>
                    <a:pt x="8699" y="36957"/>
                  </a:lnTo>
                  <a:lnTo>
                    <a:pt x="8343" y="36576"/>
                  </a:lnTo>
                  <a:lnTo>
                    <a:pt x="7861" y="36068"/>
                  </a:lnTo>
                  <a:lnTo>
                    <a:pt x="7670" y="35306"/>
                  </a:lnTo>
                  <a:lnTo>
                    <a:pt x="7607" y="35052"/>
                  </a:lnTo>
                  <a:lnTo>
                    <a:pt x="7569" y="34925"/>
                  </a:lnTo>
                  <a:lnTo>
                    <a:pt x="8216" y="35179"/>
                  </a:lnTo>
                  <a:lnTo>
                    <a:pt x="8420" y="34925"/>
                  </a:lnTo>
                  <a:lnTo>
                    <a:pt x="8318" y="34417"/>
                  </a:lnTo>
                  <a:lnTo>
                    <a:pt x="8242" y="34290"/>
                  </a:lnTo>
                  <a:lnTo>
                    <a:pt x="7899" y="33655"/>
                  </a:lnTo>
                  <a:lnTo>
                    <a:pt x="7874" y="33401"/>
                  </a:lnTo>
                  <a:lnTo>
                    <a:pt x="8128" y="32639"/>
                  </a:lnTo>
                  <a:lnTo>
                    <a:pt x="8305" y="32131"/>
                  </a:lnTo>
                  <a:lnTo>
                    <a:pt x="8991" y="30734"/>
                  </a:lnTo>
                  <a:lnTo>
                    <a:pt x="8077" y="30226"/>
                  </a:lnTo>
                  <a:lnTo>
                    <a:pt x="8089" y="30099"/>
                  </a:lnTo>
                  <a:lnTo>
                    <a:pt x="7721" y="29845"/>
                  </a:lnTo>
                  <a:lnTo>
                    <a:pt x="7658" y="29591"/>
                  </a:lnTo>
                  <a:lnTo>
                    <a:pt x="8229" y="29464"/>
                  </a:lnTo>
                  <a:lnTo>
                    <a:pt x="8509" y="29718"/>
                  </a:lnTo>
                  <a:lnTo>
                    <a:pt x="8280" y="29464"/>
                  </a:lnTo>
                  <a:lnTo>
                    <a:pt x="7912" y="29083"/>
                  </a:lnTo>
                  <a:lnTo>
                    <a:pt x="7670" y="28829"/>
                  </a:lnTo>
                  <a:lnTo>
                    <a:pt x="7150" y="27622"/>
                  </a:lnTo>
                  <a:lnTo>
                    <a:pt x="7150" y="34290"/>
                  </a:lnTo>
                  <a:lnTo>
                    <a:pt x="6756" y="34290"/>
                  </a:lnTo>
                  <a:lnTo>
                    <a:pt x="6553" y="34290"/>
                  </a:lnTo>
                  <a:lnTo>
                    <a:pt x="6553" y="34163"/>
                  </a:lnTo>
                  <a:lnTo>
                    <a:pt x="6756" y="34290"/>
                  </a:lnTo>
                  <a:lnTo>
                    <a:pt x="6807" y="34163"/>
                  </a:lnTo>
                  <a:lnTo>
                    <a:pt x="6896" y="33909"/>
                  </a:lnTo>
                  <a:lnTo>
                    <a:pt x="7124" y="33655"/>
                  </a:lnTo>
                  <a:lnTo>
                    <a:pt x="7150" y="34290"/>
                  </a:lnTo>
                  <a:lnTo>
                    <a:pt x="7150" y="27622"/>
                  </a:lnTo>
                  <a:lnTo>
                    <a:pt x="7073" y="27432"/>
                  </a:lnTo>
                  <a:lnTo>
                    <a:pt x="6908" y="27051"/>
                  </a:lnTo>
                  <a:lnTo>
                    <a:pt x="7962" y="26289"/>
                  </a:lnTo>
                  <a:lnTo>
                    <a:pt x="8216" y="26416"/>
                  </a:lnTo>
                  <a:lnTo>
                    <a:pt x="8305" y="26289"/>
                  </a:lnTo>
                  <a:lnTo>
                    <a:pt x="8636" y="25781"/>
                  </a:lnTo>
                  <a:lnTo>
                    <a:pt x="6438" y="25400"/>
                  </a:lnTo>
                  <a:lnTo>
                    <a:pt x="6667" y="25273"/>
                  </a:lnTo>
                  <a:lnTo>
                    <a:pt x="7327" y="24892"/>
                  </a:lnTo>
                  <a:lnTo>
                    <a:pt x="7467" y="25019"/>
                  </a:lnTo>
                  <a:lnTo>
                    <a:pt x="7518" y="24892"/>
                  </a:lnTo>
                  <a:lnTo>
                    <a:pt x="7924" y="23622"/>
                  </a:lnTo>
                  <a:lnTo>
                    <a:pt x="7874" y="22987"/>
                  </a:lnTo>
                  <a:lnTo>
                    <a:pt x="7620" y="21590"/>
                  </a:lnTo>
                  <a:lnTo>
                    <a:pt x="9118" y="20828"/>
                  </a:lnTo>
                  <a:lnTo>
                    <a:pt x="7861" y="20193"/>
                  </a:lnTo>
                  <a:lnTo>
                    <a:pt x="10121" y="19558"/>
                  </a:lnTo>
                  <a:lnTo>
                    <a:pt x="8407" y="18923"/>
                  </a:lnTo>
                  <a:lnTo>
                    <a:pt x="9537" y="18415"/>
                  </a:lnTo>
                  <a:lnTo>
                    <a:pt x="9766" y="18669"/>
                  </a:lnTo>
                  <a:lnTo>
                    <a:pt x="10033" y="18415"/>
                  </a:lnTo>
                  <a:lnTo>
                    <a:pt x="10439" y="18034"/>
                  </a:lnTo>
                  <a:lnTo>
                    <a:pt x="10693" y="17780"/>
                  </a:lnTo>
                  <a:lnTo>
                    <a:pt x="10858" y="17526"/>
                  </a:lnTo>
                  <a:lnTo>
                    <a:pt x="9779" y="16891"/>
                  </a:lnTo>
                  <a:lnTo>
                    <a:pt x="9817" y="16510"/>
                  </a:lnTo>
                  <a:lnTo>
                    <a:pt x="10680" y="16891"/>
                  </a:lnTo>
                  <a:lnTo>
                    <a:pt x="10401" y="16510"/>
                  </a:lnTo>
                  <a:lnTo>
                    <a:pt x="10020" y="16002"/>
                  </a:lnTo>
                  <a:lnTo>
                    <a:pt x="11163" y="16256"/>
                  </a:lnTo>
                  <a:lnTo>
                    <a:pt x="11137" y="16002"/>
                  </a:lnTo>
                  <a:lnTo>
                    <a:pt x="11112" y="15875"/>
                  </a:lnTo>
                  <a:lnTo>
                    <a:pt x="10591" y="15875"/>
                  </a:lnTo>
                  <a:lnTo>
                    <a:pt x="10363" y="15748"/>
                  </a:lnTo>
                  <a:lnTo>
                    <a:pt x="10350" y="15621"/>
                  </a:lnTo>
                  <a:lnTo>
                    <a:pt x="10248" y="14986"/>
                  </a:lnTo>
                  <a:lnTo>
                    <a:pt x="11582" y="14859"/>
                  </a:lnTo>
                  <a:lnTo>
                    <a:pt x="11988" y="15113"/>
                  </a:lnTo>
                  <a:lnTo>
                    <a:pt x="11963" y="14859"/>
                  </a:lnTo>
                  <a:lnTo>
                    <a:pt x="12014" y="13589"/>
                  </a:lnTo>
                  <a:lnTo>
                    <a:pt x="12153" y="13703"/>
                  </a:lnTo>
                  <a:lnTo>
                    <a:pt x="12014" y="13335"/>
                  </a:lnTo>
                  <a:lnTo>
                    <a:pt x="13271" y="14859"/>
                  </a:lnTo>
                  <a:lnTo>
                    <a:pt x="12928" y="13843"/>
                  </a:lnTo>
                  <a:lnTo>
                    <a:pt x="12700" y="13843"/>
                  </a:lnTo>
                  <a:lnTo>
                    <a:pt x="12496" y="13462"/>
                  </a:lnTo>
                  <a:lnTo>
                    <a:pt x="12357" y="13335"/>
                  </a:lnTo>
                  <a:lnTo>
                    <a:pt x="13004" y="13462"/>
                  </a:lnTo>
                  <a:lnTo>
                    <a:pt x="13119" y="13335"/>
                  </a:lnTo>
                  <a:lnTo>
                    <a:pt x="13423" y="12954"/>
                  </a:lnTo>
                  <a:lnTo>
                    <a:pt x="13550" y="12446"/>
                  </a:lnTo>
                  <a:lnTo>
                    <a:pt x="13982" y="12954"/>
                  </a:lnTo>
                  <a:lnTo>
                    <a:pt x="14478" y="12446"/>
                  </a:lnTo>
                  <a:lnTo>
                    <a:pt x="14592" y="12319"/>
                  </a:lnTo>
                  <a:lnTo>
                    <a:pt x="15138" y="11557"/>
                  </a:lnTo>
                  <a:lnTo>
                    <a:pt x="15875" y="10795"/>
                  </a:lnTo>
                  <a:lnTo>
                    <a:pt x="15430" y="10795"/>
                  </a:lnTo>
                  <a:lnTo>
                    <a:pt x="14986" y="10160"/>
                  </a:lnTo>
                  <a:lnTo>
                    <a:pt x="14897" y="10033"/>
                  </a:lnTo>
                  <a:lnTo>
                    <a:pt x="14998" y="9525"/>
                  </a:lnTo>
                  <a:lnTo>
                    <a:pt x="15138" y="9677"/>
                  </a:lnTo>
                  <a:lnTo>
                    <a:pt x="15125" y="9525"/>
                  </a:lnTo>
                  <a:lnTo>
                    <a:pt x="15087" y="9271"/>
                  </a:lnTo>
                  <a:lnTo>
                    <a:pt x="15481" y="9144"/>
                  </a:lnTo>
                  <a:lnTo>
                    <a:pt x="15862" y="10033"/>
                  </a:lnTo>
                  <a:lnTo>
                    <a:pt x="15938" y="10541"/>
                  </a:lnTo>
                  <a:lnTo>
                    <a:pt x="16129" y="9906"/>
                  </a:lnTo>
                  <a:lnTo>
                    <a:pt x="16306" y="10160"/>
                  </a:lnTo>
                  <a:lnTo>
                    <a:pt x="16383" y="10541"/>
                  </a:lnTo>
                  <a:lnTo>
                    <a:pt x="16471" y="10668"/>
                  </a:lnTo>
                  <a:lnTo>
                    <a:pt x="16332" y="10033"/>
                  </a:lnTo>
                  <a:lnTo>
                    <a:pt x="17665" y="11303"/>
                  </a:lnTo>
                  <a:lnTo>
                    <a:pt x="17360" y="10160"/>
                  </a:lnTo>
                  <a:lnTo>
                    <a:pt x="17526" y="10414"/>
                  </a:lnTo>
                  <a:lnTo>
                    <a:pt x="18389" y="10160"/>
                  </a:lnTo>
                  <a:lnTo>
                    <a:pt x="18427" y="10033"/>
                  </a:lnTo>
                  <a:lnTo>
                    <a:pt x="18465" y="9906"/>
                  </a:lnTo>
                  <a:lnTo>
                    <a:pt x="18618" y="9398"/>
                  </a:lnTo>
                  <a:lnTo>
                    <a:pt x="19354" y="9144"/>
                  </a:lnTo>
                  <a:lnTo>
                    <a:pt x="19100" y="8382"/>
                  </a:lnTo>
                  <a:lnTo>
                    <a:pt x="19456" y="8509"/>
                  </a:lnTo>
                  <a:lnTo>
                    <a:pt x="19469" y="8382"/>
                  </a:lnTo>
                  <a:lnTo>
                    <a:pt x="19519" y="7747"/>
                  </a:lnTo>
                  <a:lnTo>
                    <a:pt x="20218" y="7747"/>
                  </a:lnTo>
                  <a:lnTo>
                    <a:pt x="20980" y="8382"/>
                  </a:lnTo>
                  <a:lnTo>
                    <a:pt x="21640" y="8255"/>
                  </a:lnTo>
                  <a:lnTo>
                    <a:pt x="22110" y="7747"/>
                  </a:lnTo>
                  <a:lnTo>
                    <a:pt x="21932" y="7620"/>
                  </a:lnTo>
                  <a:lnTo>
                    <a:pt x="21742" y="7493"/>
                  </a:lnTo>
                  <a:lnTo>
                    <a:pt x="21932" y="6985"/>
                  </a:lnTo>
                  <a:lnTo>
                    <a:pt x="21983" y="7366"/>
                  </a:lnTo>
                  <a:lnTo>
                    <a:pt x="22098" y="7734"/>
                  </a:lnTo>
                  <a:lnTo>
                    <a:pt x="22733" y="7620"/>
                  </a:lnTo>
                  <a:lnTo>
                    <a:pt x="22377" y="8255"/>
                  </a:lnTo>
                  <a:lnTo>
                    <a:pt x="23228" y="8128"/>
                  </a:lnTo>
                  <a:lnTo>
                    <a:pt x="23418" y="8001"/>
                  </a:lnTo>
                  <a:lnTo>
                    <a:pt x="24638" y="7620"/>
                  </a:lnTo>
                  <a:lnTo>
                    <a:pt x="24574" y="7239"/>
                  </a:lnTo>
                  <a:lnTo>
                    <a:pt x="24511" y="6985"/>
                  </a:lnTo>
                  <a:lnTo>
                    <a:pt x="24561" y="6858"/>
                  </a:lnTo>
                  <a:lnTo>
                    <a:pt x="24803" y="6731"/>
                  </a:lnTo>
                  <a:lnTo>
                    <a:pt x="24930" y="7493"/>
                  </a:lnTo>
                  <a:lnTo>
                    <a:pt x="24828" y="7747"/>
                  </a:lnTo>
                  <a:lnTo>
                    <a:pt x="25590" y="7239"/>
                  </a:lnTo>
                  <a:lnTo>
                    <a:pt x="26708" y="8763"/>
                  </a:lnTo>
                  <a:lnTo>
                    <a:pt x="27571" y="10160"/>
                  </a:lnTo>
                  <a:lnTo>
                    <a:pt x="28346" y="9677"/>
                  </a:lnTo>
                  <a:lnTo>
                    <a:pt x="29692" y="9525"/>
                  </a:lnTo>
                  <a:lnTo>
                    <a:pt x="30073" y="9779"/>
                  </a:lnTo>
                  <a:lnTo>
                    <a:pt x="29121" y="9779"/>
                  </a:lnTo>
                  <a:lnTo>
                    <a:pt x="29210" y="10414"/>
                  </a:lnTo>
                  <a:lnTo>
                    <a:pt x="30924" y="10033"/>
                  </a:lnTo>
                  <a:lnTo>
                    <a:pt x="30695" y="11557"/>
                  </a:lnTo>
                  <a:lnTo>
                    <a:pt x="32004" y="11557"/>
                  </a:lnTo>
                  <a:lnTo>
                    <a:pt x="31153" y="13843"/>
                  </a:lnTo>
                  <a:lnTo>
                    <a:pt x="34302" y="13208"/>
                  </a:lnTo>
                  <a:lnTo>
                    <a:pt x="34023" y="15113"/>
                  </a:lnTo>
                  <a:lnTo>
                    <a:pt x="34366" y="14732"/>
                  </a:lnTo>
                  <a:lnTo>
                    <a:pt x="34963" y="14478"/>
                  </a:lnTo>
                  <a:lnTo>
                    <a:pt x="34645" y="14833"/>
                  </a:lnTo>
                  <a:lnTo>
                    <a:pt x="34912" y="14732"/>
                  </a:lnTo>
                  <a:lnTo>
                    <a:pt x="37096" y="16129"/>
                  </a:lnTo>
                  <a:lnTo>
                    <a:pt x="37604" y="19177"/>
                  </a:lnTo>
                  <a:lnTo>
                    <a:pt x="38595" y="21590"/>
                  </a:lnTo>
                  <a:lnTo>
                    <a:pt x="38900" y="22225"/>
                  </a:lnTo>
                  <a:lnTo>
                    <a:pt x="41211" y="20320"/>
                  </a:lnTo>
                  <a:lnTo>
                    <a:pt x="40716" y="21971"/>
                  </a:lnTo>
                  <a:lnTo>
                    <a:pt x="39687" y="22225"/>
                  </a:lnTo>
                  <a:lnTo>
                    <a:pt x="41706" y="23241"/>
                  </a:lnTo>
                  <a:lnTo>
                    <a:pt x="41529" y="25527"/>
                  </a:lnTo>
                  <a:lnTo>
                    <a:pt x="43230" y="26797"/>
                  </a:lnTo>
                  <a:lnTo>
                    <a:pt x="47625" y="26797"/>
                  </a:lnTo>
                  <a:lnTo>
                    <a:pt x="47739" y="25908"/>
                  </a:lnTo>
                  <a:lnTo>
                    <a:pt x="48425" y="25019"/>
                  </a:lnTo>
                  <a:lnTo>
                    <a:pt x="48437" y="26162"/>
                  </a:lnTo>
                  <a:lnTo>
                    <a:pt x="48653" y="25781"/>
                  </a:lnTo>
                  <a:lnTo>
                    <a:pt x="49974" y="25019"/>
                  </a:lnTo>
                  <a:lnTo>
                    <a:pt x="50406" y="24765"/>
                  </a:lnTo>
                  <a:close/>
                </a:path>
                <a:path w="57785" h="73660">
                  <a:moveTo>
                    <a:pt x="50457" y="28498"/>
                  </a:moveTo>
                  <a:lnTo>
                    <a:pt x="50330" y="28638"/>
                  </a:lnTo>
                  <a:lnTo>
                    <a:pt x="50431" y="28765"/>
                  </a:lnTo>
                  <a:lnTo>
                    <a:pt x="50457" y="28498"/>
                  </a:lnTo>
                  <a:close/>
                </a:path>
                <a:path w="57785" h="73660">
                  <a:moveTo>
                    <a:pt x="51917" y="29298"/>
                  </a:moveTo>
                  <a:lnTo>
                    <a:pt x="51498" y="29019"/>
                  </a:lnTo>
                  <a:lnTo>
                    <a:pt x="50634" y="29464"/>
                  </a:lnTo>
                  <a:lnTo>
                    <a:pt x="50863" y="29629"/>
                  </a:lnTo>
                  <a:lnTo>
                    <a:pt x="51917" y="29298"/>
                  </a:lnTo>
                  <a:close/>
                </a:path>
                <a:path w="57785" h="73660">
                  <a:moveTo>
                    <a:pt x="52197" y="32778"/>
                  </a:moveTo>
                  <a:lnTo>
                    <a:pt x="52031" y="32651"/>
                  </a:lnTo>
                  <a:lnTo>
                    <a:pt x="52158" y="32804"/>
                  </a:lnTo>
                  <a:close/>
                </a:path>
                <a:path w="57785" h="73660">
                  <a:moveTo>
                    <a:pt x="52692" y="61544"/>
                  </a:moveTo>
                  <a:lnTo>
                    <a:pt x="52197" y="61595"/>
                  </a:lnTo>
                  <a:lnTo>
                    <a:pt x="52565" y="61976"/>
                  </a:lnTo>
                  <a:lnTo>
                    <a:pt x="52692" y="61544"/>
                  </a:lnTo>
                  <a:close/>
                </a:path>
                <a:path w="57785" h="73660">
                  <a:moveTo>
                    <a:pt x="53340" y="62052"/>
                  </a:moveTo>
                  <a:lnTo>
                    <a:pt x="53289" y="62598"/>
                  </a:lnTo>
                  <a:lnTo>
                    <a:pt x="53314" y="62814"/>
                  </a:lnTo>
                  <a:lnTo>
                    <a:pt x="53340" y="62052"/>
                  </a:lnTo>
                  <a:close/>
                </a:path>
                <a:path w="57785" h="73660">
                  <a:moveTo>
                    <a:pt x="53365" y="61468"/>
                  </a:moveTo>
                  <a:lnTo>
                    <a:pt x="52870" y="60833"/>
                  </a:lnTo>
                  <a:lnTo>
                    <a:pt x="52692" y="61544"/>
                  </a:lnTo>
                  <a:lnTo>
                    <a:pt x="53365" y="61468"/>
                  </a:lnTo>
                  <a:close/>
                </a:path>
                <a:path w="57785" h="73660">
                  <a:moveTo>
                    <a:pt x="53721" y="57594"/>
                  </a:moveTo>
                  <a:lnTo>
                    <a:pt x="53682" y="57454"/>
                  </a:lnTo>
                  <a:lnTo>
                    <a:pt x="53555" y="57353"/>
                  </a:lnTo>
                  <a:lnTo>
                    <a:pt x="53543" y="57480"/>
                  </a:lnTo>
                  <a:lnTo>
                    <a:pt x="53721" y="57594"/>
                  </a:lnTo>
                  <a:close/>
                </a:path>
                <a:path w="57785" h="73660">
                  <a:moveTo>
                    <a:pt x="53898" y="43180"/>
                  </a:moveTo>
                  <a:lnTo>
                    <a:pt x="53733" y="43180"/>
                  </a:lnTo>
                  <a:lnTo>
                    <a:pt x="53898" y="43180"/>
                  </a:lnTo>
                  <a:close/>
                </a:path>
                <a:path w="57785" h="73660">
                  <a:moveTo>
                    <a:pt x="54267" y="45720"/>
                  </a:moveTo>
                  <a:lnTo>
                    <a:pt x="53949" y="45821"/>
                  </a:lnTo>
                  <a:lnTo>
                    <a:pt x="54229" y="45923"/>
                  </a:lnTo>
                  <a:lnTo>
                    <a:pt x="54267" y="45720"/>
                  </a:lnTo>
                  <a:close/>
                </a:path>
                <a:path w="57785" h="73660">
                  <a:moveTo>
                    <a:pt x="54356" y="45974"/>
                  </a:moveTo>
                  <a:lnTo>
                    <a:pt x="54229" y="45923"/>
                  </a:lnTo>
                  <a:lnTo>
                    <a:pt x="54178" y="46101"/>
                  </a:lnTo>
                  <a:lnTo>
                    <a:pt x="54356" y="45974"/>
                  </a:lnTo>
                  <a:close/>
                </a:path>
                <a:path w="57785" h="73660">
                  <a:moveTo>
                    <a:pt x="54483" y="37109"/>
                  </a:moveTo>
                  <a:lnTo>
                    <a:pt x="54343" y="37172"/>
                  </a:lnTo>
                  <a:lnTo>
                    <a:pt x="54140" y="37312"/>
                  </a:lnTo>
                  <a:lnTo>
                    <a:pt x="54330" y="37236"/>
                  </a:lnTo>
                  <a:lnTo>
                    <a:pt x="54483" y="37109"/>
                  </a:lnTo>
                  <a:close/>
                </a:path>
                <a:path w="57785" h="73660">
                  <a:moveTo>
                    <a:pt x="54838" y="45935"/>
                  </a:moveTo>
                  <a:lnTo>
                    <a:pt x="54737" y="46101"/>
                  </a:lnTo>
                  <a:lnTo>
                    <a:pt x="54838" y="45935"/>
                  </a:lnTo>
                  <a:close/>
                </a:path>
                <a:path w="57785" h="73660">
                  <a:moveTo>
                    <a:pt x="55092" y="53721"/>
                  </a:moveTo>
                  <a:lnTo>
                    <a:pt x="53860" y="54229"/>
                  </a:lnTo>
                  <a:lnTo>
                    <a:pt x="54825" y="54229"/>
                  </a:lnTo>
                  <a:lnTo>
                    <a:pt x="55092" y="53721"/>
                  </a:lnTo>
                  <a:close/>
                </a:path>
                <a:path w="57785" h="73660">
                  <a:moveTo>
                    <a:pt x="55118" y="54864"/>
                  </a:moveTo>
                  <a:lnTo>
                    <a:pt x="54902" y="54991"/>
                  </a:lnTo>
                  <a:lnTo>
                    <a:pt x="54457" y="54991"/>
                  </a:lnTo>
                  <a:lnTo>
                    <a:pt x="54559" y="54737"/>
                  </a:lnTo>
                  <a:lnTo>
                    <a:pt x="54762" y="54356"/>
                  </a:lnTo>
                  <a:lnTo>
                    <a:pt x="49999" y="54356"/>
                  </a:lnTo>
                  <a:lnTo>
                    <a:pt x="48907" y="54356"/>
                  </a:lnTo>
                  <a:lnTo>
                    <a:pt x="49110" y="54864"/>
                  </a:lnTo>
                  <a:lnTo>
                    <a:pt x="49695" y="54737"/>
                  </a:lnTo>
                  <a:lnTo>
                    <a:pt x="49644" y="55245"/>
                  </a:lnTo>
                  <a:lnTo>
                    <a:pt x="50266" y="55880"/>
                  </a:lnTo>
                  <a:lnTo>
                    <a:pt x="49809" y="56261"/>
                  </a:lnTo>
                  <a:lnTo>
                    <a:pt x="49453" y="55753"/>
                  </a:lnTo>
                  <a:lnTo>
                    <a:pt x="49403" y="56769"/>
                  </a:lnTo>
                  <a:lnTo>
                    <a:pt x="49974" y="56388"/>
                  </a:lnTo>
                  <a:lnTo>
                    <a:pt x="50406" y="57023"/>
                  </a:lnTo>
                  <a:lnTo>
                    <a:pt x="51396" y="56642"/>
                  </a:lnTo>
                  <a:lnTo>
                    <a:pt x="50901" y="57277"/>
                  </a:lnTo>
                  <a:lnTo>
                    <a:pt x="50825" y="57150"/>
                  </a:lnTo>
                  <a:lnTo>
                    <a:pt x="50812" y="57277"/>
                  </a:lnTo>
                  <a:lnTo>
                    <a:pt x="50749" y="57785"/>
                  </a:lnTo>
                  <a:lnTo>
                    <a:pt x="50025" y="57912"/>
                  </a:lnTo>
                  <a:lnTo>
                    <a:pt x="50609" y="58674"/>
                  </a:lnTo>
                  <a:lnTo>
                    <a:pt x="50152" y="58928"/>
                  </a:lnTo>
                  <a:lnTo>
                    <a:pt x="49771" y="58928"/>
                  </a:lnTo>
                  <a:lnTo>
                    <a:pt x="48996" y="58420"/>
                  </a:lnTo>
                  <a:lnTo>
                    <a:pt x="48742" y="58420"/>
                  </a:lnTo>
                  <a:lnTo>
                    <a:pt x="49530" y="59055"/>
                  </a:lnTo>
                  <a:lnTo>
                    <a:pt x="48501" y="59563"/>
                  </a:lnTo>
                  <a:lnTo>
                    <a:pt x="49288" y="60325"/>
                  </a:lnTo>
                  <a:lnTo>
                    <a:pt x="49123" y="60198"/>
                  </a:lnTo>
                  <a:lnTo>
                    <a:pt x="48590" y="59956"/>
                  </a:lnTo>
                  <a:lnTo>
                    <a:pt x="49072" y="60452"/>
                  </a:lnTo>
                  <a:lnTo>
                    <a:pt x="48742" y="60579"/>
                  </a:lnTo>
                  <a:lnTo>
                    <a:pt x="48628" y="60452"/>
                  </a:lnTo>
                  <a:lnTo>
                    <a:pt x="48209" y="60198"/>
                  </a:lnTo>
                  <a:lnTo>
                    <a:pt x="47802" y="60833"/>
                  </a:lnTo>
                  <a:lnTo>
                    <a:pt x="49606" y="60706"/>
                  </a:lnTo>
                  <a:lnTo>
                    <a:pt x="48691" y="61214"/>
                  </a:lnTo>
                  <a:lnTo>
                    <a:pt x="48666" y="61087"/>
                  </a:lnTo>
                  <a:lnTo>
                    <a:pt x="48501" y="60960"/>
                  </a:lnTo>
                  <a:lnTo>
                    <a:pt x="47967" y="61341"/>
                  </a:lnTo>
                  <a:lnTo>
                    <a:pt x="47879" y="61976"/>
                  </a:lnTo>
                  <a:lnTo>
                    <a:pt x="47967" y="62611"/>
                  </a:lnTo>
                  <a:lnTo>
                    <a:pt x="47205" y="62992"/>
                  </a:lnTo>
                  <a:lnTo>
                    <a:pt x="46278" y="62534"/>
                  </a:lnTo>
                  <a:lnTo>
                    <a:pt x="46139" y="62992"/>
                  </a:lnTo>
                  <a:lnTo>
                    <a:pt x="45935" y="64516"/>
                  </a:lnTo>
                  <a:lnTo>
                    <a:pt x="44983" y="65151"/>
                  </a:lnTo>
                  <a:lnTo>
                    <a:pt x="45212" y="65151"/>
                  </a:lnTo>
                  <a:lnTo>
                    <a:pt x="46139" y="66421"/>
                  </a:lnTo>
                  <a:lnTo>
                    <a:pt x="45415" y="65913"/>
                  </a:lnTo>
                  <a:lnTo>
                    <a:pt x="44119" y="65024"/>
                  </a:lnTo>
                  <a:lnTo>
                    <a:pt x="44081" y="65913"/>
                  </a:lnTo>
                  <a:lnTo>
                    <a:pt x="43967" y="65532"/>
                  </a:lnTo>
                  <a:lnTo>
                    <a:pt x="43789" y="65278"/>
                  </a:lnTo>
                  <a:lnTo>
                    <a:pt x="43002" y="65405"/>
                  </a:lnTo>
                  <a:lnTo>
                    <a:pt x="42760" y="66421"/>
                  </a:lnTo>
                  <a:lnTo>
                    <a:pt x="41948" y="67437"/>
                  </a:lnTo>
                  <a:lnTo>
                    <a:pt x="41897" y="66929"/>
                  </a:lnTo>
                  <a:lnTo>
                    <a:pt x="41313" y="66802"/>
                  </a:lnTo>
                  <a:lnTo>
                    <a:pt x="40690" y="67183"/>
                  </a:lnTo>
                  <a:lnTo>
                    <a:pt x="40170" y="67183"/>
                  </a:lnTo>
                  <a:lnTo>
                    <a:pt x="40170" y="67564"/>
                  </a:lnTo>
                  <a:lnTo>
                    <a:pt x="39890" y="67691"/>
                  </a:lnTo>
                  <a:lnTo>
                    <a:pt x="40259" y="68199"/>
                  </a:lnTo>
                  <a:lnTo>
                    <a:pt x="38201" y="66421"/>
                  </a:lnTo>
                  <a:lnTo>
                    <a:pt x="37820" y="69354"/>
                  </a:lnTo>
                  <a:lnTo>
                    <a:pt x="38100" y="70421"/>
                  </a:lnTo>
                  <a:lnTo>
                    <a:pt x="38277" y="70612"/>
                  </a:lnTo>
                  <a:lnTo>
                    <a:pt x="38506" y="70612"/>
                  </a:lnTo>
                  <a:lnTo>
                    <a:pt x="38633" y="71247"/>
                  </a:lnTo>
                  <a:lnTo>
                    <a:pt x="38836" y="70993"/>
                  </a:lnTo>
                  <a:lnTo>
                    <a:pt x="38900" y="71501"/>
                  </a:lnTo>
                  <a:lnTo>
                    <a:pt x="39408" y="71755"/>
                  </a:lnTo>
                  <a:lnTo>
                    <a:pt x="39674" y="72263"/>
                  </a:lnTo>
                  <a:lnTo>
                    <a:pt x="39573" y="71882"/>
                  </a:lnTo>
                  <a:lnTo>
                    <a:pt x="39598" y="71374"/>
                  </a:lnTo>
                  <a:lnTo>
                    <a:pt x="39712" y="71247"/>
                  </a:lnTo>
                  <a:lnTo>
                    <a:pt x="40360" y="70993"/>
                  </a:lnTo>
                  <a:lnTo>
                    <a:pt x="40144" y="71882"/>
                  </a:lnTo>
                  <a:lnTo>
                    <a:pt x="40640" y="72009"/>
                  </a:lnTo>
                  <a:lnTo>
                    <a:pt x="40678" y="71628"/>
                  </a:lnTo>
                  <a:lnTo>
                    <a:pt x="41249" y="71882"/>
                  </a:lnTo>
                  <a:lnTo>
                    <a:pt x="41173" y="71628"/>
                  </a:lnTo>
                  <a:lnTo>
                    <a:pt x="40970" y="70993"/>
                  </a:lnTo>
                  <a:lnTo>
                    <a:pt x="41173" y="70866"/>
                  </a:lnTo>
                  <a:lnTo>
                    <a:pt x="41351" y="71247"/>
                  </a:lnTo>
                  <a:lnTo>
                    <a:pt x="41516" y="71501"/>
                  </a:lnTo>
                  <a:lnTo>
                    <a:pt x="41732" y="70993"/>
                  </a:lnTo>
                  <a:lnTo>
                    <a:pt x="42430" y="70866"/>
                  </a:lnTo>
                  <a:lnTo>
                    <a:pt x="43129" y="70739"/>
                  </a:lnTo>
                  <a:lnTo>
                    <a:pt x="42735" y="70358"/>
                  </a:lnTo>
                  <a:lnTo>
                    <a:pt x="42341" y="69977"/>
                  </a:lnTo>
                  <a:lnTo>
                    <a:pt x="42697" y="69342"/>
                  </a:lnTo>
                  <a:lnTo>
                    <a:pt x="43027" y="68834"/>
                  </a:lnTo>
                  <a:lnTo>
                    <a:pt x="44678" y="69215"/>
                  </a:lnTo>
                  <a:lnTo>
                    <a:pt x="45059" y="68834"/>
                  </a:lnTo>
                  <a:lnTo>
                    <a:pt x="45554" y="68326"/>
                  </a:lnTo>
                  <a:lnTo>
                    <a:pt x="45720" y="68580"/>
                  </a:lnTo>
                  <a:lnTo>
                    <a:pt x="45897" y="68326"/>
                  </a:lnTo>
                  <a:lnTo>
                    <a:pt x="45986" y="68199"/>
                  </a:lnTo>
                  <a:lnTo>
                    <a:pt x="46164" y="67945"/>
                  </a:lnTo>
                  <a:lnTo>
                    <a:pt x="46913" y="67437"/>
                  </a:lnTo>
                  <a:lnTo>
                    <a:pt x="46977" y="66548"/>
                  </a:lnTo>
                  <a:lnTo>
                    <a:pt x="47561" y="66675"/>
                  </a:lnTo>
                  <a:lnTo>
                    <a:pt x="47739" y="67056"/>
                  </a:lnTo>
                  <a:lnTo>
                    <a:pt x="47942" y="66548"/>
                  </a:lnTo>
                  <a:lnTo>
                    <a:pt x="47993" y="66421"/>
                  </a:lnTo>
                  <a:lnTo>
                    <a:pt x="47777" y="66167"/>
                  </a:lnTo>
                  <a:lnTo>
                    <a:pt x="48729" y="66040"/>
                  </a:lnTo>
                  <a:lnTo>
                    <a:pt x="48717" y="66573"/>
                  </a:lnTo>
                  <a:lnTo>
                    <a:pt x="48704" y="66802"/>
                  </a:lnTo>
                  <a:lnTo>
                    <a:pt x="48983" y="66459"/>
                  </a:lnTo>
                  <a:lnTo>
                    <a:pt x="49276" y="66294"/>
                  </a:lnTo>
                  <a:lnTo>
                    <a:pt x="49885" y="66548"/>
                  </a:lnTo>
                  <a:lnTo>
                    <a:pt x="49847" y="66294"/>
                  </a:lnTo>
                  <a:lnTo>
                    <a:pt x="49822" y="66167"/>
                  </a:lnTo>
                  <a:lnTo>
                    <a:pt x="49796" y="66040"/>
                  </a:lnTo>
                  <a:lnTo>
                    <a:pt x="49682" y="65405"/>
                  </a:lnTo>
                  <a:lnTo>
                    <a:pt x="50126" y="66040"/>
                  </a:lnTo>
                  <a:lnTo>
                    <a:pt x="50774" y="65532"/>
                  </a:lnTo>
                  <a:lnTo>
                    <a:pt x="50787" y="65405"/>
                  </a:lnTo>
                  <a:lnTo>
                    <a:pt x="50800" y="65151"/>
                  </a:lnTo>
                  <a:lnTo>
                    <a:pt x="50050" y="65151"/>
                  </a:lnTo>
                  <a:lnTo>
                    <a:pt x="50190" y="64770"/>
                  </a:lnTo>
                  <a:lnTo>
                    <a:pt x="50698" y="64262"/>
                  </a:lnTo>
                  <a:lnTo>
                    <a:pt x="51435" y="65024"/>
                  </a:lnTo>
                  <a:lnTo>
                    <a:pt x="52387" y="64643"/>
                  </a:lnTo>
                  <a:lnTo>
                    <a:pt x="52400" y="64262"/>
                  </a:lnTo>
                  <a:lnTo>
                    <a:pt x="52336" y="62992"/>
                  </a:lnTo>
                  <a:lnTo>
                    <a:pt x="52158" y="61544"/>
                  </a:lnTo>
                  <a:lnTo>
                    <a:pt x="52057" y="61214"/>
                  </a:lnTo>
                  <a:lnTo>
                    <a:pt x="52336" y="60833"/>
                  </a:lnTo>
                  <a:lnTo>
                    <a:pt x="54000" y="60706"/>
                  </a:lnTo>
                  <a:lnTo>
                    <a:pt x="54051" y="60579"/>
                  </a:lnTo>
                  <a:lnTo>
                    <a:pt x="54102" y="60452"/>
                  </a:lnTo>
                  <a:lnTo>
                    <a:pt x="54267" y="60325"/>
                  </a:lnTo>
                  <a:lnTo>
                    <a:pt x="55041" y="59690"/>
                  </a:lnTo>
                  <a:lnTo>
                    <a:pt x="52959" y="59055"/>
                  </a:lnTo>
                  <a:lnTo>
                    <a:pt x="53073" y="58928"/>
                  </a:lnTo>
                  <a:lnTo>
                    <a:pt x="53606" y="58293"/>
                  </a:lnTo>
                  <a:lnTo>
                    <a:pt x="53225" y="58293"/>
                  </a:lnTo>
                  <a:lnTo>
                    <a:pt x="52260" y="58166"/>
                  </a:lnTo>
                  <a:lnTo>
                    <a:pt x="52158" y="57658"/>
                  </a:lnTo>
                  <a:lnTo>
                    <a:pt x="52260" y="57150"/>
                  </a:lnTo>
                  <a:lnTo>
                    <a:pt x="52400" y="56896"/>
                  </a:lnTo>
                  <a:lnTo>
                    <a:pt x="53797" y="57023"/>
                  </a:lnTo>
                  <a:lnTo>
                    <a:pt x="53962" y="57658"/>
                  </a:lnTo>
                  <a:lnTo>
                    <a:pt x="53708" y="57658"/>
                  </a:lnTo>
                  <a:lnTo>
                    <a:pt x="53860" y="58293"/>
                  </a:lnTo>
                  <a:lnTo>
                    <a:pt x="54305" y="58039"/>
                  </a:lnTo>
                  <a:lnTo>
                    <a:pt x="53975" y="57912"/>
                  </a:lnTo>
                  <a:lnTo>
                    <a:pt x="54419" y="57658"/>
                  </a:lnTo>
                  <a:lnTo>
                    <a:pt x="54571" y="57023"/>
                  </a:lnTo>
                  <a:lnTo>
                    <a:pt x="54622" y="56769"/>
                  </a:lnTo>
                  <a:lnTo>
                    <a:pt x="54483" y="56896"/>
                  </a:lnTo>
                  <a:lnTo>
                    <a:pt x="54737" y="56642"/>
                  </a:lnTo>
                  <a:lnTo>
                    <a:pt x="54991" y="56388"/>
                  </a:lnTo>
                  <a:lnTo>
                    <a:pt x="55118" y="56261"/>
                  </a:lnTo>
                  <a:lnTo>
                    <a:pt x="54775" y="55880"/>
                  </a:lnTo>
                  <a:lnTo>
                    <a:pt x="54737" y="55626"/>
                  </a:lnTo>
                  <a:lnTo>
                    <a:pt x="55054" y="54991"/>
                  </a:lnTo>
                  <a:lnTo>
                    <a:pt x="55118" y="54864"/>
                  </a:lnTo>
                  <a:close/>
                </a:path>
                <a:path w="57785" h="73660">
                  <a:moveTo>
                    <a:pt x="55156" y="57023"/>
                  </a:moveTo>
                  <a:lnTo>
                    <a:pt x="54952" y="56515"/>
                  </a:lnTo>
                  <a:lnTo>
                    <a:pt x="54622" y="56769"/>
                  </a:lnTo>
                  <a:lnTo>
                    <a:pt x="55156" y="57023"/>
                  </a:lnTo>
                  <a:close/>
                </a:path>
                <a:path w="57785" h="73660">
                  <a:moveTo>
                    <a:pt x="55283" y="54698"/>
                  </a:moveTo>
                  <a:lnTo>
                    <a:pt x="55118" y="54813"/>
                  </a:lnTo>
                  <a:lnTo>
                    <a:pt x="55283" y="54698"/>
                  </a:lnTo>
                  <a:close/>
                </a:path>
                <a:path w="57785" h="73660">
                  <a:moveTo>
                    <a:pt x="56438" y="47599"/>
                  </a:moveTo>
                  <a:lnTo>
                    <a:pt x="56286" y="47726"/>
                  </a:lnTo>
                  <a:lnTo>
                    <a:pt x="56438" y="47752"/>
                  </a:lnTo>
                  <a:lnTo>
                    <a:pt x="56438" y="47599"/>
                  </a:lnTo>
                  <a:close/>
                </a:path>
                <a:path w="57785" h="73660">
                  <a:moveTo>
                    <a:pt x="57518" y="48260"/>
                  </a:moveTo>
                  <a:lnTo>
                    <a:pt x="55587" y="48768"/>
                  </a:lnTo>
                  <a:lnTo>
                    <a:pt x="55537" y="47879"/>
                  </a:lnTo>
                  <a:lnTo>
                    <a:pt x="55524" y="47752"/>
                  </a:lnTo>
                  <a:lnTo>
                    <a:pt x="56095" y="47879"/>
                  </a:lnTo>
                  <a:lnTo>
                    <a:pt x="56248" y="47752"/>
                  </a:lnTo>
                  <a:lnTo>
                    <a:pt x="55524" y="47625"/>
                  </a:lnTo>
                  <a:lnTo>
                    <a:pt x="55245" y="47396"/>
                  </a:lnTo>
                  <a:lnTo>
                    <a:pt x="55245" y="49022"/>
                  </a:lnTo>
                  <a:lnTo>
                    <a:pt x="55016" y="49771"/>
                  </a:lnTo>
                  <a:lnTo>
                    <a:pt x="54584" y="49403"/>
                  </a:lnTo>
                  <a:lnTo>
                    <a:pt x="54279" y="49149"/>
                  </a:lnTo>
                  <a:lnTo>
                    <a:pt x="55245" y="49022"/>
                  </a:lnTo>
                  <a:lnTo>
                    <a:pt x="55245" y="47396"/>
                  </a:lnTo>
                  <a:lnTo>
                    <a:pt x="55079" y="47244"/>
                  </a:lnTo>
                  <a:lnTo>
                    <a:pt x="55384" y="46736"/>
                  </a:lnTo>
                  <a:lnTo>
                    <a:pt x="55460" y="46609"/>
                  </a:lnTo>
                  <a:lnTo>
                    <a:pt x="54711" y="46609"/>
                  </a:lnTo>
                  <a:lnTo>
                    <a:pt x="54737" y="46228"/>
                  </a:lnTo>
                  <a:lnTo>
                    <a:pt x="54571" y="46609"/>
                  </a:lnTo>
                  <a:lnTo>
                    <a:pt x="54013" y="46482"/>
                  </a:lnTo>
                  <a:lnTo>
                    <a:pt x="53898" y="45923"/>
                  </a:lnTo>
                  <a:lnTo>
                    <a:pt x="53340" y="45593"/>
                  </a:lnTo>
                  <a:lnTo>
                    <a:pt x="55283" y="44704"/>
                  </a:lnTo>
                  <a:lnTo>
                    <a:pt x="54521" y="44196"/>
                  </a:lnTo>
                  <a:lnTo>
                    <a:pt x="54635" y="44069"/>
                  </a:lnTo>
                  <a:lnTo>
                    <a:pt x="54838" y="43815"/>
                  </a:lnTo>
                  <a:lnTo>
                    <a:pt x="55524" y="43942"/>
                  </a:lnTo>
                  <a:lnTo>
                    <a:pt x="55638" y="43815"/>
                  </a:lnTo>
                  <a:lnTo>
                    <a:pt x="55740" y="43688"/>
                  </a:lnTo>
                  <a:lnTo>
                    <a:pt x="55473" y="43434"/>
                  </a:lnTo>
                  <a:lnTo>
                    <a:pt x="55194" y="43180"/>
                  </a:lnTo>
                  <a:lnTo>
                    <a:pt x="54914" y="42926"/>
                  </a:lnTo>
                  <a:lnTo>
                    <a:pt x="56349" y="42672"/>
                  </a:lnTo>
                  <a:lnTo>
                    <a:pt x="55994" y="42291"/>
                  </a:lnTo>
                  <a:lnTo>
                    <a:pt x="55638" y="41910"/>
                  </a:lnTo>
                  <a:lnTo>
                    <a:pt x="55181" y="42164"/>
                  </a:lnTo>
                  <a:lnTo>
                    <a:pt x="55130" y="42291"/>
                  </a:lnTo>
                  <a:lnTo>
                    <a:pt x="54330" y="41910"/>
                  </a:lnTo>
                  <a:lnTo>
                    <a:pt x="55054" y="43180"/>
                  </a:lnTo>
                  <a:lnTo>
                    <a:pt x="54457" y="42799"/>
                  </a:lnTo>
                  <a:lnTo>
                    <a:pt x="54457" y="43180"/>
                  </a:lnTo>
                  <a:lnTo>
                    <a:pt x="54368" y="43434"/>
                  </a:lnTo>
                  <a:lnTo>
                    <a:pt x="53822" y="43218"/>
                  </a:lnTo>
                  <a:lnTo>
                    <a:pt x="53327" y="43434"/>
                  </a:lnTo>
                  <a:lnTo>
                    <a:pt x="53733" y="43180"/>
                  </a:lnTo>
                  <a:lnTo>
                    <a:pt x="54114" y="42938"/>
                  </a:lnTo>
                  <a:lnTo>
                    <a:pt x="54457" y="43180"/>
                  </a:lnTo>
                  <a:lnTo>
                    <a:pt x="54457" y="42799"/>
                  </a:lnTo>
                  <a:lnTo>
                    <a:pt x="53873" y="42418"/>
                  </a:lnTo>
                  <a:lnTo>
                    <a:pt x="53911" y="42710"/>
                  </a:lnTo>
                  <a:lnTo>
                    <a:pt x="52527" y="42418"/>
                  </a:lnTo>
                  <a:lnTo>
                    <a:pt x="53162" y="41783"/>
                  </a:lnTo>
                  <a:lnTo>
                    <a:pt x="54965" y="41402"/>
                  </a:lnTo>
                  <a:lnTo>
                    <a:pt x="55562" y="40386"/>
                  </a:lnTo>
                  <a:lnTo>
                    <a:pt x="55626" y="40259"/>
                  </a:lnTo>
                  <a:lnTo>
                    <a:pt x="53721" y="39878"/>
                  </a:lnTo>
                  <a:lnTo>
                    <a:pt x="53835" y="39116"/>
                  </a:lnTo>
                  <a:lnTo>
                    <a:pt x="53911" y="38608"/>
                  </a:lnTo>
                  <a:lnTo>
                    <a:pt x="53682" y="39116"/>
                  </a:lnTo>
                  <a:lnTo>
                    <a:pt x="52946" y="39116"/>
                  </a:lnTo>
                  <a:lnTo>
                    <a:pt x="53340" y="38481"/>
                  </a:lnTo>
                  <a:lnTo>
                    <a:pt x="53301" y="38227"/>
                  </a:lnTo>
                  <a:lnTo>
                    <a:pt x="53047" y="37973"/>
                  </a:lnTo>
                  <a:lnTo>
                    <a:pt x="53644" y="37973"/>
                  </a:lnTo>
                  <a:lnTo>
                    <a:pt x="53809" y="37592"/>
                  </a:lnTo>
                  <a:lnTo>
                    <a:pt x="53975" y="37465"/>
                  </a:lnTo>
                  <a:lnTo>
                    <a:pt x="54127" y="37338"/>
                  </a:lnTo>
                  <a:lnTo>
                    <a:pt x="53695" y="37465"/>
                  </a:lnTo>
                  <a:lnTo>
                    <a:pt x="53911" y="36703"/>
                  </a:lnTo>
                  <a:lnTo>
                    <a:pt x="53975" y="36449"/>
                  </a:lnTo>
                  <a:lnTo>
                    <a:pt x="52768" y="36703"/>
                  </a:lnTo>
                  <a:lnTo>
                    <a:pt x="53276" y="36068"/>
                  </a:lnTo>
                  <a:lnTo>
                    <a:pt x="53403" y="35560"/>
                  </a:lnTo>
                  <a:lnTo>
                    <a:pt x="53403" y="35306"/>
                  </a:lnTo>
                  <a:lnTo>
                    <a:pt x="53416" y="34925"/>
                  </a:lnTo>
                  <a:lnTo>
                    <a:pt x="51396" y="35306"/>
                  </a:lnTo>
                  <a:lnTo>
                    <a:pt x="51333" y="34290"/>
                  </a:lnTo>
                  <a:lnTo>
                    <a:pt x="52044" y="34417"/>
                  </a:lnTo>
                  <a:lnTo>
                    <a:pt x="52120" y="34290"/>
                  </a:lnTo>
                  <a:lnTo>
                    <a:pt x="52336" y="33909"/>
                  </a:lnTo>
                  <a:lnTo>
                    <a:pt x="52971" y="34417"/>
                  </a:lnTo>
                  <a:lnTo>
                    <a:pt x="52908" y="33782"/>
                  </a:lnTo>
                  <a:lnTo>
                    <a:pt x="52514" y="33909"/>
                  </a:lnTo>
                  <a:lnTo>
                    <a:pt x="52806" y="33528"/>
                  </a:lnTo>
                  <a:lnTo>
                    <a:pt x="51485" y="33274"/>
                  </a:lnTo>
                  <a:lnTo>
                    <a:pt x="51828" y="32893"/>
                  </a:lnTo>
                  <a:lnTo>
                    <a:pt x="51943" y="32766"/>
                  </a:lnTo>
                  <a:lnTo>
                    <a:pt x="51650" y="32766"/>
                  </a:lnTo>
                  <a:lnTo>
                    <a:pt x="51015" y="32893"/>
                  </a:lnTo>
                  <a:lnTo>
                    <a:pt x="51003" y="32766"/>
                  </a:lnTo>
                  <a:lnTo>
                    <a:pt x="50952" y="32512"/>
                  </a:lnTo>
                  <a:lnTo>
                    <a:pt x="50673" y="32004"/>
                  </a:lnTo>
                  <a:lnTo>
                    <a:pt x="50139" y="32512"/>
                  </a:lnTo>
                  <a:lnTo>
                    <a:pt x="51587" y="30988"/>
                  </a:lnTo>
                  <a:lnTo>
                    <a:pt x="49161" y="30099"/>
                  </a:lnTo>
                  <a:lnTo>
                    <a:pt x="49276" y="29972"/>
                  </a:lnTo>
                  <a:lnTo>
                    <a:pt x="50228" y="28829"/>
                  </a:lnTo>
                  <a:lnTo>
                    <a:pt x="50152" y="28448"/>
                  </a:lnTo>
                  <a:lnTo>
                    <a:pt x="49974" y="28194"/>
                  </a:lnTo>
                  <a:lnTo>
                    <a:pt x="43815" y="28194"/>
                  </a:lnTo>
                  <a:lnTo>
                    <a:pt x="43218" y="28194"/>
                  </a:lnTo>
                  <a:lnTo>
                    <a:pt x="42862" y="28956"/>
                  </a:lnTo>
                  <a:lnTo>
                    <a:pt x="44323" y="28956"/>
                  </a:lnTo>
                  <a:lnTo>
                    <a:pt x="43815" y="29337"/>
                  </a:lnTo>
                  <a:lnTo>
                    <a:pt x="43751" y="30480"/>
                  </a:lnTo>
                  <a:lnTo>
                    <a:pt x="44462" y="29972"/>
                  </a:lnTo>
                  <a:lnTo>
                    <a:pt x="44335" y="30734"/>
                  </a:lnTo>
                  <a:lnTo>
                    <a:pt x="45326" y="31115"/>
                  </a:lnTo>
                  <a:lnTo>
                    <a:pt x="45046" y="31737"/>
                  </a:lnTo>
                  <a:lnTo>
                    <a:pt x="46062" y="31750"/>
                  </a:lnTo>
                  <a:lnTo>
                    <a:pt x="45021" y="33134"/>
                  </a:lnTo>
                  <a:lnTo>
                    <a:pt x="46316" y="32766"/>
                  </a:lnTo>
                  <a:lnTo>
                    <a:pt x="45008" y="33147"/>
                  </a:lnTo>
                  <a:lnTo>
                    <a:pt x="45656" y="34290"/>
                  </a:lnTo>
                  <a:lnTo>
                    <a:pt x="46431" y="34544"/>
                  </a:lnTo>
                  <a:lnTo>
                    <a:pt x="45986" y="34544"/>
                  </a:lnTo>
                  <a:lnTo>
                    <a:pt x="46139" y="35052"/>
                  </a:lnTo>
                  <a:lnTo>
                    <a:pt x="45529" y="35052"/>
                  </a:lnTo>
                  <a:lnTo>
                    <a:pt x="45694" y="35433"/>
                  </a:lnTo>
                  <a:lnTo>
                    <a:pt x="46062" y="35814"/>
                  </a:lnTo>
                  <a:lnTo>
                    <a:pt x="46723" y="35560"/>
                  </a:lnTo>
                  <a:lnTo>
                    <a:pt x="45377" y="36957"/>
                  </a:lnTo>
                  <a:lnTo>
                    <a:pt x="48539" y="36957"/>
                  </a:lnTo>
                  <a:lnTo>
                    <a:pt x="46837" y="37973"/>
                  </a:lnTo>
                  <a:lnTo>
                    <a:pt x="46736" y="38227"/>
                  </a:lnTo>
                  <a:lnTo>
                    <a:pt x="47701" y="39370"/>
                  </a:lnTo>
                  <a:lnTo>
                    <a:pt x="48387" y="40462"/>
                  </a:lnTo>
                  <a:lnTo>
                    <a:pt x="48514" y="40640"/>
                  </a:lnTo>
                  <a:lnTo>
                    <a:pt x="48641" y="40386"/>
                  </a:lnTo>
                  <a:lnTo>
                    <a:pt x="48564" y="40767"/>
                  </a:lnTo>
                  <a:lnTo>
                    <a:pt x="49098" y="41910"/>
                  </a:lnTo>
                  <a:lnTo>
                    <a:pt x="48298" y="41986"/>
                  </a:lnTo>
                  <a:lnTo>
                    <a:pt x="49339" y="42418"/>
                  </a:lnTo>
                  <a:lnTo>
                    <a:pt x="49276" y="43180"/>
                  </a:lnTo>
                  <a:lnTo>
                    <a:pt x="49161" y="43942"/>
                  </a:lnTo>
                  <a:lnTo>
                    <a:pt x="49085" y="44069"/>
                  </a:lnTo>
                  <a:lnTo>
                    <a:pt x="48590" y="43688"/>
                  </a:lnTo>
                  <a:lnTo>
                    <a:pt x="48348" y="43561"/>
                  </a:lnTo>
                  <a:lnTo>
                    <a:pt x="48996" y="44577"/>
                  </a:lnTo>
                  <a:lnTo>
                    <a:pt x="49085" y="44958"/>
                  </a:lnTo>
                  <a:lnTo>
                    <a:pt x="48755" y="45593"/>
                  </a:lnTo>
                  <a:lnTo>
                    <a:pt x="48653" y="46101"/>
                  </a:lnTo>
                  <a:lnTo>
                    <a:pt x="49352" y="47078"/>
                  </a:lnTo>
                  <a:lnTo>
                    <a:pt x="50139" y="46736"/>
                  </a:lnTo>
                  <a:lnTo>
                    <a:pt x="51168" y="47802"/>
                  </a:lnTo>
                  <a:lnTo>
                    <a:pt x="49885" y="47625"/>
                  </a:lnTo>
                  <a:lnTo>
                    <a:pt x="51358" y="49022"/>
                  </a:lnTo>
                  <a:lnTo>
                    <a:pt x="50203" y="48768"/>
                  </a:lnTo>
                  <a:lnTo>
                    <a:pt x="49034" y="48514"/>
                  </a:lnTo>
                  <a:lnTo>
                    <a:pt x="49453" y="48895"/>
                  </a:lnTo>
                  <a:lnTo>
                    <a:pt x="49872" y="48768"/>
                  </a:lnTo>
                  <a:lnTo>
                    <a:pt x="49745" y="49022"/>
                  </a:lnTo>
                  <a:lnTo>
                    <a:pt x="49504" y="49149"/>
                  </a:lnTo>
                  <a:lnTo>
                    <a:pt x="49034" y="48895"/>
                  </a:lnTo>
                  <a:lnTo>
                    <a:pt x="49352" y="49657"/>
                  </a:lnTo>
                  <a:lnTo>
                    <a:pt x="50025" y="49403"/>
                  </a:lnTo>
                  <a:lnTo>
                    <a:pt x="50012" y="50165"/>
                  </a:lnTo>
                  <a:lnTo>
                    <a:pt x="49695" y="50165"/>
                  </a:lnTo>
                  <a:lnTo>
                    <a:pt x="49580" y="49911"/>
                  </a:lnTo>
                  <a:lnTo>
                    <a:pt x="49225" y="49911"/>
                  </a:lnTo>
                  <a:lnTo>
                    <a:pt x="49618" y="50165"/>
                  </a:lnTo>
                  <a:lnTo>
                    <a:pt x="50406" y="50673"/>
                  </a:lnTo>
                  <a:lnTo>
                    <a:pt x="50139" y="51181"/>
                  </a:lnTo>
                  <a:lnTo>
                    <a:pt x="49961" y="51181"/>
                  </a:lnTo>
                  <a:lnTo>
                    <a:pt x="49847" y="52070"/>
                  </a:lnTo>
                  <a:lnTo>
                    <a:pt x="51155" y="52959"/>
                  </a:lnTo>
                  <a:lnTo>
                    <a:pt x="50469" y="54102"/>
                  </a:lnTo>
                  <a:lnTo>
                    <a:pt x="49199" y="53594"/>
                  </a:lnTo>
                  <a:lnTo>
                    <a:pt x="49860" y="54229"/>
                  </a:lnTo>
                  <a:lnTo>
                    <a:pt x="53860" y="54229"/>
                  </a:lnTo>
                  <a:lnTo>
                    <a:pt x="53860" y="54102"/>
                  </a:lnTo>
                  <a:lnTo>
                    <a:pt x="53822" y="53340"/>
                  </a:lnTo>
                  <a:lnTo>
                    <a:pt x="54419" y="52959"/>
                  </a:lnTo>
                  <a:lnTo>
                    <a:pt x="55118" y="53721"/>
                  </a:lnTo>
                  <a:lnTo>
                    <a:pt x="54813" y="52959"/>
                  </a:lnTo>
                  <a:lnTo>
                    <a:pt x="54749" y="52832"/>
                  </a:lnTo>
                  <a:lnTo>
                    <a:pt x="55194" y="52324"/>
                  </a:lnTo>
                  <a:lnTo>
                    <a:pt x="56007" y="52959"/>
                  </a:lnTo>
                  <a:lnTo>
                    <a:pt x="55600" y="52324"/>
                  </a:lnTo>
                  <a:lnTo>
                    <a:pt x="55435" y="52070"/>
                  </a:lnTo>
                  <a:lnTo>
                    <a:pt x="56527" y="51435"/>
                  </a:lnTo>
                  <a:lnTo>
                    <a:pt x="56680" y="50927"/>
                  </a:lnTo>
                  <a:lnTo>
                    <a:pt x="56819" y="51142"/>
                  </a:lnTo>
                  <a:lnTo>
                    <a:pt x="56819" y="50800"/>
                  </a:lnTo>
                  <a:lnTo>
                    <a:pt x="56083" y="50927"/>
                  </a:lnTo>
                  <a:lnTo>
                    <a:pt x="56222" y="50673"/>
                  </a:lnTo>
                  <a:lnTo>
                    <a:pt x="56222" y="50546"/>
                  </a:lnTo>
                  <a:lnTo>
                    <a:pt x="56527" y="50546"/>
                  </a:lnTo>
                  <a:lnTo>
                    <a:pt x="56045" y="50292"/>
                  </a:lnTo>
                  <a:lnTo>
                    <a:pt x="55308" y="50673"/>
                  </a:lnTo>
                  <a:lnTo>
                    <a:pt x="54660" y="50165"/>
                  </a:lnTo>
                  <a:lnTo>
                    <a:pt x="55003" y="49796"/>
                  </a:lnTo>
                  <a:lnTo>
                    <a:pt x="54902" y="50165"/>
                  </a:lnTo>
                  <a:lnTo>
                    <a:pt x="56222" y="48895"/>
                  </a:lnTo>
                  <a:lnTo>
                    <a:pt x="56299" y="49339"/>
                  </a:lnTo>
                  <a:lnTo>
                    <a:pt x="56388" y="49149"/>
                  </a:lnTo>
                  <a:lnTo>
                    <a:pt x="56591" y="49149"/>
                  </a:lnTo>
                  <a:lnTo>
                    <a:pt x="56654" y="49276"/>
                  </a:lnTo>
                  <a:lnTo>
                    <a:pt x="56730" y="49403"/>
                  </a:lnTo>
                  <a:lnTo>
                    <a:pt x="56667" y="49263"/>
                  </a:lnTo>
                  <a:lnTo>
                    <a:pt x="56984" y="48895"/>
                  </a:lnTo>
                  <a:lnTo>
                    <a:pt x="57086" y="48768"/>
                  </a:lnTo>
                  <a:lnTo>
                    <a:pt x="57518" y="48260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 descr=""/>
            <p:cNvSpPr/>
            <p:nvPr/>
          </p:nvSpPr>
          <p:spPr>
            <a:xfrm>
              <a:off x="2821627" y="3142109"/>
              <a:ext cx="27940" cy="21590"/>
            </a:xfrm>
            <a:custGeom>
              <a:avLst/>
              <a:gdLst/>
              <a:ahLst/>
              <a:cxnLst/>
              <a:rect l="l" t="t" r="r" b="b"/>
              <a:pathLst>
                <a:path w="27939" h="21589">
                  <a:moveTo>
                    <a:pt x="0" y="0"/>
                  </a:moveTo>
                  <a:lnTo>
                    <a:pt x="2400" y="6438"/>
                  </a:lnTo>
                  <a:lnTo>
                    <a:pt x="4584" y="12954"/>
                  </a:lnTo>
                  <a:lnTo>
                    <a:pt x="6121" y="19685"/>
                  </a:lnTo>
                  <a:lnTo>
                    <a:pt x="14071" y="21082"/>
                  </a:lnTo>
                  <a:lnTo>
                    <a:pt x="20218" y="16306"/>
                  </a:lnTo>
                  <a:lnTo>
                    <a:pt x="27673" y="16713"/>
                  </a:lnTo>
                  <a:lnTo>
                    <a:pt x="24003" y="5981"/>
                  </a:lnTo>
                  <a:lnTo>
                    <a:pt x="21818" y="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 descr=""/>
            <p:cNvSpPr/>
            <p:nvPr/>
          </p:nvSpPr>
          <p:spPr>
            <a:xfrm>
              <a:off x="2817914" y="3141408"/>
              <a:ext cx="36195" cy="26034"/>
            </a:xfrm>
            <a:custGeom>
              <a:avLst/>
              <a:gdLst/>
              <a:ahLst/>
              <a:cxnLst/>
              <a:rect l="l" t="t" r="r" b="b"/>
              <a:pathLst>
                <a:path w="36194" h="26035">
                  <a:moveTo>
                    <a:pt x="431" y="2755"/>
                  </a:moveTo>
                  <a:lnTo>
                    <a:pt x="279" y="2794"/>
                  </a:lnTo>
                  <a:lnTo>
                    <a:pt x="431" y="2755"/>
                  </a:lnTo>
                  <a:close/>
                </a:path>
                <a:path w="36194" h="26035">
                  <a:moveTo>
                    <a:pt x="571" y="2286"/>
                  </a:moveTo>
                  <a:lnTo>
                    <a:pt x="0" y="2667"/>
                  </a:lnTo>
                  <a:lnTo>
                    <a:pt x="558" y="2540"/>
                  </a:lnTo>
                  <a:lnTo>
                    <a:pt x="571" y="2286"/>
                  </a:lnTo>
                  <a:close/>
                </a:path>
                <a:path w="36194" h="26035">
                  <a:moveTo>
                    <a:pt x="1346" y="7112"/>
                  </a:moveTo>
                  <a:lnTo>
                    <a:pt x="774" y="7112"/>
                  </a:lnTo>
                  <a:lnTo>
                    <a:pt x="825" y="7366"/>
                  </a:lnTo>
                  <a:lnTo>
                    <a:pt x="1346" y="7112"/>
                  </a:lnTo>
                  <a:close/>
                </a:path>
                <a:path w="36194" h="26035">
                  <a:moveTo>
                    <a:pt x="1562" y="2578"/>
                  </a:moveTo>
                  <a:lnTo>
                    <a:pt x="1422" y="2578"/>
                  </a:lnTo>
                  <a:lnTo>
                    <a:pt x="1295" y="2705"/>
                  </a:lnTo>
                  <a:lnTo>
                    <a:pt x="1562" y="2578"/>
                  </a:lnTo>
                  <a:close/>
                </a:path>
                <a:path w="36194" h="26035">
                  <a:moveTo>
                    <a:pt x="3213" y="7823"/>
                  </a:moveTo>
                  <a:lnTo>
                    <a:pt x="2641" y="8051"/>
                  </a:lnTo>
                  <a:lnTo>
                    <a:pt x="2362" y="7912"/>
                  </a:lnTo>
                  <a:lnTo>
                    <a:pt x="2501" y="8140"/>
                  </a:lnTo>
                  <a:lnTo>
                    <a:pt x="2730" y="8039"/>
                  </a:lnTo>
                  <a:lnTo>
                    <a:pt x="2971" y="7937"/>
                  </a:lnTo>
                  <a:lnTo>
                    <a:pt x="3213" y="7823"/>
                  </a:lnTo>
                  <a:close/>
                </a:path>
                <a:path w="36194" h="26035">
                  <a:moveTo>
                    <a:pt x="3835" y="8001"/>
                  </a:moveTo>
                  <a:lnTo>
                    <a:pt x="3594" y="8128"/>
                  </a:lnTo>
                  <a:lnTo>
                    <a:pt x="3835" y="8001"/>
                  </a:lnTo>
                  <a:close/>
                </a:path>
                <a:path w="36194" h="26035">
                  <a:moveTo>
                    <a:pt x="4178" y="7620"/>
                  </a:moveTo>
                  <a:lnTo>
                    <a:pt x="3429" y="7874"/>
                  </a:lnTo>
                  <a:lnTo>
                    <a:pt x="3759" y="7975"/>
                  </a:lnTo>
                  <a:lnTo>
                    <a:pt x="3886" y="7874"/>
                  </a:lnTo>
                  <a:lnTo>
                    <a:pt x="4178" y="7620"/>
                  </a:lnTo>
                  <a:close/>
                </a:path>
                <a:path w="36194" h="26035">
                  <a:moveTo>
                    <a:pt x="4343" y="13081"/>
                  </a:moveTo>
                  <a:lnTo>
                    <a:pt x="3975" y="13208"/>
                  </a:lnTo>
                  <a:lnTo>
                    <a:pt x="3517" y="13589"/>
                  </a:lnTo>
                  <a:lnTo>
                    <a:pt x="4343" y="13081"/>
                  </a:lnTo>
                  <a:close/>
                </a:path>
                <a:path w="36194" h="26035">
                  <a:moveTo>
                    <a:pt x="4432" y="482"/>
                  </a:moveTo>
                  <a:lnTo>
                    <a:pt x="3924" y="635"/>
                  </a:lnTo>
                  <a:lnTo>
                    <a:pt x="4432" y="482"/>
                  </a:lnTo>
                  <a:close/>
                </a:path>
                <a:path w="36194" h="26035">
                  <a:moveTo>
                    <a:pt x="5384" y="17932"/>
                  </a:moveTo>
                  <a:lnTo>
                    <a:pt x="5194" y="17919"/>
                  </a:lnTo>
                  <a:lnTo>
                    <a:pt x="5384" y="17932"/>
                  </a:lnTo>
                  <a:close/>
                </a:path>
                <a:path w="36194" h="26035">
                  <a:moveTo>
                    <a:pt x="5740" y="1397"/>
                  </a:moveTo>
                  <a:lnTo>
                    <a:pt x="5270" y="1485"/>
                  </a:lnTo>
                  <a:lnTo>
                    <a:pt x="5740" y="1397"/>
                  </a:lnTo>
                  <a:close/>
                </a:path>
                <a:path w="36194" h="26035">
                  <a:moveTo>
                    <a:pt x="7454" y="22987"/>
                  </a:moveTo>
                  <a:lnTo>
                    <a:pt x="7302" y="22923"/>
                  </a:lnTo>
                  <a:lnTo>
                    <a:pt x="6908" y="23368"/>
                  </a:lnTo>
                  <a:lnTo>
                    <a:pt x="7454" y="22987"/>
                  </a:lnTo>
                  <a:close/>
                </a:path>
                <a:path w="36194" h="26035">
                  <a:moveTo>
                    <a:pt x="7556" y="22631"/>
                  </a:moveTo>
                  <a:lnTo>
                    <a:pt x="7175" y="22860"/>
                  </a:lnTo>
                  <a:lnTo>
                    <a:pt x="7302" y="22923"/>
                  </a:lnTo>
                  <a:lnTo>
                    <a:pt x="7556" y="22631"/>
                  </a:lnTo>
                  <a:close/>
                </a:path>
                <a:path w="36194" h="26035">
                  <a:moveTo>
                    <a:pt x="9385" y="9105"/>
                  </a:moveTo>
                  <a:lnTo>
                    <a:pt x="9118" y="9169"/>
                  </a:lnTo>
                  <a:lnTo>
                    <a:pt x="9385" y="9105"/>
                  </a:lnTo>
                  <a:close/>
                </a:path>
                <a:path w="36194" h="26035">
                  <a:moveTo>
                    <a:pt x="13563" y="23558"/>
                  </a:moveTo>
                  <a:close/>
                </a:path>
                <a:path w="36194" h="26035">
                  <a:moveTo>
                    <a:pt x="13652" y="16891"/>
                  </a:moveTo>
                  <a:lnTo>
                    <a:pt x="13462" y="17653"/>
                  </a:lnTo>
                  <a:lnTo>
                    <a:pt x="13652" y="16891"/>
                  </a:lnTo>
                  <a:close/>
                </a:path>
                <a:path w="36194" h="26035">
                  <a:moveTo>
                    <a:pt x="15011" y="16002"/>
                  </a:moveTo>
                  <a:lnTo>
                    <a:pt x="14897" y="16383"/>
                  </a:lnTo>
                  <a:lnTo>
                    <a:pt x="15011" y="16002"/>
                  </a:lnTo>
                  <a:close/>
                </a:path>
                <a:path w="36194" h="26035">
                  <a:moveTo>
                    <a:pt x="15519" y="16510"/>
                  </a:moveTo>
                  <a:lnTo>
                    <a:pt x="15354" y="16256"/>
                  </a:lnTo>
                  <a:lnTo>
                    <a:pt x="15455" y="16510"/>
                  </a:lnTo>
                  <a:close/>
                </a:path>
                <a:path w="36194" h="26035">
                  <a:moveTo>
                    <a:pt x="19202" y="23876"/>
                  </a:moveTo>
                  <a:lnTo>
                    <a:pt x="19177" y="23736"/>
                  </a:lnTo>
                  <a:lnTo>
                    <a:pt x="19177" y="23876"/>
                  </a:lnTo>
                  <a:close/>
                </a:path>
                <a:path w="36194" h="26035">
                  <a:moveTo>
                    <a:pt x="19405" y="24384"/>
                  </a:moveTo>
                  <a:lnTo>
                    <a:pt x="19304" y="23876"/>
                  </a:lnTo>
                  <a:lnTo>
                    <a:pt x="19304" y="24257"/>
                  </a:lnTo>
                  <a:lnTo>
                    <a:pt x="19405" y="24384"/>
                  </a:lnTo>
                  <a:close/>
                </a:path>
                <a:path w="36194" h="26035">
                  <a:moveTo>
                    <a:pt x="19456" y="16764"/>
                  </a:moveTo>
                  <a:lnTo>
                    <a:pt x="19329" y="16764"/>
                  </a:lnTo>
                  <a:lnTo>
                    <a:pt x="19202" y="16891"/>
                  </a:lnTo>
                  <a:lnTo>
                    <a:pt x="19177" y="17145"/>
                  </a:lnTo>
                  <a:lnTo>
                    <a:pt x="19265" y="17272"/>
                  </a:lnTo>
                  <a:lnTo>
                    <a:pt x="19304" y="17741"/>
                  </a:lnTo>
                  <a:lnTo>
                    <a:pt x="19431" y="17145"/>
                  </a:lnTo>
                  <a:lnTo>
                    <a:pt x="19456" y="16764"/>
                  </a:lnTo>
                  <a:close/>
                </a:path>
                <a:path w="36194" h="26035">
                  <a:moveTo>
                    <a:pt x="20104" y="17132"/>
                  </a:moveTo>
                  <a:lnTo>
                    <a:pt x="19926" y="16675"/>
                  </a:lnTo>
                  <a:lnTo>
                    <a:pt x="19723" y="16408"/>
                  </a:lnTo>
                  <a:lnTo>
                    <a:pt x="19773" y="16891"/>
                  </a:lnTo>
                  <a:lnTo>
                    <a:pt x="20091" y="17259"/>
                  </a:lnTo>
                  <a:lnTo>
                    <a:pt x="20104" y="17132"/>
                  </a:lnTo>
                  <a:close/>
                </a:path>
                <a:path w="36194" h="26035">
                  <a:moveTo>
                    <a:pt x="21056" y="16764"/>
                  </a:moveTo>
                  <a:lnTo>
                    <a:pt x="20662" y="15748"/>
                  </a:lnTo>
                  <a:lnTo>
                    <a:pt x="20802" y="16891"/>
                  </a:lnTo>
                  <a:lnTo>
                    <a:pt x="21056" y="16764"/>
                  </a:lnTo>
                  <a:close/>
                </a:path>
                <a:path w="36194" h="26035">
                  <a:moveTo>
                    <a:pt x="21602" y="17653"/>
                  </a:moveTo>
                  <a:lnTo>
                    <a:pt x="21513" y="17399"/>
                  </a:lnTo>
                  <a:lnTo>
                    <a:pt x="21348" y="16891"/>
                  </a:lnTo>
                  <a:lnTo>
                    <a:pt x="21323" y="17272"/>
                  </a:lnTo>
                  <a:lnTo>
                    <a:pt x="21526" y="17703"/>
                  </a:lnTo>
                  <a:lnTo>
                    <a:pt x="21513" y="17487"/>
                  </a:lnTo>
                  <a:lnTo>
                    <a:pt x="21602" y="17653"/>
                  </a:lnTo>
                  <a:close/>
                </a:path>
                <a:path w="36194" h="26035">
                  <a:moveTo>
                    <a:pt x="24295" y="15887"/>
                  </a:moveTo>
                  <a:close/>
                </a:path>
                <a:path w="36194" h="26035">
                  <a:moveTo>
                    <a:pt x="24599" y="15722"/>
                  </a:moveTo>
                  <a:lnTo>
                    <a:pt x="24384" y="14655"/>
                  </a:lnTo>
                  <a:lnTo>
                    <a:pt x="24307" y="14973"/>
                  </a:lnTo>
                  <a:lnTo>
                    <a:pt x="24561" y="15913"/>
                  </a:lnTo>
                  <a:lnTo>
                    <a:pt x="24599" y="15722"/>
                  </a:lnTo>
                  <a:close/>
                </a:path>
                <a:path w="36194" h="26035">
                  <a:moveTo>
                    <a:pt x="24892" y="5892"/>
                  </a:moveTo>
                  <a:lnTo>
                    <a:pt x="24028" y="6515"/>
                  </a:lnTo>
                  <a:lnTo>
                    <a:pt x="24892" y="5892"/>
                  </a:lnTo>
                  <a:close/>
                </a:path>
                <a:path w="36194" h="26035">
                  <a:moveTo>
                    <a:pt x="25336" y="6832"/>
                  </a:moveTo>
                  <a:lnTo>
                    <a:pt x="25146" y="6756"/>
                  </a:lnTo>
                  <a:lnTo>
                    <a:pt x="24879" y="7023"/>
                  </a:lnTo>
                  <a:lnTo>
                    <a:pt x="24701" y="7086"/>
                  </a:lnTo>
                  <a:lnTo>
                    <a:pt x="25019" y="7048"/>
                  </a:lnTo>
                  <a:lnTo>
                    <a:pt x="25336" y="6832"/>
                  </a:lnTo>
                  <a:close/>
                </a:path>
                <a:path w="36194" h="26035">
                  <a:moveTo>
                    <a:pt x="25349" y="15557"/>
                  </a:moveTo>
                  <a:lnTo>
                    <a:pt x="25298" y="15392"/>
                  </a:lnTo>
                  <a:lnTo>
                    <a:pt x="25349" y="15557"/>
                  </a:lnTo>
                  <a:close/>
                </a:path>
                <a:path w="36194" h="26035">
                  <a:moveTo>
                    <a:pt x="25488" y="5461"/>
                  </a:moveTo>
                  <a:lnTo>
                    <a:pt x="25019" y="5803"/>
                  </a:lnTo>
                  <a:lnTo>
                    <a:pt x="25488" y="5575"/>
                  </a:lnTo>
                  <a:close/>
                </a:path>
                <a:path w="36194" h="26035">
                  <a:moveTo>
                    <a:pt x="25527" y="16510"/>
                  </a:moveTo>
                  <a:close/>
                </a:path>
                <a:path w="36194" h="26035">
                  <a:moveTo>
                    <a:pt x="25552" y="13766"/>
                  </a:moveTo>
                  <a:lnTo>
                    <a:pt x="25260" y="13589"/>
                  </a:lnTo>
                  <a:lnTo>
                    <a:pt x="25552" y="13766"/>
                  </a:lnTo>
                  <a:close/>
                </a:path>
                <a:path w="36194" h="26035">
                  <a:moveTo>
                    <a:pt x="25565" y="13893"/>
                  </a:moveTo>
                  <a:lnTo>
                    <a:pt x="24333" y="13081"/>
                  </a:lnTo>
                  <a:lnTo>
                    <a:pt x="25565" y="13893"/>
                  </a:lnTo>
                  <a:close/>
                </a:path>
                <a:path w="36194" h="26035">
                  <a:moveTo>
                    <a:pt x="25615" y="16129"/>
                  </a:moveTo>
                  <a:lnTo>
                    <a:pt x="25349" y="15621"/>
                  </a:lnTo>
                  <a:lnTo>
                    <a:pt x="25501" y="16129"/>
                  </a:lnTo>
                  <a:close/>
                </a:path>
                <a:path w="36194" h="26035">
                  <a:moveTo>
                    <a:pt x="25628" y="5486"/>
                  </a:moveTo>
                  <a:lnTo>
                    <a:pt x="25488" y="5575"/>
                  </a:lnTo>
                  <a:lnTo>
                    <a:pt x="25488" y="5842"/>
                  </a:lnTo>
                  <a:lnTo>
                    <a:pt x="25628" y="5486"/>
                  </a:lnTo>
                  <a:close/>
                </a:path>
                <a:path w="36194" h="26035">
                  <a:moveTo>
                    <a:pt x="26035" y="14198"/>
                  </a:moveTo>
                  <a:lnTo>
                    <a:pt x="25565" y="13893"/>
                  </a:lnTo>
                  <a:lnTo>
                    <a:pt x="26035" y="14198"/>
                  </a:lnTo>
                  <a:close/>
                </a:path>
                <a:path w="36194" h="26035">
                  <a:moveTo>
                    <a:pt x="26123" y="6350"/>
                  </a:moveTo>
                  <a:lnTo>
                    <a:pt x="25730" y="6477"/>
                  </a:lnTo>
                  <a:lnTo>
                    <a:pt x="26085" y="6096"/>
                  </a:lnTo>
                  <a:lnTo>
                    <a:pt x="25615" y="6477"/>
                  </a:lnTo>
                  <a:lnTo>
                    <a:pt x="25463" y="6604"/>
                  </a:lnTo>
                  <a:lnTo>
                    <a:pt x="25793" y="6477"/>
                  </a:lnTo>
                  <a:lnTo>
                    <a:pt x="26123" y="6350"/>
                  </a:lnTo>
                  <a:close/>
                </a:path>
                <a:path w="36194" h="26035">
                  <a:moveTo>
                    <a:pt x="26250" y="22301"/>
                  </a:moveTo>
                  <a:lnTo>
                    <a:pt x="26149" y="22021"/>
                  </a:lnTo>
                  <a:lnTo>
                    <a:pt x="26060" y="21856"/>
                  </a:lnTo>
                  <a:lnTo>
                    <a:pt x="26250" y="22301"/>
                  </a:lnTo>
                  <a:close/>
                </a:path>
                <a:path w="36194" h="26035">
                  <a:moveTo>
                    <a:pt x="26250" y="14224"/>
                  </a:moveTo>
                  <a:lnTo>
                    <a:pt x="25666" y="13843"/>
                  </a:lnTo>
                  <a:lnTo>
                    <a:pt x="26250" y="14224"/>
                  </a:lnTo>
                  <a:close/>
                </a:path>
                <a:path w="36194" h="26035">
                  <a:moveTo>
                    <a:pt x="26301" y="5308"/>
                  </a:moveTo>
                  <a:lnTo>
                    <a:pt x="26060" y="5207"/>
                  </a:lnTo>
                  <a:lnTo>
                    <a:pt x="25984" y="5346"/>
                  </a:lnTo>
                  <a:lnTo>
                    <a:pt x="25692" y="5461"/>
                  </a:lnTo>
                  <a:lnTo>
                    <a:pt x="26250" y="5346"/>
                  </a:lnTo>
                  <a:close/>
                </a:path>
                <a:path w="36194" h="26035">
                  <a:moveTo>
                    <a:pt x="26581" y="6172"/>
                  </a:moveTo>
                  <a:lnTo>
                    <a:pt x="26123" y="6350"/>
                  </a:lnTo>
                  <a:lnTo>
                    <a:pt x="26530" y="6223"/>
                  </a:lnTo>
                  <a:close/>
                </a:path>
                <a:path w="36194" h="26035">
                  <a:moveTo>
                    <a:pt x="26670" y="14922"/>
                  </a:moveTo>
                  <a:close/>
                </a:path>
                <a:path w="36194" h="26035">
                  <a:moveTo>
                    <a:pt x="26784" y="2184"/>
                  </a:moveTo>
                  <a:lnTo>
                    <a:pt x="26530" y="2286"/>
                  </a:lnTo>
                  <a:lnTo>
                    <a:pt x="26593" y="2413"/>
                  </a:lnTo>
                  <a:lnTo>
                    <a:pt x="26784" y="2184"/>
                  </a:lnTo>
                  <a:close/>
                </a:path>
                <a:path w="36194" h="26035">
                  <a:moveTo>
                    <a:pt x="26809" y="5588"/>
                  </a:moveTo>
                  <a:lnTo>
                    <a:pt x="26276" y="5588"/>
                  </a:lnTo>
                  <a:lnTo>
                    <a:pt x="26428" y="5740"/>
                  </a:lnTo>
                  <a:lnTo>
                    <a:pt x="26809" y="5588"/>
                  </a:lnTo>
                  <a:close/>
                </a:path>
                <a:path w="36194" h="26035">
                  <a:moveTo>
                    <a:pt x="26860" y="14160"/>
                  </a:moveTo>
                  <a:close/>
                </a:path>
                <a:path w="36194" h="26035">
                  <a:moveTo>
                    <a:pt x="26924" y="12522"/>
                  </a:moveTo>
                  <a:lnTo>
                    <a:pt x="26631" y="12585"/>
                  </a:lnTo>
                  <a:lnTo>
                    <a:pt x="26758" y="12611"/>
                  </a:lnTo>
                  <a:lnTo>
                    <a:pt x="26924" y="12522"/>
                  </a:lnTo>
                  <a:close/>
                </a:path>
                <a:path w="36194" h="26035">
                  <a:moveTo>
                    <a:pt x="27089" y="14097"/>
                  </a:moveTo>
                  <a:lnTo>
                    <a:pt x="26962" y="14020"/>
                  </a:lnTo>
                  <a:lnTo>
                    <a:pt x="26758" y="13982"/>
                  </a:lnTo>
                  <a:lnTo>
                    <a:pt x="27089" y="14097"/>
                  </a:lnTo>
                  <a:close/>
                </a:path>
                <a:path w="36194" h="26035">
                  <a:moveTo>
                    <a:pt x="27101" y="14592"/>
                  </a:moveTo>
                  <a:lnTo>
                    <a:pt x="26555" y="14211"/>
                  </a:lnTo>
                  <a:lnTo>
                    <a:pt x="26174" y="14097"/>
                  </a:lnTo>
                  <a:lnTo>
                    <a:pt x="27101" y="14592"/>
                  </a:lnTo>
                  <a:close/>
                </a:path>
                <a:path w="36194" h="26035">
                  <a:moveTo>
                    <a:pt x="27127" y="2794"/>
                  </a:moveTo>
                  <a:lnTo>
                    <a:pt x="26784" y="3048"/>
                  </a:lnTo>
                  <a:lnTo>
                    <a:pt x="27089" y="2921"/>
                  </a:lnTo>
                  <a:lnTo>
                    <a:pt x="27127" y="2794"/>
                  </a:lnTo>
                  <a:close/>
                </a:path>
                <a:path w="36194" h="26035">
                  <a:moveTo>
                    <a:pt x="27241" y="2032"/>
                  </a:moveTo>
                  <a:lnTo>
                    <a:pt x="26822" y="2159"/>
                  </a:lnTo>
                  <a:lnTo>
                    <a:pt x="27241" y="2032"/>
                  </a:lnTo>
                  <a:close/>
                </a:path>
                <a:path w="36194" h="26035">
                  <a:moveTo>
                    <a:pt x="27444" y="12573"/>
                  </a:moveTo>
                  <a:lnTo>
                    <a:pt x="27292" y="12573"/>
                  </a:lnTo>
                  <a:lnTo>
                    <a:pt x="27444" y="12573"/>
                  </a:lnTo>
                  <a:close/>
                </a:path>
                <a:path w="36194" h="26035">
                  <a:moveTo>
                    <a:pt x="27508" y="13512"/>
                  </a:moveTo>
                  <a:lnTo>
                    <a:pt x="27127" y="13462"/>
                  </a:lnTo>
                  <a:lnTo>
                    <a:pt x="27508" y="13512"/>
                  </a:lnTo>
                  <a:close/>
                </a:path>
                <a:path w="36194" h="26035">
                  <a:moveTo>
                    <a:pt x="27584" y="2159"/>
                  </a:moveTo>
                  <a:lnTo>
                    <a:pt x="27101" y="2413"/>
                  </a:lnTo>
                  <a:lnTo>
                    <a:pt x="27584" y="2159"/>
                  </a:lnTo>
                  <a:close/>
                </a:path>
                <a:path w="36194" h="26035">
                  <a:moveTo>
                    <a:pt x="27698" y="901"/>
                  </a:moveTo>
                  <a:lnTo>
                    <a:pt x="27406" y="889"/>
                  </a:lnTo>
                  <a:lnTo>
                    <a:pt x="27152" y="965"/>
                  </a:lnTo>
                  <a:lnTo>
                    <a:pt x="26606" y="1219"/>
                  </a:lnTo>
                  <a:lnTo>
                    <a:pt x="26746" y="1257"/>
                  </a:lnTo>
                  <a:lnTo>
                    <a:pt x="27698" y="901"/>
                  </a:lnTo>
                  <a:close/>
                </a:path>
                <a:path w="36194" h="26035">
                  <a:moveTo>
                    <a:pt x="27711" y="22034"/>
                  </a:moveTo>
                  <a:lnTo>
                    <a:pt x="27216" y="21971"/>
                  </a:lnTo>
                  <a:lnTo>
                    <a:pt x="27368" y="22034"/>
                  </a:lnTo>
                  <a:lnTo>
                    <a:pt x="27546" y="22059"/>
                  </a:lnTo>
                  <a:lnTo>
                    <a:pt x="27711" y="22034"/>
                  </a:lnTo>
                  <a:close/>
                </a:path>
                <a:path w="36194" h="26035">
                  <a:moveTo>
                    <a:pt x="27724" y="1955"/>
                  </a:moveTo>
                  <a:lnTo>
                    <a:pt x="27241" y="2032"/>
                  </a:lnTo>
                  <a:lnTo>
                    <a:pt x="27724" y="1955"/>
                  </a:lnTo>
                  <a:close/>
                </a:path>
                <a:path w="36194" h="26035">
                  <a:moveTo>
                    <a:pt x="27825" y="14224"/>
                  </a:moveTo>
                  <a:lnTo>
                    <a:pt x="27546" y="14097"/>
                  </a:lnTo>
                  <a:lnTo>
                    <a:pt x="27825" y="14224"/>
                  </a:lnTo>
                  <a:close/>
                </a:path>
                <a:path w="36194" h="26035">
                  <a:moveTo>
                    <a:pt x="28041" y="1905"/>
                  </a:moveTo>
                  <a:lnTo>
                    <a:pt x="27724" y="1955"/>
                  </a:lnTo>
                  <a:lnTo>
                    <a:pt x="27851" y="2006"/>
                  </a:lnTo>
                  <a:lnTo>
                    <a:pt x="28041" y="1905"/>
                  </a:lnTo>
                  <a:close/>
                </a:path>
                <a:path w="36194" h="26035">
                  <a:moveTo>
                    <a:pt x="28041" y="1422"/>
                  </a:moveTo>
                  <a:lnTo>
                    <a:pt x="27114" y="1727"/>
                  </a:lnTo>
                  <a:lnTo>
                    <a:pt x="27470" y="1536"/>
                  </a:lnTo>
                  <a:lnTo>
                    <a:pt x="26365" y="1892"/>
                  </a:lnTo>
                  <a:lnTo>
                    <a:pt x="26225" y="1866"/>
                  </a:lnTo>
                  <a:lnTo>
                    <a:pt x="26619" y="1625"/>
                  </a:lnTo>
                  <a:lnTo>
                    <a:pt x="26962" y="1498"/>
                  </a:lnTo>
                  <a:lnTo>
                    <a:pt x="26720" y="1562"/>
                  </a:lnTo>
                  <a:lnTo>
                    <a:pt x="27114" y="1282"/>
                  </a:lnTo>
                  <a:lnTo>
                    <a:pt x="26517" y="1485"/>
                  </a:lnTo>
                  <a:lnTo>
                    <a:pt x="25844" y="1905"/>
                  </a:lnTo>
                  <a:lnTo>
                    <a:pt x="25857" y="2057"/>
                  </a:lnTo>
                  <a:lnTo>
                    <a:pt x="26517" y="1930"/>
                  </a:lnTo>
                  <a:lnTo>
                    <a:pt x="26314" y="2057"/>
                  </a:lnTo>
                  <a:lnTo>
                    <a:pt x="26060" y="2120"/>
                  </a:lnTo>
                  <a:lnTo>
                    <a:pt x="25882" y="2197"/>
                  </a:lnTo>
                  <a:lnTo>
                    <a:pt x="26365" y="2095"/>
                  </a:lnTo>
                  <a:lnTo>
                    <a:pt x="27216" y="1854"/>
                  </a:lnTo>
                  <a:lnTo>
                    <a:pt x="28041" y="1422"/>
                  </a:lnTo>
                  <a:close/>
                </a:path>
                <a:path w="36194" h="26035">
                  <a:moveTo>
                    <a:pt x="28092" y="14274"/>
                  </a:moveTo>
                  <a:lnTo>
                    <a:pt x="27940" y="14198"/>
                  </a:lnTo>
                  <a:lnTo>
                    <a:pt x="28092" y="14274"/>
                  </a:lnTo>
                  <a:close/>
                </a:path>
                <a:path w="36194" h="26035">
                  <a:moveTo>
                    <a:pt x="28155" y="1511"/>
                  </a:moveTo>
                  <a:lnTo>
                    <a:pt x="27914" y="1587"/>
                  </a:lnTo>
                  <a:lnTo>
                    <a:pt x="28143" y="1587"/>
                  </a:lnTo>
                  <a:close/>
                </a:path>
                <a:path w="36194" h="26035">
                  <a:moveTo>
                    <a:pt x="28206" y="2159"/>
                  </a:moveTo>
                  <a:lnTo>
                    <a:pt x="27851" y="2006"/>
                  </a:lnTo>
                  <a:lnTo>
                    <a:pt x="27584" y="2159"/>
                  </a:lnTo>
                  <a:lnTo>
                    <a:pt x="28206" y="2159"/>
                  </a:lnTo>
                  <a:close/>
                </a:path>
                <a:path w="36194" h="26035">
                  <a:moveTo>
                    <a:pt x="28244" y="1587"/>
                  </a:moveTo>
                  <a:close/>
                </a:path>
                <a:path w="36194" h="26035">
                  <a:moveTo>
                    <a:pt x="28282" y="2413"/>
                  </a:moveTo>
                  <a:lnTo>
                    <a:pt x="27139" y="2413"/>
                  </a:lnTo>
                  <a:lnTo>
                    <a:pt x="26924" y="2540"/>
                  </a:lnTo>
                  <a:lnTo>
                    <a:pt x="26720" y="2413"/>
                  </a:lnTo>
                  <a:lnTo>
                    <a:pt x="25146" y="3302"/>
                  </a:lnTo>
                  <a:lnTo>
                    <a:pt x="27216" y="2755"/>
                  </a:lnTo>
                  <a:lnTo>
                    <a:pt x="27952" y="2540"/>
                  </a:lnTo>
                  <a:lnTo>
                    <a:pt x="28282" y="2413"/>
                  </a:lnTo>
                  <a:close/>
                </a:path>
                <a:path w="36194" h="26035">
                  <a:moveTo>
                    <a:pt x="28384" y="1536"/>
                  </a:moveTo>
                  <a:lnTo>
                    <a:pt x="28244" y="1587"/>
                  </a:lnTo>
                  <a:lnTo>
                    <a:pt x="28384" y="1536"/>
                  </a:lnTo>
                  <a:close/>
                </a:path>
                <a:path w="36194" h="26035">
                  <a:moveTo>
                    <a:pt x="28422" y="16129"/>
                  </a:moveTo>
                  <a:lnTo>
                    <a:pt x="28321" y="16002"/>
                  </a:lnTo>
                  <a:lnTo>
                    <a:pt x="28181" y="15875"/>
                  </a:lnTo>
                  <a:lnTo>
                    <a:pt x="27914" y="15748"/>
                  </a:lnTo>
                  <a:lnTo>
                    <a:pt x="28079" y="15875"/>
                  </a:lnTo>
                  <a:lnTo>
                    <a:pt x="28422" y="16129"/>
                  </a:lnTo>
                  <a:close/>
                </a:path>
                <a:path w="36194" h="26035">
                  <a:moveTo>
                    <a:pt x="28460" y="2400"/>
                  </a:moveTo>
                  <a:lnTo>
                    <a:pt x="28105" y="2501"/>
                  </a:lnTo>
                  <a:lnTo>
                    <a:pt x="28409" y="2400"/>
                  </a:lnTo>
                  <a:close/>
                </a:path>
                <a:path w="36194" h="26035">
                  <a:moveTo>
                    <a:pt x="28511" y="6731"/>
                  </a:moveTo>
                  <a:lnTo>
                    <a:pt x="28321" y="6819"/>
                  </a:lnTo>
                  <a:lnTo>
                    <a:pt x="28448" y="6794"/>
                  </a:lnTo>
                  <a:close/>
                </a:path>
                <a:path w="36194" h="26035">
                  <a:moveTo>
                    <a:pt x="28511" y="2425"/>
                  </a:moveTo>
                  <a:close/>
                </a:path>
                <a:path w="36194" h="26035">
                  <a:moveTo>
                    <a:pt x="28549" y="2311"/>
                  </a:moveTo>
                  <a:lnTo>
                    <a:pt x="28397" y="2311"/>
                  </a:lnTo>
                  <a:lnTo>
                    <a:pt x="28549" y="2311"/>
                  </a:lnTo>
                  <a:close/>
                </a:path>
                <a:path w="36194" h="26035">
                  <a:moveTo>
                    <a:pt x="28752" y="8610"/>
                  </a:moveTo>
                  <a:lnTo>
                    <a:pt x="28384" y="8534"/>
                  </a:lnTo>
                  <a:lnTo>
                    <a:pt x="28054" y="8763"/>
                  </a:lnTo>
                  <a:lnTo>
                    <a:pt x="28752" y="8610"/>
                  </a:lnTo>
                  <a:close/>
                </a:path>
                <a:path w="36194" h="26035">
                  <a:moveTo>
                    <a:pt x="28790" y="6858"/>
                  </a:moveTo>
                  <a:lnTo>
                    <a:pt x="28689" y="6731"/>
                  </a:lnTo>
                  <a:lnTo>
                    <a:pt x="28448" y="6794"/>
                  </a:lnTo>
                  <a:lnTo>
                    <a:pt x="28168" y="7112"/>
                  </a:lnTo>
                  <a:lnTo>
                    <a:pt x="28790" y="6858"/>
                  </a:lnTo>
                  <a:close/>
                </a:path>
                <a:path w="36194" h="26035">
                  <a:moveTo>
                    <a:pt x="28905" y="2590"/>
                  </a:moveTo>
                  <a:lnTo>
                    <a:pt x="28676" y="2679"/>
                  </a:lnTo>
                  <a:lnTo>
                    <a:pt x="28879" y="2616"/>
                  </a:lnTo>
                  <a:close/>
                </a:path>
                <a:path w="36194" h="26035">
                  <a:moveTo>
                    <a:pt x="29032" y="2679"/>
                  </a:moveTo>
                  <a:lnTo>
                    <a:pt x="28067" y="3187"/>
                  </a:lnTo>
                  <a:lnTo>
                    <a:pt x="28575" y="3060"/>
                  </a:lnTo>
                  <a:lnTo>
                    <a:pt x="29032" y="2679"/>
                  </a:lnTo>
                  <a:close/>
                </a:path>
                <a:path w="36194" h="26035">
                  <a:moveTo>
                    <a:pt x="30124" y="7620"/>
                  </a:moveTo>
                  <a:lnTo>
                    <a:pt x="29603" y="7366"/>
                  </a:lnTo>
                  <a:lnTo>
                    <a:pt x="29159" y="7531"/>
                  </a:lnTo>
                  <a:lnTo>
                    <a:pt x="28740" y="7874"/>
                  </a:lnTo>
                  <a:lnTo>
                    <a:pt x="28460" y="7874"/>
                  </a:lnTo>
                  <a:lnTo>
                    <a:pt x="28867" y="7493"/>
                  </a:lnTo>
                  <a:lnTo>
                    <a:pt x="28727" y="7493"/>
                  </a:lnTo>
                  <a:lnTo>
                    <a:pt x="29819" y="6731"/>
                  </a:lnTo>
                  <a:lnTo>
                    <a:pt x="28333" y="7505"/>
                  </a:lnTo>
                  <a:lnTo>
                    <a:pt x="28333" y="7874"/>
                  </a:lnTo>
                  <a:lnTo>
                    <a:pt x="27990" y="8001"/>
                  </a:lnTo>
                  <a:lnTo>
                    <a:pt x="27952" y="7874"/>
                  </a:lnTo>
                  <a:lnTo>
                    <a:pt x="28333" y="7874"/>
                  </a:lnTo>
                  <a:lnTo>
                    <a:pt x="28333" y="7505"/>
                  </a:lnTo>
                  <a:lnTo>
                    <a:pt x="27381" y="8001"/>
                  </a:lnTo>
                  <a:lnTo>
                    <a:pt x="28067" y="7366"/>
                  </a:lnTo>
                  <a:lnTo>
                    <a:pt x="28422" y="7239"/>
                  </a:lnTo>
                  <a:lnTo>
                    <a:pt x="27711" y="7239"/>
                  </a:lnTo>
                  <a:lnTo>
                    <a:pt x="27774" y="7112"/>
                  </a:lnTo>
                  <a:lnTo>
                    <a:pt x="28321" y="6819"/>
                  </a:lnTo>
                  <a:lnTo>
                    <a:pt x="27241" y="7112"/>
                  </a:lnTo>
                  <a:lnTo>
                    <a:pt x="28181" y="6604"/>
                  </a:lnTo>
                  <a:lnTo>
                    <a:pt x="28219" y="6731"/>
                  </a:lnTo>
                  <a:lnTo>
                    <a:pt x="28460" y="6731"/>
                  </a:lnTo>
                  <a:lnTo>
                    <a:pt x="28663" y="6604"/>
                  </a:lnTo>
                  <a:lnTo>
                    <a:pt x="28867" y="6477"/>
                  </a:lnTo>
                  <a:lnTo>
                    <a:pt x="29070" y="6350"/>
                  </a:lnTo>
                  <a:lnTo>
                    <a:pt x="29133" y="6096"/>
                  </a:lnTo>
                  <a:lnTo>
                    <a:pt x="29235" y="5969"/>
                  </a:lnTo>
                  <a:lnTo>
                    <a:pt x="29451" y="5715"/>
                  </a:lnTo>
                  <a:lnTo>
                    <a:pt x="29235" y="5842"/>
                  </a:lnTo>
                  <a:lnTo>
                    <a:pt x="27165" y="6477"/>
                  </a:lnTo>
                  <a:lnTo>
                    <a:pt x="27825" y="6096"/>
                  </a:lnTo>
                  <a:lnTo>
                    <a:pt x="28270" y="5842"/>
                  </a:lnTo>
                  <a:lnTo>
                    <a:pt x="28727" y="5588"/>
                  </a:lnTo>
                  <a:lnTo>
                    <a:pt x="27317" y="5842"/>
                  </a:lnTo>
                  <a:lnTo>
                    <a:pt x="27978" y="5715"/>
                  </a:lnTo>
                  <a:lnTo>
                    <a:pt x="28651" y="5588"/>
                  </a:lnTo>
                  <a:lnTo>
                    <a:pt x="28041" y="5588"/>
                  </a:lnTo>
                  <a:lnTo>
                    <a:pt x="28473" y="5461"/>
                  </a:lnTo>
                  <a:lnTo>
                    <a:pt x="28930" y="5308"/>
                  </a:lnTo>
                  <a:lnTo>
                    <a:pt x="29133" y="5080"/>
                  </a:lnTo>
                  <a:lnTo>
                    <a:pt x="29375" y="4953"/>
                  </a:lnTo>
                  <a:lnTo>
                    <a:pt x="29616" y="4826"/>
                  </a:lnTo>
                  <a:lnTo>
                    <a:pt x="28879" y="4953"/>
                  </a:lnTo>
                  <a:lnTo>
                    <a:pt x="29171" y="4826"/>
                  </a:lnTo>
                  <a:lnTo>
                    <a:pt x="29476" y="4699"/>
                  </a:lnTo>
                  <a:lnTo>
                    <a:pt x="30086" y="4445"/>
                  </a:lnTo>
                  <a:lnTo>
                    <a:pt x="29006" y="4699"/>
                  </a:lnTo>
                  <a:lnTo>
                    <a:pt x="29273" y="4572"/>
                  </a:lnTo>
                  <a:lnTo>
                    <a:pt x="28981" y="4572"/>
                  </a:lnTo>
                  <a:lnTo>
                    <a:pt x="29679" y="4318"/>
                  </a:lnTo>
                  <a:lnTo>
                    <a:pt x="29400" y="4191"/>
                  </a:lnTo>
                  <a:lnTo>
                    <a:pt x="29222" y="4445"/>
                  </a:lnTo>
                  <a:lnTo>
                    <a:pt x="28867" y="4572"/>
                  </a:lnTo>
                  <a:lnTo>
                    <a:pt x="27825" y="4826"/>
                  </a:lnTo>
                  <a:lnTo>
                    <a:pt x="28613" y="4318"/>
                  </a:lnTo>
                  <a:lnTo>
                    <a:pt x="29197" y="3937"/>
                  </a:lnTo>
                  <a:lnTo>
                    <a:pt x="29794" y="3556"/>
                  </a:lnTo>
                  <a:lnTo>
                    <a:pt x="28359" y="3683"/>
                  </a:lnTo>
                  <a:lnTo>
                    <a:pt x="27698" y="3683"/>
                  </a:lnTo>
                  <a:lnTo>
                    <a:pt x="26746" y="3937"/>
                  </a:lnTo>
                  <a:lnTo>
                    <a:pt x="26187" y="3937"/>
                  </a:lnTo>
                  <a:lnTo>
                    <a:pt x="26581" y="3556"/>
                  </a:lnTo>
                  <a:lnTo>
                    <a:pt x="27228" y="3556"/>
                  </a:lnTo>
                  <a:lnTo>
                    <a:pt x="27571" y="3175"/>
                  </a:lnTo>
                  <a:lnTo>
                    <a:pt x="27076" y="3175"/>
                  </a:lnTo>
                  <a:lnTo>
                    <a:pt x="27813" y="2794"/>
                  </a:lnTo>
                  <a:lnTo>
                    <a:pt x="27698" y="2667"/>
                  </a:lnTo>
                  <a:lnTo>
                    <a:pt x="27114" y="2908"/>
                  </a:lnTo>
                  <a:lnTo>
                    <a:pt x="27114" y="3048"/>
                  </a:lnTo>
                  <a:lnTo>
                    <a:pt x="25908" y="3429"/>
                  </a:lnTo>
                  <a:lnTo>
                    <a:pt x="26949" y="3175"/>
                  </a:lnTo>
                  <a:lnTo>
                    <a:pt x="26670" y="3429"/>
                  </a:lnTo>
                  <a:lnTo>
                    <a:pt x="26022" y="3683"/>
                  </a:lnTo>
                  <a:lnTo>
                    <a:pt x="25806" y="3683"/>
                  </a:lnTo>
                  <a:lnTo>
                    <a:pt x="25285" y="4064"/>
                  </a:lnTo>
                  <a:lnTo>
                    <a:pt x="26276" y="3683"/>
                  </a:lnTo>
                  <a:lnTo>
                    <a:pt x="25679" y="4064"/>
                  </a:lnTo>
                  <a:lnTo>
                    <a:pt x="25869" y="4064"/>
                  </a:lnTo>
                  <a:lnTo>
                    <a:pt x="25057" y="4445"/>
                  </a:lnTo>
                  <a:lnTo>
                    <a:pt x="24612" y="4826"/>
                  </a:lnTo>
                  <a:lnTo>
                    <a:pt x="26225" y="4318"/>
                  </a:lnTo>
                  <a:lnTo>
                    <a:pt x="25374" y="4826"/>
                  </a:lnTo>
                  <a:lnTo>
                    <a:pt x="25819" y="5080"/>
                  </a:lnTo>
                  <a:lnTo>
                    <a:pt x="26174" y="4572"/>
                  </a:lnTo>
                  <a:lnTo>
                    <a:pt x="27279" y="4318"/>
                  </a:lnTo>
                  <a:lnTo>
                    <a:pt x="25222" y="5461"/>
                  </a:lnTo>
                  <a:lnTo>
                    <a:pt x="26098" y="5080"/>
                  </a:lnTo>
                  <a:lnTo>
                    <a:pt x="26060" y="5207"/>
                  </a:lnTo>
                  <a:lnTo>
                    <a:pt x="26644" y="5080"/>
                  </a:lnTo>
                  <a:lnTo>
                    <a:pt x="25920" y="5588"/>
                  </a:lnTo>
                  <a:lnTo>
                    <a:pt x="27203" y="5461"/>
                  </a:lnTo>
                  <a:lnTo>
                    <a:pt x="26682" y="5651"/>
                  </a:lnTo>
                  <a:lnTo>
                    <a:pt x="26555" y="5715"/>
                  </a:lnTo>
                  <a:lnTo>
                    <a:pt x="26517" y="5842"/>
                  </a:lnTo>
                  <a:lnTo>
                    <a:pt x="26339" y="5829"/>
                  </a:lnTo>
                  <a:lnTo>
                    <a:pt x="25831" y="5969"/>
                  </a:lnTo>
                  <a:lnTo>
                    <a:pt x="26200" y="5892"/>
                  </a:lnTo>
                  <a:lnTo>
                    <a:pt x="25336" y="6350"/>
                  </a:lnTo>
                  <a:lnTo>
                    <a:pt x="26085" y="6096"/>
                  </a:lnTo>
                  <a:lnTo>
                    <a:pt x="27139" y="5715"/>
                  </a:lnTo>
                  <a:lnTo>
                    <a:pt x="26581" y="6172"/>
                  </a:lnTo>
                  <a:lnTo>
                    <a:pt x="26797" y="6096"/>
                  </a:lnTo>
                  <a:lnTo>
                    <a:pt x="25285" y="6985"/>
                  </a:lnTo>
                  <a:lnTo>
                    <a:pt x="25438" y="7061"/>
                  </a:lnTo>
                  <a:lnTo>
                    <a:pt x="25247" y="7137"/>
                  </a:lnTo>
                  <a:lnTo>
                    <a:pt x="25019" y="7239"/>
                  </a:lnTo>
                  <a:lnTo>
                    <a:pt x="25514" y="7086"/>
                  </a:lnTo>
                  <a:lnTo>
                    <a:pt x="26060" y="6883"/>
                  </a:lnTo>
                  <a:lnTo>
                    <a:pt x="26631" y="6604"/>
                  </a:lnTo>
                  <a:lnTo>
                    <a:pt x="26136" y="7239"/>
                  </a:lnTo>
                  <a:lnTo>
                    <a:pt x="26568" y="7239"/>
                  </a:lnTo>
                  <a:lnTo>
                    <a:pt x="26212" y="7366"/>
                  </a:lnTo>
                  <a:lnTo>
                    <a:pt x="26073" y="7962"/>
                  </a:lnTo>
                  <a:lnTo>
                    <a:pt x="25857" y="8255"/>
                  </a:lnTo>
                  <a:lnTo>
                    <a:pt x="25679" y="8382"/>
                  </a:lnTo>
                  <a:lnTo>
                    <a:pt x="26746" y="8001"/>
                  </a:lnTo>
                  <a:lnTo>
                    <a:pt x="26631" y="8255"/>
                  </a:lnTo>
                  <a:lnTo>
                    <a:pt x="26911" y="8382"/>
                  </a:lnTo>
                  <a:lnTo>
                    <a:pt x="26276" y="8636"/>
                  </a:lnTo>
                  <a:lnTo>
                    <a:pt x="25704" y="8636"/>
                  </a:lnTo>
                  <a:lnTo>
                    <a:pt x="25730" y="8788"/>
                  </a:lnTo>
                  <a:lnTo>
                    <a:pt x="25527" y="8851"/>
                  </a:lnTo>
                  <a:lnTo>
                    <a:pt x="25374" y="8902"/>
                  </a:lnTo>
                  <a:lnTo>
                    <a:pt x="25742" y="8826"/>
                  </a:lnTo>
                  <a:lnTo>
                    <a:pt x="26123" y="8763"/>
                  </a:lnTo>
                  <a:lnTo>
                    <a:pt x="26466" y="8763"/>
                  </a:lnTo>
                  <a:lnTo>
                    <a:pt x="25666" y="9017"/>
                  </a:lnTo>
                  <a:lnTo>
                    <a:pt x="25793" y="9271"/>
                  </a:lnTo>
                  <a:lnTo>
                    <a:pt x="26746" y="9144"/>
                  </a:lnTo>
                  <a:lnTo>
                    <a:pt x="26314" y="9525"/>
                  </a:lnTo>
                  <a:lnTo>
                    <a:pt x="27051" y="9271"/>
                  </a:lnTo>
                  <a:lnTo>
                    <a:pt x="27254" y="9144"/>
                  </a:lnTo>
                  <a:lnTo>
                    <a:pt x="27863" y="8763"/>
                  </a:lnTo>
                  <a:lnTo>
                    <a:pt x="28282" y="8509"/>
                  </a:lnTo>
                  <a:lnTo>
                    <a:pt x="28422" y="8509"/>
                  </a:lnTo>
                  <a:lnTo>
                    <a:pt x="29743" y="7620"/>
                  </a:lnTo>
                  <a:lnTo>
                    <a:pt x="30124" y="7620"/>
                  </a:lnTo>
                  <a:close/>
                </a:path>
                <a:path w="36194" h="26035">
                  <a:moveTo>
                    <a:pt x="31343" y="10414"/>
                  </a:moveTo>
                  <a:lnTo>
                    <a:pt x="31191" y="10464"/>
                  </a:lnTo>
                  <a:lnTo>
                    <a:pt x="31343" y="10414"/>
                  </a:lnTo>
                  <a:close/>
                </a:path>
                <a:path w="36194" h="26035">
                  <a:moveTo>
                    <a:pt x="31775" y="14020"/>
                  </a:moveTo>
                  <a:lnTo>
                    <a:pt x="31483" y="13970"/>
                  </a:lnTo>
                  <a:lnTo>
                    <a:pt x="31775" y="14020"/>
                  </a:lnTo>
                  <a:close/>
                </a:path>
                <a:path w="36194" h="26035">
                  <a:moveTo>
                    <a:pt x="32270" y="21209"/>
                  </a:moveTo>
                  <a:lnTo>
                    <a:pt x="30949" y="20408"/>
                  </a:lnTo>
                  <a:lnTo>
                    <a:pt x="30924" y="20574"/>
                  </a:lnTo>
                  <a:lnTo>
                    <a:pt x="31915" y="21717"/>
                  </a:lnTo>
                  <a:lnTo>
                    <a:pt x="32270" y="21209"/>
                  </a:lnTo>
                  <a:close/>
                </a:path>
                <a:path w="36194" h="26035">
                  <a:moveTo>
                    <a:pt x="32283" y="14097"/>
                  </a:moveTo>
                  <a:lnTo>
                    <a:pt x="31775" y="14020"/>
                  </a:lnTo>
                  <a:lnTo>
                    <a:pt x="32156" y="14097"/>
                  </a:lnTo>
                  <a:lnTo>
                    <a:pt x="32283" y="14097"/>
                  </a:lnTo>
                  <a:close/>
                </a:path>
                <a:path w="36194" h="26035">
                  <a:moveTo>
                    <a:pt x="32435" y="15100"/>
                  </a:moveTo>
                  <a:lnTo>
                    <a:pt x="31851" y="14960"/>
                  </a:lnTo>
                  <a:lnTo>
                    <a:pt x="32054" y="15062"/>
                  </a:lnTo>
                  <a:lnTo>
                    <a:pt x="32258" y="15151"/>
                  </a:lnTo>
                  <a:lnTo>
                    <a:pt x="32385" y="15240"/>
                  </a:lnTo>
                  <a:lnTo>
                    <a:pt x="32435" y="15100"/>
                  </a:lnTo>
                  <a:close/>
                </a:path>
                <a:path w="36194" h="26035">
                  <a:moveTo>
                    <a:pt x="32473" y="12573"/>
                  </a:moveTo>
                  <a:lnTo>
                    <a:pt x="32016" y="11938"/>
                  </a:lnTo>
                  <a:lnTo>
                    <a:pt x="30645" y="11684"/>
                  </a:lnTo>
                  <a:lnTo>
                    <a:pt x="30734" y="11176"/>
                  </a:lnTo>
                  <a:lnTo>
                    <a:pt x="30645" y="11303"/>
                  </a:lnTo>
                  <a:lnTo>
                    <a:pt x="29070" y="11684"/>
                  </a:lnTo>
                  <a:lnTo>
                    <a:pt x="31267" y="10668"/>
                  </a:lnTo>
                  <a:lnTo>
                    <a:pt x="30607" y="10668"/>
                  </a:lnTo>
                  <a:lnTo>
                    <a:pt x="30975" y="10541"/>
                  </a:lnTo>
                  <a:lnTo>
                    <a:pt x="31191" y="10464"/>
                  </a:lnTo>
                  <a:lnTo>
                    <a:pt x="31267" y="10287"/>
                  </a:lnTo>
                  <a:lnTo>
                    <a:pt x="31318" y="10160"/>
                  </a:lnTo>
                  <a:lnTo>
                    <a:pt x="30594" y="10160"/>
                  </a:lnTo>
                  <a:lnTo>
                    <a:pt x="29972" y="9906"/>
                  </a:lnTo>
                  <a:lnTo>
                    <a:pt x="30378" y="9779"/>
                  </a:lnTo>
                  <a:lnTo>
                    <a:pt x="30670" y="9525"/>
                  </a:lnTo>
                  <a:lnTo>
                    <a:pt x="30416" y="9271"/>
                  </a:lnTo>
                  <a:lnTo>
                    <a:pt x="30480" y="9144"/>
                  </a:lnTo>
                  <a:lnTo>
                    <a:pt x="30543" y="9017"/>
                  </a:lnTo>
                  <a:lnTo>
                    <a:pt x="30137" y="9144"/>
                  </a:lnTo>
                  <a:lnTo>
                    <a:pt x="30162" y="9017"/>
                  </a:lnTo>
                  <a:lnTo>
                    <a:pt x="29616" y="9271"/>
                  </a:lnTo>
                  <a:lnTo>
                    <a:pt x="31648" y="8001"/>
                  </a:lnTo>
                  <a:lnTo>
                    <a:pt x="28752" y="8610"/>
                  </a:lnTo>
                  <a:lnTo>
                    <a:pt x="27800" y="9017"/>
                  </a:lnTo>
                  <a:lnTo>
                    <a:pt x="27825" y="9144"/>
                  </a:lnTo>
                  <a:lnTo>
                    <a:pt x="27686" y="9169"/>
                  </a:lnTo>
                  <a:lnTo>
                    <a:pt x="27190" y="9372"/>
                  </a:lnTo>
                  <a:lnTo>
                    <a:pt x="27292" y="9525"/>
                  </a:lnTo>
                  <a:lnTo>
                    <a:pt x="26835" y="9652"/>
                  </a:lnTo>
                  <a:lnTo>
                    <a:pt x="26898" y="9525"/>
                  </a:lnTo>
                  <a:lnTo>
                    <a:pt x="27101" y="9398"/>
                  </a:lnTo>
                  <a:lnTo>
                    <a:pt x="27609" y="9182"/>
                  </a:lnTo>
                  <a:lnTo>
                    <a:pt x="27114" y="9271"/>
                  </a:lnTo>
                  <a:lnTo>
                    <a:pt x="26987" y="9398"/>
                  </a:lnTo>
                  <a:lnTo>
                    <a:pt x="26809" y="9525"/>
                  </a:lnTo>
                  <a:lnTo>
                    <a:pt x="26746" y="9652"/>
                  </a:lnTo>
                  <a:lnTo>
                    <a:pt x="26454" y="9906"/>
                  </a:lnTo>
                  <a:lnTo>
                    <a:pt x="26047" y="10160"/>
                  </a:lnTo>
                  <a:lnTo>
                    <a:pt x="26365" y="10033"/>
                  </a:lnTo>
                  <a:lnTo>
                    <a:pt x="26809" y="9779"/>
                  </a:lnTo>
                  <a:lnTo>
                    <a:pt x="27025" y="10033"/>
                  </a:lnTo>
                  <a:lnTo>
                    <a:pt x="26250" y="10160"/>
                  </a:lnTo>
                  <a:lnTo>
                    <a:pt x="26009" y="10414"/>
                  </a:lnTo>
                  <a:lnTo>
                    <a:pt x="26416" y="10287"/>
                  </a:lnTo>
                  <a:lnTo>
                    <a:pt x="26060" y="10668"/>
                  </a:lnTo>
                  <a:lnTo>
                    <a:pt x="26898" y="10287"/>
                  </a:lnTo>
                  <a:lnTo>
                    <a:pt x="26314" y="10668"/>
                  </a:lnTo>
                  <a:lnTo>
                    <a:pt x="26720" y="10541"/>
                  </a:lnTo>
                  <a:lnTo>
                    <a:pt x="26593" y="11049"/>
                  </a:lnTo>
                  <a:lnTo>
                    <a:pt x="27216" y="10782"/>
                  </a:lnTo>
                  <a:lnTo>
                    <a:pt x="27089" y="10896"/>
                  </a:lnTo>
                  <a:lnTo>
                    <a:pt x="27406" y="10795"/>
                  </a:lnTo>
                  <a:lnTo>
                    <a:pt x="27457" y="10668"/>
                  </a:lnTo>
                  <a:lnTo>
                    <a:pt x="27508" y="10541"/>
                  </a:lnTo>
                  <a:lnTo>
                    <a:pt x="28524" y="10541"/>
                  </a:lnTo>
                  <a:lnTo>
                    <a:pt x="27330" y="11430"/>
                  </a:lnTo>
                  <a:lnTo>
                    <a:pt x="27813" y="11684"/>
                  </a:lnTo>
                  <a:lnTo>
                    <a:pt x="27533" y="11811"/>
                  </a:lnTo>
                  <a:lnTo>
                    <a:pt x="27940" y="11811"/>
                  </a:lnTo>
                  <a:lnTo>
                    <a:pt x="27876" y="12065"/>
                  </a:lnTo>
                  <a:lnTo>
                    <a:pt x="28549" y="11938"/>
                  </a:lnTo>
                  <a:lnTo>
                    <a:pt x="28562" y="12065"/>
                  </a:lnTo>
                  <a:lnTo>
                    <a:pt x="28041" y="12319"/>
                  </a:lnTo>
                  <a:lnTo>
                    <a:pt x="28295" y="12319"/>
                  </a:lnTo>
                  <a:lnTo>
                    <a:pt x="27863" y="12573"/>
                  </a:lnTo>
                  <a:lnTo>
                    <a:pt x="27444" y="12573"/>
                  </a:lnTo>
                  <a:lnTo>
                    <a:pt x="31051" y="12623"/>
                  </a:lnTo>
                  <a:lnTo>
                    <a:pt x="32245" y="12319"/>
                  </a:lnTo>
                  <a:lnTo>
                    <a:pt x="31635" y="12750"/>
                  </a:lnTo>
                  <a:lnTo>
                    <a:pt x="31508" y="12827"/>
                  </a:lnTo>
                  <a:lnTo>
                    <a:pt x="31686" y="12788"/>
                  </a:lnTo>
                  <a:lnTo>
                    <a:pt x="31940" y="12941"/>
                  </a:lnTo>
                  <a:lnTo>
                    <a:pt x="32397" y="12776"/>
                  </a:lnTo>
                  <a:lnTo>
                    <a:pt x="31800" y="12750"/>
                  </a:lnTo>
                  <a:lnTo>
                    <a:pt x="32473" y="12573"/>
                  </a:lnTo>
                  <a:close/>
                </a:path>
                <a:path w="36194" h="26035">
                  <a:moveTo>
                    <a:pt x="32639" y="15430"/>
                  </a:moveTo>
                  <a:lnTo>
                    <a:pt x="32397" y="15240"/>
                  </a:lnTo>
                  <a:lnTo>
                    <a:pt x="32461" y="15455"/>
                  </a:lnTo>
                  <a:lnTo>
                    <a:pt x="32639" y="15430"/>
                  </a:lnTo>
                  <a:close/>
                </a:path>
                <a:path w="36194" h="26035">
                  <a:moveTo>
                    <a:pt x="32702" y="21463"/>
                  </a:moveTo>
                  <a:lnTo>
                    <a:pt x="32359" y="21107"/>
                  </a:lnTo>
                  <a:lnTo>
                    <a:pt x="32702" y="21463"/>
                  </a:lnTo>
                  <a:close/>
                </a:path>
                <a:path w="36194" h="26035">
                  <a:moveTo>
                    <a:pt x="35953" y="21082"/>
                  </a:moveTo>
                  <a:lnTo>
                    <a:pt x="35191" y="20574"/>
                  </a:lnTo>
                  <a:lnTo>
                    <a:pt x="35001" y="20447"/>
                  </a:lnTo>
                  <a:lnTo>
                    <a:pt x="35115" y="20574"/>
                  </a:lnTo>
                  <a:lnTo>
                    <a:pt x="35306" y="20802"/>
                  </a:lnTo>
                  <a:lnTo>
                    <a:pt x="35420" y="20993"/>
                  </a:lnTo>
                  <a:lnTo>
                    <a:pt x="35344" y="20828"/>
                  </a:lnTo>
                  <a:lnTo>
                    <a:pt x="35953" y="21082"/>
                  </a:lnTo>
                  <a:close/>
                </a:path>
                <a:path w="36194" h="26035">
                  <a:moveTo>
                    <a:pt x="36144" y="20574"/>
                  </a:moveTo>
                  <a:lnTo>
                    <a:pt x="35623" y="19939"/>
                  </a:lnTo>
                  <a:lnTo>
                    <a:pt x="35382" y="19812"/>
                  </a:lnTo>
                  <a:lnTo>
                    <a:pt x="34671" y="19431"/>
                  </a:lnTo>
                  <a:lnTo>
                    <a:pt x="34582" y="19177"/>
                  </a:lnTo>
                  <a:lnTo>
                    <a:pt x="35191" y="19558"/>
                  </a:lnTo>
                  <a:lnTo>
                    <a:pt x="35699" y="19939"/>
                  </a:lnTo>
                  <a:lnTo>
                    <a:pt x="34798" y="19177"/>
                  </a:lnTo>
                  <a:lnTo>
                    <a:pt x="33934" y="18542"/>
                  </a:lnTo>
                  <a:lnTo>
                    <a:pt x="34175" y="18415"/>
                  </a:lnTo>
                  <a:lnTo>
                    <a:pt x="34429" y="18669"/>
                  </a:lnTo>
                  <a:lnTo>
                    <a:pt x="34734" y="18796"/>
                  </a:lnTo>
                  <a:lnTo>
                    <a:pt x="34556" y="18415"/>
                  </a:lnTo>
                  <a:lnTo>
                    <a:pt x="34429" y="18161"/>
                  </a:lnTo>
                  <a:lnTo>
                    <a:pt x="33286" y="17526"/>
                  </a:lnTo>
                  <a:lnTo>
                    <a:pt x="32829" y="17272"/>
                  </a:lnTo>
                  <a:lnTo>
                    <a:pt x="32372" y="17018"/>
                  </a:lnTo>
                  <a:lnTo>
                    <a:pt x="32651" y="16891"/>
                  </a:lnTo>
                  <a:lnTo>
                    <a:pt x="32931" y="16764"/>
                  </a:lnTo>
                  <a:lnTo>
                    <a:pt x="34671" y="17653"/>
                  </a:lnTo>
                  <a:lnTo>
                    <a:pt x="33413" y="16891"/>
                  </a:lnTo>
                  <a:lnTo>
                    <a:pt x="34848" y="17399"/>
                  </a:lnTo>
                  <a:lnTo>
                    <a:pt x="34290" y="16891"/>
                  </a:lnTo>
                  <a:lnTo>
                    <a:pt x="33655" y="16764"/>
                  </a:lnTo>
                  <a:lnTo>
                    <a:pt x="33566" y="16510"/>
                  </a:lnTo>
                  <a:lnTo>
                    <a:pt x="32461" y="16002"/>
                  </a:lnTo>
                  <a:lnTo>
                    <a:pt x="32842" y="15875"/>
                  </a:lnTo>
                  <a:lnTo>
                    <a:pt x="33489" y="16256"/>
                  </a:lnTo>
                  <a:lnTo>
                    <a:pt x="33045" y="15748"/>
                  </a:lnTo>
                  <a:lnTo>
                    <a:pt x="32613" y="15748"/>
                  </a:lnTo>
                  <a:lnTo>
                    <a:pt x="31826" y="15367"/>
                  </a:lnTo>
                  <a:lnTo>
                    <a:pt x="30873" y="15240"/>
                  </a:lnTo>
                  <a:lnTo>
                    <a:pt x="31153" y="15113"/>
                  </a:lnTo>
                  <a:lnTo>
                    <a:pt x="31318" y="15240"/>
                  </a:lnTo>
                  <a:lnTo>
                    <a:pt x="31203" y="15113"/>
                  </a:lnTo>
                  <a:lnTo>
                    <a:pt x="31102" y="14986"/>
                  </a:lnTo>
                  <a:lnTo>
                    <a:pt x="31851" y="14986"/>
                  </a:lnTo>
                  <a:lnTo>
                    <a:pt x="31534" y="14859"/>
                  </a:lnTo>
                  <a:lnTo>
                    <a:pt x="30937" y="14617"/>
                  </a:lnTo>
                  <a:lnTo>
                    <a:pt x="31178" y="14478"/>
                  </a:lnTo>
                  <a:lnTo>
                    <a:pt x="31635" y="14617"/>
                  </a:lnTo>
                  <a:lnTo>
                    <a:pt x="32651" y="14859"/>
                  </a:lnTo>
                  <a:lnTo>
                    <a:pt x="32918" y="14859"/>
                  </a:lnTo>
                  <a:lnTo>
                    <a:pt x="31826" y="14617"/>
                  </a:lnTo>
                  <a:lnTo>
                    <a:pt x="31978" y="14478"/>
                  </a:lnTo>
                  <a:lnTo>
                    <a:pt x="32397" y="14224"/>
                  </a:lnTo>
                  <a:lnTo>
                    <a:pt x="31203" y="13970"/>
                  </a:lnTo>
                  <a:lnTo>
                    <a:pt x="31381" y="13970"/>
                  </a:lnTo>
                  <a:lnTo>
                    <a:pt x="31623" y="13843"/>
                  </a:lnTo>
                  <a:lnTo>
                    <a:pt x="32283" y="13843"/>
                  </a:lnTo>
                  <a:lnTo>
                    <a:pt x="32321" y="13589"/>
                  </a:lnTo>
                  <a:lnTo>
                    <a:pt x="30721" y="13843"/>
                  </a:lnTo>
                  <a:lnTo>
                    <a:pt x="30988" y="13716"/>
                  </a:lnTo>
                  <a:lnTo>
                    <a:pt x="31267" y="13589"/>
                  </a:lnTo>
                  <a:lnTo>
                    <a:pt x="31623" y="13589"/>
                  </a:lnTo>
                  <a:lnTo>
                    <a:pt x="31826" y="13208"/>
                  </a:lnTo>
                  <a:lnTo>
                    <a:pt x="30822" y="12954"/>
                  </a:lnTo>
                  <a:lnTo>
                    <a:pt x="31000" y="12700"/>
                  </a:lnTo>
                  <a:lnTo>
                    <a:pt x="27406" y="12700"/>
                  </a:lnTo>
                  <a:lnTo>
                    <a:pt x="27228" y="12700"/>
                  </a:lnTo>
                  <a:lnTo>
                    <a:pt x="26720" y="12827"/>
                  </a:lnTo>
                  <a:lnTo>
                    <a:pt x="27635" y="12827"/>
                  </a:lnTo>
                  <a:lnTo>
                    <a:pt x="26822" y="12954"/>
                  </a:lnTo>
                  <a:lnTo>
                    <a:pt x="26657" y="13081"/>
                  </a:lnTo>
                  <a:lnTo>
                    <a:pt x="26898" y="13081"/>
                  </a:lnTo>
                  <a:lnTo>
                    <a:pt x="27457" y="12954"/>
                  </a:lnTo>
                  <a:lnTo>
                    <a:pt x="27597" y="12954"/>
                  </a:lnTo>
                  <a:lnTo>
                    <a:pt x="27495" y="13081"/>
                  </a:lnTo>
                  <a:lnTo>
                    <a:pt x="25095" y="13208"/>
                  </a:lnTo>
                  <a:lnTo>
                    <a:pt x="26123" y="13322"/>
                  </a:lnTo>
                  <a:lnTo>
                    <a:pt x="28841" y="13589"/>
                  </a:lnTo>
                  <a:lnTo>
                    <a:pt x="27508" y="13512"/>
                  </a:lnTo>
                  <a:lnTo>
                    <a:pt x="28079" y="13589"/>
                  </a:lnTo>
                  <a:lnTo>
                    <a:pt x="27978" y="13716"/>
                  </a:lnTo>
                  <a:lnTo>
                    <a:pt x="27330" y="13639"/>
                  </a:lnTo>
                  <a:lnTo>
                    <a:pt x="27165" y="13487"/>
                  </a:lnTo>
                  <a:lnTo>
                    <a:pt x="26593" y="13462"/>
                  </a:lnTo>
                  <a:lnTo>
                    <a:pt x="27101" y="13614"/>
                  </a:lnTo>
                  <a:lnTo>
                    <a:pt x="25704" y="13462"/>
                  </a:lnTo>
                  <a:lnTo>
                    <a:pt x="28105" y="14097"/>
                  </a:lnTo>
                  <a:lnTo>
                    <a:pt x="27711" y="14097"/>
                  </a:lnTo>
                  <a:lnTo>
                    <a:pt x="29273" y="14478"/>
                  </a:lnTo>
                  <a:lnTo>
                    <a:pt x="29540" y="14617"/>
                  </a:lnTo>
                  <a:lnTo>
                    <a:pt x="27546" y="14122"/>
                  </a:lnTo>
                  <a:lnTo>
                    <a:pt x="27012" y="13970"/>
                  </a:lnTo>
                  <a:lnTo>
                    <a:pt x="27089" y="14097"/>
                  </a:lnTo>
                  <a:lnTo>
                    <a:pt x="26733" y="13995"/>
                  </a:lnTo>
                  <a:lnTo>
                    <a:pt x="26352" y="13843"/>
                  </a:lnTo>
                  <a:lnTo>
                    <a:pt x="26797" y="14097"/>
                  </a:lnTo>
                  <a:lnTo>
                    <a:pt x="27355" y="14351"/>
                  </a:lnTo>
                  <a:lnTo>
                    <a:pt x="26949" y="14224"/>
                  </a:lnTo>
                  <a:lnTo>
                    <a:pt x="27673" y="14592"/>
                  </a:lnTo>
                  <a:lnTo>
                    <a:pt x="27228" y="14478"/>
                  </a:lnTo>
                  <a:lnTo>
                    <a:pt x="28651" y="14986"/>
                  </a:lnTo>
                  <a:lnTo>
                    <a:pt x="28879" y="15227"/>
                  </a:lnTo>
                  <a:lnTo>
                    <a:pt x="27952" y="14859"/>
                  </a:lnTo>
                  <a:lnTo>
                    <a:pt x="27178" y="14478"/>
                  </a:lnTo>
                  <a:lnTo>
                    <a:pt x="27825" y="14859"/>
                  </a:lnTo>
                  <a:lnTo>
                    <a:pt x="27368" y="14732"/>
                  </a:lnTo>
                  <a:lnTo>
                    <a:pt x="27178" y="14617"/>
                  </a:lnTo>
                  <a:lnTo>
                    <a:pt x="25679" y="13843"/>
                  </a:lnTo>
                  <a:lnTo>
                    <a:pt x="26327" y="14224"/>
                  </a:lnTo>
                  <a:lnTo>
                    <a:pt x="27533" y="14986"/>
                  </a:lnTo>
                  <a:lnTo>
                    <a:pt x="27724" y="15113"/>
                  </a:lnTo>
                  <a:lnTo>
                    <a:pt x="27901" y="15227"/>
                  </a:lnTo>
                  <a:lnTo>
                    <a:pt x="28092" y="15367"/>
                  </a:lnTo>
                  <a:lnTo>
                    <a:pt x="28854" y="15875"/>
                  </a:lnTo>
                  <a:lnTo>
                    <a:pt x="27470" y="15113"/>
                  </a:lnTo>
                  <a:lnTo>
                    <a:pt x="27901" y="15227"/>
                  </a:lnTo>
                  <a:lnTo>
                    <a:pt x="27012" y="14732"/>
                  </a:lnTo>
                  <a:lnTo>
                    <a:pt x="26123" y="14224"/>
                  </a:lnTo>
                  <a:lnTo>
                    <a:pt x="25908" y="14097"/>
                  </a:lnTo>
                  <a:lnTo>
                    <a:pt x="26035" y="14198"/>
                  </a:lnTo>
                  <a:lnTo>
                    <a:pt x="26416" y="14452"/>
                  </a:lnTo>
                  <a:lnTo>
                    <a:pt x="26924" y="14795"/>
                  </a:lnTo>
                  <a:lnTo>
                    <a:pt x="27330" y="15113"/>
                  </a:lnTo>
                  <a:lnTo>
                    <a:pt x="26720" y="14732"/>
                  </a:lnTo>
                  <a:lnTo>
                    <a:pt x="27266" y="15113"/>
                  </a:lnTo>
                  <a:lnTo>
                    <a:pt x="27635" y="15367"/>
                  </a:lnTo>
                  <a:lnTo>
                    <a:pt x="27508" y="15367"/>
                  </a:lnTo>
                  <a:lnTo>
                    <a:pt x="27813" y="15494"/>
                  </a:lnTo>
                  <a:lnTo>
                    <a:pt x="28308" y="15875"/>
                  </a:lnTo>
                  <a:lnTo>
                    <a:pt x="28359" y="16002"/>
                  </a:lnTo>
                  <a:lnTo>
                    <a:pt x="28473" y="16129"/>
                  </a:lnTo>
                  <a:lnTo>
                    <a:pt x="28905" y="16510"/>
                  </a:lnTo>
                  <a:lnTo>
                    <a:pt x="28536" y="16256"/>
                  </a:lnTo>
                  <a:lnTo>
                    <a:pt x="27825" y="15748"/>
                  </a:lnTo>
                  <a:lnTo>
                    <a:pt x="27686" y="15659"/>
                  </a:lnTo>
                  <a:lnTo>
                    <a:pt x="27686" y="16002"/>
                  </a:lnTo>
                  <a:lnTo>
                    <a:pt x="27457" y="15748"/>
                  </a:lnTo>
                  <a:lnTo>
                    <a:pt x="27063" y="15455"/>
                  </a:lnTo>
                  <a:lnTo>
                    <a:pt x="27457" y="15748"/>
                  </a:lnTo>
                  <a:lnTo>
                    <a:pt x="27686" y="16002"/>
                  </a:lnTo>
                  <a:lnTo>
                    <a:pt x="27686" y="15659"/>
                  </a:lnTo>
                  <a:lnTo>
                    <a:pt x="27279" y="15367"/>
                  </a:lnTo>
                  <a:lnTo>
                    <a:pt x="26670" y="14922"/>
                  </a:lnTo>
                  <a:lnTo>
                    <a:pt x="27203" y="15367"/>
                  </a:lnTo>
                  <a:lnTo>
                    <a:pt x="26568" y="14859"/>
                  </a:lnTo>
                  <a:lnTo>
                    <a:pt x="25806" y="14224"/>
                  </a:lnTo>
                  <a:lnTo>
                    <a:pt x="26314" y="14732"/>
                  </a:lnTo>
                  <a:lnTo>
                    <a:pt x="26162" y="14605"/>
                  </a:lnTo>
                  <a:lnTo>
                    <a:pt x="24993" y="13589"/>
                  </a:lnTo>
                  <a:lnTo>
                    <a:pt x="26085" y="14605"/>
                  </a:lnTo>
                  <a:lnTo>
                    <a:pt x="26212" y="14732"/>
                  </a:lnTo>
                  <a:lnTo>
                    <a:pt x="26682" y="15240"/>
                  </a:lnTo>
                  <a:lnTo>
                    <a:pt x="26466" y="14986"/>
                  </a:lnTo>
                  <a:lnTo>
                    <a:pt x="27279" y="15748"/>
                  </a:lnTo>
                  <a:lnTo>
                    <a:pt x="27597" y="16002"/>
                  </a:lnTo>
                  <a:lnTo>
                    <a:pt x="28524" y="16891"/>
                  </a:lnTo>
                  <a:lnTo>
                    <a:pt x="28181" y="16637"/>
                  </a:lnTo>
                  <a:lnTo>
                    <a:pt x="27673" y="16256"/>
                  </a:lnTo>
                  <a:lnTo>
                    <a:pt x="27419" y="16002"/>
                  </a:lnTo>
                  <a:lnTo>
                    <a:pt x="26911" y="15494"/>
                  </a:lnTo>
                  <a:lnTo>
                    <a:pt x="26009" y="14592"/>
                  </a:lnTo>
                  <a:lnTo>
                    <a:pt x="25247" y="13970"/>
                  </a:lnTo>
                  <a:lnTo>
                    <a:pt x="26619" y="15494"/>
                  </a:lnTo>
                  <a:lnTo>
                    <a:pt x="26047" y="15113"/>
                  </a:lnTo>
                  <a:lnTo>
                    <a:pt x="26339" y="15367"/>
                  </a:lnTo>
                  <a:lnTo>
                    <a:pt x="26847" y="16002"/>
                  </a:lnTo>
                  <a:lnTo>
                    <a:pt x="26568" y="15748"/>
                  </a:lnTo>
                  <a:lnTo>
                    <a:pt x="26289" y="15494"/>
                  </a:lnTo>
                  <a:lnTo>
                    <a:pt x="26428" y="15748"/>
                  </a:lnTo>
                  <a:lnTo>
                    <a:pt x="25895" y="15113"/>
                  </a:lnTo>
                  <a:lnTo>
                    <a:pt x="25577" y="14732"/>
                  </a:lnTo>
                  <a:lnTo>
                    <a:pt x="25857" y="15113"/>
                  </a:lnTo>
                  <a:lnTo>
                    <a:pt x="25463" y="14732"/>
                  </a:lnTo>
                  <a:lnTo>
                    <a:pt x="26149" y="15748"/>
                  </a:lnTo>
                  <a:lnTo>
                    <a:pt x="25336" y="14732"/>
                  </a:lnTo>
                  <a:lnTo>
                    <a:pt x="26327" y="16637"/>
                  </a:lnTo>
                  <a:lnTo>
                    <a:pt x="25984" y="16510"/>
                  </a:lnTo>
                  <a:lnTo>
                    <a:pt x="25793" y="16002"/>
                  </a:lnTo>
                  <a:lnTo>
                    <a:pt x="25463" y="15367"/>
                  </a:lnTo>
                  <a:lnTo>
                    <a:pt x="25387" y="15113"/>
                  </a:lnTo>
                  <a:lnTo>
                    <a:pt x="25273" y="14986"/>
                  </a:lnTo>
                  <a:lnTo>
                    <a:pt x="25387" y="15367"/>
                  </a:lnTo>
                  <a:lnTo>
                    <a:pt x="25615" y="16129"/>
                  </a:lnTo>
                  <a:lnTo>
                    <a:pt x="25615" y="16510"/>
                  </a:lnTo>
                  <a:lnTo>
                    <a:pt x="25527" y="16764"/>
                  </a:lnTo>
                  <a:lnTo>
                    <a:pt x="25463" y="16560"/>
                  </a:lnTo>
                  <a:lnTo>
                    <a:pt x="25488" y="16764"/>
                  </a:lnTo>
                  <a:lnTo>
                    <a:pt x="25400" y="16383"/>
                  </a:lnTo>
                  <a:lnTo>
                    <a:pt x="25057" y="15367"/>
                  </a:lnTo>
                  <a:lnTo>
                    <a:pt x="24930" y="17526"/>
                  </a:lnTo>
                  <a:lnTo>
                    <a:pt x="24536" y="16637"/>
                  </a:lnTo>
                  <a:lnTo>
                    <a:pt x="24269" y="16002"/>
                  </a:lnTo>
                  <a:lnTo>
                    <a:pt x="23876" y="16510"/>
                  </a:lnTo>
                  <a:lnTo>
                    <a:pt x="23685" y="16637"/>
                  </a:lnTo>
                  <a:lnTo>
                    <a:pt x="23660" y="16383"/>
                  </a:lnTo>
                  <a:lnTo>
                    <a:pt x="23241" y="15875"/>
                  </a:lnTo>
                  <a:lnTo>
                    <a:pt x="23939" y="18161"/>
                  </a:lnTo>
                  <a:lnTo>
                    <a:pt x="23456" y="17526"/>
                  </a:lnTo>
                  <a:lnTo>
                    <a:pt x="23215" y="17018"/>
                  </a:lnTo>
                  <a:lnTo>
                    <a:pt x="23050" y="16637"/>
                  </a:lnTo>
                  <a:lnTo>
                    <a:pt x="23495" y="17018"/>
                  </a:lnTo>
                  <a:lnTo>
                    <a:pt x="23291" y="16637"/>
                  </a:lnTo>
                  <a:lnTo>
                    <a:pt x="22745" y="14732"/>
                  </a:lnTo>
                  <a:lnTo>
                    <a:pt x="22987" y="17018"/>
                  </a:lnTo>
                  <a:lnTo>
                    <a:pt x="22504" y="16052"/>
                  </a:lnTo>
                  <a:lnTo>
                    <a:pt x="22415" y="15748"/>
                  </a:lnTo>
                  <a:lnTo>
                    <a:pt x="22148" y="15240"/>
                  </a:lnTo>
                  <a:lnTo>
                    <a:pt x="22301" y="16637"/>
                  </a:lnTo>
                  <a:lnTo>
                    <a:pt x="22009" y="16637"/>
                  </a:lnTo>
                  <a:lnTo>
                    <a:pt x="21920" y="16383"/>
                  </a:lnTo>
                  <a:lnTo>
                    <a:pt x="21945" y="16637"/>
                  </a:lnTo>
                  <a:lnTo>
                    <a:pt x="21945" y="17526"/>
                  </a:lnTo>
                  <a:lnTo>
                    <a:pt x="21666" y="18034"/>
                  </a:lnTo>
                  <a:lnTo>
                    <a:pt x="21640" y="18288"/>
                  </a:lnTo>
                  <a:lnTo>
                    <a:pt x="21564" y="18415"/>
                  </a:lnTo>
                  <a:lnTo>
                    <a:pt x="21386" y="18034"/>
                  </a:lnTo>
                  <a:lnTo>
                    <a:pt x="21120" y="17780"/>
                  </a:lnTo>
                  <a:lnTo>
                    <a:pt x="20891" y="17018"/>
                  </a:lnTo>
                  <a:lnTo>
                    <a:pt x="20802" y="16891"/>
                  </a:lnTo>
                  <a:lnTo>
                    <a:pt x="20637" y="16764"/>
                  </a:lnTo>
                  <a:lnTo>
                    <a:pt x="20523" y="16256"/>
                  </a:lnTo>
                  <a:lnTo>
                    <a:pt x="20383" y="16383"/>
                  </a:lnTo>
                  <a:lnTo>
                    <a:pt x="20345" y="16891"/>
                  </a:lnTo>
                  <a:lnTo>
                    <a:pt x="20574" y="17780"/>
                  </a:lnTo>
                  <a:lnTo>
                    <a:pt x="20218" y="17780"/>
                  </a:lnTo>
                  <a:lnTo>
                    <a:pt x="20345" y="18034"/>
                  </a:lnTo>
                  <a:lnTo>
                    <a:pt x="20485" y="19304"/>
                  </a:lnTo>
                  <a:lnTo>
                    <a:pt x="20345" y="18796"/>
                  </a:lnTo>
                  <a:lnTo>
                    <a:pt x="20243" y="18415"/>
                  </a:lnTo>
                  <a:lnTo>
                    <a:pt x="20015" y="17526"/>
                  </a:lnTo>
                  <a:lnTo>
                    <a:pt x="20066" y="18415"/>
                  </a:lnTo>
                  <a:lnTo>
                    <a:pt x="19697" y="17272"/>
                  </a:lnTo>
                  <a:lnTo>
                    <a:pt x="19507" y="18542"/>
                  </a:lnTo>
                  <a:lnTo>
                    <a:pt x="19405" y="18796"/>
                  </a:lnTo>
                  <a:lnTo>
                    <a:pt x="19354" y="18338"/>
                  </a:lnTo>
                  <a:lnTo>
                    <a:pt x="19291" y="18796"/>
                  </a:lnTo>
                  <a:lnTo>
                    <a:pt x="19037" y="18796"/>
                  </a:lnTo>
                  <a:lnTo>
                    <a:pt x="18948" y="18415"/>
                  </a:lnTo>
                  <a:lnTo>
                    <a:pt x="18503" y="16510"/>
                  </a:lnTo>
                  <a:lnTo>
                    <a:pt x="18275" y="18415"/>
                  </a:lnTo>
                  <a:lnTo>
                    <a:pt x="18008" y="17653"/>
                  </a:lnTo>
                  <a:lnTo>
                    <a:pt x="17678" y="16637"/>
                  </a:lnTo>
                  <a:lnTo>
                    <a:pt x="17462" y="17653"/>
                  </a:lnTo>
                  <a:lnTo>
                    <a:pt x="16802" y="16510"/>
                  </a:lnTo>
                  <a:lnTo>
                    <a:pt x="16383" y="16637"/>
                  </a:lnTo>
                  <a:lnTo>
                    <a:pt x="16903" y="18415"/>
                  </a:lnTo>
                  <a:lnTo>
                    <a:pt x="16421" y="17221"/>
                  </a:lnTo>
                  <a:lnTo>
                    <a:pt x="16256" y="16764"/>
                  </a:lnTo>
                  <a:lnTo>
                    <a:pt x="16294" y="16954"/>
                  </a:lnTo>
                  <a:lnTo>
                    <a:pt x="16154" y="16725"/>
                  </a:lnTo>
                  <a:lnTo>
                    <a:pt x="16344" y="17233"/>
                  </a:lnTo>
                  <a:lnTo>
                    <a:pt x="16395" y="17513"/>
                  </a:lnTo>
                  <a:lnTo>
                    <a:pt x="16090" y="17741"/>
                  </a:lnTo>
                  <a:lnTo>
                    <a:pt x="16471" y="18554"/>
                  </a:lnTo>
                  <a:lnTo>
                    <a:pt x="16421" y="17627"/>
                  </a:lnTo>
                  <a:lnTo>
                    <a:pt x="16560" y="18796"/>
                  </a:lnTo>
                  <a:lnTo>
                    <a:pt x="16357" y="18415"/>
                  </a:lnTo>
                  <a:lnTo>
                    <a:pt x="16306" y="18288"/>
                  </a:lnTo>
                  <a:lnTo>
                    <a:pt x="16179" y="18034"/>
                  </a:lnTo>
                  <a:lnTo>
                    <a:pt x="15951" y="17526"/>
                  </a:lnTo>
                  <a:lnTo>
                    <a:pt x="15786" y="17018"/>
                  </a:lnTo>
                  <a:lnTo>
                    <a:pt x="15976" y="17145"/>
                  </a:lnTo>
                  <a:lnTo>
                    <a:pt x="15938" y="17018"/>
                  </a:lnTo>
                  <a:lnTo>
                    <a:pt x="15887" y="16764"/>
                  </a:lnTo>
                  <a:lnTo>
                    <a:pt x="15646" y="16637"/>
                  </a:lnTo>
                  <a:lnTo>
                    <a:pt x="15557" y="15748"/>
                  </a:lnTo>
                  <a:lnTo>
                    <a:pt x="15443" y="15494"/>
                  </a:lnTo>
                  <a:lnTo>
                    <a:pt x="15519" y="16510"/>
                  </a:lnTo>
                  <a:lnTo>
                    <a:pt x="15506" y="16637"/>
                  </a:lnTo>
                  <a:lnTo>
                    <a:pt x="15621" y="17272"/>
                  </a:lnTo>
                  <a:lnTo>
                    <a:pt x="15506" y="18034"/>
                  </a:lnTo>
                  <a:lnTo>
                    <a:pt x="15430" y="17526"/>
                  </a:lnTo>
                  <a:lnTo>
                    <a:pt x="15290" y="16510"/>
                  </a:lnTo>
                  <a:lnTo>
                    <a:pt x="15163" y="15494"/>
                  </a:lnTo>
                  <a:lnTo>
                    <a:pt x="14986" y="16510"/>
                  </a:lnTo>
                  <a:lnTo>
                    <a:pt x="14897" y="16383"/>
                  </a:lnTo>
                  <a:lnTo>
                    <a:pt x="14465" y="16002"/>
                  </a:lnTo>
                  <a:lnTo>
                    <a:pt x="14452" y="17526"/>
                  </a:lnTo>
                  <a:lnTo>
                    <a:pt x="14325" y="16891"/>
                  </a:lnTo>
                  <a:lnTo>
                    <a:pt x="14376" y="16637"/>
                  </a:lnTo>
                  <a:lnTo>
                    <a:pt x="13931" y="16510"/>
                  </a:lnTo>
                  <a:lnTo>
                    <a:pt x="13754" y="18288"/>
                  </a:lnTo>
                  <a:lnTo>
                    <a:pt x="13690" y="17780"/>
                  </a:lnTo>
                  <a:lnTo>
                    <a:pt x="13703" y="16891"/>
                  </a:lnTo>
                  <a:lnTo>
                    <a:pt x="13576" y="17653"/>
                  </a:lnTo>
                  <a:lnTo>
                    <a:pt x="13563" y="17780"/>
                  </a:lnTo>
                  <a:lnTo>
                    <a:pt x="13462" y="17653"/>
                  </a:lnTo>
                  <a:lnTo>
                    <a:pt x="13652" y="16256"/>
                  </a:lnTo>
                  <a:lnTo>
                    <a:pt x="13106" y="18161"/>
                  </a:lnTo>
                  <a:lnTo>
                    <a:pt x="12725" y="18415"/>
                  </a:lnTo>
                  <a:lnTo>
                    <a:pt x="12763" y="18288"/>
                  </a:lnTo>
                  <a:lnTo>
                    <a:pt x="12941" y="17780"/>
                  </a:lnTo>
                  <a:lnTo>
                    <a:pt x="13398" y="16433"/>
                  </a:lnTo>
                  <a:lnTo>
                    <a:pt x="13589" y="16129"/>
                  </a:lnTo>
                  <a:lnTo>
                    <a:pt x="12763" y="17272"/>
                  </a:lnTo>
                  <a:lnTo>
                    <a:pt x="12103" y="17780"/>
                  </a:lnTo>
                  <a:lnTo>
                    <a:pt x="12814" y="16764"/>
                  </a:lnTo>
                  <a:lnTo>
                    <a:pt x="12915" y="16637"/>
                  </a:lnTo>
                  <a:lnTo>
                    <a:pt x="12636" y="16764"/>
                  </a:lnTo>
                  <a:lnTo>
                    <a:pt x="13131" y="16256"/>
                  </a:lnTo>
                  <a:lnTo>
                    <a:pt x="12649" y="16637"/>
                  </a:lnTo>
                  <a:lnTo>
                    <a:pt x="12230" y="17018"/>
                  </a:lnTo>
                  <a:lnTo>
                    <a:pt x="12103" y="17018"/>
                  </a:lnTo>
                  <a:lnTo>
                    <a:pt x="12344" y="16764"/>
                  </a:lnTo>
                  <a:lnTo>
                    <a:pt x="13208" y="16129"/>
                  </a:lnTo>
                  <a:lnTo>
                    <a:pt x="13385" y="16002"/>
                  </a:lnTo>
                  <a:lnTo>
                    <a:pt x="13119" y="16129"/>
                  </a:lnTo>
                  <a:lnTo>
                    <a:pt x="11658" y="16891"/>
                  </a:lnTo>
                  <a:lnTo>
                    <a:pt x="12128" y="16637"/>
                  </a:lnTo>
                  <a:lnTo>
                    <a:pt x="13093" y="16129"/>
                  </a:lnTo>
                  <a:lnTo>
                    <a:pt x="13792" y="15748"/>
                  </a:lnTo>
                  <a:lnTo>
                    <a:pt x="10668" y="16637"/>
                  </a:lnTo>
                  <a:lnTo>
                    <a:pt x="10947" y="16510"/>
                  </a:lnTo>
                  <a:lnTo>
                    <a:pt x="12077" y="16002"/>
                  </a:lnTo>
                  <a:lnTo>
                    <a:pt x="12357" y="15875"/>
                  </a:lnTo>
                  <a:lnTo>
                    <a:pt x="12649" y="15748"/>
                  </a:lnTo>
                  <a:lnTo>
                    <a:pt x="12242" y="15875"/>
                  </a:lnTo>
                  <a:lnTo>
                    <a:pt x="12217" y="15748"/>
                  </a:lnTo>
                  <a:lnTo>
                    <a:pt x="11785" y="15748"/>
                  </a:lnTo>
                  <a:lnTo>
                    <a:pt x="12636" y="15494"/>
                  </a:lnTo>
                  <a:lnTo>
                    <a:pt x="12827" y="14859"/>
                  </a:lnTo>
                  <a:lnTo>
                    <a:pt x="12534" y="14617"/>
                  </a:lnTo>
                  <a:lnTo>
                    <a:pt x="13131" y="14478"/>
                  </a:lnTo>
                  <a:lnTo>
                    <a:pt x="13131" y="14224"/>
                  </a:lnTo>
                  <a:lnTo>
                    <a:pt x="10642" y="14859"/>
                  </a:lnTo>
                  <a:lnTo>
                    <a:pt x="10541" y="14732"/>
                  </a:lnTo>
                  <a:lnTo>
                    <a:pt x="11772" y="14224"/>
                  </a:lnTo>
                  <a:lnTo>
                    <a:pt x="11722" y="14097"/>
                  </a:lnTo>
                  <a:lnTo>
                    <a:pt x="11836" y="13716"/>
                  </a:lnTo>
                  <a:lnTo>
                    <a:pt x="12636" y="13208"/>
                  </a:lnTo>
                  <a:lnTo>
                    <a:pt x="11391" y="13208"/>
                  </a:lnTo>
                  <a:lnTo>
                    <a:pt x="11658" y="13081"/>
                  </a:lnTo>
                  <a:lnTo>
                    <a:pt x="11938" y="12954"/>
                  </a:lnTo>
                  <a:lnTo>
                    <a:pt x="12014" y="13081"/>
                  </a:lnTo>
                  <a:lnTo>
                    <a:pt x="12001" y="12954"/>
                  </a:lnTo>
                  <a:lnTo>
                    <a:pt x="12090" y="12700"/>
                  </a:lnTo>
                  <a:lnTo>
                    <a:pt x="12420" y="12319"/>
                  </a:lnTo>
                  <a:lnTo>
                    <a:pt x="12649" y="12065"/>
                  </a:lnTo>
                  <a:lnTo>
                    <a:pt x="11963" y="12319"/>
                  </a:lnTo>
                  <a:lnTo>
                    <a:pt x="10947" y="12319"/>
                  </a:lnTo>
                  <a:lnTo>
                    <a:pt x="10401" y="12192"/>
                  </a:lnTo>
                  <a:lnTo>
                    <a:pt x="11226" y="11938"/>
                  </a:lnTo>
                  <a:lnTo>
                    <a:pt x="10134" y="12192"/>
                  </a:lnTo>
                  <a:lnTo>
                    <a:pt x="9842" y="12192"/>
                  </a:lnTo>
                  <a:lnTo>
                    <a:pt x="9474" y="12065"/>
                  </a:lnTo>
                  <a:lnTo>
                    <a:pt x="9575" y="11938"/>
                  </a:lnTo>
                  <a:lnTo>
                    <a:pt x="10121" y="11811"/>
                  </a:lnTo>
                  <a:lnTo>
                    <a:pt x="10312" y="11684"/>
                  </a:lnTo>
                  <a:lnTo>
                    <a:pt x="9105" y="12065"/>
                  </a:lnTo>
                  <a:lnTo>
                    <a:pt x="9486" y="11684"/>
                  </a:lnTo>
                  <a:lnTo>
                    <a:pt x="10033" y="11557"/>
                  </a:lnTo>
                  <a:lnTo>
                    <a:pt x="10033" y="11430"/>
                  </a:lnTo>
                  <a:lnTo>
                    <a:pt x="9753" y="11430"/>
                  </a:lnTo>
                  <a:lnTo>
                    <a:pt x="9105" y="11557"/>
                  </a:lnTo>
                  <a:lnTo>
                    <a:pt x="8750" y="11557"/>
                  </a:lnTo>
                  <a:lnTo>
                    <a:pt x="9055" y="11303"/>
                  </a:lnTo>
                  <a:lnTo>
                    <a:pt x="9220" y="11176"/>
                  </a:lnTo>
                  <a:lnTo>
                    <a:pt x="9575" y="11049"/>
                  </a:lnTo>
                  <a:lnTo>
                    <a:pt x="9944" y="10922"/>
                  </a:lnTo>
                  <a:lnTo>
                    <a:pt x="9486" y="11049"/>
                  </a:lnTo>
                  <a:lnTo>
                    <a:pt x="8851" y="11049"/>
                  </a:lnTo>
                  <a:lnTo>
                    <a:pt x="9029" y="10922"/>
                  </a:lnTo>
                  <a:lnTo>
                    <a:pt x="9296" y="10795"/>
                  </a:lnTo>
                  <a:lnTo>
                    <a:pt x="9575" y="10795"/>
                  </a:lnTo>
                  <a:lnTo>
                    <a:pt x="9804" y="10541"/>
                  </a:lnTo>
                  <a:lnTo>
                    <a:pt x="9918" y="10414"/>
                  </a:lnTo>
                  <a:lnTo>
                    <a:pt x="10071" y="10287"/>
                  </a:lnTo>
                  <a:lnTo>
                    <a:pt x="10452" y="10160"/>
                  </a:lnTo>
                  <a:lnTo>
                    <a:pt x="10528" y="9906"/>
                  </a:lnTo>
                  <a:lnTo>
                    <a:pt x="11620" y="9779"/>
                  </a:lnTo>
                  <a:lnTo>
                    <a:pt x="10998" y="9779"/>
                  </a:lnTo>
                  <a:lnTo>
                    <a:pt x="9766" y="9906"/>
                  </a:lnTo>
                  <a:lnTo>
                    <a:pt x="9766" y="10414"/>
                  </a:lnTo>
                  <a:lnTo>
                    <a:pt x="8483" y="10541"/>
                  </a:lnTo>
                  <a:lnTo>
                    <a:pt x="9207" y="10160"/>
                  </a:lnTo>
                  <a:lnTo>
                    <a:pt x="9613" y="10033"/>
                  </a:lnTo>
                  <a:lnTo>
                    <a:pt x="9753" y="10325"/>
                  </a:lnTo>
                  <a:lnTo>
                    <a:pt x="9766" y="9906"/>
                  </a:lnTo>
                  <a:lnTo>
                    <a:pt x="9855" y="9652"/>
                  </a:lnTo>
                  <a:lnTo>
                    <a:pt x="9956" y="9525"/>
                  </a:lnTo>
                  <a:lnTo>
                    <a:pt x="10096" y="9448"/>
                  </a:lnTo>
                  <a:lnTo>
                    <a:pt x="10325" y="9144"/>
                  </a:lnTo>
                  <a:lnTo>
                    <a:pt x="10934" y="8890"/>
                  </a:lnTo>
                  <a:lnTo>
                    <a:pt x="10617" y="8788"/>
                  </a:lnTo>
                  <a:lnTo>
                    <a:pt x="10299" y="9144"/>
                  </a:lnTo>
                  <a:lnTo>
                    <a:pt x="10236" y="9017"/>
                  </a:lnTo>
                  <a:lnTo>
                    <a:pt x="10058" y="9017"/>
                  </a:lnTo>
                  <a:lnTo>
                    <a:pt x="10477" y="8890"/>
                  </a:lnTo>
                  <a:lnTo>
                    <a:pt x="10617" y="8890"/>
                  </a:lnTo>
                  <a:lnTo>
                    <a:pt x="10579" y="8763"/>
                  </a:lnTo>
                  <a:lnTo>
                    <a:pt x="10566" y="8636"/>
                  </a:lnTo>
                  <a:lnTo>
                    <a:pt x="9753" y="8890"/>
                  </a:lnTo>
                  <a:lnTo>
                    <a:pt x="9829" y="8763"/>
                  </a:lnTo>
                  <a:lnTo>
                    <a:pt x="9398" y="9017"/>
                  </a:lnTo>
                  <a:lnTo>
                    <a:pt x="9410" y="9144"/>
                  </a:lnTo>
                  <a:lnTo>
                    <a:pt x="9436" y="9410"/>
                  </a:lnTo>
                  <a:lnTo>
                    <a:pt x="8699" y="9525"/>
                  </a:lnTo>
                  <a:lnTo>
                    <a:pt x="9118" y="9271"/>
                  </a:lnTo>
                  <a:lnTo>
                    <a:pt x="7747" y="9525"/>
                  </a:lnTo>
                  <a:lnTo>
                    <a:pt x="8293" y="9271"/>
                  </a:lnTo>
                  <a:lnTo>
                    <a:pt x="8851" y="9017"/>
                  </a:lnTo>
                  <a:lnTo>
                    <a:pt x="9385" y="8509"/>
                  </a:lnTo>
                  <a:lnTo>
                    <a:pt x="10071" y="8255"/>
                  </a:lnTo>
                  <a:lnTo>
                    <a:pt x="9512" y="8128"/>
                  </a:lnTo>
                  <a:lnTo>
                    <a:pt x="9525" y="7620"/>
                  </a:lnTo>
                  <a:lnTo>
                    <a:pt x="7912" y="7874"/>
                  </a:lnTo>
                  <a:lnTo>
                    <a:pt x="7696" y="7874"/>
                  </a:lnTo>
                  <a:lnTo>
                    <a:pt x="8331" y="7747"/>
                  </a:lnTo>
                  <a:lnTo>
                    <a:pt x="8559" y="7620"/>
                  </a:lnTo>
                  <a:lnTo>
                    <a:pt x="8953" y="7620"/>
                  </a:lnTo>
                  <a:lnTo>
                    <a:pt x="8509" y="7493"/>
                  </a:lnTo>
                  <a:lnTo>
                    <a:pt x="8572" y="7239"/>
                  </a:lnTo>
                  <a:lnTo>
                    <a:pt x="8369" y="7200"/>
                  </a:lnTo>
                  <a:lnTo>
                    <a:pt x="7543" y="7493"/>
                  </a:lnTo>
                  <a:lnTo>
                    <a:pt x="7810" y="7239"/>
                  </a:lnTo>
                  <a:lnTo>
                    <a:pt x="7950" y="7112"/>
                  </a:lnTo>
                  <a:lnTo>
                    <a:pt x="8369" y="7200"/>
                  </a:lnTo>
                  <a:lnTo>
                    <a:pt x="8293" y="6985"/>
                  </a:lnTo>
                  <a:lnTo>
                    <a:pt x="8636" y="6858"/>
                  </a:lnTo>
                  <a:lnTo>
                    <a:pt x="10147" y="5715"/>
                  </a:lnTo>
                  <a:lnTo>
                    <a:pt x="5562" y="6858"/>
                  </a:lnTo>
                  <a:lnTo>
                    <a:pt x="5918" y="6604"/>
                  </a:lnTo>
                  <a:lnTo>
                    <a:pt x="6451" y="6223"/>
                  </a:lnTo>
                  <a:lnTo>
                    <a:pt x="6807" y="5969"/>
                  </a:lnTo>
                  <a:lnTo>
                    <a:pt x="6985" y="5842"/>
                  </a:lnTo>
                  <a:lnTo>
                    <a:pt x="7353" y="5588"/>
                  </a:lnTo>
                  <a:lnTo>
                    <a:pt x="7175" y="5588"/>
                  </a:lnTo>
                  <a:lnTo>
                    <a:pt x="7353" y="5334"/>
                  </a:lnTo>
                  <a:lnTo>
                    <a:pt x="7886" y="4572"/>
                  </a:lnTo>
                  <a:lnTo>
                    <a:pt x="5727" y="4445"/>
                  </a:lnTo>
                  <a:lnTo>
                    <a:pt x="6350" y="3810"/>
                  </a:lnTo>
                  <a:lnTo>
                    <a:pt x="6604" y="3556"/>
                  </a:lnTo>
                  <a:lnTo>
                    <a:pt x="6858" y="3302"/>
                  </a:lnTo>
                  <a:lnTo>
                    <a:pt x="6985" y="3175"/>
                  </a:lnTo>
                  <a:lnTo>
                    <a:pt x="7226" y="2794"/>
                  </a:lnTo>
                  <a:lnTo>
                    <a:pt x="6527" y="3048"/>
                  </a:lnTo>
                  <a:lnTo>
                    <a:pt x="5969" y="3048"/>
                  </a:lnTo>
                  <a:lnTo>
                    <a:pt x="6527" y="2794"/>
                  </a:lnTo>
                  <a:lnTo>
                    <a:pt x="6819" y="2667"/>
                  </a:lnTo>
                  <a:lnTo>
                    <a:pt x="5727" y="2794"/>
                  </a:lnTo>
                  <a:lnTo>
                    <a:pt x="4889" y="2794"/>
                  </a:lnTo>
                  <a:lnTo>
                    <a:pt x="5448" y="2540"/>
                  </a:lnTo>
                  <a:lnTo>
                    <a:pt x="5727" y="2413"/>
                  </a:lnTo>
                  <a:lnTo>
                    <a:pt x="6286" y="2159"/>
                  </a:lnTo>
                  <a:lnTo>
                    <a:pt x="6845" y="1905"/>
                  </a:lnTo>
                  <a:lnTo>
                    <a:pt x="7683" y="1524"/>
                  </a:lnTo>
                  <a:lnTo>
                    <a:pt x="6134" y="1651"/>
                  </a:lnTo>
                  <a:lnTo>
                    <a:pt x="5575" y="1905"/>
                  </a:lnTo>
                  <a:lnTo>
                    <a:pt x="5626" y="1778"/>
                  </a:lnTo>
                  <a:lnTo>
                    <a:pt x="5067" y="1524"/>
                  </a:lnTo>
                  <a:lnTo>
                    <a:pt x="5397" y="1397"/>
                  </a:lnTo>
                  <a:lnTo>
                    <a:pt x="5854" y="1143"/>
                  </a:lnTo>
                  <a:lnTo>
                    <a:pt x="4940" y="1143"/>
                  </a:lnTo>
                  <a:lnTo>
                    <a:pt x="5181" y="762"/>
                  </a:lnTo>
                  <a:lnTo>
                    <a:pt x="6769" y="508"/>
                  </a:lnTo>
                  <a:lnTo>
                    <a:pt x="6718" y="127"/>
                  </a:lnTo>
                  <a:lnTo>
                    <a:pt x="6477" y="0"/>
                  </a:lnTo>
                  <a:lnTo>
                    <a:pt x="5232" y="127"/>
                  </a:lnTo>
                  <a:lnTo>
                    <a:pt x="4940" y="381"/>
                  </a:lnTo>
                  <a:lnTo>
                    <a:pt x="4711" y="635"/>
                  </a:lnTo>
                  <a:lnTo>
                    <a:pt x="4267" y="762"/>
                  </a:lnTo>
                  <a:lnTo>
                    <a:pt x="3975" y="762"/>
                  </a:lnTo>
                  <a:lnTo>
                    <a:pt x="2628" y="1143"/>
                  </a:lnTo>
                  <a:lnTo>
                    <a:pt x="1219" y="1651"/>
                  </a:lnTo>
                  <a:lnTo>
                    <a:pt x="393" y="2286"/>
                  </a:lnTo>
                  <a:lnTo>
                    <a:pt x="1308" y="2159"/>
                  </a:lnTo>
                  <a:lnTo>
                    <a:pt x="787" y="2463"/>
                  </a:lnTo>
                  <a:lnTo>
                    <a:pt x="965" y="2413"/>
                  </a:lnTo>
                  <a:lnTo>
                    <a:pt x="431" y="2755"/>
                  </a:lnTo>
                  <a:lnTo>
                    <a:pt x="1422" y="2578"/>
                  </a:lnTo>
                  <a:lnTo>
                    <a:pt x="1651" y="2540"/>
                  </a:lnTo>
                  <a:lnTo>
                    <a:pt x="1930" y="2667"/>
                  </a:lnTo>
                  <a:lnTo>
                    <a:pt x="1358" y="2921"/>
                  </a:lnTo>
                  <a:lnTo>
                    <a:pt x="1003" y="3009"/>
                  </a:lnTo>
                  <a:lnTo>
                    <a:pt x="1295" y="2705"/>
                  </a:lnTo>
                  <a:lnTo>
                    <a:pt x="1130" y="2794"/>
                  </a:lnTo>
                  <a:lnTo>
                    <a:pt x="571" y="2921"/>
                  </a:lnTo>
                  <a:lnTo>
                    <a:pt x="330" y="3175"/>
                  </a:lnTo>
                  <a:lnTo>
                    <a:pt x="965" y="3048"/>
                  </a:lnTo>
                  <a:lnTo>
                    <a:pt x="1409" y="3048"/>
                  </a:lnTo>
                  <a:lnTo>
                    <a:pt x="1079" y="3175"/>
                  </a:lnTo>
                  <a:lnTo>
                    <a:pt x="850" y="3175"/>
                  </a:lnTo>
                  <a:lnTo>
                    <a:pt x="673" y="3302"/>
                  </a:lnTo>
                  <a:lnTo>
                    <a:pt x="1066" y="3200"/>
                  </a:lnTo>
                  <a:lnTo>
                    <a:pt x="965" y="3429"/>
                  </a:lnTo>
                  <a:lnTo>
                    <a:pt x="1701" y="3302"/>
                  </a:lnTo>
                  <a:lnTo>
                    <a:pt x="990" y="3683"/>
                  </a:lnTo>
                  <a:lnTo>
                    <a:pt x="2032" y="3556"/>
                  </a:lnTo>
                  <a:lnTo>
                    <a:pt x="1066" y="3937"/>
                  </a:lnTo>
                  <a:lnTo>
                    <a:pt x="1828" y="3810"/>
                  </a:lnTo>
                  <a:lnTo>
                    <a:pt x="1917" y="3937"/>
                  </a:lnTo>
                  <a:lnTo>
                    <a:pt x="317" y="4318"/>
                  </a:lnTo>
                  <a:lnTo>
                    <a:pt x="1968" y="4318"/>
                  </a:lnTo>
                  <a:lnTo>
                    <a:pt x="317" y="4953"/>
                  </a:lnTo>
                  <a:lnTo>
                    <a:pt x="1739" y="4572"/>
                  </a:lnTo>
                  <a:lnTo>
                    <a:pt x="1104" y="5207"/>
                  </a:lnTo>
                  <a:lnTo>
                    <a:pt x="1676" y="5207"/>
                  </a:lnTo>
                  <a:lnTo>
                    <a:pt x="1587" y="5346"/>
                  </a:lnTo>
                  <a:lnTo>
                    <a:pt x="990" y="5715"/>
                  </a:lnTo>
                  <a:lnTo>
                    <a:pt x="2120" y="5334"/>
                  </a:lnTo>
                  <a:lnTo>
                    <a:pt x="2463" y="5461"/>
                  </a:lnTo>
                  <a:lnTo>
                    <a:pt x="3200" y="5334"/>
                  </a:lnTo>
                  <a:lnTo>
                    <a:pt x="2171" y="5969"/>
                  </a:lnTo>
                  <a:lnTo>
                    <a:pt x="2006" y="5842"/>
                  </a:lnTo>
                  <a:lnTo>
                    <a:pt x="1841" y="5715"/>
                  </a:lnTo>
                  <a:lnTo>
                    <a:pt x="800" y="6223"/>
                  </a:lnTo>
                  <a:lnTo>
                    <a:pt x="1727" y="5842"/>
                  </a:lnTo>
                  <a:lnTo>
                    <a:pt x="1828" y="6096"/>
                  </a:lnTo>
                  <a:lnTo>
                    <a:pt x="2197" y="5969"/>
                  </a:lnTo>
                  <a:lnTo>
                    <a:pt x="2565" y="5842"/>
                  </a:lnTo>
                  <a:lnTo>
                    <a:pt x="1943" y="6223"/>
                  </a:lnTo>
                  <a:lnTo>
                    <a:pt x="2286" y="6096"/>
                  </a:lnTo>
                  <a:lnTo>
                    <a:pt x="1358" y="6477"/>
                  </a:lnTo>
                  <a:lnTo>
                    <a:pt x="2425" y="6096"/>
                  </a:lnTo>
                  <a:lnTo>
                    <a:pt x="2794" y="5969"/>
                  </a:lnTo>
                  <a:lnTo>
                    <a:pt x="1651" y="6477"/>
                  </a:lnTo>
                  <a:lnTo>
                    <a:pt x="2552" y="6223"/>
                  </a:lnTo>
                  <a:lnTo>
                    <a:pt x="1930" y="6731"/>
                  </a:lnTo>
                  <a:lnTo>
                    <a:pt x="1244" y="6731"/>
                  </a:lnTo>
                  <a:lnTo>
                    <a:pt x="1752" y="6858"/>
                  </a:lnTo>
                  <a:lnTo>
                    <a:pt x="1346" y="7112"/>
                  </a:lnTo>
                  <a:lnTo>
                    <a:pt x="2032" y="6794"/>
                  </a:lnTo>
                  <a:lnTo>
                    <a:pt x="2501" y="6604"/>
                  </a:lnTo>
                  <a:lnTo>
                    <a:pt x="2882" y="6858"/>
                  </a:lnTo>
                  <a:lnTo>
                    <a:pt x="1752" y="6985"/>
                  </a:lnTo>
                  <a:lnTo>
                    <a:pt x="1231" y="7366"/>
                  </a:lnTo>
                  <a:lnTo>
                    <a:pt x="1574" y="7366"/>
                  </a:lnTo>
                  <a:lnTo>
                    <a:pt x="2603" y="7112"/>
                  </a:lnTo>
                  <a:lnTo>
                    <a:pt x="2590" y="7239"/>
                  </a:lnTo>
                  <a:lnTo>
                    <a:pt x="2133" y="7493"/>
                  </a:lnTo>
                  <a:lnTo>
                    <a:pt x="3048" y="7366"/>
                  </a:lnTo>
                  <a:lnTo>
                    <a:pt x="2349" y="7874"/>
                  </a:lnTo>
                  <a:lnTo>
                    <a:pt x="3492" y="7747"/>
                  </a:lnTo>
                  <a:lnTo>
                    <a:pt x="3759" y="7620"/>
                  </a:lnTo>
                  <a:lnTo>
                    <a:pt x="4699" y="7366"/>
                  </a:lnTo>
                  <a:lnTo>
                    <a:pt x="4737" y="7493"/>
                  </a:lnTo>
                  <a:lnTo>
                    <a:pt x="5080" y="7366"/>
                  </a:lnTo>
                  <a:lnTo>
                    <a:pt x="5435" y="7239"/>
                  </a:lnTo>
                  <a:lnTo>
                    <a:pt x="5410" y="11303"/>
                  </a:lnTo>
                  <a:lnTo>
                    <a:pt x="5270" y="11557"/>
                  </a:lnTo>
                  <a:lnTo>
                    <a:pt x="5054" y="11684"/>
                  </a:lnTo>
                  <a:lnTo>
                    <a:pt x="5029" y="11430"/>
                  </a:lnTo>
                  <a:lnTo>
                    <a:pt x="5308" y="11303"/>
                  </a:lnTo>
                  <a:lnTo>
                    <a:pt x="5410" y="7264"/>
                  </a:lnTo>
                  <a:lnTo>
                    <a:pt x="4737" y="7620"/>
                  </a:lnTo>
                  <a:lnTo>
                    <a:pt x="4737" y="7493"/>
                  </a:lnTo>
                  <a:lnTo>
                    <a:pt x="4229" y="7620"/>
                  </a:lnTo>
                  <a:lnTo>
                    <a:pt x="4572" y="7620"/>
                  </a:lnTo>
                  <a:lnTo>
                    <a:pt x="4076" y="7874"/>
                  </a:lnTo>
                  <a:lnTo>
                    <a:pt x="3848" y="7988"/>
                  </a:lnTo>
                  <a:lnTo>
                    <a:pt x="4737" y="7874"/>
                  </a:lnTo>
                  <a:lnTo>
                    <a:pt x="4495" y="8128"/>
                  </a:lnTo>
                  <a:lnTo>
                    <a:pt x="3517" y="8509"/>
                  </a:lnTo>
                  <a:lnTo>
                    <a:pt x="3619" y="8382"/>
                  </a:lnTo>
                  <a:lnTo>
                    <a:pt x="3949" y="7975"/>
                  </a:lnTo>
                  <a:lnTo>
                    <a:pt x="3238" y="8382"/>
                  </a:lnTo>
                  <a:lnTo>
                    <a:pt x="3543" y="8001"/>
                  </a:lnTo>
                  <a:lnTo>
                    <a:pt x="2032" y="8763"/>
                  </a:lnTo>
                  <a:lnTo>
                    <a:pt x="3517" y="7899"/>
                  </a:lnTo>
                  <a:lnTo>
                    <a:pt x="2019" y="8610"/>
                  </a:lnTo>
                  <a:lnTo>
                    <a:pt x="1917" y="8763"/>
                  </a:lnTo>
                  <a:lnTo>
                    <a:pt x="1790" y="9017"/>
                  </a:lnTo>
                  <a:lnTo>
                    <a:pt x="2603" y="8763"/>
                  </a:lnTo>
                  <a:lnTo>
                    <a:pt x="2413" y="9144"/>
                  </a:lnTo>
                  <a:lnTo>
                    <a:pt x="2984" y="9017"/>
                  </a:lnTo>
                  <a:lnTo>
                    <a:pt x="3225" y="8890"/>
                  </a:lnTo>
                  <a:lnTo>
                    <a:pt x="3797" y="8763"/>
                  </a:lnTo>
                  <a:lnTo>
                    <a:pt x="4927" y="8890"/>
                  </a:lnTo>
                  <a:lnTo>
                    <a:pt x="1409" y="9906"/>
                  </a:lnTo>
                  <a:lnTo>
                    <a:pt x="2844" y="9779"/>
                  </a:lnTo>
                  <a:lnTo>
                    <a:pt x="3530" y="9652"/>
                  </a:lnTo>
                  <a:lnTo>
                    <a:pt x="4800" y="9271"/>
                  </a:lnTo>
                  <a:lnTo>
                    <a:pt x="4203" y="9779"/>
                  </a:lnTo>
                  <a:lnTo>
                    <a:pt x="3060" y="10033"/>
                  </a:lnTo>
                  <a:lnTo>
                    <a:pt x="3048" y="10414"/>
                  </a:lnTo>
                  <a:lnTo>
                    <a:pt x="3505" y="10160"/>
                  </a:lnTo>
                  <a:lnTo>
                    <a:pt x="3213" y="10337"/>
                  </a:lnTo>
                  <a:lnTo>
                    <a:pt x="3606" y="10160"/>
                  </a:lnTo>
                  <a:lnTo>
                    <a:pt x="4724" y="9652"/>
                  </a:lnTo>
                  <a:lnTo>
                    <a:pt x="4076" y="10160"/>
                  </a:lnTo>
                  <a:lnTo>
                    <a:pt x="3619" y="10287"/>
                  </a:lnTo>
                  <a:lnTo>
                    <a:pt x="3619" y="10160"/>
                  </a:lnTo>
                  <a:lnTo>
                    <a:pt x="2882" y="10541"/>
                  </a:lnTo>
                  <a:lnTo>
                    <a:pt x="2679" y="10668"/>
                  </a:lnTo>
                  <a:lnTo>
                    <a:pt x="3810" y="10287"/>
                  </a:lnTo>
                  <a:lnTo>
                    <a:pt x="4191" y="10160"/>
                  </a:lnTo>
                  <a:lnTo>
                    <a:pt x="4178" y="10299"/>
                  </a:lnTo>
                  <a:lnTo>
                    <a:pt x="3251" y="10668"/>
                  </a:lnTo>
                  <a:lnTo>
                    <a:pt x="3517" y="10922"/>
                  </a:lnTo>
                  <a:lnTo>
                    <a:pt x="4343" y="11049"/>
                  </a:lnTo>
                  <a:lnTo>
                    <a:pt x="4635" y="11303"/>
                  </a:lnTo>
                  <a:lnTo>
                    <a:pt x="4330" y="11430"/>
                  </a:lnTo>
                  <a:lnTo>
                    <a:pt x="4000" y="11430"/>
                  </a:lnTo>
                  <a:lnTo>
                    <a:pt x="3721" y="11557"/>
                  </a:lnTo>
                  <a:lnTo>
                    <a:pt x="4140" y="11811"/>
                  </a:lnTo>
                  <a:lnTo>
                    <a:pt x="4254" y="12065"/>
                  </a:lnTo>
                  <a:lnTo>
                    <a:pt x="3429" y="13208"/>
                  </a:lnTo>
                  <a:lnTo>
                    <a:pt x="4343" y="13081"/>
                  </a:lnTo>
                  <a:lnTo>
                    <a:pt x="4711" y="13081"/>
                  </a:lnTo>
                  <a:lnTo>
                    <a:pt x="4800" y="13208"/>
                  </a:lnTo>
                  <a:lnTo>
                    <a:pt x="4254" y="13335"/>
                  </a:lnTo>
                  <a:lnTo>
                    <a:pt x="3975" y="13335"/>
                  </a:lnTo>
                  <a:lnTo>
                    <a:pt x="5003" y="13512"/>
                  </a:lnTo>
                  <a:lnTo>
                    <a:pt x="5803" y="13716"/>
                  </a:lnTo>
                  <a:lnTo>
                    <a:pt x="4965" y="14351"/>
                  </a:lnTo>
                  <a:lnTo>
                    <a:pt x="4699" y="14351"/>
                  </a:lnTo>
                  <a:lnTo>
                    <a:pt x="4406" y="14732"/>
                  </a:lnTo>
                  <a:lnTo>
                    <a:pt x="6553" y="14097"/>
                  </a:lnTo>
                  <a:lnTo>
                    <a:pt x="5803" y="14605"/>
                  </a:lnTo>
                  <a:lnTo>
                    <a:pt x="5638" y="14605"/>
                  </a:lnTo>
                  <a:lnTo>
                    <a:pt x="5422" y="15240"/>
                  </a:lnTo>
                  <a:lnTo>
                    <a:pt x="6362" y="15494"/>
                  </a:lnTo>
                  <a:lnTo>
                    <a:pt x="5168" y="16256"/>
                  </a:lnTo>
                  <a:lnTo>
                    <a:pt x="6451" y="16002"/>
                  </a:lnTo>
                  <a:lnTo>
                    <a:pt x="4749" y="17018"/>
                  </a:lnTo>
                  <a:lnTo>
                    <a:pt x="6515" y="16510"/>
                  </a:lnTo>
                  <a:lnTo>
                    <a:pt x="5727" y="17018"/>
                  </a:lnTo>
                  <a:lnTo>
                    <a:pt x="5384" y="17018"/>
                  </a:lnTo>
                  <a:lnTo>
                    <a:pt x="4914" y="17653"/>
                  </a:lnTo>
                  <a:lnTo>
                    <a:pt x="4864" y="17780"/>
                  </a:lnTo>
                  <a:lnTo>
                    <a:pt x="6070" y="17526"/>
                  </a:lnTo>
                  <a:lnTo>
                    <a:pt x="6299" y="17653"/>
                  </a:lnTo>
                  <a:lnTo>
                    <a:pt x="5397" y="18034"/>
                  </a:lnTo>
                  <a:lnTo>
                    <a:pt x="6413" y="18034"/>
                  </a:lnTo>
                  <a:lnTo>
                    <a:pt x="5384" y="18542"/>
                  </a:lnTo>
                  <a:lnTo>
                    <a:pt x="5664" y="18669"/>
                  </a:lnTo>
                  <a:lnTo>
                    <a:pt x="5702" y="18542"/>
                  </a:lnTo>
                  <a:lnTo>
                    <a:pt x="6019" y="18288"/>
                  </a:lnTo>
                  <a:lnTo>
                    <a:pt x="6286" y="18288"/>
                  </a:lnTo>
                  <a:lnTo>
                    <a:pt x="6769" y="18415"/>
                  </a:lnTo>
                  <a:lnTo>
                    <a:pt x="5854" y="19177"/>
                  </a:lnTo>
                  <a:lnTo>
                    <a:pt x="5422" y="19431"/>
                  </a:lnTo>
                  <a:lnTo>
                    <a:pt x="6350" y="19939"/>
                  </a:lnTo>
                  <a:lnTo>
                    <a:pt x="6007" y="20066"/>
                  </a:lnTo>
                  <a:lnTo>
                    <a:pt x="6591" y="20066"/>
                  </a:lnTo>
                  <a:lnTo>
                    <a:pt x="4711" y="20574"/>
                  </a:lnTo>
                  <a:lnTo>
                    <a:pt x="5626" y="20574"/>
                  </a:lnTo>
                  <a:lnTo>
                    <a:pt x="5803" y="20447"/>
                  </a:lnTo>
                  <a:lnTo>
                    <a:pt x="6146" y="20320"/>
                  </a:lnTo>
                  <a:lnTo>
                    <a:pt x="6311" y="20193"/>
                  </a:lnTo>
                  <a:lnTo>
                    <a:pt x="5956" y="20574"/>
                  </a:lnTo>
                  <a:lnTo>
                    <a:pt x="5867" y="20828"/>
                  </a:lnTo>
                  <a:lnTo>
                    <a:pt x="5969" y="21336"/>
                  </a:lnTo>
                  <a:lnTo>
                    <a:pt x="6261" y="21463"/>
                  </a:lnTo>
                  <a:lnTo>
                    <a:pt x="5676" y="21844"/>
                  </a:lnTo>
                  <a:lnTo>
                    <a:pt x="5702" y="22733"/>
                  </a:lnTo>
                  <a:lnTo>
                    <a:pt x="6286" y="23114"/>
                  </a:lnTo>
                  <a:lnTo>
                    <a:pt x="6451" y="23876"/>
                  </a:lnTo>
                  <a:lnTo>
                    <a:pt x="6642" y="23241"/>
                  </a:lnTo>
                  <a:lnTo>
                    <a:pt x="7581" y="22352"/>
                  </a:lnTo>
                  <a:lnTo>
                    <a:pt x="7594" y="22606"/>
                  </a:lnTo>
                  <a:lnTo>
                    <a:pt x="7848" y="22479"/>
                  </a:lnTo>
                  <a:lnTo>
                    <a:pt x="7658" y="22860"/>
                  </a:lnTo>
                  <a:lnTo>
                    <a:pt x="7213" y="23368"/>
                  </a:lnTo>
                  <a:lnTo>
                    <a:pt x="6731" y="23736"/>
                  </a:lnTo>
                  <a:lnTo>
                    <a:pt x="6667" y="23876"/>
                  </a:lnTo>
                  <a:lnTo>
                    <a:pt x="7175" y="23622"/>
                  </a:lnTo>
                  <a:lnTo>
                    <a:pt x="6972" y="23876"/>
                  </a:lnTo>
                  <a:lnTo>
                    <a:pt x="6781" y="24003"/>
                  </a:lnTo>
                  <a:lnTo>
                    <a:pt x="6464" y="24384"/>
                  </a:lnTo>
                  <a:lnTo>
                    <a:pt x="7035" y="23876"/>
                  </a:lnTo>
                  <a:lnTo>
                    <a:pt x="6350" y="25400"/>
                  </a:lnTo>
                  <a:lnTo>
                    <a:pt x="7327" y="24384"/>
                  </a:lnTo>
                  <a:lnTo>
                    <a:pt x="7137" y="24765"/>
                  </a:lnTo>
                  <a:lnTo>
                    <a:pt x="7937" y="24765"/>
                  </a:lnTo>
                  <a:lnTo>
                    <a:pt x="8496" y="24511"/>
                  </a:lnTo>
                  <a:lnTo>
                    <a:pt x="9131" y="24638"/>
                  </a:lnTo>
                  <a:lnTo>
                    <a:pt x="9182" y="24511"/>
                  </a:lnTo>
                  <a:lnTo>
                    <a:pt x="9245" y="24384"/>
                  </a:lnTo>
                  <a:lnTo>
                    <a:pt x="9499" y="23876"/>
                  </a:lnTo>
                  <a:lnTo>
                    <a:pt x="9563" y="23749"/>
                  </a:lnTo>
                  <a:lnTo>
                    <a:pt x="9702" y="24003"/>
                  </a:lnTo>
                  <a:lnTo>
                    <a:pt x="9893" y="23749"/>
                  </a:lnTo>
                  <a:lnTo>
                    <a:pt x="9982" y="23622"/>
                  </a:lnTo>
                  <a:lnTo>
                    <a:pt x="10185" y="23368"/>
                  </a:lnTo>
                  <a:lnTo>
                    <a:pt x="10363" y="23558"/>
                  </a:lnTo>
                  <a:lnTo>
                    <a:pt x="10464" y="23736"/>
                  </a:lnTo>
                  <a:lnTo>
                    <a:pt x="10655" y="24257"/>
                  </a:lnTo>
                  <a:lnTo>
                    <a:pt x="11201" y="24257"/>
                  </a:lnTo>
                  <a:lnTo>
                    <a:pt x="11684" y="23876"/>
                  </a:lnTo>
                  <a:lnTo>
                    <a:pt x="11645" y="23368"/>
                  </a:lnTo>
                  <a:lnTo>
                    <a:pt x="11798" y="23114"/>
                  </a:lnTo>
                  <a:lnTo>
                    <a:pt x="11684" y="23876"/>
                  </a:lnTo>
                  <a:lnTo>
                    <a:pt x="12128" y="23876"/>
                  </a:lnTo>
                  <a:lnTo>
                    <a:pt x="11747" y="24384"/>
                  </a:lnTo>
                  <a:lnTo>
                    <a:pt x="12395" y="24257"/>
                  </a:lnTo>
                  <a:lnTo>
                    <a:pt x="12623" y="24257"/>
                  </a:lnTo>
                  <a:lnTo>
                    <a:pt x="13398" y="23622"/>
                  </a:lnTo>
                  <a:lnTo>
                    <a:pt x="13335" y="23241"/>
                  </a:lnTo>
                  <a:lnTo>
                    <a:pt x="13271" y="23114"/>
                  </a:lnTo>
                  <a:lnTo>
                    <a:pt x="13322" y="22860"/>
                  </a:lnTo>
                  <a:lnTo>
                    <a:pt x="13449" y="22733"/>
                  </a:lnTo>
                  <a:lnTo>
                    <a:pt x="13563" y="23558"/>
                  </a:lnTo>
                  <a:lnTo>
                    <a:pt x="14185" y="22733"/>
                  </a:lnTo>
                  <a:lnTo>
                    <a:pt x="14389" y="22479"/>
                  </a:lnTo>
                  <a:lnTo>
                    <a:pt x="15303" y="25781"/>
                  </a:lnTo>
                  <a:lnTo>
                    <a:pt x="15646" y="24257"/>
                  </a:lnTo>
                  <a:lnTo>
                    <a:pt x="15722" y="24130"/>
                  </a:lnTo>
                  <a:lnTo>
                    <a:pt x="16052" y="23368"/>
                  </a:lnTo>
                  <a:lnTo>
                    <a:pt x="16281" y="23368"/>
                  </a:lnTo>
                  <a:lnTo>
                    <a:pt x="16192" y="23558"/>
                  </a:lnTo>
                  <a:lnTo>
                    <a:pt x="16078" y="24130"/>
                  </a:lnTo>
                  <a:lnTo>
                    <a:pt x="16230" y="24384"/>
                  </a:lnTo>
                  <a:lnTo>
                    <a:pt x="16471" y="23368"/>
                  </a:lnTo>
                  <a:lnTo>
                    <a:pt x="16560" y="22987"/>
                  </a:lnTo>
                  <a:lnTo>
                    <a:pt x="17094" y="24511"/>
                  </a:lnTo>
                  <a:lnTo>
                    <a:pt x="17373" y="23495"/>
                  </a:lnTo>
                  <a:lnTo>
                    <a:pt x="18161" y="25781"/>
                  </a:lnTo>
                  <a:lnTo>
                    <a:pt x="18440" y="23495"/>
                  </a:lnTo>
                  <a:lnTo>
                    <a:pt x="18491" y="23114"/>
                  </a:lnTo>
                  <a:lnTo>
                    <a:pt x="19253" y="24511"/>
                  </a:lnTo>
                  <a:lnTo>
                    <a:pt x="19138" y="24130"/>
                  </a:lnTo>
                  <a:lnTo>
                    <a:pt x="19088" y="23368"/>
                  </a:lnTo>
                  <a:lnTo>
                    <a:pt x="19177" y="23736"/>
                  </a:lnTo>
                  <a:lnTo>
                    <a:pt x="19278" y="23495"/>
                  </a:lnTo>
                  <a:lnTo>
                    <a:pt x="19392" y="23368"/>
                  </a:lnTo>
                  <a:lnTo>
                    <a:pt x="19608" y="23114"/>
                  </a:lnTo>
                  <a:lnTo>
                    <a:pt x="19710" y="22987"/>
                  </a:lnTo>
                  <a:lnTo>
                    <a:pt x="19939" y="22733"/>
                  </a:lnTo>
                  <a:lnTo>
                    <a:pt x="21259" y="23876"/>
                  </a:lnTo>
                  <a:lnTo>
                    <a:pt x="22301" y="24130"/>
                  </a:lnTo>
                  <a:lnTo>
                    <a:pt x="22656" y="24130"/>
                  </a:lnTo>
                  <a:lnTo>
                    <a:pt x="22186" y="22733"/>
                  </a:lnTo>
                  <a:lnTo>
                    <a:pt x="22098" y="22479"/>
                  </a:lnTo>
                  <a:lnTo>
                    <a:pt x="22059" y="22352"/>
                  </a:lnTo>
                  <a:lnTo>
                    <a:pt x="21717" y="21336"/>
                  </a:lnTo>
                  <a:lnTo>
                    <a:pt x="22377" y="22352"/>
                  </a:lnTo>
                  <a:lnTo>
                    <a:pt x="22504" y="22733"/>
                  </a:lnTo>
                  <a:lnTo>
                    <a:pt x="22631" y="23495"/>
                  </a:lnTo>
                  <a:lnTo>
                    <a:pt x="22961" y="22098"/>
                  </a:lnTo>
                  <a:lnTo>
                    <a:pt x="23939" y="23114"/>
                  </a:lnTo>
                  <a:lnTo>
                    <a:pt x="24231" y="22098"/>
                  </a:lnTo>
                  <a:lnTo>
                    <a:pt x="24269" y="21971"/>
                  </a:lnTo>
                  <a:lnTo>
                    <a:pt x="24409" y="22733"/>
                  </a:lnTo>
                  <a:lnTo>
                    <a:pt x="24638" y="23241"/>
                  </a:lnTo>
                  <a:lnTo>
                    <a:pt x="24752" y="22606"/>
                  </a:lnTo>
                  <a:lnTo>
                    <a:pt x="24663" y="21971"/>
                  </a:lnTo>
                  <a:lnTo>
                    <a:pt x="24638" y="21844"/>
                  </a:lnTo>
                  <a:lnTo>
                    <a:pt x="24828" y="22415"/>
                  </a:lnTo>
                  <a:lnTo>
                    <a:pt x="25158" y="22987"/>
                  </a:lnTo>
                  <a:lnTo>
                    <a:pt x="25031" y="21844"/>
                  </a:lnTo>
                  <a:lnTo>
                    <a:pt x="25006" y="21590"/>
                  </a:lnTo>
                  <a:lnTo>
                    <a:pt x="25260" y="22415"/>
                  </a:lnTo>
                  <a:lnTo>
                    <a:pt x="25260" y="22225"/>
                  </a:lnTo>
                  <a:lnTo>
                    <a:pt x="25666" y="22606"/>
                  </a:lnTo>
                  <a:lnTo>
                    <a:pt x="25527" y="22225"/>
                  </a:lnTo>
                  <a:lnTo>
                    <a:pt x="25387" y="21844"/>
                  </a:lnTo>
                  <a:lnTo>
                    <a:pt x="25704" y="22225"/>
                  </a:lnTo>
                  <a:lnTo>
                    <a:pt x="25704" y="21844"/>
                  </a:lnTo>
                  <a:lnTo>
                    <a:pt x="25704" y="21590"/>
                  </a:lnTo>
                  <a:lnTo>
                    <a:pt x="25704" y="21336"/>
                  </a:lnTo>
                  <a:lnTo>
                    <a:pt x="25996" y="21844"/>
                  </a:lnTo>
                  <a:lnTo>
                    <a:pt x="25946" y="21336"/>
                  </a:lnTo>
                  <a:lnTo>
                    <a:pt x="25895" y="20828"/>
                  </a:lnTo>
                  <a:lnTo>
                    <a:pt x="26416" y="22110"/>
                  </a:lnTo>
                  <a:lnTo>
                    <a:pt x="26200" y="20828"/>
                  </a:lnTo>
                  <a:lnTo>
                    <a:pt x="26352" y="21717"/>
                  </a:lnTo>
                  <a:lnTo>
                    <a:pt x="26454" y="22212"/>
                  </a:lnTo>
                  <a:lnTo>
                    <a:pt x="27266" y="21717"/>
                  </a:lnTo>
                  <a:lnTo>
                    <a:pt x="27279" y="21082"/>
                  </a:lnTo>
                  <a:lnTo>
                    <a:pt x="27330" y="21590"/>
                  </a:lnTo>
                  <a:lnTo>
                    <a:pt x="27673" y="21463"/>
                  </a:lnTo>
                  <a:lnTo>
                    <a:pt x="27762" y="22034"/>
                  </a:lnTo>
                  <a:lnTo>
                    <a:pt x="28105" y="21971"/>
                  </a:lnTo>
                  <a:lnTo>
                    <a:pt x="28206" y="21844"/>
                  </a:lnTo>
                  <a:lnTo>
                    <a:pt x="28155" y="21463"/>
                  </a:lnTo>
                  <a:lnTo>
                    <a:pt x="27940" y="21082"/>
                  </a:lnTo>
                  <a:lnTo>
                    <a:pt x="29337" y="22606"/>
                  </a:lnTo>
                  <a:lnTo>
                    <a:pt x="28803" y="21082"/>
                  </a:lnTo>
                  <a:lnTo>
                    <a:pt x="28714" y="20828"/>
                  </a:lnTo>
                  <a:lnTo>
                    <a:pt x="28498" y="20193"/>
                  </a:lnTo>
                  <a:lnTo>
                    <a:pt x="28321" y="19685"/>
                  </a:lnTo>
                  <a:lnTo>
                    <a:pt x="29845" y="21717"/>
                  </a:lnTo>
                  <a:lnTo>
                    <a:pt x="30784" y="20574"/>
                  </a:lnTo>
                  <a:lnTo>
                    <a:pt x="30695" y="20320"/>
                  </a:lnTo>
                  <a:lnTo>
                    <a:pt x="30848" y="20497"/>
                  </a:lnTo>
                  <a:lnTo>
                    <a:pt x="31203" y="20193"/>
                  </a:lnTo>
                  <a:lnTo>
                    <a:pt x="31369" y="20066"/>
                  </a:lnTo>
                  <a:lnTo>
                    <a:pt x="32359" y="21107"/>
                  </a:lnTo>
                  <a:lnTo>
                    <a:pt x="31635" y="20066"/>
                  </a:lnTo>
                  <a:lnTo>
                    <a:pt x="31546" y="19939"/>
                  </a:lnTo>
                  <a:lnTo>
                    <a:pt x="32664" y="20193"/>
                  </a:lnTo>
                  <a:lnTo>
                    <a:pt x="33020" y="20408"/>
                  </a:lnTo>
                  <a:lnTo>
                    <a:pt x="33134" y="20535"/>
                  </a:lnTo>
                  <a:lnTo>
                    <a:pt x="33261" y="20828"/>
                  </a:lnTo>
                  <a:lnTo>
                    <a:pt x="33439" y="21082"/>
                  </a:lnTo>
                  <a:lnTo>
                    <a:pt x="33616" y="20574"/>
                  </a:lnTo>
                  <a:lnTo>
                    <a:pt x="35318" y="21209"/>
                  </a:lnTo>
                  <a:lnTo>
                    <a:pt x="35001" y="20574"/>
                  </a:lnTo>
                  <a:lnTo>
                    <a:pt x="34899" y="20447"/>
                  </a:lnTo>
                  <a:lnTo>
                    <a:pt x="34023" y="19939"/>
                  </a:lnTo>
                  <a:lnTo>
                    <a:pt x="33807" y="19812"/>
                  </a:lnTo>
                  <a:lnTo>
                    <a:pt x="33693" y="19685"/>
                  </a:lnTo>
                  <a:lnTo>
                    <a:pt x="33350" y="19304"/>
                  </a:lnTo>
                  <a:lnTo>
                    <a:pt x="33020" y="18923"/>
                  </a:lnTo>
                  <a:lnTo>
                    <a:pt x="34683" y="20066"/>
                  </a:lnTo>
                  <a:lnTo>
                    <a:pt x="32842" y="18415"/>
                  </a:lnTo>
                  <a:lnTo>
                    <a:pt x="36144" y="20701"/>
                  </a:lnTo>
                  <a:lnTo>
                    <a:pt x="35534" y="20193"/>
                  </a:lnTo>
                  <a:lnTo>
                    <a:pt x="34925" y="19812"/>
                  </a:lnTo>
                  <a:lnTo>
                    <a:pt x="35115" y="19812"/>
                  </a:lnTo>
                  <a:lnTo>
                    <a:pt x="36144" y="20574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2797550" y="31731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39" h="46989">
                  <a:moveTo>
                    <a:pt x="27711" y="0"/>
                  </a:moveTo>
                  <a:lnTo>
                    <a:pt x="20332" y="5524"/>
                  </a:lnTo>
                  <a:lnTo>
                    <a:pt x="14757" y="7048"/>
                  </a:lnTo>
                  <a:lnTo>
                    <a:pt x="9893" y="15341"/>
                  </a:lnTo>
                  <a:lnTo>
                    <a:pt x="6777" y="21106"/>
                  </a:lnTo>
                  <a:lnTo>
                    <a:pt x="4065" y="27092"/>
                  </a:lnTo>
                  <a:lnTo>
                    <a:pt x="1794" y="33254"/>
                  </a:lnTo>
                  <a:lnTo>
                    <a:pt x="0" y="39547"/>
                  </a:lnTo>
                  <a:lnTo>
                    <a:pt x="5295" y="40347"/>
                  </a:lnTo>
                  <a:lnTo>
                    <a:pt x="16789" y="46710"/>
                  </a:lnTo>
                  <a:lnTo>
                    <a:pt x="27711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2793403" y="3170313"/>
              <a:ext cx="33655" cy="49530"/>
            </a:xfrm>
            <a:custGeom>
              <a:avLst/>
              <a:gdLst/>
              <a:ahLst/>
              <a:cxnLst/>
              <a:rect l="l" t="t" r="r" b="b"/>
              <a:pathLst>
                <a:path w="33655" h="49530">
                  <a:moveTo>
                    <a:pt x="342" y="43954"/>
                  </a:moveTo>
                  <a:lnTo>
                    <a:pt x="152" y="43865"/>
                  </a:lnTo>
                  <a:lnTo>
                    <a:pt x="342" y="43954"/>
                  </a:lnTo>
                  <a:close/>
                </a:path>
                <a:path w="33655" h="49530">
                  <a:moveTo>
                    <a:pt x="762" y="44069"/>
                  </a:moveTo>
                  <a:lnTo>
                    <a:pt x="584" y="44069"/>
                  </a:lnTo>
                  <a:lnTo>
                    <a:pt x="330" y="44069"/>
                  </a:lnTo>
                  <a:lnTo>
                    <a:pt x="355" y="44196"/>
                  </a:lnTo>
                  <a:lnTo>
                    <a:pt x="0" y="44450"/>
                  </a:lnTo>
                  <a:lnTo>
                    <a:pt x="762" y="44069"/>
                  </a:lnTo>
                  <a:close/>
                </a:path>
                <a:path w="33655" h="49530">
                  <a:moveTo>
                    <a:pt x="1041" y="40779"/>
                  </a:moveTo>
                  <a:lnTo>
                    <a:pt x="876" y="40767"/>
                  </a:lnTo>
                  <a:lnTo>
                    <a:pt x="825" y="40640"/>
                  </a:lnTo>
                  <a:lnTo>
                    <a:pt x="482" y="40894"/>
                  </a:lnTo>
                  <a:lnTo>
                    <a:pt x="990" y="40805"/>
                  </a:lnTo>
                  <a:close/>
                </a:path>
                <a:path w="33655" h="49530">
                  <a:moveTo>
                    <a:pt x="1257" y="44602"/>
                  </a:moveTo>
                  <a:lnTo>
                    <a:pt x="38" y="45085"/>
                  </a:lnTo>
                  <a:lnTo>
                    <a:pt x="292" y="45085"/>
                  </a:lnTo>
                  <a:lnTo>
                    <a:pt x="1257" y="44602"/>
                  </a:lnTo>
                  <a:close/>
                </a:path>
                <a:path w="33655" h="49530">
                  <a:moveTo>
                    <a:pt x="1524" y="35687"/>
                  </a:moveTo>
                  <a:close/>
                </a:path>
                <a:path w="33655" h="49530">
                  <a:moveTo>
                    <a:pt x="1739" y="35445"/>
                  </a:moveTo>
                  <a:lnTo>
                    <a:pt x="1562" y="35585"/>
                  </a:lnTo>
                  <a:lnTo>
                    <a:pt x="1739" y="35445"/>
                  </a:lnTo>
                  <a:close/>
                </a:path>
                <a:path w="33655" h="49530">
                  <a:moveTo>
                    <a:pt x="1790" y="39776"/>
                  </a:moveTo>
                  <a:lnTo>
                    <a:pt x="508" y="39878"/>
                  </a:lnTo>
                  <a:lnTo>
                    <a:pt x="825" y="40640"/>
                  </a:lnTo>
                  <a:lnTo>
                    <a:pt x="1727" y="40005"/>
                  </a:lnTo>
                  <a:lnTo>
                    <a:pt x="1790" y="39776"/>
                  </a:lnTo>
                  <a:close/>
                </a:path>
                <a:path w="33655" h="49530">
                  <a:moveTo>
                    <a:pt x="2514" y="34582"/>
                  </a:moveTo>
                  <a:lnTo>
                    <a:pt x="2311" y="34480"/>
                  </a:lnTo>
                  <a:lnTo>
                    <a:pt x="1892" y="34556"/>
                  </a:lnTo>
                  <a:lnTo>
                    <a:pt x="2197" y="34594"/>
                  </a:lnTo>
                  <a:lnTo>
                    <a:pt x="2374" y="34594"/>
                  </a:lnTo>
                  <a:lnTo>
                    <a:pt x="2514" y="34582"/>
                  </a:lnTo>
                  <a:close/>
                </a:path>
                <a:path w="33655" h="49530">
                  <a:moveTo>
                    <a:pt x="5384" y="26377"/>
                  </a:moveTo>
                  <a:lnTo>
                    <a:pt x="5118" y="26289"/>
                  </a:lnTo>
                  <a:lnTo>
                    <a:pt x="4953" y="26289"/>
                  </a:lnTo>
                  <a:lnTo>
                    <a:pt x="5346" y="26416"/>
                  </a:lnTo>
                  <a:close/>
                </a:path>
                <a:path w="33655" h="49530">
                  <a:moveTo>
                    <a:pt x="5626" y="26454"/>
                  </a:moveTo>
                  <a:lnTo>
                    <a:pt x="5461" y="26289"/>
                  </a:lnTo>
                  <a:lnTo>
                    <a:pt x="5511" y="26416"/>
                  </a:lnTo>
                  <a:close/>
                </a:path>
                <a:path w="33655" h="49530">
                  <a:moveTo>
                    <a:pt x="6807" y="40640"/>
                  </a:moveTo>
                  <a:lnTo>
                    <a:pt x="6680" y="40690"/>
                  </a:lnTo>
                  <a:lnTo>
                    <a:pt x="6807" y="40640"/>
                  </a:lnTo>
                  <a:close/>
                </a:path>
                <a:path w="33655" h="49530">
                  <a:moveTo>
                    <a:pt x="7531" y="37465"/>
                  </a:moveTo>
                  <a:lnTo>
                    <a:pt x="7366" y="37338"/>
                  </a:lnTo>
                  <a:lnTo>
                    <a:pt x="7531" y="37465"/>
                  </a:lnTo>
                  <a:close/>
                </a:path>
                <a:path w="33655" h="49530">
                  <a:moveTo>
                    <a:pt x="7556" y="44678"/>
                  </a:moveTo>
                  <a:lnTo>
                    <a:pt x="7429" y="44805"/>
                  </a:lnTo>
                  <a:lnTo>
                    <a:pt x="7302" y="44919"/>
                  </a:lnTo>
                  <a:lnTo>
                    <a:pt x="7150" y="44919"/>
                  </a:lnTo>
                  <a:lnTo>
                    <a:pt x="6946" y="44907"/>
                  </a:lnTo>
                  <a:lnTo>
                    <a:pt x="6959" y="45097"/>
                  </a:lnTo>
                  <a:lnTo>
                    <a:pt x="7188" y="45021"/>
                  </a:lnTo>
                  <a:lnTo>
                    <a:pt x="7327" y="45123"/>
                  </a:lnTo>
                  <a:lnTo>
                    <a:pt x="7556" y="44678"/>
                  </a:lnTo>
                  <a:close/>
                </a:path>
                <a:path w="33655" h="49530">
                  <a:moveTo>
                    <a:pt x="8064" y="40132"/>
                  </a:moveTo>
                  <a:lnTo>
                    <a:pt x="7378" y="40513"/>
                  </a:lnTo>
                  <a:lnTo>
                    <a:pt x="7518" y="40513"/>
                  </a:lnTo>
                  <a:lnTo>
                    <a:pt x="8064" y="40132"/>
                  </a:lnTo>
                  <a:close/>
                </a:path>
                <a:path w="33655" h="49530">
                  <a:moveTo>
                    <a:pt x="8153" y="37807"/>
                  </a:moveTo>
                  <a:lnTo>
                    <a:pt x="8013" y="37807"/>
                  </a:lnTo>
                  <a:lnTo>
                    <a:pt x="8153" y="37807"/>
                  </a:lnTo>
                  <a:close/>
                </a:path>
                <a:path w="33655" h="49530">
                  <a:moveTo>
                    <a:pt x="8216" y="37807"/>
                  </a:moveTo>
                  <a:lnTo>
                    <a:pt x="8013" y="37706"/>
                  </a:lnTo>
                  <a:lnTo>
                    <a:pt x="8216" y="37807"/>
                  </a:lnTo>
                  <a:close/>
                </a:path>
                <a:path w="33655" h="49530">
                  <a:moveTo>
                    <a:pt x="8483" y="35420"/>
                  </a:moveTo>
                  <a:close/>
                </a:path>
                <a:path w="33655" h="49530">
                  <a:moveTo>
                    <a:pt x="8547" y="36144"/>
                  </a:moveTo>
                  <a:lnTo>
                    <a:pt x="8369" y="36118"/>
                  </a:lnTo>
                  <a:lnTo>
                    <a:pt x="8547" y="36144"/>
                  </a:lnTo>
                  <a:close/>
                </a:path>
                <a:path w="33655" h="49530">
                  <a:moveTo>
                    <a:pt x="8750" y="32626"/>
                  </a:moveTo>
                  <a:lnTo>
                    <a:pt x="8293" y="32385"/>
                  </a:lnTo>
                  <a:lnTo>
                    <a:pt x="8369" y="32550"/>
                  </a:lnTo>
                  <a:lnTo>
                    <a:pt x="8750" y="32626"/>
                  </a:lnTo>
                  <a:close/>
                </a:path>
                <a:path w="33655" h="49530">
                  <a:moveTo>
                    <a:pt x="8826" y="41414"/>
                  </a:moveTo>
                  <a:lnTo>
                    <a:pt x="8674" y="41592"/>
                  </a:lnTo>
                  <a:lnTo>
                    <a:pt x="8826" y="41414"/>
                  </a:lnTo>
                  <a:close/>
                </a:path>
                <a:path w="33655" h="49530">
                  <a:moveTo>
                    <a:pt x="8953" y="40424"/>
                  </a:moveTo>
                  <a:lnTo>
                    <a:pt x="8864" y="40551"/>
                  </a:lnTo>
                  <a:lnTo>
                    <a:pt x="8953" y="40424"/>
                  </a:lnTo>
                  <a:close/>
                </a:path>
                <a:path w="33655" h="49530">
                  <a:moveTo>
                    <a:pt x="9372" y="40386"/>
                  </a:moveTo>
                  <a:lnTo>
                    <a:pt x="9118" y="40640"/>
                  </a:lnTo>
                  <a:lnTo>
                    <a:pt x="9004" y="40894"/>
                  </a:lnTo>
                  <a:lnTo>
                    <a:pt x="9372" y="40386"/>
                  </a:lnTo>
                  <a:close/>
                </a:path>
                <a:path w="33655" h="49530">
                  <a:moveTo>
                    <a:pt x="9398" y="36906"/>
                  </a:moveTo>
                  <a:lnTo>
                    <a:pt x="9169" y="36677"/>
                  </a:lnTo>
                  <a:lnTo>
                    <a:pt x="8242" y="36410"/>
                  </a:lnTo>
                  <a:lnTo>
                    <a:pt x="8369" y="36550"/>
                  </a:lnTo>
                  <a:lnTo>
                    <a:pt x="9398" y="36906"/>
                  </a:lnTo>
                  <a:close/>
                </a:path>
                <a:path w="33655" h="49530">
                  <a:moveTo>
                    <a:pt x="9398" y="32893"/>
                  </a:moveTo>
                  <a:lnTo>
                    <a:pt x="9347" y="32766"/>
                  </a:lnTo>
                  <a:lnTo>
                    <a:pt x="8750" y="32626"/>
                  </a:lnTo>
                  <a:lnTo>
                    <a:pt x="9017" y="32766"/>
                  </a:lnTo>
                  <a:lnTo>
                    <a:pt x="9398" y="32893"/>
                  </a:lnTo>
                  <a:close/>
                </a:path>
                <a:path w="33655" h="49530">
                  <a:moveTo>
                    <a:pt x="9664" y="45948"/>
                  </a:moveTo>
                  <a:lnTo>
                    <a:pt x="9410" y="46101"/>
                  </a:lnTo>
                  <a:lnTo>
                    <a:pt x="9385" y="46609"/>
                  </a:lnTo>
                  <a:lnTo>
                    <a:pt x="9664" y="45948"/>
                  </a:lnTo>
                  <a:close/>
                </a:path>
                <a:path w="33655" h="49530">
                  <a:moveTo>
                    <a:pt x="9690" y="39243"/>
                  </a:moveTo>
                  <a:lnTo>
                    <a:pt x="9029" y="39370"/>
                  </a:lnTo>
                  <a:lnTo>
                    <a:pt x="8204" y="39624"/>
                  </a:lnTo>
                  <a:lnTo>
                    <a:pt x="7658" y="39636"/>
                  </a:lnTo>
                  <a:lnTo>
                    <a:pt x="7962" y="39751"/>
                  </a:lnTo>
                  <a:lnTo>
                    <a:pt x="8128" y="39751"/>
                  </a:lnTo>
                  <a:lnTo>
                    <a:pt x="8648" y="39560"/>
                  </a:lnTo>
                  <a:lnTo>
                    <a:pt x="9690" y="39243"/>
                  </a:lnTo>
                  <a:close/>
                </a:path>
                <a:path w="33655" h="49530">
                  <a:moveTo>
                    <a:pt x="9740" y="41859"/>
                  </a:moveTo>
                  <a:lnTo>
                    <a:pt x="9601" y="42164"/>
                  </a:lnTo>
                  <a:lnTo>
                    <a:pt x="9740" y="41859"/>
                  </a:lnTo>
                  <a:close/>
                </a:path>
                <a:path w="33655" h="49530">
                  <a:moveTo>
                    <a:pt x="9817" y="46863"/>
                  </a:moveTo>
                  <a:lnTo>
                    <a:pt x="9690" y="45847"/>
                  </a:lnTo>
                  <a:lnTo>
                    <a:pt x="9499" y="46863"/>
                  </a:lnTo>
                  <a:lnTo>
                    <a:pt x="9817" y="46863"/>
                  </a:lnTo>
                  <a:close/>
                </a:path>
                <a:path w="33655" h="49530">
                  <a:moveTo>
                    <a:pt x="9867" y="39370"/>
                  </a:moveTo>
                  <a:lnTo>
                    <a:pt x="9423" y="39636"/>
                  </a:lnTo>
                  <a:lnTo>
                    <a:pt x="9182" y="39852"/>
                  </a:lnTo>
                  <a:lnTo>
                    <a:pt x="9867" y="39370"/>
                  </a:lnTo>
                  <a:close/>
                </a:path>
                <a:path w="33655" h="49530">
                  <a:moveTo>
                    <a:pt x="9918" y="40894"/>
                  </a:moveTo>
                  <a:lnTo>
                    <a:pt x="9588" y="41529"/>
                  </a:lnTo>
                  <a:lnTo>
                    <a:pt x="9817" y="41440"/>
                  </a:lnTo>
                  <a:lnTo>
                    <a:pt x="9918" y="40894"/>
                  </a:lnTo>
                  <a:close/>
                </a:path>
                <a:path w="33655" h="49530">
                  <a:moveTo>
                    <a:pt x="9944" y="41402"/>
                  </a:moveTo>
                  <a:lnTo>
                    <a:pt x="9817" y="41440"/>
                  </a:lnTo>
                  <a:lnTo>
                    <a:pt x="9740" y="41859"/>
                  </a:lnTo>
                  <a:lnTo>
                    <a:pt x="9944" y="41402"/>
                  </a:lnTo>
                  <a:close/>
                </a:path>
                <a:path w="33655" h="49530">
                  <a:moveTo>
                    <a:pt x="10134" y="39116"/>
                  </a:moveTo>
                  <a:lnTo>
                    <a:pt x="8686" y="39916"/>
                  </a:lnTo>
                  <a:lnTo>
                    <a:pt x="9245" y="39636"/>
                  </a:lnTo>
                  <a:lnTo>
                    <a:pt x="8051" y="40259"/>
                  </a:lnTo>
                  <a:lnTo>
                    <a:pt x="7518" y="40513"/>
                  </a:lnTo>
                  <a:lnTo>
                    <a:pt x="7823" y="40513"/>
                  </a:lnTo>
                  <a:lnTo>
                    <a:pt x="7683" y="40767"/>
                  </a:lnTo>
                  <a:lnTo>
                    <a:pt x="8978" y="39827"/>
                  </a:lnTo>
                  <a:lnTo>
                    <a:pt x="9131" y="39776"/>
                  </a:lnTo>
                  <a:lnTo>
                    <a:pt x="9372" y="39624"/>
                  </a:lnTo>
                  <a:lnTo>
                    <a:pt x="10134" y="39116"/>
                  </a:lnTo>
                  <a:close/>
                </a:path>
                <a:path w="33655" h="49530">
                  <a:moveTo>
                    <a:pt x="10426" y="40424"/>
                  </a:moveTo>
                  <a:lnTo>
                    <a:pt x="10121" y="40627"/>
                  </a:lnTo>
                  <a:lnTo>
                    <a:pt x="10337" y="40513"/>
                  </a:lnTo>
                  <a:close/>
                </a:path>
                <a:path w="33655" h="49530">
                  <a:moveTo>
                    <a:pt x="10426" y="17145"/>
                  </a:moveTo>
                  <a:lnTo>
                    <a:pt x="8851" y="16510"/>
                  </a:lnTo>
                  <a:lnTo>
                    <a:pt x="9563" y="17145"/>
                  </a:lnTo>
                  <a:lnTo>
                    <a:pt x="10426" y="17145"/>
                  </a:lnTo>
                  <a:close/>
                </a:path>
                <a:path w="33655" h="49530">
                  <a:moveTo>
                    <a:pt x="10629" y="17145"/>
                  </a:moveTo>
                  <a:lnTo>
                    <a:pt x="10363" y="17018"/>
                  </a:lnTo>
                  <a:lnTo>
                    <a:pt x="10261" y="16891"/>
                  </a:lnTo>
                  <a:lnTo>
                    <a:pt x="9931" y="16764"/>
                  </a:lnTo>
                  <a:lnTo>
                    <a:pt x="10426" y="17145"/>
                  </a:lnTo>
                  <a:lnTo>
                    <a:pt x="10629" y="17145"/>
                  </a:lnTo>
                  <a:close/>
                </a:path>
                <a:path w="33655" h="49530">
                  <a:moveTo>
                    <a:pt x="10845" y="31597"/>
                  </a:moveTo>
                  <a:lnTo>
                    <a:pt x="10439" y="31330"/>
                  </a:lnTo>
                  <a:lnTo>
                    <a:pt x="9944" y="31381"/>
                  </a:lnTo>
                  <a:lnTo>
                    <a:pt x="10502" y="31610"/>
                  </a:lnTo>
                  <a:lnTo>
                    <a:pt x="10845" y="31597"/>
                  </a:lnTo>
                  <a:close/>
                </a:path>
                <a:path w="33655" h="49530">
                  <a:moveTo>
                    <a:pt x="10858" y="17145"/>
                  </a:moveTo>
                  <a:lnTo>
                    <a:pt x="10680" y="17018"/>
                  </a:lnTo>
                  <a:lnTo>
                    <a:pt x="10452" y="16764"/>
                  </a:lnTo>
                  <a:lnTo>
                    <a:pt x="10629" y="17145"/>
                  </a:lnTo>
                  <a:lnTo>
                    <a:pt x="10858" y="17145"/>
                  </a:lnTo>
                  <a:close/>
                </a:path>
                <a:path w="33655" h="49530">
                  <a:moveTo>
                    <a:pt x="11252" y="17272"/>
                  </a:moveTo>
                  <a:lnTo>
                    <a:pt x="11214" y="17145"/>
                  </a:lnTo>
                  <a:lnTo>
                    <a:pt x="10769" y="16891"/>
                  </a:lnTo>
                  <a:lnTo>
                    <a:pt x="11252" y="17272"/>
                  </a:lnTo>
                  <a:close/>
                </a:path>
                <a:path w="33655" h="49530">
                  <a:moveTo>
                    <a:pt x="11493" y="17297"/>
                  </a:moveTo>
                  <a:lnTo>
                    <a:pt x="11176" y="17018"/>
                  </a:lnTo>
                  <a:lnTo>
                    <a:pt x="11214" y="17145"/>
                  </a:lnTo>
                  <a:lnTo>
                    <a:pt x="11493" y="17297"/>
                  </a:lnTo>
                  <a:close/>
                </a:path>
                <a:path w="33655" h="49530">
                  <a:moveTo>
                    <a:pt x="12217" y="41897"/>
                  </a:moveTo>
                  <a:lnTo>
                    <a:pt x="12065" y="41973"/>
                  </a:lnTo>
                  <a:lnTo>
                    <a:pt x="12115" y="42189"/>
                  </a:lnTo>
                  <a:lnTo>
                    <a:pt x="12217" y="41897"/>
                  </a:lnTo>
                  <a:close/>
                </a:path>
                <a:path w="33655" h="49530">
                  <a:moveTo>
                    <a:pt x="12357" y="14833"/>
                  </a:moveTo>
                  <a:lnTo>
                    <a:pt x="11874" y="14224"/>
                  </a:lnTo>
                  <a:lnTo>
                    <a:pt x="12052" y="14605"/>
                  </a:lnTo>
                  <a:lnTo>
                    <a:pt x="12357" y="14833"/>
                  </a:lnTo>
                  <a:close/>
                </a:path>
                <a:path w="33655" h="49530">
                  <a:moveTo>
                    <a:pt x="12776" y="43307"/>
                  </a:moveTo>
                  <a:lnTo>
                    <a:pt x="12598" y="43434"/>
                  </a:lnTo>
                  <a:lnTo>
                    <a:pt x="12725" y="43434"/>
                  </a:lnTo>
                  <a:lnTo>
                    <a:pt x="12776" y="43307"/>
                  </a:lnTo>
                  <a:close/>
                </a:path>
                <a:path w="33655" h="49530">
                  <a:moveTo>
                    <a:pt x="13081" y="12979"/>
                  </a:moveTo>
                  <a:lnTo>
                    <a:pt x="12966" y="12827"/>
                  </a:lnTo>
                  <a:lnTo>
                    <a:pt x="13081" y="12979"/>
                  </a:lnTo>
                  <a:close/>
                </a:path>
                <a:path w="33655" h="49530">
                  <a:moveTo>
                    <a:pt x="13208" y="43434"/>
                  </a:moveTo>
                  <a:lnTo>
                    <a:pt x="13195" y="43307"/>
                  </a:lnTo>
                  <a:lnTo>
                    <a:pt x="12941" y="43434"/>
                  </a:lnTo>
                  <a:lnTo>
                    <a:pt x="13208" y="43434"/>
                  </a:lnTo>
                  <a:close/>
                </a:path>
                <a:path w="33655" h="49530">
                  <a:moveTo>
                    <a:pt x="13893" y="43764"/>
                  </a:moveTo>
                  <a:lnTo>
                    <a:pt x="13817" y="43421"/>
                  </a:lnTo>
                  <a:lnTo>
                    <a:pt x="13728" y="43738"/>
                  </a:lnTo>
                  <a:lnTo>
                    <a:pt x="13893" y="43764"/>
                  </a:lnTo>
                  <a:close/>
                </a:path>
                <a:path w="33655" h="49530">
                  <a:moveTo>
                    <a:pt x="14909" y="26289"/>
                  </a:moveTo>
                  <a:lnTo>
                    <a:pt x="14706" y="26162"/>
                  </a:lnTo>
                  <a:lnTo>
                    <a:pt x="6502" y="26162"/>
                  </a:lnTo>
                  <a:lnTo>
                    <a:pt x="5461" y="26162"/>
                  </a:lnTo>
                  <a:lnTo>
                    <a:pt x="5791" y="26454"/>
                  </a:lnTo>
                  <a:lnTo>
                    <a:pt x="12623" y="26454"/>
                  </a:lnTo>
                  <a:lnTo>
                    <a:pt x="12484" y="26289"/>
                  </a:lnTo>
                  <a:lnTo>
                    <a:pt x="14795" y="27432"/>
                  </a:lnTo>
                  <a:lnTo>
                    <a:pt x="14084" y="26670"/>
                  </a:lnTo>
                  <a:lnTo>
                    <a:pt x="14554" y="27051"/>
                  </a:lnTo>
                  <a:lnTo>
                    <a:pt x="14338" y="26670"/>
                  </a:lnTo>
                  <a:lnTo>
                    <a:pt x="14909" y="26289"/>
                  </a:lnTo>
                  <a:close/>
                </a:path>
                <a:path w="33655" h="49530">
                  <a:moveTo>
                    <a:pt x="15201" y="45262"/>
                  </a:moveTo>
                  <a:close/>
                </a:path>
                <a:path w="33655" h="49530">
                  <a:moveTo>
                    <a:pt x="15240" y="44323"/>
                  </a:moveTo>
                  <a:lnTo>
                    <a:pt x="15113" y="44577"/>
                  </a:lnTo>
                  <a:lnTo>
                    <a:pt x="15240" y="44323"/>
                  </a:lnTo>
                  <a:close/>
                </a:path>
                <a:path w="33655" h="49530">
                  <a:moveTo>
                    <a:pt x="15328" y="45085"/>
                  </a:moveTo>
                  <a:close/>
                </a:path>
                <a:path w="33655" h="49530">
                  <a:moveTo>
                    <a:pt x="15354" y="45974"/>
                  </a:moveTo>
                  <a:lnTo>
                    <a:pt x="15316" y="45466"/>
                  </a:lnTo>
                  <a:lnTo>
                    <a:pt x="15138" y="45948"/>
                  </a:lnTo>
                  <a:lnTo>
                    <a:pt x="15011" y="46355"/>
                  </a:lnTo>
                  <a:lnTo>
                    <a:pt x="15354" y="45974"/>
                  </a:lnTo>
                  <a:close/>
                </a:path>
                <a:path w="33655" h="49530">
                  <a:moveTo>
                    <a:pt x="15354" y="44577"/>
                  </a:moveTo>
                  <a:lnTo>
                    <a:pt x="15328" y="44196"/>
                  </a:lnTo>
                  <a:lnTo>
                    <a:pt x="15252" y="44818"/>
                  </a:lnTo>
                  <a:lnTo>
                    <a:pt x="15354" y="44577"/>
                  </a:lnTo>
                  <a:close/>
                </a:path>
                <a:path w="33655" h="49530">
                  <a:moveTo>
                    <a:pt x="15367" y="44069"/>
                  </a:moveTo>
                  <a:lnTo>
                    <a:pt x="15265" y="43942"/>
                  </a:lnTo>
                  <a:lnTo>
                    <a:pt x="15240" y="43180"/>
                  </a:lnTo>
                  <a:lnTo>
                    <a:pt x="15062" y="43942"/>
                  </a:lnTo>
                  <a:lnTo>
                    <a:pt x="14706" y="43942"/>
                  </a:lnTo>
                  <a:lnTo>
                    <a:pt x="14820" y="43688"/>
                  </a:lnTo>
                  <a:lnTo>
                    <a:pt x="14986" y="43307"/>
                  </a:lnTo>
                  <a:lnTo>
                    <a:pt x="14973" y="42926"/>
                  </a:lnTo>
                  <a:lnTo>
                    <a:pt x="14820" y="43307"/>
                  </a:lnTo>
                  <a:lnTo>
                    <a:pt x="14770" y="42799"/>
                  </a:lnTo>
                  <a:lnTo>
                    <a:pt x="14554" y="43688"/>
                  </a:lnTo>
                  <a:lnTo>
                    <a:pt x="14554" y="43434"/>
                  </a:lnTo>
                  <a:lnTo>
                    <a:pt x="14605" y="43053"/>
                  </a:lnTo>
                  <a:lnTo>
                    <a:pt x="14401" y="43434"/>
                  </a:lnTo>
                  <a:lnTo>
                    <a:pt x="14020" y="43053"/>
                  </a:lnTo>
                  <a:lnTo>
                    <a:pt x="13957" y="43688"/>
                  </a:lnTo>
                  <a:lnTo>
                    <a:pt x="13919" y="43827"/>
                  </a:lnTo>
                  <a:lnTo>
                    <a:pt x="13830" y="44196"/>
                  </a:lnTo>
                  <a:lnTo>
                    <a:pt x="13271" y="44831"/>
                  </a:lnTo>
                  <a:lnTo>
                    <a:pt x="13258" y="44577"/>
                  </a:lnTo>
                  <a:lnTo>
                    <a:pt x="13246" y="44196"/>
                  </a:lnTo>
                  <a:lnTo>
                    <a:pt x="13233" y="43942"/>
                  </a:lnTo>
                  <a:lnTo>
                    <a:pt x="13208" y="43561"/>
                  </a:lnTo>
                  <a:lnTo>
                    <a:pt x="12687" y="43561"/>
                  </a:lnTo>
                  <a:lnTo>
                    <a:pt x="12433" y="43561"/>
                  </a:lnTo>
                  <a:lnTo>
                    <a:pt x="12090" y="43561"/>
                  </a:lnTo>
                  <a:lnTo>
                    <a:pt x="11811" y="43942"/>
                  </a:lnTo>
                  <a:lnTo>
                    <a:pt x="11874" y="43180"/>
                  </a:lnTo>
                  <a:lnTo>
                    <a:pt x="11938" y="43053"/>
                  </a:lnTo>
                  <a:lnTo>
                    <a:pt x="11696" y="43180"/>
                  </a:lnTo>
                  <a:lnTo>
                    <a:pt x="11569" y="43561"/>
                  </a:lnTo>
                  <a:lnTo>
                    <a:pt x="11684" y="42672"/>
                  </a:lnTo>
                  <a:lnTo>
                    <a:pt x="11645" y="42545"/>
                  </a:lnTo>
                  <a:lnTo>
                    <a:pt x="11658" y="42418"/>
                  </a:lnTo>
                  <a:lnTo>
                    <a:pt x="11696" y="41783"/>
                  </a:lnTo>
                  <a:lnTo>
                    <a:pt x="11188" y="42545"/>
                  </a:lnTo>
                  <a:lnTo>
                    <a:pt x="11239" y="42418"/>
                  </a:lnTo>
                  <a:lnTo>
                    <a:pt x="11480" y="41859"/>
                  </a:lnTo>
                  <a:lnTo>
                    <a:pt x="11404" y="41656"/>
                  </a:lnTo>
                  <a:lnTo>
                    <a:pt x="11303" y="41529"/>
                  </a:lnTo>
                  <a:lnTo>
                    <a:pt x="11214" y="41656"/>
                  </a:lnTo>
                  <a:lnTo>
                    <a:pt x="11112" y="42291"/>
                  </a:lnTo>
                  <a:lnTo>
                    <a:pt x="10960" y="42418"/>
                  </a:lnTo>
                  <a:lnTo>
                    <a:pt x="10871" y="42291"/>
                  </a:lnTo>
                  <a:lnTo>
                    <a:pt x="10985" y="41656"/>
                  </a:lnTo>
                  <a:lnTo>
                    <a:pt x="11087" y="41402"/>
                  </a:lnTo>
                  <a:lnTo>
                    <a:pt x="11049" y="39878"/>
                  </a:lnTo>
                  <a:lnTo>
                    <a:pt x="9537" y="42926"/>
                  </a:lnTo>
                  <a:lnTo>
                    <a:pt x="9664" y="42291"/>
                  </a:lnTo>
                  <a:lnTo>
                    <a:pt x="9601" y="42164"/>
                  </a:lnTo>
                  <a:lnTo>
                    <a:pt x="9436" y="42037"/>
                  </a:lnTo>
                  <a:lnTo>
                    <a:pt x="9474" y="41910"/>
                  </a:lnTo>
                  <a:lnTo>
                    <a:pt x="9804" y="40640"/>
                  </a:lnTo>
                  <a:lnTo>
                    <a:pt x="9931" y="40005"/>
                  </a:lnTo>
                  <a:lnTo>
                    <a:pt x="9055" y="41910"/>
                  </a:lnTo>
                  <a:lnTo>
                    <a:pt x="8991" y="41402"/>
                  </a:lnTo>
                  <a:lnTo>
                    <a:pt x="8432" y="42672"/>
                  </a:lnTo>
                  <a:lnTo>
                    <a:pt x="8039" y="42926"/>
                  </a:lnTo>
                  <a:lnTo>
                    <a:pt x="7962" y="42799"/>
                  </a:lnTo>
                  <a:lnTo>
                    <a:pt x="8064" y="42418"/>
                  </a:lnTo>
                  <a:lnTo>
                    <a:pt x="8318" y="42037"/>
                  </a:lnTo>
                  <a:lnTo>
                    <a:pt x="8496" y="41783"/>
                  </a:lnTo>
                  <a:lnTo>
                    <a:pt x="8661" y="41529"/>
                  </a:lnTo>
                  <a:lnTo>
                    <a:pt x="8890" y="41275"/>
                  </a:lnTo>
                  <a:lnTo>
                    <a:pt x="8826" y="41529"/>
                  </a:lnTo>
                  <a:lnTo>
                    <a:pt x="9067" y="41275"/>
                  </a:lnTo>
                  <a:lnTo>
                    <a:pt x="9118" y="41148"/>
                  </a:lnTo>
                  <a:lnTo>
                    <a:pt x="9220" y="40894"/>
                  </a:lnTo>
                  <a:lnTo>
                    <a:pt x="9017" y="41148"/>
                  </a:lnTo>
                  <a:lnTo>
                    <a:pt x="9080" y="41021"/>
                  </a:lnTo>
                  <a:lnTo>
                    <a:pt x="9144" y="40894"/>
                  </a:lnTo>
                  <a:lnTo>
                    <a:pt x="9004" y="40894"/>
                  </a:lnTo>
                  <a:lnTo>
                    <a:pt x="8940" y="41021"/>
                  </a:lnTo>
                  <a:lnTo>
                    <a:pt x="9131" y="40513"/>
                  </a:lnTo>
                  <a:lnTo>
                    <a:pt x="8737" y="40894"/>
                  </a:lnTo>
                  <a:lnTo>
                    <a:pt x="8851" y="40640"/>
                  </a:lnTo>
                  <a:lnTo>
                    <a:pt x="8648" y="40894"/>
                  </a:lnTo>
                  <a:lnTo>
                    <a:pt x="8445" y="41148"/>
                  </a:lnTo>
                  <a:lnTo>
                    <a:pt x="8521" y="40716"/>
                  </a:lnTo>
                  <a:lnTo>
                    <a:pt x="8369" y="40868"/>
                  </a:lnTo>
                  <a:lnTo>
                    <a:pt x="7810" y="41656"/>
                  </a:lnTo>
                  <a:lnTo>
                    <a:pt x="7467" y="41783"/>
                  </a:lnTo>
                  <a:lnTo>
                    <a:pt x="7823" y="41275"/>
                  </a:lnTo>
                  <a:lnTo>
                    <a:pt x="8140" y="41021"/>
                  </a:lnTo>
                  <a:lnTo>
                    <a:pt x="8470" y="40741"/>
                  </a:lnTo>
                  <a:lnTo>
                    <a:pt x="8051" y="41021"/>
                  </a:lnTo>
                  <a:lnTo>
                    <a:pt x="8293" y="40640"/>
                  </a:lnTo>
                  <a:lnTo>
                    <a:pt x="8496" y="40513"/>
                  </a:lnTo>
                  <a:lnTo>
                    <a:pt x="8890" y="40259"/>
                  </a:lnTo>
                  <a:lnTo>
                    <a:pt x="9156" y="40005"/>
                  </a:lnTo>
                  <a:lnTo>
                    <a:pt x="8445" y="40513"/>
                  </a:lnTo>
                  <a:lnTo>
                    <a:pt x="9017" y="40005"/>
                  </a:lnTo>
                  <a:lnTo>
                    <a:pt x="9182" y="39852"/>
                  </a:lnTo>
                  <a:lnTo>
                    <a:pt x="8966" y="40005"/>
                  </a:lnTo>
                  <a:lnTo>
                    <a:pt x="9067" y="39878"/>
                  </a:lnTo>
                  <a:lnTo>
                    <a:pt x="9372" y="39624"/>
                  </a:lnTo>
                  <a:lnTo>
                    <a:pt x="9029" y="39878"/>
                  </a:lnTo>
                  <a:lnTo>
                    <a:pt x="8864" y="40005"/>
                  </a:lnTo>
                  <a:lnTo>
                    <a:pt x="7607" y="40894"/>
                  </a:lnTo>
                  <a:lnTo>
                    <a:pt x="7391" y="41021"/>
                  </a:lnTo>
                  <a:lnTo>
                    <a:pt x="7658" y="40805"/>
                  </a:lnTo>
                  <a:lnTo>
                    <a:pt x="6743" y="41275"/>
                  </a:lnTo>
                  <a:lnTo>
                    <a:pt x="7112" y="41021"/>
                  </a:lnTo>
                  <a:lnTo>
                    <a:pt x="7645" y="40640"/>
                  </a:lnTo>
                  <a:lnTo>
                    <a:pt x="7162" y="40640"/>
                  </a:lnTo>
                  <a:lnTo>
                    <a:pt x="7010" y="40640"/>
                  </a:lnTo>
                  <a:lnTo>
                    <a:pt x="6324" y="41021"/>
                  </a:lnTo>
                  <a:lnTo>
                    <a:pt x="6426" y="40894"/>
                  </a:lnTo>
                  <a:lnTo>
                    <a:pt x="6248" y="40894"/>
                  </a:lnTo>
                  <a:lnTo>
                    <a:pt x="6642" y="40690"/>
                  </a:lnTo>
                  <a:lnTo>
                    <a:pt x="5702" y="41021"/>
                  </a:lnTo>
                  <a:lnTo>
                    <a:pt x="7010" y="40386"/>
                  </a:lnTo>
                  <a:lnTo>
                    <a:pt x="8051" y="39878"/>
                  </a:lnTo>
                  <a:lnTo>
                    <a:pt x="7315" y="40132"/>
                  </a:lnTo>
                  <a:lnTo>
                    <a:pt x="7886" y="39827"/>
                  </a:lnTo>
                  <a:lnTo>
                    <a:pt x="8128" y="39751"/>
                  </a:lnTo>
                  <a:lnTo>
                    <a:pt x="7416" y="39878"/>
                  </a:lnTo>
                  <a:lnTo>
                    <a:pt x="7289" y="40005"/>
                  </a:lnTo>
                  <a:lnTo>
                    <a:pt x="6908" y="40081"/>
                  </a:lnTo>
                  <a:lnTo>
                    <a:pt x="7099" y="40005"/>
                  </a:lnTo>
                  <a:lnTo>
                    <a:pt x="7366" y="39903"/>
                  </a:lnTo>
                  <a:lnTo>
                    <a:pt x="6972" y="39878"/>
                  </a:lnTo>
                  <a:lnTo>
                    <a:pt x="6934" y="40005"/>
                  </a:lnTo>
                  <a:lnTo>
                    <a:pt x="6845" y="40132"/>
                  </a:lnTo>
                  <a:lnTo>
                    <a:pt x="6121" y="40386"/>
                  </a:lnTo>
                  <a:lnTo>
                    <a:pt x="6451" y="40259"/>
                  </a:lnTo>
                  <a:lnTo>
                    <a:pt x="6769" y="40132"/>
                  </a:lnTo>
                  <a:lnTo>
                    <a:pt x="6845" y="39992"/>
                  </a:lnTo>
                  <a:lnTo>
                    <a:pt x="5473" y="40259"/>
                  </a:lnTo>
                  <a:lnTo>
                    <a:pt x="6362" y="39878"/>
                  </a:lnTo>
                  <a:lnTo>
                    <a:pt x="7048" y="39751"/>
                  </a:lnTo>
                  <a:lnTo>
                    <a:pt x="7658" y="39636"/>
                  </a:lnTo>
                  <a:lnTo>
                    <a:pt x="8394" y="39497"/>
                  </a:lnTo>
                  <a:lnTo>
                    <a:pt x="8851" y="39370"/>
                  </a:lnTo>
                  <a:lnTo>
                    <a:pt x="9309" y="39243"/>
                  </a:lnTo>
                  <a:lnTo>
                    <a:pt x="7429" y="39370"/>
                  </a:lnTo>
                  <a:lnTo>
                    <a:pt x="7708" y="39243"/>
                  </a:lnTo>
                  <a:lnTo>
                    <a:pt x="7988" y="39116"/>
                  </a:lnTo>
                  <a:lnTo>
                    <a:pt x="7632" y="39243"/>
                  </a:lnTo>
                  <a:lnTo>
                    <a:pt x="6870" y="39243"/>
                  </a:lnTo>
                  <a:lnTo>
                    <a:pt x="7569" y="39116"/>
                  </a:lnTo>
                  <a:lnTo>
                    <a:pt x="7289" y="38989"/>
                  </a:lnTo>
                  <a:lnTo>
                    <a:pt x="8089" y="38989"/>
                  </a:lnTo>
                  <a:lnTo>
                    <a:pt x="8623" y="38862"/>
                  </a:lnTo>
                  <a:lnTo>
                    <a:pt x="7404" y="38735"/>
                  </a:lnTo>
                  <a:lnTo>
                    <a:pt x="8242" y="38735"/>
                  </a:lnTo>
                  <a:lnTo>
                    <a:pt x="8597" y="38608"/>
                  </a:lnTo>
                  <a:lnTo>
                    <a:pt x="6591" y="38227"/>
                  </a:lnTo>
                  <a:lnTo>
                    <a:pt x="6883" y="37973"/>
                  </a:lnTo>
                  <a:lnTo>
                    <a:pt x="7493" y="38227"/>
                  </a:lnTo>
                  <a:lnTo>
                    <a:pt x="7937" y="38227"/>
                  </a:lnTo>
                  <a:lnTo>
                    <a:pt x="8343" y="38481"/>
                  </a:lnTo>
                  <a:lnTo>
                    <a:pt x="8483" y="38354"/>
                  </a:lnTo>
                  <a:lnTo>
                    <a:pt x="8102" y="38227"/>
                  </a:lnTo>
                  <a:lnTo>
                    <a:pt x="8470" y="38341"/>
                  </a:lnTo>
                  <a:lnTo>
                    <a:pt x="7848" y="37973"/>
                  </a:lnTo>
                  <a:lnTo>
                    <a:pt x="7416" y="37719"/>
                  </a:lnTo>
                  <a:lnTo>
                    <a:pt x="8001" y="37719"/>
                  </a:lnTo>
                  <a:lnTo>
                    <a:pt x="7759" y="37592"/>
                  </a:lnTo>
                  <a:lnTo>
                    <a:pt x="7150" y="37465"/>
                  </a:lnTo>
                  <a:lnTo>
                    <a:pt x="7200" y="37084"/>
                  </a:lnTo>
                  <a:lnTo>
                    <a:pt x="6527" y="36957"/>
                  </a:lnTo>
                  <a:lnTo>
                    <a:pt x="8445" y="37211"/>
                  </a:lnTo>
                  <a:lnTo>
                    <a:pt x="8102" y="36957"/>
                  </a:lnTo>
                  <a:lnTo>
                    <a:pt x="6896" y="36068"/>
                  </a:lnTo>
                  <a:lnTo>
                    <a:pt x="6718" y="35941"/>
                  </a:lnTo>
                  <a:lnTo>
                    <a:pt x="8369" y="36195"/>
                  </a:lnTo>
                  <a:lnTo>
                    <a:pt x="8255" y="35814"/>
                  </a:lnTo>
                  <a:lnTo>
                    <a:pt x="8191" y="35433"/>
                  </a:lnTo>
                  <a:lnTo>
                    <a:pt x="8204" y="35306"/>
                  </a:lnTo>
                  <a:lnTo>
                    <a:pt x="8369" y="35306"/>
                  </a:lnTo>
                  <a:lnTo>
                    <a:pt x="9055" y="35306"/>
                  </a:lnTo>
                  <a:lnTo>
                    <a:pt x="6832" y="34671"/>
                  </a:lnTo>
                  <a:lnTo>
                    <a:pt x="7556" y="34544"/>
                  </a:lnTo>
                  <a:lnTo>
                    <a:pt x="8547" y="34671"/>
                  </a:lnTo>
                  <a:lnTo>
                    <a:pt x="7988" y="34798"/>
                  </a:lnTo>
                  <a:lnTo>
                    <a:pt x="8382" y="34925"/>
                  </a:lnTo>
                  <a:lnTo>
                    <a:pt x="10274" y="35433"/>
                  </a:lnTo>
                  <a:lnTo>
                    <a:pt x="8521" y="34544"/>
                  </a:lnTo>
                  <a:lnTo>
                    <a:pt x="8267" y="34417"/>
                  </a:lnTo>
                  <a:lnTo>
                    <a:pt x="9448" y="34544"/>
                  </a:lnTo>
                  <a:lnTo>
                    <a:pt x="9537" y="34671"/>
                  </a:lnTo>
                  <a:lnTo>
                    <a:pt x="10248" y="34671"/>
                  </a:lnTo>
                  <a:lnTo>
                    <a:pt x="9829" y="34417"/>
                  </a:lnTo>
                  <a:lnTo>
                    <a:pt x="8978" y="33909"/>
                  </a:lnTo>
                  <a:lnTo>
                    <a:pt x="9220" y="33655"/>
                  </a:lnTo>
                  <a:lnTo>
                    <a:pt x="9512" y="33782"/>
                  </a:lnTo>
                  <a:lnTo>
                    <a:pt x="8623" y="33274"/>
                  </a:lnTo>
                  <a:lnTo>
                    <a:pt x="8585" y="33147"/>
                  </a:lnTo>
                  <a:lnTo>
                    <a:pt x="8509" y="32893"/>
                  </a:lnTo>
                  <a:lnTo>
                    <a:pt x="8407" y="32639"/>
                  </a:lnTo>
                  <a:lnTo>
                    <a:pt x="8191" y="32512"/>
                  </a:lnTo>
                  <a:lnTo>
                    <a:pt x="8077" y="32131"/>
                  </a:lnTo>
                  <a:lnTo>
                    <a:pt x="8509" y="32258"/>
                  </a:lnTo>
                  <a:lnTo>
                    <a:pt x="8928" y="32131"/>
                  </a:lnTo>
                  <a:lnTo>
                    <a:pt x="9728" y="32385"/>
                  </a:lnTo>
                  <a:lnTo>
                    <a:pt x="9690" y="32639"/>
                  </a:lnTo>
                  <a:lnTo>
                    <a:pt x="10744" y="33020"/>
                  </a:lnTo>
                  <a:lnTo>
                    <a:pt x="9753" y="32385"/>
                  </a:lnTo>
                  <a:lnTo>
                    <a:pt x="9994" y="32258"/>
                  </a:lnTo>
                  <a:lnTo>
                    <a:pt x="10426" y="32512"/>
                  </a:lnTo>
                  <a:lnTo>
                    <a:pt x="10426" y="32258"/>
                  </a:lnTo>
                  <a:lnTo>
                    <a:pt x="10426" y="32131"/>
                  </a:lnTo>
                  <a:lnTo>
                    <a:pt x="9309" y="31623"/>
                  </a:lnTo>
                  <a:lnTo>
                    <a:pt x="9537" y="31242"/>
                  </a:lnTo>
                  <a:lnTo>
                    <a:pt x="9182" y="31242"/>
                  </a:lnTo>
                  <a:lnTo>
                    <a:pt x="8166" y="30480"/>
                  </a:lnTo>
                  <a:lnTo>
                    <a:pt x="9880" y="31242"/>
                  </a:lnTo>
                  <a:lnTo>
                    <a:pt x="9144" y="30734"/>
                  </a:lnTo>
                  <a:lnTo>
                    <a:pt x="10287" y="31115"/>
                  </a:lnTo>
                  <a:lnTo>
                    <a:pt x="9906" y="30734"/>
                  </a:lnTo>
                  <a:lnTo>
                    <a:pt x="9652" y="30480"/>
                  </a:lnTo>
                  <a:lnTo>
                    <a:pt x="9525" y="30353"/>
                  </a:lnTo>
                  <a:lnTo>
                    <a:pt x="9398" y="30226"/>
                  </a:lnTo>
                  <a:lnTo>
                    <a:pt x="9296" y="29845"/>
                  </a:lnTo>
                  <a:lnTo>
                    <a:pt x="10071" y="30353"/>
                  </a:lnTo>
                  <a:lnTo>
                    <a:pt x="10375" y="30861"/>
                  </a:lnTo>
                  <a:lnTo>
                    <a:pt x="10795" y="31242"/>
                  </a:lnTo>
                  <a:lnTo>
                    <a:pt x="10909" y="30734"/>
                  </a:lnTo>
                  <a:lnTo>
                    <a:pt x="10375" y="30353"/>
                  </a:lnTo>
                  <a:lnTo>
                    <a:pt x="10464" y="30480"/>
                  </a:lnTo>
                  <a:lnTo>
                    <a:pt x="10706" y="30734"/>
                  </a:lnTo>
                  <a:lnTo>
                    <a:pt x="9702" y="30099"/>
                  </a:lnTo>
                  <a:lnTo>
                    <a:pt x="9474" y="29845"/>
                  </a:lnTo>
                  <a:lnTo>
                    <a:pt x="9359" y="29718"/>
                  </a:lnTo>
                  <a:lnTo>
                    <a:pt x="9499" y="29464"/>
                  </a:lnTo>
                  <a:lnTo>
                    <a:pt x="11645" y="30480"/>
                  </a:lnTo>
                  <a:lnTo>
                    <a:pt x="10782" y="29464"/>
                  </a:lnTo>
                  <a:lnTo>
                    <a:pt x="10350" y="28956"/>
                  </a:lnTo>
                  <a:lnTo>
                    <a:pt x="12103" y="29464"/>
                  </a:lnTo>
                  <a:lnTo>
                    <a:pt x="11722" y="28956"/>
                  </a:lnTo>
                  <a:lnTo>
                    <a:pt x="11531" y="28702"/>
                  </a:lnTo>
                  <a:lnTo>
                    <a:pt x="12852" y="28702"/>
                  </a:lnTo>
                  <a:lnTo>
                    <a:pt x="12979" y="28194"/>
                  </a:lnTo>
                  <a:lnTo>
                    <a:pt x="11226" y="27559"/>
                  </a:lnTo>
                  <a:lnTo>
                    <a:pt x="13004" y="27940"/>
                  </a:lnTo>
                  <a:lnTo>
                    <a:pt x="12649" y="27787"/>
                  </a:lnTo>
                  <a:lnTo>
                    <a:pt x="13081" y="27774"/>
                  </a:lnTo>
                  <a:lnTo>
                    <a:pt x="12344" y="27635"/>
                  </a:lnTo>
                  <a:lnTo>
                    <a:pt x="12141" y="27559"/>
                  </a:lnTo>
                  <a:lnTo>
                    <a:pt x="11277" y="27178"/>
                  </a:lnTo>
                  <a:lnTo>
                    <a:pt x="11226" y="27051"/>
                  </a:lnTo>
                  <a:lnTo>
                    <a:pt x="11391" y="27051"/>
                  </a:lnTo>
                  <a:lnTo>
                    <a:pt x="11722" y="27089"/>
                  </a:lnTo>
                  <a:lnTo>
                    <a:pt x="12306" y="27597"/>
                  </a:lnTo>
                  <a:lnTo>
                    <a:pt x="12306" y="27152"/>
                  </a:lnTo>
                  <a:lnTo>
                    <a:pt x="12598" y="27178"/>
                  </a:lnTo>
                  <a:lnTo>
                    <a:pt x="13131" y="27305"/>
                  </a:lnTo>
                  <a:lnTo>
                    <a:pt x="12915" y="27432"/>
                  </a:lnTo>
                  <a:lnTo>
                    <a:pt x="13309" y="27559"/>
                  </a:lnTo>
                  <a:lnTo>
                    <a:pt x="13563" y="27432"/>
                  </a:lnTo>
                  <a:lnTo>
                    <a:pt x="14084" y="27813"/>
                  </a:lnTo>
                  <a:lnTo>
                    <a:pt x="14617" y="27813"/>
                  </a:lnTo>
                  <a:lnTo>
                    <a:pt x="13982" y="27559"/>
                  </a:lnTo>
                  <a:lnTo>
                    <a:pt x="13881" y="27432"/>
                  </a:lnTo>
                  <a:lnTo>
                    <a:pt x="13779" y="27305"/>
                  </a:lnTo>
                  <a:lnTo>
                    <a:pt x="14097" y="27305"/>
                  </a:lnTo>
                  <a:lnTo>
                    <a:pt x="13208" y="27178"/>
                  </a:lnTo>
                  <a:lnTo>
                    <a:pt x="13106" y="27051"/>
                  </a:lnTo>
                  <a:lnTo>
                    <a:pt x="12700" y="26543"/>
                  </a:lnTo>
                  <a:lnTo>
                    <a:pt x="5892" y="26543"/>
                  </a:lnTo>
                  <a:lnTo>
                    <a:pt x="5778" y="27051"/>
                  </a:lnTo>
                  <a:lnTo>
                    <a:pt x="5867" y="27813"/>
                  </a:lnTo>
                  <a:lnTo>
                    <a:pt x="4076" y="28321"/>
                  </a:lnTo>
                  <a:lnTo>
                    <a:pt x="3200" y="29083"/>
                  </a:lnTo>
                  <a:lnTo>
                    <a:pt x="2921" y="29464"/>
                  </a:lnTo>
                  <a:lnTo>
                    <a:pt x="5753" y="30353"/>
                  </a:lnTo>
                  <a:lnTo>
                    <a:pt x="4356" y="30353"/>
                  </a:lnTo>
                  <a:lnTo>
                    <a:pt x="3454" y="29845"/>
                  </a:lnTo>
                  <a:lnTo>
                    <a:pt x="4305" y="31115"/>
                  </a:lnTo>
                  <a:lnTo>
                    <a:pt x="2806" y="31496"/>
                  </a:lnTo>
                  <a:lnTo>
                    <a:pt x="3492" y="32626"/>
                  </a:lnTo>
                  <a:lnTo>
                    <a:pt x="3378" y="33020"/>
                  </a:lnTo>
                  <a:lnTo>
                    <a:pt x="3263" y="33147"/>
                  </a:lnTo>
                  <a:lnTo>
                    <a:pt x="2882" y="32905"/>
                  </a:lnTo>
                  <a:lnTo>
                    <a:pt x="3378" y="33020"/>
                  </a:lnTo>
                  <a:lnTo>
                    <a:pt x="3378" y="32562"/>
                  </a:lnTo>
                  <a:lnTo>
                    <a:pt x="3022" y="32385"/>
                  </a:lnTo>
                  <a:lnTo>
                    <a:pt x="3048" y="32258"/>
                  </a:lnTo>
                  <a:lnTo>
                    <a:pt x="2298" y="32131"/>
                  </a:lnTo>
                  <a:lnTo>
                    <a:pt x="2794" y="32893"/>
                  </a:lnTo>
                  <a:lnTo>
                    <a:pt x="2057" y="32893"/>
                  </a:lnTo>
                  <a:lnTo>
                    <a:pt x="3276" y="33655"/>
                  </a:lnTo>
                  <a:lnTo>
                    <a:pt x="2463" y="33401"/>
                  </a:lnTo>
                  <a:lnTo>
                    <a:pt x="2603" y="33528"/>
                  </a:lnTo>
                  <a:lnTo>
                    <a:pt x="2044" y="33782"/>
                  </a:lnTo>
                  <a:lnTo>
                    <a:pt x="2882" y="33909"/>
                  </a:lnTo>
                  <a:lnTo>
                    <a:pt x="2400" y="34036"/>
                  </a:lnTo>
                  <a:lnTo>
                    <a:pt x="3060" y="34544"/>
                  </a:lnTo>
                  <a:lnTo>
                    <a:pt x="2514" y="34671"/>
                  </a:lnTo>
                  <a:lnTo>
                    <a:pt x="3365" y="35052"/>
                  </a:lnTo>
                  <a:lnTo>
                    <a:pt x="1905" y="35052"/>
                  </a:lnTo>
                  <a:lnTo>
                    <a:pt x="3035" y="35394"/>
                  </a:lnTo>
                  <a:lnTo>
                    <a:pt x="1854" y="35052"/>
                  </a:lnTo>
                  <a:lnTo>
                    <a:pt x="1943" y="35560"/>
                  </a:lnTo>
                  <a:lnTo>
                    <a:pt x="2514" y="35941"/>
                  </a:lnTo>
                  <a:lnTo>
                    <a:pt x="2133" y="35814"/>
                  </a:lnTo>
                  <a:lnTo>
                    <a:pt x="2044" y="36068"/>
                  </a:lnTo>
                  <a:lnTo>
                    <a:pt x="1511" y="35814"/>
                  </a:lnTo>
                  <a:lnTo>
                    <a:pt x="1562" y="36068"/>
                  </a:lnTo>
                  <a:lnTo>
                    <a:pt x="1651" y="36195"/>
                  </a:lnTo>
                  <a:lnTo>
                    <a:pt x="2349" y="36449"/>
                  </a:lnTo>
                  <a:lnTo>
                    <a:pt x="571" y="36576"/>
                  </a:lnTo>
                  <a:lnTo>
                    <a:pt x="3314" y="37846"/>
                  </a:lnTo>
                  <a:lnTo>
                    <a:pt x="1104" y="37846"/>
                  </a:lnTo>
                  <a:lnTo>
                    <a:pt x="1790" y="39776"/>
                  </a:lnTo>
                  <a:lnTo>
                    <a:pt x="1841" y="39916"/>
                  </a:lnTo>
                  <a:lnTo>
                    <a:pt x="2070" y="39751"/>
                  </a:lnTo>
                  <a:lnTo>
                    <a:pt x="1943" y="40640"/>
                  </a:lnTo>
                  <a:lnTo>
                    <a:pt x="1104" y="40792"/>
                  </a:lnTo>
                  <a:lnTo>
                    <a:pt x="2070" y="40894"/>
                  </a:lnTo>
                  <a:lnTo>
                    <a:pt x="1511" y="41783"/>
                  </a:lnTo>
                  <a:lnTo>
                    <a:pt x="1244" y="42037"/>
                  </a:lnTo>
                  <a:lnTo>
                    <a:pt x="863" y="41910"/>
                  </a:lnTo>
                  <a:lnTo>
                    <a:pt x="609" y="41910"/>
                  </a:lnTo>
                  <a:lnTo>
                    <a:pt x="876" y="42291"/>
                  </a:lnTo>
                  <a:lnTo>
                    <a:pt x="939" y="42672"/>
                  </a:lnTo>
                  <a:lnTo>
                    <a:pt x="38" y="43688"/>
                  </a:lnTo>
                  <a:lnTo>
                    <a:pt x="736" y="43942"/>
                  </a:lnTo>
                  <a:lnTo>
                    <a:pt x="584" y="44069"/>
                  </a:lnTo>
                  <a:lnTo>
                    <a:pt x="1739" y="43307"/>
                  </a:lnTo>
                  <a:lnTo>
                    <a:pt x="2654" y="43307"/>
                  </a:lnTo>
                  <a:lnTo>
                    <a:pt x="1943" y="43688"/>
                  </a:lnTo>
                  <a:lnTo>
                    <a:pt x="2171" y="43815"/>
                  </a:lnTo>
                  <a:lnTo>
                    <a:pt x="1663" y="44196"/>
                  </a:lnTo>
                  <a:lnTo>
                    <a:pt x="1308" y="44577"/>
                  </a:lnTo>
                  <a:lnTo>
                    <a:pt x="1270" y="44704"/>
                  </a:lnTo>
                  <a:lnTo>
                    <a:pt x="279" y="45212"/>
                  </a:lnTo>
                  <a:lnTo>
                    <a:pt x="1270" y="45085"/>
                  </a:lnTo>
                  <a:lnTo>
                    <a:pt x="1854" y="44450"/>
                  </a:lnTo>
                  <a:lnTo>
                    <a:pt x="2298" y="44577"/>
                  </a:lnTo>
                  <a:lnTo>
                    <a:pt x="1257" y="45212"/>
                  </a:lnTo>
                  <a:lnTo>
                    <a:pt x="2489" y="44577"/>
                  </a:lnTo>
                  <a:lnTo>
                    <a:pt x="2768" y="44450"/>
                  </a:lnTo>
                  <a:lnTo>
                    <a:pt x="3048" y="44323"/>
                  </a:lnTo>
                  <a:lnTo>
                    <a:pt x="3111" y="44602"/>
                  </a:lnTo>
                  <a:lnTo>
                    <a:pt x="2933" y="44704"/>
                  </a:lnTo>
                  <a:lnTo>
                    <a:pt x="2730" y="44970"/>
                  </a:lnTo>
                  <a:lnTo>
                    <a:pt x="3479" y="45085"/>
                  </a:lnTo>
                  <a:lnTo>
                    <a:pt x="4508" y="44323"/>
                  </a:lnTo>
                  <a:lnTo>
                    <a:pt x="5194" y="43815"/>
                  </a:lnTo>
                  <a:lnTo>
                    <a:pt x="5308" y="44602"/>
                  </a:lnTo>
                  <a:lnTo>
                    <a:pt x="4114" y="45593"/>
                  </a:lnTo>
                  <a:lnTo>
                    <a:pt x="5219" y="44958"/>
                  </a:lnTo>
                  <a:lnTo>
                    <a:pt x="4432" y="45974"/>
                  </a:lnTo>
                  <a:lnTo>
                    <a:pt x="5092" y="45720"/>
                  </a:lnTo>
                  <a:lnTo>
                    <a:pt x="5321" y="45212"/>
                  </a:lnTo>
                  <a:lnTo>
                    <a:pt x="5651" y="45339"/>
                  </a:lnTo>
                  <a:lnTo>
                    <a:pt x="5816" y="45212"/>
                  </a:lnTo>
                  <a:lnTo>
                    <a:pt x="6121" y="44958"/>
                  </a:lnTo>
                  <a:lnTo>
                    <a:pt x="6426" y="44704"/>
                  </a:lnTo>
                  <a:lnTo>
                    <a:pt x="6388" y="45148"/>
                  </a:lnTo>
                  <a:lnTo>
                    <a:pt x="5956" y="45466"/>
                  </a:lnTo>
                  <a:lnTo>
                    <a:pt x="6667" y="45339"/>
                  </a:lnTo>
                  <a:lnTo>
                    <a:pt x="6756" y="44818"/>
                  </a:lnTo>
                  <a:lnTo>
                    <a:pt x="6896" y="44704"/>
                  </a:lnTo>
                  <a:lnTo>
                    <a:pt x="7200" y="44450"/>
                  </a:lnTo>
                  <a:lnTo>
                    <a:pt x="7315" y="43815"/>
                  </a:lnTo>
                  <a:lnTo>
                    <a:pt x="7353" y="43561"/>
                  </a:lnTo>
                  <a:lnTo>
                    <a:pt x="7505" y="44069"/>
                  </a:lnTo>
                  <a:lnTo>
                    <a:pt x="7721" y="44069"/>
                  </a:lnTo>
                  <a:lnTo>
                    <a:pt x="7556" y="44678"/>
                  </a:lnTo>
                  <a:lnTo>
                    <a:pt x="8115" y="44196"/>
                  </a:lnTo>
                  <a:lnTo>
                    <a:pt x="8140" y="44665"/>
                  </a:lnTo>
                  <a:lnTo>
                    <a:pt x="8026" y="44958"/>
                  </a:lnTo>
                  <a:lnTo>
                    <a:pt x="7658" y="45593"/>
                  </a:lnTo>
                  <a:lnTo>
                    <a:pt x="7581" y="45847"/>
                  </a:lnTo>
                  <a:lnTo>
                    <a:pt x="8077" y="44958"/>
                  </a:lnTo>
                  <a:lnTo>
                    <a:pt x="8394" y="45847"/>
                  </a:lnTo>
                  <a:lnTo>
                    <a:pt x="8648" y="45262"/>
                  </a:lnTo>
                  <a:lnTo>
                    <a:pt x="8597" y="45440"/>
                  </a:lnTo>
                  <a:lnTo>
                    <a:pt x="8483" y="45847"/>
                  </a:lnTo>
                  <a:lnTo>
                    <a:pt x="8813" y="45085"/>
                  </a:lnTo>
                  <a:lnTo>
                    <a:pt x="8763" y="45593"/>
                  </a:lnTo>
                  <a:lnTo>
                    <a:pt x="8648" y="45974"/>
                  </a:lnTo>
                  <a:lnTo>
                    <a:pt x="8915" y="46101"/>
                  </a:lnTo>
                  <a:lnTo>
                    <a:pt x="8978" y="45085"/>
                  </a:lnTo>
                  <a:lnTo>
                    <a:pt x="8991" y="44958"/>
                  </a:lnTo>
                  <a:lnTo>
                    <a:pt x="9004" y="44577"/>
                  </a:lnTo>
                  <a:lnTo>
                    <a:pt x="9169" y="45212"/>
                  </a:lnTo>
                  <a:lnTo>
                    <a:pt x="9080" y="45593"/>
                  </a:lnTo>
                  <a:lnTo>
                    <a:pt x="9271" y="45974"/>
                  </a:lnTo>
                  <a:lnTo>
                    <a:pt x="9842" y="45212"/>
                  </a:lnTo>
                  <a:lnTo>
                    <a:pt x="9956" y="45440"/>
                  </a:lnTo>
                  <a:lnTo>
                    <a:pt x="10045" y="45847"/>
                  </a:lnTo>
                  <a:lnTo>
                    <a:pt x="9817" y="46863"/>
                  </a:lnTo>
                  <a:lnTo>
                    <a:pt x="10058" y="46863"/>
                  </a:lnTo>
                  <a:lnTo>
                    <a:pt x="10922" y="45847"/>
                  </a:lnTo>
                  <a:lnTo>
                    <a:pt x="11315" y="46228"/>
                  </a:lnTo>
                  <a:lnTo>
                    <a:pt x="11353" y="45847"/>
                  </a:lnTo>
                  <a:lnTo>
                    <a:pt x="11798" y="44577"/>
                  </a:lnTo>
                  <a:lnTo>
                    <a:pt x="11379" y="46990"/>
                  </a:lnTo>
                  <a:lnTo>
                    <a:pt x="11747" y="46482"/>
                  </a:lnTo>
                  <a:lnTo>
                    <a:pt x="11506" y="47117"/>
                  </a:lnTo>
                  <a:lnTo>
                    <a:pt x="11582" y="46990"/>
                  </a:lnTo>
                  <a:lnTo>
                    <a:pt x="11836" y="47371"/>
                  </a:lnTo>
                  <a:lnTo>
                    <a:pt x="12166" y="46990"/>
                  </a:lnTo>
                  <a:lnTo>
                    <a:pt x="12369" y="46736"/>
                  </a:lnTo>
                  <a:lnTo>
                    <a:pt x="12992" y="46482"/>
                  </a:lnTo>
                  <a:lnTo>
                    <a:pt x="12928" y="47244"/>
                  </a:lnTo>
                  <a:lnTo>
                    <a:pt x="13296" y="47117"/>
                  </a:lnTo>
                  <a:lnTo>
                    <a:pt x="13462" y="47371"/>
                  </a:lnTo>
                  <a:lnTo>
                    <a:pt x="13576" y="47117"/>
                  </a:lnTo>
                  <a:lnTo>
                    <a:pt x="13627" y="46990"/>
                  </a:lnTo>
                  <a:lnTo>
                    <a:pt x="13741" y="47117"/>
                  </a:lnTo>
                  <a:lnTo>
                    <a:pt x="13754" y="46990"/>
                  </a:lnTo>
                  <a:lnTo>
                    <a:pt x="13804" y="46482"/>
                  </a:lnTo>
                  <a:lnTo>
                    <a:pt x="13944" y="49022"/>
                  </a:lnTo>
                  <a:lnTo>
                    <a:pt x="14922" y="46482"/>
                  </a:lnTo>
                  <a:lnTo>
                    <a:pt x="14973" y="46355"/>
                  </a:lnTo>
                  <a:lnTo>
                    <a:pt x="15100" y="45847"/>
                  </a:lnTo>
                  <a:lnTo>
                    <a:pt x="15151" y="45339"/>
                  </a:lnTo>
                  <a:lnTo>
                    <a:pt x="15138" y="44831"/>
                  </a:lnTo>
                  <a:lnTo>
                    <a:pt x="15113" y="44577"/>
                  </a:lnTo>
                  <a:lnTo>
                    <a:pt x="15227" y="44069"/>
                  </a:lnTo>
                  <a:lnTo>
                    <a:pt x="15278" y="44323"/>
                  </a:lnTo>
                  <a:lnTo>
                    <a:pt x="15367" y="44069"/>
                  </a:lnTo>
                  <a:close/>
                </a:path>
                <a:path w="33655" h="49530">
                  <a:moveTo>
                    <a:pt x="16027" y="46863"/>
                  </a:moveTo>
                  <a:lnTo>
                    <a:pt x="15951" y="47244"/>
                  </a:lnTo>
                  <a:lnTo>
                    <a:pt x="16027" y="46863"/>
                  </a:lnTo>
                  <a:close/>
                </a:path>
                <a:path w="33655" h="49530">
                  <a:moveTo>
                    <a:pt x="16306" y="47586"/>
                  </a:moveTo>
                  <a:close/>
                </a:path>
                <a:path w="33655" h="49530">
                  <a:moveTo>
                    <a:pt x="16649" y="43065"/>
                  </a:moveTo>
                  <a:lnTo>
                    <a:pt x="16522" y="43472"/>
                  </a:lnTo>
                  <a:lnTo>
                    <a:pt x="16611" y="43230"/>
                  </a:lnTo>
                  <a:lnTo>
                    <a:pt x="16649" y="43065"/>
                  </a:lnTo>
                  <a:close/>
                </a:path>
                <a:path w="33655" h="49530">
                  <a:moveTo>
                    <a:pt x="17246" y="46863"/>
                  </a:moveTo>
                  <a:lnTo>
                    <a:pt x="17056" y="46482"/>
                  </a:lnTo>
                  <a:lnTo>
                    <a:pt x="17005" y="47117"/>
                  </a:lnTo>
                  <a:lnTo>
                    <a:pt x="17233" y="47117"/>
                  </a:lnTo>
                  <a:lnTo>
                    <a:pt x="17246" y="46863"/>
                  </a:lnTo>
                  <a:close/>
                </a:path>
                <a:path w="33655" h="49530">
                  <a:moveTo>
                    <a:pt x="17932" y="8382"/>
                  </a:moveTo>
                  <a:lnTo>
                    <a:pt x="17640" y="8128"/>
                  </a:lnTo>
                  <a:lnTo>
                    <a:pt x="17576" y="8001"/>
                  </a:lnTo>
                  <a:lnTo>
                    <a:pt x="17170" y="7874"/>
                  </a:lnTo>
                  <a:lnTo>
                    <a:pt x="17932" y="8382"/>
                  </a:lnTo>
                  <a:close/>
                </a:path>
                <a:path w="33655" h="49530">
                  <a:moveTo>
                    <a:pt x="18567" y="43688"/>
                  </a:moveTo>
                  <a:lnTo>
                    <a:pt x="18415" y="43370"/>
                  </a:lnTo>
                  <a:lnTo>
                    <a:pt x="18415" y="43180"/>
                  </a:lnTo>
                  <a:lnTo>
                    <a:pt x="18351" y="43484"/>
                  </a:lnTo>
                  <a:lnTo>
                    <a:pt x="18453" y="43853"/>
                  </a:lnTo>
                  <a:lnTo>
                    <a:pt x="18567" y="43688"/>
                  </a:lnTo>
                  <a:close/>
                </a:path>
                <a:path w="33655" h="49530">
                  <a:moveTo>
                    <a:pt x="18935" y="47955"/>
                  </a:moveTo>
                  <a:lnTo>
                    <a:pt x="18935" y="48094"/>
                  </a:lnTo>
                  <a:lnTo>
                    <a:pt x="18935" y="47955"/>
                  </a:lnTo>
                  <a:close/>
                </a:path>
                <a:path w="33655" h="49530">
                  <a:moveTo>
                    <a:pt x="19227" y="45339"/>
                  </a:moveTo>
                  <a:close/>
                </a:path>
                <a:path w="33655" h="49530">
                  <a:moveTo>
                    <a:pt x="19291" y="43561"/>
                  </a:moveTo>
                  <a:lnTo>
                    <a:pt x="18808" y="42684"/>
                  </a:lnTo>
                  <a:lnTo>
                    <a:pt x="19265" y="43637"/>
                  </a:lnTo>
                  <a:close/>
                </a:path>
                <a:path w="33655" h="49530">
                  <a:moveTo>
                    <a:pt x="19545" y="44386"/>
                  </a:moveTo>
                  <a:lnTo>
                    <a:pt x="19494" y="44259"/>
                  </a:lnTo>
                  <a:lnTo>
                    <a:pt x="19253" y="44208"/>
                  </a:lnTo>
                  <a:lnTo>
                    <a:pt x="19545" y="44386"/>
                  </a:lnTo>
                  <a:close/>
                </a:path>
                <a:path w="33655" h="49530">
                  <a:moveTo>
                    <a:pt x="19570" y="44272"/>
                  </a:moveTo>
                  <a:lnTo>
                    <a:pt x="19265" y="43637"/>
                  </a:lnTo>
                  <a:lnTo>
                    <a:pt x="19469" y="44208"/>
                  </a:lnTo>
                  <a:close/>
                </a:path>
                <a:path w="33655" h="49530">
                  <a:moveTo>
                    <a:pt x="19786" y="45212"/>
                  </a:moveTo>
                  <a:close/>
                </a:path>
                <a:path w="33655" h="49530">
                  <a:moveTo>
                    <a:pt x="19939" y="44958"/>
                  </a:moveTo>
                  <a:close/>
                </a:path>
                <a:path w="33655" h="49530">
                  <a:moveTo>
                    <a:pt x="20053" y="7620"/>
                  </a:moveTo>
                  <a:lnTo>
                    <a:pt x="19977" y="7493"/>
                  </a:lnTo>
                  <a:lnTo>
                    <a:pt x="19850" y="7112"/>
                  </a:lnTo>
                  <a:lnTo>
                    <a:pt x="19570" y="6985"/>
                  </a:lnTo>
                  <a:lnTo>
                    <a:pt x="19418" y="7620"/>
                  </a:lnTo>
                  <a:lnTo>
                    <a:pt x="20053" y="7620"/>
                  </a:lnTo>
                  <a:close/>
                </a:path>
                <a:path w="33655" h="49530">
                  <a:moveTo>
                    <a:pt x="20447" y="48387"/>
                  </a:moveTo>
                  <a:lnTo>
                    <a:pt x="20142" y="48196"/>
                  </a:lnTo>
                  <a:lnTo>
                    <a:pt x="20205" y="48641"/>
                  </a:lnTo>
                  <a:lnTo>
                    <a:pt x="20447" y="48387"/>
                  </a:lnTo>
                  <a:close/>
                </a:path>
                <a:path w="33655" h="49530">
                  <a:moveTo>
                    <a:pt x="20751" y="44069"/>
                  </a:moveTo>
                  <a:close/>
                </a:path>
                <a:path w="33655" h="49530">
                  <a:moveTo>
                    <a:pt x="21082" y="15481"/>
                  </a:moveTo>
                  <a:close/>
                </a:path>
                <a:path w="33655" h="49530">
                  <a:moveTo>
                    <a:pt x="21323" y="6223"/>
                  </a:moveTo>
                  <a:lnTo>
                    <a:pt x="20447" y="5461"/>
                  </a:lnTo>
                  <a:lnTo>
                    <a:pt x="21145" y="6375"/>
                  </a:lnTo>
                  <a:lnTo>
                    <a:pt x="21082" y="6223"/>
                  </a:lnTo>
                  <a:lnTo>
                    <a:pt x="21323" y="6223"/>
                  </a:lnTo>
                  <a:close/>
                </a:path>
                <a:path w="33655" h="49530">
                  <a:moveTo>
                    <a:pt x="21361" y="6769"/>
                  </a:moveTo>
                  <a:lnTo>
                    <a:pt x="21323" y="6604"/>
                  </a:lnTo>
                  <a:lnTo>
                    <a:pt x="21145" y="6375"/>
                  </a:lnTo>
                  <a:lnTo>
                    <a:pt x="21285" y="6731"/>
                  </a:lnTo>
                  <a:close/>
                </a:path>
                <a:path w="33655" h="49530">
                  <a:moveTo>
                    <a:pt x="21488" y="44704"/>
                  </a:moveTo>
                  <a:lnTo>
                    <a:pt x="21374" y="44577"/>
                  </a:lnTo>
                  <a:lnTo>
                    <a:pt x="21285" y="44323"/>
                  </a:lnTo>
                  <a:lnTo>
                    <a:pt x="20764" y="44107"/>
                  </a:lnTo>
                  <a:lnTo>
                    <a:pt x="21310" y="44577"/>
                  </a:lnTo>
                  <a:lnTo>
                    <a:pt x="21488" y="44704"/>
                  </a:lnTo>
                  <a:close/>
                </a:path>
                <a:path w="33655" h="49530">
                  <a:moveTo>
                    <a:pt x="22453" y="45212"/>
                  </a:moveTo>
                  <a:lnTo>
                    <a:pt x="21539" y="44323"/>
                  </a:lnTo>
                  <a:lnTo>
                    <a:pt x="21983" y="44818"/>
                  </a:lnTo>
                  <a:lnTo>
                    <a:pt x="22161" y="45212"/>
                  </a:lnTo>
                  <a:lnTo>
                    <a:pt x="21882" y="45085"/>
                  </a:lnTo>
                  <a:lnTo>
                    <a:pt x="21628" y="44831"/>
                  </a:lnTo>
                  <a:lnTo>
                    <a:pt x="21310" y="44577"/>
                  </a:lnTo>
                  <a:lnTo>
                    <a:pt x="20777" y="44196"/>
                  </a:lnTo>
                  <a:lnTo>
                    <a:pt x="20891" y="44577"/>
                  </a:lnTo>
                  <a:lnTo>
                    <a:pt x="20739" y="44323"/>
                  </a:lnTo>
                  <a:lnTo>
                    <a:pt x="20408" y="43942"/>
                  </a:lnTo>
                  <a:lnTo>
                    <a:pt x="20345" y="43815"/>
                  </a:lnTo>
                  <a:lnTo>
                    <a:pt x="19888" y="43434"/>
                  </a:lnTo>
                  <a:lnTo>
                    <a:pt x="20726" y="44958"/>
                  </a:lnTo>
                  <a:lnTo>
                    <a:pt x="20142" y="44196"/>
                  </a:lnTo>
                  <a:lnTo>
                    <a:pt x="20104" y="44069"/>
                  </a:lnTo>
                  <a:lnTo>
                    <a:pt x="20002" y="44704"/>
                  </a:lnTo>
                  <a:lnTo>
                    <a:pt x="20574" y="44958"/>
                  </a:lnTo>
                  <a:lnTo>
                    <a:pt x="20726" y="46101"/>
                  </a:lnTo>
                  <a:lnTo>
                    <a:pt x="20650" y="45974"/>
                  </a:lnTo>
                  <a:lnTo>
                    <a:pt x="20320" y="45466"/>
                  </a:lnTo>
                  <a:lnTo>
                    <a:pt x="19621" y="44069"/>
                  </a:lnTo>
                  <a:lnTo>
                    <a:pt x="19939" y="44958"/>
                  </a:lnTo>
                  <a:lnTo>
                    <a:pt x="19951" y="45466"/>
                  </a:lnTo>
                  <a:lnTo>
                    <a:pt x="19761" y="45212"/>
                  </a:lnTo>
                  <a:lnTo>
                    <a:pt x="19532" y="44831"/>
                  </a:lnTo>
                  <a:lnTo>
                    <a:pt x="19443" y="45974"/>
                  </a:lnTo>
                  <a:lnTo>
                    <a:pt x="19354" y="45593"/>
                  </a:lnTo>
                  <a:lnTo>
                    <a:pt x="19316" y="45440"/>
                  </a:lnTo>
                  <a:lnTo>
                    <a:pt x="19278" y="45593"/>
                  </a:lnTo>
                  <a:lnTo>
                    <a:pt x="19164" y="45339"/>
                  </a:lnTo>
                  <a:lnTo>
                    <a:pt x="19050" y="44577"/>
                  </a:lnTo>
                  <a:lnTo>
                    <a:pt x="18923" y="44069"/>
                  </a:lnTo>
                  <a:lnTo>
                    <a:pt x="19062" y="45974"/>
                  </a:lnTo>
                  <a:lnTo>
                    <a:pt x="18961" y="45720"/>
                  </a:lnTo>
                  <a:lnTo>
                    <a:pt x="18910" y="45593"/>
                  </a:lnTo>
                  <a:lnTo>
                    <a:pt x="18859" y="45466"/>
                  </a:lnTo>
                  <a:lnTo>
                    <a:pt x="18745" y="44818"/>
                  </a:lnTo>
                  <a:lnTo>
                    <a:pt x="18719" y="44450"/>
                  </a:lnTo>
                  <a:lnTo>
                    <a:pt x="18910" y="44831"/>
                  </a:lnTo>
                  <a:lnTo>
                    <a:pt x="18796" y="44450"/>
                  </a:lnTo>
                  <a:lnTo>
                    <a:pt x="18669" y="44069"/>
                  </a:lnTo>
                  <a:lnTo>
                    <a:pt x="18694" y="44450"/>
                  </a:lnTo>
                  <a:lnTo>
                    <a:pt x="18732" y="45466"/>
                  </a:lnTo>
                  <a:lnTo>
                    <a:pt x="18707" y="45339"/>
                  </a:lnTo>
                  <a:lnTo>
                    <a:pt x="18669" y="45212"/>
                  </a:lnTo>
                  <a:lnTo>
                    <a:pt x="18326" y="43815"/>
                  </a:lnTo>
                  <a:lnTo>
                    <a:pt x="18275" y="45212"/>
                  </a:lnTo>
                  <a:lnTo>
                    <a:pt x="18135" y="44958"/>
                  </a:lnTo>
                  <a:lnTo>
                    <a:pt x="17919" y="44577"/>
                  </a:lnTo>
                  <a:lnTo>
                    <a:pt x="17653" y="44958"/>
                  </a:lnTo>
                  <a:lnTo>
                    <a:pt x="17665" y="44831"/>
                  </a:lnTo>
                  <a:lnTo>
                    <a:pt x="17691" y="44577"/>
                  </a:lnTo>
                  <a:lnTo>
                    <a:pt x="17195" y="44323"/>
                  </a:lnTo>
                  <a:lnTo>
                    <a:pt x="17018" y="43827"/>
                  </a:lnTo>
                  <a:lnTo>
                    <a:pt x="16878" y="44831"/>
                  </a:lnTo>
                  <a:lnTo>
                    <a:pt x="16637" y="44577"/>
                  </a:lnTo>
                  <a:lnTo>
                    <a:pt x="16421" y="44831"/>
                  </a:lnTo>
                  <a:lnTo>
                    <a:pt x="16497" y="44196"/>
                  </a:lnTo>
                  <a:lnTo>
                    <a:pt x="16586" y="43815"/>
                  </a:lnTo>
                  <a:lnTo>
                    <a:pt x="16713" y="43561"/>
                  </a:lnTo>
                  <a:lnTo>
                    <a:pt x="16560" y="43561"/>
                  </a:lnTo>
                  <a:lnTo>
                    <a:pt x="16510" y="43815"/>
                  </a:lnTo>
                  <a:lnTo>
                    <a:pt x="16383" y="44069"/>
                  </a:lnTo>
                  <a:lnTo>
                    <a:pt x="16256" y="44196"/>
                  </a:lnTo>
                  <a:lnTo>
                    <a:pt x="16421" y="43307"/>
                  </a:lnTo>
                  <a:lnTo>
                    <a:pt x="16205" y="43307"/>
                  </a:lnTo>
                  <a:lnTo>
                    <a:pt x="15798" y="44196"/>
                  </a:lnTo>
                  <a:lnTo>
                    <a:pt x="15608" y="43688"/>
                  </a:lnTo>
                  <a:lnTo>
                    <a:pt x="15557" y="43942"/>
                  </a:lnTo>
                  <a:lnTo>
                    <a:pt x="15443" y="46609"/>
                  </a:lnTo>
                  <a:lnTo>
                    <a:pt x="15557" y="47625"/>
                  </a:lnTo>
                  <a:lnTo>
                    <a:pt x="15316" y="47879"/>
                  </a:lnTo>
                  <a:lnTo>
                    <a:pt x="15963" y="47625"/>
                  </a:lnTo>
                  <a:lnTo>
                    <a:pt x="15951" y="47244"/>
                  </a:lnTo>
                  <a:lnTo>
                    <a:pt x="16052" y="46228"/>
                  </a:lnTo>
                  <a:lnTo>
                    <a:pt x="16243" y="45974"/>
                  </a:lnTo>
                  <a:lnTo>
                    <a:pt x="16370" y="45974"/>
                  </a:lnTo>
                  <a:lnTo>
                    <a:pt x="16281" y="46101"/>
                  </a:lnTo>
                  <a:lnTo>
                    <a:pt x="16167" y="46863"/>
                  </a:lnTo>
                  <a:lnTo>
                    <a:pt x="16281" y="47498"/>
                  </a:lnTo>
                  <a:lnTo>
                    <a:pt x="16370" y="46736"/>
                  </a:lnTo>
                  <a:lnTo>
                    <a:pt x="16510" y="48133"/>
                  </a:lnTo>
                  <a:lnTo>
                    <a:pt x="16548" y="46736"/>
                  </a:lnTo>
                  <a:lnTo>
                    <a:pt x="16560" y="45974"/>
                  </a:lnTo>
                  <a:lnTo>
                    <a:pt x="16573" y="45339"/>
                  </a:lnTo>
                  <a:lnTo>
                    <a:pt x="16687" y="45720"/>
                  </a:lnTo>
                  <a:lnTo>
                    <a:pt x="16789" y="46609"/>
                  </a:lnTo>
                  <a:lnTo>
                    <a:pt x="16941" y="46482"/>
                  </a:lnTo>
                  <a:lnTo>
                    <a:pt x="17094" y="45974"/>
                  </a:lnTo>
                  <a:lnTo>
                    <a:pt x="17233" y="46101"/>
                  </a:lnTo>
                  <a:lnTo>
                    <a:pt x="17246" y="46863"/>
                  </a:lnTo>
                  <a:lnTo>
                    <a:pt x="17437" y="45974"/>
                  </a:lnTo>
                  <a:lnTo>
                    <a:pt x="17500" y="45593"/>
                  </a:lnTo>
                  <a:lnTo>
                    <a:pt x="17564" y="46609"/>
                  </a:lnTo>
                  <a:lnTo>
                    <a:pt x="17424" y="46736"/>
                  </a:lnTo>
                  <a:lnTo>
                    <a:pt x="17373" y="47117"/>
                  </a:lnTo>
                  <a:lnTo>
                    <a:pt x="17487" y="47879"/>
                  </a:lnTo>
                  <a:lnTo>
                    <a:pt x="17551" y="47625"/>
                  </a:lnTo>
                  <a:lnTo>
                    <a:pt x="17691" y="47752"/>
                  </a:lnTo>
                  <a:lnTo>
                    <a:pt x="17856" y="47917"/>
                  </a:lnTo>
                  <a:lnTo>
                    <a:pt x="18110" y="48133"/>
                  </a:lnTo>
                  <a:lnTo>
                    <a:pt x="18034" y="47625"/>
                  </a:lnTo>
                  <a:lnTo>
                    <a:pt x="18237" y="45720"/>
                  </a:lnTo>
                  <a:lnTo>
                    <a:pt x="18592" y="47498"/>
                  </a:lnTo>
                  <a:lnTo>
                    <a:pt x="18834" y="46101"/>
                  </a:lnTo>
                  <a:lnTo>
                    <a:pt x="18618" y="47498"/>
                  </a:lnTo>
                  <a:lnTo>
                    <a:pt x="18859" y="46863"/>
                  </a:lnTo>
                  <a:lnTo>
                    <a:pt x="18999" y="47879"/>
                  </a:lnTo>
                  <a:lnTo>
                    <a:pt x="19062" y="48006"/>
                  </a:lnTo>
                  <a:lnTo>
                    <a:pt x="19177" y="48133"/>
                  </a:lnTo>
                  <a:lnTo>
                    <a:pt x="19265" y="48514"/>
                  </a:lnTo>
                  <a:lnTo>
                    <a:pt x="19367" y="47752"/>
                  </a:lnTo>
                  <a:lnTo>
                    <a:pt x="19748" y="49022"/>
                  </a:lnTo>
                  <a:lnTo>
                    <a:pt x="19850" y="48006"/>
                  </a:lnTo>
                  <a:lnTo>
                    <a:pt x="19926" y="48260"/>
                  </a:lnTo>
                  <a:lnTo>
                    <a:pt x="20002" y="48006"/>
                  </a:lnTo>
                  <a:lnTo>
                    <a:pt x="19964" y="47752"/>
                  </a:lnTo>
                  <a:lnTo>
                    <a:pt x="20027" y="46863"/>
                  </a:lnTo>
                  <a:lnTo>
                    <a:pt x="21450" y="48641"/>
                  </a:lnTo>
                  <a:lnTo>
                    <a:pt x="21564" y="46990"/>
                  </a:lnTo>
                  <a:lnTo>
                    <a:pt x="21615" y="46863"/>
                  </a:lnTo>
                  <a:lnTo>
                    <a:pt x="21729" y="46482"/>
                  </a:lnTo>
                  <a:lnTo>
                    <a:pt x="21640" y="46101"/>
                  </a:lnTo>
                  <a:lnTo>
                    <a:pt x="21272" y="45377"/>
                  </a:lnTo>
                  <a:lnTo>
                    <a:pt x="21209" y="44958"/>
                  </a:lnTo>
                  <a:lnTo>
                    <a:pt x="21196" y="44831"/>
                  </a:lnTo>
                  <a:lnTo>
                    <a:pt x="21615" y="45085"/>
                  </a:lnTo>
                  <a:lnTo>
                    <a:pt x="21818" y="45720"/>
                  </a:lnTo>
                  <a:lnTo>
                    <a:pt x="22288" y="45847"/>
                  </a:lnTo>
                  <a:lnTo>
                    <a:pt x="22453" y="45720"/>
                  </a:lnTo>
                  <a:lnTo>
                    <a:pt x="22326" y="45212"/>
                  </a:lnTo>
                  <a:lnTo>
                    <a:pt x="22453" y="45212"/>
                  </a:lnTo>
                  <a:close/>
                </a:path>
                <a:path w="33655" h="49530">
                  <a:moveTo>
                    <a:pt x="22733" y="44958"/>
                  </a:moveTo>
                  <a:lnTo>
                    <a:pt x="22237" y="44958"/>
                  </a:lnTo>
                  <a:lnTo>
                    <a:pt x="22542" y="45148"/>
                  </a:lnTo>
                  <a:lnTo>
                    <a:pt x="22720" y="45008"/>
                  </a:lnTo>
                  <a:close/>
                </a:path>
                <a:path w="33655" h="49530">
                  <a:moveTo>
                    <a:pt x="22987" y="45720"/>
                  </a:moveTo>
                  <a:lnTo>
                    <a:pt x="22923" y="45377"/>
                  </a:lnTo>
                  <a:lnTo>
                    <a:pt x="22542" y="45148"/>
                  </a:lnTo>
                  <a:lnTo>
                    <a:pt x="22377" y="45288"/>
                  </a:lnTo>
                  <a:lnTo>
                    <a:pt x="22491" y="45466"/>
                  </a:lnTo>
                  <a:lnTo>
                    <a:pt x="22987" y="45720"/>
                  </a:lnTo>
                  <a:close/>
                </a:path>
                <a:path w="33655" h="49530">
                  <a:moveTo>
                    <a:pt x="23101" y="44069"/>
                  </a:moveTo>
                  <a:lnTo>
                    <a:pt x="22885" y="43942"/>
                  </a:lnTo>
                  <a:lnTo>
                    <a:pt x="22885" y="44069"/>
                  </a:lnTo>
                  <a:lnTo>
                    <a:pt x="23101" y="44069"/>
                  </a:lnTo>
                  <a:close/>
                </a:path>
                <a:path w="33655" h="49530">
                  <a:moveTo>
                    <a:pt x="23152" y="46659"/>
                  </a:moveTo>
                  <a:lnTo>
                    <a:pt x="23063" y="46532"/>
                  </a:lnTo>
                  <a:lnTo>
                    <a:pt x="23152" y="46659"/>
                  </a:lnTo>
                  <a:close/>
                </a:path>
                <a:path w="33655" h="49530">
                  <a:moveTo>
                    <a:pt x="23266" y="47028"/>
                  </a:moveTo>
                  <a:lnTo>
                    <a:pt x="23012" y="46863"/>
                  </a:lnTo>
                  <a:lnTo>
                    <a:pt x="22288" y="46393"/>
                  </a:lnTo>
                  <a:lnTo>
                    <a:pt x="22504" y="46888"/>
                  </a:lnTo>
                  <a:lnTo>
                    <a:pt x="22656" y="46863"/>
                  </a:lnTo>
                  <a:lnTo>
                    <a:pt x="23253" y="47155"/>
                  </a:lnTo>
                  <a:lnTo>
                    <a:pt x="23266" y="47028"/>
                  </a:lnTo>
                  <a:close/>
                </a:path>
                <a:path w="33655" h="49530">
                  <a:moveTo>
                    <a:pt x="23304" y="46863"/>
                  </a:moveTo>
                  <a:lnTo>
                    <a:pt x="23152" y="46659"/>
                  </a:lnTo>
                  <a:lnTo>
                    <a:pt x="23291" y="46939"/>
                  </a:lnTo>
                  <a:close/>
                </a:path>
                <a:path w="33655" h="49530">
                  <a:moveTo>
                    <a:pt x="23520" y="46126"/>
                  </a:moveTo>
                  <a:close/>
                </a:path>
                <a:path w="33655" h="49530">
                  <a:moveTo>
                    <a:pt x="23545" y="46012"/>
                  </a:moveTo>
                  <a:lnTo>
                    <a:pt x="23368" y="45847"/>
                  </a:lnTo>
                  <a:lnTo>
                    <a:pt x="23507" y="46050"/>
                  </a:lnTo>
                  <a:close/>
                </a:path>
                <a:path w="33655" h="49530">
                  <a:moveTo>
                    <a:pt x="23545" y="45847"/>
                  </a:moveTo>
                  <a:lnTo>
                    <a:pt x="23431" y="45339"/>
                  </a:lnTo>
                  <a:lnTo>
                    <a:pt x="23202" y="44958"/>
                  </a:lnTo>
                  <a:lnTo>
                    <a:pt x="23126" y="44665"/>
                  </a:lnTo>
                  <a:lnTo>
                    <a:pt x="22999" y="44602"/>
                  </a:lnTo>
                  <a:lnTo>
                    <a:pt x="22872" y="44323"/>
                  </a:lnTo>
                  <a:lnTo>
                    <a:pt x="21272" y="43561"/>
                  </a:lnTo>
                  <a:lnTo>
                    <a:pt x="22783" y="44958"/>
                  </a:lnTo>
                  <a:lnTo>
                    <a:pt x="22860" y="45085"/>
                  </a:lnTo>
                  <a:lnTo>
                    <a:pt x="23355" y="45593"/>
                  </a:lnTo>
                  <a:lnTo>
                    <a:pt x="23545" y="45847"/>
                  </a:lnTo>
                  <a:close/>
                </a:path>
                <a:path w="33655" h="49530">
                  <a:moveTo>
                    <a:pt x="23609" y="44869"/>
                  </a:moveTo>
                  <a:lnTo>
                    <a:pt x="23101" y="44577"/>
                  </a:lnTo>
                  <a:lnTo>
                    <a:pt x="23202" y="44704"/>
                  </a:lnTo>
                  <a:lnTo>
                    <a:pt x="23609" y="44869"/>
                  </a:lnTo>
                  <a:close/>
                </a:path>
                <a:path w="33655" h="49530">
                  <a:moveTo>
                    <a:pt x="23672" y="46050"/>
                  </a:moveTo>
                  <a:lnTo>
                    <a:pt x="23558" y="45834"/>
                  </a:lnTo>
                  <a:lnTo>
                    <a:pt x="23558" y="45961"/>
                  </a:lnTo>
                  <a:lnTo>
                    <a:pt x="23672" y="46126"/>
                  </a:lnTo>
                  <a:close/>
                </a:path>
                <a:path w="33655" h="49530">
                  <a:moveTo>
                    <a:pt x="23774" y="11417"/>
                  </a:moveTo>
                  <a:lnTo>
                    <a:pt x="23609" y="11214"/>
                  </a:lnTo>
                  <a:lnTo>
                    <a:pt x="23749" y="11455"/>
                  </a:lnTo>
                  <a:close/>
                </a:path>
                <a:path w="33655" h="49530">
                  <a:moveTo>
                    <a:pt x="23825" y="11303"/>
                  </a:moveTo>
                  <a:close/>
                </a:path>
                <a:path w="33655" h="49530">
                  <a:moveTo>
                    <a:pt x="23825" y="4851"/>
                  </a:moveTo>
                  <a:lnTo>
                    <a:pt x="23469" y="4343"/>
                  </a:lnTo>
                  <a:lnTo>
                    <a:pt x="23583" y="4013"/>
                  </a:lnTo>
                  <a:lnTo>
                    <a:pt x="23342" y="4241"/>
                  </a:lnTo>
                  <a:lnTo>
                    <a:pt x="23495" y="4432"/>
                  </a:lnTo>
                  <a:lnTo>
                    <a:pt x="23660" y="4648"/>
                  </a:lnTo>
                  <a:lnTo>
                    <a:pt x="23825" y="4851"/>
                  </a:lnTo>
                  <a:close/>
                </a:path>
                <a:path w="33655" h="49530">
                  <a:moveTo>
                    <a:pt x="23850" y="5562"/>
                  </a:moveTo>
                  <a:lnTo>
                    <a:pt x="23672" y="5334"/>
                  </a:lnTo>
                  <a:lnTo>
                    <a:pt x="23850" y="5562"/>
                  </a:lnTo>
                  <a:close/>
                </a:path>
                <a:path w="33655" h="49530">
                  <a:moveTo>
                    <a:pt x="23914" y="45466"/>
                  </a:moveTo>
                  <a:lnTo>
                    <a:pt x="23812" y="44958"/>
                  </a:lnTo>
                  <a:lnTo>
                    <a:pt x="23609" y="44869"/>
                  </a:lnTo>
                  <a:lnTo>
                    <a:pt x="23685" y="45148"/>
                  </a:lnTo>
                  <a:lnTo>
                    <a:pt x="23914" y="45466"/>
                  </a:lnTo>
                  <a:close/>
                </a:path>
                <a:path w="33655" h="49530">
                  <a:moveTo>
                    <a:pt x="23964" y="44450"/>
                  </a:moveTo>
                  <a:lnTo>
                    <a:pt x="23202" y="44069"/>
                  </a:lnTo>
                  <a:lnTo>
                    <a:pt x="23533" y="44323"/>
                  </a:lnTo>
                  <a:lnTo>
                    <a:pt x="23952" y="44869"/>
                  </a:lnTo>
                  <a:lnTo>
                    <a:pt x="23964" y="44450"/>
                  </a:lnTo>
                  <a:close/>
                </a:path>
                <a:path w="33655" h="49530">
                  <a:moveTo>
                    <a:pt x="24015" y="5080"/>
                  </a:moveTo>
                  <a:lnTo>
                    <a:pt x="23837" y="4953"/>
                  </a:lnTo>
                  <a:lnTo>
                    <a:pt x="23952" y="5080"/>
                  </a:lnTo>
                  <a:close/>
                </a:path>
                <a:path w="33655" h="49530">
                  <a:moveTo>
                    <a:pt x="24104" y="45085"/>
                  </a:moveTo>
                  <a:lnTo>
                    <a:pt x="23952" y="44869"/>
                  </a:lnTo>
                  <a:lnTo>
                    <a:pt x="23964" y="45021"/>
                  </a:lnTo>
                  <a:lnTo>
                    <a:pt x="24104" y="45085"/>
                  </a:lnTo>
                  <a:close/>
                </a:path>
                <a:path w="33655" h="49530">
                  <a:moveTo>
                    <a:pt x="24295" y="5842"/>
                  </a:moveTo>
                  <a:lnTo>
                    <a:pt x="24028" y="5334"/>
                  </a:lnTo>
                  <a:lnTo>
                    <a:pt x="23876" y="5080"/>
                  </a:lnTo>
                  <a:lnTo>
                    <a:pt x="23914" y="5334"/>
                  </a:lnTo>
                  <a:lnTo>
                    <a:pt x="23964" y="5562"/>
                  </a:lnTo>
                  <a:lnTo>
                    <a:pt x="24295" y="5842"/>
                  </a:lnTo>
                  <a:close/>
                </a:path>
                <a:path w="33655" h="49530">
                  <a:moveTo>
                    <a:pt x="24384" y="2667"/>
                  </a:moveTo>
                  <a:lnTo>
                    <a:pt x="24295" y="2159"/>
                  </a:lnTo>
                  <a:lnTo>
                    <a:pt x="24168" y="2413"/>
                  </a:lnTo>
                  <a:lnTo>
                    <a:pt x="24384" y="2667"/>
                  </a:lnTo>
                  <a:close/>
                </a:path>
                <a:path w="33655" h="49530">
                  <a:moveTo>
                    <a:pt x="24498" y="44831"/>
                  </a:moveTo>
                  <a:close/>
                </a:path>
                <a:path w="33655" h="49530">
                  <a:moveTo>
                    <a:pt x="24536" y="44602"/>
                  </a:moveTo>
                  <a:lnTo>
                    <a:pt x="24320" y="44462"/>
                  </a:lnTo>
                  <a:lnTo>
                    <a:pt x="24447" y="44704"/>
                  </a:lnTo>
                  <a:close/>
                </a:path>
                <a:path w="33655" h="49530">
                  <a:moveTo>
                    <a:pt x="24549" y="44386"/>
                  </a:moveTo>
                  <a:lnTo>
                    <a:pt x="23698" y="43840"/>
                  </a:lnTo>
                  <a:lnTo>
                    <a:pt x="24104" y="43954"/>
                  </a:lnTo>
                  <a:lnTo>
                    <a:pt x="23063" y="43395"/>
                  </a:lnTo>
                  <a:lnTo>
                    <a:pt x="22987" y="43256"/>
                  </a:lnTo>
                  <a:lnTo>
                    <a:pt x="23444" y="43307"/>
                  </a:lnTo>
                  <a:lnTo>
                    <a:pt x="23787" y="43446"/>
                  </a:lnTo>
                  <a:lnTo>
                    <a:pt x="23558" y="43319"/>
                  </a:lnTo>
                  <a:lnTo>
                    <a:pt x="24066" y="43307"/>
                  </a:lnTo>
                  <a:lnTo>
                    <a:pt x="23482" y="43065"/>
                  </a:lnTo>
                  <a:lnTo>
                    <a:pt x="22669" y="43002"/>
                  </a:lnTo>
                  <a:lnTo>
                    <a:pt x="23139" y="43548"/>
                  </a:lnTo>
                  <a:lnTo>
                    <a:pt x="22910" y="43510"/>
                  </a:lnTo>
                  <a:lnTo>
                    <a:pt x="22682" y="43370"/>
                  </a:lnTo>
                  <a:lnTo>
                    <a:pt x="22504" y="43294"/>
                  </a:lnTo>
                  <a:lnTo>
                    <a:pt x="22923" y="43586"/>
                  </a:lnTo>
                  <a:lnTo>
                    <a:pt x="23660" y="44107"/>
                  </a:lnTo>
                  <a:lnTo>
                    <a:pt x="24549" y="44386"/>
                  </a:lnTo>
                  <a:close/>
                </a:path>
                <a:path w="33655" h="49530">
                  <a:moveTo>
                    <a:pt x="24599" y="2933"/>
                  </a:moveTo>
                  <a:lnTo>
                    <a:pt x="24384" y="2667"/>
                  </a:lnTo>
                  <a:lnTo>
                    <a:pt x="24396" y="2794"/>
                  </a:lnTo>
                  <a:lnTo>
                    <a:pt x="24599" y="2933"/>
                  </a:lnTo>
                  <a:close/>
                </a:path>
                <a:path w="33655" h="49530">
                  <a:moveTo>
                    <a:pt x="24625" y="44894"/>
                  </a:moveTo>
                  <a:lnTo>
                    <a:pt x="24498" y="44831"/>
                  </a:lnTo>
                  <a:lnTo>
                    <a:pt x="24625" y="44894"/>
                  </a:lnTo>
                  <a:close/>
                </a:path>
                <a:path w="33655" h="49530">
                  <a:moveTo>
                    <a:pt x="24752" y="3048"/>
                  </a:moveTo>
                  <a:lnTo>
                    <a:pt x="24599" y="2933"/>
                  </a:lnTo>
                  <a:lnTo>
                    <a:pt x="24752" y="3048"/>
                  </a:lnTo>
                  <a:close/>
                </a:path>
                <a:path w="33655" h="49530">
                  <a:moveTo>
                    <a:pt x="24765" y="43345"/>
                  </a:moveTo>
                  <a:lnTo>
                    <a:pt x="24574" y="43065"/>
                  </a:lnTo>
                  <a:lnTo>
                    <a:pt x="24333" y="42951"/>
                  </a:lnTo>
                  <a:lnTo>
                    <a:pt x="23736" y="42849"/>
                  </a:lnTo>
                  <a:lnTo>
                    <a:pt x="23812" y="42989"/>
                  </a:lnTo>
                  <a:lnTo>
                    <a:pt x="24765" y="43345"/>
                  </a:lnTo>
                  <a:close/>
                </a:path>
                <a:path w="33655" h="49530">
                  <a:moveTo>
                    <a:pt x="25298" y="10541"/>
                  </a:moveTo>
                  <a:lnTo>
                    <a:pt x="25273" y="10287"/>
                  </a:lnTo>
                  <a:lnTo>
                    <a:pt x="25298" y="10541"/>
                  </a:lnTo>
                  <a:close/>
                </a:path>
                <a:path w="33655" h="49530">
                  <a:moveTo>
                    <a:pt x="25730" y="10033"/>
                  </a:moveTo>
                  <a:lnTo>
                    <a:pt x="25603" y="10033"/>
                  </a:lnTo>
                  <a:lnTo>
                    <a:pt x="25730" y="10033"/>
                  </a:lnTo>
                  <a:close/>
                </a:path>
                <a:path w="33655" h="49530">
                  <a:moveTo>
                    <a:pt x="27368" y="8382"/>
                  </a:moveTo>
                  <a:lnTo>
                    <a:pt x="27127" y="8178"/>
                  </a:lnTo>
                  <a:lnTo>
                    <a:pt x="27368" y="8382"/>
                  </a:lnTo>
                  <a:close/>
                </a:path>
                <a:path w="33655" h="49530">
                  <a:moveTo>
                    <a:pt x="27559" y="11176"/>
                  </a:moveTo>
                  <a:lnTo>
                    <a:pt x="27559" y="11176"/>
                  </a:lnTo>
                  <a:lnTo>
                    <a:pt x="25844" y="7747"/>
                  </a:lnTo>
                  <a:lnTo>
                    <a:pt x="20383" y="7747"/>
                  </a:lnTo>
                  <a:lnTo>
                    <a:pt x="20383" y="8763"/>
                  </a:lnTo>
                  <a:lnTo>
                    <a:pt x="20294" y="8509"/>
                  </a:lnTo>
                  <a:lnTo>
                    <a:pt x="20078" y="8509"/>
                  </a:lnTo>
                  <a:lnTo>
                    <a:pt x="19862" y="8255"/>
                  </a:lnTo>
                  <a:lnTo>
                    <a:pt x="20078" y="8255"/>
                  </a:lnTo>
                  <a:lnTo>
                    <a:pt x="20281" y="8382"/>
                  </a:lnTo>
                  <a:lnTo>
                    <a:pt x="20383" y="8763"/>
                  </a:lnTo>
                  <a:lnTo>
                    <a:pt x="20383" y="7747"/>
                  </a:lnTo>
                  <a:lnTo>
                    <a:pt x="20142" y="7747"/>
                  </a:lnTo>
                  <a:lnTo>
                    <a:pt x="19392" y="7747"/>
                  </a:lnTo>
                  <a:lnTo>
                    <a:pt x="17653" y="7747"/>
                  </a:lnTo>
                  <a:lnTo>
                    <a:pt x="17983" y="8382"/>
                  </a:lnTo>
                  <a:lnTo>
                    <a:pt x="18008" y="8890"/>
                  </a:lnTo>
                  <a:lnTo>
                    <a:pt x="17602" y="8509"/>
                  </a:lnTo>
                  <a:lnTo>
                    <a:pt x="17487" y="8255"/>
                  </a:lnTo>
                  <a:lnTo>
                    <a:pt x="17589" y="8763"/>
                  </a:lnTo>
                  <a:lnTo>
                    <a:pt x="17703" y="10287"/>
                  </a:lnTo>
                  <a:lnTo>
                    <a:pt x="16725" y="9779"/>
                  </a:lnTo>
                  <a:lnTo>
                    <a:pt x="16598" y="9525"/>
                  </a:lnTo>
                  <a:lnTo>
                    <a:pt x="16090" y="9525"/>
                  </a:lnTo>
                  <a:lnTo>
                    <a:pt x="17602" y="11176"/>
                  </a:lnTo>
                  <a:lnTo>
                    <a:pt x="16802" y="10795"/>
                  </a:lnTo>
                  <a:lnTo>
                    <a:pt x="16725" y="10668"/>
                  </a:lnTo>
                  <a:lnTo>
                    <a:pt x="15925" y="10922"/>
                  </a:lnTo>
                  <a:lnTo>
                    <a:pt x="15989" y="11938"/>
                  </a:lnTo>
                  <a:lnTo>
                    <a:pt x="14605" y="11557"/>
                  </a:lnTo>
                  <a:lnTo>
                    <a:pt x="15506" y="12446"/>
                  </a:lnTo>
                  <a:lnTo>
                    <a:pt x="13652" y="11684"/>
                  </a:lnTo>
                  <a:lnTo>
                    <a:pt x="15024" y="12954"/>
                  </a:lnTo>
                  <a:lnTo>
                    <a:pt x="14084" y="12700"/>
                  </a:lnTo>
                  <a:lnTo>
                    <a:pt x="13906" y="12319"/>
                  </a:lnTo>
                  <a:lnTo>
                    <a:pt x="13042" y="12446"/>
                  </a:lnTo>
                  <a:lnTo>
                    <a:pt x="12877" y="12573"/>
                  </a:lnTo>
                  <a:lnTo>
                    <a:pt x="13792" y="13335"/>
                  </a:lnTo>
                  <a:lnTo>
                    <a:pt x="13817" y="13589"/>
                  </a:lnTo>
                  <a:lnTo>
                    <a:pt x="13068" y="13081"/>
                  </a:lnTo>
                  <a:lnTo>
                    <a:pt x="13690" y="13843"/>
                  </a:lnTo>
                  <a:lnTo>
                    <a:pt x="12700" y="13335"/>
                  </a:lnTo>
                  <a:lnTo>
                    <a:pt x="12763" y="13550"/>
                  </a:lnTo>
                  <a:lnTo>
                    <a:pt x="13220" y="13716"/>
                  </a:lnTo>
                  <a:lnTo>
                    <a:pt x="13436" y="13843"/>
                  </a:lnTo>
                  <a:lnTo>
                    <a:pt x="13627" y="14351"/>
                  </a:lnTo>
                  <a:lnTo>
                    <a:pt x="12509" y="14097"/>
                  </a:lnTo>
                  <a:lnTo>
                    <a:pt x="12103" y="13843"/>
                  </a:lnTo>
                  <a:lnTo>
                    <a:pt x="12357" y="14833"/>
                  </a:lnTo>
                  <a:lnTo>
                    <a:pt x="12458" y="14986"/>
                  </a:lnTo>
                  <a:lnTo>
                    <a:pt x="10998" y="13716"/>
                  </a:lnTo>
                  <a:lnTo>
                    <a:pt x="11544" y="14478"/>
                  </a:lnTo>
                  <a:lnTo>
                    <a:pt x="11747" y="14605"/>
                  </a:lnTo>
                  <a:lnTo>
                    <a:pt x="12153" y="14986"/>
                  </a:lnTo>
                  <a:lnTo>
                    <a:pt x="11582" y="14732"/>
                  </a:lnTo>
                  <a:lnTo>
                    <a:pt x="11442" y="15367"/>
                  </a:lnTo>
                  <a:lnTo>
                    <a:pt x="10909" y="14986"/>
                  </a:lnTo>
                  <a:lnTo>
                    <a:pt x="10718" y="15176"/>
                  </a:lnTo>
                  <a:lnTo>
                    <a:pt x="10591" y="16129"/>
                  </a:lnTo>
                  <a:lnTo>
                    <a:pt x="10325" y="16637"/>
                  </a:lnTo>
                  <a:lnTo>
                    <a:pt x="10693" y="16510"/>
                  </a:lnTo>
                  <a:lnTo>
                    <a:pt x="11645" y="17145"/>
                  </a:lnTo>
                  <a:lnTo>
                    <a:pt x="11658" y="17399"/>
                  </a:lnTo>
                  <a:lnTo>
                    <a:pt x="11493" y="17297"/>
                  </a:lnTo>
                  <a:lnTo>
                    <a:pt x="11734" y="17526"/>
                  </a:lnTo>
                  <a:lnTo>
                    <a:pt x="11531" y="17653"/>
                  </a:lnTo>
                  <a:lnTo>
                    <a:pt x="11023" y="17272"/>
                  </a:lnTo>
                  <a:lnTo>
                    <a:pt x="9715" y="17272"/>
                  </a:lnTo>
                  <a:lnTo>
                    <a:pt x="9372" y="17272"/>
                  </a:lnTo>
                  <a:lnTo>
                    <a:pt x="9271" y="18161"/>
                  </a:lnTo>
                  <a:lnTo>
                    <a:pt x="9207" y="18288"/>
                  </a:lnTo>
                  <a:lnTo>
                    <a:pt x="9956" y="18796"/>
                  </a:lnTo>
                  <a:lnTo>
                    <a:pt x="9715" y="18796"/>
                  </a:lnTo>
                  <a:lnTo>
                    <a:pt x="10261" y="19304"/>
                  </a:lnTo>
                  <a:lnTo>
                    <a:pt x="9867" y="19431"/>
                  </a:lnTo>
                  <a:lnTo>
                    <a:pt x="9105" y="19431"/>
                  </a:lnTo>
                  <a:lnTo>
                    <a:pt x="9055" y="19812"/>
                  </a:lnTo>
                  <a:lnTo>
                    <a:pt x="9245" y="20193"/>
                  </a:lnTo>
                  <a:lnTo>
                    <a:pt x="9601" y="20193"/>
                  </a:lnTo>
                  <a:lnTo>
                    <a:pt x="9994" y="20447"/>
                  </a:lnTo>
                  <a:lnTo>
                    <a:pt x="9296" y="20193"/>
                  </a:lnTo>
                  <a:lnTo>
                    <a:pt x="9182" y="20574"/>
                  </a:lnTo>
                  <a:lnTo>
                    <a:pt x="8775" y="20066"/>
                  </a:lnTo>
                  <a:lnTo>
                    <a:pt x="8686" y="20828"/>
                  </a:lnTo>
                  <a:lnTo>
                    <a:pt x="8953" y="21463"/>
                  </a:lnTo>
                  <a:lnTo>
                    <a:pt x="9258" y="21590"/>
                  </a:lnTo>
                  <a:lnTo>
                    <a:pt x="9410" y="21590"/>
                  </a:lnTo>
                  <a:lnTo>
                    <a:pt x="9639" y="21717"/>
                  </a:lnTo>
                  <a:lnTo>
                    <a:pt x="9715" y="21844"/>
                  </a:lnTo>
                  <a:lnTo>
                    <a:pt x="9245" y="21844"/>
                  </a:lnTo>
                  <a:lnTo>
                    <a:pt x="8915" y="21590"/>
                  </a:lnTo>
                  <a:lnTo>
                    <a:pt x="9613" y="22606"/>
                  </a:lnTo>
                  <a:lnTo>
                    <a:pt x="6121" y="21844"/>
                  </a:lnTo>
                  <a:lnTo>
                    <a:pt x="7366" y="22987"/>
                  </a:lnTo>
                  <a:lnTo>
                    <a:pt x="7848" y="23876"/>
                  </a:lnTo>
                  <a:lnTo>
                    <a:pt x="7620" y="24003"/>
                  </a:lnTo>
                  <a:lnTo>
                    <a:pt x="7378" y="23368"/>
                  </a:lnTo>
                  <a:lnTo>
                    <a:pt x="6858" y="23368"/>
                  </a:lnTo>
                  <a:lnTo>
                    <a:pt x="7785" y="24511"/>
                  </a:lnTo>
                  <a:lnTo>
                    <a:pt x="6299" y="24130"/>
                  </a:lnTo>
                  <a:lnTo>
                    <a:pt x="6896" y="24892"/>
                  </a:lnTo>
                  <a:lnTo>
                    <a:pt x="4622" y="24257"/>
                  </a:lnTo>
                  <a:lnTo>
                    <a:pt x="6375" y="26035"/>
                  </a:lnTo>
                  <a:lnTo>
                    <a:pt x="14490" y="26035"/>
                  </a:lnTo>
                  <a:lnTo>
                    <a:pt x="13652" y="25527"/>
                  </a:lnTo>
                  <a:lnTo>
                    <a:pt x="13868" y="25527"/>
                  </a:lnTo>
                  <a:lnTo>
                    <a:pt x="14351" y="25781"/>
                  </a:lnTo>
                  <a:lnTo>
                    <a:pt x="14427" y="25908"/>
                  </a:lnTo>
                  <a:lnTo>
                    <a:pt x="14859" y="25527"/>
                  </a:lnTo>
                  <a:lnTo>
                    <a:pt x="14262" y="24892"/>
                  </a:lnTo>
                  <a:lnTo>
                    <a:pt x="13893" y="24511"/>
                  </a:lnTo>
                  <a:lnTo>
                    <a:pt x="13525" y="24130"/>
                  </a:lnTo>
                  <a:lnTo>
                    <a:pt x="14528" y="24130"/>
                  </a:lnTo>
                  <a:lnTo>
                    <a:pt x="14922" y="24384"/>
                  </a:lnTo>
                  <a:lnTo>
                    <a:pt x="14859" y="24257"/>
                  </a:lnTo>
                  <a:lnTo>
                    <a:pt x="14655" y="24130"/>
                  </a:lnTo>
                  <a:lnTo>
                    <a:pt x="14452" y="24003"/>
                  </a:lnTo>
                  <a:lnTo>
                    <a:pt x="14236" y="23876"/>
                  </a:lnTo>
                  <a:lnTo>
                    <a:pt x="14706" y="24003"/>
                  </a:lnTo>
                  <a:lnTo>
                    <a:pt x="14871" y="24003"/>
                  </a:lnTo>
                  <a:lnTo>
                    <a:pt x="15100" y="24257"/>
                  </a:lnTo>
                  <a:lnTo>
                    <a:pt x="15138" y="24130"/>
                  </a:lnTo>
                  <a:lnTo>
                    <a:pt x="14846" y="23876"/>
                  </a:lnTo>
                  <a:lnTo>
                    <a:pt x="14541" y="23622"/>
                  </a:lnTo>
                  <a:lnTo>
                    <a:pt x="14846" y="23622"/>
                  </a:lnTo>
                  <a:lnTo>
                    <a:pt x="15252" y="23876"/>
                  </a:lnTo>
                  <a:lnTo>
                    <a:pt x="16027" y="23749"/>
                  </a:lnTo>
                  <a:lnTo>
                    <a:pt x="15862" y="23622"/>
                  </a:lnTo>
                  <a:lnTo>
                    <a:pt x="14503" y="22606"/>
                  </a:lnTo>
                  <a:lnTo>
                    <a:pt x="14439" y="22098"/>
                  </a:lnTo>
                  <a:lnTo>
                    <a:pt x="15621" y="22733"/>
                  </a:lnTo>
                  <a:lnTo>
                    <a:pt x="16497" y="22479"/>
                  </a:lnTo>
                  <a:lnTo>
                    <a:pt x="16662" y="22606"/>
                  </a:lnTo>
                  <a:lnTo>
                    <a:pt x="16814" y="22479"/>
                  </a:lnTo>
                  <a:lnTo>
                    <a:pt x="17094" y="22225"/>
                  </a:lnTo>
                  <a:lnTo>
                    <a:pt x="16979" y="22098"/>
                  </a:lnTo>
                  <a:lnTo>
                    <a:pt x="16751" y="21844"/>
                  </a:lnTo>
                  <a:lnTo>
                    <a:pt x="16167" y="21209"/>
                  </a:lnTo>
                  <a:lnTo>
                    <a:pt x="16027" y="20574"/>
                  </a:lnTo>
                  <a:lnTo>
                    <a:pt x="15989" y="20447"/>
                  </a:lnTo>
                  <a:lnTo>
                    <a:pt x="17437" y="20828"/>
                  </a:lnTo>
                  <a:lnTo>
                    <a:pt x="17106" y="19812"/>
                  </a:lnTo>
                  <a:lnTo>
                    <a:pt x="18072" y="19812"/>
                  </a:lnTo>
                  <a:lnTo>
                    <a:pt x="17818" y="19685"/>
                  </a:lnTo>
                  <a:lnTo>
                    <a:pt x="17170" y="19177"/>
                  </a:lnTo>
                  <a:lnTo>
                    <a:pt x="17106" y="19050"/>
                  </a:lnTo>
                  <a:lnTo>
                    <a:pt x="17411" y="19050"/>
                  </a:lnTo>
                  <a:lnTo>
                    <a:pt x="16497" y="18288"/>
                  </a:lnTo>
                  <a:lnTo>
                    <a:pt x="17538" y="18923"/>
                  </a:lnTo>
                  <a:lnTo>
                    <a:pt x="18567" y="19558"/>
                  </a:lnTo>
                  <a:lnTo>
                    <a:pt x="18402" y="19177"/>
                  </a:lnTo>
                  <a:lnTo>
                    <a:pt x="18542" y="19050"/>
                  </a:lnTo>
                  <a:lnTo>
                    <a:pt x="17411" y="18288"/>
                  </a:lnTo>
                  <a:lnTo>
                    <a:pt x="17221" y="18161"/>
                  </a:lnTo>
                  <a:lnTo>
                    <a:pt x="18453" y="18669"/>
                  </a:lnTo>
                  <a:lnTo>
                    <a:pt x="18592" y="18808"/>
                  </a:lnTo>
                  <a:lnTo>
                    <a:pt x="19443" y="19050"/>
                  </a:lnTo>
                  <a:lnTo>
                    <a:pt x="18681" y="18161"/>
                  </a:lnTo>
                  <a:lnTo>
                    <a:pt x="18249" y="17653"/>
                  </a:lnTo>
                  <a:lnTo>
                    <a:pt x="17259" y="16510"/>
                  </a:lnTo>
                  <a:lnTo>
                    <a:pt x="19151" y="17526"/>
                  </a:lnTo>
                  <a:lnTo>
                    <a:pt x="19024" y="17399"/>
                  </a:lnTo>
                  <a:lnTo>
                    <a:pt x="18923" y="17018"/>
                  </a:lnTo>
                  <a:lnTo>
                    <a:pt x="18745" y="16764"/>
                  </a:lnTo>
                  <a:lnTo>
                    <a:pt x="19431" y="17272"/>
                  </a:lnTo>
                  <a:lnTo>
                    <a:pt x="19977" y="17145"/>
                  </a:lnTo>
                  <a:lnTo>
                    <a:pt x="20078" y="16764"/>
                  </a:lnTo>
                  <a:lnTo>
                    <a:pt x="20497" y="17145"/>
                  </a:lnTo>
                  <a:lnTo>
                    <a:pt x="20688" y="17018"/>
                  </a:lnTo>
                  <a:lnTo>
                    <a:pt x="20396" y="16764"/>
                  </a:lnTo>
                  <a:lnTo>
                    <a:pt x="20104" y="16510"/>
                  </a:lnTo>
                  <a:lnTo>
                    <a:pt x="18783" y="15367"/>
                  </a:lnTo>
                  <a:lnTo>
                    <a:pt x="18897" y="15113"/>
                  </a:lnTo>
                  <a:lnTo>
                    <a:pt x="19913" y="16002"/>
                  </a:lnTo>
                  <a:lnTo>
                    <a:pt x="20167" y="15621"/>
                  </a:lnTo>
                  <a:lnTo>
                    <a:pt x="21247" y="16129"/>
                  </a:lnTo>
                  <a:lnTo>
                    <a:pt x="21005" y="15621"/>
                  </a:lnTo>
                  <a:lnTo>
                    <a:pt x="20751" y="15113"/>
                  </a:lnTo>
                  <a:lnTo>
                    <a:pt x="20688" y="14986"/>
                  </a:lnTo>
                  <a:lnTo>
                    <a:pt x="21082" y="15481"/>
                  </a:lnTo>
                  <a:lnTo>
                    <a:pt x="21234" y="15367"/>
                  </a:lnTo>
                  <a:lnTo>
                    <a:pt x="22174" y="15621"/>
                  </a:lnTo>
                  <a:lnTo>
                    <a:pt x="21894" y="15367"/>
                  </a:lnTo>
                  <a:lnTo>
                    <a:pt x="21755" y="15240"/>
                  </a:lnTo>
                  <a:lnTo>
                    <a:pt x="21615" y="15138"/>
                  </a:lnTo>
                  <a:lnTo>
                    <a:pt x="21399" y="14478"/>
                  </a:lnTo>
                  <a:lnTo>
                    <a:pt x="21336" y="14351"/>
                  </a:lnTo>
                  <a:lnTo>
                    <a:pt x="21158" y="13843"/>
                  </a:lnTo>
                  <a:lnTo>
                    <a:pt x="21653" y="14351"/>
                  </a:lnTo>
                  <a:lnTo>
                    <a:pt x="21234" y="13716"/>
                  </a:lnTo>
                  <a:lnTo>
                    <a:pt x="21145" y="13589"/>
                  </a:lnTo>
                  <a:lnTo>
                    <a:pt x="20967" y="13335"/>
                  </a:lnTo>
                  <a:lnTo>
                    <a:pt x="20866" y="12954"/>
                  </a:lnTo>
                  <a:lnTo>
                    <a:pt x="20866" y="12827"/>
                  </a:lnTo>
                  <a:lnTo>
                    <a:pt x="20993" y="12827"/>
                  </a:lnTo>
                  <a:lnTo>
                    <a:pt x="21361" y="13208"/>
                  </a:lnTo>
                  <a:lnTo>
                    <a:pt x="21158" y="13208"/>
                  </a:lnTo>
                  <a:lnTo>
                    <a:pt x="21602" y="13335"/>
                  </a:lnTo>
                  <a:lnTo>
                    <a:pt x="21488" y="13208"/>
                  </a:lnTo>
                  <a:lnTo>
                    <a:pt x="21107" y="12827"/>
                  </a:lnTo>
                  <a:lnTo>
                    <a:pt x="20739" y="12446"/>
                  </a:lnTo>
                  <a:lnTo>
                    <a:pt x="21247" y="12573"/>
                  </a:lnTo>
                  <a:lnTo>
                    <a:pt x="21526" y="13081"/>
                  </a:lnTo>
                  <a:lnTo>
                    <a:pt x="21729" y="12954"/>
                  </a:lnTo>
                  <a:lnTo>
                    <a:pt x="21526" y="12827"/>
                  </a:lnTo>
                  <a:lnTo>
                    <a:pt x="21285" y="12319"/>
                  </a:lnTo>
                  <a:lnTo>
                    <a:pt x="21145" y="11938"/>
                  </a:lnTo>
                  <a:lnTo>
                    <a:pt x="21107" y="11811"/>
                  </a:lnTo>
                  <a:lnTo>
                    <a:pt x="21691" y="12065"/>
                  </a:lnTo>
                  <a:lnTo>
                    <a:pt x="22199" y="12700"/>
                  </a:lnTo>
                  <a:lnTo>
                    <a:pt x="21907" y="12293"/>
                  </a:lnTo>
                  <a:lnTo>
                    <a:pt x="21691" y="11811"/>
                  </a:lnTo>
                  <a:lnTo>
                    <a:pt x="21628" y="11684"/>
                  </a:lnTo>
                  <a:lnTo>
                    <a:pt x="21856" y="11811"/>
                  </a:lnTo>
                  <a:lnTo>
                    <a:pt x="22059" y="12065"/>
                  </a:lnTo>
                  <a:lnTo>
                    <a:pt x="22174" y="12319"/>
                  </a:lnTo>
                  <a:lnTo>
                    <a:pt x="22758" y="12547"/>
                  </a:lnTo>
                  <a:lnTo>
                    <a:pt x="22669" y="12319"/>
                  </a:lnTo>
                  <a:lnTo>
                    <a:pt x="22517" y="12065"/>
                  </a:lnTo>
                  <a:lnTo>
                    <a:pt x="22301" y="11684"/>
                  </a:lnTo>
                  <a:lnTo>
                    <a:pt x="22009" y="11176"/>
                  </a:lnTo>
                  <a:lnTo>
                    <a:pt x="22720" y="11684"/>
                  </a:lnTo>
                  <a:lnTo>
                    <a:pt x="22999" y="12065"/>
                  </a:lnTo>
                  <a:lnTo>
                    <a:pt x="22834" y="12192"/>
                  </a:lnTo>
                  <a:lnTo>
                    <a:pt x="22745" y="12446"/>
                  </a:lnTo>
                  <a:lnTo>
                    <a:pt x="22809" y="12573"/>
                  </a:lnTo>
                  <a:lnTo>
                    <a:pt x="22872" y="12700"/>
                  </a:lnTo>
                  <a:lnTo>
                    <a:pt x="23063" y="12954"/>
                  </a:lnTo>
                  <a:lnTo>
                    <a:pt x="23329" y="12827"/>
                  </a:lnTo>
                  <a:lnTo>
                    <a:pt x="23850" y="13843"/>
                  </a:lnTo>
                  <a:lnTo>
                    <a:pt x="23431" y="12827"/>
                  </a:lnTo>
                  <a:lnTo>
                    <a:pt x="23114" y="12065"/>
                  </a:lnTo>
                  <a:lnTo>
                    <a:pt x="23507" y="12192"/>
                  </a:lnTo>
                  <a:lnTo>
                    <a:pt x="23698" y="12446"/>
                  </a:lnTo>
                  <a:lnTo>
                    <a:pt x="23825" y="12573"/>
                  </a:lnTo>
                  <a:lnTo>
                    <a:pt x="23799" y="12446"/>
                  </a:lnTo>
                  <a:lnTo>
                    <a:pt x="23774" y="12319"/>
                  </a:lnTo>
                  <a:lnTo>
                    <a:pt x="24003" y="12446"/>
                  </a:lnTo>
                  <a:lnTo>
                    <a:pt x="24460" y="12954"/>
                  </a:lnTo>
                  <a:lnTo>
                    <a:pt x="24485" y="12573"/>
                  </a:lnTo>
                  <a:lnTo>
                    <a:pt x="24396" y="12192"/>
                  </a:lnTo>
                  <a:lnTo>
                    <a:pt x="24320" y="12573"/>
                  </a:lnTo>
                  <a:lnTo>
                    <a:pt x="24079" y="12319"/>
                  </a:lnTo>
                  <a:lnTo>
                    <a:pt x="24079" y="12065"/>
                  </a:lnTo>
                  <a:lnTo>
                    <a:pt x="24218" y="12293"/>
                  </a:lnTo>
                  <a:lnTo>
                    <a:pt x="24320" y="12573"/>
                  </a:lnTo>
                  <a:lnTo>
                    <a:pt x="24320" y="12103"/>
                  </a:lnTo>
                  <a:lnTo>
                    <a:pt x="24091" y="11811"/>
                  </a:lnTo>
                  <a:lnTo>
                    <a:pt x="24307" y="11811"/>
                  </a:lnTo>
                  <a:lnTo>
                    <a:pt x="24180" y="11684"/>
                  </a:lnTo>
                  <a:lnTo>
                    <a:pt x="23825" y="11341"/>
                  </a:lnTo>
                  <a:lnTo>
                    <a:pt x="23761" y="11557"/>
                  </a:lnTo>
                  <a:lnTo>
                    <a:pt x="23533" y="11684"/>
                  </a:lnTo>
                  <a:lnTo>
                    <a:pt x="23215" y="10922"/>
                  </a:lnTo>
                  <a:lnTo>
                    <a:pt x="23609" y="11303"/>
                  </a:lnTo>
                  <a:lnTo>
                    <a:pt x="23406" y="10922"/>
                  </a:lnTo>
                  <a:lnTo>
                    <a:pt x="23075" y="10287"/>
                  </a:lnTo>
                  <a:lnTo>
                    <a:pt x="22936" y="10033"/>
                  </a:lnTo>
                  <a:lnTo>
                    <a:pt x="23774" y="10922"/>
                  </a:lnTo>
                  <a:lnTo>
                    <a:pt x="24409" y="11303"/>
                  </a:lnTo>
                  <a:lnTo>
                    <a:pt x="24853" y="11811"/>
                  </a:lnTo>
                  <a:lnTo>
                    <a:pt x="24879" y="11303"/>
                  </a:lnTo>
                  <a:lnTo>
                    <a:pt x="25400" y="11176"/>
                  </a:lnTo>
                  <a:lnTo>
                    <a:pt x="24879" y="10033"/>
                  </a:lnTo>
                  <a:lnTo>
                    <a:pt x="24765" y="9779"/>
                  </a:lnTo>
                  <a:lnTo>
                    <a:pt x="24676" y="9398"/>
                  </a:lnTo>
                  <a:lnTo>
                    <a:pt x="25234" y="10160"/>
                  </a:lnTo>
                  <a:lnTo>
                    <a:pt x="25273" y="10287"/>
                  </a:lnTo>
                  <a:lnTo>
                    <a:pt x="25247" y="10033"/>
                  </a:lnTo>
                  <a:lnTo>
                    <a:pt x="25603" y="10033"/>
                  </a:lnTo>
                  <a:lnTo>
                    <a:pt x="25488" y="9652"/>
                  </a:lnTo>
                  <a:lnTo>
                    <a:pt x="25323" y="9398"/>
                  </a:lnTo>
                  <a:lnTo>
                    <a:pt x="25158" y="9144"/>
                  </a:lnTo>
                  <a:lnTo>
                    <a:pt x="25679" y="9398"/>
                  </a:lnTo>
                  <a:lnTo>
                    <a:pt x="25666" y="9931"/>
                  </a:lnTo>
                  <a:lnTo>
                    <a:pt x="25819" y="9652"/>
                  </a:lnTo>
                  <a:lnTo>
                    <a:pt x="25958" y="10033"/>
                  </a:lnTo>
                  <a:lnTo>
                    <a:pt x="27559" y="11176"/>
                  </a:lnTo>
                  <a:close/>
                </a:path>
                <a:path w="33655" h="49530">
                  <a:moveTo>
                    <a:pt x="29184" y="1270"/>
                  </a:moveTo>
                  <a:lnTo>
                    <a:pt x="29057" y="1143"/>
                  </a:lnTo>
                  <a:lnTo>
                    <a:pt x="28854" y="635"/>
                  </a:lnTo>
                  <a:lnTo>
                    <a:pt x="28536" y="381"/>
                  </a:lnTo>
                  <a:lnTo>
                    <a:pt x="28752" y="889"/>
                  </a:lnTo>
                  <a:lnTo>
                    <a:pt x="28854" y="1054"/>
                  </a:lnTo>
                  <a:lnTo>
                    <a:pt x="29184" y="1270"/>
                  </a:lnTo>
                  <a:close/>
                </a:path>
                <a:path w="33655" h="49530">
                  <a:moveTo>
                    <a:pt x="29413" y="1524"/>
                  </a:moveTo>
                  <a:close/>
                </a:path>
                <a:path w="33655" h="49530">
                  <a:moveTo>
                    <a:pt x="29425" y="381"/>
                  </a:moveTo>
                  <a:lnTo>
                    <a:pt x="28930" y="0"/>
                  </a:lnTo>
                  <a:lnTo>
                    <a:pt x="29260" y="635"/>
                  </a:lnTo>
                  <a:lnTo>
                    <a:pt x="29425" y="381"/>
                  </a:lnTo>
                  <a:close/>
                </a:path>
                <a:path w="33655" h="49530">
                  <a:moveTo>
                    <a:pt x="31623" y="5207"/>
                  </a:moveTo>
                  <a:lnTo>
                    <a:pt x="31584" y="5080"/>
                  </a:lnTo>
                  <a:lnTo>
                    <a:pt x="31381" y="4787"/>
                  </a:lnTo>
                  <a:lnTo>
                    <a:pt x="31623" y="5207"/>
                  </a:lnTo>
                  <a:close/>
                </a:path>
                <a:path w="33655" h="49530">
                  <a:moveTo>
                    <a:pt x="32258" y="3530"/>
                  </a:moveTo>
                  <a:lnTo>
                    <a:pt x="31978" y="3073"/>
                  </a:lnTo>
                  <a:lnTo>
                    <a:pt x="32258" y="3530"/>
                  </a:lnTo>
                  <a:close/>
                </a:path>
                <a:path w="33655" h="49530">
                  <a:moveTo>
                    <a:pt x="33274" y="5715"/>
                  </a:moveTo>
                  <a:lnTo>
                    <a:pt x="33197" y="5080"/>
                  </a:lnTo>
                  <a:lnTo>
                    <a:pt x="32931" y="4318"/>
                  </a:lnTo>
                  <a:lnTo>
                    <a:pt x="32880" y="4191"/>
                  </a:lnTo>
                  <a:lnTo>
                    <a:pt x="32626" y="4064"/>
                  </a:lnTo>
                  <a:lnTo>
                    <a:pt x="32283" y="3937"/>
                  </a:lnTo>
                  <a:lnTo>
                    <a:pt x="32092" y="3683"/>
                  </a:lnTo>
                  <a:lnTo>
                    <a:pt x="31978" y="3175"/>
                  </a:lnTo>
                  <a:lnTo>
                    <a:pt x="31711" y="2794"/>
                  </a:lnTo>
                  <a:lnTo>
                    <a:pt x="31521" y="2540"/>
                  </a:lnTo>
                  <a:lnTo>
                    <a:pt x="31343" y="2286"/>
                  </a:lnTo>
                  <a:lnTo>
                    <a:pt x="31076" y="1905"/>
                  </a:lnTo>
                  <a:lnTo>
                    <a:pt x="30530" y="1016"/>
                  </a:lnTo>
                  <a:lnTo>
                    <a:pt x="30365" y="762"/>
                  </a:lnTo>
                  <a:lnTo>
                    <a:pt x="29451" y="254"/>
                  </a:lnTo>
                  <a:lnTo>
                    <a:pt x="29743" y="1016"/>
                  </a:lnTo>
                  <a:lnTo>
                    <a:pt x="29591" y="889"/>
                  </a:lnTo>
                  <a:lnTo>
                    <a:pt x="29260" y="635"/>
                  </a:lnTo>
                  <a:lnTo>
                    <a:pt x="29362" y="889"/>
                  </a:lnTo>
                  <a:lnTo>
                    <a:pt x="29133" y="508"/>
                  </a:lnTo>
                  <a:lnTo>
                    <a:pt x="28816" y="254"/>
                  </a:lnTo>
                  <a:lnTo>
                    <a:pt x="29337" y="1384"/>
                  </a:lnTo>
                  <a:lnTo>
                    <a:pt x="29184" y="1270"/>
                  </a:lnTo>
                  <a:lnTo>
                    <a:pt x="29375" y="1485"/>
                  </a:lnTo>
                  <a:lnTo>
                    <a:pt x="29438" y="1905"/>
                  </a:lnTo>
                  <a:lnTo>
                    <a:pt x="29083" y="1524"/>
                  </a:lnTo>
                  <a:lnTo>
                    <a:pt x="28956" y="1384"/>
                  </a:lnTo>
                  <a:lnTo>
                    <a:pt x="28663" y="889"/>
                  </a:lnTo>
                  <a:lnTo>
                    <a:pt x="28867" y="1524"/>
                  </a:lnTo>
                  <a:lnTo>
                    <a:pt x="28714" y="1270"/>
                  </a:lnTo>
                  <a:lnTo>
                    <a:pt x="28575" y="1054"/>
                  </a:lnTo>
                  <a:lnTo>
                    <a:pt x="28625" y="1270"/>
                  </a:lnTo>
                  <a:lnTo>
                    <a:pt x="28295" y="1143"/>
                  </a:lnTo>
                  <a:lnTo>
                    <a:pt x="28676" y="1905"/>
                  </a:lnTo>
                  <a:lnTo>
                    <a:pt x="28105" y="1270"/>
                  </a:lnTo>
                  <a:lnTo>
                    <a:pt x="28409" y="2286"/>
                  </a:lnTo>
                  <a:lnTo>
                    <a:pt x="27647" y="1143"/>
                  </a:lnTo>
                  <a:lnTo>
                    <a:pt x="27851" y="1524"/>
                  </a:lnTo>
                  <a:lnTo>
                    <a:pt x="27978" y="1905"/>
                  </a:lnTo>
                  <a:lnTo>
                    <a:pt x="27978" y="2286"/>
                  </a:lnTo>
                  <a:lnTo>
                    <a:pt x="27254" y="762"/>
                  </a:lnTo>
                  <a:lnTo>
                    <a:pt x="27533" y="2540"/>
                  </a:lnTo>
                  <a:lnTo>
                    <a:pt x="27381" y="2286"/>
                  </a:lnTo>
                  <a:lnTo>
                    <a:pt x="26606" y="1016"/>
                  </a:lnTo>
                  <a:lnTo>
                    <a:pt x="27279" y="2286"/>
                  </a:lnTo>
                  <a:lnTo>
                    <a:pt x="26454" y="1905"/>
                  </a:lnTo>
                  <a:lnTo>
                    <a:pt x="26644" y="2794"/>
                  </a:lnTo>
                  <a:lnTo>
                    <a:pt x="26492" y="2413"/>
                  </a:lnTo>
                  <a:lnTo>
                    <a:pt x="26352" y="2413"/>
                  </a:lnTo>
                  <a:lnTo>
                    <a:pt x="25819" y="1905"/>
                  </a:lnTo>
                  <a:lnTo>
                    <a:pt x="26390" y="2794"/>
                  </a:lnTo>
                  <a:lnTo>
                    <a:pt x="26492" y="3556"/>
                  </a:lnTo>
                  <a:lnTo>
                    <a:pt x="26670" y="4064"/>
                  </a:lnTo>
                  <a:lnTo>
                    <a:pt x="26441" y="3810"/>
                  </a:lnTo>
                  <a:lnTo>
                    <a:pt x="26212" y="3556"/>
                  </a:lnTo>
                  <a:lnTo>
                    <a:pt x="25971" y="3302"/>
                  </a:lnTo>
                  <a:lnTo>
                    <a:pt x="25920" y="2667"/>
                  </a:lnTo>
                  <a:lnTo>
                    <a:pt x="25336" y="1905"/>
                  </a:lnTo>
                  <a:lnTo>
                    <a:pt x="25882" y="2667"/>
                  </a:lnTo>
                  <a:lnTo>
                    <a:pt x="25717" y="2794"/>
                  </a:lnTo>
                  <a:lnTo>
                    <a:pt x="25654" y="3048"/>
                  </a:lnTo>
                  <a:lnTo>
                    <a:pt x="26060" y="3556"/>
                  </a:lnTo>
                  <a:lnTo>
                    <a:pt x="25793" y="3302"/>
                  </a:lnTo>
                  <a:lnTo>
                    <a:pt x="25628" y="3136"/>
                  </a:lnTo>
                  <a:lnTo>
                    <a:pt x="25755" y="3302"/>
                  </a:lnTo>
                  <a:lnTo>
                    <a:pt x="25527" y="3048"/>
                  </a:lnTo>
                  <a:lnTo>
                    <a:pt x="25133" y="2540"/>
                  </a:lnTo>
                  <a:lnTo>
                    <a:pt x="25463" y="3048"/>
                  </a:lnTo>
                  <a:lnTo>
                    <a:pt x="25844" y="3683"/>
                  </a:lnTo>
                  <a:lnTo>
                    <a:pt x="25146" y="2794"/>
                  </a:lnTo>
                  <a:lnTo>
                    <a:pt x="25539" y="3683"/>
                  </a:lnTo>
                  <a:lnTo>
                    <a:pt x="24942" y="3175"/>
                  </a:lnTo>
                  <a:lnTo>
                    <a:pt x="24726" y="2540"/>
                  </a:lnTo>
                  <a:lnTo>
                    <a:pt x="24752" y="3048"/>
                  </a:lnTo>
                  <a:lnTo>
                    <a:pt x="24980" y="3556"/>
                  </a:lnTo>
                  <a:lnTo>
                    <a:pt x="25006" y="4191"/>
                  </a:lnTo>
                  <a:lnTo>
                    <a:pt x="24955" y="4064"/>
                  </a:lnTo>
                  <a:lnTo>
                    <a:pt x="24511" y="3136"/>
                  </a:lnTo>
                  <a:lnTo>
                    <a:pt x="24117" y="2667"/>
                  </a:lnTo>
                  <a:lnTo>
                    <a:pt x="24231" y="3302"/>
                  </a:lnTo>
                  <a:lnTo>
                    <a:pt x="24549" y="4064"/>
                  </a:lnTo>
                  <a:lnTo>
                    <a:pt x="24396" y="4064"/>
                  </a:lnTo>
                  <a:lnTo>
                    <a:pt x="24282" y="3937"/>
                  </a:lnTo>
                  <a:lnTo>
                    <a:pt x="24434" y="4572"/>
                  </a:lnTo>
                  <a:lnTo>
                    <a:pt x="23622" y="4064"/>
                  </a:lnTo>
                  <a:lnTo>
                    <a:pt x="24015" y="5080"/>
                  </a:lnTo>
                  <a:lnTo>
                    <a:pt x="24066" y="5207"/>
                  </a:lnTo>
                  <a:lnTo>
                    <a:pt x="24257" y="5461"/>
                  </a:lnTo>
                  <a:lnTo>
                    <a:pt x="24561" y="5969"/>
                  </a:lnTo>
                  <a:lnTo>
                    <a:pt x="24676" y="6477"/>
                  </a:lnTo>
                  <a:lnTo>
                    <a:pt x="24904" y="6985"/>
                  </a:lnTo>
                  <a:lnTo>
                    <a:pt x="24549" y="6477"/>
                  </a:lnTo>
                  <a:lnTo>
                    <a:pt x="24536" y="6350"/>
                  </a:lnTo>
                  <a:lnTo>
                    <a:pt x="24460" y="6223"/>
                  </a:lnTo>
                  <a:lnTo>
                    <a:pt x="24295" y="5842"/>
                  </a:lnTo>
                  <a:lnTo>
                    <a:pt x="24358" y="6223"/>
                  </a:lnTo>
                  <a:lnTo>
                    <a:pt x="23964" y="5715"/>
                  </a:lnTo>
                  <a:lnTo>
                    <a:pt x="24079" y="6477"/>
                  </a:lnTo>
                  <a:lnTo>
                    <a:pt x="23761" y="6350"/>
                  </a:lnTo>
                  <a:lnTo>
                    <a:pt x="23152" y="5461"/>
                  </a:lnTo>
                  <a:lnTo>
                    <a:pt x="23876" y="5689"/>
                  </a:lnTo>
                  <a:lnTo>
                    <a:pt x="23787" y="5562"/>
                  </a:lnTo>
                  <a:lnTo>
                    <a:pt x="23228" y="5080"/>
                  </a:lnTo>
                  <a:lnTo>
                    <a:pt x="23672" y="5334"/>
                  </a:lnTo>
                  <a:lnTo>
                    <a:pt x="23482" y="5080"/>
                  </a:lnTo>
                  <a:lnTo>
                    <a:pt x="22606" y="4064"/>
                  </a:lnTo>
                  <a:lnTo>
                    <a:pt x="23863" y="5283"/>
                  </a:lnTo>
                  <a:lnTo>
                    <a:pt x="22885" y="4064"/>
                  </a:lnTo>
                  <a:lnTo>
                    <a:pt x="22783" y="3937"/>
                  </a:lnTo>
                  <a:lnTo>
                    <a:pt x="22275" y="3937"/>
                  </a:lnTo>
                  <a:lnTo>
                    <a:pt x="22694" y="4572"/>
                  </a:lnTo>
                  <a:lnTo>
                    <a:pt x="22199" y="4572"/>
                  </a:lnTo>
                  <a:lnTo>
                    <a:pt x="22440" y="5080"/>
                  </a:lnTo>
                  <a:lnTo>
                    <a:pt x="22682" y="5207"/>
                  </a:lnTo>
                  <a:lnTo>
                    <a:pt x="22936" y="5842"/>
                  </a:lnTo>
                  <a:lnTo>
                    <a:pt x="23037" y="6985"/>
                  </a:lnTo>
                  <a:lnTo>
                    <a:pt x="21107" y="3810"/>
                  </a:lnTo>
                  <a:lnTo>
                    <a:pt x="21488" y="5080"/>
                  </a:lnTo>
                  <a:lnTo>
                    <a:pt x="21818" y="5842"/>
                  </a:lnTo>
                  <a:lnTo>
                    <a:pt x="22517" y="6985"/>
                  </a:lnTo>
                  <a:lnTo>
                    <a:pt x="21882" y="6604"/>
                  </a:lnTo>
                  <a:lnTo>
                    <a:pt x="21297" y="5588"/>
                  </a:lnTo>
                  <a:lnTo>
                    <a:pt x="20993" y="5689"/>
                  </a:lnTo>
                  <a:lnTo>
                    <a:pt x="21031" y="5842"/>
                  </a:lnTo>
                  <a:lnTo>
                    <a:pt x="21323" y="6223"/>
                  </a:lnTo>
                  <a:lnTo>
                    <a:pt x="22072" y="7112"/>
                  </a:lnTo>
                  <a:lnTo>
                    <a:pt x="21551" y="6858"/>
                  </a:lnTo>
                  <a:lnTo>
                    <a:pt x="21361" y="6769"/>
                  </a:lnTo>
                  <a:lnTo>
                    <a:pt x="20612" y="5969"/>
                  </a:lnTo>
                  <a:lnTo>
                    <a:pt x="20485" y="6223"/>
                  </a:lnTo>
                  <a:lnTo>
                    <a:pt x="20408" y="7239"/>
                  </a:lnTo>
                  <a:lnTo>
                    <a:pt x="20205" y="7620"/>
                  </a:lnTo>
                  <a:lnTo>
                    <a:pt x="25781" y="7620"/>
                  </a:lnTo>
                  <a:lnTo>
                    <a:pt x="25527" y="7112"/>
                  </a:lnTo>
                  <a:lnTo>
                    <a:pt x="25463" y="6985"/>
                  </a:lnTo>
                  <a:lnTo>
                    <a:pt x="25400" y="6858"/>
                  </a:lnTo>
                  <a:lnTo>
                    <a:pt x="27127" y="8178"/>
                  </a:lnTo>
                  <a:lnTo>
                    <a:pt x="28435" y="8509"/>
                  </a:lnTo>
                  <a:lnTo>
                    <a:pt x="28397" y="8128"/>
                  </a:lnTo>
                  <a:lnTo>
                    <a:pt x="28270" y="6858"/>
                  </a:lnTo>
                  <a:lnTo>
                    <a:pt x="28194" y="6223"/>
                  </a:lnTo>
                  <a:lnTo>
                    <a:pt x="29883" y="7112"/>
                  </a:lnTo>
                  <a:lnTo>
                    <a:pt x="30289" y="7239"/>
                  </a:lnTo>
                  <a:lnTo>
                    <a:pt x="29984" y="6731"/>
                  </a:lnTo>
                  <a:lnTo>
                    <a:pt x="29870" y="6477"/>
                  </a:lnTo>
                  <a:lnTo>
                    <a:pt x="29794" y="6223"/>
                  </a:lnTo>
                  <a:lnTo>
                    <a:pt x="29743" y="6096"/>
                  </a:lnTo>
                  <a:lnTo>
                    <a:pt x="30314" y="6858"/>
                  </a:lnTo>
                  <a:lnTo>
                    <a:pt x="30073" y="6096"/>
                  </a:lnTo>
                  <a:lnTo>
                    <a:pt x="29946" y="5689"/>
                  </a:lnTo>
                  <a:lnTo>
                    <a:pt x="29832" y="4826"/>
                  </a:lnTo>
                  <a:lnTo>
                    <a:pt x="31813" y="7239"/>
                  </a:lnTo>
                  <a:lnTo>
                    <a:pt x="31381" y="5689"/>
                  </a:lnTo>
                  <a:lnTo>
                    <a:pt x="30975" y="5207"/>
                  </a:lnTo>
                  <a:lnTo>
                    <a:pt x="31191" y="5207"/>
                  </a:lnTo>
                  <a:lnTo>
                    <a:pt x="31229" y="4826"/>
                  </a:lnTo>
                  <a:lnTo>
                    <a:pt x="31242" y="4572"/>
                  </a:lnTo>
                  <a:lnTo>
                    <a:pt x="31330" y="4711"/>
                  </a:lnTo>
                  <a:lnTo>
                    <a:pt x="31546" y="4826"/>
                  </a:lnTo>
                  <a:lnTo>
                    <a:pt x="31838" y="5207"/>
                  </a:lnTo>
                  <a:lnTo>
                    <a:pt x="31711" y="4318"/>
                  </a:lnTo>
                  <a:lnTo>
                    <a:pt x="32207" y="4445"/>
                  </a:lnTo>
                  <a:lnTo>
                    <a:pt x="32804" y="5969"/>
                  </a:lnTo>
                  <a:lnTo>
                    <a:pt x="33274" y="5715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2809031" y="3157780"/>
              <a:ext cx="67310" cy="119380"/>
            </a:xfrm>
            <a:custGeom>
              <a:avLst/>
              <a:gdLst/>
              <a:ahLst/>
              <a:cxnLst/>
              <a:rect l="l" t="t" r="r" b="b"/>
              <a:pathLst>
                <a:path w="67310" h="119379">
                  <a:moveTo>
                    <a:pt x="45562" y="0"/>
                  </a:moveTo>
                  <a:lnTo>
                    <a:pt x="5582" y="21610"/>
                  </a:lnTo>
                  <a:lnTo>
                    <a:pt x="0" y="42945"/>
                  </a:lnTo>
                  <a:lnTo>
                    <a:pt x="1683" y="52460"/>
                  </a:lnTo>
                  <a:lnTo>
                    <a:pt x="3677" y="57273"/>
                  </a:lnTo>
                  <a:lnTo>
                    <a:pt x="8782" y="61147"/>
                  </a:lnTo>
                  <a:lnTo>
                    <a:pt x="10344" y="65947"/>
                  </a:lnTo>
                  <a:lnTo>
                    <a:pt x="12447" y="78684"/>
                  </a:lnTo>
                  <a:lnTo>
                    <a:pt x="11832" y="92584"/>
                  </a:lnTo>
                  <a:lnTo>
                    <a:pt x="9571" y="106444"/>
                  </a:lnTo>
                  <a:lnTo>
                    <a:pt x="6737" y="119059"/>
                  </a:lnTo>
                  <a:lnTo>
                    <a:pt x="13049" y="119249"/>
                  </a:lnTo>
                  <a:lnTo>
                    <a:pt x="19437" y="117294"/>
                  </a:lnTo>
                  <a:lnTo>
                    <a:pt x="25737" y="116290"/>
                  </a:lnTo>
                  <a:lnTo>
                    <a:pt x="31716" y="115769"/>
                  </a:lnTo>
                  <a:lnTo>
                    <a:pt x="38627" y="115481"/>
                  </a:lnTo>
                  <a:lnTo>
                    <a:pt x="45357" y="114854"/>
                  </a:lnTo>
                  <a:lnTo>
                    <a:pt x="50794" y="113318"/>
                  </a:lnTo>
                  <a:lnTo>
                    <a:pt x="54831" y="109214"/>
                  </a:lnTo>
                  <a:lnTo>
                    <a:pt x="56714" y="103089"/>
                  </a:lnTo>
                  <a:lnTo>
                    <a:pt x="58261" y="89544"/>
                  </a:lnTo>
                  <a:lnTo>
                    <a:pt x="60767" y="77851"/>
                  </a:lnTo>
                  <a:lnTo>
                    <a:pt x="63503" y="66408"/>
                  </a:lnTo>
                  <a:lnTo>
                    <a:pt x="65844" y="54865"/>
                  </a:lnTo>
                  <a:lnTo>
                    <a:pt x="67164" y="42872"/>
                  </a:lnTo>
                  <a:lnTo>
                    <a:pt x="67143" y="32521"/>
                  </a:lnTo>
                  <a:lnTo>
                    <a:pt x="65637" y="21008"/>
                  </a:lnTo>
                  <a:lnTo>
                    <a:pt x="61792" y="10496"/>
                  </a:lnTo>
                  <a:lnTo>
                    <a:pt x="54756" y="3146"/>
                  </a:lnTo>
                  <a:lnTo>
                    <a:pt x="45562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 descr=""/>
            <p:cNvSpPr/>
            <p:nvPr/>
          </p:nvSpPr>
          <p:spPr>
            <a:xfrm>
              <a:off x="2806496" y="3154489"/>
              <a:ext cx="74930" cy="125730"/>
            </a:xfrm>
            <a:custGeom>
              <a:avLst/>
              <a:gdLst/>
              <a:ahLst/>
              <a:cxnLst/>
              <a:rect l="l" t="t" r="r" b="b"/>
              <a:pathLst>
                <a:path w="74930" h="125729">
                  <a:moveTo>
                    <a:pt x="469" y="49745"/>
                  </a:moveTo>
                  <a:lnTo>
                    <a:pt x="431" y="49491"/>
                  </a:lnTo>
                  <a:lnTo>
                    <a:pt x="165" y="49390"/>
                  </a:lnTo>
                  <a:lnTo>
                    <a:pt x="0" y="49326"/>
                  </a:lnTo>
                  <a:lnTo>
                    <a:pt x="469" y="49745"/>
                  </a:lnTo>
                  <a:close/>
                </a:path>
                <a:path w="74930" h="125729">
                  <a:moveTo>
                    <a:pt x="1397" y="37299"/>
                  </a:moveTo>
                  <a:lnTo>
                    <a:pt x="927" y="38087"/>
                  </a:lnTo>
                  <a:lnTo>
                    <a:pt x="749" y="37998"/>
                  </a:lnTo>
                  <a:lnTo>
                    <a:pt x="952" y="38595"/>
                  </a:lnTo>
                  <a:lnTo>
                    <a:pt x="1003" y="38735"/>
                  </a:lnTo>
                  <a:lnTo>
                    <a:pt x="1397" y="38163"/>
                  </a:lnTo>
                  <a:lnTo>
                    <a:pt x="1397" y="37299"/>
                  </a:lnTo>
                  <a:close/>
                </a:path>
                <a:path w="74930" h="125729">
                  <a:moveTo>
                    <a:pt x="2146" y="57099"/>
                  </a:moveTo>
                  <a:lnTo>
                    <a:pt x="1955" y="57251"/>
                  </a:lnTo>
                  <a:lnTo>
                    <a:pt x="2082" y="57200"/>
                  </a:lnTo>
                  <a:close/>
                </a:path>
                <a:path w="74930" h="125729">
                  <a:moveTo>
                    <a:pt x="2489" y="55245"/>
                  </a:moveTo>
                  <a:lnTo>
                    <a:pt x="2387" y="55118"/>
                  </a:lnTo>
                  <a:lnTo>
                    <a:pt x="2400" y="55245"/>
                  </a:lnTo>
                  <a:close/>
                </a:path>
                <a:path w="74930" h="125729">
                  <a:moveTo>
                    <a:pt x="2946" y="31877"/>
                  </a:moveTo>
                  <a:lnTo>
                    <a:pt x="1397" y="33451"/>
                  </a:lnTo>
                  <a:lnTo>
                    <a:pt x="2832" y="32385"/>
                  </a:lnTo>
                  <a:lnTo>
                    <a:pt x="2946" y="31877"/>
                  </a:lnTo>
                  <a:close/>
                </a:path>
                <a:path w="74930" h="125729">
                  <a:moveTo>
                    <a:pt x="3111" y="54724"/>
                  </a:moveTo>
                  <a:lnTo>
                    <a:pt x="2552" y="54483"/>
                  </a:lnTo>
                  <a:lnTo>
                    <a:pt x="2552" y="55194"/>
                  </a:lnTo>
                  <a:lnTo>
                    <a:pt x="3111" y="54724"/>
                  </a:lnTo>
                  <a:close/>
                </a:path>
                <a:path w="74930" h="125729">
                  <a:moveTo>
                    <a:pt x="3276" y="54800"/>
                  </a:moveTo>
                  <a:lnTo>
                    <a:pt x="3251" y="54610"/>
                  </a:lnTo>
                  <a:lnTo>
                    <a:pt x="3111" y="54724"/>
                  </a:lnTo>
                  <a:lnTo>
                    <a:pt x="3276" y="54800"/>
                  </a:lnTo>
                  <a:close/>
                </a:path>
                <a:path w="74930" h="125729">
                  <a:moveTo>
                    <a:pt x="3340" y="54610"/>
                  </a:moveTo>
                  <a:lnTo>
                    <a:pt x="3213" y="54419"/>
                  </a:lnTo>
                  <a:lnTo>
                    <a:pt x="3340" y="54610"/>
                  </a:lnTo>
                  <a:close/>
                </a:path>
                <a:path w="74930" h="125729">
                  <a:moveTo>
                    <a:pt x="3733" y="32219"/>
                  </a:moveTo>
                  <a:lnTo>
                    <a:pt x="3530" y="32283"/>
                  </a:lnTo>
                  <a:lnTo>
                    <a:pt x="3048" y="33616"/>
                  </a:lnTo>
                  <a:lnTo>
                    <a:pt x="3733" y="32219"/>
                  </a:lnTo>
                  <a:close/>
                </a:path>
                <a:path w="74930" h="125729">
                  <a:moveTo>
                    <a:pt x="3746" y="31724"/>
                  </a:moveTo>
                  <a:lnTo>
                    <a:pt x="2832" y="32385"/>
                  </a:lnTo>
                  <a:lnTo>
                    <a:pt x="2794" y="32575"/>
                  </a:lnTo>
                  <a:lnTo>
                    <a:pt x="3530" y="32283"/>
                  </a:lnTo>
                  <a:lnTo>
                    <a:pt x="3746" y="31724"/>
                  </a:lnTo>
                  <a:close/>
                </a:path>
                <a:path w="74930" h="125729">
                  <a:moveTo>
                    <a:pt x="3873" y="35140"/>
                  </a:moveTo>
                  <a:lnTo>
                    <a:pt x="3759" y="34163"/>
                  </a:lnTo>
                  <a:lnTo>
                    <a:pt x="3594" y="35115"/>
                  </a:lnTo>
                  <a:lnTo>
                    <a:pt x="3873" y="35140"/>
                  </a:lnTo>
                  <a:close/>
                </a:path>
                <a:path w="74930" h="125729">
                  <a:moveTo>
                    <a:pt x="4279" y="48133"/>
                  </a:moveTo>
                  <a:lnTo>
                    <a:pt x="4064" y="48260"/>
                  </a:lnTo>
                  <a:lnTo>
                    <a:pt x="4279" y="48133"/>
                  </a:lnTo>
                  <a:close/>
                </a:path>
                <a:path w="74930" h="125729">
                  <a:moveTo>
                    <a:pt x="4381" y="31877"/>
                  </a:moveTo>
                  <a:lnTo>
                    <a:pt x="4051" y="31750"/>
                  </a:lnTo>
                  <a:lnTo>
                    <a:pt x="4381" y="32639"/>
                  </a:lnTo>
                  <a:lnTo>
                    <a:pt x="4381" y="31877"/>
                  </a:lnTo>
                  <a:close/>
                </a:path>
                <a:path w="74930" h="125729">
                  <a:moveTo>
                    <a:pt x="4495" y="47929"/>
                  </a:moveTo>
                  <a:lnTo>
                    <a:pt x="4368" y="48031"/>
                  </a:lnTo>
                  <a:lnTo>
                    <a:pt x="4495" y="47929"/>
                  </a:lnTo>
                  <a:close/>
                </a:path>
                <a:path w="74930" h="125729">
                  <a:moveTo>
                    <a:pt x="5207" y="28321"/>
                  </a:moveTo>
                  <a:lnTo>
                    <a:pt x="5181" y="28194"/>
                  </a:lnTo>
                  <a:lnTo>
                    <a:pt x="5156" y="28321"/>
                  </a:lnTo>
                  <a:close/>
                </a:path>
                <a:path w="74930" h="125729">
                  <a:moveTo>
                    <a:pt x="5702" y="38506"/>
                  </a:moveTo>
                  <a:lnTo>
                    <a:pt x="5562" y="38442"/>
                  </a:lnTo>
                  <a:lnTo>
                    <a:pt x="5359" y="38354"/>
                  </a:lnTo>
                  <a:lnTo>
                    <a:pt x="5702" y="38506"/>
                  </a:lnTo>
                  <a:close/>
                </a:path>
                <a:path w="74930" h="125729">
                  <a:moveTo>
                    <a:pt x="5727" y="122897"/>
                  </a:moveTo>
                  <a:lnTo>
                    <a:pt x="5473" y="123113"/>
                  </a:lnTo>
                  <a:lnTo>
                    <a:pt x="5194" y="123520"/>
                  </a:lnTo>
                  <a:lnTo>
                    <a:pt x="5397" y="123329"/>
                  </a:lnTo>
                  <a:lnTo>
                    <a:pt x="5727" y="122897"/>
                  </a:lnTo>
                  <a:close/>
                </a:path>
                <a:path w="74930" h="125729">
                  <a:moveTo>
                    <a:pt x="6261" y="61709"/>
                  </a:moveTo>
                  <a:lnTo>
                    <a:pt x="6172" y="61391"/>
                  </a:lnTo>
                  <a:lnTo>
                    <a:pt x="6197" y="61607"/>
                  </a:lnTo>
                  <a:close/>
                </a:path>
                <a:path w="74930" h="125729">
                  <a:moveTo>
                    <a:pt x="6781" y="62344"/>
                  </a:moveTo>
                  <a:lnTo>
                    <a:pt x="6438" y="62052"/>
                  </a:lnTo>
                  <a:lnTo>
                    <a:pt x="6261" y="61709"/>
                  </a:lnTo>
                  <a:lnTo>
                    <a:pt x="6489" y="62509"/>
                  </a:lnTo>
                  <a:lnTo>
                    <a:pt x="6781" y="62344"/>
                  </a:lnTo>
                  <a:close/>
                </a:path>
                <a:path w="74930" h="125729">
                  <a:moveTo>
                    <a:pt x="6794" y="35052"/>
                  </a:moveTo>
                  <a:lnTo>
                    <a:pt x="6578" y="34925"/>
                  </a:lnTo>
                  <a:lnTo>
                    <a:pt x="6578" y="35052"/>
                  </a:lnTo>
                  <a:lnTo>
                    <a:pt x="6705" y="35433"/>
                  </a:lnTo>
                  <a:lnTo>
                    <a:pt x="6769" y="35306"/>
                  </a:lnTo>
                  <a:lnTo>
                    <a:pt x="6794" y="35052"/>
                  </a:lnTo>
                  <a:close/>
                </a:path>
                <a:path w="74930" h="125729">
                  <a:moveTo>
                    <a:pt x="7277" y="34417"/>
                  </a:moveTo>
                  <a:lnTo>
                    <a:pt x="6896" y="35115"/>
                  </a:lnTo>
                  <a:lnTo>
                    <a:pt x="7251" y="35306"/>
                  </a:lnTo>
                  <a:lnTo>
                    <a:pt x="7277" y="34417"/>
                  </a:lnTo>
                  <a:close/>
                </a:path>
                <a:path w="74930" h="125729">
                  <a:moveTo>
                    <a:pt x="8839" y="112649"/>
                  </a:moveTo>
                  <a:lnTo>
                    <a:pt x="8813" y="111506"/>
                  </a:lnTo>
                  <a:lnTo>
                    <a:pt x="8801" y="110617"/>
                  </a:lnTo>
                  <a:lnTo>
                    <a:pt x="7404" y="110490"/>
                  </a:lnTo>
                  <a:lnTo>
                    <a:pt x="7696" y="111887"/>
                  </a:lnTo>
                  <a:lnTo>
                    <a:pt x="8407" y="111671"/>
                  </a:lnTo>
                  <a:lnTo>
                    <a:pt x="8839" y="112649"/>
                  </a:lnTo>
                  <a:close/>
                </a:path>
                <a:path w="74930" h="125729">
                  <a:moveTo>
                    <a:pt x="9550" y="100101"/>
                  </a:moveTo>
                  <a:lnTo>
                    <a:pt x="9486" y="99872"/>
                  </a:lnTo>
                  <a:lnTo>
                    <a:pt x="9486" y="99999"/>
                  </a:lnTo>
                  <a:lnTo>
                    <a:pt x="9525" y="100139"/>
                  </a:lnTo>
                  <a:close/>
                </a:path>
                <a:path w="74930" h="125729">
                  <a:moveTo>
                    <a:pt x="10020" y="110871"/>
                  </a:moveTo>
                  <a:lnTo>
                    <a:pt x="9944" y="110731"/>
                  </a:lnTo>
                  <a:lnTo>
                    <a:pt x="10020" y="110871"/>
                  </a:lnTo>
                  <a:close/>
                </a:path>
                <a:path w="74930" h="125729">
                  <a:moveTo>
                    <a:pt x="10160" y="26657"/>
                  </a:moveTo>
                  <a:lnTo>
                    <a:pt x="10033" y="26530"/>
                  </a:lnTo>
                  <a:lnTo>
                    <a:pt x="9906" y="26454"/>
                  </a:lnTo>
                  <a:lnTo>
                    <a:pt x="10160" y="26657"/>
                  </a:lnTo>
                  <a:close/>
                </a:path>
                <a:path w="74930" h="125729">
                  <a:moveTo>
                    <a:pt x="10172" y="23444"/>
                  </a:moveTo>
                  <a:lnTo>
                    <a:pt x="9461" y="24003"/>
                  </a:lnTo>
                  <a:lnTo>
                    <a:pt x="9791" y="24091"/>
                  </a:lnTo>
                  <a:lnTo>
                    <a:pt x="10172" y="23444"/>
                  </a:lnTo>
                  <a:close/>
                </a:path>
                <a:path w="74930" h="125729">
                  <a:moveTo>
                    <a:pt x="10337" y="27114"/>
                  </a:moveTo>
                  <a:lnTo>
                    <a:pt x="8953" y="27470"/>
                  </a:lnTo>
                  <a:lnTo>
                    <a:pt x="9258" y="28041"/>
                  </a:lnTo>
                  <a:lnTo>
                    <a:pt x="9499" y="27698"/>
                  </a:lnTo>
                  <a:lnTo>
                    <a:pt x="10312" y="27406"/>
                  </a:lnTo>
                  <a:lnTo>
                    <a:pt x="10337" y="27114"/>
                  </a:lnTo>
                  <a:close/>
                </a:path>
                <a:path w="74930" h="125729">
                  <a:moveTo>
                    <a:pt x="10375" y="26809"/>
                  </a:moveTo>
                  <a:lnTo>
                    <a:pt x="10172" y="26657"/>
                  </a:lnTo>
                  <a:lnTo>
                    <a:pt x="10363" y="26924"/>
                  </a:lnTo>
                  <a:close/>
                </a:path>
                <a:path w="74930" h="125729">
                  <a:moveTo>
                    <a:pt x="10414" y="105435"/>
                  </a:moveTo>
                  <a:lnTo>
                    <a:pt x="10236" y="105778"/>
                  </a:lnTo>
                  <a:lnTo>
                    <a:pt x="10337" y="105651"/>
                  </a:lnTo>
                  <a:lnTo>
                    <a:pt x="10414" y="105435"/>
                  </a:lnTo>
                  <a:close/>
                </a:path>
                <a:path w="74930" h="125729">
                  <a:moveTo>
                    <a:pt x="10515" y="70027"/>
                  </a:moveTo>
                  <a:lnTo>
                    <a:pt x="10223" y="70091"/>
                  </a:lnTo>
                  <a:lnTo>
                    <a:pt x="10490" y="70599"/>
                  </a:lnTo>
                  <a:lnTo>
                    <a:pt x="10515" y="70027"/>
                  </a:lnTo>
                  <a:close/>
                </a:path>
                <a:path w="74930" h="125729">
                  <a:moveTo>
                    <a:pt x="10833" y="98425"/>
                  </a:moveTo>
                  <a:lnTo>
                    <a:pt x="10210" y="98425"/>
                  </a:lnTo>
                  <a:lnTo>
                    <a:pt x="10020" y="98425"/>
                  </a:lnTo>
                  <a:lnTo>
                    <a:pt x="10337" y="98806"/>
                  </a:lnTo>
                  <a:lnTo>
                    <a:pt x="10833" y="98425"/>
                  </a:lnTo>
                  <a:close/>
                </a:path>
                <a:path w="74930" h="125729">
                  <a:moveTo>
                    <a:pt x="10833" y="25133"/>
                  </a:moveTo>
                  <a:lnTo>
                    <a:pt x="10731" y="25349"/>
                  </a:lnTo>
                  <a:lnTo>
                    <a:pt x="10820" y="25222"/>
                  </a:lnTo>
                  <a:close/>
                </a:path>
                <a:path w="74930" h="125729">
                  <a:moveTo>
                    <a:pt x="10909" y="24879"/>
                  </a:moveTo>
                  <a:lnTo>
                    <a:pt x="10706" y="24752"/>
                  </a:lnTo>
                  <a:lnTo>
                    <a:pt x="10782" y="24904"/>
                  </a:lnTo>
                  <a:lnTo>
                    <a:pt x="10833" y="25133"/>
                  </a:lnTo>
                  <a:lnTo>
                    <a:pt x="10909" y="24879"/>
                  </a:lnTo>
                  <a:close/>
                </a:path>
                <a:path w="74930" h="125729">
                  <a:moveTo>
                    <a:pt x="10947" y="105791"/>
                  </a:moveTo>
                  <a:lnTo>
                    <a:pt x="10706" y="106045"/>
                  </a:lnTo>
                  <a:lnTo>
                    <a:pt x="10795" y="106184"/>
                  </a:lnTo>
                  <a:lnTo>
                    <a:pt x="10947" y="105791"/>
                  </a:lnTo>
                  <a:close/>
                </a:path>
                <a:path w="74930" h="125729">
                  <a:moveTo>
                    <a:pt x="11074" y="24828"/>
                  </a:moveTo>
                  <a:lnTo>
                    <a:pt x="11061" y="24663"/>
                  </a:lnTo>
                  <a:lnTo>
                    <a:pt x="11010" y="24511"/>
                  </a:lnTo>
                  <a:lnTo>
                    <a:pt x="10960" y="24765"/>
                  </a:lnTo>
                  <a:lnTo>
                    <a:pt x="11049" y="24980"/>
                  </a:lnTo>
                  <a:lnTo>
                    <a:pt x="11074" y="24828"/>
                  </a:lnTo>
                  <a:close/>
                </a:path>
                <a:path w="74930" h="125729">
                  <a:moveTo>
                    <a:pt x="11099" y="106553"/>
                  </a:moveTo>
                  <a:lnTo>
                    <a:pt x="10795" y="106184"/>
                  </a:lnTo>
                  <a:lnTo>
                    <a:pt x="10668" y="106553"/>
                  </a:lnTo>
                  <a:lnTo>
                    <a:pt x="11099" y="106553"/>
                  </a:lnTo>
                  <a:close/>
                </a:path>
                <a:path w="74930" h="125729">
                  <a:moveTo>
                    <a:pt x="11264" y="71120"/>
                  </a:moveTo>
                  <a:lnTo>
                    <a:pt x="11125" y="70993"/>
                  </a:lnTo>
                  <a:lnTo>
                    <a:pt x="11264" y="71399"/>
                  </a:lnTo>
                  <a:lnTo>
                    <a:pt x="11264" y="71120"/>
                  </a:lnTo>
                  <a:close/>
                </a:path>
                <a:path w="74930" h="125729">
                  <a:moveTo>
                    <a:pt x="11518" y="80327"/>
                  </a:moveTo>
                  <a:lnTo>
                    <a:pt x="11290" y="79616"/>
                  </a:lnTo>
                  <a:lnTo>
                    <a:pt x="11163" y="79375"/>
                  </a:lnTo>
                  <a:lnTo>
                    <a:pt x="11518" y="80327"/>
                  </a:lnTo>
                  <a:close/>
                </a:path>
                <a:path w="74930" h="125729">
                  <a:moveTo>
                    <a:pt x="11722" y="91490"/>
                  </a:moveTo>
                  <a:lnTo>
                    <a:pt x="11557" y="91681"/>
                  </a:lnTo>
                  <a:lnTo>
                    <a:pt x="11696" y="91579"/>
                  </a:lnTo>
                  <a:close/>
                </a:path>
                <a:path w="74930" h="125729">
                  <a:moveTo>
                    <a:pt x="11798" y="22098"/>
                  </a:moveTo>
                  <a:lnTo>
                    <a:pt x="11379" y="21971"/>
                  </a:lnTo>
                  <a:lnTo>
                    <a:pt x="11099" y="21844"/>
                  </a:lnTo>
                  <a:lnTo>
                    <a:pt x="11239" y="21209"/>
                  </a:lnTo>
                  <a:lnTo>
                    <a:pt x="9436" y="20828"/>
                  </a:lnTo>
                  <a:lnTo>
                    <a:pt x="10058" y="22860"/>
                  </a:lnTo>
                  <a:lnTo>
                    <a:pt x="10172" y="23444"/>
                  </a:lnTo>
                  <a:lnTo>
                    <a:pt x="10490" y="23749"/>
                  </a:lnTo>
                  <a:lnTo>
                    <a:pt x="10807" y="24091"/>
                  </a:lnTo>
                  <a:lnTo>
                    <a:pt x="11010" y="24511"/>
                  </a:lnTo>
                  <a:lnTo>
                    <a:pt x="11087" y="23368"/>
                  </a:lnTo>
                  <a:lnTo>
                    <a:pt x="11201" y="22098"/>
                  </a:lnTo>
                  <a:lnTo>
                    <a:pt x="11239" y="21971"/>
                  </a:lnTo>
                  <a:lnTo>
                    <a:pt x="11798" y="22098"/>
                  </a:lnTo>
                  <a:close/>
                </a:path>
                <a:path w="74930" h="125729">
                  <a:moveTo>
                    <a:pt x="11823" y="20447"/>
                  </a:moveTo>
                  <a:lnTo>
                    <a:pt x="11696" y="20320"/>
                  </a:lnTo>
                  <a:lnTo>
                    <a:pt x="11531" y="20574"/>
                  </a:lnTo>
                  <a:lnTo>
                    <a:pt x="11823" y="20447"/>
                  </a:lnTo>
                  <a:close/>
                </a:path>
                <a:path w="74930" h="125729">
                  <a:moveTo>
                    <a:pt x="12039" y="88620"/>
                  </a:moveTo>
                  <a:lnTo>
                    <a:pt x="11506" y="88265"/>
                  </a:lnTo>
                  <a:lnTo>
                    <a:pt x="11836" y="89027"/>
                  </a:lnTo>
                  <a:lnTo>
                    <a:pt x="11963" y="88836"/>
                  </a:lnTo>
                  <a:lnTo>
                    <a:pt x="12039" y="88620"/>
                  </a:lnTo>
                  <a:close/>
                </a:path>
                <a:path w="74930" h="125729">
                  <a:moveTo>
                    <a:pt x="12141" y="22174"/>
                  </a:moveTo>
                  <a:lnTo>
                    <a:pt x="11798" y="22098"/>
                  </a:lnTo>
                  <a:lnTo>
                    <a:pt x="11658" y="22860"/>
                  </a:lnTo>
                  <a:lnTo>
                    <a:pt x="11811" y="23241"/>
                  </a:lnTo>
                  <a:lnTo>
                    <a:pt x="12141" y="22174"/>
                  </a:lnTo>
                  <a:close/>
                </a:path>
                <a:path w="74930" h="125729">
                  <a:moveTo>
                    <a:pt x="12357" y="22225"/>
                  </a:moveTo>
                  <a:lnTo>
                    <a:pt x="12293" y="21780"/>
                  </a:lnTo>
                  <a:lnTo>
                    <a:pt x="12141" y="22174"/>
                  </a:lnTo>
                  <a:lnTo>
                    <a:pt x="12357" y="22225"/>
                  </a:lnTo>
                  <a:close/>
                </a:path>
                <a:path w="74930" h="125729">
                  <a:moveTo>
                    <a:pt x="12509" y="20828"/>
                  </a:moveTo>
                  <a:lnTo>
                    <a:pt x="12115" y="20320"/>
                  </a:lnTo>
                  <a:lnTo>
                    <a:pt x="11823" y="20447"/>
                  </a:lnTo>
                  <a:lnTo>
                    <a:pt x="12217" y="20828"/>
                  </a:lnTo>
                  <a:lnTo>
                    <a:pt x="12293" y="21780"/>
                  </a:lnTo>
                  <a:lnTo>
                    <a:pt x="12509" y="21209"/>
                  </a:lnTo>
                  <a:lnTo>
                    <a:pt x="12509" y="20828"/>
                  </a:lnTo>
                  <a:close/>
                </a:path>
                <a:path w="74930" h="125729">
                  <a:moveTo>
                    <a:pt x="12560" y="81788"/>
                  </a:moveTo>
                  <a:lnTo>
                    <a:pt x="12331" y="80645"/>
                  </a:lnTo>
                  <a:lnTo>
                    <a:pt x="11811" y="81153"/>
                  </a:lnTo>
                  <a:lnTo>
                    <a:pt x="12560" y="81788"/>
                  </a:lnTo>
                  <a:close/>
                </a:path>
                <a:path w="74930" h="125729">
                  <a:moveTo>
                    <a:pt x="12750" y="80251"/>
                  </a:moveTo>
                  <a:lnTo>
                    <a:pt x="12217" y="80010"/>
                  </a:lnTo>
                  <a:lnTo>
                    <a:pt x="12331" y="80645"/>
                  </a:lnTo>
                  <a:lnTo>
                    <a:pt x="12750" y="80251"/>
                  </a:lnTo>
                  <a:close/>
                </a:path>
                <a:path w="74930" h="125729">
                  <a:moveTo>
                    <a:pt x="13004" y="87134"/>
                  </a:moveTo>
                  <a:lnTo>
                    <a:pt x="12992" y="86918"/>
                  </a:lnTo>
                  <a:lnTo>
                    <a:pt x="12801" y="86817"/>
                  </a:lnTo>
                  <a:lnTo>
                    <a:pt x="12865" y="87020"/>
                  </a:lnTo>
                  <a:lnTo>
                    <a:pt x="12915" y="87185"/>
                  </a:lnTo>
                  <a:close/>
                </a:path>
                <a:path w="74930" h="125729">
                  <a:moveTo>
                    <a:pt x="13106" y="21297"/>
                  </a:moveTo>
                  <a:lnTo>
                    <a:pt x="12992" y="21463"/>
                  </a:lnTo>
                  <a:lnTo>
                    <a:pt x="13106" y="21297"/>
                  </a:lnTo>
                  <a:close/>
                </a:path>
                <a:path w="74930" h="125729">
                  <a:moveTo>
                    <a:pt x="13169" y="21640"/>
                  </a:moveTo>
                  <a:lnTo>
                    <a:pt x="13030" y="21793"/>
                  </a:lnTo>
                  <a:lnTo>
                    <a:pt x="13169" y="21640"/>
                  </a:lnTo>
                  <a:close/>
                </a:path>
                <a:path w="74930" h="125729">
                  <a:moveTo>
                    <a:pt x="13347" y="21031"/>
                  </a:moveTo>
                  <a:lnTo>
                    <a:pt x="13208" y="20802"/>
                  </a:lnTo>
                  <a:lnTo>
                    <a:pt x="13119" y="21310"/>
                  </a:lnTo>
                  <a:lnTo>
                    <a:pt x="13208" y="21183"/>
                  </a:lnTo>
                  <a:lnTo>
                    <a:pt x="13347" y="21031"/>
                  </a:lnTo>
                  <a:close/>
                </a:path>
                <a:path w="74930" h="125729">
                  <a:moveTo>
                    <a:pt x="14020" y="15557"/>
                  </a:moveTo>
                  <a:lnTo>
                    <a:pt x="13677" y="15214"/>
                  </a:lnTo>
                  <a:lnTo>
                    <a:pt x="13944" y="15709"/>
                  </a:lnTo>
                  <a:lnTo>
                    <a:pt x="14020" y="15557"/>
                  </a:lnTo>
                  <a:close/>
                </a:path>
                <a:path w="74930" h="125729">
                  <a:moveTo>
                    <a:pt x="14528" y="17945"/>
                  </a:moveTo>
                  <a:lnTo>
                    <a:pt x="14198" y="17348"/>
                  </a:lnTo>
                  <a:lnTo>
                    <a:pt x="13233" y="17322"/>
                  </a:lnTo>
                  <a:lnTo>
                    <a:pt x="12674" y="17894"/>
                  </a:lnTo>
                  <a:lnTo>
                    <a:pt x="12750" y="18935"/>
                  </a:lnTo>
                  <a:lnTo>
                    <a:pt x="12484" y="18935"/>
                  </a:lnTo>
                  <a:lnTo>
                    <a:pt x="12357" y="18643"/>
                  </a:lnTo>
                  <a:lnTo>
                    <a:pt x="12230" y="18503"/>
                  </a:lnTo>
                  <a:lnTo>
                    <a:pt x="12306" y="19253"/>
                  </a:lnTo>
                  <a:lnTo>
                    <a:pt x="12674" y="20243"/>
                  </a:lnTo>
                  <a:lnTo>
                    <a:pt x="13627" y="20497"/>
                  </a:lnTo>
                  <a:lnTo>
                    <a:pt x="13131" y="19507"/>
                  </a:lnTo>
                  <a:lnTo>
                    <a:pt x="13538" y="19646"/>
                  </a:lnTo>
                  <a:lnTo>
                    <a:pt x="12928" y="18491"/>
                  </a:lnTo>
                  <a:lnTo>
                    <a:pt x="13106" y="18046"/>
                  </a:lnTo>
                  <a:lnTo>
                    <a:pt x="13677" y="18059"/>
                  </a:lnTo>
                  <a:lnTo>
                    <a:pt x="13919" y="18351"/>
                  </a:lnTo>
                  <a:lnTo>
                    <a:pt x="13817" y="18059"/>
                  </a:lnTo>
                  <a:lnTo>
                    <a:pt x="14528" y="17945"/>
                  </a:lnTo>
                  <a:close/>
                </a:path>
                <a:path w="74930" h="125729">
                  <a:moveTo>
                    <a:pt x="14808" y="117094"/>
                  </a:moveTo>
                  <a:lnTo>
                    <a:pt x="14681" y="116967"/>
                  </a:lnTo>
                  <a:lnTo>
                    <a:pt x="14503" y="116840"/>
                  </a:lnTo>
                  <a:lnTo>
                    <a:pt x="14439" y="116713"/>
                  </a:lnTo>
                  <a:lnTo>
                    <a:pt x="14351" y="116459"/>
                  </a:lnTo>
                  <a:lnTo>
                    <a:pt x="14224" y="115519"/>
                  </a:lnTo>
                  <a:lnTo>
                    <a:pt x="14135" y="115925"/>
                  </a:lnTo>
                  <a:lnTo>
                    <a:pt x="14033" y="117094"/>
                  </a:lnTo>
                  <a:lnTo>
                    <a:pt x="14808" y="117094"/>
                  </a:lnTo>
                  <a:close/>
                </a:path>
                <a:path w="74930" h="125729">
                  <a:moveTo>
                    <a:pt x="15621" y="124561"/>
                  </a:moveTo>
                  <a:lnTo>
                    <a:pt x="15290" y="124472"/>
                  </a:lnTo>
                  <a:lnTo>
                    <a:pt x="15621" y="124561"/>
                  </a:lnTo>
                  <a:close/>
                </a:path>
                <a:path w="74930" h="125729">
                  <a:moveTo>
                    <a:pt x="16268" y="106781"/>
                  </a:moveTo>
                  <a:lnTo>
                    <a:pt x="16256" y="106502"/>
                  </a:lnTo>
                  <a:lnTo>
                    <a:pt x="16167" y="106172"/>
                  </a:lnTo>
                  <a:lnTo>
                    <a:pt x="16167" y="106299"/>
                  </a:lnTo>
                  <a:lnTo>
                    <a:pt x="16268" y="106781"/>
                  </a:lnTo>
                  <a:close/>
                </a:path>
                <a:path w="74930" h="125729">
                  <a:moveTo>
                    <a:pt x="16306" y="72390"/>
                  </a:moveTo>
                  <a:lnTo>
                    <a:pt x="16116" y="72009"/>
                  </a:lnTo>
                  <a:lnTo>
                    <a:pt x="15925" y="71628"/>
                  </a:lnTo>
                  <a:lnTo>
                    <a:pt x="14630" y="69342"/>
                  </a:lnTo>
                  <a:lnTo>
                    <a:pt x="13995" y="67818"/>
                  </a:lnTo>
                  <a:lnTo>
                    <a:pt x="13627" y="66929"/>
                  </a:lnTo>
                  <a:lnTo>
                    <a:pt x="13703" y="67437"/>
                  </a:lnTo>
                  <a:lnTo>
                    <a:pt x="12128" y="67818"/>
                  </a:lnTo>
                  <a:lnTo>
                    <a:pt x="13601" y="65405"/>
                  </a:lnTo>
                  <a:lnTo>
                    <a:pt x="12788" y="65024"/>
                  </a:lnTo>
                  <a:lnTo>
                    <a:pt x="12649" y="64960"/>
                  </a:lnTo>
                  <a:lnTo>
                    <a:pt x="12522" y="65024"/>
                  </a:lnTo>
                  <a:lnTo>
                    <a:pt x="12649" y="64960"/>
                  </a:lnTo>
                  <a:lnTo>
                    <a:pt x="12992" y="64770"/>
                  </a:lnTo>
                  <a:lnTo>
                    <a:pt x="13233" y="64643"/>
                  </a:lnTo>
                  <a:lnTo>
                    <a:pt x="13030" y="64643"/>
                  </a:lnTo>
                  <a:lnTo>
                    <a:pt x="12344" y="63119"/>
                  </a:lnTo>
                  <a:lnTo>
                    <a:pt x="10782" y="62230"/>
                  </a:lnTo>
                  <a:lnTo>
                    <a:pt x="9461" y="61214"/>
                  </a:lnTo>
                  <a:lnTo>
                    <a:pt x="8978" y="60833"/>
                  </a:lnTo>
                  <a:lnTo>
                    <a:pt x="9486" y="60706"/>
                  </a:lnTo>
                  <a:lnTo>
                    <a:pt x="9232" y="59817"/>
                  </a:lnTo>
                  <a:lnTo>
                    <a:pt x="8737" y="59309"/>
                  </a:lnTo>
                  <a:lnTo>
                    <a:pt x="8242" y="58801"/>
                  </a:lnTo>
                  <a:lnTo>
                    <a:pt x="8089" y="58420"/>
                  </a:lnTo>
                  <a:lnTo>
                    <a:pt x="7988" y="58166"/>
                  </a:lnTo>
                  <a:lnTo>
                    <a:pt x="7937" y="58039"/>
                  </a:lnTo>
                  <a:lnTo>
                    <a:pt x="7899" y="57912"/>
                  </a:lnTo>
                  <a:lnTo>
                    <a:pt x="7404" y="58039"/>
                  </a:lnTo>
                  <a:lnTo>
                    <a:pt x="7175" y="57531"/>
                  </a:lnTo>
                  <a:lnTo>
                    <a:pt x="6845" y="58166"/>
                  </a:lnTo>
                  <a:lnTo>
                    <a:pt x="6997" y="56769"/>
                  </a:lnTo>
                  <a:lnTo>
                    <a:pt x="7061" y="56261"/>
                  </a:lnTo>
                  <a:lnTo>
                    <a:pt x="6248" y="55499"/>
                  </a:lnTo>
                  <a:lnTo>
                    <a:pt x="5791" y="54864"/>
                  </a:lnTo>
                  <a:lnTo>
                    <a:pt x="4724" y="53340"/>
                  </a:lnTo>
                  <a:lnTo>
                    <a:pt x="4343" y="52705"/>
                  </a:lnTo>
                  <a:lnTo>
                    <a:pt x="4051" y="52197"/>
                  </a:lnTo>
                  <a:lnTo>
                    <a:pt x="4775" y="50800"/>
                  </a:lnTo>
                  <a:lnTo>
                    <a:pt x="4826" y="51054"/>
                  </a:lnTo>
                  <a:lnTo>
                    <a:pt x="5283" y="51435"/>
                  </a:lnTo>
                  <a:lnTo>
                    <a:pt x="5168" y="51054"/>
                  </a:lnTo>
                  <a:lnTo>
                    <a:pt x="5054" y="50800"/>
                  </a:lnTo>
                  <a:lnTo>
                    <a:pt x="4953" y="50546"/>
                  </a:lnTo>
                  <a:lnTo>
                    <a:pt x="4813" y="50038"/>
                  </a:lnTo>
                  <a:lnTo>
                    <a:pt x="4559" y="49276"/>
                  </a:lnTo>
                  <a:lnTo>
                    <a:pt x="3873" y="49403"/>
                  </a:lnTo>
                  <a:lnTo>
                    <a:pt x="4178" y="49530"/>
                  </a:lnTo>
                  <a:lnTo>
                    <a:pt x="3683" y="50038"/>
                  </a:lnTo>
                  <a:lnTo>
                    <a:pt x="3238" y="49784"/>
                  </a:lnTo>
                  <a:lnTo>
                    <a:pt x="2806" y="49276"/>
                  </a:lnTo>
                  <a:lnTo>
                    <a:pt x="2768" y="48641"/>
                  </a:lnTo>
                  <a:lnTo>
                    <a:pt x="3340" y="49657"/>
                  </a:lnTo>
                  <a:lnTo>
                    <a:pt x="3886" y="48641"/>
                  </a:lnTo>
                  <a:lnTo>
                    <a:pt x="4076" y="48387"/>
                  </a:lnTo>
                  <a:lnTo>
                    <a:pt x="4064" y="48260"/>
                  </a:lnTo>
                  <a:lnTo>
                    <a:pt x="3822" y="48133"/>
                  </a:lnTo>
                  <a:lnTo>
                    <a:pt x="3606" y="48133"/>
                  </a:lnTo>
                  <a:lnTo>
                    <a:pt x="3733" y="48006"/>
                  </a:lnTo>
                  <a:lnTo>
                    <a:pt x="4826" y="46990"/>
                  </a:lnTo>
                  <a:lnTo>
                    <a:pt x="2171" y="48006"/>
                  </a:lnTo>
                  <a:lnTo>
                    <a:pt x="2959" y="46482"/>
                  </a:lnTo>
                  <a:lnTo>
                    <a:pt x="3340" y="46482"/>
                  </a:lnTo>
                  <a:lnTo>
                    <a:pt x="3136" y="45974"/>
                  </a:lnTo>
                  <a:lnTo>
                    <a:pt x="2781" y="45466"/>
                  </a:lnTo>
                  <a:lnTo>
                    <a:pt x="2819" y="44704"/>
                  </a:lnTo>
                  <a:lnTo>
                    <a:pt x="3644" y="44577"/>
                  </a:lnTo>
                  <a:lnTo>
                    <a:pt x="3175" y="45339"/>
                  </a:lnTo>
                  <a:lnTo>
                    <a:pt x="3848" y="45466"/>
                  </a:lnTo>
                  <a:lnTo>
                    <a:pt x="3835" y="44577"/>
                  </a:lnTo>
                  <a:lnTo>
                    <a:pt x="2336" y="43561"/>
                  </a:lnTo>
                  <a:lnTo>
                    <a:pt x="3263" y="42926"/>
                  </a:lnTo>
                  <a:lnTo>
                    <a:pt x="3390" y="43815"/>
                  </a:lnTo>
                  <a:lnTo>
                    <a:pt x="3619" y="44196"/>
                  </a:lnTo>
                  <a:lnTo>
                    <a:pt x="4610" y="43434"/>
                  </a:lnTo>
                  <a:lnTo>
                    <a:pt x="4419" y="43307"/>
                  </a:lnTo>
                  <a:lnTo>
                    <a:pt x="4533" y="42926"/>
                  </a:lnTo>
                  <a:lnTo>
                    <a:pt x="4597" y="42760"/>
                  </a:lnTo>
                  <a:lnTo>
                    <a:pt x="4813" y="42265"/>
                  </a:lnTo>
                  <a:lnTo>
                    <a:pt x="5016" y="41897"/>
                  </a:lnTo>
                  <a:lnTo>
                    <a:pt x="4902" y="42062"/>
                  </a:lnTo>
                  <a:lnTo>
                    <a:pt x="5080" y="41656"/>
                  </a:lnTo>
                  <a:lnTo>
                    <a:pt x="5194" y="41402"/>
                  </a:lnTo>
                  <a:lnTo>
                    <a:pt x="4889" y="41656"/>
                  </a:lnTo>
                  <a:lnTo>
                    <a:pt x="2921" y="40259"/>
                  </a:lnTo>
                  <a:lnTo>
                    <a:pt x="4838" y="39497"/>
                  </a:lnTo>
                  <a:lnTo>
                    <a:pt x="4762" y="39370"/>
                  </a:lnTo>
                  <a:lnTo>
                    <a:pt x="4470" y="38100"/>
                  </a:lnTo>
                  <a:lnTo>
                    <a:pt x="5359" y="38354"/>
                  </a:lnTo>
                  <a:lnTo>
                    <a:pt x="5689" y="38100"/>
                  </a:lnTo>
                  <a:lnTo>
                    <a:pt x="5994" y="37719"/>
                  </a:lnTo>
                  <a:lnTo>
                    <a:pt x="6108" y="37592"/>
                  </a:lnTo>
                  <a:lnTo>
                    <a:pt x="6324" y="37846"/>
                  </a:lnTo>
                  <a:lnTo>
                    <a:pt x="6159" y="37592"/>
                  </a:lnTo>
                  <a:lnTo>
                    <a:pt x="6083" y="37465"/>
                  </a:lnTo>
                  <a:lnTo>
                    <a:pt x="5765" y="36957"/>
                  </a:lnTo>
                  <a:lnTo>
                    <a:pt x="7137" y="36830"/>
                  </a:lnTo>
                  <a:lnTo>
                    <a:pt x="6337" y="35687"/>
                  </a:lnTo>
                  <a:lnTo>
                    <a:pt x="6642" y="35687"/>
                  </a:lnTo>
                  <a:lnTo>
                    <a:pt x="6629" y="35560"/>
                  </a:lnTo>
                  <a:lnTo>
                    <a:pt x="6616" y="35433"/>
                  </a:lnTo>
                  <a:lnTo>
                    <a:pt x="6527" y="35306"/>
                  </a:lnTo>
                  <a:lnTo>
                    <a:pt x="6362" y="35179"/>
                  </a:lnTo>
                  <a:lnTo>
                    <a:pt x="5753" y="33528"/>
                  </a:lnTo>
                  <a:lnTo>
                    <a:pt x="8483" y="32512"/>
                  </a:lnTo>
                  <a:lnTo>
                    <a:pt x="8280" y="31750"/>
                  </a:lnTo>
                  <a:lnTo>
                    <a:pt x="7924" y="30353"/>
                  </a:lnTo>
                  <a:lnTo>
                    <a:pt x="8001" y="28702"/>
                  </a:lnTo>
                  <a:lnTo>
                    <a:pt x="8026" y="28321"/>
                  </a:lnTo>
                  <a:lnTo>
                    <a:pt x="7213" y="27698"/>
                  </a:lnTo>
                  <a:lnTo>
                    <a:pt x="7442" y="26162"/>
                  </a:lnTo>
                  <a:lnTo>
                    <a:pt x="7493" y="25908"/>
                  </a:lnTo>
                  <a:lnTo>
                    <a:pt x="8153" y="25654"/>
                  </a:lnTo>
                  <a:lnTo>
                    <a:pt x="8280" y="26797"/>
                  </a:lnTo>
                  <a:lnTo>
                    <a:pt x="9067" y="26162"/>
                  </a:lnTo>
                  <a:lnTo>
                    <a:pt x="9207" y="25654"/>
                  </a:lnTo>
                  <a:lnTo>
                    <a:pt x="9321" y="25019"/>
                  </a:lnTo>
                  <a:lnTo>
                    <a:pt x="9359" y="24765"/>
                  </a:lnTo>
                  <a:lnTo>
                    <a:pt x="9512" y="25019"/>
                  </a:lnTo>
                  <a:lnTo>
                    <a:pt x="10210" y="24892"/>
                  </a:lnTo>
                  <a:lnTo>
                    <a:pt x="10248" y="24765"/>
                  </a:lnTo>
                  <a:lnTo>
                    <a:pt x="10401" y="24384"/>
                  </a:lnTo>
                  <a:lnTo>
                    <a:pt x="10452" y="24257"/>
                  </a:lnTo>
                  <a:lnTo>
                    <a:pt x="9791" y="24091"/>
                  </a:lnTo>
                  <a:lnTo>
                    <a:pt x="9626" y="24384"/>
                  </a:lnTo>
                  <a:lnTo>
                    <a:pt x="8737" y="23368"/>
                  </a:lnTo>
                  <a:lnTo>
                    <a:pt x="9080" y="24892"/>
                  </a:lnTo>
                  <a:lnTo>
                    <a:pt x="8674" y="25019"/>
                  </a:lnTo>
                  <a:lnTo>
                    <a:pt x="7950" y="24765"/>
                  </a:lnTo>
                  <a:lnTo>
                    <a:pt x="8064" y="24130"/>
                  </a:lnTo>
                  <a:lnTo>
                    <a:pt x="7086" y="24638"/>
                  </a:lnTo>
                  <a:lnTo>
                    <a:pt x="8115" y="25019"/>
                  </a:lnTo>
                  <a:lnTo>
                    <a:pt x="7162" y="25400"/>
                  </a:lnTo>
                  <a:lnTo>
                    <a:pt x="6985" y="25400"/>
                  </a:lnTo>
                  <a:lnTo>
                    <a:pt x="6972" y="25273"/>
                  </a:lnTo>
                  <a:lnTo>
                    <a:pt x="6959" y="25400"/>
                  </a:lnTo>
                  <a:lnTo>
                    <a:pt x="6946" y="26162"/>
                  </a:lnTo>
                  <a:lnTo>
                    <a:pt x="6769" y="25908"/>
                  </a:lnTo>
                  <a:lnTo>
                    <a:pt x="6070" y="25908"/>
                  </a:lnTo>
                  <a:lnTo>
                    <a:pt x="6464" y="25527"/>
                  </a:lnTo>
                  <a:lnTo>
                    <a:pt x="6007" y="25908"/>
                  </a:lnTo>
                  <a:lnTo>
                    <a:pt x="5105" y="26670"/>
                  </a:lnTo>
                  <a:lnTo>
                    <a:pt x="6311" y="28194"/>
                  </a:lnTo>
                  <a:lnTo>
                    <a:pt x="5207" y="28321"/>
                  </a:lnTo>
                  <a:lnTo>
                    <a:pt x="5080" y="28702"/>
                  </a:lnTo>
                  <a:lnTo>
                    <a:pt x="4775" y="30353"/>
                  </a:lnTo>
                  <a:lnTo>
                    <a:pt x="5956" y="28702"/>
                  </a:lnTo>
                  <a:lnTo>
                    <a:pt x="6413" y="30607"/>
                  </a:lnTo>
                  <a:lnTo>
                    <a:pt x="3886" y="30734"/>
                  </a:lnTo>
                  <a:lnTo>
                    <a:pt x="4699" y="31369"/>
                  </a:lnTo>
                  <a:lnTo>
                    <a:pt x="4381" y="31877"/>
                  </a:lnTo>
                  <a:lnTo>
                    <a:pt x="4483" y="31750"/>
                  </a:lnTo>
                  <a:lnTo>
                    <a:pt x="4902" y="32385"/>
                  </a:lnTo>
                  <a:lnTo>
                    <a:pt x="3746" y="33020"/>
                  </a:lnTo>
                  <a:lnTo>
                    <a:pt x="4457" y="35179"/>
                  </a:lnTo>
                  <a:lnTo>
                    <a:pt x="3873" y="35140"/>
                  </a:lnTo>
                  <a:lnTo>
                    <a:pt x="3924" y="35433"/>
                  </a:lnTo>
                  <a:lnTo>
                    <a:pt x="3556" y="35407"/>
                  </a:lnTo>
                  <a:lnTo>
                    <a:pt x="3543" y="35102"/>
                  </a:lnTo>
                  <a:lnTo>
                    <a:pt x="2946" y="35052"/>
                  </a:lnTo>
                  <a:lnTo>
                    <a:pt x="3327" y="35394"/>
                  </a:lnTo>
                  <a:lnTo>
                    <a:pt x="2273" y="35306"/>
                  </a:lnTo>
                  <a:lnTo>
                    <a:pt x="3886" y="36703"/>
                  </a:lnTo>
                  <a:lnTo>
                    <a:pt x="2959" y="37465"/>
                  </a:lnTo>
                  <a:lnTo>
                    <a:pt x="2209" y="36957"/>
                  </a:lnTo>
                  <a:lnTo>
                    <a:pt x="2844" y="36195"/>
                  </a:lnTo>
                  <a:lnTo>
                    <a:pt x="1905" y="36957"/>
                  </a:lnTo>
                  <a:lnTo>
                    <a:pt x="3111" y="37846"/>
                  </a:lnTo>
                  <a:lnTo>
                    <a:pt x="1219" y="38735"/>
                  </a:lnTo>
                  <a:lnTo>
                    <a:pt x="1320" y="39598"/>
                  </a:lnTo>
                  <a:lnTo>
                    <a:pt x="1168" y="39573"/>
                  </a:lnTo>
                  <a:lnTo>
                    <a:pt x="965" y="39560"/>
                  </a:lnTo>
                  <a:lnTo>
                    <a:pt x="711" y="39598"/>
                  </a:lnTo>
                  <a:lnTo>
                    <a:pt x="622" y="39827"/>
                  </a:lnTo>
                  <a:lnTo>
                    <a:pt x="1473" y="40030"/>
                  </a:lnTo>
                  <a:lnTo>
                    <a:pt x="1828" y="40170"/>
                  </a:lnTo>
                  <a:lnTo>
                    <a:pt x="1498" y="39992"/>
                  </a:lnTo>
                  <a:lnTo>
                    <a:pt x="1358" y="39801"/>
                  </a:lnTo>
                  <a:lnTo>
                    <a:pt x="1333" y="39636"/>
                  </a:lnTo>
                  <a:lnTo>
                    <a:pt x="2413" y="39878"/>
                  </a:lnTo>
                  <a:lnTo>
                    <a:pt x="1562" y="41402"/>
                  </a:lnTo>
                  <a:lnTo>
                    <a:pt x="1587" y="42037"/>
                  </a:lnTo>
                  <a:lnTo>
                    <a:pt x="1765" y="42926"/>
                  </a:lnTo>
                  <a:lnTo>
                    <a:pt x="1358" y="42799"/>
                  </a:lnTo>
                  <a:lnTo>
                    <a:pt x="990" y="45212"/>
                  </a:lnTo>
                  <a:lnTo>
                    <a:pt x="876" y="45720"/>
                  </a:lnTo>
                  <a:lnTo>
                    <a:pt x="571" y="46736"/>
                  </a:lnTo>
                  <a:lnTo>
                    <a:pt x="381" y="46736"/>
                  </a:lnTo>
                  <a:lnTo>
                    <a:pt x="1536" y="46990"/>
                  </a:lnTo>
                  <a:lnTo>
                    <a:pt x="1447" y="48641"/>
                  </a:lnTo>
                  <a:lnTo>
                    <a:pt x="1663" y="49276"/>
                  </a:lnTo>
                  <a:lnTo>
                    <a:pt x="990" y="49276"/>
                  </a:lnTo>
                  <a:lnTo>
                    <a:pt x="673" y="49149"/>
                  </a:lnTo>
                  <a:lnTo>
                    <a:pt x="355" y="48641"/>
                  </a:lnTo>
                  <a:lnTo>
                    <a:pt x="431" y="49491"/>
                  </a:lnTo>
                  <a:lnTo>
                    <a:pt x="838" y="49784"/>
                  </a:lnTo>
                  <a:lnTo>
                    <a:pt x="1066" y="50038"/>
                  </a:lnTo>
                  <a:lnTo>
                    <a:pt x="1257" y="50546"/>
                  </a:lnTo>
                  <a:lnTo>
                    <a:pt x="393" y="50419"/>
                  </a:lnTo>
                  <a:lnTo>
                    <a:pt x="571" y="51689"/>
                  </a:lnTo>
                  <a:lnTo>
                    <a:pt x="1651" y="52705"/>
                  </a:lnTo>
                  <a:lnTo>
                    <a:pt x="1663" y="54483"/>
                  </a:lnTo>
                  <a:lnTo>
                    <a:pt x="2438" y="54356"/>
                  </a:lnTo>
                  <a:lnTo>
                    <a:pt x="3390" y="52705"/>
                  </a:lnTo>
                  <a:lnTo>
                    <a:pt x="4394" y="54102"/>
                  </a:lnTo>
                  <a:lnTo>
                    <a:pt x="3441" y="54559"/>
                  </a:lnTo>
                  <a:lnTo>
                    <a:pt x="3454" y="54864"/>
                  </a:lnTo>
                  <a:lnTo>
                    <a:pt x="3276" y="54800"/>
                  </a:lnTo>
                  <a:lnTo>
                    <a:pt x="3365" y="55245"/>
                  </a:lnTo>
                  <a:lnTo>
                    <a:pt x="2794" y="55372"/>
                  </a:lnTo>
                  <a:lnTo>
                    <a:pt x="3098" y="55753"/>
                  </a:lnTo>
                  <a:lnTo>
                    <a:pt x="2616" y="55880"/>
                  </a:lnTo>
                  <a:lnTo>
                    <a:pt x="2692" y="55245"/>
                  </a:lnTo>
                  <a:lnTo>
                    <a:pt x="2552" y="55194"/>
                  </a:lnTo>
                  <a:lnTo>
                    <a:pt x="2489" y="55880"/>
                  </a:lnTo>
                  <a:lnTo>
                    <a:pt x="2451" y="56261"/>
                  </a:lnTo>
                  <a:lnTo>
                    <a:pt x="2349" y="56769"/>
                  </a:lnTo>
                  <a:lnTo>
                    <a:pt x="2159" y="57150"/>
                  </a:lnTo>
                  <a:lnTo>
                    <a:pt x="2438" y="56896"/>
                  </a:lnTo>
                  <a:lnTo>
                    <a:pt x="2895" y="56769"/>
                  </a:lnTo>
                  <a:lnTo>
                    <a:pt x="3810" y="58420"/>
                  </a:lnTo>
                  <a:lnTo>
                    <a:pt x="2730" y="58039"/>
                  </a:lnTo>
                  <a:lnTo>
                    <a:pt x="2832" y="58801"/>
                  </a:lnTo>
                  <a:lnTo>
                    <a:pt x="3365" y="58928"/>
                  </a:lnTo>
                  <a:lnTo>
                    <a:pt x="3429" y="59817"/>
                  </a:lnTo>
                  <a:lnTo>
                    <a:pt x="4203" y="59309"/>
                  </a:lnTo>
                  <a:lnTo>
                    <a:pt x="4394" y="59690"/>
                  </a:lnTo>
                  <a:lnTo>
                    <a:pt x="4089" y="59944"/>
                  </a:lnTo>
                  <a:lnTo>
                    <a:pt x="3962" y="60198"/>
                  </a:lnTo>
                  <a:lnTo>
                    <a:pt x="4648" y="60579"/>
                  </a:lnTo>
                  <a:lnTo>
                    <a:pt x="5816" y="62484"/>
                  </a:lnTo>
                  <a:lnTo>
                    <a:pt x="6146" y="61366"/>
                  </a:lnTo>
                  <a:lnTo>
                    <a:pt x="6108" y="61214"/>
                  </a:lnTo>
                  <a:lnTo>
                    <a:pt x="6197" y="61341"/>
                  </a:lnTo>
                  <a:lnTo>
                    <a:pt x="8140" y="62357"/>
                  </a:lnTo>
                  <a:lnTo>
                    <a:pt x="8407" y="64770"/>
                  </a:lnTo>
                  <a:lnTo>
                    <a:pt x="9766" y="66167"/>
                  </a:lnTo>
                  <a:lnTo>
                    <a:pt x="9499" y="66294"/>
                  </a:lnTo>
                  <a:lnTo>
                    <a:pt x="10439" y="67056"/>
                  </a:lnTo>
                  <a:lnTo>
                    <a:pt x="10947" y="68199"/>
                  </a:lnTo>
                  <a:lnTo>
                    <a:pt x="11849" y="68707"/>
                  </a:lnTo>
                  <a:lnTo>
                    <a:pt x="11963" y="68961"/>
                  </a:lnTo>
                  <a:lnTo>
                    <a:pt x="11582" y="69596"/>
                  </a:lnTo>
                  <a:lnTo>
                    <a:pt x="11201" y="69596"/>
                  </a:lnTo>
                  <a:lnTo>
                    <a:pt x="11671" y="70231"/>
                  </a:lnTo>
                  <a:lnTo>
                    <a:pt x="12014" y="70358"/>
                  </a:lnTo>
                  <a:lnTo>
                    <a:pt x="11861" y="71628"/>
                  </a:lnTo>
                  <a:lnTo>
                    <a:pt x="11315" y="71170"/>
                  </a:lnTo>
                  <a:lnTo>
                    <a:pt x="11353" y="71386"/>
                  </a:lnTo>
                  <a:lnTo>
                    <a:pt x="11264" y="71120"/>
                  </a:lnTo>
                  <a:lnTo>
                    <a:pt x="11353" y="71628"/>
                  </a:lnTo>
                  <a:lnTo>
                    <a:pt x="11493" y="72009"/>
                  </a:lnTo>
                  <a:lnTo>
                    <a:pt x="11264" y="71399"/>
                  </a:lnTo>
                  <a:lnTo>
                    <a:pt x="11277" y="72009"/>
                  </a:lnTo>
                  <a:lnTo>
                    <a:pt x="10934" y="72390"/>
                  </a:lnTo>
                  <a:lnTo>
                    <a:pt x="11976" y="73406"/>
                  </a:lnTo>
                  <a:lnTo>
                    <a:pt x="11137" y="73152"/>
                  </a:lnTo>
                  <a:lnTo>
                    <a:pt x="11150" y="73914"/>
                  </a:lnTo>
                  <a:lnTo>
                    <a:pt x="11277" y="74549"/>
                  </a:lnTo>
                  <a:lnTo>
                    <a:pt x="11506" y="74803"/>
                  </a:lnTo>
                  <a:lnTo>
                    <a:pt x="11899" y="73914"/>
                  </a:lnTo>
                  <a:lnTo>
                    <a:pt x="12077" y="74422"/>
                  </a:lnTo>
                  <a:lnTo>
                    <a:pt x="12179" y="75438"/>
                  </a:lnTo>
                  <a:lnTo>
                    <a:pt x="15760" y="75438"/>
                  </a:lnTo>
                  <a:lnTo>
                    <a:pt x="15417" y="74930"/>
                  </a:lnTo>
                  <a:lnTo>
                    <a:pt x="15354" y="73914"/>
                  </a:lnTo>
                  <a:lnTo>
                    <a:pt x="15354" y="73406"/>
                  </a:lnTo>
                  <a:lnTo>
                    <a:pt x="15367" y="73152"/>
                  </a:lnTo>
                  <a:lnTo>
                    <a:pt x="16243" y="72504"/>
                  </a:lnTo>
                  <a:close/>
                </a:path>
                <a:path w="74930" h="125729">
                  <a:moveTo>
                    <a:pt x="16332" y="117563"/>
                  </a:moveTo>
                  <a:lnTo>
                    <a:pt x="16167" y="117551"/>
                  </a:lnTo>
                  <a:lnTo>
                    <a:pt x="15963" y="117551"/>
                  </a:lnTo>
                  <a:lnTo>
                    <a:pt x="15760" y="117563"/>
                  </a:lnTo>
                  <a:lnTo>
                    <a:pt x="16332" y="117563"/>
                  </a:lnTo>
                  <a:close/>
                </a:path>
                <a:path w="74930" h="125729">
                  <a:moveTo>
                    <a:pt x="16535" y="105283"/>
                  </a:moveTo>
                  <a:lnTo>
                    <a:pt x="15913" y="105156"/>
                  </a:lnTo>
                  <a:lnTo>
                    <a:pt x="16002" y="105791"/>
                  </a:lnTo>
                  <a:lnTo>
                    <a:pt x="16167" y="106172"/>
                  </a:lnTo>
                  <a:lnTo>
                    <a:pt x="16268" y="105664"/>
                  </a:lnTo>
                  <a:lnTo>
                    <a:pt x="16535" y="105283"/>
                  </a:lnTo>
                  <a:close/>
                </a:path>
                <a:path w="74930" h="125729">
                  <a:moveTo>
                    <a:pt x="16776" y="74523"/>
                  </a:moveTo>
                  <a:lnTo>
                    <a:pt x="16103" y="74371"/>
                  </a:lnTo>
                  <a:lnTo>
                    <a:pt x="16764" y="73787"/>
                  </a:lnTo>
                  <a:lnTo>
                    <a:pt x="16446" y="72644"/>
                  </a:lnTo>
                  <a:lnTo>
                    <a:pt x="16370" y="72504"/>
                  </a:lnTo>
                  <a:lnTo>
                    <a:pt x="15913" y="74549"/>
                  </a:lnTo>
                  <a:lnTo>
                    <a:pt x="16040" y="74434"/>
                  </a:lnTo>
                  <a:lnTo>
                    <a:pt x="16408" y="75222"/>
                  </a:lnTo>
                  <a:lnTo>
                    <a:pt x="16776" y="74523"/>
                  </a:lnTo>
                  <a:close/>
                </a:path>
                <a:path w="74930" h="125729">
                  <a:moveTo>
                    <a:pt x="16802" y="84658"/>
                  </a:moveTo>
                  <a:lnTo>
                    <a:pt x="16319" y="84645"/>
                  </a:lnTo>
                  <a:lnTo>
                    <a:pt x="16471" y="84874"/>
                  </a:lnTo>
                  <a:lnTo>
                    <a:pt x="16637" y="85102"/>
                  </a:lnTo>
                  <a:lnTo>
                    <a:pt x="16738" y="85344"/>
                  </a:lnTo>
                  <a:lnTo>
                    <a:pt x="16789" y="84963"/>
                  </a:lnTo>
                  <a:lnTo>
                    <a:pt x="16802" y="84658"/>
                  </a:lnTo>
                  <a:close/>
                </a:path>
                <a:path w="74930" h="125729">
                  <a:moveTo>
                    <a:pt x="16891" y="85966"/>
                  </a:moveTo>
                  <a:lnTo>
                    <a:pt x="16852" y="85648"/>
                  </a:lnTo>
                  <a:lnTo>
                    <a:pt x="16738" y="85344"/>
                  </a:lnTo>
                  <a:lnTo>
                    <a:pt x="16687" y="85661"/>
                  </a:lnTo>
                  <a:lnTo>
                    <a:pt x="16586" y="86029"/>
                  </a:lnTo>
                  <a:lnTo>
                    <a:pt x="16700" y="86347"/>
                  </a:lnTo>
                  <a:lnTo>
                    <a:pt x="16891" y="85966"/>
                  </a:lnTo>
                  <a:close/>
                </a:path>
                <a:path w="74930" h="125729">
                  <a:moveTo>
                    <a:pt x="17132" y="123444"/>
                  </a:moveTo>
                  <a:lnTo>
                    <a:pt x="17094" y="123698"/>
                  </a:lnTo>
                  <a:lnTo>
                    <a:pt x="17132" y="123444"/>
                  </a:lnTo>
                  <a:close/>
                </a:path>
                <a:path w="74930" h="125729">
                  <a:moveTo>
                    <a:pt x="19773" y="14439"/>
                  </a:moveTo>
                  <a:lnTo>
                    <a:pt x="19519" y="14236"/>
                  </a:lnTo>
                  <a:lnTo>
                    <a:pt x="19507" y="14478"/>
                  </a:lnTo>
                  <a:lnTo>
                    <a:pt x="19773" y="14439"/>
                  </a:lnTo>
                  <a:close/>
                </a:path>
                <a:path w="74930" h="125729">
                  <a:moveTo>
                    <a:pt x="20624" y="14351"/>
                  </a:moveTo>
                  <a:lnTo>
                    <a:pt x="19888" y="14427"/>
                  </a:lnTo>
                  <a:lnTo>
                    <a:pt x="19926" y="14859"/>
                  </a:lnTo>
                  <a:lnTo>
                    <a:pt x="19824" y="15367"/>
                  </a:lnTo>
                  <a:lnTo>
                    <a:pt x="20599" y="15240"/>
                  </a:lnTo>
                  <a:lnTo>
                    <a:pt x="20624" y="14351"/>
                  </a:lnTo>
                  <a:close/>
                </a:path>
                <a:path w="74930" h="125729">
                  <a:moveTo>
                    <a:pt x="20891" y="116954"/>
                  </a:moveTo>
                  <a:lnTo>
                    <a:pt x="19964" y="116763"/>
                  </a:lnTo>
                  <a:lnTo>
                    <a:pt x="20243" y="117017"/>
                  </a:lnTo>
                  <a:lnTo>
                    <a:pt x="20523" y="117144"/>
                  </a:lnTo>
                  <a:lnTo>
                    <a:pt x="20789" y="117208"/>
                  </a:lnTo>
                  <a:lnTo>
                    <a:pt x="20878" y="117055"/>
                  </a:lnTo>
                  <a:close/>
                </a:path>
                <a:path w="74930" h="125729">
                  <a:moveTo>
                    <a:pt x="22682" y="123952"/>
                  </a:moveTo>
                  <a:lnTo>
                    <a:pt x="22301" y="123037"/>
                  </a:lnTo>
                  <a:lnTo>
                    <a:pt x="21920" y="123291"/>
                  </a:lnTo>
                  <a:lnTo>
                    <a:pt x="22059" y="124371"/>
                  </a:lnTo>
                  <a:lnTo>
                    <a:pt x="22682" y="123952"/>
                  </a:lnTo>
                  <a:close/>
                </a:path>
                <a:path w="74930" h="125729">
                  <a:moveTo>
                    <a:pt x="25768" y="115951"/>
                  </a:moveTo>
                  <a:close/>
                </a:path>
                <a:path w="74930" h="125729">
                  <a:moveTo>
                    <a:pt x="26060" y="115570"/>
                  </a:moveTo>
                  <a:lnTo>
                    <a:pt x="25666" y="115824"/>
                  </a:lnTo>
                  <a:lnTo>
                    <a:pt x="26060" y="115570"/>
                  </a:lnTo>
                  <a:close/>
                </a:path>
                <a:path w="74930" h="125729">
                  <a:moveTo>
                    <a:pt x="31229" y="8991"/>
                  </a:moveTo>
                  <a:lnTo>
                    <a:pt x="31076" y="9017"/>
                  </a:lnTo>
                  <a:lnTo>
                    <a:pt x="31203" y="9144"/>
                  </a:lnTo>
                  <a:lnTo>
                    <a:pt x="31229" y="8991"/>
                  </a:lnTo>
                  <a:close/>
                </a:path>
                <a:path w="74930" h="125729">
                  <a:moveTo>
                    <a:pt x="39408" y="120650"/>
                  </a:moveTo>
                  <a:lnTo>
                    <a:pt x="39192" y="120269"/>
                  </a:lnTo>
                  <a:lnTo>
                    <a:pt x="39331" y="120650"/>
                  </a:lnTo>
                  <a:close/>
                </a:path>
                <a:path w="74930" h="125729">
                  <a:moveTo>
                    <a:pt x="39408" y="7747"/>
                  </a:moveTo>
                  <a:lnTo>
                    <a:pt x="39090" y="7556"/>
                  </a:lnTo>
                  <a:lnTo>
                    <a:pt x="39306" y="7835"/>
                  </a:lnTo>
                  <a:close/>
                </a:path>
                <a:path w="74930" h="125729">
                  <a:moveTo>
                    <a:pt x="39624" y="8255"/>
                  </a:moveTo>
                  <a:lnTo>
                    <a:pt x="39306" y="7835"/>
                  </a:lnTo>
                  <a:lnTo>
                    <a:pt x="38557" y="8509"/>
                  </a:lnTo>
                  <a:lnTo>
                    <a:pt x="39624" y="8255"/>
                  </a:lnTo>
                  <a:close/>
                </a:path>
                <a:path w="74930" h="125729">
                  <a:moveTo>
                    <a:pt x="39814" y="119888"/>
                  </a:moveTo>
                  <a:lnTo>
                    <a:pt x="39395" y="119964"/>
                  </a:lnTo>
                  <a:lnTo>
                    <a:pt x="39611" y="120256"/>
                  </a:lnTo>
                  <a:lnTo>
                    <a:pt x="39814" y="119888"/>
                  </a:lnTo>
                  <a:close/>
                </a:path>
                <a:path w="74930" h="125729">
                  <a:moveTo>
                    <a:pt x="40106" y="120904"/>
                  </a:moveTo>
                  <a:lnTo>
                    <a:pt x="39611" y="120256"/>
                  </a:lnTo>
                  <a:lnTo>
                    <a:pt x="39408" y="120650"/>
                  </a:lnTo>
                  <a:lnTo>
                    <a:pt x="39382" y="120777"/>
                  </a:lnTo>
                  <a:lnTo>
                    <a:pt x="39484" y="121031"/>
                  </a:lnTo>
                  <a:lnTo>
                    <a:pt x="40106" y="120904"/>
                  </a:lnTo>
                  <a:close/>
                </a:path>
                <a:path w="74930" h="125729">
                  <a:moveTo>
                    <a:pt x="46240" y="6756"/>
                  </a:moveTo>
                  <a:lnTo>
                    <a:pt x="46101" y="6502"/>
                  </a:lnTo>
                  <a:lnTo>
                    <a:pt x="46024" y="6223"/>
                  </a:lnTo>
                  <a:lnTo>
                    <a:pt x="45974" y="5969"/>
                  </a:lnTo>
                  <a:lnTo>
                    <a:pt x="46024" y="6565"/>
                  </a:lnTo>
                  <a:lnTo>
                    <a:pt x="44970" y="6680"/>
                  </a:lnTo>
                  <a:lnTo>
                    <a:pt x="46240" y="6756"/>
                  </a:lnTo>
                  <a:close/>
                </a:path>
                <a:path w="74930" h="125729">
                  <a:moveTo>
                    <a:pt x="47167" y="5638"/>
                  </a:moveTo>
                  <a:lnTo>
                    <a:pt x="46355" y="5080"/>
                  </a:lnTo>
                  <a:lnTo>
                    <a:pt x="46278" y="5842"/>
                  </a:lnTo>
                  <a:lnTo>
                    <a:pt x="46609" y="5765"/>
                  </a:lnTo>
                  <a:lnTo>
                    <a:pt x="46799" y="5715"/>
                  </a:lnTo>
                  <a:lnTo>
                    <a:pt x="47167" y="5638"/>
                  </a:lnTo>
                  <a:close/>
                </a:path>
                <a:path w="74930" h="125729">
                  <a:moveTo>
                    <a:pt x="47498" y="5842"/>
                  </a:moveTo>
                  <a:lnTo>
                    <a:pt x="47396" y="5562"/>
                  </a:lnTo>
                  <a:lnTo>
                    <a:pt x="47167" y="5638"/>
                  </a:lnTo>
                  <a:lnTo>
                    <a:pt x="47498" y="5842"/>
                  </a:lnTo>
                  <a:close/>
                </a:path>
                <a:path w="74930" h="125729">
                  <a:moveTo>
                    <a:pt x="47993" y="120738"/>
                  </a:moveTo>
                  <a:lnTo>
                    <a:pt x="47409" y="120751"/>
                  </a:lnTo>
                  <a:lnTo>
                    <a:pt x="46786" y="120459"/>
                  </a:lnTo>
                  <a:lnTo>
                    <a:pt x="46520" y="120611"/>
                  </a:lnTo>
                  <a:lnTo>
                    <a:pt x="46850" y="121056"/>
                  </a:lnTo>
                  <a:lnTo>
                    <a:pt x="47625" y="121259"/>
                  </a:lnTo>
                  <a:lnTo>
                    <a:pt x="47993" y="120738"/>
                  </a:lnTo>
                  <a:close/>
                </a:path>
                <a:path w="74930" h="125729">
                  <a:moveTo>
                    <a:pt x="52209" y="118579"/>
                  </a:moveTo>
                  <a:lnTo>
                    <a:pt x="51727" y="119405"/>
                  </a:lnTo>
                  <a:lnTo>
                    <a:pt x="51981" y="119253"/>
                  </a:lnTo>
                  <a:lnTo>
                    <a:pt x="52209" y="118579"/>
                  </a:lnTo>
                  <a:close/>
                </a:path>
                <a:path w="74930" h="125729">
                  <a:moveTo>
                    <a:pt x="52387" y="119380"/>
                  </a:moveTo>
                  <a:lnTo>
                    <a:pt x="52133" y="119507"/>
                  </a:lnTo>
                  <a:lnTo>
                    <a:pt x="51841" y="120015"/>
                  </a:lnTo>
                  <a:lnTo>
                    <a:pt x="51485" y="119888"/>
                  </a:lnTo>
                  <a:lnTo>
                    <a:pt x="51727" y="119405"/>
                  </a:lnTo>
                  <a:lnTo>
                    <a:pt x="50520" y="120142"/>
                  </a:lnTo>
                  <a:lnTo>
                    <a:pt x="49657" y="120777"/>
                  </a:lnTo>
                  <a:lnTo>
                    <a:pt x="50393" y="120650"/>
                  </a:lnTo>
                  <a:lnTo>
                    <a:pt x="52197" y="120142"/>
                  </a:lnTo>
                  <a:lnTo>
                    <a:pt x="52222" y="120015"/>
                  </a:lnTo>
                  <a:lnTo>
                    <a:pt x="52387" y="119380"/>
                  </a:lnTo>
                  <a:close/>
                </a:path>
                <a:path w="74930" h="125729">
                  <a:moveTo>
                    <a:pt x="53911" y="110477"/>
                  </a:moveTo>
                  <a:lnTo>
                    <a:pt x="53594" y="110363"/>
                  </a:lnTo>
                  <a:lnTo>
                    <a:pt x="53365" y="110617"/>
                  </a:lnTo>
                  <a:lnTo>
                    <a:pt x="53771" y="110744"/>
                  </a:lnTo>
                  <a:lnTo>
                    <a:pt x="53911" y="110477"/>
                  </a:lnTo>
                  <a:close/>
                </a:path>
                <a:path w="74930" h="125729">
                  <a:moveTo>
                    <a:pt x="56984" y="10071"/>
                  </a:moveTo>
                  <a:lnTo>
                    <a:pt x="56807" y="10160"/>
                  </a:lnTo>
                  <a:lnTo>
                    <a:pt x="56273" y="9779"/>
                  </a:lnTo>
                  <a:lnTo>
                    <a:pt x="56489" y="11049"/>
                  </a:lnTo>
                  <a:lnTo>
                    <a:pt x="56934" y="10160"/>
                  </a:lnTo>
                  <a:close/>
                </a:path>
                <a:path w="74930" h="125729">
                  <a:moveTo>
                    <a:pt x="57302" y="9906"/>
                  </a:moveTo>
                  <a:lnTo>
                    <a:pt x="57175" y="9690"/>
                  </a:lnTo>
                  <a:lnTo>
                    <a:pt x="56984" y="10071"/>
                  </a:lnTo>
                  <a:lnTo>
                    <a:pt x="57302" y="9906"/>
                  </a:lnTo>
                  <a:close/>
                </a:path>
                <a:path w="74930" h="125729">
                  <a:moveTo>
                    <a:pt x="62293" y="103073"/>
                  </a:moveTo>
                  <a:lnTo>
                    <a:pt x="61264" y="104394"/>
                  </a:lnTo>
                  <a:lnTo>
                    <a:pt x="61633" y="104292"/>
                  </a:lnTo>
                  <a:lnTo>
                    <a:pt x="62217" y="105435"/>
                  </a:lnTo>
                  <a:lnTo>
                    <a:pt x="62255" y="104292"/>
                  </a:lnTo>
                  <a:lnTo>
                    <a:pt x="62293" y="103073"/>
                  </a:lnTo>
                  <a:close/>
                </a:path>
                <a:path w="74930" h="125729">
                  <a:moveTo>
                    <a:pt x="63944" y="21717"/>
                  </a:moveTo>
                  <a:lnTo>
                    <a:pt x="63614" y="21971"/>
                  </a:lnTo>
                  <a:lnTo>
                    <a:pt x="63385" y="21844"/>
                  </a:lnTo>
                  <a:lnTo>
                    <a:pt x="63322" y="22860"/>
                  </a:lnTo>
                  <a:lnTo>
                    <a:pt x="63804" y="21971"/>
                  </a:lnTo>
                  <a:lnTo>
                    <a:pt x="63944" y="21717"/>
                  </a:lnTo>
                  <a:close/>
                </a:path>
                <a:path w="74930" h="125729">
                  <a:moveTo>
                    <a:pt x="64020" y="65532"/>
                  </a:moveTo>
                  <a:lnTo>
                    <a:pt x="64008" y="64897"/>
                  </a:lnTo>
                  <a:lnTo>
                    <a:pt x="63500" y="64897"/>
                  </a:lnTo>
                  <a:lnTo>
                    <a:pt x="64020" y="65532"/>
                  </a:lnTo>
                  <a:close/>
                </a:path>
                <a:path w="74930" h="125729">
                  <a:moveTo>
                    <a:pt x="64287" y="64897"/>
                  </a:moveTo>
                  <a:lnTo>
                    <a:pt x="64008" y="64389"/>
                  </a:lnTo>
                  <a:lnTo>
                    <a:pt x="64008" y="64897"/>
                  </a:lnTo>
                  <a:lnTo>
                    <a:pt x="64287" y="64897"/>
                  </a:lnTo>
                  <a:close/>
                </a:path>
                <a:path w="74930" h="125729">
                  <a:moveTo>
                    <a:pt x="65443" y="54419"/>
                  </a:moveTo>
                  <a:lnTo>
                    <a:pt x="65189" y="53886"/>
                  </a:lnTo>
                  <a:lnTo>
                    <a:pt x="65303" y="54381"/>
                  </a:lnTo>
                  <a:lnTo>
                    <a:pt x="65443" y="54419"/>
                  </a:lnTo>
                  <a:close/>
                </a:path>
                <a:path w="74930" h="125729">
                  <a:moveTo>
                    <a:pt x="65887" y="47180"/>
                  </a:moveTo>
                  <a:lnTo>
                    <a:pt x="65709" y="46964"/>
                  </a:lnTo>
                  <a:lnTo>
                    <a:pt x="65671" y="47167"/>
                  </a:lnTo>
                  <a:lnTo>
                    <a:pt x="65887" y="47180"/>
                  </a:lnTo>
                  <a:close/>
                </a:path>
                <a:path w="74930" h="125729">
                  <a:moveTo>
                    <a:pt x="65900" y="49796"/>
                  </a:moveTo>
                  <a:lnTo>
                    <a:pt x="65824" y="49504"/>
                  </a:lnTo>
                  <a:lnTo>
                    <a:pt x="65811" y="49720"/>
                  </a:lnTo>
                  <a:close/>
                </a:path>
                <a:path w="74930" h="125729">
                  <a:moveTo>
                    <a:pt x="72250" y="60579"/>
                  </a:moveTo>
                  <a:lnTo>
                    <a:pt x="71932" y="60960"/>
                  </a:lnTo>
                  <a:lnTo>
                    <a:pt x="72059" y="60960"/>
                  </a:lnTo>
                  <a:lnTo>
                    <a:pt x="72250" y="60579"/>
                  </a:lnTo>
                  <a:close/>
                </a:path>
                <a:path w="74930" h="125729">
                  <a:moveTo>
                    <a:pt x="74510" y="39497"/>
                  </a:moveTo>
                  <a:lnTo>
                    <a:pt x="71958" y="39243"/>
                  </a:lnTo>
                  <a:lnTo>
                    <a:pt x="71869" y="38100"/>
                  </a:lnTo>
                  <a:lnTo>
                    <a:pt x="73152" y="37719"/>
                  </a:lnTo>
                  <a:lnTo>
                    <a:pt x="73266" y="35052"/>
                  </a:lnTo>
                  <a:lnTo>
                    <a:pt x="74053" y="33274"/>
                  </a:lnTo>
                  <a:lnTo>
                    <a:pt x="72631" y="31242"/>
                  </a:lnTo>
                  <a:lnTo>
                    <a:pt x="73215" y="31242"/>
                  </a:lnTo>
                  <a:lnTo>
                    <a:pt x="73304" y="31623"/>
                  </a:lnTo>
                  <a:lnTo>
                    <a:pt x="73279" y="31242"/>
                  </a:lnTo>
                  <a:lnTo>
                    <a:pt x="73253" y="30734"/>
                  </a:lnTo>
                  <a:lnTo>
                    <a:pt x="73291" y="30226"/>
                  </a:lnTo>
                  <a:lnTo>
                    <a:pt x="73393" y="29464"/>
                  </a:lnTo>
                  <a:lnTo>
                    <a:pt x="73533" y="28448"/>
                  </a:lnTo>
                  <a:lnTo>
                    <a:pt x="73583" y="28067"/>
                  </a:lnTo>
                  <a:lnTo>
                    <a:pt x="73672" y="27432"/>
                  </a:lnTo>
                  <a:lnTo>
                    <a:pt x="72948" y="27698"/>
                  </a:lnTo>
                  <a:lnTo>
                    <a:pt x="71335" y="25273"/>
                  </a:lnTo>
                  <a:lnTo>
                    <a:pt x="70967" y="24765"/>
                  </a:lnTo>
                  <a:lnTo>
                    <a:pt x="71831" y="24765"/>
                  </a:lnTo>
                  <a:lnTo>
                    <a:pt x="70561" y="24003"/>
                  </a:lnTo>
                  <a:lnTo>
                    <a:pt x="70294" y="24003"/>
                  </a:lnTo>
                  <a:lnTo>
                    <a:pt x="69710" y="22860"/>
                  </a:lnTo>
                  <a:lnTo>
                    <a:pt x="69684" y="22479"/>
                  </a:lnTo>
                  <a:lnTo>
                    <a:pt x="70192" y="22364"/>
                  </a:lnTo>
                  <a:lnTo>
                    <a:pt x="70205" y="22225"/>
                  </a:lnTo>
                  <a:lnTo>
                    <a:pt x="70294" y="21590"/>
                  </a:lnTo>
                  <a:lnTo>
                    <a:pt x="69151" y="22225"/>
                  </a:lnTo>
                  <a:lnTo>
                    <a:pt x="69240" y="20828"/>
                  </a:lnTo>
                  <a:lnTo>
                    <a:pt x="69900" y="21082"/>
                  </a:lnTo>
                  <a:lnTo>
                    <a:pt x="69837" y="20828"/>
                  </a:lnTo>
                  <a:lnTo>
                    <a:pt x="69684" y="20193"/>
                  </a:lnTo>
                  <a:lnTo>
                    <a:pt x="69659" y="20066"/>
                  </a:lnTo>
                  <a:lnTo>
                    <a:pt x="69367" y="20193"/>
                  </a:lnTo>
                  <a:lnTo>
                    <a:pt x="68580" y="19812"/>
                  </a:lnTo>
                  <a:lnTo>
                    <a:pt x="68059" y="19177"/>
                  </a:lnTo>
                  <a:lnTo>
                    <a:pt x="68135" y="17653"/>
                  </a:lnTo>
                  <a:lnTo>
                    <a:pt x="68757" y="17272"/>
                  </a:lnTo>
                  <a:lnTo>
                    <a:pt x="68249" y="17272"/>
                  </a:lnTo>
                  <a:lnTo>
                    <a:pt x="67437" y="16891"/>
                  </a:lnTo>
                  <a:lnTo>
                    <a:pt x="67500" y="16129"/>
                  </a:lnTo>
                  <a:lnTo>
                    <a:pt x="67627" y="16002"/>
                  </a:lnTo>
                  <a:lnTo>
                    <a:pt x="68021" y="16256"/>
                  </a:lnTo>
                  <a:lnTo>
                    <a:pt x="67995" y="16002"/>
                  </a:lnTo>
                  <a:lnTo>
                    <a:pt x="67970" y="15748"/>
                  </a:lnTo>
                  <a:lnTo>
                    <a:pt x="67856" y="14605"/>
                  </a:lnTo>
                  <a:lnTo>
                    <a:pt x="67830" y="14427"/>
                  </a:lnTo>
                  <a:lnTo>
                    <a:pt x="67818" y="14224"/>
                  </a:lnTo>
                  <a:lnTo>
                    <a:pt x="67830" y="14427"/>
                  </a:lnTo>
                  <a:lnTo>
                    <a:pt x="68160" y="14262"/>
                  </a:lnTo>
                  <a:lnTo>
                    <a:pt x="68072" y="13843"/>
                  </a:lnTo>
                  <a:lnTo>
                    <a:pt x="67741" y="12954"/>
                  </a:lnTo>
                  <a:lnTo>
                    <a:pt x="69189" y="13462"/>
                  </a:lnTo>
                  <a:lnTo>
                    <a:pt x="68529" y="12954"/>
                  </a:lnTo>
                  <a:lnTo>
                    <a:pt x="68211" y="12700"/>
                  </a:lnTo>
                  <a:lnTo>
                    <a:pt x="67589" y="12433"/>
                  </a:lnTo>
                  <a:lnTo>
                    <a:pt x="67589" y="14605"/>
                  </a:lnTo>
                  <a:lnTo>
                    <a:pt x="67589" y="12433"/>
                  </a:lnTo>
                  <a:lnTo>
                    <a:pt x="67424" y="12357"/>
                  </a:lnTo>
                  <a:lnTo>
                    <a:pt x="67424" y="14198"/>
                  </a:lnTo>
                  <a:lnTo>
                    <a:pt x="65887" y="14097"/>
                  </a:lnTo>
                  <a:lnTo>
                    <a:pt x="65900" y="13843"/>
                  </a:lnTo>
                  <a:lnTo>
                    <a:pt x="65951" y="13335"/>
                  </a:lnTo>
                  <a:lnTo>
                    <a:pt x="66027" y="12573"/>
                  </a:lnTo>
                  <a:lnTo>
                    <a:pt x="66243" y="12446"/>
                  </a:lnTo>
                  <a:lnTo>
                    <a:pt x="66332" y="12065"/>
                  </a:lnTo>
                  <a:lnTo>
                    <a:pt x="67132" y="13462"/>
                  </a:lnTo>
                  <a:lnTo>
                    <a:pt x="67424" y="14198"/>
                  </a:lnTo>
                  <a:lnTo>
                    <a:pt x="67424" y="12357"/>
                  </a:lnTo>
                  <a:lnTo>
                    <a:pt x="66776" y="12065"/>
                  </a:lnTo>
                  <a:lnTo>
                    <a:pt x="66217" y="11811"/>
                  </a:lnTo>
                  <a:lnTo>
                    <a:pt x="65836" y="10668"/>
                  </a:lnTo>
                  <a:lnTo>
                    <a:pt x="65836" y="10541"/>
                  </a:lnTo>
                  <a:lnTo>
                    <a:pt x="65925" y="10287"/>
                  </a:lnTo>
                  <a:lnTo>
                    <a:pt x="66078" y="10287"/>
                  </a:lnTo>
                  <a:lnTo>
                    <a:pt x="65976" y="10033"/>
                  </a:lnTo>
                  <a:lnTo>
                    <a:pt x="65532" y="9779"/>
                  </a:lnTo>
                  <a:lnTo>
                    <a:pt x="65481" y="9652"/>
                  </a:lnTo>
                  <a:lnTo>
                    <a:pt x="65443" y="9525"/>
                  </a:lnTo>
                  <a:lnTo>
                    <a:pt x="65252" y="8991"/>
                  </a:lnTo>
                  <a:lnTo>
                    <a:pt x="65125" y="8636"/>
                  </a:lnTo>
                  <a:lnTo>
                    <a:pt x="65430" y="8255"/>
                  </a:lnTo>
                  <a:lnTo>
                    <a:pt x="65151" y="8001"/>
                  </a:lnTo>
                  <a:lnTo>
                    <a:pt x="64909" y="7785"/>
                  </a:lnTo>
                  <a:lnTo>
                    <a:pt x="64909" y="8636"/>
                  </a:lnTo>
                  <a:lnTo>
                    <a:pt x="64452" y="8128"/>
                  </a:lnTo>
                  <a:lnTo>
                    <a:pt x="64211" y="8128"/>
                  </a:lnTo>
                  <a:lnTo>
                    <a:pt x="64325" y="8001"/>
                  </a:lnTo>
                  <a:lnTo>
                    <a:pt x="64516" y="8001"/>
                  </a:lnTo>
                  <a:lnTo>
                    <a:pt x="64655" y="8001"/>
                  </a:lnTo>
                  <a:lnTo>
                    <a:pt x="64846" y="8128"/>
                  </a:lnTo>
                  <a:lnTo>
                    <a:pt x="64909" y="8636"/>
                  </a:lnTo>
                  <a:lnTo>
                    <a:pt x="64909" y="7785"/>
                  </a:lnTo>
                  <a:lnTo>
                    <a:pt x="64452" y="7366"/>
                  </a:lnTo>
                  <a:lnTo>
                    <a:pt x="63842" y="6731"/>
                  </a:lnTo>
                  <a:lnTo>
                    <a:pt x="63258" y="7366"/>
                  </a:lnTo>
                  <a:lnTo>
                    <a:pt x="62725" y="6731"/>
                  </a:lnTo>
                  <a:lnTo>
                    <a:pt x="62801" y="7645"/>
                  </a:lnTo>
                  <a:lnTo>
                    <a:pt x="63004" y="7747"/>
                  </a:lnTo>
                  <a:lnTo>
                    <a:pt x="63131" y="7937"/>
                  </a:lnTo>
                  <a:lnTo>
                    <a:pt x="63157" y="8166"/>
                  </a:lnTo>
                  <a:lnTo>
                    <a:pt x="63398" y="8216"/>
                  </a:lnTo>
                  <a:lnTo>
                    <a:pt x="64528" y="9525"/>
                  </a:lnTo>
                  <a:lnTo>
                    <a:pt x="63258" y="9144"/>
                  </a:lnTo>
                  <a:lnTo>
                    <a:pt x="63182" y="8636"/>
                  </a:lnTo>
                  <a:lnTo>
                    <a:pt x="63157" y="8382"/>
                  </a:lnTo>
                  <a:lnTo>
                    <a:pt x="62903" y="8382"/>
                  </a:lnTo>
                  <a:lnTo>
                    <a:pt x="62903" y="14732"/>
                  </a:lnTo>
                  <a:lnTo>
                    <a:pt x="62674" y="14732"/>
                  </a:lnTo>
                  <a:lnTo>
                    <a:pt x="62687" y="15748"/>
                  </a:lnTo>
                  <a:lnTo>
                    <a:pt x="62458" y="15113"/>
                  </a:lnTo>
                  <a:lnTo>
                    <a:pt x="62357" y="14986"/>
                  </a:lnTo>
                  <a:lnTo>
                    <a:pt x="62484" y="14605"/>
                  </a:lnTo>
                  <a:lnTo>
                    <a:pt x="62788" y="14478"/>
                  </a:lnTo>
                  <a:lnTo>
                    <a:pt x="62903" y="14732"/>
                  </a:lnTo>
                  <a:lnTo>
                    <a:pt x="62903" y="8382"/>
                  </a:lnTo>
                  <a:lnTo>
                    <a:pt x="62522" y="8382"/>
                  </a:lnTo>
                  <a:lnTo>
                    <a:pt x="61531" y="8636"/>
                  </a:lnTo>
                  <a:lnTo>
                    <a:pt x="61569" y="8382"/>
                  </a:lnTo>
                  <a:lnTo>
                    <a:pt x="61760" y="7366"/>
                  </a:lnTo>
                  <a:lnTo>
                    <a:pt x="61722" y="7112"/>
                  </a:lnTo>
                  <a:lnTo>
                    <a:pt x="61353" y="6350"/>
                  </a:lnTo>
                  <a:lnTo>
                    <a:pt x="60972" y="5588"/>
                  </a:lnTo>
                  <a:lnTo>
                    <a:pt x="61036" y="4953"/>
                  </a:lnTo>
                  <a:lnTo>
                    <a:pt x="61074" y="4826"/>
                  </a:lnTo>
                  <a:lnTo>
                    <a:pt x="60782" y="4699"/>
                  </a:lnTo>
                  <a:lnTo>
                    <a:pt x="59029" y="3937"/>
                  </a:lnTo>
                  <a:lnTo>
                    <a:pt x="58813" y="3810"/>
                  </a:lnTo>
                  <a:lnTo>
                    <a:pt x="58597" y="3683"/>
                  </a:lnTo>
                  <a:lnTo>
                    <a:pt x="56718" y="2540"/>
                  </a:lnTo>
                  <a:lnTo>
                    <a:pt x="54965" y="3683"/>
                  </a:lnTo>
                  <a:lnTo>
                    <a:pt x="54394" y="3683"/>
                  </a:lnTo>
                  <a:lnTo>
                    <a:pt x="54495" y="2794"/>
                  </a:lnTo>
                  <a:lnTo>
                    <a:pt x="54470" y="2667"/>
                  </a:lnTo>
                  <a:lnTo>
                    <a:pt x="54825" y="2667"/>
                  </a:lnTo>
                  <a:lnTo>
                    <a:pt x="55168" y="2794"/>
                  </a:lnTo>
                  <a:lnTo>
                    <a:pt x="55410" y="2667"/>
                  </a:lnTo>
                  <a:lnTo>
                    <a:pt x="54254" y="2540"/>
                  </a:lnTo>
                  <a:lnTo>
                    <a:pt x="52832" y="1905"/>
                  </a:lnTo>
                  <a:lnTo>
                    <a:pt x="52273" y="1651"/>
                  </a:lnTo>
                  <a:lnTo>
                    <a:pt x="52184" y="1841"/>
                  </a:lnTo>
                  <a:lnTo>
                    <a:pt x="51714" y="2794"/>
                  </a:lnTo>
                  <a:lnTo>
                    <a:pt x="50888" y="2159"/>
                  </a:lnTo>
                  <a:lnTo>
                    <a:pt x="50558" y="1905"/>
                  </a:lnTo>
                  <a:lnTo>
                    <a:pt x="52146" y="1905"/>
                  </a:lnTo>
                  <a:lnTo>
                    <a:pt x="50876" y="1651"/>
                  </a:lnTo>
                  <a:lnTo>
                    <a:pt x="51193" y="1397"/>
                  </a:lnTo>
                  <a:lnTo>
                    <a:pt x="49555" y="0"/>
                  </a:lnTo>
                  <a:lnTo>
                    <a:pt x="47840" y="508"/>
                  </a:lnTo>
                  <a:lnTo>
                    <a:pt x="43205" y="2159"/>
                  </a:lnTo>
                  <a:lnTo>
                    <a:pt x="41897" y="1524"/>
                  </a:lnTo>
                  <a:lnTo>
                    <a:pt x="41122" y="1143"/>
                  </a:lnTo>
                  <a:lnTo>
                    <a:pt x="41567" y="1397"/>
                  </a:lnTo>
                  <a:lnTo>
                    <a:pt x="41630" y="1524"/>
                  </a:lnTo>
                  <a:lnTo>
                    <a:pt x="36855" y="762"/>
                  </a:lnTo>
                  <a:lnTo>
                    <a:pt x="32727" y="3937"/>
                  </a:lnTo>
                  <a:lnTo>
                    <a:pt x="28117" y="4064"/>
                  </a:lnTo>
                  <a:lnTo>
                    <a:pt x="26835" y="4318"/>
                  </a:lnTo>
                  <a:lnTo>
                    <a:pt x="26898" y="5080"/>
                  </a:lnTo>
                  <a:lnTo>
                    <a:pt x="26517" y="5842"/>
                  </a:lnTo>
                  <a:lnTo>
                    <a:pt x="25882" y="5080"/>
                  </a:lnTo>
                  <a:lnTo>
                    <a:pt x="25146" y="6604"/>
                  </a:lnTo>
                  <a:lnTo>
                    <a:pt x="23876" y="8001"/>
                  </a:lnTo>
                  <a:lnTo>
                    <a:pt x="21234" y="5969"/>
                  </a:lnTo>
                  <a:lnTo>
                    <a:pt x="19900" y="8509"/>
                  </a:lnTo>
                  <a:lnTo>
                    <a:pt x="20485" y="8890"/>
                  </a:lnTo>
                  <a:lnTo>
                    <a:pt x="19672" y="9144"/>
                  </a:lnTo>
                  <a:lnTo>
                    <a:pt x="18364" y="10668"/>
                  </a:lnTo>
                  <a:lnTo>
                    <a:pt x="18097" y="9906"/>
                  </a:lnTo>
                  <a:lnTo>
                    <a:pt x="18110" y="10160"/>
                  </a:lnTo>
                  <a:lnTo>
                    <a:pt x="18237" y="10668"/>
                  </a:lnTo>
                  <a:lnTo>
                    <a:pt x="17767" y="10541"/>
                  </a:lnTo>
                  <a:lnTo>
                    <a:pt x="17462" y="10160"/>
                  </a:lnTo>
                  <a:lnTo>
                    <a:pt x="16344" y="12192"/>
                  </a:lnTo>
                  <a:lnTo>
                    <a:pt x="14909" y="13081"/>
                  </a:lnTo>
                  <a:lnTo>
                    <a:pt x="15227" y="10541"/>
                  </a:lnTo>
                  <a:lnTo>
                    <a:pt x="13385" y="12192"/>
                  </a:lnTo>
                  <a:lnTo>
                    <a:pt x="12852" y="12954"/>
                  </a:lnTo>
                  <a:lnTo>
                    <a:pt x="12687" y="15113"/>
                  </a:lnTo>
                  <a:lnTo>
                    <a:pt x="13157" y="14986"/>
                  </a:lnTo>
                  <a:lnTo>
                    <a:pt x="13411" y="14732"/>
                  </a:lnTo>
                  <a:lnTo>
                    <a:pt x="13982" y="14605"/>
                  </a:lnTo>
                  <a:lnTo>
                    <a:pt x="14173" y="14732"/>
                  </a:lnTo>
                  <a:lnTo>
                    <a:pt x="14249" y="15113"/>
                  </a:lnTo>
                  <a:lnTo>
                    <a:pt x="14147" y="15748"/>
                  </a:lnTo>
                  <a:lnTo>
                    <a:pt x="14998" y="16637"/>
                  </a:lnTo>
                  <a:lnTo>
                    <a:pt x="14795" y="17106"/>
                  </a:lnTo>
                  <a:lnTo>
                    <a:pt x="15379" y="18008"/>
                  </a:lnTo>
                  <a:lnTo>
                    <a:pt x="15506" y="17576"/>
                  </a:lnTo>
                  <a:lnTo>
                    <a:pt x="15773" y="18034"/>
                  </a:lnTo>
                  <a:lnTo>
                    <a:pt x="17653" y="17399"/>
                  </a:lnTo>
                  <a:lnTo>
                    <a:pt x="17856" y="16002"/>
                  </a:lnTo>
                  <a:lnTo>
                    <a:pt x="18618" y="16129"/>
                  </a:lnTo>
                  <a:lnTo>
                    <a:pt x="17945" y="16891"/>
                  </a:lnTo>
                  <a:lnTo>
                    <a:pt x="18808" y="17018"/>
                  </a:lnTo>
                  <a:lnTo>
                    <a:pt x="18707" y="16637"/>
                  </a:lnTo>
                  <a:lnTo>
                    <a:pt x="18656" y="16002"/>
                  </a:lnTo>
                  <a:lnTo>
                    <a:pt x="18669" y="15748"/>
                  </a:lnTo>
                  <a:lnTo>
                    <a:pt x="18986" y="16002"/>
                  </a:lnTo>
                  <a:lnTo>
                    <a:pt x="19545" y="16002"/>
                  </a:lnTo>
                  <a:lnTo>
                    <a:pt x="19519" y="15748"/>
                  </a:lnTo>
                  <a:lnTo>
                    <a:pt x="19507" y="14605"/>
                  </a:lnTo>
                  <a:lnTo>
                    <a:pt x="19405" y="14478"/>
                  </a:lnTo>
                  <a:lnTo>
                    <a:pt x="19519" y="14224"/>
                  </a:lnTo>
                  <a:lnTo>
                    <a:pt x="19862" y="13589"/>
                  </a:lnTo>
                  <a:lnTo>
                    <a:pt x="20713" y="13843"/>
                  </a:lnTo>
                  <a:lnTo>
                    <a:pt x="20878" y="14351"/>
                  </a:lnTo>
                  <a:lnTo>
                    <a:pt x="21043" y="13589"/>
                  </a:lnTo>
                  <a:lnTo>
                    <a:pt x="21082" y="13462"/>
                  </a:lnTo>
                  <a:lnTo>
                    <a:pt x="21361" y="13716"/>
                  </a:lnTo>
                  <a:lnTo>
                    <a:pt x="21386" y="13970"/>
                  </a:lnTo>
                  <a:lnTo>
                    <a:pt x="21488" y="13589"/>
                  </a:lnTo>
                  <a:lnTo>
                    <a:pt x="21920" y="13462"/>
                  </a:lnTo>
                  <a:lnTo>
                    <a:pt x="22352" y="13335"/>
                  </a:lnTo>
                  <a:lnTo>
                    <a:pt x="22326" y="13081"/>
                  </a:lnTo>
                  <a:lnTo>
                    <a:pt x="22275" y="12573"/>
                  </a:lnTo>
                  <a:lnTo>
                    <a:pt x="23228" y="12954"/>
                  </a:lnTo>
                  <a:lnTo>
                    <a:pt x="23406" y="12573"/>
                  </a:lnTo>
                  <a:lnTo>
                    <a:pt x="24041" y="11303"/>
                  </a:lnTo>
                  <a:lnTo>
                    <a:pt x="24625" y="12573"/>
                  </a:lnTo>
                  <a:lnTo>
                    <a:pt x="24688" y="12065"/>
                  </a:lnTo>
                  <a:lnTo>
                    <a:pt x="24993" y="11303"/>
                  </a:lnTo>
                  <a:lnTo>
                    <a:pt x="25107" y="11049"/>
                  </a:lnTo>
                  <a:lnTo>
                    <a:pt x="25603" y="10795"/>
                  </a:lnTo>
                  <a:lnTo>
                    <a:pt x="25387" y="12700"/>
                  </a:lnTo>
                  <a:lnTo>
                    <a:pt x="26873" y="10795"/>
                  </a:lnTo>
                  <a:lnTo>
                    <a:pt x="26974" y="10668"/>
                  </a:lnTo>
                  <a:lnTo>
                    <a:pt x="27571" y="9906"/>
                  </a:lnTo>
                  <a:lnTo>
                    <a:pt x="28079" y="11684"/>
                  </a:lnTo>
                  <a:lnTo>
                    <a:pt x="28155" y="9906"/>
                  </a:lnTo>
                  <a:lnTo>
                    <a:pt x="30314" y="9906"/>
                  </a:lnTo>
                  <a:lnTo>
                    <a:pt x="31292" y="8636"/>
                  </a:lnTo>
                  <a:lnTo>
                    <a:pt x="31229" y="8991"/>
                  </a:lnTo>
                  <a:lnTo>
                    <a:pt x="31826" y="8890"/>
                  </a:lnTo>
                  <a:lnTo>
                    <a:pt x="32181" y="9271"/>
                  </a:lnTo>
                  <a:lnTo>
                    <a:pt x="32727" y="9398"/>
                  </a:lnTo>
                  <a:lnTo>
                    <a:pt x="32600" y="8890"/>
                  </a:lnTo>
                  <a:lnTo>
                    <a:pt x="32537" y="8636"/>
                  </a:lnTo>
                  <a:lnTo>
                    <a:pt x="32410" y="8128"/>
                  </a:lnTo>
                  <a:lnTo>
                    <a:pt x="32664" y="8001"/>
                  </a:lnTo>
                  <a:lnTo>
                    <a:pt x="33413" y="7645"/>
                  </a:lnTo>
                  <a:lnTo>
                    <a:pt x="33515" y="7493"/>
                  </a:lnTo>
                  <a:lnTo>
                    <a:pt x="33883" y="6604"/>
                  </a:lnTo>
                  <a:lnTo>
                    <a:pt x="34925" y="7366"/>
                  </a:lnTo>
                  <a:lnTo>
                    <a:pt x="34975" y="7556"/>
                  </a:lnTo>
                  <a:lnTo>
                    <a:pt x="33883" y="8064"/>
                  </a:lnTo>
                  <a:lnTo>
                    <a:pt x="33807" y="8255"/>
                  </a:lnTo>
                  <a:lnTo>
                    <a:pt x="34353" y="9144"/>
                  </a:lnTo>
                  <a:lnTo>
                    <a:pt x="34010" y="8255"/>
                  </a:lnTo>
                  <a:lnTo>
                    <a:pt x="35598" y="7747"/>
                  </a:lnTo>
                  <a:lnTo>
                    <a:pt x="35090" y="7112"/>
                  </a:lnTo>
                  <a:lnTo>
                    <a:pt x="35953" y="7620"/>
                  </a:lnTo>
                  <a:lnTo>
                    <a:pt x="35775" y="7239"/>
                  </a:lnTo>
                  <a:lnTo>
                    <a:pt x="36360" y="8128"/>
                  </a:lnTo>
                  <a:lnTo>
                    <a:pt x="36207" y="7239"/>
                  </a:lnTo>
                  <a:lnTo>
                    <a:pt x="36182" y="7112"/>
                  </a:lnTo>
                  <a:lnTo>
                    <a:pt x="36131" y="6731"/>
                  </a:lnTo>
                  <a:lnTo>
                    <a:pt x="36931" y="7747"/>
                  </a:lnTo>
                  <a:lnTo>
                    <a:pt x="37299" y="6731"/>
                  </a:lnTo>
                  <a:lnTo>
                    <a:pt x="38442" y="7239"/>
                  </a:lnTo>
                  <a:lnTo>
                    <a:pt x="37833" y="8001"/>
                  </a:lnTo>
                  <a:lnTo>
                    <a:pt x="38823" y="7366"/>
                  </a:lnTo>
                  <a:lnTo>
                    <a:pt x="39090" y="7556"/>
                  </a:lnTo>
                  <a:lnTo>
                    <a:pt x="38963" y="7366"/>
                  </a:lnTo>
                  <a:lnTo>
                    <a:pt x="38976" y="6731"/>
                  </a:lnTo>
                  <a:lnTo>
                    <a:pt x="39001" y="6604"/>
                  </a:lnTo>
                  <a:lnTo>
                    <a:pt x="40297" y="6096"/>
                  </a:lnTo>
                  <a:lnTo>
                    <a:pt x="39738" y="7366"/>
                  </a:lnTo>
                  <a:lnTo>
                    <a:pt x="40259" y="7874"/>
                  </a:lnTo>
                  <a:lnTo>
                    <a:pt x="41008" y="7493"/>
                  </a:lnTo>
                  <a:lnTo>
                    <a:pt x="41554" y="6350"/>
                  </a:lnTo>
                  <a:lnTo>
                    <a:pt x="42176" y="6350"/>
                  </a:lnTo>
                  <a:lnTo>
                    <a:pt x="42240" y="6604"/>
                  </a:lnTo>
                  <a:lnTo>
                    <a:pt x="42240" y="6858"/>
                  </a:lnTo>
                  <a:lnTo>
                    <a:pt x="42659" y="6350"/>
                  </a:lnTo>
                  <a:lnTo>
                    <a:pt x="42862" y="6096"/>
                  </a:lnTo>
                  <a:lnTo>
                    <a:pt x="43078" y="5842"/>
                  </a:lnTo>
                  <a:lnTo>
                    <a:pt x="44780" y="6731"/>
                  </a:lnTo>
                  <a:lnTo>
                    <a:pt x="45808" y="5765"/>
                  </a:lnTo>
                  <a:lnTo>
                    <a:pt x="45974" y="5969"/>
                  </a:lnTo>
                  <a:lnTo>
                    <a:pt x="45910" y="5715"/>
                  </a:lnTo>
                  <a:lnTo>
                    <a:pt x="45935" y="4445"/>
                  </a:lnTo>
                  <a:lnTo>
                    <a:pt x="46456" y="4445"/>
                  </a:lnTo>
                  <a:lnTo>
                    <a:pt x="46990" y="3810"/>
                  </a:lnTo>
                  <a:lnTo>
                    <a:pt x="47104" y="4572"/>
                  </a:lnTo>
                  <a:lnTo>
                    <a:pt x="46786" y="4572"/>
                  </a:lnTo>
                  <a:lnTo>
                    <a:pt x="46761" y="4699"/>
                  </a:lnTo>
                  <a:lnTo>
                    <a:pt x="46647" y="4953"/>
                  </a:lnTo>
                  <a:lnTo>
                    <a:pt x="46558" y="5080"/>
                  </a:lnTo>
                  <a:lnTo>
                    <a:pt x="47129" y="4699"/>
                  </a:lnTo>
                  <a:lnTo>
                    <a:pt x="47396" y="5562"/>
                  </a:lnTo>
                  <a:lnTo>
                    <a:pt x="47599" y="5461"/>
                  </a:lnTo>
                  <a:lnTo>
                    <a:pt x="47561" y="5334"/>
                  </a:lnTo>
                  <a:lnTo>
                    <a:pt x="47688" y="5422"/>
                  </a:lnTo>
                  <a:lnTo>
                    <a:pt x="47879" y="5334"/>
                  </a:lnTo>
                  <a:lnTo>
                    <a:pt x="48704" y="4953"/>
                  </a:lnTo>
                  <a:lnTo>
                    <a:pt x="49453" y="5334"/>
                  </a:lnTo>
                  <a:lnTo>
                    <a:pt x="49390" y="6477"/>
                  </a:lnTo>
                  <a:lnTo>
                    <a:pt x="47688" y="5422"/>
                  </a:lnTo>
                  <a:lnTo>
                    <a:pt x="47726" y="5562"/>
                  </a:lnTo>
                  <a:lnTo>
                    <a:pt x="48425" y="6477"/>
                  </a:lnTo>
                  <a:lnTo>
                    <a:pt x="48044" y="6223"/>
                  </a:lnTo>
                  <a:lnTo>
                    <a:pt x="47675" y="6096"/>
                  </a:lnTo>
                  <a:lnTo>
                    <a:pt x="47294" y="5842"/>
                  </a:lnTo>
                  <a:lnTo>
                    <a:pt x="47980" y="7620"/>
                  </a:lnTo>
                  <a:lnTo>
                    <a:pt x="46621" y="5765"/>
                  </a:lnTo>
                  <a:lnTo>
                    <a:pt x="47193" y="7493"/>
                  </a:lnTo>
                  <a:lnTo>
                    <a:pt x="48590" y="8128"/>
                  </a:lnTo>
                  <a:lnTo>
                    <a:pt x="48793" y="7620"/>
                  </a:lnTo>
                  <a:lnTo>
                    <a:pt x="48958" y="7239"/>
                  </a:lnTo>
                  <a:lnTo>
                    <a:pt x="50330" y="8001"/>
                  </a:lnTo>
                  <a:lnTo>
                    <a:pt x="50825" y="7493"/>
                  </a:lnTo>
                  <a:lnTo>
                    <a:pt x="50571" y="7239"/>
                  </a:lnTo>
                  <a:lnTo>
                    <a:pt x="50444" y="7112"/>
                  </a:lnTo>
                  <a:lnTo>
                    <a:pt x="50952" y="6604"/>
                  </a:lnTo>
                  <a:lnTo>
                    <a:pt x="52222" y="6477"/>
                  </a:lnTo>
                  <a:lnTo>
                    <a:pt x="53505" y="6350"/>
                  </a:lnTo>
                  <a:lnTo>
                    <a:pt x="51689" y="9652"/>
                  </a:lnTo>
                  <a:lnTo>
                    <a:pt x="53657" y="9017"/>
                  </a:lnTo>
                  <a:lnTo>
                    <a:pt x="54305" y="8509"/>
                  </a:lnTo>
                  <a:lnTo>
                    <a:pt x="55067" y="7366"/>
                  </a:lnTo>
                  <a:lnTo>
                    <a:pt x="55816" y="8636"/>
                  </a:lnTo>
                  <a:lnTo>
                    <a:pt x="54889" y="9398"/>
                  </a:lnTo>
                  <a:lnTo>
                    <a:pt x="56108" y="10160"/>
                  </a:lnTo>
                  <a:lnTo>
                    <a:pt x="56197" y="9702"/>
                  </a:lnTo>
                  <a:lnTo>
                    <a:pt x="56464" y="8382"/>
                  </a:lnTo>
                  <a:lnTo>
                    <a:pt x="57175" y="9690"/>
                  </a:lnTo>
                  <a:lnTo>
                    <a:pt x="57810" y="10033"/>
                  </a:lnTo>
                  <a:lnTo>
                    <a:pt x="57264" y="11049"/>
                  </a:lnTo>
                  <a:lnTo>
                    <a:pt x="58420" y="11811"/>
                  </a:lnTo>
                  <a:lnTo>
                    <a:pt x="60172" y="12446"/>
                  </a:lnTo>
                  <a:lnTo>
                    <a:pt x="61302" y="13970"/>
                  </a:lnTo>
                  <a:lnTo>
                    <a:pt x="60566" y="13970"/>
                  </a:lnTo>
                  <a:lnTo>
                    <a:pt x="60604" y="14566"/>
                  </a:lnTo>
                  <a:lnTo>
                    <a:pt x="62217" y="16002"/>
                  </a:lnTo>
                  <a:lnTo>
                    <a:pt x="62674" y="18796"/>
                  </a:lnTo>
                  <a:lnTo>
                    <a:pt x="62776" y="21082"/>
                  </a:lnTo>
                  <a:lnTo>
                    <a:pt x="63893" y="21590"/>
                  </a:lnTo>
                  <a:lnTo>
                    <a:pt x="63944" y="21717"/>
                  </a:lnTo>
                  <a:lnTo>
                    <a:pt x="64414" y="22098"/>
                  </a:lnTo>
                  <a:lnTo>
                    <a:pt x="64643" y="22479"/>
                  </a:lnTo>
                  <a:lnTo>
                    <a:pt x="64096" y="22860"/>
                  </a:lnTo>
                  <a:lnTo>
                    <a:pt x="63766" y="22606"/>
                  </a:lnTo>
                  <a:lnTo>
                    <a:pt x="63995" y="22860"/>
                  </a:lnTo>
                  <a:lnTo>
                    <a:pt x="64909" y="23876"/>
                  </a:lnTo>
                  <a:lnTo>
                    <a:pt x="66446" y="26670"/>
                  </a:lnTo>
                  <a:lnTo>
                    <a:pt x="65722" y="28448"/>
                  </a:lnTo>
                  <a:lnTo>
                    <a:pt x="65417" y="28194"/>
                  </a:lnTo>
                  <a:lnTo>
                    <a:pt x="65239" y="29591"/>
                  </a:lnTo>
                  <a:lnTo>
                    <a:pt x="67475" y="29464"/>
                  </a:lnTo>
                  <a:lnTo>
                    <a:pt x="66802" y="30734"/>
                  </a:lnTo>
                  <a:lnTo>
                    <a:pt x="66611" y="30607"/>
                  </a:lnTo>
                  <a:lnTo>
                    <a:pt x="66624" y="33528"/>
                  </a:lnTo>
                  <a:lnTo>
                    <a:pt x="67424" y="36195"/>
                  </a:lnTo>
                  <a:lnTo>
                    <a:pt x="67513" y="36830"/>
                  </a:lnTo>
                  <a:lnTo>
                    <a:pt x="66281" y="38989"/>
                  </a:lnTo>
                  <a:lnTo>
                    <a:pt x="67462" y="39344"/>
                  </a:lnTo>
                  <a:lnTo>
                    <a:pt x="67487" y="39497"/>
                  </a:lnTo>
                  <a:lnTo>
                    <a:pt x="65747" y="41783"/>
                  </a:lnTo>
                  <a:lnTo>
                    <a:pt x="67538" y="42037"/>
                  </a:lnTo>
                  <a:lnTo>
                    <a:pt x="66611" y="43688"/>
                  </a:lnTo>
                  <a:lnTo>
                    <a:pt x="66319" y="43180"/>
                  </a:lnTo>
                  <a:lnTo>
                    <a:pt x="65620" y="45466"/>
                  </a:lnTo>
                  <a:lnTo>
                    <a:pt x="65519" y="46101"/>
                  </a:lnTo>
                  <a:lnTo>
                    <a:pt x="66700" y="46482"/>
                  </a:lnTo>
                  <a:lnTo>
                    <a:pt x="66840" y="47244"/>
                  </a:lnTo>
                  <a:lnTo>
                    <a:pt x="65887" y="47244"/>
                  </a:lnTo>
                  <a:lnTo>
                    <a:pt x="66814" y="48387"/>
                  </a:lnTo>
                  <a:lnTo>
                    <a:pt x="65659" y="48768"/>
                  </a:lnTo>
                  <a:lnTo>
                    <a:pt x="65824" y="49504"/>
                  </a:lnTo>
                  <a:lnTo>
                    <a:pt x="65925" y="49276"/>
                  </a:lnTo>
                  <a:lnTo>
                    <a:pt x="66319" y="49022"/>
                  </a:lnTo>
                  <a:lnTo>
                    <a:pt x="66586" y="49022"/>
                  </a:lnTo>
                  <a:lnTo>
                    <a:pt x="66903" y="50165"/>
                  </a:lnTo>
                  <a:lnTo>
                    <a:pt x="65659" y="51689"/>
                  </a:lnTo>
                  <a:lnTo>
                    <a:pt x="65176" y="51689"/>
                  </a:lnTo>
                  <a:lnTo>
                    <a:pt x="65633" y="54483"/>
                  </a:lnTo>
                  <a:lnTo>
                    <a:pt x="65443" y="54419"/>
                  </a:lnTo>
                  <a:lnTo>
                    <a:pt x="65773" y="55118"/>
                  </a:lnTo>
                  <a:lnTo>
                    <a:pt x="65468" y="54864"/>
                  </a:lnTo>
                  <a:lnTo>
                    <a:pt x="63982" y="53594"/>
                  </a:lnTo>
                  <a:lnTo>
                    <a:pt x="64681" y="54991"/>
                  </a:lnTo>
                  <a:lnTo>
                    <a:pt x="64922" y="54864"/>
                  </a:lnTo>
                  <a:lnTo>
                    <a:pt x="65227" y="55245"/>
                  </a:lnTo>
                  <a:lnTo>
                    <a:pt x="65417" y="55245"/>
                  </a:lnTo>
                  <a:lnTo>
                    <a:pt x="64744" y="55880"/>
                  </a:lnTo>
                  <a:lnTo>
                    <a:pt x="64681" y="56261"/>
                  </a:lnTo>
                  <a:lnTo>
                    <a:pt x="64566" y="58420"/>
                  </a:lnTo>
                  <a:lnTo>
                    <a:pt x="63957" y="58166"/>
                  </a:lnTo>
                  <a:lnTo>
                    <a:pt x="63550" y="59690"/>
                  </a:lnTo>
                  <a:lnTo>
                    <a:pt x="63487" y="62484"/>
                  </a:lnTo>
                  <a:lnTo>
                    <a:pt x="63030" y="64516"/>
                  </a:lnTo>
                  <a:lnTo>
                    <a:pt x="63500" y="63754"/>
                  </a:lnTo>
                  <a:lnTo>
                    <a:pt x="64566" y="64262"/>
                  </a:lnTo>
                  <a:lnTo>
                    <a:pt x="64541" y="64897"/>
                  </a:lnTo>
                  <a:lnTo>
                    <a:pt x="64287" y="64897"/>
                  </a:lnTo>
                  <a:lnTo>
                    <a:pt x="64350" y="65024"/>
                  </a:lnTo>
                  <a:lnTo>
                    <a:pt x="64465" y="65659"/>
                  </a:lnTo>
                  <a:lnTo>
                    <a:pt x="64274" y="66167"/>
                  </a:lnTo>
                  <a:lnTo>
                    <a:pt x="63334" y="65659"/>
                  </a:lnTo>
                  <a:lnTo>
                    <a:pt x="63119" y="65151"/>
                  </a:lnTo>
                  <a:lnTo>
                    <a:pt x="63246" y="66167"/>
                  </a:lnTo>
                  <a:lnTo>
                    <a:pt x="62941" y="66167"/>
                  </a:lnTo>
                  <a:lnTo>
                    <a:pt x="62839" y="65913"/>
                  </a:lnTo>
                  <a:lnTo>
                    <a:pt x="62484" y="65786"/>
                  </a:lnTo>
                  <a:lnTo>
                    <a:pt x="62992" y="66421"/>
                  </a:lnTo>
                  <a:lnTo>
                    <a:pt x="61099" y="67310"/>
                  </a:lnTo>
                  <a:lnTo>
                    <a:pt x="62026" y="68199"/>
                  </a:lnTo>
                  <a:lnTo>
                    <a:pt x="61722" y="68199"/>
                  </a:lnTo>
                  <a:lnTo>
                    <a:pt x="61226" y="70231"/>
                  </a:lnTo>
                  <a:lnTo>
                    <a:pt x="61175" y="72009"/>
                  </a:lnTo>
                  <a:lnTo>
                    <a:pt x="60896" y="73279"/>
                  </a:lnTo>
                  <a:lnTo>
                    <a:pt x="61747" y="73533"/>
                  </a:lnTo>
                  <a:lnTo>
                    <a:pt x="61379" y="74168"/>
                  </a:lnTo>
                  <a:lnTo>
                    <a:pt x="61937" y="74930"/>
                  </a:lnTo>
                  <a:lnTo>
                    <a:pt x="61341" y="76200"/>
                  </a:lnTo>
                  <a:lnTo>
                    <a:pt x="60325" y="77470"/>
                  </a:lnTo>
                  <a:lnTo>
                    <a:pt x="60096" y="78613"/>
                  </a:lnTo>
                  <a:lnTo>
                    <a:pt x="60032" y="79502"/>
                  </a:lnTo>
                  <a:lnTo>
                    <a:pt x="60147" y="80391"/>
                  </a:lnTo>
                  <a:lnTo>
                    <a:pt x="60223" y="80137"/>
                  </a:lnTo>
                  <a:lnTo>
                    <a:pt x="60629" y="79629"/>
                  </a:lnTo>
                  <a:lnTo>
                    <a:pt x="61010" y="80264"/>
                  </a:lnTo>
                  <a:lnTo>
                    <a:pt x="60299" y="80149"/>
                  </a:lnTo>
                  <a:lnTo>
                    <a:pt x="60121" y="80645"/>
                  </a:lnTo>
                  <a:lnTo>
                    <a:pt x="59918" y="81788"/>
                  </a:lnTo>
                  <a:lnTo>
                    <a:pt x="59563" y="80899"/>
                  </a:lnTo>
                  <a:lnTo>
                    <a:pt x="59296" y="82423"/>
                  </a:lnTo>
                  <a:lnTo>
                    <a:pt x="59194" y="85979"/>
                  </a:lnTo>
                  <a:lnTo>
                    <a:pt x="59575" y="85852"/>
                  </a:lnTo>
                  <a:lnTo>
                    <a:pt x="59778" y="85598"/>
                  </a:lnTo>
                  <a:lnTo>
                    <a:pt x="59994" y="85725"/>
                  </a:lnTo>
                  <a:lnTo>
                    <a:pt x="60020" y="86233"/>
                  </a:lnTo>
                  <a:lnTo>
                    <a:pt x="59448" y="86741"/>
                  </a:lnTo>
                  <a:lnTo>
                    <a:pt x="59093" y="86614"/>
                  </a:lnTo>
                  <a:lnTo>
                    <a:pt x="59042" y="86487"/>
                  </a:lnTo>
                  <a:lnTo>
                    <a:pt x="59626" y="89408"/>
                  </a:lnTo>
                  <a:lnTo>
                    <a:pt x="55410" y="92583"/>
                  </a:lnTo>
                  <a:lnTo>
                    <a:pt x="56705" y="95250"/>
                  </a:lnTo>
                  <a:lnTo>
                    <a:pt x="56730" y="95377"/>
                  </a:lnTo>
                  <a:lnTo>
                    <a:pt x="56794" y="95631"/>
                  </a:lnTo>
                  <a:lnTo>
                    <a:pt x="57111" y="96901"/>
                  </a:lnTo>
                  <a:lnTo>
                    <a:pt x="57188" y="98298"/>
                  </a:lnTo>
                  <a:lnTo>
                    <a:pt x="57086" y="98806"/>
                  </a:lnTo>
                  <a:lnTo>
                    <a:pt x="56781" y="97028"/>
                  </a:lnTo>
                  <a:lnTo>
                    <a:pt x="56324" y="97663"/>
                  </a:lnTo>
                  <a:lnTo>
                    <a:pt x="56286" y="97917"/>
                  </a:lnTo>
                  <a:lnTo>
                    <a:pt x="57315" y="100457"/>
                  </a:lnTo>
                  <a:lnTo>
                    <a:pt x="55867" y="101600"/>
                  </a:lnTo>
                  <a:lnTo>
                    <a:pt x="55753" y="101854"/>
                  </a:lnTo>
                  <a:lnTo>
                    <a:pt x="56095" y="102997"/>
                  </a:lnTo>
                  <a:lnTo>
                    <a:pt x="56210" y="103822"/>
                  </a:lnTo>
                  <a:lnTo>
                    <a:pt x="53911" y="104902"/>
                  </a:lnTo>
                  <a:lnTo>
                    <a:pt x="55651" y="109093"/>
                  </a:lnTo>
                  <a:lnTo>
                    <a:pt x="53543" y="109855"/>
                  </a:lnTo>
                  <a:lnTo>
                    <a:pt x="54076" y="110109"/>
                  </a:lnTo>
                  <a:lnTo>
                    <a:pt x="54394" y="110617"/>
                  </a:lnTo>
                  <a:lnTo>
                    <a:pt x="54038" y="110515"/>
                  </a:lnTo>
                  <a:lnTo>
                    <a:pt x="54102" y="110871"/>
                  </a:lnTo>
                  <a:lnTo>
                    <a:pt x="53606" y="112522"/>
                  </a:lnTo>
                  <a:lnTo>
                    <a:pt x="52476" y="113284"/>
                  </a:lnTo>
                  <a:lnTo>
                    <a:pt x="50800" y="113538"/>
                  </a:lnTo>
                  <a:lnTo>
                    <a:pt x="48933" y="113792"/>
                  </a:lnTo>
                  <a:lnTo>
                    <a:pt x="46672" y="113665"/>
                  </a:lnTo>
                  <a:lnTo>
                    <a:pt x="42748" y="113665"/>
                  </a:lnTo>
                  <a:lnTo>
                    <a:pt x="43700" y="116586"/>
                  </a:lnTo>
                  <a:lnTo>
                    <a:pt x="42786" y="116078"/>
                  </a:lnTo>
                  <a:lnTo>
                    <a:pt x="42341" y="115824"/>
                  </a:lnTo>
                  <a:lnTo>
                    <a:pt x="41440" y="115316"/>
                  </a:lnTo>
                  <a:lnTo>
                    <a:pt x="41986" y="114300"/>
                  </a:lnTo>
                  <a:lnTo>
                    <a:pt x="38595" y="115824"/>
                  </a:lnTo>
                  <a:lnTo>
                    <a:pt x="34759" y="114554"/>
                  </a:lnTo>
                  <a:lnTo>
                    <a:pt x="31115" y="115824"/>
                  </a:lnTo>
                  <a:lnTo>
                    <a:pt x="31318" y="115570"/>
                  </a:lnTo>
                  <a:lnTo>
                    <a:pt x="31305" y="115316"/>
                  </a:lnTo>
                  <a:lnTo>
                    <a:pt x="31673" y="115316"/>
                  </a:lnTo>
                  <a:lnTo>
                    <a:pt x="30848" y="114554"/>
                  </a:lnTo>
                  <a:lnTo>
                    <a:pt x="28702" y="115443"/>
                  </a:lnTo>
                  <a:lnTo>
                    <a:pt x="28752" y="116078"/>
                  </a:lnTo>
                  <a:lnTo>
                    <a:pt x="28143" y="116078"/>
                  </a:lnTo>
                  <a:lnTo>
                    <a:pt x="28333" y="115824"/>
                  </a:lnTo>
                  <a:lnTo>
                    <a:pt x="28308" y="115443"/>
                  </a:lnTo>
                  <a:lnTo>
                    <a:pt x="28117" y="115316"/>
                  </a:lnTo>
                  <a:lnTo>
                    <a:pt x="27178" y="115062"/>
                  </a:lnTo>
                  <a:lnTo>
                    <a:pt x="26301" y="116586"/>
                  </a:lnTo>
                  <a:lnTo>
                    <a:pt x="25869" y="116078"/>
                  </a:lnTo>
                  <a:lnTo>
                    <a:pt x="25615" y="116078"/>
                  </a:lnTo>
                  <a:lnTo>
                    <a:pt x="23825" y="116078"/>
                  </a:lnTo>
                  <a:lnTo>
                    <a:pt x="24371" y="116713"/>
                  </a:lnTo>
                  <a:lnTo>
                    <a:pt x="22961" y="116586"/>
                  </a:lnTo>
                  <a:lnTo>
                    <a:pt x="21932" y="117602"/>
                  </a:lnTo>
                  <a:lnTo>
                    <a:pt x="20802" y="117221"/>
                  </a:lnTo>
                  <a:lnTo>
                    <a:pt x="20320" y="118364"/>
                  </a:lnTo>
                  <a:lnTo>
                    <a:pt x="18529" y="117221"/>
                  </a:lnTo>
                  <a:lnTo>
                    <a:pt x="18580" y="118618"/>
                  </a:lnTo>
                  <a:lnTo>
                    <a:pt x="18516" y="117221"/>
                  </a:lnTo>
                  <a:lnTo>
                    <a:pt x="15938" y="117983"/>
                  </a:lnTo>
                  <a:lnTo>
                    <a:pt x="15773" y="118618"/>
                  </a:lnTo>
                  <a:lnTo>
                    <a:pt x="15798" y="118237"/>
                  </a:lnTo>
                  <a:lnTo>
                    <a:pt x="15557" y="118237"/>
                  </a:lnTo>
                  <a:lnTo>
                    <a:pt x="15646" y="117602"/>
                  </a:lnTo>
                  <a:lnTo>
                    <a:pt x="15405" y="117856"/>
                  </a:lnTo>
                  <a:lnTo>
                    <a:pt x="15278" y="118110"/>
                  </a:lnTo>
                  <a:lnTo>
                    <a:pt x="15100" y="118618"/>
                  </a:lnTo>
                  <a:lnTo>
                    <a:pt x="15151" y="117856"/>
                  </a:lnTo>
                  <a:lnTo>
                    <a:pt x="14973" y="118237"/>
                  </a:lnTo>
                  <a:lnTo>
                    <a:pt x="14020" y="118745"/>
                  </a:lnTo>
                  <a:lnTo>
                    <a:pt x="13385" y="118999"/>
                  </a:lnTo>
                  <a:lnTo>
                    <a:pt x="13931" y="118491"/>
                  </a:lnTo>
                  <a:lnTo>
                    <a:pt x="14338" y="118110"/>
                  </a:lnTo>
                  <a:lnTo>
                    <a:pt x="14617" y="117856"/>
                  </a:lnTo>
                  <a:lnTo>
                    <a:pt x="14439" y="117983"/>
                  </a:lnTo>
                  <a:lnTo>
                    <a:pt x="14071" y="118110"/>
                  </a:lnTo>
                  <a:lnTo>
                    <a:pt x="13830" y="117856"/>
                  </a:lnTo>
                  <a:lnTo>
                    <a:pt x="13716" y="117602"/>
                  </a:lnTo>
                  <a:lnTo>
                    <a:pt x="13538" y="116967"/>
                  </a:lnTo>
                  <a:lnTo>
                    <a:pt x="13373" y="116840"/>
                  </a:lnTo>
                  <a:lnTo>
                    <a:pt x="13550" y="115316"/>
                  </a:lnTo>
                  <a:lnTo>
                    <a:pt x="14211" y="115443"/>
                  </a:lnTo>
                  <a:lnTo>
                    <a:pt x="14185" y="115316"/>
                  </a:lnTo>
                  <a:lnTo>
                    <a:pt x="14084" y="114300"/>
                  </a:lnTo>
                  <a:lnTo>
                    <a:pt x="14046" y="113411"/>
                  </a:lnTo>
                  <a:lnTo>
                    <a:pt x="14046" y="113030"/>
                  </a:lnTo>
                  <a:lnTo>
                    <a:pt x="14516" y="111760"/>
                  </a:lnTo>
                  <a:lnTo>
                    <a:pt x="14770" y="111252"/>
                  </a:lnTo>
                  <a:lnTo>
                    <a:pt x="14986" y="112395"/>
                  </a:lnTo>
                  <a:lnTo>
                    <a:pt x="15163" y="112649"/>
                  </a:lnTo>
                  <a:lnTo>
                    <a:pt x="15125" y="111252"/>
                  </a:lnTo>
                  <a:lnTo>
                    <a:pt x="15113" y="110617"/>
                  </a:lnTo>
                  <a:lnTo>
                    <a:pt x="15113" y="110109"/>
                  </a:lnTo>
                  <a:lnTo>
                    <a:pt x="15506" y="109347"/>
                  </a:lnTo>
                  <a:lnTo>
                    <a:pt x="16243" y="107950"/>
                  </a:lnTo>
                  <a:lnTo>
                    <a:pt x="15951" y="106172"/>
                  </a:lnTo>
                  <a:lnTo>
                    <a:pt x="15875" y="105727"/>
                  </a:lnTo>
                  <a:lnTo>
                    <a:pt x="14986" y="106172"/>
                  </a:lnTo>
                  <a:lnTo>
                    <a:pt x="14706" y="104902"/>
                  </a:lnTo>
                  <a:lnTo>
                    <a:pt x="14465" y="103822"/>
                  </a:lnTo>
                  <a:lnTo>
                    <a:pt x="15633" y="104521"/>
                  </a:lnTo>
                  <a:lnTo>
                    <a:pt x="15328" y="103505"/>
                  </a:lnTo>
                  <a:lnTo>
                    <a:pt x="15113" y="102743"/>
                  </a:lnTo>
                  <a:lnTo>
                    <a:pt x="14744" y="101473"/>
                  </a:lnTo>
                  <a:lnTo>
                    <a:pt x="16827" y="102997"/>
                  </a:lnTo>
                  <a:lnTo>
                    <a:pt x="16751" y="102616"/>
                  </a:lnTo>
                  <a:lnTo>
                    <a:pt x="16497" y="102235"/>
                  </a:lnTo>
                  <a:lnTo>
                    <a:pt x="16078" y="102235"/>
                  </a:lnTo>
                  <a:lnTo>
                    <a:pt x="16256" y="101854"/>
                  </a:lnTo>
                  <a:lnTo>
                    <a:pt x="16522" y="101727"/>
                  </a:lnTo>
                  <a:lnTo>
                    <a:pt x="16929" y="102235"/>
                  </a:lnTo>
                  <a:lnTo>
                    <a:pt x="16891" y="101727"/>
                  </a:lnTo>
                  <a:lnTo>
                    <a:pt x="16878" y="101473"/>
                  </a:lnTo>
                  <a:lnTo>
                    <a:pt x="16840" y="100711"/>
                  </a:lnTo>
                  <a:lnTo>
                    <a:pt x="16090" y="101092"/>
                  </a:lnTo>
                  <a:lnTo>
                    <a:pt x="16129" y="100838"/>
                  </a:lnTo>
                  <a:lnTo>
                    <a:pt x="16306" y="99695"/>
                  </a:lnTo>
                  <a:lnTo>
                    <a:pt x="16611" y="99822"/>
                  </a:lnTo>
                  <a:lnTo>
                    <a:pt x="16687" y="100076"/>
                  </a:lnTo>
                  <a:lnTo>
                    <a:pt x="17030" y="100330"/>
                  </a:lnTo>
                  <a:lnTo>
                    <a:pt x="16637" y="99695"/>
                  </a:lnTo>
                  <a:lnTo>
                    <a:pt x="16103" y="98806"/>
                  </a:lnTo>
                  <a:lnTo>
                    <a:pt x="16205" y="98171"/>
                  </a:lnTo>
                  <a:lnTo>
                    <a:pt x="16383" y="97663"/>
                  </a:lnTo>
                  <a:lnTo>
                    <a:pt x="16611" y="97663"/>
                  </a:lnTo>
                  <a:lnTo>
                    <a:pt x="16852" y="97548"/>
                  </a:lnTo>
                  <a:lnTo>
                    <a:pt x="17005" y="95885"/>
                  </a:lnTo>
                  <a:lnTo>
                    <a:pt x="16776" y="95631"/>
                  </a:lnTo>
                  <a:lnTo>
                    <a:pt x="15748" y="94488"/>
                  </a:lnTo>
                  <a:lnTo>
                    <a:pt x="15633" y="94361"/>
                  </a:lnTo>
                  <a:lnTo>
                    <a:pt x="16319" y="92329"/>
                  </a:lnTo>
                  <a:lnTo>
                    <a:pt x="16408" y="92075"/>
                  </a:lnTo>
                  <a:lnTo>
                    <a:pt x="17691" y="92837"/>
                  </a:lnTo>
                  <a:lnTo>
                    <a:pt x="17246" y="92075"/>
                  </a:lnTo>
                  <a:lnTo>
                    <a:pt x="16891" y="91440"/>
                  </a:lnTo>
                  <a:lnTo>
                    <a:pt x="18046" y="91313"/>
                  </a:lnTo>
                  <a:lnTo>
                    <a:pt x="18008" y="91186"/>
                  </a:lnTo>
                  <a:lnTo>
                    <a:pt x="17868" y="90551"/>
                  </a:lnTo>
                  <a:lnTo>
                    <a:pt x="17780" y="90170"/>
                  </a:lnTo>
                  <a:lnTo>
                    <a:pt x="17195" y="90551"/>
                  </a:lnTo>
                  <a:lnTo>
                    <a:pt x="17195" y="89408"/>
                  </a:lnTo>
                  <a:lnTo>
                    <a:pt x="16598" y="88646"/>
                  </a:lnTo>
                  <a:lnTo>
                    <a:pt x="16725" y="88011"/>
                  </a:lnTo>
                  <a:lnTo>
                    <a:pt x="16776" y="87884"/>
                  </a:lnTo>
                  <a:lnTo>
                    <a:pt x="16891" y="87630"/>
                  </a:lnTo>
                  <a:lnTo>
                    <a:pt x="17348" y="88519"/>
                  </a:lnTo>
                  <a:lnTo>
                    <a:pt x="17183" y="86487"/>
                  </a:lnTo>
                  <a:lnTo>
                    <a:pt x="16725" y="87630"/>
                  </a:lnTo>
                  <a:lnTo>
                    <a:pt x="16154" y="86487"/>
                  </a:lnTo>
                  <a:lnTo>
                    <a:pt x="15265" y="87630"/>
                  </a:lnTo>
                  <a:lnTo>
                    <a:pt x="15621" y="86233"/>
                  </a:lnTo>
                  <a:lnTo>
                    <a:pt x="15735" y="86614"/>
                  </a:lnTo>
                  <a:lnTo>
                    <a:pt x="15709" y="86233"/>
                  </a:lnTo>
                  <a:lnTo>
                    <a:pt x="15671" y="85471"/>
                  </a:lnTo>
                  <a:lnTo>
                    <a:pt x="15671" y="85217"/>
                  </a:lnTo>
                  <a:lnTo>
                    <a:pt x="16319" y="84709"/>
                  </a:lnTo>
                  <a:lnTo>
                    <a:pt x="16027" y="84328"/>
                  </a:lnTo>
                  <a:lnTo>
                    <a:pt x="15557" y="83693"/>
                  </a:lnTo>
                  <a:lnTo>
                    <a:pt x="15824" y="82931"/>
                  </a:lnTo>
                  <a:lnTo>
                    <a:pt x="16192" y="82677"/>
                  </a:lnTo>
                  <a:lnTo>
                    <a:pt x="17094" y="83058"/>
                  </a:lnTo>
                  <a:lnTo>
                    <a:pt x="17335" y="82931"/>
                  </a:lnTo>
                  <a:lnTo>
                    <a:pt x="16865" y="82677"/>
                  </a:lnTo>
                  <a:lnTo>
                    <a:pt x="16408" y="82423"/>
                  </a:lnTo>
                  <a:lnTo>
                    <a:pt x="16878" y="80645"/>
                  </a:lnTo>
                  <a:lnTo>
                    <a:pt x="16840" y="80327"/>
                  </a:lnTo>
                  <a:lnTo>
                    <a:pt x="16306" y="80010"/>
                  </a:lnTo>
                  <a:lnTo>
                    <a:pt x="16751" y="80010"/>
                  </a:lnTo>
                  <a:lnTo>
                    <a:pt x="16852" y="79883"/>
                  </a:lnTo>
                  <a:lnTo>
                    <a:pt x="16586" y="79756"/>
                  </a:lnTo>
                  <a:lnTo>
                    <a:pt x="16319" y="79629"/>
                  </a:lnTo>
                  <a:lnTo>
                    <a:pt x="16052" y="79502"/>
                  </a:lnTo>
                  <a:lnTo>
                    <a:pt x="16268" y="78994"/>
                  </a:lnTo>
                  <a:lnTo>
                    <a:pt x="16865" y="78994"/>
                  </a:lnTo>
                  <a:lnTo>
                    <a:pt x="16878" y="77470"/>
                  </a:lnTo>
                  <a:lnTo>
                    <a:pt x="15494" y="79629"/>
                  </a:lnTo>
                  <a:lnTo>
                    <a:pt x="15913" y="77724"/>
                  </a:lnTo>
                  <a:lnTo>
                    <a:pt x="15989" y="77851"/>
                  </a:lnTo>
                  <a:lnTo>
                    <a:pt x="16243" y="78105"/>
                  </a:lnTo>
                  <a:lnTo>
                    <a:pt x="16256" y="77724"/>
                  </a:lnTo>
                  <a:lnTo>
                    <a:pt x="16179" y="76073"/>
                  </a:lnTo>
                  <a:lnTo>
                    <a:pt x="15849" y="75565"/>
                  </a:lnTo>
                  <a:lnTo>
                    <a:pt x="12204" y="75565"/>
                  </a:lnTo>
                  <a:lnTo>
                    <a:pt x="11087" y="75565"/>
                  </a:lnTo>
                  <a:lnTo>
                    <a:pt x="10248" y="77851"/>
                  </a:lnTo>
                  <a:lnTo>
                    <a:pt x="13792" y="79248"/>
                  </a:lnTo>
                  <a:lnTo>
                    <a:pt x="12865" y="80137"/>
                  </a:lnTo>
                  <a:lnTo>
                    <a:pt x="12801" y="80264"/>
                  </a:lnTo>
                  <a:lnTo>
                    <a:pt x="12941" y="80327"/>
                  </a:lnTo>
                  <a:lnTo>
                    <a:pt x="13042" y="81534"/>
                  </a:lnTo>
                  <a:lnTo>
                    <a:pt x="11633" y="82677"/>
                  </a:lnTo>
                  <a:lnTo>
                    <a:pt x="11569" y="83058"/>
                  </a:lnTo>
                  <a:lnTo>
                    <a:pt x="11074" y="84455"/>
                  </a:lnTo>
                  <a:lnTo>
                    <a:pt x="13157" y="84328"/>
                  </a:lnTo>
                  <a:lnTo>
                    <a:pt x="12750" y="85852"/>
                  </a:lnTo>
                  <a:lnTo>
                    <a:pt x="13131" y="85598"/>
                  </a:lnTo>
                  <a:lnTo>
                    <a:pt x="14109" y="85471"/>
                  </a:lnTo>
                  <a:lnTo>
                    <a:pt x="14236" y="85979"/>
                  </a:lnTo>
                  <a:lnTo>
                    <a:pt x="14351" y="86995"/>
                  </a:lnTo>
                  <a:lnTo>
                    <a:pt x="14249" y="87757"/>
                  </a:lnTo>
                  <a:lnTo>
                    <a:pt x="12852" y="87884"/>
                  </a:lnTo>
                  <a:lnTo>
                    <a:pt x="12573" y="87249"/>
                  </a:lnTo>
                  <a:lnTo>
                    <a:pt x="12674" y="86868"/>
                  </a:lnTo>
                  <a:lnTo>
                    <a:pt x="12801" y="86868"/>
                  </a:lnTo>
                  <a:lnTo>
                    <a:pt x="12522" y="86106"/>
                  </a:lnTo>
                  <a:lnTo>
                    <a:pt x="12128" y="86487"/>
                  </a:lnTo>
                  <a:lnTo>
                    <a:pt x="12484" y="86614"/>
                  </a:lnTo>
                  <a:lnTo>
                    <a:pt x="12179" y="86995"/>
                  </a:lnTo>
                  <a:lnTo>
                    <a:pt x="12090" y="88519"/>
                  </a:lnTo>
                  <a:lnTo>
                    <a:pt x="12192" y="88265"/>
                  </a:lnTo>
                  <a:lnTo>
                    <a:pt x="12090" y="88646"/>
                  </a:lnTo>
                  <a:lnTo>
                    <a:pt x="11963" y="88836"/>
                  </a:lnTo>
                  <a:lnTo>
                    <a:pt x="11887" y="89027"/>
                  </a:lnTo>
                  <a:lnTo>
                    <a:pt x="11798" y="89535"/>
                  </a:lnTo>
                  <a:lnTo>
                    <a:pt x="12166" y="90170"/>
                  </a:lnTo>
                  <a:lnTo>
                    <a:pt x="11734" y="91567"/>
                  </a:lnTo>
                  <a:lnTo>
                    <a:pt x="11938" y="91313"/>
                  </a:lnTo>
                  <a:lnTo>
                    <a:pt x="12382" y="91186"/>
                  </a:lnTo>
                  <a:lnTo>
                    <a:pt x="12331" y="91567"/>
                  </a:lnTo>
                  <a:lnTo>
                    <a:pt x="11798" y="93345"/>
                  </a:lnTo>
                  <a:lnTo>
                    <a:pt x="12979" y="92329"/>
                  </a:lnTo>
                  <a:lnTo>
                    <a:pt x="13004" y="93853"/>
                  </a:lnTo>
                  <a:lnTo>
                    <a:pt x="12382" y="94488"/>
                  </a:lnTo>
                  <a:lnTo>
                    <a:pt x="11785" y="93472"/>
                  </a:lnTo>
                  <a:lnTo>
                    <a:pt x="12039" y="94869"/>
                  </a:lnTo>
                  <a:lnTo>
                    <a:pt x="11582" y="95631"/>
                  </a:lnTo>
                  <a:lnTo>
                    <a:pt x="10795" y="94488"/>
                  </a:lnTo>
                  <a:lnTo>
                    <a:pt x="11391" y="95885"/>
                  </a:lnTo>
                  <a:lnTo>
                    <a:pt x="10058" y="96901"/>
                  </a:lnTo>
                  <a:lnTo>
                    <a:pt x="9842" y="97536"/>
                  </a:lnTo>
                  <a:lnTo>
                    <a:pt x="9753" y="97294"/>
                  </a:lnTo>
                  <a:lnTo>
                    <a:pt x="9715" y="97536"/>
                  </a:lnTo>
                  <a:lnTo>
                    <a:pt x="9664" y="97917"/>
                  </a:lnTo>
                  <a:lnTo>
                    <a:pt x="10439" y="97663"/>
                  </a:lnTo>
                  <a:lnTo>
                    <a:pt x="10312" y="97917"/>
                  </a:lnTo>
                  <a:lnTo>
                    <a:pt x="10236" y="98298"/>
                  </a:lnTo>
                  <a:lnTo>
                    <a:pt x="10998" y="98298"/>
                  </a:lnTo>
                  <a:lnTo>
                    <a:pt x="11163" y="98171"/>
                  </a:lnTo>
                  <a:lnTo>
                    <a:pt x="11468" y="98679"/>
                  </a:lnTo>
                  <a:lnTo>
                    <a:pt x="11595" y="99187"/>
                  </a:lnTo>
                  <a:lnTo>
                    <a:pt x="11480" y="99314"/>
                  </a:lnTo>
                  <a:lnTo>
                    <a:pt x="11391" y="99822"/>
                  </a:lnTo>
                  <a:lnTo>
                    <a:pt x="11849" y="100711"/>
                  </a:lnTo>
                  <a:lnTo>
                    <a:pt x="10858" y="100838"/>
                  </a:lnTo>
                  <a:lnTo>
                    <a:pt x="11442" y="99187"/>
                  </a:lnTo>
                  <a:lnTo>
                    <a:pt x="9867" y="100838"/>
                  </a:lnTo>
                  <a:lnTo>
                    <a:pt x="9880" y="100457"/>
                  </a:lnTo>
                  <a:lnTo>
                    <a:pt x="9893" y="100152"/>
                  </a:lnTo>
                  <a:lnTo>
                    <a:pt x="9652" y="100457"/>
                  </a:lnTo>
                  <a:lnTo>
                    <a:pt x="9537" y="100203"/>
                  </a:lnTo>
                  <a:lnTo>
                    <a:pt x="8432" y="101600"/>
                  </a:lnTo>
                  <a:lnTo>
                    <a:pt x="10515" y="101092"/>
                  </a:lnTo>
                  <a:lnTo>
                    <a:pt x="10223" y="102743"/>
                  </a:lnTo>
                  <a:lnTo>
                    <a:pt x="9715" y="102489"/>
                  </a:lnTo>
                  <a:lnTo>
                    <a:pt x="9512" y="102616"/>
                  </a:lnTo>
                  <a:lnTo>
                    <a:pt x="9537" y="102743"/>
                  </a:lnTo>
                  <a:lnTo>
                    <a:pt x="10147" y="103124"/>
                  </a:lnTo>
                  <a:lnTo>
                    <a:pt x="10325" y="103505"/>
                  </a:lnTo>
                  <a:lnTo>
                    <a:pt x="10414" y="103822"/>
                  </a:lnTo>
                  <a:lnTo>
                    <a:pt x="9855" y="104775"/>
                  </a:lnTo>
                  <a:lnTo>
                    <a:pt x="10566" y="104902"/>
                  </a:lnTo>
                  <a:lnTo>
                    <a:pt x="10426" y="105537"/>
                  </a:lnTo>
                  <a:lnTo>
                    <a:pt x="10731" y="104902"/>
                  </a:lnTo>
                  <a:lnTo>
                    <a:pt x="11226" y="105156"/>
                  </a:lnTo>
                  <a:lnTo>
                    <a:pt x="11099" y="106553"/>
                  </a:lnTo>
                  <a:lnTo>
                    <a:pt x="11493" y="107061"/>
                  </a:lnTo>
                  <a:lnTo>
                    <a:pt x="9372" y="107696"/>
                  </a:lnTo>
                  <a:lnTo>
                    <a:pt x="9779" y="108966"/>
                  </a:lnTo>
                  <a:lnTo>
                    <a:pt x="9321" y="109347"/>
                  </a:lnTo>
                  <a:lnTo>
                    <a:pt x="8775" y="108839"/>
                  </a:lnTo>
                  <a:lnTo>
                    <a:pt x="8547" y="109093"/>
                  </a:lnTo>
                  <a:lnTo>
                    <a:pt x="8509" y="109474"/>
                  </a:lnTo>
                  <a:lnTo>
                    <a:pt x="8801" y="110426"/>
                  </a:lnTo>
                  <a:lnTo>
                    <a:pt x="9537" y="112014"/>
                  </a:lnTo>
                  <a:lnTo>
                    <a:pt x="9550" y="111518"/>
                  </a:lnTo>
                  <a:lnTo>
                    <a:pt x="9613" y="111074"/>
                  </a:lnTo>
                  <a:lnTo>
                    <a:pt x="9423" y="110617"/>
                  </a:lnTo>
                  <a:lnTo>
                    <a:pt x="9448" y="110363"/>
                  </a:lnTo>
                  <a:lnTo>
                    <a:pt x="9588" y="110109"/>
                  </a:lnTo>
                  <a:lnTo>
                    <a:pt x="9944" y="110731"/>
                  </a:lnTo>
                  <a:lnTo>
                    <a:pt x="10541" y="110617"/>
                  </a:lnTo>
                  <a:lnTo>
                    <a:pt x="10033" y="110871"/>
                  </a:lnTo>
                  <a:lnTo>
                    <a:pt x="9613" y="111074"/>
                  </a:lnTo>
                  <a:lnTo>
                    <a:pt x="9690" y="111252"/>
                  </a:lnTo>
                  <a:lnTo>
                    <a:pt x="9740" y="111671"/>
                  </a:lnTo>
                  <a:lnTo>
                    <a:pt x="10795" y="112522"/>
                  </a:lnTo>
                  <a:lnTo>
                    <a:pt x="9829" y="113411"/>
                  </a:lnTo>
                  <a:lnTo>
                    <a:pt x="8051" y="113030"/>
                  </a:lnTo>
                  <a:lnTo>
                    <a:pt x="7569" y="113665"/>
                  </a:lnTo>
                  <a:lnTo>
                    <a:pt x="7518" y="114046"/>
                  </a:lnTo>
                  <a:lnTo>
                    <a:pt x="7620" y="117983"/>
                  </a:lnTo>
                  <a:lnTo>
                    <a:pt x="7035" y="119634"/>
                  </a:lnTo>
                  <a:lnTo>
                    <a:pt x="7632" y="118491"/>
                  </a:lnTo>
                  <a:lnTo>
                    <a:pt x="8318" y="118745"/>
                  </a:lnTo>
                  <a:lnTo>
                    <a:pt x="7505" y="119964"/>
                  </a:lnTo>
                  <a:lnTo>
                    <a:pt x="7404" y="121158"/>
                  </a:lnTo>
                  <a:lnTo>
                    <a:pt x="6718" y="121412"/>
                  </a:lnTo>
                  <a:lnTo>
                    <a:pt x="6311" y="122174"/>
                  </a:lnTo>
                  <a:lnTo>
                    <a:pt x="5740" y="122936"/>
                  </a:lnTo>
                  <a:lnTo>
                    <a:pt x="6223" y="122555"/>
                  </a:lnTo>
                  <a:lnTo>
                    <a:pt x="5346" y="124841"/>
                  </a:lnTo>
                  <a:lnTo>
                    <a:pt x="6134" y="124714"/>
                  </a:lnTo>
                  <a:lnTo>
                    <a:pt x="6489" y="124587"/>
                  </a:lnTo>
                  <a:lnTo>
                    <a:pt x="6680" y="124460"/>
                  </a:lnTo>
                  <a:lnTo>
                    <a:pt x="6565" y="124841"/>
                  </a:lnTo>
                  <a:lnTo>
                    <a:pt x="6908" y="124968"/>
                  </a:lnTo>
                  <a:lnTo>
                    <a:pt x="7073" y="125349"/>
                  </a:lnTo>
                  <a:lnTo>
                    <a:pt x="9512" y="125603"/>
                  </a:lnTo>
                  <a:lnTo>
                    <a:pt x="10490" y="124460"/>
                  </a:lnTo>
                  <a:lnTo>
                    <a:pt x="11264" y="123571"/>
                  </a:lnTo>
                  <a:lnTo>
                    <a:pt x="13106" y="123698"/>
                  </a:lnTo>
                  <a:lnTo>
                    <a:pt x="12166" y="124460"/>
                  </a:lnTo>
                  <a:lnTo>
                    <a:pt x="13081" y="124841"/>
                  </a:lnTo>
                  <a:lnTo>
                    <a:pt x="11188" y="125349"/>
                  </a:lnTo>
                  <a:lnTo>
                    <a:pt x="12039" y="125349"/>
                  </a:lnTo>
                  <a:lnTo>
                    <a:pt x="12763" y="125476"/>
                  </a:lnTo>
                  <a:lnTo>
                    <a:pt x="12928" y="124968"/>
                  </a:lnTo>
                  <a:lnTo>
                    <a:pt x="13360" y="125349"/>
                  </a:lnTo>
                  <a:lnTo>
                    <a:pt x="13893" y="124968"/>
                  </a:lnTo>
                  <a:lnTo>
                    <a:pt x="15316" y="123952"/>
                  </a:lnTo>
                  <a:lnTo>
                    <a:pt x="15900" y="124409"/>
                  </a:lnTo>
                  <a:lnTo>
                    <a:pt x="15697" y="124612"/>
                  </a:lnTo>
                  <a:lnTo>
                    <a:pt x="16103" y="124434"/>
                  </a:lnTo>
                  <a:lnTo>
                    <a:pt x="16281" y="124079"/>
                  </a:lnTo>
                  <a:lnTo>
                    <a:pt x="16306" y="123952"/>
                  </a:lnTo>
                  <a:lnTo>
                    <a:pt x="16421" y="123571"/>
                  </a:lnTo>
                  <a:lnTo>
                    <a:pt x="16459" y="123444"/>
                  </a:lnTo>
                  <a:lnTo>
                    <a:pt x="17043" y="123444"/>
                  </a:lnTo>
                  <a:lnTo>
                    <a:pt x="17995" y="123190"/>
                  </a:lnTo>
                  <a:lnTo>
                    <a:pt x="17348" y="122555"/>
                  </a:lnTo>
                  <a:lnTo>
                    <a:pt x="19392" y="124079"/>
                  </a:lnTo>
                  <a:lnTo>
                    <a:pt x="20967" y="122555"/>
                  </a:lnTo>
                  <a:lnTo>
                    <a:pt x="22021" y="121539"/>
                  </a:lnTo>
                  <a:lnTo>
                    <a:pt x="23736" y="122783"/>
                  </a:lnTo>
                  <a:lnTo>
                    <a:pt x="23520" y="122872"/>
                  </a:lnTo>
                  <a:lnTo>
                    <a:pt x="23952" y="122910"/>
                  </a:lnTo>
                  <a:lnTo>
                    <a:pt x="23799" y="122809"/>
                  </a:lnTo>
                  <a:lnTo>
                    <a:pt x="24917" y="122428"/>
                  </a:lnTo>
                  <a:lnTo>
                    <a:pt x="26263" y="121920"/>
                  </a:lnTo>
                  <a:lnTo>
                    <a:pt x="27317" y="121666"/>
                  </a:lnTo>
                  <a:lnTo>
                    <a:pt x="27279" y="121920"/>
                  </a:lnTo>
                  <a:lnTo>
                    <a:pt x="27152" y="121920"/>
                  </a:lnTo>
                  <a:lnTo>
                    <a:pt x="28689" y="122301"/>
                  </a:lnTo>
                  <a:lnTo>
                    <a:pt x="28435" y="121666"/>
                  </a:lnTo>
                  <a:lnTo>
                    <a:pt x="28384" y="121539"/>
                  </a:lnTo>
                  <a:lnTo>
                    <a:pt x="27774" y="120015"/>
                  </a:lnTo>
                  <a:lnTo>
                    <a:pt x="29514" y="120396"/>
                  </a:lnTo>
                  <a:lnTo>
                    <a:pt x="30454" y="121285"/>
                  </a:lnTo>
                  <a:lnTo>
                    <a:pt x="28727" y="121158"/>
                  </a:lnTo>
                  <a:lnTo>
                    <a:pt x="29286" y="121412"/>
                  </a:lnTo>
                  <a:lnTo>
                    <a:pt x="29730" y="123317"/>
                  </a:lnTo>
                  <a:lnTo>
                    <a:pt x="30949" y="121285"/>
                  </a:lnTo>
                  <a:lnTo>
                    <a:pt x="31191" y="120904"/>
                  </a:lnTo>
                  <a:lnTo>
                    <a:pt x="32423" y="122047"/>
                  </a:lnTo>
                  <a:lnTo>
                    <a:pt x="32156" y="122174"/>
                  </a:lnTo>
                  <a:lnTo>
                    <a:pt x="33032" y="122809"/>
                  </a:lnTo>
                  <a:lnTo>
                    <a:pt x="34201" y="121285"/>
                  </a:lnTo>
                  <a:lnTo>
                    <a:pt x="35636" y="121412"/>
                  </a:lnTo>
                  <a:lnTo>
                    <a:pt x="35636" y="121666"/>
                  </a:lnTo>
                  <a:lnTo>
                    <a:pt x="35979" y="121285"/>
                  </a:lnTo>
                  <a:lnTo>
                    <a:pt x="39395" y="119964"/>
                  </a:lnTo>
                  <a:lnTo>
                    <a:pt x="39255" y="119761"/>
                  </a:lnTo>
                  <a:lnTo>
                    <a:pt x="40487" y="119507"/>
                  </a:lnTo>
                  <a:lnTo>
                    <a:pt x="40906" y="119888"/>
                  </a:lnTo>
                  <a:lnTo>
                    <a:pt x="41783" y="120256"/>
                  </a:lnTo>
                  <a:lnTo>
                    <a:pt x="41897" y="120650"/>
                  </a:lnTo>
                  <a:lnTo>
                    <a:pt x="41998" y="121158"/>
                  </a:lnTo>
                  <a:lnTo>
                    <a:pt x="40817" y="121158"/>
                  </a:lnTo>
                  <a:lnTo>
                    <a:pt x="41478" y="122301"/>
                  </a:lnTo>
                  <a:lnTo>
                    <a:pt x="42354" y="121031"/>
                  </a:lnTo>
                  <a:lnTo>
                    <a:pt x="42989" y="121285"/>
                  </a:lnTo>
                  <a:lnTo>
                    <a:pt x="42938" y="121666"/>
                  </a:lnTo>
                  <a:lnTo>
                    <a:pt x="44780" y="121412"/>
                  </a:lnTo>
                  <a:lnTo>
                    <a:pt x="44754" y="121031"/>
                  </a:lnTo>
                  <a:lnTo>
                    <a:pt x="44704" y="120269"/>
                  </a:lnTo>
                  <a:lnTo>
                    <a:pt x="46685" y="120142"/>
                  </a:lnTo>
                  <a:lnTo>
                    <a:pt x="46507" y="119888"/>
                  </a:lnTo>
                  <a:lnTo>
                    <a:pt x="46596" y="119507"/>
                  </a:lnTo>
                  <a:lnTo>
                    <a:pt x="46926" y="118999"/>
                  </a:lnTo>
                  <a:lnTo>
                    <a:pt x="47167" y="118618"/>
                  </a:lnTo>
                  <a:lnTo>
                    <a:pt x="47345" y="118364"/>
                  </a:lnTo>
                  <a:lnTo>
                    <a:pt x="47421" y="120269"/>
                  </a:lnTo>
                  <a:lnTo>
                    <a:pt x="48374" y="119253"/>
                  </a:lnTo>
                  <a:lnTo>
                    <a:pt x="48907" y="120396"/>
                  </a:lnTo>
                  <a:lnTo>
                    <a:pt x="49669" y="119964"/>
                  </a:lnTo>
                  <a:lnTo>
                    <a:pt x="50571" y="119253"/>
                  </a:lnTo>
                  <a:lnTo>
                    <a:pt x="51231" y="118745"/>
                  </a:lnTo>
                  <a:lnTo>
                    <a:pt x="52374" y="118110"/>
                  </a:lnTo>
                  <a:lnTo>
                    <a:pt x="52209" y="118579"/>
                  </a:lnTo>
                  <a:lnTo>
                    <a:pt x="52895" y="118110"/>
                  </a:lnTo>
                  <a:lnTo>
                    <a:pt x="53644" y="117602"/>
                  </a:lnTo>
                  <a:lnTo>
                    <a:pt x="54406" y="117094"/>
                  </a:lnTo>
                  <a:lnTo>
                    <a:pt x="54864" y="118237"/>
                  </a:lnTo>
                  <a:lnTo>
                    <a:pt x="55968" y="117856"/>
                  </a:lnTo>
                  <a:lnTo>
                    <a:pt x="56857" y="117094"/>
                  </a:lnTo>
                  <a:lnTo>
                    <a:pt x="57302" y="116713"/>
                  </a:lnTo>
                  <a:lnTo>
                    <a:pt x="57454" y="116586"/>
                  </a:lnTo>
                  <a:lnTo>
                    <a:pt x="58051" y="116078"/>
                  </a:lnTo>
                  <a:lnTo>
                    <a:pt x="58877" y="114935"/>
                  </a:lnTo>
                  <a:lnTo>
                    <a:pt x="59969" y="114808"/>
                  </a:lnTo>
                  <a:lnTo>
                    <a:pt x="60223" y="113792"/>
                  </a:lnTo>
                  <a:lnTo>
                    <a:pt x="60744" y="111760"/>
                  </a:lnTo>
                  <a:lnTo>
                    <a:pt x="61645" y="110617"/>
                  </a:lnTo>
                  <a:lnTo>
                    <a:pt x="62547" y="109474"/>
                  </a:lnTo>
                  <a:lnTo>
                    <a:pt x="62814" y="107188"/>
                  </a:lnTo>
                  <a:lnTo>
                    <a:pt x="62915" y="106426"/>
                  </a:lnTo>
                  <a:lnTo>
                    <a:pt x="60947" y="107188"/>
                  </a:lnTo>
                  <a:lnTo>
                    <a:pt x="62992" y="105537"/>
                  </a:lnTo>
                  <a:lnTo>
                    <a:pt x="62636" y="105524"/>
                  </a:lnTo>
                  <a:lnTo>
                    <a:pt x="63093" y="104736"/>
                  </a:lnTo>
                  <a:lnTo>
                    <a:pt x="62369" y="105435"/>
                  </a:lnTo>
                  <a:lnTo>
                    <a:pt x="61099" y="105410"/>
                  </a:lnTo>
                  <a:lnTo>
                    <a:pt x="61137" y="104521"/>
                  </a:lnTo>
                  <a:lnTo>
                    <a:pt x="61264" y="104394"/>
                  </a:lnTo>
                  <a:lnTo>
                    <a:pt x="62611" y="102489"/>
                  </a:lnTo>
                  <a:lnTo>
                    <a:pt x="63207" y="102108"/>
                  </a:lnTo>
                  <a:lnTo>
                    <a:pt x="62953" y="103251"/>
                  </a:lnTo>
                  <a:lnTo>
                    <a:pt x="63385" y="103251"/>
                  </a:lnTo>
                  <a:lnTo>
                    <a:pt x="63601" y="102108"/>
                  </a:lnTo>
                  <a:lnTo>
                    <a:pt x="63677" y="101727"/>
                  </a:lnTo>
                  <a:lnTo>
                    <a:pt x="64236" y="102616"/>
                  </a:lnTo>
                  <a:lnTo>
                    <a:pt x="64744" y="101854"/>
                  </a:lnTo>
                  <a:lnTo>
                    <a:pt x="64833" y="101727"/>
                  </a:lnTo>
                  <a:lnTo>
                    <a:pt x="64147" y="101854"/>
                  </a:lnTo>
                  <a:lnTo>
                    <a:pt x="64109" y="101727"/>
                  </a:lnTo>
                  <a:lnTo>
                    <a:pt x="63995" y="101346"/>
                  </a:lnTo>
                  <a:lnTo>
                    <a:pt x="64084" y="100711"/>
                  </a:lnTo>
                  <a:lnTo>
                    <a:pt x="64249" y="100330"/>
                  </a:lnTo>
                  <a:lnTo>
                    <a:pt x="63284" y="101346"/>
                  </a:lnTo>
                  <a:lnTo>
                    <a:pt x="62471" y="99314"/>
                  </a:lnTo>
                  <a:lnTo>
                    <a:pt x="64998" y="99822"/>
                  </a:lnTo>
                  <a:lnTo>
                    <a:pt x="64808" y="99314"/>
                  </a:lnTo>
                  <a:lnTo>
                    <a:pt x="64617" y="98806"/>
                  </a:lnTo>
                  <a:lnTo>
                    <a:pt x="64198" y="97663"/>
                  </a:lnTo>
                  <a:lnTo>
                    <a:pt x="64731" y="98425"/>
                  </a:lnTo>
                  <a:lnTo>
                    <a:pt x="64554" y="97663"/>
                  </a:lnTo>
                  <a:lnTo>
                    <a:pt x="64554" y="96901"/>
                  </a:lnTo>
                  <a:lnTo>
                    <a:pt x="65100" y="94869"/>
                  </a:lnTo>
                  <a:lnTo>
                    <a:pt x="63792" y="93726"/>
                  </a:lnTo>
                  <a:lnTo>
                    <a:pt x="64033" y="93599"/>
                  </a:lnTo>
                  <a:lnTo>
                    <a:pt x="64566" y="93472"/>
                  </a:lnTo>
                  <a:lnTo>
                    <a:pt x="64643" y="93853"/>
                  </a:lnTo>
                  <a:lnTo>
                    <a:pt x="64744" y="93472"/>
                  </a:lnTo>
                  <a:lnTo>
                    <a:pt x="65125" y="92075"/>
                  </a:lnTo>
                  <a:lnTo>
                    <a:pt x="65138" y="91186"/>
                  </a:lnTo>
                  <a:lnTo>
                    <a:pt x="64096" y="88265"/>
                  </a:lnTo>
                  <a:lnTo>
                    <a:pt x="65316" y="86741"/>
                  </a:lnTo>
                  <a:lnTo>
                    <a:pt x="65430" y="86614"/>
                  </a:lnTo>
                  <a:lnTo>
                    <a:pt x="65836" y="86868"/>
                  </a:lnTo>
                  <a:lnTo>
                    <a:pt x="65824" y="86614"/>
                  </a:lnTo>
                  <a:lnTo>
                    <a:pt x="65811" y="86360"/>
                  </a:lnTo>
                  <a:lnTo>
                    <a:pt x="65163" y="85852"/>
                  </a:lnTo>
                  <a:lnTo>
                    <a:pt x="65544" y="85598"/>
                  </a:lnTo>
                  <a:lnTo>
                    <a:pt x="65747" y="85471"/>
                  </a:lnTo>
                  <a:lnTo>
                    <a:pt x="65925" y="85471"/>
                  </a:lnTo>
                  <a:lnTo>
                    <a:pt x="66154" y="85725"/>
                  </a:lnTo>
                  <a:lnTo>
                    <a:pt x="66230" y="85471"/>
                  </a:lnTo>
                  <a:lnTo>
                    <a:pt x="65709" y="84074"/>
                  </a:lnTo>
                  <a:lnTo>
                    <a:pt x="66116" y="83566"/>
                  </a:lnTo>
                  <a:lnTo>
                    <a:pt x="66497" y="84201"/>
                  </a:lnTo>
                  <a:lnTo>
                    <a:pt x="66827" y="83566"/>
                  </a:lnTo>
                  <a:lnTo>
                    <a:pt x="67627" y="82042"/>
                  </a:lnTo>
                  <a:lnTo>
                    <a:pt x="67386" y="81788"/>
                  </a:lnTo>
                  <a:lnTo>
                    <a:pt x="66116" y="80391"/>
                  </a:lnTo>
                  <a:lnTo>
                    <a:pt x="66116" y="80264"/>
                  </a:lnTo>
                  <a:lnTo>
                    <a:pt x="66167" y="79629"/>
                  </a:lnTo>
                  <a:lnTo>
                    <a:pt x="66281" y="78232"/>
                  </a:lnTo>
                  <a:lnTo>
                    <a:pt x="67602" y="78613"/>
                  </a:lnTo>
                  <a:lnTo>
                    <a:pt x="67779" y="78232"/>
                  </a:lnTo>
                  <a:lnTo>
                    <a:pt x="68922" y="75946"/>
                  </a:lnTo>
                  <a:lnTo>
                    <a:pt x="69088" y="76073"/>
                  </a:lnTo>
                  <a:lnTo>
                    <a:pt x="69113" y="75946"/>
                  </a:lnTo>
                  <a:lnTo>
                    <a:pt x="69875" y="73406"/>
                  </a:lnTo>
                  <a:lnTo>
                    <a:pt x="69862" y="73152"/>
                  </a:lnTo>
                  <a:lnTo>
                    <a:pt x="69227" y="71399"/>
                  </a:lnTo>
                  <a:lnTo>
                    <a:pt x="69189" y="68453"/>
                  </a:lnTo>
                  <a:lnTo>
                    <a:pt x="70993" y="67056"/>
                  </a:lnTo>
                  <a:lnTo>
                    <a:pt x="70980" y="66167"/>
                  </a:lnTo>
                  <a:lnTo>
                    <a:pt x="70980" y="63754"/>
                  </a:lnTo>
                  <a:lnTo>
                    <a:pt x="70980" y="63119"/>
                  </a:lnTo>
                  <a:lnTo>
                    <a:pt x="71932" y="61214"/>
                  </a:lnTo>
                  <a:lnTo>
                    <a:pt x="71932" y="60960"/>
                  </a:lnTo>
                  <a:lnTo>
                    <a:pt x="71208" y="60325"/>
                  </a:lnTo>
                  <a:lnTo>
                    <a:pt x="71259" y="59690"/>
                  </a:lnTo>
                  <a:lnTo>
                    <a:pt x="71551" y="59309"/>
                  </a:lnTo>
                  <a:lnTo>
                    <a:pt x="70904" y="58420"/>
                  </a:lnTo>
                  <a:lnTo>
                    <a:pt x="70535" y="57912"/>
                  </a:lnTo>
                  <a:lnTo>
                    <a:pt x="71729" y="58293"/>
                  </a:lnTo>
                  <a:lnTo>
                    <a:pt x="71678" y="58420"/>
                  </a:lnTo>
                  <a:lnTo>
                    <a:pt x="72948" y="58166"/>
                  </a:lnTo>
                  <a:lnTo>
                    <a:pt x="72923" y="57912"/>
                  </a:lnTo>
                  <a:lnTo>
                    <a:pt x="73012" y="55880"/>
                  </a:lnTo>
                  <a:lnTo>
                    <a:pt x="71424" y="55499"/>
                  </a:lnTo>
                  <a:lnTo>
                    <a:pt x="71843" y="55118"/>
                  </a:lnTo>
                  <a:lnTo>
                    <a:pt x="72567" y="54483"/>
                  </a:lnTo>
                  <a:lnTo>
                    <a:pt x="72809" y="54279"/>
                  </a:lnTo>
                  <a:lnTo>
                    <a:pt x="73050" y="54876"/>
                  </a:lnTo>
                  <a:lnTo>
                    <a:pt x="72936" y="54152"/>
                  </a:lnTo>
                  <a:lnTo>
                    <a:pt x="74155" y="53086"/>
                  </a:lnTo>
                  <a:lnTo>
                    <a:pt x="71628" y="49022"/>
                  </a:lnTo>
                  <a:lnTo>
                    <a:pt x="71323" y="48514"/>
                  </a:lnTo>
                  <a:lnTo>
                    <a:pt x="73494" y="47244"/>
                  </a:lnTo>
                  <a:lnTo>
                    <a:pt x="73202" y="46736"/>
                  </a:lnTo>
                  <a:lnTo>
                    <a:pt x="73164" y="45720"/>
                  </a:lnTo>
                  <a:lnTo>
                    <a:pt x="72783" y="45085"/>
                  </a:lnTo>
                  <a:lnTo>
                    <a:pt x="73660" y="45212"/>
                  </a:lnTo>
                  <a:lnTo>
                    <a:pt x="73672" y="45085"/>
                  </a:lnTo>
                  <a:lnTo>
                    <a:pt x="73888" y="43688"/>
                  </a:lnTo>
                  <a:lnTo>
                    <a:pt x="74002" y="42926"/>
                  </a:lnTo>
                  <a:lnTo>
                    <a:pt x="73888" y="40767"/>
                  </a:lnTo>
                  <a:lnTo>
                    <a:pt x="73850" y="40259"/>
                  </a:lnTo>
                  <a:lnTo>
                    <a:pt x="74472" y="40767"/>
                  </a:lnTo>
                  <a:lnTo>
                    <a:pt x="74485" y="40259"/>
                  </a:lnTo>
                  <a:lnTo>
                    <a:pt x="74510" y="39497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 descr=""/>
            <p:cNvSpPr/>
            <p:nvPr/>
          </p:nvSpPr>
          <p:spPr>
            <a:xfrm>
              <a:off x="2852479" y="3137997"/>
              <a:ext cx="47625" cy="51435"/>
            </a:xfrm>
            <a:custGeom>
              <a:avLst/>
              <a:gdLst/>
              <a:ahLst/>
              <a:cxnLst/>
              <a:rect l="l" t="t" r="r" b="b"/>
              <a:pathLst>
                <a:path w="47625" h="51435">
                  <a:moveTo>
                    <a:pt x="22411" y="0"/>
                  </a:moveTo>
                  <a:lnTo>
                    <a:pt x="3098" y="17046"/>
                  </a:lnTo>
                  <a:lnTo>
                    <a:pt x="0" y="18113"/>
                  </a:lnTo>
                  <a:lnTo>
                    <a:pt x="177" y="19611"/>
                  </a:lnTo>
                  <a:lnTo>
                    <a:pt x="3785" y="28020"/>
                  </a:lnTo>
                  <a:lnTo>
                    <a:pt x="10315" y="36026"/>
                  </a:lnTo>
                  <a:lnTo>
                    <a:pt x="17669" y="43632"/>
                  </a:lnTo>
                  <a:lnTo>
                    <a:pt x="23749" y="50841"/>
                  </a:lnTo>
                  <a:lnTo>
                    <a:pt x="27584" y="43760"/>
                  </a:lnTo>
                  <a:lnTo>
                    <a:pt x="35688" y="32416"/>
                  </a:lnTo>
                  <a:lnTo>
                    <a:pt x="43728" y="21887"/>
                  </a:lnTo>
                  <a:lnTo>
                    <a:pt x="47371" y="17249"/>
                  </a:lnTo>
                  <a:lnTo>
                    <a:pt x="41122" y="12334"/>
                  </a:lnTo>
                  <a:lnTo>
                    <a:pt x="36423" y="3622"/>
                  </a:lnTo>
                  <a:lnTo>
                    <a:pt x="28816" y="549"/>
                  </a:lnTo>
                  <a:lnTo>
                    <a:pt x="22411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 descr=""/>
            <p:cNvSpPr/>
            <p:nvPr/>
          </p:nvSpPr>
          <p:spPr>
            <a:xfrm>
              <a:off x="2849486" y="3133051"/>
              <a:ext cx="54610" cy="57785"/>
            </a:xfrm>
            <a:custGeom>
              <a:avLst/>
              <a:gdLst/>
              <a:ahLst/>
              <a:cxnLst/>
              <a:rect l="l" t="t" r="r" b="b"/>
              <a:pathLst>
                <a:path w="54610" h="57785">
                  <a:moveTo>
                    <a:pt x="3746" y="21590"/>
                  </a:moveTo>
                  <a:lnTo>
                    <a:pt x="3467" y="21082"/>
                  </a:lnTo>
                  <a:lnTo>
                    <a:pt x="3721" y="21590"/>
                  </a:lnTo>
                  <a:close/>
                </a:path>
                <a:path w="54610" h="57785">
                  <a:moveTo>
                    <a:pt x="3784" y="30226"/>
                  </a:moveTo>
                  <a:lnTo>
                    <a:pt x="3657" y="30607"/>
                  </a:lnTo>
                  <a:lnTo>
                    <a:pt x="3784" y="30226"/>
                  </a:lnTo>
                  <a:close/>
                </a:path>
                <a:path w="54610" h="57785">
                  <a:moveTo>
                    <a:pt x="4737" y="26479"/>
                  </a:moveTo>
                  <a:lnTo>
                    <a:pt x="4584" y="26543"/>
                  </a:lnTo>
                  <a:lnTo>
                    <a:pt x="4483" y="26670"/>
                  </a:lnTo>
                  <a:lnTo>
                    <a:pt x="4686" y="26670"/>
                  </a:lnTo>
                  <a:lnTo>
                    <a:pt x="4737" y="26479"/>
                  </a:lnTo>
                  <a:close/>
                </a:path>
                <a:path w="54610" h="57785">
                  <a:moveTo>
                    <a:pt x="4813" y="33667"/>
                  </a:moveTo>
                  <a:lnTo>
                    <a:pt x="4648" y="33489"/>
                  </a:lnTo>
                  <a:lnTo>
                    <a:pt x="4267" y="34798"/>
                  </a:lnTo>
                  <a:lnTo>
                    <a:pt x="4813" y="33667"/>
                  </a:lnTo>
                  <a:close/>
                </a:path>
                <a:path w="54610" h="57785">
                  <a:moveTo>
                    <a:pt x="5194" y="25438"/>
                  </a:moveTo>
                  <a:lnTo>
                    <a:pt x="4940" y="25158"/>
                  </a:lnTo>
                  <a:lnTo>
                    <a:pt x="4902" y="25400"/>
                  </a:lnTo>
                  <a:lnTo>
                    <a:pt x="5194" y="25438"/>
                  </a:lnTo>
                  <a:close/>
                </a:path>
                <a:path w="54610" h="57785">
                  <a:moveTo>
                    <a:pt x="5270" y="33197"/>
                  </a:moveTo>
                  <a:lnTo>
                    <a:pt x="5168" y="32943"/>
                  </a:lnTo>
                  <a:lnTo>
                    <a:pt x="4902" y="33489"/>
                  </a:lnTo>
                  <a:lnTo>
                    <a:pt x="4876" y="33731"/>
                  </a:lnTo>
                  <a:lnTo>
                    <a:pt x="5270" y="33197"/>
                  </a:lnTo>
                  <a:close/>
                </a:path>
                <a:path w="54610" h="57785">
                  <a:moveTo>
                    <a:pt x="5334" y="28130"/>
                  </a:moveTo>
                  <a:lnTo>
                    <a:pt x="5295" y="27813"/>
                  </a:lnTo>
                  <a:lnTo>
                    <a:pt x="5003" y="28321"/>
                  </a:lnTo>
                  <a:lnTo>
                    <a:pt x="5334" y="28130"/>
                  </a:lnTo>
                  <a:close/>
                </a:path>
                <a:path w="54610" h="57785">
                  <a:moveTo>
                    <a:pt x="5537" y="33794"/>
                  </a:moveTo>
                  <a:lnTo>
                    <a:pt x="5384" y="33058"/>
                  </a:lnTo>
                  <a:lnTo>
                    <a:pt x="5397" y="33489"/>
                  </a:lnTo>
                  <a:lnTo>
                    <a:pt x="5537" y="33794"/>
                  </a:lnTo>
                  <a:close/>
                </a:path>
                <a:path w="54610" h="57785">
                  <a:moveTo>
                    <a:pt x="5588" y="26797"/>
                  </a:moveTo>
                  <a:lnTo>
                    <a:pt x="5130" y="27051"/>
                  </a:lnTo>
                  <a:lnTo>
                    <a:pt x="5588" y="26797"/>
                  </a:lnTo>
                  <a:close/>
                </a:path>
                <a:path w="54610" h="57785">
                  <a:moveTo>
                    <a:pt x="5740" y="26479"/>
                  </a:moveTo>
                  <a:lnTo>
                    <a:pt x="5499" y="26289"/>
                  </a:lnTo>
                  <a:lnTo>
                    <a:pt x="4749" y="26403"/>
                  </a:lnTo>
                  <a:lnTo>
                    <a:pt x="5130" y="26416"/>
                  </a:lnTo>
                  <a:lnTo>
                    <a:pt x="5308" y="26416"/>
                  </a:lnTo>
                  <a:lnTo>
                    <a:pt x="5740" y="26479"/>
                  </a:lnTo>
                  <a:close/>
                </a:path>
                <a:path w="54610" h="57785">
                  <a:moveTo>
                    <a:pt x="6045" y="26543"/>
                  </a:moveTo>
                  <a:lnTo>
                    <a:pt x="5740" y="26479"/>
                  </a:lnTo>
                  <a:lnTo>
                    <a:pt x="5892" y="26619"/>
                  </a:lnTo>
                  <a:lnTo>
                    <a:pt x="6045" y="26543"/>
                  </a:lnTo>
                  <a:close/>
                </a:path>
                <a:path w="54610" h="57785">
                  <a:moveTo>
                    <a:pt x="6070" y="25857"/>
                  </a:moveTo>
                  <a:lnTo>
                    <a:pt x="5816" y="25882"/>
                  </a:lnTo>
                  <a:lnTo>
                    <a:pt x="6070" y="25996"/>
                  </a:lnTo>
                  <a:lnTo>
                    <a:pt x="6070" y="25857"/>
                  </a:lnTo>
                  <a:close/>
                </a:path>
                <a:path w="54610" h="57785">
                  <a:moveTo>
                    <a:pt x="6197" y="26060"/>
                  </a:moveTo>
                  <a:lnTo>
                    <a:pt x="6070" y="26009"/>
                  </a:lnTo>
                  <a:lnTo>
                    <a:pt x="6197" y="26060"/>
                  </a:lnTo>
                  <a:close/>
                </a:path>
                <a:path w="54610" h="57785">
                  <a:moveTo>
                    <a:pt x="6299" y="27051"/>
                  </a:moveTo>
                  <a:lnTo>
                    <a:pt x="5892" y="26619"/>
                  </a:lnTo>
                  <a:lnTo>
                    <a:pt x="5588" y="26797"/>
                  </a:lnTo>
                  <a:lnTo>
                    <a:pt x="5930" y="27051"/>
                  </a:lnTo>
                  <a:lnTo>
                    <a:pt x="6299" y="27051"/>
                  </a:lnTo>
                  <a:close/>
                </a:path>
                <a:path w="54610" h="57785">
                  <a:moveTo>
                    <a:pt x="6337" y="26035"/>
                  </a:moveTo>
                  <a:lnTo>
                    <a:pt x="6210" y="26073"/>
                  </a:lnTo>
                  <a:lnTo>
                    <a:pt x="6337" y="26123"/>
                  </a:lnTo>
                  <a:close/>
                </a:path>
                <a:path w="54610" h="57785">
                  <a:moveTo>
                    <a:pt x="6388" y="35839"/>
                  </a:moveTo>
                  <a:lnTo>
                    <a:pt x="6045" y="35623"/>
                  </a:lnTo>
                  <a:lnTo>
                    <a:pt x="5994" y="36131"/>
                  </a:lnTo>
                  <a:lnTo>
                    <a:pt x="5829" y="36233"/>
                  </a:lnTo>
                  <a:lnTo>
                    <a:pt x="6223" y="36245"/>
                  </a:lnTo>
                  <a:lnTo>
                    <a:pt x="6388" y="35839"/>
                  </a:lnTo>
                  <a:close/>
                </a:path>
                <a:path w="54610" h="57785">
                  <a:moveTo>
                    <a:pt x="6489" y="27559"/>
                  </a:moveTo>
                  <a:lnTo>
                    <a:pt x="6134" y="27432"/>
                  </a:lnTo>
                  <a:lnTo>
                    <a:pt x="5486" y="27305"/>
                  </a:lnTo>
                  <a:lnTo>
                    <a:pt x="5308" y="27178"/>
                  </a:lnTo>
                  <a:lnTo>
                    <a:pt x="5130" y="27051"/>
                  </a:lnTo>
                  <a:lnTo>
                    <a:pt x="4927" y="27178"/>
                  </a:lnTo>
                  <a:lnTo>
                    <a:pt x="4660" y="26924"/>
                  </a:lnTo>
                  <a:lnTo>
                    <a:pt x="3086" y="27813"/>
                  </a:lnTo>
                  <a:lnTo>
                    <a:pt x="5283" y="27813"/>
                  </a:lnTo>
                  <a:lnTo>
                    <a:pt x="6134" y="27559"/>
                  </a:lnTo>
                  <a:lnTo>
                    <a:pt x="6489" y="27559"/>
                  </a:lnTo>
                  <a:close/>
                </a:path>
                <a:path w="54610" h="57785">
                  <a:moveTo>
                    <a:pt x="6616" y="33769"/>
                  </a:moveTo>
                  <a:lnTo>
                    <a:pt x="6096" y="34163"/>
                  </a:lnTo>
                  <a:lnTo>
                    <a:pt x="6616" y="33972"/>
                  </a:lnTo>
                  <a:lnTo>
                    <a:pt x="6616" y="33769"/>
                  </a:lnTo>
                  <a:close/>
                </a:path>
                <a:path w="54610" h="57785">
                  <a:moveTo>
                    <a:pt x="6667" y="27686"/>
                  </a:moveTo>
                  <a:lnTo>
                    <a:pt x="6527" y="27686"/>
                  </a:lnTo>
                  <a:lnTo>
                    <a:pt x="6350" y="27774"/>
                  </a:lnTo>
                  <a:lnTo>
                    <a:pt x="6553" y="27711"/>
                  </a:lnTo>
                  <a:close/>
                </a:path>
                <a:path w="54610" h="57785">
                  <a:moveTo>
                    <a:pt x="6794" y="27584"/>
                  </a:moveTo>
                  <a:lnTo>
                    <a:pt x="6616" y="27533"/>
                  </a:lnTo>
                  <a:lnTo>
                    <a:pt x="6489" y="27533"/>
                  </a:lnTo>
                  <a:lnTo>
                    <a:pt x="6642" y="27635"/>
                  </a:lnTo>
                  <a:lnTo>
                    <a:pt x="6794" y="27584"/>
                  </a:lnTo>
                  <a:close/>
                </a:path>
                <a:path w="54610" h="57785">
                  <a:moveTo>
                    <a:pt x="6807" y="33616"/>
                  </a:moveTo>
                  <a:lnTo>
                    <a:pt x="6299" y="33528"/>
                  </a:lnTo>
                  <a:lnTo>
                    <a:pt x="6616" y="33769"/>
                  </a:lnTo>
                  <a:lnTo>
                    <a:pt x="6807" y="33616"/>
                  </a:lnTo>
                  <a:close/>
                </a:path>
                <a:path w="54610" h="57785">
                  <a:moveTo>
                    <a:pt x="6807" y="27851"/>
                  </a:moveTo>
                  <a:lnTo>
                    <a:pt x="6781" y="27724"/>
                  </a:lnTo>
                  <a:lnTo>
                    <a:pt x="6807" y="27851"/>
                  </a:lnTo>
                  <a:close/>
                </a:path>
                <a:path w="54610" h="57785">
                  <a:moveTo>
                    <a:pt x="7404" y="28232"/>
                  </a:moveTo>
                  <a:lnTo>
                    <a:pt x="7137" y="28282"/>
                  </a:lnTo>
                  <a:lnTo>
                    <a:pt x="7404" y="28232"/>
                  </a:lnTo>
                  <a:close/>
                </a:path>
                <a:path w="54610" h="57785">
                  <a:moveTo>
                    <a:pt x="7658" y="28321"/>
                  </a:moveTo>
                  <a:lnTo>
                    <a:pt x="7505" y="28270"/>
                  </a:lnTo>
                  <a:lnTo>
                    <a:pt x="6692" y="29095"/>
                  </a:lnTo>
                  <a:lnTo>
                    <a:pt x="7239" y="29006"/>
                  </a:lnTo>
                  <a:lnTo>
                    <a:pt x="7226" y="28816"/>
                  </a:lnTo>
                  <a:lnTo>
                    <a:pt x="7658" y="28321"/>
                  </a:lnTo>
                  <a:close/>
                </a:path>
                <a:path w="54610" h="57785">
                  <a:moveTo>
                    <a:pt x="8763" y="24028"/>
                  </a:moveTo>
                  <a:close/>
                </a:path>
                <a:path w="54610" h="57785">
                  <a:moveTo>
                    <a:pt x="8991" y="31711"/>
                  </a:moveTo>
                  <a:lnTo>
                    <a:pt x="8724" y="31877"/>
                  </a:lnTo>
                  <a:lnTo>
                    <a:pt x="8928" y="31940"/>
                  </a:lnTo>
                  <a:lnTo>
                    <a:pt x="8991" y="31711"/>
                  </a:lnTo>
                  <a:close/>
                </a:path>
                <a:path w="54610" h="57785">
                  <a:moveTo>
                    <a:pt x="9385" y="31496"/>
                  </a:moveTo>
                  <a:lnTo>
                    <a:pt x="8966" y="31369"/>
                  </a:lnTo>
                  <a:lnTo>
                    <a:pt x="8991" y="31711"/>
                  </a:lnTo>
                  <a:lnTo>
                    <a:pt x="9385" y="31496"/>
                  </a:lnTo>
                  <a:close/>
                </a:path>
                <a:path w="54610" h="57785">
                  <a:moveTo>
                    <a:pt x="10350" y="13246"/>
                  </a:moveTo>
                  <a:lnTo>
                    <a:pt x="10020" y="13208"/>
                  </a:lnTo>
                  <a:lnTo>
                    <a:pt x="10350" y="13246"/>
                  </a:lnTo>
                  <a:close/>
                </a:path>
                <a:path w="54610" h="57785">
                  <a:moveTo>
                    <a:pt x="10528" y="35052"/>
                  </a:moveTo>
                  <a:lnTo>
                    <a:pt x="10502" y="34925"/>
                  </a:lnTo>
                  <a:lnTo>
                    <a:pt x="10502" y="35052"/>
                  </a:lnTo>
                  <a:close/>
                </a:path>
                <a:path w="54610" h="57785">
                  <a:moveTo>
                    <a:pt x="10528" y="34429"/>
                  </a:moveTo>
                  <a:lnTo>
                    <a:pt x="10490" y="34658"/>
                  </a:lnTo>
                  <a:lnTo>
                    <a:pt x="10490" y="34798"/>
                  </a:lnTo>
                  <a:lnTo>
                    <a:pt x="10528" y="34429"/>
                  </a:lnTo>
                  <a:close/>
                </a:path>
                <a:path w="54610" h="57785">
                  <a:moveTo>
                    <a:pt x="11303" y="42405"/>
                  </a:moveTo>
                  <a:lnTo>
                    <a:pt x="11150" y="42595"/>
                  </a:lnTo>
                  <a:lnTo>
                    <a:pt x="11303" y="42405"/>
                  </a:lnTo>
                  <a:close/>
                </a:path>
                <a:path w="54610" h="57785">
                  <a:moveTo>
                    <a:pt x="11722" y="41275"/>
                  </a:moveTo>
                  <a:lnTo>
                    <a:pt x="11569" y="41275"/>
                  </a:lnTo>
                  <a:lnTo>
                    <a:pt x="11595" y="41529"/>
                  </a:lnTo>
                  <a:lnTo>
                    <a:pt x="11722" y="41275"/>
                  </a:lnTo>
                  <a:close/>
                </a:path>
                <a:path w="54610" h="57785">
                  <a:moveTo>
                    <a:pt x="12065" y="36753"/>
                  </a:moveTo>
                  <a:lnTo>
                    <a:pt x="11950" y="36957"/>
                  </a:lnTo>
                  <a:lnTo>
                    <a:pt x="12039" y="36830"/>
                  </a:lnTo>
                  <a:close/>
                </a:path>
                <a:path w="54610" h="57785">
                  <a:moveTo>
                    <a:pt x="12077" y="40716"/>
                  </a:moveTo>
                  <a:lnTo>
                    <a:pt x="11595" y="40894"/>
                  </a:lnTo>
                  <a:lnTo>
                    <a:pt x="11569" y="41275"/>
                  </a:lnTo>
                  <a:lnTo>
                    <a:pt x="12077" y="40716"/>
                  </a:lnTo>
                  <a:close/>
                </a:path>
                <a:path w="54610" h="57785">
                  <a:moveTo>
                    <a:pt x="12319" y="40398"/>
                  </a:moveTo>
                  <a:lnTo>
                    <a:pt x="12039" y="40513"/>
                  </a:lnTo>
                  <a:lnTo>
                    <a:pt x="12217" y="40513"/>
                  </a:lnTo>
                  <a:close/>
                </a:path>
                <a:path w="54610" h="57785">
                  <a:moveTo>
                    <a:pt x="12407" y="20320"/>
                  </a:moveTo>
                  <a:lnTo>
                    <a:pt x="11645" y="19786"/>
                  </a:lnTo>
                  <a:lnTo>
                    <a:pt x="12407" y="20320"/>
                  </a:lnTo>
                  <a:close/>
                </a:path>
                <a:path w="54610" h="57785">
                  <a:moveTo>
                    <a:pt x="13030" y="39624"/>
                  </a:moveTo>
                  <a:lnTo>
                    <a:pt x="12382" y="39522"/>
                  </a:lnTo>
                  <a:lnTo>
                    <a:pt x="12230" y="40005"/>
                  </a:lnTo>
                  <a:lnTo>
                    <a:pt x="12992" y="39674"/>
                  </a:lnTo>
                  <a:close/>
                </a:path>
                <a:path w="54610" h="57785">
                  <a:moveTo>
                    <a:pt x="13423" y="37846"/>
                  </a:moveTo>
                  <a:lnTo>
                    <a:pt x="13347" y="37719"/>
                  </a:lnTo>
                  <a:lnTo>
                    <a:pt x="13119" y="37592"/>
                  </a:lnTo>
                  <a:lnTo>
                    <a:pt x="12420" y="37211"/>
                  </a:lnTo>
                  <a:lnTo>
                    <a:pt x="11938" y="37846"/>
                  </a:lnTo>
                  <a:lnTo>
                    <a:pt x="12179" y="37592"/>
                  </a:lnTo>
                  <a:lnTo>
                    <a:pt x="11899" y="38227"/>
                  </a:lnTo>
                  <a:lnTo>
                    <a:pt x="11493" y="38354"/>
                  </a:lnTo>
                  <a:lnTo>
                    <a:pt x="11074" y="38354"/>
                  </a:lnTo>
                  <a:lnTo>
                    <a:pt x="10909" y="38227"/>
                  </a:lnTo>
                  <a:lnTo>
                    <a:pt x="11557" y="38227"/>
                  </a:lnTo>
                  <a:lnTo>
                    <a:pt x="11772" y="37465"/>
                  </a:lnTo>
                  <a:lnTo>
                    <a:pt x="11950" y="37084"/>
                  </a:lnTo>
                  <a:lnTo>
                    <a:pt x="11811" y="37211"/>
                  </a:lnTo>
                  <a:lnTo>
                    <a:pt x="11582" y="37338"/>
                  </a:lnTo>
                  <a:lnTo>
                    <a:pt x="11430" y="37465"/>
                  </a:lnTo>
                  <a:lnTo>
                    <a:pt x="12052" y="36195"/>
                  </a:lnTo>
                  <a:lnTo>
                    <a:pt x="10274" y="38354"/>
                  </a:lnTo>
                  <a:lnTo>
                    <a:pt x="10464" y="37211"/>
                  </a:lnTo>
                  <a:lnTo>
                    <a:pt x="10629" y="37084"/>
                  </a:lnTo>
                  <a:lnTo>
                    <a:pt x="10782" y="36957"/>
                  </a:lnTo>
                  <a:lnTo>
                    <a:pt x="10464" y="36957"/>
                  </a:lnTo>
                  <a:lnTo>
                    <a:pt x="9918" y="37084"/>
                  </a:lnTo>
                  <a:lnTo>
                    <a:pt x="9944" y="36703"/>
                  </a:lnTo>
                  <a:lnTo>
                    <a:pt x="10388" y="36195"/>
                  </a:lnTo>
                  <a:lnTo>
                    <a:pt x="10299" y="36703"/>
                  </a:lnTo>
                  <a:lnTo>
                    <a:pt x="10833" y="36322"/>
                  </a:lnTo>
                  <a:lnTo>
                    <a:pt x="10693" y="36195"/>
                  </a:lnTo>
                  <a:lnTo>
                    <a:pt x="10553" y="36068"/>
                  </a:lnTo>
                  <a:lnTo>
                    <a:pt x="9131" y="36703"/>
                  </a:lnTo>
                  <a:lnTo>
                    <a:pt x="9550" y="35941"/>
                  </a:lnTo>
                  <a:lnTo>
                    <a:pt x="9842" y="35941"/>
                  </a:lnTo>
                  <a:lnTo>
                    <a:pt x="9994" y="36068"/>
                  </a:lnTo>
                  <a:lnTo>
                    <a:pt x="10261" y="36068"/>
                  </a:lnTo>
                  <a:lnTo>
                    <a:pt x="10337" y="35941"/>
                  </a:lnTo>
                  <a:lnTo>
                    <a:pt x="10490" y="35687"/>
                  </a:lnTo>
                  <a:lnTo>
                    <a:pt x="10642" y="35433"/>
                  </a:lnTo>
                  <a:lnTo>
                    <a:pt x="10706" y="35306"/>
                  </a:lnTo>
                  <a:lnTo>
                    <a:pt x="10782" y="35179"/>
                  </a:lnTo>
                  <a:lnTo>
                    <a:pt x="10566" y="35306"/>
                  </a:lnTo>
                  <a:lnTo>
                    <a:pt x="10502" y="35052"/>
                  </a:lnTo>
                  <a:lnTo>
                    <a:pt x="10439" y="34163"/>
                  </a:lnTo>
                  <a:lnTo>
                    <a:pt x="10337" y="34544"/>
                  </a:lnTo>
                  <a:lnTo>
                    <a:pt x="8331" y="35433"/>
                  </a:lnTo>
                  <a:lnTo>
                    <a:pt x="8928" y="34671"/>
                  </a:lnTo>
                  <a:lnTo>
                    <a:pt x="9220" y="34290"/>
                  </a:lnTo>
                  <a:lnTo>
                    <a:pt x="9410" y="34036"/>
                  </a:lnTo>
                  <a:lnTo>
                    <a:pt x="7912" y="34290"/>
                  </a:lnTo>
                  <a:lnTo>
                    <a:pt x="9359" y="34036"/>
                  </a:lnTo>
                  <a:lnTo>
                    <a:pt x="8585" y="33909"/>
                  </a:lnTo>
                  <a:lnTo>
                    <a:pt x="9372" y="33401"/>
                  </a:lnTo>
                  <a:lnTo>
                    <a:pt x="9474" y="33261"/>
                  </a:lnTo>
                  <a:lnTo>
                    <a:pt x="9588" y="32766"/>
                  </a:lnTo>
                  <a:lnTo>
                    <a:pt x="9842" y="32639"/>
                  </a:lnTo>
                  <a:lnTo>
                    <a:pt x="9055" y="32766"/>
                  </a:lnTo>
                  <a:lnTo>
                    <a:pt x="9474" y="32385"/>
                  </a:lnTo>
                  <a:lnTo>
                    <a:pt x="9753" y="32131"/>
                  </a:lnTo>
                  <a:lnTo>
                    <a:pt x="10033" y="31877"/>
                  </a:lnTo>
                  <a:lnTo>
                    <a:pt x="8890" y="32131"/>
                  </a:lnTo>
                  <a:lnTo>
                    <a:pt x="9118" y="32004"/>
                  </a:lnTo>
                  <a:lnTo>
                    <a:pt x="8928" y="31940"/>
                  </a:lnTo>
                  <a:lnTo>
                    <a:pt x="8674" y="32131"/>
                  </a:lnTo>
                  <a:lnTo>
                    <a:pt x="7454" y="32131"/>
                  </a:lnTo>
                  <a:lnTo>
                    <a:pt x="8280" y="31115"/>
                  </a:lnTo>
                  <a:lnTo>
                    <a:pt x="8483" y="30861"/>
                  </a:lnTo>
                  <a:lnTo>
                    <a:pt x="8991" y="30226"/>
                  </a:lnTo>
                  <a:lnTo>
                    <a:pt x="7340" y="30226"/>
                  </a:lnTo>
                  <a:lnTo>
                    <a:pt x="6464" y="29845"/>
                  </a:lnTo>
                  <a:lnTo>
                    <a:pt x="5537" y="30226"/>
                  </a:lnTo>
                  <a:lnTo>
                    <a:pt x="4737" y="29718"/>
                  </a:lnTo>
                  <a:lnTo>
                    <a:pt x="5067" y="29337"/>
                  </a:lnTo>
                  <a:lnTo>
                    <a:pt x="5816" y="29464"/>
                  </a:lnTo>
                  <a:lnTo>
                    <a:pt x="5880" y="29337"/>
                  </a:lnTo>
                  <a:lnTo>
                    <a:pt x="5930" y="29210"/>
                  </a:lnTo>
                  <a:lnTo>
                    <a:pt x="6032" y="28956"/>
                  </a:lnTo>
                  <a:lnTo>
                    <a:pt x="5842" y="28702"/>
                  </a:lnTo>
                  <a:lnTo>
                    <a:pt x="5359" y="28448"/>
                  </a:lnTo>
                  <a:lnTo>
                    <a:pt x="5626" y="28448"/>
                  </a:lnTo>
                  <a:lnTo>
                    <a:pt x="6083" y="28067"/>
                  </a:lnTo>
                  <a:lnTo>
                    <a:pt x="5905" y="27813"/>
                  </a:lnTo>
                  <a:lnTo>
                    <a:pt x="5461" y="28067"/>
                  </a:lnTo>
                  <a:lnTo>
                    <a:pt x="5359" y="28321"/>
                  </a:lnTo>
                  <a:lnTo>
                    <a:pt x="4102" y="28575"/>
                  </a:lnTo>
                  <a:lnTo>
                    <a:pt x="5283" y="28702"/>
                  </a:lnTo>
                  <a:lnTo>
                    <a:pt x="5029" y="28956"/>
                  </a:lnTo>
                  <a:lnTo>
                    <a:pt x="4419" y="29337"/>
                  </a:lnTo>
                  <a:lnTo>
                    <a:pt x="4127" y="29083"/>
                  </a:lnTo>
                  <a:lnTo>
                    <a:pt x="3721" y="29718"/>
                  </a:lnTo>
                  <a:lnTo>
                    <a:pt x="4445" y="29337"/>
                  </a:lnTo>
                  <a:lnTo>
                    <a:pt x="4686" y="29210"/>
                  </a:lnTo>
                  <a:lnTo>
                    <a:pt x="4114" y="29972"/>
                  </a:lnTo>
                  <a:lnTo>
                    <a:pt x="3987" y="29972"/>
                  </a:lnTo>
                  <a:lnTo>
                    <a:pt x="4508" y="30099"/>
                  </a:lnTo>
                  <a:lnTo>
                    <a:pt x="4229" y="30099"/>
                  </a:lnTo>
                  <a:lnTo>
                    <a:pt x="3619" y="30734"/>
                  </a:lnTo>
                  <a:lnTo>
                    <a:pt x="3441" y="31242"/>
                  </a:lnTo>
                  <a:lnTo>
                    <a:pt x="5130" y="30861"/>
                  </a:lnTo>
                  <a:lnTo>
                    <a:pt x="4394" y="31496"/>
                  </a:lnTo>
                  <a:lnTo>
                    <a:pt x="5156" y="32131"/>
                  </a:lnTo>
                  <a:lnTo>
                    <a:pt x="5168" y="31115"/>
                  </a:lnTo>
                  <a:lnTo>
                    <a:pt x="6477" y="31115"/>
                  </a:lnTo>
                  <a:lnTo>
                    <a:pt x="4737" y="32766"/>
                  </a:lnTo>
                  <a:lnTo>
                    <a:pt x="5588" y="32385"/>
                  </a:lnTo>
                  <a:lnTo>
                    <a:pt x="5651" y="32639"/>
                  </a:lnTo>
                  <a:lnTo>
                    <a:pt x="5308" y="32893"/>
                  </a:lnTo>
                  <a:lnTo>
                    <a:pt x="6045" y="32753"/>
                  </a:lnTo>
                  <a:lnTo>
                    <a:pt x="5626" y="32512"/>
                  </a:lnTo>
                  <a:lnTo>
                    <a:pt x="6248" y="32385"/>
                  </a:lnTo>
                  <a:lnTo>
                    <a:pt x="6045" y="32753"/>
                  </a:lnTo>
                  <a:lnTo>
                    <a:pt x="5765" y="33274"/>
                  </a:lnTo>
                  <a:lnTo>
                    <a:pt x="7264" y="33274"/>
                  </a:lnTo>
                  <a:lnTo>
                    <a:pt x="6807" y="33616"/>
                  </a:lnTo>
                  <a:lnTo>
                    <a:pt x="6997" y="33655"/>
                  </a:lnTo>
                  <a:lnTo>
                    <a:pt x="6858" y="33769"/>
                  </a:lnTo>
                  <a:lnTo>
                    <a:pt x="6781" y="33909"/>
                  </a:lnTo>
                  <a:lnTo>
                    <a:pt x="6616" y="33972"/>
                  </a:lnTo>
                  <a:lnTo>
                    <a:pt x="5753" y="34671"/>
                  </a:lnTo>
                  <a:lnTo>
                    <a:pt x="7543" y="33909"/>
                  </a:lnTo>
                  <a:lnTo>
                    <a:pt x="7188" y="34671"/>
                  </a:lnTo>
                  <a:lnTo>
                    <a:pt x="6438" y="35052"/>
                  </a:lnTo>
                  <a:lnTo>
                    <a:pt x="6553" y="34544"/>
                  </a:lnTo>
                  <a:lnTo>
                    <a:pt x="6324" y="35052"/>
                  </a:lnTo>
                  <a:lnTo>
                    <a:pt x="6210" y="35306"/>
                  </a:lnTo>
                  <a:lnTo>
                    <a:pt x="7505" y="34671"/>
                  </a:lnTo>
                  <a:lnTo>
                    <a:pt x="6438" y="36195"/>
                  </a:lnTo>
                  <a:lnTo>
                    <a:pt x="6807" y="36309"/>
                  </a:lnTo>
                  <a:lnTo>
                    <a:pt x="6616" y="36461"/>
                  </a:lnTo>
                  <a:lnTo>
                    <a:pt x="6438" y="36639"/>
                  </a:lnTo>
                  <a:lnTo>
                    <a:pt x="7188" y="36245"/>
                  </a:lnTo>
                  <a:lnTo>
                    <a:pt x="7505" y="36042"/>
                  </a:lnTo>
                  <a:lnTo>
                    <a:pt x="7188" y="36220"/>
                  </a:lnTo>
                  <a:lnTo>
                    <a:pt x="7010" y="36271"/>
                  </a:lnTo>
                  <a:lnTo>
                    <a:pt x="7797" y="35687"/>
                  </a:lnTo>
                  <a:lnTo>
                    <a:pt x="7759" y="36703"/>
                  </a:lnTo>
                  <a:lnTo>
                    <a:pt x="8420" y="36957"/>
                  </a:lnTo>
                  <a:lnTo>
                    <a:pt x="8102" y="37084"/>
                  </a:lnTo>
                  <a:lnTo>
                    <a:pt x="8648" y="38227"/>
                  </a:lnTo>
                  <a:lnTo>
                    <a:pt x="8724" y="38862"/>
                  </a:lnTo>
                  <a:lnTo>
                    <a:pt x="8559" y="38989"/>
                  </a:lnTo>
                  <a:lnTo>
                    <a:pt x="9499" y="38354"/>
                  </a:lnTo>
                  <a:lnTo>
                    <a:pt x="9715" y="38862"/>
                  </a:lnTo>
                  <a:lnTo>
                    <a:pt x="10172" y="39116"/>
                  </a:lnTo>
                  <a:lnTo>
                    <a:pt x="9588" y="39522"/>
                  </a:lnTo>
                  <a:lnTo>
                    <a:pt x="9398" y="39624"/>
                  </a:lnTo>
                  <a:lnTo>
                    <a:pt x="9017" y="39624"/>
                  </a:lnTo>
                  <a:lnTo>
                    <a:pt x="9220" y="39928"/>
                  </a:lnTo>
                  <a:lnTo>
                    <a:pt x="9067" y="40005"/>
                  </a:lnTo>
                  <a:lnTo>
                    <a:pt x="8915" y="40093"/>
                  </a:lnTo>
                  <a:lnTo>
                    <a:pt x="9271" y="39992"/>
                  </a:lnTo>
                  <a:lnTo>
                    <a:pt x="9613" y="39751"/>
                  </a:lnTo>
                  <a:lnTo>
                    <a:pt x="9842" y="39751"/>
                  </a:lnTo>
                  <a:lnTo>
                    <a:pt x="10109" y="39878"/>
                  </a:lnTo>
                  <a:lnTo>
                    <a:pt x="9588" y="40259"/>
                  </a:lnTo>
                  <a:lnTo>
                    <a:pt x="9537" y="40513"/>
                  </a:lnTo>
                  <a:lnTo>
                    <a:pt x="9791" y="40767"/>
                  </a:lnTo>
                  <a:lnTo>
                    <a:pt x="10871" y="40513"/>
                  </a:lnTo>
                  <a:lnTo>
                    <a:pt x="10909" y="41402"/>
                  </a:lnTo>
                  <a:lnTo>
                    <a:pt x="11506" y="40894"/>
                  </a:lnTo>
                  <a:lnTo>
                    <a:pt x="11684" y="40513"/>
                  </a:lnTo>
                  <a:lnTo>
                    <a:pt x="12052" y="39751"/>
                  </a:lnTo>
                  <a:lnTo>
                    <a:pt x="12166" y="39497"/>
                  </a:lnTo>
                  <a:lnTo>
                    <a:pt x="12382" y="39522"/>
                  </a:lnTo>
                  <a:lnTo>
                    <a:pt x="12928" y="37846"/>
                  </a:lnTo>
                  <a:lnTo>
                    <a:pt x="13017" y="37973"/>
                  </a:lnTo>
                  <a:lnTo>
                    <a:pt x="13423" y="37846"/>
                  </a:lnTo>
                  <a:close/>
                </a:path>
                <a:path w="54610" h="57785">
                  <a:moveTo>
                    <a:pt x="13779" y="43370"/>
                  </a:moveTo>
                  <a:lnTo>
                    <a:pt x="13754" y="43497"/>
                  </a:lnTo>
                  <a:lnTo>
                    <a:pt x="13779" y="43370"/>
                  </a:lnTo>
                  <a:close/>
                </a:path>
                <a:path w="54610" h="57785">
                  <a:moveTo>
                    <a:pt x="13779" y="43332"/>
                  </a:moveTo>
                  <a:close/>
                </a:path>
                <a:path w="54610" h="57785">
                  <a:moveTo>
                    <a:pt x="13906" y="18516"/>
                  </a:moveTo>
                  <a:lnTo>
                    <a:pt x="13627" y="18338"/>
                  </a:lnTo>
                  <a:lnTo>
                    <a:pt x="13906" y="18516"/>
                  </a:lnTo>
                  <a:close/>
                </a:path>
                <a:path w="54610" h="57785">
                  <a:moveTo>
                    <a:pt x="14033" y="43802"/>
                  </a:moveTo>
                  <a:lnTo>
                    <a:pt x="13843" y="43726"/>
                  </a:lnTo>
                  <a:lnTo>
                    <a:pt x="13779" y="43548"/>
                  </a:lnTo>
                  <a:lnTo>
                    <a:pt x="13779" y="44005"/>
                  </a:lnTo>
                  <a:lnTo>
                    <a:pt x="14033" y="43802"/>
                  </a:lnTo>
                  <a:close/>
                </a:path>
                <a:path w="54610" h="57785">
                  <a:moveTo>
                    <a:pt x="14351" y="18796"/>
                  </a:moveTo>
                  <a:lnTo>
                    <a:pt x="13906" y="18516"/>
                  </a:lnTo>
                  <a:lnTo>
                    <a:pt x="13982" y="19177"/>
                  </a:lnTo>
                  <a:lnTo>
                    <a:pt x="14351" y="18796"/>
                  </a:lnTo>
                  <a:close/>
                </a:path>
                <a:path w="54610" h="57785">
                  <a:moveTo>
                    <a:pt x="15024" y="15113"/>
                  </a:moveTo>
                  <a:lnTo>
                    <a:pt x="14960" y="14986"/>
                  </a:lnTo>
                  <a:lnTo>
                    <a:pt x="14782" y="14859"/>
                  </a:lnTo>
                  <a:lnTo>
                    <a:pt x="14884" y="14986"/>
                  </a:lnTo>
                  <a:lnTo>
                    <a:pt x="15024" y="15113"/>
                  </a:lnTo>
                  <a:close/>
                </a:path>
                <a:path w="54610" h="57785">
                  <a:moveTo>
                    <a:pt x="15074" y="14312"/>
                  </a:moveTo>
                  <a:lnTo>
                    <a:pt x="14427" y="14224"/>
                  </a:lnTo>
                  <a:lnTo>
                    <a:pt x="14986" y="14859"/>
                  </a:lnTo>
                  <a:lnTo>
                    <a:pt x="15024" y="14630"/>
                  </a:lnTo>
                  <a:lnTo>
                    <a:pt x="15074" y="14312"/>
                  </a:lnTo>
                  <a:close/>
                </a:path>
                <a:path w="54610" h="57785">
                  <a:moveTo>
                    <a:pt x="15328" y="14351"/>
                  </a:moveTo>
                  <a:lnTo>
                    <a:pt x="15087" y="14173"/>
                  </a:lnTo>
                  <a:lnTo>
                    <a:pt x="15074" y="14312"/>
                  </a:lnTo>
                  <a:lnTo>
                    <a:pt x="15328" y="14351"/>
                  </a:lnTo>
                  <a:close/>
                </a:path>
                <a:path w="54610" h="57785">
                  <a:moveTo>
                    <a:pt x="15697" y="15443"/>
                  </a:moveTo>
                  <a:lnTo>
                    <a:pt x="15468" y="15328"/>
                  </a:lnTo>
                  <a:lnTo>
                    <a:pt x="15252" y="15176"/>
                  </a:lnTo>
                  <a:lnTo>
                    <a:pt x="15036" y="15011"/>
                  </a:lnTo>
                  <a:lnTo>
                    <a:pt x="15506" y="15405"/>
                  </a:lnTo>
                  <a:lnTo>
                    <a:pt x="15303" y="15913"/>
                  </a:lnTo>
                  <a:lnTo>
                    <a:pt x="15697" y="15443"/>
                  </a:lnTo>
                  <a:close/>
                </a:path>
                <a:path w="54610" h="57785">
                  <a:moveTo>
                    <a:pt x="16230" y="47828"/>
                  </a:moveTo>
                  <a:lnTo>
                    <a:pt x="16179" y="47510"/>
                  </a:lnTo>
                  <a:lnTo>
                    <a:pt x="15951" y="47701"/>
                  </a:lnTo>
                  <a:lnTo>
                    <a:pt x="16230" y="47828"/>
                  </a:lnTo>
                  <a:close/>
                </a:path>
                <a:path w="54610" h="57785">
                  <a:moveTo>
                    <a:pt x="16929" y="47840"/>
                  </a:moveTo>
                  <a:lnTo>
                    <a:pt x="16764" y="47752"/>
                  </a:lnTo>
                  <a:lnTo>
                    <a:pt x="16929" y="47840"/>
                  </a:lnTo>
                  <a:close/>
                </a:path>
                <a:path w="54610" h="57785">
                  <a:moveTo>
                    <a:pt x="17145" y="6223"/>
                  </a:moveTo>
                  <a:close/>
                </a:path>
                <a:path w="54610" h="57785">
                  <a:moveTo>
                    <a:pt x="18923" y="51612"/>
                  </a:moveTo>
                  <a:lnTo>
                    <a:pt x="18567" y="51485"/>
                  </a:lnTo>
                  <a:lnTo>
                    <a:pt x="18415" y="51485"/>
                  </a:lnTo>
                  <a:lnTo>
                    <a:pt x="18923" y="51612"/>
                  </a:lnTo>
                  <a:close/>
                </a:path>
                <a:path w="54610" h="57785">
                  <a:moveTo>
                    <a:pt x="19354" y="11442"/>
                  </a:moveTo>
                  <a:lnTo>
                    <a:pt x="19253" y="11176"/>
                  </a:lnTo>
                  <a:lnTo>
                    <a:pt x="19113" y="11150"/>
                  </a:lnTo>
                  <a:lnTo>
                    <a:pt x="19215" y="11303"/>
                  </a:lnTo>
                  <a:lnTo>
                    <a:pt x="19354" y="11442"/>
                  </a:lnTo>
                  <a:close/>
                </a:path>
                <a:path w="54610" h="57785">
                  <a:moveTo>
                    <a:pt x="19824" y="50800"/>
                  </a:moveTo>
                  <a:lnTo>
                    <a:pt x="19329" y="51054"/>
                  </a:lnTo>
                  <a:lnTo>
                    <a:pt x="19621" y="51244"/>
                  </a:lnTo>
                  <a:lnTo>
                    <a:pt x="19824" y="50800"/>
                  </a:lnTo>
                  <a:close/>
                </a:path>
                <a:path w="54610" h="57785">
                  <a:moveTo>
                    <a:pt x="20066" y="51562"/>
                  </a:moveTo>
                  <a:lnTo>
                    <a:pt x="19621" y="51244"/>
                  </a:lnTo>
                  <a:lnTo>
                    <a:pt x="19342" y="51816"/>
                  </a:lnTo>
                  <a:lnTo>
                    <a:pt x="20066" y="51562"/>
                  </a:lnTo>
                  <a:close/>
                </a:path>
                <a:path w="54610" h="57785">
                  <a:moveTo>
                    <a:pt x="20180" y="12319"/>
                  </a:moveTo>
                  <a:lnTo>
                    <a:pt x="19354" y="11442"/>
                  </a:lnTo>
                  <a:lnTo>
                    <a:pt x="19431" y="11684"/>
                  </a:lnTo>
                  <a:lnTo>
                    <a:pt x="19075" y="11811"/>
                  </a:lnTo>
                  <a:lnTo>
                    <a:pt x="19240" y="11938"/>
                  </a:lnTo>
                  <a:lnTo>
                    <a:pt x="20180" y="12319"/>
                  </a:lnTo>
                  <a:close/>
                </a:path>
                <a:path w="54610" h="57785">
                  <a:moveTo>
                    <a:pt x="21628" y="45872"/>
                  </a:moveTo>
                  <a:lnTo>
                    <a:pt x="21094" y="46228"/>
                  </a:lnTo>
                  <a:lnTo>
                    <a:pt x="21475" y="45593"/>
                  </a:lnTo>
                  <a:lnTo>
                    <a:pt x="21005" y="45237"/>
                  </a:lnTo>
                  <a:lnTo>
                    <a:pt x="20942" y="46482"/>
                  </a:lnTo>
                  <a:lnTo>
                    <a:pt x="21056" y="46291"/>
                  </a:lnTo>
                  <a:lnTo>
                    <a:pt x="21463" y="46405"/>
                  </a:lnTo>
                  <a:lnTo>
                    <a:pt x="21628" y="45872"/>
                  </a:lnTo>
                  <a:close/>
                </a:path>
                <a:path w="54610" h="57785">
                  <a:moveTo>
                    <a:pt x="22517" y="53644"/>
                  </a:moveTo>
                  <a:lnTo>
                    <a:pt x="22339" y="53619"/>
                  </a:lnTo>
                  <a:lnTo>
                    <a:pt x="22491" y="53759"/>
                  </a:lnTo>
                  <a:close/>
                </a:path>
                <a:path w="54610" h="57785">
                  <a:moveTo>
                    <a:pt x="22923" y="56007"/>
                  </a:moveTo>
                  <a:lnTo>
                    <a:pt x="22771" y="55397"/>
                  </a:lnTo>
                  <a:lnTo>
                    <a:pt x="22364" y="55880"/>
                  </a:lnTo>
                  <a:lnTo>
                    <a:pt x="22923" y="56007"/>
                  </a:lnTo>
                  <a:close/>
                </a:path>
                <a:path w="54610" h="57785">
                  <a:moveTo>
                    <a:pt x="24130" y="49593"/>
                  </a:moveTo>
                  <a:lnTo>
                    <a:pt x="23939" y="49606"/>
                  </a:lnTo>
                  <a:lnTo>
                    <a:pt x="23901" y="49466"/>
                  </a:lnTo>
                  <a:lnTo>
                    <a:pt x="23545" y="49784"/>
                  </a:lnTo>
                  <a:lnTo>
                    <a:pt x="23698" y="49707"/>
                  </a:lnTo>
                  <a:lnTo>
                    <a:pt x="23837" y="49644"/>
                  </a:lnTo>
                  <a:lnTo>
                    <a:pt x="23964" y="49720"/>
                  </a:lnTo>
                  <a:lnTo>
                    <a:pt x="23990" y="49885"/>
                  </a:lnTo>
                  <a:lnTo>
                    <a:pt x="24117" y="49834"/>
                  </a:lnTo>
                  <a:lnTo>
                    <a:pt x="24130" y="49593"/>
                  </a:lnTo>
                  <a:close/>
                </a:path>
                <a:path w="54610" h="57785">
                  <a:moveTo>
                    <a:pt x="24218" y="2921"/>
                  </a:moveTo>
                  <a:lnTo>
                    <a:pt x="23952" y="2794"/>
                  </a:lnTo>
                  <a:lnTo>
                    <a:pt x="24218" y="2921"/>
                  </a:lnTo>
                  <a:close/>
                </a:path>
                <a:path w="54610" h="57785">
                  <a:moveTo>
                    <a:pt x="24295" y="56388"/>
                  </a:moveTo>
                  <a:lnTo>
                    <a:pt x="24168" y="56299"/>
                  </a:lnTo>
                  <a:lnTo>
                    <a:pt x="24244" y="56464"/>
                  </a:lnTo>
                  <a:close/>
                </a:path>
                <a:path w="54610" h="57785">
                  <a:moveTo>
                    <a:pt x="25336" y="9525"/>
                  </a:moveTo>
                  <a:lnTo>
                    <a:pt x="24752" y="8763"/>
                  </a:lnTo>
                  <a:lnTo>
                    <a:pt x="24815" y="8890"/>
                  </a:lnTo>
                  <a:lnTo>
                    <a:pt x="24930" y="9271"/>
                  </a:lnTo>
                  <a:lnTo>
                    <a:pt x="25336" y="9525"/>
                  </a:lnTo>
                  <a:close/>
                </a:path>
                <a:path w="54610" h="57785">
                  <a:moveTo>
                    <a:pt x="26466" y="50673"/>
                  </a:moveTo>
                  <a:lnTo>
                    <a:pt x="26289" y="49276"/>
                  </a:lnTo>
                  <a:lnTo>
                    <a:pt x="26339" y="49911"/>
                  </a:lnTo>
                  <a:lnTo>
                    <a:pt x="26466" y="50673"/>
                  </a:lnTo>
                  <a:close/>
                </a:path>
                <a:path w="54610" h="57785">
                  <a:moveTo>
                    <a:pt x="26530" y="48831"/>
                  </a:moveTo>
                  <a:lnTo>
                    <a:pt x="26492" y="48590"/>
                  </a:lnTo>
                  <a:lnTo>
                    <a:pt x="26530" y="48907"/>
                  </a:lnTo>
                  <a:close/>
                </a:path>
                <a:path w="54610" h="57785">
                  <a:moveTo>
                    <a:pt x="26644" y="49504"/>
                  </a:moveTo>
                  <a:lnTo>
                    <a:pt x="26568" y="49149"/>
                  </a:lnTo>
                  <a:lnTo>
                    <a:pt x="26530" y="49022"/>
                  </a:lnTo>
                  <a:lnTo>
                    <a:pt x="26504" y="49149"/>
                  </a:lnTo>
                  <a:lnTo>
                    <a:pt x="26377" y="48895"/>
                  </a:lnTo>
                  <a:lnTo>
                    <a:pt x="26466" y="49149"/>
                  </a:lnTo>
                  <a:lnTo>
                    <a:pt x="26543" y="49403"/>
                  </a:lnTo>
                  <a:lnTo>
                    <a:pt x="26619" y="49657"/>
                  </a:lnTo>
                  <a:lnTo>
                    <a:pt x="26593" y="49403"/>
                  </a:lnTo>
                  <a:close/>
                </a:path>
                <a:path w="54610" h="57785">
                  <a:moveTo>
                    <a:pt x="27165" y="56896"/>
                  </a:moveTo>
                  <a:lnTo>
                    <a:pt x="27051" y="57023"/>
                  </a:lnTo>
                  <a:lnTo>
                    <a:pt x="27165" y="56896"/>
                  </a:lnTo>
                  <a:close/>
                </a:path>
                <a:path w="54610" h="57785">
                  <a:moveTo>
                    <a:pt x="27305" y="47726"/>
                  </a:moveTo>
                  <a:lnTo>
                    <a:pt x="27241" y="47269"/>
                  </a:lnTo>
                  <a:lnTo>
                    <a:pt x="26771" y="47371"/>
                  </a:lnTo>
                  <a:lnTo>
                    <a:pt x="27305" y="47726"/>
                  </a:lnTo>
                  <a:close/>
                </a:path>
                <a:path w="54610" h="57785">
                  <a:moveTo>
                    <a:pt x="28651" y="54864"/>
                  </a:moveTo>
                  <a:lnTo>
                    <a:pt x="28346" y="54991"/>
                  </a:lnTo>
                  <a:lnTo>
                    <a:pt x="28651" y="54864"/>
                  </a:lnTo>
                  <a:close/>
                </a:path>
                <a:path w="54610" h="57785">
                  <a:moveTo>
                    <a:pt x="28740" y="54419"/>
                  </a:moveTo>
                  <a:lnTo>
                    <a:pt x="28562" y="54483"/>
                  </a:lnTo>
                  <a:lnTo>
                    <a:pt x="28740" y="54483"/>
                  </a:lnTo>
                  <a:close/>
                </a:path>
                <a:path w="54610" h="57785">
                  <a:moveTo>
                    <a:pt x="28854" y="54825"/>
                  </a:moveTo>
                  <a:lnTo>
                    <a:pt x="28702" y="54813"/>
                  </a:lnTo>
                  <a:lnTo>
                    <a:pt x="28854" y="54825"/>
                  </a:lnTo>
                  <a:close/>
                </a:path>
                <a:path w="54610" h="57785">
                  <a:moveTo>
                    <a:pt x="30124" y="41719"/>
                  </a:moveTo>
                  <a:close/>
                </a:path>
                <a:path w="54610" h="57785">
                  <a:moveTo>
                    <a:pt x="30568" y="41313"/>
                  </a:moveTo>
                  <a:lnTo>
                    <a:pt x="30403" y="41389"/>
                  </a:lnTo>
                  <a:lnTo>
                    <a:pt x="30251" y="41541"/>
                  </a:lnTo>
                  <a:lnTo>
                    <a:pt x="30124" y="41719"/>
                  </a:lnTo>
                  <a:lnTo>
                    <a:pt x="30568" y="41313"/>
                  </a:lnTo>
                  <a:close/>
                </a:path>
                <a:path w="54610" h="57785">
                  <a:moveTo>
                    <a:pt x="31089" y="52578"/>
                  </a:moveTo>
                  <a:lnTo>
                    <a:pt x="30975" y="51943"/>
                  </a:lnTo>
                  <a:lnTo>
                    <a:pt x="30949" y="52349"/>
                  </a:lnTo>
                  <a:lnTo>
                    <a:pt x="31064" y="52578"/>
                  </a:lnTo>
                  <a:close/>
                </a:path>
                <a:path w="54610" h="57785">
                  <a:moveTo>
                    <a:pt x="32169" y="39916"/>
                  </a:moveTo>
                  <a:lnTo>
                    <a:pt x="32029" y="39725"/>
                  </a:lnTo>
                  <a:lnTo>
                    <a:pt x="31496" y="39827"/>
                  </a:lnTo>
                  <a:lnTo>
                    <a:pt x="31800" y="39916"/>
                  </a:lnTo>
                  <a:lnTo>
                    <a:pt x="32016" y="39928"/>
                  </a:lnTo>
                  <a:lnTo>
                    <a:pt x="32169" y="39916"/>
                  </a:lnTo>
                  <a:close/>
                </a:path>
                <a:path w="54610" h="57785">
                  <a:moveTo>
                    <a:pt x="32435" y="53086"/>
                  </a:moveTo>
                  <a:lnTo>
                    <a:pt x="32080" y="52959"/>
                  </a:lnTo>
                  <a:lnTo>
                    <a:pt x="31851" y="52870"/>
                  </a:lnTo>
                  <a:lnTo>
                    <a:pt x="31673" y="51943"/>
                  </a:lnTo>
                  <a:lnTo>
                    <a:pt x="31203" y="53594"/>
                  </a:lnTo>
                  <a:lnTo>
                    <a:pt x="31254" y="53467"/>
                  </a:lnTo>
                  <a:lnTo>
                    <a:pt x="32245" y="54483"/>
                  </a:lnTo>
                  <a:lnTo>
                    <a:pt x="32385" y="53467"/>
                  </a:lnTo>
                  <a:lnTo>
                    <a:pt x="32435" y="53086"/>
                  </a:lnTo>
                  <a:close/>
                </a:path>
                <a:path w="54610" h="57785">
                  <a:moveTo>
                    <a:pt x="32943" y="10325"/>
                  </a:moveTo>
                  <a:lnTo>
                    <a:pt x="32778" y="10439"/>
                  </a:lnTo>
                  <a:lnTo>
                    <a:pt x="32943" y="10325"/>
                  </a:lnTo>
                  <a:close/>
                </a:path>
                <a:path w="54610" h="57785">
                  <a:moveTo>
                    <a:pt x="33909" y="10731"/>
                  </a:moveTo>
                  <a:lnTo>
                    <a:pt x="33756" y="10744"/>
                  </a:lnTo>
                  <a:lnTo>
                    <a:pt x="33909" y="10731"/>
                  </a:lnTo>
                  <a:close/>
                </a:path>
                <a:path w="54610" h="57785">
                  <a:moveTo>
                    <a:pt x="34632" y="49314"/>
                  </a:moveTo>
                  <a:lnTo>
                    <a:pt x="34493" y="49237"/>
                  </a:lnTo>
                  <a:lnTo>
                    <a:pt x="34264" y="49174"/>
                  </a:lnTo>
                  <a:lnTo>
                    <a:pt x="34442" y="49263"/>
                  </a:lnTo>
                  <a:lnTo>
                    <a:pt x="34632" y="49314"/>
                  </a:lnTo>
                  <a:close/>
                </a:path>
                <a:path w="54610" h="57785">
                  <a:moveTo>
                    <a:pt x="35407" y="11899"/>
                  </a:moveTo>
                  <a:lnTo>
                    <a:pt x="34747" y="12065"/>
                  </a:lnTo>
                  <a:lnTo>
                    <a:pt x="35229" y="12065"/>
                  </a:lnTo>
                  <a:lnTo>
                    <a:pt x="35407" y="11899"/>
                  </a:lnTo>
                  <a:close/>
                </a:path>
                <a:path w="54610" h="57785">
                  <a:moveTo>
                    <a:pt x="35483" y="44958"/>
                  </a:moveTo>
                  <a:lnTo>
                    <a:pt x="35344" y="44831"/>
                  </a:lnTo>
                  <a:lnTo>
                    <a:pt x="35483" y="44958"/>
                  </a:lnTo>
                  <a:close/>
                </a:path>
                <a:path w="54610" h="57785">
                  <a:moveTo>
                    <a:pt x="35788" y="45783"/>
                  </a:moveTo>
                  <a:lnTo>
                    <a:pt x="35610" y="45783"/>
                  </a:lnTo>
                  <a:lnTo>
                    <a:pt x="35788" y="45783"/>
                  </a:lnTo>
                  <a:close/>
                </a:path>
                <a:path w="54610" h="57785">
                  <a:moveTo>
                    <a:pt x="35839" y="45796"/>
                  </a:moveTo>
                  <a:lnTo>
                    <a:pt x="35814" y="45631"/>
                  </a:lnTo>
                  <a:lnTo>
                    <a:pt x="35839" y="45796"/>
                  </a:lnTo>
                  <a:close/>
                </a:path>
                <a:path w="54610" h="57785">
                  <a:moveTo>
                    <a:pt x="38011" y="44234"/>
                  </a:moveTo>
                  <a:lnTo>
                    <a:pt x="37960" y="43815"/>
                  </a:lnTo>
                  <a:lnTo>
                    <a:pt x="37122" y="43319"/>
                  </a:lnTo>
                  <a:lnTo>
                    <a:pt x="37160" y="43561"/>
                  </a:lnTo>
                  <a:lnTo>
                    <a:pt x="38011" y="44234"/>
                  </a:lnTo>
                  <a:close/>
                </a:path>
                <a:path w="54610" h="57785">
                  <a:moveTo>
                    <a:pt x="39052" y="14528"/>
                  </a:moveTo>
                  <a:lnTo>
                    <a:pt x="38608" y="14605"/>
                  </a:lnTo>
                  <a:lnTo>
                    <a:pt x="38874" y="14732"/>
                  </a:lnTo>
                  <a:lnTo>
                    <a:pt x="39052" y="14528"/>
                  </a:lnTo>
                  <a:close/>
                </a:path>
                <a:path w="54610" h="57785">
                  <a:moveTo>
                    <a:pt x="39128" y="14859"/>
                  </a:moveTo>
                  <a:lnTo>
                    <a:pt x="38874" y="14732"/>
                  </a:lnTo>
                  <a:lnTo>
                    <a:pt x="38544" y="15113"/>
                  </a:lnTo>
                  <a:lnTo>
                    <a:pt x="39128" y="14859"/>
                  </a:lnTo>
                  <a:close/>
                </a:path>
                <a:path w="54610" h="57785">
                  <a:moveTo>
                    <a:pt x="41033" y="36461"/>
                  </a:moveTo>
                  <a:lnTo>
                    <a:pt x="40817" y="36195"/>
                  </a:lnTo>
                  <a:lnTo>
                    <a:pt x="40779" y="36372"/>
                  </a:lnTo>
                  <a:lnTo>
                    <a:pt x="41033" y="36461"/>
                  </a:lnTo>
                  <a:close/>
                </a:path>
                <a:path w="54610" h="57785">
                  <a:moveTo>
                    <a:pt x="41757" y="36703"/>
                  </a:moveTo>
                  <a:lnTo>
                    <a:pt x="41033" y="36461"/>
                  </a:lnTo>
                  <a:lnTo>
                    <a:pt x="41338" y="36830"/>
                  </a:lnTo>
                  <a:lnTo>
                    <a:pt x="41681" y="37084"/>
                  </a:lnTo>
                  <a:lnTo>
                    <a:pt x="41757" y="36703"/>
                  </a:lnTo>
                  <a:close/>
                </a:path>
                <a:path w="54610" h="57785">
                  <a:moveTo>
                    <a:pt x="42278" y="26035"/>
                  </a:moveTo>
                  <a:lnTo>
                    <a:pt x="42037" y="25908"/>
                  </a:lnTo>
                  <a:lnTo>
                    <a:pt x="41821" y="25908"/>
                  </a:lnTo>
                  <a:lnTo>
                    <a:pt x="42176" y="26162"/>
                  </a:lnTo>
                  <a:lnTo>
                    <a:pt x="42278" y="26035"/>
                  </a:lnTo>
                  <a:close/>
                </a:path>
                <a:path w="54610" h="57785">
                  <a:moveTo>
                    <a:pt x="44500" y="34709"/>
                  </a:moveTo>
                  <a:lnTo>
                    <a:pt x="44234" y="34277"/>
                  </a:lnTo>
                  <a:lnTo>
                    <a:pt x="44043" y="34429"/>
                  </a:lnTo>
                  <a:lnTo>
                    <a:pt x="43586" y="34391"/>
                  </a:lnTo>
                  <a:lnTo>
                    <a:pt x="43611" y="34569"/>
                  </a:lnTo>
                  <a:lnTo>
                    <a:pt x="44069" y="34772"/>
                  </a:lnTo>
                  <a:lnTo>
                    <a:pt x="44500" y="34709"/>
                  </a:lnTo>
                  <a:close/>
                </a:path>
                <a:path w="54610" h="57785">
                  <a:moveTo>
                    <a:pt x="44691" y="32562"/>
                  </a:moveTo>
                  <a:lnTo>
                    <a:pt x="44602" y="32385"/>
                  </a:lnTo>
                  <a:lnTo>
                    <a:pt x="44424" y="32131"/>
                  </a:lnTo>
                  <a:lnTo>
                    <a:pt x="44691" y="32562"/>
                  </a:lnTo>
                  <a:close/>
                </a:path>
                <a:path w="54610" h="57785">
                  <a:moveTo>
                    <a:pt x="45402" y="33147"/>
                  </a:moveTo>
                  <a:lnTo>
                    <a:pt x="45021" y="32639"/>
                  </a:lnTo>
                  <a:lnTo>
                    <a:pt x="45085" y="32893"/>
                  </a:lnTo>
                  <a:lnTo>
                    <a:pt x="45173" y="33147"/>
                  </a:lnTo>
                  <a:lnTo>
                    <a:pt x="44958" y="33020"/>
                  </a:lnTo>
                  <a:lnTo>
                    <a:pt x="44691" y="32562"/>
                  </a:lnTo>
                  <a:lnTo>
                    <a:pt x="44716" y="33616"/>
                  </a:lnTo>
                  <a:lnTo>
                    <a:pt x="44843" y="34036"/>
                  </a:lnTo>
                  <a:lnTo>
                    <a:pt x="45046" y="33769"/>
                  </a:lnTo>
                  <a:lnTo>
                    <a:pt x="45402" y="33147"/>
                  </a:lnTo>
                  <a:close/>
                </a:path>
                <a:path w="54610" h="57785">
                  <a:moveTo>
                    <a:pt x="54470" y="21971"/>
                  </a:moveTo>
                  <a:lnTo>
                    <a:pt x="53797" y="21717"/>
                  </a:lnTo>
                  <a:lnTo>
                    <a:pt x="52527" y="21463"/>
                  </a:lnTo>
                  <a:lnTo>
                    <a:pt x="52044" y="21463"/>
                  </a:lnTo>
                  <a:lnTo>
                    <a:pt x="52070" y="21336"/>
                  </a:lnTo>
                  <a:lnTo>
                    <a:pt x="52184" y="21209"/>
                  </a:lnTo>
                  <a:lnTo>
                    <a:pt x="52717" y="21336"/>
                  </a:lnTo>
                  <a:lnTo>
                    <a:pt x="52311" y="21209"/>
                  </a:lnTo>
                  <a:lnTo>
                    <a:pt x="51892" y="21082"/>
                  </a:lnTo>
                  <a:lnTo>
                    <a:pt x="51054" y="20828"/>
                  </a:lnTo>
                  <a:lnTo>
                    <a:pt x="51447" y="20104"/>
                  </a:lnTo>
                  <a:lnTo>
                    <a:pt x="51663" y="19558"/>
                  </a:lnTo>
                  <a:lnTo>
                    <a:pt x="51790" y="19177"/>
                  </a:lnTo>
                  <a:lnTo>
                    <a:pt x="50038" y="18161"/>
                  </a:lnTo>
                  <a:lnTo>
                    <a:pt x="49987" y="17907"/>
                  </a:lnTo>
                  <a:lnTo>
                    <a:pt x="49911" y="17526"/>
                  </a:lnTo>
                  <a:lnTo>
                    <a:pt x="50139" y="17399"/>
                  </a:lnTo>
                  <a:lnTo>
                    <a:pt x="50368" y="17272"/>
                  </a:lnTo>
                  <a:lnTo>
                    <a:pt x="50012" y="17145"/>
                  </a:lnTo>
                  <a:lnTo>
                    <a:pt x="49288" y="17399"/>
                  </a:lnTo>
                  <a:lnTo>
                    <a:pt x="49352" y="16891"/>
                  </a:lnTo>
                  <a:lnTo>
                    <a:pt x="49504" y="16764"/>
                  </a:lnTo>
                  <a:lnTo>
                    <a:pt x="49771" y="16637"/>
                  </a:lnTo>
                  <a:lnTo>
                    <a:pt x="49695" y="16510"/>
                  </a:lnTo>
                  <a:lnTo>
                    <a:pt x="48768" y="16637"/>
                  </a:lnTo>
                  <a:lnTo>
                    <a:pt x="48780" y="16256"/>
                  </a:lnTo>
                  <a:lnTo>
                    <a:pt x="49301" y="16129"/>
                  </a:lnTo>
                  <a:lnTo>
                    <a:pt x="49047" y="14986"/>
                  </a:lnTo>
                  <a:lnTo>
                    <a:pt x="47294" y="15748"/>
                  </a:lnTo>
                  <a:lnTo>
                    <a:pt x="46469" y="15367"/>
                  </a:lnTo>
                  <a:lnTo>
                    <a:pt x="47472" y="14478"/>
                  </a:lnTo>
                  <a:lnTo>
                    <a:pt x="47409" y="14224"/>
                  </a:lnTo>
                  <a:lnTo>
                    <a:pt x="47129" y="13081"/>
                  </a:lnTo>
                  <a:lnTo>
                    <a:pt x="47282" y="12954"/>
                  </a:lnTo>
                  <a:lnTo>
                    <a:pt x="46583" y="11938"/>
                  </a:lnTo>
                  <a:lnTo>
                    <a:pt x="45008" y="12065"/>
                  </a:lnTo>
                  <a:lnTo>
                    <a:pt x="43827" y="11557"/>
                  </a:lnTo>
                  <a:lnTo>
                    <a:pt x="44411" y="10033"/>
                  </a:lnTo>
                  <a:lnTo>
                    <a:pt x="43789" y="9779"/>
                  </a:lnTo>
                  <a:lnTo>
                    <a:pt x="43484" y="9652"/>
                  </a:lnTo>
                  <a:lnTo>
                    <a:pt x="42545" y="9271"/>
                  </a:lnTo>
                  <a:lnTo>
                    <a:pt x="42405" y="8636"/>
                  </a:lnTo>
                  <a:lnTo>
                    <a:pt x="42379" y="8509"/>
                  </a:lnTo>
                  <a:lnTo>
                    <a:pt x="42227" y="7874"/>
                  </a:lnTo>
                  <a:lnTo>
                    <a:pt x="42189" y="8128"/>
                  </a:lnTo>
                  <a:lnTo>
                    <a:pt x="41465" y="8509"/>
                  </a:lnTo>
                  <a:lnTo>
                    <a:pt x="41211" y="8509"/>
                  </a:lnTo>
                  <a:lnTo>
                    <a:pt x="41186" y="8128"/>
                  </a:lnTo>
                  <a:lnTo>
                    <a:pt x="39979" y="8636"/>
                  </a:lnTo>
                  <a:lnTo>
                    <a:pt x="40487" y="8128"/>
                  </a:lnTo>
                  <a:lnTo>
                    <a:pt x="40855" y="7747"/>
                  </a:lnTo>
                  <a:lnTo>
                    <a:pt x="40919" y="7874"/>
                  </a:lnTo>
                  <a:lnTo>
                    <a:pt x="40995" y="7747"/>
                  </a:lnTo>
                  <a:lnTo>
                    <a:pt x="41071" y="7620"/>
                  </a:lnTo>
                  <a:lnTo>
                    <a:pt x="41224" y="7366"/>
                  </a:lnTo>
                  <a:lnTo>
                    <a:pt x="41592" y="6731"/>
                  </a:lnTo>
                  <a:lnTo>
                    <a:pt x="40919" y="6604"/>
                  </a:lnTo>
                  <a:lnTo>
                    <a:pt x="40551" y="6223"/>
                  </a:lnTo>
                  <a:lnTo>
                    <a:pt x="39420" y="7366"/>
                  </a:lnTo>
                  <a:lnTo>
                    <a:pt x="39446" y="7239"/>
                  </a:lnTo>
                  <a:lnTo>
                    <a:pt x="39649" y="6350"/>
                  </a:lnTo>
                  <a:lnTo>
                    <a:pt x="39700" y="6096"/>
                  </a:lnTo>
                  <a:lnTo>
                    <a:pt x="39725" y="5956"/>
                  </a:lnTo>
                  <a:lnTo>
                    <a:pt x="40170" y="5930"/>
                  </a:lnTo>
                  <a:lnTo>
                    <a:pt x="39751" y="5854"/>
                  </a:lnTo>
                  <a:lnTo>
                    <a:pt x="40005" y="4699"/>
                  </a:lnTo>
                  <a:lnTo>
                    <a:pt x="36322" y="6096"/>
                  </a:lnTo>
                  <a:lnTo>
                    <a:pt x="36474" y="5588"/>
                  </a:lnTo>
                  <a:lnTo>
                    <a:pt x="36715" y="4699"/>
                  </a:lnTo>
                  <a:lnTo>
                    <a:pt x="36753" y="4572"/>
                  </a:lnTo>
                  <a:lnTo>
                    <a:pt x="36893" y="4064"/>
                  </a:lnTo>
                  <a:lnTo>
                    <a:pt x="36931" y="3937"/>
                  </a:lnTo>
                  <a:lnTo>
                    <a:pt x="36449" y="4064"/>
                  </a:lnTo>
                  <a:lnTo>
                    <a:pt x="36093" y="3937"/>
                  </a:lnTo>
                  <a:lnTo>
                    <a:pt x="35610" y="4064"/>
                  </a:lnTo>
                  <a:lnTo>
                    <a:pt x="35763" y="3810"/>
                  </a:lnTo>
                  <a:lnTo>
                    <a:pt x="35915" y="3556"/>
                  </a:lnTo>
                  <a:lnTo>
                    <a:pt x="36068" y="3302"/>
                  </a:lnTo>
                  <a:lnTo>
                    <a:pt x="35001" y="2286"/>
                  </a:lnTo>
                  <a:lnTo>
                    <a:pt x="33845" y="2032"/>
                  </a:lnTo>
                  <a:lnTo>
                    <a:pt x="34315" y="1651"/>
                  </a:lnTo>
                  <a:lnTo>
                    <a:pt x="33705" y="1270"/>
                  </a:lnTo>
                  <a:lnTo>
                    <a:pt x="32575" y="3556"/>
                  </a:lnTo>
                  <a:lnTo>
                    <a:pt x="32016" y="3429"/>
                  </a:lnTo>
                  <a:lnTo>
                    <a:pt x="32219" y="2413"/>
                  </a:lnTo>
                  <a:lnTo>
                    <a:pt x="32258" y="2159"/>
                  </a:lnTo>
                  <a:lnTo>
                    <a:pt x="31178" y="1778"/>
                  </a:lnTo>
                  <a:lnTo>
                    <a:pt x="30861" y="1397"/>
                  </a:lnTo>
                  <a:lnTo>
                    <a:pt x="30010" y="381"/>
                  </a:lnTo>
                  <a:lnTo>
                    <a:pt x="28663" y="1397"/>
                  </a:lnTo>
                  <a:lnTo>
                    <a:pt x="28752" y="889"/>
                  </a:lnTo>
                  <a:lnTo>
                    <a:pt x="28956" y="889"/>
                  </a:lnTo>
                  <a:lnTo>
                    <a:pt x="28397" y="762"/>
                  </a:lnTo>
                  <a:lnTo>
                    <a:pt x="27800" y="508"/>
                  </a:lnTo>
                  <a:lnTo>
                    <a:pt x="26581" y="0"/>
                  </a:lnTo>
                  <a:lnTo>
                    <a:pt x="26708" y="635"/>
                  </a:lnTo>
                  <a:lnTo>
                    <a:pt x="26822" y="508"/>
                  </a:lnTo>
                  <a:lnTo>
                    <a:pt x="26835" y="1270"/>
                  </a:lnTo>
                  <a:lnTo>
                    <a:pt x="26924" y="1778"/>
                  </a:lnTo>
                  <a:lnTo>
                    <a:pt x="26708" y="635"/>
                  </a:lnTo>
                  <a:lnTo>
                    <a:pt x="25641" y="1778"/>
                  </a:lnTo>
                  <a:lnTo>
                    <a:pt x="25171" y="2413"/>
                  </a:lnTo>
                  <a:lnTo>
                    <a:pt x="25107" y="1524"/>
                  </a:lnTo>
                  <a:lnTo>
                    <a:pt x="24955" y="2032"/>
                  </a:lnTo>
                  <a:lnTo>
                    <a:pt x="24853" y="2921"/>
                  </a:lnTo>
                  <a:lnTo>
                    <a:pt x="24269" y="3429"/>
                  </a:lnTo>
                  <a:lnTo>
                    <a:pt x="24079" y="3429"/>
                  </a:lnTo>
                  <a:lnTo>
                    <a:pt x="23964" y="2819"/>
                  </a:lnTo>
                  <a:lnTo>
                    <a:pt x="23558" y="2667"/>
                  </a:lnTo>
                  <a:lnTo>
                    <a:pt x="24028" y="3810"/>
                  </a:lnTo>
                  <a:lnTo>
                    <a:pt x="23279" y="3556"/>
                  </a:lnTo>
                  <a:lnTo>
                    <a:pt x="23342" y="3048"/>
                  </a:lnTo>
                  <a:lnTo>
                    <a:pt x="22771" y="3048"/>
                  </a:lnTo>
                  <a:lnTo>
                    <a:pt x="22872" y="3302"/>
                  </a:lnTo>
                  <a:lnTo>
                    <a:pt x="22923" y="3556"/>
                  </a:lnTo>
                  <a:lnTo>
                    <a:pt x="22796" y="4279"/>
                  </a:lnTo>
                  <a:lnTo>
                    <a:pt x="22682" y="4572"/>
                  </a:lnTo>
                  <a:lnTo>
                    <a:pt x="22034" y="4381"/>
                  </a:lnTo>
                  <a:lnTo>
                    <a:pt x="22034" y="8763"/>
                  </a:lnTo>
                  <a:lnTo>
                    <a:pt x="21653" y="8890"/>
                  </a:lnTo>
                  <a:lnTo>
                    <a:pt x="21475" y="8636"/>
                  </a:lnTo>
                  <a:lnTo>
                    <a:pt x="21348" y="8382"/>
                  </a:lnTo>
                  <a:lnTo>
                    <a:pt x="21501" y="8636"/>
                  </a:lnTo>
                  <a:lnTo>
                    <a:pt x="21780" y="8636"/>
                  </a:lnTo>
                  <a:lnTo>
                    <a:pt x="22034" y="8763"/>
                  </a:lnTo>
                  <a:lnTo>
                    <a:pt x="22034" y="4381"/>
                  </a:lnTo>
                  <a:lnTo>
                    <a:pt x="21856" y="4318"/>
                  </a:lnTo>
                  <a:lnTo>
                    <a:pt x="21463" y="3556"/>
                  </a:lnTo>
                  <a:lnTo>
                    <a:pt x="21577" y="4699"/>
                  </a:lnTo>
                  <a:lnTo>
                    <a:pt x="21221" y="4699"/>
                  </a:lnTo>
                  <a:lnTo>
                    <a:pt x="21221" y="9271"/>
                  </a:lnTo>
                  <a:lnTo>
                    <a:pt x="21031" y="9398"/>
                  </a:lnTo>
                  <a:lnTo>
                    <a:pt x="21209" y="9271"/>
                  </a:lnTo>
                  <a:lnTo>
                    <a:pt x="21221" y="4699"/>
                  </a:lnTo>
                  <a:lnTo>
                    <a:pt x="21132" y="4572"/>
                  </a:lnTo>
                  <a:lnTo>
                    <a:pt x="21056" y="4318"/>
                  </a:lnTo>
                  <a:lnTo>
                    <a:pt x="21069" y="4191"/>
                  </a:lnTo>
                  <a:lnTo>
                    <a:pt x="21082" y="4064"/>
                  </a:lnTo>
                  <a:lnTo>
                    <a:pt x="20345" y="4064"/>
                  </a:lnTo>
                  <a:lnTo>
                    <a:pt x="20345" y="5588"/>
                  </a:lnTo>
                  <a:lnTo>
                    <a:pt x="20040" y="5461"/>
                  </a:lnTo>
                  <a:lnTo>
                    <a:pt x="19735" y="5334"/>
                  </a:lnTo>
                  <a:lnTo>
                    <a:pt x="19431" y="5207"/>
                  </a:lnTo>
                  <a:lnTo>
                    <a:pt x="19278" y="4953"/>
                  </a:lnTo>
                  <a:lnTo>
                    <a:pt x="19177" y="4826"/>
                  </a:lnTo>
                  <a:lnTo>
                    <a:pt x="19685" y="4445"/>
                  </a:lnTo>
                  <a:lnTo>
                    <a:pt x="19977" y="4318"/>
                  </a:lnTo>
                  <a:lnTo>
                    <a:pt x="20002" y="4064"/>
                  </a:lnTo>
                  <a:lnTo>
                    <a:pt x="20053" y="4279"/>
                  </a:lnTo>
                  <a:lnTo>
                    <a:pt x="20205" y="4216"/>
                  </a:lnTo>
                  <a:lnTo>
                    <a:pt x="20116" y="4572"/>
                  </a:lnTo>
                  <a:lnTo>
                    <a:pt x="20345" y="5588"/>
                  </a:lnTo>
                  <a:lnTo>
                    <a:pt x="20345" y="4064"/>
                  </a:lnTo>
                  <a:lnTo>
                    <a:pt x="20129" y="4064"/>
                  </a:lnTo>
                  <a:lnTo>
                    <a:pt x="19951" y="3683"/>
                  </a:lnTo>
                  <a:lnTo>
                    <a:pt x="19888" y="3556"/>
                  </a:lnTo>
                  <a:lnTo>
                    <a:pt x="19265" y="3683"/>
                  </a:lnTo>
                  <a:lnTo>
                    <a:pt x="19202" y="2540"/>
                  </a:lnTo>
                  <a:lnTo>
                    <a:pt x="19062" y="3048"/>
                  </a:lnTo>
                  <a:lnTo>
                    <a:pt x="18961" y="4826"/>
                  </a:lnTo>
                  <a:lnTo>
                    <a:pt x="18300" y="4826"/>
                  </a:lnTo>
                  <a:lnTo>
                    <a:pt x="18199" y="4699"/>
                  </a:lnTo>
                  <a:lnTo>
                    <a:pt x="18097" y="4445"/>
                  </a:lnTo>
                  <a:lnTo>
                    <a:pt x="17932" y="4445"/>
                  </a:lnTo>
                  <a:lnTo>
                    <a:pt x="17856" y="4826"/>
                  </a:lnTo>
                  <a:lnTo>
                    <a:pt x="17322" y="4826"/>
                  </a:lnTo>
                  <a:lnTo>
                    <a:pt x="17259" y="4953"/>
                  </a:lnTo>
                  <a:lnTo>
                    <a:pt x="17119" y="5080"/>
                  </a:lnTo>
                  <a:lnTo>
                    <a:pt x="17081" y="5334"/>
                  </a:lnTo>
                  <a:lnTo>
                    <a:pt x="16967" y="5080"/>
                  </a:lnTo>
                  <a:lnTo>
                    <a:pt x="16992" y="4699"/>
                  </a:lnTo>
                  <a:lnTo>
                    <a:pt x="17145" y="4826"/>
                  </a:lnTo>
                  <a:lnTo>
                    <a:pt x="17259" y="4953"/>
                  </a:lnTo>
                  <a:lnTo>
                    <a:pt x="17259" y="4749"/>
                  </a:lnTo>
                  <a:lnTo>
                    <a:pt x="16903" y="4318"/>
                  </a:lnTo>
                  <a:lnTo>
                    <a:pt x="16573" y="4953"/>
                  </a:lnTo>
                  <a:lnTo>
                    <a:pt x="16319" y="5080"/>
                  </a:lnTo>
                  <a:lnTo>
                    <a:pt x="16840" y="5842"/>
                  </a:lnTo>
                  <a:lnTo>
                    <a:pt x="16459" y="5842"/>
                  </a:lnTo>
                  <a:lnTo>
                    <a:pt x="17106" y="6197"/>
                  </a:lnTo>
                  <a:lnTo>
                    <a:pt x="17259" y="6007"/>
                  </a:lnTo>
                  <a:lnTo>
                    <a:pt x="17386" y="6108"/>
                  </a:lnTo>
                  <a:lnTo>
                    <a:pt x="17360" y="5943"/>
                  </a:lnTo>
                  <a:lnTo>
                    <a:pt x="17881" y="5461"/>
                  </a:lnTo>
                  <a:lnTo>
                    <a:pt x="17970" y="6477"/>
                  </a:lnTo>
                  <a:lnTo>
                    <a:pt x="17437" y="6223"/>
                  </a:lnTo>
                  <a:lnTo>
                    <a:pt x="17932" y="7620"/>
                  </a:lnTo>
                  <a:lnTo>
                    <a:pt x="16929" y="6731"/>
                  </a:lnTo>
                  <a:lnTo>
                    <a:pt x="16141" y="6731"/>
                  </a:lnTo>
                  <a:lnTo>
                    <a:pt x="16141" y="13843"/>
                  </a:lnTo>
                  <a:lnTo>
                    <a:pt x="15036" y="13957"/>
                  </a:lnTo>
                  <a:lnTo>
                    <a:pt x="14986" y="13716"/>
                  </a:lnTo>
                  <a:lnTo>
                    <a:pt x="14871" y="13208"/>
                  </a:lnTo>
                  <a:lnTo>
                    <a:pt x="15367" y="13208"/>
                  </a:lnTo>
                  <a:lnTo>
                    <a:pt x="16141" y="13843"/>
                  </a:lnTo>
                  <a:lnTo>
                    <a:pt x="16141" y="6731"/>
                  </a:lnTo>
                  <a:lnTo>
                    <a:pt x="15938" y="6731"/>
                  </a:lnTo>
                  <a:lnTo>
                    <a:pt x="15417" y="6223"/>
                  </a:lnTo>
                  <a:lnTo>
                    <a:pt x="15024" y="7112"/>
                  </a:lnTo>
                  <a:lnTo>
                    <a:pt x="14224" y="7620"/>
                  </a:lnTo>
                  <a:lnTo>
                    <a:pt x="14135" y="8001"/>
                  </a:lnTo>
                  <a:lnTo>
                    <a:pt x="14592" y="9017"/>
                  </a:lnTo>
                  <a:lnTo>
                    <a:pt x="14668" y="9652"/>
                  </a:lnTo>
                  <a:lnTo>
                    <a:pt x="14198" y="9144"/>
                  </a:lnTo>
                  <a:lnTo>
                    <a:pt x="13970" y="9017"/>
                  </a:lnTo>
                  <a:lnTo>
                    <a:pt x="13957" y="8775"/>
                  </a:lnTo>
                  <a:lnTo>
                    <a:pt x="13906" y="9144"/>
                  </a:lnTo>
                  <a:lnTo>
                    <a:pt x="13347" y="9398"/>
                  </a:lnTo>
                  <a:lnTo>
                    <a:pt x="13271" y="9779"/>
                  </a:lnTo>
                  <a:lnTo>
                    <a:pt x="13754" y="10414"/>
                  </a:lnTo>
                  <a:lnTo>
                    <a:pt x="12979" y="10414"/>
                  </a:lnTo>
                  <a:lnTo>
                    <a:pt x="13055" y="10160"/>
                  </a:lnTo>
                  <a:lnTo>
                    <a:pt x="13169" y="9779"/>
                  </a:lnTo>
                  <a:lnTo>
                    <a:pt x="13144" y="9626"/>
                  </a:lnTo>
                  <a:lnTo>
                    <a:pt x="12827" y="10160"/>
                  </a:lnTo>
                  <a:lnTo>
                    <a:pt x="12661" y="9779"/>
                  </a:lnTo>
                  <a:lnTo>
                    <a:pt x="10210" y="9652"/>
                  </a:lnTo>
                  <a:lnTo>
                    <a:pt x="12877" y="13589"/>
                  </a:lnTo>
                  <a:lnTo>
                    <a:pt x="10350" y="13246"/>
                  </a:lnTo>
                  <a:lnTo>
                    <a:pt x="8369" y="14097"/>
                  </a:lnTo>
                  <a:lnTo>
                    <a:pt x="8394" y="16891"/>
                  </a:lnTo>
                  <a:lnTo>
                    <a:pt x="6642" y="17348"/>
                  </a:lnTo>
                  <a:lnTo>
                    <a:pt x="6642" y="23114"/>
                  </a:lnTo>
                  <a:lnTo>
                    <a:pt x="6464" y="23050"/>
                  </a:lnTo>
                  <a:lnTo>
                    <a:pt x="6261" y="23050"/>
                  </a:lnTo>
                  <a:lnTo>
                    <a:pt x="6083" y="23368"/>
                  </a:lnTo>
                  <a:lnTo>
                    <a:pt x="5803" y="23253"/>
                  </a:lnTo>
                  <a:lnTo>
                    <a:pt x="6108" y="23114"/>
                  </a:lnTo>
                  <a:lnTo>
                    <a:pt x="6235" y="22987"/>
                  </a:lnTo>
                  <a:lnTo>
                    <a:pt x="6438" y="22987"/>
                  </a:lnTo>
                  <a:lnTo>
                    <a:pt x="6642" y="23114"/>
                  </a:lnTo>
                  <a:lnTo>
                    <a:pt x="6642" y="17348"/>
                  </a:lnTo>
                  <a:lnTo>
                    <a:pt x="5930" y="17526"/>
                  </a:lnTo>
                  <a:lnTo>
                    <a:pt x="5334" y="17780"/>
                  </a:lnTo>
                  <a:lnTo>
                    <a:pt x="5892" y="18288"/>
                  </a:lnTo>
                  <a:lnTo>
                    <a:pt x="6134" y="18796"/>
                  </a:lnTo>
                  <a:lnTo>
                    <a:pt x="5321" y="18415"/>
                  </a:lnTo>
                  <a:lnTo>
                    <a:pt x="5854" y="19431"/>
                  </a:lnTo>
                  <a:lnTo>
                    <a:pt x="5918" y="20561"/>
                  </a:lnTo>
                  <a:lnTo>
                    <a:pt x="3390" y="18923"/>
                  </a:lnTo>
                  <a:lnTo>
                    <a:pt x="3886" y="20447"/>
                  </a:lnTo>
                  <a:lnTo>
                    <a:pt x="4368" y="20828"/>
                  </a:lnTo>
                  <a:lnTo>
                    <a:pt x="4076" y="20955"/>
                  </a:lnTo>
                  <a:lnTo>
                    <a:pt x="3810" y="21717"/>
                  </a:lnTo>
                  <a:lnTo>
                    <a:pt x="3721" y="21590"/>
                  </a:lnTo>
                  <a:lnTo>
                    <a:pt x="3454" y="21463"/>
                  </a:lnTo>
                  <a:lnTo>
                    <a:pt x="3213" y="20955"/>
                  </a:lnTo>
                  <a:lnTo>
                    <a:pt x="3136" y="21463"/>
                  </a:lnTo>
                  <a:lnTo>
                    <a:pt x="3035" y="21844"/>
                  </a:lnTo>
                  <a:lnTo>
                    <a:pt x="2933" y="22098"/>
                  </a:lnTo>
                  <a:lnTo>
                    <a:pt x="2514" y="21971"/>
                  </a:lnTo>
                  <a:lnTo>
                    <a:pt x="2413" y="21209"/>
                  </a:lnTo>
                  <a:lnTo>
                    <a:pt x="2184" y="20828"/>
                  </a:lnTo>
                  <a:lnTo>
                    <a:pt x="596" y="23114"/>
                  </a:lnTo>
                  <a:lnTo>
                    <a:pt x="482" y="23253"/>
                  </a:lnTo>
                  <a:lnTo>
                    <a:pt x="215" y="23368"/>
                  </a:lnTo>
                  <a:lnTo>
                    <a:pt x="0" y="23495"/>
                  </a:lnTo>
                  <a:lnTo>
                    <a:pt x="12" y="24003"/>
                  </a:lnTo>
                  <a:lnTo>
                    <a:pt x="254" y="24384"/>
                  </a:lnTo>
                  <a:lnTo>
                    <a:pt x="1562" y="25019"/>
                  </a:lnTo>
                  <a:lnTo>
                    <a:pt x="1866" y="24765"/>
                  </a:lnTo>
                  <a:lnTo>
                    <a:pt x="1866" y="24638"/>
                  </a:lnTo>
                  <a:lnTo>
                    <a:pt x="2108" y="24384"/>
                  </a:lnTo>
                  <a:lnTo>
                    <a:pt x="2590" y="24257"/>
                  </a:lnTo>
                  <a:lnTo>
                    <a:pt x="2794" y="24536"/>
                  </a:lnTo>
                  <a:lnTo>
                    <a:pt x="2413" y="24587"/>
                  </a:lnTo>
                  <a:lnTo>
                    <a:pt x="2832" y="24587"/>
                  </a:lnTo>
                  <a:lnTo>
                    <a:pt x="4445" y="24498"/>
                  </a:lnTo>
                  <a:lnTo>
                    <a:pt x="5194" y="24498"/>
                  </a:lnTo>
                  <a:lnTo>
                    <a:pt x="4737" y="25146"/>
                  </a:lnTo>
                  <a:lnTo>
                    <a:pt x="4432" y="25603"/>
                  </a:lnTo>
                  <a:lnTo>
                    <a:pt x="4152" y="25603"/>
                  </a:lnTo>
                  <a:lnTo>
                    <a:pt x="3987" y="25438"/>
                  </a:lnTo>
                  <a:lnTo>
                    <a:pt x="4394" y="25184"/>
                  </a:lnTo>
                  <a:lnTo>
                    <a:pt x="4737" y="25158"/>
                  </a:lnTo>
                  <a:lnTo>
                    <a:pt x="4495" y="25133"/>
                  </a:lnTo>
                  <a:lnTo>
                    <a:pt x="4914" y="24815"/>
                  </a:lnTo>
                  <a:lnTo>
                    <a:pt x="4267" y="24841"/>
                  </a:lnTo>
                  <a:lnTo>
                    <a:pt x="3556" y="25234"/>
                  </a:lnTo>
                  <a:lnTo>
                    <a:pt x="3606" y="25603"/>
                  </a:lnTo>
                  <a:lnTo>
                    <a:pt x="4318" y="25768"/>
                  </a:lnTo>
                  <a:lnTo>
                    <a:pt x="4114" y="25895"/>
                  </a:lnTo>
                  <a:lnTo>
                    <a:pt x="3835" y="25895"/>
                  </a:lnTo>
                  <a:lnTo>
                    <a:pt x="3657" y="25920"/>
                  </a:lnTo>
                  <a:lnTo>
                    <a:pt x="4140" y="26035"/>
                  </a:lnTo>
                  <a:lnTo>
                    <a:pt x="4051" y="26162"/>
                  </a:lnTo>
                  <a:lnTo>
                    <a:pt x="4470" y="26670"/>
                  </a:lnTo>
                  <a:lnTo>
                    <a:pt x="4381" y="26543"/>
                  </a:lnTo>
                  <a:lnTo>
                    <a:pt x="4622" y="26492"/>
                  </a:lnTo>
                  <a:lnTo>
                    <a:pt x="4749" y="26403"/>
                  </a:lnTo>
                  <a:lnTo>
                    <a:pt x="4813" y="26111"/>
                  </a:lnTo>
                  <a:lnTo>
                    <a:pt x="5080" y="26035"/>
                  </a:lnTo>
                  <a:lnTo>
                    <a:pt x="5041" y="26289"/>
                  </a:lnTo>
                  <a:lnTo>
                    <a:pt x="5499" y="26289"/>
                  </a:lnTo>
                  <a:lnTo>
                    <a:pt x="5715" y="26289"/>
                  </a:lnTo>
                  <a:lnTo>
                    <a:pt x="5765" y="25730"/>
                  </a:lnTo>
                  <a:lnTo>
                    <a:pt x="5943" y="25654"/>
                  </a:lnTo>
                  <a:lnTo>
                    <a:pt x="5765" y="25666"/>
                  </a:lnTo>
                  <a:lnTo>
                    <a:pt x="5791" y="25527"/>
                  </a:lnTo>
                  <a:lnTo>
                    <a:pt x="5194" y="25438"/>
                  </a:lnTo>
                  <a:lnTo>
                    <a:pt x="5181" y="25565"/>
                  </a:lnTo>
                  <a:lnTo>
                    <a:pt x="5168" y="25704"/>
                  </a:lnTo>
                  <a:lnTo>
                    <a:pt x="4965" y="25704"/>
                  </a:lnTo>
                  <a:lnTo>
                    <a:pt x="5168" y="25628"/>
                  </a:lnTo>
                  <a:lnTo>
                    <a:pt x="4864" y="25577"/>
                  </a:lnTo>
                  <a:lnTo>
                    <a:pt x="4914" y="25146"/>
                  </a:lnTo>
                  <a:lnTo>
                    <a:pt x="5181" y="24638"/>
                  </a:lnTo>
                  <a:lnTo>
                    <a:pt x="5816" y="25019"/>
                  </a:lnTo>
                  <a:lnTo>
                    <a:pt x="6019" y="25527"/>
                  </a:lnTo>
                  <a:lnTo>
                    <a:pt x="6134" y="24892"/>
                  </a:lnTo>
                  <a:lnTo>
                    <a:pt x="6388" y="25146"/>
                  </a:lnTo>
                  <a:lnTo>
                    <a:pt x="6426" y="25336"/>
                  </a:lnTo>
                  <a:lnTo>
                    <a:pt x="6502" y="25019"/>
                  </a:lnTo>
                  <a:lnTo>
                    <a:pt x="6870" y="24892"/>
                  </a:lnTo>
                  <a:lnTo>
                    <a:pt x="7226" y="24765"/>
                  </a:lnTo>
                  <a:lnTo>
                    <a:pt x="7175" y="24638"/>
                  </a:lnTo>
                  <a:lnTo>
                    <a:pt x="6896" y="24003"/>
                  </a:lnTo>
                  <a:lnTo>
                    <a:pt x="7759" y="24384"/>
                  </a:lnTo>
                  <a:lnTo>
                    <a:pt x="7747" y="24003"/>
                  </a:lnTo>
                  <a:lnTo>
                    <a:pt x="7734" y="23368"/>
                  </a:lnTo>
                  <a:lnTo>
                    <a:pt x="7721" y="22987"/>
                  </a:lnTo>
                  <a:lnTo>
                    <a:pt x="8648" y="24003"/>
                  </a:lnTo>
                  <a:lnTo>
                    <a:pt x="8572" y="23749"/>
                  </a:lnTo>
                  <a:lnTo>
                    <a:pt x="8394" y="22987"/>
                  </a:lnTo>
                  <a:lnTo>
                    <a:pt x="8343" y="22733"/>
                  </a:lnTo>
                  <a:lnTo>
                    <a:pt x="8496" y="22479"/>
                  </a:lnTo>
                  <a:lnTo>
                    <a:pt x="9359" y="24003"/>
                  </a:lnTo>
                  <a:lnTo>
                    <a:pt x="9359" y="22479"/>
                  </a:lnTo>
                  <a:lnTo>
                    <a:pt x="9359" y="22098"/>
                  </a:lnTo>
                  <a:lnTo>
                    <a:pt x="9347" y="21717"/>
                  </a:lnTo>
                  <a:lnTo>
                    <a:pt x="9347" y="21590"/>
                  </a:lnTo>
                  <a:lnTo>
                    <a:pt x="10579" y="22860"/>
                  </a:lnTo>
                  <a:lnTo>
                    <a:pt x="9702" y="21590"/>
                  </a:lnTo>
                  <a:lnTo>
                    <a:pt x="10909" y="21336"/>
                  </a:lnTo>
                  <a:lnTo>
                    <a:pt x="10693" y="20574"/>
                  </a:lnTo>
                  <a:lnTo>
                    <a:pt x="10617" y="20320"/>
                  </a:lnTo>
                  <a:lnTo>
                    <a:pt x="10756" y="20561"/>
                  </a:lnTo>
                  <a:lnTo>
                    <a:pt x="11049" y="20447"/>
                  </a:lnTo>
                  <a:lnTo>
                    <a:pt x="11442" y="20701"/>
                  </a:lnTo>
                  <a:lnTo>
                    <a:pt x="11785" y="20701"/>
                  </a:lnTo>
                  <a:lnTo>
                    <a:pt x="11518" y="20447"/>
                  </a:lnTo>
                  <a:lnTo>
                    <a:pt x="11391" y="20320"/>
                  </a:lnTo>
                  <a:lnTo>
                    <a:pt x="10858" y="19812"/>
                  </a:lnTo>
                  <a:lnTo>
                    <a:pt x="10795" y="19050"/>
                  </a:lnTo>
                  <a:lnTo>
                    <a:pt x="10642" y="18796"/>
                  </a:lnTo>
                  <a:lnTo>
                    <a:pt x="10566" y="18669"/>
                  </a:lnTo>
                  <a:lnTo>
                    <a:pt x="11671" y="19177"/>
                  </a:lnTo>
                  <a:lnTo>
                    <a:pt x="11480" y="19685"/>
                  </a:lnTo>
                  <a:lnTo>
                    <a:pt x="11645" y="19786"/>
                  </a:lnTo>
                  <a:lnTo>
                    <a:pt x="12077" y="19304"/>
                  </a:lnTo>
                  <a:lnTo>
                    <a:pt x="11417" y="18796"/>
                  </a:lnTo>
                  <a:lnTo>
                    <a:pt x="12166" y="19050"/>
                  </a:lnTo>
                  <a:lnTo>
                    <a:pt x="11861" y="18796"/>
                  </a:lnTo>
                  <a:lnTo>
                    <a:pt x="12725" y="19431"/>
                  </a:lnTo>
                  <a:lnTo>
                    <a:pt x="12128" y="18796"/>
                  </a:lnTo>
                  <a:lnTo>
                    <a:pt x="12014" y="18669"/>
                  </a:lnTo>
                  <a:lnTo>
                    <a:pt x="11645" y="18288"/>
                  </a:lnTo>
                  <a:lnTo>
                    <a:pt x="12750" y="18923"/>
                  </a:lnTo>
                  <a:lnTo>
                    <a:pt x="12331" y="18288"/>
                  </a:lnTo>
                  <a:lnTo>
                    <a:pt x="12242" y="18161"/>
                  </a:lnTo>
                  <a:lnTo>
                    <a:pt x="13119" y="18288"/>
                  </a:lnTo>
                  <a:lnTo>
                    <a:pt x="13373" y="19050"/>
                  </a:lnTo>
                  <a:lnTo>
                    <a:pt x="13398" y="18288"/>
                  </a:lnTo>
                  <a:lnTo>
                    <a:pt x="13627" y="18338"/>
                  </a:lnTo>
                  <a:lnTo>
                    <a:pt x="13322" y="18161"/>
                  </a:lnTo>
                  <a:lnTo>
                    <a:pt x="13030" y="17780"/>
                  </a:lnTo>
                  <a:lnTo>
                    <a:pt x="13131" y="17018"/>
                  </a:lnTo>
                  <a:lnTo>
                    <a:pt x="13741" y="18034"/>
                  </a:lnTo>
                  <a:lnTo>
                    <a:pt x="14312" y="18288"/>
                  </a:lnTo>
                  <a:lnTo>
                    <a:pt x="14236" y="17526"/>
                  </a:lnTo>
                  <a:lnTo>
                    <a:pt x="13957" y="17018"/>
                  </a:lnTo>
                  <a:lnTo>
                    <a:pt x="13817" y="16764"/>
                  </a:lnTo>
                  <a:lnTo>
                    <a:pt x="14058" y="16637"/>
                  </a:lnTo>
                  <a:lnTo>
                    <a:pt x="14211" y="16764"/>
                  </a:lnTo>
                  <a:lnTo>
                    <a:pt x="14427" y="17018"/>
                  </a:lnTo>
                  <a:lnTo>
                    <a:pt x="14338" y="16764"/>
                  </a:lnTo>
                  <a:lnTo>
                    <a:pt x="14287" y="16637"/>
                  </a:lnTo>
                  <a:lnTo>
                    <a:pt x="14058" y="16002"/>
                  </a:lnTo>
                  <a:lnTo>
                    <a:pt x="15240" y="16002"/>
                  </a:lnTo>
                  <a:lnTo>
                    <a:pt x="14808" y="14922"/>
                  </a:lnTo>
                  <a:lnTo>
                    <a:pt x="14147" y="14351"/>
                  </a:lnTo>
                  <a:lnTo>
                    <a:pt x="13881" y="13957"/>
                  </a:lnTo>
                  <a:lnTo>
                    <a:pt x="13893" y="13589"/>
                  </a:lnTo>
                  <a:lnTo>
                    <a:pt x="13677" y="13208"/>
                  </a:lnTo>
                  <a:lnTo>
                    <a:pt x="14262" y="13589"/>
                  </a:lnTo>
                  <a:lnTo>
                    <a:pt x="14249" y="13843"/>
                  </a:lnTo>
                  <a:lnTo>
                    <a:pt x="14465" y="14224"/>
                  </a:lnTo>
                  <a:lnTo>
                    <a:pt x="14414" y="13716"/>
                  </a:lnTo>
                  <a:lnTo>
                    <a:pt x="15087" y="14173"/>
                  </a:lnTo>
                  <a:lnTo>
                    <a:pt x="15036" y="14008"/>
                  </a:lnTo>
                  <a:lnTo>
                    <a:pt x="15976" y="14351"/>
                  </a:lnTo>
                  <a:lnTo>
                    <a:pt x="15290" y="14478"/>
                  </a:lnTo>
                  <a:lnTo>
                    <a:pt x="16751" y="15367"/>
                  </a:lnTo>
                  <a:lnTo>
                    <a:pt x="15024" y="14630"/>
                  </a:lnTo>
                  <a:lnTo>
                    <a:pt x="16484" y="15621"/>
                  </a:lnTo>
                  <a:lnTo>
                    <a:pt x="16979" y="15367"/>
                  </a:lnTo>
                  <a:lnTo>
                    <a:pt x="17221" y="15240"/>
                  </a:lnTo>
                  <a:lnTo>
                    <a:pt x="16700" y="14605"/>
                  </a:lnTo>
                  <a:lnTo>
                    <a:pt x="17449" y="14351"/>
                  </a:lnTo>
                  <a:lnTo>
                    <a:pt x="17170" y="13843"/>
                  </a:lnTo>
                  <a:lnTo>
                    <a:pt x="16827" y="13843"/>
                  </a:lnTo>
                  <a:lnTo>
                    <a:pt x="16560" y="13208"/>
                  </a:lnTo>
                  <a:lnTo>
                    <a:pt x="16637" y="11684"/>
                  </a:lnTo>
                  <a:lnTo>
                    <a:pt x="18910" y="14605"/>
                  </a:lnTo>
                  <a:lnTo>
                    <a:pt x="18554" y="13081"/>
                  </a:lnTo>
                  <a:lnTo>
                    <a:pt x="18249" y="12446"/>
                  </a:lnTo>
                  <a:lnTo>
                    <a:pt x="17665" y="11684"/>
                  </a:lnTo>
                  <a:lnTo>
                    <a:pt x="17462" y="11430"/>
                  </a:lnTo>
                  <a:lnTo>
                    <a:pt x="18338" y="11557"/>
                  </a:lnTo>
                  <a:lnTo>
                    <a:pt x="18948" y="12573"/>
                  </a:lnTo>
                  <a:lnTo>
                    <a:pt x="19545" y="12319"/>
                  </a:lnTo>
                  <a:lnTo>
                    <a:pt x="18592" y="11430"/>
                  </a:lnTo>
                  <a:lnTo>
                    <a:pt x="18186" y="11049"/>
                  </a:lnTo>
                  <a:lnTo>
                    <a:pt x="19113" y="11150"/>
                  </a:lnTo>
                  <a:lnTo>
                    <a:pt x="19240" y="11049"/>
                  </a:lnTo>
                  <a:lnTo>
                    <a:pt x="19380" y="10922"/>
                  </a:lnTo>
                  <a:lnTo>
                    <a:pt x="20066" y="11684"/>
                  </a:lnTo>
                  <a:lnTo>
                    <a:pt x="20561" y="11150"/>
                  </a:lnTo>
                  <a:lnTo>
                    <a:pt x="20599" y="10922"/>
                  </a:lnTo>
                  <a:lnTo>
                    <a:pt x="20688" y="10414"/>
                  </a:lnTo>
                  <a:lnTo>
                    <a:pt x="20751" y="10033"/>
                  </a:lnTo>
                  <a:lnTo>
                    <a:pt x="21209" y="9652"/>
                  </a:lnTo>
                  <a:lnTo>
                    <a:pt x="21361" y="9525"/>
                  </a:lnTo>
                  <a:lnTo>
                    <a:pt x="21424" y="9652"/>
                  </a:lnTo>
                  <a:lnTo>
                    <a:pt x="21539" y="10160"/>
                  </a:lnTo>
                  <a:lnTo>
                    <a:pt x="21856" y="10287"/>
                  </a:lnTo>
                  <a:lnTo>
                    <a:pt x="22339" y="9525"/>
                  </a:lnTo>
                  <a:lnTo>
                    <a:pt x="22415" y="9398"/>
                  </a:lnTo>
                  <a:lnTo>
                    <a:pt x="23736" y="9398"/>
                  </a:lnTo>
                  <a:lnTo>
                    <a:pt x="24701" y="9779"/>
                  </a:lnTo>
                  <a:lnTo>
                    <a:pt x="24688" y="9271"/>
                  </a:lnTo>
                  <a:lnTo>
                    <a:pt x="24688" y="8890"/>
                  </a:lnTo>
                  <a:lnTo>
                    <a:pt x="24676" y="8763"/>
                  </a:lnTo>
                  <a:lnTo>
                    <a:pt x="24790" y="8382"/>
                  </a:lnTo>
                  <a:lnTo>
                    <a:pt x="24955" y="8255"/>
                  </a:lnTo>
                  <a:lnTo>
                    <a:pt x="25069" y="8509"/>
                  </a:lnTo>
                  <a:lnTo>
                    <a:pt x="25158" y="9017"/>
                  </a:lnTo>
                  <a:lnTo>
                    <a:pt x="25374" y="8255"/>
                  </a:lnTo>
                  <a:lnTo>
                    <a:pt x="25412" y="8128"/>
                  </a:lnTo>
                  <a:lnTo>
                    <a:pt x="25857" y="7620"/>
                  </a:lnTo>
                  <a:lnTo>
                    <a:pt x="26416" y="6985"/>
                  </a:lnTo>
                  <a:lnTo>
                    <a:pt x="26949" y="7747"/>
                  </a:lnTo>
                  <a:lnTo>
                    <a:pt x="27025" y="8255"/>
                  </a:lnTo>
                  <a:lnTo>
                    <a:pt x="27457" y="8509"/>
                  </a:lnTo>
                  <a:lnTo>
                    <a:pt x="27457" y="6985"/>
                  </a:lnTo>
                  <a:lnTo>
                    <a:pt x="27444" y="6477"/>
                  </a:lnTo>
                  <a:lnTo>
                    <a:pt x="27444" y="6350"/>
                  </a:lnTo>
                  <a:lnTo>
                    <a:pt x="27787" y="6985"/>
                  </a:lnTo>
                  <a:lnTo>
                    <a:pt x="27825" y="7366"/>
                  </a:lnTo>
                  <a:lnTo>
                    <a:pt x="28765" y="7747"/>
                  </a:lnTo>
                  <a:lnTo>
                    <a:pt x="30111" y="7239"/>
                  </a:lnTo>
                  <a:lnTo>
                    <a:pt x="30365" y="8763"/>
                  </a:lnTo>
                  <a:lnTo>
                    <a:pt x="30975" y="7620"/>
                  </a:lnTo>
                  <a:lnTo>
                    <a:pt x="31064" y="9779"/>
                  </a:lnTo>
                  <a:lnTo>
                    <a:pt x="31902" y="8128"/>
                  </a:lnTo>
                  <a:lnTo>
                    <a:pt x="32092" y="9144"/>
                  </a:lnTo>
                  <a:lnTo>
                    <a:pt x="31927" y="9271"/>
                  </a:lnTo>
                  <a:lnTo>
                    <a:pt x="31826" y="9525"/>
                  </a:lnTo>
                  <a:lnTo>
                    <a:pt x="32207" y="10414"/>
                  </a:lnTo>
                  <a:lnTo>
                    <a:pt x="32359" y="10541"/>
                  </a:lnTo>
                  <a:lnTo>
                    <a:pt x="33096" y="9652"/>
                  </a:lnTo>
                  <a:lnTo>
                    <a:pt x="33464" y="9652"/>
                  </a:lnTo>
                  <a:lnTo>
                    <a:pt x="32943" y="10414"/>
                  </a:lnTo>
                  <a:lnTo>
                    <a:pt x="33845" y="9779"/>
                  </a:lnTo>
                  <a:lnTo>
                    <a:pt x="33375" y="10795"/>
                  </a:lnTo>
                  <a:lnTo>
                    <a:pt x="33743" y="10795"/>
                  </a:lnTo>
                  <a:lnTo>
                    <a:pt x="33794" y="10287"/>
                  </a:lnTo>
                  <a:lnTo>
                    <a:pt x="33972" y="10160"/>
                  </a:lnTo>
                  <a:lnTo>
                    <a:pt x="34607" y="10033"/>
                  </a:lnTo>
                  <a:lnTo>
                    <a:pt x="34493" y="11150"/>
                  </a:lnTo>
                  <a:lnTo>
                    <a:pt x="34366" y="11430"/>
                  </a:lnTo>
                  <a:lnTo>
                    <a:pt x="34163" y="11684"/>
                  </a:lnTo>
                  <a:lnTo>
                    <a:pt x="34607" y="11684"/>
                  </a:lnTo>
                  <a:lnTo>
                    <a:pt x="35052" y="11811"/>
                  </a:lnTo>
                  <a:lnTo>
                    <a:pt x="35509" y="11811"/>
                  </a:lnTo>
                  <a:lnTo>
                    <a:pt x="35814" y="11811"/>
                  </a:lnTo>
                  <a:lnTo>
                    <a:pt x="34163" y="12954"/>
                  </a:lnTo>
                  <a:lnTo>
                    <a:pt x="35153" y="12573"/>
                  </a:lnTo>
                  <a:lnTo>
                    <a:pt x="35229" y="12446"/>
                  </a:lnTo>
                  <a:lnTo>
                    <a:pt x="35687" y="12065"/>
                  </a:lnTo>
                  <a:lnTo>
                    <a:pt x="35521" y="12700"/>
                  </a:lnTo>
                  <a:lnTo>
                    <a:pt x="35941" y="13081"/>
                  </a:lnTo>
                  <a:lnTo>
                    <a:pt x="36449" y="13208"/>
                  </a:lnTo>
                  <a:lnTo>
                    <a:pt x="36068" y="13589"/>
                  </a:lnTo>
                  <a:lnTo>
                    <a:pt x="36029" y="13843"/>
                  </a:lnTo>
                  <a:lnTo>
                    <a:pt x="36398" y="14351"/>
                  </a:lnTo>
                  <a:lnTo>
                    <a:pt x="37401" y="14732"/>
                  </a:lnTo>
                  <a:lnTo>
                    <a:pt x="38061" y="15367"/>
                  </a:lnTo>
                  <a:lnTo>
                    <a:pt x="38188" y="14859"/>
                  </a:lnTo>
                  <a:lnTo>
                    <a:pt x="38912" y="14224"/>
                  </a:lnTo>
                  <a:lnTo>
                    <a:pt x="39128" y="14312"/>
                  </a:lnTo>
                  <a:lnTo>
                    <a:pt x="39103" y="14478"/>
                  </a:lnTo>
                  <a:lnTo>
                    <a:pt x="39433" y="14478"/>
                  </a:lnTo>
                  <a:lnTo>
                    <a:pt x="39598" y="14732"/>
                  </a:lnTo>
                  <a:lnTo>
                    <a:pt x="38773" y="15367"/>
                  </a:lnTo>
                  <a:lnTo>
                    <a:pt x="38379" y="15494"/>
                  </a:lnTo>
                  <a:lnTo>
                    <a:pt x="38938" y="15494"/>
                  </a:lnTo>
                  <a:lnTo>
                    <a:pt x="38747" y="15748"/>
                  </a:lnTo>
                  <a:lnTo>
                    <a:pt x="38557" y="15748"/>
                  </a:lnTo>
                  <a:lnTo>
                    <a:pt x="38252" y="16002"/>
                  </a:lnTo>
                  <a:lnTo>
                    <a:pt x="38836" y="15748"/>
                  </a:lnTo>
                  <a:lnTo>
                    <a:pt x="38023" y="17272"/>
                  </a:lnTo>
                  <a:lnTo>
                    <a:pt x="39014" y="16764"/>
                  </a:lnTo>
                  <a:lnTo>
                    <a:pt x="38811" y="17018"/>
                  </a:lnTo>
                  <a:lnTo>
                    <a:pt x="39458" y="17653"/>
                  </a:lnTo>
                  <a:lnTo>
                    <a:pt x="40030" y="17780"/>
                  </a:lnTo>
                  <a:lnTo>
                    <a:pt x="40627" y="18415"/>
                  </a:lnTo>
                  <a:lnTo>
                    <a:pt x="41275" y="17907"/>
                  </a:lnTo>
                  <a:lnTo>
                    <a:pt x="41363" y="18161"/>
                  </a:lnTo>
                  <a:lnTo>
                    <a:pt x="42049" y="17907"/>
                  </a:lnTo>
                  <a:lnTo>
                    <a:pt x="42100" y="18034"/>
                  </a:lnTo>
                  <a:lnTo>
                    <a:pt x="42202" y="19558"/>
                  </a:lnTo>
                  <a:lnTo>
                    <a:pt x="42786" y="20066"/>
                  </a:lnTo>
                  <a:lnTo>
                    <a:pt x="43459" y="20193"/>
                  </a:lnTo>
                  <a:lnTo>
                    <a:pt x="43434" y="19685"/>
                  </a:lnTo>
                  <a:lnTo>
                    <a:pt x="43967" y="19558"/>
                  </a:lnTo>
                  <a:lnTo>
                    <a:pt x="43459" y="20027"/>
                  </a:lnTo>
                  <a:lnTo>
                    <a:pt x="43561" y="20193"/>
                  </a:lnTo>
                  <a:lnTo>
                    <a:pt x="44005" y="20574"/>
                  </a:lnTo>
                  <a:lnTo>
                    <a:pt x="43307" y="20701"/>
                  </a:lnTo>
                  <a:lnTo>
                    <a:pt x="44005" y="21209"/>
                  </a:lnTo>
                  <a:lnTo>
                    <a:pt x="44399" y="21590"/>
                  </a:lnTo>
                  <a:lnTo>
                    <a:pt x="45199" y="21590"/>
                  </a:lnTo>
                  <a:lnTo>
                    <a:pt x="45427" y="21336"/>
                  </a:lnTo>
                  <a:lnTo>
                    <a:pt x="45466" y="21209"/>
                  </a:lnTo>
                  <a:lnTo>
                    <a:pt x="45720" y="21082"/>
                  </a:lnTo>
                  <a:lnTo>
                    <a:pt x="45910" y="21082"/>
                  </a:lnTo>
                  <a:lnTo>
                    <a:pt x="45643" y="21463"/>
                  </a:lnTo>
                  <a:lnTo>
                    <a:pt x="45224" y="21590"/>
                  </a:lnTo>
                  <a:lnTo>
                    <a:pt x="45580" y="21590"/>
                  </a:lnTo>
                  <a:lnTo>
                    <a:pt x="45732" y="21717"/>
                  </a:lnTo>
                  <a:lnTo>
                    <a:pt x="45732" y="22479"/>
                  </a:lnTo>
                  <a:lnTo>
                    <a:pt x="43840" y="22733"/>
                  </a:lnTo>
                  <a:lnTo>
                    <a:pt x="45250" y="22733"/>
                  </a:lnTo>
                  <a:lnTo>
                    <a:pt x="45567" y="22860"/>
                  </a:lnTo>
                  <a:lnTo>
                    <a:pt x="45847" y="22860"/>
                  </a:lnTo>
                  <a:lnTo>
                    <a:pt x="46101" y="23114"/>
                  </a:lnTo>
                  <a:lnTo>
                    <a:pt x="45821" y="23114"/>
                  </a:lnTo>
                  <a:lnTo>
                    <a:pt x="45453" y="22860"/>
                  </a:lnTo>
                  <a:lnTo>
                    <a:pt x="44805" y="22987"/>
                  </a:lnTo>
                  <a:lnTo>
                    <a:pt x="46062" y="23495"/>
                  </a:lnTo>
                  <a:lnTo>
                    <a:pt x="44450" y="23253"/>
                  </a:lnTo>
                  <a:lnTo>
                    <a:pt x="44132" y="22987"/>
                  </a:lnTo>
                  <a:lnTo>
                    <a:pt x="43700" y="23622"/>
                  </a:lnTo>
                  <a:lnTo>
                    <a:pt x="43180" y="24765"/>
                  </a:lnTo>
                  <a:lnTo>
                    <a:pt x="42887" y="25654"/>
                  </a:lnTo>
                  <a:lnTo>
                    <a:pt x="41998" y="25527"/>
                  </a:lnTo>
                  <a:lnTo>
                    <a:pt x="42468" y="25781"/>
                  </a:lnTo>
                  <a:lnTo>
                    <a:pt x="42735" y="26289"/>
                  </a:lnTo>
                  <a:lnTo>
                    <a:pt x="42430" y="26111"/>
                  </a:lnTo>
                  <a:lnTo>
                    <a:pt x="42456" y="26479"/>
                  </a:lnTo>
                  <a:lnTo>
                    <a:pt x="41732" y="28448"/>
                  </a:lnTo>
                  <a:lnTo>
                    <a:pt x="39204" y="29337"/>
                  </a:lnTo>
                  <a:lnTo>
                    <a:pt x="37477" y="30734"/>
                  </a:lnTo>
                  <a:lnTo>
                    <a:pt x="36868" y="31369"/>
                  </a:lnTo>
                  <a:lnTo>
                    <a:pt x="39458" y="32893"/>
                  </a:lnTo>
                  <a:lnTo>
                    <a:pt x="37807" y="32893"/>
                  </a:lnTo>
                  <a:lnTo>
                    <a:pt x="37172" y="32004"/>
                  </a:lnTo>
                  <a:lnTo>
                    <a:pt x="37172" y="34036"/>
                  </a:lnTo>
                  <a:lnTo>
                    <a:pt x="35153" y="34671"/>
                  </a:lnTo>
                  <a:lnTo>
                    <a:pt x="35039" y="36576"/>
                  </a:lnTo>
                  <a:lnTo>
                    <a:pt x="34899" y="36322"/>
                  </a:lnTo>
                  <a:lnTo>
                    <a:pt x="34785" y="36195"/>
                  </a:lnTo>
                  <a:lnTo>
                    <a:pt x="34759" y="35941"/>
                  </a:lnTo>
                  <a:lnTo>
                    <a:pt x="33959" y="35814"/>
                  </a:lnTo>
                  <a:lnTo>
                    <a:pt x="33997" y="36957"/>
                  </a:lnTo>
                  <a:lnTo>
                    <a:pt x="34467" y="37338"/>
                  </a:lnTo>
                  <a:lnTo>
                    <a:pt x="34277" y="37465"/>
                  </a:lnTo>
                  <a:lnTo>
                    <a:pt x="33997" y="37084"/>
                  </a:lnTo>
                  <a:lnTo>
                    <a:pt x="33667" y="36957"/>
                  </a:lnTo>
                  <a:lnTo>
                    <a:pt x="33108" y="36957"/>
                  </a:lnTo>
                  <a:lnTo>
                    <a:pt x="33921" y="38227"/>
                  </a:lnTo>
                  <a:lnTo>
                    <a:pt x="33210" y="37884"/>
                  </a:lnTo>
                  <a:lnTo>
                    <a:pt x="32397" y="38354"/>
                  </a:lnTo>
                  <a:lnTo>
                    <a:pt x="33210" y="38735"/>
                  </a:lnTo>
                  <a:lnTo>
                    <a:pt x="32537" y="38989"/>
                  </a:lnTo>
                  <a:lnTo>
                    <a:pt x="32854" y="39878"/>
                  </a:lnTo>
                  <a:lnTo>
                    <a:pt x="32156" y="40005"/>
                  </a:lnTo>
                  <a:lnTo>
                    <a:pt x="32753" y="40767"/>
                  </a:lnTo>
                  <a:lnTo>
                    <a:pt x="31191" y="40513"/>
                  </a:lnTo>
                  <a:lnTo>
                    <a:pt x="32232" y="41402"/>
                  </a:lnTo>
                  <a:lnTo>
                    <a:pt x="31127" y="40513"/>
                  </a:lnTo>
                  <a:lnTo>
                    <a:pt x="30848" y="41275"/>
                  </a:lnTo>
                  <a:lnTo>
                    <a:pt x="30772" y="41783"/>
                  </a:lnTo>
                  <a:lnTo>
                    <a:pt x="31026" y="42291"/>
                  </a:lnTo>
                  <a:lnTo>
                    <a:pt x="30746" y="41910"/>
                  </a:lnTo>
                  <a:lnTo>
                    <a:pt x="30480" y="42291"/>
                  </a:lnTo>
                  <a:lnTo>
                    <a:pt x="30086" y="41910"/>
                  </a:lnTo>
                  <a:lnTo>
                    <a:pt x="29857" y="42164"/>
                  </a:lnTo>
                  <a:lnTo>
                    <a:pt x="29832" y="42672"/>
                  </a:lnTo>
                  <a:lnTo>
                    <a:pt x="30454" y="43053"/>
                  </a:lnTo>
                  <a:lnTo>
                    <a:pt x="28638" y="42672"/>
                  </a:lnTo>
                  <a:lnTo>
                    <a:pt x="30632" y="45085"/>
                  </a:lnTo>
                  <a:lnTo>
                    <a:pt x="28638" y="44323"/>
                  </a:lnTo>
                  <a:lnTo>
                    <a:pt x="28536" y="45593"/>
                  </a:lnTo>
                  <a:lnTo>
                    <a:pt x="28295" y="46863"/>
                  </a:lnTo>
                  <a:lnTo>
                    <a:pt x="27254" y="46228"/>
                  </a:lnTo>
                  <a:lnTo>
                    <a:pt x="27241" y="47269"/>
                  </a:lnTo>
                  <a:lnTo>
                    <a:pt x="28244" y="47040"/>
                  </a:lnTo>
                  <a:lnTo>
                    <a:pt x="27901" y="48133"/>
                  </a:lnTo>
                  <a:lnTo>
                    <a:pt x="27305" y="47726"/>
                  </a:lnTo>
                  <a:lnTo>
                    <a:pt x="27393" y="48006"/>
                  </a:lnTo>
                  <a:lnTo>
                    <a:pt x="27495" y="48133"/>
                  </a:lnTo>
                  <a:lnTo>
                    <a:pt x="27609" y="48641"/>
                  </a:lnTo>
                  <a:lnTo>
                    <a:pt x="27368" y="48768"/>
                  </a:lnTo>
                  <a:lnTo>
                    <a:pt x="27178" y="48641"/>
                  </a:lnTo>
                  <a:lnTo>
                    <a:pt x="27000" y="48133"/>
                  </a:lnTo>
                  <a:lnTo>
                    <a:pt x="26835" y="48006"/>
                  </a:lnTo>
                  <a:lnTo>
                    <a:pt x="26822" y="48501"/>
                  </a:lnTo>
                  <a:lnTo>
                    <a:pt x="26708" y="48768"/>
                  </a:lnTo>
                  <a:lnTo>
                    <a:pt x="26555" y="48641"/>
                  </a:lnTo>
                  <a:lnTo>
                    <a:pt x="26644" y="49504"/>
                  </a:lnTo>
                  <a:lnTo>
                    <a:pt x="26987" y="50292"/>
                  </a:lnTo>
                  <a:lnTo>
                    <a:pt x="27101" y="51816"/>
                  </a:lnTo>
                  <a:lnTo>
                    <a:pt x="27203" y="52959"/>
                  </a:lnTo>
                  <a:lnTo>
                    <a:pt x="26733" y="50292"/>
                  </a:lnTo>
                  <a:lnTo>
                    <a:pt x="26797" y="52959"/>
                  </a:lnTo>
                  <a:lnTo>
                    <a:pt x="26746" y="52578"/>
                  </a:lnTo>
                  <a:lnTo>
                    <a:pt x="26695" y="52197"/>
                  </a:lnTo>
                  <a:lnTo>
                    <a:pt x="26466" y="50673"/>
                  </a:lnTo>
                  <a:lnTo>
                    <a:pt x="26365" y="50292"/>
                  </a:lnTo>
                  <a:lnTo>
                    <a:pt x="26238" y="49403"/>
                  </a:lnTo>
                  <a:lnTo>
                    <a:pt x="26314" y="51435"/>
                  </a:lnTo>
                  <a:lnTo>
                    <a:pt x="26289" y="52197"/>
                  </a:lnTo>
                  <a:lnTo>
                    <a:pt x="26187" y="51816"/>
                  </a:lnTo>
                  <a:lnTo>
                    <a:pt x="26073" y="51181"/>
                  </a:lnTo>
                  <a:lnTo>
                    <a:pt x="26085" y="50800"/>
                  </a:lnTo>
                  <a:lnTo>
                    <a:pt x="25920" y="50673"/>
                  </a:lnTo>
                  <a:lnTo>
                    <a:pt x="25565" y="52578"/>
                  </a:lnTo>
                  <a:lnTo>
                    <a:pt x="25400" y="51943"/>
                  </a:lnTo>
                  <a:lnTo>
                    <a:pt x="25285" y="51562"/>
                  </a:lnTo>
                  <a:lnTo>
                    <a:pt x="25336" y="50546"/>
                  </a:lnTo>
                  <a:lnTo>
                    <a:pt x="25552" y="49657"/>
                  </a:lnTo>
                  <a:lnTo>
                    <a:pt x="25146" y="50546"/>
                  </a:lnTo>
                  <a:lnTo>
                    <a:pt x="25171" y="50419"/>
                  </a:lnTo>
                  <a:lnTo>
                    <a:pt x="25412" y="49022"/>
                  </a:lnTo>
                  <a:lnTo>
                    <a:pt x="25196" y="49276"/>
                  </a:lnTo>
                  <a:lnTo>
                    <a:pt x="25082" y="50038"/>
                  </a:lnTo>
                  <a:lnTo>
                    <a:pt x="24828" y="50038"/>
                  </a:lnTo>
                  <a:lnTo>
                    <a:pt x="24460" y="50419"/>
                  </a:lnTo>
                  <a:lnTo>
                    <a:pt x="24460" y="49911"/>
                  </a:lnTo>
                  <a:lnTo>
                    <a:pt x="24688" y="49784"/>
                  </a:lnTo>
                  <a:lnTo>
                    <a:pt x="24790" y="49657"/>
                  </a:lnTo>
                  <a:lnTo>
                    <a:pt x="24384" y="49530"/>
                  </a:lnTo>
                  <a:lnTo>
                    <a:pt x="24371" y="50165"/>
                  </a:lnTo>
                  <a:lnTo>
                    <a:pt x="23863" y="50419"/>
                  </a:lnTo>
                  <a:lnTo>
                    <a:pt x="23698" y="51562"/>
                  </a:lnTo>
                  <a:lnTo>
                    <a:pt x="23520" y="50927"/>
                  </a:lnTo>
                  <a:lnTo>
                    <a:pt x="23660" y="50927"/>
                  </a:lnTo>
                  <a:lnTo>
                    <a:pt x="23380" y="50673"/>
                  </a:lnTo>
                  <a:lnTo>
                    <a:pt x="23431" y="50165"/>
                  </a:lnTo>
                  <a:lnTo>
                    <a:pt x="23545" y="49911"/>
                  </a:lnTo>
                  <a:lnTo>
                    <a:pt x="23215" y="50038"/>
                  </a:lnTo>
                  <a:lnTo>
                    <a:pt x="22796" y="50165"/>
                  </a:lnTo>
                  <a:lnTo>
                    <a:pt x="22809" y="49784"/>
                  </a:lnTo>
                  <a:lnTo>
                    <a:pt x="23025" y="49403"/>
                  </a:lnTo>
                  <a:lnTo>
                    <a:pt x="23215" y="49276"/>
                  </a:lnTo>
                  <a:lnTo>
                    <a:pt x="23787" y="48895"/>
                  </a:lnTo>
                  <a:lnTo>
                    <a:pt x="23939" y="48768"/>
                  </a:lnTo>
                  <a:lnTo>
                    <a:pt x="23075" y="49276"/>
                  </a:lnTo>
                  <a:lnTo>
                    <a:pt x="23025" y="48641"/>
                  </a:lnTo>
                  <a:lnTo>
                    <a:pt x="22987" y="48133"/>
                  </a:lnTo>
                  <a:lnTo>
                    <a:pt x="22301" y="48501"/>
                  </a:lnTo>
                  <a:lnTo>
                    <a:pt x="22440" y="48387"/>
                  </a:lnTo>
                  <a:lnTo>
                    <a:pt x="22733" y="48133"/>
                  </a:lnTo>
                  <a:lnTo>
                    <a:pt x="22796" y="48006"/>
                  </a:lnTo>
                  <a:lnTo>
                    <a:pt x="22110" y="48387"/>
                  </a:lnTo>
                  <a:lnTo>
                    <a:pt x="22199" y="48006"/>
                  </a:lnTo>
                  <a:lnTo>
                    <a:pt x="22580" y="47625"/>
                  </a:lnTo>
                  <a:lnTo>
                    <a:pt x="22237" y="47117"/>
                  </a:lnTo>
                  <a:lnTo>
                    <a:pt x="21653" y="48768"/>
                  </a:lnTo>
                  <a:lnTo>
                    <a:pt x="21628" y="48387"/>
                  </a:lnTo>
                  <a:lnTo>
                    <a:pt x="21615" y="48006"/>
                  </a:lnTo>
                  <a:lnTo>
                    <a:pt x="21590" y="47752"/>
                  </a:lnTo>
                  <a:lnTo>
                    <a:pt x="21920" y="47752"/>
                  </a:lnTo>
                  <a:lnTo>
                    <a:pt x="21615" y="46990"/>
                  </a:lnTo>
                  <a:lnTo>
                    <a:pt x="20523" y="46990"/>
                  </a:lnTo>
                  <a:lnTo>
                    <a:pt x="20485" y="46863"/>
                  </a:lnTo>
                  <a:lnTo>
                    <a:pt x="20383" y="46482"/>
                  </a:lnTo>
                  <a:lnTo>
                    <a:pt x="20396" y="46101"/>
                  </a:lnTo>
                  <a:lnTo>
                    <a:pt x="20840" y="45466"/>
                  </a:lnTo>
                  <a:lnTo>
                    <a:pt x="20916" y="45339"/>
                  </a:lnTo>
                  <a:lnTo>
                    <a:pt x="20967" y="45212"/>
                  </a:lnTo>
                  <a:lnTo>
                    <a:pt x="20789" y="45085"/>
                  </a:lnTo>
                  <a:lnTo>
                    <a:pt x="20612" y="44958"/>
                  </a:lnTo>
                  <a:lnTo>
                    <a:pt x="19011" y="45085"/>
                  </a:lnTo>
                  <a:lnTo>
                    <a:pt x="18529" y="44196"/>
                  </a:lnTo>
                  <a:lnTo>
                    <a:pt x="18567" y="44450"/>
                  </a:lnTo>
                  <a:lnTo>
                    <a:pt x="17310" y="45466"/>
                  </a:lnTo>
                  <a:lnTo>
                    <a:pt x="18478" y="43561"/>
                  </a:lnTo>
                  <a:lnTo>
                    <a:pt x="18630" y="43307"/>
                  </a:lnTo>
                  <a:lnTo>
                    <a:pt x="17970" y="43484"/>
                  </a:lnTo>
                  <a:lnTo>
                    <a:pt x="18148" y="43307"/>
                  </a:lnTo>
                  <a:lnTo>
                    <a:pt x="18376" y="43053"/>
                  </a:lnTo>
                  <a:lnTo>
                    <a:pt x="18491" y="42926"/>
                  </a:lnTo>
                  <a:lnTo>
                    <a:pt x="18338" y="43053"/>
                  </a:lnTo>
                  <a:lnTo>
                    <a:pt x="18237" y="42799"/>
                  </a:lnTo>
                  <a:lnTo>
                    <a:pt x="18072" y="42418"/>
                  </a:lnTo>
                  <a:lnTo>
                    <a:pt x="17106" y="42418"/>
                  </a:lnTo>
                  <a:lnTo>
                    <a:pt x="16027" y="42037"/>
                  </a:lnTo>
                  <a:lnTo>
                    <a:pt x="16230" y="41910"/>
                  </a:lnTo>
                  <a:lnTo>
                    <a:pt x="16421" y="41783"/>
                  </a:lnTo>
                  <a:lnTo>
                    <a:pt x="16421" y="41275"/>
                  </a:lnTo>
                  <a:lnTo>
                    <a:pt x="16052" y="41021"/>
                  </a:lnTo>
                  <a:lnTo>
                    <a:pt x="15862" y="40894"/>
                  </a:lnTo>
                  <a:lnTo>
                    <a:pt x="15760" y="40640"/>
                  </a:lnTo>
                  <a:lnTo>
                    <a:pt x="15709" y="40513"/>
                  </a:lnTo>
                  <a:lnTo>
                    <a:pt x="15328" y="40640"/>
                  </a:lnTo>
                  <a:lnTo>
                    <a:pt x="15201" y="40386"/>
                  </a:lnTo>
                  <a:lnTo>
                    <a:pt x="14859" y="41021"/>
                  </a:lnTo>
                  <a:lnTo>
                    <a:pt x="15074" y="40386"/>
                  </a:lnTo>
                  <a:lnTo>
                    <a:pt x="15709" y="38481"/>
                  </a:lnTo>
                  <a:lnTo>
                    <a:pt x="12992" y="39674"/>
                  </a:lnTo>
                  <a:lnTo>
                    <a:pt x="12319" y="40398"/>
                  </a:lnTo>
                  <a:lnTo>
                    <a:pt x="12319" y="40640"/>
                  </a:lnTo>
                  <a:lnTo>
                    <a:pt x="12192" y="40678"/>
                  </a:lnTo>
                  <a:lnTo>
                    <a:pt x="12153" y="40894"/>
                  </a:lnTo>
                  <a:lnTo>
                    <a:pt x="11811" y="41275"/>
                  </a:lnTo>
                  <a:lnTo>
                    <a:pt x="12065" y="41275"/>
                  </a:lnTo>
                  <a:lnTo>
                    <a:pt x="11684" y="41529"/>
                  </a:lnTo>
                  <a:lnTo>
                    <a:pt x="11480" y="42164"/>
                  </a:lnTo>
                  <a:lnTo>
                    <a:pt x="11303" y="42405"/>
                  </a:lnTo>
                  <a:lnTo>
                    <a:pt x="11531" y="42291"/>
                  </a:lnTo>
                  <a:lnTo>
                    <a:pt x="11899" y="41910"/>
                  </a:lnTo>
                  <a:lnTo>
                    <a:pt x="12090" y="42037"/>
                  </a:lnTo>
                  <a:lnTo>
                    <a:pt x="12484" y="42418"/>
                  </a:lnTo>
                  <a:lnTo>
                    <a:pt x="11684" y="42672"/>
                  </a:lnTo>
                  <a:lnTo>
                    <a:pt x="11671" y="43053"/>
                  </a:lnTo>
                  <a:lnTo>
                    <a:pt x="12065" y="42926"/>
                  </a:lnTo>
                  <a:lnTo>
                    <a:pt x="11976" y="43434"/>
                  </a:lnTo>
                  <a:lnTo>
                    <a:pt x="12522" y="42926"/>
                  </a:lnTo>
                  <a:lnTo>
                    <a:pt x="12649" y="42799"/>
                  </a:lnTo>
                  <a:lnTo>
                    <a:pt x="12661" y="43053"/>
                  </a:lnTo>
                  <a:lnTo>
                    <a:pt x="12458" y="43307"/>
                  </a:lnTo>
                  <a:lnTo>
                    <a:pt x="12319" y="43434"/>
                  </a:lnTo>
                  <a:lnTo>
                    <a:pt x="12801" y="43434"/>
                  </a:lnTo>
                  <a:lnTo>
                    <a:pt x="13284" y="44323"/>
                  </a:lnTo>
                  <a:lnTo>
                    <a:pt x="13703" y="43561"/>
                  </a:lnTo>
                  <a:lnTo>
                    <a:pt x="13766" y="43307"/>
                  </a:lnTo>
                  <a:lnTo>
                    <a:pt x="15087" y="43307"/>
                  </a:lnTo>
                  <a:lnTo>
                    <a:pt x="14744" y="44958"/>
                  </a:lnTo>
                  <a:lnTo>
                    <a:pt x="15405" y="45237"/>
                  </a:lnTo>
                  <a:lnTo>
                    <a:pt x="15519" y="45466"/>
                  </a:lnTo>
                  <a:lnTo>
                    <a:pt x="15405" y="45593"/>
                  </a:lnTo>
                  <a:lnTo>
                    <a:pt x="16027" y="45720"/>
                  </a:lnTo>
                  <a:lnTo>
                    <a:pt x="16370" y="46228"/>
                  </a:lnTo>
                  <a:lnTo>
                    <a:pt x="17106" y="46101"/>
                  </a:lnTo>
                  <a:lnTo>
                    <a:pt x="17094" y="46482"/>
                  </a:lnTo>
                  <a:lnTo>
                    <a:pt x="16967" y="46736"/>
                  </a:lnTo>
                  <a:lnTo>
                    <a:pt x="16662" y="46990"/>
                  </a:lnTo>
                  <a:lnTo>
                    <a:pt x="17094" y="47117"/>
                  </a:lnTo>
                  <a:lnTo>
                    <a:pt x="17373" y="46863"/>
                  </a:lnTo>
                  <a:lnTo>
                    <a:pt x="17424" y="47625"/>
                  </a:lnTo>
                  <a:lnTo>
                    <a:pt x="16941" y="47713"/>
                  </a:lnTo>
                  <a:lnTo>
                    <a:pt x="16929" y="47840"/>
                  </a:lnTo>
                  <a:lnTo>
                    <a:pt x="16891" y="48387"/>
                  </a:lnTo>
                  <a:lnTo>
                    <a:pt x="16764" y="48641"/>
                  </a:lnTo>
                  <a:lnTo>
                    <a:pt x="17741" y="48387"/>
                  </a:lnTo>
                  <a:lnTo>
                    <a:pt x="17056" y="48768"/>
                  </a:lnTo>
                  <a:lnTo>
                    <a:pt x="17310" y="49403"/>
                  </a:lnTo>
                  <a:lnTo>
                    <a:pt x="17640" y="49403"/>
                  </a:lnTo>
                  <a:lnTo>
                    <a:pt x="17792" y="48768"/>
                  </a:lnTo>
                  <a:lnTo>
                    <a:pt x="18072" y="48895"/>
                  </a:lnTo>
                  <a:lnTo>
                    <a:pt x="18313" y="49276"/>
                  </a:lnTo>
                  <a:lnTo>
                    <a:pt x="17475" y="49911"/>
                  </a:lnTo>
                  <a:lnTo>
                    <a:pt x="17310" y="51562"/>
                  </a:lnTo>
                  <a:lnTo>
                    <a:pt x="20320" y="49784"/>
                  </a:lnTo>
                  <a:lnTo>
                    <a:pt x="19824" y="50800"/>
                  </a:lnTo>
                  <a:lnTo>
                    <a:pt x="20104" y="50673"/>
                  </a:lnTo>
                  <a:lnTo>
                    <a:pt x="20231" y="50927"/>
                  </a:lnTo>
                  <a:lnTo>
                    <a:pt x="20307" y="51244"/>
                  </a:lnTo>
                  <a:lnTo>
                    <a:pt x="19773" y="52158"/>
                  </a:lnTo>
                  <a:lnTo>
                    <a:pt x="19685" y="52539"/>
                  </a:lnTo>
                  <a:lnTo>
                    <a:pt x="20104" y="53848"/>
                  </a:lnTo>
                  <a:lnTo>
                    <a:pt x="21386" y="52197"/>
                  </a:lnTo>
                  <a:lnTo>
                    <a:pt x="21793" y="53340"/>
                  </a:lnTo>
                  <a:lnTo>
                    <a:pt x="21907" y="52832"/>
                  </a:lnTo>
                  <a:lnTo>
                    <a:pt x="22288" y="52197"/>
                  </a:lnTo>
                  <a:lnTo>
                    <a:pt x="22428" y="51943"/>
                  </a:lnTo>
                  <a:lnTo>
                    <a:pt x="22999" y="52070"/>
                  </a:lnTo>
                  <a:lnTo>
                    <a:pt x="23075" y="52197"/>
                  </a:lnTo>
                  <a:lnTo>
                    <a:pt x="23190" y="52832"/>
                  </a:lnTo>
                  <a:lnTo>
                    <a:pt x="22783" y="54229"/>
                  </a:lnTo>
                  <a:lnTo>
                    <a:pt x="22339" y="54229"/>
                  </a:lnTo>
                  <a:lnTo>
                    <a:pt x="22212" y="54102"/>
                  </a:lnTo>
                  <a:lnTo>
                    <a:pt x="22212" y="53975"/>
                  </a:lnTo>
                  <a:lnTo>
                    <a:pt x="22275" y="53848"/>
                  </a:lnTo>
                  <a:lnTo>
                    <a:pt x="21767" y="53594"/>
                  </a:lnTo>
                  <a:lnTo>
                    <a:pt x="21767" y="54229"/>
                  </a:lnTo>
                  <a:lnTo>
                    <a:pt x="22009" y="53975"/>
                  </a:lnTo>
                  <a:lnTo>
                    <a:pt x="22059" y="54610"/>
                  </a:lnTo>
                  <a:lnTo>
                    <a:pt x="22745" y="55321"/>
                  </a:lnTo>
                  <a:lnTo>
                    <a:pt x="22580" y="54864"/>
                  </a:lnTo>
                  <a:lnTo>
                    <a:pt x="22885" y="55626"/>
                  </a:lnTo>
                  <a:lnTo>
                    <a:pt x="23037" y="55880"/>
                  </a:lnTo>
                  <a:lnTo>
                    <a:pt x="23291" y="56134"/>
                  </a:lnTo>
                  <a:lnTo>
                    <a:pt x="23837" y="56134"/>
                  </a:lnTo>
                  <a:lnTo>
                    <a:pt x="24155" y="56388"/>
                  </a:lnTo>
                  <a:lnTo>
                    <a:pt x="24091" y="55753"/>
                  </a:lnTo>
                  <a:lnTo>
                    <a:pt x="25069" y="56388"/>
                  </a:lnTo>
                  <a:lnTo>
                    <a:pt x="24904" y="55753"/>
                  </a:lnTo>
                  <a:lnTo>
                    <a:pt x="24726" y="55118"/>
                  </a:lnTo>
                  <a:lnTo>
                    <a:pt x="25311" y="55245"/>
                  </a:lnTo>
                  <a:lnTo>
                    <a:pt x="25425" y="56007"/>
                  </a:lnTo>
                  <a:lnTo>
                    <a:pt x="25171" y="56261"/>
                  </a:lnTo>
                  <a:lnTo>
                    <a:pt x="25628" y="56134"/>
                  </a:lnTo>
                  <a:lnTo>
                    <a:pt x="25717" y="56261"/>
                  </a:lnTo>
                  <a:lnTo>
                    <a:pt x="25781" y="56642"/>
                  </a:lnTo>
                  <a:lnTo>
                    <a:pt x="25666" y="56769"/>
                  </a:lnTo>
                  <a:lnTo>
                    <a:pt x="25539" y="57023"/>
                  </a:lnTo>
                  <a:lnTo>
                    <a:pt x="25971" y="56642"/>
                  </a:lnTo>
                  <a:lnTo>
                    <a:pt x="26327" y="57404"/>
                  </a:lnTo>
                  <a:lnTo>
                    <a:pt x="26581" y="57277"/>
                  </a:lnTo>
                  <a:lnTo>
                    <a:pt x="26365" y="57404"/>
                  </a:lnTo>
                  <a:lnTo>
                    <a:pt x="26720" y="57404"/>
                  </a:lnTo>
                  <a:lnTo>
                    <a:pt x="26682" y="57277"/>
                  </a:lnTo>
                  <a:lnTo>
                    <a:pt x="26581" y="57023"/>
                  </a:lnTo>
                  <a:lnTo>
                    <a:pt x="26835" y="57277"/>
                  </a:lnTo>
                  <a:lnTo>
                    <a:pt x="26924" y="57023"/>
                  </a:lnTo>
                  <a:lnTo>
                    <a:pt x="26746" y="56896"/>
                  </a:lnTo>
                  <a:lnTo>
                    <a:pt x="26835" y="56642"/>
                  </a:lnTo>
                  <a:lnTo>
                    <a:pt x="27101" y="56134"/>
                  </a:lnTo>
                  <a:lnTo>
                    <a:pt x="27165" y="56007"/>
                  </a:lnTo>
                  <a:lnTo>
                    <a:pt x="27228" y="56261"/>
                  </a:lnTo>
                  <a:lnTo>
                    <a:pt x="27076" y="56388"/>
                  </a:lnTo>
                  <a:lnTo>
                    <a:pt x="27025" y="56578"/>
                  </a:lnTo>
                  <a:lnTo>
                    <a:pt x="27165" y="56896"/>
                  </a:lnTo>
                  <a:lnTo>
                    <a:pt x="27190" y="57061"/>
                  </a:lnTo>
                  <a:lnTo>
                    <a:pt x="27698" y="57277"/>
                  </a:lnTo>
                  <a:lnTo>
                    <a:pt x="27381" y="56388"/>
                  </a:lnTo>
                  <a:lnTo>
                    <a:pt x="27876" y="56007"/>
                  </a:lnTo>
                  <a:lnTo>
                    <a:pt x="27876" y="56388"/>
                  </a:lnTo>
                  <a:lnTo>
                    <a:pt x="28003" y="56489"/>
                  </a:lnTo>
                  <a:lnTo>
                    <a:pt x="28003" y="56007"/>
                  </a:lnTo>
                  <a:lnTo>
                    <a:pt x="28117" y="55499"/>
                  </a:lnTo>
                  <a:lnTo>
                    <a:pt x="28562" y="55626"/>
                  </a:lnTo>
                  <a:lnTo>
                    <a:pt x="28536" y="55499"/>
                  </a:lnTo>
                  <a:lnTo>
                    <a:pt x="28422" y="55118"/>
                  </a:lnTo>
                  <a:lnTo>
                    <a:pt x="28346" y="54991"/>
                  </a:lnTo>
                  <a:lnTo>
                    <a:pt x="28333" y="54864"/>
                  </a:lnTo>
                  <a:lnTo>
                    <a:pt x="28257" y="54483"/>
                  </a:lnTo>
                  <a:lnTo>
                    <a:pt x="28524" y="54356"/>
                  </a:lnTo>
                  <a:lnTo>
                    <a:pt x="28600" y="54229"/>
                  </a:lnTo>
                  <a:lnTo>
                    <a:pt x="28663" y="53467"/>
                  </a:lnTo>
                  <a:lnTo>
                    <a:pt x="29933" y="54737"/>
                  </a:lnTo>
                  <a:lnTo>
                    <a:pt x="30175" y="53975"/>
                  </a:lnTo>
                  <a:lnTo>
                    <a:pt x="30632" y="54102"/>
                  </a:lnTo>
                  <a:lnTo>
                    <a:pt x="30822" y="54864"/>
                  </a:lnTo>
                  <a:lnTo>
                    <a:pt x="31153" y="54864"/>
                  </a:lnTo>
                  <a:lnTo>
                    <a:pt x="31216" y="53975"/>
                  </a:lnTo>
                  <a:lnTo>
                    <a:pt x="31191" y="53467"/>
                  </a:lnTo>
                  <a:lnTo>
                    <a:pt x="31165" y="53213"/>
                  </a:lnTo>
                  <a:lnTo>
                    <a:pt x="31064" y="52578"/>
                  </a:lnTo>
                  <a:lnTo>
                    <a:pt x="30848" y="52158"/>
                  </a:lnTo>
                  <a:lnTo>
                    <a:pt x="30759" y="52463"/>
                  </a:lnTo>
                  <a:lnTo>
                    <a:pt x="30810" y="53086"/>
                  </a:lnTo>
                  <a:lnTo>
                    <a:pt x="30581" y="53213"/>
                  </a:lnTo>
                  <a:lnTo>
                    <a:pt x="30568" y="53086"/>
                  </a:lnTo>
                  <a:lnTo>
                    <a:pt x="30467" y="52539"/>
                  </a:lnTo>
                  <a:lnTo>
                    <a:pt x="29997" y="52197"/>
                  </a:lnTo>
                  <a:lnTo>
                    <a:pt x="30441" y="52349"/>
                  </a:lnTo>
                  <a:lnTo>
                    <a:pt x="30759" y="52463"/>
                  </a:lnTo>
                  <a:lnTo>
                    <a:pt x="30746" y="52324"/>
                  </a:lnTo>
                  <a:lnTo>
                    <a:pt x="30822" y="52197"/>
                  </a:lnTo>
                  <a:lnTo>
                    <a:pt x="30099" y="50800"/>
                  </a:lnTo>
                  <a:lnTo>
                    <a:pt x="30975" y="50927"/>
                  </a:lnTo>
                  <a:lnTo>
                    <a:pt x="32410" y="52070"/>
                  </a:lnTo>
                  <a:lnTo>
                    <a:pt x="33121" y="51689"/>
                  </a:lnTo>
                  <a:lnTo>
                    <a:pt x="33007" y="50800"/>
                  </a:lnTo>
                  <a:lnTo>
                    <a:pt x="32918" y="49911"/>
                  </a:lnTo>
                  <a:lnTo>
                    <a:pt x="33147" y="49784"/>
                  </a:lnTo>
                  <a:lnTo>
                    <a:pt x="33375" y="49657"/>
                  </a:lnTo>
                  <a:lnTo>
                    <a:pt x="32943" y="49784"/>
                  </a:lnTo>
                  <a:lnTo>
                    <a:pt x="32410" y="49276"/>
                  </a:lnTo>
                  <a:lnTo>
                    <a:pt x="33185" y="49276"/>
                  </a:lnTo>
                  <a:lnTo>
                    <a:pt x="33108" y="48768"/>
                  </a:lnTo>
                  <a:lnTo>
                    <a:pt x="33591" y="49149"/>
                  </a:lnTo>
                  <a:lnTo>
                    <a:pt x="33883" y="49149"/>
                  </a:lnTo>
                  <a:lnTo>
                    <a:pt x="34264" y="49276"/>
                  </a:lnTo>
                  <a:lnTo>
                    <a:pt x="33883" y="49022"/>
                  </a:lnTo>
                  <a:lnTo>
                    <a:pt x="34683" y="48768"/>
                  </a:lnTo>
                  <a:lnTo>
                    <a:pt x="33896" y="48133"/>
                  </a:lnTo>
                  <a:lnTo>
                    <a:pt x="33731" y="48006"/>
                  </a:lnTo>
                  <a:lnTo>
                    <a:pt x="34620" y="48006"/>
                  </a:lnTo>
                  <a:lnTo>
                    <a:pt x="35318" y="47625"/>
                  </a:lnTo>
                  <a:lnTo>
                    <a:pt x="33693" y="46355"/>
                  </a:lnTo>
                  <a:lnTo>
                    <a:pt x="34290" y="45847"/>
                  </a:lnTo>
                  <a:lnTo>
                    <a:pt x="34696" y="46482"/>
                  </a:lnTo>
                  <a:lnTo>
                    <a:pt x="35242" y="46482"/>
                  </a:lnTo>
                  <a:lnTo>
                    <a:pt x="35344" y="47117"/>
                  </a:lnTo>
                  <a:lnTo>
                    <a:pt x="35509" y="46850"/>
                  </a:lnTo>
                  <a:lnTo>
                    <a:pt x="35712" y="46736"/>
                  </a:lnTo>
                  <a:lnTo>
                    <a:pt x="35369" y="46482"/>
                  </a:lnTo>
                  <a:lnTo>
                    <a:pt x="35763" y="46609"/>
                  </a:lnTo>
                  <a:lnTo>
                    <a:pt x="35318" y="45847"/>
                  </a:lnTo>
                  <a:lnTo>
                    <a:pt x="35090" y="45466"/>
                  </a:lnTo>
                  <a:lnTo>
                    <a:pt x="35699" y="45720"/>
                  </a:lnTo>
                  <a:lnTo>
                    <a:pt x="35534" y="45466"/>
                  </a:lnTo>
                  <a:lnTo>
                    <a:pt x="35039" y="45085"/>
                  </a:lnTo>
                  <a:lnTo>
                    <a:pt x="35229" y="44831"/>
                  </a:lnTo>
                  <a:lnTo>
                    <a:pt x="35394" y="44450"/>
                  </a:lnTo>
                  <a:lnTo>
                    <a:pt x="34709" y="44196"/>
                  </a:lnTo>
                  <a:lnTo>
                    <a:pt x="36677" y="44704"/>
                  </a:lnTo>
                  <a:lnTo>
                    <a:pt x="36487" y="44196"/>
                  </a:lnTo>
                  <a:lnTo>
                    <a:pt x="36068" y="43053"/>
                  </a:lnTo>
                  <a:lnTo>
                    <a:pt x="35826" y="42418"/>
                  </a:lnTo>
                  <a:lnTo>
                    <a:pt x="37503" y="42926"/>
                  </a:lnTo>
                  <a:lnTo>
                    <a:pt x="37719" y="42849"/>
                  </a:lnTo>
                  <a:lnTo>
                    <a:pt x="37553" y="42811"/>
                  </a:lnTo>
                  <a:lnTo>
                    <a:pt x="37655" y="42418"/>
                  </a:lnTo>
                  <a:lnTo>
                    <a:pt x="37680" y="42291"/>
                  </a:lnTo>
                  <a:lnTo>
                    <a:pt x="37858" y="41783"/>
                  </a:lnTo>
                  <a:lnTo>
                    <a:pt x="38061" y="41402"/>
                  </a:lnTo>
                  <a:lnTo>
                    <a:pt x="38138" y="41275"/>
                  </a:lnTo>
                  <a:lnTo>
                    <a:pt x="38277" y="41402"/>
                  </a:lnTo>
                  <a:lnTo>
                    <a:pt x="38277" y="41529"/>
                  </a:lnTo>
                  <a:lnTo>
                    <a:pt x="39128" y="41275"/>
                  </a:lnTo>
                  <a:lnTo>
                    <a:pt x="38239" y="40767"/>
                  </a:lnTo>
                  <a:lnTo>
                    <a:pt x="37122" y="40132"/>
                  </a:lnTo>
                  <a:lnTo>
                    <a:pt x="38087" y="39878"/>
                  </a:lnTo>
                  <a:lnTo>
                    <a:pt x="39103" y="40132"/>
                  </a:lnTo>
                  <a:lnTo>
                    <a:pt x="38265" y="40513"/>
                  </a:lnTo>
                  <a:lnTo>
                    <a:pt x="38709" y="40513"/>
                  </a:lnTo>
                  <a:lnTo>
                    <a:pt x="40386" y="41656"/>
                  </a:lnTo>
                  <a:lnTo>
                    <a:pt x="39217" y="39878"/>
                  </a:lnTo>
                  <a:lnTo>
                    <a:pt x="39039" y="39624"/>
                  </a:lnTo>
                  <a:lnTo>
                    <a:pt x="40284" y="39878"/>
                  </a:lnTo>
                  <a:lnTo>
                    <a:pt x="40297" y="40132"/>
                  </a:lnTo>
                  <a:lnTo>
                    <a:pt x="41084" y="40259"/>
                  </a:lnTo>
                  <a:lnTo>
                    <a:pt x="40716" y="39624"/>
                  </a:lnTo>
                  <a:lnTo>
                    <a:pt x="40259" y="38862"/>
                  </a:lnTo>
                  <a:lnTo>
                    <a:pt x="40754" y="38481"/>
                  </a:lnTo>
                  <a:lnTo>
                    <a:pt x="40881" y="38608"/>
                  </a:lnTo>
                  <a:lnTo>
                    <a:pt x="40919" y="38481"/>
                  </a:lnTo>
                  <a:lnTo>
                    <a:pt x="40767" y="38227"/>
                  </a:lnTo>
                  <a:lnTo>
                    <a:pt x="40525" y="37846"/>
                  </a:lnTo>
                  <a:lnTo>
                    <a:pt x="40513" y="37465"/>
                  </a:lnTo>
                  <a:lnTo>
                    <a:pt x="40728" y="36576"/>
                  </a:lnTo>
                  <a:lnTo>
                    <a:pt x="40779" y="36372"/>
                  </a:lnTo>
                  <a:lnTo>
                    <a:pt x="40614" y="36322"/>
                  </a:lnTo>
                  <a:lnTo>
                    <a:pt x="40767" y="35687"/>
                  </a:lnTo>
                  <a:lnTo>
                    <a:pt x="41211" y="35814"/>
                  </a:lnTo>
                  <a:lnTo>
                    <a:pt x="41757" y="35814"/>
                  </a:lnTo>
                  <a:lnTo>
                    <a:pt x="42468" y="36195"/>
                  </a:lnTo>
                  <a:lnTo>
                    <a:pt x="42189" y="36703"/>
                  </a:lnTo>
                  <a:lnTo>
                    <a:pt x="43230" y="37084"/>
                  </a:lnTo>
                  <a:lnTo>
                    <a:pt x="42557" y="36068"/>
                  </a:lnTo>
                  <a:lnTo>
                    <a:pt x="42875" y="36068"/>
                  </a:lnTo>
                  <a:lnTo>
                    <a:pt x="43243" y="36322"/>
                  </a:lnTo>
                  <a:lnTo>
                    <a:pt x="43370" y="36068"/>
                  </a:lnTo>
                  <a:lnTo>
                    <a:pt x="43548" y="35687"/>
                  </a:lnTo>
                  <a:lnTo>
                    <a:pt x="43599" y="35560"/>
                  </a:lnTo>
                  <a:lnTo>
                    <a:pt x="42633" y="34925"/>
                  </a:lnTo>
                  <a:lnTo>
                    <a:pt x="43230" y="34290"/>
                  </a:lnTo>
                  <a:lnTo>
                    <a:pt x="42887" y="34036"/>
                  </a:lnTo>
                  <a:lnTo>
                    <a:pt x="42214" y="33020"/>
                  </a:lnTo>
                  <a:lnTo>
                    <a:pt x="43649" y="34163"/>
                  </a:lnTo>
                  <a:lnTo>
                    <a:pt x="43230" y="33274"/>
                  </a:lnTo>
                  <a:lnTo>
                    <a:pt x="44284" y="33909"/>
                  </a:lnTo>
                  <a:lnTo>
                    <a:pt x="44183" y="33274"/>
                  </a:lnTo>
                  <a:lnTo>
                    <a:pt x="44132" y="33020"/>
                  </a:lnTo>
                  <a:lnTo>
                    <a:pt x="44107" y="32893"/>
                  </a:lnTo>
                  <a:lnTo>
                    <a:pt x="44157" y="31750"/>
                  </a:lnTo>
                  <a:lnTo>
                    <a:pt x="44424" y="32131"/>
                  </a:lnTo>
                  <a:lnTo>
                    <a:pt x="44386" y="31750"/>
                  </a:lnTo>
                  <a:lnTo>
                    <a:pt x="44450" y="31369"/>
                  </a:lnTo>
                  <a:lnTo>
                    <a:pt x="44742" y="30988"/>
                  </a:lnTo>
                  <a:lnTo>
                    <a:pt x="46545" y="32512"/>
                  </a:lnTo>
                  <a:lnTo>
                    <a:pt x="46316" y="30988"/>
                  </a:lnTo>
                  <a:lnTo>
                    <a:pt x="46177" y="30099"/>
                  </a:lnTo>
                  <a:lnTo>
                    <a:pt x="47904" y="30861"/>
                  </a:lnTo>
                  <a:lnTo>
                    <a:pt x="47891" y="30099"/>
                  </a:lnTo>
                  <a:lnTo>
                    <a:pt x="47866" y="29591"/>
                  </a:lnTo>
                  <a:lnTo>
                    <a:pt x="49491" y="29464"/>
                  </a:lnTo>
                  <a:lnTo>
                    <a:pt x="50165" y="28448"/>
                  </a:lnTo>
                  <a:lnTo>
                    <a:pt x="48450" y="27559"/>
                  </a:lnTo>
                  <a:lnTo>
                    <a:pt x="49758" y="27914"/>
                  </a:lnTo>
                  <a:lnTo>
                    <a:pt x="50342" y="28067"/>
                  </a:lnTo>
                  <a:lnTo>
                    <a:pt x="50012" y="27838"/>
                  </a:lnTo>
                  <a:lnTo>
                    <a:pt x="50698" y="27559"/>
                  </a:lnTo>
                  <a:lnTo>
                    <a:pt x="49745" y="27622"/>
                  </a:lnTo>
                  <a:lnTo>
                    <a:pt x="48996" y="27051"/>
                  </a:lnTo>
                  <a:lnTo>
                    <a:pt x="49072" y="26543"/>
                  </a:lnTo>
                  <a:lnTo>
                    <a:pt x="49326" y="26504"/>
                  </a:lnTo>
                  <a:lnTo>
                    <a:pt x="49568" y="26555"/>
                  </a:lnTo>
                  <a:lnTo>
                    <a:pt x="49720" y="27559"/>
                  </a:lnTo>
                  <a:lnTo>
                    <a:pt x="50457" y="26250"/>
                  </a:lnTo>
                  <a:lnTo>
                    <a:pt x="50787" y="26162"/>
                  </a:lnTo>
                  <a:lnTo>
                    <a:pt x="50723" y="26035"/>
                  </a:lnTo>
                  <a:lnTo>
                    <a:pt x="51003" y="25908"/>
                  </a:lnTo>
                  <a:lnTo>
                    <a:pt x="51371" y="26670"/>
                  </a:lnTo>
                  <a:lnTo>
                    <a:pt x="51511" y="26797"/>
                  </a:lnTo>
                  <a:lnTo>
                    <a:pt x="51650" y="26289"/>
                  </a:lnTo>
                  <a:lnTo>
                    <a:pt x="51943" y="26416"/>
                  </a:lnTo>
                  <a:lnTo>
                    <a:pt x="51866" y="26289"/>
                  </a:lnTo>
                  <a:lnTo>
                    <a:pt x="51714" y="26035"/>
                  </a:lnTo>
                  <a:lnTo>
                    <a:pt x="51396" y="25908"/>
                  </a:lnTo>
                  <a:lnTo>
                    <a:pt x="51104" y="25654"/>
                  </a:lnTo>
                  <a:lnTo>
                    <a:pt x="50800" y="25400"/>
                  </a:lnTo>
                  <a:lnTo>
                    <a:pt x="50546" y="25019"/>
                  </a:lnTo>
                  <a:lnTo>
                    <a:pt x="50647" y="25400"/>
                  </a:lnTo>
                  <a:lnTo>
                    <a:pt x="50139" y="24879"/>
                  </a:lnTo>
                  <a:lnTo>
                    <a:pt x="50139" y="26289"/>
                  </a:lnTo>
                  <a:lnTo>
                    <a:pt x="49911" y="26339"/>
                  </a:lnTo>
                  <a:lnTo>
                    <a:pt x="50063" y="26289"/>
                  </a:lnTo>
                  <a:lnTo>
                    <a:pt x="50139" y="24879"/>
                  </a:lnTo>
                  <a:lnTo>
                    <a:pt x="49987" y="24384"/>
                  </a:lnTo>
                  <a:lnTo>
                    <a:pt x="49491" y="23749"/>
                  </a:lnTo>
                  <a:lnTo>
                    <a:pt x="49377" y="23495"/>
                  </a:lnTo>
                  <a:lnTo>
                    <a:pt x="49479" y="23368"/>
                  </a:lnTo>
                  <a:lnTo>
                    <a:pt x="49593" y="23241"/>
                  </a:lnTo>
                  <a:lnTo>
                    <a:pt x="49657" y="23114"/>
                  </a:lnTo>
                  <a:lnTo>
                    <a:pt x="50355" y="22352"/>
                  </a:lnTo>
                  <a:lnTo>
                    <a:pt x="54470" y="21971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 descr=""/>
            <p:cNvSpPr/>
            <p:nvPr/>
          </p:nvSpPr>
          <p:spPr>
            <a:xfrm>
              <a:off x="2674745" y="3339546"/>
              <a:ext cx="90805" cy="83820"/>
            </a:xfrm>
            <a:custGeom>
              <a:avLst/>
              <a:gdLst/>
              <a:ahLst/>
              <a:cxnLst/>
              <a:rect l="l" t="t" r="r" b="b"/>
              <a:pathLst>
                <a:path w="90805" h="83820">
                  <a:moveTo>
                    <a:pt x="77431" y="0"/>
                  </a:moveTo>
                  <a:lnTo>
                    <a:pt x="41028" y="30311"/>
                  </a:lnTo>
                  <a:lnTo>
                    <a:pt x="6578" y="62509"/>
                  </a:lnTo>
                  <a:lnTo>
                    <a:pt x="0" y="72512"/>
                  </a:lnTo>
                  <a:lnTo>
                    <a:pt x="1735" y="77198"/>
                  </a:lnTo>
                  <a:lnTo>
                    <a:pt x="5994" y="83439"/>
                  </a:lnTo>
                  <a:lnTo>
                    <a:pt x="28127" y="71734"/>
                  </a:lnTo>
                  <a:lnTo>
                    <a:pt x="50757" y="58358"/>
                  </a:lnTo>
                  <a:lnTo>
                    <a:pt x="71407" y="42421"/>
                  </a:lnTo>
                  <a:lnTo>
                    <a:pt x="87604" y="23037"/>
                  </a:lnTo>
                  <a:lnTo>
                    <a:pt x="90365" y="16280"/>
                  </a:lnTo>
                  <a:lnTo>
                    <a:pt x="89938" y="9909"/>
                  </a:lnTo>
                  <a:lnTo>
                    <a:pt x="85800" y="4342"/>
                  </a:lnTo>
                  <a:lnTo>
                    <a:pt x="77431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 descr=""/>
            <p:cNvSpPr/>
            <p:nvPr/>
          </p:nvSpPr>
          <p:spPr>
            <a:xfrm>
              <a:off x="2671343" y="3337216"/>
              <a:ext cx="97155" cy="91440"/>
            </a:xfrm>
            <a:custGeom>
              <a:avLst/>
              <a:gdLst/>
              <a:ahLst/>
              <a:cxnLst/>
              <a:rect l="l" t="t" r="r" b="b"/>
              <a:pathLst>
                <a:path w="97155" h="91439">
                  <a:moveTo>
                    <a:pt x="13677" y="57277"/>
                  </a:moveTo>
                  <a:lnTo>
                    <a:pt x="13335" y="57023"/>
                  </a:lnTo>
                  <a:lnTo>
                    <a:pt x="13512" y="57785"/>
                  </a:lnTo>
                  <a:lnTo>
                    <a:pt x="13652" y="57518"/>
                  </a:lnTo>
                  <a:lnTo>
                    <a:pt x="13677" y="57277"/>
                  </a:lnTo>
                  <a:close/>
                </a:path>
                <a:path w="97155" h="91439">
                  <a:moveTo>
                    <a:pt x="13995" y="56896"/>
                  </a:moveTo>
                  <a:lnTo>
                    <a:pt x="13843" y="57404"/>
                  </a:lnTo>
                  <a:lnTo>
                    <a:pt x="13995" y="57518"/>
                  </a:lnTo>
                  <a:lnTo>
                    <a:pt x="13995" y="56896"/>
                  </a:lnTo>
                  <a:close/>
                </a:path>
                <a:path w="97155" h="91439">
                  <a:moveTo>
                    <a:pt x="15887" y="87503"/>
                  </a:moveTo>
                  <a:lnTo>
                    <a:pt x="15646" y="87122"/>
                  </a:lnTo>
                  <a:lnTo>
                    <a:pt x="15379" y="87210"/>
                  </a:lnTo>
                  <a:lnTo>
                    <a:pt x="15468" y="87503"/>
                  </a:lnTo>
                  <a:lnTo>
                    <a:pt x="15887" y="87503"/>
                  </a:lnTo>
                  <a:close/>
                </a:path>
                <a:path w="97155" h="91439">
                  <a:moveTo>
                    <a:pt x="19545" y="51689"/>
                  </a:moveTo>
                  <a:lnTo>
                    <a:pt x="18935" y="49784"/>
                  </a:lnTo>
                  <a:lnTo>
                    <a:pt x="18770" y="51181"/>
                  </a:lnTo>
                  <a:lnTo>
                    <a:pt x="19024" y="51181"/>
                  </a:lnTo>
                  <a:lnTo>
                    <a:pt x="19100" y="51562"/>
                  </a:lnTo>
                  <a:lnTo>
                    <a:pt x="19151" y="51689"/>
                  </a:lnTo>
                  <a:lnTo>
                    <a:pt x="19545" y="51689"/>
                  </a:lnTo>
                  <a:close/>
                </a:path>
                <a:path w="97155" h="91439">
                  <a:moveTo>
                    <a:pt x="19570" y="77343"/>
                  </a:moveTo>
                  <a:lnTo>
                    <a:pt x="19088" y="77597"/>
                  </a:lnTo>
                  <a:lnTo>
                    <a:pt x="17995" y="78232"/>
                  </a:lnTo>
                  <a:lnTo>
                    <a:pt x="18021" y="78867"/>
                  </a:lnTo>
                  <a:lnTo>
                    <a:pt x="18262" y="78359"/>
                  </a:lnTo>
                  <a:lnTo>
                    <a:pt x="18542" y="78359"/>
                  </a:lnTo>
                  <a:lnTo>
                    <a:pt x="18478" y="78905"/>
                  </a:lnTo>
                  <a:lnTo>
                    <a:pt x="18973" y="78359"/>
                  </a:lnTo>
                  <a:lnTo>
                    <a:pt x="19202" y="78105"/>
                  </a:lnTo>
                  <a:lnTo>
                    <a:pt x="19570" y="77343"/>
                  </a:lnTo>
                  <a:close/>
                </a:path>
                <a:path w="97155" h="91439">
                  <a:moveTo>
                    <a:pt x="21844" y="76682"/>
                  </a:moveTo>
                  <a:lnTo>
                    <a:pt x="21424" y="76352"/>
                  </a:lnTo>
                  <a:lnTo>
                    <a:pt x="20802" y="76327"/>
                  </a:lnTo>
                  <a:lnTo>
                    <a:pt x="20739" y="76898"/>
                  </a:lnTo>
                  <a:lnTo>
                    <a:pt x="21145" y="76758"/>
                  </a:lnTo>
                  <a:lnTo>
                    <a:pt x="21704" y="76898"/>
                  </a:lnTo>
                  <a:lnTo>
                    <a:pt x="21844" y="76682"/>
                  </a:lnTo>
                  <a:close/>
                </a:path>
                <a:path w="97155" h="91439">
                  <a:moveTo>
                    <a:pt x="22440" y="48348"/>
                  </a:moveTo>
                  <a:lnTo>
                    <a:pt x="22313" y="48475"/>
                  </a:lnTo>
                  <a:lnTo>
                    <a:pt x="22440" y="48348"/>
                  </a:lnTo>
                  <a:close/>
                </a:path>
                <a:path w="97155" h="91439">
                  <a:moveTo>
                    <a:pt x="23736" y="46723"/>
                  </a:moveTo>
                  <a:lnTo>
                    <a:pt x="23596" y="46824"/>
                  </a:lnTo>
                  <a:lnTo>
                    <a:pt x="23736" y="46977"/>
                  </a:lnTo>
                  <a:lnTo>
                    <a:pt x="23736" y="46723"/>
                  </a:lnTo>
                  <a:close/>
                </a:path>
                <a:path w="97155" h="91439">
                  <a:moveTo>
                    <a:pt x="27190" y="75311"/>
                  </a:moveTo>
                  <a:lnTo>
                    <a:pt x="26924" y="75133"/>
                  </a:lnTo>
                  <a:lnTo>
                    <a:pt x="26962" y="75565"/>
                  </a:lnTo>
                  <a:lnTo>
                    <a:pt x="27101" y="75438"/>
                  </a:lnTo>
                  <a:lnTo>
                    <a:pt x="27190" y="75311"/>
                  </a:lnTo>
                  <a:close/>
                </a:path>
                <a:path w="97155" h="91439">
                  <a:moveTo>
                    <a:pt x="27203" y="74930"/>
                  </a:moveTo>
                  <a:lnTo>
                    <a:pt x="26987" y="74676"/>
                  </a:lnTo>
                  <a:lnTo>
                    <a:pt x="26644" y="74295"/>
                  </a:lnTo>
                  <a:lnTo>
                    <a:pt x="26276" y="74676"/>
                  </a:lnTo>
                  <a:lnTo>
                    <a:pt x="26924" y="75133"/>
                  </a:lnTo>
                  <a:lnTo>
                    <a:pt x="26974" y="74752"/>
                  </a:lnTo>
                  <a:lnTo>
                    <a:pt x="27203" y="74930"/>
                  </a:lnTo>
                  <a:close/>
                </a:path>
                <a:path w="97155" h="91439">
                  <a:moveTo>
                    <a:pt x="35356" y="69596"/>
                  </a:moveTo>
                  <a:lnTo>
                    <a:pt x="35191" y="69596"/>
                  </a:lnTo>
                  <a:lnTo>
                    <a:pt x="35356" y="69596"/>
                  </a:lnTo>
                  <a:close/>
                </a:path>
                <a:path w="97155" h="91439">
                  <a:moveTo>
                    <a:pt x="37820" y="67868"/>
                  </a:moveTo>
                  <a:lnTo>
                    <a:pt x="37477" y="67919"/>
                  </a:lnTo>
                  <a:lnTo>
                    <a:pt x="37604" y="67983"/>
                  </a:lnTo>
                  <a:lnTo>
                    <a:pt x="37820" y="67868"/>
                  </a:lnTo>
                  <a:close/>
                </a:path>
                <a:path w="97155" h="91439">
                  <a:moveTo>
                    <a:pt x="38633" y="74891"/>
                  </a:moveTo>
                  <a:lnTo>
                    <a:pt x="38493" y="75311"/>
                  </a:lnTo>
                  <a:lnTo>
                    <a:pt x="38595" y="75133"/>
                  </a:lnTo>
                  <a:lnTo>
                    <a:pt x="38633" y="74891"/>
                  </a:lnTo>
                  <a:close/>
                </a:path>
                <a:path w="97155" h="91439">
                  <a:moveTo>
                    <a:pt x="38887" y="67157"/>
                  </a:moveTo>
                  <a:lnTo>
                    <a:pt x="38404" y="66179"/>
                  </a:lnTo>
                  <a:lnTo>
                    <a:pt x="38087" y="66700"/>
                  </a:lnTo>
                  <a:lnTo>
                    <a:pt x="38696" y="67462"/>
                  </a:lnTo>
                  <a:lnTo>
                    <a:pt x="38887" y="67157"/>
                  </a:lnTo>
                  <a:close/>
                </a:path>
                <a:path w="97155" h="91439">
                  <a:moveTo>
                    <a:pt x="39382" y="32766"/>
                  </a:moveTo>
                  <a:lnTo>
                    <a:pt x="39001" y="32512"/>
                  </a:lnTo>
                  <a:lnTo>
                    <a:pt x="39027" y="32258"/>
                  </a:lnTo>
                  <a:lnTo>
                    <a:pt x="38239" y="32512"/>
                  </a:lnTo>
                  <a:lnTo>
                    <a:pt x="39382" y="32766"/>
                  </a:lnTo>
                  <a:close/>
                </a:path>
                <a:path w="97155" h="91439">
                  <a:moveTo>
                    <a:pt x="42519" y="66167"/>
                  </a:moveTo>
                  <a:lnTo>
                    <a:pt x="42367" y="65913"/>
                  </a:lnTo>
                  <a:lnTo>
                    <a:pt x="42405" y="66040"/>
                  </a:lnTo>
                  <a:lnTo>
                    <a:pt x="42519" y="66167"/>
                  </a:lnTo>
                  <a:close/>
                </a:path>
                <a:path w="97155" h="91439">
                  <a:moveTo>
                    <a:pt x="42710" y="72783"/>
                  </a:moveTo>
                  <a:lnTo>
                    <a:pt x="42405" y="72618"/>
                  </a:lnTo>
                  <a:lnTo>
                    <a:pt x="42138" y="72555"/>
                  </a:lnTo>
                  <a:lnTo>
                    <a:pt x="41910" y="72555"/>
                  </a:lnTo>
                  <a:lnTo>
                    <a:pt x="41884" y="72707"/>
                  </a:lnTo>
                  <a:lnTo>
                    <a:pt x="42710" y="72783"/>
                  </a:lnTo>
                  <a:close/>
                </a:path>
                <a:path w="97155" h="91439">
                  <a:moveTo>
                    <a:pt x="43002" y="64719"/>
                  </a:moveTo>
                  <a:lnTo>
                    <a:pt x="42773" y="64693"/>
                  </a:lnTo>
                  <a:lnTo>
                    <a:pt x="43002" y="64719"/>
                  </a:lnTo>
                  <a:close/>
                </a:path>
                <a:path w="97155" h="91439">
                  <a:moveTo>
                    <a:pt x="44716" y="65024"/>
                  </a:moveTo>
                  <a:lnTo>
                    <a:pt x="44704" y="64262"/>
                  </a:lnTo>
                  <a:lnTo>
                    <a:pt x="43992" y="64135"/>
                  </a:lnTo>
                  <a:lnTo>
                    <a:pt x="44069" y="64008"/>
                  </a:lnTo>
                  <a:lnTo>
                    <a:pt x="44475" y="63246"/>
                  </a:lnTo>
                  <a:lnTo>
                    <a:pt x="44107" y="63500"/>
                  </a:lnTo>
                  <a:lnTo>
                    <a:pt x="43726" y="63627"/>
                  </a:lnTo>
                  <a:lnTo>
                    <a:pt x="43929" y="64008"/>
                  </a:lnTo>
                  <a:lnTo>
                    <a:pt x="43522" y="63754"/>
                  </a:lnTo>
                  <a:lnTo>
                    <a:pt x="43357" y="65024"/>
                  </a:lnTo>
                  <a:lnTo>
                    <a:pt x="44716" y="65024"/>
                  </a:lnTo>
                  <a:close/>
                </a:path>
                <a:path w="97155" h="91439">
                  <a:moveTo>
                    <a:pt x="46253" y="70713"/>
                  </a:moveTo>
                  <a:lnTo>
                    <a:pt x="45300" y="71145"/>
                  </a:lnTo>
                  <a:lnTo>
                    <a:pt x="45593" y="71069"/>
                  </a:lnTo>
                  <a:lnTo>
                    <a:pt x="45935" y="70904"/>
                  </a:lnTo>
                  <a:lnTo>
                    <a:pt x="46253" y="70713"/>
                  </a:lnTo>
                  <a:close/>
                </a:path>
                <a:path w="97155" h="91439">
                  <a:moveTo>
                    <a:pt x="47904" y="60744"/>
                  </a:moveTo>
                  <a:lnTo>
                    <a:pt x="47777" y="60591"/>
                  </a:lnTo>
                  <a:lnTo>
                    <a:pt x="47574" y="60502"/>
                  </a:lnTo>
                  <a:lnTo>
                    <a:pt x="47802" y="60680"/>
                  </a:lnTo>
                  <a:close/>
                </a:path>
                <a:path w="97155" h="91439">
                  <a:moveTo>
                    <a:pt x="49047" y="24638"/>
                  </a:moveTo>
                  <a:lnTo>
                    <a:pt x="48907" y="24523"/>
                  </a:lnTo>
                  <a:lnTo>
                    <a:pt x="48958" y="24765"/>
                  </a:lnTo>
                  <a:lnTo>
                    <a:pt x="49047" y="24638"/>
                  </a:lnTo>
                  <a:close/>
                </a:path>
                <a:path w="97155" h="91439">
                  <a:moveTo>
                    <a:pt x="49428" y="23774"/>
                  </a:moveTo>
                  <a:lnTo>
                    <a:pt x="49250" y="23876"/>
                  </a:lnTo>
                  <a:lnTo>
                    <a:pt x="47929" y="23749"/>
                  </a:lnTo>
                  <a:lnTo>
                    <a:pt x="48907" y="24523"/>
                  </a:lnTo>
                  <a:lnTo>
                    <a:pt x="48831" y="24257"/>
                  </a:lnTo>
                  <a:lnTo>
                    <a:pt x="49326" y="23876"/>
                  </a:lnTo>
                  <a:close/>
                </a:path>
                <a:path w="97155" h="91439">
                  <a:moveTo>
                    <a:pt x="50698" y="30302"/>
                  </a:moveTo>
                  <a:lnTo>
                    <a:pt x="50507" y="30289"/>
                  </a:lnTo>
                  <a:lnTo>
                    <a:pt x="50533" y="30543"/>
                  </a:lnTo>
                  <a:lnTo>
                    <a:pt x="50660" y="30378"/>
                  </a:lnTo>
                  <a:close/>
                </a:path>
                <a:path w="97155" h="91439">
                  <a:moveTo>
                    <a:pt x="50927" y="30099"/>
                  </a:moveTo>
                  <a:close/>
                </a:path>
                <a:path w="97155" h="91439">
                  <a:moveTo>
                    <a:pt x="52870" y="65278"/>
                  </a:moveTo>
                  <a:lnTo>
                    <a:pt x="43332" y="65278"/>
                  </a:lnTo>
                  <a:lnTo>
                    <a:pt x="42672" y="65278"/>
                  </a:lnTo>
                  <a:lnTo>
                    <a:pt x="42951" y="65913"/>
                  </a:lnTo>
                  <a:lnTo>
                    <a:pt x="41922" y="66548"/>
                  </a:lnTo>
                  <a:lnTo>
                    <a:pt x="42633" y="66929"/>
                  </a:lnTo>
                  <a:lnTo>
                    <a:pt x="40525" y="65913"/>
                  </a:lnTo>
                  <a:lnTo>
                    <a:pt x="39471" y="68961"/>
                  </a:lnTo>
                  <a:lnTo>
                    <a:pt x="37668" y="68072"/>
                  </a:lnTo>
                  <a:lnTo>
                    <a:pt x="36068" y="69469"/>
                  </a:lnTo>
                  <a:lnTo>
                    <a:pt x="35344" y="69850"/>
                  </a:lnTo>
                  <a:lnTo>
                    <a:pt x="35306" y="69723"/>
                  </a:lnTo>
                  <a:lnTo>
                    <a:pt x="34061" y="69723"/>
                  </a:lnTo>
                  <a:lnTo>
                    <a:pt x="35572" y="71501"/>
                  </a:lnTo>
                  <a:lnTo>
                    <a:pt x="34099" y="71628"/>
                  </a:lnTo>
                  <a:lnTo>
                    <a:pt x="33020" y="71120"/>
                  </a:lnTo>
                  <a:lnTo>
                    <a:pt x="34467" y="70739"/>
                  </a:lnTo>
                  <a:lnTo>
                    <a:pt x="33909" y="70612"/>
                  </a:lnTo>
                  <a:lnTo>
                    <a:pt x="32778" y="68961"/>
                  </a:lnTo>
                  <a:lnTo>
                    <a:pt x="32626" y="71628"/>
                  </a:lnTo>
                  <a:lnTo>
                    <a:pt x="31280" y="71120"/>
                  </a:lnTo>
                  <a:lnTo>
                    <a:pt x="31407" y="70866"/>
                  </a:lnTo>
                  <a:lnTo>
                    <a:pt x="30492" y="70612"/>
                  </a:lnTo>
                  <a:lnTo>
                    <a:pt x="30314" y="72390"/>
                  </a:lnTo>
                  <a:lnTo>
                    <a:pt x="29248" y="72771"/>
                  </a:lnTo>
                  <a:lnTo>
                    <a:pt x="29210" y="72644"/>
                  </a:lnTo>
                  <a:lnTo>
                    <a:pt x="29108" y="72517"/>
                  </a:lnTo>
                  <a:lnTo>
                    <a:pt x="28905" y="73787"/>
                  </a:lnTo>
                  <a:lnTo>
                    <a:pt x="27216" y="75336"/>
                  </a:lnTo>
                  <a:lnTo>
                    <a:pt x="27368" y="75438"/>
                  </a:lnTo>
                  <a:lnTo>
                    <a:pt x="26619" y="76073"/>
                  </a:lnTo>
                  <a:lnTo>
                    <a:pt x="26149" y="75819"/>
                  </a:lnTo>
                  <a:lnTo>
                    <a:pt x="25349" y="75819"/>
                  </a:lnTo>
                  <a:lnTo>
                    <a:pt x="25031" y="75311"/>
                  </a:lnTo>
                  <a:lnTo>
                    <a:pt x="24866" y="75057"/>
                  </a:lnTo>
                  <a:lnTo>
                    <a:pt x="25654" y="74676"/>
                  </a:lnTo>
                  <a:lnTo>
                    <a:pt x="24726" y="73914"/>
                  </a:lnTo>
                  <a:lnTo>
                    <a:pt x="24638" y="75184"/>
                  </a:lnTo>
                  <a:lnTo>
                    <a:pt x="24104" y="75311"/>
                  </a:lnTo>
                  <a:lnTo>
                    <a:pt x="23939" y="74803"/>
                  </a:lnTo>
                  <a:lnTo>
                    <a:pt x="22771" y="75565"/>
                  </a:lnTo>
                  <a:lnTo>
                    <a:pt x="23317" y="76708"/>
                  </a:lnTo>
                  <a:lnTo>
                    <a:pt x="21945" y="77343"/>
                  </a:lnTo>
                  <a:lnTo>
                    <a:pt x="22098" y="77470"/>
                  </a:lnTo>
                  <a:lnTo>
                    <a:pt x="22212" y="77978"/>
                  </a:lnTo>
                  <a:lnTo>
                    <a:pt x="22085" y="78994"/>
                  </a:lnTo>
                  <a:lnTo>
                    <a:pt x="21856" y="78486"/>
                  </a:lnTo>
                  <a:lnTo>
                    <a:pt x="21323" y="77343"/>
                  </a:lnTo>
                  <a:lnTo>
                    <a:pt x="21005" y="78486"/>
                  </a:lnTo>
                  <a:lnTo>
                    <a:pt x="20231" y="77470"/>
                  </a:lnTo>
                  <a:lnTo>
                    <a:pt x="19088" y="79375"/>
                  </a:lnTo>
                  <a:lnTo>
                    <a:pt x="18326" y="80137"/>
                  </a:lnTo>
                  <a:lnTo>
                    <a:pt x="18364" y="79540"/>
                  </a:lnTo>
                  <a:lnTo>
                    <a:pt x="17843" y="80264"/>
                  </a:lnTo>
                  <a:lnTo>
                    <a:pt x="16878" y="80772"/>
                  </a:lnTo>
                  <a:lnTo>
                    <a:pt x="15951" y="78613"/>
                  </a:lnTo>
                  <a:lnTo>
                    <a:pt x="14122" y="81534"/>
                  </a:lnTo>
                  <a:lnTo>
                    <a:pt x="13779" y="81280"/>
                  </a:lnTo>
                  <a:lnTo>
                    <a:pt x="12573" y="80391"/>
                  </a:lnTo>
                  <a:lnTo>
                    <a:pt x="11722" y="81280"/>
                  </a:lnTo>
                  <a:lnTo>
                    <a:pt x="11163" y="81280"/>
                  </a:lnTo>
                  <a:lnTo>
                    <a:pt x="10845" y="81153"/>
                  </a:lnTo>
                  <a:lnTo>
                    <a:pt x="10591" y="81280"/>
                  </a:lnTo>
                  <a:lnTo>
                    <a:pt x="10414" y="81026"/>
                  </a:lnTo>
                  <a:lnTo>
                    <a:pt x="9906" y="83439"/>
                  </a:lnTo>
                  <a:lnTo>
                    <a:pt x="9969" y="83058"/>
                  </a:lnTo>
                  <a:lnTo>
                    <a:pt x="10274" y="80899"/>
                  </a:lnTo>
                  <a:lnTo>
                    <a:pt x="10172" y="81178"/>
                  </a:lnTo>
                  <a:lnTo>
                    <a:pt x="10210" y="80733"/>
                  </a:lnTo>
                  <a:lnTo>
                    <a:pt x="10045" y="81508"/>
                  </a:lnTo>
                  <a:lnTo>
                    <a:pt x="9486" y="83058"/>
                  </a:lnTo>
                  <a:lnTo>
                    <a:pt x="9232" y="82931"/>
                  </a:lnTo>
                  <a:lnTo>
                    <a:pt x="9207" y="82550"/>
                  </a:lnTo>
                  <a:lnTo>
                    <a:pt x="9410" y="82232"/>
                  </a:lnTo>
                  <a:lnTo>
                    <a:pt x="9931" y="81724"/>
                  </a:lnTo>
                  <a:lnTo>
                    <a:pt x="9359" y="81241"/>
                  </a:lnTo>
                  <a:lnTo>
                    <a:pt x="9207" y="82511"/>
                  </a:lnTo>
                  <a:lnTo>
                    <a:pt x="9309" y="81280"/>
                  </a:lnTo>
                  <a:lnTo>
                    <a:pt x="9410" y="80899"/>
                  </a:lnTo>
                  <a:lnTo>
                    <a:pt x="9728" y="80391"/>
                  </a:lnTo>
                  <a:lnTo>
                    <a:pt x="9804" y="80772"/>
                  </a:lnTo>
                  <a:lnTo>
                    <a:pt x="10083" y="80391"/>
                  </a:lnTo>
                  <a:lnTo>
                    <a:pt x="10020" y="80137"/>
                  </a:lnTo>
                  <a:lnTo>
                    <a:pt x="10566" y="79756"/>
                  </a:lnTo>
                  <a:lnTo>
                    <a:pt x="10934" y="79375"/>
                  </a:lnTo>
                  <a:lnTo>
                    <a:pt x="10477" y="79756"/>
                  </a:lnTo>
                  <a:lnTo>
                    <a:pt x="10147" y="79756"/>
                  </a:lnTo>
                  <a:lnTo>
                    <a:pt x="10058" y="79629"/>
                  </a:lnTo>
                  <a:lnTo>
                    <a:pt x="9956" y="79375"/>
                  </a:lnTo>
                  <a:lnTo>
                    <a:pt x="9906" y="79121"/>
                  </a:lnTo>
                  <a:lnTo>
                    <a:pt x="9817" y="79502"/>
                  </a:lnTo>
                  <a:lnTo>
                    <a:pt x="9715" y="80137"/>
                  </a:lnTo>
                  <a:lnTo>
                    <a:pt x="9639" y="80264"/>
                  </a:lnTo>
                  <a:lnTo>
                    <a:pt x="8013" y="79629"/>
                  </a:lnTo>
                  <a:lnTo>
                    <a:pt x="10223" y="78359"/>
                  </a:lnTo>
                  <a:lnTo>
                    <a:pt x="8674" y="77724"/>
                  </a:lnTo>
                  <a:lnTo>
                    <a:pt x="9410" y="77851"/>
                  </a:lnTo>
                  <a:lnTo>
                    <a:pt x="9220" y="77724"/>
                  </a:lnTo>
                  <a:lnTo>
                    <a:pt x="8636" y="77343"/>
                  </a:lnTo>
                  <a:lnTo>
                    <a:pt x="8280" y="75819"/>
                  </a:lnTo>
                  <a:lnTo>
                    <a:pt x="6731" y="75819"/>
                  </a:lnTo>
                  <a:lnTo>
                    <a:pt x="6908" y="75692"/>
                  </a:lnTo>
                  <a:lnTo>
                    <a:pt x="7378" y="75438"/>
                  </a:lnTo>
                  <a:lnTo>
                    <a:pt x="7556" y="75565"/>
                  </a:lnTo>
                  <a:lnTo>
                    <a:pt x="7543" y="75438"/>
                  </a:lnTo>
                  <a:lnTo>
                    <a:pt x="7442" y="74930"/>
                  </a:lnTo>
                  <a:lnTo>
                    <a:pt x="7073" y="74676"/>
                  </a:lnTo>
                  <a:lnTo>
                    <a:pt x="6756" y="74295"/>
                  </a:lnTo>
                  <a:lnTo>
                    <a:pt x="6604" y="73914"/>
                  </a:lnTo>
                  <a:lnTo>
                    <a:pt x="6515" y="73025"/>
                  </a:lnTo>
                  <a:lnTo>
                    <a:pt x="7226" y="72771"/>
                  </a:lnTo>
                  <a:lnTo>
                    <a:pt x="7581" y="73025"/>
                  </a:lnTo>
                  <a:lnTo>
                    <a:pt x="7594" y="72771"/>
                  </a:lnTo>
                  <a:lnTo>
                    <a:pt x="7048" y="72263"/>
                  </a:lnTo>
                  <a:lnTo>
                    <a:pt x="7607" y="72263"/>
                  </a:lnTo>
                  <a:lnTo>
                    <a:pt x="7759" y="72390"/>
                  </a:lnTo>
                  <a:lnTo>
                    <a:pt x="7924" y="72644"/>
                  </a:lnTo>
                  <a:lnTo>
                    <a:pt x="7975" y="72263"/>
                  </a:lnTo>
                  <a:lnTo>
                    <a:pt x="7823" y="71501"/>
                  </a:lnTo>
                  <a:lnTo>
                    <a:pt x="8280" y="71247"/>
                  </a:lnTo>
                  <a:lnTo>
                    <a:pt x="8483" y="71882"/>
                  </a:lnTo>
                  <a:lnTo>
                    <a:pt x="9880" y="71120"/>
                  </a:lnTo>
                  <a:lnTo>
                    <a:pt x="9588" y="70231"/>
                  </a:lnTo>
                  <a:lnTo>
                    <a:pt x="9334" y="69469"/>
                  </a:lnTo>
                  <a:lnTo>
                    <a:pt x="9385" y="68834"/>
                  </a:lnTo>
                  <a:lnTo>
                    <a:pt x="10096" y="67818"/>
                  </a:lnTo>
                  <a:lnTo>
                    <a:pt x="11036" y="68834"/>
                  </a:lnTo>
                  <a:lnTo>
                    <a:pt x="13042" y="67818"/>
                  </a:lnTo>
                  <a:lnTo>
                    <a:pt x="13144" y="67945"/>
                  </a:lnTo>
                  <a:lnTo>
                    <a:pt x="13322" y="67818"/>
                  </a:lnTo>
                  <a:lnTo>
                    <a:pt x="14389" y="67056"/>
                  </a:lnTo>
                  <a:lnTo>
                    <a:pt x="14909" y="66675"/>
                  </a:lnTo>
                  <a:lnTo>
                    <a:pt x="14973" y="66294"/>
                  </a:lnTo>
                  <a:lnTo>
                    <a:pt x="15062" y="65659"/>
                  </a:lnTo>
                  <a:lnTo>
                    <a:pt x="15163" y="64897"/>
                  </a:lnTo>
                  <a:lnTo>
                    <a:pt x="15290" y="64516"/>
                  </a:lnTo>
                  <a:lnTo>
                    <a:pt x="16370" y="62865"/>
                  </a:lnTo>
                  <a:lnTo>
                    <a:pt x="18300" y="62992"/>
                  </a:lnTo>
                  <a:lnTo>
                    <a:pt x="18389" y="62865"/>
                  </a:lnTo>
                  <a:lnTo>
                    <a:pt x="19977" y="60325"/>
                  </a:lnTo>
                  <a:lnTo>
                    <a:pt x="22047" y="59563"/>
                  </a:lnTo>
                  <a:lnTo>
                    <a:pt x="21640" y="59563"/>
                  </a:lnTo>
                  <a:lnTo>
                    <a:pt x="21361" y="58674"/>
                  </a:lnTo>
                  <a:lnTo>
                    <a:pt x="21539" y="58420"/>
                  </a:lnTo>
                  <a:lnTo>
                    <a:pt x="22072" y="58293"/>
                  </a:lnTo>
                  <a:lnTo>
                    <a:pt x="21996" y="57658"/>
                  </a:lnTo>
                  <a:lnTo>
                    <a:pt x="21869" y="56769"/>
                  </a:lnTo>
                  <a:lnTo>
                    <a:pt x="22656" y="57785"/>
                  </a:lnTo>
                  <a:lnTo>
                    <a:pt x="23609" y="58420"/>
                  </a:lnTo>
                  <a:lnTo>
                    <a:pt x="24130" y="57518"/>
                  </a:lnTo>
                  <a:lnTo>
                    <a:pt x="24688" y="57035"/>
                  </a:lnTo>
                  <a:lnTo>
                    <a:pt x="24498" y="56769"/>
                  </a:lnTo>
                  <a:lnTo>
                    <a:pt x="24091" y="56261"/>
                  </a:lnTo>
                  <a:lnTo>
                    <a:pt x="23685" y="55753"/>
                  </a:lnTo>
                  <a:lnTo>
                    <a:pt x="25234" y="55956"/>
                  </a:lnTo>
                  <a:lnTo>
                    <a:pt x="25171" y="56451"/>
                  </a:lnTo>
                  <a:lnTo>
                    <a:pt x="25412" y="55968"/>
                  </a:lnTo>
                  <a:lnTo>
                    <a:pt x="26784" y="56134"/>
                  </a:lnTo>
                  <a:lnTo>
                    <a:pt x="26797" y="55753"/>
                  </a:lnTo>
                  <a:lnTo>
                    <a:pt x="26885" y="53340"/>
                  </a:lnTo>
                  <a:lnTo>
                    <a:pt x="26949" y="51816"/>
                  </a:lnTo>
                  <a:lnTo>
                    <a:pt x="19596" y="51816"/>
                  </a:lnTo>
                  <a:lnTo>
                    <a:pt x="19215" y="51816"/>
                  </a:lnTo>
                  <a:lnTo>
                    <a:pt x="18313" y="51816"/>
                  </a:lnTo>
                  <a:lnTo>
                    <a:pt x="17551" y="52578"/>
                  </a:lnTo>
                  <a:lnTo>
                    <a:pt x="17068" y="53340"/>
                  </a:lnTo>
                  <a:lnTo>
                    <a:pt x="16751" y="52705"/>
                  </a:lnTo>
                  <a:lnTo>
                    <a:pt x="15468" y="53721"/>
                  </a:lnTo>
                  <a:lnTo>
                    <a:pt x="14478" y="55245"/>
                  </a:lnTo>
                  <a:lnTo>
                    <a:pt x="13144" y="56515"/>
                  </a:lnTo>
                  <a:lnTo>
                    <a:pt x="13830" y="56261"/>
                  </a:lnTo>
                  <a:lnTo>
                    <a:pt x="14300" y="56896"/>
                  </a:lnTo>
                  <a:lnTo>
                    <a:pt x="14376" y="57327"/>
                  </a:lnTo>
                  <a:lnTo>
                    <a:pt x="14173" y="57658"/>
                  </a:lnTo>
                  <a:lnTo>
                    <a:pt x="13995" y="57518"/>
                  </a:lnTo>
                  <a:lnTo>
                    <a:pt x="13995" y="58039"/>
                  </a:lnTo>
                  <a:lnTo>
                    <a:pt x="13423" y="58420"/>
                  </a:lnTo>
                  <a:lnTo>
                    <a:pt x="13106" y="57785"/>
                  </a:lnTo>
                  <a:lnTo>
                    <a:pt x="12966" y="57518"/>
                  </a:lnTo>
                  <a:lnTo>
                    <a:pt x="12954" y="56896"/>
                  </a:lnTo>
                  <a:lnTo>
                    <a:pt x="12585" y="57785"/>
                  </a:lnTo>
                  <a:lnTo>
                    <a:pt x="12471" y="57658"/>
                  </a:lnTo>
                  <a:lnTo>
                    <a:pt x="12382" y="57277"/>
                  </a:lnTo>
                  <a:lnTo>
                    <a:pt x="12166" y="57023"/>
                  </a:lnTo>
                  <a:lnTo>
                    <a:pt x="12344" y="57658"/>
                  </a:lnTo>
                  <a:lnTo>
                    <a:pt x="10452" y="57277"/>
                  </a:lnTo>
                  <a:lnTo>
                    <a:pt x="10820" y="58420"/>
                  </a:lnTo>
                  <a:lnTo>
                    <a:pt x="10591" y="58166"/>
                  </a:lnTo>
                  <a:lnTo>
                    <a:pt x="9296" y="59283"/>
                  </a:lnTo>
                  <a:lnTo>
                    <a:pt x="8877" y="60198"/>
                  </a:lnTo>
                  <a:lnTo>
                    <a:pt x="7823" y="61214"/>
                  </a:lnTo>
                  <a:lnTo>
                    <a:pt x="8382" y="61849"/>
                  </a:lnTo>
                  <a:lnTo>
                    <a:pt x="7835" y="62103"/>
                  </a:lnTo>
                  <a:lnTo>
                    <a:pt x="7975" y="62992"/>
                  </a:lnTo>
                  <a:lnTo>
                    <a:pt x="6959" y="63500"/>
                  </a:lnTo>
                  <a:lnTo>
                    <a:pt x="5562" y="63881"/>
                  </a:lnTo>
                  <a:lnTo>
                    <a:pt x="4610" y="64897"/>
                  </a:lnTo>
                  <a:lnTo>
                    <a:pt x="4216" y="65913"/>
                  </a:lnTo>
                  <a:lnTo>
                    <a:pt x="4940" y="65659"/>
                  </a:lnTo>
                  <a:lnTo>
                    <a:pt x="5003" y="66294"/>
                  </a:lnTo>
                  <a:lnTo>
                    <a:pt x="4381" y="65913"/>
                  </a:lnTo>
                  <a:lnTo>
                    <a:pt x="3454" y="67056"/>
                  </a:lnTo>
                  <a:lnTo>
                    <a:pt x="3543" y="66040"/>
                  </a:lnTo>
                  <a:lnTo>
                    <a:pt x="2476" y="67564"/>
                  </a:lnTo>
                  <a:lnTo>
                    <a:pt x="2082" y="67945"/>
                  </a:lnTo>
                  <a:lnTo>
                    <a:pt x="1409" y="70485"/>
                  </a:lnTo>
                  <a:lnTo>
                    <a:pt x="1816" y="70358"/>
                  </a:lnTo>
                  <a:lnTo>
                    <a:pt x="2095" y="70231"/>
                  </a:lnTo>
                  <a:lnTo>
                    <a:pt x="2159" y="70866"/>
                  </a:lnTo>
                  <a:lnTo>
                    <a:pt x="1549" y="71247"/>
                  </a:lnTo>
                  <a:lnTo>
                    <a:pt x="1206" y="71120"/>
                  </a:lnTo>
                  <a:lnTo>
                    <a:pt x="1168" y="70993"/>
                  </a:lnTo>
                  <a:lnTo>
                    <a:pt x="1104" y="72517"/>
                  </a:lnTo>
                  <a:lnTo>
                    <a:pt x="215" y="74295"/>
                  </a:lnTo>
                  <a:lnTo>
                    <a:pt x="127" y="75565"/>
                  </a:lnTo>
                  <a:lnTo>
                    <a:pt x="0" y="78740"/>
                  </a:lnTo>
                  <a:lnTo>
                    <a:pt x="203" y="79883"/>
                  </a:lnTo>
                  <a:lnTo>
                    <a:pt x="1409" y="80391"/>
                  </a:lnTo>
                  <a:lnTo>
                    <a:pt x="2476" y="81280"/>
                  </a:lnTo>
                  <a:lnTo>
                    <a:pt x="3073" y="81661"/>
                  </a:lnTo>
                  <a:lnTo>
                    <a:pt x="3441" y="82550"/>
                  </a:lnTo>
                  <a:lnTo>
                    <a:pt x="2273" y="81534"/>
                  </a:lnTo>
                  <a:lnTo>
                    <a:pt x="2235" y="82423"/>
                  </a:lnTo>
                  <a:lnTo>
                    <a:pt x="3403" y="83058"/>
                  </a:lnTo>
                  <a:lnTo>
                    <a:pt x="4292" y="84582"/>
                  </a:lnTo>
                  <a:lnTo>
                    <a:pt x="4838" y="85471"/>
                  </a:lnTo>
                  <a:lnTo>
                    <a:pt x="5473" y="86741"/>
                  </a:lnTo>
                  <a:lnTo>
                    <a:pt x="6502" y="87376"/>
                  </a:lnTo>
                  <a:lnTo>
                    <a:pt x="6502" y="88392"/>
                  </a:lnTo>
                  <a:lnTo>
                    <a:pt x="6845" y="89281"/>
                  </a:lnTo>
                  <a:lnTo>
                    <a:pt x="7340" y="90297"/>
                  </a:lnTo>
                  <a:lnTo>
                    <a:pt x="7607" y="90551"/>
                  </a:lnTo>
                  <a:lnTo>
                    <a:pt x="7810" y="91313"/>
                  </a:lnTo>
                  <a:lnTo>
                    <a:pt x="8242" y="91313"/>
                  </a:lnTo>
                  <a:lnTo>
                    <a:pt x="9664" y="90424"/>
                  </a:lnTo>
                  <a:lnTo>
                    <a:pt x="11658" y="89281"/>
                  </a:lnTo>
                  <a:lnTo>
                    <a:pt x="13411" y="88011"/>
                  </a:lnTo>
                  <a:lnTo>
                    <a:pt x="15163" y="88011"/>
                  </a:lnTo>
                  <a:lnTo>
                    <a:pt x="14757" y="87630"/>
                  </a:lnTo>
                  <a:lnTo>
                    <a:pt x="15227" y="86741"/>
                  </a:lnTo>
                  <a:lnTo>
                    <a:pt x="15316" y="86995"/>
                  </a:lnTo>
                  <a:lnTo>
                    <a:pt x="15341" y="86868"/>
                  </a:lnTo>
                  <a:lnTo>
                    <a:pt x="15506" y="86741"/>
                  </a:lnTo>
                  <a:lnTo>
                    <a:pt x="18338" y="84582"/>
                  </a:lnTo>
                  <a:lnTo>
                    <a:pt x="22542" y="83947"/>
                  </a:lnTo>
                  <a:lnTo>
                    <a:pt x="24003" y="83439"/>
                  </a:lnTo>
                  <a:lnTo>
                    <a:pt x="26174" y="82677"/>
                  </a:lnTo>
                  <a:lnTo>
                    <a:pt x="27495" y="82042"/>
                  </a:lnTo>
                  <a:lnTo>
                    <a:pt x="27063" y="81534"/>
                  </a:lnTo>
                  <a:lnTo>
                    <a:pt x="26416" y="80772"/>
                  </a:lnTo>
                  <a:lnTo>
                    <a:pt x="25882" y="80137"/>
                  </a:lnTo>
                  <a:lnTo>
                    <a:pt x="25552" y="79756"/>
                  </a:lnTo>
                  <a:lnTo>
                    <a:pt x="27736" y="80137"/>
                  </a:lnTo>
                  <a:lnTo>
                    <a:pt x="27774" y="81280"/>
                  </a:lnTo>
                  <a:lnTo>
                    <a:pt x="28930" y="79756"/>
                  </a:lnTo>
                  <a:lnTo>
                    <a:pt x="29502" y="78994"/>
                  </a:lnTo>
                  <a:lnTo>
                    <a:pt x="29692" y="78740"/>
                  </a:lnTo>
                  <a:lnTo>
                    <a:pt x="32931" y="78486"/>
                  </a:lnTo>
                  <a:lnTo>
                    <a:pt x="34874" y="76200"/>
                  </a:lnTo>
                  <a:lnTo>
                    <a:pt x="34912" y="76708"/>
                  </a:lnTo>
                  <a:lnTo>
                    <a:pt x="34975" y="76835"/>
                  </a:lnTo>
                  <a:lnTo>
                    <a:pt x="34734" y="76962"/>
                  </a:lnTo>
                  <a:lnTo>
                    <a:pt x="35610" y="77343"/>
                  </a:lnTo>
                  <a:lnTo>
                    <a:pt x="36474" y="76200"/>
                  </a:lnTo>
                  <a:lnTo>
                    <a:pt x="36576" y="76073"/>
                  </a:lnTo>
                  <a:lnTo>
                    <a:pt x="36461" y="75565"/>
                  </a:lnTo>
                  <a:lnTo>
                    <a:pt x="36385" y="75438"/>
                  </a:lnTo>
                  <a:lnTo>
                    <a:pt x="36791" y="75184"/>
                  </a:lnTo>
                  <a:lnTo>
                    <a:pt x="36728" y="75819"/>
                  </a:lnTo>
                  <a:lnTo>
                    <a:pt x="37109" y="75946"/>
                  </a:lnTo>
                  <a:lnTo>
                    <a:pt x="37846" y="76073"/>
                  </a:lnTo>
                  <a:lnTo>
                    <a:pt x="37909" y="75184"/>
                  </a:lnTo>
                  <a:lnTo>
                    <a:pt x="37947" y="74422"/>
                  </a:lnTo>
                  <a:lnTo>
                    <a:pt x="38633" y="74891"/>
                  </a:lnTo>
                  <a:lnTo>
                    <a:pt x="40106" y="74422"/>
                  </a:lnTo>
                  <a:lnTo>
                    <a:pt x="39370" y="73914"/>
                  </a:lnTo>
                  <a:lnTo>
                    <a:pt x="40474" y="73787"/>
                  </a:lnTo>
                  <a:lnTo>
                    <a:pt x="40868" y="72771"/>
                  </a:lnTo>
                  <a:lnTo>
                    <a:pt x="40919" y="72644"/>
                  </a:lnTo>
                  <a:lnTo>
                    <a:pt x="41897" y="72644"/>
                  </a:lnTo>
                  <a:lnTo>
                    <a:pt x="41897" y="71628"/>
                  </a:lnTo>
                  <a:lnTo>
                    <a:pt x="41897" y="71501"/>
                  </a:lnTo>
                  <a:lnTo>
                    <a:pt x="43688" y="72136"/>
                  </a:lnTo>
                  <a:lnTo>
                    <a:pt x="43434" y="71501"/>
                  </a:lnTo>
                  <a:lnTo>
                    <a:pt x="43167" y="70866"/>
                  </a:lnTo>
                  <a:lnTo>
                    <a:pt x="43789" y="72136"/>
                  </a:lnTo>
                  <a:lnTo>
                    <a:pt x="45326" y="70866"/>
                  </a:lnTo>
                  <a:lnTo>
                    <a:pt x="45554" y="69977"/>
                  </a:lnTo>
                  <a:lnTo>
                    <a:pt x="45580" y="70485"/>
                  </a:lnTo>
                  <a:lnTo>
                    <a:pt x="46278" y="70104"/>
                  </a:lnTo>
                  <a:lnTo>
                    <a:pt x="46329" y="70675"/>
                  </a:lnTo>
                  <a:lnTo>
                    <a:pt x="46990" y="70358"/>
                  </a:lnTo>
                  <a:lnTo>
                    <a:pt x="47180" y="70104"/>
                  </a:lnTo>
                  <a:lnTo>
                    <a:pt x="47269" y="69977"/>
                  </a:lnTo>
                  <a:lnTo>
                    <a:pt x="47358" y="69850"/>
                  </a:lnTo>
                  <a:lnTo>
                    <a:pt x="47332" y="69596"/>
                  </a:lnTo>
                  <a:lnTo>
                    <a:pt x="46977" y="69215"/>
                  </a:lnTo>
                  <a:lnTo>
                    <a:pt x="49034" y="69850"/>
                  </a:lnTo>
                  <a:lnTo>
                    <a:pt x="48971" y="69215"/>
                  </a:lnTo>
                  <a:lnTo>
                    <a:pt x="48945" y="68961"/>
                  </a:lnTo>
                  <a:lnTo>
                    <a:pt x="48729" y="66929"/>
                  </a:lnTo>
                  <a:lnTo>
                    <a:pt x="48691" y="66548"/>
                  </a:lnTo>
                  <a:lnTo>
                    <a:pt x="50469" y="67945"/>
                  </a:lnTo>
                  <a:lnTo>
                    <a:pt x="51676" y="66548"/>
                  </a:lnTo>
                  <a:lnTo>
                    <a:pt x="52870" y="65278"/>
                  </a:lnTo>
                  <a:close/>
                </a:path>
                <a:path w="97155" h="91439">
                  <a:moveTo>
                    <a:pt x="54178" y="57023"/>
                  </a:moveTo>
                  <a:lnTo>
                    <a:pt x="54089" y="56769"/>
                  </a:lnTo>
                  <a:lnTo>
                    <a:pt x="53390" y="55880"/>
                  </a:lnTo>
                  <a:lnTo>
                    <a:pt x="52984" y="56642"/>
                  </a:lnTo>
                  <a:lnTo>
                    <a:pt x="52920" y="56959"/>
                  </a:lnTo>
                  <a:lnTo>
                    <a:pt x="53403" y="57327"/>
                  </a:lnTo>
                  <a:lnTo>
                    <a:pt x="53441" y="57150"/>
                  </a:lnTo>
                  <a:lnTo>
                    <a:pt x="53492" y="57404"/>
                  </a:lnTo>
                  <a:lnTo>
                    <a:pt x="53213" y="58166"/>
                  </a:lnTo>
                  <a:lnTo>
                    <a:pt x="54063" y="57150"/>
                  </a:lnTo>
                  <a:lnTo>
                    <a:pt x="54178" y="57023"/>
                  </a:lnTo>
                  <a:close/>
                </a:path>
                <a:path w="97155" h="91439">
                  <a:moveTo>
                    <a:pt x="55702" y="64389"/>
                  </a:moveTo>
                  <a:lnTo>
                    <a:pt x="55435" y="63944"/>
                  </a:lnTo>
                  <a:lnTo>
                    <a:pt x="55372" y="64262"/>
                  </a:lnTo>
                  <a:lnTo>
                    <a:pt x="55245" y="64414"/>
                  </a:lnTo>
                  <a:lnTo>
                    <a:pt x="55702" y="64389"/>
                  </a:lnTo>
                  <a:close/>
                </a:path>
                <a:path w="97155" h="91439">
                  <a:moveTo>
                    <a:pt x="56578" y="18630"/>
                  </a:moveTo>
                  <a:lnTo>
                    <a:pt x="56235" y="18669"/>
                  </a:lnTo>
                  <a:lnTo>
                    <a:pt x="56489" y="18796"/>
                  </a:lnTo>
                  <a:lnTo>
                    <a:pt x="56578" y="18630"/>
                  </a:lnTo>
                  <a:close/>
                </a:path>
                <a:path w="97155" h="91439">
                  <a:moveTo>
                    <a:pt x="57124" y="16332"/>
                  </a:moveTo>
                  <a:lnTo>
                    <a:pt x="56286" y="17132"/>
                  </a:lnTo>
                  <a:lnTo>
                    <a:pt x="56553" y="17221"/>
                  </a:lnTo>
                  <a:lnTo>
                    <a:pt x="56794" y="17373"/>
                  </a:lnTo>
                  <a:lnTo>
                    <a:pt x="57023" y="17526"/>
                  </a:lnTo>
                  <a:lnTo>
                    <a:pt x="56540" y="17119"/>
                  </a:lnTo>
                  <a:lnTo>
                    <a:pt x="57124" y="16332"/>
                  </a:lnTo>
                  <a:close/>
                </a:path>
                <a:path w="97155" h="91439">
                  <a:moveTo>
                    <a:pt x="57289" y="24523"/>
                  </a:moveTo>
                  <a:lnTo>
                    <a:pt x="57213" y="24358"/>
                  </a:lnTo>
                  <a:lnTo>
                    <a:pt x="56972" y="24638"/>
                  </a:lnTo>
                  <a:lnTo>
                    <a:pt x="57289" y="24523"/>
                  </a:lnTo>
                  <a:close/>
                </a:path>
                <a:path w="97155" h="91439">
                  <a:moveTo>
                    <a:pt x="57302" y="17741"/>
                  </a:moveTo>
                  <a:lnTo>
                    <a:pt x="57023" y="17526"/>
                  </a:lnTo>
                  <a:lnTo>
                    <a:pt x="57302" y="17780"/>
                  </a:lnTo>
                  <a:close/>
                </a:path>
                <a:path w="97155" h="91439">
                  <a:moveTo>
                    <a:pt x="57480" y="18542"/>
                  </a:moveTo>
                  <a:lnTo>
                    <a:pt x="56959" y="17907"/>
                  </a:lnTo>
                  <a:lnTo>
                    <a:pt x="56883" y="18161"/>
                  </a:lnTo>
                  <a:lnTo>
                    <a:pt x="56756" y="18288"/>
                  </a:lnTo>
                  <a:lnTo>
                    <a:pt x="56578" y="18630"/>
                  </a:lnTo>
                  <a:lnTo>
                    <a:pt x="57480" y="18542"/>
                  </a:lnTo>
                  <a:close/>
                </a:path>
                <a:path w="97155" h="91439">
                  <a:moveTo>
                    <a:pt x="57962" y="56248"/>
                  </a:moveTo>
                  <a:lnTo>
                    <a:pt x="57950" y="55753"/>
                  </a:lnTo>
                  <a:lnTo>
                    <a:pt x="57683" y="55880"/>
                  </a:lnTo>
                  <a:lnTo>
                    <a:pt x="57962" y="56248"/>
                  </a:lnTo>
                  <a:close/>
                </a:path>
                <a:path w="97155" h="91439">
                  <a:moveTo>
                    <a:pt x="58039" y="55054"/>
                  </a:moveTo>
                  <a:lnTo>
                    <a:pt x="57734" y="55130"/>
                  </a:lnTo>
                  <a:lnTo>
                    <a:pt x="57873" y="55130"/>
                  </a:lnTo>
                  <a:lnTo>
                    <a:pt x="58039" y="55054"/>
                  </a:lnTo>
                  <a:close/>
                </a:path>
                <a:path w="97155" h="91439">
                  <a:moveTo>
                    <a:pt x="58229" y="55626"/>
                  </a:moveTo>
                  <a:lnTo>
                    <a:pt x="57950" y="55626"/>
                  </a:lnTo>
                  <a:lnTo>
                    <a:pt x="57950" y="55753"/>
                  </a:lnTo>
                  <a:lnTo>
                    <a:pt x="58229" y="55626"/>
                  </a:lnTo>
                  <a:close/>
                </a:path>
                <a:path w="97155" h="91439">
                  <a:moveTo>
                    <a:pt x="58496" y="52705"/>
                  </a:moveTo>
                  <a:lnTo>
                    <a:pt x="58394" y="52832"/>
                  </a:lnTo>
                  <a:lnTo>
                    <a:pt x="58496" y="52705"/>
                  </a:lnTo>
                  <a:close/>
                </a:path>
                <a:path w="97155" h="91439">
                  <a:moveTo>
                    <a:pt x="58902" y="52781"/>
                  </a:moveTo>
                  <a:lnTo>
                    <a:pt x="58826" y="52578"/>
                  </a:lnTo>
                  <a:lnTo>
                    <a:pt x="58585" y="52717"/>
                  </a:lnTo>
                  <a:lnTo>
                    <a:pt x="58902" y="52781"/>
                  </a:lnTo>
                  <a:close/>
                </a:path>
                <a:path w="97155" h="91439">
                  <a:moveTo>
                    <a:pt x="60350" y="51092"/>
                  </a:moveTo>
                  <a:lnTo>
                    <a:pt x="60236" y="51282"/>
                  </a:lnTo>
                  <a:lnTo>
                    <a:pt x="60350" y="51092"/>
                  </a:lnTo>
                  <a:close/>
                </a:path>
                <a:path w="97155" h="91439">
                  <a:moveTo>
                    <a:pt x="60896" y="11684"/>
                  </a:moveTo>
                  <a:lnTo>
                    <a:pt x="60121" y="12192"/>
                  </a:lnTo>
                  <a:lnTo>
                    <a:pt x="60617" y="12471"/>
                  </a:lnTo>
                  <a:lnTo>
                    <a:pt x="60896" y="11684"/>
                  </a:lnTo>
                  <a:close/>
                </a:path>
                <a:path w="97155" h="91439">
                  <a:moveTo>
                    <a:pt x="60921" y="51181"/>
                  </a:moveTo>
                  <a:lnTo>
                    <a:pt x="60528" y="51562"/>
                  </a:lnTo>
                  <a:lnTo>
                    <a:pt x="60820" y="51435"/>
                  </a:lnTo>
                  <a:lnTo>
                    <a:pt x="60921" y="51181"/>
                  </a:lnTo>
                  <a:close/>
                </a:path>
                <a:path w="97155" h="91439">
                  <a:moveTo>
                    <a:pt x="60921" y="12636"/>
                  </a:moveTo>
                  <a:lnTo>
                    <a:pt x="60617" y="12471"/>
                  </a:lnTo>
                  <a:lnTo>
                    <a:pt x="60921" y="12636"/>
                  </a:lnTo>
                  <a:close/>
                </a:path>
                <a:path w="97155" h="91439">
                  <a:moveTo>
                    <a:pt x="61569" y="59639"/>
                  </a:moveTo>
                  <a:lnTo>
                    <a:pt x="61315" y="60071"/>
                  </a:lnTo>
                  <a:lnTo>
                    <a:pt x="61455" y="59893"/>
                  </a:lnTo>
                  <a:lnTo>
                    <a:pt x="61569" y="59639"/>
                  </a:lnTo>
                  <a:close/>
                </a:path>
                <a:path w="97155" h="91439">
                  <a:moveTo>
                    <a:pt x="62331" y="59436"/>
                  </a:moveTo>
                  <a:lnTo>
                    <a:pt x="61925" y="58928"/>
                  </a:lnTo>
                  <a:lnTo>
                    <a:pt x="61747" y="59309"/>
                  </a:lnTo>
                  <a:lnTo>
                    <a:pt x="61569" y="59690"/>
                  </a:lnTo>
                  <a:lnTo>
                    <a:pt x="61823" y="59436"/>
                  </a:lnTo>
                  <a:lnTo>
                    <a:pt x="62331" y="59436"/>
                  </a:lnTo>
                  <a:close/>
                </a:path>
                <a:path w="97155" h="91439">
                  <a:moveTo>
                    <a:pt x="66484" y="47917"/>
                  </a:moveTo>
                  <a:lnTo>
                    <a:pt x="66357" y="47904"/>
                  </a:lnTo>
                  <a:lnTo>
                    <a:pt x="66484" y="47917"/>
                  </a:lnTo>
                  <a:close/>
                </a:path>
                <a:path w="97155" h="91439">
                  <a:moveTo>
                    <a:pt x="66840" y="8636"/>
                  </a:moveTo>
                  <a:lnTo>
                    <a:pt x="66713" y="8636"/>
                  </a:lnTo>
                  <a:lnTo>
                    <a:pt x="66840" y="8636"/>
                  </a:lnTo>
                  <a:close/>
                </a:path>
                <a:path w="97155" h="91439">
                  <a:moveTo>
                    <a:pt x="70980" y="12700"/>
                  </a:moveTo>
                  <a:lnTo>
                    <a:pt x="61214" y="12700"/>
                  </a:lnTo>
                  <a:lnTo>
                    <a:pt x="61036" y="12700"/>
                  </a:lnTo>
                  <a:lnTo>
                    <a:pt x="61252" y="12827"/>
                  </a:lnTo>
                  <a:lnTo>
                    <a:pt x="61302" y="12954"/>
                  </a:lnTo>
                  <a:lnTo>
                    <a:pt x="61404" y="13589"/>
                  </a:lnTo>
                  <a:lnTo>
                    <a:pt x="60807" y="14351"/>
                  </a:lnTo>
                  <a:lnTo>
                    <a:pt x="60604" y="13335"/>
                  </a:lnTo>
                  <a:lnTo>
                    <a:pt x="60515" y="13068"/>
                  </a:lnTo>
                  <a:lnTo>
                    <a:pt x="59867" y="12954"/>
                  </a:lnTo>
                  <a:lnTo>
                    <a:pt x="59651" y="13335"/>
                  </a:lnTo>
                  <a:lnTo>
                    <a:pt x="59550" y="13843"/>
                  </a:lnTo>
                  <a:lnTo>
                    <a:pt x="59740" y="14859"/>
                  </a:lnTo>
                  <a:lnTo>
                    <a:pt x="59296" y="15113"/>
                  </a:lnTo>
                  <a:lnTo>
                    <a:pt x="59143" y="14986"/>
                  </a:lnTo>
                  <a:lnTo>
                    <a:pt x="59016" y="14986"/>
                  </a:lnTo>
                  <a:lnTo>
                    <a:pt x="58966" y="14732"/>
                  </a:lnTo>
                  <a:lnTo>
                    <a:pt x="58966" y="14986"/>
                  </a:lnTo>
                  <a:lnTo>
                    <a:pt x="58966" y="15875"/>
                  </a:lnTo>
                  <a:lnTo>
                    <a:pt x="57251" y="16256"/>
                  </a:lnTo>
                  <a:lnTo>
                    <a:pt x="57353" y="17780"/>
                  </a:lnTo>
                  <a:lnTo>
                    <a:pt x="57899" y="18288"/>
                  </a:lnTo>
                  <a:lnTo>
                    <a:pt x="58077" y="18542"/>
                  </a:lnTo>
                  <a:lnTo>
                    <a:pt x="58051" y="18796"/>
                  </a:lnTo>
                  <a:lnTo>
                    <a:pt x="57950" y="18923"/>
                  </a:lnTo>
                  <a:lnTo>
                    <a:pt x="57912" y="19304"/>
                  </a:lnTo>
                  <a:lnTo>
                    <a:pt x="58000" y="19685"/>
                  </a:lnTo>
                  <a:lnTo>
                    <a:pt x="57391" y="19304"/>
                  </a:lnTo>
                  <a:lnTo>
                    <a:pt x="57619" y="19177"/>
                  </a:lnTo>
                  <a:lnTo>
                    <a:pt x="57518" y="19037"/>
                  </a:lnTo>
                  <a:lnTo>
                    <a:pt x="57404" y="18796"/>
                  </a:lnTo>
                  <a:lnTo>
                    <a:pt x="57378" y="18669"/>
                  </a:lnTo>
                  <a:lnTo>
                    <a:pt x="57238" y="19177"/>
                  </a:lnTo>
                  <a:lnTo>
                    <a:pt x="56489" y="18796"/>
                  </a:lnTo>
                  <a:lnTo>
                    <a:pt x="56451" y="19037"/>
                  </a:lnTo>
                  <a:lnTo>
                    <a:pt x="56299" y="20066"/>
                  </a:lnTo>
                  <a:lnTo>
                    <a:pt x="55587" y="20320"/>
                  </a:lnTo>
                  <a:lnTo>
                    <a:pt x="54787" y="19685"/>
                  </a:lnTo>
                  <a:lnTo>
                    <a:pt x="56438" y="19100"/>
                  </a:lnTo>
                  <a:lnTo>
                    <a:pt x="55257" y="18923"/>
                  </a:lnTo>
                  <a:lnTo>
                    <a:pt x="56324" y="18542"/>
                  </a:lnTo>
                  <a:lnTo>
                    <a:pt x="54622" y="17780"/>
                  </a:lnTo>
                  <a:lnTo>
                    <a:pt x="56832" y="18148"/>
                  </a:lnTo>
                  <a:lnTo>
                    <a:pt x="56146" y="17780"/>
                  </a:lnTo>
                  <a:lnTo>
                    <a:pt x="55168" y="17272"/>
                  </a:lnTo>
                  <a:lnTo>
                    <a:pt x="53911" y="18034"/>
                  </a:lnTo>
                  <a:lnTo>
                    <a:pt x="54343" y="18796"/>
                  </a:lnTo>
                  <a:lnTo>
                    <a:pt x="53086" y="19431"/>
                  </a:lnTo>
                  <a:lnTo>
                    <a:pt x="53225" y="20066"/>
                  </a:lnTo>
                  <a:lnTo>
                    <a:pt x="53721" y="20066"/>
                  </a:lnTo>
                  <a:lnTo>
                    <a:pt x="53784" y="20955"/>
                  </a:lnTo>
                  <a:lnTo>
                    <a:pt x="53086" y="22733"/>
                  </a:lnTo>
                  <a:lnTo>
                    <a:pt x="50965" y="19685"/>
                  </a:lnTo>
                  <a:lnTo>
                    <a:pt x="50876" y="22098"/>
                  </a:lnTo>
                  <a:lnTo>
                    <a:pt x="50965" y="22479"/>
                  </a:lnTo>
                  <a:lnTo>
                    <a:pt x="51739" y="23622"/>
                  </a:lnTo>
                  <a:lnTo>
                    <a:pt x="50495" y="23749"/>
                  </a:lnTo>
                  <a:lnTo>
                    <a:pt x="49987" y="22606"/>
                  </a:lnTo>
                  <a:lnTo>
                    <a:pt x="48895" y="23495"/>
                  </a:lnTo>
                  <a:lnTo>
                    <a:pt x="49428" y="23774"/>
                  </a:lnTo>
                  <a:lnTo>
                    <a:pt x="50546" y="24384"/>
                  </a:lnTo>
                  <a:lnTo>
                    <a:pt x="49149" y="24714"/>
                  </a:lnTo>
                  <a:lnTo>
                    <a:pt x="48679" y="25273"/>
                  </a:lnTo>
                  <a:lnTo>
                    <a:pt x="47866" y="24511"/>
                  </a:lnTo>
                  <a:lnTo>
                    <a:pt x="46901" y="25654"/>
                  </a:lnTo>
                  <a:lnTo>
                    <a:pt x="46240" y="27305"/>
                  </a:lnTo>
                  <a:lnTo>
                    <a:pt x="45593" y="28016"/>
                  </a:lnTo>
                  <a:lnTo>
                    <a:pt x="45593" y="28448"/>
                  </a:lnTo>
                  <a:lnTo>
                    <a:pt x="45389" y="28702"/>
                  </a:lnTo>
                  <a:lnTo>
                    <a:pt x="45593" y="28448"/>
                  </a:lnTo>
                  <a:lnTo>
                    <a:pt x="45593" y="28016"/>
                  </a:lnTo>
                  <a:lnTo>
                    <a:pt x="45199" y="28448"/>
                  </a:lnTo>
                  <a:lnTo>
                    <a:pt x="45123" y="28321"/>
                  </a:lnTo>
                  <a:lnTo>
                    <a:pt x="45034" y="27813"/>
                  </a:lnTo>
                  <a:lnTo>
                    <a:pt x="45034" y="29972"/>
                  </a:lnTo>
                  <a:lnTo>
                    <a:pt x="44869" y="29972"/>
                  </a:lnTo>
                  <a:lnTo>
                    <a:pt x="44818" y="29845"/>
                  </a:lnTo>
                  <a:lnTo>
                    <a:pt x="44361" y="29972"/>
                  </a:lnTo>
                  <a:lnTo>
                    <a:pt x="43980" y="29972"/>
                  </a:lnTo>
                  <a:lnTo>
                    <a:pt x="44399" y="29718"/>
                  </a:lnTo>
                  <a:lnTo>
                    <a:pt x="44615" y="29464"/>
                  </a:lnTo>
                  <a:lnTo>
                    <a:pt x="44869" y="29591"/>
                  </a:lnTo>
                  <a:lnTo>
                    <a:pt x="45034" y="29972"/>
                  </a:lnTo>
                  <a:lnTo>
                    <a:pt x="45034" y="27813"/>
                  </a:lnTo>
                  <a:lnTo>
                    <a:pt x="44538" y="27813"/>
                  </a:lnTo>
                  <a:lnTo>
                    <a:pt x="43408" y="29464"/>
                  </a:lnTo>
                  <a:lnTo>
                    <a:pt x="41287" y="30607"/>
                  </a:lnTo>
                  <a:lnTo>
                    <a:pt x="39446" y="31496"/>
                  </a:lnTo>
                  <a:lnTo>
                    <a:pt x="39522" y="32639"/>
                  </a:lnTo>
                  <a:lnTo>
                    <a:pt x="39382" y="32766"/>
                  </a:lnTo>
                  <a:lnTo>
                    <a:pt x="39357" y="33274"/>
                  </a:lnTo>
                  <a:lnTo>
                    <a:pt x="39090" y="33528"/>
                  </a:lnTo>
                  <a:lnTo>
                    <a:pt x="38595" y="33274"/>
                  </a:lnTo>
                  <a:lnTo>
                    <a:pt x="38608" y="32893"/>
                  </a:lnTo>
                  <a:lnTo>
                    <a:pt x="38150" y="34290"/>
                  </a:lnTo>
                  <a:lnTo>
                    <a:pt x="36957" y="36703"/>
                  </a:lnTo>
                  <a:lnTo>
                    <a:pt x="35280" y="36957"/>
                  </a:lnTo>
                  <a:lnTo>
                    <a:pt x="35306" y="36576"/>
                  </a:lnTo>
                  <a:lnTo>
                    <a:pt x="34239" y="36957"/>
                  </a:lnTo>
                  <a:lnTo>
                    <a:pt x="35661" y="38735"/>
                  </a:lnTo>
                  <a:lnTo>
                    <a:pt x="34340" y="38862"/>
                  </a:lnTo>
                  <a:lnTo>
                    <a:pt x="34378" y="38608"/>
                  </a:lnTo>
                  <a:lnTo>
                    <a:pt x="32385" y="39878"/>
                  </a:lnTo>
                  <a:lnTo>
                    <a:pt x="31051" y="42291"/>
                  </a:lnTo>
                  <a:lnTo>
                    <a:pt x="28803" y="42545"/>
                  </a:lnTo>
                  <a:lnTo>
                    <a:pt x="29438" y="43688"/>
                  </a:lnTo>
                  <a:lnTo>
                    <a:pt x="26708" y="43688"/>
                  </a:lnTo>
                  <a:lnTo>
                    <a:pt x="27838" y="45212"/>
                  </a:lnTo>
                  <a:lnTo>
                    <a:pt x="26238" y="45466"/>
                  </a:lnTo>
                  <a:lnTo>
                    <a:pt x="26301" y="44958"/>
                  </a:lnTo>
                  <a:lnTo>
                    <a:pt x="24498" y="45847"/>
                  </a:lnTo>
                  <a:lnTo>
                    <a:pt x="24079" y="46101"/>
                  </a:lnTo>
                  <a:lnTo>
                    <a:pt x="24574" y="46863"/>
                  </a:lnTo>
                  <a:lnTo>
                    <a:pt x="24663" y="47244"/>
                  </a:lnTo>
                  <a:lnTo>
                    <a:pt x="24409" y="47752"/>
                  </a:lnTo>
                  <a:lnTo>
                    <a:pt x="23736" y="46990"/>
                  </a:lnTo>
                  <a:lnTo>
                    <a:pt x="23799" y="48387"/>
                  </a:lnTo>
                  <a:lnTo>
                    <a:pt x="23533" y="48260"/>
                  </a:lnTo>
                  <a:lnTo>
                    <a:pt x="22694" y="47879"/>
                  </a:lnTo>
                  <a:lnTo>
                    <a:pt x="22440" y="48387"/>
                  </a:lnTo>
                  <a:lnTo>
                    <a:pt x="22656" y="48260"/>
                  </a:lnTo>
                  <a:lnTo>
                    <a:pt x="23088" y="48387"/>
                  </a:lnTo>
                  <a:lnTo>
                    <a:pt x="23152" y="48895"/>
                  </a:lnTo>
                  <a:lnTo>
                    <a:pt x="22872" y="49530"/>
                  </a:lnTo>
                  <a:lnTo>
                    <a:pt x="21170" y="49657"/>
                  </a:lnTo>
                  <a:lnTo>
                    <a:pt x="20815" y="49276"/>
                  </a:lnTo>
                  <a:lnTo>
                    <a:pt x="19786" y="51435"/>
                  </a:lnTo>
                  <a:lnTo>
                    <a:pt x="19672" y="51244"/>
                  </a:lnTo>
                  <a:lnTo>
                    <a:pt x="19608" y="51689"/>
                  </a:lnTo>
                  <a:lnTo>
                    <a:pt x="26949" y="51689"/>
                  </a:lnTo>
                  <a:lnTo>
                    <a:pt x="26949" y="51562"/>
                  </a:lnTo>
                  <a:lnTo>
                    <a:pt x="29210" y="52324"/>
                  </a:lnTo>
                  <a:lnTo>
                    <a:pt x="29273" y="51689"/>
                  </a:lnTo>
                  <a:lnTo>
                    <a:pt x="29425" y="51562"/>
                  </a:lnTo>
                  <a:lnTo>
                    <a:pt x="29578" y="51435"/>
                  </a:lnTo>
                  <a:lnTo>
                    <a:pt x="29718" y="51308"/>
                  </a:lnTo>
                  <a:lnTo>
                    <a:pt x="29794" y="50673"/>
                  </a:lnTo>
                  <a:lnTo>
                    <a:pt x="30378" y="51308"/>
                  </a:lnTo>
                  <a:lnTo>
                    <a:pt x="31330" y="50673"/>
                  </a:lnTo>
                  <a:lnTo>
                    <a:pt x="32080" y="50165"/>
                  </a:lnTo>
                  <a:lnTo>
                    <a:pt x="32512" y="49657"/>
                  </a:lnTo>
                  <a:lnTo>
                    <a:pt x="33147" y="48895"/>
                  </a:lnTo>
                  <a:lnTo>
                    <a:pt x="33324" y="49530"/>
                  </a:lnTo>
                  <a:lnTo>
                    <a:pt x="34048" y="48895"/>
                  </a:lnTo>
                  <a:lnTo>
                    <a:pt x="33655" y="48387"/>
                  </a:lnTo>
                  <a:lnTo>
                    <a:pt x="33159" y="47752"/>
                  </a:lnTo>
                  <a:lnTo>
                    <a:pt x="32562" y="46990"/>
                  </a:lnTo>
                  <a:lnTo>
                    <a:pt x="32588" y="46736"/>
                  </a:lnTo>
                  <a:lnTo>
                    <a:pt x="33058" y="46228"/>
                  </a:lnTo>
                  <a:lnTo>
                    <a:pt x="34150" y="46990"/>
                  </a:lnTo>
                  <a:lnTo>
                    <a:pt x="34937" y="46228"/>
                  </a:lnTo>
                  <a:lnTo>
                    <a:pt x="35318" y="45847"/>
                  </a:lnTo>
                  <a:lnTo>
                    <a:pt x="37312" y="45593"/>
                  </a:lnTo>
                  <a:lnTo>
                    <a:pt x="37338" y="45466"/>
                  </a:lnTo>
                  <a:lnTo>
                    <a:pt x="37693" y="43561"/>
                  </a:lnTo>
                  <a:lnTo>
                    <a:pt x="37858" y="43815"/>
                  </a:lnTo>
                  <a:lnTo>
                    <a:pt x="37947" y="44196"/>
                  </a:lnTo>
                  <a:lnTo>
                    <a:pt x="37858" y="44323"/>
                  </a:lnTo>
                  <a:lnTo>
                    <a:pt x="38442" y="43815"/>
                  </a:lnTo>
                  <a:lnTo>
                    <a:pt x="39001" y="43561"/>
                  </a:lnTo>
                  <a:lnTo>
                    <a:pt x="40640" y="42799"/>
                  </a:lnTo>
                  <a:lnTo>
                    <a:pt x="40284" y="42545"/>
                  </a:lnTo>
                  <a:lnTo>
                    <a:pt x="40068" y="42379"/>
                  </a:lnTo>
                  <a:lnTo>
                    <a:pt x="40220" y="41783"/>
                  </a:lnTo>
                  <a:lnTo>
                    <a:pt x="40690" y="40132"/>
                  </a:lnTo>
                  <a:lnTo>
                    <a:pt x="40817" y="39751"/>
                  </a:lnTo>
                  <a:lnTo>
                    <a:pt x="41300" y="40386"/>
                  </a:lnTo>
                  <a:lnTo>
                    <a:pt x="41198" y="39751"/>
                  </a:lnTo>
                  <a:lnTo>
                    <a:pt x="41097" y="39116"/>
                  </a:lnTo>
                  <a:lnTo>
                    <a:pt x="40906" y="38862"/>
                  </a:lnTo>
                  <a:lnTo>
                    <a:pt x="41465" y="37973"/>
                  </a:lnTo>
                  <a:lnTo>
                    <a:pt x="41732" y="37846"/>
                  </a:lnTo>
                  <a:lnTo>
                    <a:pt x="42100" y="38227"/>
                  </a:lnTo>
                  <a:lnTo>
                    <a:pt x="41706" y="38354"/>
                  </a:lnTo>
                  <a:lnTo>
                    <a:pt x="42621" y="38100"/>
                  </a:lnTo>
                  <a:lnTo>
                    <a:pt x="42291" y="37846"/>
                  </a:lnTo>
                  <a:lnTo>
                    <a:pt x="41617" y="37338"/>
                  </a:lnTo>
                  <a:lnTo>
                    <a:pt x="42659" y="36957"/>
                  </a:lnTo>
                  <a:lnTo>
                    <a:pt x="42760" y="37592"/>
                  </a:lnTo>
                  <a:lnTo>
                    <a:pt x="43421" y="37084"/>
                  </a:lnTo>
                  <a:lnTo>
                    <a:pt x="43268" y="36995"/>
                  </a:lnTo>
                  <a:lnTo>
                    <a:pt x="43141" y="36576"/>
                  </a:lnTo>
                  <a:lnTo>
                    <a:pt x="43243" y="35560"/>
                  </a:lnTo>
                  <a:lnTo>
                    <a:pt x="44424" y="35179"/>
                  </a:lnTo>
                  <a:lnTo>
                    <a:pt x="45034" y="35687"/>
                  </a:lnTo>
                  <a:lnTo>
                    <a:pt x="44881" y="35433"/>
                  </a:lnTo>
                  <a:lnTo>
                    <a:pt x="44780" y="35179"/>
                  </a:lnTo>
                  <a:lnTo>
                    <a:pt x="44704" y="34544"/>
                  </a:lnTo>
                  <a:lnTo>
                    <a:pt x="45224" y="34290"/>
                  </a:lnTo>
                  <a:lnTo>
                    <a:pt x="45466" y="34544"/>
                  </a:lnTo>
                  <a:lnTo>
                    <a:pt x="45453" y="34798"/>
                  </a:lnTo>
                  <a:lnTo>
                    <a:pt x="46748" y="34340"/>
                  </a:lnTo>
                  <a:lnTo>
                    <a:pt x="46621" y="34226"/>
                  </a:lnTo>
                  <a:lnTo>
                    <a:pt x="46634" y="33528"/>
                  </a:lnTo>
                  <a:lnTo>
                    <a:pt x="46329" y="32639"/>
                  </a:lnTo>
                  <a:lnTo>
                    <a:pt x="47612" y="32639"/>
                  </a:lnTo>
                  <a:lnTo>
                    <a:pt x="47828" y="32893"/>
                  </a:lnTo>
                  <a:lnTo>
                    <a:pt x="48094" y="32893"/>
                  </a:lnTo>
                  <a:lnTo>
                    <a:pt x="46812" y="34048"/>
                  </a:lnTo>
                  <a:lnTo>
                    <a:pt x="46888" y="34290"/>
                  </a:lnTo>
                  <a:lnTo>
                    <a:pt x="46748" y="34340"/>
                  </a:lnTo>
                  <a:lnTo>
                    <a:pt x="47104" y="34671"/>
                  </a:lnTo>
                  <a:lnTo>
                    <a:pt x="47853" y="34163"/>
                  </a:lnTo>
                  <a:lnTo>
                    <a:pt x="48069" y="35560"/>
                  </a:lnTo>
                  <a:lnTo>
                    <a:pt x="48183" y="34671"/>
                  </a:lnTo>
                  <a:lnTo>
                    <a:pt x="48209" y="34163"/>
                  </a:lnTo>
                  <a:lnTo>
                    <a:pt x="48247" y="32766"/>
                  </a:lnTo>
                  <a:lnTo>
                    <a:pt x="48704" y="32639"/>
                  </a:lnTo>
                  <a:lnTo>
                    <a:pt x="49149" y="32512"/>
                  </a:lnTo>
                  <a:lnTo>
                    <a:pt x="49314" y="32512"/>
                  </a:lnTo>
                  <a:lnTo>
                    <a:pt x="49415" y="32766"/>
                  </a:lnTo>
                  <a:lnTo>
                    <a:pt x="49618" y="32639"/>
                  </a:lnTo>
                  <a:lnTo>
                    <a:pt x="49695" y="32512"/>
                  </a:lnTo>
                  <a:lnTo>
                    <a:pt x="49745" y="32258"/>
                  </a:lnTo>
                  <a:lnTo>
                    <a:pt x="50228" y="32131"/>
                  </a:lnTo>
                  <a:lnTo>
                    <a:pt x="50444" y="31877"/>
                  </a:lnTo>
                  <a:lnTo>
                    <a:pt x="50952" y="32385"/>
                  </a:lnTo>
                  <a:lnTo>
                    <a:pt x="51168" y="32004"/>
                  </a:lnTo>
                  <a:lnTo>
                    <a:pt x="51447" y="31496"/>
                  </a:lnTo>
                  <a:lnTo>
                    <a:pt x="51803" y="31242"/>
                  </a:lnTo>
                  <a:lnTo>
                    <a:pt x="51320" y="30734"/>
                  </a:lnTo>
                  <a:lnTo>
                    <a:pt x="51193" y="30607"/>
                  </a:lnTo>
                  <a:lnTo>
                    <a:pt x="51727" y="30353"/>
                  </a:lnTo>
                  <a:lnTo>
                    <a:pt x="50939" y="30137"/>
                  </a:lnTo>
                  <a:lnTo>
                    <a:pt x="50939" y="31877"/>
                  </a:lnTo>
                  <a:lnTo>
                    <a:pt x="50863" y="32004"/>
                  </a:lnTo>
                  <a:lnTo>
                    <a:pt x="50673" y="31877"/>
                  </a:lnTo>
                  <a:lnTo>
                    <a:pt x="50533" y="31877"/>
                  </a:lnTo>
                  <a:lnTo>
                    <a:pt x="50723" y="31623"/>
                  </a:lnTo>
                  <a:lnTo>
                    <a:pt x="50850" y="31369"/>
                  </a:lnTo>
                  <a:lnTo>
                    <a:pt x="50939" y="31877"/>
                  </a:lnTo>
                  <a:lnTo>
                    <a:pt x="50939" y="30137"/>
                  </a:lnTo>
                  <a:lnTo>
                    <a:pt x="50660" y="30480"/>
                  </a:lnTo>
                  <a:lnTo>
                    <a:pt x="50558" y="30734"/>
                  </a:lnTo>
                  <a:lnTo>
                    <a:pt x="50533" y="30607"/>
                  </a:lnTo>
                  <a:lnTo>
                    <a:pt x="49733" y="31369"/>
                  </a:lnTo>
                  <a:lnTo>
                    <a:pt x="49733" y="30353"/>
                  </a:lnTo>
                  <a:lnTo>
                    <a:pt x="50419" y="30353"/>
                  </a:lnTo>
                  <a:lnTo>
                    <a:pt x="50304" y="29972"/>
                  </a:lnTo>
                  <a:lnTo>
                    <a:pt x="50152" y="29464"/>
                  </a:lnTo>
                  <a:lnTo>
                    <a:pt x="49961" y="28829"/>
                  </a:lnTo>
                  <a:lnTo>
                    <a:pt x="51231" y="29337"/>
                  </a:lnTo>
                  <a:lnTo>
                    <a:pt x="52552" y="29083"/>
                  </a:lnTo>
                  <a:lnTo>
                    <a:pt x="53174" y="29464"/>
                  </a:lnTo>
                  <a:lnTo>
                    <a:pt x="53390" y="29083"/>
                  </a:lnTo>
                  <a:lnTo>
                    <a:pt x="53530" y="28829"/>
                  </a:lnTo>
                  <a:lnTo>
                    <a:pt x="53594" y="28702"/>
                  </a:lnTo>
                  <a:lnTo>
                    <a:pt x="53809" y="28321"/>
                  </a:lnTo>
                  <a:lnTo>
                    <a:pt x="53873" y="28194"/>
                  </a:lnTo>
                  <a:lnTo>
                    <a:pt x="55333" y="27089"/>
                  </a:lnTo>
                  <a:lnTo>
                    <a:pt x="55232" y="26416"/>
                  </a:lnTo>
                  <a:lnTo>
                    <a:pt x="54952" y="25273"/>
                  </a:lnTo>
                  <a:lnTo>
                    <a:pt x="55118" y="24892"/>
                  </a:lnTo>
                  <a:lnTo>
                    <a:pt x="55600" y="25273"/>
                  </a:lnTo>
                  <a:lnTo>
                    <a:pt x="55880" y="25400"/>
                  </a:lnTo>
                  <a:lnTo>
                    <a:pt x="55816" y="25654"/>
                  </a:lnTo>
                  <a:lnTo>
                    <a:pt x="55714" y="25781"/>
                  </a:lnTo>
                  <a:lnTo>
                    <a:pt x="55664" y="26162"/>
                  </a:lnTo>
                  <a:lnTo>
                    <a:pt x="55968" y="25273"/>
                  </a:lnTo>
                  <a:lnTo>
                    <a:pt x="56642" y="24892"/>
                  </a:lnTo>
                  <a:lnTo>
                    <a:pt x="56934" y="24714"/>
                  </a:lnTo>
                  <a:lnTo>
                    <a:pt x="57150" y="24257"/>
                  </a:lnTo>
                  <a:lnTo>
                    <a:pt x="56692" y="23495"/>
                  </a:lnTo>
                  <a:lnTo>
                    <a:pt x="57772" y="23241"/>
                  </a:lnTo>
                  <a:lnTo>
                    <a:pt x="57340" y="24003"/>
                  </a:lnTo>
                  <a:lnTo>
                    <a:pt x="57213" y="24358"/>
                  </a:lnTo>
                  <a:lnTo>
                    <a:pt x="57861" y="23622"/>
                  </a:lnTo>
                  <a:lnTo>
                    <a:pt x="57962" y="24003"/>
                  </a:lnTo>
                  <a:lnTo>
                    <a:pt x="61137" y="23622"/>
                  </a:lnTo>
                  <a:lnTo>
                    <a:pt x="60998" y="23241"/>
                  </a:lnTo>
                  <a:lnTo>
                    <a:pt x="60807" y="22733"/>
                  </a:lnTo>
                  <a:lnTo>
                    <a:pt x="59893" y="20320"/>
                  </a:lnTo>
                  <a:lnTo>
                    <a:pt x="59651" y="19685"/>
                  </a:lnTo>
                  <a:lnTo>
                    <a:pt x="59359" y="18923"/>
                  </a:lnTo>
                  <a:lnTo>
                    <a:pt x="63131" y="18796"/>
                  </a:lnTo>
                  <a:lnTo>
                    <a:pt x="62750" y="18796"/>
                  </a:lnTo>
                  <a:lnTo>
                    <a:pt x="62687" y="18630"/>
                  </a:lnTo>
                  <a:lnTo>
                    <a:pt x="65836" y="17272"/>
                  </a:lnTo>
                  <a:lnTo>
                    <a:pt x="66700" y="15113"/>
                  </a:lnTo>
                  <a:lnTo>
                    <a:pt x="67005" y="14351"/>
                  </a:lnTo>
                  <a:lnTo>
                    <a:pt x="67348" y="13462"/>
                  </a:lnTo>
                  <a:lnTo>
                    <a:pt x="70980" y="12700"/>
                  </a:lnTo>
                  <a:close/>
                </a:path>
                <a:path w="97155" h="91439">
                  <a:moveTo>
                    <a:pt x="71437" y="4419"/>
                  </a:moveTo>
                  <a:lnTo>
                    <a:pt x="71399" y="4279"/>
                  </a:lnTo>
                  <a:lnTo>
                    <a:pt x="71437" y="4419"/>
                  </a:lnTo>
                  <a:close/>
                </a:path>
                <a:path w="97155" h="91439">
                  <a:moveTo>
                    <a:pt x="73355" y="48310"/>
                  </a:moveTo>
                  <a:lnTo>
                    <a:pt x="73126" y="48437"/>
                  </a:lnTo>
                  <a:lnTo>
                    <a:pt x="72847" y="48564"/>
                  </a:lnTo>
                  <a:lnTo>
                    <a:pt x="72758" y="48818"/>
                  </a:lnTo>
                  <a:lnTo>
                    <a:pt x="73088" y="48755"/>
                  </a:lnTo>
                  <a:lnTo>
                    <a:pt x="73253" y="48564"/>
                  </a:lnTo>
                  <a:lnTo>
                    <a:pt x="73355" y="48310"/>
                  </a:lnTo>
                  <a:close/>
                </a:path>
                <a:path w="97155" h="91439">
                  <a:moveTo>
                    <a:pt x="73355" y="42684"/>
                  </a:moveTo>
                  <a:lnTo>
                    <a:pt x="72669" y="42545"/>
                  </a:lnTo>
                  <a:lnTo>
                    <a:pt x="72809" y="43434"/>
                  </a:lnTo>
                  <a:lnTo>
                    <a:pt x="73355" y="42684"/>
                  </a:lnTo>
                  <a:close/>
                </a:path>
                <a:path w="97155" h="91439">
                  <a:moveTo>
                    <a:pt x="73380" y="41071"/>
                  </a:moveTo>
                  <a:lnTo>
                    <a:pt x="72999" y="41833"/>
                  </a:lnTo>
                  <a:lnTo>
                    <a:pt x="73304" y="41300"/>
                  </a:lnTo>
                  <a:lnTo>
                    <a:pt x="73380" y="41071"/>
                  </a:lnTo>
                  <a:close/>
                </a:path>
                <a:path w="97155" h="91439">
                  <a:moveTo>
                    <a:pt x="73888" y="42799"/>
                  </a:moveTo>
                  <a:lnTo>
                    <a:pt x="73723" y="42164"/>
                  </a:lnTo>
                  <a:lnTo>
                    <a:pt x="73355" y="42684"/>
                  </a:lnTo>
                  <a:lnTo>
                    <a:pt x="73888" y="42799"/>
                  </a:lnTo>
                  <a:close/>
                </a:path>
                <a:path w="97155" h="91439">
                  <a:moveTo>
                    <a:pt x="75641" y="1651"/>
                  </a:moveTo>
                  <a:lnTo>
                    <a:pt x="74891" y="1778"/>
                  </a:lnTo>
                  <a:lnTo>
                    <a:pt x="74879" y="2540"/>
                  </a:lnTo>
                  <a:lnTo>
                    <a:pt x="75641" y="2540"/>
                  </a:lnTo>
                  <a:lnTo>
                    <a:pt x="75488" y="2413"/>
                  </a:lnTo>
                  <a:lnTo>
                    <a:pt x="75641" y="1651"/>
                  </a:lnTo>
                  <a:close/>
                </a:path>
                <a:path w="97155" h="91439">
                  <a:moveTo>
                    <a:pt x="79311" y="37465"/>
                  </a:moveTo>
                  <a:lnTo>
                    <a:pt x="79171" y="37528"/>
                  </a:lnTo>
                  <a:lnTo>
                    <a:pt x="79311" y="37465"/>
                  </a:lnTo>
                  <a:close/>
                </a:path>
                <a:path w="97155" h="91439">
                  <a:moveTo>
                    <a:pt x="79514" y="36423"/>
                  </a:moveTo>
                  <a:lnTo>
                    <a:pt x="79311" y="36207"/>
                  </a:lnTo>
                  <a:lnTo>
                    <a:pt x="79082" y="36626"/>
                  </a:lnTo>
                  <a:lnTo>
                    <a:pt x="79514" y="36423"/>
                  </a:lnTo>
                  <a:close/>
                </a:path>
                <a:path w="97155" h="91439">
                  <a:moveTo>
                    <a:pt x="81127" y="3060"/>
                  </a:moveTo>
                  <a:lnTo>
                    <a:pt x="80937" y="2540"/>
                  </a:lnTo>
                  <a:lnTo>
                    <a:pt x="81127" y="3060"/>
                  </a:lnTo>
                  <a:close/>
                </a:path>
                <a:path w="97155" h="91439">
                  <a:moveTo>
                    <a:pt x="81178" y="42176"/>
                  </a:moveTo>
                  <a:lnTo>
                    <a:pt x="79540" y="42545"/>
                  </a:lnTo>
                  <a:lnTo>
                    <a:pt x="79324" y="43230"/>
                  </a:lnTo>
                  <a:lnTo>
                    <a:pt x="80010" y="43230"/>
                  </a:lnTo>
                  <a:lnTo>
                    <a:pt x="79679" y="42608"/>
                  </a:lnTo>
                  <a:lnTo>
                    <a:pt x="80543" y="42926"/>
                  </a:lnTo>
                  <a:lnTo>
                    <a:pt x="81178" y="42176"/>
                  </a:lnTo>
                  <a:close/>
                </a:path>
                <a:path w="97155" h="91439">
                  <a:moveTo>
                    <a:pt x="81927" y="3556"/>
                  </a:moveTo>
                  <a:lnTo>
                    <a:pt x="81534" y="3556"/>
                  </a:lnTo>
                  <a:lnTo>
                    <a:pt x="81305" y="3683"/>
                  </a:lnTo>
                  <a:lnTo>
                    <a:pt x="80822" y="3683"/>
                  </a:lnTo>
                  <a:lnTo>
                    <a:pt x="80619" y="3429"/>
                  </a:lnTo>
                  <a:lnTo>
                    <a:pt x="80518" y="3302"/>
                  </a:lnTo>
                  <a:lnTo>
                    <a:pt x="80822" y="2730"/>
                  </a:lnTo>
                  <a:lnTo>
                    <a:pt x="80772" y="2540"/>
                  </a:lnTo>
                  <a:lnTo>
                    <a:pt x="80200" y="1651"/>
                  </a:lnTo>
                  <a:lnTo>
                    <a:pt x="80073" y="1397"/>
                  </a:lnTo>
                  <a:lnTo>
                    <a:pt x="79641" y="0"/>
                  </a:lnTo>
                  <a:lnTo>
                    <a:pt x="77851" y="127"/>
                  </a:lnTo>
                  <a:lnTo>
                    <a:pt x="77508" y="1397"/>
                  </a:lnTo>
                  <a:lnTo>
                    <a:pt x="76822" y="1016"/>
                  </a:lnTo>
                  <a:lnTo>
                    <a:pt x="77520" y="508"/>
                  </a:lnTo>
                  <a:lnTo>
                    <a:pt x="76733" y="254"/>
                  </a:lnTo>
                  <a:lnTo>
                    <a:pt x="76758" y="1397"/>
                  </a:lnTo>
                  <a:lnTo>
                    <a:pt x="76466" y="1143"/>
                  </a:lnTo>
                  <a:lnTo>
                    <a:pt x="76200" y="1016"/>
                  </a:lnTo>
                  <a:lnTo>
                    <a:pt x="75946" y="1016"/>
                  </a:lnTo>
                  <a:lnTo>
                    <a:pt x="75920" y="2540"/>
                  </a:lnTo>
                  <a:lnTo>
                    <a:pt x="75641" y="2540"/>
                  </a:lnTo>
                  <a:lnTo>
                    <a:pt x="75895" y="2768"/>
                  </a:lnTo>
                  <a:lnTo>
                    <a:pt x="75920" y="2603"/>
                  </a:lnTo>
                  <a:lnTo>
                    <a:pt x="75920" y="2794"/>
                  </a:lnTo>
                  <a:lnTo>
                    <a:pt x="75615" y="3302"/>
                  </a:lnTo>
                  <a:lnTo>
                    <a:pt x="74828" y="3048"/>
                  </a:lnTo>
                  <a:lnTo>
                    <a:pt x="74625" y="2540"/>
                  </a:lnTo>
                  <a:lnTo>
                    <a:pt x="74485" y="3429"/>
                  </a:lnTo>
                  <a:lnTo>
                    <a:pt x="74206" y="3175"/>
                  </a:lnTo>
                  <a:lnTo>
                    <a:pt x="74168" y="2971"/>
                  </a:lnTo>
                  <a:lnTo>
                    <a:pt x="74079" y="3302"/>
                  </a:lnTo>
                  <a:lnTo>
                    <a:pt x="73253" y="3556"/>
                  </a:lnTo>
                  <a:lnTo>
                    <a:pt x="73494" y="4318"/>
                  </a:lnTo>
                  <a:lnTo>
                    <a:pt x="72593" y="4064"/>
                  </a:lnTo>
                  <a:lnTo>
                    <a:pt x="72212" y="5588"/>
                  </a:lnTo>
                  <a:lnTo>
                    <a:pt x="71437" y="4445"/>
                  </a:lnTo>
                  <a:lnTo>
                    <a:pt x="71462" y="5080"/>
                  </a:lnTo>
                  <a:lnTo>
                    <a:pt x="71348" y="5842"/>
                  </a:lnTo>
                  <a:lnTo>
                    <a:pt x="71005" y="6223"/>
                  </a:lnTo>
                  <a:lnTo>
                    <a:pt x="70713" y="4445"/>
                  </a:lnTo>
                  <a:lnTo>
                    <a:pt x="69507" y="7239"/>
                  </a:lnTo>
                  <a:lnTo>
                    <a:pt x="68630" y="5715"/>
                  </a:lnTo>
                  <a:lnTo>
                    <a:pt x="69011" y="7239"/>
                  </a:lnTo>
                  <a:lnTo>
                    <a:pt x="67195" y="7747"/>
                  </a:lnTo>
                  <a:lnTo>
                    <a:pt x="66789" y="9017"/>
                  </a:lnTo>
                  <a:lnTo>
                    <a:pt x="66725" y="8712"/>
                  </a:lnTo>
                  <a:lnTo>
                    <a:pt x="66255" y="9017"/>
                  </a:lnTo>
                  <a:lnTo>
                    <a:pt x="65836" y="8763"/>
                  </a:lnTo>
                  <a:lnTo>
                    <a:pt x="65341" y="8763"/>
                  </a:lnTo>
                  <a:lnTo>
                    <a:pt x="66027" y="9779"/>
                  </a:lnTo>
                  <a:lnTo>
                    <a:pt x="65493" y="10541"/>
                  </a:lnTo>
                  <a:lnTo>
                    <a:pt x="65455" y="11557"/>
                  </a:lnTo>
                  <a:lnTo>
                    <a:pt x="64122" y="11176"/>
                  </a:lnTo>
                  <a:lnTo>
                    <a:pt x="64935" y="10160"/>
                  </a:lnTo>
                  <a:lnTo>
                    <a:pt x="64046" y="9398"/>
                  </a:lnTo>
                  <a:lnTo>
                    <a:pt x="64681" y="10160"/>
                  </a:lnTo>
                  <a:lnTo>
                    <a:pt x="63601" y="11049"/>
                  </a:lnTo>
                  <a:lnTo>
                    <a:pt x="64312" y="11557"/>
                  </a:lnTo>
                  <a:lnTo>
                    <a:pt x="63398" y="11303"/>
                  </a:lnTo>
                  <a:lnTo>
                    <a:pt x="63703" y="11557"/>
                  </a:lnTo>
                  <a:lnTo>
                    <a:pt x="62814" y="11049"/>
                  </a:lnTo>
                  <a:lnTo>
                    <a:pt x="63690" y="12319"/>
                  </a:lnTo>
                  <a:lnTo>
                    <a:pt x="62547" y="11557"/>
                  </a:lnTo>
                  <a:lnTo>
                    <a:pt x="62750" y="12573"/>
                  </a:lnTo>
                  <a:lnTo>
                    <a:pt x="61595" y="12573"/>
                  </a:lnTo>
                  <a:lnTo>
                    <a:pt x="61671" y="11684"/>
                  </a:lnTo>
                  <a:lnTo>
                    <a:pt x="61239" y="12636"/>
                  </a:lnTo>
                  <a:lnTo>
                    <a:pt x="71132" y="12636"/>
                  </a:lnTo>
                  <a:lnTo>
                    <a:pt x="71297" y="12573"/>
                  </a:lnTo>
                  <a:lnTo>
                    <a:pt x="71920" y="12319"/>
                  </a:lnTo>
                  <a:lnTo>
                    <a:pt x="71628" y="11811"/>
                  </a:lnTo>
                  <a:lnTo>
                    <a:pt x="71577" y="11557"/>
                  </a:lnTo>
                  <a:lnTo>
                    <a:pt x="71666" y="10922"/>
                  </a:lnTo>
                  <a:lnTo>
                    <a:pt x="72402" y="11557"/>
                  </a:lnTo>
                  <a:lnTo>
                    <a:pt x="72453" y="10922"/>
                  </a:lnTo>
                  <a:lnTo>
                    <a:pt x="72517" y="10033"/>
                  </a:lnTo>
                  <a:lnTo>
                    <a:pt x="72986" y="9017"/>
                  </a:lnTo>
                  <a:lnTo>
                    <a:pt x="73152" y="8636"/>
                  </a:lnTo>
                  <a:lnTo>
                    <a:pt x="75844" y="10414"/>
                  </a:lnTo>
                  <a:lnTo>
                    <a:pt x="76238" y="8636"/>
                  </a:lnTo>
                  <a:lnTo>
                    <a:pt x="76339" y="8128"/>
                  </a:lnTo>
                  <a:lnTo>
                    <a:pt x="75780" y="7747"/>
                  </a:lnTo>
                  <a:lnTo>
                    <a:pt x="76365" y="7493"/>
                  </a:lnTo>
                  <a:lnTo>
                    <a:pt x="76530" y="7239"/>
                  </a:lnTo>
                  <a:lnTo>
                    <a:pt x="77165" y="6223"/>
                  </a:lnTo>
                  <a:lnTo>
                    <a:pt x="77520" y="6858"/>
                  </a:lnTo>
                  <a:lnTo>
                    <a:pt x="77508" y="6731"/>
                  </a:lnTo>
                  <a:lnTo>
                    <a:pt x="77304" y="6223"/>
                  </a:lnTo>
                  <a:lnTo>
                    <a:pt x="77698" y="6350"/>
                  </a:lnTo>
                  <a:lnTo>
                    <a:pt x="78003" y="6731"/>
                  </a:lnTo>
                  <a:lnTo>
                    <a:pt x="78587" y="5588"/>
                  </a:lnTo>
                  <a:lnTo>
                    <a:pt x="78778" y="5207"/>
                  </a:lnTo>
                  <a:lnTo>
                    <a:pt x="79959" y="4699"/>
                  </a:lnTo>
                  <a:lnTo>
                    <a:pt x="79756" y="6858"/>
                  </a:lnTo>
                  <a:lnTo>
                    <a:pt x="81241" y="5842"/>
                  </a:lnTo>
                  <a:lnTo>
                    <a:pt x="81559" y="5461"/>
                  </a:lnTo>
                  <a:lnTo>
                    <a:pt x="81686" y="5207"/>
                  </a:lnTo>
                  <a:lnTo>
                    <a:pt x="81762" y="4699"/>
                  </a:lnTo>
                  <a:lnTo>
                    <a:pt x="81813" y="4318"/>
                  </a:lnTo>
                  <a:lnTo>
                    <a:pt x="81915" y="3683"/>
                  </a:lnTo>
                  <a:lnTo>
                    <a:pt x="81927" y="3556"/>
                  </a:lnTo>
                  <a:close/>
                </a:path>
                <a:path w="97155" h="91439">
                  <a:moveTo>
                    <a:pt x="82194" y="381"/>
                  </a:moveTo>
                  <a:lnTo>
                    <a:pt x="81546" y="419"/>
                  </a:lnTo>
                  <a:lnTo>
                    <a:pt x="81330" y="622"/>
                  </a:lnTo>
                  <a:lnTo>
                    <a:pt x="81216" y="1219"/>
                  </a:lnTo>
                  <a:lnTo>
                    <a:pt x="81597" y="1244"/>
                  </a:lnTo>
                  <a:lnTo>
                    <a:pt x="82194" y="381"/>
                  </a:lnTo>
                  <a:close/>
                </a:path>
                <a:path w="97155" h="91439">
                  <a:moveTo>
                    <a:pt x="84772" y="1231"/>
                  </a:moveTo>
                  <a:lnTo>
                    <a:pt x="83972" y="1943"/>
                  </a:lnTo>
                  <a:lnTo>
                    <a:pt x="84023" y="1524"/>
                  </a:lnTo>
                  <a:lnTo>
                    <a:pt x="83134" y="2425"/>
                  </a:lnTo>
                  <a:lnTo>
                    <a:pt x="82740" y="2413"/>
                  </a:lnTo>
                  <a:lnTo>
                    <a:pt x="82638" y="1892"/>
                  </a:lnTo>
                  <a:lnTo>
                    <a:pt x="82842" y="1574"/>
                  </a:lnTo>
                  <a:lnTo>
                    <a:pt x="82626" y="1765"/>
                  </a:lnTo>
                  <a:lnTo>
                    <a:pt x="82359" y="1155"/>
                  </a:lnTo>
                  <a:lnTo>
                    <a:pt x="81953" y="1676"/>
                  </a:lnTo>
                  <a:lnTo>
                    <a:pt x="82143" y="2590"/>
                  </a:lnTo>
                  <a:lnTo>
                    <a:pt x="82689" y="2832"/>
                  </a:lnTo>
                  <a:lnTo>
                    <a:pt x="83540" y="2451"/>
                  </a:lnTo>
                  <a:lnTo>
                    <a:pt x="83578" y="2705"/>
                  </a:lnTo>
                  <a:lnTo>
                    <a:pt x="83350" y="2908"/>
                  </a:lnTo>
                  <a:lnTo>
                    <a:pt x="83248" y="3073"/>
                  </a:lnTo>
                  <a:lnTo>
                    <a:pt x="83832" y="2768"/>
                  </a:lnTo>
                  <a:lnTo>
                    <a:pt x="84658" y="2222"/>
                  </a:lnTo>
                  <a:lnTo>
                    <a:pt x="84772" y="1231"/>
                  </a:lnTo>
                  <a:close/>
                </a:path>
                <a:path w="97155" h="91439">
                  <a:moveTo>
                    <a:pt x="85039" y="3302"/>
                  </a:moveTo>
                  <a:lnTo>
                    <a:pt x="84874" y="3035"/>
                  </a:lnTo>
                  <a:lnTo>
                    <a:pt x="84772" y="3175"/>
                  </a:lnTo>
                  <a:lnTo>
                    <a:pt x="85039" y="3302"/>
                  </a:lnTo>
                  <a:close/>
                </a:path>
                <a:path w="97155" h="91439">
                  <a:moveTo>
                    <a:pt x="85280" y="31115"/>
                  </a:moveTo>
                  <a:lnTo>
                    <a:pt x="84670" y="31381"/>
                  </a:lnTo>
                  <a:lnTo>
                    <a:pt x="84912" y="31610"/>
                  </a:lnTo>
                  <a:lnTo>
                    <a:pt x="85051" y="31292"/>
                  </a:lnTo>
                  <a:lnTo>
                    <a:pt x="85280" y="31115"/>
                  </a:lnTo>
                  <a:close/>
                </a:path>
                <a:path w="97155" h="91439">
                  <a:moveTo>
                    <a:pt x="85521" y="31013"/>
                  </a:moveTo>
                  <a:lnTo>
                    <a:pt x="85356" y="31064"/>
                  </a:lnTo>
                  <a:lnTo>
                    <a:pt x="85521" y="31013"/>
                  </a:lnTo>
                  <a:close/>
                </a:path>
                <a:path w="97155" h="91439">
                  <a:moveTo>
                    <a:pt x="85559" y="1574"/>
                  </a:moveTo>
                  <a:lnTo>
                    <a:pt x="85432" y="1498"/>
                  </a:lnTo>
                  <a:lnTo>
                    <a:pt x="85280" y="1397"/>
                  </a:lnTo>
                  <a:lnTo>
                    <a:pt x="85090" y="1587"/>
                  </a:lnTo>
                  <a:lnTo>
                    <a:pt x="85559" y="1574"/>
                  </a:lnTo>
                  <a:close/>
                </a:path>
                <a:path w="97155" h="91439">
                  <a:moveTo>
                    <a:pt x="85788" y="1574"/>
                  </a:moveTo>
                  <a:lnTo>
                    <a:pt x="85559" y="1574"/>
                  </a:lnTo>
                  <a:lnTo>
                    <a:pt x="85725" y="1651"/>
                  </a:lnTo>
                  <a:close/>
                </a:path>
                <a:path w="97155" h="91439">
                  <a:moveTo>
                    <a:pt x="86029" y="1562"/>
                  </a:moveTo>
                  <a:lnTo>
                    <a:pt x="85877" y="1447"/>
                  </a:lnTo>
                  <a:lnTo>
                    <a:pt x="85801" y="1574"/>
                  </a:lnTo>
                  <a:lnTo>
                    <a:pt x="86029" y="1562"/>
                  </a:lnTo>
                  <a:close/>
                </a:path>
                <a:path w="97155" h="91439">
                  <a:moveTo>
                    <a:pt x="86169" y="2336"/>
                  </a:moveTo>
                  <a:lnTo>
                    <a:pt x="85280" y="2159"/>
                  </a:lnTo>
                  <a:lnTo>
                    <a:pt x="84836" y="2667"/>
                  </a:lnTo>
                  <a:lnTo>
                    <a:pt x="84810" y="2921"/>
                  </a:lnTo>
                  <a:lnTo>
                    <a:pt x="85217" y="2540"/>
                  </a:lnTo>
                  <a:lnTo>
                    <a:pt x="85471" y="2540"/>
                  </a:lnTo>
                  <a:lnTo>
                    <a:pt x="86169" y="2336"/>
                  </a:lnTo>
                  <a:close/>
                </a:path>
                <a:path w="97155" h="91439">
                  <a:moveTo>
                    <a:pt x="86360" y="2286"/>
                  </a:moveTo>
                  <a:lnTo>
                    <a:pt x="86169" y="2336"/>
                  </a:lnTo>
                  <a:lnTo>
                    <a:pt x="86347" y="2374"/>
                  </a:lnTo>
                  <a:close/>
                </a:path>
                <a:path w="97155" h="91439">
                  <a:moveTo>
                    <a:pt x="86956" y="27012"/>
                  </a:moveTo>
                  <a:lnTo>
                    <a:pt x="86728" y="26911"/>
                  </a:lnTo>
                  <a:lnTo>
                    <a:pt x="86855" y="27000"/>
                  </a:lnTo>
                  <a:close/>
                </a:path>
                <a:path w="97155" h="91439">
                  <a:moveTo>
                    <a:pt x="87909" y="4699"/>
                  </a:moveTo>
                  <a:lnTo>
                    <a:pt x="87871" y="4445"/>
                  </a:lnTo>
                  <a:lnTo>
                    <a:pt x="87477" y="4140"/>
                  </a:lnTo>
                  <a:lnTo>
                    <a:pt x="87477" y="4318"/>
                  </a:lnTo>
                  <a:lnTo>
                    <a:pt x="87807" y="4953"/>
                  </a:lnTo>
                  <a:lnTo>
                    <a:pt x="87909" y="4699"/>
                  </a:lnTo>
                  <a:close/>
                </a:path>
                <a:path w="97155" h="91439">
                  <a:moveTo>
                    <a:pt x="88544" y="3429"/>
                  </a:moveTo>
                  <a:lnTo>
                    <a:pt x="87795" y="3302"/>
                  </a:lnTo>
                  <a:lnTo>
                    <a:pt x="86931" y="3429"/>
                  </a:lnTo>
                  <a:lnTo>
                    <a:pt x="86207" y="3302"/>
                  </a:lnTo>
                  <a:lnTo>
                    <a:pt x="86296" y="2794"/>
                  </a:lnTo>
                  <a:lnTo>
                    <a:pt x="86944" y="2794"/>
                  </a:lnTo>
                  <a:lnTo>
                    <a:pt x="87337" y="2667"/>
                  </a:lnTo>
                  <a:lnTo>
                    <a:pt x="86525" y="2413"/>
                  </a:lnTo>
                  <a:lnTo>
                    <a:pt x="86347" y="2374"/>
                  </a:lnTo>
                  <a:lnTo>
                    <a:pt x="86233" y="3035"/>
                  </a:lnTo>
                  <a:lnTo>
                    <a:pt x="86106" y="3429"/>
                  </a:lnTo>
                  <a:lnTo>
                    <a:pt x="85585" y="3429"/>
                  </a:lnTo>
                  <a:lnTo>
                    <a:pt x="85217" y="5207"/>
                  </a:lnTo>
                  <a:lnTo>
                    <a:pt x="87376" y="4064"/>
                  </a:lnTo>
                  <a:lnTo>
                    <a:pt x="87566" y="4064"/>
                  </a:lnTo>
                  <a:lnTo>
                    <a:pt x="88125" y="3556"/>
                  </a:lnTo>
                  <a:lnTo>
                    <a:pt x="88544" y="3429"/>
                  </a:lnTo>
                  <a:close/>
                </a:path>
                <a:path w="97155" h="91439">
                  <a:moveTo>
                    <a:pt x="88595" y="8128"/>
                  </a:moveTo>
                  <a:lnTo>
                    <a:pt x="88442" y="7747"/>
                  </a:lnTo>
                  <a:lnTo>
                    <a:pt x="88531" y="8128"/>
                  </a:lnTo>
                  <a:close/>
                </a:path>
                <a:path w="97155" h="91439">
                  <a:moveTo>
                    <a:pt x="89001" y="3302"/>
                  </a:moveTo>
                  <a:lnTo>
                    <a:pt x="88861" y="3263"/>
                  </a:lnTo>
                  <a:lnTo>
                    <a:pt x="88709" y="3289"/>
                  </a:lnTo>
                  <a:lnTo>
                    <a:pt x="88544" y="3340"/>
                  </a:lnTo>
                  <a:lnTo>
                    <a:pt x="88671" y="3365"/>
                  </a:lnTo>
                  <a:lnTo>
                    <a:pt x="88887" y="3416"/>
                  </a:lnTo>
                  <a:close/>
                </a:path>
                <a:path w="97155" h="91439">
                  <a:moveTo>
                    <a:pt x="89115" y="3517"/>
                  </a:moveTo>
                  <a:lnTo>
                    <a:pt x="88887" y="3416"/>
                  </a:lnTo>
                  <a:lnTo>
                    <a:pt x="88734" y="3619"/>
                  </a:lnTo>
                  <a:lnTo>
                    <a:pt x="88887" y="3556"/>
                  </a:lnTo>
                  <a:lnTo>
                    <a:pt x="89115" y="3517"/>
                  </a:lnTo>
                  <a:close/>
                </a:path>
                <a:path w="97155" h="91439">
                  <a:moveTo>
                    <a:pt x="89166" y="26885"/>
                  </a:moveTo>
                  <a:lnTo>
                    <a:pt x="88963" y="26416"/>
                  </a:lnTo>
                  <a:lnTo>
                    <a:pt x="88455" y="26644"/>
                  </a:lnTo>
                  <a:lnTo>
                    <a:pt x="89166" y="26885"/>
                  </a:lnTo>
                  <a:close/>
                </a:path>
                <a:path w="97155" h="91439">
                  <a:moveTo>
                    <a:pt x="89306" y="26924"/>
                  </a:moveTo>
                  <a:lnTo>
                    <a:pt x="89166" y="26885"/>
                  </a:lnTo>
                  <a:lnTo>
                    <a:pt x="89230" y="27025"/>
                  </a:lnTo>
                  <a:close/>
                </a:path>
                <a:path w="97155" h="91439">
                  <a:moveTo>
                    <a:pt x="89306" y="3644"/>
                  </a:moveTo>
                  <a:lnTo>
                    <a:pt x="89115" y="3530"/>
                  </a:lnTo>
                  <a:lnTo>
                    <a:pt x="89306" y="3644"/>
                  </a:lnTo>
                  <a:close/>
                </a:path>
                <a:path w="97155" h="91439">
                  <a:moveTo>
                    <a:pt x="89941" y="22669"/>
                  </a:moveTo>
                  <a:lnTo>
                    <a:pt x="89750" y="22479"/>
                  </a:lnTo>
                  <a:lnTo>
                    <a:pt x="89623" y="22364"/>
                  </a:lnTo>
                  <a:lnTo>
                    <a:pt x="89852" y="22809"/>
                  </a:lnTo>
                  <a:lnTo>
                    <a:pt x="89941" y="22669"/>
                  </a:lnTo>
                  <a:close/>
                </a:path>
                <a:path w="97155" h="91439">
                  <a:moveTo>
                    <a:pt x="90436" y="4343"/>
                  </a:moveTo>
                  <a:lnTo>
                    <a:pt x="90297" y="4445"/>
                  </a:lnTo>
                  <a:lnTo>
                    <a:pt x="90436" y="4343"/>
                  </a:lnTo>
                  <a:close/>
                </a:path>
                <a:path w="97155" h="91439">
                  <a:moveTo>
                    <a:pt x="90500" y="27559"/>
                  </a:moveTo>
                  <a:close/>
                </a:path>
                <a:path w="97155" h="91439">
                  <a:moveTo>
                    <a:pt x="90614" y="4178"/>
                  </a:moveTo>
                  <a:lnTo>
                    <a:pt x="90436" y="4343"/>
                  </a:lnTo>
                  <a:lnTo>
                    <a:pt x="90614" y="4267"/>
                  </a:lnTo>
                  <a:close/>
                </a:path>
                <a:path w="97155" h="91439">
                  <a:moveTo>
                    <a:pt x="90652" y="26517"/>
                  </a:moveTo>
                  <a:lnTo>
                    <a:pt x="90182" y="26644"/>
                  </a:lnTo>
                  <a:lnTo>
                    <a:pt x="90131" y="26797"/>
                  </a:lnTo>
                  <a:lnTo>
                    <a:pt x="90462" y="27495"/>
                  </a:lnTo>
                  <a:lnTo>
                    <a:pt x="90652" y="26517"/>
                  </a:lnTo>
                  <a:close/>
                </a:path>
                <a:path w="97155" h="91439">
                  <a:moveTo>
                    <a:pt x="90944" y="4114"/>
                  </a:moveTo>
                  <a:lnTo>
                    <a:pt x="90728" y="4216"/>
                  </a:lnTo>
                  <a:lnTo>
                    <a:pt x="90944" y="4267"/>
                  </a:lnTo>
                  <a:lnTo>
                    <a:pt x="90944" y="4114"/>
                  </a:lnTo>
                  <a:close/>
                </a:path>
                <a:path w="97155" h="91439">
                  <a:moveTo>
                    <a:pt x="90957" y="21196"/>
                  </a:moveTo>
                  <a:lnTo>
                    <a:pt x="90779" y="21082"/>
                  </a:lnTo>
                  <a:lnTo>
                    <a:pt x="90944" y="21209"/>
                  </a:lnTo>
                  <a:close/>
                </a:path>
                <a:path w="97155" h="91439">
                  <a:moveTo>
                    <a:pt x="91033" y="12115"/>
                  </a:moveTo>
                  <a:lnTo>
                    <a:pt x="90868" y="11874"/>
                  </a:lnTo>
                  <a:lnTo>
                    <a:pt x="90449" y="13398"/>
                  </a:lnTo>
                  <a:lnTo>
                    <a:pt x="91033" y="12115"/>
                  </a:lnTo>
                  <a:close/>
                </a:path>
                <a:path w="97155" h="91439">
                  <a:moveTo>
                    <a:pt x="91465" y="5524"/>
                  </a:moveTo>
                  <a:lnTo>
                    <a:pt x="91236" y="5232"/>
                  </a:lnTo>
                  <a:lnTo>
                    <a:pt x="91186" y="4330"/>
                  </a:lnTo>
                  <a:lnTo>
                    <a:pt x="90944" y="4267"/>
                  </a:lnTo>
                  <a:lnTo>
                    <a:pt x="90855" y="5676"/>
                  </a:lnTo>
                  <a:lnTo>
                    <a:pt x="91465" y="5524"/>
                  </a:lnTo>
                  <a:close/>
                </a:path>
                <a:path w="97155" h="91439">
                  <a:moveTo>
                    <a:pt x="91541" y="11671"/>
                  </a:moveTo>
                  <a:lnTo>
                    <a:pt x="91414" y="11303"/>
                  </a:lnTo>
                  <a:lnTo>
                    <a:pt x="91147" y="11874"/>
                  </a:lnTo>
                  <a:lnTo>
                    <a:pt x="91109" y="12230"/>
                  </a:lnTo>
                  <a:lnTo>
                    <a:pt x="91541" y="11671"/>
                  </a:lnTo>
                  <a:close/>
                </a:path>
                <a:path w="97155" h="91439">
                  <a:moveTo>
                    <a:pt x="91846" y="12560"/>
                  </a:moveTo>
                  <a:lnTo>
                    <a:pt x="91655" y="11518"/>
                  </a:lnTo>
                  <a:lnTo>
                    <a:pt x="91605" y="11874"/>
                  </a:lnTo>
                  <a:lnTo>
                    <a:pt x="91846" y="12560"/>
                  </a:lnTo>
                  <a:close/>
                </a:path>
                <a:path w="97155" h="91439">
                  <a:moveTo>
                    <a:pt x="91884" y="30480"/>
                  </a:moveTo>
                  <a:lnTo>
                    <a:pt x="91338" y="29337"/>
                  </a:lnTo>
                  <a:lnTo>
                    <a:pt x="91046" y="28702"/>
                  </a:lnTo>
                  <a:lnTo>
                    <a:pt x="90551" y="27686"/>
                  </a:lnTo>
                  <a:lnTo>
                    <a:pt x="90449" y="27559"/>
                  </a:lnTo>
                  <a:lnTo>
                    <a:pt x="90068" y="27305"/>
                  </a:lnTo>
                  <a:lnTo>
                    <a:pt x="89750" y="27178"/>
                  </a:lnTo>
                  <a:lnTo>
                    <a:pt x="89522" y="27089"/>
                  </a:lnTo>
                  <a:lnTo>
                    <a:pt x="89281" y="27178"/>
                  </a:lnTo>
                  <a:lnTo>
                    <a:pt x="89230" y="27025"/>
                  </a:lnTo>
                  <a:lnTo>
                    <a:pt x="89001" y="27305"/>
                  </a:lnTo>
                  <a:lnTo>
                    <a:pt x="88506" y="26924"/>
                  </a:lnTo>
                  <a:lnTo>
                    <a:pt x="88468" y="27305"/>
                  </a:lnTo>
                  <a:lnTo>
                    <a:pt x="88290" y="27178"/>
                  </a:lnTo>
                  <a:lnTo>
                    <a:pt x="88150" y="27089"/>
                  </a:lnTo>
                  <a:lnTo>
                    <a:pt x="88125" y="26924"/>
                  </a:lnTo>
                  <a:lnTo>
                    <a:pt x="88417" y="26835"/>
                  </a:lnTo>
                  <a:lnTo>
                    <a:pt x="88417" y="26543"/>
                  </a:lnTo>
                  <a:lnTo>
                    <a:pt x="88049" y="26924"/>
                  </a:lnTo>
                  <a:lnTo>
                    <a:pt x="87439" y="27178"/>
                  </a:lnTo>
                  <a:lnTo>
                    <a:pt x="86956" y="27051"/>
                  </a:lnTo>
                  <a:lnTo>
                    <a:pt x="87261" y="27178"/>
                  </a:lnTo>
                  <a:lnTo>
                    <a:pt x="87566" y="27495"/>
                  </a:lnTo>
                  <a:lnTo>
                    <a:pt x="87566" y="27686"/>
                  </a:lnTo>
                  <a:lnTo>
                    <a:pt x="87033" y="28702"/>
                  </a:lnTo>
                  <a:lnTo>
                    <a:pt x="86728" y="27686"/>
                  </a:lnTo>
                  <a:lnTo>
                    <a:pt x="86182" y="27940"/>
                  </a:lnTo>
                  <a:lnTo>
                    <a:pt x="86410" y="28448"/>
                  </a:lnTo>
                  <a:lnTo>
                    <a:pt x="85737" y="28575"/>
                  </a:lnTo>
                  <a:lnTo>
                    <a:pt x="86461" y="29210"/>
                  </a:lnTo>
                  <a:lnTo>
                    <a:pt x="86309" y="29337"/>
                  </a:lnTo>
                  <a:lnTo>
                    <a:pt x="85940" y="29210"/>
                  </a:lnTo>
                  <a:lnTo>
                    <a:pt x="85686" y="29083"/>
                  </a:lnTo>
                  <a:lnTo>
                    <a:pt x="85750" y="29718"/>
                  </a:lnTo>
                  <a:lnTo>
                    <a:pt x="84442" y="30861"/>
                  </a:lnTo>
                  <a:lnTo>
                    <a:pt x="85547" y="30988"/>
                  </a:lnTo>
                  <a:lnTo>
                    <a:pt x="85661" y="31115"/>
                  </a:lnTo>
                  <a:lnTo>
                    <a:pt x="85420" y="32893"/>
                  </a:lnTo>
                  <a:lnTo>
                    <a:pt x="83286" y="33274"/>
                  </a:lnTo>
                  <a:lnTo>
                    <a:pt x="82651" y="34671"/>
                  </a:lnTo>
                  <a:lnTo>
                    <a:pt x="82423" y="34544"/>
                  </a:lnTo>
                  <a:lnTo>
                    <a:pt x="82092" y="35433"/>
                  </a:lnTo>
                  <a:lnTo>
                    <a:pt x="81229" y="36195"/>
                  </a:lnTo>
                  <a:lnTo>
                    <a:pt x="81280" y="37084"/>
                  </a:lnTo>
                  <a:lnTo>
                    <a:pt x="81102" y="37211"/>
                  </a:lnTo>
                  <a:lnTo>
                    <a:pt x="80441" y="37211"/>
                  </a:lnTo>
                  <a:lnTo>
                    <a:pt x="80251" y="36830"/>
                  </a:lnTo>
                  <a:lnTo>
                    <a:pt x="80137" y="37084"/>
                  </a:lnTo>
                  <a:lnTo>
                    <a:pt x="80022" y="37592"/>
                  </a:lnTo>
                  <a:lnTo>
                    <a:pt x="80149" y="37846"/>
                  </a:lnTo>
                  <a:lnTo>
                    <a:pt x="79108" y="38227"/>
                  </a:lnTo>
                  <a:lnTo>
                    <a:pt x="79121" y="38100"/>
                  </a:lnTo>
                  <a:lnTo>
                    <a:pt x="79171" y="37604"/>
                  </a:lnTo>
                  <a:lnTo>
                    <a:pt x="79184" y="37338"/>
                  </a:lnTo>
                  <a:lnTo>
                    <a:pt x="78968" y="37630"/>
                  </a:lnTo>
                  <a:lnTo>
                    <a:pt x="78511" y="37846"/>
                  </a:lnTo>
                  <a:lnTo>
                    <a:pt x="78016" y="37719"/>
                  </a:lnTo>
                  <a:lnTo>
                    <a:pt x="77990" y="38989"/>
                  </a:lnTo>
                  <a:lnTo>
                    <a:pt x="77647" y="38227"/>
                  </a:lnTo>
                  <a:lnTo>
                    <a:pt x="76796" y="38862"/>
                  </a:lnTo>
                  <a:lnTo>
                    <a:pt x="76657" y="39243"/>
                  </a:lnTo>
                  <a:lnTo>
                    <a:pt x="77508" y="39243"/>
                  </a:lnTo>
                  <a:lnTo>
                    <a:pt x="77241" y="39624"/>
                  </a:lnTo>
                  <a:lnTo>
                    <a:pt x="76542" y="40132"/>
                  </a:lnTo>
                  <a:lnTo>
                    <a:pt x="75984" y="39243"/>
                  </a:lnTo>
                  <a:lnTo>
                    <a:pt x="73812" y="39624"/>
                  </a:lnTo>
                  <a:lnTo>
                    <a:pt x="75095" y="43053"/>
                  </a:lnTo>
                  <a:lnTo>
                    <a:pt x="73888" y="42799"/>
                  </a:lnTo>
                  <a:lnTo>
                    <a:pt x="73990" y="43180"/>
                  </a:lnTo>
                  <a:lnTo>
                    <a:pt x="73304" y="43688"/>
                  </a:lnTo>
                  <a:lnTo>
                    <a:pt x="71615" y="43053"/>
                  </a:lnTo>
                  <a:lnTo>
                    <a:pt x="71424" y="43307"/>
                  </a:lnTo>
                  <a:lnTo>
                    <a:pt x="70180" y="43688"/>
                  </a:lnTo>
                  <a:lnTo>
                    <a:pt x="71615" y="45085"/>
                  </a:lnTo>
                  <a:lnTo>
                    <a:pt x="70446" y="45593"/>
                  </a:lnTo>
                  <a:lnTo>
                    <a:pt x="70802" y="45847"/>
                  </a:lnTo>
                  <a:lnTo>
                    <a:pt x="71412" y="46355"/>
                  </a:lnTo>
                  <a:lnTo>
                    <a:pt x="71488" y="46609"/>
                  </a:lnTo>
                  <a:lnTo>
                    <a:pt x="71094" y="47244"/>
                  </a:lnTo>
                  <a:lnTo>
                    <a:pt x="70358" y="47752"/>
                  </a:lnTo>
                  <a:lnTo>
                    <a:pt x="69303" y="46863"/>
                  </a:lnTo>
                  <a:lnTo>
                    <a:pt x="69443" y="46482"/>
                  </a:lnTo>
                  <a:lnTo>
                    <a:pt x="69519" y="46228"/>
                  </a:lnTo>
                  <a:lnTo>
                    <a:pt x="69646" y="46101"/>
                  </a:lnTo>
                  <a:lnTo>
                    <a:pt x="69811" y="46101"/>
                  </a:lnTo>
                  <a:lnTo>
                    <a:pt x="69811" y="46304"/>
                  </a:lnTo>
                  <a:lnTo>
                    <a:pt x="69748" y="46443"/>
                  </a:lnTo>
                  <a:lnTo>
                    <a:pt x="69938" y="46355"/>
                  </a:lnTo>
                  <a:lnTo>
                    <a:pt x="69888" y="46189"/>
                  </a:lnTo>
                  <a:lnTo>
                    <a:pt x="70167" y="45593"/>
                  </a:lnTo>
                  <a:lnTo>
                    <a:pt x="69646" y="45466"/>
                  </a:lnTo>
                  <a:lnTo>
                    <a:pt x="69811" y="45847"/>
                  </a:lnTo>
                  <a:lnTo>
                    <a:pt x="69253" y="45847"/>
                  </a:lnTo>
                  <a:lnTo>
                    <a:pt x="68402" y="46609"/>
                  </a:lnTo>
                  <a:lnTo>
                    <a:pt x="68224" y="45974"/>
                  </a:lnTo>
                  <a:lnTo>
                    <a:pt x="67970" y="46736"/>
                  </a:lnTo>
                  <a:lnTo>
                    <a:pt x="68427" y="46609"/>
                  </a:lnTo>
                  <a:lnTo>
                    <a:pt x="68884" y="46482"/>
                  </a:lnTo>
                  <a:lnTo>
                    <a:pt x="67741" y="46863"/>
                  </a:lnTo>
                  <a:lnTo>
                    <a:pt x="67564" y="47498"/>
                  </a:lnTo>
                  <a:lnTo>
                    <a:pt x="66471" y="48006"/>
                  </a:lnTo>
                  <a:lnTo>
                    <a:pt x="66738" y="48006"/>
                  </a:lnTo>
                  <a:lnTo>
                    <a:pt x="67132" y="48260"/>
                  </a:lnTo>
                  <a:lnTo>
                    <a:pt x="67005" y="48387"/>
                  </a:lnTo>
                  <a:lnTo>
                    <a:pt x="65443" y="49022"/>
                  </a:lnTo>
                  <a:lnTo>
                    <a:pt x="66878" y="49403"/>
                  </a:lnTo>
                  <a:lnTo>
                    <a:pt x="66090" y="50165"/>
                  </a:lnTo>
                  <a:lnTo>
                    <a:pt x="65252" y="50165"/>
                  </a:lnTo>
                  <a:lnTo>
                    <a:pt x="65443" y="49022"/>
                  </a:lnTo>
                  <a:lnTo>
                    <a:pt x="64858" y="50038"/>
                  </a:lnTo>
                  <a:lnTo>
                    <a:pt x="64096" y="50165"/>
                  </a:lnTo>
                  <a:lnTo>
                    <a:pt x="64173" y="49022"/>
                  </a:lnTo>
                  <a:lnTo>
                    <a:pt x="63804" y="50165"/>
                  </a:lnTo>
                  <a:lnTo>
                    <a:pt x="63347" y="50038"/>
                  </a:lnTo>
                  <a:lnTo>
                    <a:pt x="62433" y="49784"/>
                  </a:lnTo>
                  <a:lnTo>
                    <a:pt x="61874" y="50038"/>
                  </a:lnTo>
                  <a:lnTo>
                    <a:pt x="62115" y="49530"/>
                  </a:lnTo>
                  <a:lnTo>
                    <a:pt x="61976" y="49784"/>
                  </a:lnTo>
                  <a:lnTo>
                    <a:pt x="61544" y="50165"/>
                  </a:lnTo>
                  <a:lnTo>
                    <a:pt x="62230" y="50546"/>
                  </a:lnTo>
                  <a:lnTo>
                    <a:pt x="61899" y="50673"/>
                  </a:lnTo>
                  <a:lnTo>
                    <a:pt x="61683" y="50800"/>
                  </a:lnTo>
                  <a:lnTo>
                    <a:pt x="61506" y="50546"/>
                  </a:lnTo>
                  <a:lnTo>
                    <a:pt x="61544" y="51054"/>
                  </a:lnTo>
                  <a:lnTo>
                    <a:pt x="62445" y="51308"/>
                  </a:lnTo>
                  <a:lnTo>
                    <a:pt x="62306" y="52197"/>
                  </a:lnTo>
                  <a:lnTo>
                    <a:pt x="61836" y="52197"/>
                  </a:lnTo>
                  <a:lnTo>
                    <a:pt x="62090" y="52070"/>
                  </a:lnTo>
                  <a:lnTo>
                    <a:pt x="61734" y="52057"/>
                  </a:lnTo>
                  <a:lnTo>
                    <a:pt x="61734" y="52247"/>
                  </a:lnTo>
                  <a:lnTo>
                    <a:pt x="61506" y="53340"/>
                  </a:lnTo>
                  <a:lnTo>
                    <a:pt x="60820" y="52705"/>
                  </a:lnTo>
                  <a:lnTo>
                    <a:pt x="61734" y="52247"/>
                  </a:lnTo>
                  <a:lnTo>
                    <a:pt x="61734" y="52057"/>
                  </a:lnTo>
                  <a:lnTo>
                    <a:pt x="60121" y="51943"/>
                  </a:lnTo>
                  <a:lnTo>
                    <a:pt x="60528" y="51562"/>
                  </a:lnTo>
                  <a:lnTo>
                    <a:pt x="60172" y="51562"/>
                  </a:lnTo>
                  <a:lnTo>
                    <a:pt x="60236" y="51308"/>
                  </a:lnTo>
                  <a:lnTo>
                    <a:pt x="58712" y="51435"/>
                  </a:lnTo>
                  <a:lnTo>
                    <a:pt x="60413" y="52578"/>
                  </a:lnTo>
                  <a:lnTo>
                    <a:pt x="59347" y="53340"/>
                  </a:lnTo>
                  <a:lnTo>
                    <a:pt x="59169" y="52832"/>
                  </a:lnTo>
                  <a:lnTo>
                    <a:pt x="58902" y="52781"/>
                  </a:lnTo>
                  <a:lnTo>
                    <a:pt x="59004" y="53086"/>
                  </a:lnTo>
                  <a:lnTo>
                    <a:pt x="59080" y="53721"/>
                  </a:lnTo>
                  <a:lnTo>
                    <a:pt x="58978" y="54102"/>
                  </a:lnTo>
                  <a:lnTo>
                    <a:pt x="58051" y="54229"/>
                  </a:lnTo>
                  <a:lnTo>
                    <a:pt x="58432" y="54864"/>
                  </a:lnTo>
                  <a:lnTo>
                    <a:pt x="58039" y="55118"/>
                  </a:lnTo>
                  <a:lnTo>
                    <a:pt x="58559" y="54991"/>
                  </a:lnTo>
                  <a:lnTo>
                    <a:pt x="58750" y="55499"/>
                  </a:lnTo>
                  <a:lnTo>
                    <a:pt x="58356" y="55753"/>
                  </a:lnTo>
                  <a:lnTo>
                    <a:pt x="57962" y="56248"/>
                  </a:lnTo>
                  <a:lnTo>
                    <a:pt x="57962" y="56769"/>
                  </a:lnTo>
                  <a:lnTo>
                    <a:pt x="57772" y="56642"/>
                  </a:lnTo>
                  <a:lnTo>
                    <a:pt x="56172" y="55626"/>
                  </a:lnTo>
                  <a:lnTo>
                    <a:pt x="55778" y="56642"/>
                  </a:lnTo>
                  <a:lnTo>
                    <a:pt x="55219" y="56642"/>
                  </a:lnTo>
                  <a:lnTo>
                    <a:pt x="55156" y="55880"/>
                  </a:lnTo>
                  <a:lnTo>
                    <a:pt x="55130" y="58039"/>
                  </a:lnTo>
                  <a:lnTo>
                    <a:pt x="54952" y="57962"/>
                  </a:lnTo>
                  <a:lnTo>
                    <a:pt x="54825" y="57912"/>
                  </a:lnTo>
                  <a:lnTo>
                    <a:pt x="54571" y="57797"/>
                  </a:lnTo>
                  <a:lnTo>
                    <a:pt x="54495" y="58039"/>
                  </a:lnTo>
                  <a:lnTo>
                    <a:pt x="54521" y="57785"/>
                  </a:lnTo>
                  <a:lnTo>
                    <a:pt x="54610" y="57658"/>
                  </a:lnTo>
                  <a:lnTo>
                    <a:pt x="54724" y="57277"/>
                  </a:lnTo>
                  <a:lnTo>
                    <a:pt x="55054" y="57277"/>
                  </a:lnTo>
                  <a:lnTo>
                    <a:pt x="55003" y="57962"/>
                  </a:lnTo>
                  <a:lnTo>
                    <a:pt x="55130" y="58039"/>
                  </a:lnTo>
                  <a:lnTo>
                    <a:pt x="55130" y="55880"/>
                  </a:lnTo>
                  <a:lnTo>
                    <a:pt x="54724" y="55880"/>
                  </a:lnTo>
                  <a:lnTo>
                    <a:pt x="54381" y="56769"/>
                  </a:lnTo>
                  <a:lnTo>
                    <a:pt x="54038" y="58293"/>
                  </a:lnTo>
                  <a:lnTo>
                    <a:pt x="54267" y="58166"/>
                  </a:lnTo>
                  <a:lnTo>
                    <a:pt x="54216" y="57658"/>
                  </a:lnTo>
                  <a:lnTo>
                    <a:pt x="54317" y="58140"/>
                  </a:lnTo>
                  <a:lnTo>
                    <a:pt x="54584" y="59563"/>
                  </a:lnTo>
                  <a:lnTo>
                    <a:pt x="53479" y="59436"/>
                  </a:lnTo>
                  <a:lnTo>
                    <a:pt x="52501" y="57912"/>
                  </a:lnTo>
                  <a:lnTo>
                    <a:pt x="50990" y="57912"/>
                  </a:lnTo>
                  <a:lnTo>
                    <a:pt x="51104" y="59944"/>
                  </a:lnTo>
                  <a:lnTo>
                    <a:pt x="49466" y="60452"/>
                  </a:lnTo>
                  <a:lnTo>
                    <a:pt x="50088" y="60325"/>
                  </a:lnTo>
                  <a:lnTo>
                    <a:pt x="50292" y="61087"/>
                  </a:lnTo>
                  <a:lnTo>
                    <a:pt x="49276" y="60960"/>
                  </a:lnTo>
                  <a:lnTo>
                    <a:pt x="48983" y="61595"/>
                  </a:lnTo>
                  <a:lnTo>
                    <a:pt x="48704" y="60960"/>
                  </a:lnTo>
                  <a:lnTo>
                    <a:pt x="48310" y="60960"/>
                  </a:lnTo>
                  <a:lnTo>
                    <a:pt x="47917" y="60833"/>
                  </a:lnTo>
                  <a:lnTo>
                    <a:pt x="48171" y="61214"/>
                  </a:lnTo>
                  <a:lnTo>
                    <a:pt x="46875" y="61468"/>
                  </a:lnTo>
                  <a:lnTo>
                    <a:pt x="47383" y="62484"/>
                  </a:lnTo>
                  <a:lnTo>
                    <a:pt x="46329" y="62230"/>
                  </a:lnTo>
                  <a:lnTo>
                    <a:pt x="45021" y="62611"/>
                  </a:lnTo>
                  <a:lnTo>
                    <a:pt x="45935" y="64516"/>
                  </a:lnTo>
                  <a:lnTo>
                    <a:pt x="44716" y="65024"/>
                  </a:lnTo>
                  <a:lnTo>
                    <a:pt x="53111" y="65024"/>
                  </a:lnTo>
                  <a:lnTo>
                    <a:pt x="53238" y="64897"/>
                  </a:lnTo>
                  <a:lnTo>
                    <a:pt x="53187" y="64516"/>
                  </a:lnTo>
                  <a:lnTo>
                    <a:pt x="53365" y="64770"/>
                  </a:lnTo>
                  <a:lnTo>
                    <a:pt x="53454" y="64897"/>
                  </a:lnTo>
                  <a:lnTo>
                    <a:pt x="54051" y="65786"/>
                  </a:lnTo>
                  <a:lnTo>
                    <a:pt x="55245" y="64414"/>
                  </a:lnTo>
                  <a:lnTo>
                    <a:pt x="53644" y="64490"/>
                  </a:lnTo>
                  <a:lnTo>
                    <a:pt x="55003" y="63246"/>
                  </a:lnTo>
                  <a:lnTo>
                    <a:pt x="55435" y="63944"/>
                  </a:lnTo>
                  <a:lnTo>
                    <a:pt x="55549" y="63246"/>
                  </a:lnTo>
                  <a:lnTo>
                    <a:pt x="55664" y="62611"/>
                  </a:lnTo>
                  <a:lnTo>
                    <a:pt x="55956" y="62484"/>
                  </a:lnTo>
                  <a:lnTo>
                    <a:pt x="57416" y="61849"/>
                  </a:lnTo>
                  <a:lnTo>
                    <a:pt x="57937" y="61722"/>
                  </a:lnTo>
                  <a:lnTo>
                    <a:pt x="57518" y="62484"/>
                  </a:lnTo>
                  <a:lnTo>
                    <a:pt x="57518" y="62738"/>
                  </a:lnTo>
                  <a:lnTo>
                    <a:pt x="58369" y="61722"/>
                  </a:lnTo>
                  <a:lnTo>
                    <a:pt x="58470" y="61595"/>
                  </a:lnTo>
                  <a:lnTo>
                    <a:pt x="58788" y="61214"/>
                  </a:lnTo>
                  <a:lnTo>
                    <a:pt x="59423" y="61087"/>
                  </a:lnTo>
                  <a:lnTo>
                    <a:pt x="60680" y="60833"/>
                  </a:lnTo>
                  <a:lnTo>
                    <a:pt x="60985" y="60325"/>
                  </a:lnTo>
                  <a:lnTo>
                    <a:pt x="61442" y="59563"/>
                  </a:lnTo>
                  <a:lnTo>
                    <a:pt x="61506" y="59436"/>
                  </a:lnTo>
                  <a:lnTo>
                    <a:pt x="61531" y="59182"/>
                  </a:lnTo>
                  <a:lnTo>
                    <a:pt x="60807" y="58801"/>
                  </a:lnTo>
                  <a:lnTo>
                    <a:pt x="61125" y="58166"/>
                  </a:lnTo>
                  <a:lnTo>
                    <a:pt x="61556" y="57277"/>
                  </a:lnTo>
                  <a:lnTo>
                    <a:pt x="61493" y="56515"/>
                  </a:lnTo>
                  <a:lnTo>
                    <a:pt x="61671" y="57035"/>
                  </a:lnTo>
                  <a:lnTo>
                    <a:pt x="61582" y="56667"/>
                  </a:lnTo>
                  <a:lnTo>
                    <a:pt x="61772" y="57327"/>
                  </a:lnTo>
                  <a:lnTo>
                    <a:pt x="62090" y="58293"/>
                  </a:lnTo>
                  <a:lnTo>
                    <a:pt x="62852" y="56515"/>
                  </a:lnTo>
                  <a:lnTo>
                    <a:pt x="63119" y="55880"/>
                  </a:lnTo>
                  <a:lnTo>
                    <a:pt x="63741" y="58166"/>
                  </a:lnTo>
                  <a:lnTo>
                    <a:pt x="63868" y="57912"/>
                  </a:lnTo>
                  <a:lnTo>
                    <a:pt x="63792" y="57518"/>
                  </a:lnTo>
                  <a:lnTo>
                    <a:pt x="63601" y="57277"/>
                  </a:lnTo>
                  <a:lnTo>
                    <a:pt x="63944" y="57150"/>
                  </a:lnTo>
                  <a:lnTo>
                    <a:pt x="64173" y="57277"/>
                  </a:lnTo>
                  <a:lnTo>
                    <a:pt x="64173" y="57912"/>
                  </a:lnTo>
                  <a:lnTo>
                    <a:pt x="64770" y="57150"/>
                  </a:lnTo>
                  <a:lnTo>
                    <a:pt x="64960" y="56896"/>
                  </a:lnTo>
                  <a:lnTo>
                    <a:pt x="64211" y="56642"/>
                  </a:lnTo>
                  <a:lnTo>
                    <a:pt x="65100" y="56007"/>
                  </a:lnTo>
                  <a:lnTo>
                    <a:pt x="65189" y="56134"/>
                  </a:lnTo>
                  <a:lnTo>
                    <a:pt x="65290" y="56769"/>
                  </a:lnTo>
                  <a:lnTo>
                    <a:pt x="65392" y="56007"/>
                  </a:lnTo>
                  <a:lnTo>
                    <a:pt x="65405" y="55880"/>
                  </a:lnTo>
                  <a:lnTo>
                    <a:pt x="65481" y="55245"/>
                  </a:lnTo>
                  <a:lnTo>
                    <a:pt x="66090" y="54991"/>
                  </a:lnTo>
                  <a:lnTo>
                    <a:pt x="66382" y="54864"/>
                  </a:lnTo>
                  <a:lnTo>
                    <a:pt x="66573" y="55245"/>
                  </a:lnTo>
                  <a:lnTo>
                    <a:pt x="66459" y="55372"/>
                  </a:lnTo>
                  <a:lnTo>
                    <a:pt x="66992" y="54864"/>
                  </a:lnTo>
                  <a:lnTo>
                    <a:pt x="67652" y="54229"/>
                  </a:lnTo>
                  <a:lnTo>
                    <a:pt x="67627" y="53340"/>
                  </a:lnTo>
                  <a:lnTo>
                    <a:pt x="67602" y="52324"/>
                  </a:lnTo>
                  <a:lnTo>
                    <a:pt x="69303" y="51689"/>
                  </a:lnTo>
                  <a:lnTo>
                    <a:pt x="69748" y="53086"/>
                  </a:lnTo>
                  <a:lnTo>
                    <a:pt x="70053" y="51689"/>
                  </a:lnTo>
                  <a:lnTo>
                    <a:pt x="70853" y="52578"/>
                  </a:lnTo>
                  <a:lnTo>
                    <a:pt x="71374" y="51689"/>
                  </a:lnTo>
                  <a:lnTo>
                    <a:pt x="70713" y="51562"/>
                  </a:lnTo>
                  <a:lnTo>
                    <a:pt x="71386" y="51054"/>
                  </a:lnTo>
                  <a:lnTo>
                    <a:pt x="71386" y="50800"/>
                  </a:lnTo>
                  <a:lnTo>
                    <a:pt x="71386" y="50165"/>
                  </a:lnTo>
                  <a:lnTo>
                    <a:pt x="71386" y="49911"/>
                  </a:lnTo>
                  <a:lnTo>
                    <a:pt x="72161" y="49657"/>
                  </a:lnTo>
                  <a:lnTo>
                    <a:pt x="72009" y="50419"/>
                  </a:lnTo>
                  <a:lnTo>
                    <a:pt x="72694" y="49657"/>
                  </a:lnTo>
                  <a:lnTo>
                    <a:pt x="72809" y="49530"/>
                  </a:lnTo>
                  <a:lnTo>
                    <a:pt x="73025" y="49276"/>
                  </a:lnTo>
                  <a:lnTo>
                    <a:pt x="72085" y="49530"/>
                  </a:lnTo>
                  <a:lnTo>
                    <a:pt x="72199" y="49022"/>
                  </a:lnTo>
                  <a:lnTo>
                    <a:pt x="72313" y="48514"/>
                  </a:lnTo>
                  <a:lnTo>
                    <a:pt x="71069" y="48514"/>
                  </a:lnTo>
                  <a:lnTo>
                    <a:pt x="72097" y="48006"/>
                  </a:lnTo>
                  <a:lnTo>
                    <a:pt x="72009" y="48260"/>
                  </a:lnTo>
                  <a:lnTo>
                    <a:pt x="72478" y="47752"/>
                  </a:lnTo>
                  <a:lnTo>
                    <a:pt x="72707" y="47498"/>
                  </a:lnTo>
                  <a:lnTo>
                    <a:pt x="73469" y="47752"/>
                  </a:lnTo>
                  <a:lnTo>
                    <a:pt x="73456" y="47891"/>
                  </a:lnTo>
                  <a:lnTo>
                    <a:pt x="73418" y="48120"/>
                  </a:lnTo>
                  <a:lnTo>
                    <a:pt x="73355" y="48310"/>
                  </a:lnTo>
                  <a:lnTo>
                    <a:pt x="73609" y="48171"/>
                  </a:lnTo>
                  <a:lnTo>
                    <a:pt x="73799" y="48018"/>
                  </a:lnTo>
                  <a:lnTo>
                    <a:pt x="73482" y="47663"/>
                  </a:lnTo>
                  <a:lnTo>
                    <a:pt x="73507" y="47498"/>
                  </a:lnTo>
                  <a:lnTo>
                    <a:pt x="73596" y="46609"/>
                  </a:lnTo>
                  <a:lnTo>
                    <a:pt x="74231" y="46355"/>
                  </a:lnTo>
                  <a:lnTo>
                    <a:pt x="74599" y="46609"/>
                  </a:lnTo>
                  <a:lnTo>
                    <a:pt x="74993" y="47498"/>
                  </a:lnTo>
                  <a:lnTo>
                    <a:pt x="75234" y="47498"/>
                  </a:lnTo>
                  <a:lnTo>
                    <a:pt x="74891" y="46609"/>
                  </a:lnTo>
                  <a:lnTo>
                    <a:pt x="75704" y="46355"/>
                  </a:lnTo>
                  <a:lnTo>
                    <a:pt x="76504" y="46101"/>
                  </a:lnTo>
                  <a:lnTo>
                    <a:pt x="76149" y="44958"/>
                  </a:lnTo>
                  <a:lnTo>
                    <a:pt x="76301" y="45339"/>
                  </a:lnTo>
                  <a:lnTo>
                    <a:pt x="76606" y="45720"/>
                  </a:lnTo>
                  <a:lnTo>
                    <a:pt x="76733" y="45720"/>
                  </a:lnTo>
                  <a:lnTo>
                    <a:pt x="76428" y="44958"/>
                  </a:lnTo>
                  <a:lnTo>
                    <a:pt x="76873" y="44831"/>
                  </a:lnTo>
                  <a:lnTo>
                    <a:pt x="77292" y="45339"/>
                  </a:lnTo>
                  <a:lnTo>
                    <a:pt x="77901" y="44831"/>
                  </a:lnTo>
                  <a:lnTo>
                    <a:pt x="78206" y="44577"/>
                  </a:lnTo>
                  <a:lnTo>
                    <a:pt x="76022" y="44450"/>
                  </a:lnTo>
                  <a:lnTo>
                    <a:pt x="77406" y="44069"/>
                  </a:lnTo>
                  <a:lnTo>
                    <a:pt x="77431" y="44450"/>
                  </a:lnTo>
                  <a:lnTo>
                    <a:pt x="78041" y="44069"/>
                  </a:lnTo>
                  <a:lnTo>
                    <a:pt x="78638" y="43688"/>
                  </a:lnTo>
                  <a:lnTo>
                    <a:pt x="78778" y="43053"/>
                  </a:lnTo>
                  <a:lnTo>
                    <a:pt x="78994" y="42151"/>
                  </a:lnTo>
                  <a:lnTo>
                    <a:pt x="80124" y="41656"/>
                  </a:lnTo>
                  <a:lnTo>
                    <a:pt x="81203" y="42151"/>
                  </a:lnTo>
                  <a:lnTo>
                    <a:pt x="81622" y="41656"/>
                  </a:lnTo>
                  <a:lnTo>
                    <a:pt x="81724" y="41529"/>
                  </a:lnTo>
                  <a:lnTo>
                    <a:pt x="81953" y="40132"/>
                  </a:lnTo>
                  <a:lnTo>
                    <a:pt x="82092" y="39243"/>
                  </a:lnTo>
                  <a:lnTo>
                    <a:pt x="82410" y="38989"/>
                  </a:lnTo>
                  <a:lnTo>
                    <a:pt x="83172" y="38354"/>
                  </a:lnTo>
                  <a:lnTo>
                    <a:pt x="83070" y="38227"/>
                  </a:lnTo>
                  <a:lnTo>
                    <a:pt x="82219" y="37211"/>
                  </a:lnTo>
                  <a:lnTo>
                    <a:pt x="82105" y="37084"/>
                  </a:lnTo>
                  <a:lnTo>
                    <a:pt x="84645" y="37846"/>
                  </a:lnTo>
                  <a:lnTo>
                    <a:pt x="84658" y="37084"/>
                  </a:lnTo>
                  <a:lnTo>
                    <a:pt x="84658" y="36703"/>
                  </a:lnTo>
                  <a:lnTo>
                    <a:pt x="84747" y="37084"/>
                  </a:lnTo>
                  <a:lnTo>
                    <a:pt x="85166" y="37465"/>
                  </a:lnTo>
                  <a:lnTo>
                    <a:pt x="85051" y="37338"/>
                  </a:lnTo>
                  <a:lnTo>
                    <a:pt x="85877" y="36703"/>
                  </a:lnTo>
                  <a:lnTo>
                    <a:pt x="86042" y="36576"/>
                  </a:lnTo>
                  <a:lnTo>
                    <a:pt x="86296" y="35179"/>
                  </a:lnTo>
                  <a:lnTo>
                    <a:pt x="86512" y="34671"/>
                  </a:lnTo>
                  <a:lnTo>
                    <a:pt x="87020" y="33401"/>
                  </a:lnTo>
                  <a:lnTo>
                    <a:pt x="87210" y="33782"/>
                  </a:lnTo>
                  <a:lnTo>
                    <a:pt x="87947" y="33528"/>
                  </a:lnTo>
                  <a:lnTo>
                    <a:pt x="88023" y="33401"/>
                  </a:lnTo>
                  <a:lnTo>
                    <a:pt x="88531" y="32512"/>
                  </a:lnTo>
                  <a:lnTo>
                    <a:pt x="89166" y="32004"/>
                  </a:lnTo>
                  <a:lnTo>
                    <a:pt x="89039" y="31750"/>
                  </a:lnTo>
                  <a:lnTo>
                    <a:pt x="89166" y="31369"/>
                  </a:lnTo>
                  <a:lnTo>
                    <a:pt x="89255" y="31242"/>
                  </a:lnTo>
                  <a:lnTo>
                    <a:pt x="88607" y="31115"/>
                  </a:lnTo>
                  <a:lnTo>
                    <a:pt x="91884" y="30480"/>
                  </a:lnTo>
                  <a:close/>
                </a:path>
                <a:path w="97155" h="91439">
                  <a:moveTo>
                    <a:pt x="91998" y="15671"/>
                  </a:moveTo>
                  <a:lnTo>
                    <a:pt x="91846" y="15151"/>
                  </a:lnTo>
                  <a:lnTo>
                    <a:pt x="91528" y="15709"/>
                  </a:lnTo>
                  <a:lnTo>
                    <a:pt x="91325" y="15684"/>
                  </a:lnTo>
                  <a:lnTo>
                    <a:pt x="91630" y="15989"/>
                  </a:lnTo>
                  <a:lnTo>
                    <a:pt x="91998" y="15671"/>
                  </a:lnTo>
                  <a:close/>
                </a:path>
                <a:path w="97155" h="91439">
                  <a:moveTo>
                    <a:pt x="93103" y="13423"/>
                  </a:moveTo>
                  <a:lnTo>
                    <a:pt x="92964" y="13068"/>
                  </a:lnTo>
                  <a:lnTo>
                    <a:pt x="92379" y="13335"/>
                  </a:lnTo>
                  <a:lnTo>
                    <a:pt x="92900" y="13423"/>
                  </a:lnTo>
                  <a:lnTo>
                    <a:pt x="93103" y="13423"/>
                  </a:lnTo>
                  <a:close/>
                </a:path>
                <a:path w="97155" h="91439">
                  <a:moveTo>
                    <a:pt x="93192" y="12979"/>
                  </a:moveTo>
                  <a:lnTo>
                    <a:pt x="92697" y="12446"/>
                  </a:lnTo>
                  <a:lnTo>
                    <a:pt x="92964" y="13068"/>
                  </a:lnTo>
                  <a:lnTo>
                    <a:pt x="93192" y="12979"/>
                  </a:lnTo>
                  <a:close/>
                </a:path>
                <a:path w="97155" h="91439">
                  <a:moveTo>
                    <a:pt x="94081" y="23622"/>
                  </a:moveTo>
                  <a:lnTo>
                    <a:pt x="93929" y="23622"/>
                  </a:lnTo>
                  <a:lnTo>
                    <a:pt x="94081" y="23622"/>
                  </a:lnTo>
                  <a:close/>
                </a:path>
                <a:path w="97155" h="91439">
                  <a:moveTo>
                    <a:pt x="95796" y="11811"/>
                  </a:moveTo>
                  <a:lnTo>
                    <a:pt x="95745" y="11430"/>
                  </a:lnTo>
                  <a:lnTo>
                    <a:pt x="95440" y="11430"/>
                  </a:lnTo>
                  <a:lnTo>
                    <a:pt x="95707" y="11811"/>
                  </a:lnTo>
                  <a:close/>
                </a:path>
                <a:path w="97155" h="91439">
                  <a:moveTo>
                    <a:pt x="96202" y="11430"/>
                  </a:moveTo>
                  <a:lnTo>
                    <a:pt x="95631" y="10541"/>
                  </a:lnTo>
                  <a:lnTo>
                    <a:pt x="95745" y="11430"/>
                  </a:lnTo>
                  <a:lnTo>
                    <a:pt x="96202" y="11430"/>
                  </a:lnTo>
                  <a:close/>
                </a:path>
                <a:path w="97155" h="91439">
                  <a:moveTo>
                    <a:pt x="96570" y="14097"/>
                  </a:moveTo>
                  <a:lnTo>
                    <a:pt x="96380" y="13970"/>
                  </a:lnTo>
                  <a:lnTo>
                    <a:pt x="95770" y="13589"/>
                  </a:lnTo>
                  <a:lnTo>
                    <a:pt x="95973" y="13462"/>
                  </a:lnTo>
                  <a:lnTo>
                    <a:pt x="93129" y="13462"/>
                  </a:lnTo>
                  <a:lnTo>
                    <a:pt x="92811" y="13462"/>
                  </a:lnTo>
                  <a:lnTo>
                    <a:pt x="91922" y="13843"/>
                  </a:lnTo>
                  <a:lnTo>
                    <a:pt x="93929" y="14097"/>
                  </a:lnTo>
                  <a:lnTo>
                    <a:pt x="93268" y="14859"/>
                  </a:lnTo>
                  <a:lnTo>
                    <a:pt x="92417" y="14732"/>
                  </a:lnTo>
                  <a:lnTo>
                    <a:pt x="92773" y="14097"/>
                  </a:lnTo>
                  <a:lnTo>
                    <a:pt x="92125" y="14859"/>
                  </a:lnTo>
                  <a:lnTo>
                    <a:pt x="93611" y="15113"/>
                  </a:lnTo>
                  <a:lnTo>
                    <a:pt x="91922" y="16129"/>
                  </a:lnTo>
                  <a:lnTo>
                    <a:pt x="92138" y="16586"/>
                  </a:lnTo>
                  <a:lnTo>
                    <a:pt x="92011" y="16573"/>
                  </a:lnTo>
                  <a:lnTo>
                    <a:pt x="91821" y="16573"/>
                  </a:lnTo>
                  <a:lnTo>
                    <a:pt x="91567" y="16611"/>
                  </a:lnTo>
                  <a:lnTo>
                    <a:pt x="91528" y="16751"/>
                  </a:lnTo>
                  <a:lnTo>
                    <a:pt x="92405" y="16852"/>
                  </a:lnTo>
                  <a:lnTo>
                    <a:pt x="92760" y="16929"/>
                  </a:lnTo>
                  <a:lnTo>
                    <a:pt x="92417" y="16827"/>
                  </a:lnTo>
                  <a:lnTo>
                    <a:pt x="92240" y="16700"/>
                  </a:lnTo>
                  <a:lnTo>
                    <a:pt x="93319" y="16637"/>
                  </a:lnTo>
                  <a:lnTo>
                    <a:pt x="92659" y="17741"/>
                  </a:lnTo>
                  <a:lnTo>
                    <a:pt x="92595" y="18148"/>
                  </a:lnTo>
                  <a:lnTo>
                    <a:pt x="92722" y="18923"/>
                  </a:lnTo>
                  <a:lnTo>
                    <a:pt x="92392" y="18796"/>
                  </a:lnTo>
                  <a:lnTo>
                    <a:pt x="91668" y="20447"/>
                  </a:lnTo>
                  <a:lnTo>
                    <a:pt x="91071" y="21082"/>
                  </a:lnTo>
                  <a:lnTo>
                    <a:pt x="90982" y="21209"/>
                  </a:lnTo>
                  <a:lnTo>
                    <a:pt x="91795" y="21717"/>
                  </a:lnTo>
                  <a:lnTo>
                    <a:pt x="91160" y="22479"/>
                  </a:lnTo>
                  <a:lnTo>
                    <a:pt x="91097" y="23241"/>
                  </a:lnTo>
                  <a:lnTo>
                    <a:pt x="90500" y="22860"/>
                  </a:lnTo>
                  <a:lnTo>
                    <a:pt x="90411" y="22733"/>
                  </a:lnTo>
                  <a:lnTo>
                    <a:pt x="90284" y="22479"/>
                  </a:lnTo>
                  <a:lnTo>
                    <a:pt x="90182" y="22098"/>
                  </a:lnTo>
                  <a:lnTo>
                    <a:pt x="90068" y="22860"/>
                  </a:lnTo>
                  <a:lnTo>
                    <a:pt x="90157" y="23749"/>
                  </a:lnTo>
                  <a:lnTo>
                    <a:pt x="89496" y="23114"/>
                  </a:lnTo>
                  <a:lnTo>
                    <a:pt x="89331" y="23495"/>
                  </a:lnTo>
                  <a:lnTo>
                    <a:pt x="89268" y="24257"/>
                  </a:lnTo>
                  <a:lnTo>
                    <a:pt x="89471" y="25146"/>
                  </a:lnTo>
                  <a:lnTo>
                    <a:pt x="88341" y="25781"/>
                  </a:lnTo>
                  <a:lnTo>
                    <a:pt x="88963" y="26289"/>
                  </a:lnTo>
                  <a:lnTo>
                    <a:pt x="90716" y="26162"/>
                  </a:lnTo>
                  <a:lnTo>
                    <a:pt x="90652" y="26517"/>
                  </a:lnTo>
                  <a:lnTo>
                    <a:pt x="91935" y="26162"/>
                  </a:lnTo>
                  <a:lnTo>
                    <a:pt x="92862" y="25908"/>
                  </a:lnTo>
                  <a:lnTo>
                    <a:pt x="92862" y="26670"/>
                  </a:lnTo>
                  <a:lnTo>
                    <a:pt x="92976" y="26517"/>
                  </a:lnTo>
                  <a:lnTo>
                    <a:pt x="93167" y="25908"/>
                  </a:lnTo>
                  <a:lnTo>
                    <a:pt x="93522" y="24765"/>
                  </a:lnTo>
                  <a:lnTo>
                    <a:pt x="93560" y="24638"/>
                  </a:lnTo>
                  <a:lnTo>
                    <a:pt x="92862" y="24511"/>
                  </a:lnTo>
                  <a:lnTo>
                    <a:pt x="93065" y="24638"/>
                  </a:lnTo>
                  <a:lnTo>
                    <a:pt x="92392" y="24765"/>
                  </a:lnTo>
                  <a:lnTo>
                    <a:pt x="92227" y="24511"/>
                  </a:lnTo>
                  <a:lnTo>
                    <a:pt x="92100" y="23749"/>
                  </a:lnTo>
                  <a:lnTo>
                    <a:pt x="92265" y="23368"/>
                  </a:lnTo>
                  <a:lnTo>
                    <a:pt x="92354" y="24384"/>
                  </a:lnTo>
                  <a:lnTo>
                    <a:pt x="93294" y="23876"/>
                  </a:lnTo>
                  <a:lnTo>
                    <a:pt x="93802" y="23749"/>
                  </a:lnTo>
                  <a:lnTo>
                    <a:pt x="93586" y="23622"/>
                  </a:lnTo>
                  <a:lnTo>
                    <a:pt x="93421" y="23495"/>
                  </a:lnTo>
                  <a:lnTo>
                    <a:pt x="93205" y="23368"/>
                  </a:lnTo>
                  <a:lnTo>
                    <a:pt x="93726" y="23241"/>
                  </a:lnTo>
                  <a:lnTo>
                    <a:pt x="94754" y="22987"/>
                  </a:lnTo>
                  <a:lnTo>
                    <a:pt x="92011" y="22733"/>
                  </a:lnTo>
                  <a:lnTo>
                    <a:pt x="93256" y="21844"/>
                  </a:lnTo>
                  <a:lnTo>
                    <a:pt x="93573" y="22098"/>
                  </a:lnTo>
                  <a:lnTo>
                    <a:pt x="93573" y="21844"/>
                  </a:lnTo>
                  <a:lnTo>
                    <a:pt x="93497" y="21336"/>
                  </a:lnTo>
                  <a:lnTo>
                    <a:pt x="93243" y="20955"/>
                  </a:lnTo>
                  <a:lnTo>
                    <a:pt x="93522" y="20447"/>
                  </a:lnTo>
                  <a:lnTo>
                    <a:pt x="94373" y="20574"/>
                  </a:lnTo>
                  <a:lnTo>
                    <a:pt x="93713" y="21082"/>
                  </a:lnTo>
                  <a:lnTo>
                    <a:pt x="94348" y="21336"/>
                  </a:lnTo>
                  <a:lnTo>
                    <a:pt x="94589" y="20574"/>
                  </a:lnTo>
                  <a:lnTo>
                    <a:pt x="94424" y="20447"/>
                  </a:lnTo>
                  <a:lnTo>
                    <a:pt x="93243" y="19558"/>
                  </a:lnTo>
                  <a:lnTo>
                    <a:pt x="94208" y="19050"/>
                  </a:lnTo>
                  <a:lnTo>
                    <a:pt x="94259" y="19177"/>
                  </a:lnTo>
                  <a:lnTo>
                    <a:pt x="94361" y="20066"/>
                  </a:lnTo>
                  <a:lnTo>
                    <a:pt x="94399" y="20193"/>
                  </a:lnTo>
                  <a:lnTo>
                    <a:pt x="95504" y="19812"/>
                  </a:lnTo>
                  <a:lnTo>
                    <a:pt x="95402" y="19685"/>
                  </a:lnTo>
                  <a:lnTo>
                    <a:pt x="95516" y="19177"/>
                  </a:lnTo>
                  <a:lnTo>
                    <a:pt x="95580" y="19050"/>
                  </a:lnTo>
                  <a:lnTo>
                    <a:pt x="95554" y="19177"/>
                  </a:lnTo>
                  <a:lnTo>
                    <a:pt x="95618" y="19050"/>
                  </a:lnTo>
                  <a:lnTo>
                    <a:pt x="95669" y="18923"/>
                  </a:lnTo>
                  <a:lnTo>
                    <a:pt x="95783" y="18656"/>
                  </a:lnTo>
                  <a:lnTo>
                    <a:pt x="95986" y="18326"/>
                  </a:lnTo>
                  <a:lnTo>
                    <a:pt x="95859" y="18503"/>
                  </a:lnTo>
                  <a:lnTo>
                    <a:pt x="96012" y="18161"/>
                  </a:lnTo>
                  <a:lnTo>
                    <a:pt x="96177" y="17780"/>
                  </a:lnTo>
                  <a:lnTo>
                    <a:pt x="95872" y="18161"/>
                  </a:lnTo>
                  <a:lnTo>
                    <a:pt x="93878" y="17018"/>
                  </a:lnTo>
                  <a:lnTo>
                    <a:pt x="95656" y="16002"/>
                  </a:lnTo>
                  <a:lnTo>
                    <a:pt x="94919" y="14986"/>
                  </a:lnTo>
                  <a:lnTo>
                    <a:pt x="95859" y="14986"/>
                  </a:lnTo>
                  <a:lnTo>
                    <a:pt x="96088" y="14973"/>
                  </a:lnTo>
                  <a:lnTo>
                    <a:pt x="95885" y="14947"/>
                  </a:lnTo>
                  <a:lnTo>
                    <a:pt x="96075" y="14605"/>
                  </a:lnTo>
                  <a:lnTo>
                    <a:pt x="96253" y="14097"/>
                  </a:lnTo>
                  <a:lnTo>
                    <a:pt x="96570" y="14097"/>
                  </a:lnTo>
                  <a:close/>
                </a:path>
                <a:path w="97155" h="91439">
                  <a:moveTo>
                    <a:pt x="96964" y="12827"/>
                  </a:moveTo>
                  <a:lnTo>
                    <a:pt x="95618" y="12192"/>
                  </a:lnTo>
                  <a:lnTo>
                    <a:pt x="95885" y="12065"/>
                  </a:lnTo>
                  <a:lnTo>
                    <a:pt x="95707" y="11811"/>
                  </a:lnTo>
                  <a:lnTo>
                    <a:pt x="95389" y="11811"/>
                  </a:lnTo>
                  <a:lnTo>
                    <a:pt x="94678" y="11303"/>
                  </a:lnTo>
                  <a:lnTo>
                    <a:pt x="94665" y="10795"/>
                  </a:lnTo>
                  <a:lnTo>
                    <a:pt x="94653" y="10541"/>
                  </a:lnTo>
                  <a:lnTo>
                    <a:pt x="94488" y="9652"/>
                  </a:lnTo>
                  <a:lnTo>
                    <a:pt x="94234" y="8636"/>
                  </a:lnTo>
                  <a:lnTo>
                    <a:pt x="94107" y="8255"/>
                  </a:lnTo>
                  <a:lnTo>
                    <a:pt x="93941" y="7747"/>
                  </a:lnTo>
                  <a:lnTo>
                    <a:pt x="92760" y="7493"/>
                  </a:lnTo>
                  <a:lnTo>
                    <a:pt x="92519" y="7366"/>
                  </a:lnTo>
                  <a:lnTo>
                    <a:pt x="91300" y="6731"/>
                  </a:lnTo>
                  <a:lnTo>
                    <a:pt x="90322" y="7366"/>
                  </a:lnTo>
                  <a:lnTo>
                    <a:pt x="89077" y="6858"/>
                  </a:lnTo>
                  <a:lnTo>
                    <a:pt x="89014" y="6223"/>
                  </a:lnTo>
                  <a:lnTo>
                    <a:pt x="90043" y="6223"/>
                  </a:lnTo>
                  <a:lnTo>
                    <a:pt x="89763" y="5334"/>
                  </a:lnTo>
                  <a:lnTo>
                    <a:pt x="89204" y="5080"/>
                  </a:lnTo>
                  <a:lnTo>
                    <a:pt x="88455" y="4953"/>
                  </a:lnTo>
                  <a:lnTo>
                    <a:pt x="88709" y="4826"/>
                  </a:lnTo>
                  <a:lnTo>
                    <a:pt x="88620" y="4140"/>
                  </a:lnTo>
                  <a:lnTo>
                    <a:pt x="88201" y="3937"/>
                  </a:lnTo>
                  <a:lnTo>
                    <a:pt x="88150" y="4064"/>
                  </a:lnTo>
                  <a:lnTo>
                    <a:pt x="88036" y="4572"/>
                  </a:lnTo>
                  <a:lnTo>
                    <a:pt x="88201" y="4699"/>
                  </a:lnTo>
                  <a:lnTo>
                    <a:pt x="87160" y="5588"/>
                  </a:lnTo>
                  <a:lnTo>
                    <a:pt x="87630" y="5461"/>
                  </a:lnTo>
                  <a:lnTo>
                    <a:pt x="88557" y="5334"/>
                  </a:lnTo>
                  <a:lnTo>
                    <a:pt x="88480" y="5842"/>
                  </a:lnTo>
                  <a:lnTo>
                    <a:pt x="88226" y="6350"/>
                  </a:lnTo>
                  <a:lnTo>
                    <a:pt x="87757" y="6223"/>
                  </a:lnTo>
                  <a:lnTo>
                    <a:pt x="87909" y="7112"/>
                  </a:lnTo>
                  <a:lnTo>
                    <a:pt x="88430" y="6350"/>
                  </a:lnTo>
                  <a:lnTo>
                    <a:pt x="88506" y="6223"/>
                  </a:lnTo>
                  <a:lnTo>
                    <a:pt x="88506" y="7239"/>
                  </a:lnTo>
                  <a:lnTo>
                    <a:pt x="88874" y="7239"/>
                  </a:lnTo>
                  <a:lnTo>
                    <a:pt x="89103" y="7366"/>
                  </a:lnTo>
                  <a:lnTo>
                    <a:pt x="88836" y="7493"/>
                  </a:lnTo>
                  <a:lnTo>
                    <a:pt x="88595" y="8128"/>
                  </a:lnTo>
                  <a:lnTo>
                    <a:pt x="88633" y="8636"/>
                  </a:lnTo>
                  <a:lnTo>
                    <a:pt x="88709" y="9017"/>
                  </a:lnTo>
                  <a:lnTo>
                    <a:pt x="90436" y="8255"/>
                  </a:lnTo>
                  <a:lnTo>
                    <a:pt x="89992" y="9144"/>
                  </a:lnTo>
                  <a:lnTo>
                    <a:pt x="89865" y="9144"/>
                  </a:lnTo>
                  <a:lnTo>
                    <a:pt x="91173" y="10033"/>
                  </a:lnTo>
                  <a:lnTo>
                    <a:pt x="90652" y="8636"/>
                  </a:lnTo>
                  <a:lnTo>
                    <a:pt x="92316" y="8890"/>
                  </a:lnTo>
                  <a:lnTo>
                    <a:pt x="91859" y="9652"/>
                  </a:lnTo>
                  <a:lnTo>
                    <a:pt x="90843" y="10922"/>
                  </a:lnTo>
                  <a:lnTo>
                    <a:pt x="91719" y="10541"/>
                  </a:lnTo>
                  <a:lnTo>
                    <a:pt x="91871" y="11049"/>
                  </a:lnTo>
                  <a:lnTo>
                    <a:pt x="91516" y="11176"/>
                  </a:lnTo>
                  <a:lnTo>
                    <a:pt x="92354" y="11303"/>
                  </a:lnTo>
                  <a:lnTo>
                    <a:pt x="92252" y="11176"/>
                  </a:lnTo>
                  <a:lnTo>
                    <a:pt x="91821" y="10795"/>
                  </a:lnTo>
                  <a:lnTo>
                    <a:pt x="92532" y="10795"/>
                  </a:lnTo>
                  <a:lnTo>
                    <a:pt x="92392" y="11303"/>
                  </a:lnTo>
                  <a:lnTo>
                    <a:pt x="92316" y="11430"/>
                  </a:lnTo>
                  <a:lnTo>
                    <a:pt x="92125" y="11938"/>
                  </a:lnTo>
                  <a:lnTo>
                    <a:pt x="93802" y="12700"/>
                  </a:lnTo>
                  <a:lnTo>
                    <a:pt x="93243" y="12954"/>
                  </a:lnTo>
                  <a:lnTo>
                    <a:pt x="93395" y="13208"/>
                  </a:lnTo>
                  <a:lnTo>
                    <a:pt x="93103" y="13335"/>
                  </a:lnTo>
                  <a:lnTo>
                    <a:pt x="96037" y="13423"/>
                  </a:lnTo>
                  <a:lnTo>
                    <a:pt x="96964" y="12827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 descr=""/>
            <p:cNvSpPr/>
            <p:nvPr/>
          </p:nvSpPr>
          <p:spPr>
            <a:xfrm>
              <a:off x="2832101" y="3386333"/>
              <a:ext cx="33020" cy="121285"/>
            </a:xfrm>
            <a:custGeom>
              <a:avLst/>
              <a:gdLst/>
              <a:ahLst/>
              <a:cxnLst/>
              <a:rect l="l" t="t" r="r" b="b"/>
              <a:pathLst>
                <a:path w="33019" h="121285">
                  <a:moveTo>
                    <a:pt x="29070" y="0"/>
                  </a:moveTo>
                  <a:lnTo>
                    <a:pt x="21183" y="406"/>
                  </a:lnTo>
                  <a:lnTo>
                    <a:pt x="12776" y="2400"/>
                  </a:lnTo>
                  <a:lnTo>
                    <a:pt x="4559" y="1981"/>
                  </a:lnTo>
                  <a:lnTo>
                    <a:pt x="4646" y="13818"/>
                  </a:lnTo>
                  <a:lnTo>
                    <a:pt x="6877" y="37351"/>
                  </a:lnTo>
                  <a:lnTo>
                    <a:pt x="7378" y="49225"/>
                  </a:lnTo>
                  <a:lnTo>
                    <a:pt x="7124" y="58650"/>
                  </a:lnTo>
                  <a:lnTo>
                    <a:pt x="5397" y="86880"/>
                  </a:lnTo>
                  <a:lnTo>
                    <a:pt x="0" y="118821"/>
                  </a:lnTo>
                  <a:lnTo>
                    <a:pt x="4864" y="120002"/>
                  </a:lnTo>
                  <a:lnTo>
                    <a:pt x="12217" y="121043"/>
                  </a:lnTo>
                  <a:lnTo>
                    <a:pt x="17233" y="120815"/>
                  </a:lnTo>
                  <a:lnTo>
                    <a:pt x="19273" y="111542"/>
                  </a:lnTo>
                  <a:lnTo>
                    <a:pt x="28578" y="74585"/>
                  </a:lnTo>
                  <a:lnTo>
                    <a:pt x="30530" y="65243"/>
                  </a:lnTo>
                  <a:lnTo>
                    <a:pt x="31987" y="55819"/>
                  </a:lnTo>
                  <a:lnTo>
                    <a:pt x="32727" y="44983"/>
                  </a:lnTo>
                  <a:lnTo>
                    <a:pt x="32143" y="29667"/>
                  </a:lnTo>
                  <a:lnTo>
                    <a:pt x="30878" y="9790"/>
                  </a:lnTo>
                  <a:lnTo>
                    <a:pt x="30030" y="2722"/>
                  </a:lnTo>
                  <a:lnTo>
                    <a:pt x="29070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 descr=""/>
            <p:cNvSpPr/>
            <p:nvPr/>
          </p:nvSpPr>
          <p:spPr>
            <a:xfrm>
              <a:off x="2827731" y="3382136"/>
              <a:ext cx="40640" cy="129539"/>
            </a:xfrm>
            <a:custGeom>
              <a:avLst/>
              <a:gdLst/>
              <a:ahLst/>
              <a:cxnLst/>
              <a:rect l="l" t="t" r="r" b="b"/>
              <a:pathLst>
                <a:path w="40639" h="129539">
                  <a:moveTo>
                    <a:pt x="1841" y="125704"/>
                  </a:moveTo>
                  <a:lnTo>
                    <a:pt x="1727" y="125450"/>
                  </a:lnTo>
                  <a:lnTo>
                    <a:pt x="1536" y="125425"/>
                  </a:lnTo>
                  <a:lnTo>
                    <a:pt x="1562" y="125768"/>
                  </a:lnTo>
                  <a:lnTo>
                    <a:pt x="1612" y="126123"/>
                  </a:lnTo>
                  <a:lnTo>
                    <a:pt x="1816" y="126441"/>
                  </a:lnTo>
                  <a:lnTo>
                    <a:pt x="1816" y="126060"/>
                  </a:lnTo>
                  <a:lnTo>
                    <a:pt x="1841" y="125704"/>
                  </a:lnTo>
                  <a:close/>
                </a:path>
                <a:path w="40639" h="129539">
                  <a:moveTo>
                    <a:pt x="5473" y="7620"/>
                  </a:moveTo>
                  <a:lnTo>
                    <a:pt x="4914" y="7620"/>
                  </a:lnTo>
                  <a:lnTo>
                    <a:pt x="4521" y="8890"/>
                  </a:lnTo>
                  <a:lnTo>
                    <a:pt x="5473" y="7620"/>
                  </a:lnTo>
                  <a:close/>
                </a:path>
                <a:path w="40639" h="129539">
                  <a:moveTo>
                    <a:pt x="5715" y="16510"/>
                  </a:moveTo>
                  <a:lnTo>
                    <a:pt x="5422" y="15240"/>
                  </a:lnTo>
                  <a:lnTo>
                    <a:pt x="5118" y="16510"/>
                  </a:lnTo>
                  <a:lnTo>
                    <a:pt x="5715" y="16510"/>
                  </a:lnTo>
                  <a:close/>
                </a:path>
                <a:path w="40639" h="129539">
                  <a:moveTo>
                    <a:pt x="6629" y="32689"/>
                  </a:moveTo>
                  <a:lnTo>
                    <a:pt x="6413" y="32524"/>
                  </a:lnTo>
                  <a:lnTo>
                    <a:pt x="6413" y="32715"/>
                  </a:lnTo>
                  <a:lnTo>
                    <a:pt x="6629" y="32689"/>
                  </a:lnTo>
                  <a:close/>
                </a:path>
                <a:path w="40639" h="129539">
                  <a:moveTo>
                    <a:pt x="7302" y="120421"/>
                  </a:moveTo>
                  <a:lnTo>
                    <a:pt x="7099" y="120586"/>
                  </a:lnTo>
                  <a:lnTo>
                    <a:pt x="7302" y="120421"/>
                  </a:lnTo>
                  <a:close/>
                </a:path>
                <a:path w="40639" h="129539">
                  <a:moveTo>
                    <a:pt x="7302" y="34290"/>
                  </a:moveTo>
                  <a:lnTo>
                    <a:pt x="6629" y="34290"/>
                  </a:lnTo>
                  <a:lnTo>
                    <a:pt x="6946" y="35560"/>
                  </a:lnTo>
                  <a:lnTo>
                    <a:pt x="7302" y="34290"/>
                  </a:lnTo>
                  <a:close/>
                </a:path>
                <a:path w="40639" h="129539">
                  <a:moveTo>
                    <a:pt x="7874" y="50558"/>
                  </a:moveTo>
                  <a:lnTo>
                    <a:pt x="7721" y="49530"/>
                  </a:lnTo>
                  <a:lnTo>
                    <a:pt x="7581" y="49530"/>
                  </a:lnTo>
                  <a:lnTo>
                    <a:pt x="7353" y="49530"/>
                  </a:lnTo>
                  <a:lnTo>
                    <a:pt x="7874" y="50558"/>
                  </a:lnTo>
                  <a:close/>
                </a:path>
                <a:path w="40639" h="129539">
                  <a:moveTo>
                    <a:pt x="7988" y="50800"/>
                  </a:moveTo>
                  <a:lnTo>
                    <a:pt x="7874" y="50558"/>
                  </a:lnTo>
                  <a:lnTo>
                    <a:pt x="7899" y="50800"/>
                  </a:lnTo>
                  <a:close/>
                </a:path>
                <a:path w="40639" h="129539">
                  <a:moveTo>
                    <a:pt x="8356" y="108673"/>
                  </a:moveTo>
                  <a:lnTo>
                    <a:pt x="7950" y="107950"/>
                  </a:lnTo>
                  <a:lnTo>
                    <a:pt x="8013" y="109016"/>
                  </a:lnTo>
                  <a:lnTo>
                    <a:pt x="8356" y="108673"/>
                  </a:lnTo>
                  <a:close/>
                </a:path>
                <a:path w="40639" h="129539">
                  <a:moveTo>
                    <a:pt x="8547" y="120294"/>
                  </a:moveTo>
                  <a:lnTo>
                    <a:pt x="8077" y="120459"/>
                  </a:lnTo>
                  <a:lnTo>
                    <a:pt x="7035" y="121246"/>
                  </a:lnTo>
                  <a:lnTo>
                    <a:pt x="7429" y="121158"/>
                  </a:lnTo>
                  <a:lnTo>
                    <a:pt x="8547" y="120294"/>
                  </a:lnTo>
                  <a:close/>
                </a:path>
                <a:path w="40639" h="129539">
                  <a:moveTo>
                    <a:pt x="9093" y="109220"/>
                  </a:moveTo>
                  <a:lnTo>
                    <a:pt x="9080" y="107950"/>
                  </a:lnTo>
                  <a:lnTo>
                    <a:pt x="8356" y="108673"/>
                  </a:lnTo>
                  <a:lnTo>
                    <a:pt x="8661" y="109220"/>
                  </a:lnTo>
                  <a:lnTo>
                    <a:pt x="9093" y="109220"/>
                  </a:lnTo>
                  <a:close/>
                </a:path>
                <a:path w="40639" h="129539">
                  <a:moveTo>
                    <a:pt x="9283" y="128422"/>
                  </a:moveTo>
                  <a:lnTo>
                    <a:pt x="9144" y="128397"/>
                  </a:lnTo>
                  <a:lnTo>
                    <a:pt x="9271" y="128435"/>
                  </a:lnTo>
                  <a:close/>
                </a:path>
                <a:path w="40639" h="129539">
                  <a:moveTo>
                    <a:pt x="10312" y="121475"/>
                  </a:moveTo>
                  <a:lnTo>
                    <a:pt x="10121" y="121539"/>
                  </a:lnTo>
                  <a:lnTo>
                    <a:pt x="10109" y="121678"/>
                  </a:lnTo>
                  <a:lnTo>
                    <a:pt x="10312" y="121475"/>
                  </a:lnTo>
                  <a:close/>
                </a:path>
                <a:path w="40639" h="129539">
                  <a:moveTo>
                    <a:pt x="10515" y="121704"/>
                  </a:moveTo>
                  <a:lnTo>
                    <a:pt x="10337" y="121539"/>
                  </a:lnTo>
                  <a:lnTo>
                    <a:pt x="10515" y="121704"/>
                  </a:lnTo>
                  <a:close/>
                </a:path>
                <a:path w="40639" h="129539">
                  <a:moveTo>
                    <a:pt x="10756" y="98628"/>
                  </a:moveTo>
                  <a:lnTo>
                    <a:pt x="10591" y="97790"/>
                  </a:lnTo>
                  <a:lnTo>
                    <a:pt x="10210" y="97790"/>
                  </a:lnTo>
                  <a:lnTo>
                    <a:pt x="10756" y="98628"/>
                  </a:lnTo>
                  <a:close/>
                </a:path>
                <a:path w="40639" h="129539">
                  <a:moveTo>
                    <a:pt x="11074" y="98107"/>
                  </a:moveTo>
                  <a:lnTo>
                    <a:pt x="11010" y="97790"/>
                  </a:lnTo>
                  <a:lnTo>
                    <a:pt x="11074" y="98107"/>
                  </a:lnTo>
                  <a:close/>
                </a:path>
                <a:path w="40639" h="129539">
                  <a:moveTo>
                    <a:pt x="11150" y="101587"/>
                  </a:moveTo>
                  <a:lnTo>
                    <a:pt x="10744" y="101142"/>
                  </a:lnTo>
                  <a:lnTo>
                    <a:pt x="10591" y="101600"/>
                  </a:lnTo>
                  <a:lnTo>
                    <a:pt x="10134" y="102006"/>
                  </a:lnTo>
                  <a:lnTo>
                    <a:pt x="10223" y="102273"/>
                  </a:lnTo>
                  <a:lnTo>
                    <a:pt x="10744" y="102120"/>
                  </a:lnTo>
                  <a:lnTo>
                    <a:pt x="11150" y="101587"/>
                  </a:lnTo>
                  <a:close/>
                </a:path>
                <a:path w="40639" h="129539">
                  <a:moveTo>
                    <a:pt x="11290" y="98628"/>
                  </a:moveTo>
                  <a:lnTo>
                    <a:pt x="11074" y="98107"/>
                  </a:lnTo>
                  <a:lnTo>
                    <a:pt x="11163" y="98628"/>
                  </a:lnTo>
                  <a:lnTo>
                    <a:pt x="11290" y="98628"/>
                  </a:lnTo>
                  <a:close/>
                </a:path>
                <a:path w="40639" h="129539">
                  <a:moveTo>
                    <a:pt x="11341" y="10160"/>
                  </a:moveTo>
                  <a:lnTo>
                    <a:pt x="10731" y="10160"/>
                  </a:lnTo>
                  <a:lnTo>
                    <a:pt x="11087" y="11430"/>
                  </a:lnTo>
                  <a:lnTo>
                    <a:pt x="11277" y="11430"/>
                  </a:lnTo>
                  <a:lnTo>
                    <a:pt x="11341" y="10160"/>
                  </a:lnTo>
                  <a:close/>
                </a:path>
                <a:path w="40639" h="129539">
                  <a:moveTo>
                    <a:pt x="11480" y="99060"/>
                  </a:moveTo>
                  <a:lnTo>
                    <a:pt x="11252" y="99060"/>
                  </a:lnTo>
                  <a:lnTo>
                    <a:pt x="11036" y="99060"/>
                  </a:lnTo>
                  <a:lnTo>
                    <a:pt x="10833" y="99060"/>
                  </a:lnTo>
                  <a:lnTo>
                    <a:pt x="11214" y="100330"/>
                  </a:lnTo>
                  <a:lnTo>
                    <a:pt x="11480" y="99060"/>
                  </a:lnTo>
                  <a:close/>
                </a:path>
                <a:path w="40639" h="129539">
                  <a:moveTo>
                    <a:pt x="14655" y="80010"/>
                  </a:moveTo>
                  <a:lnTo>
                    <a:pt x="14363" y="80010"/>
                  </a:lnTo>
                  <a:lnTo>
                    <a:pt x="14427" y="80327"/>
                  </a:lnTo>
                  <a:lnTo>
                    <a:pt x="14655" y="80010"/>
                  </a:lnTo>
                  <a:close/>
                </a:path>
                <a:path w="40639" h="129539">
                  <a:moveTo>
                    <a:pt x="15557" y="43180"/>
                  </a:moveTo>
                  <a:lnTo>
                    <a:pt x="15278" y="44348"/>
                  </a:lnTo>
                  <a:lnTo>
                    <a:pt x="15557" y="43180"/>
                  </a:lnTo>
                  <a:close/>
                </a:path>
                <a:path w="40639" h="129539">
                  <a:moveTo>
                    <a:pt x="17360" y="121551"/>
                  </a:moveTo>
                  <a:lnTo>
                    <a:pt x="17221" y="121246"/>
                  </a:lnTo>
                  <a:lnTo>
                    <a:pt x="17246" y="121399"/>
                  </a:lnTo>
                  <a:lnTo>
                    <a:pt x="17310" y="121526"/>
                  </a:lnTo>
                  <a:close/>
                </a:path>
                <a:path w="40639" h="129539">
                  <a:moveTo>
                    <a:pt x="19240" y="121920"/>
                  </a:moveTo>
                  <a:lnTo>
                    <a:pt x="19113" y="120650"/>
                  </a:lnTo>
                  <a:lnTo>
                    <a:pt x="18554" y="120650"/>
                  </a:lnTo>
                  <a:lnTo>
                    <a:pt x="19240" y="121920"/>
                  </a:lnTo>
                  <a:close/>
                </a:path>
                <a:path w="40639" h="129539">
                  <a:moveTo>
                    <a:pt x="19685" y="121920"/>
                  </a:moveTo>
                  <a:lnTo>
                    <a:pt x="19431" y="121361"/>
                  </a:lnTo>
                  <a:lnTo>
                    <a:pt x="19469" y="121920"/>
                  </a:lnTo>
                  <a:lnTo>
                    <a:pt x="19685" y="121920"/>
                  </a:lnTo>
                  <a:close/>
                </a:path>
                <a:path w="40639" h="129539">
                  <a:moveTo>
                    <a:pt x="20116" y="2540"/>
                  </a:moveTo>
                  <a:lnTo>
                    <a:pt x="19659" y="2540"/>
                  </a:lnTo>
                  <a:lnTo>
                    <a:pt x="19977" y="3378"/>
                  </a:lnTo>
                  <a:lnTo>
                    <a:pt x="20116" y="2540"/>
                  </a:lnTo>
                  <a:close/>
                </a:path>
                <a:path w="40639" h="129539">
                  <a:moveTo>
                    <a:pt x="20459" y="111048"/>
                  </a:moveTo>
                  <a:lnTo>
                    <a:pt x="20408" y="110820"/>
                  </a:lnTo>
                  <a:lnTo>
                    <a:pt x="20408" y="110947"/>
                  </a:lnTo>
                  <a:lnTo>
                    <a:pt x="20434" y="111074"/>
                  </a:lnTo>
                  <a:close/>
                </a:path>
                <a:path w="40639" h="129539">
                  <a:moveTo>
                    <a:pt x="20574" y="121729"/>
                  </a:moveTo>
                  <a:lnTo>
                    <a:pt x="20459" y="121920"/>
                  </a:lnTo>
                  <a:lnTo>
                    <a:pt x="20574" y="121729"/>
                  </a:lnTo>
                  <a:close/>
                </a:path>
                <a:path w="40639" h="129539">
                  <a:moveTo>
                    <a:pt x="20942" y="111607"/>
                  </a:moveTo>
                  <a:lnTo>
                    <a:pt x="20878" y="110490"/>
                  </a:lnTo>
                  <a:lnTo>
                    <a:pt x="20726" y="111760"/>
                  </a:lnTo>
                  <a:lnTo>
                    <a:pt x="20942" y="111607"/>
                  </a:lnTo>
                  <a:close/>
                </a:path>
                <a:path w="40639" h="129539">
                  <a:moveTo>
                    <a:pt x="21043" y="115963"/>
                  </a:moveTo>
                  <a:lnTo>
                    <a:pt x="20853" y="116255"/>
                  </a:lnTo>
                  <a:lnTo>
                    <a:pt x="21018" y="116052"/>
                  </a:lnTo>
                  <a:close/>
                </a:path>
                <a:path w="40639" h="129539">
                  <a:moveTo>
                    <a:pt x="21551" y="116840"/>
                  </a:moveTo>
                  <a:lnTo>
                    <a:pt x="21310" y="116840"/>
                  </a:lnTo>
                  <a:lnTo>
                    <a:pt x="21488" y="117144"/>
                  </a:lnTo>
                  <a:lnTo>
                    <a:pt x="21551" y="116840"/>
                  </a:lnTo>
                  <a:close/>
                </a:path>
                <a:path w="40639" h="129539">
                  <a:moveTo>
                    <a:pt x="23583" y="103581"/>
                  </a:moveTo>
                  <a:lnTo>
                    <a:pt x="23393" y="103733"/>
                  </a:lnTo>
                  <a:lnTo>
                    <a:pt x="23545" y="103657"/>
                  </a:lnTo>
                  <a:close/>
                </a:path>
                <a:path w="40639" h="129539">
                  <a:moveTo>
                    <a:pt x="25641" y="99809"/>
                  </a:moveTo>
                  <a:lnTo>
                    <a:pt x="25476" y="99669"/>
                  </a:lnTo>
                  <a:lnTo>
                    <a:pt x="25501" y="99860"/>
                  </a:lnTo>
                  <a:lnTo>
                    <a:pt x="25527" y="100012"/>
                  </a:lnTo>
                  <a:lnTo>
                    <a:pt x="25641" y="99809"/>
                  </a:lnTo>
                  <a:close/>
                </a:path>
                <a:path w="40639" h="129539">
                  <a:moveTo>
                    <a:pt x="25882" y="92938"/>
                  </a:moveTo>
                  <a:lnTo>
                    <a:pt x="25831" y="92684"/>
                  </a:lnTo>
                  <a:lnTo>
                    <a:pt x="25882" y="93637"/>
                  </a:lnTo>
                  <a:lnTo>
                    <a:pt x="25882" y="92938"/>
                  </a:lnTo>
                  <a:close/>
                </a:path>
                <a:path w="40639" h="129539">
                  <a:moveTo>
                    <a:pt x="26530" y="94932"/>
                  </a:moveTo>
                  <a:lnTo>
                    <a:pt x="25908" y="95250"/>
                  </a:lnTo>
                  <a:lnTo>
                    <a:pt x="26466" y="95250"/>
                  </a:lnTo>
                  <a:lnTo>
                    <a:pt x="26530" y="94932"/>
                  </a:lnTo>
                  <a:close/>
                </a:path>
                <a:path w="40639" h="129539">
                  <a:moveTo>
                    <a:pt x="26593" y="116840"/>
                  </a:moveTo>
                  <a:lnTo>
                    <a:pt x="26466" y="116840"/>
                  </a:lnTo>
                  <a:lnTo>
                    <a:pt x="26492" y="116979"/>
                  </a:lnTo>
                  <a:lnTo>
                    <a:pt x="26593" y="116840"/>
                  </a:lnTo>
                  <a:close/>
                </a:path>
                <a:path w="40639" h="129539">
                  <a:moveTo>
                    <a:pt x="26835" y="117563"/>
                  </a:moveTo>
                  <a:lnTo>
                    <a:pt x="26822" y="117309"/>
                  </a:lnTo>
                  <a:lnTo>
                    <a:pt x="26758" y="117106"/>
                  </a:lnTo>
                  <a:lnTo>
                    <a:pt x="26771" y="116840"/>
                  </a:lnTo>
                  <a:lnTo>
                    <a:pt x="26733" y="118110"/>
                  </a:lnTo>
                  <a:lnTo>
                    <a:pt x="26758" y="117246"/>
                  </a:lnTo>
                  <a:lnTo>
                    <a:pt x="26835" y="117563"/>
                  </a:lnTo>
                  <a:close/>
                </a:path>
                <a:path w="40639" h="129539">
                  <a:moveTo>
                    <a:pt x="27051" y="94653"/>
                  </a:moveTo>
                  <a:lnTo>
                    <a:pt x="26682" y="93980"/>
                  </a:lnTo>
                  <a:lnTo>
                    <a:pt x="26530" y="94932"/>
                  </a:lnTo>
                  <a:lnTo>
                    <a:pt x="27051" y="94653"/>
                  </a:lnTo>
                  <a:close/>
                </a:path>
                <a:path w="40639" h="129539">
                  <a:moveTo>
                    <a:pt x="27508" y="112534"/>
                  </a:moveTo>
                  <a:lnTo>
                    <a:pt x="27470" y="111760"/>
                  </a:lnTo>
                  <a:lnTo>
                    <a:pt x="27165" y="111760"/>
                  </a:lnTo>
                  <a:lnTo>
                    <a:pt x="27127" y="111963"/>
                  </a:lnTo>
                  <a:lnTo>
                    <a:pt x="27508" y="112534"/>
                  </a:lnTo>
                  <a:close/>
                </a:path>
                <a:path w="40639" h="129539">
                  <a:moveTo>
                    <a:pt x="29070" y="84493"/>
                  </a:moveTo>
                  <a:lnTo>
                    <a:pt x="28790" y="84391"/>
                  </a:lnTo>
                  <a:lnTo>
                    <a:pt x="28778" y="84950"/>
                  </a:lnTo>
                  <a:lnTo>
                    <a:pt x="29070" y="84493"/>
                  </a:lnTo>
                  <a:close/>
                </a:path>
                <a:path w="40639" h="129539">
                  <a:moveTo>
                    <a:pt x="29654" y="99644"/>
                  </a:moveTo>
                  <a:lnTo>
                    <a:pt x="29603" y="99364"/>
                  </a:lnTo>
                  <a:lnTo>
                    <a:pt x="29476" y="99606"/>
                  </a:lnTo>
                  <a:lnTo>
                    <a:pt x="29311" y="99898"/>
                  </a:lnTo>
                  <a:lnTo>
                    <a:pt x="29375" y="100190"/>
                  </a:lnTo>
                  <a:lnTo>
                    <a:pt x="29629" y="99923"/>
                  </a:lnTo>
                  <a:lnTo>
                    <a:pt x="29654" y="99644"/>
                  </a:lnTo>
                  <a:close/>
                </a:path>
                <a:path w="40639" h="129539">
                  <a:moveTo>
                    <a:pt x="29806" y="101600"/>
                  </a:moveTo>
                  <a:lnTo>
                    <a:pt x="29298" y="101600"/>
                  </a:lnTo>
                  <a:lnTo>
                    <a:pt x="29591" y="102870"/>
                  </a:lnTo>
                  <a:lnTo>
                    <a:pt x="29806" y="101600"/>
                  </a:lnTo>
                  <a:close/>
                </a:path>
                <a:path w="40639" h="129539">
                  <a:moveTo>
                    <a:pt x="29832" y="98818"/>
                  </a:moveTo>
                  <a:lnTo>
                    <a:pt x="29362" y="98679"/>
                  </a:lnTo>
                  <a:lnTo>
                    <a:pt x="29565" y="99136"/>
                  </a:lnTo>
                  <a:lnTo>
                    <a:pt x="29603" y="99364"/>
                  </a:lnTo>
                  <a:lnTo>
                    <a:pt x="29756" y="99060"/>
                  </a:lnTo>
                  <a:lnTo>
                    <a:pt x="29832" y="98818"/>
                  </a:lnTo>
                  <a:close/>
                </a:path>
                <a:path w="40639" h="129539">
                  <a:moveTo>
                    <a:pt x="31076" y="94462"/>
                  </a:moveTo>
                  <a:lnTo>
                    <a:pt x="30911" y="93980"/>
                  </a:lnTo>
                  <a:lnTo>
                    <a:pt x="30861" y="94602"/>
                  </a:lnTo>
                  <a:lnTo>
                    <a:pt x="31076" y="94462"/>
                  </a:lnTo>
                  <a:close/>
                </a:path>
                <a:path w="40639" h="129539">
                  <a:moveTo>
                    <a:pt x="31813" y="93980"/>
                  </a:moveTo>
                  <a:lnTo>
                    <a:pt x="31076" y="94462"/>
                  </a:lnTo>
                  <a:lnTo>
                    <a:pt x="31356" y="95250"/>
                  </a:lnTo>
                  <a:lnTo>
                    <a:pt x="31813" y="93980"/>
                  </a:lnTo>
                  <a:close/>
                </a:path>
                <a:path w="40639" h="129539">
                  <a:moveTo>
                    <a:pt x="32753" y="8382"/>
                  </a:moveTo>
                  <a:lnTo>
                    <a:pt x="32524" y="8890"/>
                  </a:lnTo>
                  <a:lnTo>
                    <a:pt x="32677" y="8890"/>
                  </a:lnTo>
                  <a:lnTo>
                    <a:pt x="32753" y="8382"/>
                  </a:lnTo>
                  <a:close/>
                </a:path>
                <a:path w="40639" h="129539">
                  <a:moveTo>
                    <a:pt x="33210" y="90170"/>
                  </a:moveTo>
                  <a:lnTo>
                    <a:pt x="33032" y="90170"/>
                  </a:lnTo>
                  <a:lnTo>
                    <a:pt x="32639" y="90627"/>
                  </a:lnTo>
                  <a:lnTo>
                    <a:pt x="32105" y="90271"/>
                  </a:lnTo>
                  <a:lnTo>
                    <a:pt x="32143" y="91084"/>
                  </a:lnTo>
                  <a:lnTo>
                    <a:pt x="32397" y="90919"/>
                  </a:lnTo>
                  <a:lnTo>
                    <a:pt x="31965" y="91440"/>
                  </a:lnTo>
                  <a:lnTo>
                    <a:pt x="32600" y="90792"/>
                  </a:lnTo>
                  <a:lnTo>
                    <a:pt x="32753" y="90690"/>
                  </a:lnTo>
                  <a:lnTo>
                    <a:pt x="33210" y="90170"/>
                  </a:lnTo>
                  <a:close/>
                </a:path>
                <a:path w="40639" h="129539">
                  <a:moveTo>
                    <a:pt x="33350" y="65125"/>
                  </a:moveTo>
                  <a:lnTo>
                    <a:pt x="33121" y="64998"/>
                  </a:lnTo>
                  <a:lnTo>
                    <a:pt x="32969" y="64909"/>
                  </a:lnTo>
                  <a:lnTo>
                    <a:pt x="33324" y="65328"/>
                  </a:lnTo>
                  <a:lnTo>
                    <a:pt x="33350" y="65125"/>
                  </a:lnTo>
                  <a:close/>
                </a:path>
                <a:path w="40639" h="129539">
                  <a:moveTo>
                    <a:pt x="33693" y="66040"/>
                  </a:moveTo>
                  <a:lnTo>
                    <a:pt x="33477" y="64770"/>
                  </a:lnTo>
                  <a:lnTo>
                    <a:pt x="33350" y="66040"/>
                  </a:lnTo>
                  <a:lnTo>
                    <a:pt x="33693" y="66040"/>
                  </a:lnTo>
                  <a:close/>
                </a:path>
                <a:path w="40639" h="129539">
                  <a:moveTo>
                    <a:pt x="34785" y="55930"/>
                  </a:moveTo>
                  <a:lnTo>
                    <a:pt x="34696" y="55232"/>
                  </a:lnTo>
                  <a:lnTo>
                    <a:pt x="34302" y="55905"/>
                  </a:lnTo>
                  <a:lnTo>
                    <a:pt x="34112" y="55841"/>
                  </a:lnTo>
                  <a:lnTo>
                    <a:pt x="34378" y="56299"/>
                  </a:lnTo>
                  <a:lnTo>
                    <a:pt x="34442" y="56426"/>
                  </a:lnTo>
                  <a:lnTo>
                    <a:pt x="34785" y="55930"/>
                  </a:lnTo>
                  <a:close/>
                </a:path>
                <a:path w="40639" h="129539">
                  <a:moveTo>
                    <a:pt x="35001" y="51015"/>
                  </a:moveTo>
                  <a:lnTo>
                    <a:pt x="34963" y="50584"/>
                  </a:lnTo>
                  <a:lnTo>
                    <a:pt x="33896" y="52171"/>
                  </a:lnTo>
                  <a:lnTo>
                    <a:pt x="35001" y="51015"/>
                  </a:lnTo>
                  <a:close/>
                </a:path>
                <a:path w="40639" h="129539">
                  <a:moveTo>
                    <a:pt x="35153" y="965"/>
                  </a:moveTo>
                  <a:lnTo>
                    <a:pt x="33312" y="609"/>
                  </a:lnTo>
                  <a:lnTo>
                    <a:pt x="33489" y="838"/>
                  </a:lnTo>
                  <a:lnTo>
                    <a:pt x="33451" y="1193"/>
                  </a:lnTo>
                  <a:lnTo>
                    <a:pt x="33451" y="1460"/>
                  </a:lnTo>
                  <a:lnTo>
                    <a:pt x="33553" y="812"/>
                  </a:lnTo>
                  <a:lnTo>
                    <a:pt x="35153" y="965"/>
                  </a:lnTo>
                  <a:close/>
                </a:path>
                <a:path w="40639" h="129539">
                  <a:moveTo>
                    <a:pt x="35445" y="70358"/>
                  </a:moveTo>
                  <a:lnTo>
                    <a:pt x="35369" y="69570"/>
                  </a:lnTo>
                  <a:lnTo>
                    <a:pt x="34823" y="69850"/>
                  </a:lnTo>
                  <a:lnTo>
                    <a:pt x="35445" y="70358"/>
                  </a:lnTo>
                  <a:close/>
                </a:path>
                <a:path w="40639" h="129539">
                  <a:moveTo>
                    <a:pt x="35712" y="50266"/>
                  </a:moveTo>
                  <a:lnTo>
                    <a:pt x="35001" y="51015"/>
                  </a:lnTo>
                  <a:lnTo>
                    <a:pt x="35013" y="51168"/>
                  </a:lnTo>
                  <a:lnTo>
                    <a:pt x="35648" y="50774"/>
                  </a:lnTo>
                  <a:lnTo>
                    <a:pt x="35712" y="50266"/>
                  </a:lnTo>
                  <a:close/>
                </a:path>
                <a:path w="40639" h="129539">
                  <a:moveTo>
                    <a:pt x="35814" y="50673"/>
                  </a:moveTo>
                  <a:lnTo>
                    <a:pt x="35648" y="50774"/>
                  </a:lnTo>
                  <a:lnTo>
                    <a:pt x="35521" y="51955"/>
                  </a:lnTo>
                  <a:lnTo>
                    <a:pt x="35814" y="50673"/>
                  </a:lnTo>
                  <a:close/>
                </a:path>
                <a:path w="40639" h="129539">
                  <a:moveTo>
                    <a:pt x="35839" y="48082"/>
                  </a:moveTo>
                  <a:lnTo>
                    <a:pt x="35623" y="46990"/>
                  </a:lnTo>
                  <a:lnTo>
                    <a:pt x="35699" y="48260"/>
                  </a:lnTo>
                  <a:lnTo>
                    <a:pt x="35839" y="48082"/>
                  </a:lnTo>
                  <a:close/>
                </a:path>
                <a:path w="40639" h="129539">
                  <a:moveTo>
                    <a:pt x="35864" y="54610"/>
                  </a:moveTo>
                  <a:lnTo>
                    <a:pt x="35077" y="55880"/>
                  </a:lnTo>
                  <a:lnTo>
                    <a:pt x="35382" y="55880"/>
                  </a:lnTo>
                  <a:lnTo>
                    <a:pt x="35864" y="54610"/>
                  </a:lnTo>
                  <a:close/>
                </a:path>
                <a:path w="40639" h="129539">
                  <a:moveTo>
                    <a:pt x="37465" y="68580"/>
                  </a:moveTo>
                  <a:lnTo>
                    <a:pt x="37439" y="67310"/>
                  </a:lnTo>
                  <a:lnTo>
                    <a:pt x="36334" y="67310"/>
                  </a:lnTo>
                  <a:lnTo>
                    <a:pt x="35966" y="67310"/>
                  </a:lnTo>
                  <a:lnTo>
                    <a:pt x="33870" y="67310"/>
                  </a:lnTo>
                  <a:lnTo>
                    <a:pt x="32956" y="67310"/>
                  </a:lnTo>
                  <a:lnTo>
                    <a:pt x="33705" y="68580"/>
                  </a:lnTo>
                  <a:lnTo>
                    <a:pt x="32931" y="69850"/>
                  </a:lnTo>
                  <a:lnTo>
                    <a:pt x="33680" y="69850"/>
                  </a:lnTo>
                  <a:lnTo>
                    <a:pt x="35267" y="68580"/>
                  </a:lnTo>
                  <a:lnTo>
                    <a:pt x="35369" y="69570"/>
                  </a:lnTo>
                  <a:lnTo>
                    <a:pt x="37185" y="68580"/>
                  </a:lnTo>
                  <a:lnTo>
                    <a:pt x="37465" y="68580"/>
                  </a:lnTo>
                  <a:close/>
                </a:path>
                <a:path w="40639" h="129539">
                  <a:moveTo>
                    <a:pt x="37566" y="42926"/>
                  </a:moveTo>
                  <a:lnTo>
                    <a:pt x="36525" y="41910"/>
                  </a:lnTo>
                  <a:lnTo>
                    <a:pt x="37515" y="43065"/>
                  </a:lnTo>
                  <a:lnTo>
                    <a:pt x="37566" y="42926"/>
                  </a:lnTo>
                  <a:close/>
                </a:path>
                <a:path w="40639" h="129539">
                  <a:moveTo>
                    <a:pt x="37630" y="64706"/>
                  </a:moveTo>
                  <a:lnTo>
                    <a:pt x="37477" y="64757"/>
                  </a:lnTo>
                  <a:lnTo>
                    <a:pt x="37630" y="64706"/>
                  </a:lnTo>
                  <a:close/>
                </a:path>
                <a:path w="40639" h="129539">
                  <a:moveTo>
                    <a:pt x="37884" y="41910"/>
                  </a:moveTo>
                  <a:lnTo>
                    <a:pt x="37630" y="42722"/>
                  </a:lnTo>
                  <a:lnTo>
                    <a:pt x="37630" y="43002"/>
                  </a:lnTo>
                  <a:lnTo>
                    <a:pt x="37846" y="42722"/>
                  </a:lnTo>
                  <a:lnTo>
                    <a:pt x="37884" y="41910"/>
                  </a:lnTo>
                  <a:close/>
                </a:path>
                <a:path w="40639" h="129539">
                  <a:moveTo>
                    <a:pt x="37985" y="72390"/>
                  </a:moveTo>
                  <a:lnTo>
                    <a:pt x="35445" y="70358"/>
                  </a:lnTo>
                  <a:lnTo>
                    <a:pt x="35521" y="71120"/>
                  </a:lnTo>
                  <a:lnTo>
                    <a:pt x="34544" y="71120"/>
                  </a:lnTo>
                  <a:lnTo>
                    <a:pt x="34302" y="69850"/>
                  </a:lnTo>
                  <a:lnTo>
                    <a:pt x="34378" y="71120"/>
                  </a:lnTo>
                  <a:lnTo>
                    <a:pt x="33718" y="69850"/>
                  </a:lnTo>
                  <a:lnTo>
                    <a:pt x="33299" y="71120"/>
                  </a:lnTo>
                  <a:lnTo>
                    <a:pt x="32092" y="71120"/>
                  </a:lnTo>
                  <a:lnTo>
                    <a:pt x="31965" y="71107"/>
                  </a:lnTo>
                  <a:lnTo>
                    <a:pt x="31775" y="71132"/>
                  </a:lnTo>
                  <a:lnTo>
                    <a:pt x="31991" y="71145"/>
                  </a:lnTo>
                  <a:lnTo>
                    <a:pt x="32435" y="72390"/>
                  </a:lnTo>
                  <a:lnTo>
                    <a:pt x="32893" y="72390"/>
                  </a:lnTo>
                  <a:lnTo>
                    <a:pt x="32727" y="73660"/>
                  </a:lnTo>
                  <a:lnTo>
                    <a:pt x="32092" y="72390"/>
                  </a:lnTo>
                  <a:lnTo>
                    <a:pt x="31673" y="73660"/>
                  </a:lnTo>
                  <a:lnTo>
                    <a:pt x="32372" y="73660"/>
                  </a:lnTo>
                  <a:lnTo>
                    <a:pt x="32308" y="74930"/>
                  </a:lnTo>
                  <a:lnTo>
                    <a:pt x="31889" y="74930"/>
                  </a:lnTo>
                  <a:lnTo>
                    <a:pt x="31203" y="77470"/>
                  </a:lnTo>
                  <a:lnTo>
                    <a:pt x="31800" y="76758"/>
                  </a:lnTo>
                  <a:lnTo>
                    <a:pt x="31940" y="76796"/>
                  </a:lnTo>
                  <a:lnTo>
                    <a:pt x="31940" y="76593"/>
                  </a:lnTo>
                  <a:lnTo>
                    <a:pt x="32270" y="76200"/>
                  </a:lnTo>
                  <a:lnTo>
                    <a:pt x="32893" y="78740"/>
                  </a:lnTo>
                  <a:lnTo>
                    <a:pt x="31102" y="80010"/>
                  </a:lnTo>
                  <a:lnTo>
                    <a:pt x="31089" y="81280"/>
                  </a:lnTo>
                  <a:lnTo>
                    <a:pt x="30784" y="81280"/>
                  </a:lnTo>
                  <a:lnTo>
                    <a:pt x="30899" y="82550"/>
                  </a:lnTo>
                  <a:lnTo>
                    <a:pt x="30467" y="83820"/>
                  </a:lnTo>
                  <a:lnTo>
                    <a:pt x="30924" y="85090"/>
                  </a:lnTo>
                  <a:lnTo>
                    <a:pt x="29895" y="85090"/>
                  </a:lnTo>
                  <a:lnTo>
                    <a:pt x="29933" y="86360"/>
                  </a:lnTo>
                  <a:lnTo>
                    <a:pt x="30251" y="86360"/>
                  </a:lnTo>
                  <a:lnTo>
                    <a:pt x="29489" y="87630"/>
                  </a:lnTo>
                  <a:lnTo>
                    <a:pt x="29235" y="86639"/>
                  </a:lnTo>
                  <a:lnTo>
                    <a:pt x="29146" y="86944"/>
                  </a:lnTo>
                  <a:lnTo>
                    <a:pt x="29197" y="86639"/>
                  </a:lnTo>
                  <a:lnTo>
                    <a:pt x="29159" y="86360"/>
                  </a:lnTo>
                  <a:lnTo>
                    <a:pt x="29083" y="86944"/>
                  </a:lnTo>
                  <a:lnTo>
                    <a:pt x="28803" y="87630"/>
                  </a:lnTo>
                  <a:lnTo>
                    <a:pt x="28282" y="87630"/>
                  </a:lnTo>
                  <a:lnTo>
                    <a:pt x="28829" y="88900"/>
                  </a:lnTo>
                  <a:lnTo>
                    <a:pt x="28155" y="87630"/>
                  </a:lnTo>
                  <a:lnTo>
                    <a:pt x="27686" y="88900"/>
                  </a:lnTo>
                  <a:lnTo>
                    <a:pt x="28511" y="88900"/>
                  </a:lnTo>
                  <a:lnTo>
                    <a:pt x="28130" y="90170"/>
                  </a:lnTo>
                  <a:lnTo>
                    <a:pt x="27190" y="90170"/>
                  </a:lnTo>
                  <a:lnTo>
                    <a:pt x="25476" y="91440"/>
                  </a:lnTo>
                  <a:lnTo>
                    <a:pt x="28321" y="93980"/>
                  </a:lnTo>
                  <a:lnTo>
                    <a:pt x="27051" y="94653"/>
                  </a:lnTo>
                  <a:lnTo>
                    <a:pt x="27368" y="95250"/>
                  </a:lnTo>
                  <a:lnTo>
                    <a:pt x="26987" y="95250"/>
                  </a:lnTo>
                  <a:lnTo>
                    <a:pt x="25311" y="96520"/>
                  </a:lnTo>
                  <a:lnTo>
                    <a:pt x="24358" y="97790"/>
                  </a:lnTo>
                  <a:lnTo>
                    <a:pt x="26365" y="97790"/>
                  </a:lnTo>
                  <a:lnTo>
                    <a:pt x="25641" y="99060"/>
                  </a:lnTo>
                  <a:lnTo>
                    <a:pt x="27038" y="99060"/>
                  </a:lnTo>
                  <a:lnTo>
                    <a:pt x="27101" y="100330"/>
                  </a:lnTo>
                  <a:lnTo>
                    <a:pt x="26720" y="101600"/>
                  </a:lnTo>
                  <a:lnTo>
                    <a:pt x="25311" y="101600"/>
                  </a:lnTo>
                  <a:lnTo>
                    <a:pt x="25184" y="100330"/>
                  </a:lnTo>
                  <a:lnTo>
                    <a:pt x="25476" y="100330"/>
                  </a:lnTo>
                  <a:lnTo>
                    <a:pt x="25374" y="99060"/>
                  </a:lnTo>
                  <a:lnTo>
                    <a:pt x="24892" y="100330"/>
                  </a:lnTo>
                  <a:lnTo>
                    <a:pt x="24739" y="100330"/>
                  </a:lnTo>
                  <a:lnTo>
                    <a:pt x="24434" y="101600"/>
                  </a:lnTo>
                  <a:lnTo>
                    <a:pt x="24752" y="101600"/>
                  </a:lnTo>
                  <a:lnTo>
                    <a:pt x="23926" y="102870"/>
                  </a:lnTo>
                  <a:lnTo>
                    <a:pt x="24244" y="102870"/>
                  </a:lnTo>
                  <a:lnTo>
                    <a:pt x="23583" y="104140"/>
                  </a:lnTo>
                  <a:lnTo>
                    <a:pt x="24231" y="104140"/>
                  </a:lnTo>
                  <a:lnTo>
                    <a:pt x="23317" y="105410"/>
                  </a:lnTo>
                  <a:lnTo>
                    <a:pt x="24688" y="105410"/>
                  </a:lnTo>
                  <a:lnTo>
                    <a:pt x="28079" y="105410"/>
                  </a:lnTo>
                  <a:lnTo>
                    <a:pt x="29222" y="106680"/>
                  </a:lnTo>
                  <a:lnTo>
                    <a:pt x="28676" y="105410"/>
                  </a:lnTo>
                  <a:lnTo>
                    <a:pt x="29806" y="105410"/>
                  </a:lnTo>
                  <a:lnTo>
                    <a:pt x="29743" y="104140"/>
                  </a:lnTo>
                  <a:lnTo>
                    <a:pt x="29349" y="104140"/>
                  </a:lnTo>
                  <a:lnTo>
                    <a:pt x="28740" y="102870"/>
                  </a:lnTo>
                  <a:lnTo>
                    <a:pt x="29298" y="101600"/>
                  </a:lnTo>
                  <a:lnTo>
                    <a:pt x="29146" y="101600"/>
                  </a:lnTo>
                  <a:lnTo>
                    <a:pt x="28803" y="100330"/>
                  </a:lnTo>
                  <a:lnTo>
                    <a:pt x="27711" y="101600"/>
                  </a:lnTo>
                  <a:lnTo>
                    <a:pt x="28333" y="100330"/>
                  </a:lnTo>
                  <a:lnTo>
                    <a:pt x="28575" y="99060"/>
                  </a:lnTo>
                  <a:lnTo>
                    <a:pt x="29349" y="99060"/>
                  </a:lnTo>
                  <a:lnTo>
                    <a:pt x="28867" y="97790"/>
                  </a:lnTo>
                  <a:lnTo>
                    <a:pt x="29946" y="97790"/>
                  </a:lnTo>
                  <a:lnTo>
                    <a:pt x="31038" y="96520"/>
                  </a:lnTo>
                  <a:lnTo>
                    <a:pt x="30200" y="95250"/>
                  </a:lnTo>
                  <a:lnTo>
                    <a:pt x="30784" y="95250"/>
                  </a:lnTo>
                  <a:lnTo>
                    <a:pt x="30861" y="94602"/>
                  </a:lnTo>
                  <a:lnTo>
                    <a:pt x="29845" y="95250"/>
                  </a:lnTo>
                  <a:lnTo>
                    <a:pt x="30835" y="93980"/>
                  </a:lnTo>
                  <a:lnTo>
                    <a:pt x="31038" y="93980"/>
                  </a:lnTo>
                  <a:lnTo>
                    <a:pt x="31737" y="92710"/>
                  </a:lnTo>
                  <a:lnTo>
                    <a:pt x="31280" y="91440"/>
                  </a:lnTo>
                  <a:lnTo>
                    <a:pt x="31991" y="90170"/>
                  </a:lnTo>
                  <a:lnTo>
                    <a:pt x="33032" y="90170"/>
                  </a:lnTo>
                  <a:lnTo>
                    <a:pt x="33312" y="88900"/>
                  </a:lnTo>
                  <a:lnTo>
                    <a:pt x="32664" y="86360"/>
                  </a:lnTo>
                  <a:lnTo>
                    <a:pt x="33388" y="85090"/>
                  </a:lnTo>
                  <a:lnTo>
                    <a:pt x="33172" y="85090"/>
                  </a:lnTo>
                  <a:lnTo>
                    <a:pt x="31648" y="83820"/>
                  </a:lnTo>
                  <a:lnTo>
                    <a:pt x="34290" y="83820"/>
                  </a:lnTo>
                  <a:lnTo>
                    <a:pt x="33769" y="82550"/>
                  </a:lnTo>
                  <a:lnTo>
                    <a:pt x="34417" y="82550"/>
                  </a:lnTo>
                  <a:lnTo>
                    <a:pt x="34963" y="81280"/>
                  </a:lnTo>
                  <a:lnTo>
                    <a:pt x="34645" y="80010"/>
                  </a:lnTo>
                  <a:lnTo>
                    <a:pt x="34582" y="78740"/>
                  </a:lnTo>
                  <a:lnTo>
                    <a:pt x="34937" y="78740"/>
                  </a:lnTo>
                  <a:lnTo>
                    <a:pt x="35483" y="77470"/>
                  </a:lnTo>
                  <a:lnTo>
                    <a:pt x="35585" y="76200"/>
                  </a:lnTo>
                  <a:lnTo>
                    <a:pt x="35953" y="76200"/>
                  </a:lnTo>
                  <a:lnTo>
                    <a:pt x="35598" y="74930"/>
                  </a:lnTo>
                  <a:lnTo>
                    <a:pt x="35115" y="74930"/>
                  </a:lnTo>
                  <a:lnTo>
                    <a:pt x="37985" y="72390"/>
                  </a:lnTo>
                  <a:close/>
                </a:path>
                <a:path w="40639" h="129539">
                  <a:moveTo>
                    <a:pt x="38544" y="39370"/>
                  </a:moveTo>
                  <a:lnTo>
                    <a:pt x="37719" y="38100"/>
                  </a:lnTo>
                  <a:lnTo>
                    <a:pt x="37439" y="39370"/>
                  </a:lnTo>
                  <a:lnTo>
                    <a:pt x="38544" y="39370"/>
                  </a:lnTo>
                  <a:close/>
                </a:path>
                <a:path w="40639" h="129539">
                  <a:moveTo>
                    <a:pt x="38582" y="43180"/>
                  </a:moveTo>
                  <a:lnTo>
                    <a:pt x="38481" y="41910"/>
                  </a:lnTo>
                  <a:lnTo>
                    <a:pt x="37846" y="42722"/>
                  </a:lnTo>
                  <a:lnTo>
                    <a:pt x="37820" y="43180"/>
                  </a:lnTo>
                  <a:lnTo>
                    <a:pt x="38582" y="43180"/>
                  </a:lnTo>
                  <a:close/>
                </a:path>
                <a:path w="40639" h="129539">
                  <a:moveTo>
                    <a:pt x="38747" y="15240"/>
                  </a:moveTo>
                  <a:lnTo>
                    <a:pt x="38722" y="12700"/>
                  </a:lnTo>
                  <a:lnTo>
                    <a:pt x="37934" y="13970"/>
                  </a:lnTo>
                  <a:lnTo>
                    <a:pt x="38366" y="13970"/>
                  </a:lnTo>
                  <a:lnTo>
                    <a:pt x="38747" y="15240"/>
                  </a:lnTo>
                  <a:close/>
                </a:path>
                <a:path w="40639" h="129539">
                  <a:moveTo>
                    <a:pt x="38823" y="40640"/>
                  </a:moveTo>
                  <a:lnTo>
                    <a:pt x="38646" y="39827"/>
                  </a:lnTo>
                  <a:lnTo>
                    <a:pt x="38049" y="40640"/>
                  </a:lnTo>
                  <a:lnTo>
                    <a:pt x="37744" y="40640"/>
                  </a:lnTo>
                  <a:lnTo>
                    <a:pt x="37541" y="39370"/>
                  </a:lnTo>
                  <a:lnTo>
                    <a:pt x="35801" y="40640"/>
                  </a:lnTo>
                  <a:lnTo>
                    <a:pt x="37884" y="41910"/>
                  </a:lnTo>
                  <a:lnTo>
                    <a:pt x="38481" y="41910"/>
                  </a:lnTo>
                  <a:lnTo>
                    <a:pt x="38811" y="41910"/>
                  </a:lnTo>
                  <a:lnTo>
                    <a:pt x="38227" y="40640"/>
                  </a:lnTo>
                  <a:lnTo>
                    <a:pt x="38823" y="40640"/>
                  </a:lnTo>
                  <a:close/>
                </a:path>
                <a:path w="40639" h="129539">
                  <a:moveTo>
                    <a:pt x="38976" y="39370"/>
                  </a:moveTo>
                  <a:lnTo>
                    <a:pt x="38544" y="39370"/>
                  </a:lnTo>
                  <a:lnTo>
                    <a:pt x="38646" y="39827"/>
                  </a:lnTo>
                  <a:lnTo>
                    <a:pt x="38976" y="39370"/>
                  </a:lnTo>
                  <a:close/>
                </a:path>
                <a:path w="40639" h="129539">
                  <a:moveTo>
                    <a:pt x="39077" y="37338"/>
                  </a:moveTo>
                  <a:lnTo>
                    <a:pt x="38087" y="36893"/>
                  </a:lnTo>
                  <a:lnTo>
                    <a:pt x="38493" y="36766"/>
                  </a:lnTo>
                  <a:lnTo>
                    <a:pt x="37312" y="36283"/>
                  </a:lnTo>
                  <a:lnTo>
                    <a:pt x="37185" y="35877"/>
                  </a:lnTo>
                  <a:lnTo>
                    <a:pt x="37617" y="35560"/>
                  </a:lnTo>
                  <a:lnTo>
                    <a:pt x="37985" y="35610"/>
                  </a:lnTo>
                  <a:lnTo>
                    <a:pt x="37731" y="35483"/>
                  </a:lnTo>
                  <a:lnTo>
                    <a:pt x="38188" y="34963"/>
                  </a:lnTo>
                  <a:lnTo>
                    <a:pt x="37553" y="34772"/>
                  </a:lnTo>
                  <a:lnTo>
                    <a:pt x="36779" y="35331"/>
                  </a:lnTo>
                  <a:lnTo>
                    <a:pt x="36766" y="36017"/>
                  </a:lnTo>
                  <a:lnTo>
                    <a:pt x="37439" y="36703"/>
                  </a:lnTo>
                  <a:lnTo>
                    <a:pt x="37223" y="36855"/>
                  </a:lnTo>
                  <a:lnTo>
                    <a:pt x="36957" y="36715"/>
                  </a:lnTo>
                  <a:lnTo>
                    <a:pt x="36766" y="36690"/>
                  </a:lnTo>
                  <a:lnTo>
                    <a:pt x="37274" y="37147"/>
                  </a:lnTo>
                  <a:lnTo>
                    <a:pt x="38163" y="37680"/>
                  </a:lnTo>
                  <a:lnTo>
                    <a:pt x="39077" y="37338"/>
                  </a:lnTo>
                  <a:close/>
                </a:path>
                <a:path w="40639" h="129539">
                  <a:moveTo>
                    <a:pt x="39166" y="37884"/>
                  </a:moveTo>
                  <a:lnTo>
                    <a:pt x="38912" y="37795"/>
                  </a:lnTo>
                  <a:lnTo>
                    <a:pt x="39141" y="38227"/>
                  </a:lnTo>
                  <a:lnTo>
                    <a:pt x="39141" y="38074"/>
                  </a:lnTo>
                  <a:lnTo>
                    <a:pt x="39166" y="37884"/>
                  </a:lnTo>
                  <a:close/>
                </a:path>
                <a:path w="40639" h="129539">
                  <a:moveTo>
                    <a:pt x="39255" y="38442"/>
                  </a:moveTo>
                  <a:lnTo>
                    <a:pt x="39154" y="38227"/>
                  </a:lnTo>
                  <a:lnTo>
                    <a:pt x="39166" y="38417"/>
                  </a:lnTo>
                  <a:close/>
                </a:path>
                <a:path w="40639" h="129539">
                  <a:moveTo>
                    <a:pt x="39268" y="11430"/>
                  </a:moveTo>
                  <a:lnTo>
                    <a:pt x="38671" y="10160"/>
                  </a:lnTo>
                  <a:lnTo>
                    <a:pt x="38747" y="9918"/>
                  </a:lnTo>
                  <a:lnTo>
                    <a:pt x="38544" y="10160"/>
                  </a:lnTo>
                  <a:lnTo>
                    <a:pt x="39268" y="11430"/>
                  </a:lnTo>
                  <a:close/>
                </a:path>
                <a:path w="40639" h="129539">
                  <a:moveTo>
                    <a:pt x="39281" y="9296"/>
                  </a:moveTo>
                  <a:lnTo>
                    <a:pt x="39065" y="8890"/>
                  </a:lnTo>
                  <a:lnTo>
                    <a:pt x="38747" y="9918"/>
                  </a:lnTo>
                  <a:lnTo>
                    <a:pt x="39281" y="9296"/>
                  </a:lnTo>
                  <a:close/>
                </a:path>
                <a:path w="40639" h="129539">
                  <a:moveTo>
                    <a:pt x="39293" y="42405"/>
                  </a:moveTo>
                  <a:lnTo>
                    <a:pt x="39230" y="42164"/>
                  </a:lnTo>
                  <a:lnTo>
                    <a:pt x="39103" y="42151"/>
                  </a:lnTo>
                  <a:lnTo>
                    <a:pt x="38912" y="42189"/>
                  </a:lnTo>
                  <a:lnTo>
                    <a:pt x="39128" y="42227"/>
                  </a:lnTo>
                  <a:lnTo>
                    <a:pt x="39293" y="42405"/>
                  </a:lnTo>
                  <a:close/>
                </a:path>
                <a:path w="40639" h="129539">
                  <a:moveTo>
                    <a:pt x="39331" y="42481"/>
                  </a:moveTo>
                  <a:lnTo>
                    <a:pt x="39319" y="42633"/>
                  </a:lnTo>
                  <a:lnTo>
                    <a:pt x="39331" y="42481"/>
                  </a:lnTo>
                  <a:close/>
                </a:path>
                <a:path w="40639" h="129539">
                  <a:moveTo>
                    <a:pt x="39382" y="29210"/>
                  </a:moveTo>
                  <a:lnTo>
                    <a:pt x="38836" y="29210"/>
                  </a:lnTo>
                  <a:lnTo>
                    <a:pt x="39370" y="29692"/>
                  </a:lnTo>
                  <a:lnTo>
                    <a:pt x="39382" y="29210"/>
                  </a:lnTo>
                  <a:close/>
                </a:path>
                <a:path w="40639" h="129539">
                  <a:moveTo>
                    <a:pt x="39395" y="42176"/>
                  </a:moveTo>
                  <a:lnTo>
                    <a:pt x="39331" y="42037"/>
                  </a:lnTo>
                  <a:lnTo>
                    <a:pt x="39116" y="41808"/>
                  </a:lnTo>
                  <a:lnTo>
                    <a:pt x="39166" y="41935"/>
                  </a:lnTo>
                  <a:lnTo>
                    <a:pt x="39230" y="42151"/>
                  </a:lnTo>
                  <a:lnTo>
                    <a:pt x="39395" y="42176"/>
                  </a:lnTo>
                  <a:close/>
                </a:path>
                <a:path w="40639" h="129539">
                  <a:moveTo>
                    <a:pt x="39395" y="38468"/>
                  </a:moveTo>
                  <a:lnTo>
                    <a:pt x="39255" y="38455"/>
                  </a:lnTo>
                  <a:lnTo>
                    <a:pt x="39370" y="38658"/>
                  </a:lnTo>
                  <a:lnTo>
                    <a:pt x="39395" y="38468"/>
                  </a:lnTo>
                  <a:close/>
                </a:path>
                <a:path w="40639" h="129539">
                  <a:moveTo>
                    <a:pt x="39446" y="43942"/>
                  </a:moveTo>
                  <a:lnTo>
                    <a:pt x="39281" y="43903"/>
                  </a:lnTo>
                  <a:lnTo>
                    <a:pt x="39128" y="43891"/>
                  </a:lnTo>
                  <a:lnTo>
                    <a:pt x="39446" y="43942"/>
                  </a:lnTo>
                  <a:close/>
                </a:path>
                <a:path w="40639" h="129539">
                  <a:moveTo>
                    <a:pt x="39712" y="29210"/>
                  </a:moveTo>
                  <a:lnTo>
                    <a:pt x="39166" y="27940"/>
                  </a:lnTo>
                  <a:lnTo>
                    <a:pt x="39712" y="29210"/>
                  </a:lnTo>
                  <a:close/>
                </a:path>
                <a:path w="40639" h="129539">
                  <a:moveTo>
                    <a:pt x="39725" y="10160"/>
                  </a:moveTo>
                  <a:lnTo>
                    <a:pt x="39598" y="8890"/>
                  </a:lnTo>
                  <a:lnTo>
                    <a:pt x="39281" y="9296"/>
                  </a:lnTo>
                  <a:lnTo>
                    <a:pt x="39725" y="10160"/>
                  </a:lnTo>
                  <a:close/>
                </a:path>
                <a:path w="40639" h="129539">
                  <a:moveTo>
                    <a:pt x="39751" y="44107"/>
                  </a:moveTo>
                  <a:lnTo>
                    <a:pt x="39700" y="43980"/>
                  </a:lnTo>
                  <a:lnTo>
                    <a:pt x="39446" y="43942"/>
                  </a:lnTo>
                  <a:lnTo>
                    <a:pt x="39751" y="44107"/>
                  </a:lnTo>
                  <a:close/>
                </a:path>
                <a:path w="40639" h="129539">
                  <a:moveTo>
                    <a:pt x="39839" y="13970"/>
                  </a:moveTo>
                  <a:lnTo>
                    <a:pt x="38862" y="15125"/>
                  </a:lnTo>
                  <a:lnTo>
                    <a:pt x="39839" y="13970"/>
                  </a:lnTo>
                  <a:close/>
                </a:path>
                <a:path w="40639" h="129539">
                  <a:moveTo>
                    <a:pt x="39916" y="44513"/>
                  </a:moveTo>
                  <a:lnTo>
                    <a:pt x="39814" y="44272"/>
                  </a:lnTo>
                  <a:lnTo>
                    <a:pt x="38735" y="45110"/>
                  </a:lnTo>
                  <a:lnTo>
                    <a:pt x="39268" y="45466"/>
                  </a:lnTo>
                  <a:lnTo>
                    <a:pt x="39331" y="45097"/>
                  </a:lnTo>
                  <a:lnTo>
                    <a:pt x="39916" y="44513"/>
                  </a:lnTo>
                  <a:close/>
                </a:path>
                <a:path w="40639" h="129539">
                  <a:moveTo>
                    <a:pt x="39916" y="44183"/>
                  </a:moveTo>
                  <a:lnTo>
                    <a:pt x="39751" y="44107"/>
                  </a:lnTo>
                  <a:lnTo>
                    <a:pt x="39814" y="44272"/>
                  </a:lnTo>
                  <a:close/>
                </a:path>
                <a:path w="40639" h="129539">
                  <a:moveTo>
                    <a:pt x="40005" y="53340"/>
                  </a:moveTo>
                  <a:lnTo>
                    <a:pt x="39801" y="52070"/>
                  </a:lnTo>
                  <a:lnTo>
                    <a:pt x="39471" y="53340"/>
                  </a:lnTo>
                  <a:lnTo>
                    <a:pt x="40005" y="53340"/>
                  </a:lnTo>
                  <a:close/>
                </a:path>
                <a:path w="40639" h="129539">
                  <a:moveTo>
                    <a:pt x="40246" y="54610"/>
                  </a:moveTo>
                  <a:lnTo>
                    <a:pt x="39192" y="53340"/>
                  </a:lnTo>
                  <a:lnTo>
                    <a:pt x="38163" y="52070"/>
                  </a:lnTo>
                  <a:lnTo>
                    <a:pt x="36576" y="52070"/>
                  </a:lnTo>
                  <a:lnTo>
                    <a:pt x="36068" y="52070"/>
                  </a:lnTo>
                  <a:lnTo>
                    <a:pt x="37249" y="53340"/>
                  </a:lnTo>
                  <a:lnTo>
                    <a:pt x="36779" y="53340"/>
                  </a:lnTo>
                  <a:lnTo>
                    <a:pt x="36360" y="53670"/>
                  </a:lnTo>
                  <a:lnTo>
                    <a:pt x="36334" y="53340"/>
                  </a:lnTo>
                  <a:lnTo>
                    <a:pt x="35750" y="53340"/>
                  </a:lnTo>
                  <a:lnTo>
                    <a:pt x="36055" y="53911"/>
                  </a:lnTo>
                  <a:lnTo>
                    <a:pt x="35153" y="54610"/>
                  </a:lnTo>
                  <a:lnTo>
                    <a:pt x="35864" y="54610"/>
                  </a:lnTo>
                  <a:lnTo>
                    <a:pt x="36436" y="54610"/>
                  </a:lnTo>
                  <a:lnTo>
                    <a:pt x="36982" y="54610"/>
                  </a:lnTo>
                  <a:lnTo>
                    <a:pt x="36195" y="55880"/>
                  </a:lnTo>
                  <a:lnTo>
                    <a:pt x="36449" y="55880"/>
                  </a:lnTo>
                  <a:lnTo>
                    <a:pt x="35115" y="56819"/>
                  </a:lnTo>
                  <a:lnTo>
                    <a:pt x="35115" y="57467"/>
                  </a:lnTo>
                  <a:lnTo>
                    <a:pt x="34912" y="57277"/>
                  </a:lnTo>
                  <a:lnTo>
                    <a:pt x="35115" y="57467"/>
                  </a:lnTo>
                  <a:lnTo>
                    <a:pt x="35115" y="56819"/>
                  </a:lnTo>
                  <a:lnTo>
                    <a:pt x="34696" y="57099"/>
                  </a:lnTo>
                  <a:lnTo>
                    <a:pt x="34493" y="57099"/>
                  </a:lnTo>
                  <a:lnTo>
                    <a:pt x="34239" y="57137"/>
                  </a:lnTo>
                  <a:lnTo>
                    <a:pt x="34188" y="57327"/>
                  </a:lnTo>
                  <a:lnTo>
                    <a:pt x="35052" y="57467"/>
                  </a:lnTo>
                  <a:lnTo>
                    <a:pt x="35966" y="58420"/>
                  </a:lnTo>
                  <a:lnTo>
                    <a:pt x="35153" y="59690"/>
                  </a:lnTo>
                  <a:lnTo>
                    <a:pt x="35407" y="60960"/>
                  </a:lnTo>
                  <a:lnTo>
                    <a:pt x="35039" y="60960"/>
                  </a:lnTo>
                  <a:lnTo>
                    <a:pt x="34531" y="62230"/>
                  </a:lnTo>
                  <a:lnTo>
                    <a:pt x="33959" y="63500"/>
                  </a:lnTo>
                  <a:lnTo>
                    <a:pt x="34874" y="63500"/>
                  </a:lnTo>
                  <a:lnTo>
                    <a:pt x="34505" y="64770"/>
                  </a:lnTo>
                  <a:lnTo>
                    <a:pt x="34594" y="66040"/>
                  </a:lnTo>
                  <a:lnTo>
                    <a:pt x="35725" y="66040"/>
                  </a:lnTo>
                  <a:lnTo>
                    <a:pt x="36957" y="66040"/>
                  </a:lnTo>
                  <a:lnTo>
                    <a:pt x="37160" y="66040"/>
                  </a:lnTo>
                  <a:lnTo>
                    <a:pt x="36944" y="64770"/>
                  </a:lnTo>
                  <a:lnTo>
                    <a:pt x="35331" y="64770"/>
                  </a:lnTo>
                  <a:lnTo>
                    <a:pt x="36372" y="63500"/>
                  </a:lnTo>
                  <a:lnTo>
                    <a:pt x="36626" y="63500"/>
                  </a:lnTo>
                  <a:lnTo>
                    <a:pt x="36207" y="62230"/>
                  </a:lnTo>
                  <a:lnTo>
                    <a:pt x="36677" y="62230"/>
                  </a:lnTo>
                  <a:lnTo>
                    <a:pt x="37350" y="63500"/>
                  </a:lnTo>
                  <a:lnTo>
                    <a:pt x="37299" y="62141"/>
                  </a:lnTo>
                  <a:lnTo>
                    <a:pt x="36017" y="60960"/>
                  </a:lnTo>
                  <a:lnTo>
                    <a:pt x="37033" y="60960"/>
                  </a:lnTo>
                  <a:lnTo>
                    <a:pt x="37198" y="62052"/>
                  </a:lnTo>
                  <a:lnTo>
                    <a:pt x="38277" y="60960"/>
                  </a:lnTo>
                  <a:lnTo>
                    <a:pt x="38823" y="59690"/>
                  </a:lnTo>
                  <a:lnTo>
                    <a:pt x="38519" y="59690"/>
                  </a:lnTo>
                  <a:lnTo>
                    <a:pt x="38354" y="59601"/>
                  </a:lnTo>
                  <a:lnTo>
                    <a:pt x="38671" y="59055"/>
                  </a:lnTo>
                  <a:lnTo>
                    <a:pt x="38455" y="59347"/>
                  </a:lnTo>
                  <a:lnTo>
                    <a:pt x="38354" y="59563"/>
                  </a:lnTo>
                  <a:lnTo>
                    <a:pt x="36512" y="58420"/>
                  </a:lnTo>
                  <a:lnTo>
                    <a:pt x="38328" y="57150"/>
                  </a:lnTo>
                  <a:lnTo>
                    <a:pt x="37795" y="55880"/>
                  </a:lnTo>
                  <a:lnTo>
                    <a:pt x="39573" y="55880"/>
                  </a:lnTo>
                  <a:lnTo>
                    <a:pt x="38862" y="54610"/>
                  </a:lnTo>
                  <a:lnTo>
                    <a:pt x="40246" y="54610"/>
                  </a:lnTo>
                  <a:close/>
                </a:path>
                <a:path w="40639" h="129539">
                  <a:moveTo>
                    <a:pt x="40398" y="50800"/>
                  </a:moveTo>
                  <a:lnTo>
                    <a:pt x="38912" y="48260"/>
                  </a:lnTo>
                  <a:lnTo>
                    <a:pt x="38277" y="46990"/>
                  </a:lnTo>
                  <a:lnTo>
                    <a:pt x="37261" y="46990"/>
                  </a:lnTo>
                  <a:lnTo>
                    <a:pt x="36715" y="44450"/>
                  </a:lnTo>
                  <a:lnTo>
                    <a:pt x="37172" y="44450"/>
                  </a:lnTo>
                  <a:lnTo>
                    <a:pt x="37820" y="45720"/>
                  </a:lnTo>
                  <a:lnTo>
                    <a:pt x="38239" y="44450"/>
                  </a:lnTo>
                  <a:lnTo>
                    <a:pt x="37769" y="43180"/>
                  </a:lnTo>
                  <a:lnTo>
                    <a:pt x="37630" y="43002"/>
                  </a:lnTo>
                  <a:lnTo>
                    <a:pt x="37617" y="43180"/>
                  </a:lnTo>
                  <a:lnTo>
                    <a:pt x="37299" y="43180"/>
                  </a:lnTo>
                  <a:lnTo>
                    <a:pt x="36588" y="44450"/>
                  </a:lnTo>
                  <a:lnTo>
                    <a:pt x="36385" y="43180"/>
                  </a:lnTo>
                  <a:lnTo>
                    <a:pt x="35775" y="44450"/>
                  </a:lnTo>
                  <a:lnTo>
                    <a:pt x="35953" y="44450"/>
                  </a:lnTo>
                  <a:lnTo>
                    <a:pt x="36360" y="45720"/>
                  </a:lnTo>
                  <a:lnTo>
                    <a:pt x="35623" y="45720"/>
                  </a:lnTo>
                  <a:lnTo>
                    <a:pt x="34937" y="46990"/>
                  </a:lnTo>
                  <a:lnTo>
                    <a:pt x="35623" y="46990"/>
                  </a:lnTo>
                  <a:lnTo>
                    <a:pt x="36652" y="46990"/>
                  </a:lnTo>
                  <a:lnTo>
                    <a:pt x="35839" y="48082"/>
                  </a:lnTo>
                  <a:lnTo>
                    <a:pt x="36118" y="49530"/>
                  </a:lnTo>
                  <a:lnTo>
                    <a:pt x="36563" y="48260"/>
                  </a:lnTo>
                  <a:lnTo>
                    <a:pt x="37706" y="49530"/>
                  </a:lnTo>
                  <a:lnTo>
                    <a:pt x="36118" y="49530"/>
                  </a:lnTo>
                  <a:lnTo>
                    <a:pt x="35433" y="49530"/>
                  </a:lnTo>
                  <a:lnTo>
                    <a:pt x="36372" y="50800"/>
                  </a:lnTo>
                  <a:lnTo>
                    <a:pt x="36931" y="50800"/>
                  </a:lnTo>
                  <a:lnTo>
                    <a:pt x="36461" y="51511"/>
                  </a:lnTo>
                  <a:lnTo>
                    <a:pt x="36309" y="50800"/>
                  </a:lnTo>
                  <a:lnTo>
                    <a:pt x="35902" y="50800"/>
                  </a:lnTo>
                  <a:lnTo>
                    <a:pt x="36360" y="51650"/>
                  </a:lnTo>
                  <a:lnTo>
                    <a:pt x="36487" y="51650"/>
                  </a:lnTo>
                  <a:lnTo>
                    <a:pt x="38912" y="51650"/>
                  </a:lnTo>
                  <a:lnTo>
                    <a:pt x="40398" y="50800"/>
                  </a:lnTo>
                  <a:close/>
                </a:path>
                <a:path w="40639" h="129539">
                  <a:moveTo>
                    <a:pt x="40525" y="31750"/>
                  </a:moveTo>
                  <a:lnTo>
                    <a:pt x="39890" y="31750"/>
                  </a:lnTo>
                  <a:lnTo>
                    <a:pt x="40132" y="30480"/>
                  </a:lnTo>
                  <a:lnTo>
                    <a:pt x="40259" y="30480"/>
                  </a:lnTo>
                  <a:lnTo>
                    <a:pt x="40017" y="30264"/>
                  </a:lnTo>
                  <a:lnTo>
                    <a:pt x="40246" y="29210"/>
                  </a:lnTo>
                  <a:lnTo>
                    <a:pt x="39712" y="29210"/>
                  </a:lnTo>
                  <a:lnTo>
                    <a:pt x="39573" y="29210"/>
                  </a:lnTo>
                  <a:lnTo>
                    <a:pt x="39611" y="29692"/>
                  </a:lnTo>
                  <a:lnTo>
                    <a:pt x="39763" y="30048"/>
                  </a:lnTo>
                  <a:lnTo>
                    <a:pt x="39370" y="29692"/>
                  </a:lnTo>
                  <a:lnTo>
                    <a:pt x="39014" y="30480"/>
                  </a:lnTo>
                  <a:lnTo>
                    <a:pt x="38544" y="29210"/>
                  </a:lnTo>
                  <a:lnTo>
                    <a:pt x="39141" y="28003"/>
                  </a:lnTo>
                  <a:lnTo>
                    <a:pt x="39420" y="27940"/>
                  </a:lnTo>
                  <a:lnTo>
                    <a:pt x="39624" y="26670"/>
                  </a:lnTo>
                  <a:lnTo>
                    <a:pt x="38849" y="26670"/>
                  </a:lnTo>
                  <a:lnTo>
                    <a:pt x="39611" y="25400"/>
                  </a:lnTo>
                  <a:lnTo>
                    <a:pt x="38519" y="24130"/>
                  </a:lnTo>
                  <a:lnTo>
                    <a:pt x="38760" y="24130"/>
                  </a:lnTo>
                  <a:lnTo>
                    <a:pt x="38658" y="22860"/>
                  </a:lnTo>
                  <a:lnTo>
                    <a:pt x="40005" y="23876"/>
                  </a:lnTo>
                  <a:lnTo>
                    <a:pt x="39878" y="23888"/>
                  </a:lnTo>
                  <a:lnTo>
                    <a:pt x="40030" y="23939"/>
                  </a:lnTo>
                  <a:lnTo>
                    <a:pt x="40347" y="24130"/>
                  </a:lnTo>
                  <a:lnTo>
                    <a:pt x="39484" y="22860"/>
                  </a:lnTo>
                  <a:lnTo>
                    <a:pt x="38620" y="21590"/>
                  </a:lnTo>
                  <a:lnTo>
                    <a:pt x="40373" y="21590"/>
                  </a:lnTo>
                  <a:lnTo>
                    <a:pt x="38874" y="20320"/>
                  </a:lnTo>
                  <a:lnTo>
                    <a:pt x="39547" y="19050"/>
                  </a:lnTo>
                  <a:lnTo>
                    <a:pt x="38633" y="17780"/>
                  </a:lnTo>
                  <a:lnTo>
                    <a:pt x="38938" y="17780"/>
                  </a:lnTo>
                  <a:lnTo>
                    <a:pt x="39001" y="16510"/>
                  </a:lnTo>
                  <a:lnTo>
                    <a:pt x="38442" y="16510"/>
                  </a:lnTo>
                  <a:lnTo>
                    <a:pt x="38087" y="15240"/>
                  </a:lnTo>
                  <a:lnTo>
                    <a:pt x="37287" y="13970"/>
                  </a:lnTo>
                  <a:lnTo>
                    <a:pt x="37934" y="13970"/>
                  </a:lnTo>
                  <a:lnTo>
                    <a:pt x="38595" y="12700"/>
                  </a:lnTo>
                  <a:lnTo>
                    <a:pt x="37680" y="12700"/>
                  </a:lnTo>
                  <a:lnTo>
                    <a:pt x="38862" y="11430"/>
                  </a:lnTo>
                  <a:lnTo>
                    <a:pt x="37884" y="11430"/>
                  </a:lnTo>
                  <a:lnTo>
                    <a:pt x="38506" y="10160"/>
                  </a:lnTo>
                  <a:lnTo>
                    <a:pt x="37871" y="10160"/>
                  </a:lnTo>
                  <a:lnTo>
                    <a:pt x="37642" y="8890"/>
                  </a:lnTo>
                  <a:lnTo>
                    <a:pt x="38862" y="8890"/>
                  </a:lnTo>
                  <a:lnTo>
                    <a:pt x="39077" y="7620"/>
                  </a:lnTo>
                  <a:lnTo>
                    <a:pt x="38531" y="6350"/>
                  </a:lnTo>
                  <a:lnTo>
                    <a:pt x="37363" y="6350"/>
                  </a:lnTo>
                  <a:lnTo>
                    <a:pt x="37160" y="5080"/>
                  </a:lnTo>
                  <a:lnTo>
                    <a:pt x="37566" y="5080"/>
                  </a:lnTo>
                  <a:lnTo>
                    <a:pt x="36957" y="3810"/>
                  </a:lnTo>
                  <a:lnTo>
                    <a:pt x="36614" y="3810"/>
                  </a:lnTo>
                  <a:lnTo>
                    <a:pt x="36017" y="2540"/>
                  </a:lnTo>
                  <a:lnTo>
                    <a:pt x="33401" y="2540"/>
                  </a:lnTo>
                  <a:lnTo>
                    <a:pt x="33147" y="3810"/>
                  </a:lnTo>
                  <a:lnTo>
                    <a:pt x="32219" y="3810"/>
                  </a:lnTo>
                  <a:lnTo>
                    <a:pt x="32385" y="2540"/>
                  </a:lnTo>
                  <a:lnTo>
                    <a:pt x="31623" y="3810"/>
                  </a:lnTo>
                  <a:lnTo>
                    <a:pt x="31432" y="2540"/>
                  </a:lnTo>
                  <a:lnTo>
                    <a:pt x="30784" y="1714"/>
                  </a:lnTo>
                  <a:lnTo>
                    <a:pt x="30784" y="2540"/>
                  </a:lnTo>
                  <a:lnTo>
                    <a:pt x="29641" y="3810"/>
                  </a:lnTo>
                  <a:lnTo>
                    <a:pt x="28790" y="3810"/>
                  </a:lnTo>
                  <a:lnTo>
                    <a:pt x="28448" y="2540"/>
                  </a:lnTo>
                  <a:lnTo>
                    <a:pt x="30784" y="2540"/>
                  </a:lnTo>
                  <a:lnTo>
                    <a:pt x="30784" y="1714"/>
                  </a:lnTo>
                  <a:lnTo>
                    <a:pt x="30403" y="1270"/>
                  </a:lnTo>
                  <a:lnTo>
                    <a:pt x="32702" y="2540"/>
                  </a:lnTo>
                  <a:lnTo>
                    <a:pt x="31686" y="1270"/>
                  </a:lnTo>
                  <a:lnTo>
                    <a:pt x="30302" y="0"/>
                  </a:lnTo>
                  <a:lnTo>
                    <a:pt x="28155" y="1270"/>
                  </a:lnTo>
                  <a:lnTo>
                    <a:pt x="27063" y="1270"/>
                  </a:lnTo>
                  <a:lnTo>
                    <a:pt x="26758" y="2540"/>
                  </a:lnTo>
                  <a:lnTo>
                    <a:pt x="26987" y="2540"/>
                  </a:lnTo>
                  <a:lnTo>
                    <a:pt x="24904" y="3810"/>
                  </a:lnTo>
                  <a:lnTo>
                    <a:pt x="24917" y="0"/>
                  </a:lnTo>
                  <a:lnTo>
                    <a:pt x="23482" y="2540"/>
                  </a:lnTo>
                  <a:lnTo>
                    <a:pt x="23152" y="2540"/>
                  </a:lnTo>
                  <a:lnTo>
                    <a:pt x="23152" y="3810"/>
                  </a:lnTo>
                  <a:lnTo>
                    <a:pt x="21920" y="3810"/>
                  </a:lnTo>
                  <a:lnTo>
                    <a:pt x="22174" y="2540"/>
                  </a:lnTo>
                  <a:lnTo>
                    <a:pt x="20675" y="2540"/>
                  </a:lnTo>
                  <a:lnTo>
                    <a:pt x="21526" y="3810"/>
                  </a:lnTo>
                  <a:lnTo>
                    <a:pt x="20129" y="3810"/>
                  </a:lnTo>
                  <a:lnTo>
                    <a:pt x="19977" y="3378"/>
                  </a:lnTo>
                  <a:lnTo>
                    <a:pt x="19888" y="3810"/>
                  </a:lnTo>
                  <a:lnTo>
                    <a:pt x="19354" y="3810"/>
                  </a:lnTo>
                  <a:lnTo>
                    <a:pt x="19088" y="2540"/>
                  </a:lnTo>
                  <a:lnTo>
                    <a:pt x="17564" y="2540"/>
                  </a:lnTo>
                  <a:lnTo>
                    <a:pt x="15938" y="3810"/>
                  </a:lnTo>
                  <a:lnTo>
                    <a:pt x="14744" y="3810"/>
                  </a:lnTo>
                  <a:lnTo>
                    <a:pt x="8699" y="3810"/>
                  </a:lnTo>
                  <a:lnTo>
                    <a:pt x="7010" y="2540"/>
                  </a:lnTo>
                  <a:lnTo>
                    <a:pt x="5219" y="2540"/>
                  </a:lnTo>
                  <a:lnTo>
                    <a:pt x="5016" y="3810"/>
                  </a:lnTo>
                  <a:lnTo>
                    <a:pt x="4864" y="5080"/>
                  </a:lnTo>
                  <a:lnTo>
                    <a:pt x="4673" y="5080"/>
                  </a:lnTo>
                  <a:lnTo>
                    <a:pt x="5219" y="6350"/>
                  </a:lnTo>
                  <a:lnTo>
                    <a:pt x="5499" y="7620"/>
                  </a:lnTo>
                  <a:lnTo>
                    <a:pt x="5803" y="8890"/>
                  </a:lnTo>
                  <a:lnTo>
                    <a:pt x="5003" y="8890"/>
                  </a:lnTo>
                  <a:lnTo>
                    <a:pt x="5651" y="12700"/>
                  </a:lnTo>
                  <a:lnTo>
                    <a:pt x="6629" y="13970"/>
                  </a:lnTo>
                  <a:lnTo>
                    <a:pt x="5715" y="16510"/>
                  </a:lnTo>
                  <a:lnTo>
                    <a:pt x="7353" y="16510"/>
                  </a:lnTo>
                  <a:lnTo>
                    <a:pt x="6553" y="17780"/>
                  </a:lnTo>
                  <a:lnTo>
                    <a:pt x="6388" y="17780"/>
                  </a:lnTo>
                  <a:lnTo>
                    <a:pt x="6134" y="20320"/>
                  </a:lnTo>
                  <a:lnTo>
                    <a:pt x="7213" y="24130"/>
                  </a:lnTo>
                  <a:lnTo>
                    <a:pt x="6045" y="25400"/>
                  </a:lnTo>
                  <a:lnTo>
                    <a:pt x="7378" y="25400"/>
                  </a:lnTo>
                  <a:lnTo>
                    <a:pt x="5727" y="27940"/>
                  </a:lnTo>
                  <a:lnTo>
                    <a:pt x="7556" y="27940"/>
                  </a:lnTo>
                  <a:lnTo>
                    <a:pt x="6819" y="30480"/>
                  </a:lnTo>
                  <a:lnTo>
                    <a:pt x="6451" y="29210"/>
                  </a:lnTo>
                  <a:lnTo>
                    <a:pt x="6070" y="31750"/>
                  </a:lnTo>
                  <a:lnTo>
                    <a:pt x="7289" y="33020"/>
                  </a:lnTo>
                  <a:lnTo>
                    <a:pt x="6616" y="33020"/>
                  </a:lnTo>
                  <a:lnTo>
                    <a:pt x="7708" y="34290"/>
                  </a:lnTo>
                  <a:lnTo>
                    <a:pt x="7581" y="34290"/>
                  </a:lnTo>
                  <a:lnTo>
                    <a:pt x="8128" y="35560"/>
                  </a:lnTo>
                  <a:lnTo>
                    <a:pt x="7188" y="36830"/>
                  </a:lnTo>
                  <a:lnTo>
                    <a:pt x="6705" y="36830"/>
                  </a:lnTo>
                  <a:lnTo>
                    <a:pt x="7734" y="39370"/>
                  </a:lnTo>
                  <a:lnTo>
                    <a:pt x="6908" y="39370"/>
                  </a:lnTo>
                  <a:lnTo>
                    <a:pt x="8001" y="40640"/>
                  </a:lnTo>
                  <a:lnTo>
                    <a:pt x="5943" y="39370"/>
                  </a:lnTo>
                  <a:lnTo>
                    <a:pt x="6934" y="40640"/>
                  </a:lnTo>
                  <a:lnTo>
                    <a:pt x="7175" y="40640"/>
                  </a:lnTo>
                  <a:lnTo>
                    <a:pt x="7289" y="41910"/>
                  </a:lnTo>
                  <a:lnTo>
                    <a:pt x="7607" y="43180"/>
                  </a:lnTo>
                  <a:lnTo>
                    <a:pt x="6934" y="43180"/>
                  </a:lnTo>
                  <a:lnTo>
                    <a:pt x="6908" y="44450"/>
                  </a:lnTo>
                  <a:lnTo>
                    <a:pt x="7518" y="46990"/>
                  </a:lnTo>
                  <a:lnTo>
                    <a:pt x="7581" y="49530"/>
                  </a:lnTo>
                  <a:lnTo>
                    <a:pt x="7861" y="48260"/>
                  </a:lnTo>
                  <a:lnTo>
                    <a:pt x="8496" y="48260"/>
                  </a:lnTo>
                  <a:lnTo>
                    <a:pt x="9004" y="48260"/>
                  </a:lnTo>
                  <a:lnTo>
                    <a:pt x="9105" y="49237"/>
                  </a:lnTo>
                  <a:lnTo>
                    <a:pt x="9283" y="49530"/>
                  </a:lnTo>
                  <a:lnTo>
                    <a:pt x="9131" y="49530"/>
                  </a:lnTo>
                  <a:lnTo>
                    <a:pt x="9105" y="49237"/>
                  </a:lnTo>
                  <a:lnTo>
                    <a:pt x="8496" y="48260"/>
                  </a:lnTo>
                  <a:lnTo>
                    <a:pt x="8763" y="49530"/>
                  </a:lnTo>
                  <a:lnTo>
                    <a:pt x="7810" y="49530"/>
                  </a:lnTo>
                  <a:lnTo>
                    <a:pt x="8191" y="50800"/>
                  </a:lnTo>
                  <a:lnTo>
                    <a:pt x="7988" y="50800"/>
                  </a:lnTo>
                  <a:lnTo>
                    <a:pt x="6388" y="52070"/>
                  </a:lnTo>
                  <a:lnTo>
                    <a:pt x="7162" y="52070"/>
                  </a:lnTo>
                  <a:lnTo>
                    <a:pt x="7200" y="54610"/>
                  </a:lnTo>
                  <a:lnTo>
                    <a:pt x="7454" y="54610"/>
                  </a:lnTo>
                  <a:lnTo>
                    <a:pt x="7416" y="57150"/>
                  </a:lnTo>
                  <a:lnTo>
                    <a:pt x="8051" y="57150"/>
                  </a:lnTo>
                  <a:lnTo>
                    <a:pt x="8724" y="58420"/>
                  </a:lnTo>
                  <a:lnTo>
                    <a:pt x="8382" y="59690"/>
                  </a:lnTo>
                  <a:lnTo>
                    <a:pt x="7645" y="60960"/>
                  </a:lnTo>
                  <a:lnTo>
                    <a:pt x="7632" y="62230"/>
                  </a:lnTo>
                  <a:lnTo>
                    <a:pt x="8013" y="63500"/>
                  </a:lnTo>
                  <a:lnTo>
                    <a:pt x="8051" y="62230"/>
                  </a:lnTo>
                  <a:lnTo>
                    <a:pt x="8051" y="63360"/>
                  </a:lnTo>
                  <a:lnTo>
                    <a:pt x="8051" y="64770"/>
                  </a:lnTo>
                  <a:lnTo>
                    <a:pt x="7518" y="63500"/>
                  </a:lnTo>
                  <a:lnTo>
                    <a:pt x="7569" y="66040"/>
                  </a:lnTo>
                  <a:lnTo>
                    <a:pt x="8089" y="67310"/>
                  </a:lnTo>
                  <a:lnTo>
                    <a:pt x="8940" y="67310"/>
                  </a:lnTo>
                  <a:lnTo>
                    <a:pt x="8458" y="68580"/>
                  </a:lnTo>
                  <a:lnTo>
                    <a:pt x="8001" y="68580"/>
                  </a:lnTo>
                  <a:lnTo>
                    <a:pt x="9055" y="71120"/>
                  </a:lnTo>
                  <a:lnTo>
                    <a:pt x="5397" y="73660"/>
                  </a:lnTo>
                  <a:lnTo>
                    <a:pt x="6946" y="76200"/>
                  </a:lnTo>
                  <a:lnTo>
                    <a:pt x="7620" y="77470"/>
                  </a:lnTo>
                  <a:lnTo>
                    <a:pt x="7429" y="78740"/>
                  </a:lnTo>
                  <a:lnTo>
                    <a:pt x="7048" y="77470"/>
                  </a:lnTo>
                  <a:lnTo>
                    <a:pt x="6527" y="77470"/>
                  </a:lnTo>
                  <a:lnTo>
                    <a:pt x="7721" y="80010"/>
                  </a:lnTo>
                  <a:lnTo>
                    <a:pt x="6159" y="81280"/>
                  </a:lnTo>
                  <a:lnTo>
                    <a:pt x="6934" y="83820"/>
                  </a:lnTo>
                  <a:lnTo>
                    <a:pt x="4533" y="85090"/>
                  </a:lnTo>
                  <a:lnTo>
                    <a:pt x="6845" y="87630"/>
                  </a:lnTo>
                  <a:lnTo>
                    <a:pt x="5257" y="90170"/>
                  </a:lnTo>
                  <a:lnTo>
                    <a:pt x="5461" y="90170"/>
                  </a:lnTo>
                  <a:lnTo>
                    <a:pt x="5321" y="91440"/>
                  </a:lnTo>
                  <a:lnTo>
                    <a:pt x="5753" y="91440"/>
                  </a:lnTo>
                  <a:lnTo>
                    <a:pt x="5842" y="90170"/>
                  </a:lnTo>
                  <a:lnTo>
                    <a:pt x="6121" y="90170"/>
                  </a:lnTo>
                  <a:lnTo>
                    <a:pt x="6388" y="92710"/>
                  </a:lnTo>
                  <a:lnTo>
                    <a:pt x="5702" y="95250"/>
                  </a:lnTo>
                  <a:lnTo>
                    <a:pt x="4343" y="99060"/>
                  </a:lnTo>
                  <a:lnTo>
                    <a:pt x="3505" y="100330"/>
                  </a:lnTo>
                  <a:lnTo>
                    <a:pt x="2895" y="102870"/>
                  </a:lnTo>
                  <a:lnTo>
                    <a:pt x="2476" y="104140"/>
                  </a:lnTo>
                  <a:lnTo>
                    <a:pt x="5537" y="104140"/>
                  </a:lnTo>
                  <a:lnTo>
                    <a:pt x="3911" y="105410"/>
                  </a:lnTo>
                  <a:lnTo>
                    <a:pt x="3009" y="105410"/>
                  </a:lnTo>
                  <a:lnTo>
                    <a:pt x="3670" y="107950"/>
                  </a:lnTo>
                  <a:lnTo>
                    <a:pt x="1930" y="111607"/>
                  </a:lnTo>
                  <a:lnTo>
                    <a:pt x="1892" y="111963"/>
                  </a:lnTo>
                  <a:lnTo>
                    <a:pt x="2336" y="114300"/>
                  </a:lnTo>
                  <a:lnTo>
                    <a:pt x="1054" y="114300"/>
                  </a:lnTo>
                  <a:lnTo>
                    <a:pt x="1447" y="116840"/>
                  </a:lnTo>
                  <a:lnTo>
                    <a:pt x="850" y="116840"/>
                  </a:lnTo>
                  <a:lnTo>
                    <a:pt x="1155" y="118110"/>
                  </a:lnTo>
                  <a:lnTo>
                    <a:pt x="1308" y="119380"/>
                  </a:lnTo>
                  <a:lnTo>
                    <a:pt x="876" y="119380"/>
                  </a:lnTo>
                  <a:lnTo>
                    <a:pt x="0" y="123190"/>
                  </a:lnTo>
                  <a:lnTo>
                    <a:pt x="1028" y="121920"/>
                  </a:lnTo>
                  <a:lnTo>
                    <a:pt x="1079" y="123190"/>
                  </a:lnTo>
                  <a:lnTo>
                    <a:pt x="1435" y="123190"/>
                  </a:lnTo>
                  <a:lnTo>
                    <a:pt x="2019" y="124460"/>
                  </a:lnTo>
                  <a:lnTo>
                    <a:pt x="2235" y="124460"/>
                  </a:lnTo>
                  <a:lnTo>
                    <a:pt x="2235" y="125730"/>
                  </a:lnTo>
                  <a:lnTo>
                    <a:pt x="2705" y="125730"/>
                  </a:lnTo>
                  <a:lnTo>
                    <a:pt x="3898" y="128270"/>
                  </a:lnTo>
                  <a:lnTo>
                    <a:pt x="4762" y="127368"/>
                  </a:lnTo>
                  <a:lnTo>
                    <a:pt x="5232" y="128270"/>
                  </a:lnTo>
                  <a:lnTo>
                    <a:pt x="8521" y="128270"/>
                  </a:lnTo>
                  <a:lnTo>
                    <a:pt x="8928" y="128371"/>
                  </a:lnTo>
                  <a:lnTo>
                    <a:pt x="9144" y="128397"/>
                  </a:lnTo>
                  <a:lnTo>
                    <a:pt x="8636" y="128270"/>
                  </a:lnTo>
                  <a:lnTo>
                    <a:pt x="9664" y="128270"/>
                  </a:lnTo>
                  <a:lnTo>
                    <a:pt x="9271" y="129540"/>
                  </a:lnTo>
                  <a:lnTo>
                    <a:pt x="10985" y="129540"/>
                  </a:lnTo>
                  <a:lnTo>
                    <a:pt x="10934" y="128270"/>
                  </a:lnTo>
                  <a:lnTo>
                    <a:pt x="12319" y="129540"/>
                  </a:lnTo>
                  <a:lnTo>
                    <a:pt x="14287" y="127000"/>
                  </a:lnTo>
                  <a:lnTo>
                    <a:pt x="14973" y="129540"/>
                  </a:lnTo>
                  <a:lnTo>
                    <a:pt x="18948" y="129540"/>
                  </a:lnTo>
                  <a:lnTo>
                    <a:pt x="23609" y="128270"/>
                  </a:lnTo>
                  <a:lnTo>
                    <a:pt x="23812" y="128270"/>
                  </a:lnTo>
                  <a:lnTo>
                    <a:pt x="23761" y="127000"/>
                  </a:lnTo>
                  <a:lnTo>
                    <a:pt x="24142" y="127000"/>
                  </a:lnTo>
                  <a:lnTo>
                    <a:pt x="24231" y="128270"/>
                  </a:lnTo>
                  <a:lnTo>
                    <a:pt x="21551" y="129540"/>
                  </a:lnTo>
                  <a:lnTo>
                    <a:pt x="24434" y="129540"/>
                  </a:lnTo>
                  <a:lnTo>
                    <a:pt x="24409" y="128270"/>
                  </a:lnTo>
                  <a:lnTo>
                    <a:pt x="24434" y="127000"/>
                  </a:lnTo>
                  <a:lnTo>
                    <a:pt x="24523" y="124460"/>
                  </a:lnTo>
                  <a:lnTo>
                    <a:pt x="25019" y="123190"/>
                  </a:lnTo>
                  <a:lnTo>
                    <a:pt x="25387" y="121920"/>
                  </a:lnTo>
                  <a:lnTo>
                    <a:pt x="25514" y="123190"/>
                  </a:lnTo>
                  <a:lnTo>
                    <a:pt x="25654" y="123190"/>
                  </a:lnTo>
                  <a:lnTo>
                    <a:pt x="25819" y="121920"/>
                  </a:lnTo>
                  <a:lnTo>
                    <a:pt x="26619" y="118110"/>
                  </a:lnTo>
                  <a:lnTo>
                    <a:pt x="26492" y="116979"/>
                  </a:lnTo>
                  <a:lnTo>
                    <a:pt x="25565" y="118110"/>
                  </a:lnTo>
                  <a:lnTo>
                    <a:pt x="25082" y="115570"/>
                  </a:lnTo>
                  <a:lnTo>
                    <a:pt x="26225" y="115570"/>
                  </a:lnTo>
                  <a:lnTo>
                    <a:pt x="25514" y="113030"/>
                  </a:lnTo>
                  <a:lnTo>
                    <a:pt x="27482" y="114300"/>
                  </a:lnTo>
                  <a:lnTo>
                    <a:pt x="27635" y="114300"/>
                  </a:lnTo>
                  <a:lnTo>
                    <a:pt x="27622" y="113030"/>
                  </a:lnTo>
                  <a:lnTo>
                    <a:pt x="27838" y="113030"/>
                  </a:lnTo>
                  <a:lnTo>
                    <a:pt x="27508" y="112534"/>
                  </a:lnTo>
                  <a:lnTo>
                    <a:pt x="27520" y="113030"/>
                  </a:lnTo>
                  <a:lnTo>
                    <a:pt x="26860" y="113030"/>
                  </a:lnTo>
                  <a:lnTo>
                    <a:pt x="27127" y="111963"/>
                  </a:lnTo>
                  <a:lnTo>
                    <a:pt x="27051" y="111607"/>
                  </a:lnTo>
                  <a:lnTo>
                    <a:pt x="27482" y="110490"/>
                  </a:lnTo>
                  <a:lnTo>
                    <a:pt x="27825" y="110490"/>
                  </a:lnTo>
                  <a:lnTo>
                    <a:pt x="28168" y="109220"/>
                  </a:lnTo>
                  <a:lnTo>
                    <a:pt x="27609" y="107950"/>
                  </a:lnTo>
                  <a:lnTo>
                    <a:pt x="22872" y="107950"/>
                  </a:lnTo>
                  <a:lnTo>
                    <a:pt x="22631" y="107950"/>
                  </a:lnTo>
                  <a:lnTo>
                    <a:pt x="21259" y="109220"/>
                  </a:lnTo>
                  <a:lnTo>
                    <a:pt x="21247" y="110490"/>
                  </a:lnTo>
                  <a:lnTo>
                    <a:pt x="22402" y="110490"/>
                  </a:lnTo>
                  <a:lnTo>
                    <a:pt x="22656" y="110490"/>
                  </a:lnTo>
                  <a:lnTo>
                    <a:pt x="22250" y="111607"/>
                  </a:lnTo>
                  <a:lnTo>
                    <a:pt x="22275" y="111963"/>
                  </a:lnTo>
                  <a:lnTo>
                    <a:pt x="22694" y="113030"/>
                  </a:lnTo>
                  <a:lnTo>
                    <a:pt x="21704" y="111760"/>
                  </a:lnTo>
                  <a:lnTo>
                    <a:pt x="22402" y="110490"/>
                  </a:lnTo>
                  <a:lnTo>
                    <a:pt x="20942" y="111607"/>
                  </a:lnTo>
                  <a:lnTo>
                    <a:pt x="20942" y="111760"/>
                  </a:lnTo>
                  <a:lnTo>
                    <a:pt x="20726" y="111760"/>
                  </a:lnTo>
                  <a:lnTo>
                    <a:pt x="20434" y="111760"/>
                  </a:lnTo>
                  <a:lnTo>
                    <a:pt x="19240" y="113030"/>
                  </a:lnTo>
                  <a:lnTo>
                    <a:pt x="21336" y="113030"/>
                  </a:lnTo>
                  <a:lnTo>
                    <a:pt x="20955" y="114300"/>
                  </a:lnTo>
                  <a:lnTo>
                    <a:pt x="21145" y="115570"/>
                  </a:lnTo>
                  <a:lnTo>
                    <a:pt x="21043" y="116840"/>
                  </a:lnTo>
                  <a:lnTo>
                    <a:pt x="21374" y="115570"/>
                  </a:lnTo>
                  <a:lnTo>
                    <a:pt x="21856" y="116840"/>
                  </a:lnTo>
                  <a:lnTo>
                    <a:pt x="21678" y="116840"/>
                  </a:lnTo>
                  <a:lnTo>
                    <a:pt x="21691" y="117475"/>
                  </a:lnTo>
                  <a:lnTo>
                    <a:pt x="22072" y="118110"/>
                  </a:lnTo>
                  <a:lnTo>
                    <a:pt x="21691" y="118110"/>
                  </a:lnTo>
                  <a:lnTo>
                    <a:pt x="21691" y="117475"/>
                  </a:lnTo>
                  <a:lnTo>
                    <a:pt x="21488" y="117144"/>
                  </a:lnTo>
                  <a:lnTo>
                    <a:pt x="21272" y="118110"/>
                  </a:lnTo>
                  <a:lnTo>
                    <a:pt x="19964" y="118110"/>
                  </a:lnTo>
                  <a:lnTo>
                    <a:pt x="20358" y="119380"/>
                  </a:lnTo>
                  <a:lnTo>
                    <a:pt x="19900" y="120650"/>
                  </a:lnTo>
                  <a:lnTo>
                    <a:pt x="19354" y="119380"/>
                  </a:lnTo>
                  <a:lnTo>
                    <a:pt x="19011" y="119380"/>
                  </a:lnTo>
                  <a:lnTo>
                    <a:pt x="19240" y="120650"/>
                  </a:lnTo>
                  <a:lnTo>
                    <a:pt x="19113" y="120650"/>
                  </a:lnTo>
                  <a:lnTo>
                    <a:pt x="19431" y="121361"/>
                  </a:lnTo>
                  <a:lnTo>
                    <a:pt x="19380" y="120650"/>
                  </a:lnTo>
                  <a:lnTo>
                    <a:pt x="19672" y="120650"/>
                  </a:lnTo>
                  <a:lnTo>
                    <a:pt x="19989" y="121920"/>
                  </a:lnTo>
                  <a:lnTo>
                    <a:pt x="20345" y="121920"/>
                  </a:lnTo>
                  <a:lnTo>
                    <a:pt x="19951" y="120650"/>
                  </a:lnTo>
                  <a:lnTo>
                    <a:pt x="20180" y="120650"/>
                  </a:lnTo>
                  <a:lnTo>
                    <a:pt x="20574" y="121729"/>
                  </a:lnTo>
                  <a:lnTo>
                    <a:pt x="21120" y="120650"/>
                  </a:lnTo>
                  <a:lnTo>
                    <a:pt x="20599" y="121729"/>
                  </a:lnTo>
                  <a:lnTo>
                    <a:pt x="20637" y="121920"/>
                  </a:lnTo>
                  <a:lnTo>
                    <a:pt x="20878" y="121920"/>
                  </a:lnTo>
                  <a:lnTo>
                    <a:pt x="21018" y="123190"/>
                  </a:lnTo>
                  <a:lnTo>
                    <a:pt x="20637" y="123190"/>
                  </a:lnTo>
                  <a:lnTo>
                    <a:pt x="19037" y="121920"/>
                  </a:lnTo>
                  <a:lnTo>
                    <a:pt x="18910" y="121920"/>
                  </a:lnTo>
                  <a:lnTo>
                    <a:pt x="18872" y="123190"/>
                  </a:lnTo>
                  <a:lnTo>
                    <a:pt x="18516" y="123190"/>
                  </a:lnTo>
                  <a:lnTo>
                    <a:pt x="18643" y="124460"/>
                  </a:lnTo>
                  <a:lnTo>
                    <a:pt x="17932" y="123190"/>
                  </a:lnTo>
                  <a:lnTo>
                    <a:pt x="17640" y="123190"/>
                  </a:lnTo>
                  <a:lnTo>
                    <a:pt x="17360" y="121920"/>
                  </a:lnTo>
                  <a:lnTo>
                    <a:pt x="17360" y="123190"/>
                  </a:lnTo>
                  <a:lnTo>
                    <a:pt x="16078" y="121920"/>
                  </a:lnTo>
                  <a:lnTo>
                    <a:pt x="15811" y="123190"/>
                  </a:lnTo>
                  <a:lnTo>
                    <a:pt x="15087" y="121920"/>
                  </a:lnTo>
                  <a:lnTo>
                    <a:pt x="13690" y="121920"/>
                  </a:lnTo>
                  <a:lnTo>
                    <a:pt x="13246" y="124460"/>
                  </a:lnTo>
                  <a:lnTo>
                    <a:pt x="11849" y="123190"/>
                  </a:lnTo>
                  <a:lnTo>
                    <a:pt x="12369" y="123190"/>
                  </a:lnTo>
                  <a:lnTo>
                    <a:pt x="11798" y="121920"/>
                  </a:lnTo>
                  <a:lnTo>
                    <a:pt x="11645" y="121920"/>
                  </a:lnTo>
                  <a:lnTo>
                    <a:pt x="10439" y="123190"/>
                  </a:lnTo>
                  <a:lnTo>
                    <a:pt x="10109" y="121920"/>
                  </a:lnTo>
                  <a:lnTo>
                    <a:pt x="9906" y="121920"/>
                  </a:lnTo>
                  <a:lnTo>
                    <a:pt x="9613" y="123190"/>
                  </a:lnTo>
                  <a:lnTo>
                    <a:pt x="8483" y="123190"/>
                  </a:lnTo>
                  <a:lnTo>
                    <a:pt x="6477" y="121920"/>
                  </a:lnTo>
                  <a:lnTo>
                    <a:pt x="6616" y="121920"/>
                  </a:lnTo>
                  <a:lnTo>
                    <a:pt x="7086" y="120650"/>
                  </a:lnTo>
                  <a:lnTo>
                    <a:pt x="6883" y="120650"/>
                  </a:lnTo>
                  <a:lnTo>
                    <a:pt x="6946" y="119380"/>
                  </a:lnTo>
                  <a:lnTo>
                    <a:pt x="7874" y="119380"/>
                  </a:lnTo>
                  <a:lnTo>
                    <a:pt x="5562" y="118110"/>
                  </a:lnTo>
                  <a:lnTo>
                    <a:pt x="6426" y="116840"/>
                  </a:lnTo>
                  <a:lnTo>
                    <a:pt x="7518" y="116840"/>
                  </a:lnTo>
                  <a:lnTo>
                    <a:pt x="6807" y="118110"/>
                  </a:lnTo>
                  <a:lnTo>
                    <a:pt x="9258" y="118110"/>
                  </a:lnTo>
                  <a:lnTo>
                    <a:pt x="7302" y="115570"/>
                  </a:lnTo>
                  <a:lnTo>
                    <a:pt x="8699" y="115570"/>
                  </a:lnTo>
                  <a:lnTo>
                    <a:pt x="9499" y="114300"/>
                  </a:lnTo>
                  <a:lnTo>
                    <a:pt x="8280" y="113030"/>
                  </a:lnTo>
                  <a:lnTo>
                    <a:pt x="8636" y="111760"/>
                  </a:lnTo>
                  <a:lnTo>
                    <a:pt x="8077" y="111760"/>
                  </a:lnTo>
                  <a:lnTo>
                    <a:pt x="8026" y="109220"/>
                  </a:lnTo>
                  <a:lnTo>
                    <a:pt x="8013" y="109016"/>
                  </a:lnTo>
                  <a:lnTo>
                    <a:pt x="7797" y="109220"/>
                  </a:lnTo>
                  <a:lnTo>
                    <a:pt x="7772" y="107950"/>
                  </a:lnTo>
                  <a:lnTo>
                    <a:pt x="7950" y="107950"/>
                  </a:lnTo>
                  <a:lnTo>
                    <a:pt x="8255" y="107950"/>
                  </a:lnTo>
                  <a:lnTo>
                    <a:pt x="8763" y="106680"/>
                  </a:lnTo>
                  <a:lnTo>
                    <a:pt x="9613" y="106680"/>
                  </a:lnTo>
                  <a:lnTo>
                    <a:pt x="9474" y="107950"/>
                  </a:lnTo>
                  <a:lnTo>
                    <a:pt x="10655" y="107950"/>
                  </a:lnTo>
                  <a:lnTo>
                    <a:pt x="9664" y="106680"/>
                  </a:lnTo>
                  <a:lnTo>
                    <a:pt x="9956" y="105410"/>
                  </a:lnTo>
                  <a:lnTo>
                    <a:pt x="10414" y="106680"/>
                  </a:lnTo>
                  <a:lnTo>
                    <a:pt x="10528" y="104140"/>
                  </a:lnTo>
                  <a:lnTo>
                    <a:pt x="9334" y="104140"/>
                  </a:lnTo>
                  <a:lnTo>
                    <a:pt x="9715" y="102870"/>
                  </a:lnTo>
                  <a:lnTo>
                    <a:pt x="9321" y="102870"/>
                  </a:lnTo>
                  <a:lnTo>
                    <a:pt x="8305" y="101600"/>
                  </a:lnTo>
                  <a:lnTo>
                    <a:pt x="9398" y="101600"/>
                  </a:lnTo>
                  <a:lnTo>
                    <a:pt x="10642" y="100330"/>
                  </a:lnTo>
                  <a:lnTo>
                    <a:pt x="10452" y="100330"/>
                  </a:lnTo>
                  <a:lnTo>
                    <a:pt x="9842" y="99060"/>
                  </a:lnTo>
                  <a:lnTo>
                    <a:pt x="9804" y="97790"/>
                  </a:lnTo>
                  <a:lnTo>
                    <a:pt x="10210" y="97790"/>
                  </a:lnTo>
                  <a:lnTo>
                    <a:pt x="9906" y="96520"/>
                  </a:lnTo>
                  <a:lnTo>
                    <a:pt x="10134" y="95250"/>
                  </a:lnTo>
                  <a:lnTo>
                    <a:pt x="12420" y="96520"/>
                  </a:lnTo>
                  <a:lnTo>
                    <a:pt x="12026" y="95250"/>
                  </a:lnTo>
                  <a:lnTo>
                    <a:pt x="11226" y="92710"/>
                  </a:lnTo>
                  <a:lnTo>
                    <a:pt x="13144" y="91440"/>
                  </a:lnTo>
                  <a:lnTo>
                    <a:pt x="12382" y="90170"/>
                  </a:lnTo>
                  <a:lnTo>
                    <a:pt x="13728" y="87630"/>
                  </a:lnTo>
                  <a:lnTo>
                    <a:pt x="13728" y="86360"/>
                  </a:lnTo>
                  <a:lnTo>
                    <a:pt x="13728" y="85090"/>
                  </a:lnTo>
                  <a:lnTo>
                    <a:pt x="11849" y="86360"/>
                  </a:lnTo>
                  <a:lnTo>
                    <a:pt x="13716" y="83820"/>
                  </a:lnTo>
                  <a:lnTo>
                    <a:pt x="13385" y="83820"/>
                  </a:lnTo>
                  <a:lnTo>
                    <a:pt x="13766" y="83146"/>
                  </a:lnTo>
                  <a:lnTo>
                    <a:pt x="13106" y="83769"/>
                  </a:lnTo>
                  <a:lnTo>
                    <a:pt x="11899" y="83820"/>
                  </a:lnTo>
                  <a:lnTo>
                    <a:pt x="12319" y="82943"/>
                  </a:lnTo>
                  <a:lnTo>
                    <a:pt x="12928" y="83769"/>
                  </a:lnTo>
                  <a:lnTo>
                    <a:pt x="12890" y="82867"/>
                  </a:lnTo>
                  <a:lnTo>
                    <a:pt x="12839" y="81864"/>
                  </a:lnTo>
                  <a:lnTo>
                    <a:pt x="13119" y="81280"/>
                  </a:lnTo>
                  <a:lnTo>
                    <a:pt x="13690" y="81280"/>
                  </a:lnTo>
                  <a:lnTo>
                    <a:pt x="13500" y="82550"/>
                  </a:lnTo>
                  <a:lnTo>
                    <a:pt x="13931" y="82550"/>
                  </a:lnTo>
                  <a:lnTo>
                    <a:pt x="14135" y="81280"/>
                  </a:lnTo>
                  <a:lnTo>
                    <a:pt x="14757" y="82550"/>
                  </a:lnTo>
                  <a:lnTo>
                    <a:pt x="15303" y="81280"/>
                  </a:lnTo>
                  <a:lnTo>
                    <a:pt x="14617" y="81280"/>
                  </a:lnTo>
                  <a:lnTo>
                    <a:pt x="14427" y="80327"/>
                  </a:lnTo>
                  <a:lnTo>
                    <a:pt x="13728" y="81280"/>
                  </a:lnTo>
                  <a:lnTo>
                    <a:pt x="12827" y="78740"/>
                  </a:lnTo>
                  <a:lnTo>
                    <a:pt x="15392" y="80010"/>
                  </a:lnTo>
                  <a:lnTo>
                    <a:pt x="14490" y="77470"/>
                  </a:lnTo>
                  <a:lnTo>
                    <a:pt x="15062" y="78740"/>
                  </a:lnTo>
                  <a:lnTo>
                    <a:pt x="14757" y="77470"/>
                  </a:lnTo>
                  <a:lnTo>
                    <a:pt x="15240" y="74930"/>
                  </a:lnTo>
                  <a:lnTo>
                    <a:pt x="13779" y="73660"/>
                  </a:lnTo>
                  <a:lnTo>
                    <a:pt x="14643" y="73660"/>
                  </a:lnTo>
                  <a:lnTo>
                    <a:pt x="14986" y="71120"/>
                  </a:lnTo>
                  <a:lnTo>
                    <a:pt x="13296" y="68580"/>
                  </a:lnTo>
                  <a:lnTo>
                    <a:pt x="14312" y="67310"/>
                  </a:lnTo>
                  <a:lnTo>
                    <a:pt x="13944" y="67310"/>
                  </a:lnTo>
                  <a:lnTo>
                    <a:pt x="14427" y="66040"/>
                  </a:lnTo>
                  <a:lnTo>
                    <a:pt x="14922" y="66040"/>
                  </a:lnTo>
                  <a:lnTo>
                    <a:pt x="14173" y="64770"/>
                  </a:lnTo>
                  <a:lnTo>
                    <a:pt x="14960" y="64770"/>
                  </a:lnTo>
                  <a:lnTo>
                    <a:pt x="15671" y="63500"/>
                  </a:lnTo>
                  <a:lnTo>
                    <a:pt x="13868" y="62230"/>
                  </a:lnTo>
                  <a:lnTo>
                    <a:pt x="13652" y="59690"/>
                  </a:lnTo>
                  <a:lnTo>
                    <a:pt x="14998" y="59690"/>
                  </a:lnTo>
                  <a:lnTo>
                    <a:pt x="15798" y="57150"/>
                  </a:lnTo>
                  <a:lnTo>
                    <a:pt x="15989" y="57150"/>
                  </a:lnTo>
                  <a:lnTo>
                    <a:pt x="16319" y="54610"/>
                  </a:lnTo>
                  <a:lnTo>
                    <a:pt x="15087" y="53340"/>
                  </a:lnTo>
                  <a:lnTo>
                    <a:pt x="14490" y="50800"/>
                  </a:lnTo>
                  <a:lnTo>
                    <a:pt x="15925" y="49530"/>
                  </a:lnTo>
                  <a:lnTo>
                    <a:pt x="15595" y="48260"/>
                  </a:lnTo>
                  <a:lnTo>
                    <a:pt x="14935" y="45720"/>
                  </a:lnTo>
                  <a:lnTo>
                    <a:pt x="15278" y="44348"/>
                  </a:lnTo>
                  <a:lnTo>
                    <a:pt x="14503" y="43180"/>
                  </a:lnTo>
                  <a:lnTo>
                    <a:pt x="14338" y="43180"/>
                  </a:lnTo>
                  <a:lnTo>
                    <a:pt x="14566" y="41910"/>
                  </a:lnTo>
                  <a:lnTo>
                    <a:pt x="15697" y="41910"/>
                  </a:lnTo>
                  <a:lnTo>
                    <a:pt x="15278" y="40640"/>
                  </a:lnTo>
                  <a:lnTo>
                    <a:pt x="15227" y="39370"/>
                  </a:lnTo>
                  <a:lnTo>
                    <a:pt x="13601" y="39370"/>
                  </a:lnTo>
                  <a:lnTo>
                    <a:pt x="14922" y="37795"/>
                  </a:lnTo>
                  <a:lnTo>
                    <a:pt x="15087" y="37973"/>
                  </a:lnTo>
                  <a:lnTo>
                    <a:pt x="14973" y="37731"/>
                  </a:lnTo>
                  <a:lnTo>
                    <a:pt x="15735" y="36830"/>
                  </a:lnTo>
                  <a:lnTo>
                    <a:pt x="12128" y="33020"/>
                  </a:lnTo>
                  <a:lnTo>
                    <a:pt x="14109" y="31750"/>
                  </a:lnTo>
                  <a:lnTo>
                    <a:pt x="13652" y="31750"/>
                  </a:lnTo>
                  <a:lnTo>
                    <a:pt x="13576" y="30480"/>
                  </a:lnTo>
                  <a:lnTo>
                    <a:pt x="13982" y="30480"/>
                  </a:lnTo>
                  <a:lnTo>
                    <a:pt x="14071" y="27940"/>
                  </a:lnTo>
                  <a:lnTo>
                    <a:pt x="13690" y="26670"/>
                  </a:lnTo>
                  <a:lnTo>
                    <a:pt x="14338" y="26670"/>
                  </a:lnTo>
                  <a:lnTo>
                    <a:pt x="14300" y="25400"/>
                  </a:lnTo>
                  <a:lnTo>
                    <a:pt x="11722" y="25400"/>
                  </a:lnTo>
                  <a:lnTo>
                    <a:pt x="11569" y="24130"/>
                  </a:lnTo>
                  <a:lnTo>
                    <a:pt x="12839" y="24130"/>
                  </a:lnTo>
                  <a:lnTo>
                    <a:pt x="12661" y="22860"/>
                  </a:lnTo>
                  <a:lnTo>
                    <a:pt x="13652" y="20320"/>
                  </a:lnTo>
                  <a:lnTo>
                    <a:pt x="12369" y="19050"/>
                  </a:lnTo>
                  <a:lnTo>
                    <a:pt x="13004" y="19050"/>
                  </a:lnTo>
                  <a:lnTo>
                    <a:pt x="12966" y="17780"/>
                  </a:lnTo>
                  <a:lnTo>
                    <a:pt x="13716" y="15240"/>
                  </a:lnTo>
                  <a:lnTo>
                    <a:pt x="12827" y="15887"/>
                  </a:lnTo>
                  <a:lnTo>
                    <a:pt x="12001" y="13970"/>
                  </a:lnTo>
                  <a:lnTo>
                    <a:pt x="12319" y="13970"/>
                  </a:lnTo>
                  <a:lnTo>
                    <a:pt x="11201" y="12700"/>
                  </a:lnTo>
                  <a:lnTo>
                    <a:pt x="10909" y="12700"/>
                  </a:lnTo>
                  <a:lnTo>
                    <a:pt x="10604" y="11430"/>
                  </a:lnTo>
                  <a:lnTo>
                    <a:pt x="10274" y="11430"/>
                  </a:lnTo>
                  <a:lnTo>
                    <a:pt x="10731" y="10160"/>
                  </a:lnTo>
                  <a:lnTo>
                    <a:pt x="10426" y="10160"/>
                  </a:lnTo>
                  <a:lnTo>
                    <a:pt x="10109" y="8890"/>
                  </a:lnTo>
                  <a:lnTo>
                    <a:pt x="12496" y="8890"/>
                  </a:lnTo>
                  <a:lnTo>
                    <a:pt x="12979" y="10160"/>
                  </a:lnTo>
                  <a:lnTo>
                    <a:pt x="13233" y="10160"/>
                  </a:lnTo>
                  <a:lnTo>
                    <a:pt x="13563" y="11430"/>
                  </a:lnTo>
                  <a:lnTo>
                    <a:pt x="13284" y="10160"/>
                  </a:lnTo>
                  <a:lnTo>
                    <a:pt x="13347" y="8890"/>
                  </a:lnTo>
                  <a:lnTo>
                    <a:pt x="14808" y="10160"/>
                  </a:lnTo>
                  <a:lnTo>
                    <a:pt x="18148" y="10160"/>
                  </a:lnTo>
                  <a:lnTo>
                    <a:pt x="18008" y="8890"/>
                  </a:lnTo>
                  <a:lnTo>
                    <a:pt x="17487" y="8890"/>
                  </a:lnTo>
                  <a:lnTo>
                    <a:pt x="17703" y="8420"/>
                  </a:lnTo>
                  <a:lnTo>
                    <a:pt x="18084" y="7620"/>
                  </a:lnTo>
                  <a:lnTo>
                    <a:pt x="18897" y="8890"/>
                  </a:lnTo>
                  <a:lnTo>
                    <a:pt x="20332" y="8890"/>
                  </a:lnTo>
                  <a:lnTo>
                    <a:pt x="20599" y="10160"/>
                  </a:lnTo>
                  <a:lnTo>
                    <a:pt x="22123" y="8890"/>
                  </a:lnTo>
                  <a:lnTo>
                    <a:pt x="24231" y="8890"/>
                  </a:lnTo>
                  <a:lnTo>
                    <a:pt x="25006" y="7620"/>
                  </a:lnTo>
                  <a:lnTo>
                    <a:pt x="25222" y="7620"/>
                  </a:lnTo>
                  <a:lnTo>
                    <a:pt x="25107" y="8890"/>
                  </a:lnTo>
                  <a:lnTo>
                    <a:pt x="25933" y="7620"/>
                  </a:lnTo>
                  <a:lnTo>
                    <a:pt x="27660" y="7620"/>
                  </a:lnTo>
                  <a:lnTo>
                    <a:pt x="27749" y="6350"/>
                  </a:lnTo>
                  <a:lnTo>
                    <a:pt x="28892" y="7620"/>
                  </a:lnTo>
                  <a:lnTo>
                    <a:pt x="31064" y="7620"/>
                  </a:lnTo>
                  <a:lnTo>
                    <a:pt x="31902" y="6350"/>
                  </a:lnTo>
                  <a:lnTo>
                    <a:pt x="32981" y="6350"/>
                  </a:lnTo>
                  <a:lnTo>
                    <a:pt x="33070" y="7620"/>
                  </a:lnTo>
                  <a:lnTo>
                    <a:pt x="32766" y="8343"/>
                  </a:lnTo>
                  <a:lnTo>
                    <a:pt x="32753" y="9296"/>
                  </a:lnTo>
                  <a:lnTo>
                    <a:pt x="32994" y="11430"/>
                  </a:lnTo>
                  <a:lnTo>
                    <a:pt x="33375" y="12700"/>
                  </a:lnTo>
                  <a:lnTo>
                    <a:pt x="33731" y="15240"/>
                  </a:lnTo>
                  <a:lnTo>
                    <a:pt x="33985" y="16510"/>
                  </a:lnTo>
                  <a:lnTo>
                    <a:pt x="33312" y="19050"/>
                  </a:lnTo>
                  <a:lnTo>
                    <a:pt x="33058" y="20320"/>
                  </a:lnTo>
                  <a:lnTo>
                    <a:pt x="34391" y="20320"/>
                  </a:lnTo>
                  <a:lnTo>
                    <a:pt x="33477" y="21590"/>
                  </a:lnTo>
                  <a:lnTo>
                    <a:pt x="34620" y="21590"/>
                  </a:lnTo>
                  <a:lnTo>
                    <a:pt x="35509" y="24130"/>
                  </a:lnTo>
                  <a:lnTo>
                    <a:pt x="32524" y="25400"/>
                  </a:lnTo>
                  <a:lnTo>
                    <a:pt x="34124" y="26670"/>
                  </a:lnTo>
                  <a:lnTo>
                    <a:pt x="34658" y="26670"/>
                  </a:lnTo>
                  <a:lnTo>
                    <a:pt x="35229" y="29210"/>
                  </a:lnTo>
                  <a:lnTo>
                    <a:pt x="34366" y="29210"/>
                  </a:lnTo>
                  <a:lnTo>
                    <a:pt x="35293" y="30480"/>
                  </a:lnTo>
                  <a:lnTo>
                    <a:pt x="35013" y="31750"/>
                  </a:lnTo>
                  <a:lnTo>
                    <a:pt x="33350" y="30480"/>
                  </a:lnTo>
                  <a:lnTo>
                    <a:pt x="33362" y="33020"/>
                  </a:lnTo>
                  <a:lnTo>
                    <a:pt x="33591" y="33020"/>
                  </a:lnTo>
                  <a:lnTo>
                    <a:pt x="34874" y="34290"/>
                  </a:lnTo>
                  <a:lnTo>
                    <a:pt x="38074" y="34290"/>
                  </a:lnTo>
                  <a:lnTo>
                    <a:pt x="38849" y="34480"/>
                  </a:lnTo>
                  <a:lnTo>
                    <a:pt x="38760" y="34290"/>
                  </a:lnTo>
                  <a:lnTo>
                    <a:pt x="39154" y="34290"/>
                  </a:lnTo>
                  <a:lnTo>
                    <a:pt x="40068" y="33020"/>
                  </a:lnTo>
                  <a:lnTo>
                    <a:pt x="39979" y="32893"/>
                  </a:lnTo>
                  <a:lnTo>
                    <a:pt x="39903" y="33020"/>
                  </a:lnTo>
                  <a:lnTo>
                    <a:pt x="39890" y="32778"/>
                  </a:lnTo>
                  <a:lnTo>
                    <a:pt x="39141" y="31750"/>
                  </a:lnTo>
                  <a:lnTo>
                    <a:pt x="39814" y="31750"/>
                  </a:lnTo>
                  <a:lnTo>
                    <a:pt x="39890" y="32778"/>
                  </a:lnTo>
                  <a:lnTo>
                    <a:pt x="40525" y="31750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 descr=""/>
            <p:cNvSpPr/>
            <p:nvPr/>
          </p:nvSpPr>
          <p:spPr>
            <a:xfrm>
              <a:off x="2634218" y="3409989"/>
              <a:ext cx="48895" cy="29209"/>
            </a:xfrm>
            <a:custGeom>
              <a:avLst/>
              <a:gdLst/>
              <a:ahLst/>
              <a:cxnLst/>
              <a:rect l="l" t="t" r="r" b="b"/>
              <a:pathLst>
                <a:path w="48894" h="29210">
                  <a:moveTo>
                    <a:pt x="37592" y="0"/>
                  </a:moveTo>
                  <a:lnTo>
                    <a:pt x="30352" y="4376"/>
                  </a:lnTo>
                  <a:lnTo>
                    <a:pt x="19981" y="7713"/>
                  </a:lnTo>
                  <a:lnTo>
                    <a:pt x="9018" y="9724"/>
                  </a:lnTo>
                  <a:lnTo>
                    <a:pt x="0" y="10121"/>
                  </a:lnTo>
                  <a:lnTo>
                    <a:pt x="5190" y="15315"/>
                  </a:lnTo>
                  <a:lnTo>
                    <a:pt x="11385" y="20726"/>
                  </a:lnTo>
                  <a:lnTo>
                    <a:pt x="18123" y="25441"/>
                  </a:lnTo>
                  <a:lnTo>
                    <a:pt x="24942" y="28549"/>
                  </a:lnTo>
                  <a:lnTo>
                    <a:pt x="32090" y="28859"/>
                  </a:lnTo>
                  <a:lnTo>
                    <a:pt x="38061" y="25865"/>
                  </a:lnTo>
                  <a:lnTo>
                    <a:pt x="43366" y="20796"/>
                  </a:lnTo>
                  <a:lnTo>
                    <a:pt x="48514" y="14884"/>
                  </a:lnTo>
                  <a:lnTo>
                    <a:pt x="37592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 descr=""/>
            <p:cNvSpPr/>
            <p:nvPr/>
          </p:nvSpPr>
          <p:spPr>
            <a:xfrm>
              <a:off x="2625725" y="3407511"/>
              <a:ext cx="59055" cy="34925"/>
            </a:xfrm>
            <a:custGeom>
              <a:avLst/>
              <a:gdLst/>
              <a:ahLst/>
              <a:cxnLst/>
              <a:rect l="l" t="t" r="r" b="b"/>
              <a:pathLst>
                <a:path w="59055" h="34925">
                  <a:moveTo>
                    <a:pt x="9347" y="9563"/>
                  </a:moveTo>
                  <a:lnTo>
                    <a:pt x="8470" y="9017"/>
                  </a:lnTo>
                  <a:lnTo>
                    <a:pt x="9144" y="9652"/>
                  </a:lnTo>
                  <a:lnTo>
                    <a:pt x="9347" y="9563"/>
                  </a:lnTo>
                  <a:close/>
                </a:path>
                <a:path w="59055" h="34925">
                  <a:moveTo>
                    <a:pt x="9664" y="9766"/>
                  </a:moveTo>
                  <a:lnTo>
                    <a:pt x="9436" y="9525"/>
                  </a:lnTo>
                  <a:lnTo>
                    <a:pt x="9664" y="9766"/>
                  </a:lnTo>
                  <a:close/>
                </a:path>
                <a:path w="59055" h="34925">
                  <a:moveTo>
                    <a:pt x="11544" y="21297"/>
                  </a:moveTo>
                  <a:lnTo>
                    <a:pt x="11226" y="21463"/>
                  </a:lnTo>
                  <a:lnTo>
                    <a:pt x="11290" y="21717"/>
                  </a:lnTo>
                  <a:lnTo>
                    <a:pt x="11468" y="21590"/>
                  </a:lnTo>
                  <a:lnTo>
                    <a:pt x="11544" y="21297"/>
                  </a:lnTo>
                  <a:close/>
                </a:path>
                <a:path w="59055" h="34925">
                  <a:moveTo>
                    <a:pt x="11734" y="21209"/>
                  </a:moveTo>
                  <a:lnTo>
                    <a:pt x="11493" y="21209"/>
                  </a:lnTo>
                  <a:lnTo>
                    <a:pt x="11734" y="21209"/>
                  </a:lnTo>
                  <a:close/>
                </a:path>
                <a:path w="59055" h="34925">
                  <a:moveTo>
                    <a:pt x="16814" y="9017"/>
                  </a:moveTo>
                  <a:lnTo>
                    <a:pt x="16510" y="8763"/>
                  </a:lnTo>
                  <a:lnTo>
                    <a:pt x="16230" y="8382"/>
                  </a:lnTo>
                  <a:lnTo>
                    <a:pt x="15278" y="9017"/>
                  </a:lnTo>
                  <a:lnTo>
                    <a:pt x="16814" y="9017"/>
                  </a:lnTo>
                  <a:close/>
                </a:path>
                <a:path w="59055" h="34925">
                  <a:moveTo>
                    <a:pt x="17386" y="16129"/>
                  </a:moveTo>
                  <a:lnTo>
                    <a:pt x="16865" y="15925"/>
                  </a:lnTo>
                  <a:lnTo>
                    <a:pt x="15900" y="15646"/>
                  </a:lnTo>
                  <a:lnTo>
                    <a:pt x="17386" y="16129"/>
                  </a:lnTo>
                  <a:close/>
                </a:path>
                <a:path w="59055" h="34925">
                  <a:moveTo>
                    <a:pt x="17424" y="17246"/>
                  </a:moveTo>
                  <a:lnTo>
                    <a:pt x="17208" y="17259"/>
                  </a:lnTo>
                  <a:lnTo>
                    <a:pt x="17424" y="17246"/>
                  </a:lnTo>
                  <a:close/>
                </a:path>
                <a:path w="59055" h="34925">
                  <a:moveTo>
                    <a:pt x="17653" y="8534"/>
                  </a:moveTo>
                  <a:lnTo>
                    <a:pt x="17526" y="8661"/>
                  </a:lnTo>
                  <a:lnTo>
                    <a:pt x="17653" y="8534"/>
                  </a:lnTo>
                  <a:close/>
                </a:path>
                <a:path w="59055" h="34925">
                  <a:moveTo>
                    <a:pt x="18529" y="19685"/>
                  </a:moveTo>
                  <a:lnTo>
                    <a:pt x="18046" y="19951"/>
                  </a:lnTo>
                  <a:lnTo>
                    <a:pt x="18529" y="19685"/>
                  </a:lnTo>
                  <a:close/>
                </a:path>
                <a:path w="59055" h="34925">
                  <a:moveTo>
                    <a:pt x="18935" y="8064"/>
                  </a:moveTo>
                  <a:lnTo>
                    <a:pt x="18884" y="8267"/>
                  </a:lnTo>
                  <a:lnTo>
                    <a:pt x="18935" y="8064"/>
                  </a:lnTo>
                  <a:close/>
                </a:path>
                <a:path w="59055" h="34925">
                  <a:moveTo>
                    <a:pt x="19634" y="19431"/>
                  </a:moveTo>
                  <a:lnTo>
                    <a:pt x="19443" y="19278"/>
                  </a:lnTo>
                  <a:lnTo>
                    <a:pt x="19265" y="19177"/>
                  </a:lnTo>
                  <a:lnTo>
                    <a:pt x="19050" y="19050"/>
                  </a:lnTo>
                  <a:lnTo>
                    <a:pt x="18732" y="19291"/>
                  </a:lnTo>
                  <a:lnTo>
                    <a:pt x="18986" y="19177"/>
                  </a:lnTo>
                  <a:lnTo>
                    <a:pt x="18923" y="19431"/>
                  </a:lnTo>
                  <a:lnTo>
                    <a:pt x="18529" y="19685"/>
                  </a:lnTo>
                  <a:lnTo>
                    <a:pt x="19088" y="19685"/>
                  </a:lnTo>
                  <a:lnTo>
                    <a:pt x="19634" y="19431"/>
                  </a:lnTo>
                  <a:close/>
                </a:path>
                <a:path w="59055" h="34925">
                  <a:moveTo>
                    <a:pt x="20066" y="16891"/>
                  </a:moveTo>
                  <a:lnTo>
                    <a:pt x="19100" y="16814"/>
                  </a:lnTo>
                  <a:lnTo>
                    <a:pt x="19316" y="16865"/>
                  </a:lnTo>
                  <a:lnTo>
                    <a:pt x="20066" y="16891"/>
                  </a:lnTo>
                  <a:close/>
                </a:path>
                <a:path w="59055" h="34925">
                  <a:moveTo>
                    <a:pt x="20066" y="16891"/>
                  </a:moveTo>
                  <a:lnTo>
                    <a:pt x="18376" y="16891"/>
                  </a:lnTo>
                  <a:lnTo>
                    <a:pt x="19354" y="17018"/>
                  </a:lnTo>
                  <a:lnTo>
                    <a:pt x="20066" y="16891"/>
                  </a:lnTo>
                  <a:close/>
                </a:path>
                <a:path w="59055" h="34925">
                  <a:moveTo>
                    <a:pt x="20218" y="19558"/>
                  </a:moveTo>
                  <a:lnTo>
                    <a:pt x="19812" y="19837"/>
                  </a:lnTo>
                  <a:lnTo>
                    <a:pt x="19900" y="19989"/>
                  </a:lnTo>
                  <a:lnTo>
                    <a:pt x="19786" y="20383"/>
                  </a:lnTo>
                  <a:lnTo>
                    <a:pt x="19926" y="20345"/>
                  </a:lnTo>
                  <a:lnTo>
                    <a:pt x="20180" y="19913"/>
                  </a:lnTo>
                  <a:lnTo>
                    <a:pt x="20218" y="19558"/>
                  </a:lnTo>
                  <a:close/>
                </a:path>
                <a:path w="59055" h="34925">
                  <a:moveTo>
                    <a:pt x="21005" y="22339"/>
                  </a:moveTo>
                  <a:lnTo>
                    <a:pt x="20650" y="22733"/>
                  </a:lnTo>
                  <a:lnTo>
                    <a:pt x="20802" y="22733"/>
                  </a:lnTo>
                  <a:lnTo>
                    <a:pt x="21005" y="22339"/>
                  </a:lnTo>
                  <a:close/>
                </a:path>
                <a:path w="59055" h="34925">
                  <a:moveTo>
                    <a:pt x="21031" y="29273"/>
                  </a:moveTo>
                  <a:lnTo>
                    <a:pt x="20789" y="29464"/>
                  </a:lnTo>
                  <a:lnTo>
                    <a:pt x="21005" y="29337"/>
                  </a:lnTo>
                  <a:close/>
                </a:path>
                <a:path w="59055" h="34925">
                  <a:moveTo>
                    <a:pt x="21488" y="21844"/>
                  </a:moveTo>
                  <a:lnTo>
                    <a:pt x="21272" y="21844"/>
                  </a:lnTo>
                  <a:lnTo>
                    <a:pt x="21005" y="22339"/>
                  </a:lnTo>
                  <a:lnTo>
                    <a:pt x="21234" y="22098"/>
                  </a:lnTo>
                  <a:lnTo>
                    <a:pt x="21056" y="22479"/>
                  </a:lnTo>
                  <a:lnTo>
                    <a:pt x="21310" y="22098"/>
                  </a:lnTo>
                  <a:lnTo>
                    <a:pt x="21488" y="21844"/>
                  </a:lnTo>
                  <a:close/>
                </a:path>
                <a:path w="59055" h="34925">
                  <a:moveTo>
                    <a:pt x="23990" y="31407"/>
                  </a:moveTo>
                  <a:lnTo>
                    <a:pt x="23685" y="31064"/>
                  </a:lnTo>
                  <a:lnTo>
                    <a:pt x="23736" y="31203"/>
                  </a:lnTo>
                  <a:lnTo>
                    <a:pt x="23863" y="31318"/>
                  </a:lnTo>
                  <a:lnTo>
                    <a:pt x="23990" y="31407"/>
                  </a:lnTo>
                  <a:close/>
                </a:path>
                <a:path w="59055" h="34925">
                  <a:moveTo>
                    <a:pt x="24028" y="31432"/>
                  </a:moveTo>
                  <a:close/>
                </a:path>
                <a:path w="59055" h="34925">
                  <a:moveTo>
                    <a:pt x="25590" y="24498"/>
                  </a:moveTo>
                  <a:lnTo>
                    <a:pt x="25565" y="24320"/>
                  </a:lnTo>
                  <a:lnTo>
                    <a:pt x="25501" y="24498"/>
                  </a:lnTo>
                  <a:close/>
                </a:path>
                <a:path w="59055" h="34925">
                  <a:moveTo>
                    <a:pt x="26670" y="23799"/>
                  </a:moveTo>
                  <a:lnTo>
                    <a:pt x="26339" y="23926"/>
                  </a:lnTo>
                  <a:lnTo>
                    <a:pt x="25857" y="24765"/>
                  </a:lnTo>
                  <a:lnTo>
                    <a:pt x="26047" y="24688"/>
                  </a:lnTo>
                  <a:lnTo>
                    <a:pt x="26670" y="23799"/>
                  </a:lnTo>
                  <a:close/>
                </a:path>
                <a:path w="59055" h="34925">
                  <a:moveTo>
                    <a:pt x="26873" y="7112"/>
                  </a:moveTo>
                  <a:lnTo>
                    <a:pt x="26771" y="6858"/>
                  </a:lnTo>
                  <a:lnTo>
                    <a:pt x="26695" y="6565"/>
                  </a:lnTo>
                  <a:lnTo>
                    <a:pt x="26403" y="6350"/>
                  </a:lnTo>
                  <a:lnTo>
                    <a:pt x="26873" y="7112"/>
                  </a:lnTo>
                  <a:close/>
                </a:path>
                <a:path w="59055" h="34925">
                  <a:moveTo>
                    <a:pt x="26949" y="25908"/>
                  </a:moveTo>
                  <a:lnTo>
                    <a:pt x="26797" y="26162"/>
                  </a:lnTo>
                  <a:lnTo>
                    <a:pt x="26949" y="25908"/>
                  </a:lnTo>
                  <a:close/>
                </a:path>
                <a:path w="59055" h="34925">
                  <a:moveTo>
                    <a:pt x="27520" y="13081"/>
                  </a:moveTo>
                  <a:lnTo>
                    <a:pt x="27482" y="12954"/>
                  </a:lnTo>
                  <a:lnTo>
                    <a:pt x="27343" y="12827"/>
                  </a:lnTo>
                  <a:lnTo>
                    <a:pt x="27520" y="13081"/>
                  </a:lnTo>
                  <a:close/>
                </a:path>
                <a:path w="59055" h="34925">
                  <a:moveTo>
                    <a:pt x="27622" y="25425"/>
                  </a:moveTo>
                  <a:lnTo>
                    <a:pt x="27457" y="25590"/>
                  </a:lnTo>
                  <a:lnTo>
                    <a:pt x="27584" y="25488"/>
                  </a:lnTo>
                  <a:close/>
                </a:path>
                <a:path w="59055" h="34925">
                  <a:moveTo>
                    <a:pt x="28676" y="33058"/>
                  </a:moveTo>
                  <a:lnTo>
                    <a:pt x="28498" y="33401"/>
                  </a:lnTo>
                  <a:lnTo>
                    <a:pt x="28676" y="33058"/>
                  </a:lnTo>
                  <a:close/>
                </a:path>
                <a:path w="59055" h="34925">
                  <a:moveTo>
                    <a:pt x="29959" y="12560"/>
                  </a:moveTo>
                  <a:close/>
                </a:path>
                <a:path w="59055" h="34925">
                  <a:moveTo>
                    <a:pt x="30048" y="26035"/>
                  </a:moveTo>
                  <a:lnTo>
                    <a:pt x="29845" y="26543"/>
                  </a:lnTo>
                  <a:lnTo>
                    <a:pt x="30048" y="26035"/>
                  </a:lnTo>
                  <a:close/>
                </a:path>
                <a:path w="59055" h="34925">
                  <a:moveTo>
                    <a:pt x="30073" y="12827"/>
                  </a:moveTo>
                  <a:close/>
                </a:path>
                <a:path w="59055" h="34925">
                  <a:moveTo>
                    <a:pt x="30086" y="25933"/>
                  </a:moveTo>
                  <a:close/>
                </a:path>
                <a:path w="59055" h="34925">
                  <a:moveTo>
                    <a:pt x="30175" y="25679"/>
                  </a:moveTo>
                  <a:lnTo>
                    <a:pt x="30111" y="25819"/>
                  </a:lnTo>
                  <a:lnTo>
                    <a:pt x="30175" y="25679"/>
                  </a:lnTo>
                  <a:close/>
                </a:path>
                <a:path w="59055" h="34925">
                  <a:moveTo>
                    <a:pt x="31838" y="33997"/>
                  </a:moveTo>
                  <a:lnTo>
                    <a:pt x="31584" y="34124"/>
                  </a:lnTo>
                  <a:lnTo>
                    <a:pt x="31838" y="33997"/>
                  </a:lnTo>
                  <a:close/>
                </a:path>
                <a:path w="59055" h="34925">
                  <a:moveTo>
                    <a:pt x="31915" y="28549"/>
                  </a:moveTo>
                  <a:close/>
                </a:path>
                <a:path w="59055" h="34925">
                  <a:moveTo>
                    <a:pt x="32092" y="33832"/>
                  </a:moveTo>
                  <a:close/>
                </a:path>
                <a:path w="59055" h="34925">
                  <a:moveTo>
                    <a:pt x="32143" y="11811"/>
                  </a:moveTo>
                  <a:lnTo>
                    <a:pt x="32029" y="11645"/>
                  </a:lnTo>
                  <a:lnTo>
                    <a:pt x="32054" y="11912"/>
                  </a:lnTo>
                  <a:close/>
                </a:path>
                <a:path w="59055" h="34925">
                  <a:moveTo>
                    <a:pt x="32283" y="33782"/>
                  </a:moveTo>
                  <a:lnTo>
                    <a:pt x="32092" y="33909"/>
                  </a:lnTo>
                  <a:lnTo>
                    <a:pt x="31838" y="34036"/>
                  </a:lnTo>
                  <a:lnTo>
                    <a:pt x="31991" y="34036"/>
                  </a:lnTo>
                  <a:lnTo>
                    <a:pt x="32118" y="34417"/>
                  </a:lnTo>
                  <a:lnTo>
                    <a:pt x="32283" y="33782"/>
                  </a:lnTo>
                  <a:close/>
                </a:path>
                <a:path w="59055" h="34925">
                  <a:moveTo>
                    <a:pt x="32283" y="11811"/>
                  </a:moveTo>
                  <a:close/>
                </a:path>
                <a:path w="59055" h="34925">
                  <a:moveTo>
                    <a:pt x="32867" y="26162"/>
                  </a:moveTo>
                  <a:lnTo>
                    <a:pt x="32308" y="26543"/>
                  </a:lnTo>
                  <a:lnTo>
                    <a:pt x="32169" y="27089"/>
                  </a:lnTo>
                  <a:lnTo>
                    <a:pt x="32118" y="27305"/>
                  </a:lnTo>
                  <a:lnTo>
                    <a:pt x="32169" y="27089"/>
                  </a:lnTo>
                  <a:lnTo>
                    <a:pt x="31991" y="27305"/>
                  </a:lnTo>
                  <a:lnTo>
                    <a:pt x="31673" y="27686"/>
                  </a:lnTo>
                  <a:lnTo>
                    <a:pt x="32385" y="27457"/>
                  </a:lnTo>
                  <a:lnTo>
                    <a:pt x="32537" y="27051"/>
                  </a:lnTo>
                  <a:lnTo>
                    <a:pt x="32867" y="26162"/>
                  </a:lnTo>
                  <a:close/>
                </a:path>
                <a:path w="59055" h="34925">
                  <a:moveTo>
                    <a:pt x="33172" y="28829"/>
                  </a:moveTo>
                  <a:lnTo>
                    <a:pt x="33045" y="29210"/>
                  </a:lnTo>
                  <a:lnTo>
                    <a:pt x="33159" y="29083"/>
                  </a:lnTo>
                  <a:lnTo>
                    <a:pt x="33172" y="28829"/>
                  </a:lnTo>
                  <a:close/>
                </a:path>
                <a:path w="59055" h="34925">
                  <a:moveTo>
                    <a:pt x="33553" y="28473"/>
                  </a:moveTo>
                  <a:lnTo>
                    <a:pt x="33489" y="28333"/>
                  </a:lnTo>
                  <a:lnTo>
                    <a:pt x="33528" y="28460"/>
                  </a:lnTo>
                  <a:close/>
                </a:path>
                <a:path w="59055" h="34925">
                  <a:moveTo>
                    <a:pt x="34658" y="27178"/>
                  </a:moveTo>
                  <a:close/>
                </a:path>
                <a:path w="59055" h="34925">
                  <a:moveTo>
                    <a:pt x="34861" y="11049"/>
                  </a:moveTo>
                  <a:lnTo>
                    <a:pt x="34772" y="11303"/>
                  </a:lnTo>
                  <a:lnTo>
                    <a:pt x="34861" y="11049"/>
                  </a:lnTo>
                  <a:close/>
                </a:path>
                <a:path w="59055" h="34925">
                  <a:moveTo>
                    <a:pt x="35242" y="5715"/>
                  </a:moveTo>
                  <a:lnTo>
                    <a:pt x="35090" y="5588"/>
                  </a:lnTo>
                  <a:lnTo>
                    <a:pt x="35229" y="5867"/>
                  </a:lnTo>
                  <a:lnTo>
                    <a:pt x="35242" y="5715"/>
                  </a:lnTo>
                  <a:close/>
                </a:path>
                <a:path w="59055" h="34925">
                  <a:moveTo>
                    <a:pt x="35394" y="27076"/>
                  </a:moveTo>
                  <a:close/>
                </a:path>
                <a:path w="59055" h="34925">
                  <a:moveTo>
                    <a:pt x="35445" y="27559"/>
                  </a:moveTo>
                  <a:lnTo>
                    <a:pt x="35267" y="27559"/>
                  </a:lnTo>
                  <a:lnTo>
                    <a:pt x="35356" y="27686"/>
                  </a:lnTo>
                  <a:lnTo>
                    <a:pt x="35445" y="27559"/>
                  </a:lnTo>
                  <a:close/>
                </a:path>
                <a:path w="59055" h="34925">
                  <a:moveTo>
                    <a:pt x="35458" y="4216"/>
                  </a:moveTo>
                  <a:lnTo>
                    <a:pt x="35077" y="4419"/>
                  </a:lnTo>
                  <a:lnTo>
                    <a:pt x="35204" y="4622"/>
                  </a:lnTo>
                  <a:lnTo>
                    <a:pt x="35445" y="5105"/>
                  </a:lnTo>
                  <a:lnTo>
                    <a:pt x="35204" y="4546"/>
                  </a:lnTo>
                  <a:lnTo>
                    <a:pt x="35458" y="4216"/>
                  </a:lnTo>
                  <a:close/>
                </a:path>
                <a:path w="59055" h="34925">
                  <a:moveTo>
                    <a:pt x="35623" y="10795"/>
                  </a:moveTo>
                  <a:lnTo>
                    <a:pt x="35458" y="10795"/>
                  </a:lnTo>
                  <a:lnTo>
                    <a:pt x="35623" y="10795"/>
                  </a:lnTo>
                  <a:close/>
                </a:path>
                <a:path w="59055" h="34925">
                  <a:moveTo>
                    <a:pt x="35712" y="6096"/>
                  </a:moveTo>
                  <a:lnTo>
                    <a:pt x="35521" y="5588"/>
                  </a:lnTo>
                  <a:lnTo>
                    <a:pt x="35433" y="5334"/>
                  </a:lnTo>
                  <a:lnTo>
                    <a:pt x="35407" y="5588"/>
                  </a:lnTo>
                  <a:lnTo>
                    <a:pt x="35267" y="5740"/>
                  </a:lnTo>
                  <a:lnTo>
                    <a:pt x="35712" y="6096"/>
                  </a:lnTo>
                  <a:close/>
                </a:path>
                <a:path w="59055" h="34925">
                  <a:moveTo>
                    <a:pt x="36995" y="2413"/>
                  </a:moveTo>
                  <a:lnTo>
                    <a:pt x="36677" y="2540"/>
                  </a:lnTo>
                  <a:lnTo>
                    <a:pt x="36918" y="2895"/>
                  </a:lnTo>
                  <a:lnTo>
                    <a:pt x="36995" y="2413"/>
                  </a:lnTo>
                  <a:close/>
                </a:path>
                <a:path w="59055" h="34925">
                  <a:moveTo>
                    <a:pt x="37249" y="28638"/>
                  </a:moveTo>
                  <a:lnTo>
                    <a:pt x="37198" y="28486"/>
                  </a:lnTo>
                  <a:lnTo>
                    <a:pt x="37249" y="28638"/>
                  </a:lnTo>
                  <a:close/>
                </a:path>
                <a:path w="59055" h="34925">
                  <a:moveTo>
                    <a:pt x="37249" y="3302"/>
                  </a:moveTo>
                  <a:lnTo>
                    <a:pt x="37007" y="3035"/>
                  </a:lnTo>
                  <a:lnTo>
                    <a:pt x="37198" y="3302"/>
                  </a:lnTo>
                  <a:close/>
                </a:path>
                <a:path w="59055" h="34925">
                  <a:moveTo>
                    <a:pt x="38557" y="29337"/>
                  </a:moveTo>
                  <a:lnTo>
                    <a:pt x="38506" y="28829"/>
                  </a:lnTo>
                  <a:lnTo>
                    <a:pt x="38506" y="29210"/>
                  </a:lnTo>
                  <a:lnTo>
                    <a:pt x="38468" y="29438"/>
                  </a:lnTo>
                  <a:lnTo>
                    <a:pt x="38379" y="29565"/>
                  </a:lnTo>
                  <a:lnTo>
                    <a:pt x="38557" y="29337"/>
                  </a:lnTo>
                  <a:close/>
                </a:path>
                <a:path w="59055" h="34925">
                  <a:moveTo>
                    <a:pt x="38620" y="9144"/>
                  </a:moveTo>
                  <a:lnTo>
                    <a:pt x="38341" y="8902"/>
                  </a:lnTo>
                  <a:lnTo>
                    <a:pt x="38620" y="9144"/>
                  </a:lnTo>
                  <a:close/>
                </a:path>
                <a:path w="59055" h="34925">
                  <a:moveTo>
                    <a:pt x="38760" y="3048"/>
                  </a:moveTo>
                  <a:lnTo>
                    <a:pt x="38722" y="2794"/>
                  </a:lnTo>
                  <a:lnTo>
                    <a:pt x="38328" y="2159"/>
                  </a:lnTo>
                  <a:lnTo>
                    <a:pt x="38760" y="3048"/>
                  </a:lnTo>
                  <a:close/>
                </a:path>
                <a:path w="59055" h="34925">
                  <a:moveTo>
                    <a:pt x="39306" y="33286"/>
                  </a:moveTo>
                  <a:lnTo>
                    <a:pt x="39052" y="33185"/>
                  </a:lnTo>
                  <a:lnTo>
                    <a:pt x="38963" y="33312"/>
                  </a:lnTo>
                  <a:lnTo>
                    <a:pt x="39103" y="33489"/>
                  </a:lnTo>
                  <a:lnTo>
                    <a:pt x="39306" y="33286"/>
                  </a:lnTo>
                  <a:close/>
                </a:path>
                <a:path w="59055" h="34925">
                  <a:moveTo>
                    <a:pt x="39674" y="2794"/>
                  </a:moveTo>
                  <a:lnTo>
                    <a:pt x="39611" y="2667"/>
                  </a:lnTo>
                  <a:lnTo>
                    <a:pt x="39636" y="2794"/>
                  </a:lnTo>
                  <a:close/>
                </a:path>
                <a:path w="59055" h="34925">
                  <a:moveTo>
                    <a:pt x="39966" y="28956"/>
                  </a:moveTo>
                  <a:lnTo>
                    <a:pt x="39890" y="28702"/>
                  </a:lnTo>
                  <a:lnTo>
                    <a:pt x="39763" y="28448"/>
                  </a:lnTo>
                  <a:lnTo>
                    <a:pt x="39763" y="29083"/>
                  </a:lnTo>
                  <a:lnTo>
                    <a:pt x="39966" y="28956"/>
                  </a:lnTo>
                  <a:close/>
                </a:path>
                <a:path w="59055" h="34925">
                  <a:moveTo>
                    <a:pt x="40055" y="27711"/>
                  </a:moveTo>
                  <a:lnTo>
                    <a:pt x="39903" y="28054"/>
                  </a:lnTo>
                  <a:lnTo>
                    <a:pt x="40030" y="27838"/>
                  </a:lnTo>
                  <a:lnTo>
                    <a:pt x="40055" y="27711"/>
                  </a:lnTo>
                  <a:close/>
                </a:path>
                <a:path w="59055" h="34925">
                  <a:moveTo>
                    <a:pt x="40220" y="29337"/>
                  </a:moveTo>
                  <a:lnTo>
                    <a:pt x="40182" y="28829"/>
                  </a:lnTo>
                  <a:lnTo>
                    <a:pt x="40081" y="29083"/>
                  </a:lnTo>
                  <a:lnTo>
                    <a:pt x="40220" y="29337"/>
                  </a:lnTo>
                  <a:close/>
                </a:path>
                <a:path w="59055" h="34925">
                  <a:moveTo>
                    <a:pt x="42722" y="28448"/>
                  </a:moveTo>
                  <a:close/>
                </a:path>
                <a:path w="59055" h="34925">
                  <a:moveTo>
                    <a:pt x="42748" y="27876"/>
                  </a:moveTo>
                  <a:lnTo>
                    <a:pt x="42621" y="27597"/>
                  </a:lnTo>
                  <a:lnTo>
                    <a:pt x="42519" y="27787"/>
                  </a:lnTo>
                  <a:lnTo>
                    <a:pt x="42748" y="27876"/>
                  </a:lnTo>
                  <a:close/>
                </a:path>
                <a:path w="59055" h="34925">
                  <a:moveTo>
                    <a:pt x="43078" y="1333"/>
                  </a:moveTo>
                  <a:lnTo>
                    <a:pt x="42900" y="1143"/>
                  </a:lnTo>
                  <a:lnTo>
                    <a:pt x="42684" y="635"/>
                  </a:lnTo>
                  <a:lnTo>
                    <a:pt x="42354" y="508"/>
                  </a:lnTo>
                  <a:lnTo>
                    <a:pt x="42633" y="1143"/>
                  </a:lnTo>
                  <a:lnTo>
                    <a:pt x="43078" y="1333"/>
                  </a:lnTo>
                  <a:close/>
                </a:path>
                <a:path w="59055" h="34925">
                  <a:moveTo>
                    <a:pt x="43230" y="1498"/>
                  </a:moveTo>
                  <a:lnTo>
                    <a:pt x="43078" y="1333"/>
                  </a:lnTo>
                  <a:lnTo>
                    <a:pt x="43230" y="1498"/>
                  </a:lnTo>
                  <a:close/>
                </a:path>
                <a:path w="59055" h="34925">
                  <a:moveTo>
                    <a:pt x="43840" y="32994"/>
                  </a:moveTo>
                  <a:lnTo>
                    <a:pt x="43002" y="32550"/>
                  </a:lnTo>
                  <a:lnTo>
                    <a:pt x="42799" y="32842"/>
                  </a:lnTo>
                  <a:lnTo>
                    <a:pt x="43167" y="33223"/>
                  </a:lnTo>
                  <a:lnTo>
                    <a:pt x="43014" y="32626"/>
                  </a:lnTo>
                  <a:lnTo>
                    <a:pt x="43484" y="33274"/>
                  </a:lnTo>
                  <a:lnTo>
                    <a:pt x="43840" y="32994"/>
                  </a:lnTo>
                  <a:close/>
                </a:path>
                <a:path w="59055" h="34925">
                  <a:moveTo>
                    <a:pt x="45681" y="27216"/>
                  </a:moveTo>
                  <a:lnTo>
                    <a:pt x="45313" y="27089"/>
                  </a:lnTo>
                  <a:lnTo>
                    <a:pt x="45491" y="27355"/>
                  </a:lnTo>
                  <a:lnTo>
                    <a:pt x="45554" y="27216"/>
                  </a:lnTo>
                  <a:lnTo>
                    <a:pt x="45681" y="27216"/>
                  </a:lnTo>
                  <a:close/>
                </a:path>
                <a:path w="59055" h="34925">
                  <a:moveTo>
                    <a:pt x="46558" y="3073"/>
                  </a:moveTo>
                  <a:lnTo>
                    <a:pt x="46228" y="2654"/>
                  </a:lnTo>
                  <a:lnTo>
                    <a:pt x="46558" y="3073"/>
                  </a:lnTo>
                  <a:close/>
                </a:path>
                <a:path w="59055" h="34925">
                  <a:moveTo>
                    <a:pt x="47853" y="26441"/>
                  </a:moveTo>
                  <a:lnTo>
                    <a:pt x="47637" y="26035"/>
                  </a:lnTo>
                  <a:lnTo>
                    <a:pt x="47320" y="25920"/>
                  </a:lnTo>
                  <a:lnTo>
                    <a:pt x="47853" y="26441"/>
                  </a:lnTo>
                  <a:close/>
                </a:path>
                <a:path w="59055" h="34925">
                  <a:moveTo>
                    <a:pt x="47929" y="24130"/>
                  </a:moveTo>
                  <a:lnTo>
                    <a:pt x="47777" y="23926"/>
                  </a:lnTo>
                  <a:lnTo>
                    <a:pt x="47675" y="23799"/>
                  </a:lnTo>
                  <a:lnTo>
                    <a:pt x="47879" y="24180"/>
                  </a:lnTo>
                  <a:close/>
                </a:path>
                <a:path w="59055" h="34925">
                  <a:moveTo>
                    <a:pt x="47955" y="26543"/>
                  </a:moveTo>
                  <a:close/>
                </a:path>
                <a:path w="59055" h="34925">
                  <a:moveTo>
                    <a:pt x="48171" y="26797"/>
                  </a:moveTo>
                  <a:close/>
                </a:path>
                <a:path w="59055" h="34925">
                  <a:moveTo>
                    <a:pt x="48856" y="26860"/>
                  </a:moveTo>
                  <a:lnTo>
                    <a:pt x="48450" y="26670"/>
                  </a:lnTo>
                  <a:lnTo>
                    <a:pt x="48844" y="27393"/>
                  </a:lnTo>
                  <a:lnTo>
                    <a:pt x="48856" y="26860"/>
                  </a:lnTo>
                  <a:close/>
                </a:path>
                <a:path w="59055" h="34925">
                  <a:moveTo>
                    <a:pt x="50253" y="29972"/>
                  </a:moveTo>
                  <a:lnTo>
                    <a:pt x="49631" y="28829"/>
                  </a:lnTo>
                  <a:lnTo>
                    <a:pt x="49415" y="28448"/>
                  </a:lnTo>
                  <a:lnTo>
                    <a:pt x="48882" y="27457"/>
                  </a:lnTo>
                  <a:lnTo>
                    <a:pt x="48234" y="26860"/>
                  </a:lnTo>
                  <a:lnTo>
                    <a:pt x="47967" y="26670"/>
                  </a:lnTo>
                  <a:lnTo>
                    <a:pt x="47904" y="26543"/>
                  </a:lnTo>
                  <a:lnTo>
                    <a:pt x="47650" y="26416"/>
                  </a:lnTo>
                  <a:lnTo>
                    <a:pt x="47510" y="26289"/>
                  </a:lnTo>
                  <a:lnTo>
                    <a:pt x="47383" y="26162"/>
                  </a:lnTo>
                  <a:lnTo>
                    <a:pt x="47409" y="26289"/>
                  </a:lnTo>
                  <a:lnTo>
                    <a:pt x="47104" y="25908"/>
                  </a:lnTo>
                  <a:lnTo>
                    <a:pt x="47371" y="26035"/>
                  </a:lnTo>
                  <a:lnTo>
                    <a:pt x="47269" y="25908"/>
                  </a:lnTo>
                  <a:lnTo>
                    <a:pt x="47256" y="25781"/>
                  </a:lnTo>
                  <a:lnTo>
                    <a:pt x="47053" y="25908"/>
                  </a:lnTo>
                  <a:lnTo>
                    <a:pt x="46659" y="25781"/>
                  </a:lnTo>
                  <a:lnTo>
                    <a:pt x="46291" y="25527"/>
                  </a:lnTo>
                  <a:lnTo>
                    <a:pt x="46685" y="25908"/>
                  </a:lnTo>
                  <a:lnTo>
                    <a:pt x="46786" y="26162"/>
                  </a:lnTo>
                  <a:lnTo>
                    <a:pt x="46545" y="26416"/>
                  </a:lnTo>
                  <a:lnTo>
                    <a:pt x="46355" y="26035"/>
                  </a:lnTo>
                  <a:lnTo>
                    <a:pt x="46228" y="25781"/>
                  </a:lnTo>
                  <a:lnTo>
                    <a:pt x="45872" y="25654"/>
                  </a:lnTo>
                  <a:lnTo>
                    <a:pt x="46075" y="26035"/>
                  </a:lnTo>
                  <a:lnTo>
                    <a:pt x="45631" y="25781"/>
                  </a:lnTo>
                  <a:lnTo>
                    <a:pt x="46215" y="26543"/>
                  </a:lnTo>
                  <a:lnTo>
                    <a:pt x="45847" y="26289"/>
                  </a:lnTo>
                  <a:lnTo>
                    <a:pt x="45669" y="26035"/>
                  </a:lnTo>
                  <a:lnTo>
                    <a:pt x="45783" y="26543"/>
                  </a:lnTo>
                  <a:lnTo>
                    <a:pt x="45110" y="26670"/>
                  </a:lnTo>
                  <a:lnTo>
                    <a:pt x="45720" y="27203"/>
                  </a:lnTo>
                  <a:lnTo>
                    <a:pt x="45847" y="27305"/>
                  </a:lnTo>
                  <a:lnTo>
                    <a:pt x="45986" y="28448"/>
                  </a:lnTo>
                  <a:lnTo>
                    <a:pt x="45758" y="28321"/>
                  </a:lnTo>
                  <a:lnTo>
                    <a:pt x="44640" y="27686"/>
                  </a:lnTo>
                  <a:lnTo>
                    <a:pt x="44399" y="28321"/>
                  </a:lnTo>
                  <a:lnTo>
                    <a:pt x="44234" y="28067"/>
                  </a:lnTo>
                  <a:lnTo>
                    <a:pt x="44132" y="28575"/>
                  </a:lnTo>
                  <a:lnTo>
                    <a:pt x="43700" y="28575"/>
                  </a:lnTo>
                  <a:lnTo>
                    <a:pt x="43802" y="29337"/>
                  </a:lnTo>
                  <a:lnTo>
                    <a:pt x="43586" y="29210"/>
                  </a:lnTo>
                  <a:lnTo>
                    <a:pt x="43332" y="28956"/>
                  </a:lnTo>
                  <a:lnTo>
                    <a:pt x="43192" y="28575"/>
                  </a:lnTo>
                  <a:lnTo>
                    <a:pt x="43154" y="29083"/>
                  </a:lnTo>
                  <a:lnTo>
                    <a:pt x="43218" y="29210"/>
                  </a:lnTo>
                  <a:lnTo>
                    <a:pt x="42659" y="28956"/>
                  </a:lnTo>
                  <a:lnTo>
                    <a:pt x="42659" y="28829"/>
                  </a:lnTo>
                  <a:lnTo>
                    <a:pt x="42646" y="28575"/>
                  </a:lnTo>
                  <a:lnTo>
                    <a:pt x="42379" y="28575"/>
                  </a:lnTo>
                  <a:lnTo>
                    <a:pt x="42532" y="28511"/>
                  </a:lnTo>
                  <a:lnTo>
                    <a:pt x="42646" y="28321"/>
                  </a:lnTo>
                  <a:lnTo>
                    <a:pt x="42506" y="28448"/>
                  </a:lnTo>
                  <a:lnTo>
                    <a:pt x="42303" y="28448"/>
                  </a:lnTo>
                  <a:lnTo>
                    <a:pt x="42049" y="27940"/>
                  </a:lnTo>
                  <a:lnTo>
                    <a:pt x="42087" y="28829"/>
                  </a:lnTo>
                  <a:lnTo>
                    <a:pt x="41871" y="28067"/>
                  </a:lnTo>
                  <a:lnTo>
                    <a:pt x="41490" y="28067"/>
                  </a:lnTo>
                  <a:lnTo>
                    <a:pt x="41465" y="28321"/>
                  </a:lnTo>
                  <a:lnTo>
                    <a:pt x="41668" y="28511"/>
                  </a:lnTo>
                  <a:lnTo>
                    <a:pt x="41757" y="28956"/>
                  </a:lnTo>
                  <a:lnTo>
                    <a:pt x="41440" y="28956"/>
                  </a:lnTo>
                  <a:lnTo>
                    <a:pt x="41135" y="27940"/>
                  </a:lnTo>
                  <a:lnTo>
                    <a:pt x="40259" y="26924"/>
                  </a:lnTo>
                  <a:lnTo>
                    <a:pt x="40741" y="30353"/>
                  </a:lnTo>
                  <a:lnTo>
                    <a:pt x="40411" y="29718"/>
                  </a:lnTo>
                  <a:lnTo>
                    <a:pt x="40220" y="29337"/>
                  </a:lnTo>
                  <a:lnTo>
                    <a:pt x="40246" y="29718"/>
                  </a:lnTo>
                  <a:lnTo>
                    <a:pt x="39916" y="29591"/>
                  </a:lnTo>
                  <a:lnTo>
                    <a:pt x="39382" y="28282"/>
                  </a:lnTo>
                  <a:lnTo>
                    <a:pt x="38874" y="27686"/>
                  </a:lnTo>
                  <a:lnTo>
                    <a:pt x="39192" y="29718"/>
                  </a:lnTo>
                  <a:lnTo>
                    <a:pt x="38735" y="29464"/>
                  </a:lnTo>
                  <a:lnTo>
                    <a:pt x="38773" y="29591"/>
                  </a:lnTo>
                  <a:lnTo>
                    <a:pt x="38887" y="30861"/>
                  </a:lnTo>
                  <a:lnTo>
                    <a:pt x="38671" y="31115"/>
                  </a:lnTo>
                  <a:lnTo>
                    <a:pt x="38328" y="30988"/>
                  </a:lnTo>
                  <a:lnTo>
                    <a:pt x="38265" y="30353"/>
                  </a:lnTo>
                  <a:lnTo>
                    <a:pt x="38239" y="30099"/>
                  </a:lnTo>
                  <a:lnTo>
                    <a:pt x="38341" y="29337"/>
                  </a:lnTo>
                  <a:lnTo>
                    <a:pt x="38417" y="29210"/>
                  </a:lnTo>
                  <a:lnTo>
                    <a:pt x="38442" y="29083"/>
                  </a:lnTo>
                  <a:lnTo>
                    <a:pt x="38341" y="28829"/>
                  </a:lnTo>
                  <a:lnTo>
                    <a:pt x="37973" y="28829"/>
                  </a:lnTo>
                  <a:lnTo>
                    <a:pt x="38138" y="29083"/>
                  </a:lnTo>
                  <a:lnTo>
                    <a:pt x="37782" y="28575"/>
                  </a:lnTo>
                  <a:lnTo>
                    <a:pt x="37592" y="29083"/>
                  </a:lnTo>
                  <a:lnTo>
                    <a:pt x="37249" y="28702"/>
                  </a:lnTo>
                  <a:lnTo>
                    <a:pt x="37338" y="29337"/>
                  </a:lnTo>
                  <a:lnTo>
                    <a:pt x="36779" y="28841"/>
                  </a:lnTo>
                  <a:lnTo>
                    <a:pt x="37007" y="29972"/>
                  </a:lnTo>
                  <a:lnTo>
                    <a:pt x="36601" y="30099"/>
                  </a:lnTo>
                  <a:lnTo>
                    <a:pt x="36461" y="29718"/>
                  </a:lnTo>
                  <a:lnTo>
                    <a:pt x="36487" y="29464"/>
                  </a:lnTo>
                  <a:lnTo>
                    <a:pt x="36601" y="29210"/>
                  </a:lnTo>
                  <a:lnTo>
                    <a:pt x="36766" y="28841"/>
                  </a:lnTo>
                  <a:lnTo>
                    <a:pt x="36372" y="29210"/>
                  </a:lnTo>
                  <a:lnTo>
                    <a:pt x="36245" y="28943"/>
                  </a:lnTo>
                  <a:lnTo>
                    <a:pt x="36296" y="28575"/>
                  </a:lnTo>
                  <a:lnTo>
                    <a:pt x="36563" y="27940"/>
                  </a:lnTo>
                  <a:lnTo>
                    <a:pt x="36156" y="28575"/>
                  </a:lnTo>
                  <a:lnTo>
                    <a:pt x="36093" y="27940"/>
                  </a:lnTo>
                  <a:lnTo>
                    <a:pt x="36017" y="27393"/>
                  </a:lnTo>
                  <a:lnTo>
                    <a:pt x="36029" y="27178"/>
                  </a:lnTo>
                  <a:lnTo>
                    <a:pt x="36131" y="27051"/>
                  </a:lnTo>
                  <a:lnTo>
                    <a:pt x="36004" y="27178"/>
                  </a:lnTo>
                  <a:lnTo>
                    <a:pt x="35864" y="27178"/>
                  </a:lnTo>
                  <a:lnTo>
                    <a:pt x="35814" y="27940"/>
                  </a:lnTo>
                  <a:lnTo>
                    <a:pt x="35737" y="27686"/>
                  </a:lnTo>
                  <a:lnTo>
                    <a:pt x="35725" y="27432"/>
                  </a:lnTo>
                  <a:lnTo>
                    <a:pt x="35598" y="27686"/>
                  </a:lnTo>
                  <a:lnTo>
                    <a:pt x="35496" y="28702"/>
                  </a:lnTo>
                  <a:lnTo>
                    <a:pt x="35229" y="29210"/>
                  </a:lnTo>
                  <a:lnTo>
                    <a:pt x="35140" y="28854"/>
                  </a:lnTo>
                  <a:lnTo>
                    <a:pt x="34696" y="29464"/>
                  </a:lnTo>
                  <a:lnTo>
                    <a:pt x="34721" y="29337"/>
                  </a:lnTo>
                  <a:lnTo>
                    <a:pt x="34886" y="28575"/>
                  </a:lnTo>
                  <a:lnTo>
                    <a:pt x="35115" y="28829"/>
                  </a:lnTo>
                  <a:lnTo>
                    <a:pt x="35229" y="28956"/>
                  </a:lnTo>
                  <a:lnTo>
                    <a:pt x="35217" y="28829"/>
                  </a:lnTo>
                  <a:lnTo>
                    <a:pt x="35179" y="28575"/>
                  </a:lnTo>
                  <a:lnTo>
                    <a:pt x="35166" y="28448"/>
                  </a:lnTo>
                  <a:lnTo>
                    <a:pt x="35140" y="28194"/>
                  </a:lnTo>
                  <a:lnTo>
                    <a:pt x="35064" y="27559"/>
                  </a:lnTo>
                  <a:lnTo>
                    <a:pt x="35267" y="27559"/>
                  </a:lnTo>
                  <a:lnTo>
                    <a:pt x="35267" y="27305"/>
                  </a:lnTo>
                  <a:lnTo>
                    <a:pt x="35153" y="26289"/>
                  </a:lnTo>
                  <a:lnTo>
                    <a:pt x="34874" y="28194"/>
                  </a:lnTo>
                  <a:lnTo>
                    <a:pt x="34467" y="28067"/>
                  </a:lnTo>
                  <a:lnTo>
                    <a:pt x="34556" y="27813"/>
                  </a:lnTo>
                  <a:lnTo>
                    <a:pt x="34658" y="27419"/>
                  </a:lnTo>
                  <a:lnTo>
                    <a:pt x="34391" y="28067"/>
                  </a:lnTo>
                  <a:lnTo>
                    <a:pt x="34099" y="28448"/>
                  </a:lnTo>
                  <a:lnTo>
                    <a:pt x="33947" y="27940"/>
                  </a:lnTo>
                  <a:lnTo>
                    <a:pt x="33693" y="28702"/>
                  </a:lnTo>
                  <a:lnTo>
                    <a:pt x="33553" y="28575"/>
                  </a:lnTo>
                  <a:lnTo>
                    <a:pt x="33604" y="28702"/>
                  </a:lnTo>
                  <a:lnTo>
                    <a:pt x="33553" y="29083"/>
                  </a:lnTo>
                  <a:lnTo>
                    <a:pt x="33439" y="29337"/>
                  </a:lnTo>
                  <a:lnTo>
                    <a:pt x="33312" y="29210"/>
                  </a:lnTo>
                  <a:lnTo>
                    <a:pt x="33083" y="29210"/>
                  </a:lnTo>
                  <a:lnTo>
                    <a:pt x="32778" y="29718"/>
                  </a:lnTo>
                  <a:lnTo>
                    <a:pt x="32804" y="29591"/>
                  </a:lnTo>
                  <a:lnTo>
                    <a:pt x="32816" y="29464"/>
                  </a:lnTo>
                  <a:lnTo>
                    <a:pt x="32893" y="29083"/>
                  </a:lnTo>
                  <a:lnTo>
                    <a:pt x="33045" y="28194"/>
                  </a:lnTo>
                  <a:lnTo>
                    <a:pt x="33147" y="27686"/>
                  </a:lnTo>
                  <a:lnTo>
                    <a:pt x="32626" y="28194"/>
                  </a:lnTo>
                  <a:lnTo>
                    <a:pt x="32613" y="27940"/>
                  </a:lnTo>
                  <a:lnTo>
                    <a:pt x="32702" y="27686"/>
                  </a:lnTo>
                  <a:lnTo>
                    <a:pt x="32905" y="27393"/>
                  </a:lnTo>
                  <a:lnTo>
                    <a:pt x="32943" y="27051"/>
                  </a:lnTo>
                  <a:lnTo>
                    <a:pt x="32346" y="27559"/>
                  </a:lnTo>
                  <a:lnTo>
                    <a:pt x="31800" y="28067"/>
                  </a:lnTo>
                  <a:lnTo>
                    <a:pt x="31788" y="28282"/>
                  </a:lnTo>
                  <a:lnTo>
                    <a:pt x="31927" y="28067"/>
                  </a:lnTo>
                  <a:lnTo>
                    <a:pt x="31851" y="28321"/>
                  </a:lnTo>
                  <a:lnTo>
                    <a:pt x="31965" y="28194"/>
                  </a:lnTo>
                  <a:lnTo>
                    <a:pt x="32232" y="27940"/>
                  </a:lnTo>
                  <a:lnTo>
                    <a:pt x="32283" y="28206"/>
                  </a:lnTo>
                  <a:lnTo>
                    <a:pt x="31953" y="28511"/>
                  </a:lnTo>
                  <a:lnTo>
                    <a:pt x="31838" y="29083"/>
                  </a:lnTo>
                  <a:lnTo>
                    <a:pt x="31889" y="28575"/>
                  </a:lnTo>
                  <a:lnTo>
                    <a:pt x="31940" y="28321"/>
                  </a:lnTo>
                  <a:lnTo>
                    <a:pt x="31788" y="28282"/>
                  </a:lnTo>
                  <a:lnTo>
                    <a:pt x="31076" y="29464"/>
                  </a:lnTo>
                  <a:lnTo>
                    <a:pt x="31064" y="29210"/>
                  </a:lnTo>
                  <a:lnTo>
                    <a:pt x="31064" y="29083"/>
                  </a:lnTo>
                  <a:lnTo>
                    <a:pt x="31064" y="28575"/>
                  </a:lnTo>
                  <a:lnTo>
                    <a:pt x="31584" y="27432"/>
                  </a:lnTo>
                  <a:lnTo>
                    <a:pt x="31699" y="27178"/>
                  </a:lnTo>
                  <a:lnTo>
                    <a:pt x="31737" y="26035"/>
                  </a:lnTo>
                  <a:lnTo>
                    <a:pt x="30683" y="27432"/>
                  </a:lnTo>
                  <a:lnTo>
                    <a:pt x="30327" y="26797"/>
                  </a:lnTo>
                  <a:lnTo>
                    <a:pt x="30302" y="27266"/>
                  </a:lnTo>
                  <a:lnTo>
                    <a:pt x="29959" y="27813"/>
                  </a:lnTo>
                  <a:lnTo>
                    <a:pt x="29959" y="27305"/>
                  </a:lnTo>
                  <a:lnTo>
                    <a:pt x="29972" y="27051"/>
                  </a:lnTo>
                  <a:lnTo>
                    <a:pt x="29667" y="27305"/>
                  </a:lnTo>
                  <a:lnTo>
                    <a:pt x="29845" y="26924"/>
                  </a:lnTo>
                  <a:lnTo>
                    <a:pt x="29845" y="26543"/>
                  </a:lnTo>
                  <a:lnTo>
                    <a:pt x="29679" y="25908"/>
                  </a:lnTo>
                  <a:lnTo>
                    <a:pt x="29057" y="26924"/>
                  </a:lnTo>
                  <a:lnTo>
                    <a:pt x="29171" y="26162"/>
                  </a:lnTo>
                  <a:lnTo>
                    <a:pt x="29057" y="25781"/>
                  </a:lnTo>
                  <a:lnTo>
                    <a:pt x="28930" y="25527"/>
                  </a:lnTo>
                  <a:lnTo>
                    <a:pt x="27851" y="27305"/>
                  </a:lnTo>
                  <a:lnTo>
                    <a:pt x="27622" y="27051"/>
                  </a:lnTo>
                  <a:lnTo>
                    <a:pt x="27635" y="26797"/>
                  </a:lnTo>
                  <a:lnTo>
                    <a:pt x="27978" y="26416"/>
                  </a:lnTo>
                  <a:lnTo>
                    <a:pt x="27990" y="26162"/>
                  </a:lnTo>
                  <a:lnTo>
                    <a:pt x="28003" y="25908"/>
                  </a:lnTo>
                  <a:lnTo>
                    <a:pt x="28257" y="25781"/>
                  </a:lnTo>
                  <a:lnTo>
                    <a:pt x="28524" y="25654"/>
                  </a:lnTo>
                  <a:lnTo>
                    <a:pt x="28384" y="25527"/>
                  </a:lnTo>
                  <a:lnTo>
                    <a:pt x="28321" y="25400"/>
                  </a:lnTo>
                  <a:lnTo>
                    <a:pt x="28105" y="25781"/>
                  </a:lnTo>
                  <a:lnTo>
                    <a:pt x="28219" y="25400"/>
                  </a:lnTo>
                  <a:lnTo>
                    <a:pt x="27305" y="26162"/>
                  </a:lnTo>
                  <a:lnTo>
                    <a:pt x="27470" y="25654"/>
                  </a:lnTo>
                  <a:lnTo>
                    <a:pt x="27279" y="25781"/>
                  </a:lnTo>
                  <a:lnTo>
                    <a:pt x="26924" y="26416"/>
                  </a:lnTo>
                  <a:lnTo>
                    <a:pt x="26797" y="26162"/>
                  </a:lnTo>
                  <a:lnTo>
                    <a:pt x="26479" y="26162"/>
                  </a:lnTo>
                  <a:lnTo>
                    <a:pt x="26263" y="26797"/>
                  </a:lnTo>
                  <a:lnTo>
                    <a:pt x="26847" y="25019"/>
                  </a:lnTo>
                  <a:lnTo>
                    <a:pt x="24968" y="26162"/>
                  </a:lnTo>
                  <a:lnTo>
                    <a:pt x="25209" y="25400"/>
                  </a:lnTo>
                  <a:lnTo>
                    <a:pt x="25501" y="24511"/>
                  </a:lnTo>
                  <a:lnTo>
                    <a:pt x="25095" y="24511"/>
                  </a:lnTo>
                  <a:lnTo>
                    <a:pt x="24612" y="24384"/>
                  </a:lnTo>
                  <a:lnTo>
                    <a:pt x="24320" y="24257"/>
                  </a:lnTo>
                  <a:lnTo>
                    <a:pt x="24447" y="24130"/>
                  </a:lnTo>
                  <a:lnTo>
                    <a:pt x="24498" y="24003"/>
                  </a:lnTo>
                  <a:lnTo>
                    <a:pt x="24472" y="23368"/>
                  </a:lnTo>
                  <a:lnTo>
                    <a:pt x="23279" y="25400"/>
                  </a:lnTo>
                  <a:lnTo>
                    <a:pt x="23355" y="24257"/>
                  </a:lnTo>
                  <a:lnTo>
                    <a:pt x="23533" y="23749"/>
                  </a:lnTo>
                  <a:lnTo>
                    <a:pt x="23583" y="23622"/>
                  </a:lnTo>
                  <a:lnTo>
                    <a:pt x="23749" y="24257"/>
                  </a:lnTo>
                  <a:lnTo>
                    <a:pt x="23837" y="23876"/>
                  </a:lnTo>
                  <a:lnTo>
                    <a:pt x="24003" y="23622"/>
                  </a:lnTo>
                  <a:lnTo>
                    <a:pt x="24942" y="22225"/>
                  </a:lnTo>
                  <a:lnTo>
                    <a:pt x="23164" y="23749"/>
                  </a:lnTo>
                  <a:lnTo>
                    <a:pt x="23482" y="22860"/>
                  </a:lnTo>
                  <a:lnTo>
                    <a:pt x="23583" y="22606"/>
                  </a:lnTo>
                  <a:lnTo>
                    <a:pt x="23710" y="22606"/>
                  </a:lnTo>
                  <a:lnTo>
                    <a:pt x="23914" y="21844"/>
                  </a:lnTo>
                  <a:lnTo>
                    <a:pt x="22745" y="22860"/>
                  </a:lnTo>
                  <a:lnTo>
                    <a:pt x="22567" y="22606"/>
                  </a:lnTo>
                  <a:lnTo>
                    <a:pt x="22669" y="22225"/>
                  </a:lnTo>
                  <a:lnTo>
                    <a:pt x="21831" y="22860"/>
                  </a:lnTo>
                  <a:lnTo>
                    <a:pt x="21158" y="22733"/>
                  </a:lnTo>
                  <a:lnTo>
                    <a:pt x="20802" y="22733"/>
                  </a:lnTo>
                  <a:lnTo>
                    <a:pt x="20739" y="22860"/>
                  </a:lnTo>
                  <a:lnTo>
                    <a:pt x="20307" y="22733"/>
                  </a:lnTo>
                  <a:lnTo>
                    <a:pt x="20408" y="22479"/>
                  </a:lnTo>
                  <a:lnTo>
                    <a:pt x="20497" y="21844"/>
                  </a:lnTo>
                  <a:lnTo>
                    <a:pt x="20993" y="21209"/>
                  </a:lnTo>
                  <a:lnTo>
                    <a:pt x="21297" y="21463"/>
                  </a:lnTo>
                  <a:lnTo>
                    <a:pt x="21844" y="20447"/>
                  </a:lnTo>
                  <a:lnTo>
                    <a:pt x="20916" y="21209"/>
                  </a:lnTo>
                  <a:lnTo>
                    <a:pt x="20904" y="20828"/>
                  </a:lnTo>
                  <a:lnTo>
                    <a:pt x="21221" y="20574"/>
                  </a:lnTo>
                  <a:lnTo>
                    <a:pt x="20701" y="20320"/>
                  </a:lnTo>
                  <a:lnTo>
                    <a:pt x="19926" y="21209"/>
                  </a:lnTo>
                  <a:lnTo>
                    <a:pt x="19532" y="20828"/>
                  </a:lnTo>
                  <a:lnTo>
                    <a:pt x="19342" y="21082"/>
                  </a:lnTo>
                  <a:lnTo>
                    <a:pt x="18338" y="21844"/>
                  </a:lnTo>
                  <a:lnTo>
                    <a:pt x="19011" y="21082"/>
                  </a:lnTo>
                  <a:lnTo>
                    <a:pt x="19113" y="20955"/>
                  </a:lnTo>
                  <a:lnTo>
                    <a:pt x="19570" y="20447"/>
                  </a:lnTo>
                  <a:lnTo>
                    <a:pt x="18745" y="20955"/>
                  </a:lnTo>
                  <a:lnTo>
                    <a:pt x="19189" y="20320"/>
                  </a:lnTo>
                  <a:lnTo>
                    <a:pt x="19456" y="19939"/>
                  </a:lnTo>
                  <a:lnTo>
                    <a:pt x="19113" y="19939"/>
                  </a:lnTo>
                  <a:lnTo>
                    <a:pt x="18148" y="20320"/>
                  </a:lnTo>
                  <a:lnTo>
                    <a:pt x="17703" y="20193"/>
                  </a:lnTo>
                  <a:lnTo>
                    <a:pt x="17881" y="20066"/>
                  </a:lnTo>
                  <a:lnTo>
                    <a:pt x="18046" y="19951"/>
                  </a:lnTo>
                  <a:lnTo>
                    <a:pt x="17500" y="20066"/>
                  </a:lnTo>
                  <a:lnTo>
                    <a:pt x="17272" y="19812"/>
                  </a:lnTo>
                  <a:lnTo>
                    <a:pt x="18186" y="18923"/>
                  </a:lnTo>
                  <a:lnTo>
                    <a:pt x="18986" y="18161"/>
                  </a:lnTo>
                  <a:lnTo>
                    <a:pt x="17119" y="18923"/>
                  </a:lnTo>
                  <a:lnTo>
                    <a:pt x="18275" y="18034"/>
                  </a:lnTo>
                  <a:lnTo>
                    <a:pt x="18618" y="17780"/>
                  </a:lnTo>
                  <a:lnTo>
                    <a:pt x="17564" y="18034"/>
                  </a:lnTo>
                  <a:lnTo>
                    <a:pt x="18084" y="17653"/>
                  </a:lnTo>
                  <a:lnTo>
                    <a:pt x="18618" y="17272"/>
                  </a:lnTo>
                  <a:lnTo>
                    <a:pt x="18364" y="17272"/>
                  </a:lnTo>
                  <a:lnTo>
                    <a:pt x="16141" y="17653"/>
                  </a:lnTo>
                  <a:lnTo>
                    <a:pt x="16662" y="17526"/>
                  </a:lnTo>
                  <a:lnTo>
                    <a:pt x="18237" y="17145"/>
                  </a:lnTo>
                  <a:lnTo>
                    <a:pt x="17691" y="17233"/>
                  </a:lnTo>
                  <a:lnTo>
                    <a:pt x="18211" y="17081"/>
                  </a:lnTo>
                  <a:lnTo>
                    <a:pt x="17424" y="17246"/>
                  </a:lnTo>
                  <a:lnTo>
                    <a:pt x="17589" y="17246"/>
                  </a:lnTo>
                  <a:lnTo>
                    <a:pt x="15824" y="17526"/>
                  </a:lnTo>
                  <a:lnTo>
                    <a:pt x="15570" y="17399"/>
                  </a:lnTo>
                  <a:lnTo>
                    <a:pt x="15722" y="17399"/>
                  </a:lnTo>
                  <a:lnTo>
                    <a:pt x="16078" y="17297"/>
                  </a:lnTo>
                  <a:lnTo>
                    <a:pt x="17208" y="17259"/>
                  </a:lnTo>
                  <a:lnTo>
                    <a:pt x="16789" y="17094"/>
                  </a:lnTo>
                  <a:lnTo>
                    <a:pt x="17030" y="17018"/>
                  </a:lnTo>
                  <a:lnTo>
                    <a:pt x="18262" y="17018"/>
                  </a:lnTo>
                  <a:lnTo>
                    <a:pt x="18376" y="16891"/>
                  </a:lnTo>
                  <a:lnTo>
                    <a:pt x="17741" y="16891"/>
                  </a:lnTo>
                  <a:lnTo>
                    <a:pt x="16040" y="16764"/>
                  </a:lnTo>
                  <a:lnTo>
                    <a:pt x="19215" y="16865"/>
                  </a:lnTo>
                  <a:lnTo>
                    <a:pt x="19037" y="16814"/>
                  </a:lnTo>
                  <a:lnTo>
                    <a:pt x="18872" y="16764"/>
                  </a:lnTo>
                  <a:lnTo>
                    <a:pt x="16598" y="16256"/>
                  </a:lnTo>
                  <a:lnTo>
                    <a:pt x="18618" y="16637"/>
                  </a:lnTo>
                  <a:lnTo>
                    <a:pt x="14630" y="15367"/>
                  </a:lnTo>
                  <a:lnTo>
                    <a:pt x="15900" y="15646"/>
                  </a:lnTo>
                  <a:lnTo>
                    <a:pt x="15455" y="15494"/>
                  </a:lnTo>
                  <a:lnTo>
                    <a:pt x="16002" y="15659"/>
                  </a:lnTo>
                  <a:lnTo>
                    <a:pt x="16395" y="15748"/>
                  </a:lnTo>
                  <a:lnTo>
                    <a:pt x="16865" y="15925"/>
                  </a:lnTo>
                  <a:lnTo>
                    <a:pt x="17513" y="16129"/>
                  </a:lnTo>
                  <a:lnTo>
                    <a:pt x="16510" y="15722"/>
                  </a:lnTo>
                  <a:lnTo>
                    <a:pt x="16179" y="15621"/>
                  </a:lnTo>
                  <a:lnTo>
                    <a:pt x="16306" y="15659"/>
                  </a:lnTo>
                  <a:lnTo>
                    <a:pt x="16510" y="15722"/>
                  </a:lnTo>
                  <a:lnTo>
                    <a:pt x="17386" y="16002"/>
                  </a:lnTo>
                  <a:lnTo>
                    <a:pt x="18478" y="16383"/>
                  </a:lnTo>
                  <a:lnTo>
                    <a:pt x="15951" y="15367"/>
                  </a:lnTo>
                  <a:lnTo>
                    <a:pt x="15316" y="15113"/>
                  </a:lnTo>
                  <a:lnTo>
                    <a:pt x="14859" y="14859"/>
                  </a:lnTo>
                  <a:lnTo>
                    <a:pt x="14414" y="14605"/>
                  </a:lnTo>
                  <a:lnTo>
                    <a:pt x="18681" y="16383"/>
                  </a:lnTo>
                  <a:lnTo>
                    <a:pt x="19380" y="16637"/>
                  </a:lnTo>
                  <a:lnTo>
                    <a:pt x="17284" y="15494"/>
                  </a:lnTo>
                  <a:lnTo>
                    <a:pt x="16967" y="15113"/>
                  </a:lnTo>
                  <a:lnTo>
                    <a:pt x="19164" y="16256"/>
                  </a:lnTo>
                  <a:lnTo>
                    <a:pt x="18376" y="15494"/>
                  </a:lnTo>
                  <a:lnTo>
                    <a:pt x="19380" y="16256"/>
                  </a:lnTo>
                  <a:lnTo>
                    <a:pt x="18554" y="15494"/>
                  </a:lnTo>
                  <a:lnTo>
                    <a:pt x="18415" y="15367"/>
                  </a:lnTo>
                  <a:lnTo>
                    <a:pt x="18643" y="15494"/>
                  </a:lnTo>
                  <a:lnTo>
                    <a:pt x="18465" y="15240"/>
                  </a:lnTo>
                  <a:lnTo>
                    <a:pt x="18376" y="15113"/>
                  </a:lnTo>
                  <a:lnTo>
                    <a:pt x="18021" y="14605"/>
                  </a:lnTo>
                  <a:lnTo>
                    <a:pt x="17843" y="14351"/>
                  </a:lnTo>
                  <a:lnTo>
                    <a:pt x="18796" y="15494"/>
                  </a:lnTo>
                  <a:lnTo>
                    <a:pt x="18745" y="15367"/>
                  </a:lnTo>
                  <a:lnTo>
                    <a:pt x="19519" y="16256"/>
                  </a:lnTo>
                  <a:lnTo>
                    <a:pt x="19037" y="15367"/>
                  </a:lnTo>
                  <a:lnTo>
                    <a:pt x="18630" y="14732"/>
                  </a:lnTo>
                  <a:lnTo>
                    <a:pt x="19456" y="15798"/>
                  </a:lnTo>
                  <a:lnTo>
                    <a:pt x="19596" y="16103"/>
                  </a:lnTo>
                  <a:lnTo>
                    <a:pt x="19519" y="15875"/>
                  </a:lnTo>
                  <a:lnTo>
                    <a:pt x="19583" y="15240"/>
                  </a:lnTo>
                  <a:lnTo>
                    <a:pt x="19685" y="14732"/>
                  </a:lnTo>
                  <a:lnTo>
                    <a:pt x="20116" y="15875"/>
                  </a:lnTo>
                  <a:lnTo>
                    <a:pt x="20256" y="15367"/>
                  </a:lnTo>
                  <a:lnTo>
                    <a:pt x="20497" y="15367"/>
                  </a:lnTo>
                  <a:lnTo>
                    <a:pt x="20637" y="14986"/>
                  </a:lnTo>
                  <a:lnTo>
                    <a:pt x="20751" y="15748"/>
                  </a:lnTo>
                  <a:lnTo>
                    <a:pt x="21640" y="16002"/>
                  </a:lnTo>
                  <a:lnTo>
                    <a:pt x="22288" y="15621"/>
                  </a:lnTo>
                  <a:lnTo>
                    <a:pt x="22237" y="16256"/>
                  </a:lnTo>
                  <a:lnTo>
                    <a:pt x="22644" y="16256"/>
                  </a:lnTo>
                  <a:lnTo>
                    <a:pt x="22555" y="15621"/>
                  </a:lnTo>
                  <a:lnTo>
                    <a:pt x="22479" y="14986"/>
                  </a:lnTo>
                  <a:lnTo>
                    <a:pt x="22440" y="14732"/>
                  </a:lnTo>
                  <a:lnTo>
                    <a:pt x="22390" y="14351"/>
                  </a:lnTo>
                  <a:lnTo>
                    <a:pt x="22313" y="13716"/>
                  </a:lnTo>
                  <a:lnTo>
                    <a:pt x="22644" y="13589"/>
                  </a:lnTo>
                  <a:lnTo>
                    <a:pt x="22974" y="14859"/>
                  </a:lnTo>
                  <a:lnTo>
                    <a:pt x="23634" y="14732"/>
                  </a:lnTo>
                  <a:lnTo>
                    <a:pt x="24523" y="15748"/>
                  </a:lnTo>
                  <a:lnTo>
                    <a:pt x="24866" y="14732"/>
                  </a:lnTo>
                  <a:lnTo>
                    <a:pt x="24955" y="14478"/>
                  </a:lnTo>
                  <a:lnTo>
                    <a:pt x="24942" y="15113"/>
                  </a:lnTo>
                  <a:lnTo>
                    <a:pt x="25260" y="15113"/>
                  </a:lnTo>
                  <a:lnTo>
                    <a:pt x="26327" y="15748"/>
                  </a:lnTo>
                  <a:lnTo>
                    <a:pt x="26149" y="15113"/>
                  </a:lnTo>
                  <a:lnTo>
                    <a:pt x="25984" y="14478"/>
                  </a:lnTo>
                  <a:lnTo>
                    <a:pt x="26136" y="15024"/>
                  </a:lnTo>
                  <a:lnTo>
                    <a:pt x="26543" y="13970"/>
                  </a:lnTo>
                  <a:lnTo>
                    <a:pt x="26695" y="13589"/>
                  </a:lnTo>
                  <a:lnTo>
                    <a:pt x="26797" y="13335"/>
                  </a:lnTo>
                  <a:lnTo>
                    <a:pt x="26924" y="14224"/>
                  </a:lnTo>
                  <a:lnTo>
                    <a:pt x="26974" y="13335"/>
                  </a:lnTo>
                  <a:lnTo>
                    <a:pt x="27051" y="12700"/>
                  </a:lnTo>
                  <a:lnTo>
                    <a:pt x="27165" y="12573"/>
                  </a:lnTo>
                  <a:lnTo>
                    <a:pt x="27279" y="12446"/>
                  </a:lnTo>
                  <a:lnTo>
                    <a:pt x="27406" y="12446"/>
                  </a:lnTo>
                  <a:lnTo>
                    <a:pt x="27482" y="12954"/>
                  </a:lnTo>
                  <a:lnTo>
                    <a:pt x="27762" y="13208"/>
                  </a:lnTo>
                  <a:lnTo>
                    <a:pt x="27520" y="12446"/>
                  </a:lnTo>
                  <a:lnTo>
                    <a:pt x="27406" y="12065"/>
                  </a:lnTo>
                  <a:lnTo>
                    <a:pt x="27901" y="12319"/>
                  </a:lnTo>
                  <a:lnTo>
                    <a:pt x="27889" y="12954"/>
                  </a:lnTo>
                  <a:lnTo>
                    <a:pt x="28232" y="12954"/>
                  </a:lnTo>
                  <a:lnTo>
                    <a:pt x="28308" y="11557"/>
                  </a:lnTo>
                  <a:lnTo>
                    <a:pt x="28867" y="12065"/>
                  </a:lnTo>
                  <a:lnTo>
                    <a:pt x="29095" y="12827"/>
                  </a:lnTo>
                  <a:lnTo>
                    <a:pt x="29057" y="11684"/>
                  </a:lnTo>
                  <a:lnTo>
                    <a:pt x="29311" y="11811"/>
                  </a:lnTo>
                  <a:lnTo>
                    <a:pt x="29362" y="12446"/>
                  </a:lnTo>
                  <a:lnTo>
                    <a:pt x="30022" y="12801"/>
                  </a:lnTo>
                  <a:lnTo>
                    <a:pt x="29921" y="12573"/>
                  </a:lnTo>
                  <a:lnTo>
                    <a:pt x="30035" y="12446"/>
                  </a:lnTo>
                  <a:lnTo>
                    <a:pt x="29984" y="11684"/>
                  </a:lnTo>
                  <a:lnTo>
                    <a:pt x="29972" y="11557"/>
                  </a:lnTo>
                  <a:lnTo>
                    <a:pt x="29946" y="11176"/>
                  </a:lnTo>
                  <a:lnTo>
                    <a:pt x="30543" y="11938"/>
                  </a:lnTo>
                  <a:lnTo>
                    <a:pt x="30619" y="12192"/>
                  </a:lnTo>
                  <a:lnTo>
                    <a:pt x="30746" y="12446"/>
                  </a:lnTo>
                  <a:lnTo>
                    <a:pt x="30289" y="12446"/>
                  </a:lnTo>
                  <a:lnTo>
                    <a:pt x="30048" y="12522"/>
                  </a:lnTo>
                  <a:lnTo>
                    <a:pt x="30073" y="12827"/>
                  </a:lnTo>
                  <a:lnTo>
                    <a:pt x="30124" y="13208"/>
                  </a:lnTo>
                  <a:lnTo>
                    <a:pt x="30530" y="13335"/>
                  </a:lnTo>
                  <a:lnTo>
                    <a:pt x="30505" y="14351"/>
                  </a:lnTo>
                  <a:lnTo>
                    <a:pt x="30619" y="13843"/>
                  </a:lnTo>
                  <a:lnTo>
                    <a:pt x="30810" y="12446"/>
                  </a:lnTo>
                  <a:lnTo>
                    <a:pt x="30822" y="12319"/>
                  </a:lnTo>
                  <a:lnTo>
                    <a:pt x="31267" y="12700"/>
                  </a:lnTo>
                  <a:lnTo>
                    <a:pt x="31381" y="12954"/>
                  </a:lnTo>
                  <a:lnTo>
                    <a:pt x="31483" y="13081"/>
                  </a:lnTo>
                  <a:lnTo>
                    <a:pt x="31559" y="12827"/>
                  </a:lnTo>
                  <a:lnTo>
                    <a:pt x="31813" y="12954"/>
                  </a:lnTo>
                  <a:lnTo>
                    <a:pt x="32004" y="13208"/>
                  </a:lnTo>
                  <a:lnTo>
                    <a:pt x="32131" y="13589"/>
                  </a:lnTo>
                  <a:lnTo>
                    <a:pt x="32435" y="13208"/>
                  </a:lnTo>
                  <a:lnTo>
                    <a:pt x="32626" y="13208"/>
                  </a:lnTo>
                  <a:lnTo>
                    <a:pt x="32473" y="12700"/>
                  </a:lnTo>
                  <a:lnTo>
                    <a:pt x="32372" y="12319"/>
                  </a:lnTo>
                  <a:lnTo>
                    <a:pt x="32651" y="12446"/>
                  </a:lnTo>
                  <a:lnTo>
                    <a:pt x="32562" y="12319"/>
                  </a:lnTo>
                  <a:lnTo>
                    <a:pt x="32486" y="12192"/>
                  </a:lnTo>
                  <a:lnTo>
                    <a:pt x="32397" y="12065"/>
                  </a:lnTo>
                  <a:lnTo>
                    <a:pt x="32245" y="11849"/>
                  </a:lnTo>
                  <a:lnTo>
                    <a:pt x="32118" y="12014"/>
                  </a:lnTo>
                  <a:lnTo>
                    <a:pt x="32118" y="12827"/>
                  </a:lnTo>
                  <a:lnTo>
                    <a:pt x="32118" y="13208"/>
                  </a:lnTo>
                  <a:lnTo>
                    <a:pt x="32042" y="13081"/>
                  </a:lnTo>
                  <a:lnTo>
                    <a:pt x="32080" y="12827"/>
                  </a:lnTo>
                  <a:lnTo>
                    <a:pt x="32118" y="12014"/>
                  </a:lnTo>
                  <a:lnTo>
                    <a:pt x="31623" y="12192"/>
                  </a:lnTo>
                  <a:lnTo>
                    <a:pt x="31699" y="11303"/>
                  </a:lnTo>
                  <a:lnTo>
                    <a:pt x="32016" y="11684"/>
                  </a:lnTo>
                  <a:lnTo>
                    <a:pt x="31978" y="11303"/>
                  </a:lnTo>
                  <a:lnTo>
                    <a:pt x="31965" y="11176"/>
                  </a:lnTo>
                  <a:lnTo>
                    <a:pt x="31915" y="10541"/>
                  </a:lnTo>
                  <a:lnTo>
                    <a:pt x="31889" y="10287"/>
                  </a:lnTo>
                  <a:lnTo>
                    <a:pt x="32461" y="11430"/>
                  </a:lnTo>
                  <a:lnTo>
                    <a:pt x="33108" y="11938"/>
                  </a:lnTo>
                  <a:lnTo>
                    <a:pt x="33388" y="12573"/>
                  </a:lnTo>
                  <a:lnTo>
                    <a:pt x="33807" y="11938"/>
                  </a:lnTo>
                  <a:lnTo>
                    <a:pt x="34594" y="11938"/>
                  </a:lnTo>
                  <a:lnTo>
                    <a:pt x="34455" y="10287"/>
                  </a:lnTo>
                  <a:lnTo>
                    <a:pt x="34442" y="10160"/>
                  </a:lnTo>
                  <a:lnTo>
                    <a:pt x="34531" y="10033"/>
                  </a:lnTo>
                  <a:lnTo>
                    <a:pt x="34759" y="10541"/>
                  </a:lnTo>
                  <a:lnTo>
                    <a:pt x="34861" y="11049"/>
                  </a:lnTo>
                  <a:lnTo>
                    <a:pt x="34950" y="10795"/>
                  </a:lnTo>
                  <a:lnTo>
                    <a:pt x="35458" y="10795"/>
                  </a:lnTo>
                  <a:lnTo>
                    <a:pt x="35369" y="9779"/>
                  </a:lnTo>
                  <a:lnTo>
                    <a:pt x="35344" y="9652"/>
                  </a:lnTo>
                  <a:lnTo>
                    <a:pt x="35699" y="9906"/>
                  </a:lnTo>
                  <a:lnTo>
                    <a:pt x="35814" y="10160"/>
                  </a:lnTo>
                  <a:lnTo>
                    <a:pt x="35674" y="10414"/>
                  </a:lnTo>
                  <a:lnTo>
                    <a:pt x="35598" y="10680"/>
                  </a:lnTo>
                  <a:lnTo>
                    <a:pt x="35928" y="10414"/>
                  </a:lnTo>
                  <a:lnTo>
                    <a:pt x="35966" y="10795"/>
                  </a:lnTo>
                  <a:lnTo>
                    <a:pt x="37642" y="12065"/>
                  </a:lnTo>
                  <a:lnTo>
                    <a:pt x="37287" y="10414"/>
                  </a:lnTo>
                  <a:lnTo>
                    <a:pt x="37122" y="9652"/>
                  </a:lnTo>
                  <a:lnTo>
                    <a:pt x="37096" y="9525"/>
                  </a:lnTo>
                  <a:lnTo>
                    <a:pt x="36931" y="8763"/>
                  </a:lnTo>
                  <a:lnTo>
                    <a:pt x="36830" y="8255"/>
                  </a:lnTo>
                  <a:lnTo>
                    <a:pt x="36664" y="7493"/>
                  </a:lnTo>
                  <a:lnTo>
                    <a:pt x="38341" y="8902"/>
                  </a:lnTo>
                  <a:lnTo>
                    <a:pt x="40043" y="9271"/>
                  </a:lnTo>
                  <a:lnTo>
                    <a:pt x="40119" y="8890"/>
                  </a:lnTo>
                  <a:lnTo>
                    <a:pt x="40563" y="6858"/>
                  </a:lnTo>
                  <a:lnTo>
                    <a:pt x="42532" y="7747"/>
                  </a:lnTo>
                  <a:lnTo>
                    <a:pt x="43040" y="7747"/>
                  </a:lnTo>
                  <a:lnTo>
                    <a:pt x="42799" y="7239"/>
                  </a:lnTo>
                  <a:lnTo>
                    <a:pt x="42722" y="6858"/>
                  </a:lnTo>
                  <a:lnTo>
                    <a:pt x="42684" y="6477"/>
                  </a:lnTo>
                  <a:lnTo>
                    <a:pt x="43205" y="7366"/>
                  </a:lnTo>
                  <a:lnTo>
                    <a:pt x="43078" y="6477"/>
                  </a:lnTo>
                  <a:lnTo>
                    <a:pt x="43141" y="5207"/>
                  </a:lnTo>
                  <a:lnTo>
                    <a:pt x="45135" y="7620"/>
                  </a:lnTo>
                  <a:lnTo>
                    <a:pt x="44996" y="5842"/>
                  </a:lnTo>
                  <a:lnTo>
                    <a:pt x="44564" y="5461"/>
                  </a:lnTo>
                  <a:lnTo>
                    <a:pt x="44856" y="5334"/>
                  </a:lnTo>
                  <a:lnTo>
                    <a:pt x="44894" y="5207"/>
                  </a:lnTo>
                  <a:lnTo>
                    <a:pt x="45021" y="4826"/>
                  </a:lnTo>
                  <a:lnTo>
                    <a:pt x="45072" y="4699"/>
                  </a:lnTo>
                  <a:lnTo>
                    <a:pt x="45453" y="5207"/>
                  </a:lnTo>
                  <a:lnTo>
                    <a:pt x="45148" y="4699"/>
                  </a:lnTo>
                  <a:lnTo>
                    <a:pt x="45415" y="4953"/>
                  </a:lnTo>
                  <a:lnTo>
                    <a:pt x="45707" y="5334"/>
                  </a:lnTo>
                  <a:lnTo>
                    <a:pt x="45720" y="4699"/>
                  </a:lnTo>
                  <a:lnTo>
                    <a:pt x="45732" y="4572"/>
                  </a:lnTo>
                  <a:lnTo>
                    <a:pt x="45732" y="4445"/>
                  </a:lnTo>
                  <a:lnTo>
                    <a:pt x="45745" y="4191"/>
                  </a:lnTo>
                  <a:lnTo>
                    <a:pt x="46380" y="4064"/>
                  </a:lnTo>
                  <a:lnTo>
                    <a:pt x="46888" y="5715"/>
                  </a:lnTo>
                  <a:lnTo>
                    <a:pt x="47612" y="5207"/>
                  </a:lnTo>
                  <a:lnTo>
                    <a:pt x="47675" y="5080"/>
                  </a:lnTo>
                  <a:lnTo>
                    <a:pt x="47574" y="4445"/>
                  </a:lnTo>
                  <a:lnTo>
                    <a:pt x="47447" y="4064"/>
                  </a:lnTo>
                  <a:lnTo>
                    <a:pt x="47320" y="3683"/>
                  </a:lnTo>
                  <a:lnTo>
                    <a:pt x="47155" y="3556"/>
                  </a:lnTo>
                  <a:lnTo>
                    <a:pt x="46990" y="3429"/>
                  </a:lnTo>
                  <a:lnTo>
                    <a:pt x="46888" y="3556"/>
                  </a:lnTo>
                  <a:lnTo>
                    <a:pt x="46558" y="3429"/>
                  </a:lnTo>
                  <a:lnTo>
                    <a:pt x="46215" y="3175"/>
                  </a:lnTo>
                  <a:lnTo>
                    <a:pt x="46215" y="3048"/>
                  </a:lnTo>
                  <a:lnTo>
                    <a:pt x="46228" y="2794"/>
                  </a:lnTo>
                  <a:lnTo>
                    <a:pt x="45999" y="2540"/>
                  </a:lnTo>
                  <a:lnTo>
                    <a:pt x="45542" y="2032"/>
                  </a:lnTo>
                  <a:lnTo>
                    <a:pt x="45440" y="1905"/>
                  </a:lnTo>
                  <a:lnTo>
                    <a:pt x="44640" y="1016"/>
                  </a:lnTo>
                  <a:lnTo>
                    <a:pt x="44310" y="635"/>
                  </a:lnTo>
                  <a:lnTo>
                    <a:pt x="43294" y="127"/>
                  </a:lnTo>
                  <a:lnTo>
                    <a:pt x="43637" y="1016"/>
                  </a:lnTo>
                  <a:lnTo>
                    <a:pt x="43370" y="762"/>
                  </a:lnTo>
                  <a:lnTo>
                    <a:pt x="43116" y="508"/>
                  </a:lnTo>
                  <a:lnTo>
                    <a:pt x="43281" y="381"/>
                  </a:lnTo>
                  <a:lnTo>
                    <a:pt x="42735" y="0"/>
                  </a:lnTo>
                  <a:lnTo>
                    <a:pt x="43053" y="381"/>
                  </a:lnTo>
                  <a:lnTo>
                    <a:pt x="43230" y="762"/>
                  </a:lnTo>
                  <a:lnTo>
                    <a:pt x="42773" y="381"/>
                  </a:lnTo>
                  <a:lnTo>
                    <a:pt x="42646" y="381"/>
                  </a:lnTo>
                  <a:lnTo>
                    <a:pt x="43192" y="1384"/>
                  </a:lnTo>
                  <a:lnTo>
                    <a:pt x="43268" y="1524"/>
                  </a:lnTo>
                  <a:lnTo>
                    <a:pt x="43281" y="1905"/>
                  </a:lnTo>
                  <a:lnTo>
                    <a:pt x="42748" y="1524"/>
                  </a:lnTo>
                  <a:lnTo>
                    <a:pt x="42481" y="1016"/>
                  </a:lnTo>
                  <a:lnTo>
                    <a:pt x="42633" y="1524"/>
                  </a:lnTo>
                  <a:lnTo>
                    <a:pt x="42519" y="1397"/>
                  </a:lnTo>
                  <a:lnTo>
                    <a:pt x="42405" y="1270"/>
                  </a:lnTo>
                  <a:lnTo>
                    <a:pt x="42265" y="889"/>
                  </a:lnTo>
                  <a:lnTo>
                    <a:pt x="42367" y="1397"/>
                  </a:lnTo>
                  <a:lnTo>
                    <a:pt x="42011" y="1270"/>
                  </a:lnTo>
                  <a:lnTo>
                    <a:pt x="42354" y="2032"/>
                  </a:lnTo>
                  <a:lnTo>
                    <a:pt x="41770" y="1397"/>
                  </a:lnTo>
                  <a:lnTo>
                    <a:pt x="41973" y="2540"/>
                  </a:lnTo>
                  <a:lnTo>
                    <a:pt x="41262" y="1270"/>
                  </a:lnTo>
                  <a:lnTo>
                    <a:pt x="41592" y="2413"/>
                  </a:lnTo>
                  <a:lnTo>
                    <a:pt x="41452" y="2540"/>
                  </a:lnTo>
                  <a:lnTo>
                    <a:pt x="40906" y="1016"/>
                  </a:lnTo>
                  <a:lnTo>
                    <a:pt x="40855" y="2794"/>
                  </a:lnTo>
                  <a:lnTo>
                    <a:pt x="40728" y="2540"/>
                  </a:lnTo>
                  <a:lnTo>
                    <a:pt x="40068" y="1143"/>
                  </a:lnTo>
                  <a:lnTo>
                    <a:pt x="40589" y="2540"/>
                  </a:lnTo>
                  <a:lnTo>
                    <a:pt x="39687" y="2159"/>
                  </a:lnTo>
                  <a:lnTo>
                    <a:pt x="39712" y="3048"/>
                  </a:lnTo>
                  <a:lnTo>
                    <a:pt x="39636" y="2794"/>
                  </a:lnTo>
                  <a:lnTo>
                    <a:pt x="39420" y="2794"/>
                  </a:lnTo>
                  <a:lnTo>
                    <a:pt x="39166" y="2413"/>
                  </a:lnTo>
                  <a:lnTo>
                    <a:pt x="38912" y="2159"/>
                  </a:lnTo>
                  <a:lnTo>
                    <a:pt x="39230" y="2895"/>
                  </a:lnTo>
                  <a:lnTo>
                    <a:pt x="39331" y="3429"/>
                  </a:lnTo>
                  <a:lnTo>
                    <a:pt x="39243" y="3937"/>
                  </a:lnTo>
                  <a:lnTo>
                    <a:pt x="39331" y="4445"/>
                  </a:lnTo>
                  <a:lnTo>
                    <a:pt x="39116" y="4191"/>
                  </a:lnTo>
                  <a:lnTo>
                    <a:pt x="38887" y="3937"/>
                  </a:lnTo>
                  <a:lnTo>
                    <a:pt x="38671" y="3683"/>
                  </a:lnTo>
                  <a:lnTo>
                    <a:pt x="38722" y="3302"/>
                  </a:lnTo>
                  <a:lnTo>
                    <a:pt x="38798" y="3175"/>
                  </a:lnTo>
                  <a:lnTo>
                    <a:pt x="38760" y="3048"/>
                  </a:lnTo>
                  <a:lnTo>
                    <a:pt x="38303" y="3175"/>
                  </a:lnTo>
                  <a:lnTo>
                    <a:pt x="38722" y="3937"/>
                  </a:lnTo>
                  <a:lnTo>
                    <a:pt x="38519" y="3683"/>
                  </a:lnTo>
                  <a:lnTo>
                    <a:pt x="38227" y="3302"/>
                  </a:lnTo>
                  <a:lnTo>
                    <a:pt x="38404" y="3683"/>
                  </a:lnTo>
                  <a:lnTo>
                    <a:pt x="37896" y="2794"/>
                  </a:lnTo>
                  <a:lnTo>
                    <a:pt x="38481" y="4191"/>
                  </a:lnTo>
                  <a:lnTo>
                    <a:pt x="38392" y="4064"/>
                  </a:lnTo>
                  <a:lnTo>
                    <a:pt x="37807" y="3175"/>
                  </a:lnTo>
                  <a:lnTo>
                    <a:pt x="38023" y="4064"/>
                  </a:lnTo>
                  <a:lnTo>
                    <a:pt x="37553" y="3556"/>
                  </a:lnTo>
                  <a:lnTo>
                    <a:pt x="37426" y="3302"/>
                  </a:lnTo>
                  <a:lnTo>
                    <a:pt x="37401" y="2794"/>
                  </a:lnTo>
                  <a:lnTo>
                    <a:pt x="37249" y="3302"/>
                  </a:lnTo>
                  <a:lnTo>
                    <a:pt x="37287" y="3429"/>
                  </a:lnTo>
                  <a:lnTo>
                    <a:pt x="37388" y="4191"/>
                  </a:lnTo>
                  <a:lnTo>
                    <a:pt x="37185" y="4572"/>
                  </a:lnTo>
                  <a:lnTo>
                    <a:pt x="37134" y="4318"/>
                  </a:lnTo>
                  <a:lnTo>
                    <a:pt x="36957" y="3429"/>
                  </a:lnTo>
                  <a:lnTo>
                    <a:pt x="36601" y="2921"/>
                  </a:lnTo>
                  <a:lnTo>
                    <a:pt x="36550" y="3683"/>
                  </a:lnTo>
                  <a:lnTo>
                    <a:pt x="36677" y="4318"/>
                  </a:lnTo>
                  <a:lnTo>
                    <a:pt x="36461" y="4318"/>
                  </a:lnTo>
                  <a:lnTo>
                    <a:pt x="36385" y="4191"/>
                  </a:lnTo>
                  <a:lnTo>
                    <a:pt x="36271" y="3937"/>
                  </a:lnTo>
                  <a:lnTo>
                    <a:pt x="36283" y="4191"/>
                  </a:lnTo>
                  <a:lnTo>
                    <a:pt x="36347" y="4826"/>
                  </a:lnTo>
                  <a:lnTo>
                    <a:pt x="35521" y="4191"/>
                  </a:lnTo>
                  <a:lnTo>
                    <a:pt x="35598" y="5461"/>
                  </a:lnTo>
                  <a:lnTo>
                    <a:pt x="35712" y="5715"/>
                  </a:lnTo>
                  <a:lnTo>
                    <a:pt x="35902" y="6223"/>
                  </a:lnTo>
                  <a:lnTo>
                    <a:pt x="35991" y="7366"/>
                  </a:lnTo>
                  <a:lnTo>
                    <a:pt x="35928" y="7239"/>
                  </a:lnTo>
                  <a:lnTo>
                    <a:pt x="35750" y="6858"/>
                  </a:lnTo>
                  <a:lnTo>
                    <a:pt x="35788" y="6731"/>
                  </a:lnTo>
                  <a:lnTo>
                    <a:pt x="35737" y="6604"/>
                  </a:lnTo>
                  <a:lnTo>
                    <a:pt x="35661" y="6223"/>
                  </a:lnTo>
                  <a:lnTo>
                    <a:pt x="35598" y="6604"/>
                  </a:lnTo>
                  <a:lnTo>
                    <a:pt x="35344" y="6096"/>
                  </a:lnTo>
                  <a:lnTo>
                    <a:pt x="35229" y="5867"/>
                  </a:lnTo>
                  <a:lnTo>
                    <a:pt x="35255" y="6096"/>
                  </a:lnTo>
                  <a:lnTo>
                    <a:pt x="35153" y="6858"/>
                  </a:lnTo>
                  <a:lnTo>
                    <a:pt x="34798" y="6604"/>
                  </a:lnTo>
                  <a:lnTo>
                    <a:pt x="34404" y="5588"/>
                  </a:lnTo>
                  <a:lnTo>
                    <a:pt x="35204" y="6070"/>
                  </a:lnTo>
                  <a:lnTo>
                    <a:pt x="34823" y="5588"/>
                  </a:lnTo>
                  <a:lnTo>
                    <a:pt x="34620" y="5334"/>
                  </a:lnTo>
                  <a:lnTo>
                    <a:pt x="35140" y="5588"/>
                  </a:lnTo>
                  <a:lnTo>
                    <a:pt x="35001" y="5334"/>
                  </a:lnTo>
                  <a:lnTo>
                    <a:pt x="34645" y="4699"/>
                  </a:lnTo>
                  <a:lnTo>
                    <a:pt x="34302" y="4064"/>
                  </a:lnTo>
                  <a:lnTo>
                    <a:pt x="35356" y="5524"/>
                  </a:lnTo>
                  <a:lnTo>
                    <a:pt x="34544" y="4064"/>
                  </a:lnTo>
                  <a:lnTo>
                    <a:pt x="33959" y="3937"/>
                  </a:lnTo>
                  <a:lnTo>
                    <a:pt x="34175" y="4699"/>
                  </a:lnTo>
                  <a:lnTo>
                    <a:pt x="33591" y="4572"/>
                  </a:lnTo>
                  <a:lnTo>
                    <a:pt x="33655" y="5207"/>
                  </a:lnTo>
                  <a:lnTo>
                    <a:pt x="33896" y="5334"/>
                  </a:lnTo>
                  <a:lnTo>
                    <a:pt x="33934" y="6070"/>
                  </a:lnTo>
                  <a:lnTo>
                    <a:pt x="33578" y="7239"/>
                  </a:lnTo>
                  <a:lnTo>
                    <a:pt x="33540" y="7112"/>
                  </a:lnTo>
                  <a:lnTo>
                    <a:pt x="32613" y="3683"/>
                  </a:lnTo>
                  <a:lnTo>
                    <a:pt x="32600" y="5867"/>
                  </a:lnTo>
                  <a:lnTo>
                    <a:pt x="32931" y="7112"/>
                  </a:lnTo>
                  <a:lnTo>
                    <a:pt x="32346" y="6604"/>
                  </a:lnTo>
                  <a:lnTo>
                    <a:pt x="32118" y="5461"/>
                  </a:lnTo>
                  <a:lnTo>
                    <a:pt x="31597" y="5461"/>
                  </a:lnTo>
                  <a:lnTo>
                    <a:pt x="31762" y="5842"/>
                  </a:lnTo>
                  <a:lnTo>
                    <a:pt x="31153" y="5080"/>
                  </a:lnTo>
                  <a:lnTo>
                    <a:pt x="31572" y="6223"/>
                  </a:lnTo>
                  <a:lnTo>
                    <a:pt x="31673" y="6045"/>
                  </a:lnTo>
                  <a:lnTo>
                    <a:pt x="31826" y="5981"/>
                  </a:lnTo>
                  <a:lnTo>
                    <a:pt x="32334" y="7112"/>
                  </a:lnTo>
                  <a:lnTo>
                    <a:pt x="31889" y="6731"/>
                  </a:lnTo>
                  <a:lnTo>
                    <a:pt x="31711" y="6604"/>
                  </a:lnTo>
                  <a:lnTo>
                    <a:pt x="31445" y="6731"/>
                  </a:lnTo>
                  <a:lnTo>
                    <a:pt x="31102" y="5715"/>
                  </a:lnTo>
                  <a:lnTo>
                    <a:pt x="30695" y="6045"/>
                  </a:lnTo>
                  <a:lnTo>
                    <a:pt x="30581" y="6223"/>
                  </a:lnTo>
                  <a:lnTo>
                    <a:pt x="30264" y="6858"/>
                  </a:lnTo>
                  <a:lnTo>
                    <a:pt x="29718" y="7239"/>
                  </a:lnTo>
                  <a:lnTo>
                    <a:pt x="29667" y="6985"/>
                  </a:lnTo>
                  <a:lnTo>
                    <a:pt x="29578" y="6477"/>
                  </a:lnTo>
                  <a:lnTo>
                    <a:pt x="29552" y="8255"/>
                  </a:lnTo>
                  <a:lnTo>
                    <a:pt x="29464" y="8128"/>
                  </a:lnTo>
                  <a:lnTo>
                    <a:pt x="29248" y="8001"/>
                  </a:lnTo>
                  <a:lnTo>
                    <a:pt x="29159" y="7874"/>
                  </a:lnTo>
                  <a:lnTo>
                    <a:pt x="29184" y="7747"/>
                  </a:lnTo>
                  <a:lnTo>
                    <a:pt x="29400" y="7620"/>
                  </a:lnTo>
                  <a:lnTo>
                    <a:pt x="29552" y="8255"/>
                  </a:lnTo>
                  <a:lnTo>
                    <a:pt x="29552" y="6451"/>
                  </a:lnTo>
                  <a:lnTo>
                    <a:pt x="28854" y="6985"/>
                  </a:lnTo>
                  <a:lnTo>
                    <a:pt x="27762" y="6565"/>
                  </a:lnTo>
                  <a:lnTo>
                    <a:pt x="27000" y="6223"/>
                  </a:lnTo>
                  <a:lnTo>
                    <a:pt x="26949" y="7112"/>
                  </a:lnTo>
                  <a:lnTo>
                    <a:pt x="26822" y="7493"/>
                  </a:lnTo>
                  <a:lnTo>
                    <a:pt x="26670" y="7620"/>
                  </a:lnTo>
                  <a:lnTo>
                    <a:pt x="26581" y="7366"/>
                  </a:lnTo>
                  <a:lnTo>
                    <a:pt x="26530" y="6731"/>
                  </a:lnTo>
                  <a:lnTo>
                    <a:pt x="26212" y="7620"/>
                  </a:lnTo>
                  <a:lnTo>
                    <a:pt x="25476" y="8763"/>
                  </a:lnTo>
                  <a:lnTo>
                    <a:pt x="24853" y="8001"/>
                  </a:lnTo>
                  <a:lnTo>
                    <a:pt x="24790" y="7620"/>
                  </a:lnTo>
                  <a:lnTo>
                    <a:pt x="24307" y="7366"/>
                  </a:lnTo>
                  <a:lnTo>
                    <a:pt x="24714" y="9525"/>
                  </a:lnTo>
                  <a:lnTo>
                    <a:pt x="24612" y="9398"/>
                  </a:lnTo>
                  <a:lnTo>
                    <a:pt x="24244" y="8890"/>
                  </a:lnTo>
                  <a:lnTo>
                    <a:pt x="24193" y="8509"/>
                  </a:lnTo>
                  <a:lnTo>
                    <a:pt x="23228" y="8382"/>
                  </a:lnTo>
                  <a:lnTo>
                    <a:pt x="22390" y="9398"/>
                  </a:lnTo>
                  <a:lnTo>
                    <a:pt x="21463" y="8128"/>
                  </a:lnTo>
                  <a:lnTo>
                    <a:pt x="21551" y="9398"/>
                  </a:lnTo>
                  <a:lnTo>
                    <a:pt x="20485" y="7747"/>
                  </a:lnTo>
                  <a:lnTo>
                    <a:pt x="20726" y="9525"/>
                  </a:lnTo>
                  <a:lnTo>
                    <a:pt x="20612" y="9398"/>
                  </a:lnTo>
                  <a:lnTo>
                    <a:pt x="20497" y="9271"/>
                  </a:lnTo>
                  <a:lnTo>
                    <a:pt x="20167" y="8890"/>
                  </a:lnTo>
                  <a:lnTo>
                    <a:pt x="20167" y="8382"/>
                  </a:lnTo>
                  <a:lnTo>
                    <a:pt x="19367" y="7874"/>
                  </a:lnTo>
                  <a:lnTo>
                    <a:pt x="19164" y="7874"/>
                  </a:lnTo>
                  <a:lnTo>
                    <a:pt x="19138" y="9144"/>
                  </a:lnTo>
                  <a:lnTo>
                    <a:pt x="19037" y="9271"/>
                  </a:lnTo>
                  <a:lnTo>
                    <a:pt x="18897" y="8382"/>
                  </a:lnTo>
                  <a:lnTo>
                    <a:pt x="18529" y="9398"/>
                  </a:lnTo>
                  <a:lnTo>
                    <a:pt x="17983" y="8255"/>
                  </a:lnTo>
                  <a:lnTo>
                    <a:pt x="17653" y="8636"/>
                  </a:lnTo>
                  <a:lnTo>
                    <a:pt x="17830" y="8636"/>
                  </a:lnTo>
                  <a:lnTo>
                    <a:pt x="17919" y="8763"/>
                  </a:lnTo>
                  <a:lnTo>
                    <a:pt x="18034" y="9398"/>
                  </a:lnTo>
                  <a:lnTo>
                    <a:pt x="17741" y="9779"/>
                  </a:lnTo>
                  <a:lnTo>
                    <a:pt x="17272" y="9398"/>
                  </a:lnTo>
                  <a:lnTo>
                    <a:pt x="16967" y="9144"/>
                  </a:lnTo>
                  <a:lnTo>
                    <a:pt x="15100" y="9144"/>
                  </a:lnTo>
                  <a:lnTo>
                    <a:pt x="14960" y="9144"/>
                  </a:lnTo>
                  <a:lnTo>
                    <a:pt x="14871" y="9398"/>
                  </a:lnTo>
                  <a:lnTo>
                    <a:pt x="14808" y="9144"/>
                  </a:lnTo>
                  <a:lnTo>
                    <a:pt x="14401" y="7493"/>
                  </a:lnTo>
                  <a:lnTo>
                    <a:pt x="14363" y="7620"/>
                  </a:lnTo>
                  <a:lnTo>
                    <a:pt x="14249" y="8509"/>
                  </a:lnTo>
                  <a:lnTo>
                    <a:pt x="14376" y="8636"/>
                  </a:lnTo>
                  <a:lnTo>
                    <a:pt x="14439" y="8890"/>
                  </a:lnTo>
                  <a:lnTo>
                    <a:pt x="14554" y="9144"/>
                  </a:lnTo>
                  <a:lnTo>
                    <a:pt x="14173" y="8890"/>
                  </a:lnTo>
                  <a:lnTo>
                    <a:pt x="13804" y="8636"/>
                  </a:lnTo>
                  <a:lnTo>
                    <a:pt x="12827" y="8636"/>
                  </a:lnTo>
                  <a:lnTo>
                    <a:pt x="12382" y="8890"/>
                  </a:lnTo>
                  <a:lnTo>
                    <a:pt x="12192" y="8636"/>
                  </a:lnTo>
                  <a:lnTo>
                    <a:pt x="11925" y="8255"/>
                  </a:lnTo>
                  <a:lnTo>
                    <a:pt x="10515" y="8128"/>
                  </a:lnTo>
                  <a:lnTo>
                    <a:pt x="9461" y="8636"/>
                  </a:lnTo>
                  <a:lnTo>
                    <a:pt x="7874" y="8509"/>
                  </a:lnTo>
                  <a:lnTo>
                    <a:pt x="8902" y="8902"/>
                  </a:lnTo>
                  <a:lnTo>
                    <a:pt x="10299" y="10033"/>
                  </a:lnTo>
                  <a:lnTo>
                    <a:pt x="10109" y="10033"/>
                  </a:lnTo>
                  <a:lnTo>
                    <a:pt x="9664" y="9766"/>
                  </a:lnTo>
                  <a:lnTo>
                    <a:pt x="10071" y="10160"/>
                  </a:lnTo>
                  <a:lnTo>
                    <a:pt x="9436" y="10033"/>
                  </a:lnTo>
                  <a:lnTo>
                    <a:pt x="9055" y="9779"/>
                  </a:lnTo>
                  <a:lnTo>
                    <a:pt x="8877" y="9652"/>
                  </a:lnTo>
                  <a:lnTo>
                    <a:pt x="8128" y="9144"/>
                  </a:lnTo>
                  <a:lnTo>
                    <a:pt x="7950" y="9017"/>
                  </a:lnTo>
                  <a:lnTo>
                    <a:pt x="7797" y="8763"/>
                  </a:lnTo>
                  <a:lnTo>
                    <a:pt x="7658" y="9017"/>
                  </a:lnTo>
                  <a:lnTo>
                    <a:pt x="7391" y="8890"/>
                  </a:lnTo>
                  <a:lnTo>
                    <a:pt x="7137" y="8763"/>
                  </a:lnTo>
                  <a:lnTo>
                    <a:pt x="7048" y="8636"/>
                  </a:lnTo>
                  <a:lnTo>
                    <a:pt x="6489" y="8255"/>
                  </a:lnTo>
                  <a:lnTo>
                    <a:pt x="7251" y="8890"/>
                  </a:lnTo>
                  <a:lnTo>
                    <a:pt x="3441" y="7112"/>
                  </a:lnTo>
                  <a:lnTo>
                    <a:pt x="4889" y="8255"/>
                  </a:lnTo>
                  <a:lnTo>
                    <a:pt x="4305" y="8001"/>
                  </a:lnTo>
                  <a:lnTo>
                    <a:pt x="2552" y="7874"/>
                  </a:lnTo>
                  <a:lnTo>
                    <a:pt x="2489" y="8255"/>
                  </a:lnTo>
                  <a:lnTo>
                    <a:pt x="1295" y="8255"/>
                  </a:lnTo>
                  <a:lnTo>
                    <a:pt x="3289" y="9144"/>
                  </a:lnTo>
                  <a:lnTo>
                    <a:pt x="2336" y="8890"/>
                  </a:lnTo>
                  <a:lnTo>
                    <a:pt x="3708" y="9652"/>
                  </a:lnTo>
                  <a:lnTo>
                    <a:pt x="3238" y="9550"/>
                  </a:lnTo>
                  <a:lnTo>
                    <a:pt x="3238" y="10541"/>
                  </a:lnTo>
                  <a:lnTo>
                    <a:pt x="2616" y="10287"/>
                  </a:lnTo>
                  <a:lnTo>
                    <a:pt x="1689" y="9906"/>
                  </a:lnTo>
                  <a:lnTo>
                    <a:pt x="1993" y="9906"/>
                  </a:lnTo>
                  <a:lnTo>
                    <a:pt x="3238" y="10541"/>
                  </a:lnTo>
                  <a:lnTo>
                    <a:pt x="3238" y="9550"/>
                  </a:lnTo>
                  <a:lnTo>
                    <a:pt x="342" y="8890"/>
                  </a:lnTo>
                  <a:lnTo>
                    <a:pt x="101" y="8890"/>
                  </a:lnTo>
                  <a:lnTo>
                    <a:pt x="0" y="9017"/>
                  </a:lnTo>
                  <a:lnTo>
                    <a:pt x="1409" y="9906"/>
                  </a:lnTo>
                  <a:lnTo>
                    <a:pt x="1803" y="10287"/>
                  </a:lnTo>
                  <a:lnTo>
                    <a:pt x="444" y="9652"/>
                  </a:lnTo>
                  <a:lnTo>
                    <a:pt x="1295" y="10414"/>
                  </a:lnTo>
                  <a:lnTo>
                    <a:pt x="3784" y="11938"/>
                  </a:lnTo>
                  <a:lnTo>
                    <a:pt x="4330" y="12065"/>
                  </a:lnTo>
                  <a:lnTo>
                    <a:pt x="4508" y="12065"/>
                  </a:lnTo>
                  <a:lnTo>
                    <a:pt x="5080" y="12319"/>
                  </a:lnTo>
                  <a:lnTo>
                    <a:pt x="5473" y="12573"/>
                  </a:lnTo>
                  <a:lnTo>
                    <a:pt x="4762" y="12446"/>
                  </a:lnTo>
                  <a:lnTo>
                    <a:pt x="4076" y="12217"/>
                  </a:lnTo>
                  <a:lnTo>
                    <a:pt x="5422" y="12954"/>
                  </a:lnTo>
                  <a:lnTo>
                    <a:pt x="4800" y="13081"/>
                  </a:lnTo>
                  <a:lnTo>
                    <a:pt x="4089" y="13843"/>
                  </a:lnTo>
                  <a:lnTo>
                    <a:pt x="3937" y="14351"/>
                  </a:lnTo>
                  <a:lnTo>
                    <a:pt x="5676" y="14986"/>
                  </a:lnTo>
                  <a:lnTo>
                    <a:pt x="5499" y="14859"/>
                  </a:lnTo>
                  <a:lnTo>
                    <a:pt x="7645" y="15875"/>
                  </a:lnTo>
                  <a:lnTo>
                    <a:pt x="7797" y="16256"/>
                  </a:lnTo>
                  <a:lnTo>
                    <a:pt x="6515" y="15621"/>
                  </a:lnTo>
                  <a:lnTo>
                    <a:pt x="6057" y="15875"/>
                  </a:lnTo>
                  <a:lnTo>
                    <a:pt x="8877" y="16764"/>
                  </a:lnTo>
                  <a:lnTo>
                    <a:pt x="7251" y="17272"/>
                  </a:lnTo>
                  <a:lnTo>
                    <a:pt x="9194" y="18034"/>
                  </a:lnTo>
                  <a:lnTo>
                    <a:pt x="7962" y="18415"/>
                  </a:lnTo>
                  <a:lnTo>
                    <a:pt x="8648" y="19050"/>
                  </a:lnTo>
                  <a:lnTo>
                    <a:pt x="10198" y="20193"/>
                  </a:lnTo>
                  <a:lnTo>
                    <a:pt x="11023" y="20574"/>
                  </a:lnTo>
                  <a:lnTo>
                    <a:pt x="10769" y="21463"/>
                  </a:lnTo>
                  <a:lnTo>
                    <a:pt x="11239" y="21082"/>
                  </a:lnTo>
                  <a:lnTo>
                    <a:pt x="11988" y="21082"/>
                  </a:lnTo>
                  <a:lnTo>
                    <a:pt x="11734" y="21209"/>
                  </a:lnTo>
                  <a:lnTo>
                    <a:pt x="11925" y="21209"/>
                  </a:lnTo>
                  <a:lnTo>
                    <a:pt x="15138" y="25400"/>
                  </a:lnTo>
                  <a:lnTo>
                    <a:pt x="15659" y="26289"/>
                  </a:lnTo>
                  <a:lnTo>
                    <a:pt x="16027" y="26797"/>
                  </a:lnTo>
                  <a:lnTo>
                    <a:pt x="17716" y="24257"/>
                  </a:lnTo>
                  <a:lnTo>
                    <a:pt x="17449" y="25781"/>
                  </a:lnTo>
                  <a:lnTo>
                    <a:pt x="16649" y="26416"/>
                  </a:lnTo>
                  <a:lnTo>
                    <a:pt x="18338" y="26162"/>
                  </a:lnTo>
                  <a:lnTo>
                    <a:pt x="18529" y="27940"/>
                  </a:lnTo>
                  <a:lnTo>
                    <a:pt x="20091" y="27813"/>
                  </a:lnTo>
                  <a:lnTo>
                    <a:pt x="19888" y="27940"/>
                  </a:lnTo>
                  <a:lnTo>
                    <a:pt x="19710" y="28194"/>
                  </a:lnTo>
                  <a:lnTo>
                    <a:pt x="19621" y="28067"/>
                  </a:lnTo>
                  <a:lnTo>
                    <a:pt x="19380" y="28829"/>
                  </a:lnTo>
                  <a:lnTo>
                    <a:pt x="20332" y="28702"/>
                  </a:lnTo>
                  <a:lnTo>
                    <a:pt x="20688" y="28194"/>
                  </a:lnTo>
                  <a:lnTo>
                    <a:pt x="20789" y="28321"/>
                  </a:lnTo>
                  <a:lnTo>
                    <a:pt x="20408" y="28702"/>
                  </a:lnTo>
                  <a:lnTo>
                    <a:pt x="20358" y="28829"/>
                  </a:lnTo>
                  <a:lnTo>
                    <a:pt x="20269" y="29464"/>
                  </a:lnTo>
                  <a:lnTo>
                    <a:pt x="21361" y="28575"/>
                  </a:lnTo>
                  <a:lnTo>
                    <a:pt x="21031" y="29273"/>
                  </a:lnTo>
                  <a:lnTo>
                    <a:pt x="21361" y="29972"/>
                  </a:lnTo>
                  <a:lnTo>
                    <a:pt x="21666" y="29210"/>
                  </a:lnTo>
                  <a:lnTo>
                    <a:pt x="21717" y="29083"/>
                  </a:lnTo>
                  <a:lnTo>
                    <a:pt x="21856" y="29718"/>
                  </a:lnTo>
                  <a:lnTo>
                    <a:pt x="22618" y="29337"/>
                  </a:lnTo>
                  <a:lnTo>
                    <a:pt x="22618" y="29857"/>
                  </a:lnTo>
                  <a:lnTo>
                    <a:pt x="22466" y="30010"/>
                  </a:lnTo>
                  <a:lnTo>
                    <a:pt x="22504" y="30480"/>
                  </a:lnTo>
                  <a:lnTo>
                    <a:pt x="22606" y="30187"/>
                  </a:lnTo>
                  <a:lnTo>
                    <a:pt x="22631" y="29984"/>
                  </a:lnTo>
                  <a:lnTo>
                    <a:pt x="23215" y="29337"/>
                  </a:lnTo>
                  <a:lnTo>
                    <a:pt x="23329" y="29210"/>
                  </a:lnTo>
                  <a:lnTo>
                    <a:pt x="23025" y="30734"/>
                  </a:lnTo>
                  <a:lnTo>
                    <a:pt x="23863" y="30988"/>
                  </a:lnTo>
                  <a:lnTo>
                    <a:pt x="24447" y="30607"/>
                  </a:lnTo>
                  <a:lnTo>
                    <a:pt x="24142" y="30861"/>
                  </a:lnTo>
                  <a:lnTo>
                    <a:pt x="24422" y="31115"/>
                  </a:lnTo>
                  <a:lnTo>
                    <a:pt x="24041" y="31496"/>
                  </a:lnTo>
                  <a:lnTo>
                    <a:pt x="24307" y="31623"/>
                  </a:lnTo>
                  <a:lnTo>
                    <a:pt x="24701" y="31623"/>
                  </a:lnTo>
                  <a:lnTo>
                    <a:pt x="25019" y="30988"/>
                  </a:lnTo>
                  <a:lnTo>
                    <a:pt x="24714" y="32639"/>
                  </a:lnTo>
                  <a:lnTo>
                    <a:pt x="26149" y="30988"/>
                  </a:lnTo>
                  <a:lnTo>
                    <a:pt x="26479" y="30607"/>
                  </a:lnTo>
                  <a:lnTo>
                    <a:pt x="26708" y="30353"/>
                  </a:lnTo>
                  <a:lnTo>
                    <a:pt x="25971" y="32385"/>
                  </a:lnTo>
                  <a:lnTo>
                    <a:pt x="28079" y="32143"/>
                  </a:lnTo>
                  <a:lnTo>
                    <a:pt x="27597" y="33274"/>
                  </a:lnTo>
                  <a:lnTo>
                    <a:pt x="28448" y="33159"/>
                  </a:lnTo>
                  <a:lnTo>
                    <a:pt x="28244" y="32131"/>
                  </a:lnTo>
                  <a:lnTo>
                    <a:pt x="28194" y="31877"/>
                  </a:lnTo>
                  <a:lnTo>
                    <a:pt x="28308" y="32143"/>
                  </a:lnTo>
                  <a:lnTo>
                    <a:pt x="29108" y="32258"/>
                  </a:lnTo>
                  <a:lnTo>
                    <a:pt x="28676" y="33058"/>
                  </a:lnTo>
                  <a:lnTo>
                    <a:pt x="29527" y="32131"/>
                  </a:lnTo>
                  <a:lnTo>
                    <a:pt x="30137" y="32766"/>
                  </a:lnTo>
                  <a:lnTo>
                    <a:pt x="30200" y="33058"/>
                  </a:lnTo>
                  <a:lnTo>
                    <a:pt x="29806" y="33274"/>
                  </a:lnTo>
                  <a:lnTo>
                    <a:pt x="29641" y="33528"/>
                  </a:lnTo>
                  <a:lnTo>
                    <a:pt x="30619" y="33274"/>
                  </a:lnTo>
                  <a:lnTo>
                    <a:pt x="31153" y="34290"/>
                  </a:lnTo>
                  <a:lnTo>
                    <a:pt x="32016" y="33832"/>
                  </a:lnTo>
                  <a:lnTo>
                    <a:pt x="32131" y="33274"/>
                  </a:lnTo>
                  <a:lnTo>
                    <a:pt x="32169" y="32893"/>
                  </a:lnTo>
                  <a:lnTo>
                    <a:pt x="33096" y="32321"/>
                  </a:lnTo>
                  <a:lnTo>
                    <a:pt x="32613" y="33401"/>
                  </a:lnTo>
                  <a:lnTo>
                    <a:pt x="33947" y="32385"/>
                  </a:lnTo>
                  <a:lnTo>
                    <a:pt x="32956" y="34544"/>
                  </a:lnTo>
                  <a:lnTo>
                    <a:pt x="33286" y="34163"/>
                  </a:lnTo>
                  <a:lnTo>
                    <a:pt x="33375" y="33782"/>
                  </a:lnTo>
                  <a:lnTo>
                    <a:pt x="33388" y="34290"/>
                  </a:lnTo>
                  <a:lnTo>
                    <a:pt x="33210" y="34544"/>
                  </a:lnTo>
                  <a:lnTo>
                    <a:pt x="33845" y="34417"/>
                  </a:lnTo>
                  <a:lnTo>
                    <a:pt x="33794" y="33782"/>
                  </a:lnTo>
                  <a:lnTo>
                    <a:pt x="33794" y="33655"/>
                  </a:lnTo>
                  <a:lnTo>
                    <a:pt x="34277" y="33782"/>
                  </a:lnTo>
                  <a:lnTo>
                    <a:pt x="34213" y="34036"/>
                  </a:lnTo>
                  <a:lnTo>
                    <a:pt x="34086" y="34163"/>
                  </a:lnTo>
                  <a:lnTo>
                    <a:pt x="33959" y="34544"/>
                  </a:lnTo>
                  <a:lnTo>
                    <a:pt x="34594" y="33655"/>
                  </a:lnTo>
                  <a:lnTo>
                    <a:pt x="34683" y="33528"/>
                  </a:lnTo>
                  <a:lnTo>
                    <a:pt x="35052" y="33782"/>
                  </a:lnTo>
                  <a:lnTo>
                    <a:pt x="35001" y="34163"/>
                  </a:lnTo>
                  <a:lnTo>
                    <a:pt x="35648" y="34163"/>
                  </a:lnTo>
                  <a:lnTo>
                    <a:pt x="35928" y="33528"/>
                  </a:lnTo>
                  <a:lnTo>
                    <a:pt x="36283" y="32766"/>
                  </a:lnTo>
                  <a:lnTo>
                    <a:pt x="36842" y="33274"/>
                  </a:lnTo>
                  <a:lnTo>
                    <a:pt x="36918" y="33655"/>
                  </a:lnTo>
                  <a:lnTo>
                    <a:pt x="36690" y="34671"/>
                  </a:lnTo>
                  <a:lnTo>
                    <a:pt x="37223" y="33909"/>
                  </a:lnTo>
                  <a:lnTo>
                    <a:pt x="37249" y="34925"/>
                  </a:lnTo>
                  <a:lnTo>
                    <a:pt x="37706" y="34671"/>
                  </a:lnTo>
                  <a:lnTo>
                    <a:pt x="37528" y="34036"/>
                  </a:lnTo>
                  <a:lnTo>
                    <a:pt x="37922" y="34163"/>
                  </a:lnTo>
                  <a:lnTo>
                    <a:pt x="37960" y="34036"/>
                  </a:lnTo>
                  <a:lnTo>
                    <a:pt x="37998" y="33909"/>
                  </a:lnTo>
                  <a:lnTo>
                    <a:pt x="38214" y="33274"/>
                  </a:lnTo>
                  <a:lnTo>
                    <a:pt x="38430" y="33528"/>
                  </a:lnTo>
                  <a:lnTo>
                    <a:pt x="38468" y="33794"/>
                  </a:lnTo>
                  <a:lnTo>
                    <a:pt x="38290" y="34163"/>
                  </a:lnTo>
                  <a:lnTo>
                    <a:pt x="38989" y="33909"/>
                  </a:lnTo>
                  <a:lnTo>
                    <a:pt x="38658" y="33528"/>
                  </a:lnTo>
                  <a:lnTo>
                    <a:pt x="38633" y="33274"/>
                  </a:lnTo>
                  <a:lnTo>
                    <a:pt x="38798" y="32994"/>
                  </a:lnTo>
                  <a:lnTo>
                    <a:pt x="38811" y="32766"/>
                  </a:lnTo>
                  <a:lnTo>
                    <a:pt x="38608" y="32385"/>
                  </a:lnTo>
                  <a:lnTo>
                    <a:pt x="38417" y="32004"/>
                  </a:lnTo>
                  <a:lnTo>
                    <a:pt x="38900" y="32258"/>
                  </a:lnTo>
                  <a:lnTo>
                    <a:pt x="38823" y="32385"/>
                  </a:lnTo>
                  <a:lnTo>
                    <a:pt x="39230" y="32258"/>
                  </a:lnTo>
                  <a:lnTo>
                    <a:pt x="39471" y="32854"/>
                  </a:lnTo>
                  <a:lnTo>
                    <a:pt x="39433" y="33020"/>
                  </a:lnTo>
                  <a:lnTo>
                    <a:pt x="39370" y="33172"/>
                  </a:lnTo>
                  <a:lnTo>
                    <a:pt x="39446" y="33337"/>
                  </a:lnTo>
                  <a:lnTo>
                    <a:pt x="39484" y="32880"/>
                  </a:lnTo>
                  <a:lnTo>
                    <a:pt x="39687" y="32258"/>
                  </a:lnTo>
                  <a:lnTo>
                    <a:pt x="39725" y="32131"/>
                  </a:lnTo>
                  <a:lnTo>
                    <a:pt x="39941" y="32321"/>
                  </a:lnTo>
                  <a:lnTo>
                    <a:pt x="40055" y="32512"/>
                  </a:lnTo>
                  <a:lnTo>
                    <a:pt x="40157" y="32766"/>
                  </a:lnTo>
                  <a:lnTo>
                    <a:pt x="40271" y="33782"/>
                  </a:lnTo>
                  <a:lnTo>
                    <a:pt x="40271" y="32893"/>
                  </a:lnTo>
                  <a:lnTo>
                    <a:pt x="41109" y="33401"/>
                  </a:lnTo>
                  <a:lnTo>
                    <a:pt x="41084" y="32893"/>
                  </a:lnTo>
                  <a:lnTo>
                    <a:pt x="41198" y="33274"/>
                  </a:lnTo>
                  <a:lnTo>
                    <a:pt x="41198" y="32512"/>
                  </a:lnTo>
                  <a:lnTo>
                    <a:pt x="41414" y="32766"/>
                  </a:lnTo>
                  <a:lnTo>
                    <a:pt x="41567" y="33274"/>
                  </a:lnTo>
                  <a:lnTo>
                    <a:pt x="42100" y="33274"/>
                  </a:lnTo>
                  <a:lnTo>
                    <a:pt x="41452" y="32512"/>
                  </a:lnTo>
                  <a:lnTo>
                    <a:pt x="41338" y="32385"/>
                  </a:lnTo>
                  <a:lnTo>
                    <a:pt x="41122" y="32131"/>
                  </a:lnTo>
                  <a:lnTo>
                    <a:pt x="41021" y="32004"/>
                  </a:lnTo>
                  <a:lnTo>
                    <a:pt x="41630" y="32321"/>
                  </a:lnTo>
                  <a:lnTo>
                    <a:pt x="41732" y="32512"/>
                  </a:lnTo>
                  <a:lnTo>
                    <a:pt x="41732" y="32639"/>
                  </a:lnTo>
                  <a:lnTo>
                    <a:pt x="42418" y="32893"/>
                  </a:lnTo>
                  <a:lnTo>
                    <a:pt x="42621" y="32004"/>
                  </a:lnTo>
                  <a:lnTo>
                    <a:pt x="42659" y="31877"/>
                  </a:lnTo>
                  <a:lnTo>
                    <a:pt x="43281" y="32004"/>
                  </a:lnTo>
                  <a:lnTo>
                    <a:pt x="43865" y="32994"/>
                  </a:lnTo>
                  <a:lnTo>
                    <a:pt x="44183" y="32766"/>
                  </a:lnTo>
                  <a:lnTo>
                    <a:pt x="44348" y="31877"/>
                  </a:lnTo>
                  <a:lnTo>
                    <a:pt x="44373" y="31750"/>
                  </a:lnTo>
                  <a:lnTo>
                    <a:pt x="44437" y="31369"/>
                  </a:lnTo>
                  <a:lnTo>
                    <a:pt x="45186" y="31242"/>
                  </a:lnTo>
                  <a:lnTo>
                    <a:pt x="45008" y="31242"/>
                  </a:lnTo>
                  <a:lnTo>
                    <a:pt x="44945" y="31115"/>
                  </a:lnTo>
                  <a:lnTo>
                    <a:pt x="44577" y="30353"/>
                  </a:lnTo>
                  <a:lnTo>
                    <a:pt x="44284" y="29718"/>
                  </a:lnTo>
                  <a:lnTo>
                    <a:pt x="45885" y="31623"/>
                  </a:lnTo>
                  <a:lnTo>
                    <a:pt x="45821" y="30886"/>
                  </a:lnTo>
                  <a:lnTo>
                    <a:pt x="46202" y="31623"/>
                  </a:lnTo>
                  <a:lnTo>
                    <a:pt x="46126" y="31369"/>
                  </a:lnTo>
                  <a:lnTo>
                    <a:pt x="46723" y="31369"/>
                  </a:lnTo>
                  <a:lnTo>
                    <a:pt x="46774" y="30734"/>
                  </a:lnTo>
                  <a:lnTo>
                    <a:pt x="46888" y="30226"/>
                  </a:lnTo>
                  <a:lnTo>
                    <a:pt x="47053" y="29718"/>
                  </a:lnTo>
                  <a:lnTo>
                    <a:pt x="47104" y="29591"/>
                  </a:lnTo>
                  <a:lnTo>
                    <a:pt x="47282" y="29972"/>
                  </a:lnTo>
                  <a:lnTo>
                    <a:pt x="47752" y="30226"/>
                  </a:lnTo>
                  <a:lnTo>
                    <a:pt x="48031" y="29718"/>
                  </a:lnTo>
                  <a:lnTo>
                    <a:pt x="48399" y="29718"/>
                  </a:lnTo>
                  <a:lnTo>
                    <a:pt x="48336" y="29591"/>
                  </a:lnTo>
                  <a:lnTo>
                    <a:pt x="48221" y="29337"/>
                  </a:lnTo>
                  <a:lnTo>
                    <a:pt x="48399" y="29210"/>
                  </a:lnTo>
                  <a:lnTo>
                    <a:pt x="47917" y="28829"/>
                  </a:lnTo>
                  <a:lnTo>
                    <a:pt x="50253" y="29972"/>
                  </a:lnTo>
                  <a:close/>
                </a:path>
                <a:path w="59055" h="34925">
                  <a:moveTo>
                    <a:pt x="50279" y="22644"/>
                  </a:moveTo>
                  <a:lnTo>
                    <a:pt x="50215" y="22504"/>
                  </a:lnTo>
                  <a:lnTo>
                    <a:pt x="50076" y="22313"/>
                  </a:lnTo>
                  <a:lnTo>
                    <a:pt x="49923" y="22186"/>
                  </a:lnTo>
                  <a:lnTo>
                    <a:pt x="49733" y="22021"/>
                  </a:lnTo>
                  <a:lnTo>
                    <a:pt x="50279" y="22644"/>
                  </a:lnTo>
                  <a:close/>
                </a:path>
                <a:path w="59055" h="34925">
                  <a:moveTo>
                    <a:pt x="50406" y="21704"/>
                  </a:moveTo>
                  <a:lnTo>
                    <a:pt x="49999" y="21678"/>
                  </a:lnTo>
                  <a:lnTo>
                    <a:pt x="49872" y="21539"/>
                  </a:lnTo>
                  <a:lnTo>
                    <a:pt x="49987" y="21856"/>
                  </a:lnTo>
                  <a:lnTo>
                    <a:pt x="50355" y="21996"/>
                  </a:lnTo>
                  <a:lnTo>
                    <a:pt x="50406" y="21704"/>
                  </a:lnTo>
                  <a:close/>
                </a:path>
                <a:path w="59055" h="34925">
                  <a:moveTo>
                    <a:pt x="50546" y="22923"/>
                  </a:moveTo>
                  <a:lnTo>
                    <a:pt x="50304" y="22656"/>
                  </a:lnTo>
                  <a:lnTo>
                    <a:pt x="50546" y="22923"/>
                  </a:lnTo>
                  <a:close/>
                </a:path>
                <a:path w="59055" h="34925">
                  <a:moveTo>
                    <a:pt x="51130" y="26809"/>
                  </a:moveTo>
                  <a:lnTo>
                    <a:pt x="50927" y="26695"/>
                  </a:lnTo>
                  <a:lnTo>
                    <a:pt x="51054" y="26784"/>
                  </a:lnTo>
                  <a:close/>
                </a:path>
                <a:path w="59055" h="34925">
                  <a:moveTo>
                    <a:pt x="51282" y="25781"/>
                  </a:moveTo>
                  <a:lnTo>
                    <a:pt x="51269" y="25400"/>
                  </a:lnTo>
                  <a:lnTo>
                    <a:pt x="50812" y="25400"/>
                  </a:lnTo>
                  <a:lnTo>
                    <a:pt x="51282" y="25781"/>
                  </a:lnTo>
                  <a:close/>
                </a:path>
                <a:path w="59055" h="34925">
                  <a:moveTo>
                    <a:pt x="51333" y="25400"/>
                  </a:moveTo>
                  <a:lnTo>
                    <a:pt x="51206" y="25298"/>
                  </a:lnTo>
                  <a:lnTo>
                    <a:pt x="51333" y="25400"/>
                  </a:lnTo>
                  <a:close/>
                </a:path>
                <a:path w="59055" h="34925">
                  <a:moveTo>
                    <a:pt x="51523" y="20485"/>
                  </a:moveTo>
                  <a:lnTo>
                    <a:pt x="50393" y="20256"/>
                  </a:lnTo>
                  <a:lnTo>
                    <a:pt x="51460" y="20637"/>
                  </a:lnTo>
                  <a:lnTo>
                    <a:pt x="51523" y="20485"/>
                  </a:lnTo>
                  <a:close/>
                </a:path>
                <a:path w="59055" h="34925">
                  <a:moveTo>
                    <a:pt x="52108" y="22225"/>
                  </a:moveTo>
                  <a:lnTo>
                    <a:pt x="51612" y="21844"/>
                  </a:lnTo>
                  <a:lnTo>
                    <a:pt x="51739" y="21971"/>
                  </a:lnTo>
                  <a:lnTo>
                    <a:pt x="52057" y="22225"/>
                  </a:lnTo>
                  <a:close/>
                </a:path>
                <a:path w="59055" h="34925">
                  <a:moveTo>
                    <a:pt x="52158" y="21069"/>
                  </a:moveTo>
                  <a:lnTo>
                    <a:pt x="52006" y="20993"/>
                  </a:lnTo>
                  <a:lnTo>
                    <a:pt x="51663" y="21247"/>
                  </a:lnTo>
                  <a:lnTo>
                    <a:pt x="52158" y="21069"/>
                  </a:lnTo>
                  <a:close/>
                </a:path>
                <a:path w="59055" h="34925">
                  <a:moveTo>
                    <a:pt x="52158" y="20878"/>
                  </a:moveTo>
                  <a:lnTo>
                    <a:pt x="51460" y="20637"/>
                  </a:lnTo>
                  <a:lnTo>
                    <a:pt x="52006" y="20993"/>
                  </a:lnTo>
                  <a:lnTo>
                    <a:pt x="52158" y="20878"/>
                  </a:lnTo>
                  <a:close/>
                </a:path>
                <a:path w="59055" h="34925">
                  <a:moveTo>
                    <a:pt x="52349" y="22402"/>
                  </a:moveTo>
                  <a:lnTo>
                    <a:pt x="52235" y="21971"/>
                  </a:lnTo>
                  <a:lnTo>
                    <a:pt x="52158" y="22263"/>
                  </a:lnTo>
                  <a:lnTo>
                    <a:pt x="52349" y="22402"/>
                  </a:lnTo>
                  <a:close/>
                </a:path>
                <a:path w="59055" h="34925">
                  <a:moveTo>
                    <a:pt x="52692" y="21678"/>
                  </a:moveTo>
                  <a:lnTo>
                    <a:pt x="52641" y="21336"/>
                  </a:lnTo>
                  <a:lnTo>
                    <a:pt x="52374" y="21082"/>
                  </a:lnTo>
                  <a:lnTo>
                    <a:pt x="52628" y="21590"/>
                  </a:lnTo>
                  <a:close/>
                </a:path>
                <a:path w="59055" h="34925">
                  <a:moveTo>
                    <a:pt x="53949" y="19519"/>
                  </a:moveTo>
                  <a:lnTo>
                    <a:pt x="53911" y="19380"/>
                  </a:lnTo>
                  <a:lnTo>
                    <a:pt x="53949" y="19519"/>
                  </a:lnTo>
                  <a:close/>
                </a:path>
                <a:path w="59055" h="34925">
                  <a:moveTo>
                    <a:pt x="54559" y="24003"/>
                  </a:moveTo>
                  <a:lnTo>
                    <a:pt x="54432" y="23876"/>
                  </a:lnTo>
                  <a:lnTo>
                    <a:pt x="54521" y="24130"/>
                  </a:lnTo>
                  <a:lnTo>
                    <a:pt x="54559" y="24003"/>
                  </a:lnTo>
                  <a:close/>
                </a:path>
                <a:path w="59055" h="34925">
                  <a:moveTo>
                    <a:pt x="54978" y="24003"/>
                  </a:moveTo>
                  <a:lnTo>
                    <a:pt x="54737" y="24066"/>
                  </a:lnTo>
                  <a:lnTo>
                    <a:pt x="54965" y="24384"/>
                  </a:lnTo>
                  <a:lnTo>
                    <a:pt x="54978" y="24003"/>
                  </a:lnTo>
                  <a:close/>
                </a:path>
                <a:path w="59055" h="34925">
                  <a:moveTo>
                    <a:pt x="56146" y="20193"/>
                  </a:moveTo>
                  <a:lnTo>
                    <a:pt x="55626" y="20066"/>
                  </a:lnTo>
                  <a:lnTo>
                    <a:pt x="55905" y="20281"/>
                  </a:lnTo>
                  <a:lnTo>
                    <a:pt x="56146" y="20193"/>
                  </a:lnTo>
                  <a:close/>
                </a:path>
                <a:path w="59055" h="34925">
                  <a:moveTo>
                    <a:pt x="56451" y="20701"/>
                  </a:moveTo>
                  <a:lnTo>
                    <a:pt x="55956" y="20320"/>
                  </a:lnTo>
                  <a:lnTo>
                    <a:pt x="55829" y="20320"/>
                  </a:lnTo>
                  <a:lnTo>
                    <a:pt x="54965" y="19431"/>
                  </a:lnTo>
                  <a:lnTo>
                    <a:pt x="55511" y="20447"/>
                  </a:lnTo>
                  <a:lnTo>
                    <a:pt x="55206" y="20193"/>
                  </a:lnTo>
                  <a:lnTo>
                    <a:pt x="55016" y="20066"/>
                  </a:lnTo>
                  <a:lnTo>
                    <a:pt x="54737" y="19875"/>
                  </a:lnTo>
                  <a:lnTo>
                    <a:pt x="54622" y="19685"/>
                  </a:lnTo>
                  <a:lnTo>
                    <a:pt x="54610" y="19558"/>
                  </a:lnTo>
                  <a:lnTo>
                    <a:pt x="53949" y="19304"/>
                  </a:lnTo>
                  <a:lnTo>
                    <a:pt x="54800" y="20066"/>
                  </a:lnTo>
                  <a:lnTo>
                    <a:pt x="54013" y="19685"/>
                  </a:lnTo>
                  <a:lnTo>
                    <a:pt x="53949" y="19558"/>
                  </a:lnTo>
                  <a:lnTo>
                    <a:pt x="54076" y="20066"/>
                  </a:lnTo>
                  <a:lnTo>
                    <a:pt x="53898" y="19812"/>
                  </a:lnTo>
                  <a:lnTo>
                    <a:pt x="53365" y="19431"/>
                  </a:lnTo>
                  <a:lnTo>
                    <a:pt x="53594" y="19431"/>
                  </a:lnTo>
                  <a:lnTo>
                    <a:pt x="52743" y="19304"/>
                  </a:lnTo>
                  <a:lnTo>
                    <a:pt x="53848" y="20701"/>
                  </a:lnTo>
                  <a:lnTo>
                    <a:pt x="52997" y="20193"/>
                  </a:lnTo>
                  <a:lnTo>
                    <a:pt x="52959" y="20066"/>
                  </a:lnTo>
                  <a:lnTo>
                    <a:pt x="52857" y="20828"/>
                  </a:lnTo>
                  <a:lnTo>
                    <a:pt x="53632" y="20701"/>
                  </a:lnTo>
                  <a:lnTo>
                    <a:pt x="54140" y="21844"/>
                  </a:lnTo>
                  <a:lnTo>
                    <a:pt x="52184" y="20574"/>
                  </a:lnTo>
                  <a:lnTo>
                    <a:pt x="52705" y="21082"/>
                  </a:lnTo>
                  <a:lnTo>
                    <a:pt x="52793" y="21463"/>
                  </a:lnTo>
                  <a:lnTo>
                    <a:pt x="53073" y="21844"/>
                  </a:lnTo>
                  <a:lnTo>
                    <a:pt x="52781" y="21717"/>
                  </a:lnTo>
                  <a:lnTo>
                    <a:pt x="52209" y="21463"/>
                  </a:lnTo>
                  <a:lnTo>
                    <a:pt x="52781" y="22733"/>
                  </a:lnTo>
                  <a:lnTo>
                    <a:pt x="52438" y="22479"/>
                  </a:lnTo>
                  <a:lnTo>
                    <a:pt x="52209" y="22352"/>
                  </a:lnTo>
                  <a:lnTo>
                    <a:pt x="52070" y="22352"/>
                  </a:lnTo>
                  <a:lnTo>
                    <a:pt x="52057" y="22225"/>
                  </a:lnTo>
                  <a:lnTo>
                    <a:pt x="51689" y="21932"/>
                  </a:lnTo>
                  <a:lnTo>
                    <a:pt x="51104" y="21463"/>
                  </a:lnTo>
                  <a:lnTo>
                    <a:pt x="52324" y="22987"/>
                  </a:lnTo>
                  <a:lnTo>
                    <a:pt x="51574" y="22733"/>
                  </a:lnTo>
                  <a:lnTo>
                    <a:pt x="51015" y="22098"/>
                  </a:lnTo>
                  <a:lnTo>
                    <a:pt x="51523" y="22225"/>
                  </a:lnTo>
                  <a:lnTo>
                    <a:pt x="51155" y="22098"/>
                  </a:lnTo>
                  <a:lnTo>
                    <a:pt x="50787" y="21971"/>
                  </a:lnTo>
                  <a:lnTo>
                    <a:pt x="51714" y="22987"/>
                  </a:lnTo>
                  <a:lnTo>
                    <a:pt x="50177" y="22098"/>
                  </a:lnTo>
                  <a:lnTo>
                    <a:pt x="50203" y="22415"/>
                  </a:lnTo>
                  <a:lnTo>
                    <a:pt x="51028" y="23241"/>
                  </a:lnTo>
                  <a:lnTo>
                    <a:pt x="50190" y="23241"/>
                  </a:lnTo>
                  <a:lnTo>
                    <a:pt x="50190" y="23749"/>
                  </a:lnTo>
                  <a:lnTo>
                    <a:pt x="49936" y="23495"/>
                  </a:lnTo>
                  <a:lnTo>
                    <a:pt x="49212" y="23876"/>
                  </a:lnTo>
                  <a:lnTo>
                    <a:pt x="48666" y="23876"/>
                  </a:lnTo>
                  <a:lnTo>
                    <a:pt x="49301" y="24511"/>
                  </a:lnTo>
                  <a:lnTo>
                    <a:pt x="48869" y="24638"/>
                  </a:lnTo>
                  <a:lnTo>
                    <a:pt x="48831" y="25019"/>
                  </a:lnTo>
                  <a:lnTo>
                    <a:pt x="48704" y="24892"/>
                  </a:lnTo>
                  <a:lnTo>
                    <a:pt x="48221" y="24384"/>
                  </a:lnTo>
                  <a:lnTo>
                    <a:pt x="48107" y="24003"/>
                  </a:lnTo>
                  <a:lnTo>
                    <a:pt x="48031" y="24384"/>
                  </a:lnTo>
                  <a:lnTo>
                    <a:pt x="48133" y="24511"/>
                  </a:lnTo>
                  <a:lnTo>
                    <a:pt x="48183" y="24892"/>
                  </a:lnTo>
                  <a:lnTo>
                    <a:pt x="47637" y="24257"/>
                  </a:lnTo>
                  <a:lnTo>
                    <a:pt x="47536" y="24384"/>
                  </a:lnTo>
                  <a:lnTo>
                    <a:pt x="47485" y="24638"/>
                  </a:lnTo>
                  <a:lnTo>
                    <a:pt x="47815" y="25400"/>
                  </a:lnTo>
                  <a:lnTo>
                    <a:pt x="47117" y="25400"/>
                  </a:lnTo>
                  <a:lnTo>
                    <a:pt x="47612" y="25908"/>
                  </a:lnTo>
                  <a:lnTo>
                    <a:pt x="48869" y="26670"/>
                  </a:lnTo>
                  <a:lnTo>
                    <a:pt x="48856" y="26860"/>
                  </a:lnTo>
                  <a:lnTo>
                    <a:pt x="50342" y="27533"/>
                  </a:lnTo>
                  <a:lnTo>
                    <a:pt x="50380" y="27813"/>
                  </a:lnTo>
                  <a:lnTo>
                    <a:pt x="50482" y="28067"/>
                  </a:lnTo>
                  <a:lnTo>
                    <a:pt x="50698" y="27457"/>
                  </a:lnTo>
                  <a:lnTo>
                    <a:pt x="50660" y="27051"/>
                  </a:lnTo>
                  <a:lnTo>
                    <a:pt x="50533" y="26924"/>
                  </a:lnTo>
                  <a:lnTo>
                    <a:pt x="50266" y="26670"/>
                  </a:lnTo>
                  <a:lnTo>
                    <a:pt x="50431" y="26924"/>
                  </a:lnTo>
                  <a:lnTo>
                    <a:pt x="49949" y="26670"/>
                  </a:lnTo>
                  <a:lnTo>
                    <a:pt x="49796" y="26416"/>
                  </a:lnTo>
                  <a:lnTo>
                    <a:pt x="49682" y="26162"/>
                  </a:lnTo>
                  <a:lnTo>
                    <a:pt x="49618" y="25908"/>
                  </a:lnTo>
                  <a:lnTo>
                    <a:pt x="49745" y="25781"/>
                  </a:lnTo>
                  <a:lnTo>
                    <a:pt x="49860" y="26289"/>
                  </a:lnTo>
                  <a:lnTo>
                    <a:pt x="50546" y="26543"/>
                  </a:lnTo>
                  <a:lnTo>
                    <a:pt x="50927" y="26797"/>
                  </a:lnTo>
                  <a:lnTo>
                    <a:pt x="50749" y="26670"/>
                  </a:lnTo>
                  <a:lnTo>
                    <a:pt x="50622" y="26416"/>
                  </a:lnTo>
                  <a:lnTo>
                    <a:pt x="50457" y="26289"/>
                  </a:lnTo>
                  <a:lnTo>
                    <a:pt x="51612" y="26924"/>
                  </a:lnTo>
                  <a:lnTo>
                    <a:pt x="50787" y="26289"/>
                  </a:lnTo>
                  <a:lnTo>
                    <a:pt x="50139" y="25781"/>
                  </a:lnTo>
                  <a:lnTo>
                    <a:pt x="49491" y="25273"/>
                  </a:lnTo>
                  <a:lnTo>
                    <a:pt x="50444" y="25527"/>
                  </a:lnTo>
                  <a:lnTo>
                    <a:pt x="50685" y="25781"/>
                  </a:lnTo>
                  <a:lnTo>
                    <a:pt x="50571" y="25273"/>
                  </a:lnTo>
                  <a:lnTo>
                    <a:pt x="50457" y="25019"/>
                  </a:lnTo>
                  <a:lnTo>
                    <a:pt x="50673" y="24892"/>
                  </a:lnTo>
                  <a:lnTo>
                    <a:pt x="51206" y="25298"/>
                  </a:lnTo>
                  <a:lnTo>
                    <a:pt x="50914" y="24892"/>
                  </a:lnTo>
                  <a:lnTo>
                    <a:pt x="50546" y="24384"/>
                  </a:lnTo>
                  <a:lnTo>
                    <a:pt x="51308" y="24765"/>
                  </a:lnTo>
                  <a:lnTo>
                    <a:pt x="51371" y="25400"/>
                  </a:lnTo>
                  <a:lnTo>
                    <a:pt x="52260" y="25781"/>
                  </a:lnTo>
                  <a:lnTo>
                    <a:pt x="52108" y="25654"/>
                  </a:lnTo>
                  <a:lnTo>
                    <a:pt x="52362" y="25527"/>
                  </a:lnTo>
                  <a:lnTo>
                    <a:pt x="52984" y="25527"/>
                  </a:lnTo>
                  <a:lnTo>
                    <a:pt x="52705" y="25400"/>
                  </a:lnTo>
                  <a:lnTo>
                    <a:pt x="51879" y="24384"/>
                  </a:lnTo>
                  <a:lnTo>
                    <a:pt x="51371" y="23749"/>
                  </a:lnTo>
                  <a:lnTo>
                    <a:pt x="52920" y="24638"/>
                  </a:lnTo>
                  <a:lnTo>
                    <a:pt x="52197" y="23368"/>
                  </a:lnTo>
                  <a:lnTo>
                    <a:pt x="52882" y="24511"/>
                  </a:lnTo>
                  <a:lnTo>
                    <a:pt x="52717" y="23876"/>
                  </a:lnTo>
                  <a:lnTo>
                    <a:pt x="53390" y="24511"/>
                  </a:lnTo>
                  <a:lnTo>
                    <a:pt x="53657" y="24638"/>
                  </a:lnTo>
                  <a:lnTo>
                    <a:pt x="54000" y="24638"/>
                  </a:lnTo>
                  <a:lnTo>
                    <a:pt x="53759" y="24257"/>
                  </a:lnTo>
                  <a:lnTo>
                    <a:pt x="54864" y="25019"/>
                  </a:lnTo>
                  <a:lnTo>
                    <a:pt x="54394" y="24257"/>
                  </a:lnTo>
                  <a:lnTo>
                    <a:pt x="54241" y="24003"/>
                  </a:lnTo>
                  <a:lnTo>
                    <a:pt x="54483" y="24257"/>
                  </a:lnTo>
                  <a:lnTo>
                    <a:pt x="54381" y="24003"/>
                  </a:lnTo>
                  <a:lnTo>
                    <a:pt x="54254" y="23876"/>
                  </a:lnTo>
                  <a:lnTo>
                    <a:pt x="54025" y="23368"/>
                  </a:lnTo>
                  <a:lnTo>
                    <a:pt x="53848" y="22987"/>
                  </a:lnTo>
                  <a:lnTo>
                    <a:pt x="53797" y="22860"/>
                  </a:lnTo>
                  <a:lnTo>
                    <a:pt x="55905" y="23876"/>
                  </a:lnTo>
                  <a:lnTo>
                    <a:pt x="55435" y="22860"/>
                  </a:lnTo>
                  <a:lnTo>
                    <a:pt x="55384" y="22733"/>
                  </a:lnTo>
                  <a:lnTo>
                    <a:pt x="55257" y="22352"/>
                  </a:lnTo>
                  <a:lnTo>
                    <a:pt x="55206" y="21844"/>
                  </a:lnTo>
                  <a:lnTo>
                    <a:pt x="55194" y="21590"/>
                  </a:lnTo>
                  <a:lnTo>
                    <a:pt x="54610" y="20955"/>
                  </a:lnTo>
                  <a:lnTo>
                    <a:pt x="54483" y="20701"/>
                  </a:lnTo>
                  <a:lnTo>
                    <a:pt x="54444" y="20193"/>
                  </a:lnTo>
                  <a:lnTo>
                    <a:pt x="54902" y="20307"/>
                  </a:lnTo>
                  <a:lnTo>
                    <a:pt x="55181" y="20955"/>
                  </a:lnTo>
                  <a:lnTo>
                    <a:pt x="55702" y="21082"/>
                  </a:lnTo>
                  <a:lnTo>
                    <a:pt x="55689" y="20447"/>
                  </a:lnTo>
                  <a:lnTo>
                    <a:pt x="56362" y="20955"/>
                  </a:lnTo>
                  <a:lnTo>
                    <a:pt x="56451" y="20701"/>
                  </a:lnTo>
                  <a:close/>
                </a:path>
                <a:path w="59055" h="34925">
                  <a:moveTo>
                    <a:pt x="56769" y="19278"/>
                  </a:moveTo>
                  <a:lnTo>
                    <a:pt x="56527" y="19050"/>
                  </a:lnTo>
                  <a:lnTo>
                    <a:pt x="56502" y="19177"/>
                  </a:lnTo>
                  <a:lnTo>
                    <a:pt x="56769" y="19278"/>
                  </a:lnTo>
                  <a:close/>
                </a:path>
                <a:path w="59055" h="34925">
                  <a:moveTo>
                    <a:pt x="56819" y="21945"/>
                  </a:moveTo>
                  <a:lnTo>
                    <a:pt x="56642" y="21780"/>
                  </a:lnTo>
                  <a:lnTo>
                    <a:pt x="56819" y="21996"/>
                  </a:lnTo>
                  <a:close/>
                </a:path>
                <a:path w="59055" h="34925">
                  <a:moveTo>
                    <a:pt x="56845" y="22225"/>
                  </a:moveTo>
                  <a:lnTo>
                    <a:pt x="56718" y="22034"/>
                  </a:lnTo>
                  <a:lnTo>
                    <a:pt x="55803" y="21590"/>
                  </a:lnTo>
                  <a:lnTo>
                    <a:pt x="56121" y="22034"/>
                  </a:lnTo>
                  <a:lnTo>
                    <a:pt x="56261" y="21983"/>
                  </a:lnTo>
                  <a:lnTo>
                    <a:pt x="56845" y="22225"/>
                  </a:lnTo>
                  <a:close/>
                </a:path>
                <a:path w="59055" h="34925">
                  <a:moveTo>
                    <a:pt x="56908" y="21285"/>
                  </a:moveTo>
                  <a:close/>
                </a:path>
                <a:path w="59055" h="34925">
                  <a:moveTo>
                    <a:pt x="56921" y="21082"/>
                  </a:moveTo>
                  <a:lnTo>
                    <a:pt x="56807" y="20574"/>
                  </a:lnTo>
                  <a:lnTo>
                    <a:pt x="56667" y="20281"/>
                  </a:lnTo>
                  <a:lnTo>
                    <a:pt x="56603" y="19837"/>
                  </a:lnTo>
                  <a:lnTo>
                    <a:pt x="56438" y="19685"/>
                  </a:lnTo>
                  <a:lnTo>
                    <a:pt x="56413" y="19431"/>
                  </a:lnTo>
                  <a:lnTo>
                    <a:pt x="54965" y="18415"/>
                  </a:lnTo>
                  <a:lnTo>
                    <a:pt x="56146" y="20193"/>
                  </a:lnTo>
                  <a:lnTo>
                    <a:pt x="56730" y="20828"/>
                  </a:lnTo>
                  <a:lnTo>
                    <a:pt x="56921" y="21082"/>
                  </a:lnTo>
                  <a:close/>
                </a:path>
                <a:path w="59055" h="34925">
                  <a:moveTo>
                    <a:pt x="57023" y="20066"/>
                  </a:moveTo>
                  <a:lnTo>
                    <a:pt x="56705" y="19875"/>
                  </a:lnTo>
                  <a:lnTo>
                    <a:pt x="57023" y="20129"/>
                  </a:lnTo>
                  <a:close/>
                </a:path>
                <a:path w="59055" h="34925">
                  <a:moveTo>
                    <a:pt x="57035" y="21221"/>
                  </a:moveTo>
                  <a:lnTo>
                    <a:pt x="56921" y="21031"/>
                  </a:lnTo>
                  <a:lnTo>
                    <a:pt x="56921" y="21183"/>
                  </a:lnTo>
                  <a:lnTo>
                    <a:pt x="56756" y="21018"/>
                  </a:lnTo>
                  <a:lnTo>
                    <a:pt x="56896" y="21221"/>
                  </a:lnTo>
                  <a:lnTo>
                    <a:pt x="57035" y="21297"/>
                  </a:lnTo>
                  <a:close/>
                </a:path>
                <a:path w="59055" h="34925">
                  <a:moveTo>
                    <a:pt x="57277" y="20701"/>
                  </a:moveTo>
                  <a:lnTo>
                    <a:pt x="57238" y="20281"/>
                  </a:lnTo>
                  <a:lnTo>
                    <a:pt x="57023" y="20129"/>
                  </a:lnTo>
                  <a:lnTo>
                    <a:pt x="57048" y="20281"/>
                  </a:lnTo>
                  <a:lnTo>
                    <a:pt x="57175" y="20574"/>
                  </a:lnTo>
                  <a:lnTo>
                    <a:pt x="57277" y="20701"/>
                  </a:lnTo>
                  <a:close/>
                </a:path>
                <a:path w="59055" h="34925">
                  <a:moveTo>
                    <a:pt x="57404" y="19812"/>
                  </a:moveTo>
                  <a:lnTo>
                    <a:pt x="56845" y="19304"/>
                  </a:lnTo>
                  <a:lnTo>
                    <a:pt x="57073" y="19558"/>
                  </a:lnTo>
                  <a:lnTo>
                    <a:pt x="57315" y="20142"/>
                  </a:lnTo>
                  <a:lnTo>
                    <a:pt x="57404" y="19812"/>
                  </a:lnTo>
                  <a:close/>
                </a:path>
                <a:path w="59055" h="34925">
                  <a:moveTo>
                    <a:pt x="57454" y="20447"/>
                  </a:moveTo>
                  <a:lnTo>
                    <a:pt x="57315" y="20142"/>
                  </a:lnTo>
                  <a:lnTo>
                    <a:pt x="57277" y="20320"/>
                  </a:lnTo>
                  <a:lnTo>
                    <a:pt x="57454" y="20447"/>
                  </a:lnTo>
                  <a:close/>
                </a:path>
                <a:path w="59055" h="34925">
                  <a:moveTo>
                    <a:pt x="57873" y="20307"/>
                  </a:moveTo>
                  <a:close/>
                </a:path>
                <a:path w="59055" h="34925">
                  <a:moveTo>
                    <a:pt x="57950" y="20116"/>
                  </a:moveTo>
                  <a:lnTo>
                    <a:pt x="57785" y="19926"/>
                  </a:lnTo>
                  <a:lnTo>
                    <a:pt x="57848" y="20180"/>
                  </a:lnTo>
                  <a:close/>
                </a:path>
                <a:path w="59055" h="34925">
                  <a:moveTo>
                    <a:pt x="57975" y="20396"/>
                  </a:moveTo>
                  <a:close/>
                </a:path>
                <a:path w="59055" h="34925">
                  <a:moveTo>
                    <a:pt x="58026" y="19926"/>
                  </a:moveTo>
                  <a:lnTo>
                    <a:pt x="57404" y="19164"/>
                  </a:lnTo>
                  <a:lnTo>
                    <a:pt x="57734" y="19392"/>
                  </a:lnTo>
                  <a:lnTo>
                    <a:pt x="56972" y="18491"/>
                  </a:lnTo>
                  <a:lnTo>
                    <a:pt x="56984" y="18300"/>
                  </a:lnTo>
                  <a:lnTo>
                    <a:pt x="57378" y="18516"/>
                  </a:lnTo>
                  <a:lnTo>
                    <a:pt x="57658" y="18783"/>
                  </a:lnTo>
                  <a:lnTo>
                    <a:pt x="57480" y="18567"/>
                  </a:lnTo>
                  <a:lnTo>
                    <a:pt x="57962" y="18757"/>
                  </a:lnTo>
                  <a:lnTo>
                    <a:pt x="57531" y="18275"/>
                  </a:lnTo>
                  <a:lnTo>
                    <a:pt x="56819" y="17894"/>
                  </a:lnTo>
                  <a:lnTo>
                    <a:pt x="56642" y="18059"/>
                  </a:lnTo>
                  <a:lnTo>
                    <a:pt x="56972" y="18681"/>
                  </a:lnTo>
                  <a:lnTo>
                    <a:pt x="56769" y="18567"/>
                  </a:lnTo>
                  <a:lnTo>
                    <a:pt x="56591" y="18351"/>
                  </a:lnTo>
                  <a:lnTo>
                    <a:pt x="56464" y="18224"/>
                  </a:lnTo>
                  <a:lnTo>
                    <a:pt x="56718" y="18681"/>
                  </a:lnTo>
                  <a:lnTo>
                    <a:pt x="57251" y="19392"/>
                  </a:lnTo>
                  <a:lnTo>
                    <a:pt x="58026" y="19926"/>
                  </a:lnTo>
                  <a:close/>
                </a:path>
                <a:path w="59055" h="34925">
                  <a:moveTo>
                    <a:pt x="58572" y="19075"/>
                  </a:moveTo>
                  <a:lnTo>
                    <a:pt x="58508" y="18732"/>
                  </a:lnTo>
                  <a:lnTo>
                    <a:pt x="58343" y="18516"/>
                  </a:lnTo>
                  <a:lnTo>
                    <a:pt x="57873" y="18148"/>
                  </a:lnTo>
                  <a:lnTo>
                    <a:pt x="57873" y="18326"/>
                  </a:lnTo>
                  <a:lnTo>
                    <a:pt x="58572" y="19075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 descr=""/>
            <p:cNvSpPr/>
            <p:nvPr/>
          </p:nvSpPr>
          <p:spPr>
            <a:xfrm>
              <a:off x="2832443" y="3503249"/>
              <a:ext cx="29845" cy="32384"/>
            </a:xfrm>
            <a:custGeom>
              <a:avLst/>
              <a:gdLst/>
              <a:ahLst/>
              <a:cxnLst/>
              <a:rect l="l" t="t" r="r" b="b"/>
              <a:pathLst>
                <a:path w="29844" h="32385">
                  <a:moveTo>
                    <a:pt x="96" y="0"/>
                  </a:moveTo>
                  <a:lnTo>
                    <a:pt x="0" y="22990"/>
                  </a:lnTo>
                  <a:lnTo>
                    <a:pt x="248" y="30607"/>
                  </a:lnTo>
                  <a:lnTo>
                    <a:pt x="7672" y="30823"/>
                  </a:lnTo>
                  <a:lnTo>
                    <a:pt x="15122" y="31554"/>
                  </a:lnTo>
                  <a:lnTo>
                    <a:pt x="22506" y="31812"/>
                  </a:lnTo>
                  <a:lnTo>
                    <a:pt x="29738" y="30607"/>
                  </a:lnTo>
                  <a:lnTo>
                    <a:pt x="27434" y="22790"/>
                  </a:lnTo>
                  <a:lnTo>
                    <a:pt x="23745" y="15298"/>
                  </a:lnTo>
                  <a:lnTo>
                    <a:pt x="20163" y="7809"/>
                  </a:lnTo>
                  <a:lnTo>
                    <a:pt x="19187" y="3962"/>
                  </a:lnTo>
                  <a:lnTo>
                    <a:pt x="18943" y="3962"/>
                  </a:lnTo>
                  <a:lnTo>
                    <a:pt x="96" y="0"/>
                  </a:lnTo>
                  <a:close/>
                </a:path>
                <a:path w="29844" h="32385">
                  <a:moveTo>
                    <a:pt x="18686" y="1990"/>
                  </a:moveTo>
                  <a:lnTo>
                    <a:pt x="18943" y="3962"/>
                  </a:lnTo>
                  <a:lnTo>
                    <a:pt x="19187" y="3962"/>
                  </a:lnTo>
                  <a:lnTo>
                    <a:pt x="18686" y="1990"/>
                  </a:lnTo>
                  <a:close/>
                </a:path>
                <a:path w="29844" h="32385">
                  <a:moveTo>
                    <a:pt x="18181" y="0"/>
                  </a:moveTo>
                  <a:lnTo>
                    <a:pt x="18686" y="1990"/>
                  </a:lnTo>
                  <a:lnTo>
                    <a:pt x="19400" y="1231"/>
                  </a:lnTo>
                  <a:lnTo>
                    <a:pt x="18181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 descr=""/>
            <p:cNvSpPr/>
            <p:nvPr/>
          </p:nvSpPr>
          <p:spPr>
            <a:xfrm>
              <a:off x="2827375" y="3502418"/>
              <a:ext cx="40005" cy="38100"/>
            </a:xfrm>
            <a:custGeom>
              <a:avLst/>
              <a:gdLst/>
              <a:ahLst/>
              <a:cxnLst/>
              <a:rect l="l" t="t" r="r" b="b"/>
              <a:pathLst>
                <a:path w="40005" h="38100">
                  <a:moveTo>
                    <a:pt x="685" y="9436"/>
                  </a:moveTo>
                  <a:lnTo>
                    <a:pt x="292" y="9144"/>
                  </a:lnTo>
                  <a:lnTo>
                    <a:pt x="266" y="9525"/>
                  </a:lnTo>
                  <a:lnTo>
                    <a:pt x="685" y="9436"/>
                  </a:lnTo>
                  <a:close/>
                </a:path>
                <a:path w="40005" h="38100">
                  <a:moveTo>
                    <a:pt x="1193" y="9321"/>
                  </a:moveTo>
                  <a:lnTo>
                    <a:pt x="685" y="9436"/>
                  </a:lnTo>
                  <a:lnTo>
                    <a:pt x="825" y="9525"/>
                  </a:lnTo>
                  <a:lnTo>
                    <a:pt x="1193" y="9321"/>
                  </a:lnTo>
                  <a:close/>
                </a:path>
                <a:path w="40005" h="38100">
                  <a:moveTo>
                    <a:pt x="1270" y="4229"/>
                  </a:moveTo>
                  <a:lnTo>
                    <a:pt x="1117" y="4203"/>
                  </a:lnTo>
                  <a:lnTo>
                    <a:pt x="1270" y="4229"/>
                  </a:lnTo>
                  <a:close/>
                </a:path>
                <a:path w="40005" h="38100">
                  <a:moveTo>
                    <a:pt x="1435" y="20815"/>
                  </a:moveTo>
                  <a:lnTo>
                    <a:pt x="1282" y="20701"/>
                  </a:lnTo>
                  <a:lnTo>
                    <a:pt x="939" y="20955"/>
                  </a:lnTo>
                  <a:lnTo>
                    <a:pt x="1435" y="20815"/>
                  </a:lnTo>
                  <a:close/>
                </a:path>
                <a:path w="40005" h="38100">
                  <a:moveTo>
                    <a:pt x="1574" y="30353"/>
                  </a:moveTo>
                  <a:lnTo>
                    <a:pt x="1384" y="30327"/>
                  </a:lnTo>
                  <a:lnTo>
                    <a:pt x="1358" y="30454"/>
                  </a:lnTo>
                  <a:lnTo>
                    <a:pt x="1574" y="30353"/>
                  </a:lnTo>
                  <a:close/>
                </a:path>
                <a:path w="40005" h="38100">
                  <a:moveTo>
                    <a:pt x="1587" y="7620"/>
                  </a:moveTo>
                  <a:lnTo>
                    <a:pt x="609" y="7747"/>
                  </a:lnTo>
                  <a:lnTo>
                    <a:pt x="1587" y="7632"/>
                  </a:lnTo>
                  <a:close/>
                </a:path>
                <a:path w="40005" h="38100">
                  <a:moveTo>
                    <a:pt x="1701" y="10515"/>
                  </a:moveTo>
                  <a:lnTo>
                    <a:pt x="1460" y="10414"/>
                  </a:lnTo>
                  <a:lnTo>
                    <a:pt x="1689" y="10541"/>
                  </a:lnTo>
                  <a:close/>
                </a:path>
                <a:path w="40005" h="38100">
                  <a:moveTo>
                    <a:pt x="1701" y="1816"/>
                  </a:moveTo>
                  <a:lnTo>
                    <a:pt x="1676" y="1524"/>
                  </a:lnTo>
                  <a:lnTo>
                    <a:pt x="1016" y="1651"/>
                  </a:lnTo>
                  <a:lnTo>
                    <a:pt x="1701" y="1816"/>
                  </a:lnTo>
                  <a:close/>
                </a:path>
                <a:path w="40005" h="38100">
                  <a:moveTo>
                    <a:pt x="1752" y="6604"/>
                  </a:moveTo>
                  <a:lnTo>
                    <a:pt x="1676" y="6731"/>
                  </a:lnTo>
                  <a:lnTo>
                    <a:pt x="1752" y="6604"/>
                  </a:lnTo>
                  <a:close/>
                </a:path>
                <a:path w="40005" h="38100">
                  <a:moveTo>
                    <a:pt x="1816" y="3149"/>
                  </a:moveTo>
                  <a:lnTo>
                    <a:pt x="1625" y="3048"/>
                  </a:lnTo>
                  <a:lnTo>
                    <a:pt x="1460" y="3048"/>
                  </a:lnTo>
                  <a:lnTo>
                    <a:pt x="1816" y="3149"/>
                  </a:lnTo>
                  <a:close/>
                </a:path>
                <a:path w="40005" h="38100">
                  <a:moveTo>
                    <a:pt x="1854" y="20701"/>
                  </a:moveTo>
                  <a:lnTo>
                    <a:pt x="1435" y="20815"/>
                  </a:lnTo>
                  <a:lnTo>
                    <a:pt x="1854" y="20701"/>
                  </a:lnTo>
                  <a:close/>
                </a:path>
                <a:path w="40005" h="38100">
                  <a:moveTo>
                    <a:pt x="1879" y="34086"/>
                  </a:moveTo>
                  <a:lnTo>
                    <a:pt x="1308" y="34163"/>
                  </a:lnTo>
                  <a:lnTo>
                    <a:pt x="1549" y="34163"/>
                  </a:lnTo>
                  <a:lnTo>
                    <a:pt x="1676" y="34290"/>
                  </a:lnTo>
                  <a:lnTo>
                    <a:pt x="1879" y="34086"/>
                  </a:lnTo>
                  <a:close/>
                </a:path>
                <a:path w="40005" h="38100">
                  <a:moveTo>
                    <a:pt x="2082" y="11709"/>
                  </a:moveTo>
                  <a:lnTo>
                    <a:pt x="1727" y="11734"/>
                  </a:lnTo>
                  <a:lnTo>
                    <a:pt x="1511" y="11366"/>
                  </a:lnTo>
                  <a:lnTo>
                    <a:pt x="1574" y="11811"/>
                  </a:lnTo>
                  <a:lnTo>
                    <a:pt x="1816" y="11747"/>
                  </a:lnTo>
                  <a:lnTo>
                    <a:pt x="2082" y="11709"/>
                  </a:lnTo>
                  <a:close/>
                </a:path>
                <a:path w="40005" h="38100">
                  <a:moveTo>
                    <a:pt x="2222" y="2540"/>
                  </a:moveTo>
                  <a:lnTo>
                    <a:pt x="2044" y="2540"/>
                  </a:lnTo>
                  <a:lnTo>
                    <a:pt x="1498" y="2286"/>
                  </a:lnTo>
                  <a:lnTo>
                    <a:pt x="1333" y="2413"/>
                  </a:lnTo>
                  <a:lnTo>
                    <a:pt x="1282" y="2590"/>
                  </a:lnTo>
                  <a:lnTo>
                    <a:pt x="1816" y="2794"/>
                  </a:lnTo>
                  <a:lnTo>
                    <a:pt x="2222" y="2540"/>
                  </a:lnTo>
                  <a:close/>
                </a:path>
                <a:path w="40005" h="38100">
                  <a:moveTo>
                    <a:pt x="2603" y="2540"/>
                  </a:moveTo>
                  <a:lnTo>
                    <a:pt x="2349" y="2476"/>
                  </a:lnTo>
                  <a:lnTo>
                    <a:pt x="2222" y="2540"/>
                  </a:lnTo>
                  <a:lnTo>
                    <a:pt x="2603" y="2540"/>
                  </a:lnTo>
                  <a:close/>
                </a:path>
                <a:path w="40005" h="38100">
                  <a:moveTo>
                    <a:pt x="2870" y="12166"/>
                  </a:moveTo>
                  <a:lnTo>
                    <a:pt x="2641" y="12192"/>
                  </a:lnTo>
                  <a:lnTo>
                    <a:pt x="2870" y="12166"/>
                  </a:lnTo>
                  <a:close/>
                </a:path>
                <a:path w="40005" h="38100">
                  <a:moveTo>
                    <a:pt x="6858" y="34239"/>
                  </a:moveTo>
                  <a:lnTo>
                    <a:pt x="6426" y="34671"/>
                  </a:lnTo>
                  <a:lnTo>
                    <a:pt x="6756" y="34544"/>
                  </a:lnTo>
                  <a:lnTo>
                    <a:pt x="6858" y="34239"/>
                  </a:lnTo>
                  <a:close/>
                </a:path>
                <a:path w="40005" h="38100">
                  <a:moveTo>
                    <a:pt x="7086" y="34417"/>
                  </a:moveTo>
                  <a:lnTo>
                    <a:pt x="6756" y="34544"/>
                  </a:lnTo>
                  <a:lnTo>
                    <a:pt x="6604" y="35052"/>
                  </a:lnTo>
                  <a:lnTo>
                    <a:pt x="7086" y="34417"/>
                  </a:lnTo>
                  <a:close/>
                </a:path>
                <a:path w="40005" h="38100">
                  <a:moveTo>
                    <a:pt x="7175" y="35344"/>
                  </a:moveTo>
                  <a:lnTo>
                    <a:pt x="7048" y="35433"/>
                  </a:lnTo>
                  <a:lnTo>
                    <a:pt x="6870" y="35814"/>
                  </a:lnTo>
                  <a:lnTo>
                    <a:pt x="7175" y="35344"/>
                  </a:lnTo>
                  <a:close/>
                </a:path>
                <a:path w="40005" h="38100">
                  <a:moveTo>
                    <a:pt x="7213" y="10160"/>
                  </a:moveTo>
                  <a:lnTo>
                    <a:pt x="6946" y="10287"/>
                  </a:lnTo>
                  <a:lnTo>
                    <a:pt x="7213" y="10160"/>
                  </a:lnTo>
                  <a:close/>
                </a:path>
                <a:path w="40005" h="38100">
                  <a:moveTo>
                    <a:pt x="7683" y="13970"/>
                  </a:moveTo>
                  <a:close/>
                </a:path>
                <a:path w="40005" h="38100">
                  <a:moveTo>
                    <a:pt x="7759" y="21209"/>
                  </a:moveTo>
                  <a:lnTo>
                    <a:pt x="7543" y="21336"/>
                  </a:lnTo>
                  <a:lnTo>
                    <a:pt x="7759" y="21209"/>
                  </a:lnTo>
                  <a:close/>
                </a:path>
                <a:path w="40005" h="38100">
                  <a:moveTo>
                    <a:pt x="7810" y="16751"/>
                  </a:moveTo>
                  <a:lnTo>
                    <a:pt x="7658" y="16675"/>
                  </a:lnTo>
                  <a:lnTo>
                    <a:pt x="7810" y="16751"/>
                  </a:lnTo>
                  <a:close/>
                </a:path>
                <a:path w="40005" h="38100">
                  <a:moveTo>
                    <a:pt x="7835" y="9017"/>
                  </a:moveTo>
                  <a:lnTo>
                    <a:pt x="6921" y="8382"/>
                  </a:lnTo>
                  <a:lnTo>
                    <a:pt x="1689" y="8382"/>
                  </a:lnTo>
                  <a:lnTo>
                    <a:pt x="1054" y="8382"/>
                  </a:lnTo>
                  <a:lnTo>
                    <a:pt x="2565" y="8509"/>
                  </a:lnTo>
                  <a:lnTo>
                    <a:pt x="1320" y="8636"/>
                  </a:lnTo>
                  <a:lnTo>
                    <a:pt x="2235" y="8890"/>
                  </a:lnTo>
                  <a:lnTo>
                    <a:pt x="1498" y="9144"/>
                  </a:lnTo>
                  <a:lnTo>
                    <a:pt x="825" y="8890"/>
                  </a:lnTo>
                  <a:lnTo>
                    <a:pt x="1079" y="9105"/>
                  </a:lnTo>
                  <a:lnTo>
                    <a:pt x="1193" y="9321"/>
                  </a:lnTo>
                  <a:lnTo>
                    <a:pt x="1409" y="9271"/>
                  </a:lnTo>
                  <a:lnTo>
                    <a:pt x="2057" y="9398"/>
                  </a:lnTo>
                  <a:lnTo>
                    <a:pt x="2273" y="9652"/>
                  </a:lnTo>
                  <a:lnTo>
                    <a:pt x="7327" y="9652"/>
                  </a:lnTo>
                  <a:lnTo>
                    <a:pt x="7632" y="9271"/>
                  </a:lnTo>
                  <a:lnTo>
                    <a:pt x="7734" y="9144"/>
                  </a:lnTo>
                  <a:lnTo>
                    <a:pt x="7835" y="9017"/>
                  </a:lnTo>
                  <a:close/>
                </a:path>
                <a:path w="40005" h="38100">
                  <a:moveTo>
                    <a:pt x="7886" y="14224"/>
                  </a:moveTo>
                  <a:lnTo>
                    <a:pt x="7670" y="14033"/>
                  </a:lnTo>
                  <a:lnTo>
                    <a:pt x="7886" y="14224"/>
                  </a:lnTo>
                  <a:close/>
                </a:path>
                <a:path w="40005" h="38100">
                  <a:moveTo>
                    <a:pt x="8636" y="4318"/>
                  </a:moveTo>
                  <a:lnTo>
                    <a:pt x="7391" y="3683"/>
                  </a:lnTo>
                  <a:lnTo>
                    <a:pt x="7150" y="3556"/>
                  </a:lnTo>
                  <a:lnTo>
                    <a:pt x="6527" y="3683"/>
                  </a:lnTo>
                  <a:lnTo>
                    <a:pt x="6464" y="3251"/>
                  </a:lnTo>
                  <a:lnTo>
                    <a:pt x="6146" y="2921"/>
                  </a:lnTo>
                  <a:lnTo>
                    <a:pt x="6540" y="2794"/>
                  </a:lnTo>
                  <a:lnTo>
                    <a:pt x="7023" y="2794"/>
                  </a:lnTo>
                  <a:lnTo>
                    <a:pt x="6527" y="2413"/>
                  </a:lnTo>
                  <a:lnTo>
                    <a:pt x="6311" y="2247"/>
                  </a:lnTo>
                  <a:lnTo>
                    <a:pt x="6438" y="1816"/>
                  </a:lnTo>
                  <a:lnTo>
                    <a:pt x="6553" y="1651"/>
                  </a:lnTo>
                  <a:lnTo>
                    <a:pt x="8128" y="2286"/>
                  </a:lnTo>
                  <a:lnTo>
                    <a:pt x="8204" y="1651"/>
                  </a:lnTo>
                  <a:lnTo>
                    <a:pt x="8115" y="1397"/>
                  </a:lnTo>
                  <a:lnTo>
                    <a:pt x="8026" y="1270"/>
                  </a:lnTo>
                  <a:lnTo>
                    <a:pt x="7721" y="1143"/>
                  </a:lnTo>
                  <a:lnTo>
                    <a:pt x="6794" y="762"/>
                  </a:lnTo>
                  <a:lnTo>
                    <a:pt x="6464" y="889"/>
                  </a:lnTo>
                  <a:lnTo>
                    <a:pt x="6451" y="1016"/>
                  </a:lnTo>
                  <a:lnTo>
                    <a:pt x="6172" y="1143"/>
                  </a:lnTo>
                  <a:lnTo>
                    <a:pt x="5689" y="1143"/>
                  </a:lnTo>
                  <a:lnTo>
                    <a:pt x="5448" y="914"/>
                  </a:lnTo>
                  <a:lnTo>
                    <a:pt x="5918" y="914"/>
                  </a:lnTo>
                  <a:lnTo>
                    <a:pt x="5384" y="850"/>
                  </a:lnTo>
                  <a:lnTo>
                    <a:pt x="4000" y="889"/>
                  </a:lnTo>
                  <a:lnTo>
                    <a:pt x="2527" y="762"/>
                  </a:lnTo>
                  <a:lnTo>
                    <a:pt x="1536" y="1270"/>
                  </a:lnTo>
                  <a:lnTo>
                    <a:pt x="2413" y="1651"/>
                  </a:lnTo>
                  <a:lnTo>
                    <a:pt x="1841" y="1854"/>
                  </a:lnTo>
                  <a:lnTo>
                    <a:pt x="1993" y="1905"/>
                  </a:lnTo>
                  <a:lnTo>
                    <a:pt x="1625" y="2032"/>
                  </a:lnTo>
                  <a:lnTo>
                    <a:pt x="1371" y="2032"/>
                  </a:lnTo>
                  <a:lnTo>
                    <a:pt x="1231" y="2159"/>
                  </a:lnTo>
                  <a:lnTo>
                    <a:pt x="2349" y="2476"/>
                  </a:lnTo>
                  <a:lnTo>
                    <a:pt x="2603" y="2514"/>
                  </a:lnTo>
                  <a:lnTo>
                    <a:pt x="2730" y="2717"/>
                  </a:lnTo>
                  <a:lnTo>
                    <a:pt x="2209" y="2921"/>
                  </a:lnTo>
                  <a:lnTo>
                    <a:pt x="1676" y="2921"/>
                  </a:lnTo>
                  <a:lnTo>
                    <a:pt x="2235" y="3048"/>
                  </a:lnTo>
                  <a:lnTo>
                    <a:pt x="1930" y="3149"/>
                  </a:lnTo>
                  <a:lnTo>
                    <a:pt x="1651" y="3556"/>
                  </a:lnTo>
                  <a:lnTo>
                    <a:pt x="2425" y="3556"/>
                  </a:lnTo>
                  <a:lnTo>
                    <a:pt x="1612" y="3810"/>
                  </a:lnTo>
                  <a:lnTo>
                    <a:pt x="2628" y="4318"/>
                  </a:lnTo>
                  <a:lnTo>
                    <a:pt x="1600" y="4318"/>
                  </a:lnTo>
                  <a:lnTo>
                    <a:pt x="2336" y="4572"/>
                  </a:lnTo>
                  <a:lnTo>
                    <a:pt x="2400" y="4826"/>
                  </a:lnTo>
                  <a:lnTo>
                    <a:pt x="774" y="4445"/>
                  </a:lnTo>
                  <a:lnTo>
                    <a:pt x="2298" y="5461"/>
                  </a:lnTo>
                  <a:lnTo>
                    <a:pt x="571" y="5461"/>
                  </a:lnTo>
                  <a:lnTo>
                    <a:pt x="2019" y="5715"/>
                  </a:lnTo>
                  <a:lnTo>
                    <a:pt x="1219" y="6350"/>
                  </a:lnTo>
                  <a:lnTo>
                    <a:pt x="1752" y="6604"/>
                  </a:lnTo>
                  <a:lnTo>
                    <a:pt x="2032" y="6731"/>
                  </a:lnTo>
                  <a:lnTo>
                    <a:pt x="1689" y="6731"/>
                  </a:lnTo>
                  <a:lnTo>
                    <a:pt x="1638" y="6858"/>
                  </a:lnTo>
                  <a:lnTo>
                    <a:pt x="1193" y="6985"/>
                  </a:lnTo>
                  <a:lnTo>
                    <a:pt x="914" y="7112"/>
                  </a:lnTo>
                  <a:lnTo>
                    <a:pt x="2120" y="7112"/>
                  </a:lnTo>
                  <a:lnTo>
                    <a:pt x="2400" y="7493"/>
                  </a:lnTo>
                  <a:lnTo>
                    <a:pt x="3149" y="7747"/>
                  </a:lnTo>
                  <a:lnTo>
                    <a:pt x="1981" y="8001"/>
                  </a:lnTo>
                  <a:lnTo>
                    <a:pt x="1727" y="7620"/>
                  </a:lnTo>
                  <a:lnTo>
                    <a:pt x="1587" y="7632"/>
                  </a:lnTo>
                  <a:lnTo>
                    <a:pt x="1587" y="8255"/>
                  </a:lnTo>
                  <a:lnTo>
                    <a:pt x="2400" y="8128"/>
                  </a:lnTo>
                  <a:lnTo>
                    <a:pt x="2057" y="8255"/>
                  </a:lnTo>
                  <a:lnTo>
                    <a:pt x="6743" y="8255"/>
                  </a:lnTo>
                  <a:lnTo>
                    <a:pt x="6553" y="8128"/>
                  </a:lnTo>
                  <a:lnTo>
                    <a:pt x="6375" y="8001"/>
                  </a:lnTo>
                  <a:lnTo>
                    <a:pt x="5829" y="7620"/>
                  </a:lnTo>
                  <a:lnTo>
                    <a:pt x="7454" y="6350"/>
                  </a:lnTo>
                  <a:lnTo>
                    <a:pt x="7785" y="5969"/>
                  </a:lnTo>
                  <a:lnTo>
                    <a:pt x="7061" y="5969"/>
                  </a:lnTo>
                  <a:lnTo>
                    <a:pt x="6502" y="5715"/>
                  </a:lnTo>
                  <a:lnTo>
                    <a:pt x="7442" y="5588"/>
                  </a:lnTo>
                  <a:lnTo>
                    <a:pt x="6362" y="5207"/>
                  </a:lnTo>
                  <a:lnTo>
                    <a:pt x="5765" y="4826"/>
                  </a:lnTo>
                  <a:lnTo>
                    <a:pt x="5575" y="4699"/>
                  </a:lnTo>
                  <a:lnTo>
                    <a:pt x="8636" y="4318"/>
                  </a:lnTo>
                  <a:close/>
                </a:path>
                <a:path w="40005" h="38100">
                  <a:moveTo>
                    <a:pt x="9423" y="27216"/>
                  </a:moveTo>
                  <a:lnTo>
                    <a:pt x="9156" y="27381"/>
                  </a:lnTo>
                  <a:lnTo>
                    <a:pt x="9423" y="27216"/>
                  </a:lnTo>
                  <a:close/>
                </a:path>
                <a:path w="40005" h="38100">
                  <a:moveTo>
                    <a:pt x="9601" y="11938"/>
                  </a:moveTo>
                  <a:lnTo>
                    <a:pt x="4889" y="11303"/>
                  </a:lnTo>
                  <a:lnTo>
                    <a:pt x="6946" y="10287"/>
                  </a:lnTo>
                  <a:lnTo>
                    <a:pt x="6819" y="10287"/>
                  </a:lnTo>
                  <a:lnTo>
                    <a:pt x="7226" y="9779"/>
                  </a:lnTo>
                  <a:lnTo>
                    <a:pt x="2387" y="9779"/>
                  </a:lnTo>
                  <a:lnTo>
                    <a:pt x="635" y="9779"/>
                  </a:lnTo>
                  <a:lnTo>
                    <a:pt x="952" y="10033"/>
                  </a:lnTo>
                  <a:lnTo>
                    <a:pt x="1993" y="10287"/>
                  </a:lnTo>
                  <a:lnTo>
                    <a:pt x="1943" y="10414"/>
                  </a:lnTo>
                  <a:lnTo>
                    <a:pt x="1752" y="10414"/>
                  </a:lnTo>
                  <a:lnTo>
                    <a:pt x="1752" y="10541"/>
                  </a:lnTo>
                  <a:lnTo>
                    <a:pt x="2362" y="10795"/>
                  </a:lnTo>
                  <a:lnTo>
                    <a:pt x="1511" y="11303"/>
                  </a:lnTo>
                  <a:lnTo>
                    <a:pt x="2641" y="11684"/>
                  </a:lnTo>
                  <a:lnTo>
                    <a:pt x="3911" y="11684"/>
                  </a:lnTo>
                  <a:lnTo>
                    <a:pt x="3937" y="11811"/>
                  </a:lnTo>
                  <a:lnTo>
                    <a:pt x="4635" y="11938"/>
                  </a:lnTo>
                  <a:lnTo>
                    <a:pt x="3898" y="12065"/>
                  </a:lnTo>
                  <a:lnTo>
                    <a:pt x="3911" y="11938"/>
                  </a:lnTo>
                  <a:lnTo>
                    <a:pt x="3378" y="11938"/>
                  </a:lnTo>
                  <a:lnTo>
                    <a:pt x="3708" y="12065"/>
                  </a:lnTo>
                  <a:lnTo>
                    <a:pt x="2870" y="12166"/>
                  </a:lnTo>
                  <a:lnTo>
                    <a:pt x="3009" y="12242"/>
                  </a:lnTo>
                  <a:lnTo>
                    <a:pt x="3784" y="12573"/>
                  </a:lnTo>
                  <a:lnTo>
                    <a:pt x="3479" y="12827"/>
                  </a:lnTo>
                  <a:lnTo>
                    <a:pt x="2438" y="12954"/>
                  </a:lnTo>
                  <a:lnTo>
                    <a:pt x="2781" y="12573"/>
                  </a:lnTo>
                  <a:lnTo>
                    <a:pt x="3060" y="12268"/>
                  </a:lnTo>
                  <a:lnTo>
                    <a:pt x="2197" y="12573"/>
                  </a:lnTo>
                  <a:lnTo>
                    <a:pt x="2603" y="12192"/>
                  </a:lnTo>
                  <a:lnTo>
                    <a:pt x="952" y="12573"/>
                  </a:lnTo>
                  <a:lnTo>
                    <a:pt x="2679" y="11950"/>
                  </a:lnTo>
                  <a:lnTo>
                    <a:pt x="2806" y="12103"/>
                  </a:lnTo>
                  <a:lnTo>
                    <a:pt x="3098" y="11938"/>
                  </a:lnTo>
                  <a:lnTo>
                    <a:pt x="3340" y="11811"/>
                  </a:lnTo>
                  <a:lnTo>
                    <a:pt x="2552" y="11811"/>
                  </a:lnTo>
                  <a:lnTo>
                    <a:pt x="2667" y="11950"/>
                  </a:lnTo>
                  <a:lnTo>
                    <a:pt x="952" y="12192"/>
                  </a:lnTo>
                  <a:lnTo>
                    <a:pt x="647" y="12827"/>
                  </a:lnTo>
                  <a:lnTo>
                    <a:pt x="1485" y="12827"/>
                  </a:lnTo>
                  <a:lnTo>
                    <a:pt x="1181" y="13335"/>
                  </a:lnTo>
                  <a:lnTo>
                    <a:pt x="1765" y="13462"/>
                  </a:lnTo>
                  <a:lnTo>
                    <a:pt x="2044" y="13335"/>
                  </a:lnTo>
                  <a:lnTo>
                    <a:pt x="2616" y="13462"/>
                  </a:lnTo>
                  <a:lnTo>
                    <a:pt x="3670" y="14224"/>
                  </a:lnTo>
                  <a:lnTo>
                    <a:pt x="0" y="14097"/>
                  </a:lnTo>
                  <a:lnTo>
                    <a:pt x="1397" y="14605"/>
                  </a:lnTo>
                  <a:lnTo>
                    <a:pt x="2082" y="14732"/>
                  </a:lnTo>
                  <a:lnTo>
                    <a:pt x="3403" y="14732"/>
                  </a:lnTo>
                  <a:lnTo>
                    <a:pt x="2717" y="15240"/>
                  </a:lnTo>
                  <a:lnTo>
                    <a:pt x="1524" y="15113"/>
                  </a:lnTo>
                  <a:lnTo>
                    <a:pt x="1422" y="15621"/>
                  </a:lnTo>
                  <a:lnTo>
                    <a:pt x="1993" y="15544"/>
                  </a:lnTo>
                  <a:lnTo>
                    <a:pt x="2324" y="15494"/>
                  </a:lnTo>
                  <a:lnTo>
                    <a:pt x="3225" y="15367"/>
                  </a:lnTo>
                  <a:lnTo>
                    <a:pt x="2438" y="15875"/>
                  </a:lnTo>
                  <a:lnTo>
                    <a:pt x="1981" y="15875"/>
                  </a:lnTo>
                  <a:lnTo>
                    <a:pt x="2032" y="15532"/>
                  </a:lnTo>
                  <a:lnTo>
                    <a:pt x="1905" y="15621"/>
                  </a:lnTo>
                  <a:lnTo>
                    <a:pt x="977" y="16002"/>
                  </a:lnTo>
                  <a:lnTo>
                    <a:pt x="2578" y="15875"/>
                  </a:lnTo>
                  <a:lnTo>
                    <a:pt x="2578" y="16129"/>
                  </a:lnTo>
                  <a:lnTo>
                    <a:pt x="1536" y="16129"/>
                  </a:lnTo>
                  <a:lnTo>
                    <a:pt x="1689" y="16764"/>
                  </a:lnTo>
                  <a:lnTo>
                    <a:pt x="2451" y="17272"/>
                  </a:lnTo>
                  <a:lnTo>
                    <a:pt x="2603" y="17780"/>
                  </a:lnTo>
                  <a:lnTo>
                    <a:pt x="2870" y="17780"/>
                  </a:lnTo>
                  <a:lnTo>
                    <a:pt x="8128" y="17780"/>
                  </a:lnTo>
                  <a:lnTo>
                    <a:pt x="8255" y="17653"/>
                  </a:lnTo>
                  <a:lnTo>
                    <a:pt x="8610" y="17653"/>
                  </a:lnTo>
                  <a:lnTo>
                    <a:pt x="8623" y="17526"/>
                  </a:lnTo>
                  <a:lnTo>
                    <a:pt x="8483" y="17399"/>
                  </a:lnTo>
                  <a:lnTo>
                    <a:pt x="8712" y="17272"/>
                  </a:lnTo>
                  <a:lnTo>
                    <a:pt x="8712" y="17145"/>
                  </a:lnTo>
                  <a:lnTo>
                    <a:pt x="8610" y="16891"/>
                  </a:lnTo>
                  <a:lnTo>
                    <a:pt x="8940" y="16891"/>
                  </a:lnTo>
                  <a:lnTo>
                    <a:pt x="9055" y="17018"/>
                  </a:lnTo>
                  <a:lnTo>
                    <a:pt x="8712" y="17145"/>
                  </a:lnTo>
                  <a:lnTo>
                    <a:pt x="9372" y="17145"/>
                  </a:lnTo>
                  <a:lnTo>
                    <a:pt x="9169" y="16891"/>
                  </a:lnTo>
                  <a:lnTo>
                    <a:pt x="9080" y="16637"/>
                  </a:lnTo>
                  <a:lnTo>
                    <a:pt x="9093" y="16510"/>
                  </a:lnTo>
                  <a:lnTo>
                    <a:pt x="8242" y="16637"/>
                  </a:lnTo>
                  <a:lnTo>
                    <a:pt x="8382" y="16383"/>
                  </a:lnTo>
                  <a:lnTo>
                    <a:pt x="7772" y="16598"/>
                  </a:lnTo>
                  <a:lnTo>
                    <a:pt x="7848" y="16764"/>
                  </a:lnTo>
                  <a:lnTo>
                    <a:pt x="7874" y="17272"/>
                  </a:lnTo>
                  <a:lnTo>
                    <a:pt x="7073" y="17018"/>
                  </a:lnTo>
                  <a:lnTo>
                    <a:pt x="7543" y="16764"/>
                  </a:lnTo>
                  <a:lnTo>
                    <a:pt x="6146" y="16510"/>
                  </a:lnTo>
                  <a:lnTo>
                    <a:pt x="7353" y="16256"/>
                  </a:lnTo>
                  <a:lnTo>
                    <a:pt x="8001" y="15875"/>
                  </a:lnTo>
                  <a:lnTo>
                    <a:pt x="8737" y="15748"/>
                  </a:lnTo>
                  <a:lnTo>
                    <a:pt x="8382" y="15367"/>
                  </a:lnTo>
                  <a:lnTo>
                    <a:pt x="8267" y="15240"/>
                  </a:lnTo>
                  <a:lnTo>
                    <a:pt x="8420" y="14478"/>
                  </a:lnTo>
                  <a:lnTo>
                    <a:pt x="6794" y="14224"/>
                  </a:lnTo>
                  <a:lnTo>
                    <a:pt x="6591" y="14097"/>
                  </a:lnTo>
                  <a:lnTo>
                    <a:pt x="7264" y="13970"/>
                  </a:lnTo>
                  <a:lnTo>
                    <a:pt x="7607" y="13970"/>
                  </a:lnTo>
                  <a:lnTo>
                    <a:pt x="7632" y="13462"/>
                  </a:lnTo>
                  <a:lnTo>
                    <a:pt x="7721" y="13335"/>
                  </a:lnTo>
                  <a:lnTo>
                    <a:pt x="7581" y="13322"/>
                  </a:lnTo>
                  <a:lnTo>
                    <a:pt x="7505" y="13131"/>
                  </a:lnTo>
                  <a:lnTo>
                    <a:pt x="7505" y="13309"/>
                  </a:lnTo>
                  <a:lnTo>
                    <a:pt x="6591" y="13208"/>
                  </a:lnTo>
                  <a:lnTo>
                    <a:pt x="6921" y="12954"/>
                  </a:lnTo>
                  <a:lnTo>
                    <a:pt x="7099" y="12827"/>
                  </a:lnTo>
                  <a:lnTo>
                    <a:pt x="7505" y="13309"/>
                  </a:lnTo>
                  <a:lnTo>
                    <a:pt x="7505" y="13131"/>
                  </a:lnTo>
                  <a:lnTo>
                    <a:pt x="7442" y="12954"/>
                  </a:lnTo>
                  <a:lnTo>
                    <a:pt x="7785" y="12954"/>
                  </a:lnTo>
                  <a:lnTo>
                    <a:pt x="8013" y="12827"/>
                  </a:lnTo>
                  <a:lnTo>
                    <a:pt x="9144" y="12192"/>
                  </a:lnTo>
                  <a:lnTo>
                    <a:pt x="9372" y="12065"/>
                  </a:lnTo>
                  <a:lnTo>
                    <a:pt x="9601" y="11938"/>
                  </a:lnTo>
                  <a:close/>
                </a:path>
                <a:path w="40005" h="38100">
                  <a:moveTo>
                    <a:pt x="9994" y="26289"/>
                  </a:moveTo>
                  <a:lnTo>
                    <a:pt x="7429" y="26162"/>
                  </a:lnTo>
                  <a:lnTo>
                    <a:pt x="7378" y="25781"/>
                  </a:lnTo>
                  <a:lnTo>
                    <a:pt x="8674" y="25654"/>
                  </a:lnTo>
                  <a:lnTo>
                    <a:pt x="8661" y="25019"/>
                  </a:lnTo>
                  <a:lnTo>
                    <a:pt x="9791" y="24384"/>
                  </a:lnTo>
                  <a:lnTo>
                    <a:pt x="8610" y="23749"/>
                  </a:lnTo>
                  <a:lnTo>
                    <a:pt x="9182" y="23876"/>
                  </a:lnTo>
                  <a:lnTo>
                    <a:pt x="9258" y="23622"/>
                  </a:lnTo>
                  <a:lnTo>
                    <a:pt x="9626" y="23241"/>
                  </a:lnTo>
                  <a:lnTo>
                    <a:pt x="9867" y="22987"/>
                  </a:lnTo>
                  <a:lnTo>
                    <a:pt x="2108" y="22987"/>
                  </a:lnTo>
                  <a:lnTo>
                    <a:pt x="1752" y="22987"/>
                  </a:lnTo>
                  <a:lnTo>
                    <a:pt x="1473" y="23368"/>
                  </a:lnTo>
                  <a:lnTo>
                    <a:pt x="3695" y="23241"/>
                  </a:lnTo>
                  <a:lnTo>
                    <a:pt x="2857" y="23749"/>
                  </a:lnTo>
                  <a:lnTo>
                    <a:pt x="2692" y="23622"/>
                  </a:lnTo>
                  <a:lnTo>
                    <a:pt x="2476" y="24130"/>
                  </a:lnTo>
                  <a:lnTo>
                    <a:pt x="2413" y="24638"/>
                  </a:lnTo>
                  <a:lnTo>
                    <a:pt x="3149" y="25527"/>
                  </a:lnTo>
                  <a:lnTo>
                    <a:pt x="1778" y="26289"/>
                  </a:lnTo>
                  <a:lnTo>
                    <a:pt x="2425" y="26416"/>
                  </a:lnTo>
                  <a:lnTo>
                    <a:pt x="2286" y="26543"/>
                  </a:lnTo>
                  <a:lnTo>
                    <a:pt x="2222" y="26797"/>
                  </a:lnTo>
                  <a:lnTo>
                    <a:pt x="2108" y="27559"/>
                  </a:lnTo>
                  <a:lnTo>
                    <a:pt x="3022" y="27432"/>
                  </a:lnTo>
                  <a:lnTo>
                    <a:pt x="2247" y="28194"/>
                  </a:lnTo>
                  <a:lnTo>
                    <a:pt x="8369" y="28194"/>
                  </a:lnTo>
                  <a:lnTo>
                    <a:pt x="8826" y="27686"/>
                  </a:lnTo>
                  <a:lnTo>
                    <a:pt x="8610" y="27559"/>
                  </a:lnTo>
                  <a:lnTo>
                    <a:pt x="8356" y="27686"/>
                  </a:lnTo>
                  <a:lnTo>
                    <a:pt x="8077" y="27559"/>
                  </a:lnTo>
                  <a:lnTo>
                    <a:pt x="8343" y="27432"/>
                  </a:lnTo>
                  <a:lnTo>
                    <a:pt x="8864" y="27178"/>
                  </a:lnTo>
                  <a:lnTo>
                    <a:pt x="9131" y="27051"/>
                  </a:lnTo>
                  <a:lnTo>
                    <a:pt x="8724" y="27178"/>
                  </a:lnTo>
                  <a:lnTo>
                    <a:pt x="8737" y="27051"/>
                  </a:lnTo>
                  <a:lnTo>
                    <a:pt x="8331" y="27051"/>
                  </a:lnTo>
                  <a:lnTo>
                    <a:pt x="9194" y="26797"/>
                  </a:lnTo>
                  <a:lnTo>
                    <a:pt x="9410" y="26543"/>
                  </a:lnTo>
                  <a:lnTo>
                    <a:pt x="9321" y="26416"/>
                  </a:lnTo>
                  <a:lnTo>
                    <a:pt x="9944" y="26416"/>
                  </a:lnTo>
                  <a:lnTo>
                    <a:pt x="9994" y="26289"/>
                  </a:lnTo>
                  <a:close/>
                </a:path>
                <a:path w="40005" h="38100">
                  <a:moveTo>
                    <a:pt x="10109" y="22733"/>
                  </a:moveTo>
                  <a:lnTo>
                    <a:pt x="9359" y="22783"/>
                  </a:lnTo>
                  <a:lnTo>
                    <a:pt x="8432" y="22225"/>
                  </a:lnTo>
                  <a:lnTo>
                    <a:pt x="7924" y="21971"/>
                  </a:lnTo>
                  <a:lnTo>
                    <a:pt x="8775" y="21971"/>
                  </a:lnTo>
                  <a:lnTo>
                    <a:pt x="7683" y="21717"/>
                  </a:lnTo>
                  <a:lnTo>
                    <a:pt x="7378" y="21717"/>
                  </a:lnTo>
                  <a:lnTo>
                    <a:pt x="7175" y="21463"/>
                  </a:lnTo>
                  <a:lnTo>
                    <a:pt x="7188" y="21209"/>
                  </a:lnTo>
                  <a:lnTo>
                    <a:pt x="7683" y="21209"/>
                  </a:lnTo>
                  <a:lnTo>
                    <a:pt x="7988" y="20955"/>
                  </a:lnTo>
                  <a:lnTo>
                    <a:pt x="6731" y="21082"/>
                  </a:lnTo>
                  <a:lnTo>
                    <a:pt x="7188" y="20701"/>
                  </a:lnTo>
                  <a:lnTo>
                    <a:pt x="7734" y="20828"/>
                  </a:lnTo>
                  <a:lnTo>
                    <a:pt x="7747" y="20701"/>
                  </a:lnTo>
                  <a:lnTo>
                    <a:pt x="7772" y="20574"/>
                  </a:lnTo>
                  <a:lnTo>
                    <a:pt x="7797" y="20447"/>
                  </a:lnTo>
                  <a:lnTo>
                    <a:pt x="7505" y="20574"/>
                  </a:lnTo>
                  <a:lnTo>
                    <a:pt x="6858" y="20447"/>
                  </a:lnTo>
                  <a:lnTo>
                    <a:pt x="6515" y="20193"/>
                  </a:lnTo>
                  <a:lnTo>
                    <a:pt x="7086" y="19812"/>
                  </a:lnTo>
                  <a:lnTo>
                    <a:pt x="7848" y="19685"/>
                  </a:lnTo>
                  <a:lnTo>
                    <a:pt x="7378" y="19685"/>
                  </a:lnTo>
                  <a:lnTo>
                    <a:pt x="6743" y="19558"/>
                  </a:lnTo>
                  <a:lnTo>
                    <a:pt x="6972" y="19304"/>
                  </a:lnTo>
                  <a:lnTo>
                    <a:pt x="7531" y="19304"/>
                  </a:lnTo>
                  <a:lnTo>
                    <a:pt x="7962" y="18923"/>
                  </a:lnTo>
                  <a:lnTo>
                    <a:pt x="8115" y="18796"/>
                  </a:lnTo>
                  <a:lnTo>
                    <a:pt x="8547" y="18796"/>
                  </a:lnTo>
                  <a:lnTo>
                    <a:pt x="8686" y="18415"/>
                  </a:lnTo>
                  <a:lnTo>
                    <a:pt x="9779" y="18669"/>
                  </a:lnTo>
                  <a:lnTo>
                    <a:pt x="9182" y="18415"/>
                  </a:lnTo>
                  <a:lnTo>
                    <a:pt x="8318" y="18161"/>
                  </a:lnTo>
                  <a:lnTo>
                    <a:pt x="7886" y="18034"/>
                  </a:lnTo>
                  <a:lnTo>
                    <a:pt x="7886" y="18161"/>
                  </a:lnTo>
                  <a:lnTo>
                    <a:pt x="7835" y="18757"/>
                  </a:lnTo>
                  <a:lnTo>
                    <a:pt x="7315" y="18669"/>
                  </a:lnTo>
                  <a:lnTo>
                    <a:pt x="6527" y="18542"/>
                  </a:lnTo>
                  <a:lnTo>
                    <a:pt x="7086" y="18288"/>
                  </a:lnTo>
                  <a:lnTo>
                    <a:pt x="7378" y="18161"/>
                  </a:lnTo>
                  <a:lnTo>
                    <a:pt x="7886" y="18161"/>
                  </a:lnTo>
                  <a:lnTo>
                    <a:pt x="7886" y="18034"/>
                  </a:lnTo>
                  <a:lnTo>
                    <a:pt x="8001" y="17907"/>
                  </a:lnTo>
                  <a:lnTo>
                    <a:pt x="3594" y="17907"/>
                  </a:lnTo>
                  <a:lnTo>
                    <a:pt x="3594" y="18288"/>
                  </a:lnTo>
                  <a:lnTo>
                    <a:pt x="3581" y="18415"/>
                  </a:lnTo>
                  <a:lnTo>
                    <a:pt x="3378" y="18415"/>
                  </a:lnTo>
                  <a:lnTo>
                    <a:pt x="3213" y="18542"/>
                  </a:lnTo>
                  <a:lnTo>
                    <a:pt x="2959" y="18669"/>
                  </a:lnTo>
                  <a:lnTo>
                    <a:pt x="2984" y="18288"/>
                  </a:lnTo>
                  <a:lnTo>
                    <a:pt x="3594" y="18288"/>
                  </a:lnTo>
                  <a:lnTo>
                    <a:pt x="3594" y="17907"/>
                  </a:lnTo>
                  <a:lnTo>
                    <a:pt x="2946" y="17907"/>
                  </a:lnTo>
                  <a:lnTo>
                    <a:pt x="2654" y="17907"/>
                  </a:lnTo>
                  <a:lnTo>
                    <a:pt x="2336" y="17907"/>
                  </a:lnTo>
                  <a:lnTo>
                    <a:pt x="1689" y="17907"/>
                  </a:lnTo>
                  <a:lnTo>
                    <a:pt x="2044" y="18415"/>
                  </a:lnTo>
                  <a:lnTo>
                    <a:pt x="2159" y="18757"/>
                  </a:lnTo>
                  <a:lnTo>
                    <a:pt x="965" y="20447"/>
                  </a:lnTo>
                  <a:lnTo>
                    <a:pt x="1854" y="20701"/>
                  </a:lnTo>
                  <a:lnTo>
                    <a:pt x="2171" y="20815"/>
                  </a:lnTo>
                  <a:lnTo>
                    <a:pt x="2273" y="20955"/>
                  </a:lnTo>
                  <a:lnTo>
                    <a:pt x="1689" y="21082"/>
                  </a:lnTo>
                  <a:lnTo>
                    <a:pt x="1422" y="20955"/>
                  </a:lnTo>
                  <a:lnTo>
                    <a:pt x="1612" y="21082"/>
                  </a:lnTo>
                  <a:lnTo>
                    <a:pt x="2184" y="21463"/>
                  </a:lnTo>
                  <a:lnTo>
                    <a:pt x="3073" y="22352"/>
                  </a:lnTo>
                  <a:lnTo>
                    <a:pt x="2298" y="22860"/>
                  </a:lnTo>
                  <a:lnTo>
                    <a:pt x="8318" y="22860"/>
                  </a:lnTo>
                  <a:lnTo>
                    <a:pt x="9486" y="22860"/>
                  </a:lnTo>
                  <a:lnTo>
                    <a:pt x="9982" y="22860"/>
                  </a:lnTo>
                  <a:lnTo>
                    <a:pt x="10109" y="22733"/>
                  </a:lnTo>
                  <a:close/>
                </a:path>
                <a:path w="40005" h="38100">
                  <a:moveTo>
                    <a:pt x="12661" y="34925"/>
                  </a:moveTo>
                  <a:close/>
                </a:path>
                <a:path w="40005" h="38100">
                  <a:moveTo>
                    <a:pt x="20497" y="29603"/>
                  </a:moveTo>
                  <a:lnTo>
                    <a:pt x="19812" y="29756"/>
                  </a:lnTo>
                  <a:lnTo>
                    <a:pt x="20142" y="30657"/>
                  </a:lnTo>
                  <a:lnTo>
                    <a:pt x="20142" y="30314"/>
                  </a:lnTo>
                  <a:lnTo>
                    <a:pt x="20497" y="29603"/>
                  </a:lnTo>
                  <a:close/>
                </a:path>
                <a:path w="40005" h="38100">
                  <a:moveTo>
                    <a:pt x="21386" y="2768"/>
                  </a:moveTo>
                  <a:lnTo>
                    <a:pt x="20485" y="3556"/>
                  </a:lnTo>
                  <a:lnTo>
                    <a:pt x="21234" y="3073"/>
                  </a:lnTo>
                  <a:lnTo>
                    <a:pt x="21374" y="2984"/>
                  </a:lnTo>
                  <a:lnTo>
                    <a:pt x="21386" y="2768"/>
                  </a:lnTo>
                  <a:close/>
                </a:path>
                <a:path w="40005" h="38100">
                  <a:moveTo>
                    <a:pt x="21450" y="3136"/>
                  </a:moveTo>
                  <a:close/>
                </a:path>
                <a:path w="40005" h="38100">
                  <a:moveTo>
                    <a:pt x="21551" y="2654"/>
                  </a:moveTo>
                  <a:close/>
                </a:path>
                <a:path w="40005" h="38100">
                  <a:moveTo>
                    <a:pt x="21653" y="3352"/>
                  </a:moveTo>
                  <a:lnTo>
                    <a:pt x="21437" y="3175"/>
                  </a:lnTo>
                  <a:lnTo>
                    <a:pt x="21412" y="3302"/>
                  </a:lnTo>
                  <a:lnTo>
                    <a:pt x="21653" y="3352"/>
                  </a:lnTo>
                  <a:close/>
                </a:path>
                <a:path w="40005" h="38100">
                  <a:moveTo>
                    <a:pt x="21805" y="2400"/>
                  </a:moveTo>
                  <a:lnTo>
                    <a:pt x="21590" y="2565"/>
                  </a:lnTo>
                  <a:lnTo>
                    <a:pt x="21805" y="2400"/>
                  </a:lnTo>
                  <a:close/>
                </a:path>
                <a:path w="40005" h="38100">
                  <a:moveTo>
                    <a:pt x="21907" y="2400"/>
                  </a:moveTo>
                  <a:close/>
                </a:path>
                <a:path w="40005" h="38100">
                  <a:moveTo>
                    <a:pt x="21920" y="3009"/>
                  </a:moveTo>
                  <a:lnTo>
                    <a:pt x="21666" y="2921"/>
                  </a:lnTo>
                  <a:lnTo>
                    <a:pt x="21920" y="3009"/>
                  </a:lnTo>
                  <a:close/>
                </a:path>
                <a:path w="40005" h="38100">
                  <a:moveTo>
                    <a:pt x="21945" y="2387"/>
                  </a:moveTo>
                  <a:close/>
                </a:path>
                <a:path w="40005" h="38100">
                  <a:moveTo>
                    <a:pt x="21996" y="2374"/>
                  </a:moveTo>
                  <a:close/>
                </a:path>
                <a:path w="40005" h="38100">
                  <a:moveTo>
                    <a:pt x="22377" y="37084"/>
                  </a:moveTo>
                  <a:lnTo>
                    <a:pt x="22250" y="36614"/>
                  </a:lnTo>
                  <a:lnTo>
                    <a:pt x="22250" y="36957"/>
                  </a:lnTo>
                  <a:lnTo>
                    <a:pt x="22377" y="37084"/>
                  </a:lnTo>
                  <a:close/>
                </a:path>
                <a:path w="40005" h="38100">
                  <a:moveTo>
                    <a:pt x="22656" y="7315"/>
                  </a:moveTo>
                  <a:lnTo>
                    <a:pt x="22453" y="7366"/>
                  </a:lnTo>
                  <a:lnTo>
                    <a:pt x="22631" y="7366"/>
                  </a:lnTo>
                  <a:close/>
                </a:path>
                <a:path w="40005" h="38100">
                  <a:moveTo>
                    <a:pt x="22682" y="3937"/>
                  </a:moveTo>
                  <a:lnTo>
                    <a:pt x="22034" y="4318"/>
                  </a:lnTo>
                  <a:lnTo>
                    <a:pt x="22339" y="4292"/>
                  </a:lnTo>
                  <a:lnTo>
                    <a:pt x="22682" y="3937"/>
                  </a:lnTo>
                  <a:close/>
                </a:path>
                <a:path w="40005" h="38100">
                  <a:moveTo>
                    <a:pt x="22733" y="4254"/>
                  </a:moveTo>
                  <a:lnTo>
                    <a:pt x="22339" y="4292"/>
                  </a:lnTo>
                  <a:lnTo>
                    <a:pt x="22517" y="4292"/>
                  </a:lnTo>
                  <a:lnTo>
                    <a:pt x="22733" y="4254"/>
                  </a:lnTo>
                  <a:close/>
                </a:path>
                <a:path w="40005" h="38100">
                  <a:moveTo>
                    <a:pt x="22961" y="3340"/>
                  </a:moveTo>
                  <a:lnTo>
                    <a:pt x="22364" y="3149"/>
                  </a:lnTo>
                  <a:lnTo>
                    <a:pt x="22085" y="3073"/>
                  </a:lnTo>
                  <a:lnTo>
                    <a:pt x="22161" y="2857"/>
                  </a:lnTo>
                  <a:lnTo>
                    <a:pt x="22593" y="2794"/>
                  </a:lnTo>
                  <a:lnTo>
                    <a:pt x="22186" y="2794"/>
                  </a:lnTo>
                  <a:lnTo>
                    <a:pt x="22237" y="2654"/>
                  </a:lnTo>
                  <a:lnTo>
                    <a:pt x="22072" y="2730"/>
                  </a:lnTo>
                  <a:lnTo>
                    <a:pt x="22085" y="2527"/>
                  </a:lnTo>
                  <a:lnTo>
                    <a:pt x="21869" y="2667"/>
                  </a:lnTo>
                  <a:lnTo>
                    <a:pt x="21463" y="2933"/>
                  </a:lnTo>
                  <a:lnTo>
                    <a:pt x="21856" y="2819"/>
                  </a:lnTo>
                  <a:lnTo>
                    <a:pt x="22059" y="2870"/>
                  </a:lnTo>
                  <a:lnTo>
                    <a:pt x="22059" y="3060"/>
                  </a:lnTo>
                  <a:lnTo>
                    <a:pt x="21920" y="3009"/>
                  </a:lnTo>
                  <a:lnTo>
                    <a:pt x="22009" y="3251"/>
                  </a:lnTo>
                  <a:lnTo>
                    <a:pt x="22847" y="3429"/>
                  </a:lnTo>
                  <a:close/>
                </a:path>
                <a:path w="40005" h="38100">
                  <a:moveTo>
                    <a:pt x="23253" y="3340"/>
                  </a:moveTo>
                  <a:lnTo>
                    <a:pt x="23063" y="3251"/>
                  </a:lnTo>
                  <a:lnTo>
                    <a:pt x="22898" y="3175"/>
                  </a:lnTo>
                  <a:lnTo>
                    <a:pt x="23037" y="3276"/>
                  </a:lnTo>
                  <a:lnTo>
                    <a:pt x="23253" y="3340"/>
                  </a:lnTo>
                  <a:close/>
                </a:path>
                <a:path w="40005" h="38100">
                  <a:moveTo>
                    <a:pt x="24765" y="9182"/>
                  </a:moveTo>
                  <a:lnTo>
                    <a:pt x="24231" y="9271"/>
                  </a:lnTo>
                  <a:lnTo>
                    <a:pt x="24053" y="9613"/>
                  </a:lnTo>
                  <a:lnTo>
                    <a:pt x="24765" y="9182"/>
                  </a:lnTo>
                  <a:close/>
                </a:path>
                <a:path w="40005" h="38100">
                  <a:moveTo>
                    <a:pt x="25044" y="11772"/>
                  </a:moveTo>
                  <a:lnTo>
                    <a:pt x="24917" y="11684"/>
                  </a:lnTo>
                  <a:lnTo>
                    <a:pt x="24930" y="11557"/>
                  </a:lnTo>
                  <a:lnTo>
                    <a:pt x="24739" y="11899"/>
                  </a:lnTo>
                  <a:lnTo>
                    <a:pt x="25044" y="11772"/>
                  </a:lnTo>
                  <a:close/>
                </a:path>
                <a:path w="40005" h="38100">
                  <a:moveTo>
                    <a:pt x="25095" y="30822"/>
                  </a:moveTo>
                  <a:lnTo>
                    <a:pt x="25006" y="30988"/>
                  </a:lnTo>
                  <a:lnTo>
                    <a:pt x="24892" y="31432"/>
                  </a:lnTo>
                  <a:lnTo>
                    <a:pt x="25019" y="31115"/>
                  </a:lnTo>
                  <a:lnTo>
                    <a:pt x="25095" y="30822"/>
                  </a:lnTo>
                  <a:close/>
                </a:path>
                <a:path w="40005" h="38100">
                  <a:moveTo>
                    <a:pt x="25120" y="9017"/>
                  </a:moveTo>
                  <a:lnTo>
                    <a:pt x="24726" y="9017"/>
                  </a:lnTo>
                  <a:lnTo>
                    <a:pt x="24942" y="9144"/>
                  </a:lnTo>
                  <a:lnTo>
                    <a:pt x="25120" y="9017"/>
                  </a:lnTo>
                  <a:close/>
                </a:path>
                <a:path w="40005" h="38100">
                  <a:moveTo>
                    <a:pt x="25349" y="14833"/>
                  </a:moveTo>
                  <a:lnTo>
                    <a:pt x="25082" y="14947"/>
                  </a:lnTo>
                  <a:lnTo>
                    <a:pt x="25273" y="15074"/>
                  </a:lnTo>
                  <a:lnTo>
                    <a:pt x="25349" y="14833"/>
                  </a:lnTo>
                  <a:close/>
                </a:path>
                <a:path w="40005" h="38100">
                  <a:moveTo>
                    <a:pt x="25603" y="5969"/>
                  </a:moveTo>
                  <a:lnTo>
                    <a:pt x="25488" y="5715"/>
                  </a:lnTo>
                  <a:lnTo>
                    <a:pt x="25260" y="5765"/>
                  </a:lnTo>
                  <a:lnTo>
                    <a:pt x="24955" y="6223"/>
                  </a:lnTo>
                  <a:lnTo>
                    <a:pt x="25603" y="5969"/>
                  </a:lnTo>
                  <a:close/>
                </a:path>
                <a:path w="40005" h="38100">
                  <a:moveTo>
                    <a:pt x="25730" y="29972"/>
                  </a:moveTo>
                  <a:lnTo>
                    <a:pt x="25539" y="29845"/>
                  </a:lnTo>
                  <a:lnTo>
                    <a:pt x="25069" y="29972"/>
                  </a:lnTo>
                  <a:lnTo>
                    <a:pt x="24955" y="30607"/>
                  </a:lnTo>
                  <a:lnTo>
                    <a:pt x="25146" y="30226"/>
                  </a:lnTo>
                  <a:lnTo>
                    <a:pt x="25095" y="30822"/>
                  </a:lnTo>
                  <a:lnTo>
                    <a:pt x="25476" y="30480"/>
                  </a:lnTo>
                  <a:lnTo>
                    <a:pt x="25603" y="30226"/>
                  </a:lnTo>
                  <a:lnTo>
                    <a:pt x="25730" y="29972"/>
                  </a:lnTo>
                  <a:close/>
                </a:path>
                <a:path w="40005" h="38100">
                  <a:moveTo>
                    <a:pt x="25958" y="8623"/>
                  </a:moveTo>
                  <a:lnTo>
                    <a:pt x="25488" y="8445"/>
                  </a:lnTo>
                  <a:lnTo>
                    <a:pt x="25133" y="8763"/>
                  </a:lnTo>
                  <a:lnTo>
                    <a:pt x="25958" y="8623"/>
                  </a:lnTo>
                  <a:close/>
                </a:path>
                <a:path w="40005" h="38100">
                  <a:moveTo>
                    <a:pt x="26035" y="15367"/>
                  </a:moveTo>
                  <a:lnTo>
                    <a:pt x="25920" y="15011"/>
                  </a:lnTo>
                  <a:lnTo>
                    <a:pt x="25958" y="15240"/>
                  </a:lnTo>
                  <a:lnTo>
                    <a:pt x="26035" y="15367"/>
                  </a:lnTo>
                  <a:close/>
                </a:path>
                <a:path w="40005" h="38100">
                  <a:moveTo>
                    <a:pt x="26047" y="2616"/>
                  </a:moveTo>
                  <a:lnTo>
                    <a:pt x="25908" y="2641"/>
                  </a:lnTo>
                  <a:lnTo>
                    <a:pt x="26047" y="2616"/>
                  </a:lnTo>
                  <a:close/>
                </a:path>
                <a:path w="40005" h="38100">
                  <a:moveTo>
                    <a:pt x="26123" y="18224"/>
                  </a:moveTo>
                  <a:lnTo>
                    <a:pt x="25869" y="18097"/>
                  </a:lnTo>
                  <a:lnTo>
                    <a:pt x="25730" y="18084"/>
                  </a:lnTo>
                  <a:lnTo>
                    <a:pt x="26123" y="18224"/>
                  </a:lnTo>
                  <a:close/>
                </a:path>
                <a:path w="40005" h="38100">
                  <a:moveTo>
                    <a:pt x="26428" y="6426"/>
                  </a:moveTo>
                  <a:lnTo>
                    <a:pt x="26238" y="6553"/>
                  </a:lnTo>
                  <a:lnTo>
                    <a:pt x="26377" y="6477"/>
                  </a:lnTo>
                  <a:close/>
                </a:path>
                <a:path w="40005" h="38100">
                  <a:moveTo>
                    <a:pt x="26517" y="2540"/>
                  </a:moveTo>
                  <a:lnTo>
                    <a:pt x="26225" y="2286"/>
                  </a:lnTo>
                  <a:lnTo>
                    <a:pt x="26047" y="2616"/>
                  </a:lnTo>
                  <a:lnTo>
                    <a:pt x="26517" y="2540"/>
                  </a:lnTo>
                  <a:close/>
                </a:path>
                <a:path w="40005" h="38100">
                  <a:moveTo>
                    <a:pt x="26555" y="30416"/>
                  </a:moveTo>
                  <a:lnTo>
                    <a:pt x="26466" y="29933"/>
                  </a:lnTo>
                  <a:lnTo>
                    <a:pt x="26276" y="29629"/>
                  </a:lnTo>
                  <a:lnTo>
                    <a:pt x="26162" y="30099"/>
                  </a:lnTo>
                  <a:lnTo>
                    <a:pt x="26314" y="30162"/>
                  </a:lnTo>
                  <a:lnTo>
                    <a:pt x="26479" y="30543"/>
                  </a:lnTo>
                  <a:lnTo>
                    <a:pt x="26555" y="30416"/>
                  </a:lnTo>
                  <a:close/>
                </a:path>
                <a:path w="40005" h="38100">
                  <a:moveTo>
                    <a:pt x="27127" y="7366"/>
                  </a:moveTo>
                  <a:lnTo>
                    <a:pt x="26543" y="6858"/>
                  </a:lnTo>
                  <a:lnTo>
                    <a:pt x="25895" y="7112"/>
                  </a:lnTo>
                  <a:lnTo>
                    <a:pt x="26174" y="7112"/>
                  </a:lnTo>
                  <a:lnTo>
                    <a:pt x="25704" y="7366"/>
                  </a:lnTo>
                  <a:lnTo>
                    <a:pt x="25273" y="7493"/>
                  </a:lnTo>
                  <a:lnTo>
                    <a:pt x="24904" y="7366"/>
                  </a:lnTo>
                  <a:lnTo>
                    <a:pt x="24841" y="7239"/>
                  </a:lnTo>
                  <a:lnTo>
                    <a:pt x="25387" y="7366"/>
                  </a:lnTo>
                  <a:lnTo>
                    <a:pt x="25920" y="6858"/>
                  </a:lnTo>
                  <a:lnTo>
                    <a:pt x="26085" y="6731"/>
                  </a:lnTo>
                  <a:lnTo>
                    <a:pt x="26250" y="6604"/>
                  </a:lnTo>
                  <a:lnTo>
                    <a:pt x="26047" y="6731"/>
                  </a:lnTo>
                  <a:lnTo>
                    <a:pt x="25806" y="6731"/>
                  </a:lnTo>
                  <a:lnTo>
                    <a:pt x="25603" y="6858"/>
                  </a:lnTo>
                  <a:lnTo>
                    <a:pt x="26682" y="6096"/>
                  </a:lnTo>
                  <a:lnTo>
                    <a:pt x="24218" y="7239"/>
                  </a:lnTo>
                  <a:lnTo>
                    <a:pt x="24320" y="7112"/>
                  </a:lnTo>
                  <a:lnTo>
                    <a:pt x="24879" y="6477"/>
                  </a:lnTo>
                  <a:lnTo>
                    <a:pt x="25234" y="6477"/>
                  </a:lnTo>
                  <a:lnTo>
                    <a:pt x="25006" y="6350"/>
                  </a:lnTo>
                  <a:lnTo>
                    <a:pt x="24498" y="6350"/>
                  </a:lnTo>
                  <a:lnTo>
                    <a:pt x="24536" y="6096"/>
                  </a:lnTo>
                  <a:lnTo>
                    <a:pt x="25196" y="5765"/>
                  </a:lnTo>
                  <a:lnTo>
                    <a:pt x="23964" y="5969"/>
                  </a:lnTo>
                  <a:lnTo>
                    <a:pt x="24676" y="5461"/>
                  </a:lnTo>
                  <a:lnTo>
                    <a:pt x="24930" y="5461"/>
                  </a:lnTo>
                  <a:lnTo>
                    <a:pt x="24980" y="5588"/>
                  </a:lnTo>
                  <a:lnTo>
                    <a:pt x="25234" y="5715"/>
                  </a:lnTo>
                  <a:lnTo>
                    <a:pt x="25654" y="5461"/>
                  </a:lnTo>
                  <a:lnTo>
                    <a:pt x="26085" y="5207"/>
                  </a:lnTo>
                  <a:lnTo>
                    <a:pt x="25844" y="5207"/>
                  </a:lnTo>
                  <a:lnTo>
                    <a:pt x="25933" y="4953"/>
                  </a:lnTo>
                  <a:lnTo>
                    <a:pt x="25996" y="4826"/>
                  </a:lnTo>
                  <a:lnTo>
                    <a:pt x="26162" y="4610"/>
                  </a:lnTo>
                  <a:lnTo>
                    <a:pt x="26212" y="4445"/>
                  </a:lnTo>
                  <a:lnTo>
                    <a:pt x="25996" y="4699"/>
                  </a:lnTo>
                  <a:lnTo>
                    <a:pt x="23825" y="4826"/>
                  </a:lnTo>
                  <a:lnTo>
                    <a:pt x="25184" y="4191"/>
                  </a:lnTo>
                  <a:lnTo>
                    <a:pt x="25374" y="4191"/>
                  </a:lnTo>
                  <a:lnTo>
                    <a:pt x="25463" y="4064"/>
                  </a:lnTo>
                  <a:lnTo>
                    <a:pt x="25057" y="4064"/>
                  </a:lnTo>
                  <a:lnTo>
                    <a:pt x="24752" y="3937"/>
                  </a:lnTo>
                  <a:lnTo>
                    <a:pt x="25679" y="3683"/>
                  </a:lnTo>
                  <a:lnTo>
                    <a:pt x="25908" y="3556"/>
                  </a:lnTo>
                  <a:lnTo>
                    <a:pt x="26149" y="3302"/>
                  </a:lnTo>
                  <a:lnTo>
                    <a:pt x="25641" y="3302"/>
                  </a:lnTo>
                  <a:lnTo>
                    <a:pt x="26924" y="2921"/>
                  </a:lnTo>
                  <a:lnTo>
                    <a:pt x="25781" y="2794"/>
                  </a:lnTo>
                  <a:lnTo>
                    <a:pt x="26073" y="2794"/>
                  </a:lnTo>
                  <a:lnTo>
                    <a:pt x="25882" y="2717"/>
                  </a:lnTo>
                  <a:lnTo>
                    <a:pt x="25641" y="2794"/>
                  </a:lnTo>
                  <a:lnTo>
                    <a:pt x="24536" y="2540"/>
                  </a:lnTo>
                  <a:lnTo>
                    <a:pt x="25476" y="2159"/>
                  </a:lnTo>
                  <a:lnTo>
                    <a:pt x="26746" y="1651"/>
                  </a:lnTo>
                  <a:lnTo>
                    <a:pt x="25273" y="1270"/>
                  </a:lnTo>
                  <a:lnTo>
                    <a:pt x="25095" y="1143"/>
                  </a:lnTo>
                  <a:lnTo>
                    <a:pt x="24930" y="1016"/>
                  </a:lnTo>
                  <a:lnTo>
                    <a:pt x="24561" y="914"/>
                  </a:lnTo>
                  <a:lnTo>
                    <a:pt x="24130" y="774"/>
                  </a:lnTo>
                  <a:lnTo>
                    <a:pt x="24587" y="254"/>
                  </a:lnTo>
                  <a:lnTo>
                    <a:pt x="24574" y="635"/>
                  </a:lnTo>
                  <a:lnTo>
                    <a:pt x="24625" y="254"/>
                  </a:lnTo>
                  <a:lnTo>
                    <a:pt x="24650" y="127"/>
                  </a:lnTo>
                  <a:lnTo>
                    <a:pt x="24358" y="0"/>
                  </a:lnTo>
                  <a:lnTo>
                    <a:pt x="24079" y="0"/>
                  </a:lnTo>
                  <a:lnTo>
                    <a:pt x="24079" y="1651"/>
                  </a:lnTo>
                  <a:lnTo>
                    <a:pt x="23507" y="1816"/>
                  </a:lnTo>
                  <a:lnTo>
                    <a:pt x="23393" y="2476"/>
                  </a:lnTo>
                  <a:lnTo>
                    <a:pt x="23241" y="2476"/>
                  </a:lnTo>
                  <a:lnTo>
                    <a:pt x="23393" y="2476"/>
                  </a:lnTo>
                  <a:lnTo>
                    <a:pt x="23393" y="1879"/>
                  </a:lnTo>
                  <a:lnTo>
                    <a:pt x="23228" y="1955"/>
                  </a:lnTo>
                  <a:lnTo>
                    <a:pt x="23228" y="2159"/>
                  </a:lnTo>
                  <a:lnTo>
                    <a:pt x="23050" y="2273"/>
                  </a:lnTo>
                  <a:lnTo>
                    <a:pt x="23050" y="2590"/>
                  </a:lnTo>
                  <a:lnTo>
                    <a:pt x="22923" y="2667"/>
                  </a:lnTo>
                  <a:lnTo>
                    <a:pt x="22733" y="2628"/>
                  </a:lnTo>
                  <a:lnTo>
                    <a:pt x="22936" y="2654"/>
                  </a:lnTo>
                  <a:lnTo>
                    <a:pt x="22821" y="2527"/>
                  </a:lnTo>
                  <a:lnTo>
                    <a:pt x="22961" y="2641"/>
                  </a:lnTo>
                  <a:lnTo>
                    <a:pt x="23050" y="2273"/>
                  </a:lnTo>
                  <a:lnTo>
                    <a:pt x="22834" y="2247"/>
                  </a:lnTo>
                  <a:lnTo>
                    <a:pt x="23228" y="2159"/>
                  </a:lnTo>
                  <a:lnTo>
                    <a:pt x="23228" y="1955"/>
                  </a:lnTo>
                  <a:lnTo>
                    <a:pt x="23063" y="2032"/>
                  </a:lnTo>
                  <a:lnTo>
                    <a:pt x="23482" y="1816"/>
                  </a:lnTo>
                  <a:lnTo>
                    <a:pt x="23761" y="1651"/>
                  </a:lnTo>
                  <a:lnTo>
                    <a:pt x="23888" y="1435"/>
                  </a:lnTo>
                  <a:lnTo>
                    <a:pt x="23825" y="1600"/>
                  </a:lnTo>
                  <a:lnTo>
                    <a:pt x="23977" y="1524"/>
                  </a:lnTo>
                  <a:lnTo>
                    <a:pt x="23850" y="1600"/>
                  </a:lnTo>
                  <a:lnTo>
                    <a:pt x="24079" y="1651"/>
                  </a:lnTo>
                  <a:lnTo>
                    <a:pt x="24079" y="0"/>
                  </a:lnTo>
                  <a:lnTo>
                    <a:pt x="23329" y="0"/>
                  </a:lnTo>
                  <a:lnTo>
                    <a:pt x="23329" y="1155"/>
                  </a:lnTo>
                  <a:lnTo>
                    <a:pt x="22656" y="1524"/>
                  </a:lnTo>
                  <a:lnTo>
                    <a:pt x="22987" y="1270"/>
                  </a:lnTo>
                  <a:lnTo>
                    <a:pt x="23329" y="1155"/>
                  </a:lnTo>
                  <a:lnTo>
                    <a:pt x="23329" y="0"/>
                  </a:lnTo>
                  <a:lnTo>
                    <a:pt x="20459" y="0"/>
                  </a:lnTo>
                  <a:lnTo>
                    <a:pt x="22288" y="1143"/>
                  </a:lnTo>
                  <a:lnTo>
                    <a:pt x="22580" y="1270"/>
                  </a:lnTo>
                  <a:lnTo>
                    <a:pt x="22072" y="1397"/>
                  </a:lnTo>
                  <a:lnTo>
                    <a:pt x="22085" y="1524"/>
                  </a:lnTo>
                  <a:lnTo>
                    <a:pt x="22491" y="2032"/>
                  </a:lnTo>
                  <a:lnTo>
                    <a:pt x="22834" y="1524"/>
                  </a:lnTo>
                  <a:lnTo>
                    <a:pt x="22923" y="1397"/>
                  </a:lnTo>
                  <a:lnTo>
                    <a:pt x="23495" y="1524"/>
                  </a:lnTo>
                  <a:lnTo>
                    <a:pt x="23393" y="1651"/>
                  </a:lnTo>
                  <a:lnTo>
                    <a:pt x="22733" y="1778"/>
                  </a:lnTo>
                  <a:lnTo>
                    <a:pt x="22555" y="2082"/>
                  </a:lnTo>
                  <a:lnTo>
                    <a:pt x="21831" y="2286"/>
                  </a:lnTo>
                  <a:lnTo>
                    <a:pt x="22466" y="2286"/>
                  </a:lnTo>
                  <a:lnTo>
                    <a:pt x="22148" y="2413"/>
                  </a:lnTo>
                  <a:lnTo>
                    <a:pt x="22682" y="2286"/>
                  </a:lnTo>
                  <a:lnTo>
                    <a:pt x="22644" y="2413"/>
                  </a:lnTo>
                  <a:lnTo>
                    <a:pt x="22148" y="2413"/>
                  </a:lnTo>
                  <a:lnTo>
                    <a:pt x="21831" y="2413"/>
                  </a:lnTo>
                  <a:lnTo>
                    <a:pt x="22377" y="2514"/>
                  </a:lnTo>
                  <a:lnTo>
                    <a:pt x="22529" y="2590"/>
                  </a:lnTo>
                  <a:lnTo>
                    <a:pt x="22707" y="2794"/>
                  </a:lnTo>
                  <a:lnTo>
                    <a:pt x="22517" y="2921"/>
                  </a:lnTo>
                  <a:lnTo>
                    <a:pt x="23050" y="3022"/>
                  </a:lnTo>
                  <a:lnTo>
                    <a:pt x="23863" y="3175"/>
                  </a:lnTo>
                  <a:lnTo>
                    <a:pt x="23812" y="3683"/>
                  </a:lnTo>
                  <a:lnTo>
                    <a:pt x="23647" y="3810"/>
                  </a:lnTo>
                  <a:lnTo>
                    <a:pt x="23418" y="3987"/>
                  </a:lnTo>
                  <a:lnTo>
                    <a:pt x="23088" y="3835"/>
                  </a:lnTo>
                  <a:lnTo>
                    <a:pt x="23304" y="3771"/>
                  </a:lnTo>
                  <a:lnTo>
                    <a:pt x="23571" y="3822"/>
                  </a:lnTo>
                  <a:lnTo>
                    <a:pt x="23355" y="3721"/>
                  </a:lnTo>
                  <a:lnTo>
                    <a:pt x="23812" y="3683"/>
                  </a:lnTo>
                  <a:lnTo>
                    <a:pt x="23812" y="3200"/>
                  </a:lnTo>
                  <a:lnTo>
                    <a:pt x="23482" y="3276"/>
                  </a:lnTo>
                  <a:lnTo>
                    <a:pt x="23456" y="3429"/>
                  </a:lnTo>
                  <a:lnTo>
                    <a:pt x="23114" y="3517"/>
                  </a:lnTo>
                  <a:lnTo>
                    <a:pt x="22885" y="3581"/>
                  </a:lnTo>
                  <a:lnTo>
                    <a:pt x="23037" y="3390"/>
                  </a:lnTo>
                  <a:lnTo>
                    <a:pt x="22631" y="3505"/>
                  </a:lnTo>
                  <a:lnTo>
                    <a:pt x="22390" y="3429"/>
                  </a:lnTo>
                  <a:lnTo>
                    <a:pt x="21463" y="3543"/>
                  </a:lnTo>
                  <a:lnTo>
                    <a:pt x="22263" y="3721"/>
                  </a:lnTo>
                  <a:lnTo>
                    <a:pt x="21894" y="3810"/>
                  </a:lnTo>
                  <a:lnTo>
                    <a:pt x="22034" y="3810"/>
                  </a:lnTo>
                  <a:lnTo>
                    <a:pt x="23202" y="3987"/>
                  </a:lnTo>
                  <a:lnTo>
                    <a:pt x="23152" y="4191"/>
                  </a:lnTo>
                  <a:lnTo>
                    <a:pt x="22733" y="4254"/>
                  </a:lnTo>
                  <a:lnTo>
                    <a:pt x="23088" y="4229"/>
                  </a:lnTo>
                  <a:lnTo>
                    <a:pt x="22898" y="4292"/>
                  </a:lnTo>
                  <a:lnTo>
                    <a:pt x="22517" y="4292"/>
                  </a:lnTo>
                  <a:lnTo>
                    <a:pt x="22783" y="4330"/>
                  </a:lnTo>
                  <a:lnTo>
                    <a:pt x="22326" y="4584"/>
                  </a:lnTo>
                  <a:lnTo>
                    <a:pt x="22606" y="4597"/>
                  </a:lnTo>
                  <a:lnTo>
                    <a:pt x="21983" y="4889"/>
                  </a:lnTo>
                  <a:lnTo>
                    <a:pt x="21767" y="4889"/>
                  </a:lnTo>
                  <a:lnTo>
                    <a:pt x="21907" y="4749"/>
                  </a:lnTo>
                  <a:lnTo>
                    <a:pt x="21704" y="4533"/>
                  </a:lnTo>
                  <a:lnTo>
                    <a:pt x="21437" y="4864"/>
                  </a:lnTo>
                  <a:lnTo>
                    <a:pt x="21247" y="4889"/>
                  </a:lnTo>
                  <a:lnTo>
                    <a:pt x="21590" y="4991"/>
                  </a:lnTo>
                  <a:lnTo>
                    <a:pt x="21729" y="4940"/>
                  </a:lnTo>
                  <a:lnTo>
                    <a:pt x="21983" y="5143"/>
                  </a:lnTo>
                  <a:lnTo>
                    <a:pt x="21831" y="5232"/>
                  </a:lnTo>
                  <a:lnTo>
                    <a:pt x="21590" y="5321"/>
                  </a:lnTo>
                  <a:lnTo>
                    <a:pt x="22415" y="5207"/>
                  </a:lnTo>
                  <a:lnTo>
                    <a:pt x="22783" y="5130"/>
                  </a:lnTo>
                  <a:lnTo>
                    <a:pt x="22428" y="5194"/>
                  </a:lnTo>
                  <a:lnTo>
                    <a:pt x="22275" y="5194"/>
                  </a:lnTo>
                  <a:lnTo>
                    <a:pt x="23253" y="4953"/>
                  </a:lnTo>
                  <a:lnTo>
                    <a:pt x="22783" y="5588"/>
                  </a:lnTo>
                  <a:lnTo>
                    <a:pt x="23253" y="5969"/>
                  </a:lnTo>
                  <a:lnTo>
                    <a:pt x="22885" y="5969"/>
                  </a:lnTo>
                  <a:lnTo>
                    <a:pt x="22834" y="6985"/>
                  </a:lnTo>
                  <a:lnTo>
                    <a:pt x="22656" y="7315"/>
                  </a:lnTo>
                  <a:lnTo>
                    <a:pt x="23533" y="7112"/>
                  </a:lnTo>
                  <a:lnTo>
                    <a:pt x="23520" y="7632"/>
                  </a:lnTo>
                  <a:lnTo>
                    <a:pt x="23799" y="7747"/>
                  </a:lnTo>
                  <a:lnTo>
                    <a:pt x="23164" y="8001"/>
                  </a:lnTo>
                  <a:lnTo>
                    <a:pt x="22542" y="8001"/>
                  </a:lnTo>
                  <a:lnTo>
                    <a:pt x="22606" y="8178"/>
                  </a:lnTo>
                  <a:lnTo>
                    <a:pt x="22390" y="8229"/>
                  </a:lnTo>
                  <a:lnTo>
                    <a:pt x="22237" y="8255"/>
                  </a:lnTo>
                  <a:lnTo>
                    <a:pt x="22631" y="8255"/>
                  </a:lnTo>
                  <a:lnTo>
                    <a:pt x="23012" y="8128"/>
                  </a:lnTo>
                  <a:lnTo>
                    <a:pt x="23215" y="8255"/>
                  </a:lnTo>
                  <a:lnTo>
                    <a:pt x="23406" y="8255"/>
                  </a:lnTo>
                  <a:lnTo>
                    <a:pt x="22593" y="8509"/>
                  </a:lnTo>
                  <a:lnTo>
                    <a:pt x="22771" y="8890"/>
                  </a:lnTo>
                  <a:lnTo>
                    <a:pt x="23774" y="8890"/>
                  </a:lnTo>
                  <a:lnTo>
                    <a:pt x="23431" y="9525"/>
                  </a:lnTo>
                  <a:lnTo>
                    <a:pt x="24168" y="9271"/>
                  </a:lnTo>
                  <a:lnTo>
                    <a:pt x="25323" y="8382"/>
                  </a:lnTo>
                  <a:lnTo>
                    <a:pt x="25488" y="8445"/>
                  </a:lnTo>
                  <a:lnTo>
                    <a:pt x="25857" y="8128"/>
                  </a:lnTo>
                  <a:lnTo>
                    <a:pt x="26581" y="7493"/>
                  </a:lnTo>
                  <a:lnTo>
                    <a:pt x="26733" y="7366"/>
                  </a:lnTo>
                  <a:lnTo>
                    <a:pt x="27127" y="7366"/>
                  </a:lnTo>
                  <a:close/>
                </a:path>
                <a:path w="40005" h="38100">
                  <a:moveTo>
                    <a:pt x="27279" y="17691"/>
                  </a:moveTo>
                  <a:lnTo>
                    <a:pt x="26720" y="17780"/>
                  </a:lnTo>
                  <a:lnTo>
                    <a:pt x="26924" y="18008"/>
                  </a:lnTo>
                  <a:lnTo>
                    <a:pt x="27279" y="17691"/>
                  </a:lnTo>
                  <a:close/>
                </a:path>
                <a:path w="40005" h="38100">
                  <a:moveTo>
                    <a:pt x="27698" y="20345"/>
                  </a:moveTo>
                  <a:lnTo>
                    <a:pt x="27165" y="20574"/>
                  </a:lnTo>
                  <a:lnTo>
                    <a:pt x="27584" y="20574"/>
                  </a:lnTo>
                  <a:lnTo>
                    <a:pt x="27698" y="20345"/>
                  </a:lnTo>
                  <a:close/>
                </a:path>
                <a:path w="40005" h="38100">
                  <a:moveTo>
                    <a:pt x="27825" y="23495"/>
                  </a:moveTo>
                  <a:lnTo>
                    <a:pt x="27686" y="23495"/>
                  </a:lnTo>
                  <a:lnTo>
                    <a:pt x="27622" y="23622"/>
                  </a:lnTo>
                  <a:lnTo>
                    <a:pt x="27825" y="23495"/>
                  </a:lnTo>
                  <a:close/>
                </a:path>
                <a:path w="40005" h="38100">
                  <a:moveTo>
                    <a:pt x="27990" y="21183"/>
                  </a:moveTo>
                  <a:close/>
                </a:path>
                <a:path w="40005" h="38100">
                  <a:moveTo>
                    <a:pt x="28079" y="24041"/>
                  </a:moveTo>
                  <a:close/>
                </a:path>
                <a:path w="40005" h="38100">
                  <a:moveTo>
                    <a:pt x="28321" y="19494"/>
                  </a:moveTo>
                  <a:lnTo>
                    <a:pt x="28168" y="19469"/>
                  </a:lnTo>
                  <a:lnTo>
                    <a:pt x="28321" y="19494"/>
                  </a:lnTo>
                  <a:close/>
                </a:path>
                <a:path w="40005" h="38100">
                  <a:moveTo>
                    <a:pt x="28346" y="23749"/>
                  </a:moveTo>
                  <a:lnTo>
                    <a:pt x="28206" y="23749"/>
                  </a:lnTo>
                  <a:lnTo>
                    <a:pt x="28346" y="23926"/>
                  </a:lnTo>
                  <a:lnTo>
                    <a:pt x="28346" y="23749"/>
                  </a:lnTo>
                  <a:close/>
                </a:path>
                <a:path w="40005" h="38100">
                  <a:moveTo>
                    <a:pt x="28562" y="24892"/>
                  </a:moveTo>
                  <a:lnTo>
                    <a:pt x="28511" y="24701"/>
                  </a:lnTo>
                  <a:lnTo>
                    <a:pt x="28562" y="24892"/>
                  </a:lnTo>
                  <a:close/>
                </a:path>
                <a:path w="40005" h="38100">
                  <a:moveTo>
                    <a:pt x="28625" y="31635"/>
                  </a:moveTo>
                  <a:lnTo>
                    <a:pt x="28524" y="31280"/>
                  </a:lnTo>
                  <a:lnTo>
                    <a:pt x="28498" y="31750"/>
                  </a:lnTo>
                  <a:lnTo>
                    <a:pt x="28625" y="31635"/>
                  </a:lnTo>
                  <a:close/>
                </a:path>
                <a:path w="40005" h="38100">
                  <a:moveTo>
                    <a:pt x="28651" y="31242"/>
                  </a:moveTo>
                  <a:lnTo>
                    <a:pt x="28575" y="30861"/>
                  </a:lnTo>
                  <a:lnTo>
                    <a:pt x="28511" y="30480"/>
                  </a:lnTo>
                  <a:lnTo>
                    <a:pt x="28409" y="30861"/>
                  </a:lnTo>
                  <a:lnTo>
                    <a:pt x="28524" y="31280"/>
                  </a:lnTo>
                  <a:lnTo>
                    <a:pt x="28562" y="30899"/>
                  </a:lnTo>
                  <a:lnTo>
                    <a:pt x="28651" y="31242"/>
                  </a:lnTo>
                  <a:close/>
                </a:path>
                <a:path w="40005" h="38100">
                  <a:moveTo>
                    <a:pt x="28702" y="24574"/>
                  </a:moveTo>
                  <a:lnTo>
                    <a:pt x="28498" y="24638"/>
                  </a:lnTo>
                  <a:lnTo>
                    <a:pt x="28702" y="24574"/>
                  </a:lnTo>
                  <a:close/>
                </a:path>
                <a:path w="40005" h="38100">
                  <a:moveTo>
                    <a:pt x="29222" y="11684"/>
                  </a:moveTo>
                  <a:lnTo>
                    <a:pt x="29044" y="11772"/>
                  </a:lnTo>
                  <a:lnTo>
                    <a:pt x="29222" y="11684"/>
                  </a:lnTo>
                  <a:close/>
                </a:path>
                <a:path w="40005" h="38100">
                  <a:moveTo>
                    <a:pt x="30251" y="24739"/>
                  </a:moveTo>
                  <a:close/>
                </a:path>
                <a:path w="40005" h="38100">
                  <a:moveTo>
                    <a:pt x="30797" y="24638"/>
                  </a:moveTo>
                  <a:lnTo>
                    <a:pt x="30657" y="24765"/>
                  </a:lnTo>
                  <a:lnTo>
                    <a:pt x="30797" y="24638"/>
                  </a:lnTo>
                  <a:close/>
                </a:path>
                <a:path w="40005" h="38100">
                  <a:moveTo>
                    <a:pt x="30861" y="26670"/>
                  </a:moveTo>
                  <a:lnTo>
                    <a:pt x="30670" y="26670"/>
                  </a:lnTo>
                  <a:lnTo>
                    <a:pt x="30238" y="26339"/>
                  </a:lnTo>
                  <a:lnTo>
                    <a:pt x="29006" y="27051"/>
                  </a:lnTo>
                  <a:lnTo>
                    <a:pt x="29629" y="27051"/>
                  </a:lnTo>
                  <a:lnTo>
                    <a:pt x="30314" y="26670"/>
                  </a:lnTo>
                  <a:lnTo>
                    <a:pt x="30137" y="26797"/>
                  </a:lnTo>
                  <a:lnTo>
                    <a:pt x="30861" y="26670"/>
                  </a:lnTo>
                  <a:close/>
                </a:path>
                <a:path w="40005" h="38100">
                  <a:moveTo>
                    <a:pt x="30975" y="28600"/>
                  </a:moveTo>
                  <a:close/>
                </a:path>
                <a:path w="40005" h="38100">
                  <a:moveTo>
                    <a:pt x="31013" y="24714"/>
                  </a:moveTo>
                  <a:lnTo>
                    <a:pt x="30772" y="24752"/>
                  </a:lnTo>
                  <a:lnTo>
                    <a:pt x="30759" y="24892"/>
                  </a:lnTo>
                  <a:lnTo>
                    <a:pt x="31013" y="24714"/>
                  </a:lnTo>
                  <a:close/>
                </a:path>
                <a:path w="40005" h="38100">
                  <a:moveTo>
                    <a:pt x="31280" y="29806"/>
                  </a:moveTo>
                  <a:close/>
                </a:path>
                <a:path w="40005" h="38100">
                  <a:moveTo>
                    <a:pt x="31343" y="17170"/>
                  </a:moveTo>
                  <a:lnTo>
                    <a:pt x="30886" y="17310"/>
                  </a:lnTo>
                  <a:lnTo>
                    <a:pt x="31064" y="17297"/>
                  </a:lnTo>
                  <a:lnTo>
                    <a:pt x="31229" y="17284"/>
                  </a:lnTo>
                  <a:close/>
                </a:path>
                <a:path w="40005" h="38100">
                  <a:moveTo>
                    <a:pt x="31546" y="29806"/>
                  </a:moveTo>
                  <a:lnTo>
                    <a:pt x="31445" y="29654"/>
                  </a:lnTo>
                  <a:lnTo>
                    <a:pt x="30264" y="28765"/>
                  </a:lnTo>
                  <a:lnTo>
                    <a:pt x="30518" y="29019"/>
                  </a:lnTo>
                  <a:lnTo>
                    <a:pt x="31546" y="29806"/>
                  </a:lnTo>
                  <a:close/>
                </a:path>
                <a:path w="40005" h="38100">
                  <a:moveTo>
                    <a:pt x="31572" y="17386"/>
                  </a:moveTo>
                  <a:lnTo>
                    <a:pt x="31343" y="17310"/>
                  </a:lnTo>
                  <a:lnTo>
                    <a:pt x="31318" y="17551"/>
                  </a:lnTo>
                  <a:lnTo>
                    <a:pt x="31470" y="17576"/>
                  </a:lnTo>
                  <a:lnTo>
                    <a:pt x="31572" y="17386"/>
                  </a:lnTo>
                  <a:close/>
                </a:path>
                <a:path w="40005" h="38100">
                  <a:moveTo>
                    <a:pt x="31724" y="29070"/>
                  </a:moveTo>
                  <a:lnTo>
                    <a:pt x="31584" y="28981"/>
                  </a:lnTo>
                  <a:lnTo>
                    <a:pt x="31457" y="28905"/>
                  </a:lnTo>
                  <a:lnTo>
                    <a:pt x="31597" y="29019"/>
                  </a:lnTo>
                  <a:lnTo>
                    <a:pt x="31724" y="29070"/>
                  </a:lnTo>
                  <a:close/>
                </a:path>
                <a:path w="40005" h="38100">
                  <a:moveTo>
                    <a:pt x="35814" y="22440"/>
                  </a:moveTo>
                  <a:lnTo>
                    <a:pt x="35560" y="22352"/>
                  </a:lnTo>
                  <a:lnTo>
                    <a:pt x="35814" y="22440"/>
                  </a:lnTo>
                  <a:close/>
                </a:path>
                <a:path w="40005" h="38100">
                  <a:moveTo>
                    <a:pt x="37376" y="25527"/>
                  </a:moveTo>
                  <a:lnTo>
                    <a:pt x="36893" y="25615"/>
                  </a:lnTo>
                  <a:lnTo>
                    <a:pt x="37020" y="25654"/>
                  </a:lnTo>
                  <a:lnTo>
                    <a:pt x="37172" y="25844"/>
                  </a:lnTo>
                  <a:lnTo>
                    <a:pt x="37376" y="25527"/>
                  </a:lnTo>
                  <a:close/>
                </a:path>
                <a:path w="40005" h="38100">
                  <a:moveTo>
                    <a:pt x="38760" y="34861"/>
                  </a:moveTo>
                  <a:lnTo>
                    <a:pt x="38315" y="34671"/>
                  </a:lnTo>
                  <a:lnTo>
                    <a:pt x="38011" y="34569"/>
                  </a:lnTo>
                  <a:lnTo>
                    <a:pt x="37769" y="34518"/>
                  </a:lnTo>
                  <a:lnTo>
                    <a:pt x="37922" y="34709"/>
                  </a:lnTo>
                  <a:lnTo>
                    <a:pt x="38760" y="34861"/>
                  </a:lnTo>
                  <a:close/>
                </a:path>
                <a:path w="40005" h="38100">
                  <a:moveTo>
                    <a:pt x="39471" y="32766"/>
                  </a:moveTo>
                  <a:close/>
                </a:path>
                <a:path w="40005" h="38100">
                  <a:moveTo>
                    <a:pt x="39497" y="33083"/>
                  </a:moveTo>
                  <a:lnTo>
                    <a:pt x="39458" y="32829"/>
                  </a:lnTo>
                  <a:lnTo>
                    <a:pt x="39446" y="33451"/>
                  </a:lnTo>
                  <a:lnTo>
                    <a:pt x="39497" y="33312"/>
                  </a:lnTo>
                  <a:lnTo>
                    <a:pt x="39497" y="33083"/>
                  </a:lnTo>
                  <a:close/>
                </a:path>
                <a:path w="40005" h="38100">
                  <a:moveTo>
                    <a:pt x="39852" y="31115"/>
                  </a:moveTo>
                  <a:lnTo>
                    <a:pt x="39319" y="30861"/>
                  </a:lnTo>
                  <a:lnTo>
                    <a:pt x="38531" y="30480"/>
                  </a:lnTo>
                  <a:lnTo>
                    <a:pt x="36423" y="29464"/>
                  </a:lnTo>
                  <a:lnTo>
                    <a:pt x="38595" y="29464"/>
                  </a:lnTo>
                  <a:lnTo>
                    <a:pt x="38506" y="29337"/>
                  </a:lnTo>
                  <a:lnTo>
                    <a:pt x="38430" y="29210"/>
                  </a:lnTo>
                  <a:lnTo>
                    <a:pt x="37541" y="27813"/>
                  </a:lnTo>
                  <a:lnTo>
                    <a:pt x="37211" y="27432"/>
                  </a:lnTo>
                  <a:lnTo>
                    <a:pt x="36995" y="27178"/>
                  </a:lnTo>
                  <a:lnTo>
                    <a:pt x="36779" y="26924"/>
                  </a:lnTo>
                  <a:lnTo>
                    <a:pt x="37973" y="26797"/>
                  </a:lnTo>
                  <a:lnTo>
                    <a:pt x="37172" y="25844"/>
                  </a:lnTo>
                  <a:lnTo>
                    <a:pt x="36753" y="26543"/>
                  </a:lnTo>
                  <a:lnTo>
                    <a:pt x="36677" y="26797"/>
                  </a:lnTo>
                  <a:lnTo>
                    <a:pt x="36525" y="26924"/>
                  </a:lnTo>
                  <a:lnTo>
                    <a:pt x="36423" y="26416"/>
                  </a:lnTo>
                  <a:lnTo>
                    <a:pt x="36004" y="25781"/>
                  </a:lnTo>
                  <a:lnTo>
                    <a:pt x="36893" y="25615"/>
                  </a:lnTo>
                  <a:lnTo>
                    <a:pt x="35687" y="25273"/>
                  </a:lnTo>
                  <a:lnTo>
                    <a:pt x="35699" y="24638"/>
                  </a:lnTo>
                  <a:lnTo>
                    <a:pt x="35712" y="24384"/>
                  </a:lnTo>
                  <a:lnTo>
                    <a:pt x="35814" y="24130"/>
                  </a:lnTo>
                  <a:lnTo>
                    <a:pt x="36322" y="24257"/>
                  </a:lnTo>
                  <a:lnTo>
                    <a:pt x="36563" y="24257"/>
                  </a:lnTo>
                  <a:lnTo>
                    <a:pt x="36360" y="24130"/>
                  </a:lnTo>
                  <a:lnTo>
                    <a:pt x="35941" y="23876"/>
                  </a:lnTo>
                  <a:lnTo>
                    <a:pt x="35737" y="23749"/>
                  </a:lnTo>
                  <a:lnTo>
                    <a:pt x="35788" y="23622"/>
                  </a:lnTo>
                  <a:lnTo>
                    <a:pt x="36118" y="22733"/>
                  </a:lnTo>
                  <a:lnTo>
                    <a:pt x="35153" y="22479"/>
                  </a:lnTo>
                  <a:lnTo>
                    <a:pt x="35280" y="22352"/>
                  </a:lnTo>
                  <a:lnTo>
                    <a:pt x="35458" y="22352"/>
                  </a:lnTo>
                  <a:lnTo>
                    <a:pt x="35623" y="22098"/>
                  </a:lnTo>
                  <a:lnTo>
                    <a:pt x="35052" y="22352"/>
                  </a:lnTo>
                  <a:lnTo>
                    <a:pt x="35255" y="22352"/>
                  </a:lnTo>
                  <a:lnTo>
                    <a:pt x="34505" y="22860"/>
                  </a:lnTo>
                  <a:lnTo>
                    <a:pt x="33439" y="22644"/>
                  </a:lnTo>
                  <a:lnTo>
                    <a:pt x="34569" y="22225"/>
                  </a:lnTo>
                  <a:lnTo>
                    <a:pt x="32981" y="21971"/>
                  </a:lnTo>
                  <a:lnTo>
                    <a:pt x="34645" y="21590"/>
                  </a:lnTo>
                  <a:lnTo>
                    <a:pt x="35204" y="21463"/>
                  </a:lnTo>
                  <a:lnTo>
                    <a:pt x="35064" y="21336"/>
                  </a:lnTo>
                  <a:lnTo>
                    <a:pt x="34366" y="21590"/>
                  </a:lnTo>
                  <a:lnTo>
                    <a:pt x="34429" y="21463"/>
                  </a:lnTo>
                  <a:lnTo>
                    <a:pt x="34632" y="21336"/>
                  </a:lnTo>
                  <a:lnTo>
                    <a:pt x="35128" y="21209"/>
                  </a:lnTo>
                  <a:lnTo>
                    <a:pt x="34620" y="20955"/>
                  </a:lnTo>
                  <a:lnTo>
                    <a:pt x="34074" y="21336"/>
                  </a:lnTo>
                  <a:lnTo>
                    <a:pt x="33909" y="20955"/>
                  </a:lnTo>
                  <a:lnTo>
                    <a:pt x="34188" y="20828"/>
                  </a:lnTo>
                  <a:lnTo>
                    <a:pt x="34366" y="20815"/>
                  </a:lnTo>
                  <a:lnTo>
                    <a:pt x="34671" y="20701"/>
                  </a:lnTo>
                  <a:lnTo>
                    <a:pt x="33413" y="20828"/>
                  </a:lnTo>
                  <a:lnTo>
                    <a:pt x="33489" y="20447"/>
                  </a:lnTo>
                  <a:lnTo>
                    <a:pt x="33718" y="20294"/>
                  </a:lnTo>
                  <a:lnTo>
                    <a:pt x="33629" y="19939"/>
                  </a:lnTo>
                  <a:lnTo>
                    <a:pt x="33540" y="19812"/>
                  </a:lnTo>
                  <a:lnTo>
                    <a:pt x="32016" y="20066"/>
                  </a:lnTo>
                  <a:lnTo>
                    <a:pt x="32080" y="19812"/>
                  </a:lnTo>
                  <a:lnTo>
                    <a:pt x="32232" y="19177"/>
                  </a:lnTo>
                  <a:lnTo>
                    <a:pt x="33515" y="18796"/>
                  </a:lnTo>
                  <a:lnTo>
                    <a:pt x="32524" y="18796"/>
                  </a:lnTo>
                  <a:lnTo>
                    <a:pt x="33274" y="18415"/>
                  </a:lnTo>
                  <a:lnTo>
                    <a:pt x="33502" y="18300"/>
                  </a:lnTo>
                  <a:lnTo>
                    <a:pt x="33070" y="18034"/>
                  </a:lnTo>
                  <a:lnTo>
                    <a:pt x="32626" y="18415"/>
                  </a:lnTo>
                  <a:lnTo>
                    <a:pt x="32562" y="18288"/>
                  </a:lnTo>
                  <a:lnTo>
                    <a:pt x="32499" y="18161"/>
                  </a:lnTo>
                  <a:lnTo>
                    <a:pt x="31813" y="18262"/>
                  </a:lnTo>
                  <a:lnTo>
                    <a:pt x="31813" y="25654"/>
                  </a:lnTo>
                  <a:lnTo>
                    <a:pt x="31280" y="26035"/>
                  </a:lnTo>
                  <a:lnTo>
                    <a:pt x="31076" y="26162"/>
                  </a:lnTo>
                  <a:lnTo>
                    <a:pt x="30746" y="26162"/>
                  </a:lnTo>
                  <a:lnTo>
                    <a:pt x="30822" y="26035"/>
                  </a:lnTo>
                  <a:lnTo>
                    <a:pt x="31445" y="25908"/>
                  </a:lnTo>
                  <a:lnTo>
                    <a:pt x="31813" y="25654"/>
                  </a:lnTo>
                  <a:lnTo>
                    <a:pt x="31813" y="18262"/>
                  </a:lnTo>
                  <a:lnTo>
                    <a:pt x="31623" y="18288"/>
                  </a:lnTo>
                  <a:lnTo>
                    <a:pt x="31838" y="17907"/>
                  </a:lnTo>
                  <a:lnTo>
                    <a:pt x="32372" y="17907"/>
                  </a:lnTo>
                  <a:lnTo>
                    <a:pt x="31902" y="17399"/>
                  </a:lnTo>
                  <a:lnTo>
                    <a:pt x="31673" y="17907"/>
                  </a:lnTo>
                  <a:lnTo>
                    <a:pt x="31000" y="17907"/>
                  </a:lnTo>
                  <a:lnTo>
                    <a:pt x="30391" y="18669"/>
                  </a:lnTo>
                  <a:lnTo>
                    <a:pt x="30492" y="18161"/>
                  </a:lnTo>
                  <a:lnTo>
                    <a:pt x="30632" y="18161"/>
                  </a:lnTo>
                  <a:lnTo>
                    <a:pt x="30454" y="17907"/>
                  </a:lnTo>
                  <a:lnTo>
                    <a:pt x="30530" y="17653"/>
                  </a:lnTo>
                  <a:lnTo>
                    <a:pt x="30886" y="17399"/>
                  </a:lnTo>
                  <a:lnTo>
                    <a:pt x="30073" y="17399"/>
                  </a:lnTo>
                  <a:lnTo>
                    <a:pt x="31369" y="16510"/>
                  </a:lnTo>
                  <a:lnTo>
                    <a:pt x="31572" y="16383"/>
                  </a:lnTo>
                  <a:lnTo>
                    <a:pt x="30645" y="16764"/>
                  </a:lnTo>
                  <a:lnTo>
                    <a:pt x="30848" y="16256"/>
                  </a:lnTo>
                  <a:lnTo>
                    <a:pt x="30899" y="16129"/>
                  </a:lnTo>
                  <a:lnTo>
                    <a:pt x="31000" y="15875"/>
                  </a:lnTo>
                  <a:lnTo>
                    <a:pt x="30530" y="16002"/>
                  </a:lnTo>
                  <a:lnTo>
                    <a:pt x="30784" y="15875"/>
                  </a:lnTo>
                  <a:lnTo>
                    <a:pt x="30873" y="15748"/>
                  </a:lnTo>
                  <a:lnTo>
                    <a:pt x="30505" y="15875"/>
                  </a:lnTo>
                  <a:lnTo>
                    <a:pt x="30505" y="16002"/>
                  </a:lnTo>
                  <a:lnTo>
                    <a:pt x="30505" y="15875"/>
                  </a:lnTo>
                  <a:lnTo>
                    <a:pt x="30124" y="16002"/>
                  </a:lnTo>
                  <a:lnTo>
                    <a:pt x="30276" y="15748"/>
                  </a:lnTo>
                  <a:lnTo>
                    <a:pt x="30734" y="15544"/>
                  </a:lnTo>
                  <a:lnTo>
                    <a:pt x="30734" y="15113"/>
                  </a:lnTo>
                  <a:lnTo>
                    <a:pt x="29591" y="16256"/>
                  </a:lnTo>
                  <a:lnTo>
                    <a:pt x="29743" y="15875"/>
                  </a:lnTo>
                  <a:lnTo>
                    <a:pt x="29857" y="15621"/>
                  </a:lnTo>
                  <a:lnTo>
                    <a:pt x="29908" y="15494"/>
                  </a:lnTo>
                  <a:lnTo>
                    <a:pt x="30213" y="15494"/>
                  </a:lnTo>
                  <a:lnTo>
                    <a:pt x="30226" y="15367"/>
                  </a:lnTo>
                  <a:lnTo>
                    <a:pt x="30238" y="15113"/>
                  </a:lnTo>
                  <a:lnTo>
                    <a:pt x="30264" y="14859"/>
                  </a:lnTo>
                  <a:lnTo>
                    <a:pt x="29324" y="14859"/>
                  </a:lnTo>
                  <a:lnTo>
                    <a:pt x="29387" y="14478"/>
                  </a:lnTo>
                  <a:lnTo>
                    <a:pt x="29438" y="14224"/>
                  </a:lnTo>
                  <a:lnTo>
                    <a:pt x="30403" y="13589"/>
                  </a:lnTo>
                  <a:lnTo>
                    <a:pt x="29883" y="14478"/>
                  </a:lnTo>
                  <a:lnTo>
                    <a:pt x="30010" y="14376"/>
                  </a:lnTo>
                  <a:lnTo>
                    <a:pt x="30314" y="14490"/>
                  </a:lnTo>
                  <a:lnTo>
                    <a:pt x="30670" y="14109"/>
                  </a:lnTo>
                  <a:lnTo>
                    <a:pt x="30060" y="14338"/>
                  </a:lnTo>
                  <a:lnTo>
                    <a:pt x="30683" y="13843"/>
                  </a:lnTo>
                  <a:lnTo>
                    <a:pt x="30429" y="13589"/>
                  </a:lnTo>
                  <a:lnTo>
                    <a:pt x="30175" y="13335"/>
                  </a:lnTo>
                  <a:lnTo>
                    <a:pt x="28803" y="13335"/>
                  </a:lnTo>
                  <a:lnTo>
                    <a:pt x="28752" y="12573"/>
                  </a:lnTo>
                  <a:lnTo>
                    <a:pt x="28689" y="12700"/>
                  </a:lnTo>
                  <a:lnTo>
                    <a:pt x="27190" y="13335"/>
                  </a:lnTo>
                  <a:lnTo>
                    <a:pt x="29006" y="12065"/>
                  </a:lnTo>
                  <a:lnTo>
                    <a:pt x="29197" y="11938"/>
                  </a:lnTo>
                  <a:lnTo>
                    <a:pt x="28714" y="11950"/>
                  </a:lnTo>
                  <a:lnTo>
                    <a:pt x="28981" y="11811"/>
                  </a:lnTo>
                  <a:lnTo>
                    <a:pt x="29070" y="11430"/>
                  </a:lnTo>
                  <a:lnTo>
                    <a:pt x="29083" y="11176"/>
                  </a:lnTo>
                  <a:lnTo>
                    <a:pt x="28308" y="11049"/>
                  </a:lnTo>
                  <a:lnTo>
                    <a:pt x="28054" y="10922"/>
                  </a:lnTo>
                  <a:lnTo>
                    <a:pt x="27800" y="10795"/>
                  </a:lnTo>
                  <a:lnTo>
                    <a:pt x="27546" y="10668"/>
                  </a:lnTo>
                  <a:lnTo>
                    <a:pt x="27965" y="10668"/>
                  </a:lnTo>
                  <a:lnTo>
                    <a:pt x="28194" y="10160"/>
                  </a:lnTo>
                  <a:lnTo>
                    <a:pt x="28016" y="10033"/>
                  </a:lnTo>
                  <a:lnTo>
                    <a:pt x="27851" y="9906"/>
                  </a:lnTo>
                  <a:lnTo>
                    <a:pt x="27901" y="9652"/>
                  </a:lnTo>
                  <a:lnTo>
                    <a:pt x="27927" y="9525"/>
                  </a:lnTo>
                  <a:lnTo>
                    <a:pt x="27508" y="9652"/>
                  </a:lnTo>
                  <a:lnTo>
                    <a:pt x="27508" y="9525"/>
                  </a:lnTo>
                  <a:lnTo>
                    <a:pt x="26987" y="9779"/>
                  </a:lnTo>
                  <a:lnTo>
                    <a:pt x="28854" y="8128"/>
                  </a:lnTo>
                  <a:lnTo>
                    <a:pt x="25958" y="8623"/>
                  </a:lnTo>
                  <a:lnTo>
                    <a:pt x="25019" y="9105"/>
                  </a:lnTo>
                  <a:lnTo>
                    <a:pt x="24828" y="9169"/>
                  </a:lnTo>
                  <a:lnTo>
                    <a:pt x="24841" y="9398"/>
                  </a:lnTo>
                  <a:lnTo>
                    <a:pt x="24282" y="9525"/>
                  </a:lnTo>
                  <a:lnTo>
                    <a:pt x="24485" y="9652"/>
                  </a:lnTo>
                  <a:lnTo>
                    <a:pt x="24028" y="9779"/>
                  </a:lnTo>
                  <a:lnTo>
                    <a:pt x="24079" y="9652"/>
                  </a:lnTo>
                  <a:lnTo>
                    <a:pt x="23939" y="9779"/>
                  </a:lnTo>
                  <a:lnTo>
                    <a:pt x="23698" y="10160"/>
                  </a:lnTo>
                  <a:lnTo>
                    <a:pt x="23304" y="10414"/>
                  </a:lnTo>
                  <a:lnTo>
                    <a:pt x="24053" y="10033"/>
                  </a:lnTo>
                  <a:lnTo>
                    <a:pt x="24180" y="10160"/>
                  </a:lnTo>
                  <a:lnTo>
                    <a:pt x="24371" y="10541"/>
                  </a:lnTo>
                  <a:lnTo>
                    <a:pt x="23558" y="10541"/>
                  </a:lnTo>
                  <a:lnTo>
                    <a:pt x="23355" y="10922"/>
                  </a:lnTo>
                  <a:lnTo>
                    <a:pt x="23774" y="10795"/>
                  </a:lnTo>
                  <a:lnTo>
                    <a:pt x="23469" y="11176"/>
                  </a:lnTo>
                  <a:lnTo>
                    <a:pt x="24307" y="10922"/>
                  </a:lnTo>
                  <a:lnTo>
                    <a:pt x="23749" y="11303"/>
                  </a:lnTo>
                  <a:lnTo>
                    <a:pt x="24193" y="11303"/>
                  </a:lnTo>
                  <a:lnTo>
                    <a:pt x="24218" y="12065"/>
                  </a:lnTo>
                  <a:lnTo>
                    <a:pt x="24942" y="11493"/>
                  </a:lnTo>
                  <a:lnTo>
                    <a:pt x="26174" y="11557"/>
                  </a:lnTo>
                  <a:lnTo>
                    <a:pt x="25171" y="12827"/>
                  </a:lnTo>
                  <a:lnTo>
                    <a:pt x="25781" y="13208"/>
                  </a:lnTo>
                  <a:lnTo>
                    <a:pt x="25514" y="13335"/>
                  </a:lnTo>
                  <a:lnTo>
                    <a:pt x="25996" y="13462"/>
                  </a:lnTo>
                  <a:lnTo>
                    <a:pt x="26060" y="13843"/>
                  </a:lnTo>
                  <a:lnTo>
                    <a:pt x="26758" y="13843"/>
                  </a:lnTo>
                  <a:lnTo>
                    <a:pt x="26733" y="14033"/>
                  </a:lnTo>
                  <a:lnTo>
                    <a:pt x="26365" y="14351"/>
                  </a:lnTo>
                  <a:lnTo>
                    <a:pt x="26035" y="14478"/>
                  </a:lnTo>
                  <a:lnTo>
                    <a:pt x="26365" y="14605"/>
                  </a:lnTo>
                  <a:lnTo>
                    <a:pt x="26682" y="14478"/>
                  </a:lnTo>
                  <a:lnTo>
                    <a:pt x="26403" y="15113"/>
                  </a:lnTo>
                  <a:lnTo>
                    <a:pt x="25933" y="15011"/>
                  </a:lnTo>
                  <a:lnTo>
                    <a:pt x="26035" y="15367"/>
                  </a:lnTo>
                  <a:lnTo>
                    <a:pt x="25895" y="15151"/>
                  </a:lnTo>
                  <a:lnTo>
                    <a:pt x="25857" y="15367"/>
                  </a:lnTo>
                  <a:lnTo>
                    <a:pt x="25463" y="15748"/>
                  </a:lnTo>
                  <a:lnTo>
                    <a:pt x="26377" y="15621"/>
                  </a:lnTo>
                  <a:lnTo>
                    <a:pt x="25628" y="15875"/>
                  </a:lnTo>
                  <a:lnTo>
                    <a:pt x="25628" y="16383"/>
                  </a:lnTo>
                  <a:lnTo>
                    <a:pt x="25920" y="16383"/>
                  </a:lnTo>
                  <a:lnTo>
                    <a:pt x="26301" y="15875"/>
                  </a:lnTo>
                  <a:lnTo>
                    <a:pt x="26479" y="16002"/>
                  </a:lnTo>
                  <a:lnTo>
                    <a:pt x="26517" y="16383"/>
                  </a:lnTo>
                  <a:lnTo>
                    <a:pt x="25565" y="16764"/>
                  </a:lnTo>
                  <a:lnTo>
                    <a:pt x="24803" y="18034"/>
                  </a:lnTo>
                  <a:lnTo>
                    <a:pt x="28054" y="17018"/>
                  </a:lnTo>
                  <a:lnTo>
                    <a:pt x="27279" y="17691"/>
                  </a:lnTo>
                  <a:lnTo>
                    <a:pt x="27546" y="17653"/>
                  </a:lnTo>
                  <a:lnTo>
                    <a:pt x="27457" y="18008"/>
                  </a:lnTo>
                  <a:lnTo>
                    <a:pt x="27139" y="18300"/>
                  </a:lnTo>
                  <a:lnTo>
                    <a:pt x="27076" y="18161"/>
                  </a:lnTo>
                  <a:lnTo>
                    <a:pt x="26924" y="18008"/>
                  </a:lnTo>
                  <a:lnTo>
                    <a:pt x="26466" y="18415"/>
                  </a:lnTo>
                  <a:lnTo>
                    <a:pt x="27127" y="18313"/>
                  </a:lnTo>
                  <a:lnTo>
                    <a:pt x="26441" y="18923"/>
                  </a:lnTo>
                  <a:lnTo>
                    <a:pt x="26416" y="19177"/>
                  </a:lnTo>
                  <a:lnTo>
                    <a:pt x="26187" y="19685"/>
                  </a:lnTo>
                  <a:lnTo>
                    <a:pt x="28003" y="18669"/>
                  </a:lnTo>
                  <a:lnTo>
                    <a:pt x="27876" y="19304"/>
                  </a:lnTo>
                  <a:lnTo>
                    <a:pt x="28168" y="19050"/>
                  </a:lnTo>
                  <a:lnTo>
                    <a:pt x="29006" y="18669"/>
                  </a:lnTo>
                  <a:lnTo>
                    <a:pt x="29476" y="18796"/>
                  </a:lnTo>
                  <a:lnTo>
                    <a:pt x="29502" y="19177"/>
                  </a:lnTo>
                  <a:lnTo>
                    <a:pt x="28295" y="19812"/>
                  </a:lnTo>
                  <a:lnTo>
                    <a:pt x="27940" y="19812"/>
                  </a:lnTo>
                  <a:lnTo>
                    <a:pt x="27889" y="19685"/>
                  </a:lnTo>
                  <a:lnTo>
                    <a:pt x="27965" y="19558"/>
                  </a:lnTo>
                  <a:lnTo>
                    <a:pt x="27711" y="19431"/>
                  </a:lnTo>
                  <a:lnTo>
                    <a:pt x="27419" y="19812"/>
                  </a:lnTo>
                  <a:lnTo>
                    <a:pt x="27762" y="19685"/>
                  </a:lnTo>
                  <a:lnTo>
                    <a:pt x="27635" y="19812"/>
                  </a:lnTo>
                  <a:lnTo>
                    <a:pt x="27584" y="20066"/>
                  </a:lnTo>
                  <a:lnTo>
                    <a:pt x="27724" y="20294"/>
                  </a:lnTo>
                  <a:lnTo>
                    <a:pt x="27825" y="20066"/>
                  </a:lnTo>
                  <a:lnTo>
                    <a:pt x="27787" y="20193"/>
                  </a:lnTo>
                  <a:lnTo>
                    <a:pt x="27546" y="20701"/>
                  </a:lnTo>
                  <a:lnTo>
                    <a:pt x="28117" y="20701"/>
                  </a:lnTo>
                  <a:lnTo>
                    <a:pt x="27990" y="21183"/>
                  </a:lnTo>
                  <a:lnTo>
                    <a:pt x="28498" y="20828"/>
                  </a:lnTo>
                  <a:lnTo>
                    <a:pt x="28397" y="21717"/>
                  </a:lnTo>
                  <a:lnTo>
                    <a:pt x="29273" y="20828"/>
                  </a:lnTo>
                  <a:lnTo>
                    <a:pt x="29591" y="21209"/>
                  </a:lnTo>
                  <a:lnTo>
                    <a:pt x="29210" y="21590"/>
                  </a:lnTo>
                  <a:lnTo>
                    <a:pt x="28397" y="21717"/>
                  </a:lnTo>
                  <a:lnTo>
                    <a:pt x="28968" y="21844"/>
                  </a:lnTo>
                  <a:lnTo>
                    <a:pt x="28740" y="22225"/>
                  </a:lnTo>
                  <a:lnTo>
                    <a:pt x="27813" y="22352"/>
                  </a:lnTo>
                  <a:lnTo>
                    <a:pt x="28613" y="22352"/>
                  </a:lnTo>
                  <a:lnTo>
                    <a:pt x="27774" y="23177"/>
                  </a:lnTo>
                  <a:lnTo>
                    <a:pt x="27711" y="23368"/>
                  </a:lnTo>
                  <a:lnTo>
                    <a:pt x="28028" y="23368"/>
                  </a:lnTo>
                  <a:lnTo>
                    <a:pt x="28232" y="23241"/>
                  </a:lnTo>
                  <a:lnTo>
                    <a:pt x="28206" y="23495"/>
                  </a:lnTo>
                  <a:lnTo>
                    <a:pt x="27927" y="23622"/>
                  </a:lnTo>
                  <a:lnTo>
                    <a:pt x="28422" y="23495"/>
                  </a:lnTo>
                  <a:lnTo>
                    <a:pt x="28702" y="23241"/>
                  </a:lnTo>
                  <a:lnTo>
                    <a:pt x="28994" y="22987"/>
                  </a:lnTo>
                  <a:lnTo>
                    <a:pt x="29679" y="22860"/>
                  </a:lnTo>
                  <a:lnTo>
                    <a:pt x="29451" y="23177"/>
                  </a:lnTo>
                  <a:lnTo>
                    <a:pt x="30251" y="23241"/>
                  </a:lnTo>
                  <a:lnTo>
                    <a:pt x="29387" y="23622"/>
                  </a:lnTo>
                  <a:lnTo>
                    <a:pt x="29413" y="23241"/>
                  </a:lnTo>
                  <a:lnTo>
                    <a:pt x="29489" y="22987"/>
                  </a:lnTo>
                  <a:lnTo>
                    <a:pt x="28524" y="24130"/>
                  </a:lnTo>
                  <a:lnTo>
                    <a:pt x="28346" y="23926"/>
                  </a:lnTo>
                  <a:lnTo>
                    <a:pt x="28232" y="24130"/>
                  </a:lnTo>
                  <a:lnTo>
                    <a:pt x="28067" y="24130"/>
                  </a:lnTo>
                  <a:lnTo>
                    <a:pt x="27470" y="24892"/>
                  </a:lnTo>
                  <a:lnTo>
                    <a:pt x="29159" y="23876"/>
                  </a:lnTo>
                  <a:lnTo>
                    <a:pt x="29324" y="24257"/>
                  </a:lnTo>
                  <a:lnTo>
                    <a:pt x="28803" y="24511"/>
                  </a:lnTo>
                  <a:lnTo>
                    <a:pt x="29362" y="24384"/>
                  </a:lnTo>
                  <a:lnTo>
                    <a:pt x="29819" y="24384"/>
                  </a:lnTo>
                  <a:lnTo>
                    <a:pt x="29552" y="24892"/>
                  </a:lnTo>
                  <a:lnTo>
                    <a:pt x="30251" y="24638"/>
                  </a:lnTo>
                  <a:lnTo>
                    <a:pt x="30264" y="24765"/>
                  </a:lnTo>
                  <a:lnTo>
                    <a:pt x="30314" y="24638"/>
                  </a:lnTo>
                  <a:lnTo>
                    <a:pt x="30378" y="24511"/>
                  </a:lnTo>
                  <a:lnTo>
                    <a:pt x="30911" y="24384"/>
                  </a:lnTo>
                  <a:lnTo>
                    <a:pt x="31013" y="24714"/>
                  </a:lnTo>
                  <a:lnTo>
                    <a:pt x="31623" y="24638"/>
                  </a:lnTo>
                  <a:lnTo>
                    <a:pt x="29946" y="25654"/>
                  </a:lnTo>
                  <a:lnTo>
                    <a:pt x="30657" y="25654"/>
                  </a:lnTo>
                  <a:lnTo>
                    <a:pt x="30365" y="25908"/>
                  </a:lnTo>
                  <a:lnTo>
                    <a:pt x="29718" y="26035"/>
                  </a:lnTo>
                  <a:lnTo>
                    <a:pt x="29527" y="26289"/>
                  </a:lnTo>
                  <a:lnTo>
                    <a:pt x="30187" y="26289"/>
                  </a:lnTo>
                  <a:lnTo>
                    <a:pt x="30314" y="26289"/>
                  </a:lnTo>
                  <a:lnTo>
                    <a:pt x="30899" y="26289"/>
                  </a:lnTo>
                  <a:lnTo>
                    <a:pt x="31330" y="26289"/>
                  </a:lnTo>
                  <a:lnTo>
                    <a:pt x="31750" y="26162"/>
                  </a:lnTo>
                  <a:lnTo>
                    <a:pt x="32613" y="26035"/>
                  </a:lnTo>
                  <a:lnTo>
                    <a:pt x="31991" y="26416"/>
                  </a:lnTo>
                  <a:lnTo>
                    <a:pt x="30238" y="26924"/>
                  </a:lnTo>
                  <a:lnTo>
                    <a:pt x="29502" y="27305"/>
                  </a:lnTo>
                  <a:lnTo>
                    <a:pt x="31292" y="27178"/>
                  </a:lnTo>
                  <a:lnTo>
                    <a:pt x="30949" y="27559"/>
                  </a:lnTo>
                  <a:lnTo>
                    <a:pt x="31242" y="27432"/>
                  </a:lnTo>
                  <a:lnTo>
                    <a:pt x="32016" y="27432"/>
                  </a:lnTo>
                  <a:lnTo>
                    <a:pt x="31419" y="27686"/>
                  </a:lnTo>
                  <a:lnTo>
                    <a:pt x="31762" y="27813"/>
                  </a:lnTo>
                  <a:lnTo>
                    <a:pt x="31102" y="27686"/>
                  </a:lnTo>
                  <a:lnTo>
                    <a:pt x="30886" y="27813"/>
                  </a:lnTo>
                  <a:lnTo>
                    <a:pt x="30480" y="27940"/>
                  </a:lnTo>
                  <a:lnTo>
                    <a:pt x="31813" y="28194"/>
                  </a:lnTo>
                  <a:lnTo>
                    <a:pt x="30632" y="28194"/>
                  </a:lnTo>
                  <a:lnTo>
                    <a:pt x="33020" y="28956"/>
                  </a:lnTo>
                  <a:lnTo>
                    <a:pt x="32854" y="29210"/>
                  </a:lnTo>
                  <a:lnTo>
                    <a:pt x="32067" y="28829"/>
                  </a:lnTo>
                  <a:lnTo>
                    <a:pt x="31584" y="28829"/>
                  </a:lnTo>
                  <a:lnTo>
                    <a:pt x="31394" y="28702"/>
                  </a:lnTo>
                  <a:lnTo>
                    <a:pt x="31013" y="28448"/>
                  </a:lnTo>
                  <a:lnTo>
                    <a:pt x="31000" y="28600"/>
                  </a:lnTo>
                  <a:lnTo>
                    <a:pt x="31254" y="28676"/>
                  </a:lnTo>
                  <a:lnTo>
                    <a:pt x="30975" y="28600"/>
                  </a:lnTo>
                  <a:lnTo>
                    <a:pt x="32385" y="29337"/>
                  </a:lnTo>
                  <a:lnTo>
                    <a:pt x="31724" y="29083"/>
                  </a:lnTo>
                  <a:lnTo>
                    <a:pt x="32042" y="29337"/>
                  </a:lnTo>
                  <a:lnTo>
                    <a:pt x="32816" y="29718"/>
                  </a:lnTo>
                  <a:lnTo>
                    <a:pt x="32854" y="29972"/>
                  </a:lnTo>
                  <a:lnTo>
                    <a:pt x="32943" y="30099"/>
                  </a:lnTo>
                  <a:lnTo>
                    <a:pt x="33731" y="30480"/>
                  </a:lnTo>
                  <a:lnTo>
                    <a:pt x="33096" y="30226"/>
                  </a:lnTo>
                  <a:lnTo>
                    <a:pt x="32854" y="30099"/>
                  </a:lnTo>
                  <a:lnTo>
                    <a:pt x="32778" y="30226"/>
                  </a:lnTo>
                  <a:lnTo>
                    <a:pt x="32321" y="30226"/>
                  </a:lnTo>
                  <a:lnTo>
                    <a:pt x="32600" y="30861"/>
                  </a:lnTo>
                  <a:lnTo>
                    <a:pt x="32029" y="30480"/>
                  </a:lnTo>
                  <a:lnTo>
                    <a:pt x="31280" y="29972"/>
                  </a:lnTo>
                  <a:lnTo>
                    <a:pt x="31191" y="30353"/>
                  </a:lnTo>
                  <a:lnTo>
                    <a:pt x="31026" y="30480"/>
                  </a:lnTo>
                  <a:lnTo>
                    <a:pt x="30911" y="30353"/>
                  </a:lnTo>
                  <a:lnTo>
                    <a:pt x="30873" y="30226"/>
                  </a:lnTo>
                  <a:lnTo>
                    <a:pt x="30238" y="29718"/>
                  </a:lnTo>
                  <a:lnTo>
                    <a:pt x="31927" y="31877"/>
                  </a:lnTo>
                  <a:lnTo>
                    <a:pt x="31089" y="31369"/>
                  </a:lnTo>
                  <a:lnTo>
                    <a:pt x="30657" y="30861"/>
                  </a:lnTo>
                  <a:lnTo>
                    <a:pt x="30327" y="30480"/>
                  </a:lnTo>
                  <a:lnTo>
                    <a:pt x="30962" y="30861"/>
                  </a:lnTo>
                  <a:lnTo>
                    <a:pt x="30619" y="30480"/>
                  </a:lnTo>
                  <a:lnTo>
                    <a:pt x="29400" y="28702"/>
                  </a:lnTo>
                  <a:lnTo>
                    <a:pt x="30416" y="30861"/>
                  </a:lnTo>
                  <a:lnTo>
                    <a:pt x="29730" y="29845"/>
                  </a:lnTo>
                  <a:lnTo>
                    <a:pt x="29629" y="29591"/>
                  </a:lnTo>
                  <a:lnTo>
                    <a:pt x="29260" y="28956"/>
                  </a:lnTo>
                  <a:lnTo>
                    <a:pt x="29641" y="30353"/>
                  </a:lnTo>
                  <a:lnTo>
                    <a:pt x="29311" y="30353"/>
                  </a:lnTo>
                  <a:lnTo>
                    <a:pt x="29248" y="29972"/>
                  </a:lnTo>
                  <a:lnTo>
                    <a:pt x="29286" y="30353"/>
                  </a:lnTo>
                  <a:lnTo>
                    <a:pt x="29362" y="30988"/>
                  </a:lnTo>
                  <a:lnTo>
                    <a:pt x="28778" y="31496"/>
                  </a:lnTo>
                  <a:lnTo>
                    <a:pt x="28663" y="31750"/>
                  </a:lnTo>
                  <a:lnTo>
                    <a:pt x="28308" y="32004"/>
                  </a:lnTo>
                  <a:lnTo>
                    <a:pt x="28168" y="31623"/>
                  </a:lnTo>
                  <a:lnTo>
                    <a:pt x="27965" y="31369"/>
                  </a:lnTo>
                  <a:lnTo>
                    <a:pt x="27863" y="31115"/>
                  </a:lnTo>
                  <a:lnTo>
                    <a:pt x="27800" y="30353"/>
                  </a:lnTo>
                  <a:lnTo>
                    <a:pt x="28130" y="30353"/>
                  </a:lnTo>
                  <a:lnTo>
                    <a:pt x="27901" y="29210"/>
                  </a:lnTo>
                  <a:lnTo>
                    <a:pt x="27711" y="30353"/>
                  </a:lnTo>
                  <a:lnTo>
                    <a:pt x="27533" y="30226"/>
                  </a:lnTo>
                  <a:lnTo>
                    <a:pt x="27533" y="29718"/>
                  </a:lnTo>
                  <a:lnTo>
                    <a:pt x="27038" y="29845"/>
                  </a:lnTo>
                  <a:lnTo>
                    <a:pt x="27063" y="31115"/>
                  </a:lnTo>
                  <a:lnTo>
                    <a:pt x="26492" y="30988"/>
                  </a:lnTo>
                  <a:lnTo>
                    <a:pt x="26479" y="31750"/>
                  </a:lnTo>
                  <a:lnTo>
                    <a:pt x="26276" y="32639"/>
                  </a:lnTo>
                  <a:lnTo>
                    <a:pt x="26289" y="31750"/>
                  </a:lnTo>
                  <a:lnTo>
                    <a:pt x="26289" y="31623"/>
                  </a:lnTo>
                  <a:lnTo>
                    <a:pt x="26301" y="30734"/>
                  </a:lnTo>
                  <a:lnTo>
                    <a:pt x="25996" y="31623"/>
                  </a:lnTo>
                  <a:lnTo>
                    <a:pt x="25908" y="30353"/>
                  </a:lnTo>
                  <a:lnTo>
                    <a:pt x="25184" y="31496"/>
                  </a:lnTo>
                  <a:lnTo>
                    <a:pt x="24815" y="31750"/>
                  </a:lnTo>
                  <a:lnTo>
                    <a:pt x="24892" y="31432"/>
                  </a:lnTo>
                  <a:lnTo>
                    <a:pt x="24612" y="31750"/>
                  </a:lnTo>
                  <a:lnTo>
                    <a:pt x="24206" y="31750"/>
                  </a:lnTo>
                  <a:lnTo>
                    <a:pt x="24244" y="31115"/>
                  </a:lnTo>
                  <a:lnTo>
                    <a:pt x="24371" y="29337"/>
                  </a:lnTo>
                  <a:lnTo>
                    <a:pt x="23177" y="31115"/>
                  </a:lnTo>
                  <a:lnTo>
                    <a:pt x="22987" y="29210"/>
                  </a:lnTo>
                  <a:lnTo>
                    <a:pt x="22237" y="30099"/>
                  </a:lnTo>
                  <a:lnTo>
                    <a:pt x="21615" y="28829"/>
                  </a:lnTo>
                  <a:lnTo>
                    <a:pt x="20789" y="28829"/>
                  </a:lnTo>
                  <a:lnTo>
                    <a:pt x="20929" y="30734"/>
                  </a:lnTo>
                  <a:lnTo>
                    <a:pt x="20624" y="29362"/>
                  </a:lnTo>
                  <a:lnTo>
                    <a:pt x="20548" y="28956"/>
                  </a:lnTo>
                  <a:lnTo>
                    <a:pt x="20523" y="29171"/>
                  </a:lnTo>
                  <a:lnTo>
                    <a:pt x="20345" y="28816"/>
                  </a:lnTo>
                  <a:lnTo>
                    <a:pt x="20510" y="29476"/>
                  </a:lnTo>
                  <a:lnTo>
                    <a:pt x="20497" y="29603"/>
                  </a:lnTo>
                  <a:lnTo>
                    <a:pt x="20434" y="30734"/>
                  </a:lnTo>
                  <a:lnTo>
                    <a:pt x="20231" y="30861"/>
                  </a:lnTo>
                  <a:lnTo>
                    <a:pt x="20040" y="30480"/>
                  </a:lnTo>
                  <a:lnTo>
                    <a:pt x="19761" y="29845"/>
                  </a:lnTo>
                  <a:lnTo>
                    <a:pt x="19659" y="29591"/>
                  </a:lnTo>
                  <a:lnTo>
                    <a:pt x="19570" y="28956"/>
                  </a:lnTo>
                  <a:lnTo>
                    <a:pt x="19875" y="29083"/>
                  </a:lnTo>
                  <a:lnTo>
                    <a:pt x="19875" y="28956"/>
                  </a:lnTo>
                  <a:lnTo>
                    <a:pt x="19900" y="28702"/>
                  </a:lnTo>
                  <a:lnTo>
                    <a:pt x="19558" y="28600"/>
                  </a:lnTo>
                  <a:lnTo>
                    <a:pt x="19608" y="28321"/>
                  </a:lnTo>
                  <a:lnTo>
                    <a:pt x="19735" y="28067"/>
                  </a:lnTo>
                  <a:lnTo>
                    <a:pt x="19621" y="27559"/>
                  </a:lnTo>
                  <a:lnTo>
                    <a:pt x="19570" y="27432"/>
                  </a:lnTo>
                  <a:lnTo>
                    <a:pt x="19443" y="28194"/>
                  </a:lnTo>
                  <a:lnTo>
                    <a:pt x="19329" y="28321"/>
                  </a:lnTo>
                  <a:lnTo>
                    <a:pt x="19113" y="28067"/>
                  </a:lnTo>
                  <a:lnTo>
                    <a:pt x="19151" y="28194"/>
                  </a:lnTo>
                  <a:lnTo>
                    <a:pt x="19265" y="29083"/>
                  </a:lnTo>
                  <a:lnTo>
                    <a:pt x="18669" y="29845"/>
                  </a:lnTo>
                  <a:lnTo>
                    <a:pt x="18681" y="29718"/>
                  </a:lnTo>
                  <a:lnTo>
                    <a:pt x="18707" y="29591"/>
                  </a:lnTo>
                  <a:lnTo>
                    <a:pt x="18770" y="29083"/>
                  </a:lnTo>
                  <a:lnTo>
                    <a:pt x="18872" y="28321"/>
                  </a:lnTo>
                  <a:lnTo>
                    <a:pt x="19011" y="27305"/>
                  </a:lnTo>
                  <a:lnTo>
                    <a:pt x="18313" y="28321"/>
                  </a:lnTo>
                  <a:lnTo>
                    <a:pt x="18415" y="28067"/>
                  </a:lnTo>
                  <a:lnTo>
                    <a:pt x="18567" y="27686"/>
                  </a:lnTo>
                  <a:lnTo>
                    <a:pt x="18211" y="28067"/>
                  </a:lnTo>
                  <a:lnTo>
                    <a:pt x="17424" y="27559"/>
                  </a:lnTo>
                  <a:lnTo>
                    <a:pt x="16954" y="29083"/>
                  </a:lnTo>
                  <a:lnTo>
                    <a:pt x="16903" y="28321"/>
                  </a:lnTo>
                  <a:lnTo>
                    <a:pt x="17056" y="28194"/>
                  </a:lnTo>
                  <a:lnTo>
                    <a:pt x="16319" y="27813"/>
                  </a:lnTo>
                  <a:lnTo>
                    <a:pt x="15214" y="29591"/>
                  </a:lnTo>
                  <a:lnTo>
                    <a:pt x="15151" y="29464"/>
                  </a:lnTo>
                  <a:lnTo>
                    <a:pt x="14897" y="28956"/>
                  </a:lnTo>
                  <a:lnTo>
                    <a:pt x="14782" y="28702"/>
                  </a:lnTo>
                  <a:lnTo>
                    <a:pt x="14820" y="28194"/>
                  </a:lnTo>
                  <a:lnTo>
                    <a:pt x="14668" y="28321"/>
                  </a:lnTo>
                  <a:lnTo>
                    <a:pt x="14490" y="28956"/>
                  </a:lnTo>
                  <a:lnTo>
                    <a:pt x="14439" y="28829"/>
                  </a:lnTo>
                  <a:lnTo>
                    <a:pt x="14452" y="28067"/>
                  </a:lnTo>
                  <a:lnTo>
                    <a:pt x="13931" y="28829"/>
                  </a:lnTo>
                  <a:lnTo>
                    <a:pt x="13843" y="28702"/>
                  </a:lnTo>
                  <a:lnTo>
                    <a:pt x="13728" y="27813"/>
                  </a:lnTo>
                  <a:lnTo>
                    <a:pt x="13271" y="27305"/>
                  </a:lnTo>
                  <a:lnTo>
                    <a:pt x="12712" y="29210"/>
                  </a:lnTo>
                  <a:lnTo>
                    <a:pt x="12052" y="29464"/>
                  </a:lnTo>
                  <a:lnTo>
                    <a:pt x="12115" y="28702"/>
                  </a:lnTo>
                  <a:lnTo>
                    <a:pt x="12166" y="28067"/>
                  </a:lnTo>
                  <a:lnTo>
                    <a:pt x="11303" y="27305"/>
                  </a:lnTo>
                  <a:lnTo>
                    <a:pt x="11328" y="27178"/>
                  </a:lnTo>
                  <a:lnTo>
                    <a:pt x="10922" y="27051"/>
                  </a:lnTo>
                  <a:lnTo>
                    <a:pt x="10363" y="27305"/>
                  </a:lnTo>
                  <a:lnTo>
                    <a:pt x="10172" y="27686"/>
                  </a:lnTo>
                  <a:lnTo>
                    <a:pt x="10096" y="27940"/>
                  </a:lnTo>
                  <a:lnTo>
                    <a:pt x="9867" y="28448"/>
                  </a:lnTo>
                  <a:lnTo>
                    <a:pt x="9613" y="28702"/>
                  </a:lnTo>
                  <a:lnTo>
                    <a:pt x="9728" y="28194"/>
                  </a:lnTo>
                  <a:lnTo>
                    <a:pt x="9918" y="27305"/>
                  </a:lnTo>
                  <a:lnTo>
                    <a:pt x="9258" y="28194"/>
                  </a:lnTo>
                  <a:lnTo>
                    <a:pt x="9652" y="27305"/>
                  </a:lnTo>
                  <a:lnTo>
                    <a:pt x="9486" y="27559"/>
                  </a:lnTo>
                  <a:lnTo>
                    <a:pt x="8839" y="28321"/>
                  </a:lnTo>
                  <a:lnTo>
                    <a:pt x="8661" y="28448"/>
                  </a:lnTo>
                  <a:lnTo>
                    <a:pt x="8839" y="28194"/>
                  </a:lnTo>
                  <a:lnTo>
                    <a:pt x="8585" y="28448"/>
                  </a:lnTo>
                  <a:lnTo>
                    <a:pt x="7594" y="29464"/>
                  </a:lnTo>
                  <a:lnTo>
                    <a:pt x="8280" y="28702"/>
                  </a:lnTo>
                  <a:lnTo>
                    <a:pt x="9550" y="27305"/>
                  </a:lnTo>
                  <a:lnTo>
                    <a:pt x="7899" y="28702"/>
                  </a:lnTo>
                  <a:lnTo>
                    <a:pt x="8242" y="28321"/>
                  </a:lnTo>
                  <a:lnTo>
                    <a:pt x="2120" y="28321"/>
                  </a:lnTo>
                  <a:lnTo>
                    <a:pt x="1752" y="28321"/>
                  </a:lnTo>
                  <a:lnTo>
                    <a:pt x="1206" y="29591"/>
                  </a:lnTo>
                  <a:lnTo>
                    <a:pt x="1130" y="29972"/>
                  </a:lnTo>
                  <a:lnTo>
                    <a:pt x="2336" y="29718"/>
                  </a:lnTo>
                  <a:lnTo>
                    <a:pt x="2527" y="29972"/>
                  </a:lnTo>
                  <a:lnTo>
                    <a:pt x="1574" y="30480"/>
                  </a:lnTo>
                  <a:lnTo>
                    <a:pt x="2578" y="30480"/>
                  </a:lnTo>
                  <a:lnTo>
                    <a:pt x="1612" y="31242"/>
                  </a:lnTo>
                  <a:lnTo>
                    <a:pt x="1562" y="31496"/>
                  </a:lnTo>
                  <a:lnTo>
                    <a:pt x="1676" y="31623"/>
                  </a:lnTo>
                  <a:lnTo>
                    <a:pt x="1803" y="31648"/>
                  </a:lnTo>
                  <a:lnTo>
                    <a:pt x="1752" y="31369"/>
                  </a:lnTo>
                  <a:lnTo>
                    <a:pt x="2120" y="31115"/>
                  </a:lnTo>
                  <a:lnTo>
                    <a:pt x="2387" y="30988"/>
                  </a:lnTo>
                  <a:lnTo>
                    <a:pt x="2603" y="31115"/>
                  </a:lnTo>
                  <a:lnTo>
                    <a:pt x="2730" y="31369"/>
                  </a:lnTo>
                  <a:lnTo>
                    <a:pt x="1739" y="32766"/>
                  </a:lnTo>
                  <a:lnTo>
                    <a:pt x="1257" y="33147"/>
                  </a:lnTo>
                  <a:lnTo>
                    <a:pt x="1524" y="33401"/>
                  </a:lnTo>
                  <a:lnTo>
                    <a:pt x="1790" y="33782"/>
                  </a:lnTo>
                  <a:lnTo>
                    <a:pt x="2057" y="33909"/>
                  </a:lnTo>
                  <a:lnTo>
                    <a:pt x="1879" y="34086"/>
                  </a:lnTo>
                  <a:lnTo>
                    <a:pt x="2273" y="34036"/>
                  </a:lnTo>
                  <a:lnTo>
                    <a:pt x="317" y="35179"/>
                  </a:lnTo>
                  <a:lnTo>
                    <a:pt x="1193" y="35179"/>
                  </a:lnTo>
                  <a:lnTo>
                    <a:pt x="1409" y="34798"/>
                  </a:lnTo>
                  <a:lnTo>
                    <a:pt x="1765" y="34671"/>
                  </a:lnTo>
                  <a:lnTo>
                    <a:pt x="1955" y="34544"/>
                  </a:lnTo>
                  <a:lnTo>
                    <a:pt x="1752" y="34798"/>
                  </a:lnTo>
                  <a:lnTo>
                    <a:pt x="1651" y="35052"/>
                  </a:lnTo>
                  <a:lnTo>
                    <a:pt x="1562" y="35433"/>
                  </a:lnTo>
                  <a:lnTo>
                    <a:pt x="1816" y="35560"/>
                  </a:lnTo>
                  <a:lnTo>
                    <a:pt x="2895" y="35306"/>
                  </a:lnTo>
                  <a:lnTo>
                    <a:pt x="2197" y="35941"/>
                  </a:lnTo>
                  <a:lnTo>
                    <a:pt x="3276" y="36068"/>
                  </a:lnTo>
                  <a:lnTo>
                    <a:pt x="4927" y="35560"/>
                  </a:lnTo>
                  <a:lnTo>
                    <a:pt x="6197" y="35560"/>
                  </a:lnTo>
                  <a:lnTo>
                    <a:pt x="5867" y="35306"/>
                  </a:lnTo>
                  <a:lnTo>
                    <a:pt x="6324" y="34544"/>
                  </a:lnTo>
                  <a:lnTo>
                    <a:pt x="6565" y="34163"/>
                  </a:lnTo>
                  <a:lnTo>
                    <a:pt x="6921" y="34036"/>
                  </a:lnTo>
                  <a:lnTo>
                    <a:pt x="6858" y="34239"/>
                  </a:lnTo>
                  <a:lnTo>
                    <a:pt x="7061" y="34036"/>
                  </a:lnTo>
                  <a:lnTo>
                    <a:pt x="7188" y="33909"/>
                  </a:lnTo>
                  <a:lnTo>
                    <a:pt x="7531" y="34036"/>
                  </a:lnTo>
                  <a:lnTo>
                    <a:pt x="7023" y="35052"/>
                  </a:lnTo>
                  <a:lnTo>
                    <a:pt x="6616" y="35306"/>
                  </a:lnTo>
                  <a:lnTo>
                    <a:pt x="7315" y="34925"/>
                  </a:lnTo>
                  <a:lnTo>
                    <a:pt x="7251" y="35242"/>
                  </a:lnTo>
                  <a:lnTo>
                    <a:pt x="7658" y="36830"/>
                  </a:lnTo>
                  <a:lnTo>
                    <a:pt x="8293" y="35687"/>
                  </a:lnTo>
                  <a:lnTo>
                    <a:pt x="8267" y="36068"/>
                  </a:lnTo>
                  <a:lnTo>
                    <a:pt x="9486" y="36068"/>
                  </a:lnTo>
                  <a:lnTo>
                    <a:pt x="9829" y="35941"/>
                  </a:lnTo>
                  <a:lnTo>
                    <a:pt x="10274" y="35814"/>
                  </a:lnTo>
                  <a:lnTo>
                    <a:pt x="10541" y="35814"/>
                  </a:lnTo>
                  <a:lnTo>
                    <a:pt x="10553" y="35687"/>
                  </a:lnTo>
                  <a:lnTo>
                    <a:pt x="10579" y="35179"/>
                  </a:lnTo>
                  <a:lnTo>
                    <a:pt x="10604" y="34925"/>
                  </a:lnTo>
                  <a:lnTo>
                    <a:pt x="10807" y="35052"/>
                  </a:lnTo>
                  <a:lnTo>
                    <a:pt x="10845" y="34925"/>
                  </a:lnTo>
                  <a:lnTo>
                    <a:pt x="11010" y="34417"/>
                  </a:lnTo>
                  <a:lnTo>
                    <a:pt x="11404" y="34671"/>
                  </a:lnTo>
                  <a:lnTo>
                    <a:pt x="11785" y="35433"/>
                  </a:lnTo>
                  <a:lnTo>
                    <a:pt x="12280" y="35433"/>
                  </a:lnTo>
                  <a:lnTo>
                    <a:pt x="12560" y="35052"/>
                  </a:lnTo>
                  <a:lnTo>
                    <a:pt x="12598" y="34925"/>
                  </a:lnTo>
                  <a:lnTo>
                    <a:pt x="12547" y="34798"/>
                  </a:lnTo>
                  <a:lnTo>
                    <a:pt x="12534" y="34417"/>
                  </a:lnTo>
                  <a:lnTo>
                    <a:pt x="12636" y="34163"/>
                  </a:lnTo>
                  <a:lnTo>
                    <a:pt x="12661" y="34925"/>
                  </a:lnTo>
                  <a:lnTo>
                    <a:pt x="13093" y="34925"/>
                  </a:lnTo>
                  <a:lnTo>
                    <a:pt x="12788" y="35433"/>
                  </a:lnTo>
                  <a:lnTo>
                    <a:pt x="13550" y="35433"/>
                  </a:lnTo>
                  <a:lnTo>
                    <a:pt x="14287" y="34861"/>
                  </a:lnTo>
                  <a:lnTo>
                    <a:pt x="14262" y="34163"/>
                  </a:lnTo>
                  <a:lnTo>
                    <a:pt x="14300" y="34036"/>
                  </a:lnTo>
                  <a:lnTo>
                    <a:pt x="14452" y="33909"/>
                  </a:lnTo>
                  <a:lnTo>
                    <a:pt x="14490" y="34925"/>
                  </a:lnTo>
                  <a:lnTo>
                    <a:pt x="15341" y="33909"/>
                  </a:lnTo>
                  <a:lnTo>
                    <a:pt x="15455" y="33782"/>
                  </a:lnTo>
                  <a:lnTo>
                    <a:pt x="16205" y="37338"/>
                  </a:lnTo>
                  <a:lnTo>
                    <a:pt x="17068" y="35814"/>
                  </a:lnTo>
                  <a:lnTo>
                    <a:pt x="17018" y="35941"/>
                  </a:lnTo>
                  <a:lnTo>
                    <a:pt x="17132" y="35814"/>
                  </a:lnTo>
                  <a:lnTo>
                    <a:pt x="17805" y="35052"/>
                  </a:lnTo>
                  <a:lnTo>
                    <a:pt x="17957" y="35179"/>
                  </a:lnTo>
                  <a:lnTo>
                    <a:pt x="18059" y="35344"/>
                  </a:lnTo>
                  <a:lnTo>
                    <a:pt x="17741" y="35560"/>
                  </a:lnTo>
                  <a:lnTo>
                    <a:pt x="17653" y="35941"/>
                  </a:lnTo>
                  <a:lnTo>
                    <a:pt x="17754" y="36195"/>
                  </a:lnTo>
                  <a:lnTo>
                    <a:pt x="18554" y="35052"/>
                  </a:lnTo>
                  <a:lnTo>
                    <a:pt x="18643" y="34925"/>
                  </a:lnTo>
                  <a:lnTo>
                    <a:pt x="18961" y="36449"/>
                  </a:lnTo>
                  <a:lnTo>
                    <a:pt x="19685" y="35687"/>
                  </a:lnTo>
                  <a:lnTo>
                    <a:pt x="19977" y="37973"/>
                  </a:lnTo>
                  <a:lnTo>
                    <a:pt x="21475" y="35687"/>
                  </a:lnTo>
                  <a:lnTo>
                    <a:pt x="22059" y="37211"/>
                  </a:lnTo>
                  <a:lnTo>
                    <a:pt x="22174" y="36322"/>
                  </a:lnTo>
                  <a:lnTo>
                    <a:pt x="22263" y="36068"/>
                  </a:lnTo>
                  <a:lnTo>
                    <a:pt x="22250" y="36487"/>
                  </a:lnTo>
                  <a:lnTo>
                    <a:pt x="22339" y="36322"/>
                  </a:lnTo>
                  <a:lnTo>
                    <a:pt x="22948" y="36068"/>
                  </a:lnTo>
                  <a:lnTo>
                    <a:pt x="23876" y="35687"/>
                  </a:lnTo>
                  <a:lnTo>
                    <a:pt x="25450" y="37211"/>
                  </a:lnTo>
                  <a:lnTo>
                    <a:pt x="27152" y="37719"/>
                  </a:lnTo>
                  <a:lnTo>
                    <a:pt x="27774" y="37846"/>
                  </a:lnTo>
                  <a:lnTo>
                    <a:pt x="27482" y="35687"/>
                  </a:lnTo>
                  <a:lnTo>
                    <a:pt x="27381" y="34925"/>
                  </a:lnTo>
                  <a:lnTo>
                    <a:pt x="28016" y="35814"/>
                  </a:lnTo>
                  <a:lnTo>
                    <a:pt x="28130" y="36449"/>
                  </a:lnTo>
                  <a:lnTo>
                    <a:pt x="28028" y="37211"/>
                  </a:lnTo>
                  <a:lnTo>
                    <a:pt x="28702" y="36449"/>
                  </a:lnTo>
                  <a:lnTo>
                    <a:pt x="30048" y="36449"/>
                  </a:lnTo>
                  <a:lnTo>
                    <a:pt x="32054" y="36195"/>
                  </a:lnTo>
                  <a:lnTo>
                    <a:pt x="32702" y="35560"/>
                  </a:lnTo>
                  <a:lnTo>
                    <a:pt x="32778" y="35941"/>
                  </a:lnTo>
                  <a:lnTo>
                    <a:pt x="32854" y="36068"/>
                  </a:lnTo>
                  <a:lnTo>
                    <a:pt x="32664" y="36195"/>
                  </a:lnTo>
                  <a:lnTo>
                    <a:pt x="33426" y="36830"/>
                  </a:lnTo>
                  <a:lnTo>
                    <a:pt x="34048" y="35941"/>
                  </a:lnTo>
                  <a:lnTo>
                    <a:pt x="33947" y="35560"/>
                  </a:lnTo>
                  <a:lnTo>
                    <a:pt x="33756" y="35306"/>
                  </a:lnTo>
                  <a:lnTo>
                    <a:pt x="34061" y="35306"/>
                  </a:lnTo>
                  <a:lnTo>
                    <a:pt x="34137" y="35814"/>
                  </a:lnTo>
                  <a:lnTo>
                    <a:pt x="34493" y="36068"/>
                  </a:lnTo>
                  <a:lnTo>
                    <a:pt x="35191" y="36322"/>
                  </a:lnTo>
                  <a:lnTo>
                    <a:pt x="34925" y="35306"/>
                  </a:lnTo>
                  <a:lnTo>
                    <a:pt x="34823" y="34925"/>
                  </a:lnTo>
                  <a:lnTo>
                    <a:pt x="35547" y="35610"/>
                  </a:lnTo>
                  <a:lnTo>
                    <a:pt x="35547" y="35433"/>
                  </a:lnTo>
                  <a:lnTo>
                    <a:pt x="36817" y="35560"/>
                  </a:lnTo>
                  <a:lnTo>
                    <a:pt x="36626" y="35433"/>
                  </a:lnTo>
                  <a:lnTo>
                    <a:pt x="35890" y="34925"/>
                  </a:lnTo>
                  <a:lnTo>
                    <a:pt x="36906" y="35052"/>
                  </a:lnTo>
                  <a:lnTo>
                    <a:pt x="36880" y="34925"/>
                  </a:lnTo>
                  <a:lnTo>
                    <a:pt x="36779" y="34290"/>
                  </a:lnTo>
                  <a:lnTo>
                    <a:pt x="37769" y="34544"/>
                  </a:lnTo>
                  <a:lnTo>
                    <a:pt x="37541" y="34290"/>
                  </a:lnTo>
                  <a:lnTo>
                    <a:pt x="37109" y="33782"/>
                  </a:lnTo>
                  <a:lnTo>
                    <a:pt x="39395" y="34544"/>
                  </a:lnTo>
                  <a:lnTo>
                    <a:pt x="38201" y="33782"/>
                  </a:lnTo>
                  <a:lnTo>
                    <a:pt x="37998" y="33655"/>
                  </a:lnTo>
                  <a:lnTo>
                    <a:pt x="38557" y="33909"/>
                  </a:lnTo>
                  <a:lnTo>
                    <a:pt x="38785" y="34036"/>
                  </a:lnTo>
                  <a:lnTo>
                    <a:pt x="39497" y="34163"/>
                  </a:lnTo>
                  <a:lnTo>
                    <a:pt x="39268" y="33655"/>
                  </a:lnTo>
                  <a:lnTo>
                    <a:pt x="39001" y="33020"/>
                  </a:lnTo>
                  <a:lnTo>
                    <a:pt x="38519" y="32639"/>
                  </a:lnTo>
                  <a:lnTo>
                    <a:pt x="38849" y="32893"/>
                  </a:lnTo>
                  <a:lnTo>
                    <a:pt x="38785" y="32512"/>
                  </a:lnTo>
                  <a:lnTo>
                    <a:pt x="38773" y="32385"/>
                  </a:lnTo>
                  <a:lnTo>
                    <a:pt x="39446" y="32766"/>
                  </a:lnTo>
                  <a:lnTo>
                    <a:pt x="39357" y="32385"/>
                  </a:lnTo>
                  <a:lnTo>
                    <a:pt x="39331" y="32258"/>
                  </a:lnTo>
                  <a:lnTo>
                    <a:pt x="39141" y="32004"/>
                  </a:lnTo>
                  <a:lnTo>
                    <a:pt x="39052" y="31877"/>
                  </a:lnTo>
                  <a:lnTo>
                    <a:pt x="38963" y="31750"/>
                  </a:lnTo>
                  <a:lnTo>
                    <a:pt x="38201" y="31496"/>
                  </a:lnTo>
                  <a:lnTo>
                    <a:pt x="39852" y="31115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 descr=""/>
            <p:cNvSpPr/>
            <p:nvPr/>
          </p:nvSpPr>
          <p:spPr>
            <a:xfrm>
              <a:off x="2750988" y="3255213"/>
              <a:ext cx="127000" cy="136525"/>
            </a:xfrm>
            <a:custGeom>
              <a:avLst/>
              <a:gdLst/>
              <a:ahLst/>
              <a:cxnLst/>
              <a:rect l="l" t="t" r="r" b="b"/>
              <a:pathLst>
                <a:path w="127000" h="136525">
                  <a:moveTo>
                    <a:pt x="118256" y="0"/>
                  </a:moveTo>
                  <a:lnTo>
                    <a:pt x="66669" y="6946"/>
                  </a:lnTo>
                  <a:lnTo>
                    <a:pt x="54060" y="24012"/>
                  </a:lnTo>
                  <a:lnTo>
                    <a:pt x="40445" y="39430"/>
                  </a:lnTo>
                  <a:lnTo>
                    <a:pt x="26051" y="54109"/>
                  </a:lnTo>
                  <a:lnTo>
                    <a:pt x="11106" y="68961"/>
                  </a:lnTo>
                  <a:lnTo>
                    <a:pt x="5393" y="74232"/>
                  </a:lnTo>
                  <a:lnTo>
                    <a:pt x="1307" y="78703"/>
                  </a:lnTo>
                  <a:lnTo>
                    <a:pt x="40608" y="124140"/>
                  </a:lnTo>
                  <a:lnTo>
                    <a:pt x="89986" y="135432"/>
                  </a:lnTo>
                  <a:lnTo>
                    <a:pt x="97545" y="135898"/>
                  </a:lnTo>
                  <a:lnTo>
                    <a:pt x="105261" y="135840"/>
                  </a:lnTo>
                  <a:lnTo>
                    <a:pt x="125709" y="89958"/>
                  </a:lnTo>
                  <a:lnTo>
                    <a:pt x="126636" y="67553"/>
                  </a:lnTo>
                  <a:lnTo>
                    <a:pt x="126206" y="45593"/>
                  </a:lnTo>
                  <a:lnTo>
                    <a:pt x="124862" y="33641"/>
                  </a:lnTo>
                  <a:lnTo>
                    <a:pt x="122598" y="21782"/>
                  </a:lnTo>
                  <a:lnTo>
                    <a:pt x="120150" y="10429"/>
                  </a:lnTo>
                  <a:lnTo>
                    <a:pt x="118256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 descr=""/>
            <p:cNvSpPr/>
            <p:nvPr/>
          </p:nvSpPr>
          <p:spPr>
            <a:xfrm>
              <a:off x="2747581" y="3254870"/>
              <a:ext cx="133985" cy="141605"/>
            </a:xfrm>
            <a:custGeom>
              <a:avLst/>
              <a:gdLst/>
              <a:ahLst/>
              <a:cxnLst/>
              <a:rect l="l" t="t" r="r" b="b"/>
              <a:pathLst>
                <a:path w="133985" h="141604">
                  <a:moveTo>
                    <a:pt x="1485" y="90957"/>
                  </a:moveTo>
                  <a:lnTo>
                    <a:pt x="1206" y="90766"/>
                  </a:lnTo>
                  <a:lnTo>
                    <a:pt x="1295" y="91046"/>
                  </a:lnTo>
                  <a:lnTo>
                    <a:pt x="1485" y="90957"/>
                  </a:lnTo>
                  <a:close/>
                </a:path>
                <a:path w="133985" h="141604">
                  <a:moveTo>
                    <a:pt x="12649" y="77508"/>
                  </a:moveTo>
                  <a:lnTo>
                    <a:pt x="12573" y="77228"/>
                  </a:lnTo>
                  <a:lnTo>
                    <a:pt x="12382" y="77508"/>
                  </a:lnTo>
                  <a:lnTo>
                    <a:pt x="12649" y="77508"/>
                  </a:lnTo>
                  <a:close/>
                </a:path>
                <a:path w="133985" h="141604">
                  <a:moveTo>
                    <a:pt x="15430" y="109258"/>
                  </a:moveTo>
                  <a:lnTo>
                    <a:pt x="14617" y="109258"/>
                  </a:lnTo>
                  <a:lnTo>
                    <a:pt x="15176" y="109893"/>
                  </a:lnTo>
                  <a:lnTo>
                    <a:pt x="15430" y="109258"/>
                  </a:lnTo>
                  <a:close/>
                </a:path>
                <a:path w="133985" h="141604">
                  <a:moveTo>
                    <a:pt x="24333" y="63538"/>
                  </a:moveTo>
                  <a:close/>
                </a:path>
                <a:path w="133985" h="141604">
                  <a:moveTo>
                    <a:pt x="31737" y="55714"/>
                  </a:moveTo>
                  <a:lnTo>
                    <a:pt x="31610" y="55740"/>
                  </a:lnTo>
                  <a:lnTo>
                    <a:pt x="31407" y="55765"/>
                  </a:lnTo>
                  <a:lnTo>
                    <a:pt x="31483" y="56070"/>
                  </a:lnTo>
                  <a:lnTo>
                    <a:pt x="31648" y="55892"/>
                  </a:lnTo>
                  <a:lnTo>
                    <a:pt x="31737" y="55714"/>
                  </a:lnTo>
                  <a:close/>
                </a:path>
                <a:path w="133985" h="141604">
                  <a:moveTo>
                    <a:pt x="31877" y="58458"/>
                  </a:moveTo>
                  <a:lnTo>
                    <a:pt x="31864" y="58166"/>
                  </a:lnTo>
                  <a:lnTo>
                    <a:pt x="31686" y="58458"/>
                  </a:lnTo>
                  <a:lnTo>
                    <a:pt x="31877" y="58458"/>
                  </a:lnTo>
                  <a:close/>
                </a:path>
                <a:path w="133985" h="141604">
                  <a:moveTo>
                    <a:pt x="32981" y="57188"/>
                  </a:moveTo>
                  <a:lnTo>
                    <a:pt x="32334" y="55918"/>
                  </a:lnTo>
                  <a:lnTo>
                    <a:pt x="32092" y="55918"/>
                  </a:lnTo>
                  <a:lnTo>
                    <a:pt x="31534" y="57188"/>
                  </a:lnTo>
                  <a:lnTo>
                    <a:pt x="30327" y="58458"/>
                  </a:lnTo>
                  <a:lnTo>
                    <a:pt x="31546" y="58458"/>
                  </a:lnTo>
                  <a:lnTo>
                    <a:pt x="31737" y="57188"/>
                  </a:lnTo>
                  <a:lnTo>
                    <a:pt x="31864" y="57188"/>
                  </a:lnTo>
                  <a:lnTo>
                    <a:pt x="31864" y="58166"/>
                  </a:lnTo>
                  <a:lnTo>
                    <a:pt x="32486" y="57188"/>
                  </a:lnTo>
                  <a:lnTo>
                    <a:pt x="32981" y="57188"/>
                  </a:lnTo>
                  <a:close/>
                </a:path>
                <a:path w="133985" h="141604">
                  <a:moveTo>
                    <a:pt x="41973" y="36372"/>
                  </a:moveTo>
                  <a:lnTo>
                    <a:pt x="40855" y="37655"/>
                  </a:lnTo>
                  <a:lnTo>
                    <a:pt x="41173" y="37668"/>
                  </a:lnTo>
                  <a:lnTo>
                    <a:pt x="41465" y="37757"/>
                  </a:lnTo>
                  <a:lnTo>
                    <a:pt x="41719" y="37871"/>
                  </a:lnTo>
                  <a:lnTo>
                    <a:pt x="41173" y="37553"/>
                  </a:lnTo>
                  <a:lnTo>
                    <a:pt x="41973" y="36372"/>
                  </a:lnTo>
                  <a:close/>
                </a:path>
                <a:path w="133985" h="141604">
                  <a:moveTo>
                    <a:pt x="42087" y="39408"/>
                  </a:moveTo>
                  <a:lnTo>
                    <a:pt x="41605" y="39408"/>
                  </a:lnTo>
                  <a:lnTo>
                    <a:pt x="41173" y="40220"/>
                  </a:lnTo>
                  <a:lnTo>
                    <a:pt x="42024" y="39547"/>
                  </a:lnTo>
                  <a:lnTo>
                    <a:pt x="42087" y="39408"/>
                  </a:lnTo>
                  <a:close/>
                </a:path>
                <a:path w="133985" h="141604">
                  <a:moveTo>
                    <a:pt x="42189" y="39408"/>
                  </a:moveTo>
                  <a:close/>
                </a:path>
                <a:path w="133985" h="141604">
                  <a:moveTo>
                    <a:pt x="46939" y="29248"/>
                  </a:moveTo>
                  <a:lnTo>
                    <a:pt x="45961" y="30518"/>
                  </a:lnTo>
                  <a:lnTo>
                    <a:pt x="46494" y="30518"/>
                  </a:lnTo>
                  <a:lnTo>
                    <a:pt x="46939" y="29248"/>
                  </a:lnTo>
                  <a:close/>
                </a:path>
                <a:path w="133985" h="141604">
                  <a:moveTo>
                    <a:pt x="57962" y="127685"/>
                  </a:moveTo>
                  <a:lnTo>
                    <a:pt x="57823" y="127571"/>
                  </a:lnTo>
                  <a:lnTo>
                    <a:pt x="57962" y="127685"/>
                  </a:lnTo>
                  <a:close/>
                </a:path>
                <a:path w="133985" h="141604">
                  <a:moveTo>
                    <a:pt x="59093" y="126809"/>
                  </a:moveTo>
                  <a:lnTo>
                    <a:pt x="56553" y="126301"/>
                  </a:lnTo>
                  <a:lnTo>
                    <a:pt x="57823" y="127558"/>
                  </a:lnTo>
                  <a:lnTo>
                    <a:pt x="57797" y="127190"/>
                  </a:lnTo>
                  <a:lnTo>
                    <a:pt x="59093" y="126809"/>
                  </a:lnTo>
                  <a:close/>
                </a:path>
                <a:path w="133985" h="141604">
                  <a:moveTo>
                    <a:pt x="59283" y="126847"/>
                  </a:moveTo>
                  <a:lnTo>
                    <a:pt x="59093" y="126809"/>
                  </a:lnTo>
                  <a:lnTo>
                    <a:pt x="59283" y="126847"/>
                  </a:lnTo>
                  <a:close/>
                </a:path>
                <a:path w="133985" h="141604">
                  <a:moveTo>
                    <a:pt x="59397" y="15582"/>
                  </a:moveTo>
                  <a:lnTo>
                    <a:pt x="59321" y="15430"/>
                  </a:lnTo>
                  <a:lnTo>
                    <a:pt x="59397" y="15582"/>
                  </a:lnTo>
                  <a:close/>
                </a:path>
                <a:path w="133985" h="141604">
                  <a:moveTo>
                    <a:pt x="59613" y="126657"/>
                  </a:moveTo>
                  <a:lnTo>
                    <a:pt x="58483" y="125818"/>
                  </a:lnTo>
                  <a:lnTo>
                    <a:pt x="59220" y="126771"/>
                  </a:lnTo>
                  <a:lnTo>
                    <a:pt x="59613" y="126657"/>
                  </a:lnTo>
                  <a:close/>
                </a:path>
                <a:path w="133985" h="141604">
                  <a:moveTo>
                    <a:pt x="63919" y="10198"/>
                  </a:moveTo>
                  <a:lnTo>
                    <a:pt x="63080" y="11468"/>
                  </a:lnTo>
                  <a:lnTo>
                    <a:pt x="63881" y="11468"/>
                  </a:lnTo>
                  <a:lnTo>
                    <a:pt x="63919" y="10198"/>
                  </a:lnTo>
                  <a:close/>
                </a:path>
                <a:path w="133985" h="141604">
                  <a:moveTo>
                    <a:pt x="70548" y="7924"/>
                  </a:moveTo>
                  <a:lnTo>
                    <a:pt x="70231" y="7454"/>
                  </a:lnTo>
                  <a:lnTo>
                    <a:pt x="70167" y="7632"/>
                  </a:lnTo>
                  <a:lnTo>
                    <a:pt x="70548" y="7924"/>
                  </a:lnTo>
                  <a:close/>
                </a:path>
                <a:path w="133985" h="141604">
                  <a:moveTo>
                    <a:pt x="71615" y="8928"/>
                  </a:moveTo>
                  <a:lnTo>
                    <a:pt x="69862" y="8928"/>
                  </a:lnTo>
                  <a:lnTo>
                    <a:pt x="70167" y="7658"/>
                  </a:lnTo>
                  <a:lnTo>
                    <a:pt x="69075" y="7658"/>
                  </a:lnTo>
                  <a:lnTo>
                    <a:pt x="68224" y="6388"/>
                  </a:lnTo>
                  <a:lnTo>
                    <a:pt x="66167" y="7658"/>
                  </a:lnTo>
                  <a:lnTo>
                    <a:pt x="66027" y="8928"/>
                  </a:lnTo>
                  <a:lnTo>
                    <a:pt x="65189" y="8928"/>
                  </a:lnTo>
                  <a:lnTo>
                    <a:pt x="65874" y="7658"/>
                  </a:lnTo>
                  <a:lnTo>
                    <a:pt x="64922" y="7658"/>
                  </a:lnTo>
                  <a:lnTo>
                    <a:pt x="65138" y="8928"/>
                  </a:lnTo>
                  <a:lnTo>
                    <a:pt x="64465" y="8928"/>
                  </a:lnTo>
                  <a:lnTo>
                    <a:pt x="64185" y="10198"/>
                  </a:lnTo>
                  <a:lnTo>
                    <a:pt x="64439" y="11468"/>
                  </a:lnTo>
                  <a:lnTo>
                    <a:pt x="64173" y="12738"/>
                  </a:lnTo>
                  <a:lnTo>
                    <a:pt x="62382" y="12738"/>
                  </a:lnTo>
                  <a:lnTo>
                    <a:pt x="61442" y="14008"/>
                  </a:lnTo>
                  <a:lnTo>
                    <a:pt x="61823" y="15278"/>
                  </a:lnTo>
                  <a:lnTo>
                    <a:pt x="60718" y="15278"/>
                  </a:lnTo>
                  <a:lnTo>
                    <a:pt x="60426" y="16548"/>
                  </a:lnTo>
                  <a:lnTo>
                    <a:pt x="59499" y="16548"/>
                  </a:lnTo>
                  <a:lnTo>
                    <a:pt x="59423" y="17818"/>
                  </a:lnTo>
                  <a:lnTo>
                    <a:pt x="59042" y="19088"/>
                  </a:lnTo>
                  <a:lnTo>
                    <a:pt x="58559" y="16548"/>
                  </a:lnTo>
                  <a:lnTo>
                    <a:pt x="57353" y="20358"/>
                  </a:lnTo>
                  <a:lnTo>
                    <a:pt x="56184" y="19088"/>
                  </a:lnTo>
                  <a:lnTo>
                    <a:pt x="56730" y="20358"/>
                  </a:lnTo>
                  <a:lnTo>
                    <a:pt x="54597" y="22898"/>
                  </a:lnTo>
                  <a:lnTo>
                    <a:pt x="54114" y="24168"/>
                  </a:lnTo>
                  <a:lnTo>
                    <a:pt x="52362" y="24168"/>
                  </a:lnTo>
                  <a:lnTo>
                    <a:pt x="53213" y="25438"/>
                  </a:lnTo>
                  <a:lnTo>
                    <a:pt x="52476" y="26708"/>
                  </a:lnTo>
                  <a:lnTo>
                    <a:pt x="52527" y="27978"/>
                  </a:lnTo>
                  <a:lnTo>
                    <a:pt x="50876" y="27978"/>
                  </a:lnTo>
                  <a:lnTo>
                    <a:pt x="51917" y="26708"/>
                  </a:lnTo>
                  <a:lnTo>
                    <a:pt x="50825" y="25438"/>
                  </a:lnTo>
                  <a:lnTo>
                    <a:pt x="51612" y="26708"/>
                  </a:lnTo>
                  <a:lnTo>
                    <a:pt x="50241" y="27978"/>
                  </a:lnTo>
                  <a:lnTo>
                    <a:pt x="49301" y="27978"/>
                  </a:lnTo>
                  <a:lnTo>
                    <a:pt x="50330" y="29248"/>
                  </a:lnTo>
                  <a:lnTo>
                    <a:pt x="48945" y="29248"/>
                  </a:lnTo>
                  <a:lnTo>
                    <a:pt x="49161" y="30518"/>
                  </a:lnTo>
                  <a:lnTo>
                    <a:pt x="47752" y="30518"/>
                  </a:lnTo>
                  <a:lnTo>
                    <a:pt x="47891" y="29248"/>
                  </a:lnTo>
                  <a:lnTo>
                    <a:pt x="47294" y="30518"/>
                  </a:lnTo>
                  <a:lnTo>
                    <a:pt x="47599" y="31788"/>
                  </a:lnTo>
                  <a:lnTo>
                    <a:pt x="46685" y="33058"/>
                  </a:lnTo>
                  <a:lnTo>
                    <a:pt x="46443" y="31788"/>
                  </a:lnTo>
                  <a:lnTo>
                    <a:pt x="45618" y="31788"/>
                  </a:lnTo>
                  <a:lnTo>
                    <a:pt x="45135" y="33058"/>
                  </a:lnTo>
                  <a:lnTo>
                    <a:pt x="45351" y="34328"/>
                  </a:lnTo>
                  <a:lnTo>
                    <a:pt x="44386" y="34328"/>
                  </a:lnTo>
                  <a:lnTo>
                    <a:pt x="44284" y="35598"/>
                  </a:lnTo>
                  <a:lnTo>
                    <a:pt x="42125" y="36868"/>
                  </a:lnTo>
                  <a:lnTo>
                    <a:pt x="42062" y="38138"/>
                  </a:lnTo>
                  <a:lnTo>
                    <a:pt x="42291" y="38138"/>
                  </a:lnTo>
                  <a:lnTo>
                    <a:pt x="42735" y="39408"/>
                  </a:lnTo>
                  <a:lnTo>
                    <a:pt x="42570" y="39408"/>
                  </a:lnTo>
                  <a:lnTo>
                    <a:pt x="42697" y="40678"/>
                  </a:lnTo>
                  <a:lnTo>
                    <a:pt x="42278" y="40678"/>
                  </a:lnTo>
                  <a:lnTo>
                    <a:pt x="42100" y="39484"/>
                  </a:lnTo>
                  <a:lnTo>
                    <a:pt x="41808" y="40678"/>
                  </a:lnTo>
                  <a:lnTo>
                    <a:pt x="40982" y="40678"/>
                  </a:lnTo>
                  <a:lnTo>
                    <a:pt x="41173" y="40220"/>
                  </a:lnTo>
                  <a:lnTo>
                    <a:pt x="40932" y="40424"/>
                  </a:lnTo>
                  <a:lnTo>
                    <a:pt x="40932" y="40703"/>
                  </a:lnTo>
                  <a:lnTo>
                    <a:pt x="40513" y="41948"/>
                  </a:lnTo>
                  <a:lnTo>
                    <a:pt x="38696" y="41948"/>
                  </a:lnTo>
                  <a:lnTo>
                    <a:pt x="40932" y="40703"/>
                  </a:lnTo>
                  <a:lnTo>
                    <a:pt x="40932" y="40424"/>
                  </a:lnTo>
                  <a:lnTo>
                    <a:pt x="40614" y="40678"/>
                  </a:lnTo>
                  <a:lnTo>
                    <a:pt x="39370" y="40678"/>
                  </a:lnTo>
                  <a:lnTo>
                    <a:pt x="40754" y="39408"/>
                  </a:lnTo>
                  <a:lnTo>
                    <a:pt x="39458" y="39408"/>
                  </a:lnTo>
                  <a:lnTo>
                    <a:pt x="37807" y="40678"/>
                  </a:lnTo>
                  <a:lnTo>
                    <a:pt x="38252" y="40678"/>
                  </a:lnTo>
                  <a:lnTo>
                    <a:pt x="36588" y="41948"/>
                  </a:lnTo>
                  <a:lnTo>
                    <a:pt x="36677" y="43218"/>
                  </a:lnTo>
                  <a:lnTo>
                    <a:pt x="37414" y="43218"/>
                  </a:lnTo>
                  <a:lnTo>
                    <a:pt x="36106" y="45758"/>
                  </a:lnTo>
                  <a:lnTo>
                    <a:pt x="33921" y="43218"/>
                  </a:lnTo>
                  <a:lnTo>
                    <a:pt x="33464" y="45466"/>
                  </a:lnTo>
                  <a:lnTo>
                    <a:pt x="33502" y="47028"/>
                  </a:lnTo>
                  <a:lnTo>
                    <a:pt x="34290" y="47028"/>
                  </a:lnTo>
                  <a:lnTo>
                    <a:pt x="32702" y="48298"/>
                  </a:lnTo>
                  <a:lnTo>
                    <a:pt x="32245" y="47028"/>
                  </a:lnTo>
                  <a:lnTo>
                    <a:pt x="30746" y="48298"/>
                  </a:lnTo>
                  <a:lnTo>
                    <a:pt x="30937" y="48437"/>
                  </a:lnTo>
                  <a:lnTo>
                    <a:pt x="29502" y="49568"/>
                  </a:lnTo>
                  <a:lnTo>
                    <a:pt x="30530" y="49568"/>
                  </a:lnTo>
                  <a:lnTo>
                    <a:pt x="31203" y="48602"/>
                  </a:lnTo>
                  <a:lnTo>
                    <a:pt x="32651" y="49568"/>
                  </a:lnTo>
                  <a:lnTo>
                    <a:pt x="30911" y="49568"/>
                  </a:lnTo>
                  <a:lnTo>
                    <a:pt x="30162" y="50838"/>
                  </a:lnTo>
                  <a:lnTo>
                    <a:pt x="29273" y="49568"/>
                  </a:lnTo>
                  <a:lnTo>
                    <a:pt x="27940" y="51993"/>
                  </a:lnTo>
                  <a:lnTo>
                    <a:pt x="27940" y="59728"/>
                  </a:lnTo>
                  <a:lnTo>
                    <a:pt x="26733" y="60998"/>
                  </a:lnTo>
                  <a:lnTo>
                    <a:pt x="26035" y="61887"/>
                  </a:lnTo>
                  <a:lnTo>
                    <a:pt x="25768" y="60998"/>
                  </a:lnTo>
                  <a:lnTo>
                    <a:pt x="27406" y="59728"/>
                  </a:lnTo>
                  <a:lnTo>
                    <a:pt x="27940" y="59728"/>
                  </a:lnTo>
                  <a:lnTo>
                    <a:pt x="27940" y="51993"/>
                  </a:lnTo>
                  <a:lnTo>
                    <a:pt x="26746" y="53378"/>
                  </a:lnTo>
                  <a:lnTo>
                    <a:pt x="25184" y="55918"/>
                  </a:lnTo>
                  <a:lnTo>
                    <a:pt x="25057" y="55918"/>
                  </a:lnTo>
                  <a:lnTo>
                    <a:pt x="25120" y="54648"/>
                  </a:lnTo>
                  <a:lnTo>
                    <a:pt x="24498" y="54648"/>
                  </a:lnTo>
                  <a:lnTo>
                    <a:pt x="23837" y="55613"/>
                  </a:lnTo>
                  <a:lnTo>
                    <a:pt x="23837" y="57188"/>
                  </a:lnTo>
                  <a:lnTo>
                    <a:pt x="23368" y="58458"/>
                  </a:lnTo>
                  <a:lnTo>
                    <a:pt x="23634" y="57188"/>
                  </a:lnTo>
                  <a:lnTo>
                    <a:pt x="23837" y="57188"/>
                  </a:lnTo>
                  <a:lnTo>
                    <a:pt x="23837" y="55613"/>
                  </a:lnTo>
                  <a:lnTo>
                    <a:pt x="22745" y="57188"/>
                  </a:lnTo>
                  <a:lnTo>
                    <a:pt x="19862" y="59728"/>
                  </a:lnTo>
                  <a:lnTo>
                    <a:pt x="17373" y="60998"/>
                  </a:lnTo>
                  <a:lnTo>
                    <a:pt x="17221" y="62268"/>
                  </a:lnTo>
                  <a:lnTo>
                    <a:pt x="17030" y="62268"/>
                  </a:lnTo>
                  <a:lnTo>
                    <a:pt x="16891" y="63538"/>
                  </a:lnTo>
                  <a:lnTo>
                    <a:pt x="16027" y="63538"/>
                  </a:lnTo>
                  <a:lnTo>
                    <a:pt x="15176" y="64808"/>
                  </a:lnTo>
                  <a:lnTo>
                    <a:pt x="13131" y="68618"/>
                  </a:lnTo>
                  <a:lnTo>
                    <a:pt x="9779" y="68618"/>
                  </a:lnTo>
                  <a:lnTo>
                    <a:pt x="11125" y="71158"/>
                  </a:lnTo>
                  <a:lnTo>
                    <a:pt x="9550" y="71158"/>
                  </a:lnTo>
                  <a:lnTo>
                    <a:pt x="6680" y="73736"/>
                  </a:lnTo>
                  <a:lnTo>
                    <a:pt x="4140" y="76238"/>
                  </a:lnTo>
                  <a:lnTo>
                    <a:pt x="1257" y="78778"/>
                  </a:lnTo>
                  <a:lnTo>
                    <a:pt x="1638" y="78778"/>
                  </a:lnTo>
                  <a:lnTo>
                    <a:pt x="1041" y="80048"/>
                  </a:lnTo>
                  <a:lnTo>
                    <a:pt x="635" y="81318"/>
                  </a:lnTo>
                  <a:lnTo>
                    <a:pt x="304" y="82588"/>
                  </a:lnTo>
                  <a:lnTo>
                    <a:pt x="190" y="83858"/>
                  </a:lnTo>
                  <a:lnTo>
                    <a:pt x="1143" y="83858"/>
                  </a:lnTo>
                  <a:lnTo>
                    <a:pt x="444" y="85128"/>
                  </a:lnTo>
                  <a:lnTo>
                    <a:pt x="279" y="86398"/>
                  </a:lnTo>
                  <a:lnTo>
                    <a:pt x="76" y="86398"/>
                  </a:lnTo>
                  <a:lnTo>
                    <a:pt x="0" y="87668"/>
                  </a:lnTo>
                  <a:lnTo>
                    <a:pt x="469" y="90208"/>
                  </a:lnTo>
                  <a:lnTo>
                    <a:pt x="1790" y="90208"/>
                  </a:lnTo>
                  <a:lnTo>
                    <a:pt x="2349" y="91478"/>
                  </a:lnTo>
                  <a:lnTo>
                    <a:pt x="1993" y="91478"/>
                  </a:lnTo>
                  <a:lnTo>
                    <a:pt x="3009" y="92748"/>
                  </a:lnTo>
                  <a:lnTo>
                    <a:pt x="2336" y="94018"/>
                  </a:lnTo>
                  <a:lnTo>
                    <a:pt x="2997" y="94018"/>
                  </a:lnTo>
                  <a:lnTo>
                    <a:pt x="3035" y="93802"/>
                  </a:lnTo>
                  <a:lnTo>
                    <a:pt x="3149" y="93941"/>
                  </a:lnTo>
                  <a:lnTo>
                    <a:pt x="3276" y="93967"/>
                  </a:lnTo>
                  <a:lnTo>
                    <a:pt x="3048" y="93764"/>
                  </a:lnTo>
                  <a:lnTo>
                    <a:pt x="3263" y="92748"/>
                  </a:lnTo>
                  <a:lnTo>
                    <a:pt x="4343" y="94018"/>
                  </a:lnTo>
                  <a:lnTo>
                    <a:pt x="4508" y="96558"/>
                  </a:lnTo>
                  <a:lnTo>
                    <a:pt x="4102" y="96558"/>
                  </a:lnTo>
                  <a:lnTo>
                    <a:pt x="6578" y="99098"/>
                  </a:lnTo>
                  <a:lnTo>
                    <a:pt x="5359" y="99098"/>
                  </a:lnTo>
                  <a:lnTo>
                    <a:pt x="7150" y="100368"/>
                  </a:lnTo>
                  <a:lnTo>
                    <a:pt x="7124" y="101638"/>
                  </a:lnTo>
                  <a:lnTo>
                    <a:pt x="8267" y="102908"/>
                  </a:lnTo>
                  <a:lnTo>
                    <a:pt x="9309" y="104178"/>
                  </a:lnTo>
                  <a:lnTo>
                    <a:pt x="8636" y="104178"/>
                  </a:lnTo>
                  <a:lnTo>
                    <a:pt x="9969" y="106718"/>
                  </a:lnTo>
                  <a:lnTo>
                    <a:pt x="12395" y="107988"/>
                  </a:lnTo>
                  <a:lnTo>
                    <a:pt x="14300" y="110528"/>
                  </a:lnTo>
                  <a:lnTo>
                    <a:pt x="13817" y="109258"/>
                  </a:lnTo>
                  <a:lnTo>
                    <a:pt x="14795" y="107988"/>
                  </a:lnTo>
                  <a:lnTo>
                    <a:pt x="15430" y="109258"/>
                  </a:lnTo>
                  <a:lnTo>
                    <a:pt x="15900" y="109258"/>
                  </a:lnTo>
                  <a:lnTo>
                    <a:pt x="16230" y="109893"/>
                  </a:lnTo>
                  <a:lnTo>
                    <a:pt x="26784" y="109893"/>
                  </a:lnTo>
                  <a:lnTo>
                    <a:pt x="26187" y="109258"/>
                  </a:lnTo>
                  <a:lnTo>
                    <a:pt x="24904" y="109258"/>
                  </a:lnTo>
                  <a:lnTo>
                    <a:pt x="23710" y="107988"/>
                  </a:lnTo>
                  <a:lnTo>
                    <a:pt x="22453" y="107988"/>
                  </a:lnTo>
                  <a:lnTo>
                    <a:pt x="21183" y="106718"/>
                  </a:lnTo>
                  <a:lnTo>
                    <a:pt x="20764" y="105448"/>
                  </a:lnTo>
                  <a:lnTo>
                    <a:pt x="17284" y="102908"/>
                  </a:lnTo>
                  <a:lnTo>
                    <a:pt x="16052" y="99098"/>
                  </a:lnTo>
                  <a:lnTo>
                    <a:pt x="16129" y="100368"/>
                  </a:lnTo>
                  <a:lnTo>
                    <a:pt x="14770" y="100368"/>
                  </a:lnTo>
                  <a:lnTo>
                    <a:pt x="14579" y="99098"/>
                  </a:lnTo>
                  <a:lnTo>
                    <a:pt x="14058" y="99098"/>
                  </a:lnTo>
                  <a:lnTo>
                    <a:pt x="12877" y="99098"/>
                  </a:lnTo>
                  <a:lnTo>
                    <a:pt x="13931" y="97828"/>
                  </a:lnTo>
                  <a:lnTo>
                    <a:pt x="14058" y="99098"/>
                  </a:lnTo>
                  <a:lnTo>
                    <a:pt x="14719" y="97828"/>
                  </a:lnTo>
                  <a:lnTo>
                    <a:pt x="13627" y="96558"/>
                  </a:lnTo>
                  <a:lnTo>
                    <a:pt x="13004" y="95288"/>
                  </a:lnTo>
                  <a:lnTo>
                    <a:pt x="11557" y="96558"/>
                  </a:lnTo>
                  <a:lnTo>
                    <a:pt x="11899" y="93954"/>
                  </a:lnTo>
                  <a:lnTo>
                    <a:pt x="12420" y="94221"/>
                  </a:lnTo>
                  <a:lnTo>
                    <a:pt x="11925" y="93751"/>
                  </a:lnTo>
                  <a:lnTo>
                    <a:pt x="12065" y="92748"/>
                  </a:lnTo>
                  <a:lnTo>
                    <a:pt x="6756" y="90208"/>
                  </a:lnTo>
                  <a:lnTo>
                    <a:pt x="8242" y="87668"/>
                  </a:lnTo>
                  <a:lnTo>
                    <a:pt x="7632" y="87668"/>
                  </a:lnTo>
                  <a:lnTo>
                    <a:pt x="7340" y="86398"/>
                  </a:lnTo>
                  <a:lnTo>
                    <a:pt x="7670" y="86398"/>
                  </a:lnTo>
                  <a:lnTo>
                    <a:pt x="7505" y="85128"/>
                  </a:lnTo>
                  <a:lnTo>
                    <a:pt x="7581" y="82588"/>
                  </a:lnTo>
                  <a:lnTo>
                    <a:pt x="7734" y="82588"/>
                  </a:lnTo>
                  <a:lnTo>
                    <a:pt x="8140" y="83858"/>
                  </a:lnTo>
                  <a:lnTo>
                    <a:pt x="8293" y="82588"/>
                  </a:lnTo>
                  <a:lnTo>
                    <a:pt x="6019" y="81318"/>
                  </a:lnTo>
                  <a:lnTo>
                    <a:pt x="7797" y="81318"/>
                  </a:lnTo>
                  <a:lnTo>
                    <a:pt x="8813" y="80048"/>
                  </a:lnTo>
                  <a:lnTo>
                    <a:pt x="11315" y="78778"/>
                  </a:lnTo>
                  <a:lnTo>
                    <a:pt x="12344" y="76238"/>
                  </a:lnTo>
                  <a:lnTo>
                    <a:pt x="12573" y="77228"/>
                  </a:lnTo>
                  <a:lnTo>
                    <a:pt x="13246" y="76238"/>
                  </a:lnTo>
                  <a:lnTo>
                    <a:pt x="16383" y="74968"/>
                  </a:lnTo>
                  <a:lnTo>
                    <a:pt x="15849" y="74536"/>
                  </a:lnTo>
                  <a:lnTo>
                    <a:pt x="16256" y="73698"/>
                  </a:lnTo>
                  <a:lnTo>
                    <a:pt x="16878" y="72428"/>
                  </a:lnTo>
                  <a:lnTo>
                    <a:pt x="17399" y="71158"/>
                  </a:lnTo>
                  <a:lnTo>
                    <a:pt x="17856" y="71158"/>
                  </a:lnTo>
                  <a:lnTo>
                    <a:pt x="17868" y="69888"/>
                  </a:lnTo>
                  <a:lnTo>
                    <a:pt x="17691" y="69888"/>
                  </a:lnTo>
                  <a:lnTo>
                    <a:pt x="18567" y="68618"/>
                  </a:lnTo>
                  <a:lnTo>
                    <a:pt x="19977" y="68618"/>
                  </a:lnTo>
                  <a:lnTo>
                    <a:pt x="18897" y="67348"/>
                  </a:lnTo>
                  <a:lnTo>
                    <a:pt x="21209" y="67348"/>
                  </a:lnTo>
                  <a:lnTo>
                    <a:pt x="20942" y="66078"/>
                  </a:lnTo>
                  <a:lnTo>
                    <a:pt x="21310" y="64808"/>
                  </a:lnTo>
                  <a:lnTo>
                    <a:pt x="23520" y="64808"/>
                  </a:lnTo>
                  <a:lnTo>
                    <a:pt x="23317" y="63538"/>
                  </a:lnTo>
                  <a:lnTo>
                    <a:pt x="24053" y="62268"/>
                  </a:lnTo>
                  <a:lnTo>
                    <a:pt x="24320" y="63487"/>
                  </a:lnTo>
                  <a:lnTo>
                    <a:pt x="26149" y="62268"/>
                  </a:lnTo>
                  <a:lnTo>
                    <a:pt x="27393" y="62268"/>
                  </a:lnTo>
                  <a:lnTo>
                    <a:pt x="27393" y="63538"/>
                  </a:lnTo>
                  <a:lnTo>
                    <a:pt x="27749" y="62268"/>
                  </a:lnTo>
                  <a:lnTo>
                    <a:pt x="28168" y="59728"/>
                  </a:lnTo>
                  <a:lnTo>
                    <a:pt x="30073" y="59728"/>
                  </a:lnTo>
                  <a:lnTo>
                    <a:pt x="30162" y="58458"/>
                  </a:lnTo>
                  <a:lnTo>
                    <a:pt x="30327" y="58458"/>
                  </a:lnTo>
                  <a:lnTo>
                    <a:pt x="30403" y="57188"/>
                  </a:lnTo>
                  <a:lnTo>
                    <a:pt x="30543" y="57188"/>
                  </a:lnTo>
                  <a:lnTo>
                    <a:pt x="31419" y="55918"/>
                  </a:lnTo>
                  <a:lnTo>
                    <a:pt x="31102" y="54648"/>
                  </a:lnTo>
                  <a:lnTo>
                    <a:pt x="35052" y="54648"/>
                  </a:lnTo>
                  <a:lnTo>
                    <a:pt x="36182" y="52108"/>
                  </a:lnTo>
                  <a:lnTo>
                    <a:pt x="38290" y="50838"/>
                  </a:lnTo>
                  <a:lnTo>
                    <a:pt x="38061" y="48298"/>
                  </a:lnTo>
                  <a:lnTo>
                    <a:pt x="39077" y="48298"/>
                  </a:lnTo>
                  <a:lnTo>
                    <a:pt x="38773" y="49568"/>
                  </a:lnTo>
                  <a:lnTo>
                    <a:pt x="39331" y="48298"/>
                  </a:lnTo>
                  <a:lnTo>
                    <a:pt x="41148" y="47028"/>
                  </a:lnTo>
                  <a:lnTo>
                    <a:pt x="40995" y="46736"/>
                  </a:lnTo>
                  <a:lnTo>
                    <a:pt x="40703" y="47028"/>
                  </a:lnTo>
                  <a:lnTo>
                    <a:pt x="40995" y="46723"/>
                  </a:lnTo>
                  <a:lnTo>
                    <a:pt x="40538" y="45758"/>
                  </a:lnTo>
                  <a:lnTo>
                    <a:pt x="41948" y="45758"/>
                  </a:lnTo>
                  <a:lnTo>
                    <a:pt x="40995" y="46723"/>
                  </a:lnTo>
                  <a:lnTo>
                    <a:pt x="41998" y="45758"/>
                  </a:lnTo>
                  <a:lnTo>
                    <a:pt x="46177" y="44488"/>
                  </a:lnTo>
                  <a:lnTo>
                    <a:pt x="45326" y="41948"/>
                  </a:lnTo>
                  <a:lnTo>
                    <a:pt x="44488" y="39408"/>
                  </a:lnTo>
                  <a:lnTo>
                    <a:pt x="49225" y="38138"/>
                  </a:lnTo>
                  <a:lnTo>
                    <a:pt x="48564" y="38138"/>
                  </a:lnTo>
                  <a:lnTo>
                    <a:pt x="52793" y="34328"/>
                  </a:lnTo>
                  <a:lnTo>
                    <a:pt x="53301" y="33058"/>
                  </a:lnTo>
                  <a:lnTo>
                    <a:pt x="54838" y="29248"/>
                  </a:lnTo>
                  <a:lnTo>
                    <a:pt x="59296" y="26708"/>
                  </a:lnTo>
                  <a:lnTo>
                    <a:pt x="60452" y="25438"/>
                  </a:lnTo>
                  <a:lnTo>
                    <a:pt x="59994" y="25438"/>
                  </a:lnTo>
                  <a:lnTo>
                    <a:pt x="60096" y="24168"/>
                  </a:lnTo>
                  <a:lnTo>
                    <a:pt x="61023" y="24168"/>
                  </a:lnTo>
                  <a:lnTo>
                    <a:pt x="61125" y="22898"/>
                  </a:lnTo>
                  <a:lnTo>
                    <a:pt x="61810" y="20358"/>
                  </a:lnTo>
                  <a:lnTo>
                    <a:pt x="65176" y="20358"/>
                  </a:lnTo>
                  <a:lnTo>
                    <a:pt x="65392" y="19088"/>
                  </a:lnTo>
                  <a:lnTo>
                    <a:pt x="65620" y="17818"/>
                  </a:lnTo>
                  <a:lnTo>
                    <a:pt x="64909" y="17818"/>
                  </a:lnTo>
                  <a:lnTo>
                    <a:pt x="65570" y="16548"/>
                  </a:lnTo>
                  <a:lnTo>
                    <a:pt x="66408" y="15278"/>
                  </a:lnTo>
                  <a:lnTo>
                    <a:pt x="67449" y="15278"/>
                  </a:lnTo>
                  <a:lnTo>
                    <a:pt x="68148" y="12738"/>
                  </a:lnTo>
                  <a:lnTo>
                    <a:pt x="69469" y="11468"/>
                  </a:lnTo>
                  <a:lnTo>
                    <a:pt x="69570" y="14008"/>
                  </a:lnTo>
                  <a:lnTo>
                    <a:pt x="71170" y="11468"/>
                  </a:lnTo>
                  <a:lnTo>
                    <a:pt x="71589" y="10198"/>
                  </a:lnTo>
                  <a:lnTo>
                    <a:pt x="71615" y="8928"/>
                  </a:lnTo>
                  <a:close/>
                </a:path>
                <a:path w="133985" h="141604">
                  <a:moveTo>
                    <a:pt x="82727" y="132257"/>
                  </a:moveTo>
                  <a:lnTo>
                    <a:pt x="82486" y="131737"/>
                  </a:lnTo>
                  <a:lnTo>
                    <a:pt x="81749" y="131330"/>
                  </a:lnTo>
                  <a:lnTo>
                    <a:pt x="81191" y="131724"/>
                  </a:lnTo>
                  <a:lnTo>
                    <a:pt x="81813" y="131889"/>
                  </a:lnTo>
                  <a:lnTo>
                    <a:pt x="82397" y="132334"/>
                  </a:lnTo>
                  <a:lnTo>
                    <a:pt x="82727" y="132257"/>
                  </a:lnTo>
                  <a:close/>
                </a:path>
                <a:path w="133985" h="141604">
                  <a:moveTo>
                    <a:pt x="109601" y="133794"/>
                  </a:moveTo>
                  <a:lnTo>
                    <a:pt x="109131" y="133692"/>
                  </a:lnTo>
                  <a:lnTo>
                    <a:pt x="109321" y="133858"/>
                  </a:lnTo>
                  <a:lnTo>
                    <a:pt x="109601" y="133794"/>
                  </a:lnTo>
                  <a:close/>
                </a:path>
                <a:path w="133985" h="141604">
                  <a:moveTo>
                    <a:pt x="111493" y="132473"/>
                  </a:moveTo>
                  <a:lnTo>
                    <a:pt x="110731" y="132829"/>
                  </a:lnTo>
                  <a:lnTo>
                    <a:pt x="111010" y="133781"/>
                  </a:lnTo>
                  <a:lnTo>
                    <a:pt x="111480" y="133565"/>
                  </a:lnTo>
                  <a:lnTo>
                    <a:pt x="111493" y="132473"/>
                  </a:lnTo>
                  <a:close/>
                </a:path>
                <a:path w="133985" h="141604">
                  <a:moveTo>
                    <a:pt x="112788" y="140271"/>
                  </a:moveTo>
                  <a:lnTo>
                    <a:pt x="112483" y="139992"/>
                  </a:lnTo>
                  <a:lnTo>
                    <a:pt x="112153" y="139839"/>
                  </a:lnTo>
                  <a:lnTo>
                    <a:pt x="111848" y="139750"/>
                  </a:lnTo>
                  <a:lnTo>
                    <a:pt x="111709" y="139877"/>
                  </a:lnTo>
                  <a:lnTo>
                    <a:pt x="112788" y="140271"/>
                  </a:lnTo>
                  <a:close/>
                </a:path>
                <a:path w="133985" h="141604">
                  <a:moveTo>
                    <a:pt x="118059" y="132537"/>
                  </a:moveTo>
                  <a:lnTo>
                    <a:pt x="117868" y="132803"/>
                  </a:lnTo>
                  <a:lnTo>
                    <a:pt x="117995" y="132651"/>
                  </a:lnTo>
                  <a:close/>
                </a:path>
                <a:path w="133985" h="141604">
                  <a:moveTo>
                    <a:pt x="118389" y="132676"/>
                  </a:moveTo>
                  <a:lnTo>
                    <a:pt x="118110" y="132588"/>
                  </a:lnTo>
                  <a:lnTo>
                    <a:pt x="118389" y="132676"/>
                  </a:lnTo>
                  <a:close/>
                </a:path>
                <a:path w="133985" h="141604">
                  <a:moveTo>
                    <a:pt x="119735" y="132118"/>
                  </a:moveTo>
                  <a:close/>
                </a:path>
                <a:path w="133985" h="141604">
                  <a:moveTo>
                    <a:pt x="121069" y="128943"/>
                  </a:moveTo>
                  <a:lnTo>
                    <a:pt x="120865" y="128968"/>
                  </a:lnTo>
                  <a:lnTo>
                    <a:pt x="120650" y="129108"/>
                  </a:lnTo>
                  <a:lnTo>
                    <a:pt x="120802" y="129095"/>
                  </a:lnTo>
                  <a:lnTo>
                    <a:pt x="120942" y="129019"/>
                  </a:lnTo>
                  <a:lnTo>
                    <a:pt x="121069" y="128943"/>
                  </a:lnTo>
                  <a:close/>
                </a:path>
                <a:path w="133985" h="141604">
                  <a:moveTo>
                    <a:pt x="123177" y="120688"/>
                  </a:moveTo>
                  <a:lnTo>
                    <a:pt x="123113" y="119418"/>
                  </a:lnTo>
                  <a:lnTo>
                    <a:pt x="123050" y="118148"/>
                  </a:lnTo>
                  <a:lnTo>
                    <a:pt x="121666" y="118148"/>
                  </a:lnTo>
                  <a:lnTo>
                    <a:pt x="122008" y="120688"/>
                  </a:lnTo>
                  <a:lnTo>
                    <a:pt x="122593" y="119748"/>
                  </a:lnTo>
                  <a:lnTo>
                    <a:pt x="122631" y="119418"/>
                  </a:lnTo>
                  <a:lnTo>
                    <a:pt x="122694" y="119583"/>
                  </a:lnTo>
                  <a:lnTo>
                    <a:pt x="122796" y="119418"/>
                  </a:lnTo>
                  <a:lnTo>
                    <a:pt x="122770" y="119748"/>
                  </a:lnTo>
                  <a:lnTo>
                    <a:pt x="123177" y="120688"/>
                  </a:lnTo>
                  <a:close/>
                </a:path>
                <a:path w="133985" h="141604">
                  <a:moveTo>
                    <a:pt x="123329" y="109258"/>
                  </a:moveTo>
                  <a:lnTo>
                    <a:pt x="123139" y="109258"/>
                  </a:lnTo>
                  <a:lnTo>
                    <a:pt x="123215" y="110528"/>
                  </a:lnTo>
                  <a:lnTo>
                    <a:pt x="123329" y="109258"/>
                  </a:lnTo>
                  <a:close/>
                </a:path>
                <a:path w="133985" h="141604">
                  <a:moveTo>
                    <a:pt x="123507" y="105600"/>
                  </a:moveTo>
                  <a:lnTo>
                    <a:pt x="123431" y="105308"/>
                  </a:lnTo>
                  <a:lnTo>
                    <a:pt x="123444" y="105473"/>
                  </a:lnTo>
                  <a:lnTo>
                    <a:pt x="123482" y="105638"/>
                  </a:lnTo>
                  <a:close/>
                </a:path>
                <a:path w="133985" h="141604">
                  <a:moveTo>
                    <a:pt x="123901" y="105448"/>
                  </a:moveTo>
                  <a:lnTo>
                    <a:pt x="123850" y="105765"/>
                  </a:lnTo>
                  <a:lnTo>
                    <a:pt x="123901" y="105448"/>
                  </a:lnTo>
                  <a:close/>
                </a:path>
                <a:path w="133985" h="141604">
                  <a:moveTo>
                    <a:pt x="124091" y="939"/>
                  </a:moveTo>
                  <a:lnTo>
                    <a:pt x="123698" y="152"/>
                  </a:lnTo>
                  <a:lnTo>
                    <a:pt x="123405" y="0"/>
                  </a:lnTo>
                  <a:lnTo>
                    <a:pt x="122821" y="177"/>
                  </a:lnTo>
                  <a:lnTo>
                    <a:pt x="123024" y="698"/>
                  </a:lnTo>
                  <a:lnTo>
                    <a:pt x="124091" y="939"/>
                  </a:lnTo>
                  <a:close/>
                </a:path>
                <a:path w="133985" h="141604">
                  <a:moveTo>
                    <a:pt x="124167" y="23368"/>
                  </a:moveTo>
                  <a:lnTo>
                    <a:pt x="123990" y="22809"/>
                  </a:lnTo>
                  <a:lnTo>
                    <a:pt x="123469" y="25171"/>
                  </a:lnTo>
                  <a:lnTo>
                    <a:pt x="124167" y="23368"/>
                  </a:lnTo>
                  <a:close/>
                </a:path>
                <a:path w="133985" h="141604">
                  <a:moveTo>
                    <a:pt x="124510" y="111848"/>
                  </a:moveTo>
                  <a:lnTo>
                    <a:pt x="124345" y="112268"/>
                  </a:lnTo>
                  <a:lnTo>
                    <a:pt x="124447" y="112102"/>
                  </a:lnTo>
                  <a:lnTo>
                    <a:pt x="124485" y="111975"/>
                  </a:lnTo>
                  <a:lnTo>
                    <a:pt x="124510" y="111848"/>
                  </a:lnTo>
                  <a:close/>
                </a:path>
                <a:path w="133985" h="141604">
                  <a:moveTo>
                    <a:pt x="124726" y="22885"/>
                  </a:moveTo>
                  <a:lnTo>
                    <a:pt x="124625" y="22199"/>
                  </a:lnTo>
                  <a:lnTo>
                    <a:pt x="124167" y="23368"/>
                  </a:lnTo>
                  <a:lnTo>
                    <a:pt x="124231" y="23558"/>
                  </a:lnTo>
                  <a:lnTo>
                    <a:pt x="124726" y="22885"/>
                  </a:lnTo>
                  <a:close/>
                </a:path>
                <a:path w="133985" h="141604">
                  <a:moveTo>
                    <a:pt x="124841" y="4597"/>
                  </a:moveTo>
                  <a:lnTo>
                    <a:pt x="123774" y="4152"/>
                  </a:lnTo>
                  <a:lnTo>
                    <a:pt x="124142" y="3937"/>
                  </a:lnTo>
                  <a:lnTo>
                    <a:pt x="122872" y="3454"/>
                  </a:lnTo>
                  <a:lnTo>
                    <a:pt x="122669" y="2933"/>
                  </a:lnTo>
                  <a:lnTo>
                    <a:pt x="123050" y="2463"/>
                  </a:lnTo>
                  <a:lnTo>
                    <a:pt x="123431" y="2501"/>
                  </a:lnTo>
                  <a:lnTo>
                    <a:pt x="123139" y="2349"/>
                  </a:lnTo>
                  <a:lnTo>
                    <a:pt x="123520" y="1638"/>
                  </a:lnTo>
                  <a:lnTo>
                    <a:pt x="122847" y="1435"/>
                  </a:lnTo>
                  <a:lnTo>
                    <a:pt x="122174" y="2260"/>
                  </a:lnTo>
                  <a:lnTo>
                    <a:pt x="122288" y="3162"/>
                  </a:lnTo>
                  <a:lnTo>
                    <a:pt x="123088" y="3975"/>
                  </a:lnTo>
                  <a:lnTo>
                    <a:pt x="122897" y="4216"/>
                  </a:lnTo>
                  <a:lnTo>
                    <a:pt x="122605" y="4064"/>
                  </a:lnTo>
                  <a:lnTo>
                    <a:pt x="122415" y="4051"/>
                  </a:lnTo>
                  <a:lnTo>
                    <a:pt x="123012" y="4610"/>
                  </a:lnTo>
                  <a:lnTo>
                    <a:pt x="123990" y="5168"/>
                  </a:lnTo>
                  <a:lnTo>
                    <a:pt x="124841" y="4597"/>
                  </a:lnTo>
                  <a:close/>
                </a:path>
                <a:path w="133985" h="141604">
                  <a:moveTo>
                    <a:pt x="124866" y="7239"/>
                  </a:moveTo>
                  <a:lnTo>
                    <a:pt x="124510" y="6388"/>
                  </a:lnTo>
                  <a:lnTo>
                    <a:pt x="124333" y="6388"/>
                  </a:lnTo>
                  <a:lnTo>
                    <a:pt x="124866" y="7239"/>
                  </a:lnTo>
                  <a:close/>
                </a:path>
                <a:path w="133985" h="141604">
                  <a:moveTo>
                    <a:pt x="124968" y="24472"/>
                  </a:moveTo>
                  <a:lnTo>
                    <a:pt x="124853" y="22707"/>
                  </a:lnTo>
                  <a:lnTo>
                    <a:pt x="124828" y="23558"/>
                  </a:lnTo>
                  <a:lnTo>
                    <a:pt x="124968" y="24472"/>
                  </a:lnTo>
                  <a:close/>
                </a:path>
                <a:path w="133985" h="141604">
                  <a:moveTo>
                    <a:pt x="125082" y="5753"/>
                  </a:moveTo>
                  <a:lnTo>
                    <a:pt x="125056" y="5549"/>
                  </a:lnTo>
                  <a:lnTo>
                    <a:pt x="125031" y="5308"/>
                  </a:lnTo>
                  <a:lnTo>
                    <a:pt x="124764" y="5219"/>
                  </a:lnTo>
                  <a:lnTo>
                    <a:pt x="125082" y="5753"/>
                  </a:lnTo>
                  <a:close/>
                </a:path>
                <a:path w="133985" h="141604">
                  <a:moveTo>
                    <a:pt x="125145" y="7658"/>
                  </a:moveTo>
                  <a:lnTo>
                    <a:pt x="124866" y="7239"/>
                  </a:lnTo>
                  <a:lnTo>
                    <a:pt x="125082" y="7747"/>
                  </a:lnTo>
                  <a:close/>
                </a:path>
                <a:path w="133985" h="141604">
                  <a:moveTo>
                    <a:pt x="125234" y="6007"/>
                  </a:moveTo>
                  <a:lnTo>
                    <a:pt x="125082" y="5753"/>
                  </a:lnTo>
                  <a:lnTo>
                    <a:pt x="125107" y="5880"/>
                  </a:lnTo>
                  <a:lnTo>
                    <a:pt x="125234" y="6007"/>
                  </a:lnTo>
                  <a:close/>
                </a:path>
                <a:path w="133985" h="141604">
                  <a:moveTo>
                    <a:pt x="125399" y="6248"/>
                  </a:moveTo>
                  <a:lnTo>
                    <a:pt x="125387" y="5994"/>
                  </a:lnTo>
                  <a:lnTo>
                    <a:pt x="125247" y="5994"/>
                  </a:lnTo>
                  <a:lnTo>
                    <a:pt x="125399" y="6248"/>
                  </a:lnTo>
                  <a:close/>
                </a:path>
                <a:path w="133985" h="141604">
                  <a:moveTo>
                    <a:pt x="125412" y="10198"/>
                  </a:moveTo>
                  <a:lnTo>
                    <a:pt x="124675" y="8928"/>
                  </a:lnTo>
                  <a:lnTo>
                    <a:pt x="124307" y="8928"/>
                  </a:lnTo>
                  <a:lnTo>
                    <a:pt x="124828" y="8128"/>
                  </a:lnTo>
                  <a:lnTo>
                    <a:pt x="124675" y="7658"/>
                  </a:lnTo>
                  <a:lnTo>
                    <a:pt x="124218" y="8928"/>
                  </a:lnTo>
                  <a:lnTo>
                    <a:pt x="124028" y="8928"/>
                  </a:lnTo>
                  <a:lnTo>
                    <a:pt x="123710" y="7658"/>
                  </a:lnTo>
                  <a:lnTo>
                    <a:pt x="122110" y="8928"/>
                  </a:lnTo>
                  <a:lnTo>
                    <a:pt x="124536" y="10198"/>
                  </a:lnTo>
                  <a:lnTo>
                    <a:pt x="125412" y="10198"/>
                  </a:lnTo>
                  <a:close/>
                </a:path>
                <a:path w="133985" h="141604">
                  <a:moveTo>
                    <a:pt x="125514" y="8928"/>
                  </a:moveTo>
                  <a:lnTo>
                    <a:pt x="125082" y="7747"/>
                  </a:lnTo>
                  <a:lnTo>
                    <a:pt x="124828" y="8128"/>
                  </a:lnTo>
                  <a:lnTo>
                    <a:pt x="125107" y="8928"/>
                  </a:lnTo>
                  <a:lnTo>
                    <a:pt x="125514" y="8928"/>
                  </a:lnTo>
                  <a:close/>
                </a:path>
                <a:path w="133985" h="141604">
                  <a:moveTo>
                    <a:pt x="125539" y="29895"/>
                  </a:moveTo>
                  <a:lnTo>
                    <a:pt x="125222" y="29006"/>
                  </a:lnTo>
                  <a:lnTo>
                    <a:pt x="125069" y="29997"/>
                  </a:lnTo>
                  <a:lnTo>
                    <a:pt x="124866" y="29984"/>
                  </a:lnTo>
                  <a:lnTo>
                    <a:pt x="125272" y="30518"/>
                  </a:lnTo>
                  <a:lnTo>
                    <a:pt x="125387" y="30645"/>
                  </a:lnTo>
                  <a:lnTo>
                    <a:pt x="125539" y="29895"/>
                  </a:lnTo>
                  <a:close/>
                </a:path>
                <a:path w="133985" h="141604">
                  <a:moveTo>
                    <a:pt x="125691" y="95199"/>
                  </a:moveTo>
                  <a:lnTo>
                    <a:pt x="125514" y="95427"/>
                  </a:lnTo>
                  <a:lnTo>
                    <a:pt x="125666" y="95300"/>
                  </a:lnTo>
                  <a:close/>
                </a:path>
                <a:path w="133985" h="141604">
                  <a:moveTo>
                    <a:pt x="125869" y="11468"/>
                  </a:moveTo>
                  <a:lnTo>
                    <a:pt x="125463" y="10198"/>
                  </a:lnTo>
                  <a:lnTo>
                    <a:pt x="125869" y="11468"/>
                  </a:lnTo>
                  <a:close/>
                </a:path>
                <a:path w="133985" h="141604">
                  <a:moveTo>
                    <a:pt x="125945" y="92329"/>
                  </a:moveTo>
                  <a:lnTo>
                    <a:pt x="125577" y="91478"/>
                  </a:lnTo>
                  <a:lnTo>
                    <a:pt x="125806" y="92595"/>
                  </a:lnTo>
                  <a:lnTo>
                    <a:pt x="125945" y="92329"/>
                  </a:lnTo>
                  <a:close/>
                </a:path>
                <a:path w="133985" h="141604">
                  <a:moveTo>
                    <a:pt x="125996" y="27978"/>
                  </a:moveTo>
                  <a:lnTo>
                    <a:pt x="125488" y="29248"/>
                  </a:lnTo>
                  <a:lnTo>
                    <a:pt x="125768" y="29248"/>
                  </a:lnTo>
                  <a:lnTo>
                    <a:pt x="125996" y="27978"/>
                  </a:lnTo>
                  <a:close/>
                </a:path>
                <a:path w="133985" h="141604">
                  <a:moveTo>
                    <a:pt x="126187" y="11099"/>
                  </a:moveTo>
                  <a:lnTo>
                    <a:pt x="126072" y="10795"/>
                  </a:lnTo>
                  <a:lnTo>
                    <a:pt x="125818" y="10820"/>
                  </a:lnTo>
                  <a:lnTo>
                    <a:pt x="125984" y="10909"/>
                  </a:lnTo>
                  <a:lnTo>
                    <a:pt x="126187" y="11099"/>
                  </a:lnTo>
                  <a:close/>
                </a:path>
                <a:path w="133985" h="141604">
                  <a:moveTo>
                    <a:pt x="126225" y="26098"/>
                  </a:moveTo>
                  <a:lnTo>
                    <a:pt x="125857" y="25438"/>
                  </a:lnTo>
                  <a:lnTo>
                    <a:pt x="126123" y="26187"/>
                  </a:lnTo>
                  <a:close/>
                </a:path>
                <a:path w="133985" h="141604">
                  <a:moveTo>
                    <a:pt x="126225" y="10795"/>
                  </a:moveTo>
                  <a:lnTo>
                    <a:pt x="126136" y="10617"/>
                  </a:lnTo>
                  <a:lnTo>
                    <a:pt x="126009" y="10490"/>
                  </a:lnTo>
                  <a:lnTo>
                    <a:pt x="125857" y="10375"/>
                  </a:lnTo>
                  <a:lnTo>
                    <a:pt x="125933" y="10541"/>
                  </a:lnTo>
                  <a:lnTo>
                    <a:pt x="126060" y="10795"/>
                  </a:lnTo>
                  <a:lnTo>
                    <a:pt x="126225" y="10795"/>
                  </a:lnTo>
                  <a:close/>
                </a:path>
                <a:path w="133985" h="141604">
                  <a:moveTo>
                    <a:pt x="126263" y="81635"/>
                  </a:moveTo>
                  <a:lnTo>
                    <a:pt x="126136" y="80733"/>
                  </a:lnTo>
                  <a:lnTo>
                    <a:pt x="126047" y="80416"/>
                  </a:lnTo>
                  <a:lnTo>
                    <a:pt x="126263" y="81635"/>
                  </a:lnTo>
                  <a:close/>
                </a:path>
                <a:path w="133985" h="141604">
                  <a:moveTo>
                    <a:pt x="126288" y="11544"/>
                  </a:moveTo>
                  <a:lnTo>
                    <a:pt x="126276" y="11328"/>
                  </a:lnTo>
                  <a:lnTo>
                    <a:pt x="126238" y="11188"/>
                  </a:lnTo>
                  <a:lnTo>
                    <a:pt x="126288" y="11544"/>
                  </a:lnTo>
                  <a:close/>
                </a:path>
                <a:path w="133985" h="141604">
                  <a:moveTo>
                    <a:pt x="126695" y="13068"/>
                  </a:moveTo>
                  <a:lnTo>
                    <a:pt x="126517" y="13042"/>
                  </a:lnTo>
                  <a:lnTo>
                    <a:pt x="126377" y="13055"/>
                  </a:lnTo>
                  <a:lnTo>
                    <a:pt x="126695" y="13068"/>
                  </a:lnTo>
                  <a:close/>
                </a:path>
                <a:path w="133985" h="141604">
                  <a:moveTo>
                    <a:pt x="127038" y="13208"/>
                  </a:moveTo>
                  <a:lnTo>
                    <a:pt x="126961" y="13068"/>
                  </a:lnTo>
                  <a:lnTo>
                    <a:pt x="126707" y="13068"/>
                  </a:lnTo>
                  <a:lnTo>
                    <a:pt x="127038" y="13208"/>
                  </a:lnTo>
                  <a:close/>
                </a:path>
                <a:path w="133985" h="141604">
                  <a:moveTo>
                    <a:pt x="127127" y="83858"/>
                  </a:moveTo>
                  <a:lnTo>
                    <a:pt x="127088" y="83121"/>
                  </a:lnTo>
                  <a:lnTo>
                    <a:pt x="126453" y="83858"/>
                  </a:lnTo>
                  <a:lnTo>
                    <a:pt x="127127" y="83858"/>
                  </a:lnTo>
                  <a:close/>
                </a:path>
                <a:path w="133985" h="141604">
                  <a:moveTo>
                    <a:pt x="127139" y="89992"/>
                  </a:moveTo>
                  <a:lnTo>
                    <a:pt x="127127" y="89738"/>
                  </a:lnTo>
                  <a:lnTo>
                    <a:pt x="126949" y="89611"/>
                  </a:lnTo>
                  <a:lnTo>
                    <a:pt x="127000" y="89852"/>
                  </a:lnTo>
                  <a:lnTo>
                    <a:pt x="127050" y="90043"/>
                  </a:lnTo>
                  <a:close/>
                </a:path>
                <a:path w="133985" h="141604">
                  <a:moveTo>
                    <a:pt x="127228" y="13284"/>
                  </a:moveTo>
                  <a:lnTo>
                    <a:pt x="127038" y="13208"/>
                  </a:lnTo>
                  <a:lnTo>
                    <a:pt x="127139" y="13411"/>
                  </a:lnTo>
                  <a:lnTo>
                    <a:pt x="127228" y="13284"/>
                  </a:lnTo>
                  <a:close/>
                </a:path>
                <a:path w="133985" h="141604">
                  <a:moveTo>
                    <a:pt x="127304" y="13716"/>
                  </a:moveTo>
                  <a:lnTo>
                    <a:pt x="127139" y="13411"/>
                  </a:lnTo>
                  <a:lnTo>
                    <a:pt x="126288" y="14732"/>
                  </a:lnTo>
                  <a:lnTo>
                    <a:pt x="126911" y="15087"/>
                  </a:lnTo>
                  <a:lnTo>
                    <a:pt x="126885" y="14592"/>
                  </a:lnTo>
                  <a:lnTo>
                    <a:pt x="127304" y="13716"/>
                  </a:lnTo>
                  <a:close/>
                </a:path>
                <a:path w="133985" h="141604">
                  <a:moveTo>
                    <a:pt x="127355" y="50457"/>
                  </a:moveTo>
                  <a:lnTo>
                    <a:pt x="127228" y="50482"/>
                  </a:lnTo>
                  <a:lnTo>
                    <a:pt x="127050" y="50571"/>
                  </a:lnTo>
                  <a:lnTo>
                    <a:pt x="127266" y="50533"/>
                  </a:lnTo>
                  <a:close/>
                </a:path>
                <a:path w="133985" h="141604">
                  <a:moveTo>
                    <a:pt x="127546" y="68795"/>
                  </a:moveTo>
                  <a:lnTo>
                    <a:pt x="127254" y="68757"/>
                  </a:lnTo>
                  <a:lnTo>
                    <a:pt x="127355" y="69481"/>
                  </a:lnTo>
                  <a:lnTo>
                    <a:pt x="127546" y="68795"/>
                  </a:lnTo>
                  <a:close/>
                </a:path>
                <a:path w="133985" h="141604">
                  <a:moveTo>
                    <a:pt x="127596" y="43218"/>
                  </a:moveTo>
                  <a:lnTo>
                    <a:pt x="127317" y="41948"/>
                  </a:lnTo>
                  <a:lnTo>
                    <a:pt x="126949" y="41948"/>
                  </a:lnTo>
                  <a:lnTo>
                    <a:pt x="126961" y="42265"/>
                  </a:lnTo>
                  <a:lnTo>
                    <a:pt x="126796" y="42189"/>
                  </a:lnTo>
                  <a:lnTo>
                    <a:pt x="126631" y="42113"/>
                  </a:lnTo>
                  <a:lnTo>
                    <a:pt x="126987" y="42468"/>
                  </a:lnTo>
                  <a:lnTo>
                    <a:pt x="127050" y="43218"/>
                  </a:lnTo>
                  <a:lnTo>
                    <a:pt x="127596" y="43218"/>
                  </a:lnTo>
                  <a:close/>
                </a:path>
                <a:path w="133985" h="141604">
                  <a:moveTo>
                    <a:pt x="127711" y="82410"/>
                  </a:moveTo>
                  <a:lnTo>
                    <a:pt x="127025" y="81318"/>
                  </a:lnTo>
                  <a:lnTo>
                    <a:pt x="127088" y="83121"/>
                  </a:lnTo>
                  <a:lnTo>
                    <a:pt x="127711" y="82410"/>
                  </a:lnTo>
                  <a:close/>
                </a:path>
                <a:path w="133985" h="141604">
                  <a:moveTo>
                    <a:pt x="127901" y="129578"/>
                  </a:moveTo>
                  <a:lnTo>
                    <a:pt x="122402" y="129578"/>
                  </a:lnTo>
                  <a:lnTo>
                    <a:pt x="121513" y="129578"/>
                  </a:lnTo>
                  <a:lnTo>
                    <a:pt x="120713" y="130848"/>
                  </a:lnTo>
                  <a:lnTo>
                    <a:pt x="121907" y="132118"/>
                  </a:lnTo>
                  <a:lnTo>
                    <a:pt x="120853" y="132118"/>
                  </a:lnTo>
                  <a:lnTo>
                    <a:pt x="121945" y="133388"/>
                  </a:lnTo>
                  <a:lnTo>
                    <a:pt x="119862" y="133388"/>
                  </a:lnTo>
                  <a:lnTo>
                    <a:pt x="120256" y="132118"/>
                  </a:lnTo>
                  <a:lnTo>
                    <a:pt x="119735" y="132118"/>
                  </a:lnTo>
                  <a:lnTo>
                    <a:pt x="119786" y="133388"/>
                  </a:lnTo>
                  <a:lnTo>
                    <a:pt x="119672" y="132181"/>
                  </a:lnTo>
                  <a:lnTo>
                    <a:pt x="118554" y="133388"/>
                  </a:lnTo>
                  <a:lnTo>
                    <a:pt x="117665" y="133388"/>
                  </a:lnTo>
                  <a:lnTo>
                    <a:pt x="117678" y="134658"/>
                  </a:lnTo>
                  <a:lnTo>
                    <a:pt x="116586" y="134658"/>
                  </a:lnTo>
                  <a:lnTo>
                    <a:pt x="114427" y="133388"/>
                  </a:lnTo>
                  <a:lnTo>
                    <a:pt x="111137" y="135928"/>
                  </a:lnTo>
                  <a:lnTo>
                    <a:pt x="109308" y="134658"/>
                  </a:lnTo>
                  <a:lnTo>
                    <a:pt x="103530" y="134658"/>
                  </a:lnTo>
                  <a:lnTo>
                    <a:pt x="104190" y="137198"/>
                  </a:lnTo>
                  <a:lnTo>
                    <a:pt x="102209" y="135928"/>
                  </a:lnTo>
                  <a:lnTo>
                    <a:pt x="101206" y="134658"/>
                  </a:lnTo>
                  <a:lnTo>
                    <a:pt x="103263" y="135928"/>
                  </a:lnTo>
                  <a:lnTo>
                    <a:pt x="102641" y="134658"/>
                  </a:lnTo>
                  <a:lnTo>
                    <a:pt x="102400" y="133388"/>
                  </a:lnTo>
                  <a:lnTo>
                    <a:pt x="100253" y="134658"/>
                  </a:lnTo>
                  <a:lnTo>
                    <a:pt x="98958" y="133388"/>
                  </a:lnTo>
                  <a:lnTo>
                    <a:pt x="98323" y="133388"/>
                  </a:lnTo>
                  <a:lnTo>
                    <a:pt x="96786" y="134658"/>
                  </a:lnTo>
                  <a:lnTo>
                    <a:pt x="95237" y="134658"/>
                  </a:lnTo>
                  <a:lnTo>
                    <a:pt x="95173" y="133388"/>
                  </a:lnTo>
                  <a:lnTo>
                    <a:pt x="93967" y="134658"/>
                  </a:lnTo>
                  <a:lnTo>
                    <a:pt x="90881" y="134658"/>
                  </a:lnTo>
                  <a:lnTo>
                    <a:pt x="90665" y="133388"/>
                  </a:lnTo>
                  <a:lnTo>
                    <a:pt x="89941" y="133388"/>
                  </a:lnTo>
                  <a:lnTo>
                    <a:pt x="90741" y="134658"/>
                  </a:lnTo>
                  <a:lnTo>
                    <a:pt x="89281" y="135928"/>
                  </a:lnTo>
                  <a:lnTo>
                    <a:pt x="88861" y="134658"/>
                  </a:lnTo>
                  <a:lnTo>
                    <a:pt x="87845" y="134658"/>
                  </a:lnTo>
                  <a:lnTo>
                    <a:pt x="87820" y="133388"/>
                  </a:lnTo>
                  <a:lnTo>
                    <a:pt x="89179" y="133388"/>
                  </a:lnTo>
                  <a:lnTo>
                    <a:pt x="88607" y="132118"/>
                  </a:lnTo>
                  <a:lnTo>
                    <a:pt x="87426" y="133388"/>
                  </a:lnTo>
                  <a:lnTo>
                    <a:pt x="86728" y="133388"/>
                  </a:lnTo>
                  <a:lnTo>
                    <a:pt x="86880" y="132118"/>
                  </a:lnTo>
                  <a:lnTo>
                    <a:pt x="84810" y="132118"/>
                  </a:lnTo>
                  <a:lnTo>
                    <a:pt x="84620" y="133388"/>
                  </a:lnTo>
                  <a:lnTo>
                    <a:pt x="82588" y="133388"/>
                  </a:lnTo>
                  <a:lnTo>
                    <a:pt x="81191" y="134658"/>
                  </a:lnTo>
                  <a:lnTo>
                    <a:pt x="81661" y="133388"/>
                  </a:lnTo>
                  <a:lnTo>
                    <a:pt x="80327" y="133388"/>
                  </a:lnTo>
                  <a:lnTo>
                    <a:pt x="80137" y="132118"/>
                  </a:lnTo>
                  <a:lnTo>
                    <a:pt x="79298" y="132118"/>
                  </a:lnTo>
                  <a:lnTo>
                    <a:pt x="77165" y="133388"/>
                  </a:lnTo>
                  <a:lnTo>
                    <a:pt x="75679" y="133388"/>
                  </a:lnTo>
                  <a:lnTo>
                    <a:pt x="76644" y="132118"/>
                  </a:lnTo>
                  <a:lnTo>
                    <a:pt x="76250" y="132118"/>
                  </a:lnTo>
                  <a:lnTo>
                    <a:pt x="74891" y="133388"/>
                  </a:lnTo>
                  <a:lnTo>
                    <a:pt x="73317" y="132118"/>
                  </a:lnTo>
                  <a:lnTo>
                    <a:pt x="74041" y="130848"/>
                  </a:lnTo>
                  <a:lnTo>
                    <a:pt x="69342" y="130848"/>
                  </a:lnTo>
                  <a:lnTo>
                    <a:pt x="68605" y="129578"/>
                  </a:lnTo>
                  <a:lnTo>
                    <a:pt x="65697" y="129578"/>
                  </a:lnTo>
                  <a:lnTo>
                    <a:pt x="63271" y="127038"/>
                  </a:lnTo>
                  <a:lnTo>
                    <a:pt x="60159" y="127038"/>
                  </a:lnTo>
                  <a:lnTo>
                    <a:pt x="60769" y="129578"/>
                  </a:lnTo>
                  <a:lnTo>
                    <a:pt x="59994" y="128308"/>
                  </a:lnTo>
                  <a:lnTo>
                    <a:pt x="59232" y="127038"/>
                  </a:lnTo>
                  <a:lnTo>
                    <a:pt x="58902" y="128308"/>
                  </a:lnTo>
                  <a:lnTo>
                    <a:pt x="57835" y="128308"/>
                  </a:lnTo>
                  <a:lnTo>
                    <a:pt x="56565" y="127038"/>
                  </a:lnTo>
                  <a:lnTo>
                    <a:pt x="55956" y="127038"/>
                  </a:lnTo>
                  <a:lnTo>
                    <a:pt x="55613" y="125768"/>
                  </a:lnTo>
                  <a:lnTo>
                    <a:pt x="55295" y="125768"/>
                  </a:lnTo>
                  <a:lnTo>
                    <a:pt x="56400" y="124498"/>
                  </a:lnTo>
                  <a:lnTo>
                    <a:pt x="53886" y="124498"/>
                  </a:lnTo>
                  <a:lnTo>
                    <a:pt x="54864" y="125768"/>
                  </a:lnTo>
                  <a:lnTo>
                    <a:pt x="52349" y="125768"/>
                  </a:lnTo>
                  <a:lnTo>
                    <a:pt x="53479" y="123228"/>
                  </a:lnTo>
                  <a:lnTo>
                    <a:pt x="50634" y="123228"/>
                  </a:lnTo>
                  <a:lnTo>
                    <a:pt x="47853" y="121958"/>
                  </a:lnTo>
                  <a:lnTo>
                    <a:pt x="46177" y="123228"/>
                  </a:lnTo>
                  <a:lnTo>
                    <a:pt x="46062" y="121958"/>
                  </a:lnTo>
                  <a:lnTo>
                    <a:pt x="46558" y="121958"/>
                  </a:lnTo>
                  <a:lnTo>
                    <a:pt x="44081" y="120688"/>
                  </a:lnTo>
                  <a:lnTo>
                    <a:pt x="40106" y="120688"/>
                  </a:lnTo>
                  <a:lnTo>
                    <a:pt x="38595" y="119418"/>
                  </a:lnTo>
                  <a:lnTo>
                    <a:pt x="38989" y="118148"/>
                  </a:lnTo>
                  <a:lnTo>
                    <a:pt x="38468" y="118148"/>
                  </a:lnTo>
                  <a:lnTo>
                    <a:pt x="37795" y="119418"/>
                  </a:lnTo>
                  <a:lnTo>
                    <a:pt x="37426" y="118148"/>
                  </a:lnTo>
                  <a:lnTo>
                    <a:pt x="36017" y="118148"/>
                  </a:lnTo>
                  <a:lnTo>
                    <a:pt x="35534" y="116878"/>
                  </a:lnTo>
                  <a:lnTo>
                    <a:pt x="36309" y="116878"/>
                  </a:lnTo>
                  <a:lnTo>
                    <a:pt x="34188" y="115608"/>
                  </a:lnTo>
                  <a:lnTo>
                    <a:pt x="32105" y="115608"/>
                  </a:lnTo>
                  <a:lnTo>
                    <a:pt x="30543" y="114706"/>
                  </a:lnTo>
                  <a:lnTo>
                    <a:pt x="30543" y="120688"/>
                  </a:lnTo>
                  <a:lnTo>
                    <a:pt x="30276" y="121678"/>
                  </a:lnTo>
                  <a:lnTo>
                    <a:pt x="29743" y="120688"/>
                  </a:lnTo>
                  <a:lnTo>
                    <a:pt x="30543" y="120688"/>
                  </a:lnTo>
                  <a:lnTo>
                    <a:pt x="30543" y="114706"/>
                  </a:lnTo>
                  <a:lnTo>
                    <a:pt x="29921" y="114338"/>
                  </a:lnTo>
                  <a:lnTo>
                    <a:pt x="30670" y="114338"/>
                  </a:lnTo>
                  <a:lnTo>
                    <a:pt x="29895" y="113068"/>
                  </a:lnTo>
                  <a:lnTo>
                    <a:pt x="29133" y="111798"/>
                  </a:lnTo>
                  <a:lnTo>
                    <a:pt x="28600" y="111798"/>
                  </a:lnTo>
                  <a:lnTo>
                    <a:pt x="27393" y="110528"/>
                  </a:lnTo>
                  <a:lnTo>
                    <a:pt x="16560" y="110528"/>
                  </a:lnTo>
                  <a:lnTo>
                    <a:pt x="15748" y="110528"/>
                  </a:lnTo>
                  <a:lnTo>
                    <a:pt x="14935" y="110528"/>
                  </a:lnTo>
                  <a:lnTo>
                    <a:pt x="16129" y="111798"/>
                  </a:lnTo>
                  <a:lnTo>
                    <a:pt x="16306" y="114338"/>
                  </a:lnTo>
                  <a:lnTo>
                    <a:pt x="17614" y="113068"/>
                  </a:lnTo>
                  <a:lnTo>
                    <a:pt x="17475" y="114338"/>
                  </a:lnTo>
                  <a:lnTo>
                    <a:pt x="19558" y="115608"/>
                  </a:lnTo>
                  <a:lnTo>
                    <a:pt x="20866" y="116878"/>
                  </a:lnTo>
                  <a:lnTo>
                    <a:pt x="22733" y="118148"/>
                  </a:lnTo>
                  <a:lnTo>
                    <a:pt x="23291" y="116878"/>
                  </a:lnTo>
                  <a:lnTo>
                    <a:pt x="23901" y="118148"/>
                  </a:lnTo>
                  <a:lnTo>
                    <a:pt x="24853" y="118148"/>
                  </a:lnTo>
                  <a:lnTo>
                    <a:pt x="25996" y="119418"/>
                  </a:lnTo>
                  <a:lnTo>
                    <a:pt x="27266" y="120688"/>
                  </a:lnTo>
                  <a:lnTo>
                    <a:pt x="29006" y="121958"/>
                  </a:lnTo>
                  <a:lnTo>
                    <a:pt x="30213" y="121958"/>
                  </a:lnTo>
                  <a:lnTo>
                    <a:pt x="31991" y="123228"/>
                  </a:lnTo>
                  <a:lnTo>
                    <a:pt x="30810" y="123228"/>
                  </a:lnTo>
                  <a:lnTo>
                    <a:pt x="33616" y="124498"/>
                  </a:lnTo>
                  <a:lnTo>
                    <a:pt x="37452" y="124498"/>
                  </a:lnTo>
                  <a:lnTo>
                    <a:pt x="37223" y="125768"/>
                  </a:lnTo>
                  <a:lnTo>
                    <a:pt x="40601" y="125768"/>
                  </a:lnTo>
                  <a:lnTo>
                    <a:pt x="43332" y="130848"/>
                  </a:lnTo>
                  <a:lnTo>
                    <a:pt x="46456" y="129616"/>
                  </a:lnTo>
                  <a:lnTo>
                    <a:pt x="49326" y="130848"/>
                  </a:lnTo>
                  <a:lnTo>
                    <a:pt x="52463" y="130848"/>
                  </a:lnTo>
                  <a:lnTo>
                    <a:pt x="53644" y="133388"/>
                  </a:lnTo>
                  <a:lnTo>
                    <a:pt x="56324" y="133388"/>
                  </a:lnTo>
                  <a:lnTo>
                    <a:pt x="57556" y="135928"/>
                  </a:lnTo>
                  <a:lnTo>
                    <a:pt x="62979" y="134658"/>
                  </a:lnTo>
                  <a:lnTo>
                    <a:pt x="65189" y="137198"/>
                  </a:lnTo>
                  <a:lnTo>
                    <a:pt x="65163" y="135928"/>
                  </a:lnTo>
                  <a:lnTo>
                    <a:pt x="65887" y="135928"/>
                  </a:lnTo>
                  <a:lnTo>
                    <a:pt x="66357" y="137198"/>
                  </a:lnTo>
                  <a:lnTo>
                    <a:pt x="66370" y="135928"/>
                  </a:lnTo>
                  <a:lnTo>
                    <a:pt x="71920" y="135928"/>
                  </a:lnTo>
                  <a:lnTo>
                    <a:pt x="77622" y="138468"/>
                  </a:lnTo>
                  <a:lnTo>
                    <a:pt x="83375" y="139738"/>
                  </a:lnTo>
                  <a:lnTo>
                    <a:pt x="85483" y="141008"/>
                  </a:lnTo>
                  <a:lnTo>
                    <a:pt x="84937" y="137198"/>
                  </a:lnTo>
                  <a:lnTo>
                    <a:pt x="87439" y="139738"/>
                  </a:lnTo>
                  <a:lnTo>
                    <a:pt x="90932" y="139738"/>
                  </a:lnTo>
                  <a:lnTo>
                    <a:pt x="95326" y="141008"/>
                  </a:lnTo>
                  <a:lnTo>
                    <a:pt x="99695" y="139738"/>
                  </a:lnTo>
                  <a:lnTo>
                    <a:pt x="99428" y="141008"/>
                  </a:lnTo>
                  <a:lnTo>
                    <a:pt x="102349" y="141008"/>
                  </a:lnTo>
                  <a:lnTo>
                    <a:pt x="102374" y="139738"/>
                  </a:lnTo>
                  <a:lnTo>
                    <a:pt x="103022" y="141008"/>
                  </a:lnTo>
                  <a:lnTo>
                    <a:pt x="103847" y="141008"/>
                  </a:lnTo>
                  <a:lnTo>
                    <a:pt x="105194" y="139738"/>
                  </a:lnTo>
                  <a:lnTo>
                    <a:pt x="105778" y="141008"/>
                  </a:lnTo>
                  <a:lnTo>
                    <a:pt x="109093" y="141008"/>
                  </a:lnTo>
                  <a:lnTo>
                    <a:pt x="110515" y="139738"/>
                  </a:lnTo>
                  <a:lnTo>
                    <a:pt x="112598" y="139738"/>
                  </a:lnTo>
                  <a:lnTo>
                    <a:pt x="114655" y="141008"/>
                  </a:lnTo>
                  <a:lnTo>
                    <a:pt x="114782" y="139738"/>
                  </a:lnTo>
                  <a:lnTo>
                    <a:pt x="114808" y="141008"/>
                  </a:lnTo>
                  <a:lnTo>
                    <a:pt x="117754" y="139738"/>
                  </a:lnTo>
                  <a:lnTo>
                    <a:pt x="121488" y="139738"/>
                  </a:lnTo>
                  <a:lnTo>
                    <a:pt x="121742" y="138468"/>
                  </a:lnTo>
                  <a:lnTo>
                    <a:pt x="125196" y="138468"/>
                  </a:lnTo>
                  <a:lnTo>
                    <a:pt x="126466" y="137198"/>
                  </a:lnTo>
                  <a:lnTo>
                    <a:pt x="126695" y="135928"/>
                  </a:lnTo>
                  <a:lnTo>
                    <a:pt x="126606" y="134658"/>
                  </a:lnTo>
                  <a:lnTo>
                    <a:pt x="127825" y="134658"/>
                  </a:lnTo>
                  <a:lnTo>
                    <a:pt x="127901" y="129578"/>
                  </a:lnTo>
                  <a:close/>
                </a:path>
                <a:path w="133985" h="141604">
                  <a:moveTo>
                    <a:pt x="128003" y="71158"/>
                  </a:moveTo>
                  <a:lnTo>
                    <a:pt x="127863" y="71158"/>
                  </a:lnTo>
                  <a:lnTo>
                    <a:pt x="127876" y="71704"/>
                  </a:lnTo>
                  <a:lnTo>
                    <a:pt x="128003" y="71158"/>
                  </a:lnTo>
                  <a:close/>
                </a:path>
                <a:path w="133985" h="141604">
                  <a:moveTo>
                    <a:pt x="128701" y="69888"/>
                  </a:moveTo>
                  <a:lnTo>
                    <a:pt x="128358" y="68618"/>
                  </a:lnTo>
                  <a:lnTo>
                    <a:pt x="128562" y="69888"/>
                  </a:lnTo>
                  <a:lnTo>
                    <a:pt x="128701" y="69888"/>
                  </a:lnTo>
                  <a:close/>
                </a:path>
                <a:path w="133985" h="141604">
                  <a:moveTo>
                    <a:pt x="128828" y="48780"/>
                  </a:moveTo>
                  <a:lnTo>
                    <a:pt x="128549" y="48298"/>
                  </a:lnTo>
                  <a:lnTo>
                    <a:pt x="128270" y="49568"/>
                  </a:lnTo>
                  <a:lnTo>
                    <a:pt x="128828" y="48780"/>
                  </a:lnTo>
                  <a:close/>
                </a:path>
                <a:path w="133985" h="141604">
                  <a:moveTo>
                    <a:pt x="129032" y="24168"/>
                  </a:moveTo>
                  <a:lnTo>
                    <a:pt x="128701" y="24168"/>
                  </a:lnTo>
                  <a:lnTo>
                    <a:pt x="129032" y="25120"/>
                  </a:lnTo>
                  <a:lnTo>
                    <a:pt x="129032" y="24168"/>
                  </a:lnTo>
                  <a:close/>
                </a:path>
                <a:path w="133985" h="141604">
                  <a:moveTo>
                    <a:pt x="129146" y="25438"/>
                  </a:moveTo>
                  <a:lnTo>
                    <a:pt x="129032" y="25120"/>
                  </a:lnTo>
                  <a:lnTo>
                    <a:pt x="129032" y="25438"/>
                  </a:lnTo>
                  <a:close/>
                </a:path>
                <a:path w="133985" h="141604">
                  <a:moveTo>
                    <a:pt x="129159" y="48298"/>
                  </a:moveTo>
                  <a:lnTo>
                    <a:pt x="128828" y="48780"/>
                  </a:lnTo>
                  <a:lnTo>
                    <a:pt x="129120" y="49288"/>
                  </a:lnTo>
                  <a:lnTo>
                    <a:pt x="129159" y="48298"/>
                  </a:lnTo>
                  <a:close/>
                </a:path>
                <a:path w="133985" h="141604">
                  <a:moveTo>
                    <a:pt x="129387" y="124498"/>
                  </a:moveTo>
                  <a:lnTo>
                    <a:pt x="128778" y="123939"/>
                  </a:lnTo>
                  <a:lnTo>
                    <a:pt x="128993" y="124498"/>
                  </a:lnTo>
                  <a:lnTo>
                    <a:pt x="129006" y="125044"/>
                  </a:lnTo>
                  <a:lnTo>
                    <a:pt x="129387" y="124498"/>
                  </a:lnTo>
                  <a:close/>
                </a:path>
                <a:path w="133985" h="141604">
                  <a:moveTo>
                    <a:pt x="130111" y="111798"/>
                  </a:moveTo>
                  <a:lnTo>
                    <a:pt x="129984" y="111798"/>
                  </a:lnTo>
                  <a:lnTo>
                    <a:pt x="130009" y="111937"/>
                  </a:lnTo>
                  <a:lnTo>
                    <a:pt x="130111" y="111798"/>
                  </a:lnTo>
                  <a:close/>
                </a:path>
                <a:path w="133985" h="141604">
                  <a:moveTo>
                    <a:pt x="130403" y="112915"/>
                  </a:moveTo>
                  <a:lnTo>
                    <a:pt x="130378" y="112585"/>
                  </a:lnTo>
                  <a:lnTo>
                    <a:pt x="130302" y="112306"/>
                  </a:lnTo>
                  <a:lnTo>
                    <a:pt x="130314" y="111798"/>
                  </a:lnTo>
                  <a:lnTo>
                    <a:pt x="130111" y="111798"/>
                  </a:lnTo>
                  <a:lnTo>
                    <a:pt x="130302" y="113068"/>
                  </a:lnTo>
                  <a:lnTo>
                    <a:pt x="130302" y="112458"/>
                  </a:lnTo>
                  <a:lnTo>
                    <a:pt x="130403" y="112915"/>
                  </a:lnTo>
                  <a:close/>
                </a:path>
                <a:path w="133985" h="141604">
                  <a:moveTo>
                    <a:pt x="130429" y="48298"/>
                  </a:moveTo>
                  <a:lnTo>
                    <a:pt x="129997" y="47421"/>
                  </a:lnTo>
                  <a:lnTo>
                    <a:pt x="129590" y="48298"/>
                  </a:lnTo>
                  <a:lnTo>
                    <a:pt x="130429" y="48298"/>
                  </a:lnTo>
                  <a:close/>
                </a:path>
                <a:path w="133985" h="141604">
                  <a:moveTo>
                    <a:pt x="130848" y="109258"/>
                  </a:moveTo>
                  <a:close/>
                </a:path>
                <a:path w="133985" h="141604">
                  <a:moveTo>
                    <a:pt x="130848" y="40678"/>
                  </a:moveTo>
                  <a:lnTo>
                    <a:pt x="130695" y="41211"/>
                  </a:lnTo>
                  <a:lnTo>
                    <a:pt x="130644" y="41948"/>
                  </a:lnTo>
                  <a:lnTo>
                    <a:pt x="130848" y="40678"/>
                  </a:lnTo>
                  <a:close/>
                </a:path>
                <a:path w="133985" h="141604">
                  <a:moveTo>
                    <a:pt x="131051" y="40424"/>
                  </a:moveTo>
                  <a:lnTo>
                    <a:pt x="130924" y="40551"/>
                  </a:lnTo>
                  <a:lnTo>
                    <a:pt x="131051" y="40424"/>
                  </a:lnTo>
                  <a:close/>
                </a:path>
                <a:path w="133985" h="141604">
                  <a:moveTo>
                    <a:pt x="131102" y="87299"/>
                  </a:moveTo>
                  <a:lnTo>
                    <a:pt x="130606" y="87249"/>
                  </a:lnTo>
                  <a:lnTo>
                    <a:pt x="130746" y="87528"/>
                  </a:lnTo>
                  <a:lnTo>
                    <a:pt x="130886" y="87795"/>
                  </a:lnTo>
                  <a:lnTo>
                    <a:pt x="130949" y="88074"/>
                  </a:lnTo>
                  <a:lnTo>
                    <a:pt x="130886" y="88430"/>
                  </a:lnTo>
                  <a:lnTo>
                    <a:pt x="130771" y="88849"/>
                  </a:lnTo>
                  <a:lnTo>
                    <a:pt x="130873" y="89217"/>
                  </a:lnTo>
                  <a:lnTo>
                    <a:pt x="131076" y="88785"/>
                  </a:lnTo>
                  <a:lnTo>
                    <a:pt x="131064" y="88417"/>
                  </a:lnTo>
                  <a:lnTo>
                    <a:pt x="130962" y="88074"/>
                  </a:lnTo>
                  <a:lnTo>
                    <a:pt x="131064" y="87642"/>
                  </a:lnTo>
                  <a:lnTo>
                    <a:pt x="131102" y="87299"/>
                  </a:lnTo>
                  <a:close/>
                </a:path>
                <a:path w="133985" h="141604">
                  <a:moveTo>
                    <a:pt x="131699" y="45466"/>
                  </a:moveTo>
                  <a:lnTo>
                    <a:pt x="131178" y="43218"/>
                  </a:lnTo>
                  <a:lnTo>
                    <a:pt x="129959" y="43218"/>
                  </a:lnTo>
                  <a:lnTo>
                    <a:pt x="129438" y="43218"/>
                  </a:lnTo>
                  <a:lnTo>
                    <a:pt x="129374" y="41948"/>
                  </a:lnTo>
                  <a:lnTo>
                    <a:pt x="129959" y="43218"/>
                  </a:lnTo>
                  <a:lnTo>
                    <a:pt x="130505" y="41948"/>
                  </a:lnTo>
                  <a:lnTo>
                    <a:pt x="130492" y="41211"/>
                  </a:lnTo>
                  <a:lnTo>
                    <a:pt x="131279" y="39408"/>
                  </a:lnTo>
                  <a:lnTo>
                    <a:pt x="128739" y="40678"/>
                  </a:lnTo>
                  <a:lnTo>
                    <a:pt x="129349" y="39408"/>
                  </a:lnTo>
                  <a:lnTo>
                    <a:pt x="129730" y="39408"/>
                  </a:lnTo>
                  <a:lnTo>
                    <a:pt x="129451" y="38138"/>
                  </a:lnTo>
                  <a:lnTo>
                    <a:pt x="130048" y="38138"/>
                  </a:lnTo>
                  <a:lnTo>
                    <a:pt x="129870" y="36868"/>
                  </a:lnTo>
                  <a:lnTo>
                    <a:pt x="129654" y="36715"/>
                  </a:lnTo>
                  <a:lnTo>
                    <a:pt x="129654" y="36868"/>
                  </a:lnTo>
                  <a:lnTo>
                    <a:pt x="129374" y="38138"/>
                  </a:lnTo>
                  <a:lnTo>
                    <a:pt x="128892" y="38138"/>
                  </a:lnTo>
                  <a:lnTo>
                    <a:pt x="128892" y="36868"/>
                  </a:lnTo>
                  <a:lnTo>
                    <a:pt x="129552" y="36868"/>
                  </a:lnTo>
                  <a:lnTo>
                    <a:pt x="129654" y="36715"/>
                  </a:lnTo>
                  <a:lnTo>
                    <a:pt x="130352" y="35598"/>
                  </a:lnTo>
                  <a:lnTo>
                    <a:pt x="130098" y="35598"/>
                  </a:lnTo>
                  <a:lnTo>
                    <a:pt x="130124" y="34328"/>
                  </a:lnTo>
                  <a:lnTo>
                    <a:pt x="130251" y="33058"/>
                  </a:lnTo>
                  <a:lnTo>
                    <a:pt x="130263" y="32791"/>
                  </a:lnTo>
                  <a:lnTo>
                    <a:pt x="130200" y="33058"/>
                  </a:lnTo>
                  <a:lnTo>
                    <a:pt x="130073" y="33058"/>
                  </a:lnTo>
                  <a:lnTo>
                    <a:pt x="129476" y="32740"/>
                  </a:lnTo>
                  <a:lnTo>
                    <a:pt x="129476" y="36576"/>
                  </a:lnTo>
                  <a:lnTo>
                    <a:pt x="128193" y="35598"/>
                  </a:lnTo>
                  <a:lnTo>
                    <a:pt x="129260" y="35598"/>
                  </a:lnTo>
                  <a:lnTo>
                    <a:pt x="129476" y="36576"/>
                  </a:lnTo>
                  <a:lnTo>
                    <a:pt x="129476" y="32740"/>
                  </a:lnTo>
                  <a:lnTo>
                    <a:pt x="127736" y="31788"/>
                  </a:lnTo>
                  <a:lnTo>
                    <a:pt x="129222" y="30518"/>
                  </a:lnTo>
                  <a:lnTo>
                    <a:pt x="129044" y="30403"/>
                  </a:lnTo>
                  <a:lnTo>
                    <a:pt x="128320" y="29248"/>
                  </a:lnTo>
                  <a:lnTo>
                    <a:pt x="129247" y="29248"/>
                  </a:lnTo>
                  <a:lnTo>
                    <a:pt x="129349" y="28511"/>
                  </a:lnTo>
                  <a:lnTo>
                    <a:pt x="129425" y="27978"/>
                  </a:lnTo>
                  <a:lnTo>
                    <a:pt x="129870" y="27978"/>
                  </a:lnTo>
                  <a:lnTo>
                    <a:pt x="128968" y="26708"/>
                  </a:lnTo>
                  <a:lnTo>
                    <a:pt x="130175" y="26708"/>
                  </a:lnTo>
                  <a:lnTo>
                    <a:pt x="128866" y="25438"/>
                  </a:lnTo>
                  <a:lnTo>
                    <a:pt x="128638" y="25438"/>
                  </a:lnTo>
                  <a:lnTo>
                    <a:pt x="127292" y="24168"/>
                  </a:lnTo>
                  <a:lnTo>
                    <a:pt x="129032" y="20358"/>
                  </a:lnTo>
                  <a:lnTo>
                    <a:pt x="127139" y="19088"/>
                  </a:lnTo>
                  <a:lnTo>
                    <a:pt x="126123" y="16548"/>
                  </a:lnTo>
                  <a:lnTo>
                    <a:pt x="125056" y="16548"/>
                  </a:lnTo>
                  <a:lnTo>
                    <a:pt x="124155" y="15278"/>
                  </a:lnTo>
                  <a:lnTo>
                    <a:pt x="124472" y="14008"/>
                  </a:lnTo>
                  <a:lnTo>
                    <a:pt x="125336" y="15278"/>
                  </a:lnTo>
                  <a:lnTo>
                    <a:pt x="125539" y="14008"/>
                  </a:lnTo>
                  <a:lnTo>
                    <a:pt x="125298" y="12738"/>
                  </a:lnTo>
                  <a:lnTo>
                    <a:pt x="125044" y="12738"/>
                  </a:lnTo>
                  <a:lnTo>
                    <a:pt x="125488" y="11468"/>
                  </a:lnTo>
                  <a:lnTo>
                    <a:pt x="124714" y="11468"/>
                  </a:lnTo>
                  <a:lnTo>
                    <a:pt x="124536" y="10198"/>
                  </a:lnTo>
                  <a:lnTo>
                    <a:pt x="124307" y="11468"/>
                  </a:lnTo>
                  <a:lnTo>
                    <a:pt x="123342" y="11468"/>
                  </a:lnTo>
                  <a:lnTo>
                    <a:pt x="124675" y="12738"/>
                  </a:lnTo>
                  <a:lnTo>
                    <a:pt x="124421" y="12738"/>
                  </a:lnTo>
                  <a:lnTo>
                    <a:pt x="123761" y="14008"/>
                  </a:lnTo>
                  <a:lnTo>
                    <a:pt x="123431" y="12738"/>
                  </a:lnTo>
                  <a:lnTo>
                    <a:pt x="123012" y="14008"/>
                  </a:lnTo>
                  <a:lnTo>
                    <a:pt x="123329" y="14008"/>
                  </a:lnTo>
                  <a:lnTo>
                    <a:pt x="123545" y="14008"/>
                  </a:lnTo>
                  <a:lnTo>
                    <a:pt x="123520" y="14427"/>
                  </a:lnTo>
                  <a:lnTo>
                    <a:pt x="123913" y="15278"/>
                  </a:lnTo>
                  <a:lnTo>
                    <a:pt x="123469" y="15278"/>
                  </a:lnTo>
                  <a:lnTo>
                    <a:pt x="123520" y="14427"/>
                  </a:lnTo>
                  <a:lnTo>
                    <a:pt x="123329" y="14008"/>
                  </a:lnTo>
                  <a:lnTo>
                    <a:pt x="123393" y="15278"/>
                  </a:lnTo>
                  <a:lnTo>
                    <a:pt x="123113" y="15278"/>
                  </a:lnTo>
                  <a:lnTo>
                    <a:pt x="122770" y="16548"/>
                  </a:lnTo>
                  <a:lnTo>
                    <a:pt x="124650" y="17818"/>
                  </a:lnTo>
                  <a:lnTo>
                    <a:pt x="123850" y="19088"/>
                  </a:lnTo>
                  <a:lnTo>
                    <a:pt x="124675" y="20358"/>
                  </a:lnTo>
                  <a:lnTo>
                    <a:pt x="124714" y="19088"/>
                  </a:lnTo>
                  <a:lnTo>
                    <a:pt x="126174" y="20358"/>
                  </a:lnTo>
                  <a:lnTo>
                    <a:pt x="124167" y="21628"/>
                  </a:lnTo>
                  <a:lnTo>
                    <a:pt x="125145" y="21628"/>
                  </a:lnTo>
                  <a:lnTo>
                    <a:pt x="125196" y="22898"/>
                  </a:lnTo>
                  <a:lnTo>
                    <a:pt x="125882" y="22898"/>
                  </a:lnTo>
                  <a:lnTo>
                    <a:pt x="125285" y="24168"/>
                  </a:lnTo>
                  <a:lnTo>
                    <a:pt x="126961" y="25438"/>
                  </a:lnTo>
                  <a:lnTo>
                    <a:pt x="126225" y="26098"/>
                  </a:lnTo>
                  <a:lnTo>
                    <a:pt x="126593" y="26708"/>
                  </a:lnTo>
                  <a:lnTo>
                    <a:pt x="126326" y="26708"/>
                  </a:lnTo>
                  <a:lnTo>
                    <a:pt x="126123" y="26187"/>
                  </a:lnTo>
                  <a:lnTo>
                    <a:pt x="125539" y="26708"/>
                  </a:lnTo>
                  <a:lnTo>
                    <a:pt x="125082" y="26708"/>
                  </a:lnTo>
                  <a:lnTo>
                    <a:pt x="127165" y="27978"/>
                  </a:lnTo>
                  <a:lnTo>
                    <a:pt x="126644" y="29248"/>
                  </a:lnTo>
                  <a:lnTo>
                    <a:pt x="126987" y="29248"/>
                  </a:lnTo>
                  <a:lnTo>
                    <a:pt x="125730" y="31496"/>
                  </a:lnTo>
                  <a:lnTo>
                    <a:pt x="125412" y="31648"/>
                  </a:lnTo>
                  <a:lnTo>
                    <a:pt x="125425" y="31902"/>
                  </a:lnTo>
                  <a:lnTo>
                    <a:pt x="126288" y="31838"/>
                  </a:lnTo>
                  <a:lnTo>
                    <a:pt x="126682" y="31864"/>
                  </a:lnTo>
                  <a:lnTo>
                    <a:pt x="126301" y="31788"/>
                  </a:lnTo>
                  <a:lnTo>
                    <a:pt x="127101" y="31788"/>
                  </a:lnTo>
                  <a:lnTo>
                    <a:pt x="126822" y="34328"/>
                  </a:lnTo>
                  <a:lnTo>
                    <a:pt x="127419" y="35598"/>
                  </a:lnTo>
                  <a:lnTo>
                    <a:pt x="127038" y="35598"/>
                  </a:lnTo>
                  <a:lnTo>
                    <a:pt x="127254" y="38138"/>
                  </a:lnTo>
                  <a:lnTo>
                    <a:pt x="127012" y="39408"/>
                  </a:lnTo>
                  <a:lnTo>
                    <a:pt x="127990" y="39408"/>
                  </a:lnTo>
                  <a:lnTo>
                    <a:pt x="127939" y="41948"/>
                  </a:lnTo>
                  <a:lnTo>
                    <a:pt x="128270" y="43218"/>
                  </a:lnTo>
                  <a:lnTo>
                    <a:pt x="127673" y="43218"/>
                  </a:lnTo>
                  <a:lnTo>
                    <a:pt x="127850" y="44488"/>
                  </a:lnTo>
                  <a:lnTo>
                    <a:pt x="127000" y="44488"/>
                  </a:lnTo>
                  <a:lnTo>
                    <a:pt x="127127" y="45758"/>
                  </a:lnTo>
                  <a:lnTo>
                    <a:pt x="128193" y="47028"/>
                  </a:lnTo>
                  <a:lnTo>
                    <a:pt x="127685" y="48298"/>
                  </a:lnTo>
                  <a:lnTo>
                    <a:pt x="128485" y="48298"/>
                  </a:lnTo>
                  <a:lnTo>
                    <a:pt x="129819" y="47028"/>
                  </a:lnTo>
                  <a:lnTo>
                    <a:pt x="129997" y="47421"/>
                  </a:lnTo>
                  <a:lnTo>
                    <a:pt x="130175" y="47028"/>
                  </a:lnTo>
                  <a:lnTo>
                    <a:pt x="131368" y="44488"/>
                  </a:lnTo>
                  <a:lnTo>
                    <a:pt x="131699" y="45466"/>
                  </a:lnTo>
                  <a:close/>
                </a:path>
                <a:path w="133985" h="141604">
                  <a:moveTo>
                    <a:pt x="131800" y="45758"/>
                  </a:moveTo>
                  <a:lnTo>
                    <a:pt x="131699" y="45466"/>
                  </a:lnTo>
                  <a:lnTo>
                    <a:pt x="131775" y="45758"/>
                  </a:lnTo>
                  <a:close/>
                </a:path>
                <a:path w="133985" h="141604">
                  <a:moveTo>
                    <a:pt x="132016" y="95288"/>
                  </a:moveTo>
                  <a:lnTo>
                    <a:pt x="131787" y="94018"/>
                  </a:lnTo>
                  <a:lnTo>
                    <a:pt x="131191" y="95288"/>
                  </a:lnTo>
                  <a:lnTo>
                    <a:pt x="132016" y="95288"/>
                  </a:lnTo>
                  <a:close/>
                </a:path>
                <a:path w="133985" h="141604">
                  <a:moveTo>
                    <a:pt x="132600" y="74968"/>
                  </a:moveTo>
                  <a:lnTo>
                    <a:pt x="132537" y="73736"/>
                  </a:lnTo>
                  <a:lnTo>
                    <a:pt x="131864" y="75526"/>
                  </a:lnTo>
                  <a:lnTo>
                    <a:pt x="131724" y="75450"/>
                  </a:lnTo>
                  <a:lnTo>
                    <a:pt x="131775" y="75780"/>
                  </a:lnTo>
                  <a:lnTo>
                    <a:pt x="131610" y="76238"/>
                  </a:lnTo>
                  <a:lnTo>
                    <a:pt x="131813" y="75971"/>
                  </a:lnTo>
                  <a:lnTo>
                    <a:pt x="131914" y="76504"/>
                  </a:lnTo>
                  <a:lnTo>
                    <a:pt x="132435" y="75806"/>
                  </a:lnTo>
                  <a:lnTo>
                    <a:pt x="132080" y="75641"/>
                  </a:lnTo>
                  <a:lnTo>
                    <a:pt x="132600" y="74968"/>
                  </a:lnTo>
                  <a:close/>
                </a:path>
                <a:path w="133985" h="141604">
                  <a:moveTo>
                    <a:pt x="133388" y="50838"/>
                  </a:moveTo>
                  <a:lnTo>
                    <a:pt x="129590" y="48298"/>
                  </a:lnTo>
                  <a:lnTo>
                    <a:pt x="129463" y="48298"/>
                  </a:lnTo>
                  <a:lnTo>
                    <a:pt x="129298" y="49568"/>
                  </a:lnTo>
                  <a:lnTo>
                    <a:pt x="129120" y="49288"/>
                  </a:lnTo>
                  <a:lnTo>
                    <a:pt x="129120" y="49568"/>
                  </a:lnTo>
                  <a:lnTo>
                    <a:pt x="128270" y="49568"/>
                  </a:lnTo>
                  <a:lnTo>
                    <a:pt x="128130" y="49568"/>
                  </a:lnTo>
                  <a:lnTo>
                    <a:pt x="127812" y="50838"/>
                  </a:lnTo>
                  <a:lnTo>
                    <a:pt x="128168" y="50838"/>
                  </a:lnTo>
                  <a:lnTo>
                    <a:pt x="128371" y="53378"/>
                  </a:lnTo>
                  <a:lnTo>
                    <a:pt x="127571" y="52108"/>
                  </a:lnTo>
                  <a:lnTo>
                    <a:pt x="127279" y="53378"/>
                  </a:lnTo>
                  <a:lnTo>
                    <a:pt x="127711" y="53378"/>
                  </a:lnTo>
                  <a:lnTo>
                    <a:pt x="127292" y="54648"/>
                  </a:lnTo>
                  <a:lnTo>
                    <a:pt x="127558" y="54648"/>
                  </a:lnTo>
                  <a:lnTo>
                    <a:pt x="127965" y="55918"/>
                  </a:lnTo>
                  <a:lnTo>
                    <a:pt x="127762" y="58458"/>
                  </a:lnTo>
                  <a:lnTo>
                    <a:pt x="128308" y="57708"/>
                  </a:lnTo>
                  <a:lnTo>
                    <a:pt x="128257" y="57886"/>
                  </a:lnTo>
                  <a:lnTo>
                    <a:pt x="128587" y="57937"/>
                  </a:lnTo>
                  <a:lnTo>
                    <a:pt x="128498" y="57467"/>
                  </a:lnTo>
                  <a:lnTo>
                    <a:pt x="128701" y="57188"/>
                  </a:lnTo>
                  <a:lnTo>
                    <a:pt x="129730" y="59728"/>
                  </a:lnTo>
                  <a:lnTo>
                    <a:pt x="128371" y="62268"/>
                  </a:lnTo>
                  <a:lnTo>
                    <a:pt x="128739" y="64808"/>
                  </a:lnTo>
                  <a:lnTo>
                    <a:pt x="128435" y="64808"/>
                  </a:lnTo>
                  <a:lnTo>
                    <a:pt x="128778" y="66078"/>
                  </a:lnTo>
                  <a:lnTo>
                    <a:pt x="128638" y="67348"/>
                  </a:lnTo>
                  <a:lnTo>
                    <a:pt x="129286" y="68618"/>
                  </a:lnTo>
                  <a:lnTo>
                    <a:pt x="128701" y="69888"/>
                  </a:lnTo>
                  <a:lnTo>
                    <a:pt x="128905" y="69888"/>
                  </a:lnTo>
                  <a:lnTo>
                    <a:pt x="128371" y="71158"/>
                  </a:lnTo>
                  <a:lnTo>
                    <a:pt x="128003" y="71158"/>
                  </a:lnTo>
                  <a:lnTo>
                    <a:pt x="127901" y="72428"/>
                  </a:lnTo>
                  <a:lnTo>
                    <a:pt x="127876" y="71704"/>
                  </a:lnTo>
                  <a:lnTo>
                    <a:pt x="127711" y="72428"/>
                  </a:lnTo>
                  <a:lnTo>
                    <a:pt x="127228" y="72428"/>
                  </a:lnTo>
                  <a:lnTo>
                    <a:pt x="128028" y="73698"/>
                  </a:lnTo>
                  <a:lnTo>
                    <a:pt x="127266" y="73698"/>
                  </a:lnTo>
                  <a:lnTo>
                    <a:pt x="127025" y="74968"/>
                  </a:lnTo>
                  <a:lnTo>
                    <a:pt x="127901" y="74968"/>
                  </a:lnTo>
                  <a:lnTo>
                    <a:pt x="127723" y="76238"/>
                  </a:lnTo>
                  <a:lnTo>
                    <a:pt x="126707" y="76238"/>
                  </a:lnTo>
                  <a:lnTo>
                    <a:pt x="125387" y="78778"/>
                  </a:lnTo>
                  <a:lnTo>
                    <a:pt x="128651" y="81318"/>
                  </a:lnTo>
                  <a:lnTo>
                    <a:pt x="127711" y="82410"/>
                  </a:lnTo>
                  <a:lnTo>
                    <a:pt x="127736" y="83121"/>
                  </a:lnTo>
                  <a:lnTo>
                    <a:pt x="127622" y="83858"/>
                  </a:lnTo>
                  <a:lnTo>
                    <a:pt x="126111" y="85128"/>
                  </a:lnTo>
                  <a:lnTo>
                    <a:pt x="125399" y="87668"/>
                  </a:lnTo>
                  <a:lnTo>
                    <a:pt x="127457" y="87668"/>
                  </a:lnTo>
                  <a:lnTo>
                    <a:pt x="126961" y="88938"/>
                  </a:lnTo>
                  <a:lnTo>
                    <a:pt x="128320" y="88938"/>
                  </a:lnTo>
                  <a:lnTo>
                    <a:pt x="128574" y="90208"/>
                  </a:lnTo>
                  <a:lnTo>
                    <a:pt x="128358" y="91478"/>
                  </a:lnTo>
                  <a:lnTo>
                    <a:pt x="126936" y="91478"/>
                  </a:lnTo>
                  <a:lnTo>
                    <a:pt x="126707" y="90208"/>
                  </a:lnTo>
                  <a:lnTo>
                    <a:pt x="126949" y="90208"/>
                  </a:lnTo>
                  <a:lnTo>
                    <a:pt x="126720" y="88938"/>
                  </a:lnTo>
                  <a:lnTo>
                    <a:pt x="126301" y="90208"/>
                  </a:lnTo>
                  <a:lnTo>
                    <a:pt x="126174" y="91897"/>
                  </a:lnTo>
                  <a:lnTo>
                    <a:pt x="126060" y="92595"/>
                  </a:lnTo>
                  <a:lnTo>
                    <a:pt x="125945" y="92329"/>
                  </a:lnTo>
                  <a:lnTo>
                    <a:pt x="125844" y="92748"/>
                  </a:lnTo>
                  <a:lnTo>
                    <a:pt x="125806" y="92595"/>
                  </a:lnTo>
                  <a:lnTo>
                    <a:pt x="125730" y="92748"/>
                  </a:lnTo>
                  <a:lnTo>
                    <a:pt x="126174" y="94018"/>
                  </a:lnTo>
                  <a:lnTo>
                    <a:pt x="125691" y="95288"/>
                  </a:lnTo>
                  <a:lnTo>
                    <a:pt x="126326" y="95288"/>
                  </a:lnTo>
                  <a:lnTo>
                    <a:pt x="125666" y="97828"/>
                  </a:lnTo>
                  <a:lnTo>
                    <a:pt x="126923" y="96558"/>
                  </a:lnTo>
                  <a:lnTo>
                    <a:pt x="126936" y="99098"/>
                  </a:lnTo>
                  <a:lnTo>
                    <a:pt x="126288" y="99098"/>
                  </a:lnTo>
                  <a:lnTo>
                    <a:pt x="125641" y="97828"/>
                  </a:lnTo>
                  <a:lnTo>
                    <a:pt x="125945" y="100368"/>
                  </a:lnTo>
                  <a:lnTo>
                    <a:pt x="125476" y="100368"/>
                  </a:lnTo>
                  <a:lnTo>
                    <a:pt x="124714" y="99098"/>
                  </a:lnTo>
                  <a:lnTo>
                    <a:pt x="125272" y="101638"/>
                  </a:lnTo>
                  <a:lnTo>
                    <a:pt x="123990" y="101638"/>
                  </a:lnTo>
                  <a:lnTo>
                    <a:pt x="123761" y="102908"/>
                  </a:lnTo>
                  <a:lnTo>
                    <a:pt x="123583" y="104178"/>
                  </a:lnTo>
                  <a:lnTo>
                    <a:pt x="124358" y="102908"/>
                  </a:lnTo>
                  <a:lnTo>
                    <a:pt x="124180" y="104178"/>
                  </a:lnTo>
                  <a:lnTo>
                    <a:pt x="125628" y="104178"/>
                  </a:lnTo>
                  <a:lnTo>
                    <a:pt x="125196" y="105448"/>
                  </a:lnTo>
                  <a:lnTo>
                    <a:pt x="125374" y="105448"/>
                  </a:lnTo>
                  <a:lnTo>
                    <a:pt x="125349" y="105765"/>
                  </a:lnTo>
                  <a:lnTo>
                    <a:pt x="125818" y="106718"/>
                  </a:lnTo>
                  <a:lnTo>
                    <a:pt x="124828" y="106718"/>
                  </a:lnTo>
                  <a:lnTo>
                    <a:pt x="125234" y="105765"/>
                  </a:lnTo>
                  <a:lnTo>
                    <a:pt x="125247" y="105562"/>
                  </a:lnTo>
                  <a:lnTo>
                    <a:pt x="123837" y="106718"/>
                  </a:lnTo>
                  <a:lnTo>
                    <a:pt x="123850" y="105765"/>
                  </a:lnTo>
                  <a:lnTo>
                    <a:pt x="123723" y="106718"/>
                  </a:lnTo>
                  <a:lnTo>
                    <a:pt x="123482" y="106718"/>
                  </a:lnTo>
                  <a:lnTo>
                    <a:pt x="122428" y="107988"/>
                  </a:lnTo>
                  <a:lnTo>
                    <a:pt x="124472" y="106718"/>
                  </a:lnTo>
                  <a:lnTo>
                    <a:pt x="124218" y="109258"/>
                  </a:lnTo>
                  <a:lnTo>
                    <a:pt x="124498" y="110528"/>
                  </a:lnTo>
                  <a:lnTo>
                    <a:pt x="123913" y="111798"/>
                  </a:lnTo>
                  <a:lnTo>
                    <a:pt x="124650" y="111798"/>
                  </a:lnTo>
                  <a:lnTo>
                    <a:pt x="124510" y="113068"/>
                  </a:lnTo>
                  <a:lnTo>
                    <a:pt x="124802" y="111798"/>
                  </a:lnTo>
                  <a:lnTo>
                    <a:pt x="125310" y="111798"/>
                  </a:lnTo>
                  <a:lnTo>
                    <a:pt x="125171" y="113068"/>
                  </a:lnTo>
                  <a:lnTo>
                    <a:pt x="124815" y="113068"/>
                  </a:lnTo>
                  <a:lnTo>
                    <a:pt x="125628" y="114338"/>
                  </a:lnTo>
                  <a:lnTo>
                    <a:pt x="124815" y="114833"/>
                  </a:lnTo>
                  <a:lnTo>
                    <a:pt x="124815" y="118148"/>
                  </a:lnTo>
                  <a:lnTo>
                    <a:pt x="124231" y="118745"/>
                  </a:lnTo>
                  <a:lnTo>
                    <a:pt x="124193" y="119075"/>
                  </a:lnTo>
                  <a:lnTo>
                    <a:pt x="124320" y="119418"/>
                  </a:lnTo>
                  <a:lnTo>
                    <a:pt x="124104" y="118859"/>
                  </a:lnTo>
                  <a:lnTo>
                    <a:pt x="123901" y="119075"/>
                  </a:lnTo>
                  <a:lnTo>
                    <a:pt x="123659" y="118148"/>
                  </a:lnTo>
                  <a:lnTo>
                    <a:pt x="123850" y="118148"/>
                  </a:lnTo>
                  <a:lnTo>
                    <a:pt x="124104" y="118859"/>
                  </a:lnTo>
                  <a:lnTo>
                    <a:pt x="124155" y="118148"/>
                  </a:lnTo>
                  <a:lnTo>
                    <a:pt x="124815" y="118148"/>
                  </a:lnTo>
                  <a:lnTo>
                    <a:pt x="124815" y="114833"/>
                  </a:lnTo>
                  <a:lnTo>
                    <a:pt x="123532" y="115608"/>
                  </a:lnTo>
                  <a:lnTo>
                    <a:pt x="123977" y="116878"/>
                  </a:lnTo>
                  <a:lnTo>
                    <a:pt x="122631" y="116878"/>
                  </a:lnTo>
                  <a:lnTo>
                    <a:pt x="123139" y="118148"/>
                  </a:lnTo>
                  <a:lnTo>
                    <a:pt x="123863" y="120688"/>
                  </a:lnTo>
                  <a:lnTo>
                    <a:pt x="123952" y="119748"/>
                  </a:lnTo>
                  <a:lnTo>
                    <a:pt x="125120" y="120688"/>
                  </a:lnTo>
                  <a:lnTo>
                    <a:pt x="124193" y="121958"/>
                  </a:lnTo>
                  <a:lnTo>
                    <a:pt x="122402" y="121958"/>
                  </a:lnTo>
                  <a:lnTo>
                    <a:pt x="121335" y="123228"/>
                  </a:lnTo>
                  <a:lnTo>
                    <a:pt x="122809" y="124498"/>
                  </a:lnTo>
                  <a:lnTo>
                    <a:pt x="121945" y="127038"/>
                  </a:lnTo>
                  <a:lnTo>
                    <a:pt x="123050" y="127038"/>
                  </a:lnTo>
                  <a:lnTo>
                    <a:pt x="122237" y="128308"/>
                  </a:lnTo>
                  <a:lnTo>
                    <a:pt x="127889" y="128308"/>
                  </a:lnTo>
                  <a:lnTo>
                    <a:pt x="127889" y="127038"/>
                  </a:lnTo>
                  <a:lnTo>
                    <a:pt x="129082" y="127038"/>
                  </a:lnTo>
                  <a:lnTo>
                    <a:pt x="129006" y="125044"/>
                  </a:lnTo>
                  <a:lnTo>
                    <a:pt x="127901" y="126619"/>
                  </a:lnTo>
                  <a:lnTo>
                    <a:pt x="128016" y="123228"/>
                  </a:lnTo>
                  <a:lnTo>
                    <a:pt x="128778" y="123939"/>
                  </a:lnTo>
                  <a:lnTo>
                    <a:pt x="128511" y="123228"/>
                  </a:lnTo>
                  <a:lnTo>
                    <a:pt x="128028" y="121958"/>
                  </a:lnTo>
                  <a:lnTo>
                    <a:pt x="128790" y="119418"/>
                  </a:lnTo>
                  <a:lnTo>
                    <a:pt x="129095" y="119418"/>
                  </a:lnTo>
                  <a:lnTo>
                    <a:pt x="129336" y="120688"/>
                  </a:lnTo>
                  <a:lnTo>
                    <a:pt x="129527" y="120688"/>
                  </a:lnTo>
                  <a:lnTo>
                    <a:pt x="129362" y="116878"/>
                  </a:lnTo>
                  <a:lnTo>
                    <a:pt x="130429" y="114338"/>
                  </a:lnTo>
                  <a:lnTo>
                    <a:pt x="130009" y="111937"/>
                  </a:lnTo>
                  <a:lnTo>
                    <a:pt x="129108" y="113068"/>
                  </a:lnTo>
                  <a:lnTo>
                    <a:pt x="128460" y="110528"/>
                  </a:lnTo>
                  <a:lnTo>
                    <a:pt x="127990" y="109258"/>
                  </a:lnTo>
                  <a:lnTo>
                    <a:pt x="129679" y="110528"/>
                  </a:lnTo>
                  <a:lnTo>
                    <a:pt x="128739" y="107988"/>
                  </a:lnTo>
                  <a:lnTo>
                    <a:pt x="130759" y="109207"/>
                  </a:lnTo>
                  <a:lnTo>
                    <a:pt x="130517" y="107988"/>
                  </a:lnTo>
                  <a:lnTo>
                    <a:pt x="130949" y="107988"/>
                  </a:lnTo>
                  <a:lnTo>
                    <a:pt x="130810" y="106718"/>
                  </a:lnTo>
                  <a:lnTo>
                    <a:pt x="130073" y="106718"/>
                  </a:lnTo>
                  <a:lnTo>
                    <a:pt x="130251" y="105448"/>
                  </a:lnTo>
                  <a:lnTo>
                    <a:pt x="130975" y="105448"/>
                  </a:lnTo>
                  <a:lnTo>
                    <a:pt x="129971" y="104178"/>
                  </a:lnTo>
                  <a:lnTo>
                    <a:pt x="130378" y="102908"/>
                  </a:lnTo>
                  <a:lnTo>
                    <a:pt x="130759" y="102908"/>
                  </a:lnTo>
                  <a:lnTo>
                    <a:pt x="130898" y="100368"/>
                  </a:lnTo>
                  <a:lnTo>
                    <a:pt x="129552" y="99098"/>
                  </a:lnTo>
                  <a:lnTo>
                    <a:pt x="130365" y="96558"/>
                  </a:lnTo>
                  <a:lnTo>
                    <a:pt x="131622" y="97828"/>
                  </a:lnTo>
                  <a:lnTo>
                    <a:pt x="131241" y="96558"/>
                  </a:lnTo>
                  <a:lnTo>
                    <a:pt x="130860" y="95288"/>
                  </a:lnTo>
                  <a:lnTo>
                    <a:pt x="131191" y="95288"/>
                  </a:lnTo>
                  <a:lnTo>
                    <a:pt x="131305" y="94018"/>
                  </a:lnTo>
                  <a:lnTo>
                    <a:pt x="130543" y="92748"/>
                  </a:lnTo>
                  <a:lnTo>
                    <a:pt x="131013" y="91478"/>
                  </a:lnTo>
                  <a:lnTo>
                    <a:pt x="131406" y="92748"/>
                  </a:lnTo>
                  <a:lnTo>
                    <a:pt x="131356" y="90208"/>
                  </a:lnTo>
                  <a:lnTo>
                    <a:pt x="130835" y="91478"/>
                  </a:lnTo>
                  <a:lnTo>
                    <a:pt x="130327" y="90208"/>
                  </a:lnTo>
                  <a:lnTo>
                    <a:pt x="129374" y="91478"/>
                  </a:lnTo>
                  <a:lnTo>
                    <a:pt x="129794" y="90208"/>
                  </a:lnTo>
                  <a:lnTo>
                    <a:pt x="129895" y="88938"/>
                  </a:lnTo>
                  <a:lnTo>
                    <a:pt x="130606" y="87668"/>
                  </a:lnTo>
                  <a:lnTo>
                    <a:pt x="129933" y="86398"/>
                  </a:lnTo>
                  <a:lnTo>
                    <a:pt x="130276" y="85128"/>
                  </a:lnTo>
                  <a:lnTo>
                    <a:pt x="130657" y="85128"/>
                  </a:lnTo>
                  <a:lnTo>
                    <a:pt x="131533" y="86398"/>
                  </a:lnTo>
                  <a:lnTo>
                    <a:pt x="131787" y="86398"/>
                  </a:lnTo>
                  <a:lnTo>
                    <a:pt x="130873" y="85128"/>
                  </a:lnTo>
                  <a:lnTo>
                    <a:pt x="131660" y="82588"/>
                  </a:lnTo>
                  <a:lnTo>
                    <a:pt x="130886" y="81318"/>
                  </a:lnTo>
                  <a:lnTo>
                    <a:pt x="131762" y="81318"/>
                  </a:lnTo>
                  <a:lnTo>
                    <a:pt x="131978" y="80048"/>
                  </a:lnTo>
                  <a:lnTo>
                    <a:pt x="130276" y="81318"/>
                  </a:lnTo>
                  <a:lnTo>
                    <a:pt x="131000" y="80048"/>
                  </a:lnTo>
                  <a:lnTo>
                    <a:pt x="131279" y="80048"/>
                  </a:lnTo>
                  <a:lnTo>
                    <a:pt x="131686" y="78778"/>
                  </a:lnTo>
                  <a:lnTo>
                    <a:pt x="130924" y="76238"/>
                  </a:lnTo>
                  <a:lnTo>
                    <a:pt x="131368" y="74968"/>
                  </a:lnTo>
                  <a:lnTo>
                    <a:pt x="132511" y="73736"/>
                  </a:lnTo>
                  <a:lnTo>
                    <a:pt x="132473" y="72428"/>
                  </a:lnTo>
                  <a:lnTo>
                    <a:pt x="131343" y="69888"/>
                  </a:lnTo>
                  <a:lnTo>
                    <a:pt x="131635" y="67348"/>
                  </a:lnTo>
                  <a:lnTo>
                    <a:pt x="129882" y="67348"/>
                  </a:lnTo>
                  <a:lnTo>
                    <a:pt x="132321" y="66078"/>
                  </a:lnTo>
                  <a:lnTo>
                    <a:pt x="131559" y="64808"/>
                  </a:lnTo>
                  <a:lnTo>
                    <a:pt x="132283" y="64808"/>
                  </a:lnTo>
                  <a:lnTo>
                    <a:pt x="132562" y="63538"/>
                  </a:lnTo>
                  <a:lnTo>
                    <a:pt x="131864" y="60998"/>
                  </a:lnTo>
                  <a:lnTo>
                    <a:pt x="131330" y="58458"/>
                  </a:lnTo>
                  <a:lnTo>
                    <a:pt x="132118" y="58458"/>
                  </a:lnTo>
                  <a:lnTo>
                    <a:pt x="132016" y="57188"/>
                  </a:lnTo>
                  <a:lnTo>
                    <a:pt x="131914" y="55918"/>
                  </a:lnTo>
                  <a:lnTo>
                    <a:pt x="132067" y="54648"/>
                  </a:lnTo>
                  <a:lnTo>
                    <a:pt x="131089" y="54648"/>
                  </a:lnTo>
                  <a:lnTo>
                    <a:pt x="133388" y="50838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 descr=""/>
            <p:cNvSpPr/>
            <p:nvPr/>
          </p:nvSpPr>
          <p:spPr>
            <a:xfrm>
              <a:off x="2894101" y="2999830"/>
              <a:ext cx="26034" cy="34925"/>
            </a:xfrm>
            <a:custGeom>
              <a:avLst/>
              <a:gdLst/>
              <a:ahLst/>
              <a:cxnLst/>
              <a:rect l="l" t="t" r="r" b="b"/>
              <a:pathLst>
                <a:path w="26035" h="34925">
                  <a:moveTo>
                    <a:pt x="4724" y="19278"/>
                  </a:moveTo>
                  <a:lnTo>
                    <a:pt x="0" y="19354"/>
                  </a:lnTo>
                  <a:lnTo>
                    <a:pt x="2628" y="25107"/>
                  </a:lnTo>
                  <a:lnTo>
                    <a:pt x="8585" y="28841"/>
                  </a:lnTo>
                  <a:lnTo>
                    <a:pt x="11214" y="34632"/>
                  </a:lnTo>
                  <a:lnTo>
                    <a:pt x="25450" y="34632"/>
                  </a:lnTo>
                  <a:lnTo>
                    <a:pt x="24841" y="31089"/>
                  </a:lnTo>
                  <a:lnTo>
                    <a:pt x="24125" y="27647"/>
                  </a:lnTo>
                  <a:lnTo>
                    <a:pt x="9779" y="27647"/>
                  </a:lnTo>
                  <a:lnTo>
                    <a:pt x="7162" y="24650"/>
                  </a:lnTo>
                  <a:lnTo>
                    <a:pt x="4724" y="19278"/>
                  </a:lnTo>
                  <a:close/>
                </a:path>
                <a:path w="26035" h="34925">
                  <a:moveTo>
                    <a:pt x="2006" y="5435"/>
                  </a:moveTo>
                  <a:lnTo>
                    <a:pt x="1298" y="11658"/>
                  </a:lnTo>
                  <a:lnTo>
                    <a:pt x="1193" y="12827"/>
                  </a:lnTo>
                  <a:lnTo>
                    <a:pt x="8610" y="20421"/>
                  </a:lnTo>
                  <a:lnTo>
                    <a:pt x="9779" y="27647"/>
                  </a:lnTo>
                  <a:lnTo>
                    <a:pt x="24125" y="27647"/>
                  </a:lnTo>
                  <a:lnTo>
                    <a:pt x="22414" y="20421"/>
                  </a:lnTo>
                  <a:lnTo>
                    <a:pt x="22403" y="20243"/>
                  </a:lnTo>
                  <a:lnTo>
                    <a:pt x="18694" y="20243"/>
                  </a:lnTo>
                  <a:lnTo>
                    <a:pt x="18071" y="19075"/>
                  </a:lnTo>
                  <a:lnTo>
                    <a:pt x="10909" y="19075"/>
                  </a:lnTo>
                  <a:lnTo>
                    <a:pt x="8915" y="15709"/>
                  </a:lnTo>
                  <a:lnTo>
                    <a:pt x="6997" y="8382"/>
                  </a:lnTo>
                  <a:lnTo>
                    <a:pt x="5901" y="5689"/>
                  </a:lnTo>
                  <a:lnTo>
                    <a:pt x="2006" y="5435"/>
                  </a:lnTo>
                  <a:close/>
                </a:path>
                <a:path w="26035" h="34925">
                  <a:moveTo>
                    <a:pt x="19380" y="7416"/>
                  </a:moveTo>
                  <a:lnTo>
                    <a:pt x="19240" y="11658"/>
                  </a:lnTo>
                  <a:lnTo>
                    <a:pt x="18975" y="16344"/>
                  </a:lnTo>
                  <a:lnTo>
                    <a:pt x="18694" y="20243"/>
                  </a:lnTo>
                  <a:lnTo>
                    <a:pt x="22403" y="20243"/>
                  </a:lnTo>
                  <a:lnTo>
                    <a:pt x="22440" y="8877"/>
                  </a:lnTo>
                  <a:lnTo>
                    <a:pt x="19380" y="7416"/>
                  </a:lnTo>
                  <a:close/>
                </a:path>
                <a:path w="26035" h="34925">
                  <a:moveTo>
                    <a:pt x="8801" y="0"/>
                  </a:moveTo>
                  <a:lnTo>
                    <a:pt x="3670" y="203"/>
                  </a:lnTo>
                  <a:lnTo>
                    <a:pt x="5901" y="5689"/>
                  </a:lnTo>
                  <a:lnTo>
                    <a:pt x="6299" y="5715"/>
                  </a:lnTo>
                  <a:lnTo>
                    <a:pt x="6997" y="8382"/>
                  </a:lnTo>
                  <a:lnTo>
                    <a:pt x="10236" y="16344"/>
                  </a:lnTo>
                  <a:lnTo>
                    <a:pt x="10909" y="19075"/>
                  </a:lnTo>
                  <a:lnTo>
                    <a:pt x="18071" y="19075"/>
                  </a:lnTo>
                  <a:lnTo>
                    <a:pt x="17820" y="18605"/>
                  </a:lnTo>
                  <a:lnTo>
                    <a:pt x="14363" y="18605"/>
                  </a:lnTo>
                  <a:lnTo>
                    <a:pt x="11912" y="12827"/>
                  </a:lnTo>
                  <a:lnTo>
                    <a:pt x="11188" y="5956"/>
                  </a:lnTo>
                  <a:lnTo>
                    <a:pt x="8801" y="0"/>
                  </a:lnTo>
                  <a:close/>
                </a:path>
                <a:path w="26035" h="34925">
                  <a:moveTo>
                    <a:pt x="14401" y="2463"/>
                  </a:moveTo>
                  <a:lnTo>
                    <a:pt x="14252" y="5435"/>
                  </a:lnTo>
                  <a:lnTo>
                    <a:pt x="14241" y="12801"/>
                  </a:lnTo>
                  <a:lnTo>
                    <a:pt x="14363" y="18605"/>
                  </a:lnTo>
                  <a:lnTo>
                    <a:pt x="17820" y="18605"/>
                  </a:lnTo>
                  <a:lnTo>
                    <a:pt x="16065" y="15316"/>
                  </a:lnTo>
                  <a:lnTo>
                    <a:pt x="17983" y="7886"/>
                  </a:lnTo>
                  <a:lnTo>
                    <a:pt x="15748" y="2476"/>
                  </a:lnTo>
                  <a:lnTo>
                    <a:pt x="14401" y="2463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 descr=""/>
            <p:cNvSpPr/>
            <p:nvPr/>
          </p:nvSpPr>
          <p:spPr>
            <a:xfrm>
              <a:off x="2891282" y="2996005"/>
              <a:ext cx="34290" cy="43815"/>
            </a:xfrm>
            <a:custGeom>
              <a:avLst/>
              <a:gdLst/>
              <a:ahLst/>
              <a:cxnLst/>
              <a:rect l="l" t="t" r="r" b="b"/>
              <a:pathLst>
                <a:path w="34289" h="43814">
                  <a:moveTo>
                    <a:pt x="800" y="26797"/>
                  </a:moveTo>
                  <a:lnTo>
                    <a:pt x="330" y="26035"/>
                  </a:lnTo>
                  <a:lnTo>
                    <a:pt x="0" y="26797"/>
                  </a:lnTo>
                  <a:lnTo>
                    <a:pt x="800" y="26797"/>
                  </a:lnTo>
                  <a:close/>
                </a:path>
                <a:path w="34289" h="43814">
                  <a:moveTo>
                    <a:pt x="2133" y="27940"/>
                  </a:moveTo>
                  <a:lnTo>
                    <a:pt x="2006" y="28067"/>
                  </a:lnTo>
                  <a:lnTo>
                    <a:pt x="1244" y="27940"/>
                  </a:lnTo>
                  <a:lnTo>
                    <a:pt x="1358" y="28575"/>
                  </a:lnTo>
                  <a:lnTo>
                    <a:pt x="2133" y="28575"/>
                  </a:lnTo>
                  <a:lnTo>
                    <a:pt x="2133" y="28067"/>
                  </a:lnTo>
                  <a:lnTo>
                    <a:pt x="2133" y="27940"/>
                  </a:lnTo>
                  <a:close/>
                </a:path>
                <a:path w="34289" h="43814">
                  <a:moveTo>
                    <a:pt x="3492" y="20904"/>
                  </a:moveTo>
                  <a:lnTo>
                    <a:pt x="2857" y="21145"/>
                  </a:lnTo>
                  <a:lnTo>
                    <a:pt x="2717" y="21412"/>
                  </a:lnTo>
                  <a:lnTo>
                    <a:pt x="2806" y="22009"/>
                  </a:lnTo>
                  <a:lnTo>
                    <a:pt x="3162" y="21907"/>
                  </a:lnTo>
                  <a:lnTo>
                    <a:pt x="3492" y="20904"/>
                  </a:lnTo>
                  <a:close/>
                </a:path>
                <a:path w="34289" h="43814">
                  <a:moveTo>
                    <a:pt x="3568" y="22999"/>
                  </a:moveTo>
                  <a:lnTo>
                    <a:pt x="3035" y="23114"/>
                  </a:lnTo>
                  <a:lnTo>
                    <a:pt x="3568" y="22999"/>
                  </a:lnTo>
                  <a:close/>
                </a:path>
                <a:path w="34289" h="43814">
                  <a:moveTo>
                    <a:pt x="3835" y="31534"/>
                  </a:moveTo>
                  <a:lnTo>
                    <a:pt x="3695" y="31597"/>
                  </a:lnTo>
                  <a:lnTo>
                    <a:pt x="3835" y="31534"/>
                  </a:lnTo>
                  <a:close/>
                </a:path>
                <a:path w="34289" h="43814">
                  <a:moveTo>
                    <a:pt x="6438" y="23495"/>
                  </a:moveTo>
                  <a:lnTo>
                    <a:pt x="6337" y="23190"/>
                  </a:lnTo>
                  <a:lnTo>
                    <a:pt x="6311" y="23418"/>
                  </a:lnTo>
                  <a:lnTo>
                    <a:pt x="6438" y="23495"/>
                  </a:lnTo>
                  <a:close/>
                </a:path>
                <a:path w="34289" h="43814">
                  <a:moveTo>
                    <a:pt x="7048" y="14935"/>
                  </a:moveTo>
                  <a:lnTo>
                    <a:pt x="6985" y="15062"/>
                  </a:lnTo>
                  <a:lnTo>
                    <a:pt x="7048" y="14935"/>
                  </a:lnTo>
                  <a:close/>
                </a:path>
                <a:path w="34289" h="43814">
                  <a:moveTo>
                    <a:pt x="7099" y="21805"/>
                  </a:moveTo>
                  <a:lnTo>
                    <a:pt x="6972" y="21729"/>
                  </a:lnTo>
                  <a:lnTo>
                    <a:pt x="6819" y="21628"/>
                  </a:lnTo>
                  <a:lnTo>
                    <a:pt x="6616" y="21805"/>
                  </a:lnTo>
                  <a:lnTo>
                    <a:pt x="7099" y="21805"/>
                  </a:lnTo>
                  <a:close/>
                </a:path>
                <a:path w="34289" h="43814">
                  <a:moveTo>
                    <a:pt x="7899" y="20193"/>
                  </a:moveTo>
                  <a:lnTo>
                    <a:pt x="7112" y="20193"/>
                  </a:lnTo>
                  <a:lnTo>
                    <a:pt x="7683" y="20662"/>
                  </a:lnTo>
                  <a:lnTo>
                    <a:pt x="7899" y="20193"/>
                  </a:lnTo>
                  <a:close/>
                </a:path>
                <a:path w="34289" h="43814">
                  <a:moveTo>
                    <a:pt x="8039" y="14973"/>
                  </a:moveTo>
                  <a:lnTo>
                    <a:pt x="7912" y="15151"/>
                  </a:lnTo>
                  <a:lnTo>
                    <a:pt x="8039" y="14973"/>
                  </a:lnTo>
                  <a:close/>
                </a:path>
                <a:path w="34289" h="43814">
                  <a:moveTo>
                    <a:pt x="8229" y="19685"/>
                  </a:moveTo>
                  <a:lnTo>
                    <a:pt x="7962" y="19558"/>
                  </a:lnTo>
                  <a:lnTo>
                    <a:pt x="8140" y="19685"/>
                  </a:lnTo>
                  <a:close/>
                </a:path>
                <a:path w="34289" h="43814">
                  <a:moveTo>
                    <a:pt x="8712" y="24955"/>
                  </a:moveTo>
                  <a:lnTo>
                    <a:pt x="8394" y="24485"/>
                  </a:lnTo>
                  <a:lnTo>
                    <a:pt x="8407" y="24765"/>
                  </a:lnTo>
                  <a:lnTo>
                    <a:pt x="8509" y="25273"/>
                  </a:lnTo>
                  <a:lnTo>
                    <a:pt x="8712" y="24955"/>
                  </a:lnTo>
                  <a:close/>
                </a:path>
                <a:path w="34289" h="43814">
                  <a:moveTo>
                    <a:pt x="8775" y="18923"/>
                  </a:moveTo>
                  <a:lnTo>
                    <a:pt x="8267" y="19278"/>
                  </a:lnTo>
                  <a:lnTo>
                    <a:pt x="8686" y="19431"/>
                  </a:lnTo>
                  <a:lnTo>
                    <a:pt x="8775" y="18923"/>
                  </a:lnTo>
                  <a:close/>
                </a:path>
                <a:path w="34289" h="43814">
                  <a:moveTo>
                    <a:pt x="8864" y="18923"/>
                  </a:moveTo>
                  <a:lnTo>
                    <a:pt x="8788" y="18542"/>
                  </a:lnTo>
                  <a:lnTo>
                    <a:pt x="8585" y="18923"/>
                  </a:lnTo>
                  <a:lnTo>
                    <a:pt x="8775" y="18923"/>
                  </a:lnTo>
                  <a:close/>
                </a:path>
                <a:path w="34289" h="43814">
                  <a:moveTo>
                    <a:pt x="9080" y="26822"/>
                  </a:moveTo>
                  <a:close/>
                </a:path>
                <a:path w="34289" h="43814">
                  <a:moveTo>
                    <a:pt x="9093" y="18034"/>
                  </a:moveTo>
                  <a:lnTo>
                    <a:pt x="8902" y="17932"/>
                  </a:lnTo>
                  <a:lnTo>
                    <a:pt x="8864" y="18122"/>
                  </a:lnTo>
                  <a:lnTo>
                    <a:pt x="9093" y="18034"/>
                  </a:lnTo>
                  <a:close/>
                </a:path>
                <a:path w="34289" h="43814">
                  <a:moveTo>
                    <a:pt x="9309" y="20485"/>
                  </a:moveTo>
                  <a:lnTo>
                    <a:pt x="9245" y="20701"/>
                  </a:lnTo>
                  <a:lnTo>
                    <a:pt x="9309" y="20485"/>
                  </a:lnTo>
                  <a:close/>
                </a:path>
                <a:path w="34289" h="43814">
                  <a:moveTo>
                    <a:pt x="9334" y="29311"/>
                  </a:moveTo>
                  <a:lnTo>
                    <a:pt x="9207" y="29210"/>
                  </a:lnTo>
                  <a:lnTo>
                    <a:pt x="9321" y="29337"/>
                  </a:lnTo>
                  <a:close/>
                </a:path>
                <a:path w="34289" h="43814">
                  <a:moveTo>
                    <a:pt x="9791" y="19050"/>
                  </a:moveTo>
                  <a:lnTo>
                    <a:pt x="9601" y="18923"/>
                  </a:lnTo>
                  <a:lnTo>
                    <a:pt x="9715" y="19113"/>
                  </a:lnTo>
                  <a:close/>
                </a:path>
                <a:path w="34289" h="43814">
                  <a:moveTo>
                    <a:pt x="10172" y="40855"/>
                  </a:moveTo>
                  <a:lnTo>
                    <a:pt x="9347" y="40259"/>
                  </a:lnTo>
                  <a:lnTo>
                    <a:pt x="10071" y="41656"/>
                  </a:lnTo>
                  <a:lnTo>
                    <a:pt x="10172" y="41249"/>
                  </a:lnTo>
                  <a:lnTo>
                    <a:pt x="10172" y="40855"/>
                  </a:lnTo>
                  <a:close/>
                </a:path>
                <a:path w="34289" h="43814">
                  <a:moveTo>
                    <a:pt x="10236" y="29730"/>
                  </a:moveTo>
                  <a:lnTo>
                    <a:pt x="10109" y="29743"/>
                  </a:lnTo>
                  <a:lnTo>
                    <a:pt x="10121" y="29933"/>
                  </a:lnTo>
                  <a:lnTo>
                    <a:pt x="10236" y="29730"/>
                  </a:lnTo>
                  <a:close/>
                </a:path>
                <a:path w="34289" h="43814">
                  <a:moveTo>
                    <a:pt x="10795" y="23495"/>
                  </a:moveTo>
                  <a:close/>
                </a:path>
                <a:path w="34289" h="43814">
                  <a:moveTo>
                    <a:pt x="10833" y="22606"/>
                  </a:moveTo>
                  <a:close/>
                </a:path>
                <a:path w="34289" h="43814">
                  <a:moveTo>
                    <a:pt x="11684" y="31369"/>
                  </a:moveTo>
                  <a:lnTo>
                    <a:pt x="11620" y="31216"/>
                  </a:lnTo>
                  <a:lnTo>
                    <a:pt x="11506" y="31445"/>
                  </a:lnTo>
                  <a:lnTo>
                    <a:pt x="11684" y="31369"/>
                  </a:lnTo>
                  <a:close/>
                </a:path>
                <a:path w="34289" h="43814">
                  <a:moveTo>
                    <a:pt x="11709" y="23749"/>
                  </a:moveTo>
                  <a:close/>
                </a:path>
                <a:path w="34289" h="43814">
                  <a:moveTo>
                    <a:pt x="11785" y="5930"/>
                  </a:moveTo>
                  <a:lnTo>
                    <a:pt x="11722" y="5715"/>
                  </a:lnTo>
                  <a:lnTo>
                    <a:pt x="11785" y="5930"/>
                  </a:lnTo>
                  <a:close/>
                </a:path>
                <a:path w="34289" h="43814">
                  <a:moveTo>
                    <a:pt x="12420" y="8699"/>
                  </a:moveTo>
                  <a:lnTo>
                    <a:pt x="12344" y="8966"/>
                  </a:lnTo>
                  <a:lnTo>
                    <a:pt x="12420" y="8699"/>
                  </a:lnTo>
                  <a:close/>
                </a:path>
                <a:path w="34289" h="43814">
                  <a:moveTo>
                    <a:pt x="13246" y="31496"/>
                  </a:moveTo>
                  <a:lnTo>
                    <a:pt x="13030" y="30924"/>
                  </a:lnTo>
                  <a:lnTo>
                    <a:pt x="13030" y="31280"/>
                  </a:lnTo>
                  <a:lnTo>
                    <a:pt x="13246" y="31496"/>
                  </a:lnTo>
                  <a:close/>
                </a:path>
                <a:path w="34289" h="43814">
                  <a:moveTo>
                    <a:pt x="13525" y="30759"/>
                  </a:moveTo>
                  <a:lnTo>
                    <a:pt x="13208" y="30657"/>
                  </a:lnTo>
                  <a:lnTo>
                    <a:pt x="13068" y="30695"/>
                  </a:lnTo>
                  <a:lnTo>
                    <a:pt x="13030" y="30924"/>
                  </a:lnTo>
                  <a:lnTo>
                    <a:pt x="13525" y="30759"/>
                  </a:lnTo>
                  <a:close/>
                </a:path>
                <a:path w="34289" h="43814">
                  <a:moveTo>
                    <a:pt x="13690" y="12674"/>
                  </a:moveTo>
                  <a:lnTo>
                    <a:pt x="13614" y="12509"/>
                  </a:lnTo>
                  <a:lnTo>
                    <a:pt x="13487" y="12446"/>
                  </a:lnTo>
                  <a:lnTo>
                    <a:pt x="13525" y="12573"/>
                  </a:lnTo>
                  <a:lnTo>
                    <a:pt x="13690" y="12674"/>
                  </a:lnTo>
                  <a:close/>
                </a:path>
                <a:path w="34289" h="43814">
                  <a:moveTo>
                    <a:pt x="13716" y="12700"/>
                  </a:moveTo>
                  <a:close/>
                </a:path>
                <a:path w="34289" h="43814">
                  <a:moveTo>
                    <a:pt x="13716" y="12560"/>
                  </a:moveTo>
                  <a:lnTo>
                    <a:pt x="13614" y="12382"/>
                  </a:lnTo>
                  <a:lnTo>
                    <a:pt x="13614" y="12509"/>
                  </a:lnTo>
                  <a:close/>
                </a:path>
                <a:path w="34289" h="43814">
                  <a:moveTo>
                    <a:pt x="14516" y="29743"/>
                  </a:moveTo>
                  <a:lnTo>
                    <a:pt x="13601" y="30162"/>
                  </a:lnTo>
                  <a:lnTo>
                    <a:pt x="13919" y="30200"/>
                  </a:lnTo>
                  <a:lnTo>
                    <a:pt x="14452" y="29972"/>
                  </a:lnTo>
                  <a:lnTo>
                    <a:pt x="14516" y="29743"/>
                  </a:lnTo>
                  <a:close/>
                </a:path>
                <a:path w="34289" h="43814">
                  <a:moveTo>
                    <a:pt x="14579" y="19304"/>
                  </a:moveTo>
                  <a:lnTo>
                    <a:pt x="14490" y="18884"/>
                  </a:lnTo>
                  <a:lnTo>
                    <a:pt x="14579" y="19304"/>
                  </a:lnTo>
                  <a:close/>
                </a:path>
                <a:path w="34289" h="43814">
                  <a:moveTo>
                    <a:pt x="14719" y="18999"/>
                  </a:moveTo>
                  <a:lnTo>
                    <a:pt x="14490" y="18884"/>
                  </a:lnTo>
                  <a:lnTo>
                    <a:pt x="14681" y="19177"/>
                  </a:lnTo>
                  <a:lnTo>
                    <a:pt x="14719" y="18999"/>
                  </a:lnTo>
                  <a:close/>
                </a:path>
                <a:path w="34289" h="43814">
                  <a:moveTo>
                    <a:pt x="14795" y="29616"/>
                  </a:moveTo>
                  <a:lnTo>
                    <a:pt x="14566" y="29464"/>
                  </a:lnTo>
                  <a:lnTo>
                    <a:pt x="14516" y="29743"/>
                  </a:lnTo>
                  <a:lnTo>
                    <a:pt x="14795" y="29616"/>
                  </a:lnTo>
                  <a:close/>
                </a:path>
                <a:path w="34289" h="43814">
                  <a:moveTo>
                    <a:pt x="15354" y="19342"/>
                  </a:moveTo>
                  <a:lnTo>
                    <a:pt x="15227" y="18999"/>
                  </a:lnTo>
                  <a:lnTo>
                    <a:pt x="15227" y="19278"/>
                  </a:lnTo>
                  <a:lnTo>
                    <a:pt x="15240" y="19469"/>
                  </a:lnTo>
                  <a:lnTo>
                    <a:pt x="15354" y="19342"/>
                  </a:lnTo>
                  <a:close/>
                </a:path>
                <a:path w="34289" h="43814">
                  <a:moveTo>
                    <a:pt x="15519" y="36703"/>
                  </a:moveTo>
                  <a:lnTo>
                    <a:pt x="15468" y="36576"/>
                  </a:lnTo>
                  <a:lnTo>
                    <a:pt x="15494" y="36703"/>
                  </a:lnTo>
                  <a:close/>
                </a:path>
                <a:path w="34289" h="43814">
                  <a:moveTo>
                    <a:pt x="16065" y="3314"/>
                  </a:moveTo>
                  <a:close/>
                </a:path>
                <a:path w="34289" h="43814">
                  <a:moveTo>
                    <a:pt x="16256" y="4216"/>
                  </a:moveTo>
                  <a:lnTo>
                    <a:pt x="16243" y="3949"/>
                  </a:lnTo>
                  <a:lnTo>
                    <a:pt x="16179" y="3632"/>
                  </a:lnTo>
                  <a:lnTo>
                    <a:pt x="16065" y="3314"/>
                  </a:lnTo>
                  <a:lnTo>
                    <a:pt x="16256" y="4216"/>
                  </a:lnTo>
                  <a:close/>
                </a:path>
                <a:path w="34289" h="43814">
                  <a:moveTo>
                    <a:pt x="17284" y="9410"/>
                  </a:moveTo>
                  <a:lnTo>
                    <a:pt x="17246" y="9169"/>
                  </a:lnTo>
                  <a:lnTo>
                    <a:pt x="17170" y="9347"/>
                  </a:lnTo>
                  <a:close/>
                </a:path>
                <a:path w="34289" h="43814">
                  <a:moveTo>
                    <a:pt x="17297" y="19685"/>
                  </a:moveTo>
                  <a:lnTo>
                    <a:pt x="17259" y="19558"/>
                  </a:lnTo>
                  <a:lnTo>
                    <a:pt x="17297" y="19685"/>
                  </a:lnTo>
                  <a:close/>
                </a:path>
                <a:path w="34289" h="43814">
                  <a:moveTo>
                    <a:pt x="17348" y="9055"/>
                  </a:moveTo>
                  <a:lnTo>
                    <a:pt x="17221" y="8674"/>
                  </a:lnTo>
                  <a:lnTo>
                    <a:pt x="17348" y="9055"/>
                  </a:lnTo>
                  <a:close/>
                </a:path>
                <a:path w="34289" h="43814">
                  <a:moveTo>
                    <a:pt x="17830" y="42100"/>
                  </a:moveTo>
                  <a:lnTo>
                    <a:pt x="17716" y="41859"/>
                  </a:lnTo>
                  <a:lnTo>
                    <a:pt x="17640" y="41592"/>
                  </a:lnTo>
                  <a:lnTo>
                    <a:pt x="17589" y="41325"/>
                  </a:lnTo>
                  <a:lnTo>
                    <a:pt x="17678" y="41948"/>
                  </a:lnTo>
                  <a:lnTo>
                    <a:pt x="16903" y="42164"/>
                  </a:lnTo>
                  <a:lnTo>
                    <a:pt x="17830" y="42100"/>
                  </a:lnTo>
                  <a:close/>
                </a:path>
                <a:path w="34289" h="43814">
                  <a:moveTo>
                    <a:pt x="18186" y="10668"/>
                  </a:moveTo>
                  <a:lnTo>
                    <a:pt x="18034" y="10541"/>
                  </a:lnTo>
                  <a:lnTo>
                    <a:pt x="18008" y="10731"/>
                  </a:lnTo>
                  <a:lnTo>
                    <a:pt x="18186" y="10668"/>
                  </a:lnTo>
                  <a:close/>
                </a:path>
                <a:path w="34289" h="43814">
                  <a:moveTo>
                    <a:pt x="18224" y="10655"/>
                  </a:moveTo>
                  <a:lnTo>
                    <a:pt x="18008" y="10414"/>
                  </a:lnTo>
                  <a:lnTo>
                    <a:pt x="18034" y="10541"/>
                  </a:lnTo>
                  <a:lnTo>
                    <a:pt x="18224" y="10655"/>
                  </a:lnTo>
                  <a:close/>
                </a:path>
                <a:path w="34289" h="43814">
                  <a:moveTo>
                    <a:pt x="18389" y="40932"/>
                  </a:moveTo>
                  <a:lnTo>
                    <a:pt x="17792" y="40386"/>
                  </a:lnTo>
                  <a:lnTo>
                    <a:pt x="17792" y="41148"/>
                  </a:lnTo>
                  <a:lnTo>
                    <a:pt x="17983" y="41071"/>
                  </a:lnTo>
                  <a:lnTo>
                    <a:pt x="18148" y="41021"/>
                  </a:lnTo>
                  <a:lnTo>
                    <a:pt x="18389" y="40932"/>
                  </a:lnTo>
                  <a:close/>
                </a:path>
                <a:path w="34289" h="43814">
                  <a:moveTo>
                    <a:pt x="18630" y="41148"/>
                  </a:moveTo>
                  <a:lnTo>
                    <a:pt x="18542" y="40855"/>
                  </a:lnTo>
                  <a:lnTo>
                    <a:pt x="18491" y="41021"/>
                  </a:lnTo>
                  <a:lnTo>
                    <a:pt x="18630" y="41148"/>
                  </a:lnTo>
                  <a:close/>
                </a:path>
                <a:path w="34289" h="43814">
                  <a:moveTo>
                    <a:pt x="21704" y="26250"/>
                  </a:moveTo>
                  <a:close/>
                </a:path>
                <a:path w="34289" h="43814">
                  <a:moveTo>
                    <a:pt x="22504" y="36068"/>
                  </a:moveTo>
                  <a:lnTo>
                    <a:pt x="22339" y="36296"/>
                  </a:lnTo>
                  <a:lnTo>
                    <a:pt x="22491" y="36322"/>
                  </a:lnTo>
                  <a:lnTo>
                    <a:pt x="22504" y="36068"/>
                  </a:lnTo>
                  <a:close/>
                </a:path>
                <a:path w="34289" h="43814">
                  <a:moveTo>
                    <a:pt x="26403" y="10528"/>
                  </a:moveTo>
                  <a:lnTo>
                    <a:pt x="26365" y="10401"/>
                  </a:lnTo>
                  <a:lnTo>
                    <a:pt x="26162" y="10312"/>
                  </a:lnTo>
                  <a:lnTo>
                    <a:pt x="26403" y="10528"/>
                  </a:lnTo>
                  <a:close/>
                </a:path>
                <a:path w="34289" h="43814">
                  <a:moveTo>
                    <a:pt x="27673" y="12674"/>
                  </a:moveTo>
                  <a:lnTo>
                    <a:pt x="27635" y="12484"/>
                  </a:lnTo>
                  <a:lnTo>
                    <a:pt x="27432" y="12560"/>
                  </a:lnTo>
                  <a:lnTo>
                    <a:pt x="27673" y="12674"/>
                  </a:lnTo>
                  <a:close/>
                </a:path>
                <a:path w="34289" h="43814">
                  <a:moveTo>
                    <a:pt x="28613" y="41529"/>
                  </a:moveTo>
                  <a:lnTo>
                    <a:pt x="28511" y="41249"/>
                  </a:lnTo>
                  <a:lnTo>
                    <a:pt x="28257" y="41160"/>
                  </a:lnTo>
                  <a:lnTo>
                    <a:pt x="28613" y="41529"/>
                  </a:lnTo>
                  <a:close/>
                </a:path>
                <a:path w="34289" h="43814">
                  <a:moveTo>
                    <a:pt x="30746" y="29210"/>
                  </a:moveTo>
                  <a:lnTo>
                    <a:pt x="29984" y="29972"/>
                  </a:lnTo>
                  <a:lnTo>
                    <a:pt x="30340" y="29718"/>
                  </a:lnTo>
                  <a:lnTo>
                    <a:pt x="30543" y="29845"/>
                  </a:lnTo>
                  <a:lnTo>
                    <a:pt x="30581" y="29718"/>
                  </a:lnTo>
                  <a:lnTo>
                    <a:pt x="30746" y="29210"/>
                  </a:lnTo>
                  <a:close/>
                </a:path>
                <a:path w="34289" h="43814">
                  <a:moveTo>
                    <a:pt x="32486" y="41910"/>
                  </a:moveTo>
                  <a:lnTo>
                    <a:pt x="32156" y="41529"/>
                  </a:lnTo>
                  <a:lnTo>
                    <a:pt x="32029" y="41249"/>
                  </a:lnTo>
                  <a:lnTo>
                    <a:pt x="31864" y="40767"/>
                  </a:lnTo>
                  <a:lnTo>
                    <a:pt x="31813" y="40640"/>
                  </a:lnTo>
                  <a:lnTo>
                    <a:pt x="31013" y="38608"/>
                  </a:lnTo>
                  <a:lnTo>
                    <a:pt x="30899" y="38227"/>
                  </a:lnTo>
                  <a:lnTo>
                    <a:pt x="30746" y="37719"/>
                  </a:lnTo>
                  <a:lnTo>
                    <a:pt x="31572" y="38608"/>
                  </a:lnTo>
                  <a:lnTo>
                    <a:pt x="31838" y="38227"/>
                  </a:lnTo>
                  <a:lnTo>
                    <a:pt x="31623" y="37719"/>
                  </a:lnTo>
                  <a:lnTo>
                    <a:pt x="31572" y="37592"/>
                  </a:lnTo>
                  <a:lnTo>
                    <a:pt x="31305" y="36957"/>
                  </a:lnTo>
                  <a:lnTo>
                    <a:pt x="31165" y="36322"/>
                  </a:lnTo>
                  <a:lnTo>
                    <a:pt x="31013" y="35433"/>
                  </a:lnTo>
                  <a:lnTo>
                    <a:pt x="30886" y="33782"/>
                  </a:lnTo>
                  <a:lnTo>
                    <a:pt x="31000" y="30480"/>
                  </a:lnTo>
                  <a:lnTo>
                    <a:pt x="30607" y="30340"/>
                  </a:lnTo>
                  <a:lnTo>
                    <a:pt x="30607" y="38227"/>
                  </a:lnTo>
                  <a:lnTo>
                    <a:pt x="30429" y="37642"/>
                  </a:lnTo>
                  <a:lnTo>
                    <a:pt x="30429" y="40767"/>
                  </a:lnTo>
                  <a:lnTo>
                    <a:pt x="28524" y="38100"/>
                  </a:lnTo>
                  <a:lnTo>
                    <a:pt x="30429" y="40767"/>
                  </a:lnTo>
                  <a:lnTo>
                    <a:pt x="30429" y="37642"/>
                  </a:lnTo>
                  <a:lnTo>
                    <a:pt x="30607" y="38227"/>
                  </a:lnTo>
                  <a:lnTo>
                    <a:pt x="30607" y="30340"/>
                  </a:lnTo>
                  <a:lnTo>
                    <a:pt x="30111" y="30149"/>
                  </a:lnTo>
                  <a:lnTo>
                    <a:pt x="30111" y="36322"/>
                  </a:lnTo>
                  <a:lnTo>
                    <a:pt x="29794" y="36322"/>
                  </a:lnTo>
                  <a:lnTo>
                    <a:pt x="29489" y="36093"/>
                  </a:lnTo>
                  <a:lnTo>
                    <a:pt x="29425" y="35941"/>
                  </a:lnTo>
                  <a:lnTo>
                    <a:pt x="29667" y="36068"/>
                  </a:lnTo>
                  <a:lnTo>
                    <a:pt x="29692" y="35941"/>
                  </a:lnTo>
                  <a:lnTo>
                    <a:pt x="29756" y="35687"/>
                  </a:lnTo>
                  <a:lnTo>
                    <a:pt x="29946" y="35433"/>
                  </a:lnTo>
                  <a:lnTo>
                    <a:pt x="29997" y="35814"/>
                  </a:lnTo>
                  <a:lnTo>
                    <a:pt x="30111" y="36322"/>
                  </a:lnTo>
                  <a:lnTo>
                    <a:pt x="30111" y="30149"/>
                  </a:lnTo>
                  <a:lnTo>
                    <a:pt x="29984" y="29972"/>
                  </a:lnTo>
                  <a:lnTo>
                    <a:pt x="29641" y="29756"/>
                  </a:lnTo>
                  <a:lnTo>
                    <a:pt x="29514" y="29616"/>
                  </a:lnTo>
                  <a:lnTo>
                    <a:pt x="29438" y="29464"/>
                  </a:lnTo>
                  <a:lnTo>
                    <a:pt x="29984" y="29210"/>
                  </a:lnTo>
                  <a:lnTo>
                    <a:pt x="30289" y="29337"/>
                  </a:lnTo>
                  <a:lnTo>
                    <a:pt x="30162" y="29210"/>
                  </a:lnTo>
                  <a:lnTo>
                    <a:pt x="29984" y="29019"/>
                  </a:lnTo>
                  <a:lnTo>
                    <a:pt x="26873" y="28321"/>
                  </a:lnTo>
                  <a:lnTo>
                    <a:pt x="26682" y="27686"/>
                  </a:lnTo>
                  <a:lnTo>
                    <a:pt x="26314" y="26543"/>
                  </a:lnTo>
                  <a:lnTo>
                    <a:pt x="26187" y="26301"/>
                  </a:lnTo>
                  <a:lnTo>
                    <a:pt x="26098" y="34417"/>
                  </a:lnTo>
                  <a:lnTo>
                    <a:pt x="26060" y="34620"/>
                  </a:lnTo>
                  <a:lnTo>
                    <a:pt x="25946" y="34455"/>
                  </a:lnTo>
                  <a:lnTo>
                    <a:pt x="26098" y="34417"/>
                  </a:lnTo>
                  <a:lnTo>
                    <a:pt x="26098" y="26263"/>
                  </a:lnTo>
                  <a:lnTo>
                    <a:pt x="25577" y="26035"/>
                  </a:lnTo>
                  <a:lnTo>
                    <a:pt x="25577" y="34582"/>
                  </a:lnTo>
                  <a:lnTo>
                    <a:pt x="25425" y="34620"/>
                  </a:lnTo>
                  <a:lnTo>
                    <a:pt x="25298" y="34671"/>
                  </a:lnTo>
                  <a:lnTo>
                    <a:pt x="25349" y="34544"/>
                  </a:lnTo>
                  <a:lnTo>
                    <a:pt x="25577" y="34582"/>
                  </a:lnTo>
                  <a:lnTo>
                    <a:pt x="25577" y="26035"/>
                  </a:lnTo>
                  <a:lnTo>
                    <a:pt x="25171" y="25844"/>
                  </a:lnTo>
                  <a:lnTo>
                    <a:pt x="25171" y="36068"/>
                  </a:lnTo>
                  <a:lnTo>
                    <a:pt x="25171" y="25844"/>
                  </a:lnTo>
                  <a:lnTo>
                    <a:pt x="24688" y="25628"/>
                  </a:lnTo>
                  <a:lnTo>
                    <a:pt x="24688" y="33909"/>
                  </a:lnTo>
                  <a:lnTo>
                    <a:pt x="24688" y="25628"/>
                  </a:lnTo>
                  <a:lnTo>
                    <a:pt x="24599" y="33528"/>
                  </a:lnTo>
                  <a:lnTo>
                    <a:pt x="24561" y="33655"/>
                  </a:lnTo>
                  <a:lnTo>
                    <a:pt x="24447" y="33528"/>
                  </a:lnTo>
                  <a:lnTo>
                    <a:pt x="24599" y="33528"/>
                  </a:lnTo>
                  <a:lnTo>
                    <a:pt x="24599" y="25577"/>
                  </a:lnTo>
                  <a:lnTo>
                    <a:pt x="24320" y="25450"/>
                  </a:lnTo>
                  <a:lnTo>
                    <a:pt x="24320" y="34290"/>
                  </a:lnTo>
                  <a:lnTo>
                    <a:pt x="24028" y="34124"/>
                  </a:lnTo>
                  <a:lnTo>
                    <a:pt x="24028" y="34925"/>
                  </a:lnTo>
                  <a:lnTo>
                    <a:pt x="23939" y="34798"/>
                  </a:lnTo>
                  <a:lnTo>
                    <a:pt x="23698" y="34671"/>
                  </a:lnTo>
                  <a:lnTo>
                    <a:pt x="23139" y="34290"/>
                  </a:lnTo>
                  <a:lnTo>
                    <a:pt x="23583" y="34582"/>
                  </a:lnTo>
                  <a:lnTo>
                    <a:pt x="23926" y="34785"/>
                  </a:lnTo>
                  <a:lnTo>
                    <a:pt x="24028" y="34925"/>
                  </a:lnTo>
                  <a:lnTo>
                    <a:pt x="24028" y="34124"/>
                  </a:lnTo>
                  <a:lnTo>
                    <a:pt x="23672" y="33909"/>
                  </a:lnTo>
                  <a:lnTo>
                    <a:pt x="24320" y="34290"/>
                  </a:lnTo>
                  <a:lnTo>
                    <a:pt x="24320" y="25450"/>
                  </a:lnTo>
                  <a:lnTo>
                    <a:pt x="24015" y="25323"/>
                  </a:lnTo>
                  <a:lnTo>
                    <a:pt x="24015" y="29819"/>
                  </a:lnTo>
                  <a:lnTo>
                    <a:pt x="23888" y="29933"/>
                  </a:lnTo>
                  <a:lnTo>
                    <a:pt x="24015" y="29819"/>
                  </a:lnTo>
                  <a:lnTo>
                    <a:pt x="24015" y="25323"/>
                  </a:lnTo>
                  <a:lnTo>
                    <a:pt x="23596" y="25120"/>
                  </a:lnTo>
                  <a:lnTo>
                    <a:pt x="23596" y="33858"/>
                  </a:lnTo>
                  <a:lnTo>
                    <a:pt x="22631" y="33655"/>
                  </a:lnTo>
                  <a:lnTo>
                    <a:pt x="23241" y="33655"/>
                  </a:lnTo>
                  <a:lnTo>
                    <a:pt x="23596" y="33858"/>
                  </a:lnTo>
                  <a:lnTo>
                    <a:pt x="23596" y="25120"/>
                  </a:lnTo>
                  <a:lnTo>
                    <a:pt x="21564" y="24193"/>
                  </a:lnTo>
                  <a:lnTo>
                    <a:pt x="21653" y="24460"/>
                  </a:lnTo>
                  <a:lnTo>
                    <a:pt x="23329" y="26035"/>
                  </a:lnTo>
                  <a:lnTo>
                    <a:pt x="21564" y="24384"/>
                  </a:lnTo>
                  <a:lnTo>
                    <a:pt x="21539" y="24638"/>
                  </a:lnTo>
                  <a:lnTo>
                    <a:pt x="21450" y="24892"/>
                  </a:lnTo>
                  <a:lnTo>
                    <a:pt x="21297" y="25400"/>
                  </a:lnTo>
                  <a:lnTo>
                    <a:pt x="21183" y="26035"/>
                  </a:lnTo>
                  <a:lnTo>
                    <a:pt x="20942" y="26543"/>
                  </a:lnTo>
                  <a:lnTo>
                    <a:pt x="21602" y="26339"/>
                  </a:lnTo>
                  <a:lnTo>
                    <a:pt x="21805" y="26289"/>
                  </a:lnTo>
                  <a:lnTo>
                    <a:pt x="22694" y="26035"/>
                  </a:lnTo>
                  <a:lnTo>
                    <a:pt x="21818" y="26301"/>
                  </a:lnTo>
                  <a:lnTo>
                    <a:pt x="21666" y="26416"/>
                  </a:lnTo>
                  <a:lnTo>
                    <a:pt x="22542" y="27355"/>
                  </a:lnTo>
                  <a:lnTo>
                    <a:pt x="20574" y="26911"/>
                  </a:lnTo>
                  <a:lnTo>
                    <a:pt x="18046" y="26339"/>
                  </a:lnTo>
                  <a:lnTo>
                    <a:pt x="11861" y="24955"/>
                  </a:lnTo>
                  <a:lnTo>
                    <a:pt x="11950" y="25273"/>
                  </a:lnTo>
                  <a:lnTo>
                    <a:pt x="12065" y="25908"/>
                  </a:lnTo>
                  <a:lnTo>
                    <a:pt x="13474" y="27063"/>
                  </a:lnTo>
                  <a:lnTo>
                    <a:pt x="12992" y="27203"/>
                  </a:lnTo>
                  <a:lnTo>
                    <a:pt x="12636" y="27292"/>
                  </a:lnTo>
                  <a:lnTo>
                    <a:pt x="12992" y="27241"/>
                  </a:lnTo>
                  <a:lnTo>
                    <a:pt x="13182" y="27292"/>
                  </a:lnTo>
                  <a:lnTo>
                    <a:pt x="13449" y="27330"/>
                  </a:lnTo>
                  <a:lnTo>
                    <a:pt x="13627" y="27241"/>
                  </a:lnTo>
                  <a:lnTo>
                    <a:pt x="23368" y="35052"/>
                  </a:lnTo>
                  <a:lnTo>
                    <a:pt x="25361" y="36664"/>
                  </a:lnTo>
                  <a:lnTo>
                    <a:pt x="24003" y="35814"/>
                  </a:lnTo>
                  <a:lnTo>
                    <a:pt x="23787" y="35560"/>
                  </a:lnTo>
                  <a:lnTo>
                    <a:pt x="23368" y="35052"/>
                  </a:lnTo>
                  <a:lnTo>
                    <a:pt x="23355" y="35560"/>
                  </a:lnTo>
                  <a:lnTo>
                    <a:pt x="22872" y="35306"/>
                  </a:lnTo>
                  <a:lnTo>
                    <a:pt x="22694" y="36957"/>
                  </a:lnTo>
                  <a:lnTo>
                    <a:pt x="22491" y="37211"/>
                  </a:lnTo>
                  <a:lnTo>
                    <a:pt x="22390" y="36449"/>
                  </a:lnTo>
                  <a:lnTo>
                    <a:pt x="22339" y="36296"/>
                  </a:lnTo>
                  <a:lnTo>
                    <a:pt x="21272" y="36106"/>
                  </a:lnTo>
                  <a:lnTo>
                    <a:pt x="21018" y="36068"/>
                  </a:lnTo>
                  <a:lnTo>
                    <a:pt x="20993" y="36245"/>
                  </a:lnTo>
                  <a:lnTo>
                    <a:pt x="20904" y="37211"/>
                  </a:lnTo>
                  <a:lnTo>
                    <a:pt x="20129" y="36715"/>
                  </a:lnTo>
                  <a:lnTo>
                    <a:pt x="20853" y="36322"/>
                  </a:lnTo>
                  <a:lnTo>
                    <a:pt x="21005" y="36144"/>
                  </a:lnTo>
                  <a:lnTo>
                    <a:pt x="20256" y="36322"/>
                  </a:lnTo>
                  <a:lnTo>
                    <a:pt x="20408" y="35941"/>
                  </a:lnTo>
                  <a:lnTo>
                    <a:pt x="18376" y="34163"/>
                  </a:lnTo>
                  <a:lnTo>
                    <a:pt x="16395" y="38862"/>
                  </a:lnTo>
                  <a:lnTo>
                    <a:pt x="16027" y="37973"/>
                  </a:lnTo>
                  <a:lnTo>
                    <a:pt x="15722" y="37211"/>
                  </a:lnTo>
                  <a:lnTo>
                    <a:pt x="15621" y="36957"/>
                  </a:lnTo>
                  <a:lnTo>
                    <a:pt x="15519" y="36715"/>
                  </a:lnTo>
                  <a:lnTo>
                    <a:pt x="15455" y="36957"/>
                  </a:lnTo>
                  <a:lnTo>
                    <a:pt x="15341" y="36830"/>
                  </a:lnTo>
                  <a:lnTo>
                    <a:pt x="15163" y="36830"/>
                  </a:lnTo>
                  <a:lnTo>
                    <a:pt x="15074" y="36703"/>
                  </a:lnTo>
                  <a:lnTo>
                    <a:pt x="15049" y="35814"/>
                  </a:lnTo>
                  <a:lnTo>
                    <a:pt x="15036" y="35560"/>
                  </a:lnTo>
                  <a:lnTo>
                    <a:pt x="15036" y="35306"/>
                  </a:lnTo>
                  <a:lnTo>
                    <a:pt x="11861" y="33528"/>
                  </a:lnTo>
                  <a:lnTo>
                    <a:pt x="11811" y="33274"/>
                  </a:lnTo>
                  <a:lnTo>
                    <a:pt x="11595" y="32004"/>
                  </a:lnTo>
                  <a:lnTo>
                    <a:pt x="11569" y="31877"/>
                  </a:lnTo>
                  <a:lnTo>
                    <a:pt x="11506" y="31445"/>
                  </a:lnTo>
                  <a:lnTo>
                    <a:pt x="11468" y="31280"/>
                  </a:lnTo>
                  <a:lnTo>
                    <a:pt x="10909" y="31419"/>
                  </a:lnTo>
                  <a:lnTo>
                    <a:pt x="11328" y="31216"/>
                  </a:lnTo>
                  <a:lnTo>
                    <a:pt x="11417" y="30988"/>
                  </a:lnTo>
                  <a:lnTo>
                    <a:pt x="11353" y="30657"/>
                  </a:lnTo>
                  <a:lnTo>
                    <a:pt x="11277" y="30480"/>
                  </a:lnTo>
                  <a:lnTo>
                    <a:pt x="11353" y="30657"/>
                  </a:lnTo>
                  <a:lnTo>
                    <a:pt x="11404" y="30861"/>
                  </a:lnTo>
                  <a:lnTo>
                    <a:pt x="11645" y="30607"/>
                  </a:lnTo>
                  <a:lnTo>
                    <a:pt x="11531" y="30988"/>
                  </a:lnTo>
                  <a:lnTo>
                    <a:pt x="11506" y="31127"/>
                  </a:lnTo>
                  <a:lnTo>
                    <a:pt x="11747" y="31165"/>
                  </a:lnTo>
                  <a:lnTo>
                    <a:pt x="11772" y="31318"/>
                  </a:lnTo>
                  <a:lnTo>
                    <a:pt x="11950" y="31242"/>
                  </a:lnTo>
                  <a:lnTo>
                    <a:pt x="11836" y="31369"/>
                  </a:lnTo>
                  <a:lnTo>
                    <a:pt x="12014" y="31496"/>
                  </a:lnTo>
                  <a:lnTo>
                    <a:pt x="13233" y="33147"/>
                  </a:lnTo>
                  <a:lnTo>
                    <a:pt x="12992" y="31369"/>
                  </a:lnTo>
                  <a:lnTo>
                    <a:pt x="12865" y="31115"/>
                  </a:lnTo>
                  <a:lnTo>
                    <a:pt x="12649" y="30899"/>
                  </a:lnTo>
                  <a:lnTo>
                    <a:pt x="12954" y="30759"/>
                  </a:lnTo>
                  <a:lnTo>
                    <a:pt x="12966" y="30619"/>
                  </a:lnTo>
                  <a:lnTo>
                    <a:pt x="12954" y="30746"/>
                  </a:lnTo>
                  <a:lnTo>
                    <a:pt x="13144" y="30645"/>
                  </a:lnTo>
                  <a:lnTo>
                    <a:pt x="13284" y="30607"/>
                  </a:lnTo>
                  <a:lnTo>
                    <a:pt x="14135" y="30353"/>
                  </a:lnTo>
                  <a:lnTo>
                    <a:pt x="13881" y="30314"/>
                  </a:lnTo>
                  <a:lnTo>
                    <a:pt x="14084" y="30226"/>
                  </a:lnTo>
                  <a:lnTo>
                    <a:pt x="13919" y="30200"/>
                  </a:lnTo>
                  <a:lnTo>
                    <a:pt x="13716" y="30289"/>
                  </a:lnTo>
                  <a:lnTo>
                    <a:pt x="13398" y="30251"/>
                  </a:lnTo>
                  <a:lnTo>
                    <a:pt x="13601" y="30162"/>
                  </a:lnTo>
                  <a:lnTo>
                    <a:pt x="13030" y="30099"/>
                  </a:lnTo>
                  <a:lnTo>
                    <a:pt x="13360" y="29337"/>
                  </a:lnTo>
                  <a:lnTo>
                    <a:pt x="13550" y="29337"/>
                  </a:lnTo>
                  <a:lnTo>
                    <a:pt x="13309" y="29972"/>
                  </a:lnTo>
                  <a:lnTo>
                    <a:pt x="13830" y="29210"/>
                  </a:lnTo>
                  <a:lnTo>
                    <a:pt x="13411" y="29210"/>
                  </a:lnTo>
                  <a:lnTo>
                    <a:pt x="13817" y="28270"/>
                  </a:lnTo>
                  <a:lnTo>
                    <a:pt x="14097" y="28689"/>
                  </a:lnTo>
                  <a:lnTo>
                    <a:pt x="14236" y="28028"/>
                  </a:lnTo>
                  <a:lnTo>
                    <a:pt x="14427" y="28003"/>
                  </a:lnTo>
                  <a:lnTo>
                    <a:pt x="14020" y="27749"/>
                  </a:lnTo>
                  <a:lnTo>
                    <a:pt x="13855" y="27927"/>
                  </a:lnTo>
                  <a:lnTo>
                    <a:pt x="13677" y="27901"/>
                  </a:lnTo>
                  <a:lnTo>
                    <a:pt x="13576" y="27660"/>
                  </a:lnTo>
                  <a:lnTo>
                    <a:pt x="13296" y="27432"/>
                  </a:lnTo>
                  <a:lnTo>
                    <a:pt x="12471" y="27724"/>
                  </a:lnTo>
                  <a:lnTo>
                    <a:pt x="12268" y="27698"/>
                  </a:lnTo>
                  <a:lnTo>
                    <a:pt x="12344" y="27178"/>
                  </a:lnTo>
                  <a:lnTo>
                    <a:pt x="12407" y="26797"/>
                  </a:lnTo>
                  <a:lnTo>
                    <a:pt x="12420" y="26670"/>
                  </a:lnTo>
                  <a:lnTo>
                    <a:pt x="11404" y="26670"/>
                  </a:lnTo>
                  <a:lnTo>
                    <a:pt x="11404" y="29083"/>
                  </a:lnTo>
                  <a:lnTo>
                    <a:pt x="11201" y="29375"/>
                  </a:lnTo>
                  <a:lnTo>
                    <a:pt x="11099" y="30708"/>
                  </a:lnTo>
                  <a:lnTo>
                    <a:pt x="10922" y="30899"/>
                  </a:lnTo>
                  <a:lnTo>
                    <a:pt x="10871" y="30480"/>
                  </a:lnTo>
                  <a:lnTo>
                    <a:pt x="10972" y="30734"/>
                  </a:lnTo>
                  <a:lnTo>
                    <a:pt x="11099" y="30708"/>
                  </a:lnTo>
                  <a:lnTo>
                    <a:pt x="11099" y="29451"/>
                  </a:lnTo>
                  <a:lnTo>
                    <a:pt x="10998" y="29616"/>
                  </a:lnTo>
                  <a:lnTo>
                    <a:pt x="10426" y="29781"/>
                  </a:lnTo>
                  <a:lnTo>
                    <a:pt x="10426" y="30683"/>
                  </a:lnTo>
                  <a:lnTo>
                    <a:pt x="10414" y="31750"/>
                  </a:lnTo>
                  <a:lnTo>
                    <a:pt x="10363" y="31877"/>
                  </a:lnTo>
                  <a:lnTo>
                    <a:pt x="10236" y="31902"/>
                  </a:lnTo>
                  <a:lnTo>
                    <a:pt x="9639" y="32004"/>
                  </a:lnTo>
                  <a:lnTo>
                    <a:pt x="10185" y="31750"/>
                  </a:lnTo>
                  <a:lnTo>
                    <a:pt x="10337" y="31750"/>
                  </a:lnTo>
                  <a:lnTo>
                    <a:pt x="10414" y="30695"/>
                  </a:lnTo>
                  <a:lnTo>
                    <a:pt x="9105" y="31242"/>
                  </a:lnTo>
                  <a:lnTo>
                    <a:pt x="10045" y="30861"/>
                  </a:lnTo>
                  <a:lnTo>
                    <a:pt x="10325" y="30759"/>
                  </a:lnTo>
                  <a:lnTo>
                    <a:pt x="10185" y="30670"/>
                  </a:lnTo>
                  <a:lnTo>
                    <a:pt x="10337" y="30480"/>
                  </a:lnTo>
                  <a:lnTo>
                    <a:pt x="10287" y="30695"/>
                  </a:lnTo>
                  <a:lnTo>
                    <a:pt x="10426" y="30683"/>
                  </a:lnTo>
                  <a:lnTo>
                    <a:pt x="10426" y="29781"/>
                  </a:lnTo>
                  <a:lnTo>
                    <a:pt x="10261" y="29819"/>
                  </a:lnTo>
                  <a:lnTo>
                    <a:pt x="10160" y="29972"/>
                  </a:lnTo>
                  <a:lnTo>
                    <a:pt x="9994" y="30099"/>
                  </a:lnTo>
                  <a:lnTo>
                    <a:pt x="9817" y="30480"/>
                  </a:lnTo>
                  <a:lnTo>
                    <a:pt x="9779" y="30353"/>
                  </a:lnTo>
                  <a:lnTo>
                    <a:pt x="9969" y="30137"/>
                  </a:lnTo>
                  <a:lnTo>
                    <a:pt x="10007" y="29845"/>
                  </a:lnTo>
                  <a:lnTo>
                    <a:pt x="9029" y="29845"/>
                  </a:lnTo>
                  <a:lnTo>
                    <a:pt x="8572" y="29718"/>
                  </a:lnTo>
                  <a:lnTo>
                    <a:pt x="7670" y="29464"/>
                  </a:lnTo>
                  <a:lnTo>
                    <a:pt x="8089" y="28829"/>
                  </a:lnTo>
                  <a:lnTo>
                    <a:pt x="8216" y="27813"/>
                  </a:lnTo>
                  <a:lnTo>
                    <a:pt x="8204" y="28194"/>
                  </a:lnTo>
                  <a:lnTo>
                    <a:pt x="8191" y="28663"/>
                  </a:lnTo>
                  <a:lnTo>
                    <a:pt x="8191" y="28956"/>
                  </a:lnTo>
                  <a:lnTo>
                    <a:pt x="9880" y="28448"/>
                  </a:lnTo>
                  <a:lnTo>
                    <a:pt x="9525" y="29019"/>
                  </a:lnTo>
                  <a:lnTo>
                    <a:pt x="9398" y="29362"/>
                  </a:lnTo>
                  <a:lnTo>
                    <a:pt x="9893" y="29756"/>
                  </a:lnTo>
                  <a:lnTo>
                    <a:pt x="10109" y="29743"/>
                  </a:lnTo>
                  <a:lnTo>
                    <a:pt x="10045" y="28829"/>
                  </a:lnTo>
                  <a:lnTo>
                    <a:pt x="10515" y="28867"/>
                  </a:lnTo>
                  <a:lnTo>
                    <a:pt x="10375" y="29083"/>
                  </a:lnTo>
                  <a:lnTo>
                    <a:pt x="11036" y="29552"/>
                  </a:lnTo>
                  <a:lnTo>
                    <a:pt x="11036" y="29375"/>
                  </a:lnTo>
                  <a:lnTo>
                    <a:pt x="11188" y="29362"/>
                  </a:lnTo>
                  <a:lnTo>
                    <a:pt x="11404" y="29083"/>
                  </a:lnTo>
                  <a:lnTo>
                    <a:pt x="11404" y="26670"/>
                  </a:lnTo>
                  <a:lnTo>
                    <a:pt x="10058" y="26670"/>
                  </a:lnTo>
                  <a:lnTo>
                    <a:pt x="9347" y="26670"/>
                  </a:lnTo>
                  <a:lnTo>
                    <a:pt x="9347" y="26924"/>
                  </a:lnTo>
                  <a:lnTo>
                    <a:pt x="9271" y="27178"/>
                  </a:lnTo>
                  <a:lnTo>
                    <a:pt x="9258" y="27381"/>
                  </a:lnTo>
                  <a:lnTo>
                    <a:pt x="9258" y="27609"/>
                  </a:lnTo>
                  <a:lnTo>
                    <a:pt x="9245" y="28321"/>
                  </a:lnTo>
                  <a:lnTo>
                    <a:pt x="9220" y="27736"/>
                  </a:lnTo>
                  <a:lnTo>
                    <a:pt x="9258" y="27609"/>
                  </a:lnTo>
                  <a:lnTo>
                    <a:pt x="9258" y="27381"/>
                  </a:lnTo>
                  <a:lnTo>
                    <a:pt x="9220" y="27660"/>
                  </a:lnTo>
                  <a:lnTo>
                    <a:pt x="9207" y="27139"/>
                  </a:lnTo>
                  <a:lnTo>
                    <a:pt x="9258" y="26924"/>
                  </a:lnTo>
                  <a:lnTo>
                    <a:pt x="9258" y="27051"/>
                  </a:lnTo>
                  <a:lnTo>
                    <a:pt x="9347" y="26924"/>
                  </a:lnTo>
                  <a:lnTo>
                    <a:pt x="9347" y="26670"/>
                  </a:lnTo>
                  <a:lnTo>
                    <a:pt x="9194" y="26670"/>
                  </a:lnTo>
                  <a:lnTo>
                    <a:pt x="9105" y="26797"/>
                  </a:lnTo>
                  <a:lnTo>
                    <a:pt x="9055" y="26924"/>
                  </a:lnTo>
                  <a:lnTo>
                    <a:pt x="9017" y="27051"/>
                  </a:lnTo>
                  <a:lnTo>
                    <a:pt x="9017" y="26924"/>
                  </a:lnTo>
                  <a:lnTo>
                    <a:pt x="9169" y="26543"/>
                  </a:lnTo>
                  <a:lnTo>
                    <a:pt x="10033" y="26555"/>
                  </a:lnTo>
                  <a:lnTo>
                    <a:pt x="9969" y="26162"/>
                  </a:lnTo>
                  <a:lnTo>
                    <a:pt x="10045" y="26301"/>
                  </a:lnTo>
                  <a:lnTo>
                    <a:pt x="10033" y="26035"/>
                  </a:lnTo>
                  <a:lnTo>
                    <a:pt x="10033" y="25908"/>
                  </a:lnTo>
                  <a:lnTo>
                    <a:pt x="10960" y="25781"/>
                  </a:lnTo>
                  <a:lnTo>
                    <a:pt x="10414" y="26543"/>
                  </a:lnTo>
                  <a:lnTo>
                    <a:pt x="10109" y="26416"/>
                  </a:lnTo>
                  <a:lnTo>
                    <a:pt x="10045" y="26555"/>
                  </a:lnTo>
                  <a:lnTo>
                    <a:pt x="12446" y="26555"/>
                  </a:lnTo>
                  <a:lnTo>
                    <a:pt x="11836" y="25996"/>
                  </a:lnTo>
                  <a:lnTo>
                    <a:pt x="11899" y="25793"/>
                  </a:lnTo>
                  <a:lnTo>
                    <a:pt x="11861" y="24955"/>
                  </a:lnTo>
                  <a:lnTo>
                    <a:pt x="11760" y="24638"/>
                  </a:lnTo>
                  <a:lnTo>
                    <a:pt x="11645" y="24257"/>
                  </a:lnTo>
                  <a:lnTo>
                    <a:pt x="11582" y="24130"/>
                  </a:lnTo>
                  <a:lnTo>
                    <a:pt x="11607" y="23710"/>
                  </a:lnTo>
                  <a:lnTo>
                    <a:pt x="11480" y="23304"/>
                  </a:lnTo>
                  <a:lnTo>
                    <a:pt x="11061" y="23406"/>
                  </a:lnTo>
                  <a:lnTo>
                    <a:pt x="10883" y="23444"/>
                  </a:lnTo>
                  <a:lnTo>
                    <a:pt x="11430" y="24003"/>
                  </a:lnTo>
                  <a:lnTo>
                    <a:pt x="10820" y="23507"/>
                  </a:lnTo>
                  <a:lnTo>
                    <a:pt x="10629" y="23241"/>
                  </a:lnTo>
                  <a:lnTo>
                    <a:pt x="10604" y="23114"/>
                  </a:lnTo>
                  <a:lnTo>
                    <a:pt x="10515" y="22733"/>
                  </a:lnTo>
                  <a:lnTo>
                    <a:pt x="10350" y="22606"/>
                  </a:lnTo>
                  <a:lnTo>
                    <a:pt x="10033" y="22352"/>
                  </a:lnTo>
                  <a:lnTo>
                    <a:pt x="10236" y="22225"/>
                  </a:lnTo>
                  <a:lnTo>
                    <a:pt x="10439" y="22098"/>
                  </a:lnTo>
                  <a:lnTo>
                    <a:pt x="10426" y="21717"/>
                  </a:lnTo>
                  <a:lnTo>
                    <a:pt x="10502" y="22047"/>
                  </a:lnTo>
                  <a:lnTo>
                    <a:pt x="10642" y="21971"/>
                  </a:lnTo>
                  <a:lnTo>
                    <a:pt x="10541" y="22352"/>
                  </a:lnTo>
                  <a:lnTo>
                    <a:pt x="10668" y="23329"/>
                  </a:lnTo>
                  <a:lnTo>
                    <a:pt x="10858" y="22987"/>
                  </a:lnTo>
                  <a:lnTo>
                    <a:pt x="10782" y="22606"/>
                  </a:lnTo>
                  <a:lnTo>
                    <a:pt x="10731" y="22352"/>
                  </a:lnTo>
                  <a:lnTo>
                    <a:pt x="10820" y="22567"/>
                  </a:lnTo>
                  <a:lnTo>
                    <a:pt x="10972" y="22479"/>
                  </a:lnTo>
                  <a:lnTo>
                    <a:pt x="10934" y="22847"/>
                  </a:lnTo>
                  <a:lnTo>
                    <a:pt x="11353" y="22136"/>
                  </a:lnTo>
                  <a:lnTo>
                    <a:pt x="11188" y="22047"/>
                  </a:lnTo>
                  <a:lnTo>
                    <a:pt x="11137" y="22199"/>
                  </a:lnTo>
                  <a:lnTo>
                    <a:pt x="11112" y="22034"/>
                  </a:lnTo>
                  <a:lnTo>
                    <a:pt x="11137" y="21691"/>
                  </a:lnTo>
                  <a:lnTo>
                    <a:pt x="11201" y="21818"/>
                  </a:lnTo>
                  <a:lnTo>
                    <a:pt x="11201" y="22047"/>
                  </a:lnTo>
                  <a:lnTo>
                    <a:pt x="11353" y="22098"/>
                  </a:lnTo>
                  <a:lnTo>
                    <a:pt x="10947" y="22860"/>
                  </a:lnTo>
                  <a:lnTo>
                    <a:pt x="11480" y="23304"/>
                  </a:lnTo>
                  <a:lnTo>
                    <a:pt x="11607" y="23241"/>
                  </a:lnTo>
                  <a:lnTo>
                    <a:pt x="11772" y="23241"/>
                  </a:lnTo>
                  <a:lnTo>
                    <a:pt x="11709" y="23495"/>
                  </a:lnTo>
                  <a:lnTo>
                    <a:pt x="11823" y="23304"/>
                  </a:lnTo>
                  <a:lnTo>
                    <a:pt x="11785" y="23456"/>
                  </a:lnTo>
                  <a:lnTo>
                    <a:pt x="11709" y="23749"/>
                  </a:lnTo>
                  <a:lnTo>
                    <a:pt x="11633" y="24218"/>
                  </a:lnTo>
                  <a:lnTo>
                    <a:pt x="14211" y="23152"/>
                  </a:lnTo>
                  <a:lnTo>
                    <a:pt x="14097" y="22758"/>
                  </a:lnTo>
                  <a:lnTo>
                    <a:pt x="14198" y="22987"/>
                  </a:lnTo>
                  <a:lnTo>
                    <a:pt x="14287" y="23126"/>
                  </a:lnTo>
                  <a:lnTo>
                    <a:pt x="14452" y="23063"/>
                  </a:lnTo>
                  <a:lnTo>
                    <a:pt x="16675" y="24130"/>
                  </a:lnTo>
                  <a:lnTo>
                    <a:pt x="16827" y="24765"/>
                  </a:lnTo>
                  <a:lnTo>
                    <a:pt x="17310" y="25514"/>
                  </a:lnTo>
                  <a:lnTo>
                    <a:pt x="18046" y="26339"/>
                  </a:lnTo>
                  <a:lnTo>
                    <a:pt x="20574" y="26911"/>
                  </a:lnTo>
                  <a:lnTo>
                    <a:pt x="19494" y="25400"/>
                  </a:lnTo>
                  <a:lnTo>
                    <a:pt x="19380" y="25273"/>
                  </a:lnTo>
                  <a:lnTo>
                    <a:pt x="21107" y="25996"/>
                  </a:lnTo>
                  <a:lnTo>
                    <a:pt x="21450" y="24892"/>
                  </a:lnTo>
                  <a:lnTo>
                    <a:pt x="21564" y="24384"/>
                  </a:lnTo>
                  <a:lnTo>
                    <a:pt x="21145" y="24003"/>
                  </a:lnTo>
                  <a:lnTo>
                    <a:pt x="20281" y="23190"/>
                  </a:lnTo>
                  <a:lnTo>
                    <a:pt x="20472" y="23152"/>
                  </a:lnTo>
                  <a:lnTo>
                    <a:pt x="20396" y="23291"/>
                  </a:lnTo>
                  <a:lnTo>
                    <a:pt x="21145" y="24003"/>
                  </a:lnTo>
                  <a:lnTo>
                    <a:pt x="21564" y="24193"/>
                  </a:lnTo>
                  <a:lnTo>
                    <a:pt x="21551" y="23876"/>
                  </a:lnTo>
                  <a:lnTo>
                    <a:pt x="21564" y="24130"/>
                  </a:lnTo>
                  <a:lnTo>
                    <a:pt x="26187" y="26301"/>
                  </a:lnTo>
                  <a:lnTo>
                    <a:pt x="25323" y="23444"/>
                  </a:lnTo>
                  <a:lnTo>
                    <a:pt x="26200" y="26162"/>
                  </a:lnTo>
                  <a:lnTo>
                    <a:pt x="26301" y="26339"/>
                  </a:lnTo>
                  <a:lnTo>
                    <a:pt x="28956" y="27559"/>
                  </a:lnTo>
                  <a:lnTo>
                    <a:pt x="28651" y="27051"/>
                  </a:lnTo>
                  <a:lnTo>
                    <a:pt x="28524" y="26543"/>
                  </a:lnTo>
                  <a:lnTo>
                    <a:pt x="28575" y="26162"/>
                  </a:lnTo>
                  <a:lnTo>
                    <a:pt x="28905" y="25654"/>
                  </a:lnTo>
                  <a:lnTo>
                    <a:pt x="29197" y="25781"/>
                  </a:lnTo>
                  <a:lnTo>
                    <a:pt x="29235" y="25654"/>
                  </a:lnTo>
                  <a:lnTo>
                    <a:pt x="29413" y="25146"/>
                  </a:lnTo>
                  <a:lnTo>
                    <a:pt x="29464" y="25019"/>
                  </a:lnTo>
                  <a:lnTo>
                    <a:pt x="27241" y="25146"/>
                  </a:lnTo>
                  <a:lnTo>
                    <a:pt x="27990" y="24257"/>
                  </a:lnTo>
                  <a:lnTo>
                    <a:pt x="28168" y="24384"/>
                  </a:lnTo>
                  <a:lnTo>
                    <a:pt x="28181" y="24257"/>
                  </a:lnTo>
                  <a:lnTo>
                    <a:pt x="28308" y="22987"/>
                  </a:lnTo>
                  <a:lnTo>
                    <a:pt x="28181" y="22123"/>
                  </a:lnTo>
                  <a:lnTo>
                    <a:pt x="27838" y="21463"/>
                  </a:lnTo>
                  <a:lnTo>
                    <a:pt x="27343" y="20485"/>
                  </a:lnTo>
                  <a:lnTo>
                    <a:pt x="27457" y="20256"/>
                  </a:lnTo>
                  <a:lnTo>
                    <a:pt x="28486" y="18669"/>
                  </a:lnTo>
                  <a:lnTo>
                    <a:pt x="27178" y="18669"/>
                  </a:lnTo>
                  <a:lnTo>
                    <a:pt x="28676" y="16764"/>
                  </a:lnTo>
                  <a:lnTo>
                    <a:pt x="28778" y="16637"/>
                  </a:lnTo>
                  <a:lnTo>
                    <a:pt x="26949" y="16764"/>
                  </a:lnTo>
                  <a:lnTo>
                    <a:pt x="27216" y="16256"/>
                  </a:lnTo>
                  <a:lnTo>
                    <a:pt x="27622" y="15494"/>
                  </a:lnTo>
                  <a:lnTo>
                    <a:pt x="28041" y="15748"/>
                  </a:lnTo>
                  <a:lnTo>
                    <a:pt x="28054" y="15494"/>
                  </a:lnTo>
                  <a:lnTo>
                    <a:pt x="28105" y="14986"/>
                  </a:lnTo>
                  <a:lnTo>
                    <a:pt x="28143" y="13462"/>
                  </a:lnTo>
                  <a:lnTo>
                    <a:pt x="28130" y="13335"/>
                  </a:lnTo>
                  <a:lnTo>
                    <a:pt x="26924" y="13462"/>
                  </a:lnTo>
                  <a:lnTo>
                    <a:pt x="26543" y="12954"/>
                  </a:lnTo>
                  <a:lnTo>
                    <a:pt x="27305" y="12623"/>
                  </a:lnTo>
                  <a:lnTo>
                    <a:pt x="26860" y="12369"/>
                  </a:lnTo>
                  <a:lnTo>
                    <a:pt x="26212" y="12090"/>
                  </a:lnTo>
                  <a:lnTo>
                    <a:pt x="26212" y="13322"/>
                  </a:lnTo>
                  <a:lnTo>
                    <a:pt x="25996" y="13322"/>
                  </a:lnTo>
                  <a:lnTo>
                    <a:pt x="25996" y="16510"/>
                  </a:lnTo>
                  <a:lnTo>
                    <a:pt x="25933" y="16637"/>
                  </a:lnTo>
                  <a:lnTo>
                    <a:pt x="25895" y="16510"/>
                  </a:lnTo>
                  <a:lnTo>
                    <a:pt x="25996" y="13322"/>
                  </a:lnTo>
                  <a:lnTo>
                    <a:pt x="25400" y="13271"/>
                  </a:lnTo>
                  <a:lnTo>
                    <a:pt x="25400" y="17589"/>
                  </a:lnTo>
                  <a:lnTo>
                    <a:pt x="25336" y="17881"/>
                  </a:lnTo>
                  <a:lnTo>
                    <a:pt x="25336" y="22098"/>
                  </a:lnTo>
                  <a:lnTo>
                    <a:pt x="24752" y="22225"/>
                  </a:lnTo>
                  <a:lnTo>
                    <a:pt x="24714" y="22479"/>
                  </a:lnTo>
                  <a:lnTo>
                    <a:pt x="25222" y="23228"/>
                  </a:lnTo>
                  <a:lnTo>
                    <a:pt x="24714" y="22479"/>
                  </a:lnTo>
                  <a:lnTo>
                    <a:pt x="24650" y="22237"/>
                  </a:lnTo>
                  <a:lnTo>
                    <a:pt x="24498" y="21717"/>
                  </a:lnTo>
                  <a:lnTo>
                    <a:pt x="24472" y="21590"/>
                  </a:lnTo>
                  <a:lnTo>
                    <a:pt x="24079" y="21717"/>
                  </a:lnTo>
                  <a:lnTo>
                    <a:pt x="24409" y="21602"/>
                  </a:lnTo>
                  <a:lnTo>
                    <a:pt x="24434" y="21463"/>
                  </a:lnTo>
                  <a:lnTo>
                    <a:pt x="24587" y="21361"/>
                  </a:lnTo>
                  <a:lnTo>
                    <a:pt x="24472" y="21590"/>
                  </a:lnTo>
                  <a:lnTo>
                    <a:pt x="24523" y="21793"/>
                  </a:lnTo>
                  <a:lnTo>
                    <a:pt x="24650" y="22237"/>
                  </a:lnTo>
                  <a:lnTo>
                    <a:pt x="25196" y="22123"/>
                  </a:lnTo>
                  <a:lnTo>
                    <a:pt x="25069" y="21793"/>
                  </a:lnTo>
                  <a:lnTo>
                    <a:pt x="25158" y="21920"/>
                  </a:lnTo>
                  <a:lnTo>
                    <a:pt x="25336" y="22098"/>
                  </a:lnTo>
                  <a:lnTo>
                    <a:pt x="25336" y="17881"/>
                  </a:lnTo>
                  <a:lnTo>
                    <a:pt x="25285" y="18110"/>
                  </a:lnTo>
                  <a:lnTo>
                    <a:pt x="25234" y="17907"/>
                  </a:lnTo>
                  <a:lnTo>
                    <a:pt x="25400" y="17589"/>
                  </a:lnTo>
                  <a:lnTo>
                    <a:pt x="25400" y="13271"/>
                  </a:lnTo>
                  <a:lnTo>
                    <a:pt x="24701" y="13208"/>
                  </a:lnTo>
                  <a:lnTo>
                    <a:pt x="26212" y="13322"/>
                  </a:lnTo>
                  <a:lnTo>
                    <a:pt x="26212" y="12090"/>
                  </a:lnTo>
                  <a:lnTo>
                    <a:pt x="26492" y="11798"/>
                  </a:lnTo>
                  <a:lnTo>
                    <a:pt x="26885" y="11277"/>
                  </a:lnTo>
                  <a:lnTo>
                    <a:pt x="26860" y="11049"/>
                  </a:lnTo>
                  <a:lnTo>
                    <a:pt x="26403" y="10541"/>
                  </a:lnTo>
                  <a:lnTo>
                    <a:pt x="26441" y="11112"/>
                  </a:lnTo>
                  <a:lnTo>
                    <a:pt x="26327" y="11430"/>
                  </a:lnTo>
                  <a:lnTo>
                    <a:pt x="26060" y="11430"/>
                  </a:lnTo>
                  <a:lnTo>
                    <a:pt x="25666" y="11049"/>
                  </a:lnTo>
                  <a:lnTo>
                    <a:pt x="24803" y="8890"/>
                  </a:lnTo>
                  <a:lnTo>
                    <a:pt x="24269" y="8216"/>
                  </a:lnTo>
                  <a:lnTo>
                    <a:pt x="24333" y="7874"/>
                  </a:lnTo>
                  <a:lnTo>
                    <a:pt x="23837" y="7683"/>
                  </a:lnTo>
                  <a:lnTo>
                    <a:pt x="23837" y="19126"/>
                  </a:lnTo>
                  <a:lnTo>
                    <a:pt x="23761" y="18859"/>
                  </a:lnTo>
                  <a:lnTo>
                    <a:pt x="23837" y="19126"/>
                  </a:lnTo>
                  <a:lnTo>
                    <a:pt x="23837" y="7683"/>
                  </a:lnTo>
                  <a:lnTo>
                    <a:pt x="23558" y="7569"/>
                  </a:lnTo>
                  <a:lnTo>
                    <a:pt x="23558" y="16764"/>
                  </a:lnTo>
                  <a:lnTo>
                    <a:pt x="23431" y="16256"/>
                  </a:lnTo>
                  <a:lnTo>
                    <a:pt x="23495" y="16383"/>
                  </a:lnTo>
                  <a:lnTo>
                    <a:pt x="23558" y="16764"/>
                  </a:lnTo>
                  <a:lnTo>
                    <a:pt x="23558" y="7569"/>
                  </a:lnTo>
                  <a:lnTo>
                    <a:pt x="23291" y="7467"/>
                  </a:lnTo>
                  <a:lnTo>
                    <a:pt x="23291" y="18313"/>
                  </a:lnTo>
                  <a:lnTo>
                    <a:pt x="23152" y="17526"/>
                  </a:lnTo>
                  <a:lnTo>
                    <a:pt x="23291" y="18313"/>
                  </a:lnTo>
                  <a:lnTo>
                    <a:pt x="23291" y="7467"/>
                  </a:lnTo>
                  <a:lnTo>
                    <a:pt x="23063" y="7366"/>
                  </a:lnTo>
                  <a:lnTo>
                    <a:pt x="22567" y="7162"/>
                  </a:lnTo>
                  <a:lnTo>
                    <a:pt x="22694" y="6858"/>
                  </a:lnTo>
                  <a:lnTo>
                    <a:pt x="22580" y="6413"/>
                  </a:lnTo>
                  <a:lnTo>
                    <a:pt x="22352" y="6223"/>
                  </a:lnTo>
                  <a:lnTo>
                    <a:pt x="22275" y="7048"/>
                  </a:lnTo>
                  <a:lnTo>
                    <a:pt x="22072" y="6972"/>
                  </a:lnTo>
                  <a:lnTo>
                    <a:pt x="22072" y="15113"/>
                  </a:lnTo>
                  <a:lnTo>
                    <a:pt x="21932" y="14859"/>
                  </a:lnTo>
                  <a:lnTo>
                    <a:pt x="22059" y="14744"/>
                  </a:lnTo>
                  <a:lnTo>
                    <a:pt x="21996" y="14973"/>
                  </a:lnTo>
                  <a:lnTo>
                    <a:pt x="22072" y="15113"/>
                  </a:lnTo>
                  <a:lnTo>
                    <a:pt x="22072" y="6972"/>
                  </a:lnTo>
                  <a:lnTo>
                    <a:pt x="21793" y="6870"/>
                  </a:lnTo>
                  <a:lnTo>
                    <a:pt x="21793" y="12788"/>
                  </a:lnTo>
                  <a:lnTo>
                    <a:pt x="21691" y="13081"/>
                  </a:lnTo>
                  <a:lnTo>
                    <a:pt x="21602" y="12954"/>
                  </a:lnTo>
                  <a:lnTo>
                    <a:pt x="21793" y="12788"/>
                  </a:lnTo>
                  <a:lnTo>
                    <a:pt x="21793" y="6870"/>
                  </a:lnTo>
                  <a:lnTo>
                    <a:pt x="21170" y="6604"/>
                  </a:lnTo>
                  <a:lnTo>
                    <a:pt x="21780" y="6845"/>
                  </a:lnTo>
                  <a:lnTo>
                    <a:pt x="21704" y="6223"/>
                  </a:lnTo>
                  <a:lnTo>
                    <a:pt x="22275" y="7048"/>
                  </a:lnTo>
                  <a:lnTo>
                    <a:pt x="22275" y="6159"/>
                  </a:lnTo>
                  <a:lnTo>
                    <a:pt x="21907" y="5664"/>
                  </a:lnTo>
                  <a:lnTo>
                    <a:pt x="21805" y="5448"/>
                  </a:lnTo>
                  <a:lnTo>
                    <a:pt x="21678" y="5080"/>
                  </a:lnTo>
                  <a:lnTo>
                    <a:pt x="20688" y="5486"/>
                  </a:lnTo>
                  <a:lnTo>
                    <a:pt x="20688" y="6819"/>
                  </a:lnTo>
                  <a:lnTo>
                    <a:pt x="20535" y="6477"/>
                  </a:lnTo>
                  <a:lnTo>
                    <a:pt x="20688" y="6819"/>
                  </a:lnTo>
                  <a:lnTo>
                    <a:pt x="20688" y="5486"/>
                  </a:lnTo>
                  <a:lnTo>
                    <a:pt x="20320" y="5638"/>
                  </a:lnTo>
                  <a:lnTo>
                    <a:pt x="20320" y="19177"/>
                  </a:lnTo>
                  <a:lnTo>
                    <a:pt x="20281" y="19304"/>
                  </a:lnTo>
                  <a:lnTo>
                    <a:pt x="20154" y="19050"/>
                  </a:lnTo>
                  <a:lnTo>
                    <a:pt x="20231" y="18669"/>
                  </a:lnTo>
                  <a:lnTo>
                    <a:pt x="20320" y="19177"/>
                  </a:lnTo>
                  <a:lnTo>
                    <a:pt x="20320" y="5638"/>
                  </a:lnTo>
                  <a:lnTo>
                    <a:pt x="20129" y="5715"/>
                  </a:lnTo>
                  <a:lnTo>
                    <a:pt x="20129" y="19024"/>
                  </a:lnTo>
                  <a:lnTo>
                    <a:pt x="20015" y="19558"/>
                  </a:lnTo>
                  <a:lnTo>
                    <a:pt x="19888" y="18846"/>
                  </a:lnTo>
                  <a:lnTo>
                    <a:pt x="20015" y="18935"/>
                  </a:lnTo>
                  <a:lnTo>
                    <a:pt x="19964" y="18478"/>
                  </a:lnTo>
                  <a:lnTo>
                    <a:pt x="20104" y="18999"/>
                  </a:lnTo>
                  <a:lnTo>
                    <a:pt x="20129" y="5715"/>
                  </a:lnTo>
                  <a:lnTo>
                    <a:pt x="19786" y="5842"/>
                  </a:lnTo>
                  <a:lnTo>
                    <a:pt x="19786" y="23304"/>
                  </a:lnTo>
                  <a:lnTo>
                    <a:pt x="18338" y="22733"/>
                  </a:lnTo>
                  <a:lnTo>
                    <a:pt x="18338" y="23622"/>
                  </a:lnTo>
                  <a:lnTo>
                    <a:pt x="18338" y="22733"/>
                  </a:lnTo>
                  <a:lnTo>
                    <a:pt x="17246" y="22225"/>
                  </a:lnTo>
                  <a:lnTo>
                    <a:pt x="19672" y="23329"/>
                  </a:lnTo>
                  <a:lnTo>
                    <a:pt x="19786" y="5842"/>
                  </a:lnTo>
                  <a:lnTo>
                    <a:pt x="19697" y="18707"/>
                  </a:lnTo>
                  <a:lnTo>
                    <a:pt x="19304" y="18415"/>
                  </a:lnTo>
                  <a:lnTo>
                    <a:pt x="19304" y="19570"/>
                  </a:lnTo>
                  <a:lnTo>
                    <a:pt x="19215" y="19418"/>
                  </a:lnTo>
                  <a:lnTo>
                    <a:pt x="19215" y="20828"/>
                  </a:lnTo>
                  <a:lnTo>
                    <a:pt x="19100" y="21069"/>
                  </a:lnTo>
                  <a:lnTo>
                    <a:pt x="19202" y="20828"/>
                  </a:lnTo>
                  <a:lnTo>
                    <a:pt x="19088" y="21094"/>
                  </a:lnTo>
                  <a:lnTo>
                    <a:pt x="19088" y="20739"/>
                  </a:lnTo>
                  <a:lnTo>
                    <a:pt x="18923" y="20599"/>
                  </a:lnTo>
                  <a:lnTo>
                    <a:pt x="18923" y="21920"/>
                  </a:lnTo>
                  <a:lnTo>
                    <a:pt x="18872" y="21336"/>
                  </a:lnTo>
                  <a:lnTo>
                    <a:pt x="18884" y="21209"/>
                  </a:lnTo>
                  <a:lnTo>
                    <a:pt x="18923" y="21920"/>
                  </a:lnTo>
                  <a:lnTo>
                    <a:pt x="18923" y="20599"/>
                  </a:lnTo>
                  <a:lnTo>
                    <a:pt x="18580" y="20307"/>
                  </a:lnTo>
                  <a:lnTo>
                    <a:pt x="18580" y="21247"/>
                  </a:lnTo>
                  <a:lnTo>
                    <a:pt x="18415" y="21285"/>
                  </a:lnTo>
                  <a:lnTo>
                    <a:pt x="17068" y="21564"/>
                  </a:lnTo>
                  <a:lnTo>
                    <a:pt x="16878" y="21602"/>
                  </a:lnTo>
                  <a:lnTo>
                    <a:pt x="16941" y="21793"/>
                  </a:lnTo>
                  <a:lnTo>
                    <a:pt x="17056" y="21958"/>
                  </a:lnTo>
                  <a:lnTo>
                    <a:pt x="17157" y="22123"/>
                  </a:lnTo>
                  <a:lnTo>
                    <a:pt x="17056" y="21958"/>
                  </a:lnTo>
                  <a:lnTo>
                    <a:pt x="17043" y="22136"/>
                  </a:lnTo>
                  <a:lnTo>
                    <a:pt x="17056" y="22987"/>
                  </a:lnTo>
                  <a:lnTo>
                    <a:pt x="16967" y="22110"/>
                  </a:lnTo>
                  <a:lnTo>
                    <a:pt x="16941" y="21793"/>
                  </a:lnTo>
                  <a:lnTo>
                    <a:pt x="16840" y="21653"/>
                  </a:lnTo>
                  <a:lnTo>
                    <a:pt x="16840" y="22047"/>
                  </a:lnTo>
                  <a:lnTo>
                    <a:pt x="16814" y="21615"/>
                  </a:lnTo>
                  <a:lnTo>
                    <a:pt x="16852" y="21463"/>
                  </a:lnTo>
                  <a:lnTo>
                    <a:pt x="16878" y="21602"/>
                  </a:lnTo>
                  <a:lnTo>
                    <a:pt x="17068" y="21564"/>
                  </a:lnTo>
                  <a:lnTo>
                    <a:pt x="18313" y="21297"/>
                  </a:lnTo>
                  <a:lnTo>
                    <a:pt x="18173" y="21145"/>
                  </a:lnTo>
                  <a:lnTo>
                    <a:pt x="18034" y="21082"/>
                  </a:lnTo>
                  <a:lnTo>
                    <a:pt x="17487" y="20789"/>
                  </a:lnTo>
                  <a:lnTo>
                    <a:pt x="17322" y="20701"/>
                  </a:lnTo>
                  <a:lnTo>
                    <a:pt x="17487" y="20789"/>
                  </a:lnTo>
                  <a:lnTo>
                    <a:pt x="17640" y="20713"/>
                  </a:lnTo>
                  <a:lnTo>
                    <a:pt x="18034" y="21082"/>
                  </a:lnTo>
                  <a:lnTo>
                    <a:pt x="18173" y="21145"/>
                  </a:lnTo>
                  <a:lnTo>
                    <a:pt x="18008" y="20739"/>
                  </a:lnTo>
                  <a:lnTo>
                    <a:pt x="18148" y="21082"/>
                  </a:lnTo>
                  <a:lnTo>
                    <a:pt x="18415" y="21285"/>
                  </a:lnTo>
                  <a:lnTo>
                    <a:pt x="18580" y="21247"/>
                  </a:lnTo>
                  <a:lnTo>
                    <a:pt x="18580" y="20307"/>
                  </a:lnTo>
                  <a:lnTo>
                    <a:pt x="18338" y="20104"/>
                  </a:lnTo>
                  <a:lnTo>
                    <a:pt x="19202" y="20828"/>
                  </a:lnTo>
                  <a:lnTo>
                    <a:pt x="19215" y="19418"/>
                  </a:lnTo>
                  <a:lnTo>
                    <a:pt x="19189" y="19570"/>
                  </a:lnTo>
                  <a:lnTo>
                    <a:pt x="18935" y="19596"/>
                  </a:lnTo>
                  <a:lnTo>
                    <a:pt x="18834" y="19939"/>
                  </a:lnTo>
                  <a:lnTo>
                    <a:pt x="18745" y="19621"/>
                  </a:lnTo>
                  <a:lnTo>
                    <a:pt x="18935" y="19596"/>
                  </a:lnTo>
                  <a:lnTo>
                    <a:pt x="18808" y="19342"/>
                  </a:lnTo>
                  <a:lnTo>
                    <a:pt x="19075" y="19570"/>
                  </a:lnTo>
                  <a:lnTo>
                    <a:pt x="19100" y="19291"/>
                  </a:lnTo>
                  <a:lnTo>
                    <a:pt x="19075" y="19037"/>
                  </a:lnTo>
                  <a:lnTo>
                    <a:pt x="19304" y="19570"/>
                  </a:lnTo>
                  <a:lnTo>
                    <a:pt x="19304" y="18415"/>
                  </a:lnTo>
                  <a:lnTo>
                    <a:pt x="19151" y="18288"/>
                  </a:lnTo>
                  <a:lnTo>
                    <a:pt x="19075" y="18161"/>
                  </a:lnTo>
                  <a:lnTo>
                    <a:pt x="18948" y="18084"/>
                  </a:lnTo>
                  <a:lnTo>
                    <a:pt x="19164" y="17399"/>
                  </a:lnTo>
                  <a:lnTo>
                    <a:pt x="19050" y="18084"/>
                  </a:lnTo>
                  <a:lnTo>
                    <a:pt x="19558" y="18415"/>
                  </a:lnTo>
                  <a:lnTo>
                    <a:pt x="19088" y="18161"/>
                  </a:lnTo>
                  <a:lnTo>
                    <a:pt x="19202" y="18313"/>
                  </a:lnTo>
                  <a:lnTo>
                    <a:pt x="19697" y="18707"/>
                  </a:lnTo>
                  <a:lnTo>
                    <a:pt x="19697" y="5880"/>
                  </a:lnTo>
                  <a:lnTo>
                    <a:pt x="19558" y="5956"/>
                  </a:lnTo>
                  <a:lnTo>
                    <a:pt x="19558" y="15748"/>
                  </a:lnTo>
                  <a:lnTo>
                    <a:pt x="19456" y="16395"/>
                  </a:lnTo>
                  <a:lnTo>
                    <a:pt x="19329" y="16383"/>
                  </a:lnTo>
                  <a:lnTo>
                    <a:pt x="19443" y="16256"/>
                  </a:lnTo>
                  <a:lnTo>
                    <a:pt x="19558" y="15748"/>
                  </a:lnTo>
                  <a:lnTo>
                    <a:pt x="19558" y="5956"/>
                  </a:lnTo>
                  <a:lnTo>
                    <a:pt x="19418" y="5892"/>
                  </a:lnTo>
                  <a:lnTo>
                    <a:pt x="19265" y="5842"/>
                  </a:lnTo>
                  <a:lnTo>
                    <a:pt x="19138" y="5791"/>
                  </a:lnTo>
                  <a:lnTo>
                    <a:pt x="19138" y="13462"/>
                  </a:lnTo>
                  <a:lnTo>
                    <a:pt x="19037" y="13208"/>
                  </a:lnTo>
                  <a:lnTo>
                    <a:pt x="18605" y="12750"/>
                  </a:lnTo>
                  <a:lnTo>
                    <a:pt x="19037" y="13208"/>
                  </a:lnTo>
                  <a:lnTo>
                    <a:pt x="19138" y="13462"/>
                  </a:lnTo>
                  <a:lnTo>
                    <a:pt x="19138" y="5791"/>
                  </a:lnTo>
                  <a:lnTo>
                    <a:pt x="19050" y="13081"/>
                  </a:lnTo>
                  <a:lnTo>
                    <a:pt x="18821" y="12814"/>
                  </a:lnTo>
                  <a:lnTo>
                    <a:pt x="19050" y="13081"/>
                  </a:lnTo>
                  <a:lnTo>
                    <a:pt x="19050" y="5765"/>
                  </a:lnTo>
                  <a:lnTo>
                    <a:pt x="19024" y="8128"/>
                  </a:lnTo>
                  <a:lnTo>
                    <a:pt x="18910" y="8255"/>
                  </a:lnTo>
                  <a:lnTo>
                    <a:pt x="18783" y="8318"/>
                  </a:lnTo>
                  <a:lnTo>
                    <a:pt x="18821" y="7874"/>
                  </a:lnTo>
                  <a:lnTo>
                    <a:pt x="18986" y="7747"/>
                  </a:lnTo>
                  <a:lnTo>
                    <a:pt x="18897" y="8216"/>
                  </a:lnTo>
                  <a:lnTo>
                    <a:pt x="19024" y="8128"/>
                  </a:lnTo>
                  <a:lnTo>
                    <a:pt x="19024" y="5753"/>
                  </a:lnTo>
                  <a:lnTo>
                    <a:pt x="18707" y="5626"/>
                  </a:lnTo>
                  <a:lnTo>
                    <a:pt x="18707" y="11430"/>
                  </a:lnTo>
                  <a:lnTo>
                    <a:pt x="18592" y="12192"/>
                  </a:lnTo>
                  <a:lnTo>
                    <a:pt x="18491" y="11925"/>
                  </a:lnTo>
                  <a:lnTo>
                    <a:pt x="18491" y="12700"/>
                  </a:lnTo>
                  <a:lnTo>
                    <a:pt x="18326" y="12458"/>
                  </a:lnTo>
                  <a:lnTo>
                    <a:pt x="18326" y="13843"/>
                  </a:lnTo>
                  <a:lnTo>
                    <a:pt x="18110" y="13741"/>
                  </a:lnTo>
                  <a:lnTo>
                    <a:pt x="18135" y="14973"/>
                  </a:lnTo>
                  <a:lnTo>
                    <a:pt x="18097" y="13741"/>
                  </a:lnTo>
                  <a:lnTo>
                    <a:pt x="18288" y="13601"/>
                  </a:lnTo>
                  <a:lnTo>
                    <a:pt x="18186" y="13766"/>
                  </a:lnTo>
                  <a:lnTo>
                    <a:pt x="18326" y="13843"/>
                  </a:lnTo>
                  <a:lnTo>
                    <a:pt x="18326" y="12458"/>
                  </a:lnTo>
                  <a:lnTo>
                    <a:pt x="18237" y="12319"/>
                  </a:lnTo>
                  <a:lnTo>
                    <a:pt x="18288" y="12192"/>
                  </a:lnTo>
                  <a:lnTo>
                    <a:pt x="18237" y="12319"/>
                  </a:lnTo>
                  <a:lnTo>
                    <a:pt x="18351" y="12446"/>
                  </a:lnTo>
                  <a:lnTo>
                    <a:pt x="18491" y="12700"/>
                  </a:lnTo>
                  <a:lnTo>
                    <a:pt x="18491" y="11925"/>
                  </a:lnTo>
                  <a:lnTo>
                    <a:pt x="18288" y="11430"/>
                  </a:lnTo>
                  <a:lnTo>
                    <a:pt x="18478" y="11887"/>
                  </a:lnTo>
                  <a:lnTo>
                    <a:pt x="18707" y="11430"/>
                  </a:lnTo>
                  <a:lnTo>
                    <a:pt x="18707" y="5626"/>
                  </a:lnTo>
                  <a:lnTo>
                    <a:pt x="18427" y="5511"/>
                  </a:lnTo>
                  <a:lnTo>
                    <a:pt x="18427" y="9728"/>
                  </a:lnTo>
                  <a:lnTo>
                    <a:pt x="18262" y="9779"/>
                  </a:lnTo>
                  <a:lnTo>
                    <a:pt x="18148" y="9652"/>
                  </a:lnTo>
                  <a:lnTo>
                    <a:pt x="17932" y="9537"/>
                  </a:lnTo>
                  <a:lnTo>
                    <a:pt x="17945" y="9779"/>
                  </a:lnTo>
                  <a:lnTo>
                    <a:pt x="17919" y="10464"/>
                  </a:lnTo>
                  <a:lnTo>
                    <a:pt x="18224" y="10642"/>
                  </a:lnTo>
                  <a:lnTo>
                    <a:pt x="18249" y="11176"/>
                  </a:lnTo>
                  <a:lnTo>
                    <a:pt x="18249" y="10668"/>
                  </a:lnTo>
                  <a:lnTo>
                    <a:pt x="18135" y="11049"/>
                  </a:lnTo>
                  <a:lnTo>
                    <a:pt x="18008" y="10731"/>
                  </a:lnTo>
                  <a:lnTo>
                    <a:pt x="17932" y="10922"/>
                  </a:lnTo>
                  <a:lnTo>
                    <a:pt x="18021" y="11112"/>
                  </a:lnTo>
                  <a:lnTo>
                    <a:pt x="17907" y="10883"/>
                  </a:lnTo>
                  <a:lnTo>
                    <a:pt x="17907" y="20535"/>
                  </a:lnTo>
                  <a:lnTo>
                    <a:pt x="17805" y="20383"/>
                  </a:lnTo>
                  <a:lnTo>
                    <a:pt x="17907" y="20535"/>
                  </a:lnTo>
                  <a:lnTo>
                    <a:pt x="17907" y="10883"/>
                  </a:lnTo>
                  <a:lnTo>
                    <a:pt x="17907" y="10477"/>
                  </a:lnTo>
                  <a:lnTo>
                    <a:pt x="17729" y="10020"/>
                  </a:lnTo>
                  <a:lnTo>
                    <a:pt x="17830" y="10274"/>
                  </a:lnTo>
                  <a:lnTo>
                    <a:pt x="17729" y="9652"/>
                  </a:lnTo>
                  <a:lnTo>
                    <a:pt x="17907" y="9740"/>
                  </a:lnTo>
                  <a:lnTo>
                    <a:pt x="17868" y="9499"/>
                  </a:lnTo>
                  <a:lnTo>
                    <a:pt x="17729" y="9423"/>
                  </a:lnTo>
                  <a:lnTo>
                    <a:pt x="17564" y="9410"/>
                  </a:lnTo>
                  <a:lnTo>
                    <a:pt x="17564" y="15494"/>
                  </a:lnTo>
                  <a:lnTo>
                    <a:pt x="17437" y="16764"/>
                  </a:lnTo>
                  <a:lnTo>
                    <a:pt x="17500" y="17018"/>
                  </a:lnTo>
                  <a:lnTo>
                    <a:pt x="17564" y="17221"/>
                  </a:lnTo>
                  <a:lnTo>
                    <a:pt x="17500" y="17018"/>
                  </a:lnTo>
                  <a:lnTo>
                    <a:pt x="17399" y="16637"/>
                  </a:lnTo>
                  <a:lnTo>
                    <a:pt x="17538" y="15621"/>
                  </a:lnTo>
                  <a:lnTo>
                    <a:pt x="17564" y="15494"/>
                  </a:lnTo>
                  <a:lnTo>
                    <a:pt x="17564" y="9410"/>
                  </a:lnTo>
                  <a:lnTo>
                    <a:pt x="17551" y="9550"/>
                  </a:lnTo>
                  <a:lnTo>
                    <a:pt x="17462" y="9347"/>
                  </a:lnTo>
                  <a:lnTo>
                    <a:pt x="17449" y="9499"/>
                  </a:lnTo>
                  <a:lnTo>
                    <a:pt x="17348" y="19812"/>
                  </a:lnTo>
                  <a:lnTo>
                    <a:pt x="17272" y="19672"/>
                  </a:lnTo>
                  <a:lnTo>
                    <a:pt x="17094" y="19697"/>
                  </a:lnTo>
                  <a:lnTo>
                    <a:pt x="16979" y="19570"/>
                  </a:lnTo>
                  <a:lnTo>
                    <a:pt x="17170" y="19634"/>
                  </a:lnTo>
                  <a:lnTo>
                    <a:pt x="17297" y="19672"/>
                  </a:lnTo>
                  <a:lnTo>
                    <a:pt x="17348" y="19812"/>
                  </a:lnTo>
                  <a:lnTo>
                    <a:pt x="17348" y="9436"/>
                  </a:lnTo>
                  <a:lnTo>
                    <a:pt x="17221" y="9779"/>
                  </a:lnTo>
                  <a:lnTo>
                    <a:pt x="17272" y="9499"/>
                  </a:lnTo>
                  <a:lnTo>
                    <a:pt x="17145" y="9334"/>
                  </a:lnTo>
                  <a:lnTo>
                    <a:pt x="17170" y="9525"/>
                  </a:lnTo>
                  <a:lnTo>
                    <a:pt x="17043" y="9334"/>
                  </a:lnTo>
                  <a:lnTo>
                    <a:pt x="17043" y="16002"/>
                  </a:lnTo>
                  <a:lnTo>
                    <a:pt x="16929" y="17145"/>
                  </a:lnTo>
                  <a:lnTo>
                    <a:pt x="16878" y="17399"/>
                  </a:lnTo>
                  <a:lnTo>
                    <a:pt x="16865" y="17183"/>
                  </a:lnTo>
                  <a:lnTo>
                    <a:pt x="16865" y="19519"/>
                  </a:lnTo>
                  <a:lnTo>
                    <a:pt x="16713" y="19519"/>
                  </a:lnTo>
                  <a:lnTo>
                    <a:pt x="16675" y="21158"/>
                  </a:lnTo>
                  <a:lnTo>
                    <a:pt x="16586" y="21297"/>
                  </a:lnTo>
                  <a:lnTo>
                    <a:pt x="16408" y="21285"/>
                  </a:lnTo>
                  <a:lnTo>
                    <a:pt x="16624" y="21082"/>
                  </a:lnTo>
                  <a:lnTo>
                    <a:pt x="16535" y="21221"/>
                  </a:lnTo>
                  <a:lnTo>
                    <a:pt x="16675" y="21158"/>
                  </a:lnTo>
                  <a:lnTo>
                    <a:pt x="16675" y="19456"/>
                  </a:lnTo>
                  <a:lnTo>
                    <a:pt x="16357" y="19304"/>
                  </a:lnTo>
                  <a:lnTo>
                    <a:pt x="16776" y="19392"/>
                  </a:lnTo>
                  <a:lnTo>
                    <a:pt x="16370" y="19304"/>
                  </a:lnTo>
                  <a:lnTo>
                    <a:pt x="16662" y="19431"/>
                  </a:lnTo>
                  <a:lnTo>
                    <a:pt x="16789" y="19481"/>
                  </a:lnTo>
                  <a:lnTo>
                    <a:pt x="16865" y="17183"/>
                  </a:lnTo>
                  <a:lnTo>
                    <a:pt x="16738" y="17272"/>
                  </a:lnTo>
                  <a:lnTo>
                    <a:pt x="16814" y="17145"/>
                  </a:lnTo>
                  <a:lnTo>
                    <a:pt x="16929" y="16103"/>
                  </a:lnTo>
                  <a:lnTo>
                    <a:pt x="17043" y="9334"/>
                  </a:lnTo>
                  <a:lnTo>
                    <a:pt x="16827" y="9169"/>
                  </a:lnTo>
                  <a:lnTo>
                    <a:pt x="17005" y="9258"/>
                  </a:lnTo>
                  <a:lnTo>
                    <a:pt x="17208" y="9194"/>
                  </a:lnTo>
                  <a:lnTo>
                    <a:pt x="17195" y="8674"/>
                  </a:lnTo>
                  <a:lnTo>
                    <a:pt x="16979" y="9017"/>
                  </a:lnTo>
                  <a:lnTo>
                    <a:pt x="16852" y="8940"/>
                  </a:lnTo>
                  <a:lnTo>
                    <a:pt x="16840" y="9080"/>
                  </a:lnTo>
                  <a:lnTo>
                    <a:pt x="16548" y="9017"/>
                  </a:lnTo>
                  <a:lnTo>
                    <a:pt x="16548" y="17399"/>
                  </a:lnTo>
                  <a:lnTo>
                    <a:pt x="16446" y="17526"/>
                  </a:lnTo>
                  <a:lnTo>
                    <a:pt x="16433" y="18161"/>
                  </a:lnTo>
                  <a:lnTo>
                    <a:pt x="16383" y="18542"/>
                  </a:lnTo>
                  <a:lnTo>
                    <a:pt x="16319" y="18415"/>
                  </a:lnTo>
                  <a:lnTo>
                    <a:pt x="16370" y="18669"/>
                  </a:lnTo>
                  <a:lnTo>
                    <a:pt x="16256" y="18313"/>
                  </a:lnTo>
                  <a:lnTo>
                    <a:pt x="16433" y="18161"/>
                  </a:lnTo>
                  <a:lnTo>
                    <a:pt x="16433" y="17526"/>
                  </a:lnTo>
                  <a:lnTo>
                    <a:pt x="16548" y="17399"/>
                  </a:lnTo>
                  <a:lnTo>
                    <a:pt x="16548" y="9017"/>
                  </a:lnTo>
                  <a:lnTo>
                    <a:pt x="16446" y="11150"/>
                  </a:lnTo>
                  <a:lnTo>
                    <a:pt x="16116" y="11087"/>
                  </a:lnTo>
                  <a:lnTo>
                    <a:pt x="16116" y="17602"/>
                  </a:lnTo>
                  <a:lnTo>
                    <a:pt x="16014" y="17970"/>
                  </a:lnTo>
                  <a:lnTo>
                    <a:pt x="15951" y="18161"/>
                  </a:lnTo>
                  <a:lnTo>
                    <a:pt x="15887" y="18389"/>
                  </a:lnTo>
                  <a:lnTo>
                    <a:pt x="15951" y="18161"/>
                  </a:lnTo>
                  <a:lnTo>
                    <a:pt x="16078" y="17716"/>
                  </a:lnTo>
                  <a:lnTo>
                    <a:pt x="16116" y="11087"/>
                  </a:lnTo>
                  <a:lnTo>
                    <a:pt x="15925" y="11036"/>
                  </a:lnTo>
                  <a:lnTo>
                    <a:pt x="15925" y="16662"/>
                  </a:lnTo>
                  <a:lnTo>
                    <a:pt x="15875" y="16383"/>
                  </a:lnTo>
                  <a:lnTo>
                    <a:pt x="15925" y="16662"/>
                  </a:lnTo>
                  <a:lnTo>
                    <a:pt x="15925" y="11036"/>
                  </a:lnTo>
                  <a:lnTo>
                    <a:pt x="15824" y="20066"/>
                  </a:lnTo>
                  <a:lnTo>
                    <a:pt x="15646" y="19989"/>
                  </a:lnTo>
                  <a:lnTo>
                    <a:pt x="15646" y="20320"/>
                  </a:lnTo>
                  <a:lnTo>
                    <a:pt x="15506" y="20243"/>
                  </a:lnTo>
                  <a:lnTo>
                    <a:pt x="15506" y="21971"/>
                  </a:lnTo>
                  <a:lnTo>
                    <a:pt x="15367" y="22021"/>
                  </a:lnTo>
                  <a:lnTo>
                    <a:pt x="15506" y="21971"/>
                  </a:lnTo>
                  <a:lnTo>
                    <a:pt x="15506" y="20243"/>
                  </a:lnTo>
                  <a:lnTo>
                    <a:pt x="14922" y="19977"/>
                  </a:lnTo>
                  <a:lnTo>
                    <a:pt x="14922" y="21463"/>
                  </a:lnTo>
                  <a:lnTo>
                    <a:pt x="14833" y="21653"/>
                  </a:lnTo>
                  <a:lnTo>
                    <a:pt x="14706" y="21564"/>
                  </a:lnTo>
                  <a:lnTo>
                    <a:pt x="14922" y="21463"/>
                  </a:lnTo>
                  <a:lnTo>
                    <a:pt x="14922" y="19977"/>
                  </a:lnTo>
                  <a:lnTo>
                    <a:pt x="15557" y="20256"/>
                  </a:lnTo>
                  <a:lnTo>
                    <a:pt x="15646" y="19989"/>
                  </a:lnTo>
                  <a:lnTo>
                    <a:pt x="15278" y="19812"/>
                  </a:lnTo>
                  <a:lnTo>
                    <a:pt x="15824" y="20066"/>
                  </a:lnTo>
                  <a:lnTo>
                    <a:pt x="15824" y="11010"/>
                  </a:lnTo>
                  <a:lnTo>
                    <a:pt x="15722" y="12674"/>
                  </a:lnTo>
                  <a:lnTo>
                    <a:pt x="15659" y="11303"/>
                  </a:lnTo>
                  <a:lnTo>
                    <a:pt x="15671" y="11176"/>
                  </a:lnTo>
                  <a:lnTo>
                    <a:pt x="15722" y="12674"/>
                  </a:lnTo>
                  <a:lnTo>
                    <a:pt x="15722" y="10985"/>
                  </a:lnTo>
                  <a:lnTo>
                    <a:pt x="15646" y="18808"/>
                  </a:lnTo>
                  <a:lnTo>
                    <a:pt x="15544" y="19304"/>
                  </a:lnTo>
                  <a:lnTo>
                    <a:pt x="15354" y="19342"/>
                  </a:lnTo>
                  <a:lnTo>
                    <a:pt x="15240" y="19558"/>
                  </a:lnTo>
                  <a:lnTo>
                    <a:pt x="15113" y="19558"/>
                  </a:lnTo>
                  <a:lnTo>
                    <a:pt x="15125" y="19723"/>
                  </a:lnTo>
                  <a:lnTo>
                    <a:pt x="15240" y="19939"/>
                  </a:lnTo>
                  <a:lnTo>
                    <a:pt x="15100" y="19748"/>
                  </a:lnTo>
                  <a:lnTo>
                    <a:pt x="14986" y="19596"/>
                  </a:lnTo>
                  <a:lnTo>
                    <a:pt x="14808" y="19405"/>
                  </a:lnTo>
                  <a:lnTo>
                    <a:pt x="14808" y="19685"/>
                  </a:lnTo>
                  <a:lnTo>
                    <a:pt x="14579" y="19799"/>
                  </a:lnTo>
                  <a:lnTo>
                    <a:pt x="14808" y="19685"/>
                  </a:lnTo>
                  <a:lnTo>
                    <a:pt x="14808" y="19405"/>
                  </a:lnTo>
                  <a:lnTo>
                    <a:pt x="14681" y="19177"/>
                  </a:lnTo>
                  <a:lnTo>
                    <a:pt x="14579" y="19304"/>
                  </a:lnTo>
                  <a:lnTo>
                    <a:pt x="14465" y="19011"/>
                  </a:lnTo>
                  <a:lnTo>
                    <a:pt x="14465" y="22123"/>
                  </a:lnTo>
                  <a:lnTo>
                    <a:pt x="14439" y="21958"/>
                  </a:lnTo>
                  <a:lnTo>
                    <a:pt x="14465" y="22123"/>
                  </a:lnTo>
                  <a:lnTo>
                    <a:pt x="14465" y="19011"/>
                  </a:lnTo>
                  <a:lnTo>
                    <a:pt x="14427" y="20434"/>
                  </a:lnTo>
                  <a:lnTo>
                    <a:pt x="14389" y="21361"/>
                  </a:lnTo>
                  <a:lnTo>
                    <a:pt x="14338" y="20955"/>
                  </a:lnTo>
                  <a:lnTo>
                    <a:pt x="14249" y="20447"/>
                  </a:lnTo>
                  <a:lnTo>
                    <a:pt x="14427" y="20434"/>
                  </a:lnTo>
                  <a:lnTo>
                    <a:pt x="14427" y="18910"/>
                  </a:lnTo>
                  <a:lnTo>
                    <a:pt x="14376" y="18770"/>
                  </a:lnTo>
                  <a:lnTo>
                    <a:pt x="14236" y="18516"/>
                  </a:lnTo>
                  <a:lnTo>
                    <a:pt x="14236" y="19951"/>
                  </a:lnTo>
                  <a:lnTo>
                    <a:pt x="14135" y="20256"/>
                  </a:lnTo>
                  <a:lnTo>
                    <a:pt x="14020" y="20066"/>
                  </a:lnTo>
                  <a:lnTo>
                    <a:pt x="14020" y="22555"/>
                  </a:lnTo>
                  <a:lnTo>
                    <a:pt x="14020" y="20066"/>
                  </a:lnTo>
                  <a:lnTo>
                    <a:pt x="14236" y="19951"/>
                  </a:lnTo>
                  <a:lnTo>
                    <a:pt x="14236" y="18516"/>
                  </a:lnTo>
                  <a:lnTo>
                    <a:pt x="14058" y="18199"/>
                  </a:lnTo>
                  <a:lnTo>
                    <a:pt x="14351" y="18669"/>
                  </a:lnTo>
                  <a:lnTo>
                    <a:pt x="14465" y="18834"/>
                  </a:lnTo>
                  <a:lnTo>
                    <a:pt x="14719" y="18999"/>
                  </a:lnTo>
                  <a:lnTo>
                    <a:pt x="14986" y="18796"/>
                  </a:lnTo>
                  <a:lnTo>
                    <a:pt x="14795" y="19050"/>
                  </a:lnTo>
                  <a:lnTo>
                    <a:pt x="14757" y="19278"/>
                  </a:lnTo>
                  <a:lnTo>
                    <a:pt x="14986" y="19596"/>
                  </a:lnTo>
                  <a:lnTo>
                    <a:pt x="15176" y="19469"/>
                  </a:lnTo>
                  <a:lnTo>
                    <a:pt x="15074" y="19202"/>
                  </a:lnTo>
                  <a:lnTo>
                    <a:pt x="15227" y="19278"/>
                  </a:lnTo>
                  <a:lnTo>
                    <a:pt x="15125" y="18923"/>
                  </a:lnTo>
                  <a:lnTo>
                    <a:pt x="15443" y="19189"/>
                  </a:lnTo>
                  <a:lnTo>
                    <a:pt x="15646" y="18808"/>
                  </a:lnTo>
                  <a:lnTo>
                    <a:pt x="15646" y="10972"/>
                  </a:lnTo>
                  <a:lnTo>
                    <a:pt x="14973" y="10795"/>
                  </a:lnTo>
                  <a:lnTo>
                    <a:pt x="16446" y="11150"/>
                  </a:lnTo>
                  <a:lnTo>
                    <a:pt x="16446" y="8966"/>
                  </a:lnTo>
                  <a:lnTo>
                    <a:pt x="15265" y="8318"/>
                  </a:lnTo>
                  <a:lnTo>
                    <a:pt x="14732" y="8039"/>
                  </a:lnTo>
                  <a:lnTo>
                    <a:pt x="14871" y="7874"/>
                  </a:lnTo>
                  <a:lnTo>
                    <a:pt x="14833" y="8077"/>
                  </a:lnTo>
                  <a:lnTo>
                    <a:pt x="15265" y="8318"/>
                  </a:lnTo>
                  <a:lnTo>
                    <a:pt x="15468" y="8255"/>
                  </a:lnTo>
                  <a:lnTo>
                    <a:pt x="16789" y="9144"/>
                  </a:lnTo>
                  <a:lnTo>
                    <a:pt x="16738" y="8890"/>
                  </a:lnTo>
                  <a:lnTo>
                    <a:pt x="17081" y="8763"/>
                  </a:lnTo>
                  <a:lnTo>
                    <a:pt x="17157" y="8636"/>
                  </a:lnTo>
                  <a:lnTo>
                    <a:pt x="17094" y="8407"/>
                  </a:lnTo>
                  <a:lnTo>
                    <a:pt x="17208" y="8661"/>
                  </a:lnTo>
                  <a:lnTo>
                    <a:pt x="17272" y="8521"/>
                  </a:lnTo>
                  <a:lnTo>
                    <a:pt x="17284" y="8699"/>
                  </a:lnTo>
                  <a:lnTo>
                    <a:pt x="17348" y="9055"/>
                  </a:lnTo>
                  <a:lnTo>
                    <a:pt x="17475" y="8991"/>
                  </a:lnTo>
                  <a:lnTo>
                    <a:pt x="17386" y="9169"/>
                  </a:lnTo>
                  <a:lnTo>
                    <a:pt x="17513" y="9309"/>
                  </a:lnTo>
                  <a:lnTo>
                    <a:pt x="17640" y="9207"/>
                  </a:lnTo>
                  <a:lnTo>
                    <a:pt x="17564" y="9334"/>
                  </a:lnTo>
                  <a:lnTo>
                    <a:pt x="17729" y="9423"/>
                  </a:lnTo>
                  <a:lnTo>
                    <a:pt x="17856" y="9347"/>
                  </a:lnTo>
                  <a:lnTo>
                    <a:pt x="17868" y="9499"/>
                  </a:lnTo>
                  <a:lnTo>
                    <a:pt x="17970" y="9271"/>
                  </a:lnTo>
                  <a:lnTo>
                    <a:pt x="17970" y="9550"/>
                  </a:lnTo>
                  <a:lnTo>
                    <a:pt x="18148" y="9652"/>
                  </a:lnTo>
                  <a:lnTo>
                    <a:pt x="18338" y="9753"/>
                  </a:lnTo>
                  <a:lnTo>
                    <a:pt x="18427" y="5511"/>
                  </a:lnTo>
                  <a:lnTo>
                    <a:pt x="18211" y="5422"/>
                  </a:lnTo>
                  <a:lnTo>
                    <a:pt x="18211" y="8763"/>
                  </a:lnTo>
                  <a:lnTo>
                    <a:pt x="18135" y="8966"/>
                  </a:lnTo>
                  <a:lnTo>
                    <a:pt x="17919" y="8991"/>
                  </a:lnTo>
                  <a:lnTo>
                    <a:pt x="17741" y="8763"/>
                  </a:lnTo>
                  <a:lnTo>
                    <a:pt x="17983" y="8890"/>
                  </a:lnTo>
                  <a:lnTo>
                    <a:pt x="18211" y="8763"/>
                  </a:lnTo>
                  <a:lnTo>
                    <a:pt x="18211" y="5422"/>
                  </a:lnTo>
                  <a:lnTo>
                    <a:pt x="16700" y="4813"/>
                  </a:lnTo>
                  <a:lnTo>
                    <a:pt x="16700" y="7429"/>
                  </a:lnTo>
                  <a:lnTo>
                    <a:pt x="16573" y="8128"/>
                  </a:lnTo>
                  <a:lnTo>
                    <a:pt x="16637" y="7620"/>
                  </a:lnTo>
                  <a:lnTo>
                    <a:pt x="16675" y="7353"/>
                  </a:lnTo>
                  <a:lnTo>
                    <a:pt x="16294" y="6413"/>
                  </a:lnTo>
                  <a:lnTo>
                    <a:pt x="16370" y="6578"/>
                  </a:lnTo>
                  <a:lnTo>
                    <a:pt x="16675" y="7353"/>
                  </a:lnTo>
                  <a:lnTo>
                    <a:pt x="16700" y="4813"/>
                  </a:lnTo>
                  <a:lnTo>
                    <a:pt x="16256" y="4635"/>
                  </a:lnTo>
                  <a:lnTo>
                    <a:pt x="16256" y="5930"/>
                  </a:lnTo>
                  <a:lnTo>
                    <a:pt x="16167" y="6096"/>
                  </a:lnTo>
                  <a:lnTo>
                    <a:pt x="16116" y="5956"/>
                  </a:lnTo>
                  <a:lnTo>
                    <a:pt x="15405" y="6096"/>
                  </a:lnTo>
                  <a:lnTo>
                    <a:pt x="15989" y="5930"/>
                  </a:lnTo>
                  <a:lnTo>
                    <a:pt x="16014" y="5715"/>
                  </a:lnTo>
                  <a:lnTo>
                    <a:pt x="16090" y="5892"/>
                  </a:lnTo>
                  <a:lnTo>
                    <a:pt x="16256" y="5930"/>
                  </a:lnTo>
                  <a:lnTo>
                    <a:pt x="16256" y="4635"/>
                  </a:lnTo>
                  <a:lnTo>
                    <a:pt x="16052" y="4318"/>
                  </a:lnTo>
                  <a:lnTo>
                    <a:pt x="15989" y="4191"/>
                  </a:lnTo>
                  <a:lnTo>
                    <a:pt x="15176" y="3937"/>
                  </a:lnTo>
                  <a:lnTo>
                    <a:pt x="15633" y="3937"/>
                  </a:lnTo>
                  <a:lnTo>
                    <a:pt x="15405" y="3302"/>
                  </a:lnTo>
                  <a:lnTo>
                    <a:pt x="16027" y="3302"/>
                  </a:lnTo>
                  <a:lnTo>
                    <a:pt x="15849" y="2921"/>
                  </a:lnTo>
                  <a:lnTo>
                    <a:pt x="15582" y="2540"/>
                  </a:lnTo>
                  <a:lnTo>
                    <a:pt x="15240" y="2413"/>
                  </a:lnTo>
                  <a:lnTo>
                    <a:pt x="14147" y="1727"/>
                  </a:lnTo>
                  <a:lnTo>
                    <a:pt x="14147" y="14097"/>
                  </a:lnTo>
                  <a:lnTo>
                    <a:pt x="14122" y="15976"/>
                  </a:lnTo>
                  <a:lnTo>
                    <a:pt x="14122" y="14084"/>
                  </a:lnTo>
                  <a:lnTo>
                    <a:pt x="14008" y="15113"/>
                  </a:lnTo>
                  <a:lnTo>
                    <a:pt x="14008" y="14020"/>
                  </a:lnTo>
                  <a:lnTo>
                    <a:pt x="13741" y="13843"/>
                  </a:lnTo>
                  <a:lnTo>
                    <a:pt x="13843" y="14325"/>
                  </a:lnTo>
                  <a:lnTo>
                    <a:pt x="13931" y="18122"/>
                  </a:lnTo>
                  <a:lnTo>
                    <a:pt x="13449" y="17970"/>
                  </a:lnTo>
                  <a:lnTo>
                    <a:pt x="13360" y="18542"/>
                  </a:lnTo>
                  <a:lnTo>
                    <a:pt x="13271" y="17907"/>
                  </a:lnTo>
                  <a:lnTo>
                    <a:pt x="13042" y="18415"/>
                  </a:lnTo>
                  <a:lnTo>
                    <a:pt x="13258" y="17907"/>
                  </a:lnTo>
                  <a:lnTo>
                    <a:pt x="13322" y="17780"/>
                  </a:lnTo>
                  <a:lnTo>
                    <a:pt x="13449" y="17500"/>
                  </a:lnTo>
                  <a:lnTo>
                    <a:pt x="13436" y="17018"/>
                  </a:lnTo>
                  <a:lnTo>
                    <a:pt x="13576" y="17221"/>
                  </a:lnTo>
                  <a:lnTo>
                    <a:pt x="13665" y="17018"/>
                  </a:lnTo>
                  <a:lnTo>
                    <a:pt x="13779" y="16764"/>
                  </a:lnTo>
                  <a:lnTo>
                    <a:pt x="13690" y="17399"/>
                  </a:lnTo>
                  <a:lnTo>
                    <a:pt x="13576" y="17221"/>
                  </a:lnTo>
                  <a:lnTo>
                    <a:pt x="13449" y="17500"/>
                  </a:lnTo>
                  <a:lnTo>
                    <a:pt x="13347" y="17932"/>
                  </a:lnTo>
                  <a:lnTo>
                    <a:pt x="13487" y="17780"/>
                  </a:lnTo>
                  <a:lnTo>
                    <a:pt x="13538" y="17995"/>
                  </a:lnTo>
                  <a:lnTo>
                    <a:pt x="13931" y="18122"/>
                  </a:lnTo>
                  <a:lnTo>
                    <a:pt x="13931" y="14389"/>
                  </a:lnTo>
                  <a:lnTo>
                    <a:pt x="13893" y="14592"/>
                  </a:lnTo>
                  <a:lnTo>
                    <a:pt x="13843" y="14325"/>
                  </a:lnTo>
                  <a:lnTo>
                    <a:pt x="13741" y="13843"/>
                  </a:lnTo>
                  <a:lnTo>
                    <a:pt x="14147" y="14097"/>
                  </a:lnTo>
                  <a:lnTo>
                    <a:pt x="14147" y="1727"/>
                  </a:lnTo>
                  <a:lnTo>
                    <a:pt x="13843" y="1524"/>
                  </a:lnTo>
                  <a:lnTo>
                    <a:pt x="13843" y="10274"/>
                  </a:lnTo>
                  <a:lnTo>
                    <a:pt x="13804" y="10464"/>
                  </a:lnTo>
                  <a:lnTo>
                    <a:pt x="13804" y="12573"/>
                  </a:lnTo>
                  <a:lnTo>
                    <a:pt x="13716" y="12700"/>
                  </a:lnTo>
                  <a:lnTo>
                    <a:pt x="13601" y="13208"/>
                  </a:lnTo>
                  <a:lnTo>
                    <a:pt x="13576" y="13081"/>
                  </a:lnTo>
                  <a:lnTo>
                    <a:pt x="13538" y="13208"/>
                  </a:lnTo>
                  <a:lnTo>
                    <a:pt x="13436" y="13525"/>
                  </a:lnTo>
                  <a:lnTo>
                    <a:pt x="13436" y="15481"/>
                  </a:lnTo>
                  <a:lnTo>
                    <a:pt x="13335" y="16129"/>
                  </a:lnTo>
                  <a:lnTo>
                    <a:pt x="13195" y="15748"/>
                  </a:lnTo>
                  <a:lnTo>
                    <a:pt x="13157" y="17780"/>
                  </a:lnTo>
                  <a:lnTo>
                    <a:pt x="12992" y="17691"/>
                  </a:lnTo>
                  <a:lnTo>
                    <a:pt x="13144" y="17729"/>
                  </a:lnTo>
                  <a:lnTo>
                    <a:pt x="13157" y="15748"/>
                  </a:lnTo>
                  <a:lnTo>
                    <a:pt x="12560" y="15748"/>
                  </a:lnTo>
                  <a:lnTo>
                    <a:pt x="12560" y="20116"/>
                  </a:lnTo>
                  <a:lnTo>
                    <a:pt x="11899" y="20193"/>
                  </a:lnTo>
                  <a:lnTo>
                    <a:pt x="11899" y="23050"/>
                  </a:lnTo>
                  <a:lnTo>
                    <a:pt x="11849" y="23241"/>
                  </a:lnTo>
                  <a:lnTo>
                    <a:pt x="11772" y="22758"/>
                  </a:lnTo>
                  <a:lnTo>
                    <a:pt x="11899" y="23050"/>
                  </a:lnTo>
                  <a:lnTo>
                    <a:pt x="11899" y="20193"/>
                  </a:lnTo>
                  <a:lnTo>
                    <a:pt x="11087" y="20193"/>
                  </a:lnTo>
                  <a:lnTo>
                    <a:pt x="11087" y="21590"/>
                  </a:lnTo>
                  <a:lnTo>
                    <a:pt x="10960" y="21628"/>
                  </a:lnTo>
                  <a:lnTo>
                    <a:pt x="10782" y="21577"/>
                  </a:lnTo>
                  <a:lnTo>
                    <a:pt x="10960" y="21628"/>
                  </a:lnTo>
                  <a:lnTo>
                    <a:pt x="11087" y="21590"/>
                  </a:lnTo>
                  <a:lnTo>
                    <a:pt x="11087" y="20193"/>
                  </a:lnTo>
                  <a:lnTo>
                    <a:pt x="10617" y="20193"/>
                  </a:lnTo>
                  <a:lnTo>
                    <a:pt x="10617" y="21196"/>
                  </a:lnTo>
                  <a:lnTo>
                    <a:pt x="10541" y="20955"/>
                  </a:lnTo>
                  <a:lnTo>
                    <a:pt x="10617" y="21196"/>
                  </a:lnTo>
                  <a:lnTo>
                    <a:pt x="10617" y="20193"/>
                  </a:lnTo>
                  <a:lnTo>
                    <a:pt x="10414" y="20193"/>
                  </a:lnTo>
                  <a:lnTo>
                    <a:pt x="10414" y="20548"/>
                  </a:lnTo>
                  <a:lnTo>
                    <a:pt x="10350" y="21285"/>
                  </a:lnTo>
                  <a:lnTo>
                    <a:pt x="10210" y="21361"/>
                  </a:lnTo>
                  <a:lnTo>
                    <a:pt x="9893" y="21259"/>
                  </a:lnTo>
                  <a:lnTo>
                    <a:pt x="9245" y="20955"/>
                  </a:lnTo>
                  <a:lnTo>
                    <a:pt x="9867" y="21196"/>
                  </a:lnTo>
                  <a:lnTo>
                    <a:pt x="10210" y="21361"/>
                  </a:lnTo>
                  <a:lnTo>
                    <a:pt x="10160" y="21209"/>
                  </a:lnTo>
                  <a:lnTo>
                    <a:pt x="10287" y="21297"/>
                  </a:lnTo>
                  <a:lnTo>
                    <a:pt x="10350" y="20459"/>
                  </a:lnTo>
                  <a:lnTo>
                    <a:pt x="10350" y="20320"/>
                  </a:lnTo>
                  <a:lnTo>
                    <a:pt x="10414" y="20548"/>
                  </a:lnTo>
                  <a:lnTo>
                    <a:pt x="10414" y="20193"/>
                  </a:lnTo>
                  <a:lnTo>
                    <a:pt x="9740" y="20193"/>
                  </a:lnTo>
                  <a:lnTo>
                    <a:pt x="9423" y="20193"/>
                  </a:lnTo>
                  <a:lnTo>
                    <a:pt x="9410" y="20383"/>
                  </a:lnTo>
                  <a:lnTo>
                    <a:pt x="9283" y="20701"/>
                  </a:lnTo>
                  <a:lnTo>
                    <a:pt x="9258" y="20828"/>
                  </a:lnTo>
                  <a:lnTo>
                    <a:pt x="9245" y="20701"/>
                  </a:lnTo>
                  <a:lnTo>
                    <a:pt x="9334" y="20320"/>
                  </a:lnTo>
                  <a:lnTo>
                    <a:pt x="9220" y="20104"/>
                  </a:lnTo>
                  <a:lnTo>
                    <a:pt x="9334" y="20256"/>
                  </a:lnTo>
                  <a:lnTo>
                    <a:pt x="9245" y="20078"/>
                  </a:lnTo>
                  <a:lnTo>
                    <a:pt x="9398" y="20015"/>
                  </a:lnTo>
                  <a:lnTo>
                    <a:pt x="9855" y="20116"/>
                  </a:lnTo>
                  <a:lnTo>
                    <a:pt x="12560" y="20116"/>
                  </a:lnTo>
                  <a:lnTo>
                    <a:pt x="12560" y="15748"/>
                  </a:lnTo>
                  <a:lnTo>
                    <a:pt x="12141" y="15748"/>
                  </a:lnTo>
                  <a:lnTo>
                    <a:pt x="12052" y="16522"/>
                  </a:lnTo>
                  <a:lnTo>
                    <a:pt x="12052" y="15748"/>
                  </a:lnTo>
                  <a:lnTo>
                    <a:pt x="11887" y="15748"/>
                  </a:lnTo>
                  <a:lnTo>
                    <a:pt x="11976" y="15621"/>
                  </a:lnTo>
                  <a:lnTo>
                    <a:pt x="12255" y="15621"/>
                  </a:lnTo>
                  <a:lnTo>
                    <a:pt x="13093" y="15621"/>
                  </a:lnTo>
                  <a:lnTo>
                    <a:pt x="13195" y="15748"/>
                  </a:lnTo>
                  <a:lnTo>
                    <a:pt x="13335" y="16129"/>
                  </a:lnTo>
                  <a:lnTo>
                    <a:pt x="13335" y="15468"/>
                  </a:lnTo>
                  <a:lnTo>
                    <a:pt x="13068" y="15443"/>
                  </a:lnTo>
                  <a:lnTo>
                    <a:pt x="13385" y="15240"/>
                  </a:lnTo>
                  <a:lnTo>
                    <a:pt x="13436" y="15481"/>
                  </a:lnTo>
                  <a:lnTo>
                    <a:pt x="13436" y="13525"/>
                  </a:lnTo>
                  <a:lnTo>
                    <a:pt x="13271" y="13741"/>
                  </a:lnTo>
                  <a:lnTo>
                    <a:pt x="13538" y="13208"/>
                  </a:lnTo>
                  <a:lnTo>
                    <a:pt x="13538" y="13004"/>
                  </a:lnTo>
                  <a:lnTo>
                    <a:pt x="13525" y="12573"/>
                  </a:lnTo>
                  <a:lnTo>
                    <a:pt x="13500" y="12877"/>
                  </a:lnTo>
                  <a:lnTo>
                    <a:pt x="13423" y="12750"/>
                  </a:lnTo>
                  <a:lnTo>
                    <a:pt x="13500" y="12877"/>
                  </a:lnTo>
                  <a:lnTo>
                    <a:pt x="13500" y="12560"/>
                  </a:lnTo>
                  <a:lnTo>
                    <a:pt x="13373" y="12484"/>
                  </a:lnTo>
                  <a:lnTo>
                    <a:pt x="13373" y="12700"/>
                  </a:lnTo>
                  <a:lnTo>
                    <a:pt x="13208" y="12700"/>
                  </a:lnTo>
                  <a:lnTo>
                    <a:pt x="13233" y="12573"/>
                  </a:lnTo>
                  <a:lnTo>
                    <a:pt x="13373" y="12700"/>
                  </a:lnTo>
                  <a:lnTo>
                    <a:pt x="13373" y="12484"/>
                  </a:lnTo>
                  <a:lnTo>
                    <a:pt x="13246" y="12369"/>
                  </a:lnTo>
                  <a:lnTo>
                    <a:pt x="13398" y="12471"/>
                  </a:lnTo>
                  <a:lnTo>
                    <a:pt x="13550" y="12407"/>
                  </a:lnTo>
                  <a:lnTo>
                    <a:pt x="13449" y="12141"/>
                  </a:lnTo>
                  <a:lnTo>
                    <a:pt x="13614" y="12382"/>
                  </a:lnTo>
                  <a:lnTo>
                    <a:pt x="13741" y="12382"/>
                  </a:lnTo>
                  <a:lnTo>
                    <a:pt x="13792" y="12560"/>
                  </a:lnTo>
                  <a:lnTo>
                    <a:pt x="13804" y="10464"/>
                  </a:lnTo>
                  <a:lnTo>
                    <a:pt x="13766" y="10655"/>
                  </a:lnTo>
                  <a:lnTo>
                    <a:pt x="13766" y="11557"/>
                  </a:lnTo>
                  <a:lnTo>
                    <a:pt x="13728" y="11684"/>
                  </a:lnTo>
                  <a:lnTo>
                    <a:pt x="13550" y="11684"/>
                  </a:lnTo>
                  <a:lnTo>
                    <a:pt x="13411" y="11645"/>
                  </a:lnTo>
                  <a:lnTo>
                    <a:pt x="13296" y="11887"/>
                  </a:lnTo>
                  <a:lnTo>
                    <a:pt x="13208" y="12560"/>
                  </a:lnTo>
                  <a:lnTo>
                    <a:pt x="13106" y="12954"/>
                  </a:lnTo>
                  <a:lnTo>
                    <a:pt x="13157" y="12700"/>
                  </a:lnTo>
                  <a:lnTo>
                    <a:pt x="12865" y="12700"/>
                  </a:lnTo>
                  <a:lnTo>
                    <a:pt x="12788" y="12839"/>
                  </a:lnTo>
                  <a:lnTo>
                    <a:pt x="12649" y="12788"/>
                  </a:lnTo>
                  <a:lnTo>
                    <a:pt x="12611" y="15240"/>
                  </a:lnTo>
                  <a:lnTo>
                    <a:pt x="12496" y="15367"/>
                  </a:lnTo>
                  <a:lnTo>
                    <a:pt x="12382" y="15494"/>
                  </a:lnTo>
                  <a:lnTo>
                    <a:pt x="12446" y="15367"/>
                  </a:lnTo>
                  <a:lnTo>
                    <a:pt x="12611" y="15240"/>
                  </a:lnTo>
                  <a:lnTo>
                    <a:pt x="12611" y="12814"/>
                  </a:lnTo>
                  <a:lnTo>
                    <a:pt x="12166" y="12992"/>
                  </a:lnTo>
                  <a:lnTo>
                    <a:pt x="12471" y="12788"/>
                  </a:lnTo>
                  <a:lnTo>
                    <a:pt x="12204" y="12966"/>
                  </a:lnTo>
                  <a:lnTo>
                    <a:pt x="12522" y="12839"/>
                  </a:lnTo>
                  <a:lnTo>
                    <a:pt x="12433" y="12712"/>
                  </a:lnTo>
                  <a:lnTo>
                    <a:pt x="12598" y="12700"/>
                  </a:lnTo>
                  <a:lnTo>
                    <a:pt x="12865" y="12700"/>
                  </a:lnTo>
                  <a:lnTo>
                    <a:pt x="12827" y="12471"/>
                  </a:lnTo>
                  <a:lnTo>
                    <a:pt x="12636" y="12509"/>
                  </a:lnTo>
                  <a:lnTo>
                    <a:pt x="12585" y="12319"/>
                  </a:lnTo>
                  <a:lnTo>
                    <a:pt x="12725" y="12407"/>
                  </a:lnTo>
                  <a:lnTo>
                    <a:pt x="12915" y="12242"/>
                  </a:lnTo>
                  <a:lnTo>
                    <a:pt x="12827" y="12471"/>
                  </a:lnTo>
                  <a:lnTo>
                    <a:pt x="13042" y="12623"/>
                  </a:lnTo>
                  <a:lnTo>
                    <a:pt x="13208" y="12560"/>
                  </a:lnTo>
                  <a:lnTo>
                    <a:pt x="13208" y="11823"/>
                  </a:lnTo>
                  <a:lnTo>
                    <a:pt x="13017" y="11468"/>
                  </a:lnTo>
                  <a:lnTo>
                    <a:pt x="13233" y="11798"/>
                  </a:lnTo>
                  <a:lnTo>
                    <a:pt x="13373" y="11684"/>
                  </a:lnTo>
                  <a:lnTo>
                    <a:pt x="13449" y="11557"/>
                  </a:lnTo>
                  <a:lnTo>
                    <a:pt x="13652" y="11442"/>
                  </a:lnTo>
                  <a:lnTo>
                    <a:pt x="13550" y="11595"/>
                  </a:lnTo>
                  <a:lnTo>
                    <a:pt x="13766" y="11557"/>
                  </a:lnTo>
                  <a:lnTo>
                    <a:pt x="13766" y="10655"/>
                  </a:lnTo>
                  <a:lnTo>
                    <a:pt x="13601" y="10731"/>
                  </a:lnTo>
                  <a:lnTo>
                    <a:pt x="13550" y="10414"/>
                  </a:lnTo>
                  <a:lnTo>
                    <a:pt x="13690" y="10566"/>
                  </a:lnTo>
                  <a:lnTo>
                    <a:pt x="13843" y="10274"/>
                  </a:lnTo>
                  <a:lnTo>
                    <a:pt x="13843" y="1524"/>
                  </a:lnTo>
                  <a:lnTo>
                    <a:pt x="13766" y="6985"/>
                  </a:lnTo>
                  <a:lnTo>
                    <a:pt x="13677" y="6350"/>
                  </a:lnTo>
                  <a:lnTo>
                    <a:pt x="13690" y="6223"/>
                  </a:lnTo>
                  <a:lnTo>
                    <a:pt x="13766" y="6985"/>
                  </a:lnTo>
                  <a:lnTo>
                    <a:pt x="13766" y="1485"/>
                  </a:lnTo>
                  <a:lnTo>
                    <a:pt x="13042" y="1016"/>
                  </a:lnTo>
                  <a:lnTo>
                    <a:pt x="13042" y="6604"/>
                  </a:lnTo>
                  <a:lnTo>
                    <a:pt x="13004" y="7239"/>
                  </a:lnTo>
                  <a:lnTo>
                    <a:pt x="12966" y="12192"/>
                  </a:lnTo>
                  <a:lnTo>
                    <a:pt x="12788" y="12179"/>
                  </a:lnTo>
                  <a:lnTo>
                    <a:pt x="12915" y="12065"/>
                  </a:lnTo>
                  <a:lnTo>
                    <a:pt x="12966" y="12192"/>
                  </a:lnTo>
                  <a:lnTo>
                    <a:pt x="12966" y="7251"/>
                  </a:lnTo>
                  <a:lnTo>
                    <a:pt x="12623" y="7366"/>
                  </a:lnTo>
                  <a:lnTo>
                    <a:pt x="13004" y="7239"/>
                  </a:lnTo>
                  <a:lnTo>
                    <a:pt x="13004" y="6642"/>
                  </a:lnTo>
                  <a:lnTo>
                    <a:pt x="12827" y="6819"/>
                  </a:lnTo>
                  <a:lnTo>
                    <a:pt x="12928" y="6591"/>
                  </a:lnTo>
                  <a:lnTo>
                    <a:pt x="13042" y="1016"/>
                  </a:lnTo>
                  <a:lnTo>
                    <a:pt x="12852" y="901"/>
                  </a:lnTo>
                  <a:lnTo>
                    <a:pt x="12852" y="6350"/>
                  </a:lnTo>
                  <a:lnTo>
                    <a:pt x="12623" y="6223"/>
                  </a:lnTo>
                  <a:lnTo>
                    <a:pt x="12573" y="8128"/>
                  </a:lnTo>
                  <a:lnTo>
                    <a:pt x="12433" y="9144"/>
                  </a:lnTo>
                  <a:lnTo>
                    <a:pt x="12331" y="9017"/>
                  </a:lnTo>
                  <a:lnTo>
                    <a:pt x="12293" y="9410"/>
                  </a:lnTo>
                  <a:lnTo>
                    <a:pt x="12293" y="9029"/>
                  </a:lnTo>
                  <a:lnTo>
                    <a:pt x="12166" y="8877"/>
                  </a:lnTo>
                  <a:lnTo>
                    <a:pt x="12166" y="12128"/>
                  </a:lnTo>
                  <a:lnTo>
                    <a:pt x="11912" y="12115"/>
                  </a:lnTo>
                  <a:lnTo>
                    <a:pt x="11912" y="15151"/>
                  </a:lnTo>
                  <a:lnTo>
                    <a:pt x="11620" y="15227"/>
                  </a:lnTo>
                  <a:lnTo>
                    <a:pt x="11620" y="16154"/>
                  </a:lnTo>
                  <a:lnTo>
                    <a:pt x="11518" y="16395"/>
                  </a:lnTo>
                  <a:lnTo>
                    <a:pt x="11544" y="16129"/>
                  </a:lnTo>
                  <a:lnTo>
                    <a:pt x="11620" y="15227"/>
                  </a:lnTo>
                  <a:lnTo>
                    <a:pt x="11912" y="15151"/>
                  </a:lnTo>
                  <a:lnTo>
                    <a:pt x="11912" y="12115"/>
                  </a:lnTo>
                  <a:lnTo>
                    <a:pt x="11747" y="12103"/>
                  </a:lnTo>
                  <a:lnTo>
                    <a:pt x="11747" y="13843"/>
                  </a:lnTo>
                  <a:lnTo>
                    <a:pt x="11696" y="14439"/>
                  </a:lnTo>
                  <a:lnTo>
                    <a:pt x="11722" y="13843"/>
                  </a:lnTo>
                  <a:lnTo>
                    <a:pt x="11747" y="12103"/>
                  </a:lnTo>
                  <a:lnTo>
                    <a:pt x="11150" y="12065"/>
                  </a:lnTo>
                  <a:lnTo>
                    <a:pt x="11341" y="11811"/>
                  </a:lnTo>
                  <a:lnTo>
                    <a:pt x="11734" y="11303"/>
                  </a:lnTo>
                  <a:lnTo>
                    <a:pt x="11658" y="10934"/>
                  </a:lnTo>
                  <a:lnTo>
                    <a:pt x="11823" y="11277"/>
                  </a:lnTo>
                  <a:lnTo>
                    <a:pt x="12052" y="11798"/>
                  </a:lnTo>
                  <a:lnTo>
                    <a:pt x="12166" y="12128"/>
                  </a:lnTo>
                  <a:lnTo>
                    <a:pt x="12166" y="8877"/>
                  </a:lnTo>
                  <a:lnTo>
                    <a:pt x="11874" y="8521"/>
                  </a:lnTo>
                  <a:lnTo>
                    <a:pt x="12306" y="9004"/>
                  </a:lnTo>
                  <a:lnTo>
                    <a:pt x="12268" y="8636"/>
                  </a:lnTo>
                  <a:lnTo>
                    <a:pt x="12420" y="8699"/>
                  </a:lnTo>
                  <a:lnTo>
                    <a:pt x="12471" y="8509"/>
                  </a:lnTo>
                  <a:lnTo>
                    <a:pt x="12573" y="8128"/>
                  </a:lnTo>
                  <a:lnTo>
                    <a:pt x="12573" y="6197"/>
                  </a:lnTo>
                  <a:lnTo>
                    <a:pt x="11899" y="5842"/>
                  </a:lnTo>
                  <a:lnTo>
                    <a:pt x="12192" y="5969"/>
                  </a:lnTo>
                  <a:lnTo>
                    <a:pt x="12623" y="6223"/>
                  </a:lnTo>
                  <a:lnTo>
                    <a:pt x="12776" y="6223"/>
                  </a:lnTo>
                  <a:lnTo>
                    <a:pt x="12852" y="6350"/>
                  </a:lnTo>
                  <a:lnTo>
                    <a:pt x="12852" y="901"/>
                  </a:lnTo>
                  <a:lnTo>
                    <a:pt x="12446" y="635"/>
                  </a:lnTo>
                  <a:lnTo>
                    <a:pt x="11861" y="266"/>
                  </a:lnTo>
                  <a:lnTo>
                    <a:pt x="11861" y="6096"/>
                  </a:lnTo>
                  <a:lnTo>
                    <a:pt x="11861" y="8509"/>
                  </a:lnTo>
                  <a:lnTo>
                    <a:pt x="11633" y="8509"/>
                  </a:lnTo>
                  <a:lnTo>
                    <a:pt x="11633" y="10896"/>
                  </a:lnTo>
                  <a:lnTo>
                    <a:pt x="11277" y="10287"/>
                  </a:lnTo>
                  <a:lnTo>
                    <a:pt x="11595" y="10795"/>
                  </a:lnTo>
                  <a:lnTo>
                    <a:pt x="11633" y="8509"/>
                  </a:lnTo>
                  <a:lnTo>
                    <a:pt x="11582" y="8318"/>
                  </a:lnTo>
                  <a:lnTo>
                    <a:pt x="10071" y="7620"/>
                  </a:lnTo>
                  <a:lnTo>
                    <a:pt x="10287" y="7378"/>
                  </a:lnTo>
                  <a:lnTo>
                    <a:pt x="10185" y="7670"/>
                  </a:lnTo>
                  <a:lnTo>
                    <a:pt x="11582" y="8318"/>
                  </a:lnTo>
                  <a:lnTo>
                    <a:pt x="11722" y="8216"/>
                  </a:lnTo>
                  <a:lnTo>
                    <a:pt x="11785" y="8407"/>
                  </a:lnTo>
                  <a:lnTo>
                    <a:pt x="11861" y="6096"/>
                  </a:lnTo>
                  <a:lnTo>
                    <a:pt x="11785" y="5930"/>
                  </a:lnTo>
                  <a:lnTo>
                    <a:pt x="11734" y="6096"/>
                  </a:lnTo>
                  <a:lnTo>
                    <a:pt x="11709" y="5969"/>
                  </a:lnTo>
                  <a:lnTo>
                    <a:pt x="11645" y="5715"/>
                  </a:lnTo>
                  <a:lnTo>
                    <a:pt x="11569" y="5588"/>
                  </a:lnTo>
                  <a:lnTo>
                    <a:pt x="11531" y="5969"/>
                  </a:lnTo>
                  <a:lnTo>
                    <a:pt x="11468" y="6223"/>
                  </a:lnTo>
                  <a:lnTo>
                    <a:pt x="10998" y="6604"/>
                  </a:lnTo>
                  <a:lnTo>
                    <a:pt x="10756" y="6096"/>
                  </a:lnTo>
                  <a:lnTo>
                    <a:pt x="10985" y="6578"/>
                  </a:lnTo>
                  <a:lnTo>
                    <a:pt x="11353" y="6159"/>
                  </a:lnTo>
                  <a:lnTo>
                    <a:pt x="10706" y="5829"/>
                  </a:lnTo>
                  <a:lnTo>
                    <a:pt x="10706" y="5969"/>
                  </a:lnTo>
                  <a:lnTo>
                    <a:pt x="10604" y="6096"/>
                  </a:lnTo>
                  <a:lnTo>
                    <a:pt x="10426" y="6096"/>
                  </a:lnTo>
                  <a:lnTo>
                    <a:pt x="10706" y="5969"/>
                  </a:lnTo>
                  <a:lnTo>
                    <a:pt x="10706" y="5829"/>
                  </a:lnTo>
                  <a:lnTo>
                    <a:pt x="10426" y="5664"/>
                  </a:lnTo>
                  <a:lnTo>
                    <a:pt x="9994" y="5448"/>
                  </a:lnTo>
                  <a:lnTo>
                    <a:pt x="9664" y="5270"/>
                  </a:lnTo>
                  <a:lnTo>
                    <a:pt x="10083" y="5334"/>
                  </a:lnTo>
                  <a:lnTo>
                    <a:pt x="10020" y="5461"/>
                  </a:lnTo>
                  <a:lnTo>
                    <a:pt x="10401" y="5664"/>
                  </a:lnTo>
                  <a:lnTo>
                    <a:pt x="10629" y="5588"/>
                  </a:lnTo>
                  <a:lnTo>
                    <a:pt x="10744" y="5842"/>
                  </a:lnTo>
                  <a:lnTo>
                    <a:pt x="11353" y="6159"/>
                  </a:lnTo>
                  <a:lnTo>
                    <a:pt x="11531" y="5969"/>
                  </a:lnTo>
                  <a:lnTo>
                    <a:pt x="11531" y="5524"/>
                  </a:lnTo>
                  <a:lnTo>
                    <a:pt x="11417" y="5334"/>
                  </a:lnTo>
                  <a:lnTo>
                    <a:pt x="11607" y="5334"/>
                  </a:lnTo>
                  <a:lnTo>
                    <a:pt x="11696" y="5664"/>
                  </a:lnTo>
                  <a:lnTo>
                    <a:pt x="11785" y="5803"/>
                  </a:lnTo>
                  <a:lnTo>
                    <a:pt x="11861" y="6096"/>
                  </a:lnTo>
                  <a:lnTo>
                    <a:pt x="11861" y="266"/>
                  </a:lnTo>
                  <a:lnTo>
                    <a:pt x="11455" y="0"/>
                  </a:lnTo>
                  <a:lnTo>
                    <a:pt x="11176" y="127"/>
                  </a:lnTo>
                  <a:lnTo>
                    <a:pt x="11214" y="635"/>
                  </a:lnTo>
                  <a:lnTo>
                    <a:pt x="10401" y="254"/>
                  </a:lnTo>
                  <a:lnTo>
                    <a:pt x="9423" y="381"/>
                  </a:lnTo>
                  <a:lnTo>
                    <a:pt x="8940" y="736"/>
                  </a:lnTo>
                  <a:lnTo>
                    <a:pt x="8940" y="17500"/>
                  </a:lnTo>
                  <a:lnTo>
                    <a:pt x="8813" y="17653"/>
                  </a:lnTo>
                  <a:lnTo>
                    <a:pt x="8928" y="17780"/>
                  </a:lnTo>
                  <a:lnTo>
                    <a:pt x="8572" y="17678"/>
                  </a:lnTo>
                  <a:lnTo>
                    <a:pt x="8585" y="17995"/>
                  </a:lnTo>
                  <a:lnTo>
                    <a:pt x="8496" y="18288"/>
                  </a:lnTo>
                  <a:lnTo>
                    <a:pt x="8534" y="18034"/>
                  </a:lnTo>
                  <a:lnTo>
                    <a:pt x="8343" y="17780"/>
                  </a:lnTo>
                  <a:lnTo>
                    <a:pt x="8140" y="17411"/>
                  </a:lnTo>
                  <a:lnTo>
                    <a:pt x="8343" y="17780"/>
                  </a:lnTo>
                  <a:lnTo>
                    <a:pt x="8470" y="17716"/>
                  </a:lnTo>
                  <a:lnTo>
                    <a:pt x="8623" y="17653"/>
                  </a:lnTo>
                  <a:lnTo>
                    <a:pt x="8559" y="17399"/>
                  </a:lnTo>
                  <a:lnTo>
                    <a:pt x="8750" y="17589"/>
                  </a:lnTo>
                  <a:lnTo>
                    <a:pt x="8940" y="17500"/>
                  </a:lnTo>
                  <a:lnTo>
                    <a:pt x="8940" y="736"/>
                  </a:lnTo>
                  <a:lnTo>
                    <a:pt x="8547" y="1016"/>
                  </a:lnTo>
                  <a:lnTo>
                    <a:pt x="8547" y="9347"/>
                  </a:lnTo>
                  <a:lnTo>
                    <a:pt x="8432" y="9753"/>
                  </a:lnTo>
                  <a:lnTo>
                    <a:pt x="8445" y="9525"/>
                  </a:lnTo>
                  <a:lnTo>
                    <a:pt x="8547" y="9347"/>
                  </a:lnTo>
                  <a:lnTo>
                    <a:pt x="8547" y="1016"/>
                  </a:lnTo>
                  <a:lnTo>
                    <a:pt x="8343" y="1155"/>
                  </a:lnTo>
                  <a:lnTo>
                    <a:pt x="8343" y="15951"/>
                  </a:lnTo>
                  <a:lnTo>
                    <a:pt x="8216" y="15976"/>
                  </a:lnTo>
                  <a:lnTo>
                    <a:pt x="8229" y="15113"/>
                  </a:lnTo>
                  <a:lnTo>
                    <a:pt x="8343" y="15951"/>
                  </a:lnTo>
                  <a:lnTo>
                    <a:pt x="8343" y="1155"/>
                  </a:lnTo>
                  <a:lnTo>
                    <a:pt x="8128" y="1308"/>
                  </a:lnTo>
                  <a:lnTo>
                    <a:pt x="8128" y="14859"/>
                  </a:lnTo>
                  <a:lnTo>
                    <a:pt x="8026" y="15113"/>
                  </a:lnTo>
                  <a:lnTo>
                    <a:pt x="7924" y="15748"/>
                  </a:lnTo>
                  <a:lnTo>
                    <a:pt x="7924" y="15976"/>
                  </a:lnTo>
                  <a:lnTo>
                    <a:pt x="8039" y="16129"/>
                  </a:lnTo>
                  <a:lnTo>
                    <a:pt x="8064" y="16256"/>
                  </a:lnTo>
                  <a:lnTo>
                    <a:pt x="7950" y="16510"/>
                  </a:lnTo>
                  <a:lnTo>
                    <a:pt x="7924" y="16764"/>
                  </a:lnTo>
                  <a:lnTo>
                    <a:pt x="7823" y="16459"/>
                  </a:lnTo>
                  <a:lnTo>
                    <a:pt x="7861" y="16154"/>
                  </a:lnTo>
                  <a:lnTo>
                    <a:pt x="7823" y="16459"/>
                  </a:lnTo>
                  <a:lnTo>
                    <a:pt x="7937" y="16332"/>
                  </a:lnTo>
                  <a:lnTo>
                    <a:pt x="8064" y="16256"/>
                  </a:lnTo>
                  <a:lnTo>
                    <a:pt x="8039" y="16129"/>
                  </a:lnTo>
                  <a:lnTo>
                    <a:pt x="7899" y="15951"/>
                  </a:lnTo>
                  <a:lnTo>
                    <a:pt x="7874" y="16129"/>
                  </a:lnTo>
                  <a:lnTo>
                    <a:pt x="7835" y="15875"/>
                  </a:lnTo>
                  <a:lnTo>
                    <a:pt x="7848" y="15240"/>
                  </a:lnTo>
                  <a:lnTo>
                    <a:pt x="7734" y="15748"/>
                  </a:lnTo>
                  <a:lnTo>
                    <a:pt x="7607" y="15582"/>
                  </a:lnTo>
                  <a:lnTo>
                    <a:pt x="7493" y="15748"/>
                  </a:lnTo>
                  <a:lnTo>
                    <a:pt x="7442" y="15367"/>
                  </a:lnTo>
                  <a:lnTo>
                    <a:pt x="7416" y="17475"/>
                  </a:lnTo>
                  <a:lnTo>
                    <a:pt x="7302" y="18288"/>
                  </a:lnTo>
                  <a:lnTo>
                    <a:pt x="7416" y="17475"/>
                  </a:lnTo>
                  <a:lnTo>
                    <a:pt x="7416" y="15328"/>
                  </a:lnTo>
                  <a:lnTo>
                    <a:pt x="7848" y="15163"/>
                  </a:lnTo>
                  <a:lnTo>
                    <a:pt x="7721" y="14516"/>
                  </a:lnTo>
                  <a:lnTo>
                    <a:pt x="6985" y="15113"/>
                  </a:lnTo>
                  <a:lnTo>
                    <a:pt x="6946" y="15240"/>
                  </a:lnTo>
                  <a:lnTo>
                    <a:pt x="6362" y="14859"/>
                  </a:lnTo>
                  <a:lnTo>
                    <a:pt x="6096" y="14681"/>
                  </a:lnTo>
                  <a:lnTo>
                    <a:pt x="6934" y="14528"/>
                  </a:lnTo>
                  <a:lnTo>
                    <a:pt x="7035" y="14859"/>
                  </a:lnTo>
                  <a:lnTo>
                    <a:pt x="7137" y="14490"/>
                  </a:lnTo>
                  <a:lnTo>
                    <a:pt x="7645" y="14389"/>
                  </a:lnTo>
                  <a:lnTo>
                    <a:pt x="7721" y="14516"/>
                  </a:lnTo>
                  <a:lnTo>
                    <a:pt x="7835" y="14681"/>
                  </a:lnTo>
                  <a:lnTo>
                    <a:pt x="8039" y="14973"/>
                  </a:lnTo>
                  <a:lnTo>
                    <a:pt x="8128" y="1308"/>
                  </a:lnTo>
                  <a:lnTo>
                    <a:pt x="8001" y="1397"/>
                  </a:lnTo>
                  <a:lnTo>
                    <a:pt x="7404" y="2159"/>
                  </a:lnTo>
                  <a:lnTo>
                    <a:pt x="7137" y="2895"/>
                  </a:lnTo>
                  <a:lnTo>
                    <a:pt x="7137" y="9525"/>
                  </a:lnTo>
                  <a:lnTo>
                    <a:pt x="7086" y="9804"/>
                  </a:lnTo>
                  <a:lnTo>
                    <a:pt x="6934" y="10007"/>
                  </a:lnTo>
                  <a:lnTo>
                    <a:pt x="6565" y="10922"/>
                  </a:lnTo>
                  <a:lnTo>
                    <a:pt x="6451" y="11303"/>
                  </a:lnTo>
                  <a:lnTo>
                    <a:pt x="6578" y="11557"/>
                  </a:lnTo>
                  <a:lnTo>
                    <a:pt x="6832" y="11569"/>
                  </a:lnTo>
                  <a:lnTo>
                    <a:pt x="6680" y="11595"/>
                  </a:lnTo>
                  <a:lnTo>
                    <a:pt x="6502" y="11633"/>
                  </a:lnTo>
                  <a:lnTo>
                    <a:pt x="6324" y="11480"/>
                  </a:lnTo>
                  <a:lnTo>
                    <a:pt x="6248" y="11684"/>
                  </a:lnTo>
                  <a:lnTo>
                    <a:pt x="6159" y="11252"/>
                  </a:lnTo>
                  <a:lnTo>
                    <a:pt x="6324" y="11480"/>
                  </a:lnTo>
                  <a:lnTo>
                    <a:pt x="6210" y="10795"/>
                  </a:lnTo>
                  <a:lnTo>
                    <a:pt x="6108" y="10579"/>
                  </a:lnTo>
                  <a:lnTo>
                    <a:pt x="6096" y="11150"/>
                  </a:lnTo>
                  <a:lnTo>
                    <a:pt x="6083" y="10553"/>
                  </a:lnTo>
                  <a:lnTo>
                    <a:pt x="6146" y="10274"/>
                  </a:lnTo>
                  <a:lnTo>
                    <a:pt x="6210" y="10795"/>
                  </a:lnTo>
                  <a:lnTo>
                    <a:pt x="6426" y="11239"/>
                  </a:lnTo>
                  <a:lnTo>
                    <a:pt x="6934" y="10007"/>
                  </a:lnTo>
                  <a:lnTo>
                    <a:pt x="6959" y="9550"/>
                  </a:lnTo>
                  <a:lnTo>
                    <a:pt x="7137" y="9525"/>
                  </a:lnTo>
                  <a:lnTo>
                    <a:pt x="7137" y="2895"/>
                  </a:lnTo>
                  <a:lnTo>
                    <a:pt x="6845" y="3937"/>
                  </a:lnTo>
                  <a:lnTo>
                    <a:pt x="6794" y="4826"/>
                  </a:lnTo>
                  <a:lnTo>
                    <a:pt x="5994" y="5016"/>
                  </a:lnTo>
                  <a:lnTo>
                    <a:pt x="5994" y="9525"/>
                  </a:lnTo>
                  <a:lnTo>
                    <a:pt x="5753" y="9715"/>
                  </a:lnTo>
                  <a:lnTo>
                    <a:pt x="5715" y="9906"/>
                  </a:lnTo>
                  <a:lnTo>
                    <a:pt x="5842" y="10007"/>
                  </a:lnTo>
                  <a:lnTo>
                    <a:pt x="5613" y="9829"/>
                  </a:lnTo>
                  <a:lnTo>
                    <a:pt x="5562" y="9652"/>
                  </a:lnTo>
                  <a:lnTo>
                    <a:pt x="5765" y="9525"/>
                  </a:lnTo>
                  <a:lnTo>
                    <a:pt x="5994" y="9525"/>
                  </a:lnTo>
                  <a:lnTo>
                    <a:pt x="5994" y="5016"/>
                  </a:lnTo>
                  <a:lnTo>
                    <a:pt x="5715" y="5080"/>
                  </a:lnTo>
                  <a:lnTo>
                    <a:pt x="5981" y="7670"/>
                  </a:lnTo>
                  <a:lnTo>
                    <a:pt x="5384" y="7721"/>
                  </a:lnTo>
                  <a:lnTo>
                    <a:pt x="5384" y="12166"/>
                  </a:lnTo>
                  <a:lnTo>
                    <a:pt x="5283" y="12522"/>
                  </a:lnTo>
                  <a:lnTo>
                    <a:pt x="5359" y="12192"/>
                  </a:lnTo>
                  <a:lnTo>
                    <a:pt x="5384" y="7721"/>
                  </a:lnTo>
                  <a:lnTo>
                    <a:pt x="5181" y="7734"/>
                  </a:lnTo>
                  <a:lnTo>
                    <a:pt x="5181" y="11645"/>
                  </a:lnTo>
                  <a:lnTo>
                    <a:pt x="5054" y="11607"/>
                  </a:lnTo>
                  <a:lnTo>
                    <a:pt x="5181" y="11645"/>
                  </a:lnTo>
                  <a:lnTo>
                    <a:pt x="5181" y="7734"/>
                  </a:lnTo>
                  <a:lnTo>
                    <a:pt x="5054" y="7747"/>
                  </a:lnTo>
                  <a:lnTo>
                    <a:pt x="5054" y="11531"/>
                  </a:lnTo>
                  <a:lnTo>
                    <a:pt x="5054" y="7747"/>
                  </a:lnTo>
                  <a:lnTo>
                    <a:pt x="3136" y="7874"/>
                  </a:lnTo>
                  <a:lnTo>
                    <a:pt x="3187" y="10160"/>
                  </a:lnTo>
                  <a:lnTo>
                    <a:pt x="3327" y="9906"/>
                  </a:lnTo>
                  <a:lnTo>
                    <a:pt x="4927" y="10160"/>
                  </a:lnTo>
                  <a:lnTo>
                    <a:pt x="2476" y="11049"/>
                  </a:lnTo>
                  <a:lnTo>
                    <a:pt x="3187" y="11684"/>
                  </a:lnTo>
                  <a:lnTo>
                    <a:pt x="2603" y="11684"/>
                  </a:lnTo>
                  <a:lnTo>
                    <a:pt x="2540" y="13081"/>
                  </a:lnTo>
                  <a:lnTo>
                    <a:pt x="3327" y="13970"/>
                  </a:lnTo>
                  <a:lnTo>
                    <a:pt x="4254" y="15240"/>
                  </a:lnTo>
                  <a:lnTo>
                    <a:pt x="3797" y="15240"/>
                  </a:lnTo>
                  <a:lnTo>
                    <a:pt x="3644" y="15913"/>
                  </a:lnTo>
                  <a:lnTo>
                    <a:pt x="4051" y="16649"/>
                  </a:lnTo>
                  <a:lnTo>
                    <a:pt x="4178" y="17399"/>
                  </a:lnTo>
                  <a:lnTo>
                    <a:pt x="4635" y="17526"/>
                  </a:lnTo>
                  <a:lnTo>
                    <a:pt x="4724" y="17780"/>
                  </a:lnTo>
                  <a:lnTo>
                    <a:pt x="5194" y="17399"/>
                  </a:lnTo>
                  <a:lnTo>
                    <a:pt x="3784" y="20193"/>
                  </a:lnTo>
                  <a:lnTo>
                    <a:pt x="7112" y="20193"/>
                  </a:lnTo>
                  <a:lnTo>
                    <a:pt x="6959" y="20066"/>
                  </a:lnTo>
                  <a:lnTo>
                    <a:pt x="7835" y="19621"/>
                  </a:lnTo>
                  <a:lnTo>
                    <a:pt x="7861" y="19304"/>
                  </a:lnTo>
                  <a:lnTo>
                    <a:pt x="8013" y="19329"/>
                  </a:lnTo>
                  <a:lnTo>
                    <a:pt x="8039" y="19113"/>
                  </a:lnTo>
                  <a:lnTo>
                    <a:pt x="8432" y="18834"/>
                  </a:lnTo>
                  <a:lnTo>
                    <a:pt x="8229" y="18669"/>
                  </a:lnTo>
                  <a:lnTo>
                    <a:pt x="8686" y="18542"/>
                  </a:lnTo>
                  <a:lnTo>
                    <a:pt x="8839" y="18288"/>
                  </a:lnTo>
                  <a:lnTo>
                    <a:pt x="8864" y="18122"/>
                  </a:lnTo>
                  <a:lnTo>
                    <a:pt x="8915" y="17830"/>
                  </a:lnTo>
                  <a:lnTo>
                    <a:pt x="9169" y="17691"/>
                  </a:lnTo>
                  <a:lnTo>
                    <a:pt x="8978" y="17767"/>
                  </a:lnTo>
                  <a:lnTo>
                    <a:pt x="9156" y="17399"/>
                  </a:lnTo>
                  <a:lnTo>
                    <a:pt x="9156" y="17576"/>
                  </a:lnTo>
                  <a:lnTo>
                    <a:pt x="9194" y="18415"/>
                  </a:lnTo>
                  <a:lnTo>
                    <a:pt x="9588" y="18084"/>
                  </a:lnTo>
                  <a:lnTo>
                    <a:pt x="10236" y="17703"/>
                  </a:lnTo>
                  <a:lnTo>
                    <a:pt x="10744" y="18084"/>
                  </a:lnTo>
                  <a:lnTo>
                    <a:pt x="10871" y="18199"/>
                  </a:lnTo>
                  <a:lnTo>
                    <a:pt x="11049" y="18935"/>
                  </a:lnTo>
                  <a:lnTo>
                    <a:pt x="10934" y="18288"/>
                  </a:lnTo>
                  <a:lnTo>
                    <a:pt x="9613" y="18288"/>
                  </a:lnTo>
                  <a:lnTo>
                    <a:pt x="10706" y="19113"/>
                  </a:lnTo>
                  <a:lnTo>
                    <a:pt x="10909" y="19011"/>
                  </a:lnTo>
                  <a:lnTo>
                    <a:pt x="10807" y="19189"/>
                  </a:lnTo>
                  <a:lnTo>
                    <a:pt x="9855" y="19558"/>
                  </a:lnTo>
                  <a:lnTo>
                    <a:pt x="9486" y="19342"/>
                  </a:lnTo>
                  <a:lnTo>
                    <a:pt x="9448" y="19888"/>
                  </a:lnTo>
                  <a:lnTo>
                    <a:pt x="9359" y="19227"/>
                  </a:lnTo>
                  <a:lnTo>
                    <a:pt x="9410" y="19050"/>
                  </a:lnTo>
                  <a:lnTo>
                    <a:pt x="9245" y="18834"/>
                  </a:lnTo>
                  <a:lnTo>
                    <a:pt x="9245" y="19812"/>
                  </a:lnTo>
                  <a:lnTo>
                    <a:pt x="9067" y="19685"/>
                  </a:lnTo>
                  <a:lnTo>
                    <a:pt x="9245" y="19812"/>
                  </a:lnTo>
                  <a:lnTo>
                    <a:pt x="9245" y="18834"/>
                  </a:lnTo>
                  <a:lnTo>
                    <a:pt x="9055" y="18669"/>
                  </a:lnTo>
                  <a:lnTo>
                    <a:pt x="8788" y="19050"/>
                  </a:lnTo>
                  <a:lnTo>
                    <a:pt x="9156" y="19050"/>
                  </a:lnTo>
                  <a:lnTo>
                    <a:pt x="8991" y="19354"/>
                  </a:lnTo>
                  <a:lnTo>
                    <a:pt x="9118" y="19316"/>
                  </a:lnTo>
                  <a:lnTo>
                    <a:pt x="9017" y="19519"/>
                  </a:lnTo>
                  <a:lnTo>
                    <a:pt x="8991" y="19354"/>
                  </a:lnTo>
                  <a:lnTo>
                    <a:pt x="8775" y="19431"/>
                  </a:lnTo>
                  <a:lnTo>
                    <a:pt x="7886" y="20828"/>
                  </a:lnTo>
                  <a:lnTo>
                    <a:pt x="7797" y="22606"/>
                  </a:lnTo>
                  <a:lnTo>
                    <a:pt x="7747" y="22745"/>
                  </a:lnTo>
                  <a:lnTo>
                    <a:pt x="7505" y="22644"/>
                  </a:lnTo>
                  <a:lnTo>
                    <a:pt x="7797" y="22606"/>
                  </a:lnTo>
                  <a:lnTo>
                    <a:pt x="7797" y="20764"/>
                  </a:lnTo>
                  <a:lnTo>
                    <a:pt x="7162" y="21831"/>
                  </a:lnTo>
                  <a:lnTo>
                    <a:pt x="6908" y="22402"/>
                  </a:lnTo>
                  <a:lnTo>
                    <a:pt x="6781" y="22352"/>
                  </a:lnTo>
                  <a:lnTo>
                    <a:pt x="6337" y="22225"/>
                  </a:lnTo>
                  <a:lnTo>
                    <a:pt x="6400" y="22352"/>
                  </a:lnTo>
                  <a:lnTo>
                    <a:pt x="6578" y="22555"/>
                  </a:lnTo>
                  <a:lnTo>
                    <a:pt x="6731" y="22402"/>
                  </a:lnTo>
                  <a:lnTo>
                    <a:pt x="6616" y="22606"/>
                  </a:lnTo>
                  <a:lnTo>
                    <a:pt x="6362" y="22809"/>
                  </a:lnTo>
                  <a:lnTo>
                    <a:pt x="6235" y="23050"/>
                  </a:lnTo>
                  <a:lnTo>
                    <a:pt x="6337" y="23190"/>
                  </a:lnTo>
                  <a:lnTo>
                    <a:pt x="6680" y="22733"/>
                  </a:lnTo>
                  <a:lnTo>
                    <a:pt x="7404" y="23495"/>
                  </a:lnTo>
                  <a:lnTo>
                    <a:pt x="7620" y="23152"/>
                  </a:lnTo>
                  <a:lnTo>
                    <a:pt x="7543" y="23393"/>
                  </a:lnTo>
                  <a:lnTo>
                    <a:pt x="7785" y="23228"/>
                  </a:lnTo>
                  <a:lnTo>
                    <a:pt x="7975" y="23114"/>
                  </a:lnTo>
                  <a:lnTo>
                    <a:pt x="8242" y="23241"/>
                  </a:lnTo>
                  <a:lnTo>
                    <a:pt x="8331" y="22987"/>
                  </a:lnTo>
                  <a:lnTo>
                    <a:pt x="7899" y="22809"/>
                  </a:lnTo>
                  <a:lnTo>
                    <a:pt x="8051" y="22606"/>
                  </a:lnTo>
                  <a:lnTo>
                    <a:pt x="8509" y="22606"/>
                  </a:lnTo>
                  <a:lnTo>
                    <a:pt x="8978" y="22733"/>
                  </a:lnTo>
                  <a:lnTo>
                    <a:pt x="9144" y="23114"/>
                  </a:lnTo>
                  <a:lnTo>
                    <a:pt x="8432" y="22733"/>
                  </a:lnTo>
                  <a:lnTo>
                    <a:pt x="8343" y="22987"/>
                  </a:lnTo>
                  <a:lnTo>
                    <a:pt x="8255" y="23228"/>
                  </a:lnTo>
                  <a:lnTo>
                    <a:pt x="8597" y="23126"/>
                  </a:lnTo>
                  <a:lnTo>
                    <a:pt x="8255" y="23228"/>
                  </a:lnTo>
                  <a:lnTo>
                    <a:pt x="8115" y="23749"/>
                  </a:lnTo>
                  <a:lnTo>
                    <a:pt x="7683" y="23749"/>
                  </a:lnTo>
                  <a:lnTo>
                    <a:pt x="8051" y="23736"/>
                  </a:lnTo>
                  <a:lnTo>
                    <a:pt x="7556" y="23634"/>
                  </a:lnTo>
                  <a:lnTo>
                    <a:pt x="7505" y="23507"/>
                  </a:lnTo>
                  <a:lnTo>
                    <a:pt x="7340" y="23749"/>
                  </a:lnTo>
                  <a:lnTo>
                    <a:pt x="6883" y="23622"/>
                  </a:lnTo>
                  <a:lnTo>
                    <a:pt x="6210" y="25273"/>
                  </a:lnTo>
                  <a:lnTo>
                    <a:pt x="8013" y="24511"/>
                  </a:lnTo>
                  <a:lnTo>
                    <a:pt x="8356" y="24003"/>
                  </a:lnTo>
                  <a:lnTo>
                    <a:pt x="8064" y="24485"/>
                  </a:lnTo>
                  <a:lnTo>
                    <a:pt x="7721" y="25019"/>
                  </a:lnTo>
                  <a:lnTo>
                    <a:pt x="8255" y="24561"/>
                  </a:lnTo>
                  <a:lnTo>
                    <a:pt x="8318" y="24384"/>
                  </a:lnTo>
                  <a:lnTo>
                    <a:pt x="8470" y="24384"/>
                  </a:lnTo>
                  <a:lnTo>
                    <a:pt x="9131" y="24003"/>
                  </a:lnTo>
                  <a:lnTo>
                    <a:pt x="9550" y="24003"/>
                  </a:lnTo>
                  <a:lnTo>
                    <a:pt x="9131" y="23837"/>
                  </a:lnTo>
                  <a:lnTo>
                    <a:pt x="9842" y="23241"/>
                  </a:lnTo>
                  <a:lnTo>
                    <a:pt x="9677" y="23876"/>
                  </a:lnTo>
                  <a:lnTo>
                    <a:pt x="9550" y="23888"/>
                  </a:lnTo>
                  <a:lnTo>
                    <a:pt x="9499" y="24638"/>
                  </a:lnTo>
                  <a:lnTo>
                    <a:pt x="9525" y="24892"/>
                  </a:lnTo>
                  <a:lnTo>
                    <a:pt x="10121" y="24892"/>
                  </a:lnTo>
                  <a:lnTo>
                    <a:pt x="10185" y="25412"/>
                  </a:lnTo>
                  <a:lnTo>
                    <a:pt x="10033" y="25527"/>
                  </a:lnTo>
                  <a:lnTo>
                    <a:pt x="9906" y="25781"/>
                  </a:lnTo>
                  <a:lnTo>
                    <a:pt x="9690" y="25781"/>
                  </a:lnTo>
                  <a:lnTo>
                    <a:pt x="9601" y="25514"/>
                  </a:lnTo>
                  <a:lnTo>
                    <a:pt x="9677" y="25146"/>
                  </a:lnTo>
                  <a:lnTo>
                    <a:pt x="9550" y="25209"/>
                  </a:lnTo>
                  <a:lnTo>
                    <a:pt x="9550" y="25882"/>
                  </a:lnTo>
                  <a:lnTo>
                    <a:pt x="9550" y="25209"/>
                  </a:lnTo>
                  <a:lnTo>
                    <a:pt x="9067" y="25400"/>
                  </a:lnTo>
                  <a:lnTo>
                    <a:pt x="9258" y="25285"/>
                  </a:lnTo>
                  <a:lnTo>
                    <a:pt x="9372" y="25019"/>
                  </a:lnTo>
                  <a:lnTo>
                    <a:pt x="9347" y="24765"/>
                  </a:lnTo>
                  <a:lnTo>
                    <a:pt x="9385" y="24561"/>
                  </a:lnTo>
                  <a:lnTo>
                    <a:pt x="9182" y="24638"/>
                  </a:lnTo>
                  <a:lnTo>
                    <a:pt x="9105" y="24384"/>
                  </a:lnTo>
                  <a:lnTo>
                    <a:pt x="8851" y="24765"/>
                  </a:lnTo>
                  <a:lnTo>
                    <a:pt x="8775" y="25019"/>
                  </a:lnTo>
                  <a:lnTo>
                    <a:pt x="8864" y="25146"/>
                  </a:lnTo>
                  <a:lnTo>
                    <a:pt x="7734" y="25781"/>
                  </a:lnTo>
                  <a:lnTo>
                    <a:pt x="9042" y="25654"/>
                  </a:lnTo>
                  <a:lnTo>
                    <a:pt x="8928" y="25996"/>
                  </a:lnTo>
                  <a:lnTo>
                    <a:pt x="8559" y="26416"/>
                  </a:lnTo>
                  <a:lnTo>
                    <a:pt x="8724" y="26416"/>
                  </a:lnTo>
                  <a:lnTo>
                    <a:pt x="8623" y="26797"/>
                  </a:lnTo>
                  <a:lnTo>
                    <a:pt x="8483" y="26797"/>
                  </a:lnTo>
                  <a:lnTo>
                    <a:pt x="8483" y="27305"/>
                  </a:lnTo>
                  <a:lnTo>
                    <a:pt x="8369" y="27432"/>
                  </a:lnTo>
                  <a:lnTo>
                    <a:pt x="8432" y="27305"/>
                  </a:lnTo>
                  <a:lnTo>
                    <a:pt x="8483" y="26797"/>
                  </a:lnTo>
                  <a:lnTo>
                    <a:pt x="8331" y="26797"/>
                  </a:lnTo>
                  <a:lnTo>
                    <a:pt x="8585" y="26543"/>
                  </a:lnTo>
                  <a:lnTo>
                    <a:pt x="8458" y="26543"/>
                  </a:lnTo>
                  <a:lnTo>
                    <a:pt x="8039" y="26543"/>
                  </a:lnTo>
                  <a:lnTo>
                    <a:pt x="7988" y="26797"/>
                  </a:lnTo>
                  <a:lnTo>
                    <a:pt x="7442" y="26797"/>
                  </a:lnTo>
                  <a:lnTo>
                    <a:pt x="7061" y="27305"/>
                  </a:lnTo>
                  <a:lnTo>
                    <a:pt x="6845" y="26797"/>
                  </a:lnTo>
                  <a:lnTo>
                    <a:pt x="5918" y="26339"/>
                  </a:lnTo>
                  <a:lnTo>
                    <a:pt x="5994" y="26162"/>
                  </a:lnTo>
                  <a:lnTo>
                    <a:pt x="6426" y="25908"/>
                  </a:lnTo>
                  <a:lnTo>
                    <a:pt x="6299" y="25908"/>
                  </a:lnTo>
                  <a:lnTo>
                    <a:pt x="5803" y="26162"/>
                  </a:lnTo>
                  <a:lnTo>
                    <a:pt x="5956" y="25781"/>
                  </a:lnTo>
                  <a:lnTo>
                    <a:pt x="6337" y="25527"/>
                  </a:lnTo>
                  <a:lnTo>
                    <a:pt x="4965" y="25019"/>
                  </a:lnTo>
                  <a:lnTo>
                    <a:pt x="4775" y="24003"/>
                  </a:lnTo>
                  <a:lnTo>
                    <a:pt x="6654" y="24130"/>
                  </a:lnTo>
                  <a:lnTo>
                    <a:pt x="6591" y="24003"/>
                  </a:lnTo>
                  <a:lnTo>
                    <a:pt x="6413" y="23622"/>
                  </a:lnTo>
                  <a:lnTo>
                    <a:pt x="6286" y="23406"/>
                  </a:lnTo>
                  <a:lnTo>
                    <a:pt x="6108" y="22987"/>
                  </a:lnTo>
                  <a:lnTo>
                    <a:pt x="5740" y="22733"/>
                  </a:lnTo>
                  <a:lnTo>
                    <a:pt x="6172" y="22428"/>
                  </a:lnTo>
                  <a:lnTo>
                    <a:pt x="6286" y="21450"/>
                  </a:lnTo>
                  <a:lnTo>
                    <a:pt x="5499" y="22186"/>
                  </a:lnTo>
                  <a:lnTo>
                    <a:pt x="5511" y="21767"/>
                  </a:lnTo>
                  <a:lnTo>
                    <a:pt x="4864" y="22593"/>
                  </a:lnTo>
                  <a:lnTo>
                    <a:pt x="4318" y="22491"/>
                  </a:lnTo>
                  <a:lnTo>
                    <a:pt x="4254" y="22288"/>
                  </a:lnTo>
                  <a:lnTo>
                    <a:pt x="4394" y="21932"/>
                  </a:lnTo>
                  <a:lnTo>
                    <a:pt x="4216" y="22174"/>
                  </a:lnTo>
                  <a:lnTo>
                    <a:pt x="3848" y="21590"/>
                  </a:lnTo>
                  <a:lnTo>
                    <a:pt x="3594" y="22225"/>
                  </a:lnTo>
                  <a:lnTo>
                    <a:pt x="3962" y="23063"/>
                  </a:lnTo>
                  <a:lnTo>
                    <a:pt x="3962" y="23380"/>
                  </a:lnTo>
                  <a:lnTo>
                    <a:pt x="3556" y="23622"/>
                  </a:lnTo>
                  <a:lnTo>
                    <a:pt x="3124" y="23241"/>
                  </a:lnTo>
                  <a:lnTo>
                    <a:pt x="1790" y="23749"/>
                  </a:lnTo>
                  <a:lnTo>
                    <a:pt x="228" y="23876"/>
                  </a:lnTo>
                  <a:lnTo>
                    <a:pt x="152" y="24384"/>
                  </a:lnTo>
                  <a:lnTo>
                    <a:pt x="38" y="25679"/>
                  </a:lnTo>
                  <a:lnTo>
                    <a:pt x="393" y="25908"/>
                  </a:lnTo>
                  <a:lnTo>
                    <a:pt x="1231" y="26162"/>
                  </a:lnTo>
                  <a:lnTo>
                    <a:pt x="800" y="26797"/>
                  </a:lnTo>
                  <a:lnTo>
                    <a:pt x="1168" y="26797"/>
                  </a:lnTo>
                  <a:lnTo>
                    <a:pt x="901" y="27051"/>
                  </a:lnTo>
                  <a:lnTo>
                    <a:pt x="787" y="27559"/>
                  </a:lnTo>
                  <a:lnTo>
                    <a:pt x="2133" y="27660"/>
                  </a:lnTo>
                  <a:lnTo>
                    <a:pt x="2374" y="27686"/>
                  </a:lnTo>
                  <a:lnTo>
                    <a:pt x="2133" y="27660"/>
                  </a:lnTo>
                  <a:lnTo>
                    <a:pt x="2133" y="27940"/>
                  </a:lnTo>
                  <a:lnTo>
                    <a:pt x="2374" y="27698"/>
                  </a:lnTo>
                  <a:lnTo>
                    <a:pt x="2806" y="27901"/>
                  </a:lnTo>
                  <a:lnTo>
                    <a:pt x="2844" y="28067"/>
                  </a:lnTo>
                  <a:lnTo>
                    <a:pt x="2628" y="28575"/>
                  </a:lnTo>
                  <a:lnTo>
                    <a:pt x="2133" y="28829"/>
                  </a:lnTo>
                  <a:lnTo>
                    <a:pt x="2882" y="28956"/>
                  </a:lnTo>
                  <a:lnTo>
                    <a:pt x="2641" y="29210"/>
                  </a:lnTo>
                  <a:lnTo>
                    <a:pt x="2133" y="29210"/>
                  </a:lnTo>
                  <a:lnTo>
                    <a:pt x="2755" y="29337"/>
                  </a:lnTo>
                  <a:lnTo>
                    <a:pt x="3035" y="29972"/>
                  </a:lnTo>
                  <a:lnTo>
                    <a:pt x="3771" y="29718"/>
                  </a:lnTo>
                  <a:lnTo>
                    <a:pt x="3441" y="30607"/>
                  </a:lnTo>
                  <a:lnTo>
                    <a:pt x="4749" y="30721"/>
                  </a:lnTo>
                  <a:lnTo>
                    <a:pt x="3835" y="31623"/>
                  </a:lnTo>
                  <a:lnTo>
                    <a:pt x="4178" y="31496"/>
                  </a:lnTo>
                  <a:lnTo>
                    <a:pt x="5156" y="31496"/>
                  </a:lnTo>
                  <a:lnTo>
                    <a:pt x="5448" y="31750"/>
                  </a:lnTo>
                  <a:lnTo>
                    <a:pt x="3771" y="32258"/>
                  </a:lnTo>
                  <a:lnTo>
                    <a:pt x="6362" y="32893"/>
                  </a:lnTo>
                  <a:lnTo>
                    <a:pt x="4940" y="33909"/>
                  </a:lnTo>
                  <a:lnTo>
                    <a:pt x="6375" y="33274"/>
                  </a:lnTo>
                  <a:lnTo>
                    <a:pt x="6654" y="34798"/>
                  </a:lnTo>
                  <a:lnTo>
                    <a:pt x="7823" y="34925"/>
                  </a:lnTo>
                  <a:lnTo>
                    <a:pt x="7518" y="35026"/>
                  </a:lnTo>
                  <a:lnTo>
                    <a:pt x="7607" y="35560"/>
                  </a:lnTo>
                  <a:lnTo>
                    <a:pt x="7531" y="35687"/>
                  </a:lnTo>
                  <a:lnTo>
                    <a:pt x="7429" y="36195"/>
                  </a:lnTo>
                  <a:lnTo>
                    <a:pt x="8407" y="35560"/>
                  </a:lnTo>
                  <a:lnTo>
                    <a:pt x="9067" y="35941"/>
                  </a:lnTo>
                  <a:lnTo>
                    <a:pt x="9918" y="35814"/>
                  </a:lnTo>
                  <a:lnTo>
                    <a:pt x="9334" y="36957"/>
                  </a:lnTo>
                  <a:lnTo>
                    <a:pt x="8877" y="36576"/>
                  </a:lnTo>
                  <a:lnTo>
                    <a:pt x="8585" y="36322"/>
                  </a:lnTo>
                  <a:lnTo>
                    <a:pt x="7810" y="37211"/>
                  </a:lnTo>
                  <a:lnTo>
                    <a:pt x="8572" y="36576"/>
                  </a:lnTo>
                  <a:lnTo>
                    <a:pt x="9156" y="37338"/>
                  </a:lnTo>
                  <a:lnTo>
                    <a:pt x="9486" y="36957"/>
                  </a:lnTo>
                  <a:lnTo>
                    <a:pt x="9702" y="36703"/>
                  </a:lnTo>
                  <a:lnTo>
                    <a:pt x="9372" y="37465"/>
                  </a:lnTo>
                  <a:lnTo>
                    <a:pt x="9652" y="37211"/>
                  </a:lnTo>
                  <a:lnTo>
                    <a:pt x="8940" y="37973"/>
                  </a:lnTo>
                  <a:lnTo>
                    <a:pt x="10236" y="37211"/>
                  </a:lnTo>
                  <a:lnTo>
                    <a:pt x="9309" y="38100"/>
                  </a:lnTo>
                  <a:lnTo>
                    <a:pt x="10375" y="37973"/>
                  </a:lnTo>
                  <a:lnTo>
                    <a:pt x="10325" y="39370"/>
                  </a:lnTo>
                  <a:lnTo>
                    <a:pt x="9398" y="39116"/>
                  </a:lnTo>
                  <a:lnTo>
                    <a:pt x="10401" y="40005"/>
                  </a:lnTo>
                  <a:lnTo>
                    <a:pt x="10388" y="40449"/>
                  </a:lnTo>
                  <a:lnTo>
                    <a:pt x="10515" y="40005"/>
                  </a:lnTo>
                  <a:lnTo>
                    <a:pt x="11137" y="39751"/>
                  </a:lnTo>
                  <a:lnTo>
                    <a:pt x="12065" y="40894"/>
                  </a:lnTo>
                  <a:lnTo>
                    <a:pt x="10883" y="41148"/>
                  </a:lnTo>
                  <a:lnTo>
                    <a:pt x="10871" y="42291"/>
                  </a:lnTo>
                  <a:lnTo>
                    <a:pt x="10985" y="42418"/>
                  </a:lnTo>
                  <a:lnTo>
                    <a:pt x="11468" y="42672"/>
                  </a:lnTo>
                  <a:lnTo>
                    <a:pt x="12357" y="42291"/>
                  </a:lnTo>
                  <a:lnTo>
                    <a:pt x="13106" y="41783"/>
                  </a:lnTo>
                  <a:lnTo>
                    <a:pt x="13576" y="41783"/>
                  </a:lnTo>
                  <a:lnTo>
                    <a:pt x="13563" y="41910"/>
                  </a:lnTo>
                  <a:lnTo>
                    <a:pt x="13690" y="42037"/>
                  </a:lnTo>
                  <a:lnTo>
                    <a:pt x="13423" y="42291"/>
                  </a:lnTo>
                  <a:lnTo>
                    <a:pt x="14135" y="41783"/>
                  </a:lnTo>
                  <a:lnTo>
                    <a:pt x="16459" y="41783"/>
                  </a:lnTo>
                  <a:lnTo>
                    <a:pt x="17145" y="41529"/>
                  </a:lnTo>
                  <a:lnTo>
                    <a:pt x="17297" y="41402"/>
                  </a:lnTo>
                  <a:lnTo>
                    <a:pt x="17411" y="41249"/>
                  </a:lnTo>
                  <a:lnTo>
                    <a:pt x="17564" y="41249"/>
                  </a:lnTo>
                  <a:lnTo>
                    <a:pt x="17475" y="39878"/>
                  </a:lnTo>
                  <a:lnTo>
                    <a:pt x="17830" y="39751"/>
                  </a:lnTo>
                  <a:lnTo>
                    <a:pt x="18008" y="39370"/>
                  </a:lnTo>
                  <a:lnTo>
                    <a:pt x="18135" y="39116"/>
                  </a:lnTo>
                  <a:lnTo>
                    <a:pt x="18262" y="39878"/>
                  </a:lnTo>
                  <a:lnTo>
                    <a:pt x="18046" y="39878"/>
                  </a:lnTo>
                  <a:lnTo>
                    <a:pt x="17932" y="40386"/>
                  </a:lnTo>
                  <a:lnTo>
                    <a:pt x="18288" y="40005"/>
                  </a:lnTo>
                  <a:lnTo>
                    <a:pt x="18542" y="40855"/>
                  </a:lnTo>
                  <a:lnTo>
                    <a:pt x="18618" y="40640"/>
                  </a:lnTo>
                  <a:lnTo>
                    <a:pt x="18757" y="40640"/>
                  </a:lnTo>
                  <a:lnTo>
                    <a:pt x="19354" y="40005"/>
                  </a:lnTo>
                  <a:lnTo>
                    <a:pt x="19900" y="40259"/>
                  </a:lnTo>
                  <a:lnTo>
                    <a:pt x="20015" y="41275"/>
                  </a:lnTo>
                  <a:lnTo>
                    <a:pt x="18707" y="40678"/>
                  </a:lnTo>
                  <a:lnTo>
                    <a:pt x="19354" y="41529"/>
                  </a:lnTo>
                  <a:lnTo>
                    <a:pt x="18491" y="41148"/>
                  </a:lnTo>
                  <a:lnTo>
                    <a:pt x="19151" y="42799"/>
                  </a:lnTo>
                  <a:lnTo>
                    <a:pt x="18008" y="41071"/>
                  </a:lnTo>
                  <a:lnTo>
                    <a:pt x="18580" y="42799"/>
                  </a:lnTo>
                  <a:lnTo>
                    <a:pt x="19697" y="43053"/>
                  </a:lnTo>
                  <a:lnTo>
                    <a:pt x="19735" y="42799"/>
                  </a:lnTo>
                  <a:lnTo>
                    <a:pt x="19824" y="42291"/>
                  </a:lnTo>
                  <a:lnTo>
                    <a:pt x="20955" y="42545"/>
                  </a:lnTo>
                  <a:lnTo>
                    <a:pt x="21082" y="42291"/>
                  </a:lnTo>
                  <a:lnTo>
                    <a:pt x="21145" y="42164"/>
                  </a:lnTo>
                  <a:lnTo>
                    <a:pt x="21082" y="41897"/>
                  </a:lnTo>
                  <a:lnTo>
                    <a:pt x="20929" y="41529"/>
                  </a:lnTo>
                  <a:lnTo>
                    <a:pt x="21056" y="41275"/>
                  </a:lnTo>
                  <a:lnTo>
                    <a:pt x="21120" y="41148"/>
                  </a:lnTo>
                  <a:lnTo>
                    <a:pt x="22529" y="40132"/>
                  </a:lnTo>
                  <a:lnTo>
                    <a:pt x="22809" y="43688"/>
                  </a:lnTo>
                  <a:lnTo>
                    <a:pt x="24612" y="42418"/>
                  </a:lnTo>
                  <a:lnTo>
                    <a:pt x="24930" y="41783"/>
                  </a:lnTo>
                  <a:lnTo>
                    <a:pt x="24803" y="41071"/>
                  </a:lnTo>
                  <a:lnTo>
                    <a:pt x="24587" y="40386"/>
                  </a:lnTo>
                  <a:lnTo>
                    <a:pt x="26136" y="41021"/>
                  </a:lnTo>
                  <a:lnTo>
                    <a:pt x="26276" y="42164"/>
                  </a:lnTo>
                  <a:lnTo>
                    <a:pt x="28282" y="42291"/>
                  </a:lnTo>
                  <a:lnTo>
                    <a:pt x="27825" y="41897"/>
                  </a:lnTo>
                  <a:lnTo>
                    <a:pt x="29832" y="42799"/>
                  </a:lnTo>
                  <a:lnTo>
                    <a:pt x="28613" y="41529"/>
                  </a:lnTo>
                  <a:lnTo>
                    <a:pt x="28651" y="41783"/>
                  </a:lnTo>
                  <a:lnTo>
                    <a:pt x="27698" y="41783"/>
                  </a:lnTo>
                  <a:lnTo>
                    <a:pt x="26263" y="40513"/>
                  </a:lnTo>
                  <a:lnTo>
                    <a:pt x="28257" y="41160"/>
                  </a:lnTo>
                  <a:lnTo>
                    <a:pt x="29095" y="41148"/>
                  </a:lnTo>
                  <a:lnTo>
                    <a:pt x="30238" y="42164"/>
                  </a:lnTo>
                  <a:lnTo>
                    <a:pt x="31140" y="42164"/>
                  </a:lnTo>
                  <a:lnTo>
                    <a:pt x="32143" y="41910"/>
                  </a:lnTo>
                  <a:lnTo>
                    <a:pt x="32486" y="41910"/>
                  </a:lnTo>
                  <a:close/>
                </a:path>
                <a:path w="34289" h="43814">
                  <a:moveTo>
                    <a:pt x="34251" y="29972"/>
                  </a:moveTo>
                  <a:lnTo>
                    <a:pt x="28956" y="27559"/>
                  </a:lnTo>
                  <a:lnTo>
                    <a:pt x="29248" y="28194"/>
                  </a:lnTo>
                  <a:lnTo>
                    <a:pt x="29984" y="29019"/>
                  </a:lnTo>
                  <a:lnTo>
                    <a:pt x="34251" y="29972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 descr=""/>
            <p:cNvSpPr/>
            <p:nvPr/>
          </p:nvSpPr>
          <p:spPr>
            <a:xfrm>
              <a:off x="2712775" y="3291237"/>
              <a:ext cx="38735" cy="28575"/>
            </a:xfrm>
            <a:custGeom>
              <a:avLst/>
              <a:gdLst/>
              <a:ahLst/>
              <a:cxnLst/>
              <a:rect l="l" t="t" r="r" b="b"/>
              <a:pathLst>
                <a:path w="38735" h="28575">
                  <a:moveTo>
                    <a:pt x="31656" y="14579"/>
                  </a:moveTo>
                  <a:lnTo>
                    <a:pt x="19634" y="14579"/>
                  </a:lnTo>
                  <a:lnTo>
                    <a:pt x="13039" y="23050"/>
                  </a:lnTo>
                  <a:lnTo>
                    <a:pt x="10210" y="27317"/>
                  </a:lnTo>
                  <a:lnTo>
                    <a:pt x="11315" y="28105"/>
                  </a:lnTo>
                  <a:lnTo>
                    <a:pt x="16344" y="25247"/>
                  </a:lnTo>
                  <a:lnTo>
                    <a:pt x="19113" y="18211"/>
                  </a:lnTo>
                  <a:lnTo>
                    <a:pt x="24180" y="15938"/>
                  </a:lnTo>
                  <a:lnTo>
                    <a:pt x="29997" y="15938"/>
                  </a:lnTo>
                  <a:lnTo>
                    <a:pt x="31656" y="14579"/>
                  </a:lnTo>
                  <a:close/>
                </a:path>
                <a:path w="38735" h="28575">
                  <a:moveTo>
                    <a:pt x="29997" y="15938"/>
                  </a:moveTo>
                  <a:lnTo>
                    <a:pt x="24180" y="15938"/>
                  </a:lnTo>
                  <a:lnTo>
                    <a:pt x="21917" y="19530"/>
                  </a:lnTo>
                  <a:lnTo>
                    <a:pt x="19596" y="23050"/>
                  </a:lnTo>
                  <a:lnTo>
                    <a:pt x="17233" y="26479"/>
                  </a:lnTo>
                  <a:lnTo>
                    <a:pt x="20624" y="27216"/>
                  </a:lnTo>
                  <a:lnTo>
                    <a:pt x="27352" y="18105"/>
                  </a:lnTo>
                  <a:lnTo>
                    <a:pt x="29997" y="15938"/>
                  </a:lnTo>
                  <a:close/>
                </a:path>
                <a:path w="38735" h="28575">
                  <a:moveTo>
                    <a:pt x="5063" y="19530"/>
                  </a:moveTo>
                  <a:lnTo>
                    <a:pt x="0" y="22478"/>
                  </a:lnTo>
                  <a:lnTo>
                    <a:pt x="4114" y="25806"/>
                  </a:lnTo>
                  <a:lnTo>
                    <a:pt x="9588" y="22580"/>
                  </a:lnTo>
                  <a:lnTo>
                    <a:pt x="12225" y="19748"/>
                  </a:lnTo>
                  <a:lnTo>
                    <a:pt x="5397" y="19748"/>
                  </a:lnTo>
                  <a:lnTo>
                    <a:pt x="5063" y="19530"/>
                  </a:lnTo>
                  <a:close/>
                </a:path>
                <a:path w="38735" h="28575">
                  <a:moveTo>
                    <a:pt x="34618" y="12064"/>
                  </a:moveTo>
                  <a:lnTo>
                    <a:pt x="17043" y="12064"/>
                  </a:lnTo>
                  <a:lnTo>
                    <a:pt x="14897" y="13804"/>
                  </a:lnTo>
                  <a:lnTo>
                    <a:pt x="7488" y="18122"/>
                  </a:lnTo>
                  <a:lnTo>
                    <a:pt x="5397" y="19748"/>
                  </a:lnTo>
                  <a:lnTo>
                    <a:pt x="12225" y="19748"/>
                  </a:lnTo>
                  <a:lnTo>
                    <a:pt x="14211" y="17614"/>
                  </a:lnTo>
                  <a:lnTo>
                    <a:pt x="19634" y="14579"/>
                  </a:lnTo>
                  <a:lnTo>
                    <a:pt x="31656" y="14579"/>
                  </a:lnTo>
                  <a:lnTo>
                    <a:pt x="32972" y="13500"/>
                  </a:lnTo>
                  <a:lnTo>
                    <a:pt x="34618" y="12064"/>
                  </a:lnTo>
                  <a:close/>
                </a:path>
                <a:path w="38735" h="28575">
                  <a:moveTo>
                    <a:pt x="32616" y="4610"/>
                  </a:moveTo>
                  <a:lnTo>
                    <a:pt x="21132" y="4610"/>
                  </a:lnTo>
                  <a:lnTo>
                    <a:pt x="15938" y="9601"/>
                  </a:lnTo>
                  <a:lnTo>
                    <a:pt x="5308" y="11010"/>
                  </a:lnTo>
                  <a:lnTo>
                    <a:pt x="1689" y="17335"/>
                  </a:lnTo>
                  <a:lnTo>
                    <a:pt x="5063" y="19530"/>
                  </a:lnTo>
                  <a:lnTo>
                    <a:pt x="7511" y="18105"/>
                  </a:lnTo>
                  <a:lnTo>
                    <a:pt x="13436" y="13500"/>
                  </a:lnTo>
                  <a:lnTo>
                    <a:pt x="17043" y="12064"/>
                  </a:lnTo>
                  <a:lnTo>
                    <a:pt x="34618" y="12064"/>
                  </a:lnTo>
                  <a:lnTo>
                    <a:pt x="35623" y="11188"/>
                  </a:lnTo>
                  <a:lnTo>
                    <a:pt x="38201" y="8762"/>
                  </a:lnTo>
                  <a:lnTo>
                    <a:pt x="32616" y="4610"/>
                  </a:lnTo>
                  <a:close/>
                </a:path>
                <a:path w="38735" h="28575">
                  <a:moveTo>
                    <a:pt x="13728" y="2209"/>
                  </a:moveTo>
                  <a:lnTo>
                    <a:pt x="8178" y="5130"/>
                  </a:lnTo>
                  <a:lnTo>
                    <a:pt x="12052" y="8089"/>
                  </a:lnTo>
                  <a:lnTo>
                    <a:pt x="17221" y="5372"/>
                  </a:lnTo>
                  <a:lnTo>
                    <a:pt x="21132" y="4610"/>
                  </a:lnTo>
                  <a:lnTo>
                    <a:pt x="32616" y="4610"/>
                  </a:lnTo>
                  <a:lnTo>
                    <a:pt x="30361" y="2933"/>
                  </a:lnTo>
                  <a:lnTo>
                    <a:pt x="20853" y="2933"/>
                  </a:lnTo>
                  <a:lnTo>
                    <a:pt x="13728" y="2209"/>
                  </a:lnTo>
                  <a:close/>
                </a:path>
                <a:path w="38735" h="28575">
                  <a:moveTo>
                    <a:pt x="26416" y="0"/>
                  </a:moveTo>
                  <a:lnTo>
                    <a:pt x="20853" y="2933"/>
                  </a:lnTo>
                  <a:lnTo>
                    <a:pt x="30361" y="2933"/>
                  </a:lnTo>
                  <a:lnTo>
                    <a:pt x="26416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 descr=""/>
            <p:cNvSpPr/>
            <p:nvPr/>
          </p:nvSpPr>
          <p:spPr>
            <a:xfrm>
              <a:off x="2711412" y="3288715"/>
              <a:ext cx="45720" cy="34290"/>
            </a:xfrm>
            <a:custGeom>
              <a:avLst/>
              <a:gdLst/>
              <a:ahLst/>
              <a:cxnLst/>
              <a:rect l="l" t="t" r="r" b="b"/>
              <a:pathLst>
                <a:path w="45719" h="34289">
                  <a:moveTo>
                    <a:pt x="1816" y="22186"/>
                  </a:moveTo>
                  <a:lnTo>
                    <a:pt x="1765" y="21958"/>
                  </a:lnTo>
                  <a:lnTo>
                    <a:pt x="1587" y="22199"/>
                  </a:lnTo>
                  <a:lnTo>
                    <a:pt x="1816" y="22186"/>
                  </a:lnTo>
                  <a:close/>
                </a:path>
                <a:path w="45719" h="34289">
                  <a:moveTo>
                    <a:pt x="2336" y="23114"/>
                  </a:moveTo>
                  <a:lnTo>
                    <a:pt x="1752" y="23368"/>
                  </a:lnTo>
                  <a:lnTo>
                    <a:pt x="2209" y="23177"/>
                  </a:lnTo>
                  <a:lnTo>
                    <a:pt x="2336" y="23114"/>
                  </a:lnTo>
                  <a:close/>
                </a:path>
                <a:path w="45719" h="34289">
                  <a:moveTo>
                    <a:pt x="2387" y="23114"/>
                  </a:moveTo>
                  <a:lnTo>
                    <a:pt x="2209" y="23177"/>
                  </a:lnTo>
                  <a:lnTo>
                    <a:pt x="0" y="24257"/>
                  </a:lnTo>
                  <a:lnTo>
                    <a:pt x="2387" y="23114"/>
                  </a:lnTo>
                  <a:close/>
                </a:path>
                <a:path w="45719" h="34289">
                  <a:moveTo>
                    <a:pt x="2527" y="21971"/>
                  </a:moveTo>
                  <a:lnTo>
                    <a:pt x="2298" y="21971"/>
                  </a:lnTo>
                  <a:lnTo>
                    <a:pt x="2527" y="21971"/>
                  </a:lnTo>
                  <a:close/>
                </a:path>
                <a:path w="45719" h="34289">
                  <a:moveTo>
                    <a:pt x="3505" y="30099"/>
                  </a:moveTo>
                  <a:lnTo>
                    <a:pt x="2184" y="28956"/>
                  </a:lnTo>
                  <a:lnTo>
                    <a:pt x="2590" y="29718"/>
                  </a:lnTo>
                  <a:lnTo>
                    <a:pt x="3098" y="30353"/>
                  </a:lnTo>
                  <a:lnTo>
                    <a:pt x="3390" y="30099"/>
                  </a:lnTo>
                  <a:close/>
                </a:path>
                <a:path w="45719" h="34289">
                  <a:moveTo>
                    <a:pt x="3657" y="22479"/>
                  </a:moveTo>
                  <a:lnTo>
                    <a:pt x="2336" y="23114"/>
                  </a:lnTo>
                  <a:lnTo>
                    <a:pt x="3657" y="22479"/>
                  </a:lnTo>
                  <a:close/>
                </a:path>
                <a:path w="45719" h="34289">
                  <a:moveTo>
                    <a:pt x="4546" y="22059"/>
                  </a:moveTo>
                  <a:lnTo>
                    <a:pt x="3683" y="22466"/>
                  </a:lnTo>
                  <a:lnTo>
                    <a:pt x="3962" y="22352"/>
                  </a:lnTo>
                  <a:lnTo>
                    <a:pt x="4546" y="22059"/>
                  </a:lnTo>
                  <a:close/>
                </a:path>
                <a:path w="45719" h="34289">
                  <a:moveTo>
                    <a:pt x="5219" y="21577"/>
                  </a:moveTo>
                  <a:lnTo>
                    <a:pt x="4673" y="21882"/>
                  </a:lnTo>
                  <a:lnTo>
                    <a:pt x="5118" y="21666"/>
                  </a:lnTo>
                  <a:close/>
                </a:path>
                <a:path w="45719" h="34289">
                  <a:moveTo>
                    <a:pt x="6680" y="14338"/>
                  </a:moveTo>
                  <a:lnTo>
                    <a:pt x="6070" y="14351"/>
                  </a:lnTo>
                  <a:lnTo>
                    <a:pt x="6235" y="14643"/>
                  </a:lnTo>
                  <a:lnTo>
                    <a:pt x="6438" y="14414"/>
                  </a:lnTo>
                  <a:lnTo>
                    <a:pt x="6680" y="14338"/>
                  </a:lnTo>
                  <a:close/>
                </a:path>
                <a:path w="45719" h="34289">
                  <a:moveTo>
                    <a:pt x="6743" y="21209"/>
                  </a:moveTo>
                  <a:lnTo>
                    <a:pt x="6438" y="21221"/>
                  </a:lnTo>
                  <a:lnTo>
                    <a:pt x="5080" y="21971"/>
                  </a:lnTo>
                  <a:lnTo>
                    <a:pt x="6743" y="21209"/>
                  </a:lnTo>
                  <a:close/>
                </a:path>
                <a:path w="45719" h="34289">
                  <a:moveTo>
                    <a:pt x="7150" y="20574"/>
                  </a:moveTo>
                  <a:lnTo>
                    <a:pt x="6858" y="20701"/>
                  </a:lnTo>
                  <a:lnTo>
                    <a:pt x="6337" y="20980"/>
                  </a:lnTo>
                  <a:lnTo>
                    <a:pt x="6896" y="20701"/>
                  </a:lnTo>
                  <a:lnTo>
                    <a:pt x="7150" y="20574"/>
                  </a:lnTo>
                  <a:close/>
                </a:path>
                <a:path w="45719" h="34289">
                  <a:moveTo>
                    <a:pt x="7620" y="30073"/>
                  </a:moveTo>
                  <a:lnTo>
                    <a:pt x="7416" y="30048"/>
                  </a:lnTo>
                  <a:lnTo>
                    <a:pt x="7620" y="30073"/>
                  </a:lnTo>
                  <a:close/>
                </a:path>
                <a:path w="45719" h="34289">
                  <a:moveTo>
                    <a:pt x="7658" y="29718"/>
                  </a:moveTo>
                  <a:lnTo>
                    <a:pt x="7569" y="29464"/>
                  </a:lnTo>
                  <a:lnTo>
                    <a:pt x="7340" y="29083"/>
                  </a:lnTo>
                  <a:lnTo>
                    <a:pt x="4152" y="29083"/>
                  </a:lnTo>
                  <a:lnTo>
                    <a:pt x="3289" y="29083"/>
                  </a:lnTo>
                  <a:lnTo>
                    <a:pt x="3505" y="30099"/>
                  </a:lnTo>
                  <a:lnTo>
                    <a:pt x="3403" y="30226"/>
                  </a:lnTo>
                  <a:lnTo>
                    <a:pt x="3556" y="30353"/>
                  </a:lnTo>
                  <a:lnTo>
                    <a:pt x="6019" y="31877"/>
                  </a:lnTo>
                  <a:lnTo>
                    <a:pt x="7035" y="30518"/>
                  </a:lnTo>
                  <a:lnTo>
                    <a:pt x="7213" y="29718"/>
                  </a:lnTo>
                  <a:lnTo>
                    <a:pt x="7658" y="29972"/>
                  </a:lnTo>
                  <a:lnTo>
                    <a:pt x="7658" y="29718"/>
                  </a:lnTo>
                  <a:close/>
                </a:path>
                <a:path w="45719" h="34289">
                  <a:moveTo>
                    <a:pt x="7874" y="29083"/>
                  </a:moveTo>
                  <a:lnTo>
                    <a:pt x="7810" y="28956"/>
                  </a:lnTo>
                  <a:lnTo>
                    <a:pt x="7708" y="28829"/>
                  </a:lnTo>
                  <a:lnTo>
                    <a:pt x="7874" y="29083"/>
                  </a:lnTo>
                  <a:close/>
                </a:path>
                <a:path w="45719" h="34289">
                  <a:moveTo>
                    <a:pt x="8966" y="19570"/>
                  </a:moveTo>
                  <a:lnTo>
                    <a:pt x="7429" y="20320"/>
                  </a:lnTo>
                  <a:lnTo>
                    <a:pt x="7988" y="20091"/>
                  </a:lnTo>
                  <a:lnTo>
                    <a:pt x="8178" y="19989"/>
                  </a:lnTo>
                  <a:lnTo>
                    <a:pt x="8966" y="19570"/>
                  </a:lnTo>
                  <a:close/>
                </a:path>
                <a:path w="45719" h="34289">
                  <a:moveTo>
                    <a:pt x="9372" y="11518"/>
                  </a:moveTo>
                  <a:lnTo>
                    <a:pt x="9258" y="11379"/>
                  </a:lnTo>
                  <a:lnTo>
                    <a:pt x="9372" y="11544"/>
                  </a:lnTo>
                  <a:close/>
                </a:path>
                <a:path w="45719" h="34289">
                  <a:moveTo>
                    <a:pt x="9525" y="7353"/>
                  </a:moveTo>
                  <a:lnTo>
                    <a:pt x="9321" y="6921"/>
                  </a:lnTo>
                  <a:lnTo>
                    <a:pt x="9448" y="7442"/>
                  </a:lnTo>
                  <a:close/>
                </a:path>
                <a:path w="45719" h="34289">
                  <a:moveTo>
                    <a:pt x="11214" y="18288"/>
                  </a:moveTo>
                  <a:close/>
                </a:path>
                <a:path w="45719" h="34289">
                  <a:moveTo>
                    <a:pt x="11264" y="12192"/>
                  </a:moveTo>
                  <a:lnTo>
                    <a:pt x="10795" y="12192"/>
                  </a:lnTo>
                  <a:lnTo>
                    <a:pt x="10858" y="12319"/>
                  </a:lnTo>
                  <a:lnTo>
                    <a:pt x="11239" y="12725"/>
                  </a:lnTo>
                  <a:lnTo>
                    <a:pt x="11264" y="12192"/>
                  </a:lnTo>
                  <a:close/>
                </a:path>
                <a:path w="45719" h="34289">
                  <a:moveTo>
                    <a:pt x="12484" y="13309"/>
                  </a:moveTo>
                  <a:lnTo>
                    <a:pt x="11950" y="13081"/>
                  </a:lnTo>
                  <a:lnTo>
                    <a:pt x="11988" y="13957"/>
                  </a:lnTo>
                  <a:lnTo>
                    <a:pt x="12484" y="13309"/>
                  </a:lnTo>
                  <a:close/>
                </a:path>
                <a:path w="45719" h="34289">
                  <a:moveTo>
                    <a:pt x="13182" y="5207"/>
                  </a:moveTo>
                  <a:lnTo>
                    <a:pt x="13093" y="4572"/>
                  </a:lnTo>
                  <a:lnTo>
                    <a:pt x="13093" y="5207"/>
                  </a:lnTo>
                  <a:close/>
                </a:path>
                <a:path w="45719" h="34289">
                  <a:moveTo>
                    <a:pt x="14071" y="9677"/>
                  </a:moveTo>
                  <a:lnTo>
                    <a:pt x="13944" y="9448"/>
                  </a:lnTo>
                  <a:lnTo>
                    <a:pt x="13741" y="9359"/>
                  </a:lnTo>
                  <a:lnTo>
                    <a:pt x="13589" y="9309"/>
                  </a:lnTo>
                  <a:lnTo>
                    <a:pt x="13589" y="9652"/>
                  </a:lnTo>
                  <a:lnTo>
                    <a:pt x="13589" y="9309"/>
                  </a:lnTo>
                  <a:lnTo>
                    <a:pt x="13360" y="9182"/>
                  </a:lnTo>
                  <a:lnTo>
                    <a:pt x="13373" y="10033"/>
                  </a:lnTo>
                  <a:lnTo>
                    <a:pt x="13487" y="9817"/>
                  </a:lnTo>
                  <a:lnTo>
                    <a:pt x="13474" y="10045"/>
                  </a:lnTo>
                  <a:lnTo>
                    <a:pt x="13639" y="10134"/>
                  </a:lnTo>
                  <a:lnTo>
                    <a:pt x="13639" y="9893"/>
                  </a:lnTo>
                  <a:lnTo>
                    <a:pt x="13792" y="9817"/>
                  </a:lnTo>
                  <a:lnTo>
                    <a:pt x="13703" y="10160"/>
                  </a:lnTo>
                  <a:lnTo>
                    <a:pt x="13957" y="10287"/>
                  </a:lnTo>
                  <a:lnTo>
                    <a:pt x="14071" y="9677"/>
                  </a:lnTo>
                  <a:close/>
                </a:path>
                <a:path w="45719" h="34289">
                  <a:moveTo>
                    <a:pt x="14605" y="34048"/>
                  </a:moveTo>
                  <a:lnTo>
                    <a:pt x="14300" y="33528"/>
                  </a:lnTo>
                  <a:lnTo>
                    <a:pt x="14554" y="34036"/>
                  </a:lnTo>
                  <a:close/>
                </a:path>
                <a:path w="45719" h="34289">
                  <a:moveTo>
                    <a:pt x="15265" y="34163"/>
                  </a:moveTo>
                  <a:lnTo>
                    <a:pt x="14605" y="34048"/>
                  </a:lnTo>
                  <a:lnTo>
                    <a:pt x="14744" y="34290"/>
                  </a:lnTo>
                  <a:lnTo>
                    <a:pt x="14884" y="34290"/>
                  </a:lnTo>
                  <a:lnTo>
                    <a:pt x="15062" y="34163"/>
                  </a:lnTo>
                  <a:lnTo>
                    <a:pt x="15265" y="34163"/>
                  </a:lnTo>
                  <a:close/>
                </a:path>
                <a:path w="45719" h="34289">
                  <a:moveTo>
                    <a:pt x="15811" y="13169"/>
                  </a:moveTo>
                  <a:lnTo>
                    <a:pt x="15176" y="13462"/>
                  </a:lnTo>
                  <a:lnTo>
                    <a:pt x="15265" y="13639"/>
                  </a:lnTo>
                  <a:lnTo>
                    <a:pt x="15811" y="13208"/>
                  </a:lnTo>
                  <a:close/>
                </a:path>
                <a:path w="45719" h="34289">
                  <a:moveTo>
                    <a:pt x="16078" y="13284"/>
                  </a:moveTo>
                  <a:lnTo>
                    <a:pt x="15875" y="13131"/>
                  </a:lnTo>
                  <a:lnTo>
                    <a:pt x="16078" y="13284"/>
                  </a:lnTo>
                  <a:close/>
                </a:path>
                <a:path w="45719" h="34289">
                  <a:moveTo>
                    <a:pt x="16243" y="12966"/>
                  </a:moveTo>
                  <a:lnTo>
                    <a:pt x="15938" y="13106"/>
                  </a:lnTo>
                  <a:lnTo>
                    <a:pt x="16243" y="12966"/>
                  </a:lnTo>
                  <a:close/>
                </a:path>
                <a:path w="45719" h="34289">
                  <a:moveTo>
                    <a:pt x="16395" y="15709"/>
                  </a:moveTo>
                  <a:lnTo>
                    <a:pt x="15976" y="15925"/>
                  </a:lnTo>
                  <a:lnTo>
                    <a:pt x="16294" y="15786"/>
                  </a:lnTo>
                  <a:close/>
                </a:path>
                <a:path w="45719" h="34289">
                  <a:moveTo>
                    <a:pt x="16827" y="13335"/>
                  </a:moveTo>
                  <a:lnTo>
                    <a:pt x="16459" y="12865"/>
                  </a:lnTo>
                  <a:lnTo>
                    <a:pt x="16370" y="13042"/>
                  </a:lnTo>
                  <a:lnTo>
                    <a:pt x="16827" y="13335"/>
                  </a:lnTo>
                  <a:close/>
                </a:path>
                <a:path w="45719" h="34289">
                  <a:moveTo>
                    <a:pt x="16852" y="8890"/>
                  </a:moveTo>
                  <a:close/>
                </a:path>
                <a:path w="45719" h="34289">
                  <a:moveTo>
                    <a:pt x="16929" y="9398"/>
                  </a:moveTo>
                  <a:lnTo>
                    <a:pt x="16903" y="9245"/>
                  </a:lnTo>
                  <a:lnTo>
                    <a:pt x="16725" y="9652"/>
                  </a:lnTo>
                  <a:lnTo>
                    <a:pt x="16929" y="9398"/>
                  </a:lnTo>
                  <a:close/>
                </a:path>
                <a:path w="45719" h="34289">
                  <a:moveTo>
                    <a:pt x="17094" y="20142"/>
                  </a:moveTo>
                  <a:lnTo>
                    <a:pt x="16967" y="19773"/>
                  </a:lnTo>
                  <a:lnTo>
                    <a:pt x="16992" y="19939"/>
                  </a:lnTo>
                  <a:lnTo>
                    <a:pt x="17094" y="20142"/>
                  </a:lnTo>
                  <a:close/>
                </a:path>
                <a:path w="45719" h="34289">
                  <a:moveTo>
                    <a:pt x="17678" y="15125"/>
                  </a:moveTo>
                  <a:lnTo>
                    <a:pt x="16865" y="15532"/>
                  </a:lnTo>
                  <a:lnTo>
                    <a:pt x="17653" y="15176"/>
                  </a:lnTo>
                  <a:close/>
                </a:path>
                <a:path w="45719" h="34289">
                  <a:moveTo>
                    <a:pt x="17868" y="11684"/>
                  </a:moveTo>
                  <a:lnTo>
                    <a:pt x="17792" y="11557"/>
                  </a:lnTo>
                  <a:lnTo>
                    <a:pt x="17068" y="11430"/>
                  </a:lnTo>
                  <a:lnTo>
                    <a:pt x="17360" y="12065"/>
                  </a:lnTo>
                  <a:lnTo>
                    <a:pt x="17868" y="11684"/>
                  </a:lnTo>
                  <a:close/>
                </a:path>
                <a:path w="45719" h="34289">
                  <a:moveTo>
                    <a:pt x="18669" y="14478"/>
                  </a:moveTo>
                  <a:lnTo>
                    <a:pt x="17665" y="14986"/>
                  </a:lnTo>
                  <a:lnTo>
                    <a:pt x="18669" y="14478"/>
                  </a:lnTo>
                  <a:close/>
                </a:path>
                <a:path w="45719" h="34289">
                  <a:moveTo>
                    <a:pt x="19634" y="20066"/>
                  </a:moveTo>
                  <a:close/>
                </a:path>
                <a:path w="45719" h="34289">
                  <a:moveTo>
                    <a:pt x="20116" y="13728"/>
                  </a:moveTo>
                  <a:lnTo>
                    <a:pt x="18783" y="14427"/>
                  </a:lnTo>
                  <a:lnTo>
                    <a:pt x="20116" y="13728"/>
                  </a:lnTo>
                  <a:close/>
                </a:path>
                <a:path w="45719" h="34289">
                  <a:moveTo>
                    <a:pt x="21844" y="7747"/>
                  </a:moveTo>
                  <a:lnTo>
                    <a:pt x="21628" y="8064"/>
                  </a:lnTo>
                  <a:lnTo>
                    <a:pt x="21844" y="7747"/>
                  </a:lnTo>
                  <a:close/>
                </a:path>
                <a:path w="45719" h="34289">
                  <a:moveTo>
                    <a:pt x="23139" y="31242"/>
                  </a:moveTo>
                  <a:lnTo>
                    <a:pt x="23025" y="30708"/>
                  </a:lnTo>
                  <a:lnTo>
                    <a:pt x="22961" y="30988"/>
                  </a:lnTo>
                  <a:lnTo>
                    <a:pt x="23139" y="31242"/>
                  </a:lnTo>
                  <a:close/>
                </a:path>
                <a:path w="45719" h="34289">
                  <a:moveTo>
                    <a:pt x="26949" y="9779"/>
                  </a:moveTo>
                  <a:lnTo>
                    <a:pt x="26581" y="9982"/>
                  </a:lnTo>
                  <a:lnTo>
                    <a:pt x="26949" y="9779"/>
                  </a:lnTo>
                  <a:close/>
                </a:path>
                <a:path w="45719" h="34289">
                  <a:moveTo>
                    <a:pt x="27076" y="8255"/>
                  </a:moveTo>
                  <a:lnTo>
                    <a:pt x="27051" y="8013"/>
                  </a:lnTo>
                  <a:lnTo>
                    <a:pt x="27051" y="8255"/>
                  </a:lnTo>
                  <a:close/>
                </a:path>
                <a:path w="45719" h="34289">
                  <a:moveTo>
                    <a:pt x="27089" y="7874"/>
                  </a:moveTo>
                  <a:lnTo>
                    <a:pt x="27051" y="7175"/>
                  </a:lnTo>
                  <a:lnTo>
                    <a:pt x="27038" y="7874"/>
                  </a:lnTo>
                  <a:close/>
                </a:path>
                <a:path w="45719" h="34289">
                  <a:moveTo>
                    <a:pt x="27254" y="9918"/>
                  </a:moveTo>
                  <a:lnTo>
                    <a:pt x="26606" y="10236"/>
                  </a:lnTo>
                  <a:lnTo>
                    <a:pt x="27254" y="9918"/>
                  </a:lnTo>
                  <a:close/>
                </a:path>
                <a:path w="45719" h="34289">
                  <a:moveTo>
                    <a:pt x="28625" y="1016"/>
                  </a:moveTo>
                  <a:lnTo>
                    <a:pt x="28384" y="508"/>
                  </a:lnTo>
                  <a:lnTo>
                    <a:pt x="28625" y="1079"/>
                  </a:lnTo>
                  <a:close/>
                </a:path>
                <a:path w="45719" h="34289">
                  <a:moveTo>
                    <a:pt x="29019" y="8966"/>
                  </a:moveTo>
                  <a:lnTo>
                    <a:pt x="27254" y="9918"/>
                  </a:lnTo>
                  <a:lnTo>
                    <a:pt x="28981" y="9029"/>
                  </a:lnTo>
                  <a:close/>
                </a:path>
                <a:path w="45719" h="34289">
                  <a:moveTo>
                    <a:pt x="29070" y="9029"/>
                  </a:moveTo>
                  <a:lnTo>
                    <a:pt x="26631" y="10312"/>
                  </a:lnTo>
                  <a:lnTo>
                    <a:pt x="26504" y="10452"/>
                  </a:lnTo>
                  <a:lnTo>
                    <a:pt x="29006" y="9156"/>
                  </a:lnTo>
                  <a:lnTo>
                    <a:pt x="29070" y="9029"/>
                  </a:lnTo>
                  <a:close/>
                </a:path>
                <a:path w="45719" h="34289">
                  <a:moveTo>
                    <a:pt x="29298" y="7264"/>
                  </a:moveTo>
                  <a:lnTo>
                    <a:pt x="28930" y="8089"/>
                  </a:lnTo>
                  <a:lnTo>
                    <a:pt x="28803" y="8699"/>
                  </a:lnTo>
                  <a:lnTo>
                    <a:pt x="29019" y="8966"/>
                  </a:lnTo>
                  <a:lnTo>
                    <a:pt x="29146" y="8902"/>
                  </a:lnTo>
                  <a:lnTo>
                    <a:pt x="29273" y="7874"/>
                  </a:lnTo>
                  <a:lnTo>
                    <a:pt x="29298" y="7264"/>
                  </a:lnTo>
                  <a:close/>
                </a:path>
                <a:path w="45719" h="34289">
                  <a:moveTo>
                    <a:pt x="30010" y="10287"/>
                  </a:moveTo>
                  <a:lnTo>
                    <a:pt x="27025" y="11684"/>
                  </a:lnTo>
                  <a:lnTo>
                    <a:pt x="27432" y="11557"/>
                  </a:lnTo>
                  <a:lnTo>
                    <a:pt x="26708" y="11938"/>
                  </a:lnTo>
                  <a:lnTo>
                    <a:pt x="26212" y="12192"/>
                  </a:lnTo>
                  <a:lnTo>
                    <a:pt x="26098" y="12941"/>
                  </a:lnTo>
                  <a:lnTo>
                    <a:pt x="27520" y="11938"/>
                  </a:lnTo>
                  <a:lnTo>
                    <a:pt x="26809" y="11938"/>
                  </a:lnTo>
                  <a:lnTo>
                    <a:pt x="27457" y="11671"/>
                  </a:lnTo>
                  <a:lnTo>
                    <a:pt x="27813" y="11557"/>
                  </a:lnTo>
                  <a:lnTo>
                    <a:pt x="28054" y="11430"/>
                  </a:lnTo>
                  <a:lnTo>
                    <a:pt x="28422" y="11404"/>
                  </a:lnTo>
                  <a:lnTo>
                    <a:pt x="28079" y="11404"/>
                  </a:lnTo>
                  <a:lnTo>
                    <a:pt x="30010" y="10287"/>
                  </a:lnTo>
                  <a:close/>
                </a:path>
                <a:path w="45719" h="34289">
                  <a:moveTo>
                    <a:pt x="30086" y="7010"/>
                  </a:moveTo>
                  <a:lnTo>
                    <a:pt x="29895" y="6985"/>
                  </a:lnTo>
                  <a:lnTo>
                    <a:pt x="30086" y="7010"/>
                  </a:lnTo>
                  <a:close/>
                </a:path>
                <a:path w="45719" h="34289">
                  <a:moveTo>
                    <a:pt x="30581" y="8128"/>
                  </a:moveTo>
                  <a:lnTo>
                    <a:pt x="30454" y="7607"/>
                  </a:lnTo>
                  <a:lnTo>
                    <a:pt x="30137" y="6985"/>
                  </a:lnTo>
                  <a:lnTo>
                    <a:pt x="30099" y="8128"/>
                  </a:lnTo>
                  <a:lnTo>
                    <a:pt x="29667" y="7239"/>
                  </a:lnTo>
                  <a:lnTo>
                    <a:pt x="29248" y="8851"/>
                  </a:lnTo>
                  <a:lnTo>
                    <a:pt x="30581" y="8128"/>
                  </a:lnTo>
                  <a:close/>
                </a:path>
                <a:path w="45719" h="34289">
                  <a:moveTo>
                    <a:pt x="30988" y="7924"/>
                  </a:moveTo>
                  <a:lnTo>
                    <a:pt x="30835" y="8001"/>
                  </a:lnTo>
                  <a:lnTo>
                    <a:pt x="30708" y="8102"/>
                  </a:lnTo>
                  <a:lnTo>
                    <a:pt x="30949" y="7975"/>
                  </a:lnTo>
                  <a:close/>
                </a:path>
                <a:path w="45719" h="34289">
                  <a:moveTo>
                    <a:pt x="31318" y="9525"/>
                  </a:moveTo>
                  <a:lnTo>
                    <a:pt x="31229" y="9169"/>
                  </a:lnTo>
                  <a:lnTo>
                    <a:pt x="30607" y="9410"/>
                  </a:lnTo>
                  <a:lnTo>
                    <a:pt x="30594" y="9652"/>
                  </a:lnTo>
                  <a:lnTo>
                    <a:pt x="30772" y="9906"/>
                  </a:lnTo>
                  <a:lnTo>
                    <a:pt x="31318" y="9525"/>
                  </a:lnTo>
                  <a:close/>
                </a:path>
                <a:path w="45719" h="34289">
                  <a:moveTo>
                    <a:pt x="33782" y="10883"/>
                  </a:moveTo>
                  <a:lnTo>
                    <a:pt x="33604" y="10909"/>
                  </a:lnTo>
                  <a:lnTo>
                    <a:pt x="33782" y="10883"/>
                  </a:lnTo>
                  <a:close/>
                </a:path>
                <a:path w="45719" h="34289">
                  <a:moveTo>
                    <a:pt x="34251" y="10668"/>
                  </a:moveTo>
                  <a:lnTo>
                    <a:pt x="33782" y="10883"/>
                  </a:lnTo>
                  <a:lnTo>
                    <a:pt x="34175" y="10795"/>
                  </a:lnTo>
                  <a:lnTo>
                    <a:pt x="34251" y="10668"/>
                  </a:lnTo>
                  <a:close/>
                </a:path>
                <a:path w="45719" h="34289">
                  <a:moveTo>
                    <a:pt x="34607" y="19050"/>
                  </a:moveTo>
                  <a:lnTo>
                    <a:pt x="34264" y="19050"/>
                  </a:lnTo>
                  <a:lnTo>
                    <a:pt x="34607" y="19050"/>
                  </a:lnTo>
                  <a:close/>
                </a:path>
                <a:path w="45719" h="34289">
                  <a:moveTo>
                    <a:pt x="36017" y="5651"/>
                  </a:moveTo>
                  <a:lnTo>
                    <a:pt x="35890" y="5638"/>
                  </a:lnTo>
                  <a:lnTo>
                    <a:pt x="36017" y="5651"/>
                  </a:lnTo>
                  <a:close/>
                </a:path>
                <a:path w="45719" h="34289">
                  <a:moveTo>
                    <a:pt x="36449" y="5715"/>
                  </a:moveTo>
                  <a:lnTo>
                    <a:pt x="36017" y="5651"/>
                  </a:lnTo>
                  <a:lnTo>
                    <a:pt x="36156" y="5842"/>
                  </a:lnTo>
                  <a:lnTo>
                    <a:pt x="36449" y="5715"/>
                  </a:lnTo>
                  <a:close/>
                </a:path>
                <a:path w="45719" h="34289">
                  <a:moveTo>
                    <a:pt x="41770" y="14478"/>
                  </a:moveTo>
                  <a:lnTo>
                    <a:pt x="41478" y="13462"/>
                  </a:lnTo>
                  <a:lnTo>
                    <a:pt x="41160" y="13474"/>
                  </a:lnTo>
                  <a:lnTo>
                    <a:pt x="39674" y="14732"/>
                  </a:lnTo>
                  <a:lnTo>
                    <a:pt x="39649" y="15024"/>
                  </a:lnTo>
                  <a:lnTo>
                    <a:pt x="39573" y="14820"/>
                  </a:lnTo>
                  <a:lnTo>
                    <a:pt x="39433" y="15087"/>
                  </a:lnTo>
                  <a:lnTo>
                    <a:pt x="39992" y="15367"/>
                  </a:lnTo>
                  <a:lnTo>
                    <a:pt x="41135" y="14478"/>
                  </a:lnTo>
                  <a:lnTo>
                    <a:pt x="41490" y="15621"/>
                  </a:lnTo>
                  <a:lnTo>
                    <a:pt x="41732" y="14859"/>
                  </a:lnTo>
                  <a:lnTo>
                    <a:pt x="41770" y="14478"/>
                  </a:lnTo>
                  <a:close/>
                </a:path>
                <a:path w="45719" h="34289">
                  <a:moveTo>
                    <a:pt x="45720" y="11176"/>
                  </a:moveTo>
                  <a:lnTo>
                    <a:pt x="45631" y="10998"/>
                  </a:lnTo>
                  <a:lnTo>
                    <a:pt x="45491" y="10922"/>
                  </a:lnTo>
                  <a:lnTo>
                    <a:pt x="45466" y="11176"/>
                  </a:lnTo>
                  <a:lnTo>
                    <a:pt x="45161" y="11303"/>
                  </a:lnTo>
                  <a:lnTo>
                    <a:pt x="44831" y="11303"/>
                  </a:lnTo>
                  <a:lnTo>
                    <a:pt x="44945" y="11049"/>
                  </a:lnTo>
                  <a:lnTo>
                    <a:pt x="44615" y="10922"/>
                  </a:lnTo>
                  <a:lnTo>
                    <a:pt x="45224" y="10922"/>
                  </a:lnTo>
                  <a:lnTo>
                    <a:pt x="45402" y="10998"/>
                  </a:lnTo>
                  <a:lnTo>
                    <a:pt x="45466" y="11176"/>
                  </a:lnTo>
                  <a:lnTo>
                    <a:pt x="45466" y="10909"/>
                  </a:lnTo>
                  <a:lnTo>
                    <a:pt x="44602" y="10287"/>
                  </a:lnTo>
                  <a:lnTo>
                    <a:pt x="44424" y="10160"/>
                  </a:lnTo>
                  <a:lnTo>
                    <a:pt x="43192" y="10287"/>
                  </a:lnTo>
                  <a:lnTo>
                    <a:pt x="42811" y="9906"/>
                  </a:lnTo>
                  <a:lnTo>
                    <a:pt x="42608" y="10134"/>
                  </a:lnTo>
                  <a:lnTo>
                    <a:pt x="42494" y="10375"/>
                  </a:lnTo>
                  <a:lnTo>
                    <a:pt x="42697" y="10528"/>
                  </a:lnTo>
                  <a:lnTo>
                    <a:pt x="42595" y="10668"/>
                  </a:lnTo>
                  <a:lnTo>
                    <a:pt x="42938" y="10706"/>
                  </a:lnTo>
                  <a:lnTo>
                    <a:pt x="43637" y="11176"/>
                  </a:lnTo>
                  <a:lnTo>
                    <a:pt x="43649" y="11328"/>
                  </a:lnTo>
                  <a:lnTo>
                    <a:pt x="43370" y="11442"/>
                  </a:lnTo>
                  <a:lnTo>
                    <a:pt x="43243" y="11684"/>
                  </a:lnTo>
                  <a:lnTo>
                    <a:pt x="43027" y="11404"/>
                  </a:lnTo>
                  <a:lnTo>
                    <a:pt x="42938" y="11176"/>
                  </a:lnTo>
                  <a:lnTo>
                    <a:pt x="42608" y="11049"/>
                  </a:lnTo>
                  <a:lnTo>
                    <a:pt x="42583" y="10668"/>
                  </a:lnTo>
                  <a:lnTo>
                    <a:pt x="41503" y="10668"/>
                  </a:lnTo>
                  <a:lnTo>
                    <a:pt x="40005" y="10541"/>
                  </a:lnTo>
                  <a:lnTo>
                    <a:pt x="40957" y="10160"/>
                  </a:lnTo>
                  <a:lnTo>
                    <a:pt x="41236" y="10045"/>
                  </a:lnTo>
                  <a:lnTo>
                    <a:pt x="41135" y="9652"/>
                  </a:lnTo>
                  <a:lnTo>
                    <a:pt x="40894" y="8991"/>
                  </a:lnTo>
                  <a:lnTo>
                    <a:pt x="41021" y="8763"/>
                  </a:lnTo>
                  <a:lnTo>
                    <a:pt x="41516" y="8382"/>
                  </a:lnTo>
                  <a:lnTo>
                    <a:pt x="39789" y="7620"/>
                  </a:lnTo>
                  <a:lnTo>
                    <a:pt x="39522" y="7505"/>
                  </a:lnTo>
                  <a:lnTo>
                    <a:pt x="38442" y="6604"/>
                  </a:lnTo>
                  <a:lnTo>
                    <a:pt x="37541" y="5842"/>
                  </a:lnTo>
                  <a:lnTo>
                    <a:pt x="35750" y="6604"/>
                  </a:lnTo>
                  <a:lnTo>
                    <a:pt x="35725" y="12573"/>
                  </a:lnTo>
                  <a:lnTo>
                    <a:pt x="35509" y="12496"/>
                  </a:lnTo>
                  <a:lnTo>
                    <a:pt x="35039" y="12573"/>
                  </a:lnTo>
                  <a:lnTo>
                    <a:pt x="34772" y="12573"/>
                  </a:lnTo>
                  <a:lnTo>
                    <a:pt x="34975" y="12319"/>
                  </a:lnTo>
                  <a:lnTo>
                    <a:pt x="35394" y="12458"/>
                  </a:lnTo>
                  <a:lnTo>
                    <a:pt x="35725" y="12573"/>
                  </a:lnTo>
                  <a:lnTo>
                    <a:pt x="35725" y="6604"/>
                  </a:lnTo>
                  <a:lnTo>
                    <a:pt x="35331" y="6502"/>
                  </a:lnTo>
                  <a:lnTo>
                    <a:pt x="35331" y="11938"/>
                  </a:lnTo>
                  <a:lnTo>
                    <a:pt x="35267" y="12065"/>
                  </a:lnTo>
                  <a:lnTo>
                    <a:pt x="35331" y="11938"/>
                  </a:lnTo>
                  <a:lnTo>
                    <a:pt x="35331" y="6502"/>
                  </a:lnTo>
                  <a:lnTo>
                    <a:pt x="35610" y="6096"/>
                  </a:lnTo>
                  <a:lnTo>
                    <a:pt x="35737" y="5842"/>
                  </a:lnTo>
                  <a:lnTo>
                    <a:pt x="35852" y="5651"/>
                  </a:lnTo>
                  <a:lnTo>
                    <a:pt x="35521" y="5588"/>
                  </a:lnTo>
                  <a:lnTo>
                    <a:pt x="35077" y="5778"/>
                  </a:lnTo>
                  <a:lnTo>
                    <a:pt x="35077" y="7620"/>
                  </a:lnTo>
                  <a:lnTo>
                    <a:pt x="35039" y="11557"/>
                  </a:lnTo>
                  <a:lnTo>
                    <a:pt x="34874" y="12065"/>
                  </a:lnTo>
                  <a:lnTo>
                    <a:pt x="34086" y="11811"/>
                  </a:lnTo>
                  <a:lnTo>
                    <a:pt x="33578" y="11811"/>
                  </a:lnTo>
                  <a:lnTo>
                    <a:pt x="33756" y="12065"/>
                  </a:lnTo>
                  <a:lnTo>
                    <a:pt x="33439" y="12319"/>
                  </a:lnTo>
                  <a:lnTo>
                    <a:pt x="32918" y="12446"/>
                  </a:lnTo>
                  <a:lnTo>
                    <a:pt x="33032" y="12192"/>
                  </a:lnTo>
                  <a:lnTo>
                    <a:pt x="33197" y="11811"/>
                  </a:lnTo>
                  <a:lnTo>
                    <a:pt x="33375" y="11430"/>
                  </a:lnTo>
                  <a:lnTo>
                    <a:pt x="35039" y="11557"/>
                  </a:lnTo>
                  <a:lnTo>
                    <a:pt x="35039" y="7708"/>
                  </a:lnTo>
                  <a:lnTo>
                    <a:pt x="34163" y="9664"/>
                  </a:lnTo>
                  <a:lnTo>
                    <a:pt x="33985" y="10134"/>
                  </a:lnTo>
                  <a:lnTo>
                    <a:pt x="33870" y="10312"/>
                  </a:lnTo>
                  <a:lnTo>
                    <a:pt x="33743" y="10604"/>
                  </a:lnTo>
                  <a:lnTo>
                    <a:pt x="34620" y="10160"/>
                  </a:lnTo>
                  <a:lnTo>
                    <a:pt x="34493" y="10350"/>
                  </a:lnTo>
                  <a:lnTo>
                    <a:pt x="34366" y="10795"/>
                  </a:lnTo>
                  <a:lnTo>
                    <a:pt x="34480" y="10922"/>
                  </a:lnTo>
                  <a:lnTo>
                    <a:pt x="33464" y="11226"/>
                  </a:lnTo>
                  <a:lnTo>
                    <a:pt x="33578" y="10960"/>
                  </a:lnTo>
                  <a:lnTo>
                    <a:pt x="33655" y="10795"/>
                  </a:lnTo>
                  <a:lnTo>
                    <a:pt x="33743" y="10604"/>
                  </a:lnTo>
                  <a:lnTo>
                    <a:pt x="33870" y="10312"/>
                  </a:lnTo>
                  <a:lnTo>
                    <a:pt x="33083" y="10706"/>
                  </a:lnTo>
                  <a:lnTo>
                    <a:pt x="33870" y="10312"/>
                  </a:lnTo>
                  <a:lnTo>
                    <a:pt x="34150" y="9677"/>
                  </a:lnTo>
                  <a:lnTo>
                    <a:pt x="35077" y="7620"/>
                  </a:lnTo>
                  <a:lnTo>
                    <a:pt x="35077" y="5778"/>
                  </a:lnTo>
                  <a:lnTo>
                    <a:pt x="32080" y="7378"/>
                  </a:lnTo>
                  <a:lnTo>
                    <a:pt x="32080" y="7747"/>
                  </a:lnTo>
                  <a:lnTo>
                    <a:pt x="31216" y="8001"/>
                  </a:lnTo>
                  <a:lnTo>
                    <a:pt x="32054" y="7759"/>
                  </a:lnTo>
                  <a:lnTo>
                    <a:pt x="32080" y="7378"/>
                  </a:lnTo>
                  <a:lnTo>
                    <a:pt x="30949" y="7975"/>
                  </a:lnTo>
                  <a:lnTo>
                    <a:pt x="30848" y="8166"/>
                  </a:lnTo>
                  <a:lnTo>
                    <a:pt x="29819" y="8661"/>
                  </a:lnTo>
                  <a:lnTo>
                    <a:pt x="30632" y="8255"/>
                  </a:lnTo>
                  <a:lnTo>
                    <a:pt x="30708" y="8102"/>
                  </a:lnTo>
                  <a:lnTo>
                    <a:pt x="29311" y="8851"/>
                  </a:lnTo>
                  <a:lnTo>
                    <a:pt x="29197" y="9017"/>
                  </a:lnTo>
                  <a:lnTo>
                    <a:pt x="29273" y="9283"/>
                  </a:lnTo>
                  <a:lnTo>
                    <a:pt x="29464" y="9182"/>
                  </a:lnTo>
                  <a:lnTo>
                    <a:pt x="29375" y="9410"/>
                  </a:lnTo>
                  <a:lnTo>
                    <a:pt x="29540" y="9334"/>
                  </a:lnTo>
                  <a:lnTo>
                    <a:pt x="29464" y="9525"/>
                  </a:lnTo>
                  <a:lnTo>
                    <a:pt x="29743" y="9232"/>
                  </a:lnTo>
                  <a:lnTo>
                    <a:pt x="30060" y="8890"/>
                  </a:lnTo>
                  <a:lnTo>
                    <a:pt x="30162" y="9029"/>
                  </a:lnTo>
                  <a:lnTo>
                    <a:pt x="30353" y="8953"/>
                  </a:lnTo>
                  <a:lnTo>
                    <a:pt x="30238" y="9131"/>
                  </a:lnTo>
                  <a:lnTo>
                    <a:pt x="30454" y="9029"/>
                  </a:lnTo>
                  <a:lnTo>
                    <a:pt x="30327" y="9258"/>
                  </a:lnTo>
                  <a:lnTo>
                    <a:pt x="30530" y="9156"/>
                  </a:lnTo>
                  <a:lnTo>
                    <a:pt x="30416" y="9398"/>
                  </a:lnTo>
                  <a:lnTo>
                    <a:pt x="30556" y="9334"/>
                  </a:lnTo>
                  <a:lnTo>
                    <a:pt x="30467" y="9461"/>
                  </a:lnTo>
                  <a:lnTo>
                    <a:pt x="30607" y="9410"/>
                  </a:lnTo>
                  <a:lnTo>
                    <a:pt x="31178" y="9169"/>
                  </a:lnTo>
                  <a:lnTo>
                    <a:pt x="31762" y="8763"/>
                  </a:lnTo>
                  <a:lnTo>
                    <a:pt x="33096" y="8851"/>
                  </a:lnTo>
                  <a:lnTo>
                    <a:pt x="33235" y="8763"/>
                  </a:lnTo>
                  <a:lnTo>
                    <a:pt x="33096" y="8851"/>
                  </a:lnTo>
                  <a:lnTo>
                    <a:pt x="26936" y="12687"/>
                  </a:lnTo>
                  <a:lnTo>
                    <a:pt x="26936" y="21971"/>
                  </a:lnTo>
                  <a:lnTo>
                    <a:pt x="25742" y="20612"/>
                  </a:lnTo>
                  <a:lnTo>
                    <a:pt x="25666" y="20815"/>
                  </a:lnTo>
                  <a:lnTo>
                    <a:pt x="25539" y="20383"/>
                  </a:lnTo>
                  <a:lnTo>
                    <a:pt x="25742" y="20612"/>
                  </a:lnTo>
                  <a:lnTo>
                    <a:pt x="25908" y="20180"/>
                  </a:lnTo>
                  <a:lnTo>
                    <a:pt x="25831" y="20701"/>
                  </a:lnTo>
                  <a:lnTo>
                    <a:pt x="26936" y="21971"/>
                  </a:lnTo>
                  <a:lnTo>
                    <a:pt x="26936" y="12687"/>
                  </a:lnTo>
                  <a:lnTo>
                    <a:pt x="26047" y="13233"/>
                  </a:lnTo>
                  <a:lnTo>
                    <a:pt x="26098" y="12941"/>
                  </a:lnTo>
                  <a:lnTo>
                    <a:pt x="25501" y="13385"/>
                  </a:lnTo>
                  <a:lnTo>
                    <a:pt x="25501" y="24066"/>
                  </a:lnTo>
                  <a:lnTo>
                    <a:pt x="25400" y="24384"/>
                  </a:lnTo>
                  <a:lnTo>
                    <a:pt x="25247" y="23964"/>
                  </a:lnTo>
                  <a:lnTo>
                    <a:pt x="25069" y="23495"/>
                  </a:lnTo>
                  <a:lnTo>
                    <a:pt x="25209" y="23368"/>
                  </a:lnTo>
                  <a:lnTo>
                    <a:pt x="25120" y="23622"/>
                  </a:lnTo>
                  <a:lnTo>
                    <a:pt x="25209" y="23876"/>
                  </a:lnTo>
                  <a:lnTo>
                    <a:pt x="25336" y="24003"/>
                  </a:lnTo>
                  <a:lnTo>
                    <a:pt x="25501" y="24066"/>
                  </a:lnTo>
                  <a:lnTo>
                    <a:pt x="25501" y="13385"/>
                  </a:lnTo>
                  <a:lnTo>
                    <a:pt x="25146" y="13639"/>
                  </a:lnTo>
                  <a:lnTo>
                    <a:pt x="25146" y="18630"/>
                  </a:lnTo>
                  <a:lnTo>
                    <a:pt x="25044" y="19812"/>
                  </a:lnTo>
                  <a:lnTo>
                    <a:pt x="24879" y="20180"/>
                  </a:lnTo>
                  <a:lnTo>
                    <a:pt x="24828" y="19570"/>
                  </a:lnTo>
                  <a:lnTo>
                    <a:pt x="24968" y="19723"/>
                  </a:lnTo>
                  <a:lnTo>
                    <a:pt x="25146" y="18630"/>
                  </a:lnTo>
                  <a:lnTo>
                    <a:pt x="25146" y="13639"/>
                  </a:lnTo>
                  <a:lnTo>
                    <a:pt x="24053" y="14452"/>
                  </a:lnTo>
                  <a:lnTo>
                    <a:pt x="24053" y="22364"/>
                  </a:lnTo>
                  <a:lnTo>
                    <a:pt x="24003" y="22733"/>
                  </a:lnTo>
                  <a:lnTo>
                    <a:pt x="23914" y="22606"/>
                  </a:lnTo>
                  <a:lnTo>
                    <a:pt x="23723" y="22352"/>
                  </a:lnTo>
                  <a:lnTo>
                    <a:pt x="23914" y="22606"/>
                  </a:lnTo>
                  <a:lnTo>
                    <a:pt x="24053" y="22364"/>
                  </a:lnTo>
                  <a:lnTo>
                    <a:pt x="24053" y="14452"/>
                  </a:lnTo>
                  <a:lnTo>
                    <a:pt x="23863" y="14579"/>
                  </a:lnTo>
                  <a:lnTo>
                    <a:pt x="23025" y="15113"/>
                  </a:lnTo>
                  <a:lnTo>
                    <a:pt x="23025" y="17513"/>
                  </a:lnTo>
                  <a:lnTo>
                    <a:pt x="22390" y="16776"/>
                  </a:lnTo>
                  <a:lnTo>
                    <a:pt x="22390" y="17145"/>
                  </a:lnTo>
                  <a:lnTo>
                    <a:pt x="22275" y="16649"/>
                  </a:lnTo>
                  <a:lnTo>
                    <a:pt x="22390" y="16776"/>
                  </a:lnTo>
                  <a:lnTo>
                    <a:pt x="22377" y="16256"/>
                  </a:lnTo>
                  <a:lnTo>
                    <a:pt x="22491" y="16891"/>
                  </a:lnTo>
                  <a:lnTo>
                    <a:pt x="23025" y="17513"/>
                  </a:lnTo>
                  <a:lnTo>
                    <a:pt x="23025" y="15113"/>
                  </a:lnTo>
                  <a:lnTo>
                    <a:pt x="22733" y="15290"/>
                  </a:lnTo>
                  <a:lnTo>
                    <a:pt x="22656" y="15494"/>
                  </a:lnTo>
                  <a:lnTo>
                    <a:pt x="22834" y="15367"/>
                  </a:lnTo>
                  <a:lnTo>
                    <a:pt x="22758" y="15684"/>
                  </a:lnTo>
                  <a:lnTo>
                    <a:pt x="22987" y="16129"/>
                  </a:lnTo>
                  <a:lnTo>
                    <a:pt x="22656" y="15494"/>
                  </a:lnTo>
                  <a:lnTo>
                    <a:pt x="22593" y="15367"/>
                  </a:lnTo>
                  <a:lnTo>
                    <a:pt x="26047" y="12966"/>
                  </a:lnTo>
                  <a:lnTo>
                    <a:pt x="26212" y="12192"/>
                  </a:lnTo>
                  <a:lnTo>
                    <a:pt x="26339" y="11442"/>
                  </a:lnTo>
                  <a:lnTo>
                    <a:pt x="28016" y="10668"/>
                  </a:lnTo>
                  <a:lnTo>
                    <a:pt x="30467" y="9525"/>
                  </a:lnTo>
                  <a:lnTo>
                    <a:pt x="27863" y="10668"/>
                  </a:lnTo>
                  <a:lnTo>
                    <a:pt x="28105" y="10541"/>
                  </a:lnTo>
                  <a:lnTo>
                    <a:pt x="30403" y="9410"/>
                  </a:lnTo>
                  <a:lnTo>
                    <a:pt x="30327" y="9258"/>
                  </a:lnTo>
                  <a:lnTo>
                    <a:pt x="27889" y="10541"/>
                  </a:lnTo>
                  <a:lnTo>
                    <a:pt x="28257" y="10287"/>
                  </a:lnTo>
                  <a:lnTo>
                    <a:pt x="28994" y="9766"/>
                  </a:lnTo>
                  <a:lnTo>
                    <a:pt x="29476" y="9525"/>
                  </a:lnTo>
                  <a:lnTo>
                    <a:pt x="30162" y="9169"/>
                  </a:lnTo>
                  <a:lnTo>
                    <a:pt x="30162" y="9029"/>
                  </a:lnTo>
                  <a:lnTo>
                    <a:pt x="29768" y="9220"/>
                  </a:lnTo>
                  <a:lnTo>
                    <a:pt x="29464" y="9525"/>
                  </a:lnTo>
                  <a:lnTo>
                    <a:pt x="27495" y="10287"/>
                  </a:lnTo>
                  <a:lnTo>
                    <a:pt x="27724" y="10160"/>
                  </a:lnTo>
                  <a:lnTo>
                    <a:pt x="29197" y="9334"/>
                  </a:lnTo>
                  <a:lnTo>
                    <a:pt x="29133" y="9105"/>
                  </a:lnTo>
                  <a:lnTo>
                    <a:pt x="26593" y="10452"/>
                  </a:lnTo>
                  <a:lnTo>
                    <a:pt x="26466" y="10680"/>
                  </a:lnTo>
                  <a:lnTo>
                    <a:pt x="26492" y="10502"/>
                  </a:lnTo>
                  <a:lnTo>
                    <a:pt x="24295" y="11633"/>
                  </a:lnTo>
                  <a:lnTo>
                    <a:pt x="24295" y="13119"/>
                  </a:lnTo>
                  <a:lnTo>
                    <a:pt x="22250" y="13957"/>
                  </a:lnTo>
                  <a:lnTo>
                    <a:pt x="22250" y="23266"/>
                  </a:lnTo>
                  <a:lnTo>
                    <a:pt x="22225" y="30861"/>
                  </a:lnTo>
                  <a:lnTo>
                    <a:pt x="22059" y="30099"/>
                  </a:lnTo>
                  <a:lnTo>
                    <a:pt x="22199" y="30226"/>
                  </a:lnTo>
                  <a:lnTo>
                    <a:pt x="22225" y="30861"/>
                  </a:lnTo>
                  <a:lnTo>
                    <a:pt x="22225" y="23241"/>
                  </a:lnTo>
                  <a:lnTo>
                    <a:pt x="21920" y="22860"/>
                  </a:lnTo>
                  <a:lnTo>
                    <a:pt x="22250" y="23266"/>
                  </a:lnTo>
                  <a:lnTo>
                    <a:pt x="22250" y="13957"/>
                  </a:lnTo>
                  <a:lnTo>
                    <a:pt x="22161" y="16129"/>
                  </a:lnTo>
                  <a:lnTo>
                    <a:pt x="22047" y="16383"/>
                  </a:lnTo>
                  <a:lnTo>
                    <a:pt x="22034" y="19672"/>
                  </a:lnTo>
                  <a:lnTo>
                    <a:pt x="22034" y="16370"/>
                  </a:lnTo>
                  <a:lnTo>
                    <a:pt x="22161" y="16129"/>
                  </a:lnTo>
                  <a:lnTo>
                    <a:pt x="22161" y="13995"/>
                  </a:lnTo>
                  <a:lnTo>
                    <a:pt x="21704" y="14185"/>
                  </a:lnTo>
                  <a:lnTo>
                    <a:pt x="21704" y="17399"/>
                  </a:lnTo>
                  <a:lnTo>
                    <a:pt x="21704" y="18681"/>
                  </a:lnTo>
                  <a:lnTo>
                    <a:pt x="21602" y="19050"/>
                  </a:lnTo>
                  <a:lnTo>
                    <a:pt x="21577" y="18542"/>
                  </a:lnTo>
                  <a:lnTo>
                    <a:pt x="21704" y="18681"/>
                  </a:lnTo>
                  <a:lnTo>
                    <a:pt x="21628" y="17424"/>
                  </a:lnTo>
                  <a:lnTo>
                    <a:pt x="21704" y="14185"/>
                  </a:lnTo>
                  <a:lnTo>
                    <a:pt x="21170" y="14401"/>
                  </a:lnTo>
                  <a:lnTo>
                    <a:pt x="21170" y="21082"/>
                  </a:lnTo>
                  <a:lnTo>
                    <a:pt x="21170" y="30480"/>
                  </a:lnTo>
                  <a:lnTo>
                    <a:pt x="20396" y="29362"/>
                  </a:lnTo>
                  <a:lnTo>
                    <a:pt x="20205" y="29095"/>
                  </a:lnTo>
                  <a:lnTo>
                    <a:pt x="20396" y="29362"/>
                  </a:lnTo>
                  <a:lnTo>
                    <a:pt x="21170" y="30480"/>
                  </a:lnTo>
                  <a:lnTo>
                    <a:pt x="21170" y="21082"/>
                  </a:lnTo>
                  <a:lnTo>
                    <a:pt x="20269" y="20320"/>
                  </a:lnTo>
                  <a:lnTo>
                    <a:pt x="20459" y="20193"/>
                  </a:lnTo>
                  <a:lnTo>
                    <a:pt x="20332" y="20370"/>
                  </a:lnTo>
                  <a:lnTo>
                    <a:pt x="21170" y="21082"/>
                  </a:lnTo>
                  <a:lnTo>
                    <a:pt x="21170" y="14401"/>
                  </a:lnTo>
                  <a:lnTo>
                    <a:pt x="20091" y="14846"/>
                  </a:lnTo>
                  <a:lnTo>
                    <a:pt x="20091" y="24511"/>
                  </a:lnTo>
                  <a:lnTo>
                    <a:pt x="19850" y="24130"/>
                  </a:lnTo>
                  <a:lnTo>
                    <a:pt x="19989" y="24079"/>
                  </a:lnTo>
                  <a:lnTo>
                    <a:pt x="19939" y="24257"/>
                  </a:lnTo>
                  <a:lnTo>
                    <a:pt x="20091" y="24511"/>
                  </a:lnTo>
                  <a:lnTo>
                    <a:pt x="20091" y="14846"/>
                  </a:lnTo>
                  <a:lnTo>
                    <a:pt x="20002" y="16751"/>
                  </a:lnTo>
                  <a:lnTo>
                    <a:pt x="20002" y="14884"/>
                  </a:lnTo>
                  <a:lnTo>
                    <a:pt x="19773" y="14973"/>
                  </a:lnTo>
                  <a:lnTo>
                    <a:pt x="19773" y="18542"/>
                  </a:lnTo>
                  <a:lnTo>
                    <a:pt x="19659" y="18275"/>
                  </a:lnTo>
                  <a:lnTo>
                    <a:pt x="19659" y="19812"/>
                  </a:lnTo>
                  <a:lnTo>
                    <a:pt x="19634" y="20066"/>
                  </a:lnTo>
                  <a:lnTo>
                    <a:pt x="19634" y="20256"/>
                  </a:lnTo>
                  <a:lnTo>
                    <a:pt x="19519" y="20574"/>
                  </a:lnTo>
                  <a:lnTo>
                    <a:pt x="19634" y="20447"/>
                  </a:lnTo>
                  <a:lnTo>
                    <a:pt x="19519" y="20574"/>
                  </a:lnTo>
                  <a:lnTo>
                    <a:pt x="19342" y="20929"/>
                  </a:lnTo>
                  <a:lnTo>
                    <a:pt x="19304" y="20764"/>
                  </a:lnTo>
                  <a:lnTo>
                    <a:pt x="19304" y="24765"/>
                  </a:lnTo>
                  <a:lnTo>
                    <a:pt x="19202" y="25273"/>
                  </a:lnTo>
                  <a:lnTo>
                    <a:pt x="19050" y="25336"/>
                  </a:lnTo>
                  <a:lnTo>
                    <a:pt x="19050" y="27432"/>
                  </a:lnTo>
                  <a:lnTo>
                    <a:pt x="18872" y="27178"/>
                  </a:lnTo>
                  <a:lnTo>
                    <a:pt x="19024" y="27139"/>
                  </a:lnTo>
                  <a:lnTo>
                    <a:pt x="19050" y="27432"/>
                  </a:lnTo>
                  <a:lnTo>
                    <a:pt x="19050" y="25336"/>
                  </a:lnTo>
                  <a:lnTo>
                    <a:pt x="18961" y="25514"/>
                  </a:lnTo>
                  <a:lnTo>
                    <a:pt x="19075" y="25146"/>
                  </a:lnTo>
                  <a:lnTo>
                    <a:pt x="19304" y="24765"/>
                  </a:lnTo>
                  <a:lnTo>
                    <a:pt x="19304" y="20764"/>
                  </a:lnTo>
                  <a:lnTo>
                    <a:pt x="19240" y="20320"/>
                  </a:lnTo>
                  <a:lnTo>
                    <a:pt x="19443" y="20510"/>
                  </a:lnTo>
                  <a:lnTo>
                    <a:pt x="19469" y="20154"/>
                  </a:lnTo>
                  <a:lnTo>
                    <a:pt x="19418" y="19888"/>
                  </a:lnTo>
                  <a:lnTo>
                    <a:pt x="19570" y="20015"/>
                  </a:lnTo>
                  <a:lnTo>
                    <a:pt x="19519" y="19431"/>
                  </a:lnTo>
                  <a:lnTo>
                    <a:pt x="19608" y="19888"/>
                  </a:lnTo>
                  <a:lnTo>
                    <a:pt x="19659" y="18275"/>
                  </a:lnTo>
                  <a:lnTo>
                    <a:pt x="19507" y="18300"/>
                  </a:lnTo>
                  <a:lnTo>
                    <a:pt x="19354" y="18173"/>
                  </a:lnTo>
                  <a:lnTo>
                    <a:pt x="19507" y="18300"/>
                  </a:lnTo>
                  <a:lnTo>
                    <a:pt x="19380" y="17627"/>
                  </a:lnTo>
                  <a:lnTo>
                    <a:pt x="19621" y="18173"/>
                  </a:lnTo>
                  <a:lnTo>
                    <a:pt x="19761" y="18021"/>
                  </a:lnTo>
                  <a:lnTo>
                    <a:pt x="19672" y="18288"/>
                  </a:lnTo>
                  <a:lnTo>
                    <a:pt x="19773" y="18542"/>
                  </a:lnTo>
                  <a:lnTo>
                    <a:pt x="19773" y="14973"/>
                  </a:lnTo>
                  <a:lnTo>
                    <a:pt x="19418" y="15113"/>
                  </a:lnTo>
                  <a:lnTo>
                    <a:pt x="19342" y="17170"/>
                  </a:lnTo>
                  <a:lnTo>
                    <a:pt x="19291" y="17399"/>
                  </a:lnTo>
                  <a:lnTo>
                    <a:pt x="19189" y="17259"/>
                  </a:lnTo>
                  <a:lnTo>
                    <a:pt x="19342" y="17170"/>
                  </a:lnTo>
                  <a:lnTo>
                    <a:pt x="19342" y="15214"/>
                  </a:lnTo>
                  <a:lnTo>
                    <a:pt x="19164" y="15227"/>
                  </a:lnTo>
                  <a:lnTo>
                    <a:pt x="19164" y="20066"/>
                  </a:lnTo>
                  <a:lnTo>
                    <a:pt x="19050" y="19888"/>
                  </a:lnTo>
                  <a:lnTo>
                    <a:pt x="19024" y="19570"/>
                  </a:lnTo>
                  <a:lnTo>
                    <a:pt x="18923" y="19812"/>
                  </a:lnTo>
                  <a:lnTo>
                    <a:pt x="18554" y="20180"/>
                  </a:lnTo>
                  <a:lnTo>
                    <a:pt x="18554" y="27190"/>
                  </a:lnTo>
                  <a:lnTo>
                    <a:pt x="18427" y="27305"/>
                  </a:lnTo>
                  <a:lnTo>
                    <a:pt x="18313" y="27178"/>
                  </a:lnTo>
                  <a:lnTo>
                    <a:pt x="18351" y="27051"/>
                  </a:lnTo>
                  <a:lnTo>
                    <a:pt x="18478" y="27266"/>
                  </a:lnTo>
                  <a:lnTo>
                    <a:pt x="18554" y="20180"/>
                  </a:lnTo>
                  <a:lnTo>
                    <a:pt x="18338" y="20447"/>
                  </a:lnTo>
                  <a:lnTo>
                    <a:pt x="18846" y="19773"/>
                  </a:lnTo>
                  <a:lnTo>
                    <a:pt x="19011" y="19558"/>
                  </a:lnTo>
                  <a:lnTo>
                    <a:pt x="19138" y="19939"/>
                  </a:lnTo>
                  <a:lnTo>
                    <a:pt x="19164" y="20066"/>
                  </a:lnTo>
                  <a:lnTo>
                    <a:pt x="19164" y="15227"/>
                  </a:lnTo>
                  <a:lnTo>
                    <a:pt x="19138" y="17983"/>
                  </a:lnTo>
                  <a:lnTo>
                    <a:pt x="18999" y="17856"/>
                  </a:lnTo>
                  <a:lnTo>
                    <a:pt x="18999" y="19316"/>
                  </a:lnTo>
                  <a:lnTo>
                    <a:pt x="18884" y="19558"/>
                  </a:lnTo>
                  <a:lnTo>
                    <a:pt x="18935" y="19405"/>
                  </a:lnTo>
                  <a:lnTo>
                    <a:pt x="18999" y="17856"/>
                  </a:lnTo>
                  <a:lnTo>
                    <a:pt x="18694" y="17576"/>
                  </a:lnTo>
                  <a:lnTo>
                    <a:pt x="18567" y="18021"/>
                  </a:lnTo>
                  <a:lnTo>
                    <a:pt x="18669" y="18415"/>
                  </a:lnTo>
                  <a:lnTo>
                    <a:pt x="18478" y="17716"/>
                  </a:lnTo>
                  <a:lnTo>
                    <a:pt x="18351" y="17272"/>
                  </a:lnTo>
                  <a:lnTo>
                    <a:pt x="18478" y="17716"/>
                  </a:lnTo>
                  <a:lnTo>
                    <a:pt x="18605" y="17627"/>
                  </a:lnTo>
                  <a:lnTo>
                    <a:pt x="18503" y="17424"/>
                  </a:lnTo>
                  <a:lnTo>
                    <a:pt x="18694" y="17576"/>
                  </a:lnTo>
                  <a:lnTo>
                    <a:pt x="19138" y="17983"/>
                  </a:lnTo>
                  <a:lnTo>
                    <a:pt x="19138" y="15240"/>
                  </a:lnTo>
                  <a:lnTo>
                    <a:pt x="19011" y="14871"/>
                  </a:lnTo>
                  <a:lnTo>
                    <a:pt x="19227" y="15138"/>
                  </a:lnTo>
                  <a:lnTo>
                    <a:pt x="19418" y="15113"/>
                  </a:lnTo>
                  <a:lnTo>
                    <a:pt x="20129" y="14770"/>
                  </a:lnTo>
                  <a:lnTo>
                    <a:pt x="19392" y="15074"/>
                  </a:lnTo>
                  <a:lnTo>
                    <a:pt x="20688" y="14516"/>
                  </a:lnTo>
                  <a:lnTo>
                    <a:pt x="20129" y="14770"/>
                  </a:lnTo>
                  <a:lnTo>
                    <a:pt x="24295" y="13119"/>
                  </a:lnTo>
                  <a:lnTo>
                    <a:pt x="24295" y="11633"/>
                  </a:lnTo>
                  <a:lnTo>
                    <a:pt x="23939" y="11811"/>
                  </a:lnTo>
                  <a:lnTo>
                    <a:pt x="24422" y="11557"/>
                  </a:lnTo>
                  <a:lnTo>
                    <a:pt x="26416" y="10541"/>
                  </a:lnTo>
                  <a:lnTo>
                    <a:pt x="26517" y="10375"/>
                  </a:lnTo>
                  <a:lnTo>
                    <a:pt x="24587" y="11430"/>
                  </a:lnTo>
                  <a:lnTo>
                    <a:pt x="24307" y="11557"/>
                  </a:lnTo>
                  <a:lnTo>
                    <a:pt x="20332" y="13665"/>
                  </a:lnTo>
                  <a:lnTo>
                    <a:pt x="23177" y="12204"/>
                  </a:lnTo>
                  <a:lnTo>
                    <a:pt x="22059" y="12814"/>
                  </a:lnTo>
                  <a:lnTo>
                    <a:pt x="24041" y="11811"/>
                  </a:lnTo>
                  <a:lnTo>
                    <a:pt x="21996" y="12877"/>
                  </a:lnTo>
                  <a:lnTo>
                    <a:pt x="21996" y="13462"/>
                  </a:lnTo>
                  <a:lnTo>
                    <a:pt x="20916" y="13474"/>
                  </a:lnTo>
                  <a:lnTo>
                    <a:pt x="21996" y="13462"/>
                  </a:lnTo>
                  <a:lnTo>
                    <a:pt x="21996" y="12877"/>
                  </a:lnTo>
                  <a:lnTo>
                    <a:pt x="21107" y="13335"/>
                  </a:lnTo>
                  <a:lnTo>
                    <a:pt x="18834" y="14465"/>
                  </a:lnTo>
                  <a:lnTo>
                    <a:pt x="19456" y="14109"/>
                  </a:lnTo>
                  <a:lnTo>
                    <a:pt x="18719" y="14478"/>
                  </a:lnTo>
                  <a:lnTo>
                    <a:pt x="18884" y="14478"/>
                  </a:lnTo>
                  <a:lnTo>
                    <a:pt x="18910" y="14732"/>
                  </a:lnTo>
                  <a:lnTo>
                    <a:pt x="18783" y="14579"/>
                  </a:lnTo>
                  <a:lnTo>
                    <a:pt x="18643" y="14605"/>
                  </a:lnTo>
                  <a:lnTo>
                    <a:pt x="18707" y="14478"/>
                  </a:lnTo>
                  <a:lnTo>
                    <a:pt x="17703" y="14986"/>
                  </a:lnTo>
                  <a:lnTo>
                    <a:pt x="17640" y="15113"/>
                  </a:lnTo>
                  <a:lnTo>
                    <a:pt x="17767" y="15138"/>
                  </a:lnTo>
                  <a:lnTo>
                    <a:pt x="18846" y="15290"/>
                  </a:lnTo>
                  <a:lnTo>
                    <a:pt x="17754" y="15138"/>
                  </a:lnTo>
                  <a:lnTo>
                    <a:pt x="17640" y="19888"/>
                  </a:lnTo>
                  <a:lnTo>
                    <a:pt x="17526" y="20015"/>
                  </a:lnTo>
                  <a:lnTo>
                    <a:pt x="17640" y="19888"/>
                  </a:lnTo>
                  <a:lnTo>
                    <a:pt x="17640" y="15201"/>
                  </a:lnTo>
                  <a:lnTo>
                    <a:pt x="17589" y="18288"/>
                  </a:lnTo>
                  <a:lnTo>
                    <a:pt x="17576" y="19100"/>
                  </a:lnTo>
                  <a:lnTo>
                    <a:pt x="17564" y="18300"/>
                  </a:lnTo>
                  <a:lnTo>
                    <a:pt x="17564" y="17932"/>
                  </a:lnTo>
                  <a:lnTo>
                    <a:pt x="17564" y="18300"/>
                  </a:lnTo>
                  <a:lnTo>
                    <a:pt x="17589" y="15214"/>
                  </a:lnTo>
                  <a:lnTo>
                    <a:pt x="17399" y="15303"/>
                  </a:lnTo>
                  <a:lnTo>
                    <a:pt x="17399" y="23114"/>
                  </a:lnTo>
                  <a:lnTo>
                    <a:pt x="17360" y="23241"/>
                  </a:lnTo>
                  <a:lnTo>
                    <a:pt x="17297" y="22733"/>
                  </a:lnTo>
                  <a:lnTo>
                    <a:pt x="17399" y="23114"/>
                  </a:lnTo>
                  <a:lnTo>
                    <a:pt x="17399" y="15303"/>
                  </a:lnTo>
                  <a:lnTo>
                    <a:pt x="17335" y="20180"/>
                  </a:lnTo>
                  <a:lnTo>
                    <a:pt x="17208" y="20370"/>
                  </a:lnTo>
                  <a:lnTo>
                    <a:pt x="17081" y="20421"/>
                  </a:lnTo>
                  <a:lnTo>
                    <a:pt x="17068" y="22402"/>
                  </a:lnTo>
                  <a:lnTo>
                    <a:pt x="16979" y="22821"/>
                  </a:lnTo>
                  <a:lnTo>
                    <a:pt x="17068" y="22402"/>
                  </a:lnTo>
                  <a:lnTo>
                    <a:pt x="17068" y="20434"/>
                  </a:lnTo>
                  <a:lnTo>
                    <a:pt x="16967" y="19888"/>
                  </a:lnTo>
                  <a:lnTo>
                    <a:pt x="16814" y="19888"/>
                  </a:lnTo>
                  <a:lnTo>
                    <a:pt x="16878" y="19570"/>
                  </a:lnTo>
                  <a:lnTo>
                    <a:pt x="16510" y="19685"/>
                  </a:lnTo>
                  <a:lnTo>
                    <a:pt x="16510" y="21590"/>
                  </a:lnTo>
                  <a:lnTo>
                    <a:pt x="16383" y="21488"/>
                  </a:lnTo>
                  <a:lnTo>
                    <a:pt x="16383" y="23736"/>
                  </a:lnTo>
                  <a:lnTo>
                    <a:pt x="16370" y="23876"/>
                  </a:lnTo>
                  <a:lnTo>
                    <a:pt x="16268" y="24765"/>
                  </a:lnTo>
                  <a:lnTo>
                    <a:pt x="16230" y="25019"/>
                  </a:lnTo>
                  <a:lnTo>
                    <a:pt x="16103" y="25184"/>
                  </a:lnTo>
                  <a:lnTo>
                    <a:pt x="16205" y="25019"/>
                  </a:lnTo>
                  <a:lnTo>
                    <a:pt x="16383" y="23736"/>
                  </a:lnTo>
                  <a:lnTo>
                    <a:pt x="16383" y="21488"/>
                  </a:lnTo>
                  <a:lnTo>
                    <a:pt x="16167" y="21297"/>
                  </a:lnTo>
                  <a:lnTo>
                    <a:pt x="16014" y="21170"/>
                  </a:lnTo>
                  <a:lnTo>
                    <a:pt x="16167" y="21297"/>
                  </a:lnTo>
                  <a:lnTo>
                    <a:pt x="16319" y="21158"/>
                  </a:lnTo>
                  <a:lnTo>
                    <a:pt x="16217" y="21336"/>
                  </a:lnTo>
                  <a:lnTo>
                    <a:pt x="16510" y="21590"/>
                  </a:lnTo>
                  <a:lnTo>
                    <a:pt x="16510" y="19685"/>
                  </a:lnTo>
                  <a:lnTo>
                    <a:pt x="16217" y="19177"/>
                  </a:lnTo>
                  <a:lnTo>
                    <a:pt x="16217" y="18923"/>
                  </a:lnTo>
                  <a:lnTo>
                    <a:pt x="16687" y="18161"/>
                  </a:lnTo>
                  <a:lnTo>
                    <a:pt x="16954" y="17907"/>
                  </a:lnTo>
                  <a:lnTo>
                    <a:pt x="17043" y="18643"/>
                  </a:lnTo>
                  <a:lnTo>
                    <a:pt x="16954" y="17907"/>
                  </a:lnTo>
                  <a:lnTo>
                    <a:pt x="16687" y="18173"/>
                  </a:lnTo>
                  <a:lnTo>
                    <a:pt x="16217" y="18923"/>
                  </a:lnTo>
                  <a:lnTo>
                    <a:pt x="16217" y="19177"/>
                  </a:lnTo>
                  <a:lnTo>
                    <a:pt x="16433" y="19164"/>
                  </a:lnTo>
                  <a:lnTo>
                    <a:pt x="16471" y="19011"/>
                  </a:lnTo>
                  <a:lnTo>
                    <a:pt x="16433" y="19164"/>
                  </a:lnTo>
                  <a:lnTo>
                    <a:pt x="16332" y="19405"/>
                  </a:lnTo>
                  <a:lnTo>
                    <a:pt x="16484" y="19672"/>
                  </a:lnTo>
                  <a:lnTo>
                    <a:pt x="16865" y="19570"/>
                  </a:lnTo>
                  <a:lnTo>
                    <a:pt x="16967" y="19773"/>
                  </a:lnTo>
                  <a:lnTo>
                    <a:pt x="17056" y="19977"/>
                  </a:lnTo>
                  <a:lnTo>
                    <a:pt x="17183" y="20320"/>
                  </a:lnTo>
                  <a:lnTo>
                    <a:pt x="17335" y="20180"/>
                  </a:lnTo>
                  <a:lnTo>
                    <a:pt x="17335" y="15341"/>
                  </a:lnTo>
                  <a:lnTo>
                    <a:pt x="16433" y="15748"/>
                  </a:lnTo>
                  <a:lnTo>
                    <a:pt x="15735" y="16103"/>
                  </a:lnTo>
                  <a:lnTo>
                    <a:pt x="15735" y="20739"/>
                  </a:lnTo>
                  <a:lnTo>
                    <a:pt x="15557" y="20878"/>
                  </a:lnTo>
                  <a:lnTo>
                    <a:pt x="15506" y="25146"/>
                  </a:lnTo>
                  <a:lnTo>
                    <a:pt x="15443" y="24892"/>
                  </a:lnTo>
                  <a:lnTo>
                    <a:pt x="15506" y="25146"/>
                  </a:lnTo>
                  <a:lnTo>
                    <a:pt x="15506" y="20802"/>
                  </a:lnTo>
                  <a:lnTo>
                    <a:pt x="15074" y="20370"/>
                  </a:lnTo>
                  <a:lnTo>
                    <a:pt x="15049" y="27813"/>
                  </a:lnTo>
                  <a:lnTo>
                    <a:pt x="14922" y="28194"/>
                  </a:lnTo>
                  <a:lnTo>
                    <a:pt x="14795" y="28067"/>
                  </a:lnTo>
                  <a:lnTo>
                    <a:pt x="15049" y="27813"/>
                  </a:lnTo>
                  <a:lnTo>
                    <a:pt x="15049" y="20408"/>
                  </a:lnTo>
                  <a:lnTo>
                    <a:pt x="15265" y="20180"/>
                  </a:lnTo>
                  <a:lnTo>
                    <a:pt x="15163" y="20447"/>
                  </a:lnTo>
                  <a:lnTo>
                    <a:pt x="15455" y="20701"/>
                  </a:lnTo>
                  <a:lnTo>
                    <a:pt x="15621" y="20828"/>
                  </a:lnTo>
                  <a:lnTo>
                    <a:pt x="15735" y="16103"/>
                  </a:lnTo>
                  <a:lnTo>
                    <a:pt x="15430" y="16256"/>
                  </a:lnTo>
                  <a:lnTo>
                    <a:pt x="16268" y="15824"/>
                  </a:lnTo>
                  <a:lnTo>
                    <a:pt x="16433" y="15748"/>
                  </a:lnTo>
                  <a:lnTo>
                    <a:pt x="16687" y="15608"/>
                  </a:lnTo>
                  <a:lnTo>
                    <a:pt x="16865" y="15532"/>
                  </a:lnTo>
                  <a:lnTo>
                    <a:pt x="17564" y="15176"/>
                  </a:lnTo>
                  <a:lnTo>
                    <a:pt x="17602" y="15036"/>
                  </a:lnTo>
                  <a:lnTo>
                    <a:pt x="17449" y="15113"/>
                  </a:lnTo>
                  <a:lnTo>
                    <a:pt x="17576" y="14871"/>
                  </a:lnTo>
                  <a:lnTo>
                    <a:pt x="17449" y="14097"/>
                  </a:lnTo>
                  <a:lnTo>
                    <a:pt x="17576" y="14871"/>
                  </a:lnTo>
                  <a:lnTo>
                    <a:pt x="18440" y="14351"/>
                  </a:lnTo>
                  <a:lnTo>
                    <a:pt x="18402" y="14122"/>
                  </a:lnTo>
                  <a:lnTo>
                    <a:pt x="18542" y="14287"/>
                  </a:lnTo>
                  <a:lnTo>
                    <a:pt x="18656" y="14427"/>
                  </a:lnTo>
                  <a:lnTo>
                    <a:pt x="18796" y="14351"/>
                  </a:lnTo>
                  <a:lnTo>
                    <a:pt x="25107" y="11049"/>
                  </a:lnTo>
                  <a:lnTo>
                    <a:pt x="20116" y="13728"/>
                  </a:lnTo>
                  <a:lnTo>
                    <a:pt x="26441" y="10414"/>
                  </a:lnTo>
                  <a:lnTo>
                    <a:pt x="26530" y="10287"/>
                  </a:lnTo>
                  <a:lnTo>
                    <a:pt x="26568" y="10045"/>
                  </a:lnTo>
                  <a:lnTo>
                    <a:pt x="26898" y="8064"/>
                  </a:lnTo>
                  <a:lnTo>
                    <a:pt x="26924" y="7899"/>
                  </a:lnTo>
                  <a:lnTo>
                    <a:pt x="26898" y="8064"/>
                  </a:lnTo>
                  <a:lnTo>
                    <a:pt x="27025" y="8026"/>
                  </a:lnTo>
                  <a:lnTo>
                    <a:pt x="26987" y="7518"/>
                  </a:lnTo>
                  <a:lnTo>
                    <a:pt x="26949" y="7747"/>
                  </a:lnTo>
                  <a:lnTo>
                    <a:pt x="26924" y="7874"/>
                  </a:lnTo>
                  <a:lnTo>
                    <a:pt x="26822" y="7747"/>
                  </a:lnTo>
                  <a:lnTo>
                    <a:pt x="26949" y="7747"/>
                  </a:lnTo>
                  <a:lnTo>
                    <a:pt x="26911" y="7239"/>
                  </a:lnTo>
                  <a:lnTo>
                    <a:pt x="26974" y="7467"/>
                  </a:lnTo>
                  <a:lnTo>
                    <a:pt x="27152" y="5969"/>
                  </a:lnTo>
                  <a:lnTo>
                    <a:pt x="27051" y="7175"/>
                  </a:lnTo>
                  <a:lnTo>
                    <a:pt x="27241" y="5969"/>
                  </a:lnTo>
                  <a:lnTo>
                    <a:pt x="27203" y="6223"/>
                  </a:lnTo>
                  <a:lnTo>
                    <a:pt x="27089" y="7874"/>
                  </a:lnTo>
                  <a:lnTo>
                    <a:pt x="27051" y="8013"/>
                  </a:lnTo>
                  <a:lnTo>
                    <a:pt x="28422" y="7556"/>
                  </a:lnTo>
                  <a:lnTo>
                    <a:pt x="29184" y="7302"/>
                  </a:lnTo>
                  <a:lnTo>
                    <a:pt x="29705" y="7124"/>
                  </a:lnTo>
                  <a:lnTo>
                    <a:pt x="29591" y="6946"/>
                  </a:lnTo>
                  <a:lnTo>
                    <a:pt x="29718" y="6959"/>
                  </a:lnTo>
                  <a:lnTo>
                    <a:pt x="29857" y="6985"/>
                  </a:lnTo>
                  <a:lnTo>
                    <a:pt x="30060" y="6959"/>
                  </a:lnTo>
                  <a:lnTo>
                    <a:pt x="30276" y="6946"/>
                  </a:lnTo>
                  <a:lnTo>
                    <a:pt x="30518" y="6858"/>
                  </a:lnTo>
                  <a:lnTo>
                    <a:pt x="30899" y="6731"/>
                  </a:lnTo>
                  <a:lnTo>
                    <a:pt x="30276" y="6946"/>
                  </a:lnTo>
                  <a:lnTo>
                    <a:pt x="31051" y="6858"/>
                  </a:lnTo>
                  <a:lnTo>
                    <a:pt x="31203" y="7556"/>
                  </a:lnTo>
                  <a:lnTo>
                    <a:pt x="30988" y="7912"/>
                  </a:lnTo>
                  <a:lnTo>
                    <a:pt x="32956" y="6858"/>
                  </a:lnTo>
                  <a:lnTo>
                    <a:pt x="30988" y="7924"/>
                  </a:lnTo>
                  <a:lnTo>
                    <a:pt x="34696" y="5969"/>
                  </a:lnTo>
                  <a:lnTo>
                    <a:pt x="35407" y="5588"/>
                  </a:lnTo>
                  <a:lnTo>
                    <a:pt x="35306" y="5321"/>
                  </a:lnTo>
                  <a:lnTo>
                    <a:pt x="35013" y="4953"/>
                  </a:lnTo>
                  <a:lnTo>
                    <a:pt x="34810" y="4699"/>
                  </a:lnTo>
                  <a:lnTo>
                    <a:pt x="34772" y="4864"/>
                  </a:lnTo>
                  <a:lnTo>
                    <a:pt x="34632" y="4787"/>
                  </a:lnTo>
                  <a:lnTo>
                    <a:pt x="34620" y="5969"/>
                  </a:lnTo>
                  <a:lnTo>
                    <a:pt x="34391" y="6096"/>
                  </a:lnTo>
                  <a:lnTo>
                    <a:pt x="30251" y="6096"/>
                  </a:lnTo>
                  <a:lnTo>
                    <a:pt x="29997" y="6096"/>
                  </a:lnTo>
                  <a:lnTo>
                    <a:pt x="29895" y="6223"/>
                  </a:lnTo>
                  <a:lnTo>
                    <a:pt x="30175" y="6223"/>
                  </a:lnTo>
                  <a:lnTo>
                    <a:pt x="30060" y="6553"/>
                  </a:lnTo>
                  <a:lnTo>
                    <a:pt x="29603" y="6451"/>
                  </a:lnTo>
                  <a:lnTo>
                    <a:pt x="29540" y="6223"/>
                  </a:lnTo>
                  <a:lnTo>
                    <a:pt x="29400" y="6413"/>
                  </a:lnTo>
                  <a:lnTo>
                    <a:pt x="29210" y="6692"/>
                  </a:lnTo>
                  <a:lnTo>
                    <a:pt x="29121" y="6858"/>
                  </a:lnTo>
                  <a:lnTo>
                    <a:pt x="29248" y="6883"/>
                  </a:lnTo>
                  <a:lnTo>
                    <a:pt x="29311" y="7086"/>
                  </a:lnTo>
                  <a:lnTo>
                    <a:pt x="29311" y="6896"/>
                  </a:lnTo>
                  <a:lnTo>
                    <a:pt x="29083" y="6858"/>
                  </a:lnTo>
                  <a:lnTo>
                    <a:pt x="29400" y="6413"/>
                  </a:lnTo>
                  <a:lnTo>
                    <a:pt x="29057" y="6337"/>
                  </a:lnTo>
                  <a:lnTo>
                    <a:pt x="29641" y="5588"/>
                  </a:lnTo>
                  <a:lnTo>
                    <a:pt x="29933" y="5842"/>
                  </a:lnTo>
                  <a:lnTo>
                    <a:pt x="30378" y="5588"/>
                  </a:lnTo>
                  <a:lnTo>
                    <a:pt x="30594" y="5461"/>
                  </a:lnTo>
                  <a:lnTo>
                    <a:pt x="30314" y="5969"/>
                  </a:lnTo>
                  <a:lnTo>
                    <a:pt x="34620" y="5969"/>
                  </a:lnTo>
                  <a:lnTo>
                    <a:pt x="34620" y="4876"/>
                  </a:lnTo>
                  <a:lnTo>
                    <a:pt x="33972" y="5461"/>
                  </a:lnTo>
                  <a:lnTo>
                    <a:pt x="33680" y="4699"/>
                  </a:lnTo>
                  <a:lnTo>
                    <a:pt x="33629" y="4572"/>
                  </a:lnTo>
                  <a:lnTo>
                    <a:pt x="34632" y="4864"/>
                  </a:lnTo>
                  <a:lnTo>
                    <a:pt x="34213" y="4572"/>
                  </a:lnTo>
                  <a:lnTo>
                    <a:pt x="33959" y="4445"/>
                  </a:lnTo>
                  <a:lnTo>
                    <a:pt x="34290" y="4191"/>
                  </a:lnTo>
                  <a:lnTo>
                    <a:pt x="33540" y="1397"/>
                  </a:lnTo>
                  <a:lnTo>
                    <a:pt x="30111" y="4699"/>
                  </a:lnTo>
                  <a:lnTo>
                    <a:pt x="28892" y="1739"/>
                  </a:lnTo>
                  <a:lnTo>
                    <a:pt x="28892" y="6604"/>
                  </a:lnTo>
                  <a:lnTo>
                    <a:pt x="28803" y="6858"/>
                  </a:lnTo>
                  <a:lnTo>
                    <a:pt x="28892" y="6604"/>
                  </a:lnTo>
                  <a:lnTo>
                    <a:pt x="28892" y="1739"/>
                  </a:lnTo>
                  <a:lnTo>
                    <a:pt x="28702" y="1270"/>
                  </a:lnTo>
                  <a:lnTo>
                    <a:pt x="28625" y="1079"/>
                  </a:lnTo>
                  <a:lnTo>
                    <a:pt x="28613" y="1270"/>
                  </a:lnTo>
                  <a:lnTo>
                    <a:pt x="28397" y="1016"/>
                  </a:lnTo>
                  <a:lnTo>
                    <a:pt x="28181" y="635"/>
                  </a:lnTo>
                  <a:lnTo>
                    <a:pt x="28155" y="508"/>
                  </a:lnTo>
                  <a:lnTo>
                    <a:pt x="28232" y="0"/>
                  </a:lnTo>
                  <a:lnTo>
                    <a:pt x="27825" y="546"/>
                  </a:lnTo>
                  <a:lnTo>
                    <a:pt x="27419" y="685"/>
                  </a:lnTo>
                  <a:lnTo>
                    <a:pt x="27419" y="4953"/>
                  </a:lnTo>
                  <a:lnTo>
                    <a:pt x="27292" y="5969"/>
                  </a:lnTo>
                  <a:lnTo>
                    <a:pt x="26949" y="5892"/>
                  </a:lnTo>
                  <a:lnTo>
                    <a:pt x="26949" y="6223"/>
                  </a:lnTo>
                  <a:lnTo>
                    <a:pt x="26873" y="6477"/>
                  </a:lnTo>
                  <a:lnTo>
                    <a:pt x="26924" y="6985"/>
                  </a:lnTo>
                  <a:lnTo>
                    <a:pt x="26898" y="7239"/>
                  </a:lnTo>
                  <a:lnTo>
                    <a:pt x="26873" y="7366"/>
                  </a:lnTo>
                  <a:lnTo>
                    <a:pt x="26809" y="6870"/>
                  </a:lnTo>
                  <a:lnTo>
                    <a:pt x="26847" y="6350"/>
                  </a:lnTo>
                  <a:lnTo>
                    <a:pt x="26949" y="6223"/>
                  </a:lnTo>
                  <a:lnTo>
                    <a:pt x="26949" y="5892"/>
                  </a:lnTo>
                  <a:lnTo>
                    <a:pt x="26390" y="5778"/>
                  </a:lnTo>
                  <a:lnTo>
                    <a:pt x="26390" y="10350"/>
                  </a:lnTo>
                  <a:lnTo>
                    <a:pt x="25654" y="10706"/>
                  </a:lnTo>
                  <a:lnTo>
                    <a:pt x="25463" y="10795"/>
                  </a:lnTo>
                  <a:lnTo>
                    <a:pt x="26200" y="10312"/>
                  </a:lnTo>
                  <a:lnTo>
                    <a:pt x="25666" y="10693"/>
                  </a:lnTo>
                  <a:lnTo>
                    <a:pt x="26390" y="10350"/>
                  </a:lnTo>
                  <a:lnTo>
                    <a:pt x="26390" y="5778"/>
                  </a:lnTo>
                  <a:lnTo>
                    <a:pt x="25768" y="5651"/>
                  </a:lnTo>
                  <a:lnTo>
                    <a:pt x="25768" y="7874"/>
                  </a:lnTo>
                  <a:lnTo>
                    <a:pt x="25336" y="7200"/>
                  </a:lnTo>
                  <a:lnTo>
                    <a:pt x="25196" y="6985"/>
                  </a:lnTo>
                  <a:lnTo>
                    <a:pt x="25387" y="7239"/>
                  </a:lnTo>
                  <a:lnTo>
                    <a:pt x="25450" y="7366"/>
                  </a:lnTo>
                  <a:lnTo>
                    <a:pt x="25768" y="7874"/>
                  </a:lnTo>
                  <a:lnTo>
                    <a:pt x="25768" y="5651"/>
                  </a:lnTo>
                  <a:lnTo>
                    <a:pt x="24218" y="5321"/>
                  </a:lnTo>
                  <a:lnTo>
                    <a:pt x="22669" y="5003"/>
                  </a:lnTo>
                  <a:lnTo>
                    <a:pt x="22669" y="7378"/>
                  </a:lnTo>
                  <a:lnTo>
                    <a:pt x="22567" y="7620"/>
                  </a:lnTo>
                  <a:lnTo>
                    <a:pt x="22440" y="7378"/>
                  </a:lnTo>
                  <a:lnTo>
                    <a:pt x="22542" y="7556"/>
                  </a:lnTo>
                  <a:lnTo>
                    <a:pt x="22669" y="7378"/>
                  </a:lnTo>
                  <a:lnTo>
                    <a:pt x="22669" y="5003"/>
                  </a:lnTo>
                  <a:lnTo>
                    <a:pt x="22225" y="4902"/>
                  </a:lnTo>
                  <a:lnTo>
                    <a:pt x="22225" y="6604"/>
                  </a:lnTo>
                  <a:lnTo>
                    <a:pt x="22186" y="6896"/>
                  </a:lnTo>
                  <a:lnTo>
                    <a:pt x="22047" y="7366"/>
                  </a:lnTo>
                  <a:lnTo>
                    <a:pt x="22225" y="6604"/>
                  </a:lnTo>
                  <a:lnTo>
                    <a:pt x="22225" y="4902"/>
                  </a:lnTo>
                  <a:lnTo>
                    <a:pt x="22021" y="4864"/>
                  </a:lnTo>
                  <a:lnTo>
                    <a:pt x="22021" y="6858"/>
                  </a:lnTo>
                  <a:lnTo>
                    <a:pt x="21844" y="7175"/>
                  </a:lnTo>
                  <a:lnTo>
                    <a:pt x="21844" y="7747"/>
                  </a:lnTo>
                  <a:lnTo>
                    <a:pt x="21805" y="7912"/>
                  </a:lnTo>
                  <a:lnTo>
                    <a:pt x="21755" y="8128"/>
                  </a:lnTo>
                  <a:lnTo>
                    <a:pt x="21805" y="7912"/>
                  </a:lnTo>
                  <a:lnTo>
                    <a:pt x="21653" y="8128"/>
                  </a:lnTo>
                  <a:lnTo>
                    <a:pt x="21488" y="8216"/>
                  </a:lnTo>
                  <a:lnTo>
                    <a:pt x="21488" y="9271"/>
                  </a:lnTo>
                  <a:lnTo>
                    <a:pt x="21297" y="9817"/>
                  </a:lnTo>
                  <a:lnTo>
                    <a:pt x="21170" y="10287"/>
                  </a:lnTo>
                  <a:lnTo>
                    <a:pt x="21107" y="12966"/>
                  </a:lnTo>
                  <a:lnTo>
                    <a:pt x="19050" y="13982"/>
                  </a:lnTo>
                  <a:lnTo>
                    <a:pt x="21107" y="12966"/>
                  </a:lnTo>
                  <a:lnTo>
                    <a:pt x="21107" y="10248"/>
                  </a:lnTo>
                  <a:lnTo>
                    <a:pt x="20701" y="9982"/>
                  </a:lnTo>
                  <a:lnTo>
                    <a:pt x="20091" y="10795"/>
                  </a:lnTo>
                  <a:lnTo>
                    <a:pt x="19989" y="11239"/>
                  </a:lnTo>
                  <a:lnTo>
                    <a:pt x="20129" y="11176"/>
                  </a:lnTo>
                  <a:lnTo>
                    <a:pt x="20078" y="11442"/>
                  </a:lnTo>
                  <a:lnTo>
                    <a:pt x="19989" y="11239"/>
                  </a:lnTo>
                  <a:lnTo>
                    <a:pt x="19939" y="10998"/>
                  </a:lnTo>
                  <a:lnTo>
                    <a:pt x="19812" y="10414"/>
                  </a:lnTo>
                  <a:lnTo>
                    <a:pt x="19685" y="9779"/>
                  </a:lnTo>
                  <a:lnTo>
                    <a:pt x="19570" y="9271"/>
                  </a:lnTo>
                  <a:lnTo>
                    <a:pt x="20701" y="9982"/>
                  </a:lnTo>
                  <a:lnTo>
                    <a:pt x="20866" y="9766"/>
                  </a:lnTo>
                  <a:lnTo>
                    <a:pt x="20802" y="10045"/>
                  </a:lnTo>
                  <a:lnTo>
                    <a:pt x="21170" y="10287"/>
                  </a:lnTo>
                  <a:lnTo>
                    <a:pt x="21170" y="10160"/>
                  </a:lnTo>
                  <a:lnTo>
                    <a:pt x="21170" y="9359"/>
                  </a:lnTo>
                  <a:lnTo>
                    <a:pt x="21069" y="9499"/>
                  </a:lnTo>
                  <a:lnTo>
                    <a:pt x="21043" y="8763"/>
                  </a:lnTo>
                  <a:lnTo>
                    <a:pt x="21170" y="8763"/>
                  </a:lnTo>
                  <a:lnTo>
                    <a:pt x="21170" y="9359"/>
                  </a:lnTo>
                  <a:lnTo>
                    <a:pt x="21285" y="9220"/>
                  </a:lnTo>
                  <a:lnTo>
                    <a:pt x="21170" y="10160"/>
                  </a:lnTo>
                  <a:lnTo>
                    <a:pt x="21488" y="9271"/>
                  </a:lnTo>
                  <a:lnTo>
                    <a:pt x="21488" y="8216"/>
                  </a:lnTo>
                  <a:lnTo>
                    <a:pt x="21348" y="8039"/>
                  </a:lnTo>
                  <a:lnTo>
                    <a:pt x="21285" y="8191"/>
                  </a:lnTo>
                  <a:lnTo>
                    <a:pt x="21310" y="8039"/>
                  </a:lnTo>
                  <a:lnTo>
                    <a:pt x="21183" y="8013"/>
                  </a:lnTo>
                  <a:lnTo>
                    <a:pt x="21310" y="8039"/>
                  </a:lnTo>
                  <a:lnTo>
                    <a:pt x="21526" y="8089"/>
                  </a:lnTo>
                  <a:lnTo>
                    <a:pt x="21488" y="7747"/>
                  </a:lnTo>
                  <a:lnTo>
                    <a:pt x="21615" y="8039"/>
                  </a:lnTo>
                  <a:lnTo>
                    <a:pt x="21844" y="7747"/>
                  </a:lnTo>
                  <a:lnTo>
                    <a:pt x="21844" y="7175"/>
                  </a:lnTo>
                  <a:lnTo>
                    <a:pt x="21704" y="7239"/>
                  </a:lnTo>
                  <a:lnTo>
                    <a:pt x="21513" y="6870"/>
                  </a:lnTo>
                  <a:lnTo>
                    <a:pt x="21704" y="7239"/>
                  </a:lnTo>
                  <a:lnTo>
                    <a:pt x="21602" y="6946"/>
                  </a:lnTo>
                  <a:lnTo>
                    <a:pt x="21793" y="7124"/>
                  </a:lnTo>
                  <a:lnTo>
                    <a:pt x="22021" y="6858"/>
                  </a:lnTo>
                  <a:lnTo>
                    <a:pt x="22021" y="4864"/>
                  </a:lnTo>
                  <a:lnTo>
                    <a:pt x="21907" y="5207"/>
                  </a:lnTo>
                  <a:lnTo>
                    <a:pt x="21869" y="4813"/>
                  </a:lnTo>
                  <a:lnTo>
                    <a:pt x="21729" y="4699"/>
                  </a:lnTo>
                  <a:lnTo>
                    <a:pt x="21971" y="4699"/>
                  </a:lnTo>
                  <a:lnTo>
                    <a:pt x="22047" y="4864"/>
                  </a:lnTo>
                  <a:lnTo>
                    <a:pt x="24218" y="5321"/>
                  </a:lnTo>
                  <a:lnTo>
                    <a:pt x="24409" y="5080"/>
                  </a:lnTo>
                  <a:lnTo>
                    <a:pt x="24295" y="5334"/>
                  </a:lnTo>
                  <a:lnTo>
                    <a:pt x="27254" y="5956"/>
                  </a:lnTo>
                  <a:lnTo>
                    <a:pt x="27419" y="4953"/>
                  </a:lnTo>
                  <a:lnTo>
                    <a:pt x="27419" y="685"/>
                  </a:lnTo>
                  <a:lnTo>
                    <a:pt x="24231" y="1778"/>
                  </a:lnTo>
                  <a:lnTo>
                    <a:pt x="22847" y="3556"/>
                  </a:lnTo>
                  <a:lnTo>
                    <a:pt x="21056" y="2997"/>
                  </a:lnTo>
                  <a:lnTo>
                    <a:pt x="21056" y="7975"/>
                  </a:lnTo>
                  <a:lnTo>
                    <a:pt x="20929" y="7937"/>
                  </a:lnTo>
                  <a:lnTo>
                    <a:pt x="20866" y="8255"/>
                  </a:lnTo>
                  <a:lnTo>
                    <a:pt x="20828" y="7912"/>
                  </a:lnTo>
                  <a:lnTo>
                    <a:pt x="20980" y="7620"/>
                  </a:lnTo>
                  <a:lnTo>
                    <a:pt x="20942" y="7937"/>
                  </a:lnTo>
                  <a:lnTo>
                    <a:pt x="21056" y="2997"/>
                  </a:lnTo>
                  <a:lnTo>
                    <a:pt x="20701" y="2882"/>
                  </a:lnTo>
                  <a:lnTo>
                    <a:pt x="20701" y="8648"/>
                  </a:lnTo>
                  <a:lnTo>
                    <a:pt x="20231" y="8483"/>
                  </a:lnTo>
                  <a:lnTo>
                    <a:pt x="20624" y="8623"/>
                  </a:lnTo>
                  <a:lnTo>
                    <a:pt x="20586" y="8382"/>
                  </a:lnTo>
                  <a:lnTo>
                    <a:pt x="20701" y="8648"/>
                  </a:lnTo>
                  <a:lnTo>
                    <a:pt x="20701" y="2882"/>
                  </a:lnTo>
                  <a:lnTo>
                    <a:pt x="20688" y="8255"/>
                  </a:lnTo>
                  <a:lnTo>
                    <a:pt x="19672" y="7607"/>
                  </a:lnTo>
                  <a:lnTo>
                    <a:pt x="20688" y="8255"/>
                  </a:lnTo>
                  <a:lnTo>
                    <a:pt x="20688" y="2882"/>
                  </a:lnTo>
                  <a:lnTo>
                    <a:pt x="19481" y="2501"/>
                  </a:lnTo>
                  <a:lnTo>
                    <a:pt x="19481" y="7480"/>
                  </a:lnTo>
                  <a:lnTo>
                    <a:pt x="19481" y="8648"/>
                  </a:lnTo>
                  <a:lnTo>
                    <a:pt x="19392" y="9220"/>
                  </a:lnTo>
                  <a:lnTo>
                    <a:pt x="19304" y="9779"/>
                  </a:lnTo>
                  <a:lnTo>
                    <a:pt x="19291" y="9525"/>
                  </a:lnTo>
                  <a:lnTo>
                    <a:pt x="19278" y="9296"/>
                  </a:lnTo>
                  <a:lnTo>
                    <a:pt x="19227" y="8597"/>
                  </a:lnTo>
                  <a:lnTo>
                    <a:pt x="18923" y="8534"/>
                  </a:lnTo>
                  <a:lnTo>
                    <a:pt x="18923" y="12065"/>
                  </a:lnTo>
                  <a:lnTo>
                    <a:pt x="18630" y="11874"/>
                  </a:lnTo>
                  <a:lnTo>
                    <a:pt x="16586" y="12814"/>
                  </a:lnTo>
                  <a:lnTo>
                    <a:pt x="18643" y="12712"/>
                  </a:lnTo>
                  <a:lnTo>
                    <a:pt x="18084" y="13462"/>
                  </a:lnTo>
                  <a:lnTo>
                    <a:pt x="18021" y="13639"/>
                  </a:lnTo>
                  <a:lnTo>
                    <a:pt x="17437" y="13906"/>
                  </a:lnTo>
                  <a:lnTo>
                    <a:pt x="17437" y="15113"/>
                  </a:lnTo>
                  <a:lnTo>
                    <a:pt x="16484" y="15659"/>
                  </a:lnTo>
                  <a:lnTo>
                    <a:pt x="15849" y="16002"/>
                  </a:lnTo>
                  <a:lnTo>
                    <a:pt x="15392" y="16256"/>
                  </a:lnTo>
                  <a:lnTo>
                    <a:pt x="14820" y="16573"/>
                  </a:lnTo>
                  <a:lnTo>
                    <a:pt x="14820" y="20637"/>
                  </a:lnTo>
                  <a:lnTo>
                    <a:pt x="14693" y="21551"/>
                  </a:lnTo>
                  <a:lnTo>
                    <a:pt x="14693" y="21882"/>
                  </a:lnTo>
                  <a:lnTo>
                    <a:pt x="14681" y="22987"/>
                  </a:lnTo>
                  <a:lnTo>
                    <a:pt x="14605" y="31750"/>
                  </a:lnTo>
                  <a:lnTo>
                    <a:pt x="14528" y="31877"/>
                  </a:lnTo>
                  <a:lnTo>
                    <a:pt x="14490" y="31724"/>
                  </a:lnTo>
                  <a:lnTo>
                    <a:pt x="14605" y="22974"/>
                  </a:lnTo>
                  <a:lnTo>
                    <a:pt x="13944" y="22796"/>
                  </a:lnTo>
                  <a:lnTo>
                    <a:pt x="13944" y="28956"/>
                  </a:lnTo>
                  <a:lnTo>
                    <a:pt x="13868" y="29349"/>
                  </a:lnTo>
                  <a:lnTo>
                    <a:pt x="13804" y="29095"/>
                  </a:lnTo>
                  <a:lnTo>
                    <a:pt x="13576" y="28270"/>
                  </a:lnTo>
                  <a:lnTo>
                    <a:pt x="13804" y="29095"/>
                  </a:lnTo>
                  <a:lnTo>
                    <a:pt x="13944" y="28956"/>
                  </a:lnTo>
                  <a:lnTo>
                    <a:pt x="13944" y="22796"/>
                  </a:lnTo>
                  <a:lnTo>
                    <a:pt x="13563" y="22682"/>
                  </a:lnTo>
                  <a:lnTo>
                    <a:pt x="13563" y="28206"/>
                  </a:lnTo>
                  <a:lnTo>
                    <a:pt x="13563" y="22682"/>
                  </a:lnTo>
                  <a:lnTo>
                    <a:pt x="13436" y="22656"/>
                  </a:lnTo>
                  <a:lnTo>
                    <a:pt x="13436" y="25273"/>
                  </a:lnTo>
                  <a:lnTo>
                    <a:pt x="13296" y="25400"/>
                  </a:lnTo>
                  <a:lnTo>
                    <a:pt x="13335" y="25273"/>
                  </a:lnTo>
                  <a:lnTo>
                    <a:pt x="13436" y="22656"/>
                  </a:lnTo>
                  <a:lnTo>
                    <a:pt x="12865" y="22491"/>
                  </a:lnTo>
                  <a:lnTo>
                    <a:pt x="12738" y="22606"/>
                  </a:lnTo>
                  <a:lnTo>
                    <a:pt x="12738" y="25527"/>
                  </a:lnTo>
                  <a:lnTo>
                    <a:pt x="12623" y="26289"/>
                  </a:lnTo>
                  <a:lnTo>
                    <a:pt x="12560" y="25755"/>
                  </a:lnTo>
                  <a:lnTo>
                    <a:pt x="12446" y="25908"/>
                  </a:lnTo>
                  <a:lnTo>
                    <a:pt x="12319" y="24638"/>
                  </a:lnTo>
                  <a:lnTo>
                    <a:pt x="12560" y="25755"/>
                  </a:lnTo>
                  <a:lnTo>
                    <a:pt x="12738" y="25527"/>
                  </a:lnTo>
                  <a:lnTo>
                    <a:pt x="12738" y="22606"/>
                  </a:lnTo>
                  <a:lnTo>
                    <a:pt x="12827" y="22479"/>
                  </a:lnTo>
                  <a:lnTo>
                    <a:pt x="13017" y="22352"/>
                  </a:lnTo>
                  <a:lnTo>
                    <a:pt x="12979" y="22517"/>
                  </a:lnTo>
                  <a:lnTo>
                    <a:pt x="14681" y="22987"/>
                  </a:lnTo>
                  <a:lnTo>
                    <a:pt x="14693" y="21971"/>
                  </a:lnTo>
                  <a:lnTo>
                    <a:pt x="14693" y="21551"/>
                  </a:lnTo>
                  <a:lnTo>
                    <a:pt x="14706" y="20751"/>
                  </a:lnTo>
                  <a:lnTo>
                    <a:pt x="14706" y="20193"/>
                  </a:lnTo>
                  <a:lnTo>
                    <a:pt x="14706" y="20751"/>
                  </a:lnTo>
                  <a:lnTo>
                    <a:pt x="14820" y="16573"/>
                  </a:lnTo>
                  <a:lnTo>
                    <a:pt x="14655" y="16637"/>
                  </a:lnTo>
                  <a:lnTo>
                    <a:pt x="13246" y="16891"/>
                  </a:lnTo>
                  <a:lnTo>
                    <a:pt x="14706" y="16598"/>
                  </a:lnTo>
                  <a:lnTo>
                    <a:pt x="16116" y="15748"/>
                  </a:lnTo>
                  <a:lnTo>
                    <a:pt x="16535" y="15494"/>
                  </a:lnTo>
                  <a:lnTo>
                    <a:pt x="16408" y="15684"/>
                  </a:lnTo>
                  <a:lnTo>
                    <a:pt x="17437" y="15113"/>
                  </a:lnTo>
                  <a:lnTo>
                    <a:pt x="17437" y="13906"/>
                  </a:lnTo>
                  <a:lnTo>
                    <a:pt x="14363" y="15303"/>
                  </a:lnTo>
                  <a:lnTo>
                    <a:pt x="13474" y="15621"/>
                  </a:lnTo>
                  <a:lnTo>
                    <a:pt x="12585" y="15748"/>
                  </a:lnTo>
                  <a:lnTo>
                    <a:pt x="14046" y="14605"/>
                  </a:lnTo>
                  <a:lnTo>
                    <a:pt x="14135" y="14224"/>
                  </a:lnTo>
                  <a:lnTo>
                    <a:pt x="14071" y="14579"/>
                  </a:lnTo>
                  <a:lnTo>
                    <a:pt x="14046" y="14732"/>
                  </a:lnTo>
                  <a:lnTo>
                    <a:pt x="15252" y="13766"/>
                  </a:lnTo>
                  <a:lnTo>
                    <a:pt x="15265" y="13639"/>
                  </a:lnTo>
                  <a:lnTo>
                    <a:pt x="15151" y="13474"/>
                  </a:lnTo>
                  <a:lnTo>
                    <a:pt x="15062" y="13335"/>
                  </a:lnTo>
                  <a:lnTo>
                    <a:pt x="14897" y="13081"/>
                  </a:lnTo>
                  <a:lnTo>
                    <a:pt x="14947" y="13335"/>
                  </a:lnTo>
                  <a:lnTo>
                    <a:pt x="14566" y="13042"/>
                  </a:lnTo>
                  <a:lnTo>
                    <a:pt x="14452" y="12700"/>
                  </a:lnTo>
                  <a:lnTo>
                    <a:pt x="14554" y="12319"/>
                  </a:lnTo>
                  <a:lnTo>
                    <a:pt x="14655" y="12065"/>
                  </a:lnTo>
                  <a:lnTo>
                    <a:pt x="14973" y="11938"/>
                  </a:lnTo>
                  <a:lnTo>
                    <a:pt x="14605" y="12573"/>
                  </a:lnTo>
                  <a:lnTo>
                    <a:pt x="15481" y="12966"/>
                  </a:lnTo>
                  <a:lnTo>
                    <a:pt x="15811" y="13169"/>
                  </a:lnTo>
                  <a:lnTo>
                    <a:pt x="15735" y="12700"/>
                  </a:lnTo>
                  <a:lnTo>
                    <a:pt x="15608" y="12573"/>
                  </a:lnTo>
                  <a:lnTo>
                    <a:pt x="16179" y="12928"/>
                  </a:lnTo>
                  <a:lnTo>
                    <a:pt x="16230" y="12573"/>
                  </a:lnTo>
                  <a:lnTo>
                    <a:pt x="15722" y="11938"/>
                  </a:lnTo>
                  <a:lnTo>
                    <a:pt x="15417" y="11557"/>
                  </a:lnTo>
                  <a:lnTo>
                    <a:pt x="15113" y="11176"/>
                  </a:lnTo>
                  <a:lnTo>
                    <a:pt x="16395" y="11557"/>
                  </a:lnTo>
                  <a:lnTo>
                    <a:pt x="16497" y="11938"/>
                  </a:lnTo>
                  <a:lnTo>
                    <a:pt x="16687" y="11671"/>
                  </a:lnTo>
                  <a:lnTo>
                    <a:pt x="16827" y="11176"/>
                  </a:lnTo>
                  <a:lnTo>
                    <a:pt x="16840" y="11049"/>
                  </a:lnTo>
                  <a:lnTo>
                    <a:pt x="16852" y="10922"/>
                  </a:lnTo>
                  <a:lnTo>
                    <a:pt x="17272" y="10922"/>
                  </a:lnTo>
                  <a:lnTo>
                    <a:pt x="17792" y="11557"/>
                  </a:lnTo>
                  <a:lnTo>
                    <a:pt x="17767" y="10922"/>
                  </a:lnTo>
                  <a:lnTo>
                    <a:pt x="17678" y="10172"/>
                  </a:lnTo>
                  <a:lnTo>
                    <a:pt x="18326" y="10566"/>
                  </a:lnTo>
                  <a:lnTo>
                    <a:pt x="18440" y="10795"/>
                  </a:lnTo>
                  <a:lnTo>
                    <a:pt x="18338" y="10960"/>
                  </a:lnTo>
                  <a:lnTo>
                    <a:pt x="18084" y="11176"/>
                  </a:lnTo>
                  <a:lnTo>
                    <a:pt x="17995" y="11442"/>
                  </a:lnTo>
                  <a:lnTo>
                    <a:pt x="18630" y="11874"/>
                  </a:lnTo>
                  <a:lnTo>
                    <a:pt x="18923" y="12065"/>
                  </a:lnTo>
                  <a:lnTo>
                    <a:pt x="18923" y="8534"/>
                  </a:lnTo>
                  <a:lnTo>
                    <a:pt x="18808" y="9131"/>
                  </a:lnTo>
                  <a:lnTo>
                    <a:pt x="18516" y="8699"/>
                  </a:lnTo>
                  <a:lnTo>
                    <a:pt x="18389" y="8509"/>
                  </a:lnTo>
                  <a:lnTo>
                    <a:pt x="18516" y="8699"/>
                  </a:lnTo>
                  <a:lnTo>
                    <a:pt x="18707" y="8509"/>
                  </a:lnTo>
                  <a:lnTo>
                    <a:pt x="18567" y="8763"/>
                  </a:lnTo>
                  <a:lnTo>
                    <a:pt x="18808" y="9131"/>
                  </a:lnTo>
                  <a:lnTo>
                    <a:pt x="18808" y="8509"/>
                  </a:lnTo>
                  <a:lnTo>
                    <a:pt x="18897" y="8293"/>
                  </a:lnTo>
                  <a:lnTo>
                    <a:pt x="19024" y="8166"/>
                  </a:lnTo>
                  <a:lnTo>
                    <a:pt x="19050" y="8026"/>
                  </a:lnTo>
                  <a:lnTo>
                    <a:pt x="18872" y="7759"/>
                  </a:lnTo>
                  <a:lnTo>
                    <a:pt x="19075" y="7302"/>
                  </a:lnTo>
                  <a:lnTo>
                    <a:pt x="18948" y="7874"/>
                  </a:lnTo>
                  <a:lnTo>
                    <a:pt x="19050" y="8026"/>
                  </a:lnTo>
                  <a:lnTo>
                    <a:pt x="19177" y="7772"/>
                  </a:lnTo>
                  <a:lnTo>
                    <a:pt x="19088" y="8089"/>
                  </a:lnTo>
                  <a:lnTo>
                    <a:pt x="19265" y="8382"/>
                  </a:lnTo>
                  <a:lnTo>
                    <a:pt x="19202" y="8255"/>
                  </a:lnTo>
                  <a:lnTo>
                    <a:pt x="19227" y="8597"/>
                  </a:lnTo>
                  <a:lnTo>
                    <a:pt x="19278" y="9296"/>
                  </a:lnTo>
                  <a:lnTo>
                    <a:pt x="19367" y="8623"/>
                  </a:lnTo>
                  <a:lnTo>
                    <a:pt x="19316" y="8445"/>
                  </a:lnTo>
                  <a:lnTo>
                    <a:pt x="19481" y="8648"/>
                  </a:lnTo>
                  <a:lnTo>
                    <a:pt x="19481" y="7480"/>
                  </a:lnTo>
                  <a:lnTo>
                    <a:pt x="19316" y="7505"/>
                  </a:lnTo>
                  <a:lnTo>
                    <a:pt x="19202" y="7302"/>
                  </a:lnTo>
                  <a:lnTo>
                    <a:pt x="19367" y="7404"/>
                  </a:lnTo>
                  <a:lnTo>
                    <a:pt x="19443" y="7239"/>
                  </a:lnTo>
                  <a:lnTo>
                    <a:pt x="19481" y="7480"/>
                  </a:lnTo>
                  <a:lnTo>
                    <a:pt x="19481" y="2501"/>
                  </a:lnTo>
                  <a:lnTo>
                    <a:pt x="19227" y="2413"/>
                  </a:lnTo>
                  <a:lnTo>
                    <a:pt x="19253" y="3175"/>
                  </a:lnTo>
                  <a:lnTo>
                    <a:pt x="18897" y="3810"/>
                  </a:lnTo>
                  <a:lnTo>
                    <a:pt x="18580" y="2921"/>
                  </a:lnTo>
                  <a:lnTo>
                    <a:pt x="18364" y="3340"/>
                  </a:lnTo>
                  <a:lnTo>
                    <a:pt x="18364" y="8763"/>
                  </a:lnTo>
                  <a:lnTo>
                    <a:pt x="18364" y="3340"/>
                  </a:lnTo>
                  <a:lnTo>
                    <a:pt x="17983" y="4064"/>
                  </a:lnTo>
                  <a:lnTo>
                    <a:pt x="17780" y="4279"/>
                  </a:lnTo>
                  <a:lnTo>
                    <a:pt x="17780" y="6972"/>
                  </a:lnTo>
                  <a:lnTo>
                    <a:pt x="17780" y="8128"/>
                  </a:lnTo>
                  <a:lnTo>
                    <a:pt x="17691" y="9398"/>
                  </a:lnTo>
                  <a:lnTo>
                    <a:pt x="17589" y="9029"/>
                  </a:lnTo>
                  <a:lnTo>
                    <a:pt x="17399" y="9893"/>
                  </a:lnTo>
                  <a:lnTo>
                    <a:pt x="17462" y="10033"/>
                  </a:lnTo>
                  <a:lnTo>
                    <a:pt x="17665" y="10160"/>
                  </a:lnTo>
                  <a:lnTo>
                    <a:pt x="17106" y="9906"/>
                  </a:lnTo>
                  <a:lnTo>
                    <a:pt x="17399" y="10033"/>
                  </a:lnTo>
                  <a:lnTo>
                    <a:pt x="17399" y="9906"/>
                  </a:lnTo>
                  <a:lnTo>
                    <a:pt x="17284" y="9690"/>
                  </a:lnTo>
                  <a:lnTo>
                    <a:pt x="17399" y="9893"/>
                  </a:lnTo>
                  <a:lnTo>
                    <a:pt x="17564" y="9029"/>
                  </a:lnTo>
                  <a:lnTo>
                    <a:pt x="17780" y="8128"/>
                  </a:lnTo>
                  <a:lnTo>
                    <a:pt x="17640" y="8204"/>
                  </a:lnTo>
                  <a:lnTo>
                    <a:pt x="17322" y="8458"/>
                  </a:lnTo>
                  <a:lnTo>
                    <a:pt x="17221" y="8674"/>
                  </a:lnTo>
                  <a:lnTo>
                    <a:pt x="17221" y="9144"/>
                  </a:lnTo>
                  <a:lnTo>
                    <a:pt x="17145" y="9423"/>
                  </a:lnTo>
                  <a:lnTo>
                    <a:pt x="17170" y="9156"/>
                  </a:lnTo>
                  <a:lnTo>
                    <a:pt x="16954" y="9398"/>
                  </a:lnTo>
                  <a:lnTo>
                    <a:pt x="17145" y="9169"/>
                  </a:lnTo>
                  <a:lnTo>
                    <a:pt x="17221" y="8674"/>
                  </a:lnTo>
                  <a:lnTo>
                    <a:pt x="17094" y="8928"/>
                  </a:lnTo>
                  <a:lnTo>
                    <a:pt x="16967" y="9220"/>
                  </a:lnTo>
                  <a:lnTo>
                    <a:pt x="16929" y="9398"/>
                  </a:lnTo>
                  <a:lnTo>
                    <a:pt x="16725" y="9652"/>
                  </a:lnTo>
                  <a:lnTo>
                    <a:pt x="16637" y="9334"/>
                  </a:lnTo>
                  <a:lnTo>
                    <a:pt x="16433" y="9398"/>
                  </a:lnTo>
                  <a:lnTo>
                    <a:pt x="16370" y="9906"/>
                  </a:lnTo>
                  <a:lnTo>
                    <a:pt x="16268" y="9448"/>
                  </a:lnTo>
                  <a:lnTo>
                    <a:pt x="16230" y="9271"/>
                  </a:lnTo>
                  <a:lnTo>
                    <a:pt x="16167" y="9004"/>
                  </a:lnTo>
                  <a:lnTo>
                    <a:pt x="16103" y="8763"/>
                  </a:lnTo>
                  <a:lnTo>
                    <a:pt x="16230" y="8890"/>
                  </a:lnTo>
                  <a:lnTo>
                    <a:pt x="16319" y="8763"/>
                  </a:lnTo>
                  <a:lnTo>
                    <a:pt x="16408" y="8623"/>
                  </a:lnTo>
                  <a:lnTo>
                    <a:pt x="16294" y="8953"/>
                  </a:lnTo>
                  <a:lnTo>
                    <a:pt x="16637" y="9334"/>
                  </a:lnTo>
                  <a:lnTo>
                    <a:pt x="16852" y="9258"/>
                  </a:lnTo>
                  <a:lnTo>
                    <a:pt x="16802" y="8890"/>
                  </a:lnTo>
                  <a:lnTo>
                    <a:pt x="16471" y="8509"/>
                  </a:lnTo>
                  <a:lnTo>
                    <a:pt x="16535" y="8166"/>
                  </a:lnTo>
                  <a:lnTo>
                    <a:pt x="16471" y="8509"/>
                  </a:lnTo>
                  <a:lnTo>
                    <a:pt x="16713" y="8128"/>
                  </a:lnTo>
                  <a:lnTo>
                    <a:pt x="16840" y="8864"/>
                  </a:lnTo>
                  <a:lnTo>
                    <a:pt x="17018" y="8712"/>
                  </a:lnTo>
                  <a:lnTo>
                    <a:pt x="16903" y="9245"/>
                  </a:lnTo>
                  <a:lnTo>
                    <a:pt x="17005" y="9093"/>
                  </a:lnTo>
                  <a:lnTo>
                    <a:pt x="17322" y="8458"/>
                  </a:lnTo>
                  <a:lnTo>
                    <a:pt x="17424" y="8255"/>
                  </a:lnTo>
                  <a:lnTo>
                    <a:pt x="17678" y="8166"/>
                  </a:lnTo>
                  <a:lnTo>
                    <a:pt x="17780" y="6972"/>
                  </a:lnTo>
                  <a:lnTo>
                    <a:pt x="17691" y="7924"/>
                  </a:lnTo>
                  <a:lnTo>
                    <a:pt x="17665" y="7366"/>
                  </a:lnTo>
                  <a:lnTo>
                    <a:pt x="17640" y="7112"/>
                  </a:lnTo>
                  <a:lnTo>
                    <a:pt x="17780" y="6972"/>
                  </a:lnTo>
                  <a:lnTo>
                    <a:pt x="17780" y="4279"/>
                  </a:lnTo>
                  <a:lnTo>
                    <a:pt x="17018" y="5080"/>
                  </a:lnTo>
                  <a:lnTo>
                    <a:pt x="16725" y="4483"/>
                  </a:lnTo>
                  <a:lnTo>
                    <a:pt x="16725" y="7912"/>
                  </a:lnTo>
                  <a:lnTo>
                    <a:pt x="16725" y="4483"/>
                  </a:lnTo>
                  <a:lnTo>
                    <a:pt x="16611" y="4254"/>
                  </a:lnTo>
                  <a:lnTo>
                    <a:pt x="16611" y="7607"/>
                  </a:lnTo>
                  <a:lnTo>
                    <a:pt x="16205" y="7366"/>
                  </a:lnTo>
                  <a:lnTo>
                    <a:pt x="16611" y="7607"/>
                  </a:lnTo>
                  <a:lnTo>
                    <a:pt x="16611" y="4254"/>
                  </a:lnTo>
                  <a:lnTo>
                    <a:pt x="15989" y="2971"/>
                  </a:lnTo>
                  <a:lnTo>
                    <a:pt x="15989" y="9271"/>
                  </a:lnTo>
                  <a:lnTo>
                    <a:pt x="15900" y="9131"/>
                  </a:lnTo>
                  <a:lnTo>
                    <a:pt x="15748" y="9296"/>
                  </a:lnTo>
                  <a:lnTo>
                    <a:pt x="15976" y="9525"/>
                  </a:lnTo>
                  <a:lnTo>
                    <a:pt x="15201" y="9525"/>
                  </a:lnTo>
                  <a:lnTo>
                    <a:pt x="15468" y="10414"/>
                  </a:lnTo>
                  <a:lnTo>
                    <a:pt x="14668" y="10541"/>
                  </a:lnTo>
                  <a:lnTo>
                    <a:pt x="14236" y="11049"/>
                  </a:lnTo>
                  <a:lnTo>
                    <a:pt x="14185" y="10922"/>
                  </a:lnTo>
                  <a:lnTo>
                    <a:pt x="14135" y="10795"/>
                  </a:lnTo>
                  <a:lnTo>
                    <a:pt x="14008" y="10502"/>
                  </a:lnTo>
                  <a:lnTo>
                    <a:pt x="13957" y="10287"/>
                  </a:lnTo>
                  <a:lnTo>
                    <a:pt x="13639" y="10134"/>
                  </a:lnTo>
                  <a:lnTo>
                    <a:pt x="13550" y="10566"/>
                  </a:lnTo>
                  <a:lnTo>
                    <a:pt x="13309" y="10795"/>
                  </a:lnTo>
                  <a:lnTo>
                    <a:pt x="13195" y="10414"/>
                  </a:lnTo>
                  <a:lnTo>
                    <a:pt x="13068" y="10033"/>
                  </a:lnTo>
                  <a:lnTo>
                    <a:pt x="13169" y="10350"/>
                  </a:lnTo>
                  <a:lnTo>
                    <a:pt x="13220" y="10033"/>
                  </a:lnTo>
                  <a:lnTo>
                    <a:pt x="13258" y="9779"/>
                  </a:lnTo>
                  <a:lnTo>
                    <a:pt x="13296" y="9525"/>
                  </a:lnTo>
                  <a:lnTo>
                    <a:pt x="13195" y="8750"/>
                  </a:lnTo>
                  <a:lnTo>
                    <a:pt x="13309" y="9499"/>
                  </a:lnTo>
                  <a:lnTo>
                    <a:pt x="13398" y="8890"/>
                  </a:lnTo>
                  <a:lnTo>
                    <a:pt x="13538" y="8763"/>
                  </a:lnTo>
                  <a:lnTo>
                    <a:pt x="13436" y="8953"/>
                  </a:lnTo>
                  <a:lnTo>
                    <a:pt x="13563" y="9232"/>
                  </a:lnTo>
                  <a:lnTo>
                    <a:pt x="13741" y="9359"/>
                  </a:lnTo>
                  <a:lnTo>
                    <a:pt x="13982" y="8902"/>
                  </a:lnTo>
                  <a:lnTo>
                    <a:pt x="13868" y="8712"/>
                  </a:lnTo>
                  <a:lnTo>
                    <a:pt x="14008" y="8864"/>
                  </a:lnTo>
                  <a:lnTo>
                    <a:pt x="14198" y="8509"/>
                  </a:lnTo>
                  <a:lnTo>
                    <a:pt x="14084" y="8953"/>
                  </a:lnTo>
                  <a:lnTo>
                    <a:pt x="14198" y="9093"/>
                  </a:lnTo>
                  <a:lnTo>
                    <a:pt x="14274" y="9652"/>
                  </a:lnTo>
                  <a:lnTo>
                    <a:pt x="14528" y="9017"/>
                  </a:lnTo>
                  <a:lnTo>
                    <a:pt x="14643" y="9525"/>
                  </a:lnTo>
                  <a:lnTo>
                    <a:pt x="14757" y="9271"/>
                  </a:lnTo>
                  <a:lnTo>
                    <a:pt x="15138" y="9347"/>
                  </a:lnTo>
                  <a:lnTo>
                    <a:pt x="15430" y="9398"/>
                  </a:lnTo>
                  <a:lnTo>
                    <a:pt x="15455" y="8509"/>
                  </a:lnTo>
                  <a:lnTo>
                    <a:pt x="15900" y="9131"/>
                  </a:lnTo>
                  <a:lnTo>
                    <a:pt x="15862" y="8509"/>
                  </a:lnTo>
                  <a:lnTo>
                    <a:pt x="15735" y="8305"/>
                  </a:lnTo>
                  <a:lnTo>
                    <a:pt x="15862" y="8509"/>
                  </a:lnTo>
                  <a:lnTo>
                    <a:pt x="15989" y="9271"/>
                  </a:lnTo>
                  <a:lnTo>
                    <a:pt x="15989" y="2971"/>
                  </a:lnTo>
                  <a:lnTo>
                    <a:pt x="15595" y="2159"/>
                  </a:lnTo>
                  <a:lnTo>
                    <a:pt x="15290" y="2628"/>
                  </a:lnTo>
                  <a:lnTo>
                    <a:pt x="15290" y="7404"/>
                  </a:lnTo>
                  <a:lnTo>
                    <a:pt x="15138" y="7112"/>
                  </a:lnTo>
                  <a:lnTo>
                    <a:pt x="15290" y="7404"/>
                  </a:lnTo>
                  <a:lnTo>
                    <a:pt x="15290" y="2628"/>
                  </a:lnTo>
                  <a:lnTo>
                    <a:pt x="15100" y="2921"/>
                  </a:lnTo>
                  <a:lnTo>
                    <a:pt x="15100" y="8255"/>
                  </a:lnTo>
                  <a:lnTo>
                    <a:pt x="15024" y="9017"/>
                  </a:lnTo>
                  <a:lnTo>
                    <a:pt x="15011" y="8255"/>
                  </a:lnTo>
                  <a:lnTo>
                    <a:pt x="14516" y="7912"/>
                  </a:lnTo>
                  <a:lnTo>
                    <a:pt x="14439" y="8064"/>
                  </a:lnTo>
                  <a:lnTo>
                    <a:pt x="14566" y="7175"/>
                  </a:lnTo>
                  <a:lnTo>
                    <a:pt x="14630" y="6921"/>
                  </a:lnTo>
                  <a:lnTo>
                    <a:pt x="14516" y="7912"/>
                  </a:lnTo>
                  <a:lnTo>
                    <a:pt x="14909" y="7874"/>
                  </a:lnTo>
                  <a:lnTo>
                    <a:pt x="15011" y="8255"/>
                  </a:lnTo>
                  <a:lnTo>
                    <a:pt x="15100" y="2921"/>
                  </a:lnTo>
                  <a:lnTo>
                    <a:pt x="14998" y="3073"/>
                  </a:lnTo>
                  <a:lnTo>
                    <a:pt x="14998" y="7213"/>
                  </a:lnTo>
                  <a:lnTo>
                    <a:pt x="14884" y="7747"/>
                  </a:lnTo>
                  <a:lnTo>
                    <a:pt x="14795" y="7404"/>
                  </a:lnTo>
                  <a:lnTo>
                    <a:pt x="14998" y="7213"/>
                  </a:lnTo>
                  <a:lnTo>
                    <a:pt x="14998" y="3073"/>
                  </a:lnTo>
                  <a:lnTo>
                    <a:pt x="14681" y="3556"/>
                  </a:lnTo>
                  <a:lnTo>
                    <a:pt x="14554" y="4191"/>
                  </a:lnTo>
                  <a:lnTo>
                    <a:pt x="14744" y="4572"/>
                  </a:lnTo>
                  <a:lnTo>
                    <a:pt x="14185" y="4572"/>
                  </a:lnTo>
                  <a:lnTo>
                    <a:pt x="13538" y="5080"/>
                  </a:lnTo>
                  <a:lnTo>
                    <a:pt x="13538" y="6946"/>
                  </a:lnTo>
                  <a:lnTo>
                    <a:pt x="13436" y="7874"/>
                  </a:lnTo>
                  <a:lnTo>
                    <a:pt x="13411" y="8013"/>
                  </a:lnTo>
                  <a:lnTo>
                    <a:pt x="13360" y="6997"/>
                  </a:lnTo>
                  <a:lnTo>
                    <a:pt x="13284" y="8077"/>
                  </a:lnTo>
                  <a:lnTo>
                    <a:pt x="13182" y="8597"/>
                  </a:lnTo>
                  <a:lnTo>
                    <a:pt x="13144" y="8255"/>
                  </a:lnTo>
                  <a:lnTo>
                    <a:pt x="13271" y="8077"/>
                  </a:lnTo>
                  <a:lnTo>
                    <a:pt x="13284" y="7023"/>
                  </a:lnTo>
                  <a:lnTo>
                    <a:pt x="13106" y="7048"/>
                  </a:lnTo>
                  <a:lnTo>
                    <a:pt x="13335" y="6731"/>
                  </a:lnTo>
                  <a:lnTo>
                    <a:pt x="13360" y="6997"/>
                  </a:lnTo>
                  <a:lnTo>
                    <a:pt x="13538" y="6946"/>
                  </a:lnTo>
                  <a:lnTo>
                    <a:pt x="13538" y="5080"/>
                  </a:lnTo>
                  <a:lnTo>
                    <a:pt x="13195" y="5334"/>
                  </a:lnTo>
                  <a:lnTo>
                    <a:pt x="13093" y="5207"/>
                  </a:lnTo>
                  <a:lnTo>
                    <a:pt x="12801" y="4953"/>
                  </a:lnTo>
                  <a:lnTo>
                    <a:pt x="12712" y="4737"/>
                  </a:lnTo>
                  <a:lnTo>
                    <a:pt x="12712" y="8255"/>
                  </a:lnTo>
                  <a:lnTo>
                    <a:pt x="12522" y="8255"/>
                  </a:lnTo>
                  <a:lnTo>
                    <a:pt x="12547" y="8026"/>
                  </a:lnTo>
                  <a:lnTo>
                    <a:pt x="12712" y="8255"/>
                  </a:lnTo>
                  <a:lnTo>
                    <a:pt x="12712" y="4737"/>
                  </a:lnTo>
                  <a:lnTo>
                    <a:pt x="12649" y="4572"/>
                  </a:lnTo>
                  <a:lnTo>
                    <a:pt x="11620" y="5715"/>
                  </a:lnTo>
                  <a:lnTo>
                    <a:pt x="10515" y="5715"/>
                  </a:lnTo>
                  <a:lnTo>
                    <a:pt x="11150" y="3810"/>
                  </a:lnTo>
                  <a:lnTo>
                    <a:pt x="9575" y="4318"/>
                  </a:lnTo>
                  <a:lnTo>
                    <a:pt x="9042" y="4699"/>
                  </a:lnTo>
                  <a:lnTo>
                    <a:pt x="8597" y="6350"/>
                  </a:lnTo>
                  <a:lnTo>
                    <a:pt x="8966" y="6477"/>
                  </a:lnTo>
                  <a:lnTo>
                    <a:pt x="9194" y="6477"/>
                  </a:lnTo>
                  <a:lnTo>
                    <a:pt x="9639" y="6604"/>
                  </a:lnTo>
                  <a:lnTo>
                    <a:pt x="9804" y="7048"/>
                  </a:lnTo>
                  <a:lnTo>
                    <a:pt x="9702" y="7175"/>
                  </a:lnTo>
                  <a:lnTo>
                    <a:pt x="9601" y="7556"/>
                  </a:lnTo>
                  <a:lnTo>
                    <a:pt x="10553" y="10160"/>
                  </a:lnTo>
                  <a:lnTo>
                    <a:pt x="11811" y="10668"/>
                  </a:lnTo>
                  <a:lnTo>
                    <a:pt x="12103" y="9525"/>
                  </a:lnTo>
                  <a:lnTo>
                    <a:pt x="12560" y="10160"/>
                  </a:lnTo>
                  <a:lnTo>
                    <a:pt x="12255" y="10312"/>
                  </a:lnTo>
                  <a:lnTo>
                    <a:pt x="12141" y="10502"/>
                  </a:lnTo>
                  <a:lnTo>
                    <a:pt x="12344" y="10693"/>
                  </a:lnTo>
                  <a:lnTo>
                    <a:pt x="12433" y="10287"/>
                  </a:lnTo>
                  <a:lnTo>
                    <a:pt x="12560" y="10236"/>
                  </a:lnTo>
                  <a:lnTo>
                    <a:pt x="12636" y="9779"/>
                  </a:lnTo>
                  <a:lnTo>
                    <a:pt x="12814" y="10134"/>
                  </a:lnTo>
                  <a:lnTo>
                    <a:pt x="13017" y="10058"/>
                  </a:lnTo>
                  <a:lnTo>
                    <a:pt x="12928" y="10236"/>
                  </a:lnTo>
                  <a:lnTo>
                    <a:pt x="12560" y="10236"/>
                  </a:lnTo>
                  <a:lnTo>
                    <a:pt x="12458" y="10795"/>
                  </a:lnTo>
                  <a:lnTo>
                    <a:pt x="12598" y="10922"/>
                  </a:lnTo>
                  <a:lnTo>
                    <a:pt x="12344" y="10693"/>
                  </a:lnTo>
                  <a:lnTo>
                    <a:pt x="12141" y="11557"/>
                  </a:lnTo>
                  <a:lnTo>
                    <a:pt x="11036" y="11430"/>
                  </a:lnTo>
                  <a:lnTo>
                    <a:pt x="11328" y="12192"/>
                  </a:lnTo>
                  <a:lnTo>
                    <a:pt x="12420" y="12928"/>
                  </a:lnTo>
                  <a:lnTo>
                    <a:pt x="12547" y="13335"/>
                  </a:lnTo>
                  <a:lnTo>
                    <a:pt x="14046" y="13982"/>
                  </a:lnTo>
                  <a:lnTo>
                    <a:pt x="12153" y="14859"/>
                  </a:lnTo>
                  <a:lnTo>
                    <a:pt x="12090" y="17018"/>
                  </a:lnTo>
                  <a:lnTo>
                    <a:pt x="12014" y="14922"/>
                  </a:lnTo>
                  <a:lnTo>
                    <a:pt x="11976" y="13970"/>
                  </a:lnTo>
                  <a:lnTo>
                    <a:pt x="11557" y="13208"/>
                  </a:lnTo>
                  <a:lnTo>
                    <a:pt x="11480" y="13081"/>
                  </a:lnTo>
                  <a:lnTo>
                    <a:pt x="11214" y="13081"/>
                  </a:lnTo>
                  <a:lnTo>
                    <a:pt x="11226" y="12954"/>
                  </a:lnTo>
                  <a:lnTo>
                    <a:pt x="10972" y="12954"/>
                  </a:lnTo>
                  <a:lnTo>
                    <a:pt x="10845" y="12700"/>
                  </a:lnTo>
                  <a:lnTo>
                    <a:pt x="10718" y="12446"/>
                  </a:lnTo>
                  <a:lnTo>
                    <a:pt x="10553" y="12700"/>
                  </a:lnTo>
                  <a:lnTo>
                    <a:pt x="10388" y="12192"/>
                  </a:lnTo>
                  <a:lnTo>
                    <a:pt x="10782" y="12319"/>
                  </a:lnTo>
                  <a:lnTo>
                    <a:pt x="10731" y="12192"/>
                  </a:lnTo>
                  <a:lnTo>
                    <a:pt x="10795" y="12065"/>
                  </a:lnTo>
                  <a:lnTo>
                    <a:pt x="9829" y="12065"/>
                  </a:lnTo>
                  <a:lnTo>
                    <a:pt x="9829" y="15925"/>
                  </a:lnTo>
                  <a:lnTo>
                    <a:pt x="9804" y="16129"/>
                  </a:lnTo>
                  <a:lnTo>
                    <a:pt x="9690" y="16002"/>
                  </a:lnTo>
                  <a:lnTo>
                    <a:pt x="9575" y="15875"/>
                  </a:lnTo>
                  <a:lnTo>
                    <a:pt x="9448" y="15748"/>
                  </a:lnTo>
                  <a:lnTo>
                    <a:pt x="9829" y="15925"/>
                  </a:lnTo>
                  <a:lnTo>
                    <a:pt x="9829" y="12065"/>
                  </a:lnTo>
                  <a:lnTo>
                    <a:pt x="9436" y="11684"/>
                  </a:lnTo>
                  <a:lnTo>
                    <a:pt x="9575" y="11874"/>
                  </a:lnTo>
                  <a:lnTo>
                    <a:pt x="9677" y="12065"/>
                  </a:lnTo>
                  <a:lnTo>
                    <a:pt x="9715" y="12496"/>
                  </a:lnTo>
                  <a:lnTo>
                    <a:pt x="8928" y="12954"/>
                  </a:lnTo>
                  <a:lnTo>
                    <a:pt x="8978" y="12446"/>
                  </a:lnTo>
                  <a:lnTo>
                    <a:pt x="9004" y="12065"/>
                  </a:lnTo>
                  <a:lnTo>
                    <a:pt x="8458" y="12065"/>
                  </a:lnTo>
                  <a:lnTo>
                    <a:pt x="8496" y="12446"/>
                  </a:lnTo>
                  <a:lnTo>
                    <a:pt x="7848" y="12319"/>
                  </a:lnTo>
                  <a:lnTo>
                    <a:pt x="8064" y="12700"/>
                  </a:lnTo>
                  <a:lnTo>
                    <a:pt x="8166" y="13157"/>
                  </a:lnTo>
                  <a:lnTo>
                    <a:pt x="7835" y="12852"/>
                  </a:lnTo>
                  <a:lnTo>
                    <a:pt x="7835" y="16891"/>
                  </a:lnTo>
                  <a:lnTo>
                    <a:pt x="7010" y="17297"/>
                  </a:lnTo>
                  <a:lnTo>
                    <a:pt x="7010" y="18021"/>
                  </a:lnTo>
                  <a:lnTo>
                    <a:pt x="6896" y="18288"/>
                  </a:lnTo>
                  <a:lnTo>
                    <a:pt x="6794" y="18923"/>
                  </a:lnTo>
                  <a:lnTo>
                    <a:pt x="6908" y="18161"/>
                  </a:lnTo>
                  <a:lnTo>
                    <a:pt x="7010" y="18021"/>
                  </a:lnTo>
                  <a:lnTo>
                    <a:pt x="7010" y="17297"/>
                  </a:lnTo>
                  <a:lnTo>
                    <a:pt x="6299" y="17640"/>
                  </a:lnTo>
                  <a:lnTo>
                    <a:pt x="6299" y="19431"/>
                  </a:lnTo>
                  <a:lnTo>
                    <a:pt x="6172" y="19685"/>
                  </a:lnTo>
                  <a:lnTo>
                    <a:pt x="5689" y="19240"/>
                  </a:lnTo>
                  <a:lnTo>
                    <a:pt x="5626" y="18923"/>
                  </a:lnTo>
                  <a:lnTo>
                    <a:pt x="5765" y="19304"/>
                  </a:lnTo>
                  <a:lnTo>
                    <a:pt x="6172" y="19685"/>
                  </a:lnTo>
                  <a:lnTo>
                    <a:pt x="6057" y="19558"/>
                  </a:lnTo>
                  <a:lnTo>
                    <a:pt x="6299" y="19431"/>
                  </a:lnTo>
                  <a:lnTo>
                    <a:pt x="6299" y="17640"/>
                  </a:lnTo>
                  <a:lnTo>
                    <a:pt x="5981" y="17780"/>
                  </a:lnTo>
                  <a:lnTo>
                    <a:pt x="4902" y="18262"/>
                  </a:lnTo>
                  <a:lnTo>
                    <a:pt x="4902" y="20066"/>
                  </a:lnTo>
                  <a:lnTo>
                    <a:pt x="4749" y="20167"/>
                  </a:lnTo>
                  <a:lnTo>
                    <a:pt x="4902" y="20066"/>
                  </a:lnTo>
                  <a:lnTo>
                    <a:pt x="4902" y="18262"/>
                  </a:lnTo>
                  <a:lnTo>
                    <a:pt x="4546" y="18415"/>
                  </a:lnTo>
                  <a:lnTo>
                    <a:pt x="7835" y="16891"/>
                  </a:lnTo>
                  <a:lnTo>
                    <a:pt x="7835" y="12852"/>
                  </a:lnTo>
                  <a:lnTo>
                    <a:pt x="7632" y="12700"/>
                  </a:lnTo>
                  <a:lnTo>
                    <a:pt x="7556" y="12954"/>
                  </a:lnTo>
                  <a:lnTo>
                    <a:pt x="7429" y="13233"/>
                  </a:lnTo>
                  <a:lnTo>
                    <a:pt x="6045" y="13843"/>
                  </a:lnTo>
                  <a:lnTo>
                    <a:pt x="6832" y="14312"/>
                  </a:lnTo>
                  <a:lnTo>
                    <a:pt x="6680" y="14338"/>
                  </a:lnTo>
                  <a:lnTo>
                    <a:pt x="6908" y="14338"/>
                  </a:lnTo>
                  <a:lnTo>
                    <a:pt x="7023" y="14465"/>
                  </a:lnTo>
                  <a:lnTo>
                    <a:pt x="6438" y="15875"/>
                  </a:lnTo>
                  <a:lnTo>
                    <a:pt x="4483" y="15621"/>
                  </a:lnTo>
                  <a:lnTo>
                    <a:pt x="4241" y="16027"/>
                  </a:lnTo>
                  <a:lnTo>
                    <a:pt x="4241" y="19723"/>
                  </a:lnTo>
                  <a:lnTo>
                    <a:pt x="3746" y="19304"/>
                  </a:lnTo>
                  <a:lnTo>
                    <a:pt x="3429" y="19050"/>
                  </a:lnTo>
                  <a:lnTo>
                    <a:pt x="4114" y="19304"/>
                  </a:lnTo>
                  <a:lnTo>
                    <a:pt x="4241" y="19723"/>
                  </a:lnTo>
                  <a:lnTo>
                    <a:pt x="4241" y="16027"/>
                  </a:lnTo>
                  <a:lnTo>
                    <a:pt x="3721" y="16891"/>
                  </a:lnTo>
                  <a:lnTo>
                    <a:pt x="3505" y="16637"/>
                  </a:lnTo>
                  <a:lnTo>
                    <a:pt x="3187" y="17526"/>
                  </a:lnTo>
                  <a:lnTo>
                    <a:pt x="2438" y="18300"/>
                  </a:lnTo>
                  <a:lnTo>
                    <a:pt x="2552" y="19304"/>
                  </a:lnTo>
                  <a:lnTo>
                    <a:pt x="1892" y="19304"/>
                  </a:lnTo>
                  <a:lnTo>
                    <a:pt x="1638" y="19050"/>
                  </a:lnTo>
                  <a:lnTo>
                    <a:pt x="1231" y="21463"/>
                  </a:lnTo>
                  <a:lnTo>
                    <a:pt x="2616" y="21196"/>
                  </a:lnTo>
                  <a:lnTo>
                    <a:pt x="2882" y="21082"/>
                  </a:lnTo>
                  <a:lnTo>
                    <a:pt x="3060" y="21590"/>
                  </a:lnTo>
                  <a:lnTo>
                    <a:pt x="2552" y="21844"/>
                  </a:lnTo>
                  <a:lnTo>
                    <a:pt x="2527" y="21971"/>
                  </a:lnTo>
                  <a:lnTo>
                    <a:pt x="2590" y="22174"/>
                  </a:lnTo>
                  <a:lnTo>
                    <a:pt x="2209" y="22479"/>
                  </a:lnTo>
                  <a:lnTo>
                    <a:pt x="3238" y="21971"/>
                  </a:lnTo>
                  <a:lnTo>
                    <a:pt x="3492" y="21844"/>
                  </a:lnTo>
                  <a:lnTo>
                    <a:pt x="2730" y="22377"/>
                  </a:lnTo>
                  <a:lnTo>
                    <a:pt x="2628" y="22517"/>
                  </a:lnTo>
                  <a:lnTo>
                    <a:pt x="3149" y="22352"/>
                  </a:lnTo>
                  <a:lnTo>
                    <a:pt x="3517" y="21971"/>
                  </a:lnTo>
                  <a:lnTo>
                    <a:pt x="3873" y="21844"/>
                  </a:lnTo>
                  <a:lnTo>
                    <a:pt x="4102" y="21844"/>
                  </a:lnTo>
                  <a:lnTo>
                    <a:pt x="2476" y="22860"/>
                  </a:lnTo>
                  <a:lnTo>
                    <a:pt x="4622" y="21844"/>
                  </a:lnTo>
                  <a:lnTo>
                    <a:pt x="6096" y="21082"/>
                  </a:lnTo>
                  <a:lnTo>
                    <a:pt x="6540" y="20853"/>
                  </a:lnTo>
                  <a:lnTo>
                    <a:pt x="7442" y="20370"/>
                  </a:lnTo>
                  <a:lnTo>
                    <a:pt x="8166" y="19939"/>
                  </a:lnTo>
                  <a:lnTo>
                    <a:pt x="8661" y="19685"/>
                  </a:lnTo>
                  <a:lnTo>
                    <a:pt x="11125" y="18415"/>
                  </a:lnTo>
                  <a:lnTo>
                    <a:pt x="11214" y="18288"/>
                  </a:lnTo>
                  <a:lnTo>
                    <a:pt x="11366" y="18288"/>
                  </a:lnTo>
                  <a:lnTo>
                    <a:pt x="12103" y="17907"/>
                  </a:lnTo>
                  <a:lnTo>
                    <a:pt x="11328" y="18326"/>
                  </a:lnTo>
                  <a:lnTo>
                    <a:pt x="11201" y="18389"/>
                  </a:lnTo>
                  <a:lnTo>
                    <a:pt x="11087" y="18567"/>
                  </a:lnTo>
                  <a:lnTo>
                    <a:pt x="11493" y="18364"/>
                  </a:lnTo>
                  <a:lnTo>
                    <a:pt x="11658" y="18288"/>
                  </a:lnTo>
                  <a:lnTo>
                    <a:pt x="12052" y="18542"/>
                  </a:lnTo>
                  <a:lnTo>
                    <a:pt x="11633" y="18427"/>
                  </a:lnTo>
                  <a:lnTo>
                    <a:pt x="11633" y="26987"/>
                  </a:lnTo>
                  <a:lnTo>
                    <a:pt x="11544" y="27432"/>
                  </a:lnTo>
                  <a:lnTo>
                    <a:pt x="11557" y="27000"/>
                  </a:lnTo>
                  <a:lnTo>
                    <a:pt x="11633" y="18427"/>
                  </a:lnTo>
                  <a:lnTo>
                    <a:pt x="11620" y="26797"/>
                  </a:lnTo>
                  <a:lnTo>
                    <a:pt x="11569" y="26924"/>
                  </a:lnTo>
                  <a:lnTo>
                    <a:pt x="11582" y="26784"/>
                  </a:lnTo>
                  <a:lnTo>
                    <a:pt x="11620" y="18415"/>
                  </a:lnTo>
                  <a:lnTo>
                    <a:pt x="11493" y="18376"/>
                  </a:lnTo>
                  <a:lnTo>
                    <a:pt x="11366" y="18440"/>
                  </a:lnTo>
                  <a:lnTo>
                    <a:pt x="11366" y="26797"/>
                  </a:lnTo>
                  <a:lnTo>
                    <a:pt x="10096" y="26797"/>
                  </a:lnTo>
                  <a:lnTo>
                    <a:pt x="10096" y="27152"/>
                  </a:lnTo>
                  <a:lnTo>
                    <a:pt x="9664" y="27965"/>
                  </a:lnTo>
                  <a:lnTo>
                    <a:pt x="9690" y="27813"/>
                  </a:lnTo>
                  <a:lnTo>
                    <a:pt x="9766" y="27305"/>
                  </a:lnTo>
                  <a:lnTo>
                    <a:pt x="9677" y="27025"/>
                  </a:lnTo>
                  <a:lnTo>
                    <a:pt x="9918" y="27025"/>
                  </a:lnTo>
                  <a:lnTo>
                    <a:pt x="10096" y="27152"/>
                  </a:lnTo>
                  <a:lnTo>
                    <a:pt x="10096" y="26797"/>
                  </a:lnTo>
                  <a:lnTo>
                    <a:pt x="9867" y="26797"/>
                  </a:lnTo>
                  <a:lnTo>
                    <a:pt x="9906" y="26339"/>
                  </a:lnTo>
                  <a:lnTo>
                    <a:pt x="10972" y="26619"/>
                  </a:lnTo>
                  <a:lnTo>
                    <a:pt x="11366" y="26797"/>
                  </a:lnTo>
                  <a:lnTo>
                    <a:pt x="11366" y="18440"/>
                  </a:lnTo>
                  <a:lnTo>
                    <a:pt x="11150" y="18542"/>
                  </a:lnTo>
                  <a:lnTo>
                    <a:pt x="11023" y="18732"/>
                  </a:lnTo>
                  <a:lnTo>
                    <a:pt x="11023" y="20066"/>
                  </a:lnTo>
                  <a:lnTo>
                    <a:pt x="10655" y="19558"/>
                  </a:lnTo>
                  <a:lnTo>
                    <a:pt x="10718" y="19431"/>
                  </a:lnTo>
                  <a:lnTo>
                    <a:pt x="10845" y="19113"/>
                  </a:lnTo>
                  <a:lnTo>
                    <a:pt x="10744" y="19672"/>
                  </a:lnTo>
                  <a:lnTo>
                    <a:pt x="11023" y="20066"/>
                  </a:lnTo>
                  <a:lnTo>
                    <a:pt x="11023" y="18732"/>
                  </a:lnTo>
                  <a:lnTo>
                    <a:pt x="10883" y="19050"/>
                  </a:lnTo>
                  <a:lnTo>
                    <a:pt x="11087" y="18567"/>
                  </a:lnTo>
                  <a:lnTo>
                    <a:pt x="11163" y="18402"/>
                  </a:lnTo>
                  <a:lnTo>
                    <a:pt x="9944" y="19062"/>
                  </a:lnTo>
                  <a:lnTo>
                    <a:pt x="9944" y="21082"/>
                  </a:lnTo>
                  <a:lnTo>
                    <a:pt x="9271" y="20637"/>
                  </a:lnTo>
                  <a:lnTo>
                    <a:pt x="9283" y="20320"/>
                  </a:lnTo>
                  <a:lnTo>
                    <a:pt x="9372" y="20701"/>
                  </a:lnTo>
                  <a:lnTo>
                    <a:pt x="9944" y="21082"/>
                  </a:lnTo>
                  <a:lnTo>
                    <a:pt x="9944" y="19062"/>
                  </a:lnTo>
                  <a:lnTo>
                    <a:pt x="8966" y="19570"/>
                  </a:lnTo>
                  <a:lnTo>
                    <a:pt x="9499" y="19304"/>
                  </a:lnTo>
                  <a:lnTo>
                    <a:pt x="7099" y="20574"/>
                  </a:lnTo>
                  <a:lnTo>
                    <a:pt x="9461" y="19405"/>
                  </a:lnTo>
                  <a:lnTo>
                    <a:pt x="7213" y="20548"/>
                  </a:lnTo>
                  <a:lnTo>
                    <a:pt x="7747" y="20320"/>
                  </a:lnTo>
                  <a:lnTo>
                    <a:pt x="6502" y="20955"/>
                  </a:lnTo>
                  <a:lnTo>
                    <a:pt x="4102" y="22225"/>
                  </a:lnTo>
                  <a:lnTo>
                    <a:pt x="3771" y="22402"/>
                  </a:lnTo>
                  <a:lnTo>
                    <a:pt x="4152" y="22225"/>
                  </a:lnTo>
                  <a:lnTo>
                    <a:pt x="6692" y="20955"/>
                  </a:lnTo>
                  <a:lnTo>
                    <a:pt x="7061" y="20764"/>
                  </a:lnTo>
                  <a:lnTo>
                    <a:pt x="7937" y="20320"/>
                  </a:lnTo>
                  <a:lnTo>
                    <a:pt x="8242" y="20167"/>
                  </a:lnTo>
                  <a:lnTo>
                    <a:pt x="7874" y="20320"/>
                  </a:lnTo>
                  <a:lnTo>
                    <a:pt x="9169" y="19685"/>
                  </a:lnTo>
                  <a:lnTo>
                    <a:pt x="8242" y="20167"/>
                  </a:lnTo>
                  <a:lnTo>
                    <a:pt x="9334" y="19685"/>
                  </a:lnTo>
                  <a:lnTo>
                    <a:pt x="9626" y="19570"/>
                  </a:lnTo>
                  <a:lnTo>
                    <a:pt x="9740" y="20066"/>
                  </a:lnTo>
                  <a:lnTo>
                    <a:pt x="9626" y="19570"/>
                  </a:lnTo>
                  <a:lnTo>
                    <a:pt x="8305" y="20193"/>
                  </a:lnTo>
                  <a:lnTo>
                    <a:pt x="2882" y="22987"/>
                  </a:lnTo>
                  <a:lnTo>
                    <a:pt x="6438" y="21221"/>
                  </a:lnTo>
                  <a:lnTo>
                    <a:pt x="6718" y="21209"/>
                  </a:lnTo>
                  <a:lnTo>
                    <a:pt x="7454" y="20815"/>
                  </a:lnTo>
                  <a:lnTo>
                    <a:pt x="8432" y="20447"/>
                  </a:lnTo>
                  <a:lnTo>
                    <a:pt x="8763" y="20320"/>
                  </a:lnTo>
                  <a:lnTo>
                    <a:pt x="8432" y="20447"/>
                  </a:lnTo>
                  <a:lnTo>
                    <a:pt x="8039" y="20701"/>
                  </a:lnTo>
                  <a:lnTo>
                    <a:pt x="8953" y="20320"/>
                  </a:lnTo>
                  <a:lnTo>
                    <a:pt x="9245" y="20193"/>
                  </a:lnTo>
                  <a:lnTo>
                    <a:pt x="4622" y="22352"/>
                  </a:lnTo>
                  <a:lnTo>
                    <a:pt x="5842" y="21844"/>
                  </a:lnTo>
                  <a:lnTo>
                    <a:pt x="3352" y="22961"/>
                  </a:lnTo>
                  <a:lnTo>
                    <a:pt x="3962" y="22733"/>
                  </a:lnTo>
                  <a:lnTo>
                    <a:pt x="3022" y="23114"/>
                  </a:lnTo>
                  <a:lnTo>
                    <a:pt x="3352" y="22961"/>
                  </a:lnTo>
                  <a:lnTo>
                    <a:pt x="2984" y="23114"/>
                  </a:lnTo>
                  <a:lnTo>
                    <a:pt x="1358" y="23749"/>
                  </a:lnTo>
                  <a:lnTo>
                    <a:pt x="2374" y="23495"/>
                  </a:lnTo>
                  <a:lnTo>
                    <a:pt x="3746" y="22987"/>
                  </a:lnTo>
                  <a:lnTo>
                    <a:pt x="3505" y="22987"/>
                  </a:lnTo>
                  <a:lnTo>
                    <a:pt x="4584" y="22733"/>
                  </a:lnTo>
                  <a:lnTo>
                    <a:pt x="4076" y="22733"/>
                  </a:lnTo>
                  <a:lnTo>
                    <a:pt x="4483" y="22606"/>
                  </a:lnTo>
                  <a:lnTo>
                    <a:pt x="5207" y="22377"/>
                  </a:lnTo>
                  <a:lnTo>
                    <a:pt x="5486" y="22225"/>
                  </a:lnTo>
                  <a:lnTo>
                    <a:pt x="5626" y="22174"/>
                  </a:lnTo>
                  <a:lnTo>
                    <a:pt x="5295" y="22225"/>
                  </a:lnTo>
                  <a:lnTo>
                    <a:pt x="6324" y="21844"/>
                  </a:lnTo>
                  <a:lnTo>
                    <a:pt x="7632" y="21336"/>
                  </a:lnTo>
                  <a:lnTo>
                    <a:pt x="5626" y="22174"/>
                  </a:lnTo>
                  <a:lnTo>
                    <a:pt x="5181" y="22352"/>
                  </a:lnTo>
                  <a:lnTo>
                    <a:pt x="5791" y="22225"/>
                  </a:lnTo>
                  <a:lnTo>
                    <a:pt x="6007" y="22110"/>
                  </a:lnTo>
                  <a:lnTo>
                    <a:pt x="8178" y="21463"/>
                  </a:lnTo>
                  <a:lnTo>
                    <a:pt x="6400" y="22225"/>
                  </a:lnTo>
                  <a:lnTo>
                    <a:pt x="1765" y="23749"/>
                  </a:lnTo>
                  <a:lnTo>
                    <a:pt x="4229" y="23241"/>
                  </a:lnTo>
                  <a:lnTo>
                    <a:pt x="3098" y="23876"/>
                  </a:lnTo>
                  <a:lnTo>
                    <a:pt x="3721" y="23736"/>
                  </a:lnTo>
                  <a:lnTo>
                    <a:pt x="4533" y="23622"/>
                  </a:lnTo>
                  <a:lnTo>
                    <a:pt x="3568" y="23964"/>
                  </a:lnTo>
                  <a:lnTo>
                    <a:pt x="3670" y="24130"/>
                  </a:lnTo>
                  <a:lnTo>
                    <a:pt x="2984" y="24130"/>
                  </a:lnTo>
                  <a:lnTo>
                    <a:pt x="2654" y="24257"/>
                  </a:lnTo>
                  <a:lnTo>
                    <a:pt x="1981" y="24511"/>
                  </a:lnTo>
                  <a:lnTo>
                    <a:pt x="3136" y="24892"/>
                  </a:lnTo>
                  <a:lnTo>
                    <a:pt x="2209" y="24892"/>
                  </a:lnTo>
                  <a:lnTo>
                    <a:pt x="1346" y="26924"/>
                  </a:lnTo>
                  <a:lnTo>
                    <a:pt x="3340" y="27813"/>
                  </a:lnTo>
                  <a:lnTo>
                    <a:pt x="4064" y="28956"/>
                  </a:lnTo>
                  <a:lnTo>
                    <a:pt x="7531" y="28956"/>
                  </a:lnTo>
                  <a:lnTo>
                    <a:pt x="8064" y="28536"/>
                  </a:lnTo>
                  <a:lnTo>
                    <a:pt x="8013" y="28346"/>
                  </a:lnTo>
                  <a:lnTo>
                    <a:pt x="7505" y="28067"/>
                  </a:lnTo>
                  <a:lnTo>
                    <a:pt x="9512" y="28956"/>
                  </a:lnTo>
                  <a:lnTo>
                    <a:pt x="9537" y="28536"/>
                  </a:lnTo>
                  <a:lnTo>
                    <a:pt x="8851" y="28067"/>
                  </a:lnTo>
                  <a:lnTo>
                    <a:pt x="8648" y="27940"/>
                  </a:lnTo>
                  <a:lnTo>
                    <a:pt x="8597" y="27813"/>
                  </a:lnTo>
                  <a:lnTo>
                    <a:pt x="8686" y="27940"/>
                  </a:lnTo>
                  <a:lnTo>
                    <a:pt x="8851" y="28067"/>
                  </a:lnTo>
                  <a:lnTo>
                    <a:pt x="9105" y="28232"/>
                  </a:lnTo>
                  <a:lnTo>
                    <a:pt x="9537" y="28536"/>
                  </a:lnTo>
                  <a:lnTo>
                    <a:pt x="9601" y="28409"/>
                  </a:lnTo>
                  <a:lnTo>
                    <a:pt x="10693" y="28130"/>
                  </a:lnTo>
                  <a:lnTo>
                    <a:pt x="10363" y="28003"/>
                  </a:lnTo>
                  <a:lnTo>
                    <a:pt x="10147" y="27178"/>
                  </a:lnTo>
                  <a:lnTo>
                    <a:pt x="10807" y="27546"/>
                  </a:lnTo>
                  <a:lnTo>
                    <a:pt x="10744" y="27724"/>
                  </a:lnTo>
                  <a:lnTo>
                    <a:pt x="10947" y="28028"/>
                  </a:lnTo>
                  <a:lnTo>
                    <a:pt x="10820" y="28194"/>
                  </a:lnTo>
                  <a:lnTo>
                    <a:pt x="10655" y="28206"/>
                  </a:lnTo>
                  <a:lnTo>
                    <a:pt x="9601" y="28409"/>
                  </a:lnTo>
                  <a:lnTo>
                    <a:pt x="9613" y="28562"/>
                  </a:lnTo>
                  <a:lnTo>
                    <a:pt x="11569" y="29845"/>
                  </a:lnTo>
                  <a:lnTo>
                    <a:pt x="9575" y="28562"/>
                  </a:lnTo>
                  <a:lnTo>
                    <a:pt x="11963" y="30226"/>
                  </a:lnTo>
                  <a:lnTo>
                    <a:pt x="12319" y="30480"/>
                  </a:lnTo>
                  <a:lnTo>
                    <a:pt x="12255" y="30353"/>
                  </a:lnTo>
                  <a:lnTo>
                    <a:pt x="12395" y="30480"/>
                  </a:lnTo>
                  <a:lnTo>
                    <a:pt x="11849" y="31115"/>
                  </a:lnTo>
                  <a:lnTo>
                    <a:pt x="13055" y="31394"/>
                  </a:lnTo>
                  <a:lnTo>
                    <a:pt x="14300" y="33515"/>
                  </a:lnTo>
                  <a:lnTo>
                    <a:pt x="15062" y="32639"/>
                  </a:lnTo>
                  <a:lnTo>
                    <a:pt x="16230" y="34290"/>
                  </a:lnTo>
                  <a:lnTo>
                    <a:pt x="16878" y="32639"/>
                  </a:lnTo>
                  <a:lnTo>
                    <a:pt x="16827" y="33401"/>
                  </a:lnTo>
                  <a:lnTo>
                    <a:pt x="17360" y="32639"/>
                  </a:lnTo>
                  <a:lnTo>
                    <a:pt x="17640" y="32448"/>
                  </a:lnTo>
                  <a:lnTo>
                    <a:pt x="20116" y="33020"/>
                  </a:lnTo>
                  <a:lnTo>
                    <a:pt x="21361" y="31877"/>
                  </a:lnTo>
                  <a:lnTo>
                    <a:pt x="22186" y="31369"/>
                  </a:lnTo>
                  <a:lnTo>
                    <a:pt x="22352" y="31242"/>
                  </a:lnTo>
                  <a:lnTo>
                    <a:pt x="22821" y="30861"/>
                  </a:lnTo>
                  <a:lnTo>
                    <a:pt x="22758" y="30721"/>
                  </a:lnTo>
                  <a:lnTo>
                    <a:pt x="22974" y="30734"/>
                  </a:lnTo>
                  <a:lnTo>
                    <a:pt x="22885" y="30099"/>
                  </a:lnTo>
                  <a:lnTo>
                    <a:pt x="23025" y="30708"/>
                  </a:lnTo>
                  <a:lnTo>
                    <a:pt x="23571" y="30353"/>
                  </a:lnTo>
                  <a:lnTo>
                    <a:pt x="24384" y="30734"/>
                  </a:lnTo>
                  <a:lnTo>
                    <a:pt x="24511" y="30353"/>
                  </a:lnTo>
                  <a:lnTo>
                    <a:pt x="24549" y="30226"/>
                  </a:lnTo>
                  <a:lnTo>
                    <a:pt x="24980" y="29845"/>
                  </a:lnTo>
                  <a:lnTo>
                    <a:pt x="25044" y="29210"/>
                  </a:lnTo>
                  <a:lnTo>
                    <a:pt x="25590" y="29972"/>
                  </a:lnTo>
                  <a:lnTo>
                    <a:pt x="26695" y="29210"/>
                  </a:lnTo>
                  <a:lnTo>
                    <a:pt x="27203" y="28956"/>
                  </a:lnTo>
                  <a:lnTo>
                    <a:pt x="27597" y="28448"/>
                  </a:lnTo>
                  <a:lnTo>
                    <a:pt x="28092" y="27813"/>
                  </a:lnTo>
                  <a:lnTo>
                    <a:pt x="28321" y="28448"/>
                  </a:lnTo>
                  <a:lnTo>
                    <a:pt x="28956" y="27813"/>
                  </a:lnTo>
                  <a:lnTo>
                    <a:pt x="27355" y="26035"/>
                  </a:lnTo>
                  <a:lnTo>
                    <a:pt x="27470" y="25654"/>
                  </a:lnTo>
                  <a:lnTo>
                    <a:pt x="27698" y="25400"/>
                  </a:lnTo>
                  <a:lnTo>
                    <a:pt x="28790" y="26162"/>
                  </a:lnTo>
                  <a:lnTo>
                    <a:pt x="29489" y="25400"/>
                  </a:lnTo>
                  <a:lnTo>
                    <a:pt x="29718" y="25146"/>
                  </a:lnTo>
                  <a:lnTo>
                    <a:pt x="31445" y="24892"/>
                  </a:lnTo>
                  <a:lnTo>
                    <a:pt x="31470" y="24765"/>
                  </a:lnTo>
                  <a:lnTo>
                    <a:pt x="31470" y="23114"/>
                  </a:lnTo>
                  <a:lnTo>
                    <a:pt x="31661" y="23368"/>
                  </a:lnTo>
                  <a:lnTo>
                    <a:pt x="31737" y="23749"/>
                  </a:lnTo>
                  <a:lnTo>
                    <a:pt x="32194" y="23368"/>
                  </a:lnTo>
                  <a:lnTo>
                    <a:pt x="32893" y="23114"/>
                  </a:lnTo>
                  <a:lnTo>
                    <a:pt x="33248" y="22987"/>
                  </a:lnTo>
                  <a:lnTo>
                    <a:pt x="33934" y="22733"/>
                  </a:lnTo>
                  <a:lnTo>
                    <a:pt x="33147" y="22098"/>
                  </a:lnTo>
                  <a:lnTo>
                    <a:pt x="33020" y="21996"/>
                  </a:lnTo>
                  <a:lnTo>
                    <a:pt x="32816" y="21844"/>
                  </a:lnTo>
                  <a:lnTo>
                    <a:pt x="33020" y="21996"/>
                  </a:lnTo>
                  <a:lnTo>
                    <a:pt x="33121" y="21869"/>
                  </a:lnTo>
                  <a:lnTo>
                    <a:pt x="33235" y="21590"/>
                  </a:lnTo>
                  <a:lnTo>
                    <a:pt x="33350" y="21196"/>
                  </a:lnTo>
                  <a:lnTo>
                    <a:pt x="33477" y="20370"/>
                  </a:lnTo>
                  <a:lnTo>
                    <a:pt x="33540" y="20193"/>
                  </a:lnTo>
                  <a:lnTo>
                    <a:pt x="33997" y="20828"/>
                  </a:lnTo>
                  <a:lnTo>
                    <a:pt x="33870" y="20193"/>
                  </a:lnTo>
                  <a:lnTo>
                    <a:pt x="33769" y="19672"/>
                  </a:lnTo>
                  <a:lnTo>
                    <a:pt x="33807" y="18999"/>
                  </a:lnTo>
                  <a:lnTo>
                    <a:pt x="34036" y="18542"/>
                  </a:lnTo>
                  <a:lnTo>
                    <a:pt x="34264" y="18542"/>
                  </a:lnTo>
                  <a:lnTo>
                    <a:pt x="34582" y="18999"/>
                  </a:lnTo>
                  <a:lnTo>
                    <a:pt x="35064" y="18923"/>
                  </a:lnTo>
                  <a:lnTo>
                    <a:pt x="34671" y="18542"/>
                  </a:lnTo>
                  <a:lnTo>
                    <a:pt x="34277" y="18161"/>
                  </a:lnTo>
                  <a:lnTo>
                    <a:pt x="34226" y="18021"/>
                  </a:lnTo>
                  <a:lnTo>
                    <a:pt x="35039" y="17907"/>
                  </a:lnTo>
                  <a:lnTo>
                    <a:pt x="35179" y="18415"/>
                  </a:lnTo>
                  <a:lnTo>
                    <a:pt x="35737" y="18034"/>
                  </a:lnTo>
                  <a:lnTo>
                    <a:pt x="35509" y="17907"/>
                  </a:lnTo>
                  <a:lnTo>
                    <a:pt x="35394" y="17259"/>
                  </a:lnTo>
                  <a:lnTo>
                    <a:pt x="35420" y="16891"/>
                  </a:lnTo>
                  <a:lnTo>
                    <a:pt x="35763" y="16751"/>
                  </a:lnTo>
                  <a:lnTo>
                    <a:pt x="36474" y="16510"/>
                  </a:lnTo>
                  <a:lnTo>
                    <a:pt x="36969" y="16510"/>
                  </a:lnTo>
                  <a:lnTo>
                    <a:pt x="37325" y="16764"/>
                  </a:lnTo>
                  <a:lnTo>
                    <a:pt x="37172" y="16510"/>
                  </a:lnTo>
                  <a:lnTo>
                    <a:pt x="37045" y="16129"/>
                  </a:lnTo>
                  <a:lnTo>
                    <a:pt x="36982" y="15608"/>
                  </a:lnTo>
                  <a:lnTo>
                    <a:pt x="37528" y="15367"/>
                  </a:lnTo>
                  <a:lnTo>
                    <a:pt x="37846" y="15494"/>
                  </a:lnTo>
                  <a:lnTo>
                    <a:pt x="37846" y="15875"/>
                  </a:lnTo>
                  <a:lnTo>
                    <a:pt x="38925" y="15367"/>
                  </a:lnTo>
                  <a:lnTo>
                    <a:pt x="39471" y="15113"/>
                  </a:lnTo>
                  <a:lnTo>
                    <a:pt x="39319" y="15024"/>
                  </a:lnTo>
                  <a:lnTo>
                    <a:pt x="39446" y="14922"/>
                  </a:lnTo>
                  <a:lnTo>
                    <a:pt x="39331" y="14566"/>
                  </a:lnTo>
                  <a:lnTo>
                    <a:pt x="38620" y="13843"/>
                  </a:lnTo>
                  <a:lnTo>
                    <a:pt x="40386" y="13462"/>
                  </a:lnTo>
                  <a:lnTo>
                    <a:pt x="41478" y="13462"/>
                  </a:lnTo>
                  <a:lnTo>
                    <a:pt x="41605" y="13106"/>
                  </a:lnTo>
                  <a:lnTo>
                    <a:pt x="42710" y="12573"/>
                  </a:lnTo>
                  <a:lnTo>
                    <a:pt x="43230" y="12573"/>
                  </a:lnTo>
                  <a:lnTo>
                    <a:pt x="43548" y="12446"/>
                  </a:lnTo>
                  <a:lnTo>
                    <a:pt x="43637" y="12319"/>
                  </a:lnTo>
                  <a:lnTo>
                    <a:pt x="43611" y="12065"/>
                  </a:lnTo>
                  <a:lnTo>
                    <a:pt x="43891" y="11938"/>
                  </a:lnTo>
                  <a:lnTo>
                    <a:pt x="44424" y="11684"/>
                  </a:lnTo>
                  <a:lnTo>
                    <a:pt x="44716" y="11430"/>
                  </a:lnTo>
                  <a:lnTo>
                    <a:pt x="44996" y="11430"/>
                  </a:lnTo>
                  <a:lnTo>
                    <a:pt x="45237" y="11303"/>
                  </a:lnTo>
                  <a:lnTo>
                    <a:pt x="45542" y="11176"/>
                  </a:lnTo>
                  <a:lnTo>
                    <a:pt x="45720" y="11176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 descr=""/>
            <p:cNvSpPr/>
            <p:nvPr/>
          </p:nvSpPr>
          <p:spPr>
            <a:xfrm>
              <a:off x="2872884" y="3034958"/>
              <a:ext cx="48260" cy="118745"/>
            </a:xfrm>
            <a:custGeom>
              <a:avLst/>
              <a:gdLst/>
              <a:ahLst/>
              <a:cxnLst/>
              <a:rect l="l" t="t" r="r" b="b"/>
              <a:pathLst>
                <a:path w="48260" h="118744">
                  <a:moveTo>
                    <a:pt x="45910" y="0"/>
                  </a:moveTo>
                  <a:lnTo>
                    <a:pt x="32016" y="0"/>
                  </a:lnTo>
                  <a:lnTo>
                    <a:pt x="33959" y="5918"/>
                  </a:lnTo>
                  <a:lnTo>
                    <a:pt x="31711" y="13258"/>
                  </a:lnTo>
                  <a:lnTo>
                    <a:pt x="27805" y="31321"/>
                  </a:lnTo>
                  <a:lnTo>
                    <a:pt x="23050" y="55835"/>
                  </a:lnTo>
                  <a:lnTo>
                    <a:pt x="20332" y="68122"/>
                  </a:lnTo>
                  <a:lnTo>
                    <a:pt x="16766" y="78613"/>
                  </a:lnTo>
                  <a:lnTo>
                    <a:pt x="11976" y="87358"/>
                  </a:lnTo>
                  <a:lnTo>
                    <a:pt x="0" y="104508"/>
                  </a:lnTo>
                  <a:lnTo>
                    <a:pt x="21831" y="118389"/>
                  </a:lnTo>
                  <a:lnTo>
                    <a:pt x="39651" y="82201"/>
                  </a:lnTo>
                  <a:lnTo>
                    <a:pt x="47544" y="34093"/>
                  </a:lnTo>
                  <a:lnTo>
                    <a:pt x="47880" y="22669"/>
                  </a:lnTo>
                  <a:lnTo>
                    <a:pt x="47323" y="11312"/>
                  </a:lnTo>
                  <a:lnTo>
                    <a:pt x="45910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 descr=""/>
            <p:cNvSpPr/>
            <p:nvPr/>
          </p:nvSpPr>
          <p:spPr>
            <a:xfrm>
              <a:off x="2868168" y="3031896"/>
              <a:ext cx="56515" cy="126364"/>
            </a:xfrm>
            <a:custGeom>
              <a:avLst/>
              <a:gdLst/>
              <a:ahLst/>
              <a:cxnLst/>
              <a:rect l="l" t="t" r="r" b="b"/>
              <a:pathLst>
                <a:path w="56514" h="126364">
                  <a:moveTo>
                    <a:pt x="10147" y="106438"/>
                  </a:moveTo>
                  <a:lnTo>
                    <a:pt x="9931" y="106565"/>
                  </a:lnTo>
                  <a:lnTo>
                    <a:pt x="10083" y="106565"/>
                  </a:lnTo>
                  <a:lnTo>
                    <a:pt x="10147" y="106438"/>
                  </a:lnTo>
                  <a:close/>
                </a:path>
                <a:path w="56514" h="126364">
                  <a:moveTo>
                    <a:pt x="12039" y="92024"/>
                  </a:moveTo>
                  <a:lnTo>
                    <a:pt x="11595" y="91833"/>
                  </a:lnTo>
                  <a:lnTo>
                    <a:pt x="11887" y="92468"/>
                  </a:lnTo>
                  <a:lnTo>
                    <a:pt x="12039" y="92024"/>
                  </a:lnTo>
                  <a:close/>
                </a:path>
                <a:path w="56514" h="126364">
                  <a:moveTo>
                    <a:pt x="12344" y="92138"/>
                  </a:moveTo>
                  <a:lnTo>
                    <a:pt x="12230" y="91452"/>
                  </a:lnTo>
                  <a:lnTo>
                    <a:pt x="12039" y="92024"/>
                  </a:lnTo>
                  <a:lnTo>
                    <a:pt x="12344" y="92138"/>
                  </a:lnTo>
                  <a:close/>
                </a:path>
                <a:path w="56514" h="126364">
                  <a:moveTo>
                    <a:pt x="16408" y="84150"/>
                  </a:moveTo>
                  <a:lnTo>
                    <a:pt x="16230" y="83324"/>
                  </a:lnTo>
                  <a:lnTo>
                    <a:pt x="16256" y="84086"/>
                  </a:lnTo>
                  <a:lnTo>
                    <a:pt x="16408" y="84150"/>
                  </a:lnTo>
                  <a:close/>
                </a:path>
                <a:path w="56514" h="126364">
                  <a:moveTo>
                    <a:pt x="18084" y="80403"/>
                  </a:moveTo>
                  <a:lnTo>
                    <a:pt x="18008" y="80568"/>
                  </a:lnTo>
                  <a:lnTo>
                    <a:pt x="18084" y="80403"/>
                  </a:lnTo>
                  <a:close/>
                </a:path>
                <a:path w="56514" h="126364">
                  <a:moveTo>
                    <a:pt x="18745" y="78587"/>
                  </a:moveTo>
                  <a:lnTo>
                    <a:pt x="18630" y="78359"/>
                  </a:lnTo>
                  <a:lnTo>
                    <a:pt x="18542" y="78498"/>
                  </a:lnTo>
                  <a:lnTo>
                    <a:pt x="18745" y="78587"/>
                  </a:lnTo>
                  <a:close/>
                </a:path>
                <a:path w="56514" h="126364">
                  <a:moveTo>
                    <a:pt x="18770" y="93738"/>
                  </a:moveTo>
                  <a:lnTo>
                    <a:pt x="9296" y="93738"/>
                  </a:lnTo>
                  <a:lnTo>
                    <a:pt x="8928" y="93738"/>
                  </a:lnTo>
                  <a:lnTo>
                    <a:pt x="7886" y="95135"/>
                  </a:lnTo>
                  <a:lnTo>
                    <a:pt x="7645" y="96151"/>
                  </a:lnTo>
                  <a:lnTo>
                    <a:pt x="6731" y="97421"/>
                  </a:lnTo>
                  <a:lnTo>
                    <a:pt x="7416" y="97929"/>
                  </a:lnTo>
                  <a:lnTo>
                    <a:pt x="7023" y="98310"/>
                  </a:lnTo>
                  <a:lnTo>
                    <a:pt x="6946" y="98564"/>
                  </a:lnTo>
                  <a:lnTo>
                    <a:pt x="7188" y="99199"/>
                  </a:lnTo>
                  <a:lnTo>
                    <a:pt x="6718" y="99580"/>
                  </a:lnTo>
                  <a:lnTo>
                    <a:pt x="6159" y="99961"/>
                  </a:lnTo>
                  <a:lnTo>
                    <a:pt x="5156" y="100723"/>
                  </a:lnTo>
                  <a:lnTo>
                    <a:pt x="4406" y="101612"/>
                  </a:lnTo>
                  <a:lnTo>
                    <a:pt x="4051" y="101993"/>
                  </a:lnTo>
                  <a:lnTo>
                    <a:pt x="3746" y="102501"/>
                  </a:lnTo>
                  <a:lnTo>
                    <a:pt x="3238" y="104025"/>
                  </a:lnTo>
                  <a:lnTo>
                    <a:pt x="3492" y="103644"/>
                  </a:lnTo>
                  <a:lnTo>
                    <a:pt x="3644" y="103644"/>
                  </a:lnTo>
                  <a:lnTo>
                    <a:pt x="4178" y="103136"/>
                  </a:lnTo>
                  <a:lnTo>
                    <a:pt x="4267" y="103682"/>
                  </a:lnTo>
                  <a:lnTo>
                    <a:pt x="10134" y="103682"/>
                  </a:lnTo>
                  <a:lnTo>
                    <a:pt x="11252" y="104533"/>
                  </a:lnTo>
                  <a:lnTo>
                    <a:pt x="12293" y="103644"/>
                  </a:lnTo>
                  <a:lnTo>
                    <a:pt x="12890" y="103136"/>
                  </a:lnTo>
                  <a:lnTo>
                    <a:pt x="13195" y="102882"/>
                  </a:lnTo>
                  <a:lnTo>
                    <a:pt x="13335" y="103009"/>
                  </a:lnTo>
                  <a:lnTo>
                    <a:pt x="13436" y="102882"/>
                  </a:lnTo>
                  <a:lnTo>
                    <a:pt x="14871" y="101104"/>
                  </a:lnTo>
                  <a:lnTo>
                    <a:pt x="14986" y="98691"/>
                  </a:lnTo>
                  <a:lnTo>
                    <a:pt x="15709" y="96913"/>
                  </a:lnTo>
                  <a:lnTo>
                    <a:pt x="17729" y="96532"/>
                  </a:lnTo>
                  <a:lnTo>
                    <a:pt x="18770" y="93738"/>
                  </a:lnTo>
                  <a:close/>
                </a:path>
                <a:path w="56514" h="126364">
                  <a:moveTo>
                    <a:pt x="20904" y="114566"/>
                  </a:moveTo>
                  <a:lnTo>
                    <a:pt x="19164" y="113703"/>
                  </a:lnTo>
                  <a:lnTo>
                    <a:pt x="19685" y="115062"/>
                  </a:lnTo>
                  <a:lnTo>
                    <a:pt x="19773" y="114719"/>
                  </a:lnTo>
                  <a:lnTo>
                    <a:pt x="20904" y="114566"/>
                  </a:lnTo>
                  <a:close/>
                </a:path>
                <a:path w="56514" h="126364">
                  <a:moveTo>
                    <a:pt x="21539" y="115709"/>
                  </a:moveTo>
                  <a:lnTo>
                    <a:pt x="21513" y="115582"/>
                  </a:lnTo>
                  <a:lnTo>
                    <a:pt x="21259" y="113931"/>
                  </a:lnTo>
                  <a:lnTo>
                    <a:pt x="21120" y="114185"/>
                  </a:lnTo>
                  <a:lnTo>
                    <a:pt x="20764" y="113550"/>
                  </a:lnTo>
                  <a:lnTo>
                    <a:pt x="20980" y="114452"/>
                  </a:lnTo>
                  <a:lnTo>
                    <a:pt x="20370" y="115582"/>
                  </a:lnTo>
                  <a:lnTo>
                    <a:pt x="19837" y="115328"/>
                  </a:lnTo>
                  <a:lnTo>
                    <a:pt x="19659" y="115201"/>
                  </a:lnTo>
                  <a:lnTo>
                    <a:pt x="19570" y="114820"/>
                  </a:lnTo>
                  <a:lnTo>
                    <a:pt x="18846" y="113296"/>
                  </a:lnTo>
                  <a:lnTo>
                    <a:pt x="18808" y="112534"/>
                  </a:lnTo>
                  <a:lnTo>
                    <a:pt x="19519" y="113169"/>
                  </a:lnTo>
                  <a:lnTo>
                    <a:pt x="19710" y="112788"/>
                  </a:lnTo>
                  <a:lnTo>
                    <a:pt x="19392" y="112534"/>
                  </a:lnTo>
                  <a:lnTo>
                    <a:pt x="19062" y="112280"/>
                  </a:lnTo>
                  <a:lnTo>
                    <a:pt x="18745" y="112026"/>
                  </a:lnTo>
                  <a:lnTo>
                    <a:pt x="19710" y="111899"/>
                  </a:lnTo>
                  <a:lnTo>
                    <a:pt x="19583" y="111645"/>
                  </a:lnTo>
                  <a:lnTo>
                    <a:pt x="19062" y="111645"/>
                  </a:lnTo>
                  <a:lnTo>
                    <a:pt x="18402" y="111645"/>
                  </a:lnTo>
                  <a:lnTo>
                    <a:pt x="18122" y="111645"/>
                  </a:lnTo>
                  <a:lnTo>
                    <a:pt x="18313" y="112280"/>
                  </a:lnTo>
                  <a:lnTo>
                    <a:pt x="16319" y="112153"/>
                  </a:lnTo>
                  <a:lnTo>
                    <a:pt x="17907" y="110121"/>
                  </a:lnTo>
                  <a:lnTo>
                    <a:pt x="15913" y="109994"/>
                  </a:lnTo>
                  <a:lnTo>
                    <a:pt x="16700" y="109867"/>
                  </a:lnTo>
                  <a:lnTo>
                    <a:pt x="15748" y="109613"/>
                  </a:lnTo>
                  <a:lnTo>
                    <a:pt x="15138" y="109105"/>
                  </a:lnTo>
                  <a:lnTo>
                    <a:pt x="14833" y="108851"/>
                  </a:lnTo>
                  <a:lnTo>
                    <a:pt x="13931" y="108089"/>
                  </a:lnTo>
                  <a:lnTo>
                    <a:pt x="12369" y="108851"/>
                  </a:lnTo>
                  <a:lnTo>
                    <a:pt x="12458" y="108089"/>
                  </a:lnTo>
                  <a:lnTo>
                    <a:pt x="12865" y="108089"/>
                  </a:lnTo>
                  <a:lnTo>
                    <a:pt x="12446" y="107835"/>
                  </a:lnTo>
                  <a:lnTo>
                    <a:pt x="11938" y="107581"/>
                  </a:lnTo>
                  <a:lnTo>
                    <a:pt x="11366" y="107327"/>
                  </a:lnTo>
                  <a:lnTo>
                    <a:pt x="10795" y="107073"/>
                  </a:lnTo>
                  <a:lnTo>
                    <a:pt x="10858" y="107327"/>
                  </a:lnTo>
                  <a:lnTo>
                    <a:pt x="9944" y="107327"/>
                  </a:lnTo>
                  <a:lnTo>
                    <a:pt x="9207" y="107200"/>
                  </a:lnTo>
                  <a:lnTo>
                    <a:pt x="9550" y="106819"/>
                  </a:lnTo>
                  <a:lnTo>
                    <a:pt x="10172" y="106692"/>
                  </a:lnTo>
                  <a:lnTo>
                    <a:pt x="10007" y="106692"/>
                  </a:lnTo>
                  <a:lnTo>
                    <a:pt x="8712" y="106819"/>
                  </a:lnTo>
                  <a:lnTo>
                    <a:pt x="9474" y="106565"/>
                  </a:lnTo>
                  <a:lnTo>
                    <a:pt x="9931" y="106565"/>
                  </a:lnTo>
                  <a:lnTo>
                    <a:pt x="9258" y="106311"/>
                  </a:lnTo>
                  <a:lnTo>
                    <a:pt x="9702" y="106184"/>
                  </a:lnTo>
                  <a:lnTo>
                    <a:pt x="10071" y="106184"/>
                  </a:lnTo>
                  <a:lnTo>
                    <a:pt x="10261" y="106311"/>
                  </a:lnTo>
                  <a:lnTo>
                    <a:pt x="10706" y="106184"/>
                  </a:lnTo>
                  <a:lnTo>
                    <a:pt x="11163" y="106057"/>
                  </a:lnTo>
                  <a:lnTo>
                    <a:pt x="10261" y="105676"/>
                  </a:lnTo>
                  <a:lnTo>
                    <a:pt x="9359" y="105295"/>
                  </a:lnTo>
                  <a:lnTo>
                    <a:pt x="10020" y="103898"/>
                  </a:lnTo>
                  <a:lnTo>
                    <a:pt x="4305" y="103898"/>
                  </a:lnTo>
                  <a:lnTo>
                    <a:pt x="3365" y="103898"/>
                  </a:lnTo>
                  <a:lnTo>
                    <a:pt x="3492" y="103644"/>
                  </a:lnTo>
                  <a:lnTo>
                    <a:pt x="3276" y="103987"/>
                  </a:lnTo>
                  <a:lnTo>
                    <a:pt x="2235" y="105676"/>
                  </a:lnTo>
                  <a:lnTo>
                    <a:pt x="2311" y="104533"/>
                  </a:lnTo>
                  <a:lnTo>
                    <a:pt x="914" y="106819"/>
                  </a:lnTo>
                  <a:lnTo>
                    <a:pt x="0" y="108597"/>
                  </a:lnTo>
                  <a:lnTo>
                    <a:pt x="355" y="108788"/>
                  </a:lnTo>
                  <a:lnTo>
                    <a:pt x="2552" y="109740"/>
                  </a:lnTo>
                  <a:lnTo>
                    <a:pt x="2476" y="109105"/>
                  </a:lnTo>
                  <a:lnTo>
                    <a:pt x="2971" y="109105"/>
                  </a:lnTo>
                  <a:lnTo>
                    <a:pt x="3581" y="109359"/>
                  </a:lnTo>
                  <a:lnTo>
                    <a:pt x="3683" y="109994"/>
                  </a:lnTo>
                  <a:lnTo>
                    <a:pt x="3213" y="110121"/>
                  </a:lnTo>
                  <a:lnTo>
                    <a:pt x="2984" y="110121"/>
                  </a:lnTo>
                  <a:lnTo>
                    <a:pt x="4127" y="110375"/>
                  </a:lnTo>
                  <a:lnTo>
                    <a:pt x="4927" y="110883"/>
                  </a:lnTo>
                  <a:lnTo>
                    <a:pt x="6413" y="112153"/>
                  </a:lnTo>
                  <a:lnTo>
                    <a:pt x="7454" y="113169"/>
                  </a:lnTo>
                  <a:lnTo>
                    <a:pt x="7734" y="113677"/>
                  </a:lnTo>
                  <a:lnTo>
                    <a:pt x="9410" y="115836"/>
                  </a:lnTo>
                  <a:lnTo>
                    <a:pt x="10579" y="115722"/>
                  </a:lnTo>
                  <a:lnTo>
                    <a:pt x="21539" y="115709"/>
                  </a:lnTo>
                  <a:close/>
                </a:path>
                <a:path w="56514" h="126364">
                  <a:moveTo>
                    <a:pt x="23863" y="124434"/>
                  </a:moveTo>
                  <a:lnTo>
                    <a:pt x="23672" y="124472"/>
                  </a:lnTo>
                  <a:lnTo>
                    <a:pt x="23850" y="124574"/>
                  </a:lnTo>
                  <a:lnTo>
                    <a:pt x="23863" y="124434"/>
                  </a:lnTo>
                  <a:close/>
                </a:path>
                <a:path w="56514" h="126364">
                  <a:moveTo>
                    <a:pt x="24384" y="125361"/>
                  </a:moveTo>
                  <a:lnTo>
                    <a:pt x="24358" y="124853"/>
                  </a:lnTo>
                  <a:lnTo>
                    <a:pt x="23850" y="124574"/>
                  </a:lnTo>
                  <a:lnTo>
                    <a:pt x="23825" y="124980"/>
                  </a:lnTo>
                  <a:lnTo>
                    <a:pt x="24384" y="125361"/>
                  </a:lnTo>
                  <a:close/>
                </a:path>
                <a:path w="56514" h="126364">
                  <a:moveTo>
                    <a:pt x="24663" y="57035"/>
                  </a:moveTo>
                  <a:lnTo>
                    <a:pt x="24231" y="57162"/>
                  </a:lnTo>
                  <a:lnTo>
                    <a:pt x="24104" y="56908"/>
                  </a:lnTo>
                  <a:lnTo>
                    <a:pt x="23609" y="57670"/>
                  </a:lnTo>
                  <a:lnTo>
                    <a:pt x="24447" y="57162"/>
                  </a:lnTo>
                  <a:lnTo>
                    <a:pt x="24663" y="57035"/>
                  </a:lnTo>
                  <a:close/>
                </a:path>
                <a:path w="56514" h="126364">
                  <a:moveTo>
                    <a:pt x="27635" y="42862"/>
                  </a:moveTo>
                  <a:lnTo>
                    <a:pt x="27470" y="43065"/>
                  </a:lnTo>
                  <a:lnTo>
                    <a:pt x="26365" y="43827"/>
                  </a:lnTo>
                  <a:lnTo>
                    <a:pt x="27559" y="43827"/>
                  </a:lnTo>
                  <a:lnTo>
                    <a:pt x="27635" y="42862"/>
                  </a:lnTo>
                  <a:close/>
                </a:path>
                <a:path w="56514" h="126364">
                  <a:moveTo>
                    <a:pt x="28003" y="43827"/>
                  </a:moveTo>
                  <a:lnTo>
                    <a:pt x="27559" y="43827"/>
                  </a:lnTo>
                  <a:lnTo>
                    <a:pt x="27825" y="44081"/>
                  </a:lnTo>
                  <a:lnTo>
                    <a:pt x="28003" y="43827"/>
                  </a:lnTo>
                  <a:close/>
                </a:path>
                <a:path w="56514" h="126364">
                  <a:moveTo>
                    <a:pt x="29019" y="114693"/>
                  </a:moveTo>
                  <a:lnTo>
                    <a:pt x="28155" y="115963"/>
                  </a:lnTo>
                  <a:lnTo>
                    <a:pt x="28028" y="116344"/>
                  </a:lnTo>
                  <a:lnTo>
                    <a:pt x="28232" y="116852"/>
                  </a:lnTo>
                  <a:lnTo>
                    <a:pt x="28244" y="116217"/>
                  </a:lnTo>
                  <a:lnTo>
                    <a:pt x="28511" y="116090"/>
                  </a:lnTo>
                  <a:lnTo>
                    <a:pt x="28676" y="116840"/>
                  </a:lnTo>
                  <a:lnTo>
                    <a:pt x="28879" y="116090"/>
                  </a:lnTo>
                  <a:lnTo>
                    <a:pt x="28981" y="115709"/>
                  </a:lnTo>
                  <a:lnTo>
                    <a:pt x="29019" y="114693"/>
                  </a:lnTo>
                  <a:close/>
                </a:path>
                <a:path w="56514" h="126364">
                  <a:moveTo>
                    <a:pt x="29794" y="25755"/>
                  </a:moveTo>
                  <a:lnTo>
                    <a:pt x="29489" y="24777"/>
                  </a:lnTo>
                  <a:lnTo>
                    <a:pt x="29235" y="25920"/>
                  </a:lnTo>
                  <a:lnTo>
                    <a:pt x="29794" y="25755"/>
                  </a:lnTo>
                  <a:close/>
                </a:path>
                <a:path w="56514" h="126364">
                  <a:moveTo>
                    <a:pt x="29933" y="25717"/>
                  </a:moveTo>
                  <a:lnTo>
                    <a:pt x="29794" y="25755"/>
                  </a:lnTo>
                  <a:lnTo>
                    <a:pt x="29933" y="25717"/>
                  </a:lnTo>
                  <a:close/>
                </a:path>
                <a:path w="56514" h="126364">
                  <a:moveTo>
                    <a:pt x="29984" y="32423"/>
                  </a:moveTo>
                  <a:lnTo>
                    <a:pt x="29362" y="32410"/>
                  </a:lnTo>
                  <a:lnTo>
                    <a:pt x="29349" y="31343"/>
                  </a:lnTo>
                  <a:lnTo>
                    <a:pt x="29159" y="32588"/>
                  </a:lnTo>
                  <a:lnTo>
                    <a:pt x="29425" y="32486"/>
                  </a:lnTo>
                  <a:lnTo>
                    <a:pt x="29705" y="32448"/>
                  </a:lnTo>
                  <a:lnTo>
                    <a:pt x="29984" y="32423"/>
                  </a:lnTo>
                  <a:close/>
                </a:path>
                <a:path w="56514" h="126364">
                  <a:moveTo>
                    <a:pt x="30035" y="28968"/>
                  </a:moveTo>
                  <a:lnTo>
                    <a:pt x="29832" y="28714"/>
                  </a:lnTo>
                  <a:lnTo>
                    <a:pt x="30010" y="28968"/>
                  </a:lnTo>
                  <a:close/>
                </a:path>
                <a:path w="56514" h="126364">
                  <a:moveTo>
                    <a:pt x="30060" y="60210"/>
                  </a:moveTo>
                  <a:lnTo>
                    <a:pt x="29768" y="60464"/>
                  </a:lnTo>
                  <a:lnTo>
                    <a:pt x="30060" y="60210"/>
                  </a:lnTo>
                  <a:close/>
                </a:path>
                <a:path w="56514" h="126364">
                  <a:moveTo>
                    <a:pt x="30302" y="33858"/>
                  </a:moveTo>
                  <a:lnTo>
                    <a:pt x="30251" y="33629"/>
                  </a:lnTo>
                  <a:lnTo>
                    <a:pt x="29984" y="33921"/>
                  </a:lnTo>
                  <a:lnTo>
                    <a:pt x="30302" y="33858"/>
                  </a:lnTo>
                  <a:close/>
                </a:path>
                <a:path w="56514" h="126364">
                  <a:moveTo>
                    <a:pt x="30797" y="113106"/>
                  </a:moveTo>
                  <a:lnTo>
                    <a:pt x="30276" y="113030"/>
                  </a:lnTo>
                  <a:lnTo>
                    <a:pt x="29730" y="113309"/>
                  </a:lnTo>
                  <a:lnTo>
                    <a:pt x="29921" y="113842"/>
                  </a:lnTo>
                  <a:lnTo>
                    <a:pt x="30226" y="113538"/>
                  </a:lnTo>
                  <a:lnTo>
                    <a:pt x="30772" y="113360"/>
                  </a:lnTo>
                  <a:lnTo>
                    <a:pt x="30797" y="113106"/>
                  </a:lnTo>
                  <a:close/>
                </a:path>
                <a:path w="56514" h="126364">
                  <a:moveTo>
                    <a:pt x="30911" y="32905"/>
                  </a:moveTo>
                  <a:lnTo>
                    <a:pt x="30124" y="32778"/>
                  </a:lnTo>
                  <a:lnTo>
                    <a:pt x="30162" y="33058"/>
                  </a:lnTo>
                  <a:lnTo>
                    <a:pt x="30251" y="33629"/>
                  </a:lnTo>
                  <a:lnTo>
                    <a:pt x="30797" y="33032"/>
                  </a:lnTo>
                  <a:lnTo>
                    <a:pt x="30911" y="32905"/>
                  </a:lnTo>
                  <a:close/>
                </a:path>
                <a:path w="56514" h="126364">
                  <a:moveTo>
                    <a:pt x="32499" y="18300"/>
                  </a:moveTo>
                  <a:close/>
                </a:path>
                <a:path w="56514" h="126364">
                  <a:moveTo>
                    <a:pt x="32562" y="47726"/>
                  </a:moveTo>
                  <a:lnTo>
                    <a:pt x="32524" y="47586"/>
                  </a:lnTo>
                  <a:lnTo>
                    <a:pt x="32359" y="47701"/>
                  </a:lnTo>
                  <a:lnTo>
                    <a:pt x="32537" y="47904"/>
                  </a:lnTo>
                  <a:lnTo>
                    <a:pt x="32562" y="47726"/>
                  </a:lnTo>
                  <a:close/>
                </a:path>
                <a:path w="56514" h="126364">
                  <a:moveTo>
                    <a:pt x="33299" y="11938"/>
                  </a:moveTo>
                  <a:lnTo>
                    <a:pt x="33159" y="11861"/>
                  </a:lnTo>
                  <a:lnTo>
                    <a:pt x="33299" y="11938"/>
                  </a:lnTo>
                  <a:close/>
                </a:path>
                <a:path w="56514" h="126364">
                  <a:moveTo>
                    <a:pt x="33350" y="110375"/>
                  </a:moveTo>
                  <a:lnTo>
                    <a:pt x="32575" y="109994"/>
                  </a:lnTo>
                  <a:lnTo>
                    <a:pt x="32981" y="109232"/>
                  </a:lnTo>
                  <a:lnTo>
                    <a:pt x="31788" y="109105"/>
                  </a:lnTo>
                  <a:lnTo>
                    <a:pt x="32435" y="110248"/>
                  </a:lnTo>
                  <a:lnTo>
                    <a:pt x="32296" y="110375"/>
                  </a:lnTo>
                  <a:lnTo>
                    <a:pt x="33350" y="110375"/>
                  </a:lnTo>
                  <a:close/>
                </a:path>
                <a:path w="56514" h="126364">
                  <a:moveTo>
                    <a:pt x="33883" y="6184"/>
                  </a:moveTo>
                  <a:lnTo>
                    <a:pt x="33718" y="5473"/>
                  </a:lnTo>
                  <a:lnTo>
                    <a:pt x="33172" y="5981"/>
                  </a:lnTo>
                  <a:lnTo>
                    <a:pt x="33769" y="6108"/>
                  </a:lnTo>
                  <a:close/>
                </a:path>
                <a:path w="56514" h="126364">
                  <a:moveTo>
                    <a:pt x="34023" y="40652"/>
                  </a:moveTo>
                  <a:lnTo>
                    <a:pt x="33896" y="40170"/>
                  </a:lnTo>
                  <a:lnTo>
                    <a:pt x="33820" y="40525"/>
                  </a:lnTo>
                  <a:lnTo>
                    <a:pt x="34023" y="40652"/>
                  </a:lnTo>
                  <a:close/>
                </a:path>
                <a:path w="56514" h="126364">
                  <a:moveTo>
                    <a:pt x="34048" y="9105"/>
                  </a:moveTo>
                  <a:lnTo>
                    <a:pt x="33782" y="8775"/>
                  </a:lnTo>
                  <a:lnTo>
                    <a:pt x="33934" y="9029"/>
                  </a:lnTo>
                  <a:close/>
                </a:path>
                <a:path w="56514" h="126364">
                  <a:moveTo>
                    <a:pt x="34251" y="38366"/>
                  </a:moveTo>
                  <a:lnTo>
                    <a:pt x="34213" y="38074"/>
                  </a:lnTo>
                  <a:lnTo>
                    <a:pt x="34188" y="38493"/>
                  </a:lnTo>
                  <a:lnTo>
                    <a:pt x="34251" y="38366"/>
                  </a:lnTo>
                  <a:close/>
                </a:path>
                <a:path w="56514" h="126364">
                  <a:moveTo>
                    <a:pt x="34442" y="108470"/>
                  </a:moveTo>
                  <a:lnTo>
                    <a:pt x="33642" y="108343"/>
                  </a:lnTo>
                  <a:lnTo>
                    <a:pt x="33502" y="108851"/>
                  </a:lnTo>
                  <a:lnTo>
                    <a:pt x="34302" y="108788"/>
                  </a:lnTo>
                  <a:lnTo>
                    <a:pt x="34036" y="108470"/>
                  </a:lnTo>
                  <a:lnTo>
                    <a:pt x="34442" y="108470"/>
                  </a:lnTo>
                  <a:close/>
                </a:path>
                <a:path w="56514" h="126364">
                  <a:moveTo>
                    <a:pt x="34607" y="7708"/>
                  </a:moveTo>
                  <a:lnTo>
                    <a:pt x="34353" y="7759"/>
                  </a:lnTo>
                  <a:lnTo>
                    <a:pt x="33769" y="7378"/>
                  </a:lnTo>
                  <a:lnTo>
                    <a:pt x="33629" y="7632"/>
                  </a:lnTo>
                  <a:lnTo>
                    <a:pt x="33528" y="7924"/>
                  </a:lnTo>
                  <a:lnTo>
                    <a:pt x="34124" y="8394"/>
                  </a:lnTo>
                  <a:lnTo>
                    <a:pt x="34569" y="7759"/>
                  </a:lnTo>
                  <a:close/>
                </a:path>
                <a:path w="56514" h="126364">
                  <a:moveTo>
                    <a:pt x="34671" y="108750"/>
                  </a:moveTo>
                  <a:lnTo>
                    <a:pt x="34302" y="108788"/>
                  </a:lnTo>
                  <a:lnTo>
                    <a:pt x="34582" y="109105"/>
                  </a:lnTo>
                  <a:lnTo>
                    <a:pt x="34671" y="108750"/>
                  </a:lnTo>
                  <a:close/>
                </a:path>
                <a:path w="56514" h="126364">
                  <a:moveTo>
                    <a:pt x="34823" y="7658"/>
                  </a:moveTo>
                  <a:lnTo>
                    <a:pt x="34607" y="7708"/>
                  </a:lnTo>
                  <a:lnTo>
                    <a:pt x="34823" y="7658"/>
                  </a:lnTo>
                  <a:close/>
                </a:path>
                <a:path w="56514" h="126364">
                  <a:moveTo>
                    <a:pt x="37414" y="762"/>
                  </a:moveTo>
                  <a:lnTo>
                    <a:pt x="36791" y="1028"/>
                  </a:lnTo>
                  <a:lnTo>
                    <a:pt x="36652" y="1295"/>
                  </a:lnTo>
                  <a:lnTo>
                    <a:pt x="36728" y="1892"/>
                  </a:lnTo>
                  <a:lnTo>
                    <a:pt x="37122" y="1778"/>
                  </a:lnTo>
                  <a:lnTo>
                    <a:pt x="37414" y="762"/>
                  </a:lnTo>
                  <a:close/>
                </a:path>
                <a:path w="56514" h="126364">
                  <a:moveTo>
                    <a:pt x="37503" y="3035"/>
                  </a:moveTo>
                  <a:lnTo>
                    <a:pt x="36957" y="3035"/>
                  </a:lnTo>
                  <a:lnTo>
                    <a:pt x="37503" y="3035"/>
                  </a:lnTo>
                  <a:close/>
                </a:path>
                <a:path w="56514" h="126364">
                  <a:moveTo>
                    <a:pt x="38303" y="18681"/>
                  </a:moveTo>
                  <a:lnTo>
                    <a:pt x="32689" y="18681"/>
                  </a:lnTo>
                  <a:lnTo>
                    <a:pt x="32334" y="18681"/>
                  </a:lnTo>
                  <a:lnTo>
                    <a:pt x="32219" y="18935"/>
                  </a:lnTo>
                  <a:lnTo>
                    <a:pt x="31750" y="19062"/>
                  </a:lnTo>
                  <a:lnTo>
                    <a:pt x="31369" y="19443"/>
                  </a:lnTo>
                  <a:lnTo>
                    <a:pt x="32524" y="19697"/>
                  </a:lnTo>
                  <a:lnTo>
                    <a:pt x="32639" y="20967"/>
                  </a:lnTo>
                  <a:lnTo>
                    <a:pt x="33121" y="21602"/>
                  </a:lnTo>
                  <a:lnTo>
                    <a:pt x="31800" y="22237"/>
                  </a:lnTo>
                  <a:lnTo>
                    <a:pt x="31864" y="20840"/>
                  </a:lnTo>
                  <a:lnTo>
                    <a:pt x="30721" y="20840"/>
                  </a:lnTo>
                  <a:lnTo>
                    <a:pt x="31673" y="20967"/>
                  </a:lnTo>
                  <a:lnTo>
                    <a:pt x="31330" y="22491"/>
                  </a:lnTo>
                  <a:lnTo>
                    <a:pt x="32194" y="22364"/>
                  </a:lnTo>
                  <a:lnTo>
                    <a:pt x="31343" y="22872"/>
                  </a:lnTo>
                  <a:lnTo>
                    <a:pt x="31724" y="22872"/>
                  </a:lnTo>
                  <a:lnTo>
                    <a:pt x="30670" y="22999"/>
                  </a:lnTo>
                  <a:lnTo>
                    <a:pt x="32118" y="23380"/>
                  </a:lnTo>
                  <a:lnTo>
                    <a:pt x="30797" y="23634"/>
                  </a:lnTo>
                  <a:lnTo>
                    <a:pt x="31381" y="24218"/>
                  </a:lnTo>
                  <a:lnTo>
                    <a:pt x="31445" y="24498"/>
                  </a:lnTo>
                  <a:lnTo>
                    <a:pt x="30645" y="25158"/>
                  </a:lnTo>
                  <a:lnTo>
                    <a:pt x="30149" y="24269"/>
                  </a:lnTo>
                  <a:lnTo>
                    <a:pt x="30365" y="25412"/>
                  </a:lnTo>
                  <a:lnTo>
                    <a:pt x="29933" y="25717"/>
                  </a:lnTo>
                  <a:lnTo>
                    <a:pt x="30480" y="25539"/>
                  </a:lnTo>
                  <a:lnTo>
                    <a:pt x="31064" y="25920"/>
                  </a:lnTo>
                  <a:lnTo>
                    <a:pt x="31102" y="27190"/>
                  </a:lnTo>
                  <a:lnTo>
                    <a:pt x="30124" y="26301"/>
                  </a:lnTo>
                  <a:lnTo>
                    <a:pt x="29451" y="26682"/>
                  </a:lnTo>
                  <a:lnTo>
                    <a:pt x="29578" y="27444"/>
                  </a:lnTo>
                  <a:lnTo>
                    <a:pt x="30353" y="28206"/>
                  </a:lnTo>
                  <a:lnTo>
                    <a:pt x="30391" y="28587"/>
                  </a:lnTo>
                  <a:lnTo>
                    <a:pt x="30314" y="28841"/>
                  </a:lnTo>
                  <a:lnTo>
                    <a:pt x="30124" y="28841"/>
                  </a:lnTo>
                  <a:lnTo>
                    <a:pt x="30035" y="28968"/>
                  </a:lnTo>
                  <a:lnTo>
                    <a:pt x="30454" y="29603"/>
                  </a:lnTo>
                  <a:lnTo>
                    <a:pt x="30441" y="29857"/>
                  </a:lnTo>
                  <a:lnTo>
                    <a:pt x="29375" y="31254"/>
                  </a:lnTo>
                  <a:lnTo>
                    <a:pt x="30302" y="32397"/>
                  </a:lnTo>
                  <a:lnTo>
                    <a:pt x="30099" y="32512"/>
                  </a:lnTo>
                  <a:lnTo>
                    <a:pt x="30581" y="32397"/>
                  </a:lnTo>
                  <a:lnTo>
                    <a:pt x="31153" y="32524"/>
                  </a:lnTo>
                  <a:lnTo>
                    <a:pt x="31546" y="32651"/>
                  </a:lnTo>
                  <a:lnTo>
                    <a:pt x="31483" y="33159"/>
                  </a:lnTo>
                  <a:lnTo>
                    <a:pt x="32080" y="33667"/>
                  </a:lnTo>
                  <a:lnTo>
                    <a:pt x="31318" y="33667"/>
                  </a:lnTo>
                  <a:lnTo>
                    <a:pt x="31394" y="33413"/>
                  </a:lnTo>
                  <a:lnTo>
                    <a:pt x="31102" y="33286"/>
                  </a:lnTo>
                  <a:lnTo>
                    <a:pt x="30911" y="33159"/>
                  </a:lnTo>
                  <a:lnTo>
                    <a:pt x="31127" y="33667"/>
                  </a:lnTo>
                  <a:lnTo>
                    <a:pt x="30302" y="33858"/>
                  </a:lnTo>
                  <a:lnTo>
                    <a:pt x="30429" y="34086"/>
                  </a:lnTo>
                  <a:lnTo>
                    <a:pt x="30530" y="34302"/>
                  </a:lnTo>
                  <a:lnTo>
                    <a:pt x="30924" y="35064"/>
                  </a:lnTo>
                  <a:lnTo>
                    <a:pt x="30480" y="35826"/>
                  </a:lnTo>
                  <a:lnTo>
                    <a:pt x="29425" y="35699"/>
                  </a:lnTo>
                  <a:lnTo>
                    <a:pt x="29997" y="34810"/>
                  </a:lnTo>
                  <a:lnTo>
                    <a:pt x="30314" y="34302"/>
                  </a:lnTo>
                  <a:lnTo>
                    <a:pt x="30429" y="34086"/>
                  </a:lnTo>
                  <a:lnTo>
                    <a:pt x="29375" y="34810"/>
                  </a:lnTo>
                  <a:lnTo>
                    <a:pt x="29679" y="34302"/>
                  </a:lnTo>
                  <a:lnTo>
                    <a:pt x="29984" y="33794"/>
                  </a:lnTo>
                  <a:lnTo>
                    <a:pt x="28194" y="34302"/>
                  </a:lnTo>
                  <a:lnTo>
                    <a:pt x="30162" y="33070"/>
                  </a:lnTo>
                  <a:lnTo>
                    <a:pt x="28346" y="33540"/>
                  </a:lnTo>
                  <a:lnTo>
                    <a:pt x="27762" y="34937"/>
                  </a:lnTo>
                  <a:lnTo>
                    <a:pt x="28536" y="35318"/>
                  </a:lnTo>
                  <a:lnTo>
                    <a:pt x="27952" y="36715"/>
                  </a:lnTo>
                  <a:lnTo>
                    <a:pt x="28460" y="37223"/>
                  </a:lnTo>
                  <a:lnTo>
                    <a:pt x="28816" y="36715"/>
                  </a:lnTo>
                  <a:lnTo>
                    <a:pt x="29324" y="37223"/>
                  </a:lnTo>
                  <a:lnTo>
                    <a:pt x="29946" y="39509"/>
                  </a:lnTo>
                  <a:lnTo>
                    <a:pt x="26416" y="38366"/>
                  </a:lnTo>
                  <a:lnTo>
                    <a:pt x="27482" y="40144"/>
                  </a:lnTo>
                  <a:lnTo>
                    <a:pt x="28092" y="40779"/>
                  </a:lnTo>
                  <a:lnTo>
                    <a:pt x="29362" y="41160"/>
                  </a:lnTo>
                  <a:lnTo>
                    <a:pt x="28460" y="42176"/>
                  </a:lnTo>
                  <a:lnTo>
                    <a:pt x="27381" y="41541"/>
                  </a:lnTo>
                  <a:lnTo>
                    <a:pt x="26987" y="42938"/>
                  </a:lnTo>
                  <a:lnTo>
                    <a:pt x="27622" y="42862"/>
                  </a:lnTo>
                  <a:lnTo>
                    <a:pt x="27940" y="42811"/>
                  </a:lnTo>
                  <a:lnTo>
                    <a:pt x="28892" y="42684"/>
                  </a:lnTo>
                  <a:lnTo>
                    <a:pt x="28016" y="43827"/>
                  </a:lnTo>
                  <a:lnTo>
                    <a:pt x="27863" y="44589"/>
                  </a:lnTo>
                  <a:lnTo>
                    <a:pt x="27266" y="44589"/>
                  </a:lnTo>
                  <a:lnTo>
                    <a:pt x="27266" y="49161"/>
                  </a:lnTo>
                  <a:lnTo>
                    <a:pt x="27241" y="49669"/>
                  </a:lnTo>
                  <a:lnTo>
                    <a:pt x="27266" y="49161"/>
                  </a:lnTo>
                  <a:lnTo>
                    <a:pt x="27266" y="44589"/>
                  </a:lnTo>
                  <a:lnTo>
                    <a:pt x="26797" y="44589"/>
                  </a:lnTo>
                  <a:lnTo>
                    <a:pt x="26733" y="46367"/>
                  </a:lnTo>
                  <a:lnTo>
                    <a:pt x="26962" y="47345"/>
                  </a:lnTo>
                  <a:lnTo>
                    <a:pt x="27063" y="48145"/>
                  </a:lnTo>
                  <a:lnTo>
                    <a:pt x="26949" y="49669"/>
                  </a:lnTo>
                  <a:lnTo>
                    <a:pt x="26670" y="49542"/>
                  </a:lnTo>
                  <a:lnTo>
                    <a:pt x="26403" y="49161"/>
                  </a:lnTo>
                  <a:lnTo>
                    <a:pt x="26009" y="49542"/>
                  </a:lnTo>
                  <a:lnTo>
                    <a:pt x="25984" y="51955"/>
                  </a:lnTo>
                  <a:lnTo>
                    <a:pt x="24663" y="54622"/>
                  </a:lnTo>
                  <a:lnTo>
                    <a:pt x="24091" y="55676"/>
                  </a:lnTo>
                  <a:lnTo>
                    <a:pt x="24053" y="56007"/>
                  </a:lnTo>
                  <a:lnTo>
                    <a:pt x="24714" y="56908"/>
                  </a:lnTo>
                  <a:lnTo>
                    <a:pt x="24726" y="57162"/>
                  </a:lnTo>
                  <a:lnTo>
                    <a:pt x="24930" y="57543"/>
                  </a:lnTo>
                  <a:lnTo>
                    <a:pt x="24892" y="58051"/>
                  </a:lnTo>
                  <a:lnTo>
                    <a:pt x="24295" y="58051"/>
                  </a:lnTo>
                  <a:lnTo>
                    <a:pt x="24091" y="57670"/>
                  </a:lnTo>
                  <a:lnTo>
                    <a:pt x="24193" y="58051"/>
                  </a:lnTo>
                  <a:lnTo>
                    <a:pt x="24511" y="59194"/>
                  </a:lnTo>
                  <a:lnTo>
                    <a:pt x="24612" y="59905"/>
                  </a:lnTo>
                  <a:lnTo>
                    <a:pt x="24739" y="62242"/>
                  </a:lnTo>
                  <a:lnTo>
                    <a:pt x="23596" y="63385"/>
                  </a:lnTo>
                  <a:lnTo>
                    <a:pt x="23406" y="63004"/>
                  </a:lnTo>
                  <a:lnTo>
                    <a:pt x="22796" y="64020"/>
                  </a:lnTo>
                  <a:lnTo>
                    <a:pt x="24930" y="64655"/>
                  </a:lnTo>
                  <a:lnTo>
                    <a:pt x="23863" y="65544"/>
                  </a:lnTo>
                  <a:lnTo>
                    <a:pt x="23761" y="65290"/>
                  </a:lnTo>
                  <a:lnTo>
                    <a:pt x="22974" y="67322"/>
                  </a:lnTo>
                  <a:lnTo>
                    <a:pt x="22872" y="68719"/>
                  </a:lnTo>
                  <a:lnTo>
                    <a:pt x="22987" y="70751"/>
                  </a:lnTo>
                  <a:lnTo>
                    <a:pt x="21170" y="72148"/>
                  </a:lnTo>
                  <a:lnTo>
                    <a:pt x="22352" y="72910"/>
                  </a:lnTo>
                  <a:lnTo>
                    <a:pt x="19939" y="74307"/>
                  </a:lnTo>
                  <a:lnTo>
                    <a:pt x="21615" y="74942"/>
                  </a:lnTo>
                  <a:lnTo>
                    <a:pt x="20332" y="76085"/>
                  </a:lnTo>
                  <a:lnTo>
                    <a:pt x="20154" y="75577"/>
                  </a:lnTo>
                  <a:lnTo>
                    <a:pt x="18834" y="77355"/>
                  </a:lnTo>
                  <a:lnTo>
                    <a:pt x="18669" y="77609"/>
                  </a:lnTo>
                  <a:lnTo>
                    <a:pt x="19507" y="78117"/>
                  </a:lnTo>
                  <a:lnTo>
                    <a:pt x="19621" y="79006"/>
                  </a:lnTo>
                  <a:lnTo>
                    <a:pt x="18745" y="78625"/>
                  </a:lnTo>
                  <a:lnTo>
                    <a:pt x="19316" y="79768"/>
                  </a:lnTo>
                  <a:lnTo>
                    <a:pt x="18097" y="79768"/>
                  </a:lnTo>
                  <a:lnTo>
                    <a:pt x="18072" y="80403"/>
                  </a:lnTo>
                  <a:lnTo>
                    <a:pt x="18237" y="80276"/>
                  </a:lnTo>
                  <a:lnTo>
                    <a:pt x="18669" y="80149"/>
                  </a:lnTo>
                  <a:lnTo>
                    <a:pt x="18910" y="80276"/>
                  </a:lnTo>
                  <a:lnTo>
                    <a:pt x="18821" y="81343"/>
                  </a:lnTo>
                  <a:lnTo>
                    <a:pt x="17322" y="82054"/>
                  </a:lnTo>
                  <a:lnTo>
                    <a:pt x="16891" y="81927"/>
                  </a:lnTo>
                  <a:lnTo>
                    <a:pt x="16573" y="84213"/>
                  </a:lnTo>
                  <a:lnTo>
                    <a:pt x="16408" y="84150"/>
                  </a:lnTo>
                  <a:lnTo>
                    <a:pt x="16535" y="84721"/>
                  </a:lnTo>
                  <a:lnTo>
                    <a:pt x="15265" y="82943"/>
                  </a:lnTo>
                  <a:lnTo>
                    <a:pt x="15519" y="84340"/>
                  </a:lnTo>
                  <a:lnTo>
                    <a:pt x="15786" y="84340"/>
                  </a:lnTo>
                  <a:lnTo>
                    <a:pt x="15989" y="84721"/>
                  </a:lnTo>
                  <a:lnTo>
                    <a:pt x="16141" y="84848"/>
                  </a:lnTo>
                  <a:lnTo>
                    <a:pt x="15354" y="84975"/>
                  </a:lnTo>
                  <a:lnTo>
                    <a:pt x="14757" y="86118"/>
                  </a:lnTo>
                  <a:lnTo>
                    <a:pt x="14465" y="87007"/>
                  </a:lnTo>
                  <a:lnTo>
                    <a:pt x="13995" y="86499"/>
                  </a:lnTo>
                  <a:lnTo>
                    <a:pt x="12992" y="87896"/>
                  </a:lnTo>
                  <a:lnTo>
                    <a:pt x="12395" y="89674"/>
                  </a:lnTo>
                  <a:lnTo>
                    <a:pt x="11277" y="91198"/>
                  </a:lnTo>
                  <a:lnTo>
                    <a:pt x="11925" y="90817"/>
                  </a:lnTo>
                  <a:lnTo>
                    <a:pt x="12636" y="91452"/>
                  </a:lnTo>
                  <a:lnTo>
                    <a:pt x="12725" y="91706"/>
                  </a:lnTo>
                  <a:lnTo>
                    <a:pt x="12547" y="92214"/>
                  </a:lnTo>
                  <a:lnTo>
                    <a:pt x="12344" y="92138"/>
                  </a:lnTo>
                  <a:lnTo>
                    <a:pt x="12306" y="92722"/>
                  </a:lnTo>
                  <a:lnTo>
                    <a:pt x="11925" y="93103"/>
                  </a:lnTo>
                  <a:lnTo>
                    <a:pt x="11341" y="92468"/>
                  </a:lnTo>
                  <a:lnTo>
                    <a:pt x="11214" y="92214"/>
                  </a:lnTo>
                  <a:lnTo>
                    <a:pt x="11188" y="91833"/>
                  </a:lnTo>
                  <a:lnTo>
                    <a:pt x="10972" y="92722"/>
                  </a:lnTo>
                  <a:lnTo>
                    <a:pt x="10706" y="92595"/>
                  </a:lnTo>
                  <a:lnTo>
                    <a:pt x="10693" y="92341"/>
                  </a:lnTo>
                  <a:lnTo>
                    <a:pt x="10401" y="92087"/>
                  </a:lnTo>
                  <a:lnTo>
                    <a:pt x="10718" y="92722"/>
                  </a:lnTo>
                  <a:lnTo>
                    <a:pt x="8712" y="92722"/>
                  </a:lnTo>
                  <a:lnTo>
                    <a:pt x="9220" y="93611"/>
                  </a:lnTo>
                  <a:lnTo>
                    <a:pt x="18821" y="93611"/>
                  </a:lnTo>
                  <a:lnTo>
                    <a:pt x="18961" y="93230"/>
                  </a:lnTo>
                  <a:lnTo>
                    <a:pt x="19113" y="93103"/>
                  </a:lnTo>
                  <a:lnTo>
                    <a:pt x="20231" y="92214"/>
                  </a:lnTo>
                  <a:lnTo>
                    <a:pt x="20701" y="91833"/>
                  </a:lnTo>
                  <a:lnTo>
                    <a:pt x="20866" y="91706"/>
                  </a:lnTo>
                  <a:lnTo>
                    <a:pt x="20472" y="91833"/>
                  </a:lnTo>
                  <a:lnTo>
                    <a:pt x="20078" y="91198"/>
                  </a:lnTo>
                  <a:lnTo>
                    <a:pt x="20066" y="90817"/>
                  </a:lnTo>
                  <a:lnTo>
                    <a:pt x="20104" y="90690"/>
                  </a:lnTo>
                  <a:lnTo>
                    <a:pt x="20637" y="90436"/>
                  </a:lnTo>
                  <a:lnTo>
                    <a:pt x="20078" y="88912"/>
                  </a:lnTo>
                  <a:lnTo>
                    <a:pt x="20929" y="89547"/>
                  </a:lnTo>
                  <a:lnTo>
                    <a:pt x="20980" y="89801"/>
                  </a:lnTo>
                  <a:lnTo>
                    <a:pt x="22237" y="90055"/>
                  </a:lnTo>
                  <a:lnTo>
                    <a:pt x="22542" y="88912"/>
                  </a:lnTo>
                  <a:lnTo>
                    <a:pt x="22999" y="88150"/>
                  </a:lnTo>
                  <a:lnTo>
                    <a:pt x="21640" y="87261"/>
                  </a:lnTo>
                  <a:lnTo>
                    <a:pt x="22453" y="87007"/>
                  </a:lnTo>
                  <a:lnTo>
                    <a:pt x="23228" y="86766"/>
                  </a:lnTo>
                  <a:lnTo>
                    <a:pt x="23304" y="87325"/>
                  </a:lnTo>
                  <a:lnTo>
                    <a:pt x="23406" y="86715"/>
                  </a:lnTo>
                  <a:lnTo>
                    <a:pt x="24892" y="86245"/>
                  </a:lnTo>
                  <a:lnTo>
                    <a:pt x="24460" y="84721"/>
                  </a:lnTo>
                  <a:lnTo>
                    <a:pt x="24307" y="84213"/>
                  </a:lnTo>
                  <a:lnTo>
                    <a:pt x="23698" y="82054"/>
                  </a:lnTo>
                  <a:lnTo>
                    <a:pt x="23520" y="81419"/>
                  </a:lnTo>
                  <a:lnTo>
                    <a:pt x="25908" y="81165"/>
                  </a:lnTo>
                  <a:lnTo>
                    <a:pt x="25793" y="80530"/>
                  </a:lnTo>
                  <a:lnTo>
                    <a:pt x="25857" y="80149"/>
                  </a:lnTo>
                  <a:lnTo>
                    <a:pt x="25806" y="79133"/>
                  </a:lnTo>
                  <a:lnTo>
                    <a:pt x="26606" y="79514"/>
                  </a:lnTo>
                  <a:lnTo>
                    <a:pt x="26822" y="79133"/>
                  </a:lnTo>
                  <a:lnTo>
                    <a:pt x="26885" y="79006"/>
                  </a:lnTo>
                  <a:lnTo>
                    <a:pt x="27482" y="77863"/>
                  </a:lnTo>
                  <a:lnTo>
                    <a:pt x="27698" y="77355"/>
                  </a:lnTo>
                  <a:lnTo>
                    <a:pt x="27965" y="76085"/>
                  </a:lnTo>
                  <a:lnTo>
                    <a:pt x="28092" y="75450"/>
                  </a:lnTo>
                  <a:lnTo>
                    <a:pt x="28562" y="75958"/>
                  </a:lnTo>
                  <a:lnTo>
                    <a:pt x="28765" y="75450"/>
                  </a:lnTo>
                  <a:lnTo>
                    <a:pt x="28879" y="75158"/>
                  </a:lnTo>
                  <a:lnTo>
                    <a:pt x="28841" y="74904"/>
                  </a:lnTo>
                  <a:lnTo>
                    <a:pt x="26517" y="73926"/>
                  </a:lnTo>
                  <a:lnTo>
                    <a:pt x="26733" y="73037"/>
                  </a:lnTo>
                  <a:lnTo>
                    <a:pt x="28079" y="73037"/>
                  </a:lnTo>
                  <a:lnTo>
                    <a:pt x="28536" y="71259"/>
                  </a:lnTo>
                  <a:lnTo>
                    <a:pt x="29895" y="69862"/>
                  </a:lnTo>
                  <a:lnTo>
                    <a:pt x="29972" y="69608"/>
                  </a:lnTo>
                  <a:lnTo>
                    <a:pt x="29286" y="67703"/>
                  </a:lnTo>
                  <a:lnTo>
                    <a:pt x="29819" y="67957"/>
                  </a:lnTo>
                  <a:lnTo>
                    <a:pt x="29806" y="68211"/>
                  </a:lnTo>
                  <a:lnTo>
                    <a:pt x="29946" y="67703"/>
                  </a:lnTo>
                  <a:lnTo>
                    <a:pt x="30022" y="67449"/>
                  </a:lnTo>
                  <a:lnTo>
                    <a:pt x="31165" y="65544"/>
                  </a:lnTo>
                  <a:lnTo>
                    <a:pt x="31318" y="65290"/>
                  </a:lnTo>
                  <a:lnTo>
                    <a:pt x="31394" y="65163"/>
                  </a:lnTo>
                  <a:lnTo>
                    <a:pt x="30683" y="65163"/>
                  </a:lnTo>
                  <a:lnTo>
                    <a:pt x="30086" y="63385"/>
                  </a:lnTo>
                  <a:lnTo>
                    <a:pt x="29781" y="62242"/>
                  </a:lnTo>
                  <a:lnTo>
                    <a:pt x="30581" y="62623"/>
                  </a:lnTo>
                  <a:lnTo>
                    <a:pt x="30238" y="62242"/>
                  </a:lnTo>
                  <a:lnTo>
                    <a:pt x="29679" y="61607"/>
                  </a:lnTo>
                  <a:lnTo>
                    <a:pt x="29400" y="61480"/>
                  </a:lnTo>
                  <a:lnTo>
                    <a:pt x="29502" y="60083"/>
                  </a:lnTo>
                  <a:lnTo>
                    <a:pt x="29984" y="60198"/>
                  </a:lnTo>
                  <a:lnTo>
                    <a:pt x="30391" y="59702"/>
                  </a:lnTo>
                  <a:lnTo>
                    <a:pt x="29121" y="59702"/>
                  </a:lnTo>
                  <a:lnTo>
                    <a:pt x="29781" y="58686"/>
                  </a:lnTo>
                  <a:lnTo>
                    <a:pt x="30238" y="59194"/>
                  </a:lnTo>
                  <a:lnTo>
                    <a:pt x="30378" y="58686"/>
                  </a:lnTo>
                  <a:lnTo>
                    <a:pt x="30480" y="58305"/>
                  </a:lnTo>
                  <a:lnTo>
                    <a:pt x="30175" y="58305"/>
                  </a:lnTo>
                  <a:lnTo>
                    <a:pt x="29654" y="57670"/>
                  </a:lnTo>
                  <a:lnTo>
                    <a:pt x="29476" y="57162"/>
                  </a:lnTo>
                  <a:lnTo>
                    <a:pt x="29540" y="56908"/>
                  </a:lnTo>
                  <a:lnTo>
                    <a:pt x="30226" y="56019"/>
                  </a:lnTo>
                  <a:lnTo>
                    <a:pt x="31000" y="56019"/>
                  </a:lnTo>
                  <a:lnTo>
                    <a:pt x="30556" y="55765"/>
                  </a:lnTo>
                  <a:lnTo>
                    <a:pt x="30149" y="55257"/>
                  </a:lnTo>
                  <a:lnTo>
                    <a:pt x="30124" y="55003"/>
                  </a:lnTo>
                  <a:lnTo>
                    <a:pt x="30365" y="54622"/>
                  </a:lnTo>
                  <a:lnTo>
                    <a:pt x="30670" y="54622"/>
                  </a:lnTo>
                  <a:lnTo>
                    <a:pt x="30873" y="55003"/>
                  </a:lnTo>
                  <a:lnTo>
                    <a:pt x="31115" y="54622"/>
                  </a:lnTo>
                  <a:lnTo>
                    <a:pt x="31673" y="53733"/>
                  </a:lnTo>
                  <a:lnTo>
                    <a:pt x="31750" y="53606"/>
                  </a:lnTo>
                  <a:lnTo>
                    <a:pt x="31762" y="53733"/>
                  </a:lnTo>
                  <a:lnTo>
                    <a:pt x="32156" y="53860"/>
                  </a:lnTo>
                  <a:lnTo>
                    <a:pt x="32473" y="52844"/>
                  </a:lnTo>
                  <a:lnTo>
                    <a:pt x="33401" y="53860"/>
                  </a:lnTo>
                  <a:lnTo>
                    <a:pt x="32969" y="52971"/>
                  </a:lnTo>
                  <a:lnTo>
                    <a:pt x="32893" y="52844"/>
                  </a:lnTo>
                  <a:lnTo>
                    <a:pt x="32105" y="51574"/>
                  </a:lnTo>
                  <a:lnTo>
                    <a:pt x="32029" y="51447"/>
                  </a:lnTo>
                  <a:lnTo>
                    <a:pt x="32029" y="51193"/>
                  </a:lnTo>
                  <a:lnTo>
                    <a:pt x="31915" y="51574"/>
                  </a:lnTo>
                  <a:lnTo>
                    <a:pt x="31496" y="53428"/>
                  </a:lnTo>
                  <a:lnTo>
                    <a:pt x="31445" y="53606"/>
                  </a:lnTo>
                  <a:lnTo>
                    <a:pt x="31419" y="53733"/>
                  </a:lnTo>
                  <a:lnTo>
                    <a:pt x="31445" y="53606"/>
                  </a:lnTo>
                  <a:lnTo>
                    <a:pt x="31394" y="53352"/>
                  </a:lnTo>
                  <a:lnTo>
                    <a:pt x="30340" y="52590"/>
                  </a:lnTo>
                  <a:lnTo>
                    <a:pt x="31369" y="51701"/>
                  </a:lnTo>
                  <a:lnTo>
                    <a:pt x="31813" y="51701"/>
                  </a:lnTo>
                  <a:lnTo>
                    <a:pt x="31915" y="51574"/>
                  </a:lnTo>
                  <a:lnTo>
                    <a:pt x="31915" y="51193"/>
                  </a:lnTo>
                  <a:lnTo>
                    <a:pt x="27597" y="51193"/>
                  </a:lnTo>
                  <a:lnTo>
                    <a:pt x="27330" y="51193"/>
                  </a:lnTo>
                  <a:lnTo>
                    <a:pt x="27152" y="51447"/>
                  </a:lnTo>
                  <a:lnTo>
                    <a:pt x="26847" y="51701"/>
                  </a:lnTo>
                  <a:lnTo>
                    <a:pt x="26962" y="51447"/>
                  </a:lnTo>
                  <a:lnTo>
                    <a:pt x="27051" y="50939"/>
                  </a:lnTo>
                  <a:lnTo>
                    <a:pt x="27368" y="50812"/>
                  </a:lnTo>
                  <a:lnTo>
                    <a:pt x="27647" y="50939"/>
                  </a:lnTo>
                  <a:lnTo>
                    <a:pt x="27622" y="51066"/>
                  </a:lnTo>
                  <a:lnTo>
                    <a:pt x="32105" y="51066"/>
                  </a:lnTo>
                  <a:lnTo>
                    <a:pt x="32258" y="50812"/>
                  </a:lnTo>
                  <a:lnTo>
                    <a:pt x="32499" y="50431"/>
                  </a:lnTo>
                  <a:lnTo>
                    <a:pt x="32791" y="50431"/>
                  </a:lnTo>
                  <a:lnTo>
                    <a:pt x="32867" y="50558"/>
                  </a:lnTo>
                  <a:lnTo>
                    <a:pt x="32918" y="50431"/>
                  </a:lnTo>
                  <a:lnTo>
                    <a:pt x="32969" y="49669"/>
                  </a:lnTo>
                  <a:lnTo>
                    <a:pt x="33032" y="49542"/>
                  </a:lnTo>
                  <a:lnTo>
                    <a:pt x="33172" y="49415"/>
                  </a:lnTo>
                  <a:lnTo>
                    <a:pt x="33235" y="49161"/>
                  </a:lnTo>
                  <a:lnTo>
                    <a:pt x="33896" y="49161"/>
                  </a:lnTo>
                  <a:lnTo>
                    <a:pt x="33883" y="49034"/>
                  </a:lnTo>
                  <a:lnTo>
                    <a:pt x="33820" y="48399"/>
                  </a:lnTo>
                  <a:lnTo>
                    <a:pt x="33921" y="47637"/>
                  </a:lnTo>
                  <a:lnTo>
                    <a:pt x="33629" y="47599"/>
                  </a:lnTo>
                  <a:lnTo>
                    <a:pt x="33629" y="48907"/>
                  </a:lnTo>
                  <a:lnTo>
                    <a:pt x="33439" y="49034"/>
                  </a:lnTo>
                  <a:lnTo>
                    <a:pt x="33261" y="49034"/>
                  </a:lnTo>
                  <a:lnTo>
                    <a:pt x="33159" y="48399"/>
                  </a:lnTo>
                  <a:lnTo>
                    <a:pt x="33464" y="48526"/>
                  </a:lnTo>
                  <a:lnTo>
                    <a:pt x="33629" y="48907"/>
                  </a:lnTo>
                  <a:lnTo>
                    <a:pt x="33629" y="47599"/>
                  </a:lnTo>
                  <a:lnTo>
                    <a:pt x="33058" y="47510"/>
                  </a:lnTo>
                  <a:lnTo>
                    <a:pt x="33324" y="46875"/>
                  </a:lnTo>
                  <a:lnTo>
                    <a:pt x="32715" y="47256"/>
                  </a:lnTo>
                  <a:lnTo>
                    <a:pt x="32613" y="48018"/>
                  </a:lnTo>
                  <a:lnTo>
                    <a:pt x="32486" y="48399"/>
                  </a:lnTo>
                  <a:lnTo>
                    <a:pt x="32372" y="49161"/>
                  </a:lnTo>
                  <a:lnTo>
                    <a:pt x="31724" y="48272"/>
                  </a:lnTo>
                  <a:lnTo>
                    <a:pt x="32296" y="47764"/>
                  </a:lnTo>
                  <a:lnTo>
                    <a:pt x="31064" y="46875"/>
                  </a:lnTo>
                  <a:lnTo>
                    <a:pt x="32372" y="46367"/>
                  </a:lnTo>
                  <a:lnTo>
                    <a:pt x="33261" y="45224"/>
                  </a:lnTo>
                  <a:lnTo>
                    <a:pt x="34023" y="45224"/>
                  </a:lnTo>
                  <a:lnTo>
                    <a:pt x="33909" y="44208"/>
                  </a:lnTo>
                  <a:lnTo>
                    <a:pt x="34010" y="42938"/>
                  </a:lnTo>
                  <a:lnTo>
                    <a:pt x="34086" y="42684"/>
                  </a:lnTo>
                  <a:lnTo>
                    <a:pt x="34226" y="42176"/>
                  </a:lnTo>
                  <a:lnTo>
                    <a:pt x="34366" y="41668"/>
                  </a:lnTo>
                  <a:lnTo>
                    <a:pt x="32969" y="40424"/>
                  </a:lnTo>
                  <a:lnTo>
                    <a:pt x="32829" y="39890"/>
                  </a:lnTo>
                  <a:lnTo>
                    <a:pt x="33502" y="40017"/>
                  </a:lnTo>
                  <a:lnTo>
                    <a:pt x="33782" y="39890"/>
                  </a:lnTo>
                  <a:lnTo>
                    <a:pt x="33870" y="40093"/>
                  </a:lnTo>
                  <a:lnTo>
                    <a:pt x="33820" y="39890"/>
                  </a:lnTo>
                  <a:lnTo>
                    <a:pt x="33870" y="39509"/>
                  </a:lnTo>
                  <a:lnTo>
                    <a:pt x="34163" y="38620"/>
                  </a:lnTo>
                  <a:lnTo>
                    <a:pt x="34188" y="38493"/>
                  </a:lnTo>
                  <a:lnTo>
                    <a:pt x="34137" y="38049"/>
                  </a:lnTo>
                  <a:lnTo>
                    <a:pt x="33274" y="37731"/>
                  </a:lnTo>
                  <a:lnTo>
                    <a:pt x="33985" y="36715"/>
                  </a:lnTo>
                  <a:lnTo>
                    <a:pt x="34099" y="37731"/>
                  </a:lnTo>
                  <a:lnTo>
                    <a:pt x="34213" y="38074"/>
                  </a:lnTo>
                  <a:lnTo>
                    <a:pt x="34290" y="36969"/>
                  </a:lnTo>
                  <a:lnTo>
                    <a:pt x="34582" y="37223"/>
                  </a:lnTo>
                  <a:lnTo>
                    <a:pt x="34823" y="36969"/>
                  </a:lnTo>
                  <a:lnTo>
                    <a:pt x="35077" y="36715"/>
                  </a:lnTo>
                  <a:lnTo>
                    <a:pt x="35941" y="35826"/>
                  </a:lnTo>
                  <a:lnTo>
                    <a:pt x="36931" y="34810"/>
                  </a:lnTo>
                  <a:lnTo>
                    <a:pt x="35763" y="34048"/>
                  </a:lnTo>
                  <a:lnTo>
                    <a:pt x="35179" y="33667"/>
                  </a:lnTo>
                  <a:lnTo>
                    <a:pt x="32664" y="32016"/>
                  </a:lnTo>
                  <a:lnTo>
                    <a:pt x="35318" y="29603"/>
                  </a:lnTo>
                  <a:lnTo>
                    <a:pt x="35128" y="29603"/>
                  </a:lnTo>
                  <a:lnTo>
                    <a:pt x="36360" y="27190"/>
                  </a:lnTo>
                  <a:lnTo>
                    <a:pt x="36817" y="26301"/>
                  </a:lnTo>
                  <a:lnTo>
                    <a:pt x="36715" y="25539"/>
                  </a:lnTo>
                  <a:lnTo>
                    <a:pt x="36614" y="25158"/>
                  </a:lnTo>
                  <a:lnTo>
                    <a:pt x="35877" y="22364"/>
                  </a:lnTo>
                  <a:lnTo>
                    <a:pt x="35839" y="22237"/>
                  </a:lnTo>
                  <a:lnTo>
                    <a:pt x="35877" y="21856"/>
                  </a:lnTo>
                  <a:lnTo>
                    <a:pt x="38239" y="18808"/>
                  </a:lnTo>
                  <a:lnTo>
                    <a:pt x="38303" y="18681"/>
                  </a:lnTo>
                  <a:close/>
                </a:path>
                <a:path w="56514" h="126364">
                  <a:moveTo>
                    <a:pt x="38722" y="95389"/>
                  </a:moveTo>
                  <a:lnTo>
                    <a:pt x="38481" y="95669"/>
                  </a:lnTo>
                  <a:lnTo>
                    <a:pt x="38620" y="95631"/>
                  </a:lnTo>
                  <a:lnTo>
                    <a:pt x="38722" y="95389"/>
                  </a:lnTo>
                  <a:close/>
                </a:path>
                <a:path w="56514" h="126364">
                  <a:moveTo>
                    <a:pt x="38785" y="110629"/>
                  </a:moveTo>
                  <a:lnTo>
                    <a:pt x="32016" y="110629"/>
                  </a:lnTo>
                  <a:lnTo>
                    <a:pt x="31521" y="110629"/>
                  </a:lnTo>
                  <a:lnTo>
                    <a:pt x="31051" y="111645"/>
                  </a:lnTo>
                  <a:lnTo>
                    <a:pt x="32092" y="112280"/>
                  </a:lnTo>
                  <a:lnTo>
                    <a:pt x="31165" y="113550"/>
                  </a:lnTo>
                  <a:lnTo>
                    <a:pt x="31546" y="113677"/>
                  </a:lnTo>
                  <a:lnTo>
                    <a:pt x="32080" y="115074"/>
                  </a:lnTo>
                  <a:lnTo>
                    <a:pt x="30607" y="113931"/>
                  </a:lnTo>
                  <a:lnTo>
                    <a:pt x="30835" y="115074"/>
                  </a:lnTo>
                  <a:lnTo>
                    <a:pt x="29692" y="114566"/>
                  </a:lnTo>
                  <a:lnTo>
                    <a:pt x="29540" y="116217"/>
                  </a:lnTo>
                  <a:lnTo>
                    <a:pt x="29413" y="116979"/>
                  </a:lnTo>
                  <a:lnTo>
                    <a:pt x="28943" y="117868"/>
                  </a:lnTo>
                  <a:lnTo>
                    <a:pt x="28778" y="117246"/>
                  </a:lnTo>
                  <a:lnTo>
                    <a:pt x="28651" y="118249"/>
                  </a:lnTo>
                  <a:lnTo>
                    <a:pt x="27965" y="118884"/>
                  </a:lnTo>
                  <a:lnTo>
                    <a:pt x="27825" y="118630"/>
                  </a:lnTo>
                  <a:lnTo>
                    <a:pt x="27368" y="117741"/>
                  </a:lnTo>
                  <a:lnTo>
                    <a:pt x="26644" y="118122"/>
                  </a:lnTo>
                  <a:lnTo>
                    <a:pt x="26301" y="118630"/>
                  </a:lnTo>
                  <a:lnTo>
                    <a:pt x="25781" y="118122"/>
                  </a:lnTo>
                  <a:lnTo>
                    <a:pt x="25742" y="116979"/>
                  </a:lnTo>
                  <a:lnTo>
                    <a:pt x="25590" y="117106"/>
                  </a:lnTo>
                  <a:lnTo>
                    <a:pt x="25387" y="117106"/>
                  </a:lnTo>
                  <a:lnTo>
                    <a:pt x="24993" y="116852"/>
                  </a:lnTo>
                  <a:lnTo>
                    <a:pt x="24879" y="116725"/>
                  </a:lnTo>
                  <a:lnTo>
                    <a:pt x="24536" y="116471"/>
                  </a:lnTo>
                  <a:lnTo>
                    <a:pt x="24269" y="116217"/>
                  </a:lnTo>
                  <a:lnTo>
                    <a:pt x="23622" y="115582"/>
                  </a:lnTo>
                  <a:lnTo>
                    <a:pt x="22936" y="114820"/>
                  </a:lnTo>
                  <a:lnTo>
                    <a:pt x="21882" y="114312"/>
                  </a:lnTo>
                  <a:lnTo>
                    <a:pt x="21615" y="116217"/>
                  </a:lnTo>
                  <a:lnTo>
                    <a:pt x="21539" y="115709"/>
                  </a:lnTo>
                  <a:lnTo>
                    <a:pt x="10579" y="115722"/>
                  </a:lnTo>
                  <a:lnTo>
                    <a:pt x="12674" y="116090"/>
                  </a:lnTo>
                  <a:lnTo>
                    <a:pt x="13385" y="116725"/>
                  </a:lnTo>
                  <a:lnTo>
                    <a:pt x="11887" y="116344"/>
                  </a:lnTo>
                  <a:lnTo>
                    <a:pt x="12204" y="117106"/>
                  </a:lnTo>
                  <a:lnTo>
                    <a:pt x="14732" y="117106"/>
                  </a:lnTo>
                  <a:lnTo>
                    <a:pt x="14973" y="119011"/>
                  </a:lnTo>
                  <a:lnTo>
                    <a:pt x="16954" y="119265"/>
                  </a:lnTo>
                  <a:lnTo>
                    <a:pt x="16916" y="120662"/>
                  </a:lnTo>
                  <a:lnTo>
                    <a:pt x="17970" y="121297"/>
                  </a:lnTo>
                  <a:lnTo>
                    <a:pt x="20307" y="122313"/>
                  </a:lnTo>
                  <a:lnTo>
                    <a:pt x="21424" y="123075"/>
                  </a:lnTo>
                  <a:lnTo>
                    <a:pt x="22466" y="123964"/>
                  </a:lnTo>
                  <a:lnTo>
                    <a:pt x="23025" y="124726"/>
                  </a:lnTo>
                  <a:lnTo>
                    <a:pt x="23025" y="124091"/>
                  </a:lnTo>
                  <a:lnTo>
                    <a:pt x="23901" y="123964"/>
                  </a:lnTo>
                  <a:lnTo>
                    <a:pt x="23863" y="124434"/>
                  </a:lnTo>
                  <a:lnTo>
                    <a:pt x="24180" y="124345"/>
                  </a:lnTo>
                  <a:lnTo>
                    <a:pt x="26974" y="125742"/>
                  </a:lnTo>
                  <a:lnTo>
                    <a:pt x="27139" y="125742"/>
                  </a:lnTo>
                  <a:lnTo>
                    <a:pt x="27292" y="125488"/>
                  </a:lnTo>
                  <a:lnTo>
                    <a:pt x="28740" y="124345"/>
                  </a:lnTo>
                  <a:lnTo>
                    <a:pt x="29171" y="123964"/>
                  </a:lnTo>
                  <a:lnTo>
                    <a:pt x="29756" y="123456"/>
                  </a:lnTo>
                  <a:lnTo>
                    <a:pt x="31165" y="122440"/>
                  </a:lnTo>
                  <a:lnTo>
                    <a:pt x="32524" y="121043"/>
                  </a:lnTo>
                  <a:lnTo>
                    <a:pt x="34391" y="119519"/>
                  </a:lnTo>
                  <a:lnTo>
                    <a:pt x="35064" y="118884"/>
                  </a:lnTo>
                  <a:lnTo>
                    <a:pt x="36156" y="117868"/>
                  </a:lnTo>
                  <a:lnTo>
                    <a:pt x="38188" y="115074"/>
                  </a:lnTo>
                  <a:lnTo>
                    <a:pt x="38544" y="114566"/>
                  </a:lnTo>
                  <a:lnTo>
                    <a:pt x="35636" y="113677"/>
                  </a:lnTo>
                  <a:lnTo>
                    <a:pt x="37731" y="112534"/>
                  </a:lnTo>
                  <a:lnTo>
                    <a:pt x="38354" y="113550"/>
                  </a:lnTo>
                  <a:lnTo>
                    <a:pt x="38506" y="112534"/>
                  </a:lnTo>
                  <a:lnTo>
                    <a:pt x="38785" y="110629"/>
                  </a:lnTo>
                  <a:close/>
                </a:path>
                <a:path w="56514" h="126364">
                  <a:moveTo>
                    <a:pt x="39141" y="94437"/>
                  </a:moveTo>
                  <a:lnTo>
                    <a:pt x="39103" y="94056"/>
                  </a:lnTo>
                  <a:lnTo>
                    <a:pt x="38100" y="93624"/>
                  </a:lnTo>
                  <a:lnTo>
                    <a:pt x="38176" y="94259"/>
                  </a:lnTo>
                  <a:lnTo>
                    <a:pt x="39141" y="94437"/>
                  </a:lnTo>
                  <a:close/>
                </a:path>
                <a:path w="56514" h="126364">
                  <a:moveTo>
                    <a:pt x="40474" y="1549"/>
                  </a:moveTo>
                  <a:lnTo>
                    <a:pt x="40170" y="609"/>
                  </a:lnTo>
                  <a:lnTo>
                    <a:pt x="39712" y="1587"/>
                  </a:lnTo>
                  <a:lnTo>
                    <a:pt x="39598" y="1181"/>
                  </a:lnTo>
                  <a:lnTo>
                    <a:pt x="39103" y="2349"/>
                  </a:lnTo>
                  <a:lnTo>
                    <a:pt x="38696" y="2463"/>
                  </a:lnTo>
                  <a:lnTo>
                    <a:pt x="38404" y="2019"/>
                  </a:lnTo>
                  <a:lnTo>
                    <a:pt x="38468" y="1638"/>
                  </a:lnTo>
                  <a:lnTo>
                    <a:pt x="38328" y="1905"/>
                  </a:lnTo>
                  <a:lnTo>
                    <a:pt x="37846" y="1422"/>
                  </a:lnTo>
                  <a:lnTo>
                    <a:pt x="37630" y="2057"/>
                  </a:lnTo>
                  <a:lnTo>
                    <a:pt x="38087" y="2768"/>
                  </a:lnTo>
                  <a:lnTo>
                    <a:pt x="38036" y="3187"/>
                  </a:lnTo>
                  <a:lnTo>
                    <a:pt x="37922" y="3695"/>
                  </a:lnTo>
                  <a:lnTo>
                    <a:pt x="37465" y="3822"/>
                  </a:lnTo>
                  <a:lnTo>
                    <a:pt x="37033" y="3187"/>
                  </a:lnTo>
                  <a:lnTo>
                    <a:pt x="34150" y="3695"/>
                  </a:lnTo>
                  <a:lnTo>
                    <a:pt x="33502" y="5092"/>
                  </a:lnTo>
                  <a:lnTo>
                    <a:pt x="34544" y="5854"/>
                  </a:lnTo>
                  <a:lnTo>
                    <a:pt x="33997" y="6184"/>
                  </a:lnTo>
                  <a:lnTo>
                    <a:pt x="34201" y="6362"/>
                  </a:lnTo>
                  <a:lnTo>
                    <a:pt x="33832" y="6489"/>
                  </a:lnTo>
                  <a:lnTo>
                    <a:pt x="33591" y="6616"/>
                  </a:lnTo>
                  <a:lnTo>
                    <a:pt x="33477" y="6870"/>
                  </a:lnTo>
                  <a:lnTo>
                    <a:pt x="34721" y="7543"/>
                  </a:lnTo>
                  <a:lnTo>
                    <a:pt x="35166" y="8267"/>
                  </a:lnTo>
                  <a:lnTo>
                    <a:pt x="34721" y="8521"/>
                  </a:lnTo>
                  <a:lnTo>
                    <a:pt x="38684" y="8521"/>
                  </a:lnTo>
                  <a:lnTo>
                    <a:pt x="38849" y="8394"/>
                  </a:lnTo>
                  <a:lnTo>
                    <a:pt x="39344" y="8394"/>
                  </a:lnTo>
                  <a:lnTo>
                    <a:pt x="38950" y="7505"/>
                  </a:lnTo>
                  <a:lnTo>
                    <a:pt x="38506" y="6616"/>
                  </a:lnTo>
                  <a:lnTo>
                    <a:pt x="38608" y="5092"/>
                  </a:lnTo>
                  <a:lnTo>
                    <a:pt x="40436" y="6616"/>
                  </a:lnTo>
                  <a:lnTo>
                    <a:pt x="40259" y="5092"/>
                  </a:lnTo>
                  <a:lnTo>
                    <a:pt x="40170" y="4330"/>
                  </a:lnTo>
                  <a:lnTo>
                    <a:pt x="39992" y="3822"/>
                  </a:lnTo>
                  <a:lnTo>
                    <a:pt x="39865" y="3441"/>
                  </a:lnTo>
                  <a:lnTo>
                    <a:pt x="38900" y="2794"/>
                  </a:lnTo>
                  <a:lnTo>
                    <a:pt x="39497" y="2235"/>
                  </a:lnTo>
                  <a:lnTo>
                    <a:pt x="39649" y="2451"/>
                  </a:lnTo>
                  <a:lnTo>
                    <a:pt x="39497" y="2717"/>
                  </a:lnTo>
                  <a:lnTo>
                    <a:pt x="39471" y="2908"/>
                  </a:lnTo>
                  <a:lnTo>
                    <a:pt x="39941" y="2413"/>
                  </a:lnTo>
                  <a:lnTo>
                    <a:pt x="40474" y="1549"/>
                  </a:lnTo>
                  <a:close/>
                </a:path>
                <a:path w="56514" h="126364">
                  <a:moveTo>
                    <a:pt x="40614" y="13093"/>
                  </a:moveTo>
                  <a:lnTo>
                    <a:pt x="40081" y="12204"/>
                  </a:lnTo>
                  <a:lnTo>
                    <a:pt x="39408" y="11061"/>
                  </a:lnTo>
                  <a:lnTo>
                    <a:pt x="39331" y="10934"/>
                  </a:lnTo>
                  <a:lnTo>
                    <a:pt x="38684" y="11061"/>
                  </a:lnTo>
                  <a:lnTo>
                    <a:pt x="38900" y="10426"/>
                  </a:lnTo>
                  <a:lnTo>
                    <a:pt x="38468" y="8775"/>
                  </a:lnTo>
                  <a:lnTo>
                    <a:pt x="39179" y="8902"/>
                  </a:lnTo>
                  <a:lnTo>
                    <a:pt x="39065" y="8775"/>
                  </a:lnTo>
                  <a:lnTo>
                    <a:pt x="38531" y="8648"/>
                  </a:lnTo>
                  <a:lnTo>
                    <a:pt x="34505" y="8648"/>
                  </a:lnTo>
                  <a:lnTo>
                    <a:pt x="34099" y="8648"/>
                  </a:lnTo>
                  <a:lnTo>
                    <a:pt x="34531" y="9156"/>
                  </a:lnTo>
                  <a:lnTo>
                    <a:pt x="34150" y="9156"/>
                  </a:lnTo>
                  <a:lnTo>
                    <a:pt x="34201" y="9283"/>
                  </a:lnTo>
                  <a:lnTo>
                    <a:pt x="33896" y="10172"/>
                  </a:lnTo>
                  <a:lnTo>
                    <a:pt x="34620" y="10426"/>
                  </a:lnTo>
                  <a:lnTo>
                    <a:pt x="33794" y="10934"/>
                  </a:lnTo>
                  <a:lnTo>
                    <a:pt x="34632" y="12204"/>
                  </a:lnTo>
                  <a:lnTo>
                    <a:pt x="33299" y="11950"/>
                  </a:lnTo>
                  <a:lnTo>
                    <a:pt x="33591" y="12204"/>
                  </a:lnTo>
                  <a:lnTo>
                    <a:pt x="34201" y="13093"/>
                  </a:lnTo>
                  <a:lnTo>
                    <a:pt x="34188" y="13601"/>
                  </a:lnTo>
                  <a:lnTo>
                    <a:pt x="32740" y="12331"/>
                  </a:lnTo>
                  <a:lnTo>
                    <a:pt x="33743" y="15379"/>
                  </a:lnTo>
                  <a:lnTo>
                    <a:pt x="32067" y="14744"/>
                  </a:lnTo>
                  <a:lnTo>
                    <a:pt x="33375" y="15760"/>
                  </a:lnTo>
                  <a:lnTo>
                    <a:pt x="32385" y="17030"/>
                  </a:lnTo>
                  <a:lnTo>
                    <a:pt x="32283" y="17538"/>
                  </a:lnTo>
                  <a:lnTo>
                    <a:pt x="32575" y="18389"/>
                  </a:lnTo>
                  <a:lnTo>
                    <a:pt x="38468" y="18389"/>
                  </a:lnTo>
                  <a:lnTo>
                    <a:pt x="38798" y="17792"/>
                  </a:lnTo>
                  <a:lnTo>
                    <a:pt x="38112" y="17538"/>
                  </a:lnTo>
                  <a:lnTo>
                    <a:pt x="37706" y="16776"/>
                  </a:lnTo>
                  <a:lnTo>
                    <a:pt x="38671" y="16776"/>
                  </a:lnTo>
                  <a:lnTo>
                    <a:pt x="37846" y="15506"/>
                  </a:lnTo>
                  <a:lnTo>
                    <a:pt x="37807" y="15379"/>
                  </a:lnTo>
                  <a:lnTo>
                    <a:pt x="37363" y="13855"/>
                  </a:lnTo>
                  <a:lnTo>
                    <a:pt x="38442" y="13601"/>
                  </a:lnTo>
                  <a:lnTo>
                    <a:pt x="40614" y="13093"/>
                  </a:lnTo>
                  <a:close/>
                </a:path>
                <a:path w="56514" h="126364">
                  <a:moveTo>
                    <a:pt x="40665" y="89166"/>
                  </a:moveTo>
                  <a:lnTo>
                    <a:pt x="40474" y="89319"/>
                  </a:lnTo>
                  <a:lnTo>
                    <a:pt x="40665" y="89166"/>
                  </a:lnTo>
                  <a:close/>
                </a:path>
                <a:path w="56514" h="126364">
                  <a:moveTo>
                    <a:pt x="41059" y="584"/>
                  </a:moveTo>
                  <a:lnTo>
                    <a:pt x="40894" y="584"/>
                  </a:lnTo>
                  <a:lnTo>
                    <a:pt x="40716" y="558"/>
                  </a:lnTo>
                  <a:lnTo>
                    <a:pt x="40627" y="800"/>
                  </a:lnTo>
                  <a:lnTo>
                    <a:pt x="41059" y="584"/>
                  </a:lnTo>
                  <a:close/>
                </a:path>
                <a:path w="56514" h="126364">
                  <a:moveTo>
                    <a:pt x="41249" y="482"/>
                  </a:moveTo>
                  <a:lnTo>
                    <a:pt x="41059" y="584"/>
                  </a:lnTo>
                  <a:lnTo>
                    <a:pt x="41224" y="571"/>
                  </a:lnTo>
                  <a:close/>
                </a:path>
                <a:path w="56514" h="126364">
                  <a:moveTo>
                    <a:pt x="41300" y="2298"/>
                  </a:moveTo>
                  <a:lnTo>
                    <a:pt x="41046" y="2184"/>
                  </a:lnTo>
                  <a:lnTo>
                    <a:pt x="40995" y="2425"/>
                  </a:lnTo>
                  <a:lnTo>
                    <a:pt x="41300" y="2298"/>
                  </a:lnTo>
                  <a:close/>
                </a:path>
                <a:path w="56514" h="126364">
                  <a:moveTo>
                    <a:pt x="41452" y="368"/>
                  </a:moveTo>
                  <a:lnTo>
                    <a:pt x="41262" y="330"/>
                  </a:lnTo>
                  <a:lnTo>
                    <a:pt x="41249" y="469"/>
                  </a:lnTo>
                  <a:lnTo>
                    <a:pt x="41452" y="368"/>
                  </a:lnTo>
                  <a:close/>
                </a:path>
                <a:path w="56514" h="126364">
                  <a:moveTo>
                    <a:pt x="41668" y="82423"/>
                  </a:moveTo>
                  <a:lnTo>
                    <a:pt x="41465" y="82423"/>
                  </a:lnTo>
                  <a:lnTo>
                    <a:pt x="41249" y="82499"/>
                  </a:lnTo>
                  <a:lnTo>
                    <a:pt x="41402" y="82499"/>
                  </a:lnTo>
                  <a:lnTo>
                    <a:pt x="41529" y="82473"/>
                  </a:lnTo>
                  <a:lnTo>
                    <a:pt x="41668" y="82423"/>
                  </a:lnTo>
                  <a:close/>
                </a:path>
                <a:path w="56514" h="126364">
                  <a:moveTo>
                    <a:pt x="41770" y="1092"/>
                  </a:moveTo>
                  <a:lnTo>
                    <a:pt x="41033" y="1155"/>
                  </a:lnTo>
                  <a:lnTo>
                    <a:pt x="40779" y="2044"/>
                  </a:lnTo>
                  <a:lnTo>
                    <a:pt x="41046" y="2184"/>
                  </a:lnTo>
                  <a:lnTo>
                    <a:pt x="41148" y="1663"/>
                  </a:lnTo>
                  <a:lnTo>
                    <a:pt x="41363" y="1536"/>
                  </a:lnTo>
                  <a:lnTo>
                    <a:pt x="41770" y="1092"/>
                  </a:lnTo>
                  <a:close/>
                </a:path>
                <a:path w="56514" h="126364">
                  <a:moveTo>
                    <a:pt x="42125" y="1054"/>
                  </a:moveTo>
                  <a:lnTo>
                    <a:pt x="42049" y="774"/>
                  </a:lnTo>
                  <a:lnTo>
                    <a:pt x="41770" y="1092"/>
                  </a:lnTo>
                  <a:lnTo>
                    <a:pt x="42125" y="1054"/>
                  </a:lnTo>
                  <a:close/>
                </a:path>
                <a:path w="56514" h="126364">
                  <a:moveTo>
                    <a:pt x="42418" y="1917"/>
                  </a:moveTo>
                  <a:lnTo>
                    <a:pt x="42252" y="1473"/>
                  </a:lnTo>
                  <a:lnTo>
                    <a:pt x="42367" y="1917"/>
                  </a:lnTo>
                  <a:close/>
                </a:path>
                <a:path w="56514" h="126364">
                  <a:moveTo>
                    <a:pt x="43103" y="774"/>
                  </a:moveTo>
                  <a:lnTo>
                    <a:pt x="42303" y="1028"/>
                  </a:lnTo>
                  <a:lnTo>
                    <a:pt x="42227" y="1409"/>
                  </a:lnTo>
                  <a:lnTo>
                    <a:pt x="42849" y="1028"/>
                  </a:lnTo>
                  <a:lnTo>
                    <a:pt x="43103" y="774"/>
                  </a:lnTo>
                  <a:close/>
                </a:path>
                <a:path w="56514" h="126364">
                  <a:moveTo>
                    <a:pt x="43776" y="76466"/>
                  </a:moveTo>
                  <a:lnTo>
                    <a:pt x="43713" y="75450"/>
                  </a:lnTo>
                  <a:lnTo>
                    <a:pt x="43662" y="74688"/>
                  </a:lnTo>
                  <a:lnTo>
                    <a:pt x="42278" y="74561"/>
                  </a:lnTo>
                  <a:lnTo>
                    <a:pt x="42621" y="75831"/>
                  </a:lnTo>
                  <a:lnTo>
                    <a:pt x="43319" y="75603"/>
                  </a:lnTo>
                  <a:lnTo>
                    <a:pt x="43446" y="75831"/>
                  </a:lnTo>
                  <a:lnTo>
                    <a:pt x="43776" y="76466"/>
                  </a:lnTo>
                  <a:close/>
                </a:path>
                <a:path w="56514" h="126364">
                  <a:moveTo>
                    <a:pt x="43865" y="100850"/>
                  </a:moveTo>
                  <a:lnTo>
                    <a:pt x="43827" y="100469"/>
                  </a:lnTo>
                  <a:lnTo>
                    <a:pt x="43764" y="100596"/>
                  </a:lnTo>
                  <a:lnTo>
                    <a:pt x="43865" y="100850"/>
                  </a:lnTo>
                  <a:close/>
                </a:path>
                <a:path w="56514" h="126364">
                  <a:moveTo>
                    <a:pt x="43967" y="67957"/>
                  </a:moveTo>
                  <a:lnTo>
                    <a:pt x="43954" y="67830"/>
                  </a:lnTo>
                  <a:lnTo>
                    <a:pt x="43916" y="67995"/>
                  </a:lnTo>
                  <a:close/>
                </a:path>
                <a:path w="56514" h="126364">
                  <a:moveTo>
                    <a:pt x="44157" y="65646"/>
                  </a:moveTo>
                  <a:lnTo>
                    <a:pt x="44094" y="65430"/>
                  </a:lnTo>
                  <a:lnTo>
                    <a:pt x="44132" y="65671"/>
                  </a:lnTo>
                  <a:close/>
                </a:path>
                <a:path w="56514" h="126364">
                  <a:moveTo>
                    <a:pt x="44500" y="774"/>
                  </a:moveTo>
                  <a:lnTo>
                    <a:pt x="43776" y="1054"/>
                  </a:lnTo>
                  <a:lnTo>
                    <a:pt x="43129" y="1663"/>
                  </a:lnTo>
                  <a:lnTo>
                    <a:pt x="42418" y="1917"/>
                  </a:lnTo>
                  <a:lnTo>
                    <a:pt x="42392" y="2044"/>
                  </a:lnTo>
                  <a:lnTo>
                    <a:pt x="41884" y="2298"/>
                  </a:lnTo>
                  <a:lnTo>
                    <a:pt x="42392" y="4076"/>
                  </a:lnTo>
                  <a:lnTo>
                    <a:pt x="43853" y="2006"/>
                  </a:lnTo>
                  <a:lnTo>
                    <a:pt x="43967" y="1790"/>
                  </a:lnTo>
                  <a:lnTo>
                    <a:pt x="44170" y="1282"/>
                  </a:lnTo>
                  <a:lnTo>
                    <a:pt x="44310" y="1028"/>
                  </a:lnTo>
                  <a:lnTo>
                    <a:pt x="44500" y="774"/>
                  </a:lnTo>
                  <a:close/>
                </a:path>
                <a:path w="56514" h="126364">
                  <a:moveTo>
                    <a:pt x="44678" y="2425"/>
                  </a:moveTo>
                  <a:lnTo>
                    <a:pt x="44602" y="2006"/>
                  </a:lnTo>
                  <a:lnTo>
                    <a:pt x="43916" y="1917"/>
                  </a:lnTo>
                  <a:lnTo>
                    <a:pt x="44678" y="2425"/>
                  </a:lnTo>
                  <a:close/>
                </a:path>
                <a:path w="56514" h="126364">
                  <a:moveTo>
                    <a:pt x="44856" y="457"/>
                  </a:moveTo>
                  <a:lnTo>
                    <a:pt x="44716" y="508"/>
                  </a:lnTo>
                  <a:lnTo>
                    <a:pt x="44500" y="723"/>
                  </a:lnTo>
                  <a:lnTo>
                    <a:pt x="44729" y="647"/>
                  </a:lnTo>
                  <a:lnTo>
                    <a:pt x="44856" y="457"/>
                  </a:lnTo>
                  <a:close/>
                </a:path>
                <a:path w="56514" h="126364">
                  <a:moveTo>
                    <a:pt x="44894" y="74942"/>
                  </a:moveTo>
                  <a:lnTo>
                    <a:pt x="44742" y="74942"/>
                  </a:lnTo>
                  <a:lnTo>
                    <a:pt x="44894" y="74942"/>
                  </a:lnTo>
                  <a:close/>
                </a:path>
                <a:path w="56514" h="126364">
                  <a:moveTo>
                    <a:pt x="45072" y="571"/>
                  </a:moveTo>
                  <a:lnTo>
                    <a:pt x="44831" y="609"/>
                  </a:lnTo>
                  <a:lnTo>
                    <a:pt x="44818" y="749"/>
                  </a:lnTo>
                  <a:lnTo>
                    <a:pt x="44856" y="939"/>
                  </a:lnTo>
                  <a:lnTo>
                    <a:pt x="44907" y="723"/>
                  </a:lnTo>
                  <a:lnTo>
                    <a:pt x="45072" y="571"/>
                  </a:lnTo>
                  <a:close/>
                </a:path>
                <a:path w="56514" h="126364">
                  <a:moveTo>
                    <a:pt x="45110" y="70294"/>
                  </a:moveTo>
                  <a:lnTo>
                    <a:pt x="44932" y="70586"/>
                  </a:lnTo>
                  <a:lnTo>
                    <a:pt x="45085" y="70383"/>
                  </a:lnTo>
                  <a:close/>
                </a:path>
                <a:path w="56514" h="126364">
                  <a:moveTo>
                    <a:pt x="45389" y="558"/>
                  </a:moveTo>
                  <a:lnTo>
                    <a:pt x="45237" y="533"/>
                  </a:lnTo>
                  <a:lnTo>
                    <a:pt x="45072" y="571"/>
                  </a:lnTo>
                  <a:lnTo>
                    <a:pt x="45389" y="558"/>
                  </a:lnTo>
                  <a:close/>
                </a:path>
                <a:path w="56514" h="126364">
                  <a:moveTo>
                    <a:pt x="45631" y="70624"/>
                  </a:moveTo>
                  <a:lnTo>
                    <a:pt x="45402" y="70751"/>
                  </a:lnTo>
                  <a:lnTo>
                    <a:pt x="45529" y="70891"/>
                  </a:lnTo>
                  <a:lnTo>
                    <a:pt x="45631" y="70624"/>
                  </a:lnTo>
                  <a:close/>
                </a:path>
                <a:path w="56514" h="126364">
                  <a:moveTo>
                    <a:pt x="45681" y="95783"/>
                  </a:moveTo>
                  <a:lnTo>
                    <a:pt x="45326" y="95872"/>
                  </a:lnTo>
                  <a:lnTo>
                    <a:pt x="45072" y="96024"/>
                  </a:lnTo>
                  <a:lnTo>
                    <a:pt x="44894" y="96189"/>
                  </a:lnTo>
                  <a:lnTo>
                    <a:pt x="44970" y="96329"/>
                  </a:lnTo>
                  <a:lnTo>
                    <a:pt x="45681" y="95783"/>
                  </a:lnTo>
                  <a:close/>
                </a:path>
                <a:path w="56514" h="126364">
                  <a:moveTo>
                    <a:pt x="45808" y="71259"/>
                  </a:moveTo>
                  <a:lnTo>
                    <a:pt x="45745" y="71132"/>
                  </a:lnTo>
                  <a:lnTo>
                    <a:pt x="45529" y="70891"/>
                  </a:lnTo>
                  <a:lnTo>
                    <a:pt x="45389" y="71259"/>
                  </a:lnTo>
                  <a:lnTo>
                    <a:pt x="45808" y="71259"/>
                  </a:lnTo>
                  <a:close/>
                </a:path>
                <a:path w="56514" h="126364">
                  <a:moveTo>
                    <a:pt x="46494" y="58216"/>
                  </a:moveTo>
                  <a:lnTo>
                    <a:pt x="46329" y="58381"/>
                  </a:lnTo>
                  <a:lnTo>
                    <a:pt x="46469" y="58293"/>
                  </a:lnTo>
                  <a:close/>
                </a:path>
                <a:path w="56514" h="126364">
                  <a:moveTo>
                    <a:pt x="46685" y="457"/>
                  </a:moveTo>
                  <a:lnTo>
                    <a:pt x="46596" y="635"/>
                  </a:lnTo>
                  <a:lnTo>
                    <a:pt x="46583" y="774"/>
                  </a:lnTo>
                  <a:lnTo>
                    <a:pt x="46685" y="457"/>
                  </a:lnTo>
                  <a:close/>
                </a:path>
                <a:path w="56514" h="126364">
                  <a:moveTo>
                    <a:pt x="46710" y="3949"/>
                  </a:moveTo>
                  <a:close/>
                </a:path>
                <a:path w="56514" h="126364">
                  <a:moveTo>
                    <a:pt x="46939" y="55676"/>
                  </a:moveTo>
                  <a:lnTo>
                    <a:pt x="46520" y="55384"/>
                  </a:lnTo>
                  <a:lnTo>
                    <a:pt x="46761" y="56146"/>
                  </a:lnTo>
                  <a:lnTo>
                    <a:pt x="46939" y="55892"/>
                  </a:lnTo>
                  <a:lnTo>
                    <a:pt x="46939" y="55676"/>
                  </a:lnTo>
                  <a:close/>
                </a:path>
                <a:path w="56514" h="126364">
                  <a:moveTo>
                    <a:pt x="46964" y="165"/>
                  </a:moveTo>
                  <a:lnTo>
                    <a:pt x="46761" y="215"/>
                  </a:lnTo>
                  <a:lnTo>
                    <a:pt x="46672" y="457"/>
                  </a:lnTo>
                  <a:lnTo>
                    <a:pt x="46964" y="165"/>
                  </a:lnTo>
                  <a:close/>
                </a:path>
                <a:path w="56514" h="126364">
                  <a:moveTo>
                    <a:pt x="47104" y="91440"/>
                  </a:moveTo>
                  <a:lnTo>
                    <a:pt x="46647" y="92506"/>
                  </a:lnTo>
                  <a:lnTo>
                    <a:pt x="46824" y="92227"/>
                  </a:lnTo>
                  <a:lnTo>
                    <a:pt x="46990" y="91833"/>
                  </a:lnTo>
                  <a:lnTo>
                    <a:pt x="47104" y="91440"/>
                  </a:lnTo>
                  <a:close/>
                </a:path>
                <a:path w="56514" h="126364">
                  <a:moveTo>
                    <a:pt x="47231" y="101"/>
                  </a:moveTo>
                  <a:lnTo>
                    <a:pt x="46964" y="165"/>
                  </a:lnTo>
                  <a:lnTo>
                    <a:pt x="47231" y="101"/>
                  </a:lnTo>
                  <a:close/>
                </a:path>
                <a:path w="56514" h="126364">
                  <a:moveTo>
                    <a:pt x="47663" y="48310"/>
                  </a:moveTo>
                  <a:lnTo>
                    <a:pt x="47586" y="47650"/>
                  </a:lnTo>
                  <a:lnTo>
                    <a:pt x="47498" y="47409"/>
                  </a:lnTo>
                  <a:lnTo>
                    <a:pt x="47663" y="48310"/>
                  </a:lnTo>
                  <a:close/>
                </a:path>
                <a:path w="56514" h="126364">
                  <a:moveTo>
                    <a:pt x="48120" y="54343"/>
                  </a:moveTo>
                  <a:lnTo>
                    <a:pt x="47942" y="54241"/>
                  </a:lnTo>
                  <a:lnTo>
                    <a:pt x="47980" y="54419"/>
                  </a:lnTo>
                  <a:lnTo>
                    <a:pt x="48031" y="54559"/>
                  </a:lnTo>
                  <a:lnTo>
                    <a:pt x="48120" y="54343"/>
                  </a:lnTo>
                  <a:close/>
                </a:path>
                <a:path w="56514" h="126364">
                  <a:moveTo>
                    <a:pt x="48437" y="48806"/>
                  </a:moveTo>
                  <a:lnTo>
                    <a:pt x="47790" y="49161"/>
                  </a:lnTo>
                  <a:lnTo>
                    <a:pt x="48412" y="49796"/>
                  </a:lnTo>
                  <a:lnTo>
                    <a:pt x="48437" y="48806"/>
                  </a:lnTo>
                  <a:close/>
                </a:path>
                <a:path w="56514" h="126364">
                  <a:moveTo>
                    <a:pt x="48844" y="685"/>
                  </a:moveTo>
                  <a:lnTo>
                    <a:pt x="48361" y="609"/>
                  </a:lnTo>
                  <a:lnTo>
                    <a:pt x="47612" y="12"/>
                  </a:lnTo>
                  <a:lnTo>
                    <a:pt x="47231" y="101"/>
                  </a:lnTo>
                  <a:lnTo>
                    <a:pt x="48221" y="1219"/>
                  </a:lnTo>
                  <a:lnTo>
                    <a:pt x="48844" y="685"/>
                  </a:lnTo>
                  <a:close/>
                </a:path>
                <a:path w="56514" h="126364">
                  <a:moveTo>
                    <a:pt x="48907" y="48539"/>
                  </a:moveTo>
                  <a:lnTo>
                    <a:pt x="48450" y="48145"/>
                  </a:lnTo>
                  <a:lnTo>
                    <a:pt x="48437" y="48806"/>
                  </a:lnTo>
                  <a:lnTo>
                    <a:pt x="48907" y="48539"/>
                  </a:lnTo>
                  <a:close/>
                </a:path>
                <a:path w="56514" h="126364">
                  <a:moveTo>
                    <a:pt x="49034" y="6858"/>
                  </a:moveTo>
                  <a:lnTo>
                    <a:pt x="49009" y="6565"/>
                  </a:lnTo>
                  <a:lnTo>
                    <a:pt x="48196" y="7912"/>
                  </a:lnTo>
                  <a:lnTo>
                    <a:pt x="49034" y="6858"/>
                  </a:lnTo>
                  <a:close/>
                </a:path>
                <a:path w="56514" h="126364">
                  <a:moveTo>
                    <a:pt x="49326" y="79108"/>
                  </a:moveTo>
                  <a:lnTo>
                    <a:pt x="49199" y="78879"/>
                  </a:lnTo>
                  <a:lnTo>
                    <a:pt x="48666" y="77990"/>
                  </a:lnTo>
                  <a:lnTo>
                    <a:pt x="48793" y="77355"/>
                  </a:lnTo>
                  <a:lnTo>
                    <a:pt x="48844" y="77228"/>
                  </a:lnTo>
                  <a:lnTo>
                    <a:pt x="44780" y="77228"/>
                  </a:lnTo>
                  <a:lnTo>
                    <a:pt x="42583" y="77228"/>
                  </a:lnTo>
                  <a:lnTo>
                    <a:pt x="41935" y="77990"/>
                  </a:lnTo>
                  <a:lnTo>
                    <a:pt x="43256" y="79260"/>
                  </a:lnTo>
                  <a:lnTo>
                    <a:pt x="43332" y="79514"/>
                  </a:lnTo>
                  <a:lnTo>
                    <a:pt x="42532" y="81038"/>
                  </a:lnTo>
                  <a:lnTo>
                    <a:pt x="42976" y="80530"/>
                  </a:lnTo>
                  <a:lnTo>
                    <a:pt x="43624" y="80911"/>
                  </a:lnTo>
                  <a:lnTo>
                    <a:pt x="42989" y="81419"/>
                  </a:lnTo>
                  <a:lnTo>
                    <a:pt x="42926" y="81927"/>
                  </a:lnTo>
                  <a:lnTo>
                    <a:pt x="42976" y="82181"/>
                  </a:lnTo>
                  <a:lnTo>
                    <a:pt x="42392" y="82054"/>
                  </a:lnTo>
                  <a:lnTo>
                    <a:pt x="42087" y="82308"/>
                  </a:lnTo>
                  <a:lnTo>
                    <a:pt x="41668" y="82435"/>
                  </a:lnTo>
                  <a:lnTo>
                    <a:pt x="42100" y="82562"/>
                  </a:lnTo>
                  <a:lnTo>
                    <a:pt x="41300" y="83705"/>
                  </a:lnTo>
                  <a:lnTo>
                    <a:pt x="42430" y="84213"/>
                  </a:lnTo>
                  <a:lnTo>
                    <a:pt x="41465" y="84721"/>
                  </a:lnTo>
                  <a:lnTo>
                    <a:pt x="40754" y="85991"/>
                  </a:lnTo>
                  <a:lnTo>
                    <a:pt x="42697" y="86753"/>
                  </a:lnTo>
                  <a:lnTo>
                    <a:pt x="42100" y="88150"/>
                  </a:lnTo>
                  <a:lnTo>
                    <a:pt x="41998" y="88023"/>
                  </a:lnTo>
                  <a:lnTo>
                    <a:pt x="41592" y="87515"/>
                  </a:lnTo>
                  <a:lnTo>
                    <a:pt x="41008" y="88023"/>
                  </a:lnTo>
                  <a:lnTo>
                    <a:pt x="40805" y="87007"/>
                  </a:lnTo>
                  <a:lnTo>
                    <a:pt x="40716" y="87261"/>
                  </a:lnTo>
                  <a:lnTo>
                    <a:pt x="40601" y="87515"/>
                  </a:lnTo>
                  <a:lnTo>
                    <a:pt x="40449" y="87769"/>
                  </a:lnTo>
                  <a:lnTo>
                    <a:pt x="40855" y="87896"/>
                  </a:lnTo>
                  <a:lnTo>
                    <a:pt x="40411" y="88023"/>
                  </a:lnTo>
                  <a:lnTo>
                    <a:pt x="41262" y="89420"/>
                  </a:lnTo>
                  <a:lnTo>
                    <a:pt x="40576" y="89547"/>
                  </a:lnTo>
                  <a:lnTo>
                    <a:pt x="40779" y="89801"/>
                  </a:lnTo>
                  <a:lnTo>
                    <a:pt x="41376" y="90055"/>
                  </a:lnTo>
                  <a:lnTo>
                    <a:pt x="41224" y="90436"/>
                  </a:lnTo>
                  <a:lnTo>
                    <a:pt x="41122" y="90817"/>
                  </a:lnTo>
                  <a:lnTo>
                    <a:pt x="41021" y="91452"/>
                  </a:lnTo>
                  <a:lnTo>
                    <a:pt x="41808" y="91198"/>
                  </a:lnTo>
                  <a:lnTo>
                    <a:pt x="39560" y="91960"/>
                  </a:lnTo>
                  <a:lnTo>
                    <a:pt x="40652" y="95008"/>
                  </a:lnTo>
                  <a:lnTo>
                    <a:pt x="38684" y="95643"/>
                  </a:lnTo>
                  <a:lnTo>
                    <a:pt x="38493" y="96913"/>
                  </a:lnTo>
                  <a:lnTo>
                    <a:pt x="38265" y="97929"/>
                  </a:lnTo>
                  <a:lnTo>
                    <a:pt x="37985" y="98818"/>
                  </a:lnTo>
                  <a:lnTo>
                    <a:pt x="37833" y="98691"/>
                  </a:lnTo>
                  <a:lnTo>
                    <a:pt x="37693" y="98691"/>
                  </a:lnTo>
                  <a:lnTo>
                    <a:pt x="36842" y="99580"/>
                  </a:lnTo>
                  <a:lnTo>
                    <a:pt x="39166" y="99961"/>
                  </a:lnTo>
                  <a:lnTo>
                    <a:pt x="38061" y="100977"/>
                  </a:lnTo>
                  <a:lnTo>
                    <a:pt x="36868" y="101358"/>
                  </a:lnTo>
                  <a:lnTo>
                    <a:pt x="37553" y="100469"/>
                  </a:lnTo>
                  <a:lnTo>
                    <a:pt x="37846" y="100088"/>
                  </a:lnTo>
                  <a:lnTo>
                    <a:pt x="37325" y="100469"/>
                  </a:lnTo>
                  <a:lnTo>
                    <a:pt x="35394" y="99834"/>
                  </a:lnTo>
                  <a:lnTo>
                    <a:pt x="36944" y="102120"/>
                  </a:lnTo>
                  <a:lnTo>
                    <a:pt x="35496" y="102628"/>
                  </a:lnTo>
                  <a:lnTo>
                    <a:pt x="35471" y="102374"/>
                  </a:lnTo>
                  <a:lnTo>
                    <a:pt x="34569" y="102755"/>
                  </a:lnTo>
                  <a:lnTo>
                    <a:pt x="35496" y="104279"/>
                  </a:lnTo>
                  <a:lnTo>
                    <a:pt x="34874" y="105295"/>
                  </a:lnTo>
                  <a:lnTo>
                    <a:pt x="34734" y="105168"/>
                  </a:lnTo>
                  <a:lnTo>
                    <a:pt x="34594" y="105168"/>
                  </a:lnTo>
                  <a:lnTo>
                    <a:pt x="35026" y="106057"/>
                  </a:lnTo>
                  <a:lnTo>
                    <a:pt x="35115" y="106819"/>
                  </a:lnTo>
                  <a:lnTo>
                    <a:pt x="34671" y="108750"/>
                  </a:lnTo>
                  <a:lnTo>
                    <a:pt x="34848" y="108724"/>
                  </a:lnTo>
                  <a:lnTo>
                    <a:pt x="34582" y="109740"/>
                  </a:lnTo>
                  <a:lnTo>
                    <a:pt x="34048" y="109867"/>
                  </a:lnTo>
                  <a:lnTo>
                    <a:pt x="33350" y="110375"/>
                  </a:lnTo>
                  <a:lnTo>
                    <a:pt x="38823" y="110375"/>
                  </a:lnTo>
                  <a:lnTo>
                    <a:pt x="38862" y="110121"/>
                  </a:lnTo>
                  <a:lnTo>
                    <a:pt x="40233" y="108724"/>
                  </a:lnTo>
                  <a:lnTo>
                    <a:pt x="41363" y="107581"/>
                  </a:lnTo>
                  <a:lnTo>
                    <a:pt x="41490" y="105295"/>
                  </a:lnTo>
                  <a:lnTo>
                    <a:pt x="41554" y="104279"/>
                  </a:lnTo>
                  <a:lnTo>
                    <a:pt x="41706" y="104533"/>
                  </a:lnTo>
                  <a:lnTo>
                    <a:pt x="41986" y="104660"/>
                  </a:lnTo>
                  <a:lnTo>
                    <a:pt x="41871" y="104914"/>
                  </a:lnTo>
                  <a:lnTo>
                    <a:pt x="42811" y="104660"/>
                  </a:lnTo>
                  <a:lnTo>
                    <a:pt x="42811" y="104279"/>
                  </a:lnTo>
                  <a:lnTo>
                    <a:pt x="42799" y="102755"/>
                  </a:lnTo>
                  <a:lnTo>
                    <a:pt x="42519" y="102628"/>
                  </a:lnTo>
                  <a:lnTo>
                    <a:pt x="42240" y="102501"/>
                  </a:lnTo>
                  <a:lnTo>
                    <a:pt x="42468" y="102120"/>
                  </a:lnTo>
                  <a:lnTo>
                    <a:pt x="42786" y="102628"/>
                  </a:lnTo>
                  <a:lnTo>
                    <a:pt x="43624" y="102120"/>
                  </a:lnTo>
                  <a:lnTo>
                    <a:pt x="43827" y="101993"/>
                  </a:lnTo>
                  <a:lnTo>
                    <a:pt x="43395" y="101358"/>
                  </a:lnTo>
                  <a:lnTo>
                    <a:pt x="42875" y="100596"/>
                  </a:lnTo>
                  <a:lnTo>
                    <a:pt x="43726" y="100495"/>
                  </a:lnTo>
                  <a:lnTo>
                    <a:pt x="43675" y="100342"/>
                  </a:lnTo>
                  <a:lnTo>
                    <a:pt x="44538" y="99199"/>
                  </a:lnTo>
                  <a:lnTo>
                    <a:pt x="44640" y="99072"/>
                  </a:lnTo>
                  <a:lnTo>
                    <a:pt x="43700" y="99199"/>
                  </a:lnTo>
                  <a:lnTo>
                    <a:pt x="44030" y="98818"/>
                  </a:lnTo>
                  <a:lnTo>
                    <a:pt x="44373" y="98437"/>
                  </a:lnTo>
                  <a:lnTo>
                    <a:pt x="44386" y="97929"/>
                  </a:lnTo>
                  <a:lnTo>
                    <a:pt x="44107" y="96913"/>
                  </a:lnTo>
                  <a:lnTo>
                    <a:pt x="44894" y="96278"/>
                  </a:lnTo>
                  <a:lnTo>
                    <a:pt x="44221" y="95389"/>
                  </a:lnTo>
                  <a:lnTo>
                    <a:pt x="45986" y="94500"/>
                  </a:lnTo>
                  <a:lnTo>
                    <a:pt x="44767" y="93865"/>
                  </a:lnTo>
                  <a:lnTo>
                    <a:pt x="46050" y="94373"/>
                  </a:lnTo>
                  <a:lnTo>
                    <a:pt x="46164" y="93865"/>
                  </a:lnTo>
                  <a:lnTo>
                    <a:pt x="46443" y="92595"/>
                  </a:lnTo>
                  <a:lnTo>
                    <a:pt x="46329" y="92024"/>
                  </a:lnTo>
                  <a:lnTo>
                    <a:pt x="46062" y="91452"/>
                  </a:lnTo>
                  <a:lnTo>
                    <a:pt x="46393" y="91706"/>
                  </a:lnTo>
                  <a:lnTo>
                    <a:pt x="46482" y="91452"/>
                  </a:lnTo>
                  <a:lnTo>
                    <a:pt x="46570" y="91198"/>
                  </a:lnTo>
                  <a:lnTo>
                    <a:pt x="46659" y="90944"/>
                  </a:lnTo>
                  <a:lnTo>
                    <a:pt x="47129" y="91325"/>
                  </a:lnTo>
                  <a:lnTo>
                    <a:pt x="47256" y="90944"/>
                  </a:lnTo>
                  <a:lnTo>
                    <a:pt x="47345" y="89801"/>
                  </a:lnTo>
                  <a:lnTo>
                    <a:pt x="46609" y="89674"/>
                  </a:lnTo>
                  <a:lnTo>
                    <a:pt x="48653" y="88658"/>
                  </a:lnTo>
                  <a:lnTo>
                    <a:pt x="48094" y="88150"/>
                  </a:lnTo>
                  <a:lnTo>
                    <a:pt x="46164" y="86372"/>
                  </a:lnTo>
                  <a:lnTo>
                    <a:pt x="48450" y="86118"/>
                  </a:lnTo>
                  <a:lnTo>
                    <a:pt x="48387" y="82181"/>
                  </a:lnTo>
                  <a:lnTo>
                    <a:pt x="48399" y="81343"/>
                  </a:lnTo>
                  <a:lnTo>
                    <a:pt x="48412" y="80987"/>
                  </a:lnTo>
                  <a:lnTo>
                    <a:pt x="48437" y="80530"/>
                  </a:lnTo>
                  <a:lnTo>
                    <a:pt x="48552" y="78879"/>
                  </a:lnTo>
                  <a:lnTo>
                    <a:pt x="49326" y="79108"/>
                  </a:lnTo>
                  <a:close/>
                </a:path>
                <a:path w="56514" h="126364">
                  <a:moveTo>
                    <a:pt x="49580" y="81546"/>
                  </a:moveTo>
                  <a:lnTo>
                    <a:pt x="49517" y="79705"/>
                  </a:lnTo>
                  <a:lnTo>
                    <a:pt x="48475" y="80911"/>
                  </a:lnTo>
                  <a:lnTo>
                    <a:pt x="48399" y="81343"/>
                  </a:lnTo>
                  <a:lnTo>
                    <a:pt x="49580" y="81546"/>
                  </a:lnTo>
                  <a:close/>
                </a:path>
                <a:path w="56514" h="126364">
                  <a:moveTo>
                    <a:pt x="49618" y="39243"/>
                  </a:moveTo>
                  <a:lnTo>
                    <a:pt x="49314" y="39179"/>
                  </a:lnTo>
                  <a:lnTo>
                    <a:pt x="49390" y="39712"/>
                  </a:lnTo>
                  <a:lnTo>
                    <a:pt x="49618" y="39243"/>
                  </a:lnTo>
                  <a:close/>
                </a:path>
                <a:path w="56514" h="126364">
                  <a:moveTo>
                    <a:pt x="49707" y="10998"/>
                  </a:moveTo>
                  <a:lnTo>
                    <a:pt x="49479" y="10337"/>
                  </a:lnTo>
                  <a:lnTo>
                    <a:pt x="49225" y="11061"/>
                  </a:lnTo>
                  <a:lnTo>
                    <a:pt x="49034" y="11049"/>
                  </a:lnTo>
                  <a:lnTo>
                    <a:pt x="49390" y="11442"/>
                  </a:lnTo>
                  <a:lnTo>
                    <a:pt x="49707" y="10998"/>
                  </a:lnTo>
                  <a:close/>
                </a:path>
                <a:path w="56514" h="126364">
                  <a:moveTo>
                    <a:pt x="49707" y="6324"/>
                  </a:moveTo>
                  <a:lnTo>
                    <a:pt x="49695" y="6007"/>
                  </a:lnTo>
                  <a:lnTo>
                    <a:pt x="49263" y="6565"/>
                  </a:lnTo>
                  <a:lnTo>
                    <a:pt x="49136" y="6858"/>
                  </a:lnTo>
                  <a:lnTo>
                    <a:pt x="49542" y="6515"/>
                  </a:lnTo>
                  <a:lnTo>
                    <a:pt x="49707" y="6324"/>
                  </a:lnTo>
                  <a:close/>
                </a:path>
                <a:path w="56514" h="126364">
                  <a:moveTo>
                    <a:pt x="49898" y="79260"/>
                  </a:moveTo>
                  <a:lnTo>
                    <a:pt x="49326" y="79108"/>
                  </a:lnTo>
                  <a:lnTo>
                    <a:pt x="49428" y="79260"/>
                  </a:lnTo>
                  <a:lnTo>
                    <a:pt x="49517" y="79705"/>
                  </a:lnTo>
                  <a:lnTo>
                    <a:pt x="49898" y="79260"/>
                  </a:lnTo>
                  <a:close/>
                </a:path>
                <a:path w="56514" h="126364">
                  <a:moveTo>
                    <a:pt x="50152" y="26035"/>
                  </a:moveTo>
                  <a:lnTo>
                    <a:pt x="50025" y="26047"/>
                  </a:lnTo>
                  <a:lnTo>
                    <a:pt x="49847" y="26111"/>
                  </a:lnTo>
                  <a:lnTo>
                    <a:pt x="50050" y="26085"/>
                  </a:lnTo>
                  <a:close/>
                </a:path>
                <a:path w="56514" h="126364">
                  <a:moveTo>
                    <a:pt x="50177" y="20269"/>
                  </a:moveTo>
                  <a:lnTo>
                    <a:pt x="50165" y="20078"/>
                  </a:lnTo>
                  <a:lnTo>
                    <a:pt x="49911" y="19989"/>
                  </a:lnTo>
                  <a:lnTo>
                    <a:pt x="49745" y="19939"/>
                  </a:lnTo>
                  <a:lnTo>
                    <a:pt x="50177" y="20269"/>
                  </a:lnTo>
                  <a:close/>
                </a:path>
                <a:path w="56514" h="126364">
                  <a:moveTo>
                    <a:pt x="50520" y="5969"/>
                  </a:moveTo>
                  <a:lnTo>
                    <a:pt x="50241" y="5372"/>
                  </a:lnTo>
                  <a:lnTo>
                    <a:pt x="50228" y="5600"/>
                  </a:lnTo>
                  <a:lnTo>
                    <a:pt x="49872" y="5727"/>
                  </a:lnTo>
                  <a:lnTo>
                    <a:pt x="50520" y="5969"/>
                  </a:lnTo>
                  <a:close/>
                </a:path>
                <a:path w="56514" h="126364">
                  <a:moveTo>
                    <a:pt x="50685" y="70624"/>
                  </a:moveTo>
                  <a:lnTo>
                    <a:pt x="50558" y="70624"/>
                  </a:lnTo>
                  <a:lnTo>
                    <a:pt x="50685" y="70624"/>
                  </a:lnTo>
                  <a:close/>
                </a:path>
                <a:path w="56514" h="126364">
                  <a:moveTo>
                    <a:pt x="50774" y="8140"/>
                  </a:moveTo>
                  <a:lnTo>
                    <a:pt x="50749" y="7924"/>
                  </a:lnTo>
                  <a:lnTo>
                    <a:pt x="50126" y="8140"/>
                  </a:lnTo>
                  <a:lnTo>
                    <a:pt x="50444" y="8255"/>
                  </a:lnTo>
                  <a:lnTo>
                    <a:pt x="50774" y="8140"/>
                  </a:lnTo>
                  <a:close/>
                </a:path>
                <a:path w="56514" h="126364">
                  <a:moveTo>
                    <a:pt x="50838" y="7886"/>
                  </a:moveTo>
                  <a:lnTo>
                    <a:pt x="50761" y="7505"/>
                  </a:lnTo>
                  <a:lnTo>
                    <a:pt x="50558" y="7251"/>
                  </a:lnTo>
                  <a:lnTo>
                    <a:pt x="50749" y="7924"/>
                  </a:lnTo>
                  <a:close/>
                </a:path>
                <a:path w="56514" h="126364">
                  <a:moveTo>
                    <a:pt x="50977" y="71589"/>
                  </a:moveTo>
                  <a:lnTo>
                    <a:pt x="50952" y="71348"/>
                  </a:lnTo>
                  <a:lnTo>
                    <a:pt x="50876" y="71221"/>
                  </a:lnTo>
                  <a:lnTo>
                    <a:pt x="50977" y="71589"/>
                  </a:lnTo>
                  <a:close/>
                </a:path>
                <a:path w="56514" h="126364">
                  <a:moveTo>
                    <a:pt x="51130" y="30784"/>
                  </a:moveTo>
                  <a:lnTo>
                    <a:pt x="50800" y="31407"/>
                  </a:lnTo>
                  <a:lnTo>
                    <a:pt x="51130" y="31470"/>
                  </a:lnTo>
                  <a:lnTo>
                    <a:pt x="51041" y="31089"/>
                  </a:lnTo>
                  <a:lnTo>
                    <a:pt x="51130" y="30784"/>
                  </a:lnTo>
                  <a:close/>
                </a:path>
                <a:path w="56514" h="126364">
                  <a:moveTo>
                    <a:pt x="51206" y="70370"/>
                  </a:moveTo>
                  <a:lnTo>
                    <a:pt x="50571" y="70243"/>
                  </a:lnTo>
                  <a:lnTo>
                    <a:pt x="50685" y="70624"/>
                  </a:lnTo>
                  <a:lnTo>
                    <a:pt x="50863" y="71132"/>
                  </a:lnTo>
                  <a:lnTo>
                    <a:pt x="50990" y="70624"/>
                  </a:lnTo>
                  <a:lnTo>
                    <a:pt x="51206" y="70370"/>
                  </a:lnTo>
                  <a:close/>
                </a:path>
                <a:path w="56514" h="126364">
                  <a:moveTo>
                    <a:pt x="51257" y="30543"/>
                  </a:moveTo>
                  <a:lnTo>
                    <a:pt x="51142" y="30683"/>
                  </a:lnTo>
                  <a:lnTo>
                    <a:pt x="51257" y="30543"/>
                  </a:lnTo>
                  <a:close/>
                </a:path>
                <a:path w="56514" h="126364">
                  <a:moveTo>
                    <a:pt x="51854" y="24574"/>
                  </a:moveTo>
                  <a:lnTo>
                    <a:pt x="51422" y="24269"/>
                  </a:lnTo>
                  <a:lnTo>
                    <a:pt x="51282" y="24498"/>
                  </a:lnTo>
                  <a:lnTo>
                    <a:pt x="51168" y="24765"/>
                  </a:lnTo>
                  <a:lnTo>
                    <a:pt x="51854" y="24574"/>
                  </a:lnTo>
                  <a:close/>
                </a:path>
                <a:path w="56514" h="126364">
                  <a:moveTo>
                    <a:pt x="52019" y="24523"/>
                  </a:moveTo>
                  <a:lnTo>
                    <a:pt x="51968" y="24650"/>
                  </a:lnTo>
                  <a:lnTo>
                    <a:pt x="52019" y="24523"/>
                  </a:lnTo>
                  <a:close/>
                </a:path>
                <a:path w="56514" h="126364">
                  <a:moveTo>
                    <a:pt x="52082" y="53771"/>
                  </a:moveTo>
                  <a:lnTo>
                    <a:pt x="52006" y="53505"/>
                  </a:lnTo>
                  <a:lnTo>
                    <a:pt x="51904" y="53759"/>
                  </a:lnTo>
                  <a:lnTo>
                    <a:pt x="51777" y="54051"/>
                  </a:lnTo>
                  <a:lnTo>
                    <a:pt x="51866" y="54330"/>
                  </a:lnTo>
                  <a:lnTo>
                    <a:pt x="52082" y="54038"/>
                  </a:lnTo>
                  <a:lnTo>
                    <a:pt x="52082" y="53771"/>
                  </a:lnTo>
                  <a:close/>
                </a:path>
                <a:path w="56514" h="126364">
                  <a:moveTo>
                    <a:pt x="52158" y="52959"/>
                  </a:moveTo>
                  <a:lnTo>
                    <a:pt x="51676" y="52870"/>
                  </a:lnTo>
                  <a:lnTo>
                    <a:pt x="51803" y="53086"/>
                  </a:lnTo>
                  <a:lnTo>
                    <a:pt x="51930" y="53289"/>
                  </a:lnTo>
                  <a:lnTo>
                    <a:pt x="51993" y="53505"/>
                  </a:lnTo>
                  <a:lnTo>
                    <a:pt x="52108" y="53200"/>
                  </a:lnTo>
                  <a:lnTo>
                    <a:pt x="52158" y="52959"/>
                  </a:lnTo>
                  <a:close/>
                </a:path>
                <a:path w="56514" h="126364">
                  <a:moveTo>
                    <a:pt x="52171" y="24396"/>
                  </a:moveTo>
                  <a:lnTo>
                    <a:pt x="52031" y="24282"/>
                  </a:lnTo>
                  <a:lnTo>
                    <a:pt x="52146" y="24523"/>
                  </a:lnTo>
                  <a:lnTo>
                    <a:pt x="52171" y="24396"/>
                  </a:lnTo>
                  <a:close/>
                </a:path>
                <a:path w="56514" h="126364">
                  <a:moveTo>
                    <a:pt x="53213" y="24218"/>
                  </a:moveTo>
                  <a:lnTo>
                    <a:pt x="52857" y="23317"/>
                  </a:lnTo>
                  <a:lnTo>
                    <a:pt x="52489" y="23761"/>
                  </a:lnTo>
                  <a:lnTo>
                    <a:pt x="53213" y="24218"/>
                  </a:lnTo>
                  <a:close/>
                </a:path>
                <a:path w="56514" h="126364">
                  <a:moveTo>
                    <a:pt x="53733" y="6743"/>
                  </a:moveTo>
                  <a:lnTo>
                    <a:pt x="53441" y="6743"/>
                  </a:lnTo>
                  <a:lnTo>
                    <a:pt x="53606" y="7099"/>
                  </a:lnTo>
                  <a:lnTo>
                    <a:pt x="53733" y="6743"/>
                  </a:lnTo>
                  <a:close/>
                </a:path>
                <a:path w="56514" h="126364">
                  <a:moveTo>
                    <a:pt x="53797" y="38112"/>
                  </a:moveTo>
                  <a:lnTo>
                    <a:pt x="53632" y="38366"/>
                  </a:lnTo>
                  <a:lnTo>
                    <a:pt x="53797" y="38112"/>
                  </a:lnTo>
                  <a:close/>
                </a:path>
                <a:path w="56514" h="126364">
                  <a:moveTo>
                    <a:pt x="53911" y="10071"/>
                  </a:moveTo>
                  <a:lnTo>
                    <a:pt x="53771" y="10058"/>
                  </a:lnTo>
                  <a:lnTo>
                    <a:pt x="53644" y="10045"/>
                  </a:lnTo>
                  <a:lnTo>
                    <a:pt x="53911" y="10071"/>
                  </a:lnTo>
                  <a:close/>
                </a:path>
                <a:path w="56514" h="126364">
                  <a:moveTo>
                    <a:pt x="54203" y="6743"/>
                  </a:moveTo>
                  <a:lnTo>
                    <a:pt x="53797" y="5473"/>
                  </a:lnTo>
                  <a:lnTo>
                    <a:pt x="53733" y="6743"/>
                  </a:lnTo>
                  <a:lnTo>
                    <a:pt x="54203" y="6743"/>
                  </a:lnTo>
                  <a:close/>
                </a:path>
                <a:path w="56514" h="126364">
                  <a:moveTo>
                    <a:pt x="54254" y="18808"/>
                  </a:moveTo>
                  <a:lnTo>
                    <a:pt x="54038" y="18973"/>
                  </a:lnTo>
                  <a:lnTo>
                    <a:pt x="54190" y="18897"/>
                  </a:lnTo>
                  <a:close/>
                </a:path>
                <a:path w="56514" h="126364">
                  <a:moveTo>
                    <a:pt x="54343" y="43103"/>
                  </a:moveTo>
                  <a:lnTo>
                    <a:pt x="53301" y="44462"/>
                  </a:lnTo>
                  <a:lnTo>
                    <a:pt x="53428" y="44437"/>
                  </a:lnTo>
                  <a:lnTo>
                    <a:pt x="53568" y="45199"/>
                  </a:lnTo>
                  <a:lnTo>
                    <a:pt x="54114" y="44742"/>
                  </a:lnTo>
                  <a:lnTo>
                    <a:pt x="53454" y="44437"/>
                  </a:lnTo>
                  <a:lnTo>
                    <a:pt x="54330" y="44208"/>
                  </a:lnTo>
                  <a:lnTo>
                    <a:pt x="54343" y="43103"/>
                  </a:lnTo>
                  <a:close/>
                </a:path>
                <a:path w="56514" h="126364">
                  <a:moveTo>
                    <a:pt x="54724" y="36461"/>
                  </a:moveTo>
                  <a:lnTo>
                    <a:pt x="54559" y="36360"/>
                  </a:lnTo>
                  <a:lnTo>
                    <a:pt x="54610" y="36080"/>
                  </a:lnTo>
                  <a:lnTo>
                    <a:pt x="54711" y="35699"/>
                  </a:lnTo>
                  <a:lnTo>
                    <a:pt x="51028" y="35699"/>
                  </a:lnTo>
                  <a:lnTo>
                    <a:pt x="50774" y="35699"/>
                  </a:lnTo>
                  <a:lnTo>
                    <a:pt x="50876" y="36080"/>
                  </a:lnTo>
                  <a:lnTo>
                    <a:pt x="51003" y="36715"/>
                  </a:lnTo>
                  <a:lnTo>
                    <a:pt x="50901" y="37985"/>
                  </a:lnTo>
                  <a:lnTo>
                    <a:pt x="51282" y="38493"/>
                  </a:lnTo>
                  <a:lnTo>
                    <a:pt x="51358" y="38874"/>
                  </a:lnTo>
                  <a:lnTo>
                    <a:pt x="50774" y="39255"/>
                  </a:lnTo>
                  <a:lnTo>
                    <a:pt x="50431" y="39128"/>
                  </a:lnTo>
                  <a:lnTo>
                    <a:pt x="50596" y="39890"/>
                  </a:lnTo>
                  <a:lnTo>
                    <a:pt x="50939" y="40017"/>
                  </a:lnTo>
                  <a:lnTo>
                    <a:pt x="50317" y="41033"/>
                  </a:lnTo>
                  <a:lnTo>
                    <a:pt x="49974" y="40462"/>
                  </a:lnTo>
                  <a:lnTo>
                    <a:pt x="49936" y="40652"/>
                  </a:lnTo>
                  <a:lnTo>
                    <a:pt x="49949" y="40424"/>
                  </a:lnTo>
                  <a:lnTo>
                    <a:pt x="49822" y="41287"/>
                  </a:lnTo>
                  <a:lnTo>
                    <a:pt x="49847" y="40678"/>
                  </a:lnTo>
                  <a:lnTo>
                    <a:pt x="49657" y="41160"/>
                  </a:lnTo>
                  <a:lnTo>
                    <a:pt x="49149" y="41414"/>
                  </a:lnTo>
                  <a:lnTo>
                    <a:pt x="49872" y="42430"/>
                  </a:lnTo>
                  <a:lnTo>
                    <a:pt x="49136" y="42049"/>
                  </a:lnTo>
                  <a:lnTo>
                    <a:pt x="49022" y="42430"/>
                  </a:lnTo>
                  <a:lnTo>
                    <a:pt x="48907" y="43319"/>
                  </a:lnTo>
                  <a:lnTo>
                    <a:pt x="48996" y="43573"/>
                  </a:lnTo>
                  <a:lnTo>
                    <a:pt x="49618" y="42938"/>
                  </a:lnTo>
                  <a:lnTo>
                    <a:pt x="49631" y="43700"/>
                  </a:lnTo>
                  <a:lnTo>
                    <a:pt x="49428" y="44462"/>
                  </a:lnTo>
                  <a:lnTo>
                    <a:pt x="48450" y="44081"/>
                  </a:lnTo>
                  <a:lnTo>
                    <a:pt x="46977" y="45859"/>
                  </a:lnTo>
                  <a:lnTo>
                    <a:pt x="50063" y="47891"/>
                  </a:lnTo>
                  <a:lnTo>
                    <a:pt x="48907" y="48539"/>
                  </a:lnTo>
                  <a:lnTo>
                    <a:pt x="49047" y="48653"/>
                  </a:lnTo>
                  <a:lnTo>
                    <a:pt x="49123" y="49034"/>
                  </a:lnTo>
                  <a:lnTo>
                    <a:pt x="48920" y="49669"/>
                  </a:lnTo>
                  <a:lnTo>
                    <a:pt x="47332" y="50431"/>
                  </a:lnTo>
                  <a:lnTo>
                    <a:pt x="47205" y="50812"/>
                  </a:lnTo>
                  <a:lnTo>
                    <a:pt x="46532" y="51955"/>
                  </a:lnTo>
                  <a:lnTo>
                    <a:pt x="48577" y="52082"/>
                  </a:lnTo>
                  <a:lnTo>
                    <a:pt x="48006" y="53352"/>
                  </a:lnTo>
                  <a:lnTo>
                    <a:pt x="48387" y="53225"/>
                  </a:lnTo>
                  <a:lnTo>
                    <a:pt x="49377" y="53225"/>
                  </a:lnTo>
                  <a:lnTo>
                    <a:pt x="49466" y="54622"/>
                  </a:lnTo>
                  <a:lnTo>
                    <a:pt x="49301" y="55257"/>
                  </a:lnTo>
                  <a:lnTo>
                    <a:pt x="47891" y="55257"/>
                  </a:lnTo>
                  <a:lnTo>
                    <a:pt x="47815" y="55003"/>
                  </a:lnTo>
                  <a:lnTo>
                    <a:pt x="47815" y="54241"/>
                  </a:lnTo>
                  <a:lnTo>
                    <a:pt x="47942" y="54241"/>
                  </a:lnTo>
                  <a:lnTo>
                    <a:pt x="47752" y="53606"/>
                  </a:lnTo>
                  <a:lnTo>
                    <a:pt x="47307" y="53860"/>
                  </a:lnTo>
                  <a:lnTo>
                    <a:pt x="47650" y="53987"/>
                  </a:lnTo>
                  <a:lnTo>
                    <a:pt x="47320" y="54368"/>
                  </a:lnTo>
                  <a:lnTo>
                    <a:pt x="47205" y="54622"/>
                  </a:lnTo>
                  <a:lnTo>
                    <a:pt x="47078" y="55676"/>
                  </a:lnTo>
                  <a:lnTo>
                    <a:pt x="47180" y="55511"/>
                  </a:lnTo>
                  <a:lnTo>
                    <a:pt x="47066" y="55765"/>
                  </a:lnTo>
                  <a:lnTo>
                    <a:pt x="46964" y="55892"/>
                  </a:lnTo>
                  <a:lnTo>
                    <a:pt x="47028" y="55753"/>
                  </a:lnTo>
                  <a:lnTo>
                    <a:pt x="46939" y="55892"/>
                  </a:lnTo>
                  <a:lnTo>
                    <a:pt x="46786" y="56146"/>
                  </a:lnTo>
                  <a:lnTo>
                    <a:pt x="46634" y="56400"/>
                  </a:lnTo>
                  <a:lnTo>
                    <a:pt x="46964" y="56908"/>
                  </a:lnTo>
                  <a:lnTo>
                    <a:pt x="46990" y="57162"/>
                  </a:lnTo>
                  <a:lnTo>
                    <a:pt x="46507" y="58305"/>
                  </a:lnTo>
                  <a:lnTo>
                    <a:pt x="46736" y="58051"/>
                  </a:lnTo>
                  <a:lnTo>
                    <a:pt x="47180" y="58051"/>
                  </a:lnTo>
                  <a:lnTo>
                    <a:pt x="46532" y="59702"/>
                  </a:lnTo>
                  <a:lnTo>
                    <a:pt x="46469" y="59931"/>
                  </a:lnTo>
                  <a:lnTo>
                    <a:pt x="47713" y="59067"/>
                  </a:lnTo>
                  <a:lnTo>
                    <a:pt x="47688" y="60337"/>
                  </a:lnTo>
                  <a:lnTo>
                    <a:pt x="47040" y="60972"/>
                  </a:lnTo>
                  <a:lnTo>
                    <a:pt x="46469" y="59931"/>
                  </a:lnTo>
                  <a:lnTo>
                    <a:pt x="46520" y="60337"/>
                  </a:lnTo>
                  <a:lnTo>
                    <a:pt x="46685" y="61099"/>
                  </a:lnTo>
                  <a:lnTo>
                    <a:pt x="46189" y="61861"/>
                  </a:lnTo>
                  <a:lnTo>
                    <a:pt x="45453" y="60845"/>
                  </a:lnTo>
                  <a:lnTo>
                    <a:pt x="45974" y="61988"/>
                  </a:lnTo>
                  <a:lnTo>
                    <a:pt x="44678" y="62877"/>
                  </a:lnTo>
                  <a:lnTo>
                    <a:pt x="44450" y="63385"/>
                  </a:lnTo>
                  <a:lnTo>
                    <a:pt x="44361" y="63157"/>
                  </a:lnTo>
                  <a:lnTo>
                    <a:pt x="44323" y="63385"/>
                  </a:lnTo>
                  <a:lnTo>
                    <a:pt x="44272" y="63766"/>
                  </a:lnTo>
                  <a:lnTo>
                    <a:pt x="45034" y="63512"/>
                  </a:lnTo>
                  <a:lnTo>
                    <a:pt x="44919" y="63766"/>
                  </a:lnTo>
                  <a:lnTo>
                    <a:pt x="44805" y="64147"/>
                  </a:lnTo>
                  <a:lnTo>
                    <a:pt x="44513" y="64147"/>
                  </a:lnTo>
                  <a:lnTo>
                    <a:pt x="44919" y="64528"/>
                  </a:lnTo>
                  <a:lnTo>
                    <a:pt x="45758" y="64020"/>
                  </a:lnTo>
                  <a:lnTo>
                    <a:pt x="46113" y="64528"/>
                  </a:lnTo>
                  <a:lnTo>
                    <a:pt x="46177" y="64909"/>
                  </a:lnTo>
                  <a:lnTo>
                    <a:pt x="45961" y="65163"/>
                  </a:lnTo>
                  <a:lnTo>
                    <a:pt x="45859" y="65328"/>
                  </a:lnTo>
                  <a:lnTo>
                    <a:pt x="46443" y="66306"/>
                  </a:lnTo>
                  <a:lnTo>
                    <a:pt x="45466" y="66306"/>
                  </a:lnTo>
                  <a:lnTo>
                    <a:pt x="45859" y="65328"/>
                  </a:lnTo>
                  <a:lnTo>
                    <a:pt x="46024" y="64909"/>
                  </a:lnTo>
                  <a:lnTo>
                    <a:pt x="44488" y="66306"/>
                  </a:lnTo>
                  <a:lnTo>
                    <a:pt x="44500" y="65925"/>
                  </a:lnTo>
                  <a:lnTo>
                    <a:pt x="44500" y="65646"/>
                  </a:lnTo>
                  <a:lnTo>
                    <a:pt x="44373" y="65925"/>
                  </a:lnTo>
                  <a:lnTo>
                    <a:pt x="44132" y="65671"/>
                  </a:lnTo>
                  <a:lnTo>
                    <a:pt x="43053" y="66941"/>
                  </a:lnTo>
                  <a:lnTo>
                    <a:pt x="45123" y="66560"/>
                  </a:lnTo>
                  <a:lnTo>
                    <a:pt x="44856" y="67957"/>
                  </a:lnTo>
                  <a:lnTo>
                    <a:pt x="44335" y="67703"/>
                  </a:lnTo>
                  <a:lnTo>
                    <a:pt x="44069" y="67894"/>
                  </a:lnTo>
                  <a:lnTo>
                    <a:pt x="44792" y="68211"/>
                  </a:lnTo>
                  <a:lnTo>
                    <a:pt x="45046" y="68719"/>
                  </a:lnTo>
                  <a:lnTo>
                    <a:pt x="45008" y="68999"/>
                  </a:lnTo>
                  <a:lnTo>
                    <a:pt x="44538" y="69735"/>
                  </a:lnTo>
                  <a:lnTo>
                    <a:pt x="45250" y="69862"/>
                  </a:lnTo>
                  <a:lnTo>
                    <a:pt x="45110" y="70370"/>
                  </a:lnTo>
                  <a:lnTo>
                    <a:pt x="45415" y="69862"/>
                  </a:lnTo>
                  <a:lnTo>
                    <a:pt x="45923" y="70116"/>
                  </a:lnTo>
                  <a:lnTo>
                    <a:pt x="45859" y="71259"/>
                  </a:lnTo>
                  <a:lnTo>
                    <a:pt x="46215" y="71640"/>
                  </a:lnTo>
                  <a:lnTo>
                    <a:pt x="45389" y="71843"/>
                  </a:lnTo>
                  <a:lnTo>
                    <a:pt x="45389" y="74688"/>
                  </a:lnTo>
                  <a:lnTo>
                    <a:pt x="44500" y="75158"/>
                  </a:lnTo>
                  <a:lnTo>
                    <a:pt x="44297" y="74688"/>
                  </a:lnTo>
                  <a:lnTo>
                    <a:pt x="44335" y="74434"/>
                  </a:lnTo>
                  <a:lnTo>
                    <a:pt x="44437" y="74307"/>
                  </a:lnTo>
                  <a:lnTo>
                    <a:pt x="44869" y="74904"/>
                  </a:lnTo>
                  <a:lnTo>
                    <a:pt x="45389" y="74688"/>
                  </a:lnTo>
                  <a:lnTo>
                    <a:pt x="45389" y="71843"/>
                  </a:lnTo>
                  <a:lnTo>
                    <a:pt x="44145" y="72148"/>
                  </a:lnTo>
                  <a:lnTo>
                    <a:pt x="44577" y="73291"/>
                  </a:lnTo>
                  <a:lnTo>
                    <a:pt x="44132" y="73672"/>
                  </a:lnTo>
                  <a:lnTo>
                    <a:pt x="43573" y="73164"/>
                  </a:lnTo>
                  <a:lnTo>
                    <a:pt x="43243" y="73545"/>
                  </a:lnTo>
                  <a:lnTo>
                    <a:pt x="43649" y="74523"/>
                  </a:lnTo>
                  <a:lnTo>
                    <a:pt x="44450" y="75958"/>
                  </a:lnTo>
                  <a:lnTo>
                    <a:pt x="44488" y="75590"/>
                  </a:lnTo>
                  <a:lnTo>
                    <a:pt x="45707" y="76466"/>
                  </a:lnTo>
                  <a:lnTo>
                    <a:pt x="45389" y="76720"/>
                  </a:lnTo>
                  <a:lnTo>
                    <a:pt x="49034" y="76720"/>
                  </a:lnTo>
                  <a:lnTo>
                    <a:pt x="49288" y="76085"/>
                  </a:lnTo>
                  <a:lnTo>
                    <a:pt x="49618" y="75450"/>
                  </a:lnTo>
                  <a:lnTo>
                    <a:pt x="49872" y="76339"/>
                  </a:lnTo>
                  <a:lnTo>
                    <a:pt x="50063" y="76593"/>
                  </a:lnTo>
                  <a:lnTo>
                    <a:pt x="49987" y="75450"/>
                  </a:lnTo>
                  <a:lnTo>
                    <a:pt x="49936" y="74688"/>
                  </a:lnTo>
                  <a:lnTo>
                    <a:pt x="49999" y="74307"/>
                  </a:lnTo>
                  <a:lnTo>
                    <a:pt x="50368" y="73672"/>
                  </a:lnTo>
                  <a:lnTo>
                    <a:pt x="50812" y="72910"/>
                  </a:lnTo>
                  <a:lnTo>
                    <a:pt x="50761" y="71640"/>
                  </a:lnTo>
                  <a:lnTo>
                    <a:pt x="50634" y="71005"/>
                  </a:lnTo>
                  <a:lnTo>
                    <a:pt x="50571" y="70675"/>
                  </a:lnTo>
                  <a:lnTo>
                    <a:pt x="49682" y="71005"/>
                  </a:lnTo>
                  <a:lnTo>
                    <a:pt x="49352" y="69862"/>
                  </a:lnTo>
                  <a:lnTo>
                    <a:pt x="49098" y="68999"/>
                  </a:lnTo>
                  <a:lnTo>
                    <a:pt x="50253" y="69608"/>
                  </a:lnTo>
                  <a:lnTo>
                    <a:pt x="49949" y="68719"/>
                  </a:lnTo>
                  <a:lnTo>
                    <a:pt x="49682" y="67957"/>
                  </a:lnTo>
                  <a:lnTo>
                    <a:pt x="49339" y="66941"/>
                  </a:lnTo>
                  <a:lnTo>
                    <a:pt x="51435" y="68338"/>
                  </a:lnTo>
                  <a:lnTo>
                    <a:pt x="51346" y="68084"/>
                  </a:lnTo>
                  <a:lnTo>
                    <a:pt x="51104" y="67703"/>
                  </a:lnTo>
                  <a:lnTo>
                    <a:pt x="50685" y="67703"/>
                  </a:lnTo>
                  <a:lnTo>
                    <a:pt x="50863" y="67449"/>
                  </a:lnTo>
                  <a:lnTo>
                    <a:pt x="51117" y="67322"/>
                  </a:lnTo>
                  <a:lnTo>
                    <a:pt x="51536" y="67703"/>
                  </a:lnTo>
                  <a:lnTo>
                    <a:pt x="51498" y="67322"/>
                  </a:lnTo>
                  <a:lnTo>
                    <a:pt x="51460" y="66941"/>
                  </a:lnTo>
                  <a:lnTo>
                    <a:pt x="51447" y="66814"/>
                  </a:lnTo>
                  <a:lnTo>
                    <a:pt x="51409" y="66433"/>
                  </a:lnTo>
                  <a:lnTo>
                    <a:pt x="50673" y="66814"/>
                  </a:lnTo>
                  <a:lnTo>
                    <a:pt x="50711" y="66560"/>
                  </a:lnTo>
                  <a:lnTo>
                    <a:pt x="50749" y="66306"/>
                  </a:lnTo>
                  <a:lnTo>
                    <a:pt x="50876" y="65544"/>
                  </a:lnTo>
                  <a:lnTo>
                    <a:pt x="51181" y="65671"/>
                  </a:lnTo>
                  <a:lnTo>
                    <a:pt x="51269" y="65925"/>
                  </a:lnTo>
                  <a:lnTo>
                    <a:pt x="51600" y="66052"/>
                  </a:lnTo>
                  <a:lnTo>
                    <a:pt x="51244" y="65544"/>
                  </a:lnTo>
                  <a:lnTo>
                    <a:pt x="50711" y="64782"/>
                  </a:lnTo>
                  <a:lnTo>
                    <a:pt x="50673" y="64528"/>
                  </a:lnTo>
                  <a:lnTo>
                    <a:pt x="50914" y="64020"/>
                  </a:lnTo>
                  <a:lnTo>
                    <a:pt x="51028" y="63766"/>
                  </a:lnTo>
                  <a:lnTo>
                    <a:pt x="51193" y="63893"/>
                  </a:lnTo>
                  <a:lnTo>
                    <a:pt x="51435" y="63766"/>
                  </a:lnTo>
                  <a:lnTo>
                    <a:pt x="51460" y="63512"/>
                  </a:lnTo>
                  <a:lnTo>
                    <a:pt x="51346" y="62115"/>
                  </a:lnTo>
                  <a:lnTo>
                    <a:pt x="51104" y="61861"/>
                  </a:lnTo>
                  <a:lnTo>
                    <a:pt x="50292" y="60972"/>
                  </a:lnTo>
                  <a:lnTo>
                    <a:pt x="51130" y="59194"/>
                  </a:lnTo>
                  <a:lnTo>
                    <a:pt x="52362" y="59956"/>
                  </a:lnTo>
                  <a:lnTo>
                    <a:pt x="51981" y="59194"/>
                  </a:lnTo>
                  <a:lnTo>
                    <a:pt x="51917" y="59067"/>
                  </a:lnTo>
                  <a:lnTo>
                    <a:pt x="51663" y="58559"/>
                  </a:lnTo>
                  <a:lnTo>
                    <a:pt x="52806" y="58686"/>
                  </a:lnTo>
                  <a:lnTo>
                    <a:pt x="52781" y="58559"/>
                  </a:lnTo>
                  <a:lnTo>
                    <a:pt x="52692" y="58051"/>
                  </a:lnTo>
                  <a:lnTo>
                    <a:pt x="52666" y="57924"/>
                  </a:lnTo>
                  <a:lnTo>
                    <a:pt x="52616" y="57670"/>
                  </a:lnTo>
                  <a:lnTo>
                    <a:pt x="52006" y="57924"/>
                  </a:lnTo>
                  <a:lnTo>
                    <a:pt x="52070" y="57543"/>
                  </a:lnTo>
                  <a:lnTo>
                    <a:pt x="52057" y="56908"/>
                  </a:lnTo>
                  <a:lnTo>
                    <a:pt x="51447" y="56146"/>
                  </a:lnTo>
                  <a:lnTo>
                    <a:pt x="51930" y="55511"/>
                  </a:lnTo>
                  <a:lnTo>
                    <a:pt x="52311" y="56146"/>
                  </a:lnTo>
                  <a:lnTo>
                    <a:pt x="52311" y="55511"/>
                  </a:lnTo>
                  <a:lnTo>
                    <a:pt x="52311" y="55384"/>
                  </a:lnTo>
                  <a:lnTo>
                    <a:pt x="52324" y="54495"/>
                  </a:lnTo>
                  <a:lnTo>
                    <a:pt x="51765" y="55384"/>
                  </a:lnTo>
                  <a:lnTo>
                    <a:pt x="51308" y="54368"/>
                  </a:lnTo>
                  <a:lnTo>
                    <a:pt x="50317" y="55257"/>
                  </a:lnTo>
                  <a:lnTo>
                    <a:pt x="50800" y="54114"/>
                  </a:lnTo>
                  <a:lnTo>
                    <a:pt x="50876" y="54368"/>
                  </a:lnTo>
                  <a:lnTo>
                    <a:pt x="50888" y="54114"/>
                  </a:lnTo>
                  <a:lnTo>
                    <a:pt x="50939" y="53225"/>
                  </a:lnTo>
                  <a:lnTo>
                    <a:pt x="51676" y="52971"/>
                  </a:lnTo>
                  <a:lnTo>
                    <a:pt x="51066" y="51955"/>
                  </a:lnTo>
                  <a:lnTo>
                    <a:pt x="51447" y="51320"/>
                  </a:lnTo>
                  <a:lnTo>
                    <a:pt x="51828" y="51193"/>
                  </a:lnTo>
                  <a:lnTo>
                    <a:pt x="52679" y="51701"/>
                  </a:lnTo>
                  <a:lnTo>
                    <a:pt x="52933" y="51574"/>
                  </a:lnTo>
                  <a:lnTo>
                    <a:pt x="52273" y="51193"/>
                  </a:lnTo>
                  <a:lnTo>
                    <a:pt x="52057" y="51066"/>
                  </a:lnTo>
                  <a:lnTo>
                    <a:pt x="52984" y="49542"/>
                  </a:lnTo>
                  <a:lnTo>
                    <a:pt x="52387" y="49072"/>
                  </a:lnTo>
                  <a:lnTo>
                    <a:pt x="52857" y="49161"/>
                  </a:lnTo>
                  <a:lnTo>
                    <a:pt x="52984" y="49034"/>
                  </a:lnTo>
                  <a:lnTo>
                    <a:pt x="52501" y="48780"/>
                  </a:lnTo>
                  <a:lnTo>
                    <a:pt x="52260" y="48653"/>
                  </a:lnTo>
                  <a:lnTo>
                    <a:pt x="52374" y="48526"/>
                  </a:lnTo>
                  <a:lnTo>
                    <a:pt x="52705" y="48145"/>
                  </a:lnTo>
                  <a:lnTo>
                    <a:pt x="53162" y="48272"/>
                  </a:lnTo>
                  <a:lnTo>
                    <a:pt x="53200" y="48145"/>
                  </a:lnTo>
                  <a:lnTo>
                    <a:pt x="53479" y="47129"/>
                  </a:lnTo>
                  <a:lnTo>
                    <a:pt x="51663" y="48526"/>
                  </a:lnTo>
                  <a:lnTo>
                    <a:pt x="52501" y="47129"/>
                  </a:lnTo>
                  <a:lnTo>
                    <a:pt x="52539" y="47256"/>
                  </a:lnTo>
                  <a:lnTo>
                    <a:pt x="52743" y="47510"/>
                  </a:lnTo>
                  <a:lnTo>
                    <a:pt x="52895" y="47129"/>
                  </a:lnTo>
                  <a:lnTo>
                    <a:pt x="53187" y="46367"/>
                  </a:lnTo>
                  <a:lnTo>
                    <a:pt x="53174" y="45859"/>
                  </a:lnTo>
                  <a:lnTo>
                    <a:pt x="52628" y="44589"/>
                  </a:lnTo>
                  <a:lnTo>
                    <a:pt x="52679" y="44462"/>
                  </a:lnTo>
                  <a:lnTo>
                    <a:pt x="53162" y="43319"/>
                  </a:lnTo>
                  <a:lnTo>
                    <a:pt x="54343" y="43065"/>
                  </a:lnTo>
                  <a:lnTo>
                    <a:pt x="54343" y="42938"/>
                  </a:lnTo>
                  <a:lnTo>
                    <a:pt x="54356" y="42430"/>
                  </a:lnTo>
                  <a:lnTo>
                    <a:pt x="54305" y="42049"/>
                  </a:lnTo>
                  <a:lnTo>
                    <a:pt x="53975" y="41287"/>
                  </a:lnTo>
                  <a:lnTo>
                    <a:pt x="53860" y="41033"/>
                  </a:lnTo>
                  <a:lnTo>
                    <a:pt x="53428" y="40017"/>
                  </a:lnTo>
                  <a:lnTo>
                    <a:pt x="53530" y="39255"/>
                  </a:lnTo>
                  <a:lnTo>
                    <a:pt x="53619" y="38874"/>
                  </a:lnTo>
                  <a:lnTo>
                    <a:pt x="53632" y="38366"/>
                  </a:lnTo>
                  <a:lnTo>
                    <a:pt x="52031" y="37985"/>
                  </a:lnTo>
                  <a:lnTo>
                    <a:pt x="54559" y="37096"/>
                  </a:lnTo>
                  <a:lnTo>
                    <a:pt x="54025" y="36360"/>
                  </a:lnTo>
                  <a:lnTo>
                    <a:pt x="54724" y="36461"/>
                  </a:lnTo>
                  <a:close/>
                </a:path>
                <a:path w="56514" h="126364">
                  <a:moveTo>
                    <a:pt x="54762" y="22110"/>
                  </a:moveTo>
                  <a:lnTo>
                    <a:pt x="54660" y="21475"/>
                  </a:lnTo>
                  <a:lnTo>
                    <a:pt x="54533" y="20967"/>
                  </a:lnTo>
                  <a:lnTo>
                    <a:pt x="54470" y="20713"/>
                  </a:lnTo>
                  <a:lnTo>
                    <a:pt x="54292" y="19951"/>
                  </a:lnTo>
                  <a:lnTo>
                    <a:pt x="53594" y="20205"/>
                  </a:lnTo>
                  <a:lnTo>
                    <a:pt x="53873" y="20332"/>
                  </a:lnTo>
                  <a:lnTo>
                    <a:pt x="53340" y="20713"/>
                  </a:lnTo>
                  <a:lnTo>
                    <a:pt x="52908" y="20459"/>
                  </a:lnTo>
                  <a:lnTo>
                    <a:pt x="52552" y="19951"/>
                  </a:lnTo>
                  <a:lnTo>
                    <a:pt x="52527" y="19443"/>
                  </a:lnTo>
                  <a:lnTo>
                    <a:pt x="53047" y="20332"/>
                  </a:lnTo>
                  <a:lnTo>
                    <a:pt x="53670" y="19443"/>
                  </a:lnTo>
                  <a:lnTo>
                    <a:pt x="54038" y="19062"/>
                  </a:lnTo>
                  <a:lnTo>
                    <a:pt x="53822" y="19062"/>
                  </a:lnTo>
                  <a:lnTo>
                    <a:pt x="53581" y="18935"/>
                  </a:lnTo>
                  <a:lnTo>
                    <a:pt x="53365" y="19062"/>
                  </a:lnTo>
                  <a:lnTo>
                    <a:pt x="53492" y="18935"/>
                  </a:lnTo>
                  <a:lnTo>
                    <a:pt x="54571" y="17919"/>
                  </a:lnTo>
                  <a:lnTo>
                    <a:pt x="51930" y="18935"/>
                  </a:lnTo>
                  <a:lnTo>
                    <a:pt x="52692" y="17538"/>
                  </a:lnTo>
                  <a:lnTo>
                    <a:pt x="53073" y="17538"/>
                  </a:lnTo>
                  <a:lnTo>
                    <a:pt x="52857" y="17030"/>
                  </a:lnTo>
                  <a:lnTo>
                    <a:pt x="52311" y="16649"/>
                  </a:lnTo>
                  <a:lnTo>
                    <a:pt x="52387" y="16141"/>
                  </a:lnTo>
                  <a:lnTo>
                    <a:pt x="53174" y="15760"/>
                  </a:lnTo>
                  <a:lnTo>
                    <a:pt x="52806" y="16649"/>
                  </a:lnTo>
                  <a:lnTo>
                    <a:pt x="53479" y="16522"/>
                  </a:lnTo>
                  <a:lnTo>
                    <a:pt x="53378" y="15760"/>
                  </a:lnTo>
                  <a:lnTo>
                    <a:pt x="51816" y="15125"/>
                  </a:lnTo>
                  <a:lnTo>
                    <a:pt x="52197" y="14744"/>
                  </a:lnTo>
                  <a:lnTo>
                    <a:pt x="52578" y="14363"/>
                  </a:lnTo>
                  <a:lnTo>
                    <a:pt x="52743" y="14617"/>
                  </a:lnTo>
                  <a:lnTo>
                    <a:pt x="52870" y="15252"/>
                  </a:lnTo>
                  <a:lnTo>
                    <a:pt x="53124" y="15506"/>
                  </a:lnTo>
                  <a:lnTo>
                    <a:pt x="54025" y="14617"/>
                  </a:lnTo>
                  <a:lnTo>
                    <a:pt x="53784" y="14617"/>
                  </a:lnTo>
                  <a:lnTo>
                    <a:pt x="53822" y="14363"/>
                  </a:lnTo>
                  <a:lnTo>
                    <a:pt x="53949" y="13728"/>
                  </a:lnTo>
                  <a:lnTo>
                    <a:pt x="54114" y="13220"/>
                  </a:lnTo>
                  <a:lnTo>
                    <a:pt x="54000" y="13449"/>
                  </a:lnTo>
                  <a:lnTo>
                    <a:pt x="54076" y="13093"/>
                  </a:lnTo>
                  <a:lnTo>
                    <a:pt x="54165" y="12712"/>
                  </a:lnTo>
                  <a:lnTo>
                    <a:pt x="53936" y="13093"/>
                  </a:lnTo>
                  <a:lnTo>
                    <a:pt x="51714" y="12331"/>
                  </a:lnTo>
                  <a:lnTo>
                    <a:pt x="52044" y="12077"/>
                  </a:lnTo>
                  <a:lnTo>
                    <a:pt x="53352" y="11061"/>
                  </a:lnTo>
                  <a:lnTo>
                    <a:pt x="53213" y="10972"/>
                  </a:lnTo>
                  <a:lnTo>
                    <a:pt x="52590" y="10045"/>
                  </a:lnTo>
                  <a:lnTo>
                    <a:pt x="53530" y="10045"/>
                  </a:lnTo>
                  <a:lnTo>
                    <a:pt x="53746" y="9664"/>
                  </a:lnTo>
                  <a:lnTo>
                    <a:pt x="53975" y="9156"/>
                  </a:lnTo>
                  <a:lnTo>
                    <a:pt x="54254" y="9283"/>
                  </a:lnTo>
                  <a:lnTo>
                    <a:pt x="54051" y="9156"/>
                  </a:lnTo>
                  <a:lnTo>
                    <a:pt x="53441" y="8775"/>
                  </a:lnTo>
                  <a:lnTo>
                    <a:pt x="54216" y="8394"/>
                  </a:lnTo>
                  <a:lnTo>
                    <a:pt x="54724" y="8140"/>
                  </a:lnTo>
                  <a:lnTo>
                    <a:pt x="53505" y="7505"/>
                  </a:lnTo>
                  <a:lnTo>
                    <a:pt x="53809" y="7505"/>
                  </a:lnTo>
                  <a:lnTo>
                    <a:pt x="53606" y="7099"/>
                  </a:lnTo>
                  <a:lnTo>
                    <a:pt x="53340" y="6997"/>
                  </a:lnTo>
                  <a:lnTo>
                    <a:pt x="52819" y="6362"/>
                  </a:lnTo>
                  <a:lnTo>
                    <a:pt x="52908" y="5092"/>
                  </a:lnTo>
                  <a:lnTo>
                    <a:pt x="53009" y="2679"/>
                  </a:lnTo>
                  <a:lnTo>
                    <a:pt x="52908" y="2006"/>
                  </a:lnTo>
                  <a:lnTo>
                    <a:pt x="52819" y="1790"/>
                  </a:lnTo>
                  <a:lnTo>
                    <a:pt x="52908" y="520"/>
                  </a:lnTo>
                  <a:lnTo>
                    <a:pt x="51752" y="1155"/>
                  </a:lnTo>
                  <a:lnTo>
                    <a:pt x="49212" y="1790"/>
                  </a:lnTo>
                  <a:lnTo>
                    <a:pt x="48450" y="2806"/>
                  </a:lnTo>
                  <a:lnTo>
                    <a:pt x="46977" y="3314"/>
                  </a:lnTo>
                  <a:lnTo>
                    <a:pt x="46748" y="3060"/>
                  </a:lnTo>
                  <a:lnTo>
                    <a:pt x="46520" y="2806"/>
                  </a:lnTo>
                  <a:lnTo>
                    <a:pt x="47345" y="2298"/>
                  </a:lnTo>
                  <a:lnTo>
                    <a:pt x="47548" y="2171"/>
                  </a:lnTo>
                  <a:lnTo>
                    <a:pt x="47180" y="1917"/>
                  </a:lnTo>
                  <a:lnTo>
                    <a:pt x="46748" y="1790"/>
                  </a:lnTo>
                  <a:lnTo>
                    <a:pt x="45986" y="1917"/>
                  </a:lnTo>
                  <a:lnTo>
                    <a:pt x="45669" y="1917"/>
                  </a:lnTo>
                  <a:lnTo>
                    <a:pt x="45300" y="2171"/>
                  </a:lnTo>
                  <a:lnTo>
                    <a:pt x="45402" y="2006"/>
                  </a:lnTo>
                  <a:lnTo>
                    <a:pt x="45300" y="1663"/>
                  </a:lnTo>
                  <a:lnTo>
                    <a:pt x="45085" y="1282"/>
                  </a:lnTo>
                  <a:lnTo>
                    <a:pt x="44500" y="1409"/>
                  </a:lnTo>
                  <a:lnTo>
                    <a:pt x="44602" y="2006"/>
                  </a:lnTo>
                  <a:lnTo>
                    <a:pt x="44932" y="2044"/>
                  </a:lnTo>
                  <a:lnTo>
                    <a:pt x="44513" y="3314"/>
                  </a:lnTo>
                  <a:lnTo>
                    <a:pt x="45567" y="2298"/>
                  </a:lnTo>
                  <a:lnTo>
                    <a:pt x="45783" y="2679"/>
                  </a:lnTo>
                  <a:lnTo>
                    <a:pt x="45935" y="3314"/>
                  </a:lnTo>
                  <a:lnTo>
                    <a:pt x="45427" y="3568"/>
                  </a:lnTo>
                  <a:lnTo>
                    <a:pt x="46139" y="4203"/>
                  </a:lnTo>
                  <a:lnTo>
                    <a:pt x="46126" y="3060"/>
                  </a:lnTo>
                  <a:lnTo>
                    <a:pt x="46570" y="3695"/>
                  </a:lnTo>
                  <a:lnTo>
                    <a:pt x="46697" y="3911"/>
                  </a:lnTo>
                  <a:lnTo>
                    <a:pt x="47282" y="3568"/>
                  </a:lnTo>
                  <a:lnTo>
                    <a:pt x="47193" y="4584"/>
                  </a:lnTo>
                  <a:lnTo>
                    <a:pt x="46888" y="4330"/>
                  </a:lnTo>
                  <a:lnTo>
                    <a:pt x="47104" y="4584"/>
                  </a:lnTo>
                  <a:lnTo>
                    <a:pt x="47523" y="5092"/>
                  </a:lnTo>
                  <a:lnTo>
                    <a:pt x="48831" y="3568"/>
                  </a:lnTo>
                  <a:lnTo>
                    <a:pt x="48945" y="3441"/>
                  </a:lnTo>
                  <a:lnTo>
                    <a:pt x="48818" y="4330"/>
                  </a:lnTo>
                  <a:lnTo>
                    <a:pt x="48679" y="4457"/>
                  </a:lnTo>
                  <a:lnTo>
                    <a:pt x="49479" y="4203"/>
                  </a:lnTo>
                  <a:lnTo>
                    <a:pt x="49758" y="3949"/>
                  </a:lnTo>
                  <a:lnTo>
                    <a:pt x="50152" y="3441"/>
                  </a:lnTo>
                  <a:lnTo>
                    <a:pt x="50253" y="3314"/>
                  </a:lnTo>
                  <a:lnTo>
                    <a:pt x="50774" y="2806"/>
                  </a:lnTo>
                  <a:lnTo>
                    <a:pt x="51054" y="2679"/>
                  </a:lnTo>
                  <a:lnTo>
                    <a:pt x="51320" y="2806"/>
                  </a:lnTo>
                  <a:lnTo>
                    <a:pt x="50723" y="3911"/>
                  </a:lnTo>
                  <a:lnTo>
                    <a:pt x="50050" y="4838"/>
                  </a:lnTo>
                  <a:lnTo>
                    <a:pt x="49377" y="5600"/>
                  </a:lnTo>
                  <a:lnTo>
                    <a:pt x="50253" y="5092"/>
                  </a:lnTo>
                  <a:lnTo>
                    <a:pt x="50241" y="5346"/>
                  </a:lnTo>
                  <a:lnTo>
                    <a:pt x="50850" y="5346"/>
                  </a:lnTo>
                  <a:lnTo>
                    <a:pt x="50647" y="5727"/>
                  </a:lnTo>
                  <a:lnTo>
                    <a:pt x="50558" y="5981"/>
                  </a:lnTo>
                  <a:lnTo>
                    <a:pt x="50165" y="6616"/>
                  </a:lnTo>
                  <a:lnTo>
                    <a:pt x="51384" y="7505"/>
                  </a:lnTo>
                  <a:lnTo>
                    <a:pt x="51511" y="7658"/>
                  </a:lnTo>
                  <a:lnTo>
                    <a:pt x="51015" y="7835"/>
                  </a:lnTo>
                  <a:lnTo>
                    <a:pt x="51168" y="8013"/>
                  </a:lnTo>
                  <a:lnTo>
                    <a:pt x="50800" y="8140"/>
                  </a:lnTo>
                  <a:lnTo>
                    <a:pt x="50444" y="8255"/>
                  </a:lnTo>
                  <a:lnTo>
                    <a:pt x="49618" y="8521"/>
                  </a:lnTo>
                  <a:lnTo>
                    <a:pt x="51396" y="9105"/>
                  </a:lnTo>
                  <a:lnTo>
                    <a:pt x="51498" y="9283"/>
                  </a:lnTo>
                  <a:lnTo>
                    <a:pt x="50952" y="10045"/>
                  </a:lnTo>
                  <a:lnTo>
                    <a:pt x="50088" y="9918"/>
                  </a:lnTo>
                  <a:lnTo>
                    <a:pt x="50444" y="9029"/>
                  </a:lnTo>
                  <a:lnTo>
                    <a:pt x="49796" y="9918"/>
                  </a:lnTo>
                  <a:lnTo>
                    <a:pt x="51244" y="10299"/>
                  </a:lnTo>
                  <a:lnTo>
                    <a:pt x="49682" y="11569"/>
                  </a:lnTo>
                  <a:lnTo>
                    <a:pt x="49974" y="12141"/>
                  </a:lnTo>
                  <a:lnTo>
                    <a:pt x="49847" y="12141"/>
                  </a:lnTo>
                  <a:lnTo>
                    <a:pt x="49644" y="12179"/>
                  </a:lnTo>
                  <a:lnTo>
                    <a:pt x="49403" y="12268"/>
                  </a:lnTo>
                  <a:lnTo>
                    <a:pt x="49377" y="12458"/>
                  </a:lnTo>
                  <a:lnTo>
                    <a:pt x="50253" y="12433"/>
                  </a:lnTo>
                  <a:lnTo>
                    <a:pt x="50634" y="12458"/>
                  </a:lnTo>
                  <a:lnTo>
                    <a:pt x="50266" y="12395"/>
                  </a:lnTo>
                  <a:lnTo>
                    <a:pt x="50088" y="12280"/>
                  </a:lnTo>
                  <a:lnTo>
                    <a:pt x="51117" y="12077"/>
                  </a:lnTo>
                  <a:lnTo>
                    <a:pt x="50787" y="13093"/>
                  </a:lnTo>
                  <a:lnTo>
                    <a:pt x="50723" y="13855"/>
                  </a:lnTo>
                  <a:lnTo>
                    <a:pt x="51092" y="14744"/>
                  </a:lnTo>
                  <a:lnTo>
                    <a:pt x="50711" y="14617"/>
                  </a:lnTo>
                  <a:lnTo>
                    <a:pt x="50622" y="17030"/>
                  </a:lnTo>
                  <a:lnTo>
                    <a:pt x="50317" y="17919"/>
                  </a:lnTo>
                  <a:lnTo>
                    <a:pt x="50126" y="17919"/>
                  </a:lnTo>
                  <a:lnTo>
                    <a:pt x="51269" y="18046"/>
                  </a:lnTo>
                  <a:lnTo>
                    <a:pt x="51206" y="19443"/>
                  </a:lnTo>
                  <a:lnTo>
                    <a:pt x="51396" y="19951"/>
                  </a:lnTo>
                  <a:lnTo>
                    <a:pt x="50723" y="19951"/>
                  </a:lnTo>
                  <a:lnTo>
                    <a:pt x="50444" y="19824"/>
                  </a:lnTo>
                  <a:lnTo>
                    <a:pt x="50114" y="19443"/>
                  </a:lnTo>
                  <a:lnTo>
                    <a:pt x="50165" y="20078"/>
                  </a:lnTo>
                  <a:lnTo>
                    <a:pt x="50736" y="20459"/>
                  </a:lnTo>
                  <a:lnTo>
                    <a:pt x="50876" y="20967"/>
                  </a:lnTo>
                  <a:lnTo>
                    <a:pt x="50025" y="20840"/>
                  </a:lnTo>
                  <a:lnTo>
                    <a:pt x="50114" y="21856"/>
                  </a:lnTo>
                  <a:lnTo>
                    <a:pt x="51117" y="22745"/>
                  </a:lnTo>
                  <a:lnTo>
                    <a:pt x="50571" y="24015"/>
                  </a:lnTo>
                  <a:lnTo>
                    <a:pt x="51358" y="24142"/>
                  </a:lnTo>
                  <a:lnTo>
                    <a:pt x="52743" y="22999"/>
                  </a:lnTo>
                  <a:lnTo>
                    <a:pt x="52857" y="23317"/>
                  </a:lnTo>
                  <a:lnTo>
                    <a:pt x="53111" y="22999"/>
                  </a:lnTo>
                  <a:lnTo>
                    <a:pt x="54368" y="21475"/>
                  </a:lnTo>
                  <a:lnTo>
                    <a:pt x="54381" y="21729"/>
                  </a:lnTo>
                  <a:lnTo>
                    <a:pt x="54762" y="22110"/>
                  </a:lnTo>
                  <a:close/>
                </a:path>
                <a:path w="56514" h="126364">
                  <a:moveTo>
                    <a:pt x="56172" y="26047"/>
                  </a:moveTo>
                  <a:lnTo>
                    <a:pt x="55143" y="25412"/>
                  </a:lnTo>
                  <a:lnTo>
                    <a:pt x="54127" y="24777"/>
                  </a:lnTo>
                  <a:lnTo>
                    <a:pt x="53213" y="24218"/>
                  </a:lnTo>
                  <a:lnTo>
                    <a:pt x="53289" y="24396"/>
                  </a:lnTo>
                  <a:lnTo>
                    <a:pt x="52870" y="24396"/>
                  </a:lnTo>
                  <a:lnTo>
                    <a:pt x="52285" y="24498"/>
                  </a:lnTo>
                  <a:lnTo>
                    <a:pt x="52235" y="24650"/>
                  </a:lnTo>
                  <a:lnTo>
                    <a:pt x="52146" y="24777"/>
                  </a:lnTo>
                  <a:lnTo>
                    <a:pt x="52006" y="24688"/>
                  </a:lnTo>
                  <a:lnTo>
                    <a:pt x="51968" y="25031"/>
                  </a:lnTo>
                  <a:lnTo>
                    <a:pt x="51358" y="25031"/>
                  </a:lnTo>
                  <a:lnTo>
                    <a:pt x="51536" y="25412"/>
                  </a:lnTo>
                  <a:lnTo>
                    <a:pt x="51066" y="25285"/>
                  </a:lnTo>
                  <a:lnTo>
                    <a:pt x="51003" y="25158"/>
                  </a:lnTo>
                  <a:lnTo>
                    <a:pt x="51295" y="24904"/>
                  </a:lnTo>
                  <a:lnTo>
                    <a:pt x="51181" y="24777"/>
                  </a:lnTo>
                  <a:lnTo>
                    <a:pt x="51066" y="24650"/>
                  </a:lnTo>
                  <a:lnTo>
                    <a:pt x="51041" y="24777"/>
                  </a:lnTo>
                  <a:lnTo>
                    <a:pt x="51003" y="25031"/>
                  </a:lnTo>
                  <a:lnTo>
                    <a:pt x="50901" y="25412"/>
                  </a:lnTo>
                  <a:lnTo>
                    <a:pt x="50622" y="25920"/>
                  </a:lnTo>
                  <a:lnTo>
                    <a:pt x="50152" y="26047"/>
                  </a:lnTo>
                  <a:lnTo>
                    <a:pt x="50965" y="26047"/>
                  </a:lnTo>
                  <a:lnTo>
                    <a:pt x="51092" y="27444"/>
                  </a:lnTo>
                  <a:lnTo>
                    <a:pt x="50317" y="26809"/>
                  </a:lnTo>
                  <a:lnTo>
                    <a:pt x="49999" y="27317"/>
                  </a:lnTo>
                  <a:lnTo>
                    <a:pt x="50431" y="27571"/>
                  </a:lnTo>
                  <a:lnTo>
                    <a:pt x="49987" y="28206"/>
                  </a:lnTo>
                  <a:lnTo>
                    <a:pt x="50901" y="28206"/>
                  </a:lnTo>
                  <a:lnTo>
                    <a:pt x="50901" y="28587"/>
                  </a:lnTo>
                  <a:lnTo>
                    <a:pt x="50469" y="28587"/>
                  </a:lnTo>
                  <a:lnTo>
                    <a:pt x="50228" y="28714"/>
                  </a:lnTo>
                  <a:lnTo>
                    <a:pt x="50419" y="28968"/>
                  </a:lnTo>
                  <a:lnTo>
                    <a:pt x="50507" y="29857"/>
                  </a:lnTo>
                  <a:lnTo>
                    <a:pt x="50292" y="31127"/>
                  </a:lnTo>
                  <a:lnTo>
                    <a:pt x="51269" y="30492"/>
                  </a:lnTo>
                  <a:lnTo>
                    <a:pt x="51333" y="30365"/>
                  </a:lnTo>
                  <a:lnTo>
                    <a:pt x="52235" y="32143"/>
                  </a:lnTo>
                  <a:lnTo>
                    <a:pt x="50863" y="33794"/>
                  </a:lnTo>
                  <a:lnTo>
                    <a:pt x="50787" y="34124"/>
                  </a:lnTo>
                  <a:lnTo>
                    <a:pt x="51003" y="35572"/>
                  </a:lnTo>
                  <a:lnTo>
                    <a:pt x="54749" y="35572"/>
                  </a:lnTo>
                  <a:lnTo>
                    <a:pt x="54825" y="35318"/>
                  </a:lnTo>
                  <a:lnTo>
                    <a:pt x="54775" y="34810"/>
                  </a:lnTo>
                  <a:lnTo>
                    <a:pt x="54343" y="33794"/>
                  </a:lnTo>
                  <a:lnTo>
                    <a:pt x="54241" y="33413"/>
                  </a:lnTo>
                  <a:lnTo>
                    <a:pt x="53848" y="31635"/>
                  </a:lnTo>
                  <a:lnTo>
                    <a:pt x="54254" y="31889"/>
                  </a:lnTo>
                  <a:lnTo>
                    <a:pt x="54394" y="31635"/>
                  </a:lnTo>
                  <a:lnTo>
                    <a:pt x="54597" y="31254"/>
                  </a:lnTo>
                  <a:lnTo>
                    <a:pt x="54571" y="30365"/>
                  </a:lnTo>
                  <a:lnTo>
                    <a:pt x="54686" y="29222"/>
                  </a:lnTo>
                  <a:lnTo>
                    <a:pt x="54724" y="29095"/>
                  </a:lnTo>
                  <a:lnTo>
                    <a:pt x="54317" y="28841"/>
                  </a:lnTo>
                  <a:lnTo>
                    <a:pt x="54394" y="28333"/>
                  </a:lnTo>
                  <a:lnTo>
                    <a:pt x="53771" y="28587"/>
                  </a:lnTo>
                  <a:lnTo>
                    <a:pt x="54851" y="27444"/>
                  </a:lnTo>
                  <a:lnTo>
                    <a:pt x="56172" y="26047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 descr=""/>
            <p:cNvSpPr/>
            <p:nvPr/>
          </p:nvSpPr>
          <p:spPr>
            <a:xfrm>
              <a:off x="2737789" y="3253113"/>
              <a:ext cx="67945" cy="48260"/>
            </a:xfrm>
            <a:custGeom>
              <a:avLst/>
              <a:gdLst/>
              <a:ahLst/>
              <a:cxnLst/>
              <a:rect l="l" t="t" r="r" b="b"/>
              <a:pathLst>
                <a:path w="67944" h="48260">
                  <a:moveTo>
                    <a:pt x="52057" y="0"/>
                  </a:moveTo>
                  <a:lnTo>
                    <a:pt x="40335" y="5486"/>
                  </a:lnTo>
                  <a:lnTo>
                    <a:pt x="33947" y="13068"/>
                  </a:lnTo>
                  <a:lnTo>
                    <a:pt x="28321" y="17843"/>
                  </a:lnTo>
                  <a:lnTo>
                    <a:pt x="21347" y="23481"/>
                  </a:lnTo>
                  <a:lnTo>
                    <a:pt x="7037" y="34291"/>
                  </a:lnTo>
                  <a:lnTo>
                    <a:pt x="0" y="39801"/>
                  </a:lnTo>
                  <a:lnTo>
                    <a:pt x="11417" y="48234"/>
                  </a:lnTo>
                  <a:lnTo>
                    <a:pt x="16282" y="43343"/>
                  </a:lnTo>
                  <a:lnTo>
                    <a:pt x="21977" y="39044"/>
                  </a:lnTo>
                  <a:lnTo>
                    <a:pt x="42614" y="25816"/>
                  </a:lnTo>
                  <a:lnTo>
                    <a:pt x="52049" y="19654"/>
                  </a:lnTo>
                  <a:lnTo>
                    <a:pt x="60786" y="12800"/>
                  </a:lnTo>
                  <a:lnTo>
                    <a:pt x="67437" y="5168"/>
                  </a:lnTo>
                  <a:lnTo>
                    <a:pt x="62382" y="2717"/>
                  </a:lnTo>
                  <a:lnTo>
                    <a:pt x="52057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 descr=""/>
            <p:cNvSpPr/>
            <p:nvPr/>
          </p:nvSpPr>
          <p:spPr>
            <a:xfrm>
              <a:off x="2736545" y="3249866"/>
              <a:ext cx="73025" cy="50800"/>
            </a:xfrm>
            <a:custGeom>
              <a:avLst/>
              <a:gdLst/>
              <a:ahLst/>
              <a:cxnLst/>
              <a:rect l="l" t="t" r="r" b="b"/>
              <a:pathLst>
                <a:path w="73025" h="50800">
                  <a:moveTo>
                    <a:pt x="1143" y="42773"/>
                  </a:moveTo>
                  <a:lnTo>
                    <a:pt x="850" y="42392"/>
                  </a:lnTo>
                  <a:lnTo>
                    <a:pt x="1117" y="42862"/>
                  </a:lnTo>
                  <a:close/>
                </a:path>
                <a:path w="73025" h="50800">
                  <a:moveTo>
                    <a:pt x="5791" y="44577"/>
                  </a:moveTo>
                  <a:lnTo>
                    <a:pt x="5613" y="43942"/>
                  </a:lnTo>
                  <a:lnTo>
                    <a:pt x="5130" y="43865"/>
                  </a:lnTo>
                  <a:lnTo>
                    <a:pt x="5270" y="44577"/>
                  </a:lnTo>
                  <a:lnTo>
                    <a:pt x="5791" y="44577"/>
                  </a:lnTo>
                  <a:close/>
                </a:path>
                <a:path w="73025" h="50800">
                  <a:moveTo>
                    <a:pt x="7861" y="42989"/>
                  </a:moveTo>
                  <a:close/>
                </a:path>
                <a:path w="73025" h="50800">
                  <a:moveTo>
                    <a:pt x="10464" y="40386"/>
                  </a:moveTo>
                  <a:close/>
                </a:path>
                <a:path w="73025" h="50800">
                  <a:moveTo>
                    <a:pt x="11785" y="50495"/>
                  </a:moveTo>
                  <a:lnTo>
                    <a:pt x="11112" y="49720"/>
                  </a:lnTo>
                  <a:lnTo>
                    <a:pt x="11087" y="50165"/>
                  </a:lnTo>
                  <a:lnTo>
                    <a:pt x="11239" y="50393"/>
                  </a:lnTo>
                  <a:lnTo>
                    <a:pt x="11734" y="50736"/>
                  </a:lnTo>
                  <a:lnTo>
                    <a:pt x="11785" y="50495"/>
                  </a:lnTo>
                  <a:close/>
                </a:path>
                <a:path w="73025" h="50800">
                  <a:moveTo>
                    <a:pt x="11938" y="32740"/>
                  </a:moveTo>
                  <a:lnTo>
                    <a:pt x="11557" y="32639"/>
                  </a:lnTo>
                  <a:lnTo>
                    <a:pt x="11938" y="32740"/>
                  </a:lnTo>
                  <a:close/>
                </a:path>
                <a:path w="73025" h="50800">
                  <a:moveTo>
                    <a:pt x="12420" y="47993"/>
                  </a:moveTo>
                  <a:lnTo>
                    <a:pt x="12268" y="48120"/>
                  </a:lnTo>
                  <a:lnTo>
                    <a:pt x="12407" y="48323"/>
                  </a:lnTo>
                  <a:lnTo>
                    <a:pt x="12420" y="47993"/>
                  </a:lnTo>
                  <a:close/>
                </a:path>
                <a:path w="73025" h="50800">
                  <a:moveTo>
                    <a:pt x="12496" y="47904"/>
                  </a:moveTo>
                  <a:lnTo>
                    <a:pt x="12446" y="47675"/>
                  </a:lnTo>
                  <a:lnTo>
                    <a:pt x="12420" y="47802"/>
                  </a:lnTo>
                  <a:lnTo>
                    <a:pt x="12433" y="47993"/>
                  </a:lnTo>
                  <a:close/>
                </a:path>
                <a:path w="73025" h="50800">
                  <a:moveTo>
                    <a:pt x="13131" y="47853"/>
                  </a:moveTo>
                  <a:lnTo>
                    <a:pt x="12979" y="47752"/>
                  </a:lnTo>
                  <a:lnTo>
                    <a:pt x="13055" y="48044"/>
                  </a:lnTo>
                  <a:lnTo>
                    <a:pt x="13131" y="47853"/>
                  </a:lnTo>
                  <a:close/>
                </a:path>
                <a:path w="73025" h="50800">
                  <a:moveTo>
                    <a:pt x="13525" y="50228"/>
                  </a:moveTo>
                  <a:lnTo>
                    <a:pt x="13322" y="49695"/>
                  </a:lnTo>
                  <a:lnTo>
                    <a:pt x="12915" y="48895"/>
                  </a:lnTo>
                  <a:lnTo>
                    <a:pt x="12103" y="48387"/>
                  </a:lnTo>
                  <a:lnTo>
                    <a:pt x="12636" y="49237"/>
                  </a:lnTo>
                  <a:lnTo>
                    <a:pt x="12293" y="49022"/>
                  </a:lnTo>
                  <a:lnTo>
                    <a:pt x="12966" y="50012"/>
                  </a:lnTo>
                  <a:lnTo>
                    <a:pt x="12915" y="50266"/>
                  </a:lnTo>
                  <a:lnTo>
                    <a:pt x="12471" y="50101"/>
                  </a:lnTo>
                  <a:lnTo>
                    <a:pt x="12204" y="49822"/>
                  </a:lnTo>
                  <a:lnTo>
                    <a:pt x="12357" y="50063"/>
                  </a:lnTo>
                  <a:lnTo>
                    <a:pt x="11798" y="49961"/>
                  </a:lnTo>
                  <a:lnTo>
                    <a:pt x="12217" y="50457"/>
                  </a:lnTo>
                  <a:lnTo>
                    <a:pt x="13004" y="50736"/>
                  </a:lnTo>
                  <a:lnTo>
                    <a:pt x="13258" y="50495"/>
                  </a:lnTo>
                  <a:lnTo>
                    <a:pt x="13042" y="49771"/>
                  </a:lnTo>
                  <a:lnTo>
                    <a:pt x="13258" y="49847"/>
                  </a:lnTo>
                  <a:lnTo>
                    <a:pt x="13398" y="50088"/>
                  </a:lnTo>
                  <a:lnTo>
                    <a:pt x="13525" y="50228"/>
                  </a:lnTo>
                  <a:close/>
                </a:path>
                <a:path w="73025" h="50800">
                  <a:moveTo>
                    <a:pt x="13563" y="49149"/>
                  </a:moveTo>
                  <a:lnTo>
                    <a:pt x="13195" y="48768"/>
                  </a:lnTo>
                  <a:lnTo>
                    <a:pt x="13055" y="48044"/>
                  </a:lnTo>
                  <a:lnTo>
                    <a:pt x="12839" y="48514"/>
                  </a:lnTo>
                  <a:lnTo>
                    <a:pt x="13347" y="49149"/>
                  </a:lnTo>
                  <a:lnTo>
                    <a:pt x="13563" y="49149"/>
                  </a:lnTo>
                  <a:close/>
                </a:path>
                <a:path w="73025" h="50800">
                  <a:moveTo>
                    <a:pt x="13627" y="48171"/>
                  </a:moveTo>
                  <a:lnTo>
                    <a:pt x="13474" y="48044"/>
                  </a:lnTo>
                  <a:lnTo>
                    <a:pt x="13398" y="47371"/>
                  </a:lnTo>
                  <a:lnTo>
                    <a:pt x="13347" y="47244"/>
                  </a:lnTo>
                  <a:lnTo>
                    <a:pt x="13271" y="47498"/>
                  </a:lnTo>
                  <a:lnTo>
                    <a:pt x="13182" y="47879"/>
                  </a:lnTo>
                  <a:lnTo>
                    <a:pt x="13627" y="48171"/>
                  </a:lnTo>
                  <a:close/>
                </a:path>
                <a:path w="73025" h="50800">
                  <a:moveTo>
                    <a:pt x="13766" y="49149"/>
                  </a:moveTo>
                  <a:lnTo>
                    <a:pt x="13563" y="49149"/>
                  </a:lnTo>
                  <a:lnTo>
                    <a:pt x="13677" y="49276"/>
                  </a:lnTo>
                  <a:lnTo>
                    <a:pt x="13766" y="49149"/>
                  </a:lnTo>
                  <a:close/>
                </a:path>
                <a:path w="73025" h="50800">
                  <a:moveTo>
                    <a:pt x="13881" y="48387"/>
                  </a:moveTo>
                  <a:lnTo>
                    <a:pt x="13766" y="48260"/>
                  </a:lnTo>
                  <a:lnTo>
                    <a:pt x="13627" y="48171"/>
                  </a:lnTo>
                  <a:lnTo>
                    <a:pt x="13881" y="48387"/>
                  </a:lnTo>
                  <a:close/>
                </a:path>
                <a:path w="73025" h="50800">
                  <a:moveTo>
                    <a:pt x="14033" y="46431"/>
                  </a:moveTo>
                  <a:lnTo>
                    <a:pt x="13931" y="46304"/>
                  </a:lnTo>
                  <a:lnTo>
                    <a:pt x="13919" y="46507"/>
                  </a:lnTo>
                  <a:lnTo>
                    <a:pt x="13970" y="46647"/>
                  </a:lnTo>
                  <a:lnTo>
                    <a:pt x="14008" y="46494"/>
                  </a:lnTo>
                  <a:close/>
                </a:path>
                <a:path w="73025" h="50800">
                  <a:moveTo>
                    <a:pt x="14224" y="46164"/>
                  </a:moveTo>
                  <a:lnTo>
                    <a:pt x="14097" y="46304"/>
                  </a:lnTo>
                  <a:lnTo>
                    <a:pt x="14224" y="46164"/>
                  </a:lnTo>
                  <a:close/>
                </a:path>
                <a:path w="73025" h="50800">
                  <a:moveTo>
                    <a:pt x="14262" y="46659"/>
                  </a:moveTo>
                  <a:lnTo>
                    <a:pt x="14135" y="46482"/>
                  </a:lnTo>
                  <a:lnTo>
                    <a:pt x="14097" y="46304"/>
                  </a:lnTo>
                  <a:lnTo>
                    <a:pt x="14033" y="46431"/>
                  </a:lnTo>
                  <a:lnTo>
                    <a:pt x="14185" y="46621"/>
                  </a:lnTo>
                  <a:close/>
                </a:path>
                <a:path w="73025" h="50800">
                  <a:moveTo>
                    <a:pt x="14401" y="38481"/>
                  </a:moveTo>
                  <a:lnTo>
                    <a:pt x="14211" y="38379"/>
                  </a:lnTo>
                  <a:lnTo>
                    <a:pt x="14401" y="38531"/>
                  </a:lnTo>
                  <a:close/>
                </a:path>
                <a:path w="73025" h="50800">
                  <a:moveTo>
                    <a:pt x="14668" y="45643"/>
                  </a:moveTo>
                  <a:lnTo>
                    <a:pt x="14541" y="45364"/>
                  </a:lnTo>
                  <a:lnTo>
                    <a:pt x="14668" y="45643"/>
                  </a:lnTo>
                  <a:close/>
                </a:path>
                <a:path w="73025" h="50800">
                  <a:moveTo>
                    <a:pt x="14795" y="38862"/>
                  </a:moveTo>
                  <a:lnTo>
                    <a:pt x="14401" y="38531"/>
                  </a:lnTo>
                  <a:lnTo>
                    <a:pt x="14325" y="39243"/>
                  </a:lnTo>
                  <a:lnTo>
                    <a:pt x="14795" y="38862"/>
                  </a:lnTo>
                  <a:close/>
                </a:path>
                <a:path w="73025" h="50800">
                  <a:moveTo>
                    <a:pt x="15176" y="47879"/>
                  </a:moveTo>
                  <a:lnTo>
                    <a:pt x="14897" y="47612"/>
                  </a:lnTo>
                  <a:lnTo>
                    <a:pt x="14554" y="47879"/>
                  </a:lnTo>
                  <a:lnTo>
                    <a:pt x="15176" y="47879"/>
                  </a:lnTo>
                  <a:close/>
                </a:path>
                <a:path w="73025" h="50800">
                  <a:moveTo>
                    <a:pt x="15379" y="49784"/>
                  </a:moveTo>
                  <a:lnTo>
                    <a:pt x="14478" y="47752"/>
                  </a:lnTo>
                  <a:lnTo>
                    <a:pt x="14147" y="47244"/>
                  </a:lnTo>
                  <a:lnTo>
                    <a:pt x="14033" y="46990"/>
                  </a:lnTo>
                  <a:lnTo>
                    <a:pt x="13970" y="46736"/>
                  </a:lnTo>
                  <a:lnTo>
                    <a:pt x="13944" y="48768"/>
                  </a:lnTo>
                  <a:lnTo>
                    <a:pt x="15379" y="49784"/>
                  </a:lnTo>
                  <a:close/>
                </a:path>
                <a:path w="73025" h="50800">
                  <a:moveTo>
                    <a:pt x="15671" y="45770"/>
                  </a:moveTo>
                  <a:lnTo>
                    <a:pt x="15494" y="45326"/>
                  </a:lnTo>
                  <a:lnTo>
                    <a:pt x="15265" y="45326"/>
                  </a:lnTo>
                  <a:lnTo>
                    <a:pt x="14617" y="45085"/>
                  </a:lnTo>
                  <a:lnTo>
                    <a:pt x="14566" y="45250"/>
                  </a:lnTo>
                  <a:lnTo>
                    <a:pt x="15671" y="45770"/>
                  </a:lnTo>
                  <a:close/>
                </a:path>
                <a:path w="73025" h="50800">
                  <a:moveTo>
                    <a:pt x="16179" y="28575"/>
                  </a:moveTo>
                  <a:lnTo>
                    <a:pt x="16154" y="28702"/>
                  </a:lnTo>
                  <a:lnTo>
                    <a:pt x="16179" y="28575"/>
                  </a:lnTo>
                  <a:close/>
                </a:path>
                <a:path w="73025" h="50800">
                  <a:moveTo>
                    <a:pt x="16306" y="28575"/>
                  </a:moveTo>
                  <a:lnTo>
                    <a:pt x="16230" y="28321"/>
                  </a:lnTo>
                  <a:lnTo>
                    <a:pt x="16179" y="28575"/>
                  </a:lnTo>
                  <a:lnTo>
                    <a:pt x="16306" y="28575"/>
                  </a:lnTo>
                  <a:close/>
                </a:path>
                <a:path w="73025" h="50800">
                  <a:moveTo>
                    <a:pt x="16332" y="35179"/>
                  </a:moveTo>
                  <a:lnTo>
                    <a:pt x="16205" y="34925"/>
                  </a:lnTo>
                  <a:lnTo>
                    <a:pt x="16332" y="35179"/>
                  </a:lnTo>
                  <a:close/>
                </a:path>
                <a:path w="73025" h="50800">
                  <a:moveTo>
                    <a:pt x="16433" y="34366"/>
                  </a:moveTo>
                  <a:lnTo>
                    <a:pt x="15875" y="34290"/>
                  </a:lnTo>
                  <a:lnTo>
                    <a:pt x="16344" y="34925"/>
                  </a:lnTo>
                  <a:lnTo>
                    <a:pt x="16408" y="34709"/>
                  </a:lnTo>
                  <a:lnTo>
                    <a:pt x="16433" y="34366"/>
                  </a:lnTo>
                  <a:close/>
                </a:path>
                <a:path w="73025" h="50800">
                  <a:moveTo>
                    <a:pt x="16789" y="34417"/>
                  </a:moveTo>
                  <a:lnTo>
                    <a:pt x="16573" y="34213"/>
                  </a:lnTo>
                  <a:lnTo>
                    <a:pt x="16535" y="34378"/>
                  </a:lnTo>
                  <a:lnTo>
                    <a:pt x="16789" y="34417"/>
                  </a:lnTo>
                  <a:close/>
                </a:path>
                <a:path w="73025" h="50800">
                  <a:moveTo>
                    <a:pt x="16954" y="35572"/>
                  </a:moveTo>
                  <a:lnTo>
                    <a:pt x="16738" y="35433"/>
                  </a:lnTo>
                  <a:lnTo>
                    <a:pt x="16535" y="35242"/>
                  </a:lnTo>
                  <a:lnTo>
                    <a:pt x="16344" y="35052"/>
                  </a:lnTo>
                  <a:lnTo>
                    <a:pt x="16764" y="35521"/>
                  </a:lnTo>
                  <a:lnTo>
                    <a:pt x="16433" y="36029"/>
                  </a:lnTo>
                  <a:lnTo>
                    <a:pt x="16954" y="35572"/>
                  </a:lnTo>
                  <a:close/>
                </a:path>
                <a:path w="73025" h="50800">
                  <a:moveTo>
                    <a:pt x="18351" y="42697"/>
                  </a:moveTo>
                  <a:lnTo>
                    <a:pt x="18097" y="42291"/>
                  </a:lnTo>
                  <a:lnTo>
                    <a:pt x="17868" y="42799"/>
                  </a:lnTo>
                  <a:lnTo>
                    <a:pt x="18351" y="42697"/>
                  </a:lnTo>
                  <a:close/>
                </a:path>
                <a:path w="73025" h="50800">
                  <a:moveTo>
                    <a:pt x="18503" y="42672"/>
                  </a:moveTo>
                  <a:lnTo>
                    <a:pt x="18376" y="42748"/>
                  </a:lnTo>
                  <a:lnTo>
                    <a:pt x="18491" y="42926"/>
                  </a:lnTo>
                  <a:lnTo>
                    <a:pt x="18503" y="42672"/>
                  </a:lnTo>
                  <a:close/>
                </a:path>
                <a:path w="73025" h="50800">
                  <a:moveTo>
                    <a:pt x="19380" y="26162"/>
                  </a:moveTo>
                  <a:close/>
                </a:path>
                <a:path w="73025" h="50800">
                  <a:moveTo>
                    <a:pt x="19672" y="46355"/>
                  </a:moveTo>
                  <a:lnTo>
                    <a:pt x="19558" y="45631"/>
                  </a:lnTo>
                  <a:lnTo>
                    <a:pt x="19367" y="46101"/>
                  </a:lnTo>
                  <a:lnTo>
                    <a:pt x="19672" y="46355"/>
                  </a:lnTo>
                  <a:close/>
                </a:path>
                <a:path w="73025" h="50800">
                  <a:moveTo>
                    <a:pt x="20485" y="45085"/>
                  </a:moveTo>
                  <a:lnTo>
                    <a:pt x="20370" y="44754"/>
                  </a:lnTo>
                  <a:lnTo>
                    <a:pt x="20281" y="45339"/>
                  </a:lnTo>
                  <a:lnTo>
                    <a:pt x="20485" y="45085"/>
                  </a:lnTo>
                  <a:close/>
                </a:path>
                <a:path w="73025" h="50800">
                  <a:moveTo>
                    <a:pt x="20675" y="46647"/>
                  </a:moveTo>
                  <a:lnTo>
                    <a:pt x="20116" y="46291"/>
                  </a:lnTo>
                  <a:lnTo>
                    <a:pt x="19875" y="46431"/>
                  </a:lnTo>
                  <a:lnTo>
                    <a:pt x="20624" y="46710"/>
                  </a:lnTo>
                  <a:close/>
                </a:path>
                <a:path w="73025" h="50800">
                  <a:moveTo>
                    <a:pt x="20675" y="45974"/>
                  </a:moveTo>
                  <a:lnTo>
                    <a:pt x="19977" y="46202"/>
                  </a:lnTo>
                  <a:lnTo>
                    <a:pt x="20116" y="46291"/>
                  </a:lnTo>
                  <a:lnTo>
                    <a:pt x="20675" y="45974"/>
                  </a:lnTo>
                  <a:close/>
                </a:path>
                <a:path w="73025" h="50800">
                  <a:moveTo>
                    <a:pt x="20980" y="45466"/>
                  </a:moveTo>
                  <a:lnTo>
                    <a:pt x="20739" y="44983"/>
                  </a:lnTo>
                  <a:lnTo>
                    <a:pt x="20980" y="45466"/>
                  </a:lnTo>
                  <a:close/>
                </a:path>
                <a:path w="73025" h="50800">
                  <a:moveTo>
                    <a:pt x="21590" y="31394"/>
                  </a:moveTo>
                  <a:lnTo>
                    <a:pt x="21501" y="31115"/>
                  </a:lnTo>
                  <a:lnTo>
                    <a:pt x="21348" y="31102"/>
                  </a:lnTo>
                  <a:lnTo>
                    <a:pt x="21437" y="31242"/>
                  </a:lnTo>
                  <a:lnTo>
                    <a:pt x="21590" y="31394"/>
                  </a:lnTo>
                  <a:close/>
                </a:path>
                <a:path w="73025" h="50800">
                  <a:moveTo>
                    <a:pt x="21780" y="47155"/>
                  </a:moveTo>
                  <a:lnTo>
                    <a:pt x="20624" y="46710"/>
                  </a:lnTo>
                  <a:lnTo>
                    <a:pt x="20485" y="46901"/>
                  </a:lnTo>
                  <a:lnTo>
                    <a:pt x="21780" y="47155"/>
                  </a:lnTo>
                  <a:close/>
                </a:path>
                <a:path w="73025" h="50800">
                  <a:moveTo>
                    <a:pt x="22009" y="40855"/>
                  </a:moveTo>
                  <a:lnTo>
                    <a:pt x="21501" y="40830"/>
                  </a:lnTo>
                  <a:lnTo>
                    <a:pt x="21742" y="40868"/>
                  </a:lnTo>
                  <a:lnTo>
                    <a:pt x="21907" y="40868"/>
                  </a:lnTo>
                  <a:close/>
                </a:path>
                <a:path w="73025" h="50800">
                  <a:moveTo>
                    <a:pt x="23101" y="45148"/>
                  </a:moveTo>
                  <a:lnTo>
                    <a:pt x="22694" y="45072"/>
                  </a:lnTo>
                  <a:lnTo>
                    <a:pt x="22479" y="45415"/>
                  </a:lnTo>
                  <a:lnTo>
                    <a:pt x="22987" y="45466"/>
                  </a:lnTo>
                  <a:lnTo>
                    <a:pt x="23075" y="45631"/>
                  </a:lnTo>
                  <a:lnTo>
                    <a:pt x="23088" y="45250"/>
                  </a:lnTo>
                  <a:close/>
                </a:path>
                <a:path w="73025" h="50800">
                  <a:moveTo>
                    <a:pt x="23596" y="45008"/>
                  </a:moveTo>
                  <a:lnTo>
                    <a:pt x="23126" y="44284"/>
                  </a:lnTo>
                  <a:lnTo>
                    <a:pt x="23139" y="44462"/>
                  </a:lnTo>
                  <a:lnTo>
                    <a:pt x="23190" y="44691"/>
                  </a:lnTo>
                  <a:lnTo>
                    <a:pt x="23317" y="44843"/>
                  </a:lnTo>
                  <a:lnTo>
                    <a:pt x="23495" y="45034"/>
                  </a:lnTo>
                  <a:close/>
                </a:path>
                <a:path w="73025" h="50800">
                  <a:moveTo>
                    <a:pt x="23863" y="41148"/>
                  </a:moveTo>
                  <a:lnTo>
                    <a:pt x="23774" y="41021"/>
                  </a:lnTo>
                  <a:lnTo>
                    <a:pt x="23507" y="40640"/>
                  </a:lnTo>
                  <a:lnTo>
                    <a:pt x="23342" y="40767"/>
                  </a:lnTo>
                  <a:lnTo>
                    <a:pt x="23317" y="41021"/>
                  </a:lnTo>
                  <a:lnTo>
                    <a:pt x="23863" y="41148"/>
                  </a:lnTo>
                  <a:close/>
                </a:path>
                <a:path w="73025" h="50800">
                  <a:moveTo>
                    <a:pt x="24422" y="39471"/>
                  </a:moveTo>
                  <a:lnTo>
                    <a:pt x="24218" y="39331"/>
                  </a:lnTo>
                  <a:lnTo>
                    <a:pt x="24422" y="39471"/>
                  </a:lnTo>
                  <a:close/>
                </a:path>
                <a:path w="73025" h="50800">
                  <a:moveTo>
                    <a:pt x="25920" y="43180"/>
                  </a:moveTo>
                  <a:lnTo>
                    <a:pt x="25831" y="42926"/>
                  </a:lnTo>
                  <a:lnTo>
                    <a:pt x="25920" y="43180"/>
                  </a:lnTo>
                  <a:close/>
                </a:path>
                <a:path w="73025" h="50800">
                  <a:moveTo>
                    <a:pt x="27152" y="42887"/>
                  </a:moveTo>
                  <a:lnTo>
                    <a:pt x="27089" y="42430"/>
                  </a:lnTo>
                  <a:lnTo>
                    <a:pt x="27038" y="42608"/>
                  </a:lnTo>
                  <a:lnTo>
                    <a:pt x="27089" y="42735"/>
                  </a:lnTo>
                  <a:lnTo>
                    <a:pt x="27152" y="42887"/>
                  </a:lnTo>
                  <a:close/>
                </a:path>
                <a:path w="73025" h="50800">
                  <a:moveTo>
                    <a:pt x="27584" y="39624"/>
                  </a:moveTo>
                  <a:lnTo>
                    <a:pt x="27393" y="38785"/>
                  </a:lnTo>
                  <a:lnTo>
                    <a:pt x="27127" y="39408"/>
                  </a:lnTo>
                  <a:lnTo>
                    <a:pt x="27584" y="39624"/>
                  </a:lnTo>
                  <a:close/>
                </a:path>
                <a:path w="73025" h="50800">
                  <a:moveTo>
                    <a:pt x="28016" y="39801"/>
                  </a:moveTo>
                  <a:close/>
                </a:path>
                <a:path w="73025" h="50800">
                  <a:moveTo>
                    <a:pt x="28524" y="26289"/>
                  </a:moveTo>
                  <a:lnTo>
                    <a:pt x="24638" y="26289"/>
                  </a:lnTo>
                  <a:lnTo>
                    <a:pt x="24638" y="28067"/>
                  </a:lnTo>
                  <a:lnTo>
                    <a:pt x="24511" y="28194"/>
                  </a:lnTo>
                  <a:lnTo>
                    <a:pt x="24231" y="28321"/>
                  </a:lnTo>
                  <a:lnTo>
                    <a:pt x="24015" y="28194"/>
                  </a:lnTo>
                  <a:lnTo>
                    <a:pt x="23939" y="28067"/>
                  </a:lnTo>
                  <a:lnTo>
                    <a:pt x="23952" y="27813"/>
                  </a:lnTo>
                  <a:lnTo>
                    <a:pt x="24028" y="28067"/>
                  </a:lnTo>
                  <a:lnTo>
                    <a:pt x="24345" y="27940"/>
                  </a:lnTo>
                  <a:lnTo>
                    <a:pt x="24638" y="28067"/>
                  </a:lnTo>
                  <a:lnTo>
                    <a:pt x="24638" y="26289"/>
                  </a:lnTo>
                  <a:lnTo>
                    <a:pt x="23736" y="26289"/>
                  </a:lnTo>
                  <a:lnTo>
                    <a:pt x="23736" y="28829"/>
                  </a:lnTo>
                  <a:lnTo>
                    <a:pt x="23545" y="29083"/>
                  </a:lnTo>
                  <a:lnTo>
                    <a:pt x="23723" y="28829"/>
                  </a:lnTo>
                  <a:lnTo>
                    <a:pt x="23736" y="26289"/>
                  </a:lnTo>
                  <a:lnTo>
                    <a:pt x="20193" y="26289"/>
                  </a:lnTo>
                  <a:lnTo>
                    <a:pt x="19723" y="26289"/>
                  </a:lnTo>
                  <a:lnTo>
                    <a:pt x="20218" y="27432"/>
                  </a:lnTo>
                  <a:lnTo>
                    <a:pt x="19177" y="26797"/>
                  </a:lnTo>
                  <a:lnTo>
                    <a:pt x="18211" y="26670"/>
                  </a:lnTo>
                  <a:lnTo>
                    <a:pt x="17741" y="26225"/>
                  </a:lnTo>
                  <a:lnTo>
                    <a:pt x="17741" y="33909"/>
                  </a:lnTo>
                  <a:lnTo>
                    <a:pt x="16560" y="34023"/>
                  </a:lnTo>
                  <a:lnTo>
                    <a:pt x="16548" y="33655"/>
                  </a:lnTo>
                  <a:lnTo>
                    <a:pt x="16535" y="33147"/>
                  </a:lnTo>
                  <a:lnTo>
                    <a:pt x="17056" y="33147"/>
                  </a:lnTo>
                  <a:lnTo>
                    <a:pt x="17741" y="33909"/>
                  </a:lnTo>
                  <a:lnTo>
                    <a:pt x="17741" y="26225"/>
                  </a:lnTo>
                  <a:lnTo>
                    <a:pt x="17310" y="27051"/>
                  </a:lnTo>
                  <a:lnTo>
                    <a:pt x="16319" y="27559"/>
                  </a:lnTo>
                  <a:lnTo>
                    <a:pt x="16700" y="28702"/>
                  </a:lnTo>
                  <a:lnTo>
                    <a:pt x="16802" y="29464"/>
                  </a:lnTo>
                  <a:lnTo>
                    <a:pt x="16586" y="29210"/>
                  </a:lnTo>
                  <a:lnTo>
                    <a:pt x="16370" y="28956"/>
                  </a:lnTo>
                  <a:lnTo>
                    <a:pt x="16154" y="28829"/>
                  </a:lnTo>
                  <a:lnTo>
                    <a:pt x="16154" y="28702"/>
                  </a:lnTo>
                  <a:lnTo>
                    <a:pt x="16103" y="28956"/>
                  </a:lnTo>
                  <a:lnTo>
                    <a:pt x="15328" y="29171"/>
                  </a:lnTo>
                  <a:lnTo>
                    <a:pt x="15290" y="29362"/>
                  </a:lnTo>
                  <a:lnTo>
                    <a:pt x="15430" y="29210"/>
                  </a:lnTo>
                  <a:lnTo>
                    <a:pt x="15379" y="29514"/>
                  </a:lnTo>
                  <a:lnTo>
                    <a:pt x="15786" y="30226"/>
                  </a:lnTo>
                  <a:lnTo>
                    <a:pt x="14998" y="30226"/>
                  </a:lnTo>
                  <a:lnTo>
                    <a:pt x="15163" y="29845"/>
                  </a:lnTo>
                  <a:lnTo>
                    <a:pt x="15265" y="29591"/>
                  </a:lnTo>
                  <a:lnTo>
                    <a:pt x="15290" y="29362"/>
                  </a:lnTo>
                  <a:lnTo>
                    <a:pt x="14884" y="29845"/>
                  </a:lnTo>
                  <a:lnTo>
                    <a:pt x="14770" y="29464"/>
                  </a:lnTo>
                  <a:lnTo>
                    <a:pt x="12382" y="29083"/>
                  </a:lnTo>
                  <a:lnTo>
                    <a:pt x="14389" y="33401"/>
                  </a:lnTo>
                  <a:lnTo>
                    <a:pt x="11938" y="32740"/>
                  </a:lnTo>
                  <a:lnTo>
                    <a:pt x="9702" y="33274"/>
                  </a:lnTo>
                  <a:lnTo>
                    <a:pt x="9156" y="36068"/>
                  </a:lnTo>
                  <a:lnTo>
                    <a:pt x="6553" y="36068"/>
                  </a:lnTo>
                  <a:lnTo>
                    <a:pt x="5905" y="36195"/>
                  </a:lnTo>
                  <a:lnTo>
                    <a:pt x="6299" y="36703"/>
                  </a:lnTo>
                  <a:lnTo>
                    <a:pt x="6350" y="37465"/>
                  </a:lnTo>
                  <a:lnTo>
                    <a:pt x="5676" y="36703"/>
                  </a:lnTo>
                  <a:lnTo>
                    <a:pt x="5791" y="38379"/>
                  </a:lnTo>
                  <a:lnTo>
                    <a:pt x="5664" y="39116"/>
                  </a:lnTo>
                  <a:lnTo>
                    <a:pt x="3289" y="37084"/>
                  </a:lnTo>
                  <a:lnTo>
                    <a:pt x="3340" y="38785"/>
                  </a:lnTo>
                  <a:lnTo>
                    <a:pt x="3467" y="38989"/>
                  </a:lnTo>
                  <a:lnTo>
                    <a:pt x="3708" y="39243"/>
                  </a:lnTo>
                  <a:lnTo>
                    <a:pt x="3733" y="39408"/>
                  </a:lnTo>
                  <a:lnTo>
                    <a:pt x="3454" y="39497"/>
                  </a:lnTo>
                  <a:lnTo>
                    <a:pt x="3098" y="40386"/>
                  </a:lnTo>
                  <a:lnTo>
                    <a:pt x="2705" y="39751"/>
                  </a:lnTo>
                  <a:lnTo>
                    <a:pt x="3009" y="40386"/>
                  </a:lnTo>
                  <a:lnTo>
                    <a:pt x="2374" y="39878"/>
                  </a:lnTo>
                  <a:lnTo>
                    <a:pt x="2146" y="41021"/>
                  </a:lnTo>
                  <a:lnTo>
                    <a:pt x="1346" y="41275"/>
                  </a:lnTo>
                  <a:lnTo>
                    <a:pt x="1028" y="39497"/>
                  </a:lnTo>
                  <a:lnTo>
                    <a:pt x="114" y="40132"/>
                  </a:lnTo>
                  <a:lnTo>
                    <a:pt x="0" y="41148"/>
                  </a:lnTo>
                  <a:lnTo>
                    <a:pt x="114" y="41910"/>
                  </a:lnTo>
                  <a:lnTo>
                    <a:pt x="431" y="42037"/>
                  </a:lnTo>
                  <a:lnTo>
                    <a:pt x="952" y="42037"/>
                  </a:lnTo>
                  <a:lnTo>
                    <a:pt x="1168" y="42291"/>
                  </a:lnTo>
                  <a:lnTo>
                    <a:pt x="1231" y="42926"/>
                  </a:lnTo>
                  <a:lnTo>
                    <a:pt x="1943" y="43865"/>
                  </a:lnTo>
                  <a:lnTo>
                    <a:pt x="2705" y="45339"/>
                  </a:lnTo>
                  <a:lnTo>
                    <a:pt x="4025" y="45593"/>
                  </a:lnTo>
                  <a:lnTo>
                    <a:pt x="3949" y="44450"/>
                  </a:lnTo>
                  <a:lnTo>
                    <a:pt x="4432" y="44754"/>
                  </a:lnTo>
                  <a:lnTo>
                    <a:pt x="4495" y="44881"/>
                  </a:lnTo>
                  <a:lnTo>
                    <a:pt x="4165" y="45212"/>
                  </a:lnTo>
                  <a:lnTo>
                    <a:pt x="4800" y="45593"/>
                  </a:lnTo>
                  <a:lnTo>
                    <a:pt x="4597" y="44983"/>
                  </a:lnTo>
                  <a:lnTo>
                    <a:pt x="4495" y="44577"/>
                  </a:lnTo>
                  <a:lnTo>
                    <a:pt x="4775" y="44831"/>
                  </a:lnTo>
                  <a:lnTo>
                    <a:pt x="5003" y="44958"/>
                  </a:lnTo>
                  <a:lnTo>
                    <a:pt x="5181" y="44958"/>
                  </a:lnTo>
                  <a:lnTo>
                    <a:pt x="5080" y="44577"/>
                  </a:lnTo>
                  <a:lnTo>
                    <a:pt x="5041" y="44450"/>
                  </a:lnTo>
                  <a:lnTo>
                    <a:pt x="4876" y="43827"/>
                  </a:lnTo>
                  <a:lnTo>
                    <a:pt x="5130" y="43865"/>
                  </a:lnTo>
                  <a:lnTo>
                    <a:pt x="4838" y="43611"/>
                  </a:lnTo>
                  <a:lnTo>
                    <a:pt x="4902" y="43180"/>
                  </a:lnTo>
                  <a:lnTo>
                    <a:pt x="5549" y="43434"/>
                  </a:lnTo>
                  <a:lnTo>
                    <a:pt x="5803" y="43942"/>
                  </a:lnTo>
                  <a:lnTo>
                    <a:pt x="5740" y="43307"/>
                  </a:lnTo>
                  <a:lnTo>
                    <a:pt x="5994" y="43561"/>
                  </a:lnTo>
                  <a:lnTo>
                    <a:pt x="6070" y="43776"/>
                  </a:lnTo>
                  <a:lnTo>
                    <a:pt x="6045" y="43434"/>
                  </a:lnTo>
                  <a:lnTo>
                    <a:pt x="6604" y="43307"/>
                  </a:lnTo>
                  <a:lnTo>
                    <a:pt x="6540" y="43180"/>
                  </a:lnTo>
                  <a:lnTo>
                    <a:pt x="6261" y="42672"/>
                  </a:lnTo>
                  <a:lnTo>
                    <a:pt x="6997" y="43053"/>
                  </a:lnTo>
                  <a:lnTo>
                    <a:pt x="6985" y="42672"/>
                  </a:lnTo>
                  <a:lnTo>
                    <a:pt x="6959" y="41783"/>
                  </a:lnTo>
                  <a:lnTo>
                    <a:pt x="7759" y="42926"/>
                  </a:lnTo>
                  <a:lnTo>
                    <a:pt x="7645" y="42697"/>
                  </a:lnTo>
                  <a:lnTo>
                    <a:pt x="7543" y="41783"/>
                  </a:lnTo>
                  <a:lnTo>
                    <a:pt x="7734" y="41529"/>
                  </a:lnTo>
                  <a:lnTo>
                    <a:pt x="8305" y="43180"/>
                  </a:lnTo>
                  <a:lnTo>
                    <a:pt x="8547" y="41529"/>
                  </a:lnTo>
                  <a:lnTo>
                    <a:pt x="8585" y="41275"/>
                  </a:lnTo>
                  <a:lnTo>
                    <a:pt x="8636" y="40894"/>
                  </a:lnTo>
                  <a:lnTo>
                    <a:pt x="9588" y="42418"/>
                  </a:lnTo>
                  <a:lnTo>
                    <a:pt x="9004" y="41021"/>
                  </a:lnTo>
                  <a:lnTo>
                    <a:pt x="10287" y="41021"/>
                  </a:lnTo>
                  <a:lnTo>
                    <a:pt x="10299" y="40894"/>
                  </a:lnTo>
                  <a:lnTo>
                    <a:pt x="10325" y="40386"/>
                  </a:lnTo>
                  <a:lnTo>
                    <a:pt x="10337" y="40005"/>
                  </a:lnTo>
                  <a:lnTo>
                    <a:pt x="10452" y="40335"/>
                  </a:lnTo>
                  <a:lnTo>
                    <a:pt x="10756" y="40132"/>
                  </a:lnTo>
                  <a:lnTo>
                    <a:pt x="11099" y="40513"/>
                  </a:lnTo>
                  <a:lnTo>
                    <a:pt x="11468" y="40513"/>
                  </a:lnTo>
                  <a:lnTo>
                    <a:pt x="11214" y="40132"/>
                  </a:lnTo>
                  <a:lnTo>
                    <a:pt x="11125" y="40005"/>
                  </a:lnTo>
                  <a:lnTo>
                    <a:pt x="10871" y="39624"/>
                  </a:lnTo>
                  <a:lnTo>
                    <a:pt x="10934" y="39243"/>
                  </a:lnTo>
                  <a:lnTo>
                    <a:pt x="11010" y="39116"/>
                  </a:lnTo>
                  <a:lnTo>
                    <a:pt x="10896" y="38227"/>
                  </a:lnTo>
                  <a:lnTo>
                    <a:pt x="11836" y="38785"/>
                  </a:lnTo>
                  <a:lnTo>
                    <a:pt x="11887" y="38989"/>
                  </a:lnTo>
                  <a:lnTo>
                    <a:pt x="11620" y="39370"/>
                  </a:lnTo>
                  <a:lnTo>
                    <a:pt x="11557" y="39522"/>
                  </a:lnTo>
                  <a:lnTo>
                    <a:pt x="12319" y="40259"/>
                  </a:lnTo>
                  <a:lnTo>
                    <a:pt x="11811" y="39624"/>
                  </a:lnTo>
                  <a:lnTo>
                    <a:pt x="11874" y="39370"/>
                  </a:lnTo>
                  <a:lnTo>
                    <a:pt x="12382" y="38989"/>
                  </a:lnTo>
                  <a:lnTo>
                    <a:pt x="11772" y="38481"/>
                  </a:lnTo>
                  <a:lnTo>
                    <a:pt x="12484" y="38862"/>
                  </a:lnTo>
                  <a:lnTo>
                    <a:pt x="12230" y="38608"/>
                  </a:lnTo>
                  <a:lnTo>
                    <a:pt x="12979" y="39243"/>
                  </a:lnTo>
                  <a:lnTo>
                    <a:pt x="12547" y="38608"/>
                  </a:lnTo>
                  <a:lnTo>
                    <a:pt x="12458" y="38481"/>
                  </a:lnTo>
                  <a:lnTo>
                    <a:pt x="12293" y="38227"/>
                  </a:lnTo>
                  <a:lnTo>
                    <a:pt x="12115" y="37973"/>
                  </a:lnTo>
                  <a:lnTo>
                    <a:pt x="13093" y="38862"/>
                  </a:lnTo>
                  <a:lnTo>
                    <a:pt x="12776" y="37973"/>
                  </a:lnTo>
                  <a:lnTo>
                    <a:pt x="13639" y="38227"/>
                  </a:lnTo>
                  <a:lnTo>
                    <a:pt x="13728" y="38989"/>
                  </a:lnTo>
                  <a:lnTo>
                    <a:pt x="13919" y="38227"/>
                  </a:lnTo>
                  <a:lnTo>
                    <a:pt x="14211" y="38379"/>
                  </a:lnTo>
                  <a:lnTo>
                    <a:pt x="14020" y="38227"/>
                  </a:lnTo>
                  <a:lnTo>
                    <a:pt x="13868" y="38100"/>
                  </a:lnTo>
                  <a:lnTo>
                    <a:pt x="13804" y="37973"/>
                  </a:lnTo>
                  <a:lnTo>
                    <a:pt x="13728" y="37846"/>
                  </a:lnTo>
                  <a:lnTo>
                    <a:pt x="13652" y="37465"/>
                  </a:lnTo>
                  <a:lnTo>
                    <a:pt x="13944" y="36830"/>
                  </a:lnTo>
                  <a:lnTo>
                    <a:pt x="14351" y="37973"/>
                  </a:lnTo>
                  <a:lnTo>
                    <a:pt x="14884" y="38354"/>
                  </a:lnTo>
                  <a:lnTo>
                    <a:pt x="15011" y="37973"/>
                  </a:lnTo>
                  <a:lnTo>
                    <a:pt x="14922" y="37465"/>
                  </a:lnTo>
                  <a:lnTo>
                    <a:pt x="14693" y="36830"/>
                  </a:lnTo>
                  <a:lnTo>
                    <a:pt x="14986" y="36576"/>
                  </a:lnTo>
                  <a:lnTo>
                    <a:pt x="15113" y="36830"/>
                  </a:lnTo>
                  <a:lnTo>
                    <a:pt x="15290" y="37084"/>
                  </a:lnTo>
                  <a:lnTo>
                    <a:pt x="15201" y="36576"/>
                  </a:lnTo>
                  <a:lnTo>
                    <a:pt x="15113" y="36068"/>
                  </a:lnTo>
                  <a:lnTo>
                    <a:pt x="16357" y="36195"/>
                  </a:lnTo>
                  <a:lnTo>
                    <a:pt x="16129" y="35052"/>
                  </a:lnTo>
                  <a:lnTo>
                    <a:pt x="16129" y="34925"/>
                  </a:lnTo>
                  <a:lnTo>
                    <a:pt x="15328" y="33909"/>
                  </a:lnTo>
                  <a:lnTo>
                    <a:pt x="15519" y="33794"/>
                  </a:lnTo>
                  <a:lnTo>
                    <a:pt x="15417" y="33401"/>
                  </a:lnTo>
                  <a:lnTo>
                    <a:pt x="15290" y="33020"/>
                  </a:lnTo>
                  <a:lnTo>
                    <a:pt x="15697" y="33401"/>
                  </a:lnTo>
                  <a:lnTo>
                    <a:pt x="15760" y="33782"/>
                  </a:lnTo>
                  <a:lnTo>
                    <a:pt x="15849" y="33909"/>
                  </a:lnTo>
                  <a:lnTo>
                    <a:pt x="15925" y="34163"/>
                  </a:lnTo>
                  <a:lnTo>
                    <a:pt x="15951" y="33655"/>
                  </a:lnTo>
                  <a:lnTo>
                    <a:pt x="16573" y="34213"/>
                  </a:lnTo>
                  <a:lnTo>
                    <a:pt x="16560" y="34074"/>
                  </a:lnTo>
                  <a:lnTo>
                    <a:pt x="17487" y="34417"/>
                  </a:lnTo>
                  <a:lnTo>
                    <a:pt x="16738" y="34544"/>
                  </a:lnTo>
                  <a:lnTo>
                    <a:pt x="18110" y="35560"/>
                  </a:lnTo>
                  <a:lnTo>
                    <a:pt x="16421" y="34709"/>
                  </a:lnTo>
                  <a:lnTo>
                    <a:pt x="17767" y="35814"/>
                  </a:lnTo>
                  <a:lnTo>
                    <a:pt x="18630" y="35560"/>
                  </a:lnTo>
                  <a:lnTo>
                    <a:pt x="18211" y="34798"/>
                  </a:lnTo>
                  <a:lnTo>
                    <a:pt x="19062" y="34544"/>
                  </a:lnTo>
                  <a:lnTo>
                    <a:pt x="18846" y="34023"/>
                  </a:lnTo>
                  <a:lnTo>
                    <a:pt x="18503" y="33909"/>
                  </a:lnTo>
                  <a:lnTo>
                    <a:pt x="18402" y="33655"/>
                  </a:lnTo>
                  <a:lnTo>
                    <a:pt x="18351" y="33147"/>
                  </a:lnTo>
                  <a:lnTo>
                    <a:pt x="18376" y="33020"/>
                  </a:lnTo>
                  <a:lnTo>
                    <a:pt x="18618" y="31750"/>
                  </a:lnTo>
                  <a:lnTo>
                    <a:pt x="20624" y="34798"/>
                  </a:lnTo>
                  <a:lnTo>
                    <a:pt x="20497" y="33274"/>
                  </a:lnTo>
                  <a:lnTo>
                    <a:pt x="20256" y="32512"/>
                  </a:lnTo>
                  <a:lnTo>
                    <a:pt x="19773" y="31750"/>
                  </a:lnTo>
                  <a:lnTo>
                    <a:pt x="19532" y="31369"/>
                  </a:lnTo>
                  <a:lnTo>
                    <a:pt x="20459" y="31623"/>
                  </a:lnTo>
                  <a:lnTo>
                    <a:pt x="20993" y="32639"/>
                  </a:lnTo>
                  <a:lnTo>
                    <a:pt x="21717" y="32258"/>
                  </a:lnTo>
                  <a:lnTo>
                    <a:pt x="21310" y="31877"/>
                  </a:lnTo>
                  <a:lnTo>
                    <a:pt x="22415" y="32258"/>
                  </a:lnTo>
                  <a:lnTo>
                    <a:pt x="21590" y="31394"/>
                  </a:lnTo>
                  <a:lnTo>
                    <a:pt x="21615" y="31648"/>
                  </a:lnTo>
                  <a:lnTo>
                    <a:pt x="21272" y="31851"/>
                  </a:lnTo>
                  <a:lnTo>
                    <a:pt x="20751" y="31369"/>
                  </a:lnTo>
                  <a:lnTo>
                    <a:pt x="20345" y="30988"/>
                  </a:lnTo>
                  <a:lnTo>
                    <a:pt x="21348" y="31102"/>
                  </a:lnTo>
                  <a:lnTo>
                    <a:pt x="21501" y="30988"/>
                  </a:lnTo>
                  <a:lnTo>
                    <a:pt x="21666" y="30861"/>
                  </a:lnTo>
                  <a:lnTo>
                    <a:pt x="22364" y="31623"/>
                  </a:lnTo>
                  <a:lnTo>
                    <a:pt x="22961" y="30988"/>
                  </a:lnTo>
                  <a:lnTo>
                    <a:pt x="22999" y="30861"/>
                  </a:lnTo>
                  <a:lnTo>
                    <a:pt x="23164" y="30226"/>
                  </a:lnTo>
                  <a:lnTo>
                    <a:pt x="23266" y="29845"/>
                  </a:lnTo>
                  <a:lnTo>
                    <a:pt x="23596" y="29464"/>
                  </a:lnTo>
                  <a:lnTo>
                    <a:pt x="23914" y="29083"/>
                  </a:lnTo>
                  <a:lnTo>
                    <a:pt x="24053" y="29337"/>
                  </a:lnTo>
                  <a:lnTo>
                    <a:pt x="24130" y="29718"/>
                  </a:lnTo>
                  <a:lnTo>
                    <a:pt x="24498" y="29845"/>
                  </a:lnTo>
                  <a:lnTo>
                    <a:pt x="25019" y="28829"/>
                  </a:lnTo>
                  <a:lnTo>
                    <a:pt x="25146" y="28575"/>
                  </a:lnTo>
                  <a:lnTo>
                    <a:pt x="26555" y="28321"/>
                  </a:lnTo>
                  <a:lnTo>
                    <a:pt x="27952" y="28067"/>
                  </a:lnTo>
                  <a:lnTo>
                    <a:pt x="27927" y="27940"/>
                  </a:lnTo>
                  <a:lnTo>
                    <a:pt x="27901" y="27813"/>
                  </a:lnTo>
                  <a:lnTo>
                    <a:pt x="27825" y="27432"/>
                  </a:lnTo>
                  <a:lnTo>
                    <a:pt x="27838" y="27051"/>
                  </a:lnTo>
                  <a:lnTo>
                    <a:pt x="27774" y="26543"/>
                  </a:lnTo>
                  <a:lnTo>
                    <a:pt x="27952" y="26416"/>
                  </a:lnTo>
                  <a:lnTo>
                    <a:pt x="28371" y="26797"/>
                  </a:lnTo>
                  <a:lnTo>
                    <a:pt x="28422" y="27051"/>
                  </a:lnTo>
                  <a:lnTo>
                    <a:pt x="28511" y="26416"/>
                  </a:lnTo>
                  <a:lnTo>
                    <a:pt x="28524" y="26289"/>
                  </a:lnTo>
                  <a:close/>
                </a:path>
                <a:path w="73025" h="50800">
                  <a:moveTo>
                    <a:pt x="28702" y="41148"/>
                  </a:moveTo>
                  <a:lnTo>
                    <a:pt x="28638" y="41021"/>
                  </a:lnTo>
                  <a:lnTo>
                    <a:pt x="28448" y="40640"/>
                  </a:lnTo>
                  <a:lnTo>
                    <a:pt x="28321" y="40386"/>
                  </a:lnTo>
                  <a:lnTo>
                    <a:pt x="27190" y="39712"/>
                  </a:lnTo>
                  <a:lnTo>
                    <a:pt x="27127" y="39408"/>
                  </a:lnTo>
                  <a:lnTo>
                    <a:pt x="25463" y="38608"/>
                  </a:lnTo>
                  <a:lnTo>
                    <a:pt x="25565" y="38100"/>
                  </a:lnTo>
                  <a:lnTo>
                    <a:pt x="25006" y="38785"/>
                  </a:lnTo>
                  <a:lnTo>
                    <a:pt x="24892" y="39243"/>
                  </a:lnTo>
                  <a:lnTo>
                    <a:pt x="25234" y="39624"/>
                  </a:lnTo>
                  <a:lnTo>
                    <a:pt x="25133" y="39370"/>
                  </a:lnTo>
                  <a:lnTo>
                    <a:pt x="25577" y="39712"/>
                  </a:lnTo>
                  <a:lnTo>
                    <a:pt x="25666" y="40513"/>
                  </a:lnTo>
                  <a:lnTo>
                    <a:pt x="25438" y="40640"/>
                  </a:lnTo>
                  <a:lnTo>
                    <a:pt x="25552" y="40132"/>
                  </a:lnTo>
                  <a:lnTo>
                    <a:pt x="25577" y="40005"/>
                  </a:lnTo>
                  <a:lnTo>
                    <a:pt x="24815" y="39751"/>
                  </a:lnTo>
                  <a:lnTo>
                    <a:pt x="24422" y="39497"/>
                  </a:lnTo>
                  <a:lnTo>
                    <a:pt x="24777" y="40132"/>
                  </a:lnTo>
                  <a:lnTo>
                    <a:pt x="23622" y="39370"/>
                  </a:lnTo>
                  <a:lnTo>
                    <a:pt x="25488" y="41402"/>
                  </a:lnTo>
                  <a:lnTo>
                    <a:pt x="24384" y="41021"/>
                  </a:lnTo>
                  <a:lnTo>
                    <a:pt x="24218" y="40767"/>
                  </a:lnTo>
                  <a:lnTo>
                    <a:pt x="24142" y="41656"/>
                  </a:lnTo>
                  <a:lnTo>
                    <a:pt x="23825" y="41656"/>
                  </a:lnTo>
                  <a:lnTo>
                    <a:pt x="23317" y="41084"/>
                  </a:lnTo>
                  <a:lnTo>
                    <a:pt x="23304" y="41275"/>
                  </a:lnTo>
                  <a:lnTo>
                    <a:pt x="23672" y="42418"/>
                  </a:lnTo>
                  <a:lnTo>
                    <a:pt x="22898" y="41910"/>
                  </a:lnTo>
                  <a:lnTo>
                    <a:pt x="22910" y="41656"/>
                  </a:lnTo>
                  <a:lnTo>
                    <a:pt x="23126" y="41529"/>
                  </a:lnTo>
                  <a:lnTo>
                    <a:pt x="23152" y="41148"/>
                  </a:lnTo>
                  <a:lnTo>
                    <a:pt x="22263" y="40640"/>
                  </a:lnTo>
                  <a:lnTo>
                    <a:pt x="22352" y="40894"/>
                  </a:lnTo>
                  <a:lnTo>
                    <a:pt x="22047" y="40894"/>
                  </a:lnTo>
                  <a:lnTo>
                    <a:pt x="21183" y="41021"/>
                  </a:lnTo>
                  <a:lnTo>
                    <a:pt x="21488" y="41148"/>
                  </a:lnTo>
                  <a:lnTo>
                    <a:pt x="22275" y="43180"/>
                  </a:lnTo>
                  <a:lnTo>
                    <a:pt x="20967" y="42164"/>
                  </a:lnTo>
                  <a:lnTo>
                    <a:pt x="20802" y="42037"/>
                  </a:lnTo>
                  <a:lnTo>
                    <a:pt x="20828" y="42176"/>
                  </a:lnTo>
                  <a:lnTo>
                    <a:pt x="20675" y="42926"/>
                  </a:lnTo>
                  <a:lnTo>
                    <a:pt x="20599" y="42799"/>
                  </a:lnTo>
                  <a:lnTo>
                    <a:pt x="20434" y="42545"/>
                  </a:lnTo>
                  <a:lnTo>
                    <a:pt x="20180" y="42164"/>
                  </a:lnTo>
                  <a:lnTo>
                    <a:pt x="19875" y="42037"/>
                  </a:lnTo>
                  <a:lnTo>
                    <a:pt x="19469" y="42037"/>
                  </a:lnTo>
                  <a:lnTo>
                    <a:pt x="19380" y="41783"/>
                  </a:lnTo>
                  <a:lnTo>
                    <a:pt x="19431" y="42037"/>
                  </a:lnTo>
                  <a:lnTo>
                    <a:pt x="19545" y="42545"/>
                  </a:lnTo>
                  <a:lnTo>
                    <a:pt x="18542" y="41656"/>
                  </a:lnTo>
                  <a:lnTo>
                    <a:pt x="18808" y="42799"/>
                  </a:lnTo>
                  <a:lnTo>
                    <a:pt x="18605" y="42545"/>
                  </a:lnTo>
                  <a:lnTo>
                    <a:pt x="18630" y="42926"/>
                  </a:lnTo>
                  <a:lnTo>
                    <a:pt x="18694" y="43053"/>
                  </a:lnTo>
                  <a:lnTo>
                    <a:pt x="18770" y="44196"/>
                  </a:lnTo>
                  <a:lnTo>
                    <a:pt x="16598" y="43053"/>
                  </a:lnTo>
                  <a:lnTo>
                    <a:pt x="16624" y="45085"/>
                  </a:lnTo>
                  <a:lnTo>
                    <a:pt x="16395" y="45847"/>
                  </a:lnTo>
                  <a:lnTo>
                    <a:pt x="16878" y="46609"/>
                  </a:lnTo>
                  <a:lnTo>
                    <a:pt x="16916" y="46863"/>
                  </a:lnTo>
                  <a:lnTo>
                    <a:pt x="16687" y="47625"/>
                  </a:lnTo>
                  <a:lnTo>
                    <a:pt x="16179" y="47371"/>
                  </a:lnTo>
                  <a:lnTo>
                    <a:pt x="16129" y="46609"/>
                  </a:lnTo>
                  <a:lnTo>
                    <a:pt x="15506" y="46609"/>
                  </a:lnTo>
                  <a:lnTo>
                    <a:pt x="15303" y="46863"/>
                  </a:lnTo>
                  <a:lnTo>
                    <a:pt x="15252" y="47371"/>
                  </a:lnTo>
                  <a:lnTo>
                    <a:pt x="15125" y="47117"/>
                  </a:lnTo>
                  <a:lnTo>
                    <a:pt x="14592" y="46863"/>
                  </a:lnTo>
                  <a:lnTo>
                    <a:pt x="14401" y="47117"/>
                  </a:lnTo>
                  <a:lnTo>
                    <a:pt x="14897" y="47612"/>
                  </a:lnTo>
                  <a:lnTo>
                    <a:pt x="15049" y="47498"/>
                  </a:lnTo>
                  <a:lnTo>
                    <a:pt x="15760" y="48514"/>
                  </a:lnTo>
                  <a:lnTo>
                    <a:pt x="15494" y="47498"/>
                  </a:lnTo>
                  <a:lnTo>
                    <a:pt x="15455" y="47371"/>
                  </a:lnTo>
                  <a:lnTo>
                    <a:pt x="15773" y="47625"/>
                  </a:lnTo>
                  <a:lnTo>
                    <a:pt x="16129" y="47866"/>
                  </a:lnTo>
                  <a:lnTo>
                    <a:pt x="16243" y="48387"/>
                  </a:lnTo>
                  <a:lnTo>
                    <a:pt x="16954" y="48514"/>
                  </a:lnTo>
                  <a:lnTo>
                    <a:pt x="16205" y="47752"/>
                  </a:lnTo>
                  <a:lnTo>
                    <a:pt x="16929" y="48006"/>
                  </a:lnTo>
                  <a:lnTo>
                    <a:pt x="17030" y="48133"/>
                  </a:lnTo>
                  <a:lnTo>
                    <a:pt x="17068" y="48260"/>
                  </a:lnTo>
                  <a:lnTo>
                    <a:pt x="17081" y="48133"/>
                  </a:lnTo>
                  <a:lnTo>
                    <a:pt x="17106" y="47752"/>
                  </a:lnTo>
                  <a:lnTo>
                    <a:pt x="17272" y="48044"/>
                  </a:lnTo>
                  <a:lnTo>
                    <a:pt x="17754" y="48387"/>
                  </a:lnTo>
                  <a:lnTo>
                    <a:pt x="17449" y="48387"/>
                  </a:lnTo>
                  <a:lnTo>
                    <a:pt x="18453" y="48514"/>
                  </a:lnTo>
                  <a:lnTo>
                    <a:pt x="18084" y="47752"/>
                  </a:lnTo>
                  <a:lnTo>
                    <a:pt x="18034" y="47625"/>
                  </a:lnTo>
                  <a:lnTo>
                    <a:pt x="17665" y="46863"/>
                  </a:lnTo>
                  <a:lnTo>
                    <a:pt x="18503" y="47498"/>
                  </a:lnTo>
                  <a:lnTo>
                    <a:pt x="18834" y="46863"/>
                  </a:lnTo>
                  <a:lnTo>
                    <a:pt x="18910" y="46736"/>
                  </a:lnTo>
                  <a:lnTo>
                    <a:pt x="18973" y="46609"/>
                  </a:lnTo>
                  <a:lnTo>
                    <a:pt x="17970" y="46736"/>
                  </a:lnTo>
                  <a:lnTo>
                    <a:pt x="17843" y="45466"/>
                  </a:lnTo>
                  <a:lnTo>
                    <a:pt x="19685" y="46990"/>
                  </a:lnTo>
                  <a:lnTo>
                    <a:pt x="19164" y="46101"/>
                  </a:lnTo>
                  <a:lnTo>
                    <a:pt x="19367" y="46101"/>
                  </a:lnTo>
                  <a:lnTo>
                    <a:pt x="19164" y="45466"/>
                  </a:lnTo>
                  <a:lnTo>
                    <a:pt x="19558" y="45631"/>
                  </a:lnTo>
                  <a:lnTo>
                    <a:pt x="20078" y="45847"/>
                  </a:lnTo>
                  <a:lnTo>
                    <a:pt x="20066" y="45593"/>
                  </a:lnTo>
                  <a:lnTo>
                    <a:pt x="20053" y="45466"/>
                  </a:lnTo>
                  <a:lnTo>
                    <a:pt x="19989" y="44323"/>
                  </a:lnTo>
                  <a:lnTo>
                    <a:pt x="20370" y="44754"/>
                  </a:lnTo>
                  <a:lnTo>
                    <a:pt x="20396" y="44577"/>
                  </a:lnTo>
                  <a:lnTo>
                    <a:pt x="20650" y="44881"/>
                  </a:lnTo>
                  <a:lnTo>
                    <a:pt x="20828" y="45085"/>
                  </a:lnTo>
                  <a:lnTo>
                    <a:pt x="21475" y="45847"/>
                  </a:lnTo>
                  <a:lnTo>
                    <a:pt x="20713" y="43942"/>
                  </a:lnTo>
                  <a:lnTo>
                    <a:pt x="21513" y="44323"/>
                  </a:lnTo>
                  <a:lnTo>
                    <a:pt x="21894" y="45085"/>
                  </a:lnTo>
                  <a:lnTo>
                    <a:pt x="21297" y="44958"/>
                  </a:lnTo>
                  <a:lnTo>
                    <a:pt x="22085" y="45339"/>
                  </a:lnTo>
                  <a:lnTo>
                    <a:pt x="21958" y="45085"/>
                  </a:lnTo>
                  <a:lnTo>
                    <a:pt x="21475" y="44069"/>
                  </a:lnTo>
                  <a:lnTo>
                    <a:pt x="22961" y="45085"/>
                  </a:lnTo>
                  <a:lnTo>
                    <a:pt x="23050" y="44754"/>
                  </a:lnTo>
                  <a:lnTo>
                    <a:pt x="23012" y="44450"/>
                  </a:lnTo>
                  <a:lnTo>
                    <a:pt x="22733" y="44069"/>
                  </a:lnTo>
                  <a:lnTo>
                    <a:pt x="22644" y="43942"/>
                  </a:lnTo>
                  <a:lnTo>
                    <a:pt x="22466" y="43688"/>
                  </a:lnTo>
                  <a:lnTo>
                    <a:pt x="23495" y="43815"/>
                  </a:lnTo>
                  <a:lnTo>
                    <a:pt x="23545" y="43688"/>
                  </a:lnTo>
                  <a:lnTo>
                    <a:pt x="23596" y="43561"/>
                  </a:lnTo>
                  <a:lnTo>
                    <a:pt x="23749" y="43180"/>
                  </a:lnTo>
                  <a:lnTo>
                    <a:pt x="23799" y="43053"/>
                  </a:lnTo>
                  <a:lnTo>
                    <a:pt x="23977" y="43434"/>
                  </a:lnTo>
                  <a:lnTo>
                    <a:pt x="24841" y="43053"/>
                  </a:lnTo>
                  <a:lnTo>
                    <a:pt x="25133" y="42926"/>
                  </a:lnTo>
                  <a:lnTo>
                    <a:pt x="25793" y="42926"/>
                  </a:lnTo>
                  <a:lnTo>
                    <a:pt x="25527" y="42418"/>
                  </a:lnTo>
                  <a:lnTo>
                    <a:pt x="25387" y="42164"/>
                  </a:lnTo>
                  <a:lnTo>
                    <a:pt x="26022" y="42037"/>
                  </a:lnTo>
                  <a:lnTo>
                    <a:pt x="26200" y="41656"/>
                  </a:lnTo>
                  <a:lnTo>
                    <a:pt x="26250" y="41529"/>
                  </a:lnTo>
                  <a:lnTo>
                    <a:pt x="26530" y="42037"/>
                  </a:lnTo>
                  <a:lnTo>
                    <a:pt x="26657" y="42799"/>
                  </a:lnTo>
                  <a:lnTo>
                    <a:pt x="27000" y="42545"/>
                  </a:lnTo>
                  <a:lnTo>
                    <a:pt x="26885" y="41910"/>
                  </a:lnTo>
                  <a:lnTo>
                    <a:pt x="27038" y="41783"/>
                  </a:lnTo>
                  <a:lnTo>
                    <a:pt x="27406" y="42418"/>
                  </a:lnTo>
                  <a:lnTo>
                    <a:pt x="27813" y="42176"/>
                  </a:lnTo>
                  <a:lnTo>
                    <a:pt x="27825" y="41783"/>
                  </a:lnTo>
                  <a:lnTo>
                    <a:pt x="27813" y="41529"/>
                  </a:lnTo>
                  <a:lnTo>
                    <a:pt x="27813" y="41402"/>
                  </a:lnTo>
                  <a:lnTo>
                    <a:pt x="27800" y="41021"/>
                  </a:lnTo>
                  <a:lnTo>
                    <a:pt x="28702" y="41148"/>
                  </a:lnTo>
                  <a:close/>
                </a:path>
                <a:path w="73025" h="50800">
                  <a:moveTo>
                    <a:pt x="28740" y="40386"/>
                  </a:moveTo>
                  <a:lnTo>
                    <a:pt x="28651" y="40259"/>
                  </a:lnTo>
                  <a:lnTo>
                    <a:pt x="28244" y="39839"/>
                  </a:lnTo>
                  <a:lnTo>
                    <a:pt x="28321" y="40386"/>
                  </a:lnTo>
                  <a:lnTo>
                    <a:pt x="28740" y="40386"/>
                  </a:lnTo>
                  <a:close/>
                </a:path>
                <a:path w="73025" h="50800">
                  <a:moveTo>
                    <a:pt x="28740" y="27432"/>
                  </a:moveTo>
                  <a:lnTo>
                    <a:pt x="27838" y="27051"/>
                  </a:lnTo>
                  <a:lnTo>
                    <a:pt x="28155" y="27305"/>
                  </a:lnTo>
                  <a:lnTo>
                    <a:pt x="28168" y="27432"/>
                  </a:lnTo>
                  <a:lnTo>
                    <a:pt x="28740" y="27432"/>
                  </a:lnTo>
                  <a:close/>
                </a:path>
                <a:path w="73025" h="50800">
                  <a:moveTo>
                    <a:pt x="29006" y="40513"/>
                  </a:moveTo>
                  <a:lnTo>
                    <a:pt x="28867" y="40386"/>
                  </a:lnTo>
                  <a:lnTo>
                    <a:pt x="28714" y="40259"/>
                  </a:lnTo>
                  <a:lnTo>
                    <a:pt x="28778" y="40386"/>
                  </a:lnTo>
                  <a:lnTo>
                    <a:pt x="28752" y="40513"/>
                  </a:lnTo>
                  <a:lnTo>
                    <a:pt x="29006" y="40513"/>
                  </a:lnTo>
                  <a:close/>
                </a:path>
                <a:path w="73025" h="50800">
                  <a:moveTo>
                    <a:pt x="30048" y="41046"/>
                  </a:moveTo>
                  <a:lnTo>
                    <a:pt x="29972" y="40919"/>
                  </a:lnTo>
                  <a:lnTo>
                    <a:pt x="30048" y="41046"/>
                  </a:lnTo>
                  <a:close/>
                </a:path>
                <a:path w="73025" h="50800">
                  <a:moveTo>
                    <a:pt x="31597" y="38582"/>
                  </a:moveTo>
                  <a:lnTo>
                    <a:pt x="31419" y="38557"/>
                  </a:lnTo>
                  <a:lnTo>
                    <a:pt x="31597" y="38582"/>
                  </a:lnTo>
                  <a:close/>
                </a:path>
                <a:path w="73025" h="50800">
                  <a:moveTo>
                    <a:pt x="32067" y="38658"/>
                  </a:moveTo>
                  <a:lnTo>
                    <a:pt x="31915" y="38366"/>
                  </a:lnTo>
                  <a:lnTo>
                    <a:pt x="31788" y="38557"/>
                  </a:lnTo>
                  <a:lnTo>
                    <a:pt x="31597" y="38582"/>
                  </a:lnTo>
                  <a:lnTo>
                    <a:pt x="32067" y="38658"/>
                  </a:lnTo>
                  <a:close/>
                </a:path>
                <a:path w="73025" h="50800">
                  <a:moveTo>
                    <a:pt x="36156" y="31877"/>
                  </a:moveTo>
                  <a:lnTo>
                    <a:pt x="35420" y="31242"/>
                  </a:lnTo>
                  <a:lnTo>
                    <a:pt x="35153" y="31496"/>
                  </a:lnTo>
                  <a:lnTo>
                    <a:pt x="35102" y="31648"/>
                  </a:lnTo>
                  <a:lnTo>
                    <a:pt x="36156" y="31877"/>
                  </a:lnTo>
                  <a:close/>
                </a:path>
                <a:path w="73025" h="50800">
                  <a:moveTo>
                    <a:pt x="36309" y="31356"/>
                  </a:moveTo>
                  <a:lnTo>
                    <a:pt x="35801" y="31102"/>
                  </a:lnTo>
                  <a:lnTo>
                    <a:pt x="36068" y="31775"/>
                  </a:lnTo>
                  <a:lnTo>
                    <a:pt x="36309" y="31356"/>
                  </a:lnTo>
                  <a:close/>
                </a:path>
                <a:path w="73025" h="50800">
                  <a:moveTo>
                    <a:pt x="36563" y="36842"/>
                  </a:moveTo>
                  <a:lnTo>
                    <a:pt x="36220" y="36842"/>
                  </a:lnTo>
                  <a:lnTo>
                    <a:pt x="36385" y="37096"/>
                  </a:lnTo>
                  <a:lnTo>
                    <a:pt x="36563" y="36842"/>
                  </a:lnTo>
                  <a:close/>
                </a:path>
                <a:path w="73025" h="50800">
                  <a:moveTo>
                    <a:pt x="38582" y="17653"/>
                  </a:moveTo>
                  <a:lnTo>
                    <a:pt x="38442" y="17780"/>
                  </a:lnTo>
                  <a:lnTo>
                    <a:pt x="38569" y="17780"/>
                  </a:lnTo>
                  <a:lnTo>
                    <a:pt x="38582" y="17653"/>
                  </a:lnTo>
                  <a:close/>
                </a:path>
                <a:path w="73025" h="50800">
                  <a:moveTo>
                    <a:pt x="38646" y="17551"/>
                  </a:moveTo>
                  <a:close/>
                </a:path>
                <a:path w="73025" h="50800">
                  <a:moveTo>
                    <a:pt x="40462" y="29171"/>
                  </a:moveTo>
                  <a:lnTo>
                    <a:pt x="40284" y="29222"/>
                  </a:lnTo>
                  <a:lnTo>
                    <a:pt x="40157" y="29273"/>
                  </a:lnTo>
                  <a:lnTo>
                    <a:pt x="40411" y="29692"/>
                  </a:lnTo>
                  <a:lnTo>
                    <a:pt x="40411" y="29502"/>
                  </a:lnTo>
                  <a:lnTo>
                    <a:pt x="40424" y="29324"/>
                  </a:lnTo>
                  <a:lnTo>
                    <a:pt x="40462" y="29171"/>
                  </a:lnTo>
                  <a:close/>
                </a:path>
                <a:path w="73025" h="50800">
                  <a:moveTo>
                    <a:pt x="40716" y="34023"/>
                  </a:moveTo>
                  <a:lnTo>
                    <a:pt x="40360" y="33794"/>
                  </a:lnTo>
                  <a:lnTo>
                    <a:pt x="40487" y="34290"/>
                  </a:lnTo>
                  <a:lnTo>
                    <a:pt x="40614" y="34163"/>
                  </a:lnTo>
                  <a:lnTo>
                    <a:pt x="40716" y="34023"/>
                  </a:lnTo>
                  <a:close/>
                </a:path>
                <a:path w="73025" h="50800">
                  <a:moveTo>
                    <a:pt x="40868" y="28943"/>
                  </a:moveTo>
                  <a:lnTo>
                    <a:pt x="40627" y="28892"/>
                  </a:lnTo>
                  <a:lnTo>
                    <a:pt x="40462" y="29171"/>
                  </a:lnTo>
                  <a:lnTo>
                    <a:pt x="40627" y="29146"/>
                  </a:lnTo>
                  <a:lnTo>
                    <a:pt x="40805" y="29133"/>
                  </a:lnTo>
                  <a:lnTo>
                    <a:pt x="40868" y="28943"/>
                  </a:lnTo>
                  <a:close/>
                </a:path>
                <a:path w="73025" h="50800">
                  <a:moveTo>
                    <a:pt x="41046" y="34772"/>
                  </a:moveTo>
                  <a:lnTo>
                    <a:pt x="40830" y="35115"/>
                  </a:lnTo>
                  <a:lnTo>
                    <a:pt x="40792" y="35280"/>
                  </a:lnTo>
                  <a:lnTo>
                    <a:pt x="41046" y="34772"/>
                  </a:lnTo>
                  <a:close/>
                </a:path>
                <a:path w="73025" h="50800">
                  <a:moveTo>
                    <a:pt x="41275" y="34417"/>
                  </a:moveTo>
                  <a:lnTo>
                    <a:pt x="41148" y="33655"/>
                  </a:lnTo>
                  <a:lnTo>
                    <a:pt x="40881" y="33909"/>
                  </a:lnTo>
                  <a:lnTo>
                    <a:pt x="40767" y="34061"/>
                  </a:lnTo>
                  <a:lnTo>
                    <a:pt x="41275" y="34417"/>
                  </a:lnTo>
                  <a:close/>
                </a:path>
                <a:path w="73025" h="50800">
                  <a:moveTo>
                    <a:pt x="43243" y="31902"/>
                  </a:moveTo>
                  <a:lnTo>
                    <a:pt x="43091" y="31915"/>
                  </a:lnTo>
                  <a:lnTo>
                    <a:pt x="43154" y="32105"/>
                  </a:lnTo>
                  <a:lnTo>
                    <a:pt x="43243" y="31902"/>
                  </a:lnTo>
                  <a:close/>
                </a:path>
                <a:path w="73025" h="50800">
                  <a:moveTo>
                    <a:pt x="43510" y="12319"/>
                  </a:moveTo>
                  <a:lnTo>
                    <a:pt x="43383" y="12204"/>
                  </a:lnTo>
                  <a:lnTo>
                    <a:pt x="43472" y="12700"/>
                  </a:lnTo>
                  <a:lnTo>
                    <a:pt x="43510" y="12319"/>
                  </a:lnTo>
                  <a:close/>
                </a:path>
                <a:path w="73025" h="50800">
                  <a:moveTo>
                    <a:pt x="43954" y="12700"/>
                  </a:moveTo>
                  <a:lnTo>
                    <a:pt x="43713" y="12065"/>
                  </a:lnTo>
                  <a:lnTo>
                    <a:pt x="43662" y="12446"/>
                  </a:lnTo>
                  <a:lnTo>
                    <a:pt x="43954" y="12700"/>
                  </a:lnTo>
                  <a:close/>
                </a:path>
                <a:path w="73025" h="50800">
                  <a:moveTo>
                    <a:pt x="44831" y="25400"/>
                  </a:moveTo>
                  <a:lnTo>
                    <a:pt x="44691" y="25400"/>
                  </a:lnTo>
                  <a:lnTo>
                    <a:pt x="44831" y="25400"/>
                  </a:lnTo>
                  <a:close/>
                </a:path>
                <a:path w="73025" h="50800">
                  <a:moveTo>
                    <a:pt x="45720" y="31661"/>
                  </a:moveTo>
                  <a:lnTo>
                    <a:pt x="45554" y="31584"/>
                  </a:lnTo>
                  <a:lnTo>
                    <a:pt x="45720" y="31661"/>
                  </a:lnTo>
                  <a:close/>
                </a:path>
                <a:path w="73025" h="50800">
                  <a:moveTo>
                    <a:pt x="47815" y="22352"/>
                  </a:moveTo>
                  <a:lnTo>
                    <a:pt x="47739" y="22479"/>
                  </a:lnTo>
                  <a:lnTo>
                    <a:pt x="47701" y="22669"/>
                  </a:lnTo>
                  <a:lnTo>
                    <a:pt x="47815" y="22352"/>
                  </a:lnTo>
                  <a:close/>
                </a:path>
                <a:path w="73025" h="50800">
                  <a:moveTo>
                    <a:pt x="49390" y="8763"/>
                  </a:moveTo>
                  <a:close/>
                </a:path>
                <a:path w="73025" h="50800">
                  <a:moveTo>
                    <a:pt x="49618" y="30099"/>
                  </a:moveTo>
                  <a:lnTo>
                    <a:pt x="49415" y="30099"/>
                  </a:lnTo>
                  <a:lnTo>
                    <a:pt x="49364" y="30353"/>
                  </a:lnTo>
                  <a:lnTo>
                    <a:pt x="49618" y="30099"/>
                  </a:lnTo>
                  <a:close/>
                </a:path>
                <a:path w="73025" h="50800">
                  <a:moveTo>
                    <a:pt x="49860" y="30251"/>
                  </a:moveTo>
                  <a:lnTo>
                    <a:pt x="49796" y="30391"/>
                  </a:lnTo>
                  <a:lnTo>
                    <a:pt x="49860" y="30251"/>
                  </a:lnTo>
                  <a:close/>
                </a:path>
                <a:path w="73025" h="50800">
                  <a:moveTo>
                    <a:pt x="50977" y="27051"/>
                  </a:moveTo>
                  <a:lnTo>
                    <a:pt x="50952" y="26924"/>
                  </a:lnTo>
                  <a:lnTo>
                    <a:pt x="50761" y="26924"/>
                  </a:lnTo>
                  <a:lnTo>
                    <a:pt x="50977" y="27051"/>
                  </a:lnTo>
                  <a:close/>
                </a:path>
                <a:path w="73025" h="50800">
                  <a:moveTo>
                    <a:pt x="50990" y="30607"/>
                  </a:moveTo>
                  <a:lnTo>
                    <a:pt x="49568" y="29210"/>
                  </a:lnTo>
                  <a:lnTo>
                    <a:pt x="48628" y="29210"/>
                  </a:lnTo>
                  <a:lnTo>
                    <a:pt x="48387" y="29210"/>
                  </a:lnTo>
                  <a:lnTo>
                    <a:pt x="49860" y="29845"/>
                  </a:lnTo>
                  <a:lnTo>
                    <a:pt x="49618" y="30099"/>
                  </a:lnTo>
                  <a:lnTo>
                    <a:pt x="49872" y="30099"/>
                  </a:lnTo>
                  <a:lnTo>
                    <a:pt x="49860" y="30251"/>
                  </a:lnTo>
                  <a:lnTo>
                    <a:pt x="50990" y="30607"/>
                  </a:lnTo>
                  <a:close/>
                </a:path>
                <a:path w="73025" h="50800">
                  <a:moveTo>
                    <a:pt x="51041" y="29337"/>
                  </a:moveTo>
                  <a:lnTo>
                    <a:pt x="50838" y="29514"/>
                  </a:lnTo>
                  <a:lnTo>
                    <a:pt x="50990" y="29591"/>
                  </a:lnTo>
                  <a:lnTo>
                    <a:pt x="51041" y="29337"/>
                  </a:lnTo>
                  <a:close/>
                </a:path>
                <a:path w="73025" h="50800">
                  <a:moveTo>
                    <a:pt x="51142" y="26924"/>
                  </a:moveTo>
                  <a:lnTo>
                    <a:pt x="50888" y="26555"/>
                  </a:lnTo>
                  <a:lnTo>
                    <a:pt x="50952" y="26924"/>
                  </a:lnTo>
                  <a:lnTo>
                    <a:pt x="51142" y="26924"/>
                  </a:lnTo>
                  <a:close/>
                </a:path>
                <a:path w="73025" h="50800">
                  <a:moveTo>
                    <a:pt x="51219" y="27419"/>
                  </a:moveTo>
                  <a:lnTo>
                    <a:pt x="51054" y="27393"/>
                  </a:lnTo>
                  <a:lnTo>
                    <a:pt x="51219" y="27419"/>
                  </a:lnTo>
                  <a:close/>
                </a:path>
                <a:path w="73025" h="50800">
                  <a:moveTo>
                    <a:pt x="51219" y="7823"/>
                  </a:moveTo>
                  <a:close/>
                </a:path>
                <a:path w="73025" h="50800">
                  <a:moveTo>
                    <a:pt x="51282" y="19862"/>
                  </a:moveTo>
                  <a:lnTo>
                    <a:pt x="50952" y="19812"/>
                  </a:lnTo>
                  <a:lnTo>
                    <a:pt x="51282" y="20307"/>
                  </a:lnTo>
                  <a:lnTo>
                    <a:pt x="51282" y="19862"/>
                  </a:lnTo>
                  <a:close/>
                </a:path>
                <a:path w="73025" h="50800">
                  <a:moveTo>
                    <a:pt x="52501" y="19812"/>
                  </a:moveTo>
                  <a:lnTo>
                    <a:pt x="51816" y="18923"/>
                  </a:lnTo>
                  <a:lnTo>
                    <a:pt x="51358" y="19862"/>
                  </a:lnTo>
                  <a:lnTo>
                    <a:pt x="52425" y="20027"/>
                  </a:lnTo>
                  <a:lnTo>
                    <a:pt x="52501" y="19812"/>
                  </a:lnTo>
                  <a:close/>
                </a:path>
                <a:path w="73025" h="50800">
                  <a:moveTo>
                    <a:pt x="52666" y="20027"/>
                  </a:moveTo>
                  <a:lnTo>
                    <a:pt x="52539" y="19862"/>
                  </a:lnTo>
                  <a:lnTo>
                    <a:pt x="52425" y="20027"/>
                  </a:lnTo>
                  <a:lnTo>
                    <a:pt x="52666" y="20027"/>
                  </a:lnTo>
                  <a:close/>
                </a:path>
                <a:path w="73025" h="50800">
                  <a:moveTo>
                    <a:pt x="53403" y="25908"/>
                  </a:moveTo>
                  <a:lnTo>
                    <a:pt x="53390" y="25400"/>
                  </a:lnTo>
                  <a:lnTo>
                    <a:pt x="53263" y="25590"/>
                  </a:lnTo>
                  <a:lnTo>
                    <a:pt x="53378" y="25908"/>
                  </a:lnTo>
                  <a:close/>
                </a:path>
                <a:path w="73025" h="50800">
                  <a:moveTo>
                    <a:pt x="53441" y="26619"/>
                  </a:moveTo>
                  <a:close/>
                </a:path>
                <a:path w="73025" h="50800">
                  <a:moveTo>
                    <a:pt x="54546" y="26797"/>
                  </a:moveTo>
                  <a:lnTo>
                    <a:pt x="54114" y="26416"/>
                  </a:lnTo>
                  <a:lnTo>
                    <a:pt x="54051" y="26289"/>
                  </a:lnTo>
                  <a:lnTo>
                    <a:pt x="54025" y="25654"/>
                  </a:lnTo>
                  <a:lnTo>
                    <a:pt x="53644" y="26289"/>
                  </a:lnTo>
                  <a:lnTo>
                    <a:pt x="53555" y="26670"/>
                  </a:lnTo>
                  <a:lnTo>
                    <a:pt x="54317" y="27686"/>
                  </a:lnTo>
                  <a:lnTo>
                    <a:pt x="54546" y="26797"/>
                  </a:lnTo>
                  <a:close/>
                </a:path>
                <a:path w="73025" h="50800">
                  <a:moveTo>
                    <a:pt x="55930" y="15532"/>
                  </a:moveTo>
                  <a:close/>
                </a:path>
                <a:path w="73025" h="50800">
                  <a:moveTo>
                    <a:pt x="56451" y="15265"/>
                  </a:moveTo>
                  <a:lnTo>
                    <a:pt x="56273" y="15303"/>
                  </a:lnTo>
                  <a:lnTo>
                    <a:pt x="56083" y="15405"/>
                  </a:lnTo>
                  <a:lnTo>
                    <a:pt x="55930" y="15532"/>
                  </a:lnTo>
                  <a:lnTo>
                    <a:pt x="56451" y="15265"/>
                  </a:lnTo>
                  <a:close/>
                </a:path>
                <a:path w="73025" h="50800">
                  <a:moveTo>
                    <a:pt x="57734" y="24269"/>
                  </a:moveTo>
                  <a:lnTo>
                    <a:pt x="57531" y="24079"/>
                  </a:lnTo>
                  <a:lnTo>
                    <a:pt x="57734" y="24269"/>
                  </a:lnTo>
                  <a:close/>
                </a:path>
                <a:path w="73025" h="50800">
                  <a:moveTo>
                    <a:pt x="58331" y="14312"/>
                  </a:moveTo>
                  <a:lnTo>
                    <a:pt x="58293" y="14185"/>
                  </a:lnTo>
                  <a:lnTo>
                    <a:pt x="57696" y="14071"/>
                  </a:lnTo>
                  <a:lnTo>
                    <a:pt x="57962" y="14236"/>
                  </a:lnTo>
                  <a:lnTo>
                    <a:pt x="58166" y="14300"/>
                  </a:lnTo>
                  <a:lnTo>
                    <a:pt x="58331" y="14312"/>
                  </a:lnTo>
                  <a:close/>
                </a:path>
                <a:path w="73025" h="50800">
                  <a:moveTo>
                    <a:pt x="59804" y="2628"/>
                  </a:moveTo>
                  <a:lnTo>
                    <a:pt x="58674" y="2616"/>
                  </a:lnTo>
                  <a:lnTo>
                    <a:pt x="59182" y="3594"/>
                  </a:lnTo>
                  <a:lnTo>
                    <a:pt x="59182" y="3251"/>
                  </a:lnTo>
                  <a:lnTo>
                    <a:pt x="59804" y="2628"/>
                  </a:lnTo>
                  <a:close/>
                </a:path>
                <a:path w="73025" h="50800">
                  <a:moveTo>
                    <a:pt x="60210" y="20828"/>
                  </a:moveTo>
                  <a:lnTo>
                    <a:pt x="60121" y="20574"/>
                  </a:lnTo>
                  <a:lnTo>
                    <a:pt x="59753" y="20066"/>
                  </a:lnTo>
                  <a:lnTo>
                    <a:pt x="52705" y="20066"/>
                  </a:lnTo>
                  <a:lnTo>
                    <a:pt x="52387" y="20066"/>
                  </a:lnTo>
                  <a:lnTo>
                    <a:pt x="51714" y="20955"/>
                  </a:lnTo>
                  <a:lnTo>
                    <a:pt x="51282" y="20307"/>
                  </a:lnTo>
                  <a:lnTo>
                    <a:pt x="51384" y="21336"/>
                  </a:lnTo>
                  <a:lnTo>
                    <a:pt x="50266" y="21717"/>
                  </a:lnTo>
                  <a:lnTo>
                    <a:pt x="49936" y="21717"/>
                  </a:lnTo>
                  <a:lnTo>
                    <a:pt x="50038" y="21209"/>
                  </a:lnTo>
                  <a:lnTo>
                    <a:pt x="50012" y="20828"/>
                  </a:lnTo>
                  <a:lnTo>
                    <a:pt x="49415" y="21971"/>
                  </a:lnTo>
                  <a:lnTo>
                    <a:pt x="48145" y="21971"/>
                  </a:lnTo>
                  <a:lnTo>
                    <a:pt x="47726" y="23114"/>
                  </a:lnTo>
                  <a:lnTo>
                    <a:pt x="47675" y="22860"/>
                  </a:lnTo>
                  <a:lnTo>
                    <a:pt x="47701" y="22733"/>
                  </a:lnTo>
                  <a:lnTo>
                    <a:pt x="47561" y="22860"/>
                  </a:lnTo>
                  <a:lnTo>
                    <a:pt x="47205" y="22860"/>
                  </a:lnTo>
                  <a:lnTo>
                    <a:pt x="47574" y="23368"/>
                  </a:lnTo>
                  <a:lnTo>
                    <a:pt x="47625" y="23114"/>
                  </a:lnTo>
                  <a:lnTo>
                    <a:pt x="48399" y="23622"/>
                  </a:lnTo>
                  <a:lnTo>
                    <a:pt x="48247" y="24257"/>
                  </a:lnTo>
                  <a:lnTo>
                    <a:pt x="48145" y="25273"/>
                  </a:lnTo>
                  <a:lnTo>
                    <a:pt x="48247" y="25527"/>
                  </a:lnTo>
                  <a:lnTo>
                    <a:pt x="48044" y="25044"/>
                  </a:lnTo>
                  <a:lnTo>
                    <a:pt x="48094" y="25273"/>
                  </a:lnTo>
                  <a:lnTo>
                    <a:pt x="47980" y="24892"/>
                  </a:lnTo>
                  <a:lnTo>
                    <a:pt x="47548" y="23876"/>
                  </a:lnTo>
                  <a:lnTo>
                    <a:pt x="47167" y="25654"/>
                  </a:lnTo>
                  <a:lnTo>
                    <a:pt x="46977" y="25146"/>
                  </a:lnTo>
                  <a:lnTo>
                    <a:pt x="46697" y="24384"/>
                  </a:lnTo>
                  <a:lnTo>
                    <a:pt x="46367" y="23495"/>
                  </a:lnTo>
                  <a:lnTo>
                    <a:pt x="46443" y="24130"/>
                  </a:lnTo>
                  <a:lnTo>
                    <a:pt x="46609" y="24384"/>
                  </a:lnTo>
                  <a:lnTo>
                    <a:pt x="46380" y="24384"/>
                  </a:lnTo>
                  <a:lnTo>
                    <a:pt x="46291" y="24257"/>
                  </a:lnTo>
                  <a:lnTo>
                    <a:pt x="46164" y="24003"/>
                  </a:lnTo>
                  <a:lnTo>
                    <a:pt x="46101" y="23622"/>
                  </a:lnTo>
                  <a:lnTo>
                    <a:pt x="45681" y="24384"/>
                  </a:lnTo>
                  <a:lnTo>
                    <a:pt x="46266" y="24765"/>
                  </a:lnTo>
                  <a:lnTo>
                    <a:pt x="45707" y="25146"/>
                  </a:lnTo>
                  <a:lnTo>
                    <a:pt x="45631" y="25019"/>
                  </a:lnTo>
                  <a:lnTo>
                    <a:pt x="45529" y="24511"/>
                  </a:lnTo>
                  <a:lnTo>
                    <a:pt x="45453" y="24384"/>
                  </a:lnTo>
                  <a:lnTo>
                    <a:pt x="45542" y="25654"/>
                  </a:lnTo>
                  <a:lnTo>
                    <a:pt x="44945" y="25781"/>
                  </a:lnTo>
                  <a:lnTo>
                    <a:pt x="44869" y="25527"/>
                  </a:lnTo>
                  <a:lnTo>
                    <a:pt x="44272" y="25781"/>
                  </a:lnTo>
                  <a:lnTo>
                    <a:pt x="44183" y="26670"/>
                  </a:lnTo>
                  <a:lnTo>
                    <a:pt x="44310" y="27559"/>
                  </a:lnTo>
                  <a:lnTo>
                    <a:pt x="43141" y="27559"/>
                  </a:lnTo>
                  <a:lnTo>
                    <a:pt x="43091" y="27432"/>
                  </a:lnTo>
                  <a:lnTo>
                    <a:pt x="42684" y="26289"/>
                  </a:lnTo>
                  <a:lnTo>
                    <a:pt x="42608" y="27432"/>
                  </a:lnTo>
                  <a:lnTo>
                    <a:pt x="41948" y="26416"/>
                  </a:lnTo>
                  <a:lnTo>
                    <a:pt x="41668" y="27051"/>
                  </a:lnTo>
                  <a:lnTo>
                    <a:pt x="42151" y="27432"/>
                  </a:lnTo>
                  <a:lnTo>
                    <a:pt x="41719" y="27686"/>
                  </a:lnTo>
                  <a:lnTo>
                    <a:pt x="41795" y="28575"/>
                  </a:lnTo>
                  <a:lnTo>
                    <a:pt x="41236" y="28448"/>
                  </a:lnTo>
                  <a:lnTo>
                    <a:pt x="41300" y="27940"/>
                  </a:lnTo>
                  <a:lnTo>
                    <a:pt x="40640" y="28575"/>
                  </a:lnTo>
                  <a:lnTo>
                    <a:pt x="41313" y="28702"/>
                  </a:lnTo>
                  <a:lnTo>
                    <a:pt x="41198" y="29464"/>
                  </a:lnTo>
                  <a:lnTo>
                    <a:pt x="42125" y="29845"/>
                  </a:lnTo>
                  <a:lnTo>
                    <a:pt x="41402" y="29972"/>
                  </a:lnTo>
                  <a:lnTo>
                    <a:pt x="41452" y="29718"/>
                  </a:lnTo>
                  <a:lnTo>
                    <a:pt x="40982" y="30226"/>
                  </a:lnTo>
                  <a:lnTo>
                    <a:pt x="40411" y="29718"/>
                  </a:lnTo>
                  <a:lnTo>
                    <a:pt x="40386" y="30607"/>
                  </a:lnTo>
                  <a:lnTo>
                    <a:pt x="39928" y="30607"/>
                  </a:lnTo>
                  <a:lnTo>
                    <a:pt x="39662" y="30353"/>
                  </a:lnTo>
                  <a:lnTo>
                    <a:pt x="39611" y="30226"/>
                  </a:lnTo>
                  <a:lnTo>
                    <a:pt x="39293" y="29451"/>
                  </a:lnTo>
                  <a:lnTo>
                    <a:pt x="39141" y="29337"/>
                  </a:lnTo>
                  <a:lnTo>
                    <a:pt x="39446" y="30226"/>
                  </a:lnTo>
                  <a:lnTo>
                    <a:pt x="38303" y="30099"/>
                  </a:lnTo>
                  <a:lnTo>
                    <a:pt x="38481" y="30734"/>
                  </a:lnTo>
                  <a:lnTo>
                    <a:pt x="38227" y="30353"/>
                  </a:lnTo>
                  <a:lnTo>
                    <a:pt x="38392" y="31115"/>
                  </a:lnTo>
                  <a:lnTo>
                    <a:pt x="38061" y="30988"/>
                  </a:lnTo>
                  <a:lnTo>
                    <a:pt x="37744" y="30480"/>
                  </a:lnTo>
                  <a:lnTo>
                    <a:pt x="37096" y="30734"/>
                  </a:lnTo>
                  <a:lnTo>
                    <a:pt x="38709" y="31623"/>
                  </a:lnTo>
                  <a:lnTo>
                    <a:pt x="37680" y="31496"/>
                  </a:lnTo>
                  <a:lnTo>
                    <a:pt x="37617" y="31369"/>
                  </a:lnTo>
                  <a:lnTo>
                    <a:pt x="37668" y="31115"/>
                  </a:lnTo>
                  <a:lnTo>
                    <a:pt x="36804" y="31369"/>
                  </a:lnTo>
                  <a:lnTo>
                    <a:pt x="36601" y="32385"/>
                  </a:lnTo>
                  <a:lnTo>
                    <a:pt x="35763" y="32512"/>
                  </a:lnTo>
                  <a:lnTo>
                    <a:pt x="34975" y="31648"/>
                  </a:lnTo>
                  <a:lnTo>
                    <a:pt x="34607" y="32004"/>
                  </a:lnTo>
                  <a:lnTo>
                    <a:pt x="34290" y="33655"/>
                  </a:lnTo>
                  <a:lnTo>
                    <a:pt x="33274" y="33909"/>
                  </a:lnTo>
                  <a:lnTo>
                    <a:pt x="33515" y="33909"/>
                  </a:lnTo>
                  <a:lnTo>
                    <a:pt x="34277" y="35433"/>
                  </a:lnTo>
                  <a:lnTo>
                    <a:pt x="33489" y="34671"/>
                  </a:lnTo>
                  <a:lnTo>
                    <a:pt x="32435" y="33655"/>
                  </a:lnTo>
                  <a:lnTo>
                    <a:pt x="32410" y="34671"/>
                  </a:lnTo>
                  <a:lnTo>
                    <a:pt x="32296" y="34163"/>
                  </a:lnTo>
                  <a:lnTo>
                    <a:pt x="32131" y="33909"/>
                  </a:lnTo>
                  <a:lnTo>
                    <a:pt x="31394" y="34163"/>
                  </a:lnTo>
                  <a:lnTo>
                    <a:pt x="31165" y="34925"/>
                  </a:lnTo>
                  <a:lnTo>
                    <a:pt x="31051" y="35179"/>
                  </a:lnTo>
                  <a:lnTo>
                    <a:pt x="30492" y="36068"/>
                  </a:lnTo>
                  <a:lnTo>
                    <a:pt x="30378" y="35687"/>
                  </a:lnTo>
                  <a:lnTo>
                    <a:pt x="29832" y="35560"/>
                  </a:lnTo>
                  <a:lnTo>
                    <a:pt x="29337" y="36068"/>
                  </a:lnTo>
                  <a:lnTo>
                    <a:pt x="29032" y="36144"/>
                  </a:lnTo>
                  <a:lnTo>
                    <a:pt x="28956" y="36576"/>
                  </a:lnTo>
                  <a:lnTo>
                    <a:pt x="28702" y="36703"/>
                  </a:lnTo>
                  <a:lnTo>
                    <a:pt x="29159" y="37084"/>
                  </a:lnTo>
                  <a:lnTo>
                    <a:pt x="26695" y="35814"/>
                  </a:lnTo>
                  <a:lnTo>
                    <a:pt x="27393" y="38785"/>
                  </a:lnTo>
                  <a:lnTo>
                    <a:pt x="27990" y="39522"/>
                  </a:lnTo>
                  <a:lnTo>
                    <a:pt x="28206" y="39624"/>
                  </a:lnTo>
                  <a:lnTo>
                    <a:pt x="28409" y="39624"/>
                  </a:lnTo>
                  <a:lnTo>
                    <a:pt x="28727" y="40132"/>
                  </a:lnTo>
                  <a:lnTo>
                    <a:pt x="28803" y="40005"/>
                  </a:lnTo>
                  <a:lnTo>
                    <a:pt x="28956" y="40259"/>
                  </a:lnTo>
                  <a:lnTo>
                    <a:pt x="29006" y="40513"/>
                  </a:lnTo>
                  <a:lnTo>
                    <a:pt x="29540" y="40640"/>
                  </a:lnTo>
                  <a:lnTo>
                    <a:pt x="29895" y="40894"/>
                  </a:lnTo>
                  <a:lnTo>
                    <a:pt x="29679" y="40640"/>
                  </a:lnTo>
                  <a:lnTo>
                    <a:pt x="29489" y="40335"/>
                  </a:lnTo>
                  <a:lnTo>
                    <a:pt x="29591" y="40005"/>
                  </a:lnTo>
                  <a:lnTo>
                    <a:pt x="30035" y="39751"/>
                  </a:lnTo>
                  <a:lnTo>
                    <a:pt x="30149" y="40513"/>
                  </a:lnTo>
                  <a:lnTo>
                    <a:pt x="30581" y="40640"/>
                  </a:lnTo>
                  <a:lnTo>
                    <a:pt x="30467" y="40259"/>
                  </a:lnTo>
                  <a:lnTo>
                    <a:pt x="31000" y="40386"/>
                  </a:lnTo>
                  <a:lnTo>
                    <a:pt x="30924" y="40259"/>
                  </a:lnTo>
                  <a:lnTo>
                    <a:pt x="30594" y="39751"/>
                  </a:lnTo>
                  <a:lnTo>
                    <a:pt x="30518" y="39624"/>
                  </a:lnTo>
                  <a:lnTo>
                    <a:pt x="30670" y="39497"/>
                  </a:lnTo>
                  <a:lnTo>
                    <a:pt x="30911" y="39878"/>
                  </a:lnTo>
                  <a:lnTo>
                    <a:pt x="31102" y="40005"/>
                  </a:lnTo>
                  <a:lnTo>
                    <a:pt x="31127" y="39624"/>
                  </a:lnTo>
                  <a:lnTo>
                    <a:pt x="31470" y="39497"/>
                  </a:lnTo>
                  <a:lnTo>
                    <a:pt x="32169" y="39243"/>
                  </a:lnTo>
                  <a:lnTo>
                    <a:pt x="31534" y="38735"/>
                  </a:lnTo>
                  <a:lnTo>
                    <a:pt x="31381" y="38608"/>
                  </a:lnTo>
                  <a:lnTo>
                    <a:pt x="31305" y="38481"/>
                  </a:lnTo>
                  <a:lnTo>
                    <a:pt x="31623" y="37211"/>
                  </a:lnTo>
                  <a:lnTo>
                    <a:pt x="33235" y="37973"/>
                  </a:lnTo>
                  <a:lnTo>
                    <a:pt x="33731" y="37211"/>
                  </a:lnTo>
                  <a:lnTo>
                    <a:pt x="33820" y="37084"/>
                  </a:lnTo>
                  <a:lnTo>
                    <a:pt x="33985" y="37338"/>
                  </a:lnTo>
                  <a:lnTo>
                    <a:pt x="34264" y="36703"/>
                  </a:lnTo>
                  <a:lnTo>
                    <a:pt x="34925" y="36449"/>
                  </a:lnTo>
                  <a:lnTo>
                    <a:pt x="34912" y="36068"/>
                  </a:lnTo>
                  <a:lnTo>
                    <a:pt x="34899" y="35687"/>
                  </a:lnTo>
                  <a:lnTo>
                    <a:pt x="35039" y="35687"/>
                  </a:lnTo>
                  <a:lnTo>
                    <a:pt x="35534" y="35941"/>
                  </a:lnTo>
                  <a:lnTo>
                    <a:pt x="35674" y="36322"/>
                  </a:lnTo>
                  <a:lnTo>
                    <a:pt x="35775" y="36144"/>
                  </a:lnTo>
                  <a:lnTo>
                    <a:pt x="35801" y="35687"/>
                  </a:lnTo>
                  <a:lnTo>
                    <a:pt x="35750" y="35560"/>
                  </a:lnTo>
                  <a:lnTo>
                    <a:pt x="36550" y="35687"/>
                  </a:lnTo>
                  <a:lnTo>
                    <a:pt x="36499" y="36144"/>
                  </a:lnTo>
                  <a:lnTo>
                    <a:pt x="36474" y="36322"/>
                  </a:lnTo>
                  <a:lnTo>
                    <a:pt x="36626" y="36195"/>
                  </a:lnTo>
                  <a:lnTo>
                    <a:pt x="36995" y="36195"/>
                  </a:lnTo>
                  <a:lnTo>
                    <a:pt x="37363" y="36449"/>
                  </a:lnTo>
                  <a:lnTo>
                    <a:pt x="37388" y="35941"/>
                  </a:lnTo>
                  <a:lnTo>
                    <a:pt x="37401" y="35560"/>
                  </a:lnTo>
                  <a:lnTo>
                    <a:pt x="37401" y="35433"/>
                  </a:lnTo>
                  <a:lnTo>
                    <a:pt x="37655" y="36195"/>
                  </a:lnTo>
                  <a:lnTo>
                    <a:pt x="38277" y="36068"/>
                  </a:lnTo>
                  <a:lnTo>
                    <a:pt x="38366" y="35687"/>
                  </a:lnTo>
                  <a:lnTo>
                    <a:pt x="37744" y="35433"/>
                  </a:lnTo>
                  <a:lnTo>
                    <a:pt x="37922" y="35179"/>
                  </a:lnTo>
                  <a:lnTo>
                    <a:pt x="38430" y="35052"/>
                  </a:lnTo>
                  <a:lnTo>
                    <a:pt x="38874" y="35941"/>
                  </a:lnTo>
                  <a:lnTo>
                    <a:pt x="40487" y="36449"/>
                  </a:lnTo>
                  <a:lnTo>
                    <a:pt x="40043" y="35052"/>
                  </a:lnTo>
                  <a:lnTo>
                    <a:pt x="39433" y="33147"/>
                  </a:lnTo>
                  <a:lnTo>
                    <a:pt x="40360" y="33794"/>
                  </a:lnTo>
                  <a:lnTo>
                    <a:pt x="40271" y="33401"/>
                  </a:lnTo>
                  <a:lnTo>
                    <a:pt x="40779" y="33274"/>
                  </a:lnTo>
                  <a:lnTo>
                    <a:pt x="42024" y="34290"/>
                  </a:lnTo>
                  <a:lnTo>
                    <a:pt x="42164" y="34163"/>
                  </a:lnTo>
                  <a:lnTo>
                    <a:pt x="43065" y="34290"/>
                  </a:lnTo>
                  <a:lnTo>
                    <a:pt x="42989" y="34163"/>
                  </a:lnTo>
                  <a:lnTo>
                    <a:pt x="42418" y="33274"/>
                  </a:lnTo>
                  <a:lnTo>
                    <a:pt x="42329" y="33147"/>
                  </a:lnTo>
                  <a:lnTo>
                    <a:pt x="41922" y="32512"/>
                  </a:lnTo>
                  <a:lnTo>
                    <a:pt x="42760" y="32512"/>
                  </a:lnTo>
                  <a:lnTo>
                    <a:pt x="42481" y="32258"/>
                  </a:lnTo>
                  <a:lnTo>
                    <a:pt x="41998" y="31623"/>
                  </a:lnTo>
                  <a:lnTo>
                    <a:pt x="42062" y="31115"/>
                  </a:lnTo>
                  <a:lnTo>
                    <a:pt x="42176" y="30861"/>
                  </a:lnTo>
                  <a:lnTo>
                    <a:pt x="42697" y="30734"/>
                  </a:lnTo>
                  <a:lnTo>
                    <a:pt x="43383" y="31648"/>
                  </a:lnTo>
                  <a:lnTo>
                    <a:pt x="43510" y="32004"/>
                  </a:lnTo>
                  <a:lnTo>
                    <a:pt x="43421" y="32258"/>
                  </a:lnTo>
                  <a:lnTo>
                    <a:pt x="43332" y="32385"/>
                  </a:lnTo>
                  <a:lnTo>
                    <a:pt x="43218" y="32258"/>
                  </a:lnTo>
                  <a:lnTo>
                    <a:pt x="43154" y="32131"/>
                  </a:lnTo>
                  <a:lnTo>
                    <a:pt x="42976" y="32639"/>
                  </a:lnTo>
                  <a:lnTo>
                    <a:pt x="43357" y="32893"/>
                  </a:lnTo>
                  <a:lnTo>
                    <a:pt x="43218" y="32512"/>
                  </a:lnTo>
                  <a:lnTo>
                    <a:pt x="43637" y="32639"/>
                  </a:lnTo>
                  <a:lnTo>
                    <a:pt x="43840" y="32512"/>
                  </a:lnTo>
                  <a:lnTo>
                    <a:pt x="44030" y="32385"/>
                  </a:lnTo>
                  <a:lnTo>
                    <a:pt x="44170" y="32296"/>
                  </a:lnTo>
                  <a:lnTo>
                    <a:pt x="44399" y="32893"/>
                  </a:lnTo>
                  <a:lnTo>
                    <a:pt x="44513" y="32512"/>
                  </a:lnTo>
                  <a:lnTo>
                    <a:pt x="44450" y="32346"/>
                  </a:lnTo>
                  <a:lnTo>
                    <a:pt x="44729" y="32385"/>
                  </a:lnTo>
                  <a:lnTo>
                    <a:pt x="44742" y="32258"/>
                  </a:lnTo>
                  <a:lnTo>
                    <a:pt x="44780" y="31750"/>
                  </a:lnTo>
                  <a:lnTo>
                    <a:pt x="45542" y="31623"/>
                  </a:lnTo>
                  <a:lnTo>
                    <a:pt x="45034" y="31242"/>
                  </a:lnTo>
                  <a:lnTo>
                    <a:pt x="45123" y="31115"/>
                  </a:lnTo>
                  <a:lnTo>
                    <a:pt x="46228" y="30988"/>
                  </a:lnTo>
                  <a:lnTo>
                    <a:pt x="45796" y="30734"/>
                  </a:lnTo>
                  <a:lnTo>
                    <a:pt x="45567" y="30607"/>
                  </a:lnTo>
                  <a:lnTo>
                    <a:pt x="45135" y="30353"/>
                  </a:lnTo>
                  <a:lnTo>
                    <a:pt x="45262" y="30226"/>
                  </a:lnTo>
                  <a:lnTo>
                    <a:pt x="45504" y="29972"/>
                  </a:lnTo>
                  <a:lnTo>
                    <a:pt x="45631" y="29845"/>
                  </a:lnTo>
                  <a:lnTo>
                    <a:pt x="46266" y="30099"/>
                  </a:lnTo>
                  <a:lnTo>
                    <a:pt x="46228" y="30988"/>
                  </a:lnTo>
                  <a:lnTo>
                    <a:pt x="46558" y="30226"/>
                  </a:lnTo>
                  <a:lnTo>
                    <a:pt x="47117" y="30353"/>
                  </a:lnTo>
                  <a:lnTo>
                    <a:pt x="47167" y="31369"/>
                  </a:lnTo>
                  <a:lnTo>
                    <a:pt x="47332" y="30480"/>
                  </a:lnTo>
                  <a:lnTo>
                    <a:pt x="48412" y="31115"/>
                  </a:lnTo>
                  <a:lnTo>
                    <a:pt x="48793" y="31115"/>
                  </a:lnTo>
                  <a:lnTo>
                    <a:pt x="48755" y="31242"/>
                  </a:lnTo>
                  <a:lnTo>
                    <a:pt x="49022" y="31115"/>
                  </a:lnTo>
                  <a:lnTo>
                    <a:pt x="48475" y="30607"/>
                  </a:lnTo>
                  <a:lnTo>
                    <a:pt x="48704" y="30607"/>
                  </a:lnTo>
                  <a:lnTo>
                    <a:pt x="48856" y="30480"/>
                  </a:lnTo>
                  <a:lnTo>
                    <a:pt x="49009" y="30734"/>
                  </a:lnTo>
                  <a:lnTo>
                    <a:pt x="48971" y="30480"/>
                  </a:lnTo>
                  <a:lnTo>
                    <a:pt x="48920" y="30226"/>
                  </a:lnTo>
                  <a:lnTo>
                    <a:pt x="48221" y="29845"/>
                  </a:lnTo>
                  <a:lnTo>
                    <a:pt x="48209" y="29083"/>
                  </a:lnTo>
                  <a:lnTo>
                    <a:pt x="48552" y="29184"/>
                  </a:lnTo>
                  <a:lnTo>
                    <a:pt x="48653" y="28575"/>
                  </a:lnTo>
                  <a:lnTo>
                    <a:pt x="48666" y="28194"/>
                  </a:lnTo>
                  <a:lnTo>
                    <a:pt x="49263" y="29083"/>
                  </a:lnTo>
                  <a:lnTo>
                    <a:pt x="48628" y="29171"/>
                  </a:lnTo>
                  <a:lnTo>
                    <a:pt x="49631" y="29171"/>
                  </a:lnTo>
                  <a:lnTo>
                    <a:pt x="50266" y="28829"/>
                  </a:lnTo>
                  <a:lnTo>
                    <a:pt x="50431" y="29210"/>
                  </a:lnTo>
                  <a:lnTo>
                    <a:pt x="50546" y="29362"/>
                  </a:lnTo>
                  <a:lnTo>
                    <a:pt x="50711" y="29451"/>
                  </a:lnTo>
                  <a:lnTo>
                    <a:pt x="50469" y="28829"/>
                  </a:lnTo>
                  <a:lnTo>
                    <a:pt x="50431" y="28194"/>
                  </a:lnTo>
                  <a:lnTo>
                    <a:pt x="51104" y="28194"/>
                  </a:lnTo>
                  <a:lnTo>
                    <a:pt x="50736" y="27559"/>
                  </a:lnTo>
                  <a:lnTo>
                    <a:pt x="50990" y="27432"/>
                  </a:lnTo>
                  <a:lnTo>
                    <a:pt x="50622" y="27432"/>
                  </a:lnTo>
                  <a:lnTo>
                    <a:pt x="50406" y="26924"/>
                  </a:lnTo>
                  <a:lnTo>
                    <a:pt x="50673" y="26924"/>
                  </a:lnTo>
                  <a:lnTo>
                    <a:pt x="50876" y="26555"/>
                  </a:lnTo>
                  <a:lnTo>
                    <a:pt x="50787" y="26035"/>
                  </a:lnTo>
                  <a:lnTo>
                    <a:pt x="52285" y="27432"/>
                  </a:lnTo>
                  <a:lnTo>
                    <a:pt x="52400" y="26543"/>
                  </a:lnTo>
                  <a:lnTo>
                    <a:pt x="52819" y="26670"/>
                  </a:lnTo>
                  <a:lnTo>
                    <a:pt x="52997" y="27305"/>
                  </a:lnTo>
                  <a:lnTo>
                    <a:pt x="53327" y="27432"/>
                  </a:lnTo>
                  <a:lnTo>
                    <a:pt x="53416" y="26670"/>
                  </a:lnTo>
                  <a:lnTo>
                    <a:pt x="53416" y="26543"/>
                  </a:lnTo>
                  <a:lnTo>
                    <a:pt x="53403" y="26162"/>
                  </a:lnTo>
                  <a:lnTo>
                    <a:pt x="53378" y="25908"/>
                  </a:lnTo>
                  <a:lnTo>
                    <a:pt x="53213" y="25476"/>
                  </a:lnTo>
                  <a:lnTo>
                    <a:pt x="53174" y="25781"/>
                  </a:lnTo>
                  <a:lnTo>
                    <a:pt x="53086" y="26162"/>
                  </a:lnTo>
                  <a:lnTo>
                    <a:pt x="52844" y="26162"/>
                  </a:lnTo>
                  <a:lnTo>
                    <a:pt x="52832" y="26035"/>
                  </a:lnTo>
                  <a:lnTo>
                    <a:pt x="52806" y="25781"/>
                  </a:lnTo>
                  <a:lnTo>
                    <a:pt x="52793" y="25654"/>
                  </a:lnTo>
                  <a:lnTo>
                    <a:pt x="52705" y="25527"/>
                  </a:lnTo>
                  <a:lnTo>
                    <a:pt x="52387" y="25273"/>
                  </a:lnTo>
                  <a:lnTo>
                    <a:pt x="53098" y="25730"/>
                  </a:lnTo>
                  <a:lnTo>
                    <a:pt x="53149" y="25273"/>
                  </a:lnTo>
                  <a:lnTo>
                    <a:pt x="52768" y="24257"/>
                  </a:lnTo>
                  <a:lnTo>
                    <a:pt x="53619" y="24511"/>
                  </a:lnTo>
                  <a:lnTo>
                    <a:pt x="54635" y="26035"/>
                  </a:lnTo>
                  <a:lnTo>
                    <a:pt x="55753" y="26289"/>
                  </a:lnTo>
                  <a:lnTo>
                    <a:pt x="55257" y="24511"/>
                  </a:lnTo>
                  <a:lnTo>
                    <a:pt x="56362" y="24257"/>
                  </a:lnTo>
                  <a:lnTo>
                    <a:pt x="55892" y="24130"/>
                  </a:lnTo>
                  <a:lnTo>
                    <a:pt x="55587" y="23495"/>
                  </a:lnTo>
                  <a:lnTo>
                    <a:pt x="56362" y="23749"/>
                  </a:lnTo>
                  <a:lnTo>
                    <a:pt x="56413" y="23495"/>
                  </a:lnTo>
                  <a:lnTo>
                    <a:pt x="56464" y="23241"/>
                  </a:lnTo>
                  <a:lnTo>
                    <a:pt x="56794" y="23876"/>
                  </a:lnTo>
                  <a:lnTo>
                    <a:pt x="57086" y="23876"/>
                  </a:lnTo>
                  <a:lnTo>
                    <a:pt x="57429" y="24130"/>
                  </a:lnTo>
                  <a:lnTo>
                    <a:pt x="57238" y="23876"/>
                  </a:lnTo>
                  <a:lnTo>
                    <a:pt x="57213" y="23736"/>
                  </a:lnTo>
                  <a:lnTo>
                    <a:pt x="58064" y="23622"/>
                  </a:lnTo>
                  <a:lnTo>
                    <a:pt x="57823" y="23241"/>
                  </a:lnTo>
                  <a:lnTo>
                    <a:pt x="57416" y="22606"/>
                  </a:lnTo>
                  <a:lnTo>
                    <a:pt x="58254" y="22987"/>
                  </a:lnTo>
                  <a:lnTo>
                    <a:pt x="59131" y="22733"/>
                  </a:lnTo>
                  <a:lnTo>
                    <a:pt x="59042" y="22606"/>
                  </a:lnTo>
                  <a:lnTo>
                    <a:pt x="58420" y="21717"/>
                  </a:lnTo>
                  <a:lnTo>
                    <a:pt x="57975" y="21082"/>
                  </a:lnTo>
                  <a:lnTo>
                    <a:pt x="58229" y="20955"/>
                  </a:lnTo>
                  <a:lnTo>
                    <a:pt x="58724" y="20701"/>
                  </a:lnTo>
                  <a:lnTo>
                    <a:pt x="58953" y="21336"/>
                  </a:lnTo>
                  <a:lnTo>
                    <a:pt x="59499" y="21463"/>
                  </a:lnTo>
                  <a:lnTo>
                    <a:pt x="59359" y="22225"/>
                  </a:lnTo>
                  <a:lnTo>
                    <a:pt x="59842" y="21971"/>
                  </a:lnTo>
                  <a:lnTo>
                    <a:pt x="59575" y="21717"/>
                  </a:lnTo>
                  <a:lnTo>
                    <a:pt x="59944" y="21844"/>
                  </a:lnTo>
                  <a:lnTo>
                    <a:pt x="59918" y="21717"/>
                  </a:lnTo>
                  <a:lnTo>
                    <a:pt x="59677" y="20701"/>
                  </a:lnTo>
                  <a:lnTo>
                    <a:pt x="59651" y="20574"/>
                  </a:lnTo>
                  <a:lnTo>
                    <a:pt x="60210" y="20828"/>
                  </a:lnTo>
                  <a:close/>
                </a:path>
                <a:path w="73025" h="50800">
                  <a:moveTo>
                    <a:pt x="60210" y="20193"/>
                  </a:moveTo>
                  <a:lnTo>
                    <a:pt x="60121" y="19939"/>
                  </a:lnTo>
                  <a:lnTo>
                    <a:pt x="60210" y="20193"/>
                  </a:lnTo>
                  <a:close/>
                </a:path>
                <a:path w="73025" h="50800">
                  <a:moveTo>
                    <a:pt x="60223" y="20993"/>
                  </a:moveTo>
                  <a:lnTo>
                    <a:pt x="60045" y="20955"/>
                  </a:lnTo>
                  <a:lnTo>
                    <a:pt x="60223" y="20993"/>
                  </a:lnTo>
                  <a:close/>
                </a:path>
                <a:path w="73025" h="50800">
                  <a:moveTo>
                    <a:pt x="60515" y="10756"/>
                  </a:moveTo>
                  <a:lnTo>
                    <a:pt x="60210" y="10795"/>
                  </a:lnTo>
                  <a:lnTo>
                    <a:pt x="60388" y="10795"/>
                  </a:lnTo>
                  <a:lnTo>
                    <a:pt x="60515" y="10756"/>
                  </a:lnTo>
                  <a:close/>
                </a:path>
                <a:path w="73025" h="50800">
                  <a:moveTo>
                    <a:pt x="60718" y="10033"/>
                  </a:moveTo>
                  <a:lnTo>
                    <a:pt x="60553" y="10414"/>
                  </a:lnTo>
                  <a:lnTo>
                    <a:pt x="60718" y="10033"/>
                  </a:lnTo>
                  <a:close/>
                </a:path>
                <a:path w="73025" h="50800">
                  <a:moveTo>
                    <a:pt x="60858" y="9906"/>
                  </a:moveTo>
                  <a:lnTo>
                    <a:pt x="60756" y="10033"/>
                  </a:lnTo>
                  <a:lnTo>
                    <a:pt x="60642" y="10287"/>
                  </a:lnTo>
                  <a:lnTo>
                    <a:pt x="60858" y="9906"/>
                  </a:lnTo>
                  <a:close/>
                </a:path>
                <a:path w="73025" h="50800">
                  <a:moveTo>
                    <a:pt x="60871" y="11176"/>
                  </a:moveTo>
                  <a:close/>
                </a:path>
                <a:path w="73025" h="50800">
                  <a:moveTo>
                    <a:pt x="63093" y="19418"/>
                  </a:moveTo>
                  <a:lnTo>
                    <a:pt x="62382" y="18745"/>
                  </a:lnTo>
                  <a:lnTo>
                    <a:pt x="62344" y="19011"/>
                  </a:lnTo>
                  <a:lnTo>
                    <a:pt x="63017" y="19862"/>
                  </a:lnTo>
                  <a:lnTo>
                    <a:pt x="63093" y="19418"/>
                  </a:lnTo>
                  <a:close/>
                </a:path>
                <a:path w="73025" h="50800">
                  <a:moveTo>
                    <a:pt x="63131" y="18376"/>
                  </a:moveTo>
                  <a:lnTo>
                    <a:pt x="62953" y="18288"/>
                  </a:lnTo>
                  <a:lnTo>
                    <a:pt x="62890" y="18415"/>
                  </a:lnTo>
                  <a:lnTo>
                    <a:pt x="63131" y="18376"/>
                  </a:lnTo>
                  <a:close/>
                </a:path>
                <a:path w="73025" h="50800">
                  <a:moveTo>
                    <a:pt x="64211" y="17018"/>
                  </a:moveTo>
                  <a:close/>
                </a:path>
                <a:path w="73025" h="50800">
                  <a:moveTo>
                    <a:pt x="67767" y="15367"/>
                  </a:moveTo>
                  <a:lnTo>
                    <a:pt x="67373" y="14478"/>
                  </a:lnTo>
                  <a:lnTo>
                    <a:pt x="59016" y="14478"/>
                  </a:lnTo>
                  <a:lnTo>
                    <a:pt x="58381" y="14478"/>
                  </a:lnTo>
                  <a:lnTo>
                    <a:pt x="58712" y="15240"/>
                  </a:lnTo>
                  <a:lnTo>
                    <a:pt x="57277" y="14732"/>
                  </a:lnTo>
                  <a:lnTo>
                    <a:pt x="58051" y="15748"/>
                  </a:lnTo>
                  <a:lnTo>
                    <a:pt x="57200" y="14732"/>
                  </a:lnTo>
                  <a:lnTo>
                    <a:pt x="56718" y="15367"/>
                  </a:lnTo>
                  <a:lnTo>
                    <a:pt x="56642" y="16256"/>
                  </a:lnTo>
                  <a:lnTo>
                    <a:pt x="56591" y="16129"/>
                  </a:lnTo>
                  <a:lnTo>
                    <a:pt x="56476" y="15875"/>
                  </a:lnTo>
                  <a:lnTo>
                    <a:pt x="56121" y="16129"/>
                  </a:lnTo>
                  <a:lnTo>
                    <a:pt x="55867" y="15621"/>
                  </a:lnTo>
                  <a:lnTo>
                    <a:pt x="55549" y="15875"/>
                  </a:lnTo>
                  <a:lnTo>
                    <a:pt x="55524" y="16510"/>
                  </a:lnTo>
                  <a:lnTo>
                    <a:pt x="55892" y="16891"/>
                  </a:lnTo>
                  <a:lnTo>
                    <a:pt x="54254" y="16002"/>
                  </a:lnTo>
                  <a:lnTo>
                    <a:pt x="55422" y="18923"/>
                  </a:lnTo>
                  <a:lnTo>
                    <a:pt x="53784" y="17526"/>
                  </a:lnTo>
                  <a:lnTo>
                    <a:pt x="53200" y="18923"/>
                  </a:lnTo>
                  <a:lnTo>
                    <a:pt x="52578" y="19812"/>
                  </a:lnTo>
                  <a:lnTo>
                    <a:pt x="52603" y="19939"/>
                  </a:lnTo>
                  <a:lnTo>
                    <a:pt x="59842" y="20027"/>
                  </a:lnTo>
                  <a:lnTo>
                    <a:pt x="60020" y="19939"/>
                  </a:lnTo>
                  <a:lnTo>
                    <a:pt x="60312" y="19558"/>
                  </a:lnTo>
                  <a:lnTo>
                    <a:pt x="59690" y="19177"/>
                  </a:lnTo>
                  <a:lnTo>
                    <a:pt x="61544" y="20193"/>
                  </a:lnTo>
                  <a:lnTo>
                    <a:pt x="61468" y="19177"/>
                  </a:lnTo>
                  <a:lnTo>
                    <a:pt x="61442" y="18923"/>
                  </a:lnTo>
                  <a:lnTo>
                    <a:pt x="61341" y="17653"/>
                  </a:lnTo>
                  <a:lnTo>
                    <a:pt x="62953" y="18288"/>
                  </a:lnTo>
                  <a:lnTo>
                    <a:pt x="63347" y="17653"/>
                  </a:lnTo>
                  <a:lnTo>
                    <a:pt x="63652" y="17145"/>
                  </a:lnTo>
                  <a:lnTo>
                    <a:pt x="63893" y="16891"/>
                  </a:lnTo>
                  <a:lnTo>
                    <a:pt x="64008" y="16764"/>
                  </a:lnTo>
                  <a:lnTo>
                    <a:pt x="64198" y="17005"/>
                  </a:lnTo>
                  <a:lnTo>
                    <a:pt x="65024" y="16891"/>
                  </a:lnTo>
                  <a:lnTo>
                    <a:pt x="64858" y="16764"/>
                  </a:lnTo>
                  <a:lnTo>
                    <a:pt x="64198" y="16256"/>
                  </a:lnTo>
                  <a:lnTo>
                    <a:pt x="63550" y="15748"/>
                  </a:lnTo>
                  <a:lnTo>
                    <a:pt x="63220" y="15494"/>
                  </a:lnTo>
                  <a:lnTo>
                    <a:pt x="64249" y="15367"/>
                  </a:lnTo>
                  <a:lnTo>
                    <a:pt x="65252" y="15748"/>
                  </a:lnTo>
                  <a:lnTo>
                    <a:pt x="64300" y="16002"/>
                  </a:lnTo>
                  <a:lnTo>
                    <a:pt x="64757" y="16129"/>
                  </a:lnTo>
                  <a:lnTo>
                    <a:pt x="66230" y="17526"/>
                  </a:lnTo>
                  <a:lnTo>
                    <a:pt x="65328" y="15367"/>
                  </a:lnTo>
                  <a:lnTo>
                    <a:pt x="65278" y="15240"/>
                  </a:lnTo>
                  <a:lnTo>
                    <a:pt x="66776" y="15240"/>
                  </a:lnTo>
                  <a:lnTo>
                    <a:pt x="66738" y="15494"/>
                  </a:lnTo>
                  <a:lnTo>
                    <a:pt x="67767" y="15367"/>
                  </a:lnTo>
                  <a:close/>
                </a:path>
                <a:path w="73025" h="50800">
                  <a:moveTo>
                    <a:pt x="68338" y="11163"/>
                  </a:moveTo>
                  <a:lnTo>
                    <a:pt x="67983" y="11049"/>
                  </a:lnTo>
                  <a:lnTo>
                    <a:pt x="67932" y="11252"/>
                  </a:lnTo>
                  <a:lnTo>
                    <a:pt x="68338" y="11163"/>
                  </a:lnTo>
                  <a:close/>
                </a:path>
                <a:path w="73025" h="50800">
                  <a:moveTo>
                    <a:pt x="68719" y="6375"/>
                  </a:moveTo>
                  <a:lnTo>
                    <a:pt x="68389" y="6350"/>
                  </a:lnTo>
                  <a:lnTo>
                    <a:pt x="67741" y="6604"/>
                  </a:lnTo>
                  <a:lnTo>
                    <a:pt x="68719" y="6375"/>
                  </a:lnTo>
                  <a:close/>
                </a:path>
                <a:path w="73025" h="50800">
                  <a:moveTo>
                    <a:pt x="69392" y="10922"/>
                  </a:moveTo>
                  <a:lnTo>
                    <a:pt x="68338" y="11163"/>
                  </a:lnTo>
                  <a:lnTo>
                    <a:pt x="68770" y="11303"/>
                  </a:lnTo>
                  <a:lnTo>
                    <a:pt x="69291" y="11303"/>
                  </a:lnTo>
                  <a:lnTo>
                    <a:pt x="69392" y="10922"/>
                  </a:lnTo>
                  <a:close/>
                </a:path>
                <a:path w="73025" h="50800">
                  <a:moveTo>
                    <a:pt x="71056" y="6477"/>
                  </a:moveTo>
                  <a:lnTo>
                    <a:pt x="70624" y="6223"/>
                  </a:lnTo>
                  <a:lnTo>
                    <a:pt x="69824" y="5969"/>
                  </a:lnTo>
                  <a:lnTo>
                    <a:pt x="69430" y="5842"/>
                  </a:lnTo>
                  <a:lnTo>
                    <a:pt x="68580" y="6096"/>
                  </a:lnTo>
                  <a:lnTo>
                    <a:pt x="68872" y="6096"/>
                  </a:lnTo>
                  <a:lnTo>
                    <a:pt x="69418" y="5969"/>
                  </a:lnTo>
                  <a:lnTo>
                    <a:pt x="69380" y="6223"/>
                  </a:lnTo>
                  <a:lnTo>
                    <a:pt x="68719" y="6375"/>
                  </a:lnTo>
                  <a:lnTo>
                    <a:pt x="69799" y="6477"/>
                  </a:lnTo>
                  <a:lnTo>
                    <a:pt x="71056" y="6477"/>
                  </a:lnTo>
                  <a:close/>
                </a:path>
                <a:path w="73025" h="50800">
                  <a:moveTo>
                    <a:pt x="72224" y="8382"/>
                  </a:moveTo>
                  <a:lnTo>
                    <a:pt x="70713" y="8636"/>
                  </a:lnTo>
                  <a:lnTo>
                    <a:pt x="70789" y="8509"/>
                  </a:lnTo>
                  <a:lnTo>
                    <a:pt x="70942" y="8255"/>
                  </a:lnTo>
                  <a:lnTo>
                    <a:pt x="71234" y="7747"/>
                  </a:lnTo>
                  <a:lnTo>
                    <a:pt x="71107" y="7747"/>
                  </a:lnTo>
                  <a:lnTo>
                    <a:pt x="70675" y="7874"/>
                  </a:lnTo>
                  <a:lnTo>
                    <a:pt x="68402" y="8255"/>
                  </a:lnTo>
                  <a:lnTo>
                    <a:pt x="70370" y="7620"/>
                  </a:lnTo>
                  <a:lnTo>
                    <a:pt x="70764" y="7493"/>
                  </a:lnTo>
                  <a:lnTo>
                    <a:pt x="71158" y="7366"/>
                  </a:lnTo>
                  <a:lnTo>
                    <a:pt x="69354" y="7493"/>
                  </a:lnTo>
                  <a:lnTo>
                    <a:pt x="70789" y="6858"/>
                  </a:lnTo>
                  <a:lnTo>
                    <a:pt x="67081" y="6858"/>
                  </a:lnTo>
                  <a:lnTo>
                    <a:pt x="67741" y="6604"/>
                  </a:lnTo>
                  <a:lnTo>
                    <a:pt x="66751" y="6604"/>
                  </a:lnTo>
                  <a:lnTo>
                    <a:pt x="66408" y="6477"/>
                  </a:lnTo>
                  <a:lnTo>
                    <a:pt x="66065" y="6350"/>
                  </a:lnTo>
                  <a:lnTo>
                    <a:pt x="67614" y="5207"/>
                  </a:lnTo>
                  <a:lnTo>
                    <a:pt x="68300" y="4699"/>
                  </a:lnTo>
                  <a:lnTo>
                    <a:pt x="64592" y="5207"/>
                  </a:lnTo>
                  <a:lnTo>
                    <a:pt x="64693" y="4699"/>
                  </a:lnTo>
                  <a:lnTo>
                    <a:pt x="64884" y="3810"/>
                  </a:lnTo>
                  <a:lnTo>
                    <a:pt x="64935" y="3556"/>
                  </a:lnTo>
                  <a:lnTo>
                    <a:pt x="64960" y="3429"/>
                  </a:lnTo>
                  <a:lnTo>
                    <a:pt x="63906" y="3556"/>
                  </a:lnTo>
                  <a:lnTo>
                    <a:pt x="62903" y="3175"/>
                  </a:lnTo>
                  <a:lnTo>
                    <a:pt x="61087" y="2032"/>
                  </a:lnTo>
                  <a:lnTo>
                    <a:pt x="60363" y="1905"/>
                  </a:lnTo>
                  <a:lnTo>
                    <a:pt x="60477" y="3810"/>
                  </a:lnTo>
                  <a:lnTo>
                    <a:pt x="60058" y="2400"/>
                  </a:lnTo>
                  <a:lnTo>
                    <a:pt x="59931" y="1905"/>
                  </a:lnTo>
                  <a:lnTo>
                    <a:pt x="59880" y="2184"/>
                  </a:lnTo>
                  <a:lnTo>
                    <a:pt x="59588" y="1790"/>
                  </a:lnTo>
                  <a:lnTo>
                    <a:pt x="59842" y="2514"/>
                  </a:lnTo>
                  <a:lnTo>
                    <a:pt x="59651" y="3810"/>
                  </a:lnTo>
                  <a:lnTo>
                    <a:pt x="59194" y="3810"/>
                  </a:lnTo>
                  <a:lnTo>
                    <a:pt x="59105" y="3556"/>
                  </a:lnTo>
                  <a:lnTo>
                    <a:pt x="58470" y="2540"/>
                  </a:lnTo>
                  <a:lnTo>
                    <a:pt x="58394" y="2413"/>
                  </a:lnTo>
                  <a:lnTo>
                    <a:pt x="58242" y="1778"/>
                  </a:lnTo>
                  <a:lnTo>
                    <a:pt x="58775" y="2032"/>
                  </a:lnTo>
                  <a:lnTo>
                    <a:pt x="58813" y="1778"/>
                  </a:lnTo>
                  <a:lnTo>
                    <a:pt x="58826" y="1651"/>
                  </a:lnTo>
                  <a:lnTo>
                    <a:pt x="58102" y="1397"/>
                  </a:lnTo>
                  <a:lnTo>
                    <a:pt x="58318" y="1143"/>
                  </a:lnTo>
                  <a:lnTo>
                    <a:pt x="58534" y="889"/>
                  </a:lnTo>
                  <a:lnTo>
                    <a:pt x="58470" y="508"/>
                  </a:lnTo>
                  <a:lnTo>
                    <a:pt x="58216" y="127"/>
                  </a:lnTo>
                  <a:lnTo>
                    <a:pt x="58216" y="889"/>
                  </a:lnTo>
                  <a:lnTo>
                    <a:pt x="57823" y="1143"/>
                  </a:lnTo>
                  <a:lnTo>
                    <a:pt x="57416" y="762"/>
                  </a:lnTo>
                  <a:lnTo>
                    <a:pt x="57899" y="1778"/>
                  </a:lnTo>
                  <a:lnTo>
                    <a:pt x="56730" y="2540"/>
                  </a:lnTo>
                  <a:lnTo>
                    <a:pt x="56883" y="1651"/>
                  </a:lnTo>
                  <a:lnTo>
                    <a:pt x="57023" y="889"/>
                  </a:lnTo>
                  <a:lnTo>
                    <a:pt x="57175" y="0"/>
                  </a:lnTo>
                  <a:lnTo>
                    <a:pt x="55994" y="889"/>
                  </a:lnTo>
                  <a:lnTo>
                    <a:pt x="56197" y="635"/>
                  </a:lnTo>
                  <a:lnTo>
                    <a:pt x="56400" y="381"/>
                  </a:lnTo>
                  <a:lnTo>
                    <a:pt x="55816" y="635"/>
                  </a:lnTo>
                  <a:lnTo>
                    <a:pt x="54254" y="127"/>
                  </a:lnTo>
                  <a:lnTo>
                    <a:pt x="53657" y="1651"/>
                  </a:lnTo>
                  <a:lnTo>
                    <a:pt x="53543" y="1397"/>
                  </a:lnTo>
                  <a:lnTo>
                    <a:pt x="53428" y="889"/>
                  </a:lnTo>
                  <a:lnTo>
                    <a:pt x="53695" y="762"/>
                  </a:lnTo>
                  <a:lnTo>
                    <a:pt x="52247" y="508"/>
                  </a:lnTo>
                  <a:lnTo>
                    <a:pt x="50698" y="2540"/>
                  </a:lnTo>
                  <a:lnTo>
                    <a:pt x="50444" y="2413"/>
                  </a:lnTo>
                  <a:lnTo>
                    <a:pt x="49415" y="1905"/>
                  </a:lnTo>
                  <a:lnTo>
                    <a:pt x="49428" y="1397"/>
                  </a:lnTo>
                  <a:lnTo>
                    <a:pt x="49149" y="1651"/>
                  </a:lnTo>
                  <a:lnTo>
                    <a:pt x="49136" y="2413"/>
                  </a:lnTo>
                  <a:lnTo>
                    <a:pt x="48666" y="2032"/>
                  </a:lnTo>
                  <a:lnTo>
                    <a:pt x="48653" y="1524"/>
                  </a:lnTo>
                  <a:lnTo>
                    <a:pt x="48514" y="1524"/>
                  </a:lnTo>
                  <a:lnTo>
                    <a:pt x="48399" y="1651"/>
                  </a:lnTo>
                  <a:lnTo>
                    <a:pt x="47967" y="2540"/>
                  </a:lnTo>
                  <a:lnTo>
                    <a:pt x="47498" y="2413"/>
                  </a:lnTo>
                  <a:lnTo>
                    <a:pt x="47650" y="1778"/>
                  </a:lnTo>
                  <a:lnTo>
                    <a:pt x="45720" y="1905"/>
                  </a:lnTo>
                  <a:lnTo>
                    <a:pt x="46189" y="3937"/>
                  </a:lnTo>
                  <a:lnTo>
                    <a:pt x="45389" y="4699"/>
                  </a:lnTo>
                  <a:lnTo>
                    <a:pt x="44881" y="3810"/>
                  </a:lnTo>
                  <a:lnTo>
                    <a:pt x="44729" y="3556"/>
                  </a:lnTo>
                  <a:lnTo>
                    <a:pt x="43586" y="3683"/>
                  </a:lnTo>
                  <a:lnTo>
                    <a:pt x="43053" y="3810"/>
                  </a:lnTo>
                  <a:lnTo>
                    <a:pt x="42964" y="3556"/>
                  </a:lnTo>
                  <a:lnTo>
                    <a:pt x="41567" y="4318"/>
                  </a:lnTo>
                  <a:lnTo>
                    <a:pt x="41554" y="4699"/>
                  </a:lnTo>
                  <a:lnTo>
                    <a:pt x="41427" y="6096"/>
                  </a:lnTo>
                  <a:lnTo>
                    <a:pt x="40792" y="7239"/>
                  </a:lnTo>
                  <a:lnTo>
                    <a:pt x="39217" y="6477"/>
                  </a:lnTo>
                  <a:lnTo>
                    <a:pt x="38277" y="8509"/>
                  </a:lnTo>
                  <a:lnTo>
                    <a:pt x="36766" y="8636"/>
                  </a:lnTo>
                  <a:lnTo>
                    <a:pt x="37084" y="8763"/>
                  </a:lnTo>
                  <a:lnTo>
                    <a:pt x="37325" y="9271"/>
                  </a:lnTo>
                  <a:lnTo>
                    <a:pt x="37363" y="9779"/>
                  </a:lnTo>
                  <a:lnTo>
                    <a:pt x="36957" y="9779"/>
                  </a:lnTo>
                  <a:lnTo>
                    <a:pt x="37388" y="11049"/>
                  </a:lnTo>
                  <a:lnTo>
                    <a:pt x="36690" y="10160"/>
                  </a:lnTo>
                  <a:lnTo>
                    <a:pt x="36690" y="10033"/>
                  </a:lnTo>
                  <a:lnTo>
                    <a:pt x="35687" y="9271"/>
                  </a:lnTo>
                  <a:lnTo>
                    <a:pt x="35458" y="9906"/>
                  </a:lnTo>
                  <a:lnTo>
                    <a:pt x="35293" y="10020"/>
                  </a:lnTo>
                  <a:lnTo>
                    <a:pt x="35179" y="10287"/>
                  </a:lnTo>
                  <a:lnTo>
                    <a:pt x="36131" y="11430"/>
                  </a:lnTo>
                  <a:lnTo>
                    <a:pt x="34772" y="10960"/>
                  </a:lnTo>
                  <a:lnTo>
                    <a:pt x="34823" y="10502"/>
                  </a:lnTo>
                  <a:lnTo>
                    <a:pt x="34683" y="10934"/>
                  </a:lnTo>
                  <a:lnTo>
                    <a:pt x="33591" y="10541"/>
                  </a:lnTo>
                  <a:lnTo>
                    <a:pt x="34378" y="14351"/>
                  </a:lnTo>
                  <a:lnTo>
                    <a:pt x="32435" y="13208"/>
                  </a:lnTo>
                  <a:lnTo>
                    <a:pt x="32512" y="13716"/>
                  </a:lnTo>
                  <a:lnTo>
                    <a:pt x="32372" y="13843"/>
                  </a:lnTo>
                  <a:lnTo>
                    <a:pt x="32308" y="14478"/>
                  </a:lnTo>
                  <a:lnTo>
                    <a:pt x="31711" y="13843"/>
                  </a:lnTo>
                  <a:lnTo>
                    <a:pt x="30975" y="14224"/>
                  </a:lnTo>
                  <a:lnTo>
                    <a:pt x="30607" y="14478"/>
                  </a:lnTo>
                  <a:lnTo>
                    <a:pt x="30035" y="15240"/>
                  </a:lnTo>
                  <a:lnTo>
                    <a:pt x="29756" y="14732"/>
                  </a:lnTo>
                  <a:lnTo>
                    <a:pt x="29311" y="14986"/>
                  </a:lnTo>
                  <a:lnTo>
                    <a:pt x="30772" y="16764"/>
                  </a:lnTo>
                  <a:lnTo>
                    <a:pt x="30861" y="17145"/>
                  </a:lnTo>
                  <a:lnTo>
                    <a:pt x="30632" y="17399"/>
                  </a:lnTo>
                  <a:lnTo>
                    <a:pt x="30492" y="17272"/>
                  </a:lnTo>
                  <a:lnTo>
                    <a:pt x="29629" y="16510"/>
                  </a:lnTo>
                  <a:lnTo>
                    <a:pt x="28930" y="17272"/>
                  </a:lnTo>
                  <a:lnTo>
                    <a:pt x="27470" y="17018"/>
                  </a:lnTo>
                  <a:lnTo>
                    <a:pt x="27559" y="18542"/>
                  </a:lnTo>
                  <a:lnTo>
                    <a:pt x="27305" y="18161"/>
                  </a:lnTo>
                  <a:lnTo>
                    <a:pt x="27305" y="17907"/>
                  </a:lnTo>
                  <a:lnTo>
                    <a:pt x="26962" y="18161"/>
                  </a:lnTo>
                  <a:lnTo>
                    <a:pt x="25387" y="18288"/>
                  </a:lnTo>
                  <a:lnTo>
                    <a:pt x="25908" y="18808"/>
                  </a:lnTo>
                  <a:lnTo>
                    <a:pt x="25920" y="18669"/>
                  </a:lnTo>
                  <a:lnTo>
                    <a:pt x="26035" y="18923"/>
                  </a:lnTo>
                  <a:lnTo>
                    <a:pt x="26670" y="19558"/>
                  </a:lnTo>
                  <a:lnTo>
                    <a:pt x="25908" y="18808"/>
                  </a:lnTo>
                  <a:lnTo>
                    <a:pt x="25755" y="20828"/>
                  </a:lnTo>
                  <a:lnTo>
                    <a:pt x="25260" y="20193"/>
                  </a:lnTo>
                  <a:lnTo>
                    <a:pt x="25717" y="21717"/>
                  </a:lnTo>
                  <a:lnTo>
                    <a:pt x="25501" y="22098"/>
                  </a:lnTo>
                  <a:lnTo>
                    <a:pt x="25311" y="22225"/>
                  </a:lnTo>
                  <a:lnTo>
                    <a:pt x="24968" y="21717"/>
                  </a:lnTo>
                  <a:lnTo>
                    <a:pt x="24587" y="21717"/>
                  </a:lnTo>
                  <a:lnTo>
                    <a:pt x="25476" y="22606"/>
                  </a:lnTo>
                  <a:lnTo>
                    <a:pt x="24714" y="22606"/>
                  </a:lnTo>
                  <a:lnTo>
                    <a:pt x="24549" y="22098"/>
                  </a:lnTo>
                  <a:lnTo>
                    <a:pt x="24333" y="22225"/>
                  </a:lnTo>
                  <a:lnTo>
                    <a:pt x="24218" y="22479"/>
                  </a:lnTo>
                  <a:lnTo>
                    <a:pt x="24320" y="22606"/>
                  </a:lnTo>
                  <a:lnTo>
                    <a:pt x="24358" y="22733"/>
                  </a:lnTo>
                  <a:lnTo>
                    <a:pt x="24460" y="23749"/>
                  </a:lnTo>
                  <a:lnTo>
                    <a:pt x="23609" y="23622"/>
                  </a:lnTo>
                  <a:lnTo>
                    <a:pt x="23075" y="23114"/>
                  </a:lnTo>
                  <a:lnTo>
                    <a:pt x="23317" y="23495"/>
                  </a:lnTo>
                  <a:lnTo>
                    <a:pt x="23495" y="24130"/>
                  </a:lnTo>
                  <a:lnTo>
                    <a:pt x="23114" y="24130"/>
                  </a:lnTo>
                  <a:lnTo>
                    <a:pt x="22898" y="24003"/>
                  </a:lnTo>
                  <a:lnTo>
                    <a:pt x="22885" y="23876"/>
                  </a:lnTo>
                  <a:lnTo>
                    <a:pt x="22872" y="23622"/>
                  </a:lnTo>
                  <a:lnTo>
                    <a:pt x="21907" y="23736"/>
                  </a:lnTo>
                  <a:lnTo>
                    <a:pt x="22047" y="23926"/>
                  </a:lnTo>
                  <a:lnTo>
                    <a:pt x="22059" y="24257"/>
                  </a:lnTo>
                  <a:lnTo>
                    <a:pt x="22491" y="25273"/>
                  </a:lnTo>
                  <a:lnTo>
                    <a:pt x="21513" y="24892"/>
                  </a:lnTo>
                  <a:lnTo>
                    <a:pt x="21323" y="24765"/>
                  </a:lnTo>
                  <a:lnTo>
                    <a:pt x="21209" y="24638"/>
                  </a:lnTo>
                  <a:lnTo>
                    <a:pt x="21653" y="24257"/>
                  </a:lnTo>
                  <a:lnTo>
                    <a:pt x="21958" y="24003"/>
                  </a:lnTo>
                  <a:lnTo>
                    <a:pt x="21907" y="23736"/>
                  </a:lnTo>
                  <a:lnTo>
                    <a:pt x="21628" y="23368"/>
                  </a:lnTo>
                  <a:lnTo>
                    <a:pt x="21120" y="23622"/>
                  </a:lnTo>
                  <a:lnTo>
                    <a:pt x="20777" y="22479"/>
                  </a:lnTo>
                  <a:lnTo>
                    <a:pt x="20904" y="23876"/>
                  </a:lnTo>
                  <a:lnTo>
                    <a:pt x="21018" y="24638"/>
                  </a:lnTo>
                  <a:lnTo>
                    <a:pt x="20370" y="24765"/>
                  </a:lnTo>
                  <a:lnTo>
                    <a:pt x="20231" y="24638"/>
                  </a:lnTo>
                  <a:lnTo>
                    <a:pt x="20129" y="24384"/>
                  </a:lnTo>
                  <a:lnTo>
                    <a:pt x="19989" y="24384"/>
                  </a:lnTo>
                  <a:lnTo>
                    <a:pt x="19939" y="24765"/>
                  </a:lnTo>
                  <a:lnTo>
                    <a:pt x="19456" y="24765"/>
                  </a:lnTo>
                  <a:lnTo>
                    <a:pt x="19304" y="24638"/>
                  </a:lnTo>
                  <a:lnTo>
                    <a:pt x="19304" y="25019"/>
                  </a:lnTo>
                  <a:lnTo>
                    <a:pt x="19253" y="25273"/>
                  </a:lnTo>
                  <a:lnTo>
                    <a:pt x="19177" y="25146"/>
                  </a:lnTo>
                  <a:lnTo>
                    <a:pt x="19126" y="24638"/>
                  </a:lnTo>
                  <a:lnTo>
                    <a:pt x="19265" y="24765"/>
                  </a:lnTo>
                  <a:lnTo>
                    <a:pt x="19304" y="25019"/>
                  </a:lnTo>
                  <a:lnTo>
                    <a:pt x="19304" y="24638"/>
                  </a:lnTo>
                  <a:lnTo>
                    <a:pt x="18999" y="24384"/>
                  </a:lnTo>
                  <a:lnTo>
                    <a:pt x="18745" y="24892"/>
                  </a:lnTo>
                  <a:lnTo>
                    <a:pt x="18503" y="25019"/>
                  </a:lnTo>
                  <a:lnTo>
                    <a:pt x="19050" y="25781"/>
                  </a:lnTo>
                  <a:lnTo>
                    <a:pt x="18681" y="25781"/>
                  </a:lnTo>
                  <a:lnTo>
                    <a:pt x="19329" y="26136"/>
                  </a:lnTo>
                  <a:lnTo>
                    <a:pt x="19469" y="25920"/>
                  </a:lnTo>
                  <a:lnTo>
                    <a:pt x="19608" y="26035"/>
                  </a:lnTo>
                  <a:lnTo>
                    <a:pt x="19583" y="25869"/>
                  </a:lnTo>
                  <a:lnTo>
                    <a:pt x="20053" y="25400"/>
                  </a:lnTo>
                  <a:lnTo>
                    <a:pt x="20167" y="26162"/>
                  </a:lnTo>
                  <a:lnTo>
                    <a:pt x="28536" y="26162"/>
                  </a:lnTo>
                  <a:lnTo>
                    <a:pt x="28638" y="25730"/>
                  </a:lnTo>
                  <a:lnTo>
                    <a:pt x="28778" y="25400"/>
                  </a:lnTo>
                  <a:lnTo>
                    <a:pt x="28829" y="25273"/>
                  </a:lnTo>
                  <a:lnTo>
                    <a:pt x="29171" y="24384"/>
                  </a:lnTo>
                  <a:lnTo>
                    <a:pt x="30454" y="24511"/>
                  </a:lnTo>
                  <a:lnTo>
                    <a:pt x="30492" y="24892"/>
                  </a:lnTo>
                  <a:lnTo>
                    <a:pt x="31242" y="24638"/>
                  </a:lnTo>
                  <a:lnTo>
                    <a:pt x="31038" y="24384"/>
                  </a:lnTo>
                  <a:lnTo>
                    <a:pt x="30822" y="24130"/>
                  </a:lnTo>
                  <a:lnTo>
                    <a:pt x="30505" y="23749"/>
                  </a:lnTo>
                  <a:lnTo>
                    <a:pt x="29883" y="22987"/>
                  </a:lnTo>
                  <a:lnTo>
                    <a:pt x="30899" y="23241"/>
                  </a:lnTo>
                  <a:lnTo>
                    <a:pt x="30911" y="23368"/>
                  </a:lnTo>
                  <a:lnTo>
                    <a:pt x="31737" y="22987"/>
                  </a:lnTo>
                  <a:lnTo>
                    <a:pt x="32296" y="22733"/>
                  </a:lnTo>
                  <a:lnTo>
                    <a:pt x="32346" y="22606"/>
                  </a:lnTo>
                  <a:lnTo>
                    <a:pt x="32486" y="22225"/>
                  </a:lnTo>
                  <a:lnTo>
                    <a:pt x="32969" y="20955"/>
                  </a:lnTo>
                  <a:lnTo>
                    <a:pt x="34696" y="21209"/>
                  </a:lnTo>
                  <a:lnTo>
                    <a:pt x="34518" y="20955"/>
                  </a:lnTo>
                  <a:lnTo>
                    <a:pt x="34429" y="20828"/>
                  </a:lnTo>
                  <a:lnTo>
                    <a:pt x="33972" y="20193"/>
                  </a:lnTo>
                  <a:lnTo>
                    <a:pt x="36144" y="20701"/>
                  </a:lnTo>
                  <a:lnTo>
                    <a:pt x="35712" y="20193"/>
                  </a:lnTo>
                  <a:lnTo>
                    <a:pt x="35179" y="19558"/>
                  </a:lnTo>
                  <a:lnTo>
                    <a:pt x="34963" y="19304"/>
                  </a:lnTo>
                  <a:lnTo>
                    <a:pt x="36182" y="19431"/>
                  </a:lnTo>
                  <a:lnTo>
                    <a:pt x="36233" y="19812"/>
                  </a:lnTo>
                  <a:lnTo>
                    <a:pt x="37490" y="19431"/>
                  </a:lnTo>
                  <a:lnTo>
                    <a:pt x="37769" y="19304"/>
                  </a:lnTo>
                  <a:lnTo>
                    <a:pt x="37312" y="18669"/>
                  </a:lnTo>
                  <a:lnTo>
                    <a:pt x="37223" y="18542"/>
                  </a:lnTo>
                  <a:lnTo>
                    <a:pt x="37033" y="18288"/>
                  </a:lnTo>
                  <a:lnTo>
                    <a:pt x="37172" y="17907"/>
                  </a:lnTo>
                  <a:lnTo>
                    <a:pt x="37833" y="18542"/>
                  </a:lnTo>
                  <a:lnTo>
                    <a:pt x="37896" y="18707"/>
                  </a:lnTo>
                  <a:lnTo>
                    <a:pt x="37833" y="18516"/>
                  </a:lnTo>
                  <a:lnTo>
                    <a:pt x="37642" y="17907"/>
                  </a:lnTo>
                  <a:lnTo>
                    <a:pt x="37515" y="17526"/>
                  </a:lnTo>
                  <a:lnTo>
                    <a:pt x="38506" y="18161"/>
                  </a:lnTo>
                  <a:lnTo>
                    <a:pt x="38442" y="17780"/>
                  </a:lnTo>
                  <a:lnTo>
                    <a:pt x="38074" y="17653"/>
                  </a:lnTo>
                  <a:lnTo>
                    <a:pt x="37985" y="17526"/>
                  </a:lnTo>
                  <a:lnTo>
                    <a:pt x="37896" y="17399"/>
                  </a:lnTo>
                  <a:lnTo>
                    <a:pt x="38011" y="16637"/>
                  </a:lnTo>
                  <a:lnTo>
                    <a:pt x="39331" y="16891"/>
                  </a:lnTo>
                  <a:lnTo>
                    <a:pt x="39674" y="17272"/>
                  </a:lnTo>
                  <a:lnTo>
                    <a:pt x="39852" y="16637"/>
                  </a:lnTo>
                  <a:lnTo>
                    <a:pt x="40055" y="15875"/>
                  </a:lnTo>
                  <a:lnTo>
                    <a:pt x="40182" y="16002"/>
                  </a:lnTo>
                  <a:lnTo>
                    <a:pt x="40157" y="15875"/>
                  </a:lnTo>
                  <a:lnTo>
                    <a:pt x="40106" y="15494"/>
                  </a:lnTo>
                  <a:lnTo>
                    <a:pt x="41046" y="17272"/>
                  </a:lnTo>
                  <a:lnTo>
                    <a:pt x="40894" y="16256"/>
                  </a:lnTo>
                  <a:lnTo>
                    <a:pt x="40690" y="16129"/>
                  </a:lnTo>
                  <a:lnTo>
                    <a:pt x="40538" y="15748"/>
                  </a:lnTo>
                  <a:lnTo>
                    <a:pt x="40424" y="15621"/>
                  </a:lnTo>
                  <a:lnTo>
                    <a:pt x="41033" y="15875"/>
                  </a:lnTo>
                  <a:lnTo>
                    <a:pt x="41300" y="15621"/>
                  </a:lnTo>
                  <a:lnTo>
                    <a:pt x="41440" y="15494"/>
                  </a:lnTo>
                  <a:lnTo>
                    <a:pt x="41567" y="15367"/>
                  </a:lnTo>
                  <a:lnTo>
                    <a:pt x="41617" y="15240"/>
                  </a:lnTo>
                  <a:lnTo>
                    <a:pt x="41783" y="14859"/>
                  </a:lnTo>
                  <a:lnTo>
                    <a:pt x="42151" y="15367"/>
                  </a:lnTo>
                  <a:lnTo>
                    <a:pt x="42951" y="14859"/>
                  </a:lnTo>
                  <a:lnTo>
                    <a:pt x="43116" y="14478"/>
                  </a:lnTo>
                  <a:lnTo>
                    <a:pt x="43180" y="14351"/>
                  </a:lnTo>
                  <a:lnTo>
                    <a:pt x="43395" y="13843"/>
                  </a:lnTo>
                  <a:lnTo>
                    <a:pt x="44196" y="13208"/>
                  </a:lnTo>
                  <a:lnTo>
                    <a:pt x="43726" y="13208"/>
                  </a:lnTo>
                  <a:lnTo>
                    <a:pt x="43154" y="12446"/>
                  </a:lnTo>
                  <a:lnTo>
                    <a:pt x="43218" y="12065"/>
                  </a:lnTo>
                  <a:lnTo>
                    <a:pt x="43383" y="12204"/>
                  </a:lnTo>
                  <a:lnTo>
                    <a:pt x="43357" y="12065"/>
                  </a:lnTo>
                  <a:lnTo>
                    <a:pt x="43307" y="11811"/>
                  </a:lnTo>
                  <a:lnTo>
                    <a:pt x="43675" y="11684"/>
                  </a:lnTo>
                  <a:lnTo>
                    <a:pt x="44145" y="12446"/>
                  </a:lnTo>
                  <a:lnTo>
                    <a:pt x="44259" y="12954"/>
                  </a:lnTo>
                  <a:lnTo>
                    <a:pt x="44399" y="12319"/>
                  </a:lnTo>
                  <a:lnTo>
                    <a:pt x="44500" y="12446"/>
                  </a:lnTo>
                  <a:lnTo>
                    <a:pt x="44615" y="12700"/>
                  </a:lnTo>
                  <a:lnTo>
                    <a:pt x="44831" y="13081"/>
                  </a:lnTo>
                  <a:lnTo>
                    <a:pt x="44602" y="12446"/>
                  </a:lnTo>
                  <a:lnTo>
                    <a:pt x="46062" y="13335"/>
                  </a:lnTo>
                  <a:lnTo>
                    <a:pt x="45669" y="12446"/>
                  </a:lnTo>
                  <a:lnTo>
                    <a:pt x="45618" y="12319"/>
                  </a:lnTo>
                  <a:lnTo>
                    <a:pt x="45808" y="12573"/>
                  </a:lnTo>
                  <a:lnTo>
                    <a:pt x="46202" y="12319"/>
                  </a:lnTo>
                  <a:lnTo>
                    <a:pt x="46596" y="12065"/>
                  </a:lnTo>
                  <a:lnTo>
                    <a:pt x="46685" y="11684"/>
                  </a:lnTo>
                  <a:lnTo>
                    <a:pt x="46748" y="11430"/>
                  </a:lnTo>
                  <a:lnTo>
                    <a:pt x="47371" y="11049"/>
                  </a:lnTo>
                  <a:lnTo>
                    <a:pt x="46901" y="10287"/>
                  </a:lnTo>
                  <a:lnTo>
                    <a:pt x="47269" y="10287"/>
                  </a:lnTo>
                  <a:lnTo>
                    <a:pt x="47091" y="9525"/>
                  </a:lnTo>
                  <a:lnTo>
                    <a:pt x="47752" y="9398"/>
                  </a:lnTo>
                  <a:lnTo>
                    <a:pt x="48628" y="9652"/>
                  </a:lnTo>
                  <a:lnTo>
                    <a:pt x="49174" y="9398"/>
                  </a:lnTo>
                  <a:lnTo>
                    <a:pt x="49301" y="9017"/>
                  </a:lnTo>
                  <a:lnTo>
                    <a:pt x="49314" y="8763"/>
                  </a:lnTo>
                  <a:lnTo>
                    <a:pt x="48958" y="8636"/>
                  </a:lnTo>
                  <a:lnTo>
                    <a:pt x="48920" y="8128"/>
                  </a:lnTo>
                  <a:lnTo>
                    <a:pt x="49237" y="8636"/>
                  </a:lnTo>
                  <a:lnTo>
                    <a:pt x="49860" y="8382"/>
                  </a:lnTo>
                  <a:lnTo>
                    <a:pt x="49796" y="9017"/>
                  </a:lnTo>
                  <a:lnTo>
                    <a:pt x="50292" y="8763"/>
                  </a:lnTo>
                  <a:lnTo>
                    <a:pt x="50406" y="8509"/>
                  </a:lnTo>
                  <a:lnTo>
                    <a:pt x="50520" y="8382"/>
                  </a:lnTo>
                  <a:lnTo>
                    <a:pt x="50774" y="8128"/>
                  </a:lnTo>
                  <a:lnTo>
                    <a:pt x="50888" y="8001"/>
                  </a:lnTo>
                  <a:lnTo>
                    <a:pt x="50863" y="7493"/>
                  </a:lnTo>
                  <a:lnTo>
                    <a:pt x="50723" y="7493"/>
                  </a:lnTo>
                  <a:lnTo>
                    <a:pt x="50723" y="7239"/>
                  </a:lnTo>
                  <a:lnTo>
                    <a:pt x="50876" y="6985"/>
                  </a:lnTo>
                  <a:lnTo>
                    <a:pt x="51117" y="7366"/>
                  </a:lnTo>
                  <a:lnTo>
                    <a:pt x="51219" y="7823"/>
                  </a:lnTo>
                  <a:lnTo>
                    <a:pt x="51816" y="6985"/>
                  </a:lnTo>
                  <a:lnTo>
                    <a:pt x="52171" y="6477"/>
                  </a:lnTo>
                  <a:lnTo>
                    <a:pt x="53708" y="10033"/>
                  </a:lnTo>
                  <a:lnTo>
                    <a:pt x="54559" y="8509"/>
                  </a:lnTo>
                  <a:lnTo>
                    <a:pt x="54737" y="8382"/>
                  </a:lnTo>
                  <a:lnTo>
                    <a:pt x="55613" y="7747"/>
                  </a:lnTo>
                  <a:lnTo>
                    <a:pt x="56057" y="8001"/>
                  </a:lnTo>
                  <a:lnTo>
                    <a:pt x="55283" y="8255"/>
                  </a:lnTo>
                  <a:lnTo>
                    <a:pt x="55562" y="8890"/>
                  </a:lnTo>
                  <a:lnTo>
                    <a:pt x="56654" y="7747"/>
                  </a:lnTo>
                  <a:lnTo>
                    <a:pt x="56769" y="7620"/>
                  </a:lnTo>
                  <a:lnTo>
                    <a:pt x="57188" y="9271"/>
                  </a:lnTo>
                  <a:lnTo>
                    <a:pt x="58216" y="8509"/>
                  </a:lnTo>
                  <a:lnTo>
                    <a:pt x="58343" y="9779"/>
                  </a:lnTo>
                  <a:lnTo>
                    <a:pt x="60261" y="9779"/>
                  </a:lnTo>
                  <a:lnTo>
                    <a:pt x="60718" y="10020"/>
                  </a:lnTo>
                  <a:lnTo>
                    <a:pt x="61048" y="9398"/>
                  </a:lnTo>
                  <a:lnTo>
                    <a:pt x="60820" y="9906"/>
                  </a:lnTo>
                  <a:lnTo>
                    <a:pt x="61010" y="9652"/>
                  </a:lnTo>
                  <a:lnTo>
                    <a:pt x="61417" y="9398"/>
                  </a:lnTo>
                  <a:lnTo>
                    <a:pt x="61734" y="9652"/>
                  </a:lnTo>
                  <a:lnTo>
                    <a:pt x="61595" y="10287"/>
                  </a:lnTo>
                  <a:lnTo>
                    <a:pt x="61125" y="10541"/>
                  </a:lnTo>
                  <a:lnTo>
                    <a:pt x="60515" y="10756"/>
                  </a:lnTo>
                  <a:lnTo>
                    <a:pt x="64668" y="10160"/>
                  </a:lnTo>
                  <a:lnTo>
                    <a:pt x="62534" y="10668"/>
                  </a:lnTo>
                  <a:lnTo>
                    <a:pt x="61950" y="10668"/>
                  </a:lnTo>
                  <a:lnTo>
                    <a:pt x="61734" y="10922"/>
                  </a:lnTo>
                  <a:lnTo>
                    <a:pt x="61429" y="11163"/>
                  </a:lnTo>
                  <a:lnTo>
                    <a:pt x="61429" y="11557"/>
                  </a:lnTo>
                  <a:lnTo>
                    <a:pt x="61544" y="11811"/>
                  </a:lnTo>
                  <a:lnTo>
                    <a:pt x="61391" y="11557"/>
                  </a:lnTo>
                  <a:lnTo>
                    <a:pt x="61150" y="11430"/>
                  </a:lnTo>
                  <a:lnTo>
                    <a:pt x="60871" y="11201"/>
                  </a:lnTo>
                  <a:lnTo>
                    <a:pt x="60871" y="12065"/>
                  </a:lnTo>
                  <a:lnTo>
                    <a:pt x="61074" y="12192"/>
                  </a:lnTo>
                  <a:lnTo>
                    <a:pt x="60858" y="12319"/>
                  </a:lnTo>
                  <a:lnTo>
                    <a:pt x="60655" y="11938"/>
                  </a:lnTo>
                  <a:lnTo>
                    <a:pt x="60337" y="11811"/>
                  </a:lnTo>
                  <a:lnTo>
                    <a:pt x="59804" y="11684"/>
                  </a:lnTo>
                  <a:lnTo>
                    <a:pt x="60401" y="13081"/>
                  </a:lnTo>
                  <a:lnTo>
                    <a:pt x="59753" y="12623"/>
                  </a:lnTo>
                  <a:lnTo>
                    <a:pt x="58889" y="12954"/>
                  </a:lnTo>
                  <a:lnTo>
                    <a:pt x="59613" y="13462"/>
                  </a:lnTo>
                  <a:lnTo>
                    <a:pt x="58902" y="13462"/>
                  </a:lnTo>
                  <a:lnTo>
                    <a:pt x="58991" y="14351"/>
                  </a:lnTo>
                  <a:lnTo>
                    <a:pt x="67310" y="14351"/>
                  </a:lnTo>
                  <a:lnTo>
                    <a:pt x="67144" y="13970"/>
                  </a:lnTo>
                  <a:lnTo>
                    <a:pt x="67894" y="13335"/>
                  </a:lnTo>
                  <a:lnTo>
                    <a:pt x="68033" y="13335"/>
                  </a:lnTo>
                  <a:lnTo>
                    <a:pt x="68186" y="13462"/>
                  </a:lnTo>
                  <a:lnTo>
                    <a:pt x="68110" y="13335"/>
                  </a:lnTo>
                  <a:lnTo>
                    <a:pt x="67945" y="13081"/>
                  </a:lnTo>
                  <a:lnTo>
                    <a:pt x="67691" y="12700"/>
                  </a:lnTo>
                  <a:lnTo>
                    <a:pt x="67678" y="12319"/>
                  </a:lnTo>
                  <a:lnTo>
                    <a:pt x="67805" y="11811"/>
                  </a:lnTo>
                  <a:lnTo>
                    <a:pt x="67919" y="11303"/>
                  </a:lnTo>
                  <a:lnTo>
                    <a:pt x="67729" y="11303"/>
                  </a:lnTo>
                  <a:lnTo>
                    <a:pt x="67868" y="10668"/>
                  </a:lnTo>
                  <a:lnTo>
                    <a:pt x="68516" y="10541"/>
                  </a:lnTo>
                  <a:lnTo>
                    <a:pt x="69303" y="10160"/>
                  </a:lnTo>
                  <a:lnTo>
                    <a:pt x="70446" y="9906"/>
                  </a:lnTo>
                  <a:lnTo>
                    <a:pt x="70053" y="10541"/>
                  </a:lnTo>
                  <a:lnTo>
                    <a:pt x="71678" y="10160"/>
                  </a:lnTo>
                  <a:lnTo>
                    <a:pt x="70967" y="9906"/>
                  </a:lnTo>
                  <a:lnTo>
                    <a:pt x="70612" y="9779"/>
                  </a:lnTo>
                  <a:lnTo>
                    <a:pt x="71094" y="9398"/>
                  </a:lnTo>
                  <a:lnTo>
                    <a:pt x="71704" y="9398"/>
                  </a:lnTo>
                  <a:lnTo>
                    <a:pt x="72097" y="8636"/>
                  </a:lnTo>
                  <a:lnTo>
                    <a:pt x="72224" y="8382"/>
                  </a:lnTo>
                  <a:close/>
                </a:path>
                <a:path w="73025" h="50800">
                  <a:moveTo>
                    <a:pt x="72644" y="7213"/>
                  </a:moveTo>
                  <a:lnTo>
                    <a:pt x="72593" y="6858"/>
                  </a:lnTo>
                  <a:lnTo>
                    <a:pt x="71666" y="6959"/>
                  </a:lnTo>
                  <a:lnTo>
                    <a:pt x="71920" y="7150"/>
                  </a:lnTo>
                  <a:lnTo>
                    <a:pt x="71716" y="7467"/>
                  </a:lnTo>
                  <a:lnTo>
                    <a:pt x="72034" y="7493"/>
                  </a:lnTo>
                  <a:lnTo>
                    <a:pt x="72644" y="7213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 descr=""/>
            <p:cNvSpPr/>
            <p:nvPr/>
          </p:nvSpPr>
          <p:spPr>
            <a:xfrm>
              <a:off x="2949861" y="3507991"/>
              <a:ext cx="45085" cy="27305"/>
            </a:xfrm>
            <a:custGeom>
              <a:avLst/>
              <a:gdLst/>
              <a:ahLst/>
              <a:cxnLst/>
              <a:rect l="l" t="t" r="r" b="b"/>
              <a:pathLst>
                <a:path w="45085" h="27304">
                  <a:moveTo>
                    <a:pt x="1739" y="0"/>
                  </a:moveTo>
                  <a:lnTo>
                    <a:pt x="3213" y="7404"/>
                  </a:lnTo>
                  <a:lnTo>
                    <a:pt x="0" y="14236"/>
                  </a:lnTo>
                  <a:lnTo>
                    <a:pt x="2108" y="21742"/>
                  </a:lnTo>
                  <a:lnTo>
                    <a:pt x="1866" y="20878"/>
                  </a:lnTo>
                  <a:lnTo>
                    <a:pt x="19659" y="25095"/>
                  </a:lnTo>
                  <a:lnTo>
                    <a:pt x="28854" y="26720"/>
                  </a:lnTo>
                  <a:lnTo>
                    <a:pt x="37909" y="25565"/>
                  </a:lnTo>
                  <a:lnTo>
                    <a:pt x="44678" y="21551"/>
                  </a:lnTo>
                  <a:lnTo>
                    <a:pt x="39462" y="16220"/>
                  </a:lnTo>
                  <a:lnTo>
                    <a:pt x="31511" y="12715"/>
                  </a:lnTo>
                  <a:lnTo>
                    <a:pt x="24347" y="9025"/>
                  </a:lnTo>
                  <a:lnTo>
                    <a:pt x="21488" y="3136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 descr=""/>
            <p:cNvSpPr/>
            <p:nvPr/>
          </p:nvSpPr>
          <p:spPr>
            <a:xfrm>
              <a:off x="2946146" y="3507676"/>
              <a:ext cx="53340" cy="31750"/>
            </a:xfrm>
            <a:custGeom>
              <a:avLst/>
              <a:gdLst/>
              <a:ahLst/>
              <a:cxnLst/>
              <a:rect l="l" t="t" r="r" b="b"/>
              <a:pathLst>
                <a:path w="53339" h="31750">
                  <a:moveTo>
                    <a:pt x="1282" y="8382"/>
                  </a:moveTo>
                  <a:lnTo>
                    <a:pt x="774" y="8128"/>
                  </a:lnTo>
                  <a:lnTo>
                    <a:pt x="723" y="8382"/>
                  </a:lnTo>
                  <a:lnTo>
                    <a:pt x="1282" y="8382"/>
                  </a:lnTo>
                  <a:close/>
                </a:path>
                <a:path w="53339" h="31750">
                  <a:moveTo>
                    <a:pt x="1917" y="3810"/>
                  </a:moveTo>
                  <a:lnTo>
                    <a:pt x="1765" y="3810"/>
                  </a:lnTo>
                  <a:lnTo>
                    <a:pt x="1917" y="3810"/>
                  </a:lnTo>
                  <a:close/>
                </a:path>
                <a:path w="53339" h="31750">
                  <a:moveTo>
                    <a:pt x="1981" y="15024"/>
                  </a:moveTo>
                  <a:lnTo>
                    <a:pt x="1930" y="14643"/>
                  </a:lnTo>
                  <a:lnTo>
                    <a:pt x="1803" y="14732"/>
                  </a:lnTo>
                  <a:lnTo>
                    <a:pt x="850" y="15113"/>
                  </a:lnTo>
                  <a:lnTo>
                    <a:pt x="1981" y="15024"/>
                  </a:lnTo>
                  <a:close/>
                </a:path>
                <a:path w="53339" h="31750">
                  <a:moveTo>
                    <a:pt x="2095" y="9525"/>
                  </a:moveTo>
                  <a:lnTo>
                    <a:pt x="1803" y="9398"/>
                  </a:lnTo>
                  <a:lnTo>
                    <a:pt x="2044" y="9525"/>
                  </a:lnTo>
                  <a:close/>
                </a:path>
                <a:path w="53339" h="31750">
                  <a:moveTo>
                    <a:pt x="2209" y="21463"/>
                  </a:moveTo>
                  <a:lnTo>
                    <a:pt x="1866" y="21717"/>
                  </a:lnTo>
                  <a:lnTo>
                    <a:pt x="1676" y="21717"/>
                  </a:lnTo>
                  <a:lnTo>
                    <a:pt x="1473" y="22352"/>
                  </a:lnTo>
                  <a:lnTo>
                    <a:pt x="2209" y="21463"/>
                  </a:lnTo>
                  <a:close/>
                </a:path>
                <a:path w="53339" h="31750">
                  <a:moveTo>
                    <a:pt x="2298" y="10718"/>
                  </a:moveTo>
                  <a:lnTo>
                    <a:pt x="1943" y="10693"/>
                  </a:lnTo>
                  <a:lnTo>
                    <a:pt x="1765" y="10312"/>
                  </a:lnTo>
                  <a:lnTo>
                    <a:pt x="1778" y="10756"/>
                  </a:lnTo>
                  <a:lnTo>
                    <a:pt x="2019" y="10731"/>
                  </a:lnTo>
                  <a:lnTo>
                    <a:pt x="2298" y="10718"/>
                  </a:lnTo>
                  <a:close/>
                </a:path>
                <a:path w="53339" h="31750">
                  <a:moveTo>
                    <a:pt x="2387" y="5969"/>
                  </a:moveTo>
                  <a:close/>
                </a:path>
                <a:path w="53339" h="31750">
                  <a:moveTo>
                    <a:pt x="2413" y="2895"/>
                  </a:moveTo>
                  <a:lnTo>
                    <a:pt x="2222" y="2794"/>
                  </a:lnTo>
                  <a:lnTo>
                    <a:pt x="2057" y="2794"/>
                  </a:lnTo>
                  <a:lnTo>
                    <a:pt x="2413" y="2895"/>
                  </a:lnTo>
                  <a:close/>
                </a:path>
                <a:path w="53339" h="31750">
                  <a:moveTo>
                    <a:pt x="2451" y="14986"/>
                  </a:moveTo>
                  <a:lnTo>
                    <a:pt x="1981" y="15024"/>
                  </a:lnTo>
                  <a:lnTo>
                    <a:pt x="2311" y="15113"/>
                  </a:lnTo>
                  <a:lnTo>
                    <a:pt x="2451" y="14986"/>
                  </a:lnTo>
                  <a:close/>
                </a:path>
                <a:path w="53339" h="31750">
                  <a:moveTo>
                    <a:pt x="2590" y="2400"/>
                  </a:moveTo>
                  <a:lnTo>
                    <a:pt x="2032" y="2286"/>
                  </a:lnTo>
                  <a:lnTo>
                    <a:pt x="1739" y="2540"/>
                  </a:lnTo>
                  <a:lnTo>
                    <a:pt x="2387" y="2540"/>
                  </a:lnTo>
                  <a:lnTo>
                    <a:pt x="2590" y="2400"/>
                  </a:lnTo>
                  <a:close/>
                </a:path>
                <a:path w="53339" h="31750">
                  <a:moveTo>
                    <a:pt x="3060" y="11303"/>
                  </a:moveTo>
                  <a:lnTo>
                    <a:pt x="2806" y="11303"/>
                  </a:lnTo>
                  <a:lnTo>
                    <a:pt x="3060" y="11303"/>
                  </a:lnTo>
                  <a:close/>
                </a:path>
                <a:path w="53339" h="31750">
                  <a:moveTo>
                    <a:pt x="3149" y="2286"/>
                  </a:moveTo>
                  <a:lnTo>
                    <a:pt x="2819" y="2247"/>
                  </a:lnTo>
                  <a:lnTo>
                    <a:pt x="2590" y="2400"/>
                  </a:lnTo>
                  <a:lnTo>
                    <a:pt x="3149" y="2286"/>
                  </a:lnTo>
                  <a:close/>
                </a:path>
                <a:path w="53339" h="31750">
                  <a:moveTo>
                    <a:pt x="3289" y="11303"/>
                  </a:moveTo>
                  <a:lnTo>
                    <a:pt x="3060" y="11303"/>
                  </a:lnTo>
                  <a:lnTo>
                    <a:pt x="3289" y="11303"/>
                  </a:lnTo>
                  <a:close/>
                </a:path>
                <a:path w="53339" h="31750">
                  <a:moveTo>
                    <a:pt x="3543" y="10922"/>
                  </a:moveTo>
                  <a:lnTo>
                    <a:pt x="2755" y="10922"/>
                  </a:lnTo>
                  <a:lnTo>
                    <a:pt x="2857" y="11049"/>
                  </a:lnTo>
                  <a:lnTo>
                    <a:pt x="2984" y="11201"/>
                  </a:lnTo>
                  <a:lnTo>
                    <a:pt x="3289" y="11049"/>
                  </a:lnTo>
                  <a:lnTo>
                    <a:pt x="3543" y="10922"/>
                  </a:lnTo>
                  <a:close/>
                </a:path>
                <a:path w="53339" h="31750">
                  <a:moveTo>
                    <a:pt x="6210" y="254"/>
                  </a:moveTo>
                  <a:lnTo>
                    <a:pt x="5676" y="292"/>
                  </a:lnTo>
                  <a:lnTo>
                    <a:pt x="6210" y="254"/>
                  </a:lnTo>
                  <a:close/>
                </a:path>
                <a:path w="53339" h="31750">
                  <a:moveTo>
                    <a:pt x="7556" y="9779"/>
                  </a:moveTo>
                  <a:lnTo>
                    <a:pt x="7200" y="9906"/>
                  </a:lnTo>
                  <a:lnTo>
                    <a:pt x="7340" y="9906"/>
                  </a:lnTo>
                  <a:lnTo>
                    <a:pt x="7556" y="9779"/>
                  </a:lnTo>
                  <a:close/>
                </a:path>
                <a:path w="53339" h="31750">
                  <a:moveTo>
                    <a:pt x="7658" y="13589"/>
                  </a:moveTo>
                  <a:close/>
                </a:path>
                <a:path w="53339" h="31750">
                  <a:moveTo>
                    <a:pt x="7797" y="19050"/>
                  </a:moveTo>
                  <a:lnTo>
                    <a:pt x="7645" y="19151"/>
                  </a:lnTo>
                  <a:lnTo>
                    <a:pt x="7594" y="19304"/>
                  </a:lnTo>
                  <a:lnTo>
                    <a:pt x="7797" y="19050"/>
                  </a:lnTo>
                  <a:close/>
                </a:path>
                <a:path w="53339" h="31750">
                  <a:moveTo>
                    <a:pt x="7848" y="13843"/>
                  </a:moveTo>
                  <a:lnTo>
                    <a:pt x="7632" y="13639"/>
                  </a:lnTo>
                  <a:lnTo>
                    <a:pt x="7848" y="13843"/>
                  </a:lnTo>
                  <a:close/>
                </a:path>
                <a:path w="53339" h="31750">
                  <a:moveTo>
                    <a:pt x="8597" y="17640"/>
                  </a:moveTo>
                  <a:lnTo>
                    <a:pt x="7759" y="17399"/>
                  </a:lnTo>
                  <a:lnTo>
                    <a:pt x="7734" y="17792"/>
                  </a:lnTo>
                  <a:lnTo>
                    <a:pt x="7861" y="17868"/>
                  </a:lnTo>
                  <a:lnTo>
                    <a:pt x="8432" y="17780"/>
                  </a:lnTo>
                  <a:lnTo>
                    <a:pt x="8559" y="17653"/>
                  </a:lnTo>
                  <a:close/>
                </a:path>
                <a:path w="53339" h="31750">
                  <a:moveTo>
                    <a:pt x="9296" y="3683"/>
                  </a:moveTo>
                  <a:lnTo>
                    <a:pt x="8026" y="3048"/>
                  </a:lnTo>
                  <a:lnTo>
                    <a:pt x="7772" y="2921"/>
                  </a:lnTo>
                  <a:lnTo>
                    <a:pt x="7150" y="3048"/>
                  </a:lnTo>
                  <a:lnTo>
                    <a:pt x="7251" y="2794"/>
                  </a:lnTo>
                  <a:lnTo>
                    <a:pt x="6845" y="2400"/>
                  </a:lnTo>
                  <a:lnTo>
                    <a:pt x="6934" y="2159"/>
                  </a:lnTo>
                  <a:lnTo>
                    <a:pt x="7086" y="2032"/>
                  </a:lnTo>
                  <a:lnTo>
                    <a:pt x="7581" y="2032"/>
                  </a:lnTo>
                  <a:lnTo>
                    <a:pt x="6680" y="1524"/>
                  </a:lnTo>
                  <a:lnTo>
                    <a:pt x="6946" y="1016"/>
                  </a:lnTo>
                  <a:lnTo>
                    <a:pt x="8610" y="1270"/>
                  </a:lnTo>
                  <a:lnTo>
                    <a:pt x="8597" y="1016"/>
                  </a:lnTo>
                  <a:lnTo>
                    <a:pt x="8572" y="635"/>
                  </a:lnTo>
                  <a:lnTo>
                    <a:pt x="8458" y="381"/>
                  </a:lnTo>
                  <a:lnTo>
                    <a:pt x="8343" y="254"/>
                  </a:lnTo>
                  <a:lnTo>
                    <a:pt x="7048" y="0"/>
                  </a:lnTo>
                  <a:lnTo>
                    <a:pt x="6743" y="127"/>
                  </a:lnTo>
                  <a:lnTo>
                    <a:pt x="6616" y="381"/>
                  </a:lnTo>
                  <a:lnTo>
                    <a:pt x="6489" y="508"/>
                  </a:lnTo>
                  <a:lnTo>
                    <a:pt x="6019" y="635"/>
                  </a:lnTo>
                  <a:lnTo>
                    <a:pt x="5727" y="381"/>
                  </a:lnTo>
                  <a:lnTo>
                    <a:pt x="4318" y="635"/>
                  </a:lnTo>
                  <a:lnTo>
                    <a:pt x="2857" y="762"/>
                  </a:lnTo>
                  <a:lnTo>
                    <a:pt x="1943" y="1397"/>
                  </a:lnTo>
                  <a:lnTo>
                    <a:pt x="2870" y="1651"/>
                  </a:lnTo>
                  <a:lnTo>
                    <a:pt x="2197" y="1778"/>
                  </a:lnTo>
                  <a:lnTo>
                    <a:pt x="2108" y="1524"/>
                  </a:lnTo>
                  <a:lnTo>
                    <a:pt x="1485" y="1778"/>
                  </a:lnTo>
                  <a:lnTo>
                    <a:pt x="2082" y="1778"/>
                  </a:lnTo>
                  <a:lnTo>
                    <a:pt x="2489" y="1905"/>
                  </a:lnTo>
                  <a:lnTo>
                    <a:pt x="2120" y="1905"/>
                  </a:lnTo>
                  <a:lnTo>
                    <a:pt x="1879" y="2032"/>
                  </a:lnTo>
                  <a:lnTo>
                    <a:pt x="1752" y="2159"/>
                  </a:lnTo>
                  <a:lnTo>
                    <a:pt x="2819" y="2247"/>
                  </a:lnTo>
                  <a:lnTo>
                    <a:pt x="2984" y="2159"/>
                  </a:lnTo>
                  <a:lnTo>
                    <a:pt x="3416" y="2413"/>
                  </a:lnTo>
                  <a:lnTo>
                    <a:pt x="2794" y="2667"/>
                  </a:lnTo>
                  <a:lnTo>
                    <a:pt x="2260" y="2667"/>
                  </a:lnTo>
                  <a:lnTo>
                    <a:pt x="2819" y="2794"/>
                  </a:lnTo>
                  <a:lnTo>
                    <a:pt x="2476" y="2908"/>
                  </a:lnTo>
                  <a:lnTo>
                    <a:pt x="2286" y="3175"/>
                  </a:lnTo>
                  <a:lnTo>
                    <a:pt x="3048" y="3175"/>
                  </a:lnTo>
                  <a:lnTo>
                    <a:pt x="2260" y="3429"/>
                  </a:lnTo>
                  <a:lnTo>
                    <a:pt x="3276" y="3810"/>
                  </a:lnTo>
                  <a:lnTo>
                    <a:pt x="1930" y="3810"/>
                  </a:lnTo>
                  <a:lnTo>
                    <a:pt x="2997" y="4191"/>
                  </a:lnTo>
                  <a:lnTo>
                    <a:pt x="3060" y="4318"/>
                  </a:lnTo>
                  <a:lnTo>
                    <a:pt x="1435" y="4064"/>
                  </a:lnTo>
                  <a:lnTo>
                    <a:pt x="2984" y="4953"/>
                  </a:lnTo>
                  <a:lnTo>
                    <a:pt x="1231" y="4826"/>
                  </a:lnTo>
                  <a:lnTo>
                    <a:pt x="2679" y="5080"/>
                  </a:lnTo>
                  <a:lnTo>
                    <a:pt x="1892" y="5588"/>
                  </a:lnTo>
                  <a:lnTo>
                    <a:pt x="2489" y="5981"/>
                  </a:lnTo>
                  <a:lnTo>
                    <a:pt x="7924" y="5981"/>
                  </a:lnTo>
                  <a:lnTo>
                    <a:pt x="8115" y="5842"/>
                  </a:lnTo>
                  <a:lnTo>
                    <a:pt x="8445" y="5461"/>
                  </a:lnTo>
                  <a:lnTo>
                    <a:pt x="7721" y="5334"/>
                  </a:lnTo>
                  <a:lnTo>
                    <a:pt x="7175" y="5207"/>
                  </a:lnTo>
                  <a:lnTo>
                    <a:pt x="8102" y="5080"/>
                  </a:lnTo>
                  <a:lnTo>
                    <a:pt x="7747" y="4953"/>
                  </a:lnTo>
                  <a:lnTo>
                    <a:pt x="7035" y="4699"/>
                  </a:lnTo>
                  <a:lnTo>
                    <a:pt x="6438" y="4318"/>
                  </a:lnTo>
                  <a:lnTo>
                    <a:pt x="6248" y="4191"/>
                  </a:lnTo>
                  <a:lnTo>
                    <a:pt x="9296" y="3683"/>
                  </a:lnTo>
                  <a:close/>
                </a:path>
                <a:path w="53339" h="31750">
                  <a:moveTo>
                    <a:pt x="9652" y="17526"/>
                  </a:moveTo>
                  <a:lnTo>
                    <a:pt x="8597" y="17640"/>
                  </a:lnTo>
                  <a:lnTo>
                    <a:pt x="9055" y="17780"/>
                  </a:lnTo>
                  <a:lnTo>
                    <a:pt x="9652" y="17526"/>
                  </a:lnTo>
                  <a:close/>
                </a:path>
                <a:path w="53339" h="31750">
                  <a:moveTo>
                    <a:pt x="9753" y="11811"/>
                  </a:moveTo>
                  <a:lnTo>
                    <a:pt x="5130" y="10668"/>
                  </a:lnTo>
                  <a:lnTo>
                    <a:pt x="7162" y="9918"/>
                  </a:lnTo>
                  <a:lnTo>
                    <a:pt x="8064" y="8890"/>
                  </a:lnTo>
                  <a:lnTo>
                    <a:pt x="8305" y="8636"/>
                  </a:lnTo>
                  <a:lnTo>
                    <a:pt x="7835" y="8255"/>
                  </a:lnTo>
                  <a:lnTo>
                    <a:pt x="6438" y="7112"/>
                  </a:lnTo>
                  <a:lnTo>
                    <a:pt x="7772" y="6096"/>
                  </a:lnTo>
                  <a:lnTo>
                    <a:pt x="2667" y="6096"/>
                  </a:lnTo>
                  <a:lnTo>
                    <a:pt x="2260" y="6096"/>
                  </a:lnTo>
                  <a:lnTo>
                    <a:pt x="1816" y="6223"/>
                  </a:lnTo>
                  <a:lnTo>
                    <a:pt x="1536" y="6350"/>
                  </a:lnTo>
                  <a:lnTo>
                    <a:pt x="2743" y="6350"/>
                  </a:lnTo>
                  <a:lnTo>
                    <a:pt x="2997" y="6731"/>
                  </a:lnTo>
                  <a:lnTo>
                    <a:pt x="3733" y="6985"/>
                  </a:lnTo>
                  <a:lnTo>
                    <a:pt x="2552" y="7239"/>
                  </a:lnTo>
                  <a:lnTo>
                    <a:pt x="2324" y="6731"/>
                  </a:lnTo>
                  <a:lnTo>
                    <a:pt x="1193" y="6731"/>
                  </a:lnTo>
                  <a:lnTo>
                    <a:pt x="2184" y="6858"/>
                  </a:lnTo>
                  <a:lnTo>
                    <a:pt x="2146" y="7366"/>
                  </a:lnTo>
                  <a:lnTo>
                    <a:pt x="2959" y="7239"/>
                  </a:lnTo>
                  <a:lnTo>
                    <a:pt x="2222" y="7493"/>
                  </a:lnTo>
                  <a:lnTo>
                    <a:pt x="1587" y="7493"/>
                  </a:lnTo>
                  <a:lnTo>
                    <a:pt x="3098" y="7620"/>
                  </a:lnTo>
                  <a:lnTo>
                    <a:pt x="1828" y="7747"/>
                  </a:lnTo>
                  <a:lnTo>
                    <a:pt x="2743" y="8001"/>
                  </a:lnTo>
                  <a:lnTo>
                    <a:pt x="1968" y="8255"/>
                  </a:lnTo>
                  <a:lnTo>
                    <a:pt x="1333" y="7874"/>
                  </a:lnTo>
                  <a:lnTo>
                    <a:pt x="1752" y="8255"/>
                  </a:lnTo>
                  <a:lnTo>
                    <a:pt x="1282" y="8382"/>
                  </a:lnTo>
                  <a:lnTo>
                    <a:pt x="1866" y="8382"/>
                  </a:lnTo>
                  <a:lnTo>
                    <a:pt x="2501" y="8509"/>
                  </a:lnTo>
                  <a:lnTo>
                    <a:pt x="2794" y="8890"/>
                  </a:lnTo>
                  <a:lnTo>
                    <a:pt x="1663" y="8636"/>
                  </a:lnTo>
                  <a:lnTo>
                    <a:pt x="1066" y="8636"/>
                  </a:lnTo>
                  <a:lnTo>
                    <a:pt x="1346" y="9017"/>
                  </a:lnTo>
                  <a:lnTo>
                    <a:pt x="2362" y="9271"/>
                  </a:lnTo>
                  <a:lnTo>
                    <a:pt x="2286" y="9525"/>
                  </a:lnTo>
                  <a:lnTo>
                    <a:pt x="2095" y="9525"/>
                  </a:lnTo>
                  <a:lnTo>
                    <a:pt x="2679" y="9779"/>
                  </a:lnTo>
                  <a:lnTo>
                    <a:pt x="1765" y="10287"/>
                  </a:lnTo>
                  <a:lnTo>
                    <a:pt x="2857" y="10795"/>
                  </a:lnTo>
                  <a:lnTo>
                    <a:pt x="3721" y="10795"/>
                  </a:lnTo>
                  <a:lnTo>
                    <a:pt x="4127" y="10922"/>
                  </a:lnTo>
                  <a:lnTo>
                    <a:pt x="4140" y="11049"/>
                  </a:lnTo>
                  <a:lnTo>
                    <a:pt x="4813" y="11303"/>
                  </a:lnTo>
                  <a:lnTo>
                    <a:pt x="4076" y="11303"/>
                  </a:lnTo>
                  <a:lnTo>
                    <a:pt x="4102" y="11176"/>
                  </a:lnTo>
                  <a:lnTo>
                    <a:pt x="3797" y="11176"/>
                  </a:lnTo>
                  <a:lnTo>
                    <a:pt x="3581" y="11049"/>
                  </a:lnTo>
                  <a:lnTo>
                    <a:pt x="3733" y="11176"/>
                  </a:lnTo>
                  <a:lnTo>
                    <a:pt x="3886" y="11303"/>
                  </a:lnTo>
                  <a:lnTo>
                    <a:pt x="3289" y="11303"/>
                  </a:lnTo>
                  <a:lnTo>
                    <a:pt x="3263" y="11430"/>
                  </a:lnTo>
                  <a:lnTo>
                    <a:pt x="3911" y="11811"/>
                  </a:lnTo>
                  <a:lnTo>
                    <a:pt x="3581" y="12065"/>
                  </a:lnTo>
                  <a:lnTo>
                    <a:pt x="2540" y="11938"/>
                  </a:lnTo>
                  <a:lnTo>
                    <a:pt x="2984" y="11557"/>
                  </a:lnTo>
                  <a:lnTo>
                    <a:pt x="3136" y="11430"/>
                  </a:lnTo>
                  <a:lnTo>
                    <a:pt x="2336" y="11557"/>
                  </a:lnTo>
                  <a:lnTo>
                    <a:pt x="2552" y="11430"/>
                  </a:lnTo>
                  <a:lnTo>
                    <a:pt x="2781" y="11303"/>
                  </a:lnTo>
                  <a:lnTo>
                    <a:pt x="1092" y="11430"/>
                  </a:lnTo>
                  <a:lnTo>
                    <a:pt x="2857" y="11049"/>
                  </a:lnTo>
                  <a:lnTo>
                    <a:pt x="1130" y="11176"/>
                  </a:lnTo>
                  <a:lnTo>
                    <a:pt x="774" y="11684"/>
                  </a:lnTo>
                  <a:lnTo>
                    <a:pt x="1600" y="11811"/>
                  </a:lnTo>
                  <a:lnTo>
                    <a:pt x="1422" y="12065"/>
                  </a:lnTo>
                  <a:lnTo>
                    <a:pt x="1320" y="12331"/>
                  </a:lnTo>
                  <a:lnTo>
                    <a:pt x="1816" y="12446"/>
                  </a:lnTo>
                  <a:lnTo>
                    <a:pt x="2095" y="12319"/>
                  </a:lnTo>
                  <a:lnTo>
                    <a:pt x="2667" y="12573"/>
                  </a:lnTo>
                  <a:lnTo>
                    <a:pt x="3644" y="13335"/>
                  </a:lnTo>
                  <a:lnTo>
                    <a:pt x="0" y="12954"/>
                  </a:lnTo>
                  <a:lnTo>
                    <a:pt x="1346" y="13589"/>
                  </a:lnTo>
                  <a:lnTo>
                    <a:pt x="2032" y="13843"/>
                  </a:lnTo>
                  <a:lnTo>
                    <a:pt x="3340" y="13970"/>
                  </a:lnTo>
                  <a:lnTo>
                    <a:pt x="2628" y="14351"/>
                  </a:lnTo>
                  <a:lnTo>
                    <a:pt x="1447" y="14097"/>
                  </a:lnTo>
                  <a:lnTo>
                    <a:pt x="1308" y="14732"/>
                  </a:lnTo>
                  <a:lnTo>
                    <a:pt x="1892" y="14643"/>
                  </a:lnTo>
                  <a:lnTo>
                    <a:pt x="2222" y="14605"/>
                  </a:lnTo>
                  <a:lnTo>
                    <a:pt x="3136" y="14478"/>
                  </a:lnTo>
                  <a:lnTo>
                    <a:pt x="2476" y="14986"/>
                  </a:lnTo>
                  <a:lnTo>
                    <a:pt x="2451" y="15240"/>
                  </a:lnTo>
                  <a:lnTo>
                    <a:pt x="1397" y="15367"/>
                  </a:lnTo>
                  <a:lnTo>
                    <a:pt x="1562" y="16002"/>
                  </a:lnTo>
                  <a:lnTo>
                    <a:pt x="2286" y="16637"/>
                  </a:lnTo>
                  <a:lnTo>
                    <a:pt x="2463" y="17145"/>
                  </a:lnTo>
                  <a:lnTo>
                    <a:pt x="2730" y="17145"/>
                  </a:lnTo>
                  <a:lnTo>
                    <a:pt x="7988" y="17145"/>
                  </a:lnTo>
                  <a:lnTo>
                    <a:pt x="8115" y="17018"/>
                  </a:lnTo>
                  <a:lnTo>
                    <a:pt x="8470" y="17018"/>
                  </a:lnTo>
                  <a:lnTo>
                    <a:pt x="8483" y="16891"/>
                  </a:lnTo>
                  <a:lnTo>
                    <a:pt x="8343" y="16764"/>
                  </a:lnTo>
                  <a:lnTo>
                    <a:pt x="8559" y="16637"/>
                  </a:lnTo>
                  <a:lnTo>
                    <a:pt x="8559" y="16510"/>
                  </a:lnTo>
                  <a:lnTo>
                    <a:pt x="8521" y="16383"/>
                  </a:lnTo>
                  <a:lnTo>
                    <a:pt x="8788" y="16383"/>
                  </a:lnTo>
                  <a:lnTo>
                    <a:pt x="8902" y="16510"/>
                  </a:lnTo>
                  <a:lnTo>
                    <a:pt x="9220" y="16510"/>
                  </a:lnTo>
                  <a:lnTo>
                    <a:pt x="9067" y="16383"/>
                  </a:lnTo>
                  <a:lnTo>
                    <a:pt x="8953" y="16002"/>
                  </a:lnTo>
                  <a:lnTo>
                    <a:pt x="8089" y="16002"/>
                  </a:lnTo>
                  <a:lnTo>
                    <a:pt x="8242" y="15875"/>
                  </a:lnTo>
                  <a:lnTo>
                    <a:pt x="7581" y="16002"/>
                  </a:lnTo>
                  <a:lnTo>
                    <a:pt x="7404" y="16129"/>
                  </a:lnTo>
                  <a:lnTo>
                    <a:pt x="7658" y="16179"/>
                  </a:lnTo>
                  <a:lnTo>
                    <a:pt x="7721" y="16637"/>
                  </a:lnTo>
                  <a:lnTo>
                    <a:pt x="7277" y="16510"/>
                  </a:lnTo>
                  <a:lnTo>
                    <a:pt x="6921" y="16383"/>
                  </a:lnTo>
                  <a:lnTo>
                    <a:pt x="7404" y="16129"/>
                  </a:lnTo>
                  <a:lnTo>
                    <a:pt x="6007" y="16002"/>
                  </a:lnTo>
                  <a:lnTo>
                    <a:pt x="7226" y="15748"/>
                  </a:lnTo>
                  <a:lnTo>
                    <a:pt x="7874" y="15367"/>
                  </a:lnTo>
                  <a:lnTo>
                    <a:pt x="8610" y="15240"/>
                  </a:lnTo>
                  <a:lnTo>
                    <a:pt x="8305" y="14986"/>
                  </a:lnTo>
                  <a:lnTo>
                    <a:pt x="8242" y="14478"/>
                  </a:lnTo>
                  <a:lnTo>
                    <a:pt x="8280" y="14351"/>
                  </a:lnTo>
                  <a:lnTo>
                    <a:pt x="8343" y="14097"/>
                  </a:lnTo>
                  <a:lnTo>
                    <a:pt x="6756" y="13716"/>
                  </a:lnTo>
                  <a:lnTo>
                    <a:pt x="6565" y="13589"/>
                  </a:lnTo>
                  <a:lnTo>
                    <a:pt x="7581" y="13589"/>
                  </a:lnTo>
                  <a:lnTo>
                    <a:pt x="7531" y="13335"/>
                  </a:lnTo>
                  <a:lnTo>
                    <a:pt x="7658" y="13081"/>
                  </a:lnTo>
                  <a:lnTo>
                    <a:pt x="7759" y="12954"/>
                  </a:lnTo>
                  <a:lnTo>
                    <a:pt x="7607" y="12915"/>
                  </a:lnTo>
                  <a:lnTo>
                    <a:pt x="7518" y="12573"/>
                  </a:lnTo>
                  <a:lnTo>
                    <a:pt x="7518" y="12890"/>
                  </a:lnTo>
                  <a:lnTo>
                    <a:pt x="6629" y="12700"/>
                  </a:lnTo>
                  <a:lnTo>
                    <a:pt x="7175" y="12446"/>
                  </a:lnTo>
                  <a:lnTo>
                    <a:pt x="7518" y="12890"/>
                  </a:lnTo>
                  <a:lnTo>
                    <a:pt x="7518" y="12573"/>
                  </a:lnTo>
                  <a:lnTo>
                    <a:pt x="7848" y="12573"/>
                  </a:lnTo>
                  <a:lnTo>
                    <a:pt x="8166" y="12446"/>
                  </a:lnTo>
                  <a:lnTo>
                    <a:pt x="8483" y="12319"/>
                  </a:lnTo>
                  <a:lnTo>
                    <a:pt x="9118" y="12065"/>
                  </a:lnTo>
                  <a:lnTo>
                    <a:pt x="9753" y="11811"/>
                  </a:lnTo>
                  <a:close/>
                </a:path>
                <a:path w="53339" h="31750">
                  <a:moveTo>
                    <a:pt x="10820" y="26454"/>
                  </a:moveTo>
                  <a:lnTo>
                    <a:pt x="10718" y="26631"/>
                  </a:lnTo>
                  <a:lnTo>
                    <a:pt x="10820" y="26454"/>
                  </a:lnTo>
                  <a:close/>
                </a:path>
                <a:path w="53339" h="31750">
                  <a:moveTo>
                    <a:pt x="11658" y="26403"/>
                  </a:moveTo>
                  <a:close/>
                </a:path>
                <a:path w="53339" h="31750">
                  <a:moveTo>
                    <a:pt x="12890" y="26924"/>
                  </a:moveTo>
                  <a:lnTo>
                    <a:pt x="12687" y="27178"/>
                  </a:lnTo>
                  <a:lnTo>
                    <a:pt x="12890" y="26924"/>
                  </a:lnTo>
                  <a:close/>
                </a:path>
                <a:path w="53339" h="31750">
                  <a:moveTo>
                    <a:pt x="13042" y="26733"/>
                  </a:moveTo>
                  <a:lnTo>
                    <a:pt x="12890" y="26924"/>
                  </a:lnTo>
                  <a:lnTo>
                    <a:pt x="13042" y="26733"/>
                  </a:lnTo>
                  <a:close/>
                </a:path>
                <a:path w="53339" h="31750">
                  <a:moveTo>
                    <a:pt x="16332" y="26708"/>
                  </a:moveTo>
                  <a:lnTo>
                    <a:pt x="16116" y="27051"/>
                  </a:lnTo>
                  <a:lnTo>
                    <a:pt x="16294" y="26987"/>
                  </a:lnTo>
                  <a:lnTo>
                    <a:pt x="16332" y="26708"/>
                  </a:lnTo>
                  <a:close/>
                </a:path>
                <a:path w="53339" h="31750">
                  <a:moveTo>
                    <a:pt x="16497" y="26924"/>
                  </a:moveTo>
                  <a:lnTo>
                    <a:pt x="16294" y="26987"/>
                  </a:lnTo>
                  <a:lnTo>
                    <a:pt x="16230" y="27432"/>
                  </a:lnTo>
                  <a:lnTo>
                    <a:pt x="16497" y="26924"/>
                  </a:lnTo>
                  <a:close/>
                </a:path>
                <a:path w="53339" h="31750">
                  <a:moveTo>
                    <a:pt x="16586" y="27813"/>
                  </a:moveTo>
                  <a:lnTo>
                    <a:pt x="16484" y="27940"/>
                  </a:lnTo>
                  <a:lnTo>
                    <a:pt x="16383" y="28321"/>
                  </a:lnTo>
                  <a:lnTo>
                    <a:pt x="16586" y="27813"/>
                  </a:lnTo>
                  <a:close/>
                </a:path>
                <a:path w="53339" h="31750">
                  <a:moveTo>
                    <a:pt x="20955" y="28194"/>
                  </a:moveTo>
                  <a:close/>
                </a:path>
                <a:path w="53339" h="31750">
                  <a:moveTo>
                    <a:pt x="22872" y="28257"/>
                  </a:moveTo>
                  <a:close/>
                </a:path>
                <a:path w="53339" h="31750">
                  <a:moveTo>
                    <a:pt x="24917" y="7620"/>
                  </a:moveTo>
                  <a:lnTo>
                    <a:pt x="24815" y="7874"/>
                  </a:lnTo>
                  <a:lnTo>
                    <a:pt x="24917" y="7620"/>
                  </a:lnTo>
                  <a:close/>
                </a:path>
                <a:path w="53339" h="31750">
                  <a:moveTo>
                    <a:pt x="25984" y="10198"/>
                  </a:moveTo>
                  <a:lnTo>
                    <a:pt x="25806" y="10109"/>
                  </a:lnTo>
                  <a:lnTo>
                    <a:pt x="25615" y="11303"/>
                  </a:lnTo>
                  <a:lnTo>
                    <a:pt x="25984" y="10198"/>
                  </a:lnTo>
                  <a:close/>
                </a:path>
                <a:path w="53339" h="31750">
                  <a:moveTo>
                    <a:pt x="26250" y="9804"/>
                  </a:moveTo>
                  <a:lnTo>
                    <a:pt x="26212" y="9474"/>
                  </a:lnTo>
                  <a:lnTo>
                    <a:pt x="26162" y="9652"/>
                  </a:lnTo>
                  <a:lnTo>
                    <a:pt x="26035" y="10223"/>
                  </a:lnTo>
                  <a:lnTo>
                    <a:pt x="26250" y="9804"/>
                  </a:lnTo>
                  <a:close/>
                </a:path>
                <a:path w="53339" h="31750">
                  <a:moveTo>
                    <a:pt x="26631" y="10045"/>
                  </a:moveTo>
                  <a:lnTo>
                    <a:pt x="26428" y="9512"/>
                  </a:lnTo>
                  <a:lnTo>
                    <a:pt x="26454" y="9804"/>
                  </a:lnTo>
                  <a:lnTo>
                    <a:pt x="26631" y="10045"/>
                  </a:lnTo>
                  <a:close/>
                </a:path>
                <a:path w="53339" h="31750">
                  <a:moveTo>
                    <a:pt x="26682" y="5715"/>
                  </a:moveTo>
                  <a:lnTo>
                    <a:pt x="26543" y="5715"/>
                  </a:lnTo>
                  <a:lnTo>
                    <a:pt x="26314" y="5969"/>
                  </a:lnTo>
                  <a:lnTo>
                    <a:pt x="26619" y="5842"/>
                  </a:lnTo>
                  <a:lnTo>
                    <a:pt x="26682" y="5715"/>
                  </a:lnTo>
                  <a:close/>
                </a:path>
                <a:path w="53339" h="31750">
                  <a:moveTo>
                    <a:pt x="27000" y="9017"/>
                  </a:moveTo>
                  <a:lnTo>
                    <a:pt x="26606" y="9017"/>
                  </a:lnTo>
                  <a:lnTo>
                    <a:pt x="26644" y="9144"/>
                  </a:lnTo>
                  <a:lnTo>
                    <a:pt x="26352" y="9398"/>
                  </a:lnTo>
                  <a:lnTo>
                    <a:pt x="27000" y="9017"/>
                  </a:lnTo>
                  <a:close/>
                </a:path>
                <a:path w="53339" h="31750">
                  <a:moveTo>
                    <a:pt x="27406" y="4927"/>
                  </a:moveTo>
                  <a:lnTo>
                    <a:pt x="27165" y="4699"/>
                  </a:lnTo>
                  <a:lnTo>
                    <a:pt x="26365" y="4826"/>
                  </a:lnTo>
                  <a:lnTo>
                    <a:pt x="26111" y="4940"/>
                  </a:lnTo>
                  <a:lnTo>
                    <a:pt x="26771" y="4826"/>
                  </a:lnTo>
                  <a:lnTo>
                    <a:pt x="27406" y="4927"/>
                  </a:lnTo>
                  <a:close/>
                </a:path>
                <a:path w="53339" h="31750">
                  <a:moveTo>
                    <a:pt x="27533" y="3746"/>
                  </a:moveTo>
                  <a:lnTo>
                    <a:pt x="27241" y="3594"/>
                  </a:lnTo>
                  <a:lnTo>
                    <a:pt x="26974" y="3543"/>
                  </a:lnTo>
                  <a:lnTo>
                    <a:pt x="26377" y="3517"/>
                  </a:lnTo>
                  <a:lnTo>
                    <a:pt x="26504" y="3644"/>
                  </a:lnTo>
                  <a:lnTo>
                    <a:pt x="27533" y="3746"/>
                  </a:lnTo>
                  <a:close/>
                </a:path>
                <a:path w="53339" h="31750">
                  <a:moveTo>
                    <a:pt x="27571" y="9779"/>
                  </a:moveTo>
                  <a:lnTo>
                    <a:pt x="27139" y="10160"/>
                  </a:lnTo>
                  <a:lnTo>
                    <a:pt x="27470" y="9918"/>
                  </a:lnTo>
                  <a:lnTo>
                    <a:pt x="27571" y="9779"/>
                  </a:lnTo>
                  <a:close/>
                </a:path>
                <a:path w="53339" h="31750">
                  <a:moveTo>
                    <a:pt x="27584" y="11417"/>
                  </a:moveTo>
                  <a:lnTo>
                    <a:pt x="27266" y="11391"/>
                  </a:lnTo>
                  <a:lnTo>
                    <a:pt x="27305" y="11811"/>
                  </a:lnTo>
                  <a:lnTo>
                    <a:pt x="27178" y="11963"/>
                  </a:lnTo>
                  <a:lnTo>
                    <a:pt x="27508" y="11823"/>
                  </a:lnTo>
                  <a:lnTo>
                    <a:pt x="27584" y="11417"/>
                  </a:lnTo>
                  <a:close/>
                </a:path>
                <a:path w="53339" h="31750">
                  <a:moveTo>
                    <a:pt x="27724" y="9423"/>
                  </a:moveTo>
                  <a:lnTo>
                    <a:pt x="27266" y="9525"/>
                  </a:lnTo>
                  <a:lnTo>
                    <a:pt x="27520" y="9677"/>
                  </a:lnTo>
                  <a:lnTo>
                    <a:pt x="27724" y="9423"/>
                  </a:lnTo>
                  <a:close/>
                </a:path>
                <a:path w="53339" h="31750">
                  <a:moveTo>
                    <a:pt x="27724" y="4381"/>
                  </a:moveTo>
                  <a:lnTo>
                    <a:pt x="26746" y="4368"/>
                  </a:lnTo>
                  <a:lnTo>
                    <a:pt x="27152" y="4305"/>
                  </a:lnTo>
                  <a:lnTo>
                    <a:pt x="25971" y="4241"/>
                  </a:lnTo>
                  <a:lnTo>
                    <a:pt x="25857" y="4114"/>
                  </a:lnTo>
                  <a:lnTo>
                    <a:pt x="26289" y="4013"/>
                  </a:lnTo>
                  <a:lnTo>
                    <a:pt x="26657" y="4025"/>
                  </a:lnTo>
                  <a:lnTo>
                    <a:pt x="26403" y="3987"/>
                  </a:lnTo>
                  <a:lnTo>
                    <a:pt x="26873" y="3860"/>
                  </a:lnTo>
                  <a:lnTo>
                    <a:pt x="26225" y="3784"/>
                  </a:lnTo>
                  <a:lnTo>
                    <a:pt x="25450" y="3937"/>
                  </a:lnTo>
                  <a:lnTo>
                    <a:pt x="25438" y="4203"/>
                  </a:lnTo>
                  <a:lnTo>
                    <a:pt x="26098" y="4356"/>
                  </a:lnTo>
                  <a:lnTo>
                    <a:pt x="25882" y="4419"/>
                  </a:lnTo>
                  <a:lnTo>
                    <a:pt x="25615" y="4406"/>
                  </a:lnTo>
                  <a:lnTo>
                    <a:pt x="25425" y="4406"/>
                  </a:lnTo>
                  <a:lnTo>
                    <a:pt x="25933" y="4533"/>
                  </a:lnTo>
                  <a:lnTo>
                    <a:pt x="26797" y="4572"/>
                  </a:lnTo>
                  <a:lnTo>
                    <a:pt x="27724" y="4381"/>
                  </a:lnTo>
                  <a:close/>
                </a:path>
                <a:path w="53339" h="31750">
                  <a:moveTo>
                    <a:pt x="27787" y="4495"/>
                  </a:moveTo>
                  <a:lnTo>
                    <a:pt x="27546" y="4508"/>
                  </a:lnTo>
                  <a:lnTo>
                    <a:pt x="27762" y="4572"/>
                  </a:lnTo>
                  <a:close/>
                </a:path>
                <a:path w="53339" h="31750">
                  <a:moveTo>
                    <a:pt x="27838" y="5334"/>
                  </a:moveTo>
                  <a:lnTo>
                    <a:pt x="26936" y="5334"/>
                  </a:lnTo>
                  <a:lnTo>
                    <a:pt x="26606" y="5207"/>
                  </a:lnTo>
                  <a:lnTo>
                    <a:pt x="27089" y="5080"/>
                  </a:lnTo>
                  <a:lnTo>
                    <a:pt x="27762" y="5080"/>
                  </a:lnTo>
                  <a:lnTo>
                    <a:pt x="27470" y="4965"/>
                  </a:lnTo>
                  <a:lnTo>
                    <a:pt x="26416" y="5207"/>
                  </a:lnTo>
                  <a:lnTo>
                    <a:pt x="26174" y="5207"/>
                  </a:lnTo>
                  <a:lnTo>
                    <a:pt x="24523" y="5715"/>
                  </a:lnTo>
                  <a:lnTo>
                    <a:pt x="26543" y="5715"/>
                  </a:lnTo>
                  <a:lnTo>
                    <a:pt x="26657" y="5588"/>
                  </a:lnTo>
                  <a:lnTo>
                    <a:pt x="27838" y="5334"/>
                  </a:lnTo>
                  <a:close/>
                </a:path>
                <a:path w="53339" h="31750">
                  <a:moveTo>
                    <a:pt x="27851" y="4597"/>
                  </a:moveTo>
                  <a:close/>
                </a:path>
                <a:path w="53339" h="31750">
                  <a:moveTo>
                    <a:pt x="28003" y="5359"/>
                  </a:moveTo>
                  <a:lnTo>
                    <a:pt x="27647" y="5461"/>
                  </a:lnTo>
                  <a:lnTo>
                    <a:pt x="27952" y="5359"/>
                  </a:lnTo>
                  <a:close/>
                </a:path>
                <a:path w="53339" h="31750">
                  <a:moveTo>
                    <a:pt x="28003" y="4584"/>
                  </a:moveTo>
                  <a:lnTo>
                    <a:pt x="27863" y="4597"/>
                  </a:lnTo>
                  <a:lnTo>
                    <a:pt x="28003" y="4584"/>
                  </a:lnTo>
                  <a:close/>
                </a:path>
                <a:path w="53339" h="31750">
                  <a:moveTo>
                    <a:pt x="28054" y="5359"/>
                  </a:moveTo>
                  <a:close/>
                </a:path>
                <a:path w="53339" h="31750">
                  <a:moveTo>
                    <a:pt x="28105" y="5283"/>
                  </a:moveTo>
                  <a:lnTo>
                    <a:pt x="27952" y="5283"/>
                  </a:lnTo>
                  <a:lnTo>
                    <a:pt x="27825" y="5308"/>
                  </a:lnTo>
                  <a:lnTo>
                    <a:pt x="27952" y="5334"/>
                  </a:lnTo>
                  <a:lnTo>
                    <a:pt x="28105" y="5283"/>
                  </a:lnTo>
                  <a:close/>
                </a:path>
                <a:path w="53339" h="31750">
                  <a:moveTo>
                    <a:pt x="28625" y="5422"/>
                  </a:moveTo>
                  <a:lnTo>
                    <a:pt x="28460" y="5499"/>
                  </a:lnTo>
                  <a:lnTo>
                    <a:pt x="28625" y="5422"/>
                  </a:lnTo>
                  <a:close/>
                </a:path>
                <a:path w="53339" h="31750">
                  <a:moveTo>
                    <a:pt x="28651" y="5486"/>
                  </a:moveTo>
                  <a:lnTo>
                    <a:pt x="27686" y="6172"/>
                  </a:lnTo>
                  <a:lnTo>
                    <a:pt x="28194" y="5981"/>
                  </a:lnTo>
                  <a:lnTo>
                    <a:pt x="28651" y="5486"/>
                  </a:lnTo>
                  <a:close/>
                </a:path>
                <a:path w="53339" h="31750">
                  <a:moveTo>
                    <a:pt x="29032" y="23355"/>
                  </a:moveTo>
                  <a:lnTo>
                    <a:pt x="28397" y="23520"/>
                  </a:lnTo>
                  <a:lnTo>
                    <a:pt x="28727" y="24396"/>
                  </a:lnTo>
                  <a:lnTo>
                    <a:pt x="28714" y="24066"/>
                  </a:lnTo>
                  <a:lnTo>
                    <a:pt x="29032" y="23355"/>
                  </a:lnTo>
                  <a:close/>
                </a:path>
                <a:path w="53339" h="31750">
                  <a:moveTo>
                    <a:pt x="29413" y="7150"/>
                  </a:moveTo>
                  <a:lnTo>
                    <a:pt x="29197" y="7366"/>
                  </a:lnTo>
                  <a:lnTo>
                    <a:pt x="29337" y="7289"/>
                  </a:lnTo>
                  <a:lnTo>
                    <a:pt x="29413" y="7150"/>
                  </a:lnTo>
                  <a:close/>
                </a:path>
                <a:path w="53339" h="31750">
                  <a:moveTo>
                    <a:pt x="29718" y="6858"/>
                  </a:moveTo>
                  <a:lnTo>
                    <a:pt x="29425" y="6858"/>
                  </a:lnTo>
                  <a:lnTo>
                    <a:pt x="29413" y="7150"/>
                  </a:lnTo>
                  <a:lnTo>
                    <a:pt x="29718" y="6858"/>
                  </a:lnTo>
                  <a:close/>
                </a:path>
                <a:path w="53339" h="31750">
                  <a:moveTo>
                    <a:pt x="30607" y="13500"/>
                  </a:moveTo>
                  <a:lnTo>
                    <a:pt x="30480" y="13563"/>
                  </a:lnTo>
                  <a:lnTo>
                    <a:pt x="30302" y="13817"/>
                  </a:lnTo>
                  <a:lnTo>
                    <a:pt x="30607" y="13500"/>
                  </a:lnTo>
                  <a:close/>
                </a:path>
                <a:path w="53339" h="31750">
                  <a:moveTo>
                    <a:pt x="30708" y="9017"/>
                  </a:moveTo>
                  <a:lnTo>
                    <a:pt x="30670" y="8890"/>
                  </a:lnTo>
                  <a:lnTo>
                    <a:pt x="30683" y="9017"/>
                  </a:lnTo>
                  <a:close/>
                </a:path>
                <a:path w="53339" h="31750">
                  <a:moveTo>
                    <a:pt x="30899" y="8890"/>
                  </a:moveTo>
                  <a:lnTo>
                    <a:pt x="30759" y="9144"/>
                  </a:lnTo>
                  <a:lnTo>
                    <a:pt x="30899" y="8890"/>
                  </a:lnTo>
                  <a:close/>
                </a:path>
                <a:path w="53339" h="31750">
                  <a:moveTo>
                    <a:pt x="31102" y="9779"/>
                  </a:moveTo>
                  <a:lnTo>
                    <a:pt x="30861" y="9779"/>
                  </a:lnTo>
                  <a:lnTo>
                    <a:pt x="30772" y="10414"/>
                  </a:lnTo>
                  <a:lnTo>
                    <a:pt x="31102" y="9779"/>
                  </a:lnTo>
                  <a:close/>
                </a:path>
                <a:path w="53339" h="31750">
                  <a:moveTo>
                    <a:pt x="31242" y="30734"/>
                  </a:moveTo>
                  <a:lnTo>
                    <a:pt x="31229" y="30353"/>
                  </a:lnTo>
                  <a:lnTo>
                    <a:pt x="31089" y="30251"/>
                  </a:lnTo>
                  <a:lnTo>
                    <a:pt x="31102" y="30607"/>
                  </a:lnTo>
                  <a:lnTo>
                    <a:pt x="31242" y="30734"/>
                  </a:lnTo>
                  <a:close/>
                </a:path>
                <a:path w="53339" h="31750">
                  <a:moveTo>
                    <a:pt x="32042" y="9563"/>
                  </a:moveTo>
                  <a:lnTo>
                    <a:pt x="32004" y="9702"/>
                  </a:lnTo>
                  <a:lnTo>
                    <a:pt x="32042" y="9563"/>
                  </a:lnTo>
                  <a:close/>
                </a:path>
                <a:path w="53339" h="31750">
                  <a:moveTo>
                    <a:pt x="32473" y="14681"/>
                  </a:moveTo>
                  <a:close/>
                </a:path>
                <a:path w="53339" h="31750">
                  <a:moveTo>
                    <a:pt x="32512" y="14554"/>
                  </a:moveTo>
                  <a:lnTo>
                    <a:pt x="32473" y="14681"/>
                  </a:lnTo>
                  <a:lnTo>
                    <a:pt x="32512" y="14554"/>
                  </a:lnTo>
                  <a:close/>
                </a:path>
                <a:path w="53339" h="31750">
                  <a:moveTo>
                    <a:pt x="32575" y="13335"/>
                  </a:moveTo>
                  <a:lnTo>
                    <a:pt x="32486" y="13589"/>
                  </a:lnTo>
                  <a:lnTo>
                    <a:pt x="32550" y="13716"/>
                  </a:lnTo>
                  <a:lnTo>
                    <a:pt x="32550" y="13589"/>
                  </a:lnTo>
                  <a:lnTo>
                    <a:pt x="32575" y="13335"/>
                  </a:lnTo>
                  <a:close/>
                </a:path>
                <a:path w="53339" h="31750">
                  <a:moveTo>
                    <a:pt x="32740" y="12750"/>
                  </a:moveTo>
                  <a:lnTo>
                    <a:pt x="32512" y="13081"/>
                  </a:lnTo>
                  <a:lnTo>
                    <a:pt x="32461" y="13500"/>
                  </a:lnTo>
                  <a:lnTo>
                    <a:pt x="32562" y="13335"/>
                  </a:lnTo>
                  <a:lnTo>
                    <a:pt x="32740" y="12750"/>
                  </a:lnTo>
                  <a:close/>
                </a:path>
                <a:path w="53339" h="31750">
                  <a:moveTo>
                    <a:pt x="32880" y="12319"/>
                  </a:moveTo>
                  <a:lnTo>
                    <a:pt x="32613" y="12700"/>
                  </a:lnTo>
                  <a:lnTo>
                    <a:pt x="32791" y="12573"/>
                  </a:lnTo>
                  <a:lnTo>
                    <a:pt x="32880" y="12319"/>
                  </a:lnTo>
                  <a:close/>
                </a:path>
                <a:path w="53339" h="31750">
                  <a:moveTo>
                    <a:pt x="33185" y="9779"/>
                  </a:moveTo>
                  <a:lnTo>
                    <a:pt x="32372" y="9779"/>
                  </a:lnTo>
                  <a:lnTo>
                    <a:pt x="32118" y="10541"/>
                  </a:lnTo>
                  <a:lnTo>
                    <a:pt x="32270" y="10287"/>
                  </a:lnTo>
                  <a:lnTo>
                    <a:pt x="32181" y="10668"/>
                  </a:lnTo>
                  <a:lnTo>
                    <a:pt x="32067" y="10922"/>
                  </a:lnTo>
                  <a:lnTo>
                    <a:pt x="31889" y="11176"/>
                  </a:lnTo>
                  <a:lnTo>
                    <a:pt x="31572" y="11303"/>
                  </a:lnTo>
                  <a:lnTo>
                    <a:pt x="31432" y="11303"/>
                  </a:lnTo>
                  <a:lnTo>
                    <a:pt x="31889" y="11049"/>
                  </a:lnTo>
                  <a:lnTo>
                    <a:pt x="31915" y="10414"/>
                  </a:lnTo>
                  <a:lnTo>
                    <a:pt x="32004" y="9906"/>
                  </a:lnTo>
                  <a:lnTo>
                    <a:pt x="31686" y="10414"/>
                  </a:lnTo>
                  <a:lnTo>
                    <a:pt x="31965" y="9144"/>
                  </a:lnTo>
                  <a:lnTo>
                    <a:pt x="30988" y="11684"/>
                  </a:lnTo>
                  <a:lnTo>
                    <a:pt x="30975" y="11430"/>
                  </a:lnTo>
                  <a:lnTo>
                    <a:pt x="30962" y="10922"/>
                  </a:lnTo>
                  <a:lnTo>
                    <a:pt x="30962" y="10795"/>
                  </a:lnTo>
                  <a:lnTo>
                    <a:pt x="31051" y="10541"/>
                  </a:lnTo>
                  <a:lnTo>
                    <a:pt x="31153" y="10414"/>
                  </a:lnTo>
                  <a:lnTo>
                    <a:pt x="30911" y="10541"/>
                  </a:lnTo>
                  <a:lnTo>
                    <a:pt x="30530" y="10795"/>
                  </a:lnTo>
                  <a:lnTo>
                    <a:pt x="30632" y="10160"/>
                  </a:lnTo>
                  <a:lnTo>
                    <a:pt x="30734" y="9918"/>
                  </a:lnTo>
                  <a:lnTo>
                    <a:pt x="29883" y="10922"/>
                  </a:lnTo>
                  <a:lnTo>
                    <a:pt x="29946" y="10668"/>
                  </a:lnTo>
                  <a:lnTo>
                    <a:pt x="30048" y="10287"/>
                  </a:lnTo>
                  <a:lnTo>
                    <a:pt x="30086" y="10160"/>
                  </a:lnTo>
                  <a:lnTo>
                    <a:pt x="30302" y="9906"/>
                  </a:lnTo>
                  <a:lnTo>
                    <a:pt x="30441" y="10033"/>
                  </a:lnTo>
                  <a:lnTo>
                    <a:pt x="30645" y="9906"/>
                  </a:lnTo>
                  <a:lnTo>
                    <a:pt x="30759" y="9423"/>
                  </a:lnTo>
                  <a:lnTo>
                    <a:pt x="30759" y="9144"/>
                  </a:lnTo>
                  <a:lnTo>
                    <a:pt x="30683" y="9017"/>
                  </a:lnTo>
                  <a:lnTo>
                    <a:pt x="30619" y="8699"/>
                  </a:lnTo>
                  <a:lnTo>
                    <a:pt x="30670" y="8851"/>
                  </a:lnTo>
                  <a:lnTo>
                    <a:pt x="30645" y="8470"/>
                  </a:lnTo>
                  <a:lnTo>
                    <a:pt x="30619" y="8674"/>
                  </a:lnTo>
                  <a:lnTo>
                    <a:pt x="30568" y="8382"/>
                  </a:lnTo>
                  <a:lnTo>
                    <a:pt x="30505" y="8636"/>
                  </a:lnTo>
                  <a:lnTo>
                    <a:pt x="29108" y="10287"/>
                  </a:lnTo>
                  <a:lnTo>
                    <a:pt x="29210" y="10033"/>
                  </a:lnTo>
                  <a:lnTo>
                    <a:pt x="29425" y="9525"/>
                  </a:lnTo>
                  <a:lnTo>
                    <a:pt x="29806" y="8636"/>
                  </a:lnTo>
                  <a:lnTo>
                    <a:pt x="28638" y="9525"/>
                  </a:lnTo>
                  <a:lnTo>
                    <a:pt x="28790" y="9398"/>
                  </a:lnTo>
                  <a:lnTo>
                    <a:pt x="29273" y="9017"/>
                  </a:lnTo>
                  <a:lnTo>
                    <a:pt x="29438" y="8890"/>
                  </a:lnTo>
                  <a:lnTo>
                    <a:pt x="29768" y="8636"/>
                  </a:lnTo>
                  <a:lnTo>
                    <a:pt x="29133" y="8890"/>
                  </a:lnTo>
                  <a:lnTo>
                    <a:pt x="29248" y="8763"/>
                  </a:lnTo>
                  <a:lnTo>
                    <a:pt x="29718" y="8255"/>
                  </a:lnTo>
                  <a:lnTo>
                    <a:pt x="29730" y="8102"/>
                  </a:lnTo>
                  <a:lnTo>
                    <a:pt x="29781" y="7874"/>
                  </a:lnTo>
                  <a:lnTo>
                    <a:pt x="29832" y="7620"/>
                  </a:lnTo>
                  <a:lnTo>
                    <a:pt x="29425" y="7874"/>
                  </a:lnTo>
                  <a:lnTo>
                    <a:pt x="29692" y="7493"/>
                  </a:lnTo>
                  <a:lnTo>
                    <a:pt x="30149" y="6858"/>
                  </a:lnTo>
                  <a:lnTo>
                    <a:pt x="29298" y="7493"/>
                  </a:lnTo>
                  <a:lnTo>
                    <a:pt x="29489" y="7239"/>
                  </a:lnTo>
                  <a:lnTo>
                    <a:pt x="29337" y="7289"/>
                  </a:lnTo>
                  <a:lnTo>
                    <a:pt x="29146" y="7493"/>
                  </a:lnTo>
                  <a:lnTo>
                    <a:pt x="28206" y="8001"/>
                  </a:lnTo>
                  <a:lnTo>
                    <a:pt x="28359" y="7747"/>
                  </a:lnTo>
                  <a:lnTo>
                    <a:pt x="28689" y="7239"/>
                  </a:lnTo>
                  <a:lnTo>
                    <a:pt x="29413" y="6096"/>
                  </a:lnTo>
                  <a:lnTo>
                    <a:pt x="28155" y="6731"/>
                  </a:lnTo>
                  <a:lnTo>
                    <a:pt x="27482" y="6731"/>
                  </a:lnTo>
                  <a:lnTo>
                    <a:pt x="26581" y="7239"/>
                  </a:lnTo>
                  <a:lnTo>
                    <a:pt x="25857" y="7112"/>
                  </a:lnTo>
                  <a:lnTo>
                    <a:pt x="26187" y="6731"/>
                  </a:lnTo>
                  <a:lnTo>
                    <a:pt x="26873" y="6604"/>
                  </a:lnTo>
                  <a:lnTo>
                    <a:pt x="27101" y="6223"/>
                  </a:lnTo>
                  <a:lnTo>
                    <a:pt x="27012" y="6096"/>
                  </a:lnTo>
                  <a:lnTo>
                    <a:pt x="26631" y="6096"/>
                  </a:lnTo>
                  <a:lnTo>
                    <a:pt x="27152" y="5816"/>
                  </a:lnTo>
                  <a:lnTo>
                    <a:pt x="27254" y="5588"/>
                  </a:lnTo>
                  <a:lnTo>
                    <a:pt x="26670" y="5816"/>
                  </a:lnTo>
                  <a:lnTo>
                    <a:pt x="26593" y="5981"/>
                  </a:lnTo>
                  <a:lnTo>
                    <a:pt x="25412" y="6350"/>
                  </a:lnTo>
                  <a:lnTo>
                    <a:pt x="25793" y="6350"/>
                  </a:lnTo>
                  <a:lnTo>
                    <a:pt x="26517" y="6223"/>
                  </a:lnTo>
                  <a:lnTo>
                    <a:pt x="25603" y="6731"/>
                  </a:lnTo>
                  <a:lnTo>
                    <a:pt x="25374" y="6731"/>
                  </a:lnTo>
                  <a:lnTo>
                    <a:pt x="24904" y="7239"/>
                  </a:lnTo>
                  <a:lnTo>
                    <a:pt x="25679" y="6819"/>
                  </a:lnTo>
                  <a:lnTo>
                    <a:pt x="25247" y="7366"/>
                  </a:lnTo>
                  <a:lnTo>
                    <a:pt x="25615" y="7366"/>
                  </a:lnTo>
                  <a:lnTo>
                    <a:pt x="25349" y="7493"/>
                  </a:lnTo>
                  <a:lnTo>
                    <a:pt x="24853" y="7874"/>
                  </a:lnTo>
                  <a:lnTo>
                    <a:pt x="24777" y="8001"/>
                  </a:lnTo>
                  <a:lnTo>
                    <a:pt x="24599" y="8509"/>
                  </a:lnTo>
                  <a:lnTo>
                    <a:pt x="26187" y="7747"/>
                  </a:lnTo>
                  <a:lnTo>
                    <a:pt x="25514" y="8509"/>
                  </a:lnTo>
                  <a:lnTo>
                    <a:pt x="26174" y="8890"/>
                  </a:lnTo>
                  <a:lnTo>
                    <a:pt x="26225" y="8001"/>
                  </a:lnTo>
                  <a:lnTo>
                    <a:pt x="27330" y="7747"/>
                  </a:lnTo>
                  <a:lnTo>
                    <a:pt x="26797" y="8255"/>
                  </a:lnTo>
                  <a:lnTo>
                    <a:pt x="25831" y="9525"/>
                  </a:lnTo>
                  <a:lnTo>
                    <a:pt x="26568" y="8890"/>
                  </a:lnTo>
                  <a:lnTo>
                    <a:pt x="26606" y="9017"/>
                  </a:lnTo>
                  <a:lnTo>
                    <a:pt x="26885" y="8890"/>
                  </a:lnTo>
                  <a:lnTo>
                    <a:pt x="27152" y="8763"/>
                  </a:lnTo>
                  <a:lnTo>
                    <a:pt x="26797" y="9525"/>
                  </a:lnTo>
                  <a:lnTo>
                    <a:pt x="28054" y="9017"/>
                  </a:lnTo>
                  <a:lnTo>
                    <a:pt x="27724" y="9423"/>
                  </a:lnTo>
                  <a:lnTo>
                    <a:pt x="27673" y="9779"/>
                  </a:lnTo>
                  <a:lnTo>
                    <a:pt x="27495" y="9906"/>
                  </a:lnTo>
                  <a:lnTo>
                    <a:pt x="26885" y="10795"/>
                  </a:lnTo>
                  <a:lnTo>
                    <a:pt x="28321" y="9398"/>
                  </a:lnTo>
                  <a:lnTo>
                    <a:pt x="28105" y="10160"/>
                  </a:lnTo>
                  <a:lnTo>
                    <a:pt x="27533" y="10795"/>
                  </a:lnTo>
                  <a:lnTo>
                    <a:pt x="27546" y="10287"/>
                  </a:lnTo>
                  <a:lnTo>
                    <a:pt x="27419" y="10795"/>
                  </a:lnTo>
                  <a:lnTo>
                    <a:pt x="27368" y="11049"/>
                  </a:lnTo>
                  <a:lnTo>
                    <a:pt x="27609" y="10795"/>
                  </a:lnTo>
                  <a:lnTo>
                    <a:pt x="28346" y="10033"/>
                  </a:lnTo>
                  <a:lnTo>
                    <a:pt x="27686" y="11684"/>
                  </a:lnTo>
                  <a:lnTo>
                    <a:pt x="28054" y="11569"/>
                  </a:lnTo>
                  <a:lnTo>
                    <a:pt x="27876" y="11836"/>
                  </a:lnTo>
                  <a:lnTo>
                    <a:pt x="27762" y="12065"/>
                  </a:lnTo>
                  <a:lnTo>
                    <a:pt x="28308" y="11430"/>
                  </a:lnTo>
                  <a:lnTo>
                    <a:pt x="28524" y="11125"/>
                  </a:lnTo>
                  <a:lnTo>
                    <a:pt x="28295" y="11404"/>
                  </a:lnTo>
                  <a:lnTo>
                    <a:pt x="28168" y="11518"/>
                  </a:lnTo>
                  <a:lnTo>
                    <a:pt x="28702" y="10668"/>
                  </a:lnTo>
                  <a:lnTo>
                    <a:pt x="28790" y="11557"/>
                  </a:lnTo>
                  <a:lnTo>
                    <a:pt x="29362" y="11430"/>
                  </a:lnTo>
                  <a:lnTo>
                    <a:pt x="29260" y="11811"/>
                  </a:lnTo>
                  <a:lnTo>
                    <a:pt x="29756" y="12319"/>
                  </a:lnTo>
                  <a:lnTo>
                    <a:pt x="29832" y="13081"/>
                  </a:lnTo>
                  <a:lnTo>
                    <a:pt x="30429" y="12065"/>
                  </a:lnTo>
                  <a:lnTo>
                    <a:pt x="30683" y="12446"/>
                  </a:lnTo>
                  <a:lnTo>
                    <a:pt x="31038" y="12446"/>
                  </a:lnTo>
                  <a:lnTo>
                    <a:pt x="30568" y="13208"/>
                  </a:lnTo>
                  <a:lnTo>
                    <a:pt x="30302" y="13462"/>
                  </a:lnTo>
                  <a:lnTo>
                    <a:pt x="30543" y="13462"/>
                  </a:lnTo>
                  <a:lnTo>
                    <a:pt x="30772" y="13208"/>
                  </a:lnTo>
                  <a:lnTo>
                    <a:pt x="30924" y="13081"/>
                  </a:lnTo>
                  <a:lnTo>
                    <a:pt x="31140" y="13081"/>
                  </a:lnTo>
                  <a:lnTo>
                    <a:pt x="30721" y="13843"/>
                  </a:lnTo>
                  <a:lnTo>
                    <a:pt x="31089" y="13843"/>
                  </a:lnTo>
                  <a:lnTo>
                    <a:pt x="31813" y="13208"/>
                  </a:lnTo>
                  <a:lnTo>
                    <a:pt x="32016" y="13843"/>
                  </a:lnTo>
                  <a:lnTo>
                    <a:pt x="32346" y="13208"/>
                  </a:lnTo>
                  <a:lnTo>
                    <a:pt x="32359" y="13081"/>
                  </a:lnTo>
                  <a:lnTo>
                    <a:pt x="32524" y="12065"/>
                  </a:lnTo>
                  <a:lnTo>
                    <a:pt x="32575" y="11811"/>
                  </a:lnTo>
                  <a:lnTo>
                    <a:pt x="32740" y="11709"/>
                  </a:lnTo>
                  <a:lnTo>
                    <a:pt x="32766" y="11303"/>
                  </a:lnTo>
                  <a:lnTo>
                    <a:pt x="32816" y="10287"/>
                  </a:lnTo>
                  <a:lnTo>
                    <a:pt x="32918" y="10033"/>
                  </a:lnTo>
                  <a:lnTo>
                    <a:pt x="33185" y="9779"/>
                  </a:lnTo>
                  <a:close/>
                </a:path>
                <a:path w="53339" h="31750">
                  <a:moveTo>
                    <a:pt x="33223" y="11430"/>
                  </a:moveTo>
                  <a:lnTo>
                    <a:pt x="32816" y="11658"/>
                  </a:lnTo>
                  <a:lnTo>
                    <a:pt x="32715" y="12192"/>
                  </a:lnTo>
                  <a:lnTo>
                    <a:pt x="33172" y="11531"/>
                  </a:lnTo>
                  <a:close/>
                </a:path>
                <a:path w="53339" h="31750">
                  <a:moveTo>
                    <a:pt x="34074" y="23368"/>
                  </a:moveTo>
                  <a:lnTo>
                    <a:pt x="33896" y="23368"/>
                  </a:lnTo>
                  <a:lnTo>
                    <a:pt x="33439" y="23495"/>
                  </a:lnTo>
                  <a:lnTo>
                    <a:pt x="33375" y="24130"/>
                  </a:lnTo>
                  <a:lnTo>
                    <a:pt x="33515" y="23622"/>
                  </a:lnTo>
                  <a:lnTo>
                    <a:pt x="33515" y="24333"/>
                  </a:lnTo>
                  <a:lnTo>
                    <a:pt x="33870" y="23876"/>
                  </a:lnTo>
                  <a:lnTo>
                    <a:pt x="33972" y="23622"/>
                  </a:lnTo>
                  <a:lnTo>
                    <a:pt x="34074" y="23368"/>
                  </a:lnTo>
                  <a:close/>
                </a:path>
                <a:path w="53339" h="31750">
                  <a:moveTo>
                    <a:pt x="34493" y="14274"/>
                  </a:moveTo>
                  <a:lnTo>
                    <a:pt x="34455" y="14135"/>
                  </a:lnTo>
                  <a:lnTo>
                    <a:pt x="34493" y="14274"/>
                  </a:lnTo>
                  <a:close/>
                </a:path>
                <a:path w="53339" h="31750">
                  <a:moveTo>
                    <a:pt x="34734" y="14363"/>
                  </a:moveTo>
                  <a:lnTo>
                    <a:pt x="34569" y="14389"/>
                  </a:lnTo>
                  <a:lnTo>
                    <a:pt x="34582" y="14655"/>
                  </a:lnTo>
                  <a:lnTo>
                    <a:pt x="34734" y="14363"/>
                  </a:lnTo>
                  <a:close/>
                </a:path>
                <a:path w="53339" h="31750">
                  <a:moveTo>
                    <a:pt x="34937" y="23787"/>
                  </a:moveTo>
                  <a:lnTo>
                    <a:pt x="34810" y="23317"/>
                  </a:lnTo>
                  <a:lnTo>
                    <a:pt x="34594" y="23012"/>
                  </a:lnTo>
                  <a:lnTo>
                    <a:pt x="34518" y="23495"/>
                  </a:lnTo>
                  <a:lnTo>
                    <a:pt x="34683" y="23558"/>
                  </a:lnTo>
                  <a:lnTo>
                    <a:pt x="34861" y="23914"/>
                  </a:lnTo>
                  <a:lnTo>
                    <a:pt x="34937" y="23787"/>
                  </a:lnTo>
                  <a:close/>
                </a:path>
                <a:path w="53339" h="31750">
                  <a:moveTo>
                    <a:pt x="37033" y="16611"/>
                  </a:moveTo>
                  <a:lnTo>
                    <a:pt x="36931" y="16383"/>
                  </a:lnTo>
                  <a:lnTo>
                    <a:pt x="36817" y="16649"/>
                  </a:lnTo>
                  <a:lnTo>
                    <a:pt x="37033" y="16611"/>
                  </a:lnTo>
                  <a:close/>
                </a:path>
                <a:path w="53339" h="31750">
                  <a:moveTo>
                    <a:pt x="37084" y="24511"/>
                  </a:moveTo>
                  <a:lnTo>
                    <a:pt x="36995" y="24130"/>
                  </a:lnTo>
                  <a:lnTo>
                    <a:pt x="36880" y="23622"/>
                  </a:lnTo>
                  <a:lnTo>
                    <a:pt x="36779" y="24003"/>
                  </a:lnTo>
                  <a:lnTo>
                    <a:pt x="36969" y="24472"/>
                  </a:lnTo>
                  <a:lnTo>
                    <a:pt x="36982" y="24206"/>
                  </a:lnTo>
                  <a:lnTo>
                    <a:pt x="37084" y="24511"/>
                  </a:lnTo>
                  <a:close/>
                </a:path>
                <a:path w="53339" h="31750">
                  <a:moveTo>
                    <a:pt x="37515" y="16306"/>
                  </a:moveTo>
                  <a:lnTo>
                    <a:pt x="37439" y="16179"/>
                  </a:lnTo>
                  <a:lnTo>
                    <a:pt x="37515" y="16306"/>
                  </a:lnTo>
                  <a:close/>
                </a:path>
                <a:path w="53339" h="31750">
                  <a:moveTo>
                    <a:pt x="39497" y="18427"/>
                  </a:moveTo>
                  <a:lnTo>
                    <a:pt x="39230" y="18491"/>
                  </a:lnTo>
                  <a:lnTo>
                    <a:pt x="39497" y="18427"/>
                  </a:lnTo>
                  <a:close/>
                </a:path>
                <a:path w="53339" h="31750">
                  <a:moveTo>
                    <a:pt x="40017" y="17386"/>
                  </a:moveTo>
                  <a:lnTo>
                    <a:pt x="39712" y="17780"/>
                  </a:lnTo>
                  <a:lnTo>
                    <a:pt x="39954" y="17780"/>
                  </a:lnTo>
                  <a:lnTo>
                    <a:pt x="40017" y="17386"/>
                  </a:lnTo>
                  <a:close/>
                </a:path>
                <a:path w="53339" h="31750">
                  <a:moveTo>
                    <a:pt x="40297" y="17780"/>
                  </a:moveTo>
                  <a:lnTo>
                    <a:pt x="39954" y="17780"/>
                  </a:lnTo>
                  <a:lnTo>
                    <a:pt x="39839" y="18415"/>
                  </a:lnTo>
                  <a:lnTo>
                    <a:pt x="40297" y="17780"/>
                  </a:lnTo>
                  <a:close/>
                </a:path>
                <a:path w="53339" h="31750">
                  <a:moveTo>
                    <a:pt x="40411" y="19951"/>
                  </a:moveTo>
                  <a:lnTo>
                    <a:pt x="39916" y="20066"/>
                  </a:lnTo>
                  <a:lnTo>
                    <a:pt x="40144" y="20066"/>
                  </a:lnTo>
                  <a:lnTo>
                    <a:pt x="40411" y="19951"/>
                  </a:lnTo>
                  <a:close/>
                </a:path>
                <a:path w="53339" h="31750">
                  <a:moveTo>
                    <a:pt x="40500" y="12382"/>
                  </a:moveTo>
                  <a:lnTo>
                    <a:pt x="40170" y="12966"/>
                  </a:lnTo>
                  <a:lnTo>
                    <a:pt x="40347" y="12192"/>
                  </a:lnTo>
                  <a:lnTo>
                    <a:pt x="39928" y="12192"/>
                  </a:lnTo>
                  <a:lnTo>
                    <a:pt x="40119" y="13208"/>
                  </a:lnTo>
                  <a:lnTo>
                    <a:pt x="40157" y="13017"/>
                  </a:lnTo>
                  <a:lnTo>
                    <a:pt x="40487" y="12915"/>
                  </a:lnTo>
                  <a:lnTo>
                    <a:pt x="40500" y="12382"/>
                  </a:lnTo>
                  <a:close/>
                </a:path>
                <a:path w="53339" h="31750">
                  <a:moveTo>
                    <a:pt x="40805" y="22555"/>
                  </a:moveTo>
                  <a:lnTo>
                    <a:pt x="40678" y="22453"/>
                  </a:lnTo>
                  <a:lnTo>
                    <a:pt x="40792" y="22606"/>
                  </a:lnTo>
                  <a:close/>
                </a:path>
                <a:path w="53339" h="31750">
                  <a:moveTo>
                    <a:pt x="41046" y="22555"/>
                  </a:moveTo>
                  <a:lnTo>
                    <a:pt x="41008" y="22377"/>
                  </a:lnTo>
                  <a:lnTo>
                    <a:pt x="40335" y="21450"/>
                  </a:lnTo>
                  <a:lnTo>
                    <a:pt x="40449" y="21717"/>
                  </a:lnTo>
                  <a:lnTo>
                    <a:pt x="41046" y="22555"/>
                  </a:lnTo>
                  <a:close/>
                </a:path>
                <a:path w="53339" h="31750">
                  <a:moveTo>
                    <a:pt x="41211" y="18973"/>
                  </a:moveTo>
                  <a:close/>
                </a:path>
                <a:path w="53339" h="31750">
                  <a:moveTo>
                    <a:pt x="41452" y="17881"/>
                  </a:moveTo>
                  <a:lnTo>
                    <a:pt x="41313" y="17957"/>
                  </a:lnTo>
                  <a:lnTo>
                    <a:pt x="41452" y="17881"/>
                  </a:lnTo>
                  <a:close/>
                </a:path>
                <a:path w="53339" h="31750">
                  <a:moveTo>
                    <a:pt x="41821" y="22098"/>
                  </a:moveTo>
                  <a:lnTo>
                    <a:pt x="41694" y="21958"/>
                  </a:lnTo>
                  <a:lnTo>
                    <a:pt x="41821" y="22098"/>
                  </a:lnTo>
                  <a:close/>
                </a:path>
                <a:path w="53339" h="31750">
                  <a:moveTo>
                    <a:pt x="42379" y="28879"/>
                  </a:moveTo>
                  <a:lnTo>
                    <a:pt x="42252" y="29210"/>
                  </a:lnTo>
                  <a:lnTo>
                    <a:pt x="42341" y="29083"/>
                  </a:lnTo>
                  <a:lnTo>
                    <a:pt x="42379" y="28879"/>
                  </a:lnTo>
                  <a:close/>
                </a:path>
                <a:path w="53339" h="31750">
                  <a:moveTo>
                    <a:pt x="43332" y="14744"/>
                  </a:moveTo>
                  <a:lnTo>
                    <a:pt x="43243" y="14617"/>
                  </a:lnTo>
                  <a:lnTo>
                    <a:pt x="42875" y="14947"/>
                  </a:lnTo>
                  <a:lnTo>
                    <a:pt x="43205" y="14770"/>
                  </a:lnTo>
                  <a:lnTo>
                    <a:pt x="43332" y="14744"/>
                  </a:lnTo>
                  <a:close/>
                </a:path>
                <a:path w="53339" h="31750">
                  <a:moveTo>
                    <a:pt x="43662" y="14922"/>
                  </a:moveTo>
                  <a:lnTo>
                    <a:pt x="43649" y="14719"/>
                  </a:lnTo>
                  <a:lnTo>
                    <a:pt x="43510" y="14693"/>
                  </a:lnTo>
                  <a:lnTo>
                    <a:pt x="43345" y="14732"/>
                  </a:lnTo>
                  <a:lnTo>
                    <a:pt x="43472" y="14960"/>
                  </a:lnTo>
                  <a:lnTo>
                    <a:pt x="43662" y="14922"/>
                  </a:lnTo>
                  <a:close/>
                </a:path>
                <a:path w="53339" h="31750">
                  <a:moveTo>
                    <a:pt x="44475" y="19939"/>
                  </a:moveTo>
                  <a:lnTo>
                    <a:pt x="42735" y="19951"/>
                  </a:lnTo>
                  <a:lnTo>
                    <a:pt x="42240" y="20066"/>
                  </a:lnTo>
                  <a:lnTo>
                    <a:pt x="43599" y="20066"/>
                  </a:lnTo>
                  <a:lnTo>
                    <a:pt x="44475" y="19939"/>
                  </a:lnTo>
                  <a:close/>
                </a:path>
                <a:path w="53339" h="31750">
                  <a:moveTo>
                    <a:pt x="45478" y="28028"/>
                  </a:moveTo>
                  <a:lnTo>
                    <a:pt x="45161" y="27825"/>
                  </a:lnTo>
                  <a:lnTo>
                    <a:pt x="44932" y="27711"/>
                  </a:lnTo>
                  <a:lnTo>
                    <a:pt x="44729" y="27686"/>
                  </a:lnTo>
                  <a:lnTo>
                    <a:pt x="44792" y="27876"/>
                  </a:lnTo>
                  <a:lnTo>
                    <a:pt x="45478" y="28028"/>
                  </a:lnTo>
                  <a:close/>
                </a:path>
                <a:path w="53339" h="31750">
                  <a:moveTo>
                    <a:pt x="48031" y="26936"/>
                  </a:moveTo>
                  <a:lnTo>
                    <a:pt x="47294" y="27127"/>
                  </a:lnTo>
                  <a:lnTo>
                    <a:pt x="47536" y="27114"/>
                  </a:lnTo>
                  <a:lnTo>
                    <a:pt x="47802" y="27038"/>
                  </a:lnTo>
                  <a:lnTo>
                    <a:pt x="48031" y="26936"/>
                  </a:lnTo>
                  <a:close/>
                </a:path>
                <a:path w="53339" h="31750">
                  <a:moveTo>
                    <a:pt x="49377" y="17653"/>
                  </a:moveTo>
                  <a:lnTo>
                    <a:pt x="48742" y="17653"/>
                  </a:lnTo>
                  <a:lnTo>
                    <a:pt x="48958" y="17780"/>
                  </a:lnTo>
                  <a:lnTo>
                    <a:pt x="49377" y="17653"/>
                  </a:lnTo>
                  <a:close/>
                </a:path>
                <a:path w="53339" h="31750">
                  <a:moveTo>
                    <a:pt x="51219" y="19786"/>
                  </a:moveTo>
                  <a:lnTo>
                    <a:pt x="51079" y="19697"/>
                  </a:lnTo>
                  <a:lnTo>
                    <a:pt x="50952" y="19659"/>
                  </a:lnTo>
                  <a:lnTo>
                    <a:pt x="51219" y="19786"/>
                  </a:lnTo>
                  <a:close/>
                </a:path>
                <a:path w="53339" h="31750">
                  <a:moveTo>
                    <a:pt x="51396" y="20066"/>
                  </a:moveTo>
                  <a:lnTo>
                    <a:pt x="50355" y="19558"/>
                  </a:lnTo>
                  <a:lnTo>
                    <a:pt x="50507" y="19558"/>
                  </a:lnTo>
                  <a:lnTo>
                    <a:pt x="50876" y="19685"/>
                  </a:lnTo>
                  <a:lnTo>
                    <a:pt x="50736" y="19558"/>
                  </a:lnTo>
                  <a:lnTo>
                    <a:pt x="50901" y="19304"/>
                  </a:lnTo>
                  <a:lnTo>
                    <a:pt x="50203" y="19431"/>
                  </a:lnTo>
                  <a:lnTo>
                    <a:pt x="50482" y="19431"/>
                  </a:lnTo>
                  <a:lnTo>
                    <a:pt x="49593" y="19812"/>
                  </a:lnTo>
                  <a:lnTo>
                    <a:pt x="49276" y="19685"/>
                  </a:lnTo>
                  <a:lnTo>
                    <a:pt x="48209" y="19253"/>
                  </a:lnTo>
                  <a:lnTo>
                    <a:pt x="49606" y="19177"/>
                  </a:lnTo>
                  <a:lnTo>
                    <a:pt x="48768" y="18923"/>
                  </a:lnTo>
                  <a:lnTo>
                    <a:pt x="47536" y="18542"/>
                  </a:lnTo>
                  <a:lnTo>
                    <a:pt x="50292" y="18542"/>
                  </a:lnTo>
                  <a:lnTo>
                    <a:pt x="50088" y="18415"/>
                  </a:lnTo>
                  <a:lnTo>
                    <a:pt x="49237" y="18415"/>
                  </a:lnTo>
                  <a:lnTo>
                    <a:pt x="49288" y="18288"/>
                  </a:lnTo>
                  <a:lnTo>
                    <a:pt x="49530" y="18161"/>
                  </a:lnTo>
                  <a:lnTo>
                    <a:pt x="50152" y="18288"/>
                  </a:lnTo>
                  <a:lnTo>
                    <a:pt x="49364" y="17780"/>
                  </a:lnTo>
                  <a:lnTo>
                    <a:pt x="48768" y="18161"/>
                  </a:lnTo>
                  <a:lnTo>
                    <a:pt x="48425" y="17780"/>
                  </a:lnTo>
                  <a:lnTo>
                    <a:pt x="48742" y="17653"/>
                  </a:lnTo>
                  <a:lnTo>
                    <a:pt x="47726" y="17653"/>
                  </a:lnTo>
                  <a:lnTo>
                    <a:pt x="47688" y="17272"/>
                  </a:lnTo>
                  <a:lnTo>
                    <a:pt x="48082" y="17030"/>
                  </a:lnTo>
                  <a:lnTo>
                    <a:pt x="47929" y="16891"/>
                  </a:lnTo>
                  <a:lnTo>
                    <a:pt x="47548" y="16510"/>
                  </a:lnTo>
                  <a:lnTo>
                    <a:pt x="45669" y="16891"/>
                  </a:lnTo>
                  <a:lnTo>
                    <a:pt x="45631" y="16764"/>
                  </a:lnTo>
                  <a:lnTo>
                    <a:pt x="45504" y="16129"/>
                  </a:lnTo>
                  <a:lnTo>
                    <a:pt x="46316" y="15748"/>
                  </a:lnTo>
                  <a:lnTo>
                    <a:pt x="46875" y="15494"/>
                  </a:lnTo>
                  <a:lnTo>
                    <a:pt x="45643" y="15748"/>
                  </a:lnTo>
                  <a:lnTo>
                    <a:pt x="45948" y="15494"/>
                  </a:lnTo>
                  <a:lnTo>
                    <a:pt x="46101" y="15367"/>
                  </a:lnTo>
                  <a:lnTo>
                    <a:pt x="46558" y="14986"/>
                  </a:lnTo>
                  <a:lnTo>
                    <a:pt x="45834" y="14859"/>
                  </a:lnTo>
                  <a:lnTo>
                    <a:pt x="45567" y="15367"/>
                  </a:lnTo>
                  <a:lnTo>
                    <a:pt x="45199" y="15113"/>
                  </a:lnTo>
                  <a:lnTo>
                    <a:pt x="44297" y="15494"/>
                  </a:lnTo>
                  <a:lnTo>
                    <a:pt x="44259" y="14986"/>
                  </a:lnTo>
                  <a:lnTo>
                    <a:pt x="44869" y="14859"/>
                  </a:lnTo>
                  <a:lnTo>
                    <a:pt x="44005" y="14605"/>
                  </a:lnTo>
                  <a:lnTo>
                    <a:pt x="44107" y="15113"/>
                  </a:lnTo>
                  <a:lnTo>
                    <a:pt x="43357" y="15367"/>
                  </a:lnTo>
                  <a:lnTo>
                    <a:pt x="43154" y="16256"/>
                  </a:lnTo>
                  <a:lnTo>
                    <a:pt x="42951" y="15875"/>
                  </a:lnTo>
                  <a:lnTo>
                    <a:pt x="43103" y="15748"/>
                  </a:lnTo>
                  <a:lnTo>
                    <a:pt x="42672" y="15621"/>
                  </a:lnTo>
                  <a:lnTo>
                    <a:pt x="42710" y="15494"/>
                  </a:lnTo>
                  <a:lnTo>
                    <a:pt x="42887" y="14986"/>
                  </a:lnTo>
                  <a:lnTo>
                    <a:pt x="42164" y="15494"/>
                  </a:lnTo>
                  <a:lnTo>
                    <a:pt x="42100" y="15240"/>
                  </a:lnTo>
                  <a:lnTo>
                    <a:pt x="42151" y="14859"/>
                  </a:lnTo>
                  <a:lnTo>
                    <a:pt x="42240" y="14643"/>
                  </a:lnTo>
                  <a:lnTo>
                    <a:pt x="42367" y="14478"/>
                  </a:lnTo>
                  <a:lnTo>
                    <a:pt x="42837" y="13843"/>
                  </a:lnTo>
                  <a:lnTo>
                    <a:pt x="42151" y="14478"/>
                  </a:lnTo>
                  <a:lnTo>
                    <a:pt x="41897" y="13589"/>
                  </a:lnTo>
                  <a:lnTo>
                    <a:pt x="41300" y="14478"/>
                  </a:lnTo>
                  <a:lnTo>
                    <a:pt x="41440" y="14224"/>
                  </a:lnTo>
                  <a:lnTo>
                    <a:pt x="41643" y="13843"/>
                  </a:lnTo>
                  <a:lnTo>
                    <a:pt x="41744" y="13589"/>
                  </a:lnTo>
                  <a:lnTo>
                    <a:pt x="41300" y="14224"/>
                  </a:lnTo>
                  <a:lnTo>
                    <a:pt x="41414" y="13639"/>
                  </a:lnTo>
                  <a:lnTo>
                    <a:pt x="41402" y="13335"/>
                  </a:lnTo>
                  <a:lnTo>
                    <a:pt x="41173" y="13081"/>
                  </a:lnTo>
                  <a:lnTo>
                    <a:pt x="41046" y="14859"/>
                  </a:lnTo>
                  <a:lnTo>
                    <a:pt x="41008" y="14732"/>
                  </a:lnTo>
                  <a:lnTo>
                    <a:pt x="40843" y="14097"/>
                  </a:lnTo>
                  <a:lnTo>
                    <a:pt x="40919" y="13843"/>
                  </a:lnTo>
                  <a:lnTo>
                    <a:pt x="41046" y="13843"/>
                  </a:lnTo>
                  <a:lnTo>
                    <a:pt x="40690" y="13335"/>
                  </a:lnTo>
                  <a:lnTo>
                    <a:pt x="39903" y="13843"/>
                  </a:lnTo>
                  <a:lnTo>
                    <a:pt x="39674" y="13462"/>
                  </a:lnTo>
                  <a:lnTo>
                    <a:pt x="39712" y="12954"/>
                  </a:lnTo>
                  <a:lnTo>
                    <a:pt x="39928" y="12192"/>
                  </a:lnTo>
                  <a:lnTo>
                    <a:pt x="39611" y="12192"/>
                  </a:lnTo>
                  <a:lnTo>
                    <a:pt x="38468" y="12954"/>
                  </a:lnTo>
                  <a:lnTo>
                    <a:pt x="37960" y="12446"/>
                  </a:lnTo>
                  <a:lnTo>
                    <a:pt x="37896" y="12827"/>
                  </a:lnTo>
                  <a:lnTo>
                    <a:pt x="37325" y="14097"/>
                  </a:lnTo>
                  <a:lnTo>
                    <a:pt x="37465" y="13462"/>
                  </a:lnTo>
                  <a:lnTo>
                    <a:pt x="37515" y="13208"/>
                  </a:lnTo>
                  <a:lnTo>
                    <a:pt x="37706" y="12319"/>
                  </a:lnTo>
                  <a:lnTo>
                    <a:pt x="37858" y="11684"/>
                  </a:lnTo>
                  <a:lnTo>
                    <a:pt x="37388" y="12192"/>
                  </a:lnTo>
                  <a:lnTo>
                    <a:pt x="37490" y="11938"/>
                  </a:lnTo>
                  <a:lnTo>
                    <a:pt x="37363" y="11303"/>
                  </a:lnTo>
                  <a:lnTo>
                    <a:pt x="37287" y="11176"/>
                  </a:lnTo>
                  <a:lnTo>
                    <a:pt x="36626" y="11658"/>
                  </a:lnTo>
                  <a:lnTo>
                    <a:pt x="35775" y="11938"/>
                  </a:lnTo>
                  <a:lnTo>
                    <a:pt x="35928" y="11684"/>
                  </a:lnTo>
                  <a:lnTo>
                    <a:pt x="35928" y="11176"/>
                  </a:lnTo>
                  <a:lnTo>
                    <a:pt x="35902" y="11049"/>
                  </a:lnTo>
                  <a:lnTo>
                    <a:pt x="35458" y="11049"/>
                  </a:lnTo>
                  <a:lnTo>
                    <a:pt x="35267" y="10795"/>
                  </a:lnTo>
                  <a:lnTo>
                    <a:pt x="35026" y="11176"/>
                  </a:lnTo>
                  <a:lnTo>
                    <a:pt x="34912" y="11049"/>
                  </a:lnTo>
                  <a:lnTo>
                    <a:pt x="34759" y="11684"/>
                  </a:lnTo>
                  <a:lnTo>
                    <a:pt x="34886" y="9144"/>
                  </a:lnTo>
                  <a:lnTo>
                    <a:pt x="33172" y="11531"/>
                  </a:lnTo>
                  <a:lnTo>
                    <a:pt x="32981" y="12065"/>
                  </a:lnTo>
                  <a:lnTo>
                    <a:pt x="32854" y="12890"/>
                  </a:lnTo>
                  <a:lnTo>
                    <a:pt x="32639" y="13335"/>
                  </a:lnTo>
                  <a:lnTo>
                    <a:pt x="32829" y="13208"/>
                  </a:lnTo>
                  <a:lnTo>
                    <a:pt x="32613" y="13716"/>
                  </a:lnTo>
                  <a:lnTo>
                    <a:pt x="32524" y="14605"/>
                  </a:lnTo>
                  <a:lnTo>
                    <a:pt x="32842" y="13843"/>
                  </a:lnTo>
                  <a:lnTo>
                    <a:pt x="32994" y="13843"/>
                  </a:lnTo>
                  <a:lnTo>
                    <a:pt x="33337" y="13970"/>
                  </a:lnTo>
                  <a:lnTo>
                    <a:pt x="32931" y="14478"/>
                  </a:lnTo>
                  <a:lnTo>
                    <a:pt x="32905" y="14986"/>
                  </a:lnTo>
                  <a:lnTo>
                    <a:pt x="33147" y="14605"/>
                  </a:lnTo>
                  <a:lnTo>
                    <a:pt x="33185" y="15113"/>
                  </a:lnTo>
                  <a:lnTo>
                    <a:pt x="33388" y="14605"/>
                  </a:lnTo>
                  <a:lnTo>
                    <a:pt x="33540" y="14224"/>
                  </a:lnTo>
                  <a:lnTo>
                    <a:pt x="33439" y="14859"/>
                  </a:lnTo>
                  <a:lnTo>
                    <a:pt x="33756" y="14605"/>
                  </a:lnTo>
                  <a:lnTo>
                    <a:pt x="34290" y="15113"/>
                  </a:lnTo>
                  <a:lnTo>
                    <a:pt x="34378" y="14605"/>
                  </a:lnTo>
                  <a:lnTo>
                    <a:pt x="34455" y="14224"/>
                  </a:lnTo>
                  <a:lnTo>
                    <a:pt x="34442" y="14097"/>
                  </a:lnTo>
                  <a:lnTo>
                    <a:pt x="34810" y="13843"/>
                  </a:lnTo>
                  <a:lnTo>
                    <a:pt x="35369" y="13462"/>
                  </a:lnTo>
                  <a:lnTo>
                    <a:pt x="35445" y="14986"/>
                  </a:lnTo>
                  <a:lnTo>
                    <a:pt x="36144" y="14859"/>
                  </a:lnTo>
                  <a:lnTo>
                    <a:pt x="36029" y="15113"/>
                  </a:lnTo>
                  <a:lnTo>
                    <a:pt x="36487" y="14986"/>
                  </a:lnTo>
                  <a:lnTo>
                    <a:pt x="36842" y="15240"/>
                  </a:lnTo>
                  <a:lnTo>
                    <a:pt x="37071" y="14986"/>
                  </a:lnTo>
                  <a:lnTo>
                    <a:pt x="37185" y="14859"/>
                  </a:lnTo>
                  <a:lnTo>
                    <a:pt x="37312" y="14732"/>
                  </a:lnTo>
                  <a:lnTo>
                    <a:pt x="37350" y="15113"/>
                  </a:lnTo>
                  <a:lnTo>
                    <a:pt x="37236" y="15494"/>
                  </a:lnTo>
                  <a:lnTo>
                    <a:pt x="37160" y="15621"/>
                  </a:lnTo>
                  <a:lnTo>
                    <a:pt x="37490" y="15494"/>
                  </a:lnTo>
                  <a:lnTo>
                    <a:pt x="37642" y="15240"/>
                  </a:lnTo>
                  <a:lnTo>
                    <a:pt x="37807" y="15875"/>
                  </a:lnTo>
                  <a:lnTo>
                    <a:pt x="37655" y="16002"/>
                  </a:lnTo>
                  <a:lnTo>
                    <a:pt x="37566" y="16256"/>
                  </a:lnTo>
                  <a:lnTo>
                    <a:pt x="37719" y="16383"/>
                  </a:lnTo>
                  <a:lnTo>
                    <a:pt x="37452" y="16167"/>
                  </a:lnTo>
                  <a:lnTo>
                    <a:pt x="37515" y="16306"/>
                  </a:lnTo>
                  <a:lnTo>
                    <a:pt x="37515" y="17018"/>
                  </a:lnTo>
                  <a:lnTo>
                    <a:pt x="38176" y="16383"/>
                  </a:lnTo>
                  <a:lnTo>
                    <a:pt x="37922" y="16764"/>
                  </a:lnTo>
                  <a:lnTo>
                    <a:pt x="37846" y="17145"/>
                  </a:lnTo>
                  <a:lnTo>
                    <a:pt x="38036" y="17399"/>
                  </a:lnTo>
                  <a:lnTo>
                    <a:pt x="38150" y="17272"/>
                  </a:lnTo>
                  <a:lnTo>
                    <a:pt x="38265" y="16637"/>
                  </a:lnTo>
                  <a:lnTo>
                    <a:pt x="38481" y="16510"/>
                  </a:lnTo>
                  <a:lnTo>
                    <a:pt x="38595" y="16637"/>
                  </a:lnTo>
                  <a:lnTo>
                    <a:pt x="38658" y="16891"/>
                  </a:lnTo>
                  <a:lnTo>
                    <a:pt x="38417" y="17386"/>
                  </a:lnTo>
                  <a:lnTo>
                    <a:pt x="38341" y="19177"/>
                  </a:lnTo>
                  <a:lnTo>
                    <a:pt x="40068" y="16510"/>
                  </a:lnTo>
                  <a:lnTo>
                    <a:pt x="40233" y="16256"/>
                  </a:lnTo>
                  <a:lnTo>
                    <a:pt x="40017" y="17386"/>
                  </a:lnTo>
                  <a:lnTo>
                    <a:pt x="40220" y="17145"/>
                  </a:lnTo>
                  <a:lnTo>
                    <a:pt x="40360" y="17272"/>
                  </a:lnTo>
                  <a:lnTo>
                    <a:pt x="40449" y="17526"/>
                  </a:lnTo>
                  <a:lnTo>
                    <a:pt x="39966" y="18923"/>
                  </a:lnTo>
                  <a:lnTo>
                    <a:pt x="39852" y="19304"/>
                  </a:lnTo>
                  <a:lnTo>
                    <a:pt x="40982" y="17653"/>
                  </a:lnTo>
                  <a:lnTo>
                    <a:pt x="41033" y="18034"/>
                  </a:lnTo>
                  <a:lnTo>
                    <a:pt x="41275" y="17653"/>
                  </a:lnTo>
                  <a:lnTo>
                    <a:pt x="41605" y="17145"/>
                  </a:lnTo>
                  <a:lnTo>
                    <a:pt x="41770" y="16891"/>
                  </a:lnTo>
                  <a:lnTo>
                    <a:pt x="42278" y="16764"/>
                  </a:lnTo>
                  <a:lnTo>
                    <a:pt x="42354" y="17145"/>
                  </a:lnTo>
                  <a:lnTo>
                    <a:pt x="41478" y="18161"/>
                  </a:lnTo>
                  <a:lnTo>
                    <a:pt x="41173" y="18288"/>
                  </a:lnTo>
                  <a:lnTo>
                    <a:pt x="41249" y="18034"/>
                  </a:lnTo>
                  <a:lnTo>
                    <a:pt x="40932" y="18288"/>
                  </a:lnTo>
                  <a:lnTo>
                    <a:pt x="40741" y="18542"/>
                  </a:lnTo>
                  <a:lnTo>
                    <a:pt x="40995" y="18288"/>
                  </a:lnTo>
                  <a:lnTo>
                    <a:pt x="40830" y="18669"/>
                  </a:lnTo>
                  <a:lnTo>
                    <a:pt x="40919" y="18796"/>
                  </a:lnTo>
                  <a:lnTo>
                    <a:pt x="40563" y="19177"/>
                  </a:lnTo>
                  <a:lnTo>
                    <a:pt x="40894" y="18923"/>
                  </a:lnTo>
                  <a:lnTo>
                    <a:pt x="41008" y="18745"/>
                  </a:lnTo>
                  <a:lnTo>
                    <a:pt x="40881" y="19050"/>
                  </a:lnTo>
                  <a:lnTo>
                    <a:pt x="41363" y="18669"/>
                  </a:lnTo>
                  <a:lnTo>
                    <a:pt x="41211" y="19050"/>
                  </a:lnTo>
                  <a:lnTo>
                    <a:pt x="41732" y="18669"/>
                  </a:lnTo>
                  <a:lnTo>
                    <a:pt x="41605" y="19024"/>
                  </a:lnTo>
                  <a:lnTo>
                    <a:pt x="42062" y="18669"/>
                  </a:lnTo>
                  <a:lnTo>
                    <a:pt x="42214" y="18542"/>
                  </a:lnTo>
                  <a:lnTo>
                    <a:pt x="42532" y="18288"/>
                  </a:lnTo>
                  <a:lnTo>
                    <a:pt x="42951" y="18288"/>
                  </a:lnTo>
                  <a:lnTo>
                    <a:pt x="42506" y="18796"/>
                  </a:lnTo>
                  <a:lnTo>
                    <a:pt x="41617" y="19024"/>
                  </a:lnTo>
                  <a:lnTo>
                    <a:pt x="42214" y="18923"/>
                  </a:lnTo>
                  <a:lnTo>
                    <a:pt x="41897" y="19177"/>
                  </a:lnTo>
                  <a:lnTo>
                    <a:pt x="40817" y="19558"/>
                  </a:lnTo>
                  <a:lnTo>
                    <a:pt x="41706" y="19304"/>
                  </a:lnTo>
                  <a:lnTo>
                    <a:pt x="40563" y="19875"/>
                  </a:lnTo>
                  <a:lnTo>
                    <a:pt x="41033" y="19685"/>
                  </a:lnTo>
                  <a:lnTo>
                    <a:pt x="40906" y="19812"/>
                  </a:lnTo>
                  <a:lnTo>
                    <a:pt x="40525" y="19939"/>
                  </a:lnTo>
                  <a:lnTo>
                    <a:pt x="41173" y="19812"/>
                  </a:lnTo>
                  <a:lnTo>
                    <a:pt x="41452" y="19685"/>
                  </a:lnTo>
                  <a:lnTo>
                    <a:pt x="42024" y="19431"/>
                  </a:lnTo>
                  <a:lnTo>
                    <a:pt x="42964" y="19304"/>
                  </a:lnTo>
                  <a:lnTo>
                    <a:pt x="42532" y="19431"/>
                  </a:lnTo>
                  <a:lnTo>
                    <a:pt x="43713" y="19304"/>
                  </a:lnTo>
                  <a:lnTo>
                    <a:pt x="42405" y="19685"/>
                  </a:lnTo>
                  <a:lnTo>
                    <a:pt x="42697" y="19431"/>
                  </a:lnTo>
                  <a:lnTo>
                    <a:pt x="41097" y="19939"/>
                  </a:lnTo>
                  <a:lnTo>
                    <a:pt x="40932" y="19951"/>
                  </a:lnTo>
                  <a:lnTo>
                    <a:pt x="39319" y="20320"/>
                  </a:lnTo>
                  <a:lnTo>
                    <a:pt x="42011" y="19812"/>
                  </a:lnTo>
                  <a:lnTo>
                    <a:pt x="42113" y="19939"/>
                  </a:lnTo>
                  <a:lnTo>
                    <a:pt x="44475" y="19939"/>
                  </a:lnTo>
                  <a:lnTo>
                    <a:pt x="44424" y="20066"/>
                  </a:lnTo>
                  <a:lnTo>
                    <a:pt x="51396" y="20066"/>
                  </a:lnTo>
                  <a:close/>
                </a:path>
                <a:path w="53339" h="31750">
                  <a:moveTo>
                    <a:pt x="53022" y="24130"/>
                  </a:moveTo>
                  <a:lnTo>
                    <a:pt x="52997" y="23495"/>
                  </a:lnTo>
                  <a:lnTo>
                    <a:pt x="52184" y="22860"/>
                  </a:lnTo>
                  <a:lnTo>
                    <a:pt x="52070" y="22733"/>
                  </a:lnTo>
                  <a:lnTo>
                    <a:pt x="51955" y="22606"/>
                  </a:lnTo>
                  <a:lnTo>
                    <a:pt x="51625" y="22352"/>
                  </a:lnTo>
                  <a:lnTo>
                    <a:pt x="51498" y="22225"/>
                  </a:lnTo>
                  <a:lnTo>
                    <a:pt x="51371" y="21971"/>
                  </a:lnTo>
                  <a:lnTo>
                    <a:pt x="51371" y="21844"/>
                  </a:lnTo>
                  <a:lnTo>
                    <a:pt x="51473" y="21590"/>
                  </a:lnTo>
                  <a:lnTo>
                    <a:pt x="52158" y="21971"/>
                  </a:lnTo>
                  <a:lnTo>
                    <a:pt x="52501" y="22098"/>
                  </a:lnTo>
                  <a:lnTo>
                    <a:pt x="51904" y="21590"/>
                  </a:lnTo>
                  <a:lnTo>
                    <a:pt x="51752" y="21463"/>
                  </a:lnTo>
                  <a:lnTo>
                    <a:pt x="51320" y="21082"/>
                  </a:lnTo>
                  <a:lnTo>
                    <a:pt x="51358" y="20955"/>
                  </a:lnTo>
                  <a:lnTo>
                    <a:pt x="51511" y="20574"/>
                  </a:lnTo>
                  <a:lnTo>
                    <a:pt x="51663" y="20193"/>
                  </a:lnTo>
                  <a:lnTo>
                    <a:pt x="44805" y="20193"/>
                  </a:lnTo>
                  <a:lnTo>
                    <a:pt x="44132" y="20193"/>
                  </a:lnTo>
                  <a:lnTo>
                    <a:pt x="43992" y="20193"/>
                  </a:lnTo>
                  <a:lnTo>
                    <a:pt x="45656" y="20320"/>
                  </a:lnTo>
                  <a:lnTo>
                    <a:pt x="44640" y="20370"/>
                  </a:lnTo>
                  <a:lnTo>
                    <a:pt x="44640" y="20878"/>
                  </a:lnTo>
                  <a:lnTo>
                    <a:pt x="44196" y="20853"/>
                  </a:lnTo>
                  <a:lnTo>
                    <a:pt x="43662" y="20701"/>
                  </a:lnTo>
                  <a:lnTo>
                    <a:pt x="43853" y="20701"/>
                  </a:lnTo>
                  <a:lnTo>
                    <a:pt x="44640" y="20878"/>
                  </a:lnTo>
                  <a:lnTo>
                    <a:pt x="44640" y="20370"/>
                  </a:lnTo>
                  <a:lnTo>
                    <a:pt x="42570" y="20447"/>
                  </a:lnTo>
                  <a:lnTo>
                    <a:pt x="43688" y="20574"/>
                  </a:lnTo>
                  <a:lnTo>
                    <a:pt x="43103" y="20574"/>
                  </a:lnTo>
                  <a:lnTo>
                    <a:pt x="41973" y="20447"/>
                  </a:lnTo>
                  <a:lnTo>
                    <a:pt x="41567" y="20447"/>
                  </a:lnTo>
                  <a:lnTo>
                    <a:pt x="42837" y="20701"/>
                  </a:lnTo>
                  <a:lnTo>
                    <a:pt x="40309" y="20447"/>
                  </a:lnTo>
                  <a:lnTo>
                    <a:pt x="41376" y="20574"/>
                  </a:lnTo>
                  <a:lnTo>
                    <a:pt x="42659" y="20828"/>
                  </a:lnTo>
                  <a:lnTo>
                    <a:pt x="42329" y="20701"/>
                  </a:lnTo>
                  <a:lnTo>
                    <a:pt x="43662" y="20955"/>
                  </a:lnTo>
                  <a:lnTo>
                    <a:pt x="42964" y="20701"/>
                  </a:lnTo>
                  <a:lnTo>
                    <a:pt x="43256" y="20701"/>
                  </a:lnTo>
                  <a:lnTo>
                    <a:pt x="44589" y="21082"/>
                  </a:lnTo>
                  <a:lnTo>
                    <a:pt x="47028" y="21463"/>
                  </a:lnTo>
                  <a:lnTo>
                    <a:pt x="45694" y="21463"/>
                  </a:lnTo>
                  <a:lnTo>
                    <a:pt x="41795" y="20701"/>
                  </a:lnTo>
                  <a:lnTo>
                    <a:pt x="42621" y="21082"/>
                  </a:lnTo>
                  <a:lnTo>
                    <a:pt x="43294" y="21336"/>
                  </a:lnTo>
                  <a:lnTo>
                    <a:pt x="42722" y="21336"/>
                  </a:lnTo>
                  <a:lnTo>
                    <a:pt x="43294" y="21463"/>
                  </a:lnTo>
                  <a:lnTo>
                    <a:pt x="44373" y="21844"/>
                  </a:lnTo>
                  <a:lnTo>
                    <a:pt x="43815" y="21717"/>
                  </a:lnTo>
                  <a:lnTo>
                    <a:pt x="43256" y="21590"/>
                  </a:lnTo>
                  <a:lnTo>
                    <a:pt x="43599" y="21717"/>
                  </a:lnTo>
                  <a:lnTo>
                    <a:pt x="42684" y="21463"/>
                  </a:lnTo>
                  <a:lnTo>
                    <a:pt x="41783" y="21209"/>
                  </a:lnTo>
                  <a:lnTo>
                    <a:pt x="42418" y="21463"/>
                  </a:lnTo>
                  <a:lnTo>
                    <a:pt x="41605" y="21209"/>
                  </a:lnTo>
                  <a:lnTo>
                    <a:pt x="43180" y="21971"/>
                  </a:lnTo>
                  <a:lnTo>
                    <a:pt x="42011" y="21463"/>
                  </a:lnTo>
                  <a:lnTo>
                    <a:pt x="41452" y="21336"/>
                  </a:lnTo>
                  <a:lnTo>
                    <a:pt x="43827" y="22733"/>
                  </a:lnTo>
                  <a:lnTo>
                    <a:pt x="43230" y="22733"/>
                  </a:lnTo>
                  <a:lnTo>
                    <a:pt x="42608" y="22225"/>
                  </a:lnTo>
                  <a:lnTo>
                    <a:pt x="42049" y="21971"/>
                  </a:lnTo>
                  <a:lnTo>
                    <a:pt x="41910" y="21844"/>
                  </a:lnTo>
                  <a:lnTo>
                    <a:pt x="41656" y="21590"/>
                  </a:lnTo>
                  <a:lnTo>
                    <a:pt x="41452" y="21590"/>
                  </a:lnTo>
                  <a:lnTo>
                    <a:pt x="42468" y="22606"/>
                  </a:lnTo>
                  <a:lnTo>
                    <a:pt x="41821" y="22098"/>
                  </a:lnTo>
                  <a:lnTo>
                    <a:pt x="42354" y="22606"/>
                  </a:lnTo>
                  <a:lnTo>
                    <a:pt x="42621" y="22860"/>
                  </a:lnTo>
                  <a:lnTo>
                    <a:pt x="42456" y="22860"/>
                  </a:lnTo>
                  <a:lnTo>
                    <a:pt x="42367" y="22987"/>
                  </a:lnTo>
                  <a:lnTo>
                    <a:pt x="41186" y="22098"/>
                  </a:lnTo>
                  <a:lnTo>
                    <a:pt x="42037" y="24003"/>
                  </a:lnTo>
                  <a:lnTo>
                    <a:pt x="41363" y="23241"/>
                  </a:lnTo>
                  <a:lnTo>
                    <a:pt x="40805" y="22606"/>
                  </a:lnTo>
                  <a:lnTo>
                    <a:pt x="40754" y="22733"/>
                  </a:lnTo>
                  <a:lnTo>
                    <a:pt x="40627" y="22974"/>
                  </a:lnTo>
                  <a:lnTo>
                    <a:pt x="40538" y="23114"/>
                  </a:lnTo>
                  <a:lnTo>
                    <a:pt x="40347" y="23241"/>
                  </a:lnTo>
                  <a:lnTo>
                    <a:pt x="40309" y="22987"/>
                  </a:lnTo>
                  <a:lnTo>
                    <a:pt x="39928" y="22479"/>
                  </a:lnTo>
                  <a:lnTo>
                    <a:pt x="40551" y="24765"/>
                  </a:lnTo>
                  <a:lnTo>
                    <a:pt x="39941" y="24257"/>
                  </a:lnTo>
                  <a:lnTo>
                    <a:pt x="39662" y="23749"/>
                  </a:lnTo>
                  <a:lnTo>
                    <a:pt x="39471" y="23368"/>
                  </a:lnTo>
                  <a:lnTo>
                    <a:pt x="40068" y="23622"/>
                  </a:lnTo>
                  <a:lnTo>
                    <a:pt x="39827" y="23368"/>
                  </a:lnTo>
                  <a:lnTo>
                    <a:pt x="39293" y="21463"/>
                  </a:lnTo>
                  <a:lnTo>
                    <a:pt x="39331" y="23749"/>
                  </a:lnTo>
                  <a:lnTo>
                    <a:pt x="39179" y="23495"/>
                  </a:lnTo>
                  <a:lnTo>
                    <a:pt x="38811" y="22860"/>
                  </a:lnTo>
                  <a:lnTo>
                    <a:pt x="38722" y="22479"/>
                  </a:lnTo>
                  <a:lnTo>
                    <a:pt x="38417" y="21971"/>
                  </a:lnTo>
                  <a:lnTo>
                    <a:pt x="38379" y="23495"/>
                  </a:lnTo>
                  <a:lnTo>
                    <a:pt x="37934" y="23368"/>
                  </a:lnTo>
                  <a:lnTo>
                    <a:pt x="37884" y="23114"/>
                  </a:lnTo>
                  <a:lnTo>
                    <a:pt x="37807" y="24130"/>
                  </a:lnTo>
                  <a:lnTo>
                    <a:pt x="37325" y="24511"/>
                  </a:lnTo>
                  <a:lnTo>
                    <a:pt x="37084" y="24765"/>
                  </a:lnTo>
                  <a:lnTo>
                    <a:pt x="37020" y="25019"/>
                  </a:lnTo>
                  <a:lnTo>
                    <a:pt x="36804" y="25273"/>
                  </a:lnTo>
                  <a:lnTo>
                    <a:pt x="36626" y="24765"/>
                  </a:lnTo>
                  <a:lnTo>
                    <a:pt x="36322" y="24511"/>
                  </a:lnTo>
                  <a:lnTo>
                    <a:pt x="36169" y="23622"/>
                  </a:lnTo>
                  <a:lnTo>
                    <a:pt x="36487" y="23495"/>
                  </a:lnTo>
                  <a:lnTo>
                    <a:pt x="36169" y="22479"/>
                  </a:lnTo>
                  <a:lnTo>
                    <a:pt x="36080" y="23622"/>
                  </a:lnTo>
                  <a:lnTo>
                    <a:pt x="35877" y="23495"/>
                  </a:lnTo>
                  <a:lnTo>
                    <a:pt x="35839" y="22987"/>
                  </a:lnTo>
                  <a:lnTo>
                    <a:pt x="35356" y="23241"/>
                  </a:lnTo>
                  <a:lnTo>
                    <a:pt x="35496" y="24384"/>
                  </a:lnTo>
                  <a:lnTo>
                    <a:pt x="34937" y="24384"/>
                  </a:lnTo>
                  <a:lnTo>
                    <a:pt x="34937" y="25273"/>
                  </a:lnTo>
                  <a:lnTo>
                    <a:pt x="34836" y="25908"/>
                  </a:lnTo>
                  <a:lnTo>
                    <a:pt x="34798" y="25527"/>
                  </a:lnTo>
                  <a:lnTo>
                    <a:pt x="34785" y="25273"/>
                  </a:lnTo>
                  <a:lnTo>
                    <a:pt x="34772" y="25019"/>
                  </a:lnTo>
                  <a:lnTo>
                    <a:pt x="34709" y="24130"/>
                  </a:lnTo>
                  <a:lnTo>
                    <a:pt x="34493" y="25019"/>
                  </a:lnTo>
                  <a:lnTo>
                    <a:pt x="34290" y="23749"/>
                  </a:lnTo>
                  <a:lnTo>
                    <a:pt x="33693" y="25019"/>
                  </a:lnTo>
                  <a:lnTo>
                    <a:pt x="33324" y="25273"/>
                  </a:lnTo>
                  <a:lnTo>
                    <a:pt x="33401" y="24803"/>
                  </a:lnTo>
                  <a:lnTo>
                    <a:pt x="33134" y="25273"/>
                  </a:lnTo>
                  <a:lnTo>
                    <a:pt x="32727" y="25273"/>
                  </a:lnTo>
                  <a:lnTo>
                    <a:pt x="32715" y="22987"/>
                  </a:lnTo>
                  <a:lnTo>
                    <a:pt x="31673" y="24765"/>
                  </a:lnTo>
                  <a:lnTo>
                    <a:pt x="31623" y="24511"/>
                  </a:lnTo>
                  <a:lnTo>
                    <a:pt x="31508" y="23749"/>
                  </a:lnTo>
                  <a:lnTo>
                    <a:pt x="31381" y="22860"/>
                  </a:lnTo>
                  <a:lnTo>
                    <a:pt x="30695" y="23749"/>
                  </a:lnTo>
                  <a:lnTo>
                    <a:pt x="30060" y="22479"/>
                  </a:lnTo>
                  <a:lnTo>
                    <a:pt x="29298" y="22606"/>
                  </a:lnTo>
                  <a:lnTo>
                    <a:pt x="29464" y="24511"/>
                  </a:lnTo>
                  <a:lnTo>
                    <a:pt x="29159" y="23075"/>
                  </a:lnTo>
                  <a:lnTo>
                    <a:pt x="29070" y="22606"/>
                  </a:lnTo>
                  <a:lnTo>
                    <a:pt x="29057" y="22898"/>
                  </a:lnTo>
                  <a:lnTo>
                    <a:pt x="28879" y="22555"/>
                  </a:lnTo>
                  <a:lnTo>
                    <a:pt x="29044" y="23215"/>
                  </a:lnTo>
                  <a:lnTo>
                    <a:pt x="29032" y="23355"/>
                  </a:lnTo>
                  <a:lnTo>
                    <a:pt x="29006" y="24511"/>
                  </a:lnTo>
                  <a:lnTo>
                    <a:pt x="28803" y="24638"/>
                  </a:lnTo>
                  <a:lnTo>
                    <a:pt x="28613" y="24257"/>
                  </a:lnTo>
                  <a:lnTo>
                    <a:pt x="28359" y="23622"/>
                  </a:lnTo>
                  <a:lnTo>
                    <a:pt x="28232" y="23241"/>
                  </a:lnTo>
                  <a:lnTo>
                    <a:pt x="28168" y="22733"/>
                  </a:lnTo>
                  <a:lnTo>
                    <a:pt x="28460" y="22860"/>
                  </a:lnTo>
                  <a:lnTo>
                    <a:pt x="28460" y="22733"/>
                  </a:lnTo>
                  <a:lnTo>
                    <a:pt x="28473" y="22479"/>
                  </a:lnTo>
                  <a:lnTo>
                    <a:pt x="28092" y="22352"/>
                  </a:lnTo>
                  <a:lnTo>
                    <a:pt x="28194" y="22098"/>
                  </a:lnTo>
                  <a:lnTo>
                    <a:pt x="28308" y="21844"/>
                  </a:lnTo>
                  <a:lnTo>
                    <a:pt x="28219" y="21336"/>
                  </a:lnTo>
                  <a:lnTo>
                    <a:pt x="28168" y="21209"/>
                  </a:lnTo>
                  <a:lnTo>
                    <a:pt x="28054" y="21971"/>
                  </a:lnTo>
                  <a:lnTo>
                    <a:pt x="27952" y="22098"/>
                  </a:lnTo>
                  <a:lnTo>
                    <a:pt x="27762" y="21844"/>
                  </a:lnTo>
                  <a:lnTo>
                    <a:pt x="27876" y="22860"/>
                  </a:lnTo>
                  <a:lnTo>
                    <a:pt x="27330" y="23622"/>
                  </a:lnTo>
                  <a:lnTo>
                    <a:pt x="27381" y="23241"/>
                  </a:lnTo>
                  <a:lnTo>
                    <a:pt x="27444" y="22733"/>
                  </a:lnTo>
                  <a:lnTo>
                    <a:pt x="27559" y="21971"/>
                  </a:lnTo>
                  <a:lnTo>
                    <a:pt x="27686" y="21082"/>
                  </a:lnTo>
                  <a:lnTo>
                    <a:pt x="27038" y="21971"/>
                  </a:lnTo>
                  <a:lnTo>
                    <a:pt x="27089" y="21844"/>
                  </a:lnTo>
                  <a:lnTo>
                    <a:pt x="27279" y="21463"/>
                  </a:lnTo>
                  <a:lnTo>
                    <a:pt x="26949" y="21844"/>
                  </a:lnTo>
                  <a:lnTo>
                    <a:pt x="26301" y="21336"/>
                  </a:lnTo>
                  <a:lnTo>
                    <a:pt x="25768" y="22733"/>
                  </a:lnTo>
                  <a:lnTo>
                    <a:pt x="25781" y="21971"/>
                  </a:lnTo>
                  <a:lnTo>
                    <a:pt x="25920" y="21844"/>
                  </a:lnTo>
                  <a:lnTo>
                    <a:pt x="25463" y="21590"/>
                  </a:lnTo>
                  <a:lnTo>
                    <a:pt x="24155" y="23241"/>
                  </a:lnTo>
                  <a:lnTo>
                    <a:pt x="23939" y="22606"/>
                  </a:lnTo>
                  <a:lnTo>
                    <a:pt x="23901" y="22479"/>
                  </a:lnTo>
                  <a:lnTo>
                    <a:pt x="23939" y="21717"/>
                  </a:lnTo>
                  <a:lnTo>
                    <a:pt x="23774" y="21844"/>
                  </a:lnTo>
                  <a:lnTo>
                    <a:pt x="23520" y="22479"/>
                  </a:lnTo>
                  <a:lnTo>
                    <a:pt x="23482" y="22225"/>
                  </a:lnTo>
                  <a:lnTo>
                    <a:pt x="23596" y="21590"/>
                  </a:lnTo>
                  <a:lnTo>
                    <a:pt x="23012" y="22225"/>
                  </a:lnTo>
                  <a:lnTo>
                    <a:pt x="22948" y="22098"/>
                  </a:lnTo>
                  <a:lnTo>
                    <a:pt x="23063" y="21615"/>
                  </a:lnTo>
                  <a:lnTo>
                    <a:pt x="22961" y="21209"/>
                  </a:lnTo>
                  <a:lnTo>
                    <a:pt x="22580" y="20701"/>
                  </a:lnTo>
                  <a:lnTo>
                    <a:pt x="21780" y="22479"/>
                  </a:lnTo>
                  <a:lnTo>
                    <a:pt x="21120" y="22606"/>
                  </a:lnTo>
                  <a:lnTo>
                    <a:pt x="21259" y="21971"/>
                  </a:lnTo>
                  <a:lnTo>
                    <a:pt x="21285" y="21844"/>
                  </a:lnTo>
                  <a:lnTo>
                    <a:pt x="21374" y="21463"/>
                  </a:lnTo>
                  <a:lnTo>
                    <a:pt x="21310" y="21209"/>
                  </a:lnTo>
                  <a:lnTo>
                    <a:pt x="20802" y="20574"/>
                  </a:lnTo>
                  <a:lnTo>
                    <a:pt x="20764" y="20320"/>
                  </a:lnTo>
                  <a:lnTo>
                    <a:pt x="19964" y="19939"/>
                  </a:lnTo>
                  <a:lnTo>
                    <a:pt x="19100" y="21082"/>
                  </a:lnTo>
                  <a:lnTo>
                    <a:pt x="18224" y="21463"/>
                  </a:lnTo>
                  <a:lnTo>
                    <a:pt x="18135" y="20701"/>
                  </a:lnTo>
                  <a:lnTo>
                    <a:pt x="18110" y="20447"/>
                  </a:lnTo>
                  <a:lnTo>
                    <a:pt x="18059" y="19939"/>
                  </a:lnTo>
                  <a:lnTo>
                    <a:pt x="16725" y="20447"/>
                  </a:lnTo>
                  <a:lnTo>
                    <a:pt x="16116" y="19558"/>
                  </a:lnTo>
                  <a:lnTo>
                    <a:pt x="16078" y="20066"/>
                  </a:lnTo>
                  <a:lnTo>
                    <a:pt x="15875" y="20574"/>
                  </a:lnTo>
                  <a:lnTo>
                    <a:pt x="15709" y="20701"/>
                  </a:lnTo>
                  <a:lnTo>
                    <a:pt x="15582" y="20320"/>
                  </a:lnTo>
                  <a:lnTo>
                    <a:pt x="15011" y="21463"/>
                  </a:lnTo>
                  <a:lnTo>
                    <a:pt x="15062" y="21209"/>
                  </a:lnTo>
                  <a:lnTo>
                    <a:pt x="15151" y="20828"/>
                  </a:lnTo>
                  <a:lnTo>
                    <a:pt x="15265" y="20320"/>
                  </a:lnTo>
                  <a:lnTo>
                    <a:pt x="15354" y="20193"/>
                  </a:lnTo>
                  <a:lnTo>
                    <a:pt x="15443" y="19304"/>
                  </a:lnTo>
                  <a:lnTo>
                    <a:pt x="15468" y="19050"/>
                  </a:lnTo>
                  <a:lnTo>
                    <a:pt x="15024" y="19304"/>
                  </a:lnTo>
                  <a:lnTo>
                    <a:pt x="14744" y="19177"/>
                  </a:lnTo>
                  <a:lnTo>
                    <a:pt x="14363" y="20828"/>
                  </a:lnTo>
                  <a:lnTo>
                    <a:pt x="14198" y="19431"/>
                  </a:lnTo>
                  <a:lnTo>
                    <a:pt x="14452" y="19164"/>
                  </a:lnTo>
                  <a:lnTo>
                    <a:pt x="14185" y="19329"/>
                  </a:lnTo>
                  <a:lnTo>
                    <a:pt x="14071" y="18288"/>
                  </a:lnTo>
                  <a:lnTo>
                    <a:pt x="12179" y="21209"/>
                  </a:lnTo>
                  <a:lnTo>
                    <a:pt x="12179" y="20320"/>
                  </a:lnTo>
                  <a:lnTo>
                    <a:pt x="12179" y="19685"/>
                  </a:lnTo>
                  <a:lnTo>
                    <a:pt x="12179" y="19050"/>
                  </a:lnTo>
                  <a:lnTo>
                    <a:pt x="11912" y="19431"/>
                  </a:lnTo>
                  <a:lnTo>
                    <a:pt x="11671" y="19431"/>
                  </a:lnTo>
                  <a:lnTo>
                    <a:pt x="11417" y="19685"/>
                  </a:lnTo>
                  <a:lnTo>
                    <a:pt x="11595" y="18923"/>
                  </a:lnTo>
                  <a:lnTo>
                    <a:pt x="10871" y="18415"/>
                  </a:lnTo>
                  <a:lnTo>
                    <a:pt x="10172" y="18415"/>
                  </a:lnTo>
                  <a:lnTo>
                    <a:pt x="10287" y="18161"/>
                  </a:lnTo>
                  <a:lnTo>
                    <a:pt x="10287" y="17868"/>
                  </a:lnTo>
                  <a:lnTo>
                    <a:pt x="10007" y="17780"/>
                  </a:lnTo>
                  <a:lnTo>
                    <a:pt x="9588" y="20320"/>
                  </a:lnTo>
                  <a:lnTo>
                    <a:pt x="9347" y="20320"/>
                  </a:lnTo>
                  <a:lnTo>
                    <a:pt x="9525" y="19558"/>
                  </a:lnTo>
                  <a:lnTo>
                    <a:pt x="9652" y="19050"/>
                  </a:lnTo>
                  <a:lnTo>
                    <a:pt x="9359" y="19050"/>
                  </a:lnTo>
                  <a:lnTo>
                    <a:pt x="9906" y="17907"/>
                  </a:lnTo>
                  <a:lnTo>
                    <a:pt x="9029" y="19050"/>
                  </a:lnTo>
                  <a:lnTo>
                    <a:pt x="9359" y="18542"/>
                  </a:lnTo>
                  <a:lnTo>
                    <a:pt x="9448" y="18415"/>
                  </a:lnTo>
                  <a:lnTo>
                    <a:pt x="9969" y="17653"/>
                  </a:lnTo>
                  <a:lnTo>
                    <a:pt x="9283" y="18415"/>
                  </a:lnTo>
                  <a:lnTo>
                    <a:pt x="9080" y="18630"/>
                  </a:lnTo>
                  <a:lnTo>
                    <a:pt x="9220" y="18542"/>
                  </a:lnTo>
                  <a:lnTo>
                    <a:pt x="8483" y="19304"/>
                  </a:lnTo>
                  <a:lnTo>
                    <a:pt x="8750" y="18923"/>
                  </a:lnTo>
                  <a:lnTo>
                    <a:pt x="9080" y="18630"/>
                  </a:lnTo>
                  <a:lnTo>
                    <a:pt x="8470" y="19050"/>
                  </a:lnTo>
                  <a:lnTo>
                    <a:pt x="8013" y="19304"/>
                  </a:lnTo>
                  <a:lnTo>
                    <a:pt x="8788" y="18669"/>
                  </a:lnTo>
                  <a:lnTo>
                    <a:pt x="7950" y="19304"/>
                  </a:lnTo>
                  <a:lnTo>
                    <a:pt x="7785" y="19431"/>
                  </a:lnTo>
                  <a:lnTo>
                    <a:pt x="7493" y="19558"/>
                  </a:lnTo>
                  <a:lnTo>
                    <a:pt x="7162" y="19558"/>
                  </a:lnTo>
                  <a:lnTo>
                    <a:pt x="7264" y="19431"/>
                  </a:lnTo>
                  <a:lnTo>
                    <a:pt x="7620" y="19177"/>
                  </a:lnTo>
                  <a:lnTo>
                    <a:pt x="7696" y="19050"/>
                  </a:lnTo>
                  <a:lnTo>
                    <a:pt x="7569" y="19050"/>
                  </a:lnTo>
                  <a:lnTo>
                    <a:pt x="6908" y="19431"/>
                  </a:lnTo>
                  <a:lnTo>
                    <a:pt x="7213" y="19050"/>
                  </a:lnTo>
                  <a:lnTo>
                    <a:pt x="7734" y="18923"/>
                  </a:lnTo>
                  <a:lnTo>
                    <a:pt x="7785" y="18669"/>
                  </a:lnTo>
                  <a:lnTo>
                    <a:pt x="6870" y="19050"/>
                  </a:lnTo>
                  <a:lnTo>
                    <a:pt x="6515" y="19050"/>
                  </a:lnTo>
                  <a:lnTo>
                    <a:pt x="7023" y="18542"/>
                  </a:lnTo>
                  <a:lnTo>
                    <a:pt x="7404" y="18415"/>
                  </a:lnTo>
                  <a:lnTo>
                    <a:pt x="7785" y="18288"/>
                  </a:lnTo>
                  <a:lnTo>
                    <a:pt x="7315" y="18415"/>
                  </a:lnTo>
                  <a:lnTo>
                    <a:pt x="6680" y="18415"/>
                  </a:lnTo>
                  <a:lnTo>
                    <a:pt x="6896" y="18288"/>
                  </a:lnTo>
                  <a:lnTo>
                    <a:pt x="7175" y="18161"/>
                  </a:lnTo>
                  <a:lnTo>
                    <a:pt x="7454" y="18161"/>
                  </a:lnTo>
                  <a:lnTo>
                    <a:pt x="7810" y="17907"/>
                  </a:lnTo>
                  <a:lnTo>
                    <a:pt x="7645" y="17907"/>
                  </a:lnTo>
                  <a:lnTo>
                    <a:pt x="6413" y="17907"/>
                  </a:lnTo>
                  <a:lnTo>
                    <a:pt x="6959" y="17653"/>
                  </a:lnTo>
                  <a:lnTo>
                    <a:pt x="7239" y="17526"/>
                  </a:lnTo>
                  <a:lnTo>
                    <a:pt x="7759" y="17399"/>
                  </a:lnTo>
                  <a:lnTo>
                    <a:pt x="7874" y="17272"/>
                  </a:lnTo>
                  <a:lnTo>
                    <a:pt x="3467" y="17272"/>
                  </a:lnTo>
                  <a:lnTo>
                    <a:pt x="3467" y="17653"/>
                  </a:lnTo>
                  <a:lnTo>
                    <a:pt x="3454" y="17780"/>
                  </a:lnTo>
                  <a:lnTo>
                    <a:pt x="3251" y="17780"/>
                  </a:lnTo>
                  <a:lnTo>
                    <a:pt x="2844" y="18161"/>
                  </a:lnTo>
                  <a:lnTo>
                    <a:pt x="2870" y="17780"/>
                  </a:lnTo>
                  <a:lnTo>
                    <a:pt x="3162" y="17653"/>
                  </a:lnTo>
                  <a:lnTo>
                    <a:pt x="3467" y="17653"/>
                  </a:lnTo>
                  <a:lnTo>
                    <a:pt x="3467" y="17272"/>
                  </a:lnTo>
                  <a:lnTo>
                    <a:pt x="2806" y="17272"/>
                  </a:lnTo>
                  <a:lnTo>
                    <a:pt x="2514" y="17272"/>
                  </a:lnTo>
                  <a:lnTo>
                    <a:pt x="2209" y="17272"/>
                  </a:lnTo>
                  <a:lnTo>
                    <a:pt x="1562" y="17272"/>
                  </a:lnTo>
                  <a:lnTo>
                    <a:pt x="1892" y="17780"/>
                  </a:lnTo>
                  <a:lnTo>
                    <a:pt x="2006" y="18288"/>
                  </a:lnTo>
                  <a:lnTo>
                    <a:pt x="1244" y="21336"/>
                  </a:lnTo>
                  <a:lnTo>
                    <a:pt x="2197" y="21336"/>
                  </a:lnTo>
                  <a:lnTo>
                    <a:pt x="2209" y="21463"/>
                  </a:lnTo>
                  <a:lnTo>
                    <a:pt x="2578" y="21590"/>
                  </a:lnTo>
                  <a:lnTo>
                    <a:pt x="2692" y="21717"/>
                  </a:lnTo>
                  <a:lnTo>
                    <a:pt x="2184" y="22098"/>
                  </a:lnTo>
                  <a:lnTo>
                    <a:pt x="1905" y="22098"/>
                  </a:lnTo>
                  <a:lnTo>
                    <a:pt x="2501" y="22479"/>
                  </a:lnTo>
                  <a:lnTo>
                    <a:pt x="4508" y="21844"/>
                  </a:lnTo>
                  <a:lnTo>
                    <a:pt x="4953" y="22225"/>
                  </a:lnTo>
                  <a:lnTo>
                    <a:pt x="5778" y="22098"/>
                  </a:lnTo>
                  <a:lnTo>
                    <a:pt x="6083" y="21971"/>
                  </a:lnTo>
                  <a:lnTo>
                    <a:pt x="6438" y="21971"/>
                  </a:lnTo>
                  <a:lnTo>
                    <a:pt x="6883" y="22098"/>
                  </a:lnTo>
                  <a:lnTo>
                    <a:pt x="7886" y="22225"/>
                  </a:lnTo>
                  <a:lnTo>
                    <a:pt x="7810" y="22974"/>
                  </a:lnTo>
                  <a:lnTo>
                    <a:pt x="7696" y="25400"/>
                  </a:lnTo>
                  <a:lnTo>
                    <a:pt x="8064" y="25400"/>
                  </a:lnTo>
                  <a:lnTo>
                    <a:pt x="8242" y="25781"/>
                  </a:lnTo>
                  <a:lnTo>
                    <a:pt x="8902" y="24638"/>
                  </a:lnTo>
                  <a:lnTo>
                    <a:pt x="9067" y="26543"/>
                  </a:lnTo>
                  <a:lnTo>
                    <a:pt x="9537" y="24765"/>
                  </a:lnTo>
                  <a:lnTo>
                    <a:pt x="9702" y="25273"/>
                  </a:lnTo>
                  <a:lnTo>
                    <a:pt x="9753" y="26162"/>
                  </a:lnTo>
                  <a:lnTo>
                    <a:pt x="10236" y="26797"/>
                  </a:lnTo>
                  <a:lnTo>
                    <a:pt x="10414" y="26924"/>
                  </a:lnTo>
                  <a:lnTo>
                    <a:pt x="10744" y="25781"/>
                  </a:lnTo>
                  <a:lnTo>
                    <a:pt x="11010" y="25527"/>
                  </a:lnTo>
                  <a:lnTo>
                    <a:pt x="10833" y="26543"/>
                  </a:lnTo>
                  <a:lnTo>
                    <a:pt x="11341" y="25654"/>
                  </a:lnTo>
                  <a:lnTo>
                    <a:pt x="11277" y="26797"/>
                  </a:lnTo>
                  <a:lnTo>
                    <a:pt x="11404" y="26670"/>
                  </a:lnTo>
                  <a:lnTo>
                    <a:pt x="11468" y="26543"/>
                  </a:lnTo>
                  <a:lnTo>
                    <a:pt x="11518" y="25781"/>
                  </a:lnTo>
                  <a:lnTo>
                    <a:pt x="11734" y="25654"/>
                  </a:lnTo>
                  <a:lnTo>
                    <a:pt x="11950" y="25527"/>
                  </a:lnTo>
                  <a:lnTo>
                    <a:pt x="12001" y="25781"/>
                  </a:lnTo>
                  <a:lnTo>
                    <a:pt x="12128" y="27178"/>
                  </a:lnTo>
                  <a:lnTo>
                    <a:pt x="13093" y="26543"/>
                  </a:lnTo>
                  <a:lnTo>
                    <a:pt x="13042" y="26733"/>
                  </a:lnTo>
                  <a:lnTo>
                    <a:pt x="13195" y="26543"/>
                  </a:lnTo>
                  <a:lnTo>
                    <a:pt x="13309" y="26416"/>
                  </a:lnTo>
                  <a:lnTo>
                    <a:pt x="12547" y="28194"/>
                  </a:lnTo>
                  <a:lnTo>
                    <a:pt x="13030" y="27559"/>
                  </a:lnTo>
                  <a:lnTo>
                    <a:pt x="13119" y="27178"/>
                  </a:lnTo>
                  <a:lnTo>
                    <a:pt x="13322" y="26670"/>
                  </a:lnTo>
                  <a:lnTo>
                    <a:pt x="13398" y="27305"/>
                  </a:lnTo>
                  <a:lnTo>
                    <a:pt x="13843" y="27432"/>
                  </a:lnTo>
                  <a:lnTo>
                    <a:pt x="14224" y="27178"/>
                  </a:lnTo>
                  <a:lnTo>
                    <a:pt x="14033" y="27813"/>
                  </a:lnTo>
                  <a:lnTo>
                    <a:pt x="14592" y="28194"/>
                  </a:lnTo>
                  <a:lnTo>
                    <a:pt x="15354" y="27813"/>
                  </a:lnTo>
                  <a:lnTo>
                    <a:pt x="16040" y="27940"/>
                  </a:lnTo>
                  <a:lnTo>
                    <a:pt x="15976" y="27813"/>
                  </a:lnTo>
                  <a:lnTo>
                    <a:pt x="15963" y="27178"/>
                  </a:lnTo>
                  <a:lnTo>
                    <a:pt x="16116" y="26670"/>
                  </a:lnTo>
                  <a:lnTo>
                    <a:pt x="16154" y="26543"/>
                  </a:lnTo>
                  <a:lnTo>
                    <a:pt x="16383" y="26416"/>
                  </a:lnTo>
                  <a:lnTo>
                    <a:pt x="16332" y="26708"/>
                  </a:lnTo>
                  <a:lnTo>
                    <a:pt x="16535" y="26416"/>
                  </a:lnTo>
                  <a:lnTo>
                    <a:pt x="16764" y="26543"/>
                  </a:lnTo>
                  <a:lnTo>
                    <a:pt x="16459" y="27559"/>
                  </a:lnTo>
                  <a:lnTo>
                    <a:pt x="16256" y="27813"/>
                  </a:lnTo>
                  <a:lnTo>
                    <a:pt x="16624" y="27559"/>
                  </a:lnTo>
                  <a:lnTo>
                    <a:pt x="16586" y="27813"/>
                  </a:lnTo>
                  <a:lnTo>
                    <a:pt x="16637" y="27686"/>
                  </a:lnTo>
                  <a:lnTo>
                    <a:pt x="16687" y="29464"/>
                  </a:lnTo>
                  <a:lnTo>
                    <a:pt x="17106" y="28448"/>
                  </a:lnTo>
                  <a:lnTo>
                    <a:pt x="17056" y="28702"/>
                  </a:lnTo>
                  <a:lnTo>
                    <a:pt x="17729" y="28829"/>
                  </a:lnTo>
                  <a:lnTo>
                    <a:pt x="18110" y="28575"/>
                  </a:lnTo>
                  <a:lnTo>
                    <a:pt x="18669" y="28702"/>
                  </a:lnTo>
                  <a:lnTo>
                    <a:pt x="18694" y="28575"/>
                  </a:lnTo>
                  <a:lnTo>
                    <a:pt x="18719" y="28448"/>
                  </a:lnTo>
                  <a:lnTo>
                    <a:pt x="18872" y="27813"/>
                  </a:lnTo>
                  <a:lnTo>
                    <a:pt x="19037" y="28067"/>
                  </a:lnTo>
                  <a:lnTo>
                    <a:pt x="19164" y="27813"/>
                  </a:lnTo>
                  <a:lnTo>
                    <a:pt x="19227" y="27686"/>
                  </a:lnTo>
                  <a:lnTo>
                    <a:pt x="19291" y="27559"/>
                  </a:lnTo>
                  <a:lnTo>
                    <a:pt x="19354" y="27432"/>
                  </a:lnTo>
                  <a:lnTo>
                    <a:pt x="19710" y="27813"/>
                  </a:lnTo>
                  <a:lnTo>
                    <a:pt x="20002" y="28575"/>
                  </a:lnTo>
                  <a:lnTo>
                    <a:pt x="20510" y="28575"/>
                  </a:lnTo>
                  <a:lnTo>
                    <a:pt x="20866" y="28257"/>
                  </a:lnTo>
                  <a:lnTo>
                    <a:pt x="20967" y="27559"/>
                  </a:lnTo>
                  <a:lnTo>
                    <a:pt x="21031" y="27432"/>
                  </a:lnTo>
                  <a:lnTo>
                    <a:pt x="20955" y="28194"/>
                  </a:lnTo>
                  <a:lnTo>
                    <a:pt x="21399" y="28194"/>
                  </a:lnTo>
                  <a:lnTo>
                    <a:pt x="21018" y="28702"/>
                  </a:lnTo>
                  <a:lnTo>
                    <a:pt x="21805" y="28702"/>
                  </a:lnTo>
                  <a:lnTo>
                    <a:pt x="22694" y="28321"/>
                  </a:lnTo>
                  <a:lnTo>
                    <a:pt x="22720" y="27559"/>
                  </a:lnTo>
                  <a:lnTo>
                    <a:pt x="22885" y="27432"/>
                  </a:lnTo>
                  <a:lnTo>
                    <a:pt x="22872" y="28257"/>
                  </a:lnTo>
                  <a:lnTo>
                    <a:pt x="23799" y="27432"/>
                  </a:lnTo>
                  <a:lnTo>
                    <a:pt x="24574" y="31115"/>
                  </a:lnTo>
                  <a:lnTo>
                    <a:pt x="25463" y="29718"/>
                  </a:lnTo>
                  <a:lnTo>
                    <a:pt x="25488" y="29591"/>
                  </a:lnTo>
                  <a:lnTo>
                    <a:pt x="26365" y="28829"/>
                  </a:lnTo>
                  <a:lnTo>
                    <a:pt x="26708" y="29083"/>
                  </a:lnTo>
                  <a:lnTo>
                    <a:pt x="26289" y="29337"/>
                  </a:lnTo>
                  <a:lnTo>
                    <a:pt x="26187" y="29718"/>
                  </a:lnTo>
                  <a:lnTo>
                    <a:pt x="26289" y="29972"/>
                  </a:lnTo>
                  <a:lnTo>
                    <a:pt x="27165" y="28829"/>
                  </a:lnTo>
                  <a:lnTo>
                    <a:pt x="27266" y="28702"/>
                  </a:lnTo>
                  <a:lnTo>
                    <a:pt x="27597" y="30226"/>
                  </a:lnTo>
                  <a:lnTo>
                    <a:pt x="28359" y="29464"/>
                  </a:lnTo>
                  <a:lnTo>
                    <a:pt x="28752" y="31750"/>
                  </a:lnTo>
                  <a:lnTo>
                    <a:pt x="30149" y="29464"/>
                  </a:lnTo>
                  <a:lnTo>
                    <a:pt x="30238" y="29337"/>
                  </a:lnTo>
                  <a:lnTo>
                    <a:pt x="30924" y="30861"/>
                  </a:lnTo>
                  <a:lnTo>
                    <a:pt x="31026" y="29972"/>
                  </a:lnTo>
                  <a:lnTo>
                    <a:pt x="31076" y="29845"/>
                  </a:lnTo>
                  <a:lnTo>
                    <a:pt x="31076" y="30111"/>
                  </a:lnTo>
                  <a:lnTo>
                    <a:pt x="31153" y="29972"/>
                  </a:lnTo>
                  <a:lnTo>
                    <a:pt x="31457" y="29845"/>
                  </a:lnTo>
                  <a:lnTo>
                    <a:pt x="32702" y="29337"/>
                  </a:lnTo>
                  <a:lnTo>
                    <a:pt x="34417" y="30607"/>
                  </a:lnTo>
                  <a:lnTo>
                    <a:pt x="36144" y="30988"/>
                  </a:lnTo>
                  <a:lnTo>
                    <a:pt x="36779" y="30988"/>
                  </a:lnTo>
                  <a:lnTo>
                    <a:pt x="36385" y="29337"/>
                  </a:lnTo>
                  <a:lnTo>
                    <a:pt x="36245" y="28702"/>
                  </a:lnTo>
                  <a:lnTo>
                    <a:pt x="36131" y="28194"/>
                  </a:lnTo>
                  <a:lnTo>
                    <a:pt x="36931" y="29210"/>
                  </a:lnTo>
                  <a:lnTo>
                    <a:pt x="36969" y="30353"/>
                  </a:lnTo>
                  <a:lnTo>
                    <a:pt x="37973" y="28956"/>
                  </a:lnTo>
                  <a:lnTo>
                    <a:pt x="39420" y="29972"/>
                  </a:lnTo>
                  <a:lnTo>
                    <a:pt x="40170" y="28956"/>
                  </a:lnTo>
                  <a:lnTo>
                    <a:pt x="40360" y="28702"/>
                  </a:lnTo>
                  <a:lnTo>
                    <a:pt x="40411" y="29337"/>
                  </a:lnTo>
                  <a:lnTo>
                    <a:pt x="40373" y="29464"/>
                  </a:lnTo>
                  <a:lnTo>
                    <a:pt x="40703" y="29972"/>
                  </a:lnTo>
                  <a:lnTo>
                    <a:pt x="41135" y="29210"/>
                  </a:lnTo>
                  <a:lnTo>
                    <a:pt x="41097" y="28702"/>
                  </a:lnTo>
                  <a:lnTo>
                    <a:pt x="41059" y="28575"/>
                  </a:lnTo>
                  <a:lnTo>
                    <a:pt x="41262" y="28575"/>
                  </a:lnTo>
                  <a:lnTo>
                    <a:pt x="41325" y="29210"/>
                  </a:lnTo>
                  <a:lnTo>
                    <a:pt x="41719" y="29718"/>
                  </a:lnTo>
                  <a:lnTo>
                    <a:pt x="41846" y="28575"/>
                  </a:lnTo>
                  <a:lnTo>
                    <a:pt x="41897" y="28194"/>
                  </a:lnTo>
                  <a:lnTo>
                    <a:pt x="42379" y="28879"/>
                  </a:lnTo>
                  <a:lnTo>
                    <a:pt x="43510" y="28956"/>
                  </a:lnTo>
                  <a:lnTo>
                    <a:pt x="43408" y="28829"/>
                  </a:lnTo>
                  <a:lnTo>
                    <a:pt x="42926" y="28194"/>
                  </a:lnTo>
                  <a:lnTo>
                    <a:pt x="43764" y="28321"/>
                  </a:lnTo>
                  <a:lnTo>
                    <a:pt x="43789" y="28194"/>
                  </a:lnTo>
                  <a:lnTo>
                    <a:pt x="43942" y="27432"/>
                  </a:lnTo>
                  <a:lnTo>
                    <a:pt x="44729" y="27686"/>
                  </a:lnTo>
                  <a:lnTo>
                    <a:pt x="44665" y="27432"/>
                  </a:lnTo>
                  <a:lnTo>
                    <a:pt x="44475" y="26797"/>
                  </a:lnTo>
                  <a:lnTo>
                    <a:pt x="46151" y="27686"/>
                  </a:lnTo>
                  <a:lnTo>
                    <a:pt x="45478" y="26797"/>
                  </a:lnTo>
                  <a:lnTo>
                    <a:pt x="46228" y="27686"/>
                  </a:lnTo>
                  <a:lnTo>
                    <a:pt x="47142" y="26987"/>
                  </a:lnTo>
                  <a:lnTo>
                    <a:pt x="47066" y="26543"/>
                  </a:lnTo>
                  <a:lnTo>
                    <a:pt x="47015" y="26416"/>
                  </a:lnTo>
                  <a:lnTo>
                    <a:pt x="47256" y="26670"/>
                  </a:lnTo>
                  <a:lnTo>
                    <a:pt x="47739" y="26543"/>
                  </a:lnTo>
                  <a:lnTo>
                    <a:pt x="48094" y="26911"/>
                  </a:lnTo>
                  <a:lnTo>
                    <a:pt x="48564" y="26797"/>
                  </a:lnTo>
                  <a:lnTo>
                    <a:pt x="48628" y="26543"/>
                  </a:lnTo>
                  <a:lnTo>
                    <a:pt x="48666" y="26416"/>
                  </a:lnTo>
                  <a:lnTo>
                    <a:pt x="47917" y="25908"/>
                  </a:lnTo>
                  <a:lnTo>
                    <a:pt x="50380" y="26543"/>
                  </a:lnTo>
                  <a:lnTo>
                    <a:pt x="48831" y="25273"/>
                  </a:lnTo>
                  <a:lnTo>
                    <a:pt x="48209" y="24765"/>
                  </a:lnTo>
                  <a:lnTo>
                    <a:pt x="47904" y="24511"/>
                  </a:lnTo>
                  <a:lnTo>
                    <a:pt x="50673" y="25400"/>
                  </a:lnTo>
                  <a:lnTo>
                    <a:pt x="51003" y="24511"/>
                  </a:lnTo>
                  <a:lnTo>
                    <a:pt x="51206" y="24003"/>
                  </a:lnTo>
                  <a:lnTo>
                    <a:pt x="51308" y="23749"/>
                  </a:lnTo>
                  <a:lnTo>
                    <a:pt x="51460" y="23495"/>
                  </a:lnTo>
                  <a:lnTo>
                    <a:pt x="51625" y="23241"/>
                  </a:lnTo>
                  <a:lnTo>
                    <a:pt x="51574" y="22860"/>
                  </a:lnTo>
                  <a:lnTo>
                    <a:pt x="52235" y="22987"/>
                  </a:lnTo>
                  <a:lnTo>
                    <a:pt x="52463" y="23241"/>
                  </a:lnTo>
                  <a:lnTo>
                    <a:pt x="52514" y="23495"/>
                  </a:lnTo>
                  <a:lnTo>
                    <a:pt x="52438" y="23622"/>
                  </a:lnTo>
                  <a:lnTo>
                    <a:pt x="51701" y="23749"/>
                  </a:lnTo>
                  <a:lnTo>
                    <a:pt x="53022" y="24130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 descr=""/>
            <p:cNvSpPr/>
            <p:nvPr/>
          </p:nvSpPr>
          <p:spPr>
            <a:xfrm>
              <a:off x="3138473" y="3471675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19" h="22225">
                  <a:moveTo>
                    <a:pt x="19050" y="0"/>
                  </a:moveTo>
                  <a:lnTo>
                    <a:pt x="0" y="5753"/>
                  </a:lnTo>
                  <a:lnTo>
                    <a:pt x="3035" y="9982"/>
                  </a:lnTo>
                  <a:lnTo>
                    <a:pt x="3340" y="17132"/>
                  </a:lnTo>
                  <a:lnTo>
                    <a:pt x="5283" y="22097"/>
                  </a:lnTo>
                  <a:lnTo>
                    <a:pt x="11559" y="20495"/>
                  </a:lnTo>
                  <a:lnTo>
                    <a:pt x="17967" y="19600"/>
                  </a:lnTo>
                  <a:lnTo>
                    <a:pt x="45322" y="9690"/>
                  </a:lnTo>
                  <a:lnTo>
                    <a:pt x="40132" y="7200"/>
                  </a:lnTo>
                  <a:lnTo>
                    <a:pt x="34099" y="6057"/>
                  </a:lnTo>
                  <a:lnTo>
                    <a:pt x="21894" y="7607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 descr=""/>
            <p:cNvSpPr/>
            <p:nvPr/>
          </p:nvSpPr>
          <p:spPr>
            <a:xfrm>
              <a:off x="3135350" y="3470985"/>
              <a:ext cx="53340" cy="28575"/>
            </a:xfrm>
            <a:custGeom>
              <a:avLst/>
              <a:gdLst/>
              <a:ahLst/>
              <a:cxnLst/>
              <a:rect l="l" t="t" r="r" b="b"/>
              <a:pathLst>
                <a:path w="53339" h="28575">
                  <a:moveTo>
                    <a:pt x="533" y="9055"/>
                  </a:moveTo>
                  <a:lnTo>
                    <a:pt x="495" y="8928"/>
                  </a:lnTo>
                  <a:lnTo>
                    <a:pt x="0" y="9309"/>
                  </a:lnTo>
                  <a:lnTo>
                    <a:pt x="533" y="9055"/>
                  </a:lnTo>
                  <a:close/>
                </a:path>
                <a:path w="53339" h="28575">
                  <a:moveTo>
                    <a:pt x="990" y="10680"/>
                  </a:moveTo>
                  <a:lnTo>
                    <a:pt x="850" y="10731"/>
                  </a:lnTo>
                  <a:lnTo>
                    <a:pt x="990" y="10680"/>
                  </a:lnTo>
                  <a:close/>
                </a:path>
                <a:path w="53339" h="28575">
                  <a:moveTo>
                    <a:pt x="1130" y="9715"/>
                  </a:moveTo>
                  <a:lnTo>
                    <a:pt x="787" y="9817"/>
                  </a:lnTo>
                  <a:lnTo>
                    <a:pt x="965" y="9817"/>
                  </a:lnTo>
                  <a:lnTo>
                    <a:pt x="1130" y="9715"/>
                  </a:lnTo>
                  <a:close/>
                </a:path>
                <a:path w="53339" h="28575">
                  <a:moveTo>
                    <a:pt x="1320" y="9220"/>
                  </a:moveTo>
                  <a:lnTo>
                    <a:pt x="1155" y="9309"/>
                  </a:lnTo>
                  <a:lnTo>
                    <a:pt x="609" y="9436"/>
                  </a:lnTo>
                  <a:lnTo>
                    <a:pt x="419" y="9690"/>
                  </a:lnTo>
                  <a:lnTo>
                    <a:pt x="1041" y="9563"/>
                  </a:lnTo>
                  <a:lnTo>
                    <a:pt x="1320" y="9220"/>
                  </a:lnTo>
                  <a:close/>
                </a:path>
                <a:path w="53339" h="28575">
                  <a:moveTo>
                    <a:pt x="1638" y="9055"/>
                  </a:moveTo>
                  <a:lnTo>
                    <a:pt x="1409" y="9118"/>
                  </a:lnTo>
                  <a:lnTo>
                    <a:pt x="1638" y="9055"/>
                  </a:lnTo>
                  <a:close/>
                </a:path>
                <a:path w="53339" h="28575">
                  <a:moveTo>
                    <a:pt x="1701" y="14757"/>
                  </a:moveTo>
                  <a:lnTo>
                    <a:pt x="1181" y="14643"/>
                  </a:lnTo>
                  <a:lnTo>
                    <a:pt x="1231" y="15024"/>
                  </a:lnTo>
                  <a:lnTo>
                    <a:pt x="1663" y="14820"/>
                  </a:lnTo>
                  <a:close/>
                </a:path>
                <a:path w="53339" h="28575">
                  <a:moveTo>
                    <a:pt x="3759" y="6057"/>
                  </a:moveTo>
                  <a:lnTo>
                    <a:pt x="3302" y="6324"/>
                  </a:lnTo>
                  <a:lnTo>
                    <a:pt x="3759" y="6057"/>
                  </a:lnTo>
                  <a:close/>
                </a:path>
                <a:path w="53339" h="28575">
                  <a:moveTo>
                    <a:pt x="4305" y="16713"/>
                  </a:moveTo>
                  <a:lnTo>
                    <a:pt x="4076" y="16802"/>
                  </a:lnTo>
                  <a:lnTo>
                    <a:pt x="4305" y="16713"/>
                  </a:lnTo>
                  <a:close/>
                </a:path>
                <a:path w="53339" h="28575">
                  <a:moveTo>
                    <a:pt x="4673" y="16294"/>
                  </a:moveTo>
                  <a:lnTo>
                    <a:pt x="3911" y="16421"/>
                  </a:lnTo>
                  <a:lnTo>
                    <a:pt x="4089" y="16548"/>
                  </a:lnTo>
                  <a:lnTo>
                    <a:pt x="4267" y="16637"/>
                  </a:lnTo>
                  <a:lnTo>
                    <a:pt x="4673" y="16294"/>
                  </a:lnTo>
                  <a:close/>
                </a:path>
                <a:path w="53339" h="28575">
                  <a:moveTo>
                    <a:pt x="4775" y="21018"/>
                  </a:moveTo>
                  <a:lnTo>
                    <a:pt x="4445" y="21120"/>
                  </a:lnTo>
                  <a:lnTo>
                    <a:pt x="4381" y="20739"/>
                  </a:lnTo>
                  <a:lnTo>
                    <a:pt x="3606" y="21882"/>
                  </a:lnTo>
                  <a:lnTo>
                    <a:pt x="4648" y="21120"/>
                  </a:lnTo>
                  <a:lnTo>
                    <a:pt x="4775" y="21018"/>
                  </a:lnTo>
                  <a:close/>
                </a:path>
                <a:path w="53339" h="28575">
                  <a:moveTo>
                    <a:pt x="4927" y="20904"/>
                  </a:moveTo>
                  <a:lnTo>
                    <a:pt x="4775" y="21018"/>
                  </a:lnTo>
                  <a:lnTo>
                    <a:pt x="4927" y="20904"/>
                  </a:lnTo>
                  <a:close/>
                </a:path>
                <a:path w="53339" h="28575">
                  <a:moveTo>
                    <a:pt x="7416" y="26708"/>
                  </a:moveTo>
                  <a:lnTo>
                    <a:pt x="7302" y="27216"/>
                  </a:lnTo>
                  <a:lnTo>
                    <a:pt x="7086" y="27470"/>
                  </a:lnTo>
                  <a:lnTo>
                    <a:pt x="7378" y="27724"/>
                  </a:lnTo>
                  <a:lnTo>
                    <a:pt x="7416" y="26708"/>
                  </a:lnTo>
                  <a:close/>
                </a:path>
                <a:path w="53339" h="28575">
                  <a:moveTo>
                    <a:pt x="9791" y="18465"/>
                  </a:moveTo>
                  <a:lnTo>
                    <a:pt x="9563" y="18656"/>
                  </a:lnTo>
                  <a:lnTo>
                    <a:pt x="9791" y="18465"/>
                  </a:lnTo>
                  <a:close/>
                </a:path>
                <a:path w="53339" h="28575">
                  <a:moveTo>
                    <a:pt x="11480" y="17183"/>
                  </a:moveTo>
                  <a:lnTo>
                    <a:pt x="10655" y="18313"/>
                  </a:lnTo>
                  <a:lnTo>
                    <a:pt x="11049" y="17945"/>
                  </a:lnTo>
                  <a:lnTo>
                    <a:pt x="11480" y="17183"/>
                  </a:lnTo>
                  <a:close/>
                </a:path>
                <a:path w="53339" h="28575">
                  <a:moveTo>
                    <a:pt x="17830" y="24257"/>
                  </a:moveTo>
                  <a:lnTo>
                    <a:pt x="17792" y="24384"/>
                  </a:lnTo>
                  <a:lnTo>
                    <a:pt x="17830" y="24257"/>
                  </a:lnTo>
                  <a:close/>
                </a:path>
                <a:path w="53339" h="28575">
                  <a:moveTo>
                    <a:pt x="21958" y="23317"/>
                  </a:moveTo>
                  <a:lnTo>
                    <a:pt x="21945" y="22987"/>
                  </a:lnTo>
                  <a:lnTo>
                    <a:pt x="21856" y="23406"/>
                  </a:lnTo>
                  <a:close/>
                </a:path>
                <a:path w="53339" h="28575">
                  <a:moveTo>
                    <a:pt x="23355" y="4076"/>
                  </a:moveTo>
                  <a:close/>
                </a:path>
                <a:path w="53339" h="28575">
                  <a:moveTo>
                    <a:pt x="23545" y="1600"/>
                  </a:moveTo>
                  <a:lnTo>
                    <a:pt x="23406" y="1689"/>
                  </a:lnTo>
                  <a:lnTo>
                    <a:pt x="23545" y="1600"/>
                  </a:lnTo>
                  <a:close/>
                </a:path>
                <a:path w="53339" h="28575">
                  <a:moveTo>
                    <a:pt x="24269" y="2324"/>
                  </a:moveTo>
                  <a:lnTo>
                    <a:pt x="24257" y="2070"/>
                  </a:lnTo>
                  <a:lnTo>
                    <a:pt x="24041" y="2527"/>
                  </a:lnTo>
                  <a:lnTo>
                    <a:pt x="24269" y="2324"/>
                  </a:lnTo>
                  <a:close/>
                </a:path>
                <a:path w="53339" h="28575">
                  <a:moveTo>
                    <a:pt x="24409" y="25"/>
                  </a:moveTo>
                  <a:lnTo>
                    <a:pt x="24091" y="0"/>
                  </a:lnTo>
                  <a:lnTo>
                    <a:pt x="23825" y="63"/>
                  </a:lnTo>
                  <a:lnTo>
                    <a:pt x="23266" y="292"/>
                  </a:lnTo>
                  <a:lnTo>
                    <a:pt x="23431" y="342"/>
                  </a:lnTo>
                  <a:lnTo>
                    <a:pt x="24409" y="25"/>
                  </a:lnTo>
                  <a:close/>
                </a:path>
                <a:path w="53339" h="28575">
                  <a:moveTo>
                    <a:pt x="24561" y="1308"/>
                  </a:moveTo>
                  <a:lnTo>
                    <a:pt x="24066" y="1689"/>
                  </a:lnTo>
                  <a:lnTo>
                    <a:pt x="24561" y="1308"/>
                  </a:lnTo>
                  <a:close/>
                </a:path>
                <a:path w="53339" h="28575">
                  <a:moveTo>
                    <a:pt x="24625" y="6527"/>
                  </a:moveTo>
                  <a:lnTo>
                    <a:pt x="24447" y="6477"/>
                  </a:lnTo>
                  <a:lnTo>
                    <a:pt x="24472" y="7683"/>
                  </a:lnTo>
                  <a:lnTo>
                    <a:pt x="24625" y="6527"/>
                  </a:lnTo>
                  <a:close/>
                </a:path>
                <a:path w="53339" h="28575">
                  <a:moveTo>
                    <a:pt x="24663" y="1130"/>
                  </a:moveTo>
                  <a:lnTo>
                    <a:pt x="24396" y="1054"/>
                  </a:lnTo>
                  <a:lnTo>
                    <a:pt x="23672" y="1435"/>
                  </a:lnTo>
                  <a:lnTo>
                    <a:pt x="23545" y="1600"/>
                  </a:lnTo>
                  <a:lnTo>
                    <a:pt x="24053" y="1308"/>
                  </a:lnTo>
                  <a:lnTo>
                    <a:pt x="24231" y="1308"/>
                  </a:lnTo>
                  <a:lnTo>
                    <a:pt x="24663" y="1130"/>
                  </a:lnTo>
                  <a:close/>
                </a:path>
                <a:path w="53339" h="28575">
                  <a:moveTo>
                    <a:pt x="24803" y="533"/>
                  </a:moveTo>
                  <a:lnTo>
                    <a:pt x="23901" y="901"/>
                  </a:lnTo>
                  <a:lnTo>
                    <a:pt x="24244" y="685"/>
                  </a:lnTo>
                  <a:lnTo>
                    <a:pt x="23152" y="1079"/>
                  </a:lnTo>
                  <a:lnTo>
                    <a:pt x="22987" y="1028"/>
                  </a:lnTo>
                  <a:lnTo>
                    <a:pt x="23355" y="762"/>
                  </a:lnTo>
                  <a:lnTo>
                    <a:pt x="23698" y="622"/>
                  </a:lnTo>
                  <a:lnTo>
                    <a:pt x="23444" y="685"/>
                  </a:lnTo>
                  <a:lnTo>
                    <a:pt x="23837" y="381"/>
                  </a:lnTo>
                  <a:lnTo>
                    <a:pt x="23215" y="584"/>
                  </a:lnTo>
                  <a:lnTo>
                    <a:pt x="22555" y="1016"/>
                  </a:lnTo>
                  <a:lnTo>
                    <a:pt x="22631" y="1244"/>
                  </a:lnTo>
                  <a:lnTo>
                    <a:pt x="23304" y="1130"/>
                  </a:lnTo>
                  <a:lnTo>
                    <a:pt x="23126" y="1270"/>
                  </a:lnTo>
                  <a:lnTo>
                    <a:pt x="22860" y="1358"/>
                  </a:lnTo>
                  <a:lnTo>
                    <a:pt x="22694" y="1435"/>
                  </a:lnTo>
                  <a:lnTo>
                    <a:pt x="23202" y="1346"/>
                  </a:lnTo>
                  <a:lnTo>
                    <a:pt x="24015" y="1054"/>
                  </a:lnTo>
                  <a:lnTo>
                    <a:pt x="24803" y="533"/>
                  </a:lnTo>
                  <a:close/>
                </a:path>
                <a:path w="53339" h="28575">
                  <a:moveTo>
                    <a:pt x="24866" y="5918"/>
                  </a:moveTo>
                  <a:lnTo>
                    <a:pt x="24726" y="5791"/>
                  </a:lnTo>
                  <a:lnTo>
                    <a:pt x="24676" y="6540"/>
                  </a:lnTo>
                  <a:lnTo>
                    <a:pt x="24866" y="5918"/>
                  </a:lnTo>
                  <a:close/>
                </a:path>
                <a:path w="53339" h="28575">
                  <a:moveTo>
                    <a:pt x="24879" y="1054"/>
                  </a:moveTo>
                  <a:lnTo>
                    <a:pt x="24663" y="1130"/>
                  </a:lnTo>
                  <a:lnTo>
                    <a:pt x="24879" y="1054"/>
                  </a:lnTo>
                  <a:close/>
                </a:path>
                <a:path w="53339" h="28575">
                  <a:moveTo>
                    <a:pt x="24917" y="609"/>
                  </a:moveTo>
                  <a:lnTo>
                    <a:pt x="24688" y="711"/>
                  </a:lnTo>
                  <a:lnTo>
                    <a:pt x="24917" y="685"/>
                  </a:lnTo>
                  <a:close/>
                </a:path>
                <a:path w="53339" h="28575">
                  <a:moveTo>
                    <a:pt x="25019" y="673"/>
                  </a:moveTo>
                  <a:close/>
                </a:path>
                <a:path w="53339" h="28575">
                  <a:moveTo>
                    <a:pt x="25095" y="1181"/>
                  </a:moveTo>
                  <a:lnTo>
                    <a:pt x="24790" y="1181"/>
                  </a:lnTo>
                  <a:lnTo>
                    <a:pt x="24561" y="1308"/>
                  </a:lnTo>
                  <a:lnTo>
                    <a:pt x="24790" y="1308"/>
                  </a:lnTo>
                  <a:lnTo>
                    <a:pt x="25095" y="1181"/>
                  </a:lnTo>
                  <a:close/>
                </a:path>
                <a:path w="53339" h="28575">
                  <a:moveTo>
                    <a:pt x="25146" y="609"/>
                  </a:moveTo>
                  <a:close/>
                </a:path>
                <a:path w="53339" h="28575">
                  <a:moveTo>
                    <a:pt x="25196" y="6223"/>
                  </a:moveTo>
                  <a:lnTo>
                    <a:pt x="25095" y="6096"/>
                  </a:lnTo>
                  <a:lnTo>
                    <a:pt x="24917" y="5765"/>
                  </a:lnTo>
                  <a:lnTo>
                    <a:pt x="24866" y="5918"/>
                  </a:lnTo>
                  <a:lnTo>
                    <a:pt x="25196" y="6223"/>
                  </a:lnTo>
                  <a:close/>
                </a:path>
                <a:path w="53339" h="28575">
                  <a:moveTo>
                    <a:pt x="25247" y="1435"/>
                  </a:moveTo>
                  <a:lnTo>
                    <a:pt x="24955" y="1435"/>
                  </a:lnTo>
                  <a:lnTo>
                    <a:pt x="24409" y="1689"/>
                  </a:lnTo>
                  <a:lnTo>
                    <a:pt x="24066" y="1689"/>
                  </a:lnTo>
                  <a:lnTo>
                    <a:pt x="23901" y="1816"/>
                  </a:lnTo>
                  <a:lnTo>
                    <a:pt x="23660" y="1816"/>
                  </a:lnTo>
                  <a:lnTo>
                    <a:pt x="22288" y="2832"/>
                  </a:lnTo>
                  <a:lnTo>
                    <a:pt x="24231" y="2070"/>
                  </a:lnTo>
                  <a:lnTo>
                    <a:pt x="25247" y="1435"/>
                  </a:lnTo>
                  <a:close/>
                </a:path>
                <a:path w="53339" h="28575">
                  <a:moveTo>
                    <a:pt x="25336" y="5245"/>
                  </a:moveTo>
                  <a:lnTo>
                    <a:pt x="24980" y="5245"/>
                  </a:lnTo>
                  <a:lnTo>
                    <a:pt x="24917" y="5499"/>
                  </a:lnTo>
                  <a:lnTo>
                    <a:pt x="24803" y="5626"/>
                  </a:lnTo>
                  <a:lnTo>
                    <a:pt x="25336" y="5245"/>
                  </a:lnTo>
                  <a:close/>
                </a:path>
                <a:path w="53339" h="28575">
                  <a:moveTo>
                    <a:pt x="25501" y="1397"/>
                  </a:moveTo>
                  <a:close/>
                </a:path>
                <a:path w="53339" h="28575">
                  <a:moveTo>
                    <a:pt x="25501" y="1282"/>
                  </a:moveTo>
                  <a:lnTo>
                    <a:pt x="25361" y="1333"/>
                  </a:lnTo>
                  <a:lnTo>
                    <a:pt x="25133" y="1587"/>
                  </a:lnTo>
                  <a:lnTo>
                    <a:pt x="25438" y="1384"/>
                  </a:lnTo>
                  <a:close/>
                </a:path>
                <a:path w="53339" h="28575">
                  <a:moveTo>
                    <a:pt x="26022" y="5626"/>
                  </a:moveTo>
                  <a:lnTo>
                    <a:pt x="25679" y="6261"/>
                  </a:lnTo>
                  <a:lnTo>
                    <a:pt x="25844" y="6007"/>
                  </a:lnTo>
                  <a:lnTo>
                    <a:pt x="26022" y="5626"/>
                  </a:lnTo>
                  <a:close/>
                </a:path>
                <a:path w="53339" h="28575">
                  <a:moveTo>
                    <a:pt x="26111" y="1257"/>
                  </a:moveTo>
                  <a:lnTo>
                    <a:pt x="25958" y="1371"/>
                  </a:lnTo>
                  <a:lnTo>
                    <a:pt x="26111" y="1257"/>
                  </a:lnTo>
                  <a:close/>
                </a:path>
                <a:path w="53339" h="28575">
                  <a:moveTo>
                    <a:pt x="26123" y="5295"/>
                  </a:moveTo>
                  <a:lnTo>
                    <a:pt x="25679" y="5626"/>
                  </a:lnTo>
                  <a:lnTo>
                    <a:pt x="25971" y="5626"/>
                  </a:lnTo>
                  <a:lnTo>
                    <a:pt x="26123" y="5295"/>
                  </a:lnTo>
                  <a:close/>
                </a:path>
                <a:path w="53339" h="28575">
                  <a:moveTo>
                    <a:pt x="26162" y="1320"/>
                  </a:moveTo>
                  <a:lnTo>
                    <a:pt x="26035" y="1346"/>
                  </a:lnTo>
                  <a:lnTo>
                    <a:pt x="25425" y="2273"/>
                  </a:lnTo>
                  <a:lnTo>
                    <a:pt x="25844" y="1943"/>
                  </a:lnTo>
                  <a:lnTo>
                    <a:pt x="26162" y="1320"/>
                  </a:lnTo>
                  <a:close/>
                </a:path>
                <a:path w="53339" h="28575">
                  <a:moveTo>
                    <a:pt x="26377" y="7658"/>
                  </a:moveTo>
                  <a:lnTo>
                    <a:pt x="26314" y="7315"/>
                  </a:lnTo>
                  <a:lnTo>
                    <a:pt x="26022" y="7340"/>
                  </a:lnTo>
                  <a:lnTo>
                    <a:pt x="26123" y="7759"/>
                  </a:lnTo>
                  <a:lnTo>
                    <a:pt x="26035" y="7937"/>
                  </a:lnTo>
                  <a:lnTo>
                    <a:pt x="26314" y="7721"/>
                  </a:lnTo>
                  <a:close/>
                </a:path>
                <a:path w="53339" h="28575">
                  <a:moveTo>
                    <a:pt x="26530" y="23025"/>
                  </a:moveTo>
                  <a:close/>
                </a:path>
                <a:path w="53339" h="28575">
                  <a:moveTo>
                    <a:pt x="27254" y="2794"/>
                  </a:moveTo>
                  <a:lnTo>
                    <a:pt x="27076" y="3086"/>
                  </a:lnTo>
                  <a:lnTo>
                    <a:pt x="27203" y="2959"/>
                  </a:lnTo>
                  <a:lnTo>
                    <a:pt x="27254" y="2794"/>
                  </a:lnTo>
                  <a:close/>
                </a:path>
                <a:path w="53339" h="28575">
                  <a:moveTo>
                    <a:pt x="27470" y="2451"/>
                  </a:moveTo>
                  <a:lnTo>
                    <a:pt x="27178" y="2451"/>
                  </a:lnTo>
                  <a:lnTo>
                    <a:pt x="27254" y="2794"/>
                  </a:lnTo>
                  <a:lnTo>
                    <a:pt x="27470" y="2451"/>
                  </a:lnTo>
                  <a:close/>
                </a:path>
                <a:path w="53339" h="28575">
                  <a:moveTo>
                    <a:pt x="27889" y="2959"/>
                  </a:moveTo>
                  <a:lnTo>
                    <a:pt x="27736" y="3086"/>
                  </a:lnTo>
                  <a:lnTo>
                    <a:pt x="27889" y="2959"/>
                  </a:lnTo>
                  <a:close/>
                </a:path>
                <a:path w="53339" h="28575">
                  <a:moveTo>
                    <a:pt x="28702" y="4038"/>
                  </a:moveTo>
                  <a:lnTo>
                    <a:pt x="28638" y="3746"/>
                  </a:lnTo>
                  <a:lnTo>
                    <a:pt x="28663" y="3937"/>
                  </a:lnTo>
                  <a:close/>
                </a:path>
                <a:path w="53339" h="28575">
                  <a:moveTo>
                    <a:pt x="28778" y="4229"/>
                  </a:moveTo>
                  <a:lnTo>
                    <a:pt x="28714" y="4102"/>
                  </a:lnTo>
                  <a:lnTo>
                    <a:pt x="28727" y="4229"/>
                  </a:lnTo>
                  <a:close/>
                </a:path>
                <a:path w="53339" h="28575">
                  <a:moveTo>
                    <a:pt x="28917" y="4102"/>
                  </a:moveTo>
                  <a:lnTo>
                    <a:pt x="28829" y="4356"/>
                  </a:lnTo>
                  <a:lnTo>
                    <a:pt x="28917" y="4102"/>
                  </a:lnTo>
                  <a:close/>
                </a:path>
                <a:path w="53339" h="28575">
                  <a:moveTo>
                    <a:pt x="29248" y="4991"/>
                  </a:moveTo>
                  <a:lnTo>
                    <a:pt x="29019" y="4991"/>
                  </a:lnTo>
                  <a:lnTo>
                    <a:pt x="29044" y="5626"/>
                  </a:lnTo>
                  <a:lnTo>
                    <a:pt x="29248" y="4991"/>
                  </a:lnTo>
                  <a:close/>
                </a:path>
                <a:path w="53339" h="28575">
                  <a:moveTo>
                    <a:pt x="30086" y="4470"/>
                  </a:moveTo>
                  <a:lnTo>
                    <a:pt x="30073" y="4699"/>
                  </a:lnTo>
                  <a:lnTo>
                    <a:pt x="30086" y="4470"/>
                  </a:lnTo>
                  <a:close/>
                </a:path>
                <a:path w="53339" h="28575">
                  <a:moveTo>
                    <a:pt x="30683" y="14897"/>
                  </a:moveTo>
                  <a:lnTo>
                    <a:pt x="30429" y="14643"/>
                  </a:lnTo>
                  <a:lnTo>
                    <a:pt x="30594" y="14897"/>
                  </a:lnTo>
                  <a:close/>
                </a:path>
                <a:path w="53339" h="28575">
                  <a:moveTo>
                    <a:pt x="31102" y="4356"/>
                  </a:moveTo>
                  <a:lnTo>
                    <a:pt x="30975" y="4381"/>
                  </a:lnTo>
                  <a:lnTo>
                    <a:pt x="30391" y="4610"/>
                  </a:lnTo>
                  <a:lnTo>
                    <a:pt x="30276" y="5372"/>
                  </a:lnTo>
                  <a:lnTo>
                    <a:pt x="30365" y="5118"/>
                  </a:lnTo>
                  <a:lnTo>
                    <a:pt x="30314" y="5753"/>
                  </a:lnTo>
                  <a:lnTo>
                    <a:pt x="29959" y="6388"/>
                  </a:lnTo>
                  <a:lnTo>
                    <a:pt x="29806" y="6261"/>
                  </a:lnTo>
                  <a:lnTo>
                    <a:pt x="30137" y="5930"/>
                  </a:lnTo>
                  <a:lnTo>
                    <a:pt x="30111" y="5372"/>
                  </a:lnTo>
                  <a:lnTo>
                    <a:pt x="30060" y="4737"/>
                  </a:lnTo>
                  <a:lnTo>
                    <a:pt x="29895" y="5372"/>
                  </a:lnTo>
                  <a:lnTo>
                    <a:pt x="29908" y="4102"/>
                  </a:lnTo>
                  <a:lnTo>
                    <a:pt x="29489" y="6769"/>
                  </a:lnTo>
                  <a:lnTo>
                    <a:pt x="29400" y="6388"/>
                  </a:lnTo>
                  <a:lnTo>
                    <a:pt x="29375" y="6261"/>
                  </a:lnTo>
                  <a:lnTo>
                    <a:pt x="29349" y="6134"/>
                  </a:lnTo>
                  <a:lnTo>
                    <a:pt x="29400" y="5499"/>
                  </a:lnTo>
                  <a:lnTo>
                    <a:pt x="29197" y="5626"/>
                  </a:lnTo>
                  <a:lnTo>
                    <a:pt x="28917" y="6134"/>
                  </a:lnTo>
                  <a:lnTo>
                    <a:pt x="28816" y="5930"/>
                  </a:lnTo>
                  <a:lnTo>
                    <a:pt x="28943" y="5130"/>
                  </a:lnTo>
                  <a:lnTo>
                    <a:pt x="28321" y="6261"/>
                  </a:lnTo>
                  <a:lnTo>
                    <a:pt x="28346" y="5880"/>
                  </a:lnTo>
                  <a:lnTo>
                    <a:pt x="28460" y="5372"/>
                  </a:lnTo>
                  <a:lnTo>
                    <a:pt x="28536" y="5245"/>
                  </a:lnTo>
                  <a:lnTo>
                    <a:pt x="28676" y="5372"/>
                  </a:lnTo>
                  <a:lnTo>
                    <a:pt x="28765" y="5245"/>
                  </a:lnTo>
                  <a:lnTo>
                    <a:pt x="28879" y="4610"/>
                  </a:lnTo>
                  <a:lnTo>
                    <a:pt x="28829" y="4356"/>
                  </a:lnTo>
                  <a:lnTo>
                    <a:pt x="28727" y="4229"/>
                  </a:lnTo>
                  <a:lnTo>
                    <a:pt x="28524" y="3594"/>
                  </a:lnTo>
                  <a:lnTo>
                    <a:pt x="28473" y="4076"/>
                  </a:lnTo>
                  <a:lnTo>
                    <a:pt x="27508" y="5880"/>
                  </a:lnTo>
                  <a:lnTo>
                    <a:pt x="27533" y="5753"/>
                  </a:lnTo>
                  <a:lnTo>
                    <a:pt x="27813" y="4241"/>
                  </a:lnTo>
                  <a:lnTo>
                    <a:pt x="26936" y="5245"/>
                  </a:lnTo>
                  <a:lnTo>
                    <a:pt x="27774" y="4267"/>
                  </a:lnTo>
                  <a:lnTo>
                    <a:pt x="27838" y="4102"/>
                  </a:lnTo>
                  <a:lnTo>
                    <a:pt x="27622" y="4381"/>
                  </a:lnTo>
                  <a:lnTo>
                    <a:pt x="27444" y="4610"/>
                  </a:lnTo>
                  <a:lnTo>
                    <a:pt x="27622" y="4381"/>
                  </a:lnTo>
                  <a:lnTo>
                    <a:pt x="27305" y="4610"/>
                  </a:lnTo>
                  <a:lnTo>
                    <a:pt x="27597" y="3975"/>
                  </a:lnTo>
                  <a:lnTo>
                    <a:pt x="27711" y="3721"/>
                  </a:lnTo>
                  <a:lnTo>
                    <a:pt x="27736" y="3467"/>
                  </a:lnTo>
                  <a:lnTo>
                    <a:pt x="27736" y="3124"/>
                  </a:lnTo>
                  <a:lnTo>
                    <a:pt x="27419" y="3467"/>
                  </a:lnTo>
                  <a:lnTo>
                    <a:pt x="27927" y="2197"/>
                  </a:lnTo>
                  <a:lnTo>
                    <a:pt x="27216" y="3086"/>
                  </a:lnTo>
                  <a:lnTo>
                    <a:pt x="27355" y="2832"/>
                  </a:lnTo>
                  <a:lnTo>
                    <a:pt x="27216" y="2959"/>
                  </a:lnTo>
                  <a:lnTo>
                    <a:pt x="27139" y="3086"/>
                  </a:lnTo>
                  <a:lnTo>
                    <a:pt x="27076" y="3213"/>
                  </a:lnTo>
                  <a:lnTo>
                    <a:pt x="26212" y="3975"/>
                  </a:lnTo>
                  <a:lnTo>
                    <a:pt x="26263" y="3848"/>
                  </a:lnTo>
                  <a:lnTo>
                    <a:pt x="26377" y="3594"/>
                  </a:lnTo>
                  <a:lnTo>
                    <a:pt x="27139" y="1816"/>
                  </a:lnTo>
                  <a:lnTo>
                    <a:pt x="25958" y="2705"/>
                  </a:lnTo>
                  <a:lnTo>
                    <a:pt x="25273" y="2971"/>
                  </a:lnTo>
                  <a:lnTo>
                    <a:pt x="24599" y="3594"/>
                  </a:lnTo>
                  <a:lnTo>
                    <a:pt x="23888" y="3594"/>
                  </a:lnTo>
                  <a:lnTo>
                    <a:pt x="24041" y="3340"/>
                  </a:lnTo>
                  <a:lnTo>
                    <a:pt x="24117" y="3213"/>
                  </a:lnTo>
                  <a:lnTo>
                    <a:pt x="24688" y="2971"/>
                  </a:lnTo>
                  <a:lnTo>
                    <a:pt x="24790" y="2794"/>
                  </a:lnTo>
                  <a:lnTo>
                    <a:pt x="24892" y="2451"/>
                  </a:lnTo>
                  <a:lnTo>
                    <a:pt x="24333" y="2451"/>
                  </a:lnTo>
                  <a:lnTo>
                    <a:pt x="24549" y="2324"/>
                  </a:lnTo>
                  <a:lnTo>
                    <a:pt x="24904" y="1943"/>
                  </a:lnTo>
                  <a:lnTo>
                    <a:pt x="24765" y="1816"/>
                  </a:lnTo>
                  <a:lnTo>
                    <a:pt x="24396" y="2197"/>
                  </a:lnTo>
                  <a:lnTo>
                    <a:pt x="24320" y="2324"/>
                  </a:lnTo>
                  <a:lnTo>
                    <a:pt x="24142" y="2451"/>
                  </a:lnTo>
                  <a:lnTo>
                    <a:pt x="24015" y="2578"/>
                  </a:lnTo>
                  <a:lnTo>
                    <a:pt x="23253" y="3086"/>
                  </a:lnTo>
                  <a:lnTo>
                    <a:pt x="24257" y="2705"/>
                  </a:lnTo>
                  <a:lnTo>
                    <a:pt x="23571" y="3467"/>
                  </a:lnTo>
                  <a:lnTo>
                    <a:pt x="23304" y="3467"/>
                  </a:lnTo>
                  <a:lnTo>
                    <a:pt x="23025" y="4102"/>
                  </a:lnTo>
                  <a:lnTo>
                    <a:pt x="23672" y="3467"/>
                  </a:lnTo>
                  <a:lnTo>
                    <a:pt x="23799" y="3340"/>
                  </a:lnTo>
                  <a:lnTo>
                    <a:pt x="23469" y="3848"/>
                  </a:lnTo>
                  <a:lnTo>
                    <a:pt x="23355" y="4076"/>
                  </a:lnTo>
                  <a:lnTo>
                    <a:pt x="23736" y="3975"/>
                  </a:lnTo>
                  <a:lnTo>
                    <a:pt x="23545" y="4076"/>
                  </a:lnTo>
                  <a:lnTo>
                    <a:pt x="23139" y="4610"/>
                  </a:lnTo>
                  <a:lnTo>
                    <a:pt x="23025" y="5372"/>
                  </a:lnTo>
                  <a:lnTo>
                    <a:pt x="24345" y="4229"/>
                  </a:lnTo>
                  <a:lnTo>
                    <a:pt x="23850" y="5118"/>
                  </a:lnTo>
                  <a:lnTo>
                    <a:pt x="24549" y="5118"/>
                  </a:lnTo>
                  <a:lnTo>
                    <a:pt x="24409" y="4483"/>
                  </a:lnTo>
                  <a:lnTo>
                    <a:pt x="24815" y="4229"/>
                  </a:lnTo>
                  <a:lnTo>
                    <a:pt x="25222" y="3975"/>
                  </a:lnTo>
                  <a:lnTo>
                    <a:pt x="25425" y="3848"/>
                  </a:lnTo>
                  <a:lnTo>
                    <a:pt x="24345" y="5880"/>
                  </a:lnTo>
                  <a:lnTo>
                    <a:pt x="24930" y="5118"/>
                  </a:lnTo>
                  <a:lnTo>
                    <a:pt x="24980" y="5245"/>
                  </a:lnTo>
                  <a:lnTo>
                    <a:pt x="25146" y="5118"/>
                  </a:lnTo>
                  <a:lnTo>
                    <a:pt x="25425" y="4864"/>
                  </a:lnTo>
                  <a:lnTo>
                    <a:pt x="25336" y="5245"/>
                  </a:lnTo>
                  <a:lnTo>
                    <a:pt x="25222" y="5753"/>
                  </a:lnTo>
                  <a:lnTo>
                    <a:pt x="25844" y="5245"/>
                  </a:lnTo>
                  <a:lnTo>
                    <a:pt x="26314" y="4864"/>
                  </a:lnTo>
                  <a:lnTo>
                    <a:pt x="26123" y="5295"/>
                  </a:lnTo>
                  <a:lnTo>
                    <a:pt x="26022" y="5626"/>
                  </a:lnTo>
                  <a:lnTo>
                    <a:pt x="25895" y="5930"/>
                  </a:lnTo>
                  <a:lnTo>
                    <a:pt x="26098" y="5626"/>
                  </a:lnTo>
                  <a:lnTo>
                    <a:pt x="25869" y="6007"/>
                  </a:lnTo>
                  <a:lnTo>
                    <a:pt x="25539" y="6769"/>
                  </a:lnTo>
                  <a:lnTo>
                    <a:pt x="26365" y="5626"/>
                  </a:lnTo>
                  <a:lnTo>
                    <a:pt x="26644" y="5245"/>
                  </a:lnTo>
                  <a:lnTo>
                    <a:pt x="26543" y="6045"/>
                  </a:lnTo>
                  <a:lnTo>
                    <a:pt x="26136" y="6769"/>
                  </a:lnTo>
                  <a:lnTo>
                    <a:pt x="26073" y="6134"/>
                  </a:lnTo>
                  <a:lnTo>
                    <a:pt x="26035" y="6769"/>
                  </a:lnTo>
                  <a:lnTo>
                    <a:pt x="26022" y="7023"/>
                  </a:lnTo>
                  <a:lnTo>
                    <a:pt x="26174" y="6769"/>
                  </a:lnTo>
                  <a:lnTo>
                    <a:pt x="26758" y="5753"/>
                  </a:lnTo>
                  <a:lnTo>
                    <a:pt x="26428" y="7531"/>
                  </a:lnTo>
                  <a:lnTo>
                    <a:pt x="26695" y="7429"/>
                  </a:lnTo>
                  <a:lnTo>
                    <a:pt x="26657" y="7645"/>
                  </a:lnTo>
                  <a:lnTo>
                    <a:pt x="26581" y="7886"/>
                  </a:lnTo>
                  <a:lnTo>
                    <a:pt x="26974" y="7150"/>
                  </a:lnTo>
                  <a:lnTo>
                    <a:pt x="26809" y="7289"/>
                  </a:lnTo>
                  <a:lnTo>
                    <a:pt x="27190" y="6388"/>
                  </a:lnTo>
                  <a:lnTo>
                    <a:pt x="27444" y="7150"/>
                  </a:lnTo>
                  <a:lnTo>
                    <a:pt x="27940" y="6896"/>
                  </a:lnTo>
                  <a:lnTo>
                    <a:pt x="27851" y="7302"/>
                  </a:lnTo>
                  <a:lnTo>
                    <a:pt x="28460" y="7658"/>
                  </a:lnTo>
                  <a:lnTo>
                    <a:pt x="28600" y="7912"/>
                  </a:lnTo>
                  <a:lnTo>
                    <a:pt x="28676" y="8420"/>
                  </a:lnTo>
                  <a:lnTo>
                    <a:pt x="29044" y="7277"/>
                  </a:lnTo>
                  <a:lnTo>
                    <a:pt x="29349" y="7658"/>
                  </a:lnTo>
                  <a:lnTo>
                    <a:pt x="29667" y="7404"/>
                  </a:lnTo>
                  <a:lnTo>
                    <a:pt x="29514" y="8013"/>
                  </a:lnTo>
                  <a:lnTo>
                    <a:pt x="29387" y="8293"/>
                  </a:lnTo>
                  <a:lnTo>
                    <a:pt x="29171" y="8547"/>
                  </a:lnTo>
                  <a:lnTo>
                    <a:pt x="29413" y="8674"/>
                  </a:lnTo>
                  <a:lnTo>
                    <a:pt x="29349" y="8839"/>
                  </a:lnTo>
                  <a:lnTo>
                    <a:pt x="29286" y="8991"/>
                  </a:lnTo>
                  <a:lnTo>
                    <a:pt x="29514" y="8623"/>
                  </a:lnTo>
                  <a:lnTo>
                    <a:pt x="29578" y="8293"/>
                  </a:lnTo>
                  <a:lnTo>
                    <a:pt x="29705" y="8166"/>
                  </a:lnTo>
                  <a:lnTo>
                    <a:pt x="29895" y="8039"/>
                  </a:lnTo>
                  <a:lnTo>
                    <a:pt x="29654" y="8928"/>
                  </a:lnTo>
                  <a:lnTo>
                    <a:pt x="30010" y="8928"/>
                  </a:lnTo>
                  <a:lnTo>
                    <a:pt x="30543" y="8039"/>
                  </a:lnTo>
                  <a:lnTo>
                    <a:pt x="30873" y="8674"/>
                  </a:lnTo>
                  <a:lnTo>
                    <a:pt x="31000" y="8039"/>
                  </a:lnTo>
                  <a:lnTo>
                    <a:pt x="31000" y="7404"/>
                  </a:lnTo>
                  <a:lnTo>
                    <a:pt x="30988" y="7277"/>
                  </a:lnTo>
                  <a:lnTo>
                    <a:pt x="30975" y="6896"/>
                  </a:lnTo>
                  <a:lnTo>
                    <a:pt x="30962" y="6769"/>
                  </a:lnTo>
                  <a:lnTo>
                    <a:pt x="30949" y="6515"/>
                  </a:lnTo>
                  <a:lnTo>
                    <a:pt x="31076" y="6388"/>
                  </a:lnTo>
                  <a:lnTo>
                    <a:pt x="30899" y="5118"/>
                  </a:lnTo>
                  <a:lnTo>
                    <a:pt x="30911" y="4737"/>
                  </a:lnTo>
                  <a:lnTo>
                    <a:pt x="31102" y="4356"/>
                  </a:lnTo>
                  <a:close/>
                </a:path>
                <a:path w="53339" h="28575">
                  <a:moveTo>
                    <a:pt x="31254" y="7200"/>
                  </a:moveTo>
                  <a:close/>
                </a:path>
                <a:path w="53339" h="28575">
                  <a:moveTo>
                    <a:pt x="31280" y="7429"/>
                  </a:moveTo>
                  <a:lnTo>
                    <a:pt x="31153" y="8013"/>
                  </a:lnTo>
                  <a:lnTo>
                    <a:pt x="31229" y="8166"/>
                  </a:lnTo>
                  <a:lnTo>
                    <a:pt x="31280" y="7429"/>
                  </a:lnTo>
                  <a:close/>
                </a:path>
                <a:path w="53339" h="28575">
                  <a:moveTo>
                    <a:pt x="31432" y="6045"/>
                  </a:moveTo>
                  <a:lnTo>
                    <a:pt x="31216" y="6261"/>
                  </a:lnTo>
                  <a:lnTo>
                    <a:pt x="31153" y="6769"/>
                  </a:lnTo>
                  <a:lnTo>
                    <a:pt x="31432" y="6045"/>
                  </a:lnTo>
                  <a:close/>
                </a:path>
                <a:path w="53339" h="28575">
                  <a:moveTo>
                    <a:pt x="33502" y="8420"/>
                  </a:moveTo>
                  <a:lnTo>
                    <a:pt x="33375" y="8496"/>
                  </a:lnTo>
                  <a:lnTo>
                    <a:pt x="33451" y="8750"/>
                  </a:lnTo>
                  <a:lnTo>
                    <a:pt x="33502" y="8420"/>
                  </a:lnTo>
                  <a:close/>
                </a:path>
                <a:path w="53339" h="28575">
                  <a:moveTo>
                    <a:pt x="35407" y="4864"/>
                  </a:moveTo>
                  <a:lnTo>
                    <a:pt x="35369" y="4991"/>
                  </a:lnTo>
                  <a:lnTo>
                    <a:pt x="35407" y="4864"/>
                  </a:lnTo>
                  <a:close/>
                </a:path>
                <a:path w="53339" h="28575">
                  <a:moveTo>
                    <a:pt x="35902" y="21755"/>
                  </a:moveTo>
                  <a:close/>
                </a:path>
                <a:path w="53339" h="28575">
                  <a:moveTo>
                    <a:pt x="36156" y="9893"/>
                  </a:moveTo>
                  <a:lnTo>
                    <a:pt x="36068" y="9702"/>
                  </a:lnTo>
                  <a:lnTo>
                    <a:pt x="36118" y="9220"/>
                  </a:lnTo>
                  <a:lnTo>
                    <a:pt x="36029" y="10007"/>
                  </a:lnTo>
                  <a:lnTo>
                    <a:pt x="36156" y="9893"/>
                  </a:lnTo>
                  <a:close/>
                </a:path>
                <a:path w="53339" h="28575">
                  <a:moveTo>
                    <a:pt x="36169" y="22136"/>
                  </a:moveTo>
                  <a:lnTo>
                    <a:pt x="36029" y="21755"/>
                  </a:lnTo>
                  <a:lnTo>
                    <a:pt x="35902" y="21755"/>
                  </a:lnTo>
                  <a:lnTo>
                    <a:pt x="36017" y="22136"/>
                  </a:lnTo>
                  <a:lnTo>
                    <a:pt x="36169" y="22136"/>
                  </a:lnTo>
                  <a:close/>
                </a:path>
                <a:path w="53339" h="28575">
                  <a:moveTo>
                    <a:pt x="36398" y="9436"/>
                  </a:moveTo>
                  <a:lnTo>
                    <a:pt x="36271" y="9436"/>
                  </a:lnTo>
                  <a:lnTo>
                    <a:pt x="36398" y="9436"/>
                  </a:lnTo>
                  <a:close/>
                </a:path>
                <a:path w="53339" h="28575">
                  <a:moveTo>
                    <a:pt x="36614" y="14770"/>
                  </a:moveTo>
                  <a:lnTo>
                    <a:pt x="36588" y="14389"/>
                  </a:lnTo>
                  <a:lnTo>
                    <a:pt x="36296" y="14516"/>
                  </a:lnTo>
                  <a:lnTo>
                    <a:pt x="36258" y="14770"/>
                  </a:lnTo>
                  <a:lnTo>
                    <a:pt x="36347" y="14897"/>
                  </a:lnTo>
                  <a:lnTo>
                    <a:pt x="36398" y="15468"/>
                  </a:lnTo>
                  <a:lnTo>
                    <a:pt x="36576" y="15024"/>
                  </a:lnTo>
                  <a:lnTo>
                    <a:pt x="36614" y="14770"/>
                  </a:lnTo>
                  <a:close/>
                </a:path>
                <a:path w="53339" h="28575">
                  <a:moveTo>
                    <a:pt x="37147" y="10668"/>
                  </a:moveTo>
                  <a:lnTo>
                    <a:pt x="36982" y="10820"/>
                  </a:lnTo>
                  <a:lnTo>
                    <a:pt x="37147" y="10668"/>
                  </a:lnTo>
                  <a:close/>
                </a:path>
                <a:path w="53339" h="28575">
                  <a:moveTo>
                    <a:pt x="37325" y="14693"/>
                  </a:moveTo>
                  <a:lnTo>
                    <a:pt x="37045" y="14274"/>
                  </a:lnTo>
                  <a:lnTo>
                    <a:pt x="36893" y="14008"/>
                  </a:lnTo>
                  <a:lnTo>
                    <a:pt x="36982" y="14465"/>
                  </a:lnTo>
                  <a:lnTo>
                    <a:pt x="37109" y="14503"/>
                  </a:lnTo>
                  <a:lnTo>
                    <a:pt x="37325" y="14820"/>
                  </a:lnTo>
                  <a:lnTo>
                    <a:pt x="37325" y="14693"/>
                  </a:lnTo>
                  <a:close/>
                </a:path>
                <a:path w="53339" h="28575">
                  <a:moveTo>
                    <a:pt x="37579" y="11645"/>
                  </a:moveTo>
                  <a:lnTo>
                    <a:pt x="35928" y="12357"/>
                  </a:lnTo>
                  <a:lnTo>
                    <a:pt x="37452" y="11722"/>
                  </a:lnTo>
                  <a:lnTo>
                    <a:pt x="37579" y="11645"/>
                  </a:lnTo>
                  <a:close/>
                </a:path>
                <a:path w="53339" h="28575">
                  <a:moveTo>
                    <a:pt x="37985" y="9817"/>
                  </a:moveTo>
                  <a:lnTo>
                    <a:pt x="37782" y="9944"/>
                  </a:lnTo>
                  <a:lnTo>
                    <a:pt x="37388" y="10452"/>
                  </a:lnTo>
                  <a:lnTo>
                    <a:pt x="37985" y="9817"/>
                  </a:lnTo>
                  <a:close/>
                </a:path>
                <a:path w="53339" h="28575">
                  <a:moveTo>
                    <a:pt x="38011" y="9563"/>
                  </a:moveTo>
                  <a:lnTo>
                    <a:pt x="37871" y="9652"/>
                  </a:lnTo>
                  <a:lnTo>
                    <a:pt x="37566" y="10071"/>
                  </a:lnTo>
                  <a:lnTo>
                    <a:pt x="37719" y="9969"/>
                  </a:lnTo>
                  <a:lnTo>
                    <a:pt x="38011" y="9563"/>
                  </a:lnTo>
                  <a:close/>
                </a:path>
                <a:path w="53339" h="28575">
                  <a:moveTo>
                    <a:pt x="38112" y="11341"/>
                  </a:moveTo>
                  <a:lnTo>
                    <a:pt x="37553" y="11595"/>
                  </a:lnTo>
                  <a:lnTo>
                    <a:pt x="38112" y="11341"/>
                  </a:lnTo>
                  <a:close/>
                </a:path>
                <a:path w="53339" h="28575">
                  <a:moveTo>
                    <a:pt x="38608" y="10490"/>
                  </a:moveTo>
                  <a:lnTo>
                    <a:pt x="38442" y="10629"/>
                  </a:lnTo>
                  <a:lnTo>
                    <a:pt x="38608" y="10490"/>
                  </a:lnTo>
                  <a:close/>
                </a:path>
                <a:path w="53339" h="28575">
                  <a:moveTo>
                    <a:pt x="39039" y="15100"/>
                  </a:moveTo>
                  <a:lnTo>
                    <a:pt x="38798" y="14820"/>
                  </a:lnTo>
                  <a:lnTo>
                    <a:pt x="38392" y="14516"/>
                  </a:lnTo>
                  <a:lnTo>
                    <a:pt x="38379" y="14643"/>
                  </a:lnTo>
                  <a:lnTo>
                    <a:pt x="39039" y="15100"/>
                  </a:lnTo>
                  <a:close/>
                </a:path>
                <a:path w="53339" h="28575">
                  <a:moveTo>
                    <a:pt x="39217" y="9461"/>
                  </a:moveTo>
                  <a:lnTo>
                    <a:pt x="39039" y="9575"/>
                  </a:lnTo>
                  <a:lnTo>
                    <a:pt x="39217" y="9461"/>
                  </a:lnTo>
                  <a:close/>
                </a:path>
                <a:path w="53339" h="28575">
                  <a:moveTo>
                    <a:pt x="39293" y="15278"/>
                  </a:moveTo>
                  <a:lnTo>
                    <a:pt x="39039" y="15100"/>
                  </a:lnTo>
                  <a:lnTo>
                    <a:pt x="39293" y="15405"/>
                  </a:lnTo>
                  <a:lnTo>
                    <a:pt x="39293" y="15278"/>
                  </a:lnTo>
                  <a:close/>
                </a:path>
                <a:path w="53339" h="28575">
                  <a:moveTo>
                    <a:pt x="39471" y="11010"/>
                  </a:moveTo>
                  <a:lnTo>
                    <a:pt x="38265" y="11468"/>
                  </a:lnTo>
                  <a:lnTo>
                    <a:pt x="37655" y="11722"/>
                  </a:lnTo>
                  <a:lnTo>
                    <a:pt x="39471" y="11010"/>
                  </a:lnTo>
                  <a:close/>
                </a:path>
                <a:path w="53339" h="28575">
                  <a:moveTo>
                    <a:pt x="39636" y="10947"/>
                  </a:moveTo>
                  <a:lnTo>
                    <a:pt x="39471" y="11010"/>
                  </a:lnTo>
                  <a:lnTo>
                    <a:pt x="39636" y="10960"/>
                  </a:lnTo>
                  <a:close/>
                </a:path>
                <a:path w="53339" h="28575">
                  <a:moveTo>
                    <a:pt x="40500" y="13335"/>
                  </a:moveTo>
                  <a:lnTo>
                    <a:pt x="40195" y="13271"/>
                  </a:lnTo>
                  <a:lnTo>
                    <a:pt x="40398" y="13309"/>
                  </a:lnTo>
                  <a:close/>
                </a:path>
                <a:path w="53339" h="28575">
                  <a:moveTo>
                    <a:pt x="40576" y="5626"/>
                  </a:moveTo>
                  <a:lnTo>
                    <a:pt x="39941" y="6388"/>
                  </a:lnTo>
                  <a:lnTo>
                    <a:pt x="40538" y="5753"/>
                  </a:lnTo>
                  <a:lnTo>
                    <a:pt x="40576" y="5626"/>
                  </a:lnTo>
                  <a:close/>
                </a:path>
                <a:path w="53339" h="28575">
                  <a:moveTo>
                    <a:pt x="40767" y="13246"/>
                  </a:moveTo>
                  <a:lnTo>
                    <a:pt x="40525" y="13144"/>
                  </a:lnTo>
                  <a:lnTo>
                    <a:pt x="38620" y="12750"/>
                  </a:lnTo>
                  <a:lnTo>
                    <a:pt x="39077" y="12890"/>
                  </a:lnTo>
                  <a:lnTo>
                    <a:pt x="40767" y="13246"/>
                  </a:lnTo>
                  <a:close/>
                </a:path>
                <a:path w="53339" h="28575">
                  <a:moveTo>
                    <a:pt x="41211" y="12750"/>
                  </a:moveTo>
                  <a:lnTo>
                    <a:pt x="40779" y="12700"/>
                  </a:lnTo>
                  <a:lnTo>
                    <a:pt x="41084" y="12750"/>
                  </a:lnTo>
                  <a:lnTo>
                    <a:pt x="41211" y="12750"/>
                  </a:lnTo>
                  <a:close/>
                </a:path>
                <a:path w="53339" h="28575">
                  <a:moveTo>
                    <a:pt x="41300" y="10477"/>
                  </a:moveTo>
                  <a:lnTo>
                    <a:pt x="41109" y="10579"/>
                  </a:lnTo>
                  <a:lnTo>
                    <a:pt x="41262" y="10515"/>
                  </a:lnTo>
                  <a:close/>
                </a:path>
                <a:path w="53339" h="28575">
                  <a:moveTo>
                    <a:pt x="42291" y="6083"/>
                  </a:moveTo>
                  <a:lnTo>
                    <a:pt x="42125" y="5981"/>
                  </a:lnTo>
                  <a:lnTo>
                    <a:pt x="41706" y="6413"/>
                  </a:lnTo>
                  <a:lnTo>
                    <a:pt x="42138" y="6159"/>
                  </a:lnTo>
                  <a:lnTo>
                    <a:pt x="42291" y="6083"/>
                  </a:lnTo>
                  <a:close/>
                </a:path>
                <a:path w="53339" h="28575">
                  <a:moveTo>
                    <a:pt x="42481" y="10198"/>
                  </a:moveTo>
                  <a:lnTo>
                    <a:pt x="42125" y="10325"/>
                  </a:lnTo>
                  <a:lnTo>
                    <a:pt x="42430" y="10236"/>
                  </a:lnTo>
                  <a:close/>
                </a:path>
                <a:path w="53339" h="28575">
                  <a:moveTo>
                    <a:pt x="42633" y="5981"/>
                  </a:moveTo>
                  <a:lnTo>
                    <a:pt x="42494" y="6007"/>
                  </a:lnTo>
                  <a:lnTo>
                    <a:pt x="42291" y="6083"/>
                  </a:lnTo>
                  <a:lnTo>
                    <a:pt x="42379" y="6248"/>
                  </a:lnTo>
                  <a:lnTo>
                    <a:pt x="42608" y="6159"/>
                  </a:lnTo>
                  <a:lnTo>
                    <a:pt x="42633" y="5981"/>
                  </a:lnTo>
                  <a:close/>
                </a:path>
                <a:path w="53339" h="28575">
                  <a:moveTo>
                    <a:pt x="43205" y="10071"/>
                  </a:moveTo>
                  <a:lnTo>
                    <a:pt x="43002" y="10071"/>
                  </a:lnTo>
                  <a:lnTo>
                    <a:pt x="42430" y="10236"/>
                  </a:lnTo>
                  <a:lnTo>
                    <a:pt x="43205" y="10071"/>
                  </a:lnTo>
                  <a:close/>
                </a:path>
                <a:path w="53339" h="28575">
                  <a:moveTo>
                    <a:pt x="48933" y="16675"/>
                  </a:moveTo>
                  <a:lnTo>
                    <a:pt x="48844" y="16421"/>
                  </a:lnTo>
                  <a:lnTo>
                    <a:pt x="48641" y="16421"/>
                  </a:lnTo>
                  <a:lnTo>
                    <a:pt x="48933" y="16675"/>
                  </a:lnTo>
                  <a:close/>
                </a:path>
                <a:path w="53339" h="28575">
                  <a:moveTo>
                    <a:pt x="50165" y="7277"/>
                  </a:moveTo>
                  <a:lnTo>
                    <a:pt x="49453" y="7531"/>
                  </a:lnTo>
                  <a:lnTo>
                    <a:pt x="49707" y="7531"/>
                  </a:lnTo>
                  <a:lnTo>
                    <a:pt x="50152" y="7531"/>
                  </a:lnTo>
                  <a:lnTo>
                    <a:pt x="50165" y="7277"/>
                  </a:lnTo>
                  <a:close/>
                </a:path>
                <a:path w="53339" h="28575">
                  <a:moveTo>
                    <a:pt x="50495" y="7454"/>
                  </a:moveTo>
                  <a:lnTo>
                    <a:pt x="50152" y="7416"/>
                  </a:lnTo>
                  <a:lnTo>
                    <a:pt x="50495" y="7454"/>
                  </a:lnTo>
                  <a:close/>
                </a:path>
                <a:path w="53339" h="28575">
                  <a:moveTo>
                    <a:pt x="50685" y="15074"/>
                  </a:moveTo>
                  <a:lnTo>
                    <a:pt x="50228" y="15049"/>
                  </a:lnTo>
                  <a:lnTo>
                    <a:pt x="49923" y="15062"/>
                  </a:lnTo>
                  <a:lnTo>
                    <a:pt x="49707" y="15087"/>
                  </a:lnTo>
                  <a:lnTo>
                    <a:pt x="49860" y="15151"/>
                  </a:lnTo>
                  <a:lnTo>
                    <a:pt x="50685" y="15074"/>
                  </a:lnTo>
                  <a:close/>
                </a:path>
                <a:path w="53339" h="28575">
                  <a:moveTo>
                    <a:pt x="51727" y="13792"/>
                  </a:moveTo>
                  <a:lnTo>
                    <a:pt x="51346" y="14097"/>
                  </a:lnTo>
                  <a:lnTo>
                    <a:pt x="51536" y="14020"/>
                  </a:lnTo>
                  <a:lnTo>
                    <a:pt x="51727" y="13792"/>
                  </a:lnTo>
                  <a:close/>
                </a:path>
                <a:path w="53339" h="28575">
                  <a:moveTo>
                    <a:pt x="52349" y="9690"/>
                  </a:moveTo>
                  <a:lnTo>
                    <a:pt x="51765" y="9740"/>
                  </a:lnTo>
                  <a:lnTo>
                    <a:pt x="52031" y="9817"/>
                  </a:lnTo>
                  <a:lnTo>
                    <a:pt x="52349" y="9690"/>
                  </a:lnTo>
                  <a:close/>
                </a:path>
                <a:path w="53339" h="28575">
                  <a:moveTo>
                    <a:pt x="52501" y="10591"/>
                  </a:moveTo>
                  <a:lnTo>
                    <a:pt x="52400" y="10325"/>
                  </a:lnTo>
                  <a:lnTo>
                    <a:pt x="52108" y="9918"/>
                  </a:lnTo>
                  <a:lnTo>
                    <a:pt x="51625" y="10388"/>
                  </a:lnTo>
                  <a:lnTo>
                    <a:pt x="51498" y="10769"/>
                  </a:lnTo>
                  <a:lnTo>
                    <a:pt x="52501" y="10591"/>
                  </a:lnTo>
                  <a:close/>
                </a:path>
                <a:path w="53339" h="28575">
                  <a:moveTo>
                    <a:pt x="53047" y="12992"/>
                  </a:moveTo>
                  <a:lnTo>
                    <a:pt x="51384" y="12738"/>
                  </a:lnTo>
                  <a:lnTo>
                    <a:pt x="49707" y="12484"/>
                  </a:lnTo>
                  <a:lnTo>
                    <a:pt x="52298" y="12230"/>
                  </a:lnTo>
                  <a:lnTo>
                    <a:pt x="51790" y="11595"/>
                  </a:lnTo>
                  <a:lnTo>
                    <a:pt x="51689" y="11468"/>
                  </a:lnTo>
                  <a:lnTo>
                    <a:pt x="51625" y="11214"/>
                  </a:lnTo>
                  <a:lnTo>
                    <a:pt x="51511" y="10833"/>
                  </a:lnTo>
                  <a:lnTo>
                    <a:pt x="51155" y="10833"/>
                  </a:lnTo>
                  <a:lnTo>
                    <a:pt x="51473" y="10769"/>
                  </a:lnTo>
                  <a:lnTo>
                    <a:pt x="51409" y="10591"/>
                  </a:lnTo>
                  <a:lnTo>
                    <a:pt x="51282" y="10718"/>
                  </a:lnTo>
                  <a:lnTo>
                    <a:pt x="51155" y="10198"/>
                  </a:lnTo>
                  <a:lnTo>
                    <a:pt x="50914" y="9817"/>
                  </a:lnTo>
                  <a:lnTo>
                    <a:pt x="51765" y="9740"/>
                  </a:lnTo>
                  <a:lnTo>
                    <a:pt x="51587" y="9690"/>
                  </a:lnTo>
                  <a:lnTo>
                    <a:pt x="50673" y="9436"/>
                  </a:lnTo>
                  <a:lnTo>
                    <a:pt x="50660" y="9309"/>
                  </a:lnTo>
                  <a:lnTo>
                    <a:pt x="50698" y="8674"/>
                  </a:lnTo>
                  <a:lnTo>
                    <a:pt x="51282" y="8801"/>
                  </a:lnTo>
                  <a:lnTo>
                    <a:pt x="51562" y="8801"/>
                  </a:lnTo>
                  <a:lnTo>
                    <a:pt x="51320" y="8674"/>
                  </a:lnTo>
                  <a:lnTo>
                    <a:pt x="50596" y="8293"/>
                  </a:lnTo>
                  <a:lnTo>
                    <a:pt x="50939" y="7658"/>
                  </a:lnTo>
                  <a:lnTo>
                    <a:pt x="49707" y="7531"/>
                  </a:lnTo>
                  <a:lnTo>
                    <a:pt x="48844" y="7912"/>
                  </a:lnTo>
                  <a:lnTo>
                    <a:pt x="47294" y="8039"/>
                  </a:lnTo>
                  <a:lnTo>
                    <a:pt x="48069" y="7785"/>
                  </a:lnTo>
                  <a:lnTo>
                    <a:pt x="48831" y="7531"/>
                  </a:lnTo>
                  <a:lnTo>
                    <a:pt x="46520" y="7785"/>
                  </a:lnTo>
                  <a:lnTo>
                    <a:pt x="47383" y="7531"/>
                  </a:lnTo>
                  <a:lnTo>
                    <a:pt x="48666" y="7150"/>
                  </a:lnTo>
                  <a:lnTo>
                    <a:pt x="49530" y="6896"/>
                  </a:lnTo>
                  <a:lnTo>
                    <a:pt x="48856" y="6896"/>
                  </a:lnTo>
                  <a:lnTo>
                    <a:pt x="48374" y="7150"/>
                  </a:lnTo>
                  <a:lnTo>
                    <a:pt x="48412" y="7023"/>
                  </a:lnTo>
                  <a:lnTo>
                    <a:pt x="48666" y="6896"/>
                  </a:lnTo>
                  <a:lnTo>
                    <a:pt x="49352" y="6769"/>
                  </a:lnTo>
                  <a:lnTo>
                    <a:pt x="48552" y="6642"/>
                  </a:lnTo>
                  <a:lnTo>
                    <a:pt x="47891" y="7150"/>
                  </a:lnTo>
                  <a:lnTo>
                    <a:pt x="47726" y="7023"/>
                  </a:lnTo>
                  <a:lnTo>
                    <a:pt x="47548" y="6896"/>
                  </a:lnTo>
                  <a:lnTo>
                    <a:pt x="47904" y="6769"/>
                  </a:lnTo>
                  <a:lnTo>
                    <a:pt x="48133" y="6769"/>
                  </a:lnTo>
                  <a:lnTo>
                    <a:pt x="48590" y="6515"/>
                  </a:lnTo>
                  <a:lnTo>
                    <a:pt x="46799" y="7023"/>
                  </a:lnTo>
                  <a:lnTo>
                    <a:pt x="46761" y="6769"/>
                  </a:lnTo>
                  <a:lnTo>
                    <a:pt x="47231" y="6515"/>
                  </a:lnTo>
                  <a:lnTo>
                    <a:pt x="46596" y="6261"/>
                  </a:lnTo>
                  <a:lnTo>
                    <a:pt x="44500" y="7150"/>
                  </a:lnTo>
                  <a:lnTo>
                    <a:pt x="44462" y="6769"/>
                  </a:lnTo>
                  <a:lnTo>
                    <a:pt x="44462" y="10198"/>
                  </a:lnTo>
                  <a:lnTo>
                    <a:pt x="43230" y="10579"/>
                  </a:lnTo>
                  <a:lnTo>
                    <a:pt x="43091" y="10579"/>
                  </a:lnTo>
                  <a:lnTo>
                    <a:pt x="44462" y="10198"/>
                  </a:lnTo>
                  <a:lnTo>
                    <a:pt x="44462" y="6769"/>
                  </a:lnTo>
                  <a:lnTo>
                    <a:pt x="44450" y="6642"/>
                  </a:lnTo>
                  <a:lnTo>
                    <a:pt x="44665" y="6515"/>
                  </a:lnTo>
                  <a:lnTo>
                    <a:pt x="45072" y="6261"/>
                  </a:lnTo>
                  <a:lnTo>
                    <a:pt x="46113" y="5626"/>
                  </a:lnTo>
                  <a:lnTo>
                    <a:pt x="44678" y="6261"/>
                  </a:lnTo>
                  <a:lnTo>
                    <a:pt x="45021" y="6007"/>
                  </a:lnTo>
                  <a:lnTo>
                    <a:pt x="45872" y="5372"/>
                  </a:lnTo>
                  <a:lnTo>
                    <a:pt x="45097" y="5499"/>
                  </a:lnTo>
                  <a:lnTo>
                    <a:pt x="44678" y="6007"/>
                  </a:lnTo>
                  <a:lnTo>
                    <a:pt x="44335" y="5880"/>
                  </a:lnTo>
                  <a:lnTo>
                    <a:pt x="43167" y="6515"/>
                  </a:lnTo>
                  <a:lnTo>
                    <a:pt x="43243" y="6134"/>
                  </a:lnTo>
                  <a:lnTo>
                    <a:pt x="43980" y="5753"/>
                  </a:lnTo>
                  <a:lnTo>
                    <a:pt x="43078" y="5753"/>
                  </a:lnTo>
                  <a:lnTo>
                    <a:pt x="43040" y="6261"/>
                  </a:lnTo>
                  <a:lnTo>
                    <a:pt x="42138" y="6642"/>
                  </a:lnTo>
                  <a:lnTo>
                    <a:pt x="41694" y="7531"/>
                  </a:lnTo>
                  <a:lnTo>
                    <a:pt x="41579" y="7150"/>
                  </a:lnTo>
                  <a:lnTo>
                    <a:pt x="41770" y="7023"/>
                  </a:lnTo>
                  <a:lnTo>
                    <a:pt x="41300" y="7150"/>
                  </a:lnTo>
                  <a:lnTo>
                    <a:pt x="41694" y="6515"/>
                  </a:lnTo>
                  <a:lnTo>
                    <a:pt x="41211" y="6769"/>
                  </a:lnTo>
                  <a:lnTo>
                    <a:pt x="40754" y="7150"/>
                  </a:lnTo>
                  <a:lnTo>
                    <a:pt x="40741" y="6896"/>
                  </a:lnTo>
                  <a:lnTo>
                    <a:pt x="40843" y="6642"/>
                  </a:lnTo>
                  <a:lnTo>
                    <a:pt x="40957" y="6515"/>
                  </a:lnTo>
                  <a:lnTo>
                    <a:pt x="41198" y="6261"/>
                  </a:lnTo>
                  <a:lnTo>
                    <a:pt x="41910" y="5499"/>
                  </a:lnTo>
                  <a:lnTo>
                    <a:pt x="40995" y="6261"/>
                  </a:lnTo>
                  <a:lnTo>
                    <a:pt x="40792" y="5626"/>
                  </a:lnTo>
                  <a:lnTo>
                    <a:pt x="40030" y="6388"/>
                  </a:lnTo>
                  <a:lnTo>
                    <a:pt x="39916" y="6515"/>
                  </a:lnTo>
                  <a:lnTo>
                    <a:pt x="39941" y="6388"/>
                  </a:lnTo>
                  <a:lnTo>
                    <a:pt x="40043" y="5880"/>
                  </a:lnTo>
                  <a:lnTo>
                    <a:pt x="40271" y="5499"/>
                  </a:lnTo>
                  <a:lnTo>
                    <a:pt x="39801" y="5372"/>
                  </a:lnTo>
                  <a:lnTo>
                    <a:pt x="39611" y="6896"/>
                  </a:lnTo>
                  <a:lnTo>
                    <a:pt x="39408" y="6388"/>
                  </a:lnTo>
                  <a:lnTo>
                    <a:pt x="39471" y="6134"/>
                  </a:lnTo>
                  <a:lnTo>
                    <a:pt x="39471" y="5880"/>
                  </a:lnTo>
                  <a:lnTo>
                    <a:pt x="39141" y="5626"/>
                  </a:lnTo>
                  <a:lnTo>
                    <a:pt x="38239" y="6388"/>
                  </a:lnTo>
                  <a:lnTo>
                    <a:pt x="37833" y="6007"/>
                  </a:lnTo>
                  <a:lnTo>
                    <a:pt x="37985" y="4864"/>
                  </a:lnTo>
                  <a:lnTo>
                    <a:pt x="38430" y="5753"/>
                  </a:lnTo>
                  <a:lnTo>
                    <a:pt x="38442" y="5549"/>
                  </a:lnTo>
                  <a:lnTo>
                    <a:pt x="38874" y="5346"/>
                  </a:lnTo>
                  <a:lnTo>
                    <a:pt x="38811" y="4851"/>
                  </a:lnTo>
                  <a:lnTo>
                    <a:pt x="38455" y="5524"/>
                  </a:lnTo>
                  <a:lnTo>
                    <a:pt x="38531" y="4864"/>
                  </a:lnTo>
                  <a:lnTo>
                    <a:pt x="38544" y="4737"/>
                  </a:lnTo>
                  <a:lnTo>
                    <a:pt x="37528" y="4864"/>
                  </a:lnTo>
                  <a:lnTo>
                    <a:pt x="36322" y="6007"/>
                  </a:lnTo>
                  <a:lnTo>
                    <a:pt x="35877" y="5626"/>
                  </a:lnTo>
                  <a:lnTo>
                    <a:pt x="35877" y="6515"/>
                  </a:lnTo>
                  <a:lnTo>
                    <a:pt x="35763" y="7404"/>
                  </a:lnTo>
                  <a:lnTo>
                    <a:pt x="35737" y="7023"/>
                  </a:lnTo>
                  <a:lnTo>
                    <a:pt x="35674" y="6007"/>
                  </a:lnTo>
                  <a:lnTo>
                    <a:pt x="35648" y="5753"/>
                  </a:lnTo>
                  <a:lnTo>
                    <a:pt x="35598" y="4991"/>
                  </a:lnTo>
                  <a:lnTo>
                    <a:pt x="35229" y="5753"/>
                  </a:lnTo>
                  <a:lnTo>
                    <a:pt x="35356" y="5372"/>
                  </a:lnTo>
                  <a:lnTo>
                    <a:pt x="35369" y="4991"/>
                  </a:lnTo>
                  <a:lnTo>
                    <a:pt x="34988" y="4737"/>
                  </a:lnTo>
                  <a:lnTo>
                    <a:pt x="34505" y="5372"/>
                  </a:lnTo>
                  <a:lnTo>
                    <a:pt x="33832" y="5753"/>
                  </a:lnTo>
                  <a:lnTo>
                    <a:pt x="33896" y="5245"/>
                  </a:lnTo>
                  <a:lnTo>
                    <a:pt x="33832" y="5118"/>
                  </a:lnTo>
                  <a:lnTo>
                    <a:pt x="33769" y="4991"/>
                  </a:lnTo>
                  <a:lnTo>
                    <a:pt x="33350" y="5118"/>
                  </a:lnTo>
                  <a:lnTo>
                    <a:pt x="33134" y="4864"/>
                  </a:lnTo>
                  <a:lnTo>
                    <a:pt x="33007" y="5245"/>
                  </a:lnTo>
                  <a:lnTo>
                    <a:pt x="32867" y="5118"/>
                  </a:lnTo>
                  <a:lnTo>
                    <a:pt x="32867" y="5753"/>
                  </a:lnTo>
                  <a:lnTo>
                    <a:pt x="32461" y="3340"/>
                  </a:lnTo>
                  <a:lnTo>
                    <a:pt x="31432" y="6045"/>
                  </a:lnTo>
                  <a:lnTo>
                    <a:pt x="31318" y="7073"/>
                  </a:lnTo>
                  <a:lnTo>
                    <a:pt x="31330" y="8039"/>
                  </a:lnTo>
                  <a:lnTo>
                    <a:pt x="31483" y="7785"/>
                  </a:lnTo>
                  <a:lnTo>
                    <a:pt x="31381" y="8293"/>
                  </a:lnTo>
                  <a:lnTo>
                    <a:pt x="31292" y="8039"/>
                  </a:lnTo>
                  <a:lnTo>
                    <a:pt x="31191" y="8293"/>
                  </a:lnTo>
                  <a:lnTo>
                    <a:pt x="31343" y="8420"/>
                  </a:lnTo>
                  <a:lnTo>
                    <a:pt x="31407" y="8547"/>
                  </a:lnTo>
                  <a:lnTo>
                    <a:pt x="31496" y="9258"/>
                  </a:lnTo>
                  <a:lnTo>
                    <a:pt x="31496" y="9423"/>
                  </a:lnTo>
                  <a:lnTo>
                    <a:pt x="31635" y="8420"/>
                  </a:lnTo>
                  <a:lnTo>
                    <a:pt x="32118" y="8420"/>
                  </a:lnTo>
                  <a:lnTo>
                    <a:pt x="31953" y="8801"/>
                  </a:lnTo>
                  <a:lnTo>
                    <a:pt x="31864" y="9309"/>
                  </a:lnTo>
                  <a:lnTo>
                    <a:pt x="31940" y="9436"/>
                  </a:lnTo>
                  <a:lnTo>
                    <a:pt x="32080" y="9055"/>
                  </a:lnTo>
                  <a:lnTo>
                    <a:pt x="32232" y="9563"/>
                  </a:lnTo>
                  <a:lnTo>
                    <a:pt x="32308" y="9055"/>
                  </a:lnTo>
                  <a:lnTo>
                    <a:pt x="32372" y="8674"/>
                  </a:lnTo>
                  <a:lnTo>
                    <a:pt x="32435" y="9309"/>
                  </a:lnTo>
                  <a:lnTo>
                    <a:pt x="32664" y="8928"/>
                  </a:lnTo>
                  <a:lnTo>
                    <a:pt x="33274" y="9309"/>
                  </a:lnTo>
                  <a:lnTo>
                    <a:pt x="33248" y="8928"/>
                  </a:lnTo>
                  <a:lnTo>
                    <a:pt x="33223" y="8674"/>
                  </a:lnTo>
                  <a:lnTo>
                    <a:pt x="33197" y="8420"/>
                  </a:lnTo>
                  <a:lnTo>
                    <a:pt x="33185" y="8293"/>
                  </a:lnTo>
                  <a:lnTo>
                    <a:pt x="33553" y="7785"/>
                  </a:lnTo>
                  <a:lnTo>
                    <a:pt x="33845" y="7404"/>
                  </a:lnTo>
                  <a:lnTo>
                    <a:pt x="34302" y="8801"/>
                  </a:lnTo>
                  <a:lnTo>
                    <a:pt x="34899" y="8547"/>
                  </a:lnTo>
                  <a:lnTo>
                    <a:pt x="34874" y="8801"/>
                  </a:lnTo>
                  <a:lnTo>
                    <a:pt x="35242" y="8547"/>
                  </a:lnTo>
                  <a:lnTo>
                    <a:pt x="35636" y="8674"/>
                  </a:lnTo>
                  <a:lnTo>
                    <a:pt x="35699" y="8547"/>
                  </a:lnTo>
                  <a:lnTo>
                    <a:pt x="35915" y="8039"/>
                  </a:lnTo>
                  <a:lnTo>
                    <a:pt x="36042" y="8928"/>
                  </a:lnTo>
                  <a:lnTo>
                    <a:pt x="36283" y="8801"/>
                  </a:lnTo>
                  <a:lnTo>
                    <a:pt x="36334" y="8420"/>
                  </a:lnTo>
                  <a:lnTo>
                    <a:pt x="36385" y="8547"/>
                  </a:lnTo>
                  <a:lnTo>
                    <a:pt x="36474" y="9029"/>
                  </a:lnTo>
                  <a:lnTo>
                    <a:pt x="36347" y="9334"/>
                  </a:lnTo>
                  <a:lnTo>
                    <a:pt x="36372" y="10071"/>
                  </a:lnTo>
                  <a:lnTo>
                    <a:pt x="36804" y="9309"/>
                  </a:lnTo>
                  <a:lnTo>
                    <a:pt x="36677" y="10198"/>
                  </a:lnTo>
                  <a:lnTo>
                    <a:pt x="36830" y="10071"/>
                  </a:lnTo>
                  <a:lnTo>
                    <a:pt x="36868" y="9436"/>
                  </a:lnTo>
                  <a:lnTo>
                    <a:pt x="37007" y="9309"/>
                  </a:lnTo>
                  <a:lnTo>
                    <a:pt x="37096" y="9690"/>
                  </a:lnTo>
                  <a:lnTo>
                    <a:pt x="36753" y="10439"/>
                  </a:lnTo>
                  <a:lnTo>
                    <a:pt x="36626" y="11087"/>
                  </a:lnTo>
                  <a:lnTo>
                    <a:pt x="36893" y="10579"/>
                  </a:lnTo>
                  <a:lnTo>
                    <a:pt x="37592" y="9817"/>
                  </a:lnTo>
                  <a:lnTo>
                    <a:pt x="37871" y="9652"/>
                  </a:lnTo>
                  <a:lnTo>
                    <a:pt x="38112" y="9309"/>
                  </a:lnTo>
                  <a:lnTo>
                    <a:pt x="38201" y="9182"/>
                  </a:lnTo>
                  <a:lnTo>
                    <a:pt x="38277" y="9436"/>
                  </a:lnTo>
                  <a:lnTo>
                    <a:pt x="36995" y="11341"/>
                  </a:lnTo>
                  <a:lnTo>
                    <a:pt x="38798" y="9436"/>
                  </a:lnTo>
                  <a:lnTo>
                    <a:pt x="38709" y="9817"/>
                  </a:lnTo>
                  <a:lnTo>
                    <a:pt x="39065" y="9436"/>
                  </a:lnTo>
                  <a:lnTo>
                    <a:pt x="39306" y="9182"/>
                  </a:lnTo>
                  <a:lnTo>
                    <a:pt x="39903" y="8547"/>
                  </a:lnTo>
                  <a:lnTo>
                    <a:pt x="40119" y="8420"/>
                  </a:lnTo>
                  <a:lnTo>
                    <a:pt x="40538" y="8166"/>
                  </a:lnTo>
                  <a:lnTo>
                    <a:pt x="40678" y="8420"/>
                  </a:lnTo>
                  <a:lnTo>
                    <a:pt x="39103" y="9740"/>
                  </a:lnTo>
                  <a:lnTo>
                    <a:pt x="38785" y="9944"/>
                  </a:lnTo>
                  <a:lnTo>
                    <a:pt x="38938" y="9690"/>
                  </a:lnTo>
                  <a:lnTo>
                    <a:pt x="38531" y="9944"/>
                  </a:lnTo>
                  <a:lnTo>
                    <a:pt x="38188" y="10325"/>
                  </a:lnTo>
                  <a:lnTo>
                    <a:pt x="38569" y="10071"/>
                  </a:lnTo>
                  <a:lnTo>
                    <a:pt x="38277" y="10325"/>
                  </a:lnTo>
                  <a:lnTo>
                    <a:pt x="38481" y="10325"/>
                  </a:lnTo>
                  <a:lnTo>
                    <a:pt x="37782" y="10833"/>
                  </a:lnTo>
                  <a:lnTo>
                    <a:pt x="38239" y="10579"/>
                  </a:lnTo>
                  <a:lnTo>
                    <a:pt x="38620" y="10198"/>
                  </a:lnTo>
                  <a:lnTo>
                    <a:pt x="38188" y="10706"/>
                  </a:lnTo>
                  <a:lnTo>
                    <a:pt x="38874" y="10198"/>
                  </a:lnTo>
                  <a:lnTo>
                    <a:pt x="38608" y="10579"/>
                  </a:lnTo>
                  <a:lnTo>
                    <a:pt x="39065" y="10198"/>
                  </a:lnTo>
                  <a:lnTo>
                    <a:pt x="39204" y="10071"/>
                  </a:lnTo>
                  <a:lnTo>
                    <a:pt x="39357" y="9944"/>
                  </a:lnTo>
                  <a:lnTo>
                    <a:pt x="39116" y="10388"/>
                  </a:lnTo>
                  <a:lnTo>
                    <a:pt x="39255" y="10325"/>
                  </a:lnTo>
                  <a:lnTo>
                    <a:pt x="40449" y="9436"/>
                  </a:lnTo>
                  <a:lnTo>
                    <a:pt x="40932" y="9309"/>
                  </a:lnTo>
                  <a:lnTo>
                    <a:pt x="40284" y="9817"/>
                  </a:lnTo>
                  <a:lnTo>
                    <a:pt x="39204" y="10363"/>
                  </a:lnTo>
                  <a:lnTo>
                    <a:pt x="39878" y="10071"/>
                  </a:lnTo>
                  <a:lnTo>
                    <a:pt x="39433" y="10452"/>
                  </a:lnTo>
                  <a:lnTo>
                    <a:pt x="37350" y="11645"/>
                  </a:lnTo>
                  <a:lnTo>
                    <a:pt x="36741" y="11976"/>
                  </a:lnTo>
                  <a:lnTo>
                    <a:pt x="37033" y="11849"/>
                  </a:lnTo>
                  <a:lnTo>
                    <a:pt x="38227" y="11214"/>
                  </a:lnTo>
                  <a:lnTo>
                    <a:pt x="38049" y="11341"/>
                  </a:lnTo>
                  <a:lnTo>
                    <a:pt x="38404" y="11214"/>
                  </a:lnTo>
                  <a:lnTo>
                    <a:pt x="39560" y="10579"/>
                  </a:lnTo>
                  <a:lnTo>
                    <a:pt x="40792" y="10071"/>
                  </a:lnTo>
                  <a:lnTo>
                    <a:pt x="40411" y="10325"/>
                  </a:lnTo>
                  <a:lnTo>
                    <a:pt x="40246" y="10439"/>
                  </a:lnTo>
                  <a:lnTo>
                    <a:pt x="40525" y="10325"/>
                  </a:lnTo>
                  <a:lnTo>
                    <a:pt x="41148" y="10071"/>
                  </a:lnTo>
                  <a:lnTo>
                    <a:pt x="41757" y="9817"/>
                  </a:lnTo>
                  <a:lnTo>
                    <a:pt x="40017" y="10579"/>
                  </a:lnTo>
                  <a:lnTo>
                    <a:pt x="40233" y="10452"/>
                  </a:lnTo>
                  <a:lnTo>
                    <a:pt x="39903" y="10579"/>
                  </a:lnTo>
                  <a:lnTo>
                    <a:pt x="38227" y="11353"/>
                  </a:lnTo>
                  <a:lnTo>
                    <a:pt x="37909" y="11468"/>
                  </a:lnTo>
                  <a:lnTo>
                    <a:pt x="37579" y="11645"/>
                  </a:lnTo>
                  <a:lnTo>
                    <a:pt x="39497" y="10833"/>
                  </a:lnTo>
                  <a:lnTo>
                    <a:pt x="39636" y="10947"/>
                  </a:lnTo>
                  <a:lnTo>
                    <a:pt x="40081" y="10833"/>
                  </a:lnTo>
                  <a:lnTo>
                    <a:pt x="41313" y="10452"/>
                  </a:lnTo>
                  <a:lnTo>
                    <a:pt x="41300" y="10579"/>
                  </a:lnTo>
                  <a:lnTo>
                    <a:pt x="41465" y="10452"/>
                  </a:lnTo>
                  <a:lnTo>
                    <a:pt x="41630" y="10325"/>
                  </a:lnTo>
                  <a:lnTo>
                    <a:pt x="42773" y="9944"/>
                  </a:lnTo>
                  <a:lnTo>
                    <a:pt x="42710" y="10071"/>
                  </a:lnTo>
                  <a:lnTo>
                    <a:pt x="43002" y="10071"/>
                  </a:lnTo>
                  <a:lnTo>
                    <a:pt x="43446" y="9944"/>
                  </a:lnTo>
                  <a:lnTo>
                    <a:pt x="43891" y="9817"/>
                  </a:lnTo>
                  <a:lnTo>
                    <a:pt x="44323" y="9690"/>
                  </a:lnTo>
                  <a:lnTo>
                    <a:pt x="43205" y="10071"/>
                  </a:lnTo>
                  <a:lnTo>
                    <a:pt x="40259" y="11087"/>
                  </a:lnTo>
                  <a:lnTo>
                    <a:pt x="41744" y="10718"/>
                  </a:lnTo>
                  <a:lnTo>
                    <a:pt x="42773" y="10706"/>
                  </a:lnTo>
                  <a:lnTo>
                    <a:pt x="43510" y="10579"/>
                  </a:lnTo>
                  <a:lnTo>
                    <a:pt x="42786" y="10718"/>
                  </a:lnTo>
                  <a:lnTo>
                    <a:pt x="42468" y="10807"/>
                  </a:lnTo>
                  <a:lnTo>
                    <a:pt x="42976" y="10706"/>
                  </a:lnTo>
                  <a:lnTo>
                    <a:pt x="42418" y="10833"/>
                  </a:lnTo>
                  <a:lnTo>
                    <a:pt x="41998" y="10960"/>
                  </a:lnTo>
                  <a:lnTo>
                    <a:pt x="42418" y="10833"/>
                  </a:lnTo>
                  <a:lnTo>
                    <a:pt x="41795" y="10960"/>
                  </a:lnTo>
                  <a:lnTo>
                    <a:pt x="42037" y="10833"/>
                  </a:lnTo>
                  <a:lnTo>
                    <a:pt x="42773" y="10706"/>
                  </a:lnTo>
                  <a:lnTo>
                    <a:pt x="41744" y="10718"/>
                  </a:lnTo>
                  <a:lnTo>
                    <a:pt x="38938" y="11595"/>
                  </a:lnTo>
                  <a:lnTo>
                    <a:pt x="40678" y="11214"/>
                  </a:lnTo>
                  <a:lnTo>
                    <a:pt x="40386" y="11214"/>
                  </a:lnTo>
                  <a:lnTo>
                    <a:pt x="42164" y="10960"/>
                  </a:lnTo>
                  <a:lnTo>
                    <a:pt x="43053" y="10833"/>
                  </a:lnTo>
                  <a:lnTo>
                    <a:pt x="43434" y="10706"/>
                  </a:lnTo>
                  <a:lnTo>
                    <a:pt x="44145" y="10579"/>
                  </a:lnTo>
                  <a:lnTo>
                    <a:pt x="46278" y="10198"/>
                  </a:lnTo>
                  <a:lnTo>
                    <a:pt x="44564" y="10718"/>
                  </a:lnTo>
                  <a:lnTo>
                    <a:pt x="41668" y="11214"/>
                  </a:lnTo>
                  <a:lnTo>
                    <a:pt x="40678" y="11214"/>
                  </a:lnTo>
                  <a:lnTo>
                    <a:pt x="37274" y="11976"/>
                  </a:lnTo>
                  <a:lnTo>
                    <a:pt x="38709" y="11722"/>
                  </a:lnTo>
                  <a:lnTo>
                    <a:pt x="40462" y="11341"/>
                  </a:lnTo>
                  <a:lnTo>
                    <a:pt x="40005" y="11468"/>
                  </a:lnTo>
                  <a:lnTo>
                    <a:pt x="40906" y="11341"/>
                  </a:lnTo>
                  <a:lnTo>
                    <a:pt x="41808" y="11214"/>
                  </a:lnTo>
                  <a:lnTo>
                    <a:pt x="40182" y="11468"/>
                  </a:lnTo>
                  <a:lnTo>
                    <a:pt x="38265" y="11976"/>
                  </a:lnTo>
                  <a:lnTo>
                    <a:pt x="42621" y="11468"/>
                  </a:lnTo>
                  <a:lnTo>
                    <a:pt x="41363" y="11849"/>
                  </a:lnTo>
                  <a:lnTo>
                    <a:pt x="42189" y="11722"/>
                  </a:lnTo>
                  <a:lnTo>
                    <a:pt x="43942" y="11595"/>
                  </a:lnTo>
                  <a:lnTo>
                    <a:pt x="42354" y="11849"/>
                  </a:lnTo>
                  <a:lnTo>
                    <a:pt x="43002" y="11976"/>
                  </a:lnTo>
                  <a:lnTo>
                    <a:pt x="40055" y="12103"/>
                  </a:lnTo>
                  <a:lnTo>
                    <a:pt x="41122" y="12103"/>
                  </a:lnTo>
                  <a:lnTo>
                    <a:pt x="39865" y="12230"/>
                  </a:lnTo>
                  <a:lnTo>
                    <a:pt x="42659" y="12230"/>
                  </a:lnTo>
                  <a:lnTo>
                    <a:pt x="40728" y="12357"/>
                  </a:lnTo>
                  <a:lnTo>
                    <a:pt x="39878" y="12357"/>
                  </a:lnTo>
                  <a:lnTo>
                    <a:pt x="44386" y="12611"/>
                  </a:lnTo>
                  <a:lnTo>
                    <a:pt x="43637" y="12738"/>
                  </a:lnTo>
                  <a:lnTo>
                    <a:pt x="42303" y="12611"/>
                  </a:lnTo>
                  <a:lnTo>
                    <a:pt x="41300" y="12611"/>
                  </a:lnTo>
                  <a:lnTo>
                    <a:pt x="40398" y="12484"/>
                  </a:lnTo>
                  <a:lnTo>
                    <a:pt x="40055" y="12611"/>
                  </a:lnTo>
                  <a:lnTo>
                    <a:pt x="42456" y="12865"/>
                  </a:lnTo>
                  <a:lnTo>
                    <a:pt x="41719" y="12865"/>
                  </a:lnTo>
                  <a:lnTo>
                    <a:pt x="42989" y="12992"/>
                  </a:lnTo>
                  <a:lnTo>
                    <a:pt x="42786" y="13119"/>
                  </a:lnTo>
                  <a:lnTo>
                    <a:pt x="44246" y="13373"/>
                  </a:lnTo>
                  <a:lnTo>
                    <a:pt x="40347" y="12992"/>
                  </a:lnTo>
                  <a:lnTo>
                    <a:pt x="43535" y="13881"/>
                  </a:lnTo>
                  <a:lnTo>
                    <a:pt x="40500" y="13373"/>
                  </a:lnTo>
                  <a:lnTo>
                    <a:pt x="40678" y="13500"/>
                  </a:lnTo>
                  <a:lnTo>
                    <a:pt x="40652" y="13881"/>
                  </a:lnTo>
                  <a:lnTo>
                    <a:pt x="40208" y="13754"/>
                  </a:lnTo>
                  <a:lnTo>
                    <a:pt x="39306" y="13500"/>
                  </a:lnTo>
                  <a:lnTo>
                    <a:pt x="42659" y="14643"/>
                  </a:lnTo>
                  <a:lnTo>
                    <a:pt x="41427" y="14516"/>
                  </a:lnTo>
                  <a:lnTo>
                    <a:pt x="40690" y="14262"/>
                  </a:lnTo>
                  <a:lnTo>
                    <a:pt x="39954" y="14008"/>
                  </a:lnTo>
                  <a:lnTo>
                    <a:pt x="40868" y="14135"/>
                  </a:lnTo>
                  <a:lnTo>
                    <a:pt x="40271" y="14008"/>
                  </a:lnTo>
                  <a:lnTo>
                    <a:pt x="37592" y="12865"/>
                  </a:lnTo>
                  <a:lnTo>
                    <a:pt x="40322" y="14262"/>
                  </a:lnTo>
                  <a:lnTo>
                    <a:pt x="38709" y="13627"/>
                  </a:lnTo>
                  <a:lnTo>
                    <a:pt x="37719" y="13119"/>
                  </a:lnTo>
                  <a:lnTo>
                    <a:pt x="38481" y="13627"/>
                  </a:lnTo>
                  <a:lnTo>
                    <a:pt x="39230" y="14135"/>
                  </a:lnTo>
                  <a:lnTo>
                    <a:pt x="38823" y="14135"/>
                  </a:lnTo>
                  <a:lnTo>
                    <a:pt x="38519" y="14008"/>
                  </a:lnTo>
                  <a:lnTo>
                    <a:pt x="38709" y="14135"/>
                  </a:lnTo>
                  <a:lnTo>
                    <a:pt x="39268" y="14516"/>
                  </a:lnTo>
                  <a:lnTo>
                    <a:pt x="39370" y="15659"/>
                  </a:lnTo>
                  <a:lnTo>
                    <a:pt x="38506" y="15151"/>
                  </a:lnTo>
                  <a:lnTo>
                    <a:pt x="37922" y="14516"/>
                  </a:lnTo>
                  <a:lnTo>
                    <a:pt x="37795" y="14135"/>
                  </a:lnTo>
                  <a:lnTo>
                    <a:pt x="37172" y="13500"/>
                  </a:lnTo>
                  <a:lnTo>
                    <a:pt x="37884" y="14516"/>
                  </a:lnTo>
                  <a:lnTo>
                    <a:pt x="37655" y="14389"/>
                  </a:lnTo>
                  <a:lnTo>
                    <a:pt x="37363" y="14008"/>
                  </a:lnTo>
                  <a:lnTo>
                    <a:pt x="37363" y="14262"/>
                  </a:lnTo>
                  <a:lnTo>
                    <a:pt x="37922" y="15151"/>
                  </a:lnTo>
                  <a:lnTo>
                    <a:pt x="37528" y="15278"/>
                  </a:lnTo>
                  <a:lnTo>
                    <a:pt x="37680" y="15468"/>
                  </a:lnTo>
                  <a:lnTo>
                    <a:pt x="37795" y="15786"/>
                  </a:lnTo>
                  <a:lnTo>
                    <a:pt x="38011" y="16802"/>
                  </a:lnTo>
                  <a:lnTo>
                    <a:pt x="37960" y="16675"/>
                  </a:lnTo>
                  <a:lnTo>
                    <a:pt x="37909" y="16548"/>
                  </a:lnTo>
                  <a:lnTo>
                    <a:pt x="37858" y="16421"/>
                  </a:lnTo>
                  <a:lnTo>
                    <a:pt x="37655" y="15913"/>
                  </a:lnTo>
                  <a:lnTo>
                    <a:pt x="37299" y="15024"/>
                  </a:lnTo>
                  <a:lnTo>
                    <a:pt x="37401" y="15913"/>
                  </a:lnTo>
                  <a:lnTo>
                    <a:pt x="36893" y="14770"/>
                  </a:lnTo>
                  <a:lnTo>
                    <a:pt x="36779" y="15786"/>
                  </a:lnTo>
                  <a:lnTo>
                    <a:pt x="36664" y="16167"/>
                  </a:lnTo>
                  <a:lnTo>
                    <a:pt x="36474" y="16421"/>
                  </a:lnTo>
                  <a:lnTo>
                    <a:pt x="36423" y="15963"/>
                  </a:lnTo>
                  <a:lnTo>
                    <a:pt x="36296" y="16421"/>
                  </a:lnTo>
                  <a:lnTo>
                    <a:pt x="35928" y="16548"/>
                  </a:lnTo>
                  <a:lnTo>
                    <a:pt x="35852" y="16294"/>
                  </a:lnTo>
                  <a:lnTo>
                    <a:pt x="35267" y="14262"/>
                  </a:lnTo>
                  <a:lnTo>
                    <a:pt x="34810" y="16294"/>
                  </a:lnTo>
                  <a:lnTo>
                    <a:pt x="34505" y="15659"/>
                  </a:lnTo>
                  <a:lnTo>
                    <a:pt x="34010" y="14643"/>
                  </a:lnTo>
                  <a:lnTo>
                    <a:pt x="33642" y="15659"/>
                  </a:lnTo>
                  <a:lnTo>
                    <a:pt x="32677" y="14643"/>
                  </a:lnTo>
                  <a:lnTo>
                    <a:pt x="32232" y="14820"/>
                  </a:lnTo>
                  <a:lnTo>
                    <a:pt x="32131" y="15100"/>
                  </a:lnTo>
                  <a:lnTo>
                    <a:pt x="32753" y="16675"/>
                  </a:lnTo>
                  <a:lnTo>
                    <a:pt x="32067" y="15468"/>
                  </a:lnTo>
                  <a:lnTo>
                    <a:pt x="31838" y="15024"/>
                  </a:lnTo>
                  <a:lnTo>
                    <a:pt x="31902" y="15278"/>
                  </a:lnTo>
                  <a:lnTo>
                    <a:pt x="31673" y="15036"/>
                  </a:lnTo>
                  <a:lnTo>
                    <a:pt x="31965" y="15519"/>
                  </a:lnTo>
                  <a:lnTo>
                    <a:pt x="32029" y="15773"/>
                  </a:lnTo>
                  <a:lnTo>
                    <a:pt x="31546" y="16103"/>
                  </a:lnTo>
                  <a:lnTo>
                    <a:pt x="32092" y="16840"/>
                  </a:lnTo>
                  <a:lnTo>
                    <a:pt x="32054" y="15849"/>
                  </a:lnTo>
                  <a:lnTo>
                    <a:pt x="32143" y="16167"/>
                  </a:lnTo>
                  <a:lnTo>
                    <a:pt x="32245" y="17030"/>
                  </a:lnTo>
                  <a:lnTo>
                    <a:pt x="32105" y="16929"/>
                  </a:lnTo>
                  <a:lnTo>
                    <a:pt x="31813" y="16548"/>
                  </a:lnTo>
                  <a:lnTo>
                    <a:pt x="31318" y="15913"/>
                  </a:lnTo>
                  <a:lnTo>
                    <a:pt x="31076" y="15405"/>
                  </a:lnTo>
                  <a:lnTo>
                    <a:pt x="31394" y="15532"/>
                  </a:lnTo>
                  <a:lnTo>
                    <a:pt x="31356" y="15405"/>
                  </a:lnTo>
                  <a:lnTo>
                    <a:pt x="31267" y="15151"/>
                  </a:lnTo>
                  <a:lnTo>
                    <a:pt x="30873" y="15024"/>
                  </a:lnTo>
                  <a:lnTo>
                    <a:pt x="30772" y="14135"/>
                  </a:lnTo>
                  <a:lnTo>
                    <a:pt x="30594" y="13881"/>
                  </a:lnTo>
                  <a:lnTo>
                    <a:pt x="30683" y="14897"/>
                  </a:lnTo>
                  <a:lnTo>
                    <a:pt x="30670" y="15024"/>
                  </a:lnTo>
                  <a:lnTo>
                    <a:pt x="30810" y="15786"/>
                  </a:lnTo>
                  <a:lnTo>
                    <a:pt x="30607" y="16548"/>
                  </a:lnTo>
                  <a:lnTo>
                    <a:pt x="30543" y="16167"/>
                  </a:lnTo>
                  <a:lnTo>
                    <a:pt x="30340" y="15151"/>
                  </a:lnTo>
                  <a:lnTo>
                    <a:pt x="30124" y="14008"/>
                  </a:lnTo>
                  <a:lnTo>
                    <a:pt x="29832" y="15151"/>
                  </a:lnTo>
                  <a:lnTo>
                    <a:pt x="29845" y="14897"/>
                  </a:lnTo>
                  <a:lnTo>
                    <a:pt x="29870" y="14516"/>
                  </a:lnTo>
                  <a:lnTo>
                    <a:pt x="29679" y="14897"/>
                  </a:lnTo>
                  <a:lnTo>
                    <a:pt x="28917" y="14643"/>
                  </a:lnTo>
                  <a:lnTo>
                    <a:pt x="28917" y="16167"/>
                  </a:lnTo>
                  <a:lnTo>
                    <a:pt x="28803" y="15963"/>
                  </a:lnTo>
                  <a:lnTo>
                    <a:pt x="28714" y="15659"/>
                  </a:lnTo>
                  <a:lnTo>
                    <a:pt x="28778" y="15278"/>
                  </a:lnTo>
                  <a:lnTo>
                    <a:pt x="28117" y="15278"/>
                  </a:lnTo>
                  <a:lnTo>
                    <a:pt x="27597" y="17183"/>
                  </a:lnTo>
                  <a:lnTo>
                    <a:pt x="27317" y="16802"/>
                  </a:lnTo>
                  <a:lnTo>
                    <a:pt x="27025" y="16395"/>
                  </a:lnTo>
                  <a:lnTo>
                    <a:pt x="26924" y="15913"/>
                  </a:lnTo>
                  <a:lnTo>
                    <a:pt x="26835" y="16802"/>
                  </a:lnTo>
                  <a:lnTo>
                    <a:pt x="26784" y="16675"/>
                  </a:lnTo>
                  <a:lnTo>
                    <a:pt x="26670" y="16395"/>
                  </a:lnTo>
                  <a:lnTo>
                    <a:pt x="26593" y="15913"/>
                  </a:lnTo>
                  <a:lnTo>
                    <a:pt x="26530" y="15786"/>
                  </a:lnTo>
                  <a:lnTo>
                    <a:pt x="26327" y="16675"/>
                  </a:lnTo>
                  <a:lnTo>
                    <a:pt x="26225" y="16548"/>
                  </a:lnTo>
                  <a:lnTo>
                    <a:pt x="26187" y="15913"/>
                  </a:lnTo>
                  <a:lnTo>
                    <a:pt x="25463" y="15405"/>
                  </a:lnTo>
                  <a:lnTo>
                    <a:pt x="25361" y="17310"/>
                  </a:lnTo>
                  <a:lnTo>
                    <a:pt x="24841" y="17691"/>
                  </a:lnTo>
                  <a:lnTo>
                    <a:pt x="24815" y="17437"/>
                  </a:lnTo>
                  <a:lnTo>
                    <a:pt x="24676" y="16294"/>
                  </a:lnTo>
                  <a:lnTo>
                    <a:pt x="23825" y="15786"/>
                  </a:lnTo>
                  <a:lnTo>
                    <a:pt x="23812" y="15532"/>
                  </a:lnTo>
                  <a:lnTo>
                    <a:pt x="23025" y="15532"/>
                  </a:lnTo>
                  <a:lnTo>
                    <a:pt x="22631" y="16802"/>
                  </a:lnTo>
                  <a:lnTo>
                    <a:pt x="21971" y="17437"/>
                  </a:lnTo>
                  <a:lnTo>
                    <a:pt x="21805" y="17056"/>
                  </a:lnTo>
                  <a:lnTo>
                    <a:pt x="21348" y="16040"/>
                  </a:lnTo>
                  <a:lnTo>
                    <a:pt x="20370" y="17056"/>
                  </a:lnTo>
                  <a:lnTo>
                    <a:pt x="19532" y="16294"/>
                  </a:lnTo>
                  <a:lnTo>
                    <a:pt x="19646" y="17310"/>
                  </a:lnTo>
                  <a:lnTo>
                    <a:pt x="19519" y="17437"/>
                  </a:lnTo>
                  <a:lnTo>
                    <a:pt x="19316" y="17310"/>
                  </a:lnTo>
                  <a:lnTo>
                    <a:pt x="19164" y="18453"/>
                  </a:lnTo>
                  <a:lnTo>
                    <a:pt x="19126" y="18072"/>
                  </a:lnTo>
                  <a:lnTo>
                    <a:pt x="19100" y="17310"/>
                  </a:lnTo>
                  <a:lnTo>
                    <a:pt x="18821" y="16040"/>
                  </a:lnTo>
                  <a:lnTo>
                    <a:pt x="18503" y="16421"/>
                  </a:lnTo>
                  <a:lnTo>
                    <a:pt x="18224" y="16421"/>
                  </a:lnTo>
                  <a:lnTo>
                    <a:pt x="18376" y="18072"/>
                  </a:lnTo>
                  <a:lnTo>
                    <a:pt x="17792" y="16827"/>
                  </a:lnTo>
                  <a:lnTo>
                    <a:pt x="17970" y="16497"/>
                  </a:lnTo>
                  <a:lnTo>
                    <a:pt x="17780" y="16776"/>
                  </a:lnTo>
                  <a:lnTo>
                    <a:pt x="17335" y="15786"/>
                  </a:lnTo>
                  <a:lnTo>
                    <a:pt x="16586" y="19215"/>
                  </a:lnTo>
                  <a:lnTo>
                    <a:pt x="16192" y="18072"/>
                  </a:lnTo>
                  <a:lnTo>
                    <a:pt x="15875" y="17183"/>
                  </a:lnTo>
                  <a:lnTo>
                    <a:pt x="15760" y="17564"/>
                  </a:lnTo>
                  <a:lnTo>
                    <a:pt x="15532" y="17564"/>
                  </a:lnTo>
                  <a:lnTo>
                    <a:pt x="15417" y="18072"/>
                  </a:lnTo>
                  <a:lnTo>
                    <a:pt x="15316" y="17310"/>
                  </a:lnTo>
                  <a:lnTo>
                    <a:pt x="15290" y="17183"/>
                  </a:lnTo>
                  <a:lnTo>
                    <a:pt x="14490" y="16929"/>
                  </a:lnTo>
                  <a:lnTo>
                    <a:pt x="13906" y="17310"/>
                  </a:lnTo>
                  <a:lnTo>
                    <a:pt x="13919" y="16675"/>
                  </a:lnTo>
                  <a:lnTo>
                    <a:pt x="13550" y="16675"/>
                  </a:lnTo>
                  <a:lnTo>
                    <a:pt x="13919" y="19215"/>
                  </a:lnTo>
                  <a:lnTo>
                    <a:pt x="13614" y="19342"/>
                  </a:lnTo>
                  <a:lnTo>
                    <a:pt x="13347" y="18326"/>
                  </a:lnTo>
                  <a:lnTo>
                    <a:pt x="13271" y="18072"/>
                  </a:lnTo>
                  <a:lnTo>
                    <a:pt x="12979" y="18072"/>
                  </a:lnTo>
                  <a:lnTo>
                    <a:pt x="12598" y="17945"/>
                  </a:lnTo>
                  <a:lnTo>
                    <a:pt x="12268" y="17780"/>
                  </a:lnTo>
                  <a:lnTo>
                    <a:pt x="12115" y="17780"/>
                  </a:lnTo>
                  <a:lnTo>
                    <a:pt x="12014" y="18326"/>
                  </a:lnTo>
                  <a:lnTo>
                    <a:pt x="11874" y="17564"/>
                  </a:lnTo>
                  <a:lnTo>
                    <a:pt x="11760" y="16929"/>
                  </a:lnTo>
                  <a:lnTo>
                    <a:pt x="11709" y="17780"/>
                  </a:lnTo>
                  <a:lnTo>
                    <a:pt x="11747" y="17564"/>
                  </a:lnTo>
                  <a:lnTo>
                    <a:pt x="11645" y="18707"/>
                  </a:lnTo>
                  <a:lnTo>
                    <a:pt x="11709" y="17780"/>
                  </a:lnTo>
                  <a:lnTo>
                    <a:pt x="11531" y="18707"/>
                  </a:lnTo>
                  <a:lnTo>
                    <a:pt x="11201" y="19342"/>
                  </a:lnTo>
                  <a:lnTo>
                    <a:pt x="11442" y="18326"/>
                  </a:lnTo>
                  <a:lnTo>
                    <a:pt x="11137" y="19342"/>
                  </a:lnTo>
                  <a:lnTo>
                    <a:pt x="10947" y="19977"/>
                  </a:lnTo>
                  <a:lnTo>
                    <a:pt x="10617" y="20358"/>
                  </a:lnTo>
                  <a:lnTo>
                    <a:pt x="10706" y="19977"/>
                  </a:lnTo>
                  <a:lnTo>
                    <a:pt x="10833" y="19596"/>
                  </a:lnTo>
                  <a:lnTo>
                    <a:pt x="10858" y="19342"/>
                  </a:lnTo>
                  <a:lnTo>
                    <a:pt x="10502" y="20358"/>
                  </a:lnTo>
                  <a:lnTo>
                    <a:pt x="10363" y="20739"/>
                  </a:lnTo>
                  <a:lnTo>
                    <a:pt x="10477" y="19977"/>
                  </a:lnTo>
                  <a:lnTo>
                    <a:pt x="10668" y="19596"/>
                  </a:lnTo>
                  <a:lnTo>
                    <a:pt x="10439" y="19977"/>
                  </a:lnTo>
                  <a:lnTo>
                    <a:pt x="9994" y="20739"/>
                  </a:lnTo>
                  <a:lnTo>
                    <a:pt x="9779" y="20993"/>
                  </a:lnTo>
                  <a:lnTo>
                    <a:pt x="9829" y="20612"/>
                  </a:lnTo>
                  <a:lnTo>
                    <a:pt x="10248" y="19596"/>
                  </a:lnTo>
                  <a:lnTo>
                    <a:pt x="9906" y="20231"/>
                  </a:lnTo>
                  <a:lnTo>
                    <a:pt x="9385" y="20993"/>
                  </a:lnTo>
                  <a:lnTo>
                    <a:pt x="9436" y="20866"/>
                  </a:lnTo>
                  <a:lnTo>
                    <a:pt x="9525" y="20612"/>
                  </a:lnTo>
                  <a:lnTo>
                    <a:pt x="9728" y="20231"/>
                  </a:lnTo>
                  <a:lnTo>
                    <a:pt x="9931" y="19977"/>
                  </a:lnTo>
                  <a:lnTo>
                    <a:pt x="10134" y="19469"/>
                  </a:lnTo>
                  <a:lnTo>
                    <a:pt x="10274" y="19088"/>
                  </a:lnTo>
                  <a:lnTo>
                    <a:pt x="10172" y="19215"/>
                  </a:lnTo>
                  <a:lnTo>
                    <a:pt x="10071" y="19469"/>
                  </a:lnTo>
                  <a:lnTo>
                    <a:pt x="9042" y="20612"/>
                  </a:lnTo>
                  <a:lnTo>
                    <a:pt x="9398" y="19977"/>
                  </a:lnTo>
                  <a:lnTo>
                    <a:pt x="9613" y="19596"/>
                  </a:lnTo>
                  <a:lnTo>
                    <a:pt x="9906" y="19215"/>
                  </a:lnTo>
                  <a:lnTo>
                    <a:pt x="10007" y="19088"/>
                  </a:lnTo>
                  <a:lnTo>
                    <a:pt x="10058" y="19354"/>
                  </a:lnTo>
                  <a:lnTo>
                    <a:pt x="10248" y="19088"/>
                  </a:lnTo>
                  <a:lnTo>
                    <a:pt x="10337" y="18961"/>
                  </a:lnTo>
                  <a:lnTo>
                    <a:pt x="10502" y="18707"/>
                  </a:lnTo>
                  <a:lnTo>
                    <a:pt x="10655" y="18313"/>
                  </a:lnTo>
                  <a:lnTo>
                    <a:pt x="9994" y="18961"/>
                  </a:lnTo>
                  <a:lnTo>
                    <a:pt x="10337" y="18453"/>
                  </a:lnTo>
                  <a:lnTo>
                    <a:pt x="10502" y="18199"/>
                  </a:lnTo>
                  <a:lnTo>
                    <a:pt x="10591" y="18072"/>
                  </a:lnTo>
                  <a:lnTo>
                    <a:pt x="10414" y="18199"/>
                  </a:lnTo>
                  <a:lnTo>
                    <a:pt x="10502" y="18072"/>
                  </a:lnTo>
                  <a:lnTo>
                    <a:pt x="10579" y="17945"/>
                  </a:lnTo>
                  <a:lnTo>
                    <a:pt x="10744" y="17691"/>
                  </a:lnTo>
                  <a:lnTo>
                    <a:pt x="11112" y="17437"/>
                  </a:lnTo>
                  <a:lnTo>
                    <a:pt x="10858" y="17564"/>
                  </a:lnTo>
                  <a:lnTo>
                    <a:pt x="10414" y="17945"/>
                  </a:lnTo>
                  <a:lnTo>
                    <a:pt x="10274" y="18072"/>
                  </a:lnTo>
                  <a:lnTo>
                    <a:pt x="10121" y="18199"/>
                  </a:lnTo>
                  <a:lnTo>
                    <a:pt x="10223" y="17945"/>
                  </a:lnTo>
                  <a:lnTo>
                    <a:pt x="9880" y="18313"/>
                  </a:lnTo>
                  <a:lnTo>
                    <a:pt x="9766" y="18580"/>
                  </a:lnTo>
                  <a:lnTo>
                    <a:pt x="9855" y="18453"/>
                  </a:lnTo>
                  <a:lnTo>
                    <a:pt x="9893" y="18707"/>
                  </a:lnTo>
                  <a:lnTo>
                    <a:pt x="9182" y="19215"/>
                  </a:lnTo>
                  <a:lnTo>
                    <a:pt x="9550" y="18707"/>
                  </a:lnTo>
                  <a:lnTo>
                    <a:pt x="8572" y="19469"/>
                  </a:lnTo>
                  <a:lnTo>
                    <a:pt x="8331" y="19596"/>
                  </a:lnTo>
                  <a:lnTo>
                    <a:pt x="8686" y="19215"/>
                  </a:lnTo>
                  <a:lnTo>
                    <a:pt x="9842" y="17945"/>
                  </a:lnTo>
                  <a:lnTo>
                    <a:pt x="10287" y="17691"/>
                  </a:lnTo>
                  <a:lnTo>
                    <a:pt x="10502" y="17564"/>
                  </a:lnTo>
                  <a:lnTo>
                    <a:pt x="10033" y="17691"/>
                  </a:lnTo>
                  <a:lnTo>
                    <a:pt x="10121" y="17437"/>
                  </a:lnTo>
                  <a:lnTo>
                    <a:pt x="8521" y="17691"/>
                  </a:lnTo>
                  <a:lnTo>
                    <a:pt x="8293" y="17564"/>
                  </a:lnTo>
                  <a:lnTo>
                    <a:pt x="8737" y="17437"/>
                  </a:lnTo>
                  <a:lnTo>
                    <a:pt x="9182" y="17310"/>
                  </a:lnTo>
                  <a:lnTo>
                    <a:pt x="9220" y="16929"/>
                  </a:lnTo>
                  <a:lnTo>
                    <a:pt x="9093" y="16713"/>
                  </a:lnTo>
                  <a:lnTo>
                    <a:pt x="8140" y="16929"/>
                  </a:lnTo>
                  <a:lnTo>
                    <a:pt x="8356" y="16675"/>
                  </a:lnTo>
                  <a:lnTo>
                    <a:pt x="8572" y="16421"/>
                  </a:lnTo>
                  <a:lnTo>
                    <a:pt x="8978" y="16738"/>
                  </a:lnTo>
                  <a:lnTo>
                    <a:pt x="8915" y="16421"/>
                  </a:lnTo>
                  <a:lnTo>
                    <a:pt x="9271" y="16421"/>
                  </a:lnTo>
                  <a:lnTo>
                    <a:pt x="9740" y="16040"/>
                  </a:lnTo>
                  <a:lnTo>
                    <a:pt x="10833" y="15151"/>
                  </a:lnTo>
                  <a:lnTo>
                    <a:pt x="6794" y="15481"/>
                  </a:lnTo>
                  <a:lnTo>
                    <a:pt x="6794" y="23279"/>
                  </a:lnTo>
                  <a:lnTo>
                    <a:pt x="6642" y="23444"/>
                  </a:lnTo>
                  <a:lnTo>
                    <a:pt x="6540" y="23914"/>
                  </a:lnTo>
                  <a:lnTo>
                    <a:pt x="6451" y="24168"/>
                  </a:lnTo>
                  <a:lnTo>
                    <a:pt x="6565" y="23533"/>
                  </a:lnTo>
                  <a:lnTo>
                    <a:pt x="6642" y="23406"/>
                  </a:lnTo>
                  <a:lnTo>
                    <a:pt x="6781" y="23279"/>
                  </a:lnTo>
                  <a:lnTo>
                    <a:pt x="6794" y="15481"/>
                  </a:lnTo>
                  <a:lnTo>
                    <a:pt x="6108" y="15532"/>
                  </a:lnTo>
                  <a:lnTo>
                    <a:pt x="6616" y="15151"/>
                  </a:lnTo>
                  <a:lnTo>
                    <a:pt x="7454" y="14516"/>
                  </a:lnTo>
                  <a:lnTo>
                    <a:pt x="7797" y="14262"/>
                  </a:lnTo>
                  <a:lnTo>
                    <a:pt x="7950" y="13881"/>
                  </a:lnTo>
                  <a:lnTo>
                    <a:pt x="8128" y="13500"/>
                  </a:lnTo>
                  <a:lnTo>
                    <a:pt x="8242" y="13246"/>
                  </a:lnTo>
                  <a:lnTo>
                    <a:pt x="8470" y="12738"/>
                  </a:lnTo>
                  <a:lnTo>
                    <a:pt x="8102" y="12611"/>
                  </a:lnTo>
                  <a:lnTo>
                    <a:pt x="6235" y="11976"/>
                  </a:lnTo>
                  <a:lnTo>
                    <a:pt x="6604" y="11468"/>
                  </a:lnTo>
                  <a:lnTo>
                    <a:pt x="7226" y="10579"/>
                  </a:lnTo>
                  <a:lnTo>
                    <a:pt x="7353" y="10401"/>
                  </a:lnTo>
                  <a:lnTo>
                    <a:pt x="7454" y="10198"/>
                  </a:lnTo>
                  <a:lnTo>
                    <a:pt x="7505" y="10071"/>
                  </a:lnTo>
                  <a:lnTo>
                    <a:pt x="7607" y="9817"/>
                  </a:lnTo>
                  <a:lnTo>
                    <a:pt x="6896" y="10071"/>
                  </a:lnTo>
                  <a:lnTo>
                    <a:pt x="6311" y="10071"/>
                  </a:lnTo>
                  <a:lnTo>
                    <a:pt x="6883" y="9817"/>
                  </a:lnTo>
                  <a:lnTo>
                    <a:pt x="7162" y="9690"/>
                  </a:lnTo>
                  <a:lnTo>
                    <a:pt x="6032" y="9690"/>
                  </a:lnTo>
                  <a:lnTo>
                    <a:pt x="5575" y="9563"/>
                  </a:lnTo>
                  <a:lnTo>
                    <a:pt x="5105" y="9436"/>
                  </a:lnTo>
                  <a:lnTo>
                    <a:pt x="5791" y="9055"/>
                  </a:lnTo>
                  <a:lnTo>
                    <a:pt x="6019" y="8928"/>
                  </a:lnTo>
                  <a:lnTo>
                    <a:pt x="6692" y="8547"/>
                  </a:lnTo>
                  <a:lnTo>
                    <a:pt x="7378" y="8166"/>
                  </a:lnTo>
                  <a:lnTo>
                    <a:pt x="7823" y="7912"/>
                  </a:lnTo>
                  <a:lnTo>
                    <a:pt x="6146" y="7912"/>
                  </a:lnTo>
                  <a:lnTo>
                    <a:pt x="5613" y="8166"/>
                  </a:lnTo>
                  <a:lnTo>
                    <a:pt x="5613" y="7912"/>
                  </a:lnTo>
                  <a:lnTo>
                    <a:pt x="4953" y="7658"/>
                  </a:lnTo>
                  <a:lnTo>
                    <a:pt x="5283" y="7531"/>
                  </a:lnTo>
                  <a:lnTo>
                    <a:pt x="5613" y="7404"/>
                  </a:lnTo>
                  <a:lnTo>
                    <a:pt x="4991" y="7531"/>
                  </a:lnTo>
                  <a:lnTo>
                    <a:pt x="5664" y="7150"/>
                  </a:lnTo>
                  <a:lnTo>
                    <a:pt x="4635" y="7023"/>
                  </a:lnTo>
                  <a:lnTo>
                    <a:pt x="4699" y="6388"/>
                  </a:lnTo>
                  <a:lnTo>
                    <a:pt x="6362" y="6134"/>
                  </a:lnTo>
                  <a:lnTo>
                    <a:pt x="6019" y="5372"/>
                  </a:lnTo>
                  <a:lnTo>
                    <a:pt x="5689" y="5245"/>
                  </a:lnTo>
                  <a:lnTo>
                    <a:pt x="4394" y="5499"/>
                  </a:lnTo>
                  <a:lnTo>
                    <a:pt x="4305" y="5626"/>
                  </a:lnTo>
                  <a:lnTo>
                    <a:pt x="4203" y="5930"/>
                  </a:lnTo>
                  <a:lnTo>
                    <a:pt x="4089" y="6134"/>
                  </a:lnTo>
                  <a:lnTo>
                    <a:pt x="3695" y="6388"/>
                  </a:lnTo>
                  <a:lnTo>
                    <a:pt x="3365" y="6388"/>
                  </a:lnTo>
                  <a:lnTo>
                    <a:pt x="939" y="7912"/>
                  </a:lnTo>
                  <a:lnTo>
                    <a:pt x="304" y="8801"/>
                  </a:lnTo>
                  <a:lnTo>
                    <a:pt x="1181" y="8547"/>
                  </a:lnTo>
                  <a:lnTo>
                    <a:pt x="711" y="8991"/>
                  </a:lnTo>
                  <a:lnTo>
                    <a:pt x="927" y="8928"/>
                  </a:lnTo>
                  <a:lnTo>
                    <a:pt x="406" y="9309"/>
                  </a:lnTo>
                  <a:lnTo>
                    <a:pt x="317" y="9436"/>
                  </a:lnTo>
                  <a:lnTo>
                    <a:pt x="1409" y="9118"/>
                  </a:lnTo>
                  <a:lnTo>
                    <a:pt x="1638" y="9055"/>
                  </a:lnTo>
                  <a:lnTo>
                    <a:pt x="1930" y="9055"/>
                  </a:lnTo>
                  <a:lnTo>
                    <a:pt x="1435" y="9436"/>
                  </a:lnTo>
                  <a:lnTo>
                    <a:pt x="939" y="9690"/>
                  </a:lnTo>
                  <a:lnTo>
                    <a:pt x="1511" y="9563"/>
                  </a:lnTo>
                  <a:lnTo>
                    <a:pt x="1130" y="9715"/>
                  </a:lnTo>
                  <a:lnTo>
                    <a:pt x="1117" y="10071"/>
                  </a:lnTo>
                  <a:lnTo>
                    <a:pt x="1841" y="9817"/>
                  </a:lnTo>
                  <a:lnTo>
                    <a:pt x="1168" y="10325"/>
                  </a:lnTo>
                  <a:lnTo>
                    <a:pt x="2247" y="10198"/>
                  </a:lnTo>
                  <a:lnTo>
                    <a:pt x="990" y="10706"/>
                  </a:lnTo>
                  <a:lnTo>
                    <a:pt x="1295" y="10706"/>
                  </a:lnTo>
                  <a:lnTo>
                    <a:pt x="2070" y="10579"/>
                  </a:lnTo>
                  <a:lnTo>
                    <a:pt x="2146" y="10718"/>
                  </a:lnTo>
                  <a:lnTo>
                    <a:pt x="571" y="11087"/>
                  </a:lnTo>
                  <a:lnTo>
                    <a:pt x="2286" y="11214"/>
                  </a:lnTo>
                  <a:lnTo>
                    <a:pt x="622" y="11722"/>
                  </a:lnTo>
                  <a:lnTo>
                    <a:pt x="2057" y="11468"/>
                  </a:lnTo>
                  <a:lnTo>
                    <a:pt x="1460" y="12230"/>
                  </a:lnTo>
                  <a:lnTo>
                    <a:pt x="2336" y="12357"/>
                  </a:lnTo>
                  <a:lnTo>
                    <a:pt x="2044" y="12357"/>
                  </a:lnTo>
                  <a:lnTo>
                    <a:pt x="1993" y="12484"/>
                  </a:lnTo>
                  <a:lnTo>
                    <a:pt x="1358" y="12865"/>
                  </a:lnTo>
                  <a:lnTo>
                    <a:pt x="2527" y="12611"/>
                  </a:lnTo>
                  <a:lnTo>
                    <a:pt x="2882" y="12865"/>
                  </a:lnTo>
                  <a:lnTo>
                    <a:pt x="3644" y="12865"/>
                  </a:lnTo>
                  <a:lnTo>
                    <a:pt x="2590" y="13373"/>
                  </a:lnTo>
                  <a:lnTo>
                    <a:pt x="2362" y="13119"/>
                  </a:lnTo>
                  <a:lnTo>
                    <a:pt x="2235" y="12992"/>
                  </a:lnTo>
                  <a:lnTo>
                    <a:pt x="1181" y="13373"/>
                  </a:lnTo>
                  <a:lnTo>
                    <a:pt x="2120" y="13119"/>
                  </a:lnTo>
                  <a:lnTo>
                    <a:pt x="2235" y="13627"/>
                  </a:lnTo>
                  <a:lnTo>
                    <a:pt x="2743" y="13373"/>
                  </a:lnTo>
                  <a:lnTo>
                    <a:pt x="2997" y="13246"/>
                  </a:lnTo>
                  <a:lnTo>
                    <a:pt x="2362" y="13627"/>
                  </a:lnTo>
                  <a:lnTo>
                    <a:pt x="2705" y="13500"/>
                  </a:lnTo>
                  <a:lnTo>
                    <a:pt x="1778" y="13881"/>
                  </a:lnTo>
                  <a:lnTo>
                    <a:pt x="3238" y="13500"/>
                  </a:lnTo>
                  <a:lnTo>
                    <a:pt x="2057" y="14008"/>
                  </a:lnTo>
                  <a:lnTo>
                    <a:pt x="2997" y="13881"/>
                  </a:lnTo>
                  <a:lnTo>
                    <a:pt x="2362" y="14389"/>
                  </a:lnTo>
                  <a:lnTo>
                    <a:pt x="1651" y="14389"/>
                  </a:lnTo>
                  <a:lnTo>
                    <a:pt x="2171" y="14516"/>
                  </a:lnTo>
                  <a:lnTo>
                    <a:pt x="1790" y="14757"/>
                  </a:lnTo>
                  <a:lnTo>
                    <a:pt x="2286" y="14516"/>
                  </a:lnTo>
                  <a:lnTo>
                    <a:pt x="2946" y="14516"/>
                  </a:lnTo>
                  <a:lnTo>
                    <a:pt x="3352" y="14770"/>
                  </a:lnTo>
                  <a:lnTo>
                    <a:pt x="2171" y="14770"/>
                  </a:lnTo>
                  <a:lnTo>
                    <a:pt x="1638" y="15151"/>
                  </a:lnTo>
                  <a:lnTo>
                    <a:pt x="1993" y="15278"/>
                  </a:lnTo>
                  <a:lnTo>
                    <a:pt x="3048" y="15151"/>
                  </a:lnTo>
                  <a:lnTo>
                    <a:pt x="3048" y="15405"/>
                  </a:lnTo>
                  <a:lnTo>
                    <a:pt x="2870" y="15405"/>
                  </a:lnTo>
                  <a:lnTo>
                    <a:pt x="2806" y="15532"/>
                  </a:lnTo>
                  <a:lnTo>
                    <a:pt x="3517" y="15532"/>
                  </a:lnTo>
                  <a:lnTo>
                    <a:pt x="2794" y="16294"/>
                  </a:lnTo>
                  <a:lnTo>
                    <a:pt x="2971" y="16649"/>
                  </a:lnTo>
                  <a:lnTo>
                    <a:pt x="3200" y="16548"/>
                  </a:lnTo>
                  <a:lnTo>
                    <a:pt x="3441" y="16459"/>
                  </a:lnTo>
                  <a:lnTo>
                    <a:pt x="3111" y="16548"/>
                  </a:lnTo>
                  <a:lnTo>
                    <a:pt x="2857" y="16294"/>
                  </a:lnTo>
                  <a:lnTo>
                    <a:pt x="3975" y="16294"/>
                  </a:lnTo>
                  <a:lnTo>
                    <a:pt x="3708" y="16421"/>
                  </a:lnTo>
                  <a:lnTo>
                    <a:pt x="5207" y="16040"/>
                  </a:lnTo>
                  <a:lnTo>
                    <a:pt x="5270" y="16167"/>
                  </a:lnTo>
                  <a:lnTo>
                    <a:pt x="5981" y="16167"/>
                  </a:lnTo>
                  <a:lnTo>
                    <a:pt x="5270" y="16421"/>
                  </a:lnTo>
                  <a:lnTo>
                    <a:pt x="5270" y="16294"/>
                  </a:lnTo>
                  <a:lnTo>
                    <a:pt x="4737" y="16294"/>
                  </a:lnTo>
                  <a:lnTo>
                    <a:pt x="5092" y="16421"/>
                  </a:lnTo>
                  <a:lnTo>
                    <a:pt x="4508" y="16637"/>
                  </a:lnTo>
                  <a:lnTo>
                    <a:pt x="5257" y="16929"/>
                  </a:lnTo>
                  <a:lnTo>
                    <a:pt x="5016" y="17183"/>
                  </a:lnTo>
                  <a:lnTo>
                    <a:pt x="4013" y="17437"/>
                  </a:lnTo>
                  <a:lnTo>
                    <a:pt x="4191" y="17183"/>
                  </a:lnTo>
                  <a:lnTo>
                    <a:pt x="4457" y="16802"/>
                  </a:lnTo>
                  <a:lnTo>
                    <a:pt x="3721" y="17183"/>
                  </a:lnTo>
                  <a:lnTo>
                    <a:pt x="4025" y="16802"/>
                  </a:lnTo>
                  <a:lnTo>
                    <a:pt x="2476" y="17437"/>
                  </a:lnTo>
                  <a:lnTo>
                    <a:pt x="4089" y="16548"/>
                  </a:lnTo>
                  <a:lnTo>
                    <a:pt x="2425" y="17183"/>
                  </a:lnTo>
                  <a:lnTo>
                    <a:pt x="2235" y="17691"/>
                  </a:lnTo>
                  <a:lnTo>
                    <a:pt x="3060" y="17564"/>
                  </a:lnTo>
                  <a:lnTo>
                    <a:pt x="2882" y="18199"/>
                  </a:lnTo>
                  <a:lnTo>
                    <a:pt x="3467" y="18072"/>
                  </a:lnTo>
                  <a:lnTo>
                    <a:pt x="3708" y="17945"/>
                  </a:lnTo>
                  <a:lnTo>
                    <a:pt x="4292" y="17945"/>
                  </a:lnTo>
                  <a:lnTo>
                    <a:pt x="5448" y="18326"/>
                  </a:lnTo>
                  <a:lnTo>
                    <a:pt x="1917" y="19215"/>
                  </a:lnTo>
                  <a:lnTo>
                    <a:pt x="3441" y="19596"/>
                  </a:lnTo>
                  <a:lnTo>
                    <a:pt x="4165" y="19596"/>
                  </a:lnTo>
                  <a:lnTo>
                    <a:pt x="5397" y="19215"/>
                  </a:lnTo>
                  <a:lnTo>
                    <a:pt x="4876" y="19977"/>
                  </a:lnTo>
                  <a:lnTo>
                    <a:pt x="3733" y="20231"/>
                  </a:lnTo>
                  <a:lnTo>
                    <a:pt x="3860" y="21120"/>
                  </a:lnTo>
                  <a:lnTo>
                    <a:pt x="4381" y="20739"/>
                  </a:lnTo>
                  <a:lnTo>
                    <a:pt x="5397" y="19977"/>
                  </a:lnTo>
                  <a:lnTo>
                    <a:pt x="4927" y="20904"/>
                  </a:lnTo>
                  <a:lnTo>
                    <a:pt x="5080" y="21247"/>
                  </a:lnTo>
                  <a:lnTo>
                    <a:pt x="4381" y="21755"/>
                  </a:lnTo>
                  <a:lnTo>
                    <a:pt x="4279" y="22009"/>
                  </a:lnTo>
                  <a:lnTo>
                    <a:pt x="4610" y="22644"/>
                  </a:lnTo>
                  <a:lnTo>
                    <a:pt x="5511" y="23025"/>
                  </a:lnTo>
                  <a:lnTo>
                    <a:pt x="5715" y="23279"/>
                  </a:lnTo>
                  <a:lnTo>
                    <a:pt x="5791" y="23660"/>
                  </a:lnTo>
                  <a:lnTo>
                    <a:pt x="5664" y="23787"/>
                  </a:lnTo>
                  <a:lnTo>
                    <a:pt x="5372" y="23914"/>
                  </a:lnTo>
                  <a:lnTo>
                    <a:pt x="5194" y="24422"/>
                  </a:lnTo>
                  <a:lnTo>
                    <a:pt x="5867" y="24930"/>
                  </a:lnTo>
                  <a:lnTo>
                    <a:pt x="5981" y="27851"/>
                  </a:lnTo>
                  <a:lnTo>
                    <a:pt x="6362" y="27978"/>
                  </a:lnTo>
                  <a:lnTo>
                    <a:pt x="7340" y="26708"/>
                  </a:lnTo>
                  <a:lnTo>
                    <a:pt x="7823" y="26200"/>
                  </a:lnTo>
                  <a:lnTo>
                    <a:pt x="8089" y="26073"/>
                  </a:lnTo>
                  <a:lnTo>
                    <a:pt x="7886" y="26835"/>
                  </a:lnTo>
                  <a:lnTo>
                    <a:pt x="7594" y="27216"/>
                  </a:lnTo>
                  <a:lnTo>
                    <a:pt x="8737" y="26073"/>
                  </a:lnTo>
                  <a:lnTo>
                    <a:pt x="10248" y="24549"/>
                  </a:lnTo>
                  <a:lnTo>
                    <a:pt x="10693" y="25184"/>
                  </a:lnTo>
                  <a:lnTo>
                    <a:pt x="10782" y="25565"/>
                  </a:lnTo>
                  <a:lnTo>
                    <a:pt x="10680" y="25692"/>
                  </a:lnTo>
                  <a:lnTo>
                    <a:pt x="11341" y="25946"/>
                  </a:lnTo>
                  <a:lnTo>
                    <a:pt x="11430" y="24549"/>
                  </a:lnTo>
                  <a:lnTo>
                    <a:pt x="11455" y="24168"/>
                  </a:lnTo>
                  <a:lnTo>
                    <a:pt x="11493" y="23533"/>
                  </a:lnTo>
                  <a:lnTo>
                    <a:pt x="11798" y="24041"/>
                  </a:lnTo>
                  <a:lnTo>
                    <a:pt x="11849" y="24549"/>
                  </a:lnTo>
                  <a:lnTo>
                    <a:pt x="12446" y="24549"/>
                  </a:lnTo>
                  <a:lnTo>
                    <a:pt x="13093" y="24295"/>
                  </a:lnTo>
                  <a:lnTo>
                    <a:pt x="13665" y="24168"/>
                  </a:lnTo>
                  <a:lnTo>
                    <a:pt x="14452" y="24168"/>
                  </a:lnTo>
                  <a:lnTo>
                    <a:pt x="14871" y="24803"/>
                  </a:lnTo>
                  <a:lnTo>
                    <a:pt x="14808" y="24168"/>
                  </a:lnTo>
                  <a:lnTo>
                    <a:pt x="14744" y="23533"/>
                  </a:lnTo>
                  <a:lnTo>
                    <a:pt x="15735" y="25184"/>
                  </a:lnTo>
                  <a:lnTo>
                    <a:pt x="15494" y="23533"/>
                  </a:lnTo>
                  <a:lnTo>
                    <a:pt x="15468" y="23406"/>
                  </a:lnTo>
                  <a:lnTo>
                    <a:pt x="15913" y="24041"/>
                  </a:lnTo>
                  <a:lnTo>
                    <a:pt x="16002" y="24549"/>
                  </a:lnTo>
                  <a:lnTo>
                    <a:pt x="16725" y="25057"/>
                  </a:lnTo>
                  <a:lnTo>
                    <a:pt x="16916" y="25057"/>
                  </a:lnTo>
                  <a:lnTo>
                    <a:pt x="16992" y="23660"/>
                  </a:lnTo>
                  <a:lnTo>
                    <a:pt x="17132" y="24625"/>
                  </a:lnTo>
                  <a:lnTo>
                    <a:pt x="17119" y="24765"/>
                  </a:lnTo>
                  <a:lnTo>
                    <a:pt x="17145" y="24612"/>
                  </a:lnTo>
                  <a:lnTo>
                    <a:pt x="17284" y="23660"/>
                  </a:lnTo>
                  <a:lnTo>
                    <a:pt x="17602" y="24676"/>
                  </a:lnTo>
                  <a:lnTo>
                    <a:pt x="17691" y="24549"/>
                  </a:lnTo>
                  <a:lnTo>
                    <a:pt x="17678" y="24422"/>
                  </a:lnTo>
                  <a:lnTo>
                    <a:pt x="17564" y="24091"/>
                  </a:lnTo>
                  <a:lnTo>
                    <a:pt x="17576" y="23660"/>
                  </a:lnTo>
                  <a:lnTo>
                    <a:pt x="17703" y="23406"/>
                  </a:lnTo>
                  <a:lnTo>
                    <a:pt x="17767" y="23279"/>
                  </a:lnTo>
                  <a:lnTo>
                    <a:pt x="18364" y="24295"/>
                  </a:lnTo>
                  <a:lnTo>
                    <a:pt x="18440" y="24803"/>
                  </a:lnTo>
                  <a:lnTo>
                    <a:pt x="19075" y="23914"/>
                  </a:lnTo>
                  <a:lnTo>
                    <a:pt x="19088" y="24091"/>
                  </a:lnTo>
                  <a:lnTo>
                    <a:pt x="19138" y="23914"/>
                  </a:lnTo>
                  <a:lnTo>
                    <a:pt x="19202" y="23660"/>
                  </a:lnTo>
                  <a:lnTo>
                    <a:pt x="19126" y="25692"/>
                  </a:lnTo>
                  <a:lnTo>
                    <a:pt x="19291" y="25057"/>
                  </a:lnTo>
                  <a:lnTo>
                    <a:pt x="19316" y="23914"/>
                  </a:lnTo>
                  <a:lnTo>
                    <a:pt x="19583" y="24549"/>
                  </a:lnTo>
                  <a:lnTo>
                    <a:pt x="20002" y="24409"/>
                  </a:lnTo>
                  <a:lnTo>
                    <a:pt x="20269" y="24168"/>
                  </a:lnTo>
                  <a:lnTo>
                    <a:pt x="20294" y="24803"/>
                  </a:lnTo>
                  <a:lnTo>
                    <a:pt x="20866" y="24930"/>
                  </a:lnTo>
                  <a:lnTo>
                    <a:pt x="21424" y="24422"/>
                  </a:lnTo>
                  <a:lnTo>
                    <a:pt x="22072" y="24295"/>
                  </a:lnTo>
                  <a:lnTo>
                    <a:pt x="21945" y="24168"/>
                  </a:lnTo>
                  <a:lnTo>
                    <a:pt x="21805" y="23914"/>
                  </a:lnTo>
                  <a:lnTo>
                    <a:pt x="21780" y="23660"/>
                  </a:lnTo>
                  <a:lnTo>
                    <a:pt x="21755" y="23152"/>
                  </a:lnTo>
                  <a:lnTo>
                    <a:pt x="21729" y="22898"/>
                  </a:lnTo>
                  <a:lnTo>
                    <a:pt x="21907" y="22771"/>
                  </a:lnTo>
                  <a:lnTo>
                    <a:pt x="21945" y="22987"/>
                  </a:lnTo>
                  <a:lnTo>
                    <a:pt x="21996" y="22771"/>
                  </a:lnTo>
                  <a:lnTo>
                    <a:pt x="22021" y="22644"/>
                  </a:lnTo>
                  <a:lnTo>
                    <a:pt x="22275" y="22771"/>
                  </a:lnTo>
                  <a:lnTo>
                    <a:pt x="22212" y="24168"/>
                  </a:lnTo>
                  <a:lnTo>
                    <a:pt x="22466" y="23787"/>
                  </a:lnTo>
                  <a:lnTo>
                    <a:pt x="22491" y="24549"/>
                  </a:lnTo>
                  <a:lnTo>
                    <a:pt x="22529" y="23914"/>
                  </a:lnTo>
                  <a:lnTo>
                    <a:pt x="23114" y="25565"/>
                  </a:lnTo>
                  <a:lnTo>
                    <a:pt x="23152" y="24422"/>
                  </a:lnTo>
                  <a:lnTo>
                    <a:pt x="23202" y="24676"/>
                  </a:lnTo>
                  <a:lnTo>
                    <a:pt x="23863" y="24676"/>
                  </a:lnTo>
                  <a:lnTo>
                    <a:pt x="24028" y="24422"/>
                  </a:lnTo>
                  <a:lnTo>
                    <a:pt x="24104" y="24295"/>
                  </a:lnTo>
                  <a:lnTo>
                    <a:pt x="24625" y="24168"/>
                  </a:lnTo>
                  <a:lnTo>
                    <a:pt x="24599" y="23914"/>
                  </a:lnTo>
                  <a:lnTo>
                    <a:pt x="24587" y="23787"/>
                  </a:lnTo>
                  <a:lnTo>
                    <a:pt x="24536" y="23279"/>
                  </a:lnTo>
                  <a:lnTo>
                    <a:pt x="24765" y="23406"/>
                  </a:lnTo>
                  <a:lnTo>
                    <a:pt x="24777" y="23279"/>
                  </a:lnTo>
                  <a:lnTo>
                    <a:pt x="24841" y="22771"/>
                  </a:lnTo>
                  <a:lnTo>
                    <a:pt x="25260" y="23025"/>
                  </a:lnTo>
                  <a:lnTo>
                    <a:pt x="25781" y="23533"/>
                  </a:lnTo>
                  <a:lnTo>
                    <a:pt x="26250" y="23406"/>
                  </a:lnTo>
                  <a:lnTo>
                    <a:pt x="26441" y="23152"/>
                  </a:lnTo>
                  <a:lnTo>
                    <a:pt x="26454" y="23025"/>
                  </a:lnTo>
                  <a:lnTo>
                    <a:pt x="26390" y="22898"/>
                  </a:lnTo>
                  <a:lnTo>
                    <a:pt x="26250" y="22771"/>
                  </a:lnTo>
                  <a:lnTo>
                    <a:pt x="26263" y="22644"/>
                  </a:lnTo>
                  <a:lnTo>
                    <a:pt x="26327" y="22136"/>
                  </a:lnTo>
                  <a:lnTo>
                    <a:pt x="26377" y="22517"/>
                  </a:lnTo>
                  <a:lnTo>
                    <a:pt x="26504" y="22999"/>
                  </a:lnTo>
                  <a:lnTo>
                    <a:pt x="26924" y="22771"/>
                  </a:lnTo>
                  <a:lnTo>
                    <a:pt x="26758" y="23406"/>
                  </a:lnTo>
                  <a:lnTo>
                    <a:pt x="27470" y="23152"/>
                  </a:lnTo>
                  <a:lnTo>
                    <a:pt x="27787" y="22771"/>
                  </a:lnTo>
                  <a:lnTo>
                    <a:pt x="28092" y="22390"/>
                  </a:lnTo>
                  <a:lnTo>
                    <a:pt x="27965" y="22136"/>
                  </a:lnTo>
                  <a:lnTo>
                    <a:pt x="27978" y="21628"/>
                  </a:lnTo>
                  <a:lnTo>
                    <a:pt x="28143" y="21882"/>
                  </a:lnTo>
                  <a:lnTo>
                    <a:pt x="28232" y="22517"/>
                  </a:lnTo>
                  <a:lnTo>
                    <a:pt x="28613" y="21628"/>
                  </a:lnTo>
                  <a:lnTo>
                    <a:pt x="28829" y="21120"/>
                  </a:lnTo>
                  <a:lnTo>
                    <a:pt x="30518" y="24422"/>
                  </a:lnTo>
                  <a:lnTo>
                    <a:pt x="30848" y="22898"/>
                  </a:lnTo>
                  <a:lnTo>
                    <a:pt x="31394" y="21755"/>
                  </a:lnTo>
                  <a:lnTo>
                    <a:pt x="31724" y="21882"/>
                  </a:lnTo>
                  <a:lnTo>
                    <a:pt x="31521" y="22136"/>
                  </a:lnTo>
                  <a:lnTo>
                    <a:pt x="31432" y="22517"/>
                  </a:lnTo>
                  <a:lnTo>
                    <a:pt x="31648" y="22771"/>
                  </a:lnTo>
                  <a:lnTo>
                    <a:pt x="31991" y="21755"/>
                  </a:lnTo>
                  <a:lnTo>
                    <a:pt x="32118" y="21374"/>
                  </a:lnTo>
                  <a:lnTo>
                    <a:pt x="32867" y="22771"/>
                  </a:lnTo>
                  <a:lnTo>
                    <a:pt x="33286" y="21755"/>
                  </a:lnTo>
                  <a:lnTo>
                    <a:pt x="34340" y="23914"/>
                  </a:lnTo>
                  <a:lnTo>
                    <a:pt x="34810" y="21755"/>
                  </a:lnTo>
                  <a:lnTo>
                    <a:pt x="34886" y="21374"/>
                  </a:lnTo>
                  <a:lnTo>
                    <a:pt x="34937" y="21120"/>
                  </a:lnTo>
                  <a:lnTo>
                    <a:pt x="35928" y="22390"/>
                  </a:lnTo>
                  <a:lnTo>
                    <a:pt x="35839" y="22136"/>
                  </a:lnTo>
                  <a:lnTo>
                    <a:pt x="35750" y="21247"/>
                  </a:lnTo>
                  <a:lnTo>
                    <a:pt x="35877" y="21640"/>
                  </a:lnTo>
                  <a:lnTo>
                    <a:pt x="35877" y="21501"/>
                  </a:lnTo>
                  <a:lnTo>
                    <a:pt x="36169" y="21247"/>
                  </a:lnTo>
                  <a:lnTo>
                    <a:pt x="36322" y="21120"/>
                  </a:lnTo>
                  <a:lnTo>
                    <a:pt x="36461" y="20993"/>
                  </a:lnTo>
                  <a:lnTo>
                    <a:pt x="36753" y="20739"/>
                  </a:lnTo>
                  <a:lnTo>
                    <a:pt x="37185" y="20358"/>
                  </a:lnTo>
                  <a:lnTo>
                    <a:pt x="38290" y="21628"/>
                  </a:lnTo>
                  <a:lnTo>
                    <a:pt x="41313" y="20993"/>
                  </a:lnTo>
                  <a:lnTo>
                    <a:pt x="42354" y="20739"/>
                  </a:lnTo>
                  <a:lnTo>
                    <a:pt x="40881" y="19215"/>
                  </a:lnTo>
                  <a:lnTo>
                    <a:pt x="40144" y="18453"/>
                  </a:lnTo>
                  <a:lnTo>
                    <a:pt x="41935" y="19088"/>
                  </a:lnTo>
                  <a:lnTo>
                    <a:pt x="42329" y="20104"/>
                  </a:lnTo>
                  <a:lnTo>
                    <a:pt x="43103" y="18453"/>
                  </a:lnTo>
                  <a:lnTo>
                    <a:pt x="45859" y="18580"/>
                  </a:lnTo>
                  <a:lnTo>
                    <a:pt x="46062" y="17691"/>
                  </a:lnTo>
                  <a:lnTo>
                    <a:pt x="46177" y="17183"/>
                  </a:lnTo>
                  <a:lnTo>
                    <a:pt x="46367" y="17437"/>
                  </a:lnTo>
                  <a:lnTo>
                    <a:pt x="46697" y="17564"/>
                  </a:lnTo>
                  <a:lnTo>
                    <a:pt x="46558" y="17691"/>
                  </a:lnTo>
                  <a:lnTo>
                    <a:pt x="47713" y="17945"/>
                  </a:lnTo>
                  <a:lnTo>
                    <a:pt x="47675" y="17056"/>
                  </a:lnTo>
                  <a:lnTo>
                    <a:pt x="48983" y="17056"/>
                  </a:lnTo>
                  <a:lnTo>
                    <a:pt x="48399" y="16675"/>
                  </a:lnTo>
                  <a:lnTo>
                    <a:pt x="47637" y="16192"/>
                  </a:lnTo>
                  <a:lnTo>
                    <a:pt x="47637" y="17056"/>
                  </a:lnTo>
                  <a:lnTo>
                    <a:pt x="46939" y="16802"/>
                  </a:lnTo>
                  <a:lnTo>
                    <a:pt x="47218" y="16675"/>
                  </a:lnTo>
                  <a:lnTo>
                    <a:pt x="47612" y="17030"/>
                  </a:lnTo>
                  <a:lnTo>
                    <a:pt x="47637" y="16192"/>
                  </a:lnTo>
                  <a:lnTo>
                    <a:pt x="48742" y="16395"/>
                  </a:lnTo>
                  <a:lnTo>
                    <a:pt x="49822" y="16167"/>
                  </a:lnTo>
                  <a:lnTo>
                    <a:pt x="48552" y="15913"/>
                  </a:lnTo>
                  <a:lnTo>
                    <a:pt x="49453" y="15786"/>
                  </a:lnTo>
                  <a:lnTo>
                    <a:pt x="49288" y="15659"/>
                  </a:lnTo>
                  <a:lnTo>
                    <a:pt x="48806" y="15278"/>
                  </a:lnTo>
                  <a:lnTo>
                    <a:pt x="49707" y="15151"/>
                  </a:lnTo>
                  <a:lnTo>
                    <a:pt x="48615" y="14770"/>
                  </a:lnTo>
                  <a:lnTo>
                    <a:pt x="50876" y="14770"/>
                  </a:lnTo>
                  <a:lnTo>
                    <a:pt x="51028" y="14389"/>
                  </a:lnTo>
                  <a:lnTo>
                    <a:pt x="51104" y="14008"/>
                  </a:lnTo>
                  <a:lnTo>
                    <a:pt x="50749" y="13881"/>
                  </a:lnTo>
                  <a:lnTo>
                    <a:pt x="50380" y="13754"/>
                  </a:lnTo>
                  <a:lnTo>
                    <a:pt x="50863" y="13881"/>
                  </a:lnTo>
                  <a:lnTo>
                    <a:pt x="50965" y="13754"/>
                  </a:lnTo>
                  <a:lnTo>
                    <a:pt x="51054" y="13627"/>
                  </a:lnTo>
                  <a:lnTo>
                    <a:pt x="51739" y="13754"/>
                  </a:lnTo>
                  <a:lnTo>
                    <a:pt x="51879" y="13627"/>
                  </a:lnTo>
                  <a:lnTo>
                    <a:pt x="51689" y="13373"/>
                  </a:lnTo>
                  <a:lnTo>
                    <a:pt x="50774" y="13246"/>
                  </a:lnTo>
                  <a:lnTo>
                    <a:pt x="53047" y="12992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 descr=""/>
            <p:cNvSpPr/>
            <p:nvPr/>
          </p:nvSpPr>
          <p:spPr>
            <a:xfrm>
              <a:off x="2994058" y="3133890"/>
              <a:ext cx="99060" cy="45720"/>
            </a:xfrm>
            <a:custGeom>
              <a:avLst/>
              <a:gdLst/>
              <a:ahLst/>
              <a:cxnLst/>
              <a:rect l="l" t="t" r="r" b="b"/>
              <a:pathLst>
                <a:path w="99060" h="45719">
                  <a:moveTo>
                    <a:pt x="13359" y="41"/>
                  </a:moveTo>
                  <a:lnTo>
                    <a:pt x="2728" y="0"/>
                  </a:lnTo>
                  <a:lnTo>
                    <a:pt x="0" y="2605"/>
                  </a:lnTo>
                  <a:lnTo>
                    <a:pt x="0" y="9318"/>
                  </a:lnTo>
                  <a:lnTo>
                    <a:pt x="1601" y="17027"/>
                  </a:lnTo>
                  <a:lnTo>
                    <a:pt x="35627" y="43726"/>
                  </a:lnTo>
                  <a:lnTo>
                    <a:pt x="64255" y="45632"/>
                  </a:lnTo>
                  <a:lnTo>
                    <a:pt x="77138" y="43307"/>
                  </a:lnTo>
                  <a:lnTo>
                    <a:pt x="86277" y="39029"/>
                  </a:lnTo>
                  <a:lnTo>
                    <a:pt x="94805" y="31959"/>
                  </a:lnTo>
                  <a:lnTo>
                    <a:pt x="98706" y="23079"/>
                  </a:lnTo>
                  <a:lnTo>
                    <a:pt x="93965" y="13373"/>
                  </a:lnTo>
                  <a:lnTo>
                    <a:pt x="88450" y="10520"/>
                  </a:lnTo>
                  <a:lnTo>
                    <a:pt x="82454" y="10602"/>
                  </a:lnTo>
                  <a:lnTo>
                    <a:pt x="76318" y="12006"/>
                  </a:lnTo>
                  <a:lnTo>
                    <a:pt x="70381" y="13119"/>
                  </a:lnTo>
                  <a:lnTo>
                    <a:pt x="63998" y="12682"/>
                  </a:lnTo>
                  <a:lnTo>
                    <a:pt x="57575" y="10922"/>
                  </a:lnTo>
                  <a:lnTo>
                    <a:pt x="45197" y="6324"/>
                  </a:lnTo>
                  <a:lnTo>
                    <a:pt x="34945" y="3396"/>
                  </a:lnTo>
                  <a:lnTo>
                    <a:pt x="24215" y="1238"/>
                  </a:lnTo>
                  <a:lnTo>
                    <a:pt x="13359" y="41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 descr=""/>
            <p:cNvSpPr/>
            <p:nvPr/>
          </p:nvSpPr>
          <p:spPr>
            <a:xfrm>
              <a:off x="2991904" y="3130410"/>
              <a:ext cx="106045" cy="53340"/>
            </a:xfrm>
            <a:custGeom>
              <a:avLst/>
              <a:gdLst/>
              <a:ahLst/>
              <a:cxnLst/>
              <a:rect l="l" t="t" r="r" b="b"/>
              <a:pathLst>
                <a:path w="106044" h="53339">
                  <a:moveTo>
                    <a:pt x="723" y="17195"/>
                  </a:moveTo>
                  <a:lnTo>
                    <a:pt x="685" y="16687"/>
                  </a:lnTo>
                  <a:lnTo>
                    <a:pt x="0" y="18338"/>
                  </a:lnTo>
                  <a:lnTo>
                    <a:pt x="723" y="17195"/>
                  </a:lnTo>
                  <a:close/>
                </a:path>
                <a:path w="106044" h="53339">
                  <a:moveTo>
                    <a:pt x="736" y="11176"/>
                  </a:moveTo>
                  <a:lnTo>
                    <a:pt x="558" y="11557"/>
                  </a:lnTo>
                  <a:lnTo>
                    <a:pt x="736" y="11176"/>
                  </a:lnTo>
                  <a:close/>
                </a:path>
                <a:path w="106044" h="53339">
                  <a:moveTo>
                    <a:pt x="1054" y="10744"/>
                  </a:moveTo>
                  <a:lnTo>
                    <a:pt x="965" y="10591"/>
                  </a:lnTo>
                  <a:lnTo>
                    <a:pt x="1054" y="10744"/>
                  </a:lnTo>
                  <a:close/>
                </a:path>
                <a:path w="106044" h="53339">
                  <a:moveTo>
                    <a:pt x="1143" y="10922"/>
                  </a:moveTo>
                  <a:lnTo>
                    <a:pt x="1054" y="10795"/>
                  </a:lnTo>
                  <a:lnTo>
                    <a:pt x="1104" y="10922"/>
                  </a:lnTo>
                  <a:close/>
                </a:path>
                <a:path w="106044" h="53339">
                  <a:moveTo>
                    <a:pt x="1384" y="16700"/>
                  </a:moveTo>
                  <a:lnTo>
                    <a:pt x="1333" y="16243"/>
                  </a:lnTo>
                  <a:lnTo>
                    <a:pt x="812" y="17056"/>
                  </a:lnTo>
                  <a:lnTo>
                    <a:pt x="863" y="17195"/>
                  </a:lnTo>
                  <a:lnTo>
                    <a:pt x="1384" y="16700"/>
                  </a:lnTo>
                  <a:close/>
                </a:path>
                <a:path w="106044" h="53339">
                  <a:moveTo>
                    <a:pt x="1536" y="16573"/>
                  </a:moveTo>
                  <a:lnTo>
                    <a:pt x="1435" y="17056"/>
                  </a:lnTo>
                  <a:lnTo>
                    <a:pt x="1536" y="17754"/>
                  </a:lnTo>
                  <a:lnTo>
                    <a:pt x="1536" y="16573"/>
                  </a:lnTo>
                  <a:close/>
                </a:path>
                <a:path w="106044" h="53339">
                  <a:moveTo>
                    <a:pt x="1955" y="21386"/>
                  </a:moveTo>
                  <a:lnTo>
                    <a:pt x="1625" y="20828"/>
                  </a:lnTo>
                  <a:lnTo>
                    <a:pt x="1498" y="21526"/>
                  </a:lnTo>
                  <a:lnTo>
                    <a:pt x="1308" y="21551"/>
                  </a:lnTo>
                  <a:lnTo>
                    <a:pt x="1714" y="21856"/>
                  </a:lnTo>
                  <a:lnTo>
                    <a:pt x="1955" y="21386"/>
                  </a:lnTo>
                  <a:close/>
                </a:path>
                <a:path w="106044" h="53339">
                  <a:moveTo>
                    <a:pt x="2247" y="16611"/>
                  </a:moveTo>
                  <a:lnTo>
                    <a:pt x="1993" y="16129"/>
                  </a:lnTo>
                  <a:lnTo>
                    <a:pt x="1536" y="16129"/>
                  </a:lnTo>
                  <a:lnTo>
                    <a:pt x="2247" y="16611"/>
                  </a:lnTo>
                  <a:close/>
                </a:path>
                <a:path w="106044" h="53339">
                  <a:moveTo>
                    <a:pt x="2743" y="18757"/>
                  </a:moveTo>
                  <a:lnTo>
                    <a:pt x="2628" y="18453"/>
                  </a:lnTo>
                  <a:lnTo>
                    <a:pt x="2019" y="18669"/>
                  </a:lnTo>
                  <a:lnTo>
                    <a:pt x="2540" y="18757"/>
                  </a:lnTo>
                  <a:lnTo>
                    <a:pt x="2743" y="18757"/>
                  </a:lnTo>
                  <a:close/>
                </a:path>
                <a:path w="106044" h="53339">
                  <a:moveTo>
                    <a:pt x="2794" y="18288"/>
                  </a:moveTo>
                  <a:lnTo>
                    <a:pt x="2387" y="17907"/>
                  </a:lnTo>
                  <a:lnTo>
                    <a:pt x="2628" y="18453"/>
                  </a:lnTo>
                  <a:lnTo>
                    <a:pt x="2794" y="18288"/>
                  </a:lnTo>
                  <a:close/>
                </a:path>
                <a:path w="106044" h="53339">
                  <a:moveTo>
                    <a:pt x="3009" y="8445"/>
                  </a:moveTo>
                  <a:lnTo>
                    <a:pt x="2578" y="9017"/>
                  </a:lnTo>
                  <a:lnTo>
                    <a:pt x="2933" y="8978"/>
                  </a:lnTo>
                  <a:lnTo>
                    <a:pt x="3009" y="8445"/>
                  </a:lnTo>
                  <a:close/>
                </a:path>
                <a:path w="106044" h="53339">
                  <a:moveTo>
                    <a:pt x="3175" y="6083"/>
                  </a:moveTo>
                  <a:lnTo>
                    <a:pt x="2971" y="5969"/>
                  </a:lnTo>
                  <a:lnTo>
                    <a:pt x="2946" y="6223"/>
                  </a:lnTo>
                  <a:lnTo>
                    <a:pt x="3175" y="6083"/>
                  </a:lnTo>
                  <a:close/>
                </a:path>
                <a:path w="106044" h="53339">
                  <a:moveTo>
                    <a:pt x="4102" y="6870"/>
                  </a:moveTo>
                  <a:lnTo>
                    <a:pt x="4038" y="6350"/>
                  </a:lnTo>
                  <a:lnTo>
                    <a:pt x="3340" y="5969"/>
                  </a:lnTo>
                  <a:lnTo>
                    <a:pt x="3200" y="6096"/>
                  </a:lnTo>
                  <a:lnTo>
                    <a:pt x="3657" y="6350"/>
                  </a:lnTo>
                  <a:lnTo>
                    <a:pt x="4102" y="6870"/>
                  </a:lnTo>
                  <a:close/>
                </a:path>
                <a:path w="106044" h="53339">
                  <a:moveTo>
                    <a:pt x="4229" y="8890"/>
                  </a:moveTo>
                  <a:lnTo>
                    <a:pt x="3987" y="8382"/>
                  </a:lnTo>
                  <a:lnTo>
                    <a:pt x="3403" y="7747"/>
                  </a:lnTo>
                  <a:lnTo>
                    <a:pt x="3251" y="7239"/>
                  </a:lnTo>
                  <a:lnTo>
                    <a:pt x="3784" y="7112"/>
                  </a:lnTo>
                  <a:lnTo>
                    <a:pt x="3060" y="7112"/>
                  </a:lnTo>
                  <a:lnTo>
                    <a:pt x="2933" y="6731"/>
                  </a:lnTo>
                  <a:lnTo>
                    <a:pt x="1092" y="6858"/>
                  </a:lnTo>
                  <a:lnTo>
                    <a:pt x="2959" y="8343"/>
                  </a:lnTo>
                  <a:lnTo>
                    <a:pt x="3898" y="8636"/>
                  </a:lnTo>
                  <a:lnTo>
                    <a:pt x="4229" y="8890"/>
                  </a:lnTo>
                  <a:close/>
                </a:path>
                <a:path w="106044" h="53339">
                  <a:moveTo>
                    <a:pt x="4292" y="7747"/>
                  </a:moveTo>
                  <a:lnTo>
                    <a:pt x="4178" y="7366"/>
                  </a:lnTo>
                  <a:lnTo>
                    <a:pt x="4127" y="7112"/>
                  </a:lnTo>
                  <a:lnTo>
                    <a:pt x="3784" y="7112"/>
                  </a:lnTo>
                  <a:lnTo>
                    <a:pt x="3975" y="7620"/>
                  </a:lnTo>
                  <a:lnTo>
                    <a:pt x="4292" y="7747"/>
                  </a:lnTo>
                  <a:close/>
                </a:path>
                <a:path w="106044" h="53339">
                  <a:moveTo>
                    <a:pt x="4305" y="7112"/>
                  </a:moveTo>
                  <a:lnTo>
                    <a:pt x="4102" y="6870"/>
                  </a:lnTo>
                  <a:lnTo>
                    <a:pt x="4127" y="7112"/>
                  </a:lnTo>
                  <a:lnTo>
                    <a:pt x="4305" y="7112"/>
                  </a:lnTo>
                  <a:close/>
                </a:path>
                <a:path w="106044" h="53339">
                  <a:moveTo>
                    <a:pt x="4381" y="9232"/>
                  </a:moveTo>
                  <a:lnTo>
                    <a:pt x="4343" y="9055"/>
                  </a:lnTo>
                  <a:lnTo>
                    <a:pt x="4089" y="9029"/>
                  </a:lnTo>
                  <a:lnTo>
                    <a:pt x="4229" y="9093"/>
                  </a:lnTo>
                  <a:lnTo>
                    <a:pt x="4381" y="9232"/>
                  </a:lnTo>
                  <a:close/>
                </a:path>
                <a:path w="106044" h="53339">
                  <a:moveTo>
                    <a:pt x="4394" y="27686"/>
                  </a:moveTo>
                  <a:lnTo>
                    <a:pt x="4216" y="27686"/>
                  </a:lnTo>
                  <a:lnTo>
                    <a:pt x="4394" y="27686"/>
                  </a:lnTo>
                  <a:close/>
                </a:path>
                <a:path w="106044" h="53339">
                  <a:moveTo>
                    <a:pt x="4419" y="9296"/>
                  </a:moveTo>
                  <a:close/>
                </a:path>
                <a:path w="106044" h="53339">
                  <a:moveTo>
                    <a:pt x="4495" y="9067"/>
                  </a:moveTo>
                  <a:lnTo>
                    <a:pt x="4356" y="8877"/>
                  </a:lnTo>
                  <a:lnTo>
                    <a:pt x="4343" y="9055"/>
                  </a:lnTo>
                  <a:lnTo>
                    <a:pt x="4495" y="9067"/>
                  </a:lnTo>
                  <a:close/>
                </a:path>
                <a:path w="106044" h="53339">
                  <a:moveTo>
                    <a:pt x="4533" y="10414"/>
                  </a:moveTo>
                  <a:lnTo>
                    <a:pt x="4229" y="10388"/>
                  </a:lnTo>
                  <a:lnTo>
                    <a:pt x="4533" y="10414"/>
                  </a:lnTo>
                  <a:close/>
                </a:path>
                <a:path w="106044" h="53339">
                  <a:moveTo>
                    <a:pt x="4711" y="6578"/>
                  </a:moveTo>
                  <a:lnTo>
                    <a:pt x="4648" y="6451"/>
                  </a:lnTo>
                  <a:lnTo>
                    <a:pt x="4711" y="6578"/>
                  </a:lnTo>
                  <a:close/>
                </a:path>
                <a:path w="106044" h="53339">
                  <a:moveTo>
                    <a:pt x="4724" y="6299"/>
                  </a:moveTo>
                  <a:lnTo>
                    <a:pt x="4508" y="6172"/>
                  </a:lnTo>
                  <a:lnTo>
                    <a:pt x="4648" y="6451"/>
                  </a:lnTo>
                  <a:lnTo>
                    <a:pt x="4724" y="6299"/>
                  </a:lnTo>
                  <a:close/>
                </a:path>
                <a:path w="106044" h="53339">
                  <a:moveTo>
                    <a:pt x="4762" y="4660"/>
                  </a:moveTo>
                  <a:lnTo>
                    <a:pt x="4584" y="4813"/>
                  </a:lnTo>
                  <a:lnTo>
                    <a:pt x="4622" y="5753"/>
                  </a:lnTo>
                  <a:lnTo>
                    <a:pt x="4762" y="4660"/>
                  </a:lnTo>
                  <a:close/>
                </a:path>
                <a:path w="106044" h="53339">
                  <a:moveTo>
                    <a:pt x="4826" y="10502"/>
                  </a:moveTo>
                  <a:lnTo>
                    <a:pt x="4533" y="10414"/>
                  </a:lnTo>
                  <a:lnTo>
                    <a:pt x="4826" y="10502"/>
                  </a:lnTo>
                  <a:close/>
                </a:path>
                <a:path w="106044" h="53339">
                  <a:moveTo>
                    <a:pt x="4851" y="6616"/>
                  </a:moveTo>
                  <a:lnTo>
                    <a:pt x="4711" y="6578"/>
                  </a:lnTo>
                  <a:lnTo>
                    <a:pt x="4851" y="6616"/>
                  </a:lnTo>
                  <a:close/>
                </a:path>
                <a:path w="106044" h="53339">
                  <a:moveTo>
                    <a:pt x="4991" y="10820"/>
                  </a:moveTo>
                  <a:lnTo>
                    <a:pt x="4889" y="10629"/>
                  </a:lnTo>
                  <a:lnTo>
                    <a:pt x="3860" y="11391"/>
                  </a:lnTo>
                  <a:lnTo>
                    <a:pt x="4419" y="11633"/>
                  </a:lnTo>
                  <a:lnTo>
                    <a:pt x="4470" y="11328"/>
                  </a:lnTo>
                  <a:lnTo>
                    <a:pt x="4991" y="10820"/>
                  </a:lnTo>
                  <a:close/>
                </a:path>
                <a:path w="106044" h="53339">
                  <a:moveTo>
                    <a:pt x="4991" y="10553"/>
                  </a:moveTo>
                  <a:lnTo>
                    <a:pt x="4826" y="10502"/>
                  </a:lnTo>
                  <a:lnTo>
                    <a:pt x="4889" y="10629"/>
                  </a:lnTo>
                  <a:close/>
                </a:path>
                <a:path w="106044" h="53339">
                  <a:moveTo>
                    <a:pt x="5003" y="2717"/>
                  </a:moveTo>
                  <a:lnTo>
                    <a:pt x="4889" y="3251"/>
                  </a:lnTo>
                  <a:lnTo>
                    <a:pt x="5003" y="2717"/>
                  </a:lnTo>
                  <a:close/>
                </a:path>
                <a:path w="106044" h="53339">
                  <a:moveTo>
                    <a:pt x="5334" y="29616"/>
                  </a:moveTo>
                  <a:lnTo>
                    <a:pt x="5232" y="29464"/>
                  </a:lnTo>
                  <a:lnTo>
                    <a:pt x="4978" y="29527"/>
                  </a:lnTo>
                  <a:lnTo>
                    <a:pt x="4800" y="29565"/>
                  </a:lnTo>
                  <a:lnTo>
                    <a:pt x="5334" y="29616"/>
                  </a:lnTo>
                  <a:close/>
                </a:path>
                <a:path w="106044" h="53339">
                  <a:moveTo>
                    <a:pt x="5549" y="17145"/>
                  </a:moveTo>
                  <a:lnTo>
                    <a:pt x="5219" y="17145"/>
                  </a:lnTo>
                  <a:lnTo>
                    <a:pt x="5410" y="17399"/>
                  </a:lnTo>
                  <a:lnTo>
                    <a:pt x="5549" y="17145"/>
                  </a:lnTo>
                  <a:close/>
                </a:path>
                <a:path w="106044" h="53339">
                  <a:moveTo>
                    <a:pt x="5994" y="17145"/>
                  </a:moveTo>
                  <a:lnTo>
                    <a:pt x="5600" y="16510"/>
                  </a:lnTo>
                  <a:lnTo>
                    <a:pt x="5549" y="17145"/>
                  </a:lnTo>
                  <a:lnTo>
                    <a:pt x="5994" y="17145"/>
                  </a:lnTo>
                  <a:close/>
                </a:path>
                <a:path w="106044" h="53339">
                  <a:moveTo>
                    <a:pt x="6210" y="19177"/>
                  </a:moveTo>
                  <a:lnTo>
                    <a:pt x="5930" y="19050"/>
                  </a:lnTo>
                  <a:lnTo>
                    <a:pt x="6210" y="19177"/>
                  </a:lnTo>
                  <a:close/>
                </a:path>
                <a:path w="106044" h="53339">
                  <a:moveTo>
                    <a:pt x="6553" y="18161"/>
                  </a:moveTo>
                  <a:lnTo>
                    <a:pt x="5321" y="17780"/>
                  </a:lnTo>
                  <a:lnTo>
                    <a:pt x="5600" y="17653"/>
                  </a:lnTo>
                  <a:lnTo>
                    <a:pt x="5410" y="17399"/>
                  </a:lnTo>
                  <a:lnTo>
                    <a:pt x="5143" y="17399"/>
                  </a:lnTo>
                  <a:lnTo>
                    <a:pt x="3949" y="16675"/>
                  </a:lnTo>
                  <a:lnTo>
                    <a:pt x="4025" y="16510"/>
                  </a:lnTo>
                  <a:lnTo>
                    <a:pt x="5829" y="14732"/>
                  </a:lnTo>
                  <a:lnTo>
                    <a:pt x="4229" y="13589"/>
                  </a:lnTo>
                  <a:lnTo>
                    <a:pt x="3454" y="12319"/>
                  </a:lnTo>
                  <a:lnTo>
                    <a:pt x="2463" y="12192"/>
                  </a:lnTo>
                  <a:lnTo>
                    <a:pt x="2032" y="11430"/>
                  </a:lnTo>
                  <a:lnTo>
                    <a:pt x="1892" y="11176"/>
                  </a:lnTo>
                  <a:lnTo>
                    <a:pt x="1930" y="10922"/>
                  </a:lnTo>
                  <a:lnTo>
                    <a:pt x="2260" y="10541"/>
                  </a:lnTo>
                  <a:lnTo>
                    <a:pt x="2946" y="11303"/>
                  </a:lnTo>
                  <a:lnTo>
                    <a:pt x="3302" y="10541"/>
                  </a:lnTo>
                  <a:lnTo>
                    <a:pt x="3238" y="10160"/>
                  </a:lnTo>
                  <a:lnTo>
                    <a:pt x="2857" y="9525"/>
                  </a:lnTo>
                  <a:lnTo>
                    <a:pt x="3124" y="9652"/>
                  </a:lnTo>
                  <a:lnTo>
                    <a:pt x="3314" y="9525"/>
                  </a:lnTo>
                  <a:lnTo>
                    <a:pt x="3670" y="9271"/>
                  </a:lnTo>
                  <a:lnTo>
                    <a:pt x="3644" y="9144"/>
                  </a:lnTo>
                  <a:lnTo>
                    <a:pt x="3581" y="8890"/>
                  </a:lnTo>
                  <a:lnTo>
                    <a:pt x="2933" y="8978"/>
                  </a:lnTo>
                  <a:lnTo>
                    <a:pt x="2908" y="9144"/>
                  </a:lnTo>
                  <a:lnTo>
                    <a:pt x="1651" y="8763"/>
                  </a:lnTo>
                  <a:lnTo>
                    <a:pt x="1981" y="9144"/>
                  </a:lnTo>
                  <a:lnTo>
                    <a:pt x="2717" y="9779"/>
                  </a:lnTo>
                  <a:lnTo>
                    <a:pt x="1676" y="10160"/>
                  </a:lnTo>
                  <a:lnTo>
                    <a:pt x="1473" y="9652"/>
                  </a:lnTo>
                  <a:lnTo>
                    <a:pt x="876" y="10287"/>
                  </a:lnTo>
                  <a:lnTo>
                    <a:pt x="1955" y="10160"/>
                  </a:lnTo>
                  <a:lnTo>
                    <a:pt x="1168" y="10922"/>
                  </a:lnTo>
                  <a:lnTo>
                    <a:pt x="1485" y="11430"/>
                  </a:lnTo>
                  <a:lnTo>
                    <a:pt x="1206" y="11303"/>
                  </a:lnTo>
                  <a:lnTo>
                    <a:pt x="596" y="11557"/>
                  </a:lnTo>
                  <a:lnTo>
                    <a:pt x="495" y="11684"/>
                  </a:lnTo>
                  <a:lnTo>
                    <a:pt x="127" y="12446"/>
                  </a:lnTo>
                  <a:lnTo>
                    <a:pt x="1866" y="12954"/>
                  </a:lnTo>
                  <a:lnTo>
                    <a:pt x="990" y="13462"/>
                  </a:lnTo>
                  <a:lnTo>
                    <a:pt x="1562" y="14986"/>
                  </a:lnTo>
                  <a:lnTo>
                    <a:pt x="1854" y="13462"/>
                  </a:lnTo>
                  <a:lnTo>
                    <a:pt x="3124" y="14478"/>
                  </a:lnTo>
                  <a:lnTo>
                    <a:pt x="977" y="15621"/>
                  </a:lnTo>
                  <a:lnTo>
                    <a:pt x="1930" y="15621"/>
                  </a:lnTo>
                  <a:lnTo>
                    <a:pt x="1955" y="16014"/>
                  </a:lnTo>
                  <a:lnTo>
                    <a:pt x="2578" y="16129"/>
                  </a:lnTo>
                  <a:lnTo>
                    <a:pt x="2400" y="16383"/>
                  </a:lnTo>
                  <a:lnTo>
                    <a:pt x="2286" y="16637"/>
                  </a:lnTo>
                  <a:lnTo>
                    <a:pt x="1866" y="17145"/>
                  </a:lnTo>
                  <a:lnTo>
                    <a:pt x="3429" y="18161"/>
                  </a:lnTo>
                  <a:lnTo>
                    <a:pt x="3086" y="18288"/>
                  </a:lnTo>
                  <a:lnTo>
                    <a:pt x="2959" y="18453"/>
                  </a:lnTo>
                  <a:lnTo>
                    <a:pt x="2755" y="18669"/>
                  </a:lnTo>
                  <a:lnTo>
                    <a:pt x="5435" y="18757"/>
                  </a:lnTo>
                  <a:lnTo>
                    <a:pt x="6553" y="18161"/>
                  </a:lnTo>
                  <a:close/>
                </a:path>
                <a:path w="106044" h="53339">
                  <a:moveTo>
                    <a:pt x="8229" y="26466"/>
                  </a:moveTo>
                  <a:lnTo>
                    <a:pt x="8153" y="26593"/>
                  </a:lnTo>
                  <a:lnTo>
                    <a:pt x="8229" y="26466"/>
                  </a:lnTo>
                  <a:close/>
                </a:path>
                <a:path w="106044" h="53339">
                  <a:moveTo>
                    <a:pt x="8407" y="34099"/>
                  </a:moveTo>
                  <a:lnTo>
                    <a:pt x="8255" y="34290"/>
                  </a:lnTo>
                  <a:lnTo>
                    <a:pt x="8407" y="34099"/>
                  </a:lnTo>
                  <a:close/>
                </a:path>
                <a:path w="106044" h="53339">
                  <a:moveTo>
                    <a:pt x="8610" y="32639"/>
                  </a:moveTo>
                  <a:lnTo>
                    <a:pt x="8432" y="32639"/>
                  </a:lnTo>
                  <a:lnTo>
                    <a:pt x="8534" y="33020"/>
                  </a:lnTo>
                  <a:lnTo>
                    <a:pt x="8610" y="32639"/>
                  </a:lnTo>
                  <a:close/>
                </a:path>
                <a:path w="106044" h="53339">
                  <a:moveTo>
                    <a:pt x="8902" y="32004"/>
                  </a:moveTo>
                  <a:lnTo>
                    <a:pt x="8356" y="32004"/>
                  </a:lnTo>
                  <a:lnTo>
                    <a:pt x="8432" y="32639"/>
                  </a:lnTo>
                  <a:lnTo>
                    <a:pt x="8902" y="32004"/>
                  </a:lnTo>
                  <a:close/>
                </a:path>
                <a:path w="106044" h="53339">
                  <a:moveTo>
                    <a:pt x="8978" y="6311"/>
                  </a:moveTo>
                  <a:lnTo>
                    <a:pt x="8928" y="5981"/>
                  </a:lnTo>
                  <a:lnTo>
                    <a:pt x="8864" y="6223"/>
                  </a:lnTo>
                  <a:close/>
                </a:path>
                <a:path w="106044" h="53339">
                  <a:moveTo>
                    <a:pt x="9067" y="32004"/>
                  </a:moveTo>
                  <a:lnTo>
                    <a:pt x="8991" y="31877"/>
                  </a:lnTo>
                  <a:lnTo>
                    <a:pt x="8902" y="32004"/>
                  </a:lnTo>
                  <a:lnTo>
                    <a:pt x="9067" y="32004"/>
                  </a:lnTo>
                  <a:close/>
                </a:path>
                <a:path w="106044" h="53339">
                  <a:moveTo>
                    <a:pt x="9118" y="31711"/>
                  </a:moveTo>
                  <a:lnTo>
                    <a:pt x="8839" y="31623"/>
                  </a:lnTo>
                  <a:lnTo>
                    <a:pt x="9067" y="31750"/>
                  </a:lnTo>
                  <a:close/>
                </a:path>
                <a:path w="106044" h="53339">
                  <a:moveTo>
                    <a:pt x="9309" y="29083"/>
                  </a:moveTo>
                  <a:lnTo>
                    <a:pt x="5613" y="29083"/>
                  </a:lnTo>
                  <a:lnTo>
                    <a:pt x="5321" y="29083"/>
                  </a:lnTo>
                  <a:lnTo>
                    <a:pt x="4940" y="29083"/>
                  </a:lnTo>
                  <a:lnTo>
                    <a:pt x="5219" y="29464"/>
                  </a:lnTo>
                  <a:lnTo>
                    <a:pt x="5626" y="29464"/>
                  </a:lnTo>
                  <a:lnTo>
                    <a:pt x="5892" y="29591"/>
                  </a:lnTo>
                  <a:lnTo>
                    <a:pt x="6248" y="29845"/>
                  </a:lnTo>
                  <a:lnTo>
                    <a:pt x="5448" y="30226"/>
                  </a:lnTo>
                  <a:lnTo>
                    <a:pt x="6019" y="30861"/>
                  </a:lnTo>
                  <a:lnTo>
                    <a:pt x="7315" y="31115"/>
                  </a:lnTo>
                  <a:lnTo>
                    <a:pt x="7581" y="32385"/>
                  </a:lnTo>
                  <a:lnTo>
                    <a:pt x="8242" y="32004"/>
                  </a:lnTo>
                  <a:lnTo>
                    <a:pt x="8788" y="30353"/>
                  </a:lnTo>
                  <a:lnTo>
                    <a:pt x="9067" y="30505"/>
                  </a:lnTo>
                  <a:lnTo>
                    <a:pt x="9093" y="30353"/>
                  </a:lnTo>
                  <a:lnTo>
                    <a:pt x="9309" y="29083"/>
                  </a:lnTo>
                  <a:close/>
                </a:path>
                <a:path w="106044" h="53339">
                  <a:moveTo>
                    <a:pt x="9563" y="6731"/>
                  </a:moveTo>
                  <a:lnTo>
                    <a:pt x="8978" y="6311"/>
                  </a:lnTo>
                  <a:lnTo>
                    <a:pt x="9029" y="6604"/>
                  </a:lnTo>
                  <a:lnTo>
                    <a:pt x="8496" y="7112"/>
                  </a:lnTo>
                  <a:lnTo>
                    <a:pt x="9131" y="7366"/>
                  </a:lnTo>
                  <a:lnTo>
                    <a:pt x="9563" y="6731"/>
                  </a:lnTo>
                  <a:close/>
                </a:path>
                <a:path w="106044" h="53339">
                  <a:moveTo>
                    <a:pt x="9855" y="30949"/>
                  </a:moveTo>
                  <a:lnTo>
                    <a:pt x="9067" y="30505"/>
                  </a:lnTo>
                  <a:lnTo>
                    <a:pt x="8953" y="31115"/>
                  </a:lnTo>
                  <a:lnTo>
                    <a:pt x="9855" y="30949"/>
                  </a:lnTo>
                  <a:close/>
                </a:path>
                <a:path w="106044" h="53339">
                  <a:moveTo>
                    <a:pt x="10045" y="28575"/>
                  </a:moveTo>
                  <a:lnTo>
                    <a:pt x="9817" y="28321"/>
                  </a:lnTo>
                  <a:lnTo>
                    <a:pt x="8724" y="27305"/>
                  </a:lnTo>
                  <a:lnTo>
                    <a:pt x="8204" y="27813"/>
                  </a:lnTo>
                  <a:lnTo>
                    <a:pt x="8483" y="27813"/>
                  </a:lnTo>
                  <a:lnTo>
                    <a:pt x="8204" y="28321"/>
                  </a:lnTo>
                  <a:lnTo>
                    <a:pt x="7747" y="28448"/>
                  </a:lnTo>
                  <a:lnTo>
                    <a:pt x="7213" y="28194"/>
                  </a:lnTo>
                  <a:lnTo>
                    <a:pt x="6985" y="27813"/>
                  </a:lnTo>
                  <a:lnTo>
                    <a:pt x="7797" y="28194"/>
                  </a:lnTo>
                  <a:lnTo>
                    <a:pt x="7861" y="27813"/>
                  </a:lnTo>
                  <a:lnTo>
                    <a:pt x="7874" y="27686"/>
                  </a:lnTo>
                  <a:lnTo>
                    <a:pt x="7937" y="27178"/>
                  </a:lnTo>
                  <a:lnTo>
                    <a:pt x="8001" y="27051"/>
                  </a:lnTo>
                  <a:lnTo>
                    <a:pt x="8064" y="26924"/>
                  </a:lnTo>
                  <a:lnTo>
                    <a:pt x="8115" y="26797"/>
                  </a:lnTo>
                  <a:lnTo>
                    <a:pt x="7962" y="26924"/>
                  </a:lnTo>
                  <a:lnTo>
                    <a:pt x="7696" y="26924"/>
                  </a:lnTo>
                  <a:lnTo>
                    <a:pt x="7518" y="27051"/>
                  </a:lnTo>
                  <a:lnTo>
                    <a:pt x="8166" y="25654"/>
                  </a:lnTo>
                  <a:lnTo>
                    <a:pt x="6223" y="27686"/>
                  </a:lnTo>
                  <a:lnTo>
                    <a:pt x="6261" y="27305"/>
                  </a:lnTo>
                  <a:lnTo>
                    <a:pt x="6350" y="26289"/>
                  </a:lnTo>
                  <a:lnTo>
                    <a:pt x="6718" y="26162"/>
                  </a:lnTo>
                  <a:lnTo>
                    <a:pt x="6311" y="25781"/>
                  </a:lnTo>
                  <a:lnTo>
                    <a:pt x="5715" y="25654"/>
                  </a:lnTo>
                  <a:lnTo>
                    <a:pt x="5600" y="25273"/>
                  </a:lnTo>
                  <a:lnTo>
                    <a:pt x="6261" y="24765"/>
                  </a:lnTo>
                  <a:lnTo>
                    <a:pt x="6146" y="25527"/>
                  </a:lnTo>
                  <a:lnTo>
                    <a:pt x="6769" y="25146"/>
                  </a:lnTo>
                  <a:lnTo>
                    <a:pt x="6451" y="24765"/>
                  </a:lnTo>
                  <a:lnTo>
                    <a:pt x="4813" y="24638"/>
                  </a:lnTo>
                  <a:lnTo>
                    <a:pt x="5346" y="23749"/>
                  </a:lnTo>
                  <a:lnTo>
                    <a:pt x="5676" y="24003"/>
                  </a:lnTo>
                  <a:lnTo>
                    <a:pt x="5829" y="24257"/>
                  </a:lnTo>
                  <a:lnTo>
                    <a:pt x="6134" y="24511"/>
                  </a:lnTo>
                  <a:lnTo>
                    <a:pt x="6629" y="23749"/>
                  </a:lnTo>
                  <a:lnTo>
                    <a:pt x="6718" y="23622"/>
                  </a:lnTo>
                  <a:lnTo>
                    <a:pt x="6794" y="23495"/>
                  </a:lnTo>
                  <a:lnTo>
                    <a:pt x="6540" y="23622"/>
                  </a:lnTo>
                  <a:lnTo>
                    <a:pt x="6540" y="22796"/>
                  </a:lnTo>
                  <a:lnTo>
                    <a:pt x="6616" y="22352"/>
                  </a:lnTo>
                  <a:lnTo>
                    <a:pt x="6540" y="22567"/>
                  </a:lnTo>
                  <a:lnTo>
                    <a:pt x="6553" y="22352"/>
                  </a:lnTo>
                  <a:lnTo>
                    <a:pt x="6565" y="21971"/>
                  </a:lnTo>
                  <a:lnTo>
                    <a:pt x="6413" y="22352"/>
                  </a:lnTo>
                  <a:lnTo>
                    <a:pt x="4102" y="22225"/>
                  </a:lnTo>
                  <a:lnTo>
                    <a:pt x="4241" y="22098"/>
                  </a:lnTo>
                  <a:lnTo>
                    <a:pt x="5524" y="20828"/>
                  </a:lnTo>
                  <a:lnTo>
                    <a:pt x="5397" y="20777"/>
                  </a:lnTo>
                  <a:lnTo>
                    <a:pt x="4800" y="20193"/>
                  </a:lnTo>
                  <a:lnTo>
                    <a:pt x="4660" y="20066"/>
                  </a:lnTo>
                  <a:lnTo>
                    <a:pt x="5575" y="19939"/>
                  </a:lnTo>
                  <a:lnTo>
                    <a:pt x="5956" y="19837"/>
                  </a:lnTo>
                  <a:lnTo>
                    <a:pt x="5816" y="19850"/>
                  </a:lnTo>
                  <a:lnTo>
                    <a:pt x="5689" y="19862"/>
                  </a:lnTo>
                  <a:lnTo>
                    <a:pt x="5803" y="19431"/>
                  </a:lnTo>
                  <a:lnTo>
                    <a:pt x="5918" y="19050"/>
                  </a:lnTo>
                  <a:lnTo>
                    <a:pt x="5359" y="18796"/>
                  </a:lnTo>
                  <a:lnTo>
                    <a:pt x="2768" y="18796"/>
                  </a:lnTo>
                  <a:lnTo>
                    <a:pt x="2451" y="18796"/>
                  </a:lnTo>
                  <a:lnTo>
                    <a:pt x="1536" y="19177"/>
                  </a:lnTo>
                  <a:lnTo>
                    <a:pt x="3556" y="19431"/>
                  </a:lnTo>
                  <a:lnTo>
                    <a:pt x="3035" y="20320"/>
                  </a:lnTo>
                  <a:lnTo>
                    <a:pt x="2171" y="20320"/>
                  </a:lnTo>
                  <a:lnTo>
                    <a:pt x="2413" y="19558"/>
                  </a:lnTo>
                  <a:lnTo>
                    <a:pt x="1879" y="20447"/>
                  </a:lnTo>
                  <a:lnTo>
                    <a:pt x="3340" y="20447"/>
                  </a:lnTo>
                  <a:lnTo>
                    <a:pt x="2108" y="21717"/>
                  </a:lnTo>
                  <a:lnTo>
                    <a:pt x="2070" y="21971"/>
                  </a:lnTo>
                  <a:lnTo>
                    <a:pt x="2349" y="22377"/>
                  </a:lnTo>
                  <a:lnTo>
                    <a:pt x="2095" y="22479"/>
                  </a:lnTo>
                  <a:lnTo>
                    <a:pt x="1866" y="22606"/>
                  </a:lnTo>
                  <a:lnTo>
                    <a:pt x="1879" y="22783"/>
                  </a:lnTo>
                  <a:lnTo>
                    <a:pt x="2730" y="22580"/>
                  </a:lnTo>
                  <a:lnTo>
                    <a:pt x="3098" y="22517"/>
                  </a:lnTo>
                  <a:lnTo>
                    <a:pt x="2730" y="22542"/>
                  </a:lnTo>
                  <a:lnTo>
                    <a:pt x="2540" y="22466"/>
                  </a:lnTo>
                  <a:lnTo>
                    <a:pt x="3492" y="22098"/>
                  </a:lnTo>
                  <a:lnTo>
                    <a:pt x="3403" y="23749"/>
                  </a:lnTo>
                  <a:lnTo>
                    <a:pt x="4000" y="24384"/>
                  </a:lnTo>
                  <a:lnTo>
                    <a:pt x="3594" y="24384"/>
                  </a:lnTo>
                  <a:lnTo>
                    <a:pt x="4165" y="26543"/>
                  </a:lnTo>
                  <a:lnTo>
                    <a:pt x="4381" y="27635"/>
                  </a:lnTo>
                  <a:lnTo>
                    <a:pt x="5295" y="27305"/>
                  </a:lnTo>
                  <a:lnTo>
                    <a:pt x="5588" y="28321"/>
                  </a:lnTo>
                  <a:lnTo>
                    <a:pt x="6197" y="28702"/>
                  </a:lnTo>
                  <a:lnTo>
                    <a:pt x="5803" y="28956"/>
                  </a:lnTo>
                  <a:lnTo>
                    <a:pt x="9334" y="28956"/>
                  </a:lnTo>
                  <a:lnTo>
                    <a:pt x="9423" y="28448"/>
                  </a:lnTo>
                  <a:lnTo>
                    <a:pt x="9436" y="28321"/>
                  </a:lnTo>
                  <a:lnTo>
                    <a:pt x="9575" y="28575"/>
                  </a:lnTo>
                  <a:lnTo>
                    <a:pt x="10045" y="28575"/>
                  </a:lnTo>
                  <a:close/>
                </a:path>
                <a:path w="106044" h="53339">
                  <a:moveTo>
                    <a:pt x="10287" y="6921"/>
                  </a:moveTo>
                  <a:lnTo>
                    <a:pt x="10045" y="7112"/>
                  </a:lnTo>
                  <a:lnTo>
                    <a:pt x="10261" y="6985"/>
                  </a:lnTo>
                  <a:close/>
                </a:path>
                <a:path w="106044" h="53339">
                  <a:moveTo>
                    <a:pt x="12039" y="36372"/>
                  </a:moveTo>
                  <a:close/>
                </a:path>
                <a:path w="106044" h="53339">
                  <a:moveTo>
                    <a:pt x="12115" y="36690"/>
                  </a:moveTo>
                  <a:lnTo>
                    <a:pt x="12039" y="36449"/>
                  </a:lnTo>
                  <a:lnTo>
                    <a:pt x="12065" y="36614"/>
                  </a:lnTo>
                  <a:close/>
                </a:path>
                <a:path w="106044" h="53339">
                  <a:moveTo>
                    <a:pt x="12573" y="37122"/>
                  </a:moveTo>
                  <a:lnTo>
                    <a:pt x="12268" y="36944"/>
                  </a:lnTo>
                  <a:lnTo>
                    <a:pt x="12115" y="36690"/>
                  </a:lnTo>
                  <a:lnTo>
                    <a:pt x="12306" y="37325"/>
                  </a:lnTo>
                  <a:lnTo>
                    <a:pt x="12573" y="37122"/>
                  </a:lnTo>
                  <a:close/>
                </a:path>
                <a:path w="106044" h="53339">
                  <a:moveTo>
                    <a:pt x="17818" y="43078"/>
                  </a:moveTo>
                  <a:lnTo>
                    <a:pt x="17526" y="42646"/>
                  </a:lnTo>
                  <a:lnTo>
                    <a:pt x="17335" y="42875"/>
                  </a:lnTo>
                  <a:lnTo>
                    <a:pt x="17818" y="43078"/>
                  </a:lnTo>
                  <a:close/>
                </a:path>
                <a:path w="106044" h="53339">
                  <a:moveTo>
                    <a:pt x="24028" y="41186"/>
                  </a:moveTo>
                  <a:lnTo>
                    <a:pt x="23876" y="40563"/>
                  </a:lnTo>
                  <a:lnTo>
                    <a:pt x="23368" y="41135"/>
                  </a:lnTo>
                  <a:lnTo>
                    <a:pt x="24028" y="41186"/>
                  </a:lnTo>
                  <a:close/>
                </a:path>
                <a:path w="106044" h="53339">
                  <a:moveTo>
                    <a:pt x="25336" y="47498"/>
                  </a:moveTo>
                  <a:lnTo>
                    <a:pt x="24701" y="47472"/>
                  </a:lnTo>
                  <a:lnTo>
                    <a:pt x="24460" y="47510"/>
                  </a:lnTo>
                  <a:lnTo>
                    <a:pt x="25336" y="47498"/>
                  </a:lnTo>
                  <a:close/>
                </a:path>
                <a:path w="106044" h="53339">
                  <a:moveTo>
                    <a:pt x="25400" y="9652"/>
                  </a:moveTo>
                  <a:lnTo>
                    <a:pt x="25273" y="9080"/>
                  </a:lnTo>
                  <a:lnTo>
                    <a:pt x="24511" y="9525"/>
                  </a:lnTo>
                  <a:lnTo>
                    <a:pt x="25400" y="9652"/>
                  </a:lnTo>
                  <a:close/>
                </a:path>
                <a:path w="106044" h="53339">
                  <a:moveTo>
                    <a:pt x="25857" y="46837"/>
                  </a:moveTo>
                  <a:lnTo>
                    <a:pt x="25692" y="46355"/>
                  </a:lnTo>
                  <a:lnTo>
                    <a:pt x="25260" y="46736"/>
                  </a:lnTo>
                  <a:lnTo>
                    <a:pt x="25857" y="46837"/>
                  </a:lnTo>
                  <a:close/>
                </a:path>
                <a:path w="106044" h="53339">
                  <a:moveTo>
                    <a:pt x="26758" y="46990"/>
                  </a:moveTo>
                  <a:lnTo>
                    <a:pt x="25857" y="46837"/>
                  </a:lnTo>
                  <a:lnTo>
                    <a:pt x="26073" y="47498"/>
                  </a:lnTo>
                  <a:lnTo>
                    <a:pt x="26758" y="46990"/>
                  </a:lnTo>
                  <a:close/>
                </a:path>
                <a:path w="106044" h="53339">
                  <a:moveTo>
                    <a:pt x="28562" y="3302"/>
                  </a:moveTo>
                  <a:lnTo>
                    <a:pt x="28282" y="3048"/>
                  </a:lnTo>
                  <a:lnTo>
                    <a:pt x="28562" y="3365"/>
                  </a:lnTo>
                  <a:close/>
                </a:path>
                <a:path w="106044" h="53339">
                  <a:moveTo>
                    <a:pt x="31038" y="47815"/>
                  </a:moveTo>
                  <a:lnTo>
                    <a:pt x="30861" y="47713"/>
                  </a:lnTo>
                  <a:lnTo>
                    <a:pt x="30734" y="47879"/>
                  </a:lnTo>
                  <a:lnTo>
                    <a:pt x="30899" y="47853"/>
                  </a:lnTo>
                  <a:lnTo>
                    <a:pt x="31038" y="47815"/>
                  </a:lnTo>
                  <a:close/>
                </a:path>
                <a:path w="106044" h="53339">
                  <a:moveTo>
                    <a:pt x="31178" y="9283"/>
                  </a:moveTo>
                  <a:lnTo>
                    <a:pt x="31089" y="9017"/>
                  </a:lnTo>
                  <a:lnTo>
                    <a:pt x="31064" y="8737"/>
                  </a:lnTo>
                  <a:lnTo>
                    <a:pt x="31064" y="8470"/>
                  </a:lnTo>
                  <a:lnTo>
                    <a:pt x="31026" y="9093"/>
                  </a:lnTo>
                  <a:lnTo>
                    <a:pt x="30111" y="9144"/>
                  </a:lnTo>
                  <a:lnTo>
                    <a:pt x="31178" y="9283"/>
                  </a:lnTo>
                  <a:close/>
                </a:path>
                <a:path w="106044" h="53339">
                  <a:moveTo>
                    <a:pt x="31305" y="43992"/>
                  </a:moveTo>
                  <a:lnTo>
                    <a:pt x="31076" y="43751"/>
                  </a:lnTo>
                  <a:lnTo>
                    <a:pt x="30848" y="43726"/>
                  </a:lnTo>
                  <a:lnTo>
                    <a:pt x="30619" y="43789"/>
                  </a:lnTo>
                  <a:lnTo>
                    <a:pt x="30365" y="43649"/>
                  </a:lnTo>
                  <a:lnTo>
                    <a:pt x="30162" y="43573"/>
                  </a:lnTo>
                  <a:lnTo>
                    <a:pt x="30022" y="44043"/>
                  </a:lnTo>
                  <a:lnTo>
                    <a:pt x="30226" y="43942"/>
                  </a:lnTo>
                  <a:lnTo>
                    <a:pt x="30429" y="43827"/>
                  </a:lnTo>
                  <a:lnTo>
                    <a:pt x="30607" y="43802"/>
                  </a:lnTo>
                  <a:lnTo>
                    <a:pt x="30822" y="43903"/>
                  </a:lnTo>
                  <a:lnTo>
                    <a:pt x="31051" y="44056"/>
                  </a:lnTo>
                  <a:lnTo>
                    <a:pt x="31305" y="43992"/>
                  </a:lnTo>
                  <a:close/>
                </a:path>
                <a:path w="106044" h="53339">
                  <a:moveTo>
                    <a:pt x="32080" y="8280"/>
                  </a:moveTo>
                  <a:lnTo>
                    <a:pt x="31470" y="7620"/>
                  </a:lnTo>
                  <a:lnTo>
                    <a:pt x="31318" y="8382"/>
                  </a:lnTo>
                  <a:lnTo>
                    <a:pt x="31597" y="8343"/>
                  </a:lnTo>
                  <a:lnTo>
                    <a:pt x="32080" y="8280"/>
                  </a:lnTo>
                  <a:close/>
                </a:path>
                <a:path w="106044" h="53339">
                  <a:moveTo>
                    <a:pt x="32296" y="8509"/>
                  </a:moveTo>
                  <a:lnTo>
                    <a:pt x="32258" y="8229"/>
                  </a:lnTo>
                  <a:lnTo>
                    <a:pt x="32181" y="8382"/>
                  </a:lnTo>
                  <a:lnTo>
                    <a:pt x="32296" y="8509"/>
                  </a:lnTo>
                  <a:close/>
                </a:path>
                <a:path w="106044" h="53339">
                  <a:moveTo>
                    <a:pt x="34391" y="49669"/>
                  </a:moveTo>
                  <a:lnTo>
                    <a:pt x="34188" y="49555"/>
                  </a:lnTo>
                  <a:lnTo>
                    <a:pt x="34315" y="49733"/>
                  </a:lnTo>
                  <a:close/>
                </a:path>
                <a:path w="106044" h="53339">
                  <a:moveTo>
                    <a:pt x="40728" y="11010"/>
                  </a:moveTo>
                  <a:lnTo>
                    <a:pt x="40563" y="11176"/>
                  </a:lnTo>
                  <a:lnTo>
                    <a:pt x="39865" y="10947"/>
                  </a:lnTo>
                  <a:lnTo>
                    <a:pt x="40576" y="12319"/>
                  </a:lnTo>
                  <a:lnTo>
                    <a:pt x="40703" y="11176"/>
                  </a:lnTo>
                  <a:lnTo>
                    <a:pt x="40728" y="11010"/>
                  </a:lnTo>
                  <a:close/>
                </a:path>
                <a:path w="106044" h="53339">
                  <a:moveTo>
                    <a:pt x="40792" y="10922"/>
                  </a:moveTo>
                  <a:lnTo>
                    <a:pt x="40754" y="10668"/>
                  </a:lnTo>
                  <a:lnTo>
                    <a:pt x="40728" y="11010"/>
                  </a:lnTo>
                  <a:close/>
                </a:path>
                <a:path w="106044" h="53339">
                  <a:moveTo>
                    <a:pt x="40944" y="52044"/>
                  </a:moveTo>
                  <a:lnTo>
                    <a:pt x="40716" y="52095"/>
                  </a:lnTo>
                  <a:lnTo>
                    <a:pt x="40944" y="52044"/>
                  </a:lnTo>
                  <a:close/>
                </a:path>
                <a:path w="106044" h="53339">
                  <a:moveTo>
                    <a:pt x="40995" y="51765"/>
                  </a:moveTo>
                  <a:lnTo>
                    <a:pt x="40805" y="51689"/>
                  </a:lnTo>
                  <a:lnTo>
                    <a:pt x="40309" y="51689"/>
                  </a:lnTo>
                  <a:lnTo>
                    <a:pt x="40995" y="51765"/>
                  </a:lnTo>
                  <a:close/>
                </a:path>
                <a:path w="106044" h="53339">
                  <a:moveTo>
                    <a:pt x="43014" y="52235"/>
                  </a:moveTo>
                  <a:lnTo>
                    <a:pt x="42913" y="52070"/>
                  </a:lnTo>
                  <a:lnTo>
                    <a:pt x="42837" y="52197"/>
                  </a:lnTo>
                  <a:lnTo>
                    <a:pt x="43014" y="52235"/>
                  </a:lnTo>
                  <a:close/>
                </a:path>
                <a:path w="106044" h="53339">
                  <a:moveTo>
                    <a:pt x="43307" y="44704"/>
                  </a:moveTo>
                  <a:lnTo>
                    <a:pt x="43091" y="44831"/>
                  </a:lnTo>
                  <a:lnTo>
                    <a:pt x="42786" y="45085"/>
                  </a:lnTo>
                  <a:lnTo>
                    <a:pt x="42773" y="45466"/>
                  </a:lnTo>
                  <a:lnTo>
                    <a:pt x="42900" y="45466"/>
                  </a:lnTo>
                  <a:lnTo>
                    <a:pt x="43307" y="44704"/>
                  </a:lnTo>
                  <a:close/>
                </a:path>
                <a:path w="106044" h="53339">
                  <a:moveTo>
                    <a:pt x="43370" y="52324"/>
                  </a:moveTo>
                  <a:lnTo>
                    <a:pt x="43014" y="52235"/>
                  </a:lnTo>
                  <a:lnTo>
                    <a:pt x="43141" y="52451"/>
                  </a:lnTo>
                  <a:lnTo>
                    <a:pt x="43370" y="52324"/>
                  </a:lnTo>
                  <a:close/>
                </a:path>
                <a:path w="106044" h="53339">
                  <a:moveTo>
                    <a:pt x="43649" y="7112"/>
                  </a:moveTo>
                  <a:lnTo>
                    <a:pt x="43535" y="6477"/>
                  </a:lnTo>
                  <a:lnTo>
                    <a:pt x="43307" y="6223"/>
                  </a:lnTo>
                  <a:lnTo>
                    <a:pt x="43065" y="5969"/>
                  </a:lnTo>
                  <a:lnTo>
                    <a:pt x="42951" y="5842"/>
                  </a:lnTo>
                  <a:lnTo>
                    <a:pt x="42824" y="5715"/>
                  </a:lnTo>
                  <a:lnTo>
                    <a:pt x="42710" y="5588"/>
                  </a:lnTo>
                  <a:lnTo>
                    <a:pt x="42621" y="4826"/>
                  </a:lnTo>
                  <a:lnTo>
                    <a:pt x="41173" y="4826"/>
                  </a:lnTo>
                  <a:lnTo>
                    <a:pt x="39420" y="4191"/>
                  </a:lnTo>
                  <a:lnTo>
                    <a:pt x="38201" y="5588"/>
                  </a:lnTo>
                  <a:lnTo>
                    <a:pt x="37782" y="5715"/>
                  </a:lnTo>
                  <a:lnTo>
                    <a:pt x="37871" y="5207"/>
                  </a:lnTo>
                  <a:lnTo>
                    <a:pt x="37807" y="4826"/>
                  </a:lnTo>
                  <a:lnTo>
                    <a:pt x="38061" y="4699"/>
                  </a:lnTo>
                  <a:lnTo>
                    <a:pt x="38315" y="4699"/>
                  </a:lnTo>
                  <a:lnTo>
                    <a:pt x="38481" y="4572"/>
                  </a:lnTo>
                  <a:lnTo>
                    <a:pt x="37642" y="4699"/>
                  </a:lnTo>
                  <a:lnTo>
                    <a:pt x="36550" y="4318"/>
                  </a:lnTo>
                  <a:lnTo>
                    <a:pt x="36220" y="4191"/>
                  </a:lnTo>
                  <a:lnTo>
                    <a:pt x="36144" y="4381"/>
                  </a:lnTo>
                  <a:lnTo>
                    <a:pt x="35788" y="5207"/>
                  </a:lnTo>
                  <a:lnTo>
                    <a:pt x="34950" y="4572"/>
                  </a:lnTo>
                  <a:lnTo>
                    <a:pt x="36144" y="4381"/>
                  </a:lnTo>
                  <a:lnTo>
                    <a:pt x="35204" y="4191"/>
                  </a:lnTo>
                  <a:lnTo>
                    <a:pt x="35458" y="3937"/>
                  </a:lnTo>
                  <a:lnTo>
                    <a:pt x="33235" y="1524"/>
                  </a:lnTo>
                  <a:lnTo>
                    <a:pt x="30721" y="5842"/>
                  </a:lnTo>
                  <a:lnTo>
                    <a:pt x="30619" y="5715"/>
                  </a:lnTo>
                  <a:lnTo>
                    <a:pt x="28727" y="3556"/>
                  </a:lnTo>
                  <a:lnTo>
                    <a:pt x="28562" y="3365"/>
                  </a:lnTo>
                  <a:lnTo>
                    <a:pt x="28562" y="3556"/>
                  </a:lnTo>
                  <a:lnTo>
                    <a:pt x="28321" y="3429"/>
                  </a:lnTo>
                  <a:lnTo>
                    <a:pt x="25438" y="1905"/>
                  </a:lnTo>
                  <a:lnTo>
                    <a:pt x="21717" y="3429"/>
                  </a:lnTo>
                  <a:lnTo>
                    <a:pt x="21310" y="3175"/>
                  </a:lnTo>
                  <a:lnTo>
                    <a:pt x="20066" y="2413"/>
                  </a:lnTo>
                  <a:lnTo>
                    <a:pt x="18618" y="1524"/>
                  </a:lnTo>
                  <a:lnTo>
                    <a:pt x="17716" y="1143"/>
                  </a:lnTo>
                  <a:lnTo>
                    <a:pt x="17551" y="1905"/>
                  </a:lnTo>
                  <a:lnTo>
                    <a:pt x="16941" y="2413"/>
                  </a:lnTo>
                  <a:lnTo>
                    <a:pt x="16802" y="1397"/>
                  </a:lnTo>
                  <a:lnTo>
                    <a:pt x="15773" y="2413"/>
                  </a:lnTo>
                  <a:lnTo>
                    <a:pt x="14376" y="3175"/>
                  </a:lnTo>
                  <a:lnTo>
                    <a:pt x="14173" y="2413"/>
                  </a:lnTo>
                  <a:lnTo>
                    <a:pt x="14058" y="2032"/>
                  </a:lnTo>
                  <a:lnTo>
                    <a:pt x="13487" y="0"/>
                  </a:lnTo>
                  <a:lnTo>
                    <a:pt x="11671" y="1397"/>
                  </a:lnTo>
                  <a:lnTo>
                    <a:pt x="11887" y="2032"/>
                  </a:lnTo>
                  <a:lnTo>
                    <a:pt x="11252" y="1905"/>
                  </a:lnTo>
                  <a:lnTo>
                    <a:pt x="9906" y="2413"/>
                  </a:lnTo>
                  <a:lnTo>
                    <a:pt x="10007" y="1778"/>
                  </a:lnTo>
                  <a:lnTo>
                    <a:pt x="9804" y="2413"/>
                  </a:lnTo>
                  <a:lnTo>
                    <a:pt x="9563" y="2032"/>
                  </a:lnTo>
                  <a:lnTo>
                    <a:pt x="9550" y="1524"/>
                  </a:lnTo>
                  <a:lnTo>
                    <a:pt x="8013" y="2413"/>
                  </a:lnTo>
                  <a:lnTo>
                    <a:pt x="6807" y="2032"/>
                  </a:lnTo>
                  <a:lnTo>
                    <a:pt x="8166" y="508"/>
                  </a:lnTo>
                  <a:lnTo>
                    <a:pt x="6388" y="381"/>
                  </a:lnTo>
                  <a:lnTo>
                    <a:pt x="5715" y="635"/>
                  </a:lnTo>
                  <a:lnTo>
                    <a:pt x="4699" y="1778"/>
                  </a:lnTo>
                  <a:lnTo>
                    <a:pt x="4673" y="2032"/>
                  </a:lnTo>
                  <a:lnTo>
                    <a:pt x="4851" y="2286"/>
                  </a:lnTo>
                  <a:lnTo>
                    <a:pt x="5118" y="2286"/>
                  </a:lnTo>
                  <a:lnTo>
                    <a:pt x="5537" y="2540"/>
                  </a:lnTo>
                  <a:lnTo>
                    <a:pt x="5575" y="2921"/>
                  </a:lnTo>
                  <a:lnTo>
                    <a:pt x="5003" y="3302"/>
                  </a:lnTo>
                  <a:lnTo>
                    <a:pt x="4991" y="3937"/>
                  </a:lnTo>
                  <a:lnTo>
                    <a:pt x="4864" y="5207"/>
                  </a:lnTo>
                  <a:lnTo>
                    <a:pt x="4686" y="5994"/>
                  </a:lnTo>
                  <a:lnTo>
                    <a:pt x="4292" y="5689"/>
                  </a:lnTo>
                  <a:lnTo>
                    <a:pt x="4089" y="5422"/>
                  </a:lnTo>
                  <a:lnTo>
                    <a:pt x="3771" y="4991"/>
                  </a:lnTo>
                  <a:lnTo>
                    <a:pt x="3644" y="4826"/>
                  </a:lnTo>
                  <a:lnTo>
                    <a:pt x="3619" y="4368"/>
                  </a:lnTo>
                  <a:lnTo>
                    <a:pt x="4025" y="4699"/>
                  </a:lnTo>
                  <a:lnTo>
                    <a:pt x="4114" y="4826"/>
                  </a:lnTo>
                  <a:lnTo>
                    <a:pt x="4229" y="5041"/>
                  </a:lnTo>
                  <a:lnTo>
                    <a:pt x="4165" y="4826"/>
                  </a:lnTo>
                  <a:lnTo>
                    <a:pt x="4356" y="5080"/>
                  </a:lnTo>
                  <a:lnTo>
                    <a:pt x="4343" y="4826"/>
                  </a:lnTo>
                  <a:lnTo>
                    <a:pt x="4229" y="4368"/>
                  </a:lnTo>
                  <a:lnTo>
                    <a:pt x="3898" y="3810"/>
                  </a:lnTo>
                  <a:lnTo>
                    <a:pt x="3124" y="4178"/>
                  </a:lnTo>
                  <a:lnTo>
                    <a:pt x="3492" y="4991"/>
                  </a:lnTo>
                  <a:lnTo>
                    <a:pt x="3251" y="4940"/>
                  </a:lnTo>
                  <a:lnTo>
                    <a:pt x="3073" y="4699"/>
                  </a:lnTo>
                  <a:lnTo>
                    <a:pt x="2946" y="4584"/>
                  </a:lnTo>
                  <a:lnTo>
                    <a:pt x="3086" y="5194"/>
                  </a:lnTo>
                  <a:lnTo>
                    <a:pt x="3822" y="5803"/>
                  </a:lnTo>
                  <a:lnTo>
                    <a:pt x="4686" y="6019"/>
                  </a:lnTo>
                  <a:lnTo>
                    <a:pt x="4648" y="6223"/>
                  </a:lnTo>
                  <a:lnTo>
                    <a:pt x="6057" y="7112"/>
                  </a:lnTo>
                  <a:lnTo>
                    <a:pt x="6985" y="6223"/>
                  </a:lnTo>
                  <a:lnTo>
                    <a:pt x="7188" y="6604"/>
                  </a:lnTo>
                  <a:lnTo>
                    <a:pt x="7264" y="6870"/>
                  </a:lnTo>
                  <a:lnTo>
                    <a:pt x="6515" y="6985"/>
                  </a:lnTo>
                  <a:lnTo>
                    <a:pt x="6985" y="7620"/>
                  </a:lnTo>
                  <a:lnTo>
                    <a:pt x="7200" y="7112"/>
                  </a:lnTo>
                  <a:lnTo>
                    <a:pt x="7366" y="6858"/>
                  </a:lnTo>
                  <a:lnTo>
                    <a:pt x="7569" y="6604"/>
                  </a:lnTo>
                  <a:lnTo>
                    <a:pt x="7632" y="6858"/>
                  </a:lnTo>
                  <a:lnTo>
                    <a:pt x="7797" y="7239"/>
                  </a:lnTo>
                  <a:lnTo>
                    <a:pt x="7988" y="7366"/>
                  </a:lnTo>
                  <a:lnTo>
                    <a:pt x="8496" y="6604"/>
                  </a:lnTo>
                  <a:lnTo>
                    <a:pt x="8750" y="6223"/>
                  </a:lnTo>
                  <a:lnTo>
                    <a:pt x="8724" y="6083"/>
                  </a:lnTo>
                  <a:lnTo>
                    <a:pt x="8928" y="5981"/>
                  </a:lnTo>
                  <a:lnTo>
                    <a:pt x="9423" y="5715"/>
                  </a:lnTo>
                  <a:lnTo>
                    <a:pt x="9766" y="6172"/>
                  </a:lnTo>
                  <a:lnTo>
                    <a:pt x="9867" y="6477"/>
                  </a:lnTo>
                  <a:lnTo>
                    <a:pt x="9753" y="6858"/>
                  </a:lnTo>
                  <a:lnTo>
                    <a:pt x="10299" y="6350"/>
                  </a:lnTo>
                  <a:lnTo>
                    <a:pt x="10287" y="6921"/>
                  </a:lnTo>
                  <a:lnTo>
                    <a:pt x="10528" y="6731"/>
                  </a:lnTo>
                  <a:lnTo>
                    <a:pt x="11315" y="6985"/>
                  </a:lnTo>
                  <a:lnTo>
                    <a:pt x="11404" y="6731"/>
                  </a:lnTo>
                  <a:lnTo>
                    <a:pt x="11531" y="6350"/>
                  </a:lnTo>
                  <a:lnTo>
                    <a:pt x="11569" y="6223"/>
                  </a:lnTo>
                  <a:lnTo>
                    <a:pt x="12026" y="6985"/>
                  </a:lnTo>
                  <a:lnTo>
                    <a:pt x="12915" y="6223"/>
                  </a:lnTo>
                  <a:lnTo>
                    <a:pt x="13208" y="5969"/>
                  </a:lnTo>
                  <a:lnTo>
                    <a:pt x="13106" y="7366"/>
                  </a:lnTo>
                  <a:lnTo>
                    <a:pt x="13271" y="7112"/>
                  </a:lnTo>
                  <a:lnTo>
                    <a:pt x="14008" y="6350"/>
                  </a:lnTo>
                  <a:lnTo>
                    <a:pt x="14452" y="6350"/>
                  </a:lnTo>
                  <a:lnTo>
                    <a:pt x="13563" y="7874"/>
                  </a:lnTo>
                  <a:lnTo>
                    <a:pt x="16116" y="6477"/>
                  </a:lnTo>
                  <a:lnTo>
                    <a:pt x="15786" y="8255"/>
                  </a:lnTo>
                  <a:lnTo>
                    <a:pt x="16471" y="6858"/>
                  </a:lnTo>
                  <a:lnTo>
                    <a:pt x="17970" y="7747"/>
                  </a:lnTo>
                  <a:lnTo>
                    <a:pt x="19100" y="6985"/>
                  </a:lnTo>
                  <a:lnTo>
                    <a:pt x="18935" y="7289"/>
                  </a:lnTo>
                  <a:lnTo>
                    <a:pt x="19392" y="7493"/>
                  </a:lnTo>
                  <a:lnTo>
                    <a:pt x="19507" y="7874"/>
                  </a:lnTo>
                  <a:lnTo>
                    <a:pt x="19862" y="8255"/>
                  </a:lnTo>
                  <a:lnTo>
                    <a:pt x="20066" y="6985"/>
                  </a:lnTo>
                  <a:lnTo>
                    <a:pt x="21031" y="6858"/>
                  </a:lnTo>
                  <a:lnTo>
                    <a:pt x="21399" y="6477"/>
                  </a:lnTo>
                  <a:lnTo>
                    <a:pt x="21513" y="6350"/>
                  </a:lnTo>
                  <a:lnTo>
                    <a:pt x="21628" y="6223"/>
                  </a:lnTo>
                  <a:lnTo>
                    <a:pt x="22212" y="7493"/>
                  </a:lnTo>
                  <a:lnTo>
                    <a:pt x="21005" y="7493"/>
                  </a:lnTo>
                  <a:lnTo>
                    <a:pt x="21107" y="8763"/>
                  </a:lnTo>
                  <a:lnTo>
                    <a:pt x="21183" y="7747"/>
                  </a:lnTo>
                  <a:lnTo>
                    <a:pt x="22479" y="7874"/>
                  </a:lnTo>
                  <a:lnTo>
                    <a:pt x="22466" y="7747"/>
                  </a:lnTo>
                  <a:lnTo>
                    <a:pt x="22339" y="6985"/>
                  </a:lnTo>
                  <a:lnTo>
                    <a:pt x="22809" y="7874"/>
                  </a:lnTo>
                  <a:lnTo>
                    <a:pt x="22771" y="7493"/>
                  </a:lnTo>
                  <a:lnTo>
                    <a:pt x="22936" y="8509"/>
                  </a:lnTo>
                  <a:lnTo>
                    <a:pt x="23139" y="7493"/>
                  </a:lnTo>
                  <a:lnTo>
                    <a:pt x="23228" y="6985"/>
                  </a:lnTo>
                  <a:lnTo>
                    <a:pt x="23495" y="8255"/>
                  </a:lnTo>
                  <a:lnTo>
                    <a:pt x="24066" y="7493"/>
                  </a:lnTo>
                  <a:lnTo>
                    <a:pt x="24625" y="8089"/>
                  </a:lnTo>
                  <a:lnTo>
                    <a:pt x="24688" y="8343"/>
                  </a:lnTo>
                  <a:lnTo>
                    <a:pt x="24079" y="8890"/>
                  </a:lnTo>
                  <a:lnTo>
                    <a:pt x="25031" y="8509"/>
                  </a:lnTo>
                  <a:lnTo>
                    <a:pt x="25184" y="8724"/>
                  </a:lnTo>
                  <a:lnTo>
                    <a:pt x="25133" y="8509"/>
                  </a:lnTo>
                  <a:lnTo>
                    <a:pt x="25247" y="8128"/>
                  </a:lnTo>
                  <a:lnTo>
                    <a:pt x="25387" y="7874"/>
                  </a:lnTo>
                  <a:lnTo>
                    <a:pt x="26517" y="7620"/>
                  </a:lnTo>
                  <a:lnTo>
                    <a:pt x="25933" y="8509"/>
                  </a:lnTo>
                  <a:lnTo>
                    <a:pt x="25819" y="8890"/>
                  </a:lnTo>
                  <a:lnTo>
                    <a:pt x="26035" y="9398"/>
                  </a:lnTo>
                  <a:lnTo>
                    <a:pt x="26733" y="9144"/>
                  </a:lnTo>
                  <a:lnTo>
                    <a:pt x="27432" y="8255"/>
                  </a:lnTo>
                  <a:lnTo>
                    <a:pt x="27914" y="8382"/>
                  </a:lnTo>
                  <a:lnTo>
                    <a:pt x="27965" y="8724"/>
                  </a:lnTo>
                  <a:lnTo>
                    <a:pt x="27863" y="8890"/>
                  </a:lnTo>
                  <a:lnTo>
                    <a:pt x="28473" y="8255"/>
                  </a:lnTo>
                  <a:lnTo>
                    <a:pt x="28714" y="8001"/>
                  </a:lnTo>
                  <a:lnTo>
                    <a:pt x="29946" y="9144"/>
                  </a:lnTo>
                  <a:lnTo>
                    <a:pt x="31000" y="8255"/>
                  </a:lnTo>
                  <a:lnTo>
                    <a:pt x="31026" y="8001"/>
                  </a:lnTo>
                  <a:lnTo>
                    <a:pt x="31089" y="7620"/>
                  </a:lnTo>
                  <a:lnTo>
                    <a:pt x="31102" y="7493"/>
                  </a:lnTo>
                  <a:lnTo>
                    <a:pt x="31229" y="6985"/>
                  </a:lnTo>
                  <a:lnTo>
                    <a:pt x="31635" y="6985"/>
                  </a:lnTo>
                  <a:lnTo>
                    <a:pt x="32131" y="6477"/>
                  </a:lnTo>
                  <a:lnTo>
                    <a:pt x="32131" y="7112"/>
                  </a:lnTo>
                  <a:lnTo>
                    <a:pt x="43649" y="7112"/>
                  </a:lnTo>
                  <a:close/>
                </a:path>
                <a:path w="106044" h="53339">
                  <a:moveTo>
                    <a:pt x="45440" y="51028"/>
                  </a:moveTo>
                  <a:lnTo>
                    <a:pt x="45250" y="50888"/>
                  </a:lnTo>
                  <a:lnTo>
                    <a:pt x="45440" y="51028"/>
                  </a:lnTo>
                  <a:close/>
                </a:path>
                <a:path w="106044" h="53339">
                  <a:moveTo>
                    <a:pt x="45656" y="50546"/>
                  </a:moveTo>
                  <a:lnTo>
                    <a:pt x="45377" y="50419"/>
                  </a:lnTo>
                  <a:lnTo>
                    <a:pt x="45554" y="50673"/>
                  </a:lnTo>
                  <a:lnTo>
                    <a:pt x="45656" y="50546"/>
                  </a:lnTo>
                  <a:close/>
                </a:path>
                <a:path w="106044" h="53339">
                  <a:moveTo>
                    <a:pt x="45669" y="45212"/>
                  </a:moveTo>
                  <a:lnTo>
                    <a:pt x="45351" y="45212"/>
                  </a:lnTo>
                  <a:lnTo>
                    <a:pt x="44970" y="44831"/>
                  </a:lnTo>
                  <a:lnTo>
                    <a:pt x="44932" y="45466"/>
                  </a:lnTo>
                  <a:lnTo>
                    <a:pt x="45250" y="45339"/>
                  </a:lnTo>
                  <a:lnTo>
                    <a:pt x="45669" y="45212"/>
                  </a:lnTo>
                  <a:close/>
                </a:path>
                <a:path w="106044" h="53339">
                  <a:moveTo>
                    <a:pt x="45935" y="50228"/>
                  </a:moveTo>
                  <a:lnTo>
                    <a:pt x="45669" y="50546"/>
                  </a:lnTo>
                  <a:lnTo>
                    <a:pt x="45935" y="50673"/>
                  </a:lnTo>
                  <a:lnTo>
                    <a:pt x="45935" y="50228"/>
                  </a:lnTo>
                  <a:close/>
                </a:path>
                <a:path w="106044" h="53339">
                  <a:moveTo>
                    <a:pt x="46113" y="44958"/>
                  </a:moveTo>
                  <a:lnTo>
                    <a:pt x="45910" y="44996"/>
                  </a:lnTo>
                  <a:lnTo>
                    <a:pt x="45669" y="45110"/>
                  </a:lnTo>
                  <a:lnTo>
                    <a:pt x="45796" y="45085"/>
                  </a:lnTo>
                  <a:lnTo>
                    <a:pt x="46113" y="44958"/>
                  </a:lnTo>
                  <a:close/>
                </a:path>
                <a:path w="106044" h="53339">
                  <a:moveTo>
                    <a:pt x="50825" y="51689"/>
                  </a:moveTo>
                  <a:lnTo>
                    <a:pt x="49237" y="52031"/>
                  </a:lnTo>
                  <a:lnTo>
                    <a:pt x="49199" y="53340"/>
                  </a:lnTo>
                  <a:lnTo>
                    <a:pt x="50330" y="52959"/>
                  </a:lnTo>
                  <a:lnTo>
                    <a:pt x="50126" y="52324"/>
                  </a:lnTo>
                  <a:lnTo>
                    <a:pt x="50076" y="52197"/>
                  </a:lnTo>
                  <a:lnTo>
                    <a:pt x="50825" y="51689"/>
                  </a:lnTo>
                  <a:close/>
                </a:path>
                <a:path w="106044" h="53339">
                  <a:moveTo>
                    <a:pt x="52006" y="16256"/>
                  </a:moveTo>
                  <a:lnTo>
                    <a:pt x="51701" y="15113"/>
                  </a:lnTo>
                  <a:lnTo>
                    <a:pt x="51689" y="15494"/>
                  </a:lnTo>
                  <a:lnTo>
                    <a:pt x="51574" y="15748"/>
                  </a:lnTo>
                  <a:lnTo>
                    <a:pt x="52006" y="16256"/>
                  </a:lnTo>
                  <a:close/>
                </a:path>
                <a:path w="106044" h="53339">
                  <a:moveTo>
                    <a:pt x="52997" y="45516"/>
                  </a:moveTo>
                  <a:lnTo>
                    <a:pt x="52578" y="45212"/>
                  </a:lnTo>
                  <a:lnTo>
                    <a:pt x="52514" y="45808"/>
                  </a:lnTo>
                  <a:lnTo>
                    <a:pt x="52717" y="45593"/>
                  </a:lnTo>
                  <a:lnTo>
                    <a:pt x="52997" y="45516"/>
                  </a:lnTo>
                  <a:close/>
                </a:path>
                <a:path w="106044" h="53339">
                  <a:moveTo>
                    <a:pt x="55664" y="10541"/>
                  </a:moveTo>
                  <a:lnTo>
                    <a:pt x="55448" y="10160"/>
                  </a:lnTo>
                  <a:lnTo>
                    <a:pt x="55473" y="10287"/>
                  </a:lnTo>
                  <a:lnTo>
                    <a:pt x="55664" y="10541"/>
                  </a:lnTo>
                  <a:close/>
                </a:path>
                <a:path w="106044" h="53339">
                  <a:moveTo>
                    <a:pt x="56781" y="53009"/>
                  </a:moveTo>
                  <a:lnTo>
                    <a:pt x="56756" y="52857"/>
                  </a:lnTo>
                  <a:lnTo>
                    <a:pt x="56642" y="52628"/>
                  </a:lnTo>
                  <a:lnTo>
                    <a:pt x="56667" y="52819"/>
                  </a:lnTo>
                  <a:lnTo>
                    <a:pt x="56781" y="53009"/>
                  </a:lnTo>
                  <a:close/>
                </a:path>
                <a:path w="106044" h="53339">
                  <a:moveTo>
                    <a:pt x="62255" y="11176"/>
                  </a:moveTo>
                  <a:lnTo>
                    <a:pt x="62001" y="11049"/>
                  </a:lnTo>
                  <a:lnTo>
                    <a:pt x="62255" y="11176"/>
                  </a:lnTo>
                  <a:close/>
                </a:path>
                <a:path w="106044" h="53339">
                  <a:moveTo>
                    <a:pt x="63093" y="51917"/>
                  </a:moveTo>
                  <a:lnTo>
                    <a:pt x="62903" y="51790"/>
                  </a:lnTo>
                  <a:lnTo>
                    <a:pt x="63093" y="51917"/>
                  </a:lnTo>
                  <a:close/>
                </a:path>
                <a:path w="106044" h="53339">
                  <a:moveTo>
                    <a:pt x="63855" y="45034"/>
                  </a:moveTo>
                  <a:lnTo>
                    <a:pt x="63588" y="44958"/>
                  </a:lnTo>
                  <a:lnTo>
                    <a:pt x="63246" y="44945"/>
                  </a:lnTo>
                  <a:lnTo>
                    <a:pt x="62915" y="44958"/>
                  </a:lnTo>
                  <a:lnTo>
                    <a:pt x="63855" y="45034"/>
                  </a:lnTo>
                  <a:close/>
                </a:path>
                <a:path w="106044" h="53339">
                  <a:moveTo>
                    <a:pt x="67259" y="45046"/>
                  </a:moveTo>
                  <a:lnTo>
                    <a:pt x="66598" y="44742"/>
                  </a:lnTo>
                  <a:lnTo>
                    <a:pt x="66789" y="45021"/>
                  </a:lnTo>
                  <a:lnTo>
                    <a:pt x="66979" y="45186"/>
                  </a:lnTo>
                  <a:lnTo>
                    <a:pt x="67170" y="45288"/>
                  </a:lnTo>
                  <a:lnTo>
                    <a:pt x="67246" y="45148"/>
                  </a:lnTo>
                  <a:close/>
                </a:path>
                <a:path w="106044" h="53339">
                  <a:moveTo>
                    <a:pt x="68199" y="52197"/>
                  </a:moveTo>
                  <a:lnTo>
                    <a:pt x="67957" y="51244"/>
                  </a:lnTo>
                  <a:lnTo>
                    <a:pt x="67652" y="51447"/>
                  </a:lnTo>
                  <a:lnTo>
                    <a:pt x="67678" y="52539"/>
                  </a:lnTo>
                  <a:lnTo>
                    <a:pt x="68199" y="52197"/>
                  </a:lnTo>
                  <a:close/>
                </a:path>
                <a:path w="106044" h="53339">
                  <a:moveTo>
                    <a:pt x="70891" y="44323"/>
                  </a:moveTo>
                  <a:lnTo>
                    <a:pt x="70624" y="44450"/>
                  </a:lnTo>
                  <a:lnTo>
                    <a:pt x="70700" y="44577"/>
                  </a:lnTo>
                  <a:lnTo>
                    <a:pt x="70891" y="44323"/>
                  </a:lnTo>
                  <a:close/>
                </a:path>
                <a:path w="106044" h="53339">
                  <a:moveTo>
                    <a:pt x="75171" y="19799"/>
                  </a:moveTo>
                  <a:lnTo>
                    <a:pt x="74942" y="19939"/>
                  </a:lnTo>
                  <a:lnTo>
                    <a:pt x="75120" y="19900"/>
                  </a:lnTo>
                  <a:close/>
                </a:path>
                <a:path w="106044" h="53339">
                  <a:moveTo>
                    <a:pt x="78930" y="19177"/>
                  </a:moveTo>
                  <a:lnTo>
                    <a:pt x="78917" y="19011"/>
                  </a:lnTo>
                  <a:lnTo>
                    <a:pt x="78384" y="19685"/>
                  </a:lnTo>
                  <a:lnTo>
                    <a:pt x="78600" y="19431"/>
                  </a:lnTo>
                  <a:lnTo>
                    <a:pt x="78930" y="19177"/>
                  </a:lnTo>
                  <a:close/>
                </a:path>
                <a:path w="106044" h="53339">
                  <a:moveTo>
                    <a:pt x="81330" y="48006"/>
                  </a:moveTo>
                  <a:lnTo>
                    <a:pt x="81051" y="47625"/>
                  </a:lnTo>
                  <a:lnTo>
                    <a:pt x="81292" y="48006"/>
                  </a:lnTo>
                  <a:close/>
                </a:path>
                <a:path w="106044" h="53339">
                  <a:moveTo>
                    <a:pt x="81368" y="47117"/>
                  </a:moveTo>
                  <a:lnTo>
                    <a:pt x="81191" y="47244"/>
                  </a:lnTo>
                  <a:lnTo>
                    <a:pt x="81102" y="47371"/>
                  </a:lnTo>
                  <a:lnTo>
                    <a:pt x="81356" y="47599"/>
                  </a:lnTo>
                  <a:lnTo>
                    <a:pt x="81368" y="47117"/>
                  </a:lnTo>
                  <a:close/>
                </a:path>
                <a:path w="106044" h="53339">
                  <a:moveTo>
                    <a:pt x="81953" y="48133"/>
                  </a:moveTo>
                  <a:lnTo>
                    <a:pt x="81356" y="47599"/>
                  </a:lnTo>
                  <a:lnTo>
                    <a:pt x="81330" y="48006"/>
                  </a:lnTo>
                  <a:lnTo>
                    <a:pt x="81368" y="48133"/>
                  </a:lnTo>
                  <a:lnTo>
                    <a:pt x="81521" y="48387"/>
                  </a:lnTo>
                  <a:lnTo>
                    <a:pt x="81953" y="48133"/>
                  </a:lnTo>
                  <a:close/>
                </a:path>
                <a:path w="106044" h="53339">
                  <a:moveTo>
                    <a:pt x="86321" y="16675"/>
                  </a:moveTo>
                  <a:lnTo>
                    <a:pt x="86042" y="17145"/>
                  </a:lnTo>
                  <a:lnTo>
                    <a:pt x="86283" y="17018"/>
                  </a:lnTo>
                  <a:lnTo>
                    <a:pt x="86321" y="16675"/>
                  </a:lnTo>
                  <a:close/>
                </a:path>
                <a:path w="106044" h="53339">
                  <a:moveTo>
                    <a:pt x="86766" y="16764"/>
                  </a:moveTo>
                  <a:lnTo>
                    <a:pt x="86525" y="16891"/>
                  </a:lnTo>
                  <a:lnTo>
                    <a:pt x="86423" y="17018"/>
                  </a:lnTo>
                  <a:lnTo>
                    <a:pt x="86537" y="17399"/>
                  </a:lnTo>
                  <a:lnTo>
                    <a:pt x="86766" y="16764"/>
                  </a:lnTo>
                  <a:close/>
                </a:path>
                <a:path w="106044" h="53339">
                  <a:moveTo>
                    <a:pt x="87668" y="45910"/>
                  </a:moveTo>
                  <a:lnTo>
                    <a:pt x="87261" y="46088"/>
                  </a:lnTo>
                  <a:lnTo>
                    <a:pt x="86690" y="45935"/>
                  </a:lnTo>
                  <a:lnTo>
                    <a:pt x="86550" y="46139"/>
                  </a:lnTo>
                  <a:lnTo>
                    <a:pt x="86969" y="46482"/>
                  </a:lnTo>
                  <a:lnTo>
                    <a:pt x="87604" y="46507"/>
                  </a:lnTo>
                  <a:lnTo>
                    <a:pt x="87668" y="45910"/>
                  </a:lnTo>
                  <a:close/>
                </a:path>
                <a:path w="106044" h="53339">
                  <a:moveTo>
                    <a:pt x="90411" y="44577"/>
                  </a:moveTo>
                  <a:lnTo>
                    <a:pt x="90309" y="43942"/>
                  </a:lnTo>
                  <a:lnTo>
                    <a:pt x="90182" y="44069"/>
                  </a:lnTo>
                  <a:lnTo>
                    <a:pt x="90119" y="44577"/>
                  </a:lnTo>
                  <a:lnTo>
                    <a:pt x="89839" y="44450"/>
                  </a:lnTo>
                  <a:lnTo>
                    <a:pt x="89877" y="43916"/>
                  </a:lnTo>
                  <a:lnTo>
                    <a:pt x="89204" y="44831"/>
                  </a:lnTo>
                  <a:lnTo>
                    <a:pt x="88836" y="45593"/>
                  </a:lnTo>
                  <a:lnTo>
                    <a:pt x="89331" y="45339"/>
                  </a:lnTo>
                  <a:lnTo>
                    <a:pt x="90411" y="44577"/>
                  </a:lnTo>
                  <a:close/>
                </a:path>
                <a:path w="106044" h="53339">
                  <a:moveTo>
                    <a:pt x="91211" y="35433"/>
                  </a:moveTo>
                  <a:lnTo>
                    <a:pt x="91046" y="35306"/>
                  </a:lnTo>
                  <a:lnTo>
                    <a:pt x="90766" y="35306"/>
                  </a:lnTo>
                  <a:lnTo>
                    <a:pt x="91059" y="35687"/>
                  </a:lnTo>
                  <a:lnTo>
                    <a:pt x="91186" y="35598"/>
                  </a:lnTo>
                  <a:lnTo>
                    <a:pt x="91211" y="35433"/>
                  </a:lnTo>
                  <a:close/>
                </a:path>
                <a:path w="106044" h="53339">
                  <a:moveTo>
                    <a:pt x="105524" y="26924"/>
                  </a:moveTo>
                  <a:lnTo>
                    <a:pt x="103886" y="26035"/>
                  </a:lnTo>
                  <a:lnTo>
                    <a:pt x="104076" y="25781"/>
                  </a:lnTo>
                  <a:lnTo>
                    <a:pt x="104584" y="25527"/>
                  </a:lnTo>
                  <a:lnTo>
                    <a:pt x="104749" y="26035"/>
                  </a:lnTo>
                  <a:lnTo>
                    <a:pt x="104762" y="25527"/>
                  </a:lnTo>
                  <a:lnTo>
                    <a:pt x="104635" y="24257"/>
                  </a:lnTo>
                  <a:lnTo>
                    <a:pt x="104267" y="23241"/>
                  </a:lnTo>
                  <a:lnTo>
                    <a:pt x="103454" y="22098"/>
                  </a:lnTo>
                  <a:lnTo>
                    <a:pt x="102768" y="21082"/>
                  </a:lnTo>
                  <a:lnTo>
                    <a:pt x="102108" y="19812"/>
                  </a:lnTo>
                  <a:lnTo>
                    <a:pt x="102019" y="19431"/>
                  </a:lnTo>
                  <a:lnTo>
                    <a:pt x="101993" y="19050"/>
                  </a:lnTo>
                  <a:lnTo>
                    <a:pt x="102489" y="19050"/>
                  </a:lnTo>
                  <a:lnTo>
                    <a:pt x="102260" y="18796"/>
                  </a:lnTo>
                  <a:lnTo>
                    <a:pt x="102133" y="18669"/>
                  </a:lnTo>
                  <a:lnTo>
                    <a:pt x="101358" y="18796"/>
                  </a:lnTo>
                  <a:lnTo>
                    <a:pt x="101460" y="18161"/>
                  </a:lnTo>
                  <a:lnTo>
                    <a:pt x="101625" y="18034"/>
                  </a:lnTo>
                  <a:lnTo>
                    <a:pt x="101930" y="18034"/>
                  </a:lnTo>
                  <a:lnTo>
                    <a:pt x="101854" y="17780"/>
                  </a:lnTo>
                  <a:lnTo>
                    <a:pt x="101600" y="17653"/>
                  </a:lnTo>
                  <a:lnTo>
                    <a:pt x="101269" y="17526"/>
                  </a:lnTo>
                  <a:lnTo>
                    <a:pt x="100926" y="17399"/>
                  </a:lnTo>
                  <a:lnTo>
                    <a:pt x="100584" y="17272"/>
                  </a:lnTo>
                  <a:lnTo>
                    <a:pt x="100406" y="16764"/>
                  </a:lnTo>
                  <a:lnTo>
                    <a:pt x="101117" y="16764"/>
                  </a:lnTo>
                  <a:lnTo>
                    <a:pt x="100863" y="16256"/>
                  </a:lnTo>
                  <a:lnTo>
                    <a:pt x="100596" y="15748"/>
                  </a:lnTo>
                  <a:lnTo>
                    <a:pt x="100469" y="15494"/>
                  </a:lnTo>
                  <a:lnTo>
                    <a:pt x="100266" y="15113"/>
                  </a:lnTo>
                  <a:lnTo>
                    <a:pt x="100063" y="14732"/>
                  </a:lnTo>
                  <a:lnTo>
                    <a:pt x="98044" y="15113"/>
                  </a:lnTo>
                  <a:lnTo>
                    <a:pt x="96393" y="14224"/>
                  </a:lnTo>
                  <a:lnTo>
                    <a:pt x="97294" y="13208"/>
                  </a:lnTo>
                  <a:lnTo>
                    <a:pt x="97167" y="13081"/>
                  </a:lnTo>
                  <a:lnTo>
                    <a:pt x="96012" y="11938"/>
                  </a:lnTo>
                  <a:lnTo>
                    <a:pt x="95885" y="11811"/>
                  </a:lnTo>
                  <a:lnTo>
                    <a:pt x="95059" y="11176"/>
                  </a:lnTo>
                  <a:lnTo>
                    <a:pt x="95110" y="11049"/>
                  </a:lnTo>
                  <a:lnTo>
                    <a:pt x="95161" y="10922"/>
                  </a:lnTo>
                  <a:lnTo>
                    <a:pt x="92392" y="9525"/>
                  </a:lnTo>
                  <a:lnTo>
                    <a:pt x="89979" y="10541"/>
                  </a:lnTo>
                  <a:lnTo>
                    <a:pt x="87769" y="11049"/>
                  </a:lnTo>
                  <a:lnTo>
                    <a:pt x="87642" y="10922"/>
                  </a:lnTo>
                  <a:lnTo>
                    <a:pt x="86233" y="9525"/>
                  </a:lnTo>
                  <a:lnTo>
                    <a:pt x="82918" y="10922"/>
                  </a:lnTo>
                  <a:lnTo>
                    <a:pt x="80784" y="10668"/>
                  </a:lnTo>
                  <a:lnTo>
                    <a:pt x="81165" y="10795"/>
                  </a:lnTo>
                  <a:lnTo>
                    <a:pt x="80975" y="11684"/>
                  </a:lnTo>
                  <a:lnTo>
                    <a:pt x="80657" y="11938"/>
                  </a:lnTo>
                  <a:lnTo>
                    <a:pt x="80137" y="11684"/>
                  </a:lnTo>
                  <a:lnTo>
                    <a:pt x="79616" y="13081"/>
                  </a:lnTo>
                  <a:lnTo>
                    <a:pt x="79387" y="11938"/>
                  </a:lnTo>
                  <a:lnTo>
                    <a:pt x="79565" y="11938"/>
                  </a:lnTo>
                  <a:lnTo>
                    <a:pt x="78905" y="10795"/>
                  </a:lnTo>
                  <a:lnTo>
                    <a:pt x="78066" y="11303"/>
                  </a:lnTo>
                  <a:lnTo>
                    <a:pt x="77355" y="11430"/>
                  </a:lnTo>
                  <a:lnTo>
                    <a:pt x="77635" y="13081"/>
                  </a:lnTo>
                  <a:lnTo>
                    <a:pt x="76263" y="12065"/>
                  </a:lnTo>
                  <a:lnTo>
                    <a:pt x="76479" y="12039"/>
                  </a:lnTo>
                  <a:lnTo>
                    <a:pt x="76746" y="11645"/>
                  </a:lnTo>
                  <a:lnTo>
                    <a:pt x="76212" y="12026"/>
                  </a:lnTo>
                  <a:lnTo>
                    <a:pt x="75272" y="11303"/>
                  </a:lnTo>
                  <a:lnTo>
                    <a:pt x="73075" y="14859"/>
                  </a:lnTo>
                  <a:lnTo>
                    <a:pt x="72745" y="14224"/>
                  </a:lnTo>
                  <a:lnTo>
                    <a:pt x="72466" y="13716"/>
                  </a:lnTo>
                  <a:lnTo>
                    <a:pt x="71983" y="12827"/>
                  </a:lnTo>
                  <a:lnTo>
                    <a:pt x="71628" y="13208"/>
                  </a:lnTo>
                  <a:lnTo>
                    <a:pt x="71145" y="13335"/>
                  </a:lnTo>
                  <a:lnTo>
                    <a:pt x="70739" y="13716"/>
                  </a:lnTo>
                  <a:lnTo>
                    <a:pt x="70777" y="12827"/>
                  </a:lnTo>
                  <a:lnTo>
                    <a:pt x="69202" y="12446"/>
                  </a:lnTo>
                  <a:lnTo>
                    <a:pt x="67805" y="12446"/>
                  </a:lnTo>
                  <a:lnTo>
                    <a:pt x="68160" y="11811"/>
                  </a:lnTo>
                  <a:lnTo>
                    <a:pt x="67437" y="11684"/>
                  </a:lnTo>
                  <a:lnTo>
                    <a:pt x="66776" y="14224"/>
                  </a:lnTo>
                  <a:lnTo>
                    <a:pt x="65989" y="14097"/>
                  </a:lnTo>
                  <a:lnTo>
                    <a:pt x="66027" y="12700"/>
                  </a:lnTo>
                  <a:lnTo>
                    <a:pt x="64604" y="12446"/>
                  </a:lnTo>
                  <a:lnTo>
                    <a:pt x="64516" y="12319"/>
                  </a:lnTo>
                  <a:lnTo>
                    <a:pt x="63982" y="11557"/>
                  </a:lnTo>
                  <a:lnTo>
                    <a:pt x="63525" y="10922"/>
                  </a:lnTo>
                  <a:lnTo>
                    <a:pt x="61772" y="11557"/>
                  </a:lnTo>
                  <a:lnTo>
                    <a:pt x="61836" y="11430"/>
                  </a:lnTo>
                  <a:lnTo>
                    <a:pt x="61950" y="11176"/>
                  </a:lnTo>
                  <a:lnTo>
                    <a:pt x="61925" y="11049"/>
                  </a:lnTo>
                  <a:lnTo>
                    <a:pt x="61595" y="10922"/>
                  </a:lnTo>
                  <a:lnTo>
                    <a:pt x="60782" y="10160"/>
                  </a:lnTo>
                  <a:lnTo>
                    <a:pt x="59969" y="9398"/>
                  </a:lnTo>
                  <a:lnTo>
                    <a:pt x="59817" y="10198"/>
                  </a:lnTo>
                  <a:lnTo>
                    <a:pt x="58166" y="10541"/>
                  </a:lnTo>
                  <a:lnTo>
                    <a:pt x="57200" y="10668"/>
                  </a:lnTo>
                  <a:lnTo>
                    <a:pt x="57619" y="9906"/>
                  </a:lnTo>
                  <a:lnTo>
                    <a:pt x="56578" y="10795"/>
                  </a:lnTo>
                  <a:lnTo>
                    <a:pt x="56438" y="11049"/>
                  </a:lnTo>
                  <a:lnTo>
                    <a:pt x="55410" y="10922"/>
                  </a:lnTo>
                  <a:lnTo>
                    <a:pt x="55219" y="10795"/>
                  </a:lnTo>
                  <a:lnTo>
                    <a:pt x="55321" y="10541"/>
                  </a:lnTo>
                  <a:lnTo>
                    <a:pt x="55194" y="9906"/>
                  </a:lnTo>
                  <a:lnTo>
                    <a:pt x="55092" y="9779"/>
                  </a:lnTo>
                  <a:lnTo>
                    <a:pt x="54800" y="11049"/>
                  </a:lnTo>
                  <a:lnTo>
                    <a:pt x="54203" y="10414"/>
                  </a:lnTo>
                  <a:lnTo>
                    <a:pt x="54254" y="10160"/>
                  </a:lnTo>
                  <a:lnTo>
                    <a:pt x="54597" y="9906"/>
                  </a:lnTo>
                  <a:lnTo>
                    <a:pt x="53873" y="9525"/>
                  </a:lnTo>
                  <a:lnTo>
                    <a:pt x="53809" y="9906"/>
                  </a:lnTo>
                  <a:lnTo>
                    <a:pt x="53162" y="10287"/>
                  </a:lnTo>
                  <a:lnTo>
                    <a:pt x="52565" y="10414"/>
                  </a:lnTo>
                  <a:lnTo>
                    <a:pt x="51904" y="9652"/>
                  </a:lnTo>
                  <a:lnTo>
                    <a:pt x="51790" y="9525"/>
                  </a:lnTo>
                  <a:lnTo>
                    <a:pt x="51943" y="8763"/>
                  </a:lnTo>
                  <a:lnTo>
                    <a:pt x="51676" y="9144"/>
                  </a:lnTo>
                  <a:lnTo>
                    <a:pt x="51028" y="9525"/>
                  </a:lnTo>
                  <a:lnTo>
                    <a:pt x="50647" y="9271"/>
                  </a:lnTo>
                  <a:lnTo>
                    <a:pt x="50660" y="9144"/>
                  </a:lnTo>
                  <a:lnTo>
                    <a:pt x="50673" y="9017"/>
                  </a:lnTo>
                  <a:lnTo>
                    <a:pt x="50685" y="8890"/>
                  </a:lnTo>
                  <a:lnTo>
                    <a:pt x="50927" y="8763"/>
                  </a:lnTo>
                  <a:lnTo>
                    <a:pt x="50342" y="8128"/>
                  </a:lnTo>
                  <a:lnTo>
                    <a:pt x="50025" y="7835"/>
                  </a:lnTo>
                  <a:lnTo>
                    <a:pt x="50012" y="8128"/>
                  </a:lnTo>
                  <a:lnTo>
                    <a:pt x="49923" y="7747"/>
                  </a:lnTo>
                  <a:lnTo>
                    <a:pt x="49733" y="8001"/>
                  </a:lnTo>
                  <a:lnTo>
                    <a:pt x="48755" y="9017"/>
                  </a:lnTo>
                  <a:lnTo>
                    <a:pt x="48475" y="8509"/>
                  </a:lnTo>
                  <a:lnTo>
                    <a:pt x="48171" y="7988"/>
                  </a:lnTo>
                  <a:lnTo>
                    <a:pt x="48145" y="7747"/>
                  </a:lnTo>
                  <a:lnTo>
                    <a:pt x="48107" y="7366"/>
                  </a:lnTo>
                  <a:lnTo>
                    <a:pt x="49174" y="7747"/>
                  </a:lnTo>
                  <a:lnTo>
                    <a:pt x="49707" y="7988"/>
                  </a:lnTo>
                  <a:lnTo>
                    <a:pt x="49923" y="7747"/>
                  </a:lnTo>
                  <a:lnTo>
                    <a:pt x="50050" y="7747"/>
                  </a:lnTo>
                  <a:lnTo>
                    <a:pt x="50177" y="7366"/>
                  </a:lnTo>
                  <a:lnTo>
                    <a:pt x="49911" y="7239"/>
                  </a:lnTo>
                  <a:lnTo>
                    <a:pt x="49352" y="6985"/>
                  </a:lnTo>
                  <a:lnTo>
                    <a:pt x="50419" y="6096"/>
                  </a:lnTo>
                  <a:lnTo>
                    <a:pt x="49491" y="6477"/>
                  </a:lnTo>
                  <a:lnTo>
                    <a:pt x="47904" y="7239"/>
                  </a:lnTo>
                  <a:lnTo>
                    <a:pt x="47498" y="6883"/>
                  </a:lnTo>
                  <a:lnTo>
                    <a:pt x="47498" y="12319"/>
                  </a:lnTo>
                  <a:lnTo>
                    <a:pt x="47294" y="12192"/>
                  </a:lnTo>
                  <a:lnTo>
                    <a:pt x="46774" y="12065"/>
                  </a:lnTo>
                  <a:lnTo>
                    <a:pt x="46863" y="11684"/>
                  </a:lnTo>
                  <a:lnTo>
                    <a:pt x="46964" y="11430"/>
                  </a:lnTo>
                  <a:lnTo>
                    <a:pt x="47142" y="11557"/>
                  </a:lnTo>
                  <a:lnTo>
                    <a:pt x="47104" y="11811"/>
                  </a:lnTo>
                  <a:lnTo>
                    <a:pt x="47332" y="12065"/>
                  </a:lnTo>
                  <a:lnTo>
                    <a:pt x="47498" y="12319"/>
                  </a:lnTo>
                  <a:lnTo>
                    <a:pt x="47498" y="6883"/>
                  </a:lnTo>
                  <a:lnTo>
                    <a:pt x="47180" y="6604"/>
                  </a:lnTo>
                  <a:lnTo>
                    <a:pt x="47167" y="6350"/>
                  </a:lnTo>
                  <a:lnTo>
                    <a:pt x="47104" y="6223"/>
                  </a:lnTo>
                  <a:lnTo>
                    <a:pt x="46710" y="6223"/>
                  </a:lnTo>
                  <a:lnTo>
                    <a:pt x="46342" y="5842"/>
                  </a:lnTo>
                  <a:lnTo>
                    <a:pt x="46088" y="5842"/>
                  </a:lnTo>
                  <a:lnTo>
                    <a:pt x="46151" y="5461"/>
                  </a:lnTo>
                  <a:lnTo>
                    <a:pt x="46189" y="5207"/>
                  </a:lnTo>
                  <a:lnTo>
                    <a:pt x="45974" y="5207"/>
                  </a:lnTo>
                  <a:lnTo>
                    <a:pt x="45974" y="5842"/>
                  </a:lnTo>
                  <a:lnTo>
                    <a:pt x="45669" y="5715"/>
                  </a:lnTo>
                  <a:lnTo>
                    <a:pt x="45466" y="5715"/>
                  </a:lnTo>
                  <a:lnTo>
                    <a:pt x="45618" y="5461"/>
                  </a:lnTo>
                  <a:lnTo>
                    <a:pt x="45935" y="5461"/>
                  </a:lnTo>
                  <a:lnTo>
                    <a:pt x="45974" y="5842"/>
                  </a:lnTo>
                  <a:lnTo>
                    <a:pt x="45974" y="5207"/>
                  </a:lnTo>
                  <a:lnTo>
                    <a:pt x="45199" y="5207"/>
                  </a:lnTo>
                  <a:lnTo>
                    <a:pt x="44780" y="5080"/>
                  </a:lnTo>
                  <a:lnTo>
                    <a:pt x="44577" y="5842"/>
                  </a:lnTo>
                  <a:lnTo>
                    <a:pt x="44056" y="5588"/>
                  </a:lnTo>
                  <a:lnTo>
                    <a:pt x="44373" y="6350"/>
                  </a:lnTo>
                  <a:lnTo>
                    <a:pt x="44640" y="6350"/>
                  </a:lnTo>
                  <a:lnTo>
                    <a:pt x="44716" y="6502"/>
                  </a:lnTo>
                  <a:lnTo>
                    <a:pt x="44932" y="6350"/>
                  </a:lnTo>
                  <a:lnTo>
                    <a:pt x="46012" y="6731"/>
                  </a:lnTo>
                  <a:lnTo>
                    <a:pt x="45085" y="7239"/>
                  </a:lnTo>
                  <a:lnTo>
                    <a:pt x="44754" y="6604"/>
                  </a:lnTo>
                  <a:lnTo>
                    <a:pt x="43764" y="7747"/>
                  </a:lnTo>
                  <a:lnTo>
                    <a:pt x="43751" y="7620"/>
                  </a:lnTo>
                  <a:lnTo>
                    <a:pt x="43700" y="7366"/>
                  </a:lnTo>
                  <a:lnTo>
                    <a:pt x="43675" y="7239"/>
                  </a:lnTo>
                  <a:lnTo>
                    <a:pt x="32131" y="7239"/>
                  </a:lnTo>
                  <a:lnTo>
                    <a:pt x="31851" y="7239"/>
                  </a:lnTo>
                  <a:lnTo>
                    <a:pt x="31648" y="7620"/>
                  </a:lnTo>
                  <a:lnTo>
                    <a:pt x="32131" y="7366"/>
                  </a:lnTo>
                  <a:lnTo>
                    <a:pt x="32258" y="8229"/>
                  </a:lnTo>
                  <a:lnTo>
                    <a:pt x="32435" y="8128"/>
                  </a:lnTo>
                  <a:lnTo>
                    <a:pt x="32372" y="8001"/>
                  </a:lnTo>
                  <a:lnTo>
                    <a:pt x="32512" y="8089"/>
                  </a:lnTo>
                  <a:lnTo>
                    <a:pt x="32664" y="8001"/>
                  </a:lnTo>
                  <a:lnTo>
                    <a:pt x="33350" y="7620"/>
                  </a:lnTo>
                  <a:lnTo>
                    <a:pt x="33743" y="7874"/>
                  </a:lnTo>
                  <a:lnTo>
                    <a:pt x="33832" y="9017"/>
                  </a:lnTo>
                  <a:lnTo>
                    <a:pt x="32512" y="8089"/>
                  </a:lnTo>
                  <a:lnTo>
                    <a:pt x="32512" y="8229"/>
                  </a:lnTo>
                  <a:lnTo>
                    <a:pt x="33020" y="9144"/>
                  </a:lnTo>
                  <a:lnTo>
                    <a:pt x="32131" y="8509"/>
                  </a:lnTo>
                  <a:lnTo>
                    <a:pt x="32537" y="10287"/>
                  </a:lnTo>
                  <a:lnTo>
                    <a:pt x="31623" y="8343"/>
                  </a:lnTo>
                  <a:lnTo>
                    <a:pt x="31661" y="8724"/>
                  </a:lnTo>
                  <a:lnTo>
                    <a:pt x="31877" y="10033"/>
                  </a:lnTo>
                  <a:lnTo>
                    <a:pt x="31991" y="10198"/>
                  </a:lnTo>
                  <a:lnTo>
                    <a:pt x="33083" y="10668"/>
                  </a:lnTo>
                  <a:lnTo>
                    <a:pt x="33248" y="10287"/>
                  </a:lnTo>
                  <a:lnTo>
                    <a:pt x="33413" y="9906"/>
                  </a:lnTo>
                  <a:lnTo>
                    <a:pt x="34607" y="10541"/>
                  </a:lnTo>
                  <a:lnTo>
                    <a:pt x="34937" y="10160"/>
                  </a:lnTo>
                  <a:lnTo>
                    <a:pt x="34937" y="9906"/>
                  </a:lnTo>
                  <a:lnTo>
                    <a:pt x="34823" y="9779"/>
                  </a:lnTo>
                  <a:lnTo>
                    <a:pt x="34925" y="9398"/>
                  </a:lnTo>
                  <a:lnTo>
                    <a:pt x="35128" y="9144"/>
                  </a:lnTo>
                  <a:lnTo>
                    <a:pt x="35547" y="9017"/>
                  </a:lnTo>
                  <a:lnTo>
                    <a:pt x="37198" y="8509"/>
                  </a:lnTo>
                  <a:lnTo>
                    <a:pt x="35928" y="12065"/>
                  </a:lnTo>
                  <a:lnTo>
                    <a:pt x="37541" y="11074"/>
                  </a:lnTo>
                  <a:lnTo>
                    <a:pt x="38087" y="10414"/>
                  </a:lnTo>
                  <a:lnTo>
                    <a:pt x="38557" y="9144"/>
                  </a:lnTo>
                  <a:lnTo>
                    <a:pt x="39230" y="10033"/>
                  </a:lnTo>
                  <a:lnTo>
                    <a:pt x="39281" y="10223"/>
                  </a:lnTo>
                  <a:lnTo>
                    <a:pt x="38696" y="11176"/>
                  </a:lnTo>
                  <a:lnTo>
                    <a:pt x="39878" y="11557"/>
                  </a:lnTo>
                  <a:lnTo>
                    <a:pt x="39865" y="10947"/>
                  </a:lnTo>
                  <a:lnTo>
                    <a:pt x="39839" y="9652"/>
                  </a:lnTo>
                  <a:lnTo>
                    <a:pt x="40805" y="10680"/>
                  </a:lnTo>
                  <a:lnTo>
                    <a:pt x="41402" y="10795"/>
                  </a:lnTo>
                  <a:lnTo>
                    <a:pt x="41249" y="11938"/>
                  </a:lnTo>
                  <a:lnTo>
                    <a:pt x="42570" y="12065"/>
                  </a:lnTo>
                  <a:lnTo>
                    <a:pt x="44208" y="11811"/>
                  </a:lnTo>
                  <a:lnTo>
                    <a:pt x="45707" y="12065"/>
                  </a:lnTo>
                  <a:lnTo>
                    <a:pt x="45529" y="12319"/>
                  </a:lnTo>
                  <a:lnTo>
                    <a:pt x="45351" y="12446"/>
                  </a:lnTo>
                  <a:lnTo>
                    <a:pt x="45262" y="12700"/>
                  </a:lnTo>
                  <a:lnTo>
                    <a:pt x="45415" y="12954"/>
                  </a:lnTo>
                  <a:lnTo>
                    <a:pt x="47358" y="13081"/>
                  </a:lnTo>
                  <a:lnTo>
                    <a:pt x="49085" y="14351"/>
                  </a:lnTo>
                  <a:lnTo>
                    <a:pt x="50571" y="15621"/>
                  </a:lnTo>
                  <a:lnTo>
                    <a:pt x="51562" y="14986"/>
                  </a:lnTo>
                  <a:lnTo>
                    <a:pt x="51701" y="15113"/>
                  </a:lnTo>
                  <a:lnTo>
                    <a:pt x="51930" y="14986"/>
                  </a:lnTo>
                  <a:lnTo>
                    <a:pt x="52158" y="14859"/>
                  </a:lnTo>
                  <a:lnTo>
                    <a:pt x="52565" y="14986"/>
                  </a:lnTo>
                  <a:lnTo>
                    <a:pt x="52476" y="15621"/>
                  </a:lnTo>
                  <a:lnTo>
                    <a:pt x="52133" y="15748"/>
                  </a:lnTo>
                  <a:lnTo>
                    <a:pt x="53594" y="15494"/>
                  </a:lnTo>
                  <a:lnTo>
                    <a:pt x="56146" y="15494"/>
                  </a:lnTo>
                  <a:lnTo>
                    <a:pt x="57111" y="16891"/>
                  </a:lnTo>
                  <a:lnTo>
                    <a:pt x="56756" y="17018"/>
                  </a:lnTo>
                  <a:lnTo>
                    <a:pt x="57670" y="17780"/>
                  </a:lnTo>
                  <a:lnTo>
                    <a:pt x="58534" y="15748"/>
                  </a:lnTo>
                  <a:lnTo>
                    <a:pt x="59207" y="16891"/>
                  </a:lnTo>
                  <a:lnTo>
                    <a:pt x="61099" y="18034"/>
                  </a:lnTo>
                  <a:lnTo>
                    <a:pt x="63830" y="17907"/>
                  </a:lnTo>
                  <a:lnTo>
                    <a:pt x="65430" y="19685"/>
                  </a:lnTo>
                  <a:lnTo>
                    <a:pt x="65989" y="18415"/>
                  </a:lnTo>
                  <a:lnTo>
                    <a:pt x="67830" y="20574"/>
                  </a:lnTo>
                  <a:lnTo>
                    <a:pt x="68211" y="18796"/>
                  </a:lnTo>
                  <a:lnTo>
                    <a:pt x="69392" y="19685"/>
                  </a:lnTo>
                  <a:lnTo>
                    <a:pt x="69456" y="19913"/>
                  </a:lnTo>
                  <a:lnTo>
                    <a:pt x="69113" y="20193"/>
                  </a:lnTo>
                  <a:lnTo>
                    <a:pt x="71247" y="20828"/>
                  </a:lnTo>
                  <a:lnTo>
                    <a:pt x="71843" y="20828"/>
                  </a:lnTo>
                  <a:lnTo>
                    <a:pt x="72085" y="19685"/>
                  </a:lnTo>
                  <a:lnTo>
                    <a:pt x="72745" y="19431"/>
                  </a:lnTo>
                  <a:lnTo>
                    <a:pt x="72834" y="20320"/>
                  </a:lnTo>
                  <a:lnTo>
                    <a:pt x="72669" y="20510"/>
                  </a:lnTo>
                  <a:lnTo>
                    <a:pt x="72859" y="20523"/>
                  </a:lnTo>
                  <a:lnTo>
                    <a:pt x="72847" y="20307"/>
                  </a:lnTo>
                  <a:lnTo>
                    <a:pt x="73583" y="19431"/>
                  </a:lnTo>
                  <a:lnTo>
                    <a:pt x="73685" y="19304"/>
                  </a:lnTo>
                  <a:lnTo>
                    <a:pt x="74333" y="20320"/>
                  </a:lnTo>
                  <a:lnTo>
                    <a:pt x="74930" y="20066"/>
                  </a:lnTo>
                  <a:lnTo>
                    <a:pt x="74625" y="19913"/>
                  </a:lnTo>
                  <a:lnTo>
                    <a:pt x="74345" y="19685"/>
                  </a:lnTo>
                  <a:lnTo>
                    <a:pt x="74333" y="19431"/>
                  </a:lnTo>
                  <a:lnTo>
                    <a:pt x="74523" y="19304"/>
                  </a:lnTo>
                  <a:lnTo>
                    <a:pt x="75234" y="18796"/>
                  </a:lnTo>
                  <a:lnTo>
                    <a:pt x="76784" y="19685"/>
                  </a:lnTo>
                  <a:lnTo>
                    <a:pt x="76898" y="20066"/>
                  </a:lnTo>
                  <a:lnTo>
                    <a:pt x="77609" y="19685"/>
                  </a:lnTo>
                  <a:lnTo>
                    <a:pt x="78892" y="18796"/>
                  </a:lnTo>
                  <a:lnTo>
                    <a:pt x="78917" y="19011"/>
                  </a:lnTo>
                  <a:lnTo>
                    <a:pt x="79095" y="18796"/>
                  </a:lnTo>
                  <a:lnTo>
                    <a:pt x="79286" y="18542"/>
                  </a:lnTo>
                  <a:lnTo>
                    <a:pt x="78828" y="20574"/>
                  </a:lnTo>
                  <a:lnTo>
                    <a:pt x="79552" y="19685"/>
                  </a:lnTo>
                  <a:lnTo>
                    <a:pt x="79552" y="18796"/>
                  </a:lnTo>
                  <a:lnTo>
                    <a:pt x="80200" y="19177"/>
                  </a:lnTo>
                  <a:lnTo>
                    <a:pt x="81318" y="18923"/>
                  </a:lnTo>
                  <a:lnTo>
                    <a:pt x="81508" y="18796"/>
                  </a:lnTo>
                  <a:lnTo>
                    <a:pt x="81889" y="18542"/>
                  </a:lnTo>
                  <a:lnTo>
                    <a:pt x="82067" y="18415"/>
                  </a:lnTo>
                  <a:lnTo>
                    <a:pt x="82067" y="19177"/>
                  </a:lnTo>
                  <a:lnTo>
                    <a:pt x="83527" y="18923"/>
                  </a:lnTo>
                  <a:lnTo>
                    <a:pt x="84493" y="18415"/>
                  </a:lnTo>
                  <a:lnTo>
                    <a:pt x="84975" y="18161"/>
                  </a:lnTo>
                  <a:lnTo>
                    <a:pt x="86410" y="18034"/>
                  </a:lnTo>
                  <a:lnTo>
                    <a:pt x="86131" y="17907"/>
                  </a:lnTo>
                  <a:lnTo>
                    <a:pt x="85852" y="17780"/>
                  </a:lnTo>
                  <a:lnTo>
                    <a:pt x="85915" y="16611"/>
                  </a:lnTo>
                  <a:lnTo>
                    <a:pt x="86258" y="16510"/>
                  </a:lnTo>
                  <a:lnTo>
                    <a:pt x="86321" y="16675"/>
                  </a:lnTo>
                  <a:lnTo>
                    <a:pt x="86410" y="16510"/>
                  </a:lnTo>
                  <a:lnTo>
                    <a:pt x="86550" y="16256"/>
                  </a:lnTo>
                  <a:lnTo>
                    <a:pt x="87134" y="16383"/>
                  </a:lnTo>
                  <a:lnTo>
                    <a:pt x="87045" y="17145"/>
                  </a:lnTo>
                  <a:lnTo>
                    <a:pt x="86918" y="17526"/>
                  </a:lnTo>
                  <a:lnTo>
                    <a:pt x="86741" y="17780"/>
                  </a:lnTo>
                  <a:lnTo>
                    <a:pt x="87350" y="17399"/>
                  </a:lnTo>
                  <a:lnTo>
                    <a:pt x="87401" y="17653"/>
                  </a:lnTo>
                  <a:lnTo>
                    <a:pt x="87261" y="17780"/>
                  </a:lnTo>
                  <a:lnTo>
                    <a:pt x="87249" y="18288"/>
                  </a:lnTo>
                  <a:lnTo>
                    <a:pt x="87528" y="17526"/>
                  </a:lnTo>
                  <a:lnTo>
                    <a:pt x="88265" y="19177"/>
                  </a:lnTo>
                  <a:lnTo>
                    <a:pt x="88607" y="18161"/>
                  </a:lnTo>
                  <a:lnTo>
                    <a:pt x="88620" y="18415"/>
                  </a:lnTo>
                  <a:lnTo>
                    <a:pt x="89750" y="18542"/>
                  </a:lnTo>
                  <a:lnTo>
                    <a:pt x="90297" y="18288"/>
                  </a:lnTo>
                  <a:lnTo>
                    <a:pt x="91109" y="18542"/>
                  </a:lnTo>
                  <a:lnTo>
                    <a:pt x="91224" y="18288"/>
                  </a:lnTo>
                  <a:lnTo>
                    <a:pt x="91287" y="18161"/>
                  </a:lnTo>
                  <a:lnTo>
                    <a:pt x="91452" y="17780"/>
                  </a:lnTo>
                  <a:lnTo>
                    <a:pt x="91732" y="18034"/>
                  </a:lnTo>
                  <a:lnTo>
                    <a:pt x="92125" y="17780"/>
                  </a:lnTo>
                  <a:lnTo>
                    <a:pt x="92316" y="17653"/>
                  </a:lnTo>
                  <a:lnTo>
                    <a:pt x="92875" y="18288"/>
                  </a:lnTo>
                  <a:lnTo>
                    <a:pt x="93078" y="19177"/>
                  </a:lnTo>
                  <a:lnTo>
                    <a:pt x="93789" y="19812"/>
                  </a:lnTo>
                  <a:lnTo>
                    <a:pt x="94576" y="20066"/>
                  </a:lnTo>
                  <a:lnTo>
                    <a:pt x="94449" y="19431"/>
                  </a:lnTo>
                  <a:lnTo>
                    <a:pt x="95046" y="19431"/>
                  </a:lnTo>
                  <a:lnTo>
                    <a:pt x="94653" y="19812"/>
                  </a:lnTo>
                  <a:lnTo>
                    <a:pt x="94640" y="20066"/>
                  </a:lnTo>
                  <a:lnTo>
                    <a:pt x="95262" y="20701"/>
                  </a:lnTo>
                  <a:lnTo>
                    <a:pt x="94488" y="20701"/>
                  </a:lnTo>
                  <a:lnTo>
                    <a:pt x="95465" y="21463"/>
                  </a:lnTo>
                  <a:lnTo>
                    <a:pt x="95580" y="21717"/>
                  </a:lnTo>
                  <a:lnTo>
                    <a:pt x="96901" y="22606"/>
                  </a:lnTo>
                  <a:lnTo>
                    <a:pt x="97002" y="22479"/>
                  </a:lnTo>
                  <a:lnTo>
                    <a:pt x="97116" y="22098"/>
                  </a:lnTo>
                  <a:lnTo>
                    <a:pt x="97409" y="22098"/>
                  </a:lnTo>
                  <a:lnTo>
                    <a:pt x="97675" y="22225"/>
                  </a:lnTo>
                  <a:lnTo>
                    <a:pt x="97459" y="22860"/>
                  </a:lnTo>
                  <a:lnTo>
                    <a:pt x="96989" y="22860"/>
                  </a:lnTo>
                  <a:lnTo>
                    <a:pt x="97802" y="23368"/>
                  </a:lnTo>
                  <a:lnTo>
                    <a:pt x="97764" y="24003"/>
                  </a:lnTo>
                  <a:lnTo>
                    <a:pt x="97650" y="24638"/>
                  </a:lnTo>
                  <a:lnTo>
                    <a:pt x="96799" y="26162"/>
                  </a:lnTo>
                  <a:lnTo>
                    <a:pt x="96685" y="27178"/>
                  </a:lnTo>
                  <a:lnTo>
                    <a:pt x="97066" y="27432"/>
                  </a:lnTo>
                  <a:lnTo>
                    <a:pt x="97116" y="27635"/>
                  </a:lnTo>
                  <a:lnTo>
                    <a:pt x="97231" y="27813"/>
                  </a:lnTo>
                  <a:lnTo>
                    <a:pt x="97421" y="28194"/>
                  </a:lnTo>
                  <a:lnTo>
                    <a:pt x="97472" y="28956"/>
                  </a:lnTo>
                  <a:lnTo>
                    <a:pt x="97205" y="29337"/>
                  </a:lnTo>
                  <a:lnTo>
                    <a:pt x="97104" y="28321"/>
                  </a:lnTo>
                  <a:lnTo>
                    <a:pt x="96494" y="28575"/>
                  </a:lnTo>
                  <a:lnTo>
                    <a:pt x="97320" y="30353"/>
                  </a:lnTo>
                  <a:lnTo>
                    <a:pt x="95427" y="30480"/>
                  </a:lnTo>
                  <a:lnTo>
                    <a:pt x="95516" y="32004"/>
                  </a:lnTo>
                  <a:lnTo>
                    <a:pt x="93116" y="31369"/>
                  </a:lnTo>
                  <a:lnTo>
                    <a:pt x="93395" y="34925"/>
                  </a:lnTo>
                  <a:lnTo>
                    <a:pt x="91160" y="34798"/>
                  </a:lnTo>
                  <a:lnTo>
                    <a:pt x="91592" y="35179"/>
                  </a:lnTo>
                  <a:lnTo>
                    <a:pt x="91668" y="35814"/>
                  </a:lnTo>
                  <a:lnTo>
                    <a:pt x="91401" y="35598"/>
                  </a:lnTo>
                  <a:lnTo>
                    <a:pt x="91325" y="35941"/>
                  </a:lnTo>
                  <a:lnTo>
                    <a:pt x="89382" y="38481"/>
                  </a:lnTo>
                  <a:lnTo>
                    <a:pt x="85496" y="39243"/>
                  </a:lnTo>
                  <a:lnTo>
                    <a:pt x="81254" y="40640"/>
                  </a:lnTo>
                  <a:lnTo>
                    <a:pt x="82969" y="43053"/>
                  </a:lnTo>
                  <a:lnTo>
                    <a:pt x="81000" y="42545"/>
                  </a:lnTo>
                  <a:lnTo>
                    <a:pt x="81000" y="41402"/>
                  </a:lnTo>
                  <a:lnTo>
                    <a:pt x="79235" y="43561"/>
                  </a:lnTo>
                  <a:lnTo>
                    <a:pt x="76415" y="43053"/>
                  </a:lnTo>
                  <a:lnTo>
                    <a:pt x="74231" y="44577"/>
                  </a:lnTo>
                  <a:lnTo>
                    <a:pt x="74269" y="44069"/>
                  </a:lnTo>
                  <a:lnTo>
                    <a:pt x="74498" y="43942"/>
                  </a:lnTo>
                  <a:lnTo>
                    <a:pt x="73837" y="43307"/>
                  </a:lnTo>
                  <a:lnTo>
                    <a:pt x="72771" y="44196"/>
                  </a:lnTo>
                  <a:lnTo>
                    <a:pt x="72707" y="44958"/>
                  </a:lnTo>
                  <a:lnTo>
                    <a:pt x="72313" y="44958"/>
                  </a:lnTo>
                  <a:lnTo>
                    <a:pt x="72428" y="44704"/>
                  </a:lnTo>
                  <a:lnTo>
                    <a:pt x="72339" y="44196"/>
                  </a:lnTo>
                  <a:lnTo>
                    <a:pt x="72237" y="44069"/>
                  </a:lnTo>
                  <a:lnTo>
                    <a:pt x="71653" y="43815"/>
                  </a:lnTo>
                  <a:lnTo>
                    <a:pt x="71081" y="45212"/>
                  </a:lnTo>
                  <a:lnTo>
                    <a:pt x="70777" y="44704"/>
                  </a:lnTo>
                  <a:lnTo>
                    <a:pt x="70700" y="44577"/>
                  </a:lnTo>
                  <a:lnTo>
                    <a:pt x="70599" y="44704"/>
                  </a:lnTo>
                  <a:lnTo>
                    <a:pt x="69291" y="44450"/>
                  </a:lnTo>
                  <a:lnTo>
                    <a:pt x="69735" y="45212"/>
                  </a:lnTo>
                  <a:lnTo>
                    <a:pt x="68745" y="44958"/>
                  </a:lnTo>
                  <a:lnTo>
                    <a:pt x="67970" y="45720"/>
                  </a:lnTo>
                  <a:lnTo>
                    <a:pt x="67157" y="45339"/>
                  </a:lnTo>
                  <a:lnTo>
                    <a:pt x="66751" y="46355"/>
                  </a:lnTo>
                  <a:lnTo>
                    <a:pt x="65506" y="45085"/>
                  </a:lnTo>
                  <a:lnTo>
                    <a:pt x="65443" y="46355"/>
                  </a:lnTo>
                  <a:lnTo>
                    <a:pt x="65443" y="46101"/>
                  </a:lnTo>
                  <a:lnTo>
                    <a:pt x="65417" y="44958"/>
                  </a:lnTo>
                  <a:lnTo>
                    <a:pt x="63703" y="45339"/>
                  </a:lnTo>
                  <a:lnTo>
                    <a:pt x="63131" y="46101"/>
                  </a:lnTo>
                  <a:lnTo>
                    <a:pt x="63309" y="45593"/>
                  </a:lnTo>
                  <a:lnTo>
                    <a:pt x="62585" y="45593"/>
                  </a:lnTo>
                  <a:lnTo>
                    <a:pt x="62801" y="45085"/>
                  </a:lnTo>
                  <a:lnTo>
                    <a:pt x="62115" y="45085"/>
                  </a:lnTo>
                  <a:lnTo>
                    <a:pt x="61493" y="45339"/>
                  </a:lnTo>
                  <a:lnTo>
                    <a:pt x="61620" y="46101"/>
                  </a:lnTo>
                  <a:lnTo>
                    <a:pt x="60337" y="44450"/>
                  </a:lnTo>
                  <a:lnTo>
                    <a:pt x="59055" y="47498"/>
                  </a:lnTo>
                  <a:lnTo>
                    <a:pt x="58826" y="46736"/>
                  </a:lnTo>
                  <a:lnTo>
                    <a:pt x="58788" y="46609"/>
                  </a:lnTo>
                  <a:lnTo>
                    <a:pt x="58343" y="45212"/>
                  </a:lnTo>
                  <a:lnTo>
                    <a:pt x="56273" y="45974"/>
                  </a:lnTo>
                  <a:lnTo>
                    <a:pt x="54508" y="46316"/>
                  </a:lnTo>
                  <a:lnTo>
                    <a:pt x="54495" y="45085"/>
                  </a:lnTo>
                  <a:lnTo>
                    <a:pt x="53225" y="45453"/>
                  </a:lnTo>
                  <a:lnTo>
                    <a:pt x="53111" y="45593"/>
                  </a:lnTo>
                  <a:lnTo>
                    <a:pt x="54190" y="46380"/>
                  </a:lnTo>
                  <a:lnTo>
                    <a:pt x="52412" y="46609"/>
                  </a:lnTo>
                  <a:lnTo>
                    <a:pt x="52514" y="45808"/>
                  </a:lnTo>
                  <a:lnTo>
                    <a:pt x="51587" y="46736"/>
                  </a:lnTo>
                  <a:lnTo>
                    <a:pt x="49860" y="46228"/>
                  </a:lnTo>
                  <a:lnTo>
                    <a:pt x="49733" y="46164"/>
                  </a:lnTo>
                  <a:lnTo>
                    <a:pt x="49733" y="51435"/>
                  </a:lnTo>
                  <a:lnTo>
                    <a:pt x="49580" y="51142"/>
                  </a:lnTo>
                  <a:lnTo>
                    <a:pt x="49085" y="51435"/>
                  </a:lnTo>
                  <a:lnTo>
                    <a:pt x="48780" y="51308"/>
                  </a:lnTo>
                  <a:lnTo>
                    <a:pt x="49237" y="50927"/>
                  </a:lnTo>
                  <a:lnTo>
                    <a:pt x="49110" y="50292"/>
                  </a:lnTo>
                  <a:lnTo>
                    <a:pt x="49580" y="51142"/>
                  </a:lnTo>
                  <a:lnTo>
                    <a:pt x="49720" y="51054"/>
                  </a:lnTo>
                  <a:lnTo>
                    <a:pt x="49669" y="51308"/>
                  </a:lnTo>
                  <a:lnTo>
                    <a:pt x="49733" y="51435"/>
                  </a:lnTo>
                  <a:lnTo>
                    <a:pt x="49733" y="46164"/>
                  </a:lnTo>
                  <a:lnTo>
                    <a:pt x="49415" y="45974"/>
                  </a:lnTo>
                  <a:lnTo>
                    <a:pt x="49669" y="45847"/>
                  </a:lnTo>
                  <a:lnTo>
                    <a:pt x="50165" y="45593"/>
                  </a:lnTo>
                  <a:lnTo>
                    <a:pt x="50342" y="45466"/>
                  </a:lnTo>
                  <a:lnTo>
                    <a:pt x="48514" y="45847"/>
                  </a:lnTo>
                  <a:lnTo>
                    <a:pt x="46951" y="44958"/>
                  </a:lnTo>
                  <a:lnTo>
                    <a:pt x="45351" y="45453"/>
                  </a:lnTo>
                  <a:lnTo>
                    <a:pt x="45402" y="45720"/>
                  </a:lnTo>
                  <a:lnTo>
                    <a:pt x="45491" y="45974"/>
                  </a:lnTo>
                  <a:lnTo>
                    <a:pt x="45593" y="46380"/>
                  </a:lnTo>
                  <a:lnTo>
                    <a:pt x="43891" y="47066"/>
                  </a:lnTo>
                  <a:lnTo>
                    <a:pt x="43980" y="46863"/>
                  </a:lnTo>
                  <a:lnTo>
                    <a:pt x="44424" y="45847"/>
                  </a:lnTo>
                  <a:lnTo>
                    <a:pt x="42138" y="46863"/>
                  </a:lnTo>
                  <a:lnTo>
                    <a:pt x="42418" y="46355"/>
                  </a:lnTo>
                  <a:lnTo>
                    <a:pt x="42557" y="46101"/>
                  </a:lnTo>
                  <a:lnTo>
                    <a:pt x="42621" y="45974"/>
                  </a:lnTo>
                  <a:lnTo>
                    <a:pt x="42760" y="45720"/>
                  </a:lnTo>
                  <a:lnTo>
                    <a:pt x="42837" y="45593"/>
                  </a:lnTo>
                  <a:lnTo>
                    <a:pt x="42773" y="45466"/>
                  </a:lnTo>
                  <a:lnTo>
                    <a:pt x="42481" y="45339"/>
                  </a:lnTo>
                  <a:lnTo>
                    <a:pt x="42430" y="45085"/>
                  </a:lnTo>
                  <a:lnTo>
                    <a:pt x="42811" y="44704"/>
                  </a:lnTo>
                  <a:lnTo>
                    <a:pt x="41656" y="44831"/>
                  </a:lnTo>
                  <a:lnTo>
                    <a:pt x="41935" y="45593"/>
                  </a:lnTo>
                  <a:lnTo>
                    <a:pt x="41465" y="45478"/>
                  </a:lnTo>
                  <a:lnTo>
                    <a:pt x="41465" y="49784"/>
                  </a:lnTo>
                  <a:lnTo>
                    <a:pt x="41465" y="50800"/>
                  </a:lnTo>
                  <a:lnTo>
                    <a:pt x="40513" y="50419"/>
                  </a:lnTo>
                  <a:lnTo>
                    <a:pt x="41084" y="50038"/>
                  </a:lnTo>
                  <a:lnTo>
                    <a:pt x="41465" y="49784"/>
                  </a:lnTo>
                  <a:lnTo>
                    <a:pt x="41465" y="45478"/>
                  </a:lnTo>
                  <a:lnTo>
                    <a:pt x="40944" y="45339"/>
                  </a:lnTo>
                  <a:lnTo>
                    <a:pt x="40995" y="45085"/>
                  </a:lnTo>
                  <a:lnTo>
                    <a:pt x="41211" y="44958"/>
                  </a:lnTo>
                  <a:lnTo>
                    <a:pt x="41376" y="44704"/>
                  </a:lnTo>
                  <a:lnTo>
                    <a:pt x="40157" y="45720"/>
                  </a:lnTo>
                  <a:lnTo>
                    <a:pt x="39357" y="45212"/>
                  </a:lnTo>
                  <a:lnTo>
                    <a:pt x="39382" y="44831"/>
                  </a:lnTo>
                  <a:lnTo>
                    <a:pt x="39636" y="44831"/>
                  </a:lnTo>
                  <a:lnTo>
                    <a:pt x="38176" y="44704"/>
                  </a:lnTo>
                  <a:lnTo>
                    <a:pt x="36855" y="45974"/>
                  </a:lnTo>
                  <a:lnTo>
                    <a:pt x="36436" y="45720"/>
                  </a:lnTo>
                  <a:lnTo>
                    <a:pt x="35382" y="45085"/>
                  </a:lnTo>
                  <a:lnTo>
                    <a:pt x="35687" y="44577"/>
                  </a:lnTo>
                  <a:lnTo>
                    <a:pt x="36131" y="43815"/>
                  </a:lnTo>
                  <a:lnTo>
                    <a:pt x="34925" y="44577"/>
                  </a:lnTo>
                  <a:lnTo>
                    <a:pt x="35001" y="44069"/>
                  </a:lnTo>
                  <a:lnTo>
                    <a:pt x="35090" y="43434"/>
                  </a:lnTo>
                  <a:lnTo>
                    <a:pt x="34175" y="43561"/>
                  </a:lnTo>
                  <a:lnTo>
                    <a:pt x="34391" y="44069"/>
                  </a:lnTo>
                  <a:lnTo>
                    <a:pt x="33655" y="43942"/>
                  </a:lnTo>
                  <a:lnTo>
                    <a:pt x="32804" y="44577"/>
                  </a:lnTo>
                  <a:lnTo>
                    <a:pt x="32258" y="44069"/>
                  </a:lnTo>
                  <a:lnTo>
                    <a:pt x="32918" y="43688"/>
                  </a:lnTo>
                  <a:lnTo>
                    <a:pt x="31483" y="43561"/>
                  </a:lnTo>
                  <a:lnTo>
                    <a:pt x="32156" y="44196"/>
                  </a:lnTo>
                  <a:lnTo>
                    <a:pt x="31267" y="44577"/>
                  </a:lnTo>
                  <a:lnTo>
                    <a:pt x="31877" y="45720"/>
                  </a:lnTo>
                  <a:lnTo>
                    <a:pt x="30962" y="45085"/>
                  </a:lnTo>
                  <a:lnTo>
                    <a:pt x="31203" y="45085"/>
                  </a:lnTo>
                  <a:lnTo>
                    <a:pt x="30213" y="44831"/>
                  </a:lnTo>
                  <a:lnTo>
                    <a:pt x="30149" y="44577"/>
                  </a:lnTo>
                  <a:lnTo>
                    <a:pt x="30010" y="44069"/>
                  </a:lnTo>
                  <a:lnTo>
                    <a:pt x="29070" y="44577"/>
                  </a:lnTo>
                  <a:lnTo>
                    <a:pt x="28765" y="44323"/>
                  </a:lnTo>
                  <a:lnTo>
                    <a:pt x="28600" y="44196"/>
                  </a:lnTo>
                  <a:lnTo>
                    <a:pt x="28562" y="43815"/>
                  </a:lnTo>
                  <a:lnTo>
                    <a:pt x="28651" y="43688"/>
                  </a:lnTo>
                  <a:lnTo>
                    <a:pt x="28740" y="43561"/>
                  </a:lnTo>
                  <a:lnTo>
                    <a:pt x="29032" y="43129"/>
                  </a:lnTo>
                  <a:lnTo>
                    <a:pt x="29044" y="42799"/>
                  </a:lnTo>
                  <a:lnTo>
                    <a:pt x="28409" y="43561"/>
                  </a:lnTo>
                  <a:lnTo>
                    <a:pt x="28168" y="43307"/>
                  </a:lnTo>
                  <a:lnTo>
                    <a:pt x="27279" y="42418"/>
                  </a:lnTo>
                  <a:lnTo>
                    <a:pt x="26847" y="42926"/>
                  </a:lnTo>
                  <a:lnTo>
                    <a:pt x="26733" y="43180"/>
                  </a:lnTo>
                  <a:lnTo>
                    <a:pt x="26797" y="42976"/>
                  </a:lnTo>
                  <a:lnTo>
                    <a:pt x="26847" y="42799"/>
                  </a:lnTo>
                  <a:lnTo>
                    <a:pt x="26911" y="42418"/>
                  </a:lnTo>
                  <a:lnTo>
                    <a:pt x="26377" y="43053"/>
                  </a:lnTo>
                  <a:lnTo>
                    <a:pt x="26200" y="42799"/>
                  </a:lnTo>
                  <a:lnTo>
                    <a:pt x="26174" y="42418"/>
                  </a:lnTo>
                  <a:lnTo>
                    <a:pt x="26314" y="42164"/>
                  </a:lnTo>
                  <a:lnTo>
                    <a:pt x="25374" y="41656"/>
                  </a:lnTo>
                  <a:lnTo>
                    <a:pt x="26123" y="43688"/>
                  </a:lnTo>
                  <a:lnTo>
                    <a:pt x="25895" y="43434"/>
                  </a:lnTo>
                  <a:lnTo>
                    <a:pt x="25323" y="42799"/>
                  </a:lnTo>
                  <a:lnTo>
                    <a:pt x="25311" y="42672"/>
                  </a:lnTo>
                  <a:lnTo>
                    <a:pt x="25311" y="42545"/>
                  </a:lnTo>
                  <a:lnTo>
                    <a:pt x="25527" y="42418"/>
                  </a:lnTo>
                  <a:lnTo>
                    <a:pt x="24942" y="42037"/>
                  </a:lnTo>
                  <a:lnTo>
                    <a:pt x="24549" y="41783"/>
                  </a:lnTo>
                  <a:lnTo>
                    <a:pt x="23177" y="42037"/>
                  </a:lnTo>
                  <a:lnTo>
                    <a:pt x="23063" y="41910"/>
                  </a:lnTo>
                  <a:lnTo>
                    <a:pt x="22479" y="41275"/>
                  </a:lnTo>
                  <a:lnTo>
                    <a:pt x="22415" y="40894"/>
                  </a:lnTo>
                  <a:lnTo>
                    <a:pt x="22631" y="40005"/>
                  </a:lnTo>
                  <a:lnTo>
                    <a:pt x="23342" y="41275"/>
                  </a:lnTo>
                  <a:lnTo>
                    <a:pt x="23469" y="40259"/>
                  </a:lnTo>
                  <a:lnTo>
                    <a:pt x="22034" y="39751"/>
                  </a:lnTo>
                  <a:lnTo>
                    <a:pt x="19926" y="39751"/>
                  </a:lnTo>
                  <a:lnTo>
                    <a:pt x="18796" y="38608"/>
                  </a:lnTo>
                  <a:lnTo>
                    <a:pt x="18948" y="38862"/>
                  </a:lnTo>
                  <a:lnTo>
                    <a:pt x="17792" y="40005"/>
                  </a:lnTo>
                  <a:lnTo>
                    <a:pt x="18453" y="37719"/>
                  </a:lnTo>
                  <a:lnTo>
                    <a:pt x="18478" y="37592"/>
                  </a:lnTo>
                  <a:lnTo>
                    <a:pt x="17754" y="37592"/>
                  </a:lnTo>
                  <a:lnTo>
                    <a:pt x="18084" y="37211"/>
                  </a:lnTo>
                  <a:lnTo>
                    <a:pt x="18186" y="37084"/>
                  </a:lnTo>
                  <a:lnTo>
                    <a:pt x="18021" y="37211"/>
                  </a:lnTo>
                  <a:lnTo>
                    <a:pt x="17373" y="36322"/>
                  </a:lnTo>
                  <a:lnTo>
                    <a:pt x="16090" y="36068"/>
                  </a:lnTo>
                  <a:lnTo>
                    <a:pt x="14528" y="35306"/>
                  </a:lnTo>
                  <a:lnTo>
                    <a:pt x="14973" y="35179"/>
                  </a:lnTo>
                  <a:lnTo>
                    <a:pt x="14947" y="35052"/>
                  </a:lnTo>
                  <a:lnTo>
                    <a:pt x="14770" y="34417"/>
                  </a:lnTo>
                  <a:lnTo>
                    <a:pt x="13931" y="33782"/>
                  </a:lnTo>
                  <a:lnTo>
                    <a:pt x="13868" y="33655"/>
                  </a:lnTo>
                  <a:lnTo>
                    <a:pt x="13804" y="33528"/>
                  </a:lnTo>
                  <a:lnTo>
                    <a:pt x="13665" y="33274"/>
                  </a:lnTo>
                  <a:lnTo>
                    <a:pt x="13589" y="33147"/>
                  </a:lnTo>
                  <a:lnTo>
                    <a:pt x="13144" y="33274"/>
                  </a:lnTo>
                  <a:lnTo>
                    <a:pt x="12928" y="32893"/>
                  </a:lnTo>
                  <a:lnTo>
                    <a:pt x="12636" y="33528"/>
                  </a:lnTo>
                  <a:lnTo>
                    <a:pt x="13004" y="30353"/>
                  </a:lnTo>
                  <a:lnTo>
                    <a:pt x="9855" y="30949"/>
                  </a:lnTo>
                  <a:lnTo>
                    <a:pt x="9220" y="31623"/>
                  </a:lnTo>
                  <a:lnTo>
                    <a:pt x="9220" y="32004"/>
                  </a:lnTo>
                  <a:lnTo>
                    <a:pt x="9067" y="32004"/>
                  </a:lnTo>
                  <a:lnTo>
                    <a:pt x="9207" y="32258"/>
                  </a:lnTo>
                  <a:lnTo>
                    <a:pt x="8724" y="32639"/>
                  </a:lnTo>
                  <a:lnTo>
                    <a:pt x="9067" y="32766"/>
                  </a:lnTo>
                  <a:lnTo>
                    <a:pt x="8648" y="33020"/>
                  </a:lnTo>
                  <a:lnTo>
                    <a:pt x="8559" y="33909"/>
                  </a:lnTo>
                  <a:lnTo>
                    <a:pt x="8394" y="34163"/>
                  </a:lnTo>
                  <a:lnTo>
                    <a:pt x="8636" y="33909"/>
                  </a:lnTo>
                  <a:lnTo>
                    <a:pt x="9029" y="33655"/>
                  </a:lnTo>
                  <a:lnTo>
                    <a:pt x="9931" y="34544"/>
                  </a:lnTo>
                  <a:lnTo>
                    <a:pt x="8966" y="34544"/>
                  </a:lnTo>
                  <a:lnTo>
                    <a:pt x="9080" y="35179"/>
                  </a:lnTo>
                  <a:lnTo>
                    <a:pt x="9550" y="35052"/>
                  </a:lnTo>
                  <a:lnTo>
                    <a:pt x="9613" y="35814"/>
                  </a:lnTo>
                  <a:lnTo>
                    <a:pt x="10299" y="35179"/>
                  </a:lnTo>
                  <a:lnTo>
                    <a:pt x="10401" y="35509"/>
                  </a:lnTo>
                  <a:lnTo>
                    <a:pt x="10185" y="35687"/>
                  </a:lnTo>
                  <a:lnTo>
                    <a:pt x="10083" y="35941"/>
                  </a:lnTo>
                  <a:lnTo>
                    <a:pt x="10693" y="36068"/>
                  </a:lnTo>
                  <a:lnTo>
                    <a:pt x="11696" y="37465"/>
                  </a:lnTo>
                  <a:lnTo>
                    <a:pt x="11938" y="36703"/>
                  </a:lnTo>
                  <a:lnTo>
                    <a:pt x="11976" y="36322"/>
                  </a:lnTo>
                  <a:lnTo>
                    <a:pt x="13766" y="36830"/>
                  </a:lnTo>
                  <a:lnTo>
                    <a:pt x="13982" y="38989"/>
                  </a:lnTo>
                  <a:lnTo>
                    <a:pt x="15443" y="39624"/>
                  </a:lnTo>
                  <a:lnTo>
                    <a:pt x="15240" y="39878"/>
                  </a:lnTo>
                  <a:lnTo>
                    <a:pt x="16154" y="40259"/>
                  </a:lnTo>
                  <a:lnTo>
                    <a:pt x="16992" y="41021"/>
                  </a:lnTo>
                  <a:lnTo>
                    <a:pt x="17881" y="40894"/>
                  </a:lnTo>
                  <a:lnTo>
                    <a:pt x="18097" y="41021"/>
                  </a:lnTo>
                  <a:lnTo>
                    <a:pt x="18084" y="41656"/>
                  </a:lnTo>
                  <a:lnTo>
                    <a:pt x="17780" y="41910"/>
                  </a:lnTo>
                  <a:lnTo>
                    <a:pt x="18516" y="42164"/>
                  </a:lnTo>
                  <a:lnTo>
                    <a:pt x="18732" y="41910"/>
                  </a:lnTo>
                  <a:lnTo>
                    <a:pt x="19329" y="42926"/>
                  </a:lnTo>
                  <a:lnTo>
                    <a:pt x="18669" y="42926"/>
                  </a:lnTo>
                  <a:lnTo>
                    <a:pt x="19291" y="43434"/>
                  </a:lnTo>
                  <a:lnTo>
                    <a:pt x="18503" y="42799"/>
                  </a:lnTo>
                  <a:lnTo>
                    <a:pt x="18605" y="42926"/>
                  </a:lnTo>
                  <a:lnTo>
                    <a:pt x="18440" y="42926"/>
                  </a:lnTo>
                  <a:lnTo>
                    <a:pt x="18783" y="43129"/>
                  </a:lnTo>
                  <a:lnTo>
                    <a:pt x="19037" y="43434"/>
                  </a:lnTo>
                  <a:lnTo>
                    <a:pt x="19088" y="44069"/>
                  </a:lnTo>
                  <a:lnTo>
                    <a:pt x="20383" y="43815"/>
                  </a:lnTo>
                  <a:lnTo>
                    <a:pt x="19672" y="44323"/>
                  </a:lnTo>
                  <a:lnTo>
                    <a:pt x="20535" y="45085"/>
                  </a:lnTo>
                  <a:lnTo>
                    <a:pt x="21043" y="45085"/>
                  </a:lnTo>
                  <a:lnTo>
                    <a:pt x="20726" y="44323"/>
                  </a:lnTo>
                  <a:lnTo>
                    <a:pt x="21221" y="44450"/>
                  </a:lnTo>
                  <a:lnTo>
                    <a:pt x="21767" y="44831"/>
                  </a:lnTo>
                  <a:lnTo>
                    <a:pt x="21856" y="45085"/>
                  </a:lnTo>
                  <a:lnTo>
                    <a:pt x="21399" y="45593"/>
                  </a:lnTo>
                  <a:lnTo>
                    <a:pt x="21348" y="45808"/>
                  </a:lnTo>
                  <a:lnTo>
                    <a:pt x="21932" y="46736"/>
                  </a:lnTo>
                  <a:lnTo>
                    <a:pt x="24955" y="46482"/>
                  </a:lnTo>
                  <a:lnTo>
                    <a:pt x="25590" y="46380"/>
                  </a:lnTo>
                  <a:lnTo>
                    <a:pt x="25933" y="46101"/>
                  </a:lnTo>
                  <a:lnTo>
                    <a:pt x="26682" y="46482"/>
                  </a:lnTo>
                  <a:lnTo>
                    <a:pt x="27114" y="48133"/>
                  </a:lnTo>
                  <a:lnTo>
                    <a:pt x="27381" y="48260"/>
                  </a:lnTo>
                  <a:lnTo>
                    <a:pt x="28359" y="49149"/>
                  </a:lnTo>
                  <a:lnTo>
                    <a:pt x="28841" y="47117"/>
                  </a:lnTo>
                  <a:lnTo>
                    <a:pt x="29921" y="47752"/>
                  </a:lnTo>
                  <a:lnTo>
                    <a:pt x="29895" y="47117"/>
                  </a:lnTo>
                  <a:lnTo>
                    <a:pt x="29972" y="46482"/>
                  </a:lnTo>
                  <a:lnTo>
                    <a:pt x="30924" y="46355"/>
                  </a:lnTo>
                  <a:lnTo>
                    <a:pt x="31699" y="46609"/>
                  </a:lnTo>
                  <a:lnTo>
                    <a:pt x="31546" y="48006"/>
                  </a:lnTo>
                  <a:lnTo>
                    <a:pt x="30962" y="48260"/>
                  </a:lnTo>
                  <a:lnTo>
                    <a:pt x="30746" y="48260"/>
                  </a:lnTo>
                  <a:lnTo>
                    <a:pt x="30683" y="48006"/>
                  </a:lnTo>
                  <a:lnTo>
                    <a:pt x="30035" y="48006"/>
                  </a:lnTo>
                  <a:lnTo>
                    <a:pt x="30264" y="48514"/>
                  </a:lnTo>
                  <a:lnTo>
                    <a:pt x="30467" y="48260"/>
                  </a:lnTo>
                  <a:lnTo>
                    <a:pt x="30772" y="48641"/>
                  </a:lnTo>
                  <a:lnTo>
                    <a:pt x="31788" y="48869"/>
                  </a:lnTo>
                  <a:lnTo>
                    <a:pt x="31927" y="48895"/>
                  </a:lnTo>
                  <a:lnTo>
                    <a:pt x="31965" y="49022"/>
                  </a:lnTo>
                  <a:lnTo>
                    <a:pt x="31521" y="49403"/>
                  </a:lnTo>
                  <a:lnTo>
                    <a:pt x="32232" y="49276"/>
                  </a:lnTo>
                  <a:lnTo>
                    <a:pt x="32131" y="49136"/>
                  </a:lnTo>
                  <a:lnTo>
                    <a:pt x="32448" y="49403"/>
                  </a:lnTo>
                  <a:lnTo>
                    <a:pt x="33172" y="49022"/>
                  </a:lnTo>
                  <a:lnTo>
                    <a:pt x="34188" y="49657"/>
                  </a:lnTo>
                  <a:lnTo>
                    <a:pt x="34124" y="49530"/>
                  </a:lnTo>
                  <a:lnTo>
                    <a:pt x="34010" y="49022"/>
                  </a:lnTo>
                  <a:lnTo>
                    <a:pt x="33985" y="48895"/>
                  </a:lnTo>
                  <a:lnTo>
                    <a:pt x="34163" y="49022"/>
                  </a:lnTo>
                  <a:lnTo>
                    <a:pt x="35661" y="49771"/>
                  </a:lnTo>
                  <a:lnTo>
                    <a:pt x="35217" y="48895"/>
                  </a:lnTo>
                  <a:lnTo>
                    <a:pt x="35090" y="48641"/>
                  </a:lnTo>
                  <a:lnTo>
                    <a:pt x="35013" y="48514"/>
                  </a:lnTo>
                  <a:lnTo>
                    <a:pt x="36131" y="48514"/>
                  </a:lnTo>
                  <a:lnTo>
                    <a:pt x="36626" y="49149"/>
                  </a:lnTo>
                  <a:lnTo>
                    <a:pt x="35674" y="49784"/>
                  </a:lnTo>
                  <a:lnTo>
                    <a:pt x="36830" y="49530"/>
                  </a:lnTo>
                  <a:lnTo>
                    <a:pt x="37426" y="50038"/>
                  </a:lnTo>
                  <a:lnTo>
                    <a:pt x="36461" y="50800"/>
                  </a:lnTo>
                  <a:lnTo>
                    <a:pt x="37592" y="50292"/>
                  </a:lnTo>
                  <a:lnTo>
                    <a:pt x="38252" y="51562"/>
                  </a:lnTo>
                  <a:lnTo>
                    <a:pt x="38823" y="51816"/>
                  </a:lnTo>
                  <a:lnTo>
                    <a:pt x="38239" y="52070"/>
                  </a:lnTo>
                  <a:lnTo>
                    <a:pt x="38582" y="51943"/>
                  </a:lnTo>
                  <a:lnTo>
                    <a:pt x="39116" y="51943"/>
                  </a:lnTo>
                  <a:lnTo>
                    <a:pt x="38938" y="51181"/>
                  </a:lnTo>
                  <a:lnTo>
                    <a:pt x="39230" y="51435"/>
                  </a:lnTo>
                  <a:lnTo>
                    <a:pt x="39497" y="51435"/>
                  </a:lnTo>
                  <a:lnTo>
                    <a:pt x="39433" y="51689"/>
                  </a:lnTo>
                  <a:lnTo>
                    <a:pt x="39839" y="51308"/>
                  </a:lnTo>
                  <a:lnTo>
                    <a:pt x="39776" y="51181"/>
                  </a:lnTo>
                  <a:lnTo>
                    <a:pt x="39408" y="50546"/>
                  </a:lnTo>
                  <a:lnTo>
                    <a:pt x="39776" y="50292"/>
                  </a:lnTo>
                  <a:lnTo>
                    <a:pt x="40144" y="50038"/>
                  </a:lnTo>
                  <a:lnTo>
                    <a:pt x="40500" y="50419"/>
                  </a:lnTo>
                  <a:lnTo>
                    <a:pt x="40195" y="50292"/>
                  </a:lnTo>
                  <a:lnTo>
                    <a:pt x="41452" y="51816"/>
                  </a:lnTo>
                  <a:lnTo>
                    <a:pt x="40995" y="51765"/>
                  </a:lnTo>
                  <a:lnTo>
                    <a:pt x="41059" y="52197"/>
                  </a:lnTo>
                  <a:lnTo>
                    <a:pt x="42062" y="53213"/>
                  </a:lnTo>
                  <a:lnTo>
                    <a:pt x="41821" y="51816"/>
                  </a:lnTo>
                  <a:lnTo>
                    <a:pt x="41681" y="51054"/>
                  </a:lnTo>
                  <a:lnTo>
                    <a:pt x="42989" y="51308"/>
                  </a:lnTo>
                  <a:lnTo>
                    <a:pt x="42938" y="51435"/>
                  </a:lnTo>
                  <a:lnTo>
                    <a:pt x="42837" y="51943"/>
                  </a:lnTo>
                  <a:lnTo>
                    <a:pt x="42913" y="52070"/>
                  </a:lnTo>
                  <a:lnTo>
                    <a:pt x="43256" y="51435"/>
                  </a:lnTo>
                  <a:lnTo>
                    <a:pt x="43789" y="51054"/>
                  </a:lnTo>
                  <a:lnTo>
                    <a:pt x="44564" y="51562"/>
                  </a:lnTo>
                  <a:lnTo>
                    <a:pt x="44691" y="51054"/>
                  </a:lnTo>
                  <a:lnTo>
                    <a:pt x="44742" y="50800"/>
                  </a:lnTo>
                  <a:lnTo>
                    <a:pt x="45161" y="50927"/>
                  </a:lnTo>
                  <a:lnTo>
                    <a:pt x="44691" y="50673"/>
                  </a:lnTo>
                  <a:lnTo>
                    <a:pt x="44932" y="50165"/>
                  </a:lnTo>
                  <a:lnTo>
                    <a:pt x="45339" y="50292"/>
                  </a:lnTo>
                  <a:lnTo>
                    <a:pt x="45935" y="50165"/>
                  </a:lnTo>
                  <a:lnTo>
                    <a:pt x="46304" y="49784"/>
                  </a:lnTo>
                  <a:lnTo>
                    <a:pt x="46901" y="51816"/>
                  </a:lnTo>
                  <a:lnTo>
                    <a:pt x="47879" y="51308"/>
                  </a:lnTo>
                  <a:lnTo>
                    <a:pt x="48133" y="51562"/>
                  </a:lnTo>
                  <a:lnTo>
                    <a:pt x="48209" y="51765"/>
                  </a:lnTo>
                  <a:lnTo>
                    <a:pt x="47815" y="52324"/>
                  </a:lnTo>
                  <a:lnTo>
                    <a:pt x="48158" y="52578"/>
                  </a:lnTo>
                  <a:lnTo>
                    <a:pt x="49022" y="52070"/>
                  </a:lnTo>
                  <a:lnTo>
                    <a:pt x="49237" y="52031"/>
                  </a:lnTo>
                  <a:lnTo>
                    <a:pt x="49085" y="52031"/>
                  </a:lnTo>
                  <a:lnTo>
                    <a:pt x="49784" y="51435"/>
                  </a:lnTo>
                  <a:lnTo>
                    <a:pt x="50241" y="51054"/>
                  </a:lnTo>
                  <a:lnTo>
                    <a:pt x="49936" y="51054"/>
                  </a:lnTo>
                  <a:lnTo>
                    <a:pt x="50330" y="50292"/>
                  </a:lnTo>
                  <a:lnTo>
                    <a:pt x="50584" y="49784"/>
                  </a:lnTo>
                  <a:lnTo>
                    <a:pt x="51219" y="50419"/>
                  </a:lnTo>
                  <a:lnTo>
                    <a:pt x="51308" y="51054"/>
                  </a:lnTo>
                  <a:lnTo>
                    <a:pt x="51181" y="52324"/>
                  </a:lnTo>
                  <a:lnTo>
                    <a:pt x="52400" y="53340"/>
                  </a:lnTo>
                  <a:lnTo>
                    <a:pt x="53492" y="51562"/>
                  </a:lnTo>
                  <a:lnTo>
                    <a:pt x="55105" y="52197"/>
                  </a:lnTo>
                  <a:lnTo>
                    <a:pt x="54597" y="51816"/>
                  </a:lnTo>
                  <a:lnTo>
                    <a:pt x="54686" y="51562"/>
                  </a:lnTo>
                  <a:lnTo>
                    <a:pt x="54851" y="51054"/>
                  </a:lnTo>
                  <a:lnTo>
                    <a:pt x="55613" y="51816"/>
                  </a:lnTo>
                  <a:lnTo>
                    <a:pt x="56159" y="51435"/>
                  </a:lnTo>
                  <a:lnTo>
                    <a:pt x="56095" y="52070"/>
                  </a:lnTo>
                  <a:lnTo>
                    <a:pt x="56413" y="52324"/>
                  </a:lnTo>
                  <a:lnTo>
                    <a:pt x="56629" y="52705"/>
                  </a:lnTo>
                  <a:lnTo>
                    <a:pt x="56616" y="52197"/>
                  </a:lnTo>
                  <a:lnTo>
                    <a:pt x="57835" y="52705"/>
                  </a:lnTo>
                  <a:lnTo>
                    <a:pt x="57924" y="52197"/>
                  </a:lnTo>
                  <a:lnTo>
                    <a:pt x="58013" y="51562"/>
                  </a:lnTo>
                  <a:lnTo>
                    <a:pt x="58724" y="52324"/>
                  </a:lnTo>
                  <a:lnTo>
                    <a:pt x="60071" y="52705"/>
                  </a:lnTo>
                  <a:lnTo>
                    <a:pt x="60172" y="51562"/>
                  </a:lnTo>
                  <a:lnTo>
                    <a:pt x="60185" y="51435"/>
                  </a:lnTo>
                  <a:lnTo>
                    <a:pt x="60223" y="51054"/>
                  </a:lnTo>
                  <a:lnTo>
                    <a:pt x="60248" y="50673"/>
                  </a:lnTo>
                  <a:lnTo>
                    <a:pt x="61506" y="50800"/>
                  </a:lnTo>
                  <a:lnTo>
                    <a:pt x="61137" y="51435"/>
                  </a:lnTo>
                  <a:lnTo>
                    <a:pt x="61722" y="51943"/>
                  </a:lnTo>
                  <a:lnTo>
                    <a:pt x="60871" y="52324"/>
                  </a:lnTo>
                  <a:lnTo>
                    <a:pt x="61302" y="52324"/>
                  </a:lnTo>
                  <a:lnTo>
                    <a:pt x="61683" y="52451"/>
                  </a:lnTo>
                  <a:lnTo>
                    <a:pt x="61696" y="52070"/>
                  </a:lnTo>
                  <a:lnTo>
                    <a:pt x="61950" y="52451"/>
                  </a:lnTo>
                  <a:lnTo>
                    <a:pt x="62255" y="52070"/>
                  </a:lnTo>
                  <a:lnTo>
                    <a:pt x="62852" y="51308"/>
                  </a:lnTo>
                  <a:lnTo>
                    <a:pt x="63233" y="51790"/>
                  </a:lnTo>
                  <a:lnTo>
                    <a:pt x="63119" y="51968"/>
                  </a:lnTo>
                  <a:lnTo>
                    <a:pt x="63309" y="51854"/>
                  </a:lnTo>
                  <a:lnTo>
                    <a:pt x="63347" y="51689"/>
                  </a:lnTo>
                  <a:lnTo>
                    <a:pt x="63449" y="51308"/>
                  </a:lnTo>
                  <a:lnTo>
                    <a:pt x="63461" y="50927"/>
                  </a:lnTo>
                  <a:lnTo>
                    <a:pt x="63931" y="50927"/>
                  </a:lnTo>
                  <a:lnTo>
                    <a:pt x="64668" y="50800"/>
                  </a:lnTo>
                  <a:lnTo>
                    <a:pt x="64579" y="50673"/>
                  </a:lnTo>
                  <a:lnTo>
                    <a:pt x="64223" y="50165"/>
                  </a:lnTo>
                  <a:lnTo>
                    <a:pt x="65646" y="51943"/>
                  </a:lnTo>
                  <a:lnTo>
                    <a:pt x="67437" y="50165"/>
                  </a:lnTo>
                  <a:lnTo>
                    <a:pt x="67818" y="49784"/>
                  </a:lnTo>
                  <a:lnTo>
                    <a:pt x="69088" y="51168"/>
                  </a:lnTo>
                  <a:lnTo>
                    <a:pt x="68935" y="51231"/>
                  </a:lnTo>
                  <a:lnTo>
                    <a:pt x="69265" y="51320"/>
                  </a:lnTo>
                  <a:lnTo>
                    <a:pt x="69138" y="51181"/>
                  </a:lnTo>
                  <a:lnTo>
                    <a:pt x="70027" y="50927"/>
                  </a:lnTo>
                  <a:lnTo>
                    <a:pt x="71107" y="50546"/>
                  </a:lnTo>
                  <a:lnTo>
                    <a:pt x="71945" y="50419"/>
                  </a:lnTo>
                  <a:lnTo>
                    <a:pt x="71983" y="50673"/>
                  </a:lnTo>
                  <a:lnTo>
                    <a:pt x="71818" y="50673"/>
                  </a:lnTo>
                  <a:lnTo>
                    <a:pt x="73075" y="51054"/>
                  </a:lnTo>
                  <a:lnTo>
                    <a:pt x="72847" y="50419"/>
                  </a:lnTo>
                  <a:lnTo>
                    <a:pt x="72605" y="49784"/>
                  </a:lnTo>
                  <a:lnTo>
                    <a:pt x="72504" y="49530"/>
                  </a:lnTo>
                  <a:lnTo>
                    <a:pt x="72263" y="48895"/>
                  </a:lnTo>
                  <a:lnTo>
                    <a:pt x="73647" y="49276"/>
                  </a:lnTo>
                  <a:lnTo>
                    <a:pt x="74498" y="50038"/>
                  </a:lnTo>
                  <a:lnTo>
                    <a:pt x="73050" y="49911"/>
                  </a:lnTo>
                  <a:lnTo>
                    <a:pt x="73533" y="50165"/>
                  </a:lnTo>
                  <a:lnTo>
                    <a:pt x="74091" y="52070"/>
                  </a:lnTo>
                  <a:lnTo>
                    <a:pt x="74917" y="50038"/>
                  </a:lnTo>
                  <a:lnTo>
                    <a:pt x="75069" y="49657"/>
                  </a:lnTo>
                  <a:lnTo>
                    <a:pt x="76200" y="50546"/>
                  </a:lnTo>
                  <a:lnTo>
                    <a:pt x="76009" y="50673"/>
                  </a:lnTo>
                  <a:lnTo>
                    <a:pt x="76860" y="51308"/>
                  </a:lnTo>
                  <a:lnTo>
                    <a:pt x="77470" y="49657"/>
                  </a:lnTo>
                  <a:lnTo>
                    <a:pt x="77508" y="49530"/>
                  </a:lnTo>
                  <a:lnTo>
                    <a:pt x="78625" y="49403"/>
                  </a:lnTo>
                  <a:lnTo>
                    <a:pt x="78625" y="49657"/>
                  </a:lnTo>
                  <a:lnTo>
                    <a:pt x="78816" y="49403"/>
                  </a:lnTo>
                  <a:lnTo>
                    <a:pt x="79032" y="48895"/>
                  </a:lnTo>
                  <a:lnTo>
                    <a:pt x="79184" y="48514"/>
                  </a:lnTo>
                  <a:lnTo>
                    <a:pt x="80467" y="47752"/>
                  </a:lnTo>
                  <a:lnTo>
                    <a:pt x="80657" y="47625"/>
                  </a:lnTo>
                  <a:lnTo>
                    <a:pt x="80835" y="47498"/>
                  </a:lnTo>
                  <a:lnTo>
                    <a:pt x="81013" y="47371"/>
                  </a:lnTo>
                  <a:lnTo>
                    <a:pt x="80949" y="47244"/>
                  </a:lnTo>
                  <a:lnTo>
                    <a:pt x="81762" y="46609"/>
                  </a:lnTo>
                  <a:lnTo>
                    <a:pt x="82207" y="46990"/>
                  </a:lnTo>
                  <a:lnTo>
                    <a:pt x="82994" y="46990"/>
                  </a:lnTo>
                  <a:lnTo>
                    <a:pt x="83413" y="47752"/>
                  </a:lnTo>
                  <a:lnTo>
                    <a:pt x="82575" y="48133"/>
                  </a:lnTo>
                  <a:lnTo>
                    <a:pt x="83426" y="49022"/>
                  </a:lnTo>
                  <a:lnTo>
                    <a:pt x="83680" y="47625"/>
                  </a:lnTo>
                  <a:lnTo>
                    <a:pt x="84201" y="47625"/>
                  </a:lnTo>
                  <a:lnTo>
                    <a:pt x="84340" y="48133"/>
                  </a:lnTo>
                  <a:lnTo>
                    <a:pt x="85178" y="47625"/>
                  </a:lnTo>
                  <a:lnTo>
                    <a:pt x="85598" y="47371"/>
                  </a:lnTo>
                  <a:lnTo>
                    <a:pt x="85242" y="46609"/>
                  </a:lnTo>
                  <a:lnTo>
                    <a:pt x="85128" y="46355"/>
                  </a:lnTo>
                  <a:lnTo>
                    <a:pt x="85064" y="46228"/>
                  </a:lnTo>
                  <a:lnTo>
                    <a:pt x="86182" y="45720"/>
                  </a:lnTo>
                  <a:lnTo>
                    <a:pt x="86448" y="45593"/>
                  </a:lnTo>
                  <a:lnTo>
                    <a:pt x="86283" y="45453"/>
                  </a:lnTo>
                  <a:lnTo>
                    <a:pt x="86169" y="45212"/>
                  </a:lnTo>
                  <a:lnTo>
                    <a:pt x="86194" y="44958"/>
                  </a:lnTo>
                  <a:lnTo>
                    <a:pt x="86233" y="44577"/>
                  </a:lnTo>
                  <a:lnTo>
                    <a:pt x="86309" y="43942"/>
                  </a:lnTo>
                  <a:lnTo>
                    <a:pt x="87071" y="45720"/>
                  </a:lnTo>
                  <a:lnTo>
                    <a:pt x="87350" y="44450"/>
                  </a:lnTo>
                  <a:lnTo>
                    <a:pt x="88176" y="45466"/>
                  </a:lnTo>
                  <a:lnTo>
                    <a:pt x="88709" y="44450"/>
                  </a:lnTo>
                  <a:lnTo>
                    <a:pt x="88976" y="43942"/>
                  </a:lnTo>
                  <a:lnTo>
                    <a:pt x="89179" y="43561"/>
                  </a:lnTo>
                  <a:lnTo>
                    <a:pt x="89242" y="43434"/>
                  </a:lnTo>
                  <a:lnTo>
                    <a:pt x="89649" y="43053"/>
                  </a:lnTo>
                  <a:lnTo>
                    <a:pt x="89903" y="42799"/>
                  </a:lnTo>
                  <a:lnTo>
                    <a:pt x="89928" y="43268"/>
                  </a:lnTo>
                  <a:lnTo>
                    <a:pt x="90157" y="42799"/>
                  </a:lnTo>
                  <a:lnTo>
                    <a:pt x="90335" y="42418"/>
                  </a:lnTo>
                  <a:lnTo>
                    <a:pt x="91236" y="41910"/>
                  </a:lnTo>
                  <a:lnTo>
                    <a:pt x="92443" y="43942"/>
                  </a:lnTo>
                  <a:lnTo>
                    <a:pt x="93345" y="41910"/>
                  </a:lnTo>
                  <a:lnTo>
                    <a:pt x="93840" y="40767"/>
                  </a:lnTo>
                  <a:lnTo>
                    <a:pt x="95592" y="41529"/>
                  </a:lnTo>
                  <a:lnTo>
                    <a:pt x="95973" y="40767"/>
                  </a:lnTo>
                  <a:lnTo>
                    <a:pt x="96532" y="39624"/>
                  </a:lnTo>
                  <a:lnTo>
                    <a:pt x="98818" y="39116"/>
                  </a:lnTo>
                  <a:lnTo>
                    <a:pt x="100279" y="37084"/>
                  </a:lnTo>
                  <a:lnTo>
                    <a:pt x="98323" y="36703"/>
                  </a:lnTo>
                  <a:lnTo>
                    <a:pt x="100672" y="36449"/>
                  </a:lnTo>
                  <a:lnTo>
                    <a:pt x="100393" y="36283"/>
                  </a:lnTo>
                  <a:lnTo>
                    <a:pt x="101053" y="35941"/>
                  </a:lnTo>
                  <a:lnTo>
                    <a:pt x="100126" y="36106"/>
                  </a:lnTo>
                  <a:lnTo>
                    <a:pt x="99682" y="35814"/>
                  </a:lnTo>
                  <a:lnTo>
                    <a:pt x="99212" y="35509"/>
                  </a:lnTo>
                  <a:lnTo>
                    <a:pt x="99301" y="34925"/>
                  </a:lnTo>
                  <a:lnTo>
                    <a:pt x="99453" y="34798"/>
                  </a:lnTo>
                  <a:lnTo>
                    <a:pt x="99580" y="34798"/>
                  </a:lnTo>
                  <a:lnTo>
                    <a:pt x="99733" y="34772"/>
                  </a:lnTo>
                  <a:lnTo>
                    <a:pt x="99593" y="34810"/>
                  </a:lnTo>
                  <a:lnTo>
                    <a:pt x="99949" y="34899"/>
                  </a:lnTo>
                  <a:lnTo>
                    <a:pt x="100025" y="36017"/>
                  </a:lnTo>
                  <a:lnTo>
                    <a:pt x="100990" y="34366"/>
                  </a:lnTo>
                  <a:lnTo>
                    <a:pt x="100749" y="34442"/>
                  </a:lnTo>
                  <a:lnTo>
                    <a:pt x="101422" y="34036"/>
                  </a:lnTo>
                  <a:lnTo>
                    <a:pt x="102108" y="33909"/>
                  </a:lnTo>
                  <a:lnTo>
                    <a:pt x="101498" y="34671"/>
                  </a:lnTo>
                  <a:lnTo>
                    <a:pt x="101892" y="34925"/>
                  </a:lnTo>
                  <a:lnTo>
                    <a:pt x="102590" y="33909"/>
                  </a:lnTo>
                  <a:lnTo>
                    <a:pt x="102666" y="33782"/>
                  </a:lnTo>
                  <a:lnTo>
                    <a:pt x="102857" y="34798"/>
                  </a:lnTo>
                  <a:lnTo>
                    <a:pt x="103746" y="34290"/>
                  </a:lnTo>
                  <a:lnTo>
                    <a:pt x="103047" y="34036"/>
                  </a:lnTo>
                  <a:lnTo>
                    <a:pt x="103085" y="33782"/>
                  </a:lnTo>
                  <a:lnTo>
                    <a:pt x="103136" y="33401"/>
                  </a:lnTo>
                  <a:lnTo>
                    <a:pt x="103695" y="32766"/>
                  </a:lnTo>
                  <a:lnTo>
                    <a:pt x="103301" y="33020"/>
                  </a:lnTo>
                  <a:lnTo>
                    <a:pt x="102831" y="33147"/>
                  </a:lnTo>
                  <a:lnTo>
                    <a:pt x="102425" y="33401"/>
                  </a:lnTo>
                  <a:lnTo>
                    <a:pt x="102374" y="32004"/>
                  </a:lnTo>
                  <a:lnTo>
                    <a:pt x="102349" y="31369"/>
                  </a:lnTo>
                  <a:lnTo>
                    <a:pt x="104533" y="32512"/>
                  </a:lnTo>
                  <a:lnTo>
                    <a:pt x="104419" y="31369"/>
                  </a:lnTo>
                  <a:lnTo>
                    <a:pt x="104292" y="30226"/>
                  </a:lnTo>
                  <a:lnTo>
                    <a:pt x="104648" y="30988"/>
                  </a:lnTo>
                  <a:lnTo>
                    <a:pt x="104736" y="30226"/>
                  </a:lnTo>
                  <a:lnTo>
                    <a:pt x="104927" y="29337"/>
                  </a:lnTo>
                  <a:lnTo>
                    <a:pt x="105524" y="26924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 descr=""/>
            <p:cNvSpPr/>
            <p:nvPr/>
          </p:nvSpPr>
          <p:spPr>
            <a:xfrm>
              <a:off x="2936478" y="3130001"/>
              <a:ext cx="92710" cy="136525"/>
            </a:xfrm>
            <a:custGeom>
              <a:avLst/>
              <a:gdLst/>
              <a:ahLst/>
              <a:cxnLst/>
              <a:rect l="l" t="t" r="r" b="b"/>
              <a:pathLst>
                <a:path w="92710" h="136525">
                  <a:moveTo>
                    <a:pt x="44944" y="0"/>
                  </a:moveTo>
                  <a:lnTo>
                    <a:pt x="4497" y="18352"/>
                  </a:lnTo>
                  <a:lnTo>
                    <a:pt x="0" y="40397"/>
                  </a:lnTo>
                  <a:lnTo>
                    <a:pt x="1067" y="53581"/>
                  </a:lnTo>
                  <a:lnTo>
                    <a:pt x="12483" y="94546"/>
                  </a:lnTo>
                  <a:lnTo>
                    <a:pt x="28408" y="136156"/>
                  </a:lnTo>
                  <a:lnTo>
                    <a:pt x="36600" y="136498"/>
                  </a:lnTo>
                  <a:lnTo>
                    <a:pt x="44793" y="136121"/>
                  </a:lnTo>
                  <a:lnTo>
                    <a:pt x="52960" y="135235"/>
                  </a:lnTo>
                  <a:lnTo>
                    <a:pt x="61073" y="134048"/>
                  </a:lnTo>
                  <a:lnTo>
                    <a:pt x="76402" y="132553"/>
                  </a:lnTo>
                  <a:lnTo>
                    <a:pt x="84333" y="131323"/>
                  </a:lnTo>
                  <a:lnTo>
                    <a:pt x="90931" y="129019"/>
                  </a:lnTo>
                  <a:lnTo>
                    <a:pt x="92378" y="123278"/>
                  </a:lnTo>
                  <a:lnTo>
                    <a:pt x="91769" y="116497"/>
                  </a:lnTo>
                  <a:lnTo>
                    <a:pt x="91560" y="95240"/>
                  </a:lnTo>
                  <a:lnTo>
                    <a:pt x="90622" y="65115"/>
                  </a:lnTo>
                  <a:lnTo>
                    <a:pt x="90229" y="39423"/>
                  </a:lnTo>
                  <a:lnTo>
                    <a:pt x="88991" y="28806"/>
                  </a:lnTo>
                  <a:lnTo>
                    <a:pt x="52428" y="604"/>
                  </a:lnTo>
                  <a:lnTo>
                    <a:pt x="44944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 descr=""/>
            <p:cNvSpPr/>
            <p:nvPr/>
          </p:nvSpPr>
          <p:spPr>
            <a:xfrm>
              <a:off x="2931287" y="3127616"/>
              <a:ext cx="102235" cy="143510"/>
            </a:xfrm>
            <a:custGeom>
              <a:avLst/>
              <a:gdLst/>
              <a:ahLst/>
              <a:cxnLst/>
              <a:rect l="l" t="t" r="r" b="b"/>
              <a:pathLst>
                <a:path w="102235" h="143510">
                  <a:moveTo>
                    <a:pt x="2400" y="50939"/>
                  </a:moveTo>
                  <a:lnTo>
                    <a:pt x="2247" y="50558"/>
                  </a:lnTo>
                  <a:lnTo>
                    <a:pt x="2235" y="50114"/>
                  </a:lnTo>
                  <a:lnTo>
                    <a:pt x="2108" y="50558"/>
                  </a:lnTo>
                  <a:lnTo>
                    <a:pt x="1295" y="51828"/>
                  </a:lnTo>
                  <a:lnTo>
                    <a:pt x="2400" y="50939"/>
                  </a:lnTo>
                  <a:close/>
                </a:path>
                <a:path w="102235" h="143510">
                  <a:moveTo>
                    <a:pt x="2908" y="51130"/>
                  </a:moveTo>
                  <a:lnTo>
                    <a:pt x="2870" y="50558"/>
                  </a:lnTo>
                  <a:lnTo>
                    <a:pt x="2400" y="50939"/>
                  </a:lnTo>
                  <a:lnTo>
                    <a:pt x="2755" y="51828"/>
                  </a:lnTo>
                  <a:lnTo>
                    <a:pt x="2908" y="51130"/>
                  </a:lnTo>
                  <a:close/>
                </a:path>
                <a:path w="102235" h="143510">
                  <a:moveTo>
                    <a:pt x="2921" y="34391"/>
                  </a:moveTo>
                  <a:lnTo>
                    <a:pt x="2336" y="34442"/>
                  </a:lnTo>
                  <a:lnTo>
                    <a:pt x="2336" y="32956"/>
                  </a:lnTo>
                  <a:lnTo>
                    <a:pt x="2133" y="34721"/>
                  </a:lnTo>
                  <a:lnTo>
                    <a:pt x="2400" y="34531"/>
                  </a:lnTo>
                  <a:lnTo>
                    <a:pt x="2692" y="34442"/>
                  </a:lnTo>
                  <a:lnTo>
                    <a:pt x="2921" y="34391"/>
                  </a:lnTo>
                  <a:close/>
                </a:path>
                <a:path w="102235" h="143510">
                  <a:moveTo>
                    <a:pt x="3200" y="35318"/>
                  </a:moveTo>
                  <a:close/>
                </a:path>
                <a:path w="102235" h="143510">
                  <a:moveTo>
                    <a:pt x="3238" y="36588"/>
                  </a:moveTo>
                  <a:lnTo>
                    <a:pt x="3213" y="36296"/>
                  </a:lnTo>
                  <a:lnTo>
                    <a:pt x="2997" y="36588"/>
                  </a:lnTo>
                  <a:lnTo>
                    <a:pt x="3238" y="36588"/>
                  </a:lnTo>
                  <a:close/>
                </a:path>
                <a:path w="102235" h="143510">
                  <a:moveTo>
                    <a:pt x="3390" y="25158"/>
                  </a:moveTo>
                  <a:lnTo>
                    <a:pt x="3289" y="23888"/>
                  </a:lnTo>
                  <a:lnTo>
                    <a:pt x="2794" y="25158"/>
                  </a:lnTo>
                  <a:lnTo>
                    <a:pt x="3390" y="25158"/>
                  </a:lnTo>
                  <a:close/>
                </a:path>
                <a:path w="102235" h="143510">
                  <a:moveTo>
                    <a:pt x="3492" y="36588"/>
                  </a:moveTo>
                  <a:lnTo>
                    <a:pt x="3238" y="36588"/>
                  </a:lnTo>
                  <a:lnTo>
                    <a:pt x="3352" y="36766"/>
                  </a:lnTo>
                  <a:lnTo>
                    <a:pt x="3492" y="36588"/>
                  </a:lnTo>
                  <a:close/>
                </a:path>
                <a:path w="102235" h="143510">
                  <a:moveTo>
                    <a:pt x="4381" y="25158"/>
                  </a:moveTo>
                  <a:lnTo>
                    <a:pt x="4076" y="23888"/>
                  </a:lnTo>
                  <a:lnTo>
                    <a:pt x="4038" y="25158"/>
                  </a:lnTo>
                  <a:lnTo>
                    <a:pt x="4381" y="25158"/>
                  </a:lnTo>
                  <a:close/>
                </a:path>
                <a:path w="102235" h="143510">
                  <a:moveTo>
                    <a:pt x="7658" y="44208"/>
                  </a:moveTo>
                  <a:lnTo>
                    <a:pt x="7404" y="44208"/>
                  </a:lnTo>
                  <a:lnTo>
                    <a:pt x="7645" y="44869"/>
                  </a:lnTo>
                  <a:lnTo>
                    <a:pt x="7658" y="44208"/>
                  </a:lnTo>
                  <a:close/>
                </a:path>
                <a:path w="102235" h="143510">
                  <a:moveTo>
                    <a:pt x="7874" y="45478"/>
                  </a:moveTo>
                  <a:lnTo>
                    <a:pt x="7645" y="44869"/>
                  </a:lnTo>
                  <a:lnTo>
                    <a:pt x="7632" y="45478"/>
                  </a:lnTo>
                  <a:lnTo>
                    <a:pt x="7874" y="45478"/>
                  </a:lnTo>
                  <a:close/>
                </a:path>
                <a:path w="102235" h="143510">
                  <a:moveTo>
                    <a:pt x="8851" y="14998"/>
                  </a:moveTo>
                  <a:lnTo>
                    <a:pt x="8699" y="14998"/>
                  </a:lnTo>
                  <a:lnTo>
                    <a:pt x="8737" y="15252"/>
                  </a:lnTo>
                  <a:lnTo>
                    <a:pt x="8851" y="14998"/>
                  </a:lnTo>
                  <a:close/>
                </a:path>
                <a:path w="102235" h="143510">
                  <a:moveTo>
                    <a:pt x="9461" y="59524"/>
                  </a:moveTo>
                  <a:close/>
                </a:path>
                <a:path w="102235" h="143510">
                  <a:moveTo>
                    <a:pt x="10287" y="55638"/>
                  </a:moveTo>
                  <a:lnTo>
                    <a:pt x="9804" y="54368"/>
                  </a:lnTo>
                  <a:lnTo>
                    <a:pt x="9652" y="54368"/>
                  </a:lnTo>
                  <a:lnTo>
                    <a:pt x="9766" y="55638"/>
                  </a:lnTo>
                  <a:lnTo>
                    <a:pt x="10287" y="55638"/>
                  </a:lnTo>
                  <a:close/>
                </a:path>
                <a:path w="102235" h="143510">
                  <a:moveTo>
                    <a:pt x="14452" y="6667"/>
                  </a:moveTo>
                  <a:close/>
                </a:path>
                <a:path w="102235" h="143510">
                  <a:moveTo>
                    <a:pt x="14490" y="7378"/>
                  </a:moveTo>
                  <a:close/>
                </a:path>
                <a:path w="102235" h="143510">
                  <a:moveTo>
                    <a:pt x="14503" y="99123"/>
                  </a:moveTo>
                  <a:lnTo>
                    <a:pt x="14236" y="98958"/>
                  </a:lnTo>
                  <a:lnTo>
                    <a:pt x="14300" y="99199"/>
                  </a:lnTo>
                  <a:lnTo>
                    <a:pt x="14503" y="99123"/>
                  </a:lnTo>
                  <a:close/>
                </a:path>
                <a:path w="102235" h="143510">
                  <a:moveTo>
                    <a:pt x="15557" y="102628"/>
                  </a:moveTo>
                  <a:close/>
                </a:path>
                <a:path w="102235" h="143510">
                  <a:moveTo>
                    <a:pt x="16306" y="80746"/>
                  </a:moveTo>
                  <a:lnTo>
                    <a:pt x="16192" y="79768"/>
                  </a:lnTo>
                  <a:lnTo>
                    <a:pt x="16065" y="79768"/>
                  </a:lnTo>
                  <a:lnTo>
                    <a:pt x="16268" y="80695"/>
                  </a:lnTo>
                  <a:close/>
                </a:path>
                <a:path w="102235" h="143510">
                  <a:moveTo>
                    <a:pt x="21348" y="2298"/>
                  </a:moveTo>
                  <a:lnTo>
                    <a:pt x="20154" y="2298"/>
                  </a:lnTo>
                  <a:lnTo>
                    <a:pt x="19812" y="3568"/>
                  </a:lnTo>
                  <a:lnTo>
                    <a:pt x="20739" y="3568"/>
                  </a:lnTo>
                  <a:lnTo>
                    <a:pt x="21348" y="2298"/>
                  </a:lnTo>
                  <a:close/>
                </a:path>
                <a:path w="102235" h="143510">
                  <a:moveTo>
                    <a:pt x="22593" y="121361"/>
                  </a:moveTo>
                  <a:lnTo>
                    <a:pt x="22402" y="120408"/>
                  </a:lnTo>
                  <a:lnTo>
                    <a:pt x="22021" y="120408"/>
                  </a:lnTo>
                  <a:lnTo>
                    <a:pt x="22593" y="121361"/>
                  </a:lnTo>
                  <a:close/>
                </a:path>
                <a:path w="102235" h="143510">
                  <a:moveTo>
                    <a:pt x="23088" y="120408"/>
                  </a:moveTo>
                  <a:lnTo>
                    <a:pt x="22377" y="119138"/>
                  </a:lnTo>
                  <a:lnTo>
                    <a:pt x="23088" y="120408"/>
                  </a:lnTo>
                  <a:close/>
                </a:path>
                <a:path w="102235" h="143510">
                  <a:moveTo>
                    <a:pt x="28168" y="3543"/>
                  </a:moveTo>
                  <a:lnTo>
                    <a:pt x="28003" y="3632"/>
                  </a:lnTo>
                  <a:lnTo>
                    <a:pt x="28067" y="4114"/>
                  </a:lnTo>
                  <a:lnTo>
                    <a:pt x="28168" y="3543"/>
                  </a:lnTo>
                  <a:close/>
                </a:path>
                <a:path w="102235" h="143510">
                  <a:moveTo>
                    <a:pt x="28714" y="6108"/>
                  </a:moveTo>
                  <a:lnTo>
                    <a:pt x="28346" y="4838"/>
                  </a:lnTo>
                  <a:lnTo>
                    <a:pt x="28003" y="4838"/>
                  </a:lnTo>
                  <a:lnTo>
                    <a:pt x="27825" y="2298"/>
                  </a:lnTo>
                  <a:lnTo>
                    <a:pt x="28435" y="1028"/>
                  </a:lnTo>
                  <a:lnTo>
                    <a:pt x="25133" y="1028"/>
                  </a:lnTo>
                  <a:lnTo>
                    <a:pt x="24244" y="2298"/>
                  </a:lnTo>
                  <a:lnTo>
                    <a:pt x="23456" y="2298"/>
                  </a:lnTo>
                  <a:lnTo>
                    <a:pt x="24866" y="1028"/>
                  </a:lnTo>
                  <a:lnTo>
                    <a:pt x="23507" y="1028"/>
                  </a:lnTo>
                  <a:lnTo>
                    <a:pt x="23101" y="2298"/>
                  </a:lnTo>
                  <a:lnTo>
                    <a:pt x="22110" y="2298"/>
                  </a:lnTo>
                  <a:lnTo>
                    <a:pt x="21475" y="3568"/>
                  </a:lnTo>
                  <a:lnTo>
                    <a:pt x="20561" y="4838"/>
                  </a:lnTo>
                  <a:lnTo>
                    <a:pt x="19545" y="4838"/>
                  </a:lnTo>
                  <a:lnTo>
                    <a:pt x="19418" y="3568"/>
                  </a:lnTo>
                  <a:lnTo>
                    <a:pt x="18935" y="4838"/>
                  </a:lnTo>
                  <a:lnTo>
                    <a:pt x="18643" y="4838"/>
                  </a:lnTo>
                  <a:lnTo>
                    <a:pt x="18884" y="3568"/>
                  </a:lnTo>
                  <a:lnTo>
                    <a:pt x="18376" y="4838"/>
                  </a:lnTo>
                  <a:lnTo>
                    <a:pt x="17157" y="6108"/>
                  </a:lnTo>
                  <a:lnTo>
                    <a:pt x="16090" y="6108"/>
                  </a:lnTo>
                  <a:lnTo>
                    <a:pt x="15354" y="8648"/>
                  </a:lnTo>
                  <a:lnTo>
                    <a:pt x="14478" y="7429"/>
                  </a:lnTo>
                  <a:lnTo>
                    <a:pt x="14211" y="8648"/>
                  </a:lnTo>
                  <a:lnTo>
                    <a:pt x="13741" y="9918"/>
                  </a:lnTo>
                  <a:lnTo>
                    <a:pt x="13423" y="7378"/>
                  </a:lnTo>
                  <a:lnTo>
                    <a:pt x="12242" y="11188"/>
                  </a:lnTo>
                  <a:lnTo>
                    <a:pt x="16383" y="11188"/>
                  </a:lnTo>
                  <a:lnTo>
                    <a:pt x="19583" y="12458"/>
                  </a:lnTo>
                  <a:lnTo>
                    <a:pt x="19951" y="11188"/>
                  </a:lnTo>
                  <a:lnTo>
                    <a:pt x="20320" y="9918"/>
                  </a:lnTo>
                  <a:lnTo>
                    <a:pt x="19672" y="9918"/>
                  </a:lnTo>
                  <a:lnTo>
                    <a:pt x="20421" y="8648"/>
                  </a:lnTo>
                  <a:lnTo>
                    <a:pt x="21678" y="7378"/>
                  </a:lnTo>
                  <a:lnTo>
                    <a:pt x="21983" y="8648"/>
                  </a:lnTo>
                  <a:lnTo>
                    <a:pt x="21869" y="7378"/>
                  </a:lnTo>
                  <a:lnTo>
                    <a:pt x="22339" y="7378"/>
                  </a:lnTo>
                  <a:lnTo>
                    <a:pt x="22618" y="8648"/>
                  </a:lnTo>
                  <a:lnTo>
                    <a:pt x="23050" y="7378"/>
                  </a:lnTo>
                  <a:lnTo>
                    <a:pt x="23571" y="7378"/>
                  </a:lnTo>
                  <a:lnTo>
                    <a:pt x="24091" y="6108"/>
                  </a:lnTo>
                  <a:lnTo>
                    <a:pt x="25730" y="6108"/>
                  </a:lnTo>
                  <a:lnTo>
                    <a:pt x="24688" y="8648"/>
                  </a:lnTo>
                  <a:lnTo>
                    <a:pt x="26771" y="7378"/>
                  </a:lnTo>
                  <a:lnTo>
                    <a:pt x="27432" y="7378"/>
                  </a:lnTo>
                  <a:lnTo>
                    <a:pt x="28714" y="6108"/>
                  </a:lnTo>
                  <a:close/>
                </a:path>
                <a:path w="102235" h="143510">
                  <a:moveTo>
                    <a:pt x="36550" y="135648"/>
                  </a:moveTo>
                  <a:lnTo>
                    <a:pt x="36461" y="135839"/>
                  </a:lnTo>
                  <a:lnTo>
                    <a:pt x="36550" y="135648"/>
                  </a:lnTo>
                  <a:close/>
                </a:path>
                <a:path w="102235" h="143510">
                  <a:moveTo>
                    <a:pt x="50876" y="0"/>
                  </a:moveTo>
                  <a:lnTo>
                    <a:pt x="49911" y="355"/>
                  </a:lnTo>
                  <a:lnTo>
                    <a:pt x="49720" y="635"/>
                  </a:lnTo>
                  <a:lnTo>
                    <a:pt x="49949" y="1219"/>
                  </a:lnTo>
                  <a:lnTo>
                    <a:pt x="50533" y="1054"/>
                  </a:lnTo>
                  <a:lnTo>
                    <a:pt x="50876" y="0"/>
                  </a:lnTo>
                  <a:close/>
                </a:path>
                <a:path w="102235" h="143510">
                  <a:moveTo>
                    <a:pt x="55397" y="1041"/>
                  </a:moveTo>
                  <a:lnTo>
                    <a:pt x="55079" y="63"/>
                  </a:lnTo>
                  <a:lnTo>
                    <a:pt x="54292" y="952"/>
                  </a:lnTo>
                  <a:lnTo>
                    <a:pt x="54178" y="520"/>
                  </a:lnTo>
                  <a:lnTo>
                    <a:pt x="53378" y="1612"/>
                  </a:lnTo>
                  <a:lnTo>
                    <a:pt x="52819" y="1701"/>
                  </a:lnTo>
                  <a:lnTo>
                    <a:pt x="52412" y="1244"/>
                  </a:lnTo>
                  <a:lnTo>
                    <a:pt x="52527" y="876"/>
                  </a:lnTo>
                  <a:lnTo>
                    <a:pt x="52311" y="1143"/>
                  </a:lnTo>
                  <a:lnTo>
                    <a:pt x="51625" y="584"/>
                  </a:lnTo>
                  <a:lnTo>
                    <a:pt x="51308" y="1282"/>
                  </a:lnTo>
                  <a:lnTo>
                    <a:pt x="52095" y="2032"/>
                  </a:lnTo>
                  <a:lnTo>
                    <a:pt x="52920" y="2108"/>
                  </a:lnTo>
                  <a:lnTo>
                    <a:pt x="53936" y="1549"/>
                  </a:lnTo>
                  <a:lnTo>
                    <a:pt x="54114" y="1803"/>
                  </a:lnTo>
                  <a:lnTo>
                    <a:pt x="53898" y="2044"/>
                  </a:lnTo>
                  <a:lnTo>
                    <a:pt x="53835" y="2222"/>
                  </a:lnTo>
                  <a:lnTo>
                    <a:pt x="54495" y="1803"/>
                  </a:lnTo>
                  <a:lnTo>
                    <a:pt x="55397" y="1041"/>
                  </a:lnTo>
                  <a:close/>
                </a:path>
                <a:path w="102235" h="143510">
                  <a:moveTo>
                    <a:pt x="56324" y="136207"/>
                  </a:moveTo>
                  <a:lnTo>
                    <a:pt x="56146" y="136156"/>
                  </a:lnTo>
                  <a:lnTo>
                    <a:pt x="56324" y="136207"/>
                  </a:lnTo>
                  <a:close/>
                </a:path>
                <a:path w="102235" h="143510">
                  <a:moveTo>
                    <a:pt x="56324" y="215"/>
                  </a:moveTo>
                  <a:lnTo>
                    <a:pt x="56121" y="177"/>
                  </a:lnTo>
                  <a:lnTo>
                    <a:pt x="55867" y="101"/>
                  </a:lnTo>
                  <a:lnTo>
                    <a:pt x="55689" y="330"/>
                  </a:lnTo>
                  <a:lnTo>
                    <a:pt x="56324" y="215"/>
                  </a:lnTo>
                  <a:close/>
                </a:path>
                <a:path w="102235" h="143510">
                  <a:moveTo>
                    <a:pt x="56629" y="177"/>
                  </a:moveTo>
                  <a:lnTo>
                    <a:pt x="56324" y="215"/>
                  </a:lnTo>
                  <a:lnTo>
                    <a:pt x="56451" y="254"/>
                  </a:lnTo>
                  <a:lnTo>
                    <a:pt x="56629" y="177"/>
                  </a:lnTo>
                  <a:close/>
                </a:path>
                <a:path w="102235" h="143510">
                  <a:moveTo>
                    <a:pt x="56934" y="127"/>
                  </a:moveTo>
                  <a:lnTo>
                    <a:pt x="56680" y="38"/>
                  </a:lnTo>
                  <a:lnTo>
                    <a:pt x="56629" y="177"/>
                  </a:lnTo>
                  <a:lnTo>
                    <a:pt x="56934" y="127"/>
                  </a:lnTo>
                  <a:close/>
                </a:path>
                <a:path w="102235" h="143510">
                  <a:moveTo>
                    <a:pt x="57683" y="1028"/>
                  </a:moveTo>
                  <a:lnTo>
                    <a:pt x="56172" y="1028"/>
                  </a:lnTo>
                  <a:lnTo>
                    <a:pt x="55714" y="2298"/>
                  </a:lnTo>
                  <a:lnTo>
                    <a:pt x="56603" y="2298"/>
                  </a:lnTo>
                  <a:lnTo>
                    <a:pt x="57683" y="1028"/>
                  </a:lnTo>
                  <a:close/>
                </a:path>
                <a:path w="102235" h="143510">
                  <a:moveTo>
                    <a:pt x="60579" y="2298"/>
                  </a:moveTo>
                  <a:lnTo>
                    <a:pt x="58724" y="2298"/>
                  </a:lnTo>
                  <a:lnTo>
                    <a:pt x="59143" y="1028"/>
                  </a:lnTo>
                  <a:lnTo>
                    <a:pt x="57683" y="1028"/>
                  </a:lnTo>
                  <a:lnTo>
                    <a:pt x="57912" y="2298"/>
                  </a:lnTo>
                  <a:lnTo>
                    <a:pt x="57175" y="2298"/>
                  </a:lnTo>
                  <a:lnTo>
                    <a:pt x="57505" y="4838"/>
                  </a:lnTo>
                  <a:lnTo>
                    <a:pt x="59944" y="3568"/>
                  </a:lnTo>
                  <a:lnTo>
                    <a:pt x="60579" y="2298"/>
                  </a:lnTo>
                  <a:close/>
                </a:path>
                <a:path w="102235" h="143510">
                  <a:moveTo>
                    <a:pt x="61582" y="1295"/>
                  </a:moveTo>
                  <a:lnTo>
                    <a:pt x="61379" y="1295"/>
                  </a:lnTo>
                  <a:lnTo>
                    <a:pt x="61201" y="1333"/>
                  </a:lnTo>
                  <a:lnTo>
                    <a:pt x="61036" y="1422"/>
                  </a:lnTo>
                  <a:lnTo>
                    <a:pt x="61214" y="1422"/>
                  </a:lnTo>
                  <a:lnTo>
                    <a:pt x="61366" y="1435"/>
                  </a:lnTo>
                  <a:lnTo>
                    <a:pt x="61506" y="1435"/>
                  </a:lnTo>
                  <a:lnTo>
                    <a:pt x="61582" y="1295"/>
                  </a:lnTo>
                  <a:close/>
                </a:path>
                <a:path w="102235" h="143510">
                  <a:moveTo>
                    <a:pt x="61836" y="1485"/>
                  </a:moveTo>
                  <a:lnTo>
                    <a:pt x="61506" y="1447"/>
                  </a:lnTo>
                  <a:lnTo>
                    <a:pt x="61417" y="1676"/>
                  </a:lnTo>
                  <a:lnTo>
                    <a:pt x="61569" y="1574"/>
                  </a:lnTo>
                  <a:lnTo>
                    <a:pt x="61836" y="1485"/>
                  </a:lnTo>
                  <a:close/>
                </a:path>
                <a:path w="102235" h="143510">
                  <a:moveTo>
                    <a:pt x="62039" y="3568"/>
                  </a:moveTo>
                  <a:lnTo>
                    <a:pt x="61671" y="2298"/>
                  </a:lnTo>
                  <a:lnTo>
                    <a:pt x="60858" y="2298"/>
                  </a:lnTo>
                  <a:lnTo>
                    <a:pt x="60871" y="3568"/>
                  </a:lnTo>
                  <a:lnTo>
                    <a:pt x="61277" y="3568"/>
                  </a:lnTo>
                  <a:lnTo>
                    <a:pt x="60388" y="4838"/>
                  </a:lnTo>
                  <a:lnTo>
                    <a:pt x="62039" y="3568"/>
                  </a:lnTo>
                  <a:close/>
                </a:path>
                <a:path w="102235" h="143510">
                  <a:moveTo>
                    <a:pt x="62280" y="1600"/>
                  </a:moveTo>
                  <a:lnTo>
                    <a:pt x="62090" y="1511"/>
                  </a:lnTo>
                  <a:lnTo>
                    <a:pt x="61950" y="1485"/>
                  </a:lnTo>
                  <a:lnTo>
                    <a:pt x="62280" y="1600"/>
                  </a:lnTo>
                  <a:close/>
                </a:path>
                <a:path w="102235" h="143510">
                  <a:moveTo>
                    <a:pt x="63842" y="1955"/>
                  </a:moveTo>
                  <a:lnTo>
                    <a:pt x="63728" y="2095"/>
                  </a:lnTo>
                  <a:lnTo>
                    <a:pt x="63677" y="2235"/>
                  </a:lnTo>
                  <a:lnTo>
                    <a:pt x="63842" y="1955"/>
                  </a:lnTo>
                  <a:close/>
                </a:path>
                <a:path w="102235" h="143510">
                  <a:moveTo>
                    <a:pt x="63881" y="7378"/>
                  </a:moveTo>
                  <a:lnTo>
                    <a:pt x="63792" y="6477"/>
                  </a:lnTo>
                  <a:lnTo>
                    <a:pt x="63385" y="6108"/>
                  </a:lnTo>
                  <a:lnTo>
                    <a:pt x="63881" y="7378"/>
                  </a:lnTo>
                  <a:close/>
                </a:path>
                <a:path w="102235" h="143510">
                  <a:moveTo>
                    <a:pt x="64135" y="1739"/>
                  </a:moveTo>
                  <a:lnTo>
                    <a:pt x="63982" y="1739"/>
                  </a:lnTo>
                  <a:lnTo>
                    <a:pt x="63842" y="1955"/>
                  </a:lnTo>
                  <a:lnTo>
                    <a:pt x="64135" y="1739"/>
                  </a:lnTo>
                  <a:close/>
                </a:path>
                <a:path w="102235" h="143510">
                  <a:moveTo>
                    <a:pt x="64376" y="1752"/>
                  </a:moveTo>
                  <a:lnTo>
                    <a:pt x="64300" y="1625"/>
                  </a:lnTo>
                  <a:lnTo>
                    <a:pt x="64135" y="1739"/>
                  </a:lnTo>
                  <a:lnTo>
                    <a:pt x="64376" y="1752"/>
                  </a:lnTo>
                  <a:close/>
                </a:path>
                <a:path w="102235" h="143510">
                  <a:moveTo>
                    <a:pt x="65722" y="2794"/>
                  </a:moveTo>
                  <a:lnTo>
                    <a:pt x="65265" y="2565"/>
                  </a:lnTo>
                  <a:lnTo>
                    <a:pt x="64719" y="1778"/>
                  </a:lnTo>
                  <a:lnTo>
                    <a:pt x="64376" y="1752"/>
                  </a:lnTo>
                  <a:lnTo>
                    <a:pt x="65100" y="3149"/>
                  </a:lnTo>
                  <a:lnTo>
                    <a:pt x="65722" y="2794"/>
                  </a:lnTo>
                  <a:close/>
                </a:path>
                <a:path w="102235" h="143510">
                  <a:moveTo>
                    <a:pt x="72136" y="11087"/>
                  </a:moveTo>
                  <a:lnTo>
                    <a:pt x="71107" y="9512"/>
                  </a:lnTo>
                  <a:lnTo>
                    <a:pt x="70548" y="9359"/>
                  </a:lnTo>
                  <a:lnTo>
                    <a:pt x="72136" y="11087"/>
                  </a:lnTo>
                  <a:close/>
                </a:path>
                <a:path w="102235" h="143510">
                  <a:moveTo>
                    <a:pt x="77584" y="7378"/>
                  </a:moveTo>
                  <a:lnTo>
                    <a:pt x="77279" y="7378"/>
                  </a:lnTo>
                  <a:lnTo>
                    <a:pt x="77381" y="7620"/>
                  </a:lnTo>
                  <a:lnTo>
                    <a:pt x="77584" y="7378"/>
                  </a:lnTo>
                  <a:close/>
                </a:path>
                <a:path w="102235" h="143510">
                  <a:moveTo>
                    <a:pt x="78232" y="8115"/>
                  </a:moveTo>
                  <a:lnTo>
                    <a:pt x="78079" y="8293"/>
                  </a:lnTo>
                  <a:lnTo>
                    <a:pt x="78232" y="8115"/>
                  </a:lnTo>
                  <a:close/>
                </a:path>
                <a:path w="102235" h="143510">
                  <a:moveTo>
                    <a:pt x="81051" y="132740"/>
                  </a:moveTo>
                  <a:lnTo>
                    <a:pt x="80695" y="132283"/>
                  </a:lnTo>
                  <a:lnTo>
                    <a:pt x="79895" y="132054"/>
                  </a:lnTo>
                  <a:lnTo>
                    <a:pt x="79476" y="132575"/>
                  </a:lnTo>
                  <a:lnTo>
                    <a:pt x="80086" y="132575"/>
                  </a:lnTo>
                  <a:lnTo>
                    <a:pt x="80746" y="132892"/>
                  </a:lnTo>
                  <a:lnTo>
                    <a:pt x="81051" y="132740"/>
                  </a:lnTo>
                  <a:close/>
                </a:path>
                <a:path w="102235" h="143510">
                  <a:moveTo>
                    <a:pt x="82816" y="10883"/>
                  </a:moveTo>
                  <a:lnTo>
                    <a:pt x="82118" y="10109"/>
                  </a:lnTo>
                  <a:lnTo>
                    <a:pt x="82397" y="10477"/>
                  </a:lnTo>
                  <a:lnTo>
                    <a:pt x="82626" y="10706"/>
                  </a:lnTo>
                  <a:lnTo>
                    <a:pt x="82816" y="10883"/>
                  </a:lnTo>
                  <a:close/>
                </a:path>
                <a:path w="102235" h="143510">
                  <a:moveTo>
                    <a:pt x="85382" y="13728"/>
                  </a:moveTo>
                  <a:lnTo>
                    <a:pt x="84353" y="13728"/>
                  </a:lnTo>
                  <a:lnTo>
                    <a:pt x="84924" y="14998"/>
                  </a:lnTo>
                  <a:lnTo>
                    <a:pt x="85382" y="13728"/>
                  </a:lnTo>
                  <a:close/>
                </a:path>
                <a:path w="102235" h="143510">
                  <a:moveTo>
                    <a:pt x="88252" y="15328"/>
                  </a:moveTo>
                  <a:lnTo>
                    <a:pt x="88214" y="15189"/>
                  </a:lnTo>
                  <a:lnTo>
                    <a:pt x="88188" y="15367"/>
                  </a:lnTo>
                  <a:lnTo>
                    <a:pt x="88214" y="15506"/>
                  </a:lnTo>
                  <a:lnTo>
                    <a:pt x="88252" y="15328"/>
                  </a:lnTo>
                  <a:close/>
                </a:path>
                <a:path w="102235" h="143510">
                  <a:moveTo>
                    <a:pt x="89090" y="133108"/>
                  </a:moveTo>
                  <a:lnTo>
                    <a:pt x="88633" y="131838"/>
                  </a:lnTo>
                  <a:lnTo>
                    <a:pt x="87985" y="133108"/>
                  </a:lnTo>
                  <a:lnTo>
                    <a:pt x="89090" y="133108"/>
                  </a:lnTo>
                  <a:close/>
                </a:path>
                <a:path w="102235" h="143510">
                  <a:moveTo>
                    <a:pt x="89814" y="25400"/>
                  </a:moveTo>
                  <a:lnTo>
                    <a:pt x="89611" y="25552"/>
                  </a:lnTo>
                  <a:lnTo>
                    <a:pt x="89750" y="25488"/>
                  </a:lnTo>
                  <a:close/>
                </a:path>
                <a:path w="102235" h="143510">
                  <a:moveTo>
                    <a:pt x="90246" y="23888"/>
                  </a:moveTo>
                  <a:lnTo>
                    <a:pt x="89928" y="23888"/>
                  </a:lnTo>
                  <a:lnTo>
                    <a:pt x="90144" y="25120"/>
                  </a:lnTo>
                  <a:lnTo>
                    <a:pt x="90246" y="23888"/>
                  </a:lnTo>
                  <a:close/>
                </a:path>
                <a:path w="102235" h="143510">
                  <a:moveTo>
                    <a:pt x="90576" y="25158"/>
                  </a:moveTo>
                  <a:lnTo>
                    <a:pt x="90170" y="25158"/>
                  </a:lnTo>
                  <a:lnTo>
                    <a:pt x="89814" y="26428"/>
                  </a:lnTo>
                  <a:lnTo>
                    <a:pt x="90119" y="26428"/>
                  </a:lnTo>
                  <a:lnTo>
                    <a:pt x="90576" y="25158"/>
                  </a:lnTo>
                  <a:close/>
                </a:path>
                <a:path w="102235" h="143510">
                  <a:moveTo>
                    <a:pt x="90881" y="23647"/>
                  </a:moveTo>
                  <a:lnTo>
                    <a:pt x="90525" y="22618"/>
                  </a:lnTo>
                  <a:lnTo>
                    <a:pt x="90766" y="23888"/>
                  </a:lnTo>
                  <a:lnTo>
                    <a:pt x="90881" y="23647"/>
                  </a:lnTo>
                  <a:close/>
                </a:path>
                <a:path w="102235" h="143510">
                  <a:moveTo>
                    <a:pt x="91948" y="78752"/>
                  </a:moveTo>
                  <a:lnTo>
                    <a:pt x="91846" y="78486"/>
                  </a:lnTo>
                  <a:lnTo>
                    <a:pt x="91859" y="78638"/>
                  </a:lnTo>
                  <a:lnTo>
                    <a:pt x="91935" y="78790"/>
                  </a:lnTo>
                  <a:close/>
                </a:path>
                <a:path w="102235" h="143510">
                  <a:moveTo>
                    <a:pt x="92202" y="83578"/>
                  </a:moveTo>
                  <a:lnTo>
                    <a:pt x="92189" y="82308"/>
                  </a:lnTo>
                  <a:lnTo>
                    <a:pt x="92202" y="83578"/>
                  </a:lnTo>
                  <a:close/>
                </a:path>
                <a:path w="102235" h="143510">
                  <a:moveTo>
                    <a:pt x="92240" y="54813"/>
                  </a:moveTo>
                  <a:lnTo>
                    <a:pt x="92062" y="53924"/>
                  </a:lnTo>
                  <a:lnTo>
                    <a:pt x="91948" y="53619"/>
                  </a:lnTo>
                  <a:lnTo>
                    <a:pt x="92240" y="54813"/>
                  </a:lnTo>
                  <a:close/>
                </a:path>
                <a:path w="102235" h="143510">
                  <a:moveTo>
                    <a:pt x="92303" y="78498"/>
                  </a:moveTo>
                  <a:lnTo>
                    <a:pt x="92176" y="78498"/>
                  </a:lnTo>
                  <a:lnTo>
                    <a:pt x="92252" y="79006"/>
                  </a:lnTo>
                  <a:lnTo>
                    <a:pt x="92303" y="78498"/>
                  </a:lnTo>
                  <a:close/>
                </a:path>
                <a:path w="102235" h="143510">
                  <a:moveTo>
                    <a:pt x="92697" y="65443"/>
                  </a:moveTo>
                  <a:lnTo>
                    <a:pt x="92265" y="64528"/>
                  </a:lnTo>
                  <a:lnTo>
                    <a:pt x="92595" y="65697"/>
                  </a:lnTo>
                  <a:lnTo>
                    <a:pt x="92697" y="65443"/>
                  </a:lnTo>
                  <a:close/>
                </a:path>
                <a:path w="102235" h="143510">
                  <a:moveTo>
                    <a:pt x="92786" y="68262"/>
                  </a:moveTo>
                  <a:lnTo>
                    <a:pt x="92697" y="68389"/>
                  </a:lnTo>
                  <a:lnTo>
                    <a:pt x="92646" y="68516"/>
                  </a:lnTo>
                  <a:lnTo>
                    <a:pt x="92760" y="68376"/>
                  </a:lnTo>
                  <a:close/>
                </a:path>
                <a:path w="102235" h="143510">
                  <a:moveTo>
                    <a:pt x="92951" y="42202"/>
                  </a:moveTo>
                  <a:lnTo>
                    <a:pt x="92659" y="42176"/>
                  </a:lnTo>
                  <a:lnTo>
                    <a:pt x="92786" y="42875"/>
                  </a:lnTo>
                  <a:lnTo>
                    <a:pt x="92951" y="42202"/>
                  </a:lnTo>
                  <a:close/>
                </a:path>
                <a:path w="102235" h="143510">
                  <a:moveTo>
                    <a:pt x="93192" y="56908"/>
                  </a:moveTo>
                  <a:lnTo>
                    <a:pt x="93129" y="56108"/>
                  </a:lnTo>
                  <a:lnTo>
                    <a:pt x="92468" y="56908"/>
                  </a:lnTo>
                  <a:lnTo>
                    <a:pt x="93192" y="56908"/>
                  </a:lnTo>
                  <a:close/>
                </a:path>
                <a:path w="102235" h="143510">
                  <a:moveTo>
                    <a:pt x="93522" y="101841"/>
                  </a:moveTo>
                  <a:lnTo>
                    <a:pt x="93319" y="101904"/>
                  </a:lnTo>
                  <a:lnTo>
                    <a:pt x="93141" y="102082"/>
                  </a:lnTo>
                  <a:lnTo>
                    <a:pt x="93294" y="102031"/>
                  </a:lnTo>
                  <a:lnTo>
                    <a:pt x="93522" y="101841"/>
                  </a:lnTo>
                  <a:close/>
                </a:path>
                <a:path w="102235" h="143510">
                  <a:moveTo>
                    <a:pt x="93675" y="55435"/>
                  </a:moveTo>
                  <a:lnTo>
                    <a:pt x="92976" y="54368"/>
                  </a:lnTo>
                  <a:lnTo>
                    <a:pt x="93129" y="56108"/>
                  </a:lnTo>
                  <a:lnTo>
                    <a:pt x="93675" y="55435"/>
                  </a:lnTo>
                  <a:close/>
                </a:path>
                <a:path w="102235" h="143510">
                  <a:moveTo>
                    <a:pt x="93713" y="63004"/>
                  </a:moveTo>
                  <a:lnTo>
                    <a:pt x="93687" y="62763"/>
                  </a:lnTo>
                  <a:lnTo>
                    <a:pt x="93484" y="62649"/>
                  </a:lnTo>
                  <a:lnTo>
                    <a:pt x="93624" y="63068"/>
                  </a:lnTo>
                  <a:close/>
                </a:path>
                <a:path w="102235" h="143510">
                  <a:moveTo>
                    <a:pt x="94005" y="93738"/>
                  </a:moveTo>
                  <a:lnTo>
                    <a:pt x="93700" y="92468"/>
                  </a:lnTo>
                  <a:lnTo>
                    <a:pt x="93408" y="91198"/>
                  </a:lnTo>
                  <a:lnTo>
                    <a:pt x="92075" y="91198"/>
                  </a:lnTo>
                  <a:lnTo>
                    <a:pt x="92710" y="93738"/>
                  </a:lnTo>
                  <a:lnTo>
                    <a:pt x="93345" y="92621"/>
                  </a:lnTo>
                  <a:lnTo>
                    <a:pt x="94005" y="93738"/>
                  </a:lnTo>
                  <a:close/>
                </a:path>
                <a:path w="102235" h="143510">
                  <a:moveTo>
                    <a:pt x="94462" y="111074"/>
                  </a:moveTo>
                  <a:lnTo>
                    <a:pt x="94335" y="111353"/>
                  </a:lnTo>
                  <a:lnTo>
                    <a:pt x="94462" y="111074"/>
                  </a:lnTo>
                  <a:close/>
                </a:path>
                <a:path w="102235" h="143510">
                  <a:moveTo>
                    <a:pt x="94500" y="111607"/>
                  </a:moveTo>
                  <a:lnTo>
                    <a:pt x="94373" y="111493"/>
                  </a:lnTo>
                  <a:lnTo>
                    <a:pt x="94335" y="111353"/>
                  </a:lnTo>
                  <a:lnTo>
                    <a:pt x="94386" y="111709"/>
                  </a:lnTo>
                  <a:close/>
                </a:path>
                <a:path w="102235" h="143510">
                  <a:moveTo>
                    <a:pt x="94780" y="120319"/>
                  </a:moveTo>
                  <a:lnTo>
                    <a:pt x="94729" y="120027"/>
                  </a:lnTo>
                  <a:lnTo>
                    <a:pt x="94602" y="120497"/>
                  </a:lnTo>
                  <a:lnTo>
                    <a:pt x="94780" y="120319"/>
                  </a:lnTo>
                  <a:close/>
                </a:path>
                <a:path w="102235" h="143510">
                  <a:moveTo>
                    <a:pt x="94780" y="118630"/>
                  </a:moveTo>
                  <a:lnTo>
                    <a:pt x="94602" y="118160"/>
                  </a:lnTo>
                  <a:lnTo>
                    <a:pt x="93510" y="118084"/>
                  </a:lnTo>
                  <a:lnTo>
                    <a:pt x="93814" y="118859"/>
                  </a:lnTo>
                  <a:lnTo>
                    <a:pt x="94780" y="118630"/>
                  </a:lnTo>
                  <a:close/>
                </a:path>
                <a:path w="102235" h="143510">
                  <a:moveTo>
                    <a:pt x="97434" y="60032"/>
                  </a:moveTo>
                  <a:lnTo>
                    <a:pt x="96939" y="60020"/>
                  </a:lnTo>
                  <a:lnTo>
                    <a:pt x="97104" y="60274"/>
                  </a:lnTo>
                  <a:lnTo>
                    <a:pt x="97256" y="60528"/>
                  </a:lnTo>
                  <a:lnTo>
                    <a:pt x="97370" y="60794"/>
                  </a:lnTo>
                  <a:lnTo>
                    <a:pt x="97421" y="60363"/>
                  </a:lnTo>
                  <a:lnTo>
                    <a:pt x="97434" y="60032"/>
                  </a:lnTo>
                  <a:close/>
                </a:path>
                <a:path w="102235" h="143510">
                  <a:moveTo>
                    <a:pt x="97536" y="61493"/>
                  </a:moveTo>
                  <a:lnTo>
                    <a:pt x="97485" y="61137"/>
                  </a:lnTo>
                  <a:lnTo>
                    <a:pt x="97370" y="60807"/>
                  </a:lnTo>
                  <a:lnTo>
                    <a:pt x="97320" y="61163"/>
                  </a:lnTo>
                  <a:lnTo>
                    <a:pt x="97231" y="61582"/>
                  </a:lnTo>
                  <a:lnTo>
                    <a:pt x="97370" y="61925"/>
                  </a:lnTo>
                  <a:lnTo>
                    <a:pt x="97536" y="61493"/>
                  </a:lnTo>
                  <a:close/>
                </a:path>
                <a:path w="102235" h="143510">
                  <a:moveTo>
                    <a:pt x="98259" y="48018"/>
                  </a:moveTo>
                  <a:lnTo>
                    <a:pt x="98145" y="46774"/>
                  </a:lnTo>
                  <a:lnTo>
                    <a:pt x="97536" y="48577"/>
                  </a:lnTo>
                  <a:lnTo>
                    <a:pt x="97396" y="48501"/>
                  </a:lnTo>
                  <a:lnTo>
                    <a:pt x="97459" y="48793"/>
                  </a:lnTo>
                  <a:lnTo>
                    <a:pt x="97294" y="49288"/>
                  </a:lnTo>
                  <a:lnTo>
                    <a:pt x="97510" y="49009"/>
                  </a:lnTo>
                  <a:lnTo>
                    <a:pt x="97637" y="49530"/>
                  </a:lnTo>
                  <a:lnTo>
                    <a:pt x="98120" y="48831"/>
                  </a:lnTo>
                  <a:lnTo>
                    <a:pt x="97764" y="48679"/>
                  </a:lnTo>
                  <a:lnTo>
                    <a:pt x="98259" y="48018"/>
                  </a:lnTo>
                  <a:close/>
                </a:path>
                <a:path w="102235" h="143510">
                  <a:moveTo>
                    <a:pt x="98704" y="75958"/>
                  </a:moveTo>
                  <a:lnTo>
                    <a:pt x="98691" y="74688"/>
                  </a:lnTo>
                  <a:lnTo>
                    <a:pt x="98704" y="75958"/>
                  </a:lnTo>
                  <a:close/>
                </a:path>
                <a:path w="102235" h="143510">
                  <a:moveTo>
                    <a:pt x="99060" y="68338"/>
                  </a:moveTo>
                  <a:lnTo>
                    <a:pt x="98679" y="67068"/>
                  </a:lnTo>
                  <a:lnTo>
                    <a:pt x="98145" y="67068"/>
                  </a:lnTo>
                  <a:lnTo>
                    <a:pt x="98056" y="65697"/>
                  </a:lnTo>
                  <a:lnTo>
                    <a:pt x="97269" y="64528"/>
                  </a:lnTo>
                  <a:lnTo>
                    <a:pt x="98120" y="64528"/>
                  </a:lnTo>
                  <a:lnTo>
                    <a:pt x="97853" y="63258"/>
                  </a:lnTo>
                  <a:lnTo>
                    <a:pt x="96824" y="63258"/>
                  </a:lnTo>
                  <a:lnTo>
                    <a:pt x="95986" y="64528"/>
                  </a:lnTo>
                  <a:lnTo>
                    <a:pt x="96278" y="61988"/>
                  </a:lnTo>
                  <a:lnTo>
                    <a:pt x="96405" y="63258"/>
                  </a:lnTo>
                  <a:lnTo>
                    <a:pt x="96266" y="60718"/>
                  </a:lnTo>
                  <a:lnTo>
                    <a:pt x="96939" y="60718"/>
                  </a:lnTo>
                  <a:lnTo>
                    <a:pt x="96164" y="59448"/>
                  </a:lnTo>
                  <a:lnTo>
                    <a:pt x="96443" y="58178"/>
                  </a:lnTo>
                  <a:lnTo>
                    <a:pt x="96989" y="58178"/>
                  </a:lnTo>
                  <a:lnTo>
                    <a:pt x="97536" y="56108"/>
                  </a:lnTo>
                  <a:lnTo>
                    <a:pt x="97599" y="55638"/>
                  </a:lnTo>
                  <a:lnTo>
                    <a:pt x="96812" y="54368"/>
                  </a:lnTo>
                  <a:lnTo>
                    <a:pt x="97663" y="54368"/>
                  </a:lnTo>
                  <a:lnTo>
                    <a:pt x="97790" y="53098"/>
                  </a:lnTo>
                  <a:lnTo>
                    <a:pt x="96215" y="54368"/>
                  </a:lnTo>
                  <a:lnTo>
                    <a:pt x="96837" y="53098"/>
                  </a:lnTo>
                  <a:lnTo>
                    <a:pt x="97129" y="53098"/>
                  </a:lnTo>
                  <a:lnTo>
                    <a:pt x="97447" y="51828"/>
                  </a:lnTo>
                  <a:lnTo>
                    <a:pt x="96634" y="49288"/>
                  </a:lnTo>
                  <a:lnTo>
                    <a:pt x="96989" y="48018"/>
                  </a:lnTo>
                  <a:lnTo>
                    <a:pt x="98132" y="46774"/>
                  </a:lnTo>
                  <a:lnTo>
                    <a:pt x="98018" y="45478"/>
                  </a:lnTo>
                  <a:lnTo>
                    <a:pt x="96812" y="42938"/>
                  </a:lnTo>
                  <a:lnTo>
                    <a:pt x="96850" y="41668"/>
                  </a:lnTo>
                  <a:lnTo>
                    <a:pt x="96901" y="40398"/>
                  </a:lnTo>
                  <a:lnTo>
                    <a:pt x="96799" y="41668"/>
                  </a:lnTo>
                  <a:lnTo>
                    <a:pt x="95161" y="40398"/>
                  </a:lnTo>
                  <a:lnTo>
                    <a:pt x="97497" y="39128"/>
                  </a:lnTo>
                  <a:lnTo>
                    <a:pt x="96583" y="37858"/>
                  </a:lnTo>
                  <a:lnTo>
                    <a:pt x="97345" y="37858"/>
                  </a:lnTo>
                  <a:lnTo>
                    <a:pt x="97345" y="36296"/>
                  </a:lnTo>
                  <a:lnTo>
                    <a:pt x="96558" y="34048"/>
                  </a:lnTo>
                  <a:lnTo>
                    <a:pt x="96050" y="32778"/>
                  </a:lnTo>
                  <a:lnTo>
                    <a:pt x="96202" y="31508"/>
                  </a:lnTo>
                  <a:lnTo>
                    <a:pt x="95605" y="28968"/>
                  </a:lnTo>
                  <a:lnTo>
                    <a:pt x="95478" y="27698"/>
                  </a:lnTo>
                  <a:lnTo>
                    <a:pt x="94373" y="27698"/>
                  </a:lnTo>
                  <a:lnTo>
                    <a:pt x="95008" y="26428"/>
                  </a:lnTo>
                  <a:lnTo>
                    <a:pt x="94043" y="23888"/>
                  </a:lnTo>
                  <a:lnTo>
                    <a:pt x="91935" y="21348"/>
                  </a:lnTo>
                  <a:lnTo>
                    <a:pt x="90754" y="20078"/>
                  </a:lnTo>
                  <a:lnTo>
                    <a:pt x="90665" y="18808"/>
                  </a:lnTo>
                  <a:lnTo>
                    <a:pt x="89966" y="17538"/>
                  </a:lnTo>
                  <a:lnTo>
                    <a:pt x="89204" y="17538"/>
                  </a:lnTo>
                  <a:lnTo>
                    <a:pt x="89128" y="18808"/>
                  </a:lnTo>
                  <a:lnTo>
                    <a:pt x="88582" y="18808"/>
                  </a:lnTo>
                  <a:lnTo>
                    <a:pt x="87909" y="17538"/>
                  </a:lnTo>
                  <a:lnTo>
                    <a:pt x="88595" y="17538"/>
                  </a:lnTo>
                  <a:lnTo>
                    <a:pt x="88214" y="16268"/>
                  </a:lnTo>
                  <a:lnTo>
                    <a:pt x="87693" y="16268"/>
                  </a:lnTo>
                  <a:lnTo>
                    <a:pt x="87591" y="14998"/>
                  </a:lnTo>
                  <a:lnTo>
                    <a:pt x="86525" y="17538"/>
                  </a:lnTo>
                  <a:lnTo>
                    <a:pt x="85775" y="14998"/>
                  </a:lnTo>
                  <a:lnTo>
                    <a:pt x="84924" y="14998"/>
                  </a:lnTo>
                  <a:lnTo>
                    <a:pt x="84099" y="14998"/>
                  </a:lnTo>
                  <a:lnTo>
                    <a:pt x="84353" y="13728"/>
                  </a:lnTo>
                  <a:lnTo>
                    <a:pt x="84010" y="13728"/>
                  </a:lnTo>
                  <a:lnTo>
                    <a:pt x="83667" y="12458"/>
                  </a:lnTo>
                  <a:lnTo>
                    <a:pt x="83502" y="12458"/>
                  </a:lnTo>
                  <a:lnTo>
                    <a:pt x="83502" y="13728"/>
                  </a:lnTo>
                  <a:lnTo>
                    <a:pt x="82804" y="13728"/>
                  </a:lnTo>
                  <a:lnTo>
                    <a:pt x="82461" y="12458"/>
                  </a:lnTo>
                  <a:lnTo>
                    <a:pt x="82956" y="12458"/>
                  </a:lnTo>
                  <a:lnTo>
                    <a:pt x="83502" y="13728"/>
                  </a:lnTo>
                  <a:lnTo>
                    <a:pt x="83502" y="12458"/>
                  </a:lnTo>
                  <a:lnTo>
                    <a:pt x="82816" y="11188"/>
                  </a:lnTo>
                  <a:lnTo>
                    <a:pt x="81483" y="9918"/>
                  </a:lnTo>
                  <a:lnTo>
                    <a:pt x="81775" y="11188"/>
                  </a:lnTo>
                  <a:lnTo>
                    <a:pt x="79578" y="12458"/>
                  </a:lnTo>
                  <a:lnTo>
                    <a:pt x="79184" y="9918"/>
                  </a:lnTo>
                  <a:lnTo>
                    <a:pt x="79006" y="9918"/>
                  </a:lnTo>
                  <a:lnTo>
                    <a:pt x="79006" y="12496"/>
                  </a:lnTo>
                  <a:lnTo>
                    <a:pt x="79006" y="9918"/>
                  </a:lnTo>
                  <a:lnTo>
                    <a:pt x="77558" y="9918"/>
                  </a:lnTo>
                  <a:lnTo>
                    <a:pt x="78079" y="8648"/>
                  </a:lnTo>
                  <a:lnTo>
                    <a:pt x="77787" y="8648"/>
                  </a:lnTo>
                  <a:lnTo>
                    <a:pt x="77381" y="7620"/>
                  </a:lnTo>
                  <a:lnTo>
                    <a:pt x="76492" y="8648"/>
                  </a:lnTo>
                  <a:lnTo>
                    <a:pt x="76504" y="7378"/>
                  </a:lnTo>
                  <a:lnTo>
                    <a:pt x="76517" y="6108"/>
                  </a:lnTo>
                  <a:lnTo>
                    <a:pt x="74980" y="7378"/>
                  </a:lnTo>
                  <a:lnTo>
                    <a:pt x="74434" y="7378"/>
                  </a:lnTo>
                  <a:lnTo>
                    <a:pt x="74676" y="6108"/>
                  </a:lnTo>
                  <a:lnTo>
                    <a:pt x="74155" y="7378"/>
                  </a:lnTo>
                  <a:lnTo>
                    <a:pt x="72504" y="7378"/>
                  </a:lnTo>
                  <a:lnTo>
                    <a:pt x="71221" y="4838"/>
                  </a:lnTo>
                  <a:lnTo>
                    <a:pt x="64439" y="4838"/>
                  </a:lnTo>
                  <a:lnTo>
                    <a:pt x="63576" y="3568"/>
                  </a:lnTo>
                  <a:lnTo>
                    <a:pt x="62039" y="3568"/>
                  </a:lnTo>
                  <a:lnTo>
                    <a:pt x="62242" y="4838"/>
                  </a:lnTo>
                  <a:lnTo>
                    <a:pt x="61518" y="4838"/>
                  </a:lnTo>
                  <a:lnTo>
                    <a:pt x="62280" y="6108"/>
                  </a:lnTo>
                  <a:lnTo>
                    <a:pt x="62496" y="4838"/>
                  </a:lnTo>
                  <a:lnTo>
                    <a:pt x="63080" y="6108"/>
                  </a:lnTo>
                  <a:lnTo>
                    <a:pt x="63385" y="6108"/>
                  </a:lnTo>
                  <a:lnTo>
                    <a:pt x="63754" y="6108"/>
                  </a:lnTo>
                  <a:lnTo>
                    <a:pt x="63792" y="6477"/>
                  </a:lnTo>
                  <a:lnTo>
                    <a:pt x="64782" y="7378"/>
                  </a:lnTo>
                  <a:lnTo>
                    <a:pt x="66306" y="6108"/>
                  </a:lnTo>
                  <a:lnTo>
                    <a:pt x="66598" y="7378"/>
                  </a:lnTo>
                  <a:lnTo>
                    <a:pt x="66967" y="7378"/>
                  </a:lnTo>
                  <a:lnTo>
                    <a:pt x="69037" y="6108"/>
                  </a:lnTo>
                  <a:lnTo>
                    <a:pt x="69329" y="8648"/>
                  </a:lnTo>
                  <a:lnTo>
                    <a:pt x="70523" y="8648"/>
                  </a:lnTo>
                  <a:lnTo>
                    <a:pt x="71107" y="9512"/>
                  </a:lnTo>
                  <a:lnTo>
                    <a:pt x="71285" y="9575"/>
                  </a:lnTo>
                  <a:lnTo>
                    <a:pt x="71005" y="8775"/>
                  </a:lnTo>
                  <a:lnTo>
                    <a:pt x="70751" y="8648"/>
                  </a:lnTo>
                  <a:lnTo>
                    <a:pt x="70954" y="8648"/>
                  </a:lnTo>
                  <a:lnTo>
                    <a:pt x="71005" y="8775"/>
                  </a:lnTo>
                  <a:lnTo>
                    <a:pt x="72415" y="9474"/>
                  </a:lnTo>
                  <a:lnTo>
                    <a:pt x="71043" y="8648"/>
                  </a:lnTo>
                  <a:lnTo>
                    <a:pt x="74218" y="8648"/>
                  </a:lnTo>
                  <a:lnTo>
                    <a:pt x="73863" y="9918"/>
                  </a:lnTo>
                  <a:lnTo>
                    <a:pt x="74409" y="9918"/>
                  </a:lnTo>
                  <a:lnTo>
                    <a:pt x="74079" y="11188"/>
                  </a:lnTo>
                  <a:lnTo>
                    <a:pt x="75844" y="9918"/>
                  </a:lnTo>
                  <a:lnTo>
                    <a:pt x="76517" y="11188"/>
                  </a:lnTo>
                  <a:lnTo>
                    <a:pt x="75133" y="11188"/>
                  </a:lnTo>
                  <a:lnTo>
                    <a:pt x="75780" y="12458"/>
                  </a:lnTo>
                  <a:lnTo>
                    <a:pt x="76238" y="11976"/>
                  </a:lnTo>
                  <a:lnTo>
                    <a:pt x="76784" y="12534"/>
                  </a:lnTo>
                  <a:lnTo>
                    <a:pt x="76657" y="12687"/>
                  </a:lnTo>
                  <a:lnTo>
                    <a:pt x="77304" y="12661"/>
                  </a:lnTo>
                  <a:lnTo>
                    <a:pt x="77457" y="12649"/>
                  </a:lnTo>
                  <a:lnTo>
                    <a:pt x="76987" y="12090"/>
                  </a:lnTo>
                  <a:lnTo>
                    <a:pt x="76301" y="11899"/>
                  </a:lnTo>
                  <a:lnTo>
                    <a:pt x="76974" y="11188"/>
                  </a:lnTo>
                  <a:lnTo>
                    <a:pt x="77533" y="12458"/>
                  </a:lnTo>
                  <a:lnTo>
                    <a:pt x="78422" y="13728"/>
                  </a:lnTo>
                  <a:lnTo>
                    <a:pt x="78892" y="12649"/>
                  </a:lnTo>
                  <a:lnTo>
                    <a:pt x="79019" y="12509"/>
                  </a:lnTo>
                  <a:lnTo>
                    <a:pt x="80365" y="13728"/>
                  </a:lnTo>
                  <a:lnTo>
                    <a:pt x="81813" y="13728"/>
                  </a:lnTo>
                  <a:lnTo>
                    <a:pt x="81572" y="14998"/>
                  </a:lnTo>
                  <a:lnTo>
                    <a:pt x="83718" y="16268"/>
                  </a:lnTo>
                  <a:lnTo>
                    <a:pt x="84429" y="17538"/>
                  </a:lnTo>
                  <a:lnTo>
                    <a:pt x="86080" y="17538"/>
                  </a:lnTo>
                  <a:lnTo>
                    <a:pt x="86944" y="18808"/>
                  </a:lnTo>
                  <a:lnTo>
                    <a:pt x="85928" y="18808"/>
                  </a:lnTo>
                  <a:lnTo>
                    <a:pt x="85953" y="19075"/>
                  </a:lnTo>
                  <a:lnTo>
                    <a:pt x="85674" y="19138"/>
                  </a:lnTo>
                  <a:lnTo>
                    <a:pt x="85979" y="19189"/>
                  </a:lnTo>
                  <a:lnTo>
                    <a:pt x="86106" y="20078"/>
                  </a:lnTo>
                  <a:lnTo>
                    <a:pt x="86525" y="20078"/>
                  </a:lnTo>
                  <a:lnTo>
                    <a:pt x="87337" y="21348"/>
                  </a:lnTo>
                  <a:lnTo>
                    <a:pt x="88811" y="21348"/>
                  </a:lnTo>
                  <a:lnTo>
                    <a:pt x="89128" y="23888"/>
                  </a:lnTo>
                  <a:lnTo>
                    <a:pt x="89877" y="23888"/>
                  </a:lnTo>
                  <a:lnTo>
                    <a:pt x="90424" y="21348"/>
                  </a:lnTo>
                  <a:lnTo>
                    <a:pt x="91732" y="22618"/>
                  </a:lnTo>
                  <a:lnTo>
                    <a:pt x="91389" y="22618"/>
                  </a:lnTo>
                  <a:lnTo>
                    <a:pt x="90881" y="23647"/>
                  </a:lnTo>
                  <a:lnTo>
                    <a:pt x="90970" y="23888"/>
                  </a:lnTo>
                  <a:lnTo>
                    <a:pt x="90766" y="23888"/>
                  </a:lnTo>
                  <a:lnTo>
                    <a:pt x="90373" y="23888"/>
                  </a:lnTo>
                  <a:lnTo>
                    <a:pt x="90741" y="25158"/>
                  </a:lnTo>
                  <a:lnTo>
                    <a:pt x="90576" y="25158"/>
                  </a:lnTo>
                  <a:lnTo>
                    <a:pt x="90830" y="26428"/>
                  </a:lnTo>
                  <a:lnTo>
                    <a:pt x="91351" y="27698"/>
                  </a:lnTo>
                  <a:lnTo>
                    <a:pt x="90309" y="26428"/>
                  </a:lnTo>
                  <a:lnTo>
                    <a:pt x="90297" y="27698"/>
                  </a:lnTo>
                  <a:lnTo>
                    <a:pt x="90805" y="27698"/>
                  </a:lnTo>
                  <a:lnTo>
                    <a:pt x="90614" y="28968"/>
                  </a:lnTo>
                  <a:lnTo>
                    <a:pt x="91020" y="28968"/>
                  </a:lnTo>
                  <a:lnTo>
                    <a:pt x="91655" y="30238"/>
                  </a:lnTo>
                  <a:lnTo>
                    <a:pt x="91897" y="31508"/>
                  </a:lnTo>
                  <a:lnTo>
                    <a:pt x="92557" y="31508"/>
                  </a:lnTo>
                  <a:lnTo>
                    <a:pt x="92506" y="31775"/>
                  </a:lnTo>
                  <a:lnTo>
                    <a:pt x="92849" y="31775"/>
                  </a:lnTo>
                  <a:lnTo>
                    <a:pt x="92760" y="31572"/>
                  </a:lnTo>
                  <a:lnTo>
                    <a:pt x="94195" y="32778"/>
                  </a:lnTo>
                  <a:lnTo>
                    <a:pt x="93141" y="35318"/>
                  </a:lnTo>
                  <a:lnTo>
                    <a:pt x="93751" y="37858"/>
                  </a:lnTo>
                  <a:lnTo>
                    <a:pt x="93459" y="37858"/>
                  </a:lnTo>
                  <a:lnTo>
                    <a:pt x="93941" y="39128"/>
                  </a:lnTo>
                  <a:lnTo>
                    <a:pt x="93916" y="40398"/>
                  </a:lnTo>
                  <a:lnTo>
                    <a:pt x="94602" y="41668"/>
                  </a:lnTo>
                  <a:lnTo>
                    <a:pt x="94107" y="42938"/>
                  </a:lnTo>
                  <a:lnTo>
                    <a:pt x="94348" y="44208"/>
                  </a:lnTo>
                  <a:lnTo>
                    <a:pt x="93891" y="45478"/>
                  </a:lnTo>
                  <a:lnTo>
                    <a:pt x="93459" y="44513"/>
                  </a:lnTo>
                  <a:lnTo>
                    <a:pt x="93433" y="45478"/>
                  </a:lnTo>
                  <a:lnTo>
                    <a:pt x="93370" y="44767"/>
                  </a:lnTo>
                  <a:lnTo>
                    <a:pt x="93256" y="45478"/>
                  </a:lnTo>
                  <a:lnTo>
                    <a:pt x="92760" y="45478"/>
                  </a:lnTo>
                  <a:lnTo>
                    <a:pt x="93624" y="46748"/>
                  </a:lnTo>
                  <a:lnTo>
                    <a:pt x="92837" y="46748"/>
                  </a:lnTo>
                  <a:lnTo>
                    <a:pt x="92659" y="48018"/>
                  </a:lnTo>
                  <a:lnTo>
                    <a:pt x="92900" y="49288"/>
                  </a:lnTo>
                  <a:lnTo>
                    <a:pt x="93446" y="48018"/>
                  </a:lnTo>
                  <a:lnTo>
                    <a:pt x="93433" y="49288"/>
                  </a:lnTo>
                  <a:lnTo>
                    <a:pt x="92900" y="49288"/>
                  </a:lnTo>
                  <a:lnTo>
                    <a:pt x="92405" y="49288"/>
                  </a:lnTo>
                  <a:lnTo>
                    <a:pt x="91173" y="51828"/>
                  </a:lnTo>
                  <a:lnTo>
                    <a:pt x="94538" y="54368"/>
                  </a:lnTo>
                  <a:lnTo>
                    <a:pt x="93675" y="55435"/>
                  </a:lnTo>
                  <a:lnTo>
                    <a:pt x="93764" y="56108"/>
                  </a:lnTo>
                  <a:lnTo>
                    <a:pt x="93675" y="56908"/>
                  </a:lnTo>
                  <a:lnTo>
                    <a:pt x="92227" y="58178"/>
                  </a:lnTo>
                  <a:lnTo>
                    <a:pt x="91694" y="60718"/>
                  </a:lnTo>
                  <a:lnTo>
                    <a:pt x="93738" y="60718"/>
                  </a:lnTo>
                  <a:lnTo>
                    <a:pt x="93395" y="61988"/>
                  </a:lnTo>
                  <a:lnTo>
                    <a:pt x="94729" y="61988"/>
                  </a:lnTo>
                  <a:lnTo>
                    <a:pt x="95097" y="63258"/>
                  </a:lnTo>
                  <a:lnTo>
                    <a:pt x="94983" y="64528"/>
                  </a:lnTo>
                  <a:lnTo>
                    <a:pt x="93586" y="64528"/>
                  </a:lnTo>
                  <a:lnTo>
                    <a:pt x="93281" y="63258"/>
                  </a:lnTo>
                  <a:lnTo>
                    <a:pt x="93484" y="63258"/>
                  </a:lnTo>
                  <a:lnTo>
                    <a:pt x="93179" y="61988"/>
                  </a:lnTo>
                  <a:lnTo>
                    <a:pt x="92798" y="63258"/>
                  </a:lnTo>
                  <a:lnTo>
                    <a:pt x="92849" y="65049"/>
                  </a:lnTo>
                  <a:lnTo>
                    <a:pt x="92824" y="65697"/>
                  </a:lnTo>
                  <a:lnTo>
                    <a:pt x="92697" y="65443"/>
                  </a:lnTo>
                  <a:lnTo>
                    <a:pt x="92633" y="65798"/>
                  </a:lnTo>
                  <a:lnTo>
                    <a:pt x="93091" y="67068"/>
                  </a:lnTo>
                  <a:lnTo>
                    <a:pt x="92786" y="68338"/>
                  </a:lnTo>
                  <a:lnTo>
                    <a:pt x="93395" y="68338"/>
                  </a:lnTo>
                  <a:lnTo>
                    <a:pt x="93014" y="70878"/>
                  </a:lnTo>
                  <a:lnTo>
                    <a:pt x="94132" y="69608"/>
                  </a:lnTo>
                  <a:lnTo>
                    <a:pt x="94335" y="70878"/>
                  </a:lnTo>
                  <a:lnTo>
                    <a:pt x="97256" y="70878"/>
                  </a:lnTo>
                  <a:lnTo>
                    <a:pt x="97510" y="69608"/>
                  </a:lnTo>
                  <a:lnTo>
                    <a:pt x="98844" y="69608"/>
                  </a:lnTo>
                  <a:lnTo>
                    <a:pt x="97917" y="68338"/>
                  </a:lnTo>
                  <a:lnTo>
                    <a:pt x="99060" y="68338"/>
                  </a:lnTo>
                  <a:close/>
                </a:path>
                <a:path w="102235" h="143510">
                  <a:moveTo>
                    <a:pt x="99301" y="78498"/>
                  </a:moveTo>
                  <a:lnTo>
                    <a:pt x="98945" y="77228"/>
                  </a:lnTo>
                  <a:lnTo>
                    <a:pt x="98679" y="77228"/>
                  </a:lnTo>
                  <a:lnTo>
                    <a:pt x="99301" y="78498"/>
                  </a:lnTo>
                  <a:close/>
                </a:path>
                <a:path w="102235" h="143510">
                  <a:moveTo>
                    <a:pt x="99606" y="81038"/>
                  </a:moveTo>
                  <a:lnTo>
                    <a:pt x="99453" y="80962"/>
                  </a:lnTo>
                  <a:lnTo>
                    <a:pt x="99606" y="81038"/>
                  </a:lnTo>
                  <a:close/>
                </a:path>
                <a:path w="102235" h="143510">
                  <a:moveTo>
                    <a:pt x="100139" y="92468"/>
                  </a:moveTo>
                  <a:lnTo>
                    <a:pt x="99479" y="89928"/>
                  </a:lnTo>
                  <a:lnTo>
                    <a:pt x="100101" y="86118"/>
                  </a:lnTo>
                  <a:lnTo>
                    <a:pt x="99250" y="84848"/>
                  </a:lnTo>
                  <a:lnTo>
                    <a:pt x="99593" y="84848"/>
                  </a:lnTo>
                  <a:lnTo>
                    <a:pt x="99682" y="84315"/>
                  </a:lnTo>
                  <a:lnTo>
                    <a:pt x="99872" y="84785"/>
                  </a:lnTo>
                  <a:lnTo>
                    <a:pt x="99796" y="84480"/>
                  </a:lnTo>
                  <a:lnTo>
                    <a:pt x="99682" y="84251"/>
                  </a:lnTo>
                  <a:lnTo>
                    <a:pt x="99809" y="83578"/>
                  </a:lnTo>
                  <a:lnTo>
                    <a:pt x="99377" y="83578"/>
                  </a:lnTo>
                  <a:lnTo>
                    <a:pt x="98488" y="84848"/>
                  </a:lnTo>
                  <a:lnTo>
                    <a:pt x="97599" y="82791"/>
                  </a:lnTo>
                  <a:lnTo>
                    <a:pt x="98742" y="83578"/>
                  </a:lnTo>
                  <a:lnTo>
                    <a:pt x="98259" y="82308"/>
                  </a:lnTo>
                  <a:lnTo>
                    <a:pt x="97282" y="79768"/>
                  </a:lnTo>
                  <a:lnTo>
                    <a:pt x="99453" y="80962"/>
                  </a:lnTo>
                  <a:lnTo>
                    <a:pt x="99161" y="79768"/>
                  </a:lnTo>
                  <a:lnTo>
                    <a:pt x="99593" y="79768"/>
                  </a:lnTo>
                  <a:lnTo>
                    <a:pt x="99187" y="78498"/>
                  </a:lnTo>
                  <a:lnTo>
                    <a:pt x="98539" y="78498"/>
                  </a:lnTo>
                  <a:lnTo>
                    <a:pt x="98501" y="77228"/>
                  </a:lnTo>
                  <a:lnTo>
                    <a:pt x="98679" y="77228"/>
                  </a:lnTo>
                  <a:lnTo>
                    <a:pt x="98056" y="75958"/>
                  </a:lnTo>
                  <a:lnTo>
                    <a:pt x="98272" y="74688"/>
                  </a:lnTo>
                  <a:lnTo>
                    <a:pt x="98615" y="74688"/>
                  </a:lnTo>
                  <a:lnTo>
                    <a:pt x="98539" y="73418"/>
                  </a:lnTo>
                  <a:lnTo>
                    <a:pt x="93167" y="73418"/>
                  </a:lnTo>
                  <a:lnTo>
                    <a:pt x="92989" y="73418"/>
                  </a:lnTo>
                  <a:lnTo>
                    <a:pt x="91871" y="75958"/>
                  </a:lnTo>
                  <a:lnTo>
                    <a:pt x="91643" y="75958"/>
                  </a:lnTo>
                  <a:lnTo>
                    <a:pt x="91655" y="77228"/>
                  </a:lnTo>
                  <a:lnTo>
                    <a:pt x="92367" y="75958"/>
                  </a:lnTo>
                  <a:lnTo>
                    <a:pt x="92252" y="77228"/>
                  </a:lnTo>
                  <a:lnTo>
                    <a:pt x="93611" y="77228"/>
                  </a:lnTo>
                  <a:lnTo>
                    <a:pt x="93853" y="77228"/>
                  </a:lnTo>
                  <a:lnTo>
                    <a:pt x="93497" y="78498"/>
                  </a:lnTo>
                  <a:lnTo>
                    <a:pt x="94310" y="79768"/>
                  </a:lnTo>
                  <a:lnTo>
                    <a:pt x="93357" y="79768"/>
                  </a:lnTo>
                  <a:lnTo>
                    <a:pt x="93611" y="77228"/>
                  </a:lnTo>
                  <a:lnTo>
                    <a:pt x="92379" y="79768"/>
                  </a:lnTo>
                  <a:lnTo>
                    <a:pt x="92252" y="79006"/>
                  </a:lnTo>
                  <a:lnTo>
                    <a:pt x="92189" y="79768"/>
                  </a:lnTo>
                  <a:lnTo>
                    <a:pt x="91935" y="79768"/>
                  </a:lnTo>
                  <a:lnTo>
                    <a:pt x="91135" y="81038"/>
                  </a:lnTo>
                  <a:lnTo>
                    <a:pt x="93052" y="79768"/>
                  </a:lnTo>
                  <a:lnTo>
                    <a:pt x="93103" y="82308"/>
                  </a:lnTo>
                  <a:lnTo>
                    <a:pt x="93548" y="83578"/>
                  </a:lnTo>
                  <a:lnTo>
                    <a:pt x="93167" y="84848"/>
                  </a:lnTo>
                  <a:lnTo>
                    <a:pt x="93827" y="84848"/>
                  </a:lnTo>
                  <a:lnTo>
                    <a:pt x="93776" y="85115"/>
                  </a:lnTo>
                  <a:lnTo>
                    <a:pt x="93853" y="84950"/>
                  </a:lnTo>
                  <a:lnTo>
                    <a:pt x="94564" y="84848"/>
                  </a:lnTo>
                  <a:lnTo>
                    <a:pt x="94767" y="86118"/>
                  </a:lnTo>
                  <a:lnTo>
                    <a:pt x="94272" y="86118"/>
                  </a:lnTo>
                  <a:lnTo>
                    <a:pt x="95250" y="87388"/>
                  </a:lnTo>
                  <a:lnTo>
                    <a:pt x="95161" y="91198"/>
                  </a:lnTo>
                  <a:lnTo>
                    <a:pt x="94386" y="92125"/>
                  </a:lnTo>
                  <a:lnTo>
                    <a:pt x="94018" y="91198"/>
                  </a:lnTo>
                  <a:lnTo>
                    <a:pt x="95161" y="91198"/>
                  </a:lnTo>
                  <a:lnTo>
                    <a:pt x="95161" y="87452"/>
                  </a:lnTo>
                  <a:lnTo>
                    <a:pt x="93345" y="88658"/>
                  </a:lnTo>
                  <a:lnTo>
                    <a:pt x="94030" y="89928"/>
                  </a:lnTo>
                  <a:lnTo>
                    <a:pt x="92773" y="89928"/>
                  </a:lnTo>
                  <a:lnTo>
                    <a:pt x="93535" y="91198"/>
                  </a:lnTo>
                  <a:lnTo>
                    <a:pt x="93408" y="91198"/>
                  </a:lnTo>
                  <a:lnTo>
                    <a:pt x="94310" y="92227"/>
                  </a:lnTo>
                  <a:lnTo>
                    <a:pt x="99174" y="92227"/>
                  </a:lnTo>
                  <a:lnTo>
                    <a:pt x="99275" y="91198"/>
                  </a:lnTo>
                  <a:lnTo>
                    <a:pt x="99453" y="91198"/>
                  </a:lnTo>
                  <a:lnTo>
                    <a:pt x="99898" y="92468"/>
                  </a:lnTo>
                  <a:lnTo>
                    <a:pt x="100139" y="92468"/>
                  </a:lnTo>
                  <a:close/>
                </a:path>
                <a:path w="102235" h="143510">
                  <a:moveTo>
                    <a:pt x="100622" y="95008"/>
                  </a:moveTo>
                  <a:lnTo>
                    <a:pt x="99644" y="95008"/>
                  </a:lnTo>
                  <a:lnTo>
                    <a:pt x="100241" y="96240"/>
                  </a:lnTo>
                  <a:lnTo>
                    <a:pt x="100622" y="95008"/>
                  </a:lnTo>
                  <a:close/>
                </a:path>
                <a:path w="102235" h="143510">
                  <a:moveTo>
                    <a:pt x="101307" y="111277"/>
                  </a:moveTo>
                  <a:lnTo>
                    <a:pt x="101295" y="111442"/>
                  </a:lnTo>
                  <a:lnTo>
                    <a:pt x="101307" y="111277"/>
                  </a:lnTo>
                  <a:close/>
                </a:path>
                <a:path w="102235" h="143510">
                  <a:moveTo>
                    <a:pt x="101358" y="117284"/>
                  </a:moveTo>
                  <a:lnTo>
                    <a:pt x="101066" y="117563"/>
                  </a:lnTo>
                  <a:lnTo>
                    <a:pt x="100901" y="117843"/>
                  </a:lnTo>
                  <a:lnTo>
                    <a:pt x="100787" y="118148"/>
                  </a:lnTo>
                  <a:lnTo>
                    <a:pt x="100901" y="118287"/>
                  </a:lnTo>
                  <a:lnTo>
                    <a:pt x="101358" y="117284"/>
                  </a:lnTo>
                  <a:close/>
                </a:path>
                <a:path w="102235" h="143510">
                  <a:moveTo>
                    <a:pt x="101396" y="125488"/>
                  </a:moveTo>
                  <a:lnTo>
                    <a:pt x="101244" y="124218"/>
                  </a:lnTo>
                  <a:lnTo>
                    <a:pt x="101117" y="124409"/>
                  </a:lnTo>
                  <a:lnTo>
                    <a:pt x="101396" y="125488"/>
                  </a:lnTo>
                  <a:close/>
                </a:path>
                <a:path w="102235" h="143510">
                  <a:moveTo>
                    <a:pt x="101930" y="107708"/>
                  </a:moveTo>
                  <a:lnTo>
                    <a:pt x="98907" y="106438"/>
                  </a:lnTo>
                  <a:lnTo>
                    <a:pt x="101015" y="105168"/>
                  </a:lnTo>
                  <a:lnTo>
                    <a:pt x="100215" y="101358"/>
                  </a:lnTo>
                  <a:lnTo>
                    <a:pt x="99631" y="98818"/>
                  </a:lnTo>
                  <a:lnTo>
                    <a:pt x="100914" y="98818"/>
                  </a:lnTo>
                  <a:lnTo>
                    <a:pt x="100241" y="96240"/>
                  </a:lnTo>
                  <a:lnTo>
                    <a:pt x="99593" y="98412"/>
                  </a:lnTo>
                  <a:lnTo>
                    <a:pt x="99466" y="98818"/>
                  </a:lnTo>
                  <a:lnTo>
                    <a:pt x="99504" y="97548"/>
                  </a:lnTo>
                  <a:lnTo>
                    <a:pt x="99237" y="95008"/>
                  </a:lnTo>
                  <a:lnTo>
                    <a:pt x="99644" y="95008"/>
                  </a:lnTo>
                  <a:lnTo>
                    <a:pt x="99034" y="93738"/>
                  </a:lnTo>
                  <a:lnTo>
                    <a:pt x="99148" y="92468"/>
                  </a:lnTo>
                  <a:lnTo>
                    <a:pt x="94526" y="92468"/>
                  </a:lnTo>
                  <a:lnTo>
                    <a:pt x="94094" y="92468"/>
                  </a:lnTo>
                  <a:lnTo>
                    <a:pt x="95859" y="93738"/>
                  </a:lnTo>
                  <a:lnTo>
                    <a:pt x="95161" y="95008"/>
                  </a:lnTo>
                  <a:lnTo>
                    <a:pt x="93345" y="95008"/>
                  </a:lnTo>
                  <a:lnTo>
                    <a:pt x="92583" y="96278"/>
                  </a:lnTo>
                  <a:lnTo>
                    <a:pt x="94373" y="97548"/>
                  </a:lnTo>
                  <a:lnTo>
                    <a:pt x="93954" y="100088"/>
                  </a:lnTo>
                  <a:lnTo>
                    <a:pt x="94259" y="98818"/>
                  </a:lnTo>
                  <a:lnTo>
                    <a:pt x="94996" y="100088"/>
                  </a:lnTo>
                  <a:lnTo>
                    <a:pt x="94399" y="101358"/>
                  </a:lnTo>
                  <a:lnTo>
                    <a:pt x="94094" y="101358"/>
                  </a:lnTo>
                  <a:lnTo>
                    <a:pt x="93891" y="102628"/>
                  </a:lnTo>
                  <a:lnTo>
                    <a:pt x="93510" y="103898"/>
                  </a:lnTo>
                  <a:lnTo>
                    <a:pt x="94716" y="103898"/>
                  </a:lnTo>
                  <a:lnTo>
                    <a:pt x="93941" y="105168"/>
                  </a:lnTo>
                  <a:lnTo>
                    <a:pt x="93637" y="107708"/>
                  </a:lnTo>
                  <a:lnTo>
                    <a:pt x="95694" y="107708"/>
                  </a:lnTo>
                  <a:lnTo>
                    <a:pt x="95504" y="110248"/>
                  </a:lnTo>
                  <a:lnTo>
                    <a:pt x="94843" y="108978"/>
                  </a:lnTo>
                  <a:lnTo>
                    <a:pt x="94424" y="110248"/>
                  </a:lnTo>
                  <a:lnTo>
                    <a:pt x="93941" y="108978"/>
                  </a:lnTo>
                  <a:lnTo>
                    <a:pt x="93840" y="110248"/>
                  </a:lnTo>
                  <a:lnTo>
                    <a:pt x="95072" y="111518"/>
                  </a:lnTo>
                  <a:lnTo>
                    <a:pt x="94500" y="112788"/>
                  </a:lnTo>
                  <a:lnTo>
                    <a:pt x="95364" y="112788"/>
                  </a:lnTo>
                  <a:lnTo>
                    <a:pt x="95478" y="114058"/>
                  </a:lnTo>
                  <a:lnTo>
                    <a:pt x="96139" y="114058"/>
                  </a:lnTo>
                  <a:lnTo>
                    <a:pt x="94259" y="115328"/>
                  </a:lnTo>
                  <a:lnTo>
                    <a:pt x="96393" y="119138"/>
                  </a:lnTo>
                  <a:lnTo>
                    <a:pt x="94780" y="120408"/>
                  </a:lnTo>
                  <a:lnTo>
                    <a:pt x="94970" y="121526"/>
                  </a:lnTo>
                  <a:lnTo>
                    <a:pt x="95084" y="122948"/>
                  </a:lnTo>
                  <a:lnTo>
                    <a:pt x="95161" y="125488"/>
                  </a:lnTo>
                  <a:lnTo>
                    <a:pt x="94932" y="125488"/>
                  </a:lnTo>
                  <a:lnTo>
                    <a:pt x="94272" y="126758"/>
                  </a:lnTo>
                  <a:lnTo>
                    <a:pt x="96634" y="125488"/>
                  </a:lnTo>
                  <a:lnTo>
                    <a:pt x="95834" y="128028"/>
                  </a:lnTo>
                  <a:lnTo>
                    <a:pt x="94754" y="129298"/>
                  </a:lnTo>
                  <a:lnTo>
                    <a:pt x="95084" y="128028"/>
                  </a:lnTo>
                  <a:lnTo>
                    <a:pt x="95415" y="126758"/>
                  </a:lnTo>
                  <a:lnTo>
                    <a:pt x="94983" y="128028"/>
                  </a:lnTo>
                  <a:lnTo>
                    <a:pt x="93992" y="128028"/>
                  </a:lnTo>
                  <a:lnTo>
                    <a:pt x="94068" y="129298"/>
                  </a:lnTo>
                  <a:lnTo>
                    <a:pt x="93459" y="129298"/>
                  </a:lnTo>
                  <a:lnTo>
                    <a:pt x="93370" y="130568"/>
                  </a:lnTo>
                  <a:lnTo>
                    <a:pt x="92494" y="130568"/>
                  </a:lnTo>
                  <a:lnTo>
                    <a:pt x="91897" y="131838"/>
                  </a:lnTo>
                  <a:lnTo>
                    <a:pt x="89966" y="133108"/>
                  </a:lnTo>
                  <a:lnTo>
                    <a:pt x="89115" y="133108"/>
                  </a:lnTo>
                  <a:lnTo>
                    <a:pt x="87782" y="134378"/>
                  </a:lnTo>
                  <a:lnTo>
                    <a:pt x="87261" y="133108"/>
                  </a:lnTo>
                  <a:lnTo>
                    <a:pt x="85928" y="133108"/>
                  </a:lnTo>
                  <a:lnTo>
                    <a:pt x="87198" y="131838"/>
                  </a:lnTo>
                  <a:lnTo>
                    <a:pt x="86360" y="131838"/>
                  </a:lnTo>
                  <a:lnTo>
                    <a:pt x="85572" y="133108"/>
                  </a:lnTo>
                  <a:lnTo>
                    <a:pt x="84848" y="133108"/>
                  </a:lnTo>
                  <a:lnTo>
                    <a:pt x="84861" y="131838"/>
                  </a:lnTo>
                  <a:lnTo>
                    <a:pt x="82918" y="133108"/>
                  </a:lnTo>
                  <a:lnTo>
                    <a:pt x="83032" y="134378"/>
                  </a:lnTo>
                  <a:lnTo>
                    <a:pt x="81114" y="134378"/>
                  </a:lnTo>
                  <a:lnTo>
                    <a:pt x="80035" y="135648"/>
                  </a:lnTo>
                  <a:lnTo>
                    <a:pt x="80060" y="133108"/>
                  </a:lnTo>
                  <a:lnTo>
                    <a:pt x="78943" y="134378"/>
                  </a:lnTo>
                  <a:lnTo>
                    <a:pt x="78473" y="133108"/>
                  </a:lnTo>
                  <a:lnTo>
                    <a:pt x="77724" y="134378"/>
                  </a:lnTo>
                  <a:lnTo>
                    <a:pt x="75806" y="134378"/>
                  </a:lnTo>
                  <a:lnTo>
                    <a:pt x="74396" y="135648"/>
                  </a:lnTo>
                  <a:lnTo>
                    <a:pt x="75133" y="134378"/>
                  </a:lnTo>
                  <a:lnTo>
                    <a:pt x="76758" y="133108"/>
                  </a:lnTo>
                  <a:lnTo>
                    <a:pt x="75730" y="133108"/>
                  </a:lnTo>
                  <a:lnTo>
                    <a:pt x="75171" y="133921"/>
                  </a:lnTo>
                  <a:lnTo>
                    <a:pt x="75399" y="133108"/>
                  </a:lnTo>
                  <a:lnTo>
                    <a:pt x="75082" y="133108"/>
                  </a:lnTo>
                  <a:lnTo>
                    <a:pt x="74714" y="134378"/>
                  </a:lnTo>
                  <a:lnTo>
                    <a:pt x="74841" y="134378"/>
                  </a:lnTo>
                  <a:lnTo>
                    <a:pt x="73609" y="135648"/>
                  </a:lnTo>
                  <a:lnTo>
                    <a:pt x="72034" y="135648"/>
                  </a:lnTo>
                  <a:lnTo>
                    <a:pt x="72097" y="133108"/>
                  </a:lnTo>
                  <a:lnTo>
                    <a:pt x="67868" y="135648"/>
                  </a:lnTo>
                  <a:lnTo>
                    <a:pt x="66408" y="133108"/>
                  </a:lnTo>
                  <a:lnTo>
                    <a:pt x="63715" y="134378"/>
                  </a:lnTo>
                  <a:lnTo>
                    <a:pt x="57734" y="134378"/>
                  </a:lnTo>
                  <a:lnTo>
                    <a:pt x="59093" y="136918"/>
                  </a:lnTo>
                  <a:lnTo>
                    <a:pt x="57175" y="134797"/>
                  </a:lnTo>
                  <a:lnTo>
                    <a:pt x="57391" y="134620"/>
                  </a:lnTo>
                  <a:lnTo>
                    <a:pt x="56908" y="134505"/>
                  </a:lnTo>
                  <a:lnTo>
                    <a:pt x="56807" y="134378"/>
                  </a:lnTo>
                  <a:lnTo>
                    <a:pt x="56045" y="134289"/>
                  </a:lnTo>
                  <a:lnTo>
                    <a:pt x="56870" y="134759"/>
                  </a:lnTo>
                  <a:lnTo>
                    <a:pt x="56908" y="134988"/>
                  </a:lnTo>
                  <a:lnTo>
                    <a:pt x="54483" y="135483"/>
                  </a:lnTo>
                  <a:lnTo>
                    <a:pt x="56146" y="136144"/>
                  </a:lnTo>
                  <a:lnTo>
                    <a:pt x="55956" y="135826"/>
                  </a:lnTo>
                  <a:lnTo>
                    <a:pt x="56908" y="135026"/>
                  </a:lnTo>
                  <a:lnTo>
                    <a:pt x="57238" y="136918"/>
                  </a:lnTo>
                  <a:lnTo>
                    <a:pt x="56146" y="136918"/>
                  </a:lnTo>
                  <a:lnTo>
                    <a:pt x="53771" y="135648"/>
                  </a:lnTo>
                  <a:lnTo>
                    <a:pt x="54432" y="135648"/>
                  </a:lnTo>
                  <a:lnTo>
                    <a:pt x="54305" y="134378"/>
                  </a:lnTo>
                  <a:lnTo>
                    <a:pt x="52679" y="135648"/>
                  </a:lnTo>
                  <a:lnTo>
                    <a:pt x="53543" y="134378"/>
                  </a:lnTo>
                  <a:lnTo>
                    <a:pt x="51041" y="134378"/>
                  </a:lnTo>
                  <a:lnTo>
                    <a:pt x="52412" y="135648"/>
                  </a:lnTo>
                  <a:lnTo>
                    <a:pt x="50241" y="136918"/>
                  </a:lnTo>
                  <a:lnTo>
                    <a:pt x="50279" y="135648"/>
                  </a:lnTo>
                  <a:lnTo>
                    <a:pt x="48158" y="135648"/>
                  </a:lnTo>
                  <a:lnTo>
                    <a:pt x="47688" y="135648"/>
                  </a:lnTo>
                  <a:lnTo>
                    <a:pt x="44056" y="135648"/>
                  </a:lnTo>
                  <a:lnTo>
                    <a:pt x="43510" y="136918"/>
                  </a:lnTo>
                  <a:lnTo>
                    <a:pt x="43294" y="135648"/>
                  </a:lnTo>
                  <a:lnTo>
                    <a:pt x="38442" y="135648"/>
                  </a:lnTo>
                  <a:lnTo>
                    <a:pt x="37719" y="136918"/>
                  </a:lnTo>
                  <a:lnTo>
                    <a:pt x="36537" y="136918"/>
                  </a:lnTo>
                  <a:lnTo>
                    <a:pt x="36461" y="135839"/>
                  </a:lnTo>
                  <a:lnTo>
                    <a:pt x="35953" y="136918"/>
                  </a:lnTo>
                  <a:lnTo>
                    <a:pt x="36017" y="135648"/>
                  </a:lnTo>
                  <a:lnTo>
                    <a:pt x="36156" y="135648"/>
                  </a:lnTo>
                  <a:lnTo>
                    <a:pt x="36207" y="134378"/>
                  </a:lnTo>
                  <a:lnTo>
                    <a:pt x="35839" y="134378"/>
                  </a:lnTo>
                  <a:lnTo>
                    <a:pt x="35382" y="133108"/>
                  </a:lnTo>
                  <a:lnTo>
                    <a:pt x="34277" y="133108"/>
                  </a:lnTo>
                  <a:lnTo>
                    <a:pt x="33439" y="131838"/>
                  </a:lnTo>
                  <a:lnTo>
                    <a:pt x="32867" y="130568"/>
                  </a:lnTo>
                  <a:lnTo>
                    <a:pt x="34137" y="130568"/>
                  </a:lnTo>
                  <a:lnTo>
                    <a:pt x="33566" y="126758"/>
                  </a:lnTo>
                  <a:lnTo>
                    <a:pt x="33756" y="126758"/>
                  </a:lnTo>
                  <a:lnTo>
                    <a:pt x="32727" y="124218"/>
                  </a:lnTo>
                  <a:lnTo>
                    <a:pt x="30695" y="121678"/>
                  </a:lnTo>
                  <a:lnTo>
                    <a:pt x="29095" y="119138"/>
                  </a:lnTo>
                  <a:lnTo>
                    <a:pt x="29768" y="117868"/>
                  </a:lnTo>
                  <a:lnTo>
                    <a:pt x="27330" y="114058"/>
                  </a:lnTo>
                  <a:lnTo>
                    <a:pt x="27000" y="110248"/>
                  </a:lnTo>
                  <a:lnTo>
                    <a:pt x="25666" y="110248"/>
                  </a:lnTo>
                  <a:lnTo>
                    <a:pt x="25666" y="108978"/>
                  </a:lnTo>
                  <a:lnTo>
                    <a:pt x="25361" y="108978"/>
                  </a:lnTo>
                  <a:lnTo>
                    <a:pt x="26301" y="107708"/>
                  </a:lnTo>
                  <a:lnTo>
                    <a:pt x="25476" y="106438"/>
                  </a:lnTo>
                  <a:lnTo>
                    <a:pt x="25107" y="105168"/>
                  </a:lnTo>
                  <a:lnTo>
                    <a:pt x="23520" y="106438"/>
                  </a:lnTo>
                  <a:lnTo>
                    <a:pt x="24358" y="103644"/>
                  </a:lnTo>
                  <a:lnTo>
                    <a:pt x="24676" y="103886"/>
                  </a:lnTo>
                  <a:lnTo>
                    <a:pt x="24396" y="103505"/>
                  </a:lnTo>
                  <a:lnTo>
                    <a:pt x="24663" y="102628"/>
                  </a:lnTo>
                  <a:lnTo>
                    <a:pt x="23114" y="101358"/>
                  </a:lnTo>
                  <a:lnTo>
                    <a:pt x="20002" y="98818"/>
                  </a:lnTo>
                  <a:lnTo>
                    <a:pt x="21450" y="96278"/>
                  </a:lnTo>
                  <a:lnTo>
                    <a:pt x="20840" y="96278"/>
                  </a:lnTo>
                  <a:lnTo>
                    <a:pt x="20548" y="95008"/>
                  </a:lnTo>
                  <a:lnTo>
                    <a:pt x="20777" y="95008"/>
                  </a:lnTo>
                  <a:lnTo>
                    <a:pt x="20281" y="92125"/>
                  </a:lnTo>
                  <a:lnTo>
                    <a:pt x="20142" y="91198"/>
                  </a:lnTo>
                  <a:lnTo>
                    <a:pt x="19177" y="89928"/>
                  </a:lnTo>
                  <a:lnTo>
                    <a:pt x="19926" y="89928"/>
                  </a:lnTo>
                  <a:lnTo>
                    <a:pt x="19558" y="88658"/>
                  </a:lnTo>
                  <a:lnTo>
                    <a:pt x="17018" y="88658"/>
                  </a:lnTo>
                  <a:lnTo>
                    <a:pt x="16586" y="87388"/>
                  </a:lnTo>
                  <a:lnTo>
                    <a:pt x="17703" y="87388"/>
                  </a:lnTo>
                  <a:lnTo>
                    <a:pt x="16979" y="84848"/>
                  </a:lnTo>
                  <a:lnTo>
                    <a:pt x="17411" y="82308"/>
                  </a:lnTo>
                  <a:lnTo>
                    <a:pt x="16306" y="80746"/>
                  </a:lnTo>
                  <a:lnTo>
                    <a:pt x="16344" y="81038"/>
                  </a:lnTo>
                  <a:lnTo>
                    <a:pt x="16268" y="80695"/>
                  </a:lnTo>
                  <a:lnTo>
                    <a:pt x="15621" y="79768"/>
                  </a:lnTo>
                  <a:lnTo>
                    <a:pt x="16065" y="79768"/>
                  </a:lnTo>
                  <a:lnTo>
                    <a:pt x="16002" y="77228"/>
                  </a:lnTo>
                  <a:lnTo>
                    <a:pt x="15976" y="75958"/>
                  </a:lnTo>
                  <a:lnTo>
                    <a:pt x="14376" y="77228"/>
                  </a:lnTo>
                  <a:lnTo>
                    <a:pt x="15481" y="75958"/>
                  </a:lnTo>
                  <a:lnTo>
                    <a:pt x="13804" y="74688"/>
                  </a:lnTo>
                  <a:lnTo>
                    <a:pt x="12954" y="73418"/>
                  </a:lnTo>
                  <a:lnTo>
                    <a:pt x="13830" y="73418"/>
                  </a:lnTo>
                  <a:lnTo>
                    <a:pt x="12484" y="72148"/>
                  </a:lnTo>
                  <a:lnTo>
                    <a:pt x="12179" y="72148"/>
                  </a:lnTo>
                  <a:lnTo>
                    <a:pt x="11493" y="70878"/>
                  </a:lnTo>
                  <a:lnTo>
                    <a:pt x="11976" y="70878"/>
                  </a:lnTo>
                  <a:lnTo>
                    <a:pt x="12090" y="69608"/>
                  </a:lnTo>
                  <a:lnTo>
                    <a:pt x="10947" y="70878"/>
                  </a:lnTo>
                  <a:lnTo>
                    <a:pt x="11010" y="69608"/>
                  </a:lnTo>
                  <a:lnTo>
                    <a:pt x="11671" y="69608"/>
                  </a:lnTo>
                  <a:lnTo>
                    <a:pt x="11417" y="68338"/>
                  </a:lnTo>
                  <a:lnTo>
                    <a:pt x="10375" y="68338"/>
                  </a:lnTo>
                  <a:lnTo>
                    <a:pt x="9855" y="67068"/>
                  </a:lnTo>
                  <a:lnTo>
                    <a:pt x="9994" y="65798"/>
                  </a:lnTo>
                  <a:lnTo>
                    <a:pt x="10223" y="65798"/>
                  </a:lnTo>
                  <a:lnTo>
                    <a:pt x="9448" y="64528"/>
                  </a:lnTo>
                  <a:lnTo>
                    <a:pt x="9766" y="63258"/>
                  </a:lnTo>
                  <a:lnTo>
                    <a:pt x="10109" y="64528"/>
                  </a:lnTo>
                  <a:lnTo>
                    <a:pt x="10147" y="63258"/>
                  </a:lnTo>
                  <a:lnTo>
                    <a:pt x="10198" y="61988"/>
                  </a:lnTo>
                  <a:lnTo>
                    <a:pt x="10680" y="61988"/>
                  </a:lnTo>
                  <a:lnTo>
                    <a:pt x="10553" y="60718"/>
                  </a:lnTo>
                  <a:lnTo>
                    <a:pt x="11823" y="61988"/>
                  </a:lnTo>
                  <a:lnTo>
                    <a:pt x="11036" y="60718"/>
                  </a:lnTo>
                  <a:lnTo>
                    <a:pt x="9461" y="59524"/>
                  </a:lnTo>
                  <a:lnTo>
                    <a:pt x="9766" y="60718"/>
                  </a:lnTo>
                  <a:lnTo>
                    <a:pt x="9956" y="61823"/>
                  </a:lnTo>
                  <a:lnTo>
                    <a:pt x="8483" y="60718"/>
                  </a:lnTo>
                  <a:lnTo>
                    <a:pt x="9004" y="59448"/>
                  </a:lnTo>
                  <a:lnTo>
                    <a:pt x="9372" y="59448"/>
                  </a:lnTo>
                  <a:lnTo>
                    <a:pt x="9537" y="58178"/>
                  </a:lnTo>
                  <a:lnTo>
                    <a:pt x="9880" y="58178"/>
                  </a:lnTo>
                  <a:lnTo>
                    <a:pt x="9906" y="56908"/>
                  </a:lnTo>
                  <a:lnTo>
                    <a:pt x="9613" y="56908"/>
                  </a:lnTo>
                  <a:lnTo>
                    <a:pt x="9715" y="55638"/>
                  </a:lnTo>
                  <a:lnTo>
                    <a:pt x="9423" y="54368"/>
                  </a:lnTo>
                  <a:lnTo>
                    <a:pt x="8902" y="54368"/>
                  </a:lnTo>
                  <a:lnTo>
                    <a:pt x="8915" y="53098"/>
                  </a:lnTo>
                  <a:lnTo>
                    <a:pt x="8534" y="53898"/>
                  </a:lnTo>
                  <a:lnTo>
                    <a:pt x="8458" y="53759"/>
                  </a:lnTo>
                  <a:lnTo>
                    <a:pt x="8331" y="53886"/>
                  </a:lnTo>
                  <a:lnTo>
                    <a:pt x="8470" y="54038"/>
                  </a:lnTo>
                  <a:lnTo>
                    <a:pt x="8318" y="54368"/>
                  </a:lnTo>
                  <a:lnTo>
                    <a:pt x="8585" y="54368"/>
                  </a:lnTo>
                  <a:lnTo>
                    <a:pt x="8877" y="55638"/>
                  </a:lnTo>
                  <a:lnTo>
                    <a:pt x="7924" y="55638"/>
                  </a:lnTo>
                  <a:lnTo>
                    <a:pt x="8293" y="54368"/>
                  </a:lnTo>
                  <a:lnTo>
                    <a:pt x="6769" y="54368"/>
                  </a:lnTo>
                  <a:lnTo>
                    <a:pt x="7823" y="53098"/>
                  </a:lnTo>
                  <a:lnTo>
                    <a:pt x="8343" y="50558"/>
                  </a:lnTo>
                  <a:lnTo>
                    <a:pt x="9029" y="50558"/>
                  </a:lnTo>
                  <a:lnTo>
                    <a:pt x="8356" y="49288"/>
                  </a:lnTo>
                  <a:lnTo>
                    <a:pt x="8394" y="46748"/>
                  </a:lnTo>
                  <a:lnTo>
                    <a:pt x="6781" y="45478"/>
                  </a:lnTo>
                  <a:lnTo>
                    <a:pt x="6553" y="44208"/>
                  </a:lnTo>
                  <a:lnTo>
                    <a:pt x="7404" y="44208"/>
                  </a:lnTo>
                  <a:lnTo>
                    <a:pt x="7747" y="41668"/>
                  </a:lnTo>
                  <a:lnTo>
                    <a:pt x="6629" y="41668"/>
                  </a:lnTo>
                  <a:lnTo>
                    <a:pt x="7188" y="40398"/>
                  </a:lnTo>
                  <a:lnTo>
                    <a:pt x="7645" y="41668"/>
                  </a:lnTo>
                  <a:lnTo>
                    <a:pt x="7531" y="40398"/>
                  </a:lnTo>
                  <a:lnTo>
                    <a:pt x="7861" y="40398"/>
                  </a:lnTo>
                  <a:lnTo>
                    <a:pt x="9944" y="36588"/>
                  </a:lnTo>
                  <a:lnTo>
                    <a:pt x="5562" y="34048"/>
                  </a:lnTo>
                  <a:lnTo>
                    <a:pt x="8775" y="30238"/>
                  </a:lnTo>
                  <a:lnTo>
                    <a:pt x="8280" y="30238"/>
                  </a:lnTo>
                  <a:lnTo>
                    <a:pt x="9575" y="27698"/>
                  </a:lnTo>
                  <a:lnTo>
                    <a:pt x="10223" y="26428"/>
                  </a:lnTo>
                  <a:lnTo>
                    <a:pt x="10375" y="21348"/>
                  </a:lnTo>
                  <a:lnTo>
                    <a:pt x="14312" y="17538"/>
                  </a:lnTo>
                  <a:lnTo>
                    <a:pt x="15278" y="16268"/>
                  </a:lnTo>
                  <a:lnTo>
                    <a:pt x="14782" y="16268"/>
                  </a:lnTo>
                  <a:lnTo>
                    <a:pt x="14795" y="14998"/>
                  </a:lnTo>
                  <a:lnTo>
                    <a:pt x="15684" y="14998"/>
                  </a:lnTo>
                  <a:lnTo>
                    <a:pt x="15697" y="13728"/>
                  </a:lnTo>
                  <a:lnTo>
                    <a:pt x="16040" y="12458"/>
                  </a:lnTo>
                  <a:lnTo>
                    <a:pt x="11849" y="12458"/>
                  </a:lnTo>
                  <a:lnTo>
                    <a:pt x="11252" y="12458"/>
                  </a:lnTo>
                  <a:lnTo>
                    <a:pt x="9067" y="13728"/>
                  </a:lnTo>
                  <a:lnTo>
                    <a:pt x="8864" y="16268"/>
                  </a:lnTo>
                  <a:lnTo>
                    <a:pt x="8737" y="15252"/>
                  </a:lnTo>
                  <a:lnTo>
                    <a:pt x="8255" y="16268"/>
                  </a:lnTo>
                  <a:lnTo>
                    <a:pt x="7162" y="16268"/>
                  </a:lnTo>
                  <a:lnTo>
                    <a:pt x="8140" y="17538"/>
                  </a:lnTo>
                  <a:lnTo>
                    <a:pt x="7696" y="18808"/>
                  </a:lnTo>
                  <a:lnTo>
                    <a:pt x="8013" y="20078"/>
                  </a:lnTo>
                  <a:lnTo>
                    <a:pt x="6426" y="21348"/>
                  </a:lnTo>
                  <a:lnTo>
                    <a:pt x="7061" y="18808"/>
                  </a:lnTo>
                  <a:lnTo>
                    <a:pt x="6769" y="18808"/>
                  </a:lnTo>
                  <a:lnTo>
                    <a:pt x="5867" y="21348"/>
                  </a:lnTo>
                  <a:lnTo>
                    <a:pt x="5041" y="21348"/>
                  </a:lnTo>
                  <a:lnTo>
                    <a:pt x="6362" y="22618"/>
                  </a:lnTo>
                  <a:lnTo>
                    <a:pt x="4953" y="22618"/>
                  </a:lnTo>
                  <a:lnTo>
                    <a:pt x="5549" y="23888"/>
                  </a:lnTo>
                  <a:lnTo>
                    <a:pt x="5130" y="24345"/>
                  </a:lnTo>
                  <a:lnTo>
                    <a:pt x="5130" y="60718"/>
                  </a:lnTo>
                  <a:lnTo>
                    <a:pt x="5105" y="61988"/>
                  </a:lnTo>
                  <a:lnTo>
                    <a:pt x="4940" y="61988"/>
                  </a:lnTo>
                  <a:lnTo>
                    <a:pt x="4826" y="60718"/>
                  </a:lnTo>
                  <a:lnTo>
                    <a:pt x="5130" y="60718"/>
                  </a:lnTo>
                  <a:lnTo>
                    <a:pt x="5130" y="24345"/>
                  </a:lnTo>
                  <a:lnTo>
                    <a:pt x="4381" y="25158"/>
                  </a:lnTo>
                  <a:lnTo>
                    <a:pt x="4648" y="25158"/>
                  </a:lnTo>
                  <a:lnTo>
                    <a:pt x="4419" y="27698"/>
                  </a:lnTo>
                  <a:lnTo>
                    <a:pt x="3606" y="26428"/>
                  </a:lnTo>
                  <a:lnTo>
                    <a:pt x="2870" y="26428"/>
                  </a:lnTo>
                  <a:lnTo>
                    <a:pt x="2844" y="27698"/>
                  </a:lnTo>
                  <a:lnTo>
                    <a:pt x="3657" y="28968"/>
                  </a:lnTo>
                  <a:lnTo>
                    <a:pt x="3467" y="30238"/>
                  </a:lnTo>
                  <a:lnTo>
                    <a:pt x="2984" y="30238"/>
                  </a:lnTo>
                  <a:lnTo>
                    <a:pt x="3606" y="31508"/>
                  </a:lnTo>
                  <a:lnTo>
                    <a:pt x="2324" y="32778"/>
                  </a:lnTo>
                  <a:lnTo>
                    <a:pt x="2921" y="34391"/>
                  </a:lnTo>
                  <a:lnTo>
                    <a:pt x="3276" y="35318"/>
                  </a:lnTo>
                  <a:lnTo>
                    <a:pt x="3213" y="36296"/>
                  </a:lnTo>
                  <a:lnTo>
                    <a:pt x="3886" y="35318"/>
                  </a:lnTo>
                  <a:lnTo>
                    <a:pt x="4470" y="35318"/>
                  </a:lnTo>
                  <a:lnTo>
                    <a:pt x="5092" y="36588"/>
                  </a:lnTo>
                  <a:lnTo>
                    <a:pt x="4127" y="36588"/>
                  </a:lnTo>
                  <a:lnTo>
                    <a:pt x="3898" y="35318"/>
                  </a:lnTo>
                  <a:lnTo>
                    <a:pt x="4102" y="36588"/>
                  </a:lnTo>
                  <a:lnTo>
                    <a:pt x="3492" y="36588"/>
                  </a:lnTo>
                  <a:lnTo>
                    <a:pt x="3403" y="36855"/>
                  </a:lnTo>
                  <a:lnTo>
                    <a:pt x="4038" y="37858"/>
                  </a:lnTo>
                  <a:lnTo>
                    <a:pt x="3619" y="39128"/>
                  </a:lnTo>
                  <a:lnTo>
                    <a:pt x="2565" y="39128"/>
                  </a:lnTo>
                  <a:lnTo>
                    <a:pt x="3022" y="37858"/>
                  </a:lnTo>
                  <a:lnTo>
                    <a:pt x="3403" y="36855"/>
                  </a:lnTo>
                  <a:lnTo>
                    <a:pt x="2438" y="37858"/>
                  </a:lnTo>
                  <a:lnTo>
                    <a:pt x="2997" y="36588"/>
                  </a:lnTo>
                  <a:lnTo>
                    <a:pt x="1231" y="37858"/>
                  </a:lnTo>
                  <a:lnTo>
                    <a:pt x="3124" y="35420"/>
                  </a:lnTo>
                  <a:lnTo>
                    <a:pt x="1333" y="36588"/>
                  </a:lnTo>
                  <a:lnTo>
                    <a:pt x="850" y="39128"/>
                  </a:lnTo>
                  <a:lnTo>
                    <a:pt x="1587" y="39128"/>
                  </a:lnTo>
                  <a:lnTo>
                    <a:pt x="1219" y="41668"/>
                  </a:lnTo>
                  <a:lnTo>
                    <a:pt x="2654" y="41668"/>
                  </a:lnTo>
                  <a:lnTo>
                    <a:pt x="3568" y="44208"/>
                  </a:lnTo>
                  <a:lnTo>
                    <a:pt x="0" y="44208"/>
                  </a:lnTo>
                  <a:lnTo>
                    <a:pt x="1384" y="46748"/>
                  </a:lnTo>
                  <a:lnTo>
                    <a:pt x="3416" y="46748"/>
                  </a:lnTo>
                  <a:lnTo>
                    <a:pt x="2819" y="48018"/>
                  </a:lnTo>
                  <a:lnTo>
                    <a:pt x="1600" y="48018"/>
                  </a:lnTo>
                  <a:lnTo>
                    <a:pt x="1638" y="50558"/>
                  </a:lnTo>
                  <a:lnTo>
                    <a:pt x="2133" y="50190"/>
                  </a:lnTo>
                  <a:lnTo>
                    <a:pt x="2209" y="49288"/>
                  </a:lnTo>
                  <a:lnTo>
                    <a:pt x="2235" y="50114"/>
                  </a:lnTo>
                  <a:lnTo>
                    <a:pt x="3327" y="49288"/>
                  </a:lnTo>
                  <a:lnTo>
                    <a:pt x="3035" y="50558"/>
                  </a:lnTo>
                  <a:lnTo>
                    <a:pt x="2971" y="51828"/>
                  </a:lnTo>
                  <a:lnTo>
                    <a:pt x="2755" y="51828"/>
                  </a:lnTo>
                  <a:lnTo>
                    <a:pt x="1955" y="51828"/>
                  </a:lnTo>
                  <a:lnTo>
                    <a:pt x="2349" y="54368"/>
                  </a:lnTo>
                  <a:lnTo>
                    <a:pt x="3454" y="56908"/>
                  </a:lnTo>
                  <a:lnTo>
                    <a:pt x="4089" y="59448"/>
                  </a:lnTo>
                  <a:lnTo>
                    <a:pt x="3759" y="59448"/>
                  </a:lnTo>
                  <a:lnTo>
                    <a:pt x="3365" y="58178"/>
                  </a:lnTo>
                  <a:lnTo>
                    <a:pt x="3149" y="59448"/>
                  </a:lnTo>
                  <a:lnTo>
                    <a:pt x="4127" y="61823"/>
                  </a:lnTo>
                  <a:lnTo>
                    <a:pt x="4254" y="63258"/>
                  </a:lnTo>
                  <a:lnTo>
                    <a:pt x="4470" y="68338"/>
                  </a:lnTo>
                  <a:lnTo>
                    <a:pt x="5626" y="69608"/>
                  </a:lnTo>
                  <a:lnTo>
                    <a:pt x="5105" y="69608"/>
                  </a:lnTo>
                  <a:lnTo>
                    <a:pt x="5054" y="70878"/>
                  </a:lnTo>
                  <a:lnTo>
                    <a:pt x="5664" y="69608"/>
                  </a:lnTo>
                  <a:lnTo>
                    <a:pt x="6159" y="69608"/>
                  </a:lnTo>
                  <a:lnTo>
                    <a:pt x="6375" y="70878"/>
                  </a:lnTo>
                  <a:lnTo>
                    <a:pt x="5499" y="70878"/>
                  </a:lnTo>
                  <a:lnTo>
                    <a:pt x="6756" y="72148"/>
                  </a:lnTo>
                  <a:lnTo>
                    <a:pt x="8585" y="75958"/>
                  </a:lnTo>
                  <a:lnTo>
                    <a:pt x="8229" y="78498"/>
                  </a:lnTo>
                  <a:lnTo>
                    <a:pt x="7848" y="77228"/>
                  </a:lnTo>
                  <a:lnTo>
                    <a:pt x="7950" y="79768"/>
                  </a:lnTo>
                  <a:lnTo>
                    <a:pt x="10134" y="78498"/>
                  </a:lnTo>
                  <a:lnTo>
                    <a:pt x="9740" y="81038"/>
                  </a:lnTo>
                  <a:lnTo>
                    <a:pt x="9512" y="79768"/>
                  </a:lnTo>
                  <a:lnTo>
                    <a:pt x="9702" y="81038"/>
                  </a:lnTo>
                  <a:lnTo>
                    <a:pt x="10083" y="83578"/>
                  </a:lnTo>
                  <a:lnTo>
                    <a:pt x="11950" y="87388"/>
                  </a:lnTo>
                  <a:lnTo>
                    <a:pt x="11493" y="89928"/>
                  </a:lnTo>
                  <a:lnTo>
                    <a:pt x="12865" y="89928"/>
                  </a:lnTo>
                  <a:lnTo>
                    <a:pt x="12014" y="93738"/>
                  </a:lnTo>
                  <a:lnTo>
                    <a:pt x="13804" y="93738"/>
                  </a:lnTo>
                  <a:lnTo>
                    <a:pt x="13589" y="95008"/>
                  </a:lnTo>
                  <a:lnTo>
                    <a:pt x="13106" y="95008"/>
                  </a:lnTo>
                  <a:lnTo>
                    <a:pt x="13627" y="98818"/>
                  </a:lnTo>
                  <a:lnTo>
                    <a:pt x="15392" y="98818"/>
                  </a:lnTo>
                  <a:lnTo>
                    <a:pt x="14503" y="100088"/>
                  </a:lnTo>
                  <a:lnTo>
                    <a:pt x="15875" y="100088"/>
                  </a:lnTo>
                  <a:lnTo>
                    <a:pt x="15024" y="101358"/>
                  </a:lnTo>
                  <a:lnTo>
                    <a:pt x="15506" y="102527"/>
                  </a:lnTo>
                  <a:lnTo>
                    <a:pt x="15608" y="101917"/>
                  </a:lnTo>
                  <a:lnTo>
                    <a:pt x="15773" y="102019"/>
                  </a:lnTo>
                  <a:lnTo>
                    <a:pt x="15621" y="101828"/>
                  </a:lnTo>
                  <a:lnTo>
                    <a:pt x="15709" y="101358"/>
                  </a:lnTo>
                  <a:lnTo>
                    <a:pt x="15989" y="101358"/>
                  </a:lnTo>
                  <a:lnTo>
                    <a:pt x="16840" y="102628"/>
                  </a:lnTo>
                  <a:lnTo>
                    <a:pt x="16510" y="105168"/>
                  </a:lnTo>
                  <a:lnTo>
                    <a:pt x="16078" y="105168"/>
                  </a:lnTo>
                  <a:lnTo>
                    <a:pt x="17246" y="106743"/>
                  </a:lnTo>
                  <a:lnTo>
                    <a:pt x="18402" y="107708"/>
                  </a:lnTo>
                  <a:lnTo>
                    <a:pt x="17957" y="107708"/>
                  </a:lnTo>
                  <a:lnTo>
                    <a:pt x="17246" y="106743"/>
                  </a:lnTo>
                  <a:lnTo>
                    <a:pt x="16878" y="106438"/>
                  </a:lnTo>
                  <a:lnTo>
                    <a:pt x="17259" y="107708"/>
                  </a:lnTo>
                  <a:lnTo>
                    <a:pt x="16065" y="107708"/>
                  </a:lnTo>
                  <a:lnTo>
                    <a:pt x="17449" y="108978"/>
                  </a:lnTo>
                  <a:lnTo>
                    <a:pt x="18211" y="108978"/>
                  </a:lnTo>
                  <a:lnTo>
                    <a:pt x="17957" y="110248"/>
                  </a:lnTo>
                  <a:lnTo>
                    <a:pt x="18592" y="111518"/>
                  </a:lnTo>
                  <a:lnTo>
                    <a:pt x="19291" y="112788"/>
                  </a:lnTo>
                  <a:lnTo>
                    <a:pt x="18592" y="112788"/>
                  </a:lnTo>
                  <a:lnTo>
                    <a:pt x="19316" y="115328"/>
                  </a:lnTo>
                  <a:lnTo>
                    <a:pt x="20726" y="116598"/>
                  </a:lnTo>
                  <a:lnTo>
                    <a:pt x="21691" y="119138"/>
                  </a:lnTo>
                  <a:lnTo>
                    <a:pt x="21628" y="117868"/>
                  </a:lnTo>
                  <a:lnTo>
                    <a:pt x="22758" y="117868"/>
                  </a:lnTo>
                  <a:lnTo>
                    <a:pt x="23152" y="119138"/>
                  </a:lnTo>
                  <a:lnTo>
                    <a:pt x="23469" y="119138"/>
                  </a:lnTo>
                  <a:lnTo>
                    <a:pt x="23723" y="120408"/>
                  </a:lnTo>
                  <a:lnTo>
                    <a:pt x="23088" y="120408"/>
                  </a:lnTo>
                  <a:lnTo>
                    <a:pt x="22910" y="120408"/>
                  </a:lnTo>
                  <a:lnTo>
                    <a:pt x="22720" y="121361"/>
                  </a:lnTo>
                  <a:lnTo>
                    <a:pt x="22783" y="121678"/>
                  </a:lnTo>
                  <a:lnTo>
                    <a:pt x="21856" y="122948"/>
                  </a:lnTo>
                  <a:lnTo>
                    <a:pt x="23126" y="124218"/>
                  </a:lnTo>
                  <a:lnTo>
                    <a:pt x="22872" y="124218"/>
                  </a:lnTo>
                  <a:lnTo>
                    <a:pt x="23825" y="126758"/>
                  </a:lnTo>
                  <a:lnTo>
                    <a:pt x="24587" y="126758"/>
                  </a:lnTo>
                  <a:lnTo>
                    <a:pt x="25412" y="129298"/>
                  </a:lnTo>
                  <a:lnTo>
                    <a:pt x="26365" y="129298"/>
                  </a:lnTo>
                  <a:lnTo>
                    <a:pt x="27241" y="130568"/>
                  </a:lnTo>
                  <a:lnTo>
                    <a:pt x="27546" y="131838"/>
                  </a:lnTo>
                  <a:lnTo>
                    <a:pt x="27546" y="133108"/>
                  </a:lnTo>
                  <a:lnTo>
                    <a:pt x="28270" y="135648"/>
                  </a:lnTo>
                  <a:lnTo>
                    <a:pt x="29133" y="136918"/>
                  </a:lnTo>
                  <a:lnTo>
                    <a:pt x="29083" y="135648"/>
                  </a:lnTo>
                  <a:lnTo>
                    <a:pt x="29438" y="135648"/>
                  </a:lnTo>
                  <a:lnTo>
                    <a:pt x="29540" y="138188"/>
                  </a:lnTo>
                  <a:lnTo>
                    <a:pt x="30645" y="140728"/>
                  </a:lnTo>
                  <a:lnTo>
                    <a:pt x="29730" y="143268"/>
                  </a:lnTo>
                  <a:lnTo>
                    <a:pt x="35280" y="141998"/>
                  </a:lnTo>
                  <a:lnTo>
                    <a:pt x="39827" y="141998"/>
                  </a:lnTo>
                  <a:lnTo>
                    <a:pt x="43675" y="143268"/>
                  </a:lnTo>
                  <a:lnTo>
                    <a:pt x="46647" y="143268"/>
                  </a:lnTo>
                  <a:lnTo>
                    <a:pt x="49352" y="141998"/>
                  </a:lnTo>
                  <a:lnTo>
                    <a:pt x="50634" y="141998"/>
                  </a:lnTo>
                  <a:lnTo>
                    <a:pt x="48641" y="143268"/>
                  </a:lnTo>
                  <a:lnTo>
                    <a:pt x="49618" y="143268"/>
                  </a:lnTo>
                  <a:lnTo>
                    <a:pt x="52476" y="141998"/>
                  </a:lnTo>
                  <a:lnTo>
                    <a:pt x="54330" y="143268"/>
                  </a:lnTo>
                  <a:lnTo>
                    <a:pt x="56654" y="141998"/>
                  </a:lnTo>
                  <a:lnTo>
                    <a:pt x="58839" y="143268"/>
                  </a:lnTo>
                  <a:lnTo>
                    <a:pt x="61036" y="141998"/>
                  </a:lnTo>
                  <a:lnTo>
                    <a:pt x="63246" y="140728"/>
                  </a:lnTo>
                  <a:lnTo>
                    <a:pt x="65938" y="141998"/>
                  </a:lnTo>
                  <a:lnTo>
                    <a:pt x="65709" y="140728"/>
                  </a:lnTo>
                  <a:lnTo>
                    <a:pt x="66268" y="140728"/>
                  </a:lnTo>
                  <a:lnTo>
                    <a:pt x="66548" y="141998"/>
                  </a:lnTo>
                  <a:lnTo>
                    <a:pt x="67030" y="141998"/>
                  </a:lnTo>
                  <a:lnTo>
                    <a:pt x="66903" y="140728"/>
                  </a:lnTo>
                  <a:lnTo>
                    <a:pt x="66611" y="140728"/>
                  </a:lnTo>
                  <a:lnTo>
                    <a:pt x="71615" y="139458"/>
                  </a:lnTo>
                  <a:lnTo>
                    <a:pt x="77597" y="140728"/>
                  </a:lnTo>
                  <a:lnTo>
                    <a:pt x="85623" y="140728"/>
                  </a:lnTo>
                  <a:lnTo>
                    <a:pt x="85178" y="139458"/>
                  </a:lnTo>
                  <a:lnTo>
                    <a:pt x="84277" y="136918"/>
                  </a:lnTo>
                  <a:lnTo>
                    <a:pt x="87147" y="138188"/>
                  </a:lnTo>
                  <a:lnTo>
                    <a:pt x="86537" y="139458"/>
                  </a:lnTo>
                  <a:lnTo>
                    <a:pt x="88315" y="138188"/>
                  </a:lnTo>
                  <a:lnTo>
                    <a:pt x="92125" y="138188"/>
                  </a:lnTo>
                  <a:lnTo>
                    <a:pt x="93167" y="136918"/>
                  </a:lnTo>
                  <a:lnTo>
                    <a:pt x="95199" y="136918"/>
                  </a:lnTo>
                  <a:lnTo>
                    <a:pt x="96774" y="135648"/>
                  </a:lnTo>
                  <a:lnTo>
                    <a:pt x="98082" y="135648"/>
                  </a:lnTo>
                  <a:lnTo>
                    <a:pt x="99415" y="134378"/>
                  </a:lnTo>
                  <a:lnTo>
                    <a:pt x="99593" y="133108"/>
                  </a:lnTo>
                  <a:lnTo>
                    <a:pt x="99720" y="133108"/>
                  </a:lnTo>
                  <a:lnTo>
                    <a:pt x="99783" y="131838"/>
                  </a:lnTo>
                  <a:lnTo>
                    <a:pt x="100190" y="131838"/>
                  </a:lnTo>
                  <a:lnTo>
                    <a:pt x="100037" y="133108"/>
                  </a:lnTo>
                  <a:lnTo>
                    <a:pt x="100520" y="131838"/>
                  </a:lnTo>
                  <a:lnTo>
                    <a:pt x="100926" y="130568"/>
                  </a:lnTo>
                  <a:lnTo>
                    <a:pt x="100825" y="129298"/>
                  </a:lnTo>
                  <a:lnTo>
                    <a:pt x="100545" y="128028"/>
                  </a:lnTo>
                  <a:lnTo>
                    <a:pt x="101155" y="128028"/>
                  </a:lnTo>
                  <a:lnTo>
                    <a:pt x="101676" y="126758"/>
                  </a:lnTo>
                  <a:lnTo>
                    <a:pt x="100368" y="125488"/>
                  </a:lnTo>
                  <a:lnTo>
                    <a:pt x="101117" y="124409"/>
                  </a:lnTo>
                  <a:lnTo>
                    <a:pt x="101066" y="124218"/>
                  </a:lnTo>
                  <a:lnTo>
                    <a:pt x="101561" y="122948"/>
                  </a:lnTo>
                  <a:lnTo>
                    <a:pt x="100698" y="122948"/>
                  </a:lnTo>
                  <a:lnTo>
                    <a:pt x="101117" y="121678"/>
                  </a:lnTo>
                  <a:lnTo>
                    <a:pt x="100304" y="120408"/>
                  </a:lnTo>
                  <a:lnTo>
                    <a:pt x="100787" y="119138"/>
                  </a:lnTo>
                  <a:lnTo>
                    <a:pt x="99809" y="117868"/>
                  </a:lnTo>
                  <a:lnTo>
                    <a:pt x="101193" y="116598"/>
                  </a:lnTo>
                  <a:lnTo>
                    <a:pt x="101117" y="115328"/>
                  </a:lnTo>
                  <a:lnTo>
                    <a:pt x="100914" y="112788"/>
                  </a:lnTo>
                  <a:lnTo>
                    <a:pt x="100698" y="112788"/>
                  </a:lnTo>
                  <a:lnTo>
                    <a:pt x="100698" y="111518"/>
                  </a:lnTo>
                  <a:lnTo>
                    <a:pt x="101269" y="111518"/>
                  </a:lnTo>
                  <a:lnTo>
                    <a:pt x="101168" y="112928"/>
                  </a:lnTo>
                  <a:lnTo>
                    <a:pt x="101244" y="112534"/>
                  </a:lnTo>
                  <a:lnTo>
                    <a:pt x="101282" y="111963"/>
                  </a:lnTo>
                  <a:lnTo>
                    <a:pt x="101282" y="111518"/>
                  </a:lnTo>
                  <a:lnTo>
                    <a:pt x="101257" y="110248"/>
                  </a:lnTo>
                  <a:lnTo>
                    <a:pt x="100291" y="110248"/>
                  </a:lnTo>
                  <a:lnTo>
                    <a:pt x="101930" y="107708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 descr=""/>
            <p:cNvSpPr/>
            <p:nvPr/>
          </p:nvSpPr>
          <p:spPr>
            <a:xfrm>
              <a:off x="2927516" y="3045630"/>
              <a:ext cx="75565" cy="92710"/>
            </a:xfrm>
            <a:custGeom>
              <a:avLst/>
              <a:gdLst/>
              <a:ahLst/>
              <a:cxnLst/>
              <a:rect l="l" t="t" r="r" b="b"/>
              <a:pathLst>
                <a:path w="75564" h="92710">
                  <a:moveTo>
                    <a:pt x="23117" y="0"/>
                  </a:moveTo>
                  <a:lnTo>
                    <a:pt x="0" y="29110"/>
                  </a:lnTo>
                  <a:lnTo>
                    <a:pt x="3720" y="39274"/>
                  </a:lnTo>
                  <a:lnTo>
                    <a:pt x="10128" y="48657"/>
                  </a:lnTo>
                  <a:lnTo>
                    <a:pt x="17021" y="57835"/>
                  </a:lnTo>
                  <a:lnTo>
                    <a:pt x="19637" y="61633"/>
                  </a:lnTo>
                  <a:lnTo>
                    <a:pt x="23244" y="64020"/>
                  </a:lnTo>
                  <a:lnTo>
                    <a:pt x="28464" y="73190"/>
                  </a:lnTo>
                  <a:lnTo>
                    <a:pt x="28845" y="79489"/>
                  </a:lnTo>
                  <a:lnTo>
                    <a:pt x="34494" y="89523"/>
                  </a:lnTo>
                  <a:lnTo>
                    <a:pt x="45101" y="92608"/>
                  </a:lnTo>
                  <a:lnTo>
                    <a:pt x="52797" y="91922"/>
                  </a:lnTo>
                  <a:lnTo>
                    <a:pt x="59058" y="91528"/>
                  </a:lnTo>
                  <a:lnTo>
                    <a:pt x="57090" y="86258"/>
                  </a:lnTo>
                  <a:lnTo>
                    <a:pt x="51197" y="77825"/>
                  </a:lnTo>
                  <a:lnTo>
                    <a:pt x="57268" y="69253"/>
                  </a:lnTo>
                  <a:lnTo>
                    <a:pt x="67871" y="69253"/>
                  </a:lnTo>
                  <a:lnTo>
                    <a:pt x="71466" y="64706"/>
                  </a:lnTo>
                  <a:lnTo>
                    <a:pt x="74939" y="57056"/>
                  </a:lnTo>
                  <a:lnTo>
                    <a:pt x="75170" y="48436"/>
                  </a:lnTo>
                  <a:lnTo>
                    <a:pt x="73193" y="39737"/>
                  </a:lnTo>
                  <a:lnTo>
                    <a:pt x="70044" y="31851"/>
                  </a:lnTo>
                  <a:lnTo>
                    <a:pt x="62056" y="18434"/>
                  </a:lnTo>
                  <a:lnTo>
                    <a:pt x="51281" y="7077"/>
                  </a:lnTo>
                  <a:lnTo>
                    <a:pt x="38156" y="144"/>
                  </a:lnTo>
                  <a:lnTo>
                    <a:pt x="23117" y="0"/>
                  </a:lnTo>
                  <a:close/>
                </a:path>
                <a:path w="75564" h="92710">
                  <a:moveTo>
                    <a:pt x="32744" y="89014"/>
                  </a:moveTo>
                  <a:lnTo>
                    <a:pt x="35373" y="91084"/>
                  </a:lnTo>
                  <a:lnTo>
                    <a:pt x="34494" y="89523"/>
                  </a:lnTo>
                  <a:lnTo>
                    <a:pt x="32744" y="89014"/>
                  </a:lnTo>
                  <a:close/>
                </a:path>
                <a:path w="75564" h="92710">
                  <a:moveTo>
                    <a:pt x="67871" y="69253"/>
                  </a:moveTo>
                  <a:lnTo>
                    <a:pt x="57268" y="69253"/>
                  </a:lnTo>
                  <a:lnTo>
                    <a:pt x="67580" y="69621"/>
                  </a:lnTo>
                  <a:lnTo>
                    <a:pt x="67871" y="69253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 descr=""/>
            <p:cNvSpPr/>
            <p:nvPr/>
          </p:nvSpPr>
          <p:spPr>
            <a:xfrm>
              <a:off x="2924263" y="3040544"/>
              <a:ext cx="82550" cy="100965"/>
            </a:xfrm>
            <a:custGeom>
              <a:avLst/>
              <a:gdLst/>
              <a:ahLst/>
              <a:cxnLst/>
              <a:rect l="l" t="t" r="r" b="b"/>
              <a:pathLst>
                <a:path w="82550" h="100964">
                  <a:moveTo>
                    <a:pt x="698" y="31496"/>
                  </a:moveTo>
                  <a:lnTo>
                    <a:pt x="622" y="31369"/>
                  </a:lnTo>
                  <a:lnTo>
                    <a:pt x="584" y="30988"/>
                  </a:lnTo>
                  <a:lnTo>
                    <a:pt x="355" y="30861"/>
                  </a:lnTo>
                  <a:lnTo>
                    <a:pt x="584" y="31496"/>
                  </a:lnTo>
                  <a:close/>
                </a:path>
                <a:path w="82550" h="100964">
                  <a:moveTo>
                    <a:pt x="6184" y="35814"/>
                  </a:moveTo>
                  <a:lnTo>
                    <a:pt x="6045" y="35928"/>
                  </a:lnTo>
                  <a:lnTo>
                    <a:pt x="5981" y="36131"/>
                  </a:lnTo>
                  <a:lnTo>
                    <a:pt x="6184" y="35814"/>
                  </a:lnTo>
                  <a:close/>
                </a:path>
                <a:path w="82550" h="100964">
                  <a:moveTo>
                    <a:pt x="6464" y="27178"/>
                  </a:moveTo>
                  <a:lnTo>
                    <a:pt x="6197" y="26924"/>
                  </a:lnTo>
                  <a:lnTo>
                    <a:pt x="6019" y="27178"/>
                  </a:lnTo>
                  <a:lnTo>
                    <a:pt x="6464" y="27178"/>
                  </a:lnTo>
                  <a:close/>
                </a:path>
                <a:path w="82550" h="100964">
                  <a:moveTo>
                    <a:pt x="6565" y="36830"/>
                  </a:moveTo>
                  <a:lnTo>
                    <a:pt x="6350" y="36576"/>
                  </a:lnTo>
                  <a:lnTo>
                    <a:pt x="6248" y="36449"/>
                  </a:lnTo>
                  <a:lnTo>
                    <a:pt x="6057" y="36233"/>
                  </a:lnTo>
                  <a:lnTo>
                    <a:pt x="5803" y="37084"/>
                  </a:lnTo>
                  <a:lnTo>
                    <a:pt x="6565" y="36830"/>
                  </a:lnTo>
                  <a:close/>
                </a:path>
                <a:path w="82550" h="100964">
                  <a:moveTo>
                    <a:pt x="7645" y="27178"/>
                  </a:moveTo>
                  <a:lnTo>
                    <a:pt x="6464" y="27178"/>
                  </a:lnTo>
                  <a:lnTo>
                    <a:pt x="6527" y="27559"/>
                  </a:lnTo>
                  <a:lnTo>
                    <a:pt x="6426" y="27940"/>
                  </a:lnTo>
                  <a:lnTo>
                    <a:pt x="6591" y="27813"/>
                  </a:lnTo>
                  <a:lnTo>
                    <a:pt x="7645" y="27178"/>
                  </a:lnTo>
                  <a:close/>
                </a:path>
                <a:path w="82550" h="100964">
                  <a:moveTo>
                    <a:pt x="7886" y="37439"/>
                  </a:moveTo>
                  <a:lnTo>
                    <a:pt x="7493" y="36436"/>
                  </a:lnTo>
                  <a:lnTo>
                    <a:pt x="7302" y="36626"/>
                  </a:lnTo>
                  <a:lnTo>
                    <a:pt x="7073" y="36791"/>
                  </a:lnTo>
                  <a:lnTo>
                    <a:pt x="6845" y="36931"/>
                  </a:lnTo>
                  <a:lnTo>
                    <a:pt x="7404" y="36664"/>
                  </a:lnTo>
                  <a:lnTo>
                    <a:pt x="7886" y="37439"/>
                  </a:lnTo>
                  <a:close/>
                </a:path>
                <a:path w="82550" h="100964">
                  <a:moveTo>
                    <a:pt x="10553" y="41617"/>
                  </a:moveTo>
                  <a:lnTo>
                    <a:pt x="10414" y="41529"/>
                  </a:lnTo>
                  <a:lnTo>
                    <a:pt x="10287" y="41935"/>
                  </a:lnTo>
                  <a:lnTo>
                    <a:pt x="10553" y="41617"/>
                  </a:lnTo>
                  <a:close/>
                </a:path>
                <a:path w="82550" h="100964">
                  <a:moveTo>
                    <a:pt x="11264" y="42037"/>
                  </a:moveTo>
                  <a:lnTo>
                    <a:pt x="10858" y="41275"/>
                  </a:lnTo>
                  <a:lnTo>
                    <a:pt x="10744" y="41402"/>
                  </a:lnTo>
                  <a:lnTo>
                    <a:pt x="10617" y="41656"/>
                  </a:lnTo>
                  <a:lnTo>
                    <a:pt x="11264" y="42037"/>
                  </a:lnTo>
                  <a:close/>
                </a:path>
                <a:path w="82550" h="100964">
                  <a:moveTo>
                    <a:pt x="12852" y="17018"/>
                  </a:moveTo>
                  <a:lnTo>
                    <a:pt x="11722" y="16891"/>
                  </a:lnTo>
                  <a:lnTo>
                    <a:pt x="12001" y="16979"/>
                  </a:lnTo>
                  <a:lnTo>
                    <a:pt x="12128" y="17272"/>
                  </a:lnTo>
                  <a:lnTo>
                    <a:pt x="12852" y="17018"/>
                  </a:lnTo>
                  <a:close/>
                </a:path>
                <a:path w="82550" h="100964">
                  <a:moveTo>
                    <a:pt x="13512" y="48133"/>
                  </a:moveTo>
                  <a:lnTo>
                    <a:pt x="13512" y="48260"/>
                  </a:lnTo>
                  <a:lnTo>
                    <a:pt x="13512" y="48133"/>
                  </a:lnTo>
                  <a:close/>
                </a:path>
                <a:path w="82550" h="100964">
                  <a:moveTo>
                    <a:pt x="15786" y="59283"/>
                  </a:moveTo>
                  <a:lnTo>
                    <a:pt x="15659" y="59309"/>
                  </a:lnTo>
                  <a:lnTo>
                    <a:pt x="15519" y="59436"/>
                  </a:lnTo>
                  <a:lnTo>
                    <a:pt x="15786" y="59283"/>
                  </a:lnTo>
                  <a:close/>
                </a:path>
                <a:path w="82550" h="100964">
                  <a:moveTo>
                    <a:pt x="17907" y="52984"/>
                  </a:moveTo>
                  <a:lnTo>
                    <a:pt x="17754" y="53022"/>
                  </a:lnTo>
                  <a:lnTo>
                    <a:pt x="17907" y="52984"/>
                  </a:lnTo>
                  <a:close/>
                </a:path>
                <a:path w="82550" h="100964">
                  <a:moveTo>
                    <a:pt x="20358" y="3937"/>
                  </a:moveTo>
                  <a:lnTo>
                    <a:pt x="20116" y="3556"/>
                  </a:lnTo>
                  <a:lnTo>
                    <a:pt x="19062" y="3937"/>
                  </a:lnTo>
                  <a:lnTo>
                    <a:pt x="20358" y="3937"/>
                  </a:lnTo>
                  <a:close/>
                </a:path>
                <a:path w="82550" h="100964">
                  <a:moveTo>
                    <a:pt x="20866" y="57531"/>
                  </a:moveTo>
                  <a:lnTo>
                    <a:pt x="20828" y="57404"/>
                  </a:lnTo>
                  <a:lnTo>
                    <a:pt x="20675" y="56769"/>
                  </a:lnTo>
                  <a:lnTo>
                    <a:pt x="19850" y="56769"/>
                  </a:lnTo>
                  <a:lnTo>
                    <a:pt x="19926" y="57531"/>
                  </a:lnTo>
                  <a:lnTo>
                    <a:pt x="20040" y="57404"/>
                  </a:lnTo>
                  <a:lnTo>
                    <a:pt x="20866" y="57531"/>
                  </a:lnTo>
                  <a:close/>
                </a:path>
                <a:path w="82550" h="100964">
                  <a:moveTo>
                    <a:pt x="23723" y="65913"/>
                  </a:moveTo>
                  <a:lnTo>
                    <a:pt x="23660" y="65646"/>
                  </a:lnTo>
                  <a:lnTo>
                    <a:pt x="23495" y="65786"/>
                  </a:lnTo>
                  <a:lnTo>
                    <a:pt x="23723" y="65913"/>
                  </a:lnTo>
                  <a:close/>
                </a:path>
                <a:path w="82550" h="100964">
                  <a:moveTo>
                    <a:pt x="24218" y="63944"/>
                  </a:moveTo>
                  <a:lnTo>
                    <a:pt x="23215" y="64274"/>
                  </a:lnTo>
                  <a:lnTo>
                    <a:pt x="23444" y="63931"/>
                  </a:lnTo>
                  <a:lnTo>
                    <a:pt x="22250" y="64312"/>
                  </a:lnTo>
                  <a:lnTo>
                    <a:pt x="21907" y="64096"/>
                  </a:lnTo>
                  <a:lnTo>
                    <a:pt x="22072" y="63601"/>
                  </a:lnTo>
                  <a:lnTo>
                    <a:pt x="22402" y="63411"/>
                  </a:lnTo>
                  <a:lnTo>
                    <a:pt x="22123" y="63474"/>
                  </a:lnTo>
                  <a:lnTo>
                    <a:pt x="22225" y="62826"/>
                  </a:lnTo>
                  <a:lnTo>
                    <a:pt x="21602" y="63055"/>
                  </a:lnTo>
                  <a:lnTo>
                    <a:pt x="21259" y="63919"/>
                  </a:lnTo>
                  <a:lnTo>
                    <a:pt x="21666" y="64465"/>
                  </a:lnTo>
                  <a:lnTo>
                    <a:pt x="22593" y="64541"/>
                  </a:lnTo>
                  <a:lnTo>
                    <a:pt x="22517" y="64795"/>
                  </a:lnTo>
                  <a:lnTo>
                    <a:pt x="22212" y="64858"/>
                  </a:lnTo>
                  <a:lnTo>
                    <a:pt x="22059" y="64960"/>
                  </a:lnTo>
                  <a:lnTo>
                    <a:pt x="22733" y="64985"/>
                  </a:lnTo>
                  <a:lnTo>
                    <a:pt x="23723" y="64770"/>
                  </a:lnTo>
                  <a:lnTo>
                    <a:pt x="24218" y="63944"/>
                  </a:lnTo>
                  <a:close/>
                </a:path>
                <a:path w="82550" h="100964">
                  <a:moveTo>
                    <a:pt x="24803" y="64503"/>
                  </a:moveTo>
                  <a:lnTo>
                    <a:pt x="24612" y="64262"/>
                  </a:lnTo>
                  <a:lnTo>
                    <a:pt x="24371" y="64363"/>
                  </a:lnTo>
                  <a:lnTo>
                    <a:pt x="24803" y="64503"/>
                  </a:lnTo>
                  <a:close/>
                </a:path>
                <a:path w="82550" h="100964">
                  <a:moveTo>
                    <a:pt x="25006" y="64579"/>
                  </a:moveTo>
                  <a:lnTo>
                    <a:pt x="24803" y="64503"/>
                  </a:lnTo>
                  <a:lnTo>
                    <a:pt x="25006" y="64579"/>
                  </a:lnTo>
                  <a:close/>
                </a:path>
                <a:path w="82550" h="100964">
                  <a:moveTo>
                    <a:pt x="25031" y="65405"/>
                  </a:moveTo>
                  <a:lnTo>
                    <a:pt x="24866" y="65278"/>
                  </a:lnTo>
                  <a:lnTo>
                    <a:pt x="24358" y="64897"/>
                  </a:lnTo>
                  <a:lnTo>
                    <a:pt x="23583" y="65278"/>
                  </a:lnTo>
                  <a:lnTo>
                    <a:pt x="23660" y="65646"/>
                  </a:lnTo>
                  <a:lnTo>
                    <a:pt x="24130" y="65278"/>
                  </a:lnTo>
                  <a:lnTo>
                    <a:pt x="24384" y="65405"/>
                  </a:lnTo>
                  <a:lnTo>
                    <a:pt x="25031" y="65405"/>
                  </a:lnTo>
                  <a:close/>
                </a:path>
                <a:path w="82550" h="100964">
                  <a:moveTo>
                    <a:pt x="25222" y="64655"/>
                  </a:moveTo>
                  <a:lnTo>
                    <a:pt x="25120" y="64503"/>
                  </a:lnTo>
                  <a:lnTo>
                    <a:pt x="25222" y="64655"/>
                  </a:lnTo>
                  <a:close/>
                </a:path>
                <a:path w="82550" h="100964">
                  <a:moveTo>
                    <a:pt x="25311" y="65405"/>
                  </a:moveTo>
                  <a:lnTo>
                    <a:pt x="25031" y="65405"/>
                  </a:lnTo>
                  <a:lnTo>
                    <a:pt x="25234" y="65557"/>
                  </a:lnTo>
                  <a:lnTo>
                    <a:pt x="25311" y="65405"/>
                  </a:lnTo>
                  <a:close/>
                </a:path>
                <a:path w="82550" h="100964">
                  <a:moveTo>
                    <a:pt x="26060" y="68326"/>
                  </a:moveTo>
                  <a:lnTo>
                    <a:pt x="25971" y="67818"/>
                  </a:lnTo>
                  <a:lnTo>
                    <a:pt x="25768" y="67564"/>
                  </a:lnTo>
                  <a:lnTo>
                    <a:pt x="25984" y="68453"/>
                  </a:lnTo>
                  <a:lnTo>
                    <a:pt x="26060" y="68326"/>
                  </a:lnTo>
                  <a:close/>
                </a:path>
                <a:path w="82550" h="100964">
                  <a:moveTo>
                    <a:pt x="26098" y="66040"/>
                  </a:moveTo>
                  <a:lnTo>
                    <a:pt x="25857" y="65913"/>
                  </a:lnTo>
                  <a:lnTo>
                    <a:pt x="25361" y="65646"/>
                  </a:lnTo>
                  <a:lnTo>
                    <a:pt x="25234" y="65557"/>
                  </a:lnTo>
                  <a:lnTo>
                    <a:pt x="25057" y="65913"/>
                  </a:lnTo>
                  <a:lnTo>
                    <a:pt x="25679" y="66167"/>
                  </a:lnTo>
                  <a:lnTo>
                    <a:pt x="26098" y="66040"/>
                  </a:lnTo>
                  <a:close/>
                </a:path>
                <a:path w="82550" h="100964">
                  <a:moveTo>
                    <a:pt x="26174" y="71882"/>
                  </a:moveTo>
                  <a:lnTo>
                    <a:pt x="26060" y="71374"/>
                  </a:lnTo>
                  <a:lnTo>
                    <a:pt x="26111" y="71882"/>
                  </a:lnTo>
                  <a:close/>
                </a:path>
                <a:path w="82550" h="100964">
                  <a:moveTo>
                    <a:pt x="27051" y="67183"/>
                  </a:moveTo>
                  <a:lnTo>
                    <a:pt x="26365" y="66802"/>
                  </a:lnTo>
                  <a:lnTo>
                    <a:pt x="25488" y="66675"/>
                  </a:lnTo>
                  <a:lnTo>
                    <a:pt x="25146" y="66548"/>
                  </a:lnTo>
                  <a:lnTo>
                    <a:pt x="24815" y="66421"/>
                  </a:lnTo>
                  <a:lnTo>
                    <a:pt x="25057" y="65913"/>
                  </a:lnTo>
                  <a:lnTo>
                    <a:pt x="24853" y="66294"/>
                  </a:lnTo>
                  <a:lnTo>
                    <a:pt x="24663" y="66548"/>
                  </a:lnTo>
                  <a:lnTo>
                    <a:pt x="24180" y="66294"/>
                  </a:lnTo>
                  <a:lnTo>
                    <a:pt x="23253" y="67818"/>
                  </a:lnTo>
                  <a:lnTo>
                    <a:pt x="25768" y="67564"/>
                  </a:lnTo>
                  <a:lnTo>
                    <a:pt x="26098" y="67437"/>
                  </a:lnTo>
                  <a:lnTo>
                    <a:pt x="26606" y="67183"/>
                  </a:lnTo>
                  <a:lnTo>
                    <a:pt x="27051" y="67183"/>
                  </a:lnTo>
                  <a:close/>
                </a:path>
                <a:path w="82550" h="100964">
                  <a:moveTo>
                    <a:pt x="27495" y="67157"/>
                  </a:moveTo>
                  <a:lnTo>
                    <a:pt x="27368" y="67081"/>
                  </a:lnTo>
                  <a:lnTo>
                    <a:pt x="27216" y="67068"/>
                  </a:lnTo>
                  <a:lnTo>
                    <a:pt x="27051" y="67068"/>
                  </a:lnTo>
                  <a:lnTo>
                    <a:pt x="27266" y="67183"/>
                  </a:lnTo>
                  <a:lnTo>
                    <a:pt x="27495" y="67157"/>
                  </a:lnTo>
                  <a:close/>
                </a:path>
                <a:path w="82550" h="100964">
                  <a:moveTo>
                    <a:pt x="27559" y="67398"/>
                  </a:moveTo>
                  <a:lnTo>
                    <a:pt x="27355" y="67246"/>
                  </a:lnTo>
                  <a:lnTo>
                    <a:pt x="27165" y="67398"/>
                  </a:lnTo>
                  <a:lnTo>
                    <a:pt x="27330" y="67373"/>
                  </a:lnTo>
                  <a:lnTo>
                    <a:pt x="27559" y="67398"/>
                  </a:lnTo>
                  <a:close/>
                </a:path>
                <a:path w="82550" h="100964">
                  <a:moveTo>
                    <a:pt x="27724" y="67538"/>
                  </a:moveTo>
                  <a:lnTo>
                    <a:pt x="27559" y="67398"/>
                  </a:lnTo>
                  <a:lnTo>
                    <a:pt x="27724" y="67538"/>
                  </a:lnTo>
                  <a:close/>
                </a:path>
                <a:path w="82550" h="100964">
                  <a:moveTo>
                    <a:pt x="28270" y="76809"/>
                  </a:moveTo>
                  <a:lnTo>
                    <a:pt x="28067" y="76466"/>
                  </a:lnTo>
                  <a:lnTo>
                    <a:pt x="27686" y="78206"/>
                  </a:lnTo>
                  <a:lnTo>
                    <a:pt x="28270" y="76809"/>
                  </a:lnTo>
                  <a:close/>
                </a:path>
                <a:path w="82550" h="100964">
                  <a:moveTo>
                    <a:pt x="28676" y="68516"/>
                  </a:moveTo>
                  <a:lnTo>
                    <a:pt x="28511" y="68580"/>
                  </a:lnTo>
                  <a:lnTo>
                    <a:pt x="28676" y="68516"/>
                  </a:lnTo>
                  <a:close/>
                </a:path>
                <a:path w="82550" h="100964">
                  <a:moveTo>
                    <a:pt x="28689" y="76466"/>
                  </a:moveTo>
                  <a:lnTo>
                    <a:pt x="28651" y="75882"/>
                  </a:lnTo>
                  <a:lnTo>
                    <a:pt x="28409" y="76466"/>
                  </a:lnTo>
                  <a:lnTo>
                    <a:pt x="28333" y="76923"/>
                  </a:lnTo>
                  <a:lnTo>
                    <a:pt x="28689" y="76466"/>
                  </a:lnTo>
                  <a:close/>
                </a:path>
                <a:path w="82550" h="100964">
                  <a:moveTo>
                    <a:pt x="29006" y="68440"/>
                  </a:moveTo>
                  <a:lnTo>
                    <a:pt x="28676" y="68503"/>
                  </a:lnTo>
                  <a:lnTo>
                    <a:pt x="29006" y="68440"/>
                  </a:lnTo>
                  <a:close/>
                </a:path>
                <a:path w="82550" h="100964">
                  <a:moveTo>
                    <a:pt x="29083" y="77406"/>
                  </a:moveTo>
                  <a:lnTo>
                    <a:pt x="28879" y="76187"/>
                  </a:lnTo>
                  <a:lnTo>
                    <a:pt x="28829" y="76517"/>
                  </a:lnTo>
                  <a:lnTo>
                    <a:pt x="29083" y="77406"/>
                  </a:lnTo>
                  <a:close/>
                </a:path>
                <a:path w="82550" h="100964">
                  <a:moveTo>
                    <a:pt x="29210" y="68402"/>
                  </a:moveTo>
                  <a:lnTo>
                    <a:pt x="29184" y="68541"/>
                  </a:lnTo>
                  <a:lnTo>
                    <a:pt x="29210" y="68402"/>
                  </a:lnTo>
                  <a:close/>
                </a:path>
                <a:path w="82550" h="100964">
                  <a:moveTo>
                    <a:pt x="29502" y="69900"/>
                  </a:moveTo>
                  <a:lnTo>
                    <a:pt x="29413" y="68681"/>
                  </a:lnTo>
                  <a:lnTo>
                    <a:pt x="29184" y="68541"/>
                  </a:lnTo>
                  <a:lnTo>
                    <a:pt x="28867" y="69913"/>
                  </a:lnTo>
                  <a:lnTo>
                    <a:pt x="29502" y="69900"/>
                  </a:lnTo>
                  <a:close/>
                </a:path>
                <a:path w="82550" h="100964">
                  <a:moveTo>
                    <a:pt x="29768" y="81191"/>
                  </a:moveTo>
                  <a:lnTo>
                    <a:pt x="29438" y="80581"/>
                  </a:lnTo>
                  <a:lnTo>
                    <a:pt x="29311" y="81343"/>
                  </a:lnTo>
                  <a:lnTo>
                    <a:pt x="29108" y="81356"/>
                  </a:lnTo>
                  <a:lnTo>
                    <a:pt x="29527" y="81686"/>
                  </a:lnTo>
                  <a:lnTo>
                    <a:pt x="29768" y="81191"/>
                  </a:lnTo>
                  <a:close/>
                </a:path>
                <a:path w="82550" h="100964">
                  <a:moveTo>
                    <a:pt x="29768" y="8470"/>
                  </a:moveTo>
                  <a:lnTo>
                    <a:pt x="29730" y="8255"/>
                  </a:lnTo>
                  <a:lnTo>
                    <a:pt x="29616" y="8470"/>
                  </a:lnTo>
                  <a:lnTo>
                    <a:pt x="29768" y="8470"/>
                  </a:lnTo>
                  <a:close/>
                </a:path>
                <a:path w="82550" h="100964">
                  <a:moveTo>
                    <a:pt x="30441" y="78435"/>
                  </a:moveTo>
                  <a:lnTo>
                    <a:pt x="30365" y="78282"/>
                  </a:lnTo>
                  <a:lnTo>
                    <a:pt x="30226" y="78359"/>
                  </a:lnTo>
                  <a:lnTo>
                    <a:pt x="30276" y="78079"/>
                  </a:lnTo>
                  <a:lnTo>
                    <a:pt x="29692" y="78359"/>
                  </a:lnTo>
                  <a:lnTo>
                    <a:pt x="30099" y="78435"/>
                  </a:lnTo>
                  <a:lnTo>
                    <a:pt x="30441" y="78435"/>
                  </a:lnTo>
                  <a:close/>
                </a:path>
                <a:path w="82550" h="100964">
                  <a:moveTo>
                    <a:pt x="30492" y="77978"/>
                  </a:moveTo>
                  <a:lnTo>
                    <a:pt x="30454" y="77851"/>
                  </a:lnTo>
                  <a:lnTo>
                    <a:pt x="29946" y="77343"/>
                  </a:lnTo>
                  <a:lnTo>
                    <a:pt x="30276" y="78079"/>
                  </a:lnTo>
                  <a:lnTo>
                    <a:pt x="30492" y="77978"/>
                  </a:lnTo>
                  <a:close/>
                </a:path>
                <a:path w="82550" h="100964">
                  <a:moveTo>
                    <a:pt x="31699" y="7810"/>
                  </a:moveTo>
                  <a:lnTo>
                    <a:pt x="31483" y="7924"/>
                  </a:lnTo>
                  <a:lnTo>
                    <a:pt x="31648" y="7912"/>
                  </a:lnTo>
                  <a:close/>
                </a:path>
                <a:path w="82550" h="100964">
                  <a:moveTo>
                    <a:pt x="31965" y="87998"/>
                  </a:moveTo>
                  <a:lnTo>
                    <a:pt x="31788" y="88011"/>
                  </a:lnTo>
                  <a:lnTo>
                    <a:pt x="31965" y="88011"/>
                  </a:lnTo>
                  <a:close/>
                </a:path>
                <a:path w="82550" h="100964">
                  <a:moveTo>
                    <a:pt x="33032" y="76708"/>
                  </a:moveTo>
                  <a:lnTo>
                    <a:pt x="33007" y="76403"/>
                  </a:lnTo>
                  <a:lnTo>
                    <a:pt x="32689" y="76454"/>
                  </a:lnTo>
                  <a:lnTo>
                    <a:pt x="32918" y="76708"/>
                  </a:lnTo>
                  <a:close/>
                </a:path>
                <a:path w="82550" h="100964">
                  <a:moveTo>
                    <a:pt x="33451" y="76327"/>
                  </a:moveTo>
                  <a:lnTo>
                    <a:pt x="32931" y="75565"/>
                  </a:lnTo>
                  <a:lnTo>
                    <a:pt x="33007" y="76403"/>
                  </a:lnTo>
                  <a:lnTo>
                    <a:pt x="33451" y="76327"/>
                  </a:lnTo>
                  <a:close/>
                </a:path>
                <a:path w="82550" h="100964">
                  <a:moveTo>
                    <a:pt x="34226" y="77597"/>
                  </a:moveTo>
                  <a:lnTo>
                    <a:pt x="32893" y="77089"/>
                  </a:lnTo>
                  <a:lnTo>
                    <a:pt x="33159" y="76962"/>
                  </a:lnTo>
                  <a:lnTo>
                    <a:pt x="32918" y="76708"/>
                  </a:lnTo>
                  <a:lnTo>
                    <a:pt x="32651" y="76708"/>
                  </a:lnTo>
                  <a:lnTo>
                    <a:pt x="31280" y="75946"/>
                  </a:lnTo>
                  <a:lnTo>
                    <a:pt x="31546" y="75438"/>
                  </a:lnTo>
                  <a:lnTo>
                    <a:pt x="31686" y="75184"/>
                  </a:lnTo>
                  <a:lnTo>
                    <a:pt x="32715" y="73279"/>
                  </a:lnTo>
                  <a:lnTo>
                    <a:pt x="31877" y="72898"/>
                  </a:lnTo>
                  <a:lnTo>
                    <a:pt x="30759" y="72390"/>
                  </a:lnTo>
                  <a:lnTo>
                    <a:pt x="30480" y="72263"/>
                  </a:lnTo>
                  <a:lnTo>
                    <a:pt x="29565" y="71501"/>
                  </a:lnTo>
                  <a:lnTo>
                    <a:pt x="29121" y="71120"/>
                  </a:lnTo>
                  <a:lnTo>
                    <a:pt x="28105" y="71501"/>
                  </a:lnTo>
                  <a:lnTo>
                    <a:pt x="26860" y="70612"/>
                  </a:lnTo>
                  <a:lnTo>
                    <a:pt x="26936" y="69977"/>
                  </a:lnTo>
                  <a:lnTo>
                    <a:pt x="27952" y="70231"/>
                  </a:lnTo>
                  <a:lnTo>
                    <a:pt x="27914" y="69977"/>
                  </a:lnTo>
                  <a:lnTo>
                    <a:pt x="27889" y="69850"/>
                  </a:lnTo>
                  <a:lnTo>
                    <a:pt x="27813" y="69342"/>
                  </a:lnTo>
                  <a:lnTo>
                    <a:pt x="27343" y="68961"/>
                  </a:lnTo>
                  <a:lnTo>
                    <a:pt x="26593" y="68707"/>
                  </a:lnTo>
                  <a:lnTo>
                    <a:pt x="26885" y="68580"/>
                  </a:lnTo>
                  <a:lnTo>
                    <a:pt x="27051" y="67945"/>
                  </a:lnTo>
                  <a:lnTo>
                    <a:pt x="26581" y="67564"/>
                  </a:lnTo>
                  <a:lnTo>
                    <a:pt x="26212" y="68110"/>
                  </a:lnTo>
                  <a:lnTo>
                    <a:pt x="26390" y="68326"/>
                  </a:lnTo>
                  <a:lnTo>
                    <a:pt x="25171" y="68961"/>
                  </a:lnTo>
                  <a:lnTo>
                    <a:pt x="26657" y="68961"/>
                  </a:lnTo>
                  <a:lnTo>
                    <a:pt x="26568" y="69342"/>
                  </a:lnTo>
                  <a:lnTo>
                    <a:pt x="26123" y="69977"/>
                  </a:lnTo>
                  <a:lnTo>
                    <a:pt x="25654" y="69723"/>
                  </a:lnTo>
                  <a:lnTo>
                    <a:pt x="25654" y="70612"/>
                  </a:lnTo>
                  <a:lnTo>
                    <a:pt x="26289" y="69977"/>
                  </a:lnTo>
                  <a:lnTo>
                    <a:pt x="26416" y="69850"/>
                  </a:lnTo>
                  <a:lnTo>
                    <a:pt x="26238" y="70866"/>
                  </a:lnTo>
                  <a:lnTo>
                    <a:pt x="26085" y="70866"/>
                  </a:lnTo>
                  <a:lnTo>
                    <a:pt x="26809" y="71247"/>
                  </a:lnTo>
                  <a:lnTo>
                    <a:pt x="26517" y="71247"/>
                  </a:lnTo>
                  <a:lnTo>
                    <a:pt x="26174" y="71882"/>
                  </a:lnTo>
                  <a:lnTo>
                    <a:pt x="26212" y="72771"/>
                  </a:lnTo>
                  <a:lnTo>
                    <a:pt x="28003" y="72390"/>
                  </a:lnTo>
                  <a:lnTo>
                    <a:pt x="27432" y="73279"/>
                  </a:lnTo>
                  <a:lnTo>
                    <a:pt x="27432" y="73406"/>
                  </a:lnTo>
                  <a:lnTo>
                    <a:pt x="28524" y="74549"/>
                  </a:lnTo>
                  <a:lnTo>
                    <a:pt x="28206" y="72898"/>
                  </a:lnTo>
                  <a:lnTo>
                    <a:pt x="29806" y="73533"/>
                  </a:lnTo>
                  <a:lnTo>
                    <a:pt x="29273" y="74168"/>
                  </a:lnTo>
                  <a:lnTo>
                    <a:pt x="28117" y="75311"/>
                  </a:lnTo>
                  <a:lnTo>
                    <a:pt x="29032" y="75184"/>
                  </a:lnTo>
                  <a:lnTo>
                    <a:pt x="29146" y="75692"/>
                  </a:lnTo>
                  <a:lnTo>
                    <a:pt x="28778" y="75692"/>
                  </a:lnTo>
                  <a:lnTo>
                    <a:pt x="29616" y="76073"/>
                  </a:lnTo>
                  <a:lnTo>
                    <a:pt x="29121" y="75438"/>
                  </a:lnTo>
                  <a:lnTo>
                    <a:pt x="29819" y="75565"/>
                  </a:lnTo>
                  <a:lnTo>
                    <a:pt x="29616" y="76073"/>
                  </a:lnTo>
                  <a:lnTo>
                    <a:pt x="29375" y="76708"/>
                  </a:lnTo>
                  <a:lnTo>
                    <a:pt x="30899" y="77635"/>
                  </a:lnTo>
                  <a:lnTo>
                    <a:pt x="30657" y="77901"/>
                  </a:lnTo>
                  <a:lnTo>
                    <a:pt x="30708" y="78105"/>
                  </a:lnTo>
                  <a:lnTo>
                    <a:pt x="30467" y="78232"/>
                  </a:lnTo>
                  <a:lnTo>
                    <a:pt x="30467" y="78435"/>
                  </a:lnTo>
                  <a:lnTo>
                    <a:pt x="33210" y="78435"/>
                  </a:lnTo>
                  <a:lnTo>
                    <a:pt x="33248" y="78232"/>
                  </a:lnTo>
                  <a:lnTo>
                    <a:pt x="34226" y="77597"/>
                  </a:lnTo>
                  <a:close/>
                </a:path>
                <a:path w="82550" h="100964">
                  <a:moveTo>
                    <a:pt x="35204" y="88"/>
                  </a:moveTo>
                  <a:lnTo>
                    <a:pt x="34302" y="292"/>
                  </a:lnTo>
                  <a:lnTo>
                    <a:pt x="34683" y="381"/>
                  </a:lnTo>
                  <a:lnTo>
                    <a:pt x="35204" y="88"/>
                  </a:lnTo>
                  <a:close/>
                </a:path>
                <a:path w="82550" h="100964">
                  <a:moveTo>
                    <a:pt x="35217" y="7721"/>
                  </a:moveTo>
                  <a:lnTo>
                    <a:pt x="34544" y="8255"/>
                  </a:lnTo>
                  <a:lnTo>
                    <a:pt x="35166" y="8001"/>
                  </a:lnTo>
                  <a:lnTo>
                    <a:pt x="35217" y="7721"/>
                  </a:lnTo>
                  <a:close/>
                </a:path>
                <a:path w="82550" h="100964">
                  <a:moveTo>
                    <a:pt x="35915" y="96291"/>
                  </a:moveTo>
                  <a:lnTo>
                    <a:pt x="35814" y="96520"/>
                  </a:lnTo>
                  <a:lnTo>
                    <a:pt x="35915" y="96291"/>
                  </a:lnTo>
                  <a:close/>
                </a:path>
                <a:path w="82550" h="100964">
                  <a:moveTo>
                    <a:pt x="35966" y="87464"/>
                  </a:moveTo>
                  <a:lnTo>
                    <a:pt x="35826" y="87680"/>
                  </a:lnTo>
                  <a:lnTo>
                    <a:pt x="35941" y="87553"/>
                  </a:lnTo>
                  <a:close/>
                </a:path>
                <a:path w="82550" h="100964">
                  <a:moveTo>
                    <a:pt x="36093" y="93726"/>
                  </a:moveTo>
                  <a:lnTo>
                    <a:pt x="36080" y="93599"/>
                  </a:lnTo>
                  <a:lnTo>
                    <a:pt x="35636" y="93472"/>
                  </a:lnTo>
                  <a:lnTo>
                    <a:pt x="35674" y="94234"/>
                  </a:lnTo>
                  <a:lnTo>
                    <a:pt x="36093" y="93726"/>
                  </a:lnTo>
                  <a:close/>
                </a:path>
                <a:path w="82550" h="100964">
                  <a:moveTo>
                    <a:pt x="36258" y="93256"/>
                  </a:moveTo>
                  <a:lnTo>
                    <a:pt x="36068" y="93091"/>
                  </a:lnTo>
                  <a:lnTo>
                    <a:pt x="36169" y="93218"/>
                  </a:lnTo>
                  <a:close/>
                </a:path>
                <a:path w="82550" h="100964">
                  <a:moveTo>
                    <a:pt x="36385" y="93687"/>
                  </a:moveTo>
                  <a:lnTo>
                    <a:pt x="36309" y="93472"/>
                  </a:lnTo>
                  <a:lnTo>
                    <a:pt x="36182" y="93624"/>
                  </a:lnTo>
                  <a:lnTo>
                    <a:pt x="36385" y="93687"/>
                  </a:lnTo>
                  <a:close/>
                </a:path>
                <a:path w="82550" h="100964">
                  <a:moveTo>
                    <a:pt x="36436" y="93306"/>
                  </a:moveTo>
                  <a:lnTo>
                    <a:pt x="36258" y="93256"/>
                  </a:lnTo>
                  <a:lnTo>
                    <a:pt x="36385" y="93345"/>
                  </a:lnTo>
                  <a:close/>
                </a:path>
                <a:path w="82550" h="100964">
                  <a:moveTo>
                    <a:pt x="36512" y="93726"/>
                  </a:moveTo>
                  <a:lnTo>
                    <a:pt x="36385" y="93687"/>
                  </a:lnTo>
                  <a:lnTo>
                    <a:pt x="36512" y="93726"/>
                  </a:lnTo>
                  <a:close/>
                </a:path>
                <a:path w="82550" h="100964">
                  <a:moveTo>
                    <a:pt x="38315" y="127"/>
                  </a:moveTo>
                  <a:lnTo>
                    <a:pt x="38303" y="0"/>
                  </a:lnTo>
                  <a:lnTo>
                    <a:pt x="37655" y="127"/>
                  </a:lnTo>
                  <a:lnTo>
                    <a:pt x="38315" y="127"/>
                  </a:lnTo>
                  <a:close/>
                </a:path>
                <a:path w="82550" h="100964">
                  <a:moveTo>
                    <a:pt x="41605" y="97231"/>
                  </a:moveTo>
                  <a:lnTo>
                    <a:pt x="41402" y="97053"/>
                  </a:lnTo>
                  <a:lnTo>
                    <a:pt x="41516" y="97193"/>
                  </a:lnTo>
                  <a:close/>
                </a:path>
                <a:path w="82550" h="100964">
                  <a:moveTo>
                    <a:pt x="42278" y="97409"/>
                  </a:moveTo>
                  <a:lnTo>
                    <a:pt x="41859" y="97383"/>
                  </a:lnTo>
                  <a:lnTo>
                    <a:pt x="41605" y="97231"/>
                  </a:lnTo>
                  <a:lnTo>
                    <a:pt x="41948" y="97548"/>
                  </a:lnTo>
                  <a:lnTo>
                    <a:pt x="42151" y="97701"/>
                  </a:lnTo>
                  <a:lnTo>
                    <a:pt x="42278" y="97409"/>
                  </a:lnTo>
                  <a:close/>
                </a:path>
                <a:path w="82550" h="100964">
                  <a:moveTo>
                    <a:pt x="43294" y="8801"/>
                  </a:moveTo>
                  <a:lnTo>
                    <a:pt x="42773" y="9017"/>
                  </a:lnTo>
                  <a:lnTo>
                    <a:pt x="43243" y="9080"/>
                  </a:lnTo>
                  <a:lnTo>
                    <a:pt x="43294" y="8801"/>
                  </a:lnTo>
                  <a:close/>
                </a:path>
                <a:path w="82550" h="100964">
                  <a:moveTo>
                    <a:pt x="43688" y="9144"/>
                  </a:moveTo>
                  <a:lnTo>
                    <a:pt x="43243" y="9080"/>
                  </a:lnTo>
                  <a:lnTo>
                    <a:pt x="43154" y="9652"/>
                  </a:lnTo>
                  <a:lnTo>
                    <a:pt x="43688" y="9144"/>
                  </a:lnTo>
                  <a:close/>
                </a:path>
                <a:path w="82550" h="100964">
                  <a:moveTo>
                    <a:pt x="47498" y="94488"/>
                  </a:moveTo>
                  <a:lnTo>
                    <a:pt x="47409" y="94742"/>
                  </a:lnTo>
                  <a:lnTo>
                    <a:pt x="47498" y="94488"/>
                  </a:lnTo>
                  <a:close/>
                </a:path>
                <a:path w="82550" h="100964">
                  <a:moveTo>
                    <a:pt x="50863" y="99720"/>
                  </a:moveTo>
                  <a:lnTo>
                    <a:pt x="50342" y="99529"/>
                  </a:lnTo>
                  <a:lnTo>
                    <a:pt x="50304" y="99822"/>
                  </a:lnTo>
                  <a:lnTo>
                    <a:pt x="50863" y="99720"/>
                  </a:lnTo>
                  <a:close/>
                </a:path>
                <a:path w="82550" h="100964">
                  <a:moveTo>
                    <a:pt x="54546" y="77343"/>
                  </a:moveTo>
                  <a:lnTo>
                    <a:pt x="54216" y="77901"/>
                  </a:lnTo>
                  <a:lnTo>
                    <a:pt x="53809" y="78486"/>
                  </a:lnTo>
                  <a:lnTo>
                    <a:pt x="54419" y="78613"/>
                  </a:lnTo>
                  <a:lnTo>
                    <a:pt x="54483" y="77978"/>
                  </a:lnTo>
                  <a:lnTo>
                    <a:pt x="54546" y="77343"/>
                  </a:lnTo>
                  <a:close/>
                </a:path>
                <a:path w="82550" h="100964">
                  <a:moveTo>
                    <a:pt x="54584" y="77939"/>
                  </a:moveTo>
                  <a:close/>
                </a:path>
                <a:path w="82550" h="100964">
                  <a:moveTo>
                    <a:pt x="54762" y="76403"/>
                  </a:moveTo>
                  <a:lnTo>
                    <a:pt x="54622" y="76784"/>
                  </a:lnTo>
                  <a:lnTo>
                    <a:pt x="54533" y="77216"/>
                  </a:lnTo>
                  <a:lnTo>
                    <a:pt x="54622" y="76987"/>
                  </a:lnTo>
                  <a:lnTo>
                    <a:pt x="54762" y="76403"/>
                  </a:lnTo>
                  <a:close/>
                </a:path>
                <a:path w="82550" h="100964">
                  <a:moveTo>
                    <a:pt x="55384" y="94932"/>
                  </a:moveTo>
                  <a:lnTo>
                    <a:pt x="55245" y="94780"/>
                  </a:lnTo>
                  <a:lnTo>
                    <a:pt x="55118" y="94615"/>
                  </a:lnTo>
                  <a:lnTo>
                    <a:pt x="55003" y="94462"/>
                  </a:lnTo>
                  <a:lnTo>
                    <a:pt x="54952" y="95046"/>
                  </a:lnTo>
                  <a:lnTo>
                    <a:pt x="54648" y="94361"/>
                  </a:lnTo>
                  <a:lnTo>
                    <a:pt x="53606" y="94513"/>
                  </a:lnTo>
                  <a:lnTo>
                    <a:pt x="55118" y="95377"/>
                  </a:lnTo>
                  <a:lnTo>
                    <a:pt x="55003" y="95161"/>
                  </a:lnTo>
                  <a:lnTo>
                    <a:pt x="55384" y="94932"/>
                  </a:lnTo>
                  <a:close/>
                </a:path>
                <a:path w="82550" h="100964">
                  <a:moveTo>
                    <a:pt x="59270" y="93675"/>
                  </a:moveTo>
                  <a:lnTo>
                    <a:pt x="59029" y="93459"/>
                  </a:lnTo>
                  <a:lnTo>
                    <a:pt x="58889" y="93573"/>
                  </a:lnTo>
                  <a:lnTo>
                    <a:pt x="59004" y="93726"/>
                  </a:lnTo>
                  <a:lnTo>
                    <a:pt x="59232" y="93954"/>
                  </a:lnTo>
                  <a:lnTo>
                    <a:pt x="59245" y="93827"/>
                  </a:lnTo>
                  <a:lnTo>
                    <a:pt x="59270" y="93675"/>
                  </a:lnTo>
                  <a:close/>
                </a:path>
                <a:path w="82550" h="100964">
                  <a:moveTo>
                    <a:pt x="59486" y="79502"/>
                  </a:moveTo>
                  <a:lnTo>
                    <a:pt x="59258" y="79502"/>
                  </a:lnTo>
                  <a:lnTo>
                    <a:pt x="59486" y="79502"/>
                  </a:lnTo>
                  <a:close/>
                </a:path>
                <a:path w="82550" h="100964">
                  <a:moveTo>
                    <a:pt x="59588" y="79248"/>
                  </a:moveTo>
                  <a:lnTo>
                    <a:pt x="59372" y="79082"/>
                  </a:lnTo>
                  <a:lnTo>
                    <a:pt x="59334" y="79248"/>
                  </a:lnTo>
                  <a:lnTo>
                    <a:pt x="59410" y="79387"/>
                  </a:lnTo>
                  <a:lnTo>
                    <a:pt x="59588" y="79248"/>
                  </a:lnTo>
                  <a:close/>
                </a:path>
                <a:path w="82550" h="100964">
                  <a:moveTo>
                    <a:pt x="59867" y="79756"/>
                  </a:moveTo>
                  <a:lnTo>
                    <a:pt x="59728" y="79794"/>
                  </a:lnTo>
                  <a:lnTo>
                    <a:pt x="59867" y="79756"/>
                  </a:lnTo>
                  <a:close/>
                </a:path>
                <a:path w="82550" h="100964">
                  <a:moveTo>
                    <a:pt x="59969" y="94564"/>
                  </a:moveTo>
                  <a:lnTo>
                    <a:pt x="59690" y="94335"/>
                  </a:lnTo>
                  <a:lnTo>
                    <a:pt x="59423" y="94107"/>
                  </a:lnTo>
                  <a:lnTo>
                    <a:pt x="59232" y="93954"/>
                  </a:lnTo>
                  <a:lnTo>
                    <a:pt x="59232" y="94094"/>
                  </a:lnTo>
                  <a:lnTo>
                    <a:pt x="59258" y="94221"/>
                  </a:lnTo>
                  <a:lnTo>
                    <a:pt x="59969" y="94564"/>
                  </a:lnTo>
                  <a:close/>
                </a:path>
                <a:path w="82550" h="100964">
                  <a:moveTo>
                    <a:pt x="60845" y="82804"/>
                  </a:moveTo>
                  <a:lnTo>
                    <a:pt x="60731" y="82461"/>
                  </a:lnTo>
                  <a:lnTo>
                    <a:pt x="60718" y="82677"/>
                  </a:lnTo>
                  <a:lnTo>
                    <a:pt x="60845" y="82804"/>
                  </a:lnTo>
                  <a:close/>
                </a:path>
                <a:path w="82550" h="100964">
                  <a:moveTo>
                    <a:pt x="60909" y="81191"/>
                  </a:moveTo>
                  <a:lnTo>
                    <a:pt x="60718" y="81229"/>
                  </a:lnTo>
                  <a:lnTo>
                    <a:pt x="60909" y="81280"/>
                  </a:lnTo>
                  <a:close/>
                </a:path>
                <a:path w="82550" h="100964">
                  <a:moveTo>
                    <a:pt x="61036" y="81153"/>
                  </a:moveTo>
                  <a:lnTo>
                    <a:pt x="60909" y="81153"/>
                  </a:lnTo>
                  <a:lnTo>
                    <a:pt x="61036" y="81153"/>
                  </a:lnTo>
                  <a:close/>
                </a:path>
                <a:path w="82550" h="100964">
                  <a:moveTo>
                    <a:pt x="61163" y="82435"/>
                  </a:moveTo>
                  <a:lnTo>
                    <a:pt x="61061" y="82308"/>
                  </a:lnTo>
                  <a:lnTo>
                    <a:pt x="61163" y="82435"/>
                  </a:lnTo>
                  <a:close/>
                </a:path>
                <a:path w="82550" h="100964">
                  <a:moveTo>
                    <a:pt x="62141" y="88773"/>
                  </a:moveTo>
                  <a:lnTo>
                    <a:pt x="62128" y="88620"/>
                  </a:lnTo>
                  <a:lnTo>
                    <a:pt x="62077" y="88811"/>
                  </a:lnTo>
                  <a:close/>
                </a:path>
                <a:path w="82550" h="100964">
                  <a:moveTo>
                    <a:pt x="62318" y="78867"/>
                  </a:moveTo>
                  <a:lnTo>
                    <a:pt x="62268" y="78740"/>
                  </a:lnTo>
                  <a:lnTo>
                    <a:pt x="62179" y="78994"/>
                  </a:lnTo>
                  <a:lnTo>
                    <a:pt x="62318" y="78867"/>
                  </a:lnTo>
                  <a:close/>
                </a:path>
                <a:path w="82550" h="100964">
                  <a:moveTo>
                    <a:pt x="62611" y="99174"/>
                  </a:moveTo>
                  <a:lnTo>
                    <a:pt x="61709" y="98831"/>
                  </a:lnTo>
                  <a:lnTo>
                    <a:pt x="61798" y="99314"/>
                  </a:lnTo>
                  <a:lnTo>
                    <a:pt x="62611" y="99174"/>
                  </a:lnTo>
                  <a:close/>
                </a:path>
                <a:path w="82550" h="100964">
                  <a:moveTo>
                    <a:pt x="62788" y="77597"/>
                  </a:moveTo>
                  <a:lnTo>
                    <a:pt x="62560" y="77660"/>
                  </a:lnTo>
                  <a:lnTo>
                    <a:pt x="62471" y="78105"/>
                  </a:lnTo>
                  <a:lnTo>
                    <a:pt x="62788" y="77597"/>
                  </a:lnTo>
                  <a:close/>
                </a:path>
                <a:path w="82550" h="100964">
                  <a:moveTo>
                    <a:pt x="63030" y="99923"/>
                  </a:moveTo>
                  <a:lnTo>
                    <a:pt x="62103" y="100152"/>
                  </a:lnTo>
                  <a:lnTo>
                    <a:pt x="61810" y="100279"/>
                  </a:lnTo>
                  <a:lnTo>
                    <a:pt x="63030" y="99923"/>
                  </a:lnTo>
                  <a:close/>
                </a:path>
                <a:path w="82550" h="100964">
                  <a:moveTo>
                    <a:pt x="63588" y="77851"/>
                  </a:moveTo>
                  <a:lnTo>
                    <a:pt x="62560" y="78663"/>
                  </a:lnTo>
                  <a:lnTo>
                    <a:pt x="62433" y="79082"/>
                  </a:lnTo>
                  <a:lnTo>
                    <a:pt x="62903" y="80010"/>
                  </a:lnTo>
                  <a:lnTo>
                    <a:pt x="63487" y="79387"/>
                  </a:lnTo>
                  <a:lnTo>
                    <a:pt x="63398" y="78994"/>
                  </a:lnTo>
                  <a:lnTo>
                    <a:pt x="63195" y="78740"/>
                  </a:lnTo>
                  <a:lnTo>
                    <a:pt x="63157" y="78613"/>
                  </a:lnTo>
                  <a:lnTo>
                    <a:pt x="63588" y="77851"/>
                  </a:lnTo>
                  <a:close/>
                </a:path>
                <a:path w="82550" h="100964">
                  <a:moveTo>
                    <a:pt x="63639" y="71272"/>
                  </a:moveTo>
                  <a:lnTo>
                    <a:pt x="63017" y="71120"/>
                  </a:lnTo>
                  <a:lnTo>
                    <a:pt x="63144" y="71755"/>
                  </a:lnTo>
                  <a:lnTo>
                    <a:pt x="63296" y="71501"/>
                  </a:lnTo>
                  <a:lnTo>
                    <a:pt x="63639" y="71272"/>
                  </a:lnTo>
                  <a:close/>
                </a:path>
                <a:path w="82550" h="100964">
                  <a:moveTo>
                    <a:pt x="63754" y="94462"/>
                  </a:moveTo>
                  <a:lnTo>
                    <a:pt x="63588" y="94221"/>
                  </a:lnTo>
                  <a:lnTo>
                    <a:pt x="63436" y="94030"/>
                  </a:lnTo>
                  <a:lnTo>
                    <a:pt x="63474" y="94284"/>
                  </a:lnTo>
                  <a:lnTo>
                    <a:pt x="63639" y="94411"/>
                  </a:lnTo>
                  <a:close/>
                </a:path>
                <a:path w="82550" h="100964">
                  <a:moveTo>
                    <a:pt x="63919" y="94615"/>
                  </a:moveTo>
                  <a:lnTo>
                    <a:pt x="63754" y="94488"/>
                  </a:lnTo>
                  <a:lnTo>
                    <a:pt x="63855" y="94615"/>
                  </a:lnTo>
                  <a:close/>
                </a:path>
                <a:path w="82550" h="100964">
                  <a:moveTo>
                    <a:pt x="64020" y="99695"/>
                  </a:moveTo>
                  <a:lnTo>
                    <a:pt x="63982" y="98945"/>
                  </a:lnTo>
                  <a:lnTo>
                    <a:pt x="62611" y="99174"/>
                  </a:lnTo>
                  <a:lnTo>
                    <a:pt x="64020" y="99695"/>
                  </a:lnTo>
                  <a:close/>
                </a:path>
                <a:path w="82550" h="100964">
                  <a:moveTo>
                    <a:pt x="64503" y="93091"/>
                  </a:moveTo>
                  <a:lnTo>
                    <a:pt x="63639" y="91948"/>
                  </a:lnTo>
                  <a:lnTo>
                    <a:pt x="63741" y="92659"/>
                  </a:lnTo>
                  <a:lnTo>
                    <a:pt x="64503" y="93091"/>
                  </a:lnTo>
                  <a:close/>
                </a:path>
                <a:path w="82550" h="100964">
                  <a:moveTo>
                    <a:pt x="68541" y="36576"/>
                  </a:moveTo>
                  <a:lnTo>
                    <a:pt x="68453" y="36233"/>
                  </a:lnTo>
                  <a:lnTo>
                    <a:pt x="68160" y="36449"/>
                  </a:lnTo>
                  <a:lnTo>
                    <a:pt x="68186" y="36830"/>
                  </a:lnTo>
                  <a:lnTo>
                    <a:pt x="68541" y="36576"/>
                  </a:lnTo>
                  <a:close/>
                </a:path>
                <a:path w="82550" h="100964">
                  <a:moveTo>
                    <a:pt x="68592" y="36131"/>
                  </a:moveTo>
                  <a:lnTo>
                    <a:pt x="68414" y="36068"/>
                  </a:lnTo>
                  <a:lnTo>
                    <a:pt x="68453" y="36233"/>
                  </a:lnTo>
                  <a:lnTo>
                    <a:pt x="68592" y="36131"/>
                  </a:lnTo>
                  <a:close/>
                </a:path>
                <a:path w="82550" h="100964">
                  <a:moveTo>
                    <a:pt x="70269" y="76847"/>
                  </a:moveTo>
                  <a:lnTo>
                    <a:pt x="70180" y="76720"/>
                  </a:lnTo>
                  <a:lnTo>
                    <a:pt x="69964" y="76555"/>
                  </a:lnTo>
                  <a:lnTo>
                    <a:pt x="70065" y="76720"/>
                  </a:lnTo>
                  <a:lnTo>
                    <a:pt x="70269" y="76847"/>
                  </a:lnTo>
                  <a:close/>
                </a:path>
                <a:path w="82550" h="100964">
                  <a:moveTo>
                    <a:pt x="71907" y="66446"/>
                  </a:moveTo>
                  <a:lnTo>
                    <a:pt x="71704" y="66598"/>
                  </a:lnTo>
                  <a:lnTo>
                    <a:pt x="71513" y="66814"/>
                  </a:lnTo>
                  <a:lnTo>
                    <a:pt x="71348" y="67056"/>
                  </a:lnTo>
                  <a:lnTo>
                    <a:pt x="71907" y="66446"/>
                  </a:lnTo>
                  <a:close/>
                </a:path>
                <a:path w="82550" h="100964">
                  <a:moveTo>
                    <a:pt x="73723" y="64033"/>
                  </a:moveTo>
                  <a:lnTo>
                    <a:pt x="73545" y="63855"/>
                  </a:lnTo>
                  <a:lnTo>
                    <a:pt x="72999" y="64262"/>
                  </a:lnTo>
                  <a:lnTo>
                    <a:pt x="73329" y="64236"/>
                  </a:lnTo>
                  <a:lnTo>
                    <a:pt x="73545" y="64160"/>
                  </a:lnTo>
                  <a:lnTo>
                    <a:pt x="73723" y="64033"/>
                  </a:lnTo>
                  <a:close/>
                </a:path>
                <a:path w="82550" h="100964">
                  <a:moveTo>
                    <a:pt x="74168" y="60706"/>
                  </a:moveTo>
                  <a:lnTo>
                    <a:pt x="74129" y="60579"/>
                  </a:lnTo>
                  <a:lnTo>
                    <a:pt x="74028" y="60452"/>
                  </a:lnTo>
                  <a:lnTo>
                    <a:pt x="74168" y="60706"/>
                  </a:lnTo>
                  <a:close/>
                </a:path>
                <a:path w="82550" h="100964">
                  <a:moveTo>
                    <a:pt x="76771" y="40144"/>
                  </a:moveTo>
                  <a:lnTo>
                    <a:pt x="76657" y="40005"/>
                  </a:lnTo>
                  <a:lnTo>
                    <a:pt x="76085" y="39941"/>
                  </a:lnTo>
                  <a:lnTo>
                    <a:pt x="76771" y="40144"/>
                  </a:lnTo>
                  <a:close/>
                </a:path>
                <a:path w="82550" h="100964">
                  <a:moveTo>
                    <a:pt x="76835" y="70104"/>
                  </a:moveTo>
                  <a:lnTo>
                    <a:pt x="76720" y="69977"/>
                  </a:lnTo>
                  <a:lnTo>
                    <a:pt x="76593" y="69977"/>
                  </a:lnTo>
                  <a:lnTo>
                    <a:pt x="76835" y="70104"/>
                  </a:lnTo>
                  <a:close/>
                </a:path>
                <a:path w="82550" h="100964">
                  <a:moveTo>
                    <a:pt x="76898" y="71120"/>
                  </a:moveTo>
                  <a:lnTo>
                    <a:pt x="76771" y="71120"/>
                  </a:lnTo>
                  <a:lnTo>
                    <a:pt x="76796" y="71285"/>
                  </a:lnTo>
                  <a:lnTo>
                    <a:pt x="76784" y="71412"/>
                  </a:lnTo>
                  <a:lnTo>
                    <a:pt x="76898" y="71120"/>
                  </a:lnTo>
                  <a:close/>
                </a:path>
                <a:path w="82550" h="100964">
                  <a:moveTo>
                    <a:pt x="77673" y="40144"/>
                  </a:moveTo>
                  <a:lnTo>
                    <a:pt x="77495" y="39751"/>
                  </a:lnTo>
                  <a:lnTo>
                    <a:pt x="76809" y="39624"/>
                  </a:lnTo>
                  <a:lnTo>
                    <a:pt x="77012" y="39878"/>
                  </a:lnTo>
                  <a:lnTo>
                    <a:pt x="77190" y="39941"/>
                  </a:lnTo>
                  <a:lnTo>
                    <a:pt x="77266" y="40144"/>
                  </a:lnTo>
                  <a:lnTo>
                    <a:pt x="77673" y="40144"/>
                  </a:lnTo>
                  <a:close/>
                </a:path>
                <a:path w="82550" h="100964">
                  <a:moveTo>
                    <a:pt x="78308" y="41656"/>
                  </a:moveTo>
                  <a:lnTo>
                    <a:pt x="78092" y="41021"/>
                  </a:lnTo>
                  <a:lnTo>
                    <a:pt x="77724" y="40259"/>
                  </a:lnTo>
                  <a:lnTo>
                    <a:pt x="77317" y="40259"/>
                  </a:lnTo>
                  <a:lnTo>
                    <a:pt x="76873" y="40259"/>
                  </a:lnTo>
                  <a:lnTo>
                    <a:pt x="77520" y="41021"/>
                  </a:lnTo>
                  <a:lnTo>
                    <a:pt x="78308" y="41656"/>
                  </a:lnTo>
                  <a:close/>
                </a:path>
                <a:path w="82550" h="100964">
                  <a:moveTo>
                    <a:pt x="79070" y="43103"/>
                  </a:moveTo>
                  <a:lnTo>
                    <a:pt x="78498" y="42900"/>
                  </a:lnTo>
                  <a:lnTo>
                    <a:pt x="78600" y="43383"/>
                  </a:lnTo>
                  <a:lnTo>
                    <a:pt x="78397" y="43954"/>
                  </a:lnTo>
                  <a:lnTo>
                    <a:pt x="78587" y="44145"/>
                  </a:lnTo>
                  <a:lnTo>
                    <a:pt x="78981" y="43776"/>
                  </a:lnTo>
                  <a:lnTo>
                    <a:pt x="79070" y="43103"/>
                  </a:lnTo>
                  <a:close/>
                </a:path>
                <a:path w="82550" h="100964">
                  <a:moveTo>
                    <a:pt x="79159" y="50101"/>
                  </a:moveTo>
                  <a:lnTo>
                    <a:pt x="78778" y="50038"/>
                  </a:lnTo>
                  <a:lnTo>
                    <a:pt x="78917" y="50317"/>
                  </a:lnTo>
                  <a:lnTo>
                    <a:pt x="79159" y="50101"/>
                  </a:lnTo>
                  <a:close/>
                </a:path>
                <a:path w="82550" h="100964">
                  <a:moveTo>
                    <a:pt x="80022" y="50038"/>
                  </a:moveTo>
                  <a:lnTo>
                    <a:pt x="79806" y="49530"/>
                  </a:lnTo>
                  <a:lnTo>
                    <a:pt x="79159" y="50101"/>
                  </a:lnTo>
                  <a:lnTo>
                    <a:pt x="79616" y="50165"/>
                  </a:lnTo>
                  <a:lnTo>
                    <a:pt x="79286" y="50419"/>
                  </a:lnTo>
                  <a:lnTo>
                    <a:pt x="80022" y="50038"/>
                  </a:lnTo>
                  <a:close/>
                </a:path>
                <a:path w="82550" h="100964">
                  <a:moveTo>
                    <a:pt x="80124" y="64554"/>
                  </a:moveTo>
                  <a:lnTo>
                    <a:pt x="79984" y="64617"/>
                  </a:lnTo>
                  <a:lnTo>
                    <a:pt x="79895" y="64897"/>
                  </a:lnTo>
                  <a:lnTo>
                    <a:pt x="80124" y="64554"/>
                  </a:lnTo>
                  <a:close/>
                </a:path>
                <a:path w="82550" h="100964">
                  <a:moveTo>
                    <a:pt x="80416" y="66878"/>
                  </a:moveTo>
                  <a:lnTo>
                    <a:pt x="80391" y="66128"/>
                  </a:lnTo>
                  <a:lnTo>
                    <a:pt x="79425" y="65963"/>
                  </a:lnTo>
                  <a:lnTo>
                    <a:pt x="79438" y="66395"/>
                  </a:lnTo>
                  <a:lnTo>
                    <a:pt x="80416" y="66878"/>
                  </a:lnTo>
                  <a:close/>
                </a:path>
                <a:path w="82550" h="100964">
                  <a:moveTo>
                    <a:pt x="82473" y="59182"/>
                  </a:moveTo>
                  <a:lnTo>
                    <a:pt x="81381" y="58293"/>
                  </a:lnTo>
                  <a:lnTo>
                    <a:pt x="80289" y="57404"/>
                  </a:lnTo>
                  <a:lnTo>
                    <a:pt x="80429" y="57277"/>
                  </a:lnTo>
                  <a:lnTo>
                    <a:pt x="81394" y="56388"/>
                  </a:lnTo>
                  <a:lnTo>
                    <a:pt x="81521" y="56642"/>
                  </a:lnTo>
                  <a:lnTo>
                    <a:pt x="81749" y="56388"/>
                  </a:lnTo>
                  <a:lnTo>
                    <a:pt x="82219" y="55880"/>
                  </a:lnTo>
                  <a:lnTo>
                    <a:pt x="80670" y="54737"/>
                  </a:lnTo>
                  <a:lnTo>
                    <a:pt x="80708" y="53467"/>
                  </a:lnTo>
                  <a:lnTo>
                    <a:pt x="81000" y="53467"/>
                  </a:lnTo>
                  <a:lnTo>
                    <a:pt x="79870" y="52705"/>
                  </a:lnTo>
                  <a:lnTo>
                    <a:pt x="79324" y="51054"/>
                  </a:lnTo>
                  <a:lnTo>
                    <a:pt x="78981" y="50419"/>
                  </a:lnTo>
                  <a:lnTo>
                    <a:pt x="78803" y="50419"/>
                  </a:lnTo>
                  <a:lnTo>
                    <a:pt x="78371" y="49530"/>
                  </a:lnTo>
                  <a:lnTo>
                    <a:pt x="78727" y="49022"/>
                  </a:lnTo>
                  <a:lnTo>
                    <a:pt x="78892" y="48260"/>
                  </a:lnTo>
                  <a:lnTo>
                    <a:pt x="79692" y="47879"/>
                  </a:lnTo>
                  <a:lnTo>
                    <a:pt x="79984" y="48895"/>
                  </a:lnTo>
                  <a:lnTo>
                    <a:pt x="80937" y="48133"/>
                  </a:lnTo>
                  <a:lnTo>
                    <a:pt x="80276" y="47879"/>
                  </a:lnTo>
                  <a:lnTo>
                    <a:pt x="79616" y="47625"/>
                  </a:lnTo>
                  <a:lnTo>
                    <a:pt x="79641" y="47371"/>
                  </a:lnTo>
                  <a:lnTo>
                    <a:pt x="79679" y="46990"/>
                  </a:lnTo>
                  <a:lnTo>
                    <a:pt x="80162" y="46990"/>
                  </a:lnTo>
                  <a:lnTo>
                    <a:pt x="79743" y="45847"/>
                  </a:lnTo>
                  <a:lnTo>
                    <a:pt x="79616" y="45466"/>
                  </a:lnTo>
                  <a:lnTo>
                    <a:pt x="78409" y="45847"/>
                  </a:lnTo>
                  <a:lnTo>
                    <a:pt x="78066" y="44450"/>
                  </a:lnTo>
                  <a:lnTo>
                    <a:pt x="78003" y="44196"/>
                  </a:lnTo>
                  <a:lnTo>
                    <a:pt x="77724" y="44450"/>
                  </a:lnTo>
                  <a:lnTo>
                    <a:pt x="76288" y="43942"/>
                  </a:lnTo>
                  <a:lnTo>
                    <a:pt x="78105" y="43561"/>
                  </a:lnTo>
                  <a:lnTo>
                    <a:pt x="76974" y="42926"/>
                  </a:lnTo>
                  <a:lnTo>
                    <a:pt x="78028" y="42291"/>
                  </a:lnTo>
                  <a:lnTo>
                    <a:pt x="77546" y="41783"/>
                  </a:lnTo>
                  <a:lnTo>
                    <a:pt x="76200" y="40767"/>
                  </a:lnTo>
                  <a:lnTo>
                    <a:pt x="75577" y="39878"/>
                  </a:lnTo>
                  <a:lnTo>
                    <a:pt x="76085" y="39941"/>
                  </a:lnTo>
                  <a:lnTo>
                    <a:pt x="75349" y="39243"/>
                  </a:lnTo>
                  <a:lnTo>
                    <a:pt x="74904" y="38227"/>
                  </a:lnTo>
                  <a:lnTo>
                    <a:pt x="77152" y="37465"/>
                  </a:lnTo>
                  <a:lnTo>
                    <a:pt x="74993" y="35814"/>
                  </a:lnTo>
                  <a:lnTo>
                    <a:pt x="74168" y="35179"/>
                  </a:lnTo>
                  <a:lnTo>
                    <a:pt x="75387" y="33655"/>
                  </a:lnTo>
                  <a:lnTo>
                    <a:pt x="73685" y="32131"/>
                  </a:lnTo>
                  <a:lnTo>
                    <a:pt x="73571" y="29464"/>
                  </a:lnTo>
                  <a:lnTo>
                    <a:pt x="73482" y="29337"/>
                  </a:lnTo>
                  <a:lnTo>
                    <a:pt x="72339" y="27559"/>
                  </a:lnTo>
                  <a:lnTo>
                    <a:pt x="71234" y="29337"/>
                  </a:lnTo>
                  <a:lnTo>
                    <a:pt x="71602" y="28067"/>
                  </a:lnTo>
                  <a:lnTo>
                    <a:pt x="71907" y="27051"/>
                  </a:lnTo>
                  <a:lnTo>
                    <a:pt x="71653" y="27216"/>
                  </a:lnTo>
                  <a:lnTo>
                    <a:pt x="71589" y="26441"/>
                  </a:lnTo>
                  <a:lnTo>
                    <a:pt x="71374" y="27406"/>
                  </a:lnTo>
                  <a:lnTo>
                    <a:pt x="70383" y="28067"/>
                  </a:lnTo>
                  <a:lnTo>
                    <a:pt x="69989" y="27686"/>
                  </a:lnTo>
                  <a:lnTo>
                    <a:pt x="69977" y="27432"/>
                  </a:lnTo>
                  <a:lnTo>
                    <a:pt x="70192" y="27063"/>
                  </a:lnTo>
                  <a:lnTo>
                    <a:pt x="71272" y="27419"/>
                  </a:lnTo>
                  <a:lnTo>
                    <a:pt x="70993" y="27063"/>
                  </a:lnTo>
                  <a:lnTo>
                    <a:pt x="70065" y="25869"/>
                  </a:lnTo>
                  <a:lnTo>
                    <a:pt x="69977" y="27216"/>
                  </a:lnTo>
                  <a:lnTo>
                    <a:pt x="69977" y="26416"/>
                  </a:lnTo>
                  <a:lnTo>
                    <a:pt x="69989" y="25273"/>
                  </a:lnTo>
                  <a:lnTo>
                    <a:pt x="70231" y="24638"/>
                  </a:lnTo>
                  <a:lnTo>
                    <a:pt x="70624" y="25527"/>
                  </a:lnTo>
                  <a:lnTo>
                    <a:pt x="70954" y="25273"/>
                  </a:lnTo>
                  <a:lnTo>
                    <a:pt x="70396" y="24130"/>
                  </a:lnTo>
                  <a:lnTo>
                    <a:pt x="71335" y="24384"/>
                  </a:lnTo>
                  <a:lnTo>
                    <a:pt x="71297" y="23876"/>
                  </a:lnTo>
                  <a:lnTo>
                    <a:pt x="71272" y="23368"/>
                  </a:lnTo>
                  <a:lnTo>
                    <a:pt x="70802" y="23876"/>
                  </a:lnTo>
                  <a:lnTo>
                    <a:pt x="70218" y="23622"/>
                  </a:lnTo>
                  <a:lnTo>
                    <a:pt x="70002" y="22860"/>
                  </a:lnTo>
                  <a:lnTo>
                    <a:pt x="69888" y="24130"/>
                  </a:lnTo>
                  <a:lnTo>
                    <a:pt x="68046" y="23241"/>
                  </a:lnTo>
                  <a:lnTo>
                    <a:pt x="70281" y="21971"/>
                  </a:lnTo>
                  <a:lnTo>
                    <a:pt x="68427" y="21082"/>
                  </a:lnTo>
                  <a:lnTo>
                    <a:pt x="69253" y="21209"/>
                  </a:lnTo>
                  <a:lnTo>
                    <a:pt x="69037" y="21082"/>
                  </a:lnTo>
                  <a:lnTo>
                    <a:pt x="68427" y="20701"/>
                  </a:lnTo>
                  <a:lnTo>
                    <a:pt x="67208" y="18669"/>
                  </a:lnTo>
                  <a:lnTo>
                    <a:pt x="67132" y="18542"/>
                  </a:lnTo>
                  <a:lnTo>
                    <a:pt x="65417" y="18669"/>
                  </a:lnTo>
                  <a:lnTo>
                    <a:pt x="65481" y="18415"/>
                  </a:lnTo>
                  <a:lnTo>
                    <a:pt x="65747" y="17907"/>
                  </a:lnTo>
                  <a:lnTo>
                    <a:pt x="66103" y="18161"/>
                  </a:lnTo>
                  <a:lnTo>
                    <a:pt x="65913" y="17907"/>
                  </a:lnTo>
                  <a:lnTo>
                    <a:pt x="64897" y="16510"/>
                  </a:lnTo>
                  <a:lnTo>
                    <a:pt x="64808" y="16383"/>
                  </a:lnTo>
                  <a:lnTo>
                    <a:pt x="61683" y="15494"/>
                  </a:lnTo>
                  <a:lnTo>
                    <a:pt x="61506" y="14986"/>
                  </a:lnTo>
                  <a:lnTo>
                    <a:pt x="61087" y="13716"/>
                  </a:lnTo>
                  <a:lnTo>
                    <a:pt x="61302" y="13589"/>
                  </a:lnTo>
                  <a:lnTo>
                    <a:pt x="61531" y="13462"/>
                  </a:lnTo>
                  <a:lnTo>
                    <a:pt x="61137" y="13335"/>
                  </a:lnTo>
                  <a:lnTo>
                    <a:pt x="60413" y="13589"/>
                  </a:lnTo>
                  <a:lnTo>
                    <a:pt x="60363" y="12954"/>
                  </a:lnTo>
                  <a:lnTo>
                    <a:pt x="60528" y="12827"/>
                  </a:lnTo>
                  <a:lnTo>
                    <a:pt x="60807" y="12700"/>
                  </a:lnTo>
                  <a:lnTo>
                    <a:pt x="60693" y="12573"/>
                  </a:lnTo>
                  <a:lnTo>
                    <a:pt x="59359" y="12319"/>
                  </a:lnTo>
                  <a:lnTo>
                    <a:pt x="59105" y="11811"/>
                  </a:lnTo>
                  <a:lnTo>
                    <a:pt x="59804" y="11811"/>
                  </a:lnTo>
                  <a:lnTo>
                    <a:pt x="59448" y="11303"/>
                  </a:lnTo>
                  <a:lnTo>
                    <a:pt x="58839" y="10414"/>
                  </a:lnTo>
                  <a:lnTo>
                    <a:pt x="58496" y="9906"/>
                  </a:lnTo>
                  <a:lnTo>
                    <a:pt x="56489" y="10414"/>
                  </a:lnTo>
                  <a:lnTo>
                    <a:pt x="55372" y="9906"/>
                  </a:lnTo>
                  <a:lnTo>
                    <a:pt x="54825" y="9652"/>
                  </a:lnTo>
                  <a:lnTo>
                    <a:pt x="55651" y="8636"/>
                  </a:lnTo>
                  <a:lnTo>
                    <a:pt x="55549" y="8509"/>
                  </a:lnTo>
                  <a:lnTo>
                    <a:pt x="54927" y="7747"/>
                  </a:lnTo>
                  <a:lnTo>
                    <a:pt x="54622" y="7366"/>
                  </a:lnTo>
                  <a:lnTo>
                    <a:pt x="54203" y="6858"/>
                  </a:lnTo>
                  <a:lnTo>
                    <a:pt x="54102" y="6731"/>
                  </a:lnTo>
                  <a:lnTo>
                    <a:pt x="54025" y="6350"/>
                  </a:lnTo>
                  <a:lnTo>
                    <a:pt x="53479" y="5969"/>
                  </a:lnTo>
                  <a:lnTo>
                    <a:pt x="52031" y="4953"/>
                  </a:lnTo>
                  <a:lnTo>
                    <a:pt x="51854" y="4826"/>
                  </a:lnTo>
                  <a:lnTo>
                    <a:pt x="49631" y="4953"/>
                  </a:lnTo>
                  <a:lnTo>
                    <a:pt x="48031" y="4699"/>
                  </a:lnTo>
                  <a:lnTo>
                    <a:pt x="47231" y="4572"/>
                  </a:lnTo>
                  <a:lnTo>
                    <a:pt x="46875" y="3556"/>
                  </a:lnTo>
                  <a:lnTo>
                    <a:pt x="45745" y="2794"/>
                  </a:lnTo>
                  <a:lnTo>
                    <a:pt x="44411" y="2413"/>
                  </a:lnTo>
                  <a:lnTo>
                    <a:pt x="43357" y="1905"/>
                  </a:lnTo>
                  <a:lnTo>
                    <a:pt x="43103" y="1778"/>
                  </a:lnTo>
                  <a:lnTo>
                    <a:pt x="41630" y="1397"/>
                  </a:lnTo>
                  <a:lnTo>
                    <a:pt x="40474" y="762"/>
                  </a:lnTo>
                  <a:lnTo>
                    <a:pt x="40576" y="889"/>
                  </a:lnTo>
                  <a:lnTo>
                    <a:pt x="40665" y="1270"/>
                  </a:lnTo>
                  <a:lnTo>
                    <a:pt x="40195" y="1778"/>
                  </a:lnTo>
                  <a:lnTo>
                    <a:pt x="39751" y="1905"/>
                  </a:lnTo>
                  <a:lnTo>
                    <a:pt x="39230" y="1397"/>
                  </a:lnTo>
                  <a:lnTo>
                    <a:pt x="38061" y="2413"/>
                  </a:lnTo>
                  <a:lnTo>
                    <a:pt x="38125" y="2159"/>
                  </a:lnTo>
                  <a:lnTo>
                    <a:pt x="38150" y="2032"/>
                  </a:lnTo>
                  <a:lnTo>
                    <a:pt x="38214" y="1778"/>
                  </a:lnTo>
                  <a:lnTo>
                    <a:pt x="38341" y="1270"/>
                  </a:lnTo>
                  <a:lnTo>
                    <a:pt x="38531" y="1270"/>
                  </a:lnTo>
                  <a:lnTo>
                    <a:pt x="38341" y="254"/>
                  </a:lnTo>
                  <a:lnTo>
                    <a:pt x="37007" y="254"/>
                  </a:lnTo>
                  <a:lnTo>
                    <a:pt x="36042" y="254"/>
                  </a:lnTo>
                  <a:lnTo>
                    <a:pt x="35801" y="1778"/>
                  </a:lnTo>
                  <a:lnTo>
                    <a:pt x="34683" y="381"/>
                  </a:lnTo>
                  <a:lnTo>
                    <a:pt x="33032" y="635"/>
                  </a:lnTo>
                  <a:lnTo>
                    <a:pt x="31610" y="1016"/>
                  </a:lnTo>
                  <a:lnTo>
                    <a:pt x="30162" y="1270"/>
                  </a:lnTo>
                  <a:lnTo>
                    <a:pt x="28968" y="1778"/>
                  </a:lnTo>
                  <a:lnTo>
                    <a:pt x="28143" y="889"/>
                  </a:lnTo>
                  <a:lnTo>
                    <a:pt x="27635" y="1397"/>
                  </a:lnTo>
                  <a:lnTo>
                    <a:pt x="26911" y="1524"/>
                  </a:lnTo>
                  <a:lnTo>
                    <a:pt x="26441" y="2032"/>
                  </a:lnTo>
                  <a:lnTo>
                    <a:pt x="26276" y="1143"/>
                  </a:lnTo>
                  <a:lnTo>
                    <a:pt x="24612" y="1270"/>
                  </a:lnTo>
                  <a:lnTo>
                    <a:pt x="23901" y="1397"/>
                  </a:lnTo>
                  <a:lnTo>
                    <a:pt x="22085" y="2159"/>
                  </a:lnTo>
                  <a:lnTo>
                    <a:pt x="22275" y="1524"/>
                  </a:lnTo>
                  <a:lnTo>
                    <a:pt x="21183" y="1778"/>
                  </a:lnTo>
                  <a:lnTo>
                    <a:pt x="21742" y="4318"/>
                  </a:lnTo>
                  <a:lnTo>
                    <a:pt x="20840" y="4699"/>
                  </a:lnTo>
                  <a:lnTo>
                    <a:pt x="20510" y="4191"/>
                  </a:lnTo>
                  <a:lnTo>
                    <a:pt x="18376" y="4191"/>
                  </a:lnTo>
                  <a:lnTo>
                    <a:pt x="15887" y="4191"/>
                  </a:lnTo>
                  <a:lnTo>
                    <a:pt x="14871" y="5969"/>
                  </a:lnTo>
                  <a:lnTo>
                    <a:pt x="14681" y="5461"/>
                  </a:lnTo>
                  <a:lnTo>
                    <a:pt x="14947" y="5207"/>
                  </a:lnTo>
                  <a:lnTo>
                    <a:pt x="14109" y="5588"/>
                  </a:lnTo>
                  <a:lnTo>
                    <a:pt x="11328" y="6350"/>
                  </a:lnTo>
                  <a:lnTo>
                    <a:pt x="11861" y="6883"/>
                  </a:lnTo>
                  <a:lnTo>
                    <a:pt x="10833" y="8763"/>
                  </a:lnTo>
                  <a:lnTo>
                    <a:pt x="10388" y="9779"/>
                  </a:lnTo>
                  <a:lnTo>
                    <a:pt x="9969" y="9017"/>
                  </a:lnTo>
                  <a:lnTo>
                    <a:pt x="10071" y="10795"/>
                  </a:lnTo>
                  <a:lnTo>
                    <a:pt x="9461" y="11684"/>
                  </a:lnTo>
                  <a:lnTo>
                    <a:pt x="9169" y="11811"/>
                  </a:lnTo>
                  <a:lnTo>
                    <a:pt x="8788" y="11430"/>
                  </a:lnTo>
                  <a:lnTo>
                    <a:pt x="9232" y="11303"/>
                  </a:lnTo>
                  <a:lnTo>
                    <a:pt x="8191" y="11557"/>
                  </a:lnTo>
                  <a:lnTo>
                    <a:pt x="9271" y="12446"/>
                  </a:lnTo>
                  <a:lnTo>
                    <a:pt x="8128" y="12954"/>
                  </a:lnTo>
                  <a:lnTo>
                    <a:pt x="8039" y="12192"/>
                  </a:lnTo>
                  <a:lnTo>
                    <a:pt x="8001" y="20193"/>
                  </a:lnTo>
                  <a:lnTo>
                    <a:pt x="7620" y="20955"/>
                  </a:lnTo>
                  <a:lnTo>
                    <a:pt x="7327" y="20955"/>
                  </a:lnTo>
                  <a:lnTo>
                    <a:pt x="7226" y="21971"/>
                  </a:lnTo>
                  <a:lnTo>
                    <a:pt x="7099" y="22352"/>
                  </a:lnTo>
                  <a:lnTo>
                    <a:pt x="7213" y="21971"/>
                  </a:lnTo>
                  <a:lnTo>
                    <a:pt x="7226" y="20853"/>
                  </a:lnTo>
                  <a:lnTo>
                    <a:pt x="7073" y="20701"/>
                  </a:lnTo>
                  <a:lnTo>
                    <a:pt x="7175" y="20574"/>
                  </a:lnTo>
                  <a:lnTo>
                    <a:pt x="7315" y="20701"/>
                  </a:lnTo>
                  <a:lnTo>
                    <a:pt x="7429" y="20574"/>
                  </a:lnTo>
                  <a:lnTo>
                    <a:pt x="7670" y="20320"/>
                  </a:lnTo>
                  <a:lnTo>
                    <a:pt x="8001" y="20193"/>
                  </a:lnTo>
                  <a:lnTo>
                    <a:pt x="8001" y="12230"/>
                  </a:lnTo>
                  <a:lnTo>
                    <a:pt x="7442" y="12700"/>
                  </a:lnTo>
                  <a:lnTo>
                    <a:pt x="7416" y="12954"/>
                  </a:lnTo>
                  <a:lnTo>
                    <a:pt x="7543" y="13081"/>
                  </a:lnTo>
                  <a:lnTo>
                    <a:pt x="7569" y="14605"/>
                  </a:lnTo>
                  <a:lnTo>
                    <a:pt x="6350" y="15113"/>
                  </a:lnTo>
                  <a:lnTo>
                    <a:pt x="5651" y="14859"/>
                  </a:lnTo>
                  <a:lnTo>
                    <a:pt x="5956" y="15240"/>
                  </a:lnTo>
                  <a:lnTo>
                    <a:pt x="6172" y="16002"/>
                  </a:lnTo>
                  <a:lnTo>
                    <a:pt x="5651" y="16383"/>
                  </a:lnTo>
                  <a:lnTo>
                    <a:pt x="5359" y="16256"/>
                  </a:lnTo>
                  <a:lnTo>
                    <a:pt x="5321" y="15875"/>
                  </a:lnTo>
                  <a:lnTo>
                    <a:pt x="4889" y="16230"/>
                  </a:lnTo>
                  <a:lnTo>
                    <a:pt x="4889" y="18415"/>
                  </a:lnTo>
                  <a:lnTo>
                    <a:pt x="3657" y="19050"/>
                  </a:lnTo>
                  <a:lnTo>
                    <a:pt x="3098" y="19050"/>
                  </a:lnTo>
                  <a:lnTo>
                    <a:pt x="3683" y="17780"/>
                  </a:lnTo>
                  <a:lnTo>
                    <a:pt x="3860" y="17526"/>
                  </a:lnTo>
                  <a:lnTo>
                    <a:pt x="4064" y="17246"/>
                  </a:lnTo>
                  <a:lnTo>
                    <a:pt x="4229" y="17018"/>
                  </a:lnTo>
                  <a:lnTo>
                    <a:pt x="4165" y="17399"/>
                  </a:lnTo>
                  <a:lnTo>
                    <a:pt x="4889" y="18415"/>
                  </a:lnTo>
                  <a:lnTo>
                    <a:pt x="4889" y="16230"/>
                  </a:lnTo>
                  <a:lnTo>
                    <a:pt x="4216" y="16764"/>
                  </a:lnTo>
                  <a:lnTo>
                    <a:pt x="4089" y="16891"/>
                  </a:lnTo>
                  <a:lnTo>
                    <a:pt x="4254" y="16979"/>
                  </a:lnTo>
                  <a:lnTo>
                    <a:pt x="4064" y="16878"/>
                  </a:lnTo>
                  <a:lnTo>
                    <a:pt x="3632" y="16637"/>
                  </a:lnTo>
                  <a:lnTo>
                    <a:pt x="2946" y="17526"/>
                  </a:lnTo>
                  <a:lnTo>
                    <a:pt x="2451" y="16256"/>
                  </a:lnTo>
                  <a:lnTo>
                    <a:pt x="2552" y="17780"/>
                  </a:lnTo>
                  <a:lnTo>
                    <a:pt x="2971" y="19304"/>
                  </a:lnTo>
                  <a:lnTo>
                    <a:pt x="2222" y="20066"/>
                  </a:lnTo>
                  <a:lnTo>
                    <a:pt x="2044" y="20193"/>
                  </a:lnTo>
                  <a:lnTo>
                    <a:pt x="1917" y="20066"/>
                  </a:lnTo>
                  <a:lnTo>
                    <a:pt x="1879" y="19939"/>
                  </a:lnTo>
                  <a:lnTo>
                    <a:pt x="1752" y="20701"/>
                  </a:lnTo>
                  <a:lnTo>
                    <a:pt x="1333" y="21082"/>
                  </a:lnTo>
                  <a:lnTo>
                    <a:pt x="1206" y="21463"/>
                  </a:lnTo>
                  <a:lnTo>
                    <a:pt x="1155" y="21590"/>
                  </a:lnTo>
                  <a:lnTo>
                    <a:pt x="1155" y="22225"/>
                  </a:lnTo>
                  <a:lnTo>
                    <a:pt x="876" y="22098"/>
                  </a:lnTo>
                  <a:lnTo>
                    <a:pt x="774" y="21590"/>
                  </a:lnTo>
                  <a:lnTo>
                    <a:pt x="1155" y="21590"/>
                  </a:lnTo>
                  <a:lnTo>
                    <a:pt x="1155" y="21463"/>
                  </a:lnTo>
                  <a:lnTo>
                    <a:pt x="520" y="21336"/>
                  </a:lnTo>
                  <a:lnTo>
                    <a:pt x="419" y="22733"/>
                  </a:lnTo>
                  <a:lnTo>
                    <a:pt x="317" y="23114"/>
                  </a:lnTo>
                  <a:lnTo>
                    <a:pt x="1143" y="23241"/>
                  </a:lnTo>
                  <a:lnTo>
                    <a:pt x="825" y="23876"/>
                  </a:lnTo>
                  <a:lnTo>
                    <a:pt x="1689" y="23495"/>
                  </a:lnTo>
                  <a:lnTo>
                    <a:pt x="1676" y="22999"/>
                  </a:lnTo>
                  <a:lnTo>
                    <a:pt x="1866" y="22974"/>
                  </a:lnTo>
                  <a:lnTo>
                    <a:pt x="1714" y="22745"/>
                  </a:lnTo>
                  <a:lnTo>
                    <a:pt x="1841" y="22225"/>
                  </a:lnTo>
                  <a:lnTo>
                    <a:pt x="1879" y="21971"/>
                  </a:lnTo>
                  <a:lnTo>
                    <a:pt x="2019" y="21590"/>
                  </a:lnTo>
                  <a:lnTo>
                    <a:pt x="2070" y="21463"/>
                  </a:lnTo>
                  <a:lnTo>
                    <a:pt x="2565" y="22606"/>
                  </a:lnTo>
                  <a:lnTo>
                    <a:pt x="2159" y="22860"/>
                  </a:lnTo>
                  <a:lnTo>
                    <a:pt x="2082" y="23114"/>
                  </a:lnTo>
                  <a:lnTo>
                    <a:pt x="3086" y="24130"/>
                  </a:lnTo>
                  <a:lnTo>
                    <a:pt x="1714" y="24384"/>
                  </a:lnTo>
                  <a:lnTo>
                    <a:pt x="711" y="25654"/>
                  </a:lnTo>
                  <a:lnTo>
                    <a:pt x="0" y="25781"/>
                  </a:lnTo>
                  <a:lnTo>
                    <a:pt x="63" y="26289"/>
                  </a:lnTo>
                  <a:lnTo>
                    <a:pt x="127" y="28575"/>
                  </a:lnTo>
                  <a:lnTo>
                    <a:pt x="292" y="29337"/>
                  </a:lnTo>
                  <a:lnTo>
                    <a:pt x="647" y="30353"/>
                  </a:lnTo>
                  <a:lnTo>
                    <a:pt x="1447" y="30861"/>
                  </a:lnTo>
                  <a:lnTo>
                    <a:pt x="1638" y="31242"/>
                  </a:lnTo>
                  <a:lnTo>
                    <a:pt x="965" y="31369"/>
                  </a:lnTo>
                  <a:lnTo>
                    <a:pt x="698" y="31496"/>
                  </a:lnTo>
                  <a:lnTo>
                    <a:pt x="673" y="32131"/>
                  </a:lnTo>
                  <a:lnTo>
                    <a:pt x="762" y="33147"/>
                  </a:lnTo>
                  <a:lnTo>
                    <a:pt x="774" y="33324"/>
                  </a:lnTo>
                  <a:lnTo>
                    <a:pt x="787" y="33528"/>
                  </a:lnTo>
                  <a:lnTo>
                    <a:pt x="1816" y="33655"/>
                  </a:lnTo>
                  <a:lnTo>
                    <a:pt x="1435" y="34925"/>
                  </a:lnTo>
                  <a:lnTo>
                    <a:pt x="1333" y="34671"/>
                  </a:lnTo>
                  <a:lnTo>
                    <a:pt x="914" y="33655"/>
                  </a:lnTo>
                  <a:lnTo>
                    <a:pt x="1066" y="34671"/>
                  </a:lnTo>
                  <a:lnTo>
                    <a:pt x="698" y="34544"/>
                  </a:lnTo>
                  <a:lnTo>
                    <a:pt x="292" y="35814"/>
                  </a:lnTo>
                  <a:lnTo>
                    <a:pt x="228" y="36449"/>
                  </a:lnTo>
                  <a:lnTo>
                    <a:pt x="1041" y="37465"/>
                  </a:lnTo>
                  <a:lnTo>
                    <a:pt x="2120" y="38481"/>
                  </a:lnTo>
                  <a:lnTo>
                    <a:pt x="3124" y="39624"/>
                  </a:lnTo>
                  <a:lnTo>
                    <a:pt x="3987" y="40386"/>
                  </a:lnTo>
                  <a:lnTo>
                    <a:pt x="4064" y="40894"/>
                  </a:lnTo>
                  <a:lnTo>
                    <a:pt x="3835" y="42151"/>
                  </a:lnTo>
                  <a:lnTo>
                    <a:pt x="3962" y="42037"/>
                  </a:lnTo>
                  <a:lnTo>
                    <a:pt x="4648" y="45974"/>
                  </a:lnTo>
                  <a:lnTo>
                    <a:pt x="8534" y="48260"/>
                  </a:lnTo>
                  <a:lnTo>
                    <a:pt x="9347" y="52197"/>
                  </a:lnTo>
                  <a:lnTo>
                    <a:pt x="9690" y="53213"/>
                  </a:lnTo>
                  <a:lnTo>
                    <a:pt x="10337" y="52832"/>
                  </a:lnTo>
                  <a:lnTo>
                    <a:pt x="11163" y="53086"/>
                  </a:lnTo>
                  <a:lnTo>
                    <a:pt x="10553" y="53848"/>
                  </a:lnTo>
                  <a:lnTo>
                    <a:pt x="12052" y="53975"/>
                  </a:lnTo>
                  <a:lnTo>
                    <a:pt x="13601" y="54737"/>
                  </a:lnTo>
                  <a:lnTo>
                    <a:pt x="11861" y="57531"/>
                  </a:lnTo>
                  <a:lnTo>
                    <a:pt x="14198" y="58166"/>
                  </a:lnTo>
                  <a:lnTo>
                    <a:pt x="14541" y="57531"/>
                  </a:lnTo>
                  <a:lnTo>
                    <a:pt x="14871" y="58166"/>
                  </a:lnTo>
                  <a:lnTo>
                    <a:pt x="16167" y="59055"/>
                  </a:lnTo>
                  <a:lnTo>
                    <a:pt x="15786" y="59283"/>
                  </a:lnTo>
                  <a:lnTo>
                    <a:pt x="16179" y="59182"/>
                  </a:lnTo>
                  <a:lnTo>
                    <a:pt x="16078" y="59563"/>
                  </a:lnTo>
                  <a:lnTo>
                    <a:pt x="15697" y="59944"/>
                  </a:lnTo>
                  <a:lnTo>
                    <a:pt x="17348" y="60693"/>
                  </a:lnTo>
                  <a:lnTo>
                    <a:pt x="17868" y="61976"/>
                  </a:lnTo>
                  <a:lnTo>
                    <a:pt x="15722" y="61722"/>
                  </a:lnTo>
                  <a:lnTo>
                    <a:pt x="16725" y="63246"/>
                  </a:lnTo>
                  <a:lnTo>
                    <a:pt x="17272" y="63754"/>
                  </a:lnTo>
                  <a:lnTo>
                    <a:pt x="19037" y="64135"/>
                  </a:lnTo>
                  <a:lnTo>
                    <a:pt x="19151" y="63627"/>
                  </a:lnTo>
                  <a:lnTo>
                    <a:pt x="19011" y="63373"/>
                  </a:lnTo>
                  <a:lnTo>
                    <a:pt x="18986" y="62865"/>
                  </a:lnTo>
                  <a:lnTo>
                    <a:pt x="19367" y="62611"/>
                  </a:lnTo>
                  <a:lnTo>
                    <a:pt x="19900" y="62966"/>
                  </a:lnTo>
                  <a:lnTo>
                    <a:pt x="19532" y="63207"/>
                  </a:lnTo>
                  <a:lnTo>
                    <a:pt x="20066" y="63030"/>
                  </a:lnTo>
                  <a:lnTo>
                    <a:pt x="20574" y="62611"/>
                  </a:lnTo>
                  <a:lnTo>
                    <a:pt x="21196" y="62230"/>
                  </a:lnTo>
                  <a:lnTo>
                    <a:pt x="21551" y="62484"/>
                  </a:lnTo>
                  <a:lnTo>
                    <a:pt x="22529" y="62103"/>
                  </a:lnTo>
                  <a:lnTo>
                    <a:pt x="22250" y="61963"/>
                  </a:lnTo>
                  <a:lnTo>
                    <a:pt x="22707" y="61849"/>
                  </a:lnTo>
                  <a:lnTo>
                    <a:pt x="22567" y="59944"/>
                  </a:lnTo>
                  <a:lnTo>
                    <a:pt x="21183" y="59563"/>
                  </a:lnTo>
                  <a:lnTo>
                    <a:pt x="21348" y="59182"/>
                  </a:lnTo>
                  <a:lnTo>
                    <a:pt x="21526" y="58801"/>
                  </a:lnTo>
                  <a:lnTo>
                    <a:pt x="22123" y="59563"/>
                  </a:lnTo>
                  <a:lnTo>
                    <a:pt x="22339" y="58801"/>
                  </a:lnTo>
                  <a:lnTo>
                    <a:pt x="21666" y="58801"/>
                  </a:lnTo>
                  <a:lnTo>
                    <a:pt x="21107" y="58674"/>
                  </a:lnTo>
                  <a:lnTo>
                    <a:pt x="21361" y="58420"/>
                  </a:lnTo>
                  <a:lnTo>
                    <a:pt x="21450" y="57912"/>
                  </a:lnTo>
                  <a:lnTo>
                    <a:pt x="19951" y="57810"/>
                  </a:lnTo>
                  <a:lnTo>
                    <a:pt x="19672" y="57797"/>
                  </a:lnTo>
                  <a:lnTo>
                    <a:pt x="19951" y="57810"/>
                  </a:lnTo>
                  <a:lnTo>
                    <a:pt x="19926" y="57531"/>
                  </a:lnTo>
                  <a:lnTo>
                    <a:pt x="19672" y="57785"/>
                  </a:lnTo>
                  <a:lnTo>
                    <a:pt x="19113" y="57531"/>
                  </a:lnTo>
                  <a:lnTo>
                    <a:pt x="19304" y="56642"/>
                  </a:lnTo>
                  <a:lnTo>
                    <a:pt x="19824" y="56388"/>
                  </a:lnTo>
                  <a:lnTo>
                    <a:pt x="18999" y="56261"/>
                  </a:lnTo>
                  <a:lnTo>
                    <a:pt x="19240" y="56007"/>
                  </a:lnTo>
                  <a:lnTo>
                    <a:pt x="19786" y="56007"/>
                  </a:lnTo>
                  <a:lnTo>
                    <a:pt x="19088" y="55880"/>
                  </a:lnTo>
                  <a:lnTo>
                    <a:pt x="18834" y="55245"/>
                  </a:lnTo>
                  <a:lnTo>
                    <a:pt x="18732" y="54991"/>
                  </a:lnTo>
                  <a:lnTo>
                    <a:pt x="17957" y="55245"/>
                  </a:lnTo>
                  <a:lnTo>
                    <a:pt x="18249" y="54356"/>
                  </a:lnTo>
                  <a:lnTo>
                    <a:pt x="16637" y="53848"/>
                  </a:lnTo>
                  <a:lnTo>
                    <a:pt x="17754" y="53086"/>
                  </a:lnTo>
                  <a:lnTo>
                    <a:pt x="17386" y="53086"/>
                  </a:lnTo>
                  <a:lnTo>
                    <a:pt x="16306" y="52959"/>
                  </a:lnTo>
                  <a:lnTo>
                    <a:pt x="16179" y="52832"/>
                  </a:lnTo>
                  <a:lnTo>
                    <a:pt x="15951" y="52578"/>
                  </a:lnTo>
                  <a:lnTo>
                    <a:pt x="17792" y="52324"/>
                  </a:lnTo>
                  <a:lnTo>
                    <a:pt x="14871" y="51054"/>
                  </a:lnTo>
                  <a:lnTo>
                    <a:pt x="15748" y="50546"/>
                  </a:lnTo>
                  <a:lnTo>
                    <a:pt x="16421" y="50165"/>
                  </a:lnTo>
                  <a:lnTo>
                    <a:pt x="14833" y="50546"/>
                  </a:lnTo>
                  <a:lnTo>
                    <a:pt x="14439" y="48641"/>
                  </a:lnTo>
                  <a:lnTo>
                    <a:pt x="13106" y="48133"/>
                  </a:lnTo>
                  <a:lnTo>
                    <a:pt x="13449" y="48133"/>
                  </a:lnTo>
                  <a:lnTo>
                    <a:pt x="13335" y="47879"/>
                  </a:lnTo>
                  <a:lnTo>
                    <a:pt x="13373" y="47371"/>
                  </a:lnTo>
                  <a:lnTo>
                    <a:pt x="13449" y="46736"/>
                  </a:lnTo>
                  <a:lnTo>
                    <a:pt x="12420" y="47371"/>
                  </a:lnTo>
                  <a:lnTo>
                    <a:pt x="11620" y="46609"/>
                  </a:lnTo>
                  <a:lnTo>
                    <a:pt x="10680" y="46609"/>
                  </a:lnTo>
                  <a:lnTo>
                    <a:pt x="11112" y="45466"/>
                  </a:lnTo>
                  <a:lnTo>
                    <a:pt x="11214" y="45212"/>
                  </a:lnTo>
                  <a:lnTo>
                    <a:pt x="12141" y="46228"/>
                  </a:lnTo>
                  <a:lnTo>
                    <a:pt x="12369" y="45974"/>
                  </a:lnTo>
                  <a:lnTo>
                    <a:pt x="12941" y="45339"/>
                  </a:lnTo>
                  <a:lnTo>
                    <a:pt x="12141" y="45974"/>
                  </a:lnTo>
                  <a:lnTo>
                    <a:pt x="11658" y="45212"/>
                  </a:lnTo>
                  <a:lnTo>
                    <a:pt x="11341" y="44704"/>
                  </a:lnTo>
                  <a:lnTo>
                    <a:pt x="10807" y="45466"/>
                  </a:lnTo>
                  <a:lnTo>
                    <a:pt x="11023" y="44704"/>
                  </a:lnTo>
                  <a:lnTo>
                    <a:pt x="11099" y="44450"/>
                  </a:lnTo>
                  <a:lnTo>
                    <a:pt x="10833" y="44704"/>
                  </a:lnTo>
                  <a:lnTo>
                    <a:pt x="11531" y="43942"/>
                  </a:lnTo>
                  <a:lnTo>
                    <a:pt x="10185" y="44704"/>
                  </a:lnTo>
                  <a:lnTo>
                    <a:pt x="11023" y="43688"/>
                  </a:lnTo>
                  <a:lnTo>
                    <a:pt x="9969" y="43688"/>
                  </a:lnTo>
                  <a:lnTo>
                    <a:pt x="10172" y="42545"/>
                  </a:lnTo>
                  <a:lnTo>
                    <a:pt x="11049" y="42799"/>
                  </a:lnTo>
                  <a:lnTo>
                    <a:pt x="10706" y="42545"/>
                  </a:lnTo>
                  <a:lnTo>
                    <a:pt x="10375" y="42291"/>
                  </a:lnTo>
                  <a:lnTo>
                    <a:pt x="10210" y="42164"/>
                  </a:lnTo>
                  <a:lnTo>
                    <a:pt x="10287" y="41935"/>
                  </a:lnTo>
                  <a:lnTo>
                    <a:pt x="10083" y="42164"/>
                  </a:lnTo>
                  <a:lnTo>
                    <a:pt x="9423" y="42291"/>
                  </a:lnTo>
                  <a:lnTo>
                    <a:pt x="9182" y="42037"/>
                  </a:lnTo>
                  <a:lnTo>
                    <a:pt x="8597" y="41402"/>
                  </a:lnTo>
                  <a:lnTo>
                    <a:pt x="9906" y="41402"/>
                  </a:lnTo>
                  <a:lnTo>
                    <a:pt x="10248" y="40894"/>
                  </a:lnTo>
                  <a:lnTo>
                    <a:pt x="9652" y="40386"/>
                  </a:lnTo>
                  <a:lnTo>
                    <a:pt x="8483" y="40386"/>
                  </a:lnTo>
                  <a:lnTo>
                    <a:pt x="8331" y="39878"/>
                  </a:lnTo>
                  <a:lnTo>
                    <a:pt x="8483" y="39751"/>
                  </a:lnTo>
                  <a:lnTo>
                    <a:pt x="8509" y="39624"/>
                  </a:lnTo>
                  <a:lnTo>
                    <a:pt x="8763" y="39624"/>
                  </a:lnTo>
                  <a:lnTo>
                    <a:pt x="7620" y="39243"/>
                  </a:lnTo>
                  <a:lnTo>
                    <a:pt x="7886" y="37592"/>
                  </a:lnTo>
                  <a:lnTo>
                    <a:pt x="6591" y="37211"/>
                  </a:lnTo>
                  <a:lnTo>
                    <a:pt x="6667" y="37084"/>
                  </a:lnTo>
                  <a:lnTo>
                    <a:pt x="6337" y="37338"/>
                  </a:lnTo>
                  <a:lnTo>
                    <a:pt x="5791" y="37465"/>
                  </a:lnTo>
                  <a:lnTo>
                    <a:pt x="5384" y="37592"/>
                  </a:lnTo>
                  <a:lnTo>
                    <a:pt x="5232" y="37211"/>
                  </a:lnTo>
                  <a:lnTo>
                    <a:pt x="4445" y="36957"/>
                  </a:lnTo>
                  <a:lnTo>
                    <a:pt x="5105" y="36576"/>
                  </a:lnTo>
                  <a:lnTo>
                    <a:pt x="5156" y="36830"/>
                  </a:lnTo>
                  <a:lnTo>
                    <a:pt x="5715" y="36830"/>
                  </a:lnTo>
                  <a:lnTo>
                    <a:pt x="5270" y="36576"/>
                  </a:lnTo>
                  <a:lnTo>
                    <a:pt x="5905" y="36055"/>
                  </a:lnTo>
                  <a:lnTo>
                    <a:pt x="5753" y="35941"/>
                  </a:lnTo>
                  <a:lnTo>
                    <a:pt x="4953" y="35306"/>
                  </a:lnTo>
                  <a:lnTo>
                    <a:pt x="5016" y="34925"/>
                  </a:lnTo>
                  <a:lnTo>
                    <a:pt x="5080" y="34544"/>
                  </a:lnTo>
                  <a:lnTo>
                    <a:pt x="6083" y="34163"/>
                  </a:lnTo>
                  <a:lnTo>
                    <a:pt x="5753" y="35941"/>
                  </a:lnTo>
                  <a:lnTo>
                    <a:pt x="6477" y="34925"/>
                  </a:lnTo>
                  <a:lnTo>
                    <a:pt x="6286" y="36068"/>
                  </a:lnTo>
                  <a:lnTo>
                    <a:pt x="7734" y="34925"/>
                  </a:lnTo>
                  <a:lnTo>
                    <a:pt x="6337" y="36550"/>
                  </a:lnTo>
                  <a:lnTo>
                    <a:pt x="7861" y="35560"/>
                  </a:lnTo>
                  <a:lnTo>
                    <a:pt x="7912" y="34925"/>
                  </a:lnTo>
                  <a:lnTo>
                    <a:pt x="7962" y="34290"/>
                  </a:lnTo>
                  <a:lnTo>
                    <a:pt x="6972" y="34290"/>
                  </a:lnTo>
                  <a:lnTo>
                    <a:pt x="6985" y="34163"/>
                  </a:lnTo>
                  <a:lnTo>
                    <a:pt x="7188" y="33020"/>
                  </a:lnTo>
                  <a:lnTo>
                    <a:pt x="6578" y="32766"/>
                  </a:lnTo>
                  <a:lnTo>
                    <a:pt x="6350" y="33147"/>
                  </a:lnTo>
                  <a:lnTo>
                    <a:pt x="5740" y="32893"/>
                  </a:lnTo>
                  <a:lnTo>
                    <a:pt x="4508" y="31115"/>
                  </a:lnTo>
                  <a:lnTo>
                    <a:pt x="8229" y="31369"/>
                  </a:lnTo>
                  <a:lnTo>
                    <a:pt x="7950" y="31115"/>
                  </a:lnTo>
                  <a:lnTo>
                    <a:pt x="6883" y="30099"/>
                  </a:lnTo>
                  <a:lnTo>
                    <a:pt x="6210" y="29845"/>
                  </a:lnTo>
                  <a:lnTo>
                    <a:pt x="4838" y="29591"/>
                  </a:lnTo>
                  <a:lnTo>
                    <a:pt x="5651" y="28575"/>
                  </a:lnTo>
                  <a:lnTo>
                    <a:pt x="6769" y="29083"/>
                  </a:lnTo>
                  <a:lnTo>
                    <a:pt x="6908" y="28575"/>
                  </a:lnTo>
                  <a:lnTo>
                    <a:pt x="7010" y="28194"/>
                  </a:lnTo>
                  <a:lnTo>
                    <a:pt x="7086" y="27940"/>
                  </a:lnTo>
                  <a:lnTo>
                    <a:pt x="5207" y="28194"/>
                  </a:lnTo>
                  <a:lnTo>
                    <a:pt x="6019" y="27152"/>
                  </a:lnTo>
                  <a:lnTo>
                    <a:pt x="6134" y="26416"/>
                  </a:lnTo>
                  <a:lnTo>
                    <a:pt x="7175" y="26543"/>
                  </a:lnTo>
                  <a:lnTo>
                    <a:pt x="7188" y="26416"/>
                  </a:lnTo>
                  <a:lnTo>
                    <a:pt x="7302" y="25781"/>
                  </a:lnTo>
                  <a:lnTo>
                    <a:pt x="7200" y="24384"/>
                  </a:lnTo>
                  <a:lnTo>
                    <a:pt x="7073" y="23876"/>
                  </a:lnTo>
                  <a:lnTo>
                    <a:pt x="7175" y="23114"/>
                  </a:lnTo>
                  <a:lnTo>
                    <a:pt x="7404" y="22352"/>
                  </a:lnTo>
                  <a:lnTo>
                    <a:pt x="7480" y="22098"/>
                  </a:lnTo>
                  <a:lnTo>
                    <a:pt x="7721" y="22225"/>
                  </a:lnTo>
                  <a:lnTo>
                    <a:pt x="7937" y="22606"/>
                  </a:lnTo>
                  <a:lnTo>
                    <a:pt x="8356" y="22479"/>
                  </a:lnTo>
                  <a:lnTo>
                    <a:pt x="8407" y="22098"/>
                  </a:lnTo>
                  <a:lnTo>
                    <a:pt x="8420" y="21971"/>
                  </a:lnTo>
                  <a:lnTo>
                    <a:pt x="8547" y="20955"/>
                  </a:lnTo>
                  <a:lnTo>
                    <a:pt x="8623" y="20447"/>
                  </a:lnTo>
                  <a:lnTo>
                    <a:pt x="10185" y="19050"/>
                  </a:lnTo>
                  <a:lnTo>
                    <a:pt x="10337" y="18923"/>
                  </a:lnTo>
                  <a:lnTo>
                    <a:pt x="11887" y="18034"/>
                  </a:lnTo>
                  <a:lnTo>
                    <a:pt x="11671" y="17246"/>
                  </a:lnTo>
                  <a:lnTo>
                    <a:pt x="11722" y="16891"/>
                  </a:lnTo>
                  <a:lnTo>
                    <a:pt x="11696" y="16383"/>
                  </a:lnTo>
                  <a:lnTo>
                    <a:pt x="11925" y="16002"/>
                  </a:lnTo>
                  <a:lnTo>
                    <a:pt x="12433" y="16383"/>
                  </a:lnTo>
                  <a:lnTo>
                    <a:pt x="12458" y="16764"/>
                  </a:lnTo>
                  <a:lnTo>
                    <a:pt x="12560" y="16002"/>
                  </a:lnTo>
                  <a:lnTo>
                    <a:pt x="12649" y="15367"/>
                  </a:lnTo>
                  <a:lnTo>
                    <a:pt x="12788" y="15113"/>
                  </a:lnTo>
                  <a:lnTo>
                    <a:pt x="13995" y="13081"/>
                  </a:lnTo>
                  <a:lnTo>
                    <a:pt x="15684" y="13081"/>
                  </a:lnTo>
                  <a:lnTo>
                    <a:pt x="15621" y="13462"/>
                  </a:lnTo>
                  <a:lnTo>
                    <a:pt x="16662" y="13208"/>
                  </a:lnTo>
                  <a:lnTo>
                    <a:pt x="16586" y="13081"/>
                  </a:lnTo>
                  <a:lnTo>
                    <a:pt x="16522" y="12954"/>
                  </a:lnTo>
                  <a:lnTo>
                    <a:pt x="15925" y="11811"/>
                  </a:lnTo>
                  <a:lnTo>
                    <a:pt x="15595" y="11176"/>
                  </a:lnTo>
                  <a:lnTo>
                    <a:pt x="16916" y="11430"/>
                  </a:lnTo>
                  <a:lnTo>
                    <a:pt x="16827" y="11684"/>
                  </a:lnTo>
                  <a:lnTo>
                    <a:pt x="18046" y="11176"/>
                  </a:lnTo>
                  <a:lnTo>
                    <a:pt x="18973" y="10795"/>
                  </a:lnTo>
                  <a:lnTo>
                    <a:pt x="20193" y="9779"/>
                  </a:lnTo>
                  <a:lnTo>
                    <a:pt x="21120" y="9017"/>
                  </a:lnTo>
                  <a:lnTo>
                    <a:pt x="23291" y="9779"/>
                  </a:lnTo>
                  <a:lnTo>
                    <a:pt x="23228" y="9017"/>
                  </a:lnTo>
                  <a:lnTo>
                    <a:pt x="23190" y="8382"/>
                  </a:lnTo>
                  <a:lnTo>
                    <a:pt x="25679" y="9525"/>
                  </a:lnTo>
                  <a:lnTo>
                    <a:pt x="25438" y="8382"/>
                  </a:lnTo>
                  <a:lnTo>
                    <a:pt x="25311" y="7747"/>
                  </a:lnTo>
                  <a:lnTo>
                    <a:pt x="26885" y="8382"/>
                  </a:lnTo>
                  <a:lnTo>
                    <a:pt x="26644" y="8636"/>
                  </a:lnTo>
                  <a:lnTo>
                    <a:pt x="28524" y="8890"/>
                  </a:lnTo>
                  <a:lnTo>
                    <a:pt x="28994" y="8890"/>
                  </a:lnTo>
                  <a:lnTo>
                    <a:pt x="28994" y="7747"/>
                  </a:lnTo>
                  <a:lnTo>
                    <a:pt x="28994" y="7620"/>
                  </a:lnTo>
                  <a:lnTo>
                    <a:pt x="29578" y="7366"/>
                  </a:lnTo>
                  <a:lnTo>
                    <a:pt x="29730" y="8255"/>
                  </a:lnTo>
                  <a:lnTo>
                    <a:pt x="30251" y="7366"/>
                  </a:lnTo>
                  <a:lnTo>
                    <a:pt x="30403" y="7112"/>
                  </a:lnTo>
                  <a:lnTo>
                    <a:pt x="30962" y="8255"/>
                  </a:lnTo>
                  <a:lnTo>
                    <a:pt x="31483" y="8001"/>
                  </a:lnTo>
                  <a:lnTo>
                    <a:pt x="31267" y="7874"/>
                  </a:lnTo>
                  <a:lnTo>
                    <a:pt x="31089" y="7721"/>
                  </a:lnTo>
                  <a:lnTo>
                    <a:pt x="30975" y="7239"/>
                  </a:lnTo>
                  <a:lnTo>
                    <a:pt x="31267" y="7112"/>
                  </a:lnTo>
                  <a:lnTo>
                    <a:pt x="31851" y="6858"/>
                  </a:lnTo>
                  <a:lnTo>
                    <a:pt x="33172" y="7874"/>
                  </a:lnTo>
                  <a:lnTo>
                    <a:pt x="33185" y="8382"/>
                  </a:lnTo>
                  <a:lnTo>
                    <a:pt x="33858" y="8001"/>
                  </a:lnTo>
                  <a:lnTo>
                    <a:pt x="35242" y="7620"/>
                  </a:lnTo>
                  <a:lnTo>
                    <a:pt x="35674" y="7366"/>
                  </a:lnTo>
                  <a:lnTo>
                    <a:pt x="34671" y="9271"/>
                  </a:lnTo>
                  <a:lnTo>
                    <a:pt x="35712" y="8509"/>
                  </a:lnTo>
                  <a:lnTo>
                    <a:pt x="35598" y="8255"/>
                  </a:lnTo>
                  <a:lnTo>
                    <a:pt x="35826" y="8001"/>
                  </a:lnTo>
                  <a:lnTo>
                    <a:pt x="35864" y="7747"/>
                  </a:lnTo>
                  <a:lnTo>
                    <a:pt x="36322" y="8382"/>
                  </a:lnTo>
                  <a:lnTo>
                    <a:pt x="38277" y="8382"/>
                  </a:lnTo>
                  <a:lnTo>
                    <a:pt x="37998" y="9017"/>
                  </a:lnTo>
                  <a:lnTo>
                    <a:pt x="38709" y="9271"/>
                  </a:lnTo>
                  <a:lnTo>
                    <a:pt x="40309" y="9398"/>
                  </a:lnTo>
                  <a:lnTo>
                    <a:pt x="41935" y="9779"/>
                  </a:lnTo>
                  <a:lnTo>
                    <a:pt x="42735" y="10033"/>
                  </a:lnTo>
                  <a:lnTo>
                    <a:pt x="42379" y="9652"/>
                  </a:lnTo>
                  <a:lnTo>
                    <a:pt x="42481" y="9080"/>
                  </a:lnTo>
                  <a:lnTo>
                    <a:pt x="42773" y="8509"/>
                  </a:lnTo>
                  <a:lnTo>
                    <a:pt x="43319" y="8636"/>
                  </a:lnTo>
                  <a:lnTo>
                    <a:pt x="43294" y="8801"/>
                  </a:lnTo>
                  <a:lnTo>
                    <a:pt x="43700" y="8636"/>
                  </a:lnTo>
                  <a:lnTo>
                    <a:pt x="44094" y="8801"/>
                  </a:lnTo>
                  <a:lnTo>
                    <a:pt x="44208" y="9017"/>
                  </a:lnTo>
                  <a:lnTo>
                    <a:pt x="43688" y="9779"/>
                  </a:lnTo>
                  <a:lnTo>
                    <a:pt x="43230" y="10033"/>
                  </a:lnTo>
                  <a:lnTo>
                    <a:pt x="43522" y="9906"/>
                  </a:lnTo>
                  <a:lnTo>
                    <a:pt x="43789" y="10033"/>
                  </a:lnTo>
                  <a:lnTo>
                    <a:pt x="44081" y="10033"/>
                  </a:lnTo>
                  <a:lnTo>
                    <a:pt x="44005" y="10287"/>
                  </a:lnTo>
                  <a:lnTo>
                    <a:pt x="43776" y="10287"/>
                  </a:lnTo>
                  <a:lnTo>
                    <a:pt x="43586" y="10668"/>
                  </a:lnTo>
                  <a:lnTo>
                    <a:pt x="44132" y="10287"/>
                  </a:lnTo>
                  <a:lnTo>
                    <a:pt x="44373" y="12192"/>
                  </a:lnTo>
                  <a:lnTo>
                    <a:pt x="45250" y="11303"/>
                  </a:lnTo>
                  <a:lnTo>
                    <a:pt x="45148" y="11684"/>
                  </a:lnTo>
                  <a:lnTo>
                    <a:pt x="46697" y="12319"/>
                  </a:lnTo>
                  <a:lnTo>
                    <a:pt x="47485" y="12573"/>
                  </a:lnTo>
                  <a:lnTo>
                    <a:pt x="48755" y="13208"/>
                  </a:lnTo>
                  <a:lnTo>
                    <a:pt x="49250" y="12573"/>
                  </a:lnTo>
                  <a:lnTo>
                    <a:pt x="49631" y="12954"/>
                  </a:lnTo>
                  <a:lnTo>
                    <a:pt x="50368" y="12700"/>
                  </a:lnTo>
                  <a:lnTo>
                    <a:pt x="51092" y="13589"/>
                  </a:lnTo>
                  <a:lnTo>
                    <a:pt x="51676" y="14732"/>
                  </a:lnTo>
                  <a:lnTo>
                    <a:pt x="52705" y="15494"/>
                  </a:lnTo>
                  <a:lnTo>
                    <a:pt x="53682" y="15748"/>
                  </a:lnTo>
                  <a:lnTo>
                    <a:pt x="53378" y="15113"/>
                  </a:lnTo>
                  <a:lnTo>
                    <a:pt x="54025" y="14986"/>
                  </a:lnTo>
                  <a:lnTo>
                    <a:pt x="53835" y="15240"/>
                  </a:lnTo>
                  <a:lnTo>
                    <a:pt x="53708" y="15748"/>
                  </a:lnTo>
                  <a:lnTo>
                    <a:pt x="54610" y="16510"/>
                  </a:lnTo>
                  <a:lnTo>
                    <a:pt x="53733" y="16383"/>
                  </a:lnTo>
                  <a:lnTo>
                    <a:pt x="55321" y="17653"/>
                  </a:lnTo>
                  <a:lnTo>
                    <a:pt x="57200" y="18669"/>
                  </a:lnTo>
                  <a:lnTo>
                    <a:pt x="57200" y="17907"/>
                  </a:lnTo>
                  <a:lnTo>
                    <a:pt x="57480" y="17907"/>
                  </a:lnTo>
                  <a:lnTo>
                    <a:pt x="57835" y="18034"/>
                  </a:lnTo>
                  <a:lnTo>
                    <a:pt x="57848" y="18669"/>
                  </a:lnTo>
                  <a:lnTo>
                    <a:pt x="57543" y="18923"/>
                  </a:lnTo>
                  <a:lnTo>
                    <a:pt x="57416" y="18923"/>
                  </a:lnTo>
                  <a:lnTo>
                    <a:pt x="59918" y="19812"/>
                  </a:lnTo>
                  <a:lnTo>
                    <a:pt x="59182" y="24257"/>
                  </a:lnTo>
                  <a:lnTo>
                    <a:pt x="61518" y="24638"/>
                  </a:lnTo>
                  <a:lnTo>
                    <a:pt x="62001" y="24892"/>
                  </a:lnTo>
                  <a:lnTo>
                    <a:pt x="62636" y="25273"/>
                  </a:lnTo>
                  <a:lnTo>
                    <a:pt x="63220" y="25654"/>
                  </a:lnTo>
                  <a:lnTo>
                    <a:pt x="63614" y="26416"/>
                  </a:lnTo>
                  <a:lnTo>
                    <a:pt x="62445" y="25527"/>
                  </a:lnTo>
                  <a:lnTo>
                    <a:pt x="62420" y="26289"/>
                  </a:lnTo>
                  <a:lnTo>
                    <a:pt x="64655" y="27305"/>
                  </a:lnTo>
                  <a:lnTo>
                    <a:pt x="64122" y="29083"/>
                  </a:lnTo>
                  <a:lnTo>
                    <a:pt x="65722" y="29972"/>
                  </a:lnTo>
                  <a:lnTo>
                    <a:pt x="64465" y="32258"/>
                  </a:lnTo>
                  <a:lnTo>
                    <a:pt x="68237" y="33909"/>
                  </a:lnTo>
                  <a:lnTo>
                    <a:pt x="67754" y="36195"/>
                  </a:lnTo>
                  <a:lnTo>
                    <a:pt x="68186" y="35814"/>
                  </a:lnTo>
                  <a:lnTo>
                    <a:pt x="68859" y="35941"/>
                  </a:lnTo>
                  <a:lnTo>
                    <a:pt x="68592" y="36131"/>
                  </a:lnTo>
                  <a:lnTo>
                    <a:pt x="68795" y="36195"/>
                  </a:lnTo>
                  <a:lnTo>
                    <a:pt x="71069" y="39243"/>
                  </a:lnTo>
                  <a:lnTo>
                    <a:pt x="71183" y="39624"/>
                  </a:lnTo>
                  <a:lnTo>
                    <a:pt x="71424" y="43561"/>
                  </a:lnTo>
                  <a:lnTo>
                    <a:pt x="72021" y="47498"/>
                  </a:lnTo>
                  <a:lnTo>
                    <a:pt x="72275" y="48768"/>
                  </a:lnTo>
                  <a:lnTo>
                    <a:pt x="74980" y="47371"/>
                  </a:lnTo>
                  <a:lnTo>
                    <a:pt x="74155" y="49530"/>
                  </a:lnTo>
                  <a:lnTo>
                    <a:pt x="73050" y="49276"/>
                  </a:lnTo>
                  <a:lnTo>
                    <a:pt x="74930" y="51689"/>
                  </a:lnTo>
                  <a:lnTo>
                    <a:pt x="74320" y="53975"/>
                  </a:lnTo>
                  <a:lnTo>
                    <a:pt x="74231" y="54991"/>
                  </a:lnTo>
                  <a:lnTo>
                    <a:pt x="75158" y="57277"/>
                  </a:lnTo>
                  <a:lnTo>
                    <a:pt x="74930" y="57023"/>
                  </a:lnTo>
                  <a:lnTo>
                    <a:pt x="74625" y="57023"/>
                  </a:lnTo>
                  <a:lnTo>
                    <a:pt x="74625" y="56769"/>
                  </a:lnTo>
                  <a:lnTo>
                    <a:pt x="74066" y="57277"/>
                  </a:lnTo>
                  <a:lnTo>
                    <a:pt x="73977" y="57531"/>
                  </a:lnTo>
                  <a:lnTo>
                    <a:pt x="74561" y="58801"/>
                  </a:lnTo>
                  <a:lnTo>
                    <a:pt x="75145" y="58801"/>
                  </a:lnTo>
                  <a:lnTo>
                    <a:pt x="75044" y="59182"/>
                  </a:lnTo>
                  <a:lnTo>
                    <a:pt x="74599" y="58928"/>
                  </a:lnTo>
                  <a:lnTo>
                    <a:pt x="73837" y="59563"/>
                  </a:lnTo>
                  <a:lnTo>
                    <a:pt x="75044" y="60579"/>
                  </a:lnTo>
                  <a:lnTo>
                    <a:pt x="74231" y="60693"/>
                  </a:lnTo>
                  <a:lnTo>
                    <a:pt x="74358" y="60833"/>
                  </a:lnTo>
                  <a:lnTo>
                    <a:pt x="73672" y="61976"/>
                  </a:lnTo>
                  <a:lnTo>
                    <a:pt x="74561" y="61849"/>
                  </a:lnTo>
                  <a:lnTo>
                    <a:pt x="73964" y="62611"/>
                  </a:lnTo>
                  <a:lnTo>
                    <a:pt x="74485" y="63627"/>
                  </a:lnTo>
                  <a:lnTo>
                    <a:pt x="73723" y="64135"/>
                  </a:lnTo>
                  <a:lnTo>
                    <a:pt x="74472" y="64897"/>
                  </a:lnTo>
                  <a:lnTo>
                    <a:pt x="72669" y="65278"/>
                  </a:lnTo>
                  <a:lnTo>
                    <a:pt x="73812" y="66040"/>
                  </a:lnTo>
                  <a:lnTo>
                    <a:pt x="72644" y="65405"/>
                  </a:lnTo>
                  <a:lnTo>
                    <a:pt x="72250" y="66294"/>
                  </a:lnTo>
                  <a:lnTo>
                    <a:pt x="72148" y="67056"/>
                  </a:lnTo>
                  <a:lnTo>
                    <a:pt x="72250" y="67564"/>
                  </a:lnTo>
                  <a:lnTo>
                    <a:pt x="72009" y="67183"/>
                  </a:lnTo>
                  <a:lnTo>
                    <a:pt x="71653" y="67691"/>
                  </a:lnTo>
                  <a:lnTo>
                    <a:pt x="71310" y="67183"/>
                  </a:lnTo>
                  <a:lnTo>
                    <a:pt x="71094" y="67437"/>
                  </a:lnTo>
                  <a:lnTo>
                    <a:pt x="71132" y="67945"/>
                  </a:lnTo>
                  <a:lnTo>
                    <a:pt x="71513" y="68326"/>
                  </a:lnTo>
                  <a:lnTo>
                    <a:pt x="70650" y="68072"/>
                  </a:lnTo>
                  <a:lnTo>
                    <a:pt x="69964" y="69342"/>
                  </a:lnTo>
                  <a:lnTo>
                    <a:pt x="69570" y="69977"/>
                  </a:lnTo>
                  <a:lnTo>
                    <a:pt x="68808" y="69088"/>
                  </a:lnTo>
                  <a:lnTo>
                    <a:pt x="67322" y="70485"/>
                  </a:lnTo>
                  <a:lnTo>
                    <a:pt x="65544" y="71501"/>
                  </a:lnTo>
                  <a:lnTo>
                    <a:pt x="65595" y="71755"/>
                  </a:lnTo>
                  <a:lnTo>
                    <a:pt x="65506" y="71526"/>
                  </a:lnTo>
                  <a:lnTo>
                    <a:pt x="65062" y="70358"/>
                  </a:lnTo>
                  <a:lnTo>
                    <a:pt x="63639" y="71272"/>
                  </a:lnTo>
                  <a:lnTo>
                    <a:pt x="65239" y="71666"/>
                  </a:lnTo>
                  <a:lnTo>
                    <a:pt x="63309" y="72517"/>
                  </a:lnTo>
                  <a:lnTo>
                    <a:pt x="63144" y="71755"/>
                  </a:lnTo>
                  <a:lnTo>
                    <a:pt x="62458" y="72898"/>
                  </a:lnTo>
                  <a:lnTo>
                    <a:pt x="60236" y="73406"/>
                  </a:lnTo>
                  <a:lnTo>
                    <a:pt x="59613" y="73406"/>
                  </a:lnTo>
                  <a:lnTo>
                    <a:pt x="60325" y="72644"/>
                  </a:lnTo>
                  <a:lnTo>
                    <a:pt x="60452" y="72390"/>
                  </a:lnTo>
                  <a:lnTo>
                    <a:pt x="59461" y="73025"/>
                  </a:lnTo>
                  <a:lnTo>
                    <a:pt x="58305" y="73533"/>
                  </a:lnTo>
                  <a:lnTo>
                    <a:pt x="57150" y="74295"/>
                  </a:lnTo>
                  <a:lnTo>
                    <a:pt x="55867" y="75184"/>
                  </a:lnTo>
                  <a:lnTo>
                    <a:pt x="54940" y="76454"/>
                  </a:lnTo>
                  <a:lnTo>
                    <a:pt x="54825" y="76708"/>
                  </a:lnTo>
                  <a:lnTo>
                    <a:pt x="54584" y="77939"/>
                  </a:lnTo>
                  <a:lnTo>
                    <a:pt x="55499" y="77724"/>
                  </a:lnTo>
                  <a:lnTo>
                    <a:pt x="55562" y="80137"/>
                  </a:lnTo>
                  <a:lnTo>
                    <a:pt x="55587" y="80518"/>
                  </a:lnTo>
                  <a:lnTo>
                    <a:pt x="55562" y="80137"/>
                  </a:lnTo>
                  <a:lnTo>
                    <a:pt x="54457" y="79502"/>
                  </a:lnTo>
                  <a:lnTo>
                    <a:pt x="55600" y="82677"/>
                  </a:lnTo>
                  <a:lnTo>
                    <a:pt x="54495" y="82042"/>
                  </a:lnTo>
                  <a:lnTo>
                    <a:pt x="53390" y="81407"/>
                  </a:lnTo>
                  <a:lnTo>
                    <a:pt x="53822" y="82169"/>
                  </a:lnTo>
                  <a:lnTo>
                    <a:pt x="54241" y="82042"/>
                  </a:lnTo>
                  <a:lnTo>
                    <a:pt x="54127" y="82423"/>
                  </a:lnTo>
                  <a:lnTo>
                    <a:pt x="53886" y="82677"/>
                  </a:lnTo>
                  <a:lnTo>
                    <a:pt x="53390" y="82169"/>
                  </a:lnTo>
                  <a:lnTo>
                    <a:pt x="53886" y="83820"/>
                  </a:lnTo>
                  <a:lnTo>
                    <a:pt x="54470" y="83185"/>
                  </a:lnTo>
                  <a:lnTo>
                    <a:pt x="54698" y="84582"/>
                  </a:lnTo>
                  <a:lnTo>
                    <a:pt x="54406" y="84582"/>
                  </a:lnTo>
                  <a:lnTo>
                    <a:pt x="54229" y="84328"/>
                  </a:lnTo>
                  <a:lnTo>
                    <a:pt x="53848" y="84328"/>
                  </a:lnTo>
                  <a:lnTo>
                    <a:pt x="55295" y="85344"/>
                  </a:lnTo>
                  <a:lnTo>
                    <a:pt x="55372" y="86487"/>
                  </a:lnTo>
                  <a:lnTo>
                    <a:pt x="55181" y="86487"/>
                  </a:lnTo>
                  <a:lnTo>
                    <a:pt x="55092" y="86868"/>
                  </a:lnTo>
                  <a:lnTo>
                    <a:pt x="55562" y="88138"/>
                  </a:lnTo>
                  <a:lnTo>
                    <a:pt x="57442" y="88773"/>
                  </a:lnTo>
                  <a:lnTo>
                    <a:pt x="57658" y="90551"/>
                  </a:lnTo>
                  <a:lnTo>
                    <a:pt x="56299" y="90805"/>
                  </a:lnTo>
                  <a:lnTo>
                    <a:pt x="57442" y="91186"/>
                  </a:lnTo>
                  <a:lnTo>
                    <a:pt x="56349" y="91567"/>
                  </a:lnTo>
                  <a:lnTo>
                    <a:pt x="56883" y="91821"/>
                  </a:lnTo>
                  <a:lnTo>
                    <a:pt x="57226" y="91694"/>
                  </a:lnTo>
                  <a:lnTo>
                    <a:pt x="57378" y="91567"/>
                  </a:lnTo>
                  <a:lnTo>
                    <a:pt x="57531" y="91948"/>
                  </a:lnTo>
                  <a:lnTo>
                    <a:pt x="58686" y="92456"/>
                  </a:lnTo>
                  <a:lnTo>
                    <a:pt x="58470" y="92837"/>
                  </a:lnTo>
                  <a:lnTo>
                    <a:pt x="57734" y="92456"/>
                  </a:lnTo>
                  <a:lnTo>
                    <a:pt x="58394" y="93345"/>
                  </a:lnTo>
                  <a:lnTo>
                    <a:pt x="58699" y="92964"/>
                  </a:lnTo>
                  <a:lnTo>
                    <a:pt x="59702" y="93599"/>
                  </a:lnTo>
                  <a:lnTo>
                    <a:pt x="60477" y="93218"/>
                  </a:lnTo>
                  <a:lnTo>
                    <a:pt x="60490" y="93980"/>
                  </a:lnTo>
                  <a:lnTo>
                    <a:pt x="60248" y="93726"/>
                  </a:lnTo>
                  <a:lnTo>
                    <a:pt x="60388" y="93980"/>
                  </a:lnTo>
                  <a:lnTo>
                    <a:pt x="60807" y="94742"/>
                  </a:lnTo>
                  <a:lnTo>
                    <a:pt x="59982" y="94615"/>
                  </a:lnTo>
                  <a:lnTo>
                    <a:pt x="60972" y="95504"/>
                  </a:lnTo>
                  <a:lnTo>
                    <a:pt x="61442" y="95885"/>
                  </a:lnTo>
                  <a:lnTo>
                    <a:pt x="60972" y="96012"/>
                  </a:lnTo>
                  <a:lnTo>
                    <a:pt x="60845" y="95885"/>
                  </a:lnTo>
                  <a:lnTo>
                    <a:pt x="60172" y="95631"/>
                  </a:lnTo>
                  <a:lnTo>
                    <a:pt x="60007" y="95504"/>
                  </a:lnTo>
                  <a:lnTo>
                    <a:pt x="59055" y="94742"/>
                  </a:lnTo>
                  <a:lnTo>
                    <a:pt x="58623" y="94488"/>
                  </a:lnTo>
                  <a:lnTo>
                    <a:pt x="59740" y="95504"/>
                  </a:lnTo>
                  <a:lnTo>
                    <a:pt x="57861" y="94869"/>
                  </a:lnTo>
                  <a:lnTo>
                    <a:pt x="58178" y="95377"/>
                  </a:lnTo>
                  <a:lnTo>
                    <a:pt x="57797" y="94996"/>
                  </a:lnTo>
                  <a:lnTo>
                    <a:pt x="57645" y="94869"/>
                  </a:lnTo>
                  <a:lnTo>
                    <a:pt x="58013" y="95504"/>
                  </a:lnTo>
                  <a:lnTo>
                    <a:pt x="58153" y="95631"/>
                  </a:lnTo>
                  <a:lnTo>
                    <a:pt x="57619" y="95504"/>
                  </a:lnTo>
                  <a:lnTo>
                    <a:pt x="57150" y="94869"/>
                  </a:lnTo>
                  <a:lnTo>
                    <a:pt x="56299" y="94869"/>
                  </a:lnTo>
                  <a:lnTo>
                    <a:pt x="58547" y="96266"/>
                  </a:lnTo>
                  <a:lnTo>
                    <a:pt x="57797" y="96012"/>
                  </a:lnTo>
                  <a:lnTo>
                    <a:pt x="57048" y="95758"/>
                  </a:lnTo>
                  <a:lnTo>
                    <a:pt x="57073" y="95377"/>
                  </a:lnTo>
                  <a:lnTo>
                    <a:pt x="55918" y="95123"/>
                  </a:lnTo>
                  <a:lnTo>
                    <a:pt x="55448" y="96012"/>
                  </a:lnTo>
                  <a:lnTo>
                    <a:pt x="54952" y="95885"/>
                  </a:lnTo>
                  <a:lnTo>
                    <a:pt x="53987" y="95631"/>
                  </a:lnTo>
                  <a:lnTo>
                    <a:pt x="53568" y="94513"/>
                  </a:lnTo>
                  <a:lnTo>
                    <a:pt x="52806" y="94615"/>
                  </a:lnTo>
                  <a:lnTo>
                    <a:pt x="50800" y="95885"/>
                  </a:lnTo>
                  <a:lnTo>
                    <a:pt x="49009" y="95504"/>
                  </a:lnTo>
                  <a:lnTo>
                    <a:pt x="49326" y="95631"/>
                  </a:lnTo>
                  <a:lnTo>
                    <a:pt x="48971" y="97282"/>
                  </a:lnTo>
                  <a:lnTo>
                    <a:pt x="48691" y="96520"/>
                  </a:lnTo>
                  <a:lnTo>
                    <a:pt x="48412" y="95758"/>
                  </a:lnTo>
                  <a:lnTo>
                    <a:pt x="48272" y="95377"/>
                  </a:lnTo>
                  <a:lnTo>
                    <a:pt x="48044" y="94742"/>
                  </a:lnTo>
                  <a:lnTo>
                    <a:pt x="47345" y="95211"/>
                  </a:lnTo>
                  <a:lnTo>
                    <a:pt x="47396" y="94996"/>
                  </a:lnTo>
                  <a:lnTo>
                    <a:pt x="47421" y="94869"/>
                  </a:lnTo>
                  <a:lnTo>
                    <a:pt x="47409" y="94742"/>
                  </a:lnTo>
                  <a:lnTo>
                    <a:pt x="46266" y="94361"/>
                  </a:lnTo>
                  <a:lnTo>
                    <a:pt x="44970" y="94869"/>
                  </a:lnTo>
                  <a:lnTo>
                    <a:pt x="43078" y="94869"/>
                  </a:lnTo>
                  <a:lnTo>
                    <a:pt x="43294" y="94615"/>
                  </a:lnTo>
                  <a:lnTo>
                    <a:pt x="43281" y="94361"/>
                  </a:lnTo>
                  <a:lnTo>
                    <a:pt x="43154" y="94234"/>
                  </a:lnTo>
                  <a:lnTo>
                    <a:pt x="42900" y="93980"/>
                  </a:lnTo>
                  <a:lnTo>
                    <a:pt x="41529" y="93726"/>
                  </a:lnTo>
                  <a:lnTo>
                    <a:pt x="40792" y="93345"/>
                  </a:lnTo>
                  <a:lnTo>
                    <a:pt x="40500" y="93726"/>
                  </a:lnTo>
                  <a:lnTo>
                    <a:pt x="40106" y="93599"/>
                  </a:lnTo>
                  <a:lnTo>
                    <a:pt x="40182" y="94234"/>
                  </a:lnTo>
                  <a:lnTo>
                    <a:pt x="39712" y="93218"/>
                  </a:lnTo>
                  <a:lnTo>
                    <a:pt x="39547" y="92837"/>
                  </a:lnTo>
                  <a:lnTo>
                    <a:pt x="38989" y="93218"/>
                  </a:lnTo>
                  <a:lnTo>
                    <a:pt x="38341" y="92583"/>
                  </a:lnTo>
                  <a:lnTo>
                    <a:pt x="37744" y="92202"/>
                  </a:lnTo>
                  <a:lnTo>
                    <a:pt x="37401" y="91821"/>
                  </a:lnTo>
                  <a:lnTo>
                    <a:pt x="36842" y="91186"/>
                  </a:lnTo>
                  <a:lnTo>
                    <a:pt x="36969" y="90170"/>
                  </a:lnTo>
                  <a:lnTo>
                    <a:pt x="37033" y="89916"/>
                  </a:lnTo>
                  <a:lnTo>
                    <a:pt x="37109" y="89662"/>
                  </a:lnTo>
                  <a:lnTo>
                    <a:pt x="37236" y="89916"/>
                  </a:lnTo>
                  <a:lnTo>
                    <a:pt x="37731" y="90170"/>
                  </a:lnTo>
                  <a:lnTo>
                    <a:pt x="37630" y="89916"/>
                  </a:lnTo>
                  <a:lnTo>
                    <a:pt x="37426" y="89662"/>
                  </a:lnTo>
                  <a:lnTo>
                    <a:pt x="37211" y="89408"/>
                  </a:lnTo>
                  <a:lnTo>
                    <a:pt x="36398" y="88392"/>
                  </a:lnTo>
                  <a:lnTo>
                    <a:pt x="35839" y="88900"/>
                  </a:lnTo>
                  <a:lnTo>
                    <a:pt x="36118" y="88900"/>
                  </a:lnTo>
                  <a:lnTo>
                    <a:pt x="35826" y="89408"/>
                  </a:lnTo>
                  <a:lnTo>
                    <a:pt x="35344" y="89408"/>
                  </a:lnTo>
                  <a:lnTo>
                    <a:pt x="34810" y="89154"/>
                  </a:lnTo>
                  <a:lnTo>
                    <a:pt x="34594" y="88773"/>
                  </a:lnTo>
                  <a:lnTo>
                    <a:pt x="35407" y="89281"/>
                  </a:lnTo>
                  <a:lnTo>
                    <a:pt x="35496" y="88773"/>
                  </a:lnTo>
                  <a:lnTo>
                    <a:pt x="35572" y="88392"/>
                  </a:lnTo>
                  <a:lnTo>
                    <a:pt x="35712" y="88011"/>
                  </a:lnTo>
                  <a:lnTo>
                    <a:pt x="35763" y="87884"/>
                  </a:lnTo>
                  <a:lnTo>
                    <a:pt x="35826" y="87757"/>
                  </a:lnTo>
                  <a:lnTo>
                    <a:pt x="35661" y="87884"/>
                  </a:lnTo>
                  <a:lnTo>
                    <a:pt x="35394" y="87884"/>
                  </a:lnTo>
                  <a:lnTo>
                    <a:pt x="35204" y="88011"/>
                  </a:lnTo>
                  <a:lnTo>
                    <a:pt x="35966" y="86614"/>
                  </a:lnTo>
                  <a:lnTo>
                    <a:pt x="33820" y="88392"/>
                  </a:lnTo>
                  <a:lnTo>
                    <a:pt x="33909" y="87884"/>
                  </a:lnTo>
                  <a:lnTo>
                    <a:pt x="34099" y="86868"/>
                  </a:lnTo>
                  <a:lnTo>
                    <a:pt x="34467" y="86868"/>
                  </a:lnTo>
                  <a:lnTo>
                    <a:pt x="34099" y="86487"/>
                  </a:lnTo>
                  <a:lnTo>
                    <a:pt x="33489" y="86106"/>
                  </a:lnTo>
                  <a:lnTo>
                    <a:pt x="33401" y="85598"/>
                  </a:lnTo>
                  <a:lnTo>
                    <a:pt x="34099" y="85090"/>
                  </a:lnTo>
                  <a:lnTo>
                    <a:pt x="33934" y="85979"/>
                  </a:lnTo>
                  <a:lnTo>
                    <a:pt x="34594" y="85852"/>
                  </a:lnTo>
                  <a:lnTo>
                    <a:pt x="34290" y="85090"/>
                  </a:lnTo>
                  <a:lnTo>
                    <a:pt x="32626" y="84836"/>
                  </a:lnTo>
                  <a:lnTo>
                    <a:pt x="33210" y="83947"/>
                  </a:lnTo>
                  <a:lnTo>
                    <a:pt x="33515" y="84201"/>
                  </a:lnTo>
                  <a:lnTo>
                    <a:pt x="33667" y="84709"/>
                  </a:lnTo>
                  <a:lnTo>
                    <a:pt x="33985" y="84836"/>
                  </a:lnTo>
                  <a:lnTo>
                    <a:pt x="34658" y="83947"/>
                  </a:lnTo>
                  <a:lnTo>
                    <a:pt x="34417" y="83947"/>
                  </a:lnTo>
                  <a:lnTo>
                    <a:pt x="34391" y="83312"/>
                  </a:lnTo>
                  <a:lnTo>
                    <a:pt x="34493" y="82537"/>
                  </a:lnTo>
                  <a:lnTo>
                    <a:pt x="34404" y="82842"/>
                  </a:lnTo>
                  <a:lnTo>
                    <a:pt x="34429" y="82423"/>
                  </a:lnTo>
                  <a:lnTo>
                    <a:pt x="34455" y="82042"/>
                  </a:lnTo>
                  <a:lnTo>
                    <a:pt x="34290" y="82423"/>
                  </a:lnTo>
                  <a:lnTo>
                    <a:pt x="31965" y="82169"/>
                  </a:lnTo>
                  <a:lnTo>
                    <a:pt x="32080" y="82042"/>
                  </a:lnTo>
                  <a:lnTo>
                    <a:pt x="33375" y="80645"/>
                  </a:lnTo>
                  <a:lnTo>
                    <a:pt x="33223" y="80581"/>
                  </a:lnTo>
                  <a:lnTo>
                    <a:pt x="32461" y="79883"/>
                  </a:lnTo>
                  <a:lnTo>
                    <a:pt x="33375" y="79629"/>
                  </a:lnTo>
                  <a:lnTo>
                    <a:pt x="33756" y="79565"/>
                  </a:lnTo>
                  <a:lnTo>
                    <a:pt x="33616" y="79578"/>
                  </a:lnTo>
                  <a:lnTo>
                    <a:pt x="33489" y="79590"/>
                  </a:lnTo>
                  <a:lnTo>
                    <a:pt x="33477" y="79387"/>
                  </a:lnTo>
                  <a:lnTo>
                    <a:pt x="33667" y="78740"/>
                  </a:lnTo>
                  <a:lnTo>
                    <a:pt x="33959" y="78740"/>
                  </a:lnTo>
                  <a:lnTo>
                    <a:pt x="33350" y="78486"/>
                  </a:lnTo>
                  <a:lnTo>
                    <a:pt x="30467" y="78486"/>
                  </a:lnTo>
                  <a:lnTo>
                    <a:pt x="29984" y="78486"/>
                  </a:lnTo>
                  <a:lnTo>
                    <a:pt x="29273" y="78867"/>
                  </a:lnTo>
                  <a:lnTo>
                    <a:pt x="31305" y="78994"/>
                  </a:lnTo>
                  <a:lnTo>
                    <a:pt x="30822" y="80010"/>
                  </a:lnTo>
                  <a:lnTo>
                    <a:pt x="29959" y="80010"/>
                  </a:lnTo>
                  <a:lnTo>
                    <a:pt x="30175" y="79248"/>
                  </a:lnTo>
                  <a:lnTo>
                    <a:pt x="29883" y="79756"/>
                  </a:lnTo>
                  <a:lnTo>
                    <a:pt x="29781" y="80149"/>
                  </a:lnTo>
                  <a:lnTo>
                    <a:pt x="31165" y="80264"/>
                  </a:lnTo>
                  <a:lnTo>
                    <a:pt x="29819" y="81788"/>
                  </a:lnTo>
                  <a:lnTo>
                    <a:pt x="30226" y="82257"/>
                  </a:lnTo>
                  <a:lnTo>
                    <a:pt x="30099" y="82283"/>
                  </a:lnTo>
                  <a:lnTo>
                    <a:pt x="29921" y="82359"/>
                  </a:lnTo>
                  <a:lnTo>
                    <a:pt x="29692" y="82486"/>
                  </a:lnTo>
                  <a:lnTo>
                    <a:pt x="29705" y="82677"/>
                  </a:lnTo>
                  <a:lnTo>
                    <a:pt x="30556" y="82499"/>
                  </a:lnTo>
                  <a:lnTo>
                    <a:pt x="30937" y="82461"/>
                  </a:lnTo>
                  <a:lnTo>
                    <a:pt x="30568" y="82461"/>
                  </a:lnTo>
                  <a:lnTo>
                    <a:pt x="30365" y="82372"/>
                  </a:lnTo>
                  <a:lnTo>
                    <a:pt x="31343" y="82042"/>
                  </a:lnTo>
                  <a:lnTo>
                    <a:pt x="31203" y="83693"/>
                  </a:lnTo>
                  <a:lnTo>
                    <a:pt x="31813" y="84582"/>
                  </a:lnTo>
                  <a:lnTo>
                    <a:pt x="31419" y="84582"/>
                  </a:lnTo>
                  <a:lnTo>
                    <a:pt x="31889" y="86868"/>
                  </a:lnTo>
                  <a:lnTo>
                    <a:pt x="31965" y="87998"/>
                  </a:lnTo>
                  <a:lnTo>
                    <a:pt x="32905" y="87884"/>
                  </a:lnTo>
                  <a:lnTo>
                    <a:pt x="33147" y="89027"/>
                  </a:lnTo>
                  <a:lnTo>
                    <a:pt x="33743" y="89662"/>
                  </a:lnTo>
                  <a:lnTo>
                    <a:pt x="33134" y="89916"/>
                  </a:lnTo>
                  <a:lnTo>
                    <a:pt x="32804" y="89916"/>
                  </a:lnTo>
                  <a:lnTo>
                    <a:pt x="32334" y="89535"/>
                  </a:lnTo>
                  <a:lnTo>
                    <a:pt x="32689" y="90246"/>
                  </a:lnTo>
                  <a:lnTo>
                    <a:pt x="32435" y="90271"/>
                  </a:lnTo>
                  <a:lnTo>
                    <a:pt x="32270" y="90284"/>
                  </a:lnTo>
                  <a:lnTo>
                    <a:pt x="32816" y="90436"/>
                  </a:lnTo>
                  <a:lnTo>
                    <a:pt x="32740" y="90297"/>
                  </a:lnTo>
                  <a:lnTo>
                    <a:pt x="33121" y="90297"/>
                  </a:lnTo>
                  <a:lnTo>
                    <a:pt x="33426" y="90424"/>
                  </a:lnTo>
                  <a:lnTo>
                    <a:pt x="33756" y="90805"/>
                  </a:lnTo>
                  <a:lnTo>
                    <a:pt x="32931" y="91059"/>
                  </a:lnTo>
                  <a:lnTo>
                    <a:pt x="33439" y="91821"/>
                  </a:lnTo>
                  <a:lnTo>
                    <a:pt x="34696" y="92202"/>
                  </a:lnTo>
                  <a:lnTo>
                    <a:pt x="34798" y="93726"/>
                  </a:lnTo>
                  <a:lnTo>
                    <a:pt x="35483" y="93345"/>
                  </a:lnTo>
                  <a:lnTo>
                    <a:pt x="36322" y="91821"/>
                  </a:lnTo>
                  <a:lnTo>
                    <a:pt x="37172" y="92583"/>
                  </a:lnTo>
                  <a:lnTo>
                    <a:pt x="37274" y="92748"/>
                  </a:lnTo>
                  <a:lnTo>
                    <a:pt x="36563" y="93218"/>
                  </a:lnTo>
                  <a:lnTo>
                    <a:pt x="36512" y="93726"/>
                  </a:lnTo>
                  <a:lnTo>
                    <a:pt x="36487" y="93980"/>
                  </a:lnTo>
                  <a:lnTo>
                    <a:pt x="35991" y="94361"/>
                  </a:lnTo>
                  <a:lnTo>
                    <a:pt x="36347" y="94615"/>
                  </a:lnTo>
                  <a:lnTo>
                    <a:pt x="35928" y="94869"/>
                  </a:lnTo>
                  <a:lnTo>
                    <a:pt x="35877" y="94234"/>
                  </a:lnTo>
                  <a:lnTo>
                    <a:pt x="35674" y="94234"/>
                  </a:lnTo>
                  <a:lnTo>
                    <a:pt x="35814" y="95123"/>
                  </a:lnTo>
                  <a:lnTo>
                    <a:pt x="35915" y="96291"/>
                  </a:lnTo>
                  <a:lnTo>
                    <a:pt x="36118" y="96012"/>
                  </a:lnTo>
                  <a:lnTo>
                    <a:pt x="36436" y="95758"/>
                  </a:lnTo>
                  <a:lnTo>
                    <a:pt x="38036" y="96520"/>
                  </a:lnTo>
                  <a:lnTo>
                    <a:pt x="36868" y="96774"/>
                  </a:lnTo>
                  <a:lnTo>
                    <a:pt x="37477" y="97409"/>
                  </a:lnTo>
                  <a:lnTo>
                    <a:pt x="37985" y="97155"/>
                  </a:lnTo>
                  <a:lnTo>
                    <a:pt x="38735" y="97790"/>
                  </a:lnTo>
                  <a:lnTo>
                    <a:pt x="38938" y="97155"/>
                  </a:lnTo>
                  <a:lnTo>
                    <a:pt x="39027" y="96901"/>
                  </a:lnTo>
                  <a:lnTo>
                    <a:pt x="39370" y="97028"/>
                  </a:lnTo>
                  <a:lnTo>
                    <a:pt x="39357" y="97663"/>
                  </a:lnTo>
                  <a:lnTo>
                    <a:pt x="40055" y="97409"/>
                  </a:lnTo>
                  <a:lnTo>
                    <a:pt x="41617" y="98171"/>
                  </a:lnTo>
                  <a:lnTo>
                    <a:pt x="41452" y="97409"/>
                  </a:lnTo>
                  <a:lnTo>
                    <a:pt x="41376" y="97028"/>
                  </a:lnTo>
                  <a:lnTo>
                    <a:pt x="41732" y="96901"/>
                  </a:lnTo>
                  <a:lnTo>
                    <a:pt x="43167" y="96520"/>
                  </a:lnTo>
                  <a:lnTo>
                    <a:pt x="44767" y="98298"/>
                  </a:lnTo>
                  <a:lnTo>
                    <a:pt x="46545" y="98171"/>
                  </a:lnTo>
                  <a:lnTo>
                    <a:pt x="46520" y="98425"/>
                  </a:lnTo>
                  <a:lnTo>
                    <a:pt x="47574" y="98298"/>
                  </a:lnTo>
                  <a:lnTo>
                    <a:pt x="48818" y="98425"/>
                  </a:lnTo>
                  <a:lnTo>
                    <a:pt x="48958" y="98298"/>
                  </a:lnTo>
                  <a:lnTo>
                    <a:pt x="49110" y="98171"/>
                  </a:lnTo>
                  <a:lnTo>
                    <a:pt x="49568" y="97790"/>
                  </a:lnTo>
                  <a:lnTo>
                    <a:pt x="49872" y="97917"/>
                  </a:lnTo>
                  <a:lnTo>
                    <a:pt x="50152" y="98298"/>
                  </a:lnTo>
                  <a:lnTo>
                    <a:pt x="50203" y="98552"/>
                  </a:lnTo>
                  <a:lnTo>
                    <a:pt x="50114" y="98806"/>
                  </a:lnTo>
                  <a:lnTo>
                    <a:pt x="50914" y="98552"/>
                  </a:lnTo>
                  <a:lnTo>
                    <a:pt x="50990" y="98298"/>
                  </a:lnTo>
                  <a:lnTo>
                    <a:pt x="52108" y="98806"/>
                  </a:lnTo>
                  <a:lnTo>
                    <a:pt x="51511" y="99187"/>
                  </a:lnTo>
                  <a:lnTo>
                    <a:pt x="51308" y="99187"/>
                  </a:lnTo>
                  <a:lnTo>
                    <a:pt x="51460" y="99225"/>
                  </a:lnTo>
                  <a:lnTo>
                    <a:pt x="51320" y="99314"/>
                  </a:lnTo>
                  <a:lnTo>
                    <a:pt x="51650" y="99275"/>
                  </a:lnTo>
                  <a:lnTo>
                    <a:pt x="52311" y="99441"/>
                  </a:lnTo>
                  <a:lnTo>
                    <a:pt x="52565" y="99822"/>
                  </a:lnTo>
                  <a:lnTo>
                    <a:pt x="53454" y="99187"/>
                  </a:lnTo>
                  <a:lnTo>
                    <a:pt x="53632" y="99060"/>
                  </a:lnTo>
                  <a:lnTo>
                    <a:pt x="53276" y="99822"/>
                  </a:lnTo>
                  <a:lnTo>
                    <a:pt x="54419" y="99949"/>
                  </a:lnTo>
                  <a:lnTo>
                    <a:pt x="54889" y="99695"/>
                  </a:lnTo>
                  <a:lnTo>
                    <a:pt x="54216" y="99225"/>
                  </a:lnTo>
                  <a:lnTo>
                    <a:pt x="54648" y="99060"/>
                  </a:lnTo>
                  <a:lnTo>
                    <a:pt x="55791" y="99174"/>
                  </a:lnTo>
                  <a:lnTo>
                    <a:pt x="55829" y="99695"/>
                  </a:lnTo>
                  <a:lnTo>
                    <a:pt x="55727" y="100203"/>
                  </a:lnTo>
                  <a:lnTo>
                    <a:pt x="57429" y="100711"/>
                  </a:lnTo>
                  <a:lnTo>
                    <a:pt x="58978" y="100203"/>
                  </a:lnTo>
                  <a:lnTo>
                    <a:pt x="59956" y="99695"/>
                  </a:lnTo>
                  <a:lnTo>
                    <a:pt x="61048" y="99174"/>
                  </a:lnTo>
                  <a:lnTo>
                    <a:pt x="61226" y="99060"/>
                  </a:lnTo>
                  <a:lnTo>
                    <a:pt x="61582" y="98831"/>
                  </a:lnTo>
                  <a:lnTo>
                    <a:pt x="61709" y="98831"/>
                  </a:lnTo>
                  <a:lnTo>
                    <a:pt x="61658" y="98552"/>
                  </a:lnTo>
                  <a:lnTo>
                    <a:pt x="62941" y="98552"/>
                  </a:lnTo>
                  <a:lnTo>
                    <a:pt x="63982" y="98945"/>
                  </a:lnTo>
                  <a:lnTo>
                    <a:pt x="66370" y="99822"/>
                  </a:lnTo>
                  <a:lnTo>
                    <a:pt x="67208" y="99822"/>
                  </a:lnTo>
                  <a:lnTo>
                    <a:pt x="67157" y="98933"/>
                  </a:lnTo>
                  <a:lnTo>
                    <a:pt x="67144" y="98552"/>
                  </a:lnTo>
                  <a:lnTo>
                    <a:pt x="67132" y="98298"/>
                  </a:lnTo>
                  <a:lnTo>
                    <a:pt x="66065" y="97790"/>
                  </a:lnTo>
                  <a:lnTo>
                    <a:pt x="64998" y="97282"/>
                  </a:lnTo>
                  <a:lnTo>
                    <a:pt x="64477" y="97028"/>
                  </a:lnTo>
                  <a:lnTo>
                    <a:pt x="64401" y="96266"/>
                  </a:lnTo>
                  <a:lnTo>
                    <a:pt x="64376" y="96012"/>
                  </a:lnTo>
                  <a:lnTo>
                    <a:pt x="64350" y="95758"/>
                  </a:lnTo>
                  <a:lnTo>
                    <a:pt x="64338" y="95631"/>
                  </a:lnTo>
                  <a:lnTo>
                    <a:pt x="63969" y="95758"/>
                  </a:lnTo>
                  <a:lnTo>
                    <a:pt x="62763" y="95377"/>
                  </a:lnTo>
                  <a:lnTo>
                    <a:pt x="62268" y="94742"/>
                  </a:lnTo>
                  <a:lnTo>
                    <a:pt x="61874" y="94234"/>
                  </a:lnTo>
                  <a:lnTo>
                    <a:pt x="61645" y="93345"/>
                  </a:lnTo>
                  <a:lnTo>
                    <a:pt x="63131" y="93345"/>
                  </a:lnTo>
                  <a:lnTo>
                    <a:pt x="63830" y="94234"/>
                  </a:lnTo>
                  <a:lnTo>
                    <a:pt x="63919" y="94615"/>
                  </a:lnTo>
                  <a:lnTo>
                    <a:pt x="63969" y="94742"/>
                  </a:lnTo>
                  <a:lnTo>
                    <a:pt x="64503" y="95504"/>
                  </a:lnTo>
                  <a:lnTo>
                    <a:pt x="64643" y="95377"/>
                  </a:lnTo>
                  <a:lnTo>
                    <a:pt x="64604" y="95123"/>
                  </a:lnTo>
                  <a:lnTo>
                    <a:pt x="64274" y="94869"/>
                  </a:lnTo>
                  <a:lnTo>
                    <a:pt x="64414" y="94615"/>
                  </a:lnTo>
                  <a:lnTo>
                    <a:pt x="64363" y="94234"/>
                  </a:lnTo>
                  <a:lnTo>
                    <a:pt x="63677" y="92748"/>
                  </a:lnTo>
                  <a:lnTo>
                    <a:pt x="63715" y="93218"/>
                  </a:lnTo>
                  <a:lnTo>
                    <a:pt x="63677" y="92964"/>
                  </a:lnTo>
                  <a:lnTo>
                    <a:pt x="63665" y="92837"/>
                  </a:lnTo>
                  <a:lnTo>
                    <a:pt x="63639" y="92595"/>
                  </a:lnTo>
                  <a:lnTo>
                    <a:pt x="63614" y="91694"/>
                  </a:lnTo>
                  <a:lnTo>
                    <a:pt x="63474" y="91567"/>
                  </a:lnTo>
                  <a:lnTo>
                    <a:pt x="62496" y="90678"/>
                  </a:lnTo>
                  <a:lnTo>
                    <a:pt x="62255" y="89662"/>
                  </a:lnTo>
                  <a:lnTo>
                    <a:pt x="62115" y="89027"/>
                  </a:lnTo>
                  <a:lnTo>
                    <a:pt x="62064" y="89281"/>
                  </a:lnTo>
                  <a:lnTo>
                    <a:pt x="61760" y="89662"/>
                  </a:lnTo>
                  <a:lnTo>
                    <a:pt x="61645" y="89408"/>
                  </a:lnTo>
                  <a:lnTo>
                    <a:pt x="61518" y="88900"/>
                  </a:lnTo>
                  <a:lnTo>
                    <a:pt x="61175" y="87452"/>
                  </a:lnTo>
                  <a:lnTo>
                    <a:pt x="60642" y="88900"/>
                  </a:lnTo>
                  <a:lnTo>
                    <a:pt x="60045" y="87998"/>
                  </a:lnTo>
                  <a:lnTo>
                    <a:pt x="60159" y="87249"/>
                  </a:lnTo>
                  <a:lnTo>
                    <a:pt x="60236" y="86995"/>
                  </a:lnTo>
                  <a:lnTo>
                    <a:pt x="61087" y="87414"/>
                  </a:lnTo>
                  <a:lnTo>
                    <a:pt x="61036" y="87249"/>
                  </a:lnTo>
                  <a:lnTo>
                    <a:pt x="60794" y="86995"/>
                  </a:lnTo>
                  <a:lnTo>
                    <a:pt x="60426" y="86614"/>
                  </a:lnTo>
                  <a:lnTo>
                    <a:pt x="60515" y="85852"/>
                  </a:lnTo>
                  <a:lnTo>
                    <a:pt x="61645" y="86360"/>
                  </a:lnTo>
                  <a:lnTo>
                    <a:pt x="60947" y="85852"/>
                  </a:lnTo>
                  <a:lnTo>
                    <a:pt x="60604" y="85598"/>
                  </a:lnTo>
                  <a:lnTo>
                    <a:pt x="61341" y="84582"/>
                  </a:lnTo>
                  <a:lnTo>
                    <a:pt x="61442" y="84074"/>
                  </a:lnTo>
                  <a:lnTo>
                    <a:pt x="61442" y="83947"/>
                  </a:lnTo>
                  <a:lnTo>
                    <a:pt x="61861" y="84328"/>
                  </a:lnTo>
                  <a:lnTo>
                    <a:pt x="61620" y="84074"/>
                  </a:lnTo>
                  <a:lnTo>
                    <a:pt x="61569" y="83947"/>
                  </a:lnTo>
                  <a:lnTo>
                    <a:pt x="61493" y="83693"/>
                  </a:lnTo>
                  <a:lnTo>
                    <a:pt x="60871" y="84074"/>
                  </a:lnTo>
                  <a:lnTo>
                    <a:pt x="60883" y="83947"/>
                  </a:lnTo>
                  <a:lnTo>
                    <a:pt x="60871" y="83566"/>
                  </a:lnTo>
                  <a:lnTo>
                    <a:pt x="61163" y="83439"/>
                  </a:lnTo>
                  <a:lnTo>
                    <a:pt x="60642" y="83312"/>
                  </a:lnTo>
                  <a:lnTo>
                    <a:pt x="60032" y="83947"/>
                  </a:lnTo>
                  <a:lnTo>
                    <a:pt x="59258" y="83566"/>
                  </a:lnTo>
                  <a:lnTo>
                    <a:pt x="59372" y="83388"/>
                  </a:lnTo>
                  <a:lnTo>
                    <a:pt x="59461" y="83185"/>
                  </a:lnTo>
                  <a:lnTo>
                    <a:pt x="59448" y="83312"/>
                  </a:lnTo>
                  <a:lnTo>
                    <a:pt x="60363" y="82296"/>
                  </a:lnTo>
                  <a:lnTo>
                    <a:pt x="60591" y="82042"/>
                  </a:lnTo>
                  <a:lnTo>
                    <a:pt x="60731" y="82461"/>
                  </a:lnTo>
                  <a:lnTo>
                    <a:pt x="60794" y="82296"/>
                  </a:lnTo>
                  <a:lnTo>
                    <a:pt x="61061" y="82296"/>
                  </a:lnTo>
                  <a:lnTo>
                    <a:pt x="61874" y="81534"/>
                  </a:lnTo>
                  <a:lnTo>
                    <a:pt x="59905" y="82042"/>
                  </a:lnTo>
                  <a:lnTo>
                    <a:pt x="59982" y="81153"/>
                  </a:lnTo>
                  <a:lnTo>
                    <a:pt x="60515" y="81280"/>
                  </a:lnTo>
                  <a:lnTo>
                    <a:pt x="60718" y="81229"/>
                  </a:lnTo>
                  <a:lnTo>
                    <a:pt x="60439" y="81153"/>
                  </a:lnTo>
                  <a:lnTo>
                    <a:pt x="59982" y="81026"/>
                  </a:lnTo>
                  <a:lnTo>
                    <a:pt x="59664" y="80645"/>
                  </a:lnTo>
                  <a:lnTo>
                    <a:pt x="59918" y="80518"/>
                  </a:lnTo>
                  <a:lnTo>
                    <a:pt x="60185" y="80391"/>
                  </a:lnTo>
                  <a:lnTo>
                    <a:pt x="59626" y="80187"/>
                  </a:lnTo>
                  <a:lnTo>
                    <a:pt x="59626" y="82296"/>
                  </a:lnTo>
                  <a:lnTo>
                    <a:pt x="59474" y="83159"/>
                  </a:lnTo>
                  <a:lnTo>
                    <a:pt x="58851" y="82677"/>
                  </a:lnTo>
                  <a:lnTo>
                    <a:pt x="58699" y="82550"/>
                  </a:lnTo>
                  <a:lnTo>
                    <a:pt x="59626" y="82296"/>
                  </a:lnTo>
                  <a:lnTo>
                    <a:pt x="59626" y="80187"/>
                  </a:lnTo>
                  <a:lnTo>
                    <a:pt x="59613" y="80010"/>
                  </a:lnTo>
                  <a:lnTo>
                    <a:pt x="59702" y="79883"/>
                  </a:lnTo>
                  <a:lnTo>
                    <a:pt x="59385" y="80010"/>
                  </a:lnTo>
                  <a:lnTo>
                    <a:pt x="58966" y="79756"/>
                  </a:lnTo>
                  <a:lnTo>
                    <a:pt x="59143" y="79387"/>
                  </a:lnTo>
                  <a:lnTo>
                    <a:pt x="59258" y="78994"/>
                  </a:lnTo>
                  <a:lnTo>
                    <a:pt x="59613" y="78994"/>
                  </a:lnTo>
                  <a:lnTo>
                    <a:pt x="60375" y="79121"/>
                  </a:lnTo>
                  <a:lnTo>
                    <a:pt x="60782" y="79248"/>
                  </a:lnTo>
                  <a:lnTo>
                    <a:pt x="60871" y="78994"/>
                  </a:lnTo>
                  <a:lnTo>
                    <a:pt x="60960" y="78740"/>
                  </a:lnTo>
                  <a:lnTo>
                    <a:pt x="61404" y="78867"/>
                  </a:lnTo>
                  <a:lnTo>
                    <a:pt x="61455" y="79629"/>
                  </a:lnTo>
                  <a:lnTo>
                    <a:pt x="61810" y="79756"/>
                  </a:lnTo>
                  <a:lnTo>
                    <a:pt x="62255" y="78740"/>
                  </a:lnTo>
                  <a:lnTo>
                    <a:pt x="62407" y="78359"/>
                  </a:lnTo>
                  <a:lnTo>
                    <a:pt x="62471" y="78232"/>
                  </a:lnTo>
                  <a:lnTo>
                    <a:pt x="62471" y="78105"/>
                  </a:lnTo>
                  <a:lnTo>
                    <a:pt x="62179" y="77901"/>
                  </a:lnTo>
                  <a:lnTo>
                    <a:pt x="61912" y="78359"/>
                  </a:lnTo>
                  <a:lnTo>
                    <a:pt x="61633" y="78359"/>
                  </a:lnTo>
                  <a:lnTo>
                    <a:pt x="61747" y="77901"/>
                  </a:lnTo>
                  <a:lnTo>
                    <a:pt x="61760" y="77724"/>
                  </a:lnTo>
                  <a:lnTo>
                    <a:pt x="61417" y="77343"/>
                  </a:lnTo>
                  <a:lnTo>
                    <a:pt x="61823" y="77635"/>
                  </a:lnTo>
                  <a:lnTo>
                    <a:pt x="62179" y="77901"/>
                  </a:lnTo>
                  <a:lnTo>
                    <a:pt x="62293" y="77724"/>
                  </a:lnTo>
                  <a:lnTo>
                    <a:pt x="62293" y="77978"/>
                  </a:lnTo>
                  <a:lnTo>
                    <a:pt x="62471" y="78105"/>
                  </a:lnTo>
                  <a:lnTo>
                    <a:pt x="62484" y="77673"/>
                  </a:lnTo>
                  <a:lnTo>
                    <a:pt x="62496" y="77343"/>
                  </a:lnTo>
                  <a:lnTo>
                    <a:pt x="62560" y="76200"/>
                  </a:lnTo>
                  <a:lnTo>
                    <a:pt x="63665" y="76581"/>
                  </a:lnTo>
                  <a:lnTo>
                    <a:pt x="64185" y="78359"/>
                  </a:lnTo>
                  <a:lnTo>
                    <a:pt x="65659" y="78740"/>
                  </a:lnTo>
                  <a:lnTo>
                    <a:pt x="66192" y="76835"/>
                  </a:lnTo>
                  <a:lnTo>
                    <a:pt x="68097" y="76708"/>
                  </a:lnTo>
                  <a:lnTo>
                    <a:pt x="67437" y="76581"/>
                  </a:lnTo>
                  <a:lnTo>
                    <a:pt x="67437" y="76200"/>
                  </a:lnTo>
                  <a:lnTo>
                    <a:pt x="67449" y="75819"/>
                  </a:lnTo>
                  <a:lnTo>
                    <a:pt x="68503" y="76200"/>
                  </a:lnTo>
                  <a:lnTo>
                    <a:pt x="68859" y="75819"/>
                  </a:lnTo>
                  <a:lnTo>
                    <a:pt x="68986" y="75692"/>
                  </a:lnTo>
                  <a:lnTo>
                    <a:pt x="69126" y="76327"/>
                  </a:lnTo>
                  <a:lnTo>
                    <a:pt x="69570" y="76327"/>
                  </a:lnTo>
                  <a:lnTo>
                    <a:pt x="69964" y="76581"/>
                  </a:lnTo>
                  <a:lnTo>
                    <a:pt x="69773" y="76200"/>
                  </a:lnTo>
                  <a:lnTo>
                    <a:pt x="71348" y="76200"/>
                  </a:lnTo>
                  <a:lnTo>
                    <a:pt x="71221" y="75692"/>
                  </a:lnTo>
                  <a:lnTo>
                    <a:pt x="71056" y="74930"/>
                  </a:lnTo>
                  <a:lnTo>
                    <a:pt x="72212" y="75311"/>
                  </a:lnTo>
                  <a:lnTo>
                    <a:pt x="73494" y="74930"/>
                  </a:lnTo>
                  <a:lnTo>
                    <a:pt x="73926" y="74803"/>
                  </a:lnTo>
                  <a:lnTo>
                    <a:pt x="73317" y="73406"/>
                  </a:lnTo>
                  <a:lnTo>
                    <a:pt x="73101" y="72898"/>
                  </a:lnTo>
                  <a:lnTo>
                    <a:pt x="73761" y="72517"/>
                  </a:lnTo>
                  <a:lnTo>
                    <a:pt x="74434" y="72136"/>
                  </a:lnTo>
                  <a:lnTo>
                    <a:pt x="74460" y="72898"/>
                  </a:lnTo>
                  <a:lnTo>
                    <a:pt x="75361" y="72771"/>
                  </a:lnTo>
                  <a:lnTo>
                    <a:pt x="74688" y="73914"/>
                  </a:lnTo>
                  <a:lnTo>
                    <a:pt x="75184" y="73533"/>
                  </a:lnTo>
                  <a:lnTo>
                    <a:pt x="75679" y="73279"/>
                  </a:lnTo>
                  <a:lnTo>
                    <a:pt x="75412" y="72898"/>
                  </a:lnTo>
                  <a:lnTo>
                    <a:pt x="75971" y="73025"/>
                  </a:lnTo>
                  <a:lnTo>
                    <a:pt x="75971" y="72898"/>
                  </a:lnTo>
                  <a:lnTo>
                    <a:pt x="75984" y="72771"/>
                  </a:lnTo>
                  <a:lnTo>
                    <a:pt x="76009" y="72136"/>
                  </a:lnTo>
                  <a:lnTo>
                    <a:pt x="76022" y="71755"/>
                  </a:lnTo>
                  <a:lnTo>
                    <a:pt x="76060" y="71120"/>
                  </a:lnTo>
                  <a:lnTo>
                    <a:pt x="76758" y="71120"/>
                  </a:lnTo>
                  <a:lnTo>
                    <a:pt x="76695" y="70866"/>
                  </a:lnTo>
                  <a:lnTo>
                    <a:pt x="76339" y="70485"/>
                  </a:lnTo>
                  <a:lnTo>
                    <a:pt x="76454" y="70104"/>
                  </a:lnTo>
                  <a:lnTo>
                    <a:pt x="76581" y="69977"/>
                  </a:lnTo>
                  <a:lnTo>
                    <a:pt x="77000" y="69215"/>
                  </a:lnTo>
                  <a:lnTo>
                    <a:pt x="76161" y="69215"/>
                  </a:lnTo>
                  <a:lnTo>
                    <a:pt x="77419" y="69088"/>
                  </a:lnTo>
                  <a:lnTo>
                    <a:pt x="77749" y="68326"/>
                  </a:lnTo>
                  <a:lnTo>
                    <a:pt x="78041" y="67691"/>
                  </a:lnTo>
                  <a:lnTo>
                    <a:pt x="78092" y="67564"/>
                  </a:lnTo>
                  <a:lnTo>
                    <a:pt x="78320" y="67056"/>
                  </a:lnTo>
                  <a:lnTo>
                    <a:pt x="78689" y="66040"/>
                  </a:lnTo>
                  <a:lnTo>
                    <a:pt x="78943" y="65151"/>
                  </a:lnTo>
                  <a:lnTo>
                    <a:pt x="79921" y="64643"/>
                  </a:lnTo>
                  <a:lnTo>
                    <a:pt x="80175" y="61849"/>
                  </a:lnTo>
                  <a:lnTo>
                    <a:pt x="80213" y="61214"/>
                  </a:lnTo>
                  <a:lnTo>
                    <a:pt x="80391" y="61341"/>
                  </a:lnTo>
                  <a:lnTo>
                    <a:pt x="80518" y="61214"/>
                  </a:lnTo>
                  <a:lnTo>
                    <a:pt x="80429" y="61468"/>
                  </a:lnTo>
                  <a:lnTo>
                    <a:pt x="80568" y="61214"/>
                  </a:lnTo>
                  <a:lnTo>
                    <a:pt x="80975" y="60452"/>
                  </a:lnTo>
                  <a:lnTo>
                    <a:pt x="81191" y="60071"/>
                  </a:lnTo>
                  <a:lnTo>
                    <a:pt x="78854" y="60452"/>
                  </a:lnTo>
                  <a:lnTo>
                    <a:pt x="79438" y="59182"/>
                  </a:lnTo>
                  <a:lnTo>
                    <a:pt x="79565" y="58928"/>
                  </a:lnTo>
                  <a:lnTo>
                    <a:pt x="80594" y="58293"/>
                  </a:lnTo>
                  <a:lnTo>
                    <a:pt x="80048" y="59817"/>
                  </a:lnTo>
                  <a:lnTo>
                    <a:pt x="80441" y="59309"/>
                  </a:lnTo>
                  <a:lnTo>
                    <a:pt x="82473" y="59182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 descr=""/>
            <p:cNvSpPr/>
            <p:nvPr/>
          </p:nvSpPr>
          <p:spPr>
            <a:xfrm>
              <a:off x="2882083" y="3141139"/>
              <a:ext cx="78740" cy="109220"/>
            </a:xfrm>
            <a:custGeom>
              <a:avLst/>
              <a:gdLst/>
              <a:ahLst/>
              <a:cxnLst/>
              <a:rect l="l" t="t" r="r" b="b"/>
              <a:pathLst>
                <a:path w="78739" h="109219">
                  <a:moveTo>
                    <a:pt x="63731" y="0"/>
                  </a:moveTo>
                  <a:lnTo>
                    <a:pt x="31149" y="25326"/>
                  </a:lnTo>
                  <a:lnTo>
                    <a:pt x="3606" y="76307"/>
                  </a:lnTo>
                  <a:lnTo>
                    <a:pt x="1523" y="81463"/>
                  </a:lnTo>
                  <a:lnTo>
                    <a:pt x="18131" y="104138"/>
                  </a:lnTo>
                  <a:lnTo>
                    <a:pt x="23177" y="108984"/>
                  </a:lnTo>
                  <a:lnTo>
                    <a:pt x="28904" y="103490"/>
                  </a:lnTo>
                  <a:lnTo>
                    <a:pt x="34485" y="97489"/>
                  </a:lnTo>
                  <a:lnTo>
                    <a:pt x="39806" y="91277"/>
                  </a:lnTo>
                  <a:lnTo>
                    <a:pt x="44754" y="85146"/>
                  </a:lnTo>
                  <a:lnTo>
                    <a:pt x="41681" y="82721"/>
                  </a:lnTo>
                  <a:lnTo>
                    <a:pt x="39052" y="79241"/>
                  </a:lnTo>
                  <a:lnTo>
                    <a:pt x="37071" y="75977"/>
                  </a:lnTo>
                  <a:lnTo>
                    <a:pt x="48452" y="69358"/>
                  </a:lnTo>
                  <a:lnTo>
                    <a:pt x="59532" y="59951"/>
                  </a:lnTo>
                  <a:lnTo>
                    <a:pt x="69034" y="48861"/>
                  </a:lnTo>
                  <a:lnTo>
                    <a:pt x="75679" y="37191"/>
                  </a:lnTo>
                  <a:lnTo>
                    <a:pt x="77544" y="31096"/>
                  </a:lnTo>
                  <a:lnTo>
                    <a:pt x="78281" y="24617"/>
                  </a:lnTo>
                  <a:lnTo>
                    <a:pt x="77777" y="18116"/>
                  </a:lnTo>
                  <a:lnTo>
                    <a:pt x="75920" y="11956"/>
                  </a:lnTo>
                  <a:lnTo>
                    <a:pt x="73237" y="7690"/>
                  </a:lnTo>
                  <a:lnTo>
                    <a:pt x="68835" y="3008"/>
                  </a:lnTo>
                  <a:lnTo>
                    <a:pt x="63731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 descr=""/>
            <p:cNvSpPr/>
            <p:nvPr/>
          </p:nvSpPr>
          <p:spPr>
            <a:xfrm>
              <a:off x="2878620" y="3138436"/>
              <a:ext cx="85725" cy="117475"/>
            </a:xfrm>
            <a:custGeom>
              <a:avLst/>
              <a:gdLst/>
              <a:ahLst/>
              <a:cxnLst/>
              <a:rect l="l" t="t" r="r" b="b"/>
              <a:pathLst>
                <a:path w="85725" h="117475">
                  <a:moveTo>
                    <a:pt x="3327" y="80086"/>
                  </a:moveTo>
                  <a:lnTo>
                    <a:pt x="2832" y="79959"/>
                  </a:lnTo>
                  <a:lnTo>
                    <a:pt x="3251" y="80594"/>
                  </a:lnTo>
                  <a:lnTo>
                    <a:pt x="3327" y="80086"/>
                  </a:lnTo>
                  <a:close/>
                </a:path>
                <a:path w="85725" h="117475">
                  <a:moveTo>
                    <a:pt x="3644" y="80162"/>
                  </a:moveTo>
                  <a:lnTo>
                    <a:pt x="3429" y="79578"/>
                  </a:lnTo>
                  <a:lnTo>
                    <a:pt x="3340" y="80086"/>
                  </a:lnTo>
                  <a:lnTo>
                    <a:pt x="3644" y="80162"/>
                  </a:lnTo>
                  <a:close/>
                </a:path>
                <a:path w="85725" h="117475">
                  <a:moveTo>
                    <a:pt x="6362" y="71120"/>
                  </a:moveTo>
                  <a:lnTo>
                    <a:pt x="6108" y="70307"/>
                  </a:lnTo>
                  <a:lnTo>
                    <a:pt x="6210" y="71069"/>
                  </a:lnTo>
                  <a:lnTo>
                    <a:pt x="6362" y="71120"/>
                  </a:lnTo>
                  <a:close/>
                </a:path>
                <a:path w="85725" h="117475">
                  <a:moveTo>
                    <a:pt x="7747" y="67144"/>
                  </a:moveTo>
                  <a:lnTo>
                    <a:pt x="7734" y="66865"/>
                  </a:lnTo>
                  <a:lnTo>
                    <a:pt x="7670" y="67056"/>
                  </a:lnTo>
                  <a:close/>
                </a:path>
                <a:path w="85725" h="117475">
                  <a:moveTo>
                    <a:pt x="8369" y="64795"/>
                  </a:moveTo>
                  <a:lnTo>
                    <a:pt x="8255" y="64554"/>
                  </a:lnTo>
                  <a:lnTo>
                    <a:pt x="8166" y="64719"/>
                  </a:lnTo>
                  <a:lnTo>
                    <a:pt x="8369" y="64795"/>
                  </a:lnTo>
                  <a:close/>
                </a:path>
                <a:path w="85725" h="117475">
                  <a:moveTo>
                    <a:pt x="10109" y="100355"/>
                  </a:moveTo>
                  <a:lnTo>
                    <a:pt x="9906" y="100279"/>
                  </a:lnTo>
                  <a:lnTo>
                    <a:pt x="10045" y="100406"/>
                  </a:lnTo>
                  <a:close/>
                </a:path>
                <a:path w="85725" h="117475">
                  <a:moveTo>
                    <a:pt x="18376" y="42430"/>
                  </a:moveTo>
                  <a:lnTo>
                    <a:pt x="18161" y="42367"/>
                  </a:lnTo>
                  <a:lnTo>
                    <a:pt x="18122" y="42113"/>
                  </a:lnTo>
                  <a:lnTo>
                    <a:pt x="17360" y="42748"/>
                  </a:lnTo>
                  <a:lnTo>
                    <a:pt x="18376" y="42430"/>
                  </a:lnTo>
                  <a:close/>
                </a:path>
                <a:path w="85725" h="117475">
                  <a:moveTo>
                    <a:pt x="18592" y="42494"/>
                  </a:moveTo>
                  <a:lnTo>
                    <a:pt x="18580" y="42367"/>
                  </a:lnTo>
                  <a:lnTo>
                    <a:pt x="18376" y="42430"/>
                  </a:lnTo>
                  <a:lnTo>
                    <a:pt x="18592" y="42494"/>
                  </a:lnTo>
                  <a:close/>
                </a:path>
                <a:path w="85725" h="117475">
                  <a:moveTo>
                    <a:pt x="22669" y="47193"/>
                  </a:moveTo>
                  <a:lnTo>
                    <a:pt x="22301" y="47447"/>
                  </a:lnTo>
                  <a:lnTo>
                    <a:pt x="22669" y="47193"/>
                  </a:lnTo>
                  <a:close/>
                </a:path>
                <a:path w="85725" h="117475">
                  <a:moveTo>
                    <a:pt x="28181" y="31064"/>
                  </a:moveTo>
                  <a:lnTo>
                    <a:pt x="27813" y="30861"/>
                  </a:lnTo>
                  <a:lnTo>
                    <a:pt x="27914" y="31191"/>
                  </a:lnTo>
                  <a:lnTo>
                    <a:pt x="28143" y="31102"/>
                  </a:lnTo>
                  <a:close/>
                </a:path>
                <a:path w="85725" h="117475">
                  <a:moveTo>
                    <a:pt x="28409" y="30048"/>
                  </a:moveTo>
                  <a:lnTo>
                    <a:pt x="28181" y="30175"/>
                  </a:lnTo>
                  <a:lnTo>
                    <a:pt x="26784" y="30302"/>
                  </a:lnTo>
                  <a:lnTo>
                    <a:pt x="27813" y="30861"/>
                  </a:lnTo>
                  <a:lnTo>
                    <a:pt x="27762" y="30683"/>
                  </a:lnTo>
                  <a:lnTo>
                    <a:pt x="28409" y="30048"/>
                  </a:lnTo>
                  <a:close/>
                </a:path>
                <a:path w="85725" h="117475">
                  <a:moveTo>
                    <a:pt x="30073" y="36715"/>
                  </a:moveTo>
                  <a:lnTo>
                    <a:pt x="29794" y="36753"/>
                  </a:lnTo>
                  <a:lnTo>
                    <a:pt x="29933" y="37007"/>
                  </a:lnTo>
                  <a:lnTo>
                    <a:pt x="30035" y="36868"/>
                  </a:lnTo>
                  <a:lnTo>
                    <a:pt x="30073" y="36715"/>
                  </a:lnTo>
                  <a:close/>
                </a:path>
                <a:path w="85725" h="117475">
                  <a:moveTo>
                    <a:pt x="31051" y="113753"/>
                  </a:moveTo>
                  <a:lnTo>
                    <a:pt x="30822" y="113360"/>
                  </a:lnTo>
                  <a:lnTo>
                    <a:pt x="30416" y="113665"/>
                  </a:lnTo>
                  <a:lnTo>
                    <a:pt x="30353" y="113868"/>
                  </a:lnTo>
                  <a:lnTo>
                    <a:pt x="30505" y="114122"/>
                  </a:lnTo>
                  <a:lnTo>
                    <a:pt x="31051" y="113753"/>
                  </a:lnTo>
                  <a:close/>
                </a:path>
                <a:path w="85725" h="117475">
                  <a:moveTo>
                    <a:pt x="31153" y="36525"/>
                  </a:moveTo>
                  <a:lnTo>
                    <a:pt x="30302" y="36525"/>
                  </a:lnTo>
                  <a:lnTo>
                    <a:pt x="30124" y="36779"/>
                  </a:lnTo>
                  <a:lnTo>
                    <a:pt x="30022" y="37033"/>
                  </a:lnTo>
                  <a:lnTo>
                    <a:pt x="30772" y="37033"/>
                  </a:lnTo>
                  <a:lnTo>
                    <a:pt x="30607" y="36906"/>
                  </a:lnTo>
                  <a:lnTo>
                    <a:pt x="31153" y="36525"/>
                  </a:lnTo>
                  <a:close/>
                </a:path>
                <a:path w="85725" h="117475">
                  <a:moveTo>
                    <a:pt x="33312" y="101168"/>
                  </a:moveTo>
                  <a:lnTo>
                    <a:pt x="32893" y="101549"/>
                  </a:lnTo>
                  <a:lnTo>
                    <a:pt x="32080" y="102565"/>
                  </a:lnTo>
                  <a:lnTo>
                    <a:pt x="32016" y="102819"/>
                  </a:lnTo>
                  <a:lnTo>
                    <a:pt x="32194" y="103327"/>
                  </a:lnTo>
                  <a:lnTo>
                    <a:pt x="32270" y="102692"/>
                  </a:lnTo>
                  <a:lnTo>
                    <a:pt x="32562" y="102565"/>
                  </a:lnTo>
                  <a:lnTo>
                    <a:pt x="32664" y="103225"/>
                  </a:lnTo>
                  <a:lnTo>
                    <a:pt x="32943" y="102565"/>
                  </a:lnTo>
                  <a:lnTo>
                    <a:pt x="33159" y="102057"/>
                  </a:lnTo>
                  <a:lnTo>
                    <a:pt x="33312" y="101168"/>
                  </a:lnTo>
                  <a:close/>
                </a:path>
                <a:path w="85725" h="117475">
                  <a:moveTo>
                    <a:pt x="35445" y="99618"/>
                  </a:moveTo>
                  <a:lnTo>
                    <a:pt x="34925" y="99466"/>
                  </a:lnTo>
                  <a:lnTo>
                    <a:pt x="34290" y="99707"/>
                  </a:lnTo>
                  <a:lnTo>
                    <a:pt x="34404" y="100291"/>
                  </a:lnTo>
                  <a:lnTo>
                    <a:pt x="34772" y="99987"/>
                  </a:lnTo>
                  <a:lnTo>
                    <a:pt x="35369" y="99885"/>
                  </a:lnTo>
                  <a:lnTo>
                    <a:pt x="35445" y="99618"/>
                  </a:lnTo>
                  <a:close/>
                </a:path>
                <a:path w="85725" h="117475">
                  <a:moveTo>
                    <a:pt x="35979" y="23329"/>
                  </a:moveTo>
                  <a:lnTo>
                    <a:pt x="35572" y="23444"/>
                  </a:lnTo>
                  <a:lnTo>
                    <a:pt x="35877" y="23545"/>
                  </a:lnTo>
                  <a:lnTo>
                    <a:pt x="35979" y="23329"/>
                  </a:lnTo>
                  <a:close/>
                </a:path>
                <a:path w="85725" h="117475">
                  <a:moveTo>
                    <a:pt x="36017" y="30048"/>
                  </a:moveTo>
                  <a:lnTo>
                    <a:pt x="28422" y="30060"/>
                  </a:lnTo>
                  <a:lnTo>
                    <a:pt x="29591" y="30556"/>
                  </a:lnTo>
                  <a:lnTo>
                    <a:pt x="28143" y="31102"/>
                  </a:lnTo>
                  <a:lnTo>
                    <a:pt x="27647" y="31699"/>
                  </a:lnTo>
                  <a:lnTo>
                    <a:pt x="26746" y="31191"/>
                  </a:lnTo>
                  <a:lnTo>
                    <a:pt x="25768" y="32461"/>
                  </a:lnTo>
                  <a:lnTo>
                    <a:pt x="25171" y="34366"/>
                  </a:lnTo>
                  <a:lnTo>
                    <a:pt x="24498" y="35356"/>
                  </a:lnTo>
                  <a:lnTo>
                    <a:pt x="24498" y="35890"/>
                  </a:lnTo>
                  <a:lnTo>
                    <a:pt x="24358" y="36144"/>
                  </a:lnTo>
                  <a:lnTo>
                    <a:pt x="24498" y="35890"/>
                  </a:lnTo>
                  <a:lnTo>
                    <a:pt x="24498" y="35356"/>
                  </a:lnTo>
                  <a:lnTo>
                    <a:pt x="24130" y="35890"/>
                  </a:lnTo>
                  <a:lnTo>
                    <a:pt x="24079" y="37541"/>
                  </a:lnTo>
                  <a:lnTo>
                    <a:pt x="23926" y="37668"/>
                  </a:lnTo>
                  <a:lnTo>
                    <a:pt x="23850" y="37541"/>
                  </a:lnTo>
                  <a:lnTo>
                    <a:pt x="23380" y="37795"/>
                  </a:lnTo>
                  <a:lnTo>
                    <a:pt x="22974" y="37922"/>
                  </a:lnTo>
                  <a:lnTo>
                    <a:pt x="23609" y="37160"/>
                  </a:lnTo>
                  <a:lnTo>
                    <a:pt x="23888" y="37287"/>
                  </a:lnTo>
                  <a:lnTo>
                    <a:pt x="24079" y="37541"/>
                  </a:lnTo>
                  <a:lnTo>
                    <a:pt x="24079" y="35814"/>
                  </a:lnTo>
                  <a:lnTo>
                    <a:pt x="23964" y="35636"/>
                  </a:lnTo>
                  <a:lnTo>
                    <a:pt x="23914" y="35255"/>
                  </a:lnTo>
                  <a:lnTo>
                    <a:pt x="23393" y="35382"/>
                  </a:lnTo>
                  <a:lnTo>
                    <a:pt x="22288" y="37541"/>
                  </a:lnTo>
                  <a:lnTo>
                    <a:pt x="20154" y="39319"/>
                  </a:lnTo>
                  <a:lnTo>
                    <a:pt x="18542" y="40970"/>
                  </a:lnTo>
                  <a:lnTo>
                    <a:pt x="18440" y="41224"/>
                  </a:lnTo>
                  <a:lnTo>
                    <a:pt x="18542" y="41605"/>
                  </a:lnTo>
                  <a:lnTo>
                    <a:pt x="18643" y="42367"/>
                  </a:lnTo>
                  <a:lnTo>
                    <a:pt x="18567" y="43256"/>
                  </a:lnTo>
                  <a:lnTo>
                    <a:pt x="18478" y="43510"/>
                  </a:lnTo>
                  <a:lnTo>
                    <a:pt x="17894" y="43256"/>
                  </a:lnTo>
                  <a:lnTo>
                    <a:pt x="17818" y="42875"/>
                  </a:lnTo>
                  <a:lnTo>
                    <a:pt x="17729" y="43802"/>
                  </a:lnTo>
                  <a:lnTo>
                    <a:pt x="17614" y="44907"/>
                  </a:lnTo>
                  <a:lnTo>
                    <a:pt x="17094" y="47574"/>
                  </a:lnTo>
                  <a:lnTo>
                    <a:pt x="15532" y="48590"/>
                  </a:lnTo>
                  <a:lnTo>
                    <a:pt x="15430" y="48209"/>
                  </a:lnTo>
                  <a:lnTo>
                    <a:pt x="14541" y="49225"/>
                  </a:lnTo>
                  <a:lnTo>
                    <a:pt x="16471" y="50368"/>
                  </a:lnTo>
                  <a:lnTo>
                    <a:pt x="15709" y="50749"/>
                  </a:lnTo>
                  <a:lnTo>
                    <a:pt x="21844" y="50749"/>
                  </a:lnTo>
                  <a:lnTo>
                    <a:pt x="21818" y="49098"/>
                  </a:lnTo>
                  <a:lnTo>
                    <a:pt x="22517" y="49606"/>
                  </a:lnTo>
                  <a:lnTo>
                    <a:pt x="22275" y="49098"/>
                  </a:lnTo>
                  <a:lnTo>
                    <a:pt x="22034" y="48590"/>
                  </a:lnTo>
                  <a:lnTo>
                    <a:pt x="21920" y="48336"/>
                  </a:lnTo>
                  <a:lnTo>
                    <a:pt x="21640" y="48209"/>
                  </a:lnTo>
                  <a:lnTo>
                    <a:pt x="21958" y="47066"/>
                  </a:lnTo>
                  <a:lnTo>
                    <a:pt x="22186" y="46812"/>
                  </a:lnTo>
                  <a:lnTo>
                    <a:pt x="22656" y="47180"/>
                  </a:lnTo>
                  <a:lnTo>
                    <a:pt x="23139" y="46812"/>
                  </a:lnTo>
                  <a:lnTo>
                    <a:pt x="21945" y="46431"/>
                  </a:lnTo>
                  <a:lnTo>
                    <a:pt x="22885" y="45669"/>
                  </a:lnTo>
                  <a:lnTo>
                    <a:pt x="23152" y="46304"/>
                  </a:lnTo>
                  <a:lnTo>
                    <a:pt x="23583" y="45669"/>
                  </a:lnTo>
                  <a:lnTo>
                    <a:pt x="23672" y="45542"/>
                  </a:lnTo>
                  <a:lnTo>
                    <a:pt x="23393" y="45415"/>
                  </a:lnTo>
                  <a:lnTo>
                    <a:pt x="23202" y="44907"/>
                  </a:lnTo>
                  <a:lnTo>
                    <a:pt x="23139" y="44018"/>
                  </a:lnTo>
                  <a:lnTo>
                    <a:pt x="23876" y="43510"/>
                  </a:lnTo>
                  <a:lnTo>
                    <a:pt x="24257" y="43256"/>
                  </a:lnTo>
                  <a:lnTo>
                    <a:pt x="24968" y="43637"/>
                  </a:lnTo>
                  <a:lnTo>
                    <a:pt x="24625" y="43256"/>
                  </a:lnTo>
                  <a:lnTo>
                    <a:pt x="24511" y="42875"/>
                  </a:lnTo>
                  <a:lnTo>
                    <a:pt x="24561" y="42367"/>
                  </a:lnTo>
                  <a:lnTo>
                    <a:pt x="24904" y="42113"/>
                  </a:lnTo>
                  <a:lnTo>
                    <a:pt x="25184" y="42240"/>
                  </a:lnTo>
                  <a:lnTo>
                    <a:pt x="25234" y="42621"/>
                  </a:lnTo>
                  <a:lnTo>
                    <a:pt x="25996" y="42113"/>
                  </a:lnTo>
                  <a:lnTo>
                    <a:pt x="26517" y="41770"/>
                  </a:lnTo>
                  <a:lnTo>
                    <a:pt x="26441" y="41452"/>
                  </a:lnTo>
                  <a:lnTo>
                    <a:pt x="26327" y="41605"/>
                  </a:lnTo>
                  <a:lnTo>
                    <a:pt x="26200" y="40970"/>
                  </a:lnTo>
                  <a:lnTo>
                    <a:pt x="25755" y="40081"/>
                  </a:lnTo>
                  <a:lnTo>
                    <a:pt x="27101" y="39827"/>
                  </a:lnTo>
                  <a:lnTo>
                    <a:pt x="27330" y="39954"/>
                  </a:lnTo>
                  <a:lnTo>
                    <a:pt x="27609" y="39954"/>
                  </a:lnTo>
                  <a:lnTo>
                    <a:pt x="26631" y="41224"/>
                  </a:lnTo>
                  <a:lnTo>
                    <a:pt x="26517" y="41770"/>
                  </a:lnTo>
                  <a:lnTo>
                    <a:pt x="26885" y="41986"/>
                  </a:lnTo>
                  <a:lnTo>
                    <a:pt x="27533" y="41351"/>
                  </a:lnTo>
                  <a:lnTo>
                    <a:pt x="27990" y="42621"/>
                  </a:lnTo>
                  <a:lnTo>
                    <a:pt x="27901" y="41351"/>
                  </a:lnTo>
                  <a:lnTo>
                    <a:pt x="27762" y="39827"/>
                  </a:lnTo>
                  <a:lnTo>
                    <a:pt x="28625" y="39319"/>
                  </a:lnTo>
                  <a:lnTo>
                    <a:pt x="28917" y="39319"/>
                  </a:lnTo>
                  <a:lnTo>
                    <a:pt x="28930" y="39446"/>
                  </a:lnTo>
                  <a:lnTo>
                    <a:pt x="29121" y="39319"/>
                  </a:lnTo>
                  <a:lnTo>
                    <a:pt x="29222" y="38938"/>
                  </a:lnTo>
                  <a:lnTo>
                    <a:pt x="29730" y="38684"/>
                  </a:lnTo>
                  <a:lnTo>
                    <a:pt x="29933" y="38430"/>
                  </a:lnTo>
                  <a:lnTo>
                    <a:pt x="30505" y="38811"/>
                  </a:lnTo>
                  <a:lnTo>
                    <a:pt x="30949" y="37795"/>
                  </a:lnTo>
                  <a:lnTo>
                    <a:pt x="31292" y="37414"/>
                  </a:lnTo>
                  <a:lnTo>
                    <a:pt x="30949" y="37160"/>
                  </a:lnTo>
                  <a:lnTo>
                    <a:pt x="30378" y="37160"/>
                  </a:lnTo>
                  <a:lnTo>
                    <a:pt x="30378" y="38430"/>
                  </a:lnTo>
                  <a:lnTo>
                    <a:pt x="30187" y="38430"/>
                  </a:lnTo>
                  <a:lnTo>
                    <a:pt x="30162" y="38049"/>
                  </a:lnTo>
                  <a:lnTo>
                    <a:pt x="30264" y="37795"/>
                  </a:lnTo>
                  <a:lnTo>
                    <a:pt x="30378" y="38430"/>
                  </a:lnTo>
                  <a:lnTo>
                    <a:pt x="30378" y="37160"/>
                  </a:lnTo>
                  <a:lnTo>
                    <a:pt x="29972" y="37160"/>
                  </a:lnTo>
                  <a:lnTo>
                    <a:pt x="29832" y="37160"/>
                  </a:lnTo>
                  <a:lnTo>
                    <a:pt x="29159" y="38049"/>
                  </a:lnTo>
                  <a:lnTo>
                    <a:pt x="29133" y="37922"/>
                  </a:lnTo>
                  <a:lnTo>
                    <a:pt x="29095" y="37668"/>
                  </a:lnTo>
                  <a:lnTo>
                    <a:pt x="29070" y="37160"/>
                  </a:lnTo>
                  <a:lnTo>
                    <a:pt x="29070" y="36906"/>
                  </a:lnTo>
                  <a:lnTo>
                    <a:pt x="29794" y="36779"/>
                  </a:lnTo>
                  <a:lnTo>
                    <a:pt x="29527" y="36144"/>
                  </a:lnTo>
                  <a:lnTo>
                    <a:pt x="29311" y="35636"/>
                  </a:lnTo>
                  <a:lnTo>
                    <a:pt x="29210" y="35382"/>
                  </a:lnTo>
                  <a:lnTo>
                    <a:pt x="30581" y="35636"/>
                  </a:lnTo>
                  <a:lnTo>
                    <a:pt x="31127" y="35382"/>
                  </a:lnTo>
                  <a:lnTo>
                    <a:pt x="31953" y="35001"/>
                  </a:lnTo>
                  <a:lnTo>
                    <a:pt x="32626" y="35382"/>
                  </a:lnTo>
                  <a:lnTo>
                    <a:pt x="32804" y="35001"/>
                  </a:lnTo>
                  <a:lnTo>
                    <a:pt x="33299" y="33985"/>
                  </a:lnTo>
                  <a:lnTo>
                    <a:pt x="34696" y="32588"/>
                  </a:lnTo>
                  <a:lnTo>
                    <a:pt x="34747" y="32207"/>
                  </a:lnTo>
                  <a:lnTo>
                    <a:pt x="34607" y="31699"/>
                  </a:lnTo>
                  <a:lnTo>
                    <a:pt x="34378" y="30861"/>
                  </a:lnTo>
                  <a:lnTo>
                    <a:pt x="34480" y="30175"/>
                  </a:lnTo>
                  <a:lnTo>
                    <a:pt x="35013" y="30683"/>
                  </a:lnTo>
                  <a:lnTo>
                    <a:pt x="35306" y="30683"/>
                  </a:lnTo>
                  <a:lnTo>
                    <a:pt x="35255" y="30937"/>
                  </a:lnTo>
                  <a:lnTo>
                    <a:pt x="35140" y="31064"/>
                  </a:lnTo>
                  <a:lnTo>
                    <a:pt x="35102" y="31445"/>
                  </a:lnTo>
                  <a:lnTo>
                    <a:pt x="35407" y="30556"/>
                  </a:lnTo>
                  <a:lnTo>
                    <a:pt x="35864" y="30175"/>
                  </a:lnTo>
                  <a:lnTo>
                    <a:pt x="36017" y="30048"/>
                  </a:lnTo>
                  <a:close/>
                </a:path>
                <a:path w="85725" h="117475">
                  <a:moveTo>
                    <a:pt x="36525" y="20853"/>
                  </a:moveTo>
                  <a:lnTo>
                    <a:pt x="35623" y="21831"/>
                  </a:lnTo>
                  <a:lnTo>
                    <a:pt x="35915" y="21894"/>
                  </a:lnTo>
                  <a:lnTo>
                    <a:pt x="36169" y="22009"/>
                  </a:lnTo>
                  <a:lnTo>
                    <a:pt x="36410" y="22148"/>
                  </a:lnTo>
                  <a:lnTo>
                    <a:pt x="35890" y="21780"/>
                  </a:lnTo>
                  <a:lnTo>
                    <a:pt x="36525" y="20853"/>
                  </a:lnTo>
                  <a:close/>
                </a:path>
                <a:path w="85725" h="117475">
                  <a:moveTo>
                    <a:pt x="36906" y="23063"/>
                  </a:moveTo>
                  <a:lnTo>
                    <a:pt x="36347" y="22555"/>
                  </a:lnTo>
                  <a:lnTo>
                    <a:pt x="36283" y="22809"/>
                  </a:lnTo>
                  <a:lnTo>
                    <a:pt x="35979" y="23329"/>
                  </a:lnTo>
                  <a:lnTo>
                    <a:pt x="36906" y="23063"/>
                  </a:lnTo>
                  <a:close/>
                </a:path>
                <a:path w="85725" h="117475">
                  <a:moveTo>
                    <a:pt x="37299" y="77165"/>
                  </a:moveTo>
                  <a:lnTo>
                    <a:pt x="36969" y="77419"/>
                  </a:lnTo>
                  <a:lnTo>
                    <a:pt x="36626" y="77546"/>
                  </a:lnTo>
                  <a:lnTo>
                    <a:pt x="36423" y="77673"/>
                  </a:lnTo>
                  <a:lnTo>
                    <a:pt x="36449" y="77927"/>
                  </a:lnTo>
                  <a:lnTo>
                    <a:pt x="36703" y="78041"/>
                  </a:lnTo>
                  <a:lnTo>
                    <a:pt x="37299" y="77165"/>
                  </a:lnTo>
                  <a:close/>
                </a:path>
                <a:path w="85725" h="117475">
                  <a:moveTo>
                    <a:pt x="38735" y="80378"/>
                  </a:moveTo>
                  <a:lnTo>
                    <a:pt x="38519" y="80264"/>
                  </a:lnTo>
                  <a:lnTo>
                    <a:pt x="38379" y="80124"/>
                  </a:lnTo>
                  <a:lnTo>
                    <a:pt x="38442" y="80264"/>
                  </a:lnTo>
                  <a:lnTo>
                    <a:pt x="38658" y="80467"/>
                  </a:lnTo>
                  <a:close/>
                </a:path>
                <a:path w="85725" h="117475">
                  <a:moveTo>
                    <a:pt x="40259" y="95580"/>
                  </a:moveTo>
                  <a:lnTo>
                    <a:pt x="40005" y="95453"/>
                  </a:lnTo>
                  <a:lnTo>
                    <a:pt x="39497" y="95199"/>
                  </a:lnTo>
                  <a:lnTo>
                    <a:pt x="39230" y="95707"/>
                  </a:lnTo>
                  <a:lnTo>
                    <a:pt x="40005" y="95783"/>
                  </a:lnTo>
                  <a:lnTo>
                    <a:pt x="39865" y="95453"/>
                  </a:lnTo>
                  <a:lnTo>
                    <a:pt x="40259" y="95580"/>
                  </a:lnTo>
                  <a:close/>
                </a:path>
                <a:path w="85725" h="117475">
                  <a:moveTo>
                    <a:pt x="40322" y="81356"/>
                  </a:moveTo>
                  <a:lnTo>
                    <a:pt x="39992" y="81356"/>
                  </a:lnTo>
                  <a:lnTo>
                    <a:pt x="40233" y="81483"/>
                  </a:lnTo>
                  <a:lnTo>
                    <a:pt x="40322" y="81356"/>
                  </a:lnTo>
                  <a:close/>
                </a:path>
                <a:path w="85725" h="117475">
                  <a:moveTo>
                    <a:pt x="40411" y="95808"/>
                  </a:moveTo>
                  <a:lnTo>
                    <a:pt x="40005" y="95783"/>
                  </a:lnTo>
                  <a:lnTo>
                    <a:pt x="40208" y="96215"/>
                  </a:lnTo>
                  <a:lnTo>
                    <a:pt x="40411" y="95808"/>
                  </a:lnTo>
                  <a:close/>
                </a:path>
                <a:path w="85725" h="117475">
                  <a:moveTo>
                    <a:pt x="40640" y="15316"/>
                  </a:moveTo>
                  <a:lnTo>
                    <a:pt x="39789" y="16078"/>
                  </a:lnTo>
                  <a:lnTo>
                    <a:pt x="40335" y="16306"/>
                  </a:lnTo>
                  <a:lnTo>
                    <a:pt x="40640" y="15316"/>
                  </a:lnTo>
                  <a:close/>
                </a:path>
                <a:path w="85725" h="117475">
                  <a:moveTo>
                    <a:pt x="40703" y="16459"/>
                  </a:moveTo>
                  <a:lnTo>
                    <a:pt x="40335" y="16306"/>
                  </a:lnTo>
                  <a:lnTo>
                    <a:pt x="40284" y="16459"/>
                  </a:lnTo>
                  <a:lnTo>
                    <a:pt x="40703" y="16459"/>
                  </a:lnTo>
                  <a:close/>
                </a:path>
                <a:path w="85725" h="117475">
                  <a:moveTo>
                    <a:pt x="42964" y="22682"/>
                  </a:moveTo>
                  <a:lnTo>
                    <a:pt x="42481" y="22758"/>
                  </a:lnTo>
                  <a:lnTo>
                    <a:pt x="42964" y="22682"/>
                  </a:lnTo>
                  <a:close/>
                </a:path>
                <a:path w="85725" h="117475">
                  <a:moveTo>
                    <a:pt x="43243" y="86220"/>
                  </a:moveTo>
                  <a:lnTo>
                    <a:pt x="42849" y="86029"/>
                  </a:lnTo>
                  <a:lnTo>
                    <a:pt x="41960" y="86677"/>
                  </a:lnTo>
                  <a:lnTo>
                    <a:pt x="42633" y="86995"/>
                  </a:lnTo>
                  <a:lnTo>
                    <a:pt x="43243" y="86220"/>
                  </a:lnTo>
                  <a:close/>
                </a:path>
                <a:path w="85725" h="117475">
                  <a:moveTo>
                    <a:pt x="43434" y="73482"/>
                  </a:moveTo>
                  <a:lnTo>
                    <a:pt x="43256" y="73355"/>
                  </a:lnTo>
                  <a:lnTo>
                    <a:pt x="42951" y="73304"/>
                  </a:lnTo>
                  <a:lnTo>
                    <a:pt x="43103" y="73406"/>
                  </a:lnTo>
                  <a:lnTo>
                    <a:pt x="43434" y="73482"/>
                  </a:lnTo>
                  <a:close/>
                </a:path>
                <a:path w="85725" h="117475">
                  <a:moveTo>
                    <a:pt x="43815" y="86906"/>
                  </a:moveTo>
                  <a:lnTo>
                    <a:pt x="43688" y="86842"/>
                  </a:lnTo>
                  <a:lnTo>
                    <a:pt x="43713" y="87045"/>
                  </a:lnTo>
                  <a:lnTo>
                    <a:pt x="43815" y="86906"/>
                  </a:lnTo>
                  <a:close/>
                </a:path>
                <a:path w="85725" h="117475">
                  <a:moveTo>
                    <a:pt x="47104" y="80492"/>
                  </a:moveTo>
                  <a:close/>
                </a:path>
                <a:path w="85725" h="117475">
                  <a:moveTo>
                    <a:pt x="47129" y="11633"/>
                  </a:moveTo>
                  <a:lnTo>
                    <a:pt x="46990" y="11633"/>
                  </a:lnTo>
                  <a:lnTo>
                    <a:pt x="47129" y="11633"/>
                  </a:lnTo>
                  <a:close/>
                </a:path>
                <a:path w="85725" h="117475">
                  <a:moveTo>
                    <a:pt x="47802" y="81978"/>
                  </a:moveTo>
                  <a:lnTo>
                    <a:pt x="47637" y="81216"/>
                  </a:lnTo>
                  <a:lnTo>
                    <a:pt x="47523" y="81546"/>
                  </a:lnTo>
                  <a:lnTo>
                    <a:pt x="47510" y="81813"/>
                  </a:lnTo>
                  <a:lnTo>
                    <a:pt x="47561" y="82042"/>
                  </a:lnTo>
                  <a:lnTo>
                    <a:pt x="47713" y="82029"/>
                  </a:lnTo>
                  <a:close/>
                </a:path>
                <a:path w="85725" h="117475">
                  <a:moveTo>
                    <a:pt x="50660" y="69291"/>
                  </a:moveTo>
                  <a:lnTo>
                    <a:pt x="50609" y="68910"/>
                  </a:lnTo>
                  <a:lnTo>
                    <a:pt x="49898" y="68021"/>
                  </a:lnTo>
                  <a:lnTo>
                    <a:pt x="49276" y="69291"/>
                  </a:lnTo>
                  <a:lnTo>
                    <a:pt x="49872" y="69608"/>
                  </a:lnTo>
                  <a:lnTo>
                    <a:pt x="49923" y="69418"/>
                  </a:lnTo>
                  <a:lnTo>
                    <a:pt x="49987" y="69672"/>
                  </a:lnTo>
                  <a:lnTo>
                    <a:pt x="49860" y="69672"/>
                  </a:lnTo>
                  <a:lnTo>
                    <a:pt x="49657" y="70561"/>
                  </a:lnTo>
                  <a:lnTo>
                    <a:pt x="50190" y="69926"/>
                  </a:lnTo>
                  <a:lnTo>
                    <a:pt x="50558" y="69418"/>
                  </a:lnTo>
                  <a:lnTo>
                    <a:pt x="50660" y="69291"/>
                  </a:lnTo>
                  <a:close/>
                </a:path>
                <a:path w="85725" h="117475">
                  <a:moveTo>
                    <a:pt x="52108" y="76784"/>
                  </a:moveTo>
                  <a:lnTo>
                    <a:pt x="51841" y="76365"/>
                  </a:lnTo>
                  <a:lnTo>
                    <a:pt x="51790" y="76657"/>
                  </a:lnTo>
                  <a:lnTo>
                    <a:pt x="51587" y="76847"/>
                  </a:lnTo>
                  <a:lnTo>
                    <a:pt x="52108" y="76784"/>
                  </a:lnTo>
                  <a:close/>
                </a:path>
                <a:path w="85725" h="117475">
                  <a:moveTo>
                    <a:pt x="52184" y="6629"/>
                  </a:moveTo>
                  <a:lnTo>
                    <a:pt x="52146" y="6477"/>
                  </a:lnTo>
                  <a:lnTo>
                    <a:pt x="52184" y="6629"/>
                  </a:lnTo>
                  <a:close/>
                </a:path>
                <a:path w="85725" h="117475">
                  <a:moveTo>
                    <a:pt x="54762" y="67881"/>
                  </a:moveTo>
                  <a:lnTo>
                    <a:pt x="54749" y="67449"/>
                  </a:lnTo>
                  <a:lnTo>
                    <a:pt x="54457" y="67640"/>
                  </a:lnTo>
                  <a:lnTo>
                    <a:pt x="54762" y="67881"/>
                  </a:lnTo>
                  <a:close/>
                </a:path>
                <a:path w="85725" h="117475">
                  <a:moveTo>
                    <a:pt x="54813" y="66700"/>
                  </a:moveTo>
                  <a:lnTo>
                    <a:pt x="54495" y="66814"/>
                  </a:lnTo>
                  <a:lnTo>
                    <a:pt x="54635" y="66789"/>
                  </a:lnTo>
                  <a:lnTo>
                    <a:pt x="54813" y="66700"/>
                  </a:lnTo>
                  <a:close/>
                </a:path>
                <a:path w="85725" h="117475">
                  <a:moveTo>
                    <a:pt x="55041" y="67259"/>
                  </a:moveTo>
                  <a:lnTo>
                    <a:pt x="54749" y="67259"/>
                  </a:lnTo>
                  <a:lnTo>
                    <a:pt x="54749" y="67449"/>
                  </a:lnTo>
                  <a:lnTo>
                    <a:pt x="55041" y="67259"/>
                  </a:lnTo>
                  <a:close/>
                </a:path>
                <a:path w="85725" h="117475">
                  <a:moveTo>
                    <a:pt x="55448" y="64211"/>
                  </a:moveTo>
                  <a:lnTo>
                    <a:pt x="55257" y="64211"/>
                  </a:lnTo>
                  <a:lnTo>
                    <a:pt x="55156" y="64465"/>
                  </a:lnTo>
                  <a:lnTo>
                    <a:pt x="55448" y="64211"/>
                  </a:lnTo>
                  <a:close/>
                </a:path>
                <a:path w="85725" h="117475">
                  <a:moveTo>
                    <a:pt x="55651" y="64211"/>
                  </a:moveTo>
                  <a:lnTo>
                    <a:pt x="55600" y="64084"/>
                  </a:lnTo>
                  <a:lnTo>
                    <a:pt x="55448" y="64211"/>
                  </a:lnTo>
                  <a:lnTo>
                    <a:pt x="55651" y="64211"/>
                  </a:lnTo>
                  <a:close/>
                </a:path>
                <a:path w="85725" h="117475">
                  <a:moveTo>
                    <a:pt x="56794" y="3251"/>
                  </a:moveTo>
                  <a:lnTo>
                    <a:pt x="55994" y="3505"/>
                  </a:lnTo>
                  <a:lnTo>
                    <a:pt x="55968" y="4394"/>
                  </a:lnTo>
                  <a:lnTo>
                    <a:pt x="56781" y="4216"/>
                  </a:lnTo>
                  <a:lnTo>
                    <a:pt x="56794" y="3251"/>
                  </a:lnTo>
                  <a:close/>
                </a:path>
                <a:path w="85725" h="117475">
                  <a:moveTo>
                    <a:pt x="57073" y="4152"/>
                  </a:moveTo>
                  <a:lnTo>
                    <a:pt x="56781" y="4216"/>
                  </a:lnTo>
                  <a:lnTo>
                    <a:pt x="57061" y="4381"/>
                  </a:lnTo>
                  <a:lnTo>
                    <a:pt x="57073" y="4152"/>
                  </a:lnTo>
                  <a:close/>
                </a:path>
                <a:path w="85725" h="117475">
                  <a:moveTo>
                    <a:pt x="57162" y="62255"/>
                  </a:moveTo>
                  <a:lnTo>
                    <a:pt x="57048" y="62471"/>
                  </a:lnTo>
                  <a:lnTo>
                    <a:pt x="57162" y="62255"/>
                  </a:lnTo>
                  <a:close/>
                </a:path>
                <a:path w="85725" h="117475">
                  <a:moveTo>
                    <a:pt x="57772" y="62306"/>
                  </a:moveTo>
                  <a:lnTo>
                    <a:pt x="57404" y="62699"/>
                  </a:lnTo>
                  <a:lnTo>
                    <a:pt x="57696" y="62560"/>
                  </a:lnTo>
                  <a:lnTo>
                    <a:pt x="57772" y="62306"/>
                  </a:lnTo>
                  <a:close/>
                </a:path>
                <a:path w="85725" h="117475">
                  <a:moveTo>
                    <a:pt x="58712" y="70993"/>
                  </a:moveTo>
                  <a:lnTo>
                    <a:pt x="58623" y="71120"/>
                  </a:lnTo>
                  <a:lnTo>
                    <a:pt x="58432" y="71488"/>
                  </a:lnTo>
                  <a:lnTo>
                    <a:pt x="58597" y="71272"/>
                  </a:lnTo>
                  <a:lnTo>
                    <a:pt x="58712" y="70993"/>
                  </a:lnTo>
                  <a:close/>
                </a:path>
                <a:path w="85725" h="117475">
                  <a:moveTo>
                    <a:pt x="59550" y="70688"/>
                  </a:moveTo>
                  <a:lnTo>
                    <a:pt x="59105" y="70180"/>
                  </a:lnTo>
                  <a:lnTo>
                    <a:pt x="58928" y="70561"/>
                  </a:lnTo>
                  <a:lnTo>
                    <a:pt x="58839" y="70688"/>
                  </a:lnTo>
                  <a:lnTo>
                    <a:pt x="58712" y="71069"/>
                  </a:lnTo>
                  <a:lnTo>
                    <a:pt x="58991" y="70815"/>
                  </a:lnTo>
                  <a:lnTo>
                    <a:pt x="59550" y="70688"/>
                  </a:lnTo>
                  <a:close/>
                </a:path>
                <a:path w="85725" h="117475">
                  <a:moveTo>
                    <a:pt x="62699" y="4178"/>
                  </a:moveTo>
                  <a:lnTo>
                    <a:pt x="62509" y="3657"/>
                  </a:lnTo>
                  <a:lnTo>
                    <a:pt x="62420" y="3784"/>
                  </a:lnTo>
                  <a:lnTo>
                    <a:pt x="62699" y="4178"/>
                  </a:lnTo>
                  <a:close/>
                </a:path>
                <a:path w="85725" h="117475">
                  <a:moveTo>
                    <a:pt x="63423" y="57848"/>
                  </a:moveTo>
                  <a:lnTo>
                    <a:pt x="63296" y="57848"/>
                  </a:lnTo>
                  <a:lnTo>
                    <a:pt x="63207" y="57975"/>
                  </a:lnTo>
                  <a:lnTo>
                    <a:pt x="63347" y="57886"/>
                  </a:lnTo>
                  <a:close/>
                </a:path>
                <a:path w="85725" h="117475">
                  <a:moveTo>
                    <a:pt x="63576" y="4648"/>
                  </a:moveTo>
                  <a:lnTo>
                    <a:pt x="63157" y="4648"/>
                  </a:lnTo>
                  <a:lnTo>
                    <a:pt x="62890" y="4775"/>
                  </a:lnTo>
                  <a:lnTo>
                    <a:pt x="62369" y="4775"/>
                  </a:lnTo>
                  <a:lnTo>
                    <a:pt x="62039" y="4521"/>
                  </a:lnTo>
                  <a:lnTo>
                    <a:pt x="62268" y="4140"/>
                  </a:lnTo>
                  <a:lnTo>
                    <a:pt x="62357" y="4013"/>
                  </a:lnTo>
                  <a:lnTo>
                    <a:pt x="62268" y="3632"/>
                  </a:lnTo>
                  <a:lnTo>
                    <a:pt x="61874" y="2997"/>
                  </a:lnTo>
                  <a:lnTo>
                    <a:pt x="61798" y="2870"/>
                  </a:lnTo>
                  <a:lnTo>
                    <a:pt x="61696" y="2692"/>
                  </a:lnTo>
                  <a:lnTo>
                    <a:pt x="61607" y="2489"/>
                  </a:lnTo>
                  <a:lnTo>
                    <a:pt x="62052" y="2159"/>
                  </a:lnTo>
                  <a:lnTo>
                    <a:pt x="61976" y="1803"/>
                  </a:lnTo>
                  <a:lnTo>
                    <a:pt x="61912" y="1447"/>
                  </a:lnTo>
                  <a:lnTo>
                    <a:pt x="61874" y="1079"/>
                  </a:lnTo>
                  <a:lnTo>
                    <a:pt x="61341" y="1663"/>
                  </a:lnTo>
                  <a:lnTo>
                    <a:pt x="61175" y="1092"/>
                  </a:lnTo>
                  <a:lnTo>
                    <a:pt x="59220" y="1473"/>
                  </a:lnTo>
                  <a:lnTo>
                    <a:pt x="58826" y="2870"/>
                  </a:lnTo>
                  <a:lnTo>
                    <a:pt x="58089" y="2489"/>
                  </a:lnTo>
                  <a:lnTo>
                    <a:pt x="58851" y="1854"/>
                  </a:lnTo>
                  <a:lnTo>
                    <a:pt x="58000" y="1727"/>
                  </a:lnTo>
                  <a:lnTo>
                    <a:pt x="58000" y="2997"/>
                  </a:lnTo>
                  <a:lnTo>
                    <a:pt x="57696" y="2743"/>
                  </a:lnTo>
                  <a:lnTo>
                    <a:pt x="57416" y="2616"/>
                  </a:lnTo>
                  <a:lnTo>
                    <a:pt x="57137" y="2616"/>
                  </a:lnTo>
                  <a:lnTo>
                    <a:pt x="57073" y="4152"/>
                  </a:lnTo>
                  <a:lnTo>
                    <a:pt x="57061" y="4381"/>
                  </a:lnTo>
                  <a:lnTo>
                    <a:pt x="56743" y="5029"/>
                  </a:lnTo>
                  <a:lnTo>
                    <a:pt x="55892" y="4902"/>
                  </a:lnTo>
                  <a:lnTo>
                    <a:pt x="55689" y="4394"/>
                  </a:lnTo>
                  <a:lnTo>
                    <a:pt x="55524" y="5283"/>
                  </a:lnTo>
                  <a:lnTo>
                    <a:pt x="55219" y="5029"/>
                  </a:lnTo>
                  <a:lnTo>
                    <a:pt x="55181" y="4787"/>
                  </a:lnTo>
                  <a:lnTo>
                    <a:pt x="55092" y="5156"/>
                  </a:lnTo>
                  <a:lnTo>
                    <a:pt x="54178" y="5537"/>
                  </a:lnTo>
                  <a:lnTo>
                    <a:pt x="54419" y="6299"/>
                  </a:lnTo>
                  <a:lnTo>
                    <a:pt x="53454" y="6045"/>
                  </a:lnTo>
                  <a:lnTo>
                    <a:pt x="53009" y="7823"/>
                  </a:lnTo>
                  <a:lnTo>
                    <a:pt x="52184" y="6680"/>
                  </a:lnTo>
                  <a:lnTo>
                    <a:pt x="52133" y="7696"/>
                  </a:lnTo>
                  <a:lnTo>
                    <a:pt x="52057" y="8204"/>
                  </a:lnTo>
                  <a:lnTo>
                    <a:pt x="51676" y="8585"/>
                  </a:lnTo>
                  <a:lnTo>
                    <a:pt x="51409" y="6680"/>
                  </a:lnTo>
                  <a:lnTo>
                    <a:pt x="50050" y="9855"/>
                  </a:lnTo>
                  <a:lnTo>
                    <a:pt x="49136" y="8331"/>
                  </a:lnTo>
                  <a:lnTo>
                    <a:pt x="49504" y="9855"/>
                  </a:lnTo>
                  <a:lnTo>
                    <a:pt x="47510" y="10490"/>
                  </a:lnTo>
                  <a:lnTo>
                    <a:pt x="47066" y="12014"/>
                  </a:lnTo>
                  <a:lnTo>
                    <a:pt x="47002" y="11709"/>
                  </a:lnTo>
                  <a:lnTo>
                    <a:pt x="46494" y="12014"/>
                  </a:lnTo>
                  <a:lnTo>
                    <a:pt x="46037" y="11760"/>
                  </a:lnTo>
                  <a:lnTo>
                    <a:pt x="45504" y="11887"/>
                  </a:lnTo>
                  <a:lnTo>
                    <a:pt x="46024" y="12623"/>
                  </a:lnTo>
                  <a:lnTo>
                    <a:pt x="46113" y="13030"/>
                  </a:lnTo>
                  <a:lnTo>
                    <a:pt x="45542" y="13792"/>
                  </a:lnTo>
                  <a:lnTo>
                    <a:pt x="45580" y="14808"/>
                  </a:lnTo>
                  <a:lnTo>
                    <a:pt x="44132" y="14554"/>
                  </a:lnTo>
                  <a:lnTo>
                    <a:pt x="45046" y="13411"/>
                  </a:lnTo>
                  <a:lnTo>
                    <a:pt x="44094" y="12776"/>
                  </a:lnTo>
                  <a:lnTo>
                    <a:pt x="44780" y="13411"/>
                  </a:lnTo>
                  <a:lnTo>
                    <a:pt x="43726" y="14300"/>
                  </a:lnTo>
                  <a:lnTo>
                    <a:pt x="43675" y="14490"/>
                  </a:lnTo>
                  <a:lnTo>
                    <a:pt x="44348" y="14935"/>
                  </a:lnTo>
                  <a:lnTo>
                    <a:pt x="43345" y="14808"/>
                  </a:lnTo>
                  <a:lnTo>
                    <a:pt x="43662" y="15062"/>
                  </a:lnTo>
                  <a:lnTo>
                    <a:pt x="42735" y="14554"/>
                  </a:lnTo>
                  <a:lnTo>
                    <a:pt x="43649" y="15697"/>
                  </a:lnTo>
                  <a:lnTo>
                    <a:pt x="42418" y="15189"/>
                  </a:lnTo>
                  <a:lnTo>
                    <a:pt x="42621" y="16205"/>
                  </a:lnTo>
                  <a:lnTo>
                    <a:pt x="41389" y="16332"/>
                  </a:lnTo>
                  <a:lnTo>
                    <a:pt x="41478" y="15316"/>
                  </a:lnTo>
                  <a:lnTo>
                    <a:pt x="40970" y="16459"/>
                  </a:lnTo>
                  <a:lnTo>
                    <a:pt x="40703" y="16459"/>
                  </a:lnTo>
                  <a:lnTo>
                    <a:pt x="41008" y="16586"/>
                  </a:lnTo>
                  <a:lnTo>
                    <a:pt x="41275" y="17221"/>
                  </a:lnTo>
                  <a:lnTo>
                    <a:pt x="40513" y="18364"/>
                  </a:lnTo>
                  <a:lnTo>
                    <a:pt x="40246" y="16967"/>
                  </a:lnTo>
                  <a:lnTo>
                    <a:pt x="39522" y="16840"/>
                  </a:lnTo>
                  <a:lnTo>
                    <a:pt x="39344" y="17221"/>
                  </a:lnTo>
                  <a:lnTo>
                    <a:pt x="39217" y="18237"/>
                  </a:lnTo>
                  <a:lnTo>
                    <a:pt x="39357" y="18872"/>
                  </a:lnTo>
                  <a:lnTo>
                    <a:pt x="38874" y="19253"/>
                  </a:lnTo>
                  <a:lnTo>
                    <a:pt x="38709" y="19126"/>
                  </a:lnTo>
                  <a:lnTo>
                    <a:pt x="38582" y="19253"/>
                  </a:lnTo>
                  <a:lnTo>
                    <a:pt x="38519" y="18999"/>
                  </a:lnTo>
                  <a:lnTo>
                    <a:pt x="38519" y="19253"/>
                  </a:lnTo>
                  <a:lnTo>
                    <a:pt x="38519" y="20142"/>
                  </a:lnTo>
                  <a:lnTo>
                    <a:pt x="36652" y="20777"/>
                  </a:lnTo>
                  <a:lnTo>
                    <a:pt x="36715" y="22301"/>
                  </a:lnTo>
                  <a:lnTo>
                    <a:pt x="36588" y="22301"/>
                  </a:lnTo>
                  <a:lnTo>
                    <a:pt x="36944" y="22555"/>
                  </a:lnTo>
                  <a:lnTo>
                    <a:pt x="37490" y="23063"/>
                  </a:lnTo>
                  <a:lnTo>
                    <a:pt x="37515" y="23317"/>
                  </a:lnTo>
                  <a:lnTo>
                    <a:pt x="37401" y="23444"/>
                  </a:lnTo>
                  <a:lnTo>
                    <a:pt x="37363" y="23876"/>
                  </a:lnTo>
                  <a:lnTo>
                    <a:pt x="37477" y="24333"/>
                  </a:lnTo>
                  <a:lnTo>
                    <a:pt x="36830" y="23952"/>
                  </a:lnTo>
                  <a:lnTo>
                    <a:pt x="37058" y="23825"/>
                  </a:lnTo>
                  <a:lnTo>
                    <a:pt x="36855" y="23571"/>
                  </a:lnTo>
                  <a:lnTo>
                    <a:pt x="36804" y="23317"/>
                  </a:lnTo>
                  <a:lnTo>
                    <a:pt x="36652" y="23825"/>
                  </a:lnTo>
                  <a:lnTo>
                    <a:pt x="35877" y="23545"/>
                  </a:lnTo>
                  <a:lnTo>
                    <a:pt x="35814" y="23825"/>
                  </a:lnTo>
                  <a:lnTo>
                    <a:pt x="35648" y="24968"/>
                  </a:lnTo>
                  <a:lnTo>
                    <a:pt x="34886" y="25349"/>
                  </a:lnTo>
                  <a:lnTo>
                    <a:pt x="34036" y="24714"/>
                  </a:lnTo>
                  <a:lnTo>
                    <a:pt x="35814" y="23876"/>
                  </a:lnTo>
                  <a:lnTo>
                    <a:pt x="34531" y="23825"/>
                  </a:lnTo>
                  <a:lnTo>
                    <a:pt x="35674" y="23317"/>
                  </a:lnTo>
                  <a:lnTo>
                    <a:pt x="33858" y="22809"/>
                  </a:lnTo>
                  <a:lnTo>
                    <a:pt x="36220" y="22809"/>
                  </a:lnTo>
                  <a:lnTo>
                    <a:pt x="34429" y="22174"/>
                  </a:lnTo>
                  <a:lnTo>
                    <a:pt x="33261" y="22936"/>
                  </a:lnTo>
                  <a:lnTo>
                    <a:pt x="33147" y="23190"/>
                  </a:lnTo>
                  <a:lnTo>
                    <a:pt x="33362" y="23545"/>
                  </a:lnTo>
                  <a:lnTo>
                    <a:pt x="33464" y="23876"/>
                  </a:lnTo>
                  <a:lnTo>
                    <a:pt x="32359" y="24714"/>
                  </a:lnTo>
                  <a:lnTo>
                    <a:pt x="32258" y="25095"/>
                  </a:lnTo>
                  <a:lnTo>
                    <a:pt x="32359" y="25476"/>
                  </a:lnTo>
                  <a:lnTo>
                    <a:pt x="32893" y="25349"/>
                  </a:lnTo>
                  <a:lnTo>
                    <a:pt x="32931" y="25476"/>
                  </a:lnTo>
                  <a:lnTo>
                    <a:pt x="33020" y="26111"/>
                  </a:lnTo>
                  <a:lnTo>
                    <a:pt x="32245" y="28270"/>
                  </a:lnTo>
                  <a:lnTo>
                    <a:pt x="29921" y="25476"/>
                  </a:lnTo>
                  <a:lnTo>
                    <a:pt x="29883" y="28016"/>
                  </a:lnTo>
                  <a:lnTo>
                    <a:pt x="29984" y="28397"/>
                  </a:lnTo>
                  <a:lnTo>
                    <a:pt x="30848" y="29413"/>
                  </a:lnTo>
                  <a:lnTo>
                    <a:pt x="29540" y="29794"/>
                  </a:lnTo>
                  <a:lnTo>
                    <a:pt x="28943" y="28778"/>
                  </a:lnTo>
                  <a:lnTo>
                    <a:pt x="27800" y="29794"/>
                  </a:lnTo>
                  <a:lnTo>
                    <a:pt x="28409" y="30048"/>
                  </a:lnTo>
                  <a:lnTo>
                    <a:pt x="36017" y="30048"/>
                  </a:lnTo>
                  <a:lnTo>
                    <a:pt x="36322" y="29794"/>
                  </a:lnTo>
                  <a:lnTo>
                    <a:pt x="36436" y="29667"/>
                  </a:lnTo>
                  <a:lnTo>
                    <a:pt x="36779" y="29413"/>
                  </a:lnTo>
                  <a:lnTo>
                    <a:pt x="36626" y="29413"/>
                  </a:lnTo>
                  <a:lnTo>
                    <a:pt x="36652" y="29235"/>
                  </a:lnTo>
                  <a:lnTo>
                    <a:pt x="36499" y="29032"/>
                  </a:lnTo>
                  <a:lnTo>
                    <a:pt x="36131" y="28524"/>
                  </a:lnTo>
                  <a:lnTo>
                    <a:pt x="36703" y="28270"/>
                  </a:lnTo>
                  <a:lnTo>
                    <a:pt x="37274" y="28016"/>
                  </a:lnTo>
                  <a:lnTo>
                    <a:pt x="36830" y="28892"/>
                  </a:lnTo>
                  <a:lnTo>
                    <a:pt x="36703" y="29298"/>
                  </a:lnTo>
                  <a:lnTo>
                    <a:pt x="37376" y="28397"/>
                  </a:lnTo>
                  <a:lnTo>
                    <a:pt x="37477" y="28905"/>
                  </a:lnTo>
                  <a:lnTo>
                    <a:pt x="39395" y="28397"/>
                  </a:lnTo>
                  <a:lnTo>
                    <a:pt x="40843" y="28016"/>
                  </a:lnTo>
                  <a:lnTo>
                    <a:pt x="39319" y="24333"/>
                  </a:lnTo>
                  <a:lnTo>
                    <a:pt x="38900" y="23317"/>
                  </a:lnTo>
                  <a:lnTo>
                    <a:pt x="42481" y="22758"/>
                  </a:lnTo>
                  <a:lnTo>
                    <a:pt x="45859" y="20777"/>
                  </a:lnTo>
                  <a:lnTo>
                    <a:pt x="46837" y="18364"/>
                  </a:lnTo>
                  <a:lnTo>
                    <a:pt x="47561" y="16586"/>
                  </a:lnTo>
                  <a:lnTo>
                    <a:pt x="48348" y="16332"/>
                  </a:lnTo>
                  <a:lnTo>
                    <a:pt x="50317" y="15697"/>
                  </a:lnTo>
                  <a:lnTo>
                    <a:pt x="51498" y="15316"/>
                  </a:lnTo>
                  <a:lnTo>
                    <a:pt x="52171" y="15062"/>
                  </a:lnTo>
                  <a:lnTo>
                    <a:pt x="52514" y="14935"/>
                  </a:lnTo>
                  <a:lnTo>
                    <a:pt x="52438" y="14808"/>
                  </a:lnTo>
                  <a:lnTo>
                    <a:pt x="52209" y="14427"/>
                  </a:lnTo>
                  <a:lnTo>
                    <a:pt x="52273" y="13411"/>
                  </a:lnTo>
                  <a:lnTo>
                    <a:pt x="53060" y="14046"/>
                  </a:lnTo>
                  <a:lnTo>
                    <a:pt x="53124" y="13411"/>
                  </a:lnTo>
                  <a:lnTo>
                    <a:pt x="53225" y="12395"/>
                  </a:lnTo>
                  <a:lnTo>
                    <a:pt x="53403" y="12014"/>
                  </a:lnTo>
                  <a:lnTo>
                    <a:pt x="53949" y="10871"/>
                  </a:lnTo>
                  <a:lnTo>
                    <a:pt x="56794" y="12395"/>
                  </a:lnTo>
                  <a:lnTo>
                    <a:pt x="57175" y="10871"/>
                  </a:lnTo>
                  <a:lnTo>
                    <a:pt x="57404" y="9982"/>
                  </a:lnTo>
                  <a:lnTo>
                    <a:pt x="57099" y="9855"/>
                  </a:lnTo>
                  <a:lnTo>
                    <a:pt x="56807" y="9728"/>
                  </a:lnTo>
                  <a:lnTo>
                    <a:pt x="57442" y="9347"/>
                  </a:lnTo>
                  <a:lnTo>
                    <a:pt x="57937" y="8585"/>
                  </a:lnTo>
                  <a:lnTo>
                    <a:pt x="58356" y="7950"/>
                  </a:lnTo>
                  <a:lnTo>
                    <a:pt x="58712" y="8585"/>
                  </a:lnTo>
                  <a:lnTo>
                    <a:pt x="58597" y="8204"/>
                  </a:lnTo>
                  <a:lnTo>
                    <a:pt x="58496" y="7950"/>
                  </a:lnTo>
                  <a:lnTo>
                    <a:pt x="58915" y="8077"/>
                  </a:lnTo>
                  <a:lnTo>
                    <a:pt x="59232" y="8458"/>
                  </a:lnTo>
                  <a:lnTo>
                    <a:pt x="59486" y="7950"/>
                  </a:lnTo>
                  <a:lnTo>
                    <a:pt x="59537" y="7823"/>
                  </a:lnTo>
                  <a:lnTo>
                    <a:pt x="60109" y="6680"/>
                  </a:lnTo>
                  <a:lnTo>
                    <a:pt x="60896" y="6299"/>
                  </a:lnTo>
                  <a:lnTo>
                    <a:pt x="61417" y="6045"/>
                  </a:lnTo>
                  <a:lnTo>
                    <a:pt x="61137" y="8331"/>
                  </a:lnTo>
                  <a:lnTo>
                    <a:pt x="62776" y="7061"/>
                  </a:lnTo>
                  <a:lnTo>
                    <a:pt x="63246" y="6553"/>
                  </a:lnTo>
                  <a:lnTo>
                    <a:pt x="63334" y="6045"/>
                  </a:lnTo>
                  <a:lnTo>
                    <a:pt x="63461" y="5283"/>
                  </a:lnTo>
                  <a:lnTo>
                    <a:pt x="63512" y="5029"/>
                  </a:lnTo>
                  <a:lnTo>
                    <a:pt x="63550" y="4775"/>
                  </a:lnTo>
                  <a:lnTo>
                    <a:pt x="63576" y="4648"/>
                  </a:lnTo>
                  <a:close/>
                </a:path>
                <a:path w="85725" h="117475">
                  <a:moveTo>
                    <a:pt x="65303" y="56032"/>
                  </a:moveTo>
                  <a:lnTo>
                    <a:pt x="65214" y="55829"/>
                  </a:lnTo>
                  <a:lnTo>
                    <a:pt x="65062" y="55448"/>
                  </a:lnTo>
                  <a:lnTo>
                    <a:pt x="64846" y="56210"/>
                  </a:lnTo>
                  <a:lnTo>
                    <a:pt x="64998" y="56159"/>
                  </a:lnTo>
                  <a:lnTo>
                    <a:pt x="65303" y="56083"/>
                  </a:lnTo>
                  <a:close/>
                </a:path>
                <a:path w="85725" h="117475">
                  <a:moveTo>
                    <a:pt x="66281" y="939"/>
                  </a:moveTo>
                  <a:lnTo>
                    <a:pt x="65925" y="12"/>
                  </a:lnTo>
                  <a:lnTo>
                    <a:pt x="65227" y="990"/>
                  </a:lnTo>
                  <a:lnTo>
                    <a:pt x="65024" y="584"/>
                  </a:lnTo>
                  <a:lnTo>
                    <a:pt x="64554" y="1778"/>
                  </a:lnTo>
                  <a:lnTo>
                    <a:pt x="64122" y="2006"/>
                  </a:lnTo>
                  <a:lnTo>
                    <a:pt x="63652" y="1676"/>
                  </a:lnTo>
                  <a:lnTo>
                    <a:pt x="63614" y="1295"/>
                  </a:lnTo>
                  <a:lnTo>
                    <a:pt x="63525" y="1587"/>
                  </a:lnTo>
                  <a:lnTo>
                    <a:pt x="62712" y="1320"/>
                  </a:lnTo>
                  <a:lnTo>
                    <a:pt x="62763" y="2082"/>
                  </a:lnTo>
                  <a:lnTo>
                    <a:pt x="63677" y="2463"/>
                  </a:lnTo>
                  <a:lnTo>
                    <a:pt x="64249" y="2336"/>
                  </a:lnTo>
                  <a:lnTo>
                    <a:pt x="65011" y="1638"/>
                  </a:lnTo>
                  <a:lnTo>
                    <a:pt x="65201" y="1854"/>
                  </a:lnTo>
                  <a:lnTo>
                    <a:pt x="65036" y="2120"/>
                  </a:lnTo>
                  <a:lnTo>
                    <a:pt x="65024" y="2311"/>
                  </a:lnTo>
                  <a:lnTo>
                    <a:pt x="65455" y="1803"/>
                  </a:lnTo>
                  <a:lnTo>
                    <a:pt x="66281" y="939"/>
                  </a:lnTo>
                  <a:close/>
                </a:path>
                <a:path w="85725" h="117475">
                  <a:moveTo>
                    <a:pt x="67094" y="1981"/>
                  </a:moveTo>
                  <a:lnTo>
                    <a:pt x="66827" y="1790"/>
                  </a:lnTo>
                  <a:lnTo>
                    <a:pt x="66751" y="1981"/>
                  </a:lnTo>
                  <a:lnTo>
                    <a:pt x="67094" y="1981"/>
                  </a:lnTo>
                  <a:close/>
                </a:path>
                <a:path w="85725" h="117475">
                  <a:moveTo>
                    <a:pt x="67157" y="165"/>
                  </a:moveTo>
                  <a:lnTo>
                    <a:pt x="66954" y="127"/>
                  </a:lnTo>
                  <a:lnTo>
                    <a:pt x="66700" y="50"/>
                  </a:lnTo>
                  <a:lnTo>
                    <a:pt x="66535" y="266"/>
                  </a:lnTo>
                  <a:lnTo>
                    <a:pt x="67157" y="165"/>
                  </a:lnTo>
                  <a:close/>
                </a:path>
                <a:path w="85725" h="117475">
                  <a:moveTo>
                    <a:pt x="67475" y="127"/>
                  </a:moveTo>
                  <a:lnTo>
                    <a:pt x="67170" y="165"/>
                  </a:lnTo>
                  <a:lnTo>
                    <a:pt x="67297" y="190"/>
                  </a:lnTo>
                  <a:lnTo>
                    <a:pt x="67475" y="127"/>
                  </a:lnTo>
                  <a:close/>
                </a:path>
                <a:path w="85725" h="117475">
                  <a:moveTo>
                    <a:pt x="67779" y="88"/>
                  </a:moveTo>
                  <a:lnTo>
                    <a:pt x="67525" y="0"/>
                  </a:lnTo>
                  <a:lnTo>
                    <a:pt x="67462" y="127"/>
                  </a:lnTo>
                  <a:lnTo>
                    <a:pt x="67779" y="88"/>
                  </a:lnTo>
                  <a:close/>
                </a:path>
                <a:path w="85725" h="117475">
                  <a:moveTo>
                    <a:pt x="68008" y="863"/>
                  </a:moveTo>
                  <a:lnTo>
                    <a:pt x="66992" y="711"/>
                  </a:lnTo>
                  <a:lnTo>
                    <a:pt x="66560" y="1600"/>
                  </a:lnTo>
                  <a:lnTo>
                    <a:pt x="66827" y="1790"/>
                  </a:lnTo>
                  <a:lnTo>
                    <a:pt x="67068" y="1219"/>
                  </a:lnTo>
                  <a:lnTo>
                    <a:pt x="68008" y="863"/>
                  </a:lnTo>
                  <a:close/>
                </a:path>
                <a:path w="85725" h="117475">
                  <a:moveTo>
                    <a:pt x="68414" y="711"/>
                  </a:moveTo>
                  <a:lnTo>
                    <a:pt x="68008" y="863"/>
                  </a:lnTo>
                  <a:lnTo>
                    <a:pt x="68414" y="914"/>
                  </a:lnTo>
                  <a:lnTo>
                    <a:pt x="68414" y="711"/>
                  </a:lnTo>
                  <a:close/>
                </a:path>
                <a:path w="85725" h="117475">
                  <a:moveTo>
                    <a:pt x="69697" y="1219"/>
                  </a:moveTo>
                  <a:lnTo>
                    <a:pt x="68707" y="965"/>
                  </a:lnTo>
                  <a:lnTo>
                    <a:pt x="68414" y="914"/>
                  </a:lnTo>
                  <a:lnTo>
                    <a:pt x="68427" y="1346"/>
                  </a:lnTo>
                  <a:lnTo>
                    <a:pt x="69291" y="1346"/>
                  </a:lnTo>
                  <a:lnTo>
                    <a:pt x="69697" y="1219"/>
                  </a:lnTo>
                  <a:close/>
                </a:path>
                <a:path w="85725" h="117475">
                  <a:moveTo>
                    <a:pt x="69811" y="49060"/>
                  </a:moveTo>
                  <a:lnTo>
                    <a:pt x="69532" y="49949"/>
                  </a:lnTo>
                  <a:lnTo>
                    <a:pt x="69773" y="49314"/>
                  </a:lnTo>
                  <a:lnTo>
                    <a:pt x="69811" y="49060"/>
                  </a:lnTo>
                  <a:close/>
                </a:path>
                <a:path w="85725" h="117475">
                  <a:moveTo>
                    <a:pt x="69989" y="50749"/>
                  </a:moveTo>
                  <a:lnTo>
                    <a:pt x="69265" y="50749"/>
                  </a:lnTo>
                  <a:lnTo>
                    <a:pt x="69507" y="51638"/>
                  </a:lnTo>
                  <a:lnTo>
                    <a:pt x="69989" y="50749"/>
                  </a:lnTo>
                  <a:close/>
                </a:path>
                <a:path w="85725" h="117475">
                  <a:moveTo>
                    <a:pt x="70612" y="50749"/>
                  </a:moveTo>
                  <a:lnTo>
                    <a:pt x="70345" y="50114"/>
                  </a:lnTo>
                  <a:lnTo>
                    <a:pt x="69989" y="50749"/>
                  </a:lnTo>
                  <a:lnTo>
                    <a:pt x="70612" y="50749"/>
                  </a:lnTo>
                  <a:close/>
                </a:path>
                <a:path w="85725" h="117475">
                  <a:moveTo>
                    <a:pt x="70637" y="3162"/>
                  </a:moveTo>
                  <a:lnTo>
                    <a:pt x="70040" y="2692"/>
                  </a:lnTo>
                  <a:lnTo>
                    <a:pt x="70078" y="2870"/>
                  </a:lnTo>
                  <a:lnTo>
                    <a:pt x="70523" y="3505"/>
                  </a:lnTo>
                  <a:lnTo>
                    <a:pt x="70637" y="3162"/>
                  </a:lnTo>
                  <a:close/>
                </a:path>
                <a:path w="85725" h="117475">
                  <a:moveTo>
                    <a:pt x="70700" y="56692"/>
                  </a:moveTo>
                  <a:lnTo>
                    <a:pt x="70485" y="56870"/>
                  </a:lnTo>
                  <a:lnTo>
                    <a:pt x="70205" y="57061"/>
                  </a:lnTo>
                  <a:lnTo>
                    <a:pt x="70129" y="57365"/>
                  </a:lnTo>
                  <a:lnTo>
                    <a:pt x="70485" y="57213"/>
                  </a:lnTo>
                  <a:lnTo>
                    <a:pt x="70624" y="56972"/>
                  </a:lnTo>
                  <a:lnTo>
                    <a:pt x="70700" y="56692"/>
                  </a:lnTo>
                  <a:close/>
                </a:path>
                <a:path w="85725" h="117475">
                  <a:moveTo>
                    <a:pt x="71158" y="56273"/>
                  </a:moveTo>
                  <a:lnTo>
                    <a:pt x="70777" y="55956"/>
                  </a:lnTo>
                  <a:lnTo>
                    <a:pt x="70777" y="56210"/>
                  </a:lnTo>
                  <a:lnTo>
                    <a:pt x="70764" y="56464"/>
                  </a:lnTo>
                  <a:lnTo>
                    <a:pt x="70700" y="56692"/>
                  </a:lnTo>
                  <a:lnTo>
                    <a:pt x="70967" y="56464"/>
                  </a:lnTo>
                  <a:lnTo>
                    <a:pt x="71158" y="56273"/>
                  </a:lnTo>
                  <a:close/>
                </a:path>
                <a:path w="85725" h="117475">
                  <a:moveTo>
                    <a:pt x="71183" y="2108"/>
                  </a:moveTo>
                  <a:lnTo>
                    <a:pt x="70307" y="1854"/>
                  </a:lnTo>
                  <a:lnTo>
                    <a:pt x="69367" y="1981"/>
                  </a:lnTo>
                  <a:lnTo>
                    <a:pt x="68478" y="1981"/>
                  </a:lnTo>
                  <a:lnTo>
                    <a:pt x="68440" y="1524"/>
                  </a:lnTo>
                  <a:lnTo>
                    <a:pt x="68414" y="1981"/>
                  </a:lnTo>
                  <a:lnTo>
                    <a:pt x="68376" y="2108"/>
                  </a:lnTo>
                  <a:lnTo>
                    <a:pt x="67767" y="2108"/>
                  </a:lnTo>
                  <a:lnTo>
                    <a:pt x="67678" y="3886"/>
                  </a:lnTo>
                  <a:lnTo>
                    <a:pt x="69938" y="2616"/>
                  </a:lnTo>
                  <a:lnTo>
                    <a:pt x="70142" y="2616"/>
                  </a:lnTo>
                  <a:lnTo>
                    <a:pt x="70739" y="2108"/>
                  </a:lnTo>
                  <a:lnTo>
                    <a:pt x="71183" y="2108"/>
                  </a:lnTo>
                  <a:close/>
                </a:path>
                <a:path w="85725" h="117475">
                  <a:moveTo>
                    <a:pt x="71551" y="7061"/>
                  </a:moveTo>
                  <a:lnTo>
                    <a:pt x="71335" y="6553"/>
                  </a:lnTo>
                  <a:lnTo>
                    <a:pt x="71501" y="7061"/>
                  </a:lnTo>
                  <a:close/>
                </a:path>
                <a:path w="85725" h="117475">
                  <a:moveTo>
                    <a:pt x="71678" y="2006"/>
                  </a:moveTo>
                  <a:lnTo>
                    <a:pt x="71513" y="1955"/>
                  </a:lnTo>
                  <a:lnTo>
                    <a:pt x="71348" y="1968"/>
                  </a:lnTo>
                  <a:lnTo>
                    <a:pt x="71183" y="1993"/>
                  </a:lnTo>
                  <a:lnTo>
                    <a:pt x="71323" y="2032"/>
                  </a:lnTo>
                  <a:lnTo>
                    <a:pt x="71450" y="2082"/>
                  </a:lnTo>
                  <a:lnTo>
                    <a:pt x="71678" y="2006"/>
                  </a:lnTo>
                  <a:close/>
                </a:path>
                <a:path w="85725" h="117475">
                  <a:moveTo>
                    <a:pt x="71831" y="2247"/>
                  </a:moveTo>
                  <a:lnTo>
                    <a:pt x="71564" y="2120"/>
                  </a:lnTo>
                  <a:lnTo>
                    <a:pt x="71412" y="2324"/>
                  </a:lnTo>
                  <a:lnTo>
                    <a:pt x="71577" y="2260"/>
                  </a:lnTo>
                  <a:lnTo>
                    <a:pt x="71831" y="2247"/>
                  </a:lnTo>
                  <a:close/>
                </a:path>
                <a:path w="85725" h="117475">
                  <a:moveTo>
                    <a:pt x="72059" y="2374"/>
                  </a:moveTo>
                  <a:lnTo>
                    <a:pt x="71920" y="2273"/>
                  </a:lnTo>
                  <a:lnTo>
                    <a:pt x="72059" y="2374"/>
                  </a:lnTo>
                  <a:close/>
                </a:path>
                <a:path w="85725" h="117475">
                  <a:moveTo>
                    <a:pt x="73304" y="3187"/>
                  </a:moveTo>
                  <a:lnTo>
                    <a:pt x="73164" y="3276"/>
                  </a:lnTo>
                  <a:lnTo>
                    <a:pt x="73304" y="3187"/>
                  </a:lnTo>
                  <a:close/>
                </a:path>
                <a:path w="85725" h="117475">
                  <a:moveTo>
                    <a:pt x="73634" y="3073"/>
                  </a:moveTo>
                  <a:lnTo>
                    <a:pt x="73507" y="3022"/>
                  </a:lnTo>
                  <a:lnTo>
                    <a:pt x="73304" y="3187"/>
                  </a:lnTo>
                  <a:lnTo>
                    <a:pt x="73634" y="3073"/>
                  </a:lnTo>
                  <a:close/>
                </a:path>
                <a:path w="85725" h="117475">
                  <a:moveTo>
                    <a:pt x="73837" y="2997"/>
                  </a:moveTo>
                  <a:lnTo>
                    <a:pt x="73634" y="3073"/>
                  </a:lnTo>
                  <a:lnTo>
                    <a:pt x="73837" y="3149"/>
                  </a:lnTo>
                  <a:lnTo>
                    <a:pt x="73837" y="2997"/>
                  </a:lnTo>
                  <a:close/>
                </a:path>
                <a:path w="85725" h="117475">
                  <a:moveTo>
                    <a:pt x="74460" y="4457"/>
                  </a:moveTo>
                  <a:lnTo>
                    <a:pt x="74218" y="4127"/>
                  </a:lnTo>
                  <a:lnTo>
                    <a:pt x="74129" y="3251"/>
                  </a:lnTo>
                  <a:lnTo>
                    <a:pt x="73837" y="3149"/>
                  </a:lnTo>
                  <a:lnTo>
                    <a:pt x="73837" y="4584"/>
                  </a:lnTo>
                  <a:lnTo>
                    <a:pt x="74460" y="4457"/>
                  </a:lnTo>
                  <a:close/>
                </a:path>
                <a:path w="85725" h="117475">
                  <a:moveTo>
                    <a:pt x="75082" y="11658"/>
                  </a:moveTo>
                  <a:lnTo>
                    <a:pt x="74777" y="11366"/>
                  </a:lnTo>
                  <a:lnTo>
                    <a:pt x="74942" y="13220"/>
                  </a:lnTo>
                  <a:lnTo>
                    <a:pt x="75082" y="11658"/>
                  </a:lnTo>
                  <a:close/>
                </a:path>
                <a:path w="85725" h="117475">
                  <a:moveTo>
                    <a:pt x="75196" y="42430"/>
                  </a:moveTo>
                  <a:lnTo>
                    <a:pt x="74968" y="42278"/>
                  </a:lnTo>
                  <a:lnTo>
                    <a:pt x="74803" y="42786"/>
                  </a:lnTo>
                  <a:lnTo>
                    <a:pt x="75196" y="42430"/>
                  </a:lnTo>
                  <a:close/>
                </a:path>
                <a:path w="85725" h="117475">
                  <a:moveTo>
                    <a:pt x="75323" y="51511"/>
                  </a:moveTo>
                  <a:lnTo>
                    <a:pt x="73037" y="52019"/>
                  </a:lnTo>
                  <a:lnTo>
                    <a:pt x="73380" y="51765"/>
                  </a:lnTo>
                  <a:lnTo>
                    <a:pt x="70027" y="51765"/>
                  </a:lnTo>
                  <a:lnTo>
                    <a:pt x="68186" y="51765"/>
                  </a:lnTo>
                  <a:lnTo>
                    <a:pt x="68097" y="51892"/>
                  </a:lnTo>
                  <a:lnTo>
                    <a:pt x="66890" y="52527"/>
                  </a:lnTo>
                  <a:lnTo>
                    <a:pt x="68516" y="53670"/>
                  </a:lnTo>
                  <a:lnTo>
                    <a:pt x="67360" y="54559"/>
                  </a:lnTo>
                  <a:lnTo>
                    <a:pt x="67754" y="54686"/>
                  </a:lnTo>
                  <a:lnTo>
                    <a:pt x="68618" y="55067"/>
                  </a:lnTo>
                  <a:lnTo>
                    <a:pt x="68211" y="56210"/>
                  </a:lnTo>
                  <a:lnTo>
                    <a:pt x="67487" y="56845"/>
                  </a:lnTo>
                  <a:lnTo>
                    <a:pt x="66306" y="56083"/>
                  </a:lnTo>
                  <a:lnTo>
                    <a:pt x="66370" y="55829"/>
                  </a:lnTo>
                  <a:lnTo>
                    <a:pt x="66459" y="55448"/>
                  </a:lnTo>
                  <a:lnTo>
                    <a:pt x="66573" y="55194"/>
                  </a:lnTo>
                  <a:lnTo>
                    <a:pt x="66738" y="55194"/>
                  </a:lnTo>
                  <a:lnTo>
                    <a:pt x="66763" y="55422"/>
                  </a:lnTo>
                  <a:lnTo>
                    <a:pt x="66725" y="55575"/>
                  </a:lnTo>
                  <a:lnTo>
                    <a:pt x="66916" y="55435"/>
                  </a:lnTo>
                  <a:lnTo>
                    <a:pt x="66840" y="55270"/>
                  </a:lnTo>
                  <a:lnTo>
                    <a:pt x="67056" y="54559"/>
                  </a:lnTo>
                  <a:lnTo>
                    <a:pt x="66509" y="54559"/>
                  </a:lnTo>
                  <a:lnTo>
                    <a:pt x="66713" y="54940"/>
                  </a:lnTo>
                  <a:lnTo>
                    <a:pt x="66141" y="55067"/>
                  </a:lnTo>
                  <a:lnTo>
                    <a:pt x="65366" y="56007"/>
                  </a:lnTo>
                  <a:lnTo>
                    <a:pt x="65811" y="55829"/>
                  </a:lnTo>
                  <a:lnTo>
                    <a:pt x="65316" y="56083"/>
                  </a:lnTo>
                  <a:lnTo>
                    <a:pt x="64897" y="56210"/>
                  </a:lnTo>
                  <a:lnTo>
                    <a:pt x="64592" y="56337"/>
                  </a:lnTo>
                  <a:lnTo>
                    <a:pt x="64528" y="57226"/>
                  </a:lnTo>
                  <a:lnTo>
                    <a:pt x="63423" y="57861"/>
                  </a:lnTo>
                  <a:lnTo>
                    <a:pt x="63703" y="57861"/>
                  </a:lnTo>
                  <a:lnTo>
                    <a:pt x="64147" y="57988"/>
                  </a:lnTo>
                  <a:lnTo>
                    <a:pt x="64008" y="58242"/>
                  </a:lnTo>
                  <a:lnTo>
                    <a:pt x="62420" y="59258"/>
                  </a:lnTo>
                  <a:lnTo>
                    <a:pt x="63957" y="59258"/>
                  </a:lnTo>
                  <a:lnTo>
                    <a:pt x="63195" y="60274"/>
                  </a:lnTo>
                  <a:lnTo>
                    <a:pt x="62293" y="60401"/>
                  </a:lnTo>
                  <a:lnTo>
                    <a:pt x="62420" y="59131"/>
                  </a:lnTo>
                  <a:lnTo>
                    <a:pt x="61874" y="60401"/>
                  </a:lnTo>
                  <a:lnTo>
                    <a:pt x="61074" y="60655"/>
                  </a:lnTo>
                  <a:lnTo>
                    <a:pt x="61074" y="59385"/>
                  </a:lnTo>
                  <a:lnTo>
                    <a:pt x="60794" y="60782"/>
                  </a:lnTo>
                  <a:lnTo>
                    <a:pt x="59245" y="60528"/>
                  </a:lnTo>
                  <a:lnTo>
                    <a:pt x="58699" y="60909"/>
                  </a:lnTo>
                  <a:lnTo>
                    <a:pt x="58788" y="60655"/>
                  </a:lnTo>
                  <a:lnTo>
                    <a:pt x="58356" y="61036"/>
                  </a:lnTo>
                  <a:lnTo>
                    <a:pt x="59105" y="61290"/>
                  </a:lnTo>
                  <a:lnTo>
                    <a:pt x="58762" y="61544"/>
                  </a:lnTo>
                  <a:lnTo>
                    <a:pt x="58547" y="61671"/>
                  </a:lnTo>
                  <a:lnTo>
                    <a:pt x="58343" y="61544"/>
                  </a:lnTo>
                  <a:lnTo>
                    <a:pt x="58420" y="62052"/>
                  </a:lnTo>
                  <a:lnTo>
                    <a:pt x="59385" y="62179"/>
                  </a:lnTo>
                  <a:lnTo>
                    <a:pt x="59296" y="63195"/>
                  </a:lnTo>
                  <a:lnTo>
                    <a:pt x="58839" y="63195"/>
                  </a:lnTo>
                  <a:lnTo>
                    <a:pt x="59067" y="63068"/>
                  </a:lnTo>
                  <a:lnTo>
                    <a:pt x="58712" y="63093"/>
                  </a:lnTo>
                  <a:lnTo>
                    <a:pt x="58712" y="63271"/>
                  </a:lnTo>
                  <a:lnTo>
                    <a:pt x="58508" y="64465"/>
                  </a:lnTo>
                  <a:lnTo>
                    <a:pt x="57734" y="63830"/>
                  </a:lnTo>
                  <a:lnTo>
                    <a:pt x="58712" y="63271"/>
                  </a:lnTo>
                  <a:lnTo>
                    <a:pt x="58712" y="63093"/>
                  </a:lnTo>
                  <a:lnTo>
                    <a:pt x="56972" y="63195"/>
                  </a:lnTo>
                  <a:lnTo>
                    <a:pt x="57315" y="62814"/>
                  </a:lnTo>
                  <a:lnTo>
                    <a:pt x="57111" y="62814"/>
                  </a:lnTo>
                  <a:lnTo>
                    <a:pt x="57048" y="62560"/>
                  </a:lnTo>
                  <a:lnTo>
                    <a:pt x="55435" y="62814"/>
                  </a:lnTo>
                  <a:lnTo>
                    <a:pt x="57302" y="63830"/>
                  </a:lnTo>
                  <a:lnTo>
                    <a:pt x="56197" y="64719"/>
                  </a:lnTo>
                  <a:lnTo>
                    <a:pt x="55968" y="64211"/>
                  </a:lnTo>
                  <a:lnTo>
                    <a:pt x="55651" y="64211"/>
                  </a:lnTo>
                  <a:lnTo>
                    <a:pt x="55867" y="64719"/>
                  </a:lnTo>
                  <a:lnTo>
                    <a:pt x="55943" y="65100"/>
                  </a:lnTo>
                  <a:lnTo>
                    <a:pt x="55829" y="65608"/>
                  </a:lnTo>
                  <a:lnTo>
                    <a:pt x="54825" y="65862"/>
                  </a:lnTo>
                  <a:lnTo>
                    <a:pt x="55245" y="66497"/>
                  </a:lnTo>
                  <a:lnTo>
                    <a:pt x="54825" y="66751"/>
                  </a:lnTo>
                  <a:lnTo>
                    <a:pt x="55384" y="66624"/>
                  </a:lnTo>
                  <a:lnTo>
                    <a:pt x="55587" y="67132"/>
                  </a:lnTo>
                  <a:lnTo>
                    <a:pt x="55181" y="67386"/>
                  </a:lnTo>
                  <a:lnTo>
                    <a:pt x="54775" y="67894"/>
                  </a:lnTo>
                  <a:lnTo>
                    <a:pt x="54775" y="68529"/>
                  </a:lnTo>
                  <a:lnTo>
                    <a:pt x="52857" y="67640"/>
                  </a:lnTo>
                  <a:lnTo>
                    <a:pt x="52438" y="68656"/>
                  </a:lnTo>
                  <a:lnTo>
                    <a:pt x="52057" y="68656"/>
                  </a:lnTo>
                  <a:lnTo>
                    <a:pt x="52057" y="70307"/>
                  </a:lnTo>
                  <a:lnTo>
                    <a:pt x="51625" y="70180"/>
                  </a:lnTo>
                  <a:lnTo>
                    <a:pt x="51104" y="70027"/>
                  </a:lnTo>
                  <a:lnTo>
                    <a:pt x="51295" y="69418"/>
                  </a:lnTo>
                  <a:lnTo>
                    <a:pt x="51650" y="69291"/>
                  </a:lnTo>
                  <a:lnTo>
                    <a:pt x="51650" y="70053"/>
                  </a:lnTo>
                  <a:lnTo>
                    <a:pt x="52057" y="70307"/>
                  </a:lnTo>
                  <a:lnTo>
                    <a:pt x="52057" y="68656"/>
                  </a:lnTo>
                  <a:lnTo>
                    <a:pt x="51841" y="68656"/>
                  </a:lnTo>
                  <a:lnTo>
                    <a:pt x="51777" y="67894"/>
                  </a:lnTo>
                  <a:lnTo>
                    <a:pt x="51308" y="67894"/>
                  </a:lnTo>
                  <a:lnTo>
                    <a:pt x="50876" y="68986"/>
                  </a:lnTo>
                  <a:lnTo>
                    <a:pt x="50546" y="70561"/>
                  </a:lnTo>
                  <a:lnTo>
                    <a:pt x="50838" y="70332"/>
                  </a:lnTo>
                  <a:lnTo>
                    <a:pt x="50876" y="70561"/>
                  </a:lnTo>
                  <a:lnTo>
                    <a:pt x="51117" y="71831"/>
                  </a:lnTo>
                  <a:lnTo>
                    <a:pt x="49885" y="71704"/>
                  </a:lnTo>
                  <a:lnTo>
                    <a:pt x="48882" y="70180"/>
                  </a:lnTo>
                  <a:lnTo>
                    <a:pt x="47294" y="70307"/>
                  </a:lnTo>
                  <a:lnTo>
                    <a:pt x="47345" y="72339"/>
                  </a:lnTo>
                  <a:lnTo>
                    <a:pt x="45542" y="72974"/>
                  </a:lnTo>
                  <a:lnTo>
                    <a:pt x="46202" y="72847"/>
                  </a:lnTo>
                  <a:lnTo>
                    <a:pt x="46342" y="73609"/>
                  </a:lnTo>
                  <a:lnTo>
                    <a:pt x="45364" y="73609"/>
                  </a:lnTo>
                  <a:lnTo>
                    <a:pt x="44869" y="74117"/>
                  </a:lnTo>
                  <a:lnTo>
                    <a:pt x="44678" y="73736"/>
                  </a:lnTo>
                  <a:lnTo>
                    <a:pt x="44615" y="73609"/>
                  </a:lnTo>
                  <a:lnTo>
                    <a:pt x="44018" y="73736"/>
                  </a:lnTo>
                  <a:lnTo>
                    <a:pt x="43446" y="73609"/>
                  </a:lnTo>
                  <a:lnTo>
                    <a:pt x="43776" y="73863"/>
                  </a:lnTo>
                  <a:lnTo>
                    <a:pt x="41541" y="74498"/>
                  </a:lnTo>
                  <a:lnTo>
                    <a:pt x="42341" y="75514"/>
                  </a:lnTo>
                  <a:lnTo>
                    <a:pt x="40601" y="75514"/>
                  </a:lnTo>
                  <a:lnTo>
                    <a:pt x="38214" y="76403"/>
                  </a:lnTo>
                  <a:lnTo>
                    <a:pt x="40157" y="77546"/>
                  </a:lnTo>
                  <a:lnTo>
                    <a:pt x="38608" y="78308"/>
                  </a:lnTo>
                  <a:lnTo>
                    <a:pt x="37960" y="77800"/>
                  </a:lnTo>
                  <a:lnTo>
                    <a:pt x="36728" y="78054"/>
                  </a:lnTo>
                  <a:lnTo>
                    <a:pt x="37020" y="78181"/>
                  </a:lnTo>
                  <a:lnTo>
                    <a:pt x="36766" y="78435"/>
                  </a:lnTo>
                  <a:lnTo>
                    <a:pt x="38912" y="79832"/>
                  </a:lnTo>
                  <a:lnTo>
                    <a:pt x="39014" y="80086"/>
                  </a:lnTo>
                  <a:lnTo>
                    <a:pt x="38735" y="80467"/>
                  </a:lnTo>
                  <a:lnTo>
                    <a:pt x="39217" y="80721"/>
                  </a:lnTo>
                  <a:lnTo>
                    <a:pt x="40005" y="80721"/>
                  </a:lnTo>
                  <a:lnTo>
                    <a:pt x="40322" y="81356"/>
                  </a:lnTo>
                  <a:lnTo>
                    <a:pt x="41059" y="82245"/>
                  </a:lnTo>
                  <a:lnTo>
                    <a:pt x="41452" y="81610"/>
                  </a:lnTo>
                  <a:lnTo>
                    <a:pt x="40919" y="82499"/>
                  </a:lnTo>
                  <a:lnTo>
                    <a:pt x="41859" y="83769"/>
                  </a:lnTo>
                  <a:lnTo>
                    <a:pt x="43510" y="85547"/>
                  </a:lnTo>
                  <a:lnTo>
                    <a:pt x="44361" y="86309"/>
                  </a:lnTo>
                  <a:lnTo>
                    <a:pt x="43815" y="86944"/>
                  </a:lnTo>
                  <a:lnTo>
                    <a:pt x="44348" y="87198"/>
                  </a:lnTo>
                  <a:lnTo>
                    <a:pt x="45732" y="88087"/>
                  </a:lnTo>
                  <a:lnTo>
                    <a:pt x="45415" y="88087"/>
                  </a:lnTo>
                  <a:lnTo>
                    <a:pt x="45326" y="88214"/>
                  </a:lnTo>
                  <a:lnTo>
                    <a:pt x="45339" y="88087"/>
                  </a:lnTo>
                  <a:lnTo>
                    <a:pt x="44310" y="88595"/>
                  </a:lnTo>
                  <a:lnTo>
                    <a:pt x="47269" y="88468"/>
                  </a:lnTo>
                  <a:lnTo>
                    <a:pt x="45758" y="89484"/>
                  </a:lnTo>
                  <a:lnTo>
                    <a:pt x="44373" y="89611"/>
                  </a:lnTo>
                  <a:lnTo>
                    <a:pt x="45148" y="89103"/>
                  </a:lnTo>
                  <a:lnTo>
                    <a:pt x="45542" y="88849"/>
                  </a:lnTo>
                  <a:lnTo>
                    <a:pt x="44919" y="89103"/>
                  </a:lnTo>
                  <a:lnTo>
                    <a:pt x="43764" y="88849"/>
                  </a:lnTo>
                  <a:lnTo>
                    <a:pt x="43802" y="89992"/>
                  </a:lnTo>
                  <a:lnTo>
                    <a:pt x="43065" y="89865"/>
                  </a:lnTo>
                  <a:lnTo>
                    <a:pt x="43116" y="89738"/>
                  </a:lnTo>
                  <a:lnTo>
                    <a:pt x="42125" y="89865"/>
                  </a:lnTo>
                  <a:lnTo>
                    <a:pt x="42506" y="91643"/>
                  </a:lnTo>
                  <a:lnTo>
                    <a:pt x="41592" y="92532"/>
                  </a:lnTo>
                  <a:lnTo>
                    <a:pt x="41490" y="92278"/>
                  </a:lnTo>
                  <a:lnTo>
                    <a:pt x="41363" y="92278"/>
                  </a:lnTo>
                  <a:lnTo>
                    <a:pt x="41402" y="92532"/>
                  </a:lnTo>
                  <a:lnTo>
                    <a:pt x="41529" y="93802"/>
                  </a:lnTo>
                  <a:lnTo>
                    <a:pt x="40589" y="95453"/>
                  </a:lnTo>
                  <a:lnTo>
                    <a:pt x="40500" y="95961"/>
                  </a:lnTo>
                  <a:lnTo>
                    <a:pt x="40030" y="96850"/>
                  </a:lnTo>
                  <a:lnTo>
                    <a:pt x="39484" y="96850"/>
                  </a:lnTo>
                  <a:lnTo>
                    <a:pt x="38671" y="97231"/>
                  </a:lnTo>
                  <a:lnTo>
                    <a:pt x="37960" y="96723"/>
                  </a:lnTo>
                  <a:lnTo>
                    <a:pt x="38608" y="95961"/>
                  </a:lnTo>
                  <a:lnTo>
                    <a:pt x="37426" y="95580"/>
                  </a:lnTo>
                  <a:lnTo>
                    <a:pt x="37769" y="96977"/>
                  </a:lnTo>
                  <a:lnTo>
                    <a:pt x="37261" y="97231"/>
                  </a:lnTo>
                  <a:lnTo>
                    <a:pt x="36944" y="96850"/>
                  </a:lnTo>
                  <a:lnTo>
                    <a:pt x="36029" y="98120"/>
                  </a:lnTo>
                  <a:lnTo>
                    <a:pt x="36918" y="99009"/>
                  </a:lnTo>
                  <a:lnTo>
                    <a:pt x="35725" y="100152"/>
                  </a:lnTo>
                  <a:lnTo>
                    <a:pt x="36106" y="100279"/>
                  </a:lnTo>
                  <a:lnTo>
                    <a:pt x="36372" y="101803"/>
                  </a:lnTo>
                  <a:lnTo>
                    <a:pt x="36258" y="101676"/>
                  </a:lnTo>
                  <a:lnTo>
                    <a:pt x="35090" y="100406"/>
                  </a:lnTo>
                  <a:lnTo>
                    <a:pt x="35115" y="101676"/>
                  </a:lnTo>
                  <a:lnTo>
                    <a:pt x="34036" y="101041"/>
                  </a:lnTo>
                  <a:lnTo>
                    <a:pt x="33464" y="103327"/>
                  </a:lnTo>
                  <a:lnTo>
                    <a:pt x="33362" y="103581"/>
                  </a:lnTo>
                  <a:lnTo>
                    <a:pt x="32842" y="104470"/>
                  </a:lnTo>
                  <a:lnTo>
                    <a:pt x="32740" y="103911"/>
                  </a:lnTo>
                  <a:lnTo>
                    <a:pt x="32410" y="104851"/>
                  </a:lnTo>
                  <a:lnTo>
                    <a:pt x="31546" y="105740"/>
                  </a:lnTo>
                  <a:lnTo>
                    <a:pt x="30784" y="104851"/>
                  </a:lnTo>
                  <a:lnTo>
                    <a:pt x="30137" y="105232"/>
                  </a:lnTo>
                  <a:lnTo>
                    <a:pt x="28651" y="106502"/>
                  </a:lnTo>
                  <a:lnTo>
                    <a:pt x="28117" y="106629"/>
                  </a:lnTo>
                  <a:lnTo>
                    <a:pt x="27851" y="106629"/>
                  </a:lnTo>
                  <a:lnTo>
                    <a:pt x="27559" y="106248"/>
                  </a:lnTo>
                  <a:lnTo>
                    <a:pt x="27520" y="107010"/>
                  </a:lnTo>
                  <a:lnTo>
                    <a:pt x="26949" y="107264"/>
                  </a:lnTo>
                  <a:lnTo>
                    <a:pt x="26670" y="107137"/>
                  </a:lnTo>
                  <a:lnTo>
                    <a:pt x="26454" y="106629"/>
                  </a:lnTo>
                  <a:lnTo>
                    <a:pt x="26339" y="106248"/>
                  </a:lnTo>
                  <a:lnTo>
                    <a:pt x="26111" y="106121"/>
                  </a:lnTo>
                  <a:lnTo>
                    <a:pt x="25565" y="108153"/>
                  </a:lnTo>
                  <a:lnTo>
                    <a:pt x="25628" y="107645"/>
                  </a:lnTo>
                  <a:lnTo>
                    <a:pt x="25869" y="105994"/>
                  </a:lnTo>
                  <a:lnTo>
                    <a:pt x="24917" y="107645"/>
                  </a:lnTo>
                  <a:lnTo>
                    <a:pt x="24536" y="107518"/>
                  </a:lnTo>
                  <a:lnTo>
                    <a:pt x="24485" y="107188"/>
                  </a:lnTo>
                  <a:lnTo>
                    <a:pt x="24688" y="106883"/>
                  </a:lnTo>
                  <a:lnTo>
                    <a:pt x="25438" y="106591"/>
                  </a:lnTo>
                  <a:lnTo>
                    <a:pt x="24472" y="105943"/>
                  </a:lnTo>
                  <a:lnTo>
                    <a:pt x="24472" y="106959"/>
                  </a:lnTo>
                  <a:lnTo>
                    <a:pt x="24422" y="106502"/>
                  </a:lnTo>
                  <a:lnTo>
                    <a:pt x="24130" y="105740"/>
                  </a:lnTo>
                  <a:lnTo>
                    <a:pt x="24028" y="105359"/>
                  </a:lnTo>
                  <a:lnTo>
                    <a:pt x="24053" y="104597"/>
                  </a:lnTo>
                  <a:lnTo>
                    <a:pt x="24701" y="105359"/>
                  </a:lnTo>
                  <a:lnTo>
                    <a:pt x="24853" y="105105"/>
                  </a:lnTo>
                  <a:lnTo>
                    <a:pt x="24828" y="104851"/>
                  </a:lnTo>
                  <a:lnTo>
                    <a:pt x="24612" y="104597"/>
                  </a:lnTo>
                  <a:lnTo>
                    <a:pt x="24168" y="104089"/>
                  </a:lnTo>
                  <a:lnTo>
                    <a:pt x="24066" y="103962"/>
                  </a:lnTo>
                  <a:lnTo>
                    <a:pt x="25069" y="103962"/>
                  </a:lnTo>
                  <a:lnTo>
                    <a:pt x="24980" y="103708"/>
                  </a:lnTo>
                  <a:lnTo>
                    <a:pt x="24752" y="103073"/>
                  </a:lnTo>
                  <a:lnTo>
                    <a:pt x="24434" y="103708"/>
                  </a:lnTo>
                  <a:lnTo>
                    <a:pt x="23787" y="103454"/>
                  </a:lnTo>
                  <a:lnTo>
                    <a:pt x="23406" y="102819"/>
                  </a:lnTo>
                  <a:lnTo>
                    <a:pt x="23609" y="104089"/>
                  </a:lnTo>
                  <a:lnTo>
                    <a:pt x="21577" y="103708"/>
                  </a:lnTo>
                  <a:lnTo>
                    <a:pt x="23469" y="101930"/>
                  </a:lnTo>
                  <a:lnTo>
                    <a:pt x="21463" y="101422"/>
                  </a:lnTo>
                  <a:lnTo>
                    <a:pt x="22288" y="101422"/>
                  </a:lnTo>
                  <a:lnTo>
                    <a:pt x="21348" y="101041"/>
                  </a:lnTo>
                  <a:lnTo>
                    <a:pt x="20167" y="99644"/>
                  </a:lnTo>
                  <a:lnTo>
                    <a:pt x="19748" y="99136"/>
                  </a:lnTo>
                  <a:lnTo>
                    <a:pt x="18084" y="99644"/>
                  </a:lnTo>
                  <a:lnTo>
                    <a:pt x="18161" y="99263"/>
                  </a:lnTo>
                  <a:lnTo>
                    <a:pt x="18300" y="98882"/>
                  </a:lnTo>
                  <a:lnTo>
                    <a:pt x="18681" y="99009"/>
                  </a:lnTo>
                  <a:lnTo>
                    <a:pt x="18554" y="98882"/>
                  </a:lnTo>
                  <a:lnTo>
                    <a:pt x="17221" y="97485"/>
                  </a:lnTo>
                  <a:lnTo>
                    <a:pt x="16421" y="97358"/>
                  </a:lnTo>
                  <a:lnTo>
                    <a:pt x="14020" y="96977"/>
                  </a:lnTo>
                  <a:lnTo>
                    <a:pt x="13639" y="95580"/>
                  </a:lnTo>
                  <a:lnTo>
                    <a:pt x="13512" y="95072"/>
                  </a:lnTo>
                  <a:lnTo>
                    <a:pt x="13944" y="94945"/>
                  </a:lnTo>
                  <a:lnTo>
                    <a:pt x="13589" y="94691"/>
                  </a:lnTo>
                  <a:lnTo>
                    <a:pt x="12852" y="94945"/>
                  </a:lnTo>
                  <a:lnTo>
                    <a:pt x="12827" y="94310"/>
                  </a:lnTo>
                  <a:lnTo>
                    <a:pt x="12992" y="94183"/>
                  </a:lnTo>
                  <a:lnTo>
                    <a:pt x="13284" y="94183"/>
                  </a:lnTo>
                  <a:lnTo>
                    <a:pt x="13169" y="93929"/>
                  </a:lnTo>
                  <a:lnTo>
                    <a:pt x="11887" y="93802"/>
                  </a:lnTo>
                  <a:lnTo>
                    <a:pt x="11722" y="93167"/>
                  </a:lnTo>
                  <a:lnTo>
                    <a:pt x="12407" y="93167"/>
                  </a:lnTo>
                  <a:lnTo>
                    <a:pt x="11709" y="91770"/>
                  </a:lnTo>
                  <a:lnTo>
                    <a:pt x="11518" y="91389"/>
                  </a:lnTo>
                  <a:lnTo>
                    <a:pt x="9448" y="91770"/>
                  </a:lnTo>
                  <a:lnTo>
                    <a:pt x="8280" y="90627"/>
                  </a:lnTo>
                  <a:lnTo>
                    <a:pt x="8851" y="90246"/>
                  </a:lnTo>
                  <a:lnTo>
                    <a:pt x="8915" y="89992"/>
                  </a:lnTo>
                  <a:lnTo>
                    <a:pt x="9042" y="89484"/>
                  </a:lnTo>
                  <a:lnTo>
                    <a:pt x="9118" y="89103"/>
                  </a:lnTo>
                  <a:lnTo>
                    <a:pt x="9169" y="87960"/>
                  </a:lnTo>
                  <a:lnTo>
                    <a:pt x="9359" y="87960"/>
                  </a:lnTo>
                  <a:lnTo>
                    <a:pt x="9093" y="86690"/>
                  </a:lnTo>
                  <a:lnTo>
                    <a:pt x="8940" y="85928"/>
                  </a:lnTo>
                  <a:lnTo>
                    <a:pt x="7518" y="86690"/>
                  </a:lnTo>
                  <a:lnTo>
                    <a:pt x="7797" y="84277"/>
                  </a:lnTo>
                  <a:lnTo>
                    <a:pt x="9639" y="83769"/>
                  </a:lnTo>
                  <a:lnTo>
                    <a:pt x="10160" y="81229"/>
                  </a:lnTo>
                  <a:lnTo>
                    <a:pt x="10375" y="80213"/>
                  </a:lnTo>
                  <a:lnTo>
                    <a:pt x="10452" y="79832"/>
                  </a:lnTo>
                  <a:lnTo>
                    <a:pt x="11226" y="78943"/>
                  </a:lnTo>
                  <a:lnTo>
                    <a:pt x="11772" y="78308"/>
                  </a:lnTo>
                  <a:lnTo>
                    <a:pt x="12001" y="78054"/>
                  </a:lnTo>
                  <a:lnTo>
                    <a:pt x="11633" y="78308"/>
                  </a:lnTo>
                  <a:lnTo>
                    <a:pt x="11150" y="77800"/>
                  </a:lnTo>
                  <a:lnTo>
                    <a:pt x="11214" y="77038"/>
                  </a:lnTo>
                  <a:lnTo>
                    <a:pt x="11430" y="76847"/>
                  </a:lnTo>
                  <a:lnTo>
                    <a:pt x="11442" y="76657"/>
                  </a:lnTo>
                  <a:lnTo>
                    <a:pt x="10718" y="75387"/>
                  </a:lnTo>
                  <a:lnTo>
                    <a:pt x="11849" y="75895"/>
                  </a:lnTo>
                  <a:lnTo>
                    <a:pt x="11760" y="76149"/>
                  </a:lnTo>
                  <a:lnTo>
                    <a:pt x="13042" y="76149"/>
                  </a:lnTo>
                  <a:lnTo>
                    <a:pt x="13119" y="75387"/>
                  </a:lnTo>
                  <a:lnTo>
                    <a:pt x="13195" y="74879"/>
                  </a:lnTo>
                  <a:lnTo>
                    <a:pt x="13296" y="74625"/>
                  </a:lnTo>
                  <a:lnTo>
                    <a:pt x="13474" y="74117"/>
                  </a:lnTo>
                  <a:lnTo>
                    <a:pt x="12001" y="73482"/>
                  </a:lnTo>
                  <a:lnTo>
                    <a:pt x="13525" y="72783"/>
                  </a:lnTo>
                  <a:lnTo>
                    <a:pt x="13677" y="73291"/>
                  </a:lnTo>
                  <a:lnTo>
                    <a:pt x="13703" y="72707"/>
                  </a:lnTo>
                  <a:lnTo>
                    <a:pt x="15024" y="72085"/>
                  </a:lnTo>
                  <a:lnTo>
                    <a:pt x="14922" y="71831"/>
                  </a:lnTo>
                  <a:lnTo>
                    <a:pt x="14668" y="71196"/>
                  </a:lnTo>
                  <a:lnTo>
                    <a:pt x="13716" y="68783"/>
                  </a:lnTo>
                  <a:lnTo>
                    <a:pt x="13220" y="67513"/>
                  </a:lnTo>
                  <a:lnTo>
                    <a:pt x="15633" y="67005"/>
                  </a:lnTo>
                  <a:lnTo>
                    <a:pt x="15481" y="66497"/>
                  </a:lnTo>
                  <a:lnTo>
                    <a:pt x="15532" y="66116"/>
                  </a:lnTo>
                  <a:lnTo>
                    <a:pt x="15633" y="65862"/>
                  </a:lnTo>
                  <a:lnTo>
                    <a:pt x="15519" y="65227"/>
                  </a:lnTo>
                  <a:lnTo>
                    <a:pt x="15481" y="65100"/>
                  </a:lnTo>
                  <a:lnTo>
                    <a:pt x="16281" y="65481"/>
                  </a:lnTo>
                  <a:lnTo>
                    <a:pt x="17386" y="63449"/>
                  </a:lnTo>
                  <a:lnTo>
                    <a:pt x="17754" y="61925"/>
                  </a:lnTo>
                  <a:lnTo>
                    <a:pt x="17843" y="61544"/>
                  </a:lnTo>
                  <a:lnTo>
                    <a:pt x="18288" y="62179"/>
                  </a:lnTo>
                  <a:lnTo>
                    <a:pt x="18542" y="61544"/>
                  </a:lnTo>
                  <a:lnTo>
                    <a:pt x="18707" y="61163"/>
                  </a:lnTo>
                  <a:lnTo>
                    <a:pt x="16421" y="60020"/>
                  </a:lnTo>
                  <a:lnTo>
                    <a:pt x="16713" y="59131"/>
                  </a:lnTo>
                  <a:lnTo>
                    <a:pt x="18034" y="59258"/>
                  </a:lnTo>
                  <a:lnTo>
                    <a:pt x="18084" y="59131"/>
                  </a:lnTo>
                  <a:lnTo>
                    <a:pt x="18681" y="57607"/>
                  </a:lnTo>
                  <a:lnTo>
                    <a:pt x="20434" y="56337"/>
                  </a:lnTo>
                  <a:lnTo>
                    <a:pt x="20078" y="54305"/>
                  </a:lnTo>
                  <a:lnTo>
                    <a:pt x="20561" y="54559"/>
                  </a:lnTo>
                  <a:lnTo>
                    <a:pt x="20497" y="54813"/>
                  </a:lnTo>
                  <a:lnTo>
                    <a:pt x="20726" y="54305"/>
                  </a:lnTo>
                  <a:lnTo>
                    <a:pt x="20853" y="54051"/>
                  </a:lnTo>
                  <a:lnTo>
                    <a:pt x="22644" y="52273"/>
                  </a:lnTo>
                  <a:lnTo>
                    <a:pt x="21945" y="52070"/>
                  </a:lnTo>
                  <a:lnTo>
                    <a:pt x="21920" y="51765"/>
                  </a:lnTo>
                  <a:lnTo>
                    <a:pt x="21856" y="51003"/>
                  </a:lnTo>
                  <a:lnTo>
                    <a:pt x="15214" y="51003"/>
                  </a:lnTo>
                  <a:lnTo>
                    <a:pt x="14998" y="51003"/>
                  </a:lnTo>
                  <a:lnTo>
                    <a:pt x="13665" y="53162"/>
                  </a:lnTo>
                  <a:lnTo>
                    <a:pt x="13271" y="56210"/>
                  </a:lnTo>
                  <a:lnTo>
                    <a:pt x="11264" y="57607"/>
                  </a:lnTo>
                  <a:lnTo>
                    <a:pt x="12319" y="58496"/>
                  </a:lnTo>
                  <a:lnTo>
                    <a:pt x="9753" y="60020"/>
                  </a:lnTo>
                  <a:lnTo>
                    <a:pt x="11404" y="60782"/>
                  </a:lnTo>
                  <a:lnTo>
                    <a:pt x="10020" y="61925"/>
                  </a:lnTo>
                  <a:lnTo>
                    <a:pt x="9867" y="61417"/>
                  </a:lnTo>
                  <a:lnTo>
                    <a:pt x="8509" y="63271"/>
                  </a:lnTo>
                  <a:lnTo>
                    <a:pt x="8280" y="63703"/>
                  </a:lnTo>
                  <a:lnTo>
                    <a:pt x="9321" y="64465"/>
                  </a:lnTo>
                  <a:lnTo>
                    <a:pt x="9271" y="65100"/>
                  </a:lnTo>
                  <a:lnTo>
                    <a:pt x="8369" y="64846"/>
                  </a:lnTo>
                  <a:lnTo>
                    <a:pt x="8978" y="66116"/>
                  </a:lnTo>
                  <a:lnTo>
                    <a:pt x="7734" y="66243"/>
                  </a:lnTo>
                  <a:lnTo>
                    <a:pt x="7734" y="66865"/>
                  </a:lnTo>
                  <a:lnTo>
                    <a:pt x="7886" y="66624"/>
                  </a:lnTo>
                  <a:lnTo>
                    <a:pt x="8331" y="66497"/>
                  </a:lnTo>
                  <a:lnTo>
                    <a:pt x="8572" y="66624"/>
                  </a:lnTo>
                  <a:lnTo>
                    <a:pt x="8623" y="67767"/>
                  </a:lnTo>
                  <a:lnTo>
                    <a:pt x="7099" y="68783"/>
                  </a:lnTo>
                  <a:lnTo>
                    <a:pt x="6629" y="68656"/>
                  </a:lnTo>
                  <a:lnTo>
                    <a:pt x="6553" y="71196"/>
                  </a:lnTo>
                  <a:lnTo>
                    <a:pt x="6362" y="71120"/>
                  </a:lnTo>
                  <a:lnTo>
                    <a:pt x="6578" y="71831"/>
                  </a:lnTo>
                  <a:lnTo>
                    <a:pt x="6235" y="71450"/>
                  </a:lnTo>
                  <a:lnTo>
                    <a:pt x="5092" y="70180"/>
                  </a:lnTo>
                  <a:lnTo>
                    <a:pt x="5511" y="71577"/>
                  </a:lnTo>
                  <a:lnTo>
                    <a:pt x="5778" y="71450"/>
                  </a:lnTo>
                  <a:lnTo>
                    <a:pt x="6019" y="71831"/>
                  </a:lnTo>
                  <a:lnTo>
                    <a:pt x="6184" y="71958"/>
                  </a:lnTo>
                  <a:lnTo>
                    <a:pt x="5448" y="72339"/>
                  </a:lnTo>
                  <a:lnTo>
                    <a:pt x="4965" y="73609"/>
                  </a:lnTo>
                  <a:lnTo>
                    <a:pt x="4838" y="74625"/>
                  </a:lnTo>
                  <a:lnTo>
                    <a:pt x="4292" y="74117"/>
                  </a:lnTo>
                  <a:lnTo>
                    <a:pt x="3492" y="75768"/>
                  </a:lnTo>
                  <a:lnTo>
                    <a:pt x="3302" y="77330"/>
                  </a:lnTo>
                  <a:lnTo>
                    <a:pt x="3187" y="77927"/>
                  </a:lnTo>
                  <a:lnTo>
                    <a:pt x="2451" y="79451"/>
                  </a:lnTo>
                  <a:lnTo>
                    <a:pt x="3022" y="78943"/>
                  </a:lnTo>
                  <a:lnTo>
                    <a:pt x="3987" y="79578"/>
                  </a:lnTo>
                  <a:lnTo>
                    <a:pt x="3835" y="80213"/>
                  </a:lnTo>
                  <a:lnTo>
                    <a:pt x="3644" y="80162"/>
                  </a:lnTo>
                  <a:lnTo>
                    <a:pt x="3708" y="80721"/>
                  </a:lnTo>
                  <a:lnTo>
                    <a:pt x="3365" y="81229"/>
                  </a:lnTo>
                  <a:lnTo>
                    <a:pt x="3200" y="81102"/>
                  </a:lnTo>
                  <a:lnTo>
                    <a:pt x="2540" y="80594"/>
                  </a:lnTo>
                  <a:lnTo>
                    <a:pt x="2438" y="80086"/>
                  </a:lnTo>
                  <a:lnTo>
                    <a:pt x="2349" y="81102"/>
                  </a:lnTo>
                  <a:lnTo>
                    <a:pt x="2057" y="80975"/>
                  </a:lnTo>
                  <a:lnTo>
                    <a:pt x="2006" y="80721"/>
                  </a:lnTo>
                  <a:lnTo>
                    <a:pt x="1689" y="80467"/>
                  </a:lnTo>
                  <a:lnTo>
                    <a:pt x="2108" y="81102"/>
                  </a:lnTo>
                  <a:lnTo>
                    <a:pt x="0" y="81737"/>
                  </a:lnTo>
                  <a:lnTo>
                    <a:pt x="749" y="83007"/>
                  </a:lnTo>
                  <a:lnTo>
                    <a:pt x="444" y="83007"/>
                  </a:lnTo>
                  <a:lnTo>
                    <a:pt x="12" y="84277"/>
                  </a:lnTo>
                  <a:lnTo>
                    <a:pt x="25" y="86690"/>
                  </a:lnTo>
                  <a:lnTo>
                    <a:pt x="317" y="88214"/>
                  </a:lnTo>
                  <a:lnTo>
                    <a:pt x="1041" y="90246"/>
                  </a:lnTo>
                  <a:lnTo>
                    <a:pt x="1892" y="89992"/>
                  </a:lnTo>
                  <a:lnTo>
                    <a:pt x="1930" y="90881"/>
                  </a:lnTo>
                  <a:lnTo>
                    <a:pt x="2857" y="91135"/>
                  </a:lnTo>
                  <a:lnTo>
                    <a:pt x="3302" y="92913"/>
                  </a:lnTo>
                  <a:lnTo>
                    <a:pt x="3619" y="94437"/>
                  </a:lnTo>
                  <a:lnTo>
                    <a:pt x="4711" y="95707"/>
                  </a:lnTo>
                  <a:lnTo>
                    <a:pt x="5778" y="96342"/>
                  </a:lnTo>
                  <a:lnTo>
                    <a:pt x="5499" y="95580"/>
                  </a:lnTo>
                  <a:lnTo>
                    <a:pt x="6210" y="95580"/>
                  </a:lnTo>
                  <a:lnTo>
                    <a:pt x="5880" y="95961"/>
                  </a:lnTo>
                  <a:lnTo>
                    <a:pt x="5778" y="96342"/>
                  </a:lnTo>
                  <a:lnTo>
                    <a:pt x="6769" y="97358"/>
                  </a:lnTo>
                  <a:lnTo>
                    <a:pt x="5803" y="97104"/>
                  </a:lnTo>
                  <a:lnTo>
                    <a:pt x="7556" y="98882"/>
                  </a:lnTo>
                  <a:lnTo>
                    <a:pt x="9664" y="100025"/>
                  </a:lnTo>
                  <a:lnTo>
                    <a:pt x="9613" y="99263"/>
                  </a:lnTo>
                  <a:lnTo>
                    <a:pt x="9906" y="99263"/>
                  </a:lnTo>
                  <a:lnTo>
                    <a:pt x="10287" y="99390"/>
                  </a:lnTo>
                  <a:lnTo>
                    <a:pt x="10350" y="100152"/>
                  </a:lnTo>
                  <a:lnTo>
                    <a:pt x="10109" y="100355"/>
                  </a:lnTo>
                  <a:lnTo>
                    <a:pt x="12560" y="101295"/>
                  </a:lnTo>
                  <a:lnTo>
                    <a:pt x="12725" y="106121"/>
                  </a:lnTo>
                  <a:lnTo>
                    <a:pt x="15201" y="106248"/>
                  </a:lnTo>
                  <a:lnTo>
                    <a:pt x="17335" y="107010"/>
                  </a:lnTo>
                  <a:lnTo>
                    <a:pt x="17957" y="107645"/>
                  </a:lnTo>
                  <a:lnTo>
                    <a:pt x="16510" y="107010"/>
                  </a:lnTo>
                  <a:lnTo>
                    <a:pt x="16713" y="107899"/>
                  </a:lnTo>
                  <a:lnTo>
                    <a:pt x="19342" y="108407"/>
                  </a:lnTo>
                  <a:lnTo>
                    <a:pt x="19075" y="110185"/>
                  </a:lnTo>
                  <a:lnTo>
                    <a:pt x="21297" y="111074"/>
                  </a:lnTo>
                  <a:lnTo>
                    <a:pt x="21323" y="113106"/>
                  </a:lnTo>
                  <a:lnTo>
                    <a:pt x="24295" y="115392"/>
                  </a:lnTo>
                  <a:lnTo>
                    <a:pt x="26403" y="117424"/>
                  </a:lnTo>
                  <a:lnTo>
                    <a:pt x="27660" y="116281"/>
                  </a:lnTo>
                  <a:lnTo>
                    <a:pt x="28816" y="115265"/>
                  </a:lnTo>
                  <a:lnTo>
                    <a:pt x="29946" y="114884"/>
                  </a:lnTo>
                  <a:lnTo>
                    <a:pt x="29616" y="114503"/>
                  </a:lnTo>
                  <a:lnTo>
                    <a:pt x="30073" y="113360"/>
                  </a:lnTo>
                  <a:lnTo>
                    <a:pt x="30251" y="113665"/>
                  </a:lnTo>
                  <a:lnTo>
                    <a:pt x="30378" y="113360"/>
                  </a:lnTo>
                  <a:lnTo>
                    <a:pt x="30441" y="113233"/>
                  </a:lnTo>
                  <a:lnTo>
                    <a:pt x="32981" y="110566"/>
                  </a:lnTo>
                  <a:lnTo>
                    <a:pt x="34493" y="109169"/>
                  </a:lnTo>
                  <a:lnTo>
                    <a:pt x="35801" y="108153"/>
                  </a:lnTo>
                  <a:lnTo>
                    <a:pt x="36944" y="107264"/>
                  </a:lnTo>
                  <a:lnTo>
                    <a:pt x="37769" y="106629"/>
                  </a:lnTo>
                  <a:lnTo>
                    <a:pt x="38100" y="106375"/>
                  </a:lnTo>
                  <a:lnTo>
                    <a:pt x="39039" y="105740"/>
                  </a:lnTo>
                  <a:lnTo>
                    <a:pt x="39992" y="105105"/>
                  </a:lnTo>
                  <a:lnTo>
                    <a:pt x="40678" y="104470"/>
                  </a:lnTo>
                  <a:lnTo>
                    <a:pt x="42837" y="102438"/>
                  </a:lnTo>
                  <a:lnTo>
                    <a:pt x="41605" y="101803"/>
                  </a:lnTo>
                  <a:lnTo>
                    <a:pt x="40144" y="101041"/>
                  </a:lnTo>
                  <a:lnTo>
                    <a:pt x="42456" y="100279"/>
                  </a:lnTo>
                  <a:lnTo>
                    <a:pt x="42849" y="101422"/>
                  </a:lnTo>
                  <a:lnTo>
                    <a:pt x="43268" y="100279"/>
                  </a:lnTo>
                  <a:lnTo>
                    <a:pt x="43459" y="99771"/>
                  </a:lnTo>
                  <a:lnTo>
                    <a:pt x="45694" y="97231"/>
                  </a:lnTo>
                  <a:lnTo>
                    <a:pt x="46710" y="96088"/>
                  </a:lnTo>
                  <a:lnTo>
                    <a:pt x="47447" y="95072"/>
                  </a:lnTo>
                  <a:lnTo>
                    <a:pt x="48628" y="92913"/>
                  </a:lnTo>
                  <a:lnTo>
                    <a:pt x="48742" y="93675"/>
                  </a:lnTo>
                  <a:lnTo>
                    <a:pt x="48514" y="93929"/>
                  </a:lnTo>
                  <a:lnTo>
                    <a:pt x="49898" y="93421"/>
                  </a:lnTo>
                  <a:lnTo>
                    <a:pt x="50139" y="92913"/>
                  </a:lnTo>
                  <a:lnTo>
                    <a:pt x="50330" y="92532"/>
                  </a:lnTo>
                  <a:lnTo>
                    <a:pt x="51396" y="90373"/>
                  </a:lnTo>
                  <a:lnTo>
                    <a:pt x="50673" y="90373"/>
                  </a:lnTo>
                  <a:lnTo>
                    <a:pt x="51028" y="89992"/>
                  </a:lnTo>
                  <a:lnTo>
                    <a:pt x="51269" y="89738"/>
                  </a:lnTo>
                  <a:lnTo>
                    <a:pt x="51396" y="90373"/>
                  </a:lnTo>
                  <a:lnTo>
                    <a:pt x="52082" y="89992"/>
                  </a:lnTo>
                  <a:lnTo>
                    <a:pt x="52400" y="89738"/>
                  </a:lnTo>
                  <a:lnTo>
                    <a:pt x="52565" y="89611"/>
                  </a:lnTo>
                  <a:lnTo>
                    <a:pt x="53213" y="89103"/>
                  </a:lnTo>
                  <a:lnTo>
                    <a:pt x="53098" y="88468"/>
                  </a:lnTo>
                  <a:lnTo>
                    <a:pt x="53060" y="88214"/>
                  </a:lnTo>
                  <a:lnTo>
                    <a:pt x="52997" y="87833"/>
                  </a:lnTo>
                  <a:lnTo>
                    <a:pt x="53632" y="87325"/>
                  </a:lnTo>
                  <a:lnTo>
                    <a:pt x="53708" y="87071"/>
                  </a:lnTo>
                  <a:lnTo>
                    <a:pt x="54203" y="87198"/>
                  </a:lnTo>
                  <a:lnTo>
                    <a:pt x="53924" y="87071"/>
                  </a:lnTo>
                  <a:lnTo>
                    <a:pt x="53098" y="86690"/>
                  </a:lnTo>
                  <a:lnTo>
                    <a:pt x="52209" y="85674"/>
                  </a:lnTo>
                  <a:lnTo>
                    <a:pt x="51536" y="84912"/>
                  </a:lnTo>
                  <a:lnTo>
                    <a:pt x="51206" y="85674"/>
                  </a:lnTo>
                  <a:lnTo>
                    <a:pt x="50609" y="84912"/>
                  </a:lnTo>
                  <a:lnTo>
                    <a:pt x="49657" y="84277"/>
                  </a:lnTo>
                  <a:lnTo>
                    <a:pt x="48209" y="83134"/>
                  </a:lnTo>
                  <a:lnTo>
                    <a:pt x="47663" y="82499"/>
                  </a:lnTo>
                  <a:lnTo>
                    <a:pt x="47586" y="82245"/>
                  </a:lnTo>
                  <a:lnTo>
                    <a:pt x="47561" y="82118"/>
                  </a:lnTo>
                  <a:lnTo>
                    <a:pt x="47053" y="82245"/>
                  </a:lnTo>
                  <a:lnTo>
                    <a:pt x="46748" y="81737"/>
                  </a:lnTo>
                  <a:lnTo>
                    <a:pt x="46609" y="81229"/>
                  </a:lnTo>
                  <a:lnTo>
                    <a:pt x="45961" y="81610"/>
                  </a:lnTo>
                  <a:lnTo>
                    <a:pt x="47193" y="80848"/>
                  </a:lnTo>
                  <a:lnTo>
                    <a:pt x="46824" y="80848"/>
                  </a:lnTo>
                  <a:lnTo>
                    <a:pt x="45847" y="80594"/>
                  </a:lnTo>
                  <a:lnTo>
                    <a:pt x="46393" y="80594"/>
                  </a:lnTo>
                  <a:lnTo>
                    <a:pt x="46291" y="80467"/>
                  </a:lnTo>
                  <a:lnTo>
                    <a:pt x="47040" y="80594"/>
                  </a:lnTo>
                  <a:lnTo>
                    <a:pt x="47015" y="80467"/>
                  </a:lnTo>
                  <a:lnTo>
                    <a:pt x="46583" y="80340"/>
                  </a:lnTo>
                  <a:lnTo>
                    <a:pt x="45554" y="80086"/>
                  </a:lnTo>
                  <a:lnTo>
                    <a:pt x="46723" y="80213"/>
                  </a:lnTo>
                  <a:lnTo>
                    <a:pt x="46482" y="80086"/>
                  </a:lnTo>
                  <a:lnTo>
                    <a:pt x="46316" y="79832"/>
                  </a:lnTo>
                  <a:lnTo>
                    <a:pt x="46253" y="79324"/>
                  </a:lnTo>
                  <a:lnTo>
                    <a:pt x="47345" y="79959"/>
                  </a:lnTo>
                  <a:lnTo>
                    <a:pt x="47193" y="79324"/>
                  </a:lnTo>
                  <a:lnTo>
                    <a:pt x="47167" y="79197"/>
                  </a:lnTo>
                  <a:lnTo>
                    <a:pt x="48247" y="78308"/>
                  </a:lnTo>
                  <a:lnTo>
                    <a:pt x="49415" y="77330"/>
                  </a:lnTo>
                  <a:lnTo>
                    <a:pt x="50139" y="78308"/>
                  </a:lnTo>
                  <a:lnTo>
                    <a:pt x="51587" y="76847"/>
                  </a:lnTo>
                  <a:lnTo>
                    <a:pt x="49695" y="77101"/>
                  </a:lnTo>
                  <a:lnTo>
                    <a:pt x="51396" y="75641"/>
                  </a:lnTo>
                  <a:lnTo>
                    <a:pt x="51841" y="76365"/>
                  </a:lnTo>
                  <a:lnTo>
                    <a:pt x="51993" y="75641"/>
                  </a:lnTo>
                  <a:lnTo>
                    <a:pt x="52146" y="74879"/>
                  </a:lnTo>
                  <a:lnTo>
                    <a:pt x="53644" y="74117"/>
                  </a:lnTo>
                  <a:lnTo>
                    <a:pt x="54140" y="73863"/>
                  </a:lnTo>
                  <a:lnTo>
                    <a:pt x="54698" y="73736"/>
                  </a:lnTo>
                  <a:lnTo>
                    <a:pt x="54292" y="74498"/>
                  </a:lnTo>
                  <a:lnTo>
                    <a:pt x="54216" y="74879"/>
                  </a:lnTo>
                  <a:lnTo>
                    <a:pt x="55156" y="73736"/>
                  </a:lnTo>
                  <a:lnTo>
                    <a:pt x="55676" y="73101"/>
                  </a:lnTo>
                  <a:lnTo>
                    <a:pt x="56362" y="72847"/>
                  </a:lnTo>
                  <a:lnTo>
                    <a:pt x="57759" y="72339"/>
                  </a:lnTo>
                  <a:lnTo>
                    <a:pt x="58051" y="71831"/>
                  </a:lnTo>
                  <a:lnTo>
                    <a:pt x="58801" y="70561"/>
                  </a:lnTo>
                  <a:lnTo>
                    <a:pt x="58928" y="70561"/>
                  </a:lnTo>
                  <a:lnTo>
                    <a:pt x="57873" y="70307"/>
                  </a:lnTo>
                  <a:lnTo>
                    <a:pt x="58343" y="69291"/>
                  </a:lnTo>
                  <a:lnTo>
                    <a:pt x="58521" y="68910"/>
                  </a:lnTo>
                  <a:lnTo>
                    <a:pt x="58635" y="68656"/>
                  </a:lnTo>
                  <a:lnTo>
                    <a:pt x="58699" y="68529"/>
                  </a:lnTo>
                  <a:lnTo>
                    <a:pt x="58597" y="67640"/>
                  </a:lnTo>
                  <a:lnTo>
                    <a:pt x="58826" y="68262"/>
                  </a:lnTo>
                  <a:lnTo>
                    <a:pt x="58724" y="67881"/>
                  </a:lnTo>
                  <a:lnTo>
                    <a:pt x="58801" y="68021"/>
                  </a:lnTo>
                  <a:lnTo>
                    <a:pt x="58915" y="68529"/>
                  </a:lnTo>
                  <a:lnTo>
                    <a:pt x="59283" y="69545"/>
                  </a:lnTo>
                  <a:lnTo>
                    <a:pt x="59994" y="67640"/>
                  </a:lnTo>
                  <a:lnTo>
                    <a:pt x="60325" y="66751"/>
                  </a:lnTo>
                  <a:lnTo>
                    <a:pt x="61061" y="69164"/>
                  </a:lnTo>
                  <a:lnTo>
                    <a:pt x="61188" y="68783"/>
                  </a:lnTo>
                  <a:lnTo>
                    <a:pt x="61214" y="68529"/>
                  </a:lnTo>
                  <a:lnTo>
                    <a:pt x="60896" y="68148"/>
                  </a:lnTo>
                  <a:lnTo>
                    <a:pt x="61252" y="68021"/>
                  </a:lnTo>
                  <a:lnTo>
                    <a:pt x="61518" y="68148"/>
                  </a:lnTo>
                  <a:lnTo>
                    <a:pt x="61544" y="68783"/>
                  </a:lnTo>
                  <a:lnTo>
                    <a:pt x="62026" y="68021"/>
                  </a:lnTo>
                  <a:lnTo>
                    <a:pt x="62357" y="67513"/>
                  </a:lnTo>
                  <a:lnTo>
                    <a:pt x="61556" y="67386"/>
                  </a:lnTo>
                  <a:lnTo>
                    <a:pt x="62318" y="66751"/>
                  </a:lnTo>
                  <a:lnTo>
                    <a:pt x="62471" y="66624"/>
                  </a:lnTo>
                  <a:lnTo>
                    <a:pt x="62674" y="66751"/>
                  </a:lnTo>
                  <a:lnTo>
                    <a:pt x="62611" y="67132"/>
                  </a:lnTo>
                  <a:lnTo>
                    <a:pt x="62712" y="67386"/>
                  </a:lnTo>
                  <a:lnTo>
                    <a:pt x="62763" y="66624"/>
                  </a:lnTo>
                  <a:lnTo>
                    <a:pt x="62826" y="65608"/>
                  </a:lnTo>
                  <a:lnTo>
                    <a:pt x="63779" y="65100"/>
                  </a:lnTo>
                  <a:lnTo>
                    <a:pt x="63855" y="65227"/>
                  </a:lnTo>
                  <a:lnTo>
                    <a:pt x="64109" y="65354"/>
                  </a:lnTo>
                  <a:lnTo>
                    <a:pt x="64350" y="65100"/>
                  </a:lnTo>
                  <a:lnTo>
                    <a:pt x="64693" y="64719"/>
                  </a:lnTo>
                  <a:lnTo>
                    <a:pt x="64922" y="64465"/>
                  </a:lnTo>
                  <a:lnTo>
                    <a:pt x="65163" y="64211"/>
                  </a:lnTo>
                  <a:lnTo>
                    <a:pt x="64935" y="62306"/>
                  </a:lnTo>
                  <a:lnTo>
                    <a:pt x="66065" y="61671"/>
                  </a:lnTo>
                  <a:lnTo>
                    <a:pt x="66738" y="61290"/>
                  </a:lnTo>
                  <a:lnTo>
                    <a:pt x="67310" y="62560"/>
                  </a:lnTo>
                  <a:lnTo>
                    <a:pt x="67475" y="61290"/>
                  </a:lnTo>
                  <a:lnTo>
                    <a:pt x="67513" y="61036"/>
                  </a:lnTo>
                  <a:lnTo>
                    <a:pt x="68427" y="61798"/>
                  </a:lnTo>
                  <a:lnTo>
                    <a:pt x="68732" y="61036"/>
                  </a:lnTo>
                  <a:lnTo>
                    <a:pt x="68795" y="60909"/>
                  </a:lnTo>
                  <a:lnTo>
                    <a:pt x="68846" y="60782"/>
                  </a:lnTo>
                  <a:lnTo>
                    <a:pt x="68897" y="60655"/>
                  </a:lnTo>
                  <a:lnTo>
                    <a:pt x="68199" y="60655"/>
                  </a:lnTo>
                  <a:lnTo>
                    <a:pt x="68453" y="60401"/>
                  </a:lnTo>
                  <a:lnTo>
                    <a:pt x="68834" y="60020"/>
                  </a:lnTo>
                  <a:lnTo>
                    <a:pt x="68770" y="58750"/>
                  </a:lnTo>
                  <a:lnTo>
                    <a:pt x="69583" y="58496"/>
                  </a:lnTo>
                  <a:lnTo>
                    <a:pt x="69481" y="59258"/>
                  </a:lnTo>
                  <a:lnTo>
                    <a:pt x="69977" y="58496"/>
                  </a:lnTo>
                  <a:lnTo>
                    <a:pt x="70129" y="58242"/>
                  </a:lnTo>
                  <a:lnTo>
                    <a:pt x="70446" y="57734"/>
                  </a:lnTo>
                  <a:lnTo>
                    <a:pt x="69494" y="58242"/>
                  </a:lnTo>
                  <a:lnTo>
                    <a:pt x="69608" y="57353"/>
                  </a:lnTo>
                  <a:lnTo>
                    <a:pt x="69634" y="57226"/>
                  </a:lnTo>
                  <a:lnTo>
                    <a:pt x="68313" y="57353"/>
                  </a:lnTo>
                  <a:lnTo>
                    <a:pt x="69138" y="56845"/>
                  </a:lnTo>
                  <a:lnTo>
                    <a:pt x="69342" y="56718"/>
                  </a:lnTo>
                  <a:lnTo>
                    <a:pt x="69278" y="56972"/>
                  </a:lnTo>
                  <a:lnTo>
                    <a:pt x="69443" y="56718"/>
                  </a:lnTo>
                  <a:lnTo>
                    <a:pt x="69938" y="55956"/>
                  </a:lnTo>
                  <a:lnTo>
                    <a:pt x="70777" y="55956"/>
                  </a:lnTo>
                  <a:lnTo>
                    <a:pt x="70789" y="54813"/>
                  </a:lnTo>
                  <a:lnTo>
                    <a:pt x="71412" y="54432"/>
                  </a:lnTo>
                  <a:lnTo>
                    <a:pt x="71805" y="54559"/>
                  </a:lnTo>
                  <a:lnTo>
                    <a:pt x="72326" y="55321"/>
                  </a:lnTo>
                  <a:lnTo>
                    <a:pt x="72593" y="55448"/>
                  </a:lnTo>
                  <a:lnTo>
                    <a:pt x="72110" y="54432"/>
                  </a:lnTo>
                  <a:lnTo>
                    <a:pt x="73710" y="53416"/>
                  </a:lnTo>
                  <a:lnTo>
                    <a:pt x="73367" y="52705"/>
                  </a:lnTo>
                  <a:lnTo>
                    <a:pt x="73787" y="53035"/>
                  </a:lnTo>
                  <a:lnTo>
                    <a:pt x="73926" y="53035"/>
                  </a:lnTo>
                  <a:lnTo>
                    <a:pt x="73583" y="52400"/>
                  </a:lnTo>
                  <a:lnTo>
                    <a:pt x="73520" y="52273"/>
                  </a:lnTo>
                  <a:lnTo>
                    <a:pt x="73977" y="52146"/>
                  </a:lnTo>
                  <a:lnTo>
                    <a:pt x="74104" y="52146"/>
                  </a:lnTo>
                  <a:lnTo>
                    <a:pt x="74460" y="52527"/>
                  </a:lnTo>
                  <a:lnTo>
                    <a:pt x="74777" y="52146"/>
                  </a:lnTo>
                  <a:lnTo>
                    <a:pt x="74891" y="52019"/>
                  </a:lnTo>
                  <a:lnTo>
                    <a:pt x="75323" y="51511"/>
                  </a:lnTo>
                  <a:close/>
                </a:path>
                <a:path w="85725" h="117475">
                  <a:moveTo>
                    <a:pt x="75323" y="10883"/>
                  </a:moveTo>
                  <a:lnTo>
                    <a:pt x="75171" y="10642"/>
                  </a:lnTo>
                  <a:lnTo>
                    <a:pt x="75196" y="11760"/>
                  </a:lnTo>
                  <a:lnTo>
                    <a:pt x="75323" y="11366"/>
                  </a:lnTo>
                  <a:lnTo>
                    <a:pt x="75323" y="10883"/>
                  </a:lnTo>
                  <a:close/>
                </a:path>
                <a:path w="85725" h="117475">
                  <a:moveTo>
                    <a:pt x="76060" y="12052"/>
                  </a:moveTo>
                  <a:lnTo>
                    <a:pt x="75857" y="11658"/>
                  </a:lnTo>
                  <a:lnTo>
                    <a:pt x="75704" y="11264"/>
                  </a:lnTo>
                  <a:lnTo>
                    <a:pt x="75488" y="10883"/>
                  </a:lnTo>
                  <a:lnTo>
                    <a:pt x="75425" y="11061"/>
                  </a:lnTo>
                  <a:lnTo>
                    <a:pt x="76060" y="12052"/>
                  </a:lnTo>
                  <a:close/>
                </a:path>
                <a:path w="85725" h="117475">
                  <a:moveTo>
                    <a:pt x="76149" y="10617"/>
                  </a:moveTo>
                  <a:lnTo>
                    <a:pt x="75514" y="10134"/>
                  </a:lnTo>
                  <a:lnTo>
                    <a:pt x="75476" y="10299"/>
                  </a:lnTo>
                  <a:lnTo>
                    <a:pt x="75234" y="10490"/>
                  </a:lnTo>
                  <a:lnTo>
                    <a:pt x="76149" y="10617"/>
                  </a:lnTo>
                  <a:close/>
                </a:path>
                <a:path w="85725" h="117475">
                  <a:moveTo>
                    <a:pt x="77584" y="15519"/>
                  </a:moveTo>
                  <a:lnTo>
                    <a:pt x="77177" y="15036"/>
                  </a:lnTo>
                  <a:lnTo>
                    <a:pt x="77152" y="15722"/>
                  </a:lnTo>
                  <a:lnTo>
                    <a:pt x="76949" y="15760"/>
                  </a:lnTo>
                  <a:lnTo>
                    <a:pt x="77381" y="16027"/>
                  </a:lnTo>
                  <a:lnTo>
                    <a:pt x="77584" y="15519"/>
                  </a:lnTo>
                  <a:close/>
                </a:path>
                <a:path w="85725" h="117475">
                  <a:moveTo>
                    <a:pt x="77622" y="12255"/>
                  </a:moveTo>
                  <a:lnTo>
                    <a:pt x="76885" y="11760"/>
                  </a:lnTo>
                  <a:lnTo>
                    <a:pt x="77419" y="12446"/>
                  </a:lnTo>
                  <a:lnTo>
                    <a:pt x="77622" y="12255"/>
                  </a:lnTo>
                  <a:close/>
                </a:path>
                <a:path w="85725" h="117475">
                  <a:moveTo>
                    <a:pt x="77978" y="47980"/>
                  </a:moveTo>
                  <a:lnTo>
                    <a:pt x="76530" y="48882"/>
                  </a:lnTo>
                  <a:lnTo>
                    <a:pt x="76390" y="48971"/>
                  </a:lnTo>
                  <a:lnTo>
                    <a:pt x="76288" y="49682"/>
                  </a:lnTo>
                  <a:lnTo>
                    <a:pt x="76987" y="49466"/>
                  </a:lnTo>
                  <a:lnTo>
                    <a:pt x="76593" y="48971"/>
                  </a:lnTo>
                  <a:lnTo>
                    <a:pt x="77482" y="48971"/>
                  </a:lnTo>
                  <a:lnTo>
                    <a:pt x="77978" y="47980"/>
                  </a:lnTo>
                  <a:close/>
                </a:path>
                <a:path w="85725" h="117475">
                  <a:moveTo>
                    <a:pt x="79121" y="30035"/>
                  </a:moveTo>
                  <a:lnTo>
                    <a:pt x="78994" y="30035"/>
                  </a:lnTo>
                  <a:lnTo>
                    <a:pt x="78803" y="30073"/>
                  </a:lnTo>
                  <a:lnTo>
                    <a:pt x="79019" y="30073"/>
                  </a:lnTo>
                  <a:close/>
                </a:path>
                <a:path w="85725" h="117475">
                  <a:moveTo>
                    <a:pt x="79286" y="34874"/>
                  </a:moveTo>
                  <a:lnTo>
                    <a:pt x="78816" y="35407"/>
                  </a:lnTo>
                  <a:lnTo>
                    <a:pt x="79121" y="35534"/>
                  </a:lnTo>
                  <a:lnTo>
                    <a:pt x="79146" y="35166"/>
                  </a:lnTo>
                  <a:lnTo>
                    <a:pt x="79286" y="34874"/>
                  </a:lnTo>
                  <a:close/>
                </a:path>
                <a:path w="85725" h="117475">
                  <a:moveTo>
                    <a:pt x="79400" y="24384"/>
                  </a:moveTo>
                  <a:lnTo>
                    <a:pt x="79387" y="24193"/>
                  </a:lnTo>
                  <a:lnTo>
                    <a:pt x="79121" y="24117"/>
                  </a:lnTo>
                  <a:lnTo>
                    <a:pt x="78955" y="24066"/>
                  </a:lnTo>
                  <a:lnTo>
                    <a:pt x="79400" y="24384"/>
                  </a:lnTo>
                  <a:close/>
                </a:path>
                <a:path w="85725" h="117475">
                  <a:moveTo>
                    <a:pt x="79463" y="34658"/>
                  </a:moveTo>
                  <a:lnTo>
                    <a:pt x="79324" y="34785"/>
                  </a:lnTo>
                  <a:lnTo>
                    <a:pt x="79463" y="34658"/>
                  </a:lnTo>
                  <a:close/>
                </a:path>
                <a:path w="85725" h="117475">
                  <a:moveTo>
                    <a:pt x="79527" y="34620"/>
                  </a:moveTo>
                  <a:close/>
                </a:path>
                <a:path w="85725" h="117475">
                  <a:moveTo>
                    <a:pt x="79565" y="42875"/>
                  </a:moveTo>
                  <a:lnTo>
                    <a:pt x="79298" y="43129"/>
                  </a:lnTo>
                  <a:lnTo>
                    <a:pt x="79565" y="42875"/>
                  </a:lnTo>
                  <a:close/>
                </a:path>
                <a:path w="85725" h="117475">
                  <a:moveTo>
                    <a:pt x="79565" y="10299"/>
                  </a:moveTo>
                  <a:lnTo>
                    <a:pt x="79552" y="9994"/>
                  </a:lnTo>
                  <a:lnTo>
                    <a:pt x="79260" y="10096"/>
                  </a:lnTo>
                  <a:lnTo>
                    <a:pt x="79565" y="10299"/>
                  </a:lnTo>
                  <a:close/>
                </a:path>
                <a:path w="85725" h="117475">
                  <a:moveTo>
                    <a:pt x="79959" y="9855"/>
                  </a:moveTo>
                  <a:lnTo>
                    <a:pt x="79222" y="9220"/>
                  </a:lnTo>
                  <a:lnTo>
                    <a:pt x="79552" y="9994"/>
                  </a:lnTo>
                  <a:lnTo>
                    <a:pt x="79959" y="9855"/>
                  </a:lnTo>
                  <a:close/>
                </a:path>
                <a:path w="85725" h="117475">
                  <a:moveTo>
                    <a:pt x="80276" y="28905"/>
                  </a:moveTo>
                  <a:lnTo>
                    <a:pt x="80162" y="28778"/>
                  </a:lnTo>
                  <a:lnTo>
                    <a:pt x="80137" y="28905"/>
                  </a:lnTo>
                  <a:lnTo>
                    <a:pt x="80048" y="29286"/>
                  </a:lnTo>
                  <a:lnTo>
                    <a:pt x="80213" y="29159"/>
                  </a:lnTo>
                  <a:lnTo>
                    <a:pt x="80276" y="28905"/>
                  </a:lnTo>
                  <a:close/>
                </a:path>
                <a:path w="85725" h="117475">
                  <a:moveTo>
                    <a:pt x="80987" y="28790"/>
                  </a:moveTo>
                  <a:lnTo>
                    <a:pt x="80556" y="28397"/>
                  </a:lnTo>
                  <a:lnTo>
                    <a:pt x="80378" y="28651"/>
                  </a:lnTo>
                  <a:lnTo>
                    <a:pt x="80264" y="28892"/>
                  </a:lnTo>
                  <a:lnTo>
                    <a:pt x="80987" y="28790"/>
                  </a:lnTo>
                  <a:close/>
                </a:path>
                <a:path w="85725" h="117475">
                  <a:moveTo>
                    <a:pt x="81229" y="12395"/>
                  </a:moveTo>
                  <a:lnTo>
                    <a:pt x="80911" y="12268"/>
                  </a:lnTo>
                  <a:lnTo>
                    <a:pt x="81229" y="12395"/>
                  </a:lnTo>
                  <a:close/>
                </a:path>
                <a:path w="85725" h="117475">
                  <a:moveTo>
                    <a:pt x="81330" y="28651"/>
                  </a:moveTo>
                  <a:lnTo>
                    <a:pt x="81153" y="28397"/>
                  </a:lnTo>
                  <a:lnTo>
                    <a:pt x="81254" y="28651"/>
                  </a:lnTo>
                  <a:close/>
                </a:path>
                <a:path w="85725" h="117475">
                  <a:moveTo>
                    <a:pt x="82397" y="28562"/>
                  </a:moveTo>
                  <a:lnTo>
                    <a:pt x="82092" y="27533"/>
                  </a:lnTo>
                  <a:lnTo>
                    <a:pt x="81711" y="28016"/>
                  </a:lnTo>
                  <a:lnTo>
                    <a:pt x="82397" y="28562"/>
                  </a:lnTo>
                  <a:close/>
                </a:path>
                <a:path w="85725" h="117475">
                  <a:moveTo>
                    <a:pt x="83223" y="22936"/>
                  </a:moveTo>
                  <a:lnTo>
                    <a:pt x="83007" y="23063"/>
                  </a:lnTo>
                  <a:lnTo>
                    <a:pt x="83134" y="23063"/>
                  </a:lnTo>
                  <a:lnTo>
                    <a:pt x="83223" y="22936"/>
                  </a:lnTo>
                  <a:close/>
                </a:path>
                <a:path w="85725" h="117475">
                  <a:moveTo>
                    <a:pt x="83426" y="22707"/>
                  </a:moveTo>
                  <a:lnTo>
                    <a:pt x="83299" y="22796"/>
                  </a:lnTo>
                  <a:lnTo>
                    <a:pt x="83426" y="22707"/>
                  </a:lnTo>
                  <a:close/>
                </a:path>
                <a:path w="85725" h="117475">
                  <a:moveTo>
                    <a:pt x="83997" y="26365"/>
                  </a:moveTo>
                  <a:lnTo>
                    <a:pt x="83896" y="25603"/>
                  </a:lnTo>
                  <a:lnTo>
                    <a:pt x="83781" y="25095"/>
                  </a:lnTo>
                  <a:lnTo>
                    <a:pt x="83667" y="24714"/>
                  </a:lnTo>
                  <a:lnTo>
                    <a:pt x="83515" y="23952"/>
                  </a:lnTo>
                  <a:lnTo>
                    <a:pt x="82816" y="24206"/>
                  </a:lnTo>
                  <a:lnTo>
                    <a:pt x="83108" y="24333"/>
                  </a:lnTo>
                  <a:lnTo>
                    <a:pt x="82575" y="24714"/>
                  </a:lnTo>
                  <a:lnTo>
                    <a:pt x="82143" y="24587"/>
                  </a:lnTo>
                  <a:lnTo>
                    <a:pt x="81851" y="24079"/>
                  </a:lnTo>
                  <a:lnTo>
                    <a:pt x="81762" y="23825"/>
                  </a:lnTo>
                  <a:lnTo>
                    <a:pt x="81724" y="23571"/>
                  </a:lnTo>
                  <a:lnTo>
                    <a:pt x="82296" y="24333"/>
                  </a:lnTo>
                  <a:lnTo>
                    <a:pt x="82778" y="23571"/>
                  </a:lnTo>
                  <a:lnTo>
                    <a:pt x="83045" y="23190"/>
                  </a:lnTo>
                  <a:lnTo>
                    <a:pt x="83007" y="23063"/>
                  </a:lnTo>
                  <a:lnTo>
                    <a:pt x="82753" y="22936"/>
                  </a:lnTo>
                  <a:lnTo>
                    <a:pt x="82537" y="22936"/>
                  </a:lnTo>
                  <a:lnTo>
                    <a:pt x="83680" y="21793"/>
                  </a:lnTo>
                  <a:lnTo>
                    <a:pt x="81114" y="22936"/>
                  </a:lnTo>
                  <a:lnTo>
                    <a:pt x="81749" y="21412"/>
                  </a:lnTo>
                  <a:lnTo>
                    <a:pt x="82130" y="21539"/>
                  </a:lnTo>
                  <a:lnTo>
                    <a:pt x="82080" y="21412"/>
                  </a:lnTo>
                  <a:lnTo>
                    <a:pt x="81864" y="20904"/>
                  </a:lnTo>
                  <a:lnTo>
                    <a:pt x="81280" y="20523"/>
                  </a:lnTo>
                  <a:lnTo>
                    <a:pt x="81267" y="20015"/>
                  </a:lnTo>
                  <a:lnTo>
                    <a:pt x="82016" y="19634"/>
                  </a:lnTo>
                  <a:lnTo>
                    <a:pt x="81762" y="20523"/>
                  </a:lnTo>
                  <a:lnTo>
                    <a:pt x="82435" y="20396"/>
                  </a:lnTo>
                  <a:lnTo>
                    <a:pt x="82245" y="19634"/>
                  </a:lnTo>
                  <a:lnTo>
                    <a:pt x="82219" y="19507"/>
                  </a:lnTo>
                  <a:lnTo>
                    <a:pt x="80581" y="19126"/>
                  </a:lnTo>
                  <a:lnTo>
                    <a:pt x="81165" y="18237"/>
                  </a:lnTo>
                  <a:lnTo>
                    <a:pt x="81470" y="18491"/>
                  </a:lnTo>
                  <a:lnTo>
                    <a:pt x="81635" y="18999"/>
                  </a:lnTo>
                  <a:lnTo>
                    <a:pt x="81915" y="19253"/>
                  </a:lnTo>
                  <a:lnTo>
                    <a:pt x="82664" y="18237"/>
                  </a:lnTo>
                  <a:lnTo>
                    <a:pt x="82372" y="18237"/>
                  </a:lnTo>
                  <a:lnTo>
                    <a:pt x="82372" y="17513"/>
                  </a:lnTo>
                  <a:lnTo>
                    <a:pt x="82410" y="17233"/>
                  </a:lnTo>
                  <a:lnTo>
                    <a:pt x="82423" y="16954"/>
                  </a:lnTo>
                  <a:lnTo>
                    <a:pt x="82448" y="16675"/>
                  </a:lnTo>
                  <a:lnTo>
                    <a:pt x="82384" y="17043"/>
                  </a:lnTo>
                  <a:lnTo>
                    <a:pt x="82372" y="17310"/>
                  </a:lnTo>
                  <a:lnTo>
                    <a:pt x="82372" y="16586"/>
                  </a:lnTo>
                  <a:lnTo>
                    <a:pt x="82346" y="16078"/>
                  </a:lnTo>
                  <a:lnTo>
                    <a:pt x="82219" y="16586"/>
                  </a:lnTo>
                  <a:lnTo>
                    <a:pt x="79857" y="16205"/>
                  </a:lnTo>
                  <a:lnTo>
                    <a:pt x="80937" y="14808"/>
                  </a:lnTo>
                  <a:lnTo>
                    <a:pt x="81038" y="14554"/>
                  </a:lnTo>
                  <a:lnTo>
                    <a:pt x="80187" y="13919"/>
                  </a:lnTo>
                  <a:lnTo>
                    <a:pt x="80022" y="13792"/>
                  </a:lnTo>
                  <a:lnTo>
                    <a:pt x="80899" y="13411"/>
                  </a:lnTo>
                  <a:lnTo>
                    <a:pt x="81267" y="13322"/>
                  </a:lnTo>
                  <a:lnTo>
                    <a:pt x="81127" y="13347"/>
                  </a:lnTo>
                  <a:lnTo>
                    <a:pt x="81000" y="13385"/>
                  </a:lnTo>
                  <a:lnTo>
                    <a:pt x="80937" y="13157"/>
                  </a:lnTo>
                  <a:lnTo>
                    <a:pt x="80911" y="12306"/>
                  </a:lnTo>
                  <a:lnTo>
                    <a:pt x="80225" y="12141"/>
                  </a:lnTo>
                  <a:lnTo>
                    <a:pt x="81114" y="10998"/>
                  </a:lnTo>
                  <a:lnTo>
                    <a:pt x="79641" y="10744"/>
                  </a:lnTo>
                  <a:lnTo>
                    <a:pt x="79870" y="10490"/>
                  </a:lnTo>
                  <a:lnTo>
                    <a:pt x="79565" y="10299"/>
                  </a:lnTo>
                  <a:lnTo>
                    <a:pt x="79298" y="10490"/>
                  </a:lnTo>
                  <a:lnTo>
                    <a:pt x="77711" y="9982"/>
                  </a:lnTo>
                  <a:lnTo>
                    <a:pt x="77762" y="9728"/>
                  </a:lnTo>
                  <a:lnTo>
                    <a:pt x="78193" y="7696"/>
                  </a:lnTo>
                  <a:lnTo>
                    <a:pt x="78282" y="7315"/>
                  </a:lnTo>
                  <a:lnTo>
                    <a:pt x="78333" y="7061"/>
                  </a:lnTo>
                  <a:lnTo>
                    <a:pt x="75920" y="6553"/>
                  </a:lnTo>
                  <a:lnTo>
                    <a:pt x="75387" y="6299"/>
                  </a:lnTo>
                  <a:lnTo>
                    <a:pt x="74320" y="5791"/>
                  </a:lnTo>
                  <a:lnTo>
                    <a:pt x="73393" y="6299"/>
                  </a:lnTo>
                  <a:lnTo>
                    <a:pt x="71958" y="5664"/>
                  </a:lnTo>
                  <a:lnTo>
                    <a:pt x="71869" y="5029"/>
                  </a:lnTo>
                  <a:lnTo>
                    <a:pt x="72986" y="5156"/>
                  </a:lnTo>
                  <a:lnTo>
                    <a:pt x="72656" y="4368"/>
                  </a:lnTo>
                  <a:lnTo>
                    <a:pt x="72555" y="4216"/>
                  </a:lnTo>
                  <a:lnTo>
                    <a:pt x="72250" y="4013"/>
                  </a:lnTo>
                  <a:lnTo>
                    <a:pt x="72072" y="3886"/>
                  </a:lnTo>
                  <a:lnTo>
                    <a:pt x="71196" y="3759"/>
                  </a:lnTo>
                  <a:lnTo>
                    <a:pt x="71475" y="3632"/>
                  </a:lnTo>
                  <a:lnTo>
                    <a:pt x="71450" y="2870"/>
                  </a:lnTo>
                  <a:lnTo>
                    <a:pt x="70827" y="2616"/>
                  </a:lnTo>
                  <a:lnTo>
                    <a:pt x="70739" y="3251"/>
                  </a:lnTo>
                  <a:lnTo>
                    <a:pt x="70904" y="3378"/>
                  </a:lnTo>
                  <a:lnTo>
                    <a:pt x="69837" y="4267"/>
                  </a:lnTo>
                  <a:lnTo>
                    <a:pt x="71348" y="4013"/>
                  </a:lnTo>
                  <a:lnTo>
                    <a:pt x="71234" y="4648"/>
                  </a:lnTo>
                  <a:lnTo>
                    <a:pt x="71043" y="5029"/>
                  </a:lnTo>
                  <a:lnTo>
                    <a:pt x="70523" y="4902"/>
                  </a:lnTo>
                  <a:lnTo>
                    <a:pt x="70751" y="5918"/>
                  </a:lnTo>
                  <a:lnTo>
                    <a:pt x="71323" y="5029"/>
                  </a:lnTo>
                  <a:lnTo>
                    <a:pt x="71374" y="6045"/>
                  </a:lnTo>
                  <a:lnTo>
                    <a:pt x="71234" y="6045"/>
                  </a:lnTo>
                  <a:lnTo>
                    <a:pt x="72047" y="6172"/>
                  </a:lnTo>
                  <a:lnTo>
                    <a:pt x="71755" y="6299"/>
                  </a:lnTo>
                  <a:lnTo>
                    <a:pt x="71551" y="7061"/>
                  </a:lnTo>
                  <a:lnTo>
                    <a:pt x="71577" y="7315"/>
                  </a:lnTo>
                  <a:lnTo>
                    <a:pt x="71793" y="7950"/>
                  </a:lnTo>
                  <a:lnTo>
                    <a:pt x="73520" y="7315"/>
                  </a:lnTo>
                  <a:lnTo>
                    <a:pt x="73177" y="8331"/>
                  </a:lnTo>
                  <a:lnTo>
                    <a:pt x="73050" y="8331"/>
                  </a:lnTo>
                  <a:lnTo>
                    <a:pt x="74612" y="9220"/>
                  </a:lnTo>
                  <a:lnTo>
                    <a:pt x="73850" y="7696"/>
                  </a:lnTo>
                  <a:lnTo>
                    <a:pt x="75603" y="8077"/>
                  </a:lnTo>
                  <a:lnTo>
                    <a:pt x="74472" y="10236"/>
                  </a:lnTo>
                  <a:lnTo>
                    <a:pt x="75298" y="9728"/>
                  </a:lnTo>
                  <a:lnTo>
                    <a:pt x="75488" y="10096"/>
                  </a:lnTo>
                  <a:lnTo>
                    <a:pt x="76200" y="9982"/>
                  </a:lnTo>
                  <a:lnTo>
                    <a:pt x="76149" y="10617"/>
                  </a:lnTo>
                  <a:lnTo>
                    <a:pt x="76111" y="11252"/>
                  </a:lnTo>
                  <a:lnTo>
                    <a:pt x="78041" y="11887"/>
                  </a:lnTo>
                  <a:lnTo>
                    <a:pt x="77762" y="12141"/>
                  </a:lnTo>
                  <a:lnTo>
                    <a:pt x="77711" y="12306"/>
                  </a:lnTo>
                  <a:lnTo>
                    <a:pt x="77774" y="12446"/>
                  </a:lnTo>
                  <a:lnTo>
                    <a:pt x="77673" y="12776"/>
                  </a:lnTo>
                  <a:lnTo>
                    <a:pt x="77558" y="12623"/>
                  </a:lnTo>
                  <a:lnTo>
                    <a:pt x="77419" y="12446"/>
                  </a:lnTo>
                  <a:lnTo>
                    <a:pt x="76911" y="12903"/>
                  </a:lnTo>
                  <a:lnTo>
                    <a:pt x="77317" y="12827"/>
                  </a:lnTo>
                  <a:lnTo>
                    <a:pt x="76644" y="13411"/>
                  </a:lnTo>
                  <a:lnTo>
                    <a:pt x="78676" y="13157"/>
                  </a:lnTo>
                  <a:lnTo>
                    <a:pt x="78435" y="14300"/>
                  </a:lnTo>
                  <a:lnTo>
                    <a:pt x="77597" y="14427"/>
                  </a:lnTo>
                  <a:lnTo>
                    <a:pt x="77597" y="13538"/>
                  </a:lnTo>
                  <a:lnTo>
                    <a:pt x="77343" y="14554"/>
                  </a:lnTo>
                  <a:lnTo>
                    <a:pt x="78079" y="14427"/>
                  </a:lnTo>
                  <a:lnTo>
                    <a:pt x="78816" y="14300"/>
                  </a:lnTo>
                  <a:lnTo>
                    <a:pt x="77939" y="15697"/>
                  </a:lnTo>
                  <a:lnTo>
                    <a:pt x="77812" y="16205"/>
                  </a:lnTo>
                  <a:lnTo>
                    <a:pt x="78105" y="16522"/>
                  </a:lnTo>
                  <a:lnTo>
                    <a:pt x="77838" y="16649"/>
                  </a:lnTo>
                  <a:lnTo>
                    <a:pt x="77622" y="16789"/>
                  </a:lnTo>
                  <a:lnTo>
                    <a:pt x="77647" y="16967"/>
                  </a:lnTo>
                  <a:lnTo>
                    <a:pt x="78486" y="16713"/>
                  </a:lnTo>
                  <a:lnTo>
                    <a:pt x="78854" y="16662"/>
                  </a:lnTo>
                  <a:lnTo>
                    <a:pt x="78498" y="16687"/>
                  </a:lnTo>
                  <a:lnTo>
                    <a:pt x="78282" y="16624"/>
                  </a:lnTo>
                  <a:lnTo>
                    <a:pt x="79235" y="16205"/>
                  </a:lnTo>
                  <a:lnTo>
                    <a:pt x="79133" y="17729"/>
                  </a:lnTo>
                  <a:lnTo>
                    <a:pt x="79768" y="18745"/>
                  </a:lnTo>
                  <a:lnTo>
                    <a:pt x="79400" y="18745"/>
                  </a:lnTo>
                  <a:lnTo>
                    <a:pt x="79502" y="19507"/>
                  </a:lnTo>
                  <a:lnTo>
                    <a:pt x="79590" y="21412"/>
                  </a:lnTo>
                  <a:lnTo>
                    <a:pt x="79413" y="22047"/>
                  </a:lnTo>
                  <a:lnTo>
                    <a:pt x="80391" y="22047"/>
                  </a:lnTo>
                  <a:lnTo>
                    <a:pt x="80378" y="23317"/>
                  </a:lnTo>
                  <a:lnTo>
                    <a:pt x="80619" y="23952"/>
                  </a:lnTo>
                  <a:lnTo>
                    <a:pt x="79946" y="24079"/>
                  </a:lnTo>
                  <a:lnTo>
                    <a:pt x="79654" y="23952"/>
                  </a:lnTo>
                  <a:lnTo>
                    <a:pt x="79311" y="23571"/>
                  </a:lnTo>
                  <a:lnTo>
                    <a:pt x="79387" y="24193"/>
                  </a:lnTo>
                  <a:lnTo>
                    <a:pt x="79971" y="24587"/>
                  </a:lnTo>
                  <a:lnTo>
                    <a:pt x="80124" y="25095"/>
                  </a:lnTo>
                  <a:lnTo>
                    <a:pt x="79273" y="24968"/>
                  </a:lnTo>
                  <a:lnTo>
                    <a:pt x="79375" y="25857"/>
                  </a:lnTo>
                  <a:lnTo>
                    <a:pt x="80340" y="26873"/>
                  </a:lnTo>
                  <a:lnTo>
                    <a:pt x="79717" y="28143"/>
                  </a:lnTo>
                  <a:lnTo>
                    <a:pt x="80505" y="28270"/>
                  </a:lnTo>
                  <a:lnTo>
                    <a:pt x="81965" y="27127"/>
                  </a:lnTo>
                  <a:lnTo>
                    <a:pt x="82092" y="27533"/>
                  </a:lnTo>
                  <a:lnTo>
                    <a:pt x="82410" y="27127"/>
                  </a:lnTo>
                  <a:lnTo>
                    <a:pt x="83629" y="25603"/>
                  </a:lnTo>
                  <a:lnTo>
                    <a:pt x="83743" y="26111"/>
                  </a:lnTo>
                  <a:lnTo>
                    <a:pt x="83997" y="26365"/>
                  </a:lnTo>
                  <a:close/>
                </a:path>
                <a:path w="85725" h="117475">
                  <a:moveTo>
                    <a:pt x="85178" y="30810"/>
                  </a:moveTo>
                  <a:lnTo>
                    <a:pt x="83604" y="29540"/>
                  </a:lnTo>
                  <a:lnTo>
                    <a:pt x="82969" y="29032"/>
                  </a:lnTo>
                  <a:lnTo>
                    <a:pt x="82499" y="28651"/>
                  </a:lnTo>
                  <a:lnTo>
                    <a:pt x="81330" y="28651"/>
                  </a:lnTo>
                  <a:lnTo>
                    <a:pt x="81343" y="28892"/>
                  </a:lnTo>
                  <a:lnTo>
                    <a:pt x="81241" y="29032"/>
                  </a:lnTo>
                  <a:lnTo>
                    <a:pt x="81114" y="28905"/>
                  </a:lnTo>
                  <a:lnTo>
                    <a:pt x="81038" y="29159"/>
                  </a:lnTo>
                  <a:lnTo>
                    <a:pt x="80441" y="29159"/>
                  </a:lnTo>
                  <a:lnTo>
                    <a:pt x="80581" y="29540"/>
                  </a:lnTo>
                  <a:lnTo>
                    <a:pt x="80098" y="29413"/>
                  </a:lnTo>
                  <a:lnTo>
                    <a:pt x="80048" y="29286"/>
                  </a:lnTo>
                  <a:lnTo>
                    <a:pt x="80022" y="29413"/>
                  </a:lnTo>
                  <a:lnTo>
                    <a:pt x="79603" y="29921"/>
                  </a:lnTo>
                  <a:lnTo>
                    <a:pt x="79121" y="30048"/>
                  </a:lnTo>
                  <a:lnTo>
                    <a:pt x="79502" y="30060"/>
                  </a:lnTo>
                  <a:lnTo>
                    <a:pt x="79933" y="30175"/>
                  </a:lnTo>
                  <a:lnTo>
                    <a:pt x="79870" y="31572"/>
                  </a:lnTo>
                  <a:lnTo>
                    <a:pt x="79197" y="30810"/>
                  </a:lnTo>
                  <a:lnTo>
                    <a:pt x="78816" y="31318"/>
                  </a:lnTo>
                  <a:lnTo>
                    <a:pt x="79209" y="31699"/>
                  </a:lnTo>
                  <a:lnTo>
                    <a:pt x="78676" y="32207"/>
                  </a:lnTo>
                  <a:lnTo>
                    <a:pt x="79565" y="32334"/>
                  </a:lnTo>
                  <a:lnTo>
                    <a:pt x="79502" y="32588"/>
                  </a:lnTo>
                  <a:lnTo>
                    <a:pt x="79070" y="32588"/>
                  </a:lnTo>
                  <a:lnTo>
                    <a:pt x="78816" y="32715"/>
                  </a:lnTo>
                  <a:lnTo>
                    <a:pt x="78981" y="32969"/>
                  </a:lnTo>
                  <a:lnTo>
                    <a:pt x="79044" y="33477"/>
                  </a:lnTo>
                  <a:lnTo>
                    <a:pt x="78422" y="35001"/>
                  </a:lnTo>
                  <a:lnTo>
                    <a:pt x="79489" y="34620"/>
                  </a:lnTo>
                  <a:lnTo>
                    <a:pt x="79590" y="34493"/>
                  </a:lnTo>
                  <a:lnTo>
                    <a:pt x="80073" y="36525"/>
                  </a:lnTo>
                  <a:lnTo>
                    <a:pt x="78155" y="37922"/>
                  </a:lnTo>
                  <a:lnTo>
                    <a:pt x="77876" y="39573"/>
                  </a:lnTo>
                  <a:lnTo>
                    <a:pt x="77597" y="39446"/>
                  </a:lnTo>
                  <a:lnTo>
                    <a:pt x="77495" y="40462"/>
                  </a:lnTo>
                  <a:lnTo>
                    <a:pt x="77063" y="41224"/>
                  </a:lnTo>
                  <a:lnTo>
                    <a:pt x="76974" y="41986"/>
                  </a:lnTo>
                  <a:lnTo>
                    <a:pt x="77063" y="42621"/>
                  </a:lnTo>
                  <a:lnTo>
                    <a:pt x="77000" y="42748"/>
                  </a:lnTo>
                  <a:lnTo>
                    <a:pt x="76301" y="42875"/>
                  </a:lnTo>
                  <a:lnTo>
                    <a:pt x="76047" y="42621"/>
                  </a:lnTo>
                  <a:lnTo>
                    <a:pt x="76009" y="43510"/>
                  </a:lnTo>
                  <a:lnTo>
                    <a:pt x="76060" y="43688"/>
                  </a:lnTo>
                  <a:lnTo>
                    <a:pt x="75171" y="44399"/>
                  </a:lnTo>
                  <a:lnTo>
                    <a:pt x="75082" y="43688"/>
                  </a:lnTo>
                  <a:lnTo>
                    <a:pt x="75069" y="43510"/>
                  </a:lnTo>
                  <a:lnTo>
                    <a:pt x="74917" y="43802"/>
                  </a:lnTo>
                  <a:lnTo>
                    <a:pt x="74485" y="44272"/>
                  </a:lnTo>
                  <a:lnTo>
                    <a:pt x="74002" y="44272"/>
                  </a:lnTo>
                  <a:lnTo>
                    <a:pt x="74142" y="45542"/>
                  </a:lnTo>
                  <a:lnTo>
                    <a:pt x="73660" y="44907"/>
                  </a:lnTo>
                  <a:lnTo>
                    <a:pt x="72923" y="45669"/>
                  </a:lnTo>
                  <a:lnTo>
                    <a:pt x="72872" y="46304"/>
                  </a:lnTo>
                  <a:lnTo>
                    <a:pt x="73710" y="45923"/>
                  </a:lnTo>
                  <a:lnTo>
                    <a:pt x="73533" y="46431"/>
                  </a:lnTo>
                  <a:lnTo>
                    <a:pt x="72923" y="47193"/>
                  </a:lnTo>
                  <a:lnTo>
                    <a:pt x="72186" y="46431"/>
                  </a:lnTo>
                  <a:lnTo>
                    <a:pt x="70053" y="47447"/>
                  </a:lnTo>
                  <a:lnTo>
                    <a:pt x="71920" y="50749"/>
                  </a:lnTo>
                  <a:lnTo>
                    <a:pt x="70612" y="50749"/>
                  </a:lnTo>
                  <a:lnTo>
                    <a:pt x="70612" y="51130"/>
                  </a:lnTo>
                  <a:lnTo>
                    <a:pt x="70142" y="51638"/>
                  </a:lnTo>
                  <a:lnTo>
                    <a:pt x="73558" y="51638"/>
                  </a:lnTo>
                  <a:lnTo>
                    <a:pt x="74422" y="51003"/>
                  </a:lnTo>
                  <a:lnTo>
                    <a:pt x="74485" y="51511"/>
                  </a:lnTo>
                  <a:lnTo>
                    <a:pt x="75006" y="51003"/>
                  </a:lnTo>
                  <a:lnTo>
                    <a:pt x="75653" y="50368"/>
                  </a:lnTo>
                  <a:lnTo>
                    <a:pt x="75755" y="48717"/>
                  </a:lnTo>
                  <a:lnTo>
                    <a:pt x="76809" y="47701"/>
                  </a:lnTo>
                  <a:lnTo>
                    <a:pt x="77990" y="47942"/>
                  </a:lnTo>
                  <a:lnTo>
                    <a:pt x="78117" y="47701"/>
                  </a:lnTo>
                  <a:lnTo>
                    <a:pt x="78371" y="47193"/>
                  </a:lnTo>
                  <a:lnTo>
                    <a:pt x="78435" y="45923"/>
                  </a:lnTo>
                  <a:lnTo>
                    <a:pt x="78435" y="45542"/>
                  </a:lnTo>
                  <a:lnTo>
                    <a:pt x="78536" y="44399"/>
                  </a:lnTo>
                  <a:lnTo>
                    <a:pt x="79298" y="43256"/>
                  </a:lnTo>
                  <a:lnTo>
                    <a:pt x="79298" y="43129"/>
                  </a:lnTo>
                  <a:lnTo>
                    <a:pt x="78905" y="42875"/>
                  </a:lnTo>
                  <a:lnTo>
                    <a:pt x="77939" y="42240"/>
                  </a:lnTo>
                  <a:lnTo>
                    <a:pt x="80645" y="42113"/>
                  </a:lnTo>
                  <a:lnTo>
                    <a:pt x="80454" y="41275"/>
                  </a:lnTo>
                  <a:lnTo>
                    <a:pt x="81064" y="41605"/>
                  </a:lnTo>
                  <a:lnTo>
                    <a:pt x="80924" y="41478"/>
                  </a:lnTo>
                  <a:lnTo>
                    <a:pt x="81330" y="40843"/>
                  </a:lnTo>
                  <a:lnTo>
                    <a:pt x="81749" y="40208"/>
                  </a:lnTo>
                  <a:lnTo>
                    <a:pt x="81711" y="39573"/>
                  </a:lnTo>
                  <a:lnTo>
                    <a:pt x="81737" y="36398"/>
                  </a:lnTo>
                  <a:lnTo>
                    <a:pt x="82067" y="36779"/>
                  </a:lnTo>
                  <a:lnTo>
                    <a:pt x="82359" y="36398"/>
                  </a:lnTo>
                  <a:lnTo>
                    <a:pt x="82562" y="36144"/>
                  </a:lnTo>
                  <a:lnTo>
                    <a:pt x="82677" y="35890"/>
                  </a:lnTo>
                  <a:lnTo>
                    <a:pt x="82791" y="35001"/>
                  </a:lnTo>
                  <a:lnTo>
                    <a:pt x="82880" y="34620"/>
                  </a:lnTo>
                  <a:lnTo>
                    <a:pt x="82931" y="34493"/>
                  </a:lnTo>
                  <a:lnTo>
                    <a:pt x="83185" y="33858"/>
                  </a:lnTo>
                  <a:lnTo>
                    <a:pt x="82829" y="33477"/>
                  </a:lnTo>
                  <a:lnTo>
                    <a:pt x="82905" y="33223"/>
                  </a:lnTo>
                  <a:lnTo>
                    <a:pt x="82981" y="32969"/>
                  </a:lnTo>
                  <a:lnTo>
                    <a:pt x="82321" y="33223"/>
                  </a:lnTo>
                  <a:lnTo>
                    <a:pt x="84277" y="31572"/>
                  </a:lnTo>
                  <a:lnTo>
                    <a:pt x="85178" y="3081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 descr=""/>
            <p:cNvSpPr/>
            <p:nvPr/>
          </p:nvSpPr>
          <p:spPr>
            <a:xfrm>
              <a:off x="3072171" y="3117080"/>
              <a:ext cx="35560" cy="44450"/>
            </a:xfrm>
            <a:custGeom>
              <a:avLst/>
              <a:gdLst/>
              <a:ahLst/>
              <a:cxnLst/>
              <a:rect l="l" t="t" r="r" b="b"/>
              <a:pathLst>
                <a:path w="35560" h="44450">
                  <a:moveTo>
                    <a:pt x="25247" y="0"/>
                  </a:moveTo>
                  <a:lnTo>
                    <a:pt x="22605" y="2197"/>
                  </a:lnTo>
                  <a:lnTo>
                    <a:pt x="16573" y="9321"/>
                  </a:lnTo>
                  <a:lnTo>
                    <a:pt x="6015" y="19888"/>
                  </a:lnTo>
                  <a:lnTo>
                    <a:pt x="1484" y="26081"/>
                  </a:lnTo>
                  <a:lnTo>
                    <a:pt x="0" y="32740"/>
                  </a:lnTo>
                  <a:lnTo>
                    <a:pt x="63" y="33464"/>
                  </a:lnTo>
                  <a:lnTo>
                    <a:pt x="444" y="34848"/>
                  </a:lnTo>
                  <a:lnTo>
                    <a:pt x="4079" y="40036"/>
                  </a:lnTo>
                  <a:lnTo>
                    <a:pt x="10004" y="43292"/>
                  </a:lnTo>
                  <a:lnTo>
                    <a:pt x="16725" y="44241"/>
                  </a:lnTo>
                  <a:lnTo>
                    <a:pt x="22745" y="42506"/>
                  </a:lnTo>
                  <a:lnTo>
                    <a:pt x="29413" y="38404"/>
                  </a:lnTo>
                  <a:lnTo>
                    <a:pt x="33235" y="19177"/>
                  </a:lnTo>
                  <a:lnTo>
                    <a:pt x="35356" y="3962"/>
                  </a:lnTo>
                  <a:lnTo>
                    <a:pt x="25247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 descr=""/>
            <p:cNvSpPr/>
            <p:nvPr/>
          </p:nvSpPr>
          <p:spPr>
            <a:xfrm>
              <a:off x="3069170" y="3114319"/>
              <a:ext cx="43180" cy="52069"/>
            </a:xfrm>
            <a:custGeom>
              <a:avLst/>
              <a:gdLst/>
              <a:ahLst/>
              <a:cxnLst/>
              <a:rect l="l" t="t" r="r" b="b"/>
              <a:pathLst>
                <a:path w="43180" h="52069">
                  <a:moveTo>
                    <a:pt x="177" y="32931"/>
                  </a:moveTo>
                  <a:lnTo>
                    <a:pt x="0" y="32854"/>
                  </a:lnTo>
                  <a:lnTo>
                    <a:pt x="177" y="32931"/>
                  </a:lnTo>
                  <a:close/>
                </a:path>
                <a:path w="43180" h="52069">
                  <a:moveTo>
                    <a:pt x="444" y="33045"/>
                  </a:moveTo>
                  <a:lnTo>
                    <a:pt x="177" y="32931"/>
                  </a:lnTo>
                  <a:lnTo>
                    <a:pt x="444" y="33045"/>
                  </a:lnTo>
                  <a:close/>
                </a:path>
                <a:path w="43180" h="52069">
                  <a:moveTo>
                    <a:pt x="457" y="35966"/>
                  </a:moveTo>
                  <a:lnTo>
                    <a:pt x="330" y="35864"/>
                  </a:lnTo>
                  <a:lnTo>
                    <a:pt x="457" y="35966"/>
                  </a:lnTo>
                  <a:close/>
                </a:path>
                <a:path w="43180" h="52069">
                  <a:moveTo>
                    <a:pt x="469" y="33858"/>
                  </a:moveTo>
                  <a:lnTo>
                    <a:pt x="457" y="33667"/>
                  </a:lnTo>
                  <a:lnTo>
                    <a:pt x="431" y="33820"/>
                  </a:lnTo>
                  <a:close/>
                </a:path>
                <a:path w="43180" h="52069">
                  <a:moveTo>
                    <a:pt x="571" y="36017"/>
                  </a:moveTo>
                  <a:close/>
                </a:path>
                <a:path w="43180" h="52069">
                  <a:moveTo>
                    <a:pt x="635" y="34175"/>
                  </a:moveTo>
                  <a:lnTo>
                    <a:pt x="520" y="33985"/>
                  </a:lnTo>
                  <a:lnTo>
                    <a:pt x="368" y="33972"/>
                  </a:lnTo>
                  <a:lnTo>
                    <a:pt x="508" y="34112"/>
                  </a:lnTo>
                  <a:lnTo>
                    <a:pt x="635" y="34175"/>
                  </a:lnTo>
                  <a:close/>
                </a:path>
                <a:path w="43180" h="52069">
                  <a:moveTo>
                    <a:pt x="774" y="40259"/>
                  </a:moveTo>
                  <a:lnTo>
                    <a:pt x="508" y="39751"/>
                  </a:lnTo>
                  <a:lnTo>
                    <a:pt x="25" y="40259"/>
                  </a:lnTo>
                  <a:lnTo>
                    <a:pt x="774" y="40259"/>
                  </a:lnTo>
                  <a:close/>
                </a:path>
                <a:path w="43180" h="52069">
                  <a:moveTo>
                    <a:pt x="838" y="36271"/>
                  </a:moveTo>
                  <a:lnTo>
                    <a:pt x="571" y="36068"/>
                  </a:lnTo>
                  <a:lnTo>
                    <a:pt x="584" y="36258"/>
                  </a:lnTo>
                  <a:lnTo>
                    <a:pt x="838" y="36271"/>
                  </a:lnTo>
                  <a:close/>
                </a:path>
                <a:path w="43180" h="52069">
                  <a:moveTo>
                    <a:pt x="850" y="33997"/>
                  </a:moveTo>
                  <a:lnTo>
                    <a:pt x="635" y="33959"/>
                  </a:lnTo>
                  <a:lnTo>
                    <a:pt x="482" y="33870"/>
                  </a:lnTo>
                  <a:lnTo>
                    <a:pt x="533" y="33997"/>
                  </a:lnTo>
                  <a:lnTo>
                    <a:pt x="660" y="34010"/>
                  </a:lnTo>
                  <a:lnTo>
                    <a:pt x="850" y="33997"/>
                  </a:lnTo>
                  <a:close/>
                </a:path>
                <a:path w="43180" h="52069">
                  <a:moveTo>
                    <a:pt x="914" y="35648"/>
                  </a:moveTo>
                  <a:lnTo>
                    <a:pt x="850" y="35521"/>
                  </a:lnTo>
                  <a:lnTo>
                    <a:pt x="685" y="35560"/>
                  </a:lnTo>
                  <a:lnTo>
                    <a:pt x="914" y="35648"/>
                  </a:lnTo>
                  <a:close/>
                </a:path>
                <a:path w="43180" h="52069">
                  <a:moveTo>
                    <a:pt x="1168" y="35433"/>
                  </a:moveTo>
                  <a:lnTo>
                    <a:pt x="1092" y="35306"/>
                  </a:lnTo>
                  <a:lnTo>
                    <a:pt x="952" y="35179"/>
                  </a:lnTo>
                  <a:lnTo>
                    <a:pt x="609" y="35052"/>
                  </a:lnTo>
                  <a:lnTo>
                    <a:pt x="850" y="35521"/>
                  </a:lnTo>
                  <a:lnTo>
                    <a:pt x="1168" y="35433"/>
                  </a:lnTo>
                  <a:close/>
                </a:path>
                <a:path w="43180" h="52069">
                  <a:moveTo>
                    <a:pt x="1270" y="32550"/>
                  </a:moveTo>
                  <a:lnTo>
                    <a:pt x="787" y="32296"/>
                  </a:lnTo>
                  <a:lnTo>
                    <a:pt x="685" y="32473"/>
                  </a:lnTo>
                  <a:lnTo>
                    <a:pt x="50" y="32689"/>
                  </a:lnTo>
                  <a:lnTo>
                    <a:pt x="127" y="32829"/>
                  </a:lnTo>
                  <a:lnTo>
                    <a:pt x="1270" y="32550"/>
                  </a:lnTo>
                  <a:close/>
                </a:path>
                <a:path w="43180" h="52069">
                  <a:moveTo>
                    <a:pt x="1587" y="41148"/>
                  </a:moveTo>
                  <a:lnTo>
                    <a:pt x="914" y="41021"/>
                  </a:lnTo>
                  <a:lnTo>
                    <a:pt x="876" y="41529"/>
                  </a:lnTo>
                  <a:lnTo>
                    <a:pt x="1574" y="41529"/>
                  </a:lnTo>
                  <a:lnTo>
                    <a:pt x="1587" y="41148"/>
                  </a:lnTo>
                  <a:close/>
                </a:path>
                <a:path w="43180" h="52069">
                  <a:moveTo>
                    <a:pt x="1587" y="28956"/>
                  </a:moveTo>
                  <a:lnTo>
                    <a:pt x="1231" y="28702"/>
                  </a:lnTo>
                  <a:lnTo>
                    <a:pt x="1282" y="29210"/>
                  </a:lnTo>
                  <a:lnTo>
                    <a:pt x="1587" y="28956"/>
                  </a:lnTo>
                  <a:close/>
                </a:path>
                <a:path w="43180" h="52069">
                  <a:moveTo>
                    <a:pt x="1727" y="41021"/>
                  </a:moveTo>
                  <a:lnTo>
                    <a:pt x="1587" y="41148"/>
                  </a:lnTo>
                  <a:lnTo>
                    <a:pt x="1727" y="41021"/>
                  </a:lnTo>
                  <a:close/>
                </a:path>
                <a:path w="43180" h="52069">
                  <a:moveTo>
                    <a:pt x="1752" y="41986"/>
                  </a:moveTo>
                  <a:lnTo>
                    <a:pt x="1447" y="41910"/>
                  </a:lnTo>
                  <a:lnTo>
                    <a:pt x="1663" y="42037"/>
                  </a:lnTo>
                  <a:close/>
                </a:path>
                <a:path w="43180" h="52069">
                  <a:moveTo>
                    <a:pt x="1752" y="35306"/>
                  </a:moveTo>
                  <a:lnTo>
                    <a:pt x="1219" y="35420"/>
                  </a:lnTo>
                  <a:lnTo>
                    <a:pt x="1752" y="35306"/>
                  </a:lnTo>
                  <a:close/>
                </a:path>
                <a:path w="43180" h="52069">
                  <a:moveTo>
                    <a:pt x="1854" y="34518"/>
                  </a:moveTo>
                  <a:close/>
                </a:path>
                <a:path w="43180" h="52069">
                  <a:moveTo>
                    <a:pt x="1892" y="40792"/>
                  </a:moveTo>
                  <a:lnTo>
                    <a:pt x="1727" y="41021"/>
                  </a:lnTo>
                  <a:lnTo>
                    <a:pt x="1879" y="40894"/>
                  </a:lnTo>
                  <a:close/>
                </a:path>
                <a:path w="43180" h="52069">
                  <a:moveTo>
                    <a:pt x="1892" y="29083"/>
                  </a:moveTo>
                  <a:lnTo>
                    <a:pt x="1828" y="28892"/>
                  </a:lnTo>
                  <a:lnTo>
                    <a:pt x="1663" y="28956"/>
                  </a:lnTo>
                  <a:lnTo>
                    <a:pt x="1892" y="29083"/>
                  </a:lnTo>
                  <a:close/>
                </a:path>
                <a:path w="43180" h="52069">
                  <a:moveTo>
                    <a:pt x="2120" y="35941"/>
                  </a:moveTo>
                  <a:lnTo>
                    <a:pt x="1562" y="35941"/>
                  </a:lnTo>
                  <a:lnTo>
                    <a:pt x="1384" y="35814"/>
                  </a:lnTo>
                  <a:lnTo>
                    <a:pt x="914" y="35648"/>
                  </a:lnTo>
                  <a:lnTo>
                    <a:pt x="1130" y="36068"/>
                  </a:lnTo>
                  <a:lnTo>
                    <a:pt x="2006" y="36068"/>
                  </a:lnTo>
                  <a:lnTo>
                    <a:pt x="2120" y="35941"/>
                  </a:lnTo>
                  <a:close/>
                </a:path>
                <a:path w="43180" h="52069">
                  <a:moveTo>
                    <a:pt x="2273" y="34163"/>
                  </a:moveTo>
                  <a:lnTo>
                    <a:pt x="1905" y="34213"/>
                  </a:lnTo>
                  <a:lnTo>
                    <a:pt x="1854" y="34518"/>
                  </a:lnTo>
                  <a:lnTo>
                    <a:pt x="2273" y="34163"/>
                  </a:lnTo>
                  <a:close/>
                </a:path>
                <a:path w="43180" h="52069">
                  <a:moveTo>
                    <a:pt x="2324" y="35941"/>
                  </a:moveTo>
                  <a:lnTo>
                    <a:pt x="2247" y="35814"/>
                  </a:lnTo>
                  <a:lnTo>
                    <a:pt x="2120" y="35941"/>
                  </a:lnTo>
                  <a:lnTo>
                    <a:pt x="2324" y="35941"/>
                  </a:lnTo>
                  <a:close/>
                </a:path>
                <a:path w="43180" h="52069">
                  <a:moveTo>
                    <a:pt x="2527" y="43726"/>
                  </a:moveTo>
                  <a:lnTo>
                    <a:pt x="2387" y="43802"/>
                  </a:lnTo>
                  <a:lnTo>
                    <a:pt x="2527" y="43726"/>
                  </a:lnTo>
                  <a:close/>
                </a:path>
                <a:path w="43180" h="52069">
                  <a:moveTo>
                    <a:pt x="3098" y="37033"/>
                  </a:moveTo>
                  <a:lnTo>
                    <a:pt x="3073" y="36779"/>
                  </a:lnTo>
                  <a:lnTo>
                    <a:pt x="2374" y="36576"/>
                  </a:lnTo>
                  <a:lnTo>
                    <a:pt x="2578" y="36474"/>
                  </a:lnTo>
                  <a:lnTo>
                    <a:pt x="2844" y="36487"/>
                  </a:lnTo>
                  <a:lnTo>
                    <a:pt x="3035" y="36461"/>
                  </a:lnTo>
                  <a:lnTo>
                    <a:pt x="2514" y="36360"/>
                  </a:lnTo>
                  <a:lnTo>
                    <a:pt x="1600" y="36220"/>
                  </a:lnTo>
                  <a:lnTo>
                    <a:pt x="711" y="36525"/>
                  </a:lnTo>
                  <a:lnTo>
                    <a:pt x="1714" y="36601"/>
                  </a:lnTo>
                  <a:lnTo>
                    <a:pt x="1333" y="36741"/>
                  </a:lnTo>
                  <a:lnTo>
                    <a:pt x="2527" y="36741"/>
                  </a:lnTo>
                  <a:lnTo>
                    <a:pt x="2679" y="36893"/>
                  </a:lnTo>
                  <a:lnTo>
                    <a:pt x="2273" y="37134"/>
                  </a:lnTo>
                  <a:lnTo>
                    <a:pt x="1905" y="37198"/>
                  </a:lnTo>
                  <a:lnTo>
                    <a:pt x="2171" y="37198"/>
                  </a:lnTo>
                  <a:lnTo>
                    <a:pt x="1752" y="37566"/>
                  </a:lnTo>
                  <a:lnTo>
                    <a:pt x="2387" y="37503"/>
                  </a:lnTo>
                  <a:lnTo>
                    <a:pt x="3098" y="37033"/>
                  </a:lnTo>
                  <a:close/>
                </a:path>
                <a:path w="43180" h="52069">
                  <a:moveTo>
                    <a:pt x="3213" y="34290"/>
                  </a:moveTo>
                  <a:lnTo>
                    <a:pt x="2679" y="34036"/>
                  </a:lnTo>
                  <a:lnTo>
                    <a:pt x="2425" y="33909"/>
                  </a:lnTo>
                  <a:lnTo>
                    <a:pt x="2006" y="33909"/>
                  </a:lnTo>
                  <a:lnTo>
                    <a:pt x="1181" y="33909"/>
                  </a:lnTo>
                  <a:lnTo>
                    <a:pt x="1270" y="34290"/>
                  </a:lnTo>
                  <a:lnTo>
                    <a:pt x="1905" y="34213"/>
                  </a:lnTo>
                  <a:lnTo>
                    <a:pt x="1943" y="34036"/>
                  </a:lnTo>
                  <a:lnTo>
                    <a:pt x="3213" y="34290"/>
                  </a:lnTo>
                  <a:close/>
                </a:path>
                <a:path w="43180" h="52069">
                  <a:moveTo>
                    <a:pt x="3784" y="26212"/>
                  </a:moveTo>
                  <a:lnTo>
                    <a:pt x="3441" y="26301"/>
                  </a:lnTo>
                  <a:lnTo>
                    <a:pt x="3657" y="26263"/>
                  </a:lnTo>
                  <a:lnTo>
                    <a:pt x="3784" y="26212"/>
                  </a:lnTo>
                  <a:close/>
                </a:path>
                <a:path w="43180" h="52069">
                  <a:moveTo>
                    <a:pt x="3886" y="35179"/>
                  </a:moveTo>
                  <a:lnTo>
                    <a:pt x="1828" y="34671"/>
                  </a:lnTo>
                  <a:lnTo>
                    <a:pt x="1828" y="34544"/>
                  </a:lnTo>
                  <a:lnTo>
                    <a:pt x="965" y="34417"/>
                  </a:lnTo>
                  <a:lnTo>
                    <a:pt x="635" y="34290"/>
                  </a:lnTo>
                  <a:lnTo>
                    <a:pt x="901" y="34671"/>
                  </a:lnTo>
                  <a:lnTo>
                    <a:pt x="1473" y="34925"/>
                  </a:lnTo>
                  <a:lnTo>
                    <a:pt x="1752" y="35306"/>
                  </a:lnTo>
                  <a:lnTo>
                    <a:pt x="1943" y="35306"/>
                  </a:lnTo>
                  <a:lnTo>
                    <a:pt x="2133" y="35560"/>
                  </a:lnTo>
                  <a:lnTo>
                    <a:pt x="3886" y="35179"/>
                  </a:lnTo>
                  <a:close/>
                </a:path>
                <a:path w="43180" h="52069">
                  <a:moveTo>
                    <a:pt x="4051" y="33655"/>
                  </a:moveTo>
                  <a:lnTo>
                    <a:pt x="3225" y="33655"/>
                  </a:lnTo>
                  <a:lnTo>
                    <a:pt x="3390" y="33909"/>
                  </a:lnTo>
                  <a:lnTo>
                    <a:pt x="4051" y="33655"/>
                  </a:lnTo>
                  <a:close/>
                </a:path>
                <a:path w="43180" h="52069">
                  <a:moveTo>
                    <a:pt x="4191" y="37452"/>
                  </a:moveTo>
                  <a:lnTo>
                    <a:pt x="3657" y="37553"/>
                  </a:lnTo>
                  <a:lnTo>
                    <a:pt x="4191" y="37452"/>
                  </a:lnTo>
                  <a:close/>
                </a:path>
                <a:path w="43180" h="52069">
                  <a:moveTo>
                    <a:pt x="4597" y="30226"/>
                  </a:moveTo>
                  <a:lnTo>
                    <a:pt x="4495" y="29832"/>
                  </a:lnTo>
                  <a:lnTo>
                    <a:pt x="4330" y="29768"/>
                  </a:lnTo>
                  <a:lnTo>
                    <a:pt x="4597" y="30226"/>
                  </a:lnTo>
                  <a:close/>
                </a:path>
                <a:path w="43180" h="52069">
                  <a:moveTo>
                    <a:pt x="4724" y="31242"/>
                  </a:moveTo>
                  <a:lnTo>
                    <a:pt x="4191" y="30734"/>
                  </a:lnTo>
                  <a:lnTo>
                    <a:pt x="4318" y="31115"/>
                  </a:lnTo>
                  <a:lnTo>
                    <a:pt x="4724" y="31242"/>
                  </a:lnTo>
                  <a:close/>
                </a:path>
                <a:path w="43180" h="52069">
                  <a:moveTo>
                    <a:pt x="5245" y="30099"/>
                  </a:moveTo>
                  <a:lnTo>
                    <a:pt x="5029" y="29959"/>
                  </a:lnTo>
                  <a:lnTo>
                    <a:pt x="4635" y="29832"/>
                  </a:lnTo>
                  <a:lnTo>
                    <a:pt x="5245" y="30099"/>
                  </a:lnTo>
                  <a:close/>
                </a:path>
                <a:path w="43180" h="52069">
                  <a:moveTo>
                    <a:pt x="5321" y="30607"/>
                  </a:moveTo>
                  <a:lnTo>
                    <a:pt x="4876" y="30988"/>
                  </a:lnTo>
                  <a:lnTo>
                    <a:pt x="5041" y="31000"/>
                  </a:lnTo>
                  <a:lnTo>
                    <a:pt x="5321" y="30607"/>
                  </a:lnTo>
                  <a:close/>
                </a:path>
                <a:path w="43180" h="52069">
                  <a:moveTo>
                    <a:pt x="5359" y="24396"/>
                  </a:moveTo>
                  <a:lnTo>
                    <a:pt x="5219" y="24320"/>
                  </a:lnTo>
                  <a:lnTo>
                    <a:pt x="5359" y="24396"/>
                  </a:lnTo>
                  <a:close/>
                </a:path>
                <a:path w="43180" h="52069">
                  <a:moveTo>
                    <a:pt x="5676" y="31076"/>
                  </a:moveTo>
                  <a:lnTo>
                    <a:pt x="5041" y="31000"/>
                  </a:lnTo>
                  <a:lnTo>
                    <a:pt x="4927" y="31165"/>
                  </a:lnTo>
                  <a:lnTo>
                    <a:pt x="5676" y="31140"/>
                  </a:lnTo>
                  <a:close/>
                </a:path>
                <a:path w="43180" h="52069">
                  <a:moveTo>
                    <a:pt x="6032" y="29718"/>
                  </a:moveTo>
                  <a:lnTo>
                    <a:pt x="5067" y="29083"/>
                  </a:lnTo>
                  <a:lnTo>
                    <a:pt x="5740" y="29591"/>
                  </a:lnTo>
                  <a:lnTo>
                    <a:pt x="5245" y="29718"/>
                  </a:lnTo>
                  <a:lnTo>
                    <a:pt x="6032" y="29718"/>
                  </a:lnTo>
                  <a:close/>
                </a:path>
                <a:path w="43180" h="52069">
                  <a:moveTo>
                    <a:pt x="6616" y="29337"/>
                  </a:moveTo>
                  <a:lnTo>
                    <a:pt x="6515" y="28956"/>
                  </a:lnTo>
                  <a:lnTo>
                    <a:pt x="6273" y="28829"/>
                  </a:lnTo>
                  <a:lnTo>
                    <a:pt x="2057" y="28829"/>
                  </a:lnTo>
                  <a:lnTo>
                    <a:pt x="1816" y="28829"/>
                  </a:lnTo>
                  <a:lnTo>
                    <a:pt x="1917" y="28956"/>
                  </a:lnTo>
                  <a:lnTo>
                    <a:pt x="2082" y="29083"/>
                  </a:lnTo>
                  <a:lnTo>
                    <a:pt x="2768" y="29972"/>
                  </a:lnTo>
                  <a:lnTo>
                    <a:pt x="368" y="29972"/>
                  </a:lnTo>
                  <a:lnTo>
                    <a:pt x="1460" y="31369"/>
                  </a:lnTo>
                  <a:lnTo>
                    <a:pt x="1778" y="32258"/>
                  </a:lnTo>
                  <a:lnTo>
                    <a:pt x="2832" y="32512"/>
                  </a:lnTo>
                  <a:lnTo>
                    <a:pt x="3213" y="33274"/>
                  </a:lnTo>
                  <a:lnTo>
                    <a:pt x="2705" y="33401"/>
                  </a:lnTo>
                  <a:lnTo>
                    <a:pt x="2159" y="32893"/>
                  </a:lnTo>
                  <a:lnTo>
                    <a:pt x="1905" y="33020"/>
                  </a:lnTo>
                  <a:lnTo>
                    <a:pt x="1778" y="33655"/>
                  </a:lnTo>
                  <a:lnTo>
                    <a:pt x="1892" y="33782"/>
                  </a:lnTo>
                  <a:lnTo>
                    <a:pt x="2159" y="33782"/>
                  </a:lnTo>
                  <a:lnTo>
                    <a:pt x="2514" y="33655"/>
                  </a:lnTo>
                  <a:lnTo>
                    <a:pt x="2971" y="33655"/>
                  </a:lnTo>
                  <a:lnTo>
                    <a:pt x="3835" y="33401"/>
                  </a:lnTo>
                  <a:lnTo>
                    <a:pt x="3606" y="33147"/>
                  </a:lnTo>
                  <a:lnTo>
                    <a:pt x="3860" y="33274"/>
                  </a:lnTo>
                  <a:lnTo>
                    <a:pt x="4508" y="33147"/>
                  </a:lnTo>
                  <a:lnTo>
                    <a:pt x="4292" y="33401"/>
                  </a:lnTo>
                  <a:lnTo>
                    <a:pt x="4826" y="33147"/>
                  </a:lnTo>
                  <a:lnTo>
                    <a:pt x="5105" y="33020"/>
                  </a:lnTo>
                  <a:lnTo>
                    <a:pt x="3467" y="32385"/>
                  </a:lnTo>
                  <a:lnTo>
                    <a:pt x="4533" y="32385"/>
                  </a:lnTo>
                  <a:lnTo>
                    <a:pt x="4457" y="32131"/>
                  </a:lnTo>
                  <a:lnTo>
                    <a:pt x="4330" y="31623"/>
                  </a:lnTo>
                  <a:lnTo>
                    <a:pt x="3632" y="32131"/>
                  </a:lnTo>
                  <a:lnTo>
                    <a:pt x="2755" y="31242"/>
                  </a:lnTo>
                  <a:lnTo>
                    <a:pt x="5080" y="31623"/>
                  </a:lnTo>
                  <a:lnTo>
                    <a:pt x="4203" y="31242"/>
                  </a:lnTo>
                  <a:lnTo>
                    <a:pt x="4318" y="31115"/>
                  </a:lnTo>
                  <a:lnTo>
                    <a:pt x="3797" y="30734"/>
                  </a:lnTo>
                  <a:lnTo>
                    <a:pt x="4191" y="30734"/>
                  </a:lnTo>
                  <a:lnTo>
                    <a:pt x="4711" y="30734"/>
                  </a:lnTo>
                  <a:lnTo>
                    <a:pt x="3848" y="29591"/>
                  </a:lnTo>
                  <a:lnTo>
                    <a:pt x="4330" y="29768"/>
                  </a:lnTo>
                  <a:lnTo>
                    <a:pt x="4635" y="29832"/>
                  </a:lnTo>
                  <a:lnTo>
                    <a:pt x="5029" y="29959"/>
                  </a:lnTo>
                  <a:lnTo>
                    <a:pt x="5816" y="30226"/>
                  </a:lnTo>
                  <a:lnTo>
                    <a:pt x="5118" y="29718"/>
                  </a:lnTo>
                  <a:lnTo>
                    <a:pt x="4940" y="29591"/>
                  </a:lnTo>
                  <a:lnTo>
                    <a:pt x="4254" y="29083"/>
                  </a:lnTo>
                  <a:lnTo>
                    <a:pt x="5067" y="29083"/>
                  </a:lnTo>
                  <a:lnTo>
                    <a:pt x="4876" y="28956"/>
                  </a:lnTo>
                  <a:lnTo>
                    <a:pt x="6616" y="29337"/>
                  </a:lnTo>
                  <a:close/>
                </a:path>
                <a:path w="43180" h="52069">
                  <a:moveTo>
                    <a:pt x="6845" y="31115"/>
                  </a:moveTo>
                  <a:lnTo>
                    <a:pt x="5676" y="31140"/>
                  </a:lnTo>
                  <a:lnTo>
                    <a:pt x="5676" y="31305"/>
                  </a:lnTo>
                  <a:lnTo>
                    <a:pt x="6845" y="31115"/>
                  </a:lnTo>
                  <a:close/>
                </a:path>
                <a:path w="43180" h="52069">
                  <a:moveTo>
                    <a:pt x="7023" y="29730"/>
                  </a:moveTo>
                  <a:lnTo>
                    <a:pt x="6845" y="29438"/>
                  </a:lnTo>
                  <a:lnTo>
                    <a:pt x="6438" y="29400"/>
                  </a:lnTo>
                  <a:lnTo>
                    <a:pt x="6438" y="29705"/>
                  </a:lnTo>
                  <a:lnTo>
                    <a:pt x="6870" y="29629"/>
                  </a:lnTo>
                  <a:lnTo>
                    <a:pt x="7023" y="29730"/>
                  </a:lnTo>
                  <a:close/>
                </a:path>
                <a:path w="43180" h="52069">
                  <a:moveTo>
                    <a:pt x="7137" y="29159"/>
                  </a:moveTo>
                  <a:lnTo>
                    <a:pt x="6400" y="28689"/>
                  </a:lnTo>
                  <a:lnTo>
                    <a:pt x="6083" y="28473"/>
                  </a:lnTo>
                  <a:lnTo>
                    <a:pt x="6375" y="28702"/>
                  </a:lnTo>
                  <a:lnTo>
                    <a:pt x="6489" y="28829"/>
                  </a:lnTo>
                  <a:lnTo>
                    <a:pt x="6654" y="29006"/>
                  </a:lnTo>
                  <a:lnTo>
                    <a:pt x="6832" y="29095"/>
                  </a:lnTo>
                  <a:lnTo>
                    <a:pt x="7061" y="29197"/>
                  </a:lnTo>
                  <a:close/>
                </a:path>
                <a:path w="43180" h="52069">
                  <a:moveTo>
                    <a:pt x="8064" y="23876"/>
                  </a:moveTo>
                  <a:lnTo>
                    <a:pt x="7734" y="23368"/>
                  </a:lnTo>
                  <a:lnTo>
                    <a:pt x="7607" y="23241"/>
                  </a:lnTo>
                  <a:lnTo>
                    <a:pt x="7607" y="23774"/>
                  </a:lnTo>
                  <a:lnTo>
                    <a:pt x="8064" y="23876"/>
                  </a:lnTo>
                  <a:close/>
                </a:path>
                <a:path w="43180" h="52069">
                  <a:moveTo>
                    <a:pt x="8547" y="49060"/>
                  </a:moveTo>
                  <a:lnTo>
                    <a:pt x="7937" y="49276"/>
                  </a:lnTo>
                  <a:lnTo>
                    <a:pt x="8458" y="49530"/>
                  </a:lnTo>
                  <a:lnTo>
                    <a:pt x="8547" y="49060"/>
                  </a:lnTo>
                  <a:close/>
                </a:path>
                <a:path w="43180" h="52069">
                  <a:moveTo>
                    <a:pt x="9017" y="26784"/>
                  </a:moveTo>
                  <a:lnTo>
                    <a:pt x="8775" y="26416"/>
                  </a:lnTo>
                  <a:lnTo>
                    <a:pt x="8801" y="26568"/>
                  </a:lnTo>
                  <a:lnTo>
                    <a:pt x="9017" y="26784"/>
                  </a:lnTo>
                  <a:close/>
                </a:path>
                <a:path w="43180" h="52069">
                  <a:moveTo>
                    <a:pt x="9385" y="24511"/>
                  </a:moveTo>
                  <a:lnTo>
                    <a:pt x="8712" y="24079"/>
                  </a:lnTo>
                  <a:lnTo>
                    <a:pt x="8902" y="24384"/>
                  </a:lnTo>
                  <a:lnTo>
                    <a:pt x="9004" y="24511"/>
                  </a:lnTo>
                  <a:lnTo>
                    <a:pt x="9385" y="24511"/>
                  </a:lnTo>
                  <a:close/>
                </a:path>
                <a:path w="43180" h="52069">
                  <a:moveTo>
                    <a:pt x="9563" y="25019"/>
                  </a:moveTo>
                  <a:lnTo>
                    <a:pt x="8978" y="24511"/>
                  </a:lnTo>
                  <a:lnTo>
                    <a:pt x="7950" y="24130"/>
                  </a:lnTo>
                  <a:lnTo>
                    <a:pt x="7607" y="24003"/>
                  </a:lnTo>
                  <a:lnTo>
                    <a:pt x="7518" y="23749"/>
                  </a:lnTo>
                  <a:lnTo>
                    <a:pt x="5905" y="23368"/>
                  </a:lnTo>
                  <a:lnTo>
                    <a:pt x="5803" y="22987"/>
                  </a:lnTo>
                  <a:lnTo>
                    <a:pt x="5702" y="23114"/>
                  </a:lnTo>
                  <a:lnTo>
                    <a:pt x="5588" y="24079"/>
                  </a:lnTo>
                  <a:lnTo>
                    <a:pt x="6096" y="24384"/>
                  </a:lnTo>
                  <a:lnTo>
                    <a:pt x="5905" y="24130"/>
                  </a:lnTo>
                  <a:lnTo>
                    <a:pt x="6451" y="24384"/>
                  </a:lnTo>
                  <a:lnTo>
                    <a:pt x="6718" y="24638"/>
                  </a:lnTo>
                  <a:lnTo>
                    <a:pt x="6819" y="25146"/>
                  </a:lnTo>
                  <a:lnTo>
                    <a:pt x="6692" y="25273"/>
                  </a:lnTo>
                  <a:lnTo>
                    <a:pt x="6604" y="24892"/>
                  </a:lnTo>
                  <a:lnTo>
                    <a:pt x="6553" y="24638"/>
                  </a:lnTo>
                  <a:lnTo>
                    <a:pt x="5753" y="24498"/>
                  </a:lnTo>
                  <a:lnTo>
                    <a:pt x="5359" y="24396"/>
                  </a:lnTo>
                  <a:lnTo>
                    <a:pt x="5537" y="24498"/>
                  </a:lnTo>
                  <a:lnTo>
                    <a:pt x="5702" y="24765"/>
                  </a:lnTo>
                  <a:lnTo>
                    <a:pt x="5892" y="24892"/>
                  </a:lnTo>
                  <a:lnTo>
                    <a:pt x="4610" y="24511"/>
                  </a:lnTo>
                  <a:lnTo>
                    <a:pt x="6985" y="25781"/>
                  </a:lnTo>
                  <a:lnTo>
                    <a:pt x="5943" y="25781"/>
                  </a:lnTo>
                  <a:lnTo>
                    <a:pt x="5676" y="25527"/>
                  </a:lnTo>
                  <a:lnTo>
                    <a:pt x="5753" y="25908"/>
                  </a:lnTo>
                  <a:lnTo>
                    <a:pt x="5969" y="26289"/>
                  </a:lnTo>
                  <a:lnTo>
                    <a:pt x="5753" y="26416"/>
                  </a:lnTo>
                  <a:lnTo>
                    <a:pt x="5016" y="26035"/>
                  </a:lnTo>
                  <a:lnTo>
                    <a:pt x="5575" y="26035"/>
                  </a:lnTo>
                  <a:lnTo>
                    <a:pt x="5029" y="25654"/>
                  </a:lnTo>
                  <a:lnTo>
                    <a:pt x="4965" y="26035"/>
                  </a:lnTo>
                  <a:lnTo>
                    <a:pt x="5918" y="27051"/>
                  </a:lnTo>
                  <a:lnTo>
                    <a:pt x="5067" y="26797"/>
                  </a:lnTo>
                  <a:lnTo>
                    <a:pt x="5016" y="26289"/>
                  </a:lnTo>
                  <a:lnTo>
                    <a:pt x="4965" y="26162"/>
                  </a:lnTo>
                  <a:lnTo>
                    <a:pt x="3975" y="25908"/>
                  </a:lnTo>
                  <a:lnTo>
                    <a:pt x="4152" y="26035"/>
                  </a:lnTo>
                  <a:lnTo>
                    <a:pt x="3873" y="26289"/>
                  </a:lnTo>
                  <a:lnTo>
                    <a:pt x="3898" y="26162"/>
                  </a:lnTo>
                  <a:lnTo>
                    <a:pt x="3213" y="26543"/>
                  </a:lnTo>
                  <a:lnTo>
                    <a:pt x="3517" y="26543"/>
                  </a:lnTo>
                  <a:lnTo>
                    <a:pt x="5130" y="28067"/>
                  </a:lnTo>
                  <a:lnTo>
                    <a:pt x="3441" y="27584"/>
                  </a:lnTo>
                  <a:lnTo>
                    <a:pt x="4000" y="28321"/>
                  </a:lnTo>
                  <a:lnTo>
                    <a:pt x="3429" y="27571"/>
                  </a:lnTo>
                  <a:lnTo>
                    <a:pt x="3683" y="28321"/>
                  </a:lnTo>
                  <a:lnTo>
                    <a:pt x="2882" y="27813"/>
                  </a:lnTo>
                  <a:lnTo>
                    <a:pt x="2565" y="27813"/>
                  </a:lnTo>
                  <a:lnTo>
                    <a:pt x="2209" y="27940"/>
                  </a:lnTo>
                  <a:lnTo>
                    <a:pt x="2552" y="28321"/>
                  </a:lnTo>
                  <a:lnTo>
                    <a:pt x="1244" y="27940"/>
                  </a:lnTo>
                  <a:lnTo>
                    <a:pt x="1930" y="28702"/>
                  </a:lnTo>
                  <a:lnTo>
                    <a:pt x="4318" y="28702"/>
                  </a:lnTo>
                  <a:lnTo>
                    <a:pt x="6032" y="28702"/>
                  </a:lnTo>
                  <a:lnTo>
                    <a:pt x="5562" y="28448"/>
                  </a:lnTo>
                  <a:lnTo>
                    <a:pt x="6400" y="28194"/>
                  </a:lnTo>
                  <a:lnTo>
                    <a:pt x="6388" y="28067"/>
                  </a:lnTo>
                  <a:lnTo>
                    <a:pt x="6362" y="27559"/>
                  </a:lnTo>
                  <a:lnTo>
                    <a:pt x="6654" y="27813"/>
                  </a:lnTo>
                  <a:lnTo>
                    <a:pt x="6946" y="27559"/>
                  </a:lnTo>
                  <a:lnTo>
                    <a:pt x="7378" y="27178"/>
                  </a:lnTo>
                  <a:lnTo>
                    <a:pt x="7950" y="27051"/>
                  </a:lnTo>
                  <a:lnTo>
                    <a:pt x="7226" y="26416"/>
                  </a:lnTo>
                  <a:lnTo>
                    <a:pt x="7683" y="26289"/>
                  </a:lnTo>
                  <a:lnTo>
                    <a:pt x="7708" y="25781"/>
                  </a:lnTo>
                  <a:lnTo>
                    <a:pt x="8242" y="26289"/>
                  </a:lnTo>
                  <a:lnTo>
                    <a:pt x="8407" y="26416"/>
                  </a:lnTo>
                  <a:lnTo>
                    <a:pt x="8534" y="26797"/>
                  </a:lnTo>
                  <a:lnTo>
                    <a:pt x="8623" y="26670"/>
                  </a:lnTo>
                  <a:lnTo>
                    <a:pt x="8597" y="26416"/>
                  </a:lnTo>
                  <a:lnTo>
                    <a:pt x="8483" y="26289"/>
                  </a:lnTo>
                  <a:lnTo>
                    <a:pt x="8432" y="25781"/>
                  </a:lnTo>
                  <a:lnTo>
                    <a:pt x="9042" y="26416"/>
                  </a:lnTo>
                  <a:lnTo>
                    <a:pt x="9182" y="26162"/>
                  </a:lnTo>
                  <a:lnTo>
                    <a:pt x="9118" y="25781"/>
                  </a:lnTo>
                  <a:lnTo>
                    <a:pt x="8839" y="25273"/>
                  </a:lnTo>
                  <a:lnTo>
                    <a:pt x="8775" y="25146"/>
                  </a:lnTo>
                  <a:lnTo>
                    <a:pt x="9563" y="25019"/>
                  </a:lnTo>
                  <a:close/>
                </a:path>
                <a:path w="43180" h="52069">
                  <a:moveTo>
                    <a:pt x="9575" y="24511"/>
                  </a:moveTo>
                  <a:lnTo>
                    <a:pt x="9271" y="24384"/>
                  </a:lnTo>
                  <a:lnTo>
                    <a:pt x="9385" y="24511"/>
                  </a:lnTo>
                  <a:lnTo>
                    <a:pt x="9575" y="24511"/>
                  </a:lnTo>
                  <a:close/>
                </a:path>
                <a:path w="43180" h="52069">
                  <a:moveTo>
                    <a:pt x="10579" y="24765"/>
                  </a:moveTo>
                  <a:close/>
                </a:path>
                <a:path w="43180" h="52069">
                  <a:moveTo>
                    <a:pt x="10668" y="24828"/>
                  </a:moveTo>
                  <a:close/>
                </a:path>
                <a:path w="43180" h="52069">
                  <a:moveTo>
                    <a:pt x="10922" y="22504"/>
                  </a:moveTo>
                  <a:close/>
                </a:path>
                <a:path w="43180" h="52069">
                  <a:moveTo>
                    <a:pt x="11112" y="22504"/>
                  </a:moveTo>
                  <a:lnTo>
                    <a:pt x="10947" y="22504"/>
                  </a:lnTo>
                  <a:lnTo>
                    <a:pt x="11074" y="22517"/>
                  </a:lnTo>
                  <a:close/>
                </a:path>
                <a:path w="43180" h="52069">
                  <a:moveTo>
                    <a:pt x="11531" y="22529"/>
                  </a:moveTo>
                  <a:lnTo>
                    <a:pt x="11303" y="22275"/>
                  </a:lnTo>
                  <a:lnTo>
                    <a:pt x="11252" y="22466"/>
                  </a:lnTo>
                  <a:lnTo>
                    <a:pt x="11112" y="22504"/>
                  </a:lnTo>
                  <a:lnTo>
                    <a:pt x="11531" y="22529"/>
                  </a:lnTo>
                  <a:close/>
                </a:path>
                <a:path w="43180" h="52069">
                  <a:moveTo>
                    <a:pt x="12306" y="48831"/>
                  </a:moveTo>
                  <a:lnTo>
                    <a:pt x="12166" y="49428"/>
                  </a:lnTo>
                  <a:lnTo>
                    <a:pt x="11582" y="49491"/>
                  </a:lnTo>
                  <a:lnTo>
                    <a:pt x="12230" y="49618"/>
                  </a:lnTo>
                  <a:lnTo>
                    <a:pt x="12217" y="49364"/>
                  </a:lnTo>
                  <a:lnTo>
                    <a:pt x="12255" y="49098"/>
                  </a:lnTo>
                  <a:lnTo>
                    <a:pt x="12306" y="48831"/>
                  </a:lnTo>
                  <a:close/>
                </a:path>
                <a:path w="43180" h="52069">
                  <a:moveTo>
                    <a:pt x="12966" y="48564"/>
                  </a:moveTo>
                  <a:lnTo>
                    <a:pt x="12725" y="48006"/>
                  </a:lnTo>
                  <a:lnTo>
                    <a:pt x="12484" y="48768"/>
                  </a:lnTo>
                  <a:lnTo>
                    <a:pt x="12649" y="48641"/>
                  </a:lnTo>
                  <a:lnTo>
                    <a:pt x="12776" y="48641"/>
                  </a:lnTo>
                  <a:lnTo>
                    <a:pt x="12966" y="48564"/>
                  </a:lnTo>
                  <a:close/>
                </a:path>
                <a:path w="43180" h="52069">
                  <a:moveTo>
                    <a:pt x="13093" y="15646"/>
                  </a:moveTo>
                  <a:lnTo>
                    <a:pt x="12585" y="15443"/>
                  </a:lnTo>
                  <a:lnTo>
                    <a:pt x="13004" y="16052"/>
                  </a:lnTo>
                  <a:lnTo>
                    <a:pt x="13093" y="15646"/>
                  </a:lnTo>
                  <a:close/>
                </a:path>
                <a:path w="43180" h="52069">
                  <a:moveTo>
                    <a:pt x="13119" y="16129"/>
                  </a:moveTo>
                  <a:lnTo>
                    <a:pt x="12306" y="15621"/>
                  </a:lnTo>
                  <a:lnTo>
                    <a:pt x="12065" y="16014"/>
                  </a:lnTo>
                  <a:lnTo>
                    <a:pt x="13119" y="16129"/>
                  </a:lnTo>
                  <a:close/>
                </a:path>
                <a:path w="43180" h="52069">
                  <a:moveTo>
                    <a:pt x="14693" y="20002"/>
                  </a:moveTo>
                  <a:lnTo>
                    <a:pt x="14554" y="20193"/>
                  </a:lnTo>
                  <a:lnTo>
                    <a:pt x="14693" y="20002"/>
                  </a:lnTo>
                  <a:close/>
                </a:path>
                <a:path w="43180" h="52069">
                  <a:moveTo>
                    <a:pt x="14770" y="20586"/>
                  </a:moveTo>
                  <a:lnTo>
                    <a:pt x="14478" y="20612"/>
                  </a:lnTo>
                  <a:lnTo>
                    <a:pt x="14681" y="20828"/>
                  </a:lnTo>
                  <a:lnTo>
                    <a:pt x="14770" y="20586"/>
                  </a:lnTo>
                  <a:close/>
                </a:path>
                <a:path w="43180" h="52069">
                  <a:moveTo>
                    <a:pt x="16103" y="13855"/>
                  </a:moveTo>
                  <a:lnTo>
                    <a:pt x="16052" y="13677"/>
                  </a:lnTo>
                  <a:lnTo>
                    <a:pt x="16002" y="13512"/>
                  </a:lnTo>
                  <a:lnTo>
                    <a:pt x="16002" y="13385"/>
                  </a:lnTo>
                  <a:lnTo>
                    <a:pt x="15849" y="13436"/>
                  </a:lnTo>
                  <a:lnTo>
                    <a:pt x="16103" y="13855"/>
                  </a:lnTo>
                  <a:close/>
                </a:path>
                <a:path w="43180" h="52069">
                  <a:moveTo>
                    <a:pt x="16268" y="13322"/>
                  </a:moveTo>
                  <a:lnTo>
                    <a:pt x="16256" y="13144"/>
                  </a:lnTo>
                  <a:lnTo>
                    <a:pt x="16040" y="13119"/>
                  </a:lnTo>
                  <a:lnTo>
                    <a:pt x="15989" y="13385"/>
                  </a:lnTo>
                  <a:lnTo>
                    <a:pt x="16116" y="13347"/>
                  </a:lnTo>
                  <a:lnTo>
                    <a:pt x="16268" y="13322"/>
                  </a:lnTo>
                  <a:close/>
                </a:path>
                <a:path w="43180" h="52069">
                  <a:moveTo>
                    <a:pt x="16649" y="44196"/>
                  </a:moveTo>
                  <a:lnTo>
                    <a:pt x="16268" y="44577"/>
                  </a:lnTo>
                  <a:lnTo>
                    <a:pt x="16459" y="44450"/>
                  </a:lnTo>
                  <a:lnTo>
                    <a:pt x="16649" y="44196"/>
                  </a:lnTo>
                  <a:close/>
                </a:path>
                <a:path w="43180" h="52069">
                  <a:moveTo>
                    <a:pt x="17640" y="17754"/>
                  </a:moveTo>
                  <a:lnTo>
                    <a:pt x="17183" y="17513"/>
                  </a:lnTo>
                  <a:lnTo>
                    <a:pt x="17475" y="18034"/>
                  </a:lnTo>
                  <a:lnTo>
                    <a:pt x="17640" y="17754"/>
                  </a:lnTo>
                  <a:close/>
                </a:path>
                <a:path w="43180" h="52069">
                  <a:moveTo>
                    <a:pt x="18034" y="50292"/>
                  </a:moveTo>
                  <a:lnTo>
                    <a:pt x="18021" y="50114"/>
                  </a:lnTo>
                  <a:lnTo>
                    <a:pt x="17957" y="50292"/>
                  </a:lnTo>
                  <a:close/>
                </a:path>
                <a:path w="43180" h="52069">
                  <a:moveTo>
                    <a:pt x="18084" y="51308"/>
                  </a:moveTo>
                  <a:lnTo>
                    <a:pt x="17957" y="50292"/>
                  </a:lnTo>
                  <a:lnTo>
                    <a:pt x="17526" y="50190"/>
                  </a:lnTo>
                  <a:lnTo>
                    <a:pt x="18084" y="51308"/>
                  </a:lnTo>
                  <a:close/>
                </a:path>
                <a:path w="43180" h="52069">
                  <a:moveTo>
                    <a:pt x="18084" y="18389"/>
                  </a:moveTo>
                  <a:lnTo>
                    <a:pt x="17995" y="18719"/>
                  </a:lnTo>
                  <a:lnTo>
                    <a:pt x="17995" y="18872"/>
                  </a:lnTo>
                  <a:lnTo>
                    <a:pt x="18084" y="18389"/>
                  </a:lnTo>
                  <a:close/>
                </a:path>
                <a:path w="43180" h="52069">
                  <a:moveTo>
                    <a:pt x="18173" y="18034"/>
                  </a:moveTo>
                  <a:lnTo>
                    <a:pt x="17856" y="17399"/>
                  </a:lnTo>
                  <a:lnTo>
                    <a:pt x="17691" y="17780"/>
                  </a:lnTo>
                  <a:lnTo>
                    <a:pt x="18173" y="18034"/>
                  </a:lnTo>
                  <a:close/>
                </a:path>
                <a:path w="43180" h="52069">
                  <a:moveTo>
                    <a:pt x="19177" y="15557"/>
                  </a:moveTo>
                  <a:lnTo>
                    <a:pt x="19113" y="15684"/>
                  </a:lnTo>
                  <a:lnTo>
                    <a:pt x="19177" y="15557"/>
                  </a:lnTo>
                  <a:close/>
                </a:path>
                <a:path w="43180" h="52069">
                  <a:moveTo>
                    <a:pt x="19215" y="44577"/>
                  </a:moveTo>
                  <a:close/>
                </a:path>
                <a:path w="43180" h="52069">
                  <a:moveTo>
                    <a:pt x="19964" y="6578"/>
                  </a:moveTo>
                  <a:lnTo>
                    <a:pt x="19951" y="6337"/>
                  </a:lnTo>
                  <a:lnTo>
                    <a:pt x="19926" y="6464"/>
                  </a:lnTo>
                  <a:lnTo>
                    <a:pt x="19939" y="6654"/>
                  </a:lnTo>
                  <a:close/>
                </a:path>
                <a:path w="43180" h="52069">
                  <a:moveTo>
                    <a:pt x="20015" y="6997"/>
                  </a:moveTo>
                  <a:lnTo>
                    <a:pt x="19977" y="6858"/>
                  </a:lnTo>
                  <a:lnTo>
                    <a:pt x="19951" y="6731"/>
                  </a:lnTo>
                  <a:lnTo>
                    <a:pt x="19862" y="6858"/>
                  </a:lnTo>
                  <a:lnTo>
                    <a:pt x="19519" y="6858"/>
                  </a:lnTo>
                  <a:lnTo>
                    <a:pt x="19989" y="7239"/>
                  </a:lnTo>
                  <a:lnTo>
                    <a:pt x="19989" y="6997"/>
                  </a:lnTo>
                  <a:close/>
                </a:path>
                <a:path w="43180" h="52069">
                  <a:moveTo>
                    <a:pt x="21272" y="14960"/>
                  </a:moveTo>
                  <a:lnTo>
                    <a:pt x="21107" y="14922"/>
                  </a:lnTo>
                  <a:lnTo>
                    <a:pt x="21272" y="14960"/>
                  </a:lnTo>
                  <a:close/>
                </a:path>
                <a:path w="43180" h="52069">
                  <a:moveTo>
                    <a:pt x="21450" y="43967"/>
                  </a:moveTo>
                  <a:lnTo>
                    <a:pt x="21361" y="43561"/>
                  </a:lnTo>
                  <a:lnTo>
                    <a:pt x="21031" y="43434"/>
                  </a:lnTo>
                  <a:lnTo>
                    <a:pt x="21056" y="42291"/>
                  </a:lnTo>
                  <a:lnTo>
                    <a:pt x="20929" y="43180"/>
                  </a:lnTo>
                  <a:lnTo>
                    <a:pt x="20701" y="44323"/>
                  </a:lnTo>
                  <a:lnTo>
                    <a:pt x="21424" y="44221"/>
                  </a:lnTo>
                  <a:lnTo>
                    <a:pt x="21424" y="43954"/>
                  </a:lnTo>
                  <a:close/>
                </a:path>
                <a:path w="43180" h="52069">
                  <a:moveTo>
                    <a:pt x="21526" y="44323"/>
                  </a:moveTo>
                  <a:close/>
                </a:path>
                <a:path w="43180" h="52069">
                  <a:moveTo>
                    <a:pt x="22885" y="3479"/>
                  </a:moveTo>
                  <a:lnTo>
                    <a:pt x="22567" y="3429"/>
                  </a:lnTo>
                  <a:lnTo>
                    <a:pt x="22796" y="3759"/>
                  </a:lnTo>
                  <a:lnTo>
                    <a:pt x="22885" y="3479"/>
                  </a:lnTo>
                  <a:close/>
                </a:path>
                <a:path w="43180" h="52069">
                  <a:moveTo>
                    <a:pt x="23977" y="12954"/>
                  </a:moveTo>
                  <a:lnTo>
                    <a:pt x="23863" y="13208"/>
                  </a:lnTo>
                  <a:lnTo>
                    <a:pt x="23977" y="12954"/>
                  </a:lnTo>
                  <a:close/>
                </a:path>
                <a:path w="43180" h="52069">
                  <a:moveTo>
                    <a:pt x="24053" y="10287"/>
                  </a:moveTo>
                  <a:lnTo>
                    <a:pt x="23964" y="10121"/>
                  </a:lnTo>
                  <a:lnTo>
                    <a:pt x="24053" y="10287"/>
                  </a:lnTo>
                  <a:close/>
                </a:path>
                <a:path w="43180" h="52069">
                  <a:moveTo>
                    <a:pt x="24130" y="10033"/>
                  </a:moveTo>
                  <a:lnTo>
                    <a:pt x="23812" y="9779"/>
                  </a:lnTo>
                  <a:lnTo>
                    <a:pt x="23964" y="10121"/>
                  </a:lnTo>
                  <a:lnTo>
                    <a:pt x="24130" y="10033"/>
                  </a:lnTo>
                  <a:close/>
                </a:path>
                <a:path w="43180" h="52069">
                  <a:moveTo>
                    <a:pt x="24168" y="3429"/>
                  </a:moveTo>
                  <a:lnTo>
                    <a:pt x="23533" y="2540"/>
                  </a:lnTo>
                  <a:lnTo>
                    <a:pt x="22910" y="3479"/>
                  </a:lnTo>
                  <a:lnTo>
                    <a:pt x="24066" y="3644"/>
                  </a:lnTo>
                  <a:lnTo>
                    <a:pt x="24168" y="3429"/>
                  </a:lnTo>
                  <a:close/>
                </a:path>
                <a:path w="43180" h="52069">
                  <a:moveTo>
                    <a:pt x="24371" y="10553"/>
                  </a:moveTo>
                  <a:lnTo>
                    <a:pt x="24244" y="10541"/>
                  </a:lnTo>
                  <a:lnTo>
                    <a:pt x="24371" y="10553"/>
                  </a:lnTo>
                  <a:close/>
                </a:path>
                <a:path w="43180" h="52069">
                  <a:moveTo>
                    <a:pt x="24904" y="12446"/>
                  </a:moveTo>
                  <a:lnTo>
                    <a:pt x="24892" y="12192"/>
                  </a:lnTo>
                  <a:lnTo>
                    <a:pt x="24765" y="12382"/>
                  </a:lnTo>
                  <a:lnTo>
                    <a:pt x="24904" y="12446"/>
                  </a:lnTo>
                  <a:close/>
                </a:path>
                <a:path w="43180" h="52069">
                  <a:moveTo>
                    <a:pt x="25666" y="9271"/>
                  </a:moveTo>
                  <a:lnTo>
                    <a:pt x="25412" y="8864"/>
                  </a:lnTo>
                  <a:lnTo>
                    <a:pt x="25476" y="9144"/>
                  </a:lnTo>
                  <a:lnTo>
                    <a:pt x="25666" y="9271"/>
                  </a:lnTo>
                  <a:close/>
                </a:path>
                <a:path w="43180" h="52069">
                  <a:moveTo>
                    <a:pt x="25704" y="9271"/>
                  </a:moveTo>
                  <a:lnTo>
                    <a:pt x="25552" y="8763"/>
                  </a:lnTo>
                  <a:lnTo>
                    <a:pt x="25476" y="8953"/>
                  </a:lnTo>
                  <a:lnTo>
                    <a:pt x="25666" y="9271"/>
                  </a:lnTo>
                  <a:close/>
                </a:path>
                <a:path w="43180" h="52069">
                  <a:moveTo>
                    <a:pt x="26035" y="50038"/>
                  </a:moveTo>
                  <a:lnTo>
                    <a:pt x="25273" y="49276"/>
                  </a:lnTo>
                  <a:lnTo>
                    <a:pt x="25349" y="49403"/>
                  </a:lnTo>
                  <a:lnTo>
                    <a:pt x="25463" y="49911"/>
                  </a:lnTo>
                  <a:lnTo>
                    <a:pt x="26035" y="50038"/>
                  </a:lnTo>
                  <a:close/>
                </a:path>
                <a:path w="43180" h="52069">
                  <a:moveTo>
                    <a:pt x="26885" y="10795"/>
                  </a:moveTo>
                  <a:lnTo>
                    <a:pt x="26809" y="10160"/>
                  </a:lnTo>
                  <a:lnTo>
                    <a:pt x="26428" y="9817"/>
                  </a:lnTo>
                  <a:lnTo>
                    <a:pt x="26301" y="9652"/>
                  </a:lnTo>
                  <a:lnTo>
                    <a:pt x="26111" y="9017"/>
                  </a:lnTo>
                  <a:lnTo>
                    <a:pt x="26009" y="9906"/>
                  </a:lnTo>
                  <a:lnTo>
                    <a:pt x="26885" y="10795"/>
                  </a:lnTo>
                  <a:close/>
                </a:path>
                <a:path w="43180" h="52069">
                  <a:moveTo>
                    <a:pt x="28321" y="8597"/>
                  </a:moveTo>
                  <a:close/>
                </a:path>
                <a:path w="43180" h="52069">
                  <a:moveTo>
                    <a:pt x="30365" y="419"/>
                  </a:moveTo>
                  <a:lnTo>
                    <a:pt x="30162" y="342"/>
                  </a:lnTo>
                  <a:lnTo>
                    <a:pt x="29895" y="317"/>
                  </a:lnTo>
                  <a:lnTo>
                    <a:pt x="29641" y="330"/>
                  </a:lnTo>
                  <a:lnTo>
                    <a:pt x="30365" y="419"/>
                  </a:lnTo>
                  <a:close/>
                </a:path>
                <a:path w="43180" h="52069">
                  <a:moveTo>
                    <a:pt x="31813" y="7061"/>
                  </a:moveTo>
                  <a:lnTo>
                    <a:pt x="31661" y="7213"/>
                  </a:lnTo>
                  <a:lnTo>
                    <a:pt x="31483" y="8280"/>
                  </a:lnTo>
                  <a:lnTo>
                    <a:pt x="31724" y="8026"/>
                  </a:lnTo>
                  <a:lnTo>
                    <a:pt x="31813" y="7061"/>
                  </a:lnTo>
                  <a:close/>
                </a:path>
                <a:path w="43180" h="52069">
                  <a:moveTo>
                    <a:pt x="32727" y="876"/>
                  </a:moveTo>
                  <a:lnTo>
                    <a:pt x="32359" y="444"/>
                  </a:lnTo>
                  <a:lnTo>
                    <a:pt x="32435" y="762"/>
                  </a:lnTo>
                  <a:lnTo>
                    <a:pt x="32524" y="952"/>
                  </a:lnTo>
                  <a:lnTo>
                    <a:pt x="32626" y="1092"/>
                  </a:lnTo>
                  <a:lnTo>
                    <a:pt x="32727" y="876"/>
                  </a:lnTo>
                  <a:close/>
                </a:path>
                <a:path w="43180" h="52069">
                  <a:moveTo>
                    <a:pt x="34239" y="7493"/>
                  </a:moveTo>
                  <a:lnTo>
                    <a:pt x="34226" y="7366"/>
                  </a:lnTo>
                  <a:lnTo>
                    <a:pt x="34010" y="6858"/>
                  </a:lnTo>
                  <a:lnTo>
                    <a:pt x="33883" y="7366"/>
                  </a:lnTo>
                  <a:lnTo>
                    <a:pt x="33007" y="9017"/>
                  </a:lnTo>
                  <a:lnTo>
                    <a:pt x="34239" y="7493"/>
                  </a:lnTo>
                  <a:close/>
                </a:path>
                <a:path w="43180" h="52069">
                  <a:moveTo>
                    <a:pt x="34582" y="41071"/>
                  </a:moveTo>
                  <a:lnTo>
                    <a:pt x="34391" y="40970"/>
                  </a:lnTo>
                  <a:lnTo>
                    <a:pt x="34505" y="41148"/>
                  </a:lnTo>
                  <a:close/>
                </a:path>
                <a:path w="43180" h="52069">
                  <a:moveTo>
                    <a:pt x="35217" y="9271"/>
                  </a:moveTo>
                  <a:lnTo>
                    <a:pt x="35179" y="9017"/>
                  </a:lnTo>
                  <a:lnTo>
                    <a:pt x="34061" y="9525"/>
                  </a:lnTo>
                  <a:lnTo>
                    <a:pt x="35217" y="9271"/>
                  </a:lnTo>
                  <a:close/>
                </a:path>
                <a:path w="43180" h="52069">
                  <a:moveTo>
                    <a:pt x="35356" y="10134"/>
                  </a:moveTo>
                  <a:lnTo>
                    <a:pt x="34747" y="10096"/>
                  </a:lnTo>
                  <a:lnTo>
                    <a:pt x="34417" y="10337"/>
                  </a:lnTo>
                  <a:lnTo>
                    <a:pt x="34886" y="10528"/>
                  </a:lnTo>
                  <a:lnTo>
                    <a:pt x="34963" y="10337"/>
                  </a:lnTo>
                  <a:lnTo>
                    <a:pt x="35356" y="10134"/>
                  </a:lnTo>
                  <a:close/>
                </a:path>
                <a:path w="43180" h="52069">
                  <a:moveTo>
                    <a:pt x="35394" y="1143"/>
                  </a:moveTo>
                  <a:lnTo>
                    <a:pt x="35077" y="1143"/>
                  </a:lnTo>
                  <a:lnTo>
                    <a:pt x="35394" y="1143"/>
                  </a:lnTo>
                  <a:close/>
                </a:path>
                <a:path w="43180" h="52069">
                  <a:moveTo>
                    <a:pt x="35471" y="12014"/>
                  </a:moveTo>
                  <a:lnTo>
                    <a:pt x="35344" y="11811"/>
                  </a:lnTo>
                  <a:lnTo>
                    <a:pt x="35102" y="11430"/>
                  </a:lnTo>
                  <a:lnTo>
                    <a:pt x="34582" y="11049"/>
                  </a:lnTo>
                  <a:lnTo>
                    <a:pt x="34607" y="11938"/>
                  </a:lnTo>
                  <a:lnTo>
                    <a:pt x="35191" y="12192"/>
                  </a:lnTo>
                  <a:lnTo>
                    <a:pt x="35090" y="12065"/>
                  </a:lnTo>
                  <a:lnTo>
                    <a:pt x="34798" y="11938"/>
                  </a:lnTo>
                  <a:lnTo>
                    <a:pt x="35001" y="11811"/>
                  </a:lnTo>
                  <a:lnTo>
                    <a:pt x="35471" y="12014"/>
                  </a:lnTo>
                  <a:close/>
                </a:path>
                <a:path w="43180" h="52069">
                  <a:moveTo>
                    <a:pt x="35902" y="38608"/>
                  </a:moveTo>
                  <a:lnTo>
                    <a:pt x="35814" y="38481"/>
                  </a:lnTo>
                  <a:lnTo>
                    <a:pt x="35712" y="38227"/>
                  </a:lnTo>
                  <a:lnTo>
                    <a:pt x="35687" y="38100"/>
                  </a:lnTo>
                  <a:lnTo>
                    <a:pt x="35458" y="38023"/>
                  </a:lnTo>
                  <a:lnTo>
                    <a:pt x="35902" y="38608"/>
                  </a:lnTo>
                  <a:close/>
                </a:path>
                <a:path w="43180" h="52069">
                  <a:moveTo>
                    <a:pt x="36029" y="12293"/>
                  </a:moveTo>
                  <a:lnTo>
                    <a:pt x="35471" y="12014"/>
                  </a:lnTo>
                  <a:lnTo>
                    <a:pt x="36029" y="12293"/>
                  </a:lnTo>
                  <a:close/>
                </a:path>
                <a:path w="43180" h="52069">
                  <a:moveTo>
                    <a:pt x="36156" y="8331"/>
                  </a:moveTo>
                  <a:lnTo>
                    <a:pt x="35902" y="8382"/>
                  </a:lnTo>
                  <a:lnTo>
                    <a:pt x="35369" y="8636"/>
                  </a:lnTo>
                  <a:lnTo>
                    <a:pt x="35483" y="8763"/>
                  </a:lnTo>
                  <a:lnTo>
                    <a:pt x="36156" y="8331"/>
                  </a:lnTo>
                  <a:close/>
                </a:path>
                <a:path w="43180" h="52069">
                  <a:moveTo>
                    <a:pt x="36169" y="8255"/>
                  </a:moveTo>
                  <a:lnTo>
                    <a:pt x="35801" y="8382"/>
                  </a:lnTo>
                  <a:lnTo>
                    <a:pt x="35953" y="8356"/>
                  </a:lnTo>
                  <a:lnTo>
                    <a:pt x="36169" y="8255"/>
                  </a:lnTo>
                  <a:close/>
                </a:path>
                <a:path w="43180" h="52069">
                  <a:moveTo>
                    <a:pt x="36601" y="8255"/>
                  </a:moveTo>
                  <a:lnTo>
                    <a:pt x="36449" y="8140"/>
                  </a:lnTo>
                  <a:lnTo>
                    <a:pt x="36156" y="8331"/>
                  </a:lnTo>
                  <a:lnTo>
                    <a:pt x="36601" y="8255"/>
                  </a:lnTo>
                  <a:close/>
                </a:path>
                <a:path w="43180" h="52069">
                  <a:moveTo>
                    <a:pt x="36652" y="34036"/>
                  </a:moveTo>
                  <a:lnTo>
                    <a:pt x="36601" y="33782"/>
                  </a:lnTo>
                  <a:lnTo>
                    <a:pt x="36220" y="33693"/>
                  </a:lnTo>
                  <a:lnTo>
                    <a:pt x="36652" y="34036"/>
                  </a:lnTo>
                  <a:close/>
                </a:path>
                <a:path w="43180" h="52069">
                  <a:moveTo>
                    <a:pt x="37096" y="33909"/>
                  </a:moveTo>
                  <a:lnTo>
                    <a:pt x="36550" y="33528"/>
                  </a:lnTo>
                  <a:lnTo>
                    <a:pt x="36601" y="33782"/>
                  </a:lnTo>
                  <a:lnTo>
                    <a:pt x="37096" y="33909"/>
                  </a:lnTo>
                  <a:close/>
                </a:path>
                <a:path w="43180" h="52069">
                  <a:moveTo>
                    <a:pt x="38011" y="33655"/>
                  </a:moveTo>
                  <a:lnTo>
                    <a:pt x="37579" y="33464"/>
                  </a:lnTo>
                  <a:lnTo>
                    <a:pt x="38011" y="33655"/>
                  </a:lnTo>
                  <a:close/>
                </a:path>
                <a:path w="43180" h="52069">
                  <a:moveTo>
                    <a:pt x="38176" y="24892"/>
                  </a:moveTo>
                  <a:lnTo>
                    <a:pt x="37960" y="24638"/>
                  </a:lnTo>
                  <a:lnTo>
                    <a:pt x="32372" y="24638"/>
                  </a:lnTo>
                  <a:lnTo>
                    <a:pt x="32042" y="24638"/>
                  </a:lnTo>
                  <a:lnTo>
                    <a:pt x="32727" y="24892"/>
                  </a:lnTo>
                  <a:lnTo>
                    <a:pt x="38176" y="24892"/>
                  </a:lnTo>
                  <a:close/>
                </a:path>
                <a:path w="43180" h="52069">
                  <a:moveTo>
                    <a:pt x="38925" y="27178"/>
                  </a:moveTo>
                  <a:lnTo>
                    <a:pt x="38798" y="26289"/>
                  </a:lnTo>
                  <a:lnTo>
                    <a:pt x="38608" y="25781"/>
                  </a:lnTo>
                  <a:lnTo>
                    <a:pt x="38569" y="25654"/>
                  </a:lnTo>
                  <a:lnTo>
                    <a:pt x="38519" y="25527"/>
                  </a:lnTo>
                  <a:lnTo>
                    <a:pt x="38176" y="25654"/>
                  </a:lnTo>
                  <a:lnTo>
                    <a:pt x="38011" y="25654"/>
                  </a:lnTo>
                  <a:lnTo>
                    <a:pt x="37769" y="25527"/>
                  </a:lnTo>
                  <a:lnTo>
                    <a:pt x="37680" y="25400"/>
                  </a:lnTo>
                  <a:lnTo>
                    <a:pt x="38163" y="25273"/>
                  </a:lnTo>
                  <a:lnTo>
                    <a:pt x="38531" y="25400"/>
                  </a:lnTo>
                  <a:lnTo>
                    <a:pt x="38493" y="25273"/>
                  </a:lnTo>
                  <a:lnTo>
                    <a:pt x="38277" y="25019"/>
                  </a:lnTo>
                  <a:lnTo>
                    <a:pt x="32232" y="25019"/>
                  </a:lnTo>
                  <a:lnTo>
                    <a:pt x="31750" y="25019"/>
                  </a:lnTo>
                  <a:lnTo>
                    <a:pt x="32461" y="25527"/>
                  </a:lnTo>
                  <a:lnTo>
                    <a:pt x="32143" y="25781"/>
                  </a:lnTo>
                  <a:lnTo>
                    <a:pt x="31686" y="25400"/>
                  </a:lnTo>
                  <a:lnTo>
                    <a:pt x="30899" y="26162"/>
                  </a:lnTo>
                  <a:lnTo>
                    <a:pt x="32626" y="27051"/>
                  </a:lnTo>
                  <a:lnTo>
                    <a:pt x="32766" y="27813"/>
                  </a:lnTo>
                  <a:lnTo>
                    <a:pt x="31445" y="27559"/>
                  </a:lnTo>
                  <a:lnTo>
                    <a:pt x="30683" y="28321"/>
                  </a:lnTo>
                  <a:lnTo>
                    <a:pt x="38722" y="28321"/>
                  </a:lnTo>
                  <a:lnTo>
                    <a:pt x="38557" y="28067"/>
                  </a:lnTo>
                  <a:lnTo>
                    <a:pt x="38392" y="27813"/>
                  </a:lnTo>
                  <a:lnTo>
                    <a:pt x="38036" y="28067"/>
                  </a:lnTo>
                  <a:lnTo>
                    <a:pt x="37731" y="27813"/>
                  </a:lnTo>
                  <a:lnTo>
                    <a:pt x="37579" y="27686"/>
                  </a:lnTo>
                  <a:lnTo>
                    <a:pt x="38354" y="27813"/>
                  </a:lnTo>
                  <a:lnTo>
                    <a:pt x="38366" y="27686"/>
                  </a:lnTo>
                  <a:lnTo>
                    <a:pt x="38417" y="27178"/>
                  </a:lnTo>
                  <a:lnTo>
                    <a:pt x="38900" y="27686"/>
                  </a:lnTo>
                  <a:lnTo>
                    <a:pt x="38925" y="27178"/>
                  </a:lnTo>
                  <a:close/>
                </a:path>
                <a:path w="43180" h="52069">
                  <a:moveTo>
                    <a:pt x="39179" y="33274"/>
                  </a:moveTo>
                  <a:lnTo>
                    <a:pt x="38938" y="33147"/>
                  </a:lnTo>
                  <a:lnTo>
                    <a:pt x="38214" y="32766"/>
                  </a:lnTo>
                  <a:lnTo>
                    <a:pt x="38506" y="32766"/>
                  </a:lnTo>
                  <a:lnTo>
                    <a:pt x="38773" y="31877"/>
                  </a:lnTo>
                  <a:lnTo>
                    <a:pt x="38519" y="31369"/>
                  </a:lnTo>
                  <a:lnTo>
                    <a:pt x="38671" y="30607"/>
                  </a:lnTo>
                  <a:lnTo>
                    <a:pt x="37833" y="30480"/>
                  </a:lnTo>
                  <a:lnTo>
                    <a:pt x="38087" y="30226"/>
                  </a:lnTo>
                  <a:lnTo>
                    <a:pt x="37515" y="29883"/>
                  </a:lnTo>
                  <a:lnTo>
                    <a:pt x="37553" y="29718"/>
                  </a:lnTo>
                  <a:lnTo>
                    <a:pt x="37846" y="29337"/>
                  </a:lnTo>
                  <a:lnTo>
                    <a:pt x="38658" y="28956"/>
                  </a:lnTo>
                  <a:lnTo>
                    <a:pt x="38709" y="28448"/>
                  </a:lnTo>
                  <a:lnTo>
                    <a:pt x="30568" y="28448"/>
                  </a:lnTo>
                  <a:lnTo>
                    <a:pt x="30327" y="28448"/>
                  </a:lnTo>
                  <a:lnTo>
                    <a:pt x="29984" y="29210"/>
                  </a:lnTo>
                  <a:lnTo>
                    <a:pt x="31051" y="30226"/>
                  </a:lnTo>
                  <a:lnTo>
                    <a:pt x="31305" y="31242"/>
                  </a:lnTo>
                  <a:lnTo>
                    <a:pt x="29730" y="31369"/>
                  </a:lnTo>
                  <a:lnTo>
                    <a:pt x="30149" y="33020"/>
                  </a:lnTo>
                  <a:lnTo>
                    <a:pt x="29057" y="33528"/>
                  </a:lnTo>
                  <a:lnTo>
                    <a:pt x="29337" y="33528"/>
                  </a:lnTo>
                  <a:lnTo>
                    <a:pt x="30048" y="33909"/>
                  </a:lnTo>
                  <a:lnTo>
                    <a:pt x="30111" y="34163"/>
                  </a:lnTo>
                  <a:lnTo>
                    <a:pt x="29794" y="34163"/>
                  </a:lnTo>
                  <a:lnTo>
                    <a:pt x="30797" y="35052"/>
                  </a:lnTo>
                  <a:lnTo>
                    <a:pt x="29641" y="34544"/>
                  </a:lnTo>
                  <a:lnTo>
                    <a:pt x="29692" y="34417"/>
                  </a:lnTo>
                  <a:lnTo>
                    <a:pt x="28498" y="34163"/>
                  </a:lnTo>
                  <a:lnTo>
                    <a:pt x="28638" y="34671"/>
                  </a:lnTo>
                  <a:lnTo>
                    <a:pt x="28486" y="34925"/>
                  </a:lnTo>
                  <a:lnTo>
                    <a:pt x="29972" y="35687"/>
                  </a:lnTo>
                  <a:lnTo>
                    <a:pt x="28613" y="35560"/>
                  </a:lnTo>
                  <a:lnTo>
                    <a:pt x="28460" y="35204"/>
                  </a:lnTo>
                  <a:lnTo>
                    <a:pt x="28549" y="35547"/>
                  </a:lnTo>
                  <a:lnTo>
                    <a:pt x="27495" y="35433"/>
                  </a:lnTo>
                  <a:lnTo>
                    <a:pt x="29781" y="38100"/>
                  </a:lnTo>
                  <a:lnTo>
                    <a:pt x="27673" y="37465"/>
                  </a:lnTo>
                  <a:lnTo>
                    <a:pt x="27838" y="37719"/>
                  </a:lnTo>
                  <a:lnTo>
                    <a:pt x="27889" y="38227"/>
                  </a:lnTo>
                  <a:lnTo>
                    <a:pt x="28054" y="38481"/>
                  </a:lnTo>
                  <a:lnTo>
                    <a:pt x="27317" y="37973"/>
                  </a:lnTo>
                  <a:lnTo>
                    <a:pt x="26835" y="38354"/>
                  </a:lnTo>
                  <a:lnTo>
                    <a:pt x="26631" y="38481"/>
                  </a:lnTo>
                  <a:lnTo>
                    <a:pt x="26428" y="39116"/>
                  </a:lnTo>
                  <a:lnTo>
                    <a:pt x="25996" y="38735"/>
                  </a:lnTo>
                  <a:lnTo>
                    <a:pt x="25755" y="38862"/>
                  </a:lnTo>
                  <a:lnTo>
                    <a:pt x="27749" y="40513"/>
                  </a:lnTo>
                  <a:lnTo>
                    <a:pt x="27571" y="40894"/>
                  </a:lnTo>
                  <a:lnTo>
                    <a:pt x="27203" y="40640"/>
                  </a:lnTo>
                  <a:lnTo>
                    <a:pt x="26492" y="40132"/>
                  </a:lnTo>
                  <a:lnTo>
                    <a:pt x="26060" y="40640"/>
                  </a:lnTo>
                  <a:lnTo>
                    <a:pt x="24904" y="40259"/>
                  </a:lnTo>
                  <a:lnTo>
                    <a:pt x="25285" y="41529"/>
                  </a:lnTo>
                  <a:lnTo>
                    <a:pt x="25095" y="41275"/>
                  </a:lnTo>
                  <a:lnTo>
                    <a:pt x="25006" y="41148"/>
                  </a:lnTo>
                  <a:lnTo>
                    <a:pt x="24955" y="40894"/>
                  </a:lnTo>
                  <a:lnTo>
                    <a:pt x="24726" y="41148"/>
                  </a:lnTo>
                  <a:lnTo>
                    <a:pt x="23672" y="40894"/>
                  </a:lnTo>
                  <a:lnTo>
                    <a:pt x="24130" y="41465"/>
                  </a:lnTo>
                  <a:lnTo>
                    <a:pt x="24104" y="41275"/>
                  </a:lnTo>
                  <a:lnTo>
                    <a:pt x="24168" y="41529"/>
                  </a:lnTo>
                  <a:lnTo>
                    <a:pt x="24257" y="43180"/>
                  </a:lnTo>
                  <a:lnTo>
                    <a:pt x="23850" y="42418"/>
                  </a:lnTo>
                  <a:lnTo>
                    <a:pt x="24104" y="43180"/>
                  </a:lnTo>
                  <a:lnTo>
                    <a:pt x="24206" y="43942"/>
                  </a:lnTo>
                  <a:lnTo>
                    <a:pt x="24091" y="44196"/>
                  </a:lnTo>
                  <a:lnTo>
                    <a:pt x="23964" y="44069"/>
                  </a:lnTo>
                  <a:lnTo>
                    <a:pt x="23736" y="43586"/>
                  </a:lnTo>
                  <a:lnTo>
                    <a:pt x="23456" y="43434"/>
                  </a:lnTo>
                  <a:lnTo>
                    <a:pt x="24066" y="44577"/>
                  </a:lnTo>
                  <a:lnTo>
                    <a:pt x="23583" y="44361"/>
                  </a:lnTo>
                  <a:lnTo>
                    <a:pt x="23469" y="44069"/>
                  </a:lnTo>
                  <a:lnTo>
                    <a:pt x="23431" y="43815"/>
                  </a:lnTo>
                  <a:lnTo>
                    <a:pt x="23101" y="43815"/>
                  </a:lnTo>
                  <a:lnTo>
                    <a:pt x="23190" y="45085"/>
                  </a:lnTo>
                  <a:lnTo>
                    <a:pt x="22580" y="44704"/>
                  </a:lnTo>
                  <a:lnTo>
                    <a:pt x="22326" y="44069"/>
                  </a:lnTo>
                  <a:lnTo>
                    <a:pt x="22415" y="45085"/>
                  </a:lnTo>
                  <a:lnTo>
                    <a:pt x="22148" y="44958"/>
                  </a:lnTo>
                  <a:lnTo>
                    <a:pt x="22034" y="44424"/>
                  </a:lnTo>
                  <a:lnTo>
                    <a:pt x="22034" y="49149"/>
                  </a:lnTo>
                  <a:lnTo>
                    <a:pt x="21907" y="49022"/>
                  </a:lnTo>
                  <a:lnTo>
                    <a:pt x="21577" y="49149"/>
                  </a:lnTo>
                  <a:lnTo>
                    <a:pt x="21539" y="49022"/>
                  </a:lnTo>
                  <a:lnTo>
                    <a:pt x="21488" y="48768"/>
                  </a:lnTo>
                  <a:lnTo>
                    <a:pt x="21488" y="48514"/>
                  </a:lnTo>
                  <a:lnTo>
                    <a:pt x="21564" y="48768"/>
                  </a:lnTo>
                  <a:lnTo>
                    <a:pt x="21831" y="48895"/>
                  </a:lnTo>
                  <a:lnTo>
                    <a:pt x="22034" y="49149"/>
                  </a:lnTo>
                  <a:lnTo>
                    <a:pt x="22034" y="44424"/>
                  </a:lnTo>
                  <a:lnTo>
                    <a:pt x="21755" y="44196"/>
                  </a:lnTo>
                  <a:lnTo>
                    <a:pt x="21450" y="43967"/>
                  </a:lnTo>
                  <a:lnTo>
                    <a:pt x="21501" y="44208"/>
                  </a:lnTo>
                  <a:lnTo>
                    <a:pt x="21463" y="45593"/>
                  </a:lnTo>
                  <a:lnTo>
                    <a:pt x="21183" y="45212"/>
                  </a:lnTo>
                  <a:lnTo>
                    <a:pt x="20993" y="44958"/>
                  </a:lnTo>
                  <a:lnTo>
                    <a:pt x="20878" y="44704"/>
                  </a:lnTo>
                  <a:lnTo>
                    <a:pt x="20840" y="44450"/>
                  </a:lnTo>
                  <a:lnTo>
                    <a:pt x="20815" y="44323"/>
                  </a:lnTo>
                  <a:lnTo>
                    <a:pt x="20421" y="44069"/>
                  </a:lnTo>
                  <a:lnTo>
                    <a:pt x="20256" y="43815"/>
                  </a:lnTo>
                  <a:lnTo>
                    <a:pt x="20243" y="43561"/>
                  </a:lnTo>
                  <a:lnTo>
                    <a:pt x="20040" y="43815"/>
                  </a:lnTo>
                  <a:lnTo>
                    <a:pt x="19850" y="43561"/>
                  </a:lnTo>
                  <a:lnTo>
                    <a:pt x="19710" y="43243"/>
                  </a:lnTo>
                  <a:lnTo>
                    <a:pt x="19710" y="43561"/>
                  </a:lnTo>
                  <a:lnTo>
                    <a:pt x="19532" y="43688"/>
                  </a:lnTo>
                  <a:lnTo>
                    <a:pt x="19634" y="43180"/>
                  </a:lnTo>
                  <a:lnTo>
                    <a:pt x="19710" y="43561"/>
                  </a:lnTo>
                  <a:lnTo>
                    <a:pt x="19710" y="43243"/>
                  </a:lnTo>
                  <a:lnTo>
                    <a:pt x="19672" y="42926"/>
                  </a:lnTo>
                  <a:lnTo>
                    <a:pt x="19354" y="43180"/>
                  </a:lnTo>
                  <a:lnTo>
                    <a:pt x="19177" y="43180"/>
                  </a:lnTo>
                  <a:lnTo>
                    <a:pt x="19215" y="44069"/>
                  </a:lnTo>
                  <a:lnTo>
                    <a:pt x="18973" y="43942"/>
                  </a:lnTo>
                  <a:lnTo>
                    <a:pt x="19202" y="44564"/>
                  </a:lnTo>
                  <a:lnTo>
                    <a:pt x="19342" y="44577"/>
                  </a:lnTo>
                  <a:lnTo>
                    <a:pt x="19431" y="44450"/>
                  </a:lnTo>
                  <a:lnTo>
                    <a:pt x="19875" y="44450"/>
                  </a:lnTo>
                  <a:lnTo>
                    <a:pt x="19723" y="44958"/>
                  </a:lnTo>
                  <a:lnTo>
                    <a:pt x="19621" y="45212"/>
                  </a:lnTo>
                  <a:lnTo>
                    <a:pt x="19405" y="44704"/>
                  </a:lnTo>
                  <a:lnTo>
                    <a:pt x="19164" y="46101"/>
                  </a:lnTo>
                  <a:lnTo>
                    <a:pt x="18986" y="45466"/>
                  </a:lnTo>
                  <a:lnTo>
                    <a:pt x="18859" y="44958"/>
                  </a:lnTo>
                  <a:lnTo>
                    <a:pt x="18453" y="44424"/>
                  </a:lnTo>
                  <a:lnTo>
                    <a:pt x="18376" y="43942"/>
                  </a:lnTo>
                  <a:lnTo>
                    <a:pt x="18364" y="43561"/>
                  </a:lnTo>
                  <a:lnTo>
                    <a:pt x="17792" y="43942"/>
                  </a:lnTo>
                  <a:lnTo>
                    <a:pt x="17081" y="43815"/>
                  </a:lnTo>
                  <a:lnTo>
                    <a:pt x="16484" y="45339"/>
                  </a:lnTo>
                  <a:lnTo>
                    <a:pt x="16281" y="45466"/>
                  </a:lnTo>
                  <a:lnTo>
                    <a:pt x="16294" y="45339"/>
                  </a:lnTo>
                  <a:lnTo>
                    <a:pt x="16268" y="44577"/>
                  </a:lnTo>
                  <a:lnTo>
                    <a:pt x="15875" y="44323"/>
                  </a:lnTo>
                  <a:lnTo>
                    <a:pt x="15684" y="44196"/>
                  </a:lnTo>
                  <a:lnTo>
                    <a:pt x="15633" y="44361"/>
                  </a:lnTo>
                  <a:lnTo>
                    <a:pt x="15354" y="45339"/>
                  </a:lnTo>
                  <a:lnTo>
                    <a:pt x="15036" y="44704"/>
                  </a:lnTo>
                  <a:lnTo>
                    <a:pt x="15544" y="44450"/>
                  </a:lnTo>
                  <a:lnTo>
                    <a:pt x="15201" y="44450"/>
                  </a:lnTo>
                  <a:lnTo>
                    <a:pt x="15303" y="44196"/>
                  </a:lnTo>
                  <a:lnTo>
                    <a:pt x="15189" y="43434"/>
                  </a:lnTo>
                  <a:lnTo>
                    <a:pt x="14846" y="42037"/>
                  </a:lnTo>
                  <a:lnTo>
                    <a:pt x="12674" y="46355"/>
                  </a:lnTo>
                  <a:lnTo>
                    <a:pt x="12585" y="45847"/>
                  </a:lnTo>
                  <a:lnTo>
                    <a:pt x="12420" y="44831"/>
                  </a:lnTo>
                  <a:lnTo>
                    <a:pt x="12293" y="44069"/>
                  </a:lnTo>
                  <a:lnTo>
                    <a:pt x="12230" y="43688"/>
                  </a:lnTo>
                  <a:lnTo>
                    <a:pt x="12217" y="44069"/>
                  </a:lnTo>
                  <a:lnTo>
                    <a:pt x="11366" y="42672"/>
                  </a:lnTo>
                  <a:lnTo>
                    <a:pt x="8915" y="43561"/>
                  </a:lnTo>
                  <a:lnTo>
                    <a:pt x="8877" y="42926"/>
                  </a:lnTo>
                  <a:lnTo>
                    <a:pt x="8839" y="42291"/>
                  </a:lnTo>
                  <a:lnTo>
                    <a:pt x="8801" y="41529"/>
                  </a:lnTo>
                  <a:lnTo>
                    <a:pt x="8674" y="40767"/>
                  </a:lnTo>
                  <a:lnTo>
                    <a:pt x="8204" y="41275"/>
                  </a:lnTo>
                  <a:lnTo>
                    <a:pt x="7645" y="41529"/>
                  </a:lnTo>
                  <a:lnTo>
                    <a:pt x="7734" y="41402"/>
                  </a:lnTo>
                  <a:lnTo>
                    <a:pt x="8216" y="40767"/>
                  </a:lnTo>
                  <a:lnTo>
                    <a:pt x="7162" y="41275"/>
                  </a:lnTo>
                  <a:lnTo>
                    <a:pt x="6083" y="41402"/>
                  </a:lnTo>
                  <a:lnTo>
                    <a:pt x="6629" y="40767"/>
                  </a:lnTo>
                  <a:lnTo>
                    <a:pt x="7416" y="39878"/>
                  </a:lnTo>
                  <a:lnTo>
                    <a:pt x="8191" y="38989"/>
                  </a:lnTo>
                  <a:lnTo>
                    <a:pt x="6591" y="39497"/>
                  </a:lnTo>
                  <a:lnTo>
                    <a:pt x="6159" y="39878"/>
                  </a:lnTo>
                  <a:lnTo>
                    <a:pt x="6045" y="39624"/>
                  </a:lnTo>
                  <a:lnTo>
                    <a:pt x="5384" y="39370"/>
                  </a:lnTo>
                  <a:lnTo>
                    <a:pt x="5626" y="39116"/>
                  </a:lnTo>
                  <a:lnTo>
                    <a:pt x="6045" y="38862"/>
                  </a:lnTo>
                  <a:lnTo>
                    <a:pt x="4965" y="38608"/>
                  </a:lnTo>
                  <a:lnTo>
                    <a:pt x="5092" y="37973"/>
                  </a:lnTo>
                  <a:lnTo>
                    <a:pt x="6718" y="37846"/>
                  </a:lnTo>
                  <a:lnTo>
                    <a:pt x="6565" y="37211"/>
                  </a:lnTo>
                  <a:lnTo>
                    <a:pt x="6324" y="37084"/>
                  </a:lnTo>
                  <a:lnTo>
                    <a:pt x="4965" y="37084"/>
                  </a:lnTo>
                  <a:lnTo>
                    <a:pt x="4826" y="37211"/>
                  </a:lnTo>
                  <a:lnTo>
                    <a:pt x="4724" y="37465"/>
                  </a:lnTo>
                  <a:lnTo>
                    <a:pt x="4076" y="37846"/>
                  </a:lnTo>
                  <a:lnTo>
                    <a:pt x="3721" y="37592"/>
                  </a:lnTo>
                  <a:lnTo>
                    <a:pt x="2362" y="38100"/>
                  </a:lnTo>
                  <a:lnTo>
                    <a:pt x="1943" y="38138"/>
                  </a:lnTo>
                  <a:lnTo>
                    <a:pt x="2311" y="37985"/>
                  </a:lnTo>
                  <a:lnTo>
                    <a:pt x="2159" y="37833"/>
                  </a:lnTo>
                  <a:lnTo>
                    <a:pt x="1155" y="37985"/>
                  </a:lnTo>
                  <a:lnTo>
                    <a:pt x="1409" y="38188"/>
                  </a:lnTo>
                  <a:lnTo>
                    <a:pt x="838" y="38227"/>
                  </a:lnTo>
                  <a:lnTo>
                    <a:pt x="254" y="39497"/>
                  </a:lnTo>
                  <a:lnTo>
                    <a:pt x="1320" y="39751"/>
                  </a:lnTo>
                  <a:lnTo>
                    <a:pt x="774" y="40259"/>
                  </a:lnTo>
                  <a:lnTo>
                    <a:pt x="1092" y="40259"/>
                  </a:lnTo>
                  <a:lnTo>
                    <a:pt x="774" y="40513"/>
                  </a:lnTo>
                  <a:lnTo>
                    <a:pt x="584" y="40640"/>
                  </a:lnTo>
                  <a:lnTo>
                    <a:pt x="520" y="40894"/>
                  </a:lnTo>
                  <a:lnTo>
                    <a:pt x="1016" y="40894"/>
                  </a:lnTo>
                  <a:lnTo>
                    <a:pt x="1739" y="40805"/>
                  </a:lnTo>
                  <a:lnTo>
                    <a:pt x="1892" y="40792"/>
                  </a:lnTo>
                  <a:lnTo>
                    <a:pt x="2032" y="40767"/>
                  </a:lnTo>
                  <a:lnTo>
                    <a:pt x="2425" y="40894"/>
                  </a:lnTo>
                  <a:lnTo>
                    <a:pt x="2006" y="41529"/>
                  </a:lnTo>
                  <a:lnTo>
                    <a:pt x="1524" y="41656"/>
                  </a:lnTo>
                  <a:lnTo>
                    <a:pt x="2184" y="41656"/>
                  </a:lnTo>
                  <a:lnTo>
                    <a:pt x="1892" y="41910"/>
                  </a:lnTo>
                  <a:lnTo>
                    <a:pt x="1752" y="41986"/>
                  </a:lnTo>
                  <a:lnTo>
                    <a:pt x="1993" y="42037"/>
                  </a:lnTo>
                  <a:lnTo>
                    <a:pt x="2057" y="42672"/>
                  </a:lnTo>
                  <a:lnTo>
                    <a:pt x="2781" y="42291"/>
                  </a:lnTo>
                  <a:lnTo>
                    <a:pt x="2336" y="43053"/>
                  </a:lnTo>
                  <a:lnTo>
                    <a:pt x="3594" y="42926"/>
                  </a:lnTo>
                  <a:lnTo>
                    <a:pt x="2540" y="43815"/>
                  </a:lnTo>
                  <a:lnTo>
                    <a:pt x="2857" y="43688"/>
                  </a:lnTo>
                  <a:lnTo>
                    <a:pt x="3683" y="43561"/>
                  </a:lnTo>
                  <a:lnTo>
                    <a:pt x="3924" y="43688"/>
                  </a:lnTo>
                  <a:lnTo>
                    <a:pt x="2362" y="44450"/>
                  </a:lnTo>
                  <a:lnTo>
                    <a:pt x="4597" y="44450"/>
                  </a:lnTo>
                  <a:lnTo>
                    <a:pt x="3289" y="45593"/>
                  </a:lnTo>
                  <a:lnTo>
                    <a:pt x="4572" y="44831"/>
                  </a:lnTo>
                  <a:lnTo>
                    <a:pt x="4775" y="46101"/>
                  </a:lnTo>
                  <a:lnTo>
                    <a:pt x="5816" y="45847"/>
                  </a:lnTo>
                  <a:lnTo>
                    <a:pt x="5664" y="45974"/>
                  </a:lnTo>
                  <a:lnTo>
                    <a:pt x="5613" y="47117"/>
                  </a:lnTo>
                  <a:lnTo>
                    <a:pt x="6350" y="46228"/>
                  </a:lnTo>
                  <a:lnTo>
                    <a:pt x="6972" y="46228"/>
                  </a:lnTo>
                  <a:lnTo>
                    <a:pt x="7632" y="45847"/>
                  </a:lnTo>
                  <a:lnTo>
                    <a:pt x="7366" y="46990"/>
                  </a:lnTo>
                  <a:lnTo>
                    <a:pt x="6629" y="46863"/>
                  </a:lnTo>
                  <a:lnTo>
                    <a:pt x="6134" y="47879"/>
                  </a:lnTo>
                  <a:lnTo>
                    <a:pt x="6654" y="46990"/>
                  </a:lnTo>
                  <a:lnTo>
                    <a:pt x="7340" y="47498"/>
                  </a:lnTo>
                  <a:lnTo>
                    <a:pt x="7632" y="46609"/>
                  </a:lnTo>
                  <a:lnTo>
                    <a:pt x="7543" y="47498"/>
                  </a:lnTo>
                  <a:lnTo>
                    <a:pt x="7340" y="48006"/>
                  </a:lnTo>
                  <a:lnTo>
                    <a:pt x="7975" y="47117"/>
                  </a:lnTo>
                  <a:lnTo>
                    <a:pt x="8153" y="46863"/>
                  </a:lnTo>
                  <a:lnTo>
                    <a:pt x="7759" y="48006"/>
                  </a:lnTo>
                  <a:lnTo>
                    <a:pt x="8445" y="47371"/>
                  </a:lnTo>
                  <a:lnTo>
                    <a:pt x="8534" y="48260"/>
                  </a:lnTo>
                  <a:lnTo>
                    <a:pt x="7899" y="48641"/>
                  </a:lnTo>
                  <a:lnTo>
                    <a:pt x="8610" y="48514"/>
                  </a:lnTo>
                  <a:lnTo>
                    <a:pt x="8623" y="48717"/>
                  </a:lnTo>
                  <a:lnTo>
                    <a:pt x="8661" y="48514"/>
                  </a:lnTo>
                  <a:lnTo>
                    <a:pt x="8686" y="48387"/>
                  </a:lnTo>
                  <a:lnTo>
                    <a:pt x="9093" y="47879"/>
                  </a:lnTo>
                  <a:lnTo>
                    <a:pt x="9817" y="47879"/>
                  </a:lnTo>
                  <a:lnTo>
                    <a:pt x="9055" y="48691"/>
                  </a:lnTo>
                  <a:lnTo>
                    <a:pt x="8966" y="49403"/>
                  </a:lnTo>
                  <a:lnTo>
                    <a:pt x="9486" y="49276"/>
                  </a:lnTo>
                  <a:lnTo>
                    <a:pt x="10185" y="48514"/>
                  </a:lnTo>
                  <a:lnTo>
                    <a:pt x="10337" y="49022"/>
                  </a:lnTo>
                  <a:lnTo>
                    <a:pt x="10261" y="49149"/>
                  </a:lnTo>
                  <a:lnTo>
                    <a:pt x="10871" y="48514"/>
                  </a:lnTo>
                  <a:lnTo>
                    <a:pt x="10998" y="48387"/>
                  </a:lnTo>
                  <a:lnTo>
                    <a:pt x="11506" y="49530"/>
                  </a:lnTo>
                  <a:lnTo>
                    <a:pt x="12331" y="48641"/>
                  </a:lnTo>
                  <a:lnTo>
                    <a:pt x="12306" y="48831"/>
                  </a:lnTo>
                  <a:lnTo>
                    <a:pt x="12344" y="48641"/>
                  </a:lnTo>
                  <a:lnTo>
                    <a:pt x="12382" y="48387"/>
                  </a:lnTo>
                  <a:lnTo>
                    <a:pt x="12534" y="47879"/>
                  </a:lnTo>
                  <a:lnTo>
                    <a:pt x="12712" y="47371"/>
                  </a:lnTo>
                  <a:lnTo>
                    <a:pt x="12928" y="47371"/>
                  </a:lnTo>
                  <a:lnTo>
                    <a:pt x="13309" y="46863"/>
                  </a:lnTo>
                  <a:lnTo>
                    <a:pt x="13182" y="47498"/>
                  </a:lnTo>
                  <a:lnTo>
                    <a:pt x="13055" y="47498"/>
                  </a:lnTo>
                  <a:lnTo>
                    <a:pt x="12827" y="48006"/>
                  </a:lnTo>
                  <a:lnTo>
                    <a:pt x="13144" y="47752"/>
                  </a:lnTo>
                  <a:lnTo>
                    <a:pt x="13081" y="48514"/>
                  </a:lnTo>
                  <a:lnTo>
                    <a:pt x="13169" y="48387"/>
                  </a:lnTo>
                  <a:lnTo>
                    <a:pt x="13817" y="47879"/>
                  </a:lnTo>
                  <a:lnTo>
                    <a:pt x="13906" y="48006"/>
                  </a:lnTo>
                  <a:lnTo>
                    <a:pt x="14033" y="48564"/>
                  </a:lnTo>
                  <a:lnTo>
                    <a:pt x="13906" y="49276"/>
                  </a:lnTo>
                  <a:lnTo>
                    <a:pt x="13182" y="48412"/>
                  </a:lnTo>
                  <a:lnTo>
                    <a:pt x="13411" y="49403"/>
                  </a:lnTo>
                  <a:lnTo>
                    <a:pt x="12966" y="48768"/>
                  </a:lnTo>
                  <a:lnTo>
                    <a:pt x="12928" y="50546"/>
                  </a:lnTo>
                  <a:lnTo>
                    <a:pt x="12649" y="48691"/>
                  </a:lnTo>
                  <a:lnTo>
                    <a:pt x="12560" y="50419"/>
                  </a:lnTo>
                  <a:lnTo>
                    <a:pt x="13271" y="50927"/>
                  </a:lnTo>
                  <a:lnTo>
                    <a:pt x="13411" y="50546"/>
                  </a:lnTo>
                  <a:lnTo>
                    <a:pt x="13550" y="50165"/>
                  </a:lnTo>
                  <a:lnTo>
                    <a:pt x="14274" y="50673"/>
                  </a:lnTo>
                  <a:lnTo>
                    <a:pt x="14490" y="50165"/>
                  </a:lnTo>
                  <a:lnTo>
                    <a:pt x="14592" y="49403"/>
                  </a:lnTo>
                  <a:lnTo>
                    <a:pt x="14668" y="49276"/>
                  </a:lnTo>
                  <a:lnTo>
                    <a:pt x="15887" y="48387"/>
                  </a:lnTo>
                  <a:lnTo>
                    <a:pt x="15074" y="51943"/>
                  </a:lnTo>
                  <a:lnTo>
                    <a:pt x="16129" y="50673"/>
                  </a:lnTo>
                  <a:lnTo>
                    <a:pt x="16370" y="50165"/>
                  </a:lnTo>
                  <a:lnTo>
                    <a:pt x="16497" y="49657"/>
                  </a:lnTo>
                  <a:lnTo>
                    <a:pt x="16649" y="48768"/>
                  </a:lnTo>
                  <a:lnTo>
                    <a:pt x="16967" y="49276"/>
                  </a:lnTo>
                  <a:lnTo>
                    <a:pt x="17056" y="49784"/>
                  </a:lnTo>
                  <a:lnTo>
                    <a:pt x="16827" y="50673"/>
                  </a:lnTo>
                  <a:lnTo>
                    <a:pt x="17602" y="50800"/>
                  </a:lnTo>
                  <a:lnTo>
                    <a:pt x="17526" y="50190"/>
                  </a:lnTo>
                  <a:lnTo>
                    <a:pt x="17386" y="49022"/>
                  </a:lnTo>
                  <a:lnTo>
                    <a:pt x="18008" y="49796"/>
                  </a:lnTo>
                  <a:lnTo>
                    <a:pt x="18008" y="49657"/>
                  </a:lnTo>
                  <a:lnTo>
                    <a:pt x="18389" y="49657"/>
                  </a:lnTo>
                  <a:lnTo>
                    <a:pt x="18453" y="50800"/>
                  </a:lnTo>
                  <a:lnTo>
                    <a:pt x="19304" y="50673"/>
                  </a:lnTo>
                  <a:lnTo>
                    <a:pt x="20167" y="49784"/>
                  </a:lnTo>
                  <a:lnTo>
                    <a:pt x="20586" y="49657"/>
                  </a:lnTo>
                  <a:lnTo>
                    <a:pt x="21018" y="49530"/>
                  </a:lnTo>
                  <a:lnTo>
                    <a:pt x="21018" y="50292"/>
                  </a:lnTo>
                  <a:lnTo>
                    <a:pt x="21145" y="50419"/>
                  </a:lnTo>
                  <a:lnTo>
                    <a:pt x="22237" y="49784"/>
                  </a:lnTo>
                  <a:lnTo>
                    <a:pt x="23634" y="50292"/>
                  </a:lnTo>
                  <a:lnTo>
                    <a:pt x="25044" y="50419"/>
                  </a:lnTo>
                  <a:lnTo>
                    <a:pt x="25120" y="49784"/>
                  </a:lnTo>
                  <a:lnTo>
                    <a:pt x="25158" y="49530"/>
                  </a:lnTo>
                  <a:lnTo>
                    <a:pt x="25273" y="49276"/>
                  </a:lnTo>
                  <a:lnTo>
                    <a:pt x="25298" y="49149"/>
                  </a:lnTo>
                  <a:lnTo>
                    <a:pt x="25349" y="48895"/>
                  </a:lnTo>
                  <a:lnTo>
                    <a:pt x="25565" y="48768"/>
                  </a:lnTo>
                  <a:lnTo>
                    <a:pt x="25717" y="49022"/>
                  </a:lnTo>
                  <a:lnTo>
                    <a:pt x="25819" y="49657"/>
                  </a:lnTo>
                  <a:lnTo>
                    <a:pt x="26225" y="48768"/>
                  </a:lnTo>
                  <a:lnTo>
                    <a:pt x="26352" y="48514"/>
                  </a:lnTo>
                  <a:lnTo>
                    <a:pt x="26416" y="48387"/>
                  </a:lnTo>
                  <a:lnTo>
                    <a:pt x="26708" y="47879"/>
                  </a:lnTo>
                  <a:lnTo>
                    <a:pt x="26771" y="47752"/>
                  </a:lnTo>
                  <a:lnTo>
                    <a:pt x="27127" y="47117"/>
                  </a:lnTo>
                  <a:lnTo>
                    <a:pt x="28321" y="47371"/>
                  </a:lnTo>
                  <a:lnTo>
                    <a:pt x="28333" y="47752"/>
                  </a:lnTo>
                  <a:lnTo>
                    <a:pt x="29121" y="47625"/>
                  </a:lnTo>
                  <a:lnTo>
                    <a:pt x="28752" y="47117"/>
                  </a:lnTo>
                  <a:lnTo>
                    <a:pt x="28562" y="46863"/>
                  </a:lnTo>
                  <a:lnTo>
                    <a:pt x="28384" y="46609"/>
                  </a:lnTo>
                  <a:lnTo>
                    <a:pt x="28194" y="46355"/>
                  </a:lnTo>
                  <a:lnTo>
                    <a:pt x="28003" y="46101"/>
                  </a:lnTo>
                  <a:lnTo>
                    <a:pt x="27825" y="45847"/>
                  </a:lnTo>
                  <a:lnTo>
                    <a:pt x="28778" y="46101"/>
                  </a:lnTo>
                  <a:lnTo>
                    <a:pt x="28790" y="46228"/>
                  </a:lnTo>
                  <a:lnTo>
                    <a:pt x="29781" y="45847"/>
                  </a:lnTo>
                  <a:lnTo>
                    <a:pt x="30111" y="45720"/>
                  </a:lnTo>
                  <a:lnTo>
                    <a:pt x="30137" y="45593"/>
                  </a:lnTo>
                  <a:lnTo>
                    <a:pt x="30251" y="45085"/>
                  </a:lnTo>
                  <a:lnTo>
                    <a:pt x="30365" y="44577"/>
                  </a:lnTo>
                  <a:lnTo>
                    <a:pt x="30454" y="44196"/>
                  </a:lnTo>
                  <a:lnTo>
                    <a:pt x="30480" y="44069"/>
                  </a:lnTo>
                  <a:lnTo>
                    <a:pt x="32143" y="44069"/>
                  </a:lnTo>
                  <a:lnTo>
                    <a:pt x="31216" y="43180"/>
                  </a:lnTo>
                  <a:lnTo>
                    <a:pt x="33439" y="43307"/>
                  </a:lnTo>
                  <a:lnTo>
                    <a:pt x="31953" y="42291"/>
                  </a:lnTo>
                  <a:lnTo>
                    <a:pt x="33096" y="42164"/>
                  </a:lnTo>
                  <a:lnTo>
                    <a:pt x="33261" y="42545"/>
                  </a:lnTo>
                  <a:lnTo>
                    <a:pt x="33909" y="42164"/>
                  </a:lnTo>
                  <a:lnTo>
                    <a:pt x="34340" y="41910"/>
                  </a:lnTo>
                  <a:lnTo>
                    <a:pt x="34556" y="41656"/>
                  </a:lnTo>
                  <a:lnTo>
                    <a:pt x="34353" y="41529"/>
                  </a:lnTo>
                  <a:lnTo>
                    <a:pt x="33566" y="41021"/>
                  </a:lnTo>
                  <a:lnTo>
                    <a:pt x="33553" y="40894"/>
                  </a:lnTo>
                  <a:lnTo>
                    <a:pt x="33553" y="40640"/>
                  </a:lnTo>
                  <a:lnTo>
                    <a:pt x="34391" y="41021"/>
                  </a:lnTo>
                  <a:lnTo>
                    <a:pt x="34112" y="40640"/>
                  </a:lnTo>
                  <a:lnTo>
                    <a:pt x="33731" y="40132"/>
                  </a:lnTo>
                  <a:lnTo>
                    <a:pt x="34861" y="40513"/>
                  </a:lnTo>
                  <a:lnTo>
                    <a:pt x="34798" y="40132"/>
                  </a:lnTo>
                  <a:lnTo>
                    <a:pt x="34823" y="39979"/>
                  </a:lnTo>
                  <a:lnTo>
                    <a:pt x="34747" y="39852"/>
                  </a:lnTo>
                  <a:lnTo>
                    <a:pt x="34772" y="40017"/>
                  </a:lnTo>
                  <a:lnTo>
                    <a:pt x="34277" y="40132"/>
                  </a:lnTo>
                  <a:lnTo>
                    <a:pt x="34048" y="40005"/>
                  </a:lnTo>
                  <a:lnTo>
                    <a:pt x="33921" y="39497"/>
                  </a:lnTo>
                  <a:lnTo>
                    <a:pt x="33972" y="39370"/>
                  </a:lnTo>
                  <a:lnTo>
                    <a:pt x="35153" y="39243"/>
                  </a:lnTo>
                  <a:lnTo>
                    <a:pt x="35610" y="39370"/>
                  </a:lnTo>
                  <a:lnTo>
                    <a:pt x="35585" y="39243"/>
                  </a:lnTo>
                  <a:lnTo>
                    <a:pt x="35560" y="39116"/>
                  </a:lnTo>
                  <a:lnTo>
                    <a:pt x="35458" y="38481"/>
                  </a:lnTo>
                  <a:lnTo>
                    <a:pt x="35369" y="38100"/>
                  </a:lnTo>
                  <a:lnTo>
                    <a:pt x="35433" y="37973"/>
                  </a:lnTo>
                  <a:lnTo>
                    <a:pt x="35242" y="37719"/>
                  </a:lnTo>
                  <a:lnTo>
                    <a:pt x="36868" y="38862"/>
                  </a:lnTo>
                  <a:lnTo>
                    <a:pt x="36271" y="38100"/>
                  </a:lnTo>
                  <a:lnTo>
                    <a:pt x="35763" y="37846"/>
                  </a:lnTo>
                  <a:lnTo>
                    <a:pt x="35585" y="37719"/>
                  </a:lnTo>
                  <a:lnTo>
                    <a:pt x="36207" y="37719"/>
                  </a:lnTo>
                  <a:lnTo>
                    <a:pt x="36423" y="37211"/>
                  </a:lnTo>
                  <a:lnTo>
                    <a:pt x="36410" y="36576"/>
                  </a:lnTo>
                  <a:lnTo>
                    <a:pt x="36982" y="36830"/>
                  </a:lnTo>
                  <a:lnTo>
                    <a:pt x="37122" y="36576"/>
                  </a:lnTo>
                  <a:lnTo>
                    <a:pt x="37426" y="36068"/>
                  </a:lnTo>
                  <a:lnTo>
                    <a:pt x="37376" y="35687"/>
                  </a:lnTo>
                  <a:lnTo>
                    <a:pt x="37299" y="35052"/>
                  </a:lnTo>
                  <a:lnTo>
                    <a:pt x="37503" y="34417"/>
                  </a:lnTo>
                  <a:lnTo>
                    <a:pt x="37579" y="34163"/>
                  </a:lnTo>
                  <a:lnTo>
                    <a:pt x="37185" y="34417"/>
                  </a:lnTo>
                  <a:lnTo>
                    <a:pt x="36131" y="34036"/>
                  </a:lnTo>
                  <a:lnTo>
                    <a:pt x="36169" y="33680"/>
                  </a:lnTo>
                  <a:lnTo>
                    <a:pt x="36245" y="33147"/>
                  </a:lnTo>
                  <a:lnTo>
                    <a:pt x="37198" y="33528"/>
                  </a:lnTo>
                  <a:lnTo>
                    <a:pt x="37439" y="33909"/>
                  </a:lnTo>
                  <a:lnTo>
                    <a:pt x="37236" y="33401"/>
                  </a:lnTo>
                  <a:lnTo>
                    <a:pt x="37465" y="33401"/>
                  </a:lnTo>
                  <a:lnTo>
                    <a:pt x="39179" y="33274"/>
                  </a:lnTo>
                  <a:close/>
                </a:path>
                <a:path w="43180" h="52069">
                  <a:moveTo>
                    <a:pt x="41490" y="15621"/>
                  </a:moveTo>
                  <a:lnTo>
                    <a:pt x="41071" y="15621"/>
                  </a:lnTo>
                  <a:lnTo>
                    <a:pt x="40982" y="15748"/>
                  </a:lnTo>
                  <a:lnTo>
                    <a:pt x="41351" y="15748"/>
                  </a:lnTo>
                  <a:lnTo>
                    <a:pt x="41490" y="15621"/>
                  </a:lnTo>
                  <a:close/>
                </a:path>
                <a:path w="43180" h="52069">
                  <a:moveTo>
                    <a:pt x="42646" y="8001"/>
                  </a:moveTo>
                  <a:lnTo>
                    <a:pt x="39738" y="9144"/>
                  </a:lnTo>
                  <a:lnTo>
                    <a:pt x="40576" y="8001"/>
                  </a:lnTo>
                  <a:lnTo>
                    <a:pt x="40944" y="7493"/>
                  </a:lnTo>
                  <a:lnTo>
                    <a:pt x="41630" y="7493"/>
                  </a:lnTo>
                  <a:lnTo>
                    <a:pt x="41986" y="7620"/>
                  </a:lnTo>
                  <a:lnTo>
                    <a:pt x="41897" y="7493"/>
                  </a:lnTo>
                  <a:lnTo>
                    <a:pt x="41643" y="7112"/>
                  </a:lnTo>
                  <a:lnTo>
                    <a:pt x="41389" y="6731"/>
                  </a:lnTo>
                  <a:lnTo>
                    <a:pt x="41275" y="6350"/>
                  </a:lnTo>
                  <a:lnTo>
                    <a:pt x="41198" y="5715"/>
                  </a:lnTo>
                  <a:lnTo>
                    <a:pt x="41173" y="5461"/>
                  </a:lnTo>
                  <a:lnTo>
                    <a:pt x="40424" y="4699"/>
                  </a:lnTo>
                  <a:lnTo>
                    <a:pt x="40335" y="4572"/>
                  </a:lnTo>
                  <a:lnTo>
                    <a:pt x="40055" y="4191"/>
                  </a:lnTo>
                  <a:lnTo>
                    <a:pt x="40322" y="3937"/>
                  </a:lnTo>
                  <a:lnTo>
                    <a:pt x="39878" y="3683"/>
                  </a:lnTo>
                  <a:lnTo>
                    <a:pt x="39446" y="3429"/>
                  </a:lnTo>
                  <a:lnTo>
                    <a:pt x="38938" y="3175"/>
                  </a:lnTo>
                  <a:lnTo>
                    <a:pt x="38442" y="2921"/>
                  </a:lnTo>
                  <a:lnTo>
                    <a:pt x="37846" y="2921"/>
                  </a:lnTo>
                  <a:lnTo>
                    <a:pt x="38100" y="2794"/>
                  </a:lnTo>
                  <a:lnTo>
                    <a:pt x="38290" y="2540"/>
                  </a:lnTo>
                  <a:lnTo>
                    <a:pt x="38468" y="2667"/>
                  </a:lnTo>
                  <a:lnTo>
                    <a:pt x="38493" y="2540"/>
                  </a:lnTo>
                  <a:lnTo>
                    <a:pt x="38506" y="2413"/>
                  </a:lnTo>
                  <a:lnTo>
                    <a:pt x="38646" y="1651"/>
                  </a:lnTo>
                  <a:lnTo>
                    <a:pt x="36728" y="1905"/>
                  </a:lnTo>
                  <a:lnTo>
                    <a:pt x="36525" y="2413"/>
                  </a:lnTo>
                  <a:lnTo>
                    <a:pt x="36233" y="2286"/>
                  </a:lnTo>
                  <a:lnTo>
                    <a:pt x="36550" y="2032"/>
                  </a:lnTo>
                  <a:lnTo>
                    <a:pt x="36626" y="1651"/>
                  </a:lnTo>
                  <a:lnTo>
                    <a:pt x="36283" y="1016"/>
                  </a:lnTo>
                  <a:lnTo>
                    <a:pt x="35090" y="2032"/>
                  </a:lnTo>
                  <a:lnTo>
                    <a:pt x="35077" y="1778"/>
                  </a:lnTo>
                  <a:lnTo>
                    <a:pt x="35077" y="1651"/>
                  </a:lnTo>
                  <a:lnTo>
                    <a:pt x="35077" y="1270"/>
                  </a:lnTo>
                  <a:lnTo>
                    <a:pt x="34874" y="1270"/>
                  </a:lnTo>
                  <a:lnTo>
                    <a:pt x="34188" y="762"/>
                  </a:lnTo>
                  <a:lnTo>
                    <a:pt x="34226" y="1651"/>
                  </a:lnTo>
                  <a:lnTo>
                    <a:pt x="33743" y="1016"/>
                  </a:lnTo>
                  <a:lnTo>
                    <a:pt x="33032" y="1778"/>
                  </a:lnTo>
                  <a:lnTo>
                    <a:pt x="32626" y="1143"/>
                  </a:lnTo>
                  <a:lnTo>
                    <a:pt x="32194" y="2032"/>
                  </a:lnTo>
                  <a:lnTo>
                    <a:pt x="32143" y="1905"/>
                  </a:lnTo>
                  <a:lnTo>
                    <a:pt x="31597" y="508"/>
                  </a:lnTo>
                  <a:lnTo>
                    <a:pt x="31356" y="1905"/>
                  </a:lnTo>
                  <a:lnTo>
                    <a:pt x="31419" y="1397"/>
                  </a:lnTo>
                  <a:lnTo>
                    <a:pt x="31521" y="508"/>
                  </a:lnTo>
                  <a:lnTo>
                    <a:pt x="30238" y="635"/>
                  </a:lnTo>
                  <a:lnTo>
                    <a:pt x="29819" y="1397"/>
                  </a:lnTo>
                  <a:lnTo>
                    <a:pt x="29959" y="1016"/>
                  </a:lnTo>
                  <a:lnTo>
                    <a:pt x="29413" y="1016"/>
                  </a:lnTo>
                  <a:lnTo>
                    <a:pt x="29552" y="381"/>
                  </a:lnTo>
                  <a:lnTo>
                    <a:pt x="29019" y="508"/>
                  </a:lnTo>
                  <a:lnTo>
                    <a:pt x="28575" y="762"/>
                  </a:lnTo>
                  <a:lnTo>
                    <a:pt x="28752" y="1397"/>
                  </a:lnTo>
                  <a:lnTo>
                    <a:pt x="27457" y="0"/>
                  </a:lnTo>
                  <a:lnTo>
                    <a:pt x="27266" y="3175"/>
                  </a:lnTo>
                  <a:lnTo>
                    <a:pt x="26149" y="1270"/>
                  </a:lnTo>
                  <a:lnTo>
                    <a:pt x="24892" y="2540"/>
                  </a:lnTo>
                  <a:lnTo>
                    <a:pt x="24422" y="3175"/>
                  </a:lnTo>
                  <a:lnTo>
                    <a:pt x="24320" y="3644"/>
                  </a:lnTo>
                  <a:lnTo>
                    <a:pt x="24193" y="3479"/>
                  </a:lnTo>
                  <a:lnTo>
                    <a:pt x="24066" y="3644"/>
                  </a:lnTo>
                  <a:lnTo>
                    <a:pt x="23380" y="4572"/>
                  </a:lnTo>
                  <a:lnTo>
                    <a:pt x="22796" y="3759"/>
                  </a:lnTo>
                  <a:lnTo>
                    <a:pt x="23075" y="4953"/>
                  </a:lnTo>
                  <a:lnTo>
                    <a:pt x="22085" y="5461"/>
                  </a:lnTo>
                  <a:lnTo>
                    <a:pt x="21755" y="5461"/>
                  </a:lnTo>
                  <a:lnTo>
                    <a:pt x="21717" y="4699"/>
                  </a:lnTo>
                  <a:lnTo>
                    <a:pt x="21285" y="5715"/>
                  </a:lnTo>
                  <a:lnTo>
                    <a:pt x="20142" y="5969"/>
                  </a:lnTo>
                  <a:lnTo>
                    <a:pt x="20193" y="7112"/>
                  </a:lnTo>
                  <a:lnTo>
                    <a:pt x="20828" y="7493"/>
                  </a:lnTo>
                  <a:lnTo>
                    <a:pt x="20942" y="8763"/>
                  </a:lnTo>
                  <a:lnTo>
                    <a:pt x="20116" y="7747"/>
                  </a:lnTo>
                  <a:lnTo>
                    <a:pt x="20383" y="9525"/>
                  </a:lnTo>
                  <a:lnTo>
                    <a:pt x="20104" y="9144"/>
                  </a:lnTo>
                  <a:lnTo>
                    <a:pt x="19545" y="8382"/>
                  </a:lnTo>
                  <a:lnTo>
                    <a:pt x="18986" y="7620"/>
                  </a:lnTo>
                  <a:lnTo>
                    <a:pt x="19037" y="7874"/>
                  </a:lnTo>
                  <a:lnTo>
                    <a:pt x="19138" y="8140"/>
                  </a:lnTo>
                  <a:lnTo>
                    <a:pt x="19456" y="8382"/>
                  </a:lnTo>
                  <a:lnTo>
                    <a:pt x="19265" y="8382"/>
                  </a:lnTo>
                  <a:lnTo>
                    <a:pt x="19050" y="8255"/>
                  </a:lnTo>
                  <a:lnTo>
                    <a:pt x="18796" y="7874"/>
                  </a:lnTo>
                  <a:lnTo>
                    <a:pt x="18656" y="8509"/>
                  </a:lnTo>
                  <a:lnTo>
                    <a:pt x="19177" y="8712"/>
                  </a:lnTo>
                  <a:lnTo>
                    <a:pt x="19177" y="8890"/>
                  </a:lnTo>
                  <a:lnTo>
                    <a:pt x="18935" y="9144"/>
                  </a:lnTo>
                  <a:lnTo>
                    <a:pt x="18707" y="9017"/>
                  </a:lnTo>
                  <a:lnTo>
                    <a:pt x="18643" y="8712"/>
                  </a:lnTo>
                  <a:lnTo>
                    <a:pt x="18465" y="8509"/>
                  </a:lnTo>
                  <a:lnTo>
                    <a:pt x="18999" y="9779"/>
                  </a:lnTo>
                  <a:lnTo>
                    <a:pt x="18516" y="9906"/>
                  </a:lnTo>
                  <a:lnTo>
                    <a:pt x="18389" y="9779"/>
                  </a:lnTo>
                  <a:lnTo>
                    <a:pt x="18262" y="9525"/>
                  </a:lnTo>
                  <a:lnTo>
                    <a:pt x="18008" y="9893"/>
                  </a:lnTo>
                  <a:lnTo>
                    <a:pt x="17907" y="10287"/>
                  </a:lnTo>
                  <a:lnTo>
                    <a:pt x="18630" y="11557"/>
                  </a:lnTo>
                  <a:lnTo>
                    <a:pt x="17678" y="11684"/>
                  </a:lnTo>
                  <a:lnTo>
                    <a:pt x="16852" y="10668"/>
                  </a:lnTo>
                  <a:lnTo>
                    <a:pt x="17183" y="11684"/>
                  </a:lnTo>
                  <a:lnTo>
                    <a:pt x="16319" y="10922"/>
                  </a:lnTo>
                  <a:lnTo>
                    <a:pt x="16294" y="11430"/>
                  </a:lnTo>
                  <a:lnTo>
                    <a:pt x="16814" y="11684"/>
                  </a:lnTo>
                  <a:lnTo>
                    <a:pt x="16675" y="11811"/>
                  </a:lnTo>
                  <a:lnTo>
                    <a:pt x="16649" y="12192"/>
                  </a:lnTo>
                  <a:lnTo>
                    <a:pt x="16903" y="12700"/>
                  </a:lnTo>
                  <a:lnTo>
                    <a:pt x="16408" y="12700"/>
                  </a:lnTo>
                  <a:lnTo>
                    <a:pt x="16268" y="12192"/>
                  </a:lnTo>
                  <a:lnTo>
                    <a:pt x="15938" y="12827"/>
                  </a:lnTo>
                  <a:lnTo>
                    <a:pt x="16522" y="12827"/>
                  </a:lnTo>
                  <a:lnTo>
                    <a:pt x="16687" y="13589"/>
                  </a:lnTo>
                  <a:lnTo>
                    <a:pt x="17589" y="13843"/>
                  </a:lnTo>
                  <a:lnTo>
                    <a:pt x="17005" y="13970"/>
                  </a:lnTo>
                  <a:lnTo>
                    <a:pt x="17005" y="13843"/>
                  </a:lnTo>
                  <a:lnTo>
                    <a:pt x="16903" y="13970"/>
                  </a:lnTo>
                  <a:lnTo>
                    <a:pt x="16725" y="14224"/>
                  </a:lnTo>
                  <a:lnTo>
                    <a:pt x="16103" y="13970"/>
                  </a:lnTo>
                  <a:lnTo>
                    <a:pt x="16357" y="14732"/>
                  </a:lnTo>
                  <a:lnTo>
                    <a:pt x="15951" y="14732"/>
                  </a:lnTo>
                  <a:lnTo>
                    <a:pt x="15646" y="14478"/>
                  </a:lnTo>
                  <a:lnTo>
                    <a:pt x="15113" y="13716"/>
                  </a:lnTo>
                  <a:lnTo>
                    <a:pt x="14897" y="13589"/>
                  </a:lnTo>
                  <a:lnTo>
                    <a:pt x="15443" y="14478"/>
                  </a:lnTo>
                  <a:lnTo>
                    <a:pt x="14452" y="14478"/>
                  </a:lnTo>
                  <a:lnTo>
                    <a:pt x="14668" y="14859"/>
                  </a:lnTo>
                  <a:lnTo>
                    <a:pt x="14909" y="15240"/>
                  </a:lnTo>
                  <a:lnTo>
                    <a:pt x="14668" y="14859"/>
                  </a:lnTo>
                  <a:lnTo>
                    <a:pt x="14465" y="14605"/>
                  </a:lnTo>
                  <a:lnTo>
                    <a:pt x="14782" y="15240"/>
                  </a:lnTo>
                  <a:lnTo>
                    <a:pt x="14478" y="15240"/>
                  </a:lnTo>
                  <a:lnTo>
                    <a:pt x="14071" y="14732"/>
                  </a:lnTo>
                  <a:lnTo>
                    <a:pt x="13576" y="14986"/>
                  </a:lnTo>
                  <a:lnTo>
                    <a:pt x="15201" y="15748"/>
                  </a:lnTo>
                  <a:lnTo>
                    <a:pt x="14300" y="15748"/>
                  </a:lnTo>
                  <a:lnTo>
                    <a:pt x="14185" y="15367"/>
                  </a:lnTo>
                  <a:lnTo>
                    <a:pt x="13500" y="15621"/>
                  </a:lnTo>
                  <a:lnTo>
                    <a:pt x="13627" y="16637"/>
                  </a:lnTo>
                  <a:lnTo>
                    <a:pt x="12928" y="16764"/>
                  </a:lnTo>
                  <a:lnTo>
                    <a:pt x="12039" y="16027"/>
                  </a:lnTo>
                  <a:lnTo>
                    <a:pt x="11899" y="16256"/>
                  </a:lnTo>
                  <a:lnTo>
                    <a:pt x="11849" y="16637"/>
                  </a:lnTo>
                  <a:lnTo>
                    <a:pt x="11976" y="17780"/>
                  </a:lnTo>
                  <a:lnTo>
                    <a:pt x="11176" y="18161"/>
                  </a:lnTo>
                  <a:lnTo>
                    <a:pt x="11379" y="18161"/>
                  </a:lnTo>
                  <a:lnTo>
                    <a:pt x="12433" y="19431"/>
                  </a:lnTo>
                  <a:lnTo>
                    <a:pt x="11684" y="18923"/>
                  </a:lnTo>
                  <a:lnTo>
                    <a:pt x="10375" y="18034"/>
                  </a:lnTo>
                  <a:lnTo>
                    <a:pt x="10579" y="18783"/>
                  </a:lnTo>
                  <a:lnTo>
                    <a:pt x="10172" y="18288"/>
                  </a:lnTo>
                  <a:lnTo>
                    <a:pt x="9588" y="18542"/>
                  </a:lnTo>
                  <a:lnTo>
                    <a:pt x="9588" y="19558"/>
                  </a:lnTo>
                  <a:lnTo>
                    <a:pt x="9372" y="20447"/>
                  </a:lnTo>
                  <a:lnTo>
                    <a:pt x="9156" y="20066"/>
                  </a:lnTo>
                  <a:lnTo>
                    <a:pt x="8648" y="20066"/>
                  </a:lnTo>
                  <a:lnTo>
                    <a:pt x="8369" y="20574"/>
                  </a:lnTo>
                  <a:lnTo>
                    <a:pt x="7975" y="20701"/>
                  </a:lnTo>
                  <a:lnTo>
                    <a:pt x="8204" y="21082"/>
                  </a:lnTo>
                  <a:lnTo>
                    <a:pt x="8013" y="21209"/>
                  </a:lnTo>
                  <a:lnTo>
                    <a:pt x="8547" y="21463"/>
                  </a:lnTo>
                  <a:lnTo>
                    <a:pt x="5994" y="20701"/>
                  </a:lnTo>
                  <a:lnTo>
                    <a:pt x="7683" y="23304"/>
                  </a:lnTo>
                  <a:lnTo>
                    <a:pt x="8420" y="23812"/>
                  </a:lnTo>
                  <a:lnTo>
                    <a:pt x="8597" y="23876"/>
                  </a:lnTo>
                  <a:lnTo>
                    <a:pt x="8801" y="23876"/>
                  </a:lnTo>
                  <a:lnTo>
                    <a:pt x="9258" y="24257"/>
                  </a:lnTo>
                  <a:lnTo>
                    <a:pt x="9220" y="24003"/>
                  </a:lnTo>
                  <a:lnTo>
                    <a:pt x="9563" y="24384"/>
                  </a:lnTo>
                  <a:lnTo>
                    <a:pt x="9575" y="24511"/>
                  </a:lnTo>
                  <a:lnTo>
                    <a:pt x="10071" y="24511"/>
                  </a:lnTo>
                  <a:lnTo>
                    <a:pt x="10477" y="24765"/>
                  </a:lnTo>
                  <a:lnTo>
                    <a:pt x="10185" y="24498"/>
                  </a:lnTo>
                  <a:lnTo>
                    <a:pt x="9867" y="24257"/>
                  </a:lnTo>
                  <a:lnTo>
                    <a:pt x="9918" y="24003"/>
                  </a:lnTo>
                  <a:lnTo>
                    <a:pt x="9994" y="23876"/>
                  </a:lnTo>
                  <a:lnTo>
                    <a:pt x="10071" y="23749"/>
                  </a:lnTo>
                  <a:lnTo>
                    <a:pt x="10160" y="23622"/>
                  </a:lnTo>
                  <a:lnTo>
                    <a:pt x="10553" y="24384"/>
                  </a:lnTo>
                  <a:lnTo>
                    <a:pt x="10947" y="24384"/>
                  </a:lnTo>
                  <a:lnTo>
                    <a:pt x="10706" y="24130"/>
                  </a:lnTo>
                  <a:lnTo>
                    <a:pt x="11214" y="24130"/>
                  </a:lnTo>
                  <a:lnTo>
                    <a:pt x="10668" y="23622"/>
                  </a:lnTo>
                  <a:lnTo>
                    <a:pt x="10541" y="23495"/>
                  </a:lnTo>
                  <a:lnTo>
                    <a:pt x="11176" y="23876"/>
                  </a:lnTo>
                  <a:lnTo>
                    <a:pt x="11036" y="23495"/>
                  </a:lnTo>
                  <a:lnTo>
                    <a:pt x="11798" y="22987"/>
                  </a:lnTo>
                  <a:lnTo>
                    <a:pt x="10934" y="22606"/>
                  </a:lnTo>
                  <a:lnTo>
                    <a:pt x="10706" y="21463"/>
                  </a:lnTo>
                  <a:lnTo>
                    <a:pt x="10693" y="21336"/>
                  </a:lnTo>
                  <a:lnTo>
                    <a:pt x="12280" y="21717"/>
                  </a:lnTo>
                  <a:lnTo>
                    <a:pt x="12395" y="21336"/>
                  </a:lnTo>
                  <a:lnTo>
                    <a:pt x="12509" y="20955"/>
                  </a:lnTo>
                  <a:lnTo>
                    <a:pt x="12725" y="21209"/>
                  </a:lnTo>
                  <a:lnTo>
                    <a:pt x="12750" y="20955"/>
                  </a:lnTo>
                  <a:lnTo>
                    <a:pt x="12776" y="20701"/>
                  </a:lnTo>
                  <a:lnTo>
                    <a:pt x="13106" y="20447"/>
                  </a:lnTo>
                  <a:lnTo>
                    <a:pt x="13144" y="19558"/>
                  </a:lnTo>
                  <a:lnTo>
                    <a:pt x="13652" y="19812"/>
                  </a:lnTo>
                  <a:lnTo>
                    <a:pt x="13868" y="20193"/>
                  </a:lnTo>
                  <a:lnTo>
                    <a:pt x="13843" y="19685"/>
                  </a:lnTo>
                  <a:lnTo>
                    <a:pt x="13741" y="19558"/>
                  </a:lnTo>
                  <a:lnTo>
                    <a:pt x="14427" y="19558"/>
                  </a:lnTo>
                  <a:lnTo>
                    <a:pt x="14516" y="20027"/>
                  </a:lnTo>
                  <a:lnTo>
                    <a:pt x="14732" y="19939"/>
                  </a:lnTo>
                  <a:lnTo>
                    <a:pt x="14935" y="19939"/>
                  </a:lnTo>
                  <a:lnTo>
                    <a:pt x="15354" y="20193"/>
                  </a:lnTo>
                  <a:lnTo>
                    <a:pt x="15278" y="19939"/>
                  </a:lnTo>
                  <a:lnTo>
                    <a:pt x="15252" y="19812"/>
                  </a:lnTo>
                  <a:lnTo>
                    <a:pt x="15176" y="19558"/>
                  </a:lnTo>
                  <a:lnTo>
                    <a:pt x="15151" y="19431"/>
                  </a:lnTo>
                  <a:lnTo>
                    <a:pt x="15113" y="19304"/>
                  </a:lnTo>
                  <a:lnTo>
                    <a:pt x="15532" y="19939"/>
                  </a:lnTo>
                  <a:lnTo>
                    <a:pt x="16027" y="19812"/>
                  </a:lnTo>
                  <a:lnTo>
                    <a:pt x="16027" y="19431"/>
                  </a:lnTo>
                  <a:lnTo>
                    <a:pt x="15417" y="19304"/>
                  </a:lnTo>
                  <a:lnTo>
                    <a:pt x="15506" y="19050"/>
                  </a:lnTo>
                  <a:lnTo>
                    <a:pt x="15900" y="18796"/>
                  </a:lnTo>
                  <a:lnTo>
                    <a:pt x="16522" y="19685"/>
                  </a:lnTo>
                  <a:lnTo>
                    <a:pt x="18021" y="19939"/>
                  </a:lnTo>
                  <a:lnTo>
                    <a:pt x="17322" y="18796"/>
                  </a:lnTo>
                  <a:lnTo>
                    <a:pt x="16243" y="17018"/>
                  </a:lnTo>
                  <a:lnTo>
                    <a:pt x="17183" y="17513"/>
                  </a:lnTo>
                  <a:lnTo>
                    <a:pt x="17056" y="17272"/>
                  </a:lnTo>
                  <a:lnTo>
                    <a:pt x="17437" y="17145"/>
                  </a:lnTo>
                  <a:lnTo>
                    <a:pt x="18783" y="17780"/>
                  </a:lnTo>
                  <a:lnTo>
                    <a:pt x="19697" y="17780"/>
                  </a:lnTo>
                  <a:lnTo>
                    <a:pt x="19075" y="17145"/>
                  </a:lnTo>
                  <a:lnTo>
                    <a:pt x="18961" y="17018"/>
                  </a:lnTo>
                  <a:lnTo>
                    <a:pt x="18707" y="16764"/>
                  </a:lnTo>
                  <a:lnTo>
                    <a:pt x="18224" y="16256"/>
                  </a:lnTo>
                  <a:lnTo>
                    <a:pt x="18923" y="16129"/>
                  </a:lnTo>
                  <a:lnTo>
                    <a:pt x="18605" y="16002"/>
                  </a:lnTo>
                  <a:lnTo>
                    <a:pt x="18313" y="15748"/>
                  </a:lnTo>
                  <a:lnTo>
                    <a:pt x="17881" y="15367"/>
                  </a:lnTo>
                  <a:lnTo>
                    <a:pt x="17945" y="14732"/>
                  </a:lnTo>
                  <a:lnTo>
                    <a:pt x="18338" y="14478"/>
                  </a:lnTo>
                  <a:lnTo>
                    <a:pt x="19405" y="15494"/>
                  </a:lnTo>
                  <a:lnTo>
                    <a:pt x="19431" y="15875"/>
                  </a:lnTo>
                  <a:lnTo>
                    <a:pt x="19253" y="15875"/>
                  </a:lnTo>
                  <a:lnTo>
                    <a:pt x="19177" y="15748"/>
                  </a:lnTo>
                  <a:lnTo>
                    <a:pt x="19164" y="15875"/>
                  </a:lnTo>
                  <a:lnTo>
                    <a:pt x="19151" y="16256"/>
                  </a:lnTo>
                  <a:lnTo>
                    <a:pt x="19545" y="16383"/>
                  </a:lnTo>
                  <a:lnTo>
                    <a:pt x="19329" y="16129"/>
                  </a:lnTo>
                  <a:lnTo>
                    <a:pt x="19748" y="16256"/>
                  </a:lnTo>
                  <a:lnTo>
                    <a:pt x="19850" y="16129"/>
                  </a:lnTo>
                  <a:lnTo>
                    <a:pt x="20142" y="15748"/>
                  </a:lnTo>
                  <a:lnTo>
                    <a:pt x="20472" y="16256"/>
                  </a:lnTo>
                  <a:lnTo>
                    <a:pt x="20447" y="15748"/>
                  </a:lnTo>
                  <a:lnTo>
                    <a:pt x="20599" y="15748"/>
                  </a:lnTo>
                  <a:lnTo>
                    <a:pt x="20447" y="15240"/>
                  </a:lnTo>
                  <a:lnTo>
                    <a:pt x="21107" y="14986"/>
                  </a:lnTo>
                  <a:lnTo>
                    <a:pt x="20904" y="14859"/>
                  </a:lnTo>
                  <a:lnTo>
                    <a:pt x="20523" y="14732"/>
                  </a:lnTo>
                  <a:lnTo>
                    <a:pt x="20586" y="14605"/>
                  </a:lnTo>
                  <a:lnTo>
                    <a:pt x="20891" y="14478"/>
                  </a:lnTo>
                  <a:lnTo>
                    <a:pt x="21501" y="14224"/>
                  </a:lnTo>
                  <a:lnTo>
                    <a:pt x="20320" y="13843"/>
                  </a:lnTo>
                  <a:lnTo>
                    <a:pt x="20586" y="13335"/>
                  </a:lnTo>
                  <a:lnTo>
                    <a:pt x="21221" y="13462"/>
                  </a:lnTo>
                  <a:lnTo>
                    <a:pt x="21526" y="14224"/>
                  </a:lnTo>
                  <a:lnTo>
                    <a:pt x="21539" y="13589"/>
                  </a:lnTo>
                  <a:lnTo>
                    <a:pt x="22034" y="13589"/>
                  </a:lnTo>
                  <a:lnTo>
                    <a:pt x="22466" y="14478"/>
                  </a:lnTo>
                  <a:lnTo>
                    <a:pt x="22250" y="13589"/>
                  </a:lnTo>
                  <a:lnTo>
                    <a:pt x="23406" y="14097"/>
                  </a:lnTo>
                  <a:lnTo>
                    <a:pt x="23672" y="13970"/>
                  </a:lnTo>
                  <a:lnTo>
                    <a:pt x="23736" y="14351"/>
                  </a:lnTo>
                  <a:lnTo>
                    <a:pt x="23787" y="13970"/>
                  </a:lnTo>
                  <a:lnTo>
                    <a:pt x="23876" y="13843"/>
                  </a:lnTo>
                  <a:lnTo>
                    <a:pt x="23228" y="13589"/>
                  </a:lnTo>
                  <a:lnTo>
                    <a:pt x="23418" y="13462"/>
                  </a:lnTo>
                  <a:lnTo>
                    <a:pt x="23736" y="13589"/>
                  </a:lnTo>
                  <a:lnTo>
                    <a:pt x="23647" y="13462"/>
                  </a:lnTo>
                  <a:lnTo>
                    <a:pt x="23558" y="13335"/>
                  </a:lnTo>
                  <a:lnTo>
                    <a:pt x="23469" y="13208"/>
                  </a:lnTo>
                  <a:lnTo>
                    <a:pt x="22733" y="12954"/>
                  </a:lnTo>
                  <a:lnTo>
                    <a:pt x="22631" y="12700"/>
                  </a:lnTo>
                  <a:lnTo>
                    <a:pt x="22453" y="12192"/>
                  </a:lnTo>
                  <a:lnTo>
                    <a:pt x="22745" y="12280"/>
                  </a:lnTo>
                  <a:lnTo>
                    <a:pt x="22606" y="11684"/>
                  </a:lnTo>
                  <a:lnTo>
                    <a:pt x="22555" y="11557"/>
                  </a:lnTo>
                  <a:lnTo>
                    <a:pt x="23317" y="12065"/>
                  </a:lnTo>
                  <a:lnTo>
                    <a:pt x="22987" y="12192"/>
                  </a:lnTo>
                  <a:lnTo>
                    <a:pt x="22860" y="12319"/>
                  </a:lnTo>
                  <a:lnTo>
                    <a:pt x="22656" y="12319"/>
                  </a:lnTo>
                  <a:lnTo>
                    <a:pt x="24091" y="12700"/>
                  </a:lnTo>
                  <a:lnTo>
                    <a:pt x="23977" y="12954"/>
                  </a:lnTo>
                  <a:lnTo>
                    <a:pt x="24218" y="12954"/>
                  </a:lnTo>
                  <a:lnTo>
                    <a:pt x="24244" y="13093"/>
                  </a:lnTo>
                  <a:lnTo>
                    <a:pt x="24269" y="13220"/>
                  </a:lnTo>
                  <a:lnTo>
                    <a:pt x="25311" y="13335"/>
                  </a:lnTo>
                  <a:lnTo>
                    <a:pt x="23812" y="12319"/>
                  </a:lnTo>
                  <a:lnTo>
                    <a:pt x="23634" y="12192"/>
                  </a:lnTo>
                  <a:lnTo>
                    <a:pt x="24053" y="11811"/>
                  </a:lnTo>
                  <a:lnTo>
                    <a:pt x="24409" y="12192"/>
                  </a:lnTo>
                  <a:lnTo>
                    <a:pt x="24612" y="12293"/>
                  </a:lnTo>
                  <a:lnTo>
                    <a:pt x="24231" y="11811"/>
                  </a:lnTo>
                  <a:lnTo>
                    <a:pt x="24142" y="11684"/>
                  </a:lnTo>
                  <a:lnTo>
                    <a:pt x="24091" y="11557"/>
                  </a:lnTo>
                  <a:lnTo>
                    <a:pt x="23990" y="11303"/>
                  </a:lnTo>
                  <a:lnTo>
                    <a:pt x="24561" y="11303"/>
                  </a:lnTo>
                  <a:lnTo>
                    <a:pt x="24028" y="10795"/>
                  </a:lnTo>
                  <a:lnTo>
                    <a:pt x="24206" y="10668"/>
                  </a:lnTo>
                  <a:lnTo>
                    <a:pt x="23914" y="10668"/>
                  </a:lnTo>
                  <a:lnTo>
                    <a:pt x="23558" y="10160"/>
                  </a:lnTo>
                  <a:lnTo>
                    <a:pt x="23749" y="10160"/>
                  </a:lnTo>
                  <a:lnTo>
                    <a:pt x="23787" y="9906"/>
                  </a:lnTo>
                  <a:lnTo>
                    <a:pt x="23710" y="9652"/>
                  </a:lnTo>
                  <a:lnTo>
                    <a:pt x="23647" y="9525"/>
                  </a:lnTo>
                  <a:lnTo>
                    <a:pt x="23583" y="9398"/>
                  </a:lnTo>
                  <a:lnTo>
                    <a:pt x="25234" y="10541"/>
                  </a:lnTo>
                  <a:lnTo>
                    <a:pt x="25057" y="9779"/>
                  </a:lnTo>
                  <a:lnTo>
                    <a:pt x="25425" y="9893"/>
                  </a:lnTo>
                  <a:lnTo>
                    <a:pt x="25781" y="10414"/>
                  </a:lnTo>
                  <a:lnTo>
                    <a:pt x="26060" y="10541"/>
                  </a:lnTo>
                  <a:lnTo>
                    <a:pt x="25869" y="9779"/>
                  </a:lnTo>
                  <a:lnTo>
                    <a:pt x="25742" y="9398"/>
                  </a:lnTo>
                  <a:lnTo>
                    <a:pt x="25666" y="9271"/>
                  </a:lnTo>
                  <a:lnTo>
                    <a:pt x="25425" y="9118"/>
                  </a:lnTo>
                  <a:lnTo>
                    <a:pt x="25501" y="9398"/>
                  </a:lnTo>
                  <a:lnTo>
                    <a:pt x="25311" y="9398"/>
                  </a:lnTo>
                  <a:lnTo>
                    <a:pt x="25196" y="9144"/>
                  </a:lnTo>
                  <a:lnTo>
                    <a:pt x="25107" y="8953"/>
                  </a:lnTo>
                  <a:lnTo>
                    <a:pt x="24701" y="8636"/>
                  </a:lnTo>
                  <a:lnTo>
                    <a:pt x="25425" y="9118"/>
                  </a:lnTo>
                  <a:lnTo>
                    <a:pt x="25336" y="8712"/>
                  </a:lnTo>
                  <a:lnTo>
                    <a:pt x="24765" y="7747"/>
                  </a:lnTo>
                  <a:lnTo>
                    <a:pt x="25539" y="8001"/>
                  </a:lnTo>
                  <a:lnTo>
                    <a:pt x="26670" y="9398"/>
                  </a:lnTo>
                  <a:lnTo>
                    <a:pt x="27508" y="9779"/>
                  </a:lnTo>
                  <a:lnTo>
                    <a:pt x="26784" y="8128"/>
                  </a:lnTo>
                  <a:lnTo>
                    <a:pt x="27559" y="8255"/>
                  </a:lnTo>
                  <a:lnTo>
                    <a:pt x="27228" y="8128"/>
                  </a:lnTo>
                  <a:lnTo>
                    <a:pt x="27051" y="7747"/>
                  </a:lnTo>
                  <a:lnTo>
                    <a:pt x="26936" y="7493"/>
                  </a:lnTo>
                  <a:lnTo>
                    <a:pt x="27508" y="7747"/>
                  </a:lnTo>
                  <a:lnTo>
                    <a:pt x="27546" y="7493"/>
                  </a:lnTo>
                  <a:lnTo>
                    <a:pt x="27800" y="8001"/>
                  </a:lnTo>
                  <a:lnTo>
                    <a:pt x="28003" y="8128"/>
                  </a:lnTo>
                  <a:lnTo>
                    <a:pt x="28219" y="8509"/>
                  </a:lnTo>
                  <a:lnTo>
                    <a:pt x="28028" y="8128"/>
                  </a:lnTo>
                  <a:lnTo>
                    <a:pt x="28549" y="8382"/>
                  </a:lnTo>
                  <a:lnTo>
                    <a:pt x="28460" y="8128"/>
                  </a:lnTo>
                  <a:lnTo>
                    <a:pt x="28244" y="7493"/>
                  </a:lnTo>
                  <a:lnTo>
                    <a:pt x="28168" y="7239"/>
                  </a:lnTo>
                  <a:lnTo>
                    <a:pt x="28663" y="7874"/>
                  </a:lnTo>
                  <a:lnTo>
                    <a:pt x="29095" y="8128"/>
                  </a:lnTo>
                  <a:lnTo>
                    <a:pt x="28917" y="7239"/>
                  </a:lnTo>
                  <a:lnTo>
                    <a:pt x="28702" y="6096"/>
                  </a:lnTo>
                  <a:lnTo>
                    <a:pt x="29273" y="6223"/>
                  </a:lnTo>
                  <a:lnTo>
                    <a:pt x="29311" y="6985"/>
                  </a:lnTo>
                  <a:lnTo>
                    <a:pt x="29387" y="7493"/>
                  </a:lnTo>
                  <a:lnTo>
                    <a:pt x="29298" y="7747"/>
                  </a:lnTo>
                  <a:lnTo>
                    <a:pt x="29438" y="7747"/>
                  </a:lnTo>
                  <a:lnTo>
                    <a:pt x="29552" y="7874"/>
                  </a:lnTo>
                  <a:lnTo>
                    <a:pt x="29514" y="7493"/>
                  </a:lnTo>
                  <a:lnTo>
                    <a:pt x="29603" y="7747"/>
                  </a:lnTo>
                  <a:lnTo>
                    <a:pt x="29654" y="7493"/>
                  </a:lnTo>
                  <a:lnTo>
                    <a:pt x="29845" y="6604"/>
                  </a:lnTo>
                  <a:lnTo>
                    <a:pt x="30022" y="7112"/>
                  </a:lnTo>
                  <a:lnTo>
                    <a:pt x="30073" y="6604"/>
                  </a:lnTo>
                  <a:lnTo>
                    <a:pt x="30073" y="6223"/>
                  </a:lnTo>
                  <a:lnTo>
                    <a:pt x="30264" y="6350"/>
                  </a:lnTo>
                  <a:lnTo>
                    <a:pt x="30264" y="6223"/>
                  </a:lnTo>
                  <a:lnTo>
                    <a:pt x="30581" y="6223"/>
                  </a:lnTo>
                  <a:lnTo>
                    <a:pt x="30873" y="7366"/>
                  </a:lnTo>
                  <a:lnTo>
                    <a:pt x="32054" y="5461"/>
                  </a:lnTo>
                  <a:lnTo>
                    <a:pt x="32270" y="7175"/>
                  </a:lnTo>
                  <a:lnTo>
                    <a:pt x="32296" y="7340"/>
                  </a:lnTo>
                  <a:lnTo>
                    <a:pt x="32689" y="7112"/>
                  </a:lnTo>
                  <a:lnTo>
                    <a:pt x="33515" y="7112"/>
                  </a:lnTo>
                  <a:lnTo>
                    <a:pt x="33413" y="7366"/>
                  </a:lnTo>
                  <a:lnTo>
                    <a:pt x="33477" y="7874"/>
                  </a:lnTo>
                  <a:lnTo>
                    <a:pt x="33743" y="7112"/>
                  </a:lnTo>
                  <a:lnTo>
                    <a:pt x="34239" y="5715"/>
                  </a:lnTo>
                  <a:lnTo>
                    <a:pt x="34366" y="6096"/>
                  </a:lnTo>
                  <a:lnTo>
                    <a:pt x="34455" y="6604"/>
                  </a:lnTo>
                  <a:lnTo>
                    <a:pt x="34226" y="7366"/>
                  </a:lnTo>
                  <a:lnTo>
                    <a:pt x="34353" y="7366"/>
                  </a:lnTo>
                  <a:lnTo>
                    <a:pt x="34556" y="7112"/>
                  </a:lnTo>
                  <a:lnTo>
                    <a:pt x="34048" y="8255"/>
                  </a:lnTo>
                  <a:lnTo>
                    <a:pt x="33921" y="8255"/>
                  </a:lnTo>
                  <a:lnTo>
                    <a:pt x="33540" y="8890"/>
                  </a:lnTo>
                  <a:lnTo>
                    <a:pt x="34823" y="7747"/>
                  </a:lnTo>
                  <a:lnTo>
                    <a:pt x="35026" y="8001"/>
                  </a:lnTo>
                  <a:lnTo>
                    <a:pt x="34747" y="8255"/>
                  </a:lnTo>
                  <a:lnTo>
                    <a:pt x="35521" y="7747"/>
                  </a:lnTo>
                  <a:lnTo>
                    <a:pt x="35915" y="7493"/>
                  </a:lnTo>
                  <a:lnTo>
                    <a:pt x="36296" y="8001"/>
                  </a:lnTo>
                  <a:lnTo>
                    <a:pt x="36461" y="8128"/>
                  </a:lnTo>
                  <a:lnTo>
                    <a:pt x="36664" y="8001"/>
                  </a:lnTo>
                  <a:lnTo>
                    <a:pt x="36779" y="8128"/>
                  </a:lnTo>
                  <a:lnTo>
                    <a:pt x="36817" y="8331"/>
                  </a:lnTo>
                  <a:lnTo>
                    <a:pt x="36080" y="9017"/>
                  </a:lnTo>
                  <a:lnTo>
                    <a:pt x="35229" y="9271"/>
                  </a:lnTo>
                  <a:lnTo>
                    <a:pt x="35013" y="9525"/>
                  </a:lnTo>
                  <a:lnTo>
                    <a:pt x="34531" y="9525"/>
                  </a:lnTo>
                  <a:lnTo>
                    <a:pt x="34683" y="9779"/>
                  </a:lnTo>
                  <a:lnTo>
                    <a:pt x="35890" y="9652"/>
                  </a:lnTo>
                  <a:lnTo>
                    <a:pt x="35775" y="10287"/>
                  </a:lnTo>
                  <a:lnTo>
                    <a:pt x="36144" y="10160"/>
                  </a:lnTo>
                  <a:lnTo>
                    <a:pt x="37312" y="10668"/>
                  </a:lnTo>
                  <a:lnTo>
                    <a:pt x="35458" y="10414"/>
                  </a:lnTo>
                  <a:lnTo>
                    <a:pt x="36322" y="10922"/>
                  </a:lnTo>
                  <a:lnTo>
                    <a:pt x="35090" y="10922"/>
                  </a:lnTo>
                  <a:lnTo>
                    <a:pt x="36195" y="11938"/>
                  </a:lnTo>
                  <a:lnTo>
                    <a:pt x="36385" y="12446"/>
                  </a:lnTo>
                  <a:lnTo>
                    <a:pt x="36029" y="12293"/>
                  </a:lnTo>
                  <a:lnTo>
                    <a:pt x="36195" y="12446"/>
                  </a:lnTo>
                  <a:lnTo>
                    <a:pt x="36283" y="13208"/>
                  </a:lnTo>
                  <a:lnTo>
                    <a:pt x="33947" y="12827"/>
                  </a:lnTo>
                  <a:lnTo>
                    <a:pt x="35560" y="14351"/>
                  </a:lnTo>
                  <a:lnTo>
                    <a:pt x="33705" y="14605"/>
                  </a:lnTo>
                  <a:lnTo>
                    <a:pt x="34467" y="15621"/>
                  </a:lnTo>
                  <a:lnTo>
                    <a:pt x="33134" y="16256"/>
                  </a:lnTo>
                  <a:lnTo>
                    <a:pt x="33147" y="17399"/>
                  </a:lnTo>
                  <a:lnTo>
                    <a:pt x="35013" y="17145"/>
                  </a:lnTo>
                  <a:lnTo>
                    <a:pt x="33680" y="17513"/>
                  </a:lnTo>
                  <a:lnTo>
                    <a:pt x="33159" y="17653"/>
                  </a:lnTo>
                  <a:lnTo>
                    <a:pt x="33401" y="17678"/>
                  </a:lnTo>
                  <a:lnTo>
                    <a:pt x="33121" y="17856"/>
                  </a:lnTo>
                  <a:lnTo>
                    <a:pt x="33655" y="17691"/>
                  </a:lnTo>
                  <a:lnTo>
                    <a:pt x="33934" y="17716"/>
                  </a:lnTo>
                  <a:lnTo>
                    <a:pt x="34036" y="18529"/>
                  </a:lnTo>
                  <a:lnTo>
                    <a:pt x="34950" y="18135"/>
                  </a:lnTo>
                  <a:lnTo>
                    <a:pt x="34607" y="18135"/>
                  </a:lnTo>
                  <a:lnTo>
                    <a:pt x="33972" y="17716"/>
                  </a:lnTo>
                  <a:lnTo>
                    <a:pt x="35039" y="17780"/>
                  </a:lnTo>
                  <a:lnTo>
                    <a:pt x="35090" y="18161"/>
                  </a:lnTo>
                  <a:lnTo>
                    <a:pt x="34963" y="18161"/>
                  </a:lnTo>
                  <a:lnTo>
                    <a:pt x="33756" y="18796"/>
                  </a:lnTo>
                  <a:lnTo>
                    <a:pt x="33185" y="18923"/>
                  </a:lnTo>
                  <a:lnTo>
                    <a:pt x="33375" y="18542"/>
                  </a:lnTo>
                  <a:lnTo>
                    <a:pt x="32943" y="18415"/>
                  </a:lnTo>
                  <a:lnTo>
                    <a:pt x="32740" y="18923"/>
                  </a:lnTo>
                  <a:lnTo>
                    <a:pt x="32131" y="18542"/>
                  </a:lnTo>
                  <a:lnTo>
                    <a:pt x="31584" y="18923"/>
                  </a:lnTo>
                  <a:lnTo>
                    <a:pt x="32270" y="18923"/>
                  </a:lnTo>
                  <a:lnTo>
                    <a:pt x="32524" y="19177"/>
                  </a:lnTo>
                  <a:lnTo>
                    <a:pt x="32232" y="19431"/>
                  </a:lnTo>
                  <a:lnTo>
                    <a:pt x="33147" y="19177"/>
                  </a:lnTo>
                  <a:lnTo>
                    <a:pt x="34036" y="19939"/>
                  </a:lnTo>
                  <a:lnTo>
                    <a:pt x="31496" y="19558"/>
                  </a:lnTo>
                  <a:lnTo>
                    <a:pt x="32372" y="20447"/>
                  </a:lnTo>
                  <a:lnTo>
                    <a:pt x="31813" y="20066"/>
                  </a:lnTo>
                  <a:lnTo>
                    <a:pt x="31965" y="20320"/>
                  </a:lnTo>
                  <a:lnTo>
                    <a:pt x="32042" y="20701"/>
                  </a:lnTo>
                  <a:lnTo>
                    <a:pt x="31610" y="21463"/>
                  </a:lnTo>
                  <a:lnTo>
                    <a:pt x="33045" y="22098"/>
                  </a:lnTo>
                  <a:lnTo>
                    <a:pt x="32308" y="22098"/>
                  </a:lnTo>
                  <a:lnTo>
                    <a:pt x="32194" y="21971"/>
                  </a:lnTo>
                  <a:lnTo>
                    <a:pt x="31889" y="22606"/>
                  </a:lnTo>
                  <a:lnTo>
                    <a:pt x="33426" y="24130"/>
                  </a:lnTo>
                  <a:lnTo>
                    <a:pt x="32626" y="24511"/>
                  </a:lnTo>
                  <a:lnTo>
                    <a:pt x="37858" y="24511"/>
                  </a:lnTo>
                  <a:lnTo>
                    <a:pt x="37642" y="24257"/>
                  </a:lnTo>
                  <a:lnTo>
                    <a:pt x="41376" y="23114"/>
                  </a:lnTo>
                  <a:lnTo>
                    <a:pt x="39839" y="22098"/>
                  </a:lnTo>
                  <a:lnTo>
                    <a:pt x="39281" y="21209"/>
                  </a:lnTo>
                  <a:lnTo>
                    <a:pt x="39255" y="20955"/>
                  </a:lnTo>
                  <a:lnTo>
                    <a:pt x="39382" y="20701"/>
                  </a:lnTo>
                  <a:lnTo>
                    <a:pt x="39751" y="21463"/>
                  </a:lnTo>
                  <a:lnTo>
                    <a:pt x="40271" y="21209"/>
                  </a:lnTo>
                  <a:lnTo>
                    <a:pt x="39751" y="20701"/>
                  </a:lnTo>
                  <a:lnTo>
                    <a:pt x="39484" y="20447"/>
                  </a:lnTo>
                  <a:lnTo>
                    <a:pt x="39103" y="20066"/>
                  </a:lnTo>
                  <a:lnTo>
                    <a:pt x="39624" y="19939"/>
                  </a:lnTo>
                  <a:lnTo>
                    <a:pt x="40665" y="19685"/>
                  </a:lnTo>
                  <a:lnTo>
                    <a:pt x="40220" y="19177"/>
                  </a:lnTo>
                  <a:lnTo>
                    <a:pt x="39890" y="18796"/>
                  </a:lnTo>
                  <a:lnTo>
                    <a:pt x="42278" y="18542"/>
                  </a:lnTo>
                  <a:lnTo>
                    <a:pt x="40601" y="17145"/>
                  </a:lnTo>
                  <a:lnTo>
                    <a:pt x="39992" y="16637"/>
                  </a:lnTo>
                  <a:lnTo>
                    <a:pt x="41567" y="16002"/>
                  </a:lnTo>
                  <a:lnTo>
                    <a:pt x="41008" y="16002"/>
                  </a:lnTo>
                  <a:lnTo>
                    <a:pt x="40513" y="15748"/>
                  </a:lnTo>
                  <a:lnTo>
                    <a:pt x="40982" y="15748"/>
                  </a:lnTo>
                  <a:lnTo>
                    <a:pt x="40703" y="15621"/>
                  </a:lnTo>
                  <a:lnTo>
                    <a:pt x="40500" y="14859"/>
                  </a:lnTo>
                  <a:lnTo>
                    <a:pt x="40614" y="14224"/>
                  </a:lnTo>
                  <a:lnTo>
                    <a:pt x="40728" y="13843"/>
                  </a:lnTo>
                  <a:lnTo>
                    <a:pt x="41008" y="13208"/>
                  </a:lnTo>
                  <a:lnTo>
                    <a:pt x="41363" y="12446"/>
                  </a:lnTo>
                  <a:lnTo>
                    <a:pt x="42202" y="10668"/>
                  </a:lnTo>
                  <a:lnTo>
                    <a:pt x="42329" y="10414"/>
                  </a:lnTo>
                  <a:lnTo>
                    <a:pt x="42367" y="10160"/>
                  </a:lnTo>
                  <a:lnTo>
                    <a:pt x="42456" y="9652"/>
                  </a:lnTo>
                  <a:lnTo>
                    <a:pt x="42519" y="9144"/>
                  </a:lnTo>
                  <a:lnTo>
                    <a:pt x="42646" y="8001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 descr=""/>
            <p:cNvSpPr/>
            <p:nvPr/>
          </p:nvSpPr>
          <p:spPr>
            <a:xfrm>
              <a:off x="2999780" y="3255634"/>
              <a:ext cx="160655" cy="224154"/>
            </a:xfrm>
            <a:custGeom>
              <a:avLst/>
              <a:gdLst/>
              <a:ahLst/>
              <a:cxnLst/>
              <a:rect l="l" t="t" r="r" b="b"/>
              <a:pathLst>
                <a:path w="160655" h="224154">
                  <a:moveTo>
                    <a:pt x="129188" y="222911"/>
                  </a:moveTo>
                  <a:lnTo>
                    <a:pt x="128574" y="223037"/>
                  </a:lnTo>
                  <a:lnTo>
                    <a:pt x="129781" y="223875"/>
                  </a:lnTo>
                  <a:lnTo>
                    <a:pt x="129188" y="222911"/>
                  </a:lnTo>
                  <a:close/>
                </a:path>
                <a:path w="160655" h="224154">
                  <a:moveTo>
                    <a:pt x="36969" y="0"/>
                  </a:moveTo>
                  <a:lnTo>
                    <a:pt x="27573" y="699"/>
                  </a:lnTo>
                  <a:lnTo>
                    <a:pt x="18318" y="2701"/>
                  </a:lnTo>
                  <a:lnTo>
                    <a:pt x="9146" y="4575"/>
                  </a:lnTo>
                  <a:lnTo>
                    <a:pt x="0" y="4889"/>
                  </a:lnTo>
                  <a:lnTo>
                    <a:pt x="4526" y="13848"/>
                  </a:lnTo>
                  <a:lnTo>
                    <a:pt x="8307" y="33320"/>
                  </a:lnTo>
                  <a:lnTo>
                    <a:pt x="10928" y="53650"/>
                  </a:lnTo>
                  <a:lnTo>
                    <a:pt x="11976" y="65189"/>
                  </a:lnTo>
                  <a:lnTo>
                    <a:pt x="13147" y="71743"/>
                  </a:lnTo>
                  <a:lnTo>
                    <a:pt x="41084" y="100707"/>
                  </a:lnTo>
                  <a:lnTo>
                    <a:pt x="70250" y="122185"/>
                  </a:lnTo>
                  <a:lnTo>
                    <a:pt x="76165" y="127174"/>
                  </a:lnTo>
                  <a:lnTo>
                    <a:pt x="80924" y="132791"/>
                  </a:lnTo>
                  <a:lnTo>
                    <a:pt x="83663" y="138472"/>
                  </a:lnTo>
                  <a:lnTo>
                    <a:pt x="85728" y="145048"/>
                  </a:lnTo>
                  <a:lnTo>
                    <a:pt x="87721" y="151788"/>
                  </a:lnTo>
                  <a:lnTo>
                    <a:pt x="90246" y="157962"/>
                  </a:lnTo>
                  <a:lnTo>
                    <a:pt x="93789" y="164680"/>
                  </a:lnTo>
                  <a:lnTo>
                    <a:pt x="97307" y="171513"/>
                  </a:lnTo>
                  <a:lnTo>
                    <a:pt x="101003" y="178079"/>
                  </a:lnTo>
                  <a:lnTo>
                    <a:pt x="104661" y="183942"/>
                  </a:lnTo>
                  <a:lnTo>
                    <a:pt x="112608" y="195181"/>
                  </a:lnTo>
                  <a:lnTo>
                    <a:pt x="116281" y="201015"/>
                  </a:lnTo>
                  <a:lnTo>
                    <a:pt x="119379" y="206476"/>
                  </a:lnTo>
                  <a:lnTo>
                    <a:pt x="122529" y="212090"/>
                  </a:lnTo>
                  <a:lnTo>
                    <a:pt x="129188" y="222911"/>
                  </a:lnTo>
                  <a:lnTo>
                    <a:pt x="138302" y="221043"/>
                  </a:lnTo>
                  <a:lnTo>
                    <a:pt x="160400" y="218186"/>
                  </a:lnTo>
                  <a:lnTo>
                    <a:pt x="160172" y="216636"/>
                  </a:lnTo>
                  <a:lnTo>
                    <a:pt x="150093" y="165119"/>
                  </a:lnTo>
                  <a:lnTo>
                    <a:pt x="131127" y="116306"/>
                  </a:lnTo>
                  <a:lnTo>
                    <a:pt x="100875" y="73136"/>
                  </a:lnTo>
                  <a:lnTo>
                    <a:pt x="70605" y="41265"/>
                  </a:lnTo>
                  <a:lnTo>
                    <a:pt x="53041" y="26220"/>
                  </a:lnTo>
                  <a:lnTo>
                    <a:pt x="47389" y="21485"/>
                  </a:lnTo>
                  <a:lnTo>
                    <a:pt x="42811" y="16471"/>
                  </a:lnTo>
                  <a:lnTo>
                    <a:pt x="40373" y="13106"/>
                  </a:lnTo>
                  <a:lnTo>
                    <a:pt x="37198" y="4025"/>
                  </a:lnTo>
                  <a:lnTo>
                    <a:pt x="36969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 descr=""/>
            <p:cNvSpPr/>
            <p:nvPr/>
          </p:nvSpPr>
          <p:spPr>
            <a:xfrm>
              <a:off x="2999765" y="3252888"/>
              <a:ext cx="163830" cy="229870"/>
            </a:xfrm>
            <a:custGeom>
              <a:avLst/>
              <a:gdLst/>
              <a:ahLst/>
              <a:cxnLst/>
              <a:rect l="l" t="t" r="r" b="b"/>
              <a:pathLst>
                <a:path w="163830" h="229870">
                  <a:moveTo>
                    <a:pt x="596" y="7620"/>
                  </a:moveTo>
                  <a:lnTo>
                    <a:pt x="342" y="7620"/>
                  </a:lnTo>
                  <a:lnTo>
                    <a:pt x="0" y="8890"/>
                  </a:lnTo>
                  <a:lnTo>
                    <a:pt x="596" y="7620"/>
                  </a:lnTo>
                  <a:close/>
                </a:path>
                <a:path w="163830" h="229870">
                  <a:moveTo>
                    <a:pt x="2146" y="20777"/>
                  </a:moveTo>
                  <a:lnTo>
                    <a:pt x="1968" y="20904"/>
                  </a:lnTo>
                  <a:lnTo>
                    <a:pt x="1854" y="21209"/>
                  </a:lnTo>
                  <a:lnTo>
                    <a:pt x="1981" y="21107"/>
                  </a:lnTo>
                  <a:lnTo>
                    <a:pt x="2070" y="20942"/>
                  </a:lnTo>
                  <a:lnTo>
                    <a:pt x="2146" y="20777"/>
                  </a:lnTo>
                  <a:close/>
                </a:path>
                <a:path w="163830" h="229870">
                  <a:moveTo>
                    <a:pt x="2565" y="7200"/>
                  </a:moveTo>
                  <a:lnTo>
                    <a:pt x="2501" y="6553"/>
                  </a:lnTo>
                  <a:lnTo>
                    <a:pt x="2463" y="7620"/>
                  </a:lnTo>
                  <a:lnTo>
                    <a:pt x="2565" y="7200"/>
                  </a:lnTo>
                  <a:close/>
                </a:path>
                <a:path w="163830" h="229870">
                  <a:moveTo>
                    <a:pt x="5803" y="35788"/>
                  </a:moveTo>
                  <a:lnTo>
                    <a:pt x="5664" y="35623"/>
                  </a:lnTo>
                  <a:lnTo>
                    <a:pt x="5562" y="35407"/>
                  </a:lnTo>
                  <a:lnTo>
                    <a:pt x="5588" y="35623"/>
                  </a:lnTo>
                  <a:lnTo>
                    <a:pt x="5727" y="35953"/>
                  </a:lnTo>
                  <a:lnTo>
                    <a:pt x="5803" y="35788"/>
                  </a:lnTo>
                  <a:close/>
                </a:path>
                <a:path w="163830" h="229870">
                  <a:moveTo>
                    <a:pt x="7505" y="46723"/>
                  </a:moveTo>
                  <a:lnTo>
                    <a:pt x="7239" y="45986"/>
                  </a:lnTo>
                  <a:lnTo>
                    <a:pt x="6134" y="45974"/>
                  </a:lnTo>
                  <a:lnTo>
                    <a:pt x="6591" y="47180"/>
                  </a:lnTo>
                  <a:lnTo>
                    <a:pt x="7505" y="46723"/>
                  </a:lnTo>
                  <a:close/>
                </a:path>
                <a:path w="163830" h="229870">
                  <a:moveTo>
                    <a:pt x="7823" y="49428"/>
                  </a:moveTo>
                  <a:lnTo>
                    <a:pt x="7721" y="48958"/>
                  </a:lnTo>
                  <a:lnTo>
                    <a:pt x="7683" y="49720"/>
                  </a:lnTo>
                  <a:lnTo>
                    <a:pt x="7772" y="49517"/>
                  </a:lnTo>
                  <a:close/>
                </a:path>
                <a:path w="163830" h="229870">
                  <a:moveTo>
                    <a:pt x="12166" y="5080"/>
                  </a:moveTo>
                  <a:lnTo>
                    <a:pt x="11341" y="5080"/>
                  </a:lnTo>
                  <a:lnTo>
                    <a:pt x="11531" y="6337"/>
                  </a:lnTo>
                  <a:lnTo>
                    <a:pt x="12166" y="5080"/>
                  </a:lnTo>
                  <a:close/>
                </a:path>
                <a:path w="163830" h="229870">
                  <a:moveTo>
                    <a:pt x="12471" y="34505"/>
                  </a:moveTo>
                  <a:lnTo>
                    <a:pt x="12446" y="34239"/>
                  </a:lnTo>
                  <a:lnTo>
                    <a:pt x="12471" y="34505"/>
                  </a:lnTo>
                  <a:close/>
                </a:path>
                <a:path w="163830" h="229870">
                  <a:moveTo>
                    <a:pt x="12700" y="36906"/>
                  </a:moveTo>
                  <a:lnTo>
                    <a:pt x="12687" y="36233"/>
                  </a:lnTo>
                  <a:lnTo>
                    <a:pt x="12598" y="35356"/>
                  </a:lnTo>
                  <a:lnTo>
                    <a:pt x="12471" y="34505"/>
                  </a:lnTo>
                  <a:lnTo>
                    <a:pt x="12700" y="36906"/>
                  </a:lnTo>
                  <a:close/>
                </a:path>
                <a:path w="163830" h="229870">
                  <a:moveTo>
                    <a:pt x="12903" y="4140"/>
                  </a:moveTo>
                  <a:lnTo>
                    <a:pt x="12230" y="4152"/>
                  </a:lnTo>
                  <a:lnTo>
                    <a:pt x="12496" y="4178"/>
                  </a:lnTo>
                  <a:lnTo>
                    <a:pt x="12712" y="4165"/>
                  </a:lnTo>
                  <a:lnTo>
                    <a:pt x="12903" y="4140"/>
                  </a:lnTo>
                  <a:close/>
                </a:path>
                <a:path w="163830" h="229870">
                  <a:moveTo>
                    <a:pt x="13779" y="80010"/>
                  </a:moveTo>
                  <a:lnTo>
                    <a:pt x="13284" y="80010"/>
                  </a:lnTo>
                  <a:lnTo>
                    <a:pt x="13411" y="78740"/>
                  </a:lnTo>
                  <a:lnTo>
                    <a:pt x="12966" y="80010"/>
                  </a:lnTo>
                  <a:lnTo>
                    <a:pt x="13665" y="81280"/>
                  </a:lnTo>
                  <a:lnTo>
                    <a:pt x="13779" y="80010"/>
                  </a:lnTo>
                  <a:close/>
                </a:path>
                <a:path w="163830" h="229870">
                  <a:moveTo>
                    <a:pt x="13817" y="43954"/>
                  </a:moveTo>
                  <a:lnTo>
                    <a:pt x="13576" y="44424"/>
                  </a:lnTo>
                  <a:lnTo>
                    <a:pt x="13449" y="44894"/>
                  </a:lnTo>
                  <a:lnTo>
                    <a:pt x="13398" y="45377"/>
                  </a:lnTo>
                  <a:lnTo>
                    <a:pt x="13550" y="45580"/>
                  </a:lnTo>
                  <a:lnTo>
                    <a:pt x="13817" y="43954"/>
                  </a:lnTo>
                  <a:close/>
                </a:path>
                <a:path w="163830" h="229870">
                  <a:moveTo>
                    <a:pt x="14363" y="80010"/>
                  </a:moveTo>
                  <a:lnTo>
                    <a:pt x="13843" y="79209"/>
                  </a:lnTo>
                  <a:lnTo>
                    <a:pt x="13779" y="80010"/>
                  </a:lnTo>
                  <a:lnTo>
                    <a:pt x="14363" y="80010"/>
                  </a:lnTo>
                  <a:close/>
                </a:path>
                <a:path w="163830" h="229870">
                  <a:moveTo>
                    <a:pt x="15201" y="55880"/>
                  </a:moveTo>
                  <a:lnTo>
                    <a:pt x="14947" y="54610"/>
                  </a:lnTo>
                  <a:lnTo>
                    <a:pt x="14833" y="54813"/>
                  </a:lnTo>
                  <a:lnTo>
                    <a:pt x="15201" y="55880"/>
                  </a:lnTo>
                  <a:close/>
                </a:path>
                <a:path w="163830" h="229870">
                  <a:moveTo>
                    <a:pt x="16484" y="10160"/>
                  </a:moveTo>
                  <a:lnTo>
                    <a:pt x="16256" y="8890"/>
                  </a:lnTo>
                  <a:lnTo>
                    <a:pt x="15544" y="10160"/>
                  </a:lnTo>
                  <a:lnTo>
                    <a:pt x="16484" y="10160"/>
                  </a:lnTo>
                  <a:close/>
                </a:path>
                <a:path w="163830" h="229870">
                  <a:moveTo>
                    <a:pt x="22212" y="139"/>
                  </a:moveTo>
                  <a:lnTo>
                    <a:pt x="21983" y="215"/>
                  </a:lnTo>
                  <a:lnTo>
                    <a:pt x="21742" y="330"/>
                  </a:lnTo>
                  <a:lnTo>
                    <a:pt x="22212" y="139"/>
                  </a:lnTo>
                  <a:close/>
                </a:path>
                <a:path w="163830" h="229870">
                  <a:moveTo>
                    <a:pt x="23634" y="82550"/>
                  </a:moveTo>
                  <a:lnTo>
                    <a:pt x="22656" y="81280"/>
                  </a:lnTo>
                  <a:lnTo>
                    <a:pt x="21945" y="82550"/>
                  </a:lnTo>
                  <a:lnTo>
                    <a:pt x="23634" y="82550"/>
                  </a:lnTo>
                  <a:close/>
                </a:path>
                <a:path w="163830" h="229870">
                  <a:moveTo>
                    <a:pt x="25742" y="7620"/>
                  </a:moveTo>
                  <a:lnTo>
                    <a:pt x="25730" y="7277"/>
                  </a:lnTo>
                  <a:lnTo>
                    <a:pt x="25107" y="7620"/>
                  </a:lnTo>
                  <a:lnTo>
                    <a:pt x="25742" y="7620"/>
                  </a:lnTo>
                  <a:close/>
                </a:path>
                <a:path w="163830" h="229870">
                  <a:moveTo>
                    <a:pt x="28727" y="96520"/>
                  </a:moveTo>
                  <a:lnTo>
                    <a:pt x="26390" y="95250"/>
                  </a:lnTo>
                  <a:lnTo>
                    <a:pt x="24790" y="93980"/>
                  </a:lnTo>
                  <a:lnTo>
                    <a:pt x="25730" y="95250"/>
                  </a:lnTo>
                  <a:lnTo>
                    <a:pt x="28105" y="96520"/>
                  </a:lnTo>
                  <a:lnTo>
                    <a:pt x="28727" y="96520"/>
                  </a:lnTo>
                  <a:close/>
                </a:path>
                <a:path w="163830" h="229870">
                  <a:moveTo>
                    <a:pt x="39471" y="16764"/>
                  </a:moveTo>
                  <a:lnTo>
                    <a:pt x="39281" y="16217"/>
                  </a:lnTo>
                  <a:lnTo>
                    <a:pt x="39077" y="15544"/>
                  </a:lnTo>
                  <a:lnTo>
                    <a:pt x="38735" y="15062"/>
                  </a:lnTo>
                  <a:lnTo>
                    <a:pt x="38849" y="15786"/>
                  </a:lnTo>
                  <a:lnTo>
                    <a:pt x="39128" y="16319"/>
                  </a:lnTo>
                  <a:lnTo>
                    <a:pt x="39471" y="16764"/>
                  </a:lnTo>
                  <a:close/>
                </a:path>
                <a:path w="163830" h="229870">
                  <a:moveTo>
                    <a:pt x="40157" y="2387"/>
                  </a:moveTo>
                  <a:lnTo>
                    <a:pt x="40068" y="2235"/>
                  </a:lnTo>
                  <a:lnTo>
                    <a:pt x="40081" y="2603"/>
                  </a:lnTo>
                  <a:lnTo>
                    <a:pt x="40106" y="3149"/>
                  </a:lnTo>
                  <a:lnTo>
                    <a:pt x="40157" y="2781"/>
                  </a:lnTo>
                  <a:lnTo>
                    <a:pt x="40157" y="2387"/>
                  </a:lnTo>
                  <a:close/>
                </a:path>
                <a:path w="163830" h="229870">
                  <a:moveTo>
                    <a:pt x="40424" y="17754"/>
                  </a:moveTo>
                  <a:lnTo>
                    <a:pt x="40081" y="17437"/>
                  </a:lnTo>
                  <a:lnTo>
                    <a:pt x="39763" y="17132"/>
                  </a:lnTo>
                  <a:lnTo>
                    <a:pt x="39471" y="16764"/>
                  </a:lnTo>
                  <a:lnTo>
                    <a:pt x="39725" y="17437"/>
                  </a:lnTo>
                  <a:lnTo>
                    <a:pt x="39966" y="17957"/>
                  </a:lnTo>
                  <a:lnTo>
                    <a:pt x="40424" y="17754"/>
                  </a:lnTo>
                  <a:close/>
                </a:path>
                <a:path w="163830" h="229870">
                  <a:moveTo>
                    <a:pt x="42227" y="10160"/>
                  </a:moveTo>
                  <a:lnTo>
                    <a:pt x="41440" y="8890"/>
                  </a:lnTo>
                  <a:lnTo>
                    <a:pt x="41465" y="10121"/>
                  </a:lnTo>
                  <a:lnTo>
                    <a:pt x="42227" y="10160"/>
                  </a:lnTo>
                  <a:close/>
                </a:path>
                <a:path w="163830" h="229870">
                  <a:moveTo>
                    <a:pt x="42760" y="13970"/>
                  </a:moveTo>
                  <a:lnTo>
                    <a:pt x="42392" y="13398"/>
                  </a:lnTo>
                  <a:lnTo>
                    <a:pt x="42405" y="13970"/>
                  </a:lnTo>
                  <a:lnTo>
                    <a:pt x="42760" y="13970"/>
                  </a:lnTo>
                  <a:close/>
                </a:path>
                <a:path w="163830" h="229870">
                  <a:moveTo>
                    <a:pt x="44170" y="101320"/>
                  </a:moveTo>
                  <a:lnTo>
                    <a:pt x="43764" y="100330"/>
                  </a:lnTo>
                  <a:lnTo>
                    <a:pt x="43586" y="100330"/>
                  </a:lnTo>
                  <a:lnTo>
                    <a:pt x="44170" y="101320"/>
                  </a:lnTo>
                  <a:close/>
                </a:path>
                <a:path w="163830" h="229870">
                  <a:moveTo>
                    <a:pt x="47891" y="21666"/>
                  </a:moveTo>
                  <a:lnTo>
                    <a:pt x="46570" y="20320"/>
                  </a:lnTo>
                  <a:lnTo>
                    <a:pt x="47891" y="21666"/>
                  </a:lnTo>
                  <a:close/>
                </a:path>
                <a:path w="163830" h="229870">
                  <a:moveTo>
                    <a:pt x="49072" y="22860"/>
                  </a:moveTo>
                  <a:lnTo>
                    <a:pt x="47891" y="21666"/>
                  </a:lnTo>
                  <a:lnTo>
                    <a:pt x="48234" y="22860"/>
                  </a:lnTo>
                  <a:lnTo>
                    <a:pt x="49072" y="22860"/>
                  </a:lnTo>
                  <a:close/>
                </a:path>
                <a:path w="163830" h="229870">
                  <a:moveTo>
                    <a:pt x="50609" y="22237"/>
                  </a:moveTo>
                  <a:lnTo>
                    <a:pt x="49110" y="21247"/>
                  </a:lnTo>
                  <a:lnTo>
                    <a:pt x="50190" y="22021"/>
                  </a:lnTo>
                  <a:lnTo>
                    <a:pt x="50609" y="22237"/>
                  </a:lnTo>
                  <a:close/>
                </a:path>
                <a:path w="163830" h="229870">
                  <a:moveTo>
                    <a:pt x="54406" y="118529"/>
                  </a:moveTo>
                  <a:lnTo>
                    <a:pt x="53911" y="118110"/>
                  </a:lnTo>
                  <a:lnTo>
                    <a:pt x="53746" y="118110"/>
                  </a:lnTo>
                  <a:lnTo>
                    <a:pt x="54406" y="118529"/>
                  </a:lnTo>
                  <a:close/>
                </a:path>
                <a:path w="163830" h="229870">
                  <a:moveTo>
                    <a:pt x="55435" y="119380"/>
                  </a:moveTo>
                  <a:lnTo>
                    <a:pt x="55359" y="119126"/>
                  </a:lnTo>
                  <a:lnTo>
                    <a:pt x="54406" y="118529"/>
                  </a:lnTo>
                  <a:lnTo>
                    <a:pt x="55435" y="119380"/>
                  </a:lnTo>
                  <a:close/>
                </a:path>
                <a:path w="163830" h="229870">
                  <a:moveTo>
                    <a:pt x="62217" y="34290"/>
                  </a:moveTo>
                  <a:lnTo>
                    <a:pt x="61937" y="34061"/>
                  </a:lnTo>
                  <a:lnTo>
                    <a:pt x="60756" y="33235"/>
                  </a:lnTo>
                  <a:lnTo>
                    <a:pt x="62217" y="34290"/>
                  </a:lnTo>
                  <a:close/>
                </a:path>
                <a:path w="163830" h="229870">
                  <a:moveTo>
                    <a:pt x="62268" y="34290"/>
                  </a:moveTo>
                  <a:lnTo>
                    <a:pt x="61544" y="33731"/>
                  </a:lnTo>
                  <a:lnTo>
                    <a:pt x="61937" y="34061"/>
                  </a:lnTo>
                  <a:lnTo>
                    <a:pt x="62268" y="34290"/>
                  </a:lnTo>
                  <a:close/>
                </a:path>
                <a:path w="163830" h="229870">
                  <a:moveTo>
                    <a:pt x="64325" y="34340"/>
                  </a:moveTo>
                  <a:lnTo>
                    <a:pt x="63347" y="33655"/>
                  </a:lnTo>
                  <a:lnTo>
                    <a:pt x="64084" y="34531"/>
                  </a:lnTo>
                  <a:lnTo>
                    <a:pt x="64325" y="34340"/>
                  </a:lnTo>
                  <a:close/>
                </a:path>
                <a:path w="163830" h="229870">
                  <a:moveTo>
                    <a:pt x="68668" y="129082"/>
                  </a:moveTo>
                  <a:lnTo>
                    <a:pt x="67957" y="128270"/>
                  </a:lnTo>
                  <a:lnTo>
                    <a:pt x="68668" y="129540"/>
                  </a:lnTo>
                  <a:lnTo>
                    <a:pt x="68668" y="129082"/>
                  </a:lnTo>
                  <a:close/>
                </a:path>
                <a:path w="163830" h="229870">
                  <a:moveTo>
                    <a:pt x="76708" y="48336"/>
                  </a:moveTo>
                  <a:lnTo>
                    <a:pt x="75946" y="47142"/>
                  </a:lnTo>
                  <a:lnTo>
                    <a:pt x="75653" y="47294"/>
                  </a:lnTo>
                  <a:lnTo>
                    <a:pt x="76276" y="47802"/>
                  </a:lnTo>
                  <a:lnTo>
                    <a:pt x="76708" y="48336"/>
                  </a:lnTo>
                  <a:close/>
                </a:path>
                <a:path w="163830" h="229870">
                  <a:moveTo>
                    <a:pt x="81648" y="132168"/>
                  </a:moveTo>
                  <a:lnTo>
                    <a:pt x="81521" y="132080"/>
                  </a:lnTo>
                  <a:lnTo>
                    <a:pt x="81648" y="132168"/>
                  </a:lnTo>
                  <a:close/>
                </a:path>
                <a:path w="163830" h="229870">
                  <a:moveTo>
                    <a:pt x="84848" y="54571"/>
                  </a:moveTo>
                  <a:lnTo>
                    <a:pt x="84747" y="54762"/>
                  </a:lnTo>
                  <a:lnTo>
                    <a:pt x="84747" y="54902"/>
                  </a:lnTo>
                  <a:lnTo>
                    <a:pt x="84848" y="54660"/>
                  </a:lnTo>
                  <a:close/>
                </a:path>
                <a:path w="163830" h="229870">
                  <a:moveTo>
                    <a:pt x="85534" y="57302"/>
                  </a:moveTo>
                  <a:lnTo>
                    <a:pt x="85509" y="57150"/>
                  </a:lnTo>
                  <a:lnTo>
                    <a:pt x="85534" y="57302"/>
                  </a:lnTo>
                  <a:close/>
                </a:path>
                <a:path w="163830" h="229870">
                  <a:moveTo>
                    <a:pt x="85852" y="58978"/>
                  </a:moveTo>
                  <a:lnTo>
                    <a:pt x="85267" y="58420"/>
                  </a:lnTo>
                  <a:lnTo>
                    <a:pt x="85369" y="59042"/>
                  </a:lnTo>
                  <a:lnTo>
                    <a:pt x="85712" y="59690"/>
                  </a:lnTo>
                  <a:lnTo>
                    <a:pt x="85852" y="58978"/>
                  </a:lnTo>
                  <a:close/>
                </a:path>
                <a:path w="163830" h="229870">
                  <a:moveTo>
                    <a:pt x="86169" y="58420"/>
                  </a:moveTo>
                  <a:lnTo>
                    <a:pt x="85534" y="57302"/>
                  </a:lnTo>
                  <a:lnTo>
                    <a:pt x="85725" y="58420"/>
                  </a:lnTo>
                  <a:lnTo>
                    <a:pt x="85953" y="58420"/>
                  </a:lnTo>
                  <a:lnTo>
                    <a:pt x="86169" y="58420"/>
                  </a:lnTo>
                  <a:close/>
                </a:path>
                <a:path w="163830" h="229870">
                  <a:moveTo>
                    <a:pt x="86207" y="60909"/>
                  </a:moveTo>
                  <a:lnTo>
                    <a:pt x="85039" y="59690"/>
                  </a:lnTo>
                  <a:lnTo>
                    <a:pt x="85483" y="59690"/>
                  </a:lnTo>
                  <a:lnTo>
                    <a:pt x="85369" y="59042"/>
                  </a:lnTo>
                  <a:lnTo>
                    <a:pt x="85051" y="58420"/>
                  </a:lnTo>
                  <a:lnTo>
                    <a:pt x="85267" y="58420"/>
                  </a:lnTo>
                  <a:lnTo>
                    <a:pt x="85496" y="58420"/>
                  </a:lnTo>
                  <a:lnTo>
                    <a:pt x="84823" y="57150"/>
                  </a:lnTo>
                  <a:lnTo>
                    <a:pt x="85458" y="57150"/>
                  </a:lnTo>
                  <a:lnTo>
                    <a:pt x="84734" y="55880"/>
                  </a:lnTo>
                  <a:lnTo>
                    <a:pt x="83502" y="55880"/>
                  </a:lnTo>
                  <a:lnTo>
                    <a:pt x="81953" y="54610"/>
                  </a:lnTo>
                  <a:lnTo>
                    <a:pt x="83502" y="54610"/>
                  </a:lnTo>
                  <a:lnTo>
                    <a:pt x="82842" y="53340"/>
                  </a:lnTo>
                  <a:lnTo>
                    <a:pt x="82169" y="53340"/>
                  </a:lnTo>
                  <a:lnTo>
                    <a:pt x="81508" y="52070"/>
                  </a:lnTo>
                  <a:lnTo>
                    <a:pt x="80606" y="52070"/>
                  </a:lnTo>
                  <a:lnTo>
                    <a:pt x="79552" y="50800"/>
                  </a:lnTo>
                  <a:lnTo>
                    <a:pt x="76847" y="48260"/>
                  </a:lnTo>
                  <a:lnTo>
                    <a:pt x="76898" y="48590"/>
                  </a:lnTo>
                  <a:lnTo>
                    <a:pt x="76708" y="48336"/>
                  </a:lnTo>
                  <a:lnTo>
                    <a:pt x="76898" y="48653"/>
                  </a:lnTo>
                  <a:lnTo>
                    <a:pt x="77050" y="49530"/>
                  </a:lnTo>
                  <a:lnTo>
                    <a:pt x="73837" y="48260"/>
                  </a:lnTo>
                  <a:lnTo>
                    <a:pt x="72047" y="44450"/>
                  </a:lnTo>
                  <a:lnTo>
                    <a:pt x="69215" y="41910"/>
                  </a:lnTo>
                  <a:lnTo>
                    <a:pt x="69418" y="41910"/>
                  </a:lnTo>
                  <a:lnTo>
                    <a:pt x="67640" y="40640"/>
                  </a:lnTo>
                  <a:lnTo>
                    <a:pt x="66763" y="39370"/>
                  </a:lnTo>
                  <a:lnTo>
                    <a:pt x="65887" y="38100"/>
                  </a:lnTo>
                  <a:lnTo>
                    <a:pt x="64312" y="38100"/>
                  </a:lnTo>
                  <a:lnTo>
                    <a:pt x="63830" y="36830"/>
                  </a:lnTo>
                  <a:lnTo>
                    <a:pt x="63538" y="35560"/>
                  </a:lnTo>
                  <a:lnTo>
                    <a:pt x="62191" y="35560"/>
                  </a:lnTo>
                  <a:lnTo>
                    <a:pt x="61417" y="34290"/>
                  </a:lnTo>
                  <a:lnTo>
                    <a:pt x="60744" y="33235"/>
                  </a:lnTo>
                  <a:lnTo>
                    <a:pt x="60629" y="33020"/>
                  </a:lnTo>
                  <a:lnTo>
                    <a:pt x="61544" y="33731"/>
                  </a:lnTo>
                  <a:lnTo>
                    <a:pt x="60693" y="33020"/>
                  </a:lnTo>
                  <a:lnTo>
                    <a:pt x="60579" y="31750"/>
                  </a:lnTo>
                  <a:lnTo>
                    <a:pt x="58254" y="31750"/>
                  </a:lnTo>
                  <a:lnTo>
                    <a:pt x="59359" y="30480"/>
                  </a:lnTo>
                  <a:lnTo>
                    <a:pt x="57569" y="29210"/>
                  </a:lnTo>
                  <a:lnTo>
                    <a:pt x="56642" y="29210"/>
                  </a:lnTo>
                  <a:lnTo>
                    <a:pt x="57467" y="30480"/>
                  </a:lnTo>
                  <a:lnTo>
                    <a:pt x="56502" y="29210"/>
                  </a:lnTo>
                  <a:lnTo>
                    <a:pt x="54991" y="27940"/>
                  </a:lnTo>
                  <a:lnTo>
                    <a:pt x="56057" y="27940"/>
                  </a:lnTo>
                  <a:lnTo>
                    <a:pt x="53467" y="24130"/>
                  </a:lnTo>
                  <a:lnTo>
                    <a:pt x="48602" y="24130"/>
                  </a:lnTo>
                  <a:lnTo>
                    <a:pt x="48234" y="22860"/>
                  </a:lnTo>
                  <a:lnTo>
                    <a:pt x="47802" y="22860"/>
                  </a:lnTo>
                  <a:lnTo>
                    <a:pt x="46482" y="21590"/>
                  </a:lnTo>
                  <a:lnTo>
                    <a:pt x="46316" y="19050"/>
                  </a:lnTo>
                  <a:lnTo>
                    <a:pt x="46050" y="19050"/>
                  </a:lnTo>
                  <a:lnTo>
                    <a:pt x="45212" y="16510"/>
                  </a:lnTo>
                  <a:lnTo>
                    <a:pt x="43586" y="17780"/>
                  </a:lnTo>
                  <a:lnTo>
                    <a:pt x="43167" y="16510"/>
                  </a:lnTo>
                  <a:lnTo>
                    <a:pt x="42735" y="15240"/>
                  </a:lnTo>
                  <a:lnTo>
                    <a:pt x="42545" y="15240"/>
                  </a:lnTo>
                  <a:lnTo>
                    <a:pt x="41795" y="16510"/>
                  </a:lnTo>
                  <a:lnTo>
                    <a:pt x="40640" y="13970"/>
                  </a:lnTo>
                  <a:lnTo>
                    <a:pt x="40017" y="12700"/>
                  </a:lnTo>
                  <a:lnTo>
                    <a:pt x="41198" y="11430"/>
                  </a:lnTo>
                  <a:lnTo>
                    <a:pt x="41567" y="12115"/>
                  </a:lnTo>
                  <a:lnTo>
                    <a:pt x="41694" y="12534"/>
                  </a:lnTo>
                  <a:lnTo>
                    <a:pt x="41846" y="12636"/>
                  </a:lnTo>
                  <a:lnTo>
                    <a:pt x="42392" y="13398"/>
                  </a:lnTo>
                  <a:lnTo>
                    <a:pt x="42367" y="12700"/>
                  </a:lnTo>
                  <a:lnTo>
                    <a:pt x="41490" y="10274"/>
                  </a:lnTo>
                  <a:lnTo>
                    <a:pt x="41643" y="11430"/>
                  </a:lnTo>
                  <a:lnTo>
                    <a:pt x="41465" y="10121"/>
                  </a:lnTo>
                  <a:lnTo>
                    <a:pt x="41122" y="8890"/>
                  </a:lnTo>
                  <a:lnTo>
                    <a:pt x="40805" y="7772"/>
                  </a:lnTo>
                  <a:lnTo>
                    <a:pt x="40500" y="6350"/>
                  </a:lnTo>
                  <a:lnTo>
                    <a:pt x="40373" y="6350"/>
                  </a:lnTo>
                  <a:lnTo>
                    <a:pt x="40119" y="5080"/>
                  </a:lnTo>
                  <a:lnTo>
                    <a:pt x="40106" y="3810"/>
                  </a:lnTo>
                  <a:lnTo>
                    <a:pt x="40005" y="5080"/>
                  </a:lnTo>
                  <a:lnTo>
                    <a:pt x="39611" y="5080"/>
                  </a:lnTo>
                  <a:lnTo>
                    <a:pt x="39458" y="2540"/>
                  </a:lnTo>
                  <a:lnTo>
                    <a:pt x="39344" y="1270"/>
                  </a:lnTo>
                  <a:lnTo>
                    <a:pt x="34175" y="1270"/>
                  </a:lnTo>
                  <a:lnTo>
                    <a:pt x="37249" y="0"/>
                  </a:lnTo>
                  <a:lnTo>
                    <a:pt x="33299" y="1270"/>
                  </a:lnTo>
                  <a:lnTo>
                    <a:pt x="30937" y="1270"/>
                  </a:lnTo>
                  <a:lnTo>
                    <a:pt x="32715" y="0"/>
                  </a:lnTo>
                  <a:lnTo>
                    <a:pt x="25412" y="0"/>
                  </a:lnTo>
                  <a:lnTo>
                    <a:pt x="24726" y="1270"/>
                  </a:lnTo>
                  <a:lnTo>
                    <a:pt x="26238" y="1270"/>
                  </a:lnTo>
                  <a:lnTo>
                    <a:pt x="24815" y="2540"/>
                  </a:lnTo>
                  <a:lnTo>
                    <a:pt x="24523" y="2540"/>
                  </a:lnTo>
                  <a:lnTo>
                    <a:pt x="23736" y="2286"/>
                  </a:lnTo>
                  <a:lnTo>
                    <a:pt x="23736" y="2540"/>
                  </a:lnTo>
                  <a:lnTo>
                    <a:pt x="21869" y="3810"/>
                  </a:lnTo>
                  <a:lnTo>
                    <a:pt x="21323" y="2540"/>
                  </a:lnTo>
                  <a:lnTo>
                    <a:pt x="23736" y="2540"/>
                  </a:lnTo>
                  <a:lnTo>
                    <a:pt x="23736" y="2286"/>
                  </a:lnTo>
                  <a:lnTo>
                    <a:pt x="20739" y="1270"/>
                  </a:lnTo>
                  <a:lnTo>
                    <a:pt x="18542" y="1270"/>
                  </a:lnTo>
                  <a:lnTo>
                    <a:pt x="20612" y="2540"/>
                  </a:lnTo>
                  <a:lnTo>
                    <a:pt x="16941" y="2540"/>
                  </a:lnTo>
                  <a:lnTo>
                    <a:pt x="15925" y="3810"/>
                  </a:lnTo>
                  <a:lnTo>
                    <a:pt x="13919" y="3810"/>
                  </a:lnTo>
                  <a:lnTo>
                    <a:pt x="13919" y="5080"/>
                  </a:lnTo>
                  <a:lnTo>
                    <a:pt x="12839" y="5080"/>
                  </a:lnTo>
                  <a:lnTo>
                    <a:pt x="11531" y="6350"/>
                  </a:lnTo>
                  <a:lnTo>
                    <a:pt x="10629" y="6350"/>
                  </a:lnTo>
                  <a:lnTo>
                    <a:pt x="8712" y="5080"/>
                  </a:lnTo>
                  <a:lnTo>
                    <a:pt x="6629" y="5080"/>
                  </a:lnTo>
                  <a:lnTo>
                    <a:pt x="6248" y="6350"/>
                  </a:lnTo>
                  <a:lnTo>
                    <a:pt x="4533" y="5080"/>
                  </a:lnTo>
                  <a:lnTo>
                    <a:pt x="3238" y="5080"/>
                  </a:lnTo>
                  <a:lnTo>
                    <a:pt x="3238" y="7620"/>
                  </a:lnTo>
                  <a:lnTo>
                    <a:pt x="2463" y="7620"/>
                  </a:lnTo>
                  <a:lnTo>
                    <a:pt x="1739" y="7620"/>
                  </a:lnTo>
                  <a:lnTo>
                    <a:pt x="2349" y="6769"/>
                  </a:lnTo>
                  <a:lnTo>
                    <a:pt x="2374" y="6350"/>
                  </a:lnTo>
                  <a:lnTo>
                    <a:pt x="2501" y="6553"/>
                  </a:lnTo>
                  <a:lnTo>
                    <a:pt x="2641" y="6350"/>
                  </a:lnTo>
                  <a:lnTo>
                    <a:pt x="2654" y="6769"/>
                  </a:lnTo>
                  <a:lnTo>
                    <a:pt x="3238" y="7620"/>
                  </a:lnTo>
                  <a:lnTo>
                    <a:pt x="3238" y="5080"/>
                  </a:lnTo>
                  <a:lnTo>
                    <a:pt x="1435" y="5080"/>
                  </a:lnTo>
                  <a:lnTo>
                    <a:pt x="1422" y="7200"/>
                  </a:lnTo>
                  <a:lnTo>
                    <a:pt x="1308" y="7620"/>
                  </a:lnTo>
                  <a:lnTo>
                    <a:pt x="1422" y="7200"/>
                  </a:lnTo>
                  <a:lnTo>
                    <a:pt x="1422" y="5130"/>
                  </a:lnTo>
                  <a:lnTo>
                    <a:pt x="1117" y="6350"/>
                  </a:lnTo>
                  <a:lnTo>
                    <a:pt x="736" y="6350"/>
                  </a:lnTo>
                  <a:lnTo>
                    <a:pt x="609" y="7620"/>
                  </a:lnTo>
                  <a:lnTo>
                    <a:pt x="787" y="7620"/>
                  </a:lnTo>
                  <a:lnTo>
                    <a:pt x="0" y="8890"/>
                  </a:lnTo>
                  <a:lnTo>
                    <a:pt x="546" y="8890"/>
                  </a:lnTo>
                  <a:lnTo>
                    <a:pt x="622" y="11430"/>
                  </a:lnTo>
                  <a:lnTo>
                    <a:pt x="965" y="12700"/>
                  </a:lnTo>
                  <a:lnTo>
                    <a:pt x="469" y="13970"/>
                  </a:lnTo>
                  <a:lnTo>
                    <a:pt x="647" y="13970"/>
                  </a:lnTo>
                  <a:lnTo>
                    <a:pt x="723" y="15240"/>
                  </a:lnTo>
                  <a:lnTo>
                    <a:pt x="1473" y="16510"/>
                  </a:lnTo>
                  <a:lnTo>
                    <a:pt x="1651" y="16510"/>
                  </a:lnTo>
                  <a:lnTo>
                    <a:pt x="1778" y="17780"/>
                  </a:lnTo>
                  <a:lnTo>
                    <a:pt x="1752" y="16510"/>
                  </a:lnTo>
                  <a:lnTo>
                    <a:pt x="2603" y="16510"/>
                  </a:lnTo>
                  <a:lnTo>
                    <a:pt x="2476" y="19050"/>
                  </a:lnTo>
                  <a:lnTo>
                    <a:pt x="3048" y="20320"/>
                  </a:lnTo>
                  <a:lnTo>
                    <a:pt x="2387" y="20320"/>
                  </a:lnTo>
                  <a:lnTo>
                    <a:pt x="2133" y="21590"/>
                  </a:lnTo>
                  <a:lnTo>
                    <a:pt x="2578" y="21590"/>
                  </a:lnTo>
                  <a:lnTo>
                    <a:pt x="2692" y="24130"/>
                  </a:lnTo>
                  <a:lnTo>
                    <a:pt x="3949" y="24130"/>
                  </a:lnTo>
                  <a:lnTo>
                    <a:pt x="3492" y="26670"/>
                  </a:lnTo>
                  <a:lnTo>
                    <a:pt x="3759" y="29210"/>
                  </a:lnTo>
                  <a:lnTo>
                    <a:pt x="5854" y="29210"/>
                  </a:lnTo>
                  <a:lnTo>
                    <a:pt x="6159" y="31750"/>
                  </a:lnTo>
                  <a:lnTo>
                    <a:pt x="5359" y="31750"/>
                  </a:lnTo>
                  <a:lnTo>
                    <a:pt x="5156" y="33020"/>
                  </a:lnTo>
                  <a:lnTo>
                    <a:pt x="4356" y="30480"/>
                  </a:lnTo>
                  <a:lnTo>
                    <a:pt x="4533" y="31750"/>
                  </a:lnTo>
                  <a:lnTo>
                    <a:pt x="4559" y="33020"/>
                  </a:lnTo>
                  <a:lnTo>
                    <a:pt x="4699" y="33020"/>
                  </a:lnTo>
                  <a:lnTo>
                    <a:pt x="6223" y="35560"/>
                  </a:lnTo>
                  <a:lnTo>
                    <a:pt x="5791" y="36830"/>
                  </a:lnTo>
                  <a:lnTo>
                    <a:pt x="6781" y="36830"/>
                  </a:lnTo>
                  <a:lnTo>
                    <a:pt x="6896" y="38100"/>
                  </a:lnTo>
                  <a:lnTo>
                    <a:pt x="7264" y="39370"/>
                  </a:lnTo>
                  <a:lnTo>
                    <a:pt x="7785" y="38100"/>
                  </a:lnTo>
                  <a:lnTo>
                    <a:pt x="6362" y="41910"/>
                  </a:lnTo>
                  <a:lnTo>
                    <a:pt x="9105" y="46990"/>
                  </a:lnTo>
                  <a:lnTo>
                    <a:pt x="7823" y="49530"/>
                  </a:lnTo>
                  <a:lnTo>
                    <a:pt x="8280" y="52070"/>
                  </a:lnTo>
                  <a:lnTo>
                    <a:pt x="8788" y="54610"/>
                  </a:lnTo>
                  <a:lnTo>
                    <a:pt x="9042" y="57150"/>
                  </a:lnTo>
                  <a:lnTo>
                    <a:pt x="8750" y="57150"/>
                  </a:lnTo>
                  <a:lnTo>
                    <a:pt x="8763" y="55880"/>
                  </a:lnTo>
                  <a:lnTo>
                    <a:pt x="8674" y="57150"/>
                  </a:lnTo>
                  <a:lnTo>
                    <a:pt x="8496" y="59690"/>
                  </a:lnTo>
                  <a:lnTo>
                    <a:pt x="10680" y="58420"/>
                  </a:lnTo>
                  <a:lnTo>
                    <a:pt x="10375" y="60960"/>
                  </a:lnTo>
                  <a:lnTo>
                    <a:pt x="9563" y="62230"/>
                  </a:lnTo>
                  <a:lnTo>
                    <a:pt x="9690" y="59690"/>
                  </a:lnTo>
                  <a:lnTo>
                    <a:pt x="9410" y="60960"/>
                  </a:lnTo>
                  <a:lnTo>
                    <a:pt x="7467" y="60960"/>
                  </a:lnTo>
                  <a:lnTo>
                    <a:pt x="10058" y="64770"/>
                  </a:lnTo>
                  <a:lnTo>
                    <a:pt x="9067" y="66040"/>
                  </a:lnTo>
                  <a:lnTo>
                    <a:pt x="8902" y="66040"/>
                  </a:lnTo>
                  <a:lnTo>
                    <a:pt x="8623" y="67310"/>
                  </a:lnTo>
                  <a:lnTo>
                    <a:pt x="8902" y="67310"/>
                  </a:lnTo>
                  <a:lnTo>
                    <a:pt x="9512" y="69850"/>
                  </a:lnTo>
                  <a:lnTo>
                    <a:pt x="9944" y="71120"/>
                  </a:lnTo>
                  <a:lnTo>
                    <a:pt x="10160" y="72390"/>
                  </a:lnTo>
                  <a:lnTo>
                    <a:pt x="9867" y="72390"/>
                  </a:lnTo>
                  <a:lnTo>
                    <a:pt x="11176" y="74930"/>
                  </a:lnTo>
                  <a:lnTo>
                    <a:pt x="12725" y="77470"/>
                  </a:lnTo>
                  <a:lnTo>
                    <a:pt x="13843" y="79209"/>
                  </a:lnTo>
                  <a:lnTo>
                    <a:pt x="13881" y="78740"/>
                  </a:lnTo>
                  <a:lnTo>
                    <a:pt x="15303" y="81280"/>
                  </a:lnTo>
                  <a:lnTo>
                    <a:pt x="15392" y="81407"/>
                  </a:lnTo>
                  <a:lnTo>
                    <a:pt x="15709" y="82550"/>
                  </a:lnTo>
                  <a:lnTo>
                    <a:pt x="20764" y="82550"/>
                  </a:lnTo>
                  <a:lnTo>
                    <a:pt x="19837" y="80010"/>
                  </a:lnTo>
                  <a:lnTo>
                    <a:pt x="21272" y="80010"/>
                  </a:lnTo>
                  <a:lnTo>
                    <a:pt x="18961" y="78740"/>
                  </a:lnTo>
                  <a:lnTo>
                    <a:pt x="17424" y="76200"/>
                  </a:lnTo>
                  <a:lnTo>
                    <a:pt x="16687" y="73660"/>
                  </a:lnTo>
                  <a:lnTo>
                    <a:pt x="16294" y="72390"/>
                  </a:lnTo>
                  <a:lnTo>
                    <a:pt x="16078" y="71120"/>
                  </a:lnTo>
                  <a:lnTo>
                    <a:pt x="15519" y="66040"/>
                  </a:lnTo>
                  <a:lnTo>
                    <a:pt x="15354" y="64770"/>
                  </a:lnTo>
                  <a:lnTo>
                    <a:pt x="15773" y="64770"/>
                  </a:lnTo>
                  <a:lnTo>
                    <a:pt x="16408" y="63500"/>
                  </a:lnTo>
                  <a:lnTo>
                    <a:pt x="16052" y="62230"/>
                  </a:lnTo>
                  <a:lnTo>
                    <a:pt x="15341" y="59690"/>
                  </a:lnTo>
                  <a:lnTo>
                    <a:pt x="15494" y="59690"/>
                  </a:lnTo>
                  <a:lnTo>
                    <a:pt x="15786" y="58420"/>
                  </a:lnTo>
                  <a:lnTo>
                    <a:pt x="14198" y="55880"/>
                  </a:lnTo>
                  <a:lnTo>
                    <a:pt x="14833" y="54813"/>
                  </a:lnTo>
                  <a:lnTo>
                    <a:pt x="14833" y="52070"/>
                  </a:lnTo>
                  <a:lnTo>
                    <a:pt x="14084" y="52070"/>
                  </a:lnTo>
                  <a:lnTo>
                    <a:pt x="14198" y="49530"/>
                  </a:lnTo>
                  <a:lnTo>
                    <a:pt x="13144" y="48260"/>
                  </a:lnTo>
                  <a:lnTo>
                    <a:pt x="13398" y="45720"/>
                  </a:lnTo>
                  <a:lnTo>
                    <a:pt x="12293" y="44450"/>
                  </a:lnTo>
                  <a:lnTo>
                    <a:pt x="13296" y="41910"/>
                  </a:lnTo>
                  <a:lnTo>
                    <a:pt x="12649" y="38100"/>
                  </a:lnTo>
                  <a:lnTo>
                    <a:pt x="12420" y="36830"/>
                  </a:lnTo>
                  <a:lnTo>
                    <a:pt x="11531" y="35560"/>
                  </a:lnTo>
                  <a:lnTo>
                    <a:pt x="12026" y="35560"/>
                  </a:lnTo>
                  <a:lnTo>
                    <a:pt x="11747" y="34290"/>
                  </a:lnTo>
                  <a:lnTo>
                    <a:pt x="12420" y="34290"/>
                  </a:lnTo>
                  <a:lnTo>
                    <a:pt x="12128" y="33020"/>
                  </a:lnTo>
                  <a:lnTo>
                    <a:pt x="11607" y="31750"/>
                  </a:lnTo>
                  <a:lnTo>
                    <a:pt x="10960" y="31750"/>
                  </a:lnTo>
                  <a:lnTo>
                    <a:pt x="12065" y="27940"/>
                  </a:lnTo>
                  <a:lnTo>
                    <a:pt x="8509" y="25400"/>
                  </a:lnTo>
                  <a:lnTo>
                    <a:pt x="10236" y="24130"/>
                  </a:lnTo>
                  <a:lnTo>
                    <a:pt x="8128" y="17780"/>
                  </a:lnTo>
                  <a:lnTo>
                    <a:pt x="6515" y="13970"/>
                  </a:lnTo>
                  <a:lnTo>
                    <a:pt x="5689" y="12700"/>
                  </a:lnTo>
                  <a:lnTo>
                    <a:pt x="5372" y="11430"/>
                  </a:lnTo>
                  <a:lnTo>
                    <a:pt x="6426" y="12700"/>
                  </a:lnTo>
                  <a:lnTo>
                    <a:pt x="6781" y="12700"/>
                  </a:lnTo>
                  <a:lnTo>
                    <a:pt x="6959" y="13970"/>
                  </a:lnTo>
                  <a:lnTo>
                    <a:pt x="7848" y="13970"/>
                  </a:lnTo>
                  <a:lnTo>
                    <a:pt x="7658" y="12700"/>
                  </a:lnTo>
                  <a:lnTo>
                    <a:pt x="6832" y="12700"/>
                  </a:lnTo>
                  <a:lnTo>
                    <a:pt x="6210" y="11430"/>
                  </a:lnTo>
                  <a:lnTo>
                    <a:pt x="12153" y="11430"/>
                  </a:lnTo>
                  <a:lnTo>
                    <a:pt x="13843" y="10160"/>
                  </a:lnTo>
                  <a:lnTo>
                    <a:pt x="15544" y="10160"/>
                  </a:lnTo>
                  <a:lnTo>
                    <a:pt x="14135" y="8890"/>
                  </a:lnTo>
                  <a:lnTo>
                    <a:pt x="17703" y="7772"/>
                  </a:lnTo>
                  <a:lnTo>
                    <a:pt x="17310" y="8890"/>
                  </a:lnTo>
                  <a:lnTo>
                    <a:pt x="22072" y="6350"/>
                  </a:lnTo>
                  <a:lnTo>
                    <a:pt x="20561" y="8890"/>
                  </a:lnTo>
                  <a:lnTo>
                    <a:pt x="21577" y="8890"/>
                  </a:lnTo>
                  <a:lnTo>
                    <a:pt x="21374" y="7620"/>
                  </a:lnTo>
                  <a:lnTo>
                    <a:pt x="22415" y="7620"/>
                  </a:lnTo>
                  <a:lnTo>
                    <a:pt x="21780" y="8890"/>
                  </a:lnTo>
                  <a:lnTo>
                    <a:pt x="24371" y="7620"/>
                  </a:lnTo>
                  <a:lnTo>
                    <a:pt x="23291" y="7620"/>
                  </a:lnTo>
                  <a:lnTo>
                    <a:pt x="25692" y="6350"/>
                  </a:lnTo>
                  <a:lnTo>
                    <a:pt x="25730" y="7277"/>
                  </a:lnTo>
                  <a:lnTo>
                    <a:pt x="27330" y="6350"/>
                  </a:lnTo>
                  <a:lnTo>
                    <a:pt x="31927" y="6350"/>
                  </a:lnTo>
                  <a:lnTo>
                    <a:pt x="32804" y="5080"/>
                  </a:lnTo>
                  <a:lnTo>
                    <a:pt x="35712" y="5080"/>
                  </a:lnTo>
                  <a:lnTo>
                    <a:pt x="35737" y="6350"/>
                  </a:lnTo>
                  <a:lnTo>
                    <a:pt x="34455" y="6350"/>
                  </a:lnTo>
                  <a:lnTo>
                    <a:pt x="35496" y="7620"/>
                  </a:lnTo>
                  <a:lnTo>
                    <a:pt x="34505" y="7620"/>
                  </a:lnTo>
                  <a:lnTo>
                    <a:pt x="35280" y="10160"/>
                  </a:lnTo>
                  <a:lnTo>
                    <a:pt x="35572" y="8890"/>
                  </a:lnTo>
                  <a:lnTo>
                    <a:pt x="36080" y="10160"/>
                  </a:lnTo>
                  <a:lnTo>
                    <a:pt x="37414" y="11430"/>
                  </a:lnTo>
                  <a:lnTo>
                    <a:pt x="37655" y="13970"/>
                  </a:lnTo>
                  <a:lnTo>
                    <a:pt x="36703" y="12700"/>
                  </a:lnTo>
                  <a:lnTo>
                    <a:pt x="37680" y="15240"/>
                  </a:lnTo>
                  <a:lnTo>
                    <a:pt x="38227" y="15240"/>
                  </a:lnTo>
                  <a:lnTo>
                    <a:pt x="37871" y="13970"/>
                  </a:lnTo>
                  <a:lnTo>
                    <a:pt x="39141" y="15240"/>
                  </a:lnTo>
                  <a:lnTo>
                    <a:pt x="39128" y="12700"/>
                  </a:lnTo>
                  <a:lnTo>
                    <a:pt x="39801" y="15240"/>
                  </a:lnTo>
                  <a:lnTo>
                    <a:pt x="39484" y="15240"/>
                  </a:lnTo>
                  <a:lnTo>
                    <a:pt x="40525" y="17780"/>
                  </a:lnTo>
                  <a:lnTo>
                    <a:pt x="42011" y="20320"/>
                  </a:lnTo>
                  <a:lnTo>
                    <a:pt x="42697" y="21590"/>
                  </a:lnTo>
                  <a:lnTo>
                    <a:pt x="44767" y="25400"/>
                  </a:lnTo>
                  <a:lnTo>
                    <a:pt x="46621" y="25400"/>
                  </a:lnTo>
                  <a:lnTo>
                    <a:pt x="47129" y="26670"/>
                  </a:lnTo>
                  <a:lnTo>
                    <a:pt x="46710" y="26670"/>
                  </a:lnTo>
                  <a:lnTo>
                    <a:pt x="48653" y="29210"/>
                  </a:lnTo>
                  <a:lnTo>
                    <a:pt x="47028" y="25400"/>
                  </a:lnTo>
                  <a:lnTo>
                    <a:pt x="49022" y="27940"/>
                  </a:lnTo>
                  <a:lnTo>
                    <a:pt x="48336" y="27940"/>
                  </a:lnTo>
                  <a:lnTo>
                    <a:pt x="50571" y="30480"/>
                  </a:lnTo>
                  <a:lnTo>
                    <a:pt x="52120" y="31178"/>
                  </a:lnTo>
                  <a:lnTo>
                    <a:pt x="52463" y="31788"/>
                  </a:lnTo>
                  <a:lnTo>
                    <a:pt x="53086" y="31610"/>
                  </a:lnTo>
                  <a:lnTo>
                    <a:pt x="53428" y="31750"/>
                  </a:lnTo>
                  <a:lnTo>
                    <a:pt x="55486" y="33020"/>
                  </a:lnTo>
                  <a:lnTo>
                    <a:pt x="55448" y="34290"/>
                  </a:lnTo>
                  <a:lnTo>
                    <a:pt x="53301" y="31750"/>
                  </a:lnTo>
                  <a:lnTo>
                    <a:pt x="53492" y="33020"/>
                  </a:lnTo>
                  <a:lnTo>
                    <a:pt x="56921" y="35560"/>
                  </a:lnTo>
                  <a:lnTo>
                    <a:pt x="61163" y="36830"/>
                  </a:lnTo>
                  <a:lnTo>
                    <a:pt x="63792" y="40640"/>
                  </a:lnTo>
                  <a:lnTo>
                    <a:pt x="63360" y="39370"/>
                  </a:lnTo>
                  <a:lnTo>
                    <a:pt x="64871" y="39370"/>
                  </a:lnTo>
                  <a:lnTo>
                    <a:pt x="64922" y="41910"/>
                  </a:lnTo>
                  <a:lnTo>
                    <a:pt x="66890" y="43180"/>
                  </a:lnTo>
                  <a:lnTo>
                    <a:pt x="66014" y="43180"/>
                  </a:lnTo>
                  <a:lnTo>
                    <a:pt x="67792" y="45720"/>
                  </a:lnTo>
                  <a:lnTo>
                    <a:pt x="70269" y="46990"/>
                  </a:lnTo>
                  <a:lnTo>
                    <a:pt x="73596" y="49530"/>
                  </a:lnTo>
                  <a:lnTo>
                    <a:pt x="72936" y="49530"/>
                  </a:lnTo>
                  <a:lnTo>
                    <a:pt x="73825" y="50800"/>
                  </a:lnTo>
                  <a:lnTo>
                    <a:pt x="75806" y="53340"/>
                  </a:lnTo>
                  <a:lnTo>
                    <a:pt x="76911" y="54610"/>
                  </a:lnTo>
                  <a:lnTo>
                    <a:pt x="78244" y="54610"/>
                  </a:lnTo>
                  <a:lnTo>
                    <a:pt x="80340" y="59690"/>
                  </a:lnTo>
                  <a:lnTo>
                    <a:pt x="86207" y="60909"/>
                  </a:lnTo>
                  <a:close/>
                </a:path>
                <a:path w="163830" h="229870">
                  <a:moveTo>
                    <a:pt x="86614" y="59690"/>
                  </a:moveTo>
                  <a:lnTo>
                    <a:pt x="85953" y="58420"/>
                  </a:lnTo>
                  <a:lnTo>
                    <a:pt x="85928" y="59042"/>
                  </a:lnTo>
                  <a:lnTo>
                    <a:pt x="86614" y="59690"/>
                  </a:lnTo>
                  <a:close/>
                </a:path>
                <a:path w="163830" h="229870">
                  <a:moveTo>
                    <a:pt x="86766" y="61493"/>
                  </a:moveTo>
                  <a:lnTo>
                    <a:pt x="86499" y="60960"/>
                  </a:lnTo>
                  <a:lnTo>
                    <a:pt x="86207" y="60909"/>
                  </a:lnTo>
                  <a:lnTo>
                    <a:pt x="86766" y="61493"/>
                  </a:lnTo>
                  <a:close/>
                </a:path>
                <a:path w="163830" h="229870">
                  <a:moveTo>
                    <a:pt x="90563" y="67310"/>
                  </a:moveTo>
                  <a:close/>
                </a:path>
                <a:path w="163830" h="229870">
                  <a:moveTo>
                    <a:pt x="94246" y="64312"/>
                  </a:moveTo>
                  <a:lnTo>
                    <a:pt x="93421" y="64020"/>
                  </a:lnTo>
                  <a:lnTo>
                    <a:pt x="93713" y="64338"/>
                  </a:lnTo>
                  <a:lnTo>
                    <a:pt x="93865" y="64325"/>
                  </a:lnTo>
                  <a:lnTo>
                    <a:pt x="94043" y="64325"/>
                  </a:lnTo>
                  <a:lnTo>
                    <a:pt x="94246" y="64312"/>
                  </a:lnTo>
                  <a:close/>
                </a:path>
                <a:path w="163830" h="229870">
                  <a:moveTo>
                    <a:pt x="97193" y="73660"/>
                  </a:moveTo>
                  <a:lnTo>
                    <a:pt x="96418" y="72390"/>
                  </a:lnTo>
                  <a:lnTo>
                    <a:pt x="95872" y="72390"/>
                  </a:lnTo>
                  <a:lnTo>
                    <a:pt x="97002" y="73660"/>
                  </a:lnTo>
                  <a:lnTo>
                    <a:pt x="97193" y="73660"/>
                  </a:lnTo>
                  <a:close/>
                </a:path>
                <a:path w="163830" h="229870">
                  <a:moveTo>
                    <a:pt x="97929" y="167640"/>
                  </a:moveTo>
                  <a:lnTo>
                    <a:pt x="97002" y="167640"/>
                  </a:lnTo>
                  <a:lnTo>
                    <a:pt x="97447" y="168579"/>
                  </a:lnTo>
                  <a:lnTo>
                    <a:pt x="97929" y="167640"/>
                  </a:lnTo>
                  <a:close/>
                </a:path>
                <a:path w="163830" h="229870">
                  <a:moveTo>
                    <a:pt x="97967" y="167640"/>
                  </a:moveTo>
                  <a:lnTo>
                    <a:pt x="97256" y="166370"/>
                  </a:lnTo>
                  <a:lnTo>
                    <a:pt x="97028" y="166636"/>
                  </a:lnTo>
                  <a:lnTo>
                    <a:pt x="97967" y="167640"/>
                  </a:lnTo>
                  <a:close/>
                </a:path>
                <a:path w="163830" h="229870">
                  <a:moveTo>
                    <a:pt x="98196" y="170180"/>
                  </a:moveTo>
                  <a:lnTo>
                    <a:pt x="97447" y="168579"/>
                  </a:lnTo>
                  <a:lnTo>
                    <a:pt x="97269" y="168910"/>
                  </a:lnTo>
                  <a:lnTo>
                    <a:pt x="97739" y="169773"/>
                  </a:lnTo>
                  <a:lnTo>
                    <a:pt x="98196" y="170180"/>
                  </a:lnTo>
                  <a:close/>
                </a:path>
                <a:path w="163830" h="229870">
                  <a:moveTo>
                    <a:pt x="104152" y="82867"/>
                  </a:moveTo>
                  <a:lnTo>
                    <a:pt x="103771" y="82994"/>
                  </a:lnTo>
                  <a:lnTo>
                    <a:pt x="103924" y="82956"/>
                  </a:lnTo>
                  <a:lnTo>
                    <a:pt x="104152" y="82880"/>
                  </a:lnTo>
                  <a:close/>
                </a:path>
                <a:path w="163830" h="229870">
                  <a:moveTo>
                    <a:pt x="105117" y="77203"/>
                  </a:moveTo>
                  <a:lnTo>
                    <a:pt x="104889" y="76873"/>
                  </a:lnTo>
                  <a:lnTo>
                    <a:pt x="104127" y="77317"/>
                  </a:lnTo>
                  <a:lnTo>
                    <a:pt x="103746" y="77444"/>
                  </a:lnTo>
                  <a:lnTo>
                    <a:pt x="104165" y="77393"/>
                  </a:lnTo>
                  <a:lnTo>
                    <a:pt x="104482" y="77508"/>
                  </a:lnTo>
                  <a:lnTo>
                    <a:pt x="104749" y="77724"/>
                  </a:lnTo>
                  <a:lnTo>
                    <a:pt x="104889" y="77635"/>
                  </a:lnTo>
                  <a:lnTo>
                    <a:pt x="105016" y="77470"/>
                  </a:lnTo>
                  <a:lnTo>
                    <a:pt x="105117" y="77203"/>
                  </a:lnTo>
                  <a:close/>
                </a:path>
                <a:path w="163830" h="229870">
                  <a:moveTo>
                    <a:pt x="107543" y="80619"/>
                  </a:moveTo>
                  <a:lnTo>
                    <a:pt x="106845" y="79235"/>
                  </a:lnTo>
                  <a:lnTo>
                    <a:pt x="107061" y="79184"/>
                  </a:lnTo>
                  <a:lnTo>
                    <a:pt x="106222" y="78651"/>
                  </a:lnTo>
                  <a:lnTo>
                    <a:pt x="106019" y="78511"/>
                  </a:lnTo>
                  <a:lnTo>
                    <a:pt x="106489" y="79565"/>
                  </a:lnTo>
                  <a:lnTo>
                    <a:pt x="107543" y="80619"/>
                  </a:lnTo>
                  <a:close/>
                </a:path>
                <a:path w="163830" h="229870">
                  <a:moveTo>
                    <a:pt x="108292" y="83820"/>
                  </a:moveTo>
                  <a:lnTo>
                    <a:pt x="107797" y="82550"/>
                  </a:lnTo>
                  <a:lnTo>
                    <a:pt x="107632" y="82550"/>
                  </a:lnTo>
                  <a:lnTo>
                    <a:pt x="108292" y="83820"/>
                  </a:lnTo>
                  <a:close/>
                </a:path>
                <a:path w="163830" h="229870">
                  <a:moveTo>
                    <a:pt x="108610" y="90170"/>
                  </a:moveTo>
                  <a:lnTo>
                    <a:pt x="107556" y="88900"/>
                  </a:lnTo>
                  <a:lnTo>
                    <a:pt x="107378" y="88900"/>
                  </a:lnTo>
                  <a:lnTo>
                    <a:pt x="108610" y="90170"/>
                  </a:lnTo>
                  <a:close/>
                </a:path>
                <a:path w="163830" h="229870">
                  <a:moveTo>
                    <a:pt x="110451" y="87630"/>
                  </a:moveTo>
                  <a:lnTo>
                    <a:pt x="109258" y="85813"/>
                  </a:lnTo>
                  <a:lnTo>
                    <a:pt x="108851" y="86360"/>
                  </a:lnTo>
                  <a:lnTo>
                    <a:pt x="109397" y="86829"/>
                  </a:lnTo>
                  <a:lnTo>
                    <a:pt x="110451" y="87630"/>
                  </a:lnTo>
                  <a:close/>
                </a:path>
                <a:path w="163830" h="229870">
                  <a:moveTo>
                    <a:pt x="112903" y="88925"/>
                  </a:moveTo>
                  <a:lnTo>
                    <a:pt x="112801" y="88519"/>
                  </a:lnTo>
                  <a:lnTo>
                    <a:pt x="111429" y="86588"/>
                  </a:lnTo>
                  <a:lnTo>
                    <a:pt x="112903" y="88925"/>
                  </a:lnTo>
                  <a:close/>
                </a:path>
                <a:path w="163830" h="229870">
                  <a:moveTo>
                    <a:pt x="113017" y="192214"/>
                  </a:moveTo>
                  <a:lnTo>
                    <a:pt x="112903" y="192024"/>
                  </a:lnTo>
                  <a:lnTo>
                    <a:pt x="112763" y="191871"/>
                  </a:lnTo>
                  <a:lnTo>
                    <a:pt x="112610" y="191820"/>
                  </a:lnTo>
                  <a:lnTo>
                    <a:pt x="113017" y="192214"/>
                  </a:lnTo>
                  <a:close/>
                </a:path>
                <a:path w="163830" h="229870">
                  <a:moveTo>
                    <a:pt x="113309" y="193421"/>
                  </a:moveTo>
                  <a:lnTo>
                    <a:pt x="113296" y="193040"/>
                  </a:lnTo>
                  <a:lnTo>
                    <a:pt x="113017" y="193040"/>
                  </a:lnTo>
                  <a:lnTo>
                    <a:pt x="113309" y="193421"/>
                  </a:lnTo>
                  <a:close/>
                </a:path>
                <a:path w="163830" h="229870">
                  <a:moveTo>
                    <a:pt x="113525" y="89535"/>
                  </a:moveTo>
                  <a:lnTo>
                    <a:pt x="113068" y="87820"/>
                  </a:lnTo>
                  <a:lnTo>
                    <a:pt x="112852" y="87566"/>
                  </a:lnTo>
                  <a:lnTo>
                    <a:pt x="112890" y="88646"/>
                  </a:lnTo>
                  <a:lnTo>
                    <a:pt x="113525" y="89535"/>
                  </a:lnTo>
                  <a:close/>
                </a:path>
                <a:path w="163830" h="229870">
                  <a:moveTo>
                    <a:pt x="113665" y="88519"/>
                  </a:moveTo>
                  <a:lnTo>
                    <a:pt x="112356" y="85140"/>
                  </a:lnTo>
                  <a:lnTo>
                    <a:pt x="113068" y="87820"/>
                  </a:lnTo>
                  <a:lnTo>
                    <a:pt x="113665" y="88519"/>
                  </a:lnTo>
                  <a:close/>
                </a:path>
                <a:path w="163830" h="229870">
                  <a:moveTo>
                    <a:pt x="116078" y="196049"/>
                  </a:moveTo>
                  <a:lnTo>
                    <a:pt x="115874" y="195707"/>
                  </a:lnTo>
                  <a:lnTo>
                    <a:pt x="115697" y="195821"/>
                  </a:lnTo>
                  <a:lnTo>
                    <a:pt x="116078" y="196049"/>
                  </a:lnTo>
                  <a:close/>
                </a:path>
                <a:path w="163830" h="229870">
                  <a:moveTo>
                    <a:pt x="117271" y="102247"/>
                  </a:moveTo>
                  <a:lnTo>
                    <a:pt x="117208" y="100203"/>
                  </a:lnTo>
                  <a:lnTo>
                    <a:pt x="116357" y="99898"/>
                  </a:lnTo>
                  <a:lnTo>
                    <a:pt x="116725" y="100584"/>
                  </a:lnTo>
                  <a:lnTo>
                    <a:pt x="116916" y="101866"/>
                  </a:lnTo>
                  <a:lnTo>
                    <a:pt x="117271" y="102247"/>
                  </a:lnTo>
                  <a:close/>
                </a:path>
                <a:path w="163830" h="229870">
                  <a:moveTo>
                    <a:pt x="117513" y="102501"/>
                  </a:moveTo>
                  <a:lnTo>
                    <a:pt x="117271" y="102247"/>
                  </a:lnTo>
                  <a:lnTo>
                    <a:pt x="117284" y="102438"/>
                  </a:lnTo>
                  <a:lnTo>
                    <a:pt x="117513" y="102501"/>
                  </a:lnTo>
                  <a:close/>
                </a:path>
                <a:path w="163830" h="229870">
                  <a:moveTo>
                    <a:pt x="117932" y="102603"/>
                  </a:moveTo>
                  <a:lnTo>
                    <a:pt x="117513" y="102501"/>
                  </a:lnTo>
                  <a:lnTo>
                    <a:pt x="117678" y="102666"/>
                  </a:lnTo>
                  <a:lnTo>
                    <a:pt x="117932" y="102603"/>
                  </a:lnTo>
                  <a:close/>
                </a:path>
                <a:path w="163830" h="229870">
                  <a:moveTo>
                    <a:pt x="118262" y="102527"/>
                  </a:moveTo>
                  <a:lnTo>
                    <a:pt x="117932" y="102603"/>
                  </a:lnTo>
                  <a:lnTo>
                    <a:pt x="118135" y="102590"/>
                  </a:lnTo>
                  <a:lnTo>
                    <a:pt x="118262" y="102527"/>
                  </a:lnTo>
                  <a:close/>
                </a:path>
                <a:path w="163830" h="229870">
                  <a:moveTo>
                    <a:pt x="119710" y="100558"/>
                  </a:moveTo>
                  <a:lnTo>
                    <a:pt x="119672" y="100330"/>
                  </a:lnTo>
                  <a:lnTo>
                    <a:pt x="119494" y="100330"/>
                  </a:lnTo>
                  <a:lnTo>
                    <a:pt x="119710" y="100558"/>
                  </a:lnTo>
                  <a:close/>
                </a:path>
                <a:path w="163830" h="229870">
                  <a:moveTo>
                    <a:pt x="119773" y="105168"/>
                  </a:moveTo>
                  <a:lnTo>
                    <a:pt x="119646" y="104978"/>
                  </a:lnTo>
                  <a:lnTo>
                    <a:pt x="119507" y="104787"/>
                  </a:lnTo>
                  <a:lnTo>
                    <a:pt x="119367" y="104584"/>
                  </a:lnTo>
                  <a:lnTo>
                    <a:pt x="119532" y="104876"/>
                  </a:lnTo>
                  <a:lnTo>
                    <a:pt x="119659" y="105054"/>
                  </a:lnTo>
                  <a:close/>
                </a:path>
                <a:path w="163830" h="229870">
                  <a:moveTo>
                    <a:pt x="120002" y="99060"/>
                  </a:moveTo>
                  <a:lnTo>
                    <a:pt x="119507" y="97790"/>
                  </a:lnTo>
                  <a:lnTo>
                    <a:pt x="117157" y="96520"/>
                  </a:lnTo>
                  <a:lnTo>
                    <a:pt x="117335" y="95250"/>
                  </a:lnTo>
                  <a:lnTo>
                    <a:pt x="117538" y="95250"/>
                  </a:lnTo>
                  <a:lnTo>
                    <a:pt x="114960" y="92710"/>
                  </a:lnTo>
                  <a:lnTo>
                    <a:pt x="116560" y="96520"/>
                  </a:lnTo>
                  <a:lnTo>
                    <a:pt x="113995" y="93980"/>
                  </a:lnTo>
                  <a:lnTo>
                    <a:pt x="114719" y="91440"/>
                  </a:lnTo>
                  <a:lnTo>
                    <a:pt x="113741" y="91440"/>
                  </a:lnTo>
                  <a:lnTo>
                    <a:pt x="113118" y="90170"/>
                  </a:lnTo>
                  <a:lnTo>
                    <a:pt x="112344" y="90170"/>
                  </a:lnTo>
                  <a:lnTo>
                    <a:pt x="111874" y="88900"/>
                  </a:lnTo>
                  <a:lnTo>
                    <a:pt x="109397" y="86829"/>
                  </a:lnTo>
                  <a:lnTo>
                    <a:pt x="108800" y="86360"/>
                  </a:lnTo>
                  <a:lnTo>
                    <a:pt x="109232" y="85775"/>
                  </a:lnTo>
                  <a:lnTo>
                    <a:pt x="109766" y="85090"/>
                  </a:lnTo>
                  <a:lnTo>
                    <a:pt x="107149" y="83820"/>
                  </a:lnTo>
                  <a:lnTo>
                    <a:pt x="106629" y="82550"/>
                  </a:lnTo>
                  <a:lnTo>
                    <a:pt x="106045" y="82550"/>
                  </a:lnTo>
                  <a:lnTo>
                    <a:pt x="106006" y="81280"/>
                  </a:lnTo>
                  <a:lnTo>
                    <a:pt x="105905" y="78740"/>
                  </a:lnTo>
                  <a:lnTo>
                    <a:pt x="103847" y="78740"/>
                  </a:lnTo>
                  <a:lnTo>
                    <a:pt x="102374" y="76200"/>
                  </a:lnTo>
                  <a:lnTo>
                    <a:pt x="100482" y="74930"/>
                  </a:lnTo>
                  <a:lnTo>
                    <a:pt x="100876" y="74930"/>
                  </a:lnTo>
                  <a:lnTo>
                    <a:pt x="97929" y="71120"/>
                  </a:lnTo>
                  <a:lnTo>
                    <a:pt x="96697" y="68580"/>
                  </a:lnTo>
                  <a:lnTo>
                    <a:pt x="95745" y="68580"/>
                  </a:lnTo>
                  <a:lnTo>
                    <a:pt x="94310" y="67310"/>
                  </a:lnTo>
                  <a:lnTo>
                    <a:pt x="93002" y="66040"/>
                  </a:lnTo>
                  <a:lnTo>
                    <a:pt x="94805" y="66040"/>
                  </a:lnTo>
                  <a:lnTo>
                    <a:pt x="93713" y="64770"/>
                  </a:lnTo>
                  <a:lnTo>
                    <a:pt x="92684" y="64770"/>
                  </a:lnTo>
                  <a:lnTo>
                    <a:pt x="91897" y="63500"/>
                  </a:lnTo>
                  <a:lnTo>
                    <a:pt x="92786" y="63500"/>
                  </a:lnTo>
                  <a:lnTo>
                    <a:pt x="91313" y="62230"/>
                  </a:lnTo>
                  <a:lnTo>
                    <a:pt x="89077" y="60960"/>
                  </a:lnTo>
                  <a:lnTo>
                    <a:pt x="87515" y="58420"/>
                  </a:lnTo>
                  <a:lnTo>
                    <a:pt x="86842" y="59690"/>
                  </a:lnTo>
                  <a:lnTo>
                    <a:pt x="87477" y="62230"/>
                  </a:lnTo>
                  <a:lnTo>
                    <a:pt x="86766" y="61493"/>
                  </a:lnTo>
                  <a:lnTo>
                    <a:pt x="88392" y="64770"/>
                  </a:lnTo>
                  <a:lnTo>
                    <a:pt x="87515" y="64770"/>
                  </a:lnTo>
                  <a:lnTo>
                    <a:pt x="90512" y="67271"/>
                  </a:lnTo>
                  <a:lnTo>
                    <a:pt x="90335" y="66040"/>
                  </a:lnTo>
                  <a:lnTo>
                    <a:pt x="91122" y="66040"/>
                  </a:lnTo>
                  <a:lnTo>
                    <a:pt x="92024" y="66040"/>
                  </a:lnTo>
                  <a:lnTo>
                    <a:pt x="92697" y="67310"/>
                  </a:lnTo>
                  <a:lnTo>
                    <a:pt x="91122" y="66040"/>
                  </a:lnTo>
                  <a:lnTo>
                    <a:pt x="91871" y="68580"/>
                  </a:lnTo>
                  <a:lnTo>
                    <a:pt x="92075" y="68580"/>
                  </a:lnTo>
                  <a:lnTo>
                    <a:pt x="92151" y="68808"/>
                  </a:lnTo>
                  <a:lnTo>
                    <a:pt x="92151" y="68605"/>
                  </a:lnTo>
                  <a:lnTo>
                    <a:pt x="92646" y="68580"/>
                  </a:lnTo>
                  <a:lnTo>
                    <a:pt x="93129" y="71120"/>
                  </a:lnTo>
                  <a:lnTo>
                    <a:pt x="93967" y="68580"/>
                  </a:lnTo>
                  <a:lnTo>
                    <a:pt x="95262" y="71120"/>
                  </a:lnTo>
                  <a:lnTo>
                    <a:pt x="95758" y="71120"/>
                  </a:lnTo>
                  <a:lnTo>
                    <a:pt x="96774" y="72390"/>
                  </a:lnTo>
                  <a:lnTo>
                    <a:pt x="97485" y="72390"/>
                  </a:lnTo>
                  <a:lnTo>
                    <a:pt x="97193" y="73660"/>
                  </a:lnTo>
                  <a:lnTo>
                    <a:pt x="97612" y="73660"/>
                  </a:lnTo>
                  <a:lnTo>
                    <a:pt x="99187" y="73660"/>
                  </a:lnTo>
                  <a:lnTo>
                    <a:pt x="99529" y="76200"/>
                  </a:lnTo>
                  <a:lnTo>
                    <a:pt x="98894" y="74930"/>
                  </a:lnTo>
                  <a:lnTo>
                    <a:pt x="98234" y="74930"/>
                  </a:lnTo>
                  <a:lnTo>
                    <a:pt x="97612" y="73660"/>
                  </a:lnTo>
                  <a:lnTo>
                    <a:pt x="97942" y="76200"/>
                  </a:lnTo>
                  <a:lnTo>
                    <a:pt x="98247" y="76200"/>
                  </a:lnTo>
                  <a:lnTo>
                    <a:pt x="98920" y="77470"/>
                  </a:lnTo>
                  <a:lnTo>
                    <a:pt x="100317" y="80010"/>
                  </a:lnTo>
                  <a:lnTo>
                    <a:pt x="100050" y="78740"/>
                  </a:lnTo>
                  <a:lnTo>
                    <a:pt x="103035" y="78740"/>
                  </a:lnTo>
                  <a:lnTo>
                    <a:pt x="103047" y="81280"/>
                  </a:lnTo>
                  <a:lnTo>
                    <a:pt x="103314" y="81407"/>
                  </a:lnTo>
                  <a:lnTo>
                    <a:pt x="105003" y="82550"/>
                  </a:lnTo>
                  <a:lnTo>
                    <a:pt x="104152" y="83820"/>
                  </a:lnTo>
                  <a:lnTo>
                    <a:pt x="104394" y="83820"/>
                  </a:lnTo>
                  <a:lnTo>
                    <a:pt x="104838" y="85090"/>
                  </a:lnTo>
                  <a:lnTo>
                    <a:pt x="105841" y="85090"/>
                  </a:lnTo>
                  <a:lnTo>
                    <a:pt x="105321" y="87630"/>
                  </a:lnTo>
                  <a:lnTo>
                    <a:pt x="107149" y="87630"/>
                  </a:lnTo>
                  <a:lnTo>
                    <a:pt x="108153" y="88900"/>
                  </a:lnTo>
                  <a:lnTo>
                    <a:pt x="107937" y="88900"/>
                  </a:lnTo>
                  <a:lnTo>
                    <a:pt x="110363" y="90170"/>
                  </a:lnTo>
                  <a:lnTo>
                    <a:pt x="110680" y="93980"/>
                  </a:lnTo>
                  <a:lnTo>
                    <a:pt x="114007" y="96520"/>
                  </a:lnTo>
                  <a:lnTo>
                    <a:pt x="116382" y="99060"/>
                  </a:lnTo>
                  <a:lnTo>
                    <a:pt x="117538" y="99060"/>
                  </a:lnTo>
                  <a:lnTo>
                    <a:pt x="119672" y="100330"/>
                  </a:lnTo>
                  <a:lnTo>
                    <a:pt x="119888" y="100330"/>
                  </a:lnTo>
                  <a:lnTo>
                    <a:pt x="120002" y="99060"/>
                  </a:lnTo>
                  <a:close/>
                </a:path>
                <a:path w="163830" h="229870">
                  <a:moveTo>
                    <a:pt x="120332" y="105346"/>
                  </a:moveTo>
                  <a:lnTo>
                    <a:pt x="120103" y="105384"/>
                  </a:lnTo>
                  <a:lnTo>
                    <a:pt x="119938" y="105346"/>
                  </a:lnTo>
                  <a:lnTo>
                    <a:pt x="119773" y="105181"/>
                  </a:lnTo>
                  <a:lnTo>
                    <a:pt x="120091" y="105562"/>
                  </a:lnTo>
                  <a:lnTo>
                    <a:pt x="120218" y="105524"/>
                  </a:lnTo>
                  <a:lnTo>
                    <a:pt x="120332" y="105346"/>
                  </a:lnTo>
                  <a:close/>
                </a:path>
                <a:path w="163830" h="229870">
                  <a:moveTo>
                    <a:pt x="120472" y="100330"/>
                  </a:moveTo>
                  <a:lnTo>
                    <a:pt x="120091" y="99060"/>
                  </a:lnTo>
                  <a:lnTo>
                    <a:pt x="120065" y="99237"/>
                  </a:lnTo>
                  <a:lnTo>
                    <a:pt x="120472" y="100330"/>
                  </a:lnTo>
                  <a:close/>
                </a:path>
                <a:path w="163830" h="229870">
                  <a:moveTo>
                    <a:pt x="120561" y="106095"/>
                  </a:moveTo>
                  <a:lnTo>
                    <a:pt x="120383" y="105905"/>
                  </a:lnTo>
                  <a:lnTo>
                    <a:pt x="120230" y="105727"/>
                  </a:lnTo>
                  <a:lnTo>
                    <a:pt x="120091" y="105562"/>
                  </a:lnTo>
                  <a:lnTo>
                    <a:pt x="119926" y="105613"/>
                  </a:lnTo>
                  <a:lnTo>
                    <a:pt x="120129" y="105829"/>
                  </a:lnTo>
                  <a:lnTo>
                    <a:pt x="120345" y="105981"/>
                  </a:lnTo>
                  <a:lnTo>
                    <a:pt x="120561" y="106095"/>
                  </a:lnTo>
                  <a:close/>
                </a:path>
                <a:path w="163830" h="229870">
                  <a:moveTo>
                    <a:pt x="120624" y="102870"/>
                  </a:moveTo>
                  <a:lnTo>
                    <a:pt x="120459" y="101600"/>
                  </a:lnTo>
                  <a:lnTo>
                    <a:pt x="120421" y="101320"/>
                  </a:lnTo>
                  <a:lnTo>
                    <a:pt x="119710" y="100558"/>
                  </a:lnTo>
                  <a:lnTo>
                    <a:pt x="119862" y="101600"/>
                  </a:lnTo>
                  <a:lnTo>
                    <a:pt x="118300" y="100330"/>
                  </a:lnTo>
                  <a:lnTo>
                    <a:pt x="118884" y="102870"/>
                  </a:lnTo>
                  <a:lnTo>
                    <a:pt x="119608" y="102870"/>
                  </a:lnTo>
                  <a:lnTo>
                    <a:pt x="120586" y="103949"/>
                  </a:lnTo>
                  <a:lnTo>
                    <a:pt x="120599" y="102870"/>
                  </a:lnTo>
                  <a:close/>
                </a:path>
                <a:path w="163830" h="229870">
                  <a:moveTo>
                    <a:pt x="120675" y="101600"/>
                  </a:moveTo>
                  <a:lnTo>
                    <a:pt x="120548" y="100330"/>
                  </a:lnTo>
                  <a:lnTo>
                    <a:pt x="120459" y="101371"/>
                  </a:lnTo>
                  <a:lnTo>
                    <a:pt x="120675" y="101600"/>
                  </a:lnTo>
                  <a:close/>
                </a:path>
                <a:path w="163830" h="229870">
                  <a:moveTo>
                    <a:pt x="120764" y="104140"/>
                  </a:moveTo>
                  <a:lnTo>
                    <a:pt x="120586" y="103949"/>
                  </a:lnTo>
                  <a:lnTo>
                    <a:pt x="120586" y="104140"/>
                  </a:lnTo>
                  <a:lnTo>
                    <a:pt x="120764" y="104140"/>
                  </a:lnTo>
                  <a:close/>
                </a:path>
                <a:path w="163830" h="229870">
                  <a:moveTo>
                    <a:pt x="121056" y="100761"/>
                  </a:moveTo>
                  <a:lnTo>
                    <a:pt x="120815" y="100533"/>
                  </a:lnTo>
                  <a:lnTo>
                    <a:pt x="120675" y="100406"/>
                  </a:lnTo>
                  <a:lnTo>
                    <a:pt x="121056" y="100761"/>
                  </a:lnTo>
                  <a:close/>
                </a:path>
                <a:path w="163830" h="229870">
                  <a:moveTo>
                    <a:pt x="121780" y="104140"/>
                  </a:moveTo>
                  <a:lnTo>
                    <a:pt x="121437" y="101600"/>
                  </a:lnTo>
                  <a:lnTo>
                    <a:pt x="120624" y="102870"/>
                  </a:lnTo>
                  <a:lnTo>
                    <a:pt x="121018" y="102870"/>
                  </a:lnTo>
                  <a:lnTo>
                    <a:pt x="121780" y="104140"/>
                  </a:lnTo>
                  <a:close/>
                </a:path>
                <a:path w="163830" h="229870">
                  <a:moveTo>
                    <a:pt x="122237" y="106680"/>
                  </a:moveTo>
                  <a:lnTo>
                    <a:pt x="121716" y="105410"/>
                  </a:lnTo>
                  <a:lnTo>
                    <a:pt x="121513" y="105841"/>
                  </a:lnTo>
                  <a:lnTo>
                    <a:pt x="122237" y="106680"/>
                  </a:lnTo>
                  <a:close/>
                </a:path>
                <a:path w="163830" h="229870">
                  <a:moveTo>
                    <a:pt x="122720" y="105410"/>
                  </a:moveTo>
                  <a:lnTo>
                    <a:pt x="120586" y="104140"/>
                  </a:lnTo>
                  <a:lnTo>
                    <a:pt x="120383" y="104140"/>
                  </a:lnTo>
                  <a:lnTo>
                    <a:pt x="120345" y="105410"/>
                  </a:lnTo>
                  <a:lnTo>
                    <a:pt x="121094" y="106680"/>
                  </a:lnTo>
                  <a:lnTo>
                    <a:pt x="121513" y="105841"/>
                  </a:lnTo>
                  <a:lnTo>
                    <a:pt x="121145" y="105410"/>
                  </a:lnTo>
                  <a:lnTo>
                    <a:pt x="121716" y="105410"/>
                  </a:lnTo>
                  <a:lnTo>
                    <a:pt x="122720" y="105410"/>
                  </a:lnTo>
                  <a:close/>
                </a:path>
                <a:path w="163830" h="229870">
                  <a:moveTo>
                    <a:pt x="124028" y="112039"/>
                  </a:moveTo>
                  <a:lnTo>
                    <a:pt x="123710" y="111721"/>
                  </a:lnTo>
                  <a:lnTo>
                    <a:pt x="123888" y="112077"/>
                  </a:lnTo>
                  <a:lnTo>
                    <a:pt x="124028" y="112039"/>
                  </a:lnTo>
                  <a:close/>
                </a:path>
                <a:path w="163830" h="229870">
                  <a:moveTo>
                    <a:pt x="124345" y="112356"/>
                  </a:moveTo>
                  <a:lnTo>
                    <a:pt x="124244" y="112191"/>
                  </a:lnTo>
                  <a:lnTo>
                    <a:pt x="124142" y="112039"/>
                  </a:lnTo>
                  <a:lnTo>
                    <a:pt x="124345" y="112356"/>
                  </a:lnTo>
                  <a:close/>
                </a:path>
                <a:path w="163830" h="229870">
                  <a:moveTo>
                    <a:pt x="125717" y="109220"/>
                  </a:moveTo>
                  <a:lnTo>
                    <a:pt x="122237" y="106680"/>
                  </a:lnTo>
                  <a:lnTo>
                    <a:pt x="121094" y="106680"/>
                  </a:lnTo>
                  <a:lnTo>
                    <a:pt x="120561" y="106680"/>
                  </a:lnTo>
                  <a:lnTo>
                    <a:pt x="121577" y="107950"/>
                  </a:lnTo>
                  <a:lnTo>
                    <a:pt x="122847" y="109220"/>
                  </a:lnTo>
                  <a:lnTo>
                    <a:pt x="123863" y="109220"/>
                  </a:lnTo>
                  <a:lnTo>
                    <a:pt x="123647" y="110490"/>
                  </a:lnTo>
                  <a:lnTo>
                    <a:pt x="123850" y="110490"/>
                  </a:lnTo>
                  <a:lnTo>
                    <a:pt x="124066" y="109220"/>
                  </a:lnTo>
                  <a:lnTo>
                    <a:pt x="124790" y="110490"/>
                  </a:lnTo>
                  <a:lnTo>
                    <a:pt x="125717" y="109220"/>
                  </a:lnTo>
                  <a:close/>
                </a:path>
                <a:path w="163830" h="229870">
                  <a:moveTo>
                    <a:pt x="129438" y="116509"/>
                  </a:moveTo>
                  <a:lnTo>
                    <a:pt x="128765" y="115252"/>
                  </a:lnTo>
                  <a:lnTo>
                    <a:pt x="127444" y="114325"/>
                  </a:lnTo>
                  <a:lnTo>
                    <a:pt x="127482" y="113944"/>
                  </a:lnTo>
                  <a:lnTo>
                    <a:pt x="127876" y="114071"/>
                  </a:lnTo>
                  <a:lnTo>
                    <a:pt x="128066" y="114033"/>
                  </a:lnTo>
                  <a:lnTo>
                    <a:pt x="127127" y="113411"/>
                  </a:lnTo>
                  <a:lnTo>
                    <a:pt x="125818" y="112890"/>
                  </a:lnTo>
                  <a:lnTo>
                    <a:pt x="125526" y="111760"/>
                  </a:lnTo>
                  <a:lnTo>
                    <a:pt x="124726" y="111760"/>
                  </a:lnTo>
                  <a:lnTo>
                    <a:pt x="123393" y="110490"/>
                  </a:lnTo>
                  <a:lnTo>
                    <a:pt x="123647" y="110490"/>
                  </a:lnTo>
                  <a:lnTo>
                    <a:pt x="122720" y="109220"/>
                  </a:lnTo>
                  <a:lnTo>
                    <a:pt x="122148" y="109220"/>
                  </a:lnTo>
                  <a:lnTo>
                    <a:pt x="123253" y="110490"/>
                  </a:lnTo>
                  <a:lnTo>
                    <a:pt x="124599" y="112636"/>
                  </a:lnTo>
                  <a:lnTo>
                    <a:pt x="124345" y="112356"/>
                  </a:lnTo>
                  <a:lnTo>
                    <a:pt x="124498" y="112623"/>
                  </a:lnTo>
                  <a:lnTo>
                    <a:pt x="124675" y="112966"/>
                  </a:lnTo>
                  <a:lnTo>
                    <a:pt x="124841" y="113004"/>
                  </a:lnTo>
                  <a:lnTo>
                    <a:pt x="125717" y="113030"/>
                  </a:lnTo>
                  <a:lnTo>
                    <a:pt x="125336" y="113919"/>
                  </a:lnTo>
                  <a:lnTo>
                    <a:pt x="126669" y="114249"/>
                  </a:lnTo>
                  <a:lnTo>
                    <a:pt x="126441" y="114681"/>
                  </a:lnTo>
                  <a:lnTo>
                    <a:pt x="127990" y="114998"/>
                  </a:lnTo>
                  <a:lnTo>
                    <a:pt x="128536" y="115671"/>
                  </a:lnTo>
                  <a:lnTo>
                    <a:pt x="128460" y="116446"/>
                  </a:lnTo>
                  <a:lnTo>
                    <a:pt x="128054" y="116509"/>
                  </a:lnTo>
                  <a:lnTo>
                    <a:pt x="128435" y="116636"/>
                  </a:lnTo>
                  <a:lnTo>
                    <a:pt x="128524" y="117767"/>
                  </a:lnTo>
                  <a:lnTo>
                    <a:pt x="129298" y="117856"/>
                  </a:lnTo>
                  <a:lnTo>
                    <a:pt x="129438" y="116509"/>
                  </a:lnTo>
                  <a:close/>
                </a:path>
                <a:path w="163830" h="229870">
                  <a:moveTo>
                    <a:pt x="130098" y="119621"/>
                  </a:moveTo>
                  <a:lnTo>
                    <a:pt x="129578" y="118948"/>
                  </a:lnTo>
                  <a:lnTo>
                    <a:pt x="128397" y="118922"/>
                  </a:lnTo>
                  <a:lnTo>
                    <a:pt x="129273" y="119926"/>
                  </a:lnTo>
                  <a:lnTo>
                    <a:pt x="129654" y="120065"/>
                  </a:lnTo>
                  <a:lnTo>
                    <a:pt x="130098" y="119621"/>
                  </a:lnTo>
                  <a:close/>
                </a:path>
                <a:path w="163830" h="229870">
                  <a:moveTo>
                    <a:pt x="132003" y="119062"/>
                  </a:moveTo>
                  <a:lnTo>
                    <a:pt x="131368" y="119011"/>
                  </a:lnTo>
                  <a:lnTo>
                    <a:pt x="131546" y="119240"/>
                  </a:lnTo>
                  <a:lnTo>
                    <a:pt x="132003" y="119062"/>
                  </a:lnTo>
                  <a:close/>
                </a:path>
                <a:path w="163830" h="229870">
                  <a:moveTo>
                    <a:pt x="133286" y="130810"/>
                  </a:moveTo>
                  <a:lnTo>
                    <a:pt x="132905" y="129540"/>
                  </a:lnTo>
                  <a:lnTo>
                    <a:pt x="131838" y="129540"/>
                  </a:lnTo>
                  <a:lnTo>
                    <a:pt x="132245" y="130810"/>
                  </a:lnTo>
                  <a:lnTo>
                    <a:pt x="133286" y="130810"/>
                  </a:lnTo>
                  <a:close/>
                </a:path>
                <a:path w="163830" h="229870">
                  <a:moveTo>
                    <a:pt x="134239" y="133121"/>
                  </a:moveTo>
                  <a:lnTo>
                    <a:pt x="133489" y="132080"/>
                  </a:lnTo>
                  <a:lnTo>
                    <a:pt x="133870" y="133350"/>
                  </a:lnTo>
                  <a:lnTo>
                    <a:pt x="134188" y="133350"/>
                  </a:lnTo>
                  <a:lnTo>
                    <a:pt x="134239" y="133121"/>
                  </a:lnTo>
                  <a:close/>
                </a:path>
                <a:path w="163830" h="229870">
                  <a:moveTo>
                    <a:pt x="136372" y="138899"/>
                  </a:moveTo>
                  <a:lnTo>
                    <a:pt x="136194" y="138823"/>
                  </a:lnTo>
                  <a:lnTo>
                    <a:pt x="136232" y="138950"/>
                  </a:lnTo>
                  <a:lnTo>
                    <a:pt x="136372" y="138899"/>
                  </a:lnTo>
                  <a:close/>
                </a:path>
                <a:path w="163830" h="229870">
                  <a:moveTo>
                    <a:pt x="145440" y="168452"/>
                  </a:moveTo>
                  <a:lnTo>
                    <a:pt x="144589" y="166370"/>
                  </a:lnTo>
                  <a:lnTo>
                    <a:pt x="145148" y="168910"/>
                  </a:lnTo>
                  <a:lnTo>
                    <a:pt x="145440" y="168452"/>
                  </a:lnTo>
                  <a:close/>
                </a:path>
                <a:path w="163830" h="229870">
                  <a:moveTo>
                    <a:pt x="145745" y="167957"/>
                  </a:moveTo>
                  <a:lnTo>
                    <a:pt x="145440" y="168452"/>
                  </a:lnTo>
                  <a:lnTo>
                    <a:pt x="145618" y="168910"/>
                  </a:lnTo>
                  <a:lnTo>
                    <a:pt x="145745" y="167957"/>
                  </a:lnTo>
                  <a:close/>
                </a:path>
                <a:path w="163830" h="229870">
                  <a:moveTo>
                    <a:pt x="151866" y="165100"/>
                  </a:moveTo>
                  <a:lnTo>
                    <a:pt x="149745" y="161290"/>
                  </a:lnTo>
                  <a:lnTo>
                    <a:pt x="147624" y="157480"/>
                  </a:lnTo>
                  <a:lnTo>
                    <a:pt x="146583" y="148590"/>
                  </a:lnTo>
                  <a:lnTo>
                    <a:pt x="146126" y="147320"/>
                  </a:lnTo>
                  <a:lnTo>
                    <a:pt x="145364" y="147320"/>
                  </a:lnTo>
                  <a:lnTo>
                    <a:pt x="144373" y="146050"/>
                  </a:lnTo>
                  <a:lnTo>
                    <a:pt x="145084" y="144780"/>
                  </a:lnTo>
                  <a:lnTo>
                    <a:pt x="143281" y="143510"/>
                  </a:lnTo>
                  <a:lnTo>
                    <a:pt x="142621" y="142240"/>
                  </a:lnTo>
                  <a:lnTo>
                    <a:pt x="141300" y="139700"/>
                  </a:lnTo>
                  <a:lnTo>
                    <a:pt x="143319" y="137160"/>
                  </a:lnTo>
                  <a:lnTo>
                    <a:pt x="141249" y="134620"/>
                  </a:lnTo>
                  <a:lnTo>
                    <a:pt x="140208" y="133350"/>
                  </a:lnTo>
                  <a:lnTo>
                    <a:pt x="139852" y="134620"/>
                  </a:lnTo>
                  <a:lnTo>
                    <a:pt x="139357" y="133350"/>
                  </a:lnTo>
                  <a:lnTo>
                    <a:pt x="137604" y="129540"/>
                  </a:lnTo>
                  <a:lnTo>
                    <a:pt x="137985" y="129540"/>
                  </a:lnTo>
                  <a:lnTo>
                    <a:pt x="135623" y="125730"/>
                  </a:lnTo>
                  <a:lnTo>
                    <a:pt x="134658" y="123190"/>
                  </a:lnTo>
                  <a:lnTo>
                    <a:pt x="137579" y="125730"/>
                  </a:lnTo>
                  <a:lnTo>
                    <a:pt x="136334" y="123190"/>
                  </a:lnTo>
                  <a:lnTo>
                    <a:pt x="135699" y="121920"/>
                  </a:lnTo>
                  <a:lnTo>
                    <a:pt x="134785" y="120650"/>
                  </a:lnTo>
                  <a:lnTo>
                    <a:pt x="132346" y="118110"/>
                  </a:lnTo>
                  <a:lnTo>
                    <a:pt x="132346" y="119380"/>
                  </a:lnTo>
                  <a:lnTo>
                    <a:pt x="132626" y="119380"/>
                  </a:lnTo>
                  <a:lnTo>
                    <a:pt x="132829" y="120650"/>
                  </a:lnTo>
                  <a:lnTo>
                    <a:pt x="132422" y="120650"/>
                  </a:lnTo>
                  <a:lnTo>
                    <a:pt x="131546" y="119380"/>
                  </a:lnTo>
                  <a:lnTo>
                    <a:pt x="130162" y="120650"/>
                  </a:lnTo>
                  <a:lnTo>
                    <a:pt x="128397" y="120650"/>
                  </a:lnTo>
                  <a:lnTo>
                    <a:pt x="129108" y="123190"/>
                  </a:lnTo>
                  <a:lnTo>
                    <a:pt x="131000" y="125730"/>
                  </a:lnTo>
                  <a:lnTo>
                    <a:pt x="130746" y="125730"/>
                  </a:lnTo>
                  <a:lnTo>
                    <a:pt x="129768" y="124460"/>
                  </a:lnTo>
                  <a:lnTo>
                    <a:pt x="129717" y="125730"/>
                  </a:lnTo>
                  <a:lnTo>
                    <a:pt x="130556" y="125730"/>
                  </a:lnTo>
                  <a:lnTo>
                    <a:pt x="131305" y="127000"/>
                  </a:lnTo>
                  <a:lnTo>
                    <a:pt x="130975" y="127000"/>
                  </a:lnTo>
                  <a:lnTo>
                    <a:pt x="131051" y="128270"/>
                  </a:lnTo>
                  <a:lnTo>
                    <a:pt x="133299" y="129540"/>
                  </a:lnTo>
                  <a:lnTo>
                    <a:pt x="132905" y="129540"/>
                  </a:lnTo>
                  <a:lnTo>
                    <a:pt x="134086" y="130810"/>
                  </a:lnTo>
                  <a:lnTo>
                    <a:pt x="133985" y="132080"/>
                  </a:lnTo>
                  <a:lnTo>
                    <a:pt x="134454" y="132080"/>
                  </a:lnTo>
                  <a:lnTo>
                    <a:pt x="134239" y="133121"/>
                  </a:lnTo>
                  <a:lnTo>
                    <a:pt x="134404" y="133350"/>
                  </a:lnTo>
                  <a:lnTo>
                    <a:pt x="134924" y="134620"/>
                  </a:lnTo>
                  <a:lnTo>
                    <a:pt x="135877" y="135890"/>
                  </a:lnTo>
                  <a:lnTo>
                    <a:pt x="135623" y="137160"/>
                  </a:lnTo>
                  <a:lnTo>
                    <a:pt x="137693" y="139700"/>
                  </a:lnTo>
                  <a:lnTo>
                    <a:pt x="136817" y="139700"/>
                  </a:lnTo>
                  <a:lnTo>
                    <a:pt x="138137" y="140970"/>
                  </a:lnTo>
                  <a:lnTo>
                    <a:pt x="138595" y="142240"/>
                  </a:lnTo>
                  <a:lnTo>
                    <a:pt x="136334" y="140970"/>
                  </a:lnTo>
                  <a:lnTo>
                    <a:pt x="140030" y="146050"/>
                  </a:lnTo>
                  <a:lnTo>
                    <a:pt x="138176" y="146050"/>
                  </a:lnTo>
                  <a:lnTo>
                    <a:pt x="140030" y="147320"/>
                  </a:lnTo>
                  <a:lnTo>
                    <a:pt x="140652" y="151130"/>
                  </a:lnTo>
                  <a:lnTo>
                    <a:pt x="142201" y="152400"/>
                  </a:lnTo>
                  <a:lnTo>
                    <a:pt x="141732" y="152400"/>
                  </a:lnTo>
                  <a:lnTo>
                    <a:pt x="142074" y="153670"/>
                  </a:lnTo>
                  <a:lnTo>
                    <a:pt x="141795" y="154940"/>
                  </a:lnTo>
                  <a:lnTo>
                    <a:pt x="143040" y="154940"/>
                  </a:lnTo>
                  <a:lnTo>
                    <a:pt x="144018" y="157480"/>
                  </a:lnTo>
                  <a:lnTo>
                    <a:pt x="145072" y="158750"/>
                  </a:lnTo>
                  <a:lnTo>
                    <a:pt x="144475" y="160020"/>
                  </a:lnTo>
                  <a:lnTo>
                    <a:pt x="143408" y="157480"/>
                  </a:lnTo>
                  <a:lnTo>
                    <a:pt x="142494" y="158750"/>
                  </a:lnTo>
                  <a:lnTo>
                    <a:pt x="143408" y="158750"/>
                  </a:lnTo>
                  <a:lnTo>
                    <a:pt x="144335" y="161290"/>
                  </a:lnTo>
                  <a:lnTo>
                    <a:pt x="144932" y="160020"/>
                  </a:lnTo>
                  <a:lnTo>
                    <a:pt x="144754" y="161632"/>
                  </a:lnTo>
                  <a:lnTo>
                    <a:pt x="144195" y="162560"/>
                  </a:lnTo>
                  <a:lnTo>
                    <a:pt x="144640" y="162560"/>
                  </a:lnTo>
                  <a:lnTo>
                    <a:pt x="145719" y="162560"/>
                  </a:lnTo>
                  <a:lnTo>
                    <a:pt x="144792" y="163830"/>
                  </a:lnTo>
                  <a:lnTo>
                    <a:pt x="145986" y="165100"/>
                  </a:lnTo>
                  <a:lnTo>
                    <a:pt x="151866" y="165100"/>
                  </a:lnTo>
                  <a:close/>
                </a:path>
                <a:path w="163830" h="229870">
                  <a:moveTo>
                    <a:pt x="152958" y="171450"/>
                  </a:moveTo>
                  <a:lnTo>
                    <a:pt x="152869" y="172720"/>
                  </a:lnTo>
                  <a:lnTo>
                    <a:pt x="152958" y="171450"/>
                  </a:lnTo>
                  <a:close/>
                </a:path>
                <a:path w="163830" h="229870">
                  <a:moveTo>
                    <a:pt x="158445" y="195033"/>
                  </a:moveTo>
                  <a:lnTo>
                    <a:pt x="158394" y="194310"/>
                  </a:lnTo>
                  <a:lnTo>
                    <a:pt x="158026" y="194310"/>
                  </a:lnTo>
                  <a:lnTo>
                    <a:pt x="158445" y="195033"/>
                  </a:lnTo>
                  <a:close/>
                </a:path>
                <a:path w="163830" h="229870">
                  <a:moveTo>
                    <a:pt x="158762" y="195580"/>
                  </a:moveTo>
                  <a:lnTo>
                    <a:pt x="158445" y="195033"/>
                  </a:lnTo>
                  <a:lnTo>
                    <a:pt x="158483" y="195580"/>
                  </a:lnTo>
                  <a:lnTo>
                    <a:pt x="158762" y="195580"/>
                  </a:lnTo>
                  <a:close/>
                </a:path>
                <a:path w="163830" h="229870">
                  <a:moveTo>
                    <a:pt x="163423" y="222250"/>
                  </a:moveTo>
                  <a:lnTo>
                    <a:pt x="162763" y="219710"/>
                  </a:lnTo>
                  <a:lnTo>
                    <a:pt x="162953" y="218440"/>
                  </a:lnTo>
                  <a:lnTo>
                    <a:pt x="162801" y="217170"/>
                  </a:lnTo>
                  <a:lnTo>
                    <a:pt x="163131" y="217170"/>
                  </a:lnTo>
                  <a:lnTo>
                    <a:pt x="163106" y="215900"/>
                  </a:lnTo>
                  <a:lnTo>
                    <a:pt x="162877" y="215900"/>
                  </a:lnTo>
                  <a:lnTo>
                    <a:pt x="162699" y="214630"/>
                  </a:lnTo>
                  <a:lnTo>
                    <a:pt x="162661" y="213360"/>
                  </a:lnTo>
                  <a:lnTo>
                    <a:pt x="162496" y="212890"/>
                  </a:lnTo>
                  <a:lnTo>
                    <a:pt x="162496" y="220980"/>
                  </a:lnTo>
                  <a:lnTo>
                    <a:pt x="162496" y="222250"/>
                  </a:lnTo>
                  <a:lnTo>
                    <a:pt x="161048" y="222250"/>
                  </a:lnTo>
                  <a:lnTo>
                    <a:pt x="160388" y="223520"/>
                  </a:lnTo>
                  <a:lnTo>
                    <a:pt x="158432" y="223520"/>
                  </a:lnTo>
                  <a:lnTo>
                    <a:pt x="159791" y="222250"/>
                  </a:lnTo>
                  <a:lnTo>
                    <a:pt x="160858" y="222250"/>
                  </a:lnTo>
                  <a:lnTo>
                    <a:pt x="162013" y="220980"/>
                  </a:lnTo>
                  <a:lnTo>
                    <a:pt x="162496" y="220980"/>
                  </a:lnTo>
                  <a:lnTo>
                    <a:pt x="162496" y="212890"/>
                  </a:lnTo>
                  <a:lnTo>
                    <a:pt x="162306" y="212090"/>
                  </a:lnTo>
                  <a:lnTo>
                    <a:pt x="162661" y="212090"/>
                  </a:lnTo>
                  <a:lnTo>
                    <a:pt x="162902" y="213360"/>
                  </a:lnTo>
                  <a:lnTo>
                    <a:pt x="163271" y="213360"/>
                  </a:lnTo>
                  <a:lnTo>
                    <a:pt x="162941" y="212090"/>
                  </a:lnTo>
                  <a:lnTo>
                    <a:pt x="162610" y="210820"/>
                  </a:lnTo>
                  <a:lnTo>
                    <a:pt x="162471" y="209550"/>
                  </a:lnTo>
                  <a:lnTo>
                    <a:pt x="161632" y="209550"/>
                  </a:lnTo>
                  <a:lnTo>
                    <a:pt x="161544" y="208280"/>
                  </a:lnTo>
                  <a:lnTo>
                    <a:pt x="161048" y="209550"/>
                  </a:lnTo>
                  <a:lnTo>
                    <a:pt x="161290" y="210324"/>
                  </a:lnTo>
                  <a:lnTo>
                    <a:pt x="161226" y="210146"/>
                  </a:lnTo>
                  <a:lnTo>
                    <a:pt x="161188" y="210312"/>
                  </a:lnTo>
                  <a:lnTo>
                    <a:pt x="161137" y="210464"/>
                  </a:lnTo>
                  <a:lnTo>
                    <a:pt x="161099" y="210604"/>
                  </a:lnTo>
                  <a:lnTo>
                    <a:pt x="161417" y="210794"/>
                  </a:lnTo>
                  <a:lnTo>
                    <a:pt x="161455" y="211162"/>
                  </a:lnTo>
                  <a:lnTo>
                    <a:pt x="161886" y="214630"/>
                  </a:lnTo>
                  <a:lnTo>
                    <a:pt x="161328" y="213360"/>
                  </a:lnTo>
                  <a:lnTo>
                    <a:pt x="160820" y="212090"/>
                  </a:lnTo>
                  <a:lnTo>
                    <a:pt x="161099" y="210820"/>
                  </a:lnTo>
                  <a:lnTo>
                    <a:pt x="159486" y="209550"/>
                  </a:lnTo>
                  <a:lnTo>
                    <a:pt x="160451" y="208280"/>
                  </a:lnTo>
                  <a:lnTo>
                    <a:pt x="160629" y="205740"/>
                  </a:lnTo>
                  <a:lnTo>
                    <a:pt x="161290" y="204470"/>
                  </a:lnTo>
                  <a:lnTo>
                    <a:pt x="160782" y="203200"/>
                  </a:lnTo>
                  <a:lnTo>
                    <a:pt x="160274" y="201930"/>
                  </a:lnTo>
                  <a:lnTo>
                    <a:pt x="159651" y="196850"/>
                  </a:lnTo>
                  <a:lnTo>
                    <a:pt x="157670" y="195580"/>
                  </a:lnTo>
                  <a:lnTo>
                    <a:pt x="157302" y="194310"/>
                  </a:lnTo>
                  <a:lnTo>
                    <a:pt x="158026" y="194310"/>
                  </a:lnTo>
                  <a:lnTo>
                    <a:pt x="157568" y="190500"/>
                  </a:lnTo>
                  <a:lnTo>
                    <a:pt x="156375" y="190500"/>
                  </a:lnTo>
                  <a:lnTo>
                    <a:pt x="156425" y="187960"/>
                  </a:lnTo>
                  <a:lnTo>
                    <a:pt x="157645" y="190500"/>
                  </a:lnTo>
                  <a:lnTo>
                    <a:pt x="156857" y="187960"/>
                  </a:lnTo>
                  <a:lnTo>
                    <a:pt x="157276" y="187960"/>
                  </a:lnTo>
                  <a:lnTo>
                    <a:pt x="157581" y="184150"/>
                  </a:lnTo>
                  <a:lnTo>
                    <a:pt x="157784" y="181610"/>
                  </a:lnTo>
                  <a:lnTo>
                    <a:pt x="155079" y="180340"/>
                  </a:lnTo>
                  <a:lnTo>
                    <a:pt x="152374" y="179070"/>
                  </a:lnTo>
                  <a:lnTo>
                    <a:pt x="152768" y="173990"/>
                  </a:lnTo>
                  <a:lnTo>
                    <a:pt x="152768" y="172720"/>
                  </a:lnTo>
                  <a:lnTo>
                    <a:pt x="152476" y="170180"/>
                  </a:lnTo>
                  <a:lnTo>
                    <a:pt x="152171" y="167640"/>
                  </a:lnTo>
                  <a:lnTo>
                    <a:pt x="152019" y="166370"/>
                  </a:lnTo>
                  <a:lnTo>
                    <a:pt x="150126" y="166370"/>
                  </a:lnTo>
                  <a:lnTo>
                    <a:pt x="150126" y="181013"/>
                  </a:lnTo>
                  <a:lnTo>
                    <a:pt x="149733" y="181254"/>
                  </a:lnTo>
                  <a:lnTo>
                    <a:pt x="149098" y="179349"/>
                  </a:lnTo>
                  <a:lnTo>
                    <a:pt x="150126" y="181013"/>
                  </a:lnTo>
                  <a:lnTo>
                    <a:pt x="150126" y="166370"/>
                  </a:lnTo>
                  <a:lnTo>
                    <a:pt x="145808" y="166370"/>
                  </a:lnTo>
                  <a:lnTo>
                    <a:pt x="145275" y="166370"/>
                  </a:lnTo>
                  <a:lnTo>
                    <a:pt x="145783" y="167640"/>
                  </a:lnTo>
                  <a:lnTo>
                    <a:pt x="145745" y="167957"/>
                  </a:lnTo>
                  <a:lnTo>
                    <a:pt x="145935" y="167640"/>
                  </a:lnTo>
                  <a:lnTo>
                    <a:pt x="146697" y="167640"/>
                  </a:lnTo>
                  <a:lnTo>
                    <a:pt x="147713" y="170180"/>
                  </a:lnTo>
                  <a:lnTo>
                    <a:pt x="146202" y="168910"/>
                  </a:lnTo>
                  <a:lnTo>
                    <a:pt x="145872" y="170180"/>
                  </a:lnTo>
                  <a:lnTo>
                    <a:pt x="146570" y="171450"/>
                  </a:lnTo>
                  <a:lnTo>
                    <a:pt x="147891" y="172720"/>
                  </a:lnTo>
                  <a:lnTo>
                    <a:pt x="148158" y="173990"/>
                  </a:lnTo>
                  <a:lnTo>
                    <a:pt x="147701" y="173990"/>
                  </a:lnTo>
                  <a:lnTo>
                    <a:pt x="149021" y="175260"/>
                  </a:lnTo>
                  <a:lnTo>
                    <a:pt x="148932" y="179070"/>
                  </a:lnTo>
                  <a:lnTo>
                    <a:pt x="149072" y="179311"/>
                  </a:lnTo>
                  <a:lnTo>
                    <a:pt x="149682" y="181737"/>
                  </a:lnTo>
                  <a:lnTo>
                    <a:pt x="149847" y="181368"/>
                  </a:lnTo>
                  <a:lnTo>
                    <a:pt x="150063" y="181102"/>
                  </a:lnTo>
                  <a:lnTo>
                    <a:pt x="150507" y="181610"/>
                  </a:lnTo>
                  <a:lnTo>
                    <a:pt x="151231" y="183680"/>
                  </a:lnTo>
                  <a:lnTo>
                    <a:pt x="151371" y="181610"/>
                  </a:lnTo>
                  <a:lnTo>
                    <a:pt x="150774" y="181610"/>
                  </a:lnTo>
                  <a:lnTo>
                    <a:pt x="151333" y="180340"/>
                  </a:lnTo>
                  <a:lnTo>
                    <a:pt x="151739" y="180340"/>
                  </a:lnTo>
                  <a:lnTo>
                    <a:pt x="151993" y="181610"/>
                  </a:lnTo>
                  <a:lnTo>
                    <a:pt x="152844" y="182880"/>
                  </a:lnTo>
                  <a:lnTo>
                    <a:pt x="152031" y="182880"/>
                  </a:lnTo>
                  <a:lnTo>
                    <a:pt x="151320" y="183972"/>
                  </a:lnTo>
                  <a:lnTo>
                    <a:pt x="151371" y="184150"/>
                  </a:lnTo>
                  <a:lnTo>
                    <a:pt x="151587" y="184556"/>
                  </a:lnTo>
                  <a:lnTo>
                    <a:pt x="151663" y="184150"/>
                  </a:lnTo>
                  <a:lnTo>
                    <a:pt x="151688" y="184746"/>
                  </a:lnTo>
                  <a:lnTo>
                    <a:pt x="152730" y="186690"/>
                  </a:lnTo>
                  <a:lnTo>
                    <a:pt x="152768" y="187960"/>
                  </a:lnTo>
                  <a:lnTo>
                    <a:pt x="151815" y="187960"/>
                  </a:lnTo>
                  <a:lnTo>
                    <a:pt x="151714" y="185420"/>
                  </a:lnTo>
                  <a:lnTo>
                    <a:pt x="151587" y="184556"/>
                  </a:lnTo>
                  <a:lnTo>
                    <a:pt x="151193" y="186690"/>
                  </a:lnTo>
                  <a:lnTo>
                    <a:pt x="151079" y="184150"/>
                  </a:lnTo>
                  <a:lnTo>
                    <a:pt x="149847" y="186690"/>
                  </a:lnTo>
                  <a:lnTo>
                    <a:pt x="150876" y="182880"/>
                  </a:lnTo>
                  <a:lnTo>
                    <a:pt x="149707" y="183972"/>
                  </a:lnTo>
                  <a:lnTo>
                    <a:pt x="149631" y="185420"/>
                  </a:lnTo>
                  <a:lnTo>
                    <a:pt x="149758" y="186690"/>
                  </a:lnTo>
                  <a:lnTo>
                    <a:pt x="149872" y="187960"/>
                  </a:lnTo>
                  <a:lnTo>
                    <a:pt x="150787" y="187960"/>
                  </a:lnTo>
                  <a:lnTo>
                    <a:pt x="151091" y="191770"/>
                  </a:lnTo>
                  <a:lnTo>
                    <a:pt x="151803" y="191770"/>
                  </a:lnTo>
                  <a:lnTo>
                    <a:pt x="151892" y="190500"/>
                  </a:lnTo>
                  <a:lnTo>
                    <a:pt x="152603" y="191770"/>
                  </a:lnTo>
                  <a:lnTo>
                    <a:pt x="154508" y="195580"/>
                  </a:lnTo>
                  <a:lnTo>
                    <a:pt x="150698" y="195580"/>
                  </a:lnTo>
                  <a:lnTo>
                    <a:pt x="152679" y="198120"/>
                  </a:lnTo>
                  <a:lnTo>
                    <a:pt x="153517" y="199390"/>
                  </a:lnTo>
                  <a:lnTo>
                    <a:pt x="154889" y="199390"/>
                  </a:lnTo>
                  <a:lnTo>
                    <a:pt x="154622" y="201930"/>
                  </a:lnTo>
                  <a:lnTo>
                    <a:pt x="153314" y="200660"/>
                  </a:lnTo>
                  <a:lnTo>
                    <a:pt x="153733" y="204470"/>
                  </a:lnTo>
                  <a:lnTo>
                    <a:pt x="154228" y="204076"/>
                  </a:lnTo>
                  <a:lnTo>
                    <a:pt x="154266" y="203200"/>
                  </a:lnTo>
                  <a:lnTo>
                    <a:pt x="154343" y="203974"/>
                  </a:lnTo>
                  <a:lnTo>
                    <a:pt x="155282" y="203200"/>
                  </a:lnTo>
                  <a:lnTo>
                    <a:pt x="155067" y="205740"/>
                  </a:lnTo>
                  <a:lnTo>
                    <a:pt x="154508" y="205740"/>
                  </a:lnTo>
                  <a:lnTo>
                    <a:pt x="154343" y="203974"/>
                  </a:lnTo>
                  <a:lnTo>
                    <a:pt x="154203" y="204470"/>
                  </a:lnTo>
                  <a:lnTo>
                    <a:pt x="153644" y="207010"/>
                  </a:lnTo>
                  <a:lnTo>
                    <a:pt x="155117" y="205740"/>
                  </a:lnTo>
                  <a:lnTo>
                    <a:pt x="155397" y="207010"/>
                  </a:lnTo>
                  <a:lnTo>
                    <a:pt x="154419" y="207010"/>
                  </a:lnTo>
                  <a:lnTo>
                    <a:pt x="154774" y="209550"/>
                  </a:lnTo>
                  <a:lnTo>
                    <a:pt x="155803" y="212090"/>
                  </a:lnTo>
                  <a:lnTo>
                    <a:pt x="157099" y="217170"/>
                  </a:lnTo>
                  <a:lnTo>
                    <a:pt x="156159" y="217170"/>
                  </a:lnTo>
                  <a:lnTo>
                    <a:pt x="156870" y="218440"/>
                  </a:lnTo>
                  <a:lnTo>
                    <a:pt x="158000" y="218440"/>
                  </a:lnTo>
                  <a:lnTo>
                    <a:pt x="158369" y="218440"/>
                  </a:lnTo>
                  <a:lnTo>
                    <a:pt x="158076" y="219710"/>
                  </a:lnTo>
                  <a:lnTo>
                    <a:pt x="158000" y="218440"/>
                  </a:lnTo>
                  <a:lnTo>
                    <a:pt x="157213" y="219710"/>
                  </a:lnTo>
                  <a:lnTo>
                    <a:pt x="156679" y="218440"/>
                  </a:lnTo>
                  <a:lnTo>
                    <a:pt x="147891" y="218440"/>
                  </a:lnTo>
                  <a:lnTo>
                    <a:pt x="146354" y="219710"/>
                  </a:lnTo>
                  <a:lnTo>
                    <a:pt x="145973" y="219710"/>
                  </a:lnTo>
                  <a:lnTo>
                    <a:pt x="145199" y="220980"/>
                  </a:lnTo>
                  <a:lnTo>
                    <a:pt x="144221" y="220980"/>
                  </a:lnTo>
                  <a:lnTo>
                    <a:pt x="143827" y="219710"/>
                  </a:lnTo>
                  <a:lnTo>
                    <a:pt x="142938" y="219710"/>
                  </a:lnTo>
                  <a:lnTo>
                    <a:pt x="140830" y="220980"/>
                  </a:lnTo>
                  <a:lnTo>
                    <a:pt x="138645" y="220980"/>
                  </a:lnTo>
                  <a:lnTo>
                    <a:pt x="137617" y="222250"/>
                  </a:lnTo>
                  <a:lnTo>
                    <a:pt x="131559" y="222250"/>
                  </a:lnTo>
                  <a:lnTo>
                    <a:pt x="131381" y="223520"/>
                  </a:lnTo>
                  <a:lnTo>
                    <a:pt x="130403" y="223520"/>
                  </a:lnTo>
                  <a:lnTo>
                    <a:pt x="129971" y="222250"/>
                  </a:lnTo>
                  <a:lnTo>
                    <a:pt x="126758" y="217170"/>
                  </a:lnTo>
                  <a:lnTo>
                    <a:pt x="125399" y="214630"/>
                  </a:lnTo>
                  <a:lnTo>
                    <a:pt x="124231" y="212090"/>
                  </a:lnTo>
                  <a:lnTo>
                    <a:pt x="123761" y="210820"/>
                  </a:lnTo>
                  <a:lnTo>
                    <a:pt x="122237" y="210820"/>
                  </a:lnTo>
                  <a:lnTo>
                    <a:pt x="121539" y="205740"/>
                  </a:lnTo>
                  <a:lnTo>
                    <a:pt x="119799" y="205740"/>
                  </a:lnTo>
                  <a:lnTo>
                    <a:pt x="118973" y="203200"/>
                  </a:lnTo>
                  <a:lnTo>
                    <a:pt x="119811" y="203200"/>
                  </a:lnTo>
                  <a:lnTo>
                    <a:pt x="117868" y="199390"/>
                  </a:lnTo>
                  <a:lnTo>
                    <a:pt x="117259" y="198120"/>
                  </a:lnTo>
                  <a:lnTo>
                    <a:pt x="115925" y="198120"/>
                  </a:lnTo>
                  <a:lnTo>
                    <a:pt x="114922" y="196850"/>
                  </a:lnTo>
                  <a:lnTo>
                    <a:pt x="115697" y="196850"/>
                  </a:lnTo>
                  <a:lnTo>
                    <a:pt x="113715" y="195580"/>
                  </a:lnTo>
                  <a:lnTo>
                    <a:pt x="114020" y="194310"/>
                  </a:lnTo>
                  <a:lnTo>
                    <a:pt x="113309" y="193421"/>
                  </a:lnTo>
                  <a:lnTo>
                    <a:pt x="113347" y="194310"/>
                  </a:lnTo>
                  <a:lnTo>
                    <a:pt x="113080" y="194310"/>
                  </a:lnTo>
                  <a:lnTo>
                    <a:pt x="111467" y="193040"/>
                  </a:lnTo>
                  <a:lnTo>
                    <a:pt x="110553" y="189230"/>
                  </a:lnTo>
                  <a:lnTo>
                    <a:pt x="110921" y="189230"/>
                  </a:lnTo>
                  <a:lnTo>
                    <a:pt x="109753" y="187960"/>
                  </a:lnTo>
                  <a:lnTo>
                    <a:pt x="108191" y="186283"/>
                  </a:lnTo>
                  <a:lnTo>
                    <a:pt x="106641" y="185420"/>
                  </a:lnTo>
                  <a:lnTo>
                    <a:pt x="107391" y="185420"/>
                  </a:lnTo>
                  <a:lnTo>
                    <a:pt x="108191" y="186283"/>
                  </a:lnTo>
                  <a:lnTo>
                    <a:pt x="108927" y="186690"/>
                  </a:lnTo>
                  <a:lnTo>
                    <a:pt x="108356" y="185420"/>
                  </a:lnTo>
                  <a:lnTo>
                    <a:pt x="109461" y="185420"/>
                  </a:lnTo>
                  <a:lnTo>
                    <a:pt x="107403" y="184150"/>
                  </a:lnTo>
                  <a:lnTo>
                    <a:pt x="106641" y="184150"/>
                  </a:lnTo>
                  <a:lnTo>
                    <a:pt x="106451" y="182880"/>
                  </a:lnTo>
                  <a:lnTo>
                    <a:pt x="105067" y="180340"/>
                  </a:lnTo>
                  <a:lnTo>
                    <a:pt x="103886" y="179070"/>
                  </a:lnTo>
                  <a:lnTo>
                    <a:pt x="104648" y="179070"/>
                  </a:lnTo>
                  <a:lnTo>
                    <a:pt x="103022" y="175260"/>
                  </a:lnTo>
                  <a:lnTo>
                    <a:pt x="100647" y="172720"/>
                  </a:lnTo>
                  <a:lnTo>
                    <a:pt x="99326" y="170180"/>
                  </a:lnTo>
                  <a:lnTo>
                    <a:pt x="98666" y="168910"/>
                  </a:lnTo>
                  <a:lnTo>
                    <a:pt x="99110" y="170180"/>
                  </a:lnTo>
                  <a:lnTo>
                    <a:pt x="98196" y="170180"/>
                  </a:lnTo>
                  <a:lnTo>
                    <a:pt x="97955" y="170180"/>
                  </a:lnTo>
                  <a:lnTo>
                    <a:pt x="97739" y="169773"/>
                  </a:lnTo>
                  <a:lnTo>
                    <a:pt x="96761" y="168910"/>
                  </a:lnTo>
                  <a:lnTo>
                    <a:pt x="96126" y="167640"/>
                  </a:lnTo>
                  <a:lnTo>
                    <a:pt x="97028" y="166636"/>
                  </a:lnTo>
                  <a:lnTo>
                    <a:pt x="96774" y="166370"/>
                  </a:lnTo>
                  <a:lnTo>
                    <a:pt x="97256" y="166370"/>
                  </a:lnTo>
                  <a:lnTo>
                    <a:pt x="97726" y="166370"/>
                  </a:lnTo>
                  <a:lnTo>
                    <a:pt x="96799" y="165100"/>
                  </a:lnTo>
                  <a:lnTo>
                    <a:pt x="97053" y="162560"/>
                  </a:lnTo>
                  <a:lnTo>
                    <a:pt x="95770" y="162560"/>
                  </a:lnTo>
                  <a:lnTo>
                    <a:pt x="92849" y="156210"/>
                  </a:lnTo>
                  <a:lnTo>
                    <a:pt x="92316" y="156210"/>
                  </a:lnTo>
                  <a:lnTo>
                    <a:pt x="91782" y="153670"/>
                  </a:lnTo>
                  <a:lnTo>
                    <a:pt x="90932" y="154940"/>
                  </a:lnTo>
                  <a:lnTo>
                    <a:pt x="90728" y="153670"/>
                  </a:lnTo>
                  <a:lnTo>
                    <a:pt x="89763" y="152400"/>
                  </a:lnTo>
                  <a:lnTo>
                    <a:pt x="89306" y="149860"/>
                  </a:lnTo>
                  <a:lnTo>
                    <a:pt x="89255" y="147320"/>
                  </a:lnTo>
                  <a:lnTo>
                    <a:pt x="88265" y="143510"/>
                  </a:lnTo>
                  <a:lnTo>
                    <a:pt x="87160" y="142240"/>
                  </a:lnTo>
                  <a:lnTo>
                    <a:pt x="87363" y="143510"/>
                  </a:lnTo>
                  <a:lnTo>
                    <a:pt x="86575" y="142240"/>
                  </a:lnTo>
                  <a:lnTo>
                    <a:pt x="87160" y="142240"/>
                  </a:lnTo>
                  <a:lnTo>
                    <a:pt x="87287" y="142240"/>
                  </a:lnTo>
                  <a:lnTo>
                    <a:pt x="86106" y="139700"/>
                  </a:lnTo>
                  <a:lnTo>
                    <a:pt x="87210" y="140970"/>
                  </a:lnTo>
                  <a:lnTo>
                    <a:pt x="86448" y="138430"/>
                  </a:lnTo>
                  <a:lnTo>
                    <a:pt x="85915" y="137160"/>
                  </a:lnTo>
                  <a:lnTo>
                    <a:pt x="85128" y="135890"/>
                  </a:lnTo>
                  <a:lnTo>
                    <a:pt x="84378" y="134620"/>
                  </a:lnTo>
                  <a:lnTo>
                    <a:pt x="83337" y="133350"/>
                  </a:lnTo>
                  <a:lnTo>
                    <a:pt x="81648" y="132168"/>
                  </a:lnTo>
                  <a:lnTo>
                    <a:pt x="81876" y="133350"/>
                  </a:lnTo>
                  <a:lnTo>
                    <a:pt x="81470" y="133350"/>
                  </a:lnTo>
                  <a:lnTo>
                    <a:pt x="80810" y="132080"/>
                  </a:lnTo>
                  <a:lnTo>
                    <a:pt x="80441" y="130810"/>
                  </a:lnTo>
                  <a:lnTo>
                    <a:pt x="81013" y="130810"/>
                  </a:lnTo>
                  <a:lnTo>
                    <a:pt x="76619" y="128270"/>
                  </a:lnTo>
                  <a:lnTo>
                    <a:pt x="73063" y="120650"/>
                  </a:lnTo>
                  <a:lnTo>
                    <a:pt x="68618" y="119380"/>
                  </a:lnTo>
                  <a:lnTo>
                    <a:pt x="68859" y="119380"/>
                  </a:lnTo>
                  <a:lnTo>
                    <a:pt x="64833" y="118110"/>
                  </a:lnTo>
                  <a:lnTo>
                    <a:pt x="63284" y="116840"/>
                  </a:lnTo>
                  <a:lnTo>
                    <a:pt x="66128" y="118110"/>
                  </a:lnTo>
                  <a:lnTo>
                    <a:pt x="65214" y="116840"/>
                  </a:lnTo>
                  <a:lnTo>
                    <a:pt x="60693" y="115570"/>
                  </a:lnTo>
                  <a:lnTo>
                    <a:pt x="60121" y="114300"/>
                  </a:lnTo>
                  <a:lnTo>
                    <a:pt x="59550" y="113030"/>
                  </a:lnTo>
                  <a:lnTo>
                    <a:pt x="55918" y="111760"/>
                  </a:lnTo>
                  <a:lnTo>
                    <a:pt x="54940" y="107950"/>
                  </a:lnTo>
                  <a:lnTo>
                    <a:pt x="52819" y="107238"/>
                  </a:lnTo>
                  <a:lnTo>
                    <a:pt x="52819" y="114300"/>
                  </a:lnTo>
                  <a:lnTo>
                    <a:pt x="52819" y="114439"/>
                  </a:lnTo>
                  <a:lnTo>
                    <a:pt x="52819" y="114884"/>
                  </a:lnTo>
                  <a:lnTo>
                    <a:pt x="51295" y="114490"/>
                  </a:lnTo>
                  <a:lnTo>
                    <a:pt x="51422" y="114300"/>
                  </a:lnTo>
                  <a:lnTo>
                    <a:pt x="52819" y="114300"/>
                  </a:lnTo>
                  <a:lnTo>
                    <a:pt x="52819" y="107238"/>
                  </a:lnTo>
                  <a:lnTo>
                    <a:pt x="47447" y="105410"/>
                  </a:lnTo>
                  <a:lnTo>
                    <a:pt x="45212" y="101600"/>
                  </a:lnTo>
                  <a:lnTo>
                    <a:pt x="44335" y="101600"/>
                  </a:lnTo>
                  <a:lnTo>
                    <a:pt x="44170" y="101320"/>
                  </a:lnTo>
                  <a:lnTo>
                    <a:pt x="44284" y="101600"/>
                  </a:lnTo>
                  <a:lnTo>
                    <a:pt x="43649" y="101600"/>
                  </a:lnTo>
                  <a:lnTo>
                    <a:pt x="38417" y="97790"/>
                  </a:lnTo>
                  <a:lnTo>
                    <a:pt x="33540" y="92710"/>
                  </a:lnTo>
                  <a:lnTo>
                    <a:pt x="30099" y="88900"/>
                  </a:lnTo>
                  <a:lnTo>
                    <a:pt x="28956" y="87630"/>
                  </a:lnTo>
                  <a:lnTo>
                    <a:pt x="24599" y="83820"/>
                  </a:lnTo>
                  <a:lnTo>
                    <a:pt x="24168" y="83820"/>
                  </a:lnTo>
                  <a:lnTo>
                    <a:pt x="24168" y="90170"/>
                  </a:lnTo>
                  <a:lnTo>
                    <a:pt x="22783" y="91338"/>
                  </a:lnTo>
                  <a:lnTo>
                    <a:pt x="22225" y="90741"/>
                  </a:lnTo>
                  <a:lnTo>
                    <a:pt x="21932" y="90157"/>
                  </a:lnTo>
                  <a:lnTo>
                    <a:pt x="21958" y="88900"/>
                  </a:lnTo>
                  <a:lnTo>
                    <a:pt x="24168" y="90170"/>
                  </a:lnTo>
                  <a:lnTo>
                    <a:pt x="24168" y="83820"/>
                  </a:lnTo>
                  <a:lnTo>
                    <a:pt x="21234" y="83820"/>
                  </a:lnTo>
                  <a:lnTo>
                    <a:pt x="16078" y="83820"/>
                  </a:lnTo>
                  <a:lnTo>
                    <a:pt x="15062" y="83820"/>
                  </a:lnTo>
                  <a:lnTo>
                    <a:pt x="13944" y="83820"/>
                  </a:lnTo>
                  <a:lnTo>
                    <a:pt x="15963" y="85090"/>
                  </a:lnTo>
                  <a:lnTo>
                    <a:pt x="16586" y="85090"/>
                  </a:lnTo>
                  <a:lnTo>
                    <a:pt x="16129" y="86360"/>
                  </a:lnTo>
                  <a:lnTo>
                    <a:pt x="18567" y="88900"/>
                  </a:lnTo>
                  <a:lnTo>
                    <a:pt x="19469" y="87630"/>
                  </a:lnTo>
                  <a:lnTo>
                    <a:pt x="21297" y="89496"/>
                  </a:lnTo>
                  <a:lnTo>
                    <a:pt x="21310" y="90182"/>
                  </a:lnTo>
                  <a:lnTo>
                    <a:pt x="22034" y="91287"/>
                  </a:lnTo>
                  <a:lnTo>
                    <a:pt x="22682" y="91427"/>
                  </a:lnTo>
                  <a:lnTo>
                    <a:pt x="22923" y="91465"/>
                  </a:lnTo>
                  <a:lnTo>
                    <a:pt x="24676" y="91440"/>
                  </a:lnTo>
                  <a:lnTo>
                    <a:pt x="24295" y="92710"/>
                  </a:lnTo>
                  <a:lnTo>
                    <a:pt x="25425" y="93980"/>
                  </a:lnTo>
                  <a:lnTo>
                    <a:pt x="28409" y="95250"/>
                  </a:lnTo>
                  <a:lnTo>
                    <a:pt x="30289" y="96520"/>
                  </a:lnTo>
                  <a:lnTo>
                    <a:pt x="29400" y="96520"/>
                  </a:lnTo>
                  <a:lnTo>
                    <a:pt x="31242" y="97790"/>
                  </a:lnTo>
                  <a:lnTo>
                    <a:pt x="33172" y="99060"/>
                  </a:lnTo>
                  <a:lnTo>
                    <a:pt x="31318" y="100330"/>
                  </a:lnTo>
                  <a:lnTo>
                    <a:pt x="37896" y="104140"/>
                  </a:lnTo>
                  <a:lnTo>
                    <a:pt x="38239" y="106680"/>
                  </a:lnTo>
                  <a:lnTo>
                    <a:pt x="42303" y="107950"/>
                  </a:lnTo>
                  <a:lnTo>
                    <a:pt x="45072" y="111760"/>
                  </a:lnTo>
                  <a:lnTo>
                    <a:pt x="49314" y="114300"/>
                  </a:lnTo>
                  <a:lnTo>
                    <a:pt x="48933" y="111760"/>
                  </a:lnTo>
                  <a:lnTo>
                    <a:pt x="50558" y="115570"/>
                  </a:lnTo>
                  <a:lnTo>
                    <a:pt x="50901" y="115062"/>
                  </a:lnTo>
                  <a:lnTo>
                    <a:pt x="51562" y="115836"/>
                  </a:lnTo>
                  <a:lnTo>
                    <a:pt x="51028" y="114884"/>
                  </a:lnTo>
                  <a:lnTo>
                    <a:pt x="51219" y="114592"/>
                  </a:lnTo>
                  <a:lnTo>
                    <a:pt x="52997" y="115785"/>
                  </a:lnTo>
                  <a:lnTo>
                    <a:pt x="55079" y="118110"/>
                  </a:lnTo>
                  <a:lnTo>
                    <a:pt x="55359" y="119126"/>
                  </a:lnTo>
                  <a:lnTo>
                    <a:pt x="55778" y="119380"/>
                  </a:lnTo>
                  <a:lnTo>
                    <a:pt x="55435" y="119380"/>
                  </a:lnTo>
                  <a:lnTo>
                    <a:pt x="54127" y="119380"/>
                  </a:lnTo>
                  <a:lnTo>
                    <a:pt x="55257" y="120650"/>
                  </a:lnTo>
                  <a:lnTo>
                    <a:pt x="56603" y="120650"/>
                  </a:lnTo>
                  <a:lnTo>
                    <a:pt x="57708" y="121920"/>
                  </a:lnTo>
                  <a:lnTo>
                    <a:pt x="56464" y="119380"/>
                  </a:lnTo>
                  <a:lnTo>
                    <a:pt x="60109" y="121920"/>
                  </a:lnTo>
                  <a:lnTo>
                    <a:pt x="58216" y="123190"/>
                  </a:lnTo>
                  <a:lnTo>
                    <a:pt x="61836" y="124460"/>
                  </a:lnTo>
                  <a:lnTo>
                    <a:pt x="62344" y="124460"/>
                  </a:lnTo>
                  <a:lnTo>
                    <a:pt x="66205" y="128270"/>
                  </a:lnTo>
                  <a:lnTo>
                    <a:pt x="67957" y="128270"/>
                  </a:lnTo>
                  <a:lnTo>
                    <a:pt x="68656" y="128270"/>
                  </a:lnTo>
                  <a:lnTo>
                    <a:pt x="68668" y="129082"/>
                  </a:lnTo>
                  <a:lnTo>
                    <a:pt x="71285" y="132080"/>
                  </a:lnTo>
                  <a:lnTo>
                    <a:pt x="76428" y="133350"/>
                  </a:lnTo>
                  <a:lnTo>
                    <a:pt x="77520" y="137160"/>
                  </a:lnTo>
                  <a:lnTo>
                    <a:pt x="78486" y="137160"/>
                  </a:lnTo>
                  <a:lnTo>
                    <a:pt x="78524" y="138430"/>
                  </a:lnTo>
                  <a:lnTo>
                    <a:pt x="78130" y="138430"/>
                  </a:lnTo>
                  <a:lnTo>
                    <a:pt x="78473" y="139700"/>
                  </a:lnTo>
                  <a:lnTo>
                    <a:pt x="79756" y="139700"/>
                  </a:lnTo>
                  <a:lnTo>
                    <a:pt x="79921" y="140970"/>
                  </a:lnTo>
                  <a:lnTo>
                    <a:pt x="79095" y="140970"/>
                  </a:lnTo>
                  <a:lnTo>
                    <a:pt x="80111" y="144780"/>
                  </a:lnTo>
                  <a:lnTo>
                    <a:pt x="82435" y="146050"/>
                  </a:lnTo>
                  <a:lnTo>
                    <a:pt x="83794" y="149860"/>
                  </a:lnTo>
                  <a:lnTo>
                    <a:pt x="82486" y="149860"/>
                  </a:lnTo>
                  <a:lnTo>
                    <a:pt x="83007" y="153670"/>
                  </a:lnTo>
                  <a:lnTo>
                    <a:pt x="83362" y="154940"/>
                  </a:lnTo>
                  <a:lnTo>
                    <a:pt x="83159" y="154940"/>
                  </a:lnTo>
                  <a:lnTo>
                    <a:pt x="83896" y="157480"/>
                  </a:lnTo>
                  <a:lnTo>
                    <a:pt x="84988" y="160020"/>
                  </a:lnTo>
                  <a:lnTo>
                    <a:pt x="87782" y="163830"/>
                  </a:lnTo>
                  <a:lnTo>
                    <a:pt x="89154" y="165100"/>
                  </a:lnTo>
                  <a:lnTo>
                    <a:pt x="90525" y="167640"/>
                  </a:lnTo>
                  <a:lnTo>
                    <a:pt x="90639" y="171450"/>
                  </a:lnTo>
                  <a:lnTo>
                    <a:pt x="94767" y="176530"/>
                  </a:lnTo>
                  <a:lnTo>
                    <a:pt x="96316" y="181610"/>
                  </a:lnTo>
                  <a:lnTo>
                    <a:pt x="96177" y="180340"/>
                  </a:lnTo>
                  <a:lnTo>
                    <a:pt x="97282" y="181610"/>
                  </a:lnTo>
                  <a:lnTo>
                    <a:pt x="97802" y="181610"/>
                  </a:lnTo>
                  <a:lnTo>
                    <a:pt x="98069" y="182880"/>
                  </a:lnTo>
                  <a:lnTo>
                    <a:pt x="100190" y="184150"/>
                  </a:lnTo>
                  <a:lnTo>
                    <a:pt x="98831" y="184150"/>
                  </a:lnTo>
                  <a:lnTo>
                    <a:pt x="98221" y="185420"/>
                  </a:lnTo>
                  <a:lnTo>
                    <a:pt x="99796" y="187960"/>
                  </a:lnTo>
                  <a:lnTo>
                    <a:pt x="100812" y="189230"/>
                  </a:lnTo>
                  <a:lnTo>
                    <a:pt x="102336" y="187960"/>
                  </a:lnTo>
                  <a:lnTo>
                    <a:pt x="102641" y="190525"/>
                  </a:lnTo>
                  <a:lnTo>
                    <a:pt x="101828" y="189890"/>
                  </a:lnTo>
                  <a:lnTo>
                    <a:pt x="102679" y="190779"/>
                  </a:lnTo>
                  <a:lnTo>
                    <a:pt x="103111" y="194310"/>
                  </a:lnTo>
                  <a:lnTo>
                    <a:pt x="110299" y="198120"/>
                  </a:lnTo>
                  <a:lnTo>
                    <a:pt x="109880" y="201930"/>
                  </a:lnTo>
                  <a:lnTo>
                    <a:pt x="110832" y="201930"/>
                  </a:lnTo>
                  <a:lnTo>
                    <a:pt x="111569" y="203200"/>
                  </a:lnTo>
                  <a:lnTo>
                    <a:pt x="112471" y="204470"/>
                  </a:lnTo>
                  <a:lnTo>
                    <a:pt x="111696" y="204470"/>
                  </a:lnTo>
                  <a:lnTo>
                    <a:pt x="113017" y="207010"/>
                  </a:lnTo>
                  <a:lnTo>
                    <a:pt x="113753" y="208280"/>
                  </a:lnTo>
                  <a:lnTo>
                    <a:pt x="115900" y="212090"/>
                  </a:lnTo>
                  <a:lnTo>
                    <a:pt x="114960" y="210820"/>
                  </a:lnTo>
                  <a:lnTo>
                    <a:pt x="116027" y="213360"/>
                  </a:lnTo>
                  <a:lnTo>
                    <a:pt x="118529" y="212090"/>
                  </a:lnTo>
                  <a:lnTo>
                    <a:pt x="119595" y="214630"/>
                  </a:lnTo>
                  <a:lnTo>
                    <a:pt x="118783" y="215900"/>
                  </a:lnTo>
                  <a:lnTo>
                    <a:pt x="120815" y="218440"/>
                  </a:lnTo>
                  <a:lnTo>
                    <a:pt x="121551" y="222250"/>
                  </a:lnTo>
                  <a:lnTo>
                    <a:pt x="123786" y="224866"/>
                  </a:lnTo>
                  <a:lnTo>
                    <a:pt x="124828" y="226060"/>
                  </a:lnTo>
                  <a:lnTo>
                    <a:pt x="124244" y="226060"/>
                  </a:lnTo>
                  <a:lnTo>
                    <a:pt x="123799" y="224891"/>
                  </a:lnTo>
                  <a:lnTo>
                    <a:pt x="124155" y="226060"/>
                  </a:lnTo>
                  <a:lnTo>
                    <a:pt x="125945" y="229870"/>
                  </a:lnTo>
                  <a:lnTo>
                    <a:pt x="133019" y="229870"/>
                  </a:lnTo>
                  <a:lnTo>
                    <a:pt x="132321" y="228600"/>
                  </a:lnTo>
                  <a:lnTo>
                    <a:pt x="133159" y="229870"/>
                  </a:lnTo>
                  <a:lnTo>
                    <a:pt x="134924" y="228600"/>
                  </a:lnTo>
                  <a:lnTo>
                    <a:pt x="136677" y="227330"/>
                  </a:lnTo>
                  <a:lnTo>
                    <a:pt x="138353" y="227330"/>
                  </a:lnTo>
                  <a:lnTo>
                    <a:pt x="138176" y="228600"/>
                  </a:lnTo>
                  <a:lnTo>
                    <a:pt x="139712" y="227330"/>
                  </a:lnTo>
                  <a:lnTo>
                    <a:pt x="139750" y="226060"/>
                  </a:lnTo>
                  <a:lnTo>
                    <a:pt x="143903" y="226060"/>
                  </a:lnTo>
                  <a:lnTo>
                    <a:pt x="143294" y="224790"/>
                  </a:lnTo>
                  <a:lnTo>
                    <a:pt x="145681" y="224790"/>
                  </a:lnTo>
                  <a:lnTo>
                    <a:pt x="144907" y="226060"/>
                  </a:lnTo>
                  <a:lnTo>
                    <a:pt x="146685" y="226060"/>
                  </a:lnTo>
                  <a:lnTo>
                    <a:pt x="147662" y="224790"/>
                  </a:lnTo>
                  <a:lnTo>
                    <a:pt x="152044" y="224790"/>
                  </a:lnTo>
                  <a:lnTo>
                    <a:pt x="152996" y="223520"/>
                  </a:lnTo>
                  <a:lnTo>
                    <a:pt x="154419" y="223520"/>
                  </a:lnTo>
                  <a:lnTo>
                    <a:pt x="153835" y="224790"/>
                  </a:lnTo>
                  <a:lnTo>
                    <a:pt x="155422" y="224790"/>
                  </a:lnTo>
                  <a:lnTo>
                    <a:pt x="156070" y="223520"/>
                  </a:lnTo>
                  <a:lnTo>
                    <a:pt x="157264" y="223520"/>
                  </a:lnTo>
                  <a:lnTo>
                    <a:pt x="157429" y="224790"/>
                  </a:lnTo>
                  <a:lnTo>
                    <a:pt x="161137" y="223520"/>
                  </a:lnTo>
                  <a:lnTo>
                    <a:pt x="158788" y="226060"/>
                  </a:lnTo>
                  <a:lnTo>
                    <a:pt x="160020" y="224790"/>
                  </a:lnTo>
                  <a:lnTo>
                    <a:pt x="161455" y="223520"/>
                  </a:lnTo>
                  <a:lnTo>
                    <a:pt x="162293" y="223520"/>
                  </a:lnTo>
                  <a:lnTo>
                    <a:pt x="163423" y="222250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 descr=""/>
            <p:cNvSpPr/>
            <p:nvPr/>
          </p:nvSpPr>
          <p:spPr>
            <a:xfrm>
              <a:off x="2951016" y="3261119"/>
              <a:ext cx="85090" cy="254000"/>
            </a:xfrm>
            <a:custGeom>
              <a:avLst/>
              <a:gdLst/>
              <a:ahLst/>
              <a:cxnLst/>
              <a:rect l="l" t="t" r="r" b="b"/>
              <a:pathLst>
                <a:path w="85089" h="254000">
                  <a:moveTo>
                    <a:pt x="51066" y="0"/>
                  </a:moveTo>
                  <a:lnTo>
                    <a:pt x="45732" y="1511"/>
                  </a:lnTo>
                  <a:lnTo>
                    <a:pt x="33177" y="1933"/>
                  </a:lnTo>
                  <a:lnTo>
                    <a:pt x="17991" y="2002"/>
                  </a:lnTo>
                  <a:lnTo>
                    <a:pt x="10439" y="2260"/>
                  </a:lnTo>
                  <a:lnTo>
                    <a:pt x="10988" y="17818"/>
                  </a:lnTo>
                  <a:lnTo>
                    <a:pt x="10968" y="49005"/>
                  </a:lnTo>
                  <a:lnTo>
                    <a:pt x="11874" y="64477"/>
                  </a:lnTo>
                  <a:lnTo>
                    <a:pt x="13159" y="74822"/>
                  </a:lnTo>
                  <a:lnTo>
                    <a:pt x="16257" y="95517"/>
                  </a:lnTo>
                  <a:lnTo>
                    <a:pt x="17513" y="105905"/>
                  </a:lnTo>
                  <a:lnTo>
                    <a:pt x="15005" y="132825"/>
                  </a:lnTo>
                  <a:lnTo>
                    <a:pt x="2179" y="227265"/>
                  </a:lnTo>
                  <a:lnTo>
                    <a:pt x="0" y="248005"/>
                  </a:lnTo>
                  <a:lnTo>
                    <a:pt x="8178" y="249415"/>
                  </a:lnTo>
                  <a:lnTo>
                    <a:pt x="15925" y="251764"/>
                  </a:lnTo>
                  <a:lnTo>
                    <a:pt x="29311" y="252412"/>
                  </a:lnTo>
                  <a:lnTo>
                    <a:pt x="34404" y="251752"/>
                  </a:lnTo>
                  <a:lnTo>
                    <a:pt x="38963" y="253618"/>
                  </a:lnTo>
                  <a:lnTo>
                    <a:pt x="39217" y="253949"/>
                  </a:lnTo>
                  <a:lnTo>
                    <a:pt x="39547" y="245757"/>
                  </a:lnTo>
                  <a:lnTo>
                    <a:pt x="39255" y="245465"/>
                  </a:lnTo>
                  <a:lnTo>
                    <a:pt x="41225" y="235837"/>
                  </a:lnTo>
                  <a:lnTo>
                    <a:pt x="46621" y="225286"/>
                  </a:lnTo>
                  <a:lnTo>
                    <a:pt x="53132" y="214938"/>
                  </a:lnTo>
                  <a:lnTo>
                    <a:pt x="58445" y="205917"/>
                  </a:lnTo>
                  <a:lnTo>
                    <a:pt x="78668" y="161886"/>
                  </a:lnTo>
                  <a:lnTo>
                    <a:pt x="84886" y="114338"/>
                  </a:lnTo>
                  <a:lnTo>
                    <a:pt x="83512" y="98998"/>
                  </a:lnTo>
                  <a:lnTo>
                    <a:pt x="80489" y="83540"/>
                  </a:lnTo>
                  <a:lnTo>
                    <a:pt x="76014" y="68453"/>
                  </a:lnTo>
                  <a:lnTo>
                    <a:pt x="65236" y="41501"/>
                  </a:lnTo>
                  <a:lnTo>
                    <a:pt x="61314" y="28120"/>
                  </a:lnTo>
                  <a:lnTo>
                    <a:pt x="58303" y="14402"/>
                  </a:lnTo>
                  <a:lnTo>
                    <a:pt x="55994" y="660"/>
                  </a:lnTo>
                  <a:lnTo>
                    <a:pt x="51066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 descr=""/>
            <p:cNvSpPr/>
            <p:nvPr/>
          </p:nvSpPr>
          <p:spPr>
            <a:xfrm>
              <a:off x="2947504" y="3257486"/>
              <a:ext cx="92710" cy="260350"/>
            </a:xfrm>
            <a:custGeom>
              <a:avLst/>
              <a:gdLst/>
              <a:ahLst/>
              <a:cxnLst/>
              <a:rect l="l" t="t" r="r" b="b"/>
              <a:pathLst>
                <a:path w="92710" h="260350">
                  <a:moveTo>
                    <a:pt x="698" y="245110"/>
                  </a:moveTo>
                  <a:lnTo>
                    <a:pt x="571" y="243560"/>
                  </a:lnTo>
                  <a:lnTo>
                    <a:pt x="0" y="245110"/>
                  </a:lnTo>
                  <a:lnTo>
                    <a:pt x="698" y="245110"/>
                  </a:lnTo>
                  <a:close/>
                </a:path>
                <a:path w="92710" h="260350">
                  <a:moveTo>
                    <a:pt x="3060" y="217843"/>
                  </a:moveTo>
                  <a:lnTo>
                    <a:pt x="3009" y="218097"/>
                  </a:lnTo>
                  <a:lnTo>
                    <a:pt x="3060" y="217843"/>
                  </a:lnTo>
                  <a:close/>
                </a:path>
                <a:path w="92710" h="260350">
                  <a:moveTo>
                    <a:pt x="3517" y="215455"/>
                  </a:moveTo>
                  <a:lnTo>
                    <a:pt x="3340" y="216115"/>
                  </a:lnTo>
                  <a:lnTo>
                    <a:pt x="3175" y="216979"/>
                  </a:lnTo>
                  <a:lnTo>
                    <a:pt x="3060" y="217843"/>
                  </a:lnTo>
                  <a:lnTo>
                    <a:pt x="3517" y="215455"/>
                  </a:lnTo>
                  <a:close/>
                </a:path>
                <a:path w="92710" h="260350">
                  <a:moveTo>
                    <a:pt x="5156" y="207035"/>
                  </a:moveTo>
                  <a:lnTo>
                    <a:pt x="5105" y="206908"/>
                  </a:lnTo>
                  <a:lnTo>
                    <a:pt x="4978" y="206717"/>
                  </a:lnTo>
                  <a:lnTo>
                    <a:pt x="4381" y="208305"/>
                  </a:lnTo>
                  <a:lnTo>
                    <a:pt x="4737" y="207924"/>
                  </a:lnTo>
                  <a:lnTo>
                    <a:pt x="4978" y="207492"/>
                  </a:lnTo>
                  <a:lnTo>
                    <a:pt x="5156" y="207035"/>
                  </a:lnTo>
                  <a:close/>
                </a:path>
                <a:path w="92710" h="260350">
                  <a:moveTo>
                    <a:pt x="9004" y="234061"/>
                  </a:moveTo>
                  <a:lnTo>
                    <a:pt x="8839" y="234111"/>
                  </a:lnTo>
                  <a:lnTo>
                    <a:pt x="8712" y="234251"/>
                  </a:lnTo>
                  <a:lnTo>
                    <a:pt x="8572" y="234391"/>
                  </a:lnTo>
                  <a:lnTo>
                    <a:pt x="8788" y="234315"/>
                  </a:lnTo>
                  <a:lnTo>
                    <a:pt x="9004" y="234061"/>
                  </a:lnTo>
                  <a:close/>
                </a:path>
                <a:path w="92710" h="260350">
                  <a:moveTo>
                    <a:pt x="9931" y="218960"/>
                  </a:moveTo>
                  <a:lnTo>
                    <a:pt x="9753" y="219341"/>
                  </a:lnTo>
                  <a:lnTo>
                    <a:pt x="9931" y="218960"/>
                  </a:lnTo>
                  <a:close/>
                </a:path>
                <a:path w="92710" h="260350">
                  <a:moveTo>
                    <a:pt x="10617" y="51866"/>
                  </a:moveTo>
                  <a:lnTo>
                    <a:pt x="10477" y="50800"/>
                  </a:lnTo>
                  <a:lnTo>
                    <a:pt x="10096" y="50800"/>
                  </a:lnTo>
                  <a:lnTo>
                    <a:pt x="10617" y="51866"/>
                  </a:lnTo>
                  <a:close/>
                </a:path>
                <a:path w="92710" h="260350">
                  <a:moveTo>
                    <a:pt x="10629" y="14109"/>
                  </a:moveTo>
                  <a:lnTo>
                    <a:pt x="10426" y="13728"/>
                  </a:lnTo>
                  <a:lnTo>
                    <a:pt x="10414" y="14109"/>
                  </a:lnTo>
                  <a:lnTo>
                    <a:pt x="10629" y="14109"/>
                  </a:lnTo>
                  <a:close/>
                </a:path>
                <a:path w="92710" h="260350">
                  <a:moveTo>
                    <a:pt x="10718" y="52070"/>
                  </a:moveTo>
                  <a:lnTo>
                    <a:pt x="10617" y="51866"/>
                  </a:lnTo>
                  <a:lnTo>
                    <a:pt x="10642" y="52070"/>
                  </a:lnTo>
                  <a:close/>
                </a:path>
                <a:path w="92710" h="260350">
                  <a:moveTo>
                    <a:pt x="10960" y="27940"/>
                  </a:moveTo>
                  <a:lnTo>
                    <a:pt x="10477" y="26670"/>
                  </a:lnTo>
                  <a:lnTo>
                    <a:pt x="10718" y="27940"/>
                  </a:lnTo>
                  <a:lnTo>
                    <a:pt x="10960" y="27940"/>
                  </a:lnTo>
                  <a:close/>
                </a:path>
                <a:path w="92710" h="260350">
                  <a:moveTo>
                    <a:pt x="11506" y="49530"/>
                  </a:moveTo>
                  <a:lnTo>
                    <a:pt x="11379" y="48895"/>
                  </a:lnTo>
                  <a:lnTo>
                    <a:pt x="10883" y="49530"/>
                  </a:lnTo>
                  <a:lnTo>
                    <a:pt x="11506" y="49530"/>
                  </a:lnTo>
                  <a:close/>
                </a:path>
                <a:path w="92710" h="260350">
                  <a:moveTo>
                    <a:pt x="11531" y="48717"/>
                  </a:moveTo>
                  <a:lnTo>
                    <a:pt x="11252" y="48260"/>
                  </a:lnTo>
                  <a:lnTo>
                    <a:pt x="11379" y="48895"/>
                  </a:lnTo>
                  <a:lnTo>
                    <a:pt x="11531" y="48717"/>
                  </a:lnTo>
                  <a:close/>
                </a:path>
                <a:path w="92710" h="260350">
                  <a:moveTo>
                    <a:pt x="12319" y="208381"/>
                  </a:moveTo>
                  <a:lnTo>
                    <a:pt x="12204" y="207060"/>
                  </a:lnTo>
                  <a:lnTo>
                    <a:pt x="11201" y="207276"/>
                  </a:lnTo>
                  <a:lnTo>
                    <a:pt x="11264" y="208064"/>
                  </a:lnTo>
                  <a:lnTo>
                    <a:pt x="12319" y="208381"/>
                  </a:lnTo>
                  <a:close/>
                </a:path>
                <a:path w="92710" h="260350">
                  <a:moveTo>
                    <a:pt x="12611" y="251968"/>
                  </a:moveTo>
                  <a:lnTo>
                    <a:pt x="12077" y="251460"/>
                  </a:lnTo>
                  <a:lnTo>
                    <a:pt x="12103" y="252717"/>
                  </a:lnTo>
                  <a:lnTo>
                    <a:pt x="12611" y="251968"/>
                  </a:lnTo>
                  <a:close/>
                </a:path>
                <a:path w="92710" h="260350">
                  <a:moveTo>
                    <a:pt x="13423" y="252730"/>
                  </a:moveTo>
                  <a:lnTo>
                    <a:pt x="12954" y="251460"/>
                  </a:lnTo>
                  <a:lnTo>
                    <a:pt x="12611" y="251968"/>
                  </a:lnTo>
                  <a:lnTo>
                    <a:pt x="13423" y="252730"/>
                  </a:lnTo>
                  <a:close/>
                </a:path>
                <a:path w="92710" h="260350">
                  <a:moveTo>
                    <a:pt x="13881" y="251231"/>
                  </a:moveTo>
                  <a:lnTo>
                    <a:pt x="13233" y="250977"/>
                  </a:lnTo>
                  <a:lnTo>
                    <a:pt x="13474" y="251117"/>
                  </a:lnTo>
                  <a:lnTo>
                    <a:pt x="13690" y="251180"/>
                  </a:lnTo>
                  <a:lnTo>
                    <a:pt x="13881" y="251231"/>
                  </a:lnTo>
                  <a:close/>
                </a:path>
                <a:path w="92710" h="260350">
                  <a:moveTo>
                    <a:pt x="14795" y="137160"/>
                  </a:moveTo>
                  <a:lnTo>
                    <a:pt x="14579" y="135890"/>
                  </a:lnTo>
                  <a:lnTo>
                    <a:pt x="14389" y="137160"/>
                  </a:lnTo>
                  <a:lnTo>
                    <a:pt x="14795" y="137160"/>
                  </a:lnTo>
                  <a:close/>
                </a:path>
                <a:path w="92710" h="260350">
                  <a:moveTo>
                    <a:pt x="14884" y="174713"/>
                  </a:moveTo>
                  <a:lnTo>
                    <a:pt x="14503" y="173990"/>
                  </a:lnTo>
                  <a:lnTo>
                    <a:pt x="14478" y="175107"/>
                  </a:lnTo>
                  <a:lnTo>
                    <a:pt x="14884" y="174713"/>
                  </a:lnTo>
                  <a:close/>
                </a:path>
                <a:path w="92710" h="260350">
                  <a:moveTo>
                    <a:pt x="14935" y="252641"/>
                  </a:moveTo>
                  <a:lnTo>
                    <a:pt x="13868" y="251460"/>
                  </a:lnTo>
                  <a:lnTo>
                    <a:pt x="14909" y="252730"/>
                  </a:lnTo>
                  <a:close/>
                </a:path>
                <a:path w="92710" h="260350">
                  <a:moveTo>
                    <a:pt x="15659" y="173990"/>
                  </a:moveTo>
                  <a:lnTo>
                    <a:pt x="14884" y="174713"/>
                  </a:lnTo>
                  <a:lnTo>
                    <a:pt x="15176" y="175260"/>
                  </a:lnTo>
                  <a:lnTo>
                    <a:pt x="15608" y="175260"/>
                  </a:lnTo>
                  <a:lnTo>
                    <a:pt x="15659" y="173990"/>
                  </a:lnTo>
                  <a:close/>
                </a:path>
                <a:path w="92710" h="260350">
                  <a:moveTo>
                    <a:pt x="18364" y="153035"/>
                  </a:moveTo>
                  <a:lnTo>
                    <a:pt x="18338" y="152400"/>
                  </a:lnTo>
                  <a:lnTo>
                    <a:pt x="17945" y="151701"/>
                  </a:lnTo>
                  <a:lnTo>
                    <a:pt x="17995" y="152400"/>
                  </a:lnTo>
                  <a:lnTo>
                    <a:pt x="18364" y="153035"/>
                  </a:lnTo>
                  <a:close/>
                </a:path>
                <a:path w="92710" h="260350">
                  <a:moveTo>
                    <a:pt x="18478" y="160235"/>
                  </a:moveTo>
                  <a:lnTo>
                    <a:pt x="18110" y="159397"/>
                  </a:lnTo>
                  <a:lnTo>
                    <a:pt x="17907" y="160388"/>
                  </a:lnTo>
                  <a:lnTo>
                    <a:pt x="17437" y="161290"/>
                  </a:lnTo>
                  <a:lnTo>
                    <a:pt x="17449" y="161886"/>
                  </a:lnTo>
                  <a:lnTo>
                    <a:pt x="17995" y="161455"/>
                  </a:lnTo>
                  <a:lnTo>
                    <a:pt x="18478" y="160235"/>
                  </a:lnTo>
                  <a:close/>
                </a:path>
                <a:path w="92710" h="260350">
                  <a:moveTo>
                    <a:pt x="19227" y="152400"/>
                  </a:moveTo>
                  <a:lnTo>
                    <a:pt x="18770" y="152400"/>
                  </a:lnTo>
                  <a:lnTo>
                    <a:pt x="18986" y="153670"/>
                  </a:lnTo>
                  <a:lnTo>
                    <a:pt x="18732" y="153670"/>
                  </a:lnTo>
                  <a:lnTo>
                    <a:pt x="18364" y="153035"/>
                  </a:lnTo>
                  <a:lnTo>
                    <a:pt x="18440" y="154940"/>
                  </a:lnTo>
                  <a:lnTo>
                    <a:pt x="18745" y="157480"/>
                  </a:lnTo>
                  <a:lnTo>
                    <a:pt x="18923" y="156210"/>
                  </a:lnTo>
                  <a:lnTo>
                    <a:pt x="19126" y="153670"/>
                  </a:lnTo>
                  <a:lnTo>
                    <a:pt x="19227" y="152400"/>
                  </a:lnTo>
                  <a:close/>
                </a:path>
                <a:path w="92710" h="260350">
                  <a:moveTo>
                    <a:pt x="20612" y="259080"/>
                  </a:moveTo>
                  <a:lnTo>
                    <a:pt x="20561" y="257848"/>
                  </a:lnTo>
                  <a:lnTo>
                    <a:pt x="19342" y="259080"/>
                  </a:lnTo>
                  <a:lnTo>
                    <a:pt x="20612" y="259080"/>
                  </a:lnTo>
                  <a:close/>
                </a:path>
                <a:path w="92710" h="260350">
                  <a:moveTo>
                    <a:pt x="21653" y="87630"/>
                  </a:moveTo>
                  <a:lnTo>
                    <a:pt x="21386" y="86360"/>
                  </a:lnTo>
                  <a:lnTo>
                    <a:pt x="21145" y="86360"/>
                  </a:lnTo>
                  <a:lnTo>
                    <a:pt x="21653" y="87630"/>
                  </a:lnTo>
                  <a:close/>
                </a:path>
                <a:path w="92710" h="260350">
                  <a:moveTo>
                    <a:pt x="23914" y="251155"/>
                  </a:moveTo>
                  <a:lnTo>
                    <a:pt x="23685" y="251142"/>
                  </a:lnTo>
                  <a:lnTo>
                    <a:pt x="23431" y="251167"/>
                  </a:lnTo>
                  <a:lnTo>
                    <a:pt x="23914" y="251155"/>
                  </a:lnTo>
                  <a:close/>
                </a:path>
                <a:path w="92710" h="260350">
                  <a:moveTo>
                    <a:pt x="25539" y="254000"/>
                  </a:moveTo>
                  <a:lnTo>
                    <a:pt x="22529" y="252730"/>
                  </a:lnTo>
                  <a:lnTo>
                    <a:pt x="25539" y="254000"/>
                  </a:lnTo>
                  <a:close/>
                </a:path>
                <a:path w="92710" h="260350">
                  <a:moveTo>
                    <a:pt x="34010" y="252730"/>
                  </a:moveTo>
                  <a:lnTo>
                    <a:pt x="33299" y="252730"/>
                  </a:lnTo>
                  <a:lnTo>
                    <a:pt x="32575" y="253441"/>
                  </a:lnTo>
                  <a:lnTo>
                    <a:pt x="34010" y="252730"/>
                  </a:lnTo>
                  <a:close/>
                </a:path>
                <a:path w="92710" h="260350">
                  <a:moveTo>
                    <a:pt x="38633" y="253199"/>
                  </a:moveTo>
                  <a:lnTo>
                    <a:pt x="38442" y="253009"/>
                  </a:lnTo>
                  <a:lnTo>
                    <a:pt x="38633" y="253199"/>
                  </a:lnTo>
                  <a:close/>
                </a:path>
                <a:path w="92710" h="260350">
                  <a:moveTo>
                    <a:pt x="40881" y="251434"/>
                  </a:moveTo>
                  <a:lnTo>
                    <a:pt x="40868" y="251206"/>
                  </a:lnTo>
                  <a:lnTo>
                    <a:pt x="40665" y="251040"/>
                  </a:lnTo>
                  <a:lnTo>
                    <a:pt x="40741" y="251333"/>
                  </a:lnTo>
                  <a:lnTo>
                    <a:pt x="40792" y="251460"/>
                  </a:lnTo>
                  <a:close/>
                </a:path>
                <a:path w="92710" h="260350">
                  <a:moveTo>
                    <a:pt x="42316" y="239395"/>
                  </a:moveTo>
                  <a:lnTo>
                    <a:pt x="41516" y="240030"/>
                  </a:lnTo>
                  <a:lnTo>
                    <a:pt x="41732" y="241300"/>
                  </a:lnTo>
                  <a:lnTo>
                    <a:pt x="42316" y="239395"/>
                  </a:lnTo>
                  <a:close/>
                </a:path>
                <a:path w="92710" h="260350">
                  <a:moveTo>
                    <a:pt x="42519" y="235445"/>
                  </a:moveTo>
                  <a:lnTo>
                    <a:pt x="41960" y="237451"/>
                  </a:lnTo>
                  <a:lnTo>
                    <a:pt x="42418" y="235978"/>
                  </a:lnTo>
                  <a:lnTo>
                    <a:pt x="42519" y="235445"/>
                  </a:lnTo>
                  <a:close/>
                </a:path>
                <a:path w="92710" h="260350">
                  <a:moveTo>
                    <a:pt x="43243" y="238645"/>
                  </a:moveTo>
                  <a:lnTo>
                    <a:pt x="42900" y="237490"/>
                  </a:lnTo>
                  <a:lnTo>
                    <a:pt x="42316" y="239395"/>
                  </a:lnTo>
                  <a:lnTo>
                    <a:pt x="43243" y="238645"/>
                  </a:lnTo>
                  <a:close/>
                </a:path>
                <a:path w="92710" h="260350">
                  <a:moveTo>
                    <a:pt x="43522" y="250190"/>
                  </a:moveTo>
                  <a:lnTo>
                    <a:pt x="43510" y="249732"/>
                  </a:lnTo>
                  <a:lnTo>
                    <a:pt x="43472" y="250190"/>
                  </a:lnTo>
                  <a:close/>
                </a:path>
                <a:path w="92710" h="260350">
                  <a:moveTo>
                    <a:pt x="44373" y="249008"/>
                  </a:moveTo>
                  <a:lnTo>
                    <a:pt x="44259" y="248437"/>
                  </a:lnTo>
                  <a:lnTo>
                    <a:pt x="44094" y="248119"/>
                  </a:lnTo>
                  <a:lnTo>
                    <a:pt x="43903" y="247942"/>
                  </a:lnTo>
                  <a:lnTo>
                    <a:pt x="44373" y="249008"/>
                  </a:lnTo>
                  <a:close/>
                </a:path>
                <a:path w="92710" h="260350">
                  <a:moveTo>
                    <a:pt x="44411" y="248678"/>
                  </a:moveTo>
                  <a:lnTo>
                    <a:pt x="44297" y="248119"/>
                  </a:lnTo>
                  <a:lnTo>
                    <a:pt x="44157" y="247942"/>
                  </a:lnTo>
                  <a:lnTo>
                    <a:pt x="44030" y="247815"/>
                  </a:lnTo>
                  <a:lnTo>
                    <a:pt x="44411" y="248678"/>
                  </a:lnTo>
                  <a:close/>
                </a:path>
                <a:path w="92710" h="260350">
                  <a:moveTo>
                    <a:pt x="44564" y="248996"/>
                  </a:moveTo>
                  <a:lnTo>
                    <a:pt x="44450" y="248450"/>
                  </a:lnTo>
                  <a:lnTo>
                    <a:pt x="44437" y="248716"/>
                  </a:lnTo>
                  <a:lnTo>
                    <a:pt x="44564" y="248996"/>
                  </a:lnTo>
                  <a:close/>
                </a:path>
                <a:path w="92710" h="260350">
                  <a:moveTo>
                    <a:pt x="44564" y="248996"/>
                  </a:moveTo>
                  <a:lnTo>
                    <a:pt x="44411" y="248678"/>
                  </a:lnTo>
                  <a:lnTo>
                    <a:pt x="44424" y="249097"/>
                  </a:lnTo>
                  <a:lnTo>
                    <a:pt x="44551" y="249948"/>
                  </a:lnTo>
                  <a:lnTo>
                    <a:pt x="44564" y="248996"/>
                  </a:lnTo>
                  <a:close/>
                </a:path>
                <a:path w="92710" h="260350">
                  <a:moveTo>
                    <a:pt x="44577" y="247116"/>
                  </a:moveTo>
                  <a:lnTo>
                    <a:pt x="44094" y="247040"/>
                  </a:lnTo>
                  <a:lnTo>
                    <a:pt x="44386" y="247815"/>
                  </a:lnTo>
                  <a:lnTo>
                    <a:pt x="44475" y="248196"/>
                  </a:lnTo>
                  <a:lnTo>
                    <a:pt x="44551" y="247586"/>
                  </a:lnTo>
                  <a:lnTo>
                    <a:pt x="44577" y="247116"/>
                  </a:lnTo>
                  <a:close/>
                </a:path>
                <a:path w="92710" h="260350">
                  <a:moveTo>
                    <a:pt x="53098" y="219519"/>
                  </a:moveTo>
                  <a:lnTo>
                    <a:pt x="52882" y="219303"/>
                  </a:lnTo>
                  <a:lnTo>
                    <a:pt x="52362" y="220345"/>
                  </a:lnTo>
                  <a:lnTo>
                    <a:pt x="53098" y="219519"/>
                  </a:lnTo>
                  <a:close/>
                </a:path>
                <a:path w="92710" h="260350">
                  <a:moveTo>
                    <a:pt x="54178" y="1270"/>
                  </a:moveTo>
                  <a:lnTo>
                    <a:pt x="53568" y="1270"/>
                  </a:lnTo>
                  <a:lnTo>
                    <a:pt x="53594" y="1485"/>
                  </a:lnTo>
                  <a:lnTo>
                    <a:pt x="54178" y="1270"/>
                  </a:lnTo>
                  <a:close/>
                </a:path>
                <a:path w="92710" h="260350">
                  <a:moveTo>
                    <a:pt x="58826" y="16510"/>
                  </a:moveTo>
                  <a:lnTo>
                    <a:pt x="58724" y="16370"/>
                  </a:lnTo>
                  <a:lnTo>
                    <a:pt x="58750" y="16510"/>
                  </a:lnTo>
                  <a:close/>
                </a:path>
                <a:path w="92710" h="260350">
                  <a:moveTo>
                    <a:pt x="60998" y="217170"/>
                  </a:moveTo>
                  <a:close/>
                </a:path>
                <a:path w="92710" h="260350">
                  <a:moveTo>
                    <a:pt x="62915" y="1485"/>
                  </a:moveTo>
                  <a:lnTo>
                    <a:pt x="62890" y="1270"/>
                  </a:lnTo>
                  <a:lnTo>
                    <a:pt x="56819" y="1270"/>
                  </a:lnTo>
                  <a:lnTo>
                    <a:pt x="53733" y="0"/>
                  </a:lnTo>
                  <a:lnTo>
                    <a:pt x="56591" y="1270"/>
                  </a:lnTo>
                  <a:lnTo>
                    <a:pt x="55156" y="1270"/>
                  </a:lnTo>
                  <a:lnTo>
                    <a:pt x="54902" y="1485"/>
                  </a:lnTo>
                  <a:lnTo>
                    <a:pt x="62915" y="1485"/>
                  </a:lnTo>
                  <a:close/>
                </a:path>
                <a:path w="92710" h="260350">
                  <a:moveTo>
                    <a:pt x="64681" y="41160"/>
                  </a:moveTo>
                  <a:lnTo>
                    <a:pt x="64617" y="40640"/>
                  </a:lnTo>
                  <a:lnTo>
                    <a:pt x="64300" y="40640"/>
                  </a:lnTo>
                  <a:lnTo>
                    <a:pt x="64681" y="41160"/>
                  </a:lnTo>
                  <a:close/>
                </a:path>
                <a:path w="92710" h="260350">
                  <a:moveTo>
                    <a:pt x="65227" y="41910"/>
                  </a:moveTo>
                  <a:lnTo>
                    <a:pt x="64681" y="41160"/>
                  </a:lnTo>
                  <a:lnTo>
                    <a:pt x="64770" y="41910"/>
                  </a:lnTo>
                  <a:lnTo>
                    <a:pt x="65227" y="41910"/>
                  </a:lnTo>
                  <a:close/>
                </a:path>
                <a:path w="92710" h="260350">
                  <a:moveTo>
                    <a:pt x="66992" y="194094"/>
                  </a:moveTo>
                  <a:lnTo>
                    <a:pt x="66865" y="194068"/>
                  </a:lnTo>
                  <a:lnTo>
                    <a:pt x="66725" y="194081"/>
                  </a:lnTo>
                  <a:lnTo>
                    <a:pt x="66852" y="194144"/>
                  </a:lnTo>
                  <a:lnTo>
                    <a:pt x="66992" y="194094"/>
                  </a:lnTo>
                  <a:close/>
                </a:path>
                <a:path w="92710" h="260350">
                  <a:moveTo>
                    <a:pt x="67449" y="30099"/>
                  </a:moveTo>
                  <a:lnTo>
                    <a:pt x="67043" y="29210"/>
                  </a:lnTo>
                  <a:lnTo>
                    <a:pt x="67056" y="30467"/>
                  </a:lnTo>
                  <a:lnTo>
                    <a:pt x="67449" y="30099"/>
                  </a:lnTo>
                  <a:close/>
                </a:path>
                <a:path w="92710" h="260350">
                  <a:moveTo>
                    <a:pt x="68427" y="29210"/>
                  </a:moveTo>
                  <a:lnTo>
                    <a:pt x="67449" y="30099"/>
                  </a:lnTo>
                  <a:lnTo>
                    <a:pt x="67627" y="30480"/>
                  </a:lnTo>
                  <a:lnTo>
                    <a:pt x="68008" y="31750"/>
                  </a:lnTo>
                  <a:lnTo>
                    <a:pt x="68427" y="29210"/>
                  </a:lnTo>
                  <a:close/>
                </a:path>
                <a:path w="92710" h="260350">
                  <a:moveTo>
                    <a:pt x="70561" y="191770"/>
                  </a:moveTo>
                  <a:lnTo>
                    <a:pt x="70485" y="192265"/>
                  </a:lnTo>
                  <a:lnTo>
                    <a:pt x="70561" y="191770"/>
                  </a:lnTo>
                  <a:close/>
                </a:path>
                <a:path w="92710" h="260350">
                  <a:moveTo>
                    <a:pt x="72250" y="190881"/>
                  </a:moveTo>
                  <a:lnTo>
                    <a:pt x="71310" y="191770"/>
                  </a:lnTo>
                  <a:lnTo>
                    <a:pt x="71551" y="192925"/>
                  </a:lnTo>
                  <a:lnTo>
                    <a:pt x="72250" y="190881"/>
                  </a:lnTo>
                  <a:close/>
                </a:path>
                <a:path w="92710" h="260350">
                  <a:moveTo>
                    <a:pt x="72377" y="196850"/>
                  </a:moveTo>
                  <a:lnTo>
                    <a:pt x="71577" y="193040"/>
                  </a:lnTo>
                  <a:lnTo>
                    <a:pt x="70472" y="193040"/>
                  </a:lnTo>
                  <a:lnTo>
                    <a:pt x="70485" y="192265"/>
                  </a:lnTo>
                  <a:lnTo>
                    <a:pt x="70370" y="193040"/>
                  </a:lnTo>
                  <a:lnTo>
                    <a:pt x="70078" y="193040"/>
                  </a:lnTo>
                  <a:lnTo>
                    <a:pt x="69964" y="191770"/>
                  </a:lnTo>
                  <a:lnTo>
                    <a:pt x="69113" y="193040"/>
                  </a:lnTo>
                  <a:lnTo>
                    <a:pt x="68961" y="194310"/>
                  </a:lnTo>
                  <a:lnTo>
                    <a:pt x="68580" y="193040"/>
                  </a:lnTo>
                  <a:lnTo>
                    <a:pt x="67614" y="194310"/>
                  </a:lnTo>
                  <a:lnTo>
                    <a:pt x="67348" y="194310"/>
                  </a:lnTo>
                  <a:lnTo>
                    <a:pt x="67729" y="195580"/>
                  </a:lnTo>
                  <a:lnTo>
                    <a:pt x="67424" y="195580"/>
                  </a:lnTo>
                  <a:lnTo>
                    <a:pt x="66484" y="198120"/>
                  </a:lnTo>
                  <a:lnTo>
                    <a:pt x="66421" y="195580"/>
                  </a:lnTo>
                  <a:lnTo>
                    <a:pt x="65570" y="196850"/>
                  </a:lnTo>
                  <a:lnTo>
                    <a:pt x="65709" y="198120"/>
                  </a:lnTo>
                  <a:lnTo>
                    <a:pt x="64693" y="199390"/>
                  </a:lnTo>
                  <a:lnTo>
                    <a:pt x="64439" y="199390"/>
                  </a:lnTo>
                  <a:lnTo>
                    <a:pt x="64300" y="200660"/>
                  </a:lnTo>
                  <a:lnTo>
                    <a:pt x="62179" y="204470"/>
                  </a:lnTo>
                  <a:lnTo>
                    <a:pt x="62712" y="204470"/>
                  </a:lnTo>
                  <a:lnTo>
                    <a:pt x="62293" y="204978"/>
                  </a:lnTo>
                  <a:lnTo>
                    <a:pt x="62547" y="205219"/>
                  </a:lnTo>
                  <a:lnTo>
                    <a:pt x="62826" y="204470"/>
                  </a:lnTo>
                  <a:lnTo>
                    <a:pt x="63512" y="204470"/>
                  </a:lnTo>
                  <a:lnTo>
                    <a:pt x="62877" y="207010"/>
                  </a:lnTo>
                  <a:lnTo>
                    <a:pt x="59956" y="210820"/>
                  </a:lnTo>
                  <a:lnTo>
                    <a:pt x="58432" y="213360"/>
                  </a:lnTo>
                  <a:lnTo>
                    <a:pt x="58178" y="213360"/>
                  </a:lnTo>
                  <a:lnTo>
                    <a:pt x="57353" y="215900"/>
                  </a:lnTo>
                  <a:lnTo>
                    <a:pt x="55803" y="218440"/>
                  </a:lnTo>
                  <a:lnTo>
                    <a:pt x="55511" y="219710"/>
                  </a:lnTo>
                  <a:lnTo>
                    <a:pt x="55156" y="219710"/>
                  </a:lnTo>
                  <a:lnTo>
                    <a:pt x="54216" y="220980"/>
                  </a:lnTo>
                  <a:lnTo>
                    <a:pt x="54063" y="219710"/>
                  </a:lnTo>
                  <a:lnTo>
                    <a:pt x="53352" y="222250"/>
                  </a:lnTo>
                  <a:lnTo>
                    <a:pt x="53543" y="222250"/>
                  </a:lnTo>
                  <a:lnTo>
                    <a:pt x="51816" y="223520"/>
                  </a:lnTo>
                  <a:lnTo>
                    <a:pt x="52197" y="222465"/>
                  </a:lnTo>
                  <a:lnTo>
                    <a:pt x="52273" y="222250"/>
                  </a:lnTo>
                  <a:lnTo>
                    <a:pt x="51562" y="223037"/>
                  </a:lnTo>
                  <a:lnTo>
                    <a:pt x="51015" y="223520"/>
                  </a:lnTo>
                  <a:lnTo>
                    <a:pt x="50330" y="223520"/>
                  </a:lnTo>
                  <a:lnTo>
                    <a:pt x="49809" y="226060"/>
                  </a:lnTo>
                  <a:lnTo>
                    <a:pt x="49568" y="224790"/>
                  </a:lnTo>
                  <a:lnTo>
                    <a:pt x="48107" y="227330"/>
                  </a:lnTo>
                  <a:lnTo>
                    <a:pt x="47764" y="228600"/>
                  </a:lnTo>
                  <a:lnTo>
                    <a:pt x="49034" y="227330"/>
                  </a:lnTo>
                  <a:lnTo>
                    <a:pt x="48514" y="228600"/>
                  </a:lnTo>
                  <a:lnTo>
                    <a:pt x="47345" y="229870"/>
                  </a:lnTo>
                  <a:lnTo>
                    <a:pt x="46748" y="228600"/>
                  </a:lnTo>
                  <a:lnTo>
                    <a:pt x="43332" y="232410"/>
                  </a:lnTo>
                  <a:lnTo>
                    <a:pt x="44691" y="237490"/>
                  </a:lnTo>
                  <a:lnTo>
                    <a:pt x="43243" y="238645"/>
                  </a:lnTo>
                  <a:lnTo>
                    <a:pt x="42354" y="241300"/>
                  </a:lnTo>
                  <a:lnTo>
                    <a:pt x="40284" y="242570"/>
                  </a:lnTo>
                  <a:lnTo>
                    <a:pt x="40119" y="243840"/>
                  </a:lnTo>
                  <a:lnTo>
                    <a:pt x="38900" y="246380"/>
                  </a:lnTo>
                  <a:lnTo>
                    <a:pt x="40906" y="246380"/>
                  </a:lnTo>
                  <a:lnTo>
                    <a:pt x="40487" y="250190"/>
                  </a:lnTo>
                  <a:lnTo>
                    <a:pt x="40728" y="248920"/>
                  </a:lnTo>
                  <a:lnTo>
                    <a:pt x="41236" y="248920"/>
                  </a:lnTo>
                  <a:lnTo>
                    <a:pt x="41643" y="250190"/>
                  </a:lnTo>
                  <a:lnTo>
                    <a:pt x="42214" y="250190"/>
                  </a:lnTo>
                  <a:lnTo>
                    <a:pt x="42214" y="251968"/>
                  </a:lnTo>
                  <a:lnTo>
                    <a:pt x="42125" y="252730"/>
                  </a:lnTo>
                  <a:lnTo>
                    <a:pt x="40716" y="252730"/>
                  </a:lnTo>
                  <a:lnTo>
                    <a:pt x="40449" y="251460"/>
                  </a:lnTo>
                  <a:lnTo>
                    <a:pt x="40347" y="250190"/>
                  </a:lnTo>
                  <a:lnTo>
                    <a:pt x="39979" y="251460"/>
                  </a:lnTo>
                  <a:lnTo>
                    <a:pt x="40347" y="251460"/>
                  </a:lnTo>
                  <a:lnTo>
                    <a:pt x="39979" y="252730"/>
                  </a:lnTo>
                  <a:lnTo>
                    <a:pt x="39839" y="254000"/>
                  </a:lnTo>
                  <a:lnTo>
                    <a:pt x="37566" y="254000"/>
                  </a:lnTo>
                  <a:lnTo>
                    <a:pt x="37426" y="255270"/>
                  </a:lnTo>
                  <a:lnTo>
                    <a:pt x="35877" y="255270"/>
                  </a:lnTo>
                  <a:lnTo>
                    <a:pt x="34328" y="254000"/>
                  </a:lnTo>
                  <a:lnTo>
                    <a:pt x="31991" y="254000"/>
                  </a:lnTo>
                  <a:lnTo>
                    <a:pt x="32575" y="253441"/>
                  </a:lnTo>
                  <a:lnTo>
                    <a:pt x="31419" y="254000"/>
                  </a:lnTo>
                  <a:lnTo>
                    <a:pt x="29387" y="252730"/>
                  </a:lnTo>
                  <a:lnTo>
                    <a:pt x="28130" y="252730"/>
                  </a:lnTo>
                  <a:lnTo>
                    <a:pt x="29324" y="251460"/>
                  </a:lnTo>
                  <a:lnTo>
                    <a:pt x="27432" y="251460"/>
                  </a:lnTo>
                  <a:lnTo>
                    <a:pt x="28079" y="252730"/>
                  </a:lnTo>
                  <a:lnTo>
                    <a:pt x="26047" y="252730"/>
                  </a:lnTo>
                  <a:lnTo>
                    <a:pt x="27305" y="254000"/>
                  </a:lnTo>
                  <a:lnTo>
                    <a:pt x="25539" y="254000"/>
                  </a:lnTo>
                  <a:lnTo>
                    <a:pt x="22733" y="254000"/>
                  </a:lnTo>
                  <a:lnTo>
                    <a:pt x="22542" y="252818"/>
                  </a:lnTo>
                  <a:lnTo>
                    <a:pt x="22326" y="252730"/>
                  </a:lnTo>
                  <a:lnTo>
                    <a:pt x="22529" y="252730"/>
                  </a:lnTo>
                  <a:lnTo>
                    <a:pt x="23787" y="252730"/>
                  </a:lnTo>
                  <a:lnTo>
                    <a:pt x="23088" y="251460"/>
                  </a:lnTo>
                  <a:lnTo>
                    <a:pt x="23418" y="251460"/>
                  </a:lnTo>
                  <a:lnTo>
                    <a:pt x="20675" y="250190"/>
                  </a:lnTo>
                  <a:lnTo>
                    <a:pt x="21958" y="252730"/>
                  </a:lnTo>
                  <a:lnTo>
                    <a:pt x="18923" y="252730"/>
                  </a:lnTo>
                  <a:lnTo>
                    <a:pt x="19405" y="251460"/>
                  </a:lnTo>
                  <a:lnTo>
                    <a:pt x="18313" y="251460"/>
                  </a:lnTo>
                  <a:lnTo>
                    <a:pt x="17106" y="252730"/>
                  </a:lnTo>
                  <a:lnTo>
                    <a:pt x="15214" y="251460"/>
                  </a:lnTo>
                  <a:lnTo>
                    <a:pt x="15100" y="251968"/>
                  </a:lnTo>
                  <a:lnTo>
                    <a:pt x="15011" y="252730"/>
                  </a:lnTo>
                  <a:lnTo>
                    <a:pt x="13423" y="252730"/>
                  </a:lnTo>
                  <a:lnTo>
                    <a:pt x="12090" y="252730"/>
                  </a:lnTo>
                  <a:lnTo>
                    <a:pt x="9486" y="251460"/>
                  </a:lnTo>
                  <a:lnTo>
                    <a:pt x="8737" y="250190"/>
                  </a:lnTo>
                  <a:lnTo>
                    <a:pt x="8102" y="250190"/>
                  </a:lnTo>
                  <a:lnTo>
                    <a:pt x="7962" y="248920"/>
                  </a:lnTo>
                  <a:lnTo>
                    <a:pt x="6464" y="248920"/>
                  </a:lnTo>
                  <a:lnTo>
                    <a:pt x="6286" y="250190"/>
                  </a:lnTo>
                  <a:lnTo>
                    <a:pt x="6032" y="250190"/>
                  </a:lnTo>
                  <a:lnTo>
                    <a:pt x="5626" y="248920"/>
                  </a:lnTo>
                  <a:lnTo>
                    <a:pt x="5588" y="250190"/>
                  </a:lnTo>
                  <a:lnTo>
                    <a:pt x="5422" y="251460"/>
                  </a:lnTo>
                  <a:lnTo>
                    <a:pt x="5257" y="251460"/>
                  </a:lnTo>
                  <a:lnTo>
                    <a:pt x="5270" y="250190"/>
                  </a:lnTo>
                  <a:lnTo>
                    <a:pt x="4914" y="248920"/>
                  </a:lnTo>
                  <a:lnTo>
                    <a:pt x="4724" y="248920"/>
                  </a:lnTo>
                  <a:lnTo>
                    <a:pt x="5181" y="247650"/>
                  </a:lnTo>
                  <a:lnTo>
                    <a:pt x="6985" y="247650"/>
                  </a:lnTo>
                  <a:lnTo>
                    <a:pt x="8102" y="245110"/>
                  </a:lnTo>
                  <a:lnTo>
                    <a:pt x="6667" y="242570"/>
                  </a:lnTo>
                  <a:lnTo>
                    <a:pt x="7607" y="238760"/>
                  </a:lnTo>
                  <a:lnTo>
                    <a:pt x="7137" y="240030"/>
                  </a:lnTo>
                  <a:lnTo>
                    <a:pt x="6477" y="238760"/>
                  </a:lnTo>
                  <a:lnTo>
                    <a:pt x="7340" y="237490"/>
                  </a:lnTo>
                  <a:lnTo>
                    <a:pt x="7213" y="236220"/>
                  </a:lnTo>
                  <a:lnTo>
                    <a:pt x="7797" y="236220"/>
                  </a:lnTo>
                  <a:lnTo>
                    <a:pt x="8128" y="234950"/>
                  </a:lnTo>
                  <a:lnTo>
                    <a:pt x="8991" y="232410"/>
                  </a:lnTo>
                  <a:lnTo>
                    <a:pt x="7835" y="231140"/>
                  </a:lnTo>
                  <a:lnTo>
                    <a:pt x="8864" y="229870"/>
                  </a:lnTo>
                  <a:lnTo>
                    <a:pt x="9613" y="227330"/>
                  </a:lnTo>
                  <a:lnTo>
                    <a:pt x="7620" y="226060"/>
                  </a:lnTo>
                  <a:lnTo>
                    <a:pt x="8242" y="223520"/>
                  </a:lnTo>
                  <a:lnTo>
                    <a:pt x="8775" y="223520"/>
                  </a:lnTo>
                  <a:lnTo>
                    <a:pt x="9385" y="222250"/>
                  </a:lnTo>
                  <a:lnTo>
                    <a:pt x="9486" y="223520"/>
                  </a:lnTo>
                  <a:lnTo>
                    <a:pt x="9575" y="224790"/>
                  </a:lnTo>
                  <a:lnTo>
                    <a:pt x="9728" y="223520"/>
                  </a:lnTo>
                  <a:lnTo>
                    <a:pt x="9537" y="223520"/>
                  </a:lnTo>
                  <a:lnTo>
                    <a:pt x="9994" y="222250"/>
                  </a:lnTo>
                  <a:lnTo>
                    <a:pt x="9118" y="219710"/>
                  </a:lnTo>
                  <a:lnTo>
                    <a:pt x="9817" y="219710"/>
                  </a:lnTo>
                  <a:lnTo>
                    <a:pt x="9753" y="219354"/>
                  </a:lnTo>
                  <a:lnTo>
                    <a:pt x="9613" y="218440"/>
                  </a:lnTo>
                  <a:lnTo>
                    <a:pt x="8991" y="218440"/>
                  </a:lnTo>
                  <a:lnTo>
                    <a:pt x="9207" y="217170"/>
                  </a:lnTo>
                  <a:lnTo>
                    <a:pt x="9347" y="215900"/>
                  </a:lnTo>
                  <a:lnTo>
                    <a:pt x="8534" y="215900"/>
                  </a:lnTo>
                  <a:lnTo>
                    <a:pt x="10845" y="213360"/>
                  </a:lnTo>
                  <a:lnTo>
                    <a:pt x="9613" y="208280"/>
                  </a:lnTo>
                  <a:lnTo>
                    <a:pt x="11607" y="205740"/>
                  </a:lnTo>
                  <a:lnTo>
                    <a:pt x="11633" y="204863"/>
                  </a:lnTo>
                  <a:lnTo>
                    <a:pt x="11823" y="204266"/>
                  </a:lnTo>
                  <a:lnTo>
                    <a:pt x="11684" y="204444"/>
                  </a:lnTo>
                  <a:lnTo>
                    <a:pt x="11709" y="203200"/>
                  </a:lnTo>
                  <a:lnTo>
                    <a:pt x="11887" y="200660"/>
                  </a:lnTo>
                  <a:lnTo>
                    <a:pt x="12128" y="198120"/>
                  </a:lnTo>
                  <a:lnTo>
                    <a:pt x="12306" y="198120"/>
                  </a:lnTo>
                  <a:lnTo>
                    <a:pt x="12788" y="196850"/>
                  </a:lnTo>
                  <a:lnTo>
                    <a:pt x="13258" y="195580"/>
                  </a:lnTo>
                  <a:lnTo>
                    <a:pt x="10820" y="196850"/>
                  </a:lnTo>
                  <a:lnTo>
                    <a:pt x="11531" y="194310"/>
                  </a:lnTo>
                  <a:lnTo>
                    <a:pt x="7239" y="194310"/>
                  </a:lnTo>
                  <a:lnTo>
                    <a:pt x="6489" y="194310"/>
                  </a:lnTo>
                  <a:lnTo>
                    <a:pt x="5867" y="195580"/>
                  </a:lnTo>
                  <a:lnTo>
                    <a:pt x="6946" y="198120"/>
                  </a:lnTo>
                  <a:lnTo>
                    <a:pt x="6134" y="198120"/>
                  </a:lnTo>
                  <a:lnTo>
                    <a:pt x="5232" y="201930"/>
                  </a:lnTo>
                  <a:lnTo>
                    <a:pt x="6197" y="200660"/>
                  </a:lnTo>
                  <a:lnTo>
                    <a:pt x="5461" y="203200"/>
                  </a:lnTo>
                  <a:lnTo>
                    <a:pt x="5930" y="205740"/>
                  </a:lnTo>
                  <a:lnTo>
                    <a:pt x="5156" y="208280"/>
                  </a:lnTo>
                  <a:lnTo>
                    <a:pt x="5930" y="209550"/>
                  </a:lnTo>
                  <a:lnTo>
                    <a:pt x="4114" y="212090"/>
                  </a:lnTo>
                  <a:lnTo>
                    <a:pt x="3822" y="214630"/>
                  </a:lnTo>
                  <a:lnTo>
                    <a:pt x="3733" y="216154"/>
                  </a:lnTo>
                  <a:lnTo>
                    <a:pt x="4127" y="218440"/>
                  </a:lnTo>
                  <a:lnTo>
                    <a:pt x="3784" y="217170"/>
                  </a:lnTo>
                  <a:lnTo>
                    <a:pt x="3517" y="219710"/>
                  </a:lnTo>
                  <a:lnTo>
                    <a:pt x="3022" y="218440"/>
                  </a:lnTo>
                  <a:lnTo>
                    <a:pt x="2921" y="219710"/>
                  </a:lnTo>
                  <a:lnTo>
                    <a:pt x="2832" y="222250"/>
                  </a:lnTo>
                  <a:lnTo>
                    <a:pt x="3581" y="222250"/>
                  </a:lnTo>
                  <a:lnTo>
                    <a:pt x="1498" y="224790"/>
                  </a:lnTo>
                  <a:lnTo>
                    <a:pt x="4025" y="228600"/>
                  </a:lnTo>
                  <a:lnTo>
                    <a:pt x="1676" y="229870"/>
                  </a:lnTo>
                  <a:lnTo>
                    <a:pt x="1651" y="237490"/>
                  </a:lnTo>
                  <a:lnTo>
                    <a:pt x="1562" y="240030"/>
                  </a:lnTo>
                  <a:lnTo>
                    <a:pt x="381" y="240030"/>
                  </a:lnTo>
                  <a:lnTo>
                    <a:pt x="393" y="242570"/>
                  </a:lnTo>
                  <a:lnTo>
                    <a:pt x="571" y="243560"/>
                  </a:lnTo>
                  <a:lnTo>
                    <a:pt x="1549" y="240868"/>
                  </a:lnTo>
                  <a:lnTo>
                    <a:pt x="1371" y="245110"/>
                  </a:lnTo>
                  <a:lnTo>
                    <a:pt x="698" y="245110"/>
                  </a:lnTo>
                  <a:lnTo>
                    <a:pt x="736" y="251460"/>
                  </a:lnTo>
                  <a:lnTo>
                    <a:pt x="838" y="252730"/>
                  </a:lnTo>
                  <a:lnTo>
                    <a:pt x="1282" y="252730"/>
                  </a:lnTo>
                  <a:lnTo>
                    <a:pt x="1587" y="254000"/>
                  </a:lnTo>
                  <a:lnTo>
                    <a:pt x="1320" y="254000"/>
                  </a:lnTo>
                  <a:lnTo>
                    <a:pt x="165" y="252730"/>
                  </a:lnTo>
                  <a:lnTo>
                    <a:pt x="1244" y="254000"/>
                  </a:lnTo>
                  <a:lnTo>
                    <a:pt x="876" y="254000"/>
                  </a:lnTo>
                  <a:lnTo>
                    <a:pt x="2070" y="255270"/>
                  </a:lnTo>
                  <a:lnTo>
                    <a:pt x="3644" y="255270"/>
                  </a:lnTo>
                  <a:lnTo>
                    <a:pt x="7340" y="256540"/>
                  </a:lnTo>
                  <a:lnTo>
                    <a:pt x="11125" y="256540"/>
                  </a:lnTo>
                  <a:lnTo>
                    <a:pt x="12636" y="257810"/>
                  </a:lnTo>
                  <a:lnTo>
                    <a:pt x="14262" y="257810"/>
                  </a:lnTo>
                  <a:lnTo>
                    <a:pt x="13208" y="256540"/>
                  </a:lnTo>
                  <a:lnTo>
                    <a:pt x="17132" y="256540"/>
                  </a:lnTo>
                  <a:lnTo>
                    <a:pt x="16306" y="257810"/>
                  </a:lnTo>
                  <a:lnTo>
                    <a:pt x="21856" y="256540"/>
                  </a:lnTo>
                  <a:lnTo>
                    <a:pt x="20599" y="257810"/>
                  </a:lnTo>
                  <a:lnTo>
                    <a:pt x="21323" y="259080"/>
                  </a:lnTo>
                  <a:lnTo>
                    <a:pt x="23634" y="259080"/>
                  </a:lnTo>
                  <a:lnTo>
                    <a:pt x="22682" y="257810"/>
                  </a:lnTo>
                  <a:lnTo>
                    <a:pt x="25311" y="259080"/>
                  </a:lnTo>
                  <a:lnTo>
                    <a:pt x="33947" y="259080"/>
                  </a:lnTo>
                  <a:lnTo>
                    <a:pt x="35610" y="257810"/>
                  </a:lnTo>
                  <a:lnTo>
                    <a:pt x="36753" y="257810"/>
                  </a:lnTo>
                  <a:lnTo>
                    <a:pt x="39928" y="259080"/>
                  </a:lnTo>
                  <a:lnTo>
                    <a:pt x="39611" y="259080"/>
                  </a:lnTo>
                  <a:lnTo>
                    <a:pt x="40563" y="260350"/>
                  </a:lnTo>
                  <a:lnTo>
                    <a:pt x="43624" y="260350"/>
                  </a:lnTo>
                  <a:lnTo>
                    <a:pt x="44450" y="259080"/>
                  </a:lnTo>
                  <a:lnTo>
                    <a:pt x="44526" y="257810"/>
                  </a:lnTo>
                  <a:lnTo>
                    <a:pt x="44513" y="254000"/>
                  </a:lnTo>
                  <a:lnTo>
                    <a:pt x="44754" y="254000"/>
                  </a:lnTo>
                  <a:lnTo>
                    <a:pt x="45123" y="255270"/>
                  </a:lnTo>
                  <a:lnTo>
                    <a:pt x="45034" y="250190"/>
                  </a:lnTo>
                  <a:lnTo>
                    <a:pt x="44577" y="252730"/>
                  </a:lnTo>
                  <a:lnTo>
                    <a:pt x="44030" y="250190"/>
                  </a:lnTo>
                  <a:lnTo>
                    <a:pt x="43167" y="252730"/>
                  </a:lnTo>
                  <a:lnTo>
                    <a:pt x="43459" y="250190"/>
                  </a:lnTo>
                  <a:lnTo>
                    <a:pt x="43472" y="248920"/>
                  </a:lnTo>
                  <a:lnTo>
                    <a:pt x="43510" y="249732"/>
                  </a:lnTo>
                  <a:lnTo>
                    <a:pt x="43561" y="248920"/>
                  </a:lnTo>
                  <a:lnTo>
                    <a:pt x="43726" y="247650"/>
                  </a:lnTo>
                  <a:lnTo>
                    <a:pt x="44094" y="247650"/>
                  </a:lnTo>
                  <a:lnTo>
                    <a:pt x="43878" y="246380"/>
                  </a:lnTo>
                  <a:lnTo>
                    <a:pt x="43535" y="245110"/>
                  </a:lnTo>
                  <a:lnTo>
                    <a:pt x="44196" y="243840"/>
                  </a:lnTo>
                  <a:lnTo>
                    <a:pt x="44640" y="243840"/>
                  </a:lnTo>
                  <a:lnTo>
                    <a:pt x="45364" y="245110"/>
                  </a:lnTo>
                  <a:lnTo>
                    <a:pt x="45656" y="245110"/>
                  </a:lnTo>
                  <a:lnTo>
                    <a:pt x="44894" y="243840"/>
                  </a:lnTo>
                  <a:lnTo>
                    <a:pt x="46596" y="241300"/>
                  </a:lnTo>
                  <a:lnTo>
                    <a:pt x="46405" y="240030"/>
                  </a:lnTo>
                  <a:lnTo>
                    <a:pt x="46977" y="240030"/>
                  </a:lnTo>
                  <a:lnTo>
                    <a:pt x="46558" y="238760"/>
                  </a:lnTo>
                  <a:lnTo>
                    <a:pt x="47675" y="238760"/>
                  </a:lnTo>
                  <a:lnTo>
                    <a:pt x="48933" y="236220"/>
                  </a:lnTo>
                  <a:lnTo>
                    <a:pt x="45986" y="238760"/>
                  </a:lnTo>
                  <a:lnTo>
                    <a:pt x="47917" y="236220"/>
                  </a:lnTo>
                  <a:lnTo>
                    <a:pt x="49568" y="233680"/>
                  </a:lnTo>
                  <a:lnTo>
                    <a:pt x="50330" y="231140"/>
                  </a:lnTo>
                  <a:lnTo>
                    <a:pt x="51269" y="229870"/>
                  </a:lnTo>
                  <a:lnTo>
                    <a:pt x="52197" y="228600"/>
                  </a:lnTo>
                  <a:lnTo>
                    <a:pt x="53619" y="228600"/>
                  </a:lnTo>
                  <a:lnTo>
                    <a:pt x="51371" y="230860"/>
                  </a:lnTo>
                  <a:lnTo>
                    <a:pt x="51282" y="230632"/>
                  </a:lnTo>
                  <a:lnTo>
                    <a:pt x="50660" y="232156"/>
                  </a:lnTo>
                  <a:lnTo>
                    <a:pt x="51638" y="231444"/>
                  </a:lnTo>
                  <a:lnTo>
                    <a:pt x="51498" y="231140"/>
                  </a:lnTo>
                  <a:lnTo>
                    <a:pt x="52451" y="231140"/>
                  </a:lnTo>
                  <a:lnTo>
                    <a:pt x="53746" y="228600"/>
                  </a:lnTo>
                  <a:lnTo>
                    <a:pt x="54394" y="227330"/>
                  </a:lnTo>
                  <a:lnTo>
                    <a:pt x="54775" y="226060"/>
                  </a:lnTo>
                  <a:lnTo>
                    <a:pt x="55892" y="222250"/>
                  </a:lnTo>
                  <a:lnTo>
                    <a:pt x="57111" y="220980"/>
                  </a:lnTo>
                  <a:lnTo>
                    <a:pt x="58318" y="219710"/>
                  </a:lnTo>
                  <a:lnTo>
                    <a:pt x="57810" y="219710"/>
                  </a:lnTo>
                  <a:lnTo>
                    <a:pt x="56730" y="218440"/>
                  </a:lnTo>
                  <a:lnTo>
                    <a:pt x="60134" y="218440"/>
                  </a:lnTo>
                  <a:lnTo>
                    <a:pt x="60363" y="217093"/>
                  </a:lnTo>
                  <a:lnTo>
                    <a:pt x="60413" y="215900"/>
                  </a:lnTo>
                  <a:lnTo>
                    <a:pt x="60528" y="216154"/>
                  </a:lnTo>
                  <a:lnTo>
                    <a:pt x="60960" y="217093"/>
                  </a:lnTo>
                  <a:lnTo>
                    <a:pt x="61772" y="215900"/>
                  </a:lnTo>
                  <a:lnTo>
                    <a:pt x="62636" y="214630"/>
                  </a:lnTo>
                  <a:lnTo>
                    <a:pt x="63525" y="210820"/>
                  </a:lnTo>
                  <a:lnTo>
                    <a:pt x="64922" y="207010"/>
                  </a:lnTo>
                  <a:lnTo>
                    <a:pt x="65062" y="208280"/>
                  </a:lnTo>
                  <a:lnTo>
                    <a:pt x="66141" y="207010"/>
                  </a:lnTo>
                  <a:lnTo>
                    <a:pt x="67208" y="204470"/>
                  </a:lnTo>
                  <a:lnTo>
                    <a:pt x="67703" y="203200"/>
                  </a:lnTo>
                  <a:lnTo>
                    <a:pt x="68186" y="201930"/>
                  </a:lnTo>
                  <a:lnTo>
                    <a:pt x="68046" y="201930"/>
                  </a:lnTo>
                  <a:lnTo>
                    <a:pt x="68567" y="200660"/>
                  </a:lnTo>
                  <a:lnTo>
                    <a:pt x="67741" y="200660"/>
                  </a:lnTo>
                  <a:lnTo>
                    <a:pt x="70840" y="198120"/>
                  </a:lnTo>
                  <a:lnTo>
                    <a:pt x="72377" y="196850"/>
                  </a:lnTo>
                  <a:close/>
                </a:path>
                <a:path w="92710" h="260350">
                  <a:moveTo>
                    <a:pt x="73063" y="182410"/>
                  </a:moveTo>
                  <a:lnTo>
                    <a:pt x="72999" y="182283"/>
                  </a:lnTo>
                  <a:lnTo>
                    <a:pt x="72936" y="182118"/>
                  </a:lnTo>
                  <a:lnTo>
                    <a:pt x="72847" y="181940"/>
                  </a:lnTo>
                  <a:lnTo>
                    <a:pt x="72872" y="182803"/>
                  </a:lnTo>
                  <a:lnTo>
                    <a:pt x="73063" y="182410"/>
                  </a:lnTo>
                  <a:close/>
                </a:path>
                <a:path w="92710" h="260350">
                  <a:moveTo>
                    <a:pt x="74345" y="53340"/>
                  </a:moveTo>
                  <a:lnTo>
                    <a:pt x="73380" y="51181"/>
                  </a:lnTo>
                  <a:lnTo>
                    <a:pt x="73621" y="53340"/>
                  </a:lnTo>
                  <a:lnTo>
                    <a:pt x="74345" y="53340"/>
                  </a:lnTo>
                  <a:close/>
                </a:path>
                <a:path w="92710" h="260350">
                  <a:moveTo>
                    <a:pt x="74752" y="53340"/>
                  </a:moveTo>
                  <a:lnTo>
                    <a:pt x="74587" y="53340"/>
                  </a:lnTo>
                  <a:lnTo>
                    <a:pt x="74701" y="53505"/>
                  </a:lnTo>
                  <a:lnTo>
                    <a:pt x="74752" y="53340"/>
                  </a:lnTo>
                  <a:close/>
                </a:path>
                <a:path w="92710" h="260350">
                  <a:moveTo>
                    <a:pt x="74917" y="50533"/>
                  </a:moveTo>
                  <a:lnTo>
                    <a:pt x="74409" y="48260"/>
                  </a:lnTo>
                  <a:lnTo>
                    <a:pt x="73964" y="52070"/>
                  </a:lnTo>
                  <a:lnTo>
                    <a:pt x="74879" y="50939"/>
                  </a:lnTo>
                  <a:lnTo>
                    <a:pt x="74917" y="50533"/>
                  </a:lnTo>
                  <a:close/>
                </a:path>
                <a:path w="92710" h="260350">
                  <a:moveTo>
                    <a:pt x="76263" y="54394"/>
                  </a:moveTo>
                  <a:lnTo>
                    <a:pt x="75209" y="51981"/>
                  </a:lnTo>
                  <a:lnTo>
                    <a:pt x="75120" y="52374"/>
                  </a:lnTo>
                  <a:lnTo>
                    <a:pt x="74942" y="52666"/>
                  </a:lnTo>
                  <a:lnTo>
                    <a:pt x="74752" y="52920"/>
                  </a:lnTo>
                  <a:lnTo>
                    <a:pt x="75234" y="52463"/>
                  </a:lnTo>
                  <a:lnTo>
                    <a:pt x="76263" y="54394"/>
                  </a:lnTo>
                  <a:close/>
                </a:path>
                <a:path w="92710" h="260350">
                  <a:moveTo>
                    <a:pt x="80086" y="175196"/>
                  </a:moveTo>
                  <a:close/>
                </a:path>
                <a:path w="92710" h="260350">
                  <a:moveTo>
                    <a:pt x="80784" y="162636"/>
                  </a:moveTo>
                  <a:lnTo>
                    <a:pt x="80060" y="163995"/>
                  </a:lnTo>
                  <a:lnTo>
                    <a:pt x="79895" y="163842"/>
                  </a:lnTo>
                  <a:lnTo>
                    <a:pt x="79946" y="165087"/>
                  </a:lnTo>
                  <a:lnTo>
                    <a:pt x="80530" y="164096"/>
                  </a:lnTo>
                  <a:lnTo>
                    <a:pt x="80784" y="162636"/>
                  </a:lnTo>
                  <a:close/>
                </a:path>
                <a:path w="92710" h="260350">
                  <a:moveTo>
                    <a:pt x="81940" y="66332"/>
                  </a:moveTo>
                  <a:lnTo>
                    <a:pt x="81661" y="66040"/>
                  </a:lnTo>
                  <a:lnTo>
                    <a:pt x="81648" y="66954"/>
                  </a:lnTo>
                  <a:lnTo>
                    <a:pt x="81940" y="66332"/>
                  </a:lnTo>
                  <a:close/>
                </a:path>
                <a:path w="92710" h="260350">
                  <a:moveTo>
                    <a:pt x="82372" y="163779"/>
                  </a:moveTo>
                  <a:lnTo>
                    <a:pt x="82219" y="163576"/>
                  </a:lnTo>
                  <a:lnTo>
                    <a:pt x="82346" y="163830"/>
                  </a:lnTo>
                  <a:close/>
                </a:path>
                <a:path w="92710" h="260350">
                  <a:moveTo>
                    <a:pt x="82562" y="161290"/>
                  </a:moveTo>
                  <a:lnTo>
                    <a:pt x="81381" y="162560"/>
                  </a:lnTo>
                  <a:lnTo>
                    <a:pt x="82219" y="163576"/>
                  </a:lnTo>
                  <a:lnTo>
                    <a:pt x="81686" y="162560"/>
                  </a:lnTo>
                  <a:lnTo>
                    <a:pt x="82562" y="161290"/>
                  </a:lnTo>
                  <a:close/>
                </a:path>
                <a:path w="92710" h="260350">
                  <a:moveTo>
                    <a:pt x="82880" y="68580"/>
                  </a:moveTo>
                  <a:lnTo>
                    <a:pt x="81711" y="67310"/>
                  </a:lnTo>
                  <a:lnTo>
                    <a:pt x="82880" y="68580"/>
                  </a:lnTo>
                  <a:close/>
                </a:path>
                <a:path w="92710" h="260350">
                  <a:moveTo>
                    <a:pt x="82905" y="67310"/>
                  </a:moveTo>
                  <a:lnTo>
                    <a:pt x="82080" y="66040"/>
                  </a:lnTo>
                  <a:lnTo>
                    <a:pt x="81940" y="66332"/>
                  </a:lnTo>
                  <a:lnTo>
                    <a:pt x="82905" y="67310"/>
                  </a:lnTo>
                  <a:close/>
                </a:path>
                <a:path w="92710" h="260350">
                  <a:moveTo>
                    <a:pt x="83172" y="152984"/>
                  </a:moveTo>
                  <a:lnTo>
                    <a:pt x="81457" y="156159"/>
                  </a:lnTo>
                  <a:lnTo>
                    <a:pt x="83045" y="153885"/>
                  </a:lnTo>
                  <a:lnTo>
                    <a:pt x="83172" y="152984"/>
                  </a:lnTo>
                  <a:close/>
                </a:path>
                <a:path w="92710" h="260350">
                  <a:moveTo>
                    <a:pt x="83223" y="170180"/>
                  </a:moveTo>
                  <a:lnTo>
                    <a:pt x="82638" y="171284"/>
                  </a:lnTo>
                  <a:lnTo>
                    <a:pt x="82727" y="171450"/>
                  </a:lnTo>
                  <a:lnTo>
                    <a:pt x="83223" y="170180"/>
                  </a:lnTo>
                  <a:close/>
                </a:path>
                <a:path w="92710" h="260350">
                  <a:moveTo>
                    <a:pt x="83870" y="157480"/>
                  </a:moveTo>
                  <a:lnTo>
                    <a:pt x="83642" y="158750"/>
                  </a:lnTo>
                  <a:lnTo>
                    <a:pt x="83845" y="158750"/>
                  </a:lnTo>
                  <a:lnTo>
                    <a:pt x="83870" y="157480"/>
                  </a:lnTo>
                  <a:close/>
                </a:path>
                <a:path w="92710" h="260350">
                  <a:moveTo>
                    <a:pt x="83985" y="153289"/>
                  </a:moveTo>
                  <a:lnTo>
                    <a:pt x="83794" y="153466"/>
                  </a:lnTo>
                  <a:lnTo>
                    <a:pt x="83146" y="155930"/>
                  </a:lnTo>
                  <a:lnTo>
                    <a:pt x="83985" y="153289"/>
                  </a:lnTo>
                  <a:close/>
                </a:path>
                <a:path w="92710" h="260350">
                  <a:moveTo>
                    <a:pt x="84061" y="152425"/>
                  </a:moveTo>
                  <a:lnTo>
                    <a:pt x="83045" y="153885"/>
                  </a:lnTo>
                  <a:lnTo>
                    <a:pt x="82994" y="154216"/>
                  </a:lnTo>
                  <a:lnTo>
                    <a:pt x="83794" y="153466"/>
                  </a:lnTo>
                  <a:lnTo>
                    <a:pt x="84061" y="152425"/>
                  </a:lnTo>
                  <a:close/>
                </a:path>
                <a:path w="92710" h="260350">
                  <a:moveTo>
                    <a:pt x="84772" y="152400"/>
                  </a:moveTo>
                  <a:lnTo>
                    <a:pt x="84315" y="152400"/>
                  </a:lnTo>
                  <a:lnTo>
                    <a:pt x="84582" y="154317"/>
                  </a:lnTo>
                  <a:lnTo>
                    <a:pt x="84709" y="154190"/>
                  </a:lnTo>
                  <a:lnTo>
                    <a:pt x="84772" y="152400"/>
                  </a:lnTo>
                  <a:close/>
                </a:path>
                <a:path w="92710" h="260350">
                  <a:moveTo>
                    <a:pt x="85775" y="163830"/>
                  </a:moveTo>
                  <a:lnTo>
                    <a:pt x="85623" y="162560"/>
                  </a:lnTo>
                  <a:lnTo>
                    <a:pt x="85496" y="162839"/>
                  </a:lnTo>
                  <a:lnTo>
                    <a:pt x="85775" y="163830"/>
                  </a:lnTo>
                  <a:close/>
                </a:path>
                <a:path w="92710" h="260350">
                  <a:moveTo>
                    <a:pt x="86461" y="159296"/>
                  </a:moveTo>
                  <a:lnTo>
                    <a:pt x="86334" y="158750"/>
                  </a:lnTo>
                  <a:lnTo>
                    <a:pt x="86042" y="154940"/>
                  </a:lnTo>
                  <a:lnTo>
                    <a:pt x="84670" y="154940"/>
                  </a:lnTo>
                  <a:lnTo>
                    <a:pt x="83972" y="154940"/>
                  </a:lnTo>
                  <a:lnTo>
                    <a:pt x="84455" y="158750"/>
                  </a:lnTo>
                  <a:lnTo>
                    <a:pt x="83845" y="158750"/>
                  </a:lnTo>
                  <a:lnTo>
                    <a:pt x="83604" y="158940"/>
                  </a:lnTo>
                  <a:lnTo>
                    <a:pt x="83642" y="158750"/>
                  </a:lnTo>
                  <a:lnTo>
                    <a:pt x="82880" y="158750"/>
                  </a:lnTo>
                  <a:lnTo>
                    <a:pt x="83108" y="159296"/>
                  </a:lnTo>
                  <a:lnTo>
                    <a:pt x="83527" y="159296"/>
                  </a:lnTo>
                  <a:lnTo>
                    <a:pt x="86461" y="159296"/>
                  </a:lnTo>
                  <a:close/>
                </a:path>
                <a:path w="92710" h="260350">
                  <a:moveTo>
                    <a:pt x="86626" y="140550"/>
                  </a:moveTo>
                  <a:lnTo>
                    <a:pt x="86575" y="139700"/>
                  </a:lnTo>
                  <a:lnTo>
                    <a:pt x="86626" y="140550"/>
                  </a:lnTo>
                  <a:close/>
                </a:path>
                <a:path w="92710" h="260350">
                  <a:moveTo>
                    <a:pt x="86931" y="161290"/>
                  </a:moveTo>
                  <a:lnTo>
                    <a:pt x="86639" y="160020"/>
                  </a:lnTo>
                  <a:lnTo>
                    <a:pt x="83400" y="160020"/>
                  </a:lnTo>
                  <a:lnTo>
                    <a:pt x="82118" y="160020"/>
                  </a:lnTo>
                  <a:lnTo>
                    <a:pt x="83553" y="161290"/>
                  </a:lnTo>
                  <a:lnTo>
                    <a:pt x="82473" y="163576"/>
                  </a:lnTo>
                  <a:lnTo>
                    <a:pt x="82423" y="163830"/>
                  </a:lnTo>
                  <a:lnTo>
                    <a:pt x="80175" y="165100"/>
                  </a:lnTo>
                  <a:lnTo>
                    <a:pt x="79984" y="167220"/>
                  </a:lnTo>
                  <a:lnTo>
                    <a:pt x="79921" y="166890"/>
                  </a:lnTo>
                  <a:lnTo>
                    <a:pt x="79959" y="166547"/>
                  </a:lnTo>
                  <a:lnTo>
                    <a:pt x="79806" y="166484"/>
                  </a:lnTo>
                  <a:lnTo>
                    <a:pt x="79603" y="166471"/>
                  </a:lnTo>
                  <a:lnTo>
                    <a:pt x="79324" y="166522"/>
                  </a:lnTo>
                  <a:lnTo>
                    <a:pt x="79171" y="166890"/>
                  </a:lnTo>
                  <a:lnTo>
                    <a:pt x="79959" y="167284"/>
                  </a:lnTo>
                  <a:lnTo>
                    <a:pt x="79959" y="167640"/>
                  </a:lnTo>
                  <a:lnTo>
                    <a:pt x="81013" y="167640"/>
                  </a:lnTo>
                  <a:lnTo>
                    <a:pt x="79438" y="170180"/>
                  </a:lnTo>
                  <a:lnTo>
                    <a:pt x="78930" y="172720"/>
                  </a:lnTo>
                  <a:lnTo>
                    <a:pt x="78663" y="172720"/>
                  </a:lnTo>
                  <a:lnTo>
                    <a:pt x="75412" y="179070"/>
                  </a:lnTo>
                  <a:lnTo>
                    <a:pt x="76161" y="179070"/>
                  </a:lnTo>
                  <a:lnTo>
                    <a:pt x="74904" y="181610"/>
                  </a:lnTo>
                  <a:lnTo>
                    <a:pt x="74333" y="182880"/>
                  </a:lnTo>
                  <a:lnTo>
                    <a:pt x="73647" y="182880"/>
                  </a:lnTo>
                  <a:lnTo>
                    <a:pt x="73787" y="181610"/>
                  </a:lnTo>
                  <a:lnTo>
                    <a:pt x="73063" y="182880"/>
                  </a:lnTo>
                  <a:lnTo>
                    <a:pt x="73215" y="184150"/>
                  </a:lnTo>
                  <a:lnTo>
                    <a:pt x="72796" y="185420"/>
                  </a:lnTo>
                  <a:lnTo>
                    <a:pt x="72224" y="184150"/>
                  </a:lnTo>
                  <a:lnTo>
                    <a:pt x="71285" y="186690"/>
                  </a:lnTo>
                  <a:lnTo>
                    <a:pt x="71145" y="189230"/>
                  </a:lnTo>
                  <a:lnTo>
                    <a:pt x="69392" y="190500"/>
                  </a:lnTo>
                  <a:lnTo>
                    <a:pt x="70015" y="191770"/>
                  </a:lnTo>
                  <a:lnTo>
                    <a:pt x="72377" y="190500"/>
                  </a:lnTo>
                  <a:lnTo>
                    <a:pt x="72250" y="190881"/>
                  </a:lnTo>
                  <a:lnTo>
                    <a:pt x="72644" y="190500"/>
                  </a:lnTo>
                  <a:lnTo>
                    <a:pt x="75044" y="188214"/>
                  </a:lnTo>
                  <a:lnTo>
                    <a:pt x="75006" y="189230"/>
                  </a:lnTo>
                  <a:lnTo>
                    <a:pt x="75209" y="189230"/>
                  </a:lnTo>
                  <a:lnTo>
                    <a:pt x="75717" y="187960"/>
                  </a:lnTo>
                  <a:lnTo>
                    <a:pt x="76733" y="185420"/>
                  </a:lnTo>
                  <a:lnTo>
                    <a:pt x="75349" y="185420"/>
                  </a:lnTo>
                  <a:lnTo>
                    <a:pt x="75069" y="185420"/>
                  </a:lnTo>
                  <a:lnTo>
                    <a:pt x="75298" y="184150"/>
                  </a:lnTo>
                  <a:lnTo>
                    <a:pt x="75755" y="182880"/>
                  </a:lnTo>
                  <a:lnTo>
                    <a:pt x="75349" y="185420"/>
                  </a:lnTo>
                  <a:lnTo>
                    <a:pt x="76796" y="182880"/>
                  </a:lnTo>
                  <a:lnTo>
                    <a:pt x="76936" y="182880"/>
                  </a:lnTo>
                  <a:lnTo>
                    <a:pt x="79044" y="181610"/>
                  </a:lnTo>
                  <a:lnTo>
                    <a:pt x="75857" y="181610"/>
                  </a:lnTo>
                  <a:lnTo>
                    <a:pt x="77825" y="179070"/>
                  </a:lnTo>
                  <a:lnTo>
                    <a:pt x="78371" y="179070"/>
                  </a:lnTo>
                  <a:lnTo>
                    <a:pt x="78333" y="177800"/>
                  </a:lnTo>
                  <a:lnTo>
                    <a:pt x="78867" y="176530"/>
                  </a:lnTo>
                  <a:lnTo>
                    <a:pt x="79806" y="176530"/>
                  </a:lnTo>
                  <a:lnTo>
                    <a:pt x="78790" y="177800"/>
                  </a:lnTo>
                  <a:lnTo>
                    <a:pt x="79375" y="177800"/>
                  </a:lnTo>
                  <a:lnTo>
                    <a:pt x="79959" y="176530"/>
                  </a:lnTo>
                  <a:lnTo>
                    <a:pt x="79171" y="173990"/>
                  </a:lnTo>
                  <a:lnTo>
                    <a:pt x="80441" y="172720"/>
                  </a:lnTo>
                  <a:lnTo>
                    <a:pt x="80429" y="173990"/>
                  </a:lnTo>
                  <a:lnTo>
                    <a:pt x="80086" y="175196"/>
                  </a:lnTo>
                  <a:lnTo>
                    <a:pt x="81521" y="173990"/>
                  </a:lnTo>
                  <a:lnTo>
                    <a:pt x="81356" y="173990"/>
                  </a:lnTo>
                  <a:lnTo>
                    <a:pt x="81915" y="172720"/>
                  </a:lnTo>
                  <a:lnTo>
                    <a:pt x="82638" y="171284"/>
                  </a:lnTo>
                  <a:lnTo>
                    <a:pt x="82727" y="170903"/>
                  </a:lnTo>
                  <a:lnTo>
                    <a:pt x="82562" y="171145"/>
                  </a:lnTo>
                  <a:lnTo>
                    <a:pt x="81368" y="168910"/>
                  </a:lnTo>
                  <a:lnTo>
                    <a:pt x="83718" y="166370"/>
                  </a:lnTo>
                  <a:lnTo>
                    <a:pt x="83667" y="166141"/>
                  </a:lnTo>
                  <a:lnTo>
                    <a:pt x="83743" y="163830"/>
                  </a:lnTo>
                  <a:lnTo>
                    <a:pt x="84582" y="165100"/>
                  </a:lnTo>
                  <a:lnTo>
                    <a:pt x="84861" y="164325"/>
                  </a:lnTo>
                  <a:lnTo>
                    <a:pt x="85039" y="163830"/>
                  </a:lnTo>
                  <a:lnTo>
                    <a:pt x="85496" y="162839"/>
                  </a:lnTo>
                  <a:lnTo>
                    <a:pt x="85420" y="162560"/>
                  </a:lnTo>
                  <a:lnTo>
                    <a:pt x="86931" y="161290"/>
                  </a:lnTo>
                  <a:close/>
                </a:path>
                <a:path w="92710" h="260350">
                  <a:moveTo>
                    <a:pt x="86982" y="158026"/>
                  </a:moveTo>
                  <a:lnTo>
                    <a:pt x="86702" y="157480"/>
                  </a:lnTo>
                  <a:lnTo>
                    <a:pt x="86664" y="158750"/>
                  </a:lnTo>
                  <a:lnTo>
                    <a:pt x="86982" y="158026"/>
                  </a:lnTo>
                  <a:close/>
                </a:path>
                <a:path w="92710" h="260350">
                  <a:moveTo>
                    <a:pt x="87401" y="138430"/>
                  </a:moveTo>
                  <a:lnTo>
                    <a:pt x="87312" y="137160"/>
                  </a:lnTo>
                  <a:lnTo>
                    <a:pt x="86537" y="138430"/>
                  </a:lnTo>
                  <a:lnTo>
                    <a:pt x="87401" y="138430"/>
                  </a:lnTo>
                  <a:close/>
                </a:path>
                <a:path w="92710" h="260350">
                  <a:moveTo>
                    <a:pt x="87528" y="156210"/>
                  </a:moveTo>
                  <a:lnTo>
                    <a:pt x="86982" y="158026"/>
                  </a:lnTo>
                  <a:lnTo>
                    <a:pt x="87363" y="158750"/>
                  </a:lnTo>
                  <a:lnTo>
                    <a:pt x="87528" y="156210"/>
                  </a:lnTo>
                  <a:close/>
                </a:path>
                <a:path w="92710" h="260350">
                  <a:moveTo>
                    <a:pt x="89052" y="152400"/>
                  </a:moveTo>
                  <a:lnTo>
                    <a:pt x="88290" y="148590"/>
                  </a:lnTo>
                  <a:lnTo>
                    <a:pt x="88277" y="147320"/>
                  </a:lnTo>
                  <a:lnTo>
                    <a:pt x="88252" y="144780"/>
                  </a:lnTo>
                  <a:lnTo>
                    <a:pt x="87337" y="143510"/>
                  </a:lnTo>
                  <a:lnTo>
                    <a:pt x="87287" y="142240"/>
                  </a:lnTo>
                  <a:lnTo>
                    <a:pt x="87261" y="140906"/>
                  </a:lnTo>
                  <a:lnTo>
                    <a:pt x="87807" y="139700"/>
                  </a:lnTo>
                  <a:lnTo>
                    <a:pt x="88201" y="142240"/>
                  </a:lnTo>
                  <a:lnTo>
                    <a:pt x="88823" y="139700"/>
                  </a:lnTo>
                  <a:lnTo>
                    <a:pt x="88925" y="138430"/>
                  </a:lnTo>
                  <a:lnTo>
                    <a:pt x="88722" y="137160"/>
                  </a:lnTo>
                  <a:lnTo>
                    <a:pt x="88861" y="137160"/>
                  </a:lnTo>
                  <a:lnTo>
                    <a:pt x="87668" y="135890"/>
                  </a:lnTo>
                  <a:lnTo>
                    <a:pt x="88519" y="138430"/>
                  </a:lnTo>
                  <a:lnTo>
                    <a:pt x="87617" y="138430"/>
                  </a:lnTo>
                  <a:lnTo>
                    <a:pt x="86766" y="139700"/>
                  </a:lnTo>
                  <a:lnTo>
                    <a:pt x="86753" y="142240"/>
                  </a:lnTo>
                  <a:lnTo>
                    <a:pt x="86512" y="140970"/>
                  </a:lnTo>
                  <a:lnTo>
                    <a:pt x="85826" y="142240"/>
                  </a:lnTo>
                  <a:lnTo>
                    <a:pt x="86118" y="140970"/>
                  </a:lnTo>
                  <a:lnTo>
                    <a:pt x="85051" y="143510"/>
                  </a:lnTo>
                  <a:lnTo>
                    <a:pt x="86461" y="146050"/>
                  </a:lnTo>
                  <a:lnTo>
                    <a:pt x="85318" y="146050"/>
                  </a:lnTo>
                  <a:lnTo>
                    <a:pt x="85102" y="149860"/>
                  </a:lnTo>
                  <a:lnTo>
                    <a:pt x="86182" y="147320"/>
                  </a:lnTo>
                  <a:lnTo>
                    <a:pt x="86779" y="149860"/>
                  </a:lnTo>
                  <a:lnTo>
                    <a:pt x="84150" y="151130"/>
                  </a:lnTo>
                  <a:lnTo>
                    <a:pt x="84988" y="152400"/>
                  </a:lnTo>
                  <a:lnTo>
                    <a:pt x="84772" y="152400"/>
                  </a:lnTo>
                  <a:lnTo>
                    <a:pt x="85204" y="153670"/>
                  </a:lnTo>
                  <a:lnTo>
                    <a:pt x="84709" y="154190"/>
                  </a:lnTo>
                  <a:lnTo>
                    <a:pt x="84696" y="154317"/>
                  </a:lnTo>
                  <a:lnTo>
                    <a:pt x="86791" y="154317"/>
                  </a:lnTo>
                  <a:lnTo>
                    <a:pt x="89052" y="152400"/>
                  </a:lnTo>
                  <a:close/>
                </a:path>
                <a:path w="92710" h="260350">
                  <a:moveTo>
                    <a:pt x="89192" y="134620"/>
                  </a:moveTo>
                  <a:lnTo>
                    <a:pt x="88569" y="135890"/>
                  </a:lnTo>
                  <a:lnTo>
                    <a:pt x="89027" y="135890"/>
                  </a:lnTo>
                  <a:lnTo>
                    <a:pt x="89192" y="134620"/>
                  </a:lnTo>
                  <a:close/>
                </a:path>
                <a:path w="92710" h="260350">
                  <a:moveTo>
                    <a:pt x="89623" y="135890"/>
                  </a:moveTo>
                  <a:lnTo>
                    <a:pt x="89027" y="135890"/>
                  </a:lnTo>
                  <a:lnTo>
                    <a:pt x="88861" y="137160"/>
                  </a:lnTo>
                  <a:lnTo>
                    <a:pt x="89585" y="137160"/>
                  </a:lnTo>
                  <a:lnTo>
                    <a:pt x="89623" y="135890"/>
                  </a:lnTo>
                  <a:close/>
                </a:path>
                <a:path w="92710" h="260350">
                  <a:moveTo>
                    <a:pt x="90055" y="139661"/>
                  </a:moveTo>
                  <a:lnTo>
                    <a:pt x="89903" y="139534"/>
                  </a:lnTo>
                  <a:lnTo>
                    <a:pt x="89763" y="139496"/>
                  </a:lnTo>
                  <a:lnTo>
                    <a:pt x="90055" y="139661"/>
                  </a:lnTo>
                  <a:close/>
                </a:path>
                <a:path w="92710" h="260350">
                  <a:moveTo>
                    <a:pt x="90170" y="96799"/>
                  </a:moveTo>
                  <a:lnTo>
                    <a:pt x="90144" y="96659"/>
                  </a:lnTo>
                  <a:lnTo>
                    <a:pt x="89992" y="96685"/>
                  </a:lnTo>
                  <a:lnTo>
                    <a:pt x="90170" y="96799"/>
                  </a:lnTo>
                  <a:close/>
                </a:path>
                <a:path w="92710" h="260350">
                  <a:moveTo>
                    <a:pt x="90220" y="135826"/>
                  </a:moveTo>
                  <a:lnTo>
                    <a:pt x="90131" y="134620"/>
                  </a:lnTo>
                  <a:lnTo>
                    <a:pt x="89636" y="132080"/>
                  </a:lnTo>
                  <a:lnTo>
                    <a:pt x="89471" y="130810"/>
                  </a:lnTo>
                  <a:lnTo>
                    <a:pt x="89281" y="130810"/>
                  </a:lnTo>
                  <a:lnTo>
                    <a:pt x="89154" y="129540"/>
                  </a:lnTo>
                  <a:lnTo>
                    <a:pt x="87337" y="130810"/>
                  </a:lnTo>
                  <a:lnTo>
                    <a:pt x="89192" y="134620"/>
                  </a:lnTo>
                  <a:lnTo>
                    <a:pt x="89966" y="134620"/>
                  </a:lnTo>
                  <a:lnTo>
                    <a:pt x="90220" y="135826"/>
                  </a:lnTo>
                  <a:close/>
                </a:path>
                <a:path w="92710" h="260350">
                  <a:moveTo>
                    <a:pt x="90309" y="140042"/>
                  </a:moveTo>
                  <a:lnTo>
                    <a:pt x="90297" y="139788"/>
                  </a:lnTo>
                  <a:lnTo>
                    <a:pt x="90055" y="139661"/>
                  </a:lnTo>
                  <a:lnTo>
                    <a:pt x="90309" y="140042"/>
                  </a:lnTo>
                  <a:close/>
                </a:path>
                <a:path w="92710" h="260350">
                  <a:moveTo>
                    <a:pt x="90309" y="136550"/>
                  </a:moveTo>
                  <a:lnTo>
                    <a:pt x="90297" y="136372"/>
                  </a:lnTo>
                  <a:lnTo>
                    <a:pt x="90284" y="136601"/>
                  </a:lnTo>
                  <a:lnTo>
                    <a:pt x="90258" y="136855"/>
                  </a:lnTo>
                  <a:lnTo>
                    <a:pt x="90246" y="137109"/>
                  </a:lnTo>
                  <a:lnTo>
                    <a:pt x="90297" y="136766"/>
                  </a:lnTo>
                  <a:lnTo>
                    <a:pt x="90309" y="136550"/>
                  </a:lnTo>
                  <a:close/>
                </a:path>
                <a:path w="92710" h="260350">
                  <a:moveTo>
                    <a:pt x="90347" y="140944"/>
                  </a:moveTo>
                  <a:lnTo>
                    <a:pt x="90335" y="140411"/>
                  </a:lnTo>
                  <a:lnTo>
                    <a:pt x="89039" y="142049"/>
                  </a:lnTo>
                  <a:lnTo>
                    <a:pt x="89433" y="142875"/>
                  </a:lnTo>
                  <a:lnTo>
                    <a:pt x="89636" y="142087"/>
                  </a:lnTo>
                  <a:lnTo>
                    <a:pt x="90347" y="140944"/>
                  </a:lnTo>
                  <a:close/>
                </a:path>
                <a:path w="92710" h="260350">
                  <a:moveTo>
                    <a:pt x="90373" y="129933"/>
                  </a:moveTo>
                  <a:lnTo>
                    <a:pt x="90258" y="128270"/>
                  </a:lnTo>
                  <a:lnTo>
                    <a:pt x="89458" y="127000"/>
                  </a:lnTo>
                  <a:lnTo>
                    <a:pt x="89115" y="128270"/>
                  </a:lnTo>
                  <a:lnTo>
                    <a:pt x="89979" y="128270"/>
                  </a:lnTo>
                  <a:lnTo>
                    <a:pt x="90373" y="129933"/>
                  </a:lnTo>
                  <a:close/>
                </a:path>
                <a:path w="92710" h="260350">
                  <a:moveTo>
                    <a:pt x="90449" y="140246"/>
                  </a:moveTo>
                  <a:lnTo>
                    <a:pt x="90309" y="140042"/>
                  </a:lnTo>
                  <a:lnTo>
                    <a:pt x="90335" y="140411"/>
                  </a:lnTo>
                  <a:lnTo>
                    <a:pt x="90449" y="140246"/>
                  </a:lnTo>
                  <a:close/>
                </a:path>
                <a:path w="92710" h="260350">
                  <a:moveTo>
                    <a:pt x="90449" y="135915"/>
                  </a:moveTo>
                  <a:lnTo>
                    <a:pt x="90424" y="135610"/>
                  </a:lnTo>
                  <a:lnTo>
                    <a:pt x="90360" y="135356"/>
                  </a:lnTo>
                  <a:lnTo>
                    <a:pt x="90246" y="135115"/>
                  </a:lnTo>
                  <a:lnTo>
                    <a:pt x="90271" y="135382"/>
                  </a:lnTo>
                  <a:lnTo>
                    <a:pt x="90271" y="135610"/>
                  </a:lnTo>
                  <a:lnTo>
                    <a:pt x="90284" y="135839"/>
                  </a:lnTo>
                  <a:lnTo>
                    <a:pt x="90055" y="135775"/>
                  </a:lnTo>
                  <a:lnTo>
                    <a:pt x="90170" y="135978"/>
                  </a:lnTo>
                  <a:lnTo>
                    <a:pt x="90271" y="136118"/>
                  </a:lnTo>
                  <a:lnTo>
                    <a:pt x="90297" y="136372"/>
                  </a:lnTo>
                  <a:lnTo>
                    <a:pt x="90297" y="135851"/>
                  </a:lnTo>
                  <a:lnTo>
                    <a:pt x="90449" y="135915"/>
                  </a:lnTo>
                  <a:close/>
                </a:path>
                <a:path w="92710" h="260350">
                  <a:moveTo>
                    <a:pt x="90512" y="132080"/>
                  </a:moveTo>
                  <a:lnTo>
                    <a:pt x="90436" y="130810"/>
                  </a:lnTo>
                  <a:lnTo>
                    <a:pt x="90017" y="130810"/>
                  </a:lnTo>
                  <a:lnTo>
                    <a:pt x="90195" y="132080"/>
                  </a:lnTo>
                  <a:lnTo>
                    <a:pt x="90512" y="132080"/>
                  </a:lnTo>
                  <a:close/>
                </a:path>
                <a:path w="92710" h="260350">
                  <a:moveTo>
                    <a:pt x="90576" y="130810"/>
                  </a:moveTo>
                  <a:lnTo>
                    <a:pt x="90373" y="129933"/>
                  </a:lnTo>
                  <a:lnTo>
                    <a:pt x="90436" y="130810"/>
                  </a:lnTo>
                  <a:lnTo>
                    <a:pt x="90576" y="130810"/>
                  </a:lnTo>
                  <a:close/>
                </a:path>
                <a:path w="92710" h="260350">
                  <a:moveTo>
                    <a:pt x="90652" y="107950"/>
                  </a:moveTo>
                  <a:lnTo>
                    <a:pt x="90233" y="107950"/>
                  </a:lnTo>
                  <a:lnTo>
                    <a:pt x="90576" y="108496"/>
                  </a:lnTo>
                  <a:lnTo>
                    <a:pt x="90652" y="107950"/>
                  </a:lnTo>
                  <a:close/>
                </a:path>
                <a:path w="92710" h="260350">
                  <a:moveTo>
                    <a:pt x="90881" y="125564"/>
                  </a:moveTo>
                  <a:lnTo>
                    <a:pt x="89916" y="124536"/>
                  </a:lnTo>
                  <a:lnTo>
                    <a:pt x="90335" y="124282"/>
                  </a:lnTo>
                  <a:lnTo>
                    <a:pt x="89179" y="123164"/>
                  </a:lnTo>
                  <a:lnTo>
                    <a:pt x="89065" y="122301"/>
                  </a:lnTo>
                  <a:lnTo>
                    <a:pt x="89509" y="121640"/>
                  </a:lnTo>
                  <a:lnTo>
                    <a:pt x="89890" y="121793"/>
                  </a:lnTo>
                  <a:lnTo>
                    <a:pt x="89623" y="121475"/>
                  </a:lnTo>
                  <a:lnTo>
                    <a:pt x="90093" y="120421"/>
                  </a:lnTo>
                  <a:lnTo>
                    <a:pt x="89433" y="119951"/>
                  </a:lnTo>
                  <a:lnTo>
                    <a:pt x="88684" y="121107"/>
                  </a:lnTo>
                  <a:lnTo>
                    <a:pt x="88658" y="122542"/>
                  </a:lnTo>
                  <a:lnTo>
                    <a:pt x="89281" y="124053"/>
                  </a:lnTo>
                  <a:lnTo>
                    <a:pt x="89065" y="124371"/>
                  </a:lnTo>
                  <a:lnTo>
                    <a:pt x="88798" y="124053"/>
                  </a:lnTo>
                  <a:lnTo>
                    <a:pt x="88607" y="123977"/>
                  </a:lnTo>
                  <a:lnTo>
                    <a:pt x="89090" y="125006"/>
                  </a:lnTo>
                  <a:lnTo>
                    <a:pt x="89941" y="126225"/>
                  </a:lnTo>
                  <a:lnTo>
                    <a:pt x="90881" y="125564"/>
                  </a:lnTo>
                  <a:close/>
                </a:path>
                <a:path w="92710" h="260350">
                  <a:moveTo>
                    <a:pt x="90906" y="126758"/>
                  </a:moveTo>
                  <a:lnTo>
                    <a:pt x="90665" y="126542"/>
                  </a:lnTo>
                  <a:lnTo>
                    <a:pt x="90843" y="127495"/>
                  </a:lnTo>
                  <a:lnTo>
                    <a:pt x="90868" y="127165"/>
                  </a:lnTo>
                  <a:lnTo>
                    <a:pt x="90906" y="126758"/>
                  </a:lnTo>
                  <a:close/>
                </a:path>
                <a:path w="92710" h="260350">
                  <a:moveTo>
                    <a:pt x="90906" y="106680"/>
                  </a:moveTo>
                  <a:lnTo>
                    <a:pt x="90347" y="105410"/>
                  </a:lnTo>
                  <a:lnTo>
                    <a:pt x="90284" y="105587"/>
                  </a:lnTo>
                  <a:lnTo>
                    <a:pt x="90906" y="106680"/>
                  </a:lnTo>
                  <a:close/>
                </a:path>
                <a:path w="92710" h="260350">
                  <a:moveTo>
                    <a:pt x="90932" y="127939"/>
                  </a:moveTo>
                  <a:lnTo>
                    <a:pt x="90843" y="127495"/>
                  </a:lnTo>
                  <a:lnTo>
                    <a:pt x="90843" y="127876"/>
                  </a:lnTo>
                  <a:close/>
                </a:path>
                <a:path w="92710" h="260350">
                  <a:moveTo>
                    <a:pt x="91020" y="105410"/>
                  </a:moveTo>
                  <a:lnTo>
                    <a:pt x="90614" y="104533"/>
                  </a:lnTo>
                  <a:lnTo>
                    <a:pt x="90792" y="105410"/>
                  </a:lnTo>
                  <a:lnTo>
                    <a:pt x="91020" y="105410"/>
                  </a:lnTo>
                  <a:close/>
                </a:path>
                <a:path w="92710" h="260350">
                  <a:moveTo>
                    <a:pt x="91071" y="127990"/>
                  </a:moveTo>
                  <a:lnTo>
                    <a:pt x="90932" y="127952"/>
                  </a:lnTo>
                  <a:lnTo>
                    <a:pt x="91020" y="128409"/>
                  </a:lnTo>
                  <a:lnTo>
                    <a:pt x="91071" y="127990"/>
                  </a:lnTo>
                  <a:close/>
                </a:path>
                <a:path w="92710" h="260350">
                  <a:moveTo>
                    <a:pt x="91592" y="107950"/>
                  </a:moveTo>
                  <a:lnTo>
                    <a:pt x="90843" y="106680"/>
                  </a:lnTo>
                  <a:lnTo>
                    <a:pt x="90652" y="107950"/>
                  </a:lnTo>
                  <a:lnTo>
                    <a:pt x="91452" y="109220"/>
                  </a:lnTo>
                  <a:lnTo>
                    <a:pt x="91592" y="107950"/>
                  </a:lnTo>
                  <a:close/>
                </a:path>
                <a:path w="92710" h="260350">
                  <a:moveTo>
                    <a:pt x="92265" y="113030"/>
                  </a:moveTo>
                  <a:lnTo>
                    <a:pt x="91630" y="113030"/>
                  </a:lnTo>
                  <a:lnTo>
                    <a:pt x="91160" y="111760"/>
                  </a:lnTo>
                  <a:lnTo>
                    <a:pt x="91757" y="111760"/>
                  </a:lnTo>
                  <a:lnTo>
                    <a:pt x="91846" y="110490"/>
                  </a:lnTo>
                  <a:lnTo>
                    <a:pt x="91046" y="109220"/>
                  </a:lnTo>
                  <a:lnTo>
                    <a:pt x="90576" y="108496"/>
                  </a:lnTo>
                  <a:lnTo>
                    <a:pt x="90462" y="109220"/>
                  </a:lnTo>
                  <a:lnTo>
                    <a:pt x="89852" y="106680"/>
                  </a:lnTo>
                  <a:lnTo>
                    <a:pt x="90284" y="105587"/>
                  </a:lnTo>
                  <a:lnTo>
                    <a:pt x="90182" y="105410"/>
                  </a:lnTo>
                  <a:lnTo>
                    <a:pt x="90424" y="104533"/>
                  </a:lnTo>
                  <a:lnTo>
                    <a:pt x="90411" y="101600"/>
                  </a:lnTo>
                  <a:lnTo>
                    <a:pt x="89535" y="101600"/>
                  </a:lnTo>
                  <a:lnTo>
                    <a:pt x="90157" y="100330"/>
                  </a:lnTo>
                  <a:lnTo>
                    <a:pt x="88658" y="97790"/>
                  </a:lnTo>
                  <a:lnTo>
                    <a:pt x="89992" y="97790"/>
                  </a:lnTo>
                  <a:lnTo>
                    <a:pt x="89598" y="96520"/>
                  </a:lnTo>
                  <a:lnTo>
                    <a:pt x="88569" y="95250"/>
                  </a:lnTo>
                  <a:lnTo>
                    <a:pt x="88265" y="93980"/>
                  </a:lnTo>
                  <a:lnTo>
                    <a:pt x="90284" y="96520"/>
                  </a:lnTo>
                  <a:lnTo>
                    <a:pt x="89166" y="93980"/>
                  </a:lnTo>
                  <a:lnTo>
                    <a:pt x="87490" y="90170"/>
                  </a:lnTo>
                  <a:lnTo>
                    <a:pt x="89268" y="90170"/>
                  </a:lnTo>
                  <a:lnTo>
                    <a:pt x="87515" y="88900"/>
                  </a:lnTo>
                  <a:lnTo>
                    <a:pt x="87350" y="85090"/>
                  </a:lnTo>
                  <a:lnTo>
                    <a:pt x="85826" y="82550"/>
                  </a:lnTo>
                  <a:lnTo>
                    <a:pt x="86283" y="82550"/>
                  </a:lnTo>
                  <a:lnTo>
                    <a:pt x="85966" y="81280"/>
                  </a:lnTo>
                  <a:lnTo>
                    <a:pt x="86271" y="81280"/>
                  </a:lnTo>
                  <a:lnTo>
                    <a:pt x="86258" y="80010"/>
                  </a:lnTo>
                  <a:lnTo>
                    <a:pt x="85064" y="80010"/>
                  </a:lnTo>
                  <a:lnTo>
                    <a:pt x="84086" y="77470"/>
                  </a:lnTo>
                  <a:lnTo>
                    <a:pt x="82994" y="76200"/>
                  </a:lnTo>
                  <a:lnTo>
                    <a:pt x="83540" y="74930"/>
                  </a:lnTo>
                  <a:lnTo>
                    <a:pt x="84683" y="77470"/>
                  </a:lnTo>
                  <a:lnTo>
                    <a:pt x="83642" y="73660"/>
                  </a:lnTo>
                  <a:lnTo>
                    <a:pt x="83058" y="74930"/>
                  </a:lnTo>
                  <a:lnTo>
                    <a:pt x="83172" y="73660"/>
                  </a:lnTo>
                  <a:lnTo>
                    <a:pt x="83197" y="73304"/>
                  </a:lnTo>
                  <a:lnTo>
                    <a:pt x="83705" y="72390"/>
                  </a:lnTo>
                  <a:lnTo>
                    <a:pt x="83273" y="72390"/>
                  </a:lnTo>
                  <a:lnTo>
                    <a:pt x="82194" y="72390"/>
                  </a:lnTo>
                  <a:lnTo>
                    <a:pt x="83019" y="71120"/>
                  </a:lnTo>
                  <a:lnTo>
                    <a:pt x="81724" y="69850"/>
                  </a:lnTo>
                  <a:lnTo>
                    <a:pt x="81635" y="67310"/>
                  </a:lnTo>
                  <a:lnTo>
                    <a:pt x="81648" y="66954"/>
                  </a:lnTo>
                  <a:lnTo>
                    <a:pt x="81470" y="67310"/>
                  </a:lnTo>
                  <a:lnTo>
                    <a:pt x="80683" y="67310"/>
                  </a:lnTo>
                  <a:lnTo>
                    <a:pt x="79362" y="64770"/>
                  </a:lnTo>
                  <a:lnTo>
                    <a:pt x="81178" y="64770"/>
                  </a:lnTo>
                  <a:lnTo>
                    <a:pt x="80238" y="62230"/>
                  </a:lnTo>
                  <a:lnTo>
                    <a:pt x="78740" y="62230"/>
                  </a:lnTo>
                  <a:lnTo>
                    <a:pt x="78282" y="60960"/>
                  </a:lnTo>
                  <a:lnTo>
                    <a:pt x="78409" y="60960"/>
                  </a:lnTo>
                  <a:lnTo>
                    <a:pt x="78371" y="59690"/>
                  </a:lnTo>
                  <a:lnTo>
                    <a:pt x="78701" y="59690"/>
                  </a:lnTo>
                  <a:lnTo>
                    <a:pt x="77101" y="58420"/>
                  </a:lnTo>
                  <a:lnTo>
                    <a:pt x="76428" y="55880"/>
                  </a:lnTo>
                  <a:lnTo>
                    <a:pt x="75514" y="54610"/>
                  </a:lnTo>
                  <a:lnTo>
                    <a:pt x="74701" y="53505"/>
                  </a:lnTo>
                  <a:lnTo>
                    <a:pt x="74345" y="54610"/>
                  </a:lnTo>
                  <a:lnTo>
                    <a:pt x="73431" y="54610"/>
                  </a:lnTo>
                  <a:lnTo>
                    <a:pt x="73012" y="53340"/>
                  </a:lnTo>
                  <a:lnTo>
                    <a:pt x="73418" y="53340"/>
                  </a:lnTo>
                  <a:lnTo>
                    <a:pt x="72796" y="52209"/>
                  </a:lnTo>
                  <a:lnTo>
                    <a:pt x="72796" y="53340"/>
                  </a:lnTo>
                  <a:lnTo>
                    <a:pt x="72034" y="53340"/>
                  </a:lnTo>
                  <a:lnTo>
                    <a:pt x="72580" y="52070"/>
                  </a:lnTo>
                  <a:lnTo>
                    <a:pt x="72796" y="53340"/>
                  </a:lnTo>
                  <a:lnTo>
                    <a:pt x="72796" y="52209"/>
                  </a:lnTo>
                  <a:lnTo>
                    <a:pt x="72720" y="52070"/>
                  </a:lnTo>
                  <a:lnTo>
                    <a:pt x="73164" y="51181"/>
                  </a:lnTo>
                  <a:lnTo>
                    <a:pt x="73215" y="50800"/>
                  </a:lnTo>
                  <a:lnTo>
                    <a:pt x="72923" y="50584"/>
                  </a:lnTo>
                  <a:lnTo>
                    <a:pt x="72910" y="50800"/>
                  </a:lnTo>
                  <a:lnTo>
                    <a:pt x="72859" y="50533"/>
                  </a:lnTo>
                  <a:lnTo>
                    <a:pt x="71539" y="49530"/>
                  </a:lnTo>
                  <a:lnTo>
                    <a:pt x="71285" y="48260"/>
                  </a:lnTo>
                  <a:lnTo>
                    <a:pt x="72123" y="46990"/>
                  </a:lnTo>
                  <a:lnTo>
                    <a:pt x="72859" y="50533"/>
                  </a:lnTo>
                  <a:lnTo>
                    <a:pt x="73025" y="48260"/>
                  </a:lnTo>
                  <a:lnTo>
                    <a:pt x="73520" y="50800"/>
                  </a:lnTo>
                  <a:lnTo>
                    <a:pt x="74396" y="48260"/>
                  </a:lnTo>
                  <a:lnTo>
                    <a:pt x="74117" y="46990"/>
                  </a:lnTo>
                  <a:lnTo>
                    <a:pt x="73215" y="46990"/>
                  </a:lnTo>
                  <a:lnTo>
                    <a:pt x="72453" y="44450"/>
                  </a:lnTo>
                  <a:lnTo>
                    <a:pt x="71678" y="43180"/>
                  </a:lnTo>
                  <a:lnTo>
                    <a:pt x="71716" y="44450"/>
                  </a:lnTo>
                  <a:lnTo>
                    <a:pt x="70929" y="44450"/>
                  </a:lnTo>
                  <a:lnTo>
                    <a:pt x="68503" y="40640"/>
                  </a:lnTo>
                  <a:lnTo>
                    <a:pt x="72351" y="39370"/>
                  </a:lnTo>
                  <a:lnTo>
                    <a:pt x="70053" y="36830"/>
                  </a:lnTo>
                  <a:lnTo>
                    <a:pt x="67767" y="36830"/>
                  </a:lnTo>
                  <a:lnTo>
                    <a:pt x="67818" y="34290"/>
                  </a:lnTo>
                  <a:lnTo>
                    <a:pt x="69176" y="34290"/>
                  </a:lnTo>
                  <a:lnTo>
                    <a:pt x="68834" y="33020"/>
                  </a:lnTo>
                  <a:lnTo>
                    <a:pt x="68491" y="31750"/>
                  </a:lnTo>
                  <a:lnTo>
                    <a:pt x="67665" y="32486"/>
                  </a:lnTo>
                  <a:lnTo>
                    <a:pt x="67665" y="48260"/>
                  </a:lnTo>
                  <a:lnTo>
                    <a:pt x="65925" y="44450"/>
                  </a:lnTo>
                  <a:lnTo>
                    <a:pt x="66509" y="45720"/>
                  </a:lnTo>
                  <a:lnTo>
                    <a:pt x="67360" y="45720"/>
                  </a:lnTo>
                  <a:lnTo>
                    <a:pt x="67665" y="48260"/>
                  </a:lnTo>
                  <a:lnTo>
                    <a:pt x="67665" y="32486"/>
                  </a:lnTo>
                  <a:lnTo>
                    <a:pt x="67056" y="33020"/>
                  </a:lnTo>
                  <a:lnTo>
                    <a:pt x="67030" y="30480"/>
                  </a:lnTo>
                  <a:lnTo>
                    <a:pt x="66636" y="29210"/>
                  </a:lnTo>
                  <a:lnTo>
                    <a:pt x="67576" y="27940"/>
                  </a:lnTo>
                  <a:lnTo>
                    <a:pt x="66649" y="25400"/>
                  </a:lnTo>
                  <a:lnTo>
                    <a:pt x="65151" y="21590"/>
                  </a:lnTo>
                  <a:lnTo>
                    <a:pt x="64274" y="17780"/>
                  </a:lnTo>
                  <a:lnTo>
                    <a:pt x="65201" y="17780"/>
                  </a:lnTo>
                  <a:lnTo>
                    <a:pt x="64516" y="15240"/>
                  </a:lnTo>
                  <a:lnTo>
                    <a:pt x="64109" y="12700"/>
                  </a:lnTo>
                  <a:lnTo>
                    <a:pt x="63982" y="11430"/>
                  </a:lnTo>
                  <a:lnTo>
                    <a:pt x="63474" y="6604"/>
                  </a:lnTo>
                  <a:lnTo>
                    <a:pt x="63474" y="15240"/>
                  </a:lnTo>
                  <a:lnTo>
                    <a:pt x="63042" y="15240"/>
                  </a:lnTo>
                  <a:lnTo>
                    <a:pt x="63144" y="13004"/>
                  </a:lnTo>
                  <a:lnTo>
                    <a:pt x="63169" y="12700"/>
                  </a:lnTo>
                  <a:lnTo>
                    <a:pt x="63474" y="15240"/>
                  </a:lnTo>
                  <a:lnTo>
                    <a:pt x="63474" y="6604"/>
                  </a:lnTo>
                  <a:lnTo>
                    <a:pt x="63449" y="6350"/>
                  </a:lnTo>
                  <a:lnTo>
                    <a:pt x="63309" y="5080"/>
                  </a:lnTo>
                  <a:lnTo>
                    <a:pt x="63169" y="3810"/>
                  </a:lnTo>
                  <a:lnTo>
                    <a:pt x="63030" y="2540"/>
                  </a:lnTo>
                  <a:lnTo>
                    <a:pt x="53708" y="2540"/>
                  </a:lnTo>
                  <a:lnTo>
                    <a:pt x="50673" y="2540"/>
                  </a:lnTo>
                  <a:lnTo>
                    <a:pt x="45402" y="3810"/>
                  </a:lnTo>
                  <a:lnTo>
                    <a:pt x="42113" y="2540"/>
                  </a:lnTo>
                  <a:lnTo>
                    <a:pt x="40182" y="2540"/>
                  </a:lnTo>
                  <a:lnTo>
                    <a:pt x="39916" y="5080"/>
                  </a:lnTo>
                  <a:lnTo>
                    <a:pt x="37515" y="3810"/>
                  </a:lnTo>
                  <a:lnTo>
                    <a:pt x="26187" y="3810"/>
                  </a:lnTo>
                  <a:lnTo>
                    <a:pt x="21844" y="2540"/>
                  </a:lnTo>
                  <a:lnTo>
                    <a:pt x="21361" y="3810"/>
                  </a:lnTo>
                  <a:lnTo>
                    <a:pt x="10795" y="3810"/>
                  </a:lnTo>
                  <a:lnTo>
                    <a:pt x="10363" y="6350"/>
                  </a:lnTo>
                  <a:lnTo>
                    <a:pt x="10198" y="7620"/>
                  </a:lnTo>
                  <a:lnTo>
                    <a:pt x="10096" y="12700"/>
                  </a:lnTo>
                  <a:lnTo>
                    <a:pt x="11328" y="12700"/>
                  </a:lnTo>
                  <a:lnTo>
                    <a:pt x="11569" y="15240"/>
                  </a:lnTo>
                  <a:lnTo>
                    <a:pt x="10629" y="15240"/>
                  </a:lnTo>
                  <a:lnTo>
                    <a:pt x="11671" y="16510"/>
                  </a:lnTo>
                  <a:lnTo>
                    <a:pt x="10566" y="17780"/>
                  </a:lnTo>
                  <a:lnTo>
                    <a:pt x="10833" y="19050"/>
                  </a:lnTo>
                  <a:lnTo>
                    <a:pt x="11239" y="17780"/>
                  </a:lnTo>
                  <a:lnTo>
                    <a:pt x="11518" y="17780"/>
                  </a:lnTo>
                  <a:lnTo>
                    <a:pt x="11976" y="20320"/>
                  </a:lnTo>
                  <a:lnTo>
                    <a:pt x="10922" y="22860"/>
                  </a:lnTo>
                  <a:lnTo>
                    <a:pt x="10426" y="22860"/>
                  </a:lnTo>
                  <a:lnTo>
                    <a:pt x="11226" y="27940"/>
                  </a:lnTo>
                  <a:lnTo>
                    <a:pt x="10960" y="27940"/>
                  </a:lnTo>
                  <a:lnTo>
                    <a:pt x="11430" y="29210"/>
                  </a:lnTo>
                  <a:lnTo>
                    <a:pt x="9474" y="27940"/>
                  </a:lnTo>
                  <a:lnTo>
                    <a:pt x="10350" y="30480"/>
                  </a:lnTo>
                  <a:lnTo>
                    <a:pt x="10566" y="29210"/>
                  </a:lnTo>
                  <a:lnTo>
                    <a:pt x="10922" y="30480"/>
                  </a:lnTo>
                  <a:lnTo>
                    <a:pt x="11099" y="30480"/>
                  </a:lnTo>
                  <a:lnTo>
                    <a:pt x="10528" y="31750"/>
                  </a:lnTo>
                  <a:lnTo>
                    <a:pt x="10604" y="35560"/>
                  </a:lnTo>
                  <a:lnTo>
                    <a:pt x="10718" y="36830"/>
                  </a:lnTo>
                  <a:lnTo>
                    <a:pt x="10071" y="35560"/>
                  </a:lnTo>
                  <a:lnTo>
                    <a:pt x="9982" y="40640"/>
                  </a:lnTo>
                  <a:lnTo>
                    <a:pt x="10312" y="44450"/>
                  </a:lnTo>
                  <a:lnTo>
                    <a:pt x="10337" y="48260"/>
                  </a:lnTo>
                  <a:lnTo>
                    <a:pt x="10629" y="46990"/>
                  </a:lnTo>
                  <a:lnTo>
                    <a:pt x="11760" y="46990"/>
                  </a:lnTo>
                  <a:lnTo>
                    <a:pt x="11874" y="48260"/>
                  </a:lnTo>
                  <a:lnTo>
                    <a:pt x="11531" y="48717"/>
                  </a:lnTo>
                  <a:lnTo>
                    <a:pt x="12026" y="49530"/>
                  </a:lnTo>
                  <a:lnTo>
                    <a:pt x="11925" y="50800"/>
                  </a:lnTo>
                  <a:lnTo>
                    <a:pt x="10896" y="50800"/>
                  </a:lnTo>
                  <a:lnTo>
                    <a:pt x="10553" y="49530"/>
                  </a:lnTo>
                  <a:lnTo>
                    <a:pt x="10934" y="52070"/>
                  </a:lnTo>
                  <a:lnTo>
                    <a:pt x="10718" y="52070"/>
                  </a:lnTo>
                  <a:lnTo>
                    <a:pt x="9144" y="54610"/>
                  </a:lnTo>
                  <a:lnTo>
                    <a:pt x="10274" y="55880"/>
                  </a:lnTo>
                  <a:lnTo>
                    <a:pt x="9982" y="55880"/>
                  </a:lnTo>
                  <a:lnTo>
                    <a:pt x="10109" y="59690"/>
                  </a:lnTo>
                  <a:lnTo>
                    <a:pt x="10591" y="62230"/>
                  </a:lnTo>
                  <a:lnTo>
                    <a:pt x="10896" y="66040"/>
                  </a:lnTo>
                  <a:lnTo>
                    <a:pt x="11785" y="66040"/>
                  </a:lnTo>
                  <a:lnTo>
                    <a:pt x="11760" y="67398"/>
                  </a:lnTo>
                  <a:lnTo>
                    <a:pt x="12496" y="68580"/>
                  </a:lnTo>
                  <a:lnTo>
                    <a:pt x="12471" y="71120"/>
                  </a:lnTo>
                  <a:lnTo>
                    <a:pt x="12141" y="73660"/>
                  </a:lnTo>
                  <a:lnTo>
                    <a:pt x="12623" y="76200"/>
                  </a:lnTo>
                  <a:lnTo>
                    <a:pt x="13360" y="78740"/>
                  </a:lnTo>
                  <a:lnTo>
                    <a:pt x="13436" y="77470"/>
                  </a:lnTo>
                  <a:lnTo>
                    <a:pt x="14084" y="78740"/>
                  </a:lnTo>
                  <a:lnTo>
                    <a:pt x="13360" y="78740"/>
                  </a:lnTo>
                  <a:lnTo>
                    <a:pt x="13843" y="81280"/>
                  </a:lnTo>
                  <a:lnTo>
                    <a:pt x="13055" y="80010"/>
                  </a:lnTo>
                  <a:lnTo>
                    <a:pt x="13906" y="85090"/>
                  </a:lnTo>
                  <a:lnTo>
                    <a:pt x="15252" y="88900"/>
                  </a:lnTo>
                  <a:lnTo>
                    <a:pt x="15494" y="88900"/>
                  </a:lnTo>
                  <a:lnTo>
                    <a:pt x="15544" y="87630"/>
                  </a:lnTo>
                  <a:lnTo>
                    <a:pt x="15849" y="88900"/>
                  </a:lnTo>
                  <a:lnTo>
                    <a:pt x="16116" y="88900"/>
                  </a:lnTo>
                  <a:lnTo>
                    <a:pt x="15824" y="90170"/>
                  </a:lnTo>
                  <a:lnTo>
                    <a:pt x="15316" y="90170"/>
                  </a:lnTo>
                  <a:lnTo>
                    <a:pt x="17297" y="95250"/>
                  </a:lnTo>
                  <a:lnTo>
                    <a:pt x="14859" y="102870"/>
                  </a:lnTo>
                  <a:lnTo>
                    <a:pt x="16954" y="106680"/>
                  </a:lnTo>
                  <a:lnTo>
                    <a:pt x="18161" y="110490"/>
                  </a:lnTo>
                  <a:lnTo>
                    <a:pt x="18122" y="111760"/>
                  </a:lnTo>
                  <a:lnTo>
                    <a:pt x="17500" y="109220"/>
                  </a:lnTo>
                  <a:lnTo>
                    <a:pt x="17094" y="110490"/>
                  </a:lnTo>
                  <a:lnTo>
                    <a:pt x="17818" y="111760"/>
                  </a:lnTo>
                  <a:lnTo>
                    <a:pt x="17602" y="114300"/>
                  </a:lnTo>
                  <a:lnTo>
                    <a:pt x="17132" y="118110"/>
                  </a:lnTo>
                  <a:lnTo>
                    <a:pt x="16814" y="119380"/>
                  </a:lnTo>
                  <a:lnTo>
                    <a:pt x="17056" y="121920"/>
                  </a:lnTo>
                  <a:lnTo>
                    <a:pt x="14452" y="124460"/>
                  </a:lnTo>
                  <a:lnTo>
                    <a:pt x="16052" y="132080"/>
                  </a:lnTo>
                  <a:lnTo>
                    <a:pt x="14071" y="135890"/>
                  </a:lnTo>
                  <a:lnTo>
                    <a:pt x="14579" y="135890"/>
                  </a:lnTo>
                  <a:lnTo>
                    <a:pt x="15049" y="137160"/>
                  </a:lnTo>
                  <a:lnTo>
                    <a:pt x="14795" y="137160"/>
                  </a:lnTo>
                  <a:lnTo>
                    <a:pt x="14097" y="143510"/>
                  </a:lnTo>
                  <a:lnTo>
                    <a:pt x="12839" y="151130"/>
                  </a:lnTo>
                  <a:lnTo>
                    <a:pt x="10960" y="159296"/>
                  </a:lnTo>
                  <a:lnTo>
                    <a:pt x="9944" y="163830"/>
                  </a:lnTo>
                  <a:lnTo>
                    <a:pt x="9347" y="167640"/>
                  </a:lnTo>
                  <a:lnTo>
                    <a:pt x="12496" y="166370"/>
                  </a:lnTo>
                  <a:lnTo>
                    <a:pt x="10629" y="170180"/>
                  </a:lnTo>
                  <a:lnTo>
                    <a:pt x="9791" y="168910"/>
                  </a:lnTo>
                  <a:lnTo>
                    <a:pt x="10083" y="175260"/>
                  </a:lnTo>
                  <a:lnTo>
                    <a:pt x="7874" y="182880"/>
                  </a:lnTo>
                  <a:lnTo>
                    <a:pt x="7988" y="189230"/>
                  </a:lnTo>
                  <a:lnTo>
                    <a:pt x="7505" y="189230"/>
                  </a:lnTo>
                  <a:lnTo>
                    <a:pt x="7607" y="187960"/>
                  </a:lnTo>
                  <a:lnTo>
                    <a:pt x="6680" y="189230"/>
                  </a:lnTo>
                  <a:lnTo>
                    <a:pt x="6858" y="193040"/>
                  </a:lnTo>
                  <a:lnTo>
                    <a:pt x="7454" y="193040"/>
                  </a:lnTo>
                  <a:lnTo>
                    <a:pt x="11887" y="193040"/>
                  </a:lnTo>
                  <a:lnTo>
                    <a:pt x="13081" y="191770"/>
                  </a:lnTo>
                  <a:lnTo>
                    <a:pt x="12179" y="195580"/>
                  </a:lnTo>
                  <a:lnTo>
                    <a:pt x="12687" y="194310"/>
                  </a:lnTo>
                  <a:lnTo>
                    <a:pt x="14732" y="194310"/>
                  </a:lnTo>
                  <a:lnTo>
                    <a:pt x="13538" y="191770"/>
                  </a:lnTo>
                  <a:lnTo>
                    <a:pt x="12941" y="190500"/>
                  </a:lnTo>
                  <a:lnTo>
                    <a:pt x="13677" y="189230"/>
                  </a:lnTo>
                  <a:lnTo>
                    <a:pt x="14401" y="187960"/>
                  </a:lnTo>
                  <a:lnTo>
                    <a:pt x="14439" y="189230"/>
                  </a:lnTo>
                  <a:lnTo>
                    <a:pt x="15341" y="187960"/>
                  </a:lnTo>
                  <a:lnTo>
                    <a:pt x="14236" y="185420"/>
                  </a:lnTo>
                  <a:lnTo>
                    <a:pt x="14757" y="182880"/>
                  </a:lnTo>
                  <a:lnTo>
                    <a:pt x="15049" y="182880"/>
                  </a:lnTo>
                  <a:lnTo>
                    <a:pt x="14300" y="180340"/>
                  </a:lnTo>
                  <a:lnTo>
                    <a:pt x="14478" y="175260"/>
                  </a:lnTo>
                  <a:lnTo>
                    <a:pt x="14478" y="175107"/>
                  </a:lnTo>
                  <a:lnTo>
                    <a:pt x="14300" y="175260"/>
                  </a:lnTo>
                  <a:lnTo>
                    <a:pt x="14401" y="172720"/>
                  </a:lnTo>
                  <a:lnTo>
                    <a:pt x="14922" y="172720"/>
                  </a:lnTo>
                  <a:lnTo>
                    <a:pt x="15519" y="170180"/>
                  </a:lnTo>
                  <a:lnTo>
                    <a:pt x="16395" y="170180"/>
                  </a:lnTo>
                  <a:lnTo>
                    <a:pt x="16141" y="172720"/>
                  </a:lnTo>
                  <a:lnTo>
                    <a:pt x="17373" y="171450"/>
                  </a:lnTo>
                  <a:lnTo>
                    <a:pt x="16484" y="170180"/>
                  </a:lnTo>
                  <a:lnTo>
                    <a:pt x="16827" y="168910"/>
                  </a:lnTo>
                  <a:lnTo>
                    <a:pt x="17284" y="168910"/>
                  </a:lnTo>
                  <a:lnTo>
                    <a:pt x="17589" y="166370"/>
                  </a:lnTo>
                  <a:lnTo>
                    <a:pt x="16395" y="165100"/>
                  </a:lnTo>
                  <a:lnTo>
                    <a:pt x="16954" y="162560"/>
                  </a:lnTo>
                  <a:lnTo>
                    <a:pt x="16548" y="162560"/>
                  </a:lnTo>
                  <a:lnTo>
                    <a:pt x="15633" y="160020"/>
                  </a:lnTo>
                  <a:lnTo>
                    <a:pt x="17424" y="161290"/>
                  </a:lnTo>
                  <a:lnTo>
                    <a:pt x="17132" y="160020"/>
                  </a:lnTo>
                  <a:lnTo>
                    <a:pt x="16814" y="158750"/>
                  </a:lnTo>
                  <a:lnTo>
                    <a:pt x="18097" y="158750"/>
                  </a:lnTo>
                  <a:lnTo>
                    <a:pt x="17983" y="157480"/>
                  </a:lnTo>
                  <a:lnTo>
                    <a:pt x="17602" y="154190"/>
                  </a:lnTo>
                  <a:lnTo>
                    <a:pt x="17614" y="151130"/>
                  </a:lnTo>
                  <a:lnTo>
                    <a:pt x="17945" y="151701"/>
                  </a:lnTo>
                  <a:lnTo>
                    <a:pt x="17894" y="151130"/>
                  </a:lnTo>
                  <a:lnTo>
                    <a:pt x="17792" y="149860"/>
                  </a:lnTo>
                  <a:lnTo>
                    <a:pt x="18148" y="147320"/>
                  </a:lnTo>
                  <a:lnTo>
                    <a:pt x="20421" y="148590"/>
                  </a:lnTo>
                  <a:lnTo>
                    <a:pt x="20281" y="147320"/>
                  </a:lnTo>
                  <a:lnTo>
                    <a:pt x="19596" y="140970"/>
                  </a:lnTo>
                  <a:lnTo>
                    <a:pt x="21640" y="139700"/>
                  </a:lnTo>
                  <a:lnTo>
                    <a:pt x="21336" y="134620"/>
                  </a:lnTo>
                  <a:lnTo>
                    <a:pt x="23114" y="130810"/>
                  </a:lnTo>
                  <a:lnTo>
                    <a:pt x="23444" y="127000"/>
                  </a:lnTo>
                  <a:lnTo>
                    <a:pt x="23558" y="125730"/>
                  </a:lnTo>
                  <a:lnTo>
                    <a:pt x="21539" y="127000"/>
                  </a:lnTo>
                  <a:lnTo>
                    <a:pt x="23672" y="123190"/>
                  </a:lnTo>
                  <a:lnTo>
                    <a:pt x="23329" y="123190"/>
                  </a:lnTo>
                  <a:lnTo>
                    <a:pt x="23825" y="121767"/>
                  </a:lnTo>
                  <a:lnTo>
                    <a:pt x="23050" y="123113"/>
                  </a:lnTo>
                  <a:lnTo>
                    <a:pt x="21767" y="123190"/>
                  </a:lnTo>
                  <a:lnTo>
                    <a:pt x="21856" y="121920"/>
                  </a:lnTo>
                  <a:lnTo>
                    <a:pt x="21983" y="121920"/>
                  </a:lnTo>
                  <a:lnTo>
                    <a:pt x="22250" y="121221"/>
                  </a:lnTo>
                  <a:lnTo>
                    <a:pt x="22898" y="123113"/>
                  </a:lnTo>
                  <a:lnTo>
                    <a:pt x="22999" y="121158"/>
                  </a:lnTo>
                  <a:lnTo>
                    <a:pt x="23114" y="119011"/>
                  </a:lnTo>
                  <a:lnTo>
                    <a:pt x="23469" y="118110"/>
                  </a:lnTo>
                  <a:lnTo>
                    <a:pt x="24104" y="118110"/>
                  </a:lnTo>
                  <a:lnTo>
                    <a:pt x="23774" y="119380"/>
                  </a:lnTo>
                  <a:lnTo>
                    <a:pt x="24206" y="119380"/>
                  </a:lnTo>
                  <a:lnTo>
                    <a:pt x="24409" y="118110"/>
                  </a:lnTo>
                  <a:lnTo>
                    <a:pt x="24599" y="116840"/>
                  </a:lnTo>
                  <a:lnTo>
                    <a:pt x="25107" y="118110"/>
                  </a:lnTo>
                  <a:lnTo>
                    <a:pt x="25768" y="116840"/>
                  </a:lnTo>
                  <a:lnTo>
                    <a:pt x="25057" y="116840"/>
                  </a:lnTo>
                  <a:lnTo>
                    <a:pt x="24879" y="115570"/>
                  </a:lnTo>
                  <a:lnTo>
                    <a:pt x="25234" y="114300"/>
                  </a:lnTo>
                  <a:lnTo>
                    <a:pt x="24218" y="116840"/>
                  </a:lnTo>
                  <a:lnTo>
                    <a:pt x="23406" y="111760"/>
                  </a:lnTo>
                  <a:lnTo>
                    <a:pt x="26225" y="113030"/>
                  </a:lnTo>
                  <a:lnTo>
                    <a:pt x="24853" y="107950"/>
                  </a:lnTo>
                  <a:lnTo>
                    <a:pt x="25577" y="109220"/>
                  </a:lnTo>
                  <a:lnTo>
                    <a:pt x="25044" y="107950"/>
                  </a:lnTo>
                  <a:lnTo>
                    <a:pt x="24777" y="102870"/>
                  </a:lnTo>
                  <a:lnTo>
                    <a:pt x="22999" y="100330"/>
                  </a:lnTo>
                  <a:lnTo>
                    <a:pt x="23876" y="100330"/>
                  </a:lnTo>
                  <a:lnTo>
                    <a:pt x="23469" y="96520"/>
                  </a:lnTo>
                  <a:lnTo>
                    <a:pt x="20764" y="90170"/>
                  </a:lnTo>
                  <a:lnTo>
                    <a:pt x="21018" y="87630"/>
                  </a:lnTo>
                  <a:lnTo>
                    <a:pt x="21145" y="86360"/>
                  </a:lnTo>
                  <a:lnTo>
                    <a:pt x="20561" y="86360"/>
                  </a:lnTo>
                  <a:lnTo>
                    <a:pt x="20853" y="85090"/>
                  </a:lnTo>
                  <a:lnTo>
                    <a:pt x="21336" y="85090"/>
                  </a:lnTo>
                  <a:lnTo>
                    <a:pt x="20193" y="82550"/>
                  </a:lnTo>
                  <a:lnTo>
                    <a:pt x="20294" y="81280"/>
                  </a:lnTo>
                  <a:lnTo>
                    <a:pt x="20942" y="82550"/>
                  </a:lnTo>
                  <a:lnTo>
                    <a:pt x="20878" y="77470"/>
                  </a:lnTo>
                  <a:lnTo>
                    <a:pt x="18719" y="74930"/>
                  </a:lnTo>
                  <a:lnTo>
                    <a:pt x="17945" y="72390"/>
                  </a:lnTo>
                  <a:lnTo>
                    <a:pt x="19291" y="71120"/>
                  </a:lnTo>
                  <a:lnTo>
                    <a:pt x="19418" y="66040"/>
                  </a:lnTo>
                  <a:lnTo>
                    <a:pt x="19608" y="66040"/>
                  </a:lnTo>
                  <a:lnTo>
                    <a:pt x="19342" y="60960"/>
                  </a:lnTo>
                  <a:lnTo>
                    <a:pt x="17894" y="57150"/>
                  </a:lnTo>
                  <a:lnTo>
                    <a:pt x="17233" y="53340"/>
                  </a:lnTo>
                  <a:lnTo>
                    <a:pt x="18161" y="50800"/>
                  </a:lnTo>
                  <a:lnTo>
                    <a:pt x="18618" y="49530"/>
                  </a:lnTo>
                  <a:lnTo>
                    <a:pt x="18275" y="46990"/>
                  </a:lnTo>
                  <a:lnTo>
                    <a:pt x="17754" y="43180"/>
                  </a:lnTo>
                  <a:lnTo>
                    <a:pt x="18630" y="38100"/>
                  </a:lnTo>
                  <a:lnTo>
                    <a:pt x="17576" y="38100"/>
                  </a:lnTo>
                  <a:lnTo>
                    <a:pt x="17449" y="36830"/>
                  </a:lnTo>
                  <a:lnTo>
                    <a:pt x="17729" y="35560"/>
                  </a:lnTo>
                  <a:lnTo>
                    <a:pt x="16535" y="34290"/>
                  </a:lnTo>
                  <a:lnTo>
                    <a:pt x="17754" y="34290"/>
                  </a:lnTo>
                  <a:lnTo>
                    <a:pt x="18973" y="33020"/>
                  </a:lnTo>
                  <a:lnTo>
                    <a:pt x="18669" y="30480"/>
                  </a:lnTo>
                  <a:lnTo>
                    <a:pt x="18719" y="29210"/>
                  </a:lnTo>
                  <a:lnTo>
                    <a:pt x="17094" y="29210"/>
                  </a:lnTo>
                  <a:lnTo>
                    <a:pt x="18440" y="26365"/>
                  </a:lnTo>
                  <a:lnTo>
                    <a:pt x="18656" y="26974"/>
                  </a:lnTo>
                  <a:lnTo>
                    <a:pt x="18529" y="26187"/>
                  </a:lnTo>
                  <a:lnTo>
                    <a:pt x="19507" y="24130"/>
                  </a:lnTo>
                  <a:lnTo>
                    <a:pt x="16725" y="17780"/>
                  </a:lnTo>
                  <a:lnTo>
                    <a:pt x="16167" y="16510"/>
                  </a:lnTo>
                  <a:lnTo>
                    <a:pt x="18161" y="13970"/>
                  </a:lnTo>
                  <a:lnTo>
                    <a:pt x="17945" y="12700"/>
                  </a:lnTo>
                  <a:lnTo>
                    <a:pt x="17614" y="11430"/>
                  </a:lnTo>
                  <a:lnTo>
                    <a:pt x="18122" y="11430"/>
                  </a:lnTo>
                  <a:lnTo>
                    <a:pt x="18249" y="10160"/>
                  </a:lnTo>
                  <a:lnTo>
                    <a:pt x="19151" y="10160"/>
                  </a:lnTo>
                  <a:lnTo>
                    <a:pt x="19138" y="11430"/>
                  </a:lnTo>
                  <a:lnTo>
                    <a:pt x="19443" y="11430"/>
                  </a:lnTo>
                  <a:lnTo>
                    <a:pt x="20231" y="10160"/>
                  </a:lnTo>
                  <a:lnTo>
                    <a:pt x="22212" y="8890"/>
                  </a:lnTo>
                  <a:lnTo>
                    <a:pt x="23241" y="8890"/>
                  </a:lnTo>
                  <a:lnTo>
                    <a:pt x="23876" y="10160"/>
                  </a:lnTo>
                  <a:lnTo>
                    <a:pt x="36601" y="10160"/>
                  </a:lnTo>
                  <a:lnTo>
                    <a:pt x="41986" y="11430"/>
                  </a:lnTo>
                  <a:lnTo>
                    <a:pt x="41592" y="10071"/>
                  </a:lnTo>
                  <a:lnTo>
                    <a:pt x="45440" y="8890"/>
                  </a:lnTo>
                  <a:lnTo>
                    <a:pt x="47358" y="8890"/>
                  </a:lnTo>
                  <a:lnTo>
                    <a:pt x="49072" y="7620"/>
                  </a:lnTo>
                  <a:lnTo>
                    <a:pt x="53238" y="7620"/>
                  </a:lnTo>
                  <a:lnTo>
                    <a:pt x="52705" y="6350"/>
                  </a:lnTo>
                  <a:lnTo>
                    <a:pt x="54965" y="6350"/>
                  </a:lnTo>
                  <a:lnTo>
                    <a:pt x="54203" y="7620"/>
                  </a:lnTo>
                  <a:lnTo>
                    <a:pt x="55321" y="7620"/>
                  </a:lnTo>
                  <a:lnTo>
                    <a:pt x="56388" y="6350"/>
                  </a:lnTo>
                  <a:lnTo>
                    <a:pt x="57962" y="6350"/>
                  </a:lnTo>
                  <a:lnTo>
                    <a:pt x="58026" y="7620"/>
                  </a:lnTo>
                  <a:lnTo>
                    <a:pt x="57810" y="7620"/>
                  </a:lnTo>
                  <a:lnTo>
                    <a:pt x="58521" y="8890"/>
                  </a:lnTo>
                  <a:lnTo>
                    <a:pt x="58077" y="8890"/>
                  </a:lnTo>
                  <a:lnTo>
                    <a:pt x="58077" y="11430"/>
                  </a:lnTo>
                  <a:lnTo>
                    <a:pt x="58039" y="11925"/>
                  </a:lnTo>
                  <a:lnTo>
                    <a:pt x="58000" y="11569"/>
                  </a:lnTo>
                  <a:lnTo>
                    <a:pt x="57975" y="11430"/>
                  </a:lnTo>
                  <a:lnTo>
                    <a:pt x="58077" y="8890"/>
                  </a:lnTo>
                  <a:lnTo>
                    <a:pt x="57835" y="8890"/>
                  </a:lnTo>
                  <a:lnTo>
                    <a:pt x="57746" y="11976"/>
                  </a:lnTo>
                  <a:lnTo>
                    <a:pt x="57289" y="12700"/>
                  </a:lnTo>
                  <a:lnTo>
                    <a:pt x="57531" y="13970"/>
                  </a:lnTo>
                  <a:lnTo>
                    <a:pt x="56159" y="12700"/>
                  </a:lnTo>
                  <a:lnTo>
                    <a:pt x="58724" y="16370"/>
                  </a:lnTo>
                  <a:lnTo>
                    <a:pt x="58293" y="13970"/>
                  </a:lnTo>
                  <a:lnTo>
                    <a:pt x="58178" y="13004"/>
                  </a:lnTo>
                  <a:lnTo>
                    <a:pt x="59613" y="13970"/>
                  </a:lnTo>
                  <a:lnTo>
                    <a:pt x="59182" y="16510"/>
                  </a:lnTo>
                  <a:lnTo>
                    <a:pt x="58826" y="16510"/>
                  </a:lnTo>
                  <a:lnTo>
                    <a:pt x="58864" y="19050"/>
                  </a:lnTo>
                  <a:lnTo>
                    <a:pt x="58521" y="19050"/>
                  </a:lnTo>
                  <a:lnTo>
                    <a:pt x="58534" y="20320"/>
                  </a:lnTo>
                  <a:lnTo>
                    <a:pt x="58902" y="20320"/>
                  </a:lnTo>
                  <a:lnTo>
                    <a:pt x="58902" y="21590"/>
                  </a:lnTo>
                  <a:lnTo>
                    <a:pt x="59004" y="22860"/>
                  </a:lnTo>
                  <a:lnTo>
                    <a:pt x="59436" y="24130"/>
                  </a:lnTo>
                  <a:lnTo>
                    <a:pt x="59080" y="24130"/>
                  </a:lnTo>
                  <a:lnTo>
                    <a:pt x="58801" y="22860"/>
                  </a:lnTo>
                  <a:lnTo>
                    <a:pt x="58420" y="22860"/>
                  </a:lnTo>
                  <a:lnTo>
                    <a:pt x="59182" y="25400"/>
                  </a:lnTo>
                  <a:lnTo>
                    <a:pt x="59385" y="26670"/>
                  </a:lnTo>
                  <a:lnTo>
                    <a:pt x="60210" y="25400"/>
                  </a:lnTo>
                  <a:lnTo>
                    <a:pt x="60375" y="26670"/>
                  </a:lnTo>
                  <a:lnTo>
                    <a:pt x="60782" y="25400"/>
                  </a:lnTo>
                  <a:lnTo>
                    <a:pt x="60350" y="24130"/>
                  </a:lnTo>
                  <a:lnTo>
                    <a:pt x="59753" y="21590"/>
                  </a:lnTo>
                  <a:lnTo>
                    <a:pt x="60350" y="22860"/>
                  </a:lnTo>
                  <a:lnTo>
                    <a:pt x="60909" y="22860"/>
                  </a:lnTo>
                  <a:lnTo>
                    <a:pt x="60680" y="24117"/>
                  </a:lnTo>
                  <a:lnTo>
                    <a:pt x="60375" y="23939"/>
                  </a:lnTo>
                  <a:lnTo>
                    <a:pt x="60464" y="24307"/>
                  </a:lnTo>
                  <a:lnTo>
                    <a:pt x="60553" y="24460"/>
                  </a:lnTo>
                  <a:lnTo>
                    <a:pt x="60591" y="24587"/>
                  </a:lnTo>
                  <a:lnTo>
                    <a:pt x="60629" y="24409"/>
                  </a:lnTo>
                  <a:lnTo>
                    <a:pt x="60667" y="24257"/>
                  </a:lnTo>
                  <a:lnTo>
                    <a:pt x="62369" y="25400"/>
                  </a:lnTo>
                  <a:lnTo>
                    <a:pt x="61506" y="27940"/>
                  </a:lnTo>
                  <a:lnTo>
                    <a:pt x="61518" y="30480"/>
                  </a:lnTo>
                  <a:lnTo>
                    <a:pt x="60909" y="31750"/>
                  </a:lnTo>
                  <a:lnTo>
                    <a:pt x="62141" y="34290"/>
                  </a:lnTo>
                  <a:lnTo>
                    <a:pt x="63207" y="39370"/>
                  </a:lnTo>
                  <a:lnTo>
                    <a:pt x="65366" y="40640"/>
                  </a:lnTo>
                  <a:lnTo>
                    <a:pt x="65836" y="40640"/>
                  </a:lnTo>
                  <a:lnTo>
                    <a:pt x="65227" y="41910"/>
                  </a:lnTo>
                  <a:lnTo>
                    <a:pt x="66141" y="45720"/>
                  </a:lnTo>
                  <a:lnTo>
                    <a:pt x="66344" y="45720"/>
                  </a:lnTo>
                  <a:lnTo>
                    <a:pt x="67195" y="48260"/>
                  </a:lnTo>
                  <a:lnTo>
                    <a:pt x="66713" y="48260"/>
                  </a:lnTo>
                  <a:lnTo>
                    <a:pt x="67144" y="54610"/>
                  </a:lnTo>
                  <a:lnTo>
                    <a:pt x="73317" y="57150"/>
                  </a:lnTo>
                  <a:lnTo>
                    <a:pt x="73952" y="63500"/>
                  </a:lnTo>
                  <a:lnTo>
                    <a:pt x="76161" y="71120"/>
                  </a:lnTo>
                  <a:lnTo>
                    <a:pt x="80797" y="77470"/>
                  </a:lnTo>
                  <a:lnTo>
                    <a:pt x="81203" y="86360"/>
                  </a:lnTo>
                  <a:lnTo>
                    <a:pt x="81457" y="88900"/>
                  </a:lnTo>
                  <a:lnTo>
                    <a:pt x="82207" y="88900"/>
                  </a:lnTo>
                  <a:lnTo>
                    <a:pt x="83058" y="90170"/>
                  </a:lnTo>
                  <a:lnTo>
                    <a:pt x="82257" y="90170"/>
                  </a:lnTo>
                  <a:lnTo>
                    <a:pt x="83832" y="92710"/>
                  </a:lnTo>
                  <a:lnTo>
                    <a:pt x="85280" y="95250"/>
                  </a:lnTo>
                  <a:lnTo>
                    <a:pt x="82765" y="97790"/>
                  </a:lnTo>
                  <a:lnTo>
                    <a:pt x="84861" y="102870"/>
                  </a:lnTo>
                  <a:lnTo>
                    <a:pt x="85394" y="101600"/>
                  </a:lnTo>
                  <a:lnTo>
                    <a:pt x="85534" y="102870"/>
                  </a:lnTo>
                  <a:lnTo>
                    <a:pt x="86423" y="106680"/>
                  </a:lnTo>
                  <a:lnTo>
                    <a:pt x="85661" y="106680"/>
                  </a:lnTo>
                  <a:lnTo>
                    <a:pt x="86880" y="110490"/>
                  </a:lnTo>
                  <a:lnTo>
                    <a:pt x="86753" y="114300"/>
                  </a:lnTo>
                  <a:lnTo>
                    <a:pt x="84924" y="110490"/>
                  </a:lnTo>
                  <a:lnTo>
                    <a:pt x="85140" y="114300"/>
                  </a:lnTo>
                  <a:lnTo>
                    <a:pt x="85420" y="116840"/>
                  </a:lnTo>
                  <a:lnTo>
                    <a:pt x="86766" y="119380"/>
                  </a:lnTo>
                  <a:lnTo>
                    <a:pt x="87071" y="118110"/>
                  </a:lnTo>
                  <a:lnTo>
                    <a:pt x="87299" y="116840"/>
                  </a:lnTo>
                  <a:lnTo>
                    <a:pt x="87782" y="116840"/>
                  </a:lnTo>
                  <a:lnTo>
                    <a:pt x="87972" y="117614"/>
                  </a:lnTo>
                  <a:lnTo>
                    <a:pt x="87617" y="117576"/>
                  </a:lnTo>
                  <a:lnTo>
                    <a:pt x="88036" y="117843"/>
                  </a:lnTo>
                  <a:lnTo>
                    <a:pt x="88112" y="118110"/>
                  </a:lnTo>
                  <a:lnTo>
                    <a:pt x="89547" y="118110"/>
                  </a:lnTo>
                  <a:lnTo>
                    <a:pt x="89700" y="118821"/>
                  </a:lnTo>
                  <a:lnTo>
                    <a:pt x="90728" y="119418"/>
                  </a:lnTo>
                  <a:lnTo>
                    <a:pt x="90639" y="119024"/>
                  </a:lnTo>
                  <a:lnTo>
                    <a:pt x="91071" y="119380"/>
                  </a:lnTo>
                  <a:lnTo>
                    <a:pt x="91617" y="116840"/>
                  </a:lnTo>
                  <a:lnTo>
                    <a:pt x="91884" y="115570"/>
                  </a:lnTo>
                  <a:lnTo>
                    <a:pt x="91224" y="114300"/>
                  </a:lnTo>
                  <a:lnTo>
                    <a:pt x="90868" y="113030"/>
                  </a:lnTo>
                  <a:lnTo>
                    <a:pt x="91490" y="113030"/>
                  </a:lnTo>
                  <a:lnTo>
                    <a:pt x="91694" y="114300"/>
                  </a:lnTo>
                  <a:lnTo>
                    <a:pt x="92265" y="113030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 descr=""/>
            <p:cNvSpPr/>
            <p:nvPr/>
          </p:nvSpPr>
          <p:spPr>
            <a:xfrm>
              <a:off x="2909026" y="3227890"/>
              <a:ext cx="59055" cy="47625"/>
            </a:xfrm>
            <a:custGeom>
              <a:avLst/>
              <a:gdLst/>
              <a:ahLst/>
              <a:cxnLst/>
              <a:rect l="l" t="t" r="r" b="b"/>
              <a:pathLst>
                <a:path w="59055" h="47625">
                  <a:moveTo>
                    <a:pt x="19265" y="0"/>
                  </a:moveTo>
                  <a:lnTo>
                    <a:pt x="2146" y="17157"/>
                  </a:lnTo>
                  <a:lnTo>
                    <a:pt x="2134" y="17426"/>
                  </a:lnTo>
                  <a:lnTo>
                    <a:pt x="13454" y="25882"/>
                  </a:lnTo>
                  <a:lnTo>
                    <a:pt x="27728" y="34113"/>
                  </a:lnTo>
                  <a:lnTo>
                    <a:pt x="42534" y="41281"/>
                  </a:lnTo>
                  <a:lnTo>
                    <a:pt x="56197" y="47104"/>
                  </a:lnTo>
                  <a:lnTo>
                    <a:pt x="56705" y="42214"/>
                  </a:lnTo>
                  <a:lnTo>
                    <a:pt x="58407" y="37325"/>
                  </a:lnTo>
                  <a:lnTo>
                    <a:pt x="58661" y="32372"/>
                  </a:lnTo>
                  <a:lnTo>
                    <a:pt x="52761" y="29116"/>
                  </a:lnTo>
                  <a:lnTo>
                    <a:pt x="46883" y="24865"/>
                  </a:lnTo>
                  <a:lnTo>
                    <a:pt x="41332" y="20115"/>
                  </a:lnTo>
                  <a:lnTo>
                    <a:pt x="36410" y="15366"/>
                  </a:lnTo>
                  <a:lnTo>
                    <a:pt x="31457" y="10325"/>
                  </a:lnTo>
                  <a:lnTo>
                    <a:pt x="26187" y="2082"/>
                  </a:lnTo>
                  <a:lnTo>
                    <a:pt x="19265" y="0"/>
                  </a:lnTo>
                  <a:close/>
                </a:path>
                <a:path w="59055" h="47625">
                  <a:moveTo>
                    <a:pt x="1384" y="16865"/>
                  </a:moveTo>
                  <a:lnTo>
                    <a:pt x="0" y="17017"/>
                  </a:lnTo>
                  <a:lnTo>
                    <a:pt x="2057" y="19202"/>
                  </a:lnTo>
                  <a:lnTo>
                    <a:pt x="2134" y="17426"/>
                  </a:lnTo>
                  <a:lnTo>
                    <a:pt x="1384" y="16865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 descr=""/>
            <p:cNvSpPr/>
            <p:nvPr/>
          </p:nvSpPr>
          <p:spPr>
            <a:xfrm>
              <a:off x="2908020" y="3225812"/>
              <a:ext cx="64769" cy="55244"/>
            </a:xfrm>
            <a:custGeom>
              <a:avLst/>
              <a:gdLst/>
              <a:ahLst/>
              <a:cxnLst/>
              <a:rect l="l" t="t" r="r" b="b"/>
              <a:pathLst>
                <a:path w="64769" h="55245">
                  <a:moveTo>
                    <a:pt x="330" y="21412"/>
                  </a:moveTo>
                  <a:lnTo>
                    <a:pt x="63" y="21564"/>
                  </a:lnTo>
                  <a:lnTo>
                    <a:pt x="190" y="21564"/>
                  </a:lnTo>
                  <a:lnTo>
                    <a:pt x="330" y="21412"/>
                  </a:lnTo>
                  <a:close/>
                </a:path>
                <a:path w="64769" h="55245">
                  <a:moveTo>
                    <a:pt x="1092" y="22987"/>
                  </a:moveTo>
                  <a:lnTo>
                    <a:pt x="965" y="23075"/>
                  </a:lnTo>
                  <a:lnTo>
                    <a:pt x="1092" y="22987"/>
                  </a:lnTo>
                  <a:close/>
                </a:path>
                <a:path w="64769" h="55245">
                  <a:moveTo>
                    <a:pt x="1409" y="22733"/>
                  </a:moveTo>
                  <a:lnTo>
                    <a:pt x="1092" y="23088"/>
                  </a:lnTo>
                  <a:lnTo>
                    <a:pt x="1371" y="22834"/>
                  </a:lnTo>
                  <a:close/>
                </a:path>
                <a:path w="64769" h="55245">
                  <a:moveTo>
                    <a:pt x="1435" y="20739"/>
                  </a:moveTo>
                  <a:lnTo>
                    <a:pt x="381" y="21310"/>
                  </a:lnTo>
                  <a:lnTo>
                    <a:pt x="1397" y="20802"/>
                  </a:lnTo>
                  <a:close/>
                </a:path>
                <a:path w="64769" h="55245">
                  <a:moveTo>
                    <a:pt x="5715" y="26009"/>
                  </a:moveTo>
                  <a:lnTo>
                    <a:pt x="5676" y="25882"/>
                  </a:lnTo>
                  <a:lnTo>
                    <a:pt x="5334" y="25755"/>
                  </a:lnTo>
                  <a:lnTo>
                    <a:pt x="4991" y="25628"/>
                  </a:lnTo>
                  <a:lnTo>
                    <a:pt x="4419" y="26644"/>
                  </a:lnTo>
                  <a:lnTo>
                    <a:pt x="4991" y="25755"/>
                  </a:lnTo>
                  <a:lnTo>
                    <a:pt x="5600" y="26263"/>
                  </a:lnTo>
                  <a:lnTo>
                    <a:pt x="5715" y="26009"/>
                  </a:lnTo>
                  <a:close/>
                </a:path>
                <a:path w="64769" h="55245">
                  <a:moveTo>
                    <a:pt x="6489" y="27927"/>
                  </a:moveTo>
                  <a:lnTo>
                    <a:pt x="5880" y="28041"/>
                  </a:lnTo>
                  <a:lnTo>
                    <a:pt x="6299" y="28422"/>
                  </a:lnTo>
                  <a:lnTo>
                    <a:pt x="6489" y="27927"/>
                  </a:lnTo>
                  <a:close/>
                </a:path>
                <a:path w="64769" h="55245">
                  <a:moveTo>
                    <a:pt x="10033" y="28460"/>
                  </a:moveTo>
                  <a:lnTo>
                    <a:pt x="9728" y="29006"/>
                  </a:lnTo>
                  <a:lnTo>
                    <a:pt x="9182" y="28905"/>
                  </a:lnTo>
                  <a:lnTo>
                    <a:pt x="9728" y="29197"/>
                  </a:lnTo>
                  <a:lnTo>
                    <a:pt x="9804" y="28956"/>
                  </a:lnTo>
                  <a:lnTo>
                    <a:pt x="9918" y="28714"/>
                  </a:lnTo>
                  <a:lnTo>
                    <a:pt x="10033" y="28460"/>
                  </a:lnTo>
                  <a:close/>
                </a:path>
                <a:path w="64769" h="55245">
                  <a:moveTo>
                    <a:pt x="10744" y="28422"/>
                  </a:moveTo>
                  <a:lnTo>
                    <a:pt x="10706" y="27787"/>
                  </a:lnTo>
                  <a:lnTo>
                    <a:pt x="10261" y="28422"/>
                  </a:lnTo>
                  <a:lnTo>
                    <a:pt x="10452" y="28422"/>
                  </a:lnTo>
                  <a:lnTo>
                    <a:pt x="10744" y="28422"/>
                  </a:lnTo>
                  <a:close/>
                </a:path>
                <a:path w="64769" h="55245">
                  <a:moveTo>
                    <a:pt x="10871" y="28422"/>
                  </a:moveTo>
                  <a:lnTo>
                    <a:pt x="10744" y="28422"/>
                  </a:lnTo>
                  <a:lnTo>
                    <a:pt x="10769" y="28676"/>
                  </a:lnTo>
                  <a:lnTo>
                    <a:pt x="10871" y="28422"/>
                  </a:lnTo>
                  <a:close/>
                </a:path>
                <a:path w="64769" h="55245">
                  <a:moveTo>
                    <a:pt x="11137" y="23660"/>
                  </a:moveTo>
                  <a:lnTo>
                    <a:pt x="11074" y="23850"/>
                  </a:lnTo>
                  <a:lnTo>
                    <a:pt x="11137" y="23660"/>
                  </a:lnTo>
                  <a:close/>
                </a:path>
                <a:path w="64769" h="55245">
                  <a:moveTo>
                    <a:pt x="11201" y="27152"/>
                  </a:moveTo>
                  <a:lnTo>
                    <a:pt x="10858" y="27152"/>
                  </a:lnTo>
                  <a:lnTo>
                    <a:pt x="11061" y="27279"/>
                  </a:lnTo>
                  <a:lnTo>
                    <a:pt x="11201" y="27152"/>
                  </a:lnTo>
                  <a:close/>
                </a:path>
                <a:path w="64769" h="55245">
                  <a:moveTo>
                    <a:pt x="14592" y="31991"/>
                  </a:moveTo>
                  <a:lnTo>
                    <a:pt x="14236" y="31635"/>
                  </a:lnTo>
                  <a:lnTo>
                    <a:pt x="14147" y="32867"/>
                  </a:lnTo>
                  <a:lnTo>
                    <a:pt x="14592" y="31991"/>
                  </a:lnTo>
                  <a:close/>
                </a:path>
                <a:path w="64769" h="55245">
                  <a:moveTo>
                    <a:pt x="14693" y="31813"/>
                  </a:moveTo>
                  <a:lnTo>
                    <a:pt x="14541" y="31978"/>
                  </a:lnTo>
                  <a:lnTo>
                    <a:pt x="14693" y="31813"/>
                  </a:lnTo>
                  <a:close/>
                </a:path>
                <a:path w="64769" h="55245">
                  <a:moveTo>
                    <a:pt x="14871" y="31470"/>
                  </a:moveTo>
                  <a:lnTo>
                    <a:pt x="14693" y="31813"/>
                  </a:lnTo>
                  <a:lnTo>
                    <a:pt x="14871" y="31470"/>
                  </a:lnTo>
                  <a:close/>
                </a:path>
                <a:path w="64769" h="55245">
                  <a:moveTo>
                    <a:pt x="15570" y="25971"/>
                  </a:moveTo>
                  <a:lnTo>
                    <a:pt x="15417" y="26009"/>
                  </a:lnTo>
                  <a:lnTo>
                    <a:pt x="15570" y="25971"/>
                  </a:lnTo>
                  <a:close/>
                </a:path>
                <a:path w="64769" h="55245">
                  <a:moveTo>
                    <a:pt x="15748" y="25933"/>
                  </a:moveTo>
                  <a:lnTo>
                    <a:pt x="15570" y="25971"/>
                  </a:lnTo>
                  <a:lnTo>
                    <a:pt x="15748" y="25933"/>
                  </a:lnTo>
                  <a:close/>
                </a:path>
                <a:path w="64769" h="55245">
                  <a:moveTo>
                    <a:pt x="15989" y="25882"/>
                  </a:moveTo>
                  <a:lnTo>
                    <a:pt x="15748" y="25933"/>
                  </a:lnTo>
                  <a:lnTo>
                    <a:pt x="15989" y="25882"/>
                  </a:lnTo>
                  <a:close/>
                </a:path>
                <a:path w="64769" h="55245">
                  <a:moveTo>
                    <a:pt x="18237" y="26263"/>
                  </a:moveTo>
                  <a:lnTo>
                    <a:pt x="17386" y="26263"/>
                  </a:lnTo>
                  <a:lnTo>
                    <a:pt x="16649" y="25628"/>
                  </a:lnTo>
                  <a:lnTo>
                    <a:pt x="15392" y="26771"/>
                  </a:lnTo>
                  <a:lnTo>
                    <a:pt x="15100" y="26771"/>
                  </a:lnTo>
                  <a:lnTo>
                    <a:pt x="15443" y="26263"/>
                  </a:lnTo>
                  <a:lnTo>
                    <a:pt x="15417" y="26009"/>
                  </a:lnTo>
                  <a:lnTo>
                    <a:pt x="15011" y="25501"/>
                  </a:lnTo>
                  <a:lnTo>
                    <a:pt x="14909" y="25374"/>
                  </a:lnTo>
                  <a:lnTo>
                    <a:pt x="14795" y="25501"/>
                  </a:lnTo>
                  <a:lnTo>
                    <a:pt x="14198" y="26263"/>
                  </a:lnTo>
                  <a:lnTo>
                    <a:pt x="14173" y="26136"/>
                  </a:lnTo>
                  <a:lnTo>
                    <a:pt x="14058" y="25501"/>
                  </a:lnTo>
                  <a:lnTo>
                    <a:pt x="14795" y="25501"/>
                  </a:lnTo>
                  <a:lnTo>
                    <a:pt x="14325" y="25247"/>
                  </a:lnTo>
                  <a:lnTo>
                    <a:pt x="14592" y="24993"/>
                  </a:lnTo>
                  <a:lnTo>
                    <a:pt x="14478" y="22707"/>
                  </a:lnTo>
                  <a:lnTo>
                    <a:pt x="11074" y="26136"/>
                  </a:lnTo>
                  <a:lnTo>
                    <a:pt x="11087" y="25755"/>
                  </a:lnTo>
                  <a:lnTo>
                    <a:pt x="11087" y="25501"/>
                  </a:lnTo>
                  <a:lnTo>
                    <a:pt x="11112" y="24612"/>
                  </a:lnTo>
                  <a:lnTo>
                    <a:pt x="11074" y="23850"/>
                  </a:lnTo>
                  <a:lnTo>
                    <a:pt x="11010" y="23723"/>
                  </a:lnTo>
                  <a:lnTo>
                    <a:pt x="10464" y="22453"/>
                  </a:lnTo>
                  <a:lnTo>
                    <a:pt x="10248" y="21945"/>
                  </a:lnTo>
                  <a:lnTo>
                    <a:pt x="7569" y="22453"/>
                  </a:lnTo>
                  <a:lnTo>
                    <a:pt x="7251" y="20294"/>
                  </a:lnTo>
                  <a:lnTo>
                    <a:pt x="7124" y="19786"/>
                  </a:lnTo>
                  <a:lnTo>
                    <a:pt x="7035" y="19532"/>
                  </a:lnTo>
                  <a:lnTo>
                    <a:pt x="6540" y="20040"/>
                  </a:lnTo>
                  <a:lnTo>
                    <a:pt x="5956" y="20294"/>
                  </a:lnTo>
                  <a:lnTo>
                    <a:pt x="6464" y="19532"/>
                  </a:lnTo>
                  <a:lnTo>
                    <a:pt x="5461" y="20002"/>
                  </a:lnTo>
                  <a:lnTo>
                    <a:pt x="5448" y="20142"/>
                  </a:lnTo>
                  <a:lnTo>
                    <a:pt x="5448" y="21399"/>
                  </a:lnTo>
                  <a:lnTo>
                    <a:pt x="5245" y="22072"/>
                  </a:lnTo>
                  <a:lnTo>
                    <a:pt x="5448" y="21399"/>
                  </a:lnTo>
                  <a:lnTo>
                    <a:pt x="5448" y="20142"/>
                  </a:lnTo>
                  <a:lnTo>
                    <a:pt x="5003" y="19532"/>
                  </a:lnTo>
                  <a:lnTo>
                    <a:pt x="4787" y="19392"/>
                  </a:lnTo>
                  <a:lnTo>
                    <a:pt x="4699" y="19532"/>
                  </a:lnTo>
                  <a:lnTo>
                    <a:pt x="4622" y="19278"/>
                  </a:lnTo>
                  <a:lnTo>
                    <a:pt x="4787" y="19392"/>
                  </a:lnTo>
                  <a:lnTo>
                    <a:pt x="4927" y="19151"/>
                  </a:lnTo>
                  <a:lnTo>
                    <a:pt x="5308" y="18516"/>
                  </a:lnTo>
                  <a:lnTo>
                    <a:pt x="5918" y="17500"/>
                  </a:lnTo>
                  <a:lnTo>
                    <a:pt x="4267" y="18008"/>
                  </a:lnTo>
                  <a:lnTo>
                    <a:pt x="3937" y="18516"/>
                  </a:lnTo>
                  <a:lnTo>
                    <a:pt x="3822" y="18389"/>
                  </a:lnTo>
                  <a:lnTo>
                    <a:pt x="3403" y="18275"/>
                  </a:lnTo>
                  <a:lnTo>
                    <a:pt x="3403" y="19405"/>
                  </a:lnTo>
                  <a:lnTo>
                    <a:pt x="2806" y="19304"/>
                  </a:lnTo>
                  <a:lnTo>
                    <a:pt x="2679" y="19405"/>
                  </a:lnTo>
                  <a:lnTo>
                    <a:pt x="2679" y="19888"/>
                  </a:lnTo>
                  <a:lnTo>
                    <a:pt x="2628" y="19672"/>
                  </a:lnTo>
                  <a:lnTo>
                    <a:pt x="2679" y="19888"/>
                  </a:lnTo>
                  <a:lnTo>
                    <a:pt x="2679" y="19405"/>
                  </a:lnTo>
                  <a:lnTo>
                    <a:pt x="2971" y="19151"/>
                  </a:lnTo>
                  <a:lnTo>
                    <a:pt x="2908" y="19316"/>
                  </a:lnTo>
                  <a:lnTo>
                    <a:pt x="3403" y="19405"/>
                  </a:lnTo>
                  <a:lnTo>
                    <a:pt x="3403" y="18275"/>
                  </a:lnTo>
                  <a:lnTo>
                    <a:pt x="3314" y="18135"/>
                  </a:lnTo>
                  <a:lnTo>
                    <a:pt x="3162" y="17754"/>
                  </a:lnTo>
                  <a:lnTo>
                    <a:pt x="2006" y="17627"/>
                  </a:lnTo>
                  <a:lnTo>
                    <a:pt x="1828" y="17627"/>
                  </a:lnTo>
                  <a:lnTo>
                    <a:pt x="1828" y="17373"/>
                  </a:lnTo>
                  <a:lnTo>
                    <a:pt x="1739" y="17627"/>
                  </a:lnTo>
                  <a:lnTo>
                    <a:pt x="1765" y="18008"/>
                  </a:lnTo>
                  <a:lnTo>
                    <a:pt x="1155" y="18135"/>
                  </a:lnTo>
                  <a:lnTo>
                    <a:pt x="812" y="17754"/>
                  </a:lnTo>
                  <a:lnTo>
                    <a:pt x="444" y="18135"/>
                  </a:lnTo>
                  <a:lnTo>
                    <a:pt x="330" y="19532"/>
                  </a:lnTo>
                  <a:lnTo>
                    <a:pt x="546" y="19875"/>
                  </a:lnTo>
                  <a:lnTo>
                    <a:pt x="762" y="20294"/>
                  </a:lnTo>
                  <a:lnTo>
                    <a:pt x="1346" y="20548"/>
                  </a:lnTo>
                  <a:lnTo>
                    <a:pt x="1435" y="20739"/>
                  </a:lnTo>
                  <a:lnTo>
                    <a:pt x="1562" y="20675"/>
                  </a:lnTo>
                  <a:lnTo>
                    <a:pt x="1460" y="20802"/>
                  </a:lnTo>
                  <a:lnTo>
                    <a:pt x="1524" y="20929"/>
                  </a:lnTo>
                  <a:lnTo>
                    <a:pt x="1460" y="20802"/>
                  </a:lnTo>
                  <a:lnTo>
                    <a:pt x="0" y="21691"/>
                  </a:lnTo>
                  <a:lnTo>
                    <a:pt x="393" y="21691"/>
                  </a:lnTo>
                  <a:lnTo>
                    <a:pt x="609" y="21945"/>
                  </a:lnTo>
                  <a:lnTo>
                    <a:pt x="1143" y="21564"/>
                  </a:lnTo>
                  <a:lnTo>
                    <a:pt x="825" y="22326"/>
                  </a:lnTo>
                  <a:lnTo>
                    <a:pt x="1104" y="22263"/>
                  </a:lnTo>
                  <a:lnTo>
                    <a:pt x="1181" y="22453"/>
                  </a:lnTo>
                  <a:lnTo>
                    <a:pt x="1409" y="22733"/>
                  </a:lnTo>
                  <a:lnTo>
                    <a:pt x="1549" y="22580"/>
                  </a:lnTo>
                  <a:lnTo>
                    <a:pt x="1460" y="22809"/>
                  </a:lnTo>
                  <a:lnTo>
                    <a:pt x="1778" y="23101"/>
                  </a:lnTo>
                  <a:lnTo>
                    <a:pt x="1003" y="23596"/>
                  </a:lnTo>
                  <a:lnTo>
                    <a:pt x="2171" y="23456"/>
                  </a:lnTo>
                  <a:lnTo>
                    <a:pt x="2476" y="23723"/>
                  </a:lnTo>
                  <a:lnTo>
                    <a:pt x="2921" y="23495"/>
                  </a:lnTo>
                  <a:lnTo>
                    <a:pt x="1879" y="24612"/>
                  </a:lnTo>
                  <a:lnTo>
                    <a:pt x="3073" y="23723"/>
                  </a:lnTo>
                  <a:lnTo>
                    <a:pt x="3289" y="24866"/>
                  </a:lnTo>
                  <a:lnTo>
                    <a:pt x="3987" y="24777"/>
                  </a:lnTo>
                  <a:lnTo>
                    <a:pt x="4279" y="24739"/>
                  </a:lnTo>
                  <a:lnTo>
                    <a:pt x="4000" y="25882"/>
                  </a:lnTo>
                  <a:lnTo>
                    <a:pt x="4775" y="24993"/>
                  </a:lnTo>
                  <a:lnTo>
                    <a:pt x="5372" y="25120"/>
                  </a:lnTo>
                  <a:lnTo>
                    <a:pt x="5537" y="24993"/>
                  </a:lnTo>
                  <a:lnTo>
                    <a:pt x="5880" y="24739"/>
                  </a:lnTo>
                  <a:lnTo>
                    <a:pt x="6057" y="24612"/>
                  </a:lnTo>
                  <a:lnTo>
                    <a:pt x="5676" y="25882"/>
                  </a:lnTo>
                  <a:lnTo>
                    <a:pt x="5969" y="25501"/>
                  </a:lnTo>
                  <a:lnTo>
                    <a:pt x="5803" y="26263"/>
                  </a:lnTo>
                  <a:lnTo>
                    <a:pt x="5981" y="26009"/>
                  </a:lnTo>
                  <a:lnTo>
                    <a:pt x="5524" y="26898"/>
                  </a:lnTo>
                  <a:lnTo>
                    <a:pt x="6248" y="26009"/>
                  </a:lnTo>
                  <a:lnTo>
                    <a:pt x="6464" y="25755"/>
                  </a:lnTo>
                  <a:lnTo>
                    <a:pt x="5918" y="26898"/>
                  </a:lnTo>
                  <a:lnTo>
                    <a:pt x="6692" y="26263"/>
                  </a:lnTo>
                  <a:lnTo>
                    <a:pt x="6616" y="27165"/>
                  </a:lnTo>
                  <a:lnTo>
                    <a:pt x="5956" y="27533"/>
                  </a:lnTo>
                  <a:lnTo>
                    <a:pt x="6642" y="27406"/>
                  </a:lnTo>
                  <a:lnTo>
                    <a:pt x="6604" y="27622"/>
                  </a:lnTo>
                  <a:lnTo>
                    <a:pt x="6692" y="27406"/>
                  </a:lnTo>
                  <a:lnTo>
                    <a:pt x="6743" y="27279"/>
                  </a:lnTo>
                  <a:lnTo>
                    <a:pt x="7213" y="26898"/>
                  </a:lnTo>
                  <a:lnTo>
                    <a:pt x="7912" y="27025"/>
                  </a:lnTo>
                  <a:lnTo>
                    <a:pt x="7010" y="27622"/>
                  </a:lnTo>
                  <a:lnTo>
                    <a:pt x="6896" y="27914"/>
                  </a:lnTo>
                  <a:lnTo>
                    <a:pt x="6794" y="28295"/>
                  </a:lnTo>
                  <a:lnTo>
                    <a:pt x="7289" y="28295"/>
                  </a:lnTo>
                  <a:lnTo>
                    <a:pt x="8140" y="27660"/>
                  </a:lnTo>
                  <a:lnTo>
                    <a:pt x="8267" y="28041"/>
                  </a:lnTo>
                  <a:lnTo>
                    <a:pt x="8077" y="28295"/>
                  </a:lnTo>
                  <a:lnTo>
                    <a:pt x="8940" y="27787"/>
                  </a:lnTo>
                  <a:lnTo>
                    <a:pt x="9105" y="28930"/>
                  </a:lnTo>
                  <a:lnTo>
                    <a:pt x="10134" y="28321"/>
                  </a:lnTo>
                  <a:lnTo>
                    <a:pt x="10045" y="28549"/>
                  </a:lnTo>
                  <a:lnTo>
                    <a:pt x="10172" y="28295"/>
                  </a:lnTo>
                  <a:lnTo>
                    <a:pt x="10452" y="27787"/>
                  </a:lnTo>
                  <a:lnTo>
                    <a:pt x="10541" y="27660"/>
                  </a:lnTo>
                  <a:lnTo>
                    <a:pt x="10858" y="27152"/>
                  </a:lnTo>
                  <a:lnTo>
                    <a:pt x="11201" y="27139"/>
                  </a:lnTo>
                  <a:lnTo>
                    <a:pt x="11480" y="26898"/>
                  </a:lnTo>
                  <a:lnTo>
                    <a:pt x="11620" y="26771"/>
                  </a:lnTo>
                  <a:lnTo>
                    <a:pt x="11328" y="27406"/>
                  </a:lnTo>
                  <a:lnTo>
                    <a:pt x="18021" y="27406"/>
                  </a:lnTo>
                  <a:lnTo>
                    <a:pt x="18110" y="26517"/>
                  </a:lnTo>
                  <a:lnTo>
                    <a:pt x="18237" y="26263"/>
                  </a:lnTo>
                  <a:close/>
                </a:path>
                <a:path w="64769" h="55245">
                  <a:moveTo>
                    <a:pt x="18630" y="27660"/>
                  </a:moveTo>
                  <a:lnTo>
                    <a:pt x="18618" y="27787"/>
                  </a:lnTo>
                  <a:lnTo>
                    <a:pt x="18630" y="27660"/>
                  </a:lnTo>
                  <a:close/>
                </a:path>
                <a:path w="64769" h="55245">
                  <a:moveTo>
                    <a:pt x="20243" y="35534"/>
                  </a:moveTo>
                  <a:lnTo>
                    <a:pt x="20154" y="35788"/>
                  </a:lnTo>
                  <a:lnTo>
                    <a:pt x="20066" y="36296"/>
                  </a:lnTo>
                  <a:lnTo>
                    <a:pt x="20129" y="36423"/>
                  </a:lnTo>
                  <a:lnTo>
                    <a:pt x="20243" y="35534"/>
                  </a:lnTo>
                  <a:close/>
                </a:path>
                <a:path w="64769" h="55245">
                  <a:moveTo>
                    <a:pt x="21297" y="0"/>
                  </a:moveTo>
                  <a:lnTo>
                    <a:pt x="20891" y="139"/>
                  </a:lnTo>
                  <a:lnTo>
                    <a:pt x="20739" y="368"/>
                  </a:lnTo>
                  <a:lnTo>
                    <a:pt x="20612" y="965"/>
                  </a:lnTo>
                  <a:lnTo>
                    <a:pt x="20840" y="914"/>
                  </a:lnTo>
                  <a:lnTo>
                    <a:pt x="21297" y="0"/>
                  </a:lnTo>
                  <a:close/>
                </a:path>
                <a:path w="64769" h="55245">
                  <a:moveTo>
                    <a:pt x="22644" y="2260"/>
                  </a:moveTo>
                  <a:lnTo>
                    <a:pt x="22593" y="2095"/>
                  </a:lnTo>
                  <a:lnTo>
                    <a:pt x="22491" y="2260"/>
                  </a:lnTo>
                  <a:lnTo>
                    <a:pt x="22644" y="2260"/>
                  </a:lnTo>
                  <a:close/>
                </a:path>
                <a:path w="64769" h="55245">
                  <a:moveTo>
                    <a:pt x="22809" y="431"/>
                  </a:moveTo>
                  <a:lnTo>
                    <a:pt x="22199" y="1219"/>
                  </a:lnTo>
                  <a:lnTo>
                    <a:pt x="22301" y="812"/>
                  </a:lnTo>
                  <a:lnTo>
                    <a:pt x="21615" y="1803"/>
                  </a:lnTo>
                  <a:lnTo>
                    <a:pt x="21374" y="1854"/>
                  </a:lnTo>
                  <a:lnTo>
                    <a:pt x="21399" y="1384"/>
                  </a:lnTo>
                  <a:lnTo>
                    <a:pt x="21564" y="1041"/>
                  </a:lnTo>
                  <a:lnTo>
                    <a:pt x="21399" y="1270"/>
                  </a:lnTo>
                  <a:lnTo>
                    <a:pt x="21323" y="723"/>
                  </a:lnTo>
                  <a:lnTo>
                    <a:pt x="21005" y="1282"/>
                  </a:lnTo>
                  <a:lnTo>
                    <a:pt x="21005" y="2120"/>
                  </a:lnTo>
                  <a:lnTo>
                    <a:pt x="21272" y="2247"/>
                  </a:lnTo>
                  <a:lnTo>
                    <a:pt x="21844" y="1765"/>
                  </a:lnTo>
                  <a:lnTo>
                    <a:pt x="21831" y="2006"/>
                  </a:lnTo>
                  <a:lnTo>
                    <a:pt x="21666" y="2222"/>
                  </a:lnTo>
                  <a:lnTo>
                    <a:pt x="21577" y="2387"/>
                  </a:lnTo>
                  <a:lnTo>
                    <a:pt x="21971" y="2019"/>
                  </a:lnTo>
                  <a:lnTo>
                    <a:pt x="22580" y="1358"/>
                  </a:lnTo>
                  <a:lnTo>
                    <a:pt x="22809" y="431"/>
                  </a:lnTo>
                  <a:close/>
                </a:path>
                <a:path w="64769" h="55245">
                  <a:moveTo>
                    <a:pt x="23266" y="609"/>
                  </a:moveTo>
                  <a:lnTo>
                    <a:pt x="23114" y="495"/>
                  </a:lnTo>
                  <a:lnTo>
                    <a:pt x="22961" y="698"/>
                  </a:lnTo>
                  <a:lnTo>
                    <a:pt x="23266" y="609"/>
                  </a:lnTo>
                  <a:close/>
                </a:path>
                <a:path w="64769" h="55245">
                  <a:moveTo>
                    <a:pt x="23418" y="571"/>
                  </a:moveTo>
                  <a:lnTo>
                    <a:pt x="23279" y="609"/>
                  </a:lnTo>
                  <a:lnTo>
                    <a:pt x="23418" y="571"/>
                  </a:lnTo>
                  <a:close/>
                </a:path>
                <a:path w="64769" h="55245">
                  <a:moveTo>
                    <a:pt x="23469" y="1244"/>
                  </a:moveTo>
                  <a:lnTo>
                    <a:pt x="22987" y="1244"/>
                  </a:lnTo>
                  <a:lnTo>
                    <a:pt x="22707" y="1625"/>
                  </a:lnTo>
                  <a:lnTo>
                    <a:pt x="22593" y="2095"/>
                  </a:lnTo>
                  <a:lnTo>
                    <a:pt x="22885" y="1625"/>
                  </a:lnTo>
                  <a:lnTo>
                    <a:pt x="23050" y="1498"/>
                  </a:lnTo>
                  <a:lnTo>
                    <a:pt x="23469" y="1244"/>
                  </a:lnTo>
                  <a:close/>
                </a:path>
                <a:path w="64769" h="55245">
                  <a:moveTo>
                    <a:pt x="23571" y="520"/>
                  </a:moveTo>
                  <a:lnTo>
                    <a:pt x="23444" y="533"/>
                  </a:lnTo>
                  <a:lnTo>
                    <a:pt x="23571" y="520"/>
                  </a:lnTo>
                  <a:close/>
                </a:path>
                <a:path w="64769" h="55245">
                  <a:moveTo>
                    <a:pt x="23685" y="1117"/>
                  </a:moveTo>
                  <a:lnTo>
                    <a:pt x="23469" y="1244"/>
                  </a:lnTo>
                  <a:lnTo>
                    <a:pt x="23647" y="1244"/>
                  </a:lnTo>
                  <a:lnTo>
                    <a:pt x="23685" y="1117"/>
                  </a:lnTo>
                  <a:close/>
                </a:path>
                <a:path w="64769" h="55245">
                  <a:moveTo>
                    <a:pt x="24028" y="4953"/>
                  </a:moveTo>
                  <a:lnTo>
                    <a:pt x="23876" y="4991"/>
                  </a:lnTo>
                  <a:lnTo>
                    <a:pt x="24028" y="4953"/>
                  </a:lnTo>
                  <a:close/>
                </a:path>
                <a:path w="64769" h="55245">
                  <a:moveTo>
                    <a:pt x="24041" y="5689"/>
                  </a:moveTo>
                  <a:lnTo>
                    <a:pt x="23990" y="5435"/>
                  </a:lnTo>
                  <a:lnTo>
                    <a:pt x="24003" y="5689"/>
                  </a:lnTo>
                  <a:close/>
                </a:path>
                <a:path w="64769" h="55245">
                  <a:moveTo>
                    <a:pt x="24231" y="1244"/>
                  </a:moveTo>
                  <a:lnTo>
                    <a:pt x="23647" y="1244"/>
                  </a:lnTo>
                  <a:lnTo>
                    <a:pt x="23444" y="1879"/>
                  </a:lnTo>
                  <a:lnTo>
                    <a:pt x="23329" y="2133"/>
                  </a:lnTo>
                  <a:lnTo>
                    <a:pt x="23533" y="1625"/>
                  </a:lnTo>
                  <a:lnTo>
                    <a:pt x="23939" y="1498"/>
                  </a:lnTo>
                  <a:lnTo>
                    <a:pt x="24231" y="1244"/>
                  </a:lnTo>
                  <a:close/>
                </a:path>
                <a:path w="64769" h="55245">
                  <a:moveTo>
                    <a:pt x="24269" y="2806"/>
                  </a:moveTo>
                  <a:lnTo>
                    <a:pt x="24003" y="2565"/>
                  </a:lnTo>
                  <a:lnTo>
                    <a:pt x="24104" y="3149"/>
                  </a:lnTo>
                  <a:lnTo>
                    <a:pt x="24269" y="2806"/>
                  </a:lnTo>
                  <a:close/>
                </a:path>
                <a:path w="64769" h="55245">
                  <a:moveTo>
                    <a:pt x="24879" y="1752"/>
                  </a:moveTo>
                  <a:lnTo>
                    <a:pt x="24409" y="1752"/>
                  </a:lnTo>
                  <a:lnTo>
                    <a:pt x="23812" y="2006"/>
                  </a:lnTo>
                  <a:lnTo>
                    <a:pt x="23380" y="2133"/>
                  </a:lnTo>
                  <a:lnTo>
                    <a:pt x="23266" y="2260"/>
                  </a:lnTo>
                  <a:lnTo>
                    <a:pt x="22948" y="2260"/>
                  </a:lnTo>
                  <a:lnTo>
                    <a:pt x="22377" y="3911"/>
                  </a:lnTo>
                  <a:lnTo>
                    <a:pt x="23888" y="2565"/>
                  </a:lnTo>
                  <a:lnTo>
                    <a:pt x="24574" y="1879"/>
                  </a:lnTo>
                  <a:lnTo>
                    <a:pt x="24879" y="1752"/>
                  </a:lnTo>
                  <a:close/>
                </a:path>
                <a:path w="64769" h="55245">
                  <a:moveTo>
                    <a:pt x="25184" y="1511"/>
                  </a:moveTo>
                  <a:lnTo>
                    <a:pt x="24993" y="1562"/>
                  </a:lnTo>
                  <a:lnTo>
                    <a:pt x="25184" y="1511"/>
                  </a:lnTo>
                  <a:close/>
                </a:path>
                <a:path w="64769" h="55245">
                  <a:moveTo>
                    <a:pt x="25222" y="1663"/>
                  </a:moveTo>
                  <a:lnTo>
                    <a:pt x="25082" y="1638"/>
                  </a:lnTo>
                  <a:lnTo>
                    <a:pt x="24955" y="1841"/>
                  </a:lnTo>
                  <a:lnTo>
                    <a:pt x="25146" y="1676"/>
                  </a:lnTo>
                  <a:close/>
                </a:path>
                <a:path w="64769" h="55245">
                  <a:moveTo>
                    <a:pt x="25336" y="1701"/>
                  </a:moveTo>
                  <a:close/>
                </a:path>
                <a:path w="64769" h="55245">
                  <a:moveTo>
                    <a:pt x="25742" y="7772"/>
                  </a:moveTo>
                  <a:lnTo>
                    <a:pt x="25552" y="7683"/>
                  </a:lnTo>
                  <a:lnTo>
                    <a:pt x="25425" y="8915"/>
                  </a:lnTo>
                  <a:lnTo>
                    <a:pt x="25742" y="7772"/>
                  </a:lnTo>
                  <a:close/>
                </a:path>
                <a:path w="64769" h="55245">
                  <a:moveTo>
                    <a:pt x="25933" y="7035"/>
                  </a:moveTo>
                  <a:lnTo>
                    <a:pt x="25895" y="7200"/>
                  </a:lnTo>
                  <a:lnTo>
                    <a:pt x="25793" y="7797"/>
                  </a:lnTo>
                  <a:lnTo>
                    <a:pt x="25869" y="7632"/>
                  </a:lnTo>
                  <a:lnTo>
                    <a:pt x="25933" y="7035"/>
                  </a:lnTo>
                  <a:close/>
                </a:path>
                <a:path w="64769" h="55245">
                  <a:moveTo>
                    <a:pt x="25946" y="2019"/>
                  </a:moveTo>
                  <a:lnTo>
                    <a:pt x="25831" y="2146"/>
                  </a:lnTo>
                  <a:lnTo>
                    <a:pt x="25946" y="2019"/>
                  </a:lnTo>
                  <a:close/>
                </a:path>
                <a:path w="64769" h="55245">
                  <a:moveTo>
                    <a:pt x="26187" y="1828"/>
                  </a:moveTo>
                  <a:lnTo>
                    <a:pt x="25946" y="2019"/>
                  </a:lnTo>
                  <a:lnTo>
                    <a:pt x="26187" y="1828"/>
                  </a:lnTo>
                  <a:close/>
                </a:path>
                <a:path w="64769" h="55245">
                  <a:moveTo>
                    <a:pt x="26301" y="6578"/>
                  </a:moveTo>
                  <a:close/>
                </a:path>
                <a:path w="64769" h="55245">
                  <a:moveTo>
                    <a:pt x="26327" y="1714"/>
                  </a:moveTo>
                  <a:lnTo>
                    <a:pt x="26187" y="1828"/>
                  </a:lnTo>
                  <a:lnTo>
                    <a:pt x="26327" y="1714"/>
                  </a:lnTo>
                  <a:close/>
                </a:path>
                <a:path w="64769" h="55245">
                  <a:moveTo>
                    <a:pt x="26416" y="7632"/>
                  </a:moveTo>
                  <a:lnTo>
                    <a:pt x="26136" y="7061"/>
                  </a:lnTo>
                  <a:lnTo>
                    <a:pt x="26073" y="7200"/>
                  </a:lnTo>
                  <a:lnTo>
                    <a:pt x="26416" y="7632"/>
                  </a:lnTo>
                  <a:close/>
                </a:path>
                <a:path w="64769" h="55245">
                  <a:moveTo>
                    <a:pt x="26466" y="2654"/>
                  </a:moveTo>
                  <a:lnTo>
                    <a:pt x="26454" y="1828"/>
                  </a:lnTo>
                  <a:lnTo>
                    <a:pt x="26301" y="1828"/>
                  </a:lnTo>
                  <a:lnTo>
                    <a:pt x="26009" y="2984"/>
                  </a:lnTo>
                  <a:lnTo>
                    <a:pt x="26466" y="2654"/>
                  </a:lnTo>
                  <a:close/>
                </a:path>
                <a:path w="64769" h="55245">
                  <a:moveTo>
                    <a:pt x="26695" y="6578"/>
                  </a:moveTo>
                  <a:lnTo>
                    <a:pt x="26301" y="6578"/>
                  </a:lnTo>
                  <a:lnTo>
                    <a:pt x="26035" y="6832"/>
                  </a:lnTo>
                  <a:lnTo>
                    <a:pt x="26695" y="6578"/>
                  </a:lnTo>
                  <a:close/>
                </a:path>
                <a:path w="64769" h="55245">
                  <a:moveTo>
                    <a:pt x="27406" y="9258"/>
                  </a:moveTo>
                  <a:lnTo>
                    <a:pt x="27076" y="9144"/>
                  </a:lnTo>
                  <a:lnTo>
                    <a:pt x="27063" y="9601"/>
                  </a:lnTo>
                  <a:lnTo>
                    <a:pt x="26911" y="9728"/>
                  </a:lnTo>
                  <a:lnTo>
                    <a:pt x="27279" y="9652"/>
                  </a:lnTo>
                  <a:lnTo>
                    <a:pt x="27406" y="9258"/>
                  </a:lnTo>
                  <a:close/>
                </a:path>
                <a:path w="64769" h="55245">
                  <a:moveTo>
                    <a:pt x="27597" y="7112"/>
                  </a:moveTo>
                  <a:lnTo>
                    <a:pt x="27063" y="7213"/>
                  </a:lnTo>
                  <a:lnTo>
                    <a:pt x="27381" y="7366"/>
                  </a:lnTo>
                  <a:lnTo>
                    <a:pt x="27597" y="7112"/>
                  </a:lnTo>
                  <a:close/>
                </a:path>
                <a:path w="64769" h="55245">
                  <a:moveTo>
                    <a:pt x="29286" y="4838"/>
                  </a:moveTo>
                  <a:lnTo>
                    <a:pt x="29044" y="5054"/>
                  </a:lnTo>
                  <a:lnTo>
                    <a:pt x="29184" y="5054"/>
                  </a:lnTo>
                  <a:lnTo>
                    <a:pt x="29286" y="4838"/>
                  </a:lnTo>
                  <a:close/>
                </a:path>
                <a:path w="64769" h="55245">
                  <a:moveTo>
                    <a:pt x="29603" y="4546"/>
                  </a:moveTo>
                  <a:lnTo>
                    <a:pt x="29146" y="4419"/>
                  </a:lnTo>
                  <a:lnTo>
                    <a:pt x="29286" y="4838"/>
                  </a:lnTo>
                  <a:lnTo>
                    <a:pt x="29603" y="4546"/>
                  </a:lnTo>
                  <a:close/>
                </a:path>
                <a:path w="64769" h="55245">
                  <a:moveTo>
                    <a:pt x="30010" y="41046"/>
                  </a:moveTo>
                  <a:lnTo>
                    <a:pt x="29845" y="41173"/>
                  </a:lnTo>
                  <a:lnTo>
                    <a:pt x="30010" y="41046"/>
                  </a:lnTo>
                  <a:close/>
                </a:path>
                <a:path w="64769" h="55245">
                  <a:moveTo>
                    <a:pt x="31851" y="14909"/>
                  </a:moveTo>
                  <a:lnTo>
                    <a:pt x="31686" y="15087"/>
                  </a:lnTo>
                  <a:lnTo>
                    <a:pt x="31851" y="14909"/>
                  </a:lnTo>
                  <a:close/>
                </a:path>
                <a:path w="64769" h="55245">
                  <a:moveTo>
                    <a:pt x="32372" y="13817"/>
                  </a:moveTo>
                  <a:lnTo>
                    <a:pt x="32207" y="13817"/>
                  </a:lnTo>
                  <a:lnTo>
                    <a:pt x="32219" y="14071"/>
                  </a:lnTo>
                  <a:lnTo>
                    <a:pt x="32372" y="13817"/>
                  </a:lnTo>
                  <a:close/>
                </a:path>
                <a:path w="64769" h="55245">
                  <a:moveTo>
                    <a:pt x="32727" y="13271"/>
                  </a:moveTo>
                  <a:lnTo>
                    <a:pt x="32258" y="13436"/>
                  </a:lnTo>
                  <a:lnTo>
                    <a:pt x="32207" y="13817"/>
                  </a:lnTo>
                  <a:lnTo>
                    <a:pt x="32727" y="13271"/>
                  </a:lnTo>
                  <a:close/>
                </a:path>
                <a:path w="64769" h="55245">
                  <a:moveTo>
                    <a:pt x="32740" y="42392"/>
                  </a:moveTo>
                  <a:lnTo>
                    <a:pt x="32588" y="42392"/>
                  </a:lnTo>
                  <a:lnTo>
                    <a:pt x="32346" y="42646"/>
                  </a:lnTo>
                  <a:lnTo>
                    <a:pt x="32740" y="42392"/>
                  </a:lnTo>
                  <a:close/>
                </a:path>
                <a:path w="64769" h="55245">
                  <a:moveTo>
                    <a:pt x="32893" y="42291"/>
                  </a:moveTo>
                  <a:lnTo>
                    <a:pt x="32740" y="42392"/>
                  </a:lnTo>
                  <a:lnTo>
                    <a:pt x="32893" y="42291"/>
                  </a:lnTo>
                  <a:close/>
                </a:path>
                <a:path w="64769" h="55245">
                  <a:moveTo>
                    <a:pt x="32893" y="9486"/>
                  </a:moveTo>
                  <a:lnTo>
                    <a:pt x="32778" y="9690"/>
                  </a:lnTo>
                  <a:lnTo>
                    <a:pt x="32867" y="9563"/>
                  </a:lnTo>
                  <a:close/>
                </a:path>
                <a:path w="64769" h="55245">
                  <a:moveTo>
                    <a:pt x="33020" y="12941"/>
                  </a:moveTo>
                  <a:lnTo>
                    <a:pt x="32727" y="13055"/>
                  </a:lnTo>
                  <a:lnTo>
                    <a:pt x="32893" y="13055"/>
                  </a:lnTo>
                  <a:lnTo>
                    <a:pt x="33020" y="12941"/>
                  </a:lnTo>
                  <a:close/>
                </a:path>
                <a:path w="64769" h="55245">
                  <a:moveTo>
                    <a:pt x="33731" y="12293"/>
                  </a:moveTo>
                  <a:lnTo>
                    <a:pt x="33108" y="12204"/>
                  </a:lnTo>
                  <a:lnTo>
                    <a:pt x="32943" y="12674"/>
                  </a:lnTo>
                  <a:lnTo>
                    <a:pt x="33731" y="12293"/>
                  </a:lnTo>
                  <a:close/>
                </a:path>
                <a:path w="64769" h="55245">
                  <a:moveTo>
                    <a:pt x="34163" y="15849"/>
                  </a:moveTo>
                  <a:lnTo>
                    <a:pt x="34137" y="15976"/>
                  </a:lnTo>
                  <a:lnTo>
                    <a:pt x="34163" y="15849"/>
                  </a:lnTo>
                  <a:close/>
                </a:path>
                <a:path w="64769" h="55245">
                  <a:moveTo>
                    <a:pt x="34213" y="10515"/>
                  </a:moveTo>
                  <a:lnTo>
                    <a:pt x="34137" y="10388"/>
                  </a:lnTo>
                  <a:lnTo>
                    <a:pt x="33235" y="10007"/>
                  </a:lnTo>
                  <a:lnTo>
                    <a:pt x="32753" y="10515"/>
                  </a:lnTo>
                  <a:lnTo>
                    <a:pt x="32994" y="10388"/>
                  </a:lnTo>
                  <a:lnTo>
                    <a:pt x="32715" y="10896"/>
                  </a:lnTo>
                  <a:lnTo>
                    <a:pt x="32308" y="11023"/>
                  </a:lnTo>
                  <a:lnTo>
                    <a:pt x="31902" y="11023"/>
                  </a:lnTo>
                  <a:lnTo>
                    <a:pt x="31750" y="10896"/>
                  </a:lnTo>
                  <a:lnTo>
                    <a:pt x="32385" y="10896"/>
                  </a:lnTo>
                  <a:lnTo>
                    <a:pt x="32613" y="10134"/>
                  </a:lnTo>
                  <a:lnTo>
                    <a:pt x="32778" y="9753"/>
                  </a:lnTo>
                  <a:lnTo>
                    <a:pt x="32639" y="9880"/>
                  </a:lnTo>
                  <a:lnTo>
                    <a:pt x="32423" y="10007"/>
                  </a:lnTo>
                  <a:lnTo>
                    <a:pt x="32258" y="10134"/>
                  </a:lnTo>
                  <a:lnTo>
                    <a:pt x="32893" y="8991"/>
                  </a:lnTo>
                  <a:lnTo>
                    <a:pt x="31140" y="11023"/>
                  </a:lnTo>
                  <a:lnTo>
                    <a:pt x="31343" y="10007"/>
                  </a:lnTo>
                  <a:lnTo>
                    <a:pt x="31483" y="9880"/>
                  </a:lnTo>
                  <a:lnTo>
                    <a:pt x="31635" y="9753"/>
                  </a:lnTo>
                  <a:lnTo>
                    <a:pt x="31330" y="9753"/>
                  </a:lnTo>
                  <a:lnTo>
                    <a:pt x="30810" y="9880"/>
                  </a:lnTo>
                  <a:lnTo>
                    <a:pt x="30721" y="9626"/>
                  </a:lnTo>
                  <a:lnTo>
                    <a:pt x="31254" y="8991"/>
                  </a:lnTo>
                  <a:lnTo>
                    <a:pt x="31178" y="9499"/>
                  </a:lnTo>
                  <a:lnTo>
                    <a:pt x="31699" y="9118"/>
                  </a:lnTo>
                  <a:lnTo>
                    <a:pt x="31546" y="8991"/>
                  </a:lnTo>
                  <a:lnTo>
                    <a:pt x="31407" y="8864"/>
                  </a:lnTo>
                  <a:lnTo>
                    <a:pt x="30048" y="9626"/>
                  </a:lnTo>
                  <a:lnTo>
                    <a:pt x="30416" y="8864"/>
                  </a:lnTo>
                  <a:lnTo>
                    <a:pt x="30695" y="8737"/>
                  </a:lnTo>
                  <a:lnTo>
                    <a:pt x="30848" y="8991"/>
                  </a:lnTo>
                  <a:lnTo>
                    <a:pt x="31127" y="8864"/>
                  </a:lnTo>
                  <a:lnTo>
                    <a:pt x="31191" y="8737"/>
                  </a:lnTo>
                  <a:lnTo>
                    <a:pt x="31318" y="8483"/>
                  </a:lnTo>
                  <a:lnTo>
                    <a:pt x="31521" y="8102"/>
                  </a:lnTo>
                  <a:lnTo>
                    <a:pt x="31584" y="7975"/>
                  </a:lnTo>
                  <a:lnTo>
                    <a:pt x="31369" y="8102"/>
                  </a:lnTo>
                  <a:lnTo>
                    <a:pt x="31292" y="7759"/>
                  </a:lnTo>
                  <a:lnTo>
                    <a:pt x="31280" y="7289"/>
                  </a:lnTo>
                  <a:lnTo>
                    <a:pt x="31254" y="7518"/>
                  </a:lnTo>
                  <a:lnTo>
                    <a:pt x="31165" y="7086"/>
                  </a:lnTo>
                  <a:lnTo>
                    <a:pt x="31102" y="7340"/>
                  </a:lnTo>
                  <a:lnTo>
                    <a:pt x="29210" y="8483"/>
                  </a:lnTo>
                  <a:lnTo>
                    <a:pt x="29514" y="7975"/>
                  </a:lnTo>
                  <a:lnTo>
                    <a:pt x="29819" y="7467"/>
                  </a:lnTo>
                  <a:lnTo>
                    <a:pt x="30137" y="6959"/>
                  </a:lnTo>
                  <a:lnTo>
                    <a:pt x="28702" y="7467"/>
                  </a:lnTo>
                  <a:lnTo>
                    <a:pt x="29375" y="7213"/>
                  </a:lnTo>
                  <a:lnTo>
                    <a:pt x="29718" y="7086"/>
                  </a:lnTo>
                  <a:lnTo>
                    <a:pt x="30060" y="6959"/>
                  </a:lnTo>
                  <a:lnTo>
                    <a:pt x="29311" y="6959"/>
                  </a:lnTo>
                  <a:lnTo>
                    <a:pt x="29578" y="6705"/>
                  </a:lnTo>
                  <a:lnTo>
                    <a:pt x="29718" y="6578"/>
                  </a:lnTo>
                  <a:lnTo>
                    <a:pt x="29997" y="6324"/>
                  </a:lnTo>
                  <a:lnTo>
                    <a:pt x="30022" y="6197"/>
                  </a:lnTo>
                  <a:lnTo>
                    <a:pt x="30060" y="5943"/>
                  </a:lnTo>
                  <a:lnTo>
                    <a:pt x="30073" y="5689"/>
                  </a:lnTo>
                  <a:lnTo>
                    <a:pt x="29565" y="5943"/>
                  </a:lnTo>
                  <a:lnTo>
                    <a:pt x="29819" y="5562"/>
                  </a:lnTo>
                  <a:lnTo>
                    <a:pt x="29997" y="5308"/>
                  </a:lnTo>
                  <a:lnTo>
                    <a:pt x="30340" y="4800"/>
                  </a:lnTo>
                  <a:lnTo>
                    <a:pt x="29273" y="5308"/>
                  </a:lnTo>
                  <a:lnTo>
                    <a:pt x="29464" y="5054"/>
                  </a:lnTo>
                  <a:lnTo>
                    <a:pt x="29184" y="5054"/>
                  </a:lnTo>
                  <a:lnTo>
                    <a:pt x="29044" y="5181"/>
                  </a:lnTo>
                  <a:lnTo>
                    <a:pt x="27901" y="5562"/>
                  </a:lnTo>
                  <a:lnTo>
                    <a:pt x="28143" y="4927"/>
                  </a:lnTo>
                  <a:lnTo>
                    <a:pt x="28333" y="4419"/>
                  </a:lnTo>
                  <a:lnTo>
                    <a:pt x="28765" y="3276"/>
                  </a:lnTo>
                  <a:lnTo>
                    <a:pt x="27114" y="3784"/>
                  </a:lnTo>
                  <a:lnTo>
                    <a:pt x="26136" y="3784"/>
                  </a:lnTo>
                  <a:lnTo>
                    <a:pt x="25438" y="4419"/>
                  </a:lnTo>
                  <a:lnTo>
                    <a:pt x="24574" y="4419"/>
                  </a:lnTo>
                  <a:lnTo>
                    <a:pt x="24638" y="4038"/>
                  </a:lnTo>
                  <a:lnTo>
                    <a:pt x="24663" y="3911"/>
                  </a:lnTo>
                  <a:lnTo>
                    <a:pt x="25361" y="3657"/>
                  </a:lnTo>
                  <a:lnTo>
                    <a:pt x="25311" y="3276"/>
                  </a:lnTo>
                  <a:lnTo>
                    <a:pt x="25298" y="3149"/>
                  </a:lnTo>
                  <a:lnTo>
                    <a:pt x="25006" y="3022"/>
                  </a:lnTo>
                  <a:lnTo>
                    <a:pt x="24511" y="3022"/>
                  </a:lnTo>
                  <a:lnTo>
                    <a:pt x="24714" y="2895"/>
                  </a:lnTo>
                  <a:lnTo>
                    <a:pt x="24853" y="2387"/>
                  </a:lnTo>
                  <a:lnTo>
                    <a:pt x="24549" y="2260"/>
                  </a:lnTo>
                  <a:lnTo>
                    <a:pt x="24396" y="2565"/>
                  </a:lnTo>
                  <a:lnTo>
                    <a:pt x="24269" y="3022"/>
                  </a:lnTo>
                  <a:lnTo>
                    <a:pt x="23533" y="3911"/>
                  </a:lnTo>
                  <a:lnTo>
                    <a:pt x="24536" y="3276"/>
                  </a:lnTo>
                  <a:lnTo>
                    <a:pt x="24447" y="3657"/>
                  </a:lnTo>
                  <a:lnTo>
                    <a:pt x="24117" y="4292"/>
                  </a:lnTo>
                  <a:lnTo>
                    <a:pt x="23812" y="4292"/>
                  </a:lnTo>
                  <a:lnTo>
                    <a:pt x="23749" y="5054"/>
                  </a:lnTo>
                  <a:lnTo>
                    <a:pt x="24168" y="4292"/>
                  </a:lnTo>
                  <a:lnTo>
                    <a:pt x="24320" y="4038"/>
                  </a:lnTo>
                  <a:lnTo>
                    <a:pt x="24142" y="4838"/>
                  </a:lnTo>
                  <a:lnTo>
                    <a:pt x="24028" y="5054"/>
                  </a:lnTo>
                  <a:lnTo>
                    <a:pt x="24523" y="4927"/>
                  </a:lnTo>
                  <a:lnTo>
                    <a:pt x="24320" y="5054"/>
                  </a:lnTo>
                  <a:lnTo>
                    <a:pt x="24041" y="5689"/>
                  </a:lnTo>
                  <a:lnTo>
                    <a:pt x="24028" y="6324"/>
                  </a:lnTo>
                  <a:lnTo>
                    <a:pt x="25323" y="5181"/>
                  </a:lnTo>
                  <a:lnTo>
                    <a:pt x="24917" y="6070"/>
                  </a:lnTo>
                  <a:lnTo>
                    <a:pt x="25742" y="6324"/>
                  </a:lnTo>
                  <a:lnTo>
                    <a:pt x="25463" y="5435"/>
                  </a:lnTo>
                  <a:lnTo>
                    <a:pt x="26060" y="5181"/>
                  </a:lnTo>
                  <a:lnTo>
                    <a:pt x="26670" y="4927"/>
                  </a:lnTo>
                  <a:lnTo>
                    <a:pt x="25501" y="6959"/>
                  </a:lnTo>
                  <a:lnTo>
                    <a:pt x="26187" y="6324"/>
                  </a:lnTo>
                  <a:lnTo>
                    <a:pt x="26289" y="6553"/>
                  </a:lnTo>
                  <a:lnTo>
                    <a:pt x="26606" y="6324"/>
                  </a:lnTo>
                  <a:lnTo>
                    <a:pt x="26797" y="6197"/>
                  </a:lnTo>
                  <a:lnTo>
                    <a:pt x="26695" y="6578"/>
                  </a:lnTo>
                  <a:lnTo>
                    <a:pt x="26555" y="7086"/>
                  </a:lnTo>
                  <a:lnTo>
                    <a:pt x="27940" y="6705"/>
                  </a:lnTo>
                  <a:lnTo>
                    <a:pt x="27597" y="7112"/>
                  </a:lnTo>
                  <a:lnTo>
                    <a:pt x="27736" y="7086"/>
                  </a:lnTo>
                  <a:lnTo>
                    <a:pt x="27635" y="7213"/>
                  </a:lnTo>
                  <a:lnTo>
                    <a:pt x="27584" y="7467"/>
                  </a:lnTo>
                  <a:lnTo>
                    <a:pt x="27432" y="7467"/>
                  </a:lnTo>
                  <a:lnTo>
                    <a:pt x="26987" y="7848"/>
                  </a:lnTo>
                  <a:lnTo>
                    <a:pt x="27266" y="7670"/>
                  </a:lnTo>
                  <a:lnTo>
                    <a:pt x="26720" y="8356"/>
                  </a:lnTo>
                  <a:lnTo>
                    <a:pt x="28295" y="7213"/>
                  </a:lnTo>
                  <a:lnTo>
                    <a:pt x="28067" y="8102"/>
                  </a:lnTo>
                  <a:lnTo>
                    <a:pt x="27393" y="8610"/>
                  </a:lnTo>
                  <a:lnTo>
                    <a:pt x="27457" y="7975"/>
                  </a:lnTo>
                  <a:lnTo>
                    <a:pt x="27266" y="8610"/>
                  </a:lnTo>
                  <a:lnTo>
                    <a:pt x="27203" y="8864"/>
                  </a:lnTo>
                  <a:lnTo>
                    <a:pt x="28359" y="7975"/>
                  </a:lnTo>
                  <a:lnTo>
                    <a:pt x="27495" y="9499"/>
                  </a:lnTo>
                  <a:lnTo>
                    <a:pt x="27800" y="9601"/>
                  </a:lnTo>
                  <a:lnTo>
                    <a:pt x="27647" y="9779"/>
                  </a:lnTo>
                  <a:lnTo>
                    <a:pt x="27482" y="9969"/>
                  </a:lnTo>
                  <a:lnTo>
                    <a:pt x="28155" y="9474"/>
                  </a:lnTo>
                  <a:lnTo>
                    <a:pt x="28460" y="9232"/>
                  </a:lnTo>
                  <a:lnTo>
                    <a:pt x="28155" y="9448"/>
                  </a:lnTo>
                  <a:lnTo>
                    <a:pt x="28016" y="9525"/>
                  </a:lnTo>
                  <a:lnTo>
                    <a:pt x="28727" y="8864"/>
                  </a:lnTo>
                  <a:lnTo>
                    <a:pt x="28727" y="9753"/>
                  </a:lnTo>
                  <a:lnTo>
                    <a:pt x="29362" y="9880"/>
                  </a:lnTo>
                  <a:lnTo>
                    <a:pt x="29070" y="10134"/>
                  </a:lnTo>
                  <a:lnTo>
                    <a:pt x="29527" y="10896"/>
                  </a:lnTo>
                  <a:lnTo>
                    <a:pt x="29629" y="11658"/>
                  </a:lnTo>
                  <a:lnTo>
                    <a:pt x="29489" y="11785"/>
                  </a:lnTo>
                  <a:lnTo>
                    <a:pt x="30391" y="11150"/>
                  </a:lnTo>
                  <a:lnTo>
                    <a:pt x="30581" y="11658"/>
                  </a:lnTo>
                  <a:lnTo>
                    <a:pt x="31000" y="11785"/>
                  </a:lnTo>
                  <a:lnTo>
                    <a:pt x="30480" y="12293"/>
                  </a:lnTo>
                  <a:lnTo>
                    <a:pt x="30238" y="12293"/>
                  </a:lnTo>
                  <a:lnTo>
                    <a:pt x="29883" y="12420"/>
                  </a:lnTo>
                  <a:lnTo>
                    <a:pt x="30073" y="12636"/>
                  </a:lnTo>
                  <a:lnTo>
                    <a:pt x="29895" y="12750"/>
                  </a:lnTo>
                  <a:lnTo>
                    <a:pt x="29756" y="12827"/>
                  </a:lnTo>
                  <a:lnTo>
                    <a:pt x="30175" y="12687"/>
                  </a:lnTo>
                  <a:lnTo>
                    <a:pt x="30441" y="12547"/>
                  </a:lnTo>
                  <a:lnTo>
                    <a:pt x="30657" y="12420"/>
                  </a:lnTo>
                  <a:lnTo>
                    <a:pt x="30911" y="12547"/>
                  </a:lnTo>
                  <a:lnTo>
                    <a:pt x="30213" y="13055"/>
                  </a:lnTo>
                  <a:lnTo>
                    <a:pt x="30556" y="13309"/>
                  </a:lnTo>
                  <a:lnTo>
                    <a:pt x="31584" y="13055"/>
                  </a:lnTo>
                  <a:lnTo>
                    <a:pt x="31559" y="13944"/>
                  </a:lnTo>
                  <a:lnTo>
                    <a:pt x="32194" y="13436"/>
                  </a:lnTo>
                  <a:lnTo>
                    <a:pt x="32410" y="13055"/>
                  </a:lnTo>
                  <a:lnTo>
                    <a:pt x="32766" y="12420"/>
                  </a:lnTo>
                  <a:lnTo>
                    <a:pt x="32905" y="12166"/>
                  </a:lnTo>
                  <a:lnTo>
                    <a:pt x="33108" y="12204"/>
                  </a:lnTo>
                  <a:lnTo>
                    <a:pt x="33489" y="11150"/>
                  </a:lnTo>
                  <a:lnTo>
                    <a:pt x="33540" y="11023"/>
                  </a:lnTo>
                  <a:lnTo>
                    <a:pt x="33731" y="10515"/>
                  </a:lnTo>
                  <a:lnTo>
                    <a:pt x="33820" y="10642"/>
                  </a:lnTo>
                  <a:lnTo>
                    <a:pt x="34213" y="10515"/>
                  </a:lnTo>
                  <a:close/>
                </a:path>
                <a:path w="64769" h="55245">
                  <a:moveTo>
                    <a:pt x="34378" y="16256"/>
                  </a:moveTo>
                  <a:lnTo>
                    <a:pt x="34201" y="16179"/>
                  </a:lnTo>
                  <a:lnTo>
                    <a:pt x="34150" y="16014"/>
                  </a:lnTo>
                  <a:lnTo>
                    <a:pt x="34124" y="16459"/>
                  </a:lnTo>
                  <a:lnTo>
                    <a:pt x="34378" y="16256"/>
                  </a:lnTo>
                  <a:close/>
                </a:path>
                <a:path w="64769" h="55245">
                  <a:moveTo>
                    <a:pt x="36360" y="20142"/>
                  </a:moveTo>
                  <a:lnTo>
                    <a:pt x="36322" y="19837"/>
                  </a:lnTo>
                  <a:lnTo>
                    <a:pt x="36093" y="20040"/>
                  </a:lnTo>
                  <a:lnTo>
                    <a:pt x="36360" y="20142"/>
                  </a:lnTo>
                  <a:close/>
                </a:path>
                <a:path w="64769" h="55245">
                  <a:moveTo>
                    <a:pt x="36436" y="11023"/>
                  </a:moveTo>
                  <a:lnTo>
                    <a:pt x="33705" y="12319"/>
                  </a:lnTo>
                  <a:lnTo>
                    <a:pt x="33045" y="12928"/>
                  </a:lnTo>
                  <a:lnTo>
                    <a:pt x="35661" y="12928"/>
                  </a:lnTo>
                  <a:lnTo>
                    <a:pt x="36436" y="11023"/>
                  </a:lnTo>
                  <a:close/>
                </a:path>
                <a:path w="64769" h="55245">
                  <a:moveTo>
                    <a:pt x="37033" y="20154"/>
                  </a:moveTo>
                  <a:lnTo>
                    <a:pt x="36995" y="20015"/>
                  </a:lnTo>
                  <a:lnTo>
                    <a:pt x="36868" y="20040"/>
                  </a:lnTo>
                  <a:lnTo>
                    <a:pt x="37033" y="20154"/>
                  </a:lnTo>
                  <a:close/>
                </a:path>
                <a:path w="64769" h="55245">
                  <a:moveTo>
                    <a:pt x="37261" y="43522"/>
                  </a:moveTo>
                  <a:lnTo>
                    <a:pt x="36906" y="43789"/>
                  </a:lnTo>
                  <a:lnTo>
                    <a:pt x="37172" y="43789"/>
                  </a:lnTo>
                  <a:lnTo>
                    <a:pt x="37261" y="43522"/>
                  </a:lnTo>
                  <a:close/>
                </a:path>
                <a:path w="64769" h="55245">
                  <a:moveTo>
                    <a:pt x="37338" y="44856"/>
                  </a:moveTo>
                  <a:lnTo>
                    <a:pt x="37058" y="45186"/>
                  </a:lnTo>
                  <a:lnTo>
                    <a:pt x="37338" y="44856"/>
                  </a:lnTo>
                  <a:close/>
                </a:path>
                <a:path w="64769" h="55245">
                  <a:moveTo>
                    <a:pt x="37439" y="43789"/>
                  </a:moveTo>
                  <a:lnTo>
                    <a:pt x="37172" y="43789"/>
                  </a:lnTo>
                  <a:lnTo>
                    <a:pt x="37007" y="44297"/>
                  </a:lnTo>
                  <a:lnTo>
                    <a:pt x="37439" y="43789"/>
                  </a:lnTo>
                  <a:close/>
                </a:path>
                <a:path w="64769" h="55245">
                  <a:moveTo>
                    <a:pt x="39027" y="23698"/>
                  </a:moveTo>
                  <a:lnTo>
                    <a:pt x="38671" y="23596"/>
                  </a:lnTo>
                  <a:lnTo>
                    <a:pt x="38519" y="23596"/>
                  </a:lnTo>
                  <a:lnTo>
                    <a:pt x="39027" y="23698"/>
                  </a:lnTo>
                  <a:close/>
                </a:path>
                <a:path w="64769" h="55245">
                  <a:moveTo>
                    <a:pt x="39903" y="22834"/>
                  </a:moveTo>
                  <a:lnTo>
                    <a:pt x="39408" y="23088"/>
                  </a:lnTo>
                  <a:lnTo>
                    <a:pt x="39725" y="23253"/>
                  </a:lnTo>
                  <a:lnTo>
                    <a:pt x="39903" y="22834"/>
                  </a:lnTo>
                  <a:close/>
                </a:path>
                <a:path w="64769" h="55245">
                  <a:moveTo>
                    <a:pt x="40119" y="23456"/>
                  </a:moveTo>
                  <a:lnTo>
                    <a:pt x="39725" y="23253"/>
                  </a:lnTo>
                  <a:lnTo>
                    <a:pt x="39471" y="23850"/>
                  </a:lnTo>
                  <a:lnTo>
                    <a:pt x="40106" y="23495"/>
                  </a:lnTo>
                  <a:close/>
                </a:path>
                <a:path w="64769" h="55245">
                  <a:moveTo>
                    <a:pt x="41567" y="17932"/>
                  </a:moveTo>
                  <a:lnTo>
                    <a:pt x="41021" y="18338"/>
                  </a:lnTo>
                  <a:lnTo>
                    <a:pt x="41440" y="17627"/>
                  </a:lnTo>
                  <a:lnTo>
                    <a:pt x="40982" y="17411"/>
                  </a:lnTo>
                  <a:lnTo>
                    <a:pt x="40919" y="18516"/>
                  </a:lnTo>
                  <a:lnTo>
                    <a:pt x="40995" y="18376"/>
                  </a:lnTo>
                  <a:lnTo>
                    <a:pt x="41402" y="18453"/>
                  </a:lnTo>
                  <a:lnTo>
                    <a:pt x="41567" y="17932"/>
                  </a:lnTo>
                  <a:close/>
                </a:path>
                <a:path w="64769" h="55245">
                  <a:moveTo>
                    <a:pt x="42037" y="26136"/>
                  </a:moveTo>
                  <a:lnTo>
                    <a:pt x="42024" y="25895"/>
                  </a:lnTo>
                  <a:lnTo>
                    <a:pt x="41541" y="26136"/>
                  </a:lnTo>
                  <a:lnTo>
                    <a:pt x="42037" y="26136"/>
                  </a:lnTo>
                  <a:close/>
                </a:path>
                <a:path w="64769" h="55245">
                  <a:moveTo>
                    <a:pt x="42151" y="24701"/>
                  </a:moveTo>
                  <a:lnTo>
                    <a:pt x="41973" y="24714"/>
                  </a:lnTo>
                  <a:lnTo>
                    <a:pt x="42113" y="24777"/>
                  </a:lnTo>
                  <a:close/>
                </a:path>
                <a:path w="64769" h="55245">
                  <a:moveTo>
                    <a:pt x="42938" y="26885"/>
                  </a:moveTo>
                  <a:lnTo>
                    <a:pt x="42887" y="26758"/>
                  </a:lnTo>
                  <a:lnTo>
                    <a:pt x="42862" y="26924"/>
                  </a:lnTo>
                  <a:close/>
                </a:path>
                <a:path w="64769" h="55245">
                  <a:moveTo>
                    <a:pt x="44056" y="21450"/>
                  </a:moveTo>
                  <a:lnTo>
                    <a:pt x="43992" y="21297"/>
                  </a:lnTo>
                  <a:lnTo>
                    <a:pt x="43573" y="21564"/>
                  </a:lnTo>
                  <a:lnTo>
                    <a:pt x="43751" y="21513"/>
                  </a:lnTo>
                  <a:lnTo>
                    <a:pt x="43916" y="21450"/>
                  </a:lnTo>
                  <a:lnTo>
                    <a:pt x="44056" y="21450"/>
                  </a:lnTo>
                  <a:close/>
                </a:path>
                <a:path w="64769" h="55245">
                  <a:moveTo>
                    <a:pt x="44335" y="21488"/>
                  </a:moveTo>
                  <a:lnTo>
                    <a:pt x="44056" y="21450"/>
                  </a:lnTo>
                  <a:lnTo>
                    <a:pt x="44157" y="21729"/>
                  </a:lnTo>
                  <a:lnTo>
                    <a:pt x="44335" y="21717"/>
                  </a:lnTo>
                  <a:lnTo>
                    <a:pt x="44335" y="21488"/>
                  </a:lnTo>
                  <a:close/>
                </a:path>
                <a:path w="64769" h="55245">
                  <a:moveTo>
                    <a:pt x="45123" y="30111"/>
                  </a:moveTo>
                  <a:lnTo>
                    <a:pt x="44983" y="30124"/>
                  </a:lnTo>
                  <a:lnTo>
                    <a:pt x="45123" y="30137"/>
                  </a:lnTo>
                  <a:close/>
                </a:path>
                <a:path w="64769" h="55245">
                  <a:moveTo>
                    <a:pt x="45300" y="29883"/>
                  </a:moveTo>
                  <a:lnTo>
                    <a:pt x="45186" y="29692"/>
                  </a:lnTo>
                  <a:lnTo>
                    <a:pt x="45021" y="29692"/>
                  </a:lnTo>
                  <a:lnTo>
                    <a:pt x="45300" y="29883"/>
                  </a:lnTo>
                  <a:close/>
                </a:path>
                <a:path w="64769" h="55245">
                  <a:moveTo>
                    <a:pt x="46291" y="30962"/>
                  </a:moveTo>
                  <a:lnTo>
                    <a:pt x="46139" y="30810"/>
                  </a:lnTo>
                  <a:lnTo>
                    <a:pt x="46126" y="30962"/>
                  </a:lnTo>
                  <a:lnTo>
                    <a:pt x="46291" y="30962"/>
                  </a:lnTo>
                  <a:close/>
                </a:path>
                <a:path w="64769" h="55245">
                  <a:moveTo>
                    <a:pt x="48006" y="30200"/>
                  </a:moveTo>
                  <a:close/>
                </a:path>
                <a:path w="64769" h="55245">
                  <a:moveTo>
                    <a:pt x="48768" y="29692"/>
                  </a:moveTo>
                  <a:lnTo>
                    <a:pt x="48539" y="29819"/>
                  </a:lnTo>
                  <a:lnTo>
                    <a:pt x="48526" y="30073"/>
                  </a:lnTo>
                  <a:lnTo>
                    <a:pt x="48768" y="29692"/>
                  </a:lnTo>
                  <a:close/>
                </a:path>
                <a:path w="64769" h="55245">
                  <a:moveTo>
                    <a:pt x="50190" y="30962"/>
                  </a:moveTo>
                  <a:lnTo>
                    <a:pt x="50063" y="31089"/>
                  </a:lnTo>
                  <a:lnTo>
                    <a:pt x="50190" y="30962"/>
                  </a:lnTo>
                  <a:close/>
                </a:path>
                <a:path w="64769" h="55245">
                  <a:moveTo>
                    <a:pt x="50406" y="32105"/>
                  </a:moveTo>
                  <a:lnTo>
                    <a:pt x="49466" y="31991"/>
                  </a:lnTo>
                  <a:lnTo>
                    <a:pt x="48666" y="33121"/>
                  </a:lnTo>
                  <a:lnTo>
                    <a:pt x="49504" y="32994"/>
                  </a:lnTo>
                  <a:lnTo>
                    <a:pt x="49618" y="32740"/>
                  </a:lnTo>
                  <a:lnTo>
                    <a:pt x="49657" y="32486"/>
                  </a:lnTo>
                  <a:lnTo>
                    <a:pt x="49898" y="32359"/>
                  </a:lnTo>
                  <a:lnTo>
                    <a:pt x="50406" y="32105"/>
                  </a:lnTo>
                  <a:close/>
                </a:path>
                <a:path w="64769" h="55245">
                  <a:moveTo>
                    <a:pt x="51650" y="25412"/>
                  </a:moveTo>
                  <a:lnTo>
                    <a:pt x="51523" y="25400"/>
                  </a:lnTo>
                  <a:lnTo>
                    <a:pt x="51346" y="25438"/>
                  </a:lnTo>
                  <a:lnTo>
                    <a:pt x="51650" y="25412"/>
                  </a:lnTo>
                  <a:close/>
                </a:path>
                <a:path w="64769" h="55245">
                  <a:moveTo>
                    <a:pt x="52730" y="34467"/>
                  </a:moveTo>
                  <a:lnTo>
                    <a:pt x="52641" y="34645"/>
                  </a:lnTo>
                  <a:lnTo>
                    <a:pt x="52603" y="34836"/>
                  </a:lnTo>
                  <a:lnTo>
                    <a:pt x="52679" y="34696"/>
                  </a:lnTo>
                  <a:lnTo>
                    <a:pt x="52730" y="34467"/>
                  </a:lnTo>
                  <a:close/>
                </a:path>
                <a:path w="64769" h="55245">
                  <a:moveTo>
                    <a:pt x="53276" y="45808"/>
                  </a:moveTo>
                  <a:close/>
                </a:path>
                <a:path w="64769" h="55245">
                  <a:moveTo>
                    <a:pt x="53403" y="44615"/>
                  </a:moveTo>
                  <a:lnTo>
                    <a:pt x="52895" y="44615"/>
                  </a:lnTo>
                  <a:lnTo>
                    <a:pt x="53238" y="45694"/>
                  </a:lnTo>
                  <a:lnTo>
                    <a:pt x="53238" y="45313"/>
                  </a:lnTo>
                  <a:lnTo>
                    <a:pt x="53403" y="44615"/>
                  </a:lnTo>
                  <a:close/>
                </a:path>
                <a:path w="64769" h="55245">
                  <a:moveTo>
                    <a:pt x="54737" y="27533"/>
                  </a:moveTo>
                  <a:lnTo>
                    <a:pt x="54698" y="27152"/>
                  </a:lnTo>
                  <a:lnTo>
                    <a:pt x="54343" y="27660"/>
                  </a:lnTo>
                  <a:lnTo>
                    <a:pt x="54571" y="27533"/>
                  </a:lnTo>
                  <a:lnTo>
                    <a:pt x="54737" y="27533"/>
                  </a:lnTo>
                  <a:close/>
                </a:path>
                <a:path w="64769" h="55245">
                  <a:moveTo>
                    <a:pt x="55587" y="44615"/>
                  </a:moveTo>
                  <a:lnTo>
                    <a:pt x="55435" y="44424"/>
                  </a:lnTo>
                  <a:lnTo>
                    <a:pt x="55587" y="44615"/>
                  </a:lnTo>
                  <a:close/>
                </a:path>
                <a:path w="64769" h="55245">
                  <a:moveTo>
                    <a:pt x="55956" y="35331"/>
                  </a:moveTo>
                  <a:lnTo>
                    <a:pt x="55765" y="35496"/>
                  </a:lnTo>
                  <a:lnTo>
                    <a:pt x="55956" y="35331"/>
                  </a:lnTo>
                  <a:close/>
                </a:path>
                <a:path w="64769" h="55245">
                  <a:moveTo>
                    <a:pt x="55981" y="43599"/>
                  </a:moveTo>
                  <a:lnTo>
                    <a:pt x="55880" y="43472"/>
                  </a:lnTo>
                  <a:lnTo>
                    <a:pt x="55422" y="43319"/>
                  </a:lnTo>
                  <a:lnTo>
                    <a:pt x="55118" y="43243"/>
                  </a:lnTo>
                  <a:lnTo>
                    <a:pt x="55524" y="43586"/>
                  </a:lnTo>
                  <a:lnTo>
                    <a:pt x="55981" y="43599"/>
                  </a:lnTo>
                  <a:close/>
                </a:path>
                <a:path w="64769" h="55245">
                  <a:moveTo>
                    <a:pt x="56222" y="45262"/>
                  </a:moveTo>
                  <a:lnTo>
                    <a:pt x="55689" y="44297"/>
                  </a:lnTo>
                  <a:lnTo>
                    <a:pt x="55245" y="43789"/>
                  </a:lnTo>
                  <a:lnTo>
                    <a:pt x="55219" y="44043"/>
                  </a:lnTo>
                  <a:lnTo>
                    <a:pt x="55346" y="44297"/>
                  </a:lnTo>
                  <a:lnTo>
                    <a:pt x="55435" y="44424"/>
                  </a:lnTo>
                  <a:lnTo>
                    <a:pt x="55575" y="44424"/>
                  </a:lnTo>
                  <a:lnTo>
                    <a:pt x="56222" y="45262"/>
                  </a:lnTo>
                  <a:close/>
                </a:path>
                <a:path w="64769" h="55245">
                  <a:moveTo>
                    <a:pt x="56400" y="45542"/>
                  </a:moveTo>
                  <a:lnTo>
                    <a:pt x="56222" y="45262"/>
                  </a:lnTo>
                  <a:lnTo>
                    <a:pt x="56400" y="45542"/>
                  </a:lnTo>
                  <a:close/>
                </a:path>
                <a:path w="64769" h="55245">
                  <a:moveTo>
                    <a:pt x="56730" y="34899"/>
                  </a:moveTo>
                  <a:lnTo>
                    <a:pt x="56527" y="35026"/>
                  </a:lnTo>
                  <a:lnTo>
                    <a:pt x="56667" y="34899"/>
                  </a:lnTo>
                  <a:close/>
                </a:path>
                <a:path w="64769" h="55245">
                  <a:moveTo>
                    <a:pt x="57175" y="36182"/>
                  </a:moveTo>
                  <a:lnTo>
                    <a:pt x="56984" y="36283"/>
                  </a:lnTo>
                  <a:lnTo>
                    <a:pt x="57111" y="36207"/>
                  </a:lnTo>
                  <a:close/>
                </a:path>
                <a:path w="64769" h="55245">
                  <a:moveTo>
                    <a:pt x="57213" y="41554"/>
                  </a:moveTo>
                  <a:lnTo>
                    <a:pt x="56870" y="41376"/>
                  </a:lnTo>
                  <a:lnTo>
                    <a:pt x="56451" y="41376"/>
                  </a:lnTo>
                  <a:lnTo>
                    <a:pt x="56502" y="41630"/>
                  </a:lnTo>
                  <a:lnTo>
                    <a:pt x="57213" y="41554"/>
                  </a:lnTo>
                  <a:close/>
                </a:path>
                <a:path w="64769" h="55245">
                  <a:moveTo>
                    <a:pt x="57226" y="35839"/>
                  </a:moveTo>
                  <a:lnTo>
                    <a:pt x="57035" y="35839"/>
                  </a:lnTo>
                  <a:lnTo>
                    <a:pt x="55880" y="36474"/>
                  </a:lnTo>
                  <a:lnTo>
                    <a:pt x="56184" y="36398"/>
                  </a:lnTo>
                  <a:lnTo>
                    <a:pt x="57226" y="35839"/>
                  </a:lnTo>
                  <a:close/>
                </a:path>
                <a:path w="64769" h="55245">
                  <a:moveTo>
                    <a:pt x="57594" y="41757"/>
                  </a:moveTo>
                  <a:lnTo>
                    <a:pt x="57531" y="41529"/>
                  </a:lnTo>
                  <a:lnTo>
                    <a:pt x="57213" y="41554"/>
                  </a:lnTo>
                  <a:lnTo>
                    <a:pt x="57594" y="41757"/>
                  </a:lnTo>
                  <a:close/>
                </a:path>
                <a:path w="64769" h="55245">
                  <a:moveTo>
                    <a:pt x="59524" y="54965"/>
                  </a:moveTo>
                  <a:lnTo>
                    <a:pt x="59194" y="54457"/>
                  </a:lnTo>
                  <a:lnTo>
                    <a:pt x="58902" y="54279"/>
                  </a:lnTo>
                  <a:lnTo>
                    <a:pt x="59131" y="54711"/>
                  </a:lnTo>
                  <a:lnTo>
                    <a:pt x="59524" y="54965"/>
                  </a:lnTo>
                  <a:close/>
                </a:path>
                <a:path w="64769" h="55245">
                  <a:moveTo>
                    <a:pt x="60261" y="29895"/>
                  </a:moveTo>
                  <a:close/>
                </a:path>
                <a:path w="64769" h="55245">
                  <a:moveTo>
                    <a:pt x="61061" y="30441"/>
                  </a:moveTo>
                  <a:lnTo>
                    <a:pt x="60883" y="30251"/>
                  </a:lnTo>
                  <a:lnTo>
                    <a:pt x="60579" y="30060"/>
                  </a:lnTo>
                  <a:lnTo>
                    <a:pt x="60261" y="29895"/>
                  </a:lnTo>
                  <a:lnTo>
                    <a:pt x="61061" y="30441"/>
                  </a:lnTo>
                  <a:close/>
                </a:path>
                <a:path w="64769" h="55245">
                  <a:moveTo>
                    <a:pt x="63538" y="39217"/>
                  </a:moveTo>
                  <a:lnTo>
                    <a:pt x="63385" y="38455"/>
                  </a:lnTo>
                  <a:lnTo>
                    <a:pt x="56388" y="38455"/>
                  </a:lnTo>
                  <a:lnTo>
                    <a:pt x="55575" y="38455"/>
                  </a:lnTo>
                  <a:lnTo>
                    <a:pt x="56883" y="39217"/>
                  </a:lnTo>
                  <a:lnTo>
                    <a:pt x="56629" y="39852"/>
                  </a:lnTo>
                  <a:lnTo>
                    <a:pt x="56464" y="39725"/>
                  </a:lnTo>
                  <a:lnTo>
                    <a:pt x="56337" y="39725"/>
                  </a:lnTo>
                  <a:lnTo>
                    <a:pt x="56515" y="39852"/>
                  </a:lnTo>
                  <a:lnTo>
                    <a:pt x="57264" y="40360"/>
                  </a:lnTo>
                  <a:lnTo>
                    <a:pt x="57531" y="41529"/>
                  </a:lnTo>
                  <a:lnTo>
                    <a:pt x="57708" y="41503"/>
                  </a:lnTo>
                  <a:lnTo>
                    <a:pt x="57823" y="42138"/>
                  </a:lnTo>
                  <a:lnTo>
                    <a:pt x="57365" y="42138"/>
                  </a:lnTo>
                  <a:lnTo>
                    <a:pt x="56921" y="42392"/>
                  </a:lnTo>
                  <a:lnTo>
                    <a:pt x="56083" y="42265"/>
                  </a:lnTo>
                  <a:lnTo>
                    <a:pt x="56146" y="41884"/>
                  </a:lnTo>
                  <a:lnTo>
                    <a:pt x="55016" y="41884"/>
                  </a:lnTo>
                  <a:lnTo>
                    <a:pt x="55841" y="42291"/>
                  </a:lnTo>
                  <a:lnTo>
                    <a:pt x="55918" y="42519"/>
                  </a:lnTo>
                  <a:lnTo>
                    <a:pt x="55803" y="42646"/>
                  </a:lnTo>
                  <a:lnTo>
                    <a:pt x="55346" y="42519"/>
                  </a:lnTo>
                  <a:lnTo>
                    <a:pt x="55397" y="43027"/>
                  </a:lnTo>
                  <a:lnTo>
                    <a:pt x="56578" y="43281"/>
                  </a:lnTo>
                  <a:lnTo>
                    <a:pt x="56375" y="43789"/>
                  </a:lnTo>
                  <a:lnTo>
                    <a:pt x="56718" y="43916"/>
                  </a:lnTo>
                  <a:lnTo>
                    <a:pt x="57759" y="44932"/>
                  </a:lnTo>
                  <a:lnTo>
                    <a:pt x="57378" y="44678"/>
                  </a:lnTo>
                  <a:lnTo>
                    <a:pt x="56057" y="43789"/>
                  </a:lnTo>
                  <a:lnTo>
                    <a:pt x="56807" y="44678"/>
                  </a:lnTo>
                  <a:lnTo>
                    <a:pt x="55702" y="43916"/>
                  </a:lnTo>
                  <a:lnTo>
                    <a:pt x="56616" y="45440"/>
                  </a:lnTo>
                  <a:lnTo>
                    <a:pt x="56730" y="46075"/>
                  </a:lnTo>
                  <a:lnTo>
                    <a:pt x="56400" y="45542"/>
                  </a:lnTo>
                  <a:lnTo>
                    <a:pt x="56489" y="45821"/>
                  </a:lnTo>
                  <a:lnTo>
                    <a:pt x="56603" y="46710"/>
                  </a:lnTo>
                  <a:lnTo>
                    <a:pt x="55841" y="45694"/>
                  </a:lnTo>
                  <a:lnTo>
                    <a:pt x="55283" y="44932"/>
                  </a:lnTo>
                  <a:lnTo>
                    <a:pt x="55511" y="45694"/>
                  </a:lnTo>
                  <a:lnTo>
                    <a:pt x="55219" y="45694"/>
                  </a:lnTo>
                  <a:lnTo>
                    <a:pt x="55029" y="45440"/>
                  </a:lnTo>
                  <a:lnTo>
                    <a:pt x="54851" y="45186"/>
                  </a:lnTo>
                  <a:lnTo>
                    <a:pt x="54457" y="44424"/>
                  </a:lnTo>
                  <a:lnTo>
                    <a:pt x="54622" y="45440"/>
                  </a:lnTo>
                  <a:lnTo>
                    <a:pt x="53644" y="43662"/>
                  </a:lnTo>
                  <a:lnTo>
                    <a:pt x="53530" y="44043"/>
                  </a:lnTo>
                  <a:lnTo>
                    <a:pt x="53898" y="45948"/>
                  </a:lnTo>
                  <a:lnTo>
                    <a:pt x="53352" y="43789"/>
                  </a:lnTo>
                  <a:lnTo>
                    <a:pt x="53365" y="44081"/>
                  </a:lnTo>
                  <a:lnTo>
                    <a:pt x="53225" y="43675"/>
                  </a:lnTo>
                  <a:lnTo>
                    <a:pt x="53390" y="44399"/>
                  </a:lnTo>
                  <a:lnTo>
                    <a:pt x="53403" y="44564"/>
                  </a:lnTo>
                  <a:lnTo>
                    <a:pt x="53530" y="45948"/>
                  </a:lnTo>
                  <a:lnTo>
                    <a:pt x="53263" y="45948"/>
                  </a:lnTo>
                  <a:lnTo>
                    <a:pt x="53098" y="45440"/>
                  </a:lnTo>
                  <a:lnTo>
                    <a:pt x="52882" y="44678"/>
                  </a:lnTo>
                  <a:lnTo>
                    <a:pt x="52768" y="43789"/>
                  </a:lnTo>
                  <a:lnTo>
                    <a:pt x="52971" y="43916"/>
                  </a:lnTo>
                  <a:lnTo>
                    <a:pt x="52971" y="43789"/>
                  </a:lnTo>
                  <a:lnTo>
                    <a:pt x="52870" y="43408"/>
                  </a:lnTo>
                  <a:lnTo>
                    <a:pt x="52920" y="42138"/>
                  </a:lnTo>
                  <a:lnTo>
                    <a:pt x="52882" y="42392"/>
                  </a:lnTo>
                  <a:lnTo>
                    <a:pt x="52768" y="42900"/>
                  </a:lnTo>
                  <a:lnTo>
                    <a:pt x="52705" y="43027"/>
                  </a:lnTo>
                  <a:lnTo>
                    <a:pt x="52641" y="42773"/>
                  </a:lnTo>
                  <a:lnTo>
                    <a:pt x="52628" y="43027"/>
                  </a:lnTo>
                  <a:lnTo>
                    <a:pt x="52552" y="43789"/>
                  </a:lnTo>
                  <a:lnTo>
                    <a:pt x="52006" y="44551"/>
                  </a:lnTo>
                  <a:lnTo>
                    <a:pt x="52463" y="43027"/>
                  </a:lnTo>
                  <a:lnTo>
                    <a:pt x="52501" y="42900"/>
                  </a:lnTo>
                  <a:lnTo>
                    <a:pt x="52768" y="42011"/>
                  </a:lnTo>
                  <a:lnTo>
                    <a:pt x="52184" y="42900"/>
                  </a:lnTo>
                  <a:lnTo>
                    <a:pt x="52336" y="42646"/>
                  </a:lnTo>
                  <a:lnTo>
                    <a:pt x="51168" y="41757"/>
                  </a:lnTo>
                  <a:lnTo>
                    <a:pt x="50279" y="43027"/>
                  </a:lnTo>
                  <a:lnTo>
                    <a:pt x="50292" y="42773"/>
                  </a:lnTo>
                  <a:lnTo>
                    <a:pt x="50406" y="42265"/>
                  </a:lnTo>
                  <a:lnTo>
                    <a:pt x="50634" y="42265"/>
                  </a:lnTo>
                  <a:lnTo>
                    <a:pt x="49796" y="41630"/>
                  </a:lnTo>
                  <a:lnTo>
                    <a:pt x="47917" y="42773"/>
                  </a:lnTo>
                  <a:lnTo>
                    <a:pt x="47802" y="42392"/>
                  </a:lnTo>
                  <a:lnTo>
                    <a:pt x="47688" y="42011"/>
                  </a:lnTo>
                  <a:lnTo>
                    <a:pt x="47650" y="41884"/>
                  </a:lnTo>
                  <a:lnTo>
                    <a:pt x="47739" y="41376"/>
                  </a:lnTo>
                  <a:lnTo>
                    <a:pt x="47828" y="41249"/>
                  </a:lnTo>
                  <a:lnTo>
                    <a:pt x="47599" y="41249"/>
                  </a:lnTo>
                  <a:lnTo>
                    <a:pt x="47180" y="41884"/>
                  </a:lnTo>
                  <a:lnTo>
                    <a:pt x="47142" y="41503"/>
                  </a:lnTo>
                  <a:lnTo>
                    <a:pt x="47231" y="41249"/>
                  </a:lnTo>
                  <a:lnTo>
                    <a:pt x="47320" y="41122"/>
                  </a:lnTo>
                  <a:lnTo>
                    <a:pt x="47332" y="40868"/>
                  </a:lnTo>
                  <a:lnTo>
                    <a:pt x="46558" y="41503"/>
                  </a:lnTo>
                  <a:lnTo>
                    <a:pt x="46469" y="41249"/>
                  </a:lnTo>
                  <a:lnTo>
                    <a:pt x="46431" y="41122"/>
                  </a:lnTo>
                  <a:lnTo>
                    <a:pt x="46837" y="40741"/>
                  </a:lnTo>
                  <a:lnTo>
                    <a:pt x="46177" y="39725"/>
                  </a:lnTo>
                  <a:lnTo>
                    <a:pt x="44932" y="41249"/>
                  </a:lnTo>
                  <a:lnTo>
                    <a:pt x="44043" y="41249"/>
                  </a:lnTo>
                  <a:lnTo>
                    <a:pt x="44323" y="40614"/>
                  </a:lnTo>
                  <a:lnTo>
                    <a:pt x="44437" y="40360"/>
                  </a:lnTo>
                  <a:lnTo>
                    <a:pt x="44488" y="40233"/>
                  </a:lnTo>
                  <a:lnTo>
                    <a:pt x="44424" y="39725"/>
                  </a:lnTo>
                  <a:lnTo>
                    <a:pt x="43903" y="38963"/>
                  </a:lnTo>
                  <a:lnTo>
                    <a:pt x="43916" y="38709"/>
                  </a:lnTo>
                  <a:lnTo>
                    <a:pt x="43319" y="38328"/>
                  </a:lnTo>
                  <a:lnTo>
                    <a:pt x="43319" y="45948"/>
                  </a:lnTo>
                  <a:lnTo>
                    <a:pt x="43053" y="46723"/>
                  </a:lnTo>
                  <a:lnTo>
                    <a:pt x="42913" y="46329"/>
                  </a:lnTo>
                  <a:lnTo>
                    <a:pt x="43319" y="45948"/>
                  </a:lnTo>
                  <a:lnTo>
                    <a:pt x="43319" y="38328"/>
                  </a:lnTo>
                  <a:lnTo>
                    <a:pt x="42951" y="38074"/>
                  </a:lnTo>
                  <a:lnTo>
                    <a:pt x="41668" y="38963"/>
                  </a:lnTo>
                  <a:lnTo>
                    <a:pt x="40487" y="38963"/>
                  </a:lnTo>
                  <a:lnTo>
                    <a:pt x="40487" y="38836"/>
                  </a:lnTo>
                  <a:lnTo>
                    <a:pt x="40500" y="38201"/>
                  </a:lnTo>
                  <a:lnTo>
                    <a:pt x="40500" y="37820"/>
                  </a:lnTo>
                  <a:lnTo>
                    <a:pt x="40513" y="37439"/>
                  </a:lnTo>
                  <a:lnTo>
                    <a:pt x="40513" y="37312"/>
                  </a:lnTo>
                  <a:lnTo>
                    <a:pt x="38722" y="37439"/>
                  </a:lnTo>
                  <a:lnTo>
                    <a:pt x="38582" y="37185"/>
                  </a:lnTo>
                  <a:lnTo>
                    <a:pt x="38125" y="36296"/>
                  </a:lnTo>
                  <a:lnTo>
                    <a:pt x="38061" y="36677"/>
                  </a:lnTo>
                  <a:lnTo>
                    <a:pt x="37642" y="37185"/>
                  </a:lnTo>
                  <a:lnTo>
                    <a:pt x="37414" y="37185"/>
                  </a:lnTo>
                  <a:lnTo>
                    <a:pt x="37312" y="36931"/>
                  </a:lnTo>
                  <a:lnTo>
                    <a:pt x="36372" y="37820"/>
                  </a:lnTo>
                  <a:lnTo>
                    <a:pt x="36499" y="37566"/>
                  </a:lnTo>
                  <a:lnTo>
                    <a:pt x="36893" y="36804"/>
                  </a:lnTo>
                  <a:lnTo>
                    <a:pt x="36957" y="36677"/>
                  </a:lnTo>
                  <a:lnTo>
                    <a:pt x="37350" y="35661"/>
                  </a:lnTo>
                  <a:lnTo>
                    <a:pt x="37388" y="35534"/>
                  </a:lnTo>
                  <a:lnTo>
                    <a:pt x="36791" y="35661"/>
                  </a:lnTo>
                  <a:lnTo>
                    <a:pt x="36449" y="35407"/>
                  </a:lnTo>
                  <a:lnTo>
                    <a:pt x="35674" y="36804"/>
                  </a:lnTo>
                  <a:lnTo>
                    <a:pt x="35687" y="36423"/>
                  </a:lnTo>
                  <a:lnTo>
                    <a:pt x="35725" y="35445"/>
                  </a:lnTo>
                  <a:lnTo>
                    <a:pt x="36080" y="35267"/>
                  </a:lnTo>
                  <a:lnTo>
                    <a:pt x="35737" y="35331"/>
                  </a:lnTo>
                  <a:lnTo>
                    <a:pt x="35788" y="34264"/>
                  </a:lnTo>
                  <a:lnTo>
                    <a:pt x="32829" y="36423"/>
                  </a:lnTo>
                  <a:lnTo>
                    <a:pt x="32981" y="35661"/>
                  </a:lnTo>
                  <a:lnTo>
                    <a:pt x="33058" y="35280"/>
                  </a:lnTo>
                  <a:lnTo>
                    <a:pt x="33197" y="34645"/>
                  </a:lnTo>
                  <a:lnTo>
                    <a:pt x="33223" y="34518"/>
                  </a:lnTo>
                  <a:lnTo>
                    <a:pt x="33274" y="34264"/>
                  </a:lnTo>
                  <a:lnTo>
                    <a:pt x="32867" y="34518"/>
                  </a:lnTo>
                  <a:lnTo>
                    <a:pt x="32588" y="34391"/>
                  </a:lnTo>
                  <a:lnTo>
                    <a:pt x="32181" y="34645"/>
                  </a:lnTo>
                  <a:lnTo>
                    <a:pt x="32321" y="34391"/>
                  </a:lnTo>
                  <a:lnTo>
                    <a:pt x="32600" y="33883"/>
                  </a:lnTo>
                  <a:lnTo>
                    <a:pt x="31813" y="33121"/>
                  </a:lnTo>
                  <a:lnTo>
                    <a:pt x="30949" y="32867"/>
                  </a:lnTo>
                  <a:lnTo>
                    <a:pt x="31394" y="32359"/>
                  </a:lnTo>
                  <a:lnTo>
                    <a:pt x="30988" y="32105"/>
                  </a:lnTo>
                  <a:lnTo>
                    <a:pt x="29692" y="34391"/>
                  </a:lnTo>
                  <a:lnTo>
                    <a:pt x="29273" y="34137"/>
                  </a:lnTo>
                  <a:lnTo>
                    <a:pt x="29692" y="33121"/>
                  </a:lnTo>
                  <a:lnTo>
                    <a:pt x="29756" y="32994"/>
                  </a:lnTo>
                  <a:lnTo>
                    <a:pt x="28994" y="32613"/>
                  </a:lnTo>
                  <a:lnTo>
                    <a:pt x="28956" y="32359"/>
                  </a:lnTo>
                  <a:lnTo>
                    <a:pt x="28879" y="31851"/>
                  </a:lnTo>
                  <a:lnTo>
                    <a:pt x="28790" y="31216"/>
                  </a:lnTo>
                  <a:lnTo>
                    <a:pt x="27482" y="31851"/>
                  </a:lnTo>
                  <a:lnTo>
                    <a:pt x="27635" y="31597"/>
                  </a:lnTo>
                  <a:lnTo>
                    <a:pt x="27711" y="31470"/>
                  </a:lnTo>
                  <a:lnTo>
                    <a:pt x="27787" y="31343"/>
                  </a:lnTo>
                  <a:lnTo>
                    <a:pt x="27940" y="31343"/>
                  </a:lnTo>
                  <a:lnTo>
                    <a:pt x="27597" y="31089"/>
                  </a:lnTo>
                  <a:lnTo>
                    <a:pt x="27292" y="30454"/>
                  </a:lnTo>
                  <a:lnTo>
                    <a:pt x="27000" y="29819"/>
                  </a:lnTo>
                  <a:lnTo>
                    <a:pt x="26695" y="30505"/>
                  </a:lnTo>
                  <a:lnTo>
                    <a:pt x="24917" y="31216"/>
                  </a:lnTo>
                  <a:lnTo>
                    <a:pt x="25400" y="30454"/>
                  </a:lnTo>
                  <a:lnTo>
                    <a:pt x="24523" y="31216"/>
                  </a:lnTo>
                  <a:lnTo>
                    <a:pt x="24371" y="31470"/>
                  </a:lnTo>
                  <a:lnTo>
                    <a:pt x="23749" y="31470"/>
                  </a:lnTo>
                  <a:lnTo>
                    <a:pt x="23837" y="31089"/>
                  </a:lnTo>
                  <a:lnTo>
                    <a:pt x="23914" y="30962"/>
                  </a:lnTo>
                  <a:lnTo>
                    <a:pt x="23876" y="30454"/>
                  </a:lnTo>
                  <a:lnTo>
                    <a:pt x="23342" y="31597"/>
                  </a:lnTo>
                  <a:lnTo>
                    <a:pt x="23291" y="31470"/>
                  </a:lnTo>
                  <a:lnTo>
                    <a:pt x="23202" y="31216"/>
                  </a:lnTo>
                  <a:lnTo>
                    <a:pt x="23291" y="30810"/>
                  </a:lnTo>
                  <a:lnTo>
                    <a:pt x="23520" y="30607"/>
                  </a:lnTo>
                  <a:lnTo>
                    <a:pt x="23368" y="30454"/>
                  </a:lnTo>
                  <a:lnTo>
                    <a:pt x="23202" y="30327"/>
                  </a:lnTo>
                  <a:lnTo>
                    <a:pt x="23050" y="30607"/>
                  </a:lnTo>
                  <a:lnTo>
                    <a:pt x="22555" y="31089"/>
                  </a:lnTo>
                  <a:lnTo>
                    <a:pt x="22148" y="31216"/>
                  </a:lnTo>
                  <a:lnTo>
                    <a:pt x="22034" y="30810"/>
                  </a:lnTo>
                  <a:lnTo>
                    <a:pt x="22110" y="30073"/>
                  </a:lnTo>
                  <a:lnTo>
                    <a:pt x="22275" y="29692"/>
                  </a:lnTo>
                  <a:lnTo>
                    <a:pt x="21983" y="30073"/>
                  </a:lnTo>
                  <a:lnTo>
                    <a:pt x="21463" y="30581"/>
                  </a:lnTo>
                  <a:lnTo>
                    <a:pt x="21399" y="30073"/>
                  </a:lnTo>
                  <a:lnTo>
                    <a:pt x="21463" y="29946"/>
                  </a:lnTo>
                  <a:lnTo>
                    <a:pt x="21602" y="29883"/>
                  </a:lnTo>
                  <a:lnTo>
                    <a:pt x="21475" y="29184"/>
                  </a:lnTo>
                  <a:lnTo>
                    <a:pt x="21399" y="28956"/>
                  </a:lnTo>
                  <a:lnTo>
                    <a:pt x="21323" y="29184"/>
                  </a:lnTo>
                  <a:lnTo>
                    <a:pt x="21132" y="29184"/>
                  </a:lnTo>
                  <a:lnTo>
                    <a:pt x="20281" y="30073"/>
                  </a:lnTo>
                  <a:lnTo>
                    <a:pt x="20281" y="29946"/>
                  </a:lnTo>
                  <a:lnTo>
                    <a:pt x="20269" y="29057"/>
                  </a:lnTo>
                  <a:lnTo>
                    <a:pt x="20459" y="28676"/>
                  </a:lnTo>
                  <a:lnTo>
                    <a:pt x="20993" y="28956"/>
                  </a:lnTo>
                  <a:lnTo>
                    <a:pt x="21209" y="29108"/>
                  </a:lnTo>
                  <a:lnTo>
                    <a:pt x="21386" y="28930"/>
                  </a:lnTo>
                  <a:lnTo>
                    <a:pt x="21577" y="28676"/>
                  </a:lnTo>
                  <a:lnTo>
                    <a:pt x="21653" y="28549"/>
                  </a:lnTo>
                  <a:lnTo>
                    <a:pt x="21323" y="28168"/>
                  </a:lnTo>
                  <a:lnTo>
                    <a:pt x="22199" y="27406"/>
                  </a:lnTo>
                  <a:lnTo>
                    <a:pt x="20358" y="28549"/>
                  </a:lnTo>
                  <a:lnTo>
                    <a:pt x="20256" y="28295"/>
                  </a:lnTo>
                  <a:lnTo>
                    <a:pt x="20294" y="27533"/>
                  </a:lnTo>
                  <a:lnTo>
                    <a:pt x="20167" y="27533"/>
                  </a:lnTo>
                  <a:lnTo>
                    <a:pt x="20015" y="27660"/>
                  </a:lnTo>
                  <a:lnTo>
                    <a:pt x="19939" y="27406"/>
                  </a:lnTo>
                  <a:lnTo>
                    <a:pt x="19824" y="27279"/>
                  </a:lnTo>
                  <a:lnTo>
                    <a:pt x="19989" y="26898"/>
                  </a:lnTo>
                  <a:lnTo>
                    <a:pt x="20104" y="26644"/>
                  </a:lnTo>
                  <a:lnTo>
                    <a:pt x="19875" y="26644"/>
                  </a:lnTo>
                  <a:lnTo>
                    <a:pt x="19875" y="26898"/>
                  </a:lnTo>
                  <a:lnTo>
                    <a:pt x="19761" y="27279"/>
                  </a:lnTo>
                  <a:lnTo>
                    <a:pt x="19494" y="27165"/>
                  </a:lnTo>
                  <a:lnTo>
                    <a:pt x="19685" y="26898"/>
                  </a:lnTo>
                  <a:lnTo>
                    <a:pt x="19875" y="26898"/>
                  </a:lnTo>
                  <a:lnTo>
                    <a:pt x="19875" y="26644"/>
                  </a:lnTo>
                  <a:lnTo>
                    <a:pt x="19532" y="26631"/>
                  </a:lnTo>
                  <a:lnTo>
                    <a:pt x="19367" y="26517"/>
                  </a:lnTo>
                  <a:lnTo>
                    <a:pt x="18935" y="27279"/>
                  </a:lnTo>
                  <a:lnTo>
                    <a:pt x="18745" y="27025"/>
                  </a:lnTo>
                  <a:lnTo>
                    <a:pt x="18630" y="27660"/>
                  </a:lnTo>
                  <a:lnTo>
                    <a:pt x="18757" y="27724"/>
                  </a:lnTo>
                  <a:lnTo>
                    <a:pt x="18757" y="27863"/>
                  </a:lnTo>
                  <a:lnTo>
                    <a:pt x="18935" y="27787"/>
                  </a:lnTo>
                  <a:lnTo>
                    <a:pt x="19456" y="28041"/>
                  </a:lnTo>
                  <a:lnTo>
                    <a:pt x="18719" y="28549"/>
                  </a:lnTo>
                  <a:lnTo>
                    <a:pt x="18745" y="28041"/>
                  </a:lnTo>
                  <a:lnTo>
                    <a:pt x="18415" y="28384"/>
                  </a:lnTo>
                  <a:lnTo>
                    <a:pt x="18415" y="33121"/>
                  </a:lnTo>
                  <a:lnTo>
                    <a:pt x="18199" y="32994"/>
                  </a:lnTo>
                  <a:lnTo>
                    <a:pt x="18173" y="32613"/>
                  </a:lnTo>
                  <a:lnTo>
                    <a:pt x="18364" y="32359"/>
                  </a:lnTo>
                  <a:lnTo>
                    <a:pt x="18415" y="33121"/>
                  </a:lnTo>
                  <a:lnTo>
                    <a:pt x="18415" y="28384"/>
                  </a:lnTo>
                  <a:lnTo>
                    <a:pt x="17741" y="29057"/>
                  </a:lnTo>
                  <a:lnTo>
                    <a:pt x="18021" y="28041"/>
                  </a:lnTo>
                  <a:lnTo>
                    <a:pt x="18072" y="27660"/>
                  </a:lnTo>
                  <a:lnTo>
                    <a:pt x="18046" y="27533"/>
                  </a:lnTo>
                  <a:lnTo>
                    <a:pt x="11277" y="27533"/>
                  </a:lnTo>
                  <a:lnTo>
                    <a:pt x="11074" y="27533"/>
                  </a:lnTo>
                  <a:lnTo>
                    <a:pt x="10972" y="27660"/>
                  </a:lnTo>
                  <a:lnTo>
                    <a:pt x="10807" y="27787"/>
                  </a:lnTo>
                  <a:lnTo>
                    <a:pt x="11188" y="27660"/>
                  </a:lnTo>
                  <a:lnTo>
                    <a:pt x="10871" y="28422"/>
                  </a:lnTo>
                  <a:lnTo>
                    <a:pt x="11023" y="28359"/>
                  </a:lnTo>
                  <a:lnTo>
                    <a:pt x="11176" y="28295"/>
                  </a:lnTo>
                  <a:lnTo>
                    <a:pt x="11811" y="28041"/>
                  </a:lnTo>
                  <a:lnTo>
                    <a:pt x="11861" y="28536"/>
                  </a:lnTo>
                  <a:lnTo>
                    <a:pt x="11430" y="29311"/>
                  </a:lnTo>
                  <a:lnTo>
                    <a:pt x="11049" y="28346"/>
                  </a:lnTo>
                  <a:lnTo>
                    <a:pt x="10934" y="29311"/>
                  </a:lnTo>
                  <a:lnTo>
                    <a:pt x="10680" y="28676"/>
                  </a:lnTo>
                  <a:lnTo>
                    <a:pt x="10109" y="30200"/>
                  </a:lnTo>
                  <a:lnTo>
                    <a:pt x="10452" y="28422"/>
                  </a:lnTo>
                  <a:lnTo>
                    <a:pt x="9994" y="29565"/>
                  </a:lnTo>
                  <a:lnTo>
                    <a:pt x="9893" y="30200"/>
                  </a:lnTo>
                  <a:lnTo>
                    <a:pt x="10248" y="30708"/>
                  </a:lnTo>
                  <a:lnTo>
                    <a:pt x="10680" y="30200"/>
                  </a:lnTo>
                  <a:lnTo>
                    <a:pt x="10795" y="30073"/>
                  </a:lnTo>
                  <a:lnTo>
                    <a:pt x="11239" y="30708"/>
                  </a:lnTo>
                  <a:lnTo>
                    <a:pt x="11709" y="30327"/>
                  </a:lnTo>
                  <a:lnTo>
                    <a:pt x="11684" y="30073"/>
                  </a:lnTo>
                  <a:lnTo>
                    <a:pt x="11747" y="29883"/>
                  </a:lnTo>
                  <a:lnTo>
                    <a:pt x="12128" y="29565"/>
                  </a:lnTo>
                  <a:lnTo>
                    <a:pt x="13576" y="29311"/>
                  </a:lnTo>
                  <a:lnTo>
                    <a:pt x="11391" y="32232"/>
                  </a:lnTo>
                  <a:lnTo>
                    <a:pt x="12992" y="31343"/>
                  </a:lnTo>
                  <a:lnTo>
                    <a:pt x="13360" y="31089"/>
                  </a:lnTo>
                  <a:lnTo>
                    <a:pt x="14122" y="29946"/>
                  </a:lnTo>
                  <a:lnTo>
                    <a:pt x="14109" y="30962"/>
                  </a:lnTo>
                  <a:lnTo>
                    <a:pt x="13652" y="31470"/>
                  </a:lnTo>
                  <a:lnTo>
                    <a:pt x="13525" y="31813"/>
                  </a:lnTo>
                  <a:lnTo>
                    <a:pt x="13982" y="32232"/>
                  </a:lnTo>
                  <a:lnTo>
                    <a:pt x="14224" y="31635"/>
                  </a:lnTo>
                  <a:lnTo>
                    <a:pt x="14681" y="30581"/>
                  </a:lnTo>
                  <a:lnTo>
                    <a:pt x="14871" y="31470"/>
                  </a:lnTo>
                  <a:lnTo>
                    <a:pt x="15189" y="31597"/>
                  </a:lnTo>
                  <a:lnTo>
                    <a:pt x="14706" y="32613"/>
                  </a:lnTo>
                  <a:lnTo>
                    <a:pt x="15443" y="32867"/>
                  </a:lnTo>
                  <a:lnTo>
                    <a:pt x="16548" y="32613"/>
                  </a:lnTo>
                  <a:lnTo>
                    <a:pt x="17386" y="32867"/>
                  </a:lnTo>
                  <a:lnTo>
                    <a:pt x="17183" y="33121"/>
                  </a:lnTo>
                  <a:lnTo>
                    <a:pt x="16891" y="33375"/>
                  </a:lnTo>
                  <a:lnTo>
                    <a:pt x="16891" y="33756"/>
                  </a:lnTo>
                  <a:lnTo>
                    <a:pt x="18084" y="33756"/>
                  </a:lnTo>
                  <a:lnTo>
                    <a:pt x="19380" y="36042"/>
                  </a:lnTo>
                  <a:lnTo>
                    <a:pt x="20167" y="35407"/>
                  </a:lnTo>
                  <a:lnTo>
                    <a:pt x="20243" y="35534"/>
                  </a:lnTo>
                  <a:lnTo>
                    <a:pt x="20408" y="35407"/>
                  </a:lnTo>
                  <a:lnTo>
                    <a:pt x="20586" y="35280"/>
                  </a:lnTo>
                  <a:lnTo>
                    <a:pt x="20701" y="35661"/>
                  </a:lnTo>
                  <a:lnTo>
                    <a:pt x="20599" y="35915"/>
                  </a:lnTo>
                  <a:lnTo>
                    <a:pt x="20332" y="36042"/>
                  </a:lnTo>
                  <a:lnTo>
                    <a:pt x="21336" y="35788"/>
                  </a:lnTo>
                  <a:lnTo>
                    <a:pt x="22898" y="35661"/>
                  </a:lnTo>
                  <a:lnTo>
                    <a:pt x="23075" y="36804"/>
                  </a:lnTo>
                  <a:lnTo>
                    <a:pt x="22821" y="36931"/>
                  </a:lnTo>
                  <a:lnTo>
                    <a:pt x="23152" y="37566"/>
                  </a:lnTo>
                  <a:lnTo>
                    <a:pt x="24282" y="35661"/>
                  </a:lnTo>
                  <a:lnTo>
                    <a:pt x="24358" y="36677"/>
                  </a:lnTo>
                  <a:lnTo>
                    <a:pt x="24180" y="36804"/>
                  </a:lnTo>
                  <a:lnTo>
                    <a:pt x="25107" y="37693"/>
                  </a:lnTo>
                  <a:lnTo>
                    <a:pt x="26708" y="37566"/>
                  </a:lnTo>
                  <a:lnTo>
                    <a:pt x="26924" y="39217"/>
                  </a:lnTo>
                  <a:lnTo>
                    <a:pt x="27686" y="38201"/>
                  </a:lnTo>
                  <a:lnTo>
                    <a:pt x="27762" y="40360"/>
                  </a:lnTo>
                  <a:lnTo>
                    <a:pt x="28663" y="38836"/>
                  </a:lnTo>
                  <a:lnTo>
                    <a:pt x="28892" y="39852"/>
                  </a:lnTo>
                  <a:lnTo>
                    <a:pt x="28727" y="39979"/>
                  </a:lnTo>
                  <a:lnTo>
                    <a:pt x="28638" y="40233"/>
                  </a:lnTo>
                  <a:lnTo>
                    <a:pt x="29184" y="41122"/>
                  </a:lnTo>
                  <a:lnTo>
                    <a:pt x="29387" y="41249"/>
                  </a:lnTo>
                  <a:lnTo>
                    <a:pt x="30060" y="40233"/>
                  </a:lnTo>
                  <a:lnTo>
                    <a:pt x="30441" y="40233"/>
                  </a:lnTo>
                  <a:lnTo>
                    <a:pt x="30022" y="41122"/>
                  </a:lnTo>
                  <a:lnTo>
                    <a:pt x="30873" y="40360"/>
                  </a:lnTo>
                  <a:lnTo>
                    <a:pt x="30581" y="41503"/>
                  </a:lnTo>
                  <a:lnTo>
                    <a:pt x="30962" y="41503"/>
                  </a:lnTo>
                  <a:lnTo>
                    <a:pt x="31115" y="41363"/>
                  </a:lnTo>
                  <a:lnTo>
                    <a:pt x="30962" y="41402"/>
                  </a:lnTo>
                  <a:lnTo>
                    <a:pt x="31051" y="40741"/>
                  </a:lnTo>
                  <a:lnTo>
                    <a:pt x="31686" y="40614"/>
                  </a:lnTo>
                  <a:lnTo>
                    <a:pt x="31750" y="42011"/>
                  </a:lnTo>
                  <a:lnTo>
                    <a:pt x="31623" y="42265"/>
                  </a:lnTo>
                  <a:lnTo>
                    <a:pt x="33007" y="42138"/>
                  </a:lnTo>
                  <a:lnTo>
                    <a:pt x="32893" y="42291"/>
                  </a:lnTo>
                  <a:lnTo>
                    <a:pt x="33121" y="42138"/>
                  </a:lnTo>
                  <a:lnTo>
                    <a:pt x="33324" y="42011"/>
                  </a:lnTo>
                  <a:lnTo>
                    <a:pt x="32004" y="43535"/>
                  </a:lnTo>
                  <a:lnTo>
                    <a:pt x="32905" y="43027"/>
                  </a:lnTo>
                  <a:lnTo>
                    <a:pt x="32931" y="42773"/>
                  </a:lnTo>
                  <a:lnTo>
                    <a:pt x="33286" y="42392"/>
                  </a:lnTo>
                  <a:lnTo>
                    <a:pt x="33286" y="43027"/>
                  </a:lnTo>
                  <a:lnTo>
                    <a:pt x="33858" y="43281"/>
                  </a:lnTo>
                  <a:lnTo>
                    <a:pt x="34391" y="43281"/>
                  </a:lnTo>
                  <a:lnTo>
                    <a:pt x="34023" y="43789"/>
                  </a:lnTo>
                  <a:lnTo>
                    <a:pt x="34721" y="44297"/>
                  </a:lnTo>
                  <a:lnTo>
                    <a:pt x="35801" y="44297"/>
                  </a:lnTo>
                  <a:lnTo>
                    <a:pt x="36664" y="44678"/>
                  </a:lnTo>
                  <a:lnTo>
                    <a:pt x="36537" y="44424"/>
                  </a:lnTo>
                  <a:lnTo>
                    <a:pt x="36614" y="44043"/>
                  </a:lnTo>
                  <a:lnTo>
                    <a:pt x="37033" y="43281"/>
                  </a:lnTo>
                  <a:lnTo>
                    <a:pt x="37338" y="43281"/>
                  </a:lnTo>
                  <a:lnTo>
                    <a:pt x="37261" y="43522"/>
                  </a:lnTo>
                  <a:lnTo>
                    <a:pt x="37566" y="43281"/>
                  </a:lnTo>
                  <a:lnTo>
                    <a:pt x="37693" y="43408"/>
                  </a:lnTo>
                  <a:lnTo>
                    <a:pt x="37757" y="43662"/>
                  </a:lnTo>
                  <a:lnTo>
                    <a:pt x="37299" y="44424"/>
                  </a:lnTo>
                  <a:lnTo>
                    <a:pt x="36969" y="44678"/>
                  </a:lnTo>
                  <a:lnTo>
                    <a:pt x="37515" y="44551"/>
                  </a:lnTo>
                  <a:lnTo>
                    <a:pt x="37414" y="44754"/>
                  </a:lnTo>
                  <a:lnTo>
                    <a:pt x="37312" y="46456"/>
                  </a:lnTo>
                  <a:lnTo>
                    <a:pt x="38011" y="45567"/>
                  </a:lnTo>
                  <a:lnTo>
                    <a:pt x="37909" y="45821"/>
                  </a:lnTo>
                  <a:lnTo>
                    <a:pt x="38773" y="46329"/>
                  </a:lnTo>
                  <a:lnTo>
                    <a:pt x="39319" y="46202"/>
                  </a:lnTo>
                  <a:lnTo>
                    <a:pt x="40043" y="46456"/>
                  </a:lnTo>
                  <a:lnTo>
                    <a:pt x="40170" y="46202"/>
                  </a:lnTo>
                  <a:lnTo>
                    <a:pt x="40424" y="45694"/>
                  </a:lnTo>
                  <a:lnTo>
                    <a:pt x="40627" y="45948"/>
                  </a:lnTo>
                  <a:lnTo>
                    <a:pt x="40868" y="45694"/>
                  </a:lnTo>
                  <a:lnTo>
                    <a:pt x="40995" y="45567"/>
                  </a:lnTo>
                  <a:lnTo>
                    <a:pt x="41122" y="45440"/>
                  </a:lnTo>
                  <a:lnTo>
                    <a:pt x="41529" y="45948"/>
                  </a:lnTo>
                  <a:lnTo>
                    <a:pt x="41821" y="46837"/>
                  </a:lnTo>
                  <a:lnTo>
                    <a:pt x="42494" y="46964"/>
                  </a:lnTo>
                  <a:lnTo>
                    <a:pt x="43103" y="46837"/>
                  </a:lnTo>
                  <a:lnTo>
                    <a:pt x="43700" y="46964"/>
                  </a:lnTo>
                  <a:lnTo>
                    <a:pt x="43141" y="47345"/>
                  </a:lnTo>
                  <a:lnTo>
                    <a:pt x="44183" y="47599"/>
                  </a:lnTo>
                  <a:lnTo>
                    <a:pt x="45389" y="47472"/>
                  </a:lnTo>
                  <a:lnTo>
                    <a:pt x="45440" y="46837"/>
                  </a:lnTo>
                  <a:lnTo>
                    <a:pt x="45529" y="46710"/>
                  </a:lnTo>
                  <a:lnTo>
                    <a:pt x="45745" y="46710"/>
                  </a:lnTo>
                  <a:lnTo>
                    <a:pt x="45707" y="47345"/>
                  </a:lnTo>
                  <a:lnTo>
                    <a:pt x="45529" y="47599"/>
                  </a:lnTo>
                  <a:lnTo>
                    <a:pt x="47078" y="46964"/>
                  </a:lnTo>
                  <a:lnTo>
                    <a:pt x="47117" y="50774"/>
                  </a:lnTo>
                  <a:lnTo>
                    <a:pt x="48628" y="49631"/>
                  </a:lnTo>
                  <a:lnTo>
                    <a:pt x="48971" y="49504"/>
                  </a:lnTo>
                  <a:lnTo>
                    <a:pt x="49301" y="49377"/>
                  </a:lnTo>
                  <a:lnTo>
                    <a:pt x="49885" y="49377"/>
                  </a:lnTo>
                  <a:lnTo>
                    <a:pt x="50444" y="49631"/>
                  </a:lnTo>
                  <a:lnTo>
                    <a:pt x="49314" y="49758"/>
                  </a:lnTo>
                  <a:lnTo>
                    <a:pt x="49606" y="50393"/>
                  </a:lnTo>
                  <a:lnTo>
                    <a:pt x="51435" y="49758"/>
                  </a:lnTo>
                  <a:lnTo>
                    <a:pt x="51981" y="51536"/>
                  </a:lnTo>
                  <a:lnTo>
                    <a:pt x="53289" y="51155"/>
                  </a:lnTo>
                  <a:lnTo>
                    <a:pt x="53746" y="52552"/>
                  </a:lnTo>
                  <a:lnTo>
                    <a:pt x="54724" y="52933"/>
                  </a:lnTo>
                  <a:lnTo>
                    <a:pt x="56807" y="53441"/>
                  </a:lnTo>
                  <a:lnTo>
                    <a:pt x="57683" y="53568"/>
                  </a:lnTo>
                  <a:lnTo>
                    <a:pt x="58889" y="54838"/>
                  </a:lnTo>
                  <a:lnTo>
                    <a:pt x="58585" y="54279"/>
                  </a:lnTo>
                  <a:lnTo>
                    <a:pt x="58547" y="53568"/>
                  </a:lnTo>
                  <a:lnTo>
                    <a:pt x="58813" y="54089"/>
                  </a:lnTo>
                  <a:lnTo>
                    <a:pt x="58839" y="53949"/>
                  </a:lnTo>
                  <a:lnTo>
                    <a:pt x="59232" y="53949"/>
                  </a:lnTo>
                  <a:lnTo>
                    <a:pt x="59766" y="54203"/>
                  </a:lnTo>
                  <a:lnTo>
                    <a:pt x="60147" y="54203"/>
                  </a:lnTo>
                  <a:lnTo>
                    <a:pt x="60172" y="53949"/>
                  </a:lnTo>
                  <a:lnTo>
                    <a:pt x="60210" y="53568"/>
                  </a:lnTo>
                  <a:lnTo>
                    <a:pt x="60464" y="51409"/>
                  </a:lnTo>
                  <a:lnTo>
                    <a:pt x="60591" y="51155"/>
                  </a:lnTo>
                  <a:lnTo>
                    <a:pt x="61315" y="49758"/>
                  </a:lnTo>
                  <a:lnTo>
                    <a:pt x="61518" y="49377"/>
                  </a:lnTo>
                  <a:lnTo>
                    <a:pt x="61722" y="48996"/>
                  </a:lnTo>
                  <a:lnTo>
                    <a:pt x="62395" y="46964"/>
                  </a:lnTo>
                  <a:lnTo>
                    <a:pt x="62687" y="46075"/>
                  </a:lnTo>
                  <a:lnTo>
                    <a:pt x="63055" y="44932"/>
                  </a:lnTo>
                  <a:lnTo>
                    <a:pt x="63233" y="44424"/>
                  </a:lnTo>
                  <a:lnTo>
                    <a:pt x="60274" y="44043"/>
                  </a:lnTo>
                  <a:lnTo>
                    <a:pt x="61734" y="43408"/>
                  </a:lnTo>
                  <a:lnTo>
                    <a:pt x="62674" y="43916"/>
                  </a:lnTo>
                  <a:lnTo>
                    <a:pt x="62395" y="43408"/>
                  </a:lnTo>
                  <a:lnTo>
                    <a:pt x="61988" y="42646"/>
                  </a:lnTo>
                  <a:lnTo>
                    <a:pt x="61849" y="42392"/>
                  </a:lnTo>
                  <a:lnTo>
                    <a:pt x="61785" y="42265"/>
                  </a:lnTo>
                  <a:lnTo>
                    <a:pt x="62636" y="41503"/>
                  </a:lnTo>
                  <a:lnTo>
                    <a:pt x="63360" y="40868"/>
                  </a:lnTo>
                  <a:lnTo>
                    <a:pt x="62611" y="39217"/>
                  </a:lnTo>
                  <a:lnTo>
                    <a:pt x="62826" y="39344"/>
                  </a:lnTo>
                  <a:lnTo>
                    <a:pt x="63119" y="39344"/>
                  </a:lnTo>
                  <a:lnTo>
                    <a:pt x="63093" y="39471"/>
                  </a:lnTo>
                  <a:lnTo>
                    <a:pt x="63487" y="39344"/>
                  </a:lnTo>
                  <a:lnTo>
                    <a:pt x="63538" y="39217"/>
                  </a:lnTo>
                  <a:close/>
                </a:path>
                <a:path w="64769" h="55245">
                  <a:moveTo>
                    <a:pt x="63931" y="36042"/>
                  </a:moveTo>
                  <a:lnTo>
                    <a:pt x="63779" y="35788"/>
                  </a:lnTo>
                  <a:lnTo>
                    <a:pt x="63766" y="35915"/>
                  </a:lnTo>
                  <a:lnTo>
                    <a:pt x="63931" y="36042"/>
                  </a:lnTo>
                  <a:close/>
                </a:path>
                <a:path w="64769" h="55245">
                  <a:moveTo>
                    <a:pt x="63957" y="31915"/>
                  </a:moveTo>
                  <a:lnTo>
                    <a:pt x="63842" y="31635"/>
                  </a:lnTo>
                  <a:lnTo>
                    <a:pt x="63754" y="31813"/>
                  </a:lnTo>
                  <a:lnTo>
                    <a:pt x="63703" y="31953"/>
                  </a:lnTo>
                  <a:lnTo>
                    <a:pt x="63639" y="32169"/>
                  </a:lnTo>
                  <a:lnTo>
                    <a:pt x="63563" y="32308"/>
                  </a:lnTo>
                  <a:lnTo>
                    <a:pt x="63690" y="32334"/>
                  </a:lnTo>
                  <a:lnTo>
                    <a:pt x="63957" y="31915"/>
                  </a:lnTo>
                  <a:close/>
                </a:path>
                <a:path w="64769" h="55245">
                  <a:moveTo>
                    <a:pt x="64211" y="36931"/>
                  </a:moveTo>
                  <a:lnTo>
                    <a:pt x="62877" y="36296"/>
                  </a:lnTo>
                  <a:lnTo>
                    <a:pt x="63677" y="35839"/>
                  </a:lnTo>
                  <a:lnTo>
                    <a:pt x="63754" y="35407"/>
                  </a:lnTo>
                  <a:lnTo>
                    <a:pt x="63804" y="35280"/>
                  </a:lnTo>
                  <a:lnTo>
                    <a:pt x="63957" y="34899"/>
                  </a:lnTo>
                  <a:lnTo>
                    <a:pt x="64160" y="34391"/>
                  </a:lnTo>
                  <a:lnTo>
                    <a:pt x="63258" y="34899"/>
                  </a:lnTo>
                  <a:lnTo>
                    <a:pt x="63563" y="34264"/>
                  </a:lnTo>
                  <a:lnTo>
                    <a:pt x="63754" y="33883"/>
                  </a:lnTo>
                  <a:lnTo>
                    <a:pt x="63563" y="33756"/>
                  </a:lnTo>
                  <a:lnTo>
                    <a:pt x="63004" y="33375"/>
                  </a:lnTo>
                  <a:lnTo>
                    <a:pt x="63347" y="32740"/>
                  </a:lnTo>
                  <a:lnTo>
                    <a:pt x="63563" y="32359"/>
                  </a:lnTo>
                  <a:lnTo>
                    <a:pt x="62382" y="32359"/>
                  </a:lnTo>
                  <a:lnTo>
                    <a:pt x="62407" y="32105"/>
                  </a:lnTo>
                  <a:lnTo>
                    <a:pt x="62509" y="31343"/>
                  </a:lnTo>
                  <a:lnTo>
                    <a:pt x="61290" y="32105"/>
                  </a:lnTo>
                  <a:lnTo>
                    <a:pt x="62649" y="31216"/>
                  </a:lnTo>
                  <a:lnTo>
                    <a:pt x="61468" y="30835"/>
                  </a:lnTo>
                  <a:lnTo>
                    <a:pt x="60693" y="30581"/>
                  </a:lnTo>
                  <a:lnTo>
                    <a:pt x="59766" y="30835"/>
                  </a:lnTo>
                  <a:lnTo>
                    <a:pt x="59994" y="30708"/>
                  </a:lnTo>
                  <a:lnTo>
                    <a:pt x="60223" y="30581"/>
                  </a:lnTo>
                  <a:lnTo>
                    <a:pt x="59588" y="30327"/>
                  </a:lnTo>
                  <a:lnTo>
                    <a:pt x="59778" y="30200"/>
                  </a:lnTo>
                  <a:lnTo>
                    <a:pt x="60159" y="29946"/>
                  </a:lnTo>
                  <a:lnTo>
                    <a:pt x="59474" y="29565"/>
                  </a:lnTo>
                  <a:lnTo>
                    <a:pt x="58750" y="29565"/>
                  </a:lnTo>
                  <a:lnTo>
                    <a:pt x="58508" y="30200"/>
                  </a:lnTo>
                  <a:lnTo>
                    <a:pt x="58623" y="28295"/>
                  </a:lnTo>
                  <a:lnTo>
                    <a:pt x="56629" y="30708"/>
                  </a:lnTo>
                  <a:lnTo>
                    <a:pt x="56705" y="30454"/>
                  </a:lnTo>
                  <a:lnTo>
                    <a:pt x="57048" y="29438"/>
                  </a:lnTo>
                  <a:lnTo>
                    <a:pt x="57137" y="29184"/>
                  </a:lnTo>
                  <a:lnTo>
                    <a:pt x="57264" y="28803"/>
                  </a:lnTo>
                  <a:lnTo>
                    <a:pt x="57302" y="28676"/>
                  </a:lnTo>
                  <a:lnTo>
                    <a:pt x="57353" y="28549"/>
                  </a:lnTo>
                  <a:lnTo>
                    <a:pt x="56045" y="28676"/>
                  </a:lnTo>
                  <a:lnTo>
                    <a:pt x="55029" y="28562"/>
                  </a:lnTo>
                  <a:lnTo>
                    <a:pt x="55651" y="27533"/>
                  </a:lnTo>
                  <a:lnTo>
                    <a:pt x="54737" y="27533"/>
                  </a:lnTo>
                  <a:lnTo>
                    <a:pt x="54787" y="27914"/>
                  </a:lnTo>
                  <a:lnTo>
                    <a:pt x="54889" y="28549"/>
                  </a:lnTo>
                  <a:lnTo>
                    <a:pt x="54394" y="28422"/>
                  </a:lnTo>
                  <a:lnTo>
                    <a:pt x="53898" y="28295"/>
                  </a:lnTo>
                  <a:lnTo>
                    <a:pt x="53987" y="28168"/>
                  </a:lnTo>
                  <a:lnTo>
                    <a:pt x="54343" y="27660"/>
                  </a:lnTo>
                  <a:lnTo>
                    <a:pt x="53441" y="28168"/>
                  </a:lnTo>
                  <a:lnTo>
                    <a:pt x="53352" y="28041"/>
                  </a:lnTo>
                  <a:lnTo>
                    <a:pt x="52933" y="27406"/>
                  </a:lnTo>
                  <a:lnTo>
                    <a:pt x="52768" y="27025"/>
                  </a:lnTo>
                  <a:lnTo>
                    <a:pt x="53314" y="26898"/>
                  </a:lnTo>
                  <a:lnTo>
                    <a:pt x="53517" y="26771"/>
                  </a:lnTo>
                  <a:lnTo>
                    <a:pt x="52412" y="26644"/>
                  </a:lnTo>
                  <a:lnTo>
                    <a:pt x="52120" y="25628"/>
                  </a:lnTo>
                  <a:lnTo>
                    <a:pt x="51066" y="25628"/>
                  </a:lnTo>
                  <a:lnTo>
                    <a:pt x="51219" y="25501"/>
                  </a:lnTo>
                  <a:lnTo>
                    <a:pt x="51346" y="25501"/>
                  </a:lnTo>
                  <a:lnTo>
                    <a:pt x="51168" y="25120"/>
                  </a:lnTo>
                  <a:lnTo>
                    <a:pt x="50800" y="25628"/>
                  </a:lnTo>
                  <a:lnTo>
                    <a:pt x="51028" y="25501"/>
                  </a:lnTo>
                  <a:lnTo>
                    <a:pt x="50977" y="25628"/>
                  </a:lnTo>
                  <a:lnTo>
                    <a:pt x="50698" y="26517"/>
                  </a:lnTo>
                  <a:lnTo>
                    <a:pt x="50304" y="26568"/>
                  </a:lnTo>
                  <a:lnTo>
                    <a:pt x="50304" y="30581"/>
                  </a:lnTo>
                  <a:lnTo>
                    <a:pt x="50190" y="30962"/>
                  </a:lnTo>
                  <a:lnTo>
                    <a:pt x="50076" y="31369"/>
                  </a:lnTo>
                  <a:lnTo>
                    <a:pt x="49669" y="31470"/>
                  </a:lnTo>
                  <a:lnTo>
                    <a:pt x="49593" y="31343"/>
                  </a:lnTo>
                  <a:lnTo>
                    <a:pt x="49987" y="31089"/>
                  </a:lnTo>
                  <a:lnTo>
                    <a:pt x="50304" y="30581"/>
                  </a:lnTo>
                  <a:lnTo>
                    <a:pt x="50304" y="26568"/>
                  </a:lnTo>
                  <a:lnTo>
                    <a:pt x="49415" y="26644"/>
                  </a:lnTo>
                  <a:lnTo>
                    <a:pt x="49009" y="27025"/>
                  </a:lnTo>
                  <a:lnTo>
                    <a:pt x="49415" y="26631"/>
                  </a:lnTo>
                  <a:lnTo>
                    <a:pt x="49949" y="26136"/>
                  </a:lnTo>
                  <a:lnTo>
                    <a:pt x="50355" y="25755"/>
                  </a:lnTo>
                  <a:lnTo>
                    <a:pt x="48615" y="26136"/>
                  </a:lnTo>
                  <a:lnTo>
                    <a:pt x="48755" y="26009"/>
                  </a:lnTo>
                  <a:lnTo>
                    <a:pt x="49352" y="25501"/>
                  </a:lnTo>
                  <a:lnTo>
                    <a:pt x="49796" y="25120"/>
                  </a:lnTo>
                  <a:lnTo>
                    <a:pt x="50393" y="24612"/>
                  </a:lnTo>
                  <a:lnTo>
                    <a:pt x="50228" y="24612"/>
                  </a:lnTo>
                  <a:lnTo>
                    <a:pt x="49695" y="25120"/>
                  </a:lnTo>
                  <a:lnTo>
                    <a:pt x="49631" y="24993"/>
                  </a:lnTo>
                  <a:lnTo>
                    <a:pt x="49745" y="24739"/>
                  </a:lnTo>
                  <a:lnTo>
                    <a:pt x="50177" y="24485"/>
                  </a:lnTo>
                  <a:lnTo>
                    <a:pt x="49491" y="24358"/>
                  </a:lnTo>
                  <a:lnTo>
                    <a:pt x="49237" y="24993"/>
                  </a:lnTo>
                  <a:lnTo>
                    <a:pt x="48958" y="24739"/>
                  </a:lnTo>
                  <a:lnTo>
                    <a:pt x="49009" y="24358"/>
                  </a:lnTo>
                  <a:lnTo>
                    <a:pt x="49174" y="24358"/>
                  </a:lnTo>
                  <a:lnTo>
                    <a:pt x="49441" y="24104"/>
                  </a:lnTo>
                  <a:lnTo>
                    <a:pt x="48260" y="24739"/>
                  </a:lnTo>
                  <a:lnTo>
                    <a:pt x="48107" y="24358"/>
                  </a:lnTo>
                  <a:lnTo>
                    <a:pt x="48069" y="24231"/>
                  </a:lnTo>
                  <a:lnTo>
                    <a:pt x="48209" y="24104"/>
                  </a:lnTo>
                  <a:lnTo>
                    <a:pt x="48183" y="23850"/>
                  </a:lnTo>
                  <a:lnTo>
                    <a:pt x="47739" y="23596"/>
                  </a:lnTo>
                  <a:lnTo>
                    <a:pt x="46355" y="24358"/>
                  </a:lnTo>
                  <a:lnTo>
                    <a:pt x="46075" y="23469"/>
                  </a:lnTo>
                  <a:lnTo>
                    <a:pt x="46189" y="23215"/>
                  </a:lnTo>
                  <a:lnTo>
                    <a:pt x="46647" y="22834"/>
                  </a:lnTo>
                  <a:lnTo>
                    <a:pt x="47104" y="22453"/>
                  </a:lnTo>
                  <a:lnTo>
                    <a:pt x="46101" y="22834"/>
                  </a:lnTo>
                  <a:lnTo>
                    <a:pt x="46367" y="22453"/>
                  </a:lnTo>
                  <a:lnTo>
                    <a:pt x="46456" y="22326"/>
                  </a:lnTo>
                  <a:lnTo>
                    <a:pt x="46812" y="21818"/>
                  </a:lnTo>
                  <a:lnTo>
                    <a:pt x="46240" y="21818"/>
                  </a:lnTo>
                  <a:lnTo>
                    <a:pt x="46012" y="22326"/>
                  </a:lnTo>
                  <a:lnTo>
                    <a:pt x="45720" y="22072"/>
                  </a:lnTo>
                  <a:lnTo>
                    <a:pt x="44881" y="22453"/>
                  </a:lnTo>
                  <a:lnTo>
                    <a:pt x="44869" y="21945"/>
                  </a:lnTo>
                  <a:lnTo>
                    <a:pt x="45415" y="21818"/>
                  </a:lnTo>
                  <a:lnTo>
                    <a:pt x="44691" y="21437"/>
                  </a:lnTo>
                  <a:lnTo>
                    <a:pt x="44729" y="22072"/>
                  </a:lnTo>
                  <a:lnTo>
                    <a:pt x="44005" y="22199"/>
                  </a:lnTo>
                  <a:lnTo>
                    <a:pt x="43789" y="23215"/>
                  </a:lnTo>
                  <a:lnTo>
                    <a:pt x="43624" y="22707"/>
                  </a:lnTo>
                  <a:lnTo>
                    <a:pt x="43586" y="22580"/>
                  </a:lnTo>
                  <a:lnTo>
                    <a:pt x="43751" y="22580"/>
                  </a:lnTo>
                  <a:lnTo>
                    <a:pt x="43281" y="22326"/>
                  </a:lnTo>
                  <a:lnTo>
                    <a:pt x="43421" y="21945"/>
                  </a:lnTo>
                  <a:lnTo>
                    <a:pt x="43573" y="21564"/>
                  </a:lnTo>
                  <a:lnTo>
                    <a:pt x="42760" y="21945"/>
                  </a:lnTo>
                  <a:lnTo>
                    <a:pt x="42748" y="21818"/>
                  </a:lnTo>
                  <a:lnTo>
                    <a:pt x="42811" y="21310"/>
                  </a:lnTo>
                  <a:lnTo>
                    <a:pt x="42913" y="21183"/>
                  </a:lnTo>
                  <a:lnTo>
                    <a:pt x="43751" y="20421"/>
                  </a:lnTo>
                  <a:lnTo>
                    <a:pt x="42951" y="20929"/>
                  </a:lnTo>
                  <a:lnTo>
                    <a:pt x="42926" y="20675"/>
                  </a:lnTo>
                  <a:lnTo>
                    <a:pt x="42900" y="20421"/>
                  </a:lnTo>
                  <a:lnTo>
                    <a:pt x="42862" y="19913"/>
                  </a:lnTo>
                  <a:lnTo>
                    <a:pt x="42202" y="20281"/>
                  </a:lnTo>
                  <a:lnTo>
                    <a:pt x="42621" y="19875"/>
                  </a:lnTo>
                  <a:lnTo>
                    <a:pt x="42011" y="20294"/>
                  </a:lnTo>
                  <a:lnTo>
                    <a:pt x="42113" y="19786"/>
                  </a:lnTo>
                  <a:lnTo>
                    <a:pt x="42354" y="19608"/>
                  </a:lnTo>
                  <a:lnTo>
                    <a:pt x="42291" y="19278"/>
                  </a:lnTo>
                  <a:lnTo>
                    <a:pt x="42138" y="19024"/>
                  </a:lnTo>
                  <a:lnTo>
                    <a:pt x="41592" y="20675"/>
                  </a:lnTo>
                  <a:lnTo>
                    <a:pt x="41579" y="20548"/>
                  </a:lnTo>
                  <a:lnTo>
                    <a:pt x="41554" y="20294"/>
                  </a:lnTo>
                  <a:lnTo>
                    <a:pt x="41605" y="19786"/>
                  </a:lnTo>
                  <a:lnTo>
                    <a:pt x="41668" y="19659"/>
                  </a:lnTo>
                  <a:lnTo>
                    <a:pt x="41821" y="19659"/>
                  </a:lnTo>
                  <a:lnTo>
                    <a:pt x="41643" y="19151"/>
                  </a:lnTo>
                  <a:lnTo>
                    <a:pt x="41592" y="19024"/>
                  </a:lnTo>
                  <a:lnTo>
                    <a:pt x="41554" y="18897"/>
                  </a:lnTo>
                  <a:lnTo>
                    <a:pt x="40513" y="19024"/>
                  </a:lnTo>
                  <a:lnTo>
                    <a:pt x="40322" y="18389"/>
                  </a:lnTo>
                  <a:lnTo>
                    <a:pt x="40741" y="17754"/>
                  </a:lnTo>
                  <a:lnTo>
                    <a:pt x="40906" y="17500"/>
                  </a:lnTo>
                  <a:lnTo>
                    <a:pt x="40906" y="17373"/>
                  </a:lnTo>
                  <a:lnTo>
                    <a:pt x="40640" y="17246"/>
                  </a:lnTo>
                  <a:lnTo>
                    <a:pt x="39116" y="17373"/>
                  </a:lnTo>
                  <a:lnTo>
                    <a:pt x="38671" y="16484"/>
                  </a:lnTo>
                  <a:lnTo>
                    <a:pt x="38709" y="16738"/>
                  </a:lnTo>
                  <a:lnTo>
                    <a:pt x="37452" y="17754"/>
                  </a:lnTo>
                  <a:lnTo>
                    <a:pt x="38735" y="15849"/>
                  </a:lnTo>
                  <a:lnTo>
                    <a:pt x="38823" y="15722"/>
                  </a:lnTo>
                  <a:lnTo>
                    <a:pt x="38150" y="15824"/>
                  </a:lnTo>
                  <a:lnTo>
                    <a:pt x="38569" y="15468"/>
                  </a:lnTo>
                  <a:lnTo>
                    <a:pt x="38519" y="15341"/>
                  </a:lnTo>
                  <a:lnTo>
                    <a:pt x="38354" y="14833"/>
                  </a:lnTo>
                  <a:lnTo>
                    <a:pt x="37452" y="14833"/>
                  </a:lnTo>
                  <a:lnTo>
                    <a:pt x="36449" y="14579"/>
                  </a:lnTo>
                  <a:lnTo>
                    <a:pt x="36639" y="14452"/>
                  </a:lnTo>
                  <a:lnTo>
                    <a:pt x="36842" y="14325"/>
                  </a:lnTo>
                  <a:lnTo>
                    <a:pt x="36880" y="13817"/>
                  </a:lnTo>
                  <a:lnTo>
                    <a:pt x="36537" y="13563"/>
                  </a:lnTo>
                  <a:lnTo>
                    <a:pt x="36372" y="13436"/>
                  </a:lnTo>
                  <a:lnTo>
                    <a:pt x="36334" y="13309"/>
                  </a:lnTo>
                  <a:lnTo>
                    <a:pt x="36271" y="13055"/>
                  </a:lnTo>
                  <a:lnTo>
                    <a:pt x="35877" y="13309"/>
                  </a:lnTo>
                  <a:lnTo>
                    <a:pt x="35775" y="13055"/>
                  </a:lnTo>
                  <a:lnTo>
                    <a:pt x="35407" y="13563"/>
                  </a:lnTo>
                  <a:lnTo>
                    <a:pt x="35661" y="12928"/>
                  </a:lnTo>
                  <a:lnTo>
                    <a:pt x="33045" y="12941"/>
                  </a:lnTo>
                  <a:lnTo>
                    <a:pt x="32918" y="13436"/>
                  </a:lnTo>
                  <a:lnTo>
                    <a:pt x="32448" y="13817"/>
                  </a:lnTo>
                  <a:lnTo>
                    <a:pt x="32689" y="13817"/>
                  </a:lnTo>
                  <a:lnTo>
                    <a:pt x="32308" y="14071"/>
                  </a:lnTo>
                  <a:lnTo>
                    <a:pt x="32156" y="14452"/>
                  </a:lnTo>
                  <a:lnTo>
                    <a:pt x="32042" y="14706"/>
                  </a:lnTo>
                  <a:lnTo>
                    <a:pt x="31864" y="14960"/>
                  </a:lnTo>
                  <a:lnTo>
                    <a:pt x="32105" y="14706"/>
                  </a:lnTo>
                  <a:lnTo>
                    <a:pt x="32473" y="14452"/>
                  </a:lnTo>
                  <a:lnTo>
                    <a:pt x="33007" y="14833"/>
                  </a:lnTo>
                  <a:lnTo>
                    <a:pt x="32219" y="15087"/>
                  </a:lnTo>
                  <a:lnTo>
                    <a:pt x="32169" y="15595"/>
                  </a:lnTo>
                  <a:lnTo>
                    <a:pt x="32562" y="15341"/>
                  </a:lnTo>
                  <a:lnTo>
                    <a:pt x="32435" y="15849"/>
                  </a:lnTo>
                  <a:lnTo>
                    <a:pt x="33121" y="15341"/>
                  </a:lnTo>
                  <a:lnTo>
                    <a:pt x="32905" y="15722"/>
                  </a:lnTo>
                  <a:lnTo>
                    <a:pt x="32766" y="15849"/>
                  </a:lnTo>
                  <a:lnTo>
                    <a:pt x="33223" y="15849"/>
                  </a:lnTo>
                  <a:lnTo>
                    <a:pt x="33616" y="16738"/>
                  </a:lnTo>
                  <a:lnTo>
                    <a:pt x="34163" y="15849"/>
                  </a:lnTo>
                  <a:lnTo>
                    <a:pt x="34163" y="15722"/>
                  </a:lnTo>
                  <a:lnTo>
                    <a:pt x="35433" y="15849"/>
                  </a:lnTo>
                  <a:lnTo>
                    <a:pt x="35166" y="16738"/>
                  </a:lnTo>
                  <a:lnTo>
                    <a:pt x="35064" y="17411"/>
                  </a:lnTo>
                  <a:lnTo>
                    <a:pt x="35839" y="17754"/>
                  </a:lnTo>
                  <a:lnTo>
                    <a:pt x="35610" y="18008"/>
                  </a:lnTo>
                  <a:lnTo>
                    <a:pt x="36220" y="18135"/>
                  </a:lnTo>
                  <a:lnTo>
                    <a:pt x="36537" y="18643"/>
                  </a:lnTo>
                  <a:lnTo>
                    <a:pt x="37236" y="18389"/>
                  </a:lnTo>
                  <a:lnTo>
                    <a:pt x="37274" y="18643"/>
                  </a:lnTo>
                  <a:lnTo>
                    <a:pt x="37084" y="19024"/>
                  </a:lnTo>
                  <a:lnTo>
                    <a:pt x="36931" y="19151"/>
                  </a:lnTo>
                  <a:lnTo>
                    <a:pt x="36830" y="19291"/>
                  </a:lnTo>
                  <a:lnTo>
                    <a:pt x="37211" y="19405"/>
                  </a:lnTo>
                  <a:lnTo>
                    <a:pt x="37490" y="19151"/>
                  </a:lnTo>
                  <a:lnTo>
                    <a:pt x="37515" y="19913"/>
                  </a:lnTo>
                  <a:lnTo>
                    <a:pt x="37045" y="20002"/>
                  </a:lnTo>
                  <a:lnTo>
                    <a:pt x="37071" y="20167"/>
                  </a:lnTo>
                  <a:lnTo>
                    <a:pt x="37033" y="20548"/>
                  </a:lnTo>
                  <a:lnTo>
                    <a:pt x="36868" y="20802"/>
                  </a:lnTo>
                  <a:lnTo>
                    <a:pt x="37820" y="20548"/>
                  </a:lnTo>
                  <a:lnTo>
                    <a:pt x="37312" y="20929"/>
                  </a:lnTo>
                  <a:lnTo>
                    <a:pt x="37211" y="21183"/>
                  </a:lnTo>
                  <a:lnTo>
                    <a:pt x="37401" y="21564"/>
                  </a:lnTo>
                  <a:lnTo>
                    <a:pt x="37731" y="21564"/>
                  </a:lnTo>
                  <a:lnTo>
                    <a:pt x="37871" y="20929"/>
                  </a:lnTo>
                  <a:lnTo>
                    <a:pt x="38138" y="21056"/>
                  </a:lnTo>
                  <a:lnTo>
                    <a:pt x="38379" y="21437"/>
                  </a:lnTo>
                  <a:lnTo>
                    <a:pt x="37579" y="22072"/>
                  </a:lnTo>
                  <a:lnTo>
                    <a:pt x="37452" y="23723"/>
                  </a:lnTo>
                  <a:lnTo>
                    <a:pt x="40335" y="21818"/>
                  </a:lnTo>
                  <a:lnTo>
                    <a:pt x="39903" y="22834"/>
                  </a:lnTo>
                  <a:lnTo>
                    <a:pt x="40157" y="22707"/>
                  </a:lnTo>
                  <a:lnTo>
                    <a:pt x="40284" y="23342"/>
                  </a:lnTo>
                  <a:lnTo>
                    <a:pt x="39928" y="24104"/>
                  </a:lnTo>
                  <a:lnTo>
                    <a:pt x="39865" y="24612"/>
                  </a:lnTo>
                  <a:lnTo>
                    <a:pt x="39954" y="25374"/>
                  </a:lnTo>
                  <a:lnTo>
                    <a:pt x="41313" y="23850"/>
                  </a:lnTo>
                  <a:lnTo>
                    <a:pt x="41541" y="24612"/>
                  </a:lnTo>
                  <a:lnTo>
                    <a:pt x="41719" y="24231"/>
                  </a:lnTo>
                  <a:lnTo>
                    <a:pt x="42011" y="23850"/>
                  </a:lnTo>
                  <a:lnTo>
                    <a:pt x="42316" y="23469"/>
                  </a:lnTo>
                  <a:lnTo>
                    <a:pt x="42900" y="23596"/>
                  </a:lnTo>
                  <a:lnTo>
                    <a:pt x="43040" y="24104"/>
                  </a:lnTo>
                  <a:lnTo>
                    <a:pt x="42303" y="25120"/>
                  </a:lnTo>
                  <a:lnTo>
                    <a:pt x="41897" y="25120"/>
                  </a:lnTo>
                  <a:lnTo>
                    <a:pt x="41795" y="24993"/>
                  </a:lnTo>
                  <a:lnTo>
                    <a:pt x="41821" y="24866"/>
                  </a:lnTo>
                  <a:lnTo>
                    <a:pt x="41465" y="24866"/>
                  </a:lnTo>
                  <a:lnTo>
                    <a:pt x="41338" y="25247"/>
                  </a:lnTo>
                  <a:lnTo>
                    <a:pt x="41617" y="24993"/>
                  </a:lnTo>
                  <a:lnTo>
                    <a:pt x="41541" y="25501"/>
                  </a:lnTo>
                  <a:lnTo>
                    <a:pt x="42024" y="25869"/>
                  </a:lnTo>
                  <a:lnTo>
                    <a:pt x="42075" y="26263"/>
                  </a:lnTo>
                  <a:lnTo>
                    <a:pt x="42672" y="26136"/>
                  </a:lnTo>
                  <a:lnTo>
                    <a:pt x="42887" y="26758"/>
                  </a:lnTo>
                  <a:lnTo>
                    <a:pt x="43167" y="26263"/>
                  </a:lnTo>
                  <a:lnTo>
                    <a:pt x="43599" y="27152"/>
                  </a:lnTo>
                  <a:lnTo>
                    <a:pt x="43903" y="26263"/>
                  </a:lnTo>
                  <a:lnTo>
                    <a:pt x="43942" y="26136"/>
                  </a:lnTo>
                  <a:lnTo>
                    <a:pt x="43992" y="26009"/>
                  </a:lnTo>
                  <a:lnTo>
                    <a:pt x="44551" y="26263"/>
                  </a:lnTo>
                  <a:lnTo>
                    <a:pt x="44450" y="26898"/>
                  </a:lnTo>
                  <a:lnTo>
                    <a:pt x="43624" y="27152"/>
                  </a:lnTo>
                  <a:lnTo>
                    <a:pt x="44373" y="27279"/>
                  </a:lnTo>
                  <a:lnTo>
                    <a:pt x="44411" y="27787"/>
                  </a:lnTo>
                  <a:lnTo>
                    <a:pt x="43497" y="28168"/>
                  </a:lnTo>
                  <a:lnTo>
                    <a:pt x="44373" y="28041"/>
                  </a:lnTo>
                  <a:lnTo>
                    <a:pt x="44170" y="28651"/>
                  </a:lnTo>
                  <a:lnTo>
                    <a:pt x="44056" y="29311"/>
                  </a:lnTo>
                  <a:lnTo>
                    <a:pt x="44183" y="29565"/>
                  </a:lnTo>
                  <a:lnTo>
                    <a:pt x="44018" y="29565"/>
                  </a:lnTo>
                  <a:lnTo>
                    <a:pt x="44234" y="29692"/>
                  </a:lnTo>
                  <a:lnTo>
                    <a:pt x="44297" y="29565"/>
                  </a:lnTo>
                  <a:lnTo>
                    <a:pt x="44577" y="29057"/>
                  </a:lnTo>
                  <a:lnTo>
                    <a:pt x="44640" y="29438"/>
                  </a:lnTo>
                  <a:lnTo>
                    <a:pt x="44551" y="29565"/>
                  </a:lnTo>
                  <a:lnTo>
                    <a:pt x="44983" y="29311"/>
                  </a:lnTo>
                  <a:lnTo>
                    <a:pt x="45046" y="29057"/>
                  </a:lnTo>
                  <a:lnTo>
                    <a:pt x="45173" y="28651"/>
                  </a:lnTo>
                  <a:lnTo>
                    <a:pt x="45885" y="28295"/>
                  </a:lnTo>
                  <a:lnTo>
                    <a:pt x="45847" y="28676"/>
                  </a:lnTo>
                  <a:lnTo>
                    <a:pt x="46685" y="28422"/>
                  </a:lnTo>
                  <a:lnTo>
                    <a:pt x="46139" y="29184"/>
                  </a:lnTo>
                  <a:lnTo>
                    <a:pt x="45847" y="28676"/>
                  </a:lnTo>
                  <a:lnTo>
                    <a:pt x="45783" y="28549"/>
                  </a:lnTo>
                  <a:lnTo>
                    <a:pt x="45758" y="28676"/>
                  </a:lnTo>
                  <a:lnTo>
                    <a:pt x="45593" y="30073"/>
                  </a:lnTo>
                  <a:lnTo>
                    <a:pt x="45300" y="29883"/>
                  </a:lnTo>
                  <a:lnTo>
                    <a:pt x="45300" y="30200"/>
                  </a:lnTo>
                  <a:lnTo>
                    <a:pt x="45135" y="30200"/>
                  </a:lnTo>
                  <a:lnTo>
                    <a:pt x="45148" y="31343"/>
                  </a:lnTo>
                  <a:lnTo>
                    <a:pt x="45796" y="30073"/>
                  </a:lnTo>
                  <a:lnTo>
                    <a:pt x="46062" y="29565"/>
                  </a:lnTo>
                  <a:lnTo>
                    <a:pt x="46621" y="29946"/>
                  </a:lnTo>
                  <a:lnTo>
                    <a:pt x="46215" y="30327"/>
                  </a:lnTo>
                  <a:lnTo>
                    <a:pt x="46177" y="30607"/>
                  </a:lnTo>
                  <a:lnTo>
                    <a:pt x="46736" y="30073"/>
                  </a:lnTo>
                  <a:lnTo>
                    <a:pt x="47205" y="29946"/>
                  </a:lnTo>
                  <a:lnTo>
                    <a:pt x="47307" y="30581"/>
                  </a:lnTo>
                  <a:lnTo>
                    <a:pt x="47790" y="29946"/>
                  </a:lnTo>
                  <a:lnTo>
                    <a:pt x="47955" y="30200"/>
                  </a:lnTo>
                  <a:lnTo>
                    <a:pt x="47879" y="29946"/>
                  </a:lnTo>
                  <a:lnTo>
                    <a:pt x="47853" y="29819"/>
                  </a:lnTo>
                  <a:lnTo>
                    <a:pt x="48120" y="29565"/>
                  </a:lnTo>
                  <a:lnTo>
                    <a:pt x="48260" y="29438"/>
                  </a:lnTo>
                  <a:lnTo>
                    <a:pt x="48399" y="29692"/>
                  </a:lnTo>
                  <a:lnTo>
                    <a:pt x="48755" y="29692"/>
                  </a:lnTo>
                  <a:lnTo>
                    <a:pt x="49187" y="29438"/>
                  </a:lnTo>
                  <a:lnTo>
                    <a:pt x="48387" y="31216"/>
                  </a:lnTo>
                  <a:lnTo>
                    <a:pt x="49161" y="31089"/>
                  </a:lnTo>
                  <a:lnTo>
                    <a:pt x="49123" y="31470"/>
                  </a:lnTo>
                  <a:lnTo>
                    <a:pt x="48628" y="31813"/>
                  </a:lnTo>
                  <a:lnTo>
                    <a:pt x="48590" y="32232"/>
                  </a:lnTo>
                  <a:lnTo>
                    <a:pt x="49415" y="31991"/>
                  </a:lnTo>
                  <a:lnTo>
                    <a:pt x="49974" y="31673"/>
                  </a:lnTo>
                  <a:lnTo>
                    <a:pt x="50038" y="31483"/>
                  </a:lnTo>
                  <a:lnTo>
                    <a:pt x="49999" y="31661"/>
                  </a:lnTo>
                  <a:lnTo>
                    <a:pt x="50419" y="31470"/>
                  </a:lnTo>
                  <a:lnTo>
                    <a:pt x="50241" y="31470"/>
                  </a:lnTo>
                  <a:lnTo>
                    <a:pt x="50203" y="31343"/>
                  </a:lnTo>
                  <a:lnTo>
                    <a:pt x="50380" y="31343"/>
                  </a:lnTo>
                  <a:lnTo>
                    <a:pt x="51168" y="30581"/>
                  </a:lnTo>
                  <a:lnTo>
                    <a:pt x="51308" y="30454"/>
                  </a:lnTo>
                  <a:lnTo>
                    <a:pt x="51295" y="30708"/>
                  </a:lnTo>
                  <a:lnTo>
                    <a:pt x="51168" y="31470"/>
                  </a:lnTo>
                  <a:lnTo>
                    <a:pt x="50380" y="32613"/>
                  </a:lnTo>
                  <a:lnTo>
                    <a:pt x="50330" y="33883"/>
                  </a:lnTo>
                  <a:lnTo>
                    <a:pt x="51777" y="32740"/>
                  </a:lnTo>
                  <a:lnTo>
                    <a:pt x="52273" y="33629"/>
                  </a:lnTo>
                  <a:lnTo>
                    <a:pt x="52311" y="33121"/>
                  </a:lnTo>
                  <a:lnTo>
                    <a:pt x="52692" y="32740"/>
                  </a:lnTo>
                  <a:lnTo>
                    <a:pt x="52730" y="33502"/>
                  </a:lnTo>
                  <a:lnTo>
                    <a:pt x="53136" y="33375"/>
                  </a:lnTo>
                  <a:lnTo>
                    <a:pt x="52781" y="33883"/>
                  </a:lnTo>
                  <a:lnTo>
                    <a:pt x="52743" y="34518"/>
                  </a:lnTo>
                  <a:lnTo>
                    <a:pt x="52959" y="34137"/>
                  </a:lnTo>
                  <a:lnTo>
                    <a:pt x="53289" y="34899"/>
                  </a:lnTo>
                  <a:lnTo>
                    <a:pt x="53809" y="34137"/>
                  </a:lnTo>
                  <a:lnTo>
                    <a:pt x="53987" y="33883"/>
                  </a:lnTo>
                  <a:lnTo>
                    <a:pt x="53962" y="34836"/>
                  </a:lnTo>
                  <a:lnTo>
                    <a:pt x="54419" y="35534"/>
                  </a:lnTo>
                  <a:lnTo>
                    <a:pt x="55448" y="33883"/>
                  </a:lnTo>
                  <a:lnTo>
                    <a:pt x="55537" y="33756"/>
                  </a:lnTo>
                  <a:lnTo>
                    <a:pt x="55905" y="34137"/>
                  </a:lnTo>
                  <a:lnTo>
                    <a:pt x="55905" y="34391"/>
                  </a:lnTo>
                  <a:lnTo>
                    <a:pt x="55651" y="34645"/>
                  </a:lnTo>
                  <a:lnTo>
                    <a:pt x="55587" y="35280"/>
                  </a:lnTo>
                  <a:lnTo>
                    <a:pt x="54952" y="35407"/>
                  </a:lnTo>
                  <a:lnTo>
                    <a:pt x="55156" y="35534"/>
                  </a:lnTo>
                  <a:lnTo>
                    <a:pt x="55283" y="35788"/>
                  </a:lnTo>
                  <a:lnTo>
                    <a:pt x="55460" y="35407"/>
                  </a:lnTo>
                  <a:lnTo>
                    <a:pt x="55295" y="35788"/>
                  </a:lnTo>
                  <a:lnTo>
                    <a:pt x="55676" y="35407"/>
                  </a:lnTo>
                  <a:lnTo>
                    <a:pt x="56197" y="34899"/>
                  </a:lnTo>
                  <a:lnTo>
                    <a:pt x="55956" y="35407"/>
                  </a:lnTo>
                  <a:lnTo>
                    <a:pt x="56172" y="35153"/>
                  </a:lnTo>
                  <a:lnTo>
                    <a:pt x="56464" y="34899"/>
                  </a:lnTo>
                  <a:lnTo>
                    <a:pt x="56616" y="34772"/>
                  </a:lnTo>
                  <a:lnTo>
                    <a:pt x="57073" y="34899"/>
                  </a:lnTo>
                  <a:lnTo>
                    <a:pt x="57137" y="34772"/>
                  </a:lnTo>
                  <a:lnTo>
                    <a:pt x="57429" y="34264"/>
                  </a:lnTo>
                  <a:lnTo>
                    <a:pt x="56832" y="35407"/>
                  </a:lnTo>
                  <a:lnTo>
                    <a:pt x="57454" y="35280"/>
                  </a:lnTo>
                  <a:lnTo>
                    <a:pt x="57873" y="35407"/>
                  </a:lnTo>
                  <a:lnTo>
                    <a:pt x="57937" y="35661"/>
                  </a:lnTo>
                  <a:lnTo>
                    <a:pt x="57772" y="35915"/>
                  </a:lnTo>
                  <a:lnTo>
                    <a:pt x="57175" y="36296"/>
                  </a:lnTo>
                  <a:lnTo>
                    <a:pt x="57378" y="36423"/>
                  </a:lnTo>
                  <a:lnTo>
                    <a:pt x="57454" y="36550"/>
                  </a:lnTo>
                  <a:lnTo>
                    <a:pt x="57556" y="37058"/>
                  </a:lnTo>
                  <a:lnTo>
                    <a:pt x="57238" y="37058"/>
                  </a:lnTo>
                  <a:lnTo>
                    <a:pt x="57315" y="36931"/>
                  </a:lnTo>
                  <a:lnTo>
                    <a:pt x="56692" y="37312"/>
                  </a:lnTo>
                  <a:lnTo>
                    <a:pt x="59067" y="37058"/>
                  </a:lnTo>
                  <a:lnTo>
                    <a:pt x="58331" y="37693"/>
                  </a:lnTo>
                  <a:lnTo>
                    <a:pt x="57315" y="37820"/>
                  </a:lnTo>
                  <a:lnTo>
                    <a:pt x="57835" y="37439"/>
                  </a:lnTo>
                  <a:lnTo>
                    <a:pt x="57442" y="37566"/>
                  </a:lnTo>
                  <a:lnTo>
                    <a:pt x="56489" y="37566"/>
                  </a:lnTo>
                  <a:lnTo>
                    <a:pt x="56642" y="37693"/>
                  </a:lnTo>
                  <a:lnTo>
                    <a:pt x="57010" y="38328"/>
                  </a:lnTo>
                  <a:lnTo>
                    <a:pt x="63373" y="38328"/>
                  </a:lnTo>
                  <a:lnTo>
                    <a:pt x="63258" y="38074"/>
                  </a:lnTo>
                  <a:lnTo>
                    <a:pt x="63080" y="37820"/>
                  </a:lnTo>
                  <a:lnTo>
                    <a:pt x="62776" y="37820"/>
                  </a:lnTo>
                  <a:lnTo>
                    <a:pt x="62903" y="37439"/>
                  </a:lnTo>
                  <a:lnTo>
                    <a:pt x="63334" y="37820"/>
                  </a:lnTo>
                  <a:lnTo>
                    <a:pt x="63677" y="37566"/>
                  </a:lnTo>
                  <a:lnTo>
                    <a:pt x="63779" y="37439"/>
                  </a:lnTo>
                  <a:lnTo>
                    <a:pt x="64211" y="36931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 descr=""/>
            <p:cNvSpPr/>
            <p:nvPr/>
          </p:nvSpPr>
          <p:spPr>
            <a:xfrm>
              <a:off x="3083534" y="3079269"/>
              <a:ext cx="31115" cy="45720"/>
            </a:xfrm>
            <a:custGeom>
              <a:avLst/>
              <a:gdLst/>
              <a:ahLst/>
              <a:cxnLst/>
              <a:rect l="l" t="t" r="r" b="b"/>
              <a:pathLst>
                <a:path w="31114" h="45719">
                  <a:moveTo>
                    <a:pt x="25133" y="43383"/>
                  </a:moveTo>
                  <a:lnTo>
                    <a:pt x="9359" y="43383"/>
                  </a:lnTo>
                  <a:lnTo>
                    <a:pt x="24447" y="45173"/>
                  </a:lnTo>
                  <a:lnTo>
                    <a:pt x="25133" y="43383"/>
                  </a:lnTo>
                  <a:close/>
                </a:path>
                <a:path w="31114" h="45719">
                  <a:moveTo>
                    <a:pt x="2641" y="10274"/>
                  </a:moveTo>
                  <a:lnTo>
                    <a:pt x="774" y="10744"/>
                  </a:lnTo>
                  <a:lnTo>
                    <a:pt x="0" y="11239"/>
                  </a:lnTo>
                  <a:lnTo>
                    <a:pt x="1115" y="18209"/>
                  </a:lnTo>
                  <a:lnTo>
                    <a:pt x="2749" y="24858"/>
                  </a:lnTo>
                  <a:lnTo>
                    <a:pt x="4564" y="31458"/>
                  </a:lnTo>
                  <a:lnTo>
                    <a:pt x="6223" y="38277"/>
                  </a:lnTo>
                  <a:lnTo>
                    <a:pt x="6858" y="41325"/>
                  </a:lnTo>
                  <a:lnTo>
                    <a:pt x="9436" y="44183"/>
                  </a:lnTo>
                  <a:lnTo>
                    <a:pt x="9359" y="43383"/>
                  </a:lnTo>
                  <a:lnTo>
                    <a:pt x="25133" y="43383"/>
                  </a:lnTo>
                  <a:lnTo>
                    <a:pt x="26496" y="39823"/>
                  </a:lnTo>
                  <a:lnTo>
                    <a:pt x="28935" y="30210"/>
                  </a:lnTo>
                  <a:lnTo>
                    <a:pt x="29483" y="27381"/>
                  </a:lnTo>
                  <a:lnTo>
                    <a:pt x="23926" y="27381"/>
                  </a:lnTo>
                  <a:lnTo>
                    <a:pt x="23916" y="25933"/>
                  </a:lnTo>
                  <a:lnTo>
                    <a:pt x="7239" y="25933"/>
                  </a:lnTo>
                  <a:lnTo>
                    <a:pt x="5631" y="20878"/>
                  </a:lnTo>
                  <a:lnTo>
                    <a:pt x="5003" y="15633"/>
                  </a:lnTo>
                  <a:lnTo>
                    <a:pt x="3543" y="10337"/>
                  </a:lnTo>
                  <a:lnTo>
                    <a:pt x="2641" y="10274"/>
                  </a:lnTo>
                  <a:close/>
                </a:path>
                <a:path w="31114" h="45719">
                  <a:moveTo>
                    <a:pt x="27114" y="14224"/>
                  </a:moveTo>
                  <a:lnTo>
                    <a:pt x="24942" y="24409"/>
                  </a:lnTo>
                  <a:lnTo>
                    <a:pt x="23926" y="27381"/>
                  </a:lnTo>
                  <a:lnTo>
                    <a:pt x="29483" y="27381"/>
                  </a:lnTo>
                  <a:lnTo>
                    <a:pt x="30671" y="21247"/>
                  </a:lnTo>
                  <a:lnTo>
                    <a:pt x="30793" y="19405"/>
                  </a:lnTo>
                  <a:lnTo>
                    <a:pt x="30899" y="16370"/>
                  </a:lnTo>
                  <a:lnTo>
                    <a:pt x="27114" y="14224"/>
                  </a:lnTo>
                  <a:close/>
                </a:path>
                <a:path w="31114" h="45719">
                  <a:moveTo>
                    <a:pt x="12395" y="0"/>
                  </a:moveTo>
                  <a:lnTo>
                    <a:pt x="7239" y="25933"/>
                  </a:lnTo>
                  <a:lnTo>
                    <a:pt x="23916" y="25933"/>
                  </a:lnTo>
                  <a:lnTo>
                    <a:pt x="23904" y="24168"/>
                  </a:lnTo>
                  <a:lnTo>
                    <a:pt x="19227" y="24168"/>
                  </a:lnTo>
                  <a:lnTo>
                    <a:pt x="19489" y="21247"/>
                  </a:lnTo>
                  <a:lnTo>
                    <a:pt x="13385" y="21247"/>
                  </a:lnTo>
                  <a:lnTo>
                    <a:pt x="13485" y="14224"/>
                  </a:lnTo>
                  <a:lnTo>
                    <a:pt x="14262" y="7353"/>
                  </a:lnTo>
                  <a:lnTo>
                    <a:pt x="15278" y="520"/>
                  </a:lnTo>
                  <a:lnTo>
                    <a:pt x="14338" y="139"/>
                  </a:lnTo>
                  <a:lnTo>
                    <a:pt x="12395" y="0"/>
                  </a:lnTo>
                  <a:close/>
                </a:path>
                <a:path w="31114" h="45719">
                  <a:moveTo>
                    <a:pt x="26162" y="8953"/>
                  </a:moveTo>
                  <a:lnTo>
                    <a:pt x="22206" y="12519"/>
                  </a:lnTo>
                  <a:lnTo>
                    <a:pt x="22243" y="15633"/>
                  </a:lnTo>
                  <a:lnTo>
                    <a:pt x="22352" y="19723"/>
                  </a:lnTo>
                  <a:lnTo>
                    <a:pt x="19227" y="24168"/>
                  </a:lnTo>
                  <a:lnTo>
                    <a:pt x="23904" y="24168"/>
                  </a:lnTo>
                  <a:lnTo>
                    <a:pt x="23888" y="21780"/>
                  </a:lnTo>
                  <a:lnTo>
                    <a:pt x="26249" y="15633"/>
                  </a:lnTo>
                  <a:lnTo>
                    <a:pt x="27838" y="10248"/>
                  </a:lnTo>
                  <a:lnTo>
                    <a:pt x="26682" y="9271"/>
                  </a:lnTo>
                  <a:lnTo>
                    <a:pt x="26162" y="8953"/>
                  </a:lnTo>
                  <a:close/>
                </a:path>
                <a:path w="31114" h="45719">
                  <a:moveTo>
                    <a:pt x="18008" y="1536"/>
                  </a:moveTo>
                  <a:lnTo>
                    <a:pt x="14922" y="18440"/>
                  </a:lnTo>
                  <a:lnTo>
                    <a:pt x="13385" y="21247"/>
                  </a:lnTo>
                  <a:lnTo>
                    <a:pt x="19489" y="21247"/>
                  </a:lnTo>
                  <a:lnTo>
                    <a:pt x="19583" y="20205"/>
                  </a:lnTo>
                  <a:lnTo>
                    <a:pt x="22061" y="12944"/>
                  </a:lnTo>
                  <a:lnTo>
                    <a:pt x="22161" y="12560"/>
                  </a:lnTo>
                  <a:lnTo>
                    <a:pt x="25222" y="3683"/>
                  </a:lnTo>
                  <a:lnTo>
                    <a:pt x="18008" y="1536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 descr=""/>
            <p:cNvSpPr/>
            <p:nvPr/>
          </p:nvSpPr>
          <p:spPr>
            <a:xfrm>
              <a:off x="3083128" y="3078225"/>
              <a:ext cx="32384" cy="46990"/>
            </a:xfrm>
            <a:custGeom>
              <a:avLst/>
              <a:gdLst/>
              <a:ahLst/>
              <a:cxnLst/>
              <a:rect l="l" t="t" r="r" b="b"/>
              <a:pathLst>
                <a:path w="32385" h="46989">
                  <a:moveTo>
                    <a:pt x="1155" y="19431"/>
                  </a:moveTo>
                  <a:lnTo>
                    <a:pt x="965" y="18923"/>
                  </a:lnTo>
                  <a:lnTo>
                    <a:pt x="1092" y="19431"/>
                  </a:lnTo>
                  <a:close/>
                </a:path>
                <a:path w="32385" h="46989">
                  <a:moveTo>
                    <a:pt x="1168" y="17995"/>
                  </a:moveTo>
                  <a:lnTo>
                    <a:pt x="1092" y="17399"/>
                  </a:lnTo>
                  <a:lnTo>
                    <a:pt x="939" y="17157"/>
                  </a:lnTo>
                  <a:lnTo>
                    <a:pt x="1168" y="17995"/>
                  </a:lnTo>
                  <a:close/>
                </a:path>
                <a:path w="32385" h="46989">
                  <a:moveTo>
                    <a:pt x="1244" y="18288"/>
                  </a:moveTo>
                  <a:lnTo>
                    <a:pt x="1168" y="17995"/>
                  </a:lnTo>
                  <a:lnTo>
                    <a:pt x="1168" y="18288"/>
                  </a:lnTo>
                  <a:close/>
                </a:path>
                <a:path w="32385" h="46989">
                  <a:moveTo>
                    <a:pt x="1346" y="15621"/>
                  </a:moveTo>
                  <a:lnTo>
                    <a:pt x="1282" y="15748"/>
                  </a:lnTo>
                  <a:lnTo>
                    <a:pt x="1346" y="15621"/>
                  </a:lnTo>
                  <a:close/>
                </a:path>
                <a:path w="32385" h="46989">
                  <a:moveTo>
                    <a:pt x="1397" y="15519"/>
                  </a:moveTo>
                  <a:close/>
                </a:path>
                <a:path w="32385" h="46989">
                  <a:moveTo>
                    <a:pt x="1562" y="12090"/>
                  </a:moveTo>
                  <a:lnTo>
                    <a:pt x="1244" y="12217"/>
                  </a:lnTo>
                  <a:lnTo>
                    <a:pt x="1092" y="12268"/>
                  </a:lnTo>
                  <a:lnTo>
                    <a:pt x="1536" y="12179"/>
                  </a:lnTo>
                  <a:close/>
                </a:path>
                <a:path w="32385" h="46989">
                  <a:moveTo>
                    <a:pt x="2209" y="22733"/>
                  </a:moveTo>
                  <a:lnTo>
                    <a:pt x="2108" y="22606"/>
                  </a:lnTo>
                  <a:lnTo>
                    <a:pt x="2159" y="22733"/>
                  </a:lnTo>
                  <a:close/>
                </a:path>
                <a:path w="32385" h="46989">
                  <a:moveTo>
                    <a:pt x="2374" y="20624"/>
                  </a:moveTo>
                  <a:lnTo>
                    <a:pt x="2235" y="20345"/>
                  </a:lnTo>
                  <a:lnTo>
                    <a:pt x="2273" y="20510"/>
                  </a:lnTo>
                  <a:close/>
                </a:path>
                <a:path w="32385" h="46989">
                  <a:moveTo>
                    <a:pt x="2413" y="24053"/>
                  </a:moveTo>
                  <a:lnTo>
                    <a:pt x="2362" y="23368"/>
                  </a:lnTo>
                  <a:lnTo>
                    <a:pt x="2298" y="23749"/>
                  </a:lnTo>
                  <a:lnTo>
                    <a:pt x="2413" y="24053"/>
                  </a:lnTo>
                  <a:close/>
                </a:path>
                <a:path w="32385" h="46989">
                  <a:moveTo>
                    <a:pt x="3454" y="28549"/>
                  </a:moveTo>
                  <a:close/>
                </a:path>
                <a:path w="32385" h="46989">
                  <a:moveTo>
                    <a:pt x="3937" y="26898"/>
                  </a:moveTo>
                  <a:lnTo>
                    <a:pt x="3898" y="26746"/>
                  </a:lnTo>
                  <a:lnTo>
                    <a:pt x="3708" y="26746"/>
                  </a:lnTo>
                  <a:lnTo>
                    <a:pt x="3784" y="26873"/>
                  </a:lnTo>
                  <a:lnTo>
                    <a:pt x="3835" y="27000"/>
                  </a:lnTo>
                  <a:close/>
                </a:path>
                <a:path w="32385" h="46989">
                  <a:moveTo>
                    <a:pt x="4114" y="31242"/>
                  </a:moveTo>
                  <a:lnTo>
                    <a:pt x="4025" y="30988"/>
                  </a:lnTo>
                  <a:lnTo>
                    <a:pt x="4114" y="31242"/>
                  </a:lnTo>
                  <a:close/>
                </a:path>
                <a:path w="32385" h="46989">
                  <a:moveTo>
                    <a:pt x="4152" y="31750"/>
                  </a:moveTo>
                  <a:lnTo>
                    <a:pt x="4038" y="31191"/>
                  </a:lnTo>
                  <a:lnTo>
                    <a:pt x="4152" y="31750"/>
                  </a:lnTo>
                  <a:close/>
                </a:path>
                <a:path w="32385" h="46989">
                  <a:moveTo>
                    <a:pt x="4318" y="28473"/>
                  </a:moveTo>
                  <a:lnTo>
                    <a:pt x="4216" y="27889"/>
                  </a:lnTo>
                  <a:lnTo>
                    <a:pt x="4114" y="27584"/>
                  </a:lnTo>
                  <a:lnTo>
                    <a:pt x="4127" y="27927"/>
                  </a:lnTo>
                  <a:lnTo>
                    <a:pt x="4318" y="28473"/>
                  </a:lnTo>
                  <a:close/>
                </a:path>
                <a:path w="32385" h="46989">
                  <a:moveTo>
                    <a:pt x="4406" y="11430"/>
                  </a:moveTo>
                  <a:lnTo>
                    <a:pt x="4305" y="10795"/>
                  </a:lnTo>
                  <a:lnTo>
                    <a:pt x="3759" y="11049"/>
                  </a:lnTo>
                  <a:lnTo>
                    <a:pt x="2781" y="11049"/>
                  </a:lnTo>
                  <a:lnTo>
                    <a:pt x="2260" y="11303"/>
                  </a:lnTo>
                  <a:lnTo>
                    <a:pt x="1841" y="11430"/>
                  </a:lnTo>
                  <a:lnTo>
                    <a:pt x="4406" y="11430"/>
                  </a:lnTo>
                  <a:close/>
                </a:path>
                <a:path w="32385" h="46989">
                  <a:moveTo>
                    <a:pt x="4457" y="15887"/>
                  </a:moveTo>
                  <a:lnTo>
                    <a:pt x="4406" y="15468"/>
                  </a:lnTo>
                  <a:lnTo>
                    <a:pt x="4457" y="15887"/>
                  </a:lnTo>
                  <a:close/>
                </a:path>
                <a:path w="32385" h="46989">
                  <a:moveTo>
                    <a:pt x="4686" y="30988"/>
                  </a:moveTo>
                  <a:lnTo>
                    <a:pt x="4521" y="30454"/>
                  </a:lnTo>
                  <a:lnTo>
                    <a:pt x="4559" y="30734"/>
                  </a:lnTo>
                  <a:lnTo>
                    <a:pt x="4686" y="30988"/>
                  </a:lnTo>
                  <a:close/>
                </a:path>
                <a:path w="32385" h="46989">
                  <a:moveTo>
                    <a:pt x="4838" y="17145"/>
                  </a:moveTo>
                  <a:lnTo>
                    <a:pt x="4737" y="16649"/>
                  </a:lnTo>
                  <a:lnTo>
                    <a:pt x="4762" y="17145"/>
                  </a:lnTo>
                  <a:close/>
                </a:path>
                <a:path w="32385" h="46989">
                  <a:moveTo>
                    <a:pt x="4889" y="16891"/>
                  </a:moveTo>
                  <a:lnTo>
                    <a:pt x="4699" y="16383"/>
                  </a:lnTo>
                  <a:lnTo>
                    <a:pt x="4737" y="16649"/>
                  </a:lnTo>
                  <a:lnTo>
                    <a:pt x="4787" y="16891"/>
                  </a:lnTo>
                  <a:close/>
                </a:path>
                <a:path w="32385" h="46989">
                  <a:moveTo>
                    <a:pt x="5143" y="32194"/>
                  </a:moveTo>
                  <a:lnTo>
                    <a:pt x="5054" y="31724"/>
                  </a:lnTo>
                  <a:lnTo>
                    <a:pt x="4914" y="31140"/>
                  </a:lnTo>
                  <a:lnTo>
                    <a:pt x="5143" y="32194"/>
                  </a:lnTo>
                  <a:close/>
                </a:path>
                <a:path w="32385" h="46989">
                  <a:moveTo>
                    <a:pt x="5334" y="32194"/>
                  </a:moveTo>
                  <a:lnTo>
                    <a:pt x="5168" y="30835"/>
                  </a:lnTo>
                  <a:lnTo>
                    <a:pt x="5207" y="31724"/>
                  </a:lnTo>
                  <a:lnTo>
                    <a:pt x="5334" y="32194"/>
                  </a:lnTo>
                  <a:close/>
                </a:path>
                <a:path w="32385" h="46989">
                  <a:moveTo>
                    <a:pt x="5651" y="36741"/>
                  </a:moveTo>
                  <a:lnTo>
                    <a:pt x="5473" y="36487"/>
                  </a:lnTo>
                  <a:lnTo>
                    <a:pt x="5575" y="37452"/>
                  </a:lnTo>
                  <a:lnTo>
                    <a:pt x="5651" y="36741"/>
                  </a:lnTo>
                  <a:close/>
                </a:path>
                <a:path w="32385" h="46989">
                  <a:moveTo>
                    <a:pt x="5880" y="23190"/>
                  </a:moveTo>
                  <a:lnTo>
                    <a:pt x="5727" y="22656"/>
                  </a:lnTo>
                  <a:lnTo>
                    <a:pt x="5651" y="22479"/>
                  </a:lnTo>
                  <a:lnTo>
                    <a:pt x="5880" y="23190"/>
                  </a:lnTo>
                  <a:close/>
                </a:path>
                <a:path w="32385" h="46989">
                  <a:moveTo>
                    <a:pt x="6108" y="39077"/>
                  </a:moveTo>
                  <a:close/>
                </a:path>
                <a:path w="32385" h="46989">
                  <a:moveTo>
                    <a:pt x="6108" y="23495"/>
                  </a:moveTo>
                  <a:lnTo>
                    <a:pt x="5994" y="23012"/>
                  </a:lnTo>
                  <a:lnTo>
                    <a:pt x="6108" y="23495"/>
                  </a:lnTo>
                  <a:close/>
                </a:path>
                <a:path w="32385" h="46989">
                  <a:moveTo>
                    <a:pt x="6121" y="39344"/>
                  </a:moveTo>
                  <a:lnTo>
                    <a:pt x="6045" y="39077"/>
                  </a:lnTo>
                  <a:lnTo>
                    <a:pt x="6083" y="39268"/>
                  </a:lnTo>
                  <a:close/>
                </a:path>
                <a:path w="32385" h="46989">
                  <a:moveTo>
                    <a:pt x="6286" y="19329"/>
                  </a:moveTo>
                  <a:lnTo>
                    <a:pt x="6108" y="19189"/>
                  </a:lnTo>
                  <a:lnTo>
                    <a:pt x="6197" y="18834"/>
                  </a:lnTo>
                  <a:lnTo>
                    <a:pt x="5994" y="17907"/>
                  </a:lnTo>
                  <a:lnTo>
                    <a:pt x="6083" y="19304"/>
                  </a:lnTo>
                  <a:lnTo>
                    <a:pt x="6273" y="19773"/>
                  </a:lnTo>
                  <a:lnTo>
                    <a:pt x="6286" y="19329"/>
                  </a:lnTo>
                  <a:close/>
                </a:path>
                <a:path w="32385" h="46989">
                  <a:moveTo>
                    <a:pt x="6337" y="24257"/>
                  </a:moveTo>
                  <a:lnTo>
                    <a:pt x="6108" y="23495"/>
                  </a:lnTo>
                  <a:lnTo>
                    <a:pt x="6172" y="24003"/>
                  </a:lnTo>
                  <a:lnTo>
                    <a:pt x="6337" y="24257"/>
                  </a:lnTo>
                  <a:close/>
                </a:path>
                <a:path w="32385" h="46989">
                  <a:moveTo>
                    <a:pt x="6489" y="39878"/>
                  </a:moveTo>
                  <a:lnTo>
                    <a:pt x="6413" y="39116"/>
                  </a:lnTo>
                  <a:lnTo>
                    <a:pt x="6362" y="39370"/>
                  </a:lnTo>
                  <a:lnTo>
                    <a:pt x="6489" y="39878"/>
                  </a:lnTo>
                  <a:close/>
                </a:path>
                <a:path w="32385" h="46989">
                  <a:moveTo>
                    <a:pt x="6642" y="39243"/>
                  </a:moveTo>
                  <a:lnTo>
                    <a:pt x="6515" y="38989"/>
                  </a:lnTo>
                  <a:lnTo>
                    <a:pt x="6375" y="38735"/>
                  </a:lnTo>
                  <a:lnTo>
                    <a:pt x="6311" y="38608"/>
                  </a:lnTo>
                  <a:lnTo>
                    <a:pt x="6388" y="38100"/>
                  </a:lnTo>
                  <a:lnTo>
                    <a:pt x="6515" y="38481"/>
                  </a:lnTo>
                  <a:lnTo>
                    <a:pt x="6515" y="38100"/>
                  </a:lnTo>
                  <a:lnTo>
                    <a:pt x="6515" y="37973"/>
                  </a:lnTo>
                  <a:lnTo>
                    <a:pt x="6515" y="37846"/>
                  </a:lnTo>
                  <a:lnTo>
                    <a:pt x="6311" y="37973"/>
                  </a:lnTo>
                  <a:lnTo>
                    <a:pt x="6337" y="37719"/>
                  </a:lnTo>
                  <a:lnTo>
                    <a:pt x="6388" y="37465"/>
                  </a:lnTo>
                  <a:lnTo>
                    <a:pt x="6286" y="37211"/>
                  </a:lnTo>
                  <a:lnTo>
                    <a:pt x="6248" y="36957"/>
                  </a:lnTo>
                  <a:lnTo>
                    <a:pt x="6388" y="37084"/>
                  </a:lnTo>
                  <a:lnTo>
                    <a:pt x="6362" y="36830"/>
                  </a:lnTo>
                  <a:lnTo>
                    <a:pt x="6286" y="36068"/>
                  </a:lnTo>
                  <a:lnTo>
                    <a:pt x="5905" y="35687"/>
                  </a:lnTo>
                  <a:lnTo>
                    <a:pt x="5880" y="35052"/>
                  </a:lnTo>
                  <a:lnTo>
                    <a:pt x="5461" y="33782"/>
                  </a:lnTo>
                  <a:lnTo>
                    <a:pt x="5689" y="35052"/>
                  </a:lnTo>
                  <a:lnTo>
                    <a:pt x="5194" y="34036"/>
                  </a:lnTo>
                  <a:lnTo>
                    <a:pt x="5461" y="33147"/>
                  </a:lnTo>
                  <a:lnTo>
                    <a:pt x="5245" y="33147"/>
                  </a:lnTo>
                  <a:lnTo>
                    <a:pt x="5168" y="32766"/>
                  </a:lnTo>
                  <a:lnTo>
                    <a:pt x="5080" y="32639"/>
                  </a:lnTo>
                  <a:lnTo>
                    <a:pt x="5029" y="32372"/>
                  </a:lnTo>
                  <a:lnTo>
                    <a:pt x="5130" y="32639"/>
                  </a:lnTo>
                  <a:lnTo>
                    <a:pt x="5168" y="32766"/>
                  </a:lnTo>
                  <a:lnTo>
                    <a:pt x="5143" y="32639"/>
                  </a:lnTo>
                  <a:lnTo>
                    <a:pt x="5016" y="32245"/>
                  </a:lnTo>
                  <a:lnTo>
                    <a:pt x="4953" y="31750"/>
                  </a:lnTo>
                  <a:lnTo>
                    <a:pt x="4419" y="30734"/>
                  </a:lnTo>
                  <a:lnTo>
                    <a:pt x="4406" y="30099"/>
                  </a:lnTo>
                  <a:lnTo>
                    <a:pt x="4546" y="30099"/>
                  </a:lnTo>
                  <a:lnTo>
                    <a:pt x="4635" y="29972"/>
                  </a:lnTo>
                  <a:lnTo>
                    <a:pt x="4076" y="29464"/>
                  </a:lnTo>
                  <a:lnTo>
                    <a:pt x="4051" y="28829"/>
                  </a:lnTo>
                  <a:lnTo>
                    <a:pt x="4267" y="28956"/>
                  </a:lnTo>
                  <a:lnTo>
                    <a:pt x="4356" y="29591"/>
                  </a:lnTo>
                  <a:lnTo>
                    <a:pt x="4330" y="28829"/>
                  </a:lnTo>
                  <a:lnTo>
                    <a:pt x="4140" y="28702"/>
                  </a:lnTo>
                  <a:lnTo>
                    <a:pt x="3937" y="28575"/>
                  </a:lnTo>
                  <a:lnTo>
                    <a:pt x="4013" y="27813"/>
                  </a:lnTo>
                  <a:lnTo>
                    <a:pt x="3886" y="27178"/>
                  </a:lnTo>
                  <a:lnTo>
                    <a:pt x="3835" y="27051"/>
                  </a:lnTo>
                  <a:lnTo>
                    <a:pt x="3606" y="27051"/>
                  </a:lnTo>
                  <a:lnTo>
                    <a:pt x="3467" y="26289"/>
                  </a:lnTo>
                  <a:lnTo>
                    <a:pt x="3365" y="25781"/>
                  </a:lnTo>
                  <a:lnTo>
                    <a:pt x="3225" y="25400"/>
                  </a:lnTo>
                  <a:lnTo>
                    <a:pt x="3136" y="25146"/>
                  </a:lnTo>
                  <a:lnTo>
                    <a:pt x="3175" y="25019"/>
                  </a:lnTo>
                  <a:lnTo>
                    <a:pt x="2819" y="23495"/>
                  </a:lnTo>
                  <a:lnTo>
                    <a:pt x="2705" y="22860"/>
                  </a:lnTo>
                  <a:lnTo>
                    <a:pt x="2667" y="22352"/>
                  </a:lnTo>
                  <a:lnTo>
                    <a:pt x="2413" y="22225"/>
                  </a:lnTo>
                  <a:lnTo>
                    <a:pt x="2286" y="21590"/>
                  </a:lnTo>
                  <a:lnTo>
                    <a:pt x="2159" y="21082"/>
                  </a:lnTo>
                  <a:lnTo>
                    <a:pt x="2044" y="20701"/>
                  </a:lnTo>
                  <a:lnTo>
                    <a:pt x="2184" y="20701"/>
                  </a:lnTo>
                  <a:lnTo>
                    <a:pt x="2298" y="20929"/>
                  </a:lnTo>
                  <a:lnTo>
                    <a:pt x="2400" y="21209"/>
                  </a:lnTo>
                  <a:lnTo>
                    <a:pt x="2286" y="20701"/>
                  </a:lnTo>
                  <a:lnTo>
                    <a:pt x="2120" y="20320"/>
                  </a:lnTo>
                  <a:lnTo>
                    <a:pt x="2044" y="20066"/>
                  </a:lnTo>
                  <a:lnTo>
                    <a:pt x="1968" y="19812"/>
                  </a:lnTo>
                  <a:lnTo>
                    <a:pt x="2171" y="19939"/>
                  </a:lnTo>
                  <a:lnTo>
                    <a:pt x="2146" y="19812"/>
                  </a:lnTo>
                  <a:lnTo>
                    <a:pt x="2044" y="19431"/>
                  </a:lnTo>
                  <a:lnTo>
                    <a:pt x="1917" y="19050"/>
                  </a:lnTo>
                  <a:lnTo>
                    <a:pt x="1689" y="18542"/>
                  </a:lnTo>
                  <a:lnTo>
                    <a:pt x="1562" y="17653"/>
                  </a:lnTo>
                  <a:lnTo>
                    <a:pt x="1536" y="17272"/>
                  </a:lnTo>
                  <a:lnTo>
                    <a:pt x="1371" y="17272"/>
                  </a:lnTo>
                  <a:lnTo>
                    <a:pt x="1244" y="18288"/>
                  </a:lnTo>
                  <a:lnTo>
                    <a:pt x="1155" y="19431"/>
                  </a:lnTo>
                  <a:lnTo>
                    <a:pt x="1422" y="20701"/>
                  </a:lnTo>
                  <a:lnTo>
                    <a:pt x="1498" y="20066"/>
                  </a:lnTo>
                  <a:lnTo>
                    <a:pt x="1765" y="20637"/>
                  </a:lnTo>
                  <a:lnTo>
                    <a:pt x="1879" y="21082"/>
                  </a:lnTo>
                  <a:lnTo>
                    <a:pt x="1625" y="20447"/>
                  </a:lnTo>
                  <a:lnTo>
                    <a:pt x="1638" y="21424"/>
                  </a:lnTo>
                  <a:lnTo>
                    <a:pt x="1638" y="21551"/>
                  </a:lnTo>
                  <a:lnTo>
                    <a:pt x="1727" y="22352"/>
                  </a:lnTo>
                  <a:lnTo>
                    <a:pt x="2108" y="21590"/>
                  </a:lnTo>
                  <a:lnTo>
                    <a:pt x="2209" y="22733"/>
                  </a:lnTo>
                  <a:lnTo>
                    <a:pt x="2260" y="22987"/>
                  </a:lnTo>
                  <a:lnTo>
                    <a:pt x="2451" y="23368"/>
                  </a:lnTo>
                  <a:lnTo>
                    <a:pt x="2565" y="24257"/>
                  </a:lnTo>
                  <a:lnTo>
                    <a:pt x="2743" y="24511"/>
                  </a:lnTo>
                  <a:lnTo>
                    <a:pt x="2819" y="25146"/>
                  </a:lnTo>
                  <a:lnTo>
                    <a:pt x="2489" y="24257"/>
                  </a:lnTo>
                  <a:lnTo>
                    <a:pt x="2463" y="25019"/>
                  </a:lnTo>
                  <a:lnTo>
                    <a:pt x="2616" y="25527"/>
                  </a:lnTo>
                  <a:lnTo>
                    <a:pt x="2616" y="25400"/>
                  </a:lnTo>
                  <a:lnTo>
                    <a:pt x="2692" y="25882"/>
                  </a:lnTo>
                  <a:lnTo>
                    <a:pt x="2717" y="26022"/>
                  </a:lnTo>
                  <a:lnTo>
                    <a:pt x="2806" y="26543"/>
                  </a:lnTo>
                  <a:lnTo>
                    <a:pt x="2781" y="26289"/>
                  </a:lnTo>
                  <a:lnTo>
                    <a:pt x="3263" y="26771"/>
                  </a:lnTo>
                  <a:lnTo>
                    <a:pt x="3340" y="27813"/>
                  </a:lnTo>
                  <a:lnTo>
                    <a:pt x="3670" y="28575"/>
                  </a:lnTo>
                  <a:lnTo>
                    <a:pt x="3467" y="28575"/>
                  </a:lnTo>
                  <a:lnTo>
                    <a:pt x="3530" y="29337"/>
                  </a:lnTo>
                  <a:lnTo>
                    <a:pt x="3632" y="30200"/>
                  </a:lnTo>
                  <a:lnTo>
                    <a:pt x="3975" y="30734"/>
                  </a:lnTo>
                  <a:lnTo>
                    <a:pt x="4025" y="30988"/>
                  </a:lnTo>
                  <a:lnTo>
                    <a:pt x="4445" y="31750"/>
                  </a:lnTo>
                  <a:lnTo>
                    <a:pt x="4533" y="33528"/>
                  </a:lnTo>
                  <a:lnTo>
                    <a:pt x="5168" y="34925"/>
                  </a:lnTo>
                  <a:lnTo>
                    <a:pt x="5549" y="35941"/>
                  </a:lnTo>
                  <a:lnTo>
                    <a:pt x="5803" y="36195"/>
                  </a:lnTo>
                  <a:lnTo>
                    <a:pt x="6083" y="36957"/>
                  </a:lnTo>
                  <a:lnTo>
                    <a:pt x="6172" y="37719"/>
                  </a:lnTo>
                  <a:lnTo>
                    <a:pt x="5880" y="36957"/>
                  </a:lnTo>
                  <a:lnTo>
                    <a:pt x="5943" y="37592"/>
                  </a:lnTo>
                  <a:lnTo>
                    <a:pt x="6261" y="38735"/>
                  </a:lnTo>
                  <a:lnTo>
                    <a:pt x="6184" y="38608"/>
                  </a:lnTo>
                  <a:lnTo>
                    <a:pt x="6159" y="38735"/>
                  </a:lnTo>
                  <a:lnTo>
                    <a:pt x="6172" y="38989"/>
                  </a:lnTo>
                  <a:lnTo>
                    <a:pt x="6261" y="39370"/>
                  </a:lnTo>
                  <a:lnTo>
                    <a:pt x="6311" y="38989"/>
                  </a:lnTo>
                  <a:lnTo>
                    <a:pt x="6642" y="39243"/>
                  </a:lnTo>
                  <a:close/>
                </a:path>
                <a:path w="32385" h="46989">
                  <a:moveTo>
                    <a:pt x="7137" y="42164"/>
                  </a:moveTo>
                  <a:lnTo>
                    <a:pt x="7061" y="42024"/>
                  </a:lnTo>
                  <a:lnTo>
                    <a:pt x="7137" y="42164"/>
                  </a:lnTo>
                  <a:close/>
                </a:path>
                <a:path w="32385" h="46989">
                  <a:moveTo>
                    <a:pt x="7226" y="41021"/>
                  </a:moveTo>
                  <a:lnTo>
                    <a:pt x="7162" y="40767"/>
                  </a:lnTo>
                  <a:lnTo>
                    <a:pt x="6540" y="40005"/>
                  </a:lnTo>
                  <a:lnTo>
                    <a:pt x="6426" y="39814"/>
                  </a:lnTo>
                  <a:lnTo>
                    <a:pt x="6248" y="39624"/>
                  </a:lnTo>
                  <a:lnTo>
                    <a:pt x="6121" y="39370"/>
                  </a:lnTo>
                  <a:lnTo>
                    <a:pt x="6261" y="39814"/>
                  </a:lnTo>
                  <a:lnTo>
                    <a:pt x="6451" y="40259"/>
                  </a:lnTo>
                  <a:lnTo>
                    <a:pt x="6731" y="40767"/>
                  </a:lnTo>
                  <a:lnTo>
                    <a:pt x="6832" y="41275"/>
                  </a:lnTo>
                  <a:lnTo>
                    <a:pt x="6921" y="41021"/>
                  </a:lnTo>
                  <a:lnTo>
                    <a:pt x="7124" y="41402"/>
                  </a:lnTo>
                  <a:lnTo>
                    <a:pt x="7226" y="41021"/>
                  </a:lnTo>
                  <a:close/>
                </a:path>
                <a:path w="32385" h="46989">
                  <a:moveTo>
                    <a:pt x="7353" y="42456"/>
                  </a:moveTo>
                  <a:lnTo>
                    <a:pt x="7137" y="42164"/>
                  </a:lnTo>
                  <a:lnTo>
                    <a:pt x="7264" y="42405"/>
                  </a:lnTo>
                  <a:close/>
                </a:path>
                <a:path w="32385" h="46989">
                  <a:moveTo>
                    <a:pt x="7480" y="42037"/>
                  </a:moveTo>
                  <a:lnTo>
                    <a:pt x="7353" y="41910"/>
                  </a:lnTo>
                  <a:lnTo>
                    <a:pt x="7404" y="42037"/>
                  </a:lnTo>
                  <a:close/>
                </a:path>
                <a:path w="32385" h="46989">
                  <a:moveTo>
                    <a:pt x="7505" y="42291"/>
                  </a:moveTo>
                  <a:lnTo>
                    <a:pt x="7404" y="42037"/>
                  </a:lnTo>
                  <a:lnTo>
                    <a:pt x="6896" y="41529"/>
                  </a:lnTo>
                  <a:lnTo>
                    <a:pt x="6832" y="41275"/>
                  </a:lnTo>
                  <a:lnTo>
                    <a:pt x="6451" y="40513"/>
                  </a:lnTo>
                  <a:lnTo>
                    <a:pt x="6705" y="41275"/>
                  </a:lnTo>
                  <a:lnTo>
                    <a:pt x="7175" y="42037"/>
                  </a:lnTo>
                  <a:lnTo>
                    <a:pt x="7251" y="42164"/>
                  </a:lnTo>
                  <a:lnTo>
                    <a:pt x="7505" y="42291"/>
                  </a:lnTo>
                  <a:close/>
                </a:path>
                <a:path w="32385" h="46989">
                  <a:moveTo>
                    <a:pt x="8166" y="26060"/>
                  </a:moveTo>
                  <a:lnTo>
                    <a:pt x="8140" y="26238"/>
                  </a:lnTo>
                  <a:lnTo>
                    <a:pt x="8166" y="26060"/>
                  </a:lnTo>
                  <a:close/>
                </a:path>
                <a:path w="32385" h="46989">
                  <a:moveTo>
                    <a:pt x="8356" y="17399"/>
                  </a:moveTo>
                  <a:lnTo>
                    <a:pt x="8293" y="17018"/>
                  </a:lnTo>
                  <a:lnTo>
                    <a:pt x="8331" y="17399"/>
                  </a:lnTo>
                  <a:close/>
                </a:path>
                <a:path w="32385" h="46989">
                  <a:moveTo>
                    <a:pt x="8445" y="25146"/>
                  </a:moveTo>
                  <a:lnTo>
                    <a:pt x="8356" y="25527"/>
                  </a:lnTo>
                  <a:lnTo>
                    <a:pt x="8445" y="25146"/>
                  </a:lnTo>
                  <a:close/>
                </a:path>
                <a:path w="32385" h="46989">
                  <a:moveTo>
                    <a:pt x="8801" y="22771"/>
                  </a:moveTo>
                  <a:lnTo>
                    <a:pt x="8750" y="22910"/>
                  </a:lnTo>
                  <a:lnTo>
                    <a:pt x="8801" y="22771"/>
                  </a:lnTo>
                  <a:close/>
                </a:path>
                <a:path w="32385" h="46989">
                  <a:moveTo>
                    <a:pt x="8991" y="12471"/>
                  </a:moveTo>
                  <a:lnTo>
                    <a:pt x="8966" y="12661"/>
                  </a:lnTo>
                  <a:lnTo>
                    <a:pt x="8966" y="12877"/>
                  </a:lnTo>
                  <a:lnTo>
                    <a:pt x="8991" y="12471"/>
                  </a:lnTo>
                  <a:close/>
                </a:path>
                <a:path w="32385" h="46989">
                  <a:moveTo>
                    <a:pt x="9067" y="44386"/>
                  </a:moveTo>
                  <a:lnTo>
                    <a:pt x="8877" y="43954"/>
                  </a:lnTo>
                  <a:lnTo>
                    <a:pt x="8547" y="43535"/>
                  </a:lnTo>
                  <a:lnTo>
                    <a:pt x="8115" y="43129"/>
                  </a:lnTo>
                  <a:lnTo>
                    <a:pt x="8077" y="42989"/>
                  </a:lnTo>
                  <a:lnTo>
                    <a:pt x="8242" y="43065"/>
                  </a:lnTo>
                  <a:lnTo>
                    <a:pt x="7937" y="42799"/>
                  </a:lnTo>
                  <a:lnTo>
                    <a:pt x="7543" y="42494"/>
                  </a:lnTo>
                  <a:lnTo>
                    <a:pt x="7518" y="42811"/>
                  </a:lnTo>
                  <a:lnTo>
                    <a:pt x="7899" y="43040"/>
                  </a:lnTo>
                  <a:lnTo>
                    <a:pt x="7886" y="43180"/>
                  </a:lnTo>
                  <a:lnTo>
                    <a:pt x="8331" y="43383"/>
                  </a:lnTo>
                  <a:lnTo>
                    <a:pt x="8534" y="43649"/>
                  </a:lnTo>
                  <a:lnTo>
                    <a:pt x="8623" y="43903"/>
                  </a:lnTo>
                  <a:lnTo>
                    <a:pt x="8839" y="44348"/>
                  </a:lnTo>
                  <a:lnTo>
                    <a:pt x="9067" y="44386"/>
                  </a:lnTo>
                  <a:close/>
                </a:path>
                <a:path w="32385" h="46989">
                  <a:moveTo>
                    <a:pt x="10185" y="44678"/>
                  </a:moveTo>
                  <a:lnTo>
                    <a:pt x="10160" y="44348"/>
                  </a:lnTo>
                  <a:lnTo>
                    <a:pt x="10033" y="44538"/>
                  </a:lnTo>
                  <a:lnTo>
                    <a:pt x="9906" y="44754"/>
                  </a:lnTo>
                  <a:lnTo>
                    <a:pt x="9575" y="44907"/>
                  </a:lnTo>
                  <a:lnTo>
                    <a:pt x="9537" y="44767"/>
                  </a:lnTo>
                  <a:lnTo>
                    <a:pt x="9398" y="44729"/>
                  </a:lnTo>
                  <a:lnTo>
                    <a:pt x="9042" y="44716"/>
                  </a:lnTo>
                  <a:lnTo>
                    <a:pt x="9220" y="44856"/>
                  </a:lnTo>
                  <a:lnTo>
                    <a:pt x="9436" y="44945"/>
                  </a:lnTo>
                  <a:lnTo>
                    <a:pt x="9652" y="44996"/>
                  </a:lnTo>
                  <a:lnTo>
                    <a:pt x="10020" y="44983"/>
                  </a:lnTo>
                  <a:lnTo>
                    <a:pt x="10185" y="44678"/>
                  </a:lnTo>
                  <a:close/>
                </a:path>
                <a:path w="32385" h="46989">
                  <a:moveTo>
                    <a:pt x="10210" y="12319"/>
                  </a:moveTo>
                  <a:lnTo>
                    <a:pt x="10160" y="12560"/>
                  </a:lnTo>
                  <a:lnTo>
                    <a:pt x="10210" y="12319"/>
                  </a:lnTo>
                  <a:close/>
                </a:path>
                <a:path w="32385" h="46989">
                  <a:moveTo>
                    <a:pt x="10604" y="4445"/>
                  </a:moveTo>
                  <a:lnTo>
                    <a:pt x="10363" y="4445"/>
                  </a:lnTo>
                  <a:lnTo>
                    <a:pt x="10172" y="5981"/>
                  </a:lnTo>
                  <a:lnTo>
                    <a:pt x="10541" y="4826"/>
                  </a:lnTo>
                  <a:lnTo>
                    <a:pt x="10604" y="4445"/>
                  </a:lnTo>
                  <a:close/>
                </a:path>
                <a:path w="32385" h="46989">
                  <a:moveTo>
                    <a:pt x="10756" y="9144"/>
                  </a:moveTo>
                  <a:close/>
                </a:path>
                <a:path w="32385" h="46989">
                  <a:moveTo>
                    <a:pt x="10985" y="9144"/>
                  </a:moveTo>
                  <a:lnTo>
                    <a:pt x="10972" y="9334"/>
                  </a:lnTo>
                  <a:lnTo>
                    <a:pt x="10985" y="9144"/>
                  </a:lnTo>
                  <a:close/>
                </a:path>
                <a:path w="32385" h="46989">
                  <a:moveTo>
                    <a:pt x="11353" y="8128"/>
                  </a:moveTo>
                  <a:lnTo>
                    <a:pt x="11252" y="8255"/>
                  </a:lnTo>
                  <a:lnTo>
                    <a:pt x="11176" y="8509"/>
                  </a:lnTo>
                  <a:lnTo>
                    <a:pt x="11150" y="7747"/>
                  </a:lnTo>
                  <a:lnTo>
                    <a:pt x="11061" y="8509"/>
                  </a:lnTo>
                  <a:lnTo>
                    <a:pt x="10985" y="9144"/>
                  </a:lnTo>
                  <a:lnTo>
                    <a:pt x="11290" y="9144"/>
                  </a:lnTo>
                  <a:lnTo>
                    <a:pt x="11353" y="8128"/>
                  </a:lnTo>
                  <a:close/>
                </a:path>
                <a:path w="32385" h="46989">
                  <a:moveTo>
                    <a:pt x="11950" y="3937"/>
                  </a:moveTo>
                  <a:lnTo>
                    <a:pt x="11785" y="4318"/>
                  </a:lnTo>
                  <a:lnTo>
                    <a:pt x="11950" y="3937"/>
                  </a:lnTo>
                  <a:close/>
                </a:path>
                <a:path w="32385" h="46989">
                  <a:moveTo>
                    <a:pt x="12420" y="2324"/>
                  </a:moveTo>
                  <a:lnTo>
                    <a:pt x="12319" y="2451"/>
                  </a:lnTo>
                  <a:lnTo>
                    <a:pt x="12420" y="2324"/>
                  </a:lnTo>
                  <a:close/>
                </a:path>
                <a:path w="32385" h="46989">
                  <a:moveTo>
                    <a:pt x="13335" y="20751"/>
                  </a:moveTo>
                  <a:lnTo>
                    <a:pt x="13246" y="21336"/>
                  </a:lnTo>
                  <a:lnTo>
                    <a:pt x="13335" y="20751"/>
                  </a:lnTo>
                  <a:close/>
                </a:path>
                <a:path w="32385" h="46989">
                  <a:moveTo>
                    <a:pt x="13335" y="20447"/>
                  </a:moveTo>
                  <a:lnTo>
                    <a:pt x="13195" y="21158"/>
                  </a:lnTo>
                  <a:lnTo>
                    <a:pt x="13309" y="20828"/>
                  </a:lnTo>
                  <a:lnTo>
                    <a:pt x="13335" y="20447"/>
                  </a:lnTo>
                  <a:close/>
                </a:path>
                <a:path w="32385" h="46989">
                  <a:moveTo>
                    <a:pt x="13500" y="19431"/>
                  </a:moveTo>
                  <a:lnTo>
                    <a:pt x="13411" y="19939"/>
                  </a:lnTo>
                  <a:lnTo>
                    <a:pt x="13500" y="19786"/>
                  </a:lnTo>
                  <a:lnTo>
                    <a:pt x="13500" y="19431"/>
                  </a:lnTo>
                  <a:close/>
                </a:path>
                <a:path w="32385" h="46989">
                  <a:moveTo>
                    <a:pt x="14351" y="7759"/>
                  </a:moveTo>
                  <a:lnTo>
                    <a:pt x="14287" y="8051"/>
                  </a:lnTo>
                  <a:lnTo>
                    <a:pt x="14351" y="7759"/>
                  </a:lnTo>
                  <a:close/>
                </a:path>
                <a:path w="32385" h="46989">
                  <a:moveTo>
                    <a:pt x="14478" y="6591"/>
                  </a:moveTo>
                  <a:lnTo>
                    <a:pt x="14262" y="6502"/>
                  </a:lnTo>
                  <a:lnTo>
                    <a:pt x="14262" y="6997"/>
                  </a:lnTo>
                  <a:lnTo>
                    <a:pt x="14478" y="6896"/>
                  </a:lnTo>
                  <a:lnTo>
                    <a:pt x="14478" y="6591"/>
                  </a:lnTo>
                  <a:close/>
                </a:path>
                <a:path w="32385" h="46989">
                  <a:moveTo>
                    <a:pt x="14605" y="21869"/>
                  </a:moveTo>
                  <a:lnTo>
                    <a:pt x="14516" y="21082"/>
                  </a:lnTo>
                  <a:lnTo>
                    <a:pt x="14478" y="22199"/>
                  </a:lnTo>
                  <a:lnTo>
                    <a:pt x="14605" y="21869"/>
                  </a:lnTo>
                  <a:close/>
                </a:path>
                <a:path w="32385" h="46989">
                  <a:moveTo>
                    <a:pt x="14719" y="21590"/>
                  </a:moveTo>
                  <a:lnTo>
                    <a:pt x="14668" y="21018"/>
                  </a:lnTo>
                  <a:lnTo>
                    <a:pt x="14617" y="21336"/>
                  </a:lnTo>
                  <a:lnTo>
                    <a:pt x="14719" y="21590"/>
                  </a:lnTo>
                  <a:close/>
                </a:path>
                <a:path w="32385" h="46989">
                  <a:moveTo>
                    <a:pt x="14909" y="20320"/>
                  </a:moveTo>
                  <a:lnTo>
                    <a:pt x="14795" y="20447"/>
                  </a:lnTo>
                  <a:lnTo>
                    <a:pt x="14909" y="20320"/>
                  </a:lnTo>
                  <a:close/>
                </a:path>
                <a:path w="32385" h="46989">
                  <a:moveTo>
                    <a:pt x="15341" y="19888"/>
                  </a:moveTo>
                  <a:lnTo>
                    <a:pt x="15328" y="19570"/>
                  </a:lnTo>
                  <a:lnTo>
                    <a:pt x="15201" y="19939"/>
                  </a:lnTo>
                  <a:lnTo>
                    <a:pt x="15011" y="20281"/>
                  </a:lnTo>
                  <a:lnTo>
                    <a:pt x="14973" y="20485"/>
                  </a:lnTo>
                  <a:lnTo>
                    <a:pt x="15125" y="20332"/>
                  </a:lnTo>
                  <a:lnTo>
                    <a:pt x="15341" y="19888"/>
                  </a:lnTo>
                  <a:close/>
                </a:path>
                <a:path w="32385" h="46989">
                  <a:moveTo>
                    <a:pt x="15925" y="6311"/>
                  </a:moveTo>
                  <a:lnTo>
                    <a:pt x="15836" y="6464"/>
                  </a:lnTo>
                  <a:lnTo>
                    <a:pt x="15786" y="6642"/>
                  </a:lnTo>
                  <a:lnTo>
                    <a:pt x="15735" y="6807"/>
                  </a:lnTo>
                  <a:lnTo>
                    <a:pt x="15925" y="6311"/>
                  </a:lnTo>
                  <a:close/>
                </a:path>
                <a:path w="32385" h="46989">
                  <a:moveTo>
                    <a:pt x="16103" y="16764"/>
                  </a:moveTo>
                  <a:lnTo>
                    <a:pt x="15963" y="17399"/>
                  </a:lnTo>
                  <a:lnTo>
                    <a:pt x="15951" y="17030"/>
                  </a:lnTo>
                  <a:lnTo>
                    <a:pt x="15875" y="17399"/>
                  </a:lnTo>
                  <a:lnTo>
                    <a:pt x="15798" y="17780"/>
                  </a:lnTo>
                  <a:lnTo>
                    <a:pt x="15684" y="18669"/>
                  </a:lnTo>
                  <a:lnTo>
                    <a:pt x="16040" y="17399"/>
                  </a:lnTo>
                  <a:lnTo>
                    <a:pt x="16103" y="16764"/>
                  </a:lnTo>
                  <a:close/>
                </a:path>
                <a:path w="32385" h="46989">
                  <a:moveTo>
                    <a:pt x="16611" y="10922"/>
                  </a:moveTo>
                  <a:lnTo>
                    <a:pt x="16421" y="11176"/>
                  </a:lnTo>
                  <a:lnTo>
                    <a:pt x="16611" y="10922"/>
                  </a:lnTo>
                  <a:close/>
                </a:path>
                <a:path w="32385" h="46989">
                  <a:moveTo>
                    <a:pt x="16662" y="10795"/>
                  </a:moveTo>
                  <a:lnTo>
                    <a:pt x="16611" y="10922"/>
                  </a:lnTo>
                  <a:lnTo>
                    <a:pt x="16662" y="10795"/>
                  </a:lnTo>
                  <a:close/>
                </a:path>
                <a:path w="32385" h="46989">
                  <a:moveTo>
                    <a:pt x="19050" y="24396"/>
                  </a:moveTo>
                  <a:lnTo>
                    <a:pt x="18846" y="24765"/>
                  </a:lnTo>
                  <a:lnTo>
                    <a:pt x="19037" y="24841"/>
                  </a:lnTo>
                  <a:lnTo>
                    <a:pt x="19050" y="24396"/>
                  </a:lnTo>
                  <a:close/>
                </a:path>
                <a:path w="32385" h="46989">
                  <a:moveTo>
                    <a:pt x="20180" y="23037"/>
                  </a:moveTo>
                  <a:lnTo>
                    <a:pt x="20015" y="23495"/>
                  </a:lnTo>
                  <a:lnTo>
                    <a:pt x="20180" y="23037"/>
                  </a:lnTo>
                  <a:close/>
                </a:path>
                <a:path w="32385" h="46989">
                  <a:moveTo>
                    <a:pt x="20243" y="23012"/>
                  </a:moveTo>
                  <a:lnTo>
                    <a:pt x="20142" y="23164"/>
                  </a:lnTo>
                  <a:lnTo>
                    <a:pt x="20015" y="23495"/>
                  </a:lnTo>
                  <a:lnTo>
                    <a:pt x="20243" y="23012"/>
                  </a:lnTo>
                  <a:close/>
                </a:path>
                <a:path w="32385" h="46989">
                  <a:moveTo>
                    <a:pt x="21882" y="12827"/>
                  </a:moveTo>
                  <a:lnTo>
                    <a:pt x="21818" y="12700"/>
                  </a:lnTo>
                  <a:lnTo>
                    <a:pt x="21805" y="12827"/>
                  </a:lnTo>
                  <a:close/>
                </a:path>
                <a:path w="32385" h="46989">
                  <a:moveTo>
                    <a:pt x="22440" y="16256"/>
                  </a:moveTo>
                  <a:close/>
                </a:path>
                <a:path w="32385" h="46989">
                  <a:moveTo>
                    <a:pt x="22580" y="15697"/>
                  </a:moveTo>
                  <a:lnTo>
                    <a:pt x="22542" y="15875"/>
                  </a:lnTo>
                  <a:lnTo>
                    <a:pt x="22466" y="16129"/>
                  </a:lnTo>
                  <a:lnTo>
                    <a:pt x="22580" y="15875"/>
                  </a:lnTo>
                  <a:lnTo>
                    <a:pt x="22580" y="15697"/>
                  </a:lnTo>
                  <a:close/>
                </a:path>
                <a:path w="32385" h="46989">
                  <a:moveTo>
                    <a:pt x="22707" y="4953"/>
                  </a:moveTo>
                  <a:close/>
                </a:path>
                <a:path w="32385" h="46989">
                  <a:moveTo>
                    <a:pt x="22745" y="4953"/>
                  </a:moveTo>
                  <a:close/>
                </a:path>
                <a:path w="32385" h="46989">
                  <a:moveTo>
                    <a:pt x="22758" y="7620"/>
                  </a:moveTo>
                  <a:lnTo>
                    <a:pt x="22694" y="8001"/>
                  </a:lnTo>
                  <a:lnTo>
                    <a:pt x="22758" y="7620"/>
                  </a:lnTo>
                  <a:close/>
                </a:path>
                <a:path w="32385" h="46989">
                  <a:moveTo>
                    <a:pt x="22974" y="19685"/>
                  </a:moveTo>
                  <a:lnTo>
                    <a:pt x="22847" y="19939"/>
                  </a:lnTo>
                  <a:lnTo>
                    <a:pt x="22974" y="19685"/>
                  </a:lnTo>
                  <a:close/>
                </a:path>
                <a:path w="32385" h="46989">
                  <a:moveTo>
                    <a:pt x="23558" y="3454"/>
                  </a:moveTo>
                  <a:lnTo>
                    <a:pt x="23228" y="3048"/>
                  </a:lnTo>
                  <a:lnTo>
                    <a:pt x="23495" y="3429"/>
                  </a:lnTo>
                  <a:close/>
                </a:path>
                <a:path w="32385" h="46989">
                  <a:moveTo>
                    <a:pt x="23901" y="12319"/>
                  </a:moveTo>
                  <a:lnTo>
                    <a:pt x="23825" y="12471"/>
                  </a:lnTo>
                  <a:lnTo>
                    <a:pt x="23901" y="12319"/>
                  </a:lnTo>
                  <a:close/>
                </a:path>
                <a:path w="32385" h="46989">
                  <a:moveTo>
                    <a:pt x="24257" y="15316"/>
                  </a:moveTo>
                  <a:lnTo>
                    <a:pt x="24155" y="15570"/>
                  </a:lnTo>
                  <a:lnTo>
                    <a:pt x="24104" y="15913"/>
                  </a:lnTo>
                  <a:lnTo>
                    <a:pt x="24257" y="15316"/>
                  </a:lnTo>
                  <a:close/>
                </a:path>
                <a:path w="32385" h="46989">
                  <a:moveTo>
                    <a:pt x="24485" y="4572"/>
                  </a:moveTo>
                  <a:lnTo>
                    <a:pt x="24015" y="3810"/>
                  </a:lnTo>
                  <a:lnTo>
                    <a:pt x="23787" y="3556"/>
                  </a:lnTo>
                  <a:lnTo>
                    <a:pt x="23558" y="3454"/>
                  </a:lnTo>
                  <a:lnTo>
                    <a:pt x="24485" y="4572"/>
                  </a:lnTo>
                  <a:close/>
                </a:path>
                <a:path w="32385" h="46989">
                  <a:moveTo>
                    <a:pt x="24892" y="46062"/>
                  </a:moveTo>
                  <a:close/>
                </a:path>
                <a:path w="32385" h="46989">
                  <a:moveTo>
                    <a:pt x="24917" y="10604"/>
                  </a:moveTo>
                  <a:lnTo>
                    <a:pt x="24815" y="10731"/>
                  </a:lnTo>
                  <a:lnTo>
                    <a:pt x="24917" y="10604"/>
                  </a:lnTo>
                  <a:close/>
                </a:path>
                <a:path w="32385" h="46989">
                  <a:moveTo>
                    <a:pt x="26416" y="41783"/>
                  </a:moveTo>
                  <a:lnTo>
                    <a:pt x="26301" y="41656"/>
                  </a:lnTo>
                  <a:lnTo>
                    <a:pt x="26301" y="41783"/>
                  </a:lnTo>
                  <a:close/>
                </a:path>
                <a:path w="32385" h="46989">
                  <a:moveTo>
                    <a:pt x="26822" y="43141"/>
                  </a:moveTo>
                  <a:close/>
                </a:path>
                <a:path w="32385" h="46989">
                  <a:moveTo>
                    <a:pt x="26873" y="22148"/>
                  </a:moveTo>
                  <a:lnTo>
                    <a:pt x="26784" y="22275"/>
                  </a:lnTo>
                  <a:lnTo>
                    <a:pt x="26873" y="22148"/>
                  </a:lnTo>
                  <a:close/>
                </a:path>
                <a:path w="32385" h="46989">
                  <a:moveTo>
                    <a:pt x="27165" y="42418"/>
                  </a:moveTo>
                  <a:lnTo>
                    <a:pt x="26924" y="42926"/>
                  </a:lnTo>
                  <a:lnTo>
                    <a:pt x="26911" y="43434"/>
                  </a:lnTo>
                  <a:lnTo>
                    <a:pt x="27114" y="42926"/>
                  </a:lnTo>
                  <a:lnTo>
                    <a:pt x="27165" y="42418"/>
                  </a:lnTo>
                  <a:close/>
                </a:path>
                <a:path w="32385" h="46989">
                  <a:moveTo>
                    <a:pt x="27165" y="18834"/>
                  </a:moveTo>
                  <a:lnTo>
                    <a:pt x="26492" y="19685"/>
                  </a:lnTo>
                  <a:lnTo>
                    <a:pt x="26682" y="19621"/>
                  </a:lnTo>
                  <a:lnTo>
                    <a:pt x="26797" y="19494"/>
                  </a:lnTo>
                  <a:lnTo>
                    <a:pt x="27165" y="18834"/>
                  </a:lnTo>
                  <a:close/>
                </a:path>
                <a:path w="32385" h="46989">
                  <a:moveTo>
                    <a:pt x="27254" y="11811"/>
                  </a:moveTo>
                  <a:close/>
                </a:path>
                <a:path w="32385" h="46989">
                  <a:moveTo>
                    <a:pt x="28282" y="39014"/>
                  </a:moveTo>
                  <a:close/>
                </a:path>
                <a:path w="32385" h="46989">
                  <a:moveTo>
                    <a:pt x="30099" y="17653"/>
                  </a:moveTo>
                  <a:lnTo>
                    <a:pt x="29959" y="17653"/>
                  </a:lnTo>
                  <a:lnTo>
                    <a:pt x="29895" y="17780"/>
                  </a:lnTo>
                  <a:lnTo>
                    <a:pt x="30099" y="17653"/>
                  </a:lnTo>
                  <a:close/>
                </a:path>
                <a:path w="32385" h="46989">
                  <a:moveTo>
                    <a:pt x="31127" y="27178"/>
                  </a:moveTo>
                  <a:lnTo>
                    <a:pt x="30962" y="27520"/>
                  </a:lnTo>
                  <a:lnTo>
                    <a:pt x="31127" y="27178"/>
                  </a:lnTo>
                  <a:close/>
                </a:path>
                <a:path w="32385" h="46989">
                  <a:moveTo>
                    <a:pt x="31254" y="27178"/>
                  </a:moveTo>
                  <a:lnTo>
                    <a:pt x="31153" y="27305"/>
                  </a:lnTo>
                  <a:lnTo>
                    <a:pt x="31076" y="28067"/>
                  </a:lnTo>
                  <a:lnTo>
                    <a:pt x="31254" y="27178"/>
                  </a:lnTo>
                  <a:close/>
                </a:path>
                <a:path w="32385" h="46989">
                  <a:moveTo>
                    <a:pt x="31775" y="20662"/>
                  </a:moveTo>
                  <a:close/>
                </a:path>
                <a:path w="32385" h="46989">
                  <a:moveTo>
                    <a:pt x="31788" y="20929"/>
                  </a:moveTo>
                  <a:lnTo>
                    <a:pt x="31584" y="21590"/>
                  </a:lnTo>
                  <a:lnTo>
                    <a:pt x="31750" y="21717"/>
                  </a:lnTo>
                  <a:lnTo>
                    <a:pt x="31762" y="21450"/>
                  </a:lnTo>
                  <a:lnTo>
                    <a:pt x="31788" y="20929"/>
                  </a:lnTo>
                  <a:close/>
                </a:path>
                <a:path w="32385" h="46989">
                  <a:moveTo>
                    <a:pt x="31953" y="21590"/>
                  </a:moveTo>
                  <a:lnTo>
                    <a:pt x="31889" y="21717"/>
                  </a:lnTo>
                  <a:lnTo>
                    <a:pt x="31750" y="21831"/>
                  </a:lnTo>
                  <a:lnTo>
                    <a:pt x="31889" y="21767"/>
                  </a:lnTo>
                  <a:lnTo>
                    <a:pt x="31813" y="22631"/>
                  </a:lnTo>
                  <a:lnTo>
                    <a:pt x="31953" y="21590"/>
                  </a:lnTo>
                  <a:close/>
                </a:path>
                <a:path w="32385" h="46989">
                  <a:moveTo>
                    <a:pt x="32270" y="20193"/>
                  </a:moveTo>
                  <a:lnTo>
                    <a:pt x="31762" y="21450"/>
                  </a:lnTo>
                  <a:lnTo>
                    <a:pt x="32131" y="20929"/>
                  </a:lnTo>
                  <a:lnTo>
                    <a:pt x="32245" y="20447"/>
                  </a:lnTo>
                  <a:lnTo>
                    <a:pt x="32270" y="20193"/>
                  </a:lnTo>
                  <a:close/>
                </a:path>
                <a:path w="32385" h="46989">
                  <a:moveTo>
                    <a:pt x="32308" y="18034"/>
                  </a:moveTo>
                  <a:lnTo>
                    <a:pt x="32219" y="17653"/>
                  </a:lnTo>
                  <a:lnTo>
                    <a:pt x="32118" y="17399"/>
                  </a:lnTo>
                  <a:lnTo>
                    <a:pt x="32169" y="18034"/>
                  </a:lnTo>
                  <a:lnTo>
                    <a:pt x="32029" y="17780"/>
                  </a:lnTo>
                  <a:lnTo>
                    <a:pt x="31877" y="17399"/>
                  </a:lnTo>
                  <a:lnTo>
                    <a:pt x="31775" y="17018"/>
                  </a:lnTo>
                  <a:lnTo>
                    <a:pt x="31216" y="16891"/>
                  </a:lnTo>
                  <a:lnTo>
                    <a:pt x="30657" y="16637"/>
                  </a:lnTo>
                  <a:lnTo>
                    <a:pt x="30416" y="16637"/>
                  </a:lnTo>
                  <a:lnTo>
                    <a:pt x="29832" y="16383"/>
                  </a:lnTo>
                  <a:lnTo>
                    <a:pt x="29349" y="16383"/>
                  </a:lnTo>
                  <a:lnTo>
                    <a:pt x="28702" y="16891"/>
                  </a:lnTo>
                  <a:lnTo>
                    <a:pt x="28422" y="17272"/>
                  </a:lnTo>
                  <a:lnTo>
                    <a:pt x="28346" y="17653"/>
                  </a:lnTo>
                  <a:lnTo>
                    <a:pt x="27736" y="18288"/>
                  </a:lnTo>
                  <a:lnTo>
                    <a:pt x="27762" y="17780"/>
                  </a:lnTo>
                  <a:lnTo>
                    <a:pt x="26936" y="18923"/>
                  </a:lnTo>
                  <a:lnTo>
                    <a:pt x="27165" y="18834"/>
                  </a:lnTo>
                  <a:lnTo>
                    <a:pt x="27571" y="18669"/>
                  </a:lnTo>
                  <a:lnTo>
                    <a:pt x="26873" y="19558"/>
                  </a:lnTo>
                  <a:lnTo>
                    <a:pt x="26593" y="20193"/>
                  </a:lnTo>
                  <a:lnTo>
                    <a:pt x="26339" y="20193"/>
                  </a:lnTo>
                  <a:lnTo>
                    <a:pt x="26212" y="20802"/>
                  </a:lnTo>
                  <a:lnTo>
                    <a:pt x="26162" y="20929"/>
                  </a:lnTo>
                  <a:lnTo>
                    <a:pt x="26200" y="20523"/>
                  </a:lnTo>
                  <a:lnTo>
                    <a:pt x="26098" y="20751"/>
                  </a:lnTo>
                  <a:lnTo>
                    <a:pt x="26085" y="20447"/>
                  </a:lnTo>
                  <a:lnTo>
                    <a:pt x="25882" y="20320"/>
                  </a:lnTo>
                  <a:lnTo>
                    <a:pt x="26225" y="19558"/>
                  </a:lnTo>
                  <a:lnTo>
                    <a:pt x="26276" y="19685"/>
                  </a:lnTo>
                  <a:lnTo>
                    <a:pt x="26352" y="19431"/>
                  </a:lnTo>
                  <a:lnTo>
                    <a:pt x="26670" y="18415"/>
                  </a:lnTo>
                  <a:lnTo>
                    <a:pt x="26911" y="17653"/>
                  </a:lnTo>
                  <a:lnTo>
                    <a:pt x="27482" y="15367"/>
                  </a:lnTo>
                  <a:lnTo>
                    <a:pt x="28105" y="14097"/>
                  </a:lnTo>
                  <a:lnTo>
                    <a:pt x="28194" y="13208"/>
                  </a:lnTo>
                  <a:lnTo>
                    <a:pt x="28905" y="11938"/>
                  </a:lnTo>
                  <a:lnTo>
                    <a:pt x="28790" y="11430"/>
                  </a:lnTo>
                  <a:lnTo>
                    <a:pt x="28511" y="10668"/>
                  </a:lnTo>
                  <a:lnTo>
                    <a:pt x="27952" y="10439"/>
                  </a:lnTo>
                  <a:lnTo>
                    <a:pt x="27838" y="10160"/>
                  </a:lnTo>
                  <a:lnTo>
                    <a:pt x="27292" y="9652"/>
                  </a:lnTo>
                  <a:lnTo>
                    <a:pt x="27025" y="9652"/>
                  </a:lnTo>
                  <a:lnTo>
                    <a:pt x="26543" y="8509"/>
                  </a:lnTo>
                  <a:lnTo>
                    <a:pt x="26022" y="9398"/>
                  </a:lnTo>
                  <a:lnTo>
                    <a:pt x="25374" y="10033"/>
                  </a:lnTo>
                  <a:lnTo>
                    <a:pt x="25234" y="10541"/>
                  </a:lnTo>
                  <a:lnTo>
                    <a:pt x="25019" y="10922"/>
                  </a:lnTo>
                  <a:lnTo>
                    <a:pt x="24853" y="10795"/>
                  </a:lnTo>
                  <a:lnTo>
                    <a:pt x="24638" y="11303"/>
                  </a:lnTo>
                  <a:lnTo>
                    <a:pt x="24561" y="11557"/>
                  </a:lnTo>
                  <a:lnTo>
                    <a:pt x="24117" y="11811"/>
                  </a:lnTo>
                  <a:lnTo>
                    <a:pt x="23888" y="12319"/>
                  </a:lnTo>
                  <a:lnTo>
                    <a:pt x="24193" y="11938"/>
                  </a:lnTo>
                  <a:lnTo>
                    <a:pt x="24104" y="12319"/>
                  </a:lnTo>
                  <a:lnTo>
                    <a:pt x="23863" y="12827"/>
                  </a:lnTo>
                  <a:lnTo>
                    <a:pt x="23177" y="13843"/>
                  </a:lnTo>
                  <a:lnTo>
                    <a:pt x="22936" y="14478"/>
                  </a:lnTo>
                  <a:lnTo>
                    <a:pt x="22974" y="14224"/>
                  </a:lnTo>
                  <a:lnTo>
                    <a:pt x="23075" y="13716"/>
                  </a:lnTo>
                  <a:lnTo>
                    <a:pt x="23202" y="12954"/>
                  </a:lnTo>
                  <a:lnTo>
                    <a:pt x="23266" y="12573"/>
                  </a:lnTo>
                  <a:lnTo>
                    <a:pt x="23152" y="12700"/>
                  </a:lnTo>
                  <a:lnTo>
                    <a:pt x="23075" y="12954"/>
                  </a:lnTo>
                  <a:lnTo>
                    <a:pt x="23164" y="12319"/>
                  </a:lnTo>
                  <a:lnTo>
                    <a:pt x="23279" y="12065"/>
                  </a:lnTo>
                  <a:lnTo>
                    <a:pt x="23342" y="12319"/>
                  </a:lnTo>
                  <a:lnTo>
                    <a:pt x="23368" y="12065"/>
                  </a:lnTo>
                  <a:lnTo>
                    <a:pt x="23482" y="10922"/>
                  </a:lnTo>
                  <a:lnTo>
                    <a:pt x="23609" y="10160"/>
                  </a:lnTo>
                  <a:lnTo>
                    <a:pt x="24650" y="8001"/>
                  </a:lnTo>
                  <a:lnTo>
                    <a:pt x="24523" y="6350"/>
                  </a:lnTo>
                  <a:lnTo>
                    <a:pt x="24472" y="6096"/>
                  </a:lnTo>
                  <a:lnTo>
                    <a:pt x="24460" y="5969"/>
                  </a:lnTo>
                  <a:lnTo>
                    <a:pt x="24396" y="4826"/>
                  </a:lnTo>
                  <a:lnTo>
                    <a:pt x="24168" y="4445"/>
                  </a:lnTo>
                  <a:lnTo>
                    <a:pt x="23495" y="3429"/>
                  </a:lnTo>
                  <a:lnTo>
                    <a:pt x="23228" y="3302"/>
                  </a:lnTo>
                  <a:lnTo>
                    <a:pt x="22009" y="3175"/>
                  </a:lnTo>
                  <a:lnTo>
                    <a:pt x="21310" y="3556"/>
                  </a:lnTo>
                  <a:lnTo>
                    <a:pt x="20129" y="4318"/>
                  </a:lnTo>
                  <a:lnTo>
                    <a:pt x="19685" y="4914"/>
                  </a:lnTo>
                  <a:lnTo>
                    <a:pt x="19367" y="5461"/>
                  </a:lnTo>
                  <a:lnTo>
                    <a:pt x="18199" y="6223"/>
                  </a:lnTo>
                  <a:lnTo>
                    <a:pt x="17386" y="9182"/>
                  </a:lnTo>
                  <a:lnTo>
                    <a:pt x="16637" y="10541"/>
                  </a:lnTo>
                  <a:lnTo>
                    <a:pt x="16738" y="10922"/>
                  </a:lnTo>
                  <a:lnTo>
                    <a:pt x="16560" y="11303"/>
                  </a:lnTo>
                  <a:lnTo>
                    <a:pt x="14986" y="16129"/>
                  </a:lnTo>
                  <a:lnTo>
                    <a:pt x="14897" y="16510"/>
                  </a:lnTo>
                  <a:lnTo>
                    <a:pt x="14668" y="17995"/>
                  </a:lnTo>
                  <a:lnTo>
                    <a:pt x="14909" y="16370"/>
                  </a:lnTo>
                  <a:lnTo>
                    <a:pt x="14922" y="13843"/>
                  </a:lnTo>
                  <a:lnTo>
                    <a:pt x="14998" y="14351"/>
                  </a:lnTo>
                  <a:lnTo>
                    <a:pt x="15189" y="13843"/>
                  </a:lnTo>
                  <a:lnTo>
                    <a:pt x="15176" y="12954"/>
                  </a:lnTo>
                  <a:lnTo>
                    <a:pt x="15062" y="12319"/>
                  </a:lnTo>
                  <a:lnTo>
                    <a:pt x="15100" y="11938"/>
                  </a:lnTo>
                  <a:lnTo>
                    <a:pt x="15176" y="12319"/>
                  </a:lnTo>
                  <a:lnTo>
                    <a:pt x="15290" y="11938"/>
                  </a:lnTo>
                  <a:lnTo>
                    <a:pt x="15316" y="11176"/>
                  </a:lnTo>
                  <a:lnTo>
                    <a:pt x="15430" y="10033"/>
                  </a:lnTo>
                  <a:lnTo>
                    <a:pt x="15557" y="9398"/>
                  </a:lnTo>
                  <a:lnTo>
                    <a:pt x="15608" y="9144"/>
                  </a:lnTo>
                  <a:lnTo>
                    <a:pt x="15405" y="9398"/>
                  </a:lnTo>
                  <a:lnTo>
                    <a:pt x="15506" y="8940"/>
                  </a:lnTo>
                  <a:lnTo>
                    <a:pt x="15595" y="7366"/>
                  </a:lnTo>
                  <a:lnTo>
                    <a:pt x="15697" y="6985"/>
                  </a:lnTo>
                  <a:lnTo>
                    <a:pt x="15811" y="5842"/>
                  </a:lnTo>
                  <a:lnTo>
                    <a:pt x="15925" y="5588"/>
                  </a:lnTo>
                  <a:lnTo>
                    <a:pt x="15913" y="5207"/>
                  </a:lnTo>
                  <a:lnTo>
                    <a:pt x="15786" y="5080"/>
                  </a:lnTo>
                  <a:lnTo>
                    <a:pt x="16052" y="5207"/>
                  </a:lnTo>
                  <a:lnTo>
                    <a:pt x="16065" y="5080"/>
                  </a:lnTo>
                  <a:lnTo>
                    <a:pt x="16217" y="3683"/>
                  </a:lnTo>
                  <a:lnTo>
                    <a:pt x="16281" y="2921"/>
                  </a:lnTo>
                  <a:lnTo>
                    <a:pt x="16357" y="2413"/>
                  </a:lnTo>
                  <a:lnTo>
                    <a:pt x="16421" y="2654"/>
                  </a:lnTo>
                  <a:lnTo>
                    <a:pt x="16471" y="2413"/>
                  </a:lnTo>
                  <a:lnTo>
                    <a:pt x="16560" y="1524"/>
                  </a:lnTo>
                  <a:lnTo>
                    <a:pt x="16560" y="1016"/>
                  </a:lnTo>
                  <a:lnTo>
                    <a:pt x="16205" y="889"/>
                  </a:lnTo>
                  <a:lnTo>
                    <a:pt x="15925" y="889"/>
                  </a:lnTo>
                  <a:lnTo>
                    <a:pt x="15976" y="1016"/>
                  </a:lnTo>
                  <a:lnTo>
                    <a:pt x="15430" y="762"/>
                  </a:lnTo>
                  <a:lnTo>
                    <a:pt x="13792" y="0"/>
                  </a:lnTo>
                  <a:lnTo>
                    <a:pt x="13411" y="762"/>
                  </a:lnTo>
                  <a:lnTo>
                    <a:pt x="11836" y="508"/>
                  </a:lnTo>
                  <a:lnTo>
                    <a:pt x="11201" y="635"/>
                  </a:lnTo>
                  <a:lnTo>
                    <a:pt x="11137" y="762"/>
                  </a:lnTo>
                  <a:lnTo>
                    <a:pt x="10604" y="4445"/>
                  </a:lnTo>
                  <a:lnTo>
                    <a:pt x="10566" y="4775"/>
                  </a:lnTo>
                  <a:lnTo>
                    <a:pt x="10325" y="6477"/>
                  </a:lnTo>
                  <a:lnTo>
                    <a:pt x="10160" y="6400"/>
                  </a:lnTo>
                  <a:lnTo>
                    <a:pt x="10185" y="7366"/>
                  </a:lnTo>
                  <a:lnTo>
                    <a:pt x="9702" y="9271"/>
                  </a:lnTo>
                  <a:lnTo>
                    <a:pt x="9728" y="8509"/>
                  </a:lnTo>
                  <a:lnTo>
                    <a:pt x="9639" y="9271"/>
                  </a:lnTo>
                  <a:lnTo>
                    <a:pt x="9537" y="10033"/>
                  </a:lnTo>
                  <a:lnTo>
                    <a:pt x="9105" y="11684"/>
                  </a:lnTo>
                  <a:lnTo>
                    <a:pt x="8991" y="13208"/>
                  </a:lnTo>
                  <a:lnTo>
                    <a:pt x="8966" y="12954"/>
                  </a:lnTo>
                  <a:lnTo>
                    <a:pt x="8928" y="13208"/>
                  </a:lnTo>
                  <a:lnTo>
                    <a:pt x="8813" y="13589"/>
                  </a:lnTo>
                  <a:lnTo>
                    <a:pt x="8940" y="13589"/>
                  </a:lnTo>
                  <a:lnTo>
                    <a:pt x="9017" y="13208"/>
                  </a:lnTo>
                  <a:lnTo>
                    <a:pt x="9220" y="12827"/>
                  </a:lnTo>
                  <a:lnTo>
                    <a:pt x="9232" y="14605"/>
                  </a:lnTo>
                  <a:lnTo>
                    <a:pt x="9156" y="14452"/>
                  </a:lnTo>
                  <a:lnTo>
                    <a:pt x="9144" y="14605"/>
                  </a:lnTo>
                  <a:lnTo>
                    <a:pt x="9029" y="14224"/>
                  </a:lnTo>
                  <a:lnTo>
                    <a:pt x="8953" y="14097"/>
                  </a:lnTo>
                  <a:lnTo>
                    <a:pt x="8890" y="16129"/>
                  </a:lnTo>
                  <a:lnTo>
                    <a:pt x="8559" y="15240"/>
                  </a:lnTo>
                  <a:lnTo>
                    <a:pt x="8597" y="16002"/>
                  </a:lnTo>
                  <a:lnTo>
                    <a:pt x="8470" y="15748"/>
                  </a:lnTo>
                  <a:lnTo>
                    <a:pt x="8445" y="16002"/>
                  </a:lnTo>
                  <a:lnTo>
                    <a:pt x="8369" y="16764"/>
                  </a:lnTo>
                  <a:lnTo>
                    <a:pt x="8572" y="16383"/>
                  </a:lnTo>
                  <a:lnTo>
                    <a:pt x="8407" y="17399"/>
                  </a:lnTo>
                  <a:lnTo>
                    <a:pt x="8305" y="18542"/>
                  </a:lnTo>
                  <a:lnTo>
                    <a:pt x="8204" y="18923"/>
                  </a:lnTo>
                  <a:lnTo>
                    <a:pt x="8051" y="21590"/>
                  </a:lnTo>
                  <a:lnTo>
                    <a:pt x="7810" y="22733"/>
                  </a:lnTo>
                  <a:lnTo>
                    <a:pt x="7594" y="22225"/>
                  </a:lnTo>
                  <a:lnTo>
                    <a:pt x="7645" y="23241"/>
                  </a:lnTo>
                  <a:lnTo>
                    <a:pt x="7404" y="23241"/>
                  </a:lnTo>
                  <a:lnTo>
                    <a:pt x="7366" y="24130"/>
                  </a:lnTo>
                  <a:lnTo>
                    <a:pt x="7531" y="23749"/>
                  </a:lnTo>
                  <a:lnTo>
                    <a:pt x="7505" y="25908"/>
                  </a:lnTo>
                  <a:lnTo>
                    <a:pt x="7607" y="26098"/>
                  </a:lnTo>
                  <a:lnTo>
                    <a:pt x="7721" y="25781"/>
                  </a:lnTo>
                  <a:lnTo>
                    <a:pt x="7696" y="26085"/>
                  </a:lnTo>
                  <a:lnTo>
                    <a:pt x="7658" y="26543"/>
                  </a:lnTo>
                  <a:lnTo>
                    <a:pt x="7645" y="26238"/>
                  </a:lnTo>
                  <a:lnTo>
                    <a:pt x="7594" y="26504"/>
                  </a:lnTo>
                  <a:lnTo>
                    <a:pt x="7607" y="26098"/>
                  </a:lnTo>
                  <a:lnTo>
                    <a:pt x="7556" y="26238"/>
                  </a:lnTo>
                  <a:lnTo>
                    <a:pt x="7543" y="26670"/>
                  </a:lnTo>
                  <a:lnTo>
                    <a:pt x="7531" y="26797"/>
                  </a:lnTo>
                  <a:lnTo>
                    <a:pt x="7505" y="26924"/>
                  </a:lnTo>
                  <a:lnTo>
                    <a:pt x="7543" y="26670"/>
                  </a:lnTo>
                  <a:lnTo>
                    <a:pt x="7543" y="26238"/>
                  </a:lnTo>
                  <a:lnTo>
                    <a:pt x="7505" y="25908"/>
                  </a:lnTo>
                  <a:lnTo>
                    <a:pt x="7429" y="25781"/>
                  </a:lnTo>
                  <a:lnTo>
                    <a:pt x="7315" y="25577"/>
                  </a:lnTo>
                  <a:lnTo>
                    <a:pt x="7302" y="25781"/>
                  </a:lnTo>
                  <a:lnTo>
                    <a:pt x="7277" y="25996"/>
                  </a:lnTo>
                  <a:lnTo>
                    <a:pt x="7239" y="24765"/>
                  </a:lnTo>
                  <a:lnTo>
                    <a:pt x="7493" y="25019"/>
                  </a:lnTo>
                  <a:lnTo>
                    <a:pt x="7378" y="24765"/>
                  </a:lnTo>
                  <a:lnTo>
                    <a:pt x="7226" y="24638"/>
                  </a:lnTo>
                  <a:lnTo>
                    <a:pt x="7023" y="23241"/>
                  </a:lnTo>
                  <a:lnTo>
                    <a:pt x="6807" y="22987"/>
                  </a:lnTo>
                  <a:lnTo>
                    <a:pt x="6946" y="22987"/>
                  </a:lnTo>
                  <a:lnTo>
                    <a:pt x="6845" y="22860"/>
                  </a:lnTo>
                  <a:lnTo>
                    <a:pt x="6731" y="22733"/>
                  </a:lnTo>
                  <a:lnTo>
                    <a:pt x="6781" y="22313"/>
                  </a:lnTo>
                  <a:lnTo>
                    <a:pt x="6629" y="21336"/>
                  </a:lnTo>
                  <a:lnTo>
                    <a:pt x="6604" y="22733"/>
                  </a:lnTo>
                  <a:lnTo>
                    <a:pt x="6477" y="21717"/>
                  </a:lnTo>
                  <a:lnTo>
                    <a:pt x="6502" y="21590"/>
                  </a:lnTo>
                  <a:lnTo>
                    <a:pt x="6565" y="21717"/>
                  </a:lnTo>
                  <a:lnTo>
                    <a:pt x="6527" y="21463"/>
                  </a:lnTo>
                  <a:lnTo>
                    <a:pt x="6400" y="20751"/>
                  </a:lnTo>
                  <a:lnTo>
                    <a:pt x="6108" y="19812"/>
                  </a:lnTo>
                  <a:lnTo>
                    <a:pt x="6007" y="19494"/>
                  </a:lnTo>
                  <a:lnTo>
                    <a:pt x="5867" y="18542"/>
                  </a:lnTo>
                  <a:lnTo>
                    <a:pt x="5880" y="18161"/>
                  </a:lnTo>
                  <a:lnTo>
                    <a:pt x="5994" y="17907"/>
                  </a:lnTo>
                  <a:lnTo>
                    <a:pt x="5867" y="17399"/>
                  </a:lnTo>
                  <a:lnTo>
                    <a:pt x="5321" y="15811"/>
                  </a:lnTo>
                  <a:lnTo>
                    <a:pt x="5207" y="15367"/>
                  </a:lnTo>
                  <a:lnTo>
                    <a:pt x="4991" y="14351"/>
                  </a:lnTo>
                  <a:lnTo>
                    <a:pt x="4610" y="14224"/>
                  </a:lnTo>
                  <a:lnTo>
                    <a:pt x="4826" y="13462"/>
                  </a:lnTo>
                  <a:lnTo>
                    <a:pt x="4724" y="12827"/>
                  </a:lnTo>
                  <a:lnTo>
                    <a:pt x="4610" y="12700"/>
                  </a:lnTo>
                  <a:lnTo>
                    <a:pt x="4787" y="12700"/>
                  </a:lnTo>
                  <a:lnTo>
                    <a:pt x="4686" y="12446"/>
                  </a:lnTo>
                  <a:lnTo>
                    <a:pt x="4470" y="11684"/>
                  </a:lnTo>
                  <a:lnTo>
                    <a:pt x="4445" y="11557"/>
                  </a:lnTo>
                  <a:lnTo>
                    <a:pt x="1435" y="11557"/>
                  </a:lnTo>
                  <a:lnTo>
                    <a:pt x="1308" y="11557"/>
                  </a:lnTo>
                  <a:lnTo>
                    <a:pt x="863" y="11684"/>
                  </a:lnTo>
                  <a:lnTo>
                    <a:pt x="304" y="11938"/>
                  </a:lnTo>
                  <a:lnTo>
                    <a:pt x="203" y="12065"/>
                  </a:lnTo>
                  <a:lnTo>
                    <a:pt x="0" y="12065"/>
                  </a:lnTo>
                  <a:lnTo>
                    <a:pt x="50" y="13081"/>
                  </a:lnTo>
                  <a:lnTo>
                    <a:pt x="177" y="13462"/>
                  </a:lnTo>
                  <a:lnTo>
                    <a:pt x="203" y="13843"/>
                  </a:lnTo>
                  <a:lnTo>
                    <a:pt x="304" y="13589"/>
                  </a:lnTo>
                  <a:lnTo>
                    <a:pt x="127" y="15811"/>
                  </a:lnTo>
                  <a:lnTo>
                    <a:pt x="939" y="17145"/>
                  </a:lnTo>
                  <a:lnTo>
                    <a:pt x="1130" y="16802"/>
                  </a:lnTo>
                  <a:lnTo>
                    <a:pt x="1155" y="16256"/>
                  </a:lnTo>
                  <a:lnTo>
                    <a:pt x="1295" y="16383"/>
                  </a:lnTo>
                  <a:lnTo>
                    <a:pt x="1295" y="16256"/>
                  </a:lnTo>
                  <a:lnTo>
                    <a:pt x="1282" y="15748"/>
                  </a:lnTo>
                  <a:lnTo>
                    <a:pt x="1155" y="15494"/>
                  </a:lnTo>
                  <a:lnTo>
                    <a:pt x="990" y="14478"/>
                  </a:lnTo>
                  <a:lnTo>
                    <a:pt x="1219" y="15113"/>
                  </a:lnTo>
                  <a:lnTo>
                    <a:pt x="1168" y="14478"/>
                  </a:lnTo>
                  <a:lnTo>
                    <a:pt x="1117" y="13843"/>
                  </a:lnTo>
                  <a:lnTo>
                    <a:pt x="927" y="13843"/>
                  </a:lnTo>
                  <a:lnTo>
                    <a:pt x="901" y="13589"/>
                  </a:lnTo>
                  <a:lnTo>
                    <a:pt x="927" y="12446"/>
                  </a:lnTo>
                  <a:lnTo>
                    <a:pt x="1155" y="12446"/>
                  </a:lnTo>
                  <a:lnTo>
                    <a:pt x="939" y="12331"/>
                  </a:lnTo>
                  <a:lnTo>
                    <a:pt x="812" y="12446"/>
                  </a:lnTo>
                  <a:lnTo>
                    <a:pt x="914" y="12319"/>
                  </a:lnTo>
                  <a:lnTo>
                    <a:pt x="1244" y="12065"/>
                  </a:lnTo>
                  <a:lnTo>
                    <a:pt x="2108" y="11811"/>
                  </a:lnTo>
                  <a:lnTo>
                    <a:pt x="3162" y="11684"/>
                  </a:lnTo>
                  <a:lnTo>
                    <a:pt x="3644" y="11684"/>
                  </a:lnTo>
                  <a:lnTo>
                    <a:pt x="3848" y="11811"/>
                  </a:lnTo>
                  <a:lnTo>
                    <a:pt x="3924" y="12446"/>
                  </a:lnTo>
                  <a:lnTo>
                    <a:pt x="4140" y="13208"/>
                  </a:lnTo>
                  <a:lnTo>
                    <a:pt x="4356" y="14224"/>
                  </a:lnTo>
                  <a:lnTo>
                    <a:pt x="4546" y="14605"/>
                  </a:lnTo>
                  <a:lnTo>
                    <a:pt x="4610" y="15354"/>
                  </a:lnTo>
                  <a:lnTo>
                    <a:pt x="4635" y="15621"/>
                  </a:lnTo>
                  <a:lnTo>
                    <a:pt x="4762" y="15951"/>
                  </a:lnTo>
                  <a:lnTo>
                    <a:pt x="4889" y="16891"/>
                  </a:lnTo>
                  <a:lnTo>
                    <a:pt x="4838" y="17145"/>
                  </a:lnTo>
                  <a:lnTo>
                    <a:pt x="4787" y="17399"/>
                  </a:lnTo>
                  <a:lnTo>
                    <a:pt x="5080" y="18161"/>
                  </a:lnTo>
                  <a:lnTo>
                    <a:pt x="4864" y="17907"/>
                  </a:lnTo>
                  <a:lnTo>
                    <a:pt x="5016" y="18834"/>
                  </a:lnTo>
                  <a:lnTo>
                    <a:pt x="5130" y="19177"/>
                  </a:lnTo>
                  <a:lnTo>
                    <a:pt x="5130" y="18542"/>
                  </a:lnTo>
                  <a:lnTo>
                    <a:pt x="5257" y="19050"/>
                  </a:lnTo>
                  <a:lnTo>
                    <a:pt x="5372" y="19812"/>
                  </a:lnTo>
                  <a:lnTo>
                    <a:pt x="5130" y="19558"/>
                  </a:lnTo>
                  <a:lnTo>
                    <a:pt x="5194" y="20701"/>
                  </a:lnTo>
                  <a:lnTo>
                    <a:pt x="5308" y="21450"/>
                  </a:lnTo>
                  <a:lnTo>
                    <a:pt x="6197" y="22479"/>
                  </a:lnTo>
                  <a:lnTo>
                    <a:pt x="6223" y="23241"/>
                  </a:lnTo>
                  <a:lnTo>
                    <a:pt x="6311" y="23622"/>
                  </a:lnTo>
                  <a:lnTo>
                    <a:pt x="6337" y="24257"/>
                  </a:lnTo>
                  <a:lnTo>
                    <a:pt x="6426" y="25527"/>
                  </a:lnTo>
                  <a:lnTo>
                    <a:pt x="6540" y="26289"/>
                  </a:lnTo>
                  <a:lnTo>
                    <a:pt x="6921" y="26035"/>
                  </a:lnTo>
                  <a:lnTo>
                    <a:pt x="7175" y="27178"/>
                  </a:lnTo>
                  <a:lnTo>
                    <a:pt x="7277" y="26924"/>
                  </a:lnTo>
                  <a:lnTo>
                    <a:pt x="7378" y="27051"/>
                  </a:lnTo>
                  <a:lnTo>
                    <a:pt x="8636" y="28575"/>
                  </a:lnTo>
                  <a:lnTo>
                    <a:pt x="7835" y="27051"/>
                  </a:lnTo>
                  <a:lnTo>
                    <a:pt x="7835" y="26898"/>
                  </a:lnTo>
                  <a:lnTo>
                    <a:pt x="7861" y="26530"/>
                  </a:lnTo>
                  <a:lnTo>
                    <a:pt x="7924" y="25781"/>
                  </a:lnTo>
                  <a:lnTo>
                    <a:pt x="8242" y="25654"/>
                  </a:lnTo>
                  <a:lnTo>
                    <a:pt x="8191" y="26416"/>
                  </a:lnTo>
                  <a:lnTo>
                    <a:pt x="8166" y="26924"/>
                  </a:lnTo>
                  <a:lnTo>
                    <a:pt x="8255" y="26416"/>
                  </a:lnTo>
                  <a:lnTo>
                    <a:pt x="8394" y="25654"/>
                  </a:lnTo>
                  <a:lnTo>
                    <a:pt x="8356" y="25527"/>
                  </a:lnTo>
                  <a:lnTo>
                    <a:pt x="8470" y="24993"/>
                  </a:lnTo>
                  <a:lnTo>
                    <a:pt x="8585" y="23749"/>
                  </a:lnTo>
                  <a:lnTo>
                    <a:pt x="8699" y="23241"/>
                  </a:lnTo>
                  <a:lnTo>
                    <a:pt x="8750" y="22987"/>
                  </a:lnTo>
                  <a:lnTo>
                    <a:pt x="8585" y="23241"/>
                  </a:lnTo>
                  <a:lnTo>
                    <a:pt x="8674" y="22733"/>
                  </a:lnTo>
                  <a:lnTo>
                    <a:pt x="8724" y="22479"/>
                  </a:lnTo>
                  <a:lnTo>
                    <a:pt x="8890" y="21590"/>
                  </a:lnTo>
                  <a:lnTo>
                    <a:pt x="8547" y="22479"/>
                  </a:lnTo>
                  <a:lnTo>
                    <a:pt x="8661" y="21437"/>
                  </a:lnTo>
                  <a:lnTo>
                    <a:pt x="8839" y="20828"/>
                  </a:lnTo>
                  <a:lnTo>
                    <a:pt x="8890" y="21590"/>
                  </a:lnTo>
                  <a:lnTo>
                    <a:pt x="8928" y="20828"/>
                  </a:lnTo>
                  <a:lnTo>
                    <a:pt x="9029" y="20320"/>
                  </a:lnTo>
                  <a:lnTo>
                    <a:pt x="9105" y="20066"/>
                  </a:lnTo>
                  <a:lnTo>
                    <a:pt x="9182" y="20828"/>
                  </a:lnTo>
                  <a:lnTo>
                    <a:pt x="9169" y="20066"/>
                  </a:lnTo>
                  <a:lnTo>
                    <a:pt x="9283" y="19558"/>
                  </a:lnTo>
                  <a:lnTo>
                    <a:pt x="9525" y="19050"/>
                  </a:lnTo>
                  <a:lnTo>
                    <a:pt x="9613" y="18630"/>
                  </a:lnTo>
                  <a:lnTo>
                    <a:pt x="9702" y="18288"/>
                  </a:lnTo>
                  <a:lnTo>
                    <a:pt x="9512" y="18542"/>
                  </a:lnTo>
                  <a:lnTo>
                    <a:pt x="9601" y="18161"/>
                  </a:lnTo>
                  <a:lnTo>
                    <a:pt x="9690" y="18034"/>
                  </a:lnTo>
                  <a:lnTo>
                    <a:pt x="9626" y="17653"/>
                  </a:lnTo>
                  <a:lnTo>
                    <a:pt x="9398" y="18161"/>
                  </a:lnTo>
                  <a:lnTo>
                    <a:pt x="9461" y="16383"/>
                  </a:lnTo>
                  <a:lnTo>
                    <a:pt x="9690" y="16256"/>
                  </a:lnTo>
                  <a:lnTo>
                    <a:pt x="9423" y="17526"/>
                  </a:lnTo>
                  <a:lnTo>
                    <a:pt x="9867" y="16256"/>
                  </a:lnTo>
                  <a:lnTo>
                    <a:pt x="9906" y="16129"/>
                  </a:lnTo>
                  <a:lnTo>
                    <a:pt x="9855" y="16510"/>
                  </a:lnTo>
                  <a:lnTo>
                    <a:pt x="9817" y="16764"/>
                  </a:lnTo>
                  <a:lnTo>
                    <a:pt x="9918" y="16510"/>
                  </a:lnTo>
                  <a:lnTo>
                    <a:pt x="9918" y="16637"/>
                  </a:lnTo>
                  <a:lnTo>
                    <a:pt x="9956" y="16510"/>
                  </a:lnTo>
                  <a:lnTo>
                    <a:pt x="10121" y="16002"/>
                  </a:lnTo>
                  <a:lnTo>
                    <a:pt x="10287" y="15494"/>
                  </a:lnTo>
                  <a:lnTo>
                    <a:pt x="9779" y="16002"/>
                  </a:lnTo>
                  <a:lnTo>
                    <a:pt x="9994" y="14859"/>
                  </a:lnTo>
                  <a:lnTo>
                    <a:pt x="10071" y="14986"/>
                  </a:lnTo>
                  <a:lnTo>
                    <a:pt x="10134" y="14859"/>
                  </a:lnTo>
                  <a:lnTo>
                    <a:pt x="10033" y="14605"/>
                  </a:lnTo>
                  <a:lnTo>
                    <a:pt x="10134" y="13843"/>
                  </a:lnTo>
                  <a:lnTo>
                    <a:pt x="10248" y="13462"/>
                  </a:lnTo>
                  <a:lnTo>
                    <a:pt x="10109" y="13335"/>
                  </a:lnTo>
                  <a:lnTo>
                    <a:pt x="10185" y="12954"/>
                  </a:lnTo>
                  <a:lnTo>
                    <a:pt x="10058" y="13335"/>
                  </a:lnTo>
                  <a:lnTo>
                    <a:pt x="10058" y="12827"/>
                  </a:lnTo>
                  <a:lnTo>
                    <a:pt x="10121" y="12319"/>
                  </a:lnTo>
                  <a:lnTo>
                    <a:pt x="10236" y="11734"/>
                  </a:lnTo>
                  <a:lnTo>
                    <a:pt x="10502" y="11430"/>
                  </a:lnTo>
                  <a:lnTo>
                    <a:pt x="10718" y="10160"/>
                  </a:lnTo>
                  <a:lnTo>
                    <a:pt x="10769" y="10033"/>
                  </a:lnTo>
                  <a:lnTo>
                    <a:pt x="10833" y="10414"/>
                  </a:lnTo>
                  <a:lnTo>
                    <a:pt x="10947" y="10033"/>
                  </a:lnTo>
                  <a:lnTo>
                    <a:pt x="10960" y="9652"/>
                  </a:lnTo>
                  <a:lnTo>
                    <a:pt x="10934" y="8255"/>
                  </a:lnTo>
                  <a:lnTo>
                    <a:pt x="10769" y="9652"/>
                  </a:lnTo>
                  <a:lnTo>
                    <a:pt x="10756" y="9398"/>
                  </a:lnTo>
                  <a:lnTo>
                    <a:pt x="10731" y="9182"/>
                  </a:lnTo>
                  <a:lnTo>
                    <a:pt x="10591" y="9398"/>
                  </a:lnTo>
                  <a:lnTo>
                    <a:pt x="10731" y="9144"/>
                  </a:lnTo>
                  <a:lnTo>
                    <a:pt x="10845" y="8763"/>
                  </a:lnTo>
                  <a:lnTo>
                    <a:pt x="10744" y="8128"/>
                  </a:lnTo>
                  <a:lnTo>
                    <a:pt x="10820" y="7747"/>
                  </a:lnTo>
                  <a:lnTo>
                    <a:pt x="10998" y="7366"/>
                  </a:lnTo>
                  <a:lnTo>
                    <a:pt x="11366" y="7366"/>
                  </a:lnTo>
                  <a:lnTo>
                    <a:pt x="11696" y="6477"/>
                  </a:lnTo>
                  <a:lnTo>
                    <a:pt x="11595" y="5461"/>
                  </a:lnTo>
                  <a:lnTo>
                    <a:pt x="11709" y="4826"/>
                  </a:lnTo>
                  <a:lnTo>
                    <a:pt x="11811" y="4445"/>
                  </a:lnTo>
                  <a:lnTo>
                    <a:pt x="11785" y="4318"/>
                  </a:lnTo>
                  <a:lnTo>
                    <a:pt x="11976" y="2921"/>
                  </a:lnTo>
                  <a:lnTo>
                    <a:pt x="12090" y="3048"/>
                  </a:lnTo>
                  <a:lnTo>
                    <a:pt x="12128" y="2921"/>
                  </a:lnTo>
                  <a:lnTo>
                    <a:pt x="12293" y="2286"/>
                  </a:lnTo>
                  <a:lnTo>
                    <a:pt x="12306" y="1651"/>
                  </a:lnTo>
                  <a:lnTo>
                    <a:pt x="12598" y="1778"/>
                  </a:lnTo>
                  <a:lnTo>
                    <a:pt x="13741" y="1905"/>
                  </a:lnTo>
                  <a:lnTo>
                    <a:pt x="14033" y="1651"/>
                  </a:lnTo>
                  <a:lnTo>
                    <a:pt x="14173" y="1524"/>
                  </a:lnTo>
                  <a:lnTo>
                    <a:pt x="15024" y="1778"/>
                  </a:lnTo>
                  <a:lnTo>
                    <a:pt x="14719" y="1778"/>
                  </a:lnTo>
                  <a:lnTo>
                    <a:pt x="14973" y="1905"/>
                  </a:lnTo>
                  <a:lnTo>
                    <a:pt x="14516" y="1905"/>
                  </a:lnTo>
                  <a:lnTo>
                    <a:pt x="14782" y="2032"/>
                  </a:lnTo>
                  <a:lnTo>
                    <a:pt x="15074" y="2032"/>
                  </a:lnTo>
                  <a:lnTo>
                    <a:pt x="15125" y="3175"/>
                  </a:lnTo>
                  <a:lnTo>
                    <a:pt x="15024" y="4064"/>
                  </a:lnTo>
                  <a:lnTo>
                    <a:pt x="15227" y="3683"/>
                  </a:lnTo>
                  <a:lnTo>
                    <a:pt x="14859" y="4445"/>
                  </a:lnTo>
                  <a:lnTo>
                    <a:pt x="14744" y="7112"/>
                  </a:lnTo>
                  <a:lnTo>
                    <a:pt x="14643" y="7340"/>
                  </a:lnTo>
                  <a:lnTo>
                    <a:pt x="14643" y="18161"/>
                  </a:lnTo>
                  <a:lnTo>
                    <a:pt x="14541" y="19545"/>
                  </a:lnTo>
                  <a:lnTo>
                    <a:pt x="14528" y="19304"/>
                  </a:lnTo>
                  <a:lnTo>
                    <a:pt x="14643" y="18161"/>
                  </a:lnTo>
                  <a:lnTo>
                    <a:pt x="14643" y="7340"/>
                  </a:lnTo>
                  <a:lnTo>
                    <a:pt x="14338" y="8001"/>
                  </a:lnTo>
                  <a:lnTo>
                    <a:pt x="14135" y="10668"/>
                  </a:lnTo>
                  <a:lnTo>
                    <a:pt x="13868" y="11557"/>
                  </a:lnTo>
                  <a:lnTo>
                    <a:pt x="14376" y="11176"/>
                  </a:lnTo>
                  <a:lnTo>
                    <a:pt x="14185" y="12192"/>
                  </a:lnTo>
                  <a:lnTo>
                    <a:pt x="14084" y="12560"/>
                  </a:lnTo>
                  <a:lnTo>
                    <a:pt x="13881" y="12954"/>
                  </a:lnTo>
                  <a:lnTo>
                    <a:pt x="14084" y="11811"/>
                  </a:lnTo>
                  <a:lnTo>
                    <a:pt x="13970" y="12192"/>
                  </a:lnTo>
                  <a:lnTo>
                    <a:pt x="13550" y="12319"/>
                  </a:lnTo>
                  <a:lnTo>
                    <a:pt x="13690" y="12827"/>
                  </a:lnTo>
                  <a:lnTo>
                    <a:pt x="13792" y="13843"/>
                  </a:lnTo>
                  <a:lnTo>
                    <a:pt x="13589" y="14351"/>
                  </a:lnTo>
                  <a:lnTo>
                    <a:pt x="13589" y="14224"/>
                  </a:lnTo>
                  <a:lnTo>
                    <a:pt x="13550" y="14351"/>
                  </a:lnTo>
                  <a:lnTo>
                    <a:pt x="13423" y="14986"/>
                  </a:lnTo>
                  <a:lnTo>
                    <a:pt x="13525" y="16764"/>
                  </a:lnTo>
                  <a:lnTo>
                    <a:pt x="13525" y="17030"/>
                  </a:lnTo>
                  <a:lnTo>
                    <a:pt x="13639" y="19494"/>
                  </a:lnTo>
                  <a:lnTo>
                    <a:pt x="13690" y="19786"/>
                  </a:lnTo>
                  <a:lnTo>
                    <a:pt x="13754" y="19583"/>
                  </a:lnTo>
                  <a:lnTo>
                    <a:pt x="13652" y="20447"/>
                  </a:lnTo>
                  <a:lnTo>
                    <a:pt x="13690" y="19786"/>
                  </a:lnTo>
                  <a:lnTo>
                    <a:pt x="13449" y="20447"/>
                  </a:lnTo>
                  <a:lnTo>
                    <a:pt x="13335" y="21336"/>
                  </a:lnTo>
                  <a:lnTo>
                    <a:pt x="13284" y="21971"/>
                  </a:lnTo>
                  <a:lnTo>
                    <a:pt x="13195" y="21158"/>
                  </a:lnTo>
                  <a:lnTo>
                    <a:pt x="13106" y="21717"/>
                  </a:lnTo>
                  <a:lnTo>
                    <a:pt x="13182" y="21983"/>
                  </a:lnTo>
                  <a:lnTo>
                    <a:pt x="13335" y="25273"/>
                  </a:lnTo>
                  <a:lnTo>
                    <a:pt x="14427" y="22326"/>
                  </a:lnTo>
                  <a:lnTo>
                    <a:pt x="14516" y="21082"/>
                  </a:lnTo>
                  <a:lnTo>
                    <a:pt x="14592" y="21259"/>
                  </a:lnTo>
                  <a:lnTo>
                    <a:pt x="14643" y="21082"/>
                  </a:lnTo>
                  <a:lnTo>
                    <a:pt x="14554" y="19723"/>
                  </a:lnTo>
                  <a:lnTo>
                    <a:pt x="14668" y="21018"/>
                  </a:lnTo>
                  <a:lnTo>
                    <a:pt x="14795" y="20650"/>
                  </a:lnTo>
                  <a:lnTo>
                    <a:pt x="14782" y="19685"/>
                  </a:lnTo>
                  <a:lnTo>
                    <a:pt x="15125" y="19939"/>
                  </a:lnTo>
                  <a:lnTo>
                    <a:pt x="15138" y="19685"/>
                  </a:lnTo>
                  <a:lnTo>
                    <a:pt x="15163" y="19177"/>
                  </a:lnTo>
                  <a:lnTo>
                    <a:pt x="15468" y="19050"/>
                  </a:lnTo>
                  <a:lnTo>
                    <a:pt x="15709" y="17399"/>
                  </a:lnTo>
                  <a:lnTo>
                    <a:pt x="15938" y="16383"/>
                  </a:lnTo>
                  <a:lnTo>
                    <a:pt x="15963" y="16649"/>
                  </a:lnTo>
                  <a:lnTo>
                    <a:pt x="16014" y="16383"/>
                  </a:lnTo>
                  <a:lnTo>
                    <a:pt x="16129" y="15811"/>
                  </a:lnTo>
                  <a:lnTo>
                    <a:pt x="16357" y="14986"/>
                  </a:lnTo>
                  <a:lnTo>
                    <a:pt x="16764" y="15367"/>
                  </a:lnTo>
                  <a:lnTo>
                    <a:pt x="16827" y="14986"/>
                  </a:lnTo>
                  <a:lnTo>
                    <a:pt x="17145" y="13081"/>
                  </a:lnTo>
                  <a:lnTo>
                    <a:pt x="17259" y="12560"/>
                  </a:lnTo>
                  <a:lnTo>
                    <a:pt x="17830" y="12065"/>
                  </a:lnTo>
                  <a:lnTo>
                    <a:pt x="18211" y="10541"/>
                  </a:lnTo>
                  <a:lnTo>
                    <a:pt x="18440" y="10033"/>
                  </a:lnTo>
                  <a:lnTo>
                    <a:pt x="19735" y="7620"/>
                  </a:lnTo>
                  <a:lnTo>
                    <a:pt x="19939" y="7239"/>
                  </a:lnTo>
                  <a:lnTo>
                    <a:pt x="19265" y="7620"/>
                  </a:lnTo>
                  <a:lnTo>
                    <a:pt x="20218" y="6731"/>
                  </a:lnTo>
                  <a:lnTo>
                    <a:pt x="20459" y="6286"/>
                  </a:lnTo>
                  <a:lnTo>
                    <a:pt x="20053" y="6642"/>
                  </a:lnTo>
                  <a:lnTo>
                    <a:pt x="19824" y="6604"/>
                  </a:lnTo>
                  <a:lnTo>
                    <a:pt x="20129" y="6096"/>
                  </a:lnTo>
                  <a:lnTo>
                    <a:pt x="20091" y="6540"/>
                  </a:lnTo>
                  <a:lnTo>
                    <a:pt x="20472" y="5969"/>
                  </a:lnTo>
                  <a:lnTo>
                    <a:pt x="20739" y="5575"/>
                  </a:lnTo>
                  <a:lnTo>
                    <a:pt x="21196" y="5207"/>
                  </a:lnTo>
                  <a:lnTo>
                    <a:pt x="21488" y="5080"/>
                  </a:lnTo>
                  <a:lnTo>
                    <a:pt x="21145" y="5334"/>
                  </a:lnTo>
                  <a:lnTo>
                    <a:pt x="21082" y="5588"/>
                  </a:lnTo>
                  <a:lnTo>
                    <a:pt x="21577" y="5080"/>
                  </a:lnTo>
                  <a:lnTo>
                    <a:pt x="21704" y="4953"/>
                  </a:lnTo>
                  <a:lnTo>
                    <a:pt x="21450" y="5461"/>
                  </a:lnTo>
                  <a:lnTo>
                    <a:pt x="21894" y="5207"/>
                  </a:lnTo>
                  <a:lnTo>
                    <a:pt x="21729" y="5080"/>
                  </a:lnTo>
                  <a:lnTo>
                    <a:pt x="22047" y="4953"/>
                  </a:lnTo>
                  <a:lnTo>
                    <a:pt x="22352" y="4826"/>
                  </a:lnTo>
                  <a:lnTo>
                    <a:pt x="21793" y="4826"/>
                  </a:lnTo>
                  <a:lnTo>
                    <a:pt x="22288" y="4445"/>
                  </a:lnTo>
                  <a:lnTo>
                    <a:pt x="22618" y="4775"/>
                  </a:lnTo>
                  <a:lnTo>
                    <a:pt x="22694" y="4927"/>
                  </a:lnTo>
                  <a:lnTo>
                    <a:pt x="22860" y="4826"/>
                  </a:lnTo>
                  <a:lnTo>
                    <a:pt x="22834" y="7366"/>
                  </a:lnTo>
                  <a:lnTo>
                    <a:pt x="22936" y="7747"/>
                  </a:lnTo>
                  <a:lnTo>
                    <a:pt x="22745" y="8001"/>
                  </a:lnTo>
                  <a:lnTo>
                    <a:pt x="22694" y="8178"/>
                  </a:lnTo>
                  <a:lnTo>
                    <a:pt x="22694" y="15240"/>
                  </a:lnTo>
                  <a:lnTo>
                    <a:pt x="22669" y="15367"/>
                  </a:lnTo>
                  <a:lnTo>
                    <a:pt x="22567" y="16129"/>
                  </a:lnTo>
                  <a:lnTo>
                    <a:pt x="22440" y="16256"/>
                  </a:lnTo>
                  <a:lnTo>
                    <a:pt x="22390" y="16383"/>
                  </a:lnTo>
                  <a:lnTo>
                    <a:pt x="22339" y="16560"/>
                  </a:lnTo>
                  <a:lnTo>
                    <a:pt x="22275" y="16713"/>
                  </a:lnTo>
                  <a:lnTo>
                    <a:pt x="22390" y="16383"/>
                  </a:lnTo>
                  <a:lnTo>
                    <a:pt x="22415" y="16154"/>
                  </a:lnTo>
                  <a:lnTo>
                    <a:pt x="22593" y="15240"/>
                  </a:lnTo>
                  <a:lnTo>
                    <a:pt x="22555" y="15494"/>
                  </a:lnTo>
                  <a:lnTo>
                    <a:pt x="22517" y="15824"/>
                  </a:lnTo>
                  <a:lnTo>
                    <a:pt x="22593" y="15494"/>
                  </a:lnTo>
                  <a:lnTo>
                    <a:pt x="22580" y="15697"/>
                  </a:lnTo>
                  <a:lnTo>
                    <a:pt x="22631" y="15494"/>
                  </a:lnTo>
                  <a:lnTo>
                    <a:pt x="22694" y="15240"/>
                  </a:lnTo>
                  <a:lnTo>
                    <a:pt x="22694" y="8178"/>
                  </a:lnTo>
                  <a:lnTo>
                    <a:pt x="22644" y="8356"/>
                  </a:lnTo>
                  <a:lnTo>
                    <a:pt x="22517" y="9144"/>
                  </a:lnTo>
                  <a:lnTo>
                    <a:pt x="22415" y="11049"/>
                  </a:lnTo>
                  <a:lnTo>
                    <a:pt x="22326" y="11582"/>
                  </a:lnTo>
                  <a:lnTo>
                    <a:pt x="22326" y="16383"/>
                  </a:lnTo>
                  <a:lnTo>
                    <a:pt x="22263" y="16510"/>
                  </a:lnTo>
                  <a:lnTo>
                    <a:pt x="22161" y="17018"/>
                  </a:lnTo>
                  <a:lnTo>
                    <a:pt x="22148" y="16713"/>
                  </a:lnTo>
                  <a:lnTo>
                    <a:pt x="22059" y="16891"/>
                  </a:lnTo>
                  <a:lnTo>
                    <a:pt x="22148" y="16637"/>
                  </a:lnTo>
                  <a:lnTo>
                    <a:pt x="22263" y="16510"/>
                  </a:lnTo>
                  <a:lnTo>
                    <a:pt x="22288" y="16383"/>
                  </a:lnTo>
                  <a:lnTo>
                    <a:pt x="22199" y="16256"/>
                  </a:lnTo>
                  <a:lnTo>
                    <a:pt x="22288" y="16383"/>
                  </a:lnTo>
                  <a:lnTo>
                    <a:pt x="22326" y="11582"/>
                  </a:lnTo>
                  <a:lnTo>
                    <a:pt x="22288" y="11811"/>
                  </a:lnTo>
                  <a:lnTo>
                    <a:pt x="21882" y="12827"/>
                  </a:lnTo>
                  <a:lnTo>
                    <a:pt x="21793" y="13462"/>
                  </a:lnTo>
                  <a:lnTo>
                    <a:pt x="21666" y="13716"/>
                  </a:lnTo>
                  <a:lnTo>
                    <a:pt x="21602" y="13589"/>
                  </a:lnTo>
                  <a:lnTo>
                    <a:pt x="21564" y="13716"/>
                  </a:lnTo>
                  <a:lnTo>
                    <a:pt x="21475" y="14732"/>
                  </a:lnTo>
                  <a:lnTo>
                    <a:pt x="21361" y="14986"/>
                  </a:lnTo>
                  <a:lnTo>
                    <a:pt x="21348" y="14605"/>
                  </a:lnTo>
                  <a:lnTo>
                    <a:pt x="21183" y="15125"/>
                  </a:lnTo>
                  <a:lnTo>
                    <a:pt x="21183" y="21958"/>
                  </a:lnTo>
                  <a:lnTo>
                    <a:pt x="21094" y="22352"/>
                  </a:lnTo>
                  <a:lnTo>
                    <a:pt x="21183" y="21958"/>
                  </a:lnTo>
                  <a:lnTo>
                    <a:pt x="21183" y="15125"/>
                  </a:lnTo>
                  <a:lnTo>
                    <a:pt x="20980" y="15748"/>
                  </a:lnTo>
                  <a:lnTo>
                    <a:pt x="20866" y="17653"/>
                  </a:lnTo>
                  <a:lnTo>
                    <a:pt x="20650" y="18669"/>
                  </a:lnTo>
                  <a:lnTo>
                    <a:pt x="20383" y="18542"/>
                  </a:lnTo>
                  <a:lnTo>
                    <a:pt x="20345" y="22860"/>
                  </a:lnTo>
                  <a:lnTo>
                    <a:pt x="20231" y="23088"/>
                  </a:lnTo>
                  <a:lnTo>
                    <a:pt x="20104" y="23495"/>
                  </a:lnTo>
                  <a:lnTo>
                    <a:pt x="20027" y="23622"/>
                  </a:lnTo>
                  <a:lnTo>
                    <a:pt x="20015" y="23495"/>
                  </a:lnTo>
                  <a:lnTo>
                    <a:pt x="20027" y="23241"/>
                  </a:lnTo>
                  <a:lnTo>
                    <a:pt x="20091" y="23088"/>
                  </a:lnTo>
                  <a:lnTo>
                    <a:pt x="20243" y="22860"/>
                  </a:lnTo>
                  <a:lnTo>
                    <a:pt x="20294" y="22733"/>
                  </a:lnTo>
                  <a:lnTo>
                    <a:pt x="20243" y="23012"/>
                  </a:lnTo>
                  <a:lnTo>
                    <a:pt x="20345" y="22860"/>
                  </a:lnTo>
                  <a:lnTo>
                    <a:pt x="20345" y="18656"/>
                  </a:lnTo>
                  <a:lnTo>
                    <a:pt x="19621" y="20802"/>
                  </a:lnTo>
                  <a:lnTo>
                    <a:pt x="19545" y="21107"/>
                  </a:lnTo>
                  <a:lnTo>
                    <a:pt x="19545" y="23622"/>
                  </a:lnTo>
                  <a:lnTo>
                    <a:pt x="19545" y="23876"/>
                  </a:lnTo>
                  <a:lnTo>
                    <a:pt x="19494" y="24053"/>
                  </a:lnTo>
                  <a:lnTo>
                    <a:pt x="19545" y="23622"/>
                  </a:lnTo>
                  <a:lnTo>
                    <a:pt x="19545" y="21107"/>
                  </a:lnTo>
                  <a:lnTo>
                    <a:pt x="19291" y="22098"/>
                  </a:lnTo>
                  <a:lnTo>
                    <a:pt x="19177" y="22860"/>
                  </a:lnTo>
                  <a:lnTo>
                    <a:pt x="19050" y="24396"/>
                  </a:lnTo>
                  <a:lnTo>
                    <a:pt x="19100" y="24853"/>
                  </a:lnTo>
                  <a:lnTo>
                    <a:pt x="19799" y="25120"/>
                  </a:lnTo>
                  <a:lnTo>
                    <a:pt x="19037" y="24841"/>
                  </a:lnTo>
                  <a:lnTo>
                    <a:pt x="18872" y="27940"/>
                  </a:lnTo>
                  <a:lnTo>
                    <a:pt x="20167" y="25527"/>
                  </a:lnTo>
                  <a:lnTo>
                    <a:pt x="20218" y="25285"/>
                  </a:lnTo>
                  <a:lnTo>
                    <a:pt x="20574" y="25400"/>
                  </a:lnTo>
                  <a:lnTo>
                    <a:pt x="20624" y="24879"/>
                  </a:lnTo>
                  <a:lnTo>
                    <a:pt x="20815" y="23761"/>
                  </a:lnTo>
                  <a:lnTo>
                    <a:pt x="20624" y="24879"/>
                  </a:lnTo>
                  <a:lnTo>
                    <a:pt x="21424" y="24257"/>
                  </a:lnTo>
                  <a:lnTo>
                    <a:pt x="22834" y="20066"/>
                  </a:lnTo>
                  <a:lnTo>
                    <a:pt x="23012" y="18034"/>
                  </a:lnTo>
                  <a:lnTo>
                    <a:pt x="23228" y="18161"/>
                  </a:lnTo>
                  <a:lnTo>
                    <a:pt x="23177" y="18288"/>
                  </a:lnTo>
                  <a:lnTo>
                    <a:pt x="23520" y="18034"/>
                  </a:lnTo>
                  <a:lnTo>
                    <a:pt x="23926" y="16510"/>
                  </a:lnTo>
                  <a:lnTo>
                    <a:pt x="23660" y="16383"/>
                  </a:lnTo>
                  <a:lnTo>
                    <a:pt x="24257" y="15316"/>
                  </a:lnTo>
                  <a:lnTo>
                    <a:pt x="24536" y="14820"/>
                  </a:lnTo>
                  <a:lnTo>
                    <a:pt x="24650" y="14452"/>
                  </a:lnTo>
                  <a:lnTo>
                    <a:pt x="25247" y="11938"/>
                  </a:lnTo>
                  <a:lnTo>
                    <a:pt x="26289" y="11557"/>
                  </a:lnTo>
                  <a:lnTo>
                    <a:pt x="26416" y="11303"/>
                  </a:lnTo>
                  <a:lnTo>
                    <a:pt x="26479" y="11049"/>
                  </a:lnTo>
                  <a:lnTo>
                    <a:pt x="26657" y="10922"/>
                  </a:lnTo>
                  <a:lnTo>
                    <a:pt x="26644" y="11176"/>
                  </a:lnTo>
                  <a:lnTo>
                    <a:pt x="27190" y="11684"/>
                  </a:lnTo>
                  <a:lnTo>
                    <a:pt x="27305" y="11430"/>
                  </a:lnTo>
                  <a:lnTo>
                    <a:pt x="27254" y="11811"/>
                  </a:lnTo>
                  <a:lnTo>
                    <a:pt x="27165" y="11938"/>
                  </a:lnTo>
                  <a:lnTo>
                    <a:pt x="27051" y="12319"/>
                  </a:lnTo>
                  <a:lnTo>
                    <a:pt x="27012" y="12065"/>
                  </a:lnTo>
                  <a:lnTo>
                    <a:pt x="26924" y="12319"/>
                  </a:lnTo>
                  <a:lnTo>
                    <a:pt x="26758" y="12827"/>
                  </a:lnTo>
                  <a:lnTo>
                    <a:pt x="27051" y="13081"/>
                  </a:lnTo>
                  <a:lnTo>
                    <a:pt x="27089" y="13589"/>
                  </a:lnTo>
                  <a:lnTo>
                    <a:pt x="26974" y="13970"/>
                  </a:lnTo>
                  <a:lnTo>
                    <a:pt x="26644" y="14097"/>
                  </a:lnTo>
                  <a:lnTo>
                    <a:pt x="26212" y="15494"/>
                  </a:lnTo>
                  <a:lnTo>
                    <a:pt x="25755" y="16433"/>
                  </a:lnTo>
                  <a:lnTo>
                    <a:pt x="25755" y="21755"/>
                  </a:lnTo>
                  <a:lnTo>
                    <a:pt x="25641" y="22098"/>
                  </a:lnTo>
                  <a:lnTo>
                    <a:pt x="25412" y="23012"/>
                  </a:lnTo>
                  <a:lnTo>
                    <a:pt x="25361" y="23977"/>
                  </a:lnTo>
                  <a:lnTo>
                    <a:pt x="25361" y="25908"/>
                  </a:lnTo>
                  <a:lnTo>
                    <a:pt x="25298" y="26162"/>
                  </a:lnTo>
                  <a:lnTo>
                    <a:pt x="25349" y="25908"/>
                  </a:lnTo>
                  <a:lnTo>
                    <a:pt x="25361" y="23977"/>
                  </a:lnTo>
                  <a:lnTo>
                    <a:pt x="25336" y="24561"/>
                  </a:lnTo>
                  <a:lnTo>
                    <a:pt x="25336" y="25882"/>
                  </a:lnTo>
                  <a:lnTo>
                    <a:pt x="25336" y="24561"/>
                  </a:lnTo>
                  <a:lnTo>
                    <a:pt x="25285" y="25730"/>
                  </a:lnTo>
                  <a:lnTo>
                    <a:pt x="25273" y="25527"/>
                  </a:lnTo>
                  <a:lnTo>
                    <a:pt x="25260" y="25146"/>
                  </a:lnTo>
                  <a:lnTo>
                    <a:pt x="25273" y="24257"/>
                  </a:lnTo>
                  <a:lnTo>
                    <a:pt x="25311" y="23876"/>
                  </a:lnTo>
                  <a:lnTo>
                    <a:pt x="25400" y="23088"/>
                  </a:lnTo>
                  <a:lnTo>
                    <a:pt x="25209" y="23710"/>
                  </a:lnTo>
                  <a:lnTo>
                    <a:pt x="25412" y="23012"/>
                  </a:lnTo>
                  <a:lnTo>
                    <a:pt x="25425" y="22860"/>
                  </a:lnTo>
                  <a:lnTo>
                    <a:pt x="25552" y="22199"/>
                  </a:lnTo>
                  <a:lnTo>
                    <a:pt x="25654" y="21971"/>
                  </a:lnTo>
                  <a:lnTo>
                    <a:pt x="25742" y="21666"/>
                  </a:lnTo>
                  <a:lnTo>
                    <a:pt x="25704" y="21869"/>
                  </a:lnTo>
                  <a:lnTo>
                    <a:pt x="25755" y="16433"/>
                  </a:lnTo>
                  <a:lnTo>
                    <a:pt x="25590" y="16764"/>
                  </a:lnTo>
                  <a:lnTo>
                    <a:pt x="25463" y="17399"/>
                  </a:lnTo>
                  <a:lnTo>
                    <a:pt x="25349" y="18415"/>
                  </a:lnTo>
                  <a:lnTo>
                    <a:pt x="25323" y="18034"/>
                  </a:lnTo>
                  <a:lnTo>
                    <a:pt x="25107" y="18796"/>
                  </a:lnTo>
                  <a:lnTo>
                    <a:pt x="24422" y="20701"/>
                  </a:lnTo>
                  <a:lnTo>
                    <a:pt x="24549" y="20662"/>
                  </a:lnTo>
                  <a:lnTo>
                    <a:pt x="24599" y="20447"/>
                  </a:lnTo>
                  <a:lnTo>
                    <a:pt x="24587" y="20650"/>
                  </a:lnTo>
                  <a:lnTo>
                    <a:pt x="24739" y="20523"/>
                  </a:lnTo>
                  <a:lnTo>
                    <a:pt x="24523" y="21336"/>
                  </a:lnTo>
                  <a:lnTo>
                    <a:pt x="24396" y="22860"/>
                  </a:lnTo>
                  <a:lnTo>
                    <a:pt x="24244" y="22733"/>
                  </a:lnTo>
                  <a:lnTo>
                    <a:pt x="24371" y="23622"/>
                  </a:lnTo>
                  <a:lnTo>
                    <a:pt x="24244" y="24638"/>
                  </a:lnTo>
                  <a:lnTo>
                    <a:pt x="24117" y="24638"/>
                  </a:lnTo>
                  <a:lnTo>
                    <a:pt x="24015" y="25019"/>
                  </a:lnTo>
                  <a:lnTo>
                    <a:pt x="24269" y="24892"/>
                  </a:lnTo>
                  <a:lnTo>
                    <a:pt x="24079" y="25781"/>
                  </a:lnTo>
                  <a:lnTo>
                    <a:pt x="24003" y="25400"/>
                  </a:lnTo>
                  <a:lnTo>
                    <a:pt x="23964" y="25781"/>
                  </a:lnTo>
                  <a:lnTo>
                    <a:pt x="23914" y="26162"/>
                  </a:lnTo>
                  <a:lnTo>
                    <a:pt x="24091" y="26974"/>
                  </a:lnTo>
                  <a:lnTo>
                    <a:pt x="24168" y="26682"/>
                  </a:lnTo>
                  <a:lnTo>
                    <a:pt x="24079" y="27178"/>
                  </a:lnTo>
                  <a:lnTo>
                    <a:pt x="23952" y="28067"/>
                  </a:lnTo>
                  <a:lnTo>
                    <a:pt x="24091" y="26974"/>
                  </a:lnTo>
                  <a:lnTo>
                    <a:pt x="23583" y="28194"/>
                  </a:lnTo>
                  <a:lnTo>
                    <a:pt x="23825" y="28232"/>
                  </a:lnTo>
                  <a:lnTo>
                    <a:pt x="23939" y="28575"/>
                  </a:lnTo>
                  <a:lnTo>
                    <a:pt x="24663" y="31496"/>
                  </a:lnTo>
                  <a:lnTo>
                    <a:pt x="24739" y="28384"/>
                  </a:lnTo>
                  <a:lnTo>
                    <a:pt x="25133" y="28448"/>
                  </a:lnTo>
                  <a:lnTo>
                    <a:pt x="25184" y="27520"/>
                  </a:lnTo>
                  <a:lnTo>
                    <a:pt x="25107" y="25908"/>
                  </a:lnTo>
                  <a:lnTo>
                    <a:pt x="25196" y="25577"/>
                  </a:lnTo>
                  <a:lnTo>
                    <a:pt x="25133" y="26289"/>
                  </a:lnTo>
                  <a:lnTo>
                    <a:pt x="25222" y="26162"/>
                  </a:lnTo>
                  <a:lnTo>
                    <a:pt x="25133" y="26416"/>
                  </a:lnTo>
                  <a:lnTo>
                    <a:pt x="25234" y="27051"/>
                  </a:lnTo>
                  <a:lnTo>
                    <a:pt x="25196" y="27470"/>
                  </a:lnTo>
                  <a:lnTo>
                    <a:pt x="25387" y="27051"/>
                  </a:lnTo>
                  <a:lnTo>
                    <a:pt x="25400" y="26771"/>
                  </a:lnTo>
                  <a:lnTo>
                    <a:pt x="25311" y="27051"/>
                  </a:lnTo>
                  <a:lnTo>
                    <a:pt x="25311" y="26416"/>
                  </a:lnTo>
                  <a:lnTo>
                    <a:pt x="25400" y="26035"/>
                  </a:lnTo>
                  <a:lnTo>
                    <a:pt x="25641" y="25527"/>
                  </a:lnTo>
                  <a:lnTo>
                    <a:pt x="25768" y="25400"/>
                  </a:lnTo>
                  <a:lnTo>
                    <a:pt x="25857" y="25273"/>
                  </a:lnTo>
                  <a:lnTo>
                    <a:pt x="25501" y="26416"/>
                  </a:lnTo>
                  <a:lnTo>
                    <a:pt x="25387" y="27051"/>
                  </a:lnTo>
                  <a:lnTo>
                    <a:pt x="25742" y="26289"/>
                  </a:lnTo>
                  <a:lnTo>
                    <a:pt x="25768" y="26924"/>
                  </a:lnTo>
                  <a:lnTo>
                    <a:pt x="25844" y="26289"/>
                  </a:lnTo>
                  <a:lnTo>
                    <a:pt x="25895" y="25273"/>
                  </a:lnTo>
                  <a:lnTo>
                    <a:pt x="26022" y="24879"/>
                  </a:lnTo>
                  <a:lnTo>
                    <a:pt x="26225" y="24384"/>
                  </a:lnTo>
                  <a:lnTo>
                    <a:pt x="26301" y="24257"/>
                  </a:lnTo>
                  <a:lnTo>
                    <a:pt x="26289" y="24384"/>
                  </a:lnTo>
                  <a:lnTo>
                    <a:pt x="26377" y="24257"/>
                  </a:lnTo>
                  <a:lnTo>
                    <a:pt x="26492" y="23749"/>
                  </a:lnTo>
                  <a:lnTo>
                    <a:pt x="26644" y="23368"/>
                  </a:lnTo>
                  <a:lnTo>
                    <a:pt x="26720" y="23241"/>
                  </a:lnTo>
                  <a:lnTo>
                    <a:pt x="26860" y="22733"/>
                  </a:lnTo>
                  <a:lnTo>
                    <a:pt x="26822" y="23114"/>
                  </a:lnTo>
                  <a:lnTo>
                    <a:pt x="26720" y="23241"/>
                  </a:lnTo>
                  <a:lnTo>
                    <a:pt x="26847" y="23241"/>
                  </a:lnTo>
                  <a:lnTo>
                    <a:pt x="26885" y="23114"/>
                  </a:lnTo>
                  <a:lnTo>
                    <a:pt x="26987" y="22733"/>
                  </a:lnTo>
                  <a:lnTo>
                    <a:pt x="27101" y="22352"/>
                  </a:lnTo>
                  <a:lnTo>
                    <a:pt x="27216" y="22098"/>
                  </a:lnTo>
                  <a:lnTo>
                    <a:pt x="27038" y="22098"/>
                  </a:lnTo>
                  <a:lnTo>
                    <a:pt x="27266" y="21590"/>
                  </a:lnTo>
                  <a:lnTo>
                    <a:pt x="26949" y="21971"/>
                  </a:lnTo>
                  <a:lnTo>
                    <a:pt x="26936" y="22098"/>
                  </a:lnTo>
                  <a:lnTo>
                    <a:pt x="26466" y="23368"/>
                  </a:lnTo>
                  <a:lnTo>
                    <a:pt x="26543" y="22733"/>
                  </a:lnTo>
                  <a:lnTo>
                    <a:pt x="26708" y="22479"/>
                  </a:lnTo>
                  <a:lnTo>
                    <a:pt x="26835" y="21590"/>
                  </a:lnTo>
                  <a:lnTo>
                    <a:pt x="27152" y="21209"/>
                  </a:lnTo>
                  <a:lnTo>
                    <a:pt x="27724" y="20320"/>
                  </a:lnTo>
                  <a:lnTo>
                    <a:pt x="27927" y="20320"/>
                  </a:lnTo>
                  <a:lnTo>
                    <a:pt x="28232" y="19558"/>
                  </a:lnTo>
                  <a:lnTo>
                    <a:pt x="28384" y="19177"/>
                  </a:lnTo>
                  <a:lnTo>
                    <a:pt x="28803" y="18669"/>
                  </a:lnTo>
                  <a:lnTo>
                    <a:pt x="29121" y="18288"/>
                  </a:lnTo>
                  <a:lnTo>
                    <a:pt x="29324" y="18034"/>
                  </a:lnTo>
                  <a:lnTo>
                    <a:pt x="29845" y="17653"/>
                  </a:lnTo>
                  <a:lnTo>
                    <a:pt x="30124" y="17399"/>
                  </a:lnTo>
                  <a:lnTo>
                    <a:pt x="30187" y="17653"/>
                  </a:lnTo>
                  <a:lnTo>
                    <a:pt x="30581" y="17653"/>
                  </a:lnTo>
                  <a:lnTo>
                    <a:pt x="30784" y="17780"/>
                  </a:lnTo>
                  <a:lnTo>
                    <a:pt x="31000" y="17780"/>
                  </a:lnTo>
                  <a:lnTo>
                    <a:pt x="31000" y="17653"/>
                  </a:lnTo>
                  <a:lnTo>
                    <a:pt x="31064" y="18161"/>
                  </a:lnTo>
                  <a:lnTo>
                    <a:pt x="31102" y="18796"/>
                  </a:lnTo>
                  <a:lnTo>
                    <a:pt x="31000" y="17780"/>
                  </a:lnTo>
                  <a:lnTo>
                    <a:pt x="31026" y="18796"/>
                  </a:lnTo>
                  <a:lnTo>
                    <a:pt x="30962" y="18669"/>
                  </a:lnTo>
                  <a:lnTo>
                    <a:pt x="30937" y="18796"/>
                  </a:lnTo>
                  <a:lnTo>
                    <a:pt x="30607" y="20320"/>
                  </a:lnTo>
                  <a:lnTo>
                    <a:pt x="30492" y="21018"/>
                  </a:lnTo>
                  <a:lnTo>
                    <a:pt x="30911" y="22098"/>
                  </a:lnTo>
                  <a:lnTo>
                    <a:pt x="31026" y="22860"/>
                  </a:lnTo>
                  <a:lnTo>
                    <a:pt x="30175" y="25146"/>
                  </a:lnTo>
                  <a:lnTo>
                    <a:pt x="30276" y="24892"/>
                  </a:lnTo>
                  <a:lnTo>
                    <a:pt x="29552" y="27813"/>
                  </a:lnTo>
                  <a:lnTo>
                    <a:pt x="29349" y="30099"/>
                  </a:lnTo>
                  <a:lnTo>
                    <a:pt x="29235" y="31191"/>
                  </a:lnTo>
                  <a:lnTo>
                    <a:pt x="28092" y="34417"/>
                  </a:lnTo>
                  <a:lnTo>
                    <a:pt x="28067" y="35560"/>
                  </a:lnTo>
                  <a:lnTo>
                    <a:pt x="27838" y="35687"/>
                  </a:lnTo>
                  <a:lnTo>
                    <a:pt x="27800" y="36830"/>
                  </a:lnTo>
                  <a:lnTo>
                    <a:pt x="27673" y="37846"/>
                  </a:lnTo>
                  <a:lnTo>
                    <a:pt x="26822" y="38608"/>
                  </a:lnTo>
                  <a:lnTo>
                    <a:pt x="26682" y="40259"/>
                  </a:lnTo>
                  <a:lnTo>
                    <a:pt x="26860" y="40005"/>
                  </a:lnTo>
                  <a:lnTo>
                    <a:pt x="26416" y="41783"/>
                  </a:lnTo>
                  <a:lnTo>
                    <a:pt x="26238" y="42164"/>
                  </a:lnTo>
                  <a:lnTo>
                    <a:pt x="26136" y="42037"/>
                  </a:lnTo>
                  <a:lnTo>
                    <a:pt x="26111" y="42164"/>
                  </a:lnTo>
                  <a:lnTo>
                    <a:pt x="25857" y="43561"/>
                  </a:lnTo>
                  <a:lnTo>
                    <a:pt x="25412" y="44450"/>
                  </a:lnTo>
                  <a:lnTo>
                    <a:pt x="25552" y="43180"/>
                  </a:lnTo>
                  <a:lnTo>
                    <a:pt x="25019" y="44577"/>
                  </a:lnTo>
                  <a:lnTo>
                    <a:pt x="24523" y="46228"/>
                  </a:lnTo>
                  <a:lnTo>
                    <a:pt x="24803" y="45974"/>
                  </a:lnTo>
                  <a:lnTo>
                    <a:pt x="25019" y="45593"/>
                  </a:lnTo>
                  <a:lnTo>
                    <a:pt x="24980" y="45974"/>
                  </a:lnTo>
                  <a:lnTo>
                    <a:pt x="24942" y="46228"/>
                  </a:lnTo>
                  <a:lnTo>
                    <a:pt x="25006" y="46355"/>
                  </a:lnTo>
                  <a:lnTo>
                    <a:pt x="25082" y="46990"/>
                  </a:lnTo>
                  <a:lnTo>
                    <a:pt x="26009" y="45720"/>
                  </a:lnTo>
                  <a:lnTo>
                    <a:pt x="26035" y="45593"/>
                  </a:lnTo>
                  <a:lnTo>
                    <a:pt x="26225" y="44831"/>
                  </a:lnTo>
                  <a:lnTo>
                    <a:pt x="26466" y="44577"/>
                  </a:lnTo>
                  <a:lnTo>
                    <a:pt x="26174" y="45339"/>
                  </a:lnTo>
                  <a:lnTo>
                    <a:pt x="26479" y="44958"/>
                  </a:lnTo>
                  <a:lnTo>
                    <a:pt x="26492" y="44577"/>
                  </a:lnTo>
                  <a:lnTo>
                    <a:pt x="26504" y="44450"/>
                  </a:lnTo>
                  <a:lnTo>
                    <a:pt x="26504" y="44323"/>
                  </a:lnTo>
                  <a:lnTo>
                    <a:pt x="26797" y="43942"/>
                  </a:lnTo>
                  <a:lnTo>
                    <a:pt x="26797" y="43180"/>
                  </a:lnTo>
                  <a:lnTo>
                    <a:pt x="26822" y="42976"/>
                  </a:lnTo>
                  <a:lnTo>
                    <a:pt x="26822" y="43141"/>
                  </a:lnTo>
                  <a:lnTo>
                    <a:pt x="26924" y="42926"/>
                  </a:lnTo>
                  <a:lnTo>
                    <a:pt x="26924" y="42418"/>
                  </a:lnTo>
                  <a:lnTo>
                    <a:pt x="27190" y="42037"/>
                  </a:lnTo>
                  <a:lnTo>
                    <a:pt x="27254" y="42291"/>
                  </a:lnTo>
                  <a:lnTo>
                    <a:pt x="27279" y="42037"/>
                  </a:lnTo>
                  <a:lnTo>
                    <a:pt x="27305" y="41656"/>
                  </a:lnTo>
                  <a:lnTo>
                    <a:pt x="27406" y="41783"/>
                  </a:lnTo>
                  <a:lnTo>
                    <a:pt x="27419" y="41656"/>
                  </a:lnTo>
                  <a:lnTo>
                    <a:pt x="27609" y="41021"/>
                  </a:lnTo>
                  <a:lnTo>
                    <a:pt x="27609" y="40513"/>
                  </a:lnTo>
                  <a:lnTo>
                    <a:pt x="27800" y="40259"/>
                  </a:lnTo>
                  <a:lnTo>
                    <a:pt x="27914" y="40005"/>
                  </a:lnTo>
                  <a:lnTo>
                    <a:pt x="28003" y="38989"/>
                  </a:lnTo>
                  <a:lnTo>
                    <a:pt x="28257" y="39116"/>
                  </a:lnTo>
                  <a:lnTo>
                    <a:pt x="28244" y="38989"/>
                  </a:lnTo>
                  <a:lnTo>
                    <a:pt x="28359" y="37719"/>
                  </a:lnTo>
                  <a:lnTo>
                    <a:pt x="28486" y="38608"/>
                  </a:lnTo>
                  <a:lnTo>
                    <a:pt x="28600" y="37719"/>
                  </a:lnTo>
                  <a:lnTo>
                    <a:pt x="28790" y="36195"/>
                  </a:lnTo>
                  <a:lnTo>
                    <a:pt x="29083" y="36449"/>
                  </a:lnTo>
                  <a:lnTo>
                    <a:pt x="29019" y="36195"/>
                  </a:lnTo>
                  <a:lnTo>
                    <a:pt x="29032" y="35560"/>
                  </a:lnTo>
                  <a:lnTo>
                    <a:pt x="29464" y="34417"/>
                  </a:lnTo>
                  <a:lnTo>
                    <a:pt x="29527" y="33401"/>
                  </a:lnTo>
                  <a:lnTo>
                    <a:pt x="29527" y="33655"/>
                  </a:lnTo>
                  <a:lnTo>
                    <a:pt x="29591" y="33401"/>
                  </a:lnTo>
                  <a:lnTo>
                    <a:pt x="29692" y="33020"/>
                  </a:lnTo>
                  <a:lnTo>
                    <a:pt x="29819" y="32893"/>
                  </a:lnTo>
                  <a:lnTo>
                    <a:pt x="29832" y="30988"/>
                  </a:lnTo>
                  <a:lnTo>
                    <a:pt x="30149" y="30467"/>
                  </a:lnTo>
                  <a:lnTo>
                    <a:pt x="30175" y="30607"/>
                  </a:lnTo>
                  <a:lnTo>
                    <a:pt x="30048" y="31369"/>
                  </a:lnTo>
                  <a:lnTo>
                    <a:pt x="30022" y="31496"/>
                  </a:lnTo>
                  <a:lnTo>
                    <a:pt x="30289" y="31369"/>
                  </a:lnTo>
                  <a:lnTo>
                    <a:pt x="30086" y="31369"/>
                  </a:lnTo>
                  <a:lnTo>
                    <a:pt x="30365" y="30099"/>
                  </a:lnTo>
                  <a:lnTo>
                    <a:pt x="30149" y="30353"/>
                  </a:lnTo>
                  <a:lnTo>
                    <a:pt x="30353" y="29972"/>
                  </a:lnTo>
                  <a:lnTo>
                    <a:pt x="30314" y="29845"/>
                  </a:lnTo>
                  <a:lnTo>
                    <a:pt x="30581" y="29591"/>
                  </a:lnTo>
                  <a:lnTo>
                    <a:pt x="30289" y="29464"/>
                  </a:lnTo>
                  <a:lnTo>
                    <a:pt x="30518" y="29210"/>
                  </a:lnTo>
                  <a:lnTo>
                    <a:pt x="30632" y="28384"/>
                  </a:lnTo>
                  <a:lnTo>
                    <a:pt x="30848" y="27940"/>
                  </a:lnTo>
                  <a:lnTo>
                    <a:pt x="30861" y="28448"/>
                  </a:lnTo>
                  <a:lnTo>
                    <a:pt x="30911" y="27940"/>
                  </a:lnTo>
                  <a:lnTo>
                    <a:pt x="30975" y="26289"/>
                  </a:lnTo>
                  <a:lnTo>
                    <a:pt x="31102" y="26924"/>
                  </a:lnTo>
                  <a:lnTo>
                    <a:pt x="31229" y="26670"/>
                  </a:lnTo>
                  <a:lnTo>
                    <a:pt x="31318" y="26289"/>
                  </a:lnTo>
                  <a:lnTo>
                    <a:pt x="31343" y="24892"/>
                  </a:lnTo>
                  <a:lnTo>
                    <a:pt x="31432" y="24765"/>
                  </a:lnTo>
                  <a:lnTo>
                    <a:pt x="31546" y="23622"/>
                  </a:lnTo>
                  <a:lnTo>
                    <a:pt x="31661" y="23241"/>
                  </a:lnTo>
                  <a:lnTo>
                    <a:pt x="31673" y="21971"/>
                  </a:lnTo>
                  <a:lnTo>
                    <a:pt x="31750" y="21844"/>
                  </a:lnTo>
                  <a:lnTo>
                    <a:pt x="31610" y="21971"/>
                  </a:lnTo>
                  <a:lnTo>
                    <a:pt x="31407" y="21971"/>
                  </a:lnTo>
                  <a:lnTo>
                    <a:pt x="31457" y="21158"/>
                  </a:lnTo>
                  <a:lnTo>
                    <a:pt x="31508" y="21336"/>
                  </a:lnTo>
                  <a:lnTo>
                    <a:pt x="31597" y="21463"/>
                  </a:lnTo>
                  <a:lnTo>
                    <a:pt x="31597" y="21336"/>
                  </a:lnTo>
                  <a:lnTo>
                    <a:pt x="31584" y="21082"/>
                  </a:lnTo>
                  <a:lnTo>
                    <a:pt x="31699" y="20929"/>
                  </a:lnTo>
                  <a:lnTo>
                    <a:pt x="31762" y="20701"/>
                  </a:lnTo>
                  <a:lnTo>
                    <a:pt x="31826" y="19304"/>
                  </a:lnTo>
                  <a:lnTo>
                    <a:pt x="32054" y="19177"/>
                  </a:lnTo>
                  <a:lnTo>
                    <a:pt x="31775" y="20662"/>
                  </a:lnTo>
                  <a:lnTo>
                    <a:pt x="32029" y="19939"/>
                  </a:lnTo>
                  <a:lnTo>
                    <a:pt x="31838" y="20828"/>
                  </a:lnTo>
                  <a:lnTo>
                    <a:pt x="32270" y="20193"/>
                  </a:lnTo>
                  <a:lnTo>
                    <a:pt x="32308" y="19939"/>
                  </a:lnTo>
                  <a:lnTo>
                    <a:pt x="32296" y="19558"/>
                  </a:lnTo>
                  <a:lnTo>
                    <a:pt x="32296" y="19177"/>
                  </a:lnTo>
                  <a:lnTo>
                    <a:pt x="32296" y="18923"/>
                  </a:lnTo>
                  <a:lnTo>
                    <a:pt x="32308" y="18034"/>
                  </a:lnTo>
                  <a:close/>
                </a:path>
                <a:path w="32385" h="46989">
                  <a:moveTo>
                    <a:pt x="32372" y="19431"/>
                  </a:moveTo>
                  <a:lnTo>
                    <a:pt x="32296" y="19558"/>
                  </a:lnTo>
                  <a:lnTo>
                    <a:pt x="32372" y="19431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 descr=""/>
            <p:cNvSpPr/>
            <p:nvPr/>
          </p:nvSpPr>
          <p:spPr>
            <a:xfrm>
              <a:off x="2960560" y="3256330"/>
              <a:ext cx="37465" cy="38100"/>
            </a:xfrm>
            <a:custGeom>
              <a:avLst/>
              <a:gdLst/>
              <a:ahLst/>
              <a:cxnLst/>
              <a:rect l="l" t="t" r="r" b="b"/>
              <a:pathLst>
                <a:path w="37464" h="38100">
                  <a:moveTo>
                    <a:pt x="27392" y="23583"/>
                  </a:moveTo>
                  <a:lnTo>
                    <a:pt x="17373" y="23583"/>
                  </a:lnTo>
                  <a:lnTo>
                    <a:pt x="22009" y="26276"/>
                  </a:lnTo>
                  <a:lnTo>
                    <a:pt x="25780" y="30556"/>
                  </a:lnTo>
                  <a:lnTo>
                    <a:pt x="32308" y="34721"/>
                  </a:lnTo>
                  <a:lnTo>
                    <a:pt x="35953" y="37973"/>
                  </a:lnTo>
                  <a:lnTo>
                    <a:pt x="34531" y="29273"/>
                  </a:lnTo>
                  <a:lnTo>
                    <a:pt x="27392" y="23583"/>
                  </a:lnTo>
                  <a:close/>
                </a:path>
                <a:path w="37464" h="38100">
                  <a:moveTo>
                    <a:pt x="20424" y="26466"/>
                  </a:moveTo>
                  <a:lnTo>
                    <a:pt x="13944" y="26466"/>
                  </a:lnTo>
                  <a:lnTo>
                    <a:pt x="16141" y="28905"/>
                  </a:lnTo>
                  <a:lnTo>
                    <a:pt x="18910" y="31750"/>
                  </a:lnTo>
                  <a:lnTo>
                    <a:pt x="18992" y="32811"/>
                  </a:lnTo>
                  <a:lnTo>
                    <a:pt x="22898" y="37084"/>
                  </a:lnTo>
                  <a:lnTo>
                    <a:pt x="27444" y="37312"/>
                  </a:lnTo>
                  <a:lnTo>
                    <a:pt x="26898" y="32461"/>
                  </a:lnTo>
                  <a:lnTo>
                    <a:pt x="20424" y="26466"/>
                  </a:lnTo>
                  <a:close/>
                </a:path>
                <a:path w="37464" h="38100">
                  <a:moveTo>
                    <a:pt x="14897" y="0"/>
                  </a:moveTo>
                  <a:lnTo>
                    <a:pt x="8128" y="1231"/>
                  </a:lnTo>
                  <a:lnTo>
                    <a:pt x="0" y="17449"/>
                  </a:lnTo>
                  <a:lnTo>
                    <a:pt x="4375" y="21304"/>
                  </a:lnTo>
                  <a:lnTo>
                    <a:pt x="9573" y="27203"/>
                  </a:lnTo>
                  <a:lnTo>
                    <a:pt x="14658" y="32532"/>
                  </a:lnTo>
                  <a:lnTo>
                    <a:pt x="19177" y="35179"/>
                  </a:lnTo>
                  <a:lnTo>
                    <a:pt x="18992" y="32811"/>
                  </a:lnTo>
                  <a:lnTo>
                    <a:pt x="16814" y="30429"/>
                  </a:lnTo>
                  <a:lnTo>
                    <a:pt x="13944" y="26466"/>
                  </a:lnTo>
                  <a:lnTo>
                    <a:pt x="20424" y="26466"/>
                  </a:lnTo>
                  <a:lnTo>
                    <a:pt x="17373" y="23583"/>
                  </a:lnTo>
                  <a:lnTo>
                    <a:pt x="27392" y="23583"/>
                  </a:lnTo>
                  <a:lnTo>
                    <a:pt x="22644" y="19799"/>
                  </a:lnTo>
                  <a:lnTo>
                    <a:pt x="19697" y="18097"/>
                  </a:lnTo>
                  <a:lnTo>
                    <a:pt x="31224" y="18097"/>
                  </a:lnTo>
                  <a:lnTo>
                    <a:pt x="30864" y="17778"/>
                  </a:lnTo>
                  <a:lnTo>
                    <a:pt x="23777" y="13031"/>
                  </a:lnTo>
                  <a:lnTo>
                    <a:pt x="18973" y="9372"/>
                  </a:lnTo>
                  <a:lnTo>
                    <a:pt x="22656" y="9296"/>
                  </a:lnTo>
                  <a:lnTo>
                    <a:pt x="32483" y="9296"/>
                  </a:lnTo>
                  <a:lnTo>
                    <a:pt x="31905" y="5664"/>
                  </a:lnTo>
                  <a:lnTo>
                    <a:pt x="22491" y="5664"/>
                  </a:lnTo>
                  <a:lnTo>
                    <a:pt x="11633" y="2425"/>
                  </a:lnTo>
                  <a:lnTo>
                    <a:pt x="14897" y="0"/>
                  </a:lnTo>
                  <a:close/>
                </a:path>
                <a:path w="37464" h="38100">
                  <a:moveTo>
                    <a:pt x="31224" y="18097"/>
                  </a:moveTo>
                  <a:lnTo>
                    <a:pt x="19697" y="18097"/>
                  </a:lnTo>
                  <a:lnTo>
                    <a:pt x="25730" y="19240"/>
                  </a:lnTo>
                  <a:lnTo>
                    <a:pt x="31280" y="24739"/>
                  </a:lnTo>
                  <a:lnTo>
                    <a:pt x="36982" y="27203"/>
                  </a:lnTo>
                  <a:lnTo>
                    <a:pt x="36508" y="22779"/>
                  </a:lnTo>
                  <a:lnTo>
                    <a:pt x="31224" y="18097"/>
                  </a:lnTo>
                  <a:close/>
                </a:path>
                <a:path w="37464" h="38100">
                  <a:moveTo>
                    <a:pt x="32483" y="9296"/>
                  </a:moveTo>
                  <a:lnTo>
                    <a:pt x="22656" y="9296"/>
                  </a:lnTo>
                  <a:lnTo>
                    <a:pt x="32740" y="10909"/>
                  </a:lnTo>
                  <a:lnTo>
                    <a:pt x="32483" y="9296"/>
                  </a:lnTo>
                  <a:close/>
                </a:path>
                <a:path w="37464" h="38100">
                  <a:moveTo>
                    <a:pt x="26784" y="3429"/>
                  </a:moveTo>
                  <a:lnTo>
                    <a:pt x="22491" y="5664"/>
                  </a:lnTo>
                  <a:lnTo>
                    <a:pt x="31905" y="5664"/>
                  </a:lnTo>
                  <a:lnTo>
                    <a:pt x="31648" y="4051"/>
                  </a:lnTo>
                  <a:lnTo>
                    <a:pt x="26784" y="3429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 descr=""/>
            <p:cNvSpPr/>
            <p:nvPr/>
          </p:nvSpPr>
          <p:spPr>
            <a:xfrm>
              <a:off x="2960052" y="3256698"/>
              <a:ext cx="38735" cy="38100"/>
            </a:xfrm>
            <a:custGeom>
              <a:avLst/>
              <a:gdLst/>
              <a:ahLst/>
              <a:cxnLst/>
              <a:rect l="l" t="t" r="r" b="b"/>
              <a:pathLst>
                <a:path w="38735" h="38100">
                  <a:moveTo>
                    <a:pt x="698" y="17030"/>
                  </a:moveTo>
                  <a:lnTo>
                    <a:pt x="546" y="17056"/>
                  </a:lnTo>
                  <a:lnTo>
                    <a:pt x="698" y="17030"/>
                  </a:lnTo>
                  <a:close/>
                </a:path>
                <a:path w="38735" h="38100">
                  <a:moveTo>
                    <a:pt x="1638" y="18808"/>
                  </a:moveTo>
                  <a:lnTo>
                    <a:pt x="1130" y="18427"/>
                  </a:lnTo>
                  <a:lnTo>
                    <a:pt x="1333" y="18808"/>
                  </a:lnTo>
                  <a:lnTo>
                    <a:pt x="1638" y="18808"/>
                  </a:lnTo>
                  <a:close/>
                </a:path>
                <a:path w="38735" h="38100">
                  <a:moveTo>
                    <a:pt x="3086" y="20078"/>
                  </a:moveTo>
                  <a:lnTo>
                    <a:pt x="2857" y="19824"/>
                  </a:lnTo>
                  <a:lnTo>
                    <a:pt x="2374" y="19570"/>
                  </a:lnTo>
                  <a:lnTo>
                    <a:pt x="2717" y="19951"/>
                  </a:lnTo>
                  <a:lnTo>
                    <a:pt x="3086" y="20078"/>
                  </a:lnTo>
                  <a:close/>
                </a:path>
                <a:path w="38735" h="38100">
                  <a:moveTo>
                    <a:pt x="5118" y="22390"/>
                  </a:moveTo>
                  <a:close/>
                </a:path>
                <a:path w="38735" h="38100">
                  <a:moveTo>
                    <a:pt x="8648" y="26301"/>
                  </a:moveTo>
                  <a:close/>
                </a:path>
                <a:path w="38735" h="38100">
                  <a:moveTo>
                    <a:pt x="9055" y="330"/>
                  </a:moveTo>
                  <a:lnTo>
                    <a:pt x="8597" y="457"/>
                  </a:lnTo>
                  <a:lnTo>
                    <a:pt x="8585" y="647"/>
                  </a:lnTo>
                  <a:lnTo>
                    <a:pt x="8864" y="571"/>
                  </a:lnTo>
                  <a:lnTo>
                    <a:pt x="9055" y="330"/>
                  </a:lnTo>
                  <a:close/>
                </a:path>
                <a:path w="38735" h="38100">
                  <a:moveTo>
                    <a:pt x="11404" y="228"/>
                  </a:moveTo>
                  <a:lnTo>
                    <a:pt x="11163" y="50"/>
                  </a:lnTo>
                  <a:lnTo>
                    <a:pt x="10807" y="254"/>
                  </a:lnTo>
                  <a:lnTo>
                    <a:pt x="10363" y="457"/>
                  </a:lnTo>
                  <a:lnTo>
                    <a:pt x="10071" y="520"/>
                  </a:lnTo>
                  <a:lnTo>
                    <a:pt x="9829" y="457"/>
                  </a:lnTo>
                  <a:lnTo>
                    <a:pt x="9410" y="406"/>
                  </a:lnTo>
                  <a:lnTo>
                    <a:pt x="9271" y="558"/>
                  </a:lnTo>
                  <a:lnTo>
                    <a:pt x="9677" y="647"/>
                  </a:lnTo>
                  <a:lnTo>
                    <a:pt x="10160" y="596"/>
                  </a:lnTo>
                  <a:lnTo>
                    <a:pt x="10668" y="406"/>
                  </a:lnTo>
                  <a:lnTo>
                    <a:pt x="10655" y="546"/>
                  </a:lnTo>
                  <a:lnTo>
                    <a:pt x="10985" y="419"/>
                  </a:lnTo>
                  <a:lnTo>
                    <a:pt x="11404" y="228"/>
                  </a:lnTo>
                  <a:close/>
                </a:path>
                <a:path w="38735" h="38100">
                  <a:moveTo>
                    <a:pt x="11849" y="38"/>
                  </a:moveTo>
                  <a:lnTo>
                    <a:pt x="11582" y="25"/>
                  </a:lnTo>
                  <a:lnTo>
                    <a:pt x="11849" y="38"/>
                  </a:lnTo>
                  <a:close/>
                </a:path>
                <a:path w="38735" h="38100">
                  <a:moveTo>
                    <a:pt x="12192" y="12"/>
                  </a:moveTo>
                  <a:lnTo>
                    <a:pt x="12039" y="0"/>
                  </a:lnTo>
                  <a:lnTo>
                    <a:pt x="12192" y="12"/>
                  </a:lnTo>
                  <a:close/>
                </a:path>
                <a:path w="38735" h="38100">
                  <a:moveTo>
                    <a:pt x="12242" y="30746"/>
                  </a:moveTo>
                  <a:lnTo>
                    <a:pt x="12179" y="30568"/>
                  </a:lnTo>
                  <a:lnTo>
                    <a:pt x="11696" y="30238"/>
                  </a:lnTo>
                  <a:lnTo>
                    <a:pt x="12242" y="30746"/>
                  </a:lnTo>
                  <a:close/>
                </a:path>
                <a:path w="38735" h="38100">
                  <a:moveTo>
                    <a:pt x="14376" y="26809"/>
                  </a:moveTo>
                  <a:lnTo>
                    <a:pt x="14249" y="26606"/>
                  </a:lnTo>
                  <a:lnTo>
                    <a:pt x="14376" y="26809"/>
                  </a:lnTo>
                  <a:close/>
                </a:path>
                <a:path w="38735" h="38100">
                  <a:moveTo>
                    <a:pt x="14414" y="1282"/>
                  </a:moveTo>
                  <a:lnTo>
                    <a:pt x="14020" y="1028"/>
                  </a:lnTo>
                  <a:lnTo>
                    <a:pt x="13500" y="647"/>
                  </a:lnTo>
                  <a:lnTo>
                    <a:pt x="12915" y="520"/>
                  </a:lnTo>
                  <a:lnTo>
                    <a:pt x="12801" y="393"/>
                  </a:lnTo>
                  <a:lnTo>
                    <a:pt x="13322" y="520"/>
                  </a:lnTo>
                  <a:lnTo>
                    <a:pt x="13550" y="520"/>
                  </a:lnTo>
                  <a:lnTo>
                    <a:pt x="13322" y="393"/>
                  </a:lnTo>
                  <a:lnTo>
                    <a:pt x="13106" y="266"/>
                  </a:lnTo>
                  <a:lnTo>
                    <a:pt x="12890" y="139"/>
                  </a:lnTo>
                  <a:lnTo>
                    <a:pt x="11811" y="139"/>
                  </a:lnTo>
                  <a:lnTo>
                    <a:pt x="11633" y="393"/>
                  </a:lnTo>
                  <a:lnTo>
                    <a:pt x="11798" y="393"/>
                  </a:lnTo>
                  <a:lnTo>
                    <a:pt x="11925" y="266"/>
                  </a:lnTo>
                  <a:lnTo>
                    <a:pt x="12674" y="266"/>
                  </a:lnTo>
                  <a:lnTo>
                    <a:pt x="12877" y="520"/>
                  </a:lnTo>
                  <a:lnTo>
                    <a:pt x="12484" y="520"/>
                  </a:lnTo>
                  <a:lnTo>
                    <a:pt x="12801" y="774"/>
                  </a:lnTo>
                  <a:lnTo>
                    <a:pt x="13931" y="1155"/>
                  </a:lnTo>
                  <a:lnTo>
                    <a:pt x="14287" y="1663"/>
                  </a:lnTo>
                  <a:lnTo>
                    <a:pt x="13970" y="1168"/>
                  </a:lnTo>
                  <a:lnTo>
                    <a:pt x="14224" y="1282"/>
                  </a:lnTo>
                  <a:lnTo>
                    <a:pt x="14414" y="1282"/>
                  </a:lnTo>
                  <a:close/>
                </a:path>
                <a:path w="38735" h="38100">
                  <a:moveTo>
                    <a:pt x="14427" y="26111"/>
                  </a:moveTo>
                  <a:lnTo>
                    <a:pt x="14046" y="26428"/>
                  </a:lnTo>
                  <a:lnTo>
                    <a:pt x="13957" y="26657"/>
                  </a:lnTo>
                  <a:lnTo>
                    <a:pt x="14084" y="26517"/>
                  </a:lnTo>
                  <a:lnTo>
                    <a:pt x="14427" y="26111"/>
                  </a:lnTo>
                  <a:close/>
                </a:path>
                <a:path w="38735" h="38100">
                  <a:moveTo>
                    <a:pt x="14465" y="26174"/>
                  </a:moveTo>
                  <a:lnTo>
                    <a:pt x="14160" y="26428"/>
                  </a:lnTo>
                  <a:lnTo>
                    <a:pt x="14465" y="26174"/>
                  </a:lnTo>
                  <a:close/>
                </a:path>
                <a:path w="38735" h="38100">
                  <a:moveTo>
                    <a:pt x="14643" y="1409"/>
                  </a:moveTo>
                  <a:lnTo>
                    <a:pt x="14414" y="1282"/>
                  </a:lnTo>
                  <a:lnTo>
                    <a:pt x="14592" y="1422"/>
                  </a:lnTo>
                  <a:close/>
                </a:path>
                <a:path w="38735" h="38100">
                  <a:moveTo>
                    <a:pt x="14668" y="1485"/>
                  </a:moveTo>
                  <a:close/>
                </a:path>
                <a:path w="38735" h="38100">
                  <a:moveTo>
                    <a:pt x="14744" y="25920"/>
                  </a:moveTo>
                  <a:close/>
                </a:path>
                <a:path w="38735" h="38100">
                  <a:moveTo>
                    <a:pt x="14871" y="25920"/>
                  </a:moveTo>
                  <a:lnTo>
                    <a:pt x="14744" y="25920"/>
                  </a:lnTo>
                  <a:lnTo>
                    <a:pt x="14871" y="25920"/>
                  </a:lnTo>
                  <a:close/>
                </a:path>
                <a:path w="38735" h="38100">
                  <a:moveTo>
                    <a:pt x="14884" y="2679"/>
                  </a:moveTo>
                  <a:lnTo>
                    <a:pt x="14846" y="2425"/>
                  </a:lnTo>
                  <a:lnTo>
                    <a:pt x="14528" y="2171"/>
                  </a:lnTo>
                  <a:lnTo>
                    <a:pt x="14884" y="2679"/>
                  </a:lnTo>
                  <a:close/>
                </a:path>
                <a:path w="38735" h="38100">
                  <a:moveTo>
                    <a:pt x="15265" y="25984"/>
                  </a:moveTo>
                  <a:lnTo>
                    <a:pt x="15087" y="25793"/>
                  </a:lnTo>
                  <a:lnTo>
                    <a:pt x="14973" y="25666"/>
                  </a:lnTo>
                  <a:lnTo>
                    <a:pt x="14808" y="25793"/>
                  </a:lnTo>
                  <a:lnTo>
                    <a:pt x="14947" y="25869"/>
                  </a:lnTo>
                  <a:lnTo>
                    <a:pt x="15265" y="25984"/>
                  </a:lnTo>
                  <a:close/>
                </a:path>
                <a:path w="38735" h="38100">
                  <a:moveTo>
                    <a:pt x="15557" y="2146"/>
                  </a:moveTo>
                  <a:close/>
                </a:path>
                <a:path w="38735" h="38100">
                  <a:moveTo>
                    <a:pt x="15684" y="2159"/>
                  </a:moveTo>
                  <a:lnTo>
                    <a:pt x="15557" y="2146"/>
                  </a:lnTo>
                  <a:lnTo>
                    <a:pt x="15684" y="2159"/>
                  </a:lnTo>
                  <a:close/>
                </a:path>
                <a:path w="38735" h="38100">
                  <a:moveTo>
                    <a:pt x="15735" y="3314"/>
                  </a:moveTo>
                  <a:lnTo>
                    <a:pt x="15608" y="3187"/>
                  </a:lnTo>
                  <a:lnTo>
                    <a:pt x="15455" y="3060"/>
                  </a:lnTo>
                  <a:lnTo>
                    <a:pt x="15735" y="3314"/>
                  </a:lnTo>
                  <a:close/>
                </a:path>
                <a:path w="38735" h="38100">
                  <a:moveTo>
                    <a:pt x="15849" y="26682"/>
                  </a:moveTo>
                  <a:lnTo>
                    <a:pt x="15697" y="26428"/>
                  </a:lnTo>
                  <a:lnTo>
                    <a:pt x="15570" y="26301"/>
                  </a:lnTo>
                  <a:lnTo>
                    <a:pt x="15836" y="26428"/>
                  </a:lnTo>
                  <a:lnTo>
                    <a:pt x="15265" y="25984"/>
                  </a:lnTo>
                  <a:lnTo>
                    <a:pt x="15392" y="26123"/>
                  </a:lnTo>
                  <a:lnTo>
                    <a:pt x="15036" y="25793"/>
                  </a:lnTo>
                  <a:lnTo>
                    <a:pt x="15036" y="25996"/>
                  </a:lnTo>
                  <a:lnTo>
                    <a:pt x="14947" y="25869"/>
                  </a:lnTo>
                  <a:lnTo>
                    <a:pt x="14884" y="26111"/>
                  </a:lnTo>
                  <a:lnTo>
                    <a:pt x="15100" y="26517"/>
                  </a:lnTo>
                  <a:lnTo>
                    <a:pt x="15608" y="26797"/>
                  </a:lnTo>
                  <a:lnTo>
                    <a:pt x="15074" y="26060"/>
                  </a:lnTo>
                  <a:lnTo>
                    <a:pt x="15544" y="26682"/>
                  </a:lnTo>
                  <a:lnTo>
                    <a:pt x="15697" y="26720"/>
                  </a:lnTo>
                  <a:lnTo>
                    <a:pt x="15621" y="26555"/>
                  </a:lnTo>
                  <a:lnTo>
                    <a:pt x="15849" y="26682"/>
                  </a:lnTo>
                  <a:close/>
                </a:path>
                <a:path w="38735" h="38100">
                  <a:moveTo>
                    <a:pt x="16421" y="2692"/>
                  </a:moveTo>
                  <a:lnTo>
                    <a:pt x="16205" y="2552"/>
                  </a:lnTo>
                  <a:lnTo>
                    <a:pt x="15900" y="2286"/>
                  </a:lnTo>
                  <a:lnTo>
                    <a:pt x="15735" y="2197"/>
                  </a:lnTo>
                  <a:lnTo>
                    <a:pt x="16154" y="2679"/>
                  </a:lnTo>
                  <a:lnTo>
                    <a:pt x="16421" y="2692"/>
                  </a:lnTo>
                  <a:close/>
                </a:path>
                <a:path w="38735" h="38100">
                  <a:moveTo>
                    <a:pt x="16802" y="33909"/>
                  </a:moveTo>
                  <a:lnTo>
                    <a:pt x="16637" y="33794"/>
                  </a:lnTo>
                  <a:lnTo>
                    <a:pt x="16484" y="33794"/>
                  </a:lnTo>
                  <a:lnTo>
                    <a:pt x="16357" y="33667"/>
                  </a:lnTo>
                  <a:lnTo>
                    <a:pt x="16256" y="33807"/>
                  </a:lnTo>
                  <a:lnTo>
                    <a:pt x="16789" y="34112"/>
                  </a:lnTo>
                  <a:lnTo>
                    <a:pt x="16484" y="33807"/>
                  </a:lnTo>
                  <a:lnTo>
                    <a:pt x="16802" y="33909"/>
                  </a:lnTo>
                  <a:close/>
                </a:path>
                <a:path w="38735" h="38100">
                  <a:moveTo>
                    <a:pt x="16967" y="34264"/>
                  </a:moveTo>
                  <a:lnTo>
                    <a:pt x="16789" y="34112"/>
                  </a:lnTo>
                  <a:lnTo>
                    <a:pt x="16967" y="34264"/>
                  </a:lnTo>
                  <a:close/>
                </a:path>
                <a:path w="38735" h="38100">
                  <a:moveTo>
                    <a:pt x="17106" y="34772"/>
                  </a:moveTo>
                  <a:lnTo>
                    <a:pt x="16421" y="33921"/>
                  </a:lnTo>
                  <a:lnTo>
                    <a:pt x="16751" y="34569"/>
                  </a:lnTo>
                  <a:lnTo>
                    <a:pt x="17106" y="34772"/>
                  </a:lnTo>
                  <a:close/>
                </a:path>
                <a:path w="38735" h="38100">
                  <a:moveTo>
                    <a:pt x="17170" y="30873"/>
                  </a:moveTo>
                  <a:lnTo>
                    <a:pt x="17018" y="30492"/>
                  </a:lnTo>
                  <a:lnTo>
                    <a:pt x="16916" y="30238"/>
                  </a:lnTo>
                  <a:lnTo>
                    <a:pt x="16929" y="30492"/>
                  </a:lnTo>
                  <a:lnTo>
                    <a:pt x="16802" y="30365"/>
                  </a:lnTo>
                  <a:lnTo>
                    <a:pt x="16891" y="30492"/>
                  </a:lnTo>
                  <a:lnTo>
                    <a:pt x="17170" y="30873"/>
                  </a:lnTo>
                  <a:close/>
                </a:path>
                <a:path w="38735" h="38100">
                  <a:moveTo>
                    <a:pt x="17259" y="34937"/>
                  </a:moveTo>
                  <a:lnTo>
                    <a:pt x="17195" y="34810"/>
                  </a:lnTo>
                  <a:lnTo>
                    <a:pt x="17259" y="34937"/>
                  </a:lnTo>
                  <a:close/>
                </a:path>
                <a:path w="38735" h="38100">
                  <a:moveTo>
                    <a:pt x="18427" y="30111"/>
                  </a:moveTo>
                  <a:close/>
                </a:path>
                <a:path w="38735" h="38100">
                  <a:moveTo>
                    <a:pt x="18465" y="29946"/>
                  </a:moveTo>
                  <a:lnTo>
                    <a:pt x="18326" y="29857"/>
                  </a:lnTo>
                  <a:lnTo>
                    <a:pt x="18415" y="30073"/>
                  </a:lnTo>
                  <a:lnTo>
                    <a:pt x="18465" y="29946"/>
                  </a:lnTo>
                  <a:close/>
                </a:path>
                <a:path w="38735" h="38100">
                  <a:moveTo>
                    <a:pt x="18770" y="23050"/>
                  </a:moveTo>
                  <a:lnTo>
                    <a:pt x="18516" y="22618"/>
                  </a:lnTo>
                  <a:lnTo>
                    <a:pt x="18415" y="22872"/>
                  </a:lnTo>
                  <a:lnTo>
                    <a:pt x="18669" y="22999"/>
                  </a:lnTo>
                  <a:close/>
                </a:path>
                <a:path w="38735" h="38100">
                  <a:moveTo>
                    <a:pt x="18796" y="30467"/>
                  </a:moveTo>
                  <a:lnTo>
                    <a:pt x="18554" y="29730"/>
                  </a:lnTo>
                  <a:lnTo>
                    <a:pt x="18529" y="29984"/>
                  </a:lnTo>
                  <a:lnTo>
                    <a:pt x="18796" y="30467"/>
                  </a:lnTo>
                  <a:close/>
                </a:path>
                <a:path w="38735" h="38100">
                  <a:moveTo>
                    <a:pt x="18872" y="33362"/>
                  </a:moveTo>
                  <a:close/>
                </a:path>
                <a:path w="38735" h="38100">
                  <a:moveTo>
                    <a:pt x="18948" y="30746"/>
                  </a:moveTo>
                  <a:close/>
                </a:path>
                <a:path w="38735" h="38100">
                  <a:moveTo>
                    <a:pt x="19469" y="4330"/>
                  </a:moveTo>
                  <a:lnTo>
                    <a:pt x="19342" y="4330"/>
                  </a:lnTo>
                  <a:lnTo>
                    <a:pt x="19469" y="4330"/>
                  </a:lnTo>
                  <a:close/>
                </a:path>
                <a:path w="38735" h="38100">
                  <a:moveTo>
                    <a:pt x="20180" y="4673"/>
                  </a:moveTo>
                  <a:lnTo>
                    <a:pt x="19888" y="4508"/>
                  </a:lnTo>
                  <a:lnTo>
                    <a:pt x="19494" y="4457"/>
                  </a:lnTo>
                  <a:lnTo>
                    <a:pt x="20078" y="4660"/>
                  </a:lnTo>
                  <a:close/>
                </a:path>
                <a:path w="38735" h="38100">
                  <a:moveTo>
                    <a:pt x="20942" y="4965"/>
                  </a:moveTo>
                  <a:lnTo>
                    <a:pt x="20078" y="4660"/>
                  </a:lnTo>
                  <a:lnTo>
                    <a:pt x="19735" y="4635"/>
                  </a:lnTo>
                  <a:lnTo>
                    <a:pt x="20942" y="4965"/>
                  </a:lnTo>
                  <a:close/>
                </a:path>
                <a:path w="38735" h="38100">
                  <a:moveTo>
                    <a:pt x="20980" y="27444"/>
                  </a:moveTo>
                  <a:lnTo>
                    <a:pt x="20840" y="27317"/>
                  </a:lnTo>
                  <a:lnTo>
                    <a:pt x="20980" y="27444"/>
                  </a:lnTo>
                  <a:close/>
                </a:path>
                <a:path w="38735" h="38100">
                  <a:moveTo>
                    <a:pt x="21094" y="3695"/>
                  </a:moveTo>
                  <a:lnTo>
                    <a:pt x="20523" y="3822"/>
                  </a:lnTo>
                  <a:lnTo>
                    <a:pt x="21031" y="3822"/>
                  </a:lnTo>
                  <a:lnTo>
                    <a:pt x="21094" y="3695"/>
                  </a:lnTo>
                  <a:close/>
                </a:path>
                <a:path w="38735" h="38100">
                  <a:moveTo>
                    <a:pt x="21209" y="9817"/>
                  </a:moveTo>
                  <a:lnTo>
                    <a:pt x="21082" y="9779"/>
                  </a:lnTo>
                  <a:lnTo>
                    <a:pt x="20764" y="9639"/>
                  </a:lnTo>
                  <a:lnTo>
                    <a:pt x="21120" y="9906"/>
                  </a:lnTo>
                  <a:close/>
                </a:path>
                <a:path w="38735" h="38100">
                  <a:moveTo>
                    <a:pt x="21221" y="3822"/>
                  </a:moveTo>
                  <a:lnTo>
                    <a:pt x="21031" y="3822"/>
                  </a:lnTo>
                  <a:lnTo>
                    <a:pt x="20980" y="3949"/>
                  </a:lnTo>
                  <a:lnTo>
                    <a:pt x="21183" y="3886"/>
                  </a:lnTo>
                  <a:close/>
                </a:path>
                <a:path w="38735" h="38100">
                  <a:moveTo>
                    <a:pt x="21818" y="10680"/>
                  </a:moveTo>
                  <a:lnTo>
                    <a:pt x="21704" y="10553"/>
                  </a:lnTo>
                  <a:lnTo>
                    <a:pt x="21818" y="10680"/>
                  </a:lnTo>
                  <a:close/>
                </a:path>
                <a:path w="38735" h="38100">
                  <a:moveTo>
                    <a:pt x="22034" y="28333"/>
                  </a:moveTo>
                  <a:lnTo>
                    <a:pt x="21945" y="28206"/>
                  </a:lnTo>
                  <a:lnTo>
                    <a:pt x="21945" y="28333"/>
                  </a:lnTo>
                  <a:close/>
                </a:path>
                <a:path w="38735" h="38100">
                  <a:moveTo>
                    <a:pt x="22148" y="12052"/>
                  </a:moveTo>
                  <a:lnTo>
                    <a:pt x="21717" y="11798"/>
                  </a:lnTo>
                  <a:lnTo>
                    <a:pt x="21564" y="11722"/>
                  </a:lnTo>
                  <a:lnTo>
                    <a:pt x="22148" y="12052"/>
                  </a:lnTo>
                  <a:close/>
                </a:path>
                <a:path w="38735" h="38100">
                  <a:moveTo>
                    <a:pt x="22377" y="12039"/>
                  </a:moveTo>
                  <a:lnTo>
                    <a:pt x="22288" y="11912"/>
                  </a:lnTo>
                  <a:lnTo>
                    <a:pt x="22021" y="11823"/>
                  </a:lnTo>
                  <a:lnTo>
                    <a:pt x="22377" y="12039"/>
                  </a:lnTo>
                  <a:close/>
                </a:path>
                <a:path w="38735" h="38100">
                  <a:moveTo>
                    <a:pt x="22593" y="8534"/>
                  </a:moveTo>
                  <a:lnTo>
                    <a:pt x="22199" y="8534"/>
                  </a:lnTo>
                  <a:lnTo>
                    <a:pt x="22567" y="8585"/>
                  </a:lnTo>
                  <a:close/>
                </a:path>
                <a:path w="38735" h="38100">
                  <a:moveTo>
                    <a:pt x="22834" y="3822"/>
                  </a:moveTo>
                  <a:close/>
                </a:path>
                <a:path w="38735" h="38100">
                  <a:moveTo>
                    <a:pt x="23063" y="12458"/>
                  </a:moveTo>
                  <a:lnTo>
                    <a:pt x="22377" y="12039"/>
                  </a:lnTo>
                  <a:lnTo>
                    <a:pt x="22656" y="12458"/>
                  </a:lnTo>
                  <a:lnTo>
                    <a:pt x="23063" y="12458"/>
                  </a:lnTo>
                  <a:close/>
                </a:path>
                <a:path w="38735" h="38100">
                  <a:moveTo>
                    <a:pt x="23355" y="3822"/>
                  </a:moveTo>
                  <a:close/>
                </a:path>
                <a:path w="38735" h="38100">
                  <a:moveTo>
                    <a:pt x="23495" y="20586"/>
                  </a:moveTo>
                  <a:lnTo>
                    <a:pt x="23368" y="20332"/>
                  </a:lnTo>
                  <a:lnTo>
                    <a:pt x="23190" y="20332"/>
                  </a:lnTo>
                  <a:lnTo>
                    <a:pt x="23139" y="20205"/>
                  </a:lnTo>
                  <a:lnTo>
                    <a:pt x="23152" y="20332"/>
                  </a:lnTo>
                  <a:lnTo>
                    <a:pt x="23266" y="20497"/>
                  </a:lnTo>
                  <a:lnTo>
                    <a:pt x="23495" y="20586"/>
                  </a:lnTo>
                  <a:close/>
                </a:path>
                <a:path w="38735" h="38100">
                  <a:moveTo>
                    <a:pt x="23507" y="20332"/>
                  </a:moveTo>
                  <a:lnTo>
                    <a:pt x="23291" y="20193"/>
                  </a:lnTo>
                  <a:lnTo>
                    <a:pt x="23368" y="20332"/>
                  </a:lnTo>
                  <a:lnTo>
                    <a:pt x="23507" y="20332"/>
                  </a:lnTo>
                  <a:close/>
                </a:path>
                <a:path w="38735" h="38100">
                  <a:moveTo>
                    <a:pt x="25514" y="13055"/>
                  </a:moveTo>
                  <a:lnTo>
                    <a:pt x="25323" y="12915"/>
                  </a:lnTo>
                  <a:lnTo>
                    <a:pt x="25171" y="12801"/>
                  </a:lnTo>
                  <a:lnTo>
                    <a:pt x="25514" y="13055"/>
                  </a:lnTo>
                  <a:close/>
                </a:path>
                <a:path w="38735" h="38100">
                  <a:moveTo>
                    <a:pt x="25654" y="14236"/>
                  </a:moveTo>
                  <a:lnTo>
                    <a:pt x="25425" y="14109"/>
                  </a:lnTo>
                  <a:lnTo>
                    <a:pt x="25615" y="14363"/>
                  </a:lnTo>
                  <a:lnTo>
                    <a:pt x="25654" y="14236"/>
                  </a:lnTo>
                  <a:close/>
                </a:path>
                <a:path w="38735" h="38100">
                  <a:moveTo>
                    <a:pt x="26035" y="13411"/>
                  </a:moveTo>
                  <a:lnTo>
                    <a:pt x="25857" y="13258"/>
                  </a:lnTo>
                  <a:lnTo>
                    <a:pt x="25679" y="13144"/>
                  </a:lnTo>
                  <a:lnTo>
                    <a:pt x="25514" y="13068"/>
                  </a:lnTo>
                  <a:lnTo>
                    <a:pt x="25666" y="13182"/>
                  </a:lnTo>
                  <a:lnTo>
                    <a:pt x="25857" y="13322"/>
                  </a:lnTo>
                  <a:lnTo>
                    <a:pt x="26035" y="13411"/>
                  </a:lnTo>
                  <a:close/>
                </a:path>
                <a:path w="38735" h="38100">
                  <a:moveTo>
                    <a:pt x="26098" y="14376"/>
                  </a:moveTo>
                  <a:lnTo>
                    <a:pt x="25971" y="14274"/>
                  </a:lnTo>
                  <a:lnTo>
                    <a:pt x="26098" y="14376"/>
                  </a:lnTo>
                  <a:close/>
                </a:path>
                <a:path w="38735" h="38100">
                  <a:moveTo>
                    <a:pt x="26327" y="31330"/>
                  </a:moveTo>
                  <a:lnTo>
                    <a:pt x="26238" y="31203"/>
                  </a:lnTo>
                  <a:lnTo>
                    <a:pt x="26327" y="31330"/>
                  </a:lnTo>
                  <a:close/>
                </a:path>
                <a:path w="38735" h="38100">
                  <a:moveTo>
                    <a:pt x="26466" y="19710"/>
                  </a:moveTo>
                  <a:lnTo>
                    <a:pt x="26250" y="19558"/>
                  </a:lnTo>
                  <a:lnTo>
                    <a:pt x="26466" y="19710"/>
                  </a:lnTo>
                  <a:close/>
                </a:path>
                <a:path w="38735" h="38100">
                  <a:moveTo>
                    <a:pt x="26720" y="35890"/>
                  </a:moveTo>
                  <a:close/>
                </a:path>
                <a:path w="38735" h="38100">
                  <a:moveTo>
                    <a:pt x="26784" y="35953"/>
                  </a:moveTo>
                  <a:close/>
                </a:path>
                <a:path w="38735" h="38100">
                  <a:moveTo>
                    <a:pt x="26911" y="35953"/>
                  </a:moveTo>
                  <a:lnTo>
                    <a:pt x="26784" y="35699"/>
                  </a:lnTo>
                  <a:lnTo>
                    <a:pt x="26784" y="35953"/>
                  </a:lnTo>
                  <a:lnTo>
                    <a:pt x="26911" y="35953"/>
                  </a:lnTo>
                  <a:close/>
                </a:path>
                <a:path w="38735" h="38100">
                  <a:moveTo>
                    <a:pt x="27178" y="23723"/>
                  </a:moveTo>
                  <a:lnTo>
                    <a:pt x="26924" y="23495"/>
                  </a:lnTo>
                  <a:lnTo>
                    <a:pt x="26708" y="23215"/>
                  </a:lnTo>
                  <a:lnTo>
                    <a:pt x="26555" y="23114"/>
                  </a:lnTo>
                  <a:lnTo>
                    <a:pt x="26619" y="23304"/>
                  </a:lnTo>
                  <a:lnTo>
                    <a:pt x="26911" y="23634"/>
                  </a:lnTo>
                  <a:lnTo>
                    <a:pt x="27178" y="23723"/>
                  </a:lnTo>
                  <a:close/>
                </a:path>
                <a:path w="38735" h="38100">
                  <a:moveTo>
                    <a:pt x="27317" y="32766"/>
                  </a:moveTo>
                  <a:lnTo>
                    <a:pt x="27241" y="32639"/>
                  </a:lnTo>
                  <a:lnTo>
                    <a:pt x="27317" y="32766"/>
                  </a:lnTo>
                  <a:close/>
                </a:path>
                <a:path w="38735" h="38100">
                  <a:moveTo>
                    <a:pt x="27559" y="20066"/>
                  </a:moveTo>
                  <a:lnTo>
                    <a:pt x="27139" y="19888"/>
                  </a:lnTo>
                  <a:lnTo>
                    <a:pt x="27139" y="20116"/>
                  </a:lnTo>
                  <a:lnTo>
                    <a:pt x="27393" y="20231"/>
                  </a:lnTo>
                  <a:lnTo>
                    <a:pt x="27559" y="20066"/>
                  </a:lnTo>
                  <a:close/>
                </a:path>
                <a:path w="38735" h="38100">
                  <a:moveTo>
                    <a:pt x="28079" y="3441"/>
                  </a:moveTo>
                  <a:lnTo>
                    <a:pt x="27495" y="3568"/>
                  </a:lnTo>
                  <a:lnTo>
                    <a:pt x="28067" y="3568"/>
                  </a:lnTo>
                  <a:lnTo>
                    <a:pt x="28079" y="3441"/>
                  </a:lnTo>
                  <a:close/>
                </a:path>
                <a:path w="38735" h="38100">
                  <a:moveTo>
                    <a:pt x="28473" y="16217"/>
                  </a:moveTo>
                  <a:close/>
                </a:path>
                <a:path w="38735" h="38100">
                  <a:moveTo>
                    <a:pt x="28867" y="8293"/>
                  </a:moveTo>
                  <a:lnTo>
                    <a:pt x="28714" y="8318"/>
                  </a:lnTo>
                  <a:lnTo>
                    <a:pt x="28562" y="8356"/>
                  </a:lnTo>
                  <a:lnTo>
                    <a:pt x="28409" y="8356"/>
                  </a:lnTo>
                  <a:lnTo>
                    <a:pt x="28651" y="8356"/>
                  </a:lnTo>
                  <a:lnTo>
                    <a:pt x="28867" y="8293"/>
                  </a:lnTo>
                  <a:close/>
                </a:path>
                <a:path w="38735" h="38100">
                  <a:moveTo>
                    <a:pt x="29908" y="3238"/>
                  </a:moveTo>
                  <a:close/>
                </a:path>
                <a:path w="38735" h="38100">
                  <a:moveTo>
                    <a:pt x="31978" y="5499"/>
                  </a:moveTo>
                  <a:lnTo>
                    <a:pt x="31940" y="5219"/>
                  </a:lnTo>
                  <a:lnTo>
                    <a:pt x="31813" y="5600"/>
                  </a:lnTo>
                  <a:lnTo>
                    <a:pt x="31978" y="5499"/>
                  </a:lnTo>
                  <a:close/>
                </a:path>
                <a:path w="38735" h="38100">
                  <a:moveTo>
                    <a:pt x="32092" y="17284"/>
                  </a:moveTo>
                  <a:lnTo>
                    <a:pt x="31927" y="17157"/>
                  </a:lnTo>
                  <a:lnTo>
                    <a:pt x="32092" y="17284"/>
                  </a:lnTo>
                  <a:close/>
                </a:path>
                <a:path w="38735" h="38100">
                  <a:moveTo>
                    <a:pt x="32092" y="5473"/>
                  </a:moveTo>
                  <a:close/>
                </a:path>
                <a:path w="38735" h="38100">
                  <a:moveTo>
                    <a:pt x="32893" y="19659"/>
                  </a:moveTo>
                  <a:close/>
                </a:path>
                <a:path w="38735" h="38100">
                  <a:moveTo>
                    <a:pt x="32931" y="5092"/>
                  </a:moveTo>
                  <a:lnTo>
                    <a:pt x="32829" y="4521"/>
                  </a:lnTo>
                  <a:lnTo>
                    <a:pt x="32512" y="4076"/>
                  </a:lnTo>
                  <a:lnTo>
                    <a:pt x="32423" y="3949"/>
                  </a:lnTo>
                  <a:lnTo>
                    <a:pt x="32334" y="3822"/>
                  </a:lnTo>
                  <a:lnTo>
                    <a:pt x="32232" y="3695"/>
                  </a:lnTo>
                  <a:lnTo>
                    <a:pt x="32143" y="3568"/>
                  </a:lnTo>
                  <a:lnTo>
                    <a:pt x="31965" y="3314"/>
                  </a:lnTo>
                  <a:lnTo>
                    <a:pt x="32689" y="3314"/>
                  </a:lnTo>
                  <a:lnTo>
                    <a:pt x="31076" y="3187"/>
                  </a:lnTo>
                  <a:lnTo>
                    <a:pt x="30657" y="3187"/>
                  </a:lnTo>
                  <a:lnTo>
                    <a:pt x="30772" y="3429"/>
                  </a:lnTo>
                  <a:lnTo>
                    <a:pt x="31140" y="3441"/>
                  </a:lnTo>
                  <a:lnTo>
                    <a:pt x="30949" y="3568"/>
                  </a:lnTo>
                  <a:lnTo>
                    <a:pt x="30200" y="3568"/>
                  </a:lnTo>
                  <a:lnTo>
                    <a:pt x="30848" y="3441"/>
                  </a:lnTo>
                  <a:lnTo>
                    <a:pt x="29946" y="3327"/>
                  </a:lnTo>
                  <a:lnTo>
                    <a:pt x="29121" y="3187"/>
                  </a:lnTo>
                  <a:lnTo>
                    <a:pt x="29768" y="3695"/>
                  </a:lnTo>
                  <a:lnTo>
                    <a:pt x="28752" y="3568"/>
                  </a:lnTo>
                  <a:lnTo>
                    <a:pt x="28409" y="3568"/>
                  </a:lnTo>
                  <a:lnTo>
                    <a:pt x="28079" y="3695"/>
                  </a:lnTo>
                  <a:lnTo>
                    <a:pt x="27673" y="3695"/>
                  </a:lnTo>
                  <a:lnTo>
                    <a:pt x="27482" y="3568"/>
                  </a:lnTo>
                  <a:lnTo>
                    <a:pt x="26974" y="3949"/>
                  </a:lnTo>
                  <a:lnTo>
                    <a:pt x="26454" y="3822"/>
                  </a:lnTo>
                  <a:lnTo>
                    <a:pt x="27266" y="3695"/>
                  </a:lnTo>
                  <a:lnTo>
                    <a:pt x="26682" y="3568"/>
                  </a:lnTo>
                  <a:lnTo>
                    <a:pt x="26200" y="3568"/>
                  </a:lnTo>
                  <a:lnTo>
                    <a:pt x="25260" y="3695"/>
                  </a:lnTo>
                  <a:lnTo>
                    <a:pt x="25514" y="3695"/>
                  </a:lnTo>
                  <a:lnTo>
                    <a:pt x="24853" y="4203"/>
                  </a:lnTo>
                  <a:lnTo>
                    <a:pt x="24079" y="3949"/>
                  </a:lnTo>
                  <a:lnTo>
                    <a:pt x="23444" y="4203"/>
                  </a:lnTo>
                  <a:lnTo>
                    <a:pt x="23749" y="4076"/>
                  </a:lnTo>
                  <a:lnTo>
                    <a:pt x="24053" y="3949"/>
                  </a:lnTo>
                  <a:lnTo>
                    <a:pt x="23291" y="4076"/>
                  </a:lnTo>
                  <a:lnTo>
                    <a:pt x="23342" y="3949"/>
                  </a:lnTo>
                  <a:lnTo>
                    <a:pt x="22783" y="3835"/>
                  </a:lnTo>
                  <a:lnTo>
                    <a:pt x="22390" y="3949"/>
                  </a:lnTo>
                  <a:lnTo>
                    <a:pt x="22085" y="3695"/>
                  </a:lnTo>
                  <a:lnTo>
                    <a:pt x="21463" y="3949"/>
                  </a:lnTo>
                  <a:lnTo>
                    <a:pt x="21424" y="3822"/>
                  </a:lnTo>
                  <a:lnTo>
                    <a:pt x="21183" y="3886"/>
                  </a:lnTo>
                  <a:lnTo>
                    <a:pt x="20243" y="4076"/>
                  </a:lnTo>
                  <a:lnTo>
                    <a:pt x="19570" y="3695"/>
                  </a:lnTo>
                  <a:lnTo>
                    <a:pt x="19354" y="3568"/>
                  </a:lnTo>
                  <a:lnTo>
                    <a:pt x="19138" y="3441"/>
                  </a:lnTo>
                  <a:lnTo>
                    <a:pt x="17805" y="3429"/>
                  </a:lnTo>
                  <a:lnTo>
                    <a:pt x="17310" y="3314"/>
                  </a:lnTo>
                  <a:lnTo>
                    <a:pt x="16776" y="3187"/>
                  </a:lnTo>
                  <a:lnTo>
                    <a:pt x="16497" y="3314"/>
                  </a:lnTo>
                  <a:lnTo>
                    <a:pt x="15519" y="2806"/>
                  </a:lnTo>
                  <a:lnTo>
                    <a:pt x="15265" y="2552"/>
                  </a:lnTo>
                  <a:lnTo>
                    <a:pt x="15875" y="2806"/>
                  </a:lnTo>
                  <a:lnTo>
                    <a:pt x="15570" y="2552"/>
                  </a:lnTo>
                  <a:lnTo>
                    <a:pt x="15430" y="2425"/>
                  </a:lnTo>
                  <a:lnTo>
                    <a:pt x="14655" y="1917"/>
                  </a:lnTo>
                  <a:lnTo>
                    <a:pt x="14643" y="1663"/>
                  </a:lnTo>
                  <a:lnTo>
                    <a:pt x="14312" y="1409"/>
                  </a:lnTo>
                  <a:lnTo>
                    <a:pt x="14363" y="1663"/>
                  </a:lnTo>
                  <a:lnTo>
                    <a:pt x="14465" y="1790"/>
                  </a:lnTo>
                  <a:lnTo>
                    <a:pt x="14058" y="1790"/>
                  </a:lnTo>
                  <a:lnTo>
                    <a:pt x="14770" y="2044"/>
                  </a:lnTo>
                  <a:lnTo>
                    <a:pt x="14846" y="2425"/>
                  </a:lnTo>
                  <a:lnTo>
                    <a:pt x="15303" y="2933"/>
                  </a:lnTo>
                  <a:lnTo>
                    <a:pt x="15240" y="2806"/>
                  </a:lnTo>
                  <a:lnTo>
                    <a:pt x="15570" y="3060"/>
                  </a:lnTo>
                  <a:lnTo>
                    <a:pt x="15773" y="3327"/>
                  </a:lnTo>
                  <a:lnTo>
                    <a:pt x="16256" y="3695"/>
                  </a:lnTo>
                  <a:lnTo>
                    <a:pt x="16967" y="3568"/>
                  </a:lnTo>
                  <a:lnTo>
                    <a:pt x="17233" y="3822"/>
                  </a:lnTo>
                  <a:lnTo>
                    <a:pt x="18453" y="4203"/>
                  </a:lnTo>
                  <a:lnTo>
                    <a:pt x="17335" y="3695"/>
                  </a:lnTo>
                  <a:lnTo>
                    <a:pt x="18351" y="3822"/>
                  </a:lnTo>
                  <a:lnTo>
                    <a:pt x="18897" y="4457"/>
                  </a:lnTo>
                  <a:lnTo>
                    <a:pt x="19075" y="4203"/>
                  </a:lnTo>
                  <a:lnTo>
                    <a:pt x="19392" y="4305"/>
                  </a:lnTo>
                  <a:lnTo>
                    <a:pt x="19646" y="4203"/>
                  </a:lnTo>
                  <a:lnTo>
                    <a:pt x="19850" y="4330"/>
                  </a:lnTo>
                  <a:lnTo>
                    <a:pt x="19469" y="4330"/>
                  </a:lnTo>
                  <a:lnTo>
                    <a:pt x="19405" y="4457"/>
                  </a:lnTo>
                  <a:lnTo>
                    <a:pt x="19875" y="4343"/>
                  </a:lnTo>
                  <a:lnTo>
                    <a:pt x="20154" y="4521"/>
                  </a:lnTo>
                  <a:lnTo>
                    <a:pt x="19812" y="4457"/>
                  </a:lnTo>
                  <a:lnTo>
                    <a:pt x="20205" y="4546"/>
                  </a:lnTo>
                  <a:lnTo>
                    <a:pt x="20370" y="4572"/>
                  </a:lnTo>
                  <a:lnTo>
                    <a:pt x="20777" y="4610"/>
                  </a:lnTo>
                  <a:lnTo>
                    <a:pt x="20421" y="4559"/>
                  </a:lnTo>
                  <a:lnTo>
                    <a:pt x="21463" y="4330"/>
                  </a:lnTo>
                  <a:lnTo>
                    <a:pt x="21602" y="4584"/>
                  </a:lnTo>
                  <a:lnTo>
                    <a:pt x="21678" y="4457"/>
                  </a:lnTo>
                  <a:lnTo>
                    <a:pt x="21844" y="4457"/>
                  </a:lnTo>
                  <a:lnTo>
                    <a:pt x="21780" y="4584"/>
                  </a:lnTo>
                  <a:lnTo>
                    <a:pt x="21894" y="4711"/>
                  </a:lnTo>
                  <a:lnTo>
                    <a:pt x="22301" y="4457"/>
                  </a:lnTo>
                  <a:lnTo>
                    <a:pt x="22504" y="4330"/>
                  </a:lnTo>
                  <a:lnTo>
                    <a:pt x="23114" y="4457"/>
                  </a:lnTo>
                  <a:lnTo>
                    <a:pt x="22974" y="4711"/>
                  </a:lnTo>
                  <a:lnTo>
                    <a:pt x="23317" y="4457"/>
                  </a:lnTo>
                  <a:lnTo>
                    <a:pt x="23926" y="4648"/>
                  </a:lnTo>
                  <a:lnTo>
                    <a:pt x="23787" y="4635"/>
                  </a:lnTo>
                  <a:lnTo>
                    <a:pt x="23266" y="4724"/>
                  </a:lnTo>
                  <a:lnTo>
                    <a:pt x="23812" y="4737"/>
                  </a:lnTo>
                  <a:lnTo>
                    <a:pt x="24079" y="4699"/>
                  </a:lnTo>
                  <a:lnTo>
                    <a:pt x="24663" y="4584"/>
                  </a:lnTo>
                  <a:lnTo>
                    <a:pt x="24866" y="4610"/>
                  </a:lnTo>
                  <a:lnTo>
                    <a:pt x="24892" y="4432"/>
                  </a:lnTo>
                  <a:lnTo>
                    <a:pt x="24663" y="4508"/>
                  </a:lnTo>
                  <a:lnTo>
                    <a:pt x="24663" y="4330"/>
                  </a:lnTo>
                  <a:lnTo>
                    <a:pt x="25755" y="4330"/>
                  </a:lnTo>
                  <a:lnTo>
                    <a:pt x="26174" y="4203"/>
                  </a:lnTo>
                  <a:lnTo>
                    <a:pt x="26593" y="4076"/>
                  </a:lnTo>
                  <a:lnTo>
                    <a:pt x="26543" y="4203"/>
                  </a:lnTo>
                  <a:lnTo>
                    <a:pt x="28194" y="4076"/>
                  </a:lnTo>
                  <a:lnTo>
                    <a:pt x="28956" y="4076"/>
                  </a:lnTo>
                  <a:lnTo>
                    <a:pt x="29019" y="3949"/>
                  </a:lnTo>
                  <a:lnTo>
                    <a:pt x="29083" y="3822"/>
                  </a:lnTo>
                  <a:lnTo>
                    <a:pt x="30492" y="3822"/>
                  </a:lnTo>
                  <a:lnTo>
                    <a:pt x="30353" y="4076"/>
                  </a:lnTo>
                  <a:lnTo>
                    <a:pt x="30530" y="4076"/>
                  </a:lnTo>
                  <a:lnTo>
                    <a:pt x="30721" y="4076"/>
                  </a:lnTo>
                  <a:lnTo>
                    <a:pt x="30886" y="3949"/>
                  </a:lnTo>
                  <a:lnTo>
                    <a:pt x="31229" y="3949"/>
                  </a:lnTo>
                  <a:lnTo>
                    <a:pt x="31089" y="4203"/>
                  </a:lnTo>
                  <a:lnTo>
                    <a:pt x="31369" y="4203"/>
                  </a:lnTo>
                  <a:lnTo>
                    <a:pt x="31597" y="4076"/>
                  </a:lnTo>
                  <a:lnTo>
                    <a:pt x="31775" y="4203"/>
                  </a:lnTo>
                  <a:lnTo>
                    <a:pt x="31864" y="4711"/>
                  </a:lnTo>
                  <a:lnTo>
                    <a:pt x="31775" y="5092"/>
                  </a:lnTo>
                  <a:lnTo>
                    <a:pt x="31940" y="5219"/>
                  </a:lnTo>
                  <a:lnTo>
                    <a:pt x="32359" y="4457"/>
                  </a:lnTo>
                  <a:lnTo>
                    <a:pt x="32308" y="5473"/>
                  </a:lnTo>
                  <a:lnTo>
                    <a:pt x="32092" y="5473"/>
                  </a:lnTo>
                  <a:lnTo>
                    <a:pt x="32004" y="5715"/>
                  </a:lnTo>
                  <a:lnTo>
                    <a:pt x="31965" y="5854"/>
                  </a:lnTo>
                  <a:lnTo>
                    <a:pt x="31800" y="6019"/>
                  </a:lnTo>
                  <a:lnTo>
                    <a:pt x="32804" y="6019"/>
                  </a:lnTo>
                  <a:lnTo>
                    <a:pt x="32931" y="5092"/>
                  </a:lnTo>
                  <a:close/>
                </a:path>
                <a:path w="38735" h="38100">
                  <a:moveTo>
                    <a:pt x="33083" y="18072"/>
                  </a:moveTo>
                  <a:close/>
                </a:path>
                <a:path w="38735" h="38100">
                  <a:moveTo>
                    <a:pt x="33337" y="18173"/>
                  </a:moveTo>
                  <a:lnTo>
                    <a:pt x="33083" y="18072"/>
                  </a:lnTo>
                  <a:lnTo>
                    <a:pt x="33223" y="18173"/>
                  </a:lnTo>
                  <a:close/>
                </a:path>
                <a:path w="38735" h="38100">
                  <a:moveTo>
                    <a:pt x="33705" y="28244"/>
                  </a:moveTo>
                  <a:lnTo>
                    <a:pt x="33655" y="28079"/>
                  </a:lnTo>
                  <a:lnTo>
                    <a:pt x="33578" y="27952"/>
                  </a:lnTo>
                  <a:lnTo>
                    <a:pt x="33705" y="28244"/>
                  </a:lnTo>
                  <a:close/>
                </a:path>
                <a:path w="38735" h="38100">
                  <a:moveTo>
                    <a:pt x="34226" y="20586"/>
                  </a:moveTo>
                  <a:lnTo>
                    <a:pt x="34048" y="20459"/>
                  </a:lnTo>
                  <a:lnTo>
                    <a:pt x="34112" y="20586"/>
                  </a:lnTo>
                  <a:close/>
                </a:path>
                <a:path w="38735" h="38100">
                  <a:moveTo>
                    <a:pt x="34290" y="20891"/>
                  </a:moveTo>
                  <a:lnTo>
                    <a:pt x="34175" y="20713"/>
                  </a:lnTo>
                  <a:lnTo>
                    <a:pt x="34290" y="20891"/>
                  </a:lnTo>
                  <a:close/>
                </a:path>
                <a:path w="38735" h="38100">
                  <a:moveTo>
                    <a:pt x="34963" y="34683"/>
                  </a:moveTo>
                  <a:lnTo>
                    <a:pt x="34912" y="34556"/>
                  </a:lnTo>
                  <a:lnTo>
                    <a:pt x="34836" y="34302"/>
                  </a:lnTo>
                  <a:lnTo>
                    <a:pt x="34861" y="34556"/>
                  </a:lnTo>
                  <a:lnTo>
                    <a:pt x="34874" y="34683"/>
                  </a:lnTo>
                  <a:close/>
                </a:path>
                <a:path w="38735" h="38100">
                  <a:moveTo>
                    <a:pt x="35128" y="34175"/>
                  </a:moveTo>
                  <a:lnTo>
                    <a:pt x="34975" y="34556"/>
                  </a:lnTo>
                  <a:lnTo>
                    <a:pt x="35128" y="34175"/>
                  </a:lnTo>
                  <a:close/>
                </a:path>
                <a:path w="38735" h="38100">
                  <a:moveTo>
                    <a:pt x="35140" y="24866"/>
                  </a:moveTo>
                  <a:close/>
                </a:path>
                <a:path w="38735" h="38100">
                  <a:moveTo>
                    <a:pt x="35674" y="21717"/>
                  </a:moveTo>
                  <a:lnTo>
                    <a:pt x="35585" y="21577"/>
                  </a:lnTo>
                  <a:lnTo>
                    <a:pt x="35674" y="21717"/>
                  </a:lnTo>
                  <a:close/>
                </a:path>
                <a:path w="38735" h="38100">
                  <a:moveTo>
                    <a:pt x="36563" y="20777"/>
                  </a:moveTo>
                  <a:lnTo>
                    <a:pt x="36423" y="20662"/>
                  </a:lnTo>
                  <a:lnTo>
                    <a:pt x="36563" y="20777"/>
                  </a:lnTo>
                  <a:close/>
                </a:path>
                <a:path w="38735" h="38100">
                  <a:moveTo>
                    <a:pt x="36944" y="27457"/>
                  </a:moveTo>
                  <a:lnTo>
                    <a:pt x="36372" y="27190"/>
                  </a:lnTo>
                  <a:lnTo>
                    <a:pt x="36461" y="27343"/>
                  </a:lnTo>
                  <a:lnTo>
                    <a:pt x="36944" y="27457"/>
                  </a:lnTo>
                  <a:close/>
                </a:path>
                <a:path w="38735" h="38100">
                  <a:moveTo>
                    <a:pt x="37515" y="24142"/>
                  </a:moveTo>
                  <a:close/>
                </a:path>
                <a:path w="38735" h="38100">
                  <a:moveTo>
                    <a:pt x="37566" y="25285"/>
                  </a:moveTo>
                  <a:lnTo>
                    <a:pt x="37541" y="24777"/>
                  </a:lnTo>
                  <a:lnTo>
                    <a:pt x="37338" y="24511"/>
                  </a:lnTo>
                  <a:lnTo>
                    <a:pt x="37274" y="24307"/>
                  </a:lnTo>
                  <a:lnTo>
                    <a:pt x="37058" y="24384"/>
                  </a:lnTo>
                  <a:lnTo>
                    <a:pt x="37109" y="24599"/>
                  </a:lnTo>
                  <a:lnTo>
                    <a:pt x="37325" y="25031"/>
                  </a:lnTo>
                  <a:lnTo>
                    <a:pt x="37465" y="24777"/>
                  </a:lnTo>
                  <a:lnTo>
                    <a:pt x="37566" y="25285"/>
                  </a:lnTo>
                  <a:close/>
                </a:path>
                <a:path w="38735" h="38100">
                  <a:moveTo>
                    <a:pt x="37693" y="24777"/>
                  </a:moveTo>
                  <a:lnTo>
                    <a:pt x="37604" y="24599"/>
                  </a:lnTo>
                  <a:lnTo>
                    <a:pt x="37693" y="24777"/>
                  </a:lnTo>
                  <a:close/>
                </a:path>
                <a:path w="38735" h="38100">
                  <a:moveTo>
                    <a:pt x="38722" y="24269"/>
                  </a:moveTo>
                  <a:lnTo>
                    <a:pt x="38100" y="22491"/>
                  </a:lnTo>
                  <a:lnTo>
                    <a:pt x="37058" y="21336"/>
                  </a:lnTo>
                  <a:lnTo>
                    <a:pt x="36918" y="21221"/>
                  </a:lnTo>
                  <a:lnTo>
                    <a:pt x="36449" y="20840"/>
                  </a:lnTo>
                  <a:lnTo>
                    <a:pt x="35991" y="20459"/>
                  </a:lnTo>
                  <a:lnTo>
                    <a:pt x="36258" y="20586"/>
                  </a:lnTo>
                  <a:lnTo>
                    <a:pt x="36055" y="20459"/>
                  </a:lnTo>
                  <a:lnTo>
                    <a:pt x="35814" y="20078"/>
                  </a:lnTo>
                  <a:lnTo>
                    <a:pt x="35864" y="20332"/>
                  </a:lnTo>
                  <a:lnTo>
                    <a:pt x="35979" y="20459"/>
                  </a:lnTo>
                  <a:lnTo>
                    <a:pt x="36156" y="20840"/>
                  </a:lnTo>
                  <a:lnTo>
                    <a:pt x="34899" y="19951"/>
                  </a:lnTo>
                  <a:lnTo>
                    <a:pt x="35407" y="19951"/>
                  </a:lnTo>
                  <a:lnTo>
                    <a:pt x="34950" y="19697"/>
                  </a:lnTo>
                  <a:lnTo>
                    <a:pt x="33820" y="19062"/>
                  </a:lnTo>
                  <a:lnTo>
                    <a:pt x="34683" y="19189"/>
                  </a:lnTo>
                  <a:lnTo>
                    <a:pt x="34531" y="19062"/>
                  </a:lnTo>
                  <a:lnTo>
                    <a:pt x="34315" y="18935"/>
                  </a:lnTo>
                  <a:lnTo>
                    <a:pt x="34302" y="19062"/>
                  </a:lnTo>
                  <a:lnTo>
                    <a:pt x="34112" y="18834"/>
                  </a:lnTo>
                  <a:lnTo>
                    <a:pt x="34315" y="18935"/>
                  </a:lnTo>
                  <a:lnTo>
                    <a:pt x="34175" y="18808"/>
                  </a:lnTo>
                  <a:lnTo>
                    <a:pt x="34010" y="18681"/>
                  </a:lnTo>
                  <a:lnTo>
                    <a:pt x="33845" y="18554"/>
                  </a:lnTo>
                  <a:lnTo>
                    <a:pt x="33528" y="18300"/>
                  </a:lnTo>
                  <a:lnTo>
                    <a:pt x="33731" y="18554"/>
                  </a:lnTo>
                  <a:lnTo>
                    <a:pt x="33045" y="18046"/>
                  </a:lnTo>
                  <a:lnTo>
                    <a:pt x="32461" y="17780"/>
                  </a:lnTo>
                  <a:lnTo>
                    <a:pt x="32321" y="17665"/>
                  </a:lnTo>
                  <a:lnTo>
                    <a:pt x="31902" y="17284"/>
                  </a:lnTo>
                  <a:lnTo>
                    <a:pt x="31877" y="17157"/>
                  </a:lnTo>
                  <a:lnTo>
                    <a:pt x="31673" y="17030"/>
                  </a:lnTo>
                  <a:lnTo>
                    <a:pt x="31051" y="16649"/>
                  </a:lnTo>
                  <a:lnTo>
                    <a:pt x="30137" y="16268"/>
                  </a:lnTo>
                  <a:lnTo>
                    <a:pt x="29946" y="16141"/>
                  </a:lnTo>
                  <a:lnTo>
                    <a:pt x="29591" y="15887"/>
                  </a:lnTo>
                  <a:lnTo>
                    <a:pt x="29044" y="15506"/>
                  </a:lnTo>
                  <a:lnTo>
                    <a:pt x="29540" y="15506"/>
                  </a:lnTo>
                  <a:lnTo>
                    <a:pt x="28689" y="15125"/>
                  </a:lnTo>
                  <a:lnTo>
                    <a:pt x="28765" y="14871"/>
                  </a:lnTo>
                  <a:lnTo>
                    <a:pt x="28536" y="14744"/>
                  </a:lnTo>
                  <a:lnTo>
                    <a:pt x="28105" y="14490"/>
                  </a:lnTo>
                  <a:lnTo>
                    <a:pt x="28295" y="14744"/>
                  </a:lnTo>
                  <a:lnTo>
                    <a:pt x="27736" y="14363"/>
                  </a:lnTo>
                  <a:lnTo>
                    <a:pt x="27165" y="14236"/>
                  </a:lnTo>
                  <a:lnTo>
                    <a:pt x="27012" y="14109"/>
                  </a:lnTo>
                  <a:lnTo>
                    <a:pt x="26733" y="13855"/>
                  </a:lnTo>
                  <a:lnTo>
                    <a:pt x="27190" y="13982"/>
                  </a:lnTo>
                  <a:lnTo>
                    <a:pt x="26136" y="13347"/>
                  </a:lnTo>
                  <a:lnTo>
                    <a:pt x="26670" y="13855"/>
                  </a:lnTo>
                  <a:lnTo>
                    <a:pt x="26047" y="13601"/>
                  </a:lnTo>
                  <a:lnTo>
                    <a:pt x="26568" y="14109"/>
                  </a:lnTo>
                  <a:lnTo>
                    <a:pt x="26035" y="13728"/>
                  </a:lnTo>
                  <a:lnTo>
                    <a:pt x="25857" y="13601"/>
                  </a:lnTo>
                  <a:lnTo>
                    <a:pt x="25501" y="13347"/>
                  </a:lnTo>
                  <a:lnTo>
                    <a:pt x="25323" y="13220"/>
                  </a:lnTo>
                  <a:lnTo>
                    <a:pt x="25107" y="12966"/>
                  </a:lnTo>
                  <a:lnTo>
                    <a:pt x="24472" y="12712"/>
                  </a:lnTo>
                  <a:lnTo>
                    <a:pt x="24104" y="12458"/>
                  </a:lnTo>
                  <a:lnTo>
                    <a:pt x="24041" y="12331"/>
                  </a:lnTo>
                  <a:lnTo>
                    <a:pt x="24333" y="12204"/>
                  </a:lnTo>
                  <a:lnTo>
                    <a:pt x="23926" y="12204"/>
                  </a:lnTo>
                  <a:lnTo>
                    <a:pt x="22987" y="11315"/>
                  </a:lnTo>
                  <a:lnTo>
                    <a:pt x="22682" y="11315"/>
                  </a:lnTo>
                  <a:lnTo>
                    <a:pt x="22758" y="11188"/>
                  </a:lnTo>
                  <a:lnTo>
                    <a:pt x="22428" y="11188"/>
                  </a:lnTo>
                  <a:lnTo>
                    <a:pt x="22212" y="10934"/>
                  </a:lnTo>
                  <a:lnTo>
                    <a:pt x="22288" y="10807"/>
                  </a:lnTo>
                  <a:lnTo>
                    <a:pt x="21640" y="10299"/>
                  </a:lnTo>
                  <a:lnTo>
                    <a:pt x="22059" y="10934"/>
                  </a:lnTo>
                  <a:lnTo>
                    <a:pt x="22237" y="11188"/>
                  </a:lnTo>
                  <a:lnTo>
                    <a:pt x="21755" y="10680"/>
                  </a:lnTo>
                  <a:lnTo>
                    <a:pt x="21691" y="10553"/>
                  </a:lnTo>
                  <a:lnTo>
                    <a:pt x="21437" y="10299"/>
                  </a:lnTo>
                  <a:lnTo>
                    <a:pt x="20497" y="9791"/>
                  </a:lnTo>
                  <a:lnTo>
                    <a:pt x="20358" y="9410"/>
                  </a:lnTo>
                  <a:lnTo>
                    <a:pt x="20586" y="9410"/>
                  </a:lnTo>
                  <a:lnTo>
                    <a:pt x="20955" y="9537"/>
                  </a:lnTo>
                  <a:lnTo>
                    <a:pt x="20701" y="9537"/>
                  </a:lnTo>
                  <a:lnTo>
                    <a:pt x="20942" y="9664"/>
                  </a:lnTo>
                  <a:lnTo>
                    <a:pt x="21577" y="9525"/>
                  </a:lnTo>
                  <a:lnTo>
                    <a:pt x="22123" y="9410"/>
                  </a:lnTo>
                  <a:lnTo>
                    <a:pt x="23444" y="9525"/>
                  </a:lnTo>
                  <a:lnTo>
                    <a:pt x="23647" y="9156"/>
                  </a:lnTo>
                  <a:lnTo>
                    <a:pt x="24485" y="9664"/>
                  </a:lnTo>
                  <a:lnTo>
                    <a:pt x="25006" y="9575"/>
                  </a:lnTo>
                  <a:lnTo>
                    <a:pt x="25996" y="9664"/>
                  </a:lnTo>
                  <a:lnTo>
                    <a:pt x="27025" y="9537"/>
                  </a:lnTo>
                  <a:lnTo>
                    <a:pt x="28092" y="9156"/>
                  </a:lnTo>
                  <a:lnTo>
                    <a:pt x="28460" y="9029"/>
                  </a:lnTo>
                  <a:lnTo>
                    <a:pt x="28295" y="9156"/>
                  </a:lnTo>
                  <a:lnTo>
                    <a:pt x="28892" y="9156"/>
                  </a:lnTo>
                  <a:lnTo>
                    <a:pt x="30403" y="8521"/>
                  </a:lnTo>
                  <a:lnTo>
                    <a:pt x="30861" y="8140"/>
                  </a:lnTo>
                  <a:lnTo>
                    <a:pt x="30607" y="8140"/>
                  </a:lnTo>
                  <a:lnTo>
                    <a:pt x="32626" y="7378"/>
                  </a:lnTo>
                  <a:lnTo>
                    <a:pt x="32639" y="7251"/>
                  </a:lnTo>
                  <a:lnTo>
                    <a:pt x="32791" y="6108"/>
                  </a:lnTo>
                  <a:lnTo>
                    <a:pt x="31788" y="6108"/>
                  </a:lnTo>
                  <a:lnTo>
                    <a:pt x="31623" y="6108"/>
                  </a:lnTo>
                  <a:lnTo>
                    <a:pt x="31330" y="6362"/>
                  </a:lnTo>
                  <a:lnTo>
                    <a:pt x="31381" y="6616"/>
                  </a:lnTo>
                  <a:lnTo>
                    <a:pt x="30949" y="7251"/>
                  </a:lnTo>
                  <a:lnTo>
                    <a:pt x="31102" y="6743"/>
                  </a:lnTo>
                  <a:lnTo>
                    <a:pt x="30822" y="6997"/>
                  </a:lnTo>
                  <a:lnTo>
                    <a:pt x="30784" y="7251"/>
                  </a:lnTo>
                  <a:lnTo>
                    <a:pt x="30378" y="7378"/>
                  </a:lnTo>
                  <a:lnTo>
                    <a:pt x="30492" y="7505"/>
                  </a:lnTo>
                  <a:lnTo>
                    <a:pt x="30327" y="7632"/>
                  </a:lnTo>
                  <a:lnTo>
                    <a:pt x="30162" y="7632"/>
                  </a:lnTo>
                  <a:lnTo>
                    <a:pt x="29908" y="7886"/>
                  </a:lnTo>
                  <a:lnTo>
                    <a:pt x="28638" y="8267"/>
                  </a:lnTo>
                  <a:lnTo>
                    <a:pt x="28994" y="8267"/>
                  </a:lnTo>
                  <a:lnTo>
                    <a:pt x="28867" y="8293"/>
                  </a:lnTo>
                  <a:lnTo>
                    <a:pt x="29044" y="8267"/>
                  </a:lnTo>
                  <a:lnTo>
                    <a:pt x="29171" y="8267"/>
                  </a:lnTo>
                  <a:lnTo>
                    <a:pt x="27990" y="8902"/>
                  </a:lnTo>
                  <a:lnTo>
                    <a:pt x="26581" y="8775"/>
                  </a:lnTo>
                  <a:lnTo>
                    <a:pt x="25361" y="8902"/>
                  </a:lnTo>
                  <a:lnTo>
                    <a:pt x="25361" y="8775"/>
                  </a:lnTo>
                  <a:lnTo>
                    <a:pt x="24625" y="8902"/>
                  </a:lnTo>
                  <a:lnTo>
                    <a:pt x="23710" y="8902"/>
                  </a:lnTo>
                  <a:lnTo>
                    <a:pt x="23177" y="9029"/>
                  </a:lnTo>
                  <a:lnTo>
                    <a:pt x="22961" y="9029"/>
                  </a:lnTo>
                  <a:lnTo>
                    <a:pt x="22669" y="8902"/>
                  </a:lnTo>
                  <a:lnTo>
                    <a:pt x="22771" y="8775"/>
                  </a:lnTo>
                  <a:lnTo>
                    <a:pt x="22199" y="8902"/>
                  </a:lnTo>
                  <a:lnTo>
                    <a:pt x="22047" y="8902"/>
                  </a:lnTo>
                  <a:lnTo>
                    <a:pt x="20942" y="8775"/>
                  </a:lnTo>
                  <a:lnTo>
                    <a:pt x="21209" y="8724"/>
                  </a:lnTo>
                  <a:lnTo>
                    <a:pt x="21678" y="8775"/>
                  </a:lnTo>
                  <a:lnTo>
                    <a:pt x="21221" y="8724"/>
                  </a:lnTo>
                  <a:lnTo>
                    <a:pt x="21615" y="8648"/>
                  </a:lnTo>
                  <a:lnTo>
                    <a:pt x="20637" y="8648"/>
                  </a:lnTo>
                  <a:lnTo>
                    <a:pt x="20142" y="8521"/>
                  </a:lnTo>
                  <a:lnTo>
                    <a:pt x="19380" y="8648"/>
                  </a:lnTo>
                  <a:lnTo>
                    <a:pt x="19431" y="8521"/>
                  </a:lnTo>
                  <a:lnTo>
                    <a:pt x="18122" y="8521"/>
                  </a:lnTo>
                  <a:lnTo>
                    <a:pt x="18351" y="8775"/>
                  </a:lnTo>
                  <a:lnTo>
                    <a:pt x="18275" y="8648"/>
                  </a:lnTo>
                  <a:lnTo>
                    <a:pt x="18503" y="8648"/>
                  </a:lnTo>
                  <a:lnTo>
                    <a:pt x="18618" y="8902"/>
                  </a:lnTo>
                  <a:lnTo>
                    <a:pt x="19024" y="9156"/>
                  </a:lnTo>
                  <a:lnTo>
                    <a:pt x="19240" y="9410"/>
                  </a:lnTo>
                  <a:lnTo>
                    <a:pt x="18643" y="9156"/>
                  </a:lnTo>
                  <a:lnTo>
                    <a:pt x="19240" y="9918"/>
                  </a:lnTo>
                  <a:lnTo>
                    <a:pt x="20256" y="10680"/>
                  </a:lnTo>
                  <a:lnTo>
                    <a:pt x="21056" y="11188"/>
                  </a:lnTo>
                  <a:lnTo>
                    <a:pt x="21907" y="11696"/>
                  </a:lnTo>
                  <a:lnTo>
                    <a:pt x="22237" y="11823"/>
                  </a:lnTo>
                  <a:lnTo>
                    <a:pt x="22415" y="11950"/>
                  </a:lnTo>
                  <a:lnTo>
                    <a:pt x="22987" y="12331"/>
                  </a:lnTo>
                  <a:lnTo>
                    <a:pt x="23063" y="12458"/>
                  </a:lnTo>
                  <a:lnTo>
                    <a:pt x="23431" y="12966"/>
                  </a:lnTo>
                  <a:lnTo>
                    <a:pt x="23609" y="13093"/>
                  </a:lnTo>
                  <a:lnTo>
                    <a:pt x="24345" y="13728"/>
                  </a:lnTo>
                  <a:lnTo>
                    <a:pt x="24523" y="13347"/>
                  </a:lnTo>
                  <a:lnTo>
                    <a:pt x="25323" y="13982"/>
                  </a:lnTo>
                  <a:lnTo>
                    <a:pt x="25273" y="13601"/>
                  </a:lnTo>
                  <a:lnTo>
                    <a:pt x="25933" y="13982"/>
                  </a:lnTo>
                  <a:lnTo>
                    <a:pt x="26390" y="14300"/>
                  </a:lnTo>
                  <a:lnTo>
                    <a:pt x="26479" y="14744"/>
                  </a:lnTo>
                  <a:lnTo>
                    <a:pt x="26073" y="14490"/>
                  </a:lnTo>
                  <a:lnTo>
                    <a:pt x="25933" y="14363"/>
                  </a:lnTo>
                  <a:lnTo>
                    <a:pt x="25768" y="14300"/>
                  </a:lnTo>
                  <a:lnTo>
                    <a:pt x="25984" y="14617"/>
                  </a:lnTo>
                  <a:lnTo>
                    <a:pt x="26797" y="15125"/>
                  </a:lnTo>
                  <a:lnTo>
                    <a:pt x="26530" y="15125"/>
                  </a:lnTo>
                  <a:lnTo>
                    <a:pt x="26987" y="15252"/>
                  </a:lnTo>
                  <a:lnTo>
                    <a:pt x="27178" y="15379"/>
                  </a:lnTo>
                  <a:lnTo>
                    <a:pt x="27660" y="15633"/>
                  </a:lnTo>
                  <a:lnTo>
                    <a:pt x="28384" y="16141"/>
                  </a:lnTo>
                  <a:lnTo>
                    <a:pt x="28282" y="16014"/>
                  </a:lnTo>
                  <a:lnTo>
                    <a:pt x="28219" y="15887"/>
                  </a:lnTo>
                  <a:lnTo>
                    <a:pt x="29387" y="16776"/>
                  </a:lnTo>
                  <a:lnTo>
                    <a:pt x="28917" y="16141"/>
                  </a:lnTo>
                  <a:lnTo>
                    <a:pt x="29692" y="16649"/>
                  </a:lnTo>
                  <a:lnTo>
                    <a:pt x="30048" y="17030"/>
                  </a:lnTo>
                  <a:lnTo>
                    <a:pt x="29387" y="16776"/>
                  </a:lnTo>
                  <a:lnTo>
                    <a:pt x="30187" y="17284"/>
                  </a:lnTo>
                  <a:lnTo>
                    <a:pt x="30607" y="17665"/>
                  </a:lnTo>
                  <a:lnTo>
                    <a:pt x="29959" y="17411"/>
                  </a:lnTo>
                  <a:lnTo>
                    <a:pt x="30708" y="17780"/>
                  </a:lnTo>
                  <a:lnTo>
                    <a:pt x="31178" y="18427"/>
                  </a:lnTo>
                  <a:lnTo>
                    <a:pt x="31381" y="18554"/>
                  </a:lnTo>
                  <a:lnTo>
                    <a:pt x="31496" y="18681"/>
                  </a:lnTo>
                  <a:lnTo>
                    <a:pt x="31724" y="18935"/>
                  </a:lnTo>
                  <a:lnTo>
                    <a:pt x="31648" y="18681"/>
                  </a:lnTo>
                  <a:lnTo>
                    <a:pt x="31610" y="18554"/>
                  </a:lnTo>
                  <a:lnTo>
                    <a:pt x="31838" y="18834"/>
                  </a:lnTo>
                  <a:lnTo>
                    <a:pt x="31978" y="18935"/>
                  </a:lnTo>
                  <a:lnTo>
                    <a:pt x="32207" y="19062"/>
                  </a:lnTo>
                  <a:lnTo>
                    <a:pt x="31927" y="18681"/>
                  </a:lnTo>
                  <a:lnTo>
                    <a:pt x="32435" y="18808"/>
                  </a:lnTo>
                  <a:lnTo>
                    <a:pt x="32664" y="19062"/>
                  </a:lnTo>
                  <a:lnTo>
                    <a:pt x="33299" y="19443"/>
                  </a:lnTo>
                  <a:lnTo>
                    <a:pt x="33274" y="19697"/>
                  </a:lnTo>
                  <a:lnTo>
                    <a:pt x="32486" y="18935"/>
                  </a:lnTo>
                  <a:lnTo>
                    <a:pt x="33248" y="19824"/>
                  </a:lnTo>
                  <a:lnTo>
                    <a:pt x="32512" y="19316"/>
                  </a:lnTo>
                  <a:lnTo>
                    <a:pt x="32956" y="19659"/>
                  </a:lnTo>
                  <a:lnTo>
                    <a:pt x="33032" y="19824"/>
                  </a:lnTo>
                  <a:lnTo>
                    <a:pt x="33578" y="20459"/>
                  </a:lnTo>
                  <a:lnTo>
                    <a:pt x="33401" y="19824"/>
                  </a:lnTo>
                  <a:lnTo>
                    <a:pt x="34226" y="20586"/>
                  </a:lnTo>
                  <a:lnTo>
                    <a:pt x="34175" y="20713"/>
                  </a:lnTo>
                  <a:lnTo>
                    <a:pt x="34378" y="20713"/>
                  </a:lnTo>
                  <a:lnTo>
                    <a:pt x="34721" y="20840"/>
                  </a:lnTo>
                  <a:lnTo>
                    <a:pt x="35153" y="21475"/>
                  </a:lnTo>
                  <a:lnTo>
                    <a:pt x="35306" y="21348"/>
                  </a:lnTo>
                  <a:lnTo>
                    <a:pt x="35560" y="21602"/>
                  </a:lnTo>
                  <a:lnTo>
                    <a:pt x="35382" y="21348"/>
                  </a:lnTo>
                  <a:lnTo>
                    <a:pt x="35293" y="21221"/>
                  </a:lnTo>
                  <a:lnTo>
                    <a:pt x="35458" y="21348"/>
                  </a:lnTo>
                  <a:lnTo>
                    <a:pt x="35712" y="21475"/>
                  </a:lnTo>
                  <a:lnTo>
                    <a:pt x="36004" y="21856"/>
                  </a:lnTo>
                  <a:lnTo>
                    <a:pt x="35826" y="21742"/>
                  </a:lnTo>
                  <a:lnTo>
                    <a:pt x="36004" y="21983"/>
                  </a:lnTo>
                  <a:lnTo>
                    <a:pt x="36258" y="21983"/>
                  </a:lnTo>
                  <a:lnTo>
                    <a:pt x="36487" y="22745"/>
                  </a:lnTo>
                  <a:lnTo>
                    <a:pt x="36906" y="23253"/>
                  </a:lnTo>
                  <a:lnTo>
                    <a:pt x="37007" y="23507"/>
                  </a:lnTo>
                  <a:lnTo>
                    <a:pt x="36741" y="23380"/>
                  </a:lnTo>
                  <a:lnTo>
                    <a:pt x="36842" y="23634"/>
                  </a:lnTo>
                  <a:lnTo>
                    <a:pt x="37287" y="24142"/>
                  </a:lnTo>
                  <a:lnTo>
                    <a:pt x="37401" y="24384"/>
                  </a:lnTo>
                  <a:lnTo>
                    <a:pt x="37503" y="24511"/>
                  </a:lnTo>
                  <a:lnTo>
                    <a:pt x="37376" y="24091"/>
                  </a:lnTo>
                  <a:lnTo>
                    <a:pt x="37287" y="23888"/>
                  </a:lnTo>
                  <a:lnTo>
                    <a:pt x="37490" y="24091"/>
                  </a:lnTo>
                  <a:lnTo>
                    <a:pt x="37541" y="23888"/>
                  </a:lnTo>
                  <a:lnTo>
                    <a:pt x="37541" y="24142"/>
                  </a:lnTo>
                  <a:lnTo>
                    <a:pt x="37566" y="24511"/>
                  </a:lnTo>
                  <a:lnTo>
                    <a:pt x="37680" y="24650"/>
                  </a:lnTo>
                  <a:lnTo>
                    <a:pt x="37884" y="24790"/>
                  </a:lnTo>
                  <a:lnTo>
                    <a:pt x="37985" y="25031"/>
                  </a:lnTo>
                  <a:lnTo>
                    <a:pt x="37782" y="25539"/>
                  </a:lnTo>
                  <a:lnTo>
                    <a:pt x="37782" y="27749"/>
                  </a:lnTo>
                  <a:lnTo>
                    <a:pt x="37655" y="27774"/>
                  </a:lnTo>
                  <a:lnTo>
                    <a:pt x="37782" y="27749"/>
                  </a:lnTo>
                  <a:lnTo>
                    <a:pt x="37782" y="25539"/>
                  </a:lnTo>
                  <a:lnTo>
                    <a:pt x="37414" y="25412"/>
                  </a:lnTo>
                  <a:lnTo>
                    <a:pt x="37325" y="25793"/>
                  </a:lnTo>
                  <a:lnTo>
                    <a:pt x="37211" y="26047"/>
                  </a:lnTo>
                  <a:lnTo>
                    <a:pt x="36969" y="25920"/>
                  </a:lnTo>
                  <a:lnTo>
                    <a:pt x="36842" y="26047"/>
                  </a:lnTo>
                  <a:lnTo>
                    <a:pt x="36614" y="25920"/>
                  </a:lnTo>
                  <a:lnTo>
                    <a:pt x="36182" y="25666"/>
                  </a:lnTo>
                  <a:lnTo>
                    <a:pt x="36525" y="25920"/>
                  </a:lnTo>
                  <a:lnTo>
                    <a:pt x="36309" y="25920"/>
                  </a:lnTo>
                  <a:lnTo>
                    <a:pt x="35788" y="25539"/>
                  </a:lnTo>
                  <a:lnTo>
                    <a:pt x="35382" y="25412"/>
                  </a:lnTo>
                  <a:lnTo>
                    <a:pt x="35267" y="25031"/>
                  </a:lnTo>
                  <a:lnTo>
                    <a:pt x="35140" y="24904"/>
                  </a:lnTo>
                  <a:lnTo>
                    <a:pt x="35115" y="25031"/>
                  </a:lnTo>
                  <a:lnTo>
                    <a:pt x="34455" y="24523"/>
                  </a:lnTo>
                  <a:lnTo>
                    <a:pt x="34302" y="24396"/>
                  </a:lnTo>
                  <a:lnTo>
                    <a:pt x="34086" y="24523"/>
                  </a:lnTo>
                  <a:lnTo>
                    <a:pt x="33286" y="23888"/>
                  </a:lnTo>
                  <a:lnTo>
                    <a:pt x="33108" y="23761"/>
                  </a:lnTo>
                  <a:lnTo>
                    <a:pt x="32766" y="23507"/>
                  </a:lnTo>
                  <a:lnTo>
                    <a:pt x="32410" y="23761"/>
                  </a:lnTo>
                  <a:lnTo>
                    <a:pt x="31546" y="23126"/>
                  </a:lnTo>
                  <a:lnTo>
                    <a:pt x="31889" y="23253"/>
                  </a:lnTo>
                  <a:lnTo>
                    <a:pt x="31648" y="22999"/>
                  </a:lnTo>
                  <a:lnTo>
                    <a:pt x="32181" y="23253"/>
                  </a:lnTo>
                  <a:lnTo>
                    <a:pt x="31635" y="22872"/>
                  </a:lnTo>
                  <a:lnTo>
                    <a:pt x="31445" y="22745"/>
                  </a:lnTo>
                  <a:lnTo>
                    <a:pt x="30670" y="22491"/>
                  </a:lnTo>
                  <a:lnTo>
                    <a:pt x="30467" y="22237"/>
                  </a:lnTo>
                  <a:lnTo>
                    <a:pt x="30200" y="22237"/>
                  </a:lnTo>
                  <a:lnTo>
                    <a:pt x="29883" y="21983"/>
                  </a:lnTo>
                  <a:lnTo>
                    <a:pt x="29375" y="21755"/>
                  </a:lnTo>
                  <a:lnTo>
                    <a:pt x="28867" y="21094"/>
                  </a:lnTo>
                  <a:lnTo>
                    <a:pt x="27736" y="20713"/>
                  </a:lnTo>
                  <a:lnTo>
                    <a:pt x="27000" y="20459"/>
                  </a:lnTo>
                  <a:lnTo>
                    <a:pt x="25463" y="20459"/>
                  </a:lnTo>
                  <a:lnTo>
                    <a:pt x="25107" y="20459"/>
                  </a:lnTo>
                  <a:lnTo>
                    <a:pt x="25438" y="20713"/>
                  </a:lnTo>
                  <a:lnTo>
                    <a:pt x="25958" y="20891"/>
                  </a:lnTo>
                  <a:lnTo>
                    <a:pt x="25971" y="21475"/>
                  </a:lnTo>
                  <a:lnTo>
                    <a:pt x="25209" y="20586"/>
                  </a:lnTo>
                  <a:lnTo>
                    <a:pt x="25095" y="20459"/>
                  </a:lnTo>
                  <a:lnTo>
                    <a:pt x="25006" y="20332"/>
                  </a:lnTo>
                  <a:lnTo>
                    <a:pt x="25247" y="20332"/>
                  </a:lnTo>
                  <a:lnTo>
                    <a:pt x="26885" y="20332"/>
                  </a:lnTo>
                  <a:lnTo>
                    <a:pt x="26314" y="19697"/>
                  </a:lnTo>
                  <a:lnTo>
                    <a:pt x="24384" y="18808"/>
                  </a:lnTo>
                  <a:lnTo>
                    <a:pt x="24117" y="18681"/>
                  </a:lnTo>
                  <a:lnTo>
                    <a:pt x="24257" y="18681"/>
                  </a:lnTo>
                  <a:lnTo>
                    <a:pt x="23418" y="18173"/>
                  </a:lnTo>
                  <a:lnTo>
                    <a:pt x="23571" y="18808"/>
                  </a:lnTo>
                  <a:lnTo>
                    <a:pt x="22606" y="18300"/>
                  </a:lnTo>
                  <a:lnTo>
                    <a:pt x="22136" y="17919"/>
                  </a:lnTo>
                  <a:lnTo>
                    <a:pt x="23177" y="18300"/>
                  </a:lnTo>
                  <a:lnTo>
                    <a:pt x="22885" y="18173"/>
                  </a:lnTo>
                  <a:lnTo>
                    <a:pt x="22885" y="17919"/>
                  </a:lnTo>
                  <a:lnTo>
                    <a:pt x="22885" y="17665"/>
                  </a:lnTo>
                  <a:lnTo>
                    <a:pt x="21678" y="17780"/>
                  </a:lnTo>
                  <a:lnTo>
                    <a:pt x="21031" y="17411"/>
                  </a:lnTo>
                  <a:lnTo>
                    <a:pt x="20891" y="17284"/>
                  </a:lnTo>
                  <a:lnTo>
                    <a:pt x="20599" y="17157"/>
                  </a:lnTo>
                  <a:lnTo>
                    <a:pt x="20624" y="17284"/>
                  </a:lnTo>
                  <a:lnTo>
                    <a:pt x="20497" y="17411"/>
                  </a:lnTo>
                  <a:lnTo>
                    <a:pt x="20548" y="17272"/>
                  </a:lnTo>
                  <a:lnTo>
                    <a:pt x="16344" y="16776"/>
                  </a:lnTo>
                  <a:lnTo>
                    <a:pt x="20116" y="18364"/>
                  </a:lnTo>
                  <a:lnTo>
                    <a:pt x="20053" y="18554"/>
                  </a:lnTo>
                  <a:lnTo>
                    <a:pt x="20637" y="18630"/>
                  </a:lnTo>
                  <a:lnTo>
                    <a:pt x="20891" y="18808"/>
                  </a:lnTo>
                  <a:lnTo>
                    <a:pt x="21196" y="19062"/>
                  </a:lnTo>
                  <a:lnTo>
                    <a:pt x="20891" y="18808"/>
                  </a:lnTo>
                  <a:lnTo>
                    <a:pt x="20764" y="18808"/>
                  </a:lnTo>
                  <a:lnTo>
                    <a:pt x="21132" y="19062"/>
                  </a:lnTo>
                  <a:lnTo>
                    <a:pt x="21450" y="19126"/>
                  </a:lnTo>
                  <a:lnTo>
                    <a:pt x="21780" y="19202"/>
                  </a:lnTo>
                  <a:lnTo>
                    <a:pt x="23291" y="20193"/>
                  </a:lnTo>
                  <a:lnTo>
                    <a:pt x="23888" y="20586"/>
                  </a:lnTo>
                  <a:lnTo>
                    <a:pt x="24041" y="20840"/>
                  </a:lnTo>
                  <a:lnTo>
                    <a:pt x="24307" y="21094"/>
                  </a:lnTo>
                  <a:lnTo>
                    <a:pt x="24396" y="21475"/>
                  </a:lnTo>
                  <a:lnTo>
                    <a:pt x="23799" y="20967"/>
                  </a:lnTo>
                  <a:lnTo>
                    <a:pt x="23964" y="21348"/>
                  </a:lnTo>
                  <a:lnTo>
                    <a:pt x="24561" y="21602"/>
                  </a:lnTo>
                  <a:lnTo>
                    <a:pt x="24841" y="21856"/>
                  </a:lnTo>
                  <a:lnTo>
                    <a:pt x="25641" y="22618"/>
                  </a:lnTo>
                  <a:lnTo>
                    <a:pt x="25819" y="22364"/>
                  </a:lnTo>
                  <a:lnTo>
                    <a:pt x="26733" y="23126"/>
                  </a:lnTo>
                  <a:lnTo>
                    <a:pt x="26695" y="22999"/>
                  </a:lnTo>
                  <a:lnTo>
                    <a:pt x="27355" y="23253"/>
                  </a:lnTo>
                  <a:lnTo>
                    <a:pt x="27025" y="23507"/>
                  </a:lnTo>
                  <a:lnTo>
                    <a:pt x="27647" y="23761"/>
                  </a:lnTo>
                  <a:lnTo>
                    <a:pt x="27635" y="24142"/>
                  </a:lnTo>
                  <a:lnTo>
                    <a:pt x="28956" y="24904"/>
                  </a:lnTo>
                  <a:lnTo>
                    <a:pt x="29565" y="25412"/>
                  </a:lnTo>
                  <a:lnTo>
                    <a:pt x="29108" y="25285"/>
                  </a:lnTo>
                  <a:lnTo>
                    <a:pt x="28917" y="25158"/>
                  </a:lnTo>
                  <a:lnTo>
                    <a:pt x="27863" y="24396"/>
                  </a:lnTo>
                  <a:lnTo>
                    <a:pt x="28981" y="25412"/>
                  </a:lnTo>
                  <a:lnTo>
                    <a:pt x="29222" y="25539"/>
                  </a:lnTo>
                  <a:lnTo>
                    <a:pt x="29083" y="25412"/>
                  </a:lnTo>
                  <a:lnTo>
                    <a:pt x="28867" y="25285"/>
                  </a:lnTo>
                  <a:lnTo>
                    <a:pt x="28778" y="25158"/>
                  </a:lnTo>
                  <a:lnTo>
                    <a:pt x="29298" y="25412"/>
                  </a:lnTo>
                  <a:lnTo>
                    <a:pt x="29895" y="25793"/>
                  </a:lnTo>
                  <a:lnTo>
                    <a:pt x="30378" y="26301"/>
                  </a:lnTo>
                  <a:lnTo>
                    <a:pt x="30454" y="26441"/>
                  </a:lnTo>
                  <a:lnTo>
                    <a:pt x="30200" y="26517"/>
                  </a:lnTo>
                  <a:lnTo>
                    <a:pt x="32042" y="28079"/>
                  </a:lnTo>
                  <a:lnTo>
                    <a:pt x="32156" y="28663"/>
                  </a:lnTo>
                  <a:lnTo>
                    <a:pt x="33286" y="29730"/>
                  </a:lnTo>
                  <a:lnTo>
                    <a:pt x="34163" y="31127"/>
                  </a:lnTo>
                  <a:lnTo>
                    <a:pt x="34785" y="32524"/>
                  </a:lnTo>
                  <a:lnTo>
                    <a:pt x="34975" y="31889"/>
                  </a:lnTo>
                  <a:lnTo>
                    <a:pt x="34925" y="32905"/>
                  </a:lnTo>
                  <a:lnTo>
                    <a:pt x="35090" y="32842"/>
                  </a:lnTo>
                  <a:lnTo>
                    <a:pt x="35293" y="34086"/>
                  </a:lnTo>
                  <a:lnTo>
                    <a:pt x="35318" y="33312"/>
                  </a:lnTo>
                  <a:lnTo>
                    <a:pt x="35115" y="32842"/>
                  </a:lnTo>
                  <a:lnTo>
                    <a:pt x="35267" y="32778"/>
                  </a:lnTo>
                  <a:lnTo>
                    <a:pt x="35356" y="33248"/>
                  </a:lnTo>
                  <a:lnTo>
                    <a:pt x="35293" y="34086"/>
                  </a:lnTo>
                  <a:lnTo>
                    <a:pt x="35179" y="34429"/>
                  </a:lnTo>
                  <a:lnTo>
                    <a:pt x="35052" y="34556"/>
                  </a:lnTo>
                  <a:lnTo>
                    <a:pt x="34963" y="34683"/>
                  </a:lnTo>
                  <a:lnTo>
                    <a:pt x="34582" y="34937"/>
                  </a:lnTo>
                  <a:lnTo>
                    <a:pt x="34734" y="34429"/>
                  </a:lnTo>
                  <a:lnTo>
                    <a:pt x="33680" y="34048"/>
                  </a:lnTo>
                  <a:lnTo>
                    <a:pt x="34061" y="34175"/>
                  </a:lnTo>
                  <a:lnTo>
                    <a:pt x="33782" y="34048"/>
                  </a:lnTo>
                  <a:lnTo>
                    <a:pt x="33502" y="33909"/>
                  </a:lnTo>
                  <a:lnTo>
                    <a:pt x="32131" y="32905"/>
                  </a:lnTo>
                  <a:lnTo>
                    <a:pt x="31381" y="32778"/>
                  </a:lnTo>
                  <a:lnTo>
                    <a:pt x="31305" y="32651"/>
                  </a:lnTo>
                  <a:lnTo>
                    <a:pt x="31496" y="32651"/>
                  </a:lnTo>
                  <a:lnTo>
                    <a:pt x="31305" y="32524"/>
                  </a:lnTo>
                  <a:lnTo>
                    <a:pt x="30187" y="31762"/>
                  </a:lnTo>
                  <a:lnTo>
                    <a:pt x="28702" y="31000"/>
                  </a:lnTo>
                  <a:lnTo>
                    <a:pt x="28460" y="30873"/>
                  </a:lnTo>
                  <a:lnTo>
                    <a:pt x="27622" y="29984"/>
                  </a:lnTo>
                  <a:lnTo>
                    <a:pt x="27774" y="29984"/>
                  </a:lnTo>
                  <a:lnTo>
                    <a:pt x="27266" y="29730"/>
                  </a:lnTo>
                  <a:lnTo>
                    <a:pt x="27051" y="29476"/>
                  </a:lnTo>
                  <a:lnTo>
                    <a:pt x="27190" y="29476"/>
                  </a:lnTo>
                  <a:lnTo>
                    <a:pt x="27101" y="29349"/>
                  </a:lnTo>
                  <a:lnTo>
                    <a:pt x="26619" y="29095"/>
                  </a:lnTo>
                  <a:lnTo>
                    <a:pt x="26365" y="28943"/>
                  </a:lnTo>
                  <a:lnTo>
                    <a:pt x="26123" y="28714"/>
                  </a:lnTo>
                  <a:lnTo>
                    <a:pt x="26454" y="28841"/>
                  </a:lnTo>
                  <a:lnTo>
                    <a:pt x="26314" y="28714"/>
                  </a:lnTo>
                  <a:lnTo>
                    <a:pt x="25349" y="27825"/>
                  </a:lnTo>
                  <a:lnTo>
                    <a:pt x="24472" y="27571"/>
                  </a:lnTo>
                  <a:lnTo>
                    <a:pt x="24434" y="28905"/>
                  </a:lnTo>
                  <a:lnTo>
                    <a:pt x="24091" y="28663"/>
                  </a:lnTo>
                  <a:lnTo>
                    <a:pt x="24244" y="28676"/>
                  </a:lnTo>
                  <a:lnTo>
                    <a:pt x="24434" y="28905"/>
                  </a:lnTo>
                  <a:lnTo>
                    <a:pt x="24434" y="27546"/>
                  </a:lnTo>
                  <a:lnTo>
                    <a:pt x="23533" y="26771"/>
                  </a:lnTo>
                  <a:lnTo>
                    <a:pt x="23469" y="26428"/>
                  </a:lnTo>
                  <a:lnTo>
                    <a:pt x="22694" y="25704"/>
                  </a:lnTo>
                  <a:lnTo>
                    <a:pt x="22694" y="26682"/>
                  </a:lnTo>
                  <a:lnTo>
                    <a:pt x="22491" y="26682"/>
                  </a:lnTo>
                  <a:lnTo>
                    <a:pt x="22694" y="26682"/>
                  </a:lnTo>
                  <a:lnTo>
                    <a:pt x="22694" y="25704"/>
                  </a:lnTo>
                  <a:lnTo>
                    <a:pt x="22263" y="25285"/>
                  </a:lnTo>
                  <a:lnTo>
                    <a:pt x="20878" y="24142"/>
                  </a:lnTo>
                  <a:lnTo>
                    <a:pt x="20154" y="23761"/>
                  </a:lnTo>
                  <a:lnTo>
                    <a:pt x="19913" y="23634"/>
                  </a:lnTo>
                  <a:lnTo>
                    <a:pt x="19672" y="23507"/>
                  </a:lnTo>
                  <a:lnTo>
                    <a:pt x="19672" y="24142"/>
                  </a:lnTo>
                  <a:lnTo>
                    <a:pt x="19380" y="23939"/>
                  </a:lnTo>
                  <a:lnTo>
                    <a:pt x="19392" y="23761"/>
                  </a:lnTo>
                  <a:lnTo>
                    <a:pt x="19431" y="23939"/>
                  </a:lnTo>
                  <a:lnTo>
                    <a:pt x="19672" y="24142"/>
                  </a:lnTo>
                  <a:lnTo>
                    <a:pt x="19672" y="23507"/>
                  </a:lnTo>
                  <a:lnTo>
                    <a:pt x="18910" y="23126"/>
                  </a:lnTo>
                  <a:lnTo>
                    <a:pt x="18770" y="23050"/>
                  </a:lnTo>
                  <a:lnTo>
                    <a:pt x="18351" y="22847"/>
                  </a:lnTo>
                  <a:lnTo>
                    <a:pt x="13411" y="20332"/>
                  </a:lnTo>
                  <a:lnTo>
                    <a:pt x="17500" y="23761"/>
                  </a:lnTo>
                  <a:lnTo>
                    <a:pt x="17576" y="23901"/>
                  </a:lnTo>
                  <a:lnTo>
                    <a:pt x="17780" y="23634"/>
                  </a:lnTo>
                  <a:lnTo>
                    <a:pt x="17691" y="24091"/>
                  </a:lnTo>
                  <a:lnTo>
                    <a:pt x="17576" y="23901"/>
                  </a:lnTo>
                  <a:lnTo>
                    <a:pt x="17411" y="24142"/>
                  </a:lnTo>
                  <a:lnTo>
                    <a:pt x="17881" y="24384"/>
                  </a:lnTo>
                  <a:lnTo>
                    <a:pt x="18046" y="24650"/>
                  </a:lnTo>
                  <a:lnTo>
                    <a:pt x="19951" y="26174"/>
                  </a:lnTo>
                  <a:lnTo>
                    <a:pt x="20891" y="27343"/>
                  </a:lnTo>
                  <a:lnTo>
                    <a:pt x="21183" y="27457"/>
                  </a:lnTo>
                  <a:lnTo>
                    <a:pt x="21386" y="27571"/>
                  </a:lnTo>
                  <a:lnTo>
                    <a:pt x="21615" y="27952"/>
                  </a:lnTo>
                  <a:lnTo>
                    <a:pt x="22275" y="28206"/>
                  </a:lnTo>
                  <a:lnTo>
                    <a:pt x="22034" y="28333"/>
                  </a:lnTo>
                  <a:lnTo>
                    <a:pt x="21945" y="28460"/>
                  </a:lnTo>
                  <a:lnTo>
                    <a:pt x="22072" y="28714"/>
                  </a:lnTo>
                  <a:lnTo>
                    <a:pt x="22936" y="29603"/>
                  </a:lnTo>
                  <a:lnTo>
                    <a:pt x="23253" y="29476"/>
                  </a:lnTo>
                  <a:lnTo>
                    <a:pt x="23647" y="30327"/>
                  </a:lnTo>
                  <a:lnTo>
                    <a:pt x="23545" y="30187"/>
                  </a:lnTo>
                  <a:lnTo>
                    <a:pt x="23304" y="29997"/>
                  </a:lnTo>
                  <a:lnTo>
                    <a:pt x="23660" y="30365"/>
                  </a:lnTo>
                  <a:lnTo>
                    <a:pt x="23964" y="31000"/>
                  </a:lnTo>
                  <a:lnTo>
                    <a:pt x="25984" y="32778"/>
                  </a:lnTo>
                  <a:lnTo>
                    <a:pt x="26085" y="33909"/>
                  </a:lnTo>
                  <a:lnTo>
                    <a:pt x="26212" y="34048"/>
                  </a:lnTo>
                  <a:lnTo>
                    <a:pt x="26657" y="34810"/>
                  </a:lnTo>
                  <a:lnTo>
                    <a:pt x="26530" y="34937"/>
                  </a:lnTo>
                  <a:lnTo>
                    <a:pt x="26911" y="35953"/>
                  </a:lnTo>
                  <a:lnTo>
                    <a:pt x="26847" y="36334"/>
                  </a:lnTo>
                  <a:lnTo>
                    <a:pt x="26352" y="36207"/>
                  </a:lnTo>
                  <a:lnTo>
                    <a:pt x="26276" y="35953"/>
                  </a:lnTo>
                  <a:lnTo>
                    <a:pt x="25107" y="35445"/>
                  </a:lnTo>
                  <a:lnTo>
                    <a:pt x="24130" y="34683"/>
                  </a:lnTo>
                  <a:lnTo>
                    <a:pt x="22974" y="34048"/>
                  </a:lnTo>
                  <a:lnTo>
                    <a:pt x="23266" y="34048"/>
                  </a:lnTo>
                  <a:lnTo>
                    <a:pt x="23012" y="33921"/>
                  </a:lnTo>
                  <a:lnTo>
                    <a:pt x="22771" y="33794"/>
                  </a:lnTo>
                  <a:lnTo>
                    <a:pt x="21907" y="32905"/>
                  </a:lnTo>
                  <a:lnTo>
                    <a:pt x="21539" y="32524"/>
                  </a:lnTo>
                  <a:lnTo>
                    <a:pt x="21615" y="32778"/>
                  </a:lnTo>
                  <a:lnTo>
                    <a:pt x="21475" y="32905"/>
                  </a:lnTo>
                  <a:lnTo>
                    <a:pt x="21424" y="32651"/>
                  </a:lnTo>
                  <a:lnTo>
                    <a:pt x="19900" y="31635"/>
                  </a:lnTo>
                  <a:lnTo>
                    <a:pt x="20091" y="31508"/>
                  </a:lnTo>
                  <a:lnTo>
                    <a:pt x="19799" y="31381"/>
                  </a:lnTo>
                  <a:lnTo>
                    <a:pt x="19519" y="31254"/>
                  </a:lnTo>
                  <a:lnTo>
                    <a:pt x="19456" y="31381"/>
                  </a:lnTo>
                  <a:lnTo>
                    <a:pt x="18897" y="30365"/>
                  </a:lnTo>
                  <a:lnTo>
                    <a:pt x="18884" y="30619"/>
                  </a:lnTo>
                  <a:lnTo>
                    <a:pt x="18948" y="30746"/>
                  </a:lnTo>
                  <a:lnTo>
                    <a:pt x="18948" y="30873"/>
                  </a:lnTo>
                  <a:lnTo>
                    <a:pt x="18834" y="31000"/>
                  </a:lnTo>
                  <a:lnTo>
                    <a:pt x="18630" y="30327"/>
                  </a:lnTo>
                  <a:lnTo>
                    <a:pt x="18580" y="30467"/>
                  </a:lnTo>
                  <a:lnTo>
                    <a:pt x="18529" y="30327"/>
                  </a:lnTo>
                  <a:lnTo>
                    <a:pt x="18465" y="30492"/>
                  </a:lnTo>
                  <a:lnTo>
                    <a:pt x="18402" y="30111"/>
                  </a:lnTo>
                  <a:lnTo>
                    <a:pt x="18275" y="29984"/>
                  </a:lnTo>
                  <a:lnTo>
                    <a:pt x="18135" y="29730"/>
                  </a:lnTo>
                  <a:lnTo>
                    <a:pt x="18110" y="29476"/>
                  </a:lnTo>
                  <a:lnTo>
                    <a:pt x="17983" y="29095"/>
                  </a:lnTo>
                  <a:lnTo>
                    <a:pt x="17437" y="28333"/>
                  </a:lnTo>
                  <a:lnTo>
                    <a:pt x="16459" y="27571"/>
                  </a:lnTo>
                  <a:lnTo>
                    <a:pt x="16217" y="27305"/>
                  </a:lnTo>
                  <a:lnTo>
                    <a:pt x="16217" y="27698"/>
                  </a:lnTo>
                  <a:lnTo>
                    <a:pt x="16090" y="27698"/>
                  </a:lnTo>
                  <a:lnTo>
                    <a:pt x="16217" y="27698"/>
                  </a:lnTo>
                  <a:lnTo>
                    <a:pt x="16217" y="27305"/>
                  </a:lnTo>
                  <a:lnTo>
                    <a:pt x="15887" y="26936"/>
                  </a:lnTo>
                  <a:lnTo>
                    <a:pt x="15811" y="28714"/>
                  </a:lnTo>
                  <a:lnTo>
                    <a:pt x="15621" y="28714"/>
                  </a:lnTo>
                  <a:lnTo>
                    <a:pt x="15811" y="28714"/>
                  </a:lnTo>
                  <a:lnTo>
                    <a:pt x="15811" y="26860"/>
                  </a:lnTo>
                  <a:lnTo>
                    <a:pt x="15697" y="26720"/>
                  </a:lnTo>
                  <a:lnTo>
                    <a:pt x="15214" y="26606"/>
                  </a:lnTo>
                  <a:lnTo>
                    <a:pt x="14846" y="26047"/>
                  </a:lnTo>
                  <a:lnTo>
                    <a:pt x="14719" y="26047"/>
                  </a:lnTo>
                  <a:lnTo>
                    <a:pt x="14185" y="26428"/>
                  </a:lnTo>
                  <a:lnTo>
                    <a:pt x="14274" y="26555"/>
                  </a:lnTo>
                  <a:lnTo>
                    <a:pt x="14376" y="26809"/>
                  </a:lnTo>
                  <a:lnTo>
                    <a:pt x="14236" y="26644"/>
                  </a:lnTo>
                  <a:lnTo>
                    <a:pt x="14287" y="26809"/>
                  </a:lnTo>
                  <a:lnTo>
                    <a:pt x="14135" y="26517"/>
                  </a:lnTo>
                  <a:lnTo>
                    <a:pt x="14160" y="26682"/>
                  </a:lnTo>
                  <a:lnTo>
                    <a:pt x="16281" y="29857"/>
                  </a:lnTo>
                  <a:lnTo>
                    <a:pt x="16814" y="30238"/>
                  </a:lnTo>
                  <a:lnTo>
                    <a:pt x="17259" y="30594"/>
                  </a:lnTo>
                  <a:lnTo>
                    <a:pt x="17183" y="30238"/>
                  </a:lnTo>
                  <a:lnTo>
                    <a:pt x="17284" y="30619"/>
                  </a:lnTo>
                  <a:lnTo>
                    <a:pt x="17411" y="30746"/>
                  </a:lnTo>
                  <a:lnTo>
                    <a:pt x="17475" y="30873"/>
                  </a:lnTo>
                  <a:lnTo>
                    <a:pt x="17208" y="30746"/>
                  </a:lnTo>
                  <a:lnTo>
                    <a:pt x="17348" y="30873"/>
                  </a:lnTo>
                  <a:lnTo>
                    <a:pt x="17932" y="31369"/>
                  </a:lnTo>
                  <a:lnTo>
                    <a:pt x="19621" y="32778"/>
                  </a:lnTo>
                  <a:lnTo>
                    <a:pt x="17932" y="31369"/>
                  </a:lnTo>
                  <a:lnTo>
                    <a:pt x="18580" y="32905"/>
                  </a:lnTo>
                  <a:lnTo>
                    <a:pt x="19024" y="33286"/>
                  </a:lnTo>
                  <a:lnTo>
                    <a:pt x="19126" y="33413"/>
                  </a:lnTo>
                  <a:lnTo>
                    <a:pt x="19075" y="34175"/>
                  </a:lnTo>
                  <a:lnTo>
                    <a:pt x="19062" y="34429"/>
                  </a:lnTo>
                  <a:lnTo>
                    <a:pt x="18542" y="34112"/>
                  </a:lnTo>
                  <a:lnTo>
                    <a:pt x="19075" y="34175"/>
                  </a:lnTo>
                  <a:lnTo>
                    <a:pt x="18529" y="34048"/>
                  </a:lnTo>
                  <a:lnTo>
                    <a:pt x="18542" y="33909"/>
                  </a:lnTo>
                  <a:lnTo>
                    <a:pt x="18389" y="33807"/>
                  </a:lnTo>
                  <a:lnTo>
                    <a:pt x="17767" y="33515"/>
                  </a:lnTo>
                  <a:lnTo>
                    <a:pt x="17627" y="33413"/>
                  </a:lnTo>
                  <a:lnTo>
                    <a:pt x="17437" y="33286"/>
                  </a:lnTo>
                  <a:lnTo>
                    <a:pt x="16624" y="32905"/>
                  </a:lnTo>
                  <a:lnTo>
                    <a:pt x="15049" y="31889"/>
                  </a:lnTo>
                  <a:lnTo>
                    <a:pt x="14605" y="31254"/>
                  </a:lnTo>
                  <a:lnTo>
                    <a:pt x="14389" y="31000"/>
                  </a:lnTo>
                  <a:lnTo>
                    <a:pt x="13817" y="30365"/>
                  </a:lnTo>
                  <a:lnTo>
                    <a:pt x="13589" y="30111"/>
                  </a:lnTo>
                  <a:lnTo>
                    <a:pt x="12687" y="29095"/>
                  </a:lnTo>
                  <a:lnTo>
                    <a:pt x="12382" y="28841"/>
                  </a:lnTo>
                  <a:lnTo>
                    <a:pt x="10477" y="27190"/>
                  </a:lnTo>
                  <a:lnTo>
                    <a:pt x="10223" y="26809"/>
                  </a:lnTo>
                  <a:lnTo>
                    <a:pt x="9715" y="26047"/>
                  </a:lnTo>
                  <a:lnTo>
                    <a:pt x="8496" y="24269"/>
                  </a:lnTo>
                  <a:lnTo>
                    <a:pt x="8318" y="24269"/>
                  </a:lnTo>
                  <a:lnTo>
                    <a:pt x="8039" y="24091"/>
                  </a:lnTo>
                  <a:lnTo>
                    <a:pt x="7962" y="23761"/>
                  </a:lnTo>
                  <a:lnTo>
                    <a:pt x="7264" y="23253"/>
                  </a:lnTo>
                  <a:lnTo>
                    <a:pt x="7112" y="23126"/>
                  </a:lnTo>
                  <a:lnTo>
                    <a:pt x="6388" y="22491"/>
                  </a:lnTo>
                  <a:lnTo>
                    <a:pt x="6299" y="21475"/>
                  </a:lnTo>
                  <a:lnTo>
                    <a:pt x="5422" y="20840"/>
                  </a:lnTo>
                  <a:lnTo>
                    <a:pt x="5080" y="20586"/>
                  </a:lnTo>
                  <a:lnTo>
                    <a:pt x="5118" y="20840"/>
                  </a:lnTo>
                  <a:lnTo>
                    <a:pt x="4775" y="20459"/>
                  </a:lnTo>
                  <a:lnTo>
                    <a:pt x="3911" y="19697"/>
                  </a:lnTo>
                  <a:lnTo>
                    <a:pt x="4089" y="19697"/>
                  </a:lnTo>
                  <a:lnTo>
                    <a:pt x="3873" y="19570"/>
                  </a:lnTo>
                  <a:lnTo>
                    <a:pt x="3835" y="19316"/>
                  </a:lnTo>
                  <a:lnTo>
                    <a:pt x="2057" y="17919"/>
                  </a:lnTo>
                  <a:lnTo>
                    <a:pt x="3162" y="18427"/>
                  </a:lnTo>
                  <a:lnTo>
                    <a:pt x="2590" y="17919"/>
                  </a:lnTo>
                  <a:lnTo>
                    <a:pt x="1549" y="17030"/>
                  </a:lnTo>
                  <a:lnTo>
                    <a:pt x="520" y="16776"/>
                  </a:lnTo>
                  <a:lnTo>
                    <a:pt x="863" y="17030"/>
                  </a:lnTo>
                  <a:lnTo>
                    <a:pt x="990" y="17157"/>
                  </a:lnTo>
                  <a:lnTo>
                    <a:pt x="1092" y="17411"/>
                  </a:lnTo>
                  <a:lnTo>
                    <a:pt x="635" y="17157"/>
                  </a:lnTo>
                  <a:lnTo>
                    <a:pt x="406" y="17411"/>
                  </a:lnTo>
                  <a:lnTo>
                    <a:pt x="0" y="17411"/>
                  </a:lnTo>
                  <a:lnTo>
                    <a:pt x="800" y="18300"/>
                  </a:lnTo>
                  <a:lnTo>
                    <a:pt x="1054" y="18300"/>
                  </a:lnTo>
                  <a:lnTo>
                    <a:pt x="1549" y="18554"/>
                  </a:lnTo>
                  <a:lnTo>
                    <a:pt x="1638" y="18808"/>
                  </a:lnTo>
                  <a:lnTo>
                    <a:pt x="1866" y="18935"/>
                  </a:lnTo>
                  <a:lnTo>
                    <a:pt x="1917" y="19189"/>
                  </a:lnTo>
                  <a:lnTo>
                    <a:pt x="2019" y="19316"/>
                  </a:lnTo>
                  <a:lnTo>
                    <a:pt x="2692" y="19659"/>
                  </a:lnTo>
                  <a:lnTo>
                    <a:pt x="3149" y="19951"/>
                  </a:lnTo>
                  <a:lnTo>
                    <a:pt x="3340" y="20205"/>
                  </a:lnTo>
                  <a:lnTo>
                    <a:pt x="3187" y="20205"/>
                  </a:lnTo>
                  <a:lnTo>
                    <a:pt x="3581" y="20459"/>
                  </a:lnTo>
                  <a:lnTo>
                    <a:pt x="3568" y="20586"/>
                  </a:lnTo>
                  <a:lnTo>
                    <a:pt x="3327" y="20459"/>
                  </a:lnTo>
                  <a:lnTo>
                    <a:pt x="3492" y="20586"/>
                  </a:lnTo>
                  <a:lnTo>
                    <a:pt x="3670" y="20713"/>
                  </a:lnTo>
                  <a:lnTo>
                    <a:pt x="4102" y="21221"/>
                  </a:lnTo>
                  <a:lnTo>
                    <a:pt x="4368" y="21221"/>
                  </a:lnTo>
                  <a:lnTo>
                    <a:pt x="4559" y="21742"/>
                  </a:lnTo>
                  <a:lnTo>
                    <a:pt x="5143" y="22110"/>
                  </a:lnTo>
                  <a:lnTo>
                    <a:pt x="5232" y="22364"/>
                  </a:lnTo>
                  <a:lnTo>
                    <a:pt x="5118" y="22491"/>
                  </a:lnTo>
                  <a:lnTo>
                    <a:pt x="5257" y="22491"/>
                  </a:lnTo>
                  <a:lnTo>
                    <a:pt x="5778" y="22872"/>
                  </a:lnTo>
                  <a:lnTo>
                    <a:pt x="6045" y="23126"/>
                  </a:lnTo>
                  <a:lnTo>
                    <a:pt x="5321" y="22872"/>
                  </a:lnTo>
                  <a:lnTo>
                    <a:pt x="6756" y="24091"/>
                  </a:lnTo>
                  <a:lnTo>
                    <a:pt x="6845" y="24307"/>
                  </a:lnTo>
                  <a:lnTo>
                    <a:pt x="6578" y="24396"/>
                  </a:lnTo>
                  <a:lnTo>
                    <a:pt x="7099" y="24511"/>
                  </a:lnTo>
                  <a:lnTo>
                    <a:pt x="7912" y="25666"/>
                  </a:lnTo>
                  <a:lnTo>
                    <a:pt x="8483" y="26174"/>
                  </a:lnTo>
                  <a:lnTo>
                    <a:pt x="8445" y="26047"/>
                  </a:lnTo>
                  <a:lnTo>
                    <a:pt x="8521" y="26174"/>
                  </a:lnTo>
                  <a:lnTo>
                    <a:pt x="8648" y="26301"/>
                  </a:lnTo>
                  <a:lnTo>
                    <a:pt x="8851" y="26771"/>
                  </a:lnTo>
                  <a:lnTo>
                    <a:pt x="8978" y="26936"/>
                  </a:lnTo>
                  <a:lnTo>
                    <a:pt x="9207" y="26809"/>
                  </a:lnTo>
                  <a:lnTo>
                    <a:pt x="9804" y="27457"/>
                  </a:lnTo>
                  <a:lnTo>
                    <a:pt x="10198" y="27698"/>
                  </a:lnTo>
                  <a:lnTo>
                    <a:pt x="10439" y="28333"/>
                  </a:lnTo>
                  <a:lnTo>
                    <a:pt x="9842" y="27698"/>
                  </a:lnTo>
                  <a:lnTo>
                    <a:pt x="9728" y="27571"/>
                  </a:lnTo>
                  <a:lnTo>
                    <a:pt x="9677" y="27825"/>
                  </a:lnTo>
                  <a:lnTo>
                    <a:pt x="9817" y="27711"/>
                  </a:lnTo>
                  <a:lnTo>
                    <a:pt x="10350" y="28333"/>
                  </a:lnTo>
                  <a:lnTo>
                    <a:pt x="10579" y="28587"/>
                  </a:lnTo>
                  <a:lnTo>
                    <a:pt x="10553" y="28333"/>
                  </a:lnTo>
                  <a:lnTo>
                    <a:pt x="10693" y="28587"/>
                  </a:lnTo>
                  <a:lnTo>
                    <a:pt x="10795" y="28968"/>
                  </a:lnTo>
                  <a:lnTo>
                    <a:pt x="11087" y="28841"/>
                  </a:lnTo>
                  <a:lnTo>
                    <a:pt x="11150" y="29349"/>
                  </a:lnTo>
                  <a:lnTo>
                    <a:pt x="11569" y="29476"/>
                  </a:lnTo>
                  <a:lnTo>
                    <a:pt x="11938" y="30111"/>
                  </a:lnTo>
                  <a:lnTo>
                    <a:pt x="11468" y="29857"/>
                  </a:lnTo>
                  <a:lnTo>
                    <a:pt x="12077" y="30365"/>
                  </a:lnTo>
                  <a:lnTo>
                    <a:pt x="12344" y="30365"/>
                  </a:lnTo>
                  <a:lnTo>
                    <a:pt x="13055" y="31000"/>
                  </a:lnTo>
                  <a:lnTo>
                    <a:pt x="12522" y="30746"/>
                  </a:lnTo>
                  <a:lnTo>
                    <a:pt x="12674" y="31127"/>
                  </a:lnTo>
                  <a:lnTo>
                    <a:pt x="13119" y="31508"/>
                  </a:lnTo>
                  <a:lnTo>
                    <a:pt x="13601" y="31635"/>
                  </a:lnTo>
                  <a:lnTo>
                    <a:pt x="13944" y="32067"/>
                  </a:lnTo>
                  <a:lnTo>
                    <a:pt x="14439" y="32397"/>
                  </a:lnTo>
                  <a:lnTo>
                    <a:pt x="15290" y="33286"/>
                  </a:lnTo>
                  <a:lnTo>
                    <a:pt x="15963" y="33642"/>
                  </a:lnTo>
                  <a:lnTo>
                    <a:pt x="16040" y="33782"/>
                  </a:lnTo>
                  <a:lnTo>
                    <a:pt x="15379" y="33375"/>
                  </a:lnTo>
                  <a:lnTo>
                    <a:pt x="16167" y="33947"/>
                  </a:lnTo>
                  <a:lnTo>
                    <a:pt x="16065" y="33756"/>
                  </a:lnTo>
                  <a:lnTo>
                    <a:pt x="16090" y="33413"/>
                  </a:lnTo>
                  <a:lnTo>
                    <a:pt x="16459" y="33667"/>
                  </a:lnTo>
                  <a:lnTo>
                    <a:pt x="16802" y="33667"/>
                  </a:lnTo>
                  <a:lnTo>
                    <a:pt x="16878" y="34048"/>
                  </a:lnTo>
                  <a:lnTo>
                    <a:pt x="16954" y="34201"/>
                  </a:lnTo>
                  <a:lnTo>
                    <a:pt x="17678" y="34569"/>
                  </a:lnTo>
                  <a:lnTo>
                    <a:pt x="18427" y="34810"/>
                  </a:lnTo>
                  <a:lnTo>
                    <a:pt x="18516" y="35064"/>
                  </a:lnTo>
                  <a:lnTo>
                    <a:pt x="18097" y="34810"/>
                  </a:lnTo>
                  <a:lnTo>
                    <a:pt x="17322" y="34582"/>
                  </a:lnTo>
                  <a:lnTo>
                    <a:pt x="17018" y="34302"/>
                  </a:lnTo>
                  <a:lnTo>
                    <a:pt x="16891" y="34201"/>
                  </a:lnTo>
                  <a:lnTo>
                    <a:pt x="17195" y="34810"/>
                  </a:lnTo>
                  <a:lnTo>
                    <a:pt x="18249" y="35318"/>
                  </a:lnTo>
                  <a:lnTo>
                    <a:pt x="20154" y="35826"/>
                  </a:lnTo>
                  <a:lnTo>
                    <a:pt x="20434" y="35826"/>
                  </a:lnTo>
                  <a:lnTo>
                    <a:pt x="19862" y="35572"/>
                  </a:lnTo>
                  <a:lnTo>
                    <a:pt x="20294" y="35572"/>
                  </a:lnTo>
                  <a:lnTo>
                    <a:pt x="20193" y="35064"/>
                  </a:lnTo>
                  <a:lnTo>
                    <a:pt x="20091" y="34429"/>
                  </a:lnTo>
                  <a:lnTo>
                    <a:pt x="20205" y="33909"/>
                  </a:lnTo>
                  <a:lnTo>
                    <a:pt x="20243" y="33604"/>
                  </a:lnTo>
                  <a:lnTo>
                    <a:pt x="20154" y="32778"/>
                  </a:lnTo>
                  <a:lnTo>
                    <a:pt x="20256" y="32905"/>
                  </a:lnTo>
                  <a:lnTo>
                    <a:pt x="20370" y="33667"/>
                  </a:lnTo>
                  <a:lnTo>
                    <a:pt x="20802" y="34175"/>
                  </a:lnTo>
                  <a:lnTo>
                    <a:pt x="21158" y="33921"/>
                  </a:lnTo>
                  <a:lnTo>
                    <a:pt x="21717" y="34556"/>
                  </a:lnTo>
                  <a:lnTo>
                    <a:pt x="21564" y="34556"/>
                  </a:lnTo>
                  <a:lnTo>
                    <a:pt x="23355" y="35953"/>
                  </a:lnTo>
                  <a:lnTo>
                    <a:pt x="24752" y="36842"/>
                  </a:lnTo>
                  <a:lnTo>
                    <a:pt x="26720" y="37477"/>
                  </a:lnTo>
                  <a:lnTo>
                    <a:pt x="26924" y="37477"/>
                  </a:lnTo>
                  <a:lnTo>
                    <a:pt x="28346" y="37731"/>
                  </a:lnTo>
                  <a:lnTo>
                    <a:pt x="28879" y="37858"/>
                  </a:lnTo>
                  <a:lnTo>
                    <a:pt x="28651" y="37477"/>
                  </a:lnTo>
                  <a:lnTo>
                    <a:pt x="28536" y="36842"/>
                  </a:lnTo>
                  <a:lnTo>
                    <a:pt x="28460" y="36715"/>
                  </a:lnTo>
                  <a:lnTo>
                    <a:pt x="28333" y="36334"/>
                  </a:lnTo>
                  <a:lnTo>
                    <a:pt x="28219" y="35318"/>
                  </a:lnTo>
                  <a:lnTo>
                    <a:pt x="28130" y="34683"/>
                  </a:lnTo>
                  <a:lnTo>
                    <a:pt x="27635" y="33286"/>
                  </a:lnTo>
                  <a:lnTo>
                    <a:pt x="27330" y="33286"/>
                  </a:lnTo>
                  <a:lnTo>
                    <a:pt x="27038" y="32778"/>
                  </a:lnTo>
                  <a:lnTo>
                    <a:pt x="27203" y="32778"/>
                  </a:lnTo>
                  <a:lnTo>
                    <a:pt x="26657" y="32270"/>
                  </a:lnTo>
                  <a:lnTo>
                    <a:pt x="26644" y="31762"/>
                  </a:lnTo>
                  <a:lnTo>
                    <a:pt x="26441" y="31521"/>
                  </a:lnTo>
                  <a:lnTo>
                    <a:pt x="26492" y="31762"/>
                  </a:lnTo>
                  <a:lnTo>
                    <a:pt x="25946" y="31127"/>
                  </a:lnTo>
                  <a:lnTo>
                    <a:pt x="25527" y="30365"/>
                  </a:lnTo>
                  <a:lnTo>
                    <a:pt x="25476" y="30073"/>
                  </a:lnTo>
                  <a:lnTo>
                    <a:pt x="25222" y="29819"/>
                  </a:lnTo>
                  <a:lnTo>
                    <a:pt x="24866" y="29489"/>
                  </a:lnTo>
                  <a:lnTo>
                    <a:pt x="24765" y="29349"/>
                  </a:lnTo>
                  <a:lnTo>
                    <a:pt x="24511" y="29146"/>
                  </a:lnTo>
                  <a:lnTo>
                    <a:pt x="24676" y="29260"/>
                  </a:lnTo>
                  <a:lnTo>
                    <a:pt x="24307" y="28905"/>
                  </a:lnTo>
                  <a:lnTo>
                    <a:pt x="24676" y="29260"/>
                  </a:lnTo>
                  <a:lnTo>
                    <a:pt x="25120" y="29603"/>
                  </a:lnTo>
                  <a:lnTo>
                    <a:pt x="24904" y="29502"/>
                  </a:lnTo>
                  <a:lnTo>
                    <a:pt x="25882" y="30365"/>
                  </a:lnTo>
                  <a:lnTo>
                    <a:pt x="27241" y="31254"/>
                  </a:lnTo>
                  <a:lnTo>
                    <a:pt x="27012" y="31000"/>
                  </a:lnTo>
                  <a:lnTo>
                    <a:pt x="27368" y="31127"/>
                  </a:lnTo>
                  <a:lnTo>
                    <a:pt x="27609" y="31508"/>
                  </a:lnTo>
                  <a:lnTo>
                    <a:pt x="27457" y="31508"/>
                  </a:lnTo>
                  <a:lnTo>
                    <a:pt x="29019" y="32397"/>
                  </a:lnTo>
                  <a:lnTo>
                    <a:pt x="30632" y="34302"/>
                  </a:lnTo>
                  <a:lnTo>
                    <a:pt x="31991" y="34810"/>
                  </a:lnTo>
                  <a:lnTo>
                    <a:pt x="32829" y="35318"/>
                  </a:lnTo>
                  <a:lnTo>
                    <a:pt x="33337" y="35445"/>
                  </a:lnTo>
                  <a:lnTo>
                    <a:pt x="33985" y="35826"/>
                  </a:lnTo>
                  <a:lnTo>
                    <a:pt x="32880" y="35445"/>
                  </a:lnTo>
                  <a:lnTo>
                    <a:pt x="33997" y="36080"/>
                  </a:lnTo>
                  <a:lnTo>
                    <a:pt x="35445" y="36461"/>
                  </a:lnTo>
                  <a:lnTo>
                    <a:pt x="35890" y="35826"/>
                  </a:lnTo>
                  <a:lnTo>
                    <a:pt x="36474" y="34937"/>
                  </a:lnTo>
                  <a:lnTo>
                    <a:pt x="36588" y="34772"/>
                  </a:lnTo>
                  <a:lnTo>
                    <a:pt x="36474" y="33604"/>
                  </a:lnTo>
                  <a:lnTo>
                    <a:pt x="36601" y="32778"/>
                  </a:lnTo>
                  <a:lnTo>
                    <a:pt x="36499" y="32270"/>
                  </a:lnTo>
                  <a:lnTo>
                    <a:pt x="36347" y="31889"/>
                  </a:lnTo>
                  <a:lnTo>
                    <a:pt x="36195" y="31508"/>
                  </a:lnTo>
                  <a:lnTo>
                    <a:pt x="34340" y="28943"/>
                  </a:lnTo>
                  <a:lnTo>
                    <a:pt x="34074" y="28460"/>
                  </a:lnTo>
                  <a:lnTo>
                    <a:pt x="34010" y="28333"/>
                  </a:lnTo>
                  <a:lnTo>
                    <a:pt x="33985" y="28460"/>
                  </a:lnTo>
                  <a:lnTo>
                    <a:pt x="33655" y="28333"/>
                  </a:lnTo>
                  <a:lnTo>
                    <a:pt x="30937" y="25412"/>
                  </a:lnTo>
                  <a:lnTo>
                    <a:pt x="29184" y="23507"/>
                  </a:lnTo>
                  <a:lnTo>
                    <a:pt x="28587" y="22999"/>
                  </a:lnTo>
                  <a:lnTo>
                    <a:pt x="27863" y="22364"/>
                  </a:lnTo>
                  <a:lnTo>
                    <a:pt x="27025" y="21640"/>
                  </a:lnTo>
                  <a:lnTo>
                    <a:pt x="26936" y="21513"/>
                  </a:lnTo>
                  <a:lnTo>
                    <a:pt x="27165" y="21475"/>
                  </a:lnTo>
                  <a:lnTo>
                    <a:pt x="27863" y="22110"/>
                  </a:lnTo>
                  <a:lnTo>
                    <a:pt x="28130" y="21983"/>
                  </a:lnTo>
                  <a:lnTo>
                    <a:pt x="27927" y="22237"/>
                  </a:lnTo>
                  <a:lnTo>
                    <a:pt x="29235" y="22999"/>
                  </a:lnTo>
                  <a:lnTo>
                    <a:pt x="29756" y="23126"/>
                  </a:lnTo>
                  <a:lnTo>
                    <a:pt x="29565" y="23126"/>
                  </a:lnTo>
                  <a:lnTo>
                    <a:pt x="30099" y="23507"/>
                  </a:lnTo>
                  <a:lnTo>
                    <a:pt x="29857" y="23507"/>
                  </a:lnTo>
                  <a:lnTo>
                    <a:pt x="30365" y="23888"/>
                  </a:lnTo>
                  <a:lnTo>
                    <a:pt x="30861" y="24142"/>
                  </a:lnTo>
                  <a:lnTo>
                    <a:pt x="30861" y="23888"/>
                  </a:lnTo>
                  <a:lnTo>
                    <a:pt x="31610" y="24777"/>
                  </a:lnTo>
                  <a:lnTo>
                    <a:pt x="32905" y="24904"/>
                  </a:lnTo>
                  <a:lnTo>
                    <a:pt x="33223" y="25539"/>
                  </a:lnTo>
                  <a:lnTo>
                    <a:pt x="34886" y="26441"/>
                  </a:lnTo>
                  <a:lnTo>
                    <a:pt x="35636" y="26682"/>
                  </a:lnTo>
                  <a:lnTo>
                    <a:pt x="36207" y="26797"/>
                  </a:lnTo>
                  <a:lnTo>
                    <a:pt x="36918" y="27432"/>
                  </a:lnTo>
                  <a:lnTo>
                    <a:pt x="37477" y="27952"/>
                  </a:lnTo>
                  <a:lnTo>
                    <a:pt x="38023" y="28460"/>
                  </a:lnTo>
                  <a:lnTo>
                    <a:pt x="38214" y="27012"/>
                  </a:lnTo>
                  <a:lnTo>
                    <a:pt x="38125" y="27190"/>
                  </a:lnTo>
                  <a:lnTo>
                    <a:pt x="38188" y="26936"/>
                  </a:lnTo>
                  <a:lnTo>
                    <a:pt x="38277" y="26555"/>
                  </a:lnTo>
                  <a:lnTo>
                    <a:pt x="38227" y="26847"/>
                  </a:lnTo>
                  <a:lnTo>
                    <a:pt x="38214" y="27012"/>
                  </a:lnTo>
                  <a:lnTo>
                    <a:pt x="38442" y="26555"/>
                  </a:lnTo>
                  <a:lnTo>
                    <a:pt x="38506" y="26428"/>
                  </a:lnTo>
                  <a:lnTo>
                    <a:pt x="38620" y="26047"/>
                  </a:lnTo>
                  <a:lnTo>
                    <a:pt x="38722" y="25539"/>
                  </a:lnTo>
                  <a:lnTo>
                    <a:pt x="38608" y="24384"/>
                  </a:lnTo>
                  <a:lnTo>
                    <a:pt x="38430" y="23888"/>
                  </a:lnTo>
                  <a:lnTo>
                    <a:pt x="38328" y="23507"/>
                  </a:lnTo>
                  <a:lnTo>
                    <a:pt x="38595" y="24091"/>
                  </a:lnTo>
                  <a:lnTo>
                    <a:pt x="38722" y="24269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4" name="object 154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07445" y="3075673"/>
              <a:ext cx="246542" cy="438477"/>
            </a:xfrm>
            <a:prstGeom prst="rect">
              <a:avLst/>
            </a:prstGeom>
          </p:spPr>
        </p:pic>
        <p:pic>
          <p:nvPicPr>
            <p:cNvPr id="155" name="object 155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687388" y="2998483"/>
              <a:ext cx="95935" cy="166545"/>
            </a:xfrm>
            <a:prstGeom prst="rect">
              <a:avLst/>
            </a:prstGeom>
          </p:spPr>
        </p:pic>
        <p:sp>
          <p:nvSpPr>
            <p:cNvPr id="156" name="object 156" descr=""/>
            <p:cNvSpPr/>
            <p:nvPr/>
          </p:nvSpPr>
          <p:spPr>
            <a:xfrm>
              <a:off x="2593271" y="3267756"/>
              <a:ext cx="93980" cy="259079"/>
            </a:xfrm>
            <a:custGeom>
              <a:avLst/>
              <a:gdLst/>
              <a:ahLst/>
              <a:cxnLst/>
              <a:rect l="l" t="t" r="r" b="b"/>
              <a:pathLst>
                <a:path w="93980" h="259079">
                  <a:moveTo>
                    <a:pt x="26936" y="0"/>
                  </a:moveTo>
                  <a:lnTo>
                    <a:pt x="24042" y="4771"/>
                  </a:lnTo>
                  <a:lnTo>
                    <a:pt x="22764" y="13027"/>
                  </a:lnTo>
                  <a:lnTo>
                    <a:pt x="22239" y="22020"/>
                  </a:lnTo>
                  <a:lnTo>
                    <a:pt x="21602" y="29006"/>
                  </a:lnTo>
                  <a:lnTo>
                    <a:pt x="10782" y="79006"/>
                  </a:lnTo>
                  <a:lnTo>
                    <a:pt x="4724" y="103160"/>
                  </a:lnTo>
                  <a:lnTo>
                    <a:pt x="1916" y="115320"/>
                  </a:lnTo>
                  <a:lnTo>
                    <a:pt x="0" y="127152"/>
                  </a:lnTo>
                  <a:lnTo>
                    <a:pt x="33" y="151878"/>
                  </a:lnTo>
                  <a:lnTo>
                    <a:pt x="4113" y="177141"/>
                  </a:lnTo>
                  <a:lnTo>
                    <a:pt x="16179" y="226339"/>
                  </a:lnTo>
                  <a:lnTo>
                    <a:pt x="17937" y="234391"/>
                  </a:lnTo>
                  <a:lnTo>
                    <a:pt x="19170" y="242462"/>
                  </a:lnTo>
                  <a:lnTo>
                    <a:pt x="19223" y="250513"/>
                  </a:lnTo>
                  <a:lnTo>
                    <a:pt x="17437" y="258508"/>
                  </a:lnTo>
                  <a:lnTo>
                    <a:pt x="25977" y="255535"/>
                  </a:lnTo>
                  <a:lnTo>
                    <a:pt x="34494" y="251232"/>
                  </a:lnTo>
                  <a:lnTo>
                    <a:pt x="42738" y="246237"/>
                  </a:lnTo>
                  <a:lnTo>
                    <a:pt x="50457" y="241185"/>
                  </a:lnTo>
                  <a:lnTo>
                    <a:pt x="50545" y="219271"/>
                  </a:lnTo>
                  <a:lnTo>
                    <a:pt x="46916" y="196994"/>
                  </a:lnTo>
                  <a:lnTo>
                    <a:pt x="42131" y="174914"/>
                  </a:lnTo>
                  <a:lnTo>
                    <a:pt x="38747" y="153593"/>
                  </a:lnTo>
                  <a:lnTo>
                    <a:pt x="41688" y="133404"/>
                  </a:lnTo>
                  <a:lnTo>
                    <a:pt x="51241" y="112825"/>
                  </a:lnTo>
                  <a:lnTo>
                    <a:pt x="63304" y="92805"/>
                  </a:lnTo>
                  <a:lnTo>
                    <a:pt x="73774" y="74295"/>
                  </a:lnTo>
                  <a:lnTo>
                    <a:pt x="81069" y="58010"/>
                  </a:lnTo>
                  <a:lnTo>
                    <a:pt x="86702" y="42632"/>
                  </a:lnTo>
                  <a:lnTo>
                    <a:pt x="90869" y="26794"/>
                  </a:lnTo>
                  <a:lnTo>
                    <a:pt x="93764" y="9131"/>
                  </a:lnTo>
                  <a:lnTo>
                    <a:pt x="26936" y="0"/>
                  </a:lnTo>
                  <a:close/>
                </a:path>
              </a:pathLst>
            </a:custGeom>
            <a:solidFill>
              <a:srgbClr val="0030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 descr=""/>
            <p:cNvSpPr/>
            <p:nvPr/>
          </p:nvSpPr>
          <p:spPr>
            <a:xfrm>
              <a:off x="2588704" y="3266630"/>
              <a:ext cx="100965" cy="265430"/>
            </a:xfrm>
            <a:custGeom>
              <a:avLst/>
              <a:gdLst/>
              <a:ahLst/>
              <a:cxnLst/>
              <a:rect l="l" t="t" r="r" b="b"/>
              <a:pathLst>
                <a:path w="100964" h="265429">
                  <a:moveTo>
                    <a:pt x="1016" y="154495"/>
                  </a:moveTo>
                  <a:lnTo>
                    <a:pt x="787" y="154152"/>
                  </a:lnTo>
                  <a:lnTo>
                    <a:pt x="800" y="154520"/>
                  </a:lnTo>
                  <a:lnTo>
                    <a:pt x="1016" y="154495"/>
                  </a:lnTo>
                  <a:close/>
                </a:path>
                <a:path w="100964" h="265429">
                  <a:moveTo>
                    <a:pt x="2921" y="167640"/>
                  </a:moveTo>
                  <a:lnTo>
                    <a:pt x="2235" y="166370"/>
                  </a:lnTo>
                  <a:lnTo>
                    <a:pt x="2552" y="167640"/>
                  </a:lnTo>
                  <a:lnTo>
                    <a:pt x="2921" y="167640"/>
                  </a:lnTo>
                  <a:close/>
                </a:path>
                <a:path w="100964" h="265429">
                  <a:moveTo>
                    <a:pt x="4394" y="108470"/>
                  </a:moveTo>
                  <a:lnTo>
                    <a:pt x="4368" y="107950"/>
                  </a:lnTo>
                  <a:lnTo>
                    <a:pt x="3657" y="109220"/>
                  </a:lnTo>
                  <a:lnTo>
                    <a:pt x="4394" y="108470"/>
                  </a:lnTo>
                  <a:close/>
                </a:path>
                <a:path w="100964" h="265429">
                  <a:moveTo>
                    <a:pt x="4902" y="107950"/>
                  </a:moveTo>
                  <a:lnTo>
                    <a:pt x="4394" y="108470"/>
                  </a:lnTo>
                  <a:lnTo>
                    <a:pt x="4445" y="109220"/>
                  </a:lnTo>
                  <a:lnTo>
                    <a:pt x="4902" y="107950"/>
                  </a:lnTo>
                  <a:close/>
                </a:path>
                <a:path w="100964" h="265429">
                  <a:moveTo>
                    <a:pt x="6959" y="188925"/>
                  </a:moveTo>
                  <a:lnTo>
                    <a:pt x="6769" y="187960"/>
                  </a:lnTo>
                  <a:lnTo>
                    <a:pt x="6375" y="187960"/>
                  </a:lnTo>
                  <a:lnTo>
                    <a:pt x="6959" y="188925"/>
                  </a:lnTo>
                  <a:close/>
                </a:path>
                <a:path w="100964" h="265429">
                  <a:moveTo>
                    <a:pt x="7150" y="189230"/>
                  </a:moveTo>
                  <a:lnTo>
                    <a:pt x="6959" y="188925"/>
                  </a:lnTo>
                  <a:lnTo>
                    <a:pt x="7023" y="189230"/>
                  </a:lnTo>
                  <a:lnTo>
                    <a:pt x="7150" y="189230"/>
                  </a:lnTo>
                  <a:close/>
                </a:path>
                <a:path w="100964" h="265429">
                  <a:moveTo>
                    <a:pt x="7264" y="185928"/>
                  </a:moveTo>
                  <a:lnTo>
                    <a:pt x="6832" y="185420"/>
                  </a:lnTo>
                  <a:lnTo>
                    <a:pt x="7175" y="186055"/>
                  </a:lnTo>
                  <a:lnTo>
                    <a:pt x="7264" y="185928"/>
                  </a:lnTo>
                  <a:close/>
                </a:path>
                <a:path w="100964" h="265429">
                  <a:moveTo>
                    <a:pt x="7531" y="186690"/>
                  </a:moveTo>
                  <a:lnTo>
                    <a:pt x="7175" y="186055"/>
                  </a:lnTo>
                  <a:lnTo>
                    <a:pt x="6743" y="186690"/>
                  </a:lnTo>
                  <a:lnTo>
                    <a:pt x="7531" y="186690"/>
                  </a:lnTo>
                  <a:close/>
                </a:path>
                <a:path w="100964" h="265429">
                  <a:moveTo>
                    <a:pt x="10236" y="113030"/>
                  </a:moveTo>
                  <a:lnTo>
                    <a:pt x="9779" y="113030"/>
                  </a:lnTo>
                  <a:lnTo>
                    <a:pt x="9410" y="114300"/>
                  </a:lnTo>
                  <a:lnTo>
                    <a:pt x="10236" y="113030"/>
                  </a:lnTo>
                  <a:close/>
                </a:path>
                <a:path w="100964" h="265429">
                  <a:moveTo>
                    <a:pt x="11925" y="81280"/>
                  </a:moveTo>
                  <a:lnTo>
                    <a:pt x="10579" y="82550"/>
                  </a:lnTo>
                  <a:lnTo>
                    <a:pt x="11696" y="82550"/>
                  </a:lnTo>
                  <a:lnTo>
                    <a:pt x="11925" y="81280"/>
                  </a:lnTo>
                  <a:close/>
                </a:path>
                <a:path w="100964" h="265429">
                  <a:moveTo>
                    <a:pt x="15925" y="88455"/>
                  </a:moveTo>
                  <a:lnTo>
                    <a:pt x="15824" y="88582"/>
                  </a:lnTo>
                  <a:lnTo>
                    <a:pt x="15646" y="88798"/>
                  </a:lnTo>
                  <a:lnTo>
                    <a:pt x="15849" y="89077"/>
                  </a:lnTo>
                  <a:lnTo>
                    <a:pt x="15925" y="88734"/>
                  </a:lnTo>
                  <a:lnTo>
                    <a:pt x="15900" y="88582"/>
                  </a:lnTo>
                  <a:lnTo>
                    <a:pt x="15925" y="88455"/>
                  </a:lnTo>
                  <a:close/>
                </a:path>
                <a:path w="100964" h="265429">
                  <a:moveTo>
                    <a:pt x="16916" y="59347"/>
                  </a:moveTo>
                  <a:lnTo>
                    <a:pt x="16256" y="59436"/>
                  </a:lnTo>
                  <a:lnTo>
                    <a:pt x="16484" y="57391"/>
                  </a:lnTo>
                  <a:lnTo>
                    <a:pt x="16014" y="59817"/>
                  </a:lnTo>
                  <a:lnTo>
                    <a:pt x="16319" y="59563"/>
                  </a:lnTo>
                  <a:lnTo>
                    <a:pt x="16624" y="59436"/>
                  </a:lnTo>
                  <a:lnTo>
                    <a:pt x="16916" y="59347"/>
                  </a:lnTo>
                  <a:close/>
                </a:path>
                <a:path w="100964" h="265429">
                  <a:moveTo>
                    <a:pt x="16941" y="61861"/>
                  </a:moveTo>
                  <a:lnTo>
                    <a:pt x="16611" y="62230"/>
                  </a:lnTo>
                  <a:lnTo>
                    <a:pt x="16929" y="62230"/>
                  </a:lnTo>
                  <a:lnTo>
                    <a:pt x="16941" y="61861"/>
                  </a:lnTo>
                  <a:close/>
                </a:path>
                <a:path w="100964" h="265429">
                  <a:moveTo>
                    <a:pt x="17043" y="60960"/>
                  </a:moveTo>
                  <a:close/>
                </a:path>
                <a:path w="100964" h="265429">
                  <a:moveTo>
                    <a:pt x="17094" y="62230"/>
                  </a:moveTo>
                  <a:lnTo>
                    <a:pt x="16929" y="62230"/>
                  </a:lnTo>
                  <a:lnTo>
                    <a:pt x="16967" y="62484"/>
                  </a:lnTo>
                  <a:lnTo>
                    <a:pt x="17094" y="62230"/>
                  </a:lnTo>
                  <a:close/>
                </a:path>
                <a:path w="100964" h="265429">
                  <a:moveTo>
                    <a:pt x="17729" y="60960"/>
                  </a:moveTo>
                  <a:lnTo>
                    <a:pt x="17043" y="60960"/>
                  </a:lnTo>
                  <a:lnTo>
                    <a:pt x="16941" y="61861"/>
                  </a:lnTo>
                  <a:lnTo>
                    <a:pt x="17716" y="61023"/>
                  </a:lnTo>
                  <a:close/>
                </a:path>
                <a:path w="100964" h="265429">
                  <a:moveTo>
                    <a:pt x="17767" y="60960"/>
                  </a:moveTo>
                  <a:close/>
                </a:path>
                <a:path w="100964" h="265429">
                  <a:moveTo>
                    <a:pt x="18122" y="46990"/>
                  </a:moveTo>
                  <a:lnTo>
                    <a:pt x="17983" y="45720"/>
                  </a:lnTo>
                  <a:lnTo>
                    <a:pt x="17526" y="46990"/>
                  </a:lnTo>
                  <a:lnTo>
                    <a:pt x="18122" y="46990"/>
                  </a:lnTo>
                  <a:close/>
                </a:path>
                <a:path w="100964" h="265429">
                  <a:moveTo>
                    <a:pt x="22352" y="31750"/>
                  </a:moveTo>
                  <a:lnTo>
                    <a:pt x="22288" y="31991"/>
                  </a:lnTo>
                  <a:lnTo>
                    <a:pt x="22352" y="31750"/>
                  </a:lnTo>
                  <a:close/>
                </a:path>
                <a:path w="100964" h="265429">
                  <a:moveTo>
                    <a:pt x="22466" y="219710"/>
                  </a:moveTo>
                  <a:lnTo>
                    <a:pt x="22148" y="218440"/>
                  </a:lnTo>
                  <a:lnTo>
                    <a:pt x="21945" y="218440"/>
                  </a:lnTo>
                  <a:lnTo>
                    <a:pt x="22466" y="219710"/>
                  </a:lnTo>
                  <a:close/>
                </a:path>
                <a:path w="100964" h="265429">
                  <a:moveTo>
                    <a:pt x="23114" y="18783"/>
                  </a:moveTo>
                  <a:lnTo>
                    <a:pt x="22974" y="18643"/>
                  </a:lnTo>
                  <a:lnTo>
                    <a:pt x="22961" y="18770"/>
                  </a:lnTo>
                  <a:lnTo>
                    <a:pt x="23114" y="18783"/>
                  </a:lnTo>
                  <a:close/>
                </a:path>
                <a:path w="100964" h="265429">
                  <a:moveTo>
                    <a:pt x="24193" y="12700"/>
                  </a:moveTo>
                  <a:lnTo>
                    <a:pt x="23888" y="11430"/>
                  </a:lnTo>
                  <a:lnTo>
                    <a:pt x="23990" y="12700"/>
                  </a:lnTo>
                  <a:lnTo>
                    <a:pt x="24193" y="12700"/>
                  </a:lnTo>
                  <a:close/>
                </a:path>
                <a:path w="100964" h="265429">
                  <a:moveTo>
                    <a:pt x="24434" y="263740"/>
                  </a:moveTo>
                  <a:lnTo>
                    <a:pt x="24079" y="264160"/>
                  </a:lnTo>
                  <a:lnTo>
                    <a:pt x="24422" y="263855"/>
                  </a:lnTo>
                  <a:close/>
                </a:path>
                <a:path w="100964" h="265429">
                  <a:moveTo>
                    <a:pt x="24917" y="9893"/>
                  </a:moveTo>
                  <a:lnTo>
                    <a:pt x="24790" y="10160"/>
                  </a:lnTo>
                  <a:lnTo>
                    <a:pt x="24485" y="7620"/>
                  </a:lnTo>
                  <a:lnTo>
                    <a:pt x="23901" y="10160"/>
                  </a:lnTo>
                  <a:lnTo>
                    <a:pt x="24371" y="11430"/>
                  </a:lnTo>
                  <a:lnTo>
                    <a:pt x="24815" y="10160"/>
                  </a:lnTo>
                  <a:lnTo>
                    <a:pt x="24917" y="9893"/>
                  </a:lnTo>
                  <a:close/>
                </a:path>
                <a:path w="100964" h="265429">
                  <a:moveTo>
                    <a:pt x="25298" y="9080"/>
                  </a:moveTo>
                  <a:lnTo>
                    <a:pt x="25273" y="8890"/>
                  </a:lnTo>
                  <a:lnTo>
                    <a:pt x="24917" y="9893"/>
                  </a:lnTo>
                  <a:lnTo>
                    <a:pt x="25298" y="9080"/>
                  </a:lnTo>
                  <a:close/>
                </a:path>
                <a:path w="100964" h="265429">
                  <a:moveTo>
                    <a:pt x="25603" y="264160"/>
                  </a:moveTo>
                  <a:lnTo>
                    <a:pt x="25539" y="262890"/>
                  </a:lnTo>
                  <a:lnTo>
                    <a:pt x="24422" y="263855"/>
                  </a:lnTo>
                  <a:lnTo>
                    <a:pt x="24396" y="264160"/>
                  </a:lnTo>
                  <a:lnTo>
                    <a:pt x="25603" y="264160"/>
                  </a:lnTo>
                  <a:close/>
                </a:path>
                <a:path w="100964" h="265429">
                  <a:moveTo>
                    <a:pt x="27432" y="250596"/>
                  </a:moveTo>
                  <a:lnTo>
                    <a:pt x="26695" y="251942"/>
                  </a:lnTo>
                  <a:lnTo>
                    <a:pt x="26657" y="252183"/>
                  </a:lnTo>
                  <a:lnTo>
                    <a:pt x="26797" y="252615"/>
                  </a:lnTo>
                  <a:lnTo>
                    <a:pt x="27432" y="250596"/>
                  </a:lnTo>
                  <a:close/>
                </a:path>
                <a:path w="100964" h="265429">
                  <a:moveTo>
                    <a:pt x="29032" y="29210"/>
                  </a:moveTo>
                  <a:lnTo>
                    <a:pt x="28282" y="29210"/>
                  </a:lnTo>
                  <a:lnTo>
                    <a:pt x="27876" y="27940"/>
                  </a:lnTo>
                  <a:lnTo>
                    <a:pt x="28841" y="27940"/>
                  </a:lnTo>
                  <a:lnTo>
                    <a:pt x="28371" y="26670"/>
                  </a:lnTo>
                  <a:lnTo>
                    <a:pt x="23799" y="26670"/>
                  </a:lnTo>
                  <a:lnTo>
                    <a:pt x="22758" y="26670"/>
                  </a:lnTo>
                  <a:lnTo>
                    <a:pt x="22733" y="30480"/>
                  </a:lnTo>
                  <a:lnTo>
                    <a:pt x="22352" y="31750"/>
                  </a:lnTo>
                  <a:lnTo>
                    <a:pt x="22377" y="31991"/>
                  </a:lnTo>
                  <a:lnTo>
                    <a:pt x="28194" y="31991"/>
                  </a:lnTo>
                  <a:lnTo>
                    <a:pt x="28308" y="31750"/>
                  </a:lnTo>
                  <a:lnTo>
                    <a:pt x="29032" y="29210"/>
                  </a:lnTo>
                  <a:close/>
                </a:path>
                <a:path w="100964" h="265429">
                  <a:moveTo>
                    <a:pt x="31623" y="1993"/>
                  </a:moveTo>
                  <a:lnTo>
                    <a:pt x="31584" y="1803"/>
                  </a:lnTo>
                  <a:lnTo>
                    <a:pt x="31559" y="1371"/>
                  </a:lnTo>
                  <a:lnTo>
                    <a:pt x="31381" y="1562"/>
                  </a:lnTo>
                  <a:lnTo>
                    <a:pt x="31623" y="1993"/>
                  </a:lnTo>
                  <a:close/>
                </a:path>
                <a:path w="100964" h="265429">
                  <a:moveTo>
                    <a:pt x="32308" y="3810"/>
                  </a:moveTo>
                  <a:lnTo>
                    <a:pt x="32054" y="2540"/>
                  </a:lnTo>
                  <a:lnTo>
                    <a:pt x="31775" y="2540"/>
                  </a:lnTo>
                  <a:lnTo>
                    <a:pt x="31102" y="3810"/>
                  </a:lnTo>
                  <a:lnTo>
                    <a:pt x="30708" y="3810"/>
                  </a:lnTo>
                  <a:lnTo>
                    <a:pt x="30848" y="2540"/>
                  </a:lnTo>
                  <a:lnTo>
                    <a:pt x="31381" y="2540"/>
                  </a:lnTo>
                  <a:lnTo>
                    <a:pt x="31051" y="1270"/>
                  </a:lnTo>
                  <a:lnTo>
                    <a:pt x="30378" y="0"/>
                  </a:lnTo>
                  <a:lnTo>
                    <a:pt x="27749" y="0"/>
                  </a:lnTo>
                  <a:lnTo>
                    <a:pt x="26835" y="1270"/>
                  </a:lnTo>
                  <a:lnTo>
                    <a:pt x="26555" y="2540"/>
                  </a:lnTo>
                  <a:lnTo>
                    <a:pt x="26339" y="3810"/>
                  </a:lnTo>
                  <a:lnTo>
                    <a:pt x="26377" y="5080"/>
                  </a:lnTo>
                  <a:lnTo>
                    <a:pt x="25450" y="5080"/>
                  </a:lnTo>
                  <a:lnTo>
                    <a:pt x="25692" y="3810"/>
                  </a:lnTo>
                  <a:lnTo>
                    <a:pt x="25844" y="3810"/>
                  </a:lnTo>
                  <a:lnTo>
                    <a:pt x="26250" y="2540"/>
                  </a:lnTo>
                  <a:lnTo>
                    <a:pt x="25019" y="3810"/>
                  </a:lnTo>
                  <a:lnTo>
                    <a:pt x="25412" y="5080"/>
                  </a:lnTo>
                  <a:lnTo>
                    <a:pt x="25514" y="6350"/>
                  </a:lnTo>
                  <a:lnTo>
                    <a:pt x="24511" y="6350"/>
                  </a:lnTo>
                  <a:lnTo>
                    <a:pt x="24739" y="7620"/>
                  </a:lnTo>
                  <a:lnTo>
                    <a:pt x="25082" y="8890"/>
                  </a:lnTo>
                  <a:lnTo>
                    <a:pt x="25273" y="8890"/>
                  </a:lnTo>
                  <a:lnTo>
                    <a:pt x="25412" y="9893"/>
                  </a:lnTo>
                  <a:lnTo>
                    <a:pt x="25450" y="10160"/>
                  </a:lnTo>
                  <a:lnTo>
                    <a:pt x="24676" y="11430"/>
                  </a:lnTo>
                  <a:lnTo>
                    <a:pt x="24371" y="11430"/>
                  </a:lnTo>
                  <a:lnTo>
                    <a:pt x="24168" y="11430"/>
                  </a:lnTo>
                  <a:lnTo>
                    <a:pt x="24574" y="12700"/>
                  </a:lnTo>
                  <a:lnTo>
                    <a:pt x="24193" y="12700"/>
                  </a:lnTo>
                  <a:lnTo>
                    <a:pt x="23774" y="15240"/>
                  </a:lnTo>
                  <a:lnTo>
                    <a:pt x="24498" y="15240"/>
                  </a:lnTo>
                  <a:lnTo>
                    <a:pt x="23596" y="16510"/>
                  </a:lnTo>
                  <a:lnTo>
                    <a:pt x="24472" y="19050"/>
                  </a:lnTo>
                  <a:lnTo>
                    <a:pt x="23114" y="19050"/>
                  </a:lnTo>
                  <a:lnTo>
                    <a:pt x="23418" y="20320"/>
                  </a:lnTo>
                  <a:lnTo>
                    <a:pt x="24079" y="21590"/>
                  </a:lnTo>
                  <a:lnTo>
                    <a:pt x="24079" y="22860"/>
                  </a:lnTo>
                  <a:lnTo>
                    <a:pt x="22567" y="20320"/>
                  </a:lnTo>
                  <a:lnTo>
                    <a:pt x="23545" y="25400"/>
                  </a:lnTo>
                  <a:lnTo>
                    <a:pt x="27914" y="25400"/>
                  </a:lnTo>
                  <a:lnTo>
                    <a:pt x="27508" y="22860"/>
                  </a:lnTo>
                  <a:lnTo>
                    <a:pt x="27305" y="21590"/>
                  </a:lnTo>
                  <a:lnTo>
                    <a:pt x="30429" y="20320"/>
                  </a:lnTo>
                  <a:lnTo>
                    <a:pt x="29222" y="16510"/>
                  </a:lnTo>
                  <a:lnTo>
                    <a:pt x="28562" y="16510"/>
                  </a:lnTo>
                  <a:lnTo>
                    <a:pt x="28752" y="15240"/>
                  </a:lnTo>
                  <a:lnTo>
                    <a:pt x="28575" y="12700"/>
                  </a:lnTo>
                  <a:lnTo>
                    <a:pt x="29171" y="12700"/>
                  </a:lnTo>
                  <a:lnTo>
                    <a:pt x="28689" y="11430"/>
                  </a:lnTo>
                  <a:lnTo>
                    <a:pt x="29552" y="11430"/>
                  </a:lnTo>
                  <a:lnTo>
                    <a:pt x="29413" y="10160"/>
                  </a:lnTo>
                  <a:lnTo>
                    <a:pt x="29298" y="7620"/>
                  </a:lnTo>
                  <a:lnTo>
                    <a:pt x="30238" y="6350"/>
                  </a:lnTo>
                  <a:lnTo>
                    <a:pt x="31000" y="8890"/>
                  </a:lnTo>
                  <a:lnTo>
                    <a:pt x="32092" y="6350"/>
                  </a:lnTo>
                  <a:lnTo>
                    <a:pt x="32232" y="5080"/>
                  </a:lnTo>
                  <a:lnTo>
                    <a:pt x="32308" y="3810"/>
                  </a:lnTo>
                  <a:close/>
                </a:path>
                <a:path w="100964" h="265429">
                  <a:moveTo>
                    <a:pt x="39052" y="152615"/>
                  </a:moveTo>
                  <a:lnTo>
                    <a:pt x="38950" y="152184"/>
                  </a:lnTo>
                  <a:lnTo>
                    <a:pt x="38963" y="152438"/>
                  </a:lnTo>
                  <a:lnTo>
                    <a:pt x="39039" y="152692"/>
                  </a:lnTo>
                  <a:close/>
                </a:path>
                <a:path w="100964" h="265429">
                  <a:moveTo>
                    <a:pt x="39052" y="147320"/>
                  </a:moveTo>
                  <a:lnTo>
                    <a:pt x="39014" y="147866"/>
                  </a:lnTo>
                  <a:lnTo>
                    <a:pt x="39052" y="147320"/>
                  </a:lnTo>
                  <a:close/>
                </a:path>
                <a:path w="100964" h="265429">
                  <a:moveTo>
                    <a:pt x="39116" y="148590"/>
                  </a:moveTo>
                  <a:lnTo>
                    <a:pt x="39014" y="147866"/>
                  </a:lnTo>
                  <a:lnTo>
                    <a:pt x="38976" y="148590"/>
                  </a:lnTo>
                  <a:lnTo>
                    <a:pt x="39116" y="148590"/>
                  </a:lnTo>
                  <a:close/>
                </a:path>
                <a:path w="100964" h="265429">
                  <a:moveTo>
                    <a:pt x="39420" y="152400"/>
                  </a:moveTo>
                  <a:lnTo>
                    <a:pt x="39293" y="151130"/>
                  </a:lnTo>
                  <a:lnTo>
                    <a:pt x="39357" y="152400"/>
                  </a:lnTo>
                  <a:lnTo>
                    <a:pt x="39382" y="152806"/>
                  </a:lnTo>
                  <a:lnTo>
                    <a:pt x="39420" y="152400"/>
                  </a:lnTo>
                  <a:close/>
                </a:path>
                <a:path w="100964" h="265429">
                  <a:moveTo>
                    <a:pt x="39624" y="158750"/>
                  </a:moveTo>
                  <a:lnTo>
                    <a:pt x="39573" y="158305"/>
                  </a:lnTo>
                  <a:lnTo>
                    <a:pt x="39446" y="158750"/>
                  </a:lnTo>
                  <a:lnTo>
                    <a:pt x="39624" y="158750"/>
                  </a:lnTo>
                  <a:close/>
                </a:path>
                <a:path w="100964" h="265429">
                  <a:moveTo>
                    <a:pt x="39725" y="157797"/>
                  </a:moveTo>
                  <a:lnTo>
                    <a:pt x="39497" y="157480"/>
                  </a:lnTo>
                  <a:lnTo>
                    <a:pt x="39573" y="158305"/>
                  </a:lnTo>
                  <a:lnTo>
                    <a:pt x="39725" y="157797"/>
                  </a:lnTo>
                  <a:close/>
                </a:path>
                <a:path w="100964" h="265429">
                  <a:moveTo>
                    <a:pt x="40728" y="151130"/>
                  </a:moveTo>
                  <a:lnTo>
                    <a:pt x="40665" y="151307"/>
                  </a:lnTo>
                  <a:lnTo>
                    <a:pt x="40728" y="151130"/>
                  </a:lnTo>
                  <a:close/>
                </a:path>
                <a:path w="100964" h="265429">
                  <a:moveTo>
                    <a:pt x="42240" y="162560"/>
                  </a:moveTo>
                  <a:lnTo>
                    <a:pt x="42240" y="162699"/>
                  </a:lnTo>
                  <a:lnTo>
                    <a:pt x="42240" y="162560"/>
                  </a:lnTo>
                  <a:close/>
                </a:path>
                <a:path w="100964" h="265429">
                  <a:moveTo>
                    <a:pt x="42519" y="136461"/>
                  </a:moveTo>
                  <a:lnTo>
                    <a:pt x="42379" y="136601"/>
                  </a:lnTo>
                  <a:lnTo>
                    <a:pt x="42265" y="136779"/>
                  </a:lnTo>
                  <a:lnTo>
                    <a:pt x="42303" y="136918"/>
                  </a:lnTo>
                  <a:lnTo>
                    <a:pt x="42392" y="136728"/>
                  </a:lnTo>
                  <a:lnTo>
                    <a:pt x="42443" y="136601"/>
                  </a:lnTo>
                  <a:lnTo>
                    <a:pt x="42519" y="136461"/>
                  </a:lnTo>
                  <a:close/>
                </a:path>
                <a:path w="100964" h="265429">
                  <a:moveTo>
                    <a:pt x="42710" y="163830"/>
                  </a:moveTo>
                  <a:lnTo>
                    <a:pt x="42443" y="162915"/>
                  </a:lnTo>
                  <a:lnTo>
                    <a:pt x="42240" y="162699"/>
                  </a:lnTo>
                  <a:lnTo>
                    <a:pt x="42303" y="163830"/>
                  </a:lnTo>
                  <a:lnTo>
                    <a:pt x="42710" y="163830"/>
                  </a:lnTo>
                  <a:close/>
                </a:path>
                <a:path w="100964" h="265429">
                  <a:moveTo>
                    <a:pt x="43662" y="175260"/>
                  </a:moveTo>
                  <a:lnTo>
                    <a:pt x="42418" y="171450"/>
                  </a:lnTo>
                  <a:lnTo>
                    <a:pt x="41211" y="171450"/>
                  </a:lnTo>
                  <a:lnTo>
                    <a:pt x="42252" y="173990"/>
                  </a:lnTo>
                  <a:lnTo>
                    <a:pt x="42646" y="173990"/>
                  </a:lnTo>
                  <a:lnTo>
                    <a:pt x="43662" y="175260"/>
                  </a:lnTo>
                  <a:close/>
                </a:path>
                <a:path w="100964" h="265429">
                  <a:moveTo>
                    <a:pt x="43700" y="171450"/>
                  </a:moveTo>
                  <a:lnTo>
                    <a:pt x="43688" y="171259"/>
                  </a:lnTo>
                  <a:lnTo>
                    <a:pt x="43611" y="171450"/>
                  </a:lnTo>
                  <a:close/>
                </a:path>
                <a:path w="100964" h="265429">
                  <a:moveTo>
                    <a:pt x="45453" y="245872"/>
                  </a:moveTo>
                  <a:lnTo>
                    <a:pt x="44805" y="245694"/>
                  </a:lnTo>
                  <a:lnTo>
                    <a:pt x="43675" y="246062"/>
                  </a:lnTo>
                  <a:lnTo>
                    <a:pt x="43332" y="246824"/>
                  </a:lnTo>
                  <a:lnTo>
                    <a:pt x="44145" y="246405"/>
                  </a:lnTo>
                  <a:lnTo>
                    <a:pt x="45123" y="246227"/>
                  </a:lnTo>
                  <a:lnTo>
                    <a:pt x="45453" y="245872"/>
                  </a:lnTo>
                  <a:close/>
                </a:path>
                <a:path w="100964" h="265429">
                  <a:moveTo>
                    <a:pt x="45656" y="187007"/>
                  </a:moveTo>
                  <a:lnTo>
                    <a:pt x="45478" y="187134"/>
                  </a:lnTo>
                  <a:lnTo>
                    <a:pt x="45364" y="187426"/>
                  </a:lnTo>
                  <a:lnTo>
                    <a:pt x="45504" y="187325"/>
                  </a:lnTo>
                  <a:lnTo>
                    <a:pt x="45580" y="187172"/>
                  </a:lnTo>
                  <a:lnTo>
                    <a:pt x="45656" y="187007"/>
                  </a:lnTo>
                  <a:close/>
                </a:path>
                <a:path w="100964" h="265429">
                  <a:moveTo>
                    <a:pt x="47294" y="158750"/>
                  </a:moveTo>
                  <a:lnTo>
                    <a:pt x="46685" y="160020"/>
                  </a:lnTo>
                  <a:lnTo>
                    <a:pt x="46812" y="160020"/>
                  </a:lnTo>
                  <a:lnTo>
                    <a:pt x="46850" y="160147"/>
                  </a:lnTo>
                  <a:lnTo>
                    <a:pt x="46926" y="160020"/>
                  </a:lnTo>
                  <a:lnTo>
                    <a:pt x="47142" y="160020"/>
                  </a:lnTo>
                  <a:lnTo>
                    <a:pt x="47294" y="158750"/>
                  </a:lnTo>
                  <a:close/>
                </a:path>
                <a:path w="100964" h="265429">
                  <a:moveTo>
                    <a:pt x="47637" y="161290"/>
                  </a:moveTo>
                  <a:lnTo>
                    <a:pt x="47510" y="160845"/>
                  </a:lnTo>
                  <a:lnTo>
                    <a:pt x="47294" y="160375"/>
                  </a:lnTo>
                  <a:lnTo>
                    <a:pt x="47345" y="160566"/>
                  </a:lnTo>
                  <a:lnTo>
                    <a:pt x="47637" y="161290"/>
                  </a:lnTo>
                  <a:close/>
                </a:path>
                <a:path w="100964" h="265429">
                  <a:moveTo>
                    <a:pt x="49555" y="200977"/>
                  </a:moveTo>
                  <a:lnTo>
                    <a:pt x="49403" y="200825"/>
                  </a:lnTo>
                  <a:lnTo>
                    <a:pt x="49314" y="200634"/>
                  </a:lnTo>
                  <a:lnTo>
                    <a:pt x="49339" y="200825"/>
                  </a:lnTo>
                  <a:lnTo>
                    <a:pt x="49479" y="201129"/>
                  </a:lnTo>
                  <a:lnTo>
                    <a:pt x="49555" y="200977"/>
                  </a:lnTo>
                  <a:close/>
                </a:path>
                <a:path w="100964" h="265429">
                  <a:moveTo>
                    <a:pt x="50584" y="118999"/>
                  </a:moveTo>
                  <a:lnTo>
                    <a:pt x="49593" y="119380"/>
                  </a:lnTo>
                  <a:lnTo>
                    <a:pt x="49745" y="120650"/>
                  </a:lnTo>
                  <a:lnTo>
                    <a:pt x="50584" y="118999"/>
                  </a:lnTo>
                  <a:close/>
                </a:path>
                <a:path w="100964" h="265429">
                  <a:moveTo>
                    <a:pt x="50673" y="176530"/>
                  </a:moveTo>
                  <a:lnTo>
                    <a:pt x="50380" y="176530"/>
                  </a:lnTo>
                  <a:lnTo>
                    <a:pt x="50634" y="177228"/>
                  </a:lnTo>
                  <a:lnTo>
                    <a:pt x="50673" y="176530"/>
                  </a:lnTo>
                  <a:close/>
                </a:path>
                <a:path w="100964" h="265429">
                  <a:moveTo>
                    <a:pt x="50673" y="115798"/>
                  </a:moveTo>
                  <a:lnTo>
                    <a:pt x="50076" y="117513"/>
                  </a:lnTo>
                  <a:lnTo>
                    <a:pt x="50558" y="116255"/>
                  </a:lnTo>
                  <a:lnTo>
                    <a:pt x="50673" y="115798"/>
                  </a:lnTo>
                  <a:close/>
                </a:path>
                <a:path w="100964" h="265429">
                  <a:moveTo>
                    <a:pt x="50749" y="127787"/>
                  </a:moveTo>
                  <a:lnTo>
                    <a:pt x="50495" y="128244"/>
                  </a:lnTo>
                  <a:lnTo>
                    <a:pt x="50165" y="128765"/>
                  </a:lnTo>
                  <a:lnTo>
                    <a:pt x="50076" y="129286"/>
                  </a:lnTo>
                  <a:lnTo>
                    <a:pt x="50495" y="128778"/>
                  </a:lnTo>
                  <a:lnTo>
                    <a:pt x="50660" y="128282"/>
                  </a:lnTo>
                  <a:lnTo>
                    <a:pt x="50749" y="127787"/>
                  </a:lnTo>
                  <a:close/>
                </a:path>
                <a:path w="100964" h="265429">
                  <a:moveTo>
                    <a:pt x="51193" y="118757"/>
                  </a:moveTo>
                  <a:lnTo>
                    <a:pt x="51041" y="118110"/>
                  </a:lnTo>
                  <a:lnTo>
                    <a:pt x="50584" y="118999"/>
                  </a:lnTo>
                  <a:lnTo>
                    <a:pt x="51193" y="118757"/>
                  </a:lnTo>
                  <a:close/>
                </a:path>
                <a:path w="100964" h="265429">
                  <a:moveTo>
                    <a:pt x="51562" y="211010"/>
                  </a:moveTo>
                  <a:lnTo>
                    <a:pt x="51295" y="210337"/>
                  </a:lnTo>
                  <a:lnTo>
                    <a:pt x="50203" y="210375"/>
                  </a:lnTo>
                  <a:lnTo>
                    <a:pt x="50660" y="211467"/>
                  </a:lnTo>
                  <a:lnTo>
                    <a:pt x="51562" y="211010"/>
                  </a:lnTo>
                  <a:close/>
                </a:path>
                <a:path w="100964" h="265429">
                  <a:moveTo>
                    <a:pt x="51803" y="180340"/>
                  </a:moveTo>
                  <a:lnTo>
                    <a:pt x="50634" y="177228"/>
                  </a:lnTo>
                  <a:lnTo>
                    <a:pt x="50495" y="180340"/>
                  </a:lnTo>
                  <a:lnTo>
                    <a:pt x="50761" y="181292"/>
                  </a:lnTo>
                  <a:lnTo>
                    <a:pt x="51803" y="180340"/>
                  </a:lnTo>
                  <a:close/>
                </a:path>
                <a:path w="100964" h="265429">
                  <a:moveTo>
                    <a:pt x="51904" y="213487"/>
                  </a:moveTo>
                  <a:lnTo>
                    <a:pt x="51803" y="213067"/>
                  </a:lnTo>
                  <a:lnTo>
                    <a:pt x="51777" y="213766"/>
                  </a:lnTo>
                  <a:lnTo>
                    <a:pt x="51904" y="213487"/>
                  </a:lnTo>
                  <a:close/>
                </a:path>
                <a:path w="100964" h="265429">
                  <a:moveTo>
                    <a:pt x="53873" y="240030"/>
                  </a:moveTo>
                  <a:lnTo>
                    <a:pt x="53073" y="241300"/>
                  </a:lnTo>
                  <a:lnTo>
                    <a:pt x="53505" y="241300"/>
                  </a:lnTo>
                  <a:lnTo>
                    <a:pt x="53873" y="240030"/>
                  </a:lnTo>
                  <a:close/>
                </a:path>
                <a:path w="100964" h="265429">
                  <a:moveTo>
                    <a:pt x="56146" y="199402"/>
                  </a:moveTo>
                  <a:lnTo>
                    <a:pt x="56121" y="199161"/>
                  </a:lnTo>
                  <a:lnTo>
                    <a:pt x="56146" y="199402"/>
                  </a:lnTo>
                  <a:close/>
                </a:path>
                <a:path w="100964" h="265429">
                  <a:moveTo>
                    <a:pt x="56476" y="201612"/>
                  </a:moveTo>
                  <a:lnTo>
                    <a:pt x="56438" y="200990"/>
                  </a:lnTo>
                  <a:lnTo>
                    <a:pt x="56311" y="200190"/>
                  </a:lnTo>
                  <a:lnTo>
                    <a:pt x="56159" y="199402"/>
                  </a:lnTo>
                  <a:lnTo>
                    <a:pt x="56476" y="201612"/>
                  </a:lnTo>
                  <a:close/>
                </a:path>
                <a:path w="100964" h="265429">
                  <a:moveTo>
                    <a:pt x="57810" y="208165"/>
                  </a:moveTo>
                  <a:lnTo>
                    <a:pt x="57594" y="208610"/>
                  </a:lnTo>
                  <a:lnTo>
                    <a:pt x="57467" y="209067"/>
                  </a:lnTo>
                  <a:lnTo>
                    <a:pt x="57416" y="209511"/>
                  </a:lnTo>
                  <a:lnTo>
                    <a:pt x="57581" y="209702"/>
                  </a:lnTo>
                  <a:lnTo>
                    <a:pt x="57810" y="208165"/>
                  </a:lnTo>
                  <a:close/>
                </a:path>
                <a:path w="100964" h="265429">
                  <a:moveTo>
                    <a:pt x="59321" y="219710"/>
                  </a:moveTo>
                  <a:lnTo>
                    <a:pt x="59055" y="218440"/>
                  </a:lnTo>
                  <a:lnTo>
                    <a:pt x="58928" y="218643"/>
                  </a:lnTo>
                  <a:lnTo>
                    <a:pt x="59321" y="219710"/>
                  </a:lnTo>
                  <a:close/>
                </a:path>
                <a:path w="100964" h="265429">
                  <a:moveTo>
                    <a:pt x="59563" y="104343"/>
                  </a:moveTo>
                  <a:close/>
                </a:path>
                <a:path w="100964" h="265429">
                  <a:moveTo>
                    <a:pt x="60299" y="101511"/>
                  </a:moveTo>
                  <a:lnTo>
                    <a:pt x="60071" y="101295"/>
                  </a:lnTo>
                  <a:lnTo>
                    <a:pt x="59626" y="102260"/>
                  </a:lnTo>
                  <a:lnTo>
                    <a:pt x="60299" y="101511"/>
                  </a:lnTo>
                  <a:close/>
                </a:path>
                <a:path w="100964" h="265429">
                  <a:moveTo>
                    <a:pt x="60350" y="227330"/>
                  </a:moveTo>
                  <a:lnTo>
                    <a:pt x="60020" y="226060"/>
                  </a:lnTo>
                  <a:lnTo>
                    <a:pt x="59372" y="223520"/>
                  </a:lnTo>
                  <a:lnTo>
                    <a:pt x="58762" y="223520"/>
                  </a:lnTo>
                  <a:lnTo>
                    <a:pt x="58750" y="222250"/>
                  </a:lnTo>
                  <a:lnTo>
                    <a:pt x="59283" y="223520"/>
                  </a:lnTo>
                  <a:lnTo>
                    <a:pt x="59537" y="222250"/>
                  </a:lnTo>
                  <a:lnTo>
                    <a:pt x="59893" y="220980"/>
                  </a:lnTo>
                  <a:lnTo>
                    <a:pt x="58318" y="219710"/>
                  </a:lnTo>
                  <a:lnTo>
                    <a:pt x="58928" y="218643"/>
                  </a:lnTo>
                  <a:lnTo>
                    <a:pt x="58940" y="215900"/>
                  </a:lnTo>
                  <a:lnTo>
                    <a:pt x="58191" y="215900"/>
                  </a:lnTo>
                  <a:lnTo>
                    <a:pt x="58331" y="213360"/>
                  </a:lnTo>
                  <a:lnTo>
                    <a:pt x="57175" y="212090"/>
                  </a:lnTo>
                  <a:lnTo>
                    <a:pt x="57416" y="209550"/>
                  </a:lnTo>
                  <a:lnTo>
                    <a:pt x="56311" y="209550"/>
                  </a:lnTo>
                  <a:lnTo>
                    <a:pt x="57200" y="205740"/>
                  </a:lnTo>
                  <a:lnTo>
                    <a:pt x="56540" y="203200"/>
                  </a:lnTo>
                  <a:lnTo>
                    <a:pt x="56197" y="201930"/>
                  </a:lnTo>
                  <a:lnTo>
                    <a:pt x="55245" y="200660"/>
                  </a:lnTo>
                  <a:lnTo>
                    <a:pt x="55753" y="200660"/>
                  </a:lnTo>
                  <a:lnTo>
                    <a:pt x="55435" y="199390"/>
                  </a:lnTo>
                  <a:lnTo>
                    <a:pt x="56108" y="199390"/>
                  </a:lnTo>
                  <a:lnTo>
                    <a:pt x="55778" y="198120"/>
                  </a:lnTo>
                  <a:lnTo>
                    <a:pt x="55206" y="196850"/>
                  </a:lnTo>
                  <a:lnTo>
                    <a:pt x="54571" y="196850"/>
                  </a:lnTo>
                  <a:lnTo>
                    <a:pt x="55575" y="194310"/>
                  </a:lnTo>
                  <a:lnTo>
                    <a:pt x="51993" y="191770"/>
                  </a:lnTo>
                  <a:lnTo>
                    <a:pt x="53721" y="189230"/>
                  </a:lnTo>
                  <a:lnTo>
                    <a:pt x="51943" y="185420"/>
                  </a:lnTo>
                  <a:lnTo>
                    <a:pt x="51219" y="182880"/>
                  </a:lnTo>
                  <a:lnTo>
                    <a:pt x="50850" y="181610"/>
                  </a:lnTo>
                  <a:lnTo>
                    <a:pt x="50761" y="181292"/>
                  </a:lnTo>
                  <a:lnTo>
                    <a:pt x="50482" y="180314"/>
                  </a:lnTo>
                  <a:lnTo>
                    <a:pt x="49288" y="176530"/>
                  </a:lnTo>
                  <a:lnTo>
                    <a:pt x="50380" y="176530"/>
                  </a:lnTo>
                  <a:lnTo>
                    <a:pt x="48742" y="175260"/>
                  </a:lnTo>
                  <a:lnTo>
                    <a:pt x="48285" y="170180"/>
                  </a:lnTo>
                  <a:lnTo>
                    <a:pt x="48983" y="171450"/>
                  </a:lnTo>
                  <a:lnTo>
                    <a:pt x="49301" y="171450"/>
                  </a:lnTo>
                  <a:lnTo>
                    <a:pt x="48856" y="170180"/>
                  </a:lnTo>
                  <a:lnTo>
                    <a:pt x="47967" y="167640"/>
                  </a:lnTo>
                  <a:lnTo>
                    <a:pt x="48056" y="163830"/>
                  </a:lnTo>
                  <a:lnTo>
                    <a:pt x="46850" y="160147"/>
                  </a:lnTo>
                  <a:lnTo>
                    <a:pt x="46139" y="161290"/>
                  </a:lnTo>
                  <a:lnTo>
                    <a:pt x="44869" y="157911"/>
                  </a:lnTo>
                  <a:lnTo>
                    <a:pt x="46151" y="158750"/>
                  </a:lnTo>
                  <a:lnTo>
                    <a:pt x="44284" y="153670"/>
                  </a:lnTo>
                  <a:lnTo>
                    <a:pt x="46761" y="156210"/>
                  </a:lnTo>
                  <a:lnTo>
                    <a:pt x="46570" y="154940"/>
                  </a:lnTo>
                  <a:lnTo>
                    <a:pt x="45859" y="154940"/>
                  </a:lnTo>
                  <a:lnTo>
                    <a:pt x="45974" y="153670"/>
                  </a:lnTo>
                  <a:lnTo>
                    <a:pt x="46215" y="153670"/>
                  </a:lnTo>
                  <a:lnTo>
                    <a:pt x="46710" y="154940"/>
                  </a:lnTo>
                  <a:lnTo>
                    <a:pt x="46316" y="152400"/>
                  </a:lnTo>
                  <a:lnTo>
                    <a:pt x="45669" y="152400"/>
                  </a:lnTo>
                  <a:lnTo>
                    <a:pt x="45631" y="151130"/>
                  </a:lnTo>
                  <a:lnTo>
                    <a:pt x="46431" y="151130"/>
                  </a:lnTo>
                  <a:lnTo>
                    <a:pt x="45732" y="149860"/>
                  </a:lnTo>
                  <a:lnTo>
                    <a:pt x="45364" y="149860"/>
                  </a:lnTo>
                  <a:lnTo>
                    <a:pt x="45783" y="147320"/>
                  </a:lnTo>
                  <a:lnTo>
                    <a:pt x="46151" y="147320"/>
                  </a:lnTo>
                  <a:lnTo>
                    <a:pt x="46202" y="146050"/>
                  </a:lnTo>
                  <a:lnTo>
                    <a:pt x="46050" y="144780"/>
                  </a:lnTo>
                  <a:lnTo>
                    <a:pt x="46037" y="142240"/>
                  </a:lnTo>
                  <a:lnTo>
                    <a:pt x="46088" y="140970"/>
                  </a:lnTo>
                  <a:lnTo>
                    <a:pt x="46939" y="138430"/>
                  </a:lnTo>
                  <a:lnTo>
                    <a:pt x="47904" y="139700"/>
                  </a:lnTo>
                  <a:lnTo>
                    <a:pt x="47802" y="138430"/>
                  </a:lnTo>
                  <a:lnTo>
                    <a:pt x="47701" y="137160"/>
                  </a:lnTo>
                  <a:lnTo>
                    <a:pt x="48856" y="138430"/>
                  </a:lnTo>
                  <a:lnTo>
                    <a:pt x="48971" y="137160"/>
                  </a:lnTo>
                  <a:lnTo>
                    <a:pt x="49085" y="135890"/>
                  </a:lnTo>
                  <a:lnTo>
                    <a:pt x="48323" y="135890"/>
                  </a:lnTo>
                  <a:lnTo>
                    <a:pt x="48856" y="134620"/>
                  </a:lnTo>
                  <a:lnTo>
                    <a:pt x="48666" y="133350"/>
                  </a:lnTo>
                  <a:lnTo>
                    <a:pt x="44107" y="133350"/>
                  </a:lnTo>
                  <a:lnTo>
                    <a:pt x="44107" y="170180"/>
                  </a:lnTo>
                  <a:lnTo>
                    <a:pt x="43764" y="171259"/>
                  </a:lnTo>
                  <a:lnTo>
                    <a:pt x="43815" y="171450"/>
                  </a:lnTo>
                  <a:lnTo>
                    <a:pt x="43446" y="172262"/>
                  </a:lnTo>
                  <a:lnTo>
                    <a:pt x="43002" y="171450"/>
                  </a:lnTo>
                  <a:lnTo>
                    <a:pt x="43014" y="170180"/>
                  </a:lnTo>
                  <a:lnTo>
                    <a:pt x="43688" y="171259"/>
                  </a:lnTo>
                  <a:lnTo>
                    <a:pt x="44107" y="170180"/>
                  </a:lnTo>
                  <a:lnTo>
                    <a:pt x="44107" y="133350"/>
                  </a:lnTo>
                  <a:lnTo>
                    <a:pt x="43840" y="133350"/>
                  </a:lnTo>
                  <a:lnTo>
                    <a:pt x="43548" y="133350"/>
                  </a:lnTo>
                  <a:lnTo>
                    <a:pt x="43548" y="134620"/>
                  </a:lnTo>
                  <a:lnTo>
                    <a:pt x="42519" y="137160"/>
                  </a:lnTo>
                  <a:lnTo>
                    <a:pt x="42824" y="137160"/>
                  </a:lnTo>
                  <a:lnTo>
                    <a:pt x="43345" y="135890"/>
                  </a:lnTo>
                  <a:lnTo>
                    <a:pt x="43230" y="137160"/>
                  </a:lnTo>
                  <a:lnTo>
                    <a:pt x="41770" y="140970"/>
                  </a:lnTo>
                  <a:lnTo>
                    <a:pt x="43345" y="138430"/>
                  </a:lnTo>
                  <a:lnTo>
                    <a:pt x="42976" y="140970"/>
                  </a:lnTo>
                  <a:lnTo>
                    <a:pt x="42138" y="142240"/>
                  </a:lnTo>
                  <a:lnTo>
                    <a:pt x="41783" y="140970"/>
                  </a:lnTo>
                  <a:lnTo>
                    <a:pt x="41719" y="143510"/>
                  </a:lnTo>
                  <a:lnTo>
                    <a:pt x="41033" y="144780"/>
                  </a:lnTo>
                  <a:lnTo>
                    <a:pt x="40538" y="142240"/>
                  </a:lnTo>
                  <a:lnTo>
                    <a:pt x="40665" y="144780"/>
                  </a:lnTo>
                  <a:lnTo>
                    <a:pt x="39408" y="147320"/>
                  </a:lnTo>
                  <a:lnTo>
                    <a:pt x="39116" y="148590"/>
                  </a:lnTo>
                  <a:lnTo>
                    <a:pt x="39509" y="148590"/>
                  </a:lnTo>
                  <a:lnTo>
                    <a:pt x="39458" y="149860"/>
                  </a:lnTo>
                  <a:lnTo>
                    <a:pt x="39585" y="149860"/>
                  </a:lnTo>
                  <a:lnTo>
                    <a:pt x="40386" y="148590"/>
                  </a:lnTo>
                  <a:lnTo>
                    <a:pt x="40970" y="151130"/>
                  </a:lnTo>
                  <a:lnTo>
                    <a:pt x="40728" y="151130"/>
                  </a:lnTo>
                  <a:lnTo>
                    <a:pt x="40703" y="151409"/>
                  </a:lnTo>
                  <a:lnTo>
                    <a:pt x="41427" y="153670"/>
                  </a:lnTo>
                  <a:lnTo>
                    <a:pt x="40474" y="153670"/>
                  </a:lnTo>
                  <a:lnTo>
                    <a:pt x="40601" y="152400"/>
                  </a:lnTo>
                  <a:lnTo>
                    <a:pt x="40665" y="151307"/>
                  </a:lnTo>
                  <a:lnTo>
                    <a:pt x="39509" y="154940"/>
                  </a:lnTo>
                  <a:lnTo>
                    <a:pt x="39433" y="153670"/>
                  </a:lnTo>
                  <a:lnTo>
                    <a:pt x="39382" y="152806"/>
                  </a:lnTo>
                  <a:lnTo>
                    <a:pt x="39319" y="153670"/>
                  </a:lnTo>
                  <a:lnTo>
                    <a:pt x="39052" y="153670"/>
                  </a:lnTo>
                  <a:lnTo>
                    <a:pt x="38277" y="156210"/>
                  </a:lnTo>
                  <a:lnTo>
                    <a:pt x="40119" y="154940"/>
                  </a:lnTo>
                  <a:lnTo>
                    <a:pt x="40411" y="157480"/>
                  </a:lnTo>
                  <a:lnTo>
                    <a:pt x="39827" y="157480"/>
                  </a:lnTo>
                  <a:lnTo>
                    <a:pt x="39827" y="157911"/>
                  </a:lnTo>
                  <a:lnTo>
                    <a:pt x="40462" y="158750"/>
                  </a:lnTo>
                  <a:lnTo>
                    <a:pt x="40995" y="158750"/>
                  </a:lnTo>
                  <a:lnTo>
                    <a:pt x="40779" y="161290"/>
                  </a:lnTo>
                  <a:lnTo>
                    <a:pt x="41554" y="161290"/>
                  </a:lnTo>
                  <a:lnTo>
                    <a:pt x="41617" y="162242"/>
                  </a:lnTo>
                  <a:lnTo>
                    <a:pt x="41643" y="162560"/>
                  </a:lnTo>
                  <a:lnTo>
                    <a:pt x="41656" y="162064"/>
                  </a:lnTo>
                  <a:lnTo>
                    <a:pt x="41656" y="161848"/>
                  </a:lnTo>
                  <a:lnTo>
                    <a:pt x="41681" y="161290"/>
                  </a:lnTo>
                  <a:lnTo>
                    <a:pt x="42278" y="161290"/>
                  </a:lnTo>
                  <a:lnTo>
                    <a:pt x="42341" y="162560"/>
                  </a:lnTo>
                  <a:lnTo>
                    <a:pt x="42443" y="162915"/>
                  </a:lnTo>
                  <a:lnTo>
                    <a:pt x="43281" y="163830"/>
                  </a:lnTo>
                  <a:lnTo>
                    <a:pt x="41605" y="166370"/>
                  </a:lnTo>
                  <a:lnTo>
                    <a:pt x="42608" y="168910"/>
                  </a:lnTo>
                  <a:lnTo>
                    <a:pt x="41516" y="168910"/>
                  </a:lnTo>
                  <a:lnTo>
                    <a:pt x="42608" y="171450"/>
                  </a:lnTo>
                  <a:lnTo>
                    <a:pt x="42418" y="171450"/>
                  </a:lnTo>
                  <a:lnTo>
                    <a:pt x="43942" y="173990"/>
                  </a:lnTo>
                  <a:lnTo>
                    <a:pt x="43764" y="173012"/>
                  </a:lnTo>
                  <a:lnTo>
                    <a:pt x="45351" y="173990"/>
                  </a:lnTo>
                  <a:lnTo>
                    <a:pt x="44970" y="175260"/>
                  </a:lnTo>
                  <a:lnTo>
                    <a:pt x="43180" y="176530"/>
                  </a:lnTo>
                  <a:lnTo>
                    <a:pt x="42938" y="179070"/>
                  </a:lnTo>
                  <a:lnTo>
                    <a:pt x="45110" y="180340"/>
                  </a:lnTo>
                  <a:lnTo>
                    <a:pt x="45427" y="184150"/>
                  </a:lnTo>
                  <a:lnTo>
                    <a:pt x="45478" y="182880"/>
                  </a:lnTo>
                  <a:lnTo>
                    <a:pt x="46291" y="182880"/>
                  </a:lnTo>
                  <a:lnTo>
                    <a:pt x="46062" y="185420"/>
                  </a:lnTo>
                  <a:lnTo>
                    <a:pt x="46596" y="186690"/>
                  </a:lnTo>
                  <a:lnTo>
                    <a:pt x="45935" y="186690"/>
                  </a:lnTo>
                  <a:lnTo>
                    <a:pt x="45669" y="187960"/>
                  </a:lnTo>
                  <a:lnTo>
                    <a:pt x="46101" y="187960"/>
                  </a:lnTo>
                  <a:lnTo>
                    <a:pt x="46202" y="190500"/>
                  </a:lnTo>
                  <a:lnTo>
                    <a:pt x="47447" y="190500"/>
                  </a:lnTo>
                  <a:lnTo>
                    <a:pt x="47015" y="191770"/>
                  </a:lnTo>
                  <a:lnTo>
                    <a:pt x="47320" y="194310"/>
                  </a:lnTo>
                  <a:lnTo>
                    <a:pt x="49403" y="194310"/>
                  </a:lnTo>
                  <a:lnTo>
                    <a:pt x="49796" y="198120"/>
                  </a:lnTo>
                  <a:lnTo>
                    <a:pt x="48971" y="196850"/>
                  </a:lnTo>
                  <a:lnTo>
                    <a:pt x="48818" y="198120"/>
                  </a:lnTo>
                  <a:lnTo>
                    <a:pt x="47967" y="196850"/>
                  </a:lnTo>
                  <a:lnTo>
                    <a:pt x="48145" y="198120"/>
                  </a:lnTo>
                  <a:lnTo>
                    <a:pt x="48641" y="198120"/>
                  </a:lnTo>
                  <a:lnTo>
                    <a:pt x="48387" y="199390"/>
                  </a:lnTo>
                  <a:lnTo>
                    <a:pt x="49961" y="200660"/>
                  </a:lnTo>
                  <a:lnTo>
                    <a:pt x="49555" y="201930"/>
                  </a:lnTo>
                  <a:lnTo>
                    <a:pt x="50546" y="201930"/>
                  </a:lnTo>
                  <a:lnTo>
                    <a:pt x="50698" y="203200"/>
                  </a:lnTo>
                  <a:lnTo>
                    <a:pt x="51130" y="204470"/>
                  </a:lnTo>
                  <a:lnTo>
                    <a:pt x="51612" y="203200"/>
                  </a:lnTo>
                  <a:lnTo>
                    <a:pt x="50304" y="207010"/>
                  </a:lnTo>
                  <a:lnTo>
                    <a:pt x="53187" y="210820"/>
                  </a:lnTo>
                  <a:lnTo>
                    <a:pt x="51917" y="214630"/>
                  </a:lnTo>
                  <a:lnTo>
                    <a:pt x="52463" y="215900"/>
                  </a:lnTo>
                  <a:lnTo>
                    <a:pt x="52908" y="218643"/>
                  </a:lnTo>
                  <a:lnTo>
                    <a:pt x="53149" y="219710"/>
                  </a:lnTo>
                  <a:lnTo>
                    <a:pt x="52870" y="219710"/>
                  </a:lnTo>
                  <a:lnTo>
                    <a:pt x="52603" y="222250"/>
                  </a:lnTo>
                  <a:lnTo>
                    <a:pt x="54749" y="220980"/>
                  </a:lnTo>
                  <a:lnTo>
                    <a:pt x="54381" y="224790"/>
                  </a:lnTo>
                  <a:lnTo>
                    <a:pt x="53517" y="226060"/>
                  </a:lnTo>
                  <a:lnTo>
                    <a:pt x="53721" y="222250"/>
                  </a:lnTo>
                  <a:lnTo>
                    <a:pt x="53428" y="223520"/>
                  </a:lnTo>
                  <a:lnTo>
                    <a:pt x="51473" y="224790"/>
                  </a:lnTo>
                  <a:lnTo>
                    <a:pt x="53987" y="227330"/>
                  </a:lnTo>
                  <a:lnTo>
                    <a:pt x="52832" y="228600"/>
                  </a:lnTo>
                  <a:lnTo>
                    <a:pt x="52692" y="228600"/>
                  </a:lnTo>
                  <a:lnTo>
                    <a:pt x="52057" y="229870"/>
                  </a:lnTo>
                  <a:lnTo>
                    <a:pt x="53594" y="232410"/>
                  </a:lnTo>
                  <a:lnTo>
                    <a:pt x="53327" y="234950"/>
                  </a:lnTo>
                  <a:lnTo>
                    <a:pt x="53505" y="234950"/>
                  </a:lnTo>
                  <a:lnTo>
                    <a:pt x="53860" y="236220"/>
                  </a:lnTo>
                  <a:lnTo>
                    <a:pt x="54127" y="238760"/>
                  </a:lnTo>
                  <a:lnTo>
                    <a:pt x="54203" y="241300"/>
                  </a:lnTo>
                  <a:lnTo>
                    <a:pt x="54406" y="241300"/>
                  </a:lnTo>
                  <a:lnTo>
                    <a:pt x="54343" y="242570"/>
                  </a:lnTo>
                  <a:lnTo>
                    <a:pt x="51676" y="242570"/>
                  </a:lnTo>
                  <a:lnTo>
                    <a:pt x="52565" y="241300"/>
                  </a:lnTo>
                  <a:lnTo>
                    <a:pt x="51536" y="241300"/>
                  </a:lnTo>
                  <a:lnTo>
                    <a:pt x="51142" y="242570"/>
                  </a:lnTo>
                  <a:lnTo>
                    <a:pt x="50050" y="242570"/>
                  </a:lnTo>
                  <a:lnTo>
                    <a:pt x="47612" y="243840"/>
                  </a:lnTo>
                  <a:lnTo>
                    <a:pt x="48221" y="245110"/>
                  </a:lnTo>
                  <a:lnTo>
                    <a:pt x="45440" y="247650"/>
                  </a:lnTo>
                  <a:lnTo>
                    <a:pt x="45910" y="247650"/>
                  </a:lnTo>
                  <a:lnTo>
                    <a:pt x="45059" y="248920"/>
                  </a:lnTo>
                  <a:lnTo>
                    <a:pt x="44310" y="247650"/>
                  </a:lnTo>
                  <a:lnTo>
                    <a:pt x="43268" y="248920"/>
                  </a:lnTo>
                  <a:lnTo>
                    <a:pt x="41338" y="248920"/>
                  </a:lnTo>
                  <a:lnTo>
                    <a:pt x="39281" y="251460"/>
                  </a:lnTo>
                  <a:lnTo>
                    <a:pt x="37541" y="252730"/>
                  </a:lnTo>
                  <a:lnTo>
                    <a:pt x="38150" y="251460"/>
                  </a:lnTo>
                  <a:lnTo>
                    <a:pt x="40030" y="250190"/>
                  </a:lnTo>
                  <a:lnTo>
                    <a:pt x="41046" y="248920"/>
                  </a:lnTo>
                  <a:lnTo>
                    <a:pt x="40055" y="248920"/>
                  </a:lnTo>
                  <a:lnTo>
                    <a:pt x="37731" y="250190"/>
                  </a:lnTo>
                  <a:lnTo>
                    <a:pt x="37490" y="251460"/>
                  </a:lnTo>
                  <a:lnTo>
                    <a:pt x="37846" y="251460"/>
                  </a:lnTo>
                  <a:lnTo>
                    <a:pt x="38201" y="250190"/>
                  </a:lnTo>
                  <a:lnTo>
                    <a:pt x="38684" y="250190"/>
                  </a:lnTo>
                  <a:lnTo>
                    <a:pt x="37934" y="251460"/>
                  </a:lnTo>
                  <a:lnTo>
                    <a:pt x="36512" y="252742"/>
                  </a:lnTo>
                  <a:lnTo>
                    <a:pt x="34467" y="254000"/>
                  </a:lnTo>
                  <a:lnTo>
                    <a:pt x="34112" y="252730"/>
                  </a:lnTo>
                  <a:lnTo>
                    <a:pt x="29552" y="255270"/>
                  </a:lnTo>
                  <a:lnTo>
                    <a:pt x="28486" y="255270"/>
                  </a:lnTo>
                  <a:lnTo>
                    <a:pt x="28448" y="254000"/>
                  </a:lnTo>
                  <a:lnTo>
                    <a:pt x="28041" y="255270"/>
                  </a:lnTo>
                  <a:lnTo>
                    <a:pt x="26365" y="255270"/>
                  </a:lnTo>
                  <a:lnTo>
                    <a:pt x="27330" y="254000"/>
                  </a:lnTo>
                  <a:lnTo>
                    <a:pt x="27343" y="252742"/>
                  </a:lnTo>
                  <a:lnTo>
                    <a:pt x="25374" y="254000"/>
                  </a:lnTo>
                  <a:lnTo>
                    <a:pt x="27343" y="252730"/>
                  </a:lnTo>
                  <a:lnTo>
                    <a:pt x="25450" y="252730"/>
                  </a:lnTo>
                  <a:lnTo>
                    <a:pt x="25412" y="251460"/>
                  </a:lnTo>
                  <a:lnTo>
                    <a:pt x="25590" y="251460"/>
                  </a:lnTo>
                  <a:lnTo>
                    <a:pt x="25996" y="250266"/>
                  </a:lnTo>
                  <a:lnTo>
                    <a:pt x="26568" y="251942"/>
                  </a:lnTo>
                  <a:lnTo>
                    <a:pt x="26581" y="250075"/>
                  </a:lnTo>
                  <a:lnTo>
                    <a:pt x="26593" y="248259"/>
                  </a:lnTo>
                  <a:lnTo>
                    <a:pt x="26758" y="247650"/>
                  </a:lnTo>
                  <a:lnTo>
                    <a:pt x="27279" y="246380"/>
                  </a:lnTo>
                  <a:lnTo>
                    <a:pt x="27216" y="248920"/>
                  </a:lnTo>
                  <a:lnTo>
                    <a:pt x="27622" y="248920"/>
                  </a:lnTo>
                  <a:lnTo>
                    <a:pt x="27698" y="246380"/>
                  </a:lnTo>
                  <a:lnTo>
                    <a:pt x="28409" y="247650"/>
                  </a:lnTo>
                  <a:lnTo>
                    <a:pt x="28816" y="245110"/>
                  </a:lnTo>
                  <a:lnTo>
                    <a:pt x="28155" y="246380"/>
                  </a:lnTo>
                  <a:lnTo>
                    <a:pt x="27813" y="245110"/>
                  </a:lnTo>
                  <a:lnTo>
                    <a:pt x="27901" y="242570"/>
                  </a:lnTo>
                  <a:lnTo>
                    <a:pt x="27228" y="245110"/>
                  </a:lnTo>
                  <a:lnTo>
                    <a:pt x="26352" y="242570"/>
                  </a:lnTo>
                  <a:lnTo>
                    <a:pt x="25920" y="241300"/>
                  </a:lnTo>
                  <a:lnTo>
                    <a:pt x="28511" y="241300"/>
                  </a:lnTo>
                  <a:lnTo>
                    <a:pt x="26974" y="238760"/>
                  </a:lnTo>
                  <a:lnTo>
                    <a:pt x="27762" y="240030"/>
                  </a:lnTo>
                  <a:lnTo>
                    <a:pt x="27457" y="238760"/>
                  </a:lnTo>
                  <a:lnTo>
                    <a:pt x="27152" y="237490"/>
                  </a:lnTo>
                  <a:lnTo>
                    <a:pt x="26530" y="232410"/>
                  </a:lnTo>
                  <a:lnTo>
                    <a:pt x="24650" y="231140"/>
                  </a:lnTo>
                  <a:lnTo>
                    <a:pt x="25514" y="231140"/>
                  </a:lnTo>
                  <a:lnTo>
                    <a:pt x="24803" y="227330"/>
                  </a:lnTo>
                  <a:lnTo>
                    <a:pt x="21831" y="222250"/>
                  </a:lnTo>
                  <a:lnTo>
                    <a:pt x="21869" y="220980"/>
                  </a:lnTo>
                  <a:lnTo>
                    <a:pt x="21945" y="218440"/>
                  </a:lnTo>
                  <a:lnTo>
                    <a:pt x="21297" y="218440"/>
                  </a:lnTo>
                  <a:lnTo>
                    <a:pt x="21501" y="217170"/>
                  </a:lnTo>
                  <a:lnTo>
                    <a:pt x="21971" y="217170"/>
                  </a:lnTo>
                  <a:lnTo>
                    <a:pt x="20675" y="214630"/>
                  </a:lnTo>
                  <a:lnTo>
                    <a:pt x="20675" y="213360"/>
                  </a:lnTo>
                  <a:lnTo>
                    <a:pt x="21399" y="214630"/>
                  </a:lnTo>
                  <a:lnTo>
                    <a:pt x="21247" y="213360"/>
                  </a:lnTo>
                  <a:lnTo>
                    <a:pt x="20955" y="210820"/>
                  </a:lnTo>
                  <a:lnTo>
                    <a:pt x="18605" y="208280"/>
                  </a:lnTo>
                  <a:lnTo>
                    <a:pt x="17424" y="205740"/>
                  </a:lnTo>
                  <a:lnTo>
                    <a:pt x="18745" y="205740"/>
                  </a:lnTo>
                  <a:lnTo>
                    <a:pt x="18173" y="200660"/>
                  </a:lnTo>
                  <a:lnTo>
                    <a:pt x="18364" y="200660"/>
                  </a:lnTo>
                  <a:lnTo>
                    <a:pt x="17348" y="195580"/>
                  </a:lnTo>
                  <a:lnTo>
                    <a:pt x="15278" y="193040"/>
                  </a:lnTo>
                  <a:lnTo>
                    <a:pt x="13716" y="187960"/>
                  </a:lnTo>
                  <a:lnTo>
                    <a:pt x="14516" y="185420"/>
                  </a:lnTo>
                  <a:lnTo>
                    <a:pt x="14046" y="184150"/>
                  </a:lnTo>
                  <a:lnTo>
                    <a:pt x="12179" y="179070"/>
                  </a:lnTo>
                  <a:lnTo>
                    <a:pt x="12153" y="175260"/>
                  </a:lnTo>
                  <a:lnTo>
                    <a:pt x="11087" y="175260"/>
                  </a:lnTo>
                  <a:lnTo>
                    <a:pt x="10795" y="173990"/>
                  </a:lnTo>
                  <a:lnTo>
                    <a:pt x="10871" y="172720"/>
                  </a:lnTo>
                  <a:lnTo>
                    <a:pt x="9309" y="171450"/>
                  </a:lnTo>
                  <a:lnTo>
                    <a:pt x="11684" y="171450"/>
                  </a:lnTo>
                  <a:lnTo>
                    <a:pt x="10985" y="168910"/>
                  </a:lnTo>
                  <a:lnTo>
                    <a:pt x="10731" y="167640"/>
                  </a:lnTo>
                  <a:lnTo>
                    <a:pt x="9080" y="167640"/>
                  </a:lnTo>
                  <a:lnTo>
                    <a:pt x="10020" y="164553"/>
                  </a:lnTo>
                  <a:lnTo>
                    <a:pt x="10388" y="165176"/>
                  </a:lnTo>
                  <a:lnTo>
                    <a:pt x="10096" y="164312"/>
                  </a:lnTo>
                  <a:lnTo>
                    <a:pt x="10629" y="162560"/>
                  </a:lnTo>
                  <a:lnTo>
                    <a:pt x="6591" y="156210"/>
                  </a:lnTo>
                  <a:lnTo>
                    <a:pt x="8470" y="153670"/>
                  </a:lnTo>
                  <a:lnTo>
                    <a:pt x="7962" y="152400"/>
                  </a:lnTo>
                  <a:lnTo>
                    <a:pt x="7886" y="151130"/>
                  </a:lnTo>
                  <a:lnTo>
                    <a:pt x="7404" y="149860"/>
                  </a:lnTo>
                  <a:lnTo>
                    <a:pt x="8280" y="149860"/>
                  </a:lnTo>
                  <a:lnTo>
                    <a:pt x="8267" y="148590"/>
                  </a:lnTo>
                  <a:lnTo>
                    <a:pt x="8229" y="144780"/>
                  </a:lnTo>
                  <a:lnTo>
                    <a:pt x="8026" y="142240"/>
                  </a:lnTo>
                  <a:lnTo>
                    <a:pt x="8674" y="143510"/>
                  </a:lnTo>
                  <a:lnTo>
                    <a:pt x="8661" y="142240"/>
                  </a:lnTo>
                  <a:lnTo>
                    <a:pt x="8661" y="140970"/>
                  </a:lnTo>
                  <a:lnTo>
                    <a:pt x="6096" y="140970"/>
                  </a:lnTo>
                  <a:lnTo>
                    <a:pt x="6096" y="138430"/>
                  </a:lnTo>
                  <a:lnTo>
                    <a:pt x="7404" y="138430"/>
                  </a:lnTo>
                  <a:lnTo>
                    <a:pt x="7391" y="134620"/>
                  </a:lnTo>
                  <a:lnTo>
                    <a:pt x="8864" y="132080"/>
                  </a:lnTo>
                  <a:lnTo>
                    <a:pt x="8039" y="128270"/>
                  </a:lnTo>
                  <a:lnTo>
                    <a:pt x="8559" y="128270"/>
                  </a:lnTo>
                  <a:lnTo>
                    <a:pt x="8763" y="127000"/>
                  </a:lnTo>
                  <a:lnTo>
                    <a:pt x="10299" y="123190"/>
                  </a:lnTo>
                  <a:lnTo>
                    <a:pt x="9613" y="123190"/>
                  </a:lnTo>
                  <a:lnTo>
                    <a:pt x="9194" y="119380"/>
                  </a:lnTo>
                  <a:lnTo>
                    <a:pt x="9080" y="118110"/>
                  </a:lnTo>
                  <a:lnTo>
                    <a:pt x="9855" y="118110"/>
                  </a:lnTo>
                  <a:lnTo>
                    <a:pt x="9105" y="116840"/>
                  </a:lnTo>
                  <a:lnTo>
                    <a:pt x="8826" y="116840"/>
                  </a:lnTo>
                  <a:lnTo>
                    <a:pt x="9004" y="114300"/>
                  </a:lnTo>
                  <a:lnTo>
                    <a:pt x="9232" y="113030"/>
                  </a:lnTo>
                  <a:lnTo>
                    <a:pt x="8915" y="113030"/>
                  </a:lnTo>
                  <a:lnTo>
                    <a:pt x="9855" y="110490"/>
                  </a:lnTo>
                  <a:lnTo>
                    <a:pt x="10198" y="111760"/>
                  </a:lnTo>
                  <a:lnTo>
                    <a:pt x="10680" y="110490"/>
                  </a:lnTo>
                  <a:lnTo>
                    <a:pt x="10363" y="110490"/>
                  </a:lnTo>
                  <a:lnTo>
                    <a:pt x="9969" y="109220"/>
                  </a:lnTo>
                  <a:lnTo>
                    <a:pt x="9906" y="107950"/>
                  </a:lnTo>
                  <a:lnTo>
                    <a:pt x="11023" y="105410"/>
                  </a:lnTo>
                  <a:lnTo>
                    <a:pt x="11430" y="105410"/>
                  </a:lnTo>
                  <a:lnTo>
                    <a:pt x="11074" y="104140"/>
                  </a:lnTo>
                  <a:lnTo>
                    <a:pt x="11544" y="102870"/>
                  </a:lnTo>
                  <a:lnTo>
                    <a:pt x="11874" y="102870"/>
                  </a:lnTo>
                  <a:lnTo>
                    <a:pt x="11988" y="104140"/>
                  </a:lnTo>
                  <a:lnTo>
                    <a:pt x="12420" y="102870"/>
                  </a:lnTo>
                  <a:lnTo>
                    <a:pt x="12865" y="101600"/>
                  </a:lnTo>
                  <a:lnTo>
                    <a:pt x="12903" y="100330"/>
                  </a:lnTo>
                  <a:lnTo>
                    <a:pt x="13119" y="100685"/>
                  </a:lnTo>
                  <a:lnTo>
                    <a:pt x="13195" y="100330"/>
                  </a:lnTo>
                  <a:lnTo>
                    <a:pt x="13157" y="100761"/>
                  </a:lnTo>
                  <a:lnTo>
                    <a:pt x="13677" y="101600"/>
                  </a:lnTo>
                  <a:lnTo>
                    <a:pt x="14300" y="99060"/>
                  </a:lnTo>
                  <a:lnTo>
                    <a:pt x="14960" y="101600"/>
                  </a:lnTo>
                  <a:lnTo>
                    <a:pt x="14782" y="99060"/>
                  </a:lnTo>
                  <a:lnTo>
                    <a:pt x="14211" y="96520"/>
                  </a:lnTo>
                  <a:lnTo>
                    <a:pt x="15049" y="93980"/>
                  </a:lnTo>
                  <a:lnTo>
                    <a:pt x="15379" y="93980"/>
                  </a:lnTo>
                  <a:lnTo>
                    <a:pt x="15417" y="95250"/>
                  </a:lnTo>
                  <a:lnTo>
                    <a:pt x="15608" y="93980"/>
                  </a:lnTo>
                  <a:lnTo>
                    <a:pt x="16065" y="92710"/>
                  </a:lnTo>
                  <a:lnTo>
                    <a:pt x="16217" y="91440"/>
                  </a:lnTo>
                  <a:lnTo>
                    <a:pt x="16471" y="90170"/>
                  </a:lnTo>
                  <a:lnTo>
                    <a:pt x="16738" y="90170"/>
                  </a:lnTo>
                  <a:lnTo>
                    <a:pt x="16700" y="91440"/>
                  </a:lnTo>
                  <a:lnTo>
                    <a:pt x="16916" y="91440"/>
                  </a:lnTo>
                  <a:lnTo>
                    <a:pt x="17132" y="90170"/>
                  </a:lnTo>
                  <a:lnTo>
                    <a:pt x="17386" y="88900"/>
                  </a:lnTo>
                  <a:lnTo>
                    <a:pt x="16535" y="88900"/>
                  </a:lnTo>
                  <a:lnTo>
                    <a:pt x="16979" y="87630"/>
                  </a:lnTo>
                  <a:lnTo>
                    <a:pt x="16002" y="88900"/>
                  </a:lnTo>
                  <a:lnTo>
                    <a:pt x="15887" y="90170"/>
                  </a:lnTo>
                  <a:lnTo>
                    <a:pt x="15303" y="92710"/>
                  </a:lnTo>
                  <a:lnTo>
                    <a:pt x="15074" y="91440"/>
                  </a:lnTo>
                  <a:lnTo>
                    <a:pt x="14922" y="90170"/>
                  </a:lnTo>
                  <a:lnTo>
                    <a:pt x="15646" y="88900"/>
                  </a:lnTo>
                  <a:lnTo>
                    <a:pt x="14630" y="87630"/>
                  </a:lnTo>
                  <a:lnTo>
                    <a:pt x="16129" y="86360"/>
                  </a:lnTo>
                  <a:lnTo>
                    <a:pt x="17373" y="83820"/>
                  </a:lnTo>
                  <a:lnTo>
                    <a:pt x="18173" y="83820"/>
                  </a:lnTo>
                  <a:lnTo>
                    <a:pt x="18402" y="81280"/>
                  </a:lnTo>
                  <a:lnTo>
                    <a:pt x="18732" y="80010"/>
                  </a:lnTo>
                  <a:lnTo>
                    <a:pt x="19062" y="78740"/>
                  </a:lnTo>
                  <a:lnTo>
                    <a:pt x="19329" y="77685"/>
                  </a:lnTo>
                  <a:lnTo>
                    <a:pt x="19316" y="77330"/>
                  </a:lnTo>
                  <a:lnTo>
                    <a:pt x="18224" y="74930"/>
                  </a:lnTo>
                  <a:lnTo>
                    <a:pt x="18199" y="73660"/>
                  </a:lnTo>
                  <a:lnTo>
                    <a:pt x="19202" y="73660"/>
                  </a:lnTo>
                  <a:lnTo>
                    <a:pt x="19253" y="74930"/>
                  </a:lnTo>
                  <a:lnTo>
                    <a:pt x="19227" y="73660"/>
                  </a:lnTo>
                  <a:lnTo>
                    <a:pt x="19862" y="71120"/>
                  </a:lnTo>
                  <a:lnTo>
                    <a:pt x="19964" y="70319"/>
                  </a:lnTo>
                  <a:lnTo>
                    <a:pt x="19951" y="70789"/>
                  </a:lnTo>
                  <a:lnTo>
                    <a:pt x="19939" y="71120"/>
                  </a:lnTo>
                  <a:lnTo>
                    <a:pt x="20078" y="70307"/>
                  </a:lnTo>
                  <a:lnTo>
                    <a:pt x="20193" y="69850"/>
                  </a:lnTo>
                  <a:lnTo>
                    <a:pt x="20370" y="68580"/>
                  </a:lnTo>
                  <a:lnTo>
                    <a:pt x="20637" y="68580"/>
                  </a:lnTo>
                  <a:lnTo>
                    <a:pt x="21386" y="67310"/>
                  </a:lnTo>
                  <a:lnTo>
                    <a:pt x="22136" y="66040"/>
                  </a:lnTo>
                  <a:lnTo>
                    <a:pt x="23634" y="63500"/>
                  </a:lnTo>
                  <a:lnTo>
                    <a:pt x="20129" y="58864"/>
                  </a:lnTo>
                  <a:lnTo>
                    <a:pt x="20129" y="67310"/>
                  </a:lnTo>
                  <a:lnTo>
                    <a:pt x="19989" y="69850"/>
                  </a:lnTo>
                  <a:lnTo>
                    <a:pt x="19164" y="69850"/>
                  </a:lnTo>
                  <a:lnTo>
                    <a:pt x="19646" y="68580"/>
                  </a:lnTo>
                  <a:lnTo>
                    <a:pt x="20129" y="67310"/>
                  </a:lnTo>
                  <a:lnTo>
                    <a:pt x="20129" y="58864"/>
                  </a:lnTo>
                  <a:lnTo>
                    <a:pt x="19799" y="58420"/>
                  </a:lnTo>
                  <a:lnTo>
                    <a:pt x="23456" y="53340"/>
                  </a:lnTo>
                  <a:lnTo>
                    <a:pt x="22898" y="53340"/>
                  </a:lnTo>
                  <a:lnTo>
                    <a:pt x="24434" y="49530"/>
                  </a:lnTo>
                  <a:lnTo>
                    <a:pt x="25463" y="46990"/>
                  </a:lnTo>
                  <a:lnTo>
                    <a:pt x="25412" y="45720"/>
                  </a:lnTo>
                  <a:lnTo>
                    <a:pt x="25196" y="39370"/>
                  </a:lnTo>
                  <a:lnTo>
                    <a:pt x="25158" y="38100"/>
                  </a:lnTo>
                  <a:lnTo>
                    <a:pt x="27673" y="33020"/>
                  </a:lnTo>
                  <a:lnTo>
                    <a:pt x="22504" y="33020"/>
                  </a:lnTo>
                  <a:lnTo>
                    <a:pt x="21945" y="33020"/>
                  </a:lnTo>
                  <a:lnTo>
                    <a:pt x="21424" y="34290"/>
                  </a:lnTo>
                  <a:lnTo>
                    <a:pt x="20980" y="34290"/>
                  </a:lnTo>
                  <a:lnTo>
                    <a:pt x="22123" y="35560"/>
                  </a:lnTo>
                  <a:lnTo>
                    <a:pt x="21932" y="36830"/>
                  </a:lnTo>
                  <a:lnTo>
                    <a:pt x="22415" y="38100"/>
                  </a:lnTo>
                  <a:lnTo>
                    <a:pt x="20904" y="39370"/>
                  </a:lnTo>
                  <a:lnTo>
                    <a:pt x="21234" y="36830"/>
                  </a:lnTo>
                  <a:lnTo>
                    <a:pt x="20027" y="36830"/>
                  </a:lnTo>
                  <a:lnTo>
                    <a:pt x="21005" y="38100"/>
                  </a:lnTo>
                  <a:lnTo>
                    <a:pt x="20358" y="40640"/>
                  </a:lnTo>
                  <a:lnTo>
                    <a:pt x="20701" y="40640"/>
                  </a:lnTo>
                  <a:lnTo>
                    <a:pt x="19583" y="41910"/>
                  </a:lnTo>
                  <a:lnTo>
                    <a:pt x="21018" y="41910"/>
                  </a:lnTo>
                  <a:lnTo>
                    <a:pt x="19583" y="43180"/>
                  </a:lnTo>
                  <a:lnTo>
                    <a:pt x="20256" y="44450"/>
                  </a:lnTo>
                  <a:lnTo>
                    <a:pt x="19138" y="45720"/>
                  </a:lnTo>
                  <a:lnTo>
                    <a:pt x="18770" y="44450"/>
                  </a:lnTo>
                  <a:lnTo>
                    <a:pt x="18783" y="46990"/>
                  </a:lnTo>
                  <a:lnTo>
                    <a:pt x="19418" y="46990"/>
                  </a:lnTo>
                  <a:lnTo>
                    <a:pt x="19202" y="49530"/>
                  </a:lnTo>
                  <a:lnTo>
                    <a:pt x="18351" y="48260"/>
                  </a:lnTo>
                  <a:lnTo>
                    <a:pt x="17602" y="48260"/>
                  </a:lnTo>
                  <a:lnTo>
                    <a:pt x="17564" y="50800"/>
                  </a:lnTo>
                  <a:lnTo>
                    <a:pt x="18326" y="52070"/>
                  </a:lnTo>
                  <a:lnTo>
                    <a:pt x="18034" y="53340"/>
                  </a:lnTo>
                  <a:lnTo>
                    <a:pt x="17551" y="53340"/>
                  </a:lnTo>
                  <a:lnTo>
                    <a:pt x="18084" y="54610"/>
                  </a:lnTo>
                  <a:lnTo>
                    <a:pt x="16548" y="57150"/>
                  </a:lnTo>
                  <a:lnTo>
                    <a:pt x="17246" y="59690"/>
                  </a:lnTo>
                  <a:lnTo>
                    <a:pt x="18503" y="59690"/>
                  </a:lnTo>
                  <a:lnTo>
                    <a:pt x="18326" y="60960"/>
                  </a:lnTo>
                  <a:lnTo>
                    <a:pt x="18846" y="62230"/>
                  </a:lnTo>
                  <a:lnTo>
                    <a:pt x="18046" y="62230"/>
                  </a:lnTo>
                  <a:lnTo>
                    <a:pt x="18186" y="60960"/>
                  </a:lnTo>
                  <a:lnTo>
                    <a:pt x="17767" y="60960"/>
                  </a:lnTo>
                  <a:lnTo>
                    <a:pt x="17843" y="62230"/>
                  </a:lnTo>
                  <a:lnTo>
                    <a:pt x="17094" y="62230"/>
                  </a:lnTo>
                  <a:lnTo>
                    <a:pt x="16967" y="62547"/>
                  </a:lnTo>
                  <a:lnTo>
                    <a:pt x="17310" y="64770"/>
                  </a:lnTo>
                  <a:lnTo>
                    <a:pt x="16700" y="66040"/>
                  </a:lnTo>
                  <a:lnTo>
                    <a:pt x="15621" y="66040"/>
                  </a:lnTo>
                  <a:lnTo>
                    <a:pt x="16103" y="64770"/>
                  </a:lnTo>
                  <a:lnTo>
                    <a:pt x="16967" y="62547"/>
                  </a:lnTo>
                  <a:lnTo>
                    <a:pt x="15760" y="64770"/>
                  </a:lnTo>
                  <a:lnTo>
                    <a:pt x="16205" y="63500"/>
                  </a:lnTo>
                  <a:lnTo>
                    <a:pt x="16649" y="62230"/>
                  </a:lnTo>
                  <a:lnTo>
                    <a:pt x="14655" y="63500"/>
                  </a:lnTo>
                  <a:lnTo>
                    <a:pt x="16979" y="61023"/>
                  </a:lnTo>
                  <a:lnTo>
                    <a:pt x="14986" y="62230"/>
                  </a:lnTo>
                  <a:lnTo>
                    <a:pt x="14046" y="64770"/>
                  </a:lnTo>
                  <a:lnTo>
                    <a:pt x="14795" y="66040"/>
                  </a:lnTo>
                  <a:lnTo>
                    <a:pt x="13855" y="68580"/>
                  </a:lnTo>
                  <a:lnTo>
                    <a:pt x="14274" y="69850"/>
                  </a:lnTo>
                  <a:lnTo>
                    <a:pt x="14744" y="68580"/>
                  </a:lnTo>
                  <a:lnTo>
                    <a:pt x="15176" y="69850"/>
                  </a:lnTo>
                  <a:lnTo>
                    <a:pt x="15290" y="73660"/>
                  </a:lnTo>
                  <a:lnTo>
                    <a:pt x="11887" y="72390"/>
                  </a:lnTo>
                  <a:lnTo>
                    <a:pt x="12585" y="74930"/>
                  </a:lnTo>
                  <a:lnTo>
                    <a:pt x="13093" y="76200"/>
                  </a:lnTo>
                  <a:lnTo>
                    <a:pt x="14160" y="77330"/>
                  </a:lnTo>
                  <a:lnTo>
                    <a:pt x="14236" y="77546"/>
                  </a:lnTo>
                  <a:lnTo>
                    <a:pt x="14097" y="77711"/>
                  </a:lnTo>
                  <a:lnTo>
                    <a:pt x="14097" y="96520"/>
                  </a:lnTo>
                  <a:lnTo>
                    <a:pt x="13462" y="99060"/>
                  </a:lnTo>
                  <a:lnTo>
                    <a:pt x="13208" y="100228"/>
                  </a:lnTo>
                  <a:lnTo>
                    <a:pt x="12166" y="99060"/>
                  </a:lnTo>
                  <a:lnTo>
                    <a:pt x="12827" y="97790"/>
                  </a:lnTo>
                  <a:lnTo>
                    <a:pt x="13500" y="96520"/>
                  </a:lnTo>
                  <a:lnTo>
                    <a:pt x="14097" y="96520"/>
                  </a:lnTo>
                  <a:lnTo>
                    <a:pt x="14097" y="77711"/>
                  </a:lnTo>
                  <a:lnTo>
                    <a:pt x="13157" y="78740"/>
                  </a:lnTo>
                  <a:lnTo>
                    <a:pt x="12166" y="77470"/>
                  </a:lnTo>
                  <a:lnTo>
                    <a:pt x="11442" y="81280"/>
                  </a:lnTo>
                  <a:lnTo>
                    <a:pt x="11976" y="80949"/>
                  </a:lnTo>
                  <a:lnTo>
                    <a:pt x="13487" y="80010"/>
                  </a:lnTo>
                  <a:lnTo>
                    <a:pt x="12039" y="82550"/>
                  </a:lnTo>
                  <a:lnTo>
                    <a:pt x="12268" y="82550"/>
                  </a:lnTo>
                  <a:lnTo>
                    <a:pt x="11925" y="83820"/>
                  </a:lnTo>
                  <a:lnTo>
                    <a:pt x="10833" y="83820"/>
                  </a:lnTo>
                  <a:lnTo>
                    <a:pt x="10287" y="86360"/>
                  </a:lnTo>
                  <a:lnTo>
                    <a:pt x="10172" y="90170"/>
                  </a:lnTo>
                  <a:lnTo>
                    <a:pt x="9969" y="91325"/>
                  </a:lnTo>
                  <a:lnTo>
                    <a:pt x="9969" y="92710"/>
                  </a:lnTo>
                  <a:lnTo>
                    <a:pt x="9779" y="93980"/>
                  </a:lnTo>
                  <a:lnTo>
                    <a:pt x="9969" y="92710"/>
                  </a:lnTo>
                  <a:lnTo>
                    <a:pt x="9969" y="91325"/>
                  </a:lnTo>
                  <a:lnTo>
                    <a:pt x="9563" y="93624"/>
                  </a:lnTo>
                  <a:lnTo>
                    <a:pt x="9563" y="96520"/>
                  </a:lnTo>
                  <a:lnTo>
                    <a:pt x="9144" y="97790"/>
                  </a:lnTo>
                  <a:lnTo>
                    <a:pt x="8750" y="97790"/>
                  </a:lnTo>
                  <a:lnTo>
                    <a:pt x="9080" y="96520"/>
                  </a:lnTo>
                  <a:lnTo>
                    <a:pt x="9563" y="96520"/>
                  </a:lnTo>
                  <a:lnTo>
                    <a:pt x="9563" y="93624"/>
                  </a:lnTo>
                  <a:lnTo>
                    <a:pt x="9499" y="93980"/>
                  </a:lnTo>
                  <a:lnTo>
                    <a:pt x="9245" y="93980"/>
                  </a:lnTo>
                  <a:lnTo>
                    <a:pt x="9080" y="92710"/>
                  </a:lnTo>
                  <a:lnTo>
                    <a:pt x="8572" y="93980"/>
                  </a:lnTo>
                  <a:lnTo>
                    <a:pt x="7988" y="97790"/>
                  </a:lnTo>
                  <a:lnTo>
                    <a:pt x="4508" y="106680"/>
                  </a:lnTo>
                  <a:lnTo>
                    <a:pt x="5003" y="107950"/>
                  </a:lnTo>
                  <a:lnTo>
                    <a:pt x="4965" y="108470"/>
                  </a:lnTo>
                  <a:lnTo>
                    <a:pt x="5067" y="109220"/>
                  </a:lnTo>
                  <a:lnTo>
                    <a:pt x="4902" y="110490"/>
                  </a:lnTo>
                  <a:lnTo>
                    <a:pt x="4279" y="110490"/>
                  </a:lnTo>
                  <a:lnTo>
                    <a:pt x="4152" y="109220"/>
                  </a:lnTo>
                  <a:lnTo>
                    <a:pt x="4165" y="110490"/>
                  </a:lnTo>
                  <a:lnTo>
                    <a:pt x="4152" y="114300"/>
                  </a:lnTo>
                  <a:lnTo>
                    <a:pt x="3962" y="118110"/>
                  </a:lnTo>
                  <a:lnTo>
                    <a:pt x="2501" y="120650"/>
                  </a:lnTo>
                  <a:lnTo>
                    <a:pt x="2349" y="120650"/>
                  </a:lnTo>
                  <a:lnTo>
                    <a:pt x="1562" y="123190"/>
                  </a:lnTo>
                  <a:lnTo>
                    <a:pt x="3721" y="123190"/>
                  </a:lnTo>
                  <a:lnTo>
                    <a:pt x="2552" y="125730"/>
                  </a:lnTo>
                  <a:lnTo>
                    <a:pt x="1295" y="130810"/>
                  </a:lnTo>
                  <a:lnTo>
                    <a:pt x="1866" y="135890"/>
                  </a:lnTo>
                  <a:lnTo>
                    <a:pt x="469" y="139700"/>
                  </a:lnTo>
                  <a:lnTo>
                    <a:pt x="1676" y="140970"/>
                  </a:lnTo>
                  <a:lnTo>
                    <a:pt x="0" y="144780"/>
                  </a:lnTo>
                  <a:lnTo>
                    <a:pt x="1803" y="146050"/>
                  </a:lnTo>
                  <a:lnTo>
                    <a:pt x="977" y="148590"/>
                  </a:lnTo>
                  <a:lnTo>
                    <a:pt x="673" y="147320"/>
                  </a:lnTo>
                  <a:lnTo>
                    <a:pt x="444" y="151130"/>
                  </a:lnTo>
                  <a:lnTo>
                    <a:pt x="381" y="153670"/>
                  </a:lnTo>
                  <a:lnTo>
                    <a:pt x="1600" y="153670"/>
                  </a:lnTo>
                  <a:lnTo>
                    <a:pt x="1955" y="154940"/>
                  </a:lnTo>
                  <a:lnTo>
                    <a:pt x="1016" y="154940"/>
                  </a:lnTo>
                  <a:lnTo>
                    <a:pt x="2222" y="157480"/>
                  </a:lnTo>
                  <a:lnTo>
                    <a:pt x="1206" y="157480"/>
                  </a:lnTo>
                  <a:lnTo>
                    <a:pt x="1600" y="158750"/>
                  </a:lnTo>
                  <a:lnTo>
                    <a:pt x="1651" y="159042"/>
                  </a:lnTo>
                  <a:lnTo>
                    <a:pt x="1625" y="158750"/>
                  </a:lnTo>
                  <a:lnTo>
                    <a:pt x="2171" y="158750"/>
                  </a:lnTo>
                  <a:lnTo>
                    <a:pt x="2794" y="160020"/>
                  </a:lnTo>
                  <a:lnTo>
                    <a:pt x="2184" y="162560"/>
                  </a:lnTo>
                  <a:lnTo>
                    <a:pt x="1701" y="163830"/>
                  </a:lnTo>
                  <a:lnTo>
                    <a:pt x="2222" y="165100"/>
                  </a:lnTo>
                  <a:lnTo>
                    <a:pt x="2679" y="166370"/>
                  </a:lnTo>
                  <a:lnTo>
                    <a:pt x="3238" y="167640"/>
                  </a:lnTo>
                  <a:lnTo>
                    <a:pt x="2921" y="167640"/>
                  </a:lnTo>
                  <a:lnTo>
                    <a:pt x="3606" y="168910"/>
                  </a:lnTo>
                  <a:lnTo>
                    <a:pt x="1320" y="167640"/>
                  </a:lnTo>
                  <a:lnTo>
                    <a:pt x="2603" y="168910"/>
                  </a:lnTo>
                  <a:lnTo>
                    <a:pt x="3378" y="168910"/>
                  </a:lnTo>
                  <a:lnTo>
                    <a:pt x="3035" y="170180"/>
                  </a:lnTo>
                  <a:lnTo>
                    <a:pt x="3454" y="172720"/>
                  </a:lnTo>
                  <a:lnTo>
                    <a:pt x="4114" y="175260"/>
                  </a:lnTo>
                  <a:lnTo>
                    <a:pt x="3403" y="175260"/>
                  </a:lnTo>
                  <a:lnTo>
                    <a:pt x="3911" y="177800"/>
                  </a:lnTo>
                  <a:lnTo>
                    <a:pt x="5232" y="181610"/>
                  </a:lnTo>
                  <a:lnTo>
                    <a:pt x="6096" y="185420"/>
                  </a:lnTo>
                  <a:lnTo>
                    <a:pt x="6083" y="184150"/>
                  </a:lnTo>
                  <a:lnTo>
                    <a:pt x="7264" y="184150"/>
                  </a:lnTo>
                  <a:lnTo>
                    <a:pt x="7620" y="185420"/>
                  </a:lnTo>
                  <a:lnTo>
                    <a:pt x="7264" y="185928"/>
                  </a:lnTo>
                  <a:lnTo>
                    <a:pt x="7937" y="186690"/>
                  </a:lnTo>
                  <a:lnTo>
                    <a:pt x="8153" y="187960"/>
                  </a:lnTo>
                  <a:lnTo>
                    <a:pt x="7048" y="187960"/>
                  </a:lnTo>
                  <a:lnTo>
                    <a:pt x="6540" y="186690"/>
                  </a:lnTo>
                  <a:lnTo>
                    <a:pt x="7289" y="189230"/>
                  </a:lnTo>
                  <a:lnTo>
                    <a:pt x="7150" y="189230"/>
                  </a:lnTo>
                  <a:lnTo>
                    <a:pt x="6121" y="191770"/>
                  </a:lnTo>
                  <a:lnTo>
                    <a:pt x="7416" y="193040"/>
                  </a:lnTo>
                  <a:lnTo>
                    <a:pt x="7150" y="193040"/>
                  </a:lnTo>
                  <a:lnTo>
                    <a:pt x="8102" y="196850"/>
                  </a:lnTo>
                  <a:lnTo>
                    <a:pt x="8864" y="198120"/>
                  </a:lnTo>
                  <a:lnTo>
                    <a:pt x="9702" y="200660"/>
                  </a:lnTo>
                  <a:lnTo>
                    <a:pt x="10566" y="200660"/>
                  </a:lnTo>
                  <a:lnTo>
                    <a:pt x="10680" y="201930"/>
                  </a:lnTo>
                  <a:lnTo>
                    <a:pt x="11607" y="203200"/>
                  </a:lnTo>
                  <a:lnTo>
                    <a:pt x="11925" y="205740"/>
                  </a:lnTo>
                  <a:lnTo>
                    <a:pt x="11912" y="208280"/>
                  </a:lnTo>
                  <a:lnTo>
                    <a:pt x="12687" y="210820"/>
                  </a:lnTo>
                  <a:lnTo>
                    <a:pt x="13601" y="212090"/>
                  </a:lnTo>
                  <a:lnTo>
                    <a:pt x="13538" y="210820"/>
                  </a:lnTo>
                  <a:lnTo>
                    <a:pt x="14262" y="212090"/>
                  </a:lnTo>
                  <a:lnTo>
                    <a:pt x="13601" y="212090"/>
                  </a:lnTo>
                  <a:lnTo>
                    <a:pt x="14312" y="214630"/>
                  </a:lnTo>
                  <a:lnTo>
                    <a:pt x="13398" y="213360"/>
                  </a:lnTo>
                  <a:lnTo>
                    <a:pt x="14363" y="217170"/>
                  </a:lnTo>
                  <a:lnTo>
                    <a:pt x="14605" y="218440"/>
                  </a:lnTo>
                  <a:lnTo>
                    <a:pt x="16256" y="222250"/>
                  </a:lnTo>
                  <a:lnTo>
                    <a:pt x="16459" y="220980"/>
                  </a:lnTo>
                  <a:lnTo>
                    <a:pt x="16802" y="220980"/>
                  </a:lnTo>
                  <a:lnTo>
                    <a:pt x="17106" y="222250"/>
                  </a:lnTo>
                  <a:lnTo>
                    <a:pt x="16370" y="222250"/>
                  </a:lnTo>
                  <a:lnTo>
                    <a:pt x="18618" y="227330"/>
                  </a:lnTo>
                  <a:lnTo>
                    <a:pt x="16675" y="233680"/>
                  </a:lnTo>
                  <a:lnTo>
                    <a:pt x="18986" y="237490"/>
                  </a:lnTo>
                  <a:lnTo>
                    <a:pt x="20396" y="240030"/>
                  </a:lnTo>
                  <a:lnTo>
                    <a:pt x="20510" y="242570"/>
                  </a:lnTo>
                  <a:lnTo>
                    <a:pt x="19646" y="240030"/>
                  </a:lnTo>
                  <a:lnTo>
                    <a:pt x="19367" y="241300"/>
                  </a:lnTo>
                  <a:lnTo>
                    <a:pt x="21234" y="245110"/>
                  </a:lnTo>
                  <a:lnTo>
                    <a:pt x="19913" y="247650"/>
                  </a:lnTo>
                  <a:lnTo>
                    <a:pt x="20637" y="250190"/>
                  </a:lnTo>
                  <a:lnTo>
                    <a:pt x="20218" y="251460"/>
                  </a:lnTo>
                  <a:lnTo>
                    <a:pt x="19964" y="251460"/>
                  </a:lnTo>
                  <a:lnTo>
                    <a:pt x="19316" y="252730"/>
                  </a:lnTo>
                  <a:lnTo>
                    <a:pt x="19100" y="255270"/>
                  </a:lnTo>
                  <a:lnTo>
                    <a:pt x="15786" y="265430"/>
                  </a:lnTo>
                  <a:lnTo>
                    <a:pt x="22745" y="265430"/>
                  </a:lnTo>
                  <a:lnTo>
                    <a:pt x="22733" y="264160"/>
                  </a:lnTo>
                  <a:lnTo>
                    <a:pt x="24536" y="262890"/>
                  </a:lnTo>
                  <a:lnTo>
                    <a:pt x="24434" y="263740"/>
                  </a:lnTo>
                  <a:lnTo>
                    <a:pt x="25158" y="262890"/>
                  </a:lnTo>
                  <a:lnTo>
                    <a:pt x="25539" y="262890"/>
                  </a:lnTo>
                  <a:lnTo>
                    <a:pt x="26784" y="262890"/>
                  </a:lnTo>
                  <a:lnTo>
                    <a:pt x="28371" y="261620"/>
                  </a:lnTo>
                  <a:lnTo>
                    <a:pt x="29984" y="261620"/>
                  </a:lnTo>
                  <a:lnTo>
                    <a:pt x="33807" y="259080"/>
                  </a:lnTo>
                  <a:lnTo>
                    <a:pt x="39763" y="256540"/>
                  </a:lnTo>
                  <a:lnTo>
                    <a:pt x="43713" y="255270"/>
                  </a:lnTo>
                  <a:lnTo>
                    <a:pt x="47675" y="254000"/>
                  </a:lnTo>
                  <a:lnTo>
                    <a:pt x="49504" y="252730"/>
                  </a:lnTo>
                  <a:lnTo>
                    <a:pt x="51346" y="251460"/>
                  </a:lnTo>
                  <a:lnTo>
                    <a:pt x="54089" y="250190"/>
                  </a:lnTo>
                  <a:lnTo>
                    <a:pt x="51092" y="247650"/>
                  </a:lnTo>
                  <a:lnTo>
                    <a:pt x="55372" y="246380"/>
                  </a:lnTo>
                  <a:lnTo>
                    <a:pt x="54952" y="247650"/>
                  </a:lnTo>
                  <a:lnTo>
                    <a:pt x="54838" y="248920"/>
                  </a:lnTo>
                  <a:lnTo>
                    <a:pt x="55156" y="247650"/>
                  </a:lnTo>
                  <a:lnTo>
                    <a:pt x="56870" y="246380"/>
                  </a:lnTo>
                  <a:lnTo>
                    <a:pt x="58585" y="245110"/>
                  </a:lnTo>
                  <a:lnTo>
                    <a:pt x="58851" y="245110"/>
                  </a:lnTo>
                  <a:lnTo>
                    <a:pt x="59016" y="242570"/>
                  </a:lnTo>
                  <a:lnTo>
                    <a:pt x="59448" y="237490"/>
                  </a:lnTo>
                  <a:lnTo>
                    <a:pt x="59702" y="231140"/>
                  </a:lnTo>
                  <a:lnTo>
                    <a:pt x="59029" y="227330"/>
                  </a:lnTo>
                  <a:lnTo>
                    <a:pt x="59588" y="227330"/>
                  </a:lnTo>
                  <a:lnTo>
                    <a:pt x="59588" y="228600"/>
                  </a:lnTo>
                  <a:lnTo>
                    <a:pt x="60350" y="227330"/>
                  </a:lnTo>
                  <a:close/>
                </a:path>
                <a:path w="100964" h="265429">
                  <a:moveTo>
                    <a:pt x="60731" y="111112"/>
                  </a:moveTo>
                  <a:lnTo>
                    <a:pt x="59461" y="112522"/>
                  </a:lnTo>
                  <a:lnTo>
                    <a:pt x="59143" y="111861"/>
                  </a:lnTo>
                  <a:lnTo>
                    <a:pt x="58597" y="113284"/>
                  </a:lnTo>
                  <a:lnTo>
                    <a:pt x="59055" y="112966"/>
                  </a:lnTo>
                  <a:lnTo>
                    <a:pt x="59537" y="112636"/>
                  </a:lnTo>
                  <a:lnTo>
                    <a:pt x="60299" y="111760"/>
                  </a:lnTo>
                  <a:lnTo>
                    <a:pt x="60731" y="111112"/>
                  </a:lnTo>
                  <a:close/>
                </a:path>
                <a:path w="100964" h="265429">
                  <a:moveTo>
                    <a:pt x="61302" y="110490"/>
                  </a:moveTo>
                  <a:lnTo>
                    <a:pt x="61163" y="110490"/>
                  </a:lnTo>
                  <a:lnTo>
                    <a:pt x="60731" y="111112"/>
                  </a:lnTo>
                  <a:lnTo>
                    <a:pt x="61302" y="110490"/>
                  </a:lnTo>
                  <a:close/>
                </a:path>
                <a:path w="100964" h="265429">
                  <a:moveTo>
                    <a:pt x="73952" y="78689"/>
                  </a:moveTo>
                  <a:lnTo>
                    <a:pt x="73825" y="78663"/>
                  </a:lnTo>
                  <a:lnTo>
                    <a:pt x="73698" y="78663"/>
                  </a:lnTo>
                  <a:lnTo>
                    <a:pt x="73825" y="78727"/>
                  </a:lnTo>
                  <a:lnTo>
                    <a:pt x="73952" y="78689"/>
                  </a:lnTo>
                  <a:close/>
                </a:path>
                <a:path w="100964" h="265429">
                  <a:moveTo>
                    <a:pt x="76885" y="77470"/>
                  </a:moveTo>
                  <a:lnTo>
                    <a:pt x="76733" y="76200"/>
                  </a:lnTo>
                  <a:lnTo>
                    <a:pt x="75933" y="77470"/>
                  </a:lnTo>
                  <a:lnTo>
                    <a:pt x="76885" y="77470"/>
                  </a:lnTo>
                  <a:close/>
                </a:path>
                <a:path w="100964" h="265429">
                  <a:moveTo>
                    <a:pt x="78803" y="75730"/>
                  </a:moveTo>
                  <a:lnTo>
                    <a:pt x="78130" y="76200"/>
                  </a:lnTo>
                  <a:lnTo>
                    <a:pt x="78320" y="77330"/>
                  </a:lnTo>
                  <a:lnTo>
                    <a:pt x="78803" y="75730"/>
                  </a:lnTo>
                  <a:close/>
                </a:path>
                <a:path w="100964" h="265429">
                  <a:moveTo>
                    <a:pt x="79248" y="82550"/>
                  </a:moveTo>
                  <a:lnTo>
                    <a:pt x="78346" y="77470"/>
                  </a:lnTo>
                  <a:lnTo>
                    <a:pt x="78320" y="77330"/>
                  </a:lnTo>
                  <a:lnTo>
                    <a:pt x="78282" y="77470"/>
                  </a:lnTo>
                  <a:lnTo>
                    <a:pt x="77266" y="77470"/>
                  </a:lnTo>
                  <a:lnTo>
                    <a:pt x="77317" y="76200"/>
                  </a:lnTo>
                  <a:lnTo>
                    <a:pt x="77165" y="77470"/>
                  </a:lnTo>
                  <a:lnTo>
                    <a:pt x="77012" y="77470"/>
                  </a:lnTo>
                  <a:lnTo>
                    <a:pt x="76517" y="78740"/>
                  </a:lnTo>
                  <a:lnTo>
                    <a:pt x="76009" y="77546"/>
                  </a:lnTo>
                  <a:lnTo>
                    <a:pt x="75958" y="77685"/>
                  </a:lnTo>
                  <a:lnTo>
                    <a:pt x="75831" y="78740"/>
                  </a:lnTo>
                  <a:lnTo>
                    <a:pt x="75514" y="78740"/>
                  </a:lnTo>
                  <a:lnTo>
                    <a:pt x="75958" y="77685"/>
                  </a:lnTo>
                  <a:lnTo>
                    <a:pt x="75971" y="77508"/>
                  </a:lnTo>
                  <a:lnTo>
                    <a:pt x="75425" y="78740"/>
                  </a:lnTo>
                  <a:lnTo>
                    <a:pt x="73952" y="78740"/>
                  </a:lnTo>
                  <a:lnTo>
                    <a:pt x="74295" y="80010"/>
                  </a:lnTo>
                  <a:lnTo>
                    <a:pt x="73456" y="82550"/>
                  </a:lnTo>
                  <a:lnTo>
                    <a:pt x="73393" y="81280"/>
                  </a:lnTo>
                  <a:lnTo>
                    <a:pt x="72580" y="81280"/>
                  </a:lnTo>
                  <a:lnTo>
                    <a:pt x="72707" y="82550"/>
                  </a:lnTo>
                  <a:lnTo>
                    <a:pt x="71729" y="82550"/>
                  </a:lnTo>
                  <a:lnTo>
                    <a:pt x="72504" y="83820"/>
                  </a:lnTo>
                  <a:lnTo>
                    <a:pt x="71475" y="83820"/>
                  </a:lnTo>
                  <a:lnTo>
                    <a:pt x="71310" y="85090"/>
                  </a:lnTo>
                  <a:lnTo>
                    <a:pt x="69151" y="87630"/>
                  </a:lnTo>
                  <a:lnTo>
                    <a:pt x="69926" y="87630"/>
                  </a:lnTo>
                  <a:lnTo>
                    <a:pt x="69227" y="88341"/>
                  </a:lnTo>
                  <a:lnTo>
                    <a:pt x="69469" y="88582"/>
                  </a:lnTo>
                  <a:lnTo>
                    <a:pt x="69773" y="87896"/>
                  </a:lnTo>
                  <a:lnTo>
                    <a:pt x="69977" y="87630"/>
                  </a:lnTo>
                  <a:lnTo>
                    <a:pt x="70764" y="87630"/>
                  </a:lnTo>
                  <a:lnTo>
                    <a:pt x="69773" y="91440"/>
                  </a:lnTo>
                  <a:lnTo>
                    <a:pt x="66662" y="92710"/>
                  </a:lnTo>
                  <a:lnTo>
                    <a:pt x="65239" y="96520"/>
                  </a:lnTo>
                  <a:lnTo>
                    <a:pt x="64973" y="96520"/>
                  </a:lnTo>
                  <a:lnTo>
                    <a:pt x="64223" y="97790"/>
                  </a:lnTo>
                  <a:lnTo>
                    <a:pt x="62865" y="100228"/>
                  </a:lnTo>
                  <a:lnTo>
                    <a:pt x="62750" y="100761"/>
                  </a:lnTo>
                  <a:lnTo>
                    <a:pt x="62623" y="101600"/>
                  </a:lnTo>
                  <a:lnTo>
                    <a:pt x="62318" y="101600"/>
                  </a:lnTo>
                  <a:lnTo>
                    <a:pt x="61417" y="102870"/>
                  </a:lnTo>
                  <a:lnTo>
                    <a:pt x="61239" y="101600"/>
                  </a:lnTo>
                  <a:lnTo>
                    <a:pt x="60642" y="104140"/>
                  </a:lnTo>
                  <a:lnTo>
                    <a:pt x="60845" y="104140"/>
                  </a:lnTo>
                  <a:lnTo>
                    <a:pt x="59270" y="105410"/>
                  </a:lnTo>
                  <a:lnTo>
                    <a:pt x="59550" y="104368"/>
                  </a:lnTo>
                  <a:lnTo>
                    <a:pt x="58597" y="105410"/>
                  </a:lnTo>
                  <a:lnTo>
                    <a:pt x="59537" y="104368"/>
                  </a:lnTo>
                  <a:lnTo>
                    <a:pt x="59613" y="104140"/>
                  </a:lnTo>
                  <a:lnTo>
                    <a:pt x="59016" y="104876"/>
                  </a:lnTo>
                  <a:lnTo>
                    <a:pt x="58496" y="105410"/>
                  </a:lnTo>
                  <a:lnTo>
                    <a:pt x="57848" y="105410"/>
                  </a:lnTo>
                  <a:lnTo>
                    <a:pt x="57467" y="107950"/>
                  </a:lnTo>
                  <a:lnTo>
                    <a:pt x="57162" y="106680"/>
                  </a:lnTo>
                  <a:lnTo>
                    <a:pt x="55854" y="109220"/>
                  </a:lnTo>
                  <a:lnTo>
                    <a:pt x="56324" y="109220"/>
                  </a:lnTo>
                  <a:lnTo>
                    <a:pt x="56070" y="109829"/>
                  </a:lnTo>
                  <a:lnTo>
                    <a:pt x="56070" y="116840"/>
                  </a:lnTo>
                  <a:lnTo>
                    <a:pt x="55981" y="117703"/>
                  </a:lnTo>
                  <a:lnTo>
                    <a:pt x="54051" y="119380"/>
                  </a:lnTo>
                  <a:lnTo>
                    <a:pt x="55968" y="116840"/>
                  </a:lnTo>
                  <a:lnTo>
                    <a:pt x="56070" y="109829"/>
                  </a:lnTo>
                  <a:lnTo>
                    <a:pt x="55257" y="111760"/>
                  </a:lnTo>
                  <a:lnTo>
                    <a:pt x="54635" y="110490"/>
                  </a:lnTo>
                  <a:lnTo>
                    <a:pt x="51473" y="113030"/>
                  </a:lnTo>
                  <a:lnTo>
                    <a:pt x="52870" y="118110"/>
                  </a:lnTo>
                  <a:lnTo>
                    <a:pt x="51193" y="118757"/>
                  </a:lnTo>
                  <a:lnTo>
                    <a:pt x="51346" y="119380"/>
                  </a:lnTo>
                  <a:lnTo>
                    <a:pt x="50393" y="120650"/>
                  </a:lnTo>
                  <a:lnTo>
                    <a:pt x="48183" y="121920"/>
                  </a:lnTo>
                  <a:lnTo>
                    <a:pt x="47904" y="121920"/>
                  </a:lnTo>
                  <a:lnTo>
                    <a:pt x="46240" y="124460"/>
                  </a:lnTo>
                  <a:lnTo>
                    <a:pt x="48247" y="125730"/>
                  </a:lnTo>
                  <a:lnTo>
                    <a:pt x="46774" y="127000"/>
                  </a:lnTo>
                  <a:lnTo>
                    <a:pt x="48285" y="127000"/>
                  </a:lnTo>
                  <a:lnTo>
                    <a:pt x="47777" y="129540"/>
                  </a:lnTo>
                  <a:lnTo>
                    <a:pt x="46964" y="130810"/>
                  </a:lnTo>
                  <a:lnTo>
                    <a:pt x="45529" y="130810"/>
                  </a:lnTo>
                  <a:lnTo>
                    <a:pt x="45669" y="129540"/>
                  </a:lnTo>
                  <a:lnTo>
                    <a:pt x="46101" y="129540"/>
                  </a:lnTo>
                  <a:lnTo>
                    <a:pt x="46113" y="129273"/>
                  </a:lnTo>
                  <a:lnTo>
                    <a:pt x="46215" y="128917"/>
                  </a:lnTo>
                  <a:lnTo>
                    <a:pt x="46177" y="128739"/>
                  </a:lnTo>
                  <a:lnTo>
                    <a:pt x="46215" y="128270"/>
                  </a:lnTo>
                  <a:lnTo>
                    <a:pt x="45974" y="128270"/>
                  </a:lnTo>
                  <a:lnTo>
                    <a:pt x="45262" y="129540"/>
                  </a:lnTo>
                  <a:lnTo>
                    <a:pt x="44932" y="130492"/>
                  </a:lnTo>
                  <a:lnTo>
                    <a:pt x="44932" y="130810"/>
                  </a:lnTo>
                  <a:lnTo>
                    <a:pt x="44386" y="132080"/>
                  </a:lnTo>
                  <a:lnTo>
                    <a:pt x="44932" y="130810"/>
                  </a:lnTo>
                  <a:lnTo>
                    <a:pt x="44932" y="130492"/>
                  </a:lnTo>
                  <a:lnTo>
                    <a:pt x="44615" y="131406"/>
                  </a:lnTo>
                  <a:lnTo>
                    <a:pt x="44323" y="131914"/>
                  </a:lnTo>
                  <a:lnTo>
                    <a:pt x="44043" y="130810"/>
                  </a:lnTo>
                  <a:lnTo>
                    <a:pt x="43891" y="132727"/>
                  </a:lnTo>
                  <a:lnTo>
                    <a:pt x="44107" y="132727"/>
                  </a:lnTo>
                  <a:lnTo>
                    <a:pt x="49085" y="132727"/>
                  </a:lnTo>
                  <a:lnTo>
                    <a:pt x="49517" y="132080"/>
                  </a:lnTo>
                  <a:lnTo>
                    <a:pt x="49517" y="133350"/>
                  </a:lnTo>
                  <a:lnTo>
                    <a:pt x="49860" y="131914"/>
                  </a:lnTo>
                  <a:lnTo>
                    <a:pt x="50088" y="130810"/>
                  </a:lnTo>
                  <a:lnTo>
                    <a:pt x="49390" y="132080"/>
                  </a:lnTo>
                  <a:lnTo>
                    <a:pt x="49479" y="129540"/>
                  </a:lnTo>
                  <a:lnTo>
                    <a:pt x="47917" y="130810"/>
                  </a:lnTo>
                  <a:lnTo>
                    <a:pt x="49136" y="129540"/>
                  </a:lnTo>
                  <a:lnTo>
                    <a:pt x="49860" y="128270"/>
                  </a:lnTo>
                  <a:lnTo>
                    <a:pt x="50825" y="127025"/>
                  </a:lnTo>
                  <a:lnTo>
                    <a:pt x="50825" y="127393"/>
                  </a:lnTo>
                  <a:lnTo>
                    <a:pt x="50749" y="127787"/>
                  </a:lnTo>
                  <a:lnTo>
                    <a:pt x="51066" y="127241"/>
                  </a:lnTo>
                  <a:lnTo>
                    <a:pt x="51282" y="126809"/>
                  </a:lnTo>
                  <a:lnTo>
                    <a:pt x="50838" y="126580"/>
                  </a:lnTo>
                  <a:lnTo>
                    <a:pt x="50838" y="125730"/>
                  </a:lnTo>
                  <a:lnTo>
                    <a:pt x="51689" y="124460"/>
                  </a:lnTo>
                  <a:lnTo>
                    <a:pt x="53022" y="124460"/>
                  </a:lnTo>
                  <a:lnTo>
                    <a:pt x="52552" y="123190"/>
                  </a:lnTo>
                  <a:lnTo>
                    <a:pt x="54584" y="120650"/>
                  </a:lnTo>
                  <a:lnTo>
                    <a:pt x="54914" y="120650"/>
                  </a:lnTo>
                  <a:lnTo>
                    <a:pt x="54559" y="119380"/>
                  </a:lnTo>
                  <a:lnTo>
                    <a:pt x="55689" y="119380"/>
                  </a:lnTo>
                  <a:lnTo>
                    <a:pt x="56324" y="118110"/>
                  </a:lnTo>
                  <a:lnTo>
                    <a:pt x="56972" y="116840"/>
                  </a:lnTo>
                  <a:lnTo>
                    <a:pt x="56489" y="117259"/>
                  </a:lnTo>
                  <a:lnTo>
                    <a:pt x="56756" y="116840"/>
                  </a:lnTo>
                  <a:lnTo>
                    <a:pt x="57581" y="115570"/>
                  </a:lnTo>
                  <a:lnTo>
                    <a:pt x="58267" y="113030"/>
                  </a:lnTo>
                  <a:lnTo>
                    <a:pt x="59093" y="111760"/>
                  </a:lnTo>
                  <a:lnTo>
                    <a:pt x="59931" y="110490"/>
                  </a:lnTo>
                  <a:lnTo>
                    <a:pt x="61163" y="110490"/>
                  </a:lnTo>
                  <a:lnTo>
                    <a:pt x="62026" y="109220"/>
                  </a:lnTo>
                  <a:lnTo>
                    <a:pt x="62306" y="107950"/>
                  </a:lnTo>
                  <a:lnTo>
                    <a:pt x="63169" y="104140"/>
                  </a:lnTo>
                  <a:lnTo>
                    <a:pt x="64262" y="102870"/>
                  </a:lnTo>
                  <a:lnTo>
                    <a:pt x="65366" y="101600"/>
                  </a:lnTo>
                  <a:lnTo>
                    <a:pt x="64897" y="101600"/>
                  </a:lnTo>
                  <a:lnTo>
                    <a:pt x="63779" y="100330"/>
                  </a:lnTo>
                  <a:lnTo>
                    <a:pt x="67043" y="100330"/>
                  </a:lnTo>
                  <a:lnTo>
                    <a:pt x="67373" y="97790"/>
                  </a:lnTo>
                  <a:lnTo>
                    <a:pt x="67246" y="99060"/>
                  </a:lnTo>
                  <a:lnTo>
                    <a:pt x="67741" y="99060"/>
                  </a:lnTo>
                  <a:lnTo>
                    <a:pt x="68529" y="97790"/>
                  </a:lnTo>
                  <a:lnTo>
                    <a:pt x="69316" y="96520"/>
                  </a:lnTo>
                  <a:lnTo>
                    <a:pt x="70154" y="93980"/>
                  </a:lnTo>
                  <a:lnTo>
                    <a:pt x="71729" y="90170"/>
                  </a:lnTo>
                  <a:lnTo>
                    <a:pt x="71831" y="91440"/>
                  </a:lnTo>
                  <a:lnTo>
                    <a:pt x="72948" y="90170"/>
                  </a:lnTo>
                  <a:lnTo>
                    <a:pt x="74053" y="87630"/>
                  </a:lnTo>
                  <a:lnTo>
                    <a:pt x="75057" y="86360"/>
                  </a:lnTo>
                  <a:lnTo>
                    <a:pt x="75463" y="85090"/>
                  </a:lnTo>
                  <a:lnTo>
                    <a:pt x="74650" y="85090"/>
                  </a:lnTo>
                  <a:lnTo>
                    <a:pt x="79248" y="82550"/>
                  </a:lnTo>
                  <a:close/>
                </a:path>
                <a:path w="100964" h="265429">
                  <a:moveTo>
                    <a:pt x="79273" y="68072"/>
                  </a:moveTo>
                  <a:lnTo>
                    <a:pt x="79197" y="67945"/>
                  </a:lnTo>
                  <a:lnTo>
                    <a:pt x="79121" y="67792"/>
                  </a:lnTo>
                  <a:lnTo>
                    <a:pt x="79019" y="67614"/>
                  </a:lnTo>
                  <a:lnTo>
                    <a:pt x="79108" y="68427"/>
                  </a:lnTo>
                  <a:lnTo>
                    <a:pt x="79273" y="68072"/>
                  </a:lnTo>
                  <a:close/>
                </a:path>
                <a:path w="100964" h="265429">
                  <a:moveTo>
                    <a:pt x="86868" y="50076"/>
                  </a:moveTo>
                  <a:lnTo>
                    <a:pt x="86080" y="51257"/>
                  </a:lnTo>
                  <a:lnTo>
                    <a:pt x="85928" y="51104"/>
                  </a:lnTo>
                  <a:lnTo>
                    <a:pt x="85902" y="52019"/>
                  </a:lnTo>
                  <a:lnTo>
                    <a:pt x="85902" y="52247"/>
                  </a:lnTo>
                  <a:lnTo>
                    <a:pt x="86537" y="51396"/>
                  </a:lnTo>
                  <a:lnTo>
                    <a:pt x="86868" y="50076"/>
                  </a:lnTo>
                  <a:close/>
                </a:path>
                <a:path w="100964" h="265429">
                  <a:moveTo>
                    <a:pt x="89027" y="57150"/>
                  </a:moveTo>
                  <a:lnTo>
                    <a:pt x="88430" y="58242"/>
                  </a:lnTo>
                  <a:lnTo>
                    <a:pt x="88519" y="58420"/>
                  </a:lnTo>
                  <a:lnTo>
                    <a:pt x="89027" y="57150"/>
                  </a:lnTo>
                  <a:close/>
                </a:path>
                <a:path w="100964" h="265429">
                  <a:moveTo>
                    <a:pt x="89776" y="41452"/>
                  </a:moveTo>
                  <a:lnTo>
                    <a:pt x="87896" y="44196"/>
                  </a:lnTo>
                  <a:lnTo>
                    <a:pt x="89560" y="42316"/>
                  </a:lnTo>
                  <a:lnTo>
                    <a:pt x="89776" y="41452"/>
                  </a:lnTo>
                  <a:close/>
                </a:path>
                <a:path w="100964" h="265429">
                  <a:moveTo>
                    <a:pt x="90563" y="41821"/>
                  </a:moveTo>
                  <a:lnTo>
                    <a:pt x="90373" y="41948"/>
                  </a:lnTo>
                  <a:lnTo>
                    <a:pt x="89573" y="44157"/>
                  </a:lnTo>
                  <a:lnTo>
                    <a:pt x="90563" y="41821"/>
                  </a:lnTo>
                  <a:close/>
                </a:path>
                <a:path w="100964" h="265429">
                  <a:moveTo>
                    <a:pt x="90703" y="41046"/>
                  </a:moveTo>
                  <a:lnTo>
                    <a:pt x="89560" y="42316"/>
                  </a:lnTo>
                  <a:lnTo>
                    <a:pt x="89509" y="42570"/>
                  </a:lnTo>
                  <a:lnTo>
                    <a:pt x="90373" y="41948"/>
                  </a:lnTo>
                  <a:lnTo>
                    <a:pt x="90703" y="41046"/>
                  </a:lnTo>
                  <a:close/>
                </a:path>
                <a:path w="100964" h="265429">
                  <a:moveTo>
                    <a:pt x="93256" y="35560"/>
                  </a:moveTo>
                  <a:lnTo>
                    <a:pt x="92430" y="35560"/>
                  </a:lnTo>
                  <a:lnTo>
                    <a:pt x="91948" y="39370"/>
                  </a:lnTo>
                  <a:lnTo>
                    <a:pt x="93256" y="35560"/>
                  </a:lnTo>
                  <a:close/>
                </a:path>
                <a:path w="100964" h="265429">
                  <a:moveTo>
                    <a:pt x="93383" y="46482"/>
                  </a:moveTo>
                  <a:lnTo>
                    <a:pt x="93014" y="45720"/>
                  </a:lnTo>
                  <a:lnTo>
                    <a:pt x="92938" y="46990"/>
                  </a:lnTo>
                  <a:lnTo>
                    <a:pt x="93383" y="46482"/>
                  </a:lnTo>
                  <a:close/>
                </a:path>
                <a:path w="100964" h="265429">
                  <a:moveTo>
                    <a:pt x="93916" y="45720"/>
                  </a:moveTo>
                  <a:lnTo>
                    <a:pt x="93383" y="46482"/>
                  </a:lnTo>
                  <a:lnTo>
                    <a:pt x="93637" y="46990"/>
                  </a:lnTo>
                  <a:lnTo>
                    <a:pt x="93916" y="45720"/>
                  </a:lnTo>
                  <a:close/>
                </a:path>
                <a:path w="100964" h="265429">
                  <a:moveTo>
                    <a:pt x="94081" y="43180"/>
                  </a:moveTo>
                  <a:lnTo>
                    <a:pt x="91198" y="43180"/>
                  </a:lnTo>
                  <a:lnTo>
                    <a:pt x="90487" y="43180"/>
                  </a:lnTo>
                  <a:lnTo>
                    <a:pt x="90703" y="46990"/>
                  </a:lnTo>
                  <a:lnTo>
                    <a:pt x="90093" y="46990"/>
                  </a:lnTo>
                  <a:lnTo>
                    <a:pt x="90208" y="45720"/>
                  </a:lnTo>
                  <a:lnTo>
                    <a:pt x="89916" y="46990"/>
                  </a:lnTo>
                  <a:lnTo>
                    <a:pt x="89154" y="46990"/>
                  </a:lnTo>
                  <a:lnTo>
                    <a:pt x="88404" y="46990"/>
                  </a:lnTo>
                  <a:lnTo>
                    <a:pt x="89649" y="49530"/>
                  </a:lnTo>
                  <a:lnTo>
                    <a:pt x="88404" y="50800"/>
                  </a:lnTo>
                  <a:lnTo>
                    <a:pt x="87795" y="49530"/>
                  </a:lnTo>
                  <a:lnTo>
                    <a:pt x="88709" y="48260"/>
                  </a:lnTo>
                  <a:lnTo>
                    <a:pt x="87490" y="49530"/>
                  </a:lnTo>
                  <a:lnTo>
                    <a:pt x="88493" y="52070"/>
                  </a:lnTo>
                  <a:lnTo>
                    <a:pt x="86118" y="53340"/>
                  </a:lnTo>
                  <a:lnTo>
                    <a:pt x="85940" y="54305"/>
                  </a:lnTo>
                  <a:lnTo>
                    <a:pt x="85852" y="53936"/>
                  </a:lnTo>
                  <a:lnTo>
                    <a:pt x="85902" y="53619"/>
                  </a:lnTo>
                  <a:lnTo>
                    <a:pt x="85737" y="53543"/>
                  </a:lnTo>
                  <a:lnTo>
                    <a:pt x="85547" y="53517"/>
                  </a:lnTo>
                  <a:lnTo>
                    <a:pt x="85267" y="53543"/>
                  </a:lnTo>
                  <a:lnTo>
                    <a:pt x="85102" y="53873"/>
                  </a:lnTo>
                  <a:lnTo>
                    <a:pt x="85864" y="54305"/>
                  </a:lnTo>
                  <a:lnTo>
                    <a:pt x="85890" y="54610"/>
                  </a:lnTo>
                  <a:lnTo>
                    <a:pt x="86931" y="54610"/>
                  </a:lnTo>
                  <a:lnTo>
                    <a:pt x="85267" y="57150"/>
                  </a:lnTo>
                  <a:lnTo>
                    <a:pt x="84759" y="59690"/>
                  </a:lnTo>
                  <a:lnTo>
                    <a:pt x="84467" y="59690"/>
                  </a:lnTo>
                  <a:lnTo>
                    <a:pt x="82562" y="63500"/>
                  </a:lnTo>
                  <a:lnTo>
                    <a:pt x="81318" y="64770"/>
                  </a:lnTo>
                  <a:lnTo>
                    <a:pt x="81178" y="64770"/>
                  </a:lnTo>
                  <a:lnTo>
                    <a:pt x="82042" y="66040"/>
                  </a:lnTo>
                  <a:lnTo>
                    <a:pt x="80975" y="67310"/>
                  </a:lnTo>
                  <a:lnTo>
                    <a:pt x="80518" y="68580"/>
                  </a:lnTo>
                  <a:lnTo>
                    <a:pt x="79806" y="68580"/>
                  </a:lnTo>
                  <a:lnTo>
                    <a:pt x="79883" y="67310"/>
                  </a:lnTo>
                  <a:lnTo>
                    <a:pt x="79273" y="68580"/>
                  </a:lnTo>
                  <a:lnTo>
                    <a:pt x="79451" y="68580"/>
                  </a:lnTo>
                  <a:lnTo>
                    <a:pt x="79336" y="70307"/>
                  </a:lnTo>
                  <a:lnTo>
                    <a:pt x="79159" y="71120"/>
                  </a:lnTo>
                  <a:lnTo>
                    <a:pt x="78549" y="69850"/>
                  </a:lnTo>
                  <a:lnTo>
                    <a:pt x="77762" y="71120"/>
                  </a:lnTo>
                  <a:lnTo>
                    <a:pt x="77673" y="73825"/>
                  </a:lnTo>
                  <a:lnTo>
                    <a:pt x="76149" y="76200"/>
                  </a:lnTo>
                  <a:lnTo>
                    <a:pt x="76733" y="76200"/>
                  </a:lnTo>
                  <a:lnTo>
                    <a:pt x="79044" y="74930"/>
                  </a:lnTo>
                  <a:lnTo>
                    <a:pt x="78803" y="75730"/>
                  </a:lnTo>
                  <a:lnTo>
                    <a:pt x="79933" y="74930"/>
                  </a:lnTo>
                  <a:lnTo>
                    <a:pt x="81521" y="73825"/>
                  </a:lnTo>
                  <a:lnTo>
                    <a:pt x="81534" y="74930"/>
                  </a:lnTo>
                  <a:lnTo>
                    <a:pt x="81711" y="73685"/>
                  </a:lnTo>
                  <a:lnTo>
                    <a:pt x="82969" y="71120"/>
                  </a:lnTo>
                  <a:lnTo>
                    <a:pt x="81610" y="71120"/>
                  </a:lnTo>
                  <a:lnTo>
                    <a:pt x="81356" y="71120"/>
                  </a:lnTo>
                  <a:lnTo>
                    <a:pt x="81508" y="69850"/>
                  </a:lnTo>
                  <a:lnTo>
                    <a:pt x="81889" y="68580"/>
                  </a:lnTo>
                  <a:lnTo>
                    <a:pt x="81610" y="71120"/>
                  </a:lnTo>
                  <a:lnTo>
                    <a:pt x="82943" y="68580"/>
                  </a:lnTo>
                  <a:lnTo>
                    <a:pt x="84975" y="67310"/>
                  </a:lnTo>
                  <a:lnTo>
                    <a:pt x="81851" y="67310"/>
                  </a:lnTo>
                  <a:lnTo>
                    <a:pt x="83718" y="64770"/>
                  </a:lnTo>
                  <a:lnTo>
                    <a:pt x="83997" y="66040"/>
                  </a:lnTo>
                  <a:lnTo>
                    <a:pt x="84239" y="64770"/>
                  </a:lnTo>
                  <a:lnTo>
                    <a:pt x="84162" y="63500"/>
                  </a:lnTo>
                  <a:lnTo>
                    <a:pt x="84683" y="62230"/>
                  </a:lnTo>
                  <a:lnTo>
                    <a:pt x="85623" y="62230"/>
                  </a:lnTo>
                  <a:lnTo>
                    <a:pt x="84607" y="63500"/>
                  </a:lnTo>
                  <a:lnTo>
                    <a:pt x="85217" y="63500"/>
                  </a:lnTo>
                  <a:lnTo>
                    <a:pt x="85775" y="62230"/>
                  </a:lnTo>
                  <a:lnTo>
                    <a:pt x="84963" y="60960"/>
                  </a:lnTo>
                  <a:lnTo>
                    <a:pt x="86245" y="59690"/>
                  </a:lnTo>
                  <a:lnTo>
                    <a:pt x="86220" y="60960"/>
                  </a:lnTo>
                  <a:lnTo>
                    <a:pt x="85852" y="60960"/>
                  </a:lnTo>
                  <a:lnTo>
                    <a:pt x="85801" y="62230"/>
                  </a:lnTo>
                  <a:lnTo>
                    <a:pt x="87287" y="60960"/>
                  </a:lnTo>
                  <a:lnTo>
                    <a:pt x="87134" y="60960"/>
                  </a:lnTo>
                  <a:lnTo>
                    <a:pt x="87693" y="59690"/>
                  </a:lnTo>
                  <a:lnTo>
                    <a:pt x="88430" y="58242"/>
                  </a:lnTo>
                  <a:lnTo>
                    <a:pt x="88341" y="58077"/>
                  </a:lnTo>
                  <a:lnTo>
                    <a:pt x="88506" y="57835"/>
                  </a:lnTo>
                  <a:lnTo>
                    <a:pt x="88328" y="58064"/>
                  </a:lnTo>
                  <a:lnTo>
                    <a:pt x="87261" y="55880"/>
                  </a:lnTo>
                  <a:lnTo>
                    <a:pt x="89598" y="54610"/>
                  </a:lnTo>
                  <a:lnTo>
                    <a:pt x="89573" y="54419"/>
                  </a:lnTo>
                  <a:lnTo>
                    <a:pt x="89560" y="54610"/>
                  </a:lnTo>
                  <a:lnTo>
                    <a:pt x="89446" y="53340"/>
                  </a:lnTo>
                  <a:lnTo>
                    <a:pt x="89573" y="54419"/>
                  </a:lnTo>
                  <a:lnTo>
                    <a:pt x="89763" y="52070"/>
                  </a:lnTo>
                  <a:lnTo>
                    <a:pt x="91033" y="52070"/>
                  </a:lnTo>
                  <a:lnTo>
                    <a:pt x="91643" y="50800"/>
                  </a:lnTo>
                  <a:lnTo>
                    <a:pt x="91795" y="50800"/>
                  </a:lnTo>
                  <a:lnTo>
                    <a:pt x="91503" y="49530"/>
                  </a:lnTo>
                  <a:lnTo>
                    <a:pt x="93065" y="49530"/>
                  </a:lnTo>
                  <a:lnTo>
                    <a:pt x="92811" y="48260"/>
                  </a:lnTo>
                  <a:lnTo>
                    <a:pt x="92557" y="46990"/>
                  </a:lnTo>
                  <a:lnTo>
                    <a:pt x="92875" y="48260"/>
                  </a:lnTo>
                  <a:lnTo>
                    <a:pt x="92938" y="46990"/>
                  </a:lnTo>
                  <a:lnTo>
                    <a:pt x="92710" y="46990"/>
                  </a:lnTo>
                  <a:lnTo>
                    <a:pt x="92519" y="44450"/>
                  </a:lnTo>
                  <a:lnTo>
                    <a:pt x="94081" y="43180"/>
                  </a:lnTo>
                  <a:close/>
                </a:path>
                <a:path w="100964" h="265429">
                  <a:moveTo>
                    <a:pt x="95148" y="27940"/>
                  </a:moveTo>
                  <a:lnTo>
                    <a:pt x="94234" y="29210"/>
                  </a:lnTo>
                  <a:lnTo>
                    <a:pt x="95135" y="29210"/>
                  </a:lnTo>
                  <a:lnTo>
                    <a:pt x="95148" y="27940"/>
                  </a:lnTo>
                  <a:close/>
                </a:path>
                <a:path w="100964" h="265429">
                  <a:moveTo>
                    <a:pt x="95656" y="41910"/>
                  </a:moveTo>
                  <a:lnTo>
                    <a:pt x="95237" y="38100"/>
                  </a:lnTo>
                  <a:lnTo>
                    <a:pt x="95440" y="34290"/>
                  </a:lnTo>
                  <a:lnTo>
                    <a:pt x="94627" y="34290"/>
                  </a:lnTo>
                  <a:lnTo>
                    <a:pt x="94703" y="31750"/>
                  </a:lnTo>
                  <a:lnTo>
                    <a:pt x="94221" y="31750"/>
                  </a:lnTo>
                  <a:lnTo>
                    <a:pt x="93281" y="31750"/>
                  </a:lnTo>
                  <a:lnTo>
                    <a:pt x="93014" y="31750"/>
                  </a:lnTo>
                  <a:lnTo>
                    <a:pt x="92392" y="33020"/>
                  </a:lnTo>
                  <a:lnTo>
                    <a:pt x="93611" y="35560"/>
                  </a:lnTo>
                  <a:lnTo>
                    <a:pt x="93256" y="35560"/>
                  </a:lnTo>
                  <a:lnTo>
                    <a:pt x="93624" y="39370"/>
                  </a:lnTo>
                  <a:lnTo>
                    <a:pt x="91795" y="40233"/>
                  </a:lnTo>
                  <a:lnTo>
                    <a:pt x="91795" y="41910"/>
                  </a:lnTo>
                  <a:lnTo>
                    <a:pt x="91351" y="42341"/>
                  </a:lnTo>
                  <a:lnTo>
                    <a:pt x="91440" y="41910"/>
                  </a:lnTo>
                  <a:lnTo>
                    <a:pt x="91795" y="41910"/>
                  </a:lnTo>
                  <a:lnTo>
                    <a:pt x="91795" y="40233"/>
                  </a:lnTo>
                  <a:lnTo>
                    <a:pt x="90919" y="40640"/>
                  </a:lnTo>
                  <a:lnTo>
                    <a:pt x="91719" y="40640"/>
                  </a:lnTo>
                  <a:lnTo>
                    <a:pt x="91300" y="41910"/>
                  </a:lnTo>
                  <a:lnTo>
                    <a:pt x="90982" y="41910"/>
                  </a:lnTo>
                  <a:lnTo>
                    <a:pt x="91097" y="42595"/>
                  </a:lnTo>
                  <a:lnTo>
                    <a:pt x="91300" y="42595"/>
                  </a:lnTo>
                  <a:lnTo>
                    <a:pt x="94818" y="42595"/>
                  </a:lnTo>
                  <a:lnTo>
                    <a:pt x="95656" y="41910"/>
                  </a:lnTo>
                  <a:close/>
                </a:path>
                <a:path w="100964" h="265429">
                  <a:moveTo>
                    <a:pt x="97599" y="26670"/>
                  </a:moveTo>
                  <a:lnTo>
                    <a:pt x="96761" y="26670"/>
                  </a:lnTo>
                  <a:lnTo>
                    <a:pt x="97294" y="25400"/>
                  </a:lnTo>
                  <a:lnTo>
                    <a:pt x="96532" y="26670"/>
                  </a:lnTo>
                  <a:lnTo>
                    <a:pt x="95681" y="26670"/>
                  </a:lnTo>
                  <a:lnTo>
                    <a:pt x="96304" y="27940"/>
                  </a:lnTo>
                  <a:lnTo>
                    <a:pt x="95885" y="29210"/>
                  </a:lnTo>
                  <a:lnTo>
                    <a:pt x="95313" y="29210"/>
                  </a:lnTo>
                  <a:lnTo>
                    <a:pt x="94361" y="30480"/>
                  </a:lnTo>
                  <a:lnTo>
                    <a:pt x="94754" y="30480"/>
                  </a:lnTo>
                  <a:lnTo>
                    <a:pt x="95427" y="30480"/>
                  </a:lnTo>
                  <a:lnTo>
                    <a:pt x="95643" y="31750"/>
                  </a:lnTo>
                  <a:lnTo>
                    <a:pt x="96405" y="30480"/>
                  </a:lnTo>
                  <a:lnTo>
                    <a:pt x="96608" y="29210"/>
                  </a:lnTo>
                  <a:lnTo>
                    <a:pt x="96558" y="27940"/>
                  </a:lnTo>
                  <a:lnTo>
                    <a:pt x="97447" y="27940"/>
                  </a:lnTo>
                  <a:lnTo>
                    <a:pt x="97599" y="26670"/>
                  </a:lnTo>
                  <a:close/>
                </a:path>
                <a:path w="100964" h="265429">
                  <a:moveTo>
                    <a:pt x="97612" y="30086"/>
                  </a:moveTo>
                  <a:lnTo>
                    <a:pt x="97472" y="29959"/>
                  </a:lnTo>
                  <a:lnTo>
                    <a:pt x="97332" y="29908"/>
                  </a:lnTo>
                  <a:lnTo>
                    <a:pt x="97612" y="30086"/>
                  </a:lnTo>
                  <a:close/>
                </a:path>
                <a:path w="100964" h="265429">
                  <a:moveTo>
                    <a:pt x="97828" y="30797"/>
                  </a:moveTo>
                  <a:lnTo>
                    <a:pt x="96393" y="32143"/>
                  </a:lnTo>
                  <a:lnTo>
                    <a:pt x="96735" y="32943"/>
                  </a:lnTo>
                  <a:lnTo>
                    <a:pt x="96989" y="32258"/>
                  </a:lnTo>
                  <a:lnTo>
                    <a:pt x="97802" y="31292"/>
                  </a:lnTo>
                  <a:lnTo>
                    <a:pt x="97828" y="30797"/>
                  </a:lnTo>
                  <a:close/>
                </a:path>
                <a:path w="100964" h="265429">
                  <a:moveTo>
                    <a:pt x="97840" y="30238"/>
                  </a:moveTo>
                  <a:lnTo>
                    <a:pt x="97612" y="30099"/>
                  </a:lnTo>
                  <a:lnTo>
                    <a:pt x="97840" y="30467"/>
                  </a:lnTo>
                  <a:lnTo>
                    <a:pt x="97840" y="30238"/>
                  </a:lnTo>
                  <a:close/>
                </a:path>
                <a:path w="100964" h="265429">
                  <a:moveTo>
                    <a:pt x="98107" y="19507"/>
                  </a:moveTo>
                  <a:lnTo>
                    <a:pt x="97866" y="19050"/>
                  </a:lnTo>
                  <a:lnTo>
                    <a:pt x="97828" y="20320"/>
                  </a:lnTo>
                  <a:lnTo>
                    <a:pt x="98107" y="19507"/>
                  </a:lnTo>
                  <a:close/>
                </a:path>
                <a:path w="100964" h="265429">
                  <a:moveTo>
                    <a:pt x="98196" y="26657"/>
                  </a:moveTo>
                  <a:lnTo>
                    <a:pt x="98069" y="26606"/>
                  </a:lnTo>
                  <a:lnTo>
                    <a:pt x="97866" y="26644"/>
                  </a:lnTo>
                  <a:lnTo>
                    <a:pt x="98056" y="26771"/>
                  </a:lnTo>
                  <a:lnTo>
                    <a:pt x="98132" y="26911"/>
                  </a:lnTo>
                  <a:lnTo>
                    <a:pt x="98132" y="27139"/>
                  </a:lnTo>
                  <a:lnTo>
                    <a:pt x="98107" y="27343"/>
                  </a:lnTo>
                  <a:lnTo>
                    <a:pt x="98056" y="27559"/>
                  </a:lnTo>
                  <a:lnTo>
                    <a:pt x="98031" y="27787"/>
                  </a:lnTo>
                  <a:lnTo>
                    <a:pt x="98107" y="27482"/>
                  </a:lnTo>
                  <a:lnTo>
                    <a:pt x="98145" y="27279"/>
                  </a:lnTo>
                  <a:lnTo>
                    <a:pt x="98145" y="27139"/>
                  </a:lnTo>
                  <a:lnTo>
                    <a:pt x="98196" y="26657"/>
                  </a:lnTo>
                  <a:close/>
                </a:path>
                <a:path w="100964" h="265429">
                  <a:moveTo>
                    <a:pt x="98475" y="21590"/>
                  </a:moveTo>
                  <a:lnTo>
                    <a:pt x="95796" y="21590"/>
                  </a:lnTo>
                  <a:lnTo>
                    <a:pt x="97294" y="25400"/>
                  </a:lnTo>
                  <a:lnTo>
                    <a:pt x="97993" y="25400"/>
                  </a:lnTo>
                  <a:lnTo>
                    <a:pt x="98196" y="26530"/>
                  </a:lnTo>
                  <a:lnTo>
                    <a:pt x="98196" y="26657"/>
                  </a:lnTo>
                  <a:lnTo>
                    <a:pt x="98336" y="26733"/>
                  </a:lnTo>
                  <a:lnTo>
                    <a:pt x="98348" y="26454"/>
                  </a:lnTo>
                  <a:lnTo>
                    <a:pt x="98298" y="26212"/>
                  </a:lnTo>
                  <a:lnTo>
                    <a:pt x="98221" y="25984"/>
                  </a:lnTo>
                  <a:lnTo>
                    <a:pt x="98221" y="25400"/>
                  </a:lnTo>
                  <a:lnTo>
                    <a:pt x="97917" y="24130"/>
                  </a:lnTo>
                  <a:lnTo>
                    <a:pt x="97891" y="22860"/>
                  </a:lnTo>
                  <a:lnTo>
                    <a:pt x="98475" y="21590"/>
                  </a:lnTo>
                  <a:close/>
                </a:path>
                <a:path w="100964" h="265429">
                  <a:moveTo>
                    <a:pt x="98818" y="21590"/>
                  </a:moveTo>
                  <a:lnTo>
                    <a:pt x="98475" y="21590"/>
                  </a:lnTo>
                  <a:lnTo>
                    <a:pt x="98526" y="22860"/>
                  </a:lnTo>
                  <a:lnTo>
                    <a:pt x="98780" y="24130"/>
                  </a:lnTo>
                  <a:lnTo>
                    <a:pt x="98818" y="21590"/>
                  </a:lnTo>
                  <a:close/>
                </a:path>
                <a:path w="100964" h="265429">
                  <a:moveTo>
                    <a:pt x="99034" y="19050"/>
                  </a:moveTo>
                  <a:lnTo>
                    <a:pt x="98272" y="19050"/>
                  </a:lnTo>
                  <a:lnTo>
                    <a:pt x="98107" y="19507"/>
                  </a:lnTo>
                  <a:lnTo>
                    <a:pt x="98564" y="20320"/>
                  </a:lnTo>
                  <a:lnTo>
                    <a:pt x="98869" y="21018"/>
                  </a:lnTo>
                  <a:lnTo>
                    <a:pt x="99034" y="19050"/>
                  </a:lnTo>
                  <a:close/>
                </a:path>
                <a:path w="100964" h="265429">
                  <a:moveTo>
                    <a:pt x="99047" y="21590"/>
                  </a:moveTo>
                  <a:lnTo>
                    <a:pt x="98869" y="21018"/>
                  </a:lnTo>
                  <a:lnTo>
                    <a:pt x="98818" y="21590"/>
                  </a:lnTo>
                  <a:lnTo>
                    <a:pt x="99047" y="21590"/>
                  </a:lnTo>
                  <a:close/>
                </a:path>
                <a:path w="100964" h="265429">
                  <a:moveTo>
                    <a:pt x="99618" y="19596"/>
                  </a:moveTo>
                  <a:lnTo>
                    <a:pt x="99580" y="19177"/>
                  </a:lnTo>
                  <a:lnTo>
                    <a:pt x="99555" y="19354"/>
                  </a:lnTo>
                  <a:lnTo>
                    <a:pt x="99529" y="19519"/>
                  </a:lnTo>
                  <a:close/>
                </a:path>
                <a:path w="100964" h="265429">
                  <a:moveTo>
                    <a:pt x="99707" y="18516"/>
                  </a:moveTo>
                  <a:lnTo>
                    <a:pt x="99491" y="18288"/>
                  </a:lnTo>
                  <a:lnTo>
                    <a:pt x="99580" y="19164"/>
                  </a:lnTo>
                  <a:lnTo>
                    <a:pt x="99618" y="18884"/>
                  </a:lnTo>
                  <a:lnTo>
                    <a:pt x="99707" y="18516"/>
                  </a:lnTo>
                  <a:close/>
                </a:path>
                <a:path w="100964" h="265429">
                  <a:moveTo>
                    <a:pt x="99745" y="19646"/>
                  </a:moveTo>
                  <a:lnTo>
                    <a:pt x="99618" y="19596"/>
                  </a:lnTo>
                  <a:lnTo>
                    <a:pt x="99656" y="20015"/>
                  </a:lnTo>
                  <a:lnTo>
                    <a:pt x="99745" y="19646"/>
                  </a:lnTo>
                  <a:close/>
                </a:path>
                <a:path w="100964" h="265429">
                  <a:moveTo>
                    <a:pt x="99809" y="17437"/>
                  </a:moveTo>
                  <a:lnTo>
                    <a:pt x="98983" y="16383"/>
                  </a:lnTo>
                  <a:lnTo>
                    <a:pt x="99415" y="16217"/>
                  </a:lnTo>
                  <a:lnTo>
                    <a:pt x="98412" y="15062"/>
                  </a:lnTo>
                  <a:lnTo>
                    <a:pt x="98399" y="14249"/>
                  </a:lnTo>
                  <a:lnTo>
                    <a:pt x="98920" y="13728"/>
                  </a:lnTo>
                  <a:lnTo>
                    <a:pt x="99275" y="13919"/>
                  </a:lnTo>
                  <a:lnTo>
                    <a:pt x="99060" y="13601"/>
                  </a:lnTo>
                  <a:lnTo>
                    <a:pt x="99656" y="12712"/>
                  </a:lnTo>
                  <a:lnTo>
                    <a:pt x="99085" y="12204"/>
                  </a:lnTo>
                  <a:lnTo>
                    <a:pt x="98158" y="13119"/>
                  </a:lnTo>
                  <a:lnTo>
                    <a:pt x="97980" y="14414"/>
                  </a:lnTo>
                  <a:lnTo>
                    <a:pt x="98412" y="15875"/>
                  </a:lnTo>
                  <a:lnTo>
                    <a:pt x="98145" y="16116"/>
                  </a:lnTo>
                  <a:lnTo>
                    <a:pt x="97929" y="15798"/>
                  </a:lnTo>
                  <a:lnTo>
                    <a:pt x="97751" y="15709"/>
                  </a:lnTo>
                  <a:lnTo>
                    <a:pt x="98094" y="16700"/>
                  </a:lnTo>
                  <a:lnTo>
                    <a:pt x="98793" y="17907"/>
                  </a:lnTo>
                  <a:lnTo>
                    <a:pt x="99809" y="17437"/>
                  </a:lnTo>
                  <a:close/>
                </a:path>
                <a:path w="100964" h="265429">
                  <a:moveTo>
                    <a:pt x="100444" y="11899"/>
                  </a:moveTo>
                  <a:lnTo>
                    <a:pt x="100342" y="10642"/>
                  </a:lnTo>
                  <a:lnTo>
                    <a:pt x="100114" y="10325"/>
                  </a:lnTo>
                  <a:lnTo>
                    <a:pt x="99491" y="10414"/>
                  </a:lnTo>
                  <a:lnTo>
                    <a:pt x="99517" y="11214"/>
                  </a:lnTo>
                  <a:lnTo>
                    <a:pt x="100444" y="11899"/>
                  </a:lnTo>
                  <a:close/>
                </a:path>
              </a:pathLst>
            </a:custGeom>
            <a:solidFill>
              <a:srgbClr val="0635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 descr=""/>
            <p:cNvSpPr/>
            <p:nvPr/>
          </p:nvSpPr>
          <p:spPr>
            <a:xfrm>
              <a:off x="2649427" y="3268127"/>
              <a:ext cx="80010" cy="266700"/>
            </a:xfrm>
            <a:custGeom>
              <a:avLst/>
              <a:gdLst/>
              <a:ahLst/>
              <a:cxnLst/>
              <a:rect l="l" t="t" r="r" b="b"/>
              <a:pathLst>
                <a:path w="80010" h="266700">
                  <a:moveTo>
                    <a:pt x="53759" y="0"/>
                  </a:moveTo>
                  <a:lnTo>
                    <a:pt x="40658" y="4492"/>
                  </a:lnTo>
                  <a:lnTo>
                    <a:pt x="27584" y="10358"/>
                  </a:lnTo>
                  <a:lnTo>
                    <a:pt x="14157" y="15578"/>
                  </a:lnTo>
                  <a:lnTo>
                    <a:pt x="0" y="18135"/>
                  </a:lnTo>
                  <a:lnTo>
                    <a:pt x="3225" y="24650"/>
                  </a:lnTo>
                  <a:lnTo>
                    <a:pt x="4546" y="33045"/>
                  </a:lnTo>
                  <a:lnTo>
                    <a:pt x="12836" y="68802"/>
                  </a:lnTo>
                  <a:lnTo>
                    <a:pt x="33553" y="152666"/>
                  </a:lnTo>
                  <a:lnTo>
                    <a:pt x="38116" y="180469"/>
                  </a:lnTo>
                  <a:lnTo>
                    <a:pt x="39825" y="209088"/>
                  </a:lnTo>
                  <a:lnTo>
                    <a:pt x="40256" y="238004"/>
                  </a:lnTo>
                  <a:lnTo>
                    <a:pt x="40982" y="266700"/>
                  </a:lnTo>
                  <a:lnTo>
                    <a:pt x="50776" y="266675"/>
                  </a:lnTo>
                  <a:lnTo>
                    <a:pt x="69907" y="265630"/>
                  </a:lnTo>
                  <a:lnTo>
                    <a:pt x="79502" y="265569"/>
                  </a:lnTo>
                  <a:lnTo>
                    <a:pt x="74686" y="257428"/>
                  </a:lnTo>
                  <a:lnTo>
                    <a:pt x="72250" y="249845"/>
                  </a:lnTo>
                  <a:lnTo>
                    <a:pt x="71576" y="242222"/>
                  </a:lnTo>
                  <a:lnTo>
                    <a:pt x="72047" y="233959"/>
                  </a:lnTo>
                  <a:lnTo>
                    <a:pt x="72809" y="226974"/>
                  </a:lnTo>
                  <a:lnTo>
                    <a:pt x="73897" y="212201"/>
                  </a:lnTo>
                  <a:lnTo>
                    <a:pt x="74172" y="190626"/>
                  </a:lnTo>
                  <a:lnTo>
                    <a:pt x="75202" y="158959"/>
                  </a:lnTo>
                  <a:lnTo>
                    <a:pt x="75318" y="138272"/>
                  </a:lnTo>
                  <a:lnTo>
                    <a:pt x="73139" y="96621"/>
                  </a:lnTo>
                  <a:lnTo>
                    <a:pt x="64739" y="45291"/>
                  </a:lnTo>
                  <a:lnTo>
                    <a:pt x="58428" y="13689"/>
                  </a:lnTo>
                  <a:lnTo>
                    <a:pt x="53759" y="0"/>
                  </a:lnTo>
                  <a:close/>
                </a:path>
              </a:pathLst>
            </a:custGeom>
            <a:solidFill>
              <a:srgbClr val="0030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 descr=""/>
            <p:cNvSpPr/>
            <p:nvPr/>
          </p:nvSpPr>
          <p:spPr>
            <a:xfrm>
              <a:off x="2645486" y="3265779"/>
              <a:ext cx="88265" cy="272415"/>
            </a:xfrm>
            <a:custGeom>
              <a:avLst/>
              <a:gdLst/>
              <a:ahLst/>
              <a:cxnLst/>
              <a:rect l="l" t="t" r="r" b="b"/>
              <a:pathLst>
                <a:path w="88264" h="272414">
                  <a:moveTo>
                    <a:pt x="3632" y="26771"/>
                  </a:moveTo>
                  <a:lnTo>
                    <a:pt x="2959" y="25501"/>
                  </a:lnTo>
                  <a:lnTo>
                    <a:pt x="2882" y="24422"/>
                  </a:lnTo>
                  <a:lnTo>
                    <a:pt x="2032" y="22961"/>
                  </a:lnTo>
                  <a:lnTo>
                    <a:pt x="0" y="19151"/>
                  </a:lnTo>
                  <a:lnTo>
                    <a:pt x="927" y="21691"/>
                  </a:lnTo>
                  <a:lnTo>
                    <a:pt x="3213" y="26771"/>
                  </a:lnTo>
                  <a:lnTo>
                    <a:pt x="3632" y="26771"/>
                  </a:lnTo>
                  <a:close/>
                </a:path>
                <a:path w="88264" h="272414">
                  <a:moveTo>
                    <a:pt x="5410" y="28041"/>
                  </a:moveTo>
                  <a:lnTo>
                    <a:pt x="5092" y="27038"/>
                  </a:lnTo>
                  <a:lnTo>
                    <a:pt x="4914" y="26771"/>
                  </a:lnTo>
                  <a:lnTo>
                    <a:pt x="2870" y="24231"/>
                  </a:lnTo>
                  <a:lnTo>
                    <a:pt x="2882" y="24422"/>
                  </a:lnTo>
                  <a:lnTo>
                    <a:pt x="4241" y="26771"/>
                  </a:lnTo>
                  <a:lnTo>
                    <a:pt x="5410" y="28041"/>
                  </a:lnTo>
                  <a:close/>
                </a:path>
                <a:path w="88264" h="272414">
                  <a:moveTo>
                    <a:pt x="7874" y="17881"/>
                  </a:moveTo>
                  <a:lnTo>
                    <a:pt x="6946" y="17513"/>
                  </a:lnTo>
                  <a:lnTo>
                    <a:pt x="4457" y="17411"/>
                  </a:lnTo>
                  <a:lnTo>
                    <a:pt x="3657" y="17932"/>
                  </a:lnTo>
                  <a:lnTo>
                    <a:pt x="5372" y="17881"/>
                  </a:lnTo>
                  <a:lnTo>
                    <a:pt x="7150" y="18084"/>
                  </a:lnTo>
                  <a:lnTo>
                    <a:pt x="7874" y="17881"/>
                  </a:lnTo>
                  <a:close/>
                </a:path>
                <a:path w="88264" h="272414">
                  <a:moveTo>
                    <a:pt x="13931" y="40741"/>
                  </a:moveTo>
                  <a:lnTo>
                    <a:pt x="13881" y="39471"/>
                  </a:lnTo>
                  <a:lnTo>
                    <a:pt x="13500" y="39471"/>
                  </a:lnTo>
                  <a:lnTo>
                    <a:pt x="13652" y="40741"/>
                  </a:lnTo>
                  <a:lnTo>
                    <a:pt x="13931" y="40741"/>
                  </a:lnTo>
                  <a:close/>
                </a:path>
                <a:path w="88264" h="272414">
                  <a:moveTo>
                    <a:pt x="18694" y="92811"/>
                  </a:moveTo>
                  <a:lnTo>
                    <a:pt x="18173" y="91541"/>
                  </a:lnTo>
                  <a:lnTo>
                    <a:pt x="18503" y="92811"/>
                  </a:lnTo>
                  <a:lnTo>
                    <a:pt x="18694" y="92811"/>
                  </a:lnTo>
                  <a:close/>
                </a:path>
                <a:path w="88264" h="272414">
                  <a:moveTo>
                    <a:pt x="21183" y="15341"/>
                  </a:moveTo>
                  <a:lnTo>
                    <a:pt x="19850" y="15341"/>
                  </a:lnTo>
                  <a:lnTo>
                    <a:pt x="20878" y="16052"/>
                  </a:lnTo>
                  <a:lnTo>
                    <a:pt x="21183" y="15341"/>
                  </a:lnTo>
                  <a:close/>
                </a:path>
                <a:path w="88264" h="272414">
                  <a:moveTo>
                    <a:pt x="21221" y="16306"/>
                  </a:moveTo>
                  <a:lnTo>
                    <a:pt x="20878" y="16052"/>
                  </a:lnTo>
                  <a:lnTo>
                    <a:pt x="20650" y="16611"/>
                  </a:lnTo>
                  <a:lnTo>
                    <a:pt x="21221" y="16306"/>
                  </a:lnTo>
                  <a:close/>
                </a:path>
                <a:path w="88264" h="272414">
                  <a:moveTo>
                    <a:pt x="23825" y="88176"/>
                  </a:moveTo>
                  <a:lnTo>
                    <a:pt x="23685" y="87731"/>
                  </a:lnTo>
                  <a:lnTo>
                    <a:pt x="23825" y="88176"/>
                  </a:lnTo>
                  <a:close/>
                </a:path>
                <a:path w="88264" h="272414">
                  <a:moveTo>
                    <a:pt x="24218" y="89001"/>
                  </a:moveTo>
                  <a:lnTo>
                    <a:pt x="23825" y="88176"/>
                  </a:lnTo>
                  <a:lnTo>
                    <a:pt x="24079" y="89001"/>
                  </a:lnTo>
                  <a:lnTo>
                    <a:pt x="24218" y="89001"/>
                  </a:lnTo>
                  <a:close/>
                </a:path>
                <a:path w="88264" h="272414">
                  <a:moveTo>
                    <a:pt x="34696" y="130911"/>
                  </a:moveTo>
                  <a:lnTo>
                    <a:pt x="34315" y="129641"/>
                  </a:lnTo>
                  <a:lnTo>
                    <a:pt x="33896" y="129641"/>
                  </a:lnTo>
                  <a:lnTo>
                    <a:pt x="34086" y="130238"/>
                  </a:lnTo>
                  <a:lnTo>
                    <a:pt x="34696" y="130911"/>
                  </a:lnTo>
                  <a:close/>
                </a:path>
                <a:path w="88264" h="272414">
                  <a:moveTo>
                    <a:pt x="34747" y="129641"/>
                  </a:moveTo>
                  <a:lnTo>
                    <a:pt x="33947" y="128371"/>
                  </a:lnTo>
                  <a:lnTo>
                    <a:pt x="34315" y="129641"/>
                  </a:lnTo>
                  <a:lnTo>
                    <a:pt x="34747" y="129641"/>
                  </a:lnTo>
                  <a:close/>
                </a:path>
                <a:path w="88264" h="272414">
                  <a:moveTo>
                    <a:pt x="39916" y="150139"/>
                  </a:moveTo>
                  <a:lnTo>
                    <a:pt x="39878" y="149961"/>
                  </a:lnTo>
                  <a:lnTo>
                    <a:pt x="39916" y="150139"/>
                  </a:lnTo>
                  <a:close/>
                </a:path>
                <a:path w="88264" h="272414">
                  <a:moveTo>
                    <a:pt x="40614" y="151231"/>
                  </a:moveTo>
                  <a:lnTo>
                    <a:pt x="39916" y="150139"/>
                  </a:lnTo>
                  <a:lnTo>
                    <a:pt x="40220" y="151231"/>
                  </a:lnTo>
                  <a:lnTo>
                    <a:pt x="40614" y="151231"/>
                  </a:lnTo>
                  <a:close/>
                </a:path>
                <a:path w="88264" h="272414">
                  <a:moveTo>
                    <a:pt x="41871" y="239712"/>
                  </a:moveTo>
                  <a:lnTo>
                    <a:pt x="41605" y="239458"/>
                  </a:lnTo>
                  <a:lnTo>
                    <a:pt x="41617" y="239852"/>
                  </a:lnTo>
                  <a:lnTo>
                    <a:pt x="41681" y="240017"/>
                  </a:lnTo>
                  <a:lnTo>
                    <a:pt x="41694" y="240157"/>
                  </a:lnTo>
                  <a:lnTo>
                    <a:pt x="41757" y="239991"/>
                  </a:lnTo>
                  <a:lnTo>
                    <a:pt x="41821" y="239839"/>
                  </a:lnTo>
                  <a:lnTo>
                    <a:pt x="41871" y="239712"/>
                  </a:lnTo>
                  <a:close/>
                </a:path>
                <a:path w="88264" h="272414">
                  <a:moveTo>
                    <a:pt x="42037" y="256641"/>
                  </a:moveTo>
                  <a:lnTo>
                    <a:pt x="41795" y="256641"/>
                  </a:lnTo>
                  <a:lnTo>
                    <a:pt x="42037" y="257911"/>
                  </a:lnTo>
                  <a:lnTo>
                    <a:pt x="42037" y="256641"/>
                  </a:lnTo>
                  <a:close/>
                </a:path>
                <a:path w="88264" h="272414">
                  <a:moveTo>
                    <a:pt x="42049" y="158915"/>
                  </a:moveTo>
                  <a:lnTo>
                    <a:pt x="42011" y="158686"/>
                  </a:lnTo>
                  <a:lnTo>
                    <a:pt x="41948" y="158483"/>
                  </a:lnTo>
                  <a:lnTo>
                    <a:pt x="41821" y="158369"/>
                  </a:lnTo>
                  <a:lnTo>
                    <a:pt x="42049" y="158915"/>
                  </a:lnTo>
                  <a:close/>
                </a:path>
                <a:path w="88264" h="272414">
                  <a:moveTo>
                    <a:pt x="42113" y="160121"/>
                  </a:moveTo>
                  <a:close/>
                </a:path>
                <a:path w="88264" h="272414">
                  <a:moveTo>
                    <a:pt x="43319" y="163918"/>
                  </a:moveTo>
                  <a:lnTo>
                    <a:pt x="43268" y="163499"/>
                  </a:lnTo>
                  <a:lnTo>
                    <a:pt x="43065" y="163537"/>
                  </a:lnTo>
                  <a:lnTo>
                    <a:pt x="43319" y="163918"/>
                  </a:lnTo>
                  <a:close/>
                </a:path>
                <a:path w="88264" h="272414">
                  <a:moveTo>
                    <a:pt x="47396" y="247383"/>
                  </a:moveTo>
                  <a:lnTo>
                    <a:pt x="47066" y="246481"/>
                  </a:lnTo>
                  <a:lnTo>
                    <a:pt x="46964" y="246951"/>
                  </a:lnTo>
                  <a:lnTo>
                    <a:pt x="46939" y="247751"/>
                  </a:lnTo>
                  <a:lnTo>
                    <a:pt x="47396" y="247383"/>
                  </a:lnTo>
                  <a:close/>
                </a:path>
                <a:path w="88264" h="272414">
                  <a:moveTo>
                    <a:pt x="47980" y="267512"/>
                  </a:moveTo>
                  <a:lnTo>
                    <a:pt x="47396" y="266801"/>
                  </a:lnTo>
                  <a:lnTo>
                    <a:pt x="47256" y="268071"/>
                  </a:lnTo>
                  <a:lnTo>
                    <a:pt x="47980" y="267512"/>
                  </a:lnTo>
                  <a:close/>
                </a:path>
                <a:path w="88264" h="272414">
                  <a:moveTo>
                    <a:pt x="48145" y="214731"/>
                  </a:moveTo>
                  <a:lnTo>
                    <a:pt x="47269" y="216001"/>
                  </a:lnTo>
                  <a:lnTo>
                    <a:pt x="47853" y="216001"/>
                  </a:lnTo>
                  <a:lnTo>
                    <a:pt x="48145" y="214731"/>
                  </a:lnTo>
                  <a:close/>
                </a:path>
                <a:path w="88264" h="272414">
                  <a:moveTo>
                    <a:pt x="48221" y="218541"/>
                  </a:moveTo>
                  <a:lnTo>
                    <a:pt x="47269" y="217271"/>
                  </a:lnTo>
                  <a:lnTo>
                    <a:pt x="47269" y="216001"/>
                  </a:lnTo>
                  <a:lnTo>
                    <a:pt x="46888" y="216001"/>
                  </a:lnTo>
                  <a:lnTo>
                    <a:pt x="46799" y="214731"/>
                  </a:lnTo>
                  <a:lnTo>
                    <a:pt x="47383" y="213461"/>
                  </a:lnTo>
                  <a:lnTo>
                    <a:pt x="45758" y="205841"/>
                  </a:lnTo>
                  <a:lnTo>
                    <a:pt x="46545" y="202031"/>
                  </a:lnTo>
                  <a:lnTo>
                    <a:pt x="46837" y="202031"/>
                  </a:lnTo>
                  <a:lnTo>
                    <a:pt x="46951" y="200761"/>
                  </a:lnTo>
                  <a:lnTo>
                    <a:pt x="47078" y="199491"/>
                  </a:lnTo>
                  <a:lnTo>
                    <a:pt x="44856" y="199491"/>
                  </a:lnTo>
                  <a:lnTo>
                    <a:pt x="45554" y="196951"/>
                  </a:lnTo>
                  <a:lnTo>
                    <a:pt x="45745" y="198221"/>
                  </a:lnTo>
                  <a:lnTo>
                    <a:pt x="45745" y="196951"/>
                  </a:lnTo>
                  <a:lnTo>
                    <a:pt x="45656" y="191287"/>
                  </a:lnTo>
                  <a:lnTo>
                    <a:pt x="44450" y="185521"/>
                  </a:lnTo>
                  <a:lnTo>
                    <a:pt x="45288" y="180441"/>
                  </a:lnTo>
                  <a:lnTo>
                    <a:pt x="43891" y="180441"/>
                  </a:lnTo>
                  <a:lnTo>
                    <a:pt x="44221" y="179171"/>
                  </a:lnTo>
                  <a:lnTo>
                    <a:pt x="37465" y="179171"/>
                  </a:lnTo>
                  <a:lnTo>
                    <a:pt x="36855" y="179171"/>
                  </a:lnTo>
                  <a:lnTo>
                    <a:pt x="36957" y="180441"/>
                  </a:lnTo>
                  <a:lnTo>
                    <a:pt x="39573" y="180441"/>
                  </a:lnTo>
                  <a:lnTo>
                    <a:pt x="39865" y="182981"/>
                  </a:lnTo>
                  <a:lnTo>
                    <a:pt x="38646" y="182981"/>
                  </a:lnTo>
                  <a:lnTo>
                    <a:pt x="39039" y="188061"/>
                  </a:lnTo>
                  <a:lnTo>
                    <a:pt x="38265" y="191871"/>
                  </a:lnTo>
                  <a:lnTo>
                    <a:pt x="39674" y="195681"/>
                  </a:lnTo>
                  <a:lnTo>
                    <a:pt x="39090" y="195681"/>
                  </a:lnTo>
                  <a:lnTo>
                    <a:pt x="39001" y="194411"/>
                  </a:lnTo>
                  <a:lnTo>
                    <a:pt x="39052" y="195681"/>
                  </a:lnTo>
                  <a:lnTo>
                    <a:pt x="39116" y="196951"/>
                  </a:lnTo>
                  <a:lnTo>
                    <a:pt x="38544" y="202031"/>
                  </a:lnTo>
                  <a:lnTo>
                    <a:pt x="39293" y="201472"/>
                  </a:lnTo>
                  <a:lnTo>
                    <a:pt x="40386" y="205841"/>
                  </a:lnTo>
                  <a:lnTo>
                    <a:pt x="40944" y="207111"/>
                  </a:lnTo>
                  <a:lnTo>
                    <a:pt x="40081" y="207111"/>
                  </a:lnTo>
                  <a:lnTo>
                    <a:pt x="41236" y="208381"/>
                  </a:lnTo>
                  <a:lnTo>
                    <a:pt x="41541" y="208381"/>
                  </a:lnTo>
                  <a:lnTo>
                    <a:pt x="41922" y="212191"/>
                  </a:lnTo>
                  <a:lnTo>
                    <a:pt x="41262" y="212191"/>
                  </a:lnTo>
                  <a:lnTo>
                    <a:pt x="41071" y="213461"/>
                  </a:lnTo>
                  <a:lnTo>
                    <a:pt x="42303" y="213461"/>
                  </a:lnTo>
                  <a:lnTo>
                    <a:pt x="41910" y="214731"/>
                  </a:lnTo>
                  <a:lnTo>
                    <a:pt x="41338" y="214731"/>
                  </a:lnTo>
                  <a:lnTo>
                    <a:pt x="41325" y="216001"/>
                  </a:lnTo>
                  <a:lnTo>
                    <a:pt x="41617" y="216001"/>
                  </a:lnTo>
                  <a:lnTo>
                    <a:pt x="42278" y="217271"/>
                  </a:lnTo>
                  <a:lnTo>
                    <a:pt x="42659" y="218541"/>
                  </a:lnTo>
                  <a:lnTo>
                    <a:pt x="42138" y="221081"/>
                  </a:lnTo>
                  <a:lnTo>
                    <a:pt x="41363" y="221081"/>
                  </a:lnTo>
                  <a:lnTo>
                    <a:pt x="41846" y="222351"/>
                  </a:lnTo>
                  <a:lnTo>
                    <a:pt x="42494" y="223621"/>
                  </a:lnTo>
                  <a:lnTo>
                    <a:pt x="47688" y="223621"/>
                  </a:lnTo>
                  <a:lnTo>
                    <a:pt x="48221" y="218541"/>
                  </a:lnTo>
                  <a:close/>
                </a:path>
                <a:path w="88264" h="272414">
                  <a:moveTo>
                    <a:pt x="48526" y="246481"/>
                  </a:moveTo>
                  <a:lnTo>
                    <a:pt x="47396" y="247383"/>
                  </a:lnTo>
                  <a:lnTo>
                    <a:pt x="47498" y="249021"/>
                  </a:lnTo>
                  <a:lnTo>
                    <a:pt x="47625" y="249021"/>
                  </a:lnTo>
                  <a:lnTo>
                    <a:pt x="48526" y="246481"/>
                  </a:lnTo>
                  <a:close/>
                </a:path>
                <a:path w="88264" h="272414">
                  <a:moveTo>
                    <a:pt x="48793" y="266801"/>
                  </a:moveTo>
                  <a:lnTo>
                    <a:pt x="47980" y="267512"/>
                  </a:lnTo>
                  <a:lnTo>
                    <a:pt x="48450" y="268071"/>
                  </a:lnTo>
                  <a:lnTo>
                    <a:pt x="48793" y="266801"/>
                  </a:lnTo>
                  <a:close/>
                </a:path>
                <a:path w="88264" h="272414">
                  <a:moveTo>
                    <a:pt x="49999" y="2209"/>
                  </a:moveTo>
                  <a:lnTo>
                    <a:pt x="49187" y="2374"/>
                  </a:lnTo>
                  <a:lnTo>
                    <a:pt x="49314" y="2400"/>
                  </a:lnTo>
                  <a:lnTo>
                    <a:pt x="49530" y="2438"/>
                  </a:lnTo>
                  <a:lnTo>
                    <a:pt x="49999" y="2209"/>
                  </a:lnTo>
                  <a:close/>
                </a:path>
                <a:path w="88264" h="272414">
                  <a:moveTo>
                    <a:pt x="50012" y="265442"/>
                  </a:moveTo>
                  <a:lnTo>
                    <a:pt x="49136" y="265493"/>
                  </a:lnTo>
                  <a:lnTo>
                    <a:pt x="49136" y="266268"/>
                  </a:lnTo>
                  <a:lnTo>
                    <a:pt x="49276" y="265645"/>
                  </a:lnTo>
                  <a:lnTo>
                    <a:pt x="50012" y="265442"/>
                  </a:lnTo>
                  <a:close/>
                </a:path>
                <a:path w="88264" h="272414">
                  <a:moveTo>
                    <a:pt x="53060" y="1092"/>
                  </a:moveTo>
                  <a:lnTo>
                    <a:pt x="52908" y="0"/>
                  </a:lnTo>
                  <a:lnTo>
                    <a:pt x="51676" y="711"/>
                  </a:lnTo>
                  <a:lnTo>
                    <a:pt x="52324" y="1524"/>
                  </a:lnTo>
                  <a:lnTo>
                    <a:pt x="53060" y="1092"/>
                  </a:lnTo>
                  <a:close/>
                </a:path>
                <a:path w="88264" h="272414">
                  <a:moveTo>
                    <a:pt x="56222" y="265531"/>
                  </a:moveTo>
                  <a:close/>
                </a:path>
                <a:path w="88264" h="272414">
                  <a:moveTo>
                    <a:pt x="56324" y="9842"/>
                  </a:moveTo>
                  <a:lnTo>
                    <a:pt x="56057" y="8686"/>
                  </a:lnTo>
                  <a:lnTo>
                    <a:pt x="55918" y="8128"/>
                  </a:lnTo>
                  <a:lnTo>
                    <a:pt x="55892" y="7962"/>
                  </a:lnTo>
                  <a:lnTo>
                    <a:pt x="56121" y="9118"/>
                  </a:lnTo>
                  <a:lnTo>
                    <a:pt x="56324" y="9842"/>
                  </a:lnTo>
                  <a:close/>
                </a:path>
                <a:path w="88264" h="272414">
                  <a:moveTo>
                    <a:pt x="57912" y="271881"/>
                  </a:moveTo>
                  <a:lnTo>
                    <a:pt x="57073" y="271310"/>
                  </a:lnTo>
                  <a:lnTo>
                    <a:pt x="57124" y="271881"/>
                  </a:lnTo>
                  <a:lnTo>
                    <a:pt x="57912" y="271881"/>
                  </a:lnTo>
                  <a:close/>
                </a:path>
                <a:path w="88264" h="272414">
                  <a:moveTo>
                    <a:pt x="62801" y="36931"/>
                  </a:moveTo>
                  <a:lnTo>
                    <a:pt x="62547" y="36080"/>
                  </a:lnTo>
                  <a:lnTo>
                    <a:pt x="62522" y="36931"/>
                  </a:lnTo>
                  <a:lnTo>
                    <a:pt x="62801" y="36931"/>
                  </a:lnTo>
                  <a:close/>
                </a:path>
                <a:path w="88264" h="272414">
                  <a:moveTo>
                    <a:pt x="63068" y="8128"/>
                  </a:moveTo>
                  <a:lnTo>
                    <a:pt x="63017" y="7899"/>
                  </a:lnTo>
                  <a:lnTo>
                    <a:pt x="62826" y="7556"/>
                  </a:lnTo>
                  <a:lnTo>
                    <a:pt x="62776" y="7734"/>
                  </a:lnTo>
                  <a:lnTo>
                    <a:pt x="62941" y="7899"/>
                  </a:lnTo>
                  <a:lnTo>
                    <a:pt x="63068" y="8128"/>
                  </a:lnTo>
                  <a:close/>
                </a:path>
                <a:path w="88264" h="272414">
                  <a:moveTo>
                    <a:pt x="64376" y="43459"/>
                  </a:moveTo>
                  <a:lnTo>
                    <a:pt x="63982" y="42011"/>
                  </a:lnTo>
                  <a:lnTo>
                    <a:pt x="64274" y="43281"/>
                  </a:lnTo>
                  <a:lnTo>
                    <a:pt x="64376" y="43459"/>
                  </a:lnTo>
                  <a:close/>
                </a:path>
                <a:path w="88264" h="272414">
                  <a:moveTo>
                    <a:pt x="64820" y="14071"/>
                  </a:moveTo>
                  <a:lnTo>
                    <a:pt x="64579" y="12801"/>
                  </a:lnTo>
                  <a:lnTo>
                    <a:pt x="64452" y="11531"/>
                  </a:lnTo>
                  <a:lnTo>
                    <a:pt x="64173" y="12357"/>
                  </a:lnTo>
                  <a:lnTo>
                    <a:pt x="64820" y="14071"/>
                  </a:lnTo>
                  <a:close/>
                </a:path>
                <a:path w="88264" h="272414">
                  <a:moveTo>
                    <a:pt x="66408" y="53797"/>
                  </a:moveTo>
                  <a:lnTo>
                    <a:pt x="66319" y="53479"/>
                  </a:lnTo>
                  <a:lnTo>
                    <a:pt x="66014" y="52755"/>
                  </a:lnTo>
                  <a:lnTo>
                    <a:pt x="66167" y="53251"/>
                  </a:lnTo>
                  <a:lnTo>
                    <a:pt x="66408" y="53797"/>
                  </a:lnTo>
                  <a:close/>
                </a:path>
                <a:path w="88264" h="272414">
                  <a:moveTo>
                    <a:pt x="67665" y="61175"/>
                  </a:moveTo>
                  <a:lnTo>
                    <a:pt x="67411" y="61061"/>
                  </a:lnTo>
                  <a:lnTo>
                    <a:pt x="67665" y="61175"/>
                  </a:lnTo>
                  <a:close/>
                </a:path>
                <a:path w="88264" h="272414">
                  <a:moveTo>
                    <a:pt x="67729" y="23253"/>
                  </a:moveTo>
                  <a:lnTo>
                    <a:pt x="67589" y="23355"/>
                  </a:lnTo>
                  <a:lnTo>
                    <a:pt x="67437" y="23710"/>
                  </a:lnTo>
                  <a:lnTo>
                    <a:pt x="67614" y="23583"/>
                  </a:lnTo>
                  <a:lnTo>
                    <a:pt x="67729" y="23253"/>
                  </a:lnTo>
                  <a:close/>
                </a:path>
                <a:path w="88264" h="272414">
                  <a:moveTo>
                    <a:pt x="68287" y="61480"/>
                  </a:moveTo>
                  <a:lnTo>
                    <a:pt x="67665" y="61175"/>
                  </a:lnTo>
                  <a:lnTo>
                    <a:pt x="68033" y="62331"/>
                  </a:lnTo>
                  <a:lnTo>
                    <a:pt x="68287" y="61480"/>
                  </a:lnTo>
                  <a:close/>
                </a:path>
                <a:path w="88264" h="272414">
                  <a:moveTo>
                    <a:pt x="68427" y="61061"/>
                  </a:moveTo>
                  <a:lnTo>
                    <a:pt x="68287" y="61480"/>
                  </a:lnTo>
                  <a:lnTo>
                    <a:pt x="68427" y="61556"/>
                  </a:lnTo>
                  <a:lnTo>
                    <a:pt x="68427" y="61061"/>
                  </a:lnTo>
                  <a:close/>
                </a:path>
                <a:path w="88264" h="272414">
                  <a:moveTo>
                    <a:pt x="71386" y="52070"/>
                  </a:moveTo>
                  <a:lnTo>
                    <a:pt x="71272" y="50901"/>
                  </a:lnTo>
                  <a:lnTo>
                    <a:pt x="70878" y="50901"/>
                  </a:lnTo>
                  <a:lnTo>
                    <a:pt x="71208" y="51879"/>
                  </a:lnTo>
                  <a:lnTo>
                    <a:pt x="71386" y="52070"/>
                  </a:lnTo>
                  <a:close/>
                </a:path>
                <a:path w="88264" h="272414">
                  <a:moveTo>
                    <a:pt x="71488" y="52171"/>
                  </a:moveTo>
                  <a:close/>
                </a:path>
                <a:path w="88264" h="272414">
                  <a:moveTo>
                    <a:pt x="72009" y="52209"/>
                  </a:moveTo>
                  <a:lnTo>
                    <a:pt x="71996" y="51485"/>
                  </a:lnTo>
                  <a:lnTo>
                    <a:pt x="71970" y="51777"/>
                  </a:lnTo>
                  <a:lnTo>
                    <a:pt x="71983" y="52006"/>
                  </a:lnTo>
                  <a:lnTo>
                    <a:pt x="72009" y="52209"/>
                  </a:lnTo>
                  <a:close/>
                </a:path>
                <a:path w="88264" h="272414">
                  <a:moveTo>
                    <a:pt x="72542" y="247751"/>
                  </a:moveTo>
                  <a:lnTo>
                    <a:pt x="71831" y="246481"/>
                  </a:lnTo>
                  <a:lnTo>
                    <a:pt x="71602" y="247751"/>
                  </a:lnTo>
                  <a:lnTo>
                    <a:pt x="72313" y="249021"/>
                  </a:lnTo>
                  <a:lnTo>
                    <a:pt x="72542" y="247751"/>
                  </a:lnTo>
                  <a:close/>
                </a:path>
                <a:path w="88264" h="272414">
                  <a:moveTo>
                    <a:pt x="72669" y="251561"/>
                  </a:moveTo>
                  <a:lnTo>
                    <a:pt x="72123" y="250291"/>
                  </a:lnTo>
                  <a:lnTo>
                    <a:pt x="72339" y="251561"/>
                  </a:lnTo>
                  <a:lnTo>
                    <a:pt x="72669" y="251561"/>
                  </a:lnTo>
                  <a:close/>
                </a:path>
                <a:path w="88264" h="272414">
                  <a:moveTo>
                    <a:pt x="72999" y="247751"/>
                  </a:moveTo>
                  <a:lnTo>
                    <a:pt x="72694" y="246951"/>
                  </a:lnTo>
                  <a:lnTo>
                    <a:pt x="72542" y="247751"/>
                  </a:lnTo>
                  <a:lnTo>
                    <a:pt x="72999" y="247751"/>
                  </a:lnTo>
                  <a:close/>
                </a:path>
                <a:path w="88264" h="272414">
                  <a:moveTo>
                    <a:pt x="74002" y="258800"/>
                  </a:moveTo>
                  <a:lnTo>
                    <a:pt x="73812" y="258699"/>
                  </a:lnTo>
                  <a:lnTo>
                    <a:pt x="73863" y="258851"/>
                  </a:lnTo>
                  <a:lnTo>
                    <a:pt x="74002" y="258800"/>
                  </a:lnTo>
                  <a:close/>
                </a:path>
                <a:path w="88264" h="272414">
                  <a:moveTo>
                    <a:pt x="74409" y="92151"/>
                  </a:moveTo>
                  <a:lnTo>
                    <a:pt x="74383" y="91567"/>
                  </a:lnTo>
                  <a:lnTo>
                    <a:pt x="74358" y="90855"/>
                  </a:lnTo>
                  <a:lnTo>
                    <a:pt x="74142" y="90297"/>
                  </a:lnTo>
                  <a:lnTo>
                    <a:pt x="74079" y="91033"/>
                  </a:lnTo>
                  <a:lnTo>
                    <a:pt x="74218" y="91617"/>
                  </a:lnTo>
                  <a:lnTo>
                    <a:pt x="74409" y="92151"/>
                  </a:lnTo>
                  <a:close/>
                </a:path>
                <a:path w="88264" h="272414">
                  <a:moveTo>
                    <a:pt x="74472" y="225933"/>
                  </a:moveTo>
                  <a:lnTo>
                    <a:pt x="74409" y="225463"/>
                  </a:lnTo>
                  <a:lnTo>
                    <a:pt x="74333" y="225882"/>
                  </a:lnTo>
                  <a:lnTo>
                    <a:pt x="74472" y="225933"/>
                  </a:lnTo>
                  <a:close/>
                </a:path>
                <a:path w="88264" h="272414">
                  <a:moveTo>
                    <a:pt x="74498" y="265531"/>
                  </a:moveTo>
                  <a:lnTo>
                    <a:pt x="73837" y="264261"/>
                  </a:lnTo>
                  <a:lnTo>
                    <a:pt x="73977" y="265531"/>
                  </a:lnTo>
                  <a:lnTo>
                    <a:pt x="74498" y="265531"/>
                  </a:lnTo>
                  <a:close/>
                </a:path>
                <a:path w="88264" h="272414">
                  <a:moveTo>
                    <a:pt x="74561" y="226009"/>
                  </a:moveTo>
                  <a:lnTo>
                    <a:pt x="74523" y="226402"/>
                  </a:lnTo>
                  <a:lnTo>
                    <a:pt x="74549" y="226199"/>
                  </a:lnTo>
                  <a:lnTo>
                    <a:pt x="74561" y="226009"/>
                  </a:lnTo>
                  <a:close/>
                </a:path>
                <a:path w="88264" h="272414">
                  <a:moveTo>
                    <a:pt x="74637" y="227380"/>
                  </a:moveTo>
                  <a:lnTo>
                    <a:pt x="74523" y="226402"/>
                  </a:lnTo>
                  <a:lnTo>
                    <a:pt x="74485" y="226733"/>
                  </a:lnTo>
                  <a:lnTo>
                    <a:pt x="74409" y="227139"/>
                  </a:lnTo>
                  <a:lnTo>
                    <a:pt x="74637" y="227380"/>
                  </a:lnTo>
                  <a:close/>
                </a:path>
                <a:path w="88264" h="272414">
                  <a:moveTo>
                    <a:pt x="74815" y="236194"/>
                  </a:moveTo>
                  <a:lnTo>
                    <a:pt x="74790" y="235292"/>
                  </a:lnTo>
                  <a:lnTo>
                    <a:pt x="73850" y="234556"/>
                  </a:lnTo>
                  <a:lnTo>
                    <a:pt x="73964" y="235966"/>
                  </a:lnTo>
                  <a:lnTo>
                    <a:pt x="74193" y="236321"/>
                  </a:lnTo>
                  <a:lnTo>
                    <a:pt x="74815" y="236194"/>
                  </a:lnTo>
                  <a:close/>
                </a:path>
                <a:path w="88264" h="272414">
                  <a:moveTo>
                    <a:pt x="74955" y="213855"/>
                  </a:moveTo>
                  <a:lnTo>
                    <a:pt x="74891" y="213474"/>
                  </a:lnTo>
                  <a:lnTo>
                    <a:pt x="74777" y="213652"/>
                  </a:lnTo>
                  <a:lnTo>
                    <a:pt x="74955" y="213855"/>
                  </a:lnTo>
                  <a:close/>
                </a:path>
                <a:path w="88264" h="272414">
                  <a:moveTo>
                    <a:pt x="75006" y="93383"/>
                  </a:moveTo>
                  <a:lnTo>
                    <a:pt x="74790" y="92976"/>
                  </a:lnTo>
                  <a:lnTo>
                    <a:pt x="74574" y="92583"/>
                  </a:lnTo>
                  <a:lnTo>
                    <a:pt x="74409" y="92151"/>
                  </a:lnTo>
                  <a:lnTo>
                    <a:pt x="74460" y="92875"/>
                  </a:lnTo>
                  <a:lnTo>
                    <a:pt x="74523" y="93421"/>
                  </a:lnTo>
                  <a:lnTo>
                    <a:pt x="75006" y="93383"/>
                  </a:lnTo>
                  <a:close/>
                </a:path>
                <a:path w="88264" h="272414">
                  <a:moveTo>
                    <a:pt x="75171" y="224891"/>
                  </a:moveTo>
                  <a:lnTo>
                    <a:pt x="74955" y="224891"/>
                  </a:lnTo>
                  <a:lnTo>
                    <a:pt x="75158" y="225425"/>
                  </a:lnTo>
                  <a:lnTo>
                    <a:pt x="75171" y="224891"/>
                  </a:lnTo>
                  <a:close/>
                </a:path>
                <a:path w="88264" h="272414">
                  <a:moveTo>
                    <a:pt x="75222" y="216776"/>
                  </a:moveTo>
                  <a:lnTo>
                    <a:pt x="75184" y="217119"/>
                  </a:lnTo>
                  <a:lnTo>
                    <a:pt x="75171" y="217347"/>
                  </a:lnTo>
                  <a:lnTo>
                    <a:pt x="75196" y="217512"/>
                  </a:lnTo>
                  <a:lnTo>
                    <a:pt x="75209" y="217284"/>
                  </a:lnTo>
                  <a:lnTo>
                    <a:pt x="75209" y="217030"/>
                  </a:lnTo>
                  <a:lnTo>
                    <a:pt x="75222" y="216776"/>
                  </a:lnTo>
                  <a:close/>
                </a:path>
                <a:path w="88264" h="272414">
                  <a:moveTo>
                    <a:pt x="75234" y="214198"/>
                  </a:moveTo>
                  <a:lnTo>
                    <a:pt x="74955" y="213855"/>
                  </a:lnTo>
                  <a:lnTo>
                    <a:pt x="74980" y="214083"/>
                  </a:lnTo>
                  <a:lnTo>
                    <a:pt x="75234" y="214198"/>
                  </a:lnTo>
                  <a:close/>
                </a:path>
                <a:path w="88264" h="272414">
                  <a:moveTo>
                    <a:pt x="75247" y="91541"/>
                  </a:moveTo>
                  <a:lnTo>
                    <a:pt x="75234" y="91262"/>
                  </a:lnTo>
                  <a:lnTo>
                    <a:pt x="75057" y="90271"/>
                  </a:lnTo>
                  <a:lnTo>
                    <a:pt x="75247" y="91541"/>
                  </a:lnTo>
                  <a:close/>
                </a:path>
                <a:path w="88264" h="272414">
                  <a:moveTo>
                    <a:pt x="75272" y="218782"/>
                  </a:moveTo>
                  <a:lnTo>
                    <a:pt x="75260" y="218516"/>
                  </a:lnTo>
                  <a:lnTo>
                    <a:pt x="75209" y="218046"/>
                  </a:lnTo>
                  <a:lnTo>
                    <a:pt x="75057" y="217982"/>
                  </a:lnTo>
                  <a:lnTo>
                    <a:pt x="75082" y="218287"/>
                  </a:lnTo>
                  <a:lnTo>
                    <a:pt x="75171" y="218541"/>
                  </a:lnTo>
                  <a:lnTo>
                    <a:pt x="75272" y="218782"/>
                  </a:lnTo>
                  <a:close/>
                </a:path>
                <a:path w="88264" h="272414">
                  <a:moveTo>
                    <a:pt x="75450" y="196951"/>
                  </a:moveTo>
                  <a:lnTo>
                    <a:pt x="75069" y="196951"/>
                  </a:lnTo>
                  <a:lnTo>
                    <a:pt x="75298" y="198221"/>
                  </a:lnTo>
                  <a:lnTo>
                    <a:pt x="75450" y="196951"/>
                  </a:lnTo>
                  <a:close/>
                </a:path>
                <a:path w="88264" h="272414">
                  <a:moveTo>
                    <a:pt x="75463" y="63601"/>
                  </a:moveTo>
                  <a:lnTo>
                    <a:pt x="75145" y="62331"/>
                  </a:lnTo>
                  <a:lnTo>
                    <a:pt x="75260" y="63601"/>
                  </a:lnTo>
                  <a:lnTo>
                    <a:pt x="75463" y="63601"/>
                  </a:lnTo>
                  <a:close/>
                </a:path>
                <a:path w="88264" h="272414">
                  <a:moveTo>
                    <a:pt x="75501" y="224891"/>
                  </a:moveTo>
                  <a:lnTo>
                    <a:pt x="75361" y="223621"/>
                  </a:lnTo>
                  <a:lnTo>
                    <a:pt x="75057" y="222351"/>
                  </a:lnTo>
                  <a:lnTo>
                    <a:pt x="75171" y="224891"/>
                  </a:lnTo>
                  <a:lnTo>
                    <a:pt x="75501" y="224891"/>
                  </a:lnTo>
                  <a:close/>
                </a:path>
                <a:path w="88264" h="272414">
                  <a:moveTo>
                    <a:pt x="75539" y="227431"/>
                  </a:moveTo>
                  <a:lnTo>
                    <a:pt x="75438" y="226161"/>
                  </a:lnTo>
                  <a:lnTo>
                    <a:pt x="75158" y="225425"/>
                  </a:lnTo>
                  <a:lnTo>
                    <a:pt x="75107" y="227431"/>
                  </a:lnTo>
                  <a:lnTo>
                    <a:pt x="75539" y="227431"/>
                  </a:lnTo>
                  <a:close/>
                </a:path>
                <a:path w="88264" h="272414">
                  <a:moveTo>
                    <a:pt x="75539" y="218008"/>
                  </a:moveTo>
                  <a:lnTo>
                    <a:pt x="75323" y="217893"/>
                  </a:lnTo>
                  <a:lnTo>
                    <a:pt x="75234" y="217766"/>
                  </a:lnTo>
                  <a:lnTo>
                    <a:pt x="75196" y="217512"/>
                  </a:lnTo>
                  <a:lnTo>
                    <a:pt x="75209" y="218046"/>
                  </a:lnTo>
                  <a:lnTo>
                    <a:pt x="75336" y="218084"/>
                  </a:lnTo>
                  <a:lnTo>
                    <a:pt x="75539" y="218008"/>
                  </a:lnTo>
                  <a:close/>
                </a:path>
                <a:path w="88264" h="272414">
                  <a:moveTo>
                    <a:pt x="75539" y="214337"/>
                  </a:moveTo>
                  <a:lnTo>
                    <a:pt x="75234" y="214198"/>
                  </a:lnTo>
                  <a:lnTo>
                    <a:pt x="75399" y="214312"/>
                  </a:lnTo>
                  <a:lnTo>
                    <a:pt x="75539" y="214337"/>
                  </a:lnTo>
                  <a:close/>
                </a:path>
                <a:path w="88264" h="272414">
                  <a:moveTo>
                    <a:pt x="75603" y="195681"/>
                  </a:moveTo>
                  <a:close/>
                </a:path>
                <a:path w="88264" h="272414">
                  <a:moveTo>
                    <a:pt x="75806" y="191287"/>
                  </a:moveTo>
                  <a:lnTo>
                    <a:pt x="75412" y="190601"/>
                  </a:lnTo>
                  <a:lnTo>
                    <a:pt x="75666" y="191871"/>
                  </a:lnTo>
                  <a:lnTo>
                    <a:pt x="75806" y="191287"/>
                  </a:lnTo>
                  <a:close/>
                </a:path>
                <a:path w="88264" h="272414">
                  <a:moveTo>
                    <a:pt x="75819" y="196951"/>
                  </a:moveTo>
                  <a:lnTo>
                    <a:pt x="75577" y="195795"/>
                  </a:lnTo>
                  <a:lnTo>
                    <a:pt x="75450" y="196951"/>
                  </a:lnTo>
                  <a:lnTo>
                    <a:pt x="75819" y="196951"/>
                  </a:lnTo>
                  <a:close/>
                </a:path>
                <a:path w="88264" h="272414">
                  <a:moveTo>
                    <a:pt x="76073" y="211709"/>
                  </a:moveTo>
                  <a:lnTo>
                    <a:pt x="75552" y="210921"/>
                  </a:lnTo>
                  <a:lnTo>
                    <a:pt x="75463" y="211734"/>
                  </a:lnTo>
                  <a:lnTo>
                    <a:pt x="74828" y="212940"/>
                  </a:lnTo>
                  <a:lnTo>
                    <a:pt x="74891" y="213474"/>
                  </a:lnTo>
                  <a:lnTo>
                    <a:pt x="76073" y="211709"/>
                  </a:lnTo>
                  <a:close/>
                </a:path>
                <a:path w="88264" h="272414">
                  <a:moveTo>
                    <a:pt x="76250" y="188760"/>
                  </a:moveTo>
                  <a:close/>
                </a:path>
                <a:path w="88264" h="272414">
                  <a:moveTo>
                    <a:pt x="76288" y="226161"/>
                  </a:moveTo>
                  <a:lnTo>
                    <a:pt x="75869" y="227431"/>
                  </a:lnTo>
                  <a:lnTo>
                    <a:pt x="76250" y="227431"/>
                  </a:lnTo>
                  <a:lnTo>
                    <a:pt x="76288" y="226161"/>
                  </a:lnTo>
                  <a:close/>
                </a:path>
                <a:path w="88264" h="272414">
                  <a:moveTo>
                    <a:pt x="76314" y="112522"/>
                  </a:moveTo>
                  <a:lnTo>
                    <a:pt x="75971" y="110832"/>
                  </a:lnTo>
                  <a:lnTo>
                    <a:pt x="75552" y="112026"/>
                  </a:lnTo>
                  <a:lnTo>
                    <a:pt x="76314" y="112522"/>
                  </a:lnTo>
                  <a:close/>
                </a:path>
                <a:path w="88264" h="272414">
                  <a:moveTo>
                    <a:pt x="76428" y="113131"/>
                  </a:moveTo>
                  <a:lnTo>
                    <a:pt x="75526" y="114401"/>
                  </a:lnTo>
                  <a:lnTo>
                    <a:pt x="75819" y="116751"/>
                  </a:lnTo>
                  <a:lnTo>
                    <a:pt x="76428" y="113131"/>
                  </a:lnTo>
                  <a:close/>
                </a:path>
                <a:path w="88264" h="272414">
                  <a:moveTo>
                    <a:pt x="76466" y="230149"/>
                  </a:moveTo>
                  <a:lnTo>
                    <a:pt x="76085" y="229044"/>
                  </a:lnTo>
                  <a:lnTo>
                    <a:pt x="75349" y="227761"/>
                  </a:lnTo>
                  <a:lnTo>
                    <a:pt x="74358" y="228358"/>
                  </a:lnTo>
                  <a:lnTo>
                    <a:pt x="75209" y="229476"/>
                  </a:lnTo>
                  <a:lnTo>
                    <a:pt x="74777" y="229692"/>
                  </a:lnTo>
                  <a:lnTo>
                    <a:pt x="75819" y="230924"/>
                  </a:lnTo>
                  <a:lnTo>
                    <a:pt x="75844" y="231838"/>
                  </a:lnTo>
                  <a:lnTo>
                    <a:pt x="75336" y="232448"/>
                  </a:lnTo>
                  <a:lnTo>
                    <a:pt x="74968" y="232257"/>
                  </a:lnTo>
                  <a:lnTo>
                    <a:pt x="75209" y="232613"/>
                  </a:lnTo>
                  <a:lnTo>
                    <a:pt x="74612" y="233629"/>
                  </a:lnTo>
                  <a:lnTo>
                    <a:pt x="75196" y="234175"/>
                  </a:lnTo>
                  <a:lnTo>
                    <a:pt x="76098" y="233095"/>
                  </a:lnTo>
                  <a:lnTo>
                    <a:pt x="76288" y="231622"/>
                  </a:lnTo>
                  <a:lnTo>
                    <a:pt x="75806" y="230009"/>
                  </a:lnTo>
                  <a:lnTo>
                    <a:pt x="76047" y="229717"/>
                  </a:lnTo>
                  <a:lnTo>
                    <a:pt x="76288" y="230060"/>
                  </a:lnTo>
                  <a:lnTo>
                    <a:pt x="76466" y="230149"/>
                  </a:lnTo>
                  <a:close/>
                </a:path>
                <a:path w="88264" h="272414">
                  <a:moveTo>
                    <a:pt x="76631" y="180009"/>
                  </a:moveTo>
                  <a:lnTo>
                    <a:pt x="76250" y="181559"/>
                  </a:lnTo>
                  <a:lnTo>
                    <a:pt x="76454" y="180898"/>
                  </a:lnTo>
                  <a:lnTo>
                    <a:pt x="76555" y="180403"/>
                  </a:lnTo>
                  <a:lnTo>
                    <a:pt x="76631" y="180009"/>
                  </a:lnTo>
                  <a:close/>
                </a:path>
                <a:path w="88264" h="272414">
                  <a:moveTo>
                    <a:pt x="76695" y="236816"/>
                  </a:moveTo>
                  <a:lnTo>
                    <a:pt x="76200" y="236410"/>
                  </a:lnTo>
                  <a:lnTo>
                    <a:pt x="76212" y="236715"/>
                  </a:lnTo>
                  <a:lnTo>
                    <a:pt x="76695" y="236816"/>
                  </a:lnTo>
                  <a:close/>
                </a:path>
                <a:path w="88264" h="272414">
                  <a:moveTo>
                    <a:pt x="76860" y="218960"/>
                  </a:moveTo>
                  <a:lnTo>
                    <a:pt x="76809" y="218719"/>
                  </a:lnTo>
                  <a:lnTo>
                    <a:pt x="76606" y="218960"/>
                  </a:lnTo>
                  <a:lnTo>
                    <a:pt x="76454" y="220891"/>
                  </a:lnTo>
                  <a:lnTo>
                    <a:pt x="76860" y="218960"/>
                  </a:lnTo>
                  <a:close/>
                </a:path>
                <a:path w="88264" h="272414">
                  <a:moveTo>
                    <a:pt x="76911" y="68681"/>
                  </a:moveTo>
                  <a:lnTo>
                    <a:pt x="76517" y="67741"/>
                  </a:lnTo>
                  <a:lnTo>
                    <a:pt x="76606" y="68681"/>
                  </a:lnTo>
                  <a:lnTo>
                    <a:pt x="76911" y="68681"/>
                  </a:lnTo>
                  <a:close/>
                </a:path>
                <a:path w="88264" h="272414">
                  <a:moveTo>
                    <a:pt x="77254" y="168922"/>
                  </a:moveTo>
                  <a:lnTo>
                    <a:pt x="77101" y="169075"/>
                  </a:lnTo>
                  <a:lnTo>
                    <a:pt x="77012" y="169265"/>
                  </a:lnTo>
                  <a:lnTo>
                    <a:pt x="77165" y="169100"/>
                  </a:lnTo>
                  <a:lnTo>
                    <a:pt x="77254" y="168922"/>
                  </a:lnTo>
                  <a:close/>
                </a:path>
                <a:path w="88264" h="272414">
                  <a:moveTo>
                    <a:pt x="77254" y="78828"/>
                  </a:moveTo>
                  <a:lnTo>
                    <a:pt x="77177" y="79260"/>
                  </a:lnTo>
                  <a:lnTo>
                    <a:pt x="77254" y="79057"/>
                  </a:lnTo>
                  <a:lnTo>
                    <a:pt x="77254" y="78828"/>
                  </a:lnTo>
                  <a:close/>
                </a:path>
                <a:path w="88264" h="272414">
                  <a:moveTo>
                    <a:pt x="77470" y="250291"/>
                  </a:moveTo>
                  <a:lnTo>
                    <a:pt x="76949" y="249440"/>
                  </a:lnTo>
                  <a:lnTo>
                    <a:pt x="77343" y="250291"/>
                  </a:lnTo>
                  <a:lnTo>
                    <a:pt x="77470" y="250291"/>
                  </a:lnTo>
                  <a:close/>
                </a:path>
                <a:path w="88264" h="272414">
                  <a:moveTo>
                    <a:pt x="78193" y="224891"/>
                  </a:moveTo>
                  <a:lnTo>
                    <a:pt x="77609" y="223621"/>
                  </a:lnTo>
                  <a:lnTo>
                    <a:pt x="76441" y="221081"/>
                  </a:lnTo>
                  <a:lnTo>
                    <a:pt x="76454" y="220891"/>
                  </a:lnTo>
                  <a:lnTo>
                    <a:pt x="76415" y="221081"/>
                  </a:lnTo>
                  <a:lnTo>
                    <a:pt x="76098" y="221081"/>
                  </a:lnTo>
                  <a:lnTo>
                    <a:pt x="75590" y="219811"/>
                  </a:lnTo>
                  <a:lnTo>
                    <a:pt x="75285" y="219811"/>
                  </a:lnTo>
                  <a:lnTo>
                    <a:pt x="75476" y="221081"/>
                  </a:lnTo>
                  <a:lnTo>
                    <a:pt x="75933" y="222351"/>
                  </a:lnTo>
                  <a:lnTo>
                    <a:pt x="76060" y="223621"/>
                  </a:lnTo>
                  <a:lnTo>
                    <a:pt x="75501" y="224891"/>
                  </a:lnTo>
                  <a:lnTo>
                    <a:pt x="75933" y="224891"/>
                  </a:lnTo>
                  <a:lnTo>
                    <a:pt x="76238" y="223621"/>
                  </a:lnTo>
                  <a:lnTo>
                    <a:pt x="76327" y="224891"/>
                  </a:lnTo>
                  <a:lnTo>
                    <a:pt x="78193" y="224891"/>
                  </a:lnTo>
                  <a:close/>
                </a:path>
                <a:path w="88264" h="272414">
                  <a:moveTo>
                    <a:pt x="78625" y="86461"/>
                  </a:moveTo>
                  <a:lnTo>
                    <a:pt x="78028" y="85191"/>
                  </a:lnTo>
                  <a:lnTo>
                    <a:pt x="78092" y="85483"/>
                  </a:lnTo>
                  <a:lnTo>
                    <a:pt x="78625" y="86461"/>
                  </a:lnTo>
                  <a:close/>
                </a:path>
                <a:path w="88264" h="272414">
                  <a:moveTo>
                    <a:pt x="78740" y="196951"/>
                  </a:moveTo>
                  <a:lnTo>
                    <a:pt x="78638" y="194970"/>
                  </a:lnTo>
                  <a:lnTo>
                    <a:pt x="78524" y="195795"/>
                  </a:lnTo>
                  <a:lnTo>
                    <a:pt x="78740" y="196951"/>
                  </a:lnTo>
                  <a:close/>
                </a:path>
                <a:path w="88264" h="272414">
                  <a:moveTo>
                    <a:pt x="78841" y="214566"/>
                  </a:moveTo>
                  <a:lnTo>
                    <a:pt x="78816" y="214401"/>
                  </a:lnTo>
                  <a:lnTo>
                    <a:pt x="78778" y="214223"/>
                  </a:lnTo>
                  <a:lnTo>
                    <a:pt x="78740" y="214033"/>
                  </a:lnTo>
                  <a:lnTo>
                    <a:pt x="78841" y="214566"/>
                  </a:lnTo>
                  <a:close/>
                </a:path>
                <a:path w="88264" h="272414">
                  <a:moveTo>
                    <a:pt x="78854" y="216001"/>
                  </a:moveTo>
                  <a:lnTo>
                    <a:pt x="78016" y="216001"/>
                  </a:lnTo>
                  <a:lnTo>
                    <a:pt x="78155" y="217271"/>
                  </a:lnTo>
                  <a:lnTo>
                    <a:pt x="78854" y="216001"/>
                  </a:lnTo>
                  <a:close/>
                </a:path>
                <a:path w="88264" h="272414">
                  <a:moveTo>
                    <a:pt x="79197" y="200761"/>
                  </a:moveTo>
                  <a:lnTo>
                    <a:pt x="78587" y="199567"/>
                  </a:lnTo>
                  <a:lnTo>
                    <a:pt x="78740" y="201587"/>
                  </a:lnTo>
                  <a:lnTo>
                    <a:pt x="78816" y="200761"/>
                  </a:lnTo>
                  <a:lnTo>
                    <a:pt x="79197" y="200761"/>
                  </a:lnTo>
                  <a:close/>
                </a:path>
                <a:path w="88264" h="272414">
                  <a:moveTo>
                    <a:pt x="79311" y="158851"/>
                  </a:moveTo>
                  <a:lnTo>
                    <a:pt x="78498" y="157695"/>
                  </a:lnTo>
                  <a:lnTo>
                    <a:pt x="78790" y="160096"/>
                  </a:lnTo>
                  <a:lnTo>
                    <a:pt x="79311" y="158851"/>
                  </a:lnTo>
                  <a:close/>
                </a:path>
                <a:path w="88264" h="272414">
                  <a:moveTo>
                    <a:pt x="79565" y="196621"/>
                  </a:moveTo>
                  <a:lnTo>
                    <a:pt x="79298" y="199504"/>
                  </a:lnTo>
                  <a:lnTo>
                    <a:pt x="79463" y="199275"/>
                  </a:lnTo>
                  <a:lnTo>
                    <a:pt x="79565" y="196621"/>
                  </a:lnTo>
                  <a:close/>
                </a:path>
                <a:path w="88264" h="272414">
                  <a:moveTo>
                    <a:pt x="79806" y="158851"/>
                  </a:moveTo>
                  <a:lnTo>
                    <a:pt x="79756" y="157581"/>
                  </a:lnTo>
                  <a:lnTo>
                    <a:pt x="79806" y="158851"/>
                  </a:lnTo>
                  <a:close/>
                </a:path>
                <a:path w="88264" h="272414">
                  <a:moveTo>
                    <a:pt x="80022" y="102971"/>
                  </a:moveTo>
                  <a:lnTo>
                    <a:pt x="79806" y="101485"/>
                  </a:lnTo>
                  <a:lnTo>
                    <a:pt x="79463" y="102209"/>
                  </a:lnTo>
                  <a:lnTo>
                    <a:pt x="80022" y="102971"/>
                  </a:lnTo>
                  <a:close/>
                </a:path>
                <a:path w="88264" h="272414">
                  <a:moveTo>
                    <a:pt x="80098" y="157124"/>
                  </a:moveTo>
                  <a:lnTo>
                    <a:pt x="79819" y="156616"/>
                  </a:lnTo>
                  <a:lnTo>
                    <a:pt x="79768" y="157581"/>
                  </a:lnTo>
                  <a:lnTo>
                    <a:pt x="80098" y="157124"/>
                  </a:lnTo>
                  <a:close/>
                </a:path>
                <a:path w="88264" h="272414">
                  <a:moveTo>
                    <a:pt x="80111" y="198678"/>
                  </a:moveTo>
                  <a:lnTo>
                    <a:pt x="80086" y="198335"/>
                  </a:lnTo>
                  <a:lnTo>
                    <a:pt x="79463" y="199275"/>
                  </a:lnTo>
                  <a:lnTo>
                    <a:pt x="79413" y="200393"/>
                  </a:lnTo>
                  <a:lnTo>
                    <a:pt x="80111" y="198678"/>
                  </a:lnTo>
                  <a:close/>
                </a:path>
                <a:path w="88264" h="272414">
                  <a:moveTo>
                    <a:pt x="80302" y="100431"/>
                  </a:moveTo>
                  <a:lnTo>
                    <a:pt x="79578" y="99314"/>
                  </a:lnTo>
                  <a:lnTo>
                    <a:pt x="79514" y="99453"/>
                  </a:lnTo>
                  <a:lnTo>
                    <a:pt x="79806" y="101485"/>
                  </a:lnTo>
                  <a:lnTo>
                    <a:pt x="80302" y="100431"/>
                  </a:lnTo>
                  <a:close/>
                </a:path>
                <a:path w="88264" h="272414">
                  <a:moveTo>
                    <a:pt x="80543" y="156502"/>
                  </a:moveTo>
                  <a:lnTo>
                    <a:pt x="80098" y="157124"/>
                  </a:lnTo>
                  <a:lnTo>
                    <a:pt x="80352" y="157581"/>
                  </a:lnTo>
                  <a:lnTo>
                    <a:pt x="80467" y="157124"/>
                  </a:lnTo>
                  <a:lnTo>
                    <a:pt x="80543" y="156502"/>
                  </a:lnTo>
                  <a:close/>
                </a:path>
                <a:path w="88264" h="272414">
                  <a:moveTo>
                    <a:pt x="80594" y="143090"/>
                  </a:moveTo>
                  <a:lnTo>
                    <a:pt x="80518" y="143243"/>
                  </a:lnTo>
                  <a:lnTo>
                    <a:pt x="80594" y="143090"/>
                  </a:lnTo>
                  <a:close/>
                </a:path>
                <a:path w="88264" h="272414">
                  <a:moveTo>
                    <a:pt x="80695" y="156311"/>
                  </a:moveTo>
                  <a:lnTo>
                    <a:pt x="80518" y="156311"/>
                  </a:lnTo>
                  <a:lnTo>
                    <a:pt x="80543" y="156502"/>
                  </a:lnTo>
                  <a:lnTo>
                    <a:pt x="80695" y="156311"/>
                  </a:lnTo>
                  <a:close/>
                </a:path>
                <a:path w="88264" h="272414">
                  <a:moveTo>
                    <a:pt x="80695" y="142519"/>
                  </a:moveTo>
                  <a:lnTo>
                    <a:pt x="80581" y="143078"/>
                  </a:lnTo>
                  <a:lnTo>
                    <a:pt x="80645" y="142938"/>
                  </a:lnTo>
                  <a:lnTo>
                    <a:pt x="80683" y="142735"/>
                  </a:lnTo>
                  <a:lnTo>
                    <a:pt x="80695" y="142519"/>
                  </a:lnTo>
                  <a:close/>
                </a:path>
                <a:path w="88264" h="272414">
                  <a:moveTo>
                    <a:pt x="80759" y="184531"/>
                  </a:moveTo>
                  <a:lnTo>
                    <a:pt x="79895" y="184365"/>
                  </a:lnTo>
                  <a:lnTo>
                    <a:pt x="79514" y="184200"/>
                  </a:lnTo>
                  <a:lnTo>
                    <a:pt x="79870" y="184442"/>
                  </a:lnTo>
                  <a:lnTo>
                    <a:pt x="80022" y="184746"/>
                  </a:lnTo>
                  <a:lnTo>
                    <a:pt x="80073" y="185102"/>
                  </a:lnTo>
                  <a:lnTo>
                    <a:pt x="80238" y="185127"/>
                  </a:lnTo>
                  <a:lnTo>
                    <a:pt x="80441" y="185077"/>
                  </a:lnTo>
                  <a:lnTo>
                    <a:pt x="80695" y="184950"/>
                  </a:lnTo>
                  <a:lnTo>
                    <a:pt x="80759" y="184531"/>
                  </a:lnTo>
                  <a:close/>
                </a:path>
                <a:path w="88264" h="272414">
                  <a:moveTo>
                    <a:pt x="80848" y="187794"/>
                  </a:moveTo>
                  <a:lnTo>
                    <a:pt x="80568" y="186804"/>
                  </a:lnTo>
                  <a:lnTo>
                    <a:pt x="80505" y="186563"/>
                  </a:lnTo>
                  <a:lnTo>
                    <a:pt x="80175" y="187706"/>
                  </a:lnTo>
                  <a:lnTo>
                    <a:pt x="80289" y="189255"/>
                  </a:lnTo>
                  <a:lnTo>
                    <a:pt x="80657" y="187693"/>
                  </a:lnTo>
                  <a:lnTo>
                    <a:pt x="80848" y="187794"/>
                  </a:lnTo>
                  <a:close/>
                </a:path>
                <a:path w="88264" h="272414">
                  <a:moveTo>
                    <a:pt x="81000" y="141071"/>
                  </a:moveTo>
                  <a:lnTo>
                    <a:pt x="80670" y="140970"/>
                  </a:lnTo>
                  <a:lnTo>
                    <a:pt x="80772" y="141808"/>
                  </a:lnTo>
                  <a:lnTo>
                    <a:pt x="80695" y="142519"/>
                  </a:lnTo>
                  <a:lnTo>
                    <a:pt x="81000" y="141071"/>
                  </a:lnTo>
                  <a:close/>
                </a:path>
                <a:path w="88264" h="272414">
                  <a:moveTo>
                    <a:pt x="81127" y="103606"/>
                  </a:moveTo>
                  <a:lnTo>
                    <a:pt x="80670" y="101638"/>
                  </a:lnTo>
                  <a:lnTo>
                    <a:pt x="80975" y="103098"/>
                  </a:lnTo>
                  <a:lnTo>
                    <a:pt x="81127" y="103606"/>
                  </a:lnTo>
                  <a:close/>
                </a:path>
                <a:path w="88264" h="272414">
                  <a:moveTo>
                    <a:pt x="81178" y="196011"/>
                  </a:moveTo>
                  <a:lnTo>
                    <a:pt x="80251" y="198335"/>
                  </a:lnTo>
                  <a:lnTo>
                    <a:pt x="80162" y="199644"/>
                  </a:lnTo>
                  <a:lnTo>
                    <a:pt x="81178" y="196011"/>
                  </a:lnTo>
                  <a:close/>
                </a:path>
                <a:path w="88264" h="272414">
                  <a:moveTo>
                    <a:pt x="81254" y="167741"/>
                  </a:moveTo>
                  <a:lnTo>
                    <a:pt x="80937" y="167741"/>
                  </a:lnTo>
                  <a:lnTo>
                    <a:pt x="81203" y="169011"/>
                  </a:lnTo>
                  <a:lnTo>
                    <a:pt x="81254" y="167741"/>
                  </a:lnTo>
                  <a:close/>
                </a:path>
                <a:path w="88264" h="272414">
                  <a:moveTo>
                    <a:pt x="81483" y="163931"/>
                  </a:moveTo>
                  <a:lnTo>
                    <a:pt x="80581" y="161391"/>
                  </a:lnTo>
                  <a:lnTo>
                    <a:pt x="81191" y="158851"/>
                  </a:lnTo>
                  <a:lnTo>
                    <a:pt x="80403" y="158851"/>
                  </a:lnTo>
                  <a:lnTo>
                    <a:pt x="78955" y="161391"/>
                  </a:lnTo>
                  <a:lnTo>
                    <a:pt x="78790" y="160096"/>
                  </a:lnTo>
                  <a:lnTo>
                    <a:pt x="77216" y="163931"/>
                  </a:lnTo>
                  <a:lnTo>
                    <a:pt x="76873" y="162661"/>
                  </a:lnTo>
                  <a:lnTo>
                    <a:pt x="77139" y="167741"/>
                  </a:lnTo>
                  <a:lnTo>
                    <a:pt x="77851" y="166471"/>
                  </a:lnTo>
                  <a:lnTo>
                    <a:pt x="78409" y="166471"/>
                  </a:lnTo>
                  <a:lnTo>
                    <a:pt x="78562" y="166471"/>
                  </a:lnTo>
                  <a:lnTo>
                    <a:pt x="78867" y="167741"/>
                  </a:lnTo>
                  <a:lnTo>
                    <a:pt x="78816" y="169011"/>
                  </a:lnTo>
                  <a:lnTo>
                    <a:pt x="78409" y="166471"/>
                  </a:lnTo>
                  <a:lnTo>
                    <a:pt x="77673" y="169011"/>
                  </a:lnTo>
                  <a:lnTo>
                    <a:pt x="77482" y="169011"/>
                  </a:lnTo>
                  <a:lnTo>
                    <a:pt x="77597" y="169633"/>
                  </a:lnTo>
                  <a:lnTo>
                    <a:pt x="76593" y="171551"/>
                  </a:lnTo>
                  <a:lnTo>
                    <a:pt x="79349" y="170281"/>
                  </a:lnTo>
                  <a:lnTo>
                    <a:pt x="78384" y="172821"/>
                  </a:lnTo>
                  <a:lnTo>
                    <a:pt x="78028" y="172821"/>
                  </a:lnTo>
                  <a:lnTo>
                    <a:pt x="78168" y="174091"/>
                  </a:lnTo>
                  <a:lnTo>
                    <a:pt x="78625" y="175361"/>
                  </a:lnTo>
                  <a:lnTo>
                    <a:pt x="78473" y="176631"/>
                  </a:lnTo>
                  <a:lnTo>
                    <a:pt x="77635" y="176631"/>
                  </a:lnTo>
                  <a:lnTo>
                    <a:pt x="78130" y="175361"/>
                  </a:lnTo>
                  <a:lnTo>
                    <a:pt x="77457" y="175361"/>
                  </a:lnTo>
                  <a:lnTo>
                    <a:pt x="77444" y="176631"/>
                  </a:lnTo>
                  <a:lnTo>
                    <a:pt x="78879" y="177901"/>
                  </a:lnTo>
                  <a:lnTo>
                    <a:pt x="77990" y="180441"/>
                  </a:lnTo>
                  <a:lnTo>
                    <a:pt x="77800" y="179171"/>
                  </a:lnTo>
                  <a:lnTo>
                    <a:pt x="77838" y="177901"/>
                  </a:lnTo>
                  <a:lnTo>
                    <a:pt x="77635" y="177901"/>
                  </a:lnTo>
                  <a:lnTo>
                    <a:pt x="76606" y="179171"/>
                  </a:lnTo>
                  <a:lnTo>
                    <a:pt x="76835" y="179171"/>
                  </a:lnTo>
                  <a:lnTo>
                    <a:pt x="76631" y="180441"/>
                  </a:lnTo>
                  <a:lnTo>
                    <a:pt x="76085" y="182981"/>
                  </a:lnTo>
                  <a:lnTo>
                    <a:pt x="76377" y="182981"/>
                  </a:lnTo>
                  <a:lnTo>
                    <a:pt x="78435" y="185521"/>
                  </a:lnTo>
                  <a:lnTo>
                    <a:pt x="76593" y="186791"/>
                  </a:lnTo>
                  <a:lnTo>
                    <a:pt x="76758" y="187286"/>
                  </a:lnTo>
                  <a:lnTo>
                    <a:pt x="77177" y="189331"/>
                  </a:lnTo>
                  <a:lnTo>
                    <a:pt x="76250" y="189331"/>
                  </a:lnTo>
                  <a:lnTo>
                    <a:pt x="75984" y="190601"/>
                  </a:lnTo>
                  <a:lnTo>
                    <a:pt x="75806" y="191287"/>
                  </a:lnTo>
                  <a:lnTo>
                    <a:pt x="76149" y="191871"/>
                  </a:lnTo>
                  <a:lnTo>
                    <a:pt x="74777" y="193141"/>
                  </a:lnTo>
                  <a:lnTo>
                    <a:pt x="75869" y="195681"/>
                  </a:lnTo>
                  <a:lnTo>
                    <a:pt x="76974" y="199491"/>
                  </a:lnTo>
                  <a:lnTo>
                    <a:pt x="74701" y="203301"/>
                  </a:lnTo>
                  <a:lnTo>
                    <a:pt x="76060" y="207111"/>
                  </a:lnTo>
                  <a:lnTo>
                    <a:pt x="76593" y="209651"/>
                  </a:lnTo>
                  <a:lnTo>
                    <a:pt x="77609" y="210921"/>
                  </a:lnTo>
                  <a:lnTo>
                    <a:pt x="78016" y="213461"/>
                  </a:lnTo>
                  <a:lnTo>
                    <a:pt x="77495" y="214731"/>
                  </a:lnTo>
                  <a:lnTo>
                    <a:pt x="76949" y="213461"/>
                  </a:lnTo>
                  <a:lnTo>
                    <a:pt x="76454" y="214731"/>
                  </a:lnTo>
                  <a:lnTo>
                    <a:pt x="76492" y="216001"/>
                  </a:lnTo>
                  <a:lnTo>
                    <a:pt x="76758" y="217271"/>
                  </a:lnTo>
                  <a:lnTo>
                    <a:pt x="76517" y="217271"/>
                  </a:lnTo>
                  <a:lnTo>
                    <a:pt x="75907" y="218541"/>
                  </a:lnTo>
                  <a:lnTo>
                    <a:pt x="75920" y="219811"/>
                  </a:lnTo>
                  <a:lnTo>
                    <a:pt x="76606" y="218960"/>
                  </a:lnTo>
                  <a:lnTo>
                    <a:pt x="76644" y="218541"/>
                  </a:lnTo>
                  <a:lnTo>
                    <a:pt x="76809" y="218719"/>
                  </a:lnTo>
                  <a:lnTo>
                    <a:pt x="76962" y="218541"/>
                  </a:lnTo>
                  <a:lnTo>
                    <a:pt x="76898" y="218808"/>
                  </a:lnTo>
                  <a:lnTo>
                    <a:pt x="77863" y="219811"/>
                  </a:lnTo>
                  <a:lnTo>
                    <a:pt x="77393" y="218541"/>
                  </a:lnTo>
                  <a:lnTo>
                    <a:pt x="76936" y="217271"/>
                  </a:lnTo>
                  <a:lnTo>
                    <a:pt x="77279" y="216001"/>
                  </a:lnTo>
                  <a:lnTo>
                    <a:pt x="77774" y="216001"/>
                  </a:lnTo>
                  <a:lnTo>
                    <a:pt x="78524" y="214731"/>
                  </a:lnTo>
                  <a:lnTo>
                    <a:pt x="78740" y="214731"/>
                  </a:lnTo>
                  <a:lnTo>
                    <a:pt x="78409" y="213461"/>
                  </a:lnTo>
                  <a:lnTo>
                    <a:pt x="78676" y="213461"/>
                  </a:lnTo>
                  <a:lnTo>
                    <a:pt x="79324" y="212191"/>
                  </a:lnTo>
                  <a:lnTo>
                    <a:pt x="79108" y="213461"/>
                  </a:lnTo>
                  <a:lnTo>
                    <a:pt x="79514" y="212191"/>
                  </a:lnTo>
                  <a:lnTo>
                    <a:pt x="79933" y="210921"/>
                  </a:lnTo>
                  <a:lnTo>
                    <a:pt x="78257" y="209651"/>
                  </a:lnTo>
                  <a:lnTo>
                    <a:pt x="79235" y="208381"/>
                  </a:lnTo>
                  <a:lnTo>
                    <a:pt x="78930" y="204571"/>
                  </a:lnTo>
                  <a:lnTo>
                    <a:pt x="78384" y="208381"/>
                  </a:lnTo>
                  <a:lnTo>
                    <a:pt x="77304" y="204571"/>
                  </a:lnTo>
                  <a:lnTo>
                    <a:pt x="79641" y="203301"/>
                  </a:lnTo>
                  <a:lnTo>
                    <a:pt x="78701" y="202031"/>
                  </a:lnTo>
                  <a:lnTo>
                    <a:pt x="78714" y="201891"/>
                  </a:lnTo>
                  <a:lnTo>
                    <a:pt x="78181" y="200761"/>
                  </a:lnTo>
                  <a:lnTo>
                    <a:pt x="78587" y="199567"/>
                  </a:lnTo>
                  <a:lnTo>
                    <a:pt x="79044" y="198221"/>
                  </a:lnTo>
                  <a:lnTo>
                    <a:pt x="77812" y="195681"/>
                  </a:lnTo>
                  <a:lnTo>
                    <a:pt x="78409" y="195173"/>
                  </a:lnTo>
                  <a:lnTo>
                    <a:pt x="78270" y="194411"/>
                  </a:lnTo>
                  <a:lnTo>
                    <a:pt x="78613" y="194411"/>
                  </a:lnTo>
                  <a:lnTo>
                    <a:pt x="78638" y="194970"/>
                  </a:lnTo>
                  <a:lnTo>
                    <a:pt x="79311" y="194411"/>
                  </a:lnTo>
                  <a:lnTo>
                    <a:pt x="79883" y="194411"/>
                  </a:lnTo>
                  <a:lnTo>
                    <a:pt x="78016" y="191871"/>
                  </a:lnTo>
                  <a:lnTo>
                    <a:pt x="78790" y="190601"/>
                  </a:lnTo>
                  <a:lnTo>
                    <a:pt x="79603" y="190601"/>
                  </a:lnTo>
                  <a:lnTo>
                    <a:pt x="79146" y="193141"/>
                  </a:lnTo>
                  <a:lnTo>
                    <a:pt x="79921" y="190601"/>
                  </a:lnTo>
                  <a:lnTo>
                    <a:pt x="78536" y="189331"/>
                  </a:lnTo>
                  <a:lnTo>
                    <a:pt x="80302" y="186791"/>
                  </a:lnTo>
                  <a:lnTo>
                    <a:pt x="80086" y="185521"/>
                  </a:lnTo>
                  <a:lnTo>
                    <a:pt x="78968" y="185521"/>
                  </a:lnTo>
                  <a:lnTo>
                    <a:pt x="79756" y="182981"/>
                  </a:lnTo>
                  <a:lnTo>
                    <a:pt x="79489" y="180441"/>
                  </a:lnTo>
                  <a:lnTo>
                    <a:pt x="79870" y="180441"/>
                  </a:lnTo>
                  <a:lnTo>
                    <a:pt x="80213" y="176631"/>
                  </a:lnTo>
                  <a:lnTo>
                    <a:pt x="80327" y="175361"/>
                  </a:lnTo>
                  <a:lnTo>
                    <a:pt x="80810" y="172821"/>
                  </a:lnTo>
                  <a:lnTo>
                    <a:pt x="81000" y="172821"/>
                  </a:lnTo>
                  <a:lnTo>
                    <a:pt x="79883" y="171551"/>
                  </a:lnTo>
                  <a:lnTo>
                    <a:pt x="80175" y="170281"/>
                  </a:lnTo>
                  <a:lnTo>
                    <a:pt x="80010" y="167741"/>
                  </a:lnTo>
                  <a:lnTo>
                    <a:pt x="80911" y="167741"/>
                  </a:lnTo>
                  <a:lnTo>
                    <a:pt x="80733" y="166471"/>
                  </a:lnTo>
                  <a:lnTo>
                    <a:pt x="80632" y="165201"/>
                  </a:lnTo>
                  <a:lnTo>
                    <a:pt x="81457" y="166471"/>
                  </a:lnTo>
                  <a:lnTo>
                    <a:pt x="81470" y="165201"/>
                  </a:lnTo>
                  <a:lnTo>
                    <a:pt x="81483" y="163931"/>
                  </a:lnTo>
                  <a:close/>
                </a:path>
                <a:path w="88264" h="272414">
                  <a:moveTo>
                    <a:pt x="81534" y="123050"/>
                  </a:moveTo>
                  <a:lnTo>
                    <a:pt x="81368" y="121856"/>
                  </a:lnTo>
                  <a:lnTo>
                    <a:pt x="81216" y="123012"/>
                  </a:lnTo>
                  <a:lnTo>
                    <a:pt x="81534" y="123050"/>
                  </a:lnTo>
                  <a:close/>
                </a:path>
                <a:path w="88264" h="272414">
                  <a:moveTo>
                    <a:pt x="81661" y="167373"/>
                  </a:moveTo>
                  <a:lnTo>
                    <a:pt x="81267" y="166547"/>
                  </a:lnTo>
                  <a:lnTo>
                    <a:pt x="81254" y="166992"/>
                  </a:lnTo>
                  <a:lnTo>
                    <a:pt x="81495" y="167220"/>
                  </a:lnTo>
                  <a:lnTo>
                    <a:pt x="81661" y="167373"/>
                  </a:lnTo>
                  <a:close/>
                </a:path>
                <a:path w="88264" h="272414">
                  <a:moveTo>
                    <a:pt x="82003" y="153187"/>
                  </a:moveTo>
                  <a:lnTo>
                    <a:pt x="81788" y="153263"/>
                  </a:lnTo>
                  <a:lnTo>
                    <a:pt x="81940" y="153263"/>
                  </a:lnTo>
                  <a:close/>
                </a:path>
                <a:path w="88264" h="272414">
                  <a:moveTo>
                    <a:pt x="82207" y="108051"/>
                  </a:moveTo>
                  <a:lnTo>
                    <a:pt x="78536" y="104241"/>
                  </a:lnTo>
                  <a:lnTo>
                    <a:pt x="79463" y="102209"/>
                  </a:lnTo>
                  <a:lnTo>
                    <a:pt x="79095" y="101701"/>
                  </a:lnTo>
                  <a:lnTo>
                    <a:pt x="79057" y="100431"/>
                  </a:lnTo>
                  <a:lnTo>
                    <a:pt x="79514" y="99453"/>
                  </a:lnTo>
                  <a:lnTo>
                    <a:pt x="79476" y="99161"/>
                  </a:lnTo>
                  <a:lnTo>
                    <a:pt x="79578" y="99314"/>
                  </a:lnTo>
                  <a:lnTo>
                    <a:pt x="79654" y="99161"/>
                  </a:lnTo>
                  <a:lnTo>
                    <a:pt x="80251" y="97891"/>
                  </a:lnTo>
                  <a:lnTo>
                    <a:pt x="80289" y="94081"/>
                  </a:lnTo>
                  <a:lnTo>
                    <a:pt x="78282" y="94081"/>
                  </a:lnTo>
                  <a:lnTo>
                    <a:pt x="78244" y="92811"/>
                  </a:lnTo>
                  <a:lnTo>
                    <a:pt x="78206" y="91541"/>
                  </a:lnTo>
                  <a:lnTo>
                    <a:pt x="77901" y="91541"/>
                  </a:lnTo>
                  <a:lnTo>
                    <a:pt x="77000" y="92811"/>
                  </a:lnTo>
                  <a:lnTo>
                    <a:pt x="76314" y="90271"/>
                  </a:lnTo>
                  <a:lnTo>
                    <a:pt x="76123" y="87731"/>
                  </a:lnTo>
                  <a:lnTo>
                    <a:pt x="77431" y="87731"/>
                  </a:lnTo>
                  <a:lnTo>
                    <a:pt x="77533" y="88023"/>
                  </a:lnTo>
                  <a:lnTo>
                    <a:pt x="77597" y="88480"/>
                  </a:lnTo>
                  <a:lnTo>
                    <a:pt x="77724" y="88620"/>
                  </a:lnTo>
                  <a:lnTo>
                    <a:pt x="77927" y="89001"/>
                  </a:lnTo>
                  <a:lnTo>
                    <a:pt x="78066" y="90271"/>
                  </a:lnTo>
                  <a:lnTo>
                    <a:pt x="78219" y="90271"/>
                  </a:lnTo>
                  <a:lnTo>
                    <a:pt x="78257" y="87731"/>
                  </a:lnTo>
                  <a:lnTo>
                    <a:pt x="78092" y="86461"/>
                  </a:lnTo>
                  <a:lnTo>
                    <a:pt x="77965" y="85496"/>
                  </a:lnTo>
                  <a:lnTo>
                    <a:pt x="77965" y="85267"/>
                  </a:lnTo>
                  <a:lnTo>
                    <a:pt x="78028" y="83921"/>
                  </a:lnTo>
                  <a:lnTo>
                    <a:pt x="77279" y="82651"/>
                  </a:lnTo>
                  <a:lnTo>
                    <a:pt x="77228" y="81381"/>
                  </a:lnTo>
                  <a:lnTo>
                    <a:pt x="77177" y="80111"/>
                  </a:lnTo>
                  <a:lnTo>
                    <a:pt x="76708" y="81381"/>
                  </a:lnTo>
                  <a:lnTo>
                    <a:pt x="76631" y="80111"/>
                  </a:lnTo>
                  <a:lnTo>
                    <a:pt x="76555" y="78841"/>
                  </a:lnTo>
                  <a:lnTo>
                    <a:pt x="76415" y="76301"/>
                  </a:lnTo>
                  <a:lnTo>
                    <a:pt x="75653" y="78841"/>
                  </a:lnTo>
                  <a:lnTo>
                    <a:pt x="75057" y="76301"/>
                  </a:lnTo>
                  <a:lnTo>
                    <a:pt x="75349" y="73761"/>
                  </a:lnTo>
                  <a:lnTo>
                    <a:pt x="76454" y="76301"/>
                  </a:lnTo>
                  <a:lnTo>
                    <a:pt x="75539" y="73761"/>
                  </a:lnTo>
                  <a:lnTo>
                    <a:pt x="75628" y="72491"/>
                  </a:lnTo>
                  <a:lnTo>
                    <a:pt x="76847" y="73761"/>
                  </a:lnTo>
                  <a:lnTo>
                    <a:pt x="76288" y="72491"/>
                  </a:lnTo>
                  <a:lnTo>
                    <a:pt x="75730" y="71221"/>
                  </a:lnTo>
                  <a:lnTo>
                    <a:pt x="76517" y="68681"/>
                  </a:lnTo>
                  <a:lnTo>
                    <a:pt x="76390" y="67411"/>
                  </a:lnTo>
                  <a:lnTo>
                    <a:pt x="76517" y="67741"/>
                  </a:lnTo>
                  <a:lnTo>
                    <a:pt x="76390" y="66141"/>
                  </a:lnTo>
                  <a:lnTo>
                    <a:pt x="75793" y="67411"/>
                  </a:lnTo>
                  <a:lnTo>
                    <a:pt x="75679" y="66141"/>
                  </a:lnTo>
                  <a:lnTo>
                    <a:pt x="75984" y="66141"/>
                  </a:lnTo>
                  <a:lnTo>
                    <a:pt x="75374" y="64871"/>
                  </a:lnTo>
                  <a:lnTo>
                    <a:pt x="74891" y="67411"/>
                  </a:lnTo>
                  <a:lnTo>
                    <a:pt x="73977" y="64871"/>
                  </a:lnTo>
                  <a:lnTo>
                    <a:pt x="74168" y="64871"/>
                  </a:lnTo>
                  <a:lnTo>
                    <a:pt x="73609" y="63601"/>
                  </a:lnTo>
                  <a:lnTo>
                    <a:pt x="73050" y="62331"/>
                  </a:lnTo>
                  <a:lnTo>
                    <a:pt x="73939" y="62331"/>
                  </a:lnTo>
                  <a:lnTo>
                    <a:pt x="74168" y="64871"/>
                  </a:lnTo>
                  <a:lnTo>
                    <a:pt x="74841" y="61061"/>
                  </a:lnTo>
                  <a:lnTo>
                    <a:pt x="75145" y="62331"/>
                  </a:lnTo>
                  <a:lnTo>
                    <a:pt x="75450" y="62331"/>
                  </a:lnTo>
                  <a:lnTo>
                    <a:pt x="75476" y="61925"/>
                  </a:lnTo>
                  <a:lnTo>
                    <a:pt x="75628" y="62268"/>
                  </a:lnTo>
                  <a:lnTo>
                    <a:pt x="75552" y="62014"/>
                  </a:lnTo>
                  <a:lnTo>
                    <a:pt x="75488" y="61861"/>
                  </a:lnTo>
                  <a:lnTo>
                    <a:pt x="75768" y="58521"/>
                  </a:lnTo>
                  <a:lnTo>
                    <a:pt x="74129" y="61061"/>
                  </a:lnTo>
                  <a:lnTo>
                    <a:pt x="73583" y="58521"/>
                  </a:lnTo>
                  <a:lnTo>
                    <a:pt x="74193" y="58521"/>
                  </a:lnTo>
                  <a:lnTo>
                    <a:pt x="74472" y="57251"/>
                  </a:lnTo>
                  <a:lnTo>
                    <a:pt x="73482" y="57251"/>
                  </a:lnTo>
                  <a:lnTo>
                    <a:pt x="72859" y="55981"/>
                  </a:lnTo>
                  <a:lnTo>
                    <a:pt x="72885" y="54711"/>
                  </a:lnTo>
                  <a:lnTo>
                    <a:pt x="72910" y="53441"/>
                  </a:lnTo>
                  <a:lnTo>
                    <a:pt x="72009" y="53441"/>
                  </a:lnTo>
                  <a:lnTo>
                    <a:pt x="72034" y="54711"/>
                  </a:lnTo>
                  <a:lnTo>
                    <a:pt x="71412" y="53441"/>
                  </a:lnTo>
                  <a:lnTo>
                    <a:pt x="71310" y="52171"/>
                  </a:lnTo>
                  <a:lnTo>
                    <a:pt x="71208" y="51879"/>
                  </a:lnTo>
                  <a:lnTo>
                    <a:pt x="70269" y="50901"/>
                  </a:lnTo>
                  <a:lnTo>
                    <a:pt x="71818" y="48361"/>
                  </a:lnTo>
                  <a:lnTo>
                    <a:pt x="70777" y="45821"/>
                  </a:lnTo>
                  <a:lnTo>
                    <a:pt x="70954" y="44551"/>
                  </a:lnTo>
                  <a:lnTo>
                    <a:pt x="71767" y="45821"/>
                  </a:lnTo>
                  <a:lnTo>
                    <a:pt x="71843" y="44551"/>
                  </a:lnTo>
                  <a:lnTo>
                    <a:pt x="71259" y="43281"/>
                  </a:lnTo>
                  <a:lnTo>
                    <a:pt x="70688" y="42011"/>
                  </a:lnTo>
                  <a:lnTo>
                    <a:pt x="72085" y="42011"/>
                  </a:lnTo>
                  <a:lnTo>
                    <a:pt x="71551" y="40741"/>
                  </a:lnTo>
                  <a:lnTo>
                    <a:pt x="71018" y="39471"/>
                  </a:lnTo>
                  <a:lnTo>
                    <a:pt x="70535" y="40500"/>
                  </a:lnTo>
                  <a:lnTo>
                    <a:pt x="69583" y="38201"/>
                  </a:lnTo>
                  <a:lnTo>
                    <a:pt x="70891" y="43281"/>
                  </a:lnTo>
                  <a:lnTo>
                    <a:pt x="70319" y="42354"/>
                  </a:lnTo>
                  <a:lnTo>
                    <a:pt x="70319" y="44551"/>
                  </a:lnTo>
                  <a:lnTo>
                    <a:pt x="69494" y="43281"/>
                  </a:lnTo>
                  <a:lnTo>
                    <a:pt x="69202" y="43281"/>
                  </a:lnTo>
                  <a:lnTo>
                    <a:pt x="69761" y="42341"/>
                  </a:lnTo>
                  <a:lnTo>
                    <a:pt x="70294" y="43281"/>
                  </a:lnTo>
                  <a:lnTo>
                    <a:pt x="70319" y="44551"/>
                  </a:lnTo>
                  <a:lnTo>
                    <a:pt x="70319" y="42354"/>
                  </a:lnTo>
                  <a:lnTo>
                    <a:pt x="69329" y="40741"/>
                  </a:lnTo>
                  <a:lnTo>
                    <a:pt x="69507" y="41732"/>
                  </a:lnTo>
                  <a:lnTo>
                    <a:pt x="67919" y="40741"/>
                  </a:lnTo>
                  <a:lnTo>
                    <a:pt x="68262" y="38201"/>
                  </a:lnTo>
                  <a:lnTo>
                    <a:pt x="69583" y="38201"/>
                  </a:lnTo>
                  <a:lnTo>
                    <a:pt x="70065" y="38201"/>
                  </a:lnTo>
                  <a:lnTo>
                    <a:pt x="70269" y="34391"/>
                  </a:lnTo>
                  <a:lnTo>
                    <a:pt x="68084" y="31851"/>
                  </a:lnTo>
                  <a:lnTo>
                    <a:pt x="67843" y="29311"/>
                  </a:lnTo>
                  <a:lnTo>
                    <a:pt x="67729" y="28041"/>
                  </a:lnTo>
                  <a:lnTo>
                    <a:pt x="67678" y="29311"/>
                  </a:lnTo>
                  <a:lnTo>
                    <a:pt x="66852" y="29311"/>
                  </a:lnTo>
                  <a:lnTo>
                    <a:pt x="67068" y="26771"/>
                  </a:lnTo>
                  <a:lnTo>
                    <a:pt x="66522" y="25501"/>
                  </a:lnTo>
                  <a:lnTo>
                    <a:pt x="67183" y="25501"/>
                  </a:lnTo>
                  <a:lnTo>
                    <a:pt x="67437" y="24231"/>
                  </a:lnTo>
                  <a:lnTo>
                    <a:pt x="67017" y="24231"/>
                  </a:lnTo>
                  <a:lnTo>
                    <a:pt x="66852" y="21691"/>
                  </a:lnTo>
                  <a:lnTo>
                    <a:pt x="65595" y="21691"/>
                  </a:lnTo>
                  <a:lnTo>
                    <a:pt x="65989" y="19151"/>
                  </a:lnTo>
                  <a:lnTo>
                    <a:pt x="65570" y="16611"/>
                  </a:lnTo>
                  <a:lnTo>
                    <a:pt x="63474" y="16611"/>
                  </a:lnTo>
                  <a:lnTo>
                    <a:pt x="62915" y="12801"/>
                  </a:lnTo>
                  <a:lnTo>
                    <a:pt x="63779" y="14071"/>
                  </a:lnTo>
                  <a:lnTo>
                    <a:pt x="63817" y="12801"/>
                  </a:lnTo>
                  <a:lnTo>
                    <a:pt x="63868" y="11531"/>
                  </a:lnTo>
                  <a:lnTo>
                    <a:pt x="64135" y="12242"/>
                  </a:lnTo>
                  <a:lnTo>
                    <a:pt x="64262" y="11531"/>
                  </a:lnTo>
                  <a:lnTo>
                    <a:pt x="63385" y="10261"/>
                  </a:lnTo>
                  <a:lnTo>
                    <a:pt x="62509" y="8991"/>
                  </a:lnTo>
                  <a:lnTo>
                    <a:pt x="62776" y="8991"/>
                  </a:lnTo>
                  <a:lnTo>
                    <a:pt x="62395" y="7721"/>
                  </a:lnTo>
                  <a:lnTo>
                    <a:pt x="61772" y="7721"/>
                  </a:lnTo>
                  <a:lnTo>
                    <a:pt x="61429" y="6451"/>
                  </a:lnTo>
                  <a:lnTo>
                    <a:pt x="60591" y="5181"/>
                  </a:lnTo>
                  <a:lnTo>
                    <a:pt x="60401" y="6451"/>
                  </a:lnTo>
                  <a:lnTo>
                    <a:pt x="60515" y="5181"/>
                  </a:lnTo>
                  <a:lnTo>
                    <a:pt x="60261" y="3911"/>
                  </a:lnTo>
                  <a:lnTo>
                    <a:pt x="59601" y="2641"/>
                  </a:lnTo>
                  <a:lnTo>
                    <a:pt x="59258" y="2641"/>
                  </a:lnTo>
                  <a:lnTo>
                    <a:pt x="58813" y="1371"/>
                  </a:lnTo>
                  <a:lnTo>
                    <a:pt x="56007" y="1371"/>
                  </a:lnTo>
                  <a:lnTo>
                    <a:pt x="54686" y="2641"/>
                  </a:lnTo>
                  <a:lnTo>
                    <a:pt x="49530" y="2641"/>
                  </a:lnTo>
                  <a:lnTo>
                    <a:pt x="42900" y="6451"/>
                  </a:lnTo>
                  <a:lnTo>
                    <a:pt x="42773" y="6451"/>
                  </a:lnTo>
                  <a:lnTo>
                    <a:pt x="43167" y="5181"/>
                  </a:lnTo>
                  <a:lnTo>
                    <a:pt x="40259" y="6451"/>
                  </a:lnTo>
                  <a:lnTo>
                    <a:pt x="42214" y="7721"/>
                  </a:lnTo>
                  <a:lnTo>
                    <a:pt x="38950" y="8991"/>
                  </a:lnTo>
                  <a:lnTo>
                    <a:pt x="36995" y="8991"/>
                  </a:lnTo>
                  <a:lnTo>
                    <a:pt x="40335" y="7721"/>
                  </a:lnTo>
                  <a:lnTo>
                    <a:pt x="39217" y="7721"/>
                  </a:lnTo>
                  <a:lnTo>
                    <a:pt x="37973" y="6451"/>
                  </a:lnTo>
                  <a:lnTo>
                    <a:pt x="35687" y="10261"/>
                  </a:lnTo>
                  <a:lnTo>
                    <a:pt x="33210" y="8991"/>
                  </a:lnTo>
                  <a:lnTo>
                    <a:pt x="31826" y="8991"/>
                  </a:lnTo>
                  <a:lnTo>
                    <a:pt x="30213" y="11531"/>
                  </a:lnTo>
                  <a:lnTo>
                    <a:pt x="27635" y="12801"/>
                  </a:lnTo>
                  <a:lnTo>
                    <a:pt x="26225" y="14071"/>
                  </a:lnTo>
                  <a:lnTo>
                    <a:pt x="23050" y="15341"/>
                  </a:lnTo>
                  <a:lnTo>
                    <a:pt x="21221" y="16306"/>
                  </a:lnTo>
                  <a:lnTo>
                    <a:pt x="21666" y="16611"/>
                  </a:lnTo>
                  <a:lnTo>
                    <a:pt x="19494" y="17881"/>
                  </a:lnTo>
                  <a:lnTo>
                    <a:pt x="16903" y="17881"/>
                  </a:lnTo>
                  <a:lnTo>
                    <a:pt x="16471" y="16611"/>
                  </a:lnTo>
                  <a:lnTo>
                    <a:pt x="17843" y="16611"/>
                  </a:lnTo>
                  <a:lnTo>
                    <a:pt x="18529" y="15341"/>
                  </a:lnTo>
                  <a:lnTo>
                    <a:pt x="17145" y="15341"/>
                  </a:lnTo>
                  <a:lnTo>
                    <a:pt x="15862" y="16611"/>
                  </a:lnTo>
                  <a:lnTo>
                    <a:pt x="13144" y="16611"/>
                  </a:lnTo>
                  <a:lnTo>
                    <a:pt x="12407" y="17881"/>
                  </a:lnTo>
                  <a:lnTo>
                    <a:pt x="10185" y="19151"/>
                  </a:lnTo>
                  <a:lnTo>
                    <a:pt x="8216" y="19151"/>
                  </a:lnTo>
                  <a:lnTo>
                    <a:pt x="7226" y="20421"/>
                  </a:lnTo>
                  <a:lnTo>
                    <a:pt x="5359" y="19151"/>
                  </a:lnTo>
                  <a:lnTo>
                    <a:pt x="4470" y="19151"/>
                  </a:lnTo>
                  <a:lnTo>
                    <a:pt x="3733" y="20421"/>
                  </a:lnTo>
                  <a:lnTo>
                    <a:pt x="2184" y="19151"/>
                  </a:lnTo>
                  <a:lnTo>
                    <a:pt x="584" y="19151"/>
                  </a:lnTo>
                  <a:lnTo>
                    <a:pt x="2070" y="21691"/>
                  </a:lnTo>
                  <a:lnTo>
                    <a:pt x="4622" y="25501"/>
                  </a:lnTo>
                  <a:lnTo>
                    <a:pt x="5092" y="27038"/>
                  </a:lnTo>
                  <a:lnTo>
                    <a:pt x="5778" y="28041"/>
                  </a:lnTo>
                  <a:lnTo>
                    <a:pt x="6438" y="31851"/>
                  </a:lnTo>
                  <a:lnTo>
                    <a:pt x="4114" y="31851"/>
                  </a:lnTo>
                  <a:lnTo>
                    <a:pt x="7416" y="38201"/>
                  </a:lnTo>
                  <a:lnTo>
                    <a:pt x="6007" y="40741"/>
                  </a:lnTo>
                  <a:lnTo>
                    <a:pt x="7785" y="44551"/>
                  </a:lnTo>
                  <a:lnTo>
                    <a:pt x="7759" y="49631"/>
                  </a:lnTo>
                  <a:lnTo>
                    <a:pt x="9156" y="54711"/>
                  </a:lnTo>
                  <a:lnTo>
                    <a:pt x="10490" y="52171"/>
                  </a:lnTo>
                  <a:lnTo>
                    <a:pt x="9893" y="54660"/>
                  </a:lnTo>
                  <a:lnTo>
                    <a:pt x="9842" y="54864"/>
                  </a:lnTo>
                  <a:lnTo>
                    <a:pt x="9575" y="55981"/>
                  </a:lnTo>
                  <a:lnTo>
                    <a:pt x="9855" y="55981"/>
                  </a:lnTo>
                  <a:lnTo>
                    <a:pt x="9880" y="56832"/>
                  </a:lnTo>
                  <a:lnTo>
                    <a:pt x="10020" y="55981"/>
                  </a:lnTo>
                  <a:lnTo>
                    <a:pt x="10515" y="55981"/>
                  </a:lnTo>
                  <a:lnTo>
                    <a:pt x="11518" y="59397"/>
                  </a:lnTo>
                  <a:lnTo>
                    <a:pt x="11696" y="57099"/>
                  </a:lnTo>
                  <a:lnTo>
                    <a:pt x="11747" y="57251"/>
                  </a:lnTo>
                  <a:lnTo>
                    <a:pt x="11557" y="61061"/>
                  </a:lnTo>
                  <a:lnTo>
                    <a:pt x="11239" y="62331"/>
                  </a:lnTo>
                  <a:lnTo>
                    <a:pt x="10871" y="59791"/>
                  </a:lnTo>
                  <a:lnTo>
                    <a:pt x="10477" y="59791"/>
                  </a:lnTo>
                  <a:lnTo>
                    <a:pt x="10998" y="63601"/>
                  </a:lnTo>
                  <a:lnTo>
                    <a:pt x="9982" y="61061"/>
                  </a:lnTo>
                  <a:lnTo>
                    <a:pt x="9918" y="63601"/>
                  </a:lnTo>
                  <a:lnTo>
                    <a:pt x="10502" y="63601"/>
                  </a:lnTo>
                  <a:lnTo>
                    <a:pt x="11099" y="64871"/>
                  </a:lnTo>
                  <a:lnTo>
                    <a:pt x="11214" y="66141"/>
                  </a:lnTo>
                  <a:lnTo>
                    <a:pt x="11544" y="63601"/>
                  </a:lnTo>
                  <a:lnTo>
                    <a:pt x="13436" y="67411"/>
                  </a:lnTo>
                  <a:lnTo>
                    <a:pt x="10795" y="67411"/>
                  </a:lnTo>
                  <a:lnTo>
                    <a:pt x="12687" y="71221"/>
                  </a:lnTo>
                  <a:lnTo>
                    <a:pt x="11811" y="69951"/>
                  </a:lnTo>
                  <a:lnTo>
                    <a:pt x="12636" y="71221"/>
                  </a:lnTo>
                  <a:lnTo>
                    <a:pt x="13550" y="76301"/>
                  </a:lnTo>
                  <a:lnTo>
                    <a:pt x="15494" y="78841"/>
                  </a:lnTo>
                  <a:lnTo>
                    <a:pt x="14630" y="78841"/>
                  </a:lnTo>
                  <a:lnTo>
                    <a:pt x="15544" y="82651"/>
                  </a:lnTo>
                  <a:lnTo>
                    <a:pt x="18732" y="89001"/>
                  </a:lnTo>
                  <a:lnTo>
                    <a:pt x="18694" y="92811"/>
                  </a:lnTo>
                  <a:lnTo>
                    <a:pt x="19380" y="92811"/>
                  </a:lnTo>
                  <a:lnTo>
                    <a:pt x="19189" y="94081"/>
                  </a:lnTo>
                  <a:lnTo>
                    <a:pt x="18656" y="94081"/>
                  </a:lnTo>
                  <a:lnTo>
                    <a:pt x="18732" y="95351"/>
                  </a:lnTo>
                  <a:lnTo>
                    <a:pt x="20078" y="96621"/>
                  </a:lnTo>
                  <a:lnTo>
                    <a:pt x="20091" y="97891"/>
                  </a:lnTo>
                  <a:lnTo>
                    <a:pt x="19354" y="96621"/>
                  </a:lnTo>
                  <a:lnTo>
                    <a:pt x="19875" y="101701"/>
                  </a:lnTo>
                  <a:lnTo>
                    <a:pt x="22275" y="104241"/>
                  </a:lnTo>
                  <a:lnTo>
                    <a:pt x="23507" y="108051"/>
                  </a:lnTo>
                  <a:lnTo>
                    <a:pt x="22186" y="108051"/>
                  </a:lnTo>
                  <a:lnTo>
                    <a:pt x="22847" y="113131"/>
                  </a:lnTo>
                  <a:lnTo>
                    <a:pt x="22656" y="113131"/>
                  </a:lnTo>
                  <a:lnTo>
                    <a:pt x="23774" y="118211"/>
                  </a:lnTo>
                  <a:lnTo>
                    <a:pt x="25933" y="122021"/>
                  </a:lnTo>
                  <a:lnTo>
                    <a:pt x="27635" y="127101"/>
                  </a:lnTo>
                  <a:lnTo>
                    <a:pt x="26949" y="130911"/>
                  </a:lnTo>
                  <a:lnTo>
                    <a:pt x="29552" y="137261"/>
                  </a:lnTo>
                  <a:lnTo>
                    <a:pt x="29933" y="142341"/>
                  </a:lnTo>
                  <a:lnTo>
                    <a:pt x="29997" y="141071"/>
                  </a:lnTo>
                  <a:lnTo>
                    <a:pt x="31000" y="142341"/>
                  </a:lnTo>
                  <a:lnTo>
                    <a:pt x="31343" y="143611"/>
                  </a:lnTo>
                  <a:lnTo>
                    <a:pt x="31343" y="144881"/>
                  </a:lnTo>
                  <a:lnTo>
                    <a:pt x="33032" y="146151"/>
                  </a:lnTo>
                  <a:lnTo>
                    <a:pt x="31699" y="146151"/>
                  </a:lnTo>
                  <a:lnTo>
                    <a:pt x="30721" y="147421"/>
                  </a:lnTo>
                  <a:lnTo>
                    <a:pt x="31610" y="148691"/>
                  </a:lnTo>
                  <a:lnTo>
                    <a:pt x="32029" y="151231"/>
                  </a:lnTo>
                  <a:lnTo>
                    <a:pt x="33680" y="151231"/>
                  </a:lnTo>
                  <a:lnTo>
                    <a:pt x="33159" y="153670"/>
                  </a:lnTo>
                  <a:lnTo>
                    <a:pt x="33045" y="152958"/>
                  </a:lnTo>
                  <a:lnTo>
                    <a:pt x="32512" y="152107"/>
                  </a:lnTo>
                  <a:lnTo>
                    <a:pt x="33147" y="153708"/>
                  </a:lnTo>
                  <a:lnTo>
                    <a:pt x="32600" y="156311"/>
                  </a:lnTo>
                  <a:lnTo>
                    <a:pt x="37465" y="163931"/>
                  </a:lnTo>
                  <a:lnTo>
                    <a:pt x="35775" y="166471"/>
                  </a:lnTo>
                  <a:lnTo>
                    <a:pt x="36372" y="167741"/>
                  </a:lnTo>
                  <a:lnTo>
                    <a:pt x="36639" y="169011"/>
                  </a:lnTo>
                  <a:lnTo>
                    <a:pt x="37236" y="170281"/>
                  </a:lnTo>
                  <a:lnTo>
                    <a:pt x="36360" y="170281"/>
                  </a:lnTo>
                  <a:lnTo>
                    <a:pt x="36791" y="175361"/>
                  </a:lnTo>
                  <a:lnTo>
                    <a:pt x="37236" y="177901"/>
                  </a:lnTo>
                  <a:lnTo>
                    <a:pt x="44551" y="177901"/>
                  </a:lnTo>
                  <a:lnTo>
                    <a:pt x="45212" y="175361"/>
                  </a:lnTo>
                  <a:lnTo>
                    <a:pt x="43319" y="175361"/>
                  </a:lnTo>
                  <a:lnTo>
                    <a:pt x="43700" y="171551"/>
                  </a:lnTo>
                  <a:lnTo>
                    <a:pt x="44221" y="172821"/>
                  </a:lnTo>
                  <a:lnTo>
                    <a:pt x="44170" y="171551"/>
                  </a:lnTo>
                  <a:lnTo>
                    <a:pt x="44056" y="167741"/>
                  </a:lnTo>
                  <a:lnTo>
                    <a:pt x="43916" y="166471"/>
                  </a:lnTo>
                  <a:lnTo>
                    <a:pt x="42608" y="166471"/>
                  </a:lnTo>
                  <a:lnTo>
                    <a:pt x="42138" y="163931"/>
                  </a:lnTo>
                  <a:lnTo>
                    <a:pt x="43078" y="163931"/>
                  </a:lnTo>
                  <a:lnTo>
                    <a:pt x="41719" y="162661"/>
                  </a:lnTo>
                  <a:lnTo>
                    <a:pt x="42595" y="161391"/>
                  </a:lnTo>
                  <a:lnTo>
                    <a:pt x="42087" y="160223"/>
                  </a:lnTo>
                  <a:lnTo>
                    <a:pt x="41897" y="161391"/>
                  </a:lnTo>
                  <a:lnTo>
                    <a:pt x="41605" y="161391"/>
                  </a:lnTo>
                  <a:lnTo>
                    <a:pt x="40703" y="158851"/>
                  </a:lnTo>
                  <a:lnTo>
                    <a:pt x="41059" y="155041"/>
                  </a:lnTo>
                  <a:lnTo>
                    <a:pt x="41516" y="155041"/>
                  </a:lnTo>
                  <a:lnTo>
                    <a:pt x="39484" y="149961"/>
                  </a:lnTo>
                  <a:lnTo>
                    <a:pt x="39814" y="149961"/>
                  </a:lnTo>
                  <a:lnTo>
                    <a:pt x="39014" y="148691"/>
                  </a:lnTo>
                  <a:lnTo>
                    <a:pt x="41478" y="151231"/>
                  </a:lnTo>
                  <a:lnTo>
                    <a:pt x="39992" y="148691"/>
                  </a:lnTo>
                  <a:lnTo>
                    <a:pt x="39204" y="148691"/>
                  </a:lnTo>
                  <a:lnTo>
                    <a:pt x="39446" y="147421"/>
                  </a:lnTo>
                  <a:lnTo>
                    <a:pt x="38747" y="143611"/>
                  </a:lnTo>
                  <a:lnTo>
                    <a:pt x="37998" y="142341"/>
                  </a:lnTo>
                  <a:lnTo>
                    <a:pt x="38735" y="142341"/>
                  </a:lnTo>
                  <a:lnTo>
                    <a:pt x="38468" y="141071"/>
                  </a:lnTo>
                  <a:lnTo>
                    <a:pt x="37960" y="138531"/>
                  </a:lnTo>
                  <a:lnTo>
                    <a:pt x="36449" y="134721"/>
                  </a:lnTo>
                  <a:lnTo>
                    <a:pt x="35928" y="132181"/>
                  </a:lnTo>
                  <a:lnTo>
                    <a:pt x="35420" y="129641"/>
                  </a:lnTo>
                  <a:lnTo>
                    <a:pt x="35496" y="132181"/>
                  </a:lnTo>
                  <a:lnTo>
                    <a:pt x="34315" y="130911"/>
                  </a:lnTo>
                  <a:lnTo>
                    <a:pt x="34086" y="130238"/>
                  </a:lnTo>
                  <a:lnTo>
                    <a:pt x="33553" y="129641"/>
                  </a:lnTo>
                  <a:lnTo>
                    <a:pt x="33274" y="128371"/>
                  </a:lnTo>
                  <a:lnTo>
                    <a:pt x="33947" y="128371"/>
                  </a:lnTo>
                  <a:lnTo>
                    <a:pt x="34937" y="128371"/>
                  </a:lnTo>
                  <a:lnTo>
                    <a:pt x="34124" y="127101"/>
                  </a:lnTo>
                  <a:lnTo>
                    <a:pt x="34251" y="127101"/>
                  </a:lnTo>
                  <a:lnTo>
                    <a:pt x="35217" y="123291"/>
                  </a:lnTo>
                  <a:lnTo>
                    <a:pt x="33870" y="123291"/>
                  </a:lnTo>
                  <a:lnTo>
                    <a:pt x="34137" y="122021"/>
                  </a:lnTo>
                  <a:lnTo>
                    <a:pt x="33096" y="118211"/>
                  </a:lnTo>
                  <a:lnTo>
                    <a:pt x="32283" y="116941"/>
                  </a:lnTo>
                  <a:lnTo>
                    <a:pt x="31381" y="113131"/>
                  </a:lnTo>
                  <a:lnTo>
                    <a:pt x="30518" y="113131"/>
                  </a:lnTo>
                  <a:lnTo>
                    <a:pt x="30378" y="111861"/>
                  </a:lnTo>
                  <a:lnTo>
                    <a:pt x="29438" y="110591"/>
                  </a:lnTo>
                  <a:lnTo>
                    <a:pt x="29070" y="108051"/>
                  </a:lnTo>
                  <a:lnTo>
                    <a:pt x="29044" y="105511"/>
                  </a:lnTo>
                  <a:lnTo>
                    <a:pt x="28219" y="101701"/>
                  </a:lnTo>
                  <a:lnTo>
                    <a:pt x="27266" y="100431"/>
                  </a:lnTo>
                  <a:lnTo>
                    <a:pt x="27343" y="101701"/>
                  </a:lnTo>
                  <a:lnTo>
                    <a:pt x="26606" y="100431"/>
                  </a:lnTo>
                  <a:lnTo>
                    <a:pt x="27266" y="100431"/>
                  </a:lnTo>
                  <a:lnTo>
                    <a:pt x="26771" y="97891"/>
                  </a:lnTo>
                  <a:lnTo>
                    <a:pt x="26504" y="96621"/>
                  </a:lnTo>
                  <a:lnTo>
                    <a:pt x="27444" y="99161"/>
                  </a:lnTo>
                  <a:lnTo>
                    <a:pt x="26784" y="96621"/>
                  </a:lnTo>
                  <a:lnTo>
                    <a:pt x="26136" y="94081"/>
                  </a:lnTo>
                  <a:lnTo>
                    <a:pt x="24803" y="90271"/>
                  </a:lnTo>
                  <a:lnTo>
                    <a:pt x="24358" y="89001"/>
                  </a:lnTo>
                  <a:lnTo>
                    <a:pt x="24168" y="90271"/>
                  </a:lnTo>
                  <a:lnTo>
                    <a:pt x="23837" y="90271"/>
                  </a:lnTo>
                  <a:lnTo>
                    <a:pt x="23507" y="89001"/>
                  </a:lnTo>
                  <a:lnTo>
                    <a:pt x="23622" y="88176"/>
                  </a:lnTo>
                  <a:lnTo>
                    <a:pt x="23609" y="87731"/>
                  </a:lnTo>
                  <a:lnTo>
                    <a:pt x="21780" y="83921"/>
                  </a:lnTo>
                  <a:lnTo>
                    <a:pt x="23482" y="76301"/>
                  </a:lnTo>
                  <a:lnTo>
                    <a:pt x="20853" y="72491"/>
                  </a:lnTo>
                  <a:lnTo>
                    <a:pt x="20993" y="72491"/>
                  </a:lnTo>
                  <a:lnTo>
                    <a:pt x="19088" y="67411"/>
                  </a:lnTo>
                  <a:lnTo>
                    <a:pt x="18732" y="66141"/>
                  </a:lnTo>
                  <a:lnTo>
                    <a:pt x="19964" y="68681"/>
                  </a:lnTo>
                  <a:lnTo>
                    <a:pt x="20066" y="67411"/>
                  </a:lnTo>
                  <a:lnTo>
                    <a:pt x="19253" y="66141"/>
                  </a:lnTo>
                  <a:lnTo>
                    <a:pt x="17640" y="63601"/>
                  </a:lnTo>
                  <a:lnTo>
                    <a:pt x="17907" y="62331"/>
                  </a:lnTo>
                  <a:lnTo>
                    <a:pt x="18440" y="59791"/>
                  </a:lnTo>
                  <a:lnTo>
                    <a:pt x="16637" y="55981"/>
                  </a:lnTo>
                  <a:lnTo>
                    <a:pt x="18186" y="52171"/>
                  </a:lnTo>
                  <a:lnTo>
                    <a:pt x="13843" y="45821"/>
                  </a:lnTo>
                  <a:lnTo>
                    <a:pt x="14236" y="42011"/>
                  </a:lnTo>
                  <a:lnTo>
                    <a:pt x="14376" y="40741"/>
                  </a:lnTo>
                  <a:lnTo>
                    <a:pt x="13893" y="42011"/>
                  </a:lnTo>
                  <a:lnTo>
                    <a:pt x="13144" y="40741"/>
                  </a:lnTo>
                  <a:lnTo>
                    <a:pt x="12293" y="36931"/>
                  </a:lnTo>
                  <a:lnTo>
                    <a:pt x="11658" y="33121"/>
                  </a:lnTo>
                  <a:lnTo>
                    <a:pt x="11595" y="32854"/>
                  </a:lnTo>
                  <a:lnTo>
                    <a:pt x="11595" y="56794"/>
                  </a:lnTo>
                  <a:lnTo>
                    <a:pt x="11455" y="56946"/>
                  </a:lnTo>
                  <a:lnTo>
                    <a:pt x="10795" y="55981"/>
                  </a:lnTo>
                  <a:lnTo>
                    <a:pt x="11341" y="55981"/>
                  </a:lnTo>
                  <a:lnTo>
                    <a:pt x="11595" y="56794"/>
                  </a:lnTo>
                  <a:lnTo>
                    <a:pt x="11595" y="32854"/>
                  </a:lnTo>
                  <a:lnTo>
                    <a:pt x="10198" y="26771"/>
                  </a:lnTo>
                  <a:lnTo>
                    <a:pt x="9855" y="25501"/>
                  </a:lnTo>
                  <a:lnTo>
                    <a:pt x="12407" y="25501"/>
                  </a:lnTo>
                  <a:lnTo>
                    <a:pt x="16090" y="24231"/>
                  </a:lnTo>
                  <a:lnTo>
                    <a:pt x="13843" y="21691"/>
                  </a:lnTo>
                  <a:lnTo>
                    <a:pt x="18542" y="21691"/>
                  </a:lnTo>
                  <a:lnTo>
                    <a:pt x="17576" y="22961"/>
                  </a:lnTo>
                  <a:lnTo>
                    <a:pt x="20942" y="21691"/>
                  </a:lnTo>
                  <a:lnTo>
                    <a:pt x="24307" y="20421"/>
                  </a:lnTo>
                  <a:lnTo>
                    <a:pt x="31508" y="17881"/>
                  </a:lnTo>
                  <a:lnTo>
                    <a:pt x="37287" y="14071"/>
                  </a:lnTo>
                  <a:lnTo>
                    <a:pt x="37007" y="15341"/>
                  </a:lnTo>
                  <a:lnTo>
                    <a:pt x="38138" y="15341"/>
                  </a:lnTo>
                  <a:lnTo>
                    <a:pt x="39738" y="14071"/>
                  </a:lnTo>
                  <a:lnTo>
                    <a:pt x="41351" y="12801"/>
                  </a:lnTo>
                  <a:lnTo>
                    <a:pt x="43738" y="12801"/>
                  </a:lnTo>
                  <a:lnTo>
                    <a:pt x="45135" y="11531"/>
                  </a:lnTo>
                  <a:lnTo>
                    <a:pt x="46329" y="11531"/>
                  </a:lnTo>
                  <a:lnTo>
                    <a:pt x="49580" y="10261"/>
                  </a:lnTo>
                  <a:lnTo>
                    <a:pt x="48450" y="10261"/>
                  </a:lnTo>
                  <a:lnTo>
                    <a:pt x="50888" y="8991"/>
                  </a:lnTo>
                  <a:lnTo>
                    <a:pt x="52705" y="7721"/>
                  </a:lnTo>
                  <a:lnTo>
                    <a:pt x="55778" y="7721"/>
                  </a:lnTo>
                  <a:lnTo>
                    <a:pt x="55981" y="6451"/>
                  </a:lnTo>
                  <a:lnTo>
                    <a:pt x="56451" y="6451"/>
                  </a:lnTo>
                  <a:lnTo>
                    <a:pt x="56045" y="7721"/>
                  </a:lnTo>
                  <a:lnTo>
                    <a:pt x="56565" y="8991"/>
                  </a:lnTo>
                  <a:lnTo>
                    <a:pt x="56934" y="8991"/>
                  </a:lnTo>
                  <a:lnTo>
                    <a:pt x="57175" y="10261"/>
                  </a:lnTo>
                  <a:lnTo>
                    <a:pt x="56629" y="8991"/>
                  </a:lnTo>
                  <a:lnTo>
                    <a:pt x="57124" y="11531"/>
                  </a:lnTo>
                  <a:lnTo>
                    <a:pt x="56400" y="10261"/>
                  </a:lnTo>
                  <a:lnTo>
                    <a:pt x="56896" y="12801"/>
                  </a:lnTo>
                  <a:lnTo>
                    <a:pt x="57531" y="14071"/>
                  </a:lnTo>
                  <a:lnTo>
                    <a:pt x="58153" y="14071"/>
                  </a:lnTo>
                  <a:lnTo>
                    <a:pt x="57340" y="16611"/>
                  </a:lnTo>
                  <a:lnTo>
                    <a:pt x="60985" y="19151"/>
                  </a:lnTo>
                  <a:lnTo>
                    <a:pt x="59309" y="21691"/>
                  </a:lnTo>
                  <a:lnTo>
                    <a:pt x="61188" y="26771"/>
                  </a:lnTo>
                  <a:lnTo>
                    <a:pt x="62636" y="31851"/>
                  </a:lnTo>
                  <a:lnTo>
                    <a:pt x="61353" y="31851"/>
                  </a:lnTo>
                  <a:lnTo>
                    <a:pt x="62547" y="36080"/>
                  </a:lnTo>
                  <a:lnTo>
                    <a:pt x="62674" y="33121"/>
                  </a:lnTo>
                  <a:lnTo>
                    <a:pt x="62661" y="31902"/>
                  </a:lnTo>
                  <a:lnTo>
                    <a:pt x="62725" y="32118"/>
                  </a:lnTo>
                  <a:lnTo>
                    <a:pt x="63906" y="36931"/>
                  </a:lnTo>
                  <a:lnTo>
                    <a:pt x="62801" y="36931"/>
                  </a:lnTo>
                  <a:lnTo>
                    <a:pt x="64477" y="38201"/>
                  </a:lnTo>
                  <a:lnTo>
                    <a:pt x="64998" y="43281"/>
                  </a:lnTo>
                  <a:lnTo>
                    <a:pt x="65036" y="44551"/>
                  </a:lnTo>
                  <a:lnTo>
                    <a:pt x="64376" y="43459"/>
                  </a:lnTo>
                  <a:lnTo>
                    <a:pt x="65392" y="47091"/>
                  </a:lnTo>
                  <a:lnTo>
                    <a:pt x="65468" y="50901"/>
                  </a:lnTo>
                  <a:lnTo>
                    <a:pt x="66941" y="54711"/>
                  </a:lnTo>
                  <a:lnTo>
                    <a:pt x="66598" y="54711"/>
                  </a:lnTo>
                  <a:lnTo>
                    <a:pt x="66535" y="55981"/>
                  </a:lnTo>
                  <a:lnTo>
                    <a:pt x="66840" y="55981"/>
                  </a:lnTo>
                  <a:lnTo>
                    <a:pt x="67513" y="53441"/>
                  </a:lnTo>
                  <a:lnTo>
                    <a:pt x="69151" y="58115"/>
                  </a:lnTo>
                  <a:lnTo>
                    <a:pt x="67767" y="57251"/>
                  </a:lnTo>
                  <a:lnTo>
                    <a:pt x="70040" y="62331"/>
                  </a:lnTo>
                  <a:lnTo>
                    <a:pt x="68427" y="61556"/>
                  </a:lnTo>
                  <a:lnTo>
                    <a:pt x="68440" y="62331"/>
                  </a:lnTo>
                  <a:lnTo>
                    <a:pt x="68033" y="62331"/>
                  </a:lnTo>
                  <a:lnTo>
                    <a:pt x="67627" y="62331"/>
                  </a:lnTo>
                  <a:lnTo>
                    <a:pt x="68465" y="64871"/>
                  </a:lnTo>
                  <a:lnTo>
                    <a:pt x="68948" y="63601"/>
                  </a:lnTo>
                  <a:lnTo>
                    <a:pt x="69380" y="66141"/>
                  </a:lnTo>
                  <a:lnTo>
                    <a:pt x="68465" y="66141"/>
                  </a:lnTo>
                  <a:lnTo>
                    <a:pt x="70104" y="67411"/>
                  </a:lnTo>
                  <a:lnTo>
                    <a:pt x="70218" y="69951"/>
                  </a:lnTo>
                  <a:lnTo>
                    <a:pt x="69710" y="69951"/>
                  </a:lnTo>
                  <a:lnTo>
                    <a:pt x="70446" y="73761"/>
                  </a:lnTo>
                  <a:lnTo>
                    <a:pt x="72351" y="76301"/>
                  </a:lnTo>
                  <a:lnTo>
                    <a:pt x="72466" y="80111"/>
                  </a:lnTo>
                  <a:lnTo>
                    <a:pt x="70954" y="78841"/>
                  </a:lnTo>
                  <a:lnTo>
                    <a:pt x="72263" y="81381"/>
                  </a:lnTo>
                  <a:lnTo>
                    <a:pt x="71170" y="82651"/>
                  </a:lnTo>
                  <a:lnTo>
                    <a:pt x="71856" y="83921"/>
                  </a:lnTo>
                  <a:lnTo>
                    <a:pt x="72263" y="83921"/>
                  </a:lnTo>
                  <a:lnTo>
                    <a:pt x="72555" y="85191"/>
                  </a:lnTo>
                  <a:lnTo>
                    <a:pt x="73660" y="86461"/>
                  </a:lnTo>
                  <a:lnTo>
                    <a:pt x="73558" y="89001"/>
                  </a:lnTo>
                  <a:lnTo>
                    <a:pt x="72859" y="87731"/>
                  </a:lnTo>
                  <a:lnTo>
                    <a:pt x="73647" y="90271"/>
                  </a:lnTo>
                  <a:lnTo>
                    <a:pt x="73748" y="89001"/>
                  </a:lnTo>
                  <a:lnTo>
                    <a:pt x="74650" y="90271"/>
                  </a:lnTo>
                  <a:lnTo>
                    <a:pt x="75158" y="87731"/>
                  </a:lnTo>
                  <a:lnTo>
                    <a:pt x="75285" y="91541"/>
                  </a:lnTo>
                  <a:lnTo>
                    <a:pt x="75526" y="92811"/>
                  </a:lnTo>
                  <a:lnTo>
                    <a:pt x="75006" y="94081"/>
                  </a:lnTo>
                  <a:lnTo>
                    <a:pt x="76047" y="95351"/>
                  </a:lnTo>
                  <a:lnTo>
                    <a:pt x="75958" y="97891"/>
                  </a:lnTo>
                  <a:lnTo>
                    <a:pt x="75653" y="97891"/>
                  </a:lnTo>
                  <a:lnTo>
                    <a:pt x="74663" y="96621"/>
                  </a:lnTo>
                  <a:lnTo>
                    <a:pt x="74460" y="97891"/>
                  </a:lnTo>
                  <a:lnTo>
                    <a:pt x="75577" y="97891"/>
                  </a:lnTo>
                  <a:lnTo>
                    <a:pt x="75222" y="101701"/>
                  </a:lnTo>
                  <a:lnTo>
                    <a:pt x="76339" y="102971"/>
                  </a:lnTo>
                  <a:lnTo>
                    <a:pt x="75349" y="102971"/>
                  </a:lnTo>
                  <a:lnTo>
                    <a:pt x="76200" y="104241"/>
                  </a:lnTo>
                  <a:lnTo>
                    <a:pt x="75438" y="104241"/>
                  </a:lnTo>
                  <a:lnTo>
                    <a:pt x="75514" y="106781"/>
                  </a:lnTo>
                  <a:lnTo>
                    <a:pt x="76822" y="104241"/>
                  </a:lnTo>
                  <a:lnTo>
                    <a:pt x="76454" y="106781"/>
                  </a:lnTo>
                  <a:lnTo>
                    <a:pt x="76098" y="106781"/>
                  </a:lnTo>
                  <a:lnTo>
                    <a:pt x="76047" y="109321"/>
                  </a:lnTo>
                  <a:lnTo>
                    <a:pt x="77076" y="113131"/>
                  </a:lnTo>
                  <a:lnTo>
                    <a:pt x="76885" y="115671"/>
                  </a:lnTo>
                  <a:lnTo>
                    <a:pt x="75946" y="116751"/>
                  </a:lnTo>
                  <a:lnTo>
                    <a:pt x="75844" y="116941"/>
                  </a:lnTo>
                  <a:lnTo>
                    <a:pt x="76009" y="118211"/>
                  </a:lnTo>
                  <a:lnTo>
                    <a:pt x="77431" y="123291"/>
                  </a:lnTo>
                  <a:lnTo>
                    <a:pt x="77304" y="127101"/>
                  </a:lnTo>
                  <a:lnTo>
                    <a:pt x="77406" y="125831"/>
                  </a:lnTo>
                  <a:lnTo>
                    <a:pt x="79057" y="127101"/>
                  </a:lnTo>
                  <a:lnTo>
                    <a:pt x="76720" y="129641"/>
                  </a:lnTo>
                  <a:lnTo>
                    <a:pt x="77139" y="130911"/>
                  </a:lnTo>
                  <a:lnTo>
                    <a:pt x="76822" y="130911"/>
                  </a:lnTo>
                  <a:lnTo>
                    <a:pt x="76644" y="134721"/>
                  </a:lnTo>
                  <a:lnTo>
                    <a:pt x="77381" y="137261"/>
                  </a:lnTo>
                  <a:lnTo>
                    <a:pt x="77952" y="141071"/>
                  </a:lnTo>
                  <a:lnTo>
                    <a:pt x="77520" y="141071"/>
                  </a:lnTo>
                  <a:lnTo>
                    <a:pt x="77165" y="142341"/>
                  </a:lnTo>
                  <a:lnTo>
                    <a:pt x="77241" y="146151"/>
                  </a:lnTo>
                  <a:lnTo>
                    <a:pt x="77152" y="147421"/>
                  </a:lnTo>
                  <a:lnTo>
                    <a:pt x="77571" y="147421"/>
                  </a:lnTo>
                  <a:lnTo>
                    <a:pt x="77495" y="148691"/>
                  </a:lnTo>
                  <a:lnTo>
                    <a:pt x="78117" y="148691"/>
                  </a:lnTo>
                  <a:lnTo>
                    <a:pt x="75730" y="153771"/>
                  </a:lnTo>
                  <a:lnTo>
                    <a:pt x="78498" y="157695"/>
                  </a:lnTo>
                  <a:lnTo>
                    <a:pt x="79463" y="157581"/>
                  </a:lnTo>
                  <a:lnTo>
                    <a:pt x="79654" y="156311"/>
                  </a:lnTo>
                  <a:lnTo>
                    <a:pt x="79819" y="156616"/>
                  </a:lnTo>
                  <a:lnTo>
                    <a:pt x="79844" y="156311"/>
                  </a:lnTo>
                  <a:lnTo>
                    <a:pt x="80454" y="156311"/>
                  </a:lnTo>
                  <a:lnTo>
                    <a:pt x="80289" y="155041"/>
                  </a:lnTo>
                  <a:lnTo>
                    <a:pt x="80772" y="156311"/>
                  </a:lnTo>
                  <a:lnTo>
                    <a:pt x="80657" y="157124"/>
                  </a:lnTo>
                  <a:lnTo>
                    <a:pt x="80746" y="157581"/>
                  </a:lnTo>
                  <a:lnTo>
                    <a:pt x="80873" y="156311"/>
                  </a:lnTo>
                  <a:lnTo>
                    <a:pt x="81241" y="155041"/>
                  </a:lnTo>
                  <a:lnTo>
                    <a:pt x="81711" y="153771"/>
                  </a:lnTo>
                  <a:lnTo>
                    <a:pt x="80886" y="153771"/>
                  </a:lnTo>
                  <a:lnTo>
                    <a:pt x="80797" y="151231"/>
                  </a:lnTo>
                  <a:lnTo>
                    <a:pt x="81559" y="152501"/>
                  </a:lnTo>
                  <a:lnTo>
                    <a:pt x="81876" y="151231"/>
                  </a:lnTo>
                  <a:lnTo>
                    <a:pt x="81457" y="149961"/>
                  </a:lnTo>
                  <a:lnTo>
                    <a:pt x="81889" y="148691"/>
                  </a:lnTo>
                  <a:lnTo>
                    <a:pt x="81419" y="148691"/>
                  </a:lnTo>
                  <a:lnTo>
                    <a:pt x="81661" y="147421"/>
                  </a:lnTo>
                  <a:lnTo>
                    <a:pt x="81280" y="147421"/>
                  </a:lnTo>
                  <a:lnTo>
                    <a:pt x="81457" y="143611"/>
                  </a:lnTo>
                  <a:lnTo>
                    <a:pt x="81521" y="142341"/>
                  </a:lnTo>
                  <a:lnTo>
                    <a:pt x="80568" y="143611"/>
                  </a:lnTo>
                  <a:lnTo>
                    <a:pt x="79552" y="139801"/>
                  </a:lnTo>
                  <a:lnTo>
                    <a:pt x="80873" y="135991"/>
                  </a:lnTo>
                  <a:lnTo>
                    <a:pt x="80391" y="132181"/>
                  </a:lnTo>
                  <a:lnTo>
                    <a:pt x="80695" y="132181"/>
                  </a:lnTo>
                  <a:lnTo>
                    <a:pt x="80492" y="130911"/>
                  </a:lnTo>
                  <a:lnTo>
                    <a:pt x="80378" y="130238"/>
                  </a:lnTo>
                  <a:lnTo>
                    <a:pt x="80314" y="127101"/>
                  </a:lnTo>
                  <a:lnTo>
                    <a:pt x="79603" y="125831"/>
                  </a:lnTo>
                  <a:lnTo>
                    <a:pt x="79578" y="124561"/>
                  </a:lnTo>
                  <a:lnTo>
                    <a:pt x="80454" y="124561"/>
                  </a:lnTo>
                  <a:lnTo>
                    <a:pt x="80149" y="122021"/>
                  </a:lnTo>
                  <a:lnTo>
                    <a:pt x="79806" y="122021"/>
                  </a:lnTo>
                  <a:lnTo>
                    <a:pt x="80187" y="119481"/>
                  </a:lnTo>
                  <a:lnTo>
                    <a:pt x="80645" y="121412"/>
                  </a:lnTo>
                  <a:lnTo>
                    <a:pt x="80632" y="119481"/>
                  </a:lnTo>
                  <a:lnTo>
                    <a:pt x="80721" y="120942"/>
                  </a:lnTo>
                  <a:lnTo>
                    <a:pt x="80822" y="119481"/>
                  </a:lnTo>
                  <a:lnTo>
                    <a:pt x="81267" y="118211"/>
                  </a:lnTo>
                  <a:lnTo>
                    <a:pt x="80302" y="116941"/>
                  </a:lnTo>
                  <a:lnTo>
                    <a:pt x="81127" y="116941"/>
                  </a:lnTo>
                  <a:lnTo>
                    <a:pt x="81153" y="115671"/>
                  </a:lnTo>
                  <a:lnTo>
                    <a:pt x="81178" y="114401"/>
                  </a:lnTo>
                  <a:lnTo>
                    <a:pt x="80873" y="113131"/>
                  </a:lnTo>
                  <a:lnTo>
                    <a:pt x="80416" y="115671"/>
                  </a:lnTo>
                  <a:lnTo>
                    <a:pt x="80225" y="114401"/>
                  </a:lnTo>
                  <a:lnTo>
                    <a:pt x="80213" y="111861"/>
                  </a:lnTo>
                  <a:lnTo>
                    <a:pt x="81280" y="111861"/>
                  </a:lnTo>
                  <a:lnTo>
                    <a:pt x="82207" y="108051"/>
                  </a:lnTo>
                  <a:close/>
                </a:path>
                <a:path w="88264" h="272414">
                  <a:moveTo>
                    <a:pt x="87909" y="270611"/>
                  </a:moveTo>
                  <a:lnTo>
                    <a:pt x="86741" y="269341"/>
                  </a:lnTo>
                  <a:lnTo>
                    <a:pt x="85445" y="268071"/>
                  </a:lnTo>
                  <a:lnTo>
                    <a:pt x="83972" y="266801"/>
                  </a:lnTo>
                  <a:lnTo>
                    <a:pt x="85039" y="266801"/>
                  </a:lnTo>
                  <a:lnTo>
                    <a:pt x="81724" y="264261"/>
                  </a:lnTo>
                  <a:lnTo>
                    <a:pt x="80949" y="262991"/>
                  </a:lnTo>
                  <a:lnTo>
                    <a:pt x="80518" y="261721"/>
                  </a:lnTo>
                  <a:lnTo>
                    <a:pt x="80010" y="260451"/>
                  </a:lnTo>
                  <a:lnTo>
                    <a:pt x="79883" y="259181"/>
                  </a:lnTo>
                  <a:lnTo>
                    <a:pt x="79717" y="256641"/>
                  </a:lnTo>
                  <a:lnTo>
                    <a:pt x="79603" y="255371"/>
                  </a:lnTo>
                  <a:lnTo>
                    <a:pt x="78397" y="254101"/>
                  </a:lnTo>
                  <a:lnTo>
                    <a:pt x="77914" y="254101"/>
                  </a:lnTo>
                  <a:lnTo>
                    <a:pt x="76695" y="249021"/>
                  </a:lnTo>
                  <a:lnTo>
                    <a:pt x="76949" y="249440"/>
                  </a:lnTo>
                  <a:lnTo>
                    <a:pt x="76758" y="249021"/>
                  </a:lnTo>
                  <a:lnTo>
                    <a:pt x="77520" y="249021"/>
                  </a:lnTo>
                  <a:lnTo>
                    <a:pt x="76835" y="246481"/>
                  </a:lnTo>
                  <a:lnTo>
                    <a:pt x="76555" y="245211"/>
                  </a:lnTo>
                  <a:lnTo>
                    <a:pt x="76974" y="242671"/>
                  </a:lnTo>
                  <a:lnTo>
                    <a:pt x="78409" y="245211"/>
                  </a:lnTo>
                  <a:lnTo>
                    <a:pt x="78600" y="242671"/>
                  </a:lnTo>
                  <a:lnTo>
                    <a:pt x="78613" y="240131"/>
                  </a:lnTo>
                  <a:lnTo>
                    <a:pt x="78295" y="238861"/>
                  </a:lnTo>
                  <a:lnTo>
                    <a:pt x="77660" y="236321"/>
                  </a:lnTo>
                  <a:lnTo>
                    <a:pt x="77279" y="237591"/>
                  </a:lnTo>
                  <a:lnTo>
                    <a:pt x="76835" y="238861"/>
                  </a:lnTo>
                  <a:lnTo>
                    <a:pt x="76352" y="238861"/>
                  </a:lnTo>
                  <a:lnTo>
                    <a:pt x="76225" y="237591"/>
                  </a:lnTo>
                  <a:lnTo>
                    <a:pt x="74828" y="237591"/>
                  </a:lnTo>
                  <a:lnTo>
                    <a:pt x="73456" y="235051"/>
                  </a:lnTo>
                  <a:lnTo>
                    <a:pt x="72148" y="238861"/>
                  </a:lnTo>
                  <a:lnTo>
                    <a:pt x="72859" y="241401"/>
                  </a:lnTo>
                  <a:lnTo>
                    <a:pt x="72123" y="242671"/>
                  </a:lnTo>
                  <a:lnTo>
                    <a:pt x="72199" y="240131"/>
                  </a:lnTo>
                  <a:lnTo>
                    <a:pt x="71475" y="241401"/>
                  </a:lnTo>
                  <a:lnTo>
                    <a:pt x="72009" y="242671"/>
                  </a:lnTo>
                  <a:lnTo>
                    <a:pt x="72377" y="243941"/>
                  </a:lnTo>
                  <a:lnTo>
                    <a:pt x="71742" y="243941"/>
                  </a:lnTo>
                  <a:lnTo>
                    <a:pt x="71589" y="245211"/>
                  </a:lnTo>
                  <a:lnTo>
                    <a:pt x="72021" y="245211"/>
                  </a:lnTo>
                  <a:lnTo>
                    <a:pt x="72694" y="246951"/>
                  </a:lnTo>
                  <a:lnTo>
                    <a:pt x="72783" y="246481"/>
                  </a:lnTo>
                  <a:lnTo>
                    <a:pt x="73329" y="249021"/>
                  </a:lnTo>
                  <a:lnTo>
                    <a:pt x="72771" y="250291"/>
                  </a:lnTo>
                  <a:lnTo>
                    <a:pt x="72250" y="250291"/>
                  </a:lnTo>
                  <a:lnTo>
                    <a:pt x="72948" y="251561"/>
                  </a:lnTo>
                  <a:lnTo>
                    <a:pt x="72669" y="251561"/>
                  </a:lnTo>
                  <a:lnTo>
                    <a:pt x="72872" y="254101"/>
                  </a:lnTo>
                  <a:lnTo>
                    <a:pt x="73787" y="254101"/>
                  </a:lnTo>
                  <a:lnTo>
                    <a:pt x="73266" y="256641"/>
                  </a:lnTo>
                  <a:lnTo>
                    <a:pt x="75311" y="259181"/>
                  </a:lnTo>
                  <a:lnTo>
                    <a:pt x="74460" y="259181"/>
                  </a:lnTo>
                  <a:lnTo>
                    <a:pt x="75895" y="261721"/>
                  </a:lnTo>
                  <a:lnTo>
                    <a:pt x="75704" y="261721"/>
                  </a:lnTo>
                  <a:lnTo>
                    <a:pt x="75742" y="262991"/>
                  </a:lnTo>
                  <a:lnTo>
                    <a:pt x="75958" y="262991"/>
                  </a:lnTo>
                  <a:lnTo>
                    <a:pt x="76212" y="264261"/>
                  </a:lnTo>
                  <a:lnTo>
                    <a:pt x="76619" y="264261"/>
                  </a:lnTo>
                  <a:lnTo>
                    <a:pt x="77038" y="265531"/>
                  </a:lnTo>
                  <a:lnTo>
                    <a:pt x="75819" y="265531"/>
                  </a:lnTo>
                  <a:lnTo>
                    <a:pt x="75044" y="264261"/>
                  </a:lnTo>
                  <a:lnTo>
                    <a:pt x="75653" y="265531"/>
                  </a:lnTo>
                  <a:lnTo>
                    <a:pt x="75247" y="265531"/>
                  </a:lnTo>
                  <a:lnTo>
                    <a:pt x="73380" y="266801"/>
                  </a:lnTo>
                  <a:lnTo>
                    <a:pt x="71386" y="265531"/>
                  </a:lnTo>
                  <a:lnTo>
                    <a:pt x="69900" y="265531"/>
                  </a:lnTo>
                  <a:lnTo>
                    <a:pt x="69088" y="264261"/>
                  </a:lnTo>
                  <a:lnTo>
                    <a:pt x="68897" y="266801"/>
                  </a:lnTo>
                  <a:lnTo>
                    <a:pt x="67703" y="265531"/>
                  </a:lnTo>
                  <a:lnTo>
                    <a:pt x="64376" y="265531"/>
                  </a:lnTo>
                  <a:lnTo>
                    <a:pt x="65887" y="264261"/>
                  </a:lnTo>
                  <a:lnTo>
                    <a:pt x="63588" y="265531"/>
                  </a:lnTo>
                  <a:lnTo>
                    <a:pt x="62458" y="264261"/>
                  </a:lnTo>
                  <a:lnTo>
                    <a:pt x="62128" y="264261"/>
                  </a:lnTo>
                  <a:lnTo>
                    <a:pt x="63461" y="265531"/>
                  </a:lnTo>
                  <a:lnTo>
                    <a:pt x="62992" y="265531"/>
                  </a:lnTo>
                  <a:lnTo>
                    <a:pt x="60185" y="266801"/>
                  </a:lnTo>
                  <a:lnTo>
                    <a:pt x="61633" y="265531"/>
                  </a:lnTo>
                  <a:lnTo>
                    <a:pt x="60629" y="264261"/>
                  </a:lnTo>
                  <a:lnTo>
                    <a:pt x="58851" y="265569"/>
                  </a:lnTo>
                  <a:lnTo>
                    <a:pt x="57607" y="266801"/>
                  </a:lnTo>
                  <a:lnTo>
                    <a:pt x="56299" y="266801"/>
                  </a:lnTo>
                  <a:lnTo>
                    <a:pt x="56184" y="265569"/>
                  </a:lnTo>
                  <a:lnTo>
                    <a:pt x="55321" y="266801"/>
                  </a:lnTo>
                  <a:lnTo>
                    <a:pt x="49149" y="266801"/>
                  </a:lnTo>
                  <a:lnTo>
                    <a:pt x="49161" y="268071"/>
                  </a:lnTo>
                  <a:lnTo>
                    <a:pt x="48450" y="268071"/>
                  </a:lnTo>
                  <a:lnTo>
                    <a:pt x="48209" y="268071"/>
                  </a:lnTo>
                  <a:lnTo>
                    <a:pt x="47015" y="269341"/>
                  </a:lnTo>
                  <a:lnTo>
                    <a:pt x="47193" y="268071"/>
                  </a:lnTo>
                  <a:lnTo>
                    <a:pt x="46926" y="268071"/>
                  </a:lnTo>
                  <a:lnTo>
                    <a:pt x="46774" y="268071"/>
                  </a:lnTo>
                  <a:lnTo>
                    <a:pt x="46786" y="266801"/>
                  </a:lnTo>
                  <a:lnTo>
                    <a:pt x="46367" y="266801"/>
                  </a:lnTo>
                  <a:lnTo>
                    <a:pt x="46494" y="265531"/>
                  </a:lnTo>
                  <a:lnTo>
                    <a:pt x="47523" y="265531"/>
                  </a:lnTo>
                  <a:lnTo>
                    <a:pt x="46926" y="268071"/>
                  </a:lnTo>
                  <a:lnTo>
                    <a:pt x="47790" y="265531"/>
                  </a:lnTo>
                  <a:lnTo>
                    <a:pt x="47612" y="266801"/>
                  </a:lnTo>
                  <a:lnTo>
                    <a:pt x="47739" y="266801"/>
                  </a:lnTo>
                  <a:lnTo>
                    <a:pt x="48488" y="265531"/>
                  </a:lnTo>
                  <a:lnTo>
                    <a:pt x="48107" y="266801"/>
                  </a:lnTo>
                  <a:lnTo>
                    <a:pt x="49072" y="265531"/>
                  </a:lnTo>
                  <a:lnTo>
                    <a:pt x="48755" y="265531"/>
                  </a:lnTo>
                  <a:lnTo>
                    <a:pt x="48653" y="264261"/>
                  </a:lnTo>
                  <a:lnTo>
                    <a:pt x="48641" y="262991"/>
                  </a:lnTo>
                  <a:lnTo>
                    <a:pt x="48069" y="261721"/>
                  </a:lnTo>
                  <a:lnTo>
                    <a:pt x="47828" y="262991"/>
                  </a:lnTo>
                  <a:lnTo>
                    <a:pt x="47218" y="261721"/>
                  </a:lnTo>
                  <a:lnTo>
                    <a:pt x="46037" y="257911"/>
                  </a:lnTo>
                  <a:lnTo>
                    <a:pt x="49733" y="257911"/>
                  </a:lnTo>
                  <a:lnTo>
                    <a:pt x="48247" y="255371"/>
                  </a:lnTo>
                  <a:lnTo>
                    <a:pt x="47536" y="254101"/>
                  </a:lnTo>
                  <a:lnTo>
                    <a:pt x="46215" y="254101"/>
                  </a:lnTo>
                  <a:lnTo>
                    <a:pt x="46863" y="251561"/>
                  </a:lnTo>
                  <a:lnTo>
                    <a:pt x="48069" y="251561"/>
                  </a:lnTo>
                  <a:lnTo>
                    <a:pt x="48082" y="250291"/>
                  </a:lnTo>
                  <a:lnTo>
                    <a:pt x="48107" y="249021"/>
                  </a:lnTo>
                  <a:lnTo>
                    <a:pt x="46316" y="250291"/>
                  </a:lnTo>
                  <a:lnTo>
                    <a:pt x="46812" y="247751"/>
                  </a:lnTo>
                  <a:lnTo>
                    <a:pt x="46913" y="245211"/>
                  </a:lnTo>
                  <a:lnTo>
                    <a:pt x="47955" y="245211"/>
                  </a:lnTo>
                  <a:lnTo>
                    <a:pt x="47739" y="241401"/>
                  </a:lnTo>
                  <a:lnTo>
                    <a:pt x="46939" y="237591"/>
                  </a:lnTo>
                  <a:lnTo>
                    <a:pt x="46710" y="233781"/>
                  </a:lnTo>
                  <a:lnTo>
                    <a:pt x="47028" y="233781"/>
                  </a:lnTo>
                  <a:lnTo>
                    <a:pt x="47358" y="235051"/>
                  </a:lnTo>
                  <a:lnTo>
                    <a:pt x="47675" y="233781"/>
                  </a:lnTo>
                  <a:lnTo>
                    <a:pt x="47383" y="231241"/>
                  </a:lnTo>
                  <a:lnTo>
                    <a:pt x="47104" y="228701"/>
                  </a:lnTo>
                  <a:lnTo>
                    <a:pt x="47244" y="227431"/>
                  </a:lnTo>
                  <a:lnTo>
                    <a:pt x="47536" y="224891"/>
                  </a:lnTo>
                  <a:lnTo>
                    <a:pt x="46355" y="224891"/>
                  </a:lnTo>
                  <a:lnTo>
                    <a:pt x="46355" y="228701"/>
                  </a:lnTo>
                  <a:lnTo>
                    <a:pt x="46355" y="231241"/>
                  </a:lnTo>
                  <a:lnTo>
                    <a:pt x="45948" y="231241"/>
                  </a:lnTo>
                  <a:lnTo>
                    <a:pt x="46113" y="229971"/>
                  </a:lnTo>
                  <a:lnTo>
                    <a:pt x="46355" y="228701"/>
                  </a:lnTo>
                  <a:lnTo>
                    <a:pt x="46355" y="224891"/>
                  </a:lnTo>
                  <a:lnTo>
                    <a:pt x="42773" y="224891"/>
                  </a:lnTo>
                  <a:lnTo>
                    <a:pt x="42773" y="228701"/>
                  </a:lnTo>
                  <a:lnTo>
                    <a:pt x="41973" y="231241"/>
                  </a:lnTo>
                  <a:lnTo>
                    <a:pt x="41465" y="231241"/>
                  </a:lnTo>
                  <a:lnTo>
                    <a:pt x="41452" y="228701"/>
                  </a:lnTo>
                  <a:lnTo>
                    <a:pt x="41465" y="227660"/>
                  </a:lnTo>
                  <a:lnTo>
                    <a:pt x="42773" y="228701"/>
                  </a:lnTo>
                  <a:lnTo>
                    <a:pt x="42773" y="224891"/>
                  </a:lnTo>
                  <a:lnTo>
                    <a:pt x="42291" y="224891"/>
                  </a:lnTo>
                  <a:lnTo>
                    <a:pt x="41998" y="224891"/>
                  </a:lnTo>
                  <a:lnTo>
                    <a:pt x="41541" y="224891"/>
                  </a:lnTo>
                  <a:lnTo>
                    <a:pt x="41186" y="227431"/>
                  </a:lnTo>
                  <a:lnTo>
                    <a:pt x="40741" y="227431"/>
                  </a:lnTo>
                  <a:lnTo>
                    <a:pt x="40627" y="228701"/>
                  </a:lnTo>
                  <a:lnTo>
                    <a:pt x="39522" y="227431"/>
                  </a:lnTo>
                  <a:lnTo>
                    <a:pt x="40144" y="228701"/>
                  </a:lnTo>
                  <a:lnTo>
                    <a:pt x="41465" y="232511"/>
                  </a:lnTo>
                  <a:lnTo>
                    <a:pt x="41122" y="235051"/>
                  </a:lnTo>
                  <a:lnTo>
                    <a:pt x="40754" y="235051"/>
                  </a:lnTo>
                  <a:lnTo>
                    <a:pt x="40894" y="236321"/>
                  </a:lnTo>
                  <a:lnTo>
                    <a:pt x="40678" y="237591"/>
                  </a:lnTo>
                  <a:lnTo>
                    <a:pt x="40805" y="238861"/>
                  </a:lnTo>
                  <a:lnTo>
                    <a:pt x="40347" y="238861"/>
                  </a:lnTo>
                  <a:lnTo>
                    <a:pt x="40513" y="237591"/>
                  </a:lnTo>
                  <a:lnTo>
                    <a:pt x="40030" y="237591"/>
                  </a:lnTo>
                  <a:lnTo>
                    <a:pt x="40347" y="240131"/>
                  </a:lnTo>
                  <a:lnTo>
                    <a:pt x="40335" y="241401"/>
                  </a:lnTo>
                  <a:lnTo>
                    <a:pt x="41198" y="241401"/>
                  </a:lnTo>
                  <a:lnTo>
                    <a:pt x="41084" y="242671"/>
                  </a:lnTo>
                  <a:lnTo>
                    <a:pt x="41770" y="241401"/>
                  </a:lnTo>
                  <a:lnTo>
                    <a:pt x="41605" y="240131"/>
                  </a:lnTo>
                  <a:lnTo>
                    <a:pt x="41554" y="238861"/>
                  </a:lnTo>
                  <a:lnTo>
                    <a:pt x="41516" y="237591"/>
                  </a:lnTo>
                  <a:lnTo>
                    <a:pt x="41960" y="237591"/>
                  </a:lnTo>
                  <a:lnTo>
                    <a:pt x="42341" y="238861"/>
                  </a:lnTo>
                  <a:lnTo>
                    <a:pt x="41871" y="240131"/>
                  </a:lnTo>
                  <a:lnTo>
                    <a:pt x="43294" y="241401"/>
                  </a:lnTo>
                  <a:lnTo>
                    <a:pt x="43281" y="262991"/>
                  </a:lnTo>
                  <a:lnTo>
                    <a:pt x="42862" y="265531"/>
                  </a:lnTo>
                  <a:lnTo>
                    <a:pt x="42405" y="262991"/>
                  </a:lnTo>
                  <a:lnTo>
                    <a:pt x="43281" y="262991"/>
                  </a:lnTo>
                  <a:lnTo>
                    <a:pt x="43281" y="241439"/>
                  </a:lnTo>
                  <a:lnTo>
                    <a:pt x="42100" y="243941"/>
                  </a:lnTo>
                  <a:lnTo>
                    <a:pt x="41490" y="246481"/>
                  </a:lnTo>
                  <a:lnTo>
                    <a:pt x="40754" y="246481"/>
                  </a:lnTo>
                  <a:lnTo>
                    <a:pt x="41109" y="249021"/>
                  </a:lnTo>
                  <a:lnTo>
                    <a:pt x="41211" y="255371"/>
                  </a:lnTo>
                  <a:lnTo>
                    <a:pt x="42887" y="256641"/>
                  </a:lnTo>
                  <a:lnTo>
                    <a:pt x="43129" y="257911"/>
                  </a:lnTo>
                  <a:lnTo>
                    <a:pt x="42037" y="257911"/>
                  </a:lnTo>
                  <a:lnTo>
                    <a:pt x="42278" y="259181"/>
                  </a:lnTo>
                  <a:lnTo>
                    <a:pt x="42113" y="262991"/>
                  </a:lnTo>
                  <a:lnTo>
                    <a:pt x="42278" y="262991"/>
                  </a:lnTo>
                  <a:lnTo>
                    <a:pt x="42506" y="265531"/>
                  </a:lnTo>
                  <a:lnTo>
                    <a:pt x="42138" y="264261"/>
                  </a:lnTo>
                  <a:lnTo>
                    <a:pt x="41948" y="265531"/>
                  </a:lnTo>
                  <a:lnTo>
                    <a:pt x="41846" y="269341"/>
                  </a:lnTo>
                  <a:lnTo>
                    <a:pt x="42202" y="271881"/>
                  </a:lnTo>
                  <a:lnTo>
                    <a:pt x="50215" y="271881"/>
                  </a:lnTo>
                  <a:lnTo>
                    <a:pt x="51244" y="270611"/>
                  </a:lnTo>
                  <a:lnTo>
                    <a:pt x="56032" y="270611"/>
                  </a:lnTo>
                  <a:lnTo>
                    <a:pt x="57073" y="271310"/>
                  </a:lnTo>
                  <a:lnTo>
                    <a:pt x="57010" y="270611"/>
                  </a:lnTo>
                  <a:lnTo>
                    <a:pt x="61226" y="271881"/>
                  </a:lnTo>
                  <a:lnTo>
                    <a:pt x="65506" y="270611"/>
                  </a:lnTo>
                  <a:lnTo>
                    <a:pt x="87909" y="270611"/>
                  </a:lnTo>
                  <a:close/>
                </a:path>
              </a:pathLst>
            </a:custGeom>
            <a:solidFill>
              <a:srgbClr val="06355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 descr=""/>
            <p:cNvSpPr/>
            <p:nvPr/>
          </p:nvSpPr>
          <p:spPr>
            <a:xfrm>
              <a:off x="2652666" y="3032669"/>
              <a:ext cx="62230" cy="81915"/>
            </a:xfrm>
            <a:custGeom>
              <a:avLst/>
              <a:gdLst/>
              <a:ahLst/>
              <a:cxnLst/>
              <a:rect l="l" t="t" r="r" b="b"/>
              <a:pathLst>
                <a:path w="62230" h="81914">
                  <a:moveTo>
                    <a:pt x="37541" y="0"/>
                  </a:moveTo>
                  <a:lnTo>
                    <a:pt x="22261" y="2610"/>
                  </a:lnTo>
                  <a:lnTo>
                    <a:pt x="10393" y="12052"/>
                  </a:lnTo>
                  <a:lnTo>
                    <a:pt x="2713" y="25713"/>
                  </a:lnTo>
                  <a:lnTo>
                    <a:pt x="0" y="40982"/>
                  </a:lnTo>
                  <a:lnTo>
                    <a:pt x="386" y="51704"/>
                  </a:lnTo>
                  <a:lnTo>
                    <a:pt x="2228" y="62604"/>
                  </a:lnTo>
                  <a:lnTo>
                    <a:pt x="6575" y="72390"/>
                  </a:lnTo>
                  <a:lnTo>
                    <a:pt x="14478" y="79768"/>
                  </a:lnTo>
                  <a:lnTo>
                    <a:pt x="25455" y="81729"/>
                  </a:lnTo>
                  <a:lnTo>
                    <a:pt x="33947" y="75946"/>
                  </a:lnTo>
                  <a:lnTo>
                    <a:pt x="47701" y="57683"/>
                  </a:lnTo>
                  <a:lnTo>
                    <a:pt x="53251" y="51816"/>
                  </a:lnTo>
                  <a:lnTo>
                    <a:pt x="57594" y="45821"/>
                  </a:lnTo>
                  <a:lnTo>
                    <a:pt x="59740" y="39103"/>
                  </a:lnTo>
                  <a:lnTo>
                    <a:pt x="61391" y="33934"/>
                  </a:lnTo>
                  <a:lnTo>
                    <a:pt x="61747" y="28346"/>
                  </a:lnTo>
                  <a:lnTo>
                    <a:pt x="60363" y="22047"/>
                  </a:lnTo>
                  <a:lnTo>
                    <a:pt x="57436" y="13930"/>
                  </a:lnTo>
                  <a:lnTo>
                    <a:pt x="52552" y="7175"/>
                  </a:lnTo>
                  <a:lnTo>
                    <a:pt x="45868" y="2344"/>
                  </a:lnTo>
                  <a:lnTo>
                    <a:pt x="37541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 descr=""/>
            <p:cNvSpPr/>
            <p:nvPr/>
          </p:nvSpPr>
          <p:spPr>
            <a:xfrm>
              <a:off x="2647899" y="3028771"/>
              <a:ext cx="69215" cy="90805"/>
            </a:xfrm>
            <a:custGeom>
              <a:avLst/>
              <a:gdLst/>
              <a:ahLst/>
              <a:cxnLst/>
              <a:rect l="l" t="t" r="r" b="b"/>
              <a:pathLst>
                <a:path w="69214" h="90805">
                  <a:moveTo>
                    <a:pt x="3238" y="51015"/>
                  </a:moveTo>
                  <a:close/>
                </a:path>
                <a:path w="69214" h="90805">
                  <a:moveTo>
                    <a:pt x="3276" y="39243"/>
                  </a:moveTo>
                  <a:lnTo>
                    <a:pt x="3175" y="38862"/>
                  </a:lnTo>
                  <a:lnTo>
                    <a:pt x="2997" y="38227"/>
                  </a:lnTo>
                  <a:lnTo>
                    <a:pt x="2565" y="37465"/>
                  </a:lnTo>
                  <a:lnTo>
                    <a:pt x="2527" y="37719"/>
                  </a:lnTo>
                  <a:lnTo>
                    <a:pt x="2413" y="39243"/>
                  </a:lnTo>
                  <a:lnTo>
                    <a:pt x="2971" y="39497"/>
                  </a:lnTo>
                  <a:lnTo>
                    <a:pt x="2616" y="38989"/>
                  </a:lnTo>
                  <a:lnTo>
                    <a:pt x="2832" y="38862"/>
                  </a:lnTo>
                  <a:lnTo>
                    <a:pt x="3276" y="39243"/>
                  </a:lnTo>
                  <a:close/>
                </a:path>
                <a:path w="69214" h="90805">
                  <a:moveTo>
                    <a:pt x="3606" y="35687"/>
                  </a:moveTo>
                  <a:lnTo>
                    <a:pt x="3530" y="35458"/>
                  </a:lnTo>
                  <a:lnTo>
                    <a:pt x="3009" y="35547"/>
                  </a:lnTo>
                  <a:lnTo>
                    <a:pt x="2590" y="35991"/>
                  </a:lnTo>
                  <a:lnTo>
                    <a:pt x="2997" y="36372"/>
                  </a:lnTo>
                  <a:lnTo>
                    <a:pt x="3149" y="35991"/>
                  </a:lnTo>
                  <a:lnTo>
                    <a:pt x="3606" y="35687"/>
                  </a:lnTo>
                  <a:close/>
                </a:path>
                <a:path w="69214" h="90805">
                  <a:moveTo>
                    <a:pt x="3746" y="39712"/>
                  </a:moveTo>
                  <a:lnTo>
                    <a:pt x="3276" y="39243"/>
                  </a:lnTo>
                  <a:lnTo>
                    <a:pt x="3302" y="39370"/>
                  </a:lnTo>
                  <a:lnTo>
                    <a:pt x="3746" y="39712"/>
                  </a:lnTo>
                  <a:close/>
                </a:path>
                <a:path w="69214" h="90805">
                  <a:moveTo>
                    <a:pt x="5638" y="31038"/>
                  </a:moveTo>
                  <a:lnTo>
                    <a:pt x="5321" y="30734"/>
                  </a:lnTo>
                  <a:lnTo>
                    <a:pt x="4902" y="30734"/>
                  </a:lnTo>
                  <a:lnTo>
                    <a:pt x="4876" y="31115"/>
                  </a:lnTo>
                  <a:lnTo>
                    <a:pt x="5638" y="31038"/>
                  </a:lnTo>
                  <a:close/>
                </a:path>
                <a:path w="69214" h="90805">
                  <a:moveTo>
                    <a:pt x="5981" y="31000"/>
                  </a:moveTo>
                  <a:lnTo>
                    <a:pt x="5638" y="31038"/>
                  </a:lnTo>
                  <a:lnTo>
                    <a:pt x="5969" y="31369"/>
                  </a:lnTo>
                  <a:lnTo>
                    <a:pt x="5981" y="31000"/>
                  </a:lnTo>
                  <a:close/>
                </a:path>
                <a:path w="69214" h="90805">
                  <a:moveTo>
                    <a:pt x="8775" y="45262"/>
                  </a:moveTo>
                  <a:lnTo>
                    <a:pt x="8534" y="45300"/>
                  </a:lnTo>
                  <a:lnTo>
                    <a:pt x="8737" y="45466"/>
                  </a:lnTo>
                  <a:lnTo>
                    <a:pt x="8775" y="45262"/>
                  </a:lnTo>
                  <a:close/>
                </a:path>
                <a:path w="69214" h="90805">
                  <a:moveTo>
                    <a:pt x="9220" y="44958"/>
                  </a:moveTo>
                  <a:lnTo>
                    <a:pt x="8801" y="45085"/>
                  </a:lnTo>
                  <a:lnTo>
                    <a:pt x="8775" y="45262"/>
                  </a:lnTo>
                  <a:lnTo>
                    <a:pt x="9093" y="45212"/>
                  </a:lnTo>
                  <a:lnTo>
                    <a:pt x="9220" y="44958"/>
                  </a:lnTo>
                  <a:close/>
                </a:path>
                <a:path w="69214" h="90805">
                  <a:moveTo>
                    <a:pt x="9690" y="19659"/>
                  </a:moveTo>
                  <a:lnTo>
                    <a:pt x="9423" y="19850"/>
                  </a:lnTo>
                  <a:lnTo>
                    <a:pt x="9639" y="19850"/>
                  </a:lnTo>
                  <a:lnTo>
                    <a:pt x="9690" y="19659"/>
                  </a:lnTo>
                  <a:close/>
                </a:path>
                <a:path w="69214" h="90805">
                  <a:moveTo>
                    <a:pt x="10248" y="18580"/>
                  </a:moveTo>
                  <a:lnTo>
                    <a:pt x="9372" y="17932"/>
                  </a:lnTo>
                  <a:lnTo>
                    <a:pt x="9347" y="18529"/>
                  </a:lnTo>
                  <a:lnTo>
                    <a:pt x="10236" y="18935"/>
                  </a:lnTo>
                  <a:lnTo>
                    <a:pt x="10248" y="18580"/>
                  </a:lnTo>
                  <a:close/>
                </a:path>
                <a:path w="69214" h="90805">
                  <a:moveTo>
                    <a:pt x="10401" y="49911"/>
                  </a:moveTo>
                  <a:lnTo>
                    <a:pt x="9829" y="49276"/>
                  </a:lnTo>
                  <a:lnTo>
                    <a:pt x="7861" y="47117"/>
                  </a:lnTo>
                  <a:lnTo>
                    <a:pt x="9220" y="45720"/>
                  </a:lnTo>
                  <a:lnTo>
                    <a:pt x="9334" y="45593"/>
                  </a:lnTo>
                  <a:lnTo>
                    <a:pt x="8788" y="45720"/>
                  </a:lnTo>
                  <a:lnTo>
                    <a:pt x="8255" y="45339"/>
                  </a:lnTo>
                  <a:lnTo>
                    <a:pt x="8534" y="45300"/>
                  </a:lnTo>
                  <a:lnTo>
                    <a:pt x="8420" y="45085"/>
                  </a:lnTo>
                  <a:lnTo>
                    <a:pt x="7975" y="42672"/>
                  </a:lnTo>
                  <a:lnTo>
                    <a:pt x="7937" y="41910"/>
                  </a:lnTo>
                  <a:lnTo>
                    <a:pt x="8216" y="41402"/>
                  </a:lnTo>
                  <a:lnTo>
                    <a:pt x="8978" y="40005"/>
                  </a:lnTo>
                  <a:lnTo>
                    <a:pt x="4127" y="40005"/>
                  </a:lnTo>
                  <a:lnTo>
                    <a:pt x="3873" y="40005"/>
                  </a:lnTo>
                  <a:lnTo>
                    <a:pt x="3937" y="41402"/>
                  </a:lnTo>
                  <a:lnTo>
                    <a:pt x="1612" y="41021"/>
                  </a:lnTo>
                  <a:lnTo>
                    <a:pt x="3238" y="43942"/>
                  </a:lnTo>
                  <a:lnTo>
                    <a:pt x="1384" y="44704"/>
                  </a:lnTo>
                  <a:lnTo>
                    <a:pt x="2032" y="45974"/>
                  </a:lnTo>
                  <a:lnTo>
                    <a:pt x="2133" y="46482"/>
                  </a:lnTo>
                  <a:lnTo>
                    <a:pt x="1206" y="47752"/>
                  </a:lnTo>
                  <a:lnTo>
                    <a:pt x="1104" y="48895"/>
                  </a:lnTo>
                  <a:lnTo>
                    <a:pt x="1206" y="50038"/>
                  </a:lnTo>
                  <a:lnTo>
                    <a:pt x="3022" y="49276"/>
                  </a:lnTo>
                  <a:lnTo>
                    <a:pt x="1765" y="50279"/>
                  </a:lnTo>
                  <a:lnTo>
                    <a:pt x="1270" y="50673"/>
                  </a:lnTo>
                  <a:lnTo>
                    <a:pt x="1549" y="50660"/>
                  </a:lnTo>
                  <a:lnTo>
                    <a:pt x="1295" y="51117"/>
                  </a:lnTo>
                  <a:lnTo>
                    <a:pt x="1816" y="50647"/>
                  </a:lnTo>
                  <a:lnTo>
                    <a:pt x="2070" y="50622"/>
                  </a:lnTo>
                  <a:lnTo>
                    <a:pt x="2324" y="52133"/>
                  </a:lnTo>
                  <a:lnTo>
                    <a:pt x="3060" y="51231"/>
                  </a:lnTo>
                  <a:lnTo>
                    <a:pt x="2819" y="51231"/>
                  </a:lnTo>
                  <a:lnTo>
                    <a:pt x="2133" y="50622"/>
                  </a:lnTo>
                  <a:lnTo>
                    <a:pt x="3149" y="50546"/>
                  </a:lnTo>
                  <a:lnTo>
                    <a:pt x="3238" y="51015"/>
                  </a:lnTo>
                  <a:lnTo>
                    <a:pt x="3276" y="51181"/>
                  </a:lnTo>
                  <a:lnTo>
                    <a:pt x="2095" y="52705"/>
                  </a:lnTo>
                  <a:lnTo>
                    <a:pt x="1562" y="52959"/>
                  </a:lnTo>
                  <a:lnTo>
                    <a:pt x="1663" y="52197"/>
                  </a:lnTo>
                  <a:lnTo>
                    <a:pt x="1231" y="52324"/>
                  </a:lnTo>
                  <a:lnTo>
                    <a:pt x="1143" y="53340"/>
                  </a:lnTo>
                  <a:lnTo>
                    <a:pt x="457" y="52705"/>
                  </a:lnTo>
                  <a:lnTo>
                    <a:pt x="0" y="53467"/>
                  </a:lnTo>
                  <a:lnTo>
                    <a:pt x="660" y="53340"/>
                  </a:lnTo>
                  <a:lnTo>
                    <a:pt x="990" y="53721"/>
                  </a:lnTo>
                  <a:lnTo>
                    <a:pt x="774" y="54356"/>
                  </a:lnTo>
                  <a:lnTo>
                    <a:pt x="1587" y="53467"/>
                  </a:lnTo>
                  <a:lnTo>
                    <a:pt x="2692" y="54864"/>
                  </a:lnTo>
                  <a:lnTo>
                    <a:pt x="88" y="54864"/>
                  </a:lnTo>
                  <a:lnTo>
                    <a:pt x="889" y="55880"/>
                  </a:lnTo>
                  <a:lnTo>
                    <a:pt x="8407" y="55880"/>
                  </a:lnTo>
                  <a:lnTo>
                    <a:pt x="8077" y="55372"/>
                  </a:lnTo>
                  <a:lnTo>
                    <a:pt x="8064" y="54483"/>
                  </a:lnTo>
                  <a:lnTo>
                    <a:pt x="8610" y="55626"/>
                  </a:lnTo>
                  <a:lnTo>
                    <a:pt x="9055" y="55118"/>
                  </a:lnTo>
                  <a:lnTo>
                    <a:pt x="8509" y="54483"/>
                  </a:lnTo>
                  <a:lnTo>
                    <a:pt x="7620" y="53467"/>
                  </a:lnTo>
                  <a:lnTo>
                    <a:pt x="8343" y="52959"/>
                  </a:lnTo>
                  <a:lnTo>
                    <a:pt x="9055" y="52451"/>
                  </a:lnTo>
                  <a:lnTo>
                    <a:pt x="8128" y="51054"/>
                  </a:lnTo>
                  <a:lnTo>
                    <a:pt x="9144" y="50546"/>
                  </a:lnTo>
                  <a:lnTo>
                    <a:pt x="10401" y="49911"/>
                  </a:lnTo>
                  <a:close/>
                </a:path>
                <a:path w="69214" h="90805">
                  <a:moveTo>
                    <a:pt x="11188" y="35052"/>
                  </a:moveTo>
                  <a:lnTo>
                    <a:pt x="8128" y="34798"/>
                  </a:lnTo>
                  <a:lnTo>
                    <a:pt x="9804" y="33782"/>
                  </a:lnTo>
                  <a:lnTo>
                    <a:pt x="10655" y="34417"/>
                  </a:lnTo>
                  <a:lnTo>
                    <a:pt x="10541" y="33782"/>
                  </a:lnTo>
                  <a:lnTo>
                    <a:pt x="10477" y="33020"/>
                  </a:lnTo>
                  <a:lnTo>
                    <a:pt x="3835" y="33020"/>
                  </a:lnTo>
                  <a:lnTo>
                    <a:pt x="3352" y="33020"/>
                  </a:lnTo>
                  <a:lnTo>
                    <a:pt x="3238" y="34163"/>
                  </a:lnTo>
                  <a:lnTo>
                    <a:pt x="4419" y="34417"/>
                  </a:lnTo>
                  <a:lnTo>
                    <a:pt x="4025" y="35814"/>
                  </a:lnTo>
                  <a:lnTo>
                    <a:pt x="4419" y="35687"/>
                  </a:lnTo>
                  <a:lnTo>
                    <a:pt x="5422" y="36703"/>
                  </a:lnTo>
                  <a:lnTo>
                    <a:pt x="3619" y="36195"/>
                  </a:lnTo>
                  <a:lnTo>
                    <a:pt x="4330" y="37084"/>
                  </a:lnTo>
                  <a:lnTo>
                    <a:pt x="3111" y="37084"/>
                  </a:lnTo>
                  <a:lnTo>
                    <a:pt x="3327" y="37719"/>
                  </a:lnTo>
                  <a:lnTo>
                    <a:pt x="4025" y="39116"/>
                  </a:lnTo>
                  <a:lnTo>
                    <a:pt x="4089" y="39712"/>
                  </a:lnTo>
                  <a:lnTo>
                    <a:pt x="9144" y="39712"/>
                  </a:lnTo>
                  <a:lnTo>
                    <a:pt x="9664" y="38709"/>
                  </a:lnTo>
                  <a:lnTo>
                    <a:pt x="10566" y="36703"/>
                  </a:lnTo>
                  <a:lnTo>
                    <a:pt x="10782" y="36195"/>
                  </a:lnTo>
                  <a:lnTo>
                    <a:pt x="10972" y="35687"/>
                  </a:lnTo>
                  <a:lnTo>
                    <a:pt x="11188" y="35052"/>
                  </a:lnTo>
                  <a:close/>
                </a:path>
                <a:path w="69214" h="90805">
                  <a:moveTo>
                    <a:pt x="12852" y="14897"/>
                  </a:moveTo>
                  <a:lnTo>
                    <a:pt x="12687" y="14935"/>
                  </a:lnTo>
                  <a:lnTo>
                    <a:pt x="12852" y="14897"/>
                  </a:lnTo>
                  <a:close/>
                </a:path>
                <a:path w="69214" h="90805">
                  <a:moveTo>
                    <a:pt x="12941" y="16256"/>
                  </a:moveTo>
                  <a:lnTo>
                    <a:pt x="12700" y="16129"/>
                  </a:lnTo>
                  <a:lnTo>
                    <a:pt x="12814" y="16256"/>
                  </a:lnTo>
                  <a:lnTo>
                    <a:pt x="12941" y="16256"/>
                  </a:lnTo>
                  <a:close/>
                </a:path>
                <a:path w="69214" h="90805">
                  <a:moveTo>
                    <a:pt x="13728" y="13081"/>
                  </a:moveTo>
                  <a:lnTo>
                    <a:pt x="13436" y="13462"/>
                  </a:lnTo>
                  <a:lnTo>
                    <a:pt x="13106" y="13589"/>
                  </a:lnTo>
                  <a:lnTo>
                    <a:pt x="13423" y="13970"/>
                  </a:lnTo>
                  <a:lnTo>
                    <a:pt x="13550" y="13970"/>
                  </a:lnTo>
                  <a:lnTo>
                    <a:pt x="13728" y="13081"/>
                  </a:lnTo>
                  <a:close/>
                </a:path>
                <a:path w="69214" h="90805">
                  <a:moveTo>
                    <a:pt x="14211" y="25273"/>
                  </a:moveTo>
                  <a:lnTo>
                    <a:pt x="14160" y="25019"/>
                  </a:lnTo>
                  <a:lnTo>
                    <a:pt x="14211" y="25273"/>
                  </a:lnTo>
                  <a:close/>
                </a:path>
                <a:path w="69214" h="90805">
                  <a:moveTo>
                    <a:pt x="14732" y="75692"/>
                  </a:moveTo>
                  <a:lnTo>
                    <a:pt x="14427" y="75438"/>
                  </a:lnTo>
                  <a:lnTo>
                    <a:pt x="14185" y="75692"/>
                  </a:lnTo>
                  <a:lnTo>
                    <a:pt x="14732" y="75692"/>
                  </a:lnTo>
                  <a:close/>
                </a:path>
                <a:path w="69214" h="90805">
                  <a:moveTo>
                    <a:pt x="14770" y="75057"/>
                  </a:moveTo>
                  <a:lnTo>
                    <a:pt x="14109" y="75184"/>
                  </a:lnTo>
                  <a:lnTo>
                    <a:pt x="14427" y="75438"/>
                  </a:lnTo>
                  <a:lnTo>
                    <a:pt x="14770" y="75057"/>
                  </a:lnTo>
                  <a:close/>
                </a:path>
                <a:path w="69214" h="90805">
                  <a:moveTo>
                    <a:pt x="16078" y="86245"/>
                  </a:moveTo>
                  <a:lnTo>
                    <a:pt x="15811" y="86004"/>
                  </a:lnTo>
                  <a:lnTo>
                    <a:pt x="15290" y="86042"/>
                  </a:lnTo>
                  <a:lnTo>
                    <a:pt x="16078" y="86245"/>
                  </a:lnTo>
                  <a:close/>
                </a:path>
                <a:path w="69214" h="90805">
                  <a:moveTo>
                    <a:pt x="16141" y="21932"/>
                  </a:moveTo>
                  <a:lnTo>
                    <a:pt x="15811" y="21894"/>
                  </a:lnTo>
                  <a:lnTo>
                    <a:pt x="15582" y="21932"/>
                  </a:lnTo>
                  <a:lnTo>
                    <a:pt x="15392" y="22009"/>
                  </a:lnTo>
                  <a:lnTo>
                    <a:pt x="15468" y="22136"/>
                  </a:lnTo>
                  <a:lnTo>
                    <a:pt x="16141" y="21932"/>
                  </a:lnTo>
                  <a:close/>
                </a:path>
                <a:path w="69214" h="90805">
                  <a:moveTo>
                    <a:pt x="16344" y="9906"/>
                  </a:moveTo>
                  <a:lnTo>
                    <a:pt x="16192" y="9791"/>
                  </a:lnTo>
                  <a:lnTo>
                    <a:pt x="15976" y="9728"/>
                  </a:lnTo>
                  <a:lnTo>
                    <a:pt x="16103" y="9817"/>
                  </a:lnTo>
                  <a:lnTo>
                    <a:pt x="16230" y="9867"/>
                  </a:lnTo>
                  <a:close/>
                </a:path>
                <a:path w="69214" h="90805">
                  <a:moveTo>
                    <a:pt x="18046" y="19329"/>
                  </a:moveTo>
                  <a:lnTo>
                    <a:pt x="17462" y="19900"/>
                  </a:lnTo>
                  <a:lnTo>
                    <a:pt x="17665" y="19773"/>
                  </a:lnTo>
                  <a:lnTo>
                    <a:pt x="17868" y="19558"/>
                  </a:lnTo>
                  <a:lnTo>
                    <a:pt x="18046" y="19329"/>
                  </a:lnTo>
                  <a:close/>
                </a:path>
                <a:path w="69214" h="90805">
                  <a:moveTo>
                    <a:pt x="19723" y="79603"/>
                  </a:moveTo>
                  <a:lnTo>
                    <a:pt x="19469" y="79502"/>
                  </a:lnTo>
                  <a:lnTo>
                    <a:pt x="19316" y="79730"/>
                  </a:lnTo>
                  <a:lnTo>
                    <a:pt x="19723" y="79603"/>
                  </a:lnTo>
                  <a:close/>
                </a:path>
                <a:path w="69214" h="90805">
                  <a:moveTo>
                    <a:pt x="20078" y="79502"/>
                  </a:moveTo>
                  <a:lnTo>
                    <a:pt x="19723" y="79603"/>
                  </a:lnTo>
                  <a:lnTo>
                    <a:pt x="20078" y="79502"/>
                  </a:lnTo>
                  <a:close/>
                </a:path>
                <a:path w="69214" h="90805">
                  <a:moveTo>
                    <a:pt x="21971" y="80962"/>
                  </a:moveTo>
                  <a:lnTo>
                    <a:pt x="21767" y="80987"/>
                  </a:lnTo>
                  <a:lnTo>
                    <a:pt x="21971" y="80962"/>
                  </a:lnTo>
                  <a:close/>
                </a:path>
                <a:path w="69214" h="90805">
                  <a:moveTo>
                    <a:pt x="22136" y="5803"/>
                  </a:moveTo>
                  <a:lnTo>
                    <a:pt x="22072" y="5461"/>
                  </a:lnTo>
                  <a:lnTo>
                    <a:pt x="21399" y="4572"/>
                  </a:lnTo>
                  <a:lnTo>
                    <a:pt x="20828" y="5715"/>
                  </a:lnTo>
                  <a:lnTo>
                    <a:pt x="21412" y="6057"/>
                  </a:lnTo>
                  <a:lnTo>
                    <a:pt x="21234" y="6985"/>
                  </a:lnTo>
                  <a:lnTo>
                    <a:pt x="21945" y="5969"/>
                  </a:lnTo>
                  <a:lnTo>
                    <a:pt x="22136" y="5803"/>
                  </a:lnTo>
                  <a:close/>
                </a:path>
                <a:path w="69214" h="90805">
                  <a:moveTo>
                    <a:pt x="23444" y="81343"/>
                  </a:moveTo>
                  <a:lnTo>
                    <a:pt x="23266" y="81470"/>
                  </a:lnTo>
                  <a:lnTo>
                    <a:pt x="23444" y="81343"/>
                  </a:lnTo>
                  <a:close/>
                </a:path>
                <a:path w="69214" h="90805">
                  <a:moveTo>
                    <a:pt x="23571" y="12954"/>
                  </a:moveTo>
                  <a:lnTo>
                    <a:pt x="22110" y="12954"/>
                  </a:lnTo>
                  <a:lnTo>
                    <a:pt x="22148" y="13208"/>
                  </a:lnTo>
                  <a:lnTo>
                    <a:pt x="22936" y="14097"/>
                  </a:lnTo>
                  <a:lnTo>
                    <a:pt x="23571" y="12954"/>
                  </a:lnTo>
                  <a:close/>
                </a:path>
                <a:path w="69214" h="90805">
                  <a:moveTo>
                    <a:pt x="24079" y="12954"/>
                  </a:moveTo>
                  <a:lnTo>
                    <a:pt x="23736" y="12433"/>
                  </a:lnTo>
                  <a:lnTo>
                    <a:pt x="23710" y="12700"/>
                  </a:lnTo>
                  <a:lnTo>
                    <a:pt x="23571" y="12954"/>
                  </a:lnTo>
                  <a:lnTo>
                    <a:pt x="24079" y="12954"/>
                  </a:lnTo>
                  <a:close/>
                </a:path>
                <a:path w="69214" h="90805">
                  <a:moveTo>
                    <a:pt x="25819" y="83693"/>
                  </a:moveTo>
                  <a:lnTo>
                    <a:pt x="25209" y="82931"/>
                  </a:lnTo>
                  <a:lnTo>
                    <a:pt x="24993" y="82677"/>
                  </a:lnTo>
                  <a:lnTo>
                    <a:pt x="25107" y="82550"/>
                  </a:lnTo>
                  <a:lnTo>
                    <a:pt x="25323" y="82296"/>
                  </a:lnTo>
                  <a:lnTo>
                    <a:pt x="24269" y="81534"/>
                  </a:lnTo>
                  <a:lnTo>
                    <a:pt x="23990" y="81280"/>
                  </a:lnTo>
                  <a:lnTo>
                    <a:pt x="23431" y="82550"/>
                  </a:lnTo>
                  <a:lnTo>
                    <a:pt x="22923" y="82423"/>
                  </a:lnTo>
                  <a:lnTo>
                    <a:pt x="23025" y="82169"/>
                  </a:lnTo>
                  <a:lnTo>
                    <a:pt x="23253" y="81534"/>
                  </a:lnTo>
                  <a:lnTo>
                    <a:pt x="22301" y="82169"/>
                  </a:lnTo>
                  <a:lnTo>
                    <a:pt x="22339" y="81915"/>
                  </a:lnTo>
                  <a:lnTo>
                    <a:pt x="22453" y="81026"/>
                  </a:lnTo>
                  <a:lnTo>
                    <a:pt x="21971" y="81026"/>
                  </a:lnTo>
                  <a:lnTo>
                    <a:pt x="22047" y="81661"/>
                  </a:lnTo>
                  <a:lnTo>
                    <a:pt x="21971" y="81788"/>
                  </a:lnTo>
                  <a:lnTo>
                    <a:pt x="21132" y="81915"/>
                  </a:lnTo>
                  <a:lnTo>
                    <a:pt x="20739" y="80518"/>
                  </a:lnTo>
                  <a:lnTo>
                    <a:pt x="21018" y="80010"/>
                  </a:lnTo>
                  <a:lnTo>
                    <a:pt x="19215" y="79883"/>
                  </a:lnTo>
                  <a:lnTo>
                    <a:pt x="19316" y="79730"/>
                  </a:lnTo>
                  <a:lnTo>
                    <a:pt x="18808" y="79883"/>
                  </a:lnTo>
                  <a:lnTo>
                    <a:pt x="19329" y="79502"/>
                  </a:lnTo>
                  <a:lnTo>
                    <a:pt x="20535" y="78613"/>
                  </a:lnTo>
                  <a:lnTo>
                    <a:pt x="19354" y="78867"/>
                  </a:lnTo>
                  <a:lnTo>
                    <a:pt x="19329" y="79121"/>
                  </a:lnTo>
                  <a:lnTo>
                    <a:pt x="18973" y="79375"/>
                  </a:lnTo>
                  <a:lnTo>
                    <a:pt x="18846" y="79502"/>
                  </a:lnTo>
                  <a:lnTo>
                    <a:pt x="18757" y="78613"/>
                  </a:lnTo>
                  <a:lnTo>
                    <a:pt x="18237" y="78105"/>
                  </a:lnTo>
                  <a:lnTo>
                    <a:pt x="17551" y="77978"/>
                  </a:lnTo>
                  <a:lnTo>
                    <a:pt x="18084" y="77470"/>
                  </a:lnTo>
                  <a:lnTo>
                    <a:pt x="17373" y="76581"/>
                  </a:lnTo>
                  <a:lnTo>
                    <a:pt x="16090" y="76073"/>
                  </a:lnTo>
                  <a:lnTo>
                    <a:pt x="15316" y="74930"/>
                  </a:lnTo>
                  <a:lnTo>
                    <a:pt x="15367" y="75438"/>
                  </a:lnTo>
                  <a:lnTo>
                    <a:pt x="14414" y="76073"/>
                  </a:lnTo>
                  <a:lnTo>
                    <a:pt x="14058" y="75819"/>
                  </a:lnTo>
                  <a:lnTo>
                    <a:pt x="14185" y="75692"/>
                  </a:lnTo>
                  <a:lnTo>
                    <a:pt x="13779" y="75692"/>
                  </a:lnTo>
                  <a:lnTo>
                    <a:pt x="13538" y="75184"/>
                  </a:lnTo>
                  <a:lnTo>
                    <a:pt x="14490" y="74676"/>
                  </a:lnTo>
                  <a:lnTo>
                    <a:pt x="14935" y="74676"/>
                  </a:lnTo>
                  <a:lnTo>
                    <a:pt x="14274" y="74422"/>
                  </a:lnTo>
                  <a:lnTo>
                    <a:pt x="14490" y="74295"/>
                  </a:lnTo>
                  <a:lnTo>
                    <a:pt x="14719" y="74295"/>
                  </a:lnTo>
                  <a:lnTo>
                    <a:pt x="15049" y="74041"/>
                  </a:lnTo>
                  <a:lnTo>
                    <a:pt x="14363" y="74295"/>
                  </a:lnTo>
                  <a:lnTo>
                    <a:pt x="15201" y="72898"/>
                  </a:lnTo>
                  <a:lnTo>
                    <a:pt x="15354" y="72644"/>
                  </a:lnTo>
                  <a:lnTo>
                    <a:pt x="14236" y="72898"/>
                  </a:lnTo>
                  <a:lnTo>
                    <a:pt x="14478" y="72771"/>
                  </a:lnTo>
                  <a:lnTo>
                    <a:pt x="13754" y="71628"/>
                  </a:lnTo>
                  <a:lnTo>
                    <a:pt x="13258" y="71120"/>
                  </a:lnTo>
                  <a:lnTo>
                    <a:pt x="12903" y="70485"/>
                  </a:lnTo>
                  <a:lnTo>
                    <a:pt x="12687" y="70104"/>
                  </a:lnTo>
                  <a:lnTo>
                    <a:pt x="11874" y="70485"/>
                  </a:lnTo>
                  <a:lnTo>
                    <a:pt x="11887" y="69977"/>
                  </a:lnTo>
                  <a:lnTo>
                    <a:pt x="11112" y="69977"/>
                  </a:lnTo>
                  <a:lnTo>
                    <a:pt x="11239" y="68199"/>
                  </a:lnTo>
                  <a:lnTo>
                    <a:pt x="11137" y="67437"/>
                  </a:lnTo>
                  <a:lnTo>
                    <a:pt x="10960" y="66929"/>
                  </a:lnTo>
                  <a:lnTo>
                    <a:pt x="10312" y="66294"/>
                  </a:lnTo>
                  <a:lnTo>
                    <a:pt x="10287" y="66421"/>
                  </a:lnTo>
                  <a:lnTo>
                    <a:pt x="10287" y="66294"/>
                  </a:lnTo>
                  <a:lnTo>
                    <a:pt x="10274" y="66446"/>
                  </a:lnTo>
                  <a:lnTo>
                    <a:pt x="10185" y="66929"/>
                  </a:lnTo>
                  <a:lnTo>
                    <a:pt x="9588" y="66675"/>
                  </a:lnTo>
                  <a:lnTo>
                    <a:pt x="10274" y="66446"/>
                  </a:lnTo>
                  <a:lnTo>
                    <a:pt x="10274" y="66268"/>
                  </a:lnTo>
                  <a:lnTo>
                    <a:pt x="9931" y="65405"/>
                  </a:lnTo>
                  <a:lnTo>
                    <a:pt x="10642" y="65786"/>
                  </a:lnTo>
                  <a:lnTo>
                    <a:pt x="10502" y="65405"/>
                  </a:lnTo>
                  <a:lnTo>
                    <a:pt x="10083" y="64262"/>
                  </a:lnTo>
                  <a:lnTo>
                    <a:pt x="9372" y="63246"/>
                  </a:lnTo>
                  <a:lnTo>
                    <a:pt x="9105" y="62865"/>
                  </a:lnTo>
                  <a:lnTo>
                    <a:pt x="8813" y="63119"/>
                  </a:lnTo>
                  <a:lnTo>
                    <a:pt x="8724" y="63246"/>
                  </a:lnTo>
                  <a:lnTo>
                    <a:pt x="8445" y="63246"/>
                  </a:lnTo>
                  <a:lnTo>
                    <a:pt x="8356" y="63119"/>
                  </a:lnTo>
                  <a:lnTo>
                    <a:pt x="8445" y="62738"/>
                  </a:lnTo>
                  <a:lnTo>
                    <a:pt x="8623" y="62484"/>
                  </a:lnTo>
                  <a:lnTo>
                    <a:pt x="9105" y="62484"/>
                  </a:lnTo>
                  <a:lnTo>
                    <a:pt x="7569" y="60833"/>
                  </a:lnTo>
                  <a:lnTo>
                    <a:pt x="8775" y="59690"/>
                  </a:lnTo>
                  <a:lnTo>
                    <a:pt x="10655" y="57912"/>
                  </a:lnTo>
                  <a:lnTo>
                    <a:pt x="9080" y="56769"/>
                  </a:lnTo>
                  <a:lnTo>
                    <a:pt x="8915" y="56667"/>
                  </a:lnTo>
                  <a:lnTo>
                    <a:pt x="8661" y="56261"/>
                  </a:lnTo>
                  <a:lnTo>
                    <a:pt x="1193" y="56261"/>
                  </a:lnTo>
                  <a:lnTo>
                    <a:pt x="774" y="56261"/>
                  </a:lnTo>
                  <a:lnTo>
                    <a:pt x="850" y="56388"/>
                  </a:lnTo>
                  <a:lnTo>
                    <a:pt x="939" y="57277"/>
                  </a:lnTo>
                  <a:lnTo>
                    <a:pt x="825" y="58674"/>
                  </a:lnTo>
                  <a:lnTo>
                    <a:pt x="2425" y="59182"/>
                  </a:lnTo>
                  <a:lnTo>
                    <a:pt x="2235" y="59436"/>
                  </a:lnTo>
                  <a:lnTo>
                    <a:pt x="1752" y="59690"/>
                  </a:lnTo>
                  <a:lnTo>
                    <a:pt x="1562" y="59309"/>
                  </a:lnTo>
                  <a:lnTo>
                    <a:pt x="1574" y="61214"/>
                  </a:lnTo>
                  <a:lnTo>
                    <a:pt x="3644" y="62992"/>
                  </a:lnTo>
                  <a:lnTo>
                    <a:pt x="3733" y="63246"/>
                  </a:lnTo>
                  <a:lnTo>
                    <a:pt x="3149" y="64643"/>
                  </a:lnTo>
                  <a:lnTo>
                    <a:pt x="2679" y="64643"/>
                  </a:lnTo>
                  <a:lnTo>
                    <a:pt x="2870" y="64897"/>
                  </a:lnTo>
                  <a:lnTo>
                    <a:pt x="3657" y="65024"/>
                  </a:lnTo>
                  <a:lnTo>
                    <a:pt x="3302" y="65532"/>
                  </a:lnTo>
                  <a:lnTo>
                    <a:pt x="2819" y="65532"/>
                  </a:lnTo>
                  <a:lnTo>
                    <a:pt x="2832" y="65659"/>
                  </a:lnTo>
                  <a:lnTo>
                    <a:pt x="3670" y="66294"/>
                  </a:lnTo>
                  <a:lnTo>
                    <a:pt x="3759" y="66675"/>
                  </a:lnTo>
                  <a:lnTo>
                    <a:pt x="3683" y="66929"/>
                  </a:lnTo>
                  <a:lnTo>
                    <a:pt x="3098" y="66675"/>
                  </a:lnTo>
                  <a:lnTo>
                    <a:pt x="2959" y="68580"/>
                  </a:lnTo>
                  <a:lnTo>
                    <a:pt x="5080" y="68961"/>
                  </a:lnTo>
                  <a:lnTo>
                    <a:pt x="5854" y="70231"/>
                  </a:lnTo>
                  <a:lnTo>
                    <a:pt x="4572" y="70739"/>
                  </a:lnTo>
                  <a:lnTo>
                    <a:pt x="4762" y="73025"/>
                  </a:lnTo>
                  <a:lnTo>
                    <a:pt x="4584" y="73152"/>
                  </a:lnTo>
                  <a:lnTo>
                    <a:pt x="5334" y="75184"/>
                  </a:lnTo>
                  <a:lnTo>
                    <a:pt x="7226" y="76073"/>
                  </a:lnTo>
                  <a:lnTo>
                    <a:pt x="8610" y="77343"/>
                  </a:lnTo>
                  <a:lnTo>
                    <a:pt x="8699" y="77597"/>
                  </a:lnTo>
                  <a:lnTo>
                    <a:pt x="8166" y="79375"/>
                  </a:lnTo>
                  <a:lnTo>
                    <a:pt x="10782" y="81280"/>
                  </a:lnTo>
                  <a:lnTo>
                    <a:pt x="11734" y="83312"/>
                  </a:lnTo>
                  <a:lnTo>
                    <a:pt x="11671" y="82931"/>
                  </a:lnTo>
                  <a:lnTo>
                    <a:pt x="12484" y="82677"/>
                  </a:lnTo>
                  <a:lnTo>
                    <a:pt x="12852" y="82804"/>
                  </a:lnTo>
                  <a:lnTo>
                    <a:pt x="13042" y="83312"/>
                  </a:lnTo>
                  <a:lnTo>
                    <a:pt x="14478" y="82931"/>
                  </a:lnTo>
                  <a:lnTo>
                    <a:pt x="13728" y="83693"/>
                  </a:lnTo>
                  <a:lnTo>
                    <a:pt x="25819" y="83693"/>
                  </a:lnTo>
                  <a:close/>
                </a:path>
                <a:path w="69214" h="90805">
                  <a:moveTo>
                    <a:pt x="25958" y="4889"/>
                  </a:moveTo>
                  <a:lnTo>
                    <a:pt x="25666" y="4953"/>
                  </a:lnTo>
                  <a:lnTo>
                    <a:pt x="25895" y="5334"/>
                  </a:lnTo>
                  <a:lnTo>
                    <a:pt x="25958" y="4889"/>
                  </a:lnTo>
                  <a:close/>
                </a:path>
                <a:path w="69214" h="90805">
                  <a:moveTo>
                    <a:pt x="26111" y="4229"/>
                  </a:moveTo>
                  <a:lnTo>
                    <a:pt x="25908" y="4229"/>
                  </a:lnTo>
                  <a:lnTo>
                    <a:pt x="26111" y="4229"/>
                  </a:lnTo>
                  <a:close/>
                </a:path>
                <a:path w="69214" h="90805">
                  <a:moveTo>
                    <a:pt x="26212" y="4826"/>
                  </a:moveTo>
                  <a:lnTo>
                    <a:pt x="25958" y="4826"/>
                  </a:lnTo>
                  <a:lnTo>
                    <a:pt x="26212" y="4826"/>
                  </a:lnTo>
                  <a:close/>
                </a:path>
                <a:path w="69214" h="90805">
                  <a:moveTo>
                    <a:pt x="27254" y="83693"/>
                  </a:moveTo>
                  <a:lnTo>
                    <a:pt x="26098" y="81915"/>
                  </a:lnTo>
                  <a:lnTo>
                    <a:pt x="25819" y="83693"/>
                  </a:lnTo>
                  <a:lnTo>
                    <a:pt x="27254" y="83693"/>
                  </a:lnTo>
                  <a:close/>
                </a:path>
                <a:path w="69214" h="90805">
                  <a:moveTo>
                    <a:pt x="27305" y="2108"/>
                  </a:moveTo>
                  <a:lnTo>
                    <a:pt x="27114" y="2032"/>
                  </a:lnTo>
                  <a:lnTo>
                    <a:pt x="26949" y="2286"/>
                  </a:lnTo>
                  <a:lnTo>
                    <a:pt x="27305" y="2108"/>
                  </a:lnTo>
                  <a:close/>
                </a:path>
                <a:path w="69214" h="90805">
                  <a:moveTo>
                    <a:pt x="27470" y="2171"/>
                  </a:moveTo>
                  <a:lnTo>
                    <a:pt x="27457" y="2032"/>
                  </a:lnTo>
                  <a:lnTo>
                    <a:pt x="27432" y="2159"/>
                  </a:lnTo>
                  <a:close/>
                </a:path>
                <a:path w="69214" h="90805">
                  <a:moveTo>
                    <a:pt x="28727" y="9398"/>
                  </a:moveTo>
                  <a:lnTo>
                    <a:pt x="28486" y="9715"/>
                  </a:lnTo>
                  <a:lnTo>
                    <a:pt x="28613" y="9588"/>
                  </a:lnTo>
                  <a:lnTo>
                    <a:pt x="28727" y="9398"/>
                  </a:lnTo>
                  <a:close/>
                </a:path>
                <a:path w="69214" h="90805">
                  <a:moveTo>
                    <a:pt x="29375" y="9398"/>
                  </a:moveTo>
                  <a:lnTo>
                    <a:pt x="29311" y="9271"/>
                  </a:lnTo>
                  <a:lnTo>
                    <a:pt x="29095" y="8890"/>
                  </a:lnTo>
                  <a:lnTo>
                    <a:pt x="28930" y="9144"/>
                  </a:lnTo>
                  <a:lnTo>
                    <a:pt x="28727" y="9398"/>
                  </a:lnTo>
                  <a:lnTo>
                    <a:pt x="28956" y="9271"/>
                  </a:lnTo>
                  <a:lnTo>
                    <a:pt x="29375" y="9398"/>
                  </a:lnTo>
                  <a:close/>
                </a:path>
                <a:path w="69214" h="90805">
                  <a:moveTo>
                    <a:pt x="29400" y="977"/>
                  </a:moveTo>
                  <a:lnTo>
                    <a:pt x="29222" y="1117"/>
                  </a:lnTo>
                  <a:lnTo>
                    <a:pt x="29400" y="977"/>
                  </a:lnTo>
                  <a:close/>
                </a:path>
                <a:path w="69214" h="90805">
                  <a:moveTo>
                    <a:pt x="29959" y="1270"/>
                  </a:moveTo>
                  <a:lnTo>
                    <a:pt x="29438" y="1524"/>
                  </a:lnTo>
                  <a:lnTo>
                    <a:pt x="29781" y="1397"/>
                  </a:lnTo>
                  <a:lnTo>
                    <a:pt x="29959" y="1270"/>
                  </a:lnTo>
                  <a:close/>
                </a:path>
                <a:path w="69214" h="90805">
                  <a:moveTo>
                    <a:pt x="33566" y="7239"/>
                  </a:moveTo>
                  <a:lnTo>
                    <a:pt x="33350" y="7239"/>
                  </a:lnTo>
                  <a:lnTo>
                    <a:pt x="33566" y="7239"/>
                  </a:lnTo>
                  <a:close/>
                </a:path>
                <a:path w="69214" h="90805">
                  <a:moveTo>
                    <a:pt x="36118" y="77724"/>
                  </a:moveTo>
                  <a:lnTo>
                    <a:pt x="35737" y="77470"/>
                  </a:lnTo>
                  <a:lnTo>
                    <a:pt x="35712" y="77216"/>
                  </a:lnTo>
                  <a:lnTo>
                    <a:pt x="35052" y="77470"/>
                  </a:lnTo>
                  <a:lnTo>
                    <a:pt x="36118" y="77724"/>
                  </a:lnTo>
                  <a:close/>
                </a:path>
                <a:path w="69214" h="90805">
                  <a:moveTo>
                    <a:pt x="36461" y="914"/>
                  </a:moveTo>
                  <a:lnTo>
                    <a:pt x="36271" y="774"/>
                  </a:lnTo>
                  <a:lnTo>
                    <a:pt x="36461" y="914"/>
                  </a:lnTo>
                  <a:close/>
                </a:path>
                <a:path w="69214" h="90805">
                  <a:moveTo>
                    <a:pt x="38404" y="85090"/>
                  </a:moveTo>
                  <a:lnTo>
                    <a:pt x="38341" y="84328"/>
                  </a:lnTo>
                  <a:lnTo>
                    <a:pt x="38303" y="83820"/>
                  </a:lnTo>
                  <a:lnTo>
                    <a:pt x="27330" y="83820"/>
                  </a:lnTo>
                  <a:lnTo>
                    <a:pt x="13614" y="83820"/>
                  </a:lnTo>
                  <a:lnTo>
                    <a:pt x="13449" y="83820"/>
                  </a:lnTo>
                  <a:lnTo>
                    <a:pt x="13004" y="84836"/>
                  </a:lnTo>
                  <a:lnTo>
                    <a:pt x="13995" y="85344"/>
                  </a:lnTo>
                  <a:lnTo>
                    <a:pt x="14630" y="85725"/>
                  </a:lnTo>
                  <a:lnTo>
                    <a:pt x="15684" y="84582"/>
                  </a:lnTo>
                  <a:lnTo>
                    <a:pt x="15862" y="85979"/>
                  </a:lnTo>
                  <a:lnTo>
                    <a:pt x="17081" y="86741"/>
                  </a:lnTo>
                  <a:lnTo>
                    <a:pt x="18338" y="86995"/>
                  </a:lnTo>
                  <a:lnTo>
                    <a:pt x="19583" y="87376"/>
                  </a:lnTo>
                  <a:lnTo>
                    <a:pt x="20662" y="87503"/>
                  </a:lnTo>
                  <a:lnTo>
                    <a:pt x="20802" y="88773"/>
                  </a:lnTo>
                  <a:lnTo>
                    <a:pt x="21437" y="88519"/>
                  </a:lnTo>
                  <a:lnTo>
                    <a:pt x="22098" y="88646"/>
                  </a:lnTo>
                  <a:lnTo>
                    <a:pt x="22402" y="88519"/>
                  </a:lnTo>
                  <a:lnTo>
                    <a:pt x="22694" y="88392"/>
                  </a:lnTo>
                  <a:lnTo>
                    <a:pt x="22440" y="89281"/>
                  </a:lnTo>
                  <a:lnTo>
                    <a:pt x="23825" y="89916"/>
                  </a:lnTo>
                  <a:lnTo>
                    <a:pt x="24574" y="90170"/>
                  </a:lnTo>
                  <a:lnTo>
                    <a:pt x="26581" y="90043"/>
                  </a:lnTo>
                  <a:lnTo>
                    <a:pt x="26149" y="90678"/>
                  </a:lnTo>
                  <a:lnTo>
                    <a:pt x="27330" y="90678"/>
                  </a:lnTo>
                  <a:lnTo>
                    <a:pt x="27393" y="90043"/>
                  </a:lnTo>
                  <a:lnTo>
                    <a:pt x="27559" y="88392"/>
                  </a:lnTo>
                  <a:lnTo>
                    <a:pt x="28422" y="88138"/>
                  </a:lnTo>
                  <a:lnTo>
                    <a:pt x="28841" y="89408"/>
                  </a:lnTo>
                  <a:lnTo>
                    <a:pt x="30657" y="89154"/>
                  </a:lnTo>
                  <a:lnTo>
                    <a:pt x="32931" y="89535"/>
                  </a:lnTo>
                  <a:lnTo>
                    <a:pt x="33197" y="89154"/>
                  </a:lnTo>
                  <a:lnTo>
                    <a:pt x="33870" y="88138"/>
                  </a:lnTo>
                  <a:lnTo>
                    <a:pt x="34124" y="87757"/>
                  </a:lnTo>
                  <a:lnTo>
                    <a:pt x="34315" y="88265"/>
                  </a:lnTo>
                  <a:lnTo>
                    <a:pt x="34048" y="88519"/>
                  </a:lnTo>
                  <a:lnTo>
                    <a:pt x="34836" y="88138"/>
                  </a:lnTo>
                  <a:lnTo>
                    <a:pt x="36385" y="87757"/>
                  </a:lnTo>
                  <a:lnTo>
                    <a:pt x="37414" y="87503"/>
                  </a:lnTo>
                  <a:lnTo>
                    <a:pt x="37160" y="87249"/>
                  </a:lnTo>
                  <a:lnTo>
                    <a:pt x="36957" y="87045"/>
                  </a:lnTo>
                  <a:lnTo>
                    <a:pt x="36880" y="87249"/>
                  </a:lnTo>
                  <a:lnTo>
                    <a:pt x="36906" y="86995"/>
                  </a:lnTo>
                  <a:lnTo>
                    <a:pt x="37261" y="86233"/>
                  </a:lnTo>
                  <a:lnTo>
                    <a:pt x="37871" y="84582"/>
                  </a:lnTo>
                  <a:lnTo>
                    <a:pt x="37960" y="84328"/>
                  </a:lnTo>
                  <a:lnTo>
                    <a:pt x="38404" y="85090"/>
                  </a:lnTo>
                  <a:close/>
                </a:path>
                <a:path w="69214" h="90805">
                  <a:moveTo>
                    <a:pt x="38989" y="1016"/>
                  </a:moveTo>
                  <a:lnTo>
                    <a:pt x="38823" y="939"/>
                  </a:lnTo>
                  <a:lnTo>
                    <a:pt x="38989" y="1016"/>
                  </a:lnTo>
                  <a:close/>
                </a:path>
                <a:path w="69214" h="90805">
                  <a:moveTo>
                    <a:pt x="39065" y="381"/>
                  </a:moveTo>
                  <a:lnTo>
                    <a:pt x="38442" y="749"/>
                  </a:lnTo>
                  <a:lnTo>
                    <a:pt x="38176" y="635"/>
                  </a:lnTo>
                  <a:lnTo>
                    <a:pt x="37731" y="1016"/>
                  </a:lnTo>
                  <a:lnTo>
                    <a:pt x="38785" y="1016"/>
                  </a:lnTo>
                  <a:lnTo>
                    <a:pt x="38722" y="889"/>
                  </a:lnTo>
                  <a:lnTo>
                    <a:pt x="39065" y="381"/>
                  </a:lnTo>
                  <a:close/>
                </a:path>
                <a:path w="69214" h="90805">
                  <a:moveTo>
                    <a:pt x="39230" y="82931"/>
                  </a:moveTo>
                  <a:lnTo>
                    <a:pt x="38849" y="82931"/>
                  </a:lnTo>
                  <a:lnTo>
                    <a:pt x="39230" y="82931"/>
                  </a:lnTo>
                  <a:close/>
                </a:path>
                <a:path w="69214" h="90805">
                  <a:moveTo>
                    <a:pt x="41071" y="5575"/>
                  </a:moveTo>
                  <a:lnTo>
                    <a:pt x="40881" y="5511"/>
                  </a:lnTo>
                  <a:lnTo>
                    <a:pt x="40640" y="5410"/>
                  </a:lnTo>
                  <a:lnTo>
                    <a:pt x="40436" y="5537"/>
                  </a:lnTo>
                  <a:lnTo>
                    <a:pt x="40678" y="5715"/>
                  </a:lnTo>
                  <a:lnTo>
                    <a:pt x="40881" y="5689"/>
                  </a:lnTo>
                  <a:lnTo>
                    <a:pt x="41071" y="5575"/>
                  </a:lnTo>
                  <a:close/>
                </a:path>
                <a:path w="69214" h="90805">
                  <a:moveTo>
                    <a:pt x="43141" y="68707"/>
                  </a:moveTo>
                  <a:lnTo>
                    <a:pt x="42926" y="68834"/>
                  </a:lnTo>
                  <a:lnTo>
                    <a:pt x="41706" y="68961"/>
                  </a:lnTo>
                  <a:lnTo>
                    <a:pt x="42799" y="69443"/>
                  </a:lnTo>
                  <a:lnTo>
                    <a:pt x="42913" y="68961"/>
                  </a:lnTo>
                  <a:lnTo>
                    <a:pt x="43141" y="68707"/>
                  </a:lnTo>
                  <a:close/>
                </a:path>
                <a:path w="69214" h="90805">
                  <a:moveTo>
                    <a:pt x="43154" y="69596"/>
                  </a:moveTo>
                  <a:lnTo>
                    <a:pt x="42799" y="69443"/>
                  </a:lnTo>
                  <a:lnTo>
                    <a:pt x="42938" y="69723"/>
                  </a:lnTo>
                  <a:lnTo>
                    <a:pt x="43129" y="69634"/>
                  </a:lnTo>
                  <a:close/>
                </a:path>
                <a:path w="69214" h="90805">
                  <a:moveTo>
                    <a:pt x="43294" y="78816"/>
                  </a:moveTo>
                  <a:lnTo>
                    <a:pt x="43256" y="78498"/>
                  </a:lnTo>
                  <a:lnTo>
                    <a:pt x="43205" y="78740"/>
                  </a:lnTo>
                  <a:close/>
                </a:path>
                <a:path w="69214" h="90805">
                  <a:moveTo>
                    <a:pt x="44983" y="1778"/>
                  </a:moveTo>
                  <a:lnTo>
                    <a:pt x="44729" y="1143"/>
                  </a:lnTo>
                  <a:lnTo>
                    <a:pt x="44132" y="1778"/>
                  </a:lnTo>
                  <a:lnTo>
                    <a:pt x="44983" y="1778"/>
                  </a:lnTo>
                  <a:close/>
                </a:path>
                <a:path w="69214" h="90805">
                  <a:moveTo>
                    <a:pt x="45618" y="1778"/>
                  </a:moveTo>
                  <a:lnTo>
                    <a:pt x="44983" y="1778"/>
                  </a:lnTo>
                  <a:lnTo>
                    <a:pt x="45212" y="2324"/>
                  </a:lnTo>
                  <a:lnTo>
                    <a:pt x="45618" y="1778"/>
                  </a:lnTo>
                  <a:close/>
                </a:path>
                <a:path w="69214" h="90805">
                  <a:moveTo>
                    <a:pt x="46075" y="74434"/>
                  </a:moveTo>
                  <a:lnTo>
                    <a:pt x="45885" y="74447"/>
                  </a:lnTo>
                  <a:lnTo>
                    <a:pt x="45986" y="74688"/>
                  </a:lnTo>
                  <a:lnTo>
                    <a:pt x="46062" y="74561"/>
                  </a:lnTo>
                  <a:lnTo>
                    <a:pt x="46075" y="74434"/>
                  </a:lnTo>
                  <a:close/>
                </a:path>
                <a:path w="69214" h="90805">
                  <a:moveTo>
                    <a:pt x="46329" y="927"/>
                  </a:moveTo>
                  <a:lnTo>
                    <a:pt x="45466" y="1016"/>
                  </a:lnTo>
                  <a:lnTo>
                    <a:pt x="46101" y="990"/>
                  </a:lnTo>
                  <a:lnTo>
                    <a:pt x="46329" y="927"/>
                  </a:lnTo>
                  <a:close/>
                </a:path>
                <a:path w="69214" h="90805">
                  <a:moveTo>
                    <a:pt x="47815" y="7073"/>
                  </a:moveTo>
                  <a:lnTo>
                    <a:pt x="47193" y="7112"/>
                  </a:lnTo>
                  <a:lnTo>
                    <a:pt x="47396" y="7696"/>
                  </a:lnTo>
                  <a:lnTo>
                    <a:pt x="47815" y="7073"/>
                  </a:lnTo>
                  <a:close/>
                </a:path>
                <a:path w="69214" h="90805">
                  <a:moveTo>
                    <a:pt x="48399" y="62763"/>
                  </a:moveTo>
                  <a:lnTo>
                    <a:pt x="48094" y="62865"/>
                  </a:lnTo>
                  <a:lnTo>
                    <a:pt x="48374" y="62966"/>
                  </a:lnTo>
                  <a:lnTo>
                    <a:pt x="48399" y="62763"/>
                  </a:lnTo>
                  <a:close/>
                </a:path>
                <a:path w="69214" h="90805">
                  <a:moveTo>
                    <a:pt x="48564" y="8216"/>
                  </a:moveTo>
                  <a:lnTo>
                    <a:pt x="47828" y="6985"/>
                  </a:lnTo>
                  <a:lnTo>
                    <a:pt x="47790" y="8001"/>
                  </a:lnTo>
                  <a:lnTo>
                    <a:pt x="48564" y="8216"/>
                  </a:lnTo>
                  <a:close/>
                </a:path>
                <a:path w="69214" h="90805">
                  <a:moveTo>
                    <a:pt x="48602" y="61658"/>
                  </a:moveTo>
                  <a:lnTo>
                    <a:pt x="48056" y="61341"/>
                  </a:lnTo>
                  <a:lnTo>
                    <a:pt x="48475" y="60490"/>
                  </a:lnTo>
                  <a:lnTo>
                    <a:pt x="47815" y="61379"/>
                  </a:lnTo>
                  <a:lnTo>
                    <a:pt x="48082" y="61417"/>
                  </a:lnTo>
                  <a:lnTo>
                    <a:pt x="48348" y="61531"/>
                  </a:lnTo>
                  <a:lnTo>
                    <a:pt x="48602" y="61658"/>
                  </a:lnTo>
                  <a:close/>
                </a:path>
                <a:path w="69214" h="90805">
                  <a:moveTo>
                    <a:pt x="49212" y="62484"/>
                  </a:moveTo>
                  <a:lnTo>
                    <a:pt x="48602" y="61976"/>
                  </a:lnTo>
                  <a:lnTo>
                    <a:pt x="48602" y="62230"/>
                  </a:lnTo>
                  <a:lnTo>
                    <a:pt x="48501" y="62357"/>
                  </a:lnTo>
                  <a:lnTo>
                    <a:pt x="48399" y="62763"/>
                  </a:lnTo>
                  <a:lnTo>
                    <a:pt x="49212" y="62484"/>
                  </a:lnTo>
                  <a:close/>
                </a:path>
                <a:path w="69214" h="90805">
                  <a:moveTo>
                    <a:pt x="49530" y="69342"/>
                  </a:moveTo>
                  <a:lnTo>
                    <a:pt x="49415" y="69634"/>
                  </a:lnTo>
                  <a:lnTo>
                    <a:pt x="49530" y="69342"/>
                  </a:lnTo>
                  <a:close/>
                </a:path>
                <a:path w="69214" h="90805">
                  <a:moveTo>
                    <a:pt x="51104" y="55880"/>
                  </a:moveTo>
                  <a:lnTo>
                    <a:pt x="50558" y="56388"/>
                  </a:lnTo>
                  <a:lnTo>
                    <a:pt x="51054" y="56616"/>
                  </a:lnTo>
                  <a:lnTo>
                    <a:pt x="51104" y="55880"/>
                  </a:lnTo>
                  <a:close/>
                </a:path>
                <a:path w="69214" h="90805">
                  <a:moveTo>
                    <a:pt x="51409" y="56769"/>
                  </a:moveTo>
                  <a:lnTo>
                    <a:pt x="51054" y="56616"/>
                  </a:lnTo>
                  <a:lnTo>
                    <a:pt x="51041" y="56769"/>
                  </a:lnTo>
                  <a:lnTo>
                    <a:pt x="51409" y="56769"/>
                  </a:lnTo>
                  <a:close/>
                </a:path>
                <a:path w="69214" h="90805">
                  <a:moveTo>
                    <a:pt x="52235" y="4953"/>
                  </a:moveTo>
                  <a:close/>
                </a:path>
                <a:path w="69214" h="90805">
                  <a:moveTo>
                    <a:pt x="52285" y="4826"/>
                  </a:moveTo>
                  <a:lnTo>
                    <a:pt x="52031" y="4711"/>
                  </a:lnTo>
                  <a:lnTo>
                    <a:pt x="52146" y="4851"/>
                  </a:lnTo>
                  <a:lnTo>
                    <a:pt x="52285" y="4826"/>
                  </a:lnTo>
                  <a:close/>
                </a:path>
                <a:path w="69214" h="90805">
                  <a:moveTo>
                    <a:pt x="53365" y="4597"/>
                  </a:moveTo>
                  <a:lnTo>
                    <a:pt x="52882" y="4457"/>
                  </a:lnTo>
                  <a:lnTo>
                    <a:pt x="53200" y="4838"/>
                  </a:lnTo>
                  <a:lnTo>
                    <a:pt x="53365" y="4597"/>
                  </a:lnTo>
                  <a:close/>
                </a:path>
                <a:path w="69214" h="90805">
                  <a:moveTo>
                    <a:pt x="55600" y="52578"/>
                  </a:moveTo>
                  <a:lnTo>
                    <a:pt x="55321" y="52832"/>
                  </a:lnTo>
                  <a:lnTo>
                    <a:pt x="55587" y="52832"/>
                  </a:lnTo>
                  <a:lnTo>
                    <a:pt x="55600" y="52578"/>
                  </a:lnTo>
                  <a:close/>
                </a:path>
                <a:path w="69214" h="90805">
                  <a:moveTo>
                    <a:pt x="57950" y="48120"/>
                  </a:moveTo>
                  <a:lnTo>
                    <a:pt x="57823" y="48044"/>
                  </a:lnTo>
                  <a:lnTo>
                    <a:pt x="57950" y="48120"/>
                  </a:lnTo>
                  <a:close/>
                </a:path>
                <a:path w="69214" h="90805">
                  <a:moveTo>
                    <a:pt x="58534" y="10299"/>
                  </a:moveTo>
                  <a:lnTo>
                    <a:pt x="58496" y="10083"/>
                  </a:lnTo>
                  <a:lnTo>
                    <a:pt x="58369" y="9677"/>
                  </a:lnTo>
                  <a:lnTo>
                    <a:pt x="58102" y="9880"/>
                  </a:lnTo>
                  <a:lnTo>
                    <a:pt x="58420" y="10045"/>
                  </a:lnTo>
                  <a:lnTo>
                    <a:pt x="58534" y="10299"/>
                  </a:lnTo>
                  <a:close/>
                </a:path>
                <a:path w="69214" h="90805">
                  <a:moveTo>
                    <a:pt x="58597" y="10579"/>
                  </a:moveTo>
                  <a:close/>
                </a:path>
                <a:path w="69214" h="90805">
                  <a:moveTo>
                    <a:pt x="58610" y="10452"/>
                  </a:moveTo>
                  <a:lnTo>
                    <a:pt x="58534" y="10299"/>
                  </a:lnTo>
                  <a:lnTo>
                    <a:pt x="58585" y="10541"/>
                  </a:lnTo>
                  <a:close/>
                </a:path>
                <a:path w="69214" h="90805">
                  <a:moveTo>
                    <a:pt x="60464" y="45377"/>
                  </a:moveTo>
                  <a:lnTo>
                    <a:pt x="60274" y="45339"/>
                  </a:lnTo>
                  <a:lnTo>
                    <a:pt x="59956" y="44704"/>
                  </a:lnTo>
                  <a:lnTo>
                    <a:pt x="59626" y="44958"/>
                  </a:lnTo>
                  <a:lnTo>
                    <a:pt x="59537" y="45212"/>
                  </a:lnTo>
                  <a:lnTo>
                    <a:pt x="59880" y="45720"/>
                  </a:lnTo>
                  <a:lnTo>
                    <a:pt x="60464" y="45377"/>
                  </a:lnTo>
                  <a:close/>
                </a:path>
                <a:path w="69214" h="90805">
                  <a:moveTo>
                    <a:pt x="60794" y="45453"/>
                  </a:moveTo>
                  <a:lnTo>
                    <a:pt x="60680" y="45262"/>
                  </a:lnTo>
                  <a:lnTo>
                    <a:pt x="60553" y="45402"/>
                  </a:lnTo>
                  <a:lnTo>
                    <a:pt x="60794" y="45453"/>
                  </a:lnTo>
                  <a:close/>
                </a:path>
                <a:path w="69214" h="90805">
                  <a:moveTo>
                    <a:pt x="61137" y="15748"/>
                  </a:moveTo>
                  <a:lnTo>
                    <a:pt x="60198" y="15900"/>
                  </a:lnTo>
                  <a:lnTo>
                    <a:pt x="60947" y="16357"/>
                  </a:lnTo>
                  <a:lnTo>
                    <a:pt x="61137" y="15748"/>
                  </a:lnTo>
                  <a:close/>
                </a:path>
                <a:path w="69214" h="90805">
                  <a:moveTo>
                    <a:pt x="61264" y="14986"/>
                  </a:moveTo>
                  <a:lnTo>
                    <a:pt x="61099" y="14986"/>
                  </a:lnTo>
                  <a:lnTo>
                    <a:pt x="61150" y="15113"/>
                  </a:lnTo>
                  <a:lnTo>
                    <a:pt x="61264" y="14986"/>
                  </a:lnTo>
                  <a:close/>
                </a:path>
                <a:path w="69214" h="90805">
                  <a:moveTo>
                    <a:pt x="61315" y="19888"/>
                  </a:moveTo>
                  <a:lnTo>
                    <a:pt x="61163" y="20091"/>
                  </a:lnTo>
                  <a:lnTo>
                    <a:pt x="61315" y="19888"/>
                  </a:lnTo>
                  <a:close/>
                </a:path>
                <a:path w="69214" h="90805">
                  <a:moveTo>
                    <a:pt x="61391" y="15367"/>
                  </a:moveTo>
                  <a:lnTo>
                    <a:pt x="61290" y="15240"/>
                  </a:lnTo>
                  <a:lnTo>
                    <a:pt x="61087" y="15240"/>
                  </a:lnTo>
                  <a:lnTo>
                    <a:pt x="61391" y="15367"/>
                  </a:lnTo>
                  <a:close/>
                </a:path>
                <a:path w="69214" h="90805">
                  <a:moveTo>
                    <a:pt x="61556" y="54102"/>
                  </a:moveTo>
                  <a:lnTo>
                    <a:pt x="61455" y="53721"/>
                  </a:lnTo>
                  <a:lnTo>
                    <a:pt x="61239" y="52959"/>
                  </a:lnTo>
                  <a:lnTo>
                    <a:pt x="55676" y="52959"/>
                  </a:lnTo>
                  <a:lnTo>
                    <a:pt x="55181" y="52959"/>
                  </a:lnTo>
                  <a:lnTo>
                    <a:pt x="54305" y="52959"/>
                  </a:lnTo>
                  <a:lnTo>
                    <a:pt x="55232" y="53721"/>
                  </a:lnTo>
                  <a:lnTo>
                    <a:pt x="55105" y="54102"/>
                  </a:lnTo>
                  <a:lnTo>
                    <a:pt x="55029" y="54864"/>
                  </a:lnTo>
                  <a:lnTo>
                    <a:pt x="55219" y="55372"/>
                  </a:lnTo>
                  <a:lnTo>
                    <a:pt x="53898" y="55118"/>
                  </a:lnTo>
                  <a:lnTo>
                    <a:pt x="54356" y="54229"/>
                  </a:lnTo>
                  <a:lnTo>
                    <a:pt x="53352" y="53594"/>
                  </a:lnTo>
                  <a:lnTo>
                    <a:pt x="53987" y="54102"/>
                  </a:lnTo>
                  <a:lnTo>
                    <a:pt x="54038" y="54356"/>
                  </a:lnTo>
                  <a:lnTo>
                    <a:pt x="53403" y="55118"/>
                  </a:lnTo>
                  <a:lnTo>
                    <a:pt x="54178" y="55499"/>
                  </a:lnTo>
                  <a:lnTo>
                    <a:pt x="53289" y="55372"/>
                  </a:lnTo>
                  <a:lnTo>
                    <a:pt x="53619" y="55626"/>
                  </a:lnTo>
                  <a:lnTo>
                    <a:pt x="52692" y="55118"/>
                  </a:lnTo>
                  <a:lnTo>
                    <a:pt x="53784" y="56261"/>
                  </a:lnTo>
                  <a:lnTo>
                    <a:pt x="52590" y="55753"/>
                  </a:lnTo>
                  <a:lnTo>
                    <a:pt x="53009" y="56642"/>
                  </a:lnTo>
                  <a:lnTo>
                    <a:pt x="51955" y="56642"/>
                  </a:lnTo>
                  <a:lnTo>
                    <a:pt x="51816" y="55880"/>
                  </a:lnTo>
                  <a:lnTo>
                    <a:pt x="51638" y="56769"/>
                  </a:lnTo>
                  <a:lnTo>
                    <a:pt x="51409" y="56769"/>
                  </a:lnTo>
                  <a:lnTo>
                    <a:pt x="51689" y="56896"/>
                  </a:lnTo>
                  <a:lnTo>
                    <a:pt x="52057" y="57404"/>
                  </a:lnTo>
                  <a:lnTo>
                    <a:pt x="51638" y="58420"/>
                  </a:lnTo>
                  <a:lnTo>
                    <a:pt x="51130" y="57277"/>
                  </a:lnTo>
                  <a:lnTo>
                    <a:pt x="50469" y="57023"/>
                  </a:lnTo>
                  <a:lnTo>
                    <a:pt x="50355" y="57912"/>
                  </a:lnTo>
                  <a:lnTo>
                    <a:pt x="50723" y="58801"/>
                  </a:lnTo>
                  <a:lnTo>
                    <a:pt x="50380" y="59055"/>
                  </a:lnTo>
                  <a:lnTo>
                    <a:pt x="50215" y="58928"/>
                  </a:lnTo>
                  <a:lnTo>
                    <a:pt x="50101" y="59055"/>
                  </a:lnTo>
                  <a:lnTo>
                    <a:pt x="50012" y="58801"/>
                  </a:lnTo>
                  <a:lnTo>
                    <a:pt x="50076" y="59055"/>
                  </a:lnTo>
                  <a:lnTo>
                    <a:pt x="50241" y="59817"/>
                  </a:lnTo>
                  <a:lnTo>
                    <a:pt x="48577" y="60452"/>
                  </a:lnTo>
                  <a:lnTo>
                    <a:pt x="48895" y="61849"/>
                  </a:lnTo>
                  <a:lnTo>
                    <a:pt x="49136" y="61976"/>
                  </a:lnTo>
                  <a:lnTo>
                    <a:pt x="49745" y="62484"/>
                  </a:lnTo>
                  <a:lnTo>
                    <a:pt x="49771" y="62738"/>
                  </a:lnTo>
                  <a:lnTo>
                    <a:pt x="49707" y="62992"/>
                  </a:lnTo>
                  <a:lnTo>
                    <a:pt x="49999" y="63627"/>
                  </a:lnTo>
                  <a:lnTo>
                    <a:pt x="49326" y="63246"/>
                  </a:lnTo>
                  <a:lnTo>
                    <a:pt x="49364" y="62966"/>
                  </a:lnTo>
                  <a:lnTo>
                    <a:pt x="49161" y="62611"/>
                  </a:lnTo>
                  <a:lnTo>
                    <a:pt x="49161" y="63246"/>
                  </a:lnTo>
                  <a:lnTo>
                    <a:pt x="48806" y="63119"/>
                  </a:lnTo>
                  <a:lnTo>
                    <a:pt x="48374" y="62966"/>
                  </a:lnTo>
                  <a:lnTo>
                    <a:pt x="48387" y="63131"/>
                  </a:lnTo>
                  <a:lnTo>
                    <a:pt x="48488" y="64135"/>
                  </a:lnTo>
                  <a:lnTo>
                    <a:pt x="47866" y="64516"/>
                  </a:lnTo>
                  <a:lnTo>
                    <a:pt x="46951" y="64008"/>
                  </a:lnTo>
                  <a:lnTo>
                    <a:pt x="48260" y="63246"/>
                  </a:lnTo>
                  <a:lnTo>
                    <a:pt x="48399" y="63169"/>
                  </a:lnTo>
                  <a:lnTo>
                    <a:pt x="47231" y="63246"/>
                  </a:lnTo>
                  <a:lnTo>
                    <a:pt x="48145" y="62738"/>
                  </a:lnTo>
                  <a:lnTo>
                    <a:pt x="46393" y="62230"/>
                  </a:lnTo>
                  <a:lnTo>
                    <a:pt x="48539" y="62230"/>
                  </a:lnTo>
                  <a:lnTo>
                    <a:pt x="46786" y="61722"/>
                  </a:lnTo>
                  <a:lnTo>
                    <a:pt x="45897" y="62484"/>
                  </a:lnTo>
                  <a:lnTo>
                    <a:pt x="45859" y="62738"/>
                  </a:lnTo>
                  <a:lnTo>
                    <a:pt x="46278" y="63246"/>
                  </a:lnTo>
                  <a:lnTo>
                    <a:pt x="45453" y="64008"/>
                  </a:lnTo>
                  <a:lnTo>
                    <a:pt x="45389" y="64262"/>
                  </a:lnTo>
                  <a:lnTo>
                    <a:pt x="45618" y="64643"/>
                  </a:lnTo>
                  <a:lnTo>
                    <a:pt x="46050" y="64516"/>
                  </a:lnTo>
                  <a:lnTo>
                    <a:pt x="46240" y="64897"/>
                  </a:lnTo>
                  <a:lnTo>
                    <a:pt x="46316" y="65786"/>
                  </a:lnTo>
                  <a:lnTo>
                    <a:pt x="46189" y="67183"/>
                  </a:lnTo>
                  <a:lnTo>
                    <a:pt x="43370" y="64770"/>
                  </a:lnTo>
                  <a:lnTo>
                    <a:pt x="43789" y="66675"/>
                  </a:lnTo>
                  <a:lnTo>
                    <a:pt x="44170" y="67310"/>
                  </a:lnTo>
                  <a:lnTo>
                    <a:pt x="45186" y="68199"/>
                  </a:lnTo>
                  <a:lnTo>
                    <a:pt x="44081" y="68453"/>
                  </a:lnTo>
                  <a:lnTo>
                    <a:pt x="43294" y="67564"/>
                  </a:lnTo>
                  <a:lnTo>
                    <a:pt x="42519" y="68453"/>
                  </a:lnTo>
                  <a:lnTo>
                    <a:pt x="44297" y="69088"/>
                  </a:lnTo>
                  <a:lnTo>
                    <a:pt x="43129" y="69634"/>
                  </a:lnTo>
                  <a:lnTo>
                    <a:pt x="42811" y="70104"/>
                  </a:lnTo>
                  <a:lnTo>
                    <a:pt x="41871" y="69596"/>
                  </a:lnTo>
                  <a:lnTo>
                    <a:pt x="41300" y="70739"/>
                  </a:lnTo>
                  <a:lnTo>
                    <a:pt x="41135" y="72263"/>
                  </a:lnTo>
                  <a:lnTo>
                    <a:pt x="40906" y="72720"/>
                  </a:lnTo>
                  <a:lnTo>
                    <a:pt x="40906" y="73406"/>
                  </a:lnTo>
                  <a:lnTo>
                    <a:pt x="40716" y="73787"/>
                  </a:lnTo>
                  <a:lnTo>
                    <a:pt x="40805" y="73533"/>
                  </a:lnTo>
                  <a:lnTo>
                    <a:pt x="40906" y="73406"/>
                  </a:lnTo>
                  <a:lnTo>
                    <a:pt x="40906" y="72720"/>
                  </a:lnTo>
                  <a:lnTo>
                    <a:pt x="40690" y="73139"/>
                  </a:lnTo>
                  <a:lnTo>
                    <a:pt x="40690" y="74930"/>
                  </a:lnTo>
                  <a:lnTo>
                    <a:pt x="40563" y="74930"/>
                  </a:lnTo>
                  <a:lnTo>
                    <a:pt x="40462" y="74803"/>
                  </a:lnTo>
                  <a:lnTo>
                    <a:pt x="40081" y="75057"/>
                  </a:lnTo>
                  <a:lnTo>
                    <a:pt x="39738" y="75057"/>
                  </a:lnTo>
                  <a:lnTo>
                    <a:pt x="40043" y="74676"/>
                  </a:lnTo>
                  <a:lnTo>
                    <a:pt x="40195" y="74549"/>
                  </a:lnTo>
                  <a:lnTo>
                    <a:pt x="40474" y="74676"/>
                  </a:lnTo>
                  <a:lnTo>
                    <a:pt x="40690" y="74930"/>
                  </a:lnTo>
                  <a:lnTo>
                    <a:pt x="40690" y="73139"/>
                  </a:lnTo>
                  <a:lnTo>
                    <a:pt x="40487" y="73533"/>
                  </a:lnTo>
                  <a:lnTo>
                    <a:pt x="40284" y="73279"/>
                  </a:lnTo>
                  <a:lnTo>
                    <a:pt x="40157" y="72898"/>
                  </a:lnTo>
                  <a:lnTo>
                    <a:pt x="39700" y="73025"/>
                  </a:lnTo>
                  <a:lnTo>
                    <a:pt x="39116" y="74676"/>
                  </a:lnTo>
                  <a:lnTo>
                    <a:pt x="37414" y="75819"/>
                  </a:lnTo>
                  <a:lnTo>
                    <a:pt x="35928" y="76581"/>
                  </a:lnTo>
                  <a:lnTo>
                    <a:pt x="36080" y="77089"/>
                  </a:lnTo>
                  <a:lnTo>
                    <a:pt x="36169" y="78105"/>
                  </a:lnTo>
                  <a:lnTo>
                    <a:pt x="35966" y="78359"/>
                  </a:lnTo>
                  <a:lnTo>
                    <a:pt x="35483" y="78105"/>
                  </a:lnTo>
                  <a:lnTo>
                    <a:pt x="35433" y="77724"/>
                  </a:lnTo>
                  <a:lnTo>
                    <a:pt x="35369" y="78359"/>
                  </a:lnTo>
                  <a:lnTo>
                    <a:pt x="35255" y="79121"/>
                  </a:lnTo>
                  <a:lnTo>
                    <a:pt x="34353" y="81026"/>
                  </a:lnTo>
                  <a:lnTo>
                    <a:pt x="32931" y="80899"/>
                  </a:lnTo>
                  <a:lnTo>
                    <a:pt x="32943" y="80518"/>
                  </a:lnTo>
                  <a:lnTo>
                    <a:pt x="32105" y="80645"/>
                  </a:lnTo>
                  <a:lnTo>
                    <a:pt x="33185" y="82550"/>
                  </a:lnTo>
                  <a:lnTo>
                    <a:pt x="32092" y="82296"/>
                  </a:lnTo>
                  <a:lnTo>
                    <a:pt x="32131" y="82042"/>
                  </a:lnTo>
                  <a:lnTo>
                    <a:pt x="29743" y="83058"/>
                  </a:lnTo>
                  <a:lnTo>
                    <a:pt x="28956" y="83185"/>
                  </a:lnTo>
                  <a:lnTo>
                    <a:pt x="28143" y="83185"/>
                  </a:lnTo>
                  <a:lnTo>
                    <a:pt x="27546" y="82550"/>
                  </a:lnTo>
                  <a:lnTo>
                    <a:pt x="27343" y="83693"/>
                  </a:lnTo>
                  <a:lnTo>
                    <a:pt x="38290" y="83693"/>
                  </a:lnTo>
                  <a:lnTo>
                    <a:pt x="38303" y="83185"/>
                  </a:lnTo>
                  <a:lnTo>
                    <a:pt x="38595" y="82550"/>
                  </a:lnTo>
                  <a:lnTo>
                    <a:pt x="38849" y="82550"/>
                  </a:lnTo>
                  <a:lnTo>
                    <a:pt x="39192" y="82880"/>
                  </a:lnTo>
                  <a:lnTo>
                    <a:pt x="39725" y="82804"/>
                  </a:lnTo>
                  <a:lnTo>
                    <a:pt x="38722" y="82042"/>
                  </a:lnTo>
                  <a:lnTo>
                    <a:pt x="39700" y="81661"/>
                  </a:lnTo>
                  <a:lnTo>
                    <a:pt x="39839" y="82296"/>
                  </a:lnTo>
                  <a:lnTo>
                    <a:pt x="40462" y="81788"/>
                  </a:lnTo>
                  <a:lnTo>
                    <a:pt x="40347" y="81661"/>
                  </a:lnTo>
                  <a:lnTo>
                    <a:pt x="40233" y="81534"/>
                  </a:lnTo>
                  <a:lnTo>
                    <a:pt x="40081" y="81026"/>
                  </a:lnTo>
                  <a:lnTo>
                    <a:pt x="40093" y="80264"/>
                  </a:lnTo>
                  <a:lnTo>
                    <a:pt x="41160" y="79883"/>
                  </a:lnTo>
                  <a:lnTo>
                    <a:pt x="41833" y="80264"/>
                  </a:lnTo>
                  <a:lnTo>
                    <a:pt x="41541" y="79883"/>
                  </a:lnTo>
                  <a:lnTo>
                    <a:pt x="41338" y="79121"/>
                  </a:lnTo>
                  <a:lnTo>
                    <a:pt x="41808" y="78867"/>
                  </a:lnTo>
                  <a:lnTo>
                    <a:pt x="42075" y="79121"/>
                  </a:lnTo>
                  <a:lnTo>
                    <a:pt x="42125" y="79502"/>
                  </a:lnTo>
                  <a:lnTo>
                    <a:pt x="43205" y="78867"/>
                  </a:lnTo>
                  <a:lnTo>
                    <a:pt x="43205" y="78740"/>
                  </a:lnTo>
                  <a:lnTo>
                    <a:pt x="43154" y="78613"/>
                  </a:lnTo>
                  <a:lnTo>
                    <a:pt x="43167" y="78359"/>
                  </a:lnTo>
                  <a:lnTo>
                    <a:pt x="42519" y="77343"/>
                  </a:lnTo>
                  <a:lnTo>
                    <a:pt x="43738" y="77089"/>
                  </a:lnTo>
                  <a:lnTo>
                    <a:pt x="43980" y="77216"/>
                  </a:lnTo>
                  <a:lnTo>
                    <a:pt x="44119" y="77343"/>
                  </a:lnTo>
                  <a:lnTo>
                    <a:pt x="44246" y="77216"/>
                  </a:lnTo>
                  <a:lnTo>
                    <a:pt x="43586" y="78105"/>
                  </a:lnTo>
                  <a:lnTo>
                    <a:pt x="43370" y="78359"/>
                  </a:lnTo>
                  <a:lnTo>
                    <a:pt x="43357" y="78867"/>
                  </a:lnTo>
                  <a:lnTo>
                    <a:pt x="43662" y="79121"/>
                  </a:lnTo>
                  <a:lnTo>
                    <a:pt x="44297" y="78486"/>
                  </a:lnTo>
                  <a:lnTo>
                    <a:pt x="44742" y="79756"/>
                  </a:lnTo>
                  <a:lnTo>
                    <a:pt x="44627" y="78486"/>
                  </a:lnTo>
                  <a:lnTo>
                    <a:pt x="44411" y="77216"/>
                  </a:lnTo>
                  <a:lnTo>
                    <a:pt x="44386" y="77089"/>
                  </a:lnTo>
                  <a:lnTo>
                    <a:pt x="45135" y="76708"/>
                  </a:lnTo>
                  <a:lnTo>
                    <a:pt x="45415" y="76708"/>
                  </a:lnTo>
                  <a:lnTo>
                    <a:pt x="45440" y="76835"/>
                  </a:lnTo>
                  <a:lnTo>
                    <a:pt x="45618" y="76835"/>
                  </a:lnTo>
                  <a:lnTo>
                    <a:pt x="45643" y="76708"/>
                  </a:lnTo>
                  <a:lnTo>
                    <a:pt x="45643" y="76327"/>
                  </a:lnTo>
                  <a:lnTo>
                    <a:pt x="46062" y="76200"/>
                  </a:lnTo>
                  <a:lnTo>
                    <a:pt x="46228" y="75946"/>
                  </a:lnTo>
                  <a:lnTo>
                    <a:pt x="46799" y="76327"/>
                  </a:lnTo>
                  <a:lnTo>
                    <a:pt x="47078" y="75438"/>
                  </a:lnTo>
                  <a:lnTo>
                    <a:pt x="47155" y="75311"/>
                  </a:lnTo>
                  <a:lnTo>
                    <a:pt x="47332" y="75057"/>
                  </a:lnTo>
                  <a:lnTo>
                    <a:pt x="46634" y="74587"/>
                  </a:lnTo>
                  <a:lnTo>
                    <a:pt x="46634" y="75946"/>
                  </a:lnTo>
                  <a:lnTo>
                    <a:pt x="46443" y="75946"/>
                  </a:lnTo>
                  <a:lnTo>
                    <a:pt x="46405" y="75565"/>
                  </a:lnTo>
                  <a:lnTo>
                    <a:pt x="46405" y="75311"/>
                  </a:lnTo>
                  <a:lnTo>
                    <a:pt x="46520" y="75438"/>
                  </a:lnTo>
                  <a:lnTo>
                    <a:pt x="46634" y="75946"/>
                  </a:lnTo>
                  <a:lnTo>
                    <a:pt x="46634" y="74587"/>
                  </a:lnTo>
                  <a:lnTo>
                    <a:pt x="47015" y="74295"/>
                  </a:lnTo>
                  <a:lnTo>
                    <a:pt x="46240" y="74295"/>
                  </a:lnTo>
                  <a:lnTo>
                    <a:pt x="46012" y="74803"/>
                  </a:lnTo>
                  <a:lnTo>
                    <a:pt x="45440" y="75565"/>
                  </a:lnTo>
                  <a:lnTo>
                    <a:pt x="45275" y="75057"/>
                  </a:lnTo>
                  <a:lnTo>
                    <a:pt x="45250" y="74930"/>
                  </a:lnTo>
                  <a:lnTo>
                    <a:pt x="45161" y="74549"/>
                  </a:lnTo>
                  <a:lnTo>
                    <a:pt x="45821" y="74549"/>
                  </a:lnTo>
                  <a:lnTo>
                    <a:pt x="45326" y="73787"/>
                  </a:lnTo>
                  <a:lnTo>
                    <a:pt x="45085" y="73406"/>
                  </a:lnTo>
                  <a:lnTo>
                    <a:pt x="44996" y="73279"/>
                  </a:lnTo>
                  <a:lnTo>
                    <a:pt x="46304" y="73533"/>
                  </a:lnTo>
                  <a:lnTo>
                    <a:pt x="46875" y="73279"/>
                  </a:lnTo>
                  <a:lnTo>
                    <a:pt x="47447" y="73025"/>
                  </a:lnTo>
                  <a:lnTo>
                    <a:pt x="48145" y="73279"/>
                  </a:lnTo>
                  <a:lnTo>
                    <a:pt x="48209" y="73025"/>
                  </a:lnTo>
                  <a:lnTo>
                    <a:pt x="48450" y="72009"/>
                  </a:lnTo>
                  <a:lnTo>
                    <a:pt x="49517" y="70739"/>
                  </a:lnTo>
                  <a:lnTo>
                    <a:pt x="49174" y="70104"/>
                  </a:lnTo>
                  <a:lnTo>
                    <a:pt x="48704" y="69215"/>
                  </a:lnTo>
                  <a:lnTo>
                    <a:pt x="48641" y="68707"/>
                  </a:lnTo>
                  <a:lnTo>
                    <a:pt x="49225" y="69088"/>
                  </a:lnTo>
                  <a:lnTo>
                    <a:pt x="49517" y="69088"/>
                  </a:lnTo>
                  <a:lnTo>
                    <a:pt x="49530" y="69342"/>
                  </a:lnTo>
                  <a:lnTo>
                    <a:pt x="49555" y="68961"/>
                  </a:lnTo>
                  <a:lnTo>
                    <a:pt x="49847" y="68707"/>
                  </a:lnTo>
                  <a:lnTo>
                    <a:pt x="50126" y="68453"/>
                  </a:lnTo>
                  <a:lnTo>
                    <a:pt x="50406" y="68199"/>
                  </a:lnTo>
                  <a:lnTo>
                    <a:pt x="50431" y="67932"/>
                  </a:lnTo>
                  <a:lnTo>
                    <a:pt x="50355" y="68072"/>
                  </a:lnTo>
                  <a:lnTo>
                    <a:pt x="50368" y="67881"/>
                  </a:lnTo>
                  <a:lnTo>
                    <a:pt x="49720" y="67183"/>
                  </a:lnTo>
                  <a:lnTo>
                    <a:pt x="50634" y="66802"/>
                  </a:lnTo>
                  <a:lnTo>
                    <a:pt x="50546" y="67183"/>
                  </a:lnTo>
                  <a:lnTo>
                    <a:pt x="50431" y="67932"/>
                  </a:lnTo>
                  <a:lnTo>
                    <a:pt x="50825" y="67183"/>
                  </a:lnTo>
                  <a:lnTo>
                    <a:pt x="51015" y="67437"/>
                  </a:lnTo>
                  <a:lnTo>
                    <a:pt x="52133" y="67183"/>
                  </a:lnTo>
                  <a:lnTo>
                    <a:pt x="53784" y="66802"/>
                  </a:lnTo>
                  <a:lnTo>
                    <a:pt x="51612" y="63627"/>
                  </a:lnTo>
                  <a:lnTo>
                    <a:pt x="51003" y="62738"/>
                  </a:lnTo>
                  <a:lnTo>
                    <a:pt x="54559" y="62357"/>
                  </a:lnTo>
                  <a:lnTo>
                    <a:pt x="54216" y="62357"/>
                  </a:lnTo>
                  <a:lnTo>
                    <a:pt x="54051" y="62230"/>
                  </a:lnTo>
                  <a:lnTo>
                    <a:pt x="56934" y="60706"/>
                  </a:lnTo>
                  <a:lnTo>
                    <a:pt x="57289" y="58420"/>
                  </a:lnTo>
                  <a:lnTo>
                    <a:pt x="57505" y="57023"/>
                  </a:lnTo>
                  <a:lnTo>
                    <a:pt x="58280" y="56642"/>
                  </a:lnTo>
                  <a:lnTo>
                    <a:pt x="59055" y="56261"/>
                  </a:lnTo>
                  <a:lnTo>
                    <a:pt x="60337" y="55626"/>
                  </a:lnTo>
                  <a:lnTo>
                    <a:pt x="60591" y="55499"/>
                  </a:lnTo>
                  <a:lnTo>
                    <a:pt x="60756" y="55372"/>
                  </a:lnTo>
                  <a:lnTo>
                    <a:pt x="61379" y="54864"/>
                  </a:lnTo>
                  <a:lnTo>
                    <a:pt x="60833" y="54356"/>
                  </a:lnTo>
                  <a:lnTo>
                    <a:pt x="60667" y="53721"/>
                  </a:lnTo>
                  <a:lnTo>
                    <a:pt x="61556" y="54102"/>
                  </a:lnTo>
                  <a:close/>
                </a:path>
                <a:path w="69214" h="90805">
                  <a:moveTo>
                    <a:pt x="61988" y="12954"/>
                  </a:moveTo>
                  <a:lnTo>
                    <a:pt x="61734" y="13208"/>
                  </a:lnTo>
                  <a:lnTo>
                    <a:pt x="61328" y="13335"/>
                  </a:lnTo>
                  <a:lnTo>
                    <a:pt x="61061" y="13208"/>
                  </a:lnTo>
                  <a:lnTo>
                    <a:pt x="60502" y="12573"/>
                  </a:lnTo>
                  <a:lnTo>
                    <a:pt x="61468" y="12446"/>
                  </a:lnTo>
                  <a:lnTo>
                    <a:pt x="61391" y="11938"/>
                  </a:lnTo>
                  <a:lnTo>
                    <a:pt x="60921" y="11938"/>
                  </a:lnTo>
                  <a:lnTo>
                    <a:pt x="60921" y="11811"/>
                  </a:lnTo>
                  <a:lnTo>
                    <a:pt x="60921" y="11303"/>
                  </a:lnTo>
                  <a:lnTo>
                    <a:pt x="60210" y="11811"/>
                  </a:lnTo>
                  <a:lnTo>
                    <a:pt x="60159" y="11557"/>
                  </a:lnTo>
                  <a:lnTo>
                    <a:pt x="60363" y="11303"/>
                  </a:lnTo>
                  <a:lnTo>
                    <a:pt x="60477" y="11049"/>
                  </a:lnTo>
                  <a:lnTo>
                    <a:pt x="59867" y="11049"/>
                  </a:lnTo>
                  <a:lnTo>
                    <a:pt x="59702" y="10795"/>
                  </a:lnTo>
                  <a:lnTo>
                    <a:pt x="58953" y="9652"/>
                  </a:lnTo>
                  <a:lnTo>
                    <a:pt x="58737" y="10287"/>
                  </a:lnTo>
                  <a:lnTo>
                    <a:pt x="58635" y="10795"/>
                  </a:lnTo>
                  <a:lnTo>
                    <a:pt x="56946" y="10287"/>
                  </a:lnTo>
                  <a:lnTo>
                    <a:pt x="56896" y="9779"/>
                  </a:lnTo>
                  <a:lnTo>
                    <a:pt x="56781" y="8636"/>
                  </a:lnTo>
                  <a:lnTo>
                    <a:pt x="56667" y="8216"/>
                  </a:lnTo>
                  <a:lnTo>
                    <a:pt x="55321" y="7620"/>
                  </a:lnTo>
                  <a:lnTo>
                    <a:pt x="55511" y="7493"/>
                  </a:lnTo>
                  <a:lnTo>
                    <a:pt x="54622" y="7239"/>
                  </a:lnTo>
                  <a:lnTo>
                    <a:pt x="54063" y="6731"/>
                  </a:lnTo>
                  <a:lnTo>
                    <a:pt x="53784" y="6477"/>
                  </a:lnTo>
                  <a:lnTo>
                    <a:pt x="52984" y="6731"/>
                  </a:lnTo>
                  <a:lnTo>
                    <a:pt x="52806" y="6642"/>
                  </a:lnTo>
                  <a:lnTo>
                    <a:pt x="52730" y="6350"/>
                  </a:lnTo>
                  <a:lnTo>
                    <a:pt x="52705" y="5969"/>
                  </a:lnTo>
                  <a:lnTo>
                    <a:pt x="52844" y="5842"/>
                  </a:lnTo>
                  <a:lnTo>
                    <a:pt x="52908" y="5702"/>
                  </a:lnTo>
                  <a:lnTo>
                    <a:pt x="52285" y="5588"/>
                  </a:lnTo>
                  <a:lnTo>
                    <a:pt x="52070" y="5842"/>
                  </a:lnTo>
                  <a:lnTo>
                    <a:pt x="51549" y="5080"/>
                  </a:lnTo>
                  <a:lnTo>
                    <a:pt x="51460" y="4953"/>
                  </a:lnTo>
                  <a:lnTo>
                    <a:pt x="52095" y="4851"/>
                  </a:lnTo>
                  <a:lnTo>
                    <a:pt x="52019" y="4711"/>
                  </a:lnTo>
                  <a:lnTo>
                    <a:pt x="51816" y="4445"/>
                  </a:lnTo>
                  <a:lnTo>
                    <a:pt x="51600" y="4191"/>
                  </a:lnTo>
                  <a:lnTo>
                    <a:pt x="51600" y="4064"/>
                  </a:lnTo>
                  <a:lnTo>
                    <a:pt x="51587" y="3683"/>
                  </a:lnTo>
                  <a:lnTo>
                    <a:pt x="50380" y="4064"/>
                  </a:lnTo>
                  <a:lnTo>
                    <a:pt x="50685" y="3810"/>
                  </a:lnTo>
                  <a:lnTo>
                    <a:pt x="50990" y="3556"/>
                  </a:lnTo>
                  <a:lnTo>
                    <a:pt x="50139" y="2921"/>
                  </a:lnTo>
                  <a:lnTo>
                    <a:pt x="49657" y="3048"/>
                  </a:lnTo>
                  <a:lnTo>
                    <a:pt x="50025" y="3810"/>
                  </a:lnTo>
                  <a:lnTo>
                    <a:pt x="49555" y="3683"/>
                  </a:lnTo>
                  <a:lnTo>
                    <a:pt x="49377" y="3556"/>
                  </a:lnTo>
                  <a:lnTo>
                    <a:pt x="49199" y="3429"/>
                  </a:lnTo>
                  <a:lnTo>
                    <a:pt x="48806" y="3302"/>
                  </a:lnTo>
                  <a:lnTo>
                    <a:pt x="49301" y="2540"/>
                  </a:lnTo>
                  <a:lnTo>
                    <a:pt x="49187" y="2159"/>
                  </a:lnTo>
                  <a:lnTo>
                    <a:pt x="47904" y="508"/>
                  </a:lnTo>
                  <a:lnTo>
                    <a:pt x="45643" y="3429"/>
                  </a:lnTo>
                  <a:lnTo>
                    <a:pt x="45593" y="3302"/>
                  </a:lnTo>
                  <a:lnTo>
                    <a:pt x="45288" y="2540"/>
                  </a:lnTo>
                  <a:lnTo>
                    <a:pt x="45212" y="2324"/>
                  </a:lnTo>
                  <a:lnTo>
                    <a:pt x="45034" y="2540"/>
                  </a:lnTo>
                  <a:lnTo>
                    <a:pt x="44272" y="2286"/>
                  </a:lnTo>
                  <a:lnTo>
                    <a:pt x="44221" y="2159"/>
                  </a:lnTo>
                  <a:lnTo>
                    <a:pt x="43675" y="889"/>
                  </a:lnTo>
                  <a:lnTo>
                    <a:pt x="43599" y="749"/>
                  </a:lnTo>
                  <a:lnTo>
                    <a:pt x="43319" y="635"/>
                  </a:lnTo>
                  <a:lnTo>
                    <a:pt x="42202" y="0"/>
                  </a:lnTo>
                  <a:lnTo>
                    <a:pt x="42100" y="2159"/>
                  </a:lnTo>
                  <a:lnTo>
                    <a:pt x="40957" y="1651"/>
                  </a:lnTo>
                  <a:lnTo>
                    <a:pt x="41059" y="1905"/>
                  </a:lnTo>
                  <a:lnTo>
                    <a:pt x="41160" y="3048"/>
                  </a:lnTo>
                  <a:lnTo>
                    <a:pt x="40309" y="3302"/>
                  </a:lnTo>
                  <a:lnTo>
                    <a:pt x="39547" y="3175"/>
                  </a:lnTo>
                  <a:lnTo>
                    <a:pt x="39497" y="2794"/>
                  </a:lnTo>
                  <a:lnTo>
                    <a:pt x="39484" y="2667"/>
                  </a:lnTo>
                  <a:lnTo>
                    <a:pt x="39344" y="1778"/>
                  </a:lnTo>
                  <a:lnTo>
                    <a:pt x="39878" y="1524"/>
                  </a:lnTo>
                  <a:lnTo>
                    <a:pt x="40081" y="1397"/>
                  </a:lnTo>
                  <a:lnTo>
                    <a:pt x="40144" y="1638"/>
                  </a:lnTo>
                  <a:lnTo>
                    <a:pt x="40017" y="1689"/>
                  </a:lnTo>
                  <a:lnTo>
                    <a:pt x="39890" y="1752"/>
                  </a:lnTo>
                  <a:lnTo>
                    <a:pt x="40081" y="1828"/>
                  </a:lnTo>
                  <a:lnTo>
                    <a:pt x="40157" y="1651"/>
                  </a:lnTo>
                  <a:lnTo>
                    <a:pt x="40792" y="1397"/>
                  </a:lnTo>
                  <a:lnTo>
                    <a:pt x="40474" y="1016"/>
                  </a:lnTo>
                  <a:lnTo>
                    <a:pt x="40360" y="1397"/>
                  </a:lnTo>
                  <a:lnTo>
                    <a:pt x="40093" y="1143"/>
                  </a:lnTo>
                  <a:lnTo>
                    <a:pt x="39268" y="1143"/>
                  </a:lnTo>
                  <a:lnTo>
                    <a:pt x="37592" y="1143"/>
                  </a:lnTo>
                  <a:lnTo>
                    <a:pt x="36652" y="1143"/>
                  </a:lnTo>
                  <a:lnTo>
                    <a:pt x="36842" y="1524"/>
                  </a:lnTo>
                  <a:lnTo>
                    <a:pt x="36677" y="1524"/>
                  </a:lnTo>
                  <a:lnTo>
                    <a:pt x="35026" y="1270"/>
                  </a:lnTo>
                  <a:lnTo>
                    <a:pt x="35864" y="2108"/>
                  </a:lnTo>
                  <a:lnTo>
                    <a:pt x="35953" y="2324"/>
                  </a:lnTo>
                  <a:lnTo>
                    <a:pt x="35013" y="2667"/>
                  </a:lnTo>
                  <a:lnTo>
                    <a:pt x="34340" y="2171"/>
                  </a:lnTo>
                  <a:lnTo>
                    <a:pt x="34417" y="2032"/>
                  </a:lnTo>
                  <a:lnTo>
                    <a:pt x="34518" y="1905"/>
                  </a:lnTo>
                  <a:lnTo>
                    <a:pt x="35026" y="1270"/>
                  </a:lnTo>
                  <a:lnTo>
                    <a:pt x="34010" y="1905"/>
                  </a:lnTo>
                  <a:lnTo>
                    <a:pt x="33286" y="1651"/>
                  </a:lnTo>
                  <a:lnTo>
                    <a:pt x="33426" y="1397"/>
                  </a:lnTo>
                  <a:lnTo>
                    <a:pt x="33693" y="889"/>
                  </a:lnTo>
                  <a:lnTo>
                    <a:pt x="33934" y="635"/>
                  </a:lnTo>
                  <a:lnTo>
                    <a:pt x="33032" y="1397"/>
                  </a:lnTo>
                  <a:lnTo>
                    <a:pt x="32727" y="1143"/>
                  </a:lnTo>
                  <a:lnTo>
                    <a:pt x="32118" y="635"/>
                  </a:lnTo>
                  <a:lnTo>
                    <a:pt x="31953" y="508"/>
                  </a:lnTo>
                  <a:lnTo>
                    <a:pt x="31305" y="635"/>
                  </a:lnTo>
                  <a:lnTo>
                    <a:pt x="31788" y="127"/>
                  </a:lnTo>
                  <a:lnTo>
                    <a:pt x="31496" y="381"/>
                  </a:lnTo>
                  <a:lnTo>
                    <a:pt x="30962" y="508"/>
                  </a:lnTo>
                  <a:lnTo>
                    <a:pt x="31445" y="1143"/>
                  </a:lnTo>
                  <a:lnTo>
                    <a:pt x="30835" y="1143"/>
                  </a:lnTo>
                  <a:lnTo>
                    <a:pt x="30772" y="889"/>
                  </a:lnTo>
                  <a:lnTo>
                    <a:pt x="30568" y="1397"/>
                  </a:lnTo>
                  <a:lnTo>
                    <a:pt x="31178" y="1905"/>
                  </a:lnTo>
                  <a:lnTo>
                    <a:pt x="31280" y="2108"/>
                  </a:lnTo>
                  <a:lnTo>
                    <a:pt x="30873" y="2794"/>
                  </a:lnTo>
                  <a:lnTo>
                    <a:pt x="30429" y="2565"/>
                  </a:lnTo>
                  <a:lnTo>
                    <a:pt x="29781" y="3429"/>
                  </a:lnTo>
                  <a:lnTo>
                    <a:pt x="29502" y="2921"/>
                  </a:lnTo>
                  <a:lnTo>
                    <a:pt x="29362" y="2667"/>
                  </a:lnTo>
                  <a:lnTo>
                    <a:pt x="30353" y="2578"/>
                  </a:lnTo>
                  <a:lnTo>
                    <a:pt x="30708" y="2540"/>
                  </a:lnTo>
                  <a:lnTo>
                    <a:pt x="28905" y="1778"/>
                  </a:lnTo>
                  <a:lnTo>
                    <a:pt x="29438" y="1524"/>
                  </a:lnTo>
                  <a:lnTo>
                    <a:pt x="29171" y="1524"/>
                  </a:lnTo>
                  <a:lnTo>
                    <a:pt x="29210" y="1143"/>
                  </a:lnTo>
                  <a:lnTo>
                    <a:pt x="27711" y="889"/>
                  </a:lnTo>
                  <a:lnTo>
                    <a:pt x="29006" y="2413"/>
                  </a:lnTo>
                  <a:lnTo>
                    <a:pt x="27774" y="2921"/>
                  </a:lnTo>
                  <a:lnTo>
                    <a:pt x="27736" y="2286"/>
                  </a:lnTo>
                  <a:lnTo>
                    <a:pt x="27470" y="2171"/>
                  </a:lnTo>
                  <a:lnTo>
                    <a:pt x="27470" y="3048"/>
                  </a:lnTo>
                  <a:lnTo>
                    <a:pt x="27241" y="3556"/>
                  </a:lnTo>
                  <a:lnTo>
                    <a:pt x="26301" y="3429"/>
                  </a:lnTo>
                  <a:lnTo>
                    <a:pt x="26530" y="4191"/>
                  </a:lnTo>
                  <a:lnTo>
                    <a:pt x="26111" y="4318"/>
                  </a:lnTo>
                  <a:lnTo>
                    <a:pt x="26644" y="4318"/>
                  </a:lnTo>
                  <a:lnTo>
                    <a:pt x="26619" y="4851"/>
                  </a:lnTo>
                  <a:lnTo>
                    <a:pt x="26301" y="4953"/>
                  </a:lnTo>
                  <a:lnTo>
                    <a:pt x="25920" y="5321"/>
                  </a:lnTo>
                  <a:lnTo>
                    <a:pt x="25844" y="5969"/>
                  </a:lnTo>
                  <a:lnTo>
                    <a:pt x="24257" y="4572"/>
                  </a:lnTo>
                  <a:lnTo>
                    <a:pt x="23774" y="5588"/>
                  </a:lnTo>
                  <a:lnTo>
                    <a:pt x="23228" y="5461"/>
                  </a:lnTo>
                  <a:lnTo>
                    <a:pt x="23228" y="4699"/>
                  </a:lnTo>
                  <a:lnTo>
                    <a:pt x="22783" y="4699"/>
                  </a:lnTo>
                  <a:lnTo>
                    <a:pt x="22288" y="5664"/>
                  </a:lnTo>
                  <a:lnTo>
                    <a:pt x="22225" y="5969"/>
                  </a:lnTo>
                  <a:lnTo>
                    <a:pt x="22021" y="7112"/>
                  </a:lnTo>
                  <a:lnTo>
                    <a:pt x="22161" y="6985"/>
                  </a:lnTo>
                  <a:lnTo>
                    <a:pt x="22161" y="6350"/>
                  </a:lnTo>
                  <a:lnTo>
                    <a:pt x="22288" y="6883"/>
                  </a:lnTo>
                  <a:lnTo>
                    <a:pt x="22440" y="6731"/>
                  </a:lnTo>
                  <a:lnTo>
                    <a:pt x="22402" y="6489"/>
                  </a:lnTo>
                  <a:lnTo>
                    <a:pt x="22593" y="6350"/>
                  </a:lnTo>
                  <a:lnTo>
                    <a:pt x="22682" y="6096"/>
                  </a:lnTo>
                  <a:lnTo>
                    <a:pt x="23025" y="5969"/>
                  </a:lnTo>
                  <a:lnTo>
                    <a:pt x="23012" y="6731"/>
                  </a:lnTo>
                  <a:lnTo>
                    <a:pt x="23368" y="6985"/>
                  </a:lnTo>
                  <a:lnTo>
                    <a:pt x="22517" y="6540"/>
                  </a:lnTo>
                  <a:lnTo>
                    <a:pt x="22364" y="7239"/>
                  </a:lnTo>
                  <a:lnTo>
                    <a:pt x="22593" y="8255"/>
                  </a:lnTo>
                  <a:lnTo>
                    <a:pt x="21526" y="8128"/>
                  </a:lnTo>
                  <a:lnTo>
                    <a:pt x="20510" y="6604"/>
                  </a:lnTo>
                  <a:lnTo>
                    <a:pt x="19113" y="6718"/>
                  </a:lnTo>
                  <a:lnTo>
                    <a:pt x="19100" y="7493"/>
                  </a:lnTo>
                  <a:lnTo>
                    <a:pt x="19215" y="8636"/>
                  </a:lnTo>
                  <a:lnTo>
                    <a:pt x="17792" y="9398"/>
                  </a:lnTo>
                  <a:lnTo>
                    <a:pt x="18376" y="9271"/>
                  </a:lnTo>
                  <a:lnTo>
                    <a:pt x="18694" y="9906"/>
                  </a:lnTo>
                  <a:lnTo>
                    <a:pt x="17716" y="9906"/>
                  </a:lnTo>
                  <a:lnTo>
                    <a:pt x="17526" y="10541"/>
                  </a:lnTo>
                  <a:lnTo>
                    <a:pt x="17157" y="10033"/>
                  </a:lnTo>
                  <a:lnTo>
                    <a:pt x="16764" y="10033"/>
                  </a:lnTo>
                  <a:lnTo>
                    <a:pt x="16344" y="9906"/>
                  </a:lnTo>
                  <a:lnTo>
                    <a:pt x="16675" y="10287"/>
                  </a:lnTo>
                  <a:lnTo>
                    <a:pt x="15430" y="10668"/>
                  </a:lnTo>
                  <a:lnTo>
                    <a:pt x="16179" y="11684"/>
                  </a:lnTo>
                  <a:lnTo>
                    <a:pt x="15138" y="11684"/>
                  </a:lnTo>
                  <a:lnTo>
                    <a:pt x="14033" y="12319"/>
                  </a:lnTo>
                  <a:lnTo>
                    <a:pt x="15430" y="13843"/>
                  </a:lnTo>
                  <a:lnTo>
                    <a:pt x="14490" y="14605"/>
                  </a:lnTo>
                  <a:lnTo>
                    <a:pt x="14287" y="14097"/>
                  </a:lnTo>
                  <a:lnTo>
                    <a:pt x="14224" y="13970"/>
                  </a:lnTo>
                  <a:lnTo>
                    <a:pt x="13525" y="14097"/>
                  </a:lnTo>
                  <a:lnTo>
                    <a:pt x="13423" y="13970"/>
                  </a:lnTo>
                  <a:lnTo>
                    <a:pt x="12954" y="13843"/>
                  </a:lnTo>
                  <a:lnTo>
                    <a:pt x="13335" y="15367"/>
                  </a:lnTo>
                  <a:lnTo>
                    <a:pt x="12661" y="15240"/>
                  </a:lnTo>
                  <a:lnTo>
                    <a:pt x="12776" y="15494"/>
                  </a:lnTo>
                  <a:lnTo>
                    <a:pt x="13246" y="16002"/>
                  </a:lnTo>
                  <a:lnTo>
                    <a:pt x="12941" y="16256"/>
                  </a:lnTo>
                  <a:lnTo>
                    <a:pt x="12611" y="16891"/>
                  </a:lnTo>
                  <a:lnTo>
                    <a:pt x="13373" y="17018"/>
                  </a:lnTo>
                  <a:lnTo>
                    <a:pt x="11061" y="16891"/>
                  </a:lnTo>
                  <a:lnTo>
                    <a:pt x="11531" y="19812"/>
                  </a:lnTo>
                  <a:lnTo>
                    <a:pt x="9626" y="19939"/>
                  </a:lnTo>
                  <a:lnTo>
                    <a:pt x="8661" y="22479"/>
                  </a:lnTo>
                  <a:lnTo>
                    <a:pt x="8521" y="22352"/>
                  </a:lnTo>
                  <a:lnTo>
                    <a:pt x="8394" y="22352"/>
                  </a:lnTo>
                  <a:lnTo>
                    <a:pt x="8509" y="22225"/>
                  </a:lnTo>
                  <a:lnTo>
                    <a:pt x="8343" y="22352"/>
                  </a:lnTo>
                  <a:lnTo>
                    <a:pt x="7518" y="22987"/>
                  </a:lnTo>
                  <a:lnTo>
                    <a:pt x="9753" y="23622"/>
                  </a:lnTo>
                  <a:lnTo>
                    <a:pt x="8648" y="24384"/>
                  </a:lnTo>
                  <a:lnTo>
                    <a:pt x="7480" y="24511"/>
                  </a:lnTo>
                  <a:lnTo>
                    <a:pt x="8318" y="23749"/>
                  </a:lnTo>
                  <a:lnTo>
                    <a:pt x="8458" y="23622"/>
                  </a:lnTo>
                  <a:lnTo>
                    <a:pt x="7950" y="23749"/>
                  </a:lnTo>
                  <a:lnTo>
                    <a:pt x="6096" y="23114"/>
                  </a:lnTo>
                  <a:lnTo>
                    <a:pt x="7480" y="25273"/>
                  </a:lnTo>
                  <a:lnTo>
                    <a:pt x="6134" y="25527"/>
                  </a:lnTo>
                  <a:lnTo>
                    <a:pt x="6108" y="25273"/>
                  </a:lnTo>
                  <a:lnTo>
                    <a:pt x="5232" y="25654"/>
                  </a:lnTo>
                  <a:lnTo>
                    <a:pt x="6121" y="26924"/>
                  </a:lnTo>
                  <a:lnTo>
                    <a:pt x="6146" y="27178"/>
                  </a:lnTo>
                  <a:lnTo>
                    <a:pt x="5689" y="27940"/>
                  </a:lnTo>
                  <a:lnTo>
                    <a:pt x="5410" y="27940"/>
                  </a:lnTo>
                  <a:lnTo>
                    <a:pt x="5905" y="28702"/>
                  </a:lnTo>
                  <a:lnTo>
                    <a:pt x="5981" y="31000"/>
                  </a:lnTo>
                  <a:lnTo>
                    <a:pt x="6146" y="30988"/>
                  </a:lnTo>
                  <a:lnTo>
                    <a:pt x="6096" y="31877"/>
                  </a:lnTo>
                  <a:lnTo>
                    <a:pt x="5613" y="32004"/>
                  </a:lnTo>
                  <a:lnTo>
                    <a:pt x="5054" y="32512"/>
                  </a:lnTo>
                  <a:lnTo>
                    <a:pt x="4216" y="32385"/>
                  </a:lnTo>
                  <a:lnTo>
                    <a:pt x="4419" y="31496"/>
                  </a:lnTo>
                  <a:lnTo>
                    <a:pt x="3251" y="31623"/>
                  </a:lnTo>
                  <a:lnTo>
                    <a:pt x="3898" y="32385"/>
                  </a:lnTo>
                  <a:lnTo>
                    <a:pt x="4025" y="32766"/>
                  </a:lnTo>
                  <a:lnTo>
                    <a:pt x="10553" y="32766"/>
                  </a:lnTo>
                  <a:lnTo>
                    <a:pt x="10629" y="32512"/>
                  </a:lnTo>
                  <a:lnTo>
                    <a:pt x="11163" y="30988"/>
                  </a:lnTo>
                  <a:lnTo>
                    <a:pt x="11760" y="29591"/>
                  </a:lnTo>
                  <a:lnTo>
                    <a:pt x="12065" y="28956"/>
                  </a:lnTo>
                  <a:lnTo>
                    <a:pt x="12077" y="27559"/>
                  </a:lnTo>
                  <a:lnTo>
                    <a:pt x="12230" y="27813"/>
                  </a:lnTo>
                  <a:lnTo>
                    <a:pt x="12446" y="27914"/>
                  </a:lnTo>
                  <a:lnTo>
                    <a:pt x="12420" y="28067"/>
                  </a:lnTo>
                  <a:lnTo>
                    <a:pt x="13246" y="27940"/>
                  </a:lnTo>
                  <a:lnTo>
                    <a:pt x="13246" y="27559"/>
                  </a:lnTo>
                  <a:lnTo>
                    <a:pt x="13233" y="26543"/>
                  </a:lnTo>
                  <a:lnTo>
                    <a:pt x="12687" y="26289"/>
                  </a:lnTo>
                  <a:lnTo>
                    <a:pt x="12903" y="26035"/>
                  </a:lnTo>
                  <a:lnTo>
                    <a:pt x="13208" y="26416"/>
                  </a:lnTo>
                  <a:lnTo>
                    <a:pt x="13576" y="26416"/>
                  </a:lnTo>
                  <a:lnTo>
                    <a:pt x="14173" y="26162"/>
                  </a:lnTo>
                  <a:lnTo>
                    <a:pt x="14084" y="26035"/>
                  </a:lnTo>
                  <a:lnTo>
                    <a:pt x="13728" y="25527"/>
                  </a:lnTo>
                  <a:lnTo>
                    <a:pt x="13284" y="24892"/>
                  </a:lnTo>
                  <a:lnTo>
                    <a:pt x="14071" y="25006"/>
                  </a:lnTo>
                  <a:lnTo>
                    <a:pt x="14490" y="24511"/>
                  </a:lnTo>
                  <a:lnTo>
                    <a:pt x="14960" y="24130"/>
                  </a:lnTo>
                  <a:lnTo>
                    <a:pt x="14084" y="24003"/>
                  </a:lnTo>
                  <a:lnTo>
                    <a:pt x="14871" y="23495"/>
                  </a:lnTo>
                  <a:lnTo>
                    <a:pt x="14655" y="22479"/>
                  </a:lnTo>
                  <a:lnTo>
                    <a:pt x="14617" y="22352"/>
                  </a:lnTo>
                  <a:lnTo>
                    <a:pt x="15405" y="22098"/>
                  </a:lnTo>
                  <a:lnTo>
                    <a:pt x="14820" y="21082"/>
                  </a:lnTo>
                  <a:lnTo>
                    <a:pt x="16548" y="21082"/>
                  </a:lnTo>
                  <a:lnTo>
                    <a:pt x="15557" y="20193"/>
                  </a:lnTo>
                  <a:lnTo>
                    <a:pt x="16662" y="21082"/>
                  </a:lnTo>
                  <a:lnTo>
                    <a:pt x="17094" y="20193"/>
                  </a:lnTo>
                  <a:lnTo>
                    <a:pt x="17221" y="19939"/>
                  </a:lnTo>
                  <a:lnTo>
                    <a:pt x="17145" y="18923"/>
                  </a:lnTo>
                  <a:lnTo>
                    <a:pt x="17373" y="19304"/>
                  </a:lnTo>
                  <a:lnTo>
                    <a:pt x="17678" y="18923"/>
                  </a:lnTo>
                  <a:lnTo>
                    <a:pt x="17767" y="18796"/>
                  </a:lnTo>
                  <a:lnTo>
                    <a:pt x="18072" y="19278"/>
                  </a:lnTo>
                  <a:lnTo>
                    <a:pt x="18415" y="18796"/>
                  </a:lnTo>
                  <a:lnTo>
                    <a:pt x="18605" y="18288"/>
                  </a:lnTo>
                  <a:lnTo>
                    <a:pt x="17983" y="17907"/>
                  </a:lnTo>
                  <a:lnTo>
                    <a:pt x="19977" y="18161"/>
                  </a:lnTo>
                  <a:lnTo>
                    <a:pt x="19850" y="17907"/>
                  </a:lnTo>
                  <a:lnTo>
                    <a:pt x="19418" y="17018"/>
                  </a:lnTo>
                  <a:lnTo>
                    <a:pt x="18592" y="15367"/>
                  </a:lnTo>
                  <a:lnTo>
                    <a:pt x="18529" y="15240"/>
                  </a:lnTo>
                  <a:lnTo>
                    <a:pt x="20497" y="16256"/>
                  </a:lnTo>
                  <a:lnTo>
                    <a:pt x="20980" y="15240"/>
                  </a:lnTo>
                  <a:lnTo>
                    <a:pt x="21272" y="14605"/>
                  </a:lnTo>
                  <a:lnTo>
                    <a:pt x="21920" y="13335"/>
                  </a:lnTo>
                  <a:lnTo>
                    <a:pt x="21920" y="12954"/>
                  </a:lnTo>
                  <a:lnTo>
                    <a:pt x="22047" y="13093"/>
                  </a:lnTo>
                  <a:lnTo>
                    <a:pt x="22110" y="12954"/>
                  </a:lnTo>
                  <a:lnTo>
                    <a:pt x="23304" y="11811"/>
                  </a:lnTo>
                  <a:lnTo>
                    <a:pt x="23736" y="12433"/>
                  </a:lnTo>
                  <a:lnTo>
                    <a:pt x="23774" y="11811"/>
                  </a:lnTo>
                  <a:lnTo>
                    <a:pt x="23799" y="11303"/>
                  </a:lnTo>
                  <a:lnTo>
                    <a:pt x="25234" y="10668"/>
                  </a:lnTo>
                  <a:lnTo>
                    <a:pt x="25679" y="10668"/>
                  </a:lnTo>
                  <a:lnTo>
                    <a:pt x="25488" y="11049"/>
                  </a:lnTo>
                  <a:lnTo>
                    <a:pt x="25387" y="11557"/>
                  </a:lnTo>
                  <a:lnTo>
                    <a:pt x="26098" y="10668"/>
                  </a:lnTo>
                  <a:lnTo>
                    <a:pt x="26200" y="10541"/>
                  </a:lnTo>
                  <a:lnTo>
                    <a:pt x="26403" y="10287"/>
                  </a:lnTo>
                  <a:lnTo>
                    <a:pt x="27927" y="10160"/>
                  </a:lnTo>
                  <a:lnTo>
                    <a:pt x="28638" y="9271"/>
                  </a:lnTo>
                  <a:lnTo>
                    <a:pt x="28740" y="9144"/>
                  </a:lnTo>
                  <a:lnTo>
                    <a:pt x="28803" y="9017"/>
                  </a:lnTo>
                  <a:lnTo>
                    <a:pt x="28130" y="8382"/>
                  </a:lnTo>
                  <a:lnTo>
                    <a:pt x="28232" y="8255"/>
                  </a:lnTo>
                  <a:lnTo>
                    <a:pt x="29095" y="7112"/>
                  </a:lnTo>
                  <a:lnTo>
                    <a:pt x="29298" y="8382"/>
                  </a:lnTo>
                  <a:lnTo>
                    <a:pt x="30454" y="6477"/>
                  </a:lnTo>
                  <a:lnTo>
                    <a:pt x="30530" y="6350"/>
                  </a:lnTo>
                  <a:lnTo>
                    <a:pt x="30632" y="8763"/>
                  </a:lnTo>
                  <a:lnTo>
                    <a:pt x="30746" y="8636"/>
                  </a:lnTo>
                  <a:lnTo>
                    <a:pt x="30683" y="7874"/>
                  </a:lnTo>
                  <a:lnTo>
                    <a:pt x="30962" y="7874"/>
                  </a:lnTo>
                  <a:lnTo>
                    <a:pt x="31026" y="8636"/>
                  </a:lnTo>
                  <a:lnTo>
                    <a:pt x="31635" y="8128"/>
                  </a:lnTo>
                  <a:lnTo>
                    <a:pt x="31673" y="7874"/>
                  </a:lnTo>
                  <a:lnTo>
                    <a:pt x="31292" y="7493"/>
                  </a:lnTo>
                  <a:lnTo>
                    <a:pt x="32131" y="7239"/>
                  </a:lnTo>
                  <a:lnTo>
                    <a:pt x="32092" y="8128"/>
                  </a:lnTo>
                  <a:lnTo>
                    <a:pt x="32346" y="7366"/>
                  </a:lnTo>
                  <a:lnTo>
                    <a:pt x="32410" y="7239"/>
                  </a:lnTo>
                  <a:lnTo>
                    <a:pt x="32639" y="6731"/>
                  </a:lnTo>
                  <a:lnTo>
                    <a:pt x="33426" y="6731"/>
                  </a:lnTo>
                  <a:lnTo>
                    <a:pt x="33528" y="7162"/>
                  </a:lnTo>
                  <a:lnTo>
                    <a:pt x="34505" y="6731"/>
                  </a:lnTo>
                  <a:lnTo>
                    <a:pt x="34683" y="6350"/>
                  </a:lnTo>
                  <a:lnTo>
                    <a:pt x="35204" y="5207"/>
                  </a:lnTo>
                  <a:lnTo>
                    <a:pt x="36588" y="5664"/>
                  </a:lnTo>
                  <a:lnTo>
                    <a:pt x="36677" y="5969"/>
                  </a:lnTo>
                  <a:lnTo>
                    <a:pt x="36436" y="6985"/>
                  </a:lnTo>
                  <a:lnTo>
                    <a:pt x="37249" y="6096"/>
                  </a:lnTo>
                  <a:lnTo>
                    <a:pt x="37414" y="7239"/>
                  </a:lnTo>
                  <a:lnTo>
                    <a:pt x="38112" y="6731"/>
                  </a:lnTo>
                  <a:lnTo>
                    <a:pt x="37782" y="6223"/>
                  </a:lnTo>
                  <a:lnTo>
                    <a:pt x="38430" y="6096"/>
                  </a:lnTo>
                  <a:lnTo>
                    <a:pt x="39014" y="5461"/>
                  </a:lnTo>
                  <a:lnTo>
                    <a:pt x="39611" y="5842"/>
                  </a:lnTo>
                  <a:lnTo>
                    <a:pt x="39103" y="6223"/>
                  </a:lnTo>
                  <a:lnTo>
                    <a:pt x="40360" y="6096"/>
                  </a:lnTo>
                  <a:lnTo>
                    <a:pt x="39649" y="5588"/>
                  </a:lnTo>
                  <a:lnTo>
                    <a:pt x="39827" y="5461"/>
                  </a:lnTo>
                  <a:lnTo>
                    <a:pt x="40182" y="5207"/>
                  </a:lnTo>
                  <a:lnTo>
                    <a:pt x="40144" y="4826"/>
                  </a:lnTo>
                  <a:lnTo>
                    <a:pt x="39598" y="4191"/>
                  </a:lnTo>
                  <a:lnTo>
                    <a:pt x="40525" y="4572"/>
                  </a:lnTo>
                  <a:lnTo>
                    <a:pt x="41236" y="4572"/>
                  </a:lnTo>
                  <a:lnTo>
                    <a:pt x="41529" y="5207"/>
                  </a:lnTo>
                  <a:lnTo>
                    <a:pt x="41389" y="5334"/>
                  </a:lnTo>
                  <a:lnTo>
                    <a:pt x="41236" y="5486"/>
                  </a:lnTo>
                  <a:lnTo>
                    <a:pt x="41071" y="5575"/>
                  </a:lnTo>
                  <a:lnTo>
                    <a:pt x="41313" y="5651"/>
                  </a:lnTo>
                  <a:lnTo>
                    <a:pt x="41503" y="5676"/>
                  </a:lnTo>
                  <a:lnTo>
                    <a:pt x="41541" y="5207"/>
                  </a:lnTo>
                  <a:lnTo>
                    <a:pt x="42316" y="4445"/>
                  </a:lnTo>
                  <a:lnTo>
                    <a:pt x="42786" y="4826"/>
                  </a:lnTo>
                  <a:lnTo>
                    <a:pt x="42786" y="5461"/>
                  </a:lnTo>
                  <a:lnTo>
                    <a:pt x="42697" y="5664"/>
                  </a:lnTo>
                  <a:lnTo>
                    <a:pt x="42583" y="6350"/>
                  </a:lnTo>
                  <a:lnTo>
                    <a:pt x="43027" y="5461"/>
                  </a:lnTo>
                  <a:lnTo>
                    <a:pt x="44145" y="6350"/>
                  </a:lnTo>
                  <a:lnTo>
                    <a:pt x="44526" y="5803"/>
                  </a:lnTo>
                  <a:lnTo>
                    <a:pt x="44450" y="6350"/>
                  </a:lnTo>
                  <a:lnTo>
                    <a:pt x="44881" y="5588"/>
                  </a:lnTo>
                  <a:lnTo>
                    <a:pt x="45034" y="5803"/>
                  </a:lnTo>
                  <a:lnTo>
                    <a:pt x="45110" y="6223"/>
                  </a:lnTo>
                  <a:lnTo>
                    <a:pt x="44996" y="6604"/>
                  </a:lnTo>
                  <a:lnTo>
                    <a:pt x="45859" y="6858"/>
                  </a:lnTo>
                  <a:lnTo>
                    <a:pt x="45288" y="5588"/>
                  </a:lnTo>
                  <a:lnTo>
                    <a:pt x="45224" y="5461"/>
                  </a:lnTo>
                  <a:lnTo>
                    <a:pt x="45046" y="5080"/>
                  </a:lnTo>
                  <a:lnTo>
                    <a:pt x="45986" y="5969"/>
                  </a:lnTo>
                  <a:lnTo>
                    <a:pt x="45897" y="6096"/>
                  </a:lnTo>
                  <a:lnTo>
                    <a:pt x="45694" y="6223"/>
                  </a:lnTo>
                  <a:lnTo>
                    <a:pt x="46659" y="6731"/>
                  </a:lnTo>
                  <a:lnTo>
                    <a:pt x="47929" y="6350"/>
                  </a:lnTo>
                  <a:lnTo>
                    <a:pt x="48615" y="6985"/>
                  </a:lnTo>
                  <a:lnTo>
                    <a:pt x="48679" y="8255"/>
                  </a:lnTo>
                  <a:lnTo>
                    <a:pt x="49123" y="8382"/>
                  </a:lnTo>
                  <a:lnTo>
                    <a:pt x="51092" y="8001"/>
                  </a:lnTo>
                  <a:lnTo>
                    <a:pt x="52171" y="9017"/>
                  </a:lnTo>
                  <a:lnTo>
                    <a:pt x="52095" y="8890"/>
                  </a:lnTo>
                  <a:lnTo>
                    <a:pt x="52133" y="8636"/>
                  </a:lnTo>
                  <a:lnTo>
                    <a:pt x="52654" y="8001"/>
                  </a:lnTo>
                  <a:lnTo>
                    <a:pt x="53060" y="7493"/>
                  </a:lnTo>
                  <a:lnTo>
                    <a:pt x="52476" y="10033"/>
                  </a:lnTo>
                  <a:lnTo>
                    <a:pt x="53213" y="9842"/>
                  </a:lnTo>
                  <a:lnTo>
                    <a:pt x="52768" y="10414"/>
                  </a:lnTo>
                  <a:lnTo>
                    <a:pt x="52908" y="10287"/>
                  </a:lnTo>
                  <a:lnTo>
                    <a:pt x="53492" y="11049"/>
                  </a:lnTo>
                  <a:lnTo>
                    <a:pt x="54686" y="11176"/>
                  </a:lnTo>
                  <a:lnTo>
                    <a:pt x="56134" y="11811"/>
                  </a:lnTo>
                  <a:lnTo>
                    <a:pt x="55702" y="12065"/>
                  </a:lnTo>
                  <a:lnTo>
                    <a:pt x="55880" y="12700"/>
                  </a:lnTo>
                  <a:lnTo>
                    <a:pt x="56578" y="13208"/>
                  </a:lnTo>
                  <a:lnTo>
                    <a:pt x="56870" y="13843"/>
                  </a:lnTo>
                  <a:lnTo>
                    <a:pt x="57315" y="13716"/>
                  </a:lnTo>
                  <a:lnTo>
                    <a:pt x="57492" y="13970"/>
                  </a:lnTo>
                  <a:lnTo>
                    <a:pt x="57658" y="13716"/>
                  </a:lnTo>
                  <a:lnTo>
                    <a:pt x="57823" y="13462"/>
                  </a:lnTo>
                  <a:lnTo>
                    <a:pt x="57111" y="16383"/>
                  </a:lnTo>
                  <a:lnTo>
                    <a:pt x="60198" y="15900"/>
                  </a:lnTo>
                  <a:lnTo>
                    <a:pt x="61087" y="15240"/>
                  </a:lnTo>
                  <a:lnTo>
                    <a:pt x="60896" y="15240"/>
                  </a:lnTo>
                  <a:lnTo>
                    <a:pt x="60947" y="14986"/>
                  </a:lnTo>
                  <a:lnTo>
                    <a:pt x="61099" y="14986"/>
                  </a:lnTo>
                  <a:lnTo>
                    <a:pt x="60998" y="14732"/>
                  </a:lnTo>
                  <a:lnTo>
                    <a:pt x="61506" y="14351"/>
                  </a:lnTo>
                  <a:lnTo>
                    <a:pt x="61188" y="14224"/>
                  </a:lnTo>
                  <a:lnTo>
                    <a:pt x="61620" y="13970"/>
                  </a:lnTo>
                  <a:lnTo>
                    <a:pt x="61607" y="14478"/>
                  </a:lnTo>
                  <a:lnTo>
                    <a:pt x="61264" y="14986"/>
                  </a:lnTo>
                  <a:lnTo>
                    <a:pt x="61810" y="14986"/>
                  </a:lnTo>
                  <a:lnTo>
                    <a:pt x="61798" y="14351"/>
                  </a:lnTo>
                  <a:lnTo>
                    <a:pt x="61810" y="14478"/>
                  </a:lnTo>
                  <a:lnTo>
                    <a:pt x="61849" y="14351"/>
                  </a:lnTo>
                  <a:lnTo>
                    <a:pt x="61734" y="13970"/>
                  </a:lnTo>
                  <a:lnTo>
                    <a:pt x="61734" y="13462"/>
                  </a:lnTo>
                  <a:lnTo>
                    <a:pt x="61722" y="13335"/>
                  </a:lnTo>
                  <a:lnTo>
                    <a:pt x="61988" y="12954"/>
                  </a:lnTo>
                  <a:close/>
                </a:path>
                <a:path w="69214" h="90805">
                  <a:moveTo>
                    <a:pt x="62204" y="12623"/>
                  </a:moveTo>
                  <a:lnTo>
                    <a:pt x="62039" y="12776"/>
                  </a:lnTo>
                  <a:lnTo>
                    <a:pt x="62166" y="12687"/>
                  </a:lnTo>
                  <a:close/>
                </a:path>
                <a:path w="69214" h="90805">
                  <a:moveTo>
                    <a:pt x="62877" y="38950"/>
                  </a:moveTo>
                  <a:lnTo>
                    <a:pt x="62801" y="38773"/>
                  </a:lnTo>
                  <a:lnTo>
                    <a:pt x="62738" y="38900"/>
                  </a:lnTo>
                  <a:lnTo>
                    <a:pt x="62877" y="38950"/>
                  </a:lnTo>
                  <a:close/>
                </a:path>
                <a:path w="69214" h="90805">
                  <a:moveTo>
                    <a:pt x="62966" y="38976"/>
                  </a:moveTo>
                  <a:lnTo>
                    <a:pt x="62941" y="39116"/>
                  </a:lnTo>
                  <a:lnTo>
                    <a:pt x="62966" y="38976"/>
                  </a:lnTo>
                  <a:close/>
                </a:path>
                <a:path w="69214" h="90805">
                  <a:moveTo>
                    <a:pt x="63042" y="34886"/>
                  </a:moveTo>
                  <a:lnTo>
                    <a:pt x="62890" y="34823"/>
                  </a:lnTo>
                  <a:lnTo>
                    <a:pt x="63042" y="34886"/>
                  </a:lnTo>
                  <a:close/>
                </a:path>
                <a:path w="69214" h="90805">
                  <a:moveTo>
                    <a:pt x="63055" y="21336"/>
                  </a:moveTo>
                  <a:lnTo>
                    <a:pt x="62420" y="21590"/>
                  </a:lnTo>
                  <a:lnTo>
                    <a:pt x="62699" y="22098"/>
                  </a:lnTo>
                  <a:lnTo>
                    <a:pt x="62877" y="22098"/>
                  </a:lnTo>
                  <a:lnTo>
                    <a:pt x="63055" y="21336"/>
                  </a:lnTo>
                  <a:close/>
                </a:path>
                <a:path w="69214" h="90805">
                  <a:moveTo>
                    <a:pt x="63068" y="28956"/>
                  </a:moveTo>
                  <a:lnTo>
                    <a:pt x="62598" y="28956"/>
                  </a:lnTo>
                  <a:lnTo>
                    <a:pt x="62915" y="29591"/>
                  </a:lnTo>
                  <a:lnTo>
                    <a:pt x="63068" y="28956"/>
                  </a:lnTo>
                  <a:close/>
                </a:path>
                <a:path w="69214" h="90805">
                  <a:moveTo>
                    <a:pt x="63093" y="39471"/>
                  </a:moveTo>
                  <a:lnTo>
                    <a:pt x="62941" y="39116"/>
                  </a:lnTo>
                  <a:lnTo>
                    <a:pt x="62865" y="39357"/>
                  </a:lnTo>
                  <a:lnTo>
                    <a:pt x="63093" y="39471"/>
                  </a:lnTo>
                  <a:close/>
                </a:path>
                <a:path w="69214" h="90805">
                  <a:moveTo>
                    <a:pt x="63246" y="26390"/>
                  </a:moveTo>
                  <a:lnTo>
                    <a:pt x="63017" y="26416"/>
                  </a:lnTo>
                  <a:lnTo>
                    <a:pt x="63246" y="26403"/>
                  </a:lnTo>
                  <a:close/>
                </a:path>
                <a:path w="69214" h="90805">
                  <a:moveTo>
                    <a:pt x="63334" y="35013"/>
                  </a:moveTo>
                  <a:lnTo>
                    <a:pt x="63042" y="34886"/>
                  </a:lnTo>
                  <a:lnTo>
                    <a:pt x="63334" y="35013"/>
                  </a:lnTo>
                  <a:close/>
                </a:path>
                <a:path w="69214" h="90805">
                  <a:moveTo>
                    <a:pt x="63360" y="28956"/>
                  </a:moveTo>
                  <a:lnTo>
                    <a:pt x="63220" y="28790"/>
                  </a:lnTo>
                  <a:lnTo>
                    <a:pt x="63093" y="28829"/>
                  </a:lnTo>
                  <a:lnTo>
                    <a:pt x="63068" y="28956"/>
                  </a:lnTo>
                  <a:lnTo>
                    <a:pt x="63360" y="28956"/>
                  </a:lnTo>
                  <a:close/>
                </a:path>
                <a:path w="69214" h="90805">
                  <a:moveTo>
                    <a:pt x="63373" y="35890"/>
                  </a:moveTo>
                  <a:lnTo>
                    <a:pt x="63334" y="36080"/>
                  </a:lnTo>
                  <a:lnTo>
                    <a:pt x="63373" y="35890"/>
                  </a:lnTo>
                  <a:close/>
                </a:path>
                <a:path w="69214" h="90805">
                  <a:moveTo>
                    <a:pt x="63487" y="38709"/>
                  </a:moveTo>
                  <a:lnTo>
                    <a:pt x="63474" y="38455"/>
                  </a:lnTo>
                  <a:lnTo>
                    <a:pt x="63284" y="38481"/>
                  </a:lnTo>
                  <a:lnTo>
                    <a:pt x="63487" y="38709"/>
                  </a:lnTo>
                  <a:close/>
                </a:path>
                <a:path w="69214" h="90805">
                  <a:moveTo>
                    <a:pt x="63639" y="35077"/>
                  </a:moveTo>
                  <a:lnTo>
                    <a:pt x="63334" y="35013"/>
                  </a:lnTo>
                  <a:lnTo>
                    <a:pt x="63500" y="35064"/>
                  </a:lnTo>
                  <a:lnTo>
                    <a:pt x="63639" y="35077"/>
                  </a:lnTo>
                  <a:close/>
                </a:path>
                <a:path w="69214" h="90805">
                  <a:moveTo>
                    <a:pt x="63715" y="36334"/>
                  </a:moveTo>
                  <a:lnTo>
                    <a:pt x="63500" y="36283"/>
                  </a:lnTo>
                  <a:lnTo>
                    <a:pt x="63360" y="36144"/>
                  </a:lnTo>
                  <a:lnTo>
                    <a:pt x="63373" y="36309"/>
                  </a:lnTo>
                  <a:lnTo>
                    <a:pt x="63233" y="36283"/>
                  </a:lnTo>
                  <a:lnTo>
                    <a:pt x="63360" y="36487"/>
                  </a:lnTo>
                  <a:lnTo>
                    <a:pt x="63385" y="36334"/>
                  </a:lnTo>
                  <a:lnTo>
                    <a:pt x="63512" y="36347"/>
                  </a:lnTo>
                  <a:lnTo>
                    <a:pt x="63715" y="36334"/>
                  </a:lnTo>
                  <a:close/>
                </a:path>
                <a:path w="69214" h="90805">
                  <a:moveTo>
                    <a:pt x="63792" y="38417"/>
                  </a:moveTo>
                  <a:lnTo>
                    <a:pt x="63627" y="37846"/>
                  </a:lnTo>
                  <a:lnTo>
                    <a:pt x="63309" y="37719"/>
                  </a:lnTo>
                  <a:lnTo>
                    <a:pt x="63474" y="38455"/>
                  </a:lnTo>
                  <a:lnTo>
                    <a:pt x="63792" y="38417"/>
                  </a:lnTo>
                  <a:close/>
                </a:path>
                <a:path w="69214" h="90805">
                  <a:moveTo>
                    <a:pt x="64109" y="34201"/>
                  </a:moveTo>
                  <a:lnTo>
                    <a:pt x="63588" y="33921"/>
                  </a:lnTo>
                  <a:lnTo>
                    <a:pt x="63500" y="34201"/>
                  </a:lnTo>
                  <a:lnTo>
                    <a:pt x="62915" y="34582"/>
                  </a:lnTo>
                  <a:lnTo>
                    <a:pt x="62992" y="34772"/>
                  </a:lnTo>
                  <a:lnTo>
                    <a:pt x="64109" y="34201"/>
                  </a:lnTo>
                  <a:close/>
                </a:path>
                <a:path w="69214" h="90805">
                  <a:moveTo>
                    <a:pt x="64350" y="38354"/>
                  </a:moveTo>
                  <a:lnTo>
                    <a:pt x="64223" y="38354"/>
                  </a:lnTo>
                  <a:lnTo>
                    <a:pt x="63792" y="38417"/>
                  </a:lnTo>
                  <a:lnTo>
                    <a:pt x="64350" y="38354"/>
                  </a:lnTo>
                  <a:close/>
                </a:path>
                <a:path w="69214" h="90805">
                  <a:moveTo>
                    <a:pt x="64439" y="39509"/>
                  </a:moveTo>
                  <a:lnTo>
                    <a:pt x="63931" y="39243"/>
                  </a:lnTo>
                  <a:lnTo>
                    <a:pt x="63487" y="38709"/>
                  </a:lnTo>
                  <a:lnTo>
                    <a:pt x="63512" y="39243"/>
                  </a:lnTo>
                  <a:lnTo>
                    <a:pt x="64274" y="39624"/>
                  </a:lnTo>
                  <a:lnTo>
                    <a:pt x="64439" y="39509"/>
                  </a:lnTo>
                  <a:close/>
                </a:path>
                <a:path w="69214" h="90805">
                  <a:moveTo>
                    <a:pt x="64655" y="39370"/>
                  </a:moveTo>
                  <a:lnTo>
                    <a:pt x="64439" y="39509"/>
                  </a:lnTo>
                  <a:lnTo>
                    <a:pt x="64643" y="39624"/>
                  </a:lnTo>
                  <a:lnTo>
                    <a:pt x="64655" y="39370"/>
                  </a:lnTo>
                  <a:close/>
                </a:path>
                <a:path w="69214" h="90805">
                  <a:moveTo>
                    <a:pt x="64947" y="40817"/>
                  </a:moveTo>
                  <a:lnTo>
                    <a:pt x="64554" y="40322"/>
                  </a:lnTo>
                  <a:lnTo>
                    <a:pt x="63804" y="39738"/>
                  </a:lnTo>
                  <a:lnTo>
                    <a:pt x="62839" y="39763"/>
                  </a:lnTo>
                  <a:lnTo>
                    <a:pt x="63715" y="40322"/>
                  </a:lnTo>
                  <a:lnTo>
                    <a:pt x="63296" y="40309"/>
                  </a:lnTo>
                  <a:lnTo>
                    <a:pt x="64338" y="40970"/>
                  </a:lnTo>
                  <a:lnTo>
                    <a:pt x="64363" y="41313"/>
                  </a:lnTo>
                  <a:lnTo>
                    <a:pt x="63881" y="41427"/>
                  </a:lnTo>
                  <a:lnTo>
                    <a:pt x="63525" y="41275"/>
                  </a:lnTo>
                  <a:lnTo>
                    <a:pt x="63754" y="41452"/>
                  </a:lnTo>
                  <a:lnTo>
                    <a:pt x="63195" y="41681"/>
                  </a:lnTo>
                  <a:lnTo>
                    <a:pt x="63754" y="42011"/>
                  </a:lnTo>
                  <a:lnTo>
                    <a:pt x="64630" y="41846"/>
                  </a:lnTo>
                  <a:lnTo>
                    <a:pt x="64795" y="41313"/>
                  </a:lnTo>
                  <a:lnTo>
                    <a:pt x="64300" y="40627"/>
                  </a:lnTo>
                  <a:lnTo>
                    <a:pt x="64541" y="40576"/>
                  </a:lnTo>
                  <a:lnTo>
                    <a:pt x="64770" y="40741"/>
                  </a:lnTo>
                  <a:lnTo>
                    <a:pt x="64947" y="40817"/>
                  </a:lnTo>
                  <a:close/>
                </a:path>
                <a:path w="69214" h="90805">
                  <a:moveTo>
                    <a:pt x="64985" y="17462"/>
                  </a:moveTo>
                  <a:lnTo>
                    <a:pt x="64477" y="17360"/>
                  </a:lnTo>
                  <a:lnTo>
                    <a:pt x="64554" y="17513"/>
                  </a:lnTo>
                  <a:lnTo>
                    <a:pt x="64808" y="17487"/>
                  </a:lnTo>
                  <a:lnTo>
                    <a:pt x="64985" y="17462"/>
                  </a:lnTo>
                  <a:close/>
                </a:path>
                <a:path w="69214" h="90805">
                  <a:moveTo>
                    <a:pt x="65125" y="36703"/>
                  </a:moveTo>
                  <a:lnTo>
                    <a:pt x="64744" y="36703"/>
                  </a:lnTo>
                  <a:lnTo>
                    <a:pt x="64655" y="37160"/>
                  </a:lnTo>
                  <a:lnTo>
                    <a:pt x="65125" y="36703"/>
                  </a:lnTo>
                  <a:close/>
                </a:path>
                <a:path w="69214" h="90805">
                  <a:moveTo>
                    <a:pt x="65163" y="43395"/>
                  </a:moveTo>
                  <a:lnTo>
                    <a:pt x="64706" y="43103"/>
                  </a:lnTo>
                  <a:lnTo>
                    <a:pt x="65163" y="43395"/>
                  </a:lnTo>
                  <a:close/>
                </a:path>
                <a:path w="69214" h="90805">
                  <a:moveTo>
                    <a:pt x="65278" y="19431"/>
                  </a:moveTo>
                  <a:lnTo>
                    <a:pt x="65087" y="19431"/>
                  </a:lnTo>
                  <a:lnTo>
                    <a:pt x="65278" y="19431"/>
                  </a:lnTo>
                  <a:close/>
                </a:path>
                <a:path w="69214" h="90805">
                  <a:moveTo>
                    <a:pt x="66040" y="36957"/>
                  </a:moveTo>
                  <a:lnTo>
                    <a:pt x="65557" y="36449"/>
                  </a:lnTo>
                  <a:lnTo>
                    <a:pt x="65316" y="36195"/>
                  </a:lnTo>
                  <a:lnTo>
                    <a:pt x="64897" y="36195"/>
                  </a:lnTo>
                  <a:lnTo>
                    <a:pt x="64058" y="36195"/>
                  </a:lnTo>
                  <a:lnTo>
                    <a:pt x="64096" y="36703"/>
                  </a:lnTo>
                  <a:lnTo>
                    <a:pt x="64744" y="36703"/>
                  </a:lnTo>
                  <a:lnTo>
                    <a:pt x="64795" y="36449"/>
                  </a:lnTo>
                  <a:lnTo>
                    <a:pt x="66040" y="36957"/>
                  </a:lnTo>
                  <a:close/>
                </a:path>
                <a:path w="69214" h="90805">
                  <a:moveTo>
                    <a:pt x="66255" y="28575"/>
                  </a:moveTo>
                  <a:lnTo>
                    <a:pt x="66052" y="27914"/>
                  </a:lnTo>
                  <a:lnTo>
                    <a:pt x="65849" y="28067"/>
                  </a:lnTo>
                  <a:lnTo>
                    <a:pt x="66255" y="28575"/>
                  </a:lnTo>
                  <a:close/>
                </a:path>
                <a:path w="69214" h="90805">
                  <a:moveTo>
                    <a:pt x="66459" y="38735"/>
                  </a:moveTo>
                  <a:lnTo>
                    <a:pt x="64643" y="37211"/>
                  </a:lnTo>
                  <a:lnTo>
                    <a:pt x="64516" y="37160"/>
                  </a:lnTo>
                  <a:lnTo>
                    <a:pt x="63779" y="36830"/>
                  </a:lnTo>
                  <a:lnTo>
                    <a:pt x="63474" y="36576"/>
                  </a:lnTo>
                  <a:lnTo>
                    <a:pt x="63677" y="37211"/>
                  </a:lnTo>
                  <a:lnTo>
                    <a:pt x="64185" y="37719"/>
                  </a:lnTo>
                  <a:lnTo>
                    <a:pt x="64350" y="38354"/>
                  </a:lnTo>
                  <a:lnTo>
                    <a:pt x="64528" y="38354"/>
                  </a:lnTo>
                  <a:lnTo>
                    <a:pt x="64655" y="38862"/>
                  </a:lnTo>
                  <a:lnTo>
                    <a:pt x="66459" y="38735"/>
                  </a:lnTo>
                  <a:close/>
                </a:path>
                <a:path w="69214" h="90805">
                  <a:moveTo>
                    <a:pt x="66827" y="35179"/>
                  </a:moveTo>
                  <a:lnTo>
                    <a:pt x="66776" y="35052"/>
                  </a:lnTo>
                  <a:lnTo>
                    <a:pt x="66827" y="35179"/>
                  </a:lnTo>
                  <a:close/>
                </a:path>
                <a:path w="69214" h="90805">
                  <a:moveTo>
                    <a:pt x="66903" y="45212"/>
                  </a:moveTo>
                  <a:lnTo>
                    <a:pt x="66865" y="44704"/>
                  </a:lnTo>
                  <a:lnTo>
                    <a:pt x="66560" y="44196"/>
                  </a:lnTo>
                  <a:lnTo>
                    <a:pt x="66484" y="44069"/>
                  </a:lnTo>
                  <a:lnTo>
                    <a:pt x="66116" y="43434"/>
                  </a:lnTo>
                  <a:lnTo>
                    <a:pt x="65735" y="43561"/>
                  </a:lnTo>
                  <a:lnTo>
                    <a:pt x="65633" y="43688"/>
                  </a:lnTo>
                  <a:lnTo>
                    <a:pt x="65239" y="44069"/>
                  </a:lnTo>
                  <a:lnTo>
                    <a:pt x="64770" y="43815"/>
                  </a:lnTo>
                  <a:lnTo>
                    <a:pt x="64706" y="43307"/>
                  </a:lnTo>
                  <a:lnTo>
                    <a:pt x="63385" y="42672"/>
                  </a:lnTo>
                  <a:lnTo>
                    <a:pt x="63347" y="42316"/>
                  </a:lnTo>
                  <a:lnTo>
                    <a:pt x="62445" y="41808"/>
                  </a:lnTo>
                  <a:lnTo>
                    <a:pt x="62522" y="42164"/>
                  </a:lnTo>
                  <a:lnTo>
                    <a:pt x="62090" y="41910"/>
                  </a:lnTo>
                  <a:lnTo>
                    <a:pt x="60769" y="42799"/>
                  </a:lnTo>
                  <a:lnTo>
                    <a:pt x="61302" y="43815"/>
                  </a:lnTo>
                  <a:lnTo>
                    <a:pt x="60553" y="43815"/>
                  </a:lnTo>
                  <a:lnTo>
                    <a:pt x="60769" y="43180"/>
                  </a:lnTo>
                  <a:lnTo>
                    <a:pt x="60007" y="43307"/>
                  </a:lnTo>
                  <a:lnTo>
                    <a:pt x="60464" y="43688"/>
                  </a:lnTo>
                  <a:lnTo>
                    <a:pt x="60540" y="43815"/>
                  </a:lnTo>
                  <a:lnTo>
                    <a:pt x="60744" y="44196"/>
                  </a:lnTo>
                  <a:lnTo>
                    <a:pt x="60363" y="44069"/>
                  </a:lnTo>
                  <a:lnTo>
                    <a:pt x="60096" y="44069"/>
                  </a:lnTo>
                  <a:lnTo>
                    <a:pt x="59893" y="44196"/>
                  </a:lnTo>
                  <a:lnTo>
                    <a:pt x="60680" y="45262"/>
                  </a:lnTo>
                  <a:lnTo>
                    <a:pt x="60833" y="45466"/>
                  </a:lnTo>
                  <a:lnTo>
                    <a:pt x="60871" y="45974"/>
                  </a:lnTo>
                  <a:lnTo>
                    <a:pt x="60096" y="46101"/>
                  </a:lnTo>
                  <a:lnTo>
                    <a:pt x="59677" y="45720"/>
                  </a:lnTo>
                  <a:lnTo>
                    <a:pt x="59969" y="46482"/>
                  </a:lnTo>
                  <a:lnTo>
                    <a:pt x="59613" y="46355"/>
                  </a:lnTo>
                  <a:lnTo>
                    <a:pt x="59486" y="46151"/>
                  </a:lnTo>
                  <a:lnTo>
                    <a:pt x="59601" y="46482"/>
                  </a:lnTo>
                  <a:lnTo>
                    <a:pt x="59055" y="46990"/>
                  </a:lnTo>
                  <a:lnTo>
                    <a:pt x="59626" y="47498"/>
                  </a:lnTo>
                  <a:lnTo>
                    <a:pt x="58737" y="47498"/>
                  </a:lnTo>
                  <a:lnTo>
                    <a:pt x="59105" y="48895"/>
                  </a:lnTo>
                  <a:lnTo>
                    <a:pt x="57950" y="48133"/>
                  </a:lnTo>
                  <a:lnTo>
                    <a:pt x="58178" y="48387"/>
                  </a:lnTo>
                  <a:lnTo>
                    <a:pt x="58331" y="48895"/>
                  </a:lnTo>
                  <a:lnTo>
                    <a:pt x="58381" y="49657"/>
                  </a:lnTo>
                  <a:lnTo>
                    <a:pt x="58331" y="49784"/>
                  </a:lnTo>
                  <a:lnTo>
                    <a:pt x="57340" y="48260"/>
                  </a:lnTo>
                  <a:lnTo>
                    <a:pt x="57467" y="50927"/>
                  </a:lnTo>
                  <a:lnTo>
                    <a:pt x="56108" y="49784"/>
                  </a:lnTo>
                  <a:lnTo>
                    <a:pt x="57048" y="51054"/>
                  </a:lnTo>
                  <a:lnTo>
                    <a:pt x="55587" y="51689"/>
                  </a:lnTo>
                  <a:lnTo>
                    <a:pt x="55664" y="52832"/>
                  </a:lnTo>
                  <a:lnTo>
                    <a:pt x="61201" y="52832"/>
                  </a:lnTo>
                  <a:lnTo>
                    <a:pt x="61163" y="51181"/>
                  </a:lnTo>
                  <a:lnTo>
                    <a:pt x="64312" y="51943"/>
                  </a:lnTo>
                  <a:lnTo>
                    <a:pt x="64135" y="51181"/>
                  </a:lnTo>
                  <a:lnTo>
                    <a:pt x="64084" y="50927"/>
                  </a:lnTo>
                  <a:lnTo>
                    <a:pt x="63804" y="49784"/>
                  </a:lnTo>
                  <a:lnTo>
                    <a:pt x="63157" y="49657"/>
                  </a:lnTo>
                  <a:lnTo>
                    <a:pt x="63461" y="49276"/>
                  </a:lnTo>
                  <a:lnTo>
                    <a:pt x="63576" y="48895"/>
                  </a:lnTo>
                  <a:lnTo>
                    <a:pt x="63677" y="47752"/>
                  </a:lnTo>
                  <a:lnTo>
                    <a:pt x="64262" y="48260"/>
                  </a:lnTo>
                  <a:lnTo>
                    <a:pt x="64198" y="48133"/>
                  </a:lnTo>
                  <a:lnTo>
                    <a:pt x="63766" y="47752"/>
                  </a:lnTo>
                  <a:lnTo>
                    <a:pt x="64160" y="47625"/>
                  </a:lnTo>
                  <a:lnTo>
                    <a:pt x="64604" y="47879"/>
                  </a:lnTo>
                  <a:lnTo>
                    <a:pt x="64579" y="47625"/>
                  </a:lnTo>
                  <a:lnTo>
                    <a:pt x="64465" y="46482"/>
                  </a:lnTo>
                  <a:lnTo>
                    <a:pt x="64554" y="46101"/>
                  </a:lnTo>
                  <a:lnTo>
                    <a:pt x="65189" y="45339"/>
                  </a:lnTo>
                  <a:lnTo>
                    <a:pt x="66154" y="47117"/>
                  </a:lnTo>
                  <a:lnTo>
                    <a:pt x="66814" y="45720"/>
                  </a:lnTo>
                  <a:lnTo>
                    <a:pt x="66890" y="45339"/>
                  </a:lnTo>
                  <a:lnTo>
                    <a:pt x="66903" y="45212"/>
                  </a:lnTo>
                  <a:close/>
                </a:path>
                <a:path w="69214" h="90805">
                  <a:moveTo>
                    <a:pt x="66929" y="30226"/>
                  </a:moveTo>
                  <a:lnTo>
                    <a:pt x="66243" y="29718"/>
                  </a:lnTo>
                  <a:lnTo>
                    <a:pt x="66522" y="30353"/>
                  </a:lnTo>
                  <a:lnTo>
                    <a:pt x="66548" y="30226"/>
                  </a:lnTo>
                  <a:lnTo>
                    <a:pt x="66929" y="30226"/>
                  </a:lnTo>
                  <a:close/>
                </a:path>
                <a:path w="69214" h="90805">
                  <a:moveTo>
                    <a:pt x="67106" y="28562"/>
                  </a:moveTo>
                  <a:lnTo>
                    <a:pt x="66992" y="29667"/>
                  </a:lnTo>
                  <a:lnTo>
                    <a:pt x="67106" y="28562"/>
                  </a:lnTo>
                  <a:close/>
                </a:path>
                <a:path w="69214" h="90805">
                  <a:moveTo>
                    <a:pt x="67106" y="23812"/>
                  </a:moveTo>
                  <a:lnTo>
                    <a:pt x="66255" y="23990"/>
                  </a:lnTo>
                  <a:lnTo>
                    <a:pt x="65874" y="24041"/>
                  </a:lnTo>
                  <a:lnTo>
                    <a:pt x="66243" y="24028"/>
                  </a:lnTo>
                  <a:lnTo>
                    <a:pt x="66433" y="24091"/>
                  </a:lnTo>
                  <a:lnTo>
                    <a:pt x="66687" y="24180"/>
                  </a:lnTo>
                  <a:lnTo>
                    <a:pt x="66878" y="24104"/>
                  </a:lnTo>
                  <a:lnTo>
                    <a:pt x="67106" y="23990"/>
                  </a:lnTo>
                  <a:lnTo>
                    <a:pt x="67106" y="23812"/>
                  </a:lnTo>
                  <a:close/>
                </a:path>
                <a:path w="69214" h="90805">
                  <a:moveTo>
                    <a:pt x="67614" y="25006"/>
                  </a:moveTo>
                  <a:lnTo>
                    <a:pt x="67221" y="24701"/>
                  </a:lnTo>
                  <a:lnTo>
                    <a:pt x="66954" y="25133"/>
                  </a:lnTo>
                  <a:lnTo>
                    <a:pt x="67246" y="25679"/>
                  </a:lnTo>
                  <a:lnTo>
                    <a:pt x="67424" y="25019"/>
                  </a:lnTo>
                  <a:lnTo>
                    <a:pt x="67614" y="25006"/>
                  </a:lnTo>
                  <a:close/>
                </a:path>
                <a:path w="69214" h="90805">
                  <a:moveTo>
                    <a:pt x="67754" y="29260"/>
                  </a:moveTo>
                  <a:lnTo>
                    <a:pt x="67729" y="29133"/>
                  </a:lnTo>
                  <a:lnTo>
                    <a:pt x="67144" y="29552"/>
                  </a:lnTo>
                  <a:lnTo>
                    <a:pt x="67170" y="29997"/>
                  </a:lnTo>
                  <a:lnTo>
                    <a:pt x="67754" y="29260"/>
                  </a:lnTo>
                  <a:close/>
                </a:path>
                <a:path w="69214" h="90805">
                  <a:moveTo>
                    <a:pt x="67945" y="33782"/>
                  </a:moveTo>
                  <a:lnTo>
                    <a:pt x="66230" y="33147"/>
                  </a:lnTo>
                  <a:lnTo>
                    <a:pt x="67195" y="32639"/>
                  </a:lnTo>
                  <a:lnTo>
                    <a:pt x="67284" y="32766"/>
                  </a:lnTo>
                  <a:lnTo>
                    <a:pt x="66776" y="31242"/>
                  </a:lnTo>
                  <a:lnTo>
                    <a:pt x="66332" y="32639"/>
                  </a:lnTo>
                  <a:lnTo>
                    <a:pt x="65189" y="31623"/>
                  </a:lnTo>
                  <a:lnTo>
                    <a:pt x="67437" y="30734"/>
                  </a:lnTo>
                  <a:lnTo>
                    <a:pt x="66497" y="30607"/>
                  </a:lnTo>
                  <a:lnTo>
                    <a:pt x="66522" y="30353"/>
                  </a:lnTo>
                  <a:lnTo>
                    <a:pt x="65900" y="30099"/>
                  </a:lnTo>
                  <a:lnTo>
                    <a:pt x="66243" y="29718"/>
                  </a:lnTo>
                  <a:lnTo>
                    <a:pt x="66687" y="29210"/>
                  </a:lnTo>
                  <a:lnTo>
                    <a:pt x="65963" y="28702"/>
                  </a:lnTo>
                  <a:lnTo>
                    <a:pt x="65239" y="28194"/>
                  </a:lnTo>
                  <a:lnTo>
                    <a:pt x="65798" y="28003"/>
                  </a:lnTo>
                  <a:lnTo>
                    <a:pt x="65633" y="27813"/>
                  </a:lnTo>
                  <a:lnTo>
                    <a:pt x="65989" y="27698"/>
                  </a:lnTo>
                  <a:lnTo>
                    <a:pt x="66052" y="27914"/>
                  </a:lnTo>
                  <a:lnTo>
                    <a:pt x="66687" y="27686"/>
                  </a:lnTo>
                  <a:lnTo>
                    <a:pt x="66255" y="27609"/>
                  </a:lnTo>
                  <a:lnTo>
                    <a:pt x="66408" y="27559"/>
                  </a:lnTo>
                  <a:lnTo>
                    <a:pt x="67183" y="27305"/>
                  </a:lnTo>
                  <a:lnTo>
                    <a:pt x="65214" y="27051"/>
                  </a:lnTo>
                  <a:lnTo>
                    <a:pt x="65722" y="26289"/>
                  </a:lnTo>
                  <a:lnTo>
                    <a:pt x="65798" y="26162"/>
                  </a:lnTo>
                  <a:lnTo>
                    <a:pt x="66649" y="26289"/>
                  </a:lnTo>
                  <a:lnTo>
                    <a:pt x="66357" y="26924"/>
                  </a:lnTo>
                  <a:lnTo>
                    <a:pt x="66941" y="26162"/>
                  </a:lnTo>
                  <a:lnTo>
                    <a:pt x="65506" y="26035"/>
                  </a:lnTo>
                  <a:lnTo>
                    <a:pt x="65938" y="25654"/>
                  </a:lnTo>
                  <a:lnTo>
                    <a:pt x="66941" y="24765"/>
                  </a:lnTo>
                  <a:lnTo>
                    <a:pt x="66738" y="24511"/>
                  </a:lnTo>
                  <a:lnTo>
                    <a:pt x="66522" y="24257"/>
                  </a:lnTo>
                  <a:lnTo>
                    <a:pt x="65455" y="24511"/>
                  </a:lnTo>
                  <a:lnTo>
                    <a:pt x="65519" y="24257"/>
                  </a:lnTo>
                  <a:lnTo>
                    <a:pt x="65697" y="23495"/>
                  </a:lnTo>
                  <a:lnTo>
                    <a:pt x="65671" y="22987"/>
                  </a:lnTo>
                  <a:lnTo>
                    <a:pt x="65100" y="22352"/>
                  </a:lnTo>
                  <a:lnTo>
                    <a:pt x="65506" y="22352"/>
                  </a:lnTo>
                  <a:lnTo>
                    <a:pt x="65138" y="20574"/>
                  </a:lnTo>
                  <a:lnTo>
                    <a:pt x="65100" y="19685"/>
                  </a:lnTo>
                  <a:lnTo>
                    <a:pt x="65087" y="19481"/>
                  </a:lnTo>
                  <a:lnTo>
                    <a:pt x="64185" y="19685"/>
                  </a:lnTo>
                  <a:lnTo>
                    <a:pt x="64084" y="19177"/>
                  </a:lnTo>
                  <a:lnTo>
                    <a:pt x="64058" y="19050"/>
                  </a:lnTo>
                  <a:lnTo>
                    <a:pt x="63995" y="18796"/>
                  </a:lnTo>
                  <a:lnTo>
                    <a:pt x="63487" y="18288"/>
                  </a:lnTo>
                  <a:lnTo>
                    <a:pt x="64096" y="17907"/>
                  </a:lnTo>
                  <a:lnTo>
                    <a:pt x="64389" y="17907"/>
                  </a:lnTo>
                  <a:lnTo>
                    <a:pt x="64833" y="18161"/>
                  </a:lnTo>
                  <a:lnTo>
                    <a:pt x="64719" y="17907"/>
                  </a:lnTo>
                  <a:lnTo>
                    <a:pt x="64604" y="17653"/>
                  </a:lnTo>
                  <a:lnTo>
                    <a:pt x="64541" y="17526"/>
                  </a:lnTo>
                  <a:lnTo>
                    <a:pt x="64147" y="17653"/>
                  </a:lnTo>
                  <a:lnTo>
                    <a:pt x="63893" y="17526"/>
                  </a:lnTo>
                  <a:lnTo>
                    <a:pt x="63601" y="17145"/>
                  </a:lnTo>
                  <a:lnTo>
                    <a:pt x="64414" y="16891"/>
                  </a:lnTo>
                  <a:lnTo>
                    <a:pt x="64185" y="16510"/>
                  </a:lnTo>
                  <a:lnTo>
                    <a:pt x="63944" y="16129"/>
                  </a:lnTo>
                  <a:lnTo>
                    <a:pt x="62839" y="15900"/>
                  </a:lnTo>
                  <a:lnTo>
                    <a:pt x="62712" y="15748"/>
                  </a:lnTo>
                  <a:lnTo>
                    <a:pt x="62598" y="14605"/>
                  </a:lnTo>
                  <a:lnTo>
                    <a:pt x="61912" y="14986"/>
                  </a:lnTo>
                  <a:lnTo>
                    <a:pt x="61201" y="16510"/>
                  </a:lnTo>
                  <a:lnTo>
                    <a:pt x="60947" y="16357"/>
                  </a:lnTo>
                  <a:lnTo>
                    <a:pt x="60274" y="18415"/>
                  </a:lnTo>
                  <a:lnTo>
                    <a:pt x="60172" y="18161"/>
                  </a:lnTo>
                  <a:lnTo>
                    <a:pt x="59715" y="18161"/>
                  </a:lnTo>
                  <a:lnTo>
                    <a:pt x="59804" y="18288"/>
                  </a:lnTo>
                  <a:lnTo>
                    <a:pt x="60502" y="18923"/>
                  </a:lnTo>
                  <a:lnTo>
                    <a:pt x="60820" y="19304"/>
                  </a:lnTo>
                  <a:lnTo>
                    <a:pt x="61404" y="18923"/>
                  </a:lnTo>
                  <a:lnTo>
                    <a:pt x="61112" y="18923"/>
                  </a:lnTo>
                  <a:lnTo>
                    <a:pt x="61468" y="18415"/>
                  </a:lnTo>
                  <a:lnTo>
                    <a:pt x="61925" y="18415"/>
                  </a:lnTo>
                  <a:lnTo>
                    <a:pt x="62407" y="18669"/>
                  </a:lnTo>
                  <a:lnTo>
                    <a:pt x="62572" y="19050"/>
                  </a:lnTo>
                  <a:lnTo>
                    <a:pt x="61849" y="18542"/>
                  </a:lnTo>
                  <a:lnTo>
                    <a:pt x="61595" y="19431"/>
                  </a:lnTo>
                  <a:lnTo>
                    <a:pt x="61480" y="19685"/>
                  </a:lnTo>
                  <a:lnTo>
                    <a:pt x="61315" y="19939"/>
                  </a:lnTo>
                  <a:lnTo>
                    <a:pt x="61493" y="19812"/>
                  </a:lnTo>
                  <a:lnTo>
                    <a:pt x="61747" y="19812"/>
                  </a:lnTo>
                  <a:lnTo>
                    <a:pt x="61937" y="19685"/>
                  </a:lnTo>
                  <a:lnTo>
                    <a:pt x="61112" y="20955"/>
                  </a:lnTo>
                  <a:lnTo>
                    <a:pt x="62699" y="19685"/>
                  </a:lnTo>
                  <a:lnTo>
                    <a:pt x="63334" y="19177"/>
                  </a:lnTo>
                  <a:lnTo>
                    <a:pt x="62953" y="20574"/>
                  </a:lnTo>
                  <a:lnTo>
                    <a:pt x="62585" y="20701"/>
                  </a:lnTo>
                  <a:lnTo>
                    <a:pt x="62915" y="20955"/>
                  </a:lnTo>
                  <a:lnTo>
                    <a:pt x="63512" y="21082"/>
                  </a:lnTo>
                  <a:lnTo>
                    <a:pt x="63588" y="21590"/>
                  </a:lnTo>
                  <a:lnTo>
                    <a:pt x="62877" y="22098"/>
                  </a:lnTo>
                  <a:lnTo>
                    <a:pt x="64312" y="22098"/>
                  </a:lnTo>
                  <a:lnTo>
                    <a:pt x="63703" y="22987"/>
                  </a:lnTo>
                  <a:lnTo>
                    <a:pt x="63411" y="22733"/>
                  </a:lnTo>
                  <a:lnTo>
                    <a:pt x="63284" y="22352"/>
                  </a:lnTo>
                  <a:lnTo>
                    <a:pt x="62992" y="22225"/>
                  </a:lnTo>
                  <a:lnTo>
                    <a:pt x="62268" y="23114"/>
                  </a:lnTo>
                  <a:lnTo>
                    <a:pt x="62522" y="23114"/>
                  </a:lnTo>
                  <a:lnTo>
                    <a:pt x="62509" y="23495"/>
                  </a:lnTo>
                  <a:lnTo>
                    <a:pt x="62509" y="23622"/>
                  </a:lnTo>
                  <a:lnTo>
                    <a:pt x="62509" y="23495"/>
                  </a:lnTo>
                  <a:lnTo>
                    <a:pt x="62382" y="24117"/>
                  </a:lnTo>
                  <a:lnTo>
                    <a:pt x="62471" y="23837"/>
                  </a:lnTo>
                  <a:lnTo>
                    <a:pt x="62395" y="24638"/>
                  </a:lnTo>
                  <a:lnTo>
                    <a:pt x="62572" y="24257"/>
                  </a:lnTo>
                  <a:lnTo>
                    <a:pt x="64846" y="24384"/>
                  </a:lnTo>
                  <a:lnTo>
                    <a:pt x="63347" y="25654"/>
                  </a:lnTo>
                  <a:lnTo>
                    <a:pt x="63500" y="25717"/>
                  </a:lnTo>
                  <a:lnTo>
                    <a:pt x="64160" y="26289"/>
                  </a:lnTo>
                  <a:lnTo>
                    <a:pt x="63246" y="26416"/>
                  </a:lnTo>
                  <a:lnTo>
                    <a:pt x="62826" y="27178"/>
                  </a:lnTo>
                  <a:lnTo>
                    <a:pt x="62560" y="27178"/>
                  </a:lnTo>
                  <a:lnTo>
                    <a:pt x="63385" y="27432"/>
                  </a:lnTo>
                  <a:lnTo>
                    <a:pt x="62115" y="28067"/>
                  </a:lnTo>
                  <a:lnTo>
                    <a:pt x="63309" y="28448"/>
                  </a:lnTo>
                  <a:lnTo>
                    <a:pt x="63030" y="28575"/>
                  </a:lnTo>
                  <a:lnTo>
                    <a:pt x="63220" y="28790"/>
                  </a:lnTo>
                  <a:lnTo>
                    <a:pt x="63474" y="28702"/>
                  </a:lnTo>
                  <a:lnTo>
                    <a:pt x="64630" y="29591"/>
                  </a:lnTo>
                  <a:lnTo>
                    <a:pt x="62522" y="31115"/>
                  </a:lnTo>
                  <a:lnTo>
                    <a:pt x="63982" y="32258"/>
                  </a:lnTo>
                  <a:lnTo>
                    <a:pt x="64604" y="33401"/>
                  </a:lnTo>
                  <a:lnTo>
                    <a:pt x="65620" y="33655"/>
                  </a:lnTo>
                  <a:lnTo>
                    <a:pt x="66078" y="34798"/>
                  </a:lnTo>
                  <a:lnTo>
                    <a:pt x="65595" y="35179"/>
                  </a:lnTo>
                  <a:lnTo>
                    <a:pt x="64998" y="34544"/>
                  </a:lnTo>
                  <a:lnTo>
                    <a:pt x="64782" y="34798"/>
                  </a:lnTo>
                  <a:lnTo>
                    <a:pt x="64655" y="35687"/>
                  </a:lnTo>
                  <a:lnTo>
                    <a:pt x="64833" y="36068"/>
                  </a:lnTo>
                  <a:lnTo>
                    <a:pt x="65189" y="36068"/>
                  </a:lnTo>
                  <a:lnTo>
                    <a:pt x="65062" y="35941"/>
                  </a:lnTo>
                  <a:lnTo>
                    <a:pt x="65405" y="35814"/>
                  </a:lnTo>
                  <a:lnTo>
                    <a:pt x="66128" y="35687"/>
                  </a:lnTo>
                  <a:lnTo>
                    <a:pt x="66281" y="36195"/>
                  </a:lnTo>
                  <a:lnTo>
                    <a:pt x="66840" y="35687"/>
                  </a:lnTo>
                  <a:lnTo>
                    <a:pt x="66967" y="35560"/>
                  </a:lnTo>
                  <a:lnTo>
                    <a:pt x="65874" y="35560"/>
                  </a:lnTo>
                  <a:lnTo>
                    <a:pt x="66509" y="35179"/>
                  </a:lnTo>
                  <a:lnTo>
                    <a:pt x="66713" y="35052"/>
                  </a:lnTo>
                  <a:lnTo>
                    <a:pt x="66459" y="34544"/>
                  </a:lnTo>
                  <a:lnTo>
                    <a:pt x="66725" y="34671"/>
                  </a:lnTo>
                  <a:lnTo>
                    <a:pt x="67056" y="34544"/>
                  </a:lnTo>
                  <a:lnTo>
                    <a:pt x="67373" y="34417"/>
                  </a:lnTo>
                  <a:lnTo>
                    <a:pt x="67170" y="34798"/>
                  </a:lnTo>
                  <a:lnTo>
                    <a:pt x="67462" y="34417"/>
                  </a:lnTo>
                  <a:lnTo>
                    <a:pt x="67945" y="33782"/>
                  </a:lnTo>
                  <a:close/>
                </a:path>
                <a:path w="69214" h="90805">
                  <a:moveTo>
                    <a:pt x="68681" y="28117"/>
                  </a:moveTo>
                  <a:lnTo>
                    <a:pt x="67856" y="29133"/>
                  </a:lnTo>
                  <a:lnTo>
                    <a:pt x="67856" y="29629"/>
                  </a:lnTo>
                  <a:lnTo>
                    <a:pt x="68681" y="28117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 descr=""/>
            <p:cNvSpPr/>
            <p:nvPr/>
          </p:nvSpPr>
          <p:spPr>
            <a:xfrm>
              <a:off x="2663901" y="3110174"/>
              <a:ext cx="25400" cy="16510"/>
            </a:xfrm>
            <a:custGeom>
              <a:avLst/>
              <a:gdLst/>
              <a:ahLst/>
              <a:cxnLst/>
              <a:rect l="l" t="t" r="r" b="b"/>
              <a:pathLst>
                <a:path w="25400" h="16510">
                  <a:moveTo>
                    <a:pt x="1650" y="0"/>
                  </a:moveTo>
                  <a:lnTo>
                    <a:pt x="2209" y="5537"/>
                  </a:lnTo>
                  <a:lnTo>
                    <a:pt x="0" y="10566"/>
                  </a:lnTo>
                  <a:lnTo>
                    <a:pt x="876" y="16027"/>
                  </a:lnTo>
                  <a:lnTo>
                    <a:pt x="6708" y="15363"/>
                  </a:lnTo>
                  <a:lnTo>
                    <a:pt x="12711" y="15865"/>
                  </a:lnTo>
                  <a:lnTo>
                    <a:pt x="18758" y="16277"/>
                  </a:lnTo>
                  <a:lnTo>
                    <a:pt x="24726" y="15341"/>
                  </a:lnTo>
                  <a:lnTo>
                    <a:pt x="24930" y="11074"/>
                  </a:lnTo>
                  <a:lnTo>
                    <a:pt x="24853" y="863"/>
                  </a:lnTo>
                  <a:lnTo>
                    <a:pt x="1650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2659964" y="3110039"/>
              <a:ext cx="32384" cy="22225"/>
            </a:xfrm>
            <a:custGeom>
              <a:avLst/>
              <a:gdLst/>
              <a:ahLst/>
              <a:cxnLst/>
              <a:rect l="l" t="t" r="r" b="b"/>
              <a:pathLst>
                <a:path w="32385" h="22225">
                  <a:moveTo>
                    <a:pt x="901" y="4445"/>
                  </a:moveTo>
                  <a:lnTo>
                    <a:pt x="635" y="4318"/>
                  </a:lnTo>
                  <a:lnTo>
                    <a:pt x="596" y="4445"/>
                  </a:lnTo>
                  <a:lnTo>
                    <a:pt x="901" y="4445"/>
                  </a:lnTo>
                  <a:close/>
                </a:path>
                <a:path w="32385" h="22225">
                  <a:moveTo>
                    <a:pt x="1193" y="11582"/>
                  </a:moveTo>
                  <a:lnTo>
                    <a:pt x="863" y="11684"/>
                  </a:lnTo>
                  <a:lnTo>
                    <a:pt x="685" y="11684"/>
                  </a:lnTo>
                  <a:lnTo>
                    <a:pt x="330" y="11938"/>
                  </a:lnTo>
                  <a:lnTo>
                    <a:pt x="952" y="11684"/>
                  </a:lnTo>
                  <a:lnTo>
                    <a:pt x="1193" y="11582"/>
                  </a:lnTo>
                  <a:close/>
                </a:path>
                <a:path w="32385" h="22225">
                  <a:moveTo>
                    <a:pt x="1422" y="19100"/>
                  </a:moveTo>
                  <a:lnTo>
                    <a:pt x="1244" y="19215"/>
                  </a:lnTo>
                  <a:lnTo>
                    <a:pt x="1422" y="19100"/>
                  </a:lnTo>
                  <a:close/>
                </a:path>
                <a:path w="32385" h="22225">
                  <a:moveTo>
                    <a:pt x="1612" y="4445"/>
                  </a:moveTo>
                  <a:lnTo>
                    <a:pt x="901" y="4445"/>
                  </a:lnTo>
                  <a:lnTo>
                    <a:pt x="1155" y="4572"/>
                  </a:lnTo>
                  <a:lnTo>
                    <a:pt x="1612" y="4445"/>
                  </a:lnTo>
                  <a:close/>
                </a:path>
                <a:path w="32385" h="22225">
                  <a:moveTo>
                    <a:pt x="2184" y="1016"/>
                  </a:moveTo>
                  <a:lnTo>
                    <a:pt x="2120" y="889"/>
                  </a:lnTo>
                  <a:lnTo>
                    <a:pt x="1473" y="1016"/>
                  </a:lnTo>
                  <a:lnTo>
                    <a:pt x="2184" y="1016"/>
                  </a:lnTo>
                  <a:close/>
                </a:path>
                <a:path w="32385" h="22225">
                  <a:moveTo>
                    <a:pt x="2374" y="3937"/>
                  </a:moveTo>
                  <a:lnTo>
                    <a:pt x="2146" y="3683"/>
                  </a:lnTo>
                  <a:lnTo>
                    <a:pt x="1993" y="3683"/>
                  </a:lnTo>
                  <a:lnTo>
                    <a:pt x="1981" y="3937"/>
                  </a:lnTo>
                  <a:lnTo>
                    <a:pt x="2374" y="3937"/>
                  </a:lnTo>
                  <a:close/>
                </a:path>
                <a:path w="32385" h="22225">
                  <a:moveTo>
                    <a:pt x="3022" y="6223"/>
                  </a:moveTo>
                  <a:lnTo>
                    <a:pt x="2768" y="6223"/>
                  </a:lnTo>
                  <a:lnTo>
                    <a:pt x="3022" y="6223"/>
                  </a:lnTo>
                  <a:close/>
                </a:path>
                <a:path w="32385" h="22225">
                  <a:moveTo>
                    <a:pt x="3073" y="1270"/>
                  </a:moveTo>
                  <a:lnTo>
                    <a:pt x="2692" y="1231"/>
                  </a:lnTo>
                  <a:lnTo>
                    <a:pt x="3073" y="1270"/>
                  </a:lnTo>
                  <a:close/>
                </a:path>
                <a:path w="32385" h="22225">
                  <a:moveTo>
                    <a:pt x="3251" y="6223"/>
                  </a:moveTo>
                  <a:lnTo>
                    <a:pt x="3022" y="6223"/>
                  </a:lnTo>
                  <a:lnTo>
                    <a:pt x="3251" y="6223"/>
                  </a:lnTo>
                  <a:close/>
                </a:path>
                <a:path w="32385" h="22225">
                  <a:moveTo>
                    <a:pt x="3492" y="6096"/>
                  </a:moveTo>
                  <a:lnTo>
                    <a:pt x="2755" y="5969"/>
                  </a:lnTo>
                  <a:lnTo>
                    <a:pt x="2984" y="6184"/>
                  </a:lnTo>
                  <a:lnTo>
                    <a:pt x="3492" y="6096"/>
                  </a:lnTo>
                  <a:close/>
                </a:path>
                <a:path w="32385" h="22225">
                  <a:moveTo>
                    <a:pt x="5854" y="19951"/>
                  </a:moveTo>
                  <a:lnTo>
                    <a:pt x="5715" y="20066"/>
                  </a:lnTo>
                  <a:lnTo>
                    <a:pt x="5499" y="20574"/>
                  </a:lnTo>
                  <a:lnTo>
                    <a:pt x="5854" y="19951"/>
                  </a:lnTo>
                  <a:close/>
                </a:path>
                <a:path w="32385" h="22225">
                  <a:moveTo>
                    <a:pt x="5880" y="18872"/>
                  </a:moveTo>
                  <a:lnTo>
                    <a:pt x="5562" y="19304"/>
                  </a:lnTo>
                  <a:lnTo>
                    <a:pt x="5765" y="19138"/>
                  </a:lnTo>
                  <a:lnTo>
                    <a:pt x="5880" y="18872"/>
                  </a:lnTo>
                  <a:close/>
                </a:path>
                <a:path w="32385" h="22225">
                  <a:moveTo>
                    <a:pt x="6007" y="18923"/>
                  </a:moveTo>
                  <a:lnTo>
                    <a:pt x="5791" y="19113"/>
                  </a:lnTo>
                  <a:lnTo>
                    <a:pt x="5562" y="19685"/>
                  </a:lnTo>
                  <a:lnTo>
                    <a:pt x="6007" y="18923"/>
                  </a:lnTo>
                  <a:close/>
                </a:path>
                <a:path w="32385" h="22225">
                  <a:moveTo>
                    <a:pt x="6337" y="101"/>
                  </a:moveTo>
                  <a:lnTo>
                    <a:pt x="5803" y="127"/>
                  </a:lnTo>
                  <a:lnTo>
                    <a:pt x="6337" y="101"/>
                  </a:lnTo>
                  <a:close/>
                </a:path>
                <a:path w="32385" h="22225">
                  <a:moveTo>
                    <a:pt x="7239" y="11049"/>
                  </a:moveTo>
                  <a:lnTo>
                    <a:pt x="7035" y="11087"/>
                  </a:lnTo>
                  <a:lnTo>
                    <a:pt x="7162" y="11087"/>
                  </a:lnTo>
                  <a:close/>
                </a:path>
                <a:path w="32385" h="22225">
                  <a:moveTo>
                    <a:pt x="7442" y="5588"/>
                  </a:moveTo>
                  <a:lnTo>
                    <a:pt x="7175" y="5626"/>
                  </a:lnTo>
                  <a:lnTo>
                    <a:pt x="7048" y="5715"/>
                  </a:lnTo>
                  <a:lnTo>
                    <a:pt x="7239" y="5715"/>
                  </a:lnTo>
                  <a:lnTo>
                    <a:pt x="7442" y="5588"/>
                  </a:lnTo>
                  <a:close/>
                </a:path>
                <a:path w="32385" h="22225">
                  <a:moveTo>
                    <a:pt x="7493" y="11049"/>
                  </a:moveTo>
                  <a:lnTo>
                    <a:pt x="7162" y="11087"/>
                  </a:lnTo>
                  <a:lnTo>
                    <a:pt x="7023" y="11176"/>
                  </a:lnTo>
                  <a:lnTo>
                    <a:pt x="7493" y="11049"/>
                  </a:lnTo>
                  <a:close/>
                </a:path>
                <a:path w="32385" h="22225">
                  <a:moveTo>
                    <a:pt x="7518" y="9410"/>
                  </a:moveTo>
                  <a:lnTo>
                    <a:pt x="7378" y="9347"/>
                  </a:lnTo>
                  <a:lnTo>
                    <a:pt x="7251" y="9347"/>
                  </a:lnTo>
                  <a:lnTo>
                    <a:pt x="7518" y="9410"/>
                  </a:lnTo>
                  <a:close/>
                </a:path>
                <a:path w="32385" h="22225">
                  <a:moveTo>
                    <a:pt x="7607" y="7874"/>
                  </a:moveTo>
                  <a:lnTo>
                    <a:pt x="7404" y="7874"/>
                  </a:lnTo>
                  <a:lnTo>
                    <a:pt x="7594" y="7937"/>
                  </a:lnTo>
                  <a:close/>
                </a:path>
                <a:path w="32385" h="22225">
                  <a:moveTo>
                    <a:pt x="7797" y="8001"/>
                  </a:moveTo>
                  <a:lnTo>
                    <a:pt x="7594" y="7937"/>
                  </a:lnTo>
                  <a:lnTo>
                    <a:pt x="7797" y="8001"/>
                  </a:lnTo>
                  <a:close/>
                </a:path>
                <a:path w="32385" h="22225">
                  <a:moveTo>
                    <a:pt x="8356" y="10426"/>
                  </a:moveTo>
                  <a:lnTo>
                    <a:pt x="7480" y="10160"/>
                  </a:lnTo>
                  <a:lnTo>
                    <a:pt x="7442" y="10388"/>
                  </a:lnTo>
                  <a:lnTo>
                    <a:pt x="8356" y="10426"/>
                  </a:lnTo>
                  <a:close/>
                </a:path>
                <a:path w="32385" h="22225">
                  <a:moveTo>
                    <a:pt x="8636" y="11684"/>
                  </a:moveTo>
                  <a:lnTo>
                    <a:pt x="7810" y="12446"/>
                  </a:lnTo>
                  <a:lnTo>
                    <a:pt x="8636" y="11684"/>
                  </a:lnTo>
                  <a:close/>
                </a:path>
                <a:path w="32385" h="22225">
                  <a:moveTo>
                    <a:pt x="9067" y="11442"/>
                  </a:moveTo>
                  <a:lnTo>
                    <a:pt x="8801" y="11747"/>
                  </a:lnTo>
                  <a:lnTo>
                    <a:pt x="9067" y="11442"/>
                  </a:lnTo>
                  <a:close/>
                </a:path>
                <a:path w="32385" h="22225">
                  <a:moveTo>
                    <a:pt x="9334" y="10541"/>
                  </a:moveTo>
                  <a:lnTo>
                    <a:pt x="8356" y="10426"/>
                  </a:lnTo>
                  <a:lnTo>
                    <a:pt x="8737" y="10541"/>
                  </a:lnTo>
                  <a:lnTo>
                    <a:pt x="9334" y="10541"/>
                  </a:lnTo>
                  <a:close/>
                </a:path>
                <a:path w="32385" h="22225">
                  <a:moveTo>
                    <a:pt x="13843" y="11684"/>
                  </a:moveTo>
                  <a:lnTo>
                    <a:pt x="13716" y="11430"/>
                  </a:lnTo>
                  <a:lnTo>
                    <a:pt x="13754" y="11684"/>
                  </a:lnTo>
                  <a:close/>
                </a:path>
                <a:path w="32385" h="22225">
                  <a:moveTo>
                    <a:pt x="14490" y="12966"/>
                  </a:moveTo>
                  <a:lnTo>
                    <a:pt x="14084" y="13131"/>
                  </a:lnTo>
                  <a:lnTo>
                    <a:pt x="14236" y="14008"/>
                  </a:lnTo>
                  <a:lnTo>
                    <a:pt x="14249" y="13665"/>
                  </a:lnTo>
                  <a:lnTo>
                    <a:pt x="14490" y="12966"/>
                  </a:lnTo>
                  <a:close/>
                </a:path>
                <a:path w="32385" h="22225">
                  <a:moveTo>
                    <a:pt x="15062" y="19799"/>
                  </a:moveTo>
                  <a:lnTo>
                    <a:pt x="15024" y="19939"/>
                  </a:lnTo>
                  <a:lnTo>
                    <a:pt x="15062" y="19799"/>
                  </a:lnTo>
                  <a:close/>
                </a:path>
                <a:path w="32385" h="22225">
                  <a:moveTo>
                    <a:pt x="15113" y="19939"/>
                  </a:moveTo>
                  <a:lnTo>
                    <a:pt x="15074" y="20447"/>
                  </a:lnTo>
                  <a:lnTo>
                    <a:pt x="15113" y="19939"/>
                  </a:lnTo>
                  <a:close/>
                </a:path>
                <a:path w="32385" h="22225">
                  <a:moveTo>
                    <a:pt x="17119" y="14185"/>
                  </a:moveTo>
                  <a:lnTo>
                    <a:pt x="16941" y="14795"/>
                  </a:lnTo>
                  <a:lnTo>
                    <a:pt x="17119" y="14185"/>
                  </a:lnTo>
                  <a:close/>
                </a:path>
                <a:path w="32385" h="22225">
                  <a:moveTo>
                    <a:pt x="17576" y="13335"/>
                  </a:moveTo>
                  <a:lnTo>
                    <a:pt x="17170" y="13335"/>
                  </a:lnTo>
                  <a:lnTo>
                    <a:pt x="17043" y="13970"/>
                  </a:lnTo>
                  <a:lnTo>
                    <a:pt x="17195" y="13589"/>
                  </a:lnTo>
                  <a:lnTo>
                    <a:pt x="17119" y="14185"/>
                  </a:lnTo>
                  <a:lnTo>
                    <a:pt x="17360" y="13843"/>
                  </a:lnTo>
                  <a:lnTo>
                    <a:pt x="17475" y="13589"/>
                  </a:lnTo>
                  <a:lnTo>
                    <a:pt x="17576" y="13335"/>
                  </a:lnTo>
                  <a:close/>
                </a:path>
                <a:path w="32385" h="22225">
                  <a:moveTo>
                    <a:pt x="18008" y="13411"/>
                  </a:moveTo>
                  <a:lnTo>
                    <a:pt x="17919" y="13081"/>
                  </a:lnTo>
                  <a:lnTo>
                    <a:pt x="17805" y="13550"/>
                  </a:lnTo>
                  <a:lnTo>
                    <a:pt x="17932" y="14008"/>
                  </a:lnTo>
                  <a:lnTo>
                    <a:pt x="18008" y="13411"/>
                  </a:lnTo>
                  <a:close/>
                </a:path>
                <a:path w="32385" h="22225">
                  <a:moveTo>
                    <a:pt x="18923" y="12827"/>
                  </a:moveTo>
                  <a:lnTo>
                    <a:pt x="18669" y="13970"/>
                  </a:lnTo>
                  <a:lnTo>
                    <a:pt x="18923" y="13970"/>
                  </a:lnTo>
                  <a:lnTo>
                    <a:pt x="18923" y="12827"/>
                  </a:lnTo>
                  <a:close/>
                </a:path>
                <a:path w="32385" h="22225">
                  <a:moveTo>
                    <a:pt x="19113" y="14097"/>
                  </a:moveTo>
                  <a:lnTo>
                    <a:pt x="19011" y="14605"/>
                  </a:lnTo>
                  <a:lnTo>
                    <a:pt x="19024" y="14998"/>
                  </a:lnTo>
                  <a:lnTo>
                    <a:pt x="19088" y="14605"/>
                  </a:lnTo>
                  <a:lnTo>
                    <a:pt x="19088" y="14986"/>
                  </a:lnTo>
                  <a:lnTo>
                    <a:pt x="19100" y="14605"/>
                  </a:lnTo>
                  <a:lnTo>
                    <a:pt x="19113" y="14097"/>
                  </a:lnTo>
                  <a:close/>
                </a:path>
                <a:path w="32385" h="22225">
                  <a:moveTo>
                    <a:pt x="22059" y="20751"/>
                  </a:moveTo>
                  <a:lnTo>
                    <a:pt x="22021" y="20447"/>
                  </a:lnTo>
                  <a:lnTo>
                    <a:pt x="21971" y="20269"/>
                  </a:lnTo>
                  <a:lnTo>
                    <a:pt x="22059" y="20751"/>
                  </a:lnTo>
                  <a:close/>
                </a:path>
                <a:path w="32385" h="22225">
                  <a:moveTo>
                    <a:pt x="22059" y="12877"/>
                  </a:moveTo>
                  <a:lnTo>
                    <a:pt x="21945" y="13169"/>
                  </a:lnTo>
                  <a:lnTo>
                    <a:pt x="21958" y="14135"/>
                  </a:lnTo>
                  <a:lnTo>
                    <a:pt x="22034" y="13970"/>
                  </a:lnTo>
                  <a:lnTo>
                    <a:pt x="22059" y="12877"/>
                  </a:lnTo>
                  <a:close/>
                </a:path>
                <a:path w="32385" h="22225">
                  <a:moveTo>
                    <a:pt x="23075" y="20739"/>
                  </a:moveTo>
                  <a:lnTo>
                    <a:pt x="22809" y="20624"/>
                  </a:lnTo>
                  <a:lnTo>
                    <a:pt x="22987" y="20739"/>
                  </a:lnTo>
                  <a:close/>
                </a:path>
                <a:path w="32385" h="22225">
                  <a:moveTo>
                    <a:pt x="24561" y="12268"/>
                  </a:moveTo>
                  <a:lnTo>
                    <a:pt x="24218" y="11938"/>
                  </a:lnTo>
                  <a:lnTo>
                    <a:pt x="24447" y="12192"/>
                  </a:lnTo>
                  <a:close/>
                </a:path>
                <a:path w="32385" h="22225">
                  <a:moveTo>
                    <a:pt x="25044" y="13081"/>
                  </a:moveTo>
                  <a:lnTo>
                    <a:pt x="24663" y="12573"/>
                  </a:lnTo>
                  <a:lnTo>
                    <a:pt x="24282" y="12192"/>
                  </a:lnTo>
                  <a:lnTo>
                    <a:pt x="25044" y="13081"/>
                  </a:lnTo>
                  <a:close/>
                </a:path>
                <a:path w="32385" h="22225">
                  <a:moveTo>
                    <a:pt x="25285" y="13462"/>
                  </a:moveTo>
                  <a:lnTo>
                    <a:pt x="24917" y="13081"/>
                  </a:lnTo>
                  <a:lnTo>
                    <a:pt x="25171" y="13462"/>
                  </a:lnTo>
                  <a:close/>
                </a:path>
                <a:path w="32385" h="22225">
                  <a:moveTo>
                    <a:pt x="25349" y="11861"/>
                  </a:moveTo>
                  <a:lnTo>
                    <a:pt x="25171" y="11760"/>
                  </a:lnTo>
                  <a:lnTo>
                    <a:pt x="25349" y="11861"/>
                  </a:lnTo>
                  <a:close/>
                </a:path>
                <a:path w="32385" h="22225">
                  <a:moveTo>
                    <a:pt x="25666" y="14224"/>
                  </a:moveTo>
                  <a:lnTo>
                    <a:pt x="25514" y="14097"/>
                  </a:lnTo>
                  <a:lnTo>
                    <a:pt x="25590" y="14224"/>
                  </a:lnTo>
                  <a:close/>
                </a:path>
                <a:path w="32385" h="22225">
                  <a:moveTo>
                    <a:pt x="25666" y="13081"/>
                  </a:moveTo>
                  <a:lnTo>
                    <a:pt x="24993" y="12446"/>
                  </a:lnTo>
                  <a:lnTo>
                    <a:pt x="25488" y="12954"/>
                  </a:lnTo>
                  <a:lnTo>
                    <a:pt x="25666" y="13081"/>
                  </a:lnTo>
                  <a:close/>
                </a:path>
                <a:path w="32385" h="22225">
                  <a:moveTo>
                    <a:pt x="25768" y="14605"/>
                  </a:moveTo>
                  <a:lnTo>
                    <a:pt x="25590" y="14224"/>
                  </a:lnTo>
                  <a:lnTo>
                    <a:pt x="25768" y="14605"/>
                  </a:lnTo>
                  <a:close/>
                </a:path>
                <a:path w="32385" h="22225">
                  <a:moveTo>
                    <a:pt x="25819" y="12700"/>
                  </a:moveTo>
                  <a:lnTo>
                    <a:pt x="25222" y="12319"/>
                  </a:lnTo>
                  <a:lnTo>
                    <a:pt x="25577" y="12573"/>
                  </a:lnTo>
                  <a:lnTo>
                    <a:pt x="25819" y="12700"/>
                  </a:lnTo>
                  <a:close/>
                </a:path>
                <a:path w="32385" h="22225">
                  <a:moveTo>
                    <a:pt x="26060" y="13843"/>
                  </a:moveTo>
                  <a:lnTo>
                    <a:pt x="25831" y="13589"/>
                  </a:lnTo>
                  <a:lnTo>
                    <a:pt x="25984" y="13843"/>
                  </a:lnTo>
                  <a:close/>
                </a:path>
                <a:path w="32385" h="22225">
                  <a:moveTo>
                    <a:pt x="26225" y="10934"/>
                  </a:moveTo>
                  <a:lnTo>
                    <a:pt x="25933" y="10909"/>
                  </a:lnTo>
                  <a:lnTo>
                    <a:pt x="26225" y="10934"/>
                  </a:lnTo>
                  <a:close/>
                </a:path>
                <a:path w="32385" h="22225">
                  <a:moveTo>
                    <a:pt x="26276" y="8280"/>
                  </a:moveTo>
                  <a:lnTo>
                    <a:pt x="26035" y="8280"/>
                  </a:lnTo>
                  <a:lnTo>
                    <a:pt x="26276" y="8280"/>
                  </a:lnTo>
                  <a:close/>
                </a:path>
                <a:path w="32385" h="22225">
                  <a:moveTo>
                    <a:pt x="26289" y="12319"/>
                  </a:moveTo>
                  <a:lnTo>
                    <a:pt x="26174" y="12166"/>
                  </a:lnTo>
                  <a:lnTo>
                    <a:pt x="25577" y="12065"/>
                  </a:lnTo>
                  <a:lnTo>
                    <a:pt x="26289" y="12319"/>
                  </a:lnTo>
                  <a:close/>
                </a:path>
                <a:path w="32385" h="22225">
                  <a:moveTo>
                    <a:pt x="26339" y="19939"/>
                  </a:moveTo>
                  <a:lnTo>
                    <a:pt x="26314" y="19685"/>
                  </a:lnTo>
                  <a:lnTo>
                    <a:pt x="25781" y="19138"/>
                  </a:lnTo>
                  <a:lnTo>
                    <a:pt x="25742" y="19558"/>
                  </a:lnTo>
                  <a:lnTo>
                    <a:pt x="25958" y="20320"/>
                  </a:lnTo>
                  <a:lnTo>
                    <a:pt x="26339" y="19939"/>
                  </a:lnTo>
                  <a:close/>
                </a:path>
                <a:path w="32385" h="22225">
                  <a:moveTo>
                    <a:pt x="26416" y="12217"/>
                  </a:moveTo>
                  <a:lnTo>
                    <a:pt x="26073" y="12065"/>
                  </a:lnTo>
                  <a:lnTo>
                    <a:pt x="26416" y="12217"/>
                  </a:lnTo>
                  <a:close/>
                </a:path>
                <a:path w="32385" h="22225">
                  <a:moveTo>
                    <a:pt x="26555" y="13081"/>
                  </a:moveTo>
                  <a:lnTo>
                    <a:pt x="26416" y="12954"/>
                  </a:lnTo>
                  <a:lnTo>
                    <a:pt x="26238" y="12827"/>
                  </a:lnTo>
                  <a:lnTo>
                    <a:pt x="26479" y="12954"/>
                  </a:lnTo>
                  <a:lnTo>
                    <a:pt x="26187" y="12700"/>
                  </a:lnTo>
                  <a:lnTo>
                    <a:pt x="25882" y="12611"/>
                  </a:lnTo>
                  <a:lnTo>
                    <a:pt x="26009" y="12827"/>
                  </a:lnTo>
                  <a:lnTo>
                    <a:pt x="25476" y="12573"/>
                  </a:lnTo>
                  <a:lnTo>
                    <a:pt x="25958" y="12941"/>
                  </a:lnTo>
                  <a:lnTo>
                    <a:pt x="25641" y="12827"/>
                  </a:lnTo>
                  <a:lnTo>
                    <a:pt x="26047" y="13081"/>
                  </a:lnTo>
                  <a:lnTo>
                    <a:pt x="26555" y="13081"/>
                  </a:lnTo>
                  <a:close/>
                </a:path>
                <a:path w="32385" h="22225">
                  <a:moveTo>
                    <a:pt x="26682" y="20066"/>
                  </a:moveTo>
                  <a:lnTo>
                    <a:pt x="26581" y="19697"/>
                  </a:lnTo>
                  <a:lnTo>
                    <a:pt x="26568" y="19939"/>
                  </a:lnTo>
                  <a:lnTo>
                    <a:pt x="26682" y="20066"/>
                  </a:lnTo>
                  <a:close/>
                </a:path>
                <a:path w="32385" h="22225">
                  <a:moveTo>
                    <a:pt x="26695" y="13017"/>
                  </a:moveTo>
                  <a:lnTo>
                    <a:pt x="26568" y="12915"/>
                  </a:lnTo>
                  <a:lnTo>
                    <a:pt x="26695" y="13017"/>
                  </a:lnTo>
                  <a:close/>
                </a:path>
                <a:path w="32385" h="22225">
                  <a:moveTo>
                    <a:pt x="26708" y="4305"/>
                  </a:moveTo>
                  <a:lnTo>
                    <a:pt x="25654" y="4533"/>
                  </a:lnTo>
                  <a:lnTo>
                    <a:pt x="26708" y="4305"/>
                  </a:lnTo>
                  <a:close/>
                </a:path>
                <a:path w="32385" h="22225">
                  <a:moveTo>
                    <a:pt x="26771" y="5270"/>
                  </a:moveTo>
                  <a:lnTo>
                    <a:pt x="26619" y="5130"/>
                  </a:lnTo>
                  <a:lnTo>
                    <a:pt x="26276" y="5270"/>
                  </a:lnTo>
                  <a:lnTo>
                    <a:pt x="26098" y="5257"/>
                  </a:lnTo>
                  <a:lnTo>
                    <a:pt x="26403" y="5346"/>
                  </a:lnTo>
                  <a:lnTo>
                    <a:pt x="26771" y="5270"/>
                  </a:lnTo>
                  <a:close/>
                </a:path>
                <a:path w="32385" h="22225">
                  <a:moveTo>
                    <a:pt x="27203" y="8128"/>
                  </a:moveTo>
                  <a:close/>
                </a:path>
                <a:path w="32385" h="22225">
                  <a:moveTo>
                    <a:pt x="27393" y="4165"/>
                  </a:moveTo>
                  <a:lnTo>
                    <a:pt x="26708" y="4305"/>
                  </a:lnTo>
                  <a:lnTo>
                    <a:pt x="27355" y="4267"/>
                  </a:lnTo>
                  <a:close/>
                </a:path>
                <a:path w="32385" h="22225">
                  <a:moveTo>
                    <a:pt x="27520" y="4241"/>
                  </a:moveTo>
                  <a:lnTo>
                    <a:pt x="27355" y="4267"/>
                  </a:lnTo>
                  <a:lnTo>
                    <a:pt x="27266" y="4495"/>
                  </a:lnTo>
                  <a:lnTo>
                    <a:pt x="27520" y="4241"/>
                  </a:lnTo>
                  <a:close/>
                </a:path>
                <a:path w="32385" h="22225">
                  <a:moveTo>
                    <a:pt x="27736" y="5143"/>
                  </a:moveTo>
                  <a:lnTo>
                    <a:pt x="27292" y="5080"/>
                  </a:lnTo>
                  <a:lnTo>
                    <a:pt x="27724" y="4953"/>
                  </a:lnTo>
                  <a:lnTo>
                    <a:pt x="26987" y="5080"/>
                  </a:lnTo>
                  <a:lnTo>
                    <a:pt x="27736" y="5143"/>
                  </a:lnTo>
                  <a:close/>
                </a:path>
                <a:path w="32385" h="22225">
                  <a:moveTo>
                    <a:pt x="28219" y="5194"/>
                  </a:moveTo>
                  <a:lnTo>
                    <a:pt x="27736" y="5143"/>
                  </a:lnTo>
                  <a:lnTo>
                    <a:pt x="28117" y="5207"/>
                  </a:lnTo>
                  <a:close/>
                </a:path>
                <a:path w="32385" h="22225">
                  <a:moveTo>
                    <a:pt x="28448" y="4749"/>
                  </a:moveTo>
                  <a:lnTo>
                    <a:pt x="28092" y="4572"/>
                  </a:lnTo>
                  <a:lnTo>
                    <a:pt x="28219" y="4762"/>
                  </a:lnTo>
                  <a:lnTo>
                    <a:pt x="28448" y="4749"/>
                  </a:lnTo>
                  <a:close/>
                </a:path>
                <a:path w="32385" h="22225">
                  <a:moveTo>
                    <a:pt x="28536" y="2921"/>
                  </a:moveTo>
                  <a:lnTo>
                    <a:pt x="28346" y="2794"/>
                  </a:lnTo>
                  <a:lnTo>
                    <a:pt x="27711" y="2921"/>
                  </a:lnTo>
                  <a:lnTo>
                    <a:pt x="28536" y="2921"/>
                  </a:lnTo>
                  <a:close/>
                </a:path>
                <a:path w="32385" h="22225">
                  <a:moveTo>
                    <a:pt x="29400" y="18923"/>
                  </a:moveTo>
                  <a:lnTo>
                    <a:pt x="29298" y="18796"/>
                  </a:lnTo>
                  <a:lnTo>
                    <a:pt x="28968" y="18415"/>
                  </a:lnTo>
                  <a:lnTo>
                    <a:pt x="28968" y="18669"/>
                  </a:lnTo>
                  <a:lnTo>
                    <a:pt x="28981" y="18846"/>
                  </a:lnTo>
                  <a:lnTo>
                    <a:pt x="28981" y="19024"/>
                  </a:lnTo>
                  <a:lnTo>
                    <a:pt x="29006" y="18897"/>
                  </a:lnTo>
                  <a:lnTo>
                    <a:pt x="29400" y="18923"/>
                  </a:lnTo>
                  <a:close/>
                </a:path>
                <a:path w="32385" h="22225">
                  <a:moveTo>
                    <a:pt x="29413" y="8115"/>
                  </a:moveTo>
                  <a:lnTo>
                    <a:pt x="29108" y="7874"/>
                  </a:lnTo>
                  <a:lnTo>
                    <a:pt x="28625" y="8001"/>
                  </a:lnTo>
                  <a:lnTo>
                    <a:pt x="29413" y="8115"/>
                  </a:lnTo>
                  <a:close/>
                </a:path>
                <a:path w="32385" h="22225">
                  <a:moveTo>
                    <a:pt x="30289" y="10795"/>
                  </a:moveTo>
                  <a:lnTo>
                    <a:pt x="30162" y="10922"/>
                  </a:lnTo>
                  <a:lnTo>
                    <a:pt x="30289" y="10795"/>
                  </a:lnTo>
                  <a:close/>
                </a:path>
                <a:path w="32385" h="22225">
                  <a:moveTo>
                    <a:pt x="30441" y="14465"/>
                  </a:moveTo>
                  <a:lnTo>
                    <a:pt x="29959" y="14236"/>
                  </a:lnTo>
                  <a:lnTo>
                    <a:pt x="30111" y="14351"/>
                  </a:lnTo>
                  <a:lnTo>
                    <a:pt x="30264" y="14478"/>
                  </a:lnTo>
                  <a:lnTo>
                    <a:pt x="30416" y="14516"/>
                  </a:lnTo>
                  <a:close/>
                </a:path>
                <a:path w="32385" h="22225">
                  <a:moveTo>
                    <a:pt x="30505" y="14782"/>
                  </a:moveTo>
                  <a:lnTo>
                    <a:pt x="30353" y="14579"/>
                  </a:lnTo>
                  <a:lnTo>
                    <a:pt x="30200" y="14655"/>
                  </a:lnTo>
                  <a:lnTo>
                    <a:pt x="30327" y="14782"/>
                  </a:lnTo>
                  <a:lnTo>
                    <a:pt x="30505" y="14782"/>
                  </a:lnTo>
                  <a:close/>
                </a:path>
                <a:path w="32385" h="22225">
                  <a:moveTo>
                    <a:pt x="30556" y="2667"/>
                  </a:moveTo>
                  <a:lnTo>
                    <a:pt x="29806" y="2667"/>
                  </a:lnTo>
                  <a:lnTo>
                    <a:pt x="29908" y="2540"/>
                  </a:lnTo>
                  <a:lnTo>
                    <a:pt x="29464" y="2667"/>
                  </a:lnTo>
                  <a:lnTo>
                    <a:pt x="28524" y="2667"/>
                  </a:lnTo>
                  <a:lnTo>
                    <a:pt x="29591" y="2794"/>
                  </a:lnTo>
                  <a:lnTo>
                    <a:pt x="29260" y="2921"/>
                  </a:lnTo>
                  <a:lnTo>
                    <a:pt x="28803" y="2921"/>
                  </a:lnTo>
                  <a:lnTo>
                    <a:pt x="27990" y="3048"/>
                  </a:lnTo>
                  <a:lnTo>
                    <a:pt x="28625" y="3048"/>
                  </a:lnTo>
                  <a:lnTo>
                    <a:pt x="29095" y="3048"/>
                  </a:lnTo>
                  <a:lnTo>
                    <a:pt x="29718" y="3175"/>
                  </a:lnTo>
                  <a:lnTo>
                    <a:pt x="30162" y="3048"/>
                  </a:lnTo>
                  <a:lnTo>
                    <a:pt x="30086" y="2921"/>
                  </a:lnTo>
                  <a:lnTo>
                    <a:pt x="29743" y="2794"/>
                  </a:lnTo>
                  <a:lnTo>
                    <a:pt x="29997" y="2794"/>
                  </a:lnTo>
                  <a:lnTo>
                    <a:pt x="30556" y="2667"/>
                  </a:lnTo>
                  <a:close/>
                </a:path>
                <a:path w="32385" h="22225">
                  <a:moveTo>
                    <a:pt x="30695" y="13589"/>
                  </a:moveTo>
                  <a:lnTo>
                    <a:pt x="30556" y="13462"/>
                  </a:lnTo>
                  <a:lnTo>
                    <a:pt x="30340" y="13411"/>
                  </a:lnTo>
                  <a:lnTo>
                    <a:pt x="30695" y="13589"/>
                  </a:lnTo>
                  <a:close/>
                </a:path>
                <a:path w="32385" h="22225">
                  <a:moveTo>
                    <a:pt x="30708" y="17780"/>
                  </a:moveTo>
                  <a:close/>
                </a:path>
                <a:path w="32385" h="22225">
                  <a:moveTo>
                    <a:pt x="30886" y="2120"/>
                  </a:moveTo>
                  <a:lnTo>
                    <a:pt x="30683" y="1905"/>
                  </a:lnTo>
                  <a:lnTo>
                    <a:pt x="30264" y="1905"/>
                  </a:lnTo>
                  <a:lnTo>
                    <a:pt x="30416" y="2032"/>
                  </a:lnTo>
                  <a:lnTo>
                    <a:pt x="30886" y="2120"/>
                  </a:lnTo>
                  <a:close/>
                </a:path>
                <a:path w="32385" h="22225">
                  <a:moveTo>
                    <a:pt x="31064" y="2159"/>
                  </a:moveTo>
                  <a:lnTo>
                    <a:pt x="30886" y="2120"/>
                  </a:lnTo>
                  <a:lnTo>
                    <a:pt x="31064" y="2159"/>
                  </a:lnTo>
                  <a:close/>
                </a:path>
                <a:path w="32385" h="22225">
                  <a:moveTo>
                    <a:pt x="31102" y="10541"/>
                  </a:moveTo>
                  <a:lnTo>
                    <a:pt x="30949" y="10515"/>
                  </a:lnTo>
                  <a:lnTo>
                    <a:pt x="31102" y="10541"/>
                  </a:lnTo>
                  <a:close/>
                </a:path>
                <a:path w="32385" h="22225">
                  <a:moveTo>
                    <a:pt x="31102" y="1143"/>
                  </a:moveTo>
                  <a:lnTo>
                    <a:pt x="30835" y="1016"/>
                  </a:lnTo>
                  <a:lnTo>
                    <a:pt x="30568" y="990"/>
                  </a:lnTo>
                  <a:lnTo>
                    <a:pt x="29972" y="1003"/>
                  </a:lnTo>
                  <a:lnTo>
                    <a:pt x="31102" y="1143"/>
                  </a:lnTo>
                  <a:close/>
                </a:path>
                <a:path w="32385" h="22225">
                  <a:moveTo>
                    <a:pt x="31140" y="2413"/>
                  </a:moveTo>
                  <a:lnTo>
                    <a:pt x="30911" y="2159"/>
                  </a:lnTo>
                  <a:lnTo>
                    <a:pt x="30530" y="2159"/>
                  </a:lnTo>
                  <a:lnTo>
                    <a:pt x="31140" y="2413"/>
                  </a:lnTo>
                  <a:close/>
                </a:path>
                <a:path w="32385" h="22225">
                  <a:moveTo>
                    <a:pt x="31242" y="1689"/>
                  </a:moveTo>
                  <a:lnTo>
                    <a:pt x="30264" y="1600"/>
                  </a:lnTo>
                  <a:lnTo>
                    <a:pt x="30670" y="1574"/>
                  </a:lnTo>
                  <a:lnTo>
                    <a:pt x="29502" y="1473"/>
                  </a:lnTo>
                  <a:lnTo>
                    <a:pt x="29832" y="1333"/>
                  </a:lnTo>
                  <a:lnTo>
                    <a:pt x="30213" y="1346"/>
                  </a:lnTo>
                  <a:lnTo>
                    <a:pt x="29946" y="1320"/>
                  </a:lnTo>
                  <a:lnTo>
                    <a:pt x="30429" y="1231"/>
                  </a:lnTo>
                  <a:lnTo>
                    <a:pt x="29794" y="1181"/>
                  </a:lnTo>
                  <a:lnTo>
                    <a:pt x="29006" y="1282"/>
                  </a:lnTo>
                  <a:lnTo>
                    <a:pt x="28968" y="1422"/>
                  </a:lnTo>
                  <a:lnTo>
                    <a:pt x="29616" y="1549"/>
                  </a:lnTo>
                  <a:lnTo>
                    <a:pt x="29400" y="1587"/>
                  </a:lnTo>
                  <a:lnTo>
                    <a:pt x="29133" y="1549"/>
                  </a:lnTo>
                  <a:lnTo>
                    <a:pt x="28943" y="1549"/>
                  </a:lnTo>
                  <a:lnTo>
                    <a:pt x="29438" y="1638"/>
                  </a:lnTo>
                  <a:lnTo>
                    <a:pt x="30314" y="1752"/>
                  </a:lnTo>
                  <a:lnTo>
                    <a:pt x="31242" y="1689"/>
                  </a:lnTo>
                  <a:close/>
                </a:path>
                <a:path w="32385" h="22225">
                  <a:moveTo>
                    <a:pt x="31267" y="2667"/>
                  </a:moveTo>
                  <a:lnTo>
                    <a:pt x="31064" y="2628"/>
                  </a:lnTo>
                  <a:lnTo>
                    <a:pt x="30835" y="2413"/>
                  </a:lnTo>
                  <a:lnTo>
                    <a:pt x="30276" y="2413"/>
                  </a:lnTo>
                  <a:lnTo>
                    <a:pt x="30010" y="2159"/>
                  </a:lnTo>
                  <a:lnTo>
                    <a:pt x="29819" y="2159"/>
                  </a:lnTo>
                  <a:lnTo>
                    <a:pt x="29629" y="2032"/>
                  </a:lnTo>
                  <a:lnTo>
                    <a:pt x="27876" y="2159"/>
                  </a:lnTo>
                  <a:lnTo>
                    <a:pt x="29908" y="2540"/>
                  </a:lnTo>
                  <a:lnTo>
                    <a:pt x="30784" y="2540"/>
                  </a:lnTo>
                  <a:lnTo>
                    <a:pt x="31013" y="2628"/>
                  </a:lnTo>
                  <a:lnTo>
                    <a:pt x="31267" y="2667"/>
                  </a:lnTo>
                  <a:close/>
                </a:path>
                <a:path w="32385" h="22225">
                  <a:moveTo>
                    <a:pt x="31292" y="1790"/>
                  </a:moveTo>
                  <a:lnTo>
                    <a:pt x="31051" y="1778"/>
                  </a:lnTo>
                  <a:lnTo>
                    <a:pt x="31267" y="1866"/>
                  </a:lnTo>
                  <a:close/>
                </a:path>
                <a:path w="32385" h="22225">
                  <a:moveTo>
                    <a:pt x="31318" y="2705"/>
                  </a:moveTo>
                  <a:close/>
                </a:path>
                <a:path w="32385" h="22225">
                  <a:moveTo>
                    <a:pt x="31369" y="1905"/>
                  </a:moveTo>
                  <a:close/>
                </a:path>
                <a:path w="32385" h="22225">
                  <a:moveTo>
                    <a:pt x="31381" y="2971"/>
                  </a:moveTo>
                  <a:lnTo>
                    <a:pt x="31203" y="2959"/>
                  </a:lnTo>
                  <a:lnTo>
                    <a:pt x="31064" y="2959"/>
                  </a:lnTo>
                  <a:lnTo>
                    <a:pt x="31381" y="2971"/>
                  </a:lnTo>
                  <a:close/>
                </a:path>
                <a:path w="32385" h="22225">
                  <a:moveTo>
                    <a:pt x="31381" y="2628"/>
                  </a:moveTo>
                  <a:lnTo>
                    <a:pt x="31242" y="2578"/>
                  </a:lnTo>
                  <a:lnTo>
                    <a:pt x="31115" y="2552"/>
                  </a:lnTo>
                  <a:lnTo>
                    <a:pt x="31381" y="2628"/>
                  </a:lnTo>
                  <a:close/>
                </a:path>
                <a:path w="32385" h="22225">
                  <a:moveTo>
                    <a:pt x="31394" y="12192"/>
                  </a:moveTo>
                  <a:lnTo>
                    <a:pt x="31318" y="11938"/>
                  </a:lnTo>
                  <a:lnTo>
                    <a:pt x="30645" y="12230"/>
                  </a:lnTo>
                  <a:lnTo>
                    <a:pt x="30416" y="12319"/>
                  </a:lnTo>
                  <a:lnTo>
                    <a:pt x="30632" y="12293"/>
                  </a:lnTo>
                  <a:lnTo>
                    <a:pt x="30772" y="12433"/>
                  </a:lnTo>
                  <a:lnTo>
                    <a:pt x="31267" y="12357"/>
                  </a:lnTo>
                  <a:lnTo>
                    <a:pt x="30848" y="12268"/>
                  </a:lnTo>
                  <a:lnTo>
                    <a:pt x="31394" y="12192"/>
                  </a:lnTo>
                  <a:close/>
                </a:path>
                <a:path w="32385" h="22225">
                  <a:moveTo>
                    <a:pt x="31483" y="5207"/>
                  </a:moveTo>
                  <a:lnTo>
                    <a:pt x="31229" y="5080"/>
                  </a:lnTo>
                  <a:lnTo>
                    <a:pt x="31483" y="5207"/>
                  </a:lnTo>
                  <a:close/>
                </a:path>
                <a:path w="32385" h="22225">
                  <a:moveTo>
                    <a:pt x="31508" y="1905"/>
                  </a:moveTo>
                  <a:lnTo>
                    <a:pt x="31369" y="1905"/>
                  </a:lnTo>
                  <a:lnTo>
                    <a:pt x="31508" y="1905"/>
                  </a:lnTo>
                  <a:close/>
                </a:path>
                <a:path w="32385" h="22225">
                  <a:moveTo>
                    <a:pt x="31661" y="2997"/>
                  </a:moveTo>
                  <a:lnTo>
                    <a:pt x="31381" y="2971"/>
                  </a:lnTo>
                  <a:lnTo>
                    <a:pt x="31661" y="2997"/>
                  </a:lnTo>
                  <a:close/>
                </a:path>
                <a:path w="32385" h="22225">
                  <a:moveTo>
                    <a:pt x="31762" y="4699"/>
                  </a:moveTo>
                  <a:lnTo>
                    <a:pt x="31521" y="4572"/>
                  </a:lnTo>
                  <a:lnTo>
                    <a:pt x="31242" y="4699"/>
                  </a:lnTo>
                  <a:lnTo>
                    <a:pt x="31762" y="4699"/>
                  </a:lnTo>
                  <a:close/>
                </a:path>
                <a:path w="32385" h="22225">
                  <a:moveTo>
                    <a:pt x="31826" y="3086"/>
                  </a:moveTo>
                  <a:lnTo>
                    <a:pt x="30619" y="3187"/>
                  </a:lnTo>
                  <a:lnTo>
                    <a:pt x="31153" y="3263"/>
                  </a:lnTo>
                  <a:lnTo>
                    <a:pt x="31826" y="3086"/>
                  </a:lnTo>
                  <a:close/>
                </a:path>
                <a:path w="32385" h="22225">
                  <a:moveTo>
                    <a:pt x="31838" y="3022"/>
                  </a:moveTo>
                  <a:lnTo>
                    <a:pt x="31661" y="2997"/>
                  </a:lnTo>
                  <a:lnTo>
                    <a:pt x="31838" y="3022"/>
                  </a:lnTo>
                  <a:close/>
                </a:path>
                <a:path w="32385" h="22225">
                  <a:moveTo>
                    <a:pt x="32118" y="4064"/>
                  </a:moveTo>
                  <a:lnTo>
                    <a:pt x="30708" y="3810"/>
                  </a:lnTo>
                  <a:lnTo>
                    <a:pt x="30518" y="3683"/>
                  </a:lnTo>
                  <a:lnTo>
                    <a:pt x="30137" y="3429"/>
                  </a:lnTo>
                  <a:lnTo>
                    <a:pt x="29121" y="3429"/>
                  </a:lnTo>
                  <a:lnTo>
                    <a:pt x="28790" y="3175"/>
                  </a:lnTo>
                  <a:lnTo>
                    <a:pt x="28257" y="3175"/>
                  </a:lnTo>
                  <a:lnTo>
                    <a:pt x="27355" y="3175"/>
                  </a:lnTo>
                  <a:lnTo>
                    <a:pt x="27165" y="3175"/>
                  </a:lnTo>
                  <a:lnTo>
                    <a:pt x="26797" y="3302"/>
                  </a:lnTo>
                  <a:lnTo>
                    <a:pt x="28498" y="3556"/>
                  </a:lnTo>
                  <a:lnTo>
                    <a:pt x="27444" y="3556"/>
                  </a:lnTo>
                  <a:lnTo>
                    <a:pt x="27876" y="3937"/>
                  </a:lnTo>
                  <a:lnTo>
                    <a:pt x="28384" y="3683"/>
                  </a:lnTo>
                  <a:lnTo>
                    <a:pt x="29476" y="3937"/>
                  </a:lnTo>
                  <a:lnTo>
                    <a:pt x="27165" y="4064"/>
                  </a:lnTo>
                  <a:lnTo>
                    <a:pt x="28105" y="4064"/>
                  </a:lnTo>
                  <a:lnTo>
                    <a:pt x="27990" y="4191"/>
                  </a:lnTo>
                  <a:lnTo>
                    <a:pt x="27622" y="4191"/>
                  </a:lnTo>
                  <a:lnTo>
                    <a:pt x="28257" y="4318"/>
                  </a:lnTo>
                  <a:lnTo>
                    <a:pt x="28041" y="4203"/>
                  </a:lnTo>
                  <a:lnTo>
                    <a:pt x="28638" y="4318"/>
                  </a:lnTo>
                  <a:lnTo>
                    <a:pt x="27774" y="4445"/>
                  </a:lnTo>
                  <a:lnTo>
                    <a:pt x="29032" y="4699"/>
                  </a:lnTo>
                  <a:lnTo>
                    <a:pt x="28448" y="4749"/>
                  </a:lnTo>
                  <a:lnTo>
                    <a:pt x="28587" y="4826"/>
                  </a:lnTo>
                  <a:lnTo>
                    <a:pt x="28244" y="4826"/>
                  </a:lnTo>
                  <a:lnTo>
                    <a:pt x="27533" y="4826"/>
                  </a:lnTo>
                  <a:lnTo>
                    <a:pt x="26974" y="4826"/>
                  </a:lnTo>
                  <a:lnTo>
                    <a:pt x="28854" y="5080"/>
                  </a:lnTo>
                  <a:lnTo>
                    <a:pt x="28219" y="5194"/>
                  </a:lnTo>
                  <a:lnTo>
                    <a:pt x="28384" y="5207"/>
                  </a:lnTo>
                  <a:lnTo>
                    <a:pt x="26682" y="5461"/>
                  </a:lnTo>
                  <a:lnTo>
                    <a:pt x="26339" y="5511"/>
                  </a:lnTo>
                  <a:lnTo>
                    <a:pt x="26885" y="5575"/>
                  </a:lnTo>
                  <a:lnTo>
                    <a:pt x="27355" y="5588"/>
                  </a:lnTo>
                  <a:lnTo>
                    <a:pt x="28067" y="5588"/>
                  </a:lnTo>
                  <a:lnTo>
                    <a:pt x="27406" y="5842"/>
                  </a:lnTo>
                  <a:lnTo>
                    <a:pt x="27774" y="6096"/>
                  </a:lnTo>
                  <a:lnTo>
                    <a:pt x="27406" y="6096"/>
                  </a:lnTo>
                  <a:lnTo>
                    <a:pt x="27152" y="6477"/>
                  </a:lnTo>
                  <a:lnTo>
                    <a:pt x="26758" y="6731"/>
                  </a:lnTo>
                  <a:lnTo>
                    <a:pt x="27698" y="6731"/>
                  </a:lnTo>
                  <a:lnTo>
                    <a:pt x="27470" y="6985"/>
                  </a:lnTo>
                  <a:lnTo>
                    <a:pt x="27711" y="7112"/>
                  </a:lnTo>
                  <a:lnTo>
                    <a:pt x="26771" y="7112"/>
                  </a:lnTo>
                  <a:lnTo>
                    <a:pt x="26466" y="6985"/>
                  </a:lnTo>
                  <a:lnTo>
                    <a:pt x="26225" y="7061"/>
                  </a:lnTo>
                  <a:lnTo>
                    <a:pt x="26060" y="7048"/>
                  </a:lnTo>
                  <a:lnTo>
                    <a:pt x="26479" y="7124"/>
                  </a:lnTo>
                  <a:lnTo>
                    <a:pt x="27025" y="7239"/>
                  </a:lnTo>
                  <a:lnTo>
                    <a:pt x="27152" y="7366"/>
                  </a:lnTo>
                  <a:lnTo>
                    <a:pt x="26301" y="7239"/>
                  </a:lnTo>
                  <a:lnTo>
                    <a:pt x="26352" y="7493"/>
                  </a:lnTo>
                  <a:lnTo>
                    <a:pt x="27292" y="7747"/>
                  </a:lnTo>
                  <a:lnTo>
                    <a:pt x="26733" y="8001"/>
                  </a:lnTo>
                  <a:lnTo>
                    <a:pt x="27520" y="8001"/>
                  </a:lnTo>
                  <a:lnTo>
                    <a:pt x="28930" y="7747"/>
                  </a:lnTo>
                  <a:lnTo>
                    <a:pt x="29108" y="7874"/>
                  </a:lnTo>
                  <a:lnTo>
                    <a:pt x="29616" y="7747"/>
                  </a:lnTo>
                  <a:lnTo>
                    <a:pt x="30607" y="7493"/>
                  </a:lnTo>
                  <a:lnTo>
                    <a:pt x="30619" y="7620"/>
                  </a:lnTo>
                  <a:lnTo>
                    <a:pt x="30975" y="7747"/>
                  </a:lnTo>
                  <a:lnTo>
                    <a:pt x="30975" y="7620"/>
                  </a:lnTo>
                  <a:lnTo>
                    <a:pt x="30848" y="7493"/>
                  </a:lnTo>
                  <a:lnTo>
                    <a:pt x="30721" y="7366"/>
                  </a:lnTo>
                  <a:lnTo>
                    <a:pt x="30594" y="7239"/>
                  </a:lnTo>
                  <a:lnTo>
                    <a:pt x="30175" y="7239"/>
                  </a:lnTo>
                  <a:lnTo>
                    <a:pt x="29616" y="7366"/>
                  </a:lnTo>
                  <a:lnTo>
                    <a:pt x="29197" y="7239"/>
                  </a:lnTo>
                  <a:lnTo>
                    <a:pt x="28867" y="7239"/>
                  </a:lnTo>
                  <a:lnTo>
                    <a:pt x="28867" y="7112"/>
                  </a:lnTo>
                  <a:lnTo>
                    <a:pt x="29337" y="7239"/>
                  </a:lnTo>
                  <a:lnTo>
                    <a:pt x="30403" y="6985"/>
                  </a:lnTo>
                  <a:lnTo>
                    <a:pt x="29730" y="6985"/>
                  </a:lnTo>
                  <a:lnTo>
                    <a:pt x="31000" y="6858"/>
                  </a:lnTo>
                  <a:lnTo>
                    <a:pt x="28295" y="6985"/>
                  </a:lnTo>
                  <a:lnTo>
                    <a:pt x="29159" y="6731"/>
                  </a:lnTo>
                  <a:lnTo>
                    <a:pt x="29527" y="6731"/>
                  </a:lnTo>
                  <a:lnTo>
                    <a:pt x="29337" y="6604"/>
                  </a:lnTo>
                  <a:lnTo>
                    <a:pt x="28841" y="6477"/>
                  </a:lnTo>
                  <a:lnTo>
                    <a:pt x="29768" y="6350"/>
                  </a:lnTo>
                  <a:lnTo>
                    <a:pt x="29337" y="6477"/>
                  </a:lnTo>
                  <a:lnTo>
                    <a:pt x="30010" y="6604"/>
                  </a:lnTo>
                  <a:lnTo>
                    <a:pt x="29959" y="6350"/>
                  </a:lnTo>
                  <a:lnTo>
                    <a:pt x="29819" y="6337"/>
                  </a:lnTo>
                  <a:lnTo>
                    <a:pt x="29692" y="6324"/>
                  </a:lnTo>
                  <a:lnTo>
                    <a:pt x="28460" y="6223"/>
                  </a:lnTo>
                  <a:lnTo>
                    <a:pt x="29273" y="6096"/>
                  </a:lnTo>
                  <a:lnTo>
                    <a:pt x="29692" y="6324"/>
                  </a:lnTo>
                  <a:lnTo>
                    <a:pt x="29908" y="6324"/>
                  </a:lnTo>
                  <a:lnTo>
                    <a:pt x="30695" y="6223"/>
                  </a:lnTo>
                  <a:lnTo>
                    <a:pt x="30454" y="6223"/>
                  </a:lnTo>
                  <a:lnTo>
                    <a:pt x="30607" y="6096"/>
                  </a:lnTo>
                  <a:lnTo>
                    <a:pt x="31026" y="5842"/>
                  </a:lnTo>
                  <a:lnTo>
                    <a:pt x="30759" y="5842"/>
                  </a:lnTo>
                  <a:lnTo>
                    <a:pt x="28625" y="5715"/>
                  </a:lnTo>
                  <a:lnTo>
                    <a:pt x="30378" y="5461"/>
                  </a:lnTo>
                  <a:lnTo>
                    <a:pt x="30251" y="5448"/>
                  </a:lnTo>
                  <a:lnTo>
                    <a:pt x="29743" y="5207"/>
                  </a:lnTo>
                  <a:lnTo>
                    <a:pt x="30683" y="5334"/>
                  </a:lnTo>
                  <a:lnTo>
                    <a:pt x="30886" y="5245"/>
                  </a:lnTo>
                  <a:lnTo>
                    <a:pt x="31051" y="5245"/>
                  </a:lnTo>
                  <a:lnTo>
                    <a:pt x="30911" y="5232"/>
                  </a:lnTo>
                  <a:lnTo>
                    <a:pt x="31102" y="5143"/>
                  </a:lnTo>
                  <a:lnTo>
                    <a:pt x="30734" y="5080"/>
                  </a:lnTo>
                  <a:lnTo>
                    <a:pt x="32080" y="4953"/>
                  </a:lnTo>
                  <a:lnTo>
                    <a:pt x="30975" y="4826"/>
                  </a:lnTo>
                  <a:lnTo>
                    <a:pt x="31280" y="4826"/>
                  </a:lnTo>
                  <a:lnTo>
                    <a:pt x="31013" y="4699"/>
                  </a:lnTo>
                  <a:lnTo>
                    <a:pt x="30873" y="4699"/>
                  </a:lnTo>
                  <a:lnTo>
                    <a:pt x="29845" y="4445"/>
                  </a:lnTo>
                  <a:lnTo>
                    <a:pt x="32118" y="4064"/>
                  </a:lnTo>
                  <a:close/>
                </a:path>
                <a:path w="32385" h="22225">
                  <a:moveTo>
                    <a:pt x="32283" y="8509"/>
                  </a:moveTo>
                  <a:lnTo>
                    <a:pt x="29540" y="8128"/>
                  </a:lnTo>
                  <a:lnTo>
                    <a:pt x="28473" y="8128"/>
                  </a:lnTo>
                  <a:lnTo>
                    <a:pt x="28117" y="8001"/>
                  </a:lnTo>
                  <a:lnTo>
                    <a:pt x="28295" y="8128"/>
                  </a:lnTo>
                  <a:lnTo>
                    <a:pt x="27584" y="8001"/>
                  </a:lnTo>
                  <a:lnTo>
                    <a:pt x="27254" y="8128"/>
                  </a:lnTo>
                  <a:lnTo>
                    <a:pt x="27495" y="8128"/>
                  </a:lnTo>
                  <a:lnTo>
                    <a:pt x="27673" y="8255"/>
                  </a:lnTo>
                  <a:lnTo>
                    <a:pt x="27190" y="8255"/>
                  </a:lnTo>
                  <a:lnTo>
                    <a:pt x="26733" y="8255"/>
                  </a:lnTo>
                  <a:lnTo>
                    <a:pt x="26276" y="8382"/>
                  </a:lnTo>
                  <a:lnTo>
                    <a:pt x="27165" y="8382"/>
                  </a:lnTo>
                  <a:lnTo>
                    <a:pt x="27216" y="8636"/>
                  </a:lnTo>
                  <a:lnTo>
                    <a:pt x="26441" y="8509"/>
                  </a:lnTo>
                  <a:lnTo>
                    <a:pt x="26123" y="8636"/>
                  </a:lnTo>
                  <a:lnTo>
                    <a:pt x="26543" y="8636"/>
                  </a:lnTo>
                  <a:lnTo>
                    <a:pt x="26111" y="8763"/>
                  </a:lnTo>
                  <a:lnTo>
                    <a:pt x="27025" y="8763"/>
                  </a:lnTo>
                  <a:lnTo>
                    <a:pt x="27012" y="8890"/>
                  </a:lnTo>
                  <a:lnTo>
                    <a:pt x="26339" y="8890"/>
                  </a:lnTo>
                  <a:lnTo>
                    <a:pt x="26733" y="9017"/>
                  </a:lnTo>
                  <a:lnTo>
                    <a:pt x="26454" y="9398"/>
                  </a:lnTo>
                  <a:lnTo>
                    <a:pt x="27076" y="9321"/>
                  </a:lnTo>
                  <a:lnTo>
                    <a:pt x="27292" y="9385"/>
                  </a:lnTo>
                  <a:lnTo>
                    <a:pt x="27419" y="9271"/>
                  </a:lnTo>
                  <a:lnTo>
                    <a:pt x="28422" y="9652"/>
                  </a:lnTo>
                  <a:lnTo>
                    <a:pt x="27000" y="9906"/>
                  </a:lnTo>
                  <a:lnTo>
                    <a:pt x="27381" y="10287"/>
                  </a:lnTo>
                  <a:lnTo>
                    <a:pt x="27076" y="10287"/>
                  </a:lnTo>
                  <a:lnTo>
                    <a:pt x="27381" y="10388"/>
                  </a:lnTo>
                  <a:lnTo>
                    <a:pt x="27368" y="10515"/>
                  </a:lnTo>
                  <a:lnTo>
                    <a:pt x="27279" y="10668"/>
                  </a:lnTo>
                  <a:lnTo>
                    <a:pt x="27940" y="10922"/>
                  </a:lnTo>
                  <a:lnTo>
                    <a:pt x="27381" y="11049"/>
                  </a:lnTo>
                  <a:lnTo>
                    <a:pt x="27025" y="10922"/>
                  </a:lnTo>
                  <a:lnTo>
                    <a:pt x="27241" y="11176"/>
                  </a:lnTo>
                  <a:lnTo>
                    <a:pt x="27584" y="11176"/>
                  </a:lnTo>
                  <a:lnTo>
                    <a:pt x="27089" y="11303"/>
                  </a:lnTo>
                  <a:lnTo>
                    <a:pt x="26784" y="11226"/>
                  </a:lnTo>
                  <a:lnTo>
                    <a:pt x="26784" y="11557"/>
                  </a:lnTo>
                  <a:lnTo>
                    <a:pt x="26695" y="11684"/>
                  </a:lnTo>
                  <a:lnTo>
                    <a:pt x="26568" y="11811"/>
                  </a:lnTo>
                  <a:lnTo>
                    <a:pt x="26047" y="11684"/>
                  </a:lnTo>
                  <a:lnTo>
                    <a:pt x="26593" y="11557"/>
                  </a:lnTo>
                  <a:lnTo>
                    <a:pt x="26784" y="11557"/>
                  </a:lnTo>
                  <a:lnTo>
                    <a:pt x="26784" y="11226"/>
                  </a:lnTo>
                  <a:lnTo>
                    <a:pt x="26619" y="11430"/>
                  </a:lnTo>
                  <a:lnTo>
                    <a:pt x="26581" y="11277"/>
                  </a:lnTo>
                  <a:lnTo>
                    <a:pt x="26428" y="11430"/>
                  </a:lnTo>
                  <a:lnTo>
                    <a:pt x="25996" y="11430"/>
                  </a:lnTo>
                  <a:lnTo>
                    <a:pt x="25793" y="11557"/>
                  </a:lnTo>
                  <a:lnTo>
                    <a:pt x="26035" y="11684"/>
                  </a:lnTo>
                  <a:lnTo>
                    <a:pt x="25539" y="11557"/>
                  </a:lnTo>
                  <a:lnTo>
                    <a:pt x="24295" y="11430"/>
                  </a:lnTo>
                  <a:lnTo>
                    <a:pt x="27597" y="12433"/>
                  </a:lnTo>
                  <a:lnTo>
                    <a:pt x="26416" y="12217"/>
                  </a:lnTo>
                  <a:lnTo>
                    <a:pt x="26797" y="12395"/>
                  </a:lnTo>
                  <a:lnTo>
                    <a:pt x="26771" y="12573"/>
                  </a:lnTo>
                  <a:lnTo>
                    <a:pt x="24739" y="11938"/>
                  </a:lnTo>
                  <a:lnTo>
                    <a:pt x="26784" y="12827"/>
                  </a:lnTo>
                  <a:lnTo>
                    <a:pt x="26403" y="12827"/>
                  </a:lnTo>
                  <a:lnTo>
                    <a:pt x="27736" y="13335"/>
                  </a:lnTo>
                  <a:lnTo>
                    <a:pt x="28079" y="13716"/>
                  </a:lnTo>
                  <a:lnTo>
                    <a:pt x="27940" y="13843"/>
                  </a:lnTo>
                  <a:lnTo>
                    <a:pt x="26784" y="13208"/>
                  </a:lnTo>
                  <a:lnTo>
                    <a:pt x="26263" y="13208"/>
                  </a:lnTo>
                  <a:lnTo>
                    <a:pt x="25996" y="13208"/>
                  </a:lnTo>
                  <a:lnTo>
                    <a:pt x="26949" y="13843"/>
                  </a:lnTo>
                  <a:lnTo>
                    <a:pt x="27101" y="14097"/>
                  </a:lnTo>
                  <a:lnTo>
                    <a:pt x="26250" y="13462"/>
                  </a:lnTo>
                  <a:lnTo>
                    <a:pt x="25869" y="13335"/>
                  </a:lnTo>
                  <a:lnTo>
                    <a:pt x="25488" y="12954"/>
                  </a:lnTo>
                  <a:lnTo>
                    <a:pt x="24599" y="12293"/>
                  </a:lnTo>
                  <a:lnTo>
                    <a:pt x="25615" y="13258"/>
                  </a:lnTo>
                  <a:lnTo>
                    <a:pt x="26060" y="13843"/>
                  </a:lnTo>
                  <a:lnTo>
                    <a:pt x="26073" y="13970"/>
                  </a:lnTo>
                  <a:lnTo>
                    <a:pt x="26238" y="14224"/>
                  </a:lnTo>
                  <a:lnTo>
                    <a:pt x="25565" y="13462"/>
                  </a:lnTo>
                  <a:lnTo>
                    <a:pt x="25781" y="13550"/>
                  </a:lnTo>
                  <a:lnTo>
                    <a:pt x="25577" y="13335"/>
                  </a:lnTo>
                  <a:lnTo>
                    <a:pt x="25311" y="13081"/>
                  </a:lnTo>
                  <a:lnTo>
                    <a:pt x="23609" y="11430"/>
                  </a:lnTo>
                  <a:lnTo>
                    <a:pt x="25184" y="13081"/>
                  </a:lnTo>
                  <a:lnTo>
                    <a:pt x="25057" y="13081"/>
                  </a:lnTo>
                  <a:lnTo>
                    <a:pt x="25285" y="13462"/>
                  </a:lnTo>
                  <a:lnTo>
                    <a:pt x="25666" y="14224"/>
                  </a:lnTo>
                  <a:lnTo>
                    <a:pt x="25742" y="14351"/>
                  </a:lnTo>
                  <a:lnTo>
                    <a:pt x="25755" y="14478"/>
                  </a:lnTo>
                  <a:lnTo>
                    <a:pt x="25793" y="14605"/>
                  </a:lnTo>
                  <a:lnTo>
                    <a:pt x="25996" y="14986"/>
                  </a:lnTo>
                  <a:lnTo>
                    <a:pt x="25908" y="14859"/>
                  </a:lnTo>
                  <a:lnTo>
                    <a:pt x="25412" y="14160"/>
                  </a:lnTo>
                  <a:lnTo>
                    <a:pt x="25412" y="14859"/>
                  </a:lnTo>
                  <a:lnTo>
                    <a:pt x="25095" y="14351"/>
                  </a:lnTo>
                  <a:lnTo>
                    <a:pt x="25184" y="14478"/>
                  </a:lnTo>
                  <a:lnTo>
                    <a:pt x="25120" y="14351"/>
                  </a:lnTo>
                  <a:lnTo>
                    <a:pt x="25184" y="14478"/>
                  </a:lnTo>
                  <a:lnTo>
                    <a:pt x="25412" y="14859"/>
                  </a:lnTo>
                  <a:lnTo>
                    <a:pt x="25412" y="14160"/>
                  </a:lnTo>
                  <a:lnTo>
                    <a:pt x="24752" y="13208"/>
                  </a:lnTo>
                  <a:lnTo>
                    <a:pt x="25031" y="13843"/>
                  </a:lnTo>
                  <a:lnTo>
                    <a:pt x="24955" y="13970"/>
                  </a:lnTo>
                  <a:lnTo>
                    <a:pt x="25057" y="14224"/>
                  </a:lnTo>
                  <a:lnTo>
                    <a:pt x="24955" y="14058"/>
                  </a:lnTo>
                  <a:lnTo>
                    <a:pt x="25019" y="14224"/>
                  </a:lnTo>
                  <a:lnTo>
                    <a:pt x="24828" y="13843"/>
                  </a:lnTo>
                  <a:lnTo>
                    <a:pt x="24955" y="14058"/>
                  </a:lnTo>
                  <a:lnTo>
                    <a:pt x="24866" y="13843"/>
                  </a:lnTo>
                  <a:lnTo>
                    <a:pt x="25031" y="13843"/>
                  </a:lnTo>
                  <a:lnTo>
                    <a:pt x="24688" y="13208"/>
                  </a:lnTo>
                  <a:lnTo>
                    <a:pt x="24498" y="12827"/>
                  </a:lnTo>
                  <a:lnTo>
                    <a:pt x="24345" y="12700"/>
                  </a:lnTo>
                  <a:lnTo>
                    <a:pt x="24498" y="13081"/>
                  </a:lnTo>
                  <a:lnTo>
                    <a:pt x="23939" y="11938"/>
                  </a:lnTo>
                  <a:lnTo>
                    <a:pt x="24422" y="13081"/>
                  </a:lnTo>
                  <a:lnTo>
                    <a:pt x="24472" y="13208"/>
                  </a:lnTo>
                  <a:lnTo>
                    <a:pt x="24650" y="13716"/>
                  </a:lnTo>
                  <a:lnTo>
                    <a:pt x="24561" y="13208"/>
                  </a:lnTo>
                  <a:lnTo>
                    <a:pt x="24942" y="14224"/>
                  </a:lnTo>
                  <a:lnTo>
                    <a:pt x="25031" y="14351"/>
                  </a:lnTo>
                  <a:lnTo>
                    <a:pt x="25476" y="15494"/>
                  </a:lnTo>
                  <a:lnTo>
                    <a:pt x="25298" y="15240"/>
                  </a:lnTo>
                  <a:lnTo>
                    <a:pt x="25006" y="14795"/>
                  </a:lnTo>
                  <a:lnTo>
                    <a:pt x="24942" y="14605"/>
                  </a:lnTo>
                  <a:lnTo>
                    <a:pt x="24688" y="13970"/>
                  </a:lnTo>
                  <a:lnTo>
                    <a:pt x="24003" y="12319"/>
                  </a:lnTo>
                  <a:lnTo>
                    <a:pt x="24472" y="13970"/>
                  </a:lnTo>
                  <a:lnTo>
                    <a:pt x="24155" y="13589"/>
                  </a:lnTo>
                  <a:lnTo>
                    <a:pt x="24218" y="13716"/>
                  </a:lnTo>
                  <a:lnTo>
                    <a:pt x="24307" y="13970"/>
                  </a:lnTo>
                  <a:lnTo>
                    <a:pt x="24409" y="14605"/>
                  </a:lnTo>
                  <a:lnTo>
                    <a:pt x="24320" y="14351"/>
                  </a:lnTo>
                  <a:lnTo>
                    <a:pt x="24180" y="13970"/>
                  </a:lnTo>
                  <a:lnTo>
                    <a:pt x="24168" y="14351"/>
                  </a:lnTo>
                  <a:lnTo>
                    <a:pt x="24155" y="14224"/>
                  </a:lnTo>
                  <a:lnTo>
                    <a:pt x="24041" y="13589"/>
                  </a:lnTo>
                  <a:lnTo>
                    <a:pt x="23939" y="13081"/>
                  </a:lnTo>
                  <a:lnTo>
                    <a:pt x="23990" y="13589"/>
                  </a:lnTo>
                  <a:lnTo>
                    <a:pt x="23863" y="13081"/>
                  </a:lnTo>
                  <a:lnTo>
                    <a:pt x="23901" y="13589"/>
                  </a:lnTo>
                  <a:lnTo>
                    <a:pt x="23939" y="14224"/>
                  </a:lnTo>
                  <a:lnTo>
                    <a:pt x="23749" y="13462"/>
                  </a:lnTo>
                  <a:lnTo>
                    <a:pt x="23507" y="13208"/>
                  </a:lnTo>
                  <a:lnTo>
                    <a:pt x="23558" y="15240"/>
                  </a:lnTo>
                  <a:lnTo>
                    <a:pt x="23279" y="14986"/>
                  </a:lnTo>
                  <a:lnTo>
                    <a:pt x="23317" y="14605"/>
                  </a:lnTo>
                  <a:lnTo>
                    <a:pt x="23279" y="13716"/>
                  </a:lnTo>
                  <a:lnTo>
                    <a:pt x="23355" y="13462"/>
                  </a:lnTo>
                  <a:lnTo>
                    <a:pt x="23190" y="13335"/>
                  </a:lnTo>
                  <a:lnTo>
                    <a:pt x="23202" y="13462"/>
                  </a:lnTo>
                  <a:lnTo>
                    <a:pt x="23202" y="13716"/>
                  </a:lnTo>
                  <a:lnTo>
                    <a:pt x="23152" y="13335"/>
                  </a:lnTo>
                  <a:lnTo>
                    <a:pt x="23114" y="13716"/>
                  </a:lnTo>
                  <a:lnTo>
                    <a:pt x="22999" y="14605"/>
                  </a:lnTo>
                  <a:lnTo>
                    <a:pt x="22898" y="14097"/>
                  </a:lnTo>
                  <a:lnTo>
                    <a:pt x="22872" y="14986"/>
                  </a:lnTo>
                  <a:lnTo>
                    <a:pt x="22771" y="14859"/>
                  </a:lnTo>
                  <a:lnTo>
                    <a:pt x="22720" y="15621"/>
                  </a:lnTo>
                  <a:lnTo>
                    <a:pt x="22440" y="13716"/>
                  </a:lnTo>
                  <a:lnTo>
                    <a:pt x="21932" y="15748"/>
                  </a:lnTo>
                  <a:lnTo>
                    <a:pt x="21793" y="14605"/>
                  </a:lnTo>
                  <a:lnTo>
                    <a:pt x="21729" y="14109"/>
                  </a:lnTo>
                  <a:lnTo>
                    <a:pt x="21704" y="13931"/>
                  </a:lnTo>
                  <a:lnTo>
                    <a:pt x="21717" y="14109"/>
                  </a:lnTo>
                  <a:lnTo>
                    <a:pt x="21539" y="14351"/>
                  </a:lnTo>
                  <a:lnTo>
                    <a:pt x="21297" y="14605"/>
                  </a:lnTo>
                  <a:lnTo>
                    <a:pt x="21120" y="14605"/>
                  </a:lnTo>
                  <a:lnTo>
                    <a:pt x="21031" y="13970"/>
                  </a:lnTo>
                  <a:lnTo>
                    <a:pt x="20942" y="13716"/>
                  </a:lnTo>
                  <a:lnTo>
                    <a:pt x="20929" y="16129"/>
                  </a:lnTo>
                  <a:lnTo>
                    <a:pt x="20878" y="16002"/>
                  </a:lnTo>
                  <a:lnTo>
                    <a:pt x="20726" y="15621"/>
                  </a:lnTo>
                  <a:lnTo>
                    <a:pt x="20612" y="14732"/>
                  </a:lnTo>
                  <a:lnTo>
                    <a:pt x="20586" y="14478"/>
                  </a:lnTo>
                  <a:lnTo>
                    <a:pt x="20853" y="14859"/>
                  </a:lnTo>
                  <a:lnTo>
                    <a:pt x="20789" y="14478"/>
                  </a:lnTo>
                  <a:lnTo>
                    <a:pt x="20853" y="12573"/>
                  </a:lnTo>
                  <a:lnTo>
                    <a:pt x="20434" y="14732"/>
                  </a:lnTo>
                  <a:lnTo>
                    <a:pt x="20383" y="14224"/>
                  </a:lnTo>
                  <a:lnTo>
                    <a:pt x="20269" y="12827"/>
                  </a:lnTo>
                  <a:lnTo>
                    <a:pt x="19977" y="14224"/>
                  </a:lnTo>
                  <a:lnTo>
                    <a:pt x="19748" y="14097"/>
                  </a:lnTo>
                  <a:lnTo>
                    <a:pt x="19773" y="13716"/>
                  </a:lnTo>
                  <a:lnTo>
                    <a:pt x="19532" y="14732"/>
                  </a:lnTo>
                  <a:lnTo>
                    <a:pt x="19024" y="15290"/>
                  </a:lnTo>
                  <a:lnTo>
                    <a:pt x="18923" y="15494"/>
                  </a:lnTo>
                  <a:lnTo>
                    <a:pt x="18808" y="15621"/>
                  </a:lnTo>
                  <a:lnTo>
                    <a:pt x="18694" y="14986"/>
                  </a:lnTo>
                  <a:lnTo>
                    <a:pt x="18681" y="14605"/>
                  </a:lnTo>
                  <a:lnTo>
                    <a:pt x="18643" y="13335"/>
                  </a:lnTo>
                  <a:lnTo>
                    <a:pt x="18465" y="13411"/>
                  </a:lnTo>
                  <a:lnTo>
                    <a:pt x="18338" y="13512"/>
                  </a:lnTo>
                  <a:lnTo>
                    <a:pt x="18211" y="14605"/>
                  </a:lnTo>
                  <a:lnTo>
                    <a:pt x="17894" y="14478"/>
                  </a:lnTo>
                  <a:lnTo>
                    <a:pt x="17805" y="15240"/>
                  </a:lnTo>
                  <a:lnTo>
                    <a:pt x="17627" y="15875"/>
                  </a:lnTo>
                  <a:lnTo>
                    <a:pt x="17716" y="15113"/>
                  </a:lnTo>
                  <a:lnTo>
                    <a:pt x="17729" y="14986"/>
                  </a:lnTo>
                  <a:lnTo>
                    <a:pt x="17818" y="14224"/>
                  </a:lnTo>
                  <a:lnTo>
                    <a:pt x="17551" y="14986"/>
                  </a:lnTo>
                  <a:lnTo>
                    <a:pt x="17627" y="13843"/>
                  </a:lnTo>
                  <a:lnTo>
                    <a:pt x="17500" y="14058"/>
                  </a:lnTo>
                  <a:lnTo>
                    <a:pt x="17081" y="14998"/>
                  </a:lnTo>
                  <a:lnTo>
                    <a:pt x="16865" y="15113"/>
                  </a:lnTo>
                  <a:lnTo>
                    <a:pt x="16941" y="14795"/>
                  </a:lnTo>
                  <a:lnTo>
                    <a:pt x="16751" y="15113"/>
                  </a:lnTo>
                  <a:lnTo>
                    <a:pt x="16522" y="15113"/>
                  </a:lnTo>
                  <a:lnTo>
                    <a:pt x="16598" y="14478"/>
                  </a:lnTo>
                  <a:lnTo>
                    <a:pt x="16814" y="12700"/>
                  </a:lnTo>
                  <a:lnTo>
                    <a:pt x="15976" y="14478"/>
                  </a:lnTo>
                  <a:lnTo>
                    <a:pt x="15989" y="14224"/>
                  </a:lnTo>
                  <a:lnTo>
                    <a:pt x="15989" y="14097"/>
                  </a:lnTo>
                  <a:lnTo>
                    <a:pt x="15989" y="13462"/>
                  </a:lnTo>
                  <a:lnTo>
                    <a:pt x="16002" y="12573"/>
                  </a:lnTo>
                  <a:lnTo>
                    <a:pt x="15494" y="13462"/>
                  </a:lnTo>
                  <a:lnTo>
                    <a:pt x="15214" y="12065"/>
                  </a:lnTo>
                  <a:lnTo>
                    <a:pt x="14782" y="12166"/>
                  </a:lnTo>
                  <a:lnTo>
                    <a:pt x="14706" y="14097"/>
                  </a:lnTo>
                  <a:lnTo>
                    <a:pt x="14592" y="12687"/>
                  </a:lnTo>
                  <a:lnTo>
                    <a:pt x="14554" y="12192"/>
                  </a:lnTo>
                  <a:lnTo>
                    <a:pt x="14528" y="12484"/>
                  </a:lnTo>
                  <a:lnTo>
                    <a:pt x="14439" y="12166"/>
                  </a:lnTo>
                  <a:lnTo>
                    <a:pt x="14503" y="12763"/>
                  </a:lnTo>
                  <a:lnTo>
                    <a:pt x="14490" y="12966"/>
                  </a:lnTo>
                  <a:lnTo>
                    <a:pt x="14439" y="13716"/>
                  </a:lnTo>
                  <a:lnTo>
                    <a:pt x="14312" y="14185"/>
                  </a:lnTo>
                  <a:lnTo>
                    <a:pt x="14160" y="13716"/>
                  </a:lnTo>
                  <a:lnTo>
                    <a:pt x="14084" y="13335"/>
                  </a:lnTo>
                  <a:lnTo>
                    <a:pt x="13970" y="12319"/>
                  </a:lnTo>
                  <a:lnTo>
                    <a:pt x="14147" y="12573"/>
                  </a:lnTo>
                  <a:lnTo>
                    <a:pt x="14160" y="12319"/>
                  </a:lnTo>
                  <a:lnTo>
                    <a:pt x="14173" y="12065"/>
                  </a:lnTo>
                  <a:lnTo>
                    <a:pt x="13931" y="11938"/>
                  </a:lnTo>
                  <a:lnTo>
                    <a:pt x="14058" y="11582"/>
                  </a:lnTo>
                  <a:lnTo>
                    <a:pt x="14020" y="10795"/>
                  </a:lnTo>
                  <a:lnTo>
                    <a:pt x="13919" y="11557"/>
                  </a:lnTo>
                  <a:lnTo>
                    <a:pt x="13843" y="11684"/>
                  </a:lnTo>
                  <a:lnTo>
                    <a:pt x="13741" y="12573"/>
                  </a:lnTo>
                  <a:lnTo>
                    <a:pt x="13398" y="13335"/>
                  </a:lnTo>
                  <a:lnTo>
                    <a:pt x="13411" y="13208"/>
                  </a:lnTo>
                  <a:lnTo>
                    <a:pt x="13487" y="12573"/>
                  </a:lnTo>
                  <a:lnTo>
                    <a:pt x="13576" y="11684"/>
                  </a:lnTo>
                  <a:lnTo>
                    <a:pt x="13665" y="10795"/>
                  </a:lnTo>
                  <a:lnTo>
                    <a:pt x="13208" y="11684"/>
                  </a:lnTo>
                  <a:lnTo>
                    <a:pt x="13296" y="11430"/>
                  </a:lnTo>
                  <a:lnTo>
                    <a:pt x="13385" y="11176"/>
                  </a:lnTo>
                  <a:lnTo>
                    <a:pt x="13157" y="11430"/>
                  </a:lnTo>
                  <a:lnTo>
                    <a:pt x="12674" y="11049"/>
                  </a:lnTo>
                  <a:lnTo>
                    <a:pt x="12382" y="12573"/>
                  </a:lnTo>
                  <a:lnTo>
                    <a:pt x="12433" y="11671"/>
                  </a:lnTo>
                  <a:lnTo>
                    <a:pt x="11988" y="11430"/>
                  </a:lnTo>
                  <a:lnTo>
                    <a:pt x="11341" y="13208"/>
                  </a:lnTo>
                  <a:lnTo>
                    <a:pt x="11163" y="12700"/>
                  </a:lnTo>
                  <a:lnTo>
                    <a:pt x="11049" y="12395"/>
                  </a:lnTo>
                  <a:lnTo>
                    <a:pt x="11074" y="11811"/>
                  </a:lnTo>
                  <a:lnTo>
                    <a:pt x="10972" y="11938"/>
                  </a:lnTo>
                  <a:lnTo>
                    <a:pt x="10896" y="12700"/>
                  </a:lnTo>
                  <a:lnTo>
                    <a:pt x="10871" y="12573"/>
                  </a:lnTo>
                  <a:lnTo>
                    <a:pt x="10807" y="11684"/>
                  </a:lnTo>
                  <a:lnTo>
                    <a:pt x="10553" y="12573"/>
                  </a:lnTo>
                  <a:lnTo>
                    <a:pt x="10464" y="11671"/>
                  </a:lnTo>
                  <a:lnTo>
                    <a:pt x="10096" y="11176"/>
                  </a:lnTo>
                  <a:lnTo>
                    <a:pt x="9740" y="13081"/>
                  </a:lnTo>
                  <a:lnTo>
                    <a:pt x="9626" y="13335"/>
                  </a:lnTo>
                  <a:lnTo>
                    <a:pt x="9639" y="12827"/>
                  </a:lnTo>
                  <a:lnTo>
                    <a:pt x="9715" y="10922"/>
                  </a:lnTo>
                  <a:lnTo>
                    <a:pt x="9347" y="12268"/>
                  </a:lnTo>
                  <a:lnTo>
                    <a:pt x="8890" y="12827"/>
                  </a:lnTo>
                  <a:lnTo>
                    <a:pt x="9423" y="11303"/>
                  </a:lnTo>
                  <a:lnTo>
                    <a:pt x="8851" y="12192"/>
                  </a:lnTo>
                  <a:lnTo>
                    <a:pt x="9258" y="11430"/>
                  </a:lnTo>
                  <a:lnTo>
                    <a:pt x="8788" y="12192"/>
                  </a:lnTo>
                  <a:lnTo>
                    <a:pt x="8547" y="12573"/>
                  </a:lnTo>
                  <a:lnTo>
                    <a:pt x="8420" y="12700"/>
                  </a:lnTo>
                  <a:lnTo>
                    <a:pt x="8534" y="12395"/>
                  </a:lnTo>
                  <a:lnTo>
                    <a:pt x="8318" y="12700"/>
                  </a:lnTo>
                  <a:lnTo>
                    <a:pt x="7607" y="13716"/>
                  </a:lnTo>
                  <a:lnTo>
                    <a:pt x="7861" y="13335"/>
                  </a:lnTo>
                  <a:lnTo>
                    <a:pt x="7950" y="13208"/>
                  </a:lnTo>
                  <a:lnTo>
                    <a:pt x="8534" y="12319"/>
                  </a:lnTo>
                  <a:lnTo>
                    <a:pt x="8534" y="12446"/>
                  </a:lnTo>
                  <a:lnTo>
                    <a:pt x="8623" y="12319"/>
                  </a:lnTo>
                  <a:lnTo>
                    <a:pt x="9423" y="11049"/>
                  </a:lnTo>
                  <a:lnTo>
                    <a:pt x="7785" y="13208"/>
                  </a:lnTo>
                  <a:lnTo>
                    <a:pt x="8140" y="12700"/>
                  </a:lnTo>
                  <a:lnTo>
                    <a:pt x="8674" y="11938"/>
                  </a:lnTo>
                  <a:lnTo>
                    <a:pt x="8407" y="12268"/>
                  </a:lnTo>
                  <a:lnTo>
                    <a:pt x="8064" y="12573"/>
                  </a:lnTo>
                  <a:lnTo>
                    <a:pt x="7823" y="12700"/>
                  </a:lnTo>
                  <a:lnTo>
                    <a:pt x="7658" y="12700"/>
                  </a:lnTo>
                  <a:lnTo>
                    <a:pt x="7785" y="12573"/>
                  </a:lnTo>
                  <a:lnTo>
                    <a:pt x="7810" y="12446"/>
                  </a:lnTo>
                  <a:lnTo>
                    <a:pt x="8928" y="11303"/>
                  </a:lnTo>
                  <a:lnTo>
                    <a:pt x="9029" y="11176"/>
                  </a:lnTo>
                  <a:lnTo>
                    <a:pt x="8813" y="11303"/>
                  </a:lnTo>
                  <a:lnTo>
                    <a:pt x="6858" y="12700"/>
                  </a:lnTo>
                  <a:lnTo>
                    <a:pt x="8140" y="11684"/>
                  </a:lnTo>
                  <a:lnTo>
                    <a:pt x="8115" y="11557"/>
                  </a:lnTo>
                  <a:lnTo>
                    <a:pt x="8356" y="11430"/>
                  </a:lnTo>
                  <a:lnTo>
                    <a:pt x="9309" y="10922"/>
                  </a:lnTo>
                  <a:lnTo>
                    <a:pt x="8077" y="11430"/>
                  </a:lnTo>
                  <a:lnTo>
                    <a:pt x="8293" y="11303"/>
                  </a:lnTo>
                  <a:lnTo>
                    <a:pt x="8648" y="11087"/>
                  </a:lnTo>
                  <a:lnTo>
                    <a:pt x="9055" y="10922"/>
                  </a:lnTo>
                  <a:lnTo>
                    <a:pt x="9639" y="10668"/>
                  </a:lnTo>
                  <a:lnTo>
                    <a:pt x="8661" y="10998"/>
                  </a:lnTo>
                  <a:lnTo>
                    <a:pt x="9004" y="10922"/>
                  </a:lnTo>
                  <a:lnTo>
                    <a:pt x="7785" y="11303"/>
                  </a:lnTo>
                  <a:lnTo>
                    <a:pt x="8661" y="10998"/>
                  </a:lnTo>
                  <a:lnTo>
                    <a:pt x="7391" y="11303"/>
                  </a:lnTo>
                  <a:lnTo>
                    <a:pt x="8267" y="11049"/>
                  </a:lnTo>
                  <a:lnTo>
                    <a:pt x="6845" y="11303"/>
                  </a:lnTo>
                  <a:lnTo>
                    <a:pt x="6540" y="11303"/>
                  </a:lnTo>
                  <a:lnTo>
                    <a:pt x="6654" y="11176"/>
                  </a:lnTo>
                  <a:lnTo>
                    <a:pt x="7035" y="11087"/>
                  </a:lnTo>
                  <a:lnTo>
                    <a:pt x="6197" y="11176"/>
                  </a:lnTo>
                  <a:lnTo>
                    <a:pt x="7226" y="10922"/>
                  </a:lnTo>
                  <a:lnTo>
                    <a:pt x="6007" y="10922"/>
                  </a:lnTo>
                  <a:lnTo>
                    <a:pt x="6604" y="10668"/>
                  </a:lnTo>
                  <a:lnTo>
                    <a:pt x="6286" y="10668"/>
                  </a:lnTo>
                  <a:lnTo>
                    <a:pt x="6502" y="10541"/>
                  </a:lnTo>
                  <a:lnTo>
                    <a:pt x="7073" y="10541"/>
                  </a:lnTo>
                  <a:lnTo>
                    <a:pt x="7670" y="10414"/>
                  </a:lnTo>
                  <a:lnTo>
                    <a:pt x="7442" y="10388"/>
                  </a:lnTo>
                  <a:lnTo>
                    <a:pt x="6108" y="10287"/>
                  </a:lnTo>
                  <a:lnTo>
                    <a:pt x="6972" y="10160"/>
                  </a:lnTo>
                  <a:lnTo>
                    <a:pt x="7480" y="10160"/>
                  </a:lnTo>
                  <a:lnTo>
                    <a:pt x="7874" y="10033"/>
                  </a:lnTo>
                  <a:lnTo>
                    <a:pt x="8318" y="10033"/>
                  </a:lnTo>
                  <a:lnTo>
                    <a:pt x="8255" y="9906"/>
                  </a:lnTo>
                  <a:lnTo>
                    <a:pt x="8128" y="9906"/>
                  </a:lnTo>
                  <a:lnTo>
                    <a:pt x="8356" y="9779"/>
                  </a:lnTo>
                  <a:lnTo>
                    <a:pt x="8293" y="9652"/>
                  </a:lnTo>
                  <a:lnTo>
                    <a:pt x="8610" y="9652"/>
                  </a:lnTo>
                  <a:lnTo>
                    <a:pt x="8724" y="9779"/>
                  </a:lnTo>
                  <a:lnTo>
                    <a:pt x="8369" y="9779"/>
                  </a:lnTo>
                  <a:lnTo>
                    <a:pt x="9029" y="9906"/>
                  </a:lnTo>
                  <a:lnTo>
                    <a:pt x="8750" y="9652"/>
                  </a:lnTo>
                  <a:lnTo>
                    <a:pt x="8801" y="9525"/>
                  </a:lnTo>
                  <a:lnTo>
                    <a:pt x="7950" y="9398"/>
                  </a:lnTo>
                  <a:lnTo>
                    <a:pt x="8102" y="9271"/>
                  </a:lnTo>
                  <a:lnTo>
                    <a:pt x="7442" y="9271"/>
                  </a:lnTo>
                  <a:lnTo>
                    <a:pt x="7531" y="9398"/>
                  </a:lnTo>
                  <a:lnTo>
                    <a:pt x="7581" y="9525"/>
                  </a:lnTo>
                  <a:lnTo>
                    <a:pt x="7531" y="9652"/>
                  </a:lnTo>
                  <a:lnTo>
                    <a:pt x="6756" y="9398"/>
                  </a:lnTo>
                  <a:lnTo>
                    <a:pt x="7239" y="9398"/>
                  </a:lnTo>
                  <a:lnTo>
                    <a:pt x="6565" y="9271"/>
                  </a:lnTo>
                  <a:lnTo>
                    <a:pt x="5880" y="9144"/>
                  </a:lnTo>
                  <a:lnTo>
                    <a:pt x="7099" y="9144"/>
                  </a:lnTo>
                  <a:lnTo>
                    <a:pt x="7772" y="9017"/>
                  </a:lnTo>
                  <a:lnTo>
                    <a:pt x="8509" y="9017"/>
                  </a:lnTo>
                  <a:lnTo>
                    <a:pt x="8077" y="8636"/>
                  </a:lnTo>
                  <a:lnTo>
                    <a:pt x="8293" y="8255"/>
                  </a:lnTo>
                  <a:lnTo>
                    <a:pt x="6718" y="7874"/>
                  </a:lnTo>
                  <a:lnTo>
                    <a:pt x="6515" y="7747"/>
                  </a:lnTo>
                  <a:lnTo>
                    <a:pt x="7188" y="7874"/>
                  </a:lnTo>
                  <a:lnTo>
                    <a:pt x="7404" y="7874"/>
                  </a:lnTo>
                  <a:lnTo>
                    <a:pt x="7505" y="7747"/>
                  </a:lnTo>
                  <a:lnTo>
                    <a:pt x="7467" y="7467"/>
                  </a:lnTo>
                  <a:lnTo>
                    <a:pt x="6591" y="7366"/>
                  </a:lnTo>
                  <a:lnTo>
                    <a:pt x="7124" y="7112"/>
                  </a:lnTo>
                  <a:lnTo>
                    <a:pt x="7467" y="7467"/>
                  </a:lnTo>
                  <a:lnTo>
                    <a:pt x="7607" y="7620"/>
                  </a:lnTo>
                  <a:lnTo>
                    <a:pt x="7708" y="7493"/>
                  </a:lnTo>
                  <a:lnTo>
                    <a:pt x="7556" y="7480"/>
                  </a:lnTo>
                  <a:lnTo>
                    <a:pt x="7467" y="7239"/>
                  </a:lnTo>
                  <a:lnTo>
                    <a:pt x="7797" y="7366"/>
                  </a:lnTo>
                  <a:lnTo>
                    <a:pt x="8432" y="7239"/>
                  </a:lnTo>
                  <a:lnTo>
                    <a:pt x="9067" y="7112"/>
                  </a:lnTo>
                  <a:lnTo>
                    <a:pt x="9690" y="6985"/>
                  </a:lnTo>
                  <a:lnTo>
                    <a:pt x="6794" y="6350"/>
                  </a:lnTo>
                  <a:lnTo>
                    <a:pt x="5054" y="5969"/>
                  </a:lnTo>
                  <a:lnTo>
                    <a:pt x="7175" y="5626"/>
                  </a:lnTo>
                  <a:lnTo>
                    <a:pt x="8153" y="4953"/>
                  </a:lnTo>
                  <a:lnTo>
                    <a:pt x="7886" y="4826"/>
                  </a:lnTo>
                  <a:lnTo>
                    <a:pt x="6235" y="4064"/>
                  </a:lnTo>
                  <a:lnTo>
                    <a:pt x="7912" y="3302"/>
                  </a:lnTo>
                  <a:lnTo>
                    <a:pt x="8242" y="3175"/>
                  </a:lnTo>
                  <a:lnTo>
                    <a:pt x="7518" y="3048"/>
                  </a:lnTo>
                  <a:lnTo>
                    <a:pt x="6972" y="2921"/>
                  </a:lnTo>
                  <a:lnTo>
                    <a:pt x="7912" y="2921"/>
                  </a:lnTo>
                  <a:lnTo>
                    <a:pt x="6845" y="2667"/>
                  </a:lnTo>
                  <a:lnTo>
                    <a:pt x="6070" y="2413"/>
                  </a:lnTo>
                  <a:lnTo>
                    <a:pt x="9131" y="2159"/>
                  </a:lnTo>
                  <a:lnTo>
                    <a:pt x="7632" y="1651"/>
                  </a:lnTo>
                  <a:lnTo>
                    <a:pt x="7010" y="1778"/>
                  </a:lnTo>
                  <a:lnTo>
                    <a:pt x="7124" y="1651"/>
                  </a:lnTo>
                  <a:lnTo>
                    <a:pt x="6642" y="1270"/>
                  </a:lnTo>
                  <a:lnTo>
                    <a:pt x="7023" y="1143"/>
                  </a:lnTo>
                  <a:lnTo>
                    <a:pt x="7518" y="1143"/>
                  </a:lnTo>
                  <a:lnTo>
                    <a:pt x="6654" y="889"/>
                  </a:lnTo>
                  <a:lnTo>
                    <a:pt x="6985" y="508"/>
                  </a:lnTo>
                  <a:lnTo>
                    <a:pt x="8585" y="762"/>
                  </a:lnTo>
                  <a:lnTo>
                    <a:pt x="8636" y="508"/>
                  </a:lnTo>
                  <a:lnTo>
                    <a:pt x="8547" y="254"/>
                  </a:lnTo>
                  <a:lnTo>
                    <a:pt x="8445" y="127"/>
                  </a:lnTo>
                  <a:lnTo>
                    <a:pt x="7200" y="0"/>
                  </a:lnTo>
                  <a:lnTo>
                    <a:pt x="6591" y="254"/>
                  </a:lnTo>
                  <a:lnTo>
                    <a:pt x="5854" y="254"/>
                  </a:lnTo>
                  <a:lnTo>
                    <a:pt x="4432" y="381"/>
                  </a:lnTo>
                  <a:lnTo>
                    <a:pt x="2959" y="381"/>
                  </a:lnTo>
                  <a:lnTo>
                    <a:pt x="1981" y="762"/>
                  </a:lnTo>
                  <a:lnTo>
                    <a:pt x="2870" y="889"/>
                  </a:lnTo>
                  <a:lnTo>
                    <a:pt x="2184" y="1016"/>
                  </a:lnTo>
                  <a:lnTo>
                    <a:pt x="2463" y="1016"/>
                  </a:lnTo>
                  <a:lnTo>
                    <a:pt x="1841" y="1143"/>
                  </a:lnTo>
                  <a:lnTo>
                    <a:pt x="1701" y="1143"/>
                  </a:lnTo>
                  <a:lnTo>
                    <a:pt x="2692" y="1231"/>
                  </a:lnTo>
                  <a:lnTo>
                    <a:pt x="2908" y="1143"/>
                  </a:lnTo>
                  <a:lnTo>
                    <a:pt x="3340" y="1270"/>
                  </a:lnTo>
                  <a:lnTo>
                    <a:pt x="2692" y="1397"/>
                  </a:lnTo>
                  <a:lnTo>
                    <a:pt x="2298" y="1397"/>
                  </a:lnTo>
                  <a:lnTo>
                    <a:pt x="2603" y="1270"/>
                  </a:lnTo>
                  <a:lnTo>
                    <a:pt x="1968" y="1270"/>
                  </a:lnTo>
                  <a:lnTo>
                    <a:pt x="1663" y="1397"/>
                  </a:lnTo>
                  <a:lnTo>
                    <a:pt x="2159" y="1397"/>
                  </a:lnTo>
                  <a:lnTo>
                    <a:pt x="2717" y="1524"/>
                  </a:lnTo>
                  <a:lnTo>
                    <a:pt x="2400" y="1524"/>
                  </a:lnTo>
                  <a:lnTo>
                    <a:pt x="2146" y="1778"/>
                  </a:lnTo>
                  <a:lnTo>
                    <a:pt x="2908" y="1778"/>
                  </a:lnTo>
                  <a:lnTo>
                    <a:pt x="2095" y="1905"/>
                  </a:lnTo>
                  <a:lnTo>
                    <a:pt x="3124" y="2032"/>
                  </a:lnTo>
                  <a:lnTo>
                    <a:pt x="1765" y="2032"/>
                  </a:lnTo>
                  <a:lnTo>
                    <a:pt x="2095" y="2159"/>
                  </a:lnTo>
                  <a:lnTo>
                    <a:pt x="2832" y="2286"/>
                  </a:lnTo>
                  <a:lnTo>
                    <a:pt x="2882" y="2413"/>
                  </a:lnTo>
                  <a:lnTo>
                    <a:pt x="1270" y="2159"/>
                  </a:lnTo>
                  <a:lnTo>
                    <a:pt x="2781" y="2667"/>
                  </a:lnTo>
                  <a:lnTo>
                    <a:pt x="1041" y="2540"/>
                  </a:lnTo>
                  <a:lnTo>
                    <a:pt x="2489" y="2794"/>
                  </a:lnTo>
                  <a:lnTo>
                    <a:pt x="1689" y="3048"/>
                  </a:lnTo>
                  <a:lnTo>
                    <a:pt x="2171" y="3200"/>
                  </a:lnTo>
                  <a:lnTo>
                    <a:pt x="1625" y="3302"/>
                  </a:lnTo>
                  <a:lnTo>
                    <a:pt x="1346" y="3429"/>
                  </a:lnTo>
                  <a:lnTo>
                    <a:pt x="2552" y="3429"/>
                  </a:lnTo>
                  <a:lnTo>
                    <a:pt x="2819" y="3683"/>
                  </a:lnTo>
                  <a:lnTo>
                    <a:pt x="3543" y="3810"/>
                  </a:lnTo>
                  <a:lnTo>
                    <a:pt x="2374" y="3937"/>
                  </a:lnTo>
                  <a:lnTo>
                    <a:pt x="2794" y="3937"/>
                  </a:lnTo>
                  <a:lnTo>
                    <a:pt x="2070" y="4064"/>
                  </a:lnTo>
                  <a:lnTo>
                    <a:pt x="1435" y="4064"/>
                  </a:lnTo>
                  <a:lnTo>
                    <a:pt x="2933" y="4191"/>
                  </a:lnTo>
                  <a:lnTo>
                    <a:pt x="1676" y="4191"/>
                  </a:lnTo>
                  <a:lnTo>
                    <a:pt x="2590" y="4318"/>
                  </a:lnTo>
                  <a:lnTo>
                    <a:pt x="1828" y="4445"/>
                  </a:lnTo>
                  <a:lnTo>
                    <a:pt x="1181" y="4191"/>
                  </a:lnTo>
                  <a:lnTo>
                    <a:pt x="1612" y="4445"/>
                  </a:lnTo>
                  <a:lnTo>
                    <a:pt x="2374" y="4572"/>
                  </a:lnTo>
                  <a:lnTo>
                    <a:pt x="2667" y="4826"/>
                  </a:lnTo>
                  <a:lnTo>
                    <a:pt x="1536" y="4572"/>
                  </a:lnTo>
                  <a:lnTo>
                    <a:pt x="952" y="4699"/>
                  </a:lnTo>
                  <a:lnTo>
                    <a:pt x="1231" y="4826"/>
                  </a:lnTo>
                  <a:lnTo>
                    <a:pt x="2260" y="5080"/>
                  </a:lnTo>
                  <a:lnTo>
                    <a:pt x="1714" y="5080"/>
                  </a:lnTo>
                  <a:lnTo>
                    <a:pt x="2590" y="5334"/>
                  </a:lnTo>
                  <a:lnTo>
                    <a:pt x="1752" y="5575"/>
                  </a:lnTo>
                  <a:lnTo>
                    <a:pt x="1739" y="5765"/>
                  </a:lnTo>
                  <a:lnTo>
                    <a:pt x="2514" y="5803"/>
                  </a:lnTo>
                  <a:lnTo>
                    <a:pt x="1905" y="5753"/>
                  </a:lnTo>
                  <a:lnTo>
                    <a:pt x="1778" y="5613"/>
                  </a:lnTo>
                  <a:lnTo>
                    <a:pt x="2806" y="5842"/>
                  </a:lnTo>
                  <a:lnTo>
                    <a:pt x="2527" y="5842"/>
                  </a:lnTo>
                  <a:lnTo>
                    <a:pt x="4076" y="6096"/>
                  </a:lnTo>
                  <a:lnTo>
                    <a:pt x="4635" y="6324"/>
                  </a:lnTo>
                  <a:lnTo>
                    <a:pt x="4025" y="6223"/>
                  </a:lnTo>
                  <a:lnTo>
                    <a:pt x="3530" y="6096"/>
                  </a:lnTo>
                  <a:lnTo>
                    <a:pt x="3835" y="6223"/>
                  </a:lnTo>
                  <a:lnTo>
                    <a:pt x="3251" y="6223"/>
                  </a:lnTo>
                  <a:lnTo>
                    <a:pt x="3860" y="6477"/>
                  </a:lnTo>
                  <a:lnTo>
                    <a:pt x="3543" y="6604"/>
                  </a:lnTo>
                  <a:lnTo>
                    <a:pt x="2514" y="6477"/>
                  </a:lnTo>
                  <a:lnTo>
                    <a:pt x="2882" y="6350"/>
                  </a:lnTo>
                  <a:lnTo>
                    <a:pt x="3149" y="6261"/>
                  </a:lnTo>
                  <a:lnTo>
                    <a:pt x="2298" y="6350"/>
                  </a:lnTo>
                  <a:lnTo>
                    <a:pt x="2730" y="6096"/>
                  </a:lnTo>
                  <a:lnTo>
                    <a:pt x="1066" y="6096"/>
                  </a:lnTo>
                  <a:lnTo>
                    <a:pt x="2717" y="5981"/>
                  </a:lnTo>
                  <a:lnTo>
                    <a:pt x="1079" y="5981"/>
                  </a:lnTo>
                  <a:lnTo>
                    <a:pt x="749" y="6223"/>
                  </a:lnTo>
                  <a:lnTo>
                    <a:pt x="1574" y="6350"/>
                  </a:lnTo>
                  <a:lnTo>
                    <a:pt x="1231" y="6604"/>
                  </a:lnTo>
                  <a:lnTo>
                    <a:pt x="1790" y="6731"/>
                  </a:lnTo>
                  <a:lnTo>
                    <a:pt x="2082" y="6604"/>
                  </a:lnTo>
                  <a:lnTo>
                    <a:pt x="2641" y="6858"/>
                  </a:lnTo>
                  <a:lnTo>
                    <a:pt x="3619" y="7366"/>
                  </a:lnTo>
                  <a:lnTo>
                    <a:pt x="0" y="6731"/>
                  </a:lnTo>
                  <a:lnTo>
                    <a:pt x="2006" y="7493"/>
                  </a:lnTo>
                  <a:lnTo>
                    <a:pt x="3314" y="7620"/>
                  </a:lnTo>
                  <a:lnTo>
                    <a:pt x="3213" y="9652"/>
                  </a:lnTo>
                  <a:lnTo>
                    <a:pt x="3200" y="9779"/>
                  </a:lnTo>
                  <a:lnTo>
                    <a:pt x="3009" y="9652"/>
                  </a:lnTo>
                  <a:lnTo>
                    <a:pt x="2819" y="9779"/>
                  </a:lnTo>
                  <a:lnTo>
                    <a:pt x="2552" y="9779"/>
                  </a:lnTo>
                  <a:lnTo>
                    <a:pt x="2616" y="9652"/>
                  </a:lnTo>
                  <a:lnTo>
                    <a:pt x="3009" y="9652"/>
                  </a:lnTo>
                  <a:lnTo>
                    <a:pt x="3213" y="9652"/>
                  </a:lnTo>
                  <a:lnTo>
                    <a:pt x="3213" y="7645"/>
                  </a:lnTo>
                  <a:lnTo>
                    <a:pt x="2603" y="7747"/>
                  </a:lnTo>
                  <a:lnTo>
                    <a:pt x="1435" y="7620"/>
                  </a:lnTo>
                  <a:lnTo>
                    <a:pt x="1346" y="7874"/>
                  </a:lnTo>
                  <a:lnTo>
                    <a:pt x="1600" y="7899"/>
                  </a:lnTo>
                  <a:lnTo>
                    <a:pt x="1765" y="7874"/>
                  </a:lnTo>
                  <a:lnTo>
                    <a:pt x="1905" y="7874"/>
                  </a:lnTo>
                  <a:lnTo>
                    <a:pt x="1600" y="7899"/>
                  </a:lnTo>
                  <a:lnTo>
                    <a:pt x="812" y="8001"/>
                  </a:lnTo>
                  <a:lnTo>
                    <a:pt x="2222" y="8115"/>
                  </a:lnTo>
                  <a:lnTo>
                    <a:pt x="1816" y="8001"/>
                  </a:lnTo>
                  <a:lnTo>
                    <a:pt x="3098" y="8001"/>
                  </a:lnTo>
                  <a:lnTo>
                    <a:pt x="2603" y="8089"/>
                  </a:lnTo>
                  <a:lnTo>
                    <a:pt x="2603" y="9398"/>
                  </a:lnTo>
                  <a:lnTo>
                    <a:pt x="2540" y="9271"/>
                  </a:lnTo>
                  <a:lnTo>
                    <a:pt x="2603" y="9398"/>
                  </a:lnTo>
                  <a:lnTo>
                    <a:pt x="2603" y="8089"/>
                  </a:lnTo>
                  <a:lnTo>
                    <a:pt x="2387" y="8115"/>
                  </a:lnTo>
                  <a:lnTo>
                    <a:pt x="2387" y="8255"/>
                  </a:lnTo>
                  <a:lnTo>
                    <a:pt x="1346" y="8128"/>
                  </a:lnTo>
                  <a:lnTo>
                    <a:pt x="1460" y="8509"/>
                  </a:lnTo>
                  <a:lnTo>
                    <a:pt x="2171" y="9017"/>
                  </a:lnTo>
                  <a:lnTo>
                    <a:pt x="2311" y="9398"/>
                  </a:lnTo>
                  <a:lnTo>
                    <a:pt x="1689" y="9144"/>
                  </a:lnTo>
                  <a:lnTo>
                    <a:pt x="1358" y="9271"/>
                  </a:lnTo>
                  <a:lnTo>
                    <a:pt x="1676" y="9525"/>
                  </a:lnTo>
                  <a:lnTo>
                    <a:pt x="1727" y="9779"/>
                  </a:lnTo>
                  <a:lnTo>
                    <a:pt x="393" y="11303"/>
                  </a:lnTo>
                  <a:lnTo>
                    <a:pt x="1587" y="11671"/>
                  </a:lnTo>
                  <a:lnTo>
                    <a:pt x="1676" y="11811"/>
                  </a:lnTo>
                  <a:lnTo>
                    <a:pt x="1092" y="11938"/>
                  </a:lnTo>
                  <a:lnTo>
                    <a:pt x="812" y="11938"/>
                  </a:lnTo>
                  <a:lnTo>
                    <a:pt x="1854" y="12484"/>
                  </a:lnTo>
                  <a:lnTo>
                    <a:pt x="2413" y="12827"/>
                  </a:lnTo>
                  <a:lnTo>
                    <a:pt x="1460" y="13589"/>
                  </a:lnTo>
                  <a:lnTo>
                    <a:pt x="1193" y="13589"/>
                  </a:lnTo>
                  <a:lnTo>
                    <a:pt x="850" y="14097"/>
                  </a:lnTo>
                  <a:lnTo>
                    <a:pt x="3048" y="13335"/>
                  </a:lnTo>
                  <a:lnTo>
                    <a:pt x="2222" y="13970"/>
                  </a:lnTo>
                  <a:lnTo>
                    <a:pt x="2057" y="13970"/>
                  </a:lnTo>
                  <a:lnTo>
                    <a:pt x="1879" y="14478"/>
                  </a:lnTo>
                  <a:lnTo>
                    <a:pt x="1765" y="14998"/>
                  </a:lnTo>
                  <a:lnTo>
                    <a:pt x="2578" y="15113"/>
                  </a:lnTo>
                  <a:lnTo>
                    <a:pt x="1346" y="16637"/>
                  </a:lnTo>
                  <a:lnTo>
                    <a:pt x="2565" y="15875"/>
                  </a:lnTo>
                  <a:lnTo>
                    <a:pt x="901" y="17907"/>
                  </a:lnTo>
                  <a:lnTo>
                    <a:pt x="2578" y="16637"/>
                  </a:lnTo>
                  <a:lnTo>
                    <a:pt x="1790" y="17653"/>
                  </a:lnTo>
                  <a:lnTo>
                    <a:pt x="1485" y="17780"/>
                  </a:lnTo>
                  <a:lnTo>
                    <a:pt x="1092" y="18872"/>
                  </a:lnTo>
                  <a:lnTo>
                    <a:pt x="977" y="19304"/>
                  </a:lnTo>
                  <a:lnTo>
                    <a:pt x="2082" y="18288"/>
                  </a:lnTo>
                  <a:lnTo>
                    <a:pt x="2273" y="18288"/>
                  </a:lnTo>
                  <a:lnTo>
                    <a:pt x="1422" y="19177"/>
                  </a:lnTo>
                  <a:lnTo>
                    <a:pt x="2349" y="18542"/>
                  </a:lnTo>
                  <a:lnTo>
                    <a:pt x="1358" y="19812"/>
                  </a:lnTo>
                  <a:lnTo>
                    <a:pt x="1600" y="19812"/>
                  </a:lnTo>
                  <a:lnTo>
                    <a:pt x="1701" y="19659"/>
                  </a:lnTo>
                  <a:lnTo>
                    <a:pt x="2197" y="18923"/>
                  </a:lnTo>
                  <a:lnTo>
                    <a:pt x="2590" y="18796"/>
                  </a:lnTo>
                  <a:lnTo>
                    <a:pt x="1828" y="20066"/>
                  </a:lnTo>
                  <a:lnTo>
                    <a:pt x="1333" y="20701"/>
                  </a:lnTo>
                  <a:lnTo>
                    <a:pt x="2108" y="20320"/>
                  </a:lnTo>
                  <a:lnTo>
                    <a:pt x="2413" y="20193"/>
                  </a:lnTo>
                  <a:lnTo>
                    <a:pt x="1498" y="21082"/>
                  </a:lnTo>
                  <a:lnTo>
                    <a:pt x="2362" y="20320"/>
                  </a:lnTo>
                  <a:lnTo>
                    <a:pt x="647" y="22225"/>
                  </a:lnTo>
                  <a:lnTo>
                    <a:pt x="1803" y="21209"/>
                  </a:lnTo>
                  <a:lnTo>
                    <a:pt x="1955" y="20955"/>
                  </a:lnTo>
                  <a:lnTo>
                    <a:pt x="2463" y="20320"/>
                  </a:lnTo>
                  <a:lnTo>
                    <a:pt x="2552" y="20193"/>
                  </a:lnTo>
                  <a:lnTo>
                    <a:pt x="2222" y="20955"/>
                  </a:lnTo>
                  <a:lnTo>
                    <a:pt x="2717" y="20828"/>
                  </a:lnTo>
                  <a:lnTo>
                    <a:pt x="3276" y="20447"/>
                  </a:lnTo>
                  <a:lnTo>
                    <a:pt x="2667" y="21209"/>
                  </a:lnTo>
                  <a:lnTo>
                    <a:pt x="3276" y="21209"/>
                  </a:lnTo>
                  <a:lnTo>
                    <a:pt x="4419" y="20447"/>
                  </a:lnTo>
                  <a:lnTo>
                    <a:pt x="5168" y="20320"/>
                  </a:lnTo>
                  <a:lnTo>
                    <a:pt x="5105" y="20193"/>
                  </a:lnTo>
                  <a:lnTo>
                    <a:pt x="5207" y="19799"/>
                  </a:lnTo>
                  <a:lnTo>
                    <a:pt x="5778" y="18796"/>
                  </a:lnTo>
                  <a:lnTo>
                    <a:pt x="6007" y="18542"/>
                  </a:lnTo>
                  <a:lnTo>
                    <a:pt x="5880" y="18872"/>
                  </a:lnTo>
                  <a:lnTo>
                    <a:pt x="6121" y="18542"/>
                  </a:lnTo>
                  <a:lnTo>
                    <a:pt x="6210" y="18415"/>
                  </a:lnTo>
                  <a:lnTo>
                    <a:pt x="6311" y="18669"/>
                  </a:lnTo>
                  <a:lnTo>
                    <a:pt x="5816" y="19685"/>
                  </a:lnTo>
                  <a:lnTo>
                    <a:pt x="5473" y="20066"/>
                  </a:lnTo>
                  <a:lnTo>
                    <a:pt x="5981" y="19558"/>
                  </a:lnTo>
                  <a:lnTo>
                    <a:pt x="5880" y="19900"/>
                  </a:lnTo>
                  <a:lnTo>
                    <a:pt x="5689" y="21590"/>
                  </a:lnTo>
                  <a:lnTo>
                    <a:pt x="6350" y="20320"/>
                  </a:lnTo>
                  <a:lnTo>
                    <a:pt x="6261" y="20574"/>
                  </a:lnTo>
                  <a:lnTo>
                    <a:pt x="7061" y="20447"/>
                  </a:lnTo>
                  <a:lnTo>
                    <a:pt x="7213" y="20320"/>
                  </a:lnTo>
                  <a:lnTo>
                    <a:pt x="7505" y="20066"/>
                  </a:lnTo>
                  <a:lnTo>
                    <a:pt x="8064" y="19951"/>
                  </a:lnTo>
                  <a:lnTo>
                    <a:pt x="8153" y="19812"/>
                  </a:lnTo>
                  <a:lnTo>
                    <a:pt x="8204" y="19558"/>
                  </a:lnTo>
                  <a:lnTo>
                    <a:pt x="8305" y="18923"/>
                  </a:lnTo>
                  <a:lnTo>
                    <a:pt x="8496" y="19177"/>
                  </a:lnTo>
                  <a:lnTo>
                    <a:pt x="8585" y="18923"/>
                  </a:lnTo>
                  <a:lnTo>
                    <a:pt x="8750" y="18415"/>
                  </a:lnTo>
                  <a:lnTo>
                    <a:pt x="9029" y="18669"/>
                  </a:lnTo>
                  <a:lnTo>
                    <a:pt x="9575" y="19304"/>
                  </a:lnTo>
                  <a:lnTo>
                    <a:pt x="9931" y="19304"/>
                  </a:lnTo>
                  <a:lnTo>
                    <a:pt x="10058" y="18923"/>
                  </a:lnTo>
                  <a:lnTo>
                    <a:pt x="10071" y="18796"/>
                  </a:lnTo>
                  <a:lnTo>
                    <a:pt x="10007" y="18415"/>
                  </a:lnTo>
                  <a:lnTo>
                    <a:pt x="10020" y="18288"/>
                  </a:lnTo>
                  <a:lnTo>
                    <a:pt x="10058" y="18034"/>
                  </a:lnTo>
                  <a:lnTo>
                    <a:pt x="10096" y="18783"/>
                  </a:lnTo>
                  <a:lnTo>
                    <a:pt x="10312" y="18669"/>
                  </a:lnTo>
                  <a:lnTo>
                    <a:pt x="10185" y="19304"/>
                  </a:lnTo>
                  <a:lnTo>
                    <a:pt x="10553" y="19177"/>
                  </a:lnTo>
                  <a:lnTo>
                    <a:pt x="10896" y="18669"/>
                  </a:lnTo>
                  <a:lnTo>
                    <a:pt x="10896" y="18034"/>
                  </a:lnTo>
                  <a:lnTo>
                    <a:pt x="10998" y="17653"/>
                  </a:lnTo>
                  <a:lnTo>
                    <a:pt x="11036" y="18542"/>
                  </a:lnTo>
                  <a:lnTo>
                    <a:pt x="11430" y="17653"/>
                  </a:lnTo>
                  <a:lnTo>
                    <a:pt x="11544" y="17399"/>
                  </a:lnTo>
                  <a:lnTo>
                    <a:pt x="11899" y="20955"/>
                  </a:lnTo>
                  <a:lnTo>
                    <a:pt x="12331" y="19431"/>
                  </a:lnTo>
                  <a:lnTo>
                    <a:pt x="12407" y="19304"/>
                  </a:lnTo>
                  <a:lnTo>
                    <a:pt x="12776" y="18542"/>
                  </a:lnTo>
                  <a:lnTo>
                    <a:pt x="12827" y="18872"/>
                  </a:lnTo>
                  <a:lnTo>
                    <a:pt x="12712" y="19685"/>
                  </a:lnTo>
                  <a:lnTo>
                    <a:pt x="13169" y="18542"/>
                  </a:lnTo>
                  <a:lnTo>
                    <a:pt x="13220" y="18415"/>
                  </a:lnTo>
                  <a:lnTo>
                    <a:pt x="13322" y="19939"/>
                  </a:lnTo>
                  <a:lnTo>
                    <a:pt x="13741" y="19050"/>
                  </a:lnTo>
                  <a:lnTo>
                    <a:pt x="13779" y="21336"/>
                  </a:lnTo>
                  <a:lnTo>
                    <a:pt x="14643" y="19050"/>
                  </a:lnTo>
                  <a:lnTo>
                    <a:pt x="14681" y="18923"/>
                  </a:lnTo>
                  <a:lnTo>
                    <a:pt x="14897" y="20447"/>
                  </a:lnTo>
                  <a:lnTo>
                    <a:pt x="15011" y="19685"/>
                  </a:lnTo>
                  <a:lnTo>
                    <a:pt x="15087" y="19431"/>
                  </a:lnTo>
                  <a:lnTo>
                    <a:pt x="15062" y="19799"/>
                  </a:lnTo>
                  <a:lnTo>
                    <a:pt x="15113" y="19558"/>
                  </a:lnTo>
                  <a:lnTo>
                    <a:pt x="15328" y="19431"/>
                  </a:lnTo>
                  <a:lnTo>
                    <a:pt x="15976" y="19050"/>
                  </a:lnTo>
                  <a:lnTo>
                    <a:pt x="16687" y="20574"/>
                  </a:lnTo>
                  <a:lnTo>
                    <a:pt x="17500" y="21209"/>
                  </a:lnTo>
                  <a:lnTo>
                    <a:pt x="17792" y="21336"/>
                  </a:lnTo>
                  <a:lnTo>
                    <a:pt x="17919" y="19050"/>
                  </a:lnTo>
                  <a:lnTo>
                    <a:pt x="17932" y="18923"/>
                  </a:lnTo>
                  <a:lnTo>
                    <a:pt x="17957" y="18415"/>
                  </a:lnTo>
                  <a:lnTo>
                    <a:pt x="17995" y="18567"/>
                  </a:lnTo>
                  <a:lnTo>
                    <a:pt x="18122" y="20193"/>
                  </a:lnTo>
                  <a:lnTo>
                    <a:pt x="18008" y="20701"/>
                  </a:lnTo>
                  <a:lnTo>
                    <a:pt x="18770" y="19558"/>
                  </a:lnTo>
                  <a:lnTo>
                    <a:pt x="19329" y="20828"/>
                  </a:lnTo>
                  <a:lnTo>
                    <a:pt x="20066" y="19939"/>
                  </a:lnTo>
                  <a:lnTo>
                    <a:pt x="19989" y="20447"/>
                  </a:lnTo>
                  <a:lnTo>
                    <a:pt x="20027" y="21209"/>
                  </a:lnTo>
                  <a:lnTo>
                    <a:pt x="20408" y="20535"/>
                  </a:lnTo>
                  <a:lnTo>
                    <a:pt x="20472" y="19939"/>
                  </a:lnTo>
                  <a:lnTo>
                    <a:pt x="20523" y="20701"/>
                  </a:lnTo>
                  <a:lnTo>
                    <a:pt x="20637" y="21209"/>
                  </a:lnTo>
                  <a:lnTo>
                    <a:pt x="20904" y="19812"/>
                  </a:lnTo>
                  <a:lnTo>
                    <a:pt x="20955" y="20535"/>
                  </a:lnTo>
                  <a:lnTo>
                    <a:pt x="21310" y="20955"/>
                  </a:lnTo>
                  <a:lnTo>
                    <a:pt x="21272" y="20447"/>
                  </a:lnTo>
                  <a:lnTo>
                    <a:pt x="21234" y="20066"/>
                  </a:lnTo>
                  <a:lnTo>
                    <a:pt x="21488" y="20447"/>
                  </a:lnTo>
                  <a:lnTo>
                    <a:pt x="21615" y="20066"/>
                  </a:lnTo>
                  <a:lnTo>
                    <a:pt x="21691" y="19812"/>
                  </a:lnTo>
                  <a:lnTo>
                    <a:pt x="21729" y="19685"/>
                  </a:lnTo>
                  <a:lnTo>
                    <a:pt x="21920" y="20193"/>
                  </a:lnTo>
                  <a:lnTo>
                    <a:pt x="22009" y="19685"/>
                  </a:lnTo>
                  <a:lnTo>
                    <a:pt x="22021" y="19558"/>
                  </a:lnTo>
                  <a:lnTo>
                    <a:pt x="22059" y="19304"/>
                  </a:lnTo>
                  <a:lnTo>
                    <a:pt x="22352" y="20701"/>
                  </a:lnTo>
                  <a:lnTo>
                    <a:pt x="22402" y="19304"/>
                  </a:lnTo>
                  <a:lnTo>
                    <a:pt x="22364" y="20701"/>
                  </a:lnTo>
                  <a:lnTo>
                    <a:pt x="22847" y="20447"/>
                  </a:lnTo>
                  <a:lnTo>
                    <a:pt x="22999" y="19812"/>
                  </a:lnTo>
                  <a:lnTo>
                    <a:pt x="22948" y="20193"/>
                  </a:lnTo>
                  <a:lnTo>
                    <a:pt x="23152" y="20193"/>
                  </a:lnTo>
                  <a:lnTo>
                    <a:pt x="23101" y="20751"/>
                  </a:lnTo>
                  <a:lnTo>
                    <a:pt x="23291" y="20828"/>
                  </a:lnTo>
                  <a:lnTo>
                    <a:pt x="23380" y="20701"/>
                  </a:lnTo>
                  <a:lnTo>
                    <a:pt x="23393" y="19812"/>
                  </a:lnTo>
                  <a:lnTo>
                    <a:pt x="23837" y="21463"/>
                  </a:lnTo>
                  <a:lnTo>
                    <a:pt x="23914" y="19812"/>
                  </a:lnTo>
                  <a:lnTo>
                    <a:pt x="23926" y="19304"/>
                  </a:lnTo>
                  <a:lnTo>
                    <a:pt x="23964" y="18415"/>
                  </a:lnTo>
                  <a:lnTo>
                    <a:pt x="24358" y="20574"/>
                  </a:lnTo>
                  <a:lnTo>
                    <a:pt x="25120" y="19685"/>
                  </a:lnTo>
                  <a:lnTo>
                    <a:pt x="25577" y="19304"/>
                  </a:lnTo>
                  <a:lnTo>
                    <a:pt x="25565" y="18923"/>
                  </a:lnTo>
                  <a:lnTo>
                    <a:pt x="25781" y="19138"/>
                  </a:lnTo>
                  <a:lnTo>
                    <a:pt x="25996" y="18923"/>
                  </a:lnTo>
                  <a:lnTo>
                    <a:pt x="26263" y="18669"/>
                  </a:lnTo>
                  <a:lnTo>
                    <a:pt x="26581" y="19697"/>
                  </a:lnTo>
                  <a:lnTo>
                    <a:pt x="26504" y="18669"/>
                  </a:lnTo>
                  <a:lnTo>
                    <a:pt x="26492" y="18542"/>
                  </a:lnTo>
                  <a:lnTo>
                    <a:pt x="27203" y="18669"/>
                  </a:lnTo>
                  <a:lnTo>
                    <a:pt x="27343" y="18732"/>
                  </a:lnTo>
                  <a:lnTo>
                    <a:pt x="27419" y="19558"/>
                  </a:lnTo>
                  <a:lnTo>
                    <a:pt x="27787" y="18796"/>
                  </a:lnTo>
                  <a:lnTo>
                    <a:pt x="28778" y="19304"/>
                  </a:lnTo>
                  <a:lnTo>
                    <a:pt x="28854" y="18796"/>
                  </a:lnTo>
                  <a:lnTo>
                    <a:pt x="28867" y="18542"/>
                  </a:lnTo>
                  <a:lnTo>
                    <a:pt x="28740" y="18415"/>
                  </a:lnTo>
                  <a:lnTo>
                    <a:pt x="28257" y="17907"/>
                  </a:lnTo>
                  <a:lnTo>
                    <a:pt x="28206" y="17399"/>
                  </a:lnTo>
                  <a:lnTo>
                    <a:pt x="28168" y="17030"/>
                  </a:lnTo>
                  <a:lnTo>
                    <a:pt x="28143" y="16891"/>
                  </a:lnTo>
                  <a:lnTo>
                    <a:pt x="28244" y="17145"/>
                  </a:lnTo>
                  <a:lnTo>
                    <a:pt x="28867" y="18034"/>
                  </a:lnTo>
                  <a:lnTo>
                    <a:pt x="28562" y="16764"/>
                  </a:lnTo>
                  <a:lnTo>
                    <a:pt x="29933" y="18669"/>
                  </a:lnTo>
                  <a:lnTo>
                    <a:pt x="29857" y="18415"/>
                  </a:lnTo>
                  <a:lnTo>
                    <a:pt x="29794" y="18288"/>
                  </a:lnTo>
                  <a:lnTo>
                    <a:pt x="29464" y="17907"/>
                  </a:lnTo>
                  <a:lnTo>
                    <a:pt x="29654" y="18034"/>
                  </a:lnTo>
                  <a:lnTo>
                    <a:pt x="30124" y="18669"/>
                  </a:lnTo>
                  <a:lnTo>
                    <a:pt x="30276" y="18288"/>
                  </a:lnTo>
                  <a:lnTo>
                    <a:pt x="29781" y="17907"/>
                  </a:lnTo>
                  <a:lnTo>
                    <a:pt x="29654" y="17767"/>
                  </a:lnTo>
                  <a:lnTo>
                    <a:pt x="29946" y="17653"/>
                  </a:lnTo>
                  <a:lnTo>
                    <a:pt x="30187" y="17907"/>
                  </a:lnTo>
                  <a:lnTo>
                    <a:pt x="30213" y="18034"/>
                  </a:lnTo>
                  <a:lnTo>
                    <a:pt x="30467" y="18288"/>
                  </a:lnTo>
                  <a:lnTo>
                    <a:pt x="30099" y="17653"/>
                  </a:lnTo>
                  <a:lnTo>
                    <a:pt x="29832" y="17272"/>
                  </a:lnTo>
                  <a:lnTo>
                    <a:pt x="30314" y="17399"/>
                  </a:lnTo>
                  <a:lnTo>
                    <a:pt x="30695" y="17767"/>
                  </a:lnTo>
                  <a:lnTo>
                    <a:pt x="31191" y="17653"/>
                  </a:lnTo>
                  <a:lnTo>
                    <a:pt x="30822" y="17272"/>
                  </a:lnTo>
                  <a:lnTo>
                    <a:pt x="30314" y="16764"/>
                  </a:lnTo>
                  <a:lnTo>
                    <a:pt x="30073" y="16510"/>
                  </a:lnTo>
                  <a:lnTo>
                    <a:pt x="29692" y="16129"/>
                  </a:lnTo>
                  <a:lnTo>
                    <a:pt x="30251" y="16129"/>
                  </a:lnTo>
                  <a:lnTo>
                    <a:pt x="31496" y="17145"/>
                  </a:lnTo>
                  <a:lnTo>
                    <a:pt x="30670" y="16256"/>
                  </a:lnTo>
                  <a:lnTo>
                    <a:pt x="31775" y="16891"/>
                  </a:lnTo>
                  <a:lnTo>
                    <a:pt x="31457" y="16383"/>
                  </a:lnTo>
                  <a:lnTo>
                    <a:pt x="31191" y="16256"/>
                  </a:lnTo>
                  <a:lnTo>
                    <a:pt x="30911" y="16129"/>
                  </a:lnTo>
                  <a:lnTo>
                    <a:pt x="30962" y="15875"/>
                  </a:lnTo>
                  <a:lnTo>
                    <a:pt x="30810" y="15748"/>
                  </a:lnTo>
                  <a:lnTo>
                    <a:pt x="30645" y="15621"/>
                  </a:lnTo>
                  <a:lnTo>
                    <a:pt x="30492" y="15494"/>
                  </a:lnTo>
                  <a:lnTo>
                    <a:pt x="30162" y="15240"/>
                  </a:lnTo>
                  <a:lnTo>
                    <a:pt x="30530" y="15240"/>
                  </a:lnTo>
                  <a:lnTo>
                    <a:pt x="30988" y="15621"/>
                  </a:lnTo>
                  <a:lnTo>
                    <a:pt x="30848" y="15240"/>
                  </a:lnTo>
                  <a:lnTo>
                    <a:pt x="30797" y="15113"/>
                  </a:lnTo>
                  <a:lnTo>
                    <a:pt x="30353" y="15113"/>
                  </a:lnTo>
                  <a:lnTo>
                    <a:pt x="30213" y="14986"/>
                  </a:lnTo>
                  <a:lnTo>
                    <a:pt x="29794" y="14605"/>
                  </a:lnTo>
                  <a:lnTo>
                    <a:pt x="28943" y="14351"/>
                  </a:lnTo>
                  <a:lnTo>
                    <a:pt x="29260" y="14224"/>
                  </a:lnTo>
                  <a:lnTo>
                    <a:pt x="29375" y="14351"/>
                  </a:lnTo>
                  <a:lnTo>
                    <a:pt x="29273" y="14097"/>
                  </a:lnTo>
                  <a:lnTo>
                    <a:pt x="29959" y="14351"/>
                  </a:lnTo>
                  <a:lnTo>
                    <a:pt x="29565" y="14058"/>
                  </a:lnTo>
                  <a:lnTo>
                    <a:pt x="29349" y="13843"/>
                  </a:lnTo>
                  <a:lnTo>
                    <a:pt x="29210" y="13716"/>
                  </a:lnTo>
                  <a:lnTo>
                    <a:pt x="29502" y="13716"/>
                  </a:lnTo>
                  <a:lnTo>
                    <a:pt x="29870" y="13843"/>
                  </a:lnTo>
                  <a:lnTo>
                    <a:pt x="31013" y="14351"/>
                  </a:lnTo>
                  <a:lnTo>
                    <a:pt x="30048" y="13843"/>
                  </a:lnTo>
                  <a:lnTo>
                    <a:pt x="30746" y="13716"/>
                  </a:lnTo>
                  <a:lnTo>
                    <a:pt x="29730" y="13208"/>
                  </a:lnTo>
                  <a:lnTo>
                    <a:pt x="29997" y="13335"/>
                  </a:lnTo>
                  <a:lnTo>
                    <a:pt x="30340" y="13411"/>
                  </a:lnTo>
                  <a:lnTo>
                    <a:pt x="29921" y="13208"/>
                  </a:lnTo>
                  <a:lnTo>
                    <a:pt x="30289" y="13208"/>
                  </a:lnTo>
                  <a:lnTo>
                    <a:pt x="30759" y="13335"/>
                  </a:lnTo>
                  <a:lnTo>
                    <a:pt x="30835" y="13208"/>
                  </a:lnTo>
                  <a:lnTo>
                    <a:pt x="30911" y="13081"/>
                  </a:lnTo>
                  <a:lnTo>
                    <a:pt x="29311" y="13081"/>
                  </a:lnTo>
                  <a:lnTo>
                    <a:pt x="29946" y="12827"/>
                  </a:lnTo>
                  <a:lnTo>
                    <a:pt x="29997" y="12954"/>
                  </a:lnTo>
                  <a:lnTo>
                    <a:pt x="30238" y="12954"/>
                  </a:lnTo>
                  <a:lnTo>
                    <a:pt x="30568" y="12700"/>
                  </a:lnTo>
                  <a:lnTo>
                    <a:pt x="30365" y="12573"/>
                  </a:lnTo>
                  <a:lnTo>
                    <a:pt x="30162" y="12446"/>
                  </a:lnTo>
                  <a:lnTo>
                    <a:pt x="29806" y="12217"/>
                  </a:lnTo>
                  <a:lnTo>
                    <a:pt x="30137" y="11938"/>
                  </a:lnTo>
                  <a:lnTo>
                    <a:pt x="31318" y="11938"/>
                  </a:lnTo>
                  <a:lnTo>
                    <a:pt x="31280" y="11811"/>
                  </a:lnTo>
                  <a:lnTo>
                    <a:pt x="31191" y="11557"/>
                  </a:lnTo>
                  <a:lnTo>
                    <a:pt x="30403" y="11303"/>
                  </a:lnTo>
                  <a:lnTo>
                    <a:pt x="30111" y="11201"/>
                  </a:lnTo>
                  <a:lnTo>
                    <a:pt x="30111" y="11049"/>
                  </a:lnTo>
                  <a:lnTo>
                    <a:pt x="30162" y="10922"/>
                  </a:lnTo>
                  <a:lnTo>
                    <a:pt x="28536" y="10795"/>
                  </a:lnTo>
                  <a:lnTo>
                    <a:pt x="30962" y="10668"/>
                  </a:lnTo>
                  <a:lnTo>
                    <a:pt x="30200" y="10414"/>
                  </a:lnTo>
                  <a:lnTo>
                    <a:pt x="30327" y="10414"/>
                  </a:lnTo>
                  <a:lnTo>
                    <a:pt x="30949" y="10515"/>
                  </a:lnTo>
                  <a:lnTo>
                    <a:pt x="31191" y="10287"/>
                  </a:lnTo>
                  <a:lnTo>
                    <a:pt x="30530" y="9906"/>
                  </a:lnTo>
                  <a:lnTo>
                    <a:pt x="30022" y="9525"/>
                  </a:lnTo>
                  <a:lnTo>
                    <a:pt x="30441" y="9652"/>
                  </a:lnTo>
                  <a:lnTo>
                    <a:pt x="30632" y="9525"/>
                  </a:lnTo>
                  <a:lnTo>
                    <a:pt x="30810" y="9398"/>
                  </a:lnTo>
                  <a:lnTo>
                    <a:pt x="30657" y="9271"/>
                  </a:lnTo>
                  <a:lnTo>
                    <a:pt x="30848" y="9017"/>
                  </a:lnTo>
                  <a:lnTo>
                    <a:pt x="30429" y="9017"/>
                  </a:lnTo>
                  <a:lnTo>
                    <a:pt x="30505" y="8890"/>
                  </a:lnTo>
                  <a:lnTo>
                    <a:pt x="29895" y="8890"/>
                  </a:lnTo>
                  <a:lnTo>
                    <a:pt x="32283" y="8509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2619275" y="3122961"/>
              <a:ext cx="103505" cy="172720"/>
            </a:xfrm>
            <a:custGeom>
              <a:avLst/>
              <a:gdLst/>
              <a:ahLst/>
              <a:cxnLst/>
              <a:rect l="l" t="t" r="r" b="b"/>
              <a:pathLst>
                <a:path w="103505" h="172720">
                  <a:moveTo>
                    <a:pt x="81573" y="0"/>
                  </a:moveTo>
                  <a:lnTo>
                    <a:pt x="76047" y="30"/>
                  </a:lnTo>
                  <a:lnTo>
                    <a:pt x="61887" y="1908"/>
                  </a:lnTo>
                  <a:lnTo>
                    <a:pt x="55156" y="1044"/>
                  </a:lnTo>
                  <a:lnTo>
                    <a:pt x="44805" y="1184"/>
                  </a:lnTo>
                  <a:lnTo>
                    <a:pt x="42519" y="2708"/>
                  </a:lnTo>
                  <a:lnTo>
                    <a:pt x="36499" y="3648"/>
                  </a:lnTo>
                  <a:lnTo>
                    <a:pt x="33629" y="2543"/>
                  </a:lnTo>
                  <a:lnTo>
                    <a:pt x="30772" y="2924"/>
                  </a:lnTo>
                  <a:lnTo>
                    <a:pt x="23415" y="4861"/>
                  </a:lnTo>
                  <a:lnTo>
                    <a:pt x="16952" y="8596"/>
                  </a:lnTo>
                  <a:lnTo>
                    <a:pt x="11792" y="13952"/>
                  </a:lnTo>
                  <a:lnTo>
                    <a:pt x="8343" y="20754"/>
                  </a:lnTo>
                  <a:lnTo>
                    <a:pt x="7277" y="24006"/>
                  </a:lnTo>
                  <a:lnTo>
                    <a:pt x="8369" y="27397"/>
                  </a:lnTo>
                  <a:lnTo>
                    <a:pt x="6857" y="32972"/>
                  </a:lnTo>
                  <a:lnTo>
                    <a:pt x="5232" y="34216"/>
                  </a:lnTo>
                  <a:lnTo>
                    <a:pt x="3124" y="41849"/>
                  </a:lnTo>
                  <a:lnTo>
                    <a:pt x="4102" y="49418"/>
                  </a:lnTo>
                  <a:lnTo>
                    <a:pt x="0" y="145811"/>
                  </a:lnTo>
                  <a:lnTo>
                    <a:pt x="63" y="152461"/>
                  </a:lnTo>
                  <a:lnTo>
                    <a:pt x="1251" y="165489"/>
                  </a:lnTo>
                  <a:lnTo>
                    <a:pt x="1422" y="172138"/>
                  </a:lnTo>
                  <a:lnTo>
                    <a:pt x="76365" y="168506"/>
                  </a:lnTo>
                  <a:lnTo>
                    <a:pt x="80880" y="155965"/>
                  </a:lnTo>
                  <a:lnTo>
                    <a:pt x="83829" y="141157"/>
                  </a:lnTo>
                  <a:lnTo>
                    <a:pt x="86173" y="125758"/>
                  </a:lnTo>
                  <a:lnTo>
                    <a:pt x="88874" y="111445"/>
                  </a:lnTo>
                  <a:lnTo>
                    <a:pt x="97966" y="75196"/>
                  </a:lnTo>
                  <a:lnTo>
                    <a:pt x="101599" y="56610"/>
                  </a:lnTo>
                  <a:lnTo>
                    <a:pt x="103352" y="38357"/>
                  </a:lnTo>
                  <a:lnTo>
                    <a:pt x="102593" y="29964"/>
                  </a:lnTo>
                  <a:lnTo>
                    <a:pt x="100102" y="21543"/>
                  </a:lnTo>
                  <a:lnTo>
                    <a:pt x="96242" y="13602"/>
                  </a:lnTo>
                  <a:lnTo>
                    <a:pt x="91376" y="6645"/>
                  </a:lnTo>
                  <a:lnTo>
                    <a:pt x="86359" y="1879"/>
                  </a:lnTo>
                  <a:lnTo>
                    <a:pt x="81573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 descr=""/>
            <p:cNvSpPr/>
            <p:nvPr/>
          </p:nvSpPr>
          <p:spPr>
            <a:xfrm>
              <a:off x="2615781" y="3120681"/>
              <a:ext cx="111760" cy="175260"/>
            </a:xfrm>
            <a:custGeom>
              <a:avLst/>
              <a:gdLst/>
              <a:ahLst/>
              <a:cxnLst/>
              <a:rect l="l" t="t" r="r" b="b"/>
              <a:pathLst>
                <a:path w="111760" h="175260">
                  <a:moveTo>
                    <a:pt x="2159" y="104140"/>
                  </a:moveTo>
                  <a:lnTo>
                    <a:pt x="2070" y="102870"/>
                  </a:lnTo>
                  <a:lnTo>
                    <a:pt x="1981" y="104140"/>
                  </a:lnTo>
                  <a:lnTo>
                    <a:pt x="2159" y="104140"/>
                  </a:lnTo>
                  <a:close/>
                </a:path>
                <a:path w="111760" h="175260">
                  <a:moveTo>
                    <a:pt x="2362" y="118110"/>
                  </a:moveTo>
                  <a:lnTo>
                    <a:pt x="2133" y="118110"/>
                  </a:lnTo>
                  <a:lnTo>
                    <a:pt x="2336" y="118808"/>
                  </a:lnTo>
                  <a:lnTo>
                    <a:pt x="2362" y="118110"/>
                  </a:lnTo>
                  <a:close/>
                </a:path>
                <a:path w="111760" h="175260">
                  <a:moveTo>
                    <a:pt x="2476" y="134620"/>
                  </a:moveTo>
                  <a:lnTo>
                    <a:pt x="2286" y="134620"/>
                  </a:lnTo>
                  <a:lnTo>
                    <a:pt x="2057" y="135890"/>
                  </a:lnTo>
                  <a:lnTo>
                    <a:pt x="2336" y="135331"/>
                  </a:lnTo>
                  <a:lnTo>
                    <a:pt x="2476" y="134620"/>
                  </a:lnTo>
                  <a:close/>
                </a:path>
                <a:path w="111760" h="175260">
                  <a:moveTo>
                    <a:pt x="2501" y="119380"/>
                  </a:moveTo>
                  <a:lnTo>
                    <a:pt x="2336" y="118808"/>
                  </a:lnTo>
                  <a:lnTo>
                    <a:pt x="2311" y="119380"/>
                  </a:lnTo>
                  <a:lnTo>
                    <a:pt x="2501" y="119380"/>
                  </a:lnTo>
                  <a:close/>
                </a:path>
                <a:path w="111760" h="175260">
                  <a:moveTo>
                    <a:pt x="3098" y="97790"/>
                  </a:moveTo>
                  <a:lnTo>
                    <a:pt x="2362" y="97790"/>
                  </a:lnTo>
                  <a:lnTo>
                    <a:pt x="2159" y="100330"/>
                  </a:lnTo>
                  <a:lnTo>
                    <a:pt x="1117" y="99060"/>
                  </a:lnTo>
                  <a:lnTo>
                    <a:pt x="1663" y="100330"/>
                  </a:lnTo>
                  <a:lnTo>
                    <a:pt x="2870" y="101600"/>
                  </a:lnTo>
                  <a:lnTo>
                    <a:pt x="2984" y="100330"/>
                  </a:lnTo>
                  <a:lnTo>
                    <a:pt x="3035" y="99275"/>
                  </a:lnTo>
                  <a:lnTo>
                    <a:pt x="3098" y="97904"/>
                  </a:lnTo>
                  <a:close/>
                </a:path>
                <a:path w="111760" h="175260">
                  <a:moveTo>
                    <a:pt x="3429" y="47891"/>
                  </a:moveTo>
                  <a:lnTo>
                    <a:pt x="3098" y="47231"/>
                  </a:lnTo>
                  <a:lnTo>
                    <a:pt x="3378" y="48463"/>
                  </a:lnTo>
                  <a:lnTo>
                    <a:pt x="3429" y="47891"/>
                  </a:lnTo>
                  <a:close/>
                </a:path>
                <a:path w="111760" h="175260">
                  <a:moveTo>
                    <a:pt x="3822" y="87630"/>
                  </a:moveTo>
                  <a:lnTo>
                    <a:pt x="3314" y="88900"/>
                  </a:lnTo>
                  <a:lnTo>
                    <a:pt x="3581" y="88900"/>
                  </a:lnTo>
                  <a:lnTo>
                    <a:pt x="3822" y="87630"/>
                  </a:lnTo>
                  <a:close/>
                </a:path>
                <a:path w="111760" h="175260">
                  <a:moveTo>
                    <a:pt x="6997" y="127000"/>
                  </a:moveTo>
                  <a:lnTo>
                    <a:pt x="6756" y="127279"/>
                  </a:lnTo>
                  <a:lnTo>
                    <a:pt x="6794" y="127647"/>
                  </a:lnTo>
                  <a:lnTo>
                    <a:pt x="6997" y="127000"/>
                  </a:lnTo>
                  <a:close/>
                </a:path>
                <a:path w="111760" h="175260">
                  <a:moveTo>
                    <a:pt x="7289" y="144780"/>
                  </a:moveTo>
                  <a:lnTo>
                    <a:pt x="6870" y="144780"/>
                  </a:lnTo>
                  <a:lnTo>
                    <a:pt x="7023" y="147320"/>
                  </a:lnTo>
                  <a:lnTo>
                    <a:pt x="7188" y="147320"/>
                  </a:lnTo>
                  <a:lnTo>
                    <a:pt x="7289" y="144780"/>
                  </a:lnTo>
                  <a:close/>
                </a:path>
                <a:path w="111760" h="175260">
                  <a:moveTo>
                    <a:pt x="7721" y="167640"/>
                  </a:moveTo>
                  <a:lnTo>
                    <a:pt x="7289" y="167640"/>
                  </a:lnTo>
                  <a:lnTo>
                    <a:pt x="7620" y="168211"/>
                  </a:lnTo>
                  <a:lnTo>
                    <a:pt x="7721" y="167640"/>
                  </a:lnTo>
                  <a:close/>
                </a:path>
                <a:path w="111760" h="175260">
                  <a:moveTo>
                    <a:pt x="7988" y="128346"/>
                  </a:moveTo>
                  <a:lnTo>
                    <a:pt x="7734" y="128574"/>
                  </a:lnTo>
                  <a:lnTo>
                    <a:pt x="7467" y="128701"/>
                  </a:lnTo>
                  <a:lnTo>
                    <a:pt x="7188" y="128790"/>
                  </a:lnTo>
                  <a:lnTo>
                    <a:pt x="7810" y="128663"/>
                  </a:lnTo>
                  <a:lnTo>
                    <a:pt x="7962" y="130225"/>
                  </a:lnTo>
                  <a:lnTo>
                    <a:pt x="7988" y="128346"/>
                  </a:lnTo>
                  <a:close/>
                </a:path>
                <a:path w="111760" h="175260">
                  <a:moveTo>
                    <a:pt x="8255" y="166370"/>
                  </a:moveTo>
                  <a:lnTo>
                    <a:pt x="8051" y="165100"/>
                  </a:lnTo>
                  <a:lnTo>
                    <a:pt x="7734" y="165100"/>
                  </a:lnTo>
                  <a:lnTo>
                    <a:pt x="8255" y="166370"/>
                  </a:lnTo>
                  <a:close/>
                </a:path>
                <a:path w="111760" h="175260">
                  <a:moveTo>
                    <a:pt x="8674" y="167640"/>
                  </a:moveTo>
                  <a:lnTo>
                    <a:pt x="7975" y="166370"/>
                  </a:lnTo>
                  <a:lnTo>
                    <a:pt x="7721" y="167640"/>
                  </a:lnTo>
                  <a:lnTo>
                    <a:pt x="8458" y="168910"/>
                  </a:lnTo>
                  <a:lnTo>
                    <a:pt x="8674" y="167640"/>
                  </a:lnTo>
                  <a:close/>
                </a:path>
                <a:path w="111760" h="175260">
                  <a:moveTo>
                    <a:pt x="9347" y="111760"/>
                  </a:moveTo>
                  <a:lnTo>
                    <a:pt x="8318" y="111760"/>
                  </a:lnTo>
                  <a:lnTo>
                    <a:pt x="8191" y="113030"/>
                  </a:lnTo>
                  <a:lnTo>
                    <a:pt x="8356" y="113030"/>
                  </a:lnTo>
                  <a:lnTo>
                    <a:pt x="9347" y="111760"/>
                  </a:lnTo>
                  <a:close/>
                </a:path>
                <a:path w="111760" h="175260">
                  <a:moveTo>
                    <a:pt x="10325" y="90170"/>
                  </a:moveTo>
                  <a:lnTo>
                    <a:pt x="9359" y="91440"/>
                  </a:lnTo>
                  <a:lnTo>
                    <a:pt x="9931" y="91440"/>
                  </a:lnTo>
                  <a:lnTo>
                    <a:pt x="10325" y="90170"/>
                  </a:lnTo>
                  <a:close/>
                </a:path>
                <a:path w="111760" h="175260">
                  <a:moveTo>
                    <a:pt x="10452" y="68580"/>
                  </a:moveTo>
                  <a:lnTo>
                    <a:pt x="9169" y="67310"/>
                  </a:lnTo>
                  <a:lnTo>
                    <a:pt x="10172" y="66040"/>
                  </a:lnTo>
                  <a:lnTo>
                    <a:pt x="7835" y="66040"/>
                  </a:lnTo>
                  <a:lnTo>
                    <a:pt x="7835" y="100330"/>
                  </a:lnTo>
                  <a:lnTo>
                    <a:pt x="7785" y="101600"/>
                  </a:lnTo>
                  <a:lnTo>
                    <a:pt x="7404" y="101600"/>
                  </a:lnTo>
                  <a:lnTo>
                    <a:pt x="7607" y="100330"/>
                  </a:lnTo>
                  <a:lnTo>
                    <a:pt x="7835" y="100330"/>
                  </a:lnTo>
                  <a:lnTo>
                    <a:pt x="7835" y="66040"/>
                  </a:lnTo>
                  <a:lnTo>
                    <a:pt x="2984" y="66040"/>
                  </a:lnTo>
                  <a:lnTo>
                    <a:pt x="2324" y="66040"/>
                  </a:lnTo>
                  <a:lnTo>
                    <a:pt x="2260" y="67310"/>
                  </a:lnTo>
                  <a:lnTo>
                    <a:pt x="4813" y="67310"/>
                  </a:lnTo>
                  <a:lnTo>
                    <a:pt x="4813" y="68580"/>
                  </a:lnTo>
                  <a:lnTo>
                    <a:pt x="3492" y="68580"/>
                  </a:lnTo>
                  <a:lnTo>
                    <a:pt x="3390" y="71120"/>
                  </a:lnTo>
                  <a:lnTo>
                    <a:pt x="2146" y="74930"/>
                  </a:lnTo>
                  <a:lnTo>
                    <a:pt x="3213" y="77470"/>
                  </a:lnTo>
                  <a:lnTo>
                    <a:pt x="2641" y="77470"/>
                  </a:lnTo>
                  <a:lnTo>
                    <a:pt x="2616" y="76200"/>
                  </a:lnTo>
                  <a:lnTo>
                    <a:pt x="2527" y="77470"/>
                  </a:lnTo>
                  <a:lnTo>
                    <a:pt x="1524" y="81280"/>
                  </a:lnTo>
                  <a:lnTo>
                    <a:pt x="2171" y="81280"/>
                  </a:lnTo>
                  <a:lnTo>
                    <a:pt x="3556" y="85090"/>
                  </a:lnTo>
                  <a:lnTo>
                    <a:pt x="2705" y="85090"/>
                  </a:lnTo>
                  <a:lnTo>
                    <a:pt x="3746" y="86360"/>
                  </a:lnTo>
                  <a:lnTo>
                    <a:pt x="4051" y="86360"/>
                  </a:lnTo>
                  <a:lnTo>
                    <a:pt x="4152" y="88900"/>
                  </a:lnTo>
                  <a:lnTo>
                    <a:pt x="4584" y="88900"/>
                  </a:lnTo>
                  <a:lnTo>
                    <a:pt x="4064" y="90170"/>
                  </a:lnTo>
                  <a:lnTo>
                    <a:pt x="3543" y="90170"/>
                  </a:lnTo>
                  <a:lnTo>
                    <a:pt x="3416" y="91440"/>
                  </a:lnTo>
                  <a:lnTo>
                    <a:pt x="4318" y="91440"/>
                  </a:lnTo>
                  <a:lnTo>
                    <a:pt x="4635" y="92710"/>
                  </a:lnTo>
                  <a:lnTo>
                    <a:pt x="3987" y="95250"/>
                  </a:lnTo>
                  <a:lnTo>
                    <a:pt x="4267" y="95250"/>
                  </a:lnTo>
                  <a:lnTo>
                    <a:pt x="4013" y="96520"/>
                  </a:lnTo>
                  <a:lnTo>
                    <a:pt x="3467" y="96520"/>
                  </a:lnTo>
                  <a:lnTo>
                    <a:pt x="3124" y="97790"/>
                  </a:lnTo>
                  <a:lnTo>
                    <a:pt x="3035" y="99275"/>
                  </a:lnTo>
                  <a:lnTo>
                    <a:pt x="4318" y="100330"/>
                  </a:lnTo>
                  <a:lnTo>
                    <a:pt x="3403" y="101600"/>
                  </a:lnTo>
                  <a:lnTo>
                    <a:pt x="2870" y="101600"/>
                  </a:lnTo>
                  <a:lnTo>
                    <a:pt x="2438" y="102870"/>
                  </a:lnTo>
                  <a:lnTo>
                    <a:pt x="2273" y="102870"/>
                  </a:lnTo>
                  <a:lnTo>
                    <a:pt x="2159" y="104140"/>
                  </a:lnTo>
                  <a:lnTo>
                    <a:pt x="1905" y="105410"/>
                  </a:lnTo>
                  <a:lnTo>
                    <a:pt x="1930" y="106680"/>
                  </a:lnTo>
                  <a:lnTo>
                    <a:pt x="1612" y="106680"/>
                  </a:lnTo>
                  <a:lnTo>
                    <a:pt x="1511" y="105410"/>
                  </a:lnTo>
                  <a:lnTo>
                    <a:pt x="1206" y="105410"/>
                  </a:lnTo>
                  <a:lnTo>
                    <a:pt x="1435" y="106680"/>
                  </a:lnTo>
                  <a:lnTo>
                    <a:pt x="1384" y="107950"/>
                  </a:lnTo>
                  <a:lnTo>
                    <a:pt x="2247" y="107950"/>
                  </a:lnTo>
                  <a:lnTo>
                    <a:pt x="2070" y="109220"/>
                  </a:lnTo>
                  <a:lnTo>
                    <a:pt x="2819" y="107950"/>
                  </a:lnTo>
                  <a:lnTo>
                    <a:pt x="2679" y="106680"/>
                  </a:lnTo>
                  <a:lnTo>
                    <a:pt x="2717" y="106807"/>
                  </a:lnTo>
                  <a:lnTo>
                    <a:pt x="2755" y="106934"/>
                  </a:lnTo>
                  <a:lnTo>
                    <a:pt x="2908" y="106730"/>
                  </a:lnTo>
                  <a:lnTo>
                    <a:pt x="2705" y="106476"/>
                  </a:lnTo>
                  <a:lnTo>
                    <a:pt x="2730" y="105410"/>
                  </a:lnTo>
                  <a:lnTo>
                    <a:pt x="3136" y="105410"/>
                  </a:lnTo>
                  <a:lnTo>
                    <a:pt x="3479" y="106680"/>
                  </a:lnTo>
                  <a:lnTo>
                    <a:pt x="2971" y="106680"/>
                  </a:lnTo>
                  <a:lnTo>
                    <a:pt x="4318" y="107950"/>
                  </a:lnTo>
                  <a:lnTo>
                    <a:pt x="3060" y="109220"/>
                  </a:lnTo>
                  <a:lnTo>
                    <a:pt x="2336" y="111760"/>
                  </a:lnTo>
                  <a:lnTo>
                    <a:pt x="1587" y="111760"/>
                  </a:lnTo>
                  <a:lnTo>
                    <a:pt x="1968" y="114300"/>
                  </a:lnTo>
                  <a:lnTo>
                    <a:pt x="1663" y="116840"/>
                  </a:lnTo>
                  <a:lnTo>
                    <a:pt x="3225" y="118110"/>
                  </a:lnTo>
                  <a:lnTo>
                    <a:pt x="3403" y="119380"/>
                  </a:lnTo>
                  <a:lnTo>
                    <a:pt x="2501" y="119380"/>
                  </a:lnTo>
                  <a:lnTo>
                    <a:pt x="2133" y="121920"/>
                  </a:lnTo>
                  <a:lnTo>
                    <a:pt x="3251" y="121920"/>
                  </a:lnTo>
                  <a:lnTo>
                    <a:pt x="2667" y="124460"/>
                  </a:lnTo>
                  <a:lnTo>
                    <a:pt x="2451" y="123190"/>
                  </a:lnTo>
                  <a:lnTo>
                    <a:pt x="2247" y="121920"/>
                  </a:lnTo>
                  <a:lnTo>
                    <a:pt x="2336" y="123190"/>
                  </a:lnTo>
                  <a:lnTo>
                    <a:pt x="2006" y="123190"/>
                  </a:lnTo>
                  <a:lnTo>
                    <a:pt x="0" y="128270"/>
                  </a:lnTo>
                  <a:lnTo>
                    <a:pt x="4584" y="130810"/>
                  </a:lnTo>
                  <a:lnTo>
                    <a:pt x="2336" y="135331"/>
                  </a:lnTo>
                  <a:lnTo>
                    <a:pt x="1244" y="140970"/>
                  </a:lnTo>
                  <a:lnTo>
                    <a:pt x="2870" y="146050"/>
                  </a:lnTo>
                  <a:lnTo>
                    <a:pt x="1155" y="152400"/>
                  </a:lnTo>
                  <a:lnTo>
                    <a:pt x="863" y="153670"/>
                  </a:lnTo>
                  <a:lnTo>
                    <a:pt x="1587" y="153670"/>
                  </a:lnTo>
                  <a:lnTo>
                    <a:pt x="2197" y="154940"/>
                  </a:lnTo>
                  <a:lnTo>
                    <a:pt x="1282" y="154940"/>
                  </a:lnTo>
                  <a:lnTo>
                    <a:pt x="2463" y="156210"/>
                  </a:lnTo>
                  <a:lnTo>
                    <a:pt x="3416" y="158750"/>
                  </a:lnTo>
                  <a:lnTo>
                    <a:pt x="558" y="161290"/>
                  </a:lnTo>
                  <a:lnTo>
                    <a:pt x="2336" y="163830"/>
                  </a:lnTo>
                  <a:lnTo>
                    <a:pt x="2908" y="163830"/>
                  </a:lnTo>
                  <a:lnTo>
                    <a:pt x="3606" y="166370"/>
                  </a:lnTo>
                  <a:lnTo>
                    <a:pt x="3263" y="167640"/>
                  </a:lnTo>
                  <a:lnTo>
                    <a:pt x="2781" y="167640"/>
                  </a:lnTo>
                  <a:lnTo>
                    <a:pt x="3784" y="170180"/>
                  </a:lnTo>
                  <a:lnTo>
                    <a:pt x="3530" y="171450"/>
                  </a:lnTo>
                  <a:lnTo>
                    <a:pt x="1866" y="168910"/>
                  </a:lnTo>
                  <a:lnTo>
                    <a:pt x="1866" y="172720"/>
                  </a:lnTo>
                  <a:lnTo>
                    <a:pt x="2082" y="172720"/>
                  </a:lnTo>
                  <a:lnTo>
                    <a:pt x="3263" y="175260"/>
                  </a:lnTo>
                  <a:lnTo>
                    <a:pt x="3594" y="175260"/>
                  </a:lnTo>
                  <a:lnTo>
                    <a:pt x="3632" y="173990"/>
                  </a:lnTo>
                  <a:lnTo>
                    <a:pt x="4406" y="173990"/>
                  </a:lnTo>
                  <a:lnTo>
                    <a:pt x="4432" y="174142"/>
                  </a:lnTo>
                  <a:lnTo>
                    <a:pt x="4152" y="174104"/>
                  </a:lnTo>
                  <a:lnTo>
                    <a:pt x="4445" y="174256"/>
                  </a:lnTo>
                  <a:lnTo>
                    <a:pt x="4648" y="175260"/>
                  </a:lnTo>
                  <a:lnTo>
                    <a:pt x="7531" y="175260"/>
                  </a:lnTo>
                  <a:lnTo>
                    <a:pt x="8039" y="173990"/>
                  </a:lnTo>
                  <a:lnTo>
                    <a:pt x="8559" y="172720"/>
                  </a:lnTo>
                  <a:lnTo>
                    <a:pt x="8407" y="172720"/>
                  </a:lnTo>
                  <a:lnTo>
                    <a:pt x="8394" y="172491"/>
                  </a:lnTo>
                  <a:lnTo>
                    <a:pt x="7658" y="171450"/>
                  </a:lnTo>
                  <a:lnTo>
                    <a:pt x="8331" y="171450"/>
                  </a:lnTo>
                  <a:lnTo>
                    <a:pt x="8394" y="172491"/>
                  </a:lnTo>
                  <a:lnTo>
                    <a:pt x="9055" y="171450"/>
                  </a:lnTo>
                  <a:lnTo>
                    <a:pt x="8458" y="171450"/>
                  </a:lnTo>
                  <a:lnTo>
                    <a:pt x="8026" y="170180"/>
                  </a:lnTo>
                  <a:lnTo>
                    <a:pt x="8763" y="170180"/>
                  </a:lnTo>
                  <a:lnTo>
                    <a:pt x="8026" y="168910"/>
                  </a:lnTo>
                  <a:lnTo>
                    <a:pt x="7620" y="168211"/>
                  </a:lnTo>
                  <a:lnTo>
                    <a:pt x="7480" y="168910"/>
                  </a:lnTo>
                  <a:lnTo>
                    <a:pt x="6959" y="167640"/>
                  </a:lnTo>
                  <a:lnTo>
                    <a:pt x="7543" y="166370"/>
                  </a:lnTo>
                  <a:lnTo>
                    <a:pt x="7975" y="166370"/>
                  </a:lnTo>
                  <a:lnTo>
                    <a:pt x="7442" y="165100"/>
                  </a:lnTo>
                  <a:lnTo>
                    <a:pt x="7734" y="165100"/>
                  </a:lnTo>
                  <a:lnTo>
                    <a:pt x="7835" y="163830"/>
                  </a:lnTo>
                  <a:lnTo>
                    <a:pt x="7035" y="163830"/>
                  </a:lnTo>
                  <a:lnTo>
                    <a:pt x="7759" y="162560"/>
                  </a:lnTo>
                  <a:lnTo>
                    <a:pt x="6540" y="160020"/>
                  </a:lnTo>
                  <a:lnTo>
                    <a:pt x="7543" y="160020"/>
                  </a:lnTo>
                  <a:lnTo>
                    <a:pt x="6819" y="158940"/>
                  </a:lnTo>
                  <a:lnTo>
                    <a:pt x="7899" y="159753"/>
                  </a:lnTo>
                  <a:lnTo>
                    <a:pt x="8293" y="160020"/>
                  </a:lnTo>
                  <a:lnTo>
                    <a:pt x="7823" y="158750"/>
                  </a:lnTo>
                  <a:lnTo>
                    <a:pt x="6426" y="154940"/>
                  </a:lnTo>
                  <a:lnTo>
                    <a:pt x="8204" y="156210"/>
                  </a:lnTo>
                  <a:lnTo>
                    <a:pt x="6667" y="154940"/>
                  </a:lnTo>
                  <a:lnTo>
                    <a:pt x="7353" y="152400"/>
                  </a:lnTo>
                  <a:lnTo>
                    <a:pt x="6972" y="151130"/>
                  </a:lnTo>
                  <a:lnTo>
                    <a:pt x="6896" y="150876"/>
                  </a:lnTo>
                  <a:lnTo>
                    <a:pt x="6946" y="151130"/>
                  </a:lnTo>
                  <a:lnTo>
                    <a:pt x="6870" y="150901"/>
                  </a:lnTo>
                  <a:lnTo>
                    <a:pt x="6997" y="149860"/>
                  </a:lnTo>
                  <a:lnTo>
                    <a:pt x="7467" y="149860"/>
                  </a:lnTo>
                  <a:lnTo>
                    <a:pt x="7759" y="148590"/>
                  </a:lnTo>
                  <a:lnTo>
                    <a:pt x="6553" y="148590"/>
                  </a:lnTo>
                  <a:lnTo>
                    <a:pt x="6362" y="147320"/>
                  </a:lnTo>
                  <a:lnTo>
                    <a:pt x="5651" y="146050"/>
                  </a:lnTo>
                  <a:lnTo>
                    <a:pt x="6870" y="144780"/>
                  </a:lnTo>
                  <a:lnTo>
                    <a:pt x="6464" y="144780"/>
                  </a:lnTo>
                  <a:lnTo>
                    <a:pt x="7213" y="143510"/>
                  </a:lnTo>
                  <a:lnTo>
                    <a:pt x="6362" y="143510"/>
                  </a:lnTo>
                  <a:lnTo>
                    <a:pt x="7645" y="142240"/>
                  </a:lnTo>
                  <a:lnTo>
                    <a:pt x="6756" y="142240"/>
                  </a:lnTo>
                  <a:lnTo>
                    <a:pt x="7556" y="140970"/>
                  </a:lnTo>
                  <a:lnTo>
                    <a:pt x="8178" y="140970"/>
                  </a:lnTo>
                  <a:lnTo>
                    <a:pt x="7785" y="139700"/>
                  </a:lnTo>
                  <a:lnTo>
                    <a:pt x="8280" y="139700"/>
                  </a:lnTo>
                  <a:lnTo>
                    <a:pt x="8763" y="140970"/>
                  </a:lnTo>
                  <a:lnTo>
                    <a:pt x="8851" y="138430"/>
                  </a:lnTo>
                  <a:lnTo>
                    <a:pt x="7683" y="139700"/>
                  </a:lnTo>
                  <a:lnTo>
                    <a:pt x="7035" y="139700"/>
                  </a:lnTo>
                  <a:lnTo>
                    <a:pt x="6807" y="137160"/>
                  </a:lnTo>
                  <a:lnTo>
                    <a:pt x="7912" y="138430"/>
                  </a:lnTo>
                  <a:lnTo>
                    <a:pt x="8521" y="138430"/>
                  </a:lnTo>
                  <a:lnTo>
                    <a:pt x="8280" y="137160"/>
                  </a:lnTo>
                  <a:lnTo>
                    <a:pt x="7264" y="135890"/>
                  </a:lnTo>
                  <a:lnTo>
                    <a:pt x="7353" y="134620"/>
                  </a:lnTo>
                  <a:lnTo>
                    <a:pt x="7848" y="134620"/>
                  </a:lnTo>
                  <a:lnTo>
                    <a:pt x="6997" y="133350"/>
                  </a:lnTo>
                  <a:lnTo>
                    <a:pt x="7962" y="130810"/>
                  </a:lnTo>
                  <a:lnTo>
                    <a:pt x="6883" y="129540"/>
                  </a:lnTo>
                  <a:lnTo>
                    <a:pt x="7010" y="129540"/>
                  </a:lnTo>
                  <a:lnTo>
                    <a:pt x="6794" y="127647"/>
                  </a:lnTo>
                  <a:lnTo>
                    <a:pt x="6223" y="129540"/>
                  </a:lnTo>
                  <a:lnTo>
                    <a:pt x="5613" y="129540"/>
                  </a:lnTo>
                  <a:lnTo>
                    <a:pt x="5626" y="128270"/>
                  </a:lnTo>
                  <a:lnTo>
                    <a:pt x="5892" y="128270"/>
                  </a:lnTo>
                  <a:lnTo>
                    <a:pt x="6756" y="127279"/>
                  </a:lnTo>
                  <a:lnTo>
                    <a:pt x="6731" y="127000"/>
                  </a:lnTo>
                  <a:lnTo>
                    <a:pt x="6629" y="126847"/>
                  </a:lnTo>
                  <a:lnTo>
                    <a:pt x="6502" y="127000"/>
                  </a:lnTo>
                  <a:lnTo>
                    <a:pt x="6578" y="126771"/>
                  </a:lnTo>
                  <a:lnTo>
                    <a:pt x="5918" y="125730"/>
                  </a:lnTo>
                  <a:lnTo>
                    <a:pt x="6273" y="124460"/>
                  </a:lnTo>
                  <a:lnTo>
                    <a:pt x="7315" y="124460"/>
                  </a:lnTo>
                  <a:lnTo>
                    <a:pt x="6578" y="126771"/>
                  </a:lnTo>
                  <a:lnTo>
                    <a:pt x="7493" y="125730"/>
                  </a:lnTo>
                  <a:lnTo>
                    <a:pt x="7023" y="127000"/>
                  </a:lnTo>
                  <a:lnTo>
                    <a:pt x="8724" y="125730"/>
                  </a:lnTo>
                  <a:lnTo>
                    <a:pt x="6870" y="128270"/>
                  </a:lnTo>
                  <a:lnTo>
                    <a:pt x="8674" y="127000"/>
                  </a:lnTo>
                  <a:lnTo>
                    <a:pt x="9080" y="125730"/>
                  </a:lnTo>
                  <a:lnTo>
                    <a:pt x="8255" y="124460"/>
                  </a:lnTo>
                  <a:lnTo>
                    <a:pt x="8661" y="123190"/>
                  </a:lnTo>
                  <a:lnTo>
                    <a:pt x="8102" y="121920"/>
                  </a:lnTo>
                  <a:lnTo>
                    <a:pt x="7797" y="123190"/>
                  </a:lnTo>
                  <a:lnTo>
                    <a:pt x="7239" y="121920"/>
                  </a:lnTo>
                  <a:lnTo>
                    <a:pt x="6324" y="119380"/>
                  </a:lnTo>
                  <a:lnTo>
                    <a:pt x="9969" y="119380"/>
                  </a:lnTo>
                  <a:lnTo>
                    <a:pt x="8686" y="116840"/>
                  </a:lnTo>
                  <a:lnTo>
                    <a:pt x="6705" y="116840"/>
                  </a:lnTo>
                  <a:lnTo>
                    <a:pt x="7480" y="114300"/>
                  </a:lnTo>
                  <a:lnTo>
                    <a:pt x="8636" y="115570"/>
                  </a:lnTo>
                  <a:lnTo>
                    <a:pt x="8839" y="113030"/>
                  </a:lnTo>
                  <a:lnTo>
                    <a:pt x="6985" y="114300"/>
                  </a:lnTo>
                  <a:lnTo>
                    <a:pt x="7886" y="111760"/>
                  </a:lnTo>
                  <a:lnTo>
                    <a:pt x="7734" y="111760"/>
                  </a:lnTo>
                  <a:lnTo>
                    <a:pt x="7785" y="110490"/>
                  </a:lnTo>
                  <a:lnTo>
                    <a:pt x="8839" y="110490"/>
                  </a:lnTo>
                  <a:lnTo>
                    <a:pt x="8775" y="107950"/>
                  </a:lnTo>
                  <a:lnTo>
                    <a:pt x="8128" y="105410"/>
                  </a:lnTo>
                  <a:lnTo>
                    <a:pt x="8089" y="104140"/>
                  </a:lnTo>
                  <a:lnTo>
                    <a:pt x="8051" y="102870"/>
                  </a:lnTo>
                  <a:lnTo>
                    <a:pt x="8356" y="102870"/>
                  </a:lnTo>
                  <a:lnTo>
                    <a:pt x="8661" y="104140"/>
                  </a:lnTo>
                  <a:lnTo>
                    <a:pt x="9004" y="102870"/>
                  </a:lnTo>
                  <a:lnTo>
                    <a:pt x="8623" y="100330"/>
                  </a:lnTo>
                  <a:lnTo>
                    <a:pt x="9690" y="95250"/>
                  </a:lnTo>
                  <a:lnTo>
                    <a:pt x="10185" y="92710"/>
                  </a:lnTo>
                  <a:lnTo>
                    <a:pt x="9334" y="91440"/>
                  </a:lnTo>
                  <a:lnTo>
                    <a:pt x="9029" y="91440"/>
                  </a:lnTo>
                  <a:lnTo>
                    <a:pt x="8991" y="90170"/>
                  </a:lnTo>
                  <a:lnTo>
                    <a:pt x="9829" y="90170"/>
                  </a:lnTo>
                  <a:lnTo>
                    <a:pt x="9169" y="88900"/>
                  </a:lnTo>
                  <a:lnTo>
                    <a:pt x="8458" y="83820"/>
                  </a:lnTo>
                  <a:lnTo>
                    <a:pt x="9512" y="82550"/>
                  </a:lnTo>
                  <a:lnTo>
                    <a:pt x="9766" y="82550"/>
                  </a:lnTo>
                  <a:lnTo>
                    <a:pt x="10198" y="81280"/>
                  </a:lnTo>
                  <a:lnTo>
                    <a:pt x="8001" y="80010"/>
                  </a:lnTo>
                  <a:lnTo>
                    <a:pt x="8902" y="78740"/>
                  </a:lnTo>
                  <a:lnTo>
                    <a:pt x="9055" y="78740"/>
                  </a:lnTo>
                  <a:lnTo>
                    <a:pt x="9601" y="74930"/>
                  </a:lnTo>
                  <a:lnTo>
                    <a:pt x="8953" y="71120"/>
                  </a:lnTo>
                  <a:lnTo>
                    <a:pt x="10452" y="68580"/>
                  </a:lnTo>
                  <a:close/>
                </a:path>
                <a:path w="111760" h="175260">
                  <a:moveTo>
                    <a:pt x="10998" y="47904"/>
                  </a:moveTo>
                  <a:lnTo>
                    <a:pt x="10909" y="47383"/>
                  </a:lnTo>
                  <a:lnTo>
                    <a:pt x="10553" y="47155"/>
                  </a:lnTo>
                  <a:lnTo>
                    <a:pt x="10604" y="47383"/>
                  </a:lnTo>
                  <a:lnTo>
                    <a:pt x="10998" y="47904"/>
                  </a:lnTo>
                  <a:close/>
                </a:path>
                <a:path w="111760" h="175260">
                  <a:moveTo>
                    <a:pt x="11010" y="52819"/>
                  </a:moveTo>
                  <a:lnTo>
                    <a:pt x="10972" y="52679"/>
                  </a:lnTo>
                  <a:lnTo>
                    <a:pt x="10998" y="52984"/>
                  </a:lnTo>
                  <a:lnTo>
                    <a:pt x="11010" y="52819"/>
                  </a:lnTo>
                  <a:close/>
                </a:path>
                <a:path w="111760" h="175260">
                  <a:moveTo>
                    <a:pt x="11277" y="48260"/>
                  </a:moveTo>
                  <a:lnTo>
                    <a:pt x="10998" y="47904"/>
                  </a:lnTo>
                  <a:lnTo>
                    <a:pt x="11036" y="48260"/>
                  </a:lnTo>
                  <a:lnTo>
                    <a:pt x="11277" y="48260"/>
                  </a:lnTo>
                  <a:close/>
                </a:path>
                <a:path w="111760" h="175260">
                  <a:moveTo>
                    <a:pt x="11341" y="56222"/>
                  </a:moveTo>
                  <a:lnTo>
                    <a:pt x="11125" y="56222"/>
                  </a:lnTo>
                  <a:lnTo>
                    <a:pt x="11303" y="56527"/>
                  </a:lnTo>
                  <a:lnTo>
                    <a:pt x="11341" y="56222"/>
                  </a:lnTo>
                  <a:close/>
                </a:path>
                <a:path w="111760" h="175260">
                  <a:moveTo>
                    <a:pt x="14249" y="34290"/>
                  </a:moveTo>
                  <a:lnTo>
                    <a:pt x="13893" y="34290"/>
                  </a:lnTo>
                  <a:lnTo>
                    <a:pt x="13512" y="35560"/>
                  </a:lnTo>
                  <a:lnTo>
                    <a:pt x="13881" y="35560"/>
                  </a:lnTo>
                  <a:lnTo>
                    <a:pt x="14249" y="34290"/>
                  </a:lnTo>
                  <a:close/>
                </a:path>
                <a:path w="111760" h="175260">
                  <a:moveTo>
                    <a:pt x="24472" y="12700"/>
                  </a:moveTo>
                  <a:close/>
                </a:path>
                <a:path w="111760" h="175260">
                  <a:moveTo>
                    <a:pt x="40347" y="2387"/>
                  </a:moveTo>
                  <a:lnTo>
                    <a:pt x="39281" y="1270"/>
                  </a:lnTo>
                  <a:lnTo>
                    <a:pt x="40271" y="2540"/>
                  </a:lnTo>
                  <a:lnTo>
                    <a:pt x="40347" y="2387"/>
                  </a:lnTo>
                  <a:close/>
                </a:path>
                <a:path w="111760" h="175260">
                  <a:moveTo>
                    <a:pt x="44043" y="3556"/>
                  </a:moveTo>
                  <a:lnTo>
                    <a:pt x="43916" y="3530"/>
                  </a:lnTo>
                  <a:lnTo>
                    <a:pt x="44043" y="3556"/>
                  </a:lnTo>
                  <a:close/>
                </a:path>
                <a:path w="111760" h="175260">
                  <a:moveTo>
                    <a:pt x="44831" y="1828"/>
                  </a:moveTo>
                  <a:lnTo>
                    <a:pt x="43497" y="1689"/>
                  </a:lnTo>
                  <a:lnTo>
                    <a:pt x="44564" y="2146"/>
                  </a:lnTo>
                  <a:lnTo>
                    <a:pt x="44831" y="1828"/>
                  </a:lnTo>
                  <a:close/>
                </a:path>
                <a:path w="111760" h="175260">
                  <a:moveTo>
                    <a:pt x="71831" y="1066"/>
                  </a:moveTo>
                  <a:lnTo>
                    <a:pt x="71437" y="622"/>
                  </a:lnTo>
                  <a:lnTo>
                    <a:pt x="70599" y="419"/>
                  </a:lnTo>
                  <a:lnTo>
                    <a:pt x="70129" y="927"/>
                  </a:lnTo>
                  <a:lnTo>
                    <a:pt x="70802" y="939"/>
                  </a:lnTo>
                  <a:lnTo>
                    <a:pt x="71501" y="1219"/>
                  </a:lnTo>
                  <a:lnTo>
                    <a:pt x="71831" y="1066"/>
                  </a:lnTo>
                  <a:close/>
                </a:path>
                <a:path w="111760" h="175260">
                  <a:moveTo>
                    <a:pt x="78943" y="169659"/>
                  </a:moveTo>
                  <a:lnTo>
                    <a:pt x="78206" y="168846"/>
                  </a:lnTo>
                  <a:lnTo>
                    <a:pt x="78079" y="169760"/>
                  </a:lnTo>
                  <a:lnTo>
                    <a:pt x="78219" y="170078"/>
                  </a:lnTo>
                  <a:lnTo>
                    <a:pt x="78803" y="170243"/>
                  </a:lnTo>
                  <a:lnTo>
                    <a:pt x="78943" y="169659"/>
                  </a:lnTo>
                  <a:close/>
                </a:path>
                <a:path w="111760" h="175260">
                  <a:moveTo>
                    <a:pt x="80048" y="163982"/>
                  </a:moveTo>
                  <a:lnTo>
                    <a:pt x="79971" y="164185"/>
                  </a:lnTo>
                  <a:lnTo>
                    <a:pt x="79844" y="164414"/>
                  </a:lnTo>
                  <a:lnTo>
                    <a:pt x="80035" y="164630"/>
                  </a:lnTo>
                  <a:lnTo>
                    <a:pt x="80048" y="163982"/>
                  </a:lnTo>
                  <a:close/>
                </a:path>
                <a:path w="111760" h="175260">
                  <a:moveTo>
                    <a:pt x="80048" y="163347"/>
                  </a:moveTo>
                  <a:lnTo>
                    <a:pt x="79933" y="163588"/>
                  </a:lnTo>
                  <a:lnTo>
                    <a:pt x="80048" y="163347"/>
                  </a:lnTo>
                  <a:close/>
                </a:path>
                <a:path w="111760" h="175260">
                  <a:moveTo>
                    <a:pt x="80124" y="163741"/>
                  </a:moveTo>
                  <a:lnTo>
                    <a:pt x="80048" y="163982"/>
                  </a:lnTo>
                  <a:lnTo>
                    <a:pt x="80086" y="163855"/>
                  </a:lnTo>
                  <a:close/>
                </a:path>
                <a:path w="111760" h="175260">
                  <a:moveTo>
                    <a:pt x="80772" y="2235"/>
                  </a:moveTo>
                  <a:lnTo>
                    <a:pt x="80556" y="1993"/>
                  </a:lnTo>
                  <a:lnTo>
                    <a:pt x="80327" y="2540"/>
                  </a:lnTo>
                  <a:lnTo>
                    <a:pt x="80772" y="2235"/>
                  </a:lnTo>
                  <a:close/>
                </a:path>
                <a:path w="111760" h="175260">
                  <a:moveTo>
                    <a:pt x="80848" y="1270"/>
                  </a:moveTo>
                  <a:lnTo>
                    <a:pt x="79908" y="1270"/>
                  </a:lnTo>
                  <a:lnTo>
                    <a:pt x="80556" y="1993"/>
                  </a:lnTo>
                  <a:lnTo>
                    <a:pt x="80848" y="1270"/>
                  </a:lnTo>
                  <a:close/>
                </a:path>
                <a:path w="111760" h="175260">
                  <a:moveTo>
                    <a:pt x="81305" y="162560"/>
                  </a:moveTo>
                  <a:lnTo>
                    <a:pt x="81089" y="161290"/>
                  </a:lnTo>
                  <a:lnTo>
                    <a:pt x="80797" y="163690"/>
                  </a:lnTo>
                  <a:lnTo>
                    <a:pt x="81292" y="163080"/>
                  </a:lnTo>
                  <a:lnTo>
                    <a:pt x="81305" y="162560"/>
                  </a:lnTo>
                  <a:close/>
                </a:path>
                <a:path w="111760" h="175260">
                  <a:moveTo>
                    <a:pt x="81394" y="166954"/>
                  </a:moveTo>
                  <a:lnTo>
                    <a:pt x="81191" y="166103"/>
                  </a:lnTo>
                  <a:lnTo>
                    <a:pt x="80683" y="165100"/>
                  </a:lnTo>
                  <a:lnTo>
                    <a:pt x="80987" y="165100"/>
                  </a:lnTo>
                  <a:lnTo>
                    <a:pt x="80746" y="164109"/>
                  </a:lnTo>
                  <a:lnTo>
                    <a:pt x="80619" y="165087"/>
                  </a:lnTo>
                  <a:lnTo>
                    <a:pt x="79641" y="165163"/>
                  </a:lnTo>
                  <a:lnTo>
                    <a:pt x="80302" y="166128"/>
                  </a:lnTo>
                  <a:lnTo>
                    <a:pt x="79870" y="166128"/>
                  </a:lnTo>
                  <a:lnTo>
                    <a:pt x="80670" y="167259"/>
                  </a:lnTo>
                  <a:lnTo>
                    <a:pt x="80581" y="167868"/>
                  </a:lnTo>
                  <a:lnTo>
                    <a:pt x="79959" y="168071"/>
                  </a:lnTo>
                  <a:lnTo>
                    <a:pt x="79667" y="167830"/>
                  </a:lnTo>
                  <a:lnTo>
                    <a:pt x="79819" y="168122"/>
                  </a:lnTo>
                  <a:lnTo>
                    <a:pt x="79082" y="168554"/>
                  </a:lnTo>
                  <a:lnTo>
                    <a:pt x="79527" y="169113"/>
                  </a:lnTo>
                  <a:lnTo>
                    <a:pt x="80556" y="168757"/>
                  </a:lnTo>
                  <a:lnTo>
                    <a:pt x="81051" y="167868"/>
                  </a:lnTo>
                  <a:lnTo>
                    <a:pt x="80784" y="166662"/>
                  </a:lnTo>
                  <a:lnTo>
                    <a:pt x="81064" y="166547"/>
                  </a:lnTo>
                  <a:lnTo>
                    <a:pt x="81241" y="166839"/>
                  </a:lnTo>
                  <a:lnTo>
                    <a:pt x="81394" y="166954"/>
                  </a:lnTo>
                  <a:close/>
                </a:path>
                <a:path w="111760" h="175260">
                  <a:moveTo>
                    <a:pt x="81686" y="158737"/>
                  </a:moveTo>
                  <a:lnTo>
                    <a:pt x="81546" y="158661"/>
                  </a:lnTo>
                  <a:lnTo>
                    <a:pt x="81534" y="158864"/>
                  </a:lnTo>
                  <a:lnTo>
                    <a:pt x="81584" y="159054"/>
                  </a:lnTo>
                  <a:lnTo>
                    <a:pt x="81661" y="159232"/>
                  </a:lnTo>
                  <a:lnTo>
                    <a:pt x="81673" y="159042"/>
                  </a:lnTo>
                  <a:lnTo>
                    <a:pt x="81686" y="158889"/>
                  </a:lnTo>
                  <a:lnTo>
                    <a:pt x="81686" y="158737"/>
                  </a:lnTo>
                  <a:close/>
                </a:path>
                <a:path w="111760" h="175260">
                  <a:moveTo>
                    <a:pt x="81851" y="157911"/>
                  </a:moveTo>
                  <a:lnTo>
                    <a:pt x="81775" y="158115"/>
                  </a:lnTo>
                  <a:lnTo>
                    <a:pt x="81737" y="158267"/>
                  </a:lnTo>
                  <a:lnTo>
                    <a:pt x="81851" y="157911"/>
                  </a:lnTo>
                  <a:close/>
                </a:path>
                <a:path w="111760" h="175260">
                  <a:moveTo>
                    <a:pt x="81864" y="162560"/>
                  </a:moveTo>
                  <a:lnTo>
                    <a:pt x="81711" y="162560"/>
                  </a:lnTo>
                  <a:lnTo>
                    <a:pt x="81292" y="163080"/>
                  </a:lnTo>
                  <a:lnTo>
                    <a:pt x="81280" y="163830"/>
                  </a:lnTo>
                  <a:lnTo>
                    <a:pt x="81864" y="162560"/>
                  </a:lnTo>
                  <a:close/>
                </a:path>
                <a:path w="111760" h="175260">
                  <a:moveTo>
                    <a:pt x="81940" y="155968"/>
                  </a:moveTo>
                  <a:lnTo>
                    <a:pt x="81927" y="155714"/>
                  </a:lnTo>
                  <a:lnTo>
                    <a:pt x="81800" y="155790"/>
                  </a:lnTo>
                  <a:lnTo>
                    <a:pt x="81940" y="155968"/>
                  </a:lnTo>
                  <a:close/>
                </a:path>
                <a:path w="111760" h="175260">
                  <a:moveTo>
                    <a:pt x="82016" y="158788"/>
                  </a:moveTo>
                  <a:lnTo>
                    <a:pt x="81826" y="158673"/>
                  </a:lnTo>
                  <a:lnTo>
                    <a:pt x="81737" y="158394"/>
                  </a:lnTo>
                  <a:lnTo>
                    <a:pt x="81699" y="158737"/>
                  </a:lnTo>
                  <a:lnTo>
                    <a:pt x="81927" y="158826"/>
                  </a:lnTo>
                  <a:close/>
                </a:path>
                <a:path w="111760" h="175260">
                  <a:moveTo>
                    <a:pt x="82169" y="156235"/>
                  </a:moveTo>
                  <a:lnTo>
                    <a:pt x="81940" y="155968"/>
                  </a:lnTo>
                  <a:lnTo>
                    <a:pt x="81940" y="156108"/>
                  </a:lnTo>
                  <a:lnTo>
                    <a:pt x="82169" y="156235"/>
                  </a:lnTo>
                  <a:close/>
                </a:path>
                <a:path w="111760" h="175260">
                  <a:moveTo>
                    <a:pt x="82448" y="156400"/>
                  </a:moveTo>
                  <a:lnTo>
                    <a:pt x="82169" y="156248"/>
                  </a:lnTo>
                  <a:lnTo>
                    <a:pt x="82308" y="156349"/>
                  </a:lnTo>
                  <a:lnTo>
                    <a:pt x="82448" y="156400"/>
                  </a:lnTo>
                  <a:close/>
                </a:path>
                <a:path w="111760" h="175260">
                  <a:moveTo>
                    <a:pt x="83286" y="154800"/>
                  </a:moveTo>
                  <a:lnTo>
                    <a:pt x="82892" y="154178"/>
                  </a:lnTo>
                  <a:lnTo>
                    <a:pt x="82689" y="154686"/>
                  </a:lnTo>
                  <a:lnTo>
                    <a:pt x="81927" y="155333"/>
                  </a:lnTo>
                  <a:lnTo>
                    <a:pt x="81927" y="155714"/>
                  </a:lnTo>
                  <a:lnTo>
                    <a:pt x="83286" y="154800"/>
                  </a:lnTo>
                  <a:close/>
                </a:path>
                <a:path w="111760" h="175260">
                  <a:moveTo>
                    <a:pt x="83908" y="163830"/>
                  </a:moveTo>
                  <a:lnTo>
                    <a:pt x="82638" y="161290"/>
                  </a:lnTo>
                  <a:lnTo>
                    <a:pt x="82702" y="161124"/>
                  </a:lnTo>
                  <a:lnTo>
                    <a:pt x="82600" y="161290"/>
                  </a:lnTo>
                  <a:lnTo>
                    <a:pt x="82321" y="161290"/>
                  </a:lnTo>
                  <a:lnTo>
                    <a:pt x="81876" y="160020"/>
                  </a:lnTo>
                  <a:lnTo>
                    <a:pt x="81661" y="160020"/>
                  </a:lnTo>
                  <a:lnTo>
                    <a:pt x="81661" y="161290"/>
                  </a:lnTo>
                  <a:lnTo>
                    <a:pt x="81940" y="162560"/>
                  </a:lnTo>
                  <a:lnTo>
                    <a:pt x="81965" y="163830"/>
                  </a:lnTo>
                  <a:lnTo>
                    <a:pt x="83908" y="163830"/>
                  </a:lnTo>
                  <a:close/>
                </a:path>
                <a:path w="111760" h="175260">
                  <a:moveTo>
                    <a:pt x="84683" y="144780"/>
                  </a:moveTo>
                  <a:lnTo>
                    <a:pt x="84124" y="144780"/>
                  </a:lnTo>
                  <a:lnTo>
                    <a:pt x="84162" y="146050"/>
                  </a:lnTo>
                  <a:lnTo>
                    <a:pt x="84683" y="144780"/>
                  </a:lnTo>
                  <a:close/>
                </a:path>
                <a:path w="111760" h="175260">
                  <a:moveTo>
                    <a:pt x="85344" y="141770"/>
                  </a:moveTo>
                  <a:lnTo>
                    <a:pt x="84975" y="140970"/>
                  </a:lnTo>
                  <a:lnTo>
                    <a:pt x="85204" y="142240"/>
                  </a:lnTo>
                  <a:lnTo>
                    <a:pt x="85344" y="141770"/>
                  </a:lnTo>
                  <a:close/>
                </a:path>
                <a:path w="111760" h="175260">
                  <a:moveTo>
                    <a:pt x="85940" y="139814"/>
                  </a:moveTo>
                  <a:close/>
                </a:path>
                <a:path w="111760" h="175260">
                  <a:moveTo>
                    <a:pt x="86855" y="134073"/>
                  </a:moveTo>
                  <a:lnTo>
                    <a:pt x="86398" y="135077"/>
                  </a:lnTo>
                  <a:lnTo>
                    <a:pt x="86639" y="134645"/>
                  </a:lnTo>
                  <a:lnTo>
                    <a:pt x="86766" y="134327"/>
                  </a:lnTo>
                  <a:lnTo>
                    <a:pt x="86855" y="134073"/>
                  </a:lnTo>
                  <a:close/>
                </a:path>
                <a:path w="111760" h="175260">
                  <a:moveTo>
                    <a:pt x="87795" y="144780"/>
                  </a:moveTo>
                  <a:lnTo>
                    <a:pt x="87477" y="144780"/>
                  </a:lnTo>
                  <a:lnTo>
                    <a:pt x="87731" y="146050"/>
                  </a:lnTo>
                  <a:lnTo>
                    <a:pt x="87795" y="144780"/>
                  </a:lnTo>
                  <a:close/>
                </a:path>
                <a:path w="111760" h="175260">
                  <a:moveTo>
                    <a:pt x="88176" y="126720"/>
                  </a:moveTo>
                  <a:lnTo>
                    <a:pt x="88011" y="126796"/>
                  </a:lnTo>
                  <a:lnTo>
                    <a:pt x="88176" y="126720"/>
                  </a:lnTo>
                  <a:close/>
                </a:path>
                <a:path w="111760" h="175260">
                  <a:moveTo>
                    <a:pt x="88480" y="145516"/>
                  </a:moveTo>
                  <a:lnTo>
                    <a:pt x="87909" y="147383"/>
                  </a:lnTo>
                  <a:lnTo>
                    <a:pt x="88099" y="147243"/>
                  </a:lnTo>
                  <a:lnTo>
                    <a:pt x="88480" y="145516"/>
                  </a:lnTo>
                  <a:close/>
                </a:path>
                <a:path w="111760" h="175260">
                  <a:moveTo>
                    <a:pt x="88658" y="141465"/>
                  </a:moveTo>
                  <a:lnTo>
                    <a:pt x="88366" y="140970"/>
                  </a:lnTo>
                  <a:lnTo>
                    <a:pt x="88658" y="141465"/>
                  </a:lnTo>
                  <a:close/>
                </a:path>
                <a:path w="111760" h="175260">
                  <a:moveTo>
                    <a:pt x="88811" y="146748"/>
                  </a:moveTo>
                  <a:lnTo>
                    <a:pt x="88099" y="147243"/>
                  </a:lnTo>
                  <a:lnTo>
                    <a:pt x="87934" y="147993"/>
                  </a:lnTo>
                  <a:lnTo>
                    <a:pt x="88798" y="146964"/>
                  </a:lnTo>
                  <a:lnTo>
                    <a:pt x="88811" y="146748"/>
                  </a:lnTo>
                  <a:close/>
                </a:path>
                <a:path w="111760" h="175260">
                  <a:moveTo>
                    <a:pt x="90144" y="145376"/>
                  </a:moveTo>
                  <a:lnTo>
                    <a:pt x="88798" y="146964"/>
                  </a:lnTo>
                  <a:lnTo>
                    <a:pt x="88747" y="147624"/>
                  </a:lnTo>
                  <a:lnTo>
                    <a:pt x="90144" y="145376"/>
                  </a:lnTo>
                  <a:close/>
                </a:path>
                <a:path w="111760" h="175260">
                  <a:moveTo>
                    <a:pt x="90703" y="137591"/>
                  </a:moveTo>
                  <a:lnTo>
                    <a:pt x="89865" y="137363"/>
                  </a:lnTo>
                  <a:lnTo>
                    <a:pt x="89509" y="137198"/>
                  </a:lnTo>
                  <a:lnTo>
                    <a:pt x="89839" y="137414"/>
                  </a:lnTo>
                  <a:lnTo>
                    <a:pt x="89979" y="137642"/>
                  </a:lnTo>
                  <a:lnTo>
                    <a:pt x="90004" y="137883"/>
                  </a:lnTo>
                  <a:lnTo>
                    <a:pt x="90170" y="137922"/>
                  </a:lnTo>
                  <a:lnTo>
                    <a:pt x="90360" y="137922"/>
                  </a:lnTo>
                  <a:lnTo>
                    <a:pt x="90627" y="137858"/>
                  </a:lnTo>
                  <a:lnTo>
                    <a:pt x="90703" y="137591"/>
                  </a:lnTo>
                  <a:close/>
                </a:path>
                <a:path w="111760" h="175260">
                  <a:moveTo>
                    <a:pt x="91084" y="120650"/>
                  </a:moveTo>
                  <a:lnTo>
                    <a:pt x="90500" y="119888"/>
                  </a:lnTo>
                  <a:lnTo>
                    <a:pt x="90551" y="121196"/>
                  </a:lnTo>
                  <a:lnTo>
                    <a:pt x="91084" y="120650"/>
                  </a:lnTo>
                  <a:close/>
                </a:path>
                <a:path w="111760" h="175260">
                  <a:moveTo>
                    <a:pt x="93052" y="120650"/>
                  </a:moveTo>
                  <a:lnTo>
                    <a:pt x="92303" y="120650"/>
                  </a:lnTo>
                  <a:lnTo>
                    <a:pt x="90589" y="121920"/>
                  </a:lnTo>
                  <a:lnTo>
                    <a:pt x="90551" y="121196"/>
                  </a:lnTo>
                  <a:lnTo>
                    <a:pt x="88582" y="123190"/>
                  </a:lnTo>
                  <a:lnTo>
                    <a:pt x="88328" y="123190"/>
                  </a:lnTo>
                  <a:lnTo>
                    <a:pt x="88226" y="125730"/>
                  </a:lnTo>
                  <a:lnTo>
                    <a:pt x="88709" y="125730"/>
                  </a:lnTo>
                  <a:lnTo>
                    <a:pt x="89344" y="124460"/>
                  </a:lnTo>
                  <a:lnTo>
                    <a:pt x="89700" y="125730"/>
                  </a:lnTo>
                  <a:lnTo>
                    <a:pt x="89903" y="125730"/>
                  </a:lnTo>
                  <a:lnTo>
                    <a:pt x="89789" y="127000"/>
                  </a:lnTo>
                  <a:lnTo>
                    <a:pt x="89522" y="125730"/>
                  </a:lnTo>
                  <a:lnTo>
                    <a:pt x="88658" y="127000"/>
                  </a:lnTo>
                  <a:lnTo>
                    <a:pt x="88836" y="127000"/>
                  </a:lnTo>
                  <a:lnTo>
                    <a:pt x="87363" y="128270"/>
                  </a:lnTo>
                  <a:lnTo>
                    <a:pt x="90208" y="128270"/>
                  </a:lnTo>
                  <a:lnTo>
                    <a:pt x="89052" y="129540"/>
                  </a:lnTo>
                  <a:lnTo>
                    <a:pt x="88709" y="129540"/>
                  </a:lnTo>
                  <a:lnTo>
                    <a:pt x="88773" y="130810"/>
                  </a:lnTo>
                  <a:lnTo>
                    <a:pt x="89154" y="130810"/>
                  </a:lnTo>
                  <a:lnTo>
                    <a:pt x="88925" y="132080"/>
                  </a:lnTo>
                  <a:lnTo>
                    <a:pt x="88061" y="132080"/>
                  </a:lnTo>
                  <a:lnTo>
                    <a:pt x="88671" y="130810"/>
                  </a:lnTo>
                  <a:lnTo>
                    <a:pt x="88011" y="130810"/>
                  </a:lnTo>
                  <a:lnTo>
                    <a:pt x="87960" y="132168"/>
                  </a:lnTo>
                  <a:lnTo>
                    <a:pt x="89204" y="133350"/>
                  </a:lnTo>
                  <a:lnTo>
                    <a:pt x="88252" y="134620"/>
                  </a:lnTo>
                  <a:lnTo>
                    <a:pt x="88087" y="133350"/>
                  </a:lnTo>
                  <a:lnTo>
                    <a:pt x="88049" y="132245"/>
                  </a:lnTo>
                  <a:lnTo>
                    <a:pt x="86918" y="133350"/>
                  </a:lnTo>
                  <a:lnTo>
                    <a:pt x="87134" y="133350"/>
                  </a:lnTo>
                  <a:lnTo>
                    <a:pt x="86855" y="134620"/>
                  </a:lnTo>
                  <a:lnTo>
                    <a:pt x="86169" y="135890"/>
                  </a:lnTo>
                  <a:lnTo>
                    <a:pt x="86499" y="135890"/>
                  </a:lnTo>
                  <a:lnTo>
                    <a:pt x="88404" y="137160"/>
                  </a:lnTo>
                  <a:lnTo>
                    <a:pt x="86461" y="138430"/>
                  </a:lnTo>
                  <a:lnTo>
                    <a:pt x="87541" y="140970"/>
                  </a:lnTo>
                  <a:lnTo>
                    <a:pt x="86525" y="139700"/>
                  </a:lnTo>
                  <a:lnTo>
                    <a:pt x="86829" y="140970"/>
                  </a:lnTo>
                  <a:lnTo>
                    <a:pt x="85598" y="140970"/>
                  </a:lnTo>
                  <a:lnTo>
                    <a:pt x="85344" y="141770"/>
                  </a:lnTo>
                  <a:lnTo>
                    <a:pt x="85572" y="142240"/>
                  </a:lnTo>
                  <a:lnTo>
                    <a:pt x="85204" y="142240"/>
                  </a:lnTo>
                  <a:lnTo>
                    <a:pt x="84150" y="142240"/>
                  </a:lnTo>
                  <a:lnTo>
                    <a:pt x="85026" y="144780"/>
                  </a:lnTo>
                  <a:lnTo>
                    <a:pt x="85763" y="147320"/>
                  </a:lnTo>
                  <a:lnTo>
                    <a:pt x="83096" y="148590"/>
                  </a:lnTo>
                  <a:lnTo>
                    <a:pt x="83972" y="151130"/>
                  </a:lnTo>
                  <a:lnTo>
                    <a:pt x="84074" y="153670"/>
                  </a:lnTo>
                  <a:lnTo>
                    <a:pt x="85013" y="154940"/>
                  </a:lnTo>
                  <a:lnTo>
                    <a:pt x="84988" y="157480"/>
                  </a:lnTo>
                  <a:lnTo>
                    <a:pt x="84366" y="157480"/>
                  </a:lnTo>
                  <a:lnTo>
                    <a:pt x="84061" y="156210"/>
                  </a:lnTo>
                  <a:lnTo>
                    <a:pt x="83362" y="157480"/>
                  </a:lnTo>
                  <a:lnTo>
                    <a:pt x="83312" y="158750"/>
                  </a:lnTo>
                  <a:lnTo>
                    <a:pt x="82435" y="158750"/>
                  </a:lnTo>
                  <a:lnTo>
                    <a:pt x="82270" y="160020"/>
                  </a:lnTo>
                  <a:lnTo>
                    <a:pt x="83096" y="160020"/>
                  </a:lnTo>
                  <a:lnTo>
                    <a:pt x="82702" y="161124"/>
                  </a:lnTo>
                  <a:lnTo>
                    <a:pt x="83337" y="160020"/>
                  </a:lnTo>
                  <a:lnTo>
                    <a:pt x="84162" y="160020"/>
                  </a:lnTo>
                  <a:lnTo>
                    <a:pt x="83566" y="158750"/>
                  </a:lnTo>
                  <a:lnTo>
                    <a:pt x="84493" y="158750"/>
                  </a:lnTo>
                  <a:lnTo>
                    <a:pt x="85407" y="157480"/>
                  </a:lnTo>
                  <a:lnTo>
                    <a:pt x="85610" y="157480"/>
                  </a:lnTo>
                  <a:lnTo>
                    <a:pt x="85483" y="156210"/>
                  </a:lnTo>
                  <a:lnTo>
                    <a:pt x="86410" y="156210"/>
                  </a:lnTo>
                  <a:lnTo>
                    <a:pt x="86080" y="157480"/>
                  </a:lnTo>
                  <a:lnTo>
                    <a:pt x="86677" y="156210"/>
                  </a:lnTo>
                  <a:lnTo>
                    <a:pt x="87274" y="154940"/>
                  </a:lnTo>
                  <a:lnTo>
                    <a:pt x="85801" y="153670"/>
                  </a:lnTo>
                  <a:lnTo>
                    <a:pt x="86969" y="153670"/>
                  </a:lnTo>
                  <a:lnTo>
                    <a:pt x="87020" y="152400"/>
                  </a:lnTo>
                  <a:lnTo>
                    <a:pt x="87083" y="151130"/>
                  </a:lnTo>
                  <a:lnTo>
                    <a:pt x="86118" y="152400"/>
                  </a:lnTo>
                  <a:lnTo>
                    <a:pt x="85407" y="151130"/>
                  </a:lnTo>
                  <a:lnTo>
                    <a:pt x="87934" y="149860"/>
                  </a:lnTo>
                  <a:lnTo>
                    <a:pt x="87058" y="149860"/>
                  </a:lnTo>
                  <a:lnTo>
                    <a:pt x="87312" y="148590"/>
                  </a:lnTo>
                  <a:lnTo>
                    <a:pt x="87655" y="148590"/>
                  </a:lnTo>
                  <a:lnTo>
                    <a:pt x="87388" y="147815"/>
                  </a:lnTo>
                  <a:lnTo>
                    <a:pt x="87807" y="147320"/>
                  </a:lnTo>
                  <a:lnTo>
                    <a:pt x="87223" y="145580"/>
                  </a:lnTo>
                  <a:lnTo>
                    <a:pt x="87223" y="148018"/>
                  </a:lnTo>
                  <a:lnTo>
                    <a:pt x="87223" y="148590"/>
                  </a:lnTo>
                  <a:lnTo>
                    <a:pt x="86741" y="148590"/>
                  </a:lnTo>
                  <a:lnTo>
                    <a:pt x="87223" y="148018"/>
                  </a:lnTo>
                  <a:lnTo>
                    <a:pt x="87223" y="145580"/>
                  </a:lnTo>
                  <a:lnTo>
                    <a:pt x="86956" y="144780"/>
                  </a:lnTo>
                  <a:lnTo>
                    <a:pt x="87477" y="144780"/>
                  </a:lnTo>
                  <a:lnTo>
                    <a:pt x="87807" y="144526"/>
                  </a:lnTo>
                  <a:lnTo>
                    <a:pt x="87795" y="144780"/>
                  </a:lnTo>
                  <a:lnTo>
                    <a:pt x="88480" y="144780"/>
                  </a:lnTo>
                  <a:lnTo>
                    <a:pt x="88201" y="144221"/>
                  </a:lnTo>
                  <a:lnTo>
                    <a:pt x="89128" y="143510"/>
                  </a:lnTo>
                  <a:lnTo>
                    <a:pt x="88734" y="143217"/>
                  </a:lnTo>
                  <a:lnTo>
                    <a:pt x="89446" y="142240"/>
                  </a:lnTo>
                  <a:lnTo>
                    <a:pt x="88658" y="141465"/>
                  </a:lnTo>
                  <a:lnTo>
                    <a:pt x="89141" y="142240"/>
                  </a:lnTo>
                  <a:lnTo>
                    <a:pt x="88684" y="143179"/>
                  </a:lnTo>
                  <a:lnTo>
                    <a:pt x="87452" y="142240"/>
                  </a:lnTo>
                  <a:lnTo>
                    <a:pt x="88290" y="141084"/>
                  </a:lnTo>
                  <a:lnTo>
                    <a:pt x="89916" y="139839"/>
                  </a:lnTo>
                  <a:lnTo>
                    <a:pt x="89916" y="140703"/>
                  </a:lnTo>
                  <a:lnTo>
                    <a:pt x="90398" y="139700"/>
                  </a:lnTo>
                  <a:lnTo>
                    <a:pt x="90576" y="139788"/>
                  </a:lnTo>
                  <a:lnTo>
                    <a:pt x="90373" y="139090"/>
                  </a:lnTo>
                  <a:lnTo>
                    <a:pt x="90322" y="138925"/>
                  </a:lnTo>
                  <a:lnTo>
                    <a:pt x="90081" y="139344"/>
                  </a:lnTo>
                  <a:lnTo>
                    <a:pt x="90004" y="138430"/>
                  </a:lnTo>
                  <a:lnTo>
                    <a:pt x="88900" y="138430"/>
                  </a:lnTo>
                  <a:lnTo>
                    <a:pt x="89865" y="135890"/>
                  </a:lnTo>
                  <a:lnTo>
                    <a:pt x="89763" y="134620"/>
                  </a:lnTo>
                  <a:lnTo>
                    <a:pt x="90106" y="134620"/>
                  </a:lnTo>
                  <a:lnTo>
                    <a:pt x="90843" y="130810"/>
                  </a:lnTo>
                  <a:lnTo>
                    <a:pt x="91478" y="129540"/>
                  </a:lnTo>
                  <a:lnTo>
                    <a:pt x="90589" y="129540"/>
                  </a:lnTo>
                  <a:lnTo>
                    <a:pt x="91059" y="128270"/>
                  </a:lnTo>
                  <a:lnTo>
                    <a:pt x="91020" y="127000"/>
                  </a:lnTo>
                  <a:lnTo>
                    <a:pt x="91909" y="127000"/>
                  </a:lnTo>
                  <a:lnTo>
                    <a:pt x="92100" y="128270"/>
                  </a:lnTo>
                  <a:lnTo>
                    <a:pt x="92189" y="127647"/>
                  </a:lnTo>
                  <a:lnTo>
                    <a:pt x="92214" y="126771"/>
                  </a:lnTo>
                  <a:lnTo>
                    <a:pt x="91973" y="125730"/>
                  </a:lnTo>
                  <a:lnTo>
                    <a:pt x="92316" y="125730"/>
                  </a:lnTo>
                  <a:lnTo>
                    <a:pt x="92278" y="125996"/>
                  </a:lnTo>
                  <a:lnTo>
                    <a:pt x="92506" y="126174"/>
                  </a:lnTo>
                  <a:lnTo>
                    <a:pt x="92646" y="126301"/>
                  </a:lnTo>
                  <a:lnTo>
                    <a:pt x="92341" y="125730"/>
                  </a:lnTo>
                  <a:lnTo>
                    <a:pt x="92608" y="125730"/>
                  </a:lnTo>
                  <a:lnTo>
                    <a:pt x="92824" y="124460"/>
                  </a:lnTo>
                  <a:lnTo>
                    <a:pt x="92125" y="121920"/>
                  </a:lnTo>
                  <a:lnTo>
                    <a:pt x="93052" y="120650"/>
                  </a:lnTo>
                  <a:close/>
                </a:path>
                <a:path w="111760" h="175260">
                  <a:moveTo>
                    <a:pt x="94411" y="117144"/>
                  </a:moveTo>
                  <a:lnTo>
                    <a:pt x="94195" y="117144"/>
                  </a:lnTo>
                  <a:lnTo>
                    <a:pt x="94335" y="117182"/>
                  </a:lnTo>
                  <a:close/>
                </a:path>
                <a:path w="111760" h="175260">
                  <a:moveTo>
                    <a:pt x="94475" y="6350"/>
                  </a:moveTo>
                  <a:lnTo>
                    <a:pt x="94297" y="6197"/>
                  </a:lnTo>
                  <a:lnTo>
                    <a:pt x="94221" y="6350"/>
                  </a:lnTo>
                  <a:lnTo>
                    <a:pt x="94475" y="6350"/>
                  </a:lnTo>
                  <a:close/>
                </a:path>
                <a:path w="111760" h="175260">
                  <a:moveTo>
                    <a:pt x="94551" y="110337"/>
                  </a:moveTo>
                  <a:lnTo>
                    <a:pt x="94399" y="110451"/>
                  </a:lnTo>
                  <a:lnTo>
                    <a:pt x="94551" y="110337"/>
                  </a:lnTo>
                  <a:close/>
                </a:path>
                <a:path w="111760" h="175260">
                  <a:moveTo>
                    <a:pt x="94754" y="110007"/>
                  </a:moveTo>
                  <a:lnTo>
                    <a:pt x="94551" y="110337"/>
                  </a:lnTo>
                  <a:lnTo>
                    <a:pt x="94703" y="110147"/>
                  </a:lnTo>
                  <a:lnTo>
                    <a:pt x="94754" y="110007"/>
                  </a:lnTo>
                  <a:close/>
                </a:path>
                <a:path w="111760" h="175260">
                  <a:moveTo>
                    <a:pt x="95300" y="109143"/>
                  </a:moveTo>
                  <a:lnTo>
                    <a:pt x="94996" y="109004"/>
                  </a:lnTo>
                  <a:lnTo>
                    <a:pt x="94932" y="109562"/>
                  </a:lnTo>
                  <a:lnTo>
                    <a:pt x="94754" y="110007"/>
                  </a:lnTo>
                  <a:lnTo>
                    <a:pt x="95300" y="109143"/>
                  </a:lnTo>
                  <a:close/>
                </a:path>
                <a:path w="111760" h="175260">
                  <a:moveTo>
                    <a:pt x="95402" y="3810"/>
                  </a:moveTo>
                  <a:lnTo>
                    <a:pt x="91998" y="3810"/>
                  </a:lnTo>
                  <a:lnTo>
                    <a:pt x="91236" y="2540"/>
                  </a:lnTo>
                  <a:lnTo>
                    <a:pt x="91655" y="2540"/>
                  </a:lnTo>
                  <a:lnTo>
                    <a:pt x="90855" y="1270"/>
                  </a:lnTo>
                  <a:lnTo>
                    <a:pt x="86461" y="1270"/>
                  </a:lnTo>
                  <a:lnTo>
                    <a:pt x="86398" y="0"/>
                  </a:lnTo>
                  <a:lnTo>
                    <a:pt x="84645" y="1270"/>
                  </a:lnTo>
                  <a:lnTo>
                    <a:pt x="82118" y="1270"/>
                  </a:lnTo>
                  <a:lnTo>
                    <a:pt x="80772" y="2235"/>
                  </a:lnTo>
                  <a:lnTo>
                    <a:pt x="81051" y="2540"/>
                  </a:lnTo>
                  <a:lnTo>
                    <a:pt x="80327" y="2540"/>
                  </a:lnTo>
                  <a:lnTo>
                    <a:pt x="78905" y="2540"/>
                  </a:lnTo>
                  <a:lnTo>
                    <a:pt x="77685" y="1270"/>
                  </a:lnTo>
                  <a:lnTo>
                    <a:pt x="78955" y="1270"/>
                  </a:lnTo>
                  <a:lnTo>
                    <a:pt x="78028" y="0"/>
                  </a:lnTo>
                  <a:lnTo>
                    <a:pt x="76962" y="1270"/>
                  </a:lnTo>
                  <a:lnTo>
                    <a:pt x="76161" y="1270"/>
                  </a:lnTo>
                  <a:lnTo>
                    <a:pt x="76187" y="0"/>
                  </a:lnTo>
                  <a:lnTo>
                    <a:pt x="73914" y="1270"/>
                  </a:lnTo>
                  <a:lnTo>
                    <a:pt x="74041" y="2540"/>
                  </a:lnTo>
                  <a:lnTo>
                    <a:pt x="71920" y="2540"/>
                  </a:lnTo>
                  <a:lnTo>
                    <a:pt x="70739" y="3810"/>
                  </a:lnTo>
                  <a:lnTo>
                    <a:pt x="70764" y="2540"/>
                  </a:lnTo>
                  <a:lnTo>
                    <a:pt x="69532" y="2540"/>
                  </a:lnTo>
                  <a:lnTo>
                    <a:pt x="69049" y="1270"/>
                  </a:lnTo>
                  <a:lnTo>
                    <a:pt x="67843" y="1790"/>
                  </a:lnTo>
                  <a:lnTo>
                    <a:pt x="68275" y="1270"/>
                  </a:lnTo>
                  <a:lnTo>
                    <a:pt x="65735" y="1270"/>
                  </a:lnTo>
                  <a:lnTo>
                    <a:pt x="66078" y="2540"/>
                  </a:lnTo>
                  <a:lnTo>
                    <a:pt x="64477" y="3810"/>
                  </a:lnTo>
                  <a:lnTo>
                    <a:pt x="65392" y="2540"/>
                  </a:lnTo>
                  <a:lnTo>
                    <a:pt x="65735" y="1270"/>
                  </a:lnTo>
                  <a:lnTo>
                    <a:pt x="65405" y="1270"/>
                  </a:lnTo>
                  <a:lnTo>
                    <a:pt x="64947" y="2540"/>
                  </a:lnTo>
                  <a:lnTo>
                    <a:pt x="63614" y="3810"/>
                  </a:lnTo>
                  <a:lnTo>
                    <a:pt x="61861" y="3810"/>
                  </a:lnTo>
                  <a:lnTo>
                    <a:pt x="62242" y="1270"/>
                  </a:lnTo>
                  <a:lnTo>
                    <a:pt x="57315" y="2540"/>
                  </a:lnTo>
                  <a:lnTo>
                    <a:pt x="56032" y="1270"/>
                  </a:lnTo>
                  <a:lnTo>
                    <a:pt x="45148" y="1270"/>
                  </a:lnTo>
                  <a:lnTo>
                    <a:pt x="46913" y="2540"/>
                  </a:lnTo>
                  <a:lnTo>
                    <a:pt x="44234" y="2540"/>
                  </a:lnTo>
                  <a:lnTo>
                    <a:pt x="44462" y="2273"/>
                  </a:lnTo>
                  <a:lnTo>
                    <a:pt x="42151" y="3035"/>
                  </a:lnTo>
                  <a:lnTo>
                    <a:pt x="43840" y="3517"/>
                  </a:lnTo>
                  <a:lnTo>
                    <a:pt x="43649" y="3225"/>
                  </a:lnTo>
                  <a:lnTo>
                    <a:pt x="44196" y="2590"/>
                  </a:lnTo>
                  <a:lnTo>
                    <a:pt x="44970" y="3810"/>
                  </a:lnTo>
                  <a:lnTo>
                    <a:pt x="41656" y="3810"/>
                  </a:lnTo>
                  <a:lnTo>
                    <a:pt x="41211" y="2540"/>
                  </a:lnTo>
                  <a:lnTo>
                    <a:pt x="40894" y="2540"/>
                  </a:lnTo>
                  <a:lnTo>
                    <a:pt x="41579" y="1270"/>
                  </a:lnTo>
                  <a:lnTo>
                    <a:pt x="40919" y="1270"/>
                  </a:lnTo>
                  <a:lnTo>
                    <a:pt x="40347" y="2387"/>
                  </a:lnTo>
                  <a:lnTo>
                    <a:pt x="40500" y="2540"/>
                  </a:lnTo>
                  <a:lnTo>
                    <a:pt x="38036" y="3810"/>
                  </a:lnTo>
                  <a:lnTo>
                    <a:pt x="38773" y="1270"/>
                  </a:lnTo>
                  <a:lnTo>
                    <a:pt x="32435" y="1270"/>
                  </a:lnTo>
                  <a:lnTo>
                    <a:pt x="31064" y="2540"/>
                  </a:lnTo>
                  <a:lnTo>
                    <a:pt x="29756" y="2540"/>
                  </a:lnTo>
                  <a:lnTo>
                    <a:pt x="29260" y="3810"/>
                  </a:lnTo>
                  <a:lnTo>
                    <a:pt x="28473" y="3810"/>
                  </a:lnTo>
                  <a:lnTo>
                    <a:pt x="29070" y="2540"/>
                  </a:lnTo>
                  <a:lnTo>
                    <a:pt x="25374" y="3810"/>
                  </a:lnTo>
                  <a:lnTo>
                    <a:pt x="22263" y="7620"/>
                  </a:lnTo>
                  <a:lnTo>
                    <a:pt x="19075" y="7620"/>
                  </a:lnTo>
                  <a:lnTo>
                    <a:pt x="19113" y="8890"/>
                  </a:lnTo>
                  <a:lnTo>
                    <a:pt x="17830" y="8890"/>
                  </a:lnTo>
                  <a:lnTo>
                    <a:pt x="16954" y="10160"/>
                  </a:lnTo>
                  <a:lnTo>
                    <a:pt x="16154" y="11430"/>
                  </a:lnTo>
                  <a:lnTo>
                    <a:pt x="16357" y="10160"/>
                  </a:lnTo>
                  <a:lnTo>
                    <a:pt x="13296" y="11430"/>
                  </a:lnTo>
                  <a:lnTo>
                    <a:pt x="13500" y="15240"/>
                  </a:lnTo>
                  <a:lnTo>
                    <a:pt x="12306" y="17780"/>
                  </a:lnTo>
                  <a:lnTo>
                    <a:pt x="11150" y="16510"/>
                  </a:lnTo>
                  <a:lnTo>
                    <a:pt x="9385" y="19050"/>
                  </a:lnTo>
                  <a:lnTo>
                    <a:pt x="8636" y="20320"/>
                  </a:lnTo>
                  <a:lnTo>
                    <a:pt x="8483" y="20320"/>
                  </a:lnTo>
                  <a:lnTo>
                    <a:pt x="7772" y="21590"/>
                  </a:lnTo>
                  <a:lnTo>
                    <a:pt x="7531" y="22860"/>
                  </a:lnTo>
                  <a:lnTo>
                    <a:pt x="7391" y="23761"/>
                  </a:lnTo>
                  <a:lnTo>
                    <a:pt x="7366" y="25400"/>
                  </a:lnTo>
                  <a:lnTo>
                    <a:pt x="7759" y="27940"/>
                  </a:lnTo>
                  <a:lnTo>
                    <a:pt x="8356" y="29210"/>
                  </a:lnTo>
                  <a:lnTo>
                    <a:pt x="8559" y="30480"/>
                  </a:lnTo>
                  <a:lnTo>
                    <a:pt x="8166" y="31750"/>
                  </a:lnTo>
                  <a:lnTo>
                    <a:pt x="7239" y="33020"/>
                  </a:lnTo>
                  <a:lnTo>
                    <a:pt x="6451" y="34290"/>
                  </a:lnTo>
                  <a:lnTo>
                    <a:pt x="5778" y="35560"/>
                  </a:lnTo>
                  <a:lnTo>
                    <a:pt x="4813" y="36830"/>
                  </a:lnTo>
                  <a:lnTo>
                    <a:pt x="4495" y="38100"/>
                  </a:lnTo>
                  <a:lnTo>
                    <a:pt x="3632" y="39370"/>
                  </a:lnTo>
                  <a:lnTo>
                    <a:pt x="3987" y="39370"/>
                  </a:lnTo>
                  <a:lnTo>
                    <a:pt x="4648" y="40640"/>
                  </a:lnTo>
                  <a:lnTo>
                    <a:pt x="4229" y="41910"/>
                  </a:lnTo>
                  <a:lnTo>
                    <a:pt x="5308" y="43180"/>
                  </a:lnTo>
                  <a:lnTo>
                    <a:pt x="2844" y="43180"/>
                  </a:lnTo>
                  <a:lnTo>
                    <a:pt x="2959" y="44450"/>
                  </a:lnTo>
                  <a:lnTo>
                    <a:pt x="3022" y="46990"/>
                  </a:lnTo>
                  <a:lnTo>
                    <a:pt x="4648" y="46990"/>
                  </a:lnTo>
                  <a:lnTo>
                    <a:pt x="2260" y="50800"/>
                  </a:lnTo>
                  <a:lnTo>
                    <a:pt x="5765" y="55880"/>
                  </a:lnTo>
                  <a:lnTo>
                    <a:pt x="3530" y="57150"/>
                  </a:lnTo>
                  <a:lnTo>
                    <a:pt x="3911" y="58420"/>
                  </a:lnTo>
                  <a:lnTo>
                    <a:pt x="4241" y="59690"/>
                  </a:lnTo>
                  <a:lnTo>
                    <a:pt x="3365" y="59690"/>
                  </a:lnTo>
                  <a:lnTo>
                    <a:pt x="3048" y="62230"/>
                  </a:lnTo>
                  <a:lnTo>
                    <a:pt x="2997" y="64770"/>
                  </a:lnTo>
                  <a:lnTo>
                    <a:pt x="11188" y="64770"/>
                  </a:lnTo>
                  <a:lnTo>
                    <a:pt x="9385" y="63500"/>
                  </a:lnTo>
                  <a:lnTo>
                    <a:pt x="10375" y="62230"/>
                  </a:lnTo>
                  <a:lnTo>
                    <a:pt x="10680" y="62230"/>
                  </a:lnTo>
                  <a:lnTo>
                    <a:pt x="11417" y="59690"/>
                  </a:lnTo>
                  <a:lnTo>
                    <a:pt x="11518" y="58420"/>
                  </a:lnTo>
                  <a:lnTo>
                    <a:pt x="10337" y="58420"/>
                  </a:lnTo>
                  <a:lnTo>
                    <a:pt x="10172" y="57150"/>
                  </a:lnTo>
                  <a:lnTo>
                    <a:pt x="11125" y="57150"/>
                  </a:lnTo>
                  <a:lnTo>
                    <a:pt x="10134" y="55880"/>
                  </a:lnTo>
                  <a:lnTo>
                    <a:pt x="11264" y="54610"/>
                  </a:lnTo>
                  <a:lnTo>
                    <a:pt x="10998" y="53340"/>
                  </a:lnTo>
                  <a:lnTo>
                    <a:pt x="10947" y="54610"/>
                  </a:lnTo>
                  <a:lnTo>
                    <a:pt x="10312" y="54610"/>
                  </a:lnTo>
                  <a:lnTo>
                    <a:pt x="9855" y="53340"/>
                  </a:lnTo>
                  <a:lnTo>
                    <a:pt x="10883" y="50800"/>
                  </a:lnTo>
                  <a:lnTo>
                    <a:pt x="11366" y="50800"/>
                  </a:lnTo>
                  <a:lnTo>
                    <a:pt x="10604" y="47383"/>
                  </a:lnTo>
                  <a:lnTo>
                    <a:pt x="10299" y="46990"/>
                  </a:lnTo>
                  <a:lnTo>
                    <a:pt x="10553" y="47155"/>
                  </a:lnTo>
                  <a:lnTo>
                    <a:pt x="10515" y="46990"/>
                  </a:lnTo>
                  <a:lnTo>
                    <a:pt x="10896" y="46990"/>
                  </a:lnTo>
                  <a:lnTo>
                    <a:pt x="10934" y="47409"/>
                  </a:lnTo>
                  <a:lnTo>
                    <a:pt x="12268" y="48260"/>
                  </a:lnTo>
                  <a:lnTo>
                    <a:pt x="11391" y="45720"/>
                  </a:lnTo>
                  <a:lnTo>
                    <a:pt x="11176" y="46990"/>
                  </a:lnTo>
                  <a:lnTo>
                    <a:pt x="10833" y="45720"/>
                  </a:lnTo>
                  <a:lnTo>
                    <a:pt x="11226" y="45720"/>
                  </a:lnTo>
                  <a:lnTo>
                    <a:pt x="11264" y="41910"/>
                  </a:lnTo>
                  <a:lnTo>
                    <a:pt x="11887" y="43180"/>
                  </a:lnTo>
                  <a:lnTo>
                    <a:pt x="12141" y="41910"/>
                  </a:lnTo>
                  <a:lnTo>
                    <a:pt x="12242" y="40640"/>
                  </a:lnTo>
                  <a:lnTo>
                    <a:pt x="12471" y="39370"/>
                  </a:lnTo>
                  <a:lnTo>
                    <a:pt x="12687" y="39370"/>
                  </a:lnTo>
                  <a:lnTo>
                    <a:pt x="13703" y="38100"/>
                  </a:lnTo>
                  <a:lnTo>
                    <a:pt x="14135" y="36830"/>
                  </a:lnTo>
                  <a:lnTo>
                    <a:pt x="14566" y="35560"/>
                  </a:lnTo>
                  <a:lnTo>
                    <a:pt x="13652" y="36830"/>
                  </a:lnTo>
                  <a:lnTo>
                    <a:pt x="12827" y="35560"/>
                  </a:lnTo>
                  <a:lnTo>
                    <a:pt x="13512" y="35560"/>
                  </a:lnTo>
                  <a:lnTo>
                    <a:pt x="13258" y="34290"/>
                  </a:lnTo>
                  <a:lnTo>
                    <a:pt x="13703" y="33020"/>
                  </a:lnTo>
                  <a:lnTo>
                    <a:pt x="14605" y="33020"/>
                  </a:lnTo>
                  <a:lnTo>
                    <a:pt x="14719" y="34290"/>
                  </a:lnTo>
                  <a:lnTo>
                    <a:pt x="14770" y="33020"/>
                  </a:lnTo>
                  <a:lnTo>
                    <a:pt x="15481" y="33020"/>
                  </a:lnTo>
                  <a:lnTo>
                    <a:pt x="15036" y="31750"/>
                  </a:lnTo>
                  <a:lnTo>
                    <a:pt x="16738" y="30480"/>
                  </a:lnTo>
                  <a:lnTo>
                    <a:pt x="15608" y="29210"/>
                  </a:lnTo>
                  <a:lnTo>
                    <a:pt x="15900" y="29210"/>
                  </a:lnTo>
                  <a:lnTo>
                    <a:pt x="15900" y="26670"/>
                  </a:lnTo>
                  <a:lnTo>
                    <a:pt x="15468" y="25400"/>
                  </a:lnTo>
                  <a:lnTo>
                    <a:pt x="16116" y="24130"/>
                  </a:lnTo>
                  <a:lnTo>
                    <a:pt x="15316" y="24130"/>
                  </a:lnTo>
                  <a:lnTo>
                    <a:pt x="15760" y="22860"/>
                  </a:lnTo>
                  <a:lnTo>
                    <a:pt x="15417" y="22860"/>
                  </a:lnTo>
                  <a:lnTo>
                    <a:pt x="16306" y="20320"/>
                  </a:lnTo>
                  <a:lnTo>
                    <a:pt x="17754" y="20320"/>
                  </a:lnTo>
                  <a:lnTo>
                    <a:pt x="18821" y="17780"/>
                  </a:lnTo>
                  <a:lnTo>
                    <a:pt x="18834" y="17208"/>
                  </a:lnTo>
                  <a:lnTo>
                    <a:pt x="18465" y="17780"/>
                  </a:lnTo>
                  <a:lnTo>
                    <a:pt x="18465" y="16510"/>
                  </a:lnTo>
                  <a:lnTo>
                    <a:pt x="18834" y="17208"/>
                  </a:lnTo>
                  <a:lnTo>
                    <a:pt x="18948" y="17424"/>
                  </a:lnTo>
                  <a:lnTo>
                    <a:pt x="19138" y="17780"/>
                  </a:lnTo>
                  <a:lnTo>
                    <a:pt x="19723" y="16510"/>
                  </a:lnTo>
                  <a:lnTo>
                    <a:pt x="20320" y="15240"/>
                  </a:lnTo>
                  <a:lnTo>
                    <a:pt x="20091" y="16510"/>
                  </a:lnTo>
                  <a:lnTo>
                    <a:pt x="21564" y="15240"/>
                  </a:lnTo>
                  <a:lnTo>
                    <a:pt x="21932" y="15240"/>
                  </a:lnTo>
                  <a:lnTo>
                    <a:pt x="23952" y="12700"/>
                  </a:lnTo>
                  <a:lnTo>
                    <a:pt x="23126" y="12700"/>
                  </a:lnTo>
                  <a:lnTo>
                    <a:pt x="23520" y="11430"/>
                  </a:lnTo>
                  <a:lnTo>
                    <a:pt x="24358" y="11430"/>
                  </a:lnTo>
                  <a:lnTo>
                    <a:pt x="24460" y="12636"/>
                  </a:lnTo>
                  <a:lnTo>
                    <a:pt x="25488" y="11430"/>
                  </a:lnTo>
                  <a:lnTo>
                    <a:pt x="27520" y="10160"/>
                  </a:lnTo>
                  <a:lnTo>
                    <a:pt x="33832" y="10160"/>
                  </a:lnTo>
                  <a:lnTo>
                    <a:pt x="34759" y="8890"/>
                  </a:lnTo>
                  <a:lnTo>
                    <a:pt x="35382" y="8890"/>
                  </a:lnTo>
                  <a:lnTo>
                    <a:pt x="36182" y="10160"/>
                  </a:lnTo>
                  <a:lnTo>
                    <a:pt x="37515" y="8890"/>
                  </a:lnTo>
                  <a:lnTo>
                    <a:pt x="38887" y="8890"/>
                  </a:lnTo>
                  <a:lnTo>
                    <a:pt x="40322" y="10160"/>
                  </a:lnTo>
                  <a:lnTo>
                    <a:pt x="43573" y="10160"/>
                  </a:lnTo>
                  <a:lnTo>
                    <a:pt x="44970" y="8890"/>
                  </a:lnTo>
                  <a:lnTo>
                    <a:pt x="46494" y="10160"/>
                  </a:lnTo>
                  <a:lnTo>
                    <a:pt x="48501" y="8890"/>
                  </a:lnTo>
                  <a:lnTo>
                    <a:pt x="50482" y="8890"/>
                  </a:lnTo>
                  <a:lnTo>
                    <a:pt x="51079" y="7620"/>
                  </a:lnTo>
                  <a:lnTo>
                    <a:pt x="53365" y="7620"/>
                  </a:lnTo>
                  <a:lnTo>
                    <a:pt x="54025" y="8890"/>
                  </a:lnTo>
                  <a:lnTo>
                    <a:pt x="53873" y="7620"/>
                  </a:lnTo>
                  <a:lnTo>
                    <a:pt x="54571" y="7620"/>
                  </a:lnTo>
                  <a:lnTo>
                    <a:pt x="54724" y="8890"/>
                  </a:lnTo>
                  <a:lnTo>
                    <a:pt x="55232" y="8890"/>
                  </a:lnTo>
                  <a:lnTo>
                    <a:pt x="55168" y="7620"/>
                  </a:lnTo>
                  <a:lnTo>
                    <a:pt x="60807" y="7620"/>
                  </a:lnTo>
                  <a:lnTo>
                    <a:pt x="67716" y="8890"/>
                  </a:lnTo>
                  <a:lnTo>
                    <a:pt x="76860" y="8890"/>
                  </a:lnTo>
                  <a:lnTo>
                    <a:pt x="75476" y="5080"/>
                  </a:lnTo>
                  <a:lnTo>
                    <a:pt x="78473" y="6350"/>
                  </a:lnTo>
                  <a:lnTo>
                    <a:pt x="77812" y="7620"/>
                  </a:lnTo>
                  <a:lnTo>
                    <a:pt x="79933" y="6350"/>
                  </a:lnTo>
                  <a:lnTo>
                    <a:pt x="85598" y="6350"/>
                  </a:lnTo>
                  <a:lnTo>
                    <a:pt x="86753" y="7620"/>
                  </a:lnTo>
                  <a:lnTo>
                    <a:pt x="87757" y="7620"/>
                  </a:lnTo>
                  <a:lnTo>
                    <a:pt x="88201" y="7620"/>
                  </a:lnTo>
                  <a:lnTo>
                    <a:pt x="93802" y="7620"/>
                  </a:lnTo>
                  <a:lnTo>
                    <a:pt x="93243" y="6350"/>
                  </a:lnTo>
                  <a:lnTo>
                    <a:pt x="93091" y="5080"/>
                  </a:lnTo>
                  <a:lnTo>
                    <a:pt x="94297" y="6197"/>
                  </a:lnTo>
                  <a:lnTo>
                    <a:pt x="94805" y="5080"/>
                  </a:lnTo>
                  <a:lnTo>
                    <a:pt x="95402" y="3810"/>
                  </a:lnTo>
                  <a:close/>
                </a:path>
                <a:path w="111760" h="175260">
                  <a:moveTo>
                    <a:pt x="95656" y="110490"/>
                  </a:moveTo>
                  <a:lnTo>
                    <a:pt x="94513" y="110490"/>
                  </a:lnTo>
                  <a:lnTo>
                    <a:pt x="94399" y="111760"/>
                  </a:lnTo>
                  <a:lnTo>
                    <a:pt x="94221" y="109220"/>
                  </a:lnTo>
                  <a:lnTo>
                    <a:pt x="92367" y="109220"/>
                  </a:lnTo>
                  <a:lnTo>
                    <a:pt x="91414" y="109220"/>
                  </a:lnTo>
                  <a:lnTo>
                    <a:pt x="91122" y="111760"/>
                  </a:lnTo>
                  <a:lnTo>
                    <a:pt x="90639" y="113030"/>
                  </a:lnTo>
                  <a:lnTo>
                    <a:pt x="91414" y="113030"/>
                  </a:lnTo>
                  <a:lnTo>
                    <a:pt x="88188" y="116840"/>
                  </a:lnTo>
                  <a:lnTo>
                    <a:pt x="90500" y="119888"/>
                  </a:lnTo>
                  <a:lnTo>
                    <a:pt x="90474" y="119380"/>
                  </a:lnTo>
                  <a:lnTo>
                    <a:pt x="91478" y="119380"/>
                  </a:lnTo>
                  <a:lnTo>
                    <a:pt x="91681" y="120650"/>
                  </a:lnTo>
                  <a:lnTo>
                    <a:pt x="91643" y="119380"/>
                  </a:lnTo>
                  <a:lnTo>
                    <a:pt x="92278" y="120650"/>
                  </a:lnTo>
                  <a:lnTo>
                    <a:pt x="92748" y="119380"/>
                  </a:lnTo>
                  <a:lnTo>
                    <a:pt x="92557" y="119380"/>
                  </a:lnTo>
                  <a:lnTo>
                    <a:pt x="92506" y="118110"/>
                  </a:lnTo>
                  <a:lnTo>
                    <a:pt x="92951" y="119380"/>
                  </a:lnTo>
                  <a:lnTo>
                    <a:pt x="93548" y="118110"/>
                  </a:lnTo>
                  <a:lnTo>
                    <a:pt x="93281" y="118110"/>
                  </a:lnTo>
                  <a:lnTo>
                    <a:pt x="93332" y="116840"/>
                  </a:lnTo>
                  <a:lnTo>
                    <a:pt x="93624" y="115570"/>
                  </a:lnTo>
                  <a:lnTo>
                    <a:pt x="94157" y="116840"/>
                  </a:lnTo>
                  <a:lnTo>
                    <a:pt x="94653" y="115570"/>
                  </a:lnTo>
                  <a:lnTo>
                    <a:pt x="94310" y="115570"/>
                  </a:lnTo>
                  <a:lnTo>
                    <a:pt x="94945" y="114300"/>
                  </a:lnTo>
                  <a:lnTo>
                    <a:pt x="94691" y="113030"/>
                  </a:lnTo>
                  <a:lnTo>
                    <a:pt x="95173" y="111760"/>
                  </a:lnTo>
                  <a:lnTo>
                    <a:pt x="95656" y="110490"/>
                  </a:lnTo>
                  <a:close/>
                </a:path>
                <a:path w="111760" h="175260">
                  <a:moveTo>
                    <a:pt x="96456" y="7620"/>
                  </a:moveTo>
                  <a:lnTo>
                    <a:pt x="95516" y="6350"/>
                  </a:lnTo>
                  <a:lnTo>
                    <a:pt x="94945" y="7620"/>
                  </a:lnTo>
                  <a:lnTo>
                    <a:pt x="96456" y="7620"/>
                  </a:lnTo>
                  <a:close/>
                </a:path>
                <a:path w="111760" h="175260">
                  <a:moveTo>
                    <a:pt x="96634" y="88493"/>
                  </a:moveTo>
                  <a:lnTo>
                    <a:pt x="95973" y="89128"/>
                  </a:lnTo>
                  <a:lnTo>
                    <a:pt x="96570" y="89662"/>
                  </a:lnTo>
                  <a:lnTo>
                    <a:pt x="96634" y="88493"/>
                  </a:lnTo>
                  <a:close/>
                </a:path>
                <a:path w="111760" h="175260">
                  <a:moveTo>
                    <a:pt x="98221" y="85090"/>
                  </a:moveTo>
                  <a:lnTo>
                    <a:pt x="97739" y="85090"/>
                  </a:lnTo>
                  <a:lnTo>
                    <a:pt x="97167" y="86360"/>
                  </a:lnTo>
                  <a:lnTo>
                    <a:pt x="98221" y="85090"/>
                  </a:lnTo>
                  <a:close/>
                </a:path>
                <a:path w="111760" h="175260">
                  <a:moveTo>
                    <a:pt x="98374" y="84912"/>
                  </a:moveTo>
                  <a:lnTo>
                    <a:pt x="98221" y="85090"/>
                  </a:lnTo>
                  <a:lnTo>
                    <a:pt x="98374" y="84912"/>
                  </a:lnTo>
                  <a:close/>
                </a:path>
                <a:path w="111760" h="175260">
                  <a:moveTo>
                    <a:pt x="98488" y="22948"/>
                  </a:moveTo>
                  <a:lnTo>
                    <a:pt x="97967" y="21501"/>
                  </a:lnTo>
                  <a:lnTo>
                    <a:pt x="98069" y="21920"/>
                  </a:lnTo>
                  <a:lnTo>
                    <a:pt x="98272" y="22440"/>
                  </a:lnTo>
                  <a:lnTo>
                    <a:pt x="98488" y="22948"/>
                  </a:lnTo>
                  <a:close/>
                </a:path>
                <a:path w="111760" h="175260">
                  <a:moveTo>
                    <a:pt x="99352" y="97002"/>
                  </a:moveTo>
                  <a:lnTo>
                    <a:pt x="98983" y="97688"/>
                  </a:lnTo>
                  <a:lnTo>
                    <a:pt x="99263" y="97802"/>
                  </a:lnTo>
                  <a:lnTo>
                    <a:pt x="99352" y="97002"/>
                  </a:lnTo>
                  <a:close/>
                </a:path>
                <a:path w="111760" h="175260">
                  <a:moveTo>
                    <a:pt x="99707" y="11493"/>
                  </a:moveTo>
                  <a:lnTo>
                    <a:pt x="99504" y="10960"/>
                  </a:lnTo>
                  <a:lnTo>
                    <a:pt x="99491" y="11137"/>
                  </a:lnTo>
                  <a:lnTo>
                    <a:pt x="99707" y="11493"/>
                  </a:lnTo>
                  <a:close/>
                </a:path>
                <a:path w="111760" h="175260">
                  <a:moveTo>
                    <a:pt x="100164" y="77292"/>
                  </a:moveTo>
                  <a:lnTo>
                    <a:pt x="99987" y="76657"/>
                  </a:lnTo>
                  <a:lnTo>
                    <a:pt x="99961" y="76352"/>
                  </a:lnTo>
                  <a:lnTo>
                    <a:pt x="99796" y="76809"/>
                  </a:lnTo>
                  <a:lnTo>
                    <a:pt x="99695" y="77165"/>
                  </a:lnTo>
                  <a:lnTo>
                    <a:pt x="100164" y="77292"/>
                  </a:lnTo>
                  <a:close/>
                </a:path>
                <a:path w="111760" h="175260">
                  <a:moveTo>
                    <a:pt x="100279" y="75539"/>
                  </a:moveTo>
                  <a:lnTo>
                    <a:pt x="100241" y="75133"/>
                  </a:lnTo>
                  <a:lnTo>
                    <a:pt x="99974" y="75565"/>
                  </a:lnTo>
                  <a:lnTo>
                    <a:pt x="99923" y="75958"/>
                  </a:lnTo>
                  <a:lnTo>
                    <a:pt x="99961" y="76352"/>
                  </a:lnTo>
                  <a:lnTo>
                    <a:pt x="100101" y="75984"/>
                  </a:lnTo>
                  <a:lnTo>
                    <a:pt x="100279" y="75539"/>
                  </a:lnTo>
                  <a:close/>
                </a:path>
                <a:path w="111760" h="175260">
                  <a:moveTo>
                    <a:pt x="100520" y="73660"/>
                  </a:moveTo>
                  <a:lnTo>
                    <a:pt x="100114" y="73660"/>
                  </a:lnTo>
                  <a:lnTo>
                    <a:pt x="99796" y="74930"/>
                  </a:lnTo>
                  <a:lnTo>
                    <a:pt x="100520" y="73660"/>
                  </a:lnTo>
                  <a:close/>
                </a:path>
                <a:path w="111760" h="175260">
                  <a:moveTo>
                    <a:pt x="101993" y="12827"/>
                  </a:moveTo>
                  <a:lnTo>
                    <a:pt x="101244" y="12179"/>
                  </a:lnTo>
                  <a:lnTo>
                    <a:pt x="100571" y="12915"/>
                  </a:lnTo>
                  <a:lnTo>
                    <a:pt x="101003" y="13296"/>
                  </a:lnTo>
                  <a:lnTo>
                    <a:pt x="101993" y="12827"/>
                  </a:lnTo>
                  <a:close/>
                </a:path>
                <a:path w="111760" h="175260">
                  <a:moveTo>
                    <a:pt x="102387" y="59486"/>
                  </a:moveTo>
                  <a:lnTo>
                    <a:pt x="102323" y="58420"/>
                  </a:lnTo>
                  <a:lnTo>
                    <a:pt x="102196" y="58420"/>
                  </a:lnTo>
                  <a:lnTo>
                    <a:pt x="101993" y="58420"/>
                  </a:lnTo>
                  <a:lnTo>
                    <a:pt x="102387" y="59486"/>
                  </a:lnTo>
                  <a:close/>
                </a:path>
                <a:path w="111760" h="175260">
                  <a:moveTo>
                    <a:pt x="102463" y="59690"/>
                  </a:moveTo>
                  <a:lnTo>
                    <a:pt x="102387" y="59486"/>
                  </a:lnTo>
                  <a:lnTo>
                    <a:pt x="102400" y="59690"/>
                  </a:lnTo>
                  <a:close/>
                </a:path>
                <a:path w="111760" h="175260">
                  <a:moveTo>
                    <a:pt x="102616" y="84201"/>
                  </a:moveTo>
                  <a:lnTo>
                    <a:pt x="102146" y="84429"/>
                  </a:lnTo>
                  <a:lnTo>
                    <a:pt x="102476" y="85090"/>
                  </a:lnTo>
                  <a:lnTo>
                    <a:pt x="102616" y="84201"/>
                  </a:lnTo>
                  <a:close/>
                </a:path>
                <a:path w="111760" h="175260">
                  <a:moveTo>
                    <a:pt x="102895" y="52070"/>
                  </a:moveTo>
                  <a:lnTo>
                    <a:pt x="102831" y="50800"/>
                  </a:lnTo>
                  <a:lnTo>
                    <a:pt x="102806" y="52070"/>
                  </a:lnTo>
                  <a:close/>
                </a:path>
                <a:path w="111760" h="175260">
                  <a:moveTo>
                    <a:pt x="102984" y="55880"/>
                  </a:moveTo>
                  <a:lnTo>
                    <a:pt x="102260" y="55880"/>
                  </a:lnTo>
                  <a:lnTo>
                    <a:pt x="102920" y="56286"/>
                  </a:lnTo>
                  <a:lnTo>
                    <a:pt x="102984" y="55880"/>
                  </a:lnTo>
                  <a:close/>
                </a:path>
                <a:path w="111760" h="175260">
                  <a:moveTo>
                    <a:pt x="103136" y="52070"/>
                  </a:moveTo>
                  <a:lnTo>
                    <a:pt x="103111" y="51943"/>
                  </a:lnTo>
                  <a:lnTo>
                    <a:pt x="103009" y="52070"/>
                  </a:lnTo>
                  <a:lnTo>
                    <a:pt x="103136" y="52070"/>
                  </a:lnTo>
                  <a:close/>
                </a:path>
                <a:path w="111760" h="175260">
                  <a:moveTo>
                    <a:pt x="103327" y="84099"/>
                  </a:moveTo>
                  <a:lnTo>
                    <a:pt x="103251" y="85102"/>
                  </a:lnTo>
                  <a:lnTo>
                    <a:pt x="103276" y="85458"/>
                  </a:lnTo>
                  <a:lnTo>
                    <a:pt x="103327" y="84099"/>
                  </a:lnTo>
                  <a:close/>
                </a:path>
                <a:path w="111760" h="175260">
                  <a:moveTo>
                    <a:pt x="103327" y="39370"/>
                  </a:moveTo>
                  <a:lnTo>
                    <a:pt x="103136" y="38836"/>
                  </a:lnTo>
                  <a:lnTo>
                    <a:pt x="102933" y="39370"/>
                  </a:lnTo>
                  <a:lnTo>
                    <a:pt x="103327" y="39370"/>
                  </a:lnTo>
                  <a:close/>
                </a:path>
                <a:path w="111760" h="175260">
                  <a:moveTo>
                    <a:pt x="103378" y="83820"/>
                  </a:moveTo>
                  <a:lnTo>
                    <a:pt x="102870" y="82550"/>
                  </a:lnTo>
                  <a:lnTo>
                    <a:pt x="102616" y="84201"/>
                  </a:lnTo>
                  <a:lnTo>
                    <a:pt x="103378" y="83820"/>
                  </a:lnTo>
                  <a:close/>
                </a:path>
                <a:path w="111760" h="175260">
                  <a:moveTo>
                    <a:pt x="104876" y="20180"/>
                  </a:moveTo>
                  <a:lnTo>
                    <a:pt x="104787" y="19977"/>
                  </a:lnTo>
                  <a:lnTo>
                    <a:pt x="104660" y="19837"/>
                  </a:lnTo>
                  <a:lnTo>
                    <a:pt x="104609" y="19977"/>
                  </a:lnTo>
                  <a:lnTo>
                    <a:pt x="104775" y="20053"/>
                  </a:lnTo>
                  <a:lnTo>
                    <a:pt x="104876" y="20180"/>
                  </a:lnTo>
                  <a:close/>
                </a:path>
                <a:path w="111760" h="175260">
                  <a:moveTo>
                    <a:pt x="105829" y="74930"/>
                  </a:moveTo>
                  <a:lnTo>
                    <a:pt x="105714" y="73660"/>
                  </a:lnTo>
                  <a:lnTo>
                    <a:pt x="105448" y="73660"/>
                  </a:lnTo>
                  <a:lnTo>
                    <a:pt x="105524" y="74117"/>
                  </a:lnTo>
                  <a:lnTo>
                    <a:pt x="105829" y="74930"/>
                  </a:lnTo>
                  <a:close/>
                </a:path>
                <a:path w="111760" h="175260">
                  <a:moveTo>
                    <a:pt x="106514" y="69024"/>
                  </a:moveTo>
                  <a:lnTo>
                    <a:pt x="106362" y="69151"/>
                  </a:lnTo>
                  <a:lnTo>
                    <a:pt x="106514" y="69024"/>
                  </a:lnTo>
                  <a:close/>
                </a:path>
                <a:path w="111760" h="175260">
                  <a:moveTo>
                    <a:pt x="106705" y="24130"/>
                  </a:moveTo>
                  <a:lnTo>
                    <a:pt x="106413" y="23761"/>
                  </a:lnTo>
                  <a:lnTo>
                    <a:pt x="106464" y="24130"/>
                  </a:lnTo>
                  <a:lnTo>
                    <a:pt x="106705" y="24130"/>
                  </a:lnTo>
                  <a:close/>
                </a:path>
                <a:path w="111760" h="175260">
                  <a:moveTo>
                    <a:pt x="108331" y="50800"/>
                  </a:moveTo>
                  <a:lnTo>
                    <a:pt x="108153" y="50533"/>
                  </a:lnTo>
                  <a:lnTo>
                    <a:pt x="108102" y="50800"/>
                  </a:lnTo>
                  <a:lnTo>
                    <a:pt x="108331" y="50800"/>
                  </a:lnTo>
                  <a:close/>
                </a:path>
                <a:path w="111760" h="175260">
                  <a:moveTo>
                    <a:pt x="108331" y="49530"/>
                  </a:moveTo>
                  <a:lnTo>
                    <a:pt x="108038" y="50380"/>
                  </a:lnTo>
                  <a:lnTo>
                    <a:pt x="108153" y="50533"/>
                  </a:lnTo>
                  <a:lnTo>
                    <a:pt x="108331" y="49530"/>
                  </a:lnTo>
                  <a:close/>
                </a:path>
                <a:path w="111760" h="175260">
                  <a:moveTo>
                    <a:pt x="108788" y="50304"/>
                  </a:moveTo>
                  <a:lnTo>
                    <a:pt x="108699" y="50482"/>
                  </a:lnTo>
                  <a:lnTo>
                    <a:pt x="108648" y="50634"/>
                  </a:lnTo>
                  <a:lnTo>
                    <a:pt x="108623" y="50774"/>
                  </a:lnTo>
                  <a:lnTo>
                    <a:pt x="108788" y="50304"/>
                  </a:lnTo>
                  <a:close/>
                </a:path>
                <a:path w="111760" h="175260">
                  <a:moveTo>
                    <a:pt x="109131" y="58420"/>
                  </a:moveTo>
                  <a:lnTo>
                    <a:pt x="109029" y="59690"/>
                  </a:lnTo>
                  <a:lnTo>
                    <a:pt x="109131" y="58420"/>
                  </a:lnTo>
                  <a:close/>
                </a:path>
                <a:path w="111760" h="175260">
                  <a:moveTo>
                    <a:pt x="109448" y="30314"/>
                  </a:moveTo>
                  <a:lnTo>
                    <a:pt x="109308" y="30403"/>
                  </a:lnTo>
                  <a:lnTo>
                    <a:pt x="109220" y="30530"/>
                  </a:lnTo>
                  <a:lnTo>
                    <a:pt x="109143" y="30670"/>
                  </a:lnTo>
                  <a:lnTo>
                    <a:pt x="109321" y="30556"/>
                  </a:lnTo>
                  <a:lnTo>
                    <a:pt x="109448" y="30314"/>
                  </a:lnTo>
                  <a:close/>
                </a:path>
                <a:path w="111760" h="175260">
                  <a:moveTo>
                    <a:pt x="110972" y="38100"/>
                  </a:moveTo>
                  <a:lnTo>
                    <a:pt x="109118" y="36830"/>
                  </a:lnTo>
                  <a:lnTo>
                    <a:pt x="109131" y="35560"/>
                  </a:lnTo>
                  <a:lnTo>
                    <a:pt x="109156" y="34290"/>
                  </a:lnTo>
                  <a:lnTo>
                    <a:pt x="108978" y="35560"/>
                  </a:lnTo>
                  <a:lnTo>
                    <a:pt x="108242" y="34290"/>
                  </a:lnTo>
                  <a:lnTo>
                    <a:pt x="108597" y="33020"/>
                  </a:lnTo>
                  <a:lnTo>
                    <a:pt x="108762" y="33020"/>
                  </a:lnTo>
                  <a:lnTo>
                    <a:pt x="108851" y="31750"/>
                  </a:lnTo>
                  <a:lnTo>
                    <a:pt x="108712" y="31750"/>
                  </a:lnTo>
                  <a:lnTo>
                    <a:pt x="108699" y="29210"/>
                  </a:lnTo>
                  <a:lnTo>
                    <a:pt x="107429" y="29210"/>
                  </a:lnTo>
                  <a:lnTo>
                    <a:pt x="107861" y="27940"/>
                  </a:lnTo>
                  <a:lnTo>
                    <a:pt x="107467" y="25400"/>
                  </a:lnTo>
                  <a:lnTo>
                    <a:pt x="105410" y="25400"/>
                  </a:lnTo>
                  <a:lnTo>
                    <a:pt x="104838" y="24130"/>
                  </a:lnTo>
                  <a:lnTo>
                    <a:pt x="105702" y="24130"/>
                  </a:lnTo>
                  <a:lnTo>
                    <a:pt x="105740" y="22860"/>
                  </a:lnTo>
                  <a:lnTo>
                    <a:pt x="106413" y="23761"/>
                  </a:lnTo>
                  <a:lnTo>
                    <a:pt x="106311" y="22860"/>
                  </a:lnTo>
                  <a:lnTo>
                    <a:pt x="106083" y="22860"/>
                  </a:lnTo>
                  <a:lnTo>
                    <a:pt x="104381" y="21590"/>
                  </a:lnTo>
                  <a:lnTo>
                    <a:pt x="104597" y="20320"/>
                  </a:lnTo>
                  <a:lnTo>
                    <a:pt x="103327" y="20320"/>
                  </a:lnTo>
                  <a:lnTo>
                    <a:pt x="102641" y="19050"/>
                  </a:lnTo>
                  <a:lnTo>
                    <a:pt x="102362" y="20320"/>
                  </a:lnTo>
                  <a:lnTo>
                    <a:pt x="103085" y="16510"/>
                  </a:lnTo>
                  <a:lnTo>
                    <a:pt x="99275" y="13970"/>
                  </a:lnTo>
                  <a:lnTo>
                    <a:pt x="99491" y="11430"/>
                  </a:lnTo>
                  <a:lnTo>
                    <a:pt x="97218" y="8890"/>
                  </a:lnTo>
                  <a:lnTo>
                    <a:pt x="94373" y="8890"/>
                  </a:lnTo>
                  <a:lnTo>
                    <a:pt x="88023" y="8890"/>
                  </a:lnTo>
                  <a:lnTo>
                    <a:pt x="87884" y="8890"/>
                  </a:lnTo>
                  <a:lnTo>
                    <a:pt x="89839" y="10160"/>
                  </a:lnTo>
                  <a:lnTo>
                    <a:pt x="90068" y="10160"/>
                  </a:lnTo>
                  <a:lnTo>
                    <a:pt x="90309" y="11430"/>
                  </a:lnTo>
                  <a:lnTo>
                    <a:pt x="92202" y="11430"/>
                  </a:lnTo>
                  <a:lnTo>
                    <a:pt x="91884" y="12700"/>
                  </a:lnTo>
                  <a:lnTo>
                    <a:pt x="92087" y="12700"/>
                  </a:lnTo>
                  <a:lnTo>
                    <a:pt x="93040" y="13970"/>
                  </a:lnTo>
                  <a:lnTo>
                    <a:pt x="93370" y="13970"/>
                  </a:lnTo>
                  <a:lnTo>
                    <a:pt x="93980" y="15240"/>
                  </a:lnTo>
                  <a:lnTo>
                    <a:pt x="95453" y="15240"/>
                  </a:lnTo>
                  <a:lnTo>
                    <a:pt x="95681" y="16471"/>
                  </a:lnTo>
                  <a:lnTo>
                    <a:pt x="95516" y="16408"/>
                  </a:lnTo>
                  <a:lnTo>
                    <a:pt x="95643" y="17526"/>
                  </a:lnTo>
                  <a:lnTo>
                    <a:pt x="95758" y="17132"/>
                  </a:lnTo>
                  <a:lnTo>
                    <a:pt x="95758" y="16789"/>
                  </a:lnTo>
                  <a:lnTo>
                    <a:pt x="95694" y="16522"/>
                  </a:lnTo>
                  <a:lnTo>
                    <a:pt x="96964" y="17780"/>
                  </a:lnTo>
                  <a:lnTo>
                    <a:pt x="96697" y="19050"/>
                  </a:lnTo>
                  <a:lnTo>
                    <a:pt x="97993" y="19050"/>
                  </a:lnTo>
                  <a:lnTo>
                    <a:pt x="96735" y="20320"/>
                  </a:lnTo>
                  <a:lnTo>
                    <a:pt x="98310" y="21590"/>
                  </a:lnTo>
                  <a:lnTo>
                    <a:pt x="99301" y="22860"/>
                  </a:lnTo>
                  <a:lnTo>
                    <a:pt x="98780" y="22860"/>
                  </a:lnTo>
                  <a:lnTo>
                    <a:pt x="99275" y="24130"/>
                  </a:lnTo>
                  <a:lnTo>
                    <a:pt x="99060" y="24130"/>
                  </a:lnTo>
                  <a:lnTo>
                    <a:pt x="99669" y="25400"/>
                  </a:lnTo>
                  <a:lnTo>
                    <a:pt x="100266" y="25400"/>
                  </a:lnTo>
                  <a:lnTo>
                    <a:pt x="99491" y="27940"/>
                  </a:lnTo>
                  <a:lnTo>
                    <a:pt x="102997" y="29210"/>
                  </a:lnTo>
                  <a:lnTo>
                    <a:pt x="101257" y="30480"/>
                  </a:lnTo>
                  <a:lnTo>
                    <a:pt x="102857" y="33020"/>
                  </a:lnTo>
                  <a:lnTo>
                    <a:pt x="103873" y="36830"/>
                  </a:lnTo>
                  <a:lnTo>
                    <a:pt x="102450" y="36830"/>
                  </a:lnTo>
                  <a:lnTo>
                    <a:pt x="103136" y="38836"/>
                  </a:lnTo>
                  <a:lnTo>
                    <a:pt x="103898" y="36880"/>
                  </a:lnTo>
                  <a:lnTo>
                    <a:pt x="104279" y="39370"/>
                  </a:lnTo>
                  <a:lnTo>
                    <a:pt x="103327" y="39370"/>
                  </a:lnTo>
                  <a:lnTo>
                    <a:pt x="104482" y="40640"/>
                  </a:lnTo>
                  <a:lnTo>
                    <a:pt x="103987" y="44450"/>
                  </a:lnTo>
                  <a:lnTo>
                    <a:pt x="103759" y="44450"/>
                  </a:lnTo>
                  <a:lnTo>
                    <a:pt x="103403" y="43180"/>
                  </a:lnTo>
                  <a:lnTo>
                    <a:pt x="103187" y="43180"/>
                  </a:lnTo>
                  <a:lnTo>
                    <a:pt x="103632" y="45720"/>
                  </a:lnTo>
                  <a:lnTo>
                    <a:pt x="102679" y="49530"/>
                  </a:lnTo>
                  <a:lnTo>
                    <a:pt x="102819" y="50342"/>
                  </a:lnTo>
                  <a:lnTo>
                    <a:pt x="102704" y="49822"/>
                  </a:lnTo>
                  <a:lnTo>
                    <a:pt x="102730" y="50177"/>
                  </a:lnTo>
                  <a:lnTo>
                    <a:pt x="102831" y="50558"/>
                  </a:lnTo>
                  <a:lnTo>
                    <a:pt x="102831" y="50406"/>
                  </a:lnTo>
                  <a:lnTo>
                    <a:pt x="103111" y="51943"/>
                  </a:lnTo>
                  <a:lnTo>
                    <a:pt x="104013" y="50800"/>
                  </a:lnTo>
                  <a:lnTo>
                    <a:pt x="104584" y="54203"/>
                  </a:lnTo>
                  <a:lnTo>
                    <a:pt x="103466" y="53340"/>
                  </a:lnTo>
                  <a:lnTo>
                    <a:pt x="104330" y="57150"/>
                  </a:lnTo>
                  <a:lnTo>
                    <a:pt x="102920" y="56286"/>
                  </a:lnTo>
                  <a:lnTo>
                    <a:pt x="102793" y="57150"/>
                  </a:lnTo>
                  <a:lnTo>
                    <a:pt x="102527" y="57150"/>
                  </a:lnTo>
                  <a:lnTo>
                    <a:pt x="102120" y="55880"/>
                  </a:lnTo>
                  <a:lnTo>
                    <a:pt x="102196" y="58420"/>
                  </a:lnTo>
                  <a:lnTo>
                    <a:pt x="102958" y="57150"/>
                  </a:lnTo>
                  <a:lnTo>
                    <a:pt x="102692" y="59690"/>
                  </a:lnTo>
                  <a:lnTo>
                    <a:pt x="102463" y="59690"/>
                  </a:lnTo>
                  <a:lnTo>
                    <a:pt x="102895" y="60960"/>
                  </a:lnTo>
                  <a:lnTo>
                    <a:pt x="102400" y="62230"/>
                  </a:lnTo>
                  <a:lnTo>
                    <a:pt x="101968" y="62230"/>
                  </a:lnTo>
                  <a:lnTo>
                    <a:pt x="102044" y="60960"/>
                  </a:lnTo>
                  <a:lnTo>
                    <a:pt x="101892" y="62230"/>
                  </a:lnTo>
                  <a:lnTo>
                    <a:pt x="101739" y="63500"/>
                  </a:lnTo>
                  <a:lnTo>
                    <a:pt x="102844" y="66040"/>
                  </a:lnTo>
                  <a:lnTo>
                    <a:pt x="101765" y="68580"/>
                  </a:lnTo>
                  <a:lnTo>
                    <a:pt x="100622" y="67310"/>
                  </a:lnTo>
                  <a:lnTo>
                    <a:pt x="101142" y="69850"/>
                  </a:lnTo>
                  <a:lnTo>
                    <a:pt x="99987" y="69850"/>
                  </a:lnTo>
                  <a:lnTo>
                    <a:pt x="100025" y="71120"/>
                  </a:lnTo>
                  <a:lnTo>
                    <a:pt x="100685" y="71120"/>
                  </a:lnTo>
                  <a:lnTo>
                    <a:pt x="100393" y="72390"/>
                  </a:lnTo>
                  <a:lnTo>
                    <a:pt x="100990" y="73660"/>
                  </a:lnTo>
                  <a:lnTo>
                    <a:pt x="100520" y="73660"/>
                  </a:lnTo>
                  <a:lnTo>
                    <a:pt x="100812" y="76200"/>
                  </a:lnTo>
                  <a:lnTo>
                    <a:pt x="101981" y="74930"/>
                  </a:lnTo>
                  <a:lnTo>
                    <a:pt x="101282" y="76200"/>
                  </a:lnTo>
                  <a:lnTo>
                    <a:pt x="100990" y="77470"/>
                  </a:lnTo>
                  <a:lnTo>
                    <a:pt x="100164" y="77470"/>
                  </a:lnTo>
                  <a:lnTo>
                    <a:pt x="100596" y="78740"/>
                  </a:lnTo>
                  <a:lnTo>
                    <a:pt x="100088" y="80010"/>
                  </a:lnTo>
                  <a:lnTo>
                    <a:pt x="98628" y="80010"/>
                  </a:lnTo>
                  <a:lnTo>
                    <a:pt x="99415" y="81280"/>
                  </a:lnTo>
                  <a:lnTo>
                    <a:pt x="98183" y="82550"/>
                  </a:lnTo>
                  <a:lnTo>
                    <a:pt x="98971" y="83820"/>
                  </a:lnTo>
                  <a:lnTo>
                    <a:pt x="98717" y="83820"/>
                  </a:lnTo>
                  <a:lnTo>
                    <a:pt x="98374" y="84912"/>
                  </a:lnTo>
                  <a:lnTo>
                    <a:pt x="99288" y="83820"/>
                  </a:lnTo>
                  <a:lnTo>
                    <a:pt x="98158" y="86360"/>
                  </a:lnTo>
                  <a:lnTo>
                    <a:pt x="97980" y="86360"/>
                  </a:lnTo>
                  <a:lnTo>
                    <a:pt x="97129" y="87630"/>
                  </a:lnTo>
                  <a:lnTo>
                    <a:pt x="97421" y="90170"/>
                  </a:lnTo>
                  <a:lnTo>
                    <a:pt x="96558" y="91440"/>
                  </a:lnTo>
                  <a:lnTo>
                    <a:pt x="95288" y="92710"/>
                  </a:lnTo>
                  <a:lnTo>
                    <a:pt x="96710" y="90170"/>
                  </a:lnTo>
                  <a:lnTo>
                    <a:pt x="95605" y="90170"/>
                  </a:lnTo>
                  <a:lnTo>
                    <a:pt x="95262" y="92710"/>
                  </a:lnTo>
                  <a:lnTo>
                    <a:pt x="95097" y="93980"/>
                  </a:lnTo>
                  <a:lnTo>
                    <a:pt x="95453" y="96520"/>
                  </a:lnTo>
                  <a:lnTo>
                    <a:pt x="94475" y="99060"/>
                  </a:lnTo>
                  <a:lnTo>
                    <a:pt x="94729" y="99060"/>
                  </a:lnTo>
                  <a:lnTo>
                    <a:pt x="96215" y="100330"/>
                  </a:lnTo>
                  <a:lnTo>
                    <a:pt x="93421" y="100330"/>
                  </a:lnTo>
                  <a:lnTo>
                    <a:pt x="93611" y="101600"/>
                  </a:lnTo>
                  <a:lnTo>
                    <a:pt x="93192" y="101600"/>
                  </a:lnTo>
                  <a:lnTo>
                    <a:pt x="92456" y="104140"/>
                  </a:lnTo>
                  <a:lnTo>
                    <a:pt x="92519" y="106680"/>
                  </a:lnTo>
                  <a:lnTo>
                    <a:pt x="92443" y="107950"/>
                  </a:lnTo>
                  <a:lnTo>
                    <a:pt x="94132" y="107950"/>
                  </a:lnTo>
                  <a:lnTo>
                    <a:pt x="96189" y="106680"/>
                  </a:lnTo>
                  <a:lnTo>
                    <a:pt x="96443" y="104140"/>
                  </a:lnTo>
                  <a:lnTo>
                    <a:pt x="96735" y="104140"/>
                  </a:lnTo>
                  <a:lnTo>
                    <a:pt x="96748" y="102870"/>
                  </a:lnTo>
                  <a:lnTo>
                    <a:pt x="96774" y="101600"/>
                  </a:lnTo>
                  <a:lnTo>
                    <a:pt x="97370" y="100330"/>
                  </a:lnTo>
                  <a:lnTo>
                    <a:pt x="97015" y="99060"/>
                  </a:lnTo>
                  <a:lnTo>
                    <a:pt x="97828" y="97790"/>
                  </a:lnTo>
                  <a:lnTo>
                    <a:pt x="98120" y="99060"/>
                  </a:lnTo>
                  <a:lnTo>
                    <a:pt x="98196" y="97790"/>
                  </a:lnTo>
                  <a:lnTo>
                    <a:pt x="97891" y="96520"/>
                  </a:lnTo>
                  <a:lnTo>
                    <a:pt x="98793" y="95250"/>
                  </a:lnTo>
                  <a:lnTo>
                    <a:pt x="98971" y="96253"/>
                  </a:lnTo>
                  <a:lnTo>
                    <a:pt x="99021" y="96520"/>
                  </a:lnTo>
                  <a:lnTo>
                    <a:pt x="99187" y="95885"/>
                  </a:lnTo>
                  <a:lnTo>
                    <a:pt x="99504" y="95250"/>
                  </a:lnTo>
                  <a:lnTo>
                    <a:pt x="100063" y="95250"/>
                  </a:lnTo>
                  <a:lnTo>
                    <a:pt x="99644" y="93980"/>
                  </a:lnTo>
                  <a:lnTo>
                    <a:pt x="100266" y="93980"/>
                  </a:lnTo>
                  <a:lnTo>
                    <a:pt x="100888" y="92710"/>
                  </a:lnTo>
                  <a:lnTo>
                    <a:pt x="100838" y="91440"/>
                  </a:lnTo>
                  <a:lnTo>
                    <a:pt x="100037" y="92710"/>
                  </a:lnTo>
                  <a:lnTo>
                    <a:pt x="100126" y="91440"/>
                  </a:lnTo>
                  <a:lnTo>
                    <a:pt x="100609" y="90170"/>
                  </a:lnTo>
                  <a:lnTo>
                    <a:pt x="101498" y="91440"/>
                  </a:lnTo>
                  <a:lnTo>
                    <a:pt x="102489" y="90170"/>
                  </a:lnTo>
                  <a:lnTo>
                    <a:pt x="103479" y="88900"/>
                  </a:lnTo>
                  <a:lnTo>
                    <a:pt x="100787" y="85090"/>
                  </a:lnTo>
                  <a:lnTo>
                    <a:pt x="102146" y="84429"/>
                  </a:lnTo>
                  <a:lnTo>
                    <a:pt x="101854" y="83820"/>
                  </a:lnTo>
                  <a:lnTo>
                    <a:pt x="102323" y="82550"/>
                  </a:lnTo>
                  <a:lnTo>
                    <a:pt x="104076" y="81280"/>
                  </a:lnTo>
                  <a:lnTo>
                    <a:pt x="105181" y="80010"/>
                  </a:lnTo>
                  <a:lnTo>
                    <a:pt x="103162" y="78740"/>
                  </a:lnTo>
                  <a:lnTo>
                    <a:pt x="103974" y="77470"/>
                  </a:lnTo>
                  <a:lnTo>
                    <a:pt x="102552" y="77470"/>
                  </a:lnTo>
                  <a:lnTo>
                    <a:pt x="102552" y="76200"/>
                  </a:lnTo>
                  <a:lnTo>
                    <a:pt x="102997" y="74930"/>
                  </a:lnTo>
                  <a:lnTo>
                    <a:pt x="104051" y="74930"/>
                  </a:lnTo>
                  <a:lnTo>
                    <a:pt x="104038" y="75095"/>
                  </a:lnTo>
                  <a:lnTo>
                    <a:pt x="104114" y="75222"/>
                  </a:lnTo>
                  <a:lnTo>
                    <a:pt x="104190" y="74993"/>
                  </a:lnTo>
                  <a:lnTo>
                    <a:pt x="104521" y="74930"/>
                  </a:lnTo>
                  <a:lnTo>
                    <a:pt x="104470" y="76200"/>
                  </a:lnTo>
                  <a:lnTo>
                    <a:pt x="104241" y="76200"/>
                  </a:lnTo>
                  <a:lnTo>
                    <a:pt x="104254" y="77470"/>
                  </a:lnTo>
                  <a:lnTo>
                    <a:pt x="104762" y="76200"/>
                  </a:lnTo>
                  <a:lnTo>
                    <a:pt x="104965" y="76200"/>
                  </a:lnTo>
                  <a:lnTo>
                    <a:pt x="105283" y="74117"/>
                  </a:lnTo>
                  <a:lnTo>
                    <a:pt x="105359" y="73660"/>
                  </a:lnTo>
                  <a:lnTo>
                    <a:pt x="105397" y="73787"/>
                  </a:lnTo>
                  <a:lnTo>
                    <a:pt x="105892" y="72390"/>
                  </a:lnTo>
                  <a:lnTo>
                    <a:pt x="105587" y="71120"/>
                  </a:lnTo>
                  <a:lnTo>
                    <a:pt x="106324" y="69850"/>
                  </a:lnTo>
                  <a:lnTo>
                    <a:pt x="105651" y="69850"/>
                  </a:lnTo>
                  <a:lnTo>
                    <a:pt x="106146" y="68580"/>
                  </a:lnTo>
                  <a:lnTo>
                    <a:pt x="106641" y="67310"/>
                  </a:lnTo>
                  <a:lnTo>
                    <a:pt x="105206" y="68580"/>
                  </a:lnTo>
                  <a:lnTo>
                    <a:pt x="105397" y="67310"/>
                  </a:lnTo>
                  <a:lnTo>
                    <a:pt x="106146" y="66040"/>
                  </a:lnTo>
                  <a:lnTo>
                    <a:pt x="106641" y="67310"/>
                  </a:lnTo>
                  <a:lnTo>
                    <a:pt x="106527" y="66040"/>
                  </a:lnTo>
                  <a:lnTo>
                    <a:pt x="107111" y="64770"/>
                  </a:lnTo>
                  <a:lnTo>
                    <a:pt x="107734" y="66040"/>
                  </a:lnTo>
                  <a:lnTo>
                    <a:pt x="107378" y="64770"/>
                  </a:lnTo>
                  <a:lnTo>
                    <a:pt x="108724" y="63500"/>
                  </a:lnTo>
                  <a:lnTo>
                    <a:pt x="109042" y="62230"/>
                  </a:lnTo>
                  <a:lnTo>
                    <a:pt x="109245" y="60960"/>
                  </a:lnTo>
                  <a:lnTo>
                    <a:pt x="108445" y="62230"/>
                  </a:lnTo>
                  <a:lnTo>
                    <a:pt x="108661" y="60960"/>
                  </a:lnTo>
                  <a:lnTo>
                    <a:pt x="109029" y="60960"/>
                  </a:lnTo>
                  <a:lnTo>
                    <a:pt x="108648" y="59690"/>
                  </a:lnTo>
                  <a:lnTo>
                    <a:pt x="107759" y="60960"/>
                  </a:lnTo>
                  <a:lnTo>
                    <a:pt x="107302" y="59690"/>
                  </a:lnTo>
                  <a:lnTo>
                    <a:pt x="107556" y="59690"/>
                  </a:lnTo>
                  <a:lnTo>
                    <a:pt x="107759" y="59690"/>
                  </a:lnTo>
                  <a:lnTo>
                    <a:pt x="107708" y="59461"/>
                  </a:lnTo>
                  <a:lnTo>
                    <a:pt x="107657" y="59270"/>
                  </a:lnTo>
                  <a:lnTo>
                    <a:pt x="107200" y="57150"/>
                  </a:lnTo>
                  <a:lnTo>
                    <a:pt x="108204" y="57150"/>
                  </a:lnTo>
                  <a:lnTo>
                    <a:pt x="107657" y="59270"/>
                  </a:lnTo>
                  <a:lnTo>
                    <a:pt x="107708" y="59461"/>
                  </a:lnTo>
                  <a:lnTo>
                    <a:pt x="109194" y="57150"/>
                  </a:lnTo>
                  <a:lnTo>
                    <a:pt x="109131" y="58420"/>
                  </a:lnTo>
                  <a:lnTo>
                    <a:pt x="109512" y="58420"/>
                  </a:lnTo>
                  <a:lnTo>
                    <a:pt x="110667" y="55880"/>
                  </a:lnTo>
                  <a:lnTo>
                    <a:pt x="108572" y="57150"/>
                  </a:lnTo>
                  <a:lnTo>
                    <a:pt x="108889" y="54610"/>
                  </a:lnTo>
                  <a:lnTo>
                    <a:pt x="109410" y="55880"/>
                  </a:lnTo>
                  <a:lnTo>
                    <a:pt x="109982" y="54610"/>
                  </a:lnTo>
                  <a:lnTo>
                    <a:pt x="108953" y="54610"/>
                  </a:lnTo>
                  <a:lnTo>
                    <a:pt x="108635" y="53340"/>
                  </a:lnTo>
                  <a:lnTo>
                    <a:pt x="109220" y="52070"/>
                  </a:lnTo>
                  <a:lnTo>
                    <a:pt x="108496" y="52070"/>
                  </a:lnTo>
                  <a:lnTo>
                    <a:pt x="108623" y="50800"/>
                  </a:lnTo>
                  <a:lnTo>
                    <a:pt x="108331" y="52070"/>
                  </a:lnTo>
                  <a:lnTo>
                    <a:pt x="107810" y="52070"/>
                  </a:lnTo>
                  <a:lnTo>
                    <a:pt x="107975" y="50800"/>
                  </a:lnTo>
                  <a:lnTo>
                    <a:pt x="108038" y="50380"/>
                  </a:lnTo>
                  <a:lnTo>
                    <a:pt x="107480" y="49530"/>
                  </a:lnTo>
                  <a:lnTo>
                    <a:pt x="109524" y="48260"/>
                  </a:lnTo>
                  <a:lnTo>
                    <a:pt x="109004" y="46990"/>
                  </a:lnTo>
                  <a:lnTo>
                    <a:pt x="109435" y="45720"/>
                  </a:lnTo>
                  <a:lnTo>
                    <a:pt x="110045" y="46990"/>
                  </a:lnTo>
                  <a:lnTo>
                    <a:pt x="110350" y="45720"/>
                  </a:lnTo>
                  <a:lnTo>
                    <a:pt x="109728" y="44450"/>
                  </a:lnTo>
                  <a:lnTo>
                    <a:pt x="109220" y="43675"/>
                  </a:lnTo>
                  <a:lnTo>
                    <a:pt x="109220" y="44450"/>
                  </a:lnTo>
                  <a:lnTo>
                    <a:pt x="109067" y="45720"/>
                  </a:lnTo>
                  <a:lnTo>
                    <a:pt x="108508" y="44450"/>
                  </a:lnTo>
                  <a:lnTo>
                    <a:pt x="108064" y="44450"/>
                  </a:lnTo>
                  <a:lnTo>
                    <a:pt x="108902" y="43522"/>
                  </a:lnTo>
                  <a:lnTo>
                    <a:pt x="109220" y="44450"/>
                  </a:lnTo>
                  <a:lnTo>
                    <a:pt x="109220" y="43675"/>
                  </a:lnTo>
                  <a:lnTo>
                    <a:pt x="109016" y="43395"/>
                  </a:lnTo>
                  <a:lnTo>
                    <a:pt x="109207" y="43180"/>
                  </a:lnTo>
                  <a:lnTo>
                    <a:pt x="107556" y="41910"/>
                  </a:lnTo>
                  <a:lnTo>
                    <a:pt x="108331" y="40640"/>
                  </a:lnTo>
                  <a:lnTo>
                    <a:pt x="110147" y="40640"/>
                  </a:lnTo>
                  <a:lnTo>
                    <a:pt x="110972" y="38100"/>
                  </a:lnTo>
                  <a:close/>
                </a:path>
                <a:path w="111760" h="175260">
                  <a:moveTo>
                    <a:pt x="111175" y="44450"/>
                  </a:moveTo>
                  <a:lnTo>
                    <a:pt x="110921" y="43180"/>
                  </a:lnTo>
                  <a:lnTo>
                    <a:pt x="110680" y="41910"/>
                  </a:lnTo>
                  <a:lnTo>
                    <a:pt x="110020" y="43040"/>
                  </a:lnTo>
                  <a:lnTo>
                    <a:pt x="109435" y="41910"/>
                  </a:lnTo>
                  <a:lnTo>
                    <a:pt x="109816" y="44450"/>
                  </a:lnTo>
                  <a:lnTo>
                    <a:pt x="111175" y="4445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 descr=""/>
            <p:cNvSpPr/>
            <p:nvPr/>
          </p:nvSpPr>
          <p:spPr>
            <a:xfrm>
              <a:off x="2542559" y="3002037"/>
              <a:ext cx="113664" cy="158750"/>
            </a:xfrm>
            <a:custGeom>
              <a:avLst/>
              <a:gdLst/>
              <a:ahLst/>
              <a:cxnLst/>
              <a:rect l="l" t="t" r="r" b="b"/>
              <a:pathLst>
                <a:path w="113664" h="158750">
                  <a:moveTo>
                    <a:pt x="16433" y="0"/>
                  </a:moveTo>
                  <a:lnTo>
                    <a:pt x="11836" y="2146"/>
                  </a:lnTo>
                  <a:lnTo>
                    <a:pt x="3213" y="2997"/>
                  </a:lnTo>
                  <a:lnTo>
                    <a:pt x="0" y="6388"/>
                  </a:lnTo>
                  <a:lnTo>
                    <a:pt x="11927" y="37351"/>
                  </a:lnTo>
                  <a:lnTo>
                    <a:pt x="22401" y="69072"/>
                  </a:lnTo>
                  <a:lnTo>
                    <a:pt x="34920" y="99749"/>
                  </a:lnTo>
                  <a:lnTo>
                    <a:pt x="52984" y="127584"/>
                  </a:lnTo>
                  <a:lnTo>
                    <a:pt x="60883" y="136503"/>
                  </a:lnTo>
                  <a:lnTo>
                    <a:pt x="73363" y="148208"/>
                  </a:lnTo>
                  <a:lnTo>
                    <a:pt x="86283" y="155037"/>
                  </a:lnTo>
                  <a:lnTo>
                    <a:pt x="95504" y="149326"/>
                  </a:lnTo>
                  <a:lnTo>
                    <a:pt x="81965" y="158686"/>
                  </a:lnTo>
                  <a:lnTo>
                    <a:pt x="87289" y="157182"/>
                  </a:lnTo>
                  <a:lnTo>
                    <a:pt x="98655" y="157427"/>
                  </a:lnTo>
                  <a:lnTo>
                    <a:pt x="104228" y="155816"/>
                  </a:lnTo>
                  <a:lnTo>
                    <a:pt x="108940" y="153174"/>
                  </a:lnTo>
                  <a:lnTo>
                    <a:pt x="112674" y="149186"/>
                  </a:lnTo>
                  <a:lnTo>
                    <a:pt x="113601" y="143636"/>
                  </a:lnTo>
                  <a:lnTo>
                    <a:pt x="113094" y="135055"/>
                  </a:lnTo>
                  <a:lnTo>
                    <a:pt x="91330" y="101369"/>
                  </a:lnTo>
                  <a:lnTo>
                    <a:pt x="72796" y="84100"/>
                  </a:lnTo>
                  <a:lnTo>
                    <a:pt x="64541" y="74828"/>
                  </a:lnTo>
                  <a:lnTo>
                    <a:pt x="59185" y="66968"/>
                  </a:lnTo>
                  <a:lnTo>
                    <a:pt x="49575" y="50094"/>
                  </a:lnTo>
                  <a:lnTo>
                    <a:pt x="44691" y="41884"/>
                  </a:lnTo>
                  <a:lnTo>
                    <a:pt x="37788" y="31350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 descr=""/>
            <p:cNvSpPr/>
            <p:nvPr/>
          </p:nvSpPr>
          <p:spPr>
            <a:xfrm>
              <a:off x="2537841" y="2998863"/>
              <a:ext cx="120650" cy="162560"/>
            </a:xfrm>
            <a:custGeom>
              <a:avLst/>
              <a:gdLst/>
              <a:ahLst/>
              <a:cxnLst/>
              <a:rect l="l" t="t" r="r" b="b"/>
              <a:pathLst>
                <a:path w="120650" h="162560">
                  <a:moveTo>
                    <a:pt x="330" y="10579"/>
                  </a:moveTo>
                  <a:lnTo>
                    <a:pt x="241" y="10160"/>
                  </a:lnTo>
                  <a:lnTo>
                    <a:pt x="0" y="10160"/>
                  </a:lnTo>
                  <a:lnTo>
                    <a:pt x="330" y="10579"/>
                  </a:lnTo>
                  <a:close/>
                </a:path>
                <a:path w="120650" h="162560">
                  <a:moveTo>
                    <a:pt x="8674" y="3810"/>
                  </a:moveTo>
                  <a:lnTo>
                    <a:pt x="6997" y="3810"/>
                  </a:lnTo>
                  <a:lnTo>
                    <a:pt x="6400" y="5080"/>
                  </a:lnTo>
                  <a:lnTo>
                    <a:pt x="8674" y="3810"/>
                  </a:lnTo>
                  <a:close/>
                </a:path>
                <a:path w="120650" h="162560">
                  <a:moveTo>
                    <a:pt x="10998" y="4622"/>
                  </a:moveTo>
                  <a:lnTo>
                    <a:pt x="10858" y="4610"/>
                  </a:lnTo>
                  <a:lnTo>
                    <a:pt x="10998" y="4622"/>
                  </a:lnTo>
                  <a:close/>
                </a:path>
                <a:path w="120650" h="162560">
                  <a:moveTo>
                    <a:pt x="19494" y="8750"/>
                  </a:moveTo>
                  <a:lnTo>
                    <a:pt x="19342" y="8890"/>
                  </a:lnTo>
                  <a:lnTo>
                    <a:pt x="19494" y="8750"/>
                  </a:lnTo>
                  <a:close/>
                </a:path>
                <a:path w="120650" h="162560">
                  <a:moveTo>
                    <a:pt x="19672" y="8242"/>
                  </a:moveTo>
                  <a:lnTo>
                    <a:pt x="19583" y="8420"/>
                  </a:lnTo>
                  <a:lnTo>
                    <a:pt x="19494" y="8750"/>
                  </a:lnTo>
                  <a:lnTo>
                    <a:pt x="19672" y="8242"/>
                  </a:lnTo>
                  <a:close/>
                </a:path>
                <a:path w="120650" h="162560">
                  <a:moveTo>
                    <a:pt x="19850" y="8420"/>
                  </a:moveTo>
                  <a:lnTo>
                    <a:pt x="19583" y="8674"/>
                  </a:lnTo>
                  <a:lnTo>
                    <a:pt x="19456" y="8890"/>
                  </a:lnTo>
                  <a:lnTo>
                    <a:pt x="19812" y="8890"/>
                  </a:lnTo>
                  <a:lnTo>
                    <a:pt x="19850" y="8420"/>
                  </a:lnTo>
                  <a:close/>
                </a:path>
                <a:path w="120650" h="162560">
                  <a:moveTo>
                    <a:pt x="20180" y="8115"/>
                  </a:moveTo>
                  <a:lnTo>
                    <a:pt x="20129" y="7962"/>
                  </a:lnTo>
                  <a:lnTo>
                    <a:pt x="19926" y="8089"/>
                  </a:lnTo>
                  <a:lnTo>
                    <a:pt x="19850" y="8420"/>
                  </a:lnTo>
                  <a:lnTo>
                    <a:pt x="20180" y="8115"/>
                  </a:lnTo>
                  <a:close/>
                </a:path>
                <a:path w="120650" h="162560">
                  <a:moveTo>
                    <a:pt x="21386" y="67475"/>
                  </a:moveTo>
                  <a:lnTo>
                    <a:pt x="21259" y="66916"/>
                  </a:lnTo>
                  <a:lnTo>
                    <a:pt x="20751" y="66395"/>
                  </a:lnTo>
                  <a:lnTo>
                    <a:pt x="21386" y="67475"/>
                  </a:lnTo>
                  <a:close/>
                </a:path>
                <a:path w="120650" h="162560">
                  <a:moveTo>
                    <a:pt x="23368" y="50800"/>
                  </a:moveTo>
                  <a:lnTo>
                    <a:pt x="22593" y="49530"/>
                  </a:lnTo>
                  <a:lnTo>
                    <a:pt x="23291" y="50800"/>
                  </a:lnTo>
                  <a:close/>
                </a:path>
                <a:path w="120650" h="162560">
                  <a:moveTo>
                    <a:pt x="28168" y="64376"/>
                  </a:moveTo>
                  <a:lnTo>
                    <a:pt x="28079" y="64020"/>
                  </a:lnTo>
                  <a:lnTo>
                    <a:pt x="27724" y="63830"/>
                  </a:lnTo>
                  <a:lnTo>
                    <a:pt x="27876" y="64135"/>
                  </a:lnTo>
                  <a:lnTo>
                    <a:pt x="28168" y="64376"/>
                  </a:lnTo>
                  <a:close/>
                </a:path>
                <a:path w="120650" h="162560">
                  <a:moveTo>
                    <a:pt x="28651" y="64770"/>
                  </a:moveTo>
                  <a:lnTo>
                    <a:pt x="28168" y="64376"/>
                  </a:lnTo>
                  <a:lnTo>
                    <a:pt x="28270" y="64770"/>
                  </a:lnTo>
                  <a:lnTo>
                    <a:pt x="28651" y="64770"/>
                  </a:lnTo>
                  <a:close/>
                </a:path>
                <a:path w="120650" h="162560">
                  <a:moveTo>
                    <a:pt x="29057" y="12700"/>
                  </a:moveTo>
                  <a:lnTo>
                    <a:pt x="27787" y="11430"/>
                  </a:lnTo>
                  <a:lnTo>
                    <a:pt x="28892" y="12700"/>
                  </a:lnTo>
                  <a:lnTo>
                    <a:pt x="29057" y="12700"/>
                  </a:lnTo>
                  <a:close/>
                </a:path>
                <a:path w="120650" h="162560">
                  <a:moveTo>
                    <a:pt x="29489" y="64770"/>
                  </a:moveTo>
                  <a:lnTo>
                    <a:pt x="28092" y="62230"/>
                  </a:lnTo>
                  <a:lnTo>
                    <a:pt x="27965" y="63500"/>
                  </a:lnTo>
                  <a:lnTo>
                    <a:pt x="28079" y="64020"/>
                  </a:lnTo>
                  <a:lnTo>
                    <a:pt x="29489" y="64770"/>
                  </a:lnTo>
                  <a:close/>
                </a:path>
                <a:path w="120650" h="162560">
                  <a:moveTo>
                    <a:pt x="30022" y="69545"/>
                  </a:moveTo>
                  <a:lnTo>
                    <a:pt x="29984" y="69392"/>
                  </a:lnTo>
                  <a:lnTo>
                    <a:pt x="29794" y="69215"/>
                  </a:lnTo>
                  <a:lnTo>
                    <a:pt x="30022" y="69545"/>
                  </a:lnTo>
                  <a:close/>
                </a:path>
                <a:path w="120650" h="162560">
                  <a:moveTo>
                    <a:pt x="31432" y="72669"/>
                  </a:moveTo>
                  <a:lnTo>
                    <a:pt x="31356" y="72402"/>
                  </a:lnTo>
                  <a:lnTo>
                    <a:pt x="31153" y="72478"/>
                  </a:lnTo>
                  <a:lnTo>
                    <a:pt x="31432" y="72669"/>
                  </a:lnTo>
                  <a:close/>
                </a:path>
                <a:path w="120650" h="162560">
                  <a:moveTo>
                    <a:pt x="33451" y="16522"/>
                  </a:moveTo>
                  <a:lnTo>
                    <a:pt x="33210" y="15608"/>
                  </a:lnTo>
                  <a:lnTo>
                    <a:pt x="32499" y="15417"/>
                  </a:lnTo>
                  <a:lnTo>
                    <a:pt x="32842" y="16052"/>
                  </a:lnTo>
                  <a:lnTo>
                    <a:pt x="32931" y="16840"/>
                  </a:lnTo>
                  <a:lnTo>
                    <a:pt x="33235" y="17081"/>
                  </a:lnTo>
                  <a:lnTo>
                    <a:pt x="33451" y="16522"/>
                  </a:lnTo>
                  <a:close/>
                </a:path>
                <a:path w="120650" h="162560">
                  <a:moveTo>
                    <a:pt x="37465" y="25400"/>
                  </a:moveTo>
                  <a:lnTo>
                    <a:pt x="36906" y="25400"/>
                  </a:lnTo>
                  <a:lnTo>
                    <a:pt x="37388" y="25882"/>
                  </a:lnTo>
                  <a:lnTo>
                    <a:pt x="37465" y="25400"/>
                  </a:lnTo>
                  <a:close/>
                </a:path>
                <a:path w="120650" h="162560">
                  <a:moveTo>
                    <a:pt x="37782" y="105410"/>
                  </a:moveTo>
                  <a:lnTo>
                    <a:pt x="37655" y="104140"/>
                  </a:lnTo>
                  <a:lnTo>
                    <a:pt x="37719" y="105410"/>
                  </a:lnTo>
                  <a:close/>
                </a:path>
                <a:path w="120650" h="162560">
                  <a:moveTo>
                    <a:pt x="38201" y="25400"/>
                  </a:moveTo>
                  <a:lnTo>
                    <a:pt x="37655" y="24130"/>
                  </a:lnTo>
                  <a:lnTo>
                    <a:pt x="37465" y="25400"/>
                  </a:lnTo>
                  <a:lnTo>
                    <a:pt x="38201" y="25400"/>
                  </a:lnTo>
                  <a:close/>
                </a:path>
                <a:path w="120650" h="162560">
                  <a:moveTo>
                    <a:pt x="42468" y="42938"/>
                  </a:moveTo>
                  <a:lnTo>
                    <a:pt x="41948" y="41910"/>
                  </a:lnTo>
                  <a:lnTo>
                    <a:pt x="42392" y="43180"/>
                  </a:lnTo>
                  <a:lnTo>
                    <a:pt x="42468" y="42938"/>
                  </a:lnTo>
                  <a:close/>
                </a:path>
                <a:path w="120650" h="162560">
                  <a:moveTo>
                    <a:pt x="45681" y="36830"/>
                  </a:moveTo>
                  <a:close/>
                </a:path>
                <a:path w="120650" h="162560">
                  <a:moveTo>
                    <a:pt x="49860" y="54279"/>
                  </a:moveTo>
                  <a:lnTo>
                    <a:pt x="49758" y="54114"/>
                  </a:lnTo>
                  <a:lnTo>
                    <a:pt x="49834" y="54279"/>
                  </a:lnTo>
                  <a:close/>
                </a:path>
                <a:path w="120650" h="162560">
                  <a:moveTo>
                    <a:pt x="50419" y="42392"/>
                  </a:moveTo>
                  <a:lnTo>
                    <a:pt x="50228" y="41871"/>
                  </a:lnTo>
                  <a:lnTo>
                    <a:pt x="50203" y="42049"/>
                  </a:lnTo>
                  <a:lnTo>
                    <a:pt x="50419" y="42392"/>
                  </a:lnTo>
                  <a:close/>
                </a:path>
                <a:path w="120650" h="162560">
                  <a:moveTo>
                    <a:pt x="52692" y="43649"/>
                  </a:moveTo>
                  <a:lnTo>
                    <a:pt x="51943" y="43040"/>
                  </a:lnTo>
                  <a:lnTo>
                    <a:pt x="51269" y="43764"/>
                  </a:lnTo>
                  <a:lnTo>
                    <a:pt x="51701" y="44145"/>
                  </a:lnTo>
                  <a:lnTo>
                    <a:pt x="52692" y="43649"/>
                  </a:lnTo>
                  <a:close/>
                </a:path>
                <a:path w="120650" h="162560">
                  <a:moveTo>
                    <a:pt x="55854" y="50774"/>
                  </a:moveTo>
                  <a:lnTo>
                    <a:pt x="55765" y="50584"/>
                  </a:lnTo>
                  <a:lnTo>
                    <a:pt x="55600" y="50431"/>
                  </a:lnTo>
                  <a:lnTo>
                    <a:pt x="55562" y="50584"/>
                  </a:lnTo>
                  <a:lnTo>
                    <a:pt x="55727" y="50647"/>
                  </a:lnTo>
                  <a:lnTo>
                    <a:pt x="55854" y="50774"/>
                  </a:lnTo>
                  <a:close/>
                </a:path>
                <a:path w="120650" h="162560">
                  <a:moveTo>
                    <a:pt x="58928" y="69164"/>
                  </a:moveTo>
                  <a:lnTo>
                    <a:pt x="58547" y="67310"/>
                  </a:lnTo>
                  <a:lnTo>
                    <a:pt x="57378" y="67310"/>
                  </a:lnTo>
                  <a:lnTo>
                    <a:pt x="58928" y="69164"/>
                  </a:lnTo>
                  <a:close/>
                </a:path>
                <a:path w="120650" h="162560">
                  <a:moveTo>
                    <a:pt x="60159" y="70281"/>
                  </a:moveTo>
                  <a:lnTo>
                    <a:pt x="59499" y="69850"/>
                  </a:lnTo>
                  <a:lnTo>
                    <a:pt x="58928" y="69164"/>
                  </a:lnTo>
                  <a:lnTo>
                    <a:pt x="59321" y="71120"/>
                  </a:lnTo>
                  <a:lnTo>
                    <a:pt x="60159" y="70281"/>
                  </a:lnTo>
                  <a:close/>
                </a:path>
                <a:path w="120650" h="162560">
                  <a:moveTo>
                    <a:pt x="62001" y="59524"/>
                  </a:moveTo>
                  <a:lnTo>
                    <a:pt x="61899" y="59651"/>
                  </a:lnTo>
                  <a:lnTo>
                    <a:pt x="61849" y="59791"/>
                  </a:lnTo>
                  <a:lnTo>
                    <a:pt x="61798" y="59944"/>
                  </a:lnTo>
                  <a:lnTo>
                    <a:pt x="61937" y="59791"/>
                  </a:lnTo>
                  <a:lnTo>
                    <a:pt x="62001" y="59524"/>
                  </a:lnTo>
                  <a:close/>
                </a:path>
                <a:path w="120650" h="162560">
                  <a:moveTo>
                    <a:pt x="65316" y="135890"/>
                  </a:moveTo>
                  <a:lnTo>
                    <a:pt x="64998" y="135572"/>
                  </a:lnTo>
                  <a:lnTo>
                    <a:pt x="64935" y="135890"/>
                  </a:lnTo>
                  <a:lnTo>
                    <a:pt x="64884" y="135458"/>
                  </a:lnTo>
                  <a:lnTo>
                    <a:pt x="64109" y="134658"/>
                  </a:lnTo>
                  <a:lnTo>
                    <a:pt x="64719" y="137160"/>
                  </a:lnTo>
                  <a:lnTo>
                    <a:pt x="65316" y="135890"/>
                  </a:lnTo>
                  <a:close/>
                </a:path>
                <a:path w="120650" h="162560">
                  <a:moveTo>
                    <a:pt x="65735" y="135890"/>
                  </a:moveTo>
                  <a:lnTo>
                    <a:pt x="65646" y="136321"/>
                  </a:lnTo>
                  <a:lnTo>
                    <a:pt x="65735" y="135890"/>
                  </a:lnTo>
                  <a:close/>
                </a:path>
                <a:path w="120650" h="162560">
                  <a:moveTo>
                    <a:pt x="67284" y="136080"/>
                  </a:moveTo>
                  <a:lnTo>
                    <a:pt x="65976" y="134734"/>
                  </a:lnTo>
                  <a:lnTo>
                    <a:pt x="65951" y="135064"/>
                  </a:lnTo>
                  <a:lnTo>
                    <a:pt x="65849" y="135356"/>
                  </a:lnTo>
                  <a:lnTo>
                    <a:pt x="65722" y="135623"/>
                  </a:lnTo>
                  <a:lnTo>
                    <a:pt x="66078" y="135077"/>
                  </a:lnTo>
                  <a:lnTo>
                    <a:pt x="67284" y="136080"/>
                  </a:lnTo>
                  <a:close/>
                </a:path>
                <a:path w="120650" h="162560">
                  <a:moveTo>
                    <a:pt x="68084" y="81280"/>
                  </a:moveTo>
                  <a:lnTo>
                    <a:pt x="67640" y="81280"/>
                  </a:lnTo>
                  <a:lnTo>
                    <a:pt x="67348" y="81280"/>
                  </a:lnTo>
                  <a:lnTo>
                    <a:pt x="67640" y="82550"/>
                  </a:lnTo>
                  <a:lnTo>
                    <a:pt x="68084" y="81280"/>
                  </a:lnTo>
                  <a:close/>
                </a:path>
                <a:path w="120650" h="162560">
                  <a:moveTo>
                    <a:pt x="68097" y="71120"/>
                  </a:moveTo>
                  <a:lnTo>
                    <a:pt x="67906" y="71005"/>
                  </a:lnTo>
                  <a:lnTo>
                    <a:pt x="68097" y="71120"/>
                  </a:lnTo>
                  <a:close/>
                </a:path>
                <a:path w="120650" h="162560">
                  <a:moveTo>
                    <a:pt x="68948" y="69850"/>
                  </a:moveTo>
                  <a:lnTo>
                    <a:pt x="66090" y="69850"/>
                  </a:lnTo>
                  <a:lnTo>
                    <a:pt x="67906" y="71005"/>
                  </a:lnTo>
                  <a:lnTo>
                    <a:pt x="68948" y="69850"/>
                  </a:lnTo>
                  <a:close/>
                </a:path>
                <a:path w="120650" h="162560">
                  <a:moveTo>
                    <a:pt x="70700" y="77470"/>
                  </a:moveTo>
                  <a:lnTo>
                    <a:pt x="70243" y="76200"/>
                  </a:lnTo>
                  <a:lnTo>
                    <a:pt x="70065" y="76949"/>
                  </a:lnTo>
                  <a:lnTo>
                    <a:pt x="70650" y="77470"/>
                  </a:lnTo>
                  <a:close/>
                </a:path>
                <a:path w="120650" h="162560">
                  <a:moveTo>
                    <a:pt x="71297" y="76606"/>
                  </a:moveTo>
                  <a:lnTo>
                    <a:pt x="71107" y="76161"/>
                  </a:lnTo>
                  <a:lnTo>
                    <a:pt x="71158" y="76352"/>
                  </a:lnTo>
                  <a:lnTo>
                    <a:pt x="71208" y="76504"/>
                  </a:lnTo>
                  <a:close/>
                </a:path>
                <a:path w="120650" h="162560">
                  <a:moveTo>
                    <a:pt x="72999" y="87630"/>
                  </a:moveTo>
                  <a:lnTo>
                    <a:pt x="72656" y="86360"/>
                  </a:lnTo>
                  <a:lnTo>
                    <a:pt x="72263" y="87630"/>
                  </a:lnTo>
                  <a:lnTo>
                    <a:pt x="72999" y="87630"/>
                  </a:lnTo>
                  <a:close/>
                </a:path>
                <a:path w="120650" h="162560">
                  <a:moveTo>
                    <a:pt x="73634" y="142240"/>
                  </a:moveTo>
                  <a:lnTo>
                    <a:pt x="73469" y="142240"/>
                  </a:lnTo>
                  <a:lnTo>
                    <a:pt x="73583" y="142925"/>
                  </a:lnTo>
                  <a:lnTo>
                    <a:pt x="73634" y="142240"/>
                  </a:lnTo>
                  <a:close/>
                </a:path>
                <a:path w="120650" h="162560">
                  <a:moveTo>
                    <a:pt x="74828" y="142240"/>
                  </a:moveTo>
                  <a:lnTo>
                    <a:pt x="73723" y="140970"/>
                  </a:lnTo>
                  <a:lnTo>
                    <a:pt x="73634" y="142240"/>
                  </a:lnTo>
                  <a:lnTo>
                    <a:pt x="74828" y="142240"/>
                  </a:lnTo>
                  <a:close/>
                </a:path>
                <a:path w="120650" h="162560">
                  <a:moveTo>
                    <a:pt x="76542" y="83362"/>
                  </a:moveTo>
                  <a:lnTo>
                    <a:pt x="76415" y="82550"/>
                  </a:lnTo>
                  <a:lnTo>
                    <a:pt x="76542" y="83362"/>
                  </a:lnTo>
                  <a:close/>
                </a:path>
                <a:path w="120650" h="162560">
                  <a:moveTo>
                    <a:pt x="77114" y="80657"/>
                  </a:moveTo>
                  <a:lnTo>
                    <a:pt x="76987" y="80556"/>
                  </a:lnTo>
                  <a:lnTo>
                    <a:pt x="76822" y="80467"/>
                  </a:lnTo>
                  <a:lnTo>
                    <a:pt x="77114" y="80657"/>
                  </a:lnTo>
                  <a:close/>
                </a:path>
                <a:path w="120650" h="162560">
                  <a:moveTo>
                    <a:pt x="82334" y="88900"/>
                  </a:moveTo>
                  <a:lnTo>
                    <a:pt x="80772" y="87630"/>
                  </a:lnTo>
                  <a:lnTo>
                    <a:pt x="82334" y="88900"/>
                  </a:lnTo>
                  <a:close/>
                </a:path>
                <a:path w="120650" h="162560">
                  <a:moveTo>
                    <a:pt x="84213" y="89496"/>
                  </a:moveTo>
                  <a:lnTo>
                    <a:pt x="84188" y="89331"/>
                  </a:lnTo>
                  <a:lnTo>
                    <a:pt x="84112" y="89192"/>
                  </a:lnTo>
                  <a:lnTo>
                    <a:pt x="84137" y="89395"/>
                  </a:lnTo>
                  <a:close/>
                </a:path>
                <a:path w="120650" h="162560">
                  <a:moveTo>
                    <a:pt x="84289" y="90170"/>
                  </a:moveTo>
                  <a:close/>
                </a:path>
                <a:path w="120650" h="162560">
                  <a:moveTo>
                    <a:pt x="86664" y="159308"/>
                  </a:moveTo>
                  <a:lnTo>
                    <a:pt x="85775" y="160032"/>
                  </a:lnTo>
                  <a:lnTo>
                    <a:pt x="85674" y="160375"/>
                  </a:lnTo>
                  <a:lnTo>
                    <a:pt x="86106" y="160845"/>
                  </a:lnTo>
                  <a:lnTo>
                    <a:pt x="86652" y="160439"/>
                  </a:lnTo>
                  <a:lnTo>
                    <a:pt x="86664" y="159308"/>
                  </a:lnTo>
                  <a:close/>
                </a:path>
                <a:path w="120650" h="162560">
                  <a:moveTo>
                    <a:pt x="88773" y="95250"/>
                  </a:moveTo>
                  <a:lnTo>
                    <a:pt x="88493" y="93980"/>
                  </a:lnTo>
                  <a:lnTo>
                    <a:pt x="86995" y="92710"/>
                  </a:lnTo>
                  <a:lnTo>
                    <a:pt x="87477" y="93980"/>
                  </a:lnTo>
                  <a:lnTo>
                    <a:pt x="88087" y="93980"/>
                  </a:lnTo>
                  <a:lnTo>
                    <a:pt x="88150" y="94284"/>
                  </a:lnTo>
                  <a:lnTo>
                    <a:pt x="87884" y="94145"/>
                  </a:lnTo>
                  <a:lnTo>
                    <a:pt x="88099" y="94437"/>
                  </a:lnTo>
                  <a:lnTo>
                    <a:pt x="88366" y="95250"/>
                  </a:lnTo>
                  <a:lnTo>
                    <a:pt x="88773" y="95250"/>
                  </a:lnTo>
                  <a:close/>
                </a:path>
                <a:path w="120650" h="162560">
                  <a:moveTo>
                    <a:pt x="89789" y="153720"/>
                  </a:moveTo>
                  <a:lnTo>
                    <a:pt x="89662" y="153835"/>
                  </a:lnTo>
                  <a:lnTo>
                    <a:pt x="89789" y="153720"/>
                  </a:lnTo>
                  <a:close/>
                </a:path>
                <a:path w="120650" h="162560">
                  <a:moveTo>
                    <a:pt x="93294" y="154940"/>
                  </a:moveTo>
                  <a:lnTo>
                    <a:pt x="93116" y="154940"/>
                  </a:lnTo>
                  <a:lnTo>
                    <a:pt x="93052" y="155714"/>
                  </a:lnTo>
                  <a:lnTo>
                    <a:pt x="93294" y="154940"/>
                  </a:lnTo>
                  <a:close/>
                </a:path>
                <a:path w="120650" h="162560">
                  <a:moveTo>
                    <a:pt x="94640" y="155956"/>
                  </a:moveTo>
                  <a:lnTo>
                    <a:pt x="94399" y="154940"/>
                  </a:lnTo>
                  <a:lnTo>
                    <a:pt x="93802" y="154940"/>
                  </a:lnTo>
                  <a:lnTo>
                    <a:pt x="94640" y="155956"/>
                  </a:lnTo>
                  <a:close/>
                </a:path>
                <a:path w="120650" h="162560">
                  <a:moveTo>
                    <a:pt x="94792" y="100622"/>
                  </a:moveTo>
                  <a:lnTo>
                    <a:pt x="94653" y="99060"/>
                  </a:lnTo>
                  <a:lnTo>
                    <a:pt x="93560" y="99060"/>
                  </a:lnTo>
                  <a:lnTo>
                    <a:pt x="94792" y="100622"/>
                  </a:lnTo>
                  <a:close/>
                </a:path>
                <a:path w="120650" h="162560">
                  <a:moveTo>
                    <a:pt x="95567" y="101600"/>
                  </a:moveTo>
                  <a:lnTo>
                    <a:pt x="94792" y="100622"/>
                  </a:lnTo>
                  <a:lnTo>
                    <a:pt x="94869" y="101600"/>
                  </a:lnTo>
                  <a:lnTo>
                    <a:pt x="95567" y="101600"/>
                  </a:lnTo>
                  <a:close/>
                </a:path>
                <a:path w="120650" h="162560">
                  <a:moveTo>
                    <a:pt x="96875" y="100330"/>
                  </a:moveTo>
                  <a:lnTo>
                    <a:pt x="95681" y="99593"/>
                  </a:lnTo>
                  <a:lnTo>
                    <a:pt x="96545" y="100164"/>
                  </a:lnTo>
                  <a:lnTo>
                    <a:pt x="96875" y="100330"/>
                  </a:lnTo>
                  <a:close/>
                </a:path>
                <a:path w="120650" h="162560">
                  <a:moveTo>
                    <a:pt x="97180" y="108318"/>
                  </a:moveTo>
                  <a:lnTo>
                    <a:pt x="96202" y="107657"/>
                  </a:lnTo>
                  <a:lnTo>
                    <a:pt x="96405" y="108546"/>
                  </a:lnTo>
                  <a:lnTo>
                    <a:pt x="97180" y="108318"/>
                  </a:lnTo>
                  <a:close/>
                </a:path>
                <a:path w="120650" h="162560">
                  <a:moveTo>
                    <a:pt x="99009" y="157975"/>
                  </a:moveTo>
                  <a:lnTo>
                    <a:pt x="98806" y="158013"/>
                  </a:lnTo>
                  <a:lnTo>
                    <a:pt x="98628" y="158089"/>
                  </a:lnTo>
                  <a:lnTo>
                    <a:pt x="98463" y="158203"/>
                  </a:lnTo>
                  <a:lnTo>
                    <a:pt x="98653" y="158178"/>
                  </a:lnTo>
                  <a:lnTo>
                    <a:pt x="98806" y="158153"/>
                  </a:lnTo>
                  <a:lnTo>
                    <a:pt x="98971" y="158127"/>
                  </a:lnTo>
                  <a:lnTo>
                    <a:pt x="99009" y="157975"/>
                  </a:lnTo>
                  <a:close/>
                </a:path>
                <a:path w="120650" h="162560">
                  <a:moveTo>
                    <a:pt x="99974" y="160020"/>
                  </a:moveTo>
                  <a:lnTo>
                    <a:pt x="99047" y="160020"/>
                  </a:lnTo>
                  <a:lnTo>
                    <a:pt x="98310" y="161290"/>
                  </a:lnTo>
                  <a:lnTo>
                    <a:pt x="99974" y="160020"/>
                  </a:lnTo>
                  <a:close/>
                </a:path>
                <a:path w="120650" h="162560">
                  <a:moveTo>
                    <a:pt x="100774" y="153085"/>
                  </a:moveTo>
                  <a:lnTo>
                    <a:pt x="100406" y="152641"/>
                  </a:lnTo>
                  <a:lnTo>
                    <a:pt x="100355" y="152844"/>
                  </a:lnTo>
                  <a:lnTo>
                    <a:pt x="100774" y="153085"/>
                  </a:lnTo>
                  <a:close/>
                </a:path>
                <a:path w="120650" h="162560">
                  <a:moveTo>
                    <a:pt x="101447" y="158051"/>
                  </a:moveTo>
                  <a:lnTo>
                    <a:pt x="101384" y="158229"/>
                  </a:lnTo>
                  <a:lnTo>
                    <a:pt x="101371" y="158369"/>
                  </a:lnTo>
                  <a:lnTo>
                    <a:pt x="101447" y="158051"/>
                  </a:lnTo>
                  <a:close/>
                </a:path>
                <a:path w="120650" h="162560">
                  <a:moveTo>
                    <a:pt x="101663" y="157772"/>
                  </a:moveTo>
                  <a:lnTo>
                    <a:pt x="101523" y="157810"/>
                  </a:lnTo>
                  <a:lnTo>
                    <a:pt x="101460" y="158064"/>
                  </a:lnTo>
                  <a:lnTo>
                    <a:pt x="101663" y="157772"/>
                  </a:lnTo>
                  <a:close/>
                </a:path>
                <a:path w="120650" h="162560">
                  <a:moveTo>
                    <a:pt x="102768" y="161290"/>
                  </a:moveTo>
                  <a:lnTo>
                    <a:pt x="101409" y="161290"/>
                  </a:lnTo>
                  <a:lnTo>
                    <a:pt x="102679" y="160020"/>
                  </a:lnTo>
                  <a:lnTo>
                    <a:pt x="99974" y="160020"/>
                  </a:lnTo>
                  <a:lnTo>
                    <a:pt x="100291" y="161290"/>
                  </a:lnTo>
                  <a:lnTo>
                    <a:pt x="99720" y="161290"/>
                  </a:lnTo>
                  <a:lnTo>
                    <a:pt x="100825" y="162560"/>
                  </a:lnTo>
                  <a:lnTo>
                    <a:pt x="100736" y="161290"/>
                  </a:lnTo>
                  <a:lnTo>
                    <a:pt x="101701" y="162560"/>
                  </a:lnTo>
                  <a:lnTo>
                    <a:pt x="102031" y="162560"/>
                  </a:lnTo>
                  <a:lnTo>
                    <a:pt x="102768" y="161290"/>
                  </a:lnTo>
                  <a:close/>
                </a:path>
                <a:path w="120650" h="162560">
                  <a:moveTo>
                    <a:pt x="103466" y="158191"/>
                  </a:moveTo>
                  <a:lnTo>
                    <a:pt x="102971" y="158178"/>
                  </a:lnTo>
                  <a:lnTo>
                    <a:pt x="102209" y="157619"/>
                  </a:lnTo>
                  <a:lnTo>
                    <a:pt x="101879" y="157708"/>
                  </a:lnTo>
                  <a:lnTo>
                    <a:pt x="103035" y="158775"/>
                  </a:lnTo>
                  <a:lnTo>
                    <a:pt x="103466" y="158191"/>
                  </a:lnTo>
                  <a:close/>
                </a:path>
                <a:path w="120650" h="162560">
                  <a:moveTo>
                    <a:pt x="103619" y="115570"/>
                  </a:moveTo>
                  <a:lnTo>
                    <a:pt x="103390" y="115570"/>
                  </a:lnTo>
                  <a:lnTo>
                    <a:pt x="103619" y="115570"/>
                  </a:lnTo>
                  <a:close/>
                </a:path>
                <a:path w="120650" h="162560">
                  <a:moveTo>
                    <a:pt x="105537" y="110705"/>
                  </a:moveTo>
                  <a:lnTo>
                    <a:pt x="104914" y="110134"/>
                  </a:lnTo>
                  <a:lnTo>
                    <a:pt x="105283" y="110871"/>
                  </a:lnTo>
                  <a:lnTo>
                    <a:pt x="105537" y="110705"/>
                  </a:lnTo>
                  <a:close/>
                </a:path>
                <a:path w="120650" h="162560">
                  <a:moveTo>
                    <a:pt x="106451" y="162560"/>
                  </a:moveTo>
                  <a:lnTo>
                    <a:pt x="106299" y="162560"/>
                  </a:lnTo>
                  <a:lnTo>
                    <a:pt x="106451" y="162560"/>
                  </a:lnTo>
                  <a:close/>
                </a:path>
                <a:path w="120650" h="162560">
                  <a:moveTo>
                    <a:pt x="111379" y="158750"/>
                  </a:moveTo>
                  <a:lnTo>
                    <a:pt x="110451" y="160020"/>
                  </a:lnTo>
                  <a:lnTo>
                    <a:pt x="110820" y="160020"/>
                  </a:lnTo>
                  <a:lnTo>
                    <a:pt x="111379" y="158750"/>
                  </a:lnTo>
                  <a:close/>
                </a:path>
                <a:path w="120650" h="162560">
                  <a:moveTo>
                    <a:pt x="112318" y="122440"/>
                  </a:moveTo>
                  <a:lnTo>
                    <a:pt x="112052" y="121424"/>
                  </a:lnTo>
                  <a:lnTo>
                    <a:pt x="111734" y="121539"/>
                  </a:lnTo>
                  <a:lnTo>
                    <a:pt x="112128" y="121983"/>
                  </a:lnTo>
                  <a:lnTo>
                    <a:pt x="112318" y="122440"/>
                  </a:lnTo>
                  <a:close/>
                </a:path>
                <a:path w="120650" h="162560">
                  <a:moveTo>
                    <a:pt x="112420" y="122720"/>
                  </a:moveTo>
                  <a:lnTo>
                    <a:pt x="112382" y="122580"/>
                  </a:lnTo>
                  <a:lnTo>
                    <a:pt x="112318" y="122440"/>
                  </a:lnTo>
                  <a:lnTo>
                    <a:pt x="112420" y="122834"/>
                  </a:lnTo>
                  <a:close/>
                </a:path>
                <a:path w="120650" h="162560">
                  <a:moveTo>
                    <a:pt x="112433" y="122910"/>
                  </a:moveTo>
                  <a:close/>
                </a:path>
                <a:path w="120650" h="162560">
                  <a:moveTo>
                    <a:pt x="112763" y="158940"/>
                  </a:moveTo>
                  <a:lnTo>
                    <a:pt x="111874" y="158813"/>
                  </a:lnTo>
                  <a:lnTo>
                    <a:pt x="111163" y="159321"/>
                  </a:lnTo>
                  <a:lnTo>
                    <a:pt x="112560" y="159105"/>
                  </a:lnTo>
                  <a:lnTo>
                    <a:pt x="112763" y="158940"/>
                  </a:lnTo>
                  <a:close/>
                </a:path>
                <a:path w="120650" h="162560">
                  <a:moveTo>
                    <a:pt x="113880" y="156794"/>
                  </a:moveTo>
                  <a:lnTo>
                    <a:pt x="113715" y="156616"/>
                  </a:lnTo>
                  <a:lnTo>
                    <a:pt x="113220" y="157480"/>
                  </a:lnTo>
                  <a:lnTo>
                    <a:pt x="113880" y="156794"/>
                  </a:lnTo>
                  <a:close/>
                </a:path>
                <a:path w="120650" h="162560">
                  <a:moveTo>
                    <a:pt x="114795" y="158775"/>
                  </a:moveTo>
                  <a:lnTo>
                    <a:pt x="112560" y="159105"/>
                  </a:lnTo>
                  <a:lnTo>
                    <a:pt x="112014" y="159562"/>
                  </a:lnTo>
                  <a:lnTo>
                    <a:pt x="114795" y="158775"/>
                  </a:lnTo>
                  <a:close/>
                </a:path>
                <a:path w="120650" h="162560">
                  <a:moveTo>
                    <a:pt x="115252" y="137160"/>
                  </a:moveTo>
                  <a:lnTo>
                    <a:pt x="114731" y="135890"/>
                  </a:lnTo>
                  <a:lnTo>
                    <a:pt x="114833" y="137160"/>
                  </a:lnTo>
                  <a:lnTo>
                    <a:pt x="115252" y="137160"/>
                  </a:lnTo>
                  <a:close/>
                </a:path>
                <a:path w="120650" h="162560">
                  <a:moveTo>
                    <a:pt x="115481" y="151130"/>
                  </a:moveTo>
                  <a:close/>
                </a:path>
                <a:path w="120650" h="162560">
                  <a:moveTo>
                    <a:pt x="116230" y="133350"/>
                  </a:moveTo>
                  <a:lnTo>
                    <a:pt x="115112" y="133057"/>
                  </a:lnTo>
                  <a:lnTo>
                    <a:pt x="115023" y="133350"/>
                  </a:lnTo>
                  <a:lnTo>
                    <a:pt x="116014" y="134353"/>
                  </a:lnTo>
                  <a:lnTo>
                    <a:pt x="116230" y="133350"/>
                  </a:lnTo>
                  <a:close/>
                </a:path>
                <a:path w="120650" h="162560">
                  <a:moveTo>
                    <a:pt x="116446" y="139966"/>
                  </a:moveTo>
                  <a:lnTo>
                    <a:pt x="116319" y="140093"/>
                  </a:lnTo>
                  <a:lnTo>
                    <a:pt x="116268" y="140233"/>
                  </a:lnTo>
                  <a:lnTo>
                    <a:pt x="116382" y="140093"/>
                  </a:lnTo>
                  <a:lnTo>
                    <a:pt x="116446" y="139966"/>
                  </a:lnTo>
                  <a:close/>
                </a:path>
                <a:path w="120650" h="162560">
                  <a:moveTo>
                    <a:pt x="116662" y="130810"/>
                  </a:moveTo>
                  <a:lnTo>
                    <a:pt x="116560" y="129540"/>
                  </a:lnTo>
                  <a:lnTo>
                    <a:pt x="115760" y="129540"/>
                  </a:lnTo>
                  <a:lnTo>
                    <a:pt x="115011" y="128270"/>
                  </a:lnTo>
                  <a:lnTo>
                    <a:pt x="116166" y="128270"/>
                  </a:lnTo>
                  <a:lnTo>
                    <a:pt x="116027" y="127000"/>
                  </a:lnTo>
                  <a:lnTo>
                    <a:pt x="115481" y="127000"/>
                  </a:lnTo>
                  <a:lnTo>
                    <a:pt x="115392" y="125730"/>
                  </a:lnTo>
                  <a:lnTo>
                    <a:pt x="114566" y="127000"/>
                  </a:lnTo>
                  <a:lnTo>
                    <a:pt x="114350" y="125730"/>
                  </a:lnTo>
                  <a:lnTo>
                    <a:pt x="114808" y="125730"/>
                  </a:lnTo>
                  <a:lnTo>
                    <a:pt x="114096" y="124460"/>
                  </a:lnTo>
                  <a:lnTo>
                    <a:pt x="112788" y="121920"/>
                  </a:lnTo>
                  <a:lnTo>
                    <a:pt x="112445" y="123177"/>
                  </a:lnTo>
                  <a:lnTo>
                    <a:pt x="110261" y="121920"/>
                  </a:lnTo>
                  <a:lnTo>
                    <a:pt x="109867" y="119380"/>
                  </a:lnTo>
                  <a:lnTo>
                    <a:pt x="108013" y="116840"/>
                  </a:lnTo>
                  <a:lnTo>
                    <a:pt x="108254" y="116840"/>
                  </a:lnTo>
                  <a:lnTo>
                    <a:pt x="106946" y="115455"/>
                  </a:lnTo>
                  <a:lnTo>
                    <a:pt x="106006" y="114300"/>
                  </a:lnTo>
                  <a:lnTo>
                    <a:pt x="104787" y="113030"/>
                  </a:lnTo>
                  <a:lnTo>
                    <a:pt x="104495" y="113030"/>
                  </a:lnTo>
                  <a:lnTo>
                    <a:pt x="104521" y="111760"/>
                  </a:lnTo>
                  <a:lnTo>
                    <a:pt x="103670" y="111760"/>
                  </a:lnTo>
                  <a:lnTo>
                    <a:pt x="102882" y="110490"/>
                  </a:lnTo>
                  <a:lnTo>
                    <a:pt x="104000" y="110490"/>
                  </a:lnTo>
                  <a:lnTo>
                    <a:pt x="103771" y="110147"/>
                  </a:lnTo>
                  <a:lnTo>
                    <a:pt x="103162" y="109220"/>
                  </a:lnTo>
                  <a:lnTo>
                    <a:pt x="103289" y="109220"/>
                  </a:lnTo>
                  <a:lnTo>
                    <a:pt x="101536" y="107950"/>
                  </a:lnTo>
                  <a:lnTo>
                    <a:pt x="102501" y="107950"/>
                  </a:lnTo>
                  <a:lnTo>
                    <a:pt x="101447" y="106680"/>
                  </a:lnTo>
                  <a:lnTo>
                    <a:pt x="100761" y="106680"/>
                  </a:lnTo>
                  <a:lnTo>
                    <a:pt x="101117" y="107950"/>
                  </a:lnTo>
                  <a:lnTo>
                    <a:pt x="100457" y="106680"/>
                  </a:lnTo>
                  <a:lnTo>
                    <a:pt x="99529" y="105410"/>
                  </a:lnTo>
                  <a:lnTo>
                    <a:pt x="100558" y="105410"/>
                  </a:lnTo>
                  <a:lnTo>
                    <a:pt x="99631" y="102870"/>
                  </a:lnTo>
                  <a:lnTo>
                    <a:pt x="99161" y="101600"/>
                  </a:lnTo>
                  <a:lnTo>
                    <a:pt x="94983" y="102870"/>
                  </a:lnTo>
                  <a:lnTo>
                    <a:pt x="94869" y="101600"/>
                  </a:lnTo>
                  <a:lnTo>
                    <a:pt x="94449" y="101600"/>
                  </a:lnTo>
                  <a:lnTo>
                    <a:pt x="93484" y="100330"/>
                  </a:lnTo>
                  <a:lnTo>
                    <a:pt x="93383" y="97790"/>
                  </a:lnTo>
                  <a:lnTo>
                    <a:pt x="93040" y="97790"/>
                  </a:lnTo>
                  <a:lnTo>
                    <a:pt x="91948" y="96520"/>
                  </a:lnTo>
                  <a:lnTo>
                    <a:pt x="90665" y="97790"/>
                  </a:lnTo>
                  <a:lnTo>
                    <a:pt x="89395" y="96520"/>
                  </a:lnTo>
                  <a:lnTo>
                    <a:pt x="88874" y="97790"/>
                  </a:lnTo>
                  <a:lnTo>
                    <a:pt x="87515" y="96520"/>
                  </a:lnTo>
                  <a:lnTo>
                    <a:pt x="86537" y="95250"/>
                  </a:lnTo>
                  <a:lnTo>
                    <a:pt x="87223" y="93980"/>
                  </a:lnTo>
                  <a:lnTo>
                    <a:pt x="87477" y="93980"/>
                  </a:lnTo>
                  <a:lnTo>
                    <a:pt x="86461" y="91440"/>
                  </a:lnTo>
                  <a:lnTo>
                    <a:pt x="85369" y="91440"/>
                  </a:lnTo>
                  <a:lnTo>
                    <a:pt x="84289" y="90258"/>
                  </a:lnTo>
                  <a:lnTo>
                    <a:pt x="84213" y="91440"/>
                  </a:lnTo>
                  <a:lnTo>
                    <a:pt x="83997" y="90170"/>
                  </a:lnTo>
                  <a:lnTo>
                    <a:pt x="82283" y="88900"/>
                  </a:lnTo>
                  <a:lnTo>
                    <a:pt x="82626" y="90170"/>
                  </a:lnTo>
                  <a:lnTo>
                    <a:pt x="81153" y="88900"/>
                  </a:lnTo>
                  <a:lnTo>
                    <a:pt x="80797" y="87731"/>
                  </a:lnTo>
                  <a:lnTo>
                    <a:pt x="80670" y="87630"/>
                  </a:lnTo>
                  <a:lnTo>
                    <a:pt x="80124" y="86360"/>
                  </a:lnTo>
                  <a:lnTo>
                    <a:pt x="79997" y="86360"/>
                  </a:lnTo>
                  <a:lnTo>
                    <a:pt x="79781" y="83820"/>
                  </a:lnTo>
                  <a:lnTo>
                    <a:pt x="79552" y="83820"/>
                  </a:lnTo>
                  <a:lnTo>
                    <a:pt x="78943" y="82550"/>
                  </a:lnTo>
                  <a:lnTo>
                    <a:pt x="78765" y="83820"/>
                  </a:lnTo>
                  <a:lnTo>
                    <a:pt x="78498" y="83820"/>
                  </a:lnTo>
                  <a:lnTo>
                    <a:pt x="78193" y="82550"/>
                  </a:lnTo>
                  <a:lnTo>
                    <a:pt x="77711" y="82550"/>
                  </a:lnTo>
                  <a:lnTo>
                    <a:pt x="77825" y="83820"/>
                  </a:lnTo>
                  <a:lnTo>
                    <a:pt x="76619" y="83820"/>
                  </a:lnTo>
                  <a:lnTo>
                    <a:pt x="76593" y="83667"/>
                  </a:lnTo>
                  <a:lnTo>
                    <a:pt x="76542" y="83362"/>
                  </a:lnTo>
                  <a:lnTo>
                    <a:pt x="76047" y="81521"/>
                  </a:lnTo>
                  <a:lnTo>
                    <a:pt x="76047" y="82550"/>
                  </a:lnTo>
                  <a:lnTo>
                    <a:pt x="74879" y="82550"/>
                  </a:lnTo>
                  <a:lnTo>
                    <a:pt x="75438" y="81280"/>
                  </a:lnTo>
                  <a:lnTo>
                    <a:pt x="76047" y="82550"/>
                  </a:lnTo>
                  <a:lnTo>
                    <a:pt x="76047" y="81521"/>
                  </a:lnTo>
                  <a:lnTo>
                    <a:pt x="75984" y="81280"/>
                  </a:lnTo>
                  <a:lnTo>
                    <a:pt x="77355" y="82550"/>
                  </a:lnTo>
                  <a:lnTo>
                    <a:pt x="77038" y="81280"/>
                  </a:lnTo>
                  <a:lnTo>
                    <a:pt x="76822" y="81280"/>
                  </a:lnTo>
                  <a:lnTo>
                    <a:pt x="76085" y="78740"/>
                  </a:lnTo>
                  <a:lnTo>
                    <a:pt x="75374" y="81280"/>
                  </a:lnTo>
                  <a:lnTo>
                    <a:pt x="73977" y="80010"/>
                  </a:lnTo>
                  <a:lnTo>
                    <a:pt x="74574" y="78740"/>
                  </a:lnTo>
                  <a:lnTo>
                    <a:pt x="72885" y="78740"/>
                  </a:lnTo>
                  <a:lnTo>
                    <a:pt x="72351" y="77470"/>
                  </a:lnTo>
                  <a:lnTo>
                    <a:pt x="71640" y="77470"/>
                  </a:lnTo>
                  <a:lnTo>
                    <a:pt x="71043" y="78740"/>
                  </a:lnTo>
                  <a:lnTo>
                    <a:pt x="70650" y="77470"/>
                  </a:lnTo>
                  <a:lnTo>
                    <a:pt x="69938" y="77470"/>
                  </a:lnTo>
                  <a:lnTo>
                    <a:pt x="70065" y="76949"/>
                  </a:lnTo>
                  <a:lnTo>
                    <a:pt x="69227" y="76200"/>
                  </a:lnTo>
                  <a:lnTo>
                    <a:pt x="70015" y="74930"/>
                  </a:lnTo>
                  <a:lnTo>
                    <a:pt x="68643" y="73660"/>
                  </a:lnTo>
                  <a:lnTo>
                    <a:pt x="68554" y="72390"/>
                  </a:lnTo>
                  <a:lnTo>
                    <a:pt x="69329" y="72390"/>
                  </a:lnTo>
                  <a:lnTo>
                    <a:pt x="67805" y="71120"/>
                  </a:lnTo>
                  <a:lnTo>
                    <a:pt x="67589" y="71120"/>
                  </a:lnTo>
                  <a:lnTo>
                    <a:pt x="67589" y="72390"/>
                  </a:lnTo>
                  <a:lnTo>
                    <a:pt x="66700" y="72390"/>
                  </a:lnTo>
                  <a:lnTo>
                    <a:pt x="66890" y="71462"/>
                  </a:lnTo>
                  <a:lnTo>
                    <a:pt x="67589" y="72390"/>
                  </a:lnTo>
                  <a:lnTo>
                    <a:pt x="67589" y="71120"/>
                  </a:lnTo>
                  <a:lnTo>
                    <a:pt x="66967" y="71120"/>
                  </a:lnTo>
                  <a:lnTo>
                    <a:pt x="66649" y="71120"/>
                  </a:lnTo>
                  <a:lnTo>
                    <a:pt x="64858" y="71120"/>
                  </a:lnTo>
                  <a:lnTo>
                    <a:pt x="64744" y="69850"/>
                  </a:lnTo>
                  <a:lnTo>
                    <a:pt x="66319" y="68580"/>
                  </a:lnTo>
                  <a:lnTo>
                    <a:pt x="65925" y="66040"/>
                  </a:lnTo>
                  <a:lnTo>
                    <a:pt x="63601" y="66040"/>
                  </a:lnTo>
                  <a:lnTo>
                    <a:pt x="62623" y="63500"/>
                  </a:lnTo>
                  <a:lnTo>
                    <a:pt x="61976" y="63500"/>
                  </a:lnTo>
                  <a:lnTo>
                    <a:pt x="61849" y="62230"/>
                  </a:lnTo>
                  <a:lnTo>
                    <a:pt x="61658" y="60960"/>
                  </a:lnTo>
                  <a:lnTo>
                    <a:pt x="61429" y="60960"/>
                  </a:lnTo>
                  <a:lnTo>
                    <a:pt x="60845" y="58420"/>
                  </a:lnTo>
                  <a:lnTo>
                    <a:pt x="59664" y="59690"/>
                  </a:lnTo>
                  <a:lnTo>
                    <a:pt x="59766" y="57150"/>
                  </a:lnTo>
                  <a:lnTo>
                    <a:pt x="58953" y="55880"/>
                  </a:lnTo>
                  <a:lnTo>
                    <a:pt x="57010" y="55880"/>
                  </a:lnTo>
                  <a:lnTo>
                    <a:pt x="56134" y="54610"/>
                  </a:lnTo>
                  <a:lnTo>
                    <a:pt x="57023" y="54610"/>
                  </a:lnTo>
                  <a:lnTo>
                    <a:pt x="56921" y="53340"/>
                  </a:lnTo>
                  <a:lnTo>
                    <a:pt x="58039" y="54610"/>
                  </a:lnTo>
                  <a:lnTo>
                    <a:pt x="57696" y="53340"/>
                  </a:lnTo>
                  <a:lnTo>
                    <a:pt x="57226" y="53340"/>
                  </a:lnTo>
                  <a:lnTo>
                    <a:pt x="55397" y="52070"/>
                  </a:lnTo>
                  <a:lnTo>
                    <a:pt x="55562" y="50800"/>
                  </a:lnTo>
                  <a:lnTo>
                    <a:pt x="54216" y="50800"/>
                  </a:lnTo>
                  <a:lnTo>
                    <a:pt x="53479" y="49530"/>
                  </a:lnTo>
                  <a:lnTo>
                    <a:pt x="53263" y="50800"/>
                  </a:lnTo>
                  <a:lnTo>
                    <a:pt x="53771" y="46990"/>
                  </a:lnTo>
                  <a:lnTo>
                    <a:pt x="49936" y="45720"/>
                  </a:lnTo>
                  <a:lnTo>
                    <a:pt x="50190" y="43180"/>
                  </a:lnTo>
                  <a:lnTo>
                    <a:pt x="49136" y="41910"/>
                  </a:lnTo>
                  <a:lnTo>
                    <a:pt x="47917" y="40640"/>
                  </a:lnTo>
                  <a:lnTo>
                    <a:pt x="47078" y="39370"/>
                  </a:lnTo>
                  <a:lnTo>
                    <a:pt x="47434" y="39370"/>
                  </a:lnTo>
                  <a:lnTo>
                    <a:pt x="46799" y="36830"/>
                  </a:lnTo>
                  <a:lnTo>
                    <a:pt x="45288" y="39370"/>
                  </a:lnTo>
                  <a:lnTo>
                    <a:pt x="44564" y="36830"/>
                  </a:lnTo>
                  <a:lnTo>
                    <a:pt x="44742" y="35560"/>
                  </a:lnTo>
                  <a:lnTo>
                    <a:pt x="45643" y="36779"/>
                  </a:lnTo>
                  <a:lnTo>
                    <a:pt x="47091" y="35560"/>
                  </a:lnTo>
                  <a:lnTo>
                    <a:pt x="43840" y="34290"/>
                  </a:lnTo>
                  <a:lnTo>
                    <a:pt x="43980" y="33020"/>
                  </a:lnTo>
                  <a:lnTo>
                    <a:pt x="44284" y="33020"/>
                  </a:lnTo>
                  <a:lnTo>
                    <a:pt x="44208" y="31750"/>
                  </a:lnTo>
                  <a:lnTo>
                    <a:pt x="42062" y="30480"/>
                  </a:lnTo>
                  <a:lnTo>
                    <a:pt x="41135" y="29210"/>
                  </a:lnTo>
                  <a:lnTo>
                    <a:pt x="39814" y="29210"/>
                  </a:lnTo>
                  <a:lnTo>
                    <a:pt x="38176" y="26670"/>
                  </a:lnTo>
                  <a:lnTo>
                    <a:pt x="37388" y="25882"/>
                  </a:lnTo>
                  <a:lnTo>
                    <a:pt x="37261" y="26670"/>
                  </a:lnTo>
                  <a:lnTo>
                    <a:pt x="36169" y="25400"/>
                  </a:lnTo>
                  <a:lnTo>
                    <a:pt x="36233" y="24130"/>
                  </a:lnTo>
                  <a:lnTo>
                    <a:pt x="35890" y="22860"/>
                  </a:lnTo>
                  <a:lnTo>
                    <a:pt x="36512" y="22860"/>
                  </a:lnTo>
                  <a:lnTo>
                    <a:pt x="37414" y="24130"/>
                  </a:lnTo>
                  <a:lnTo>
                    <a:pt x="37884" y="22860"/>
                  </a:lnTo>
                  <a:lnTo>
                    <a:pt x="36271" y="21590"/>
                  </a:lnTo>
                  <a:lnTo>
                    <a:pt x="36436" y="21590"/>
                  </a:lnTo>
                  <a:lnTo>
                    <a:pt x="35712" y="20320"/>
                  </a:lnTo>
                  <a:lnTo>
                    <a:pt x="34988" y="19050"/>
                  </a:lnTo>
                  <a:lnTo>
                    <a:pt x="33959" y="20320"/>
                  </a:lnTo>
                  <a:lnTo>
                    <a:pt x="32626" y="17780"/>
                  </a:lnTo>
                  <a:lnTo>
                    <a:pt x="30695" y="17780"/>
                  </a:lnTo>
                  <a:lnTo>
                    <a:pt x="32385" y="16510"/>
                  </a:lnTo>
                  <a:lnTo>
                    <a:pt x="30873" y="16510"/>
                  </a:lnTo>
                  <a:lnTo>
                    <a:pt x="31648" y="15240"/>
                  </a:lnTo>
                  <a:lnTo>
                    <a:pt x="30899" y="13970"/>
                  </a:lnTo>
                  <a:lnTo>
                    <a:pt x="31115" y="13970"/>
                  </a:lnTo>
                  <a:lnTo>
                    <a:pt x="29819" y="11430"/>
                  </a:lnTo>
                  <a:lnTo>
                    <a:pt x="29362" y="11430"/>
                  </a:lnTo>
                  <a:lnTo>
                    <a:pt x="29870" y="12700"/>
                  </a:lnTo>
                  <a:lnTo>
                    <a:pt x="29057" y="12700"/>
                  </a:lnTo>
                  <a:lnTo>
                    <a:pt x="29489" y="13081"/>
                  </a:lnTo>
                  <a:lnTo>
                    <a:pt x="28892" y="12700"/>
                  </a:lnTo>
                  <a:lnTo>
                    <a:pt x="28498" y="12700"/>
                  </a:lnTo>
                  <a:lnTo>
                    <a:pt x="27292" y="11430"/>
                  </a:lnTo>
                  <a:lnTo>
                    <a:pt x="26301" y="10160"/>
                  </a:lnTo>
                  <a:lnTo>
                    <a:pt x="27381" y="8890"/>
                  </a:lnTo>
                  <a:lnTo>
                    <a:pt x="26847" y="7620"/>
                  </a:lnTo>
                  <a:lnTo>
                    <a:pt x="26136" y="6350"/>
                  </a:lnTo>
                  <a:lnTo>
                    <a:pt x="25603" y="6350"/>
                  </a:lnTo>
                  <a:lnTo>
                    <a:pt x="24231" y="3810"/>
                  </a:lnTo>
                  <a:lnTo>
                    <a:pt x="24168" y="2540"/>
                  </a:lnTo>
                  <a:lnTo>
                    <a:pt x="23456" y="1270"/>
                  </a:lnTo>
                  <a:lnTo>
                    <a:pt x="22860" y="1270"/>
                  </a:lnTo>
                  <a:lnTo>
                    <a:pt x="22237" y="0"/>
                  </a:lnTo>
                  <a:lnTo>
                    <a:pt x="20421" y="1270"/>
                  </a:lnTo>
                  <a:lnTo>
                    <a:pt x="18072" y="1270"/>
                  </a:lnTo>
                  <a:lnTo>
                    <a:pt x="15163" y="2540"/>
                  </a:lnTo>
                  <a:lnTo>
                    <a:pt x="12357" y="2540"/>
                  </a:lnTo>
                  <a:lnTo>
                    <a:pt x="14135" y="3810"/>
                  </a:lnTo>
                  <a:lnTo>
                    <a:pt x="11988" y="2857"/>
                  </a:lnTo>
                  <a:lnTo>
                    <a:pt x="11303" y="2540"/>
                  </a:lnTo>
                  <a:lnTo>
                    <a:pt x="11366" y="2806"/>
                  </a:lnTo>
                  <a:lnTo>
                    <a:pt x="10388" y="2781"/>
                  </a:lnTo>
                  <a:lnTo>
                    <a:pt x="11442" y="3048"/>
                  </a:lnTo>
                  <a:lnTo>
                    <a:pt x="11506" y="3263"/>
                  </a:lnTo>
                  <a:lnTo>
                    <a:pt x="8724" y="4343"/>
                  </a:lnTo>
                  <a:lnTo>
                    <a:pt x="10782" y="4597"/>
                  </a:lnTo>
                  <a:lnTo>
                    <a:pt x="10502" y="4318"/>
                  </a:lnTo>
                  <a:lnTo>
                    <a:pt x="11518" y="3314"/>
                  </a:lnTo>
                  <a:lnTo>
                    <a:pt x="12052" y="5080"/>
                  </a:lnTo>
                  <a:lnTo>
                    <a:pt x="6400" y="5080"/>
                  </a:lnTo>
                  <a:lnTo>
                    <a:pt x="6121" y="3810"/>
                  </a:lnTo>
                  <a:lnTo>
                    <a:pt x="4343" y="3810"/>
                  </a:lnTo>
                  <a:lnTo>
                    <a:pt x="5194" y="5080"/>
                  </a:lnTo>
                  <a:lnTo>
                    <a:pt x="3911" y="5080"/>
                  </a:lnTo>
                  <a:lnTo>
                    <a:pt x="2324" y="6350"/>
                  </a:lnTo>
                  <a:lnTo>
                    <a:pt x="5080" y="6350"/>
                  </a:lnTo>
                  <a:lnTo>
                    <a:pt x="3619" y="7620"/>
                  </a:lnTo>
                  <a:lnTo>
                    <a:pt x="1231" y="7620"/>
                  </a:lnTo>
                  <a:lnTo>
                    <a:pt x="444" y="8890"/>
                  </a:lnTo>
                  <a:lnTo>
                    <a:pt x="228" y="8890"/>
                  </a:lnTo>
                  <a:lnTo>
                    <a:pt x="457" y="10160"/>
                  </a:lnTo>
                  <a:lnTo>
                    <a:pt x="1003" y="11430"/>
                  </a:lnTo>
                  <a:lnTo>
                    <a:pt x="330" y="10579"/>
                  </a:lnTo>
                  <a:lnTo>
                    <a:pt x="762" y="12700"/>
                  </a:lnTo>
                  <a:lnTo>
                    <a:pt x="1168" y="12700"/>
                  </a:lnTo>
                  <a:lnTo>
                    <a:pt x="2552" y="15240"/>
                  </a:lnTo>
                  <a:lnTo>
                    <a:pt x="3048" y="16510"/>
                  </a:lnTo>
                  <a:lnTo>
                    <a:pt x="3810" y="17780"/>
                  </a:lnTo>
                  <a:lnTo>
                    <a:pt x="4622" y="17780"/>
                  </a:lnTo>
                  <a:lnTo>
                    <a:pt x="4267" y="19050"/>
                  </a:lnTo>
                  <a:lnTo>
                    <a:pt x="4953" y="21590"/>
                  </a:lnTo>
                  <a:lnTo>
                    <a:pt x="8064" y="24130"/>
                  </a:lnTo>
                  <a:lnTo>
                    <a:pt x="8128" y="26670"/>
                  </a:lnTo>
                  <a:lnTo>
                    <a:pt x="7620" y="26670"/>
                  </a:lnTo>
                  <a:lnTo>
                    <a:pt x="7937" y="27940"/>
                  </a:lnTo>
                  <a:lnTo>
                    <a:pt x="8089" y="27940"/>
                  </a:lnTo>
                  <a:lnTo>
                    <a:pt x="8166" y="29210"/>
                  </a:lnTo>
                  <a:lnTo>
                    <a:pt x="9474" y="30480"/>
                  </a:lnTo>
                  <a:lnTo>
                    <a:pt x="8775" y="30480"/>
                  </a:lnTo>
                  <a:lnTo>
                    <a:pt x="9283" y="33020"/>
                  </a:lnTo>
                  <a:lnTo>
                    <a:pt x="11620" y="34290"/>
                  </a:lnTo>
                  <a:lnTo>
                    <a:pt x="12776" y="36830"/>
                  </a:lnTo>
                  <a:lnTo>
                    <a:pt x="11493" y="36830"/>
                  </a:lnTo>
                  <a:lnTo>
                    <a:pt x="12077" y="40640"/>
                  </a:lnTo>
                  <a:lnTo>
                    <a:pt x="11887" y="40640"/>
                  </a:lnTo>
                  <a:lnTo>
                    <a:pt x="12915" y="44450"/>
                  </a:lnTo>
                  <a:lnTo>
                    <a:pt x="14922" y="46990"/>
                  </a:lnTo>
                  <a:lnTo>
                    <a:pt x="16510" y="49530"/>
                  </a:lnTo>
                  <a:lnTo>
                    <a:pt x="15773" y="52070"/>
                  </a:lnTo>
                  <a:lnTo>
                    <a:pt x="18148" y="57150"/>
                  </a:lnTo>
                  <a:lnTo>
                    <a:pt x="18427" y="59690"/>
                  </a:lnTo>
                  <a:lnTo>
                    <a:pt x="19456" y="59690"/>
                  </a:lnTo>
                  <a:lnTo>
                    <a:pt x="19773" y="60960"/>
                  </a:lnTo>
                  <a:lnTo>
                    <a:pt x="21361" y="62230"/>
                  </a:lnTo>
                  <a:lnTo>
                    <a:pt x="20078" y="62230"/>
                  </a:lnTo>
                  <a:lnTo>
                    <a:pt x="19113" y="63500"/>
                  </a:lnTo>
                  <a:lnTo>
                    <a:pt x="19939" y="64770"/>
                  </a:lnTo>
                  <a:lnTo>
                    <a:pt x="20307" y="66040"/>
                  </a:lnTo>
                  <a:lnTo>
                    <a:pt x="21907" y="66040"/>
                  </a:lnTo>
                  <a:lnTo>
                    <a:pt x="20764" y="69850"/>
                  </a:lnTo>
                  <a:lnTo>
                    <a:pt x="25539" y="73660"/>
                  </a:lnTo>
                  <a:lnTo>
                    <a:pt x="24206" y="76200"/>
                  </a:lnTo>
                  <a:lnTo>
                    <a:pt x="24853" y="76200"/>
                  </a:lnTo>
                  <a:lnTo>
                    <a:pt x="25196" y="77470"/>
                  </a:lnTo>
                  <a:lnTo>
                    <a:pt x="25857" y="78740"/>
                  </a:lnTo>
                  <a:lnTo>
                    <a:pt x="25019" y="78740"/>
                  </a:lnTo>
                  <a:lnTo>
                    <a:pt x="25831" y="82550"/>
                  </a:lnTo>
                  <a:lnTo>
                    <a:pt x="27063" y="85090"/>
                  </a:lnTo>
                  <a:lnTo>
                    <a:pt x="26263" y="83820"/>
                  </a:lnTo>
                  <a:lnTo>
                    <a:pt x="26784" y="86360"/>
                  </a:lnTo>
                  <a:lnTo>
                    <a:pt x="29337" y="85090"/>
                  </a:lnTo>
                  <a:lnTo>
                    <a:pt x="29908" y="86360"/>
                  </a:lnTo>
                  <a:lnTo>
                    <a:pt x="28854" y="87630"/>
                  </a:lnTo>
                  <a:lnTo>
                    <a:pt x="29832" y="90170"/>
                  </a:lnTo>
                  <a:lnTo>
                    <a:pt x="29946" y="92710"/>
                  </a:lnTo>
                  <a:lnTo>
                    <a:pt x="32080" y="95250"/>
                  </a:lnTo>
                  <a:lnTo>
                    <a:pt x="31292" y="95250"/>
                  </a:lnTo>
                  <a:lnTo>
                    <a:pt x="31737" y="96520"/>
                  </a:lnTo>
                  <a:lnTo>
                    <a:pt x="32512" y="100330"/>
                  </a:lnTo>
                  <a:lnTo>
                    <a:pt x="33362" y="99593"/>
                  </a:lnTo>
                  <a:lnTo>
                    <a:pt x="36182" y="102870"/>
                  </a:lnTo>
                  <a:lnTo>
                    <a:pt x="37109" y="102870"/>
                  </a:lnTo>
                  <a:lnTo>
                    <a:pt x="38163" y="104140"/>
                  </a:lnTo>
                  <a:lnTo>
                    <a:pt x="38252" y="105410"/>
                  </a:lnTo>
                  <a:lnTo>
                    <a:pt x="37782" y="105410"/>
                  </a:lnTo>
                  <a:lnTo>
                    <a:pt x="37909" y="106680"/>
                  </a:lnTo>
                  <a:lnTo>
                    <a:pt x="38887" y="105410"/>
                  </a:lnTo>
                  <a:lnTo>
                    <a:pt x="39268" y="106680"/>
                  </a:lnTo>
                  <a:lnTo>
                    <a:pt x="38493" y="106680"/>
                  </a:lnTo>
                  <a:lnTo>
                    <a:pt x="39090" y="107950"/>
                  </a:lnTo>
                  <a:lnTo>
                    <a:pt x="40246" y="107950"/>
                  </a:lnTo>
                  <a:lnTo>
                    <a:pt x="40957" y="109220"/>
                  </a:lnTo>
                  <a:lnTo>
                    <a:pt x="41325" y="110490"/>
                  </a:lnTo>
                  <a:lnTo>
                    <a:pt x="40741" y="111760"/>
                  </a:lnTo>
                  <a:lnTo>
                    <a:pt x="41732" y="111760"/>
                  </a:lnTo>
                  <a:lnTo>
                    <a:pt x="42405" y="111760"/>
                  </a:lnTo>
                  <a:lnTo>
                    <a:pt x="42202" y="113030"/>
                  </a:lnTo>
                  <a:lnTo>
                    <a:pt x="41732" y="111760"/>
                  </a:lnTo>
                  <a:lnTo>
                    <a:pt x="42100" y="113030"/>
                  </a:lnTo>
                  <a:lnTo>
                    <a:pt x="42468" y="114300"/>
                  </a:lnTo>
                  <a:lnTo>
                    <a:pt x="41998" y="114300"/>
                  </a:lnTo>
                  <a:lnTo>
                    <a:pt x="42672" y="115570"/>
                  </a:lnTo>
                  <a:lnTo>
                    <a:pt x="41097" y="115570"/>
                  </a:lnTo>
                  <a:lnTo>
                    <a:pt x="42265" y="116840"/>
                  </a:lnTo>
                  <a:lnTo>
                    <a:pt x="44462" y="118110"/>
                  </a:lnTo>
                  <a:lnTo>
                    <a:pt x="44932" y="119380"/>
                  </a:lnTo>
                  <a:lnTo>
                    <a:pt x="45262" y="120650"/>
                  </a:lnTo>
                  <a:lnTo>
                    <a:pt x="45783" y="120650"/>
                  </a:lnTo>
                  <a:lnTo>
                    <a:pt x="45326" y="121920"/>
                  </a:lnTo>
                  <a:lnTo>
                    <a:pt x="46494" y="123190"/>
                  </a:lnTo>
                  <a:lnTo>
                    <a:pt x="47586" y="123190"/>
                  </a:lnTo>
                  <a:lnTo>
                    <a:pt x="48056" y="124460"/>
                  </a:lnTo>
                  <a:lnTo>
                    <a:pt x="48094" y="123190"/>
                  </a:lnTo>
                  <a:lnTo>
                    <a:pt x="47929" y="123190"/>
                  </a:lnTo>
                  <a:lnTo>
                    <a:pt x="47612" y="121920"/>
                  </a:lnTo>
                  <a:lnTo>
                    <a:pt x="47447" y="121920"/>
                  </a:lnTo>
                  <a:lnTo>
                    <a:pt x="46304" y="120650"/>
                  </a:lnTo>
                  <a:lnTo>
                    <a:pt x="47688" y="120650"/>
                  </a:lnTo>
                  <a:lnTo>
                    <a:pt x="47739" y="121437"/>
                  </a:lnTo>
                  <a:lnTo>
                    <a:pt x="47447" y="121437"/>
                  </a:lnTo>
                  <a:lnTo>
                    <a:pt x="47612" y="121653"/>
                  </a:lnTo>
                  <a:lnTo>
                    <a:pt x="47764" y="121767"/>
                  </a:lnTo>
                  <a:lnTo>
                    <a:pt x="47777" y="121920"/>
                  </a:lnTo>
                  <a:lnTo>
                    <a:pt x="49530" y="121920"/>
                  </a:lnTo>
                  <a:lnTo>
                    <a:pt x="49149" y="123177"/>
                  </a:lnTo>
                  <a:lnTo>
                    <a:pt x="49758" y="125730"/>
                  </a:lnTo>
                  <a:lnTo>
                    <a:pt x="49326" y="127000"/>
                  </a:lnTo>
                  <a:lnTo>
                    <a:pt x="51130" y="128270"/>
                  </a:lnTo>
                  <a:lnTo>
                    <a:pt x="53047" y="130810"/>
                  </a:lnTo>
                  <a:lnTo>
                    <a:pt x="55791" y="130810"/>
                  </a:lnTo>
                  <a:lnTo>
                    <a:pt x="55333" y="132080"/>
                  </a:lnTo>
                  <a:lnTo>
                    <a:pt x="55486" y="132080"/>
                  </a:lnTo>
                  <a:lnTo>
                    <a:pt x="56959" y="134620"/>
                  </a:lnTo>
                  <a:lnTo>
                    <a:pt x="57188" y="134353"/>
                  </a:lnTo>
                  <a:lnTo>
                    <a:pt x="57175" y="134200"/>
                  </a:lnTo>
                  <a:lnTo>
                    <a:pt x="57327" y="134188"/>
                  </a:lnTo>
                  <a:lnTo>
                    <a:pt x="58039" y="133350"/>
                  </a:lnTo>
                  <a:lnTo>
                    <a:pt x="58737" y="135890"/>
                  </a:lnTo>
                  <a:lnTo>
                    <a:pt x="57327" y="134188"/>
                  </a:lnTo>
                  <a:lnTo>
                    <a:pt x="57289" y="134353"/>
                  </a:lnTo>
                  <a:lnTo>
                    <a:pt x="58280" y="135890"/>
                  </a:lnTo>
                  <a:lnTo>
                    <a:pt x="57810" y="135890"/>
                  </a:lnTo>
                  <a:lnTo>
                    <a:pt x="59448" y="139700"/>
                  </a:lnTo>
                  <a:lnTo>
                    <a:pt x="64808" y="139700"/>
                  </a:lnTo>
                  <a:lnTo>
                    <a:pt x="66611" y="144780"/>
                  </a:lnTo>
                  <a:lnTo>
                    <a:pt x="66395" y="143510"/>
                  </a:lnTo>
                  <a:lnTo>
                    <a:pt x="69799" y="148590"/>
                  </a:lnTo>
                  <a:lnTo>
                    <a:pt x="75526" y="151130"/>
                  </a:lnTo>
                  <a:lnTo>
                    <a:pt x="79248" y="156210"/>
                  </a:lnTo>
                  <a:lnTo>
                    <a:pt x="80391" y="157480"/>
                  </a:lnTo>
                  <a:lnTo>
                    <a:pt x="81000" y="156210"/>
                  </a:lnTo>
                  <a:lnTo>
                    <a:pt x="82118" y="156210"/>
                  </a:lnTo>
                  <a:lnTo>
                    <a:pt x="81927" y="157480"/>
                  </a:lnTo>
                  <a:lnTo>
                    <a:pt x="85229" y="157480"/>
                  </a:lnTo>
                  <a:lnTo>
                    <a:pt x="85890" y="158750"/>
                  </a:lnTo>
                  <a:lnTo>
                    <a:pt x="86664" y="159308"/>
                  </a:lnTo>
                  <a:lnTo>
                    <a:pt x="87604" y="159956"/>
                  </a:lnTo>
                  <a:lnTo>
                    <a:pt x="87553" y="160324"/>
                  </a:lnTo>
                  <a:lnTo>
                    <a:pt x="88303" y="160616"/>
                  </a:lnTo>
                  <a:lnTo>
                    <a:pt x="88988" y="161290"/>
                  </a:lnTo>
                  <a:lnTo>
                    <a:pt x="90830" y="161290"/>
                  </a:lnTo>
                  <a:lnTo>
                    <a:pt x="90716" y="160261"/>
                  </a:lnTo>
                  <a:lnTo>
                    <a:pt x="90970" y="160020"/>
                  </a:lnTo>
                  <a:lnTo>
                    <a:pt x="92570" y="160020"/>
                  </a:lnTo>
                  <a:lnTo>
                    <a:pt x="93154" y="160020"/>
                  </a:lnTo>
                  <a:lnTo>
                    <a:pt x="94335" y="160020"/>
                  </a:lnTo>
                  <a:lnTo>
                    <a:pt x="95072" y="161290"/>
                  </a:lnTo>
                  <a:lnTo>
                    <a:pt x="97497" y="160020"/>
                  </a:lnTo>
                  <a:lnTo>
                    <a:pt x="97726" y="160020"/>
                  </a:lnTo>
                  <a:lnTo>
                    <a:pt x="98018" y="158750"/>
                  </a:lnTo>
                  <a:lnTo>
                    <a:pt x="97663" y="158750"/>
                  </a:lnTo>
                  <a:lnTo>
                    <a:pt x="98717" y="157480"/>
                  </a:lnTo>
                  <a:lnTo>
                    <a:pt x="98894" y="157480"/>
                  </a:lnTo>
                  <a:lnTo>
                    <a:pt x="99085" y="158127"/>
                  </a:lnTo>
                  <a:lnTo>
                    <a:pt x="98945" y="158254"/>
                  </a:lnTo>
                  <a:lnTo>
                    <a:pt x="98983" y="158457"/>
                  </a:lnTo>
                  <a:lnTo>
                    <a:pt x="99060" y="158242"/>
                  </a:lnTo>
                  <a:lnTo>
                    <a:pt x="99275" y="158750"/>
                  </a:lnTo>
                  <a:lnTo>
                    <a:pt x="100190" y="158750"/>
                  </a:lnTo>
                  <a:lnTo>
                    <a:pt x="101346" y="157480"/>
                  </a:lnTo>
                  <a:lnTo>
                    <a:pt x="102171" y="156210"/>
                  </a:lnTo>
                  <a:lnTo>
                    <a:pt x="101841" y="153670"/>
                  </a:lnTo>
                  <a:lnTo>
                    <a:pt x="101142" y="153670"/>
                  </a:lnTo>
                  <a:lnTo>
                    <a:pt x="100571" y="154940"/>
                  </a:lnTo>
                  <a:lnTo>
                    <a:pt x="100126" y="154940"/>
                  </a:lnTo>
                  <a:lnTo>
                    <a:pt x="100355" y="153670"/>
                  </a:lnTo>
                  <a:lnTo>
                    <a:pt x="97980" y="151130"/>
                  </a:lnTo>
                  <a:lnTo>
                    <a:pt x="97421" y="151549"/>
                  </a:lnTo>
                  <a:lnTo>
                    <a:pt x="97421" y="158750"/>
                  </a:lnTo>
                  <a:lnTo>
                    <a:pt x="96316" y="160020"/>
                  </a:lnTo>
                  <a:lnTo>
                    <a:pt x="96189" y="160020"/>
                  </a:lnTo>
                  <a:lnTo>
                    <a:pt x="97053" y="158750"/>
                  </a:lnTo>
                  <a:lnTo>
                    <a:pt x="97421" y="158750"/>
                  </a:lnTo>
                  <a:lnTo>
                    <a:pt x="97421" y="151549"/>
                  </a:lnTo>
                  <a:lnTo>
                    <a:pt x="96278" y="152400"/>
                  </a:lnTo>
                  <a:lnTo>
                    <a:pt x="96329" y="154940"/>
                  </a:lnTo>
                  <a:lnTo>
                    <a:pt x="95554" y="153670"/>
                  </a:lnTo>
                  <a:lnTo>
                    <a:pt x="95554" y="154940"/>
                  </a:lnTo>
                  <a:lnTo>
                    <a:pt x="94856" y="154940"/>
                  </a:lnTo>
                  <a:lnTo>
                    <a:pt x="94729" y="156057"/>
                  </a:lnTo>
                  <a:lnTo>
                    <a:pt x="94856" y="156210"/>
                  </a:lnTo>
                  <a:lnTo>
                    <a:pt x="93484" y="156210"/>
                  </a:lnTo>
                  <a:lnTo>
                    <a:pt x="93662" y="154940"/>
                  </a:lnTo>
                  <a:lnTo>
                    <a:pt x="93116" y="156210"/>
                  </a:lnTo>
                  <a:lnTo>
                    <a:pt x="93052" y="155714"/>
                  </a:lnTo>
                  <a:lnTo>
                    <a:pt x="92887" y="156210"/>
                  </a:lnTo>
                  <a:lnTo>
                    <a:pt x="91960" y="154940"/>
                  </a:lnTo>
                  <a:lnTo>
                    <a:pt x="91516" y="156210"/>
                  </a:lnTo>
                  <a:lnTo>
                    <a:pt x="91033" y="154940"/>
                  </a:lnTo>
                  <a:lnTo>
                    <a:pt x="90716" y="155168"/>
                  </a:lnTo>
                  <a:lnTo>
                    <a:pt x="90716" y="160020"/>
                  </a:lnTo>
                  <a:lnTo>
                    <a:pt x="90716" y="155168"/>
                  </a:lnTo>
                  <a:lnTo>
                    <a:pt x="89179" y="156210"/>
                  </a:lnTo>
                  <a:lnTo>
                    <a:pt x="89662" y="154940"/>
                  </a:lnTo>
                  <a:lnTo>
                    <a:pt x="87426" y="154940"/>
                  </a:lnTo>
                  <a:lnTo>
                    <a:pt x="89268" y="153670"/>
                  </a:lnTo>
                  <a:lnTo>
                    <a:pt x="85115" y="153670"/>
                  </a:lnTo>
                  <a:lnTo>
                    <a:pt x="86271" y="152400"/>
                  </a:lnTo>
                  <a:lnTo>
                    <a:pt x="84696" y="152400"/>
                  </a:lnTo>
                  <a:lnTo>
                    <a:pt x="82969" y="151130"/>
                  </a:lnTo>
                  <a:lnTo>
                    <a:pt x="81076" y="149860"/>
                  </a:lnTo>
                  <a:lnTo>
                    <a:pt x="80860" y="149860"/>
                  </a:lnTo>
                  <a:lnTo>
                    <a:pt x="80899" y="148590"/>
                  </a:lnTo>
                  <a:lnTo>
                    <a:pt x="80568" y="148590"/>
                  </a:lnTo>
                  <a:lnTo>
                    <a:pt x="79717" y="149860"/>
                  </a:lnTo>
                  <a:lnTo>
                    <a:pt x="78295" y="148590"/>
                  </a:lnTo>
                  <a:lnTo>
                    <a:pt x="77152" y="148590"/>
                  </a:lnTo>
                  <a:lnTo>
                    <a:pt x="76936" y="147320"/>
                  </a:lnTo>
                  <a:lnTo>
                    <a:pt x="78651" y="148590"/>
                  </a:lnTo>
                  <a:lnTo>
                    <a:pt x="79070" y="147320"/>
                  </a:lnTo>
                  <a:lnTo>
                    <a:pt x="78486" y="147320"/>
                  </a:lnTo>
                  <a:lnTo>
                    <a:pt x="76771" y="146050"/>
                  </a:lnTo>
                  <a:lnTo>
                    <a:pt x="76568" y="147320"/>
                  </a:lnTo>
                  <a:lnTo>
                    <a:pt x="76314" y="146050"/>
                  </a:lnTo>
                  <a:lnTo>
                    <a:pt x="76174" y="146050"/>
                  </a:lnTo>
                  <a:lnTo>
                    <a:pt x="76466" y="144780"/>
                  </a:lnTo>
                  <a:lnTo>
                    <a:pt x="75323" y="146050"/>
                  </a:lnTo>
                  <a:lnTo>
                    <a:pt x="75628" y="144780"/>
                  </a:lnTo>
                  <a:lnTo>
                    <a:pt x="74409" y="144780"/>
                  </a:lnTo>
                  <a:lnTo>
                    <a:pt x="73888" y="143510"/>
                  </a:lnTo>
                  <a:lnTo>
                    <a:pt x="73672" y="143510"/>
                  </a:lnTo>
                  <a:lnTo>
                    <a:pt x="73583" y="142925"/>
                  </a:lnTo>
                  <a:lnTo>
                    <a:pt x="73533" y="143510"/>
                  </a:lnTo>
                  <a:lnTo>
                    <a:pt x="72834" y="143510"/>
                  </a:lnTo>
                  <a:lnTo>
                    <a:pt x="71247" y="142240"/>
                  </a:lnTo>
                  <a:lnTo>
                    <a:pt x="72796" y="142240"/>
                  </a:lnTo>
                  <a:lnTo>
                    <a:pt x="72732" y="140970"/>
                  </a:lnTo>
                  <a:lnTo>
                    <a:pt x="70319" y="140970"/>
                  </a:lnTo>
                  <a:lnTo>
                    <a:pt x="69735" y="139700"/>
                  </a:lnTo>
                  <a:lnTo>
                    <a:pt x="68541" y="139700"/>
                  </a:lnTo>
                  <a:lnTo>
                    <a:pt x="67475" y="137160"/>
                  </a:lnTo>
                  <a:lnTo>
                    <a:pt x="65646" y="137160"/>
                  </a:lnTo>
                  <a:lnTo>
                    <a:pt x="65646" y="136321"/>
                  </a:lnTo>
                  <a:lnTo>
                    <a:pt x="65468" y="137160"/>
                  </a:lnTo>
                  <a:lnTo>
                    <a:pt x="64719" y="137160"/>
                  </a:lnTo>
                  <a:lnTo>
                    <a:pt x="63944" y="137160"/>
                  </a:lnTo>
                  <a:lnTo>
                    <a:pt x="63296" y="137160"/>
                  </a:lnTo>
                  <a:lnTo>
                    <a:pt x="63677" y="135890"/>
                  </a:lnTo>
                  <a:lnTo>
                    <a:pt x="63944" y="137160"/>
                  </a:lnTo>
                  <a:lnTo>
                    <a:pt x="64198" y="135890"/>
                  </a:lnTo>
                  <a:lnTo>
                    <a:pt x="63766" y="135890"/>
                  </a:lnTo>
                  <a:lnTo>
                    <a:pt x="64084" y="134658"/>
                  </a:lnTo>
                  <a:lnTo>
                    <a:pt x="63754" y="134620"/>
                  </a:lnTo>
                  <a:lnTo>
                    <a:pt x="62268" y="134620"/>
                  </a:lnTo>
                  <a:lnTo>
                    <a:pt x="61747" y="133350"/>
                  </a:lnTo>
                  <a:lnTo>
                    <a:pt x="62382" y="132080"/>
                  </a:lnTo>
                  <a:lnTo>
                    <a:pt x="63754" y="134620"/>
                  </a:lnTo>
                  <a:lnTo>
                    <a:pt x="63461" y="133350"/>
                  </a:lnTo>
                  <a:lnTo>
                    <a:pt x="64312" y="134620"/>
                  </a:lnTo>
                  <a:lnTo>
                    <a:pt x="64668" y="133350"/>
                  </a:lnTo>
                  <a:lnTo>
                    <a:pt x="64884" y="135458"/>
                  </a:lnTo>
                  <a:lnTo>
                    <a:pt x="65430" y="133350"/>
                  </a:lnTo>
                  <a:lnTo>
                    <a:pt x="64147" y="132080"/>
                  </a:lnTo>
                  <a:lnTo>
                    <a:pt x="63347" y="132080"/>
                  </a:lnTo>
                  <a:lnTo>
                    <a:pt x="62090" y="130810"/>
                  </a:lnTo>
                  <a:lnTo>
                    <a:pt x="60769" y="130810"/>
                  </a:lnTo>
                  <a:lnTo>
                    <a:pt x="57835" y="129540"/>
                  </a:lnTo>
                  <a:lnTo>
                    <a:pt x="61175" y="127000"/>
                  </a:lnTo>
                  <a:lnTo>
                    <a:pt x="58635" y="127000"/>
                  </a:lnTo>
                  <a:lnTo>
                    <a:pt x="57708" y="125730"/>
                  </a:lnTo>
                  <a:lnTo>
                    <a:pt x="56515" y="127000"/>
                  </a:lnTo>
                  <a:lnTo>
                    <a:pt x="56019" y="125730"/>
                  </a:lnTo>
                  <a:lnTo>
                    <a:pt x="57315" y="124460"/>
                  </a:lnTo>
                  <a:lnTo>
                    <a:pt x="56070" y="123190"/>
                  </a:lnTo>
                  <a:lnTo>
                    <a:pt x="55727" y="123685"/>
                  </a:lnTo>
                  <a:lnTo>
                    <a:pt x="55689" y="123177"/>
                  </a:lnTo>
                  <a:lnTo>
                    <a:pt x="55511" y="121920"/>
                  </a:lnTo>
                  <a:lnTo>
                    <a:pt x="54521" y="123190"/>
                  </a:lnTo>
                  <a:lnTo>
                    <a:pt x="55003" y="123190"/>
                  </a:lnTo>
                  <a:lnTo>
                    <a:pt x="55499" y="124002"/>
                  </a:lnTo>
                  <a:lnTo>
                    <a:pt x="55168" y="124460"/>
                  </a:lnTo>
                  <a:lnTo>
                    <a:pt x="54419" y="123190"/>
                  </a:lnTo>
                  <a:lnTo>
                    <a:pt x="53860" y="121920"/>
                  </a:lnTo>
                  <a:lnTo>
                    <a:pt x="54571" y="121920"/>
                  </a:lnTo>
                  <a:lnTo>
                    <a:pt x="53149" y="119380"/>
                  </a:lnTo>
                  <a:lnTo>
                    <a:pt x="51003" y="118110"/>
                  </a:lnTo>
                  <a:lnTo>
                    <a:pt x="50228" y="116840"/>
                  </a:lnTo>
                  <a:lnTo>
                    <a:pt x="49453" y="115570"/>
                  </a:lnTo>
                  <a:lnTo>
                    <a:pt x="50253" y="115570"/>
                  </a:lnTo>
                  <a:lnTo>
                    <a:pt x="48158" y="113030"/>
                  </a:lnTo>
                  <a:lnTo>
                    <a:pt x="47993" y="112610"/>
                  </a:lnTo>
                  <a:lnTo>
                    <a:pt x="47993" y="114300"/>
                  </a:lnTo>
                  <a:lnTo>
                    <a:pt x="47599" y="114300"/>
                  </a:lnTo>
                  <a:lnTo>
                    <a:pt x="47574" y="113030"/>
                  </a:lnTo>
                  <a:lnTo>
                    <a:pt x="47993" y="114300"/>
                  </a:lnTo>
                  <a:lnTo>
                    <a:pt x="47993" y="112610"/>
                  </a:lnTo>
                  <a:lnTo>
                    <a:pt x="46685" y="109220"/>
                  </a:lnTo>
                  <a:lnTo>
                    <a:pt x="45847" y="106680"/>
                  </a:lnTo>
                  <a:lnTo>
                    <a:pt x="44564" y="105486"/>
                  </a:lnTo>
                  <a:lnTo>
                    <a:pt x="44564" y="116840"/>
                  </a:lnTo>
                  <a:lnTo>
                    <a:pt x="44272" y="116840"/>
                  </a:lnTo>
                  <a:lnTo>
                    <a:pt x="43307" y="115570"/>
                  </a:lnTo>
                  <a:lnTo>
                    <a:pt x="42545" y="114300"/>
                  </a:lnTo>
                  <a:lnTo>
                    <a:pt x="44424" y="114300"/>
                  </a:lnTo>
                  <a:lnTo>
                    <a:pt x="44564" y="116840"/>
                  </a:lnTo>
                  <a:lnTo>
                    <a:pt x="44564" y="105486"/>
                  </a:lnTo>
                  <a:lnTo>
                    <a:pt x="44907" y="105410"/>
                  </a:lnTo>
                  <a:lnTo>
                    <a:pt x="44640" y="104140"/>
                  </a:lnTo>
                  <a:lnTo>
                    <a:pt x="44373" y="105410"/>
                  </a:lnTo>
                  <a:lnTo>
                    <a:pt x="43776" y="105410"/>
                  </a:lnTo>
                  <a:lnTo>
                    <a:pt x="43395" y="104140"/>
                  </a:lnTo>
                  <a:lnTo>
                    <a:pt x="44259" y="104140"/>
                  </a:lnTo>
                  <a:lnTo>
                    <a:pt x="42506" y="102870"/>
                  </a:lnTo>
                  <a:lnTo>
                    <a:pt x="40043" y="99060"/>
                  </a:lnTo>
                  <a:lnTo>
                    <a:pt x="39928" y="96520"/>
                  </a:lnTo>
                  <a:lnTo>
                    <a:pt x="40360" y="96520"/>
                  </a:lnTo>
                  <a:lnTo>
                    <a:pt x="39954" y="95250"/>
                  </a:lnTo>
                  <a:lnTo>
                    <a:pt x="37782" y="96520"/>
                  </a:lnTo>
                  <a:lnTo>
                    <a:pt x="37909" y="93980"/>
                  </a:lnTo>
                  <a:lnTo>
                    <a:pt x="38188" y="93980"/>
                  </a:lnTo>
                  <a:lnTo>
                    <a:pt x="37033" y="90170"/>
                  </a:lnTo>
                  <a:lnTo>
                    <a:pt x="34556" y="86360"/>
                  </a:lnTo>
                  <a:lnTo>
                    <a:pt x="34798" y="83820"/>
                  </a:lnTo>
                  <a:lnTo>
                    <a:pt x="33388" y="83820"/>
                  </a:lnTo>
                  <a:lnTo>
                    <a:pt x="33959" y="80010"/>
                  </a:lnTo>
                  <a:lnTo>
                    <a:pt x="32169" y="80010"/>
                  </a:lnTo>
                  <a:lnTo>
                    <a:pt x="32245" y="77470"/>
                  </a:lnTo>
                  <a:lnTo>
                    <a:pt x="32766" y="78740"/>
                  </a:lnTo>
                  <a:lnTo>
                    <a:pt x="32600" y="77470"/>
                  </a:lnTo>
                  <a:lnTo>
                    <a:pt x="32283" y="74930"/>
                  </a:lnTo>
                  <a:lnTo>
                    <a:pt x="30797" y="74930"/>
                  </a:lnTo>
                  <a:lnTo>
                    <a:pt x="30264" y="73660"/>
                  </a:lnTo>
                  <a:lnTo>
                    <a:pt x="31153" y="73660"/>
                  </a:lnTo>
                  <a:lnTo>
                    <a:pt x="29730" y="72390"/>
                  </a:lnTo>
                  <a:lnTo>
                    <a:pt x="30568" y="71120"/>
                  </a:lnTo>
                  <a:lnTo>
                    <a:pt x="30022" y="69850"/>
                  </a:lnTo>
                  <a:lnTo>
                    <a:pt x="30086" y="71120"/>
                  </a:lnTo>
                  <a:lnTo>
                    <a:pt x="29603" y="71120"/>
                  </a:lnTo>
                  <a:lnTo>
                    <a:pt x="28714" y="69850"/>
                  </a:lnTo>
                  <a:lnTo>
                    <a:pt x="29032" y="67310"/>
                  </a:lnTo>
                  <a:lnTo>
                    <a:pt x="29489" y="67310"/>
                  </a:lnTo>
                  <a:lnTo>
                    <a:pt x="27876" y="64135"/>
                  </a:lnTo>
                  <a:lnTo>
                    <a:pt x="27127" y="63500"/>
                  </a:lnTo>
                  <a:lnTo>
                    <a:pt x="27724" y="63830"/>
                  </a:lnTo>
                  <a:lnTo>
                    <a:pt x="27559" y="63500"/>
                  </a:lnTo>
                  <a:lnTo>
                    <a:pt x="27330" y="63500"/>
                  </a:lnTo>
                  <a:lnTo>
                    <a:pt x="27584" y="62230"/>
                  </a:lnTo>
                  <a:lnTo>
                    <a:pt x="26974" y="59690"/>
                  </a:lnTo>
                  <a:lnTo>
                    <a:pt x="26276" y="58420"/>
                  </a:lnTo>
                  <a:lnTo>
                    <a:pt x="26987" y="58420"/>
                  </a:lnTo>
                  <a:lnTo>
                    <a:pt x="26314" y="55880"/>
                  </a:lnTo>
                  <a:lnTo>
                    <a:pt x="24930" y="53340"/>
                  </a:lnTo>
                  <a:lnTo>
                    <a:pt x="24472" y="52070"/>
                  </a:lnTo>
                  <a:lnTo>
                    <a:pt x="24003" y="50800"/>
                  </a:lnTo>
                  <a:lnTo>
                    <a:pt x="24053" y="52070"/>
                  </a:lnTo>
                  <a:lnTo>
                    <a:pt x="22898" y="52070"/>
                  </a:lnTo>
                  <a:lnTo>
                    <a:pt x="22517" y="50800"/>
                  </a:lnTo>
                  <a:lnTo>
                    <a:pt x="22199" y="50800"/>
                  </a:lnTo>
                  <a:lnTo>
                    <a:pt x="21971" y="49530"/>
                  </a:lnTo>
                  <a:lnTo>
                    <a:pt x="22593" y="49530"/>
                  </a:lnTo>
                  <a:lnTo>
                    <a:pt x="23571" y="49530"/>
                  </a:lnTo>
                  <a:lnTo>
                    <a:pt x="22809" y="48260"/>
                  </a:lnTo>
                  <a:lnTo>
                    <a:pt x="22948" y="48260"/>
                  </a:lnTo>
                  <a:lnTo>
                    <a:pt x="23926" y="45720"/>
                  </a:lnTo>
                  <a:lnTo>
                    <a:pt x="22898" y="45720"/>
                  </a:lnTo>
                  <a:lnTo>
                    <a:pt x="21958" y="43180"/>
                  </a:lnTo>
                  <a:lnTo>
                    <a:pt x="21209" y="41910"/>
                  </a:lnTo>
                  <a:lnTo>
                    <a:pt x="20370" y="39370"/>
                  </a:lnTo>
                  <a:lnTo>
                    <a:pt x="19532" y="39370"/>
                  </a:lnTo>
                  <a:lnTo>
                    <a:pt x="19392" y="38100"/>
                  </a:lnTo>
                  <a:lnTo>
                    <a:pt x="18503" y="38100"/>
                  </a:lnTo>
                  <a:lnTo>
                    <a:pt x="18161" y="35560"/>
                  </a:lnTo>
                  <a:lnTo>
                    <a:pt x="18148" y="34290"/>
                  </a:lnTo>
                  <a:lnTo>
                    <a:pt x="17373" y="31750"/>
                  </a:lnTo>
                  <a:lnTo>
                    <a:pt x="16471" y="30556"/>
                  </a:lnTo>
                  <a:lnTo>
                    <a:pt x="16522" y="31750"/>
                  </a:lnTo>
                  <a:lnTo>
                    <a:pt x="15798" y="31750"/>
                  </a:lnTo>
                  <a:lnTo>
                    <a:pt x="16433" y="30619"/>
                  </a:lnTo>
                  <a:lnTo>
                    <a:pt x="16421" y="30480"/>
                  </a:lnTo>
                  <a:lnTo>
                    <a:pt x="15671" y="29210"/>
                  </a:lnTo>
                  <a:lnTo>
                    <a:pt x="16598" y="29210"/>
                  </a:lnTo>
                  <a:lnTo>
                    <a:pt x="15570" y="27940"/>
                  </a:lnTo>
                  <a:lnTo>
                    <a:pt x="15316" y="26670"/>
                  </a:lnTo>
                  <a:lnTo>
                    <a:pt x="13525" y="24130"/>
                  </a:lnTo>
                  <a:lnTo>
                    <a:pt x="12700" y="24130"/>
                  </a:lnTo>
                  <a:lnTo>
                    <a:pt x="12839" y="22860"/>
                  </a:lnTo>
                  <a:lnTo>
                    <a:pt x="13373" y="22860"/>
                  </a:lnTo>
                  <a:lnTo>
                    <a:pt x="12115" y="21590"/>
                  </a:lnTo>
                  <a:lnTo>
                    <a:pt x="11861" y="19050"/>
                  </a:lnTo>
                  <a:lnTo>
                    <a:pt x="11569" y="17780"/>
                  </a:lnTo>
                  <a:lnTo>
                    <a:pt x="11455" y="16510"/>
                  </a:lnTo>
                  <a:lnTo>
                    <a:pt x="11239" y="15240"/>
                  </a:lnTo>
                  <a:lnTo>
                    <a:pt x="10680" y="13970"/>
                  </a:lnTo>
                  <a:lnTo>
                    <a:pt x="10071" y="12700"/>
                  </a:lnTo>
                  <a:lnTo>
                    <a:pt x="9309" y="12700"/>
                  </a:lnTo>
                  <a:lnTo>
                    <a:pt x="8991" y="12700"/>
                  </a:lnTo>
                  <a:lnTo>
                    <a:pt x="8521" y="11569"/>
                  </a:lnTo>
                  <a:lnTo>
                    <a:pt x="9309" y="12700"/>
                  </a:lnTo>
                  <a:lnTo>
                    <a:pt x="9753" y="11430"/>
                  </a:lnTo>
                  <a:lnTo>
                    <a:pt x="10337" y="11430"/>
                  </a:lnTo>
                  <a:lnTo>
                    <a:pt x="11099" y="10160"/>
                  </a:lnTo>
                  <a:lnTo>
                    <a:pt x="12153" y="10160"/>
                  </a:lnTo>
                  <a:lnTo>
                    <a:pt x="14224" y="11430"/>
                  </a:lnTo>
                  <a:lnTo>
                    <a:pt x="16383" y="10160"/>
                  </a:lnTo>
                  <a:lnTo>
                    <a:pt x="19621" y="8267"/>
                  </a:lnTo>
                  <a:lnTo>
                    <a:pt x="19723" y="7962"/>
                  </a:lnTo>
                  <a:lnTo>
                    <a:pt x="19672" y="8242"/>
                  </a:lnTo>
                  <a:lnTo>
                    <a:pt x="19875" y="8115"/>
                  </a:lnTo>
                  <a:lnTo>
                    <a:pt x="19913" y="7620"/>
                  </a:lnTo>
                  <a:lnTo>
                    <a:pt x="20129" y="7962"/>
                  </a:lnTo>
                  <a:lnTo>
                    <a:pt x="20713" y="7620"/>
                  </a:lnTo>
                  <a:lnTo>
                    <a:pt x="20345" y="7962"/>
                  </a:lnTo>
                  <a:lnTo>
                    <a:pt x="20307" y="8242"/>
                  </a:lnTo>
                  <a:lnTo>
                    <a:pt x="22377" y="11430"/>
                  </a:lnTo>
                  <a:lnTo>
                    <a:pt x="23698" y="13970"/>
                  </a:lnTo>
                  <a:lnTo>
                    <a:pt x="25222" y="17780"/>
                  </a:lnTo>
                  <a:lnTo>
                    <a:pt x="26631" y="20320"/>
                  </a:lnTo>
                  <a:lnTo>
                    <a:pt x="28206" y="22860"/>
                  </a:lnTo>
                  <a:lnTo>
                    <a:pt x="29387" y="25400"/>
                  </a:lnTo>
                  <a:lnTo>
                    <a:pt x="31330" y="22860"/>
                  </a:lnTo>
                  <a:lnTo>
                    <a:pt x="31877" y="25400"/>
                  </a:lnTo>
                  <a:lnTo>
                    <a:pt x="30556" y="25400"/>
                  </a:lnTo>
                  <a:lnTo>
                    <a:pt x="34213" y="29210"/>
                  </a:lnTo>
                  <a:lnTo>
                    <a:pt x="35902" y="34290"/>
                  </a:lnTo>
                  <a:lnTo>
                    <a:pt x="39357" y="36830"/>
                  </a:lnTo>
                  <a:lnTo>
                    <a:pt x="38493" y="36830"/>
                  </a:lnTo>
                  <a:lnTo>
                    <a:pt x="38417" y="38100"/>
                  </a:lnTo>
                  <a:lnTo>
                    <a:pt x="40474" y="39370"/>
                  </a:lnTo>
                  <a:lnTo>
                    <a:pt x="40627" y="39370"/>
                  </a:lnTo>
                  <a:lnTo>
                    <a:pt x="40614" y="40640"/>
                  </a:lnTo>
                  <a:lnTo>
                    <a:pt x="40792" y="41910"/>
                  </a:lnTo>
                  <a:lnTo>
                    <a:pt x="41948" y="41910"/>
                  </a:lnTo>
                  <a:lnTo>
                    <a:pt x="42773" y="41910"/>
                  </a:lnTo>
                  <a:lnTo>
                    <a:pt x="42468" y="42938"/>
                  </a:lnTo>
                  <a:lnTo>
                    <a:pt x="42595" y="43180"/>
                  </a:lnTo>
                  <a:lnTo>
                    <a:pt x="43522" y="44450"/>
                  </a:lnTo>
                  <a:lnTo>
                    <a:pt x="43903" y="44450"/>
                  </a:lnTo>
                  <a:lnTo>
                    <a:pt x="44526" y="45720"/>
                  </a:lnTo>
                  <a:lnTo>
                    <a:pt x="46088" y="46990"/>
                  </a:lnTo>
                  <a:lnTo>
                    <a:pt x="46164" y="47294"/>
                  </a:lnTo>
                  <a:lnTo>
                    <a:pt x="46393" y="48450"/>
                  </a:lnTo>
                  <a:lnTo>
                    <a:pt x="46431" y="48260"/>
                  </a:lnTo>
                  <a:lnTo>
                    <a:pt x="47688" y="48260"/>
                  </a:lnTo>
                  <a:lnTo>
                    <a:pt x="47536" y="50800"/>
                  </a:lnTo>
                  <a:lnTo>
                    <a:pt x="49301" y="53251"/>
                  </a:lnTo>
                  <a:lnTo>
                    <a:pt x="49479" y="53594"/>
                  </a:lnTo>
                  <a:lnTo>
                    <a:pt x="49758" y="54114"/>
                  </a:lnTo>
                  <a:lnTo>
                    <a:pt x="49390" y="53340"/>
                  </a:lnTo>
                  <a:lnTo>
                    <a:pt x="49936" y="53340"/>
                  </a:lnTo>
                  <a:lnTo>
                    <a:pt x="50571" y="54610"/>
                  </a:lnTo>
                  <a:lnTo>
                    <a:pt x="49860" y="54610"/>
                  </a:lnTo>
                  <a:lnTo>
                    <a:pt x="50482" y="55880"/>
                  </a:lnTo>
                  <a:lnTo>
                    <a:pt x="51269" y="57150"/>
                  </a:lnTo>
                  <a:lnTo>
                    <a:pt x="51777" y="55880"/>
                  </a:lnTo>
                  <a:lnTo>
                    <a:pt x="51447" y="59690"/>
                  </a:lnTo>
                  <a:lnTo>
                    <a:pt x="55194" y="59690"/>
                  </a:lnTo>
                  <a:lnTo>
                    <a:pt x="53949" y="62230"/>
                  </a:lnTo>
                  <a:lnTo>
                    <a:pt x="56413" y="64770"/>
                  </a:lnTo>
                  <a:lnTo>
                    <a:pt x="58547" y="67310"/>
                  </a:lnTo>
                  <a:lnTo>
                    <a:pt x="60579" y="69850"/>
                  </a:lnTo>
                  <a:lnTo>
                    <a:pt x="60159" y="70281"/>
                  </a:lnTo>
                  <a:lnTo>
                    <a:pt x="61468" y="71120"/>
                  </a:lnTo>
                  <a:lnTo>
                    <a:pt x="62674" y="74295"/>
                  </a:lnTo>
                  <a:lnTo>
                    <a:pt x="62141" y="73660"/>
                  </a:lnTo>
                  <a:lnTo>
                    <a:pt x="61798" y="73660"/>
                  </a:lnTo>
                  <a:lnTo>
                    <a:pt x="62915" y="74930"/>
                  </a:lnTo>
                  <a:lnTo>
                    <a:pt x="64020" y="76200"/>
                  </a:lnTo>
                  <a:lnTo>
                    <a:pt x="65201" y="80010"/>
                  </a:lnTo>
                  <a:lnTo>
                    <a:pt x="67602" y="81267"/>
                  </a:lnTo>
                  <a:lnTo>
                    <a:pt x="67767" y="80010"/>
                  </a:lnTo>
                  <a:lnTo>
                    <a:pt x="69862" y="81965"/>
                  </a:lnTo>
                  <a:lnTo>
                    <a:pt x="68935" y="82550"/>
                  </a:lnTo>
                  <a:lnTo>
                    <a:pt x="72453" y="83820"/>
                  </a:lnTo>
                  <a:lnTo>
                    <a:pt x="69735" y="85090"/>
                  </a:lnTo>
                  <a:lnTo>
                    <a:pt x="70332" y="85090"/>
                  </a:lnTo>
                  <a:lnTo>
                    <a:pt x="71970" y="86360"/>
                  </a:lnTo>
                  <a:lnTo>
                    <a:pt x="71983" y="85090"/>
                  </a:lnTo>
                  <a:lnTo>
                    <a:pt x="73215" y="86360"/>
                  </a:lnTo>
                  <a:lnTo>
                    <a:pt x="72999" y="87630"/>
                  </a:lnTo>
                  <a:lnTo>
                    <a:pt x="74409" y="87630"/>
                  </a:lnTo>
                  <a:lnTo>
                    <a:pt x="75311" y="88900"/>
                  </a:lnTo>
                  <a:lnTo>
                    <a:pt x="74752" y="88900"/>
                  </a:lnTo>
                  <a:lnTo>
                    <a:pt x="76708" y="90170"/>
                  </a:lnTo>
                  <a:lnTo>
                    <a:pt x="79082" y="91440"/>
                  </a:lnTo>
                  <a:lnTo>
                    <a:pt x="80784" y="93980"/>
                  </a:lnTo>
                  <a:lnTo>
                    <a:pt x="81203" y="93980"/>
                  </a:lnTo>
                  <a:lnTo>
                    <a:pt x="80556" y="95250"/>
                  </a:lnTo>
                  <a:lnTo>
                    <a:pt x="81915" y="96520"/>
                  </a:lnTo>
                  <a:lnTo>
                    <a:pt x="81838" y="95250"/>
                  </a:lnTo>
                  <a:lnTo>
                    <a:pt x="82816" y="96520"/>
                  </a:lnTo>
                  <a:lnTo>
                    <a:pt x="83820" y="96520"/>
                  </a:lnTo>
                  <a:lnTo>
                    <a:pt x="84277" y="96520"/>
                  </a:lnTo>
                  <a:lnTo>
                    <a:pt x="84886" y="97790"/>
                  </a:lnTo>
                  <a:lnTo>
                    <a:pt x="83820" y="96520"/>
                  </a:lnTo>
                  <a:lnTo>
                    <a:pt x="84836" y="97790"/>
                  </a:lnTo>
                  <a:lnTo>
                    <a:pt x="85852" y="99060"/>
                  </a:lnTo>
                  <a:lnTo>
                    <a:pt x="85077" y="97790"/>
                  </a:lnTo>
                  <a:lnTo>
                    <a:pt x="86258" y="97790"/>
                  </a:lnTo>
                  <a:lnTo>
                    <a:pt x="86499" y="98209"/>
                  </a:lnTo>
                  <a:lnTo>
                    <a:pt x="86817" y="98450"/>
                  </a:lnTo>
                  <a:lnTo>
                    <a:pt x="87185" y="98628"/>
                  </a:lnTo>
                  <a:lnTo>
                    <a:pt x="86918" y="98310"/>
                  </a:lnTo>
                  <a:lnTo>
                    <a:pt x="86639" y="97929"/>
                  </a:lnTo>
                  <a:lnTo>
                    <a:pt x="86321" y="97790"/>
                  </a:lnTo>
                  <a:lnTo>
                    <a:pt x="86487" y="97790"/>
                  </a:lnTo>
                  <a:lnTo>
                    <a:pt x="85940" y="96520"/>
                  </a:lnTo>
                  <a:lnTo>
                    <a:pt x="87058" y="97790"/>
                  </a:lnTo>
                  <a:lnTo>
                    <a:pt x="86702" y="97790"/>
                  </a:lnTo>
                  <a:lnTo>
                    <a:pt x="87795" y="98831"/>
                  </a:lnTo>
                  <a:lnTo>
                    <a:pt x="87477" y="98755"/>
                  </a:lnTo>
                  <a:lnTo>
                    <a:pt x="87185" y="98628"/>
                  </a:lnTo>
                  <a:lnTo>
                    <a:pt x="87503" y="99009"/>
                  </a:lnTo>
                  <a:lnTo>
                    <a:pt x="87782" y="99275"/>
                  </a:lnTo>
                  <a:lnTo>
                    <a:pt x="88011" y="99034"/>
                  </a:lnTo>
                  <a:lnTo>
                    <a:pt x="89611" y="100330"/>
                  </a:lnTo>
                  <a:lnTo>
                    <a:pt x="90170" y="100330"/>
                  </a:lnTo>
                  <a:lnTo>
                    <a:pt x="90106" y="101600"/>
                  </a:lnTo>
                  <a:lnTo>
                    <a:pt x="90258" y="101600"/>
                  </a:lnTo>
                  <a:lnTo>
                    <a:pt x="91592" y="104140"/>
                  </a:lnTo>
                  <a:lnTo>
                    <a:pt x="93306" y="104140"/>
                  </a:lnTo>
                  <a:lnTo>
                    <a:pt x="92887" y="105410"/>
                  </a:lnTo>
                  <a:lnTo>
                    <a:pt x="94132" y="106680"/>
                  </a:lnTo>
                  <a:lnTo>
                    <a:pt x="93472" y="104140"/>
                  </a:lnTo>
                  <a:lnTo>
                    <a:pt x="94627" y="105410"/>
                  </a:lnTo>
                  <a:lnTo>
                    <a:pt x="94094" y="105410"/>
                  </a:lnTo>
                  <a:lnTo>
                    <a:pt x="95465" y="106680"/>
                  </a:lnTo>
                  <a:lnTo>
                    <a:pt x="97510" y="107950"/>
                  </a:lnTo>
                  <a:lnTo>
                    <a:pt x="98628" y="110490"/>
                  </a:lnTo>
                  <a:lnTo>
                    <a:pt x="98196" y="110490"/>
                  </a:lnTo>
                  <a:lnTo>
                    <a:pt x="97205" y="109220"/>
                  </a:lnTo>
                  <a:lnTo>
                    <a:pt x="96977" y="110490"/>
                  </a:lnTo>
                  <a:lnTo>
                    <a:pt x="99148" y="111760"/>
                  </a:lnTo>
                  <a:lnTo>
                    <a:pt x="102057" y="113030"/>
                  </a:lnTo>
                  <a:lnTo>
                    <a:pt x="103543" y="115455"/>
                  </a:lnTo>
                  <a:lnTo>
                    <a:pt x="104927" y="114300"/>
                  </a:lnTo>
                  <a:lnTo>
                    <a:pt x="104063" y="118110"/>
                  </a:lnTo>
                  <a:lnTo>
                    <a:pt x="104711" y="118110"/>
                  </a:lnTo>
                  <a:lnTo>
                    <a:pt x="105638" y="120650"/>
                  </a:lnTo>
                  <a:lnTo>
                    <a:pt x="107353" y="121920"/>
                  </a:lnTo>
                  <a:lnTo>
                    <a:pt x="109359" y="123190"/>
                  </a:lnTo>
                  <a:lnTo>
                    <a:pt x="108800" y="123190"/>
                  </a:lnTo>
                  <a:lnTo>
                    <a:pt x="109118" y="124460"/>
                  </a:lnTo>
                  <a:lnTo>
                    <a:pt x="110210" y="125730"/>
                  </a:lnTo>
                  <a:lnTo>
                    <a:pt x="110642" y="127000"/>
                  </a:lnTo>
                  <a:lnTo>
                    <a:pt x="111175" y="127000"/>
                  </a:lnTo>
                  <a:lnTo>
                    <a:pt x="111455" y="128270"/>
                  </a:lnTo>
                  <a:lnTo>
                    <a:pt x="111785" y="127000"/>
                  </a:lnTo>
                  <a:lnTo>
                    <a:pt x="111467" y="132080"/>
                  </a:lnTo>
                  <a:lnTo>
                    <a:pt x="115112" y="133057"/>
                  </a:lnTo>
                  <a:lnTo>
                    <a:pt x="115392" y="132080"/>
                  </a:lnTo>
                  <a:lnTo>
                    <a:pt x="115874" y="132080"/>
                  </a:lnTo>
                  <a:lnTo>
                    <a:pt x="116433" y="130810"/>
                  </a:lnTo>
                  <a:lnTo>
                    <a:pt x="116573" y="130810"/>
                  </a:lnTo>
                  <a:lnTo>
                    <a:pt x="116636" y="131076"/>
                  </a:lnTo>
                  <a:lnTo>
                    <a:pt x="116662" y="130810"/>
                  </a:lnTo>
                  <a:close/>
                </a:path>
                <a:path w="120650" h="162560">
                  <a:moveTo>
                    <a:pt x="116840" y="132080"/>
                  </a:moveTo>
                  <a:lnTo>
                    <a:pt x="116789" y="131660"/>
                  </a:lnTo>
                  <a:lnTo>
                    <a:pt x="116687" y="130975"/>
                  </a:lnTo>
                  <a:lnTo>
                    <a:pt x="116116" y="132080"/>
                  </a:lnTo>
                  <a:lnTo>
                    <a:pt x="116395" y="133350"/>
                  </a:lnTo>
                  <a:lnTo>
                    <a:pt x="116281" y="132080"/>
                  </a:lnTo>
                  <a:lnTo>
                    <a:pt x="116840" y="132080"/>
                  </a:lnTo>
                  <a:close/>
                </a:path>
                <a:path w="120650" h="162560">
                  <a:moveTo>
                    <a:pt x="117068" y="128320"/>
                  </a:moveTo>
                  <a:lnTo>
                    <a:pt x="116890" y="128460"/>
                  </a:lnTo>
                  <a:lnTo>
                    <a:pt x="117017" y="128397"/>
                  </a:lnTo>
                  <a:close/>
                </a:path>
                <a:path w="120650" h="162560">
                  <a:moveTo>
                    <a:pt x="118833" y="152361"/>
                  </a:moveTo>
                  <a:lnTo>
                    <a:pt x="118135" y="152984"/>
                  </a:lnTo>
                  <a:lnTo>
                    <a:pt x="117665" y="154089"/>
                  </a:lnTo>
                  <a:lnTo>
                    <a:pt x="118567" y="153212"/>
                  </a:lnTo>
                  <a:lnTo>
                    <a:pt x="118694" y="153377"/>
                  </a:lnTo>
                  <a:lnTo>
                    <a:pt x="118821" y="152539"/>
                  </a:lnTo>
                  <a:lnTo>
                    <a:pt x="118833" y="152361"/>
                  </a:lnTo>
                  <a:close/>
                </a:path>
                <a:path w="120650" h="162560">
                  <a:moveTo>
                    <a:pt x="119862" y="137160"/>
                  </a:moveTo>
                  <a:lnTo>
                    <a:pt x="119392" y="135890"/>
                  </a:lnTo>
                  <a:lnTo>
                    <a:pt x="117995" y="134620"/>
                  </a:lnTo>
                  <a:lnTo>
                    <a:pt x="117729" y="132080"/>
                  </a:lnTo>
                  <a:lnTo>
                    <a:pt x="116967" y="132080"/>
                  </a:lnTo>
                  <a:lnTo>
                    <a:pt x="116281" y="134620"/>
                  </a:lnTo>
                  <a:lnTo>
                    <a:pt x="116014" y="134353"/>
                  </a:lnTo>
                  <a:lnTo>
                    <a:pt x="115392" y="137160"/>
                  </a:lnTo>
                  <a:lnTo>
                    <a:pt x="115595" y="138430"/>
                  </a:lnTo>
                  <a:lnTo>
                    <a:pt x="115976" y="139700"/>
                  </a:lnTo>
                  <a:lnTo>
                    <a:pt x="116611" y="138430"/>
                  </a:lnTo>
                  <a:lnTo>
                    <a:pt x="117132" y="138430"/>
                  </a:lnTo>
                  <a:lnTo>
                    <a:pt x="117729" y="138430"/>
                  </a:lnTo>
                  <a:lnTo>
                    <a:pt x="118859" y="138430"/>
                  </a:lnTo>
                  <a:lnTo>
                    <a:pt x="119303" y="138430"/>
                  </a:lnTo>
                  <a:lnTo>
                    <a:pt x="118973" y="137160"/>
                  </a:lnTo>
                  <a:lnTo>
                    <a:pt x="119862" y="137160"/>
                  </a:lnTo>
                  <a:close/>
                </a:path>
                <a:path w="120650" h="162560">
                  <a:moveTo>
                    <a:pt x="120269" y="139700"/>
                  </a:moveTo>
                  <a:lnTo>
                    <a:pt x="120015" y="138430"/>
                  </a:lnTo>
                  <a:lnTo>
                    <a:pt x="119837" y="138430"/>
                  </a:lnTo>
                  <a:lnTo>
                    <a:pt x="120269" y="139700"/>
                  </a:lnTo>
                  <a:close/>
                </a:path>
                <a:path w="120650" h="162560">
                  <a:moveTo>
                    <a:pt x="120357" y="142240"/>
                  </a:moveTo>
                  <a:lnTo>
                    <a:pt x="119418" y="142240"/>
                  </a:lnTo>
                  <a:lnTo>
                    <a:pt x="119380" y="139700"/>
                  </a:lnTo>
                  <a:lnTo>
                    <a:pt x="117843" y="139700"/>
                  </a:lnTo>
                  <a:lnTo>
                    <a:pt x="116725" y="139700"/>
                  </a:lnTo>
                  <a:lnTo>
                    <a:pt x="116446" y="140970"/>
                  </a:lnTo>
                  <a:lnTo>
                    <a:pt x="117119" y="140970"/>
                  </a:lnTo>
                  <a:lnTo>
                    <a:pt x="116154" y="142240"/>
                  </a:lnTo>
                  <a:lnTo>
                    <a:pt x="118592" y="140970"/>
                  </a:lnTo>
                  <a:lnTo>
                    <a:pt x="118008" y="142240"/>
                  </a:lnTo>
                  <a:lnTo>
                    <a:pt x="117627" y="142240"/>
                  </a:lnTo>
                  <a:lnTo>
                    <a:pt x="117932" y="143510"/>
                  </a:lnTo>
                  <a:lnTo>
                    <a:pt x="118389" y="143510"/>
                  </a:lnTo>
                  <a:lnTo>
                    <a:pt x="118300" y="144780"/>
                  </a:lnTo>
                  <a:lnTo>
                    <a:pt x="117487" y="144780"/>
                  </a:lnTo>
                  <a:lnTo>
                    <a:pt x="117906" y="143510"/>
                  </a:lnTo>
                  <a:lnTo>
                    <a:pt x="117233" y="143510"/>
                  </a:lnTo>
                  <a:lnTo>
                    <a:pt x="117348" y="144780"/>
                  </a:lnTo>
                  <a:lnTo>
                    <a:pt x="118719" y="146050"/>
                  </a:lnTo>
                  <a:lnTo>
                    <a:pt x="117792" y="147320"/>
                  </a:lnTo>
                  <a:lnTo>
                    <a:pt x="117614" y="147320"/>
                  </a:lnTo>
                  <a:lnTo>
                    <a:pt x="117678" y="146050"/>
                  </a:lnTo>
                  <a:lnTo>
                    <a:pt x="116408" y="146050"/>
                  </a:lnTo>
                  <a:lnTo>
                    <a:pt x="116700" y="147320"/>
                  </a:lnTo>
                  <a:lnTo>
                    <a:pt x="116179" y="147320"/>
                  </a:lnTo>
                  <a:lnTo>
                    <a:pt x="116293" y="147053"/>
                  </a:lnTo>
                  <a:lnTo>
                    <a:pt x="116395" y="146837"/>
                  </a:lnTo>
                  <a:lnTo>
                    <a:pt x="116243" y="147129"/>
                  </a:lnTo>
                  <a:lnTo>
                    <a:pt x="116078" y="147408"/>
                  </a:lnTo>
                  <a:lnTo>
                    <a:pt x="115887" y="147675"/>
                  </a:lnTo>
                  <a:lnTo>
                    <a:pt x="116166" y="147345"/>
                  </a:lnTo>
                  <a:lnTo>
                    <a:pt x="115900" y="148590"/>
                  </a:lnTo>
                  <a:lnTo>
                    <a:pt x="117614" y="151130"/>
                  </a:lnTo>
                  <a:lnTo>
                    <a:pt x="115481" y="151130"/>
                  </a:lnTo>
                  <a:lnTo>
                    <a:pt x="115557" y="153670"/>
                  </a:lnTo>
                  <a:lnTo>
                    <a:pt x="115443" y="151244"/>
                  </a:lnTo>
                  <a:lnTo>
                    <a:pt x="115087" y="152400"/>
                  </a:lnTo>
                  <a:lnTo>
                    <a:pt x="113220" y="152400"/>
                  </a:lnTo>
                  <a:lnTo>
                    <a:pt x="113309" y="153670"/>
                  </a:lnTo>
                  <a:lnTo>
                    <a:pt x="111963" y="153670"/>
                  </a:lnTo>
                  <a:lnTo>
                    <a:pt x="111937" y="154940"/>
                  </a:lnTo>
                  <a:lnTo>
                    <a:pt x="111607" y="154940"/>
                  </a:lnTo>
                  <a:lnTo>
                    <a:pt x="110959" y="157480"/>
                  </a:lnTo>
                  <a:lnTo>
                    <a:pt x="107708" y="156210"/>
                  </a:lnTo>
                  <a:lnTo>
                    <a:pt x="106337" y="158750"/>
                  </a:lnTo>
                  <a:lnTo>
                    <a:pt x="104622" y="160020"/>
                  </a:lnTo>
                  <a:lnTo>
                    <a:pt x="104279" y="161290"/>
                  </a:lnTo>
                  <a:lnTo>
                    <a:pt x="102768" y="161290"/>
                  </a:lnTo>
                  <a:lnTo>
                    <a:pt x="102577" y="162560"/>
                  </a:lnTo>
                  <a:lnTo>
                    <a:pt x="104495" y="162560"/>
                  </a:lnTo>
                  <a:lnTo>
                    <a:pt x="105486" y="161290"/>
                  </a:lnTo>
                  <a:lnTo>
                    <a:pt x="106413" y="162509"/>
                  </a:lnTo>
                  <a:lnTo>
                    <a:pt x="108953" y="161290"/>
                  </a:lnTo>
                  <a:lnTo>
                    <a:pt x="106387" y="161290"/>
                  </a:lnTo>
                  <a:lnTo>
                    <a:pt x="107823" y="158750"/>
                  </a:lnTo>
                  <a:lnTo>
                    <a:pt x="108534" y="160020"/>
                  </a:lnTo>
                  <a:lnTo>
                    <a:pt x="109359" y="160020"/>
                  </a:lnTo>
                  <a:lnTo>
                    <a:pt x="110159" y="161290"/>
                  </a:lnTo>
                  <a:lnTo>
                    <a:pt x="109931" y="160020"/>
                  </a:lnTo>
                  <a:lnTo>
                    <a:pt x="110451" y="160020"/>
                  </a:lnTo>
                  <a:lnTo>
                    <a:pt x="110642" y="158750"/>
                  </a:lnTo>
                  <a:lnTo>
                    <a:pt x="111379" y="158750"/>
                  </a:lnTo>
                  <a:lnTo>
                    <a:pt x="111671" y="158750"/>
                  </a:lnTo>
                  <a:lnTo>
                    <a:pt x="111874" y="158813"/>
                  </a:lnTo>
                  <a:lnTo>
                    <a:pt x="112331" y="158750"/>
                  </a:lnTo>
                  <a:lnTo>
                    <a:pt x="112458" y="158407"/>
                  </a:lnTo>
                  <a:lnTo>
                    <a:pt x="113423" y="157734"/>
                  </a:lnTo>
                  <a:lnTo>
                    <a:pt x="112496" y="158305"/>
                  </a:lnTo>
                  <a:lnTo>
                    <a:pt x="112826" y="157480"/>
                  </a:lnTo>
                  <a:lnTo>
                    <a:pt x="113322" y="156210"/>
                  </a:lnTo>
                  <a:lnTo>
                    <a:pt x="113715" y="156616"/>
                  </a:lnTo>
                  <a:lnTo>
                    <a:pt x="113944" y="156210"/>
                  </a:lnTo>
                  <a:lnTo>
                    <a:pt x="114211" y="156451"/>
                  </a:lnTo>
                  <a:lnTo>
                    <a:pt x="113880" y="156794"/>
                  </a:lnTo>
                  <a:lnTo>
                    <a:pt x="114566" y="157480"/>
                  </a:lnTo>
                  <a:lnTo>
                    <a:pt x="114477" y="156679"/>
                  </a:lnTo>
                  <a:lnTo>
                    <a:pt x="115404" y="157480"/>
                  </a:lnTo>
                  <a:lnTo>
                    <a:pt x="115163" y="156210"/>
                  </a:lnTo>
                  <a:lnTo>
                    <a:pt x="114922" y="154940"/>
                  </a:lnTo>
                  <a:lnTo>
                    <a:pt x="116205" y="153670"/>
                  </a:lnTo>
                  <a:lnTo>
                    <a:pt x="116662" y="154940"/>
                  </a:lnTo>
                  <a:lnTo>
                    <a:pt x="115506" y="156210"/>
                  </a:lnTo>
                  <a:lnTo>
                    <a:pt x="116928" y="154940"/>
                  </a:lnTo>
                  <a:lnTo>
                    <a:pt x="116268" y="153670"/>
                  </a:lnTo>
                  <a:lnTo>
                    <a:pt x="118643" y="152400"/>
                  </a:lnTo>
                  <a:lnTo>
                    <a:pt x="118884" y="151142"/>
                  </a:lnTo>
                  <a:lnTo>
                    <a:pt x="119037" y="151206"/>
                  </a:lnTo>
                  <a:lnTo>
                    <a:pt x="119240" y="151244"/>
                  </a:lnTo>
                  <a:lnTo>
                    <a:pt x="119507" y="151244"/>
                  </a:lnTo>
                  <a:lnTo>
                    <a:pt x="119672" y="150952"/>
                  </a:lnTo>
                  <a:lnTo>
                    <a:pt x="118935" y="150545"/>
                  </a:lnTo>
                  <a:lnTo>
                    <a:pt x="118935" y="150850"/>
                  </a:lnTo>
                  <a:lnTo>
                    <a:pt x="118884" y="151130"/>
                  </a:lnTo>
                  <a:lnTo>
                    <a:pt x="117894" y="151130"/>
                  </a:lnTo>
                  <a:lnTo>
                    <a:pt x="118745" y="150444"/>
                  </a:lnTo>
                  <a:lnTo>
                    <a:pt x="118872" y="150571"/>
                  </a:lnTo>
                  <a:lnTo>
                    <a:pt x="118935" y="150850"/>
                  </a:lnTo>
                  <a:lnTo>
                    <a:pt x="118935" y="150545"/>
                  </a:lnTo>
                  <a:lnTo>
                    <a:pt x="118770" y="150418"/>
                  </a:lnTo>
                  <a:lnTo>
                    <a:pt x="119443" y="149860"/>
                  </a:lnTo>
                  <a:lnTo>
                    <a:pt x="119291" y="147320"/>
                  </a:lnTo>
                  <a:lnTo>
                    <a:pt x="119468" y="147320"/>
                  </a:lnTo>
                  <a:lnTo>
                    <a:pt x="119722" y="146050"/>
                  </a:lnTo>
                  <a:lnTo>
                    <a:pt x="119989" y="146050"/>
                  </a:lnTo>
                  <a:lnTo>
                    <a:pt x="120154" y="144780"/>
                  </a:lnTo>
                  <a:lnTo>
                    <a:pt x="120307" y="143510"/>
                  </a:lnTo>
                  <a:lnTo>
                    <a:pt x="120357" y="142240"/>
                  </a:lnTo>
                  <a:close/>
                </a:path>
                <a:path w="120650" h="162560">
                  <a:moveTo>
                    <a:pt x="120472" y="137947"/>
                  </a:moveTo>
                  <a:lnTo>
                    <a:pt x="120307" y="137782"/>
                  </a:lnTo>
                  <a:lnTo>
                    <a:pt x="120129" y="137617"/>
                  </a:lnTo>
                  <a:lnTo>
                    <a:pt x="119938" y="137464"/>
                  </a:lnTo>
                  <a:lnTo>
                    <a:pt x="120027" y="137782"/>
                  </a:lnTo>
                  <a:lnTo>
                    <a:pt x="120154" y="137820"/>
                  </a:lnTo>
                  <a:lnTo>
                    <a:pt x="120294" y="137883"/>
                  </a:lnTo>
                  <a:lnTo>
                    <a:pt x="120472" y="137947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2758621" y="2967184"/>
              <a:ext cx="29845" cy="38735"/>
            </a:xfrm>
            <a:custGeom>
              <a:avLst/>
              <a:gdLst/>
              <a:ahLst/>
              <a:cxnLst/>
              <a:rect l="l" t="t" r="r" b="b"/>
              <a:pathLst>
                <a:path w="29844" h="38735">
                  <a:moveTo>
                    <a:pt x="3962" y="6769"/>
                  </a:moveTo>
                  <a:lnTo>
                    <a:pt x="2027" y="6781"/>
                  </a:lnTo>
                  <a:lnTo>
                    <a:pt x="1219" y="7023"/>
                  </a:lnTo>
                  <a:lnTo>
                    <a:pt x="0" y="15544"/>
                  </a:lnTo>
                  <a:lnTo>
                    <a:pt x="1199" y="22377"/>
                  </a:lnTo>
                  <a:lnTo>
                    <a:pt x="1270" y="26187"/>
                  </a:lnTo>
                  <a:lnTo>
                    <a:pt x="1130" y="31724"/>
                  </a:lnTo>
                  <a:lnTo>
                    <a:pt x="21056" y="38722"/>
                  </a:lnTo>
                  <a:lnTo>
                    <a:pt x="22301" y="30886"/>
                  </a:lnTo>
                  <a:lnTo>
                    <a:pt x="26080" y="26187"/>
                  </a:lnTo>
                  <a:lnTo>
                    <a:pt x="20599" y="26187"/>
                  </a:lnTo>
                  <a:lnTo>
                    <a:pt x="21549" y="22377"/>
                  </a:lnTo>
                  <a:lnTo>
                    <a:pt x="16802" y="22377"/>
                  </a:lnTo>
                  <a:lnTo>
                    <a:pt x="17197" y="21297"/>
                  </a:lnTo>
                  <a:lnTo>
                    <a:pt x="4876" y="21297"/>
                  </a:lnTo>
                  <a:lnTo>
                    <a:pt x="4457" y="16624"/>
                  </a:lnTo>
                  <a:lnTo>
                    <a:pt x="4999" y="12255"/>
                  </a:lnTo>
                  <a:lnTo>
                    <a:pt x="4991" y="10769"/>
                  </a:lnTo>
                  <a:lnTo>
                    <a:pt x="4825" y="7023"/>
                  </a:lnTo>
                  <a:lnTo>
                    <a:pt x="3962" y="6769"/>
                  </a:lnTo>
                  <a:close/>
                </a:path>
                <a:path w="29844" h="38735">
                  <a:moveTo>
                    <a:pt x="26606" y="15519"/>
                  </a:moveTo>
                  <a:lnTo>
                    <a:pt x="22237" y="23837"/>
                  </a:lnTo>
                  <a:lnTo>
                    <a:pt x="20599" y="26187"/>
                  </a:lnTo>
                  <a:lnTo>
                    <a:pt x="26080" y="26187"/>
                  </a:lnTo>
                  <a:lnTo>
                    <a:pt x="26530" y="25628"/>
                  </a:lnTo>
                  <a:lnTo>
                    <a:pt x="29756" y="18211"/>
                  </a:lnTo>
                  <a:lnTo>
                    <a:pt x="26606" y="15519"/>
                  </a:lnTo>
                  <a:close/>
                </a:path>
                <a:path w="29844" h="38735">
                  <a:moveTo>
                    <a:pt x="26873" y="10769"/>
                  </a:moveTo>
                  <a:lnTo>
                    <a:pt x="22274" y="12981"/>
                  </a:lnTo>
                  <a:lnTo>
                    <a:pt x="20789" y="19227"/>
                  </a:lnTo>
                  <a:lnTo>
                    <a:pt x="16802" y="22377"/>
                  </a:lnTo>
                  <a:lnTo>
                    <a:pt x="21549" y="22377"/>
                  </a:lnTo>
                  <a:lnTo>
                    <a:pt x="21805" y="21348"/>
                  </a:lnTo>
                  <a:lnTo>
                    <a:pt x="25506" y="16497"/>
                  </a:lnTo>
                  <a:lnTo>
                    <a:pt x="28181" y="12255"/>
                  </a:lnTo>
                  <a:lnTo>
                    <a:pt x="27304" y="11150"/>
                  </a:lnTo>
                  <a:lnTo>
                    <a:pt x="26873" y="10769"/>
                  </a:lnTo>
                  <a:close/>
                </a:path>
                <a:path w="29844" h="38735">
                  <a:moveTo>
                    <a:pt x="14693" y="0"/>
                  </a:moveTo>
                  <a:lnTo>
                    <a:pt x="7696" y="13931"/>
                  </a:lnTo>
                  <a:lnTo>
                    <a:pt x="4876" y="21297"/>
                  </a:lnTo>
                  <a:lnTo>
                    <a:pt x="17197" y="21297"/>
                  </a:lnTo>
                  <a:lnTo>
                    <a:pt x="18021" y="19049"/>
                  </a:lnTo>
                  <a:lnTo>
                    <a:pt x="18350" y="18580"/>
                  </a:lnTo>
                  <a:lnTo>
                    <a:pt x="11836" y="18580"/>
                  </a:lnTo>
                  <a:lnTo>
                    <a:pt x="13360" y="12903"/>
                  </a:lnTo>
                  <a:lnTo>
                    <a:pt x="15791" y="6769"/>
                  </a:lnTo>
                  <a:lnTo>
                    <a:pt x="18300" y="1104"/>
                  </a:lnTo>
                  <a:lnTo>
                    <a:pt x="17487" y="571"/>
                  </a:lnTo>
                  <a:lnTo>
                    <a:pt x="15646" y="25"/>
                  </a:lnTo>
                  <a:lnTo>
                    <a:pt x="14693" y="0"/>
                  </a:lnTo>
                  <a:close/>
                </a:path>
                <a:path w="29844" h="38735">
                  <a:moveTo>
                    <a:pt x="20688" y="2590"/>
                  </a:moveTo>
                  <a:lnTo>
                    <a:pt x="13944" y="16497"/>
                  </a:lnTo>
                  <a:lnTo>
                    <a:pt x="11836" y="18580"/>
                  </a:lnTo>
                  <a:lnTo>
                    <a:pt x="18350" y="18580"/>
                  </a:lnTo>
                  <a:lnTo>
                    <a:pt x="27152" y="6019"/>
                  </a:lnTo>
                  <a:lnTo>
                    <a:pt x="20688" y="259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 descr=""/>
            <p:cNvSpPr/>
            <p:nvPr/>
          </p:nvSpPr>
          <p:spPr>
            <a:xfrm>
              <a:off x="2758757" y="2966440"/>
              <a:ext cx="30480" cy="40005"/>
            </a:xfrm>
            <a:custGeom>
              <a:avLst/>
              <a:gdLst/>
              <a:ahLst/>
              <a:cxnLst/>
              <a:rect l="l" t="t" r="r" b="b"/>
              <a:pathLst>
                <a:path w="30480" h="40005">
                  <a:moveTo>
                    <a:pt x="939" y="32448"/>
                  </a:moveTo>
                  <a:close/>
                </a:path>
                <a:path w="30480" h="40005">
                  <a:moveTo>
                    <a:pt x="1168" y="10414"/>
                  </a:moveTo>
                  <a:lnTo>
                    <a:pt x="1155" y="10287"/>
                  </a:lnTo>
                  <a:lnTo>
                    <a:pt x="1130" y="10033"/>
                  </a:lnTo>
                  <a:lnTo>
                    <a:pt x="1066" y="10287"/>
                  </a:lnTo>
                  <a:lnTo>
                    <a:pt x="1168" y="10414"/>
                  </a:lnTo>
                  <a:close/>
                </a:path>
                <a:path w="30480" h="40005">
                  <a:moveTo>
                    <a:pt x="1295" y="9779"/>
                  </a:moveTo>
                  <a:close/>
                </a:path>
                <a:path w="30480" h="40005">
                  <a:moveTo>
                    <a:pt x="1320" y="10414"/>
                  </a:moveTo>
                  <a:lnTo>
                    <a:pt x="1308" y="10020"/>
                  </a:lnTo>
                  <a:lnTo>
                    <a:pt x="1193" y="10414"/>
                  </a:lnTo>
                  <a:lnTo>
                    <a:pt x="1155" y="10541"/>
                  </a:lnTo>
                  <a:lnTo>
                    <a:pt x="1320" y="10541"/>
                  </a:lnTo>
                  <a:lnTo>
                    <a:pt x="1320" y="10414"/>
                  </a:lnTo>
                  <a:close/>
                </a:path>
                <a:path w="30480" h="40005">
                  <a:moveTo>
                    <a:pt x="1384" y="15544"/>
                  </a:moveTo>
                  <a:close/>
                </a:path>
                <a:path w="30480" h="40005">
                  <a:moveTo>
                    <a:pt x="1524" y="10452"/>
                  </a:moveTo>
                  <a:lnTo>
                    <a:pt x="1409" y="10617"/>
                  </a:lnTo>
                  <a:lnTo>
                    <a:pt x="1447" y="11328"/>
                  </a:lnTo>
                  <a:lnTo>
                    <a:pt x="1524" y="10452"/>
                  </a:lnTo>
                  <a:close/>
                </a:path>
                <a:path w="30480" h="40005">
                  <a:moveTo>
                    <a:pt x="1562" y="18796"/>
                  </a:moveTo>
                  <a:lnTo>
                    <a:pt x="1358" y="18923"/>
                  </a:lnTo>
                  <a:lnTo>
                    <a:pt x="1333" y="17780"/>
                  </a:lnTo>
                  <a:lnTo>
                    <a:pt x="1168" y="18034"/>
                  </a:lnTo>
                  <a:lnTo>
                    <a:pt x="1320" y="18923"/>
                  </a:lnTo>
                  <a:lnTo>
                    <a:pt x="1333" y="19050"/>
                  </a:lnTo>
                  <a:lnTo>
                    <a:pt x="1447" y="18923"/>
                  </a:lnTo>
                  <a:lnTo>
                    <a:pt x="1562" y="18796"/>
                  </a:lnTo>
                  <a:close/>
                </a:path>
                <a:path w="30480" h="40005">
                  <a:moveTo>
                    <a:pt x="1727" y="25615"/>
                  </a:moveTo>
                  <a:close/>
                </a:path>
                <a:path w="30480" h="40005">
                  <a:moveTo>
                    <a:pt x="1752" y="28321"/>
                  </a:moveTo>
                  <a:lnTo>
                    <a:pt x="1714" y="28067"/>
                  </a:lnTo>
                  <a:lnTo>
                    <a:pt x="1752" y="28321"/>
                  </a:lnTo>
                  <a:close/>
                </a:path>
                <a:path w="30480" h="40005">
                  <a:moveTo>
                    <a:pt x="1765" y="29591"/>
                  </a:moveTo>
                  <a:lnTo>
                    <a:pt x="1689" y="28702"/>
                  </a:lnTo>
                  <a:lnTo>
                    <a:pt x="1612" y="29210"/>
                  </a:lnTo>
                  <a:lnTo>
                    <a:pt x="1765" y="29591"/>
                  </a:lnTo>
                  <a:close/>
                </a:path>
                <a:path w="30480" h="40005">
                  <a:moveTo>
                    <a:pt x="1828" y="31115"/>
                  </a:moveTo>
                  <a:lnTo>
                    <a:pt x="1714" y="30607"/>
                  </a:lnTo>
                  <a:lnTo>
                    <a:pt x="1727" y="31369"/>
                  </a:lnTo>
                  <a:lnTo>
                    <a:pt x="1828" y="31115"/>
                  </a:lnTo>
                  <a:close/>
                </a:path>
                <a:path w="30480" h="40005">
                  <a:moveTo>
                    <a:pt x="3403" y="7112"/>
                  </a:moveTo>
                  <a:lnTo>
                    <a:pt x="2895" y="7112"/>
                  </a:lnTo>
                  <a:lnTo>
                    <a:pt x="3403" y="7112"/>
                  </a:lnTo>
                  <a:close/>
                </a:path>
                <a:path w="30480" h="40005">
                  <a:moveTo>
                    <a:pt x="4064" y="8890"/>
                  </a:moveTo>
                  <a:lnTo>
                    <a:pt x="3962" y="9398"/>
                  </a:lnTo>
                  <a:lnTo>
                    <a:pt x="3848" y="9779"/>
                  </a:lnTo>
                  <a:lnTo>
                    <a:pt x="4013" y="9652"/>
                  </a:lnTo>
                  <a:lnTo>
                    <a:pt x="4064" y="8890"/>
                  </a:lnTo>
                  <a:close/>
                </a:path>
                <a:path w="30480" h="40005">
                  <a:moveTo>
                    <a:pt x="5181" y="16129"/>
                  </a:moveTo>
                  <a:lnTo>
                    <a:pt x="5143" y="15887"/>
                  </a:lnTo>
                  <a:lnTo>
                    <a:pt x="5143" y="16129"/>
                  </a:lnTo>
                  <a:close/>
                </a:path>
                <a:path w="30480" h="40005">
                  <a:moveTo>
                    <a:pt x="11658" y="8191"/>
                  </a:moveTo>
                  <a:lnTo>
                    <a:pt x="11595" y="8369"/>
                  </a:lnTo>
                  <a:lnTo>
                    <a:pt x="11658" y="8242"/>
                  </a:lnTo>
                  <a:close/>
                </a:path>
                <a:path w="30480" h="40005">
                  <a:moveTo>
                    <a:pt x="12928" y="5638"/>
                  </a:moveTo>
                  <a:lnTo>
                    <a:pt x="12801" y="6223"/>
                  </a:lnTo>
                  <a:lnTo>
                    <a:pt x="12915" y="5842"/>
                  </a:lnTo>
                  <a:lnTo>
                    <a:pt x="12928" y="5638"/>
                  </a:lnTo>
                  <a:close/>
                </a:path>
                <a:path w="30480" h="40005">
                  <a:moveTo>
                    <a:pt x="16002" y="1714"/>
                  </a:moveTo>
                  <a:lnTo>
                    <a:pt x="15646" y="1651"/>
                  </a:lnTo>
                  <a:lnTo>
                    <a:pt x="16002" y="1714"/>
                  </a:lnTo>
                  <a:close/>
                </a:path>
                <a:path w="30480" h="40005">
                  <a:moveTo>
                    <a:pt x="16294" y="1778"/>
                  </a:moveTo>
                  <a:lnTo>
                    <a:pt x="16002" y="1714"/>
                  </a:lnTo>
                  <a:lnTo>
                    <a:pt x="16294" y="1778"/>
                  </a:lnTo>
                  <a:close/>
                </a:path>
                <a:path w="30480" h="40005">
                  <a:moveTo>
                    <a:pt x="17018" y="2286"/>
                  </a:moveTo>
                  <a:lnTo>
                    <a:pt x="16751" y="2413"/>
                  </a:lnTo>
                  <a:lnTo>
                    <a:pt x="16979" y="2324"/>
                  </a:lnTo>
                  <a:close/>
                </a:path>
                <a:path w="30480" h="40005">
                  <a:moveTo>
                    <a:pt x="17106" y="12827"/>
                  </a:moveTo>
                  <a:lnTo>
                    <a:pt x="17043" y="12954"/>
                  </a:lnTo>
                  <a:lnTo>
                    <a:pt x="17106" y="12827"/>
                  </a:lnTo>
                  <a:close/>
                </a:path>
                <a:path w="30480" h="40005">
                  <a:moveTo>
                    <a:pt x="17233" y="12573"/>
                  </a:moveTo>
                  <a:lnTo>
                    <a:pt x="17106" y="12827"/>
                  </a:lnTo>
                  <a:lnTo>
                    <a:pt x="17233" y="12573"/>
                  </a:lnTo>
                  <a:close/>
                </a:path>
                <a:path w="30480" h="40005">
                  <a:moveTo>
                    <a:pt x="18122" y="20955"/>
                  </a:moveTo>
                  <a:lnTo>
                    <a:pt x="17894" y="21209"/>
                  </a:lnTo>
                  <a:lnTo>
                    <a:pt x="18122" y="20955"/>
                  </a:lnTo>
                  <a:close/>
                </a:path>
                <a:path w="30480" h="40005">
                  <a:moveTo>
                    <a:pt x="19265" y="7874"/>
                  </a:moveTo>
                  <a:lnTo>
                    <a:pt x="19164" y="8001"/>
                  </a:lnTo>
                  <a:lnTo>
                    <a:pt x="19088" y="8280"/>
                  </a:lnTo>
                  <a:lnTo>
                    <a:pt x="19265" y="7874"/>
                  </a:lnTo>
                  <a:close/>
                </a:path>
                <a:path w="30480" h="40005">
                  <a:moveTo>
                    <a:pt x="19558" y="1397"/>
                  </a:moveTo>
                  <a:lnTo>
                    <a:pt x="17805" y="1143"/>
                  </a:lnTo>
                  <a:lnTo>
                    <a:pt x="17119" y="635"/>
                  </a:lnTo>
                  <a:lnTo>
                    <a:pt x="16497" y="381"/>
                  </a:lnTo>
                  <a:lnTo>
                    <a:pt x="15011" y="0"/>
                  </a:lnTo>
                  <a:lnTo>
                    <a:pt x="14198" y="0"/>
                  </a:lnTo>
                  <a:lnTo>
                    <a:pt x="13919" y="254"/>
                  </a:lnTo>
                  <a:lnTo>
                    <a:pt x="13779" y="635"/>
                  </a:lnTo>
                  <a:lnTo>
                    <a:pt x="12890" y="2159"/>
                  </a:lnTo>
                  <a:lnTo>
                    <a:pt x="13055" y="2032"/>
                  </a:lnTo>
                  <a:lnTo>
                    <a:pt x="12966" y="2540"/>
                  </a:lnTo>
                  <a:lnTo>
                    <a:pt x="12750" y="2921"/>
                  </a:lnTo>
                  <a:lnTo>
                    <a:pt x="12674" y="3556"/>
                  </a:lnTo>
                  <a:lnTo>
                    <a:pt x="12471" y="3429"/>
                  </a:lnTo>
                  <a:lnTo>
                    <a:pt x="12534" y="3302"/>
                  </a:lnTo>
                  <a:lnTo>
                    <a:pt x="12192" y="3429"/>
                  </a:lnTo>
                  <a:lnTo>
                    <a:pt x="11899" y="4191"/>
                  </a:lnTo>
                  <a:lnTo>
                    <a:pt x="11620" y="4699"/>
                  </a:lnTo>
                  <a:lnTo>
                    <a:pt x="11887" y="4953"/>
                  </a:lnTo>
                  <a:lnTo>
                    <a:pt x="11226" y="5613"/>
                  </a:lnTo>
                  <a:lnTo>
                    <a:pt x="11315" y="5461"/>
                  </a:lnTo>
                  <a:lnTo>
                    <a:pt x="11391" y="5156"/>
                  </a:lnTo>
                  <a:lnTo>
                    <a:pt x="11201" y="5638"/>
                  </a:lnTo>
                  <a:lnTo>
                    <a:pt x="10744" y="6096"/>
                  </a:lnTo>
                  <a:lnTo>
                    <a:pt x="10223" y="8763"/>
                  </a:lnTo>
                  <a:lnTo>
                    <a:pt x="9448" y="9398"/>
                  </a:lnTo>
                  <a:lnTo>
                    <a:pt x="9067" y="10541"/>
                  </a:lnTo>
                  <a:lnTo>
                    <a:pt x="8915" y="10414"/>
                  </a:lnTo>
                  <a:lnTo>
                    <a:pt x="8178" y="11811"/>
                  </a:lnTo>
                  <a:lnTo>
                    <a:pt x="7670" y="13081"/>
                  </a:lnTo>
                  <a:lnTo>
                    <a:pt x="7658" y="12700"/>
                  </a:lnTo>
                  <a:lnTo>
                    <a:pt x="7340" y="13462"/>
                  </a:lnTo>
                  <a:lnTo>
                    <a:pt x="7607" y="13716"/>
                  </a:lnTo>
                  <a:lnTo>
                    <a:pt x="7683" y="13970"/>
                  </a:lnTo>
                  <a:lnTo>
                    <a:pt x="7467" y="14478"/>
                  </a:lnTo>
                  <a:lnTo>
                    <a:pt x="7150" y="14478"/>
                  </a:lnTo>
                  <a:lnTo>
                    <a:pt x="6629" y="15748"/>
                  </a:lnTo>
                  <a:lnTo>
                    <a:pt x="5892" y="16764"/>
                  </a:lnTo>
                  <a:lnTo>
                    <a:pt x="5613" y="18034"/>
                  </a:lnTo>
                  <a:lnTo>
                    <a:pt x="5600" y="17780"/>
                  </a:lnTo>
                  <a:lnTo>
                    <a:pt x="5473" y="18034"/>
                  </a:lnTo>
                  <a:lnTo>
                    <a:pt x="5168" y="18630"/>
                  </a:lnTo>
                  <a:lnTo>
                    <a:pt x="5054" y="19431"/>
                  </a:lnTo>
                  <a:lnTo>
                    <a:pt x="4940" y="19113"/>
                  </a:lnTo>
                  <a:lnTo>
                    <a:pt x="4965" y="17780"/>
                  </a:lnTo>
                  <a:lnTo>
                    <a:pt x="5118" y="17780"/>
                  </a:lnTo>
                  <a:lnTo>
                    <a:pt x="4991" y="17576"/>
                  </a:lnTo>
                  <a:lnTo>
                    <a:pt x="4940" y="16891"/>
                  </a:lnTo>
                  <a:lnTo>
                    <a:pt x="5054" y="17018"/>
                  </a:lnTo>
                  <a:lnTo>
                    <a:pt x="5067" y="16891"/>
                  </a:lnTo>
                  <a:lnTo>
                    <a:pt x="5143" y="16002"/>
                  </a:lnTo>
                  <a:lnTo>
                    <a:pt x="5080" y="15748"/>
                  </a:lnTo>
                  <a:lnTo>
                    <a:pt x="4889" y="15367"/>
                  </a:lnTo>
                  <a:lnTo>
                    <a:pt x="5080" y="14605"/>
                  </a:lnTo>
                  <a:lnTo>
                    <a:pt x="5207" y="16002"/>
                  </a:lnTo>
                  <a:lnTo>
                    <a:pt x="5334" y="15367"/>
                  </a:lnTo>
                  <a:lnTo>
                    <a:pt x="5549" y="15875"/>
                  </a:lnTo>
                  <a:lnTo>
                    <a:pt x="5435" y="15367"/>
                  </a:lnTo>
                  <a:lnTo>
                    <a:pt x="5232" y="14478"/>
                  </a:lnTo>
                  <a:lnTo>
                    <a:pt x="5270" y="13843"/>
                  </a:lnTo>
                  <a:lnTo>
                    <a:pt x="5384" y="13462"/>
                  </a:lnTo>
                  <a:lnTo>
                    <a:pt x="5410" y="12827"/>
                  </a:lnTo>
                  <a:lnTo>
                    <a:pt x="5384" y="12065"/>
                  </a:lnTo>
                  <a:lnTo>
                    <a:pt x="5499" y="12446"/>
                  </a:lnTo>
                  <a:lnTo>
                    <a:pt x="5410" y="12573"/>
                  </a:lnTo>
                  <a:lnTo>
                    <a:pt x="5562" y="12573"/>
                  </a:lnTo>
                  <a:lnTo>
                    <a:pt x="5549" y="12446"/>
                  </a:lnTo>
                  <a:lnTo>
                    <a:pt x="5524" y="12065"/>
                  </a:lnTo>
                  <a:lnTo>
                    <a:pt x="5524" y="11430"/>
                  </a:lnTo>
                  <a:lnTo>
                    <a:pt x="5346" y="11430"/>
                  </a:lnTo>
                  <a:lnTo>
                    <a:pt x="5372" y="11049"/>
                  </a:lnTo>
                  <a:lnTo>
                    <a:pt x="5232" y="11430"/>
                  </a:lnTo>
                  <a:lnTo>
                    <a:pt x="5232" y="11595"/>
                  </a:lnTo>
                  <a:lnTo>
                    <a:pt x="5194" y="11734"/>
                  </a:lnTo>
                  <a:lnTo>
                    <a:pt x="5257" y="11938"/>
                  </a:lnTo>
                  <a:lnTo>
                    <a:pt x="5245" y="12827"/>
                  </a:lnTo>
                  <a:lnTo>
                    <a:pt x="5118" y="12319"/>
                  </a:lnTo>
                  <a:lnTo>
                    <a:pt x="5054" y="11557"/>
                  </a:lnTo>
                  <a:lnTo>
                    <a:pt x="4978" y="11430"/>
                  </a:lnTo>
                  <a:lnTo>
                    <a:pt x="5346" y="9855"/>
                  </a:lnTo>
                  <a:lnTo>
                    <a:pt x="5359" y="8763"/>
                  </a:lnTo>
                  <a:lnTo>
                    <a:pt x="5308" y="8128"/>
                  </a:lnTo>
                  <a:lnTo>
                    <a:pt x="5270" y="7620"/>
                  </a:lnTo>
                  <a:lnTo>
                    <a:pt x="5257" y="7493"/>
                  </a:lnTo>
                  <a:lnTo>
                    <a:pt x="5118" y="7366"/>
                  </a:lnTo>
                  <a:lnTo>
                    <a:pt x="4711" y="6985"/>
                  </a:lnTo>
                  <a:lnTo>
                    <a:pt x="3556" y="7239"/>
                  </a:lnTo>
                  <a:lnTo>
                    <a:pt x="3378" y="7366"/>
                  </a:lnTo>
                  <a:lnTo>
                    <a:pt x="3060" y="7366"/>
                  </a:lnTo>
                  <a:lnTo>
                    <a:pt x="3009" y="7239"/>
                  </a:lnTo>
                  <a:lnTo>
                    <a:pt x="1435" y="7239"/>
                  </a:lnTo>
                  <a:lnTo>
                    <a:pt x="1257" y="7493"/>
                  </a:lnTo>
                  <a:lnTo>
                    <a:pt x="749" y="7620"/>
                  </a:lnTo>
                  <a:lnTo>
                    <a:pt x="965" y="7366"/>
                  </a:lnTo>
                  <a:lnTo>
                    <a:pt x="596" y="7366"/>
                  </a:lnTo>
                  <a:lnTo>
                    <a:pt x="609" y="7874"/>
                  </a:lnTo>
                  <a:lnTo>
                    <a:pt x="584" y="7620"/>
                  </a:lnTo>
                  <a:lnTo>
                    <a:pt x="508" y="7874"/>
                  </a:lnTo>
                  <a:lnTo>
                    <a:pt x="393" y="8255"/>
                  </a:lnTo>
                  <a:lnTo>
                    <a:pt x="292" y="10287"/>
                  </a:lnTo>
                  <a:lnTo>
                    <a:pt x="419" y="12700"/>
                  </a:lnTo>
                  <a:lnTo>
                    <a:pt x="177" y="13716"/>
                  </a:lnTo>
                  <a:lnTo>
                    <a:pt x="266" y="13462"/>
                  </a:lnTo>
                  <a:lnTo>
                    <a:pt x="114" y="14732"/>
                  </a:lnTo>
                  <a:lnTo>
                    <a:pt x="0" y="16383"/>
                  </a:lnTo>
                  <a:lnTo>
                    <a:pt x="355" y="18288"/>
                  </a:lnTo>
                  <a:lnTo>
                    <a:pt x="457" y="19050"/>
                  </a:lnTo>
                  <a:lnTo>
                    <a:pt x="330" y="20447"/>
                  </a:lnTo>
                  <a:lnTo>
                    <a:pt x="215" y="22352"/>
                  </a:lnTo>
                  <a:lnTo>
                    <a:pt x="368" y="22352"/>
                  </a:lnTo>
                  <a:lnTo>
                    <a:pt x="495" y="22860"/>
                  </a:lnTo>
                  <a:lnTo>
                    <a:pt x="317" y="22987"/>
                  </a:lnTo>
                  <a:lnTo>
                    <a:pt x="571" y="23749"/>
                  </a:lnTo>
                  <a:lnTo>
                    <a:pt x="685" y="25019"/>
                  </a:lnTo>
                  <a:lnTo>
                    <a:pt x="292" y="25527"/>
                  </a:lnTo>
                  <a:lnTo>
                    <a:pt x="254" y="25933"/>
                  </a:lnTo>
                  <a:lnTo>
                    <a:pt x="546" y="27051"/>
                  </a:lnTo>
                  <a:lnTo>
                    <a:pt x="660" y="26924"/>
                  </a:lnTo>
                  <a:lnTo>
                    <a:pt x="685" y="27559"/>
                  </a:lnTo>
                  <a:lnTo>
                    <a:pt x="787" y="28448"/>
                  </a:lnTo>
                  <a:lnTo>
                    <a:pt x="635" y="28321"/>
                  </a:lnTo>
                  <a:lnTo>
                    <a:pt x="711" y="28702"/>
                  </a:lnTo>
                  <a:lnTo>
                    <a:pt x="723" y="30988"/>
                  </a:lnTo>
                  <a:lnTo>
                    <a:pt x="406" y="29845"/>
                  </a:lnTo>
                  <a:lnTo>
                    <a:pt x="482" y="32004"/>
                  </a:lnTo>
                  <a:lnTo>
                    <a:pt x="647" y="32639"/>
                  </a:lnTo>
                  <a:lnTo>
                    <a:pt x="787" y="32004"/>
                  </a:lnTo>
                  <a:lnTo>
                    <a:pt x="927" y="32346"/>
                  </a:lnTo>
                  <a:lnTo>
                    <a:pt x="1231" y="32512"/>
                  </a:lnTo>
                  <a:lnTo>
                    <a:pt x="1524" y="32893"/>
                  </a:lnTo>
                  <a:lnTo>
                    <a:pt x="1701" y="32004"/>
                  </a:lnTo>
                  <a:lnTo>
                    <a:pt x="1600" y="30988"/>
                  </a:lnTo>
                  <a:lnTo>
                    <a:pt x="1714" y="30607"/>
                  </a:lnTo>
                  <a:lnTo>
                    <a:pt x="1739" y="30353"/>
                  </a:lnTo>
                  <a:lnTo>
                    <a:pt x="1612" y="29464"/>
                  </a:lnTo>
                  <a:lnTo>
                    <a:pt x="1612" y="29210"/>
                  </a:lnTo>
                  <a:lnTo>
                    <a:pt x="1600" y="28448"/>
                  </a:lnTo>
                  <a:lnTo>
                    <a:pt x="1714" y="28575"/>
                  </a:lnTo>
                  <a:lnTo>
                    <a:pt x="1612" y="28194"/>
                  </a:lnTo>
                  <a:lnTo>
                    <a:pt x="1676" y="28067"/>
                  </a:lnTo>
                  <a:lnTo>
                    <a:pt x="1562" y="26924"/>
                  </a:lnTo>
                  <a:lnTo>
                    <a:pt x="1460" y="25781"/>
                  </a:lnTo>
                  <a:lnTo>
                    <a:pt x="1422" y="25654"/>
                  </a:lnTo>
                  <a:lnTo>
                    <a:pt x="1701" y="25654"/>
                  </a:lnTo>
                  <a:lnTo>
                    <a:pt x="1549" y="25273"/>
                  </a:lnTo>
                  <a:lnTo>
                    <a:pt x="1422" y="24638"/>
                  </a:lnTo>
                  <a:lnTo>
                    <a:pt x="1790" y="25273"/>
                  </a:lnTo>
                  <a:lnTo>
                    <a:pt x="1663" y="24638"/>
                  </a:lnTo>
                  <a:lnTo>
                    <a:pt x="1384" y="23241"/>
                  </a:lnTo>
                  <a:lnTo>
                    <a:pt x="1752" y="23368"/>
                  </a:lnTo>
                  <a:lnTo>
                    <a:pt x="1663" y="23241"/>
                  </a:lnTo>
                  <a:lnTo>
                    <a:pt x="1511" y="22987"/>
                  </a:lnTo>
                  <a:lnTo>
                    <a:pt x="1384" y="20955"/>
                  </a:lnTo>
                  <a:lnTo>
                    <a:pt x="1384" y="20815"/>
                  </a:lnTo>
                  <a:lnTo>
                    <a:pt x="1536" y="19939"/>
                  </a:lnTo>
                  <a:lnTo>
                    <a:pt x="1282" y="19939"/>
                  </a:lnTo>
                  <a:lnTo>
                    <a:pt x="1193" y="19050"/>
                  </a:lnTo>
                  <a:lnTo>
                    <a:pt x="1079" y="18796"/>
                  </a:lnTo>
                  <a:lnTo>
                    <a:pt x="1168" y="18288"/>
                  </a:lnTo>
                  <a:lnTo>
                    <a:pt x="1168" y="18034"/>
                  </a:lnTo>
                  <a:lnTo>
                    <a:pt x="1231" y="17653"/>
                  </a:lnTo>
                  <a:lnTo>
                    <a:pt x="1333" y="17526"/>
                  </a:lnTo>
                  <a:lnTo>
                    <a:pt x="1435" y="17399"/>
                  </a:lnTo>
                  <a:lnTo>
                    <a:pt x="1193" y="17297"/>
                  </a:lnTo>
                  <a:lnTo>
                    <a:pt x="1282" y="17018"/>
                  </a:lnTo>
                  <a:lnTo>
                    <a:pt x="1371" y="16052"/>
                  </a:lnTo>
                  <a:lnTo>
                    <a:pt x="1473" y="16383"/>
                  </a:lnTo>
                  <a:lnTo>
                    <a:pt x="1397" y="15875"/>
                  </a:lnTo>
                  <a:lnTo>
                    <a:pt x="1346" y="15621"/>
                  </a:lnTo>
                  <a:lnTo>
                    <a:pt x="1270" y="15494"/>
                  </a:lnTo>
                  <a:lnTo>
                    <a:pt x="1155" y="14478"/>
                  </a:lnTo>
                  <a:lnTo>
                    <a:pt x="1397" y="14986"/>
                  </a:lnTo>
                  <a:lnTo>
                    <a:pt x="1485" y="14478"/>
                  </a:lnTo>
                  <a:lnTo>
                    <a:pt x="1384" y="13970"/>
                  </a:lnTo>
                  <a:lnTo>
                    <a:pt x="1295" y="13804"/>
                  </a:lnTo>
                  <a:lnTo>
                    <a:pt x="1270" y="13462"/>
                  </a:lnTo>
                  <a:lnTo>
                    <a:pt x="1384" y="13208"/>
                  </a:lnTo>
                  <a:lnTo>
                    <a:pt x="1295" y="12954"/>
                  </a:lnTo>
                  <a:lnTo>
                    <a:pt x="1397" y="11811"/>
                  </a:lnTo>
                  <a:lnTo>
                    <a:pt x="1282" y="10795"/>
                  </a:lnTo>
                  <a:lnTo>
                    <a:pt x="1346" y="10668"/>
                  </a:lnTo>
                  <a:lnTo>
                    <a:pt x="1219" y="10795"/>
                  </a:lnTo>
                  <a:lnTo>
                    <a:pt x="1016" y="10795"/>
                  </a:lnTo>
                  <a:lnTo>
                    <a:pt x="927" y="10160"/>
                  </a:lnTo>
                  <a:lnTo>
                    <a:pt x="1092" y="10033"/>
                  </a:lnTo>
                  <a:lnTo>
                    <a:pt x="1257" y="9906"/>
                  </a:lnTo>
                  <a:lnTo>
                    <a:pt x="1346" y="8509"/>
                  </a:lnTo>
                  <a:lnTo>
                    <a:pt x="1574" y="8382"/>
                  </a:lnTo>
                  <a:lnTo>
                    <a:pt x="1282" y="9728"/>
                  </a:lnTo>
                  <a:lnTo>
                    <a:pt x="1549" y="9017"/>
                  </a:lnTo>
                  <a:lnTo>
                    <a:pt x="1371" y="9906"/>
                  </a:lnTo>
                  <a:lnTo>
                    <a:pt x="1689" y="9398"/>
                  </a:lnTo>
                  <a:lnTo>
                    <a:pt x="1308" y="10401"/>
                  </a:lnTo>
                  <a:lnTo>
                    <a:pt x="1663" y="9855"/>
                  </a:lnTo>
                  <a:lnTo>
                    <a:pt x="1803" y="9271"/>
                  </a:lnTo>
                  <a:lnTo>
                    <a:pt x="1816" y="9017"/>
                  </a:lnTo>
                  <a:lnTo>
                    <a:pt x="1739" y="8509"/>
                  </a:lnTo>
                  <a:lnTo>
                    <a:pt x="1892" y="8509"/>
                  </a:lnTo>
                  <a:lnTo>
                    <a:pt x="1905" y="8382"/>
                  </a:lnTo>
                  <a:lnTo>
                    <a:pt x="1765" y="8382"/>
                  </a:lnTo>
                  <a:lnTo>
                    <a:pt x="1816" y="8255"/>
                  </a:lnTo>
                  <a:lnTo>
                    <a:pt x="2946" y="7874"/>
                  </a:lnTo>
                  <a:lnTo>
                    <a:pt x="3022" y="8763"/>
                  </a:lnTo>
                  <a:lnTo>
                    <a:pt x="3746" y="8509"/>
                  </a:lnTo>
                  <a:lnTo>
                    <a:pt x="3886" y="8255"/>
                  </a:lnTo>
                  <a:lnTo>
                    <a:pt x="4165" y="8128"/>
                  </a:lnTo>
                  <a:lnTo>
                    <a:pt x="4191" y="8509"/>
                  </a:lnTo>
                  <a:lnTo>
                    <a:pt x="3937" y="8509"/>
                  </a:lnTo>
                  <a:lnTo>
                    <a:pt x="3924" y="8890"/>
                  </a:lnTo>
                  <a:lnTo>
                    <a:pt x="4292" y="8763"/>
                  </a:lnTo>
                  <a:lnTo>
                    <a:pt x="4292" y="21717"/>
                  </a:lnTo>
                  <a:lnTo>
                    <a:pt x="4165" y="21844"/>
                  </a:lnTo>
                  <a:lnTo>
                    <a:pt x="4165" y="21717"/>
                  </a:lnTo>
                  <a:lnTo>
                    <a:pt x="4292" y="21717"/>
                  </a:lnTo>
                  <a:lnTo>
                    <a:pt x="4292" y="8763"/>
                  </a:lnTo>
                  <a:lnTo>
                    <a:pt x="4254" y="9232"/>
                  </a:lnTo>
                  <a:lnTo>
                    <a:pt x="4254" y="14732"/>
                  </a:lnTo>
                  <a:lnTo>
                    <a:pt x="4241" y="14859"/>
                  </a:lnTo>
                  <a:lnTo>
                    <a:pt x="4152" y="15367"/>
                  </a:lnTo>
                  <a:lnTo>
                    <a:pt x="4178" y="14605"/>
                  </a:lnTo>
                  <a:lnTo>
                    <a:pt x="4254" y="14732"/>
                  </a:lnTo>
                  <a:lnTo>
                    <a:pt x="4254" y="9232"/>
                  </a:lnTo>
                  <a:lnTo>
                    <a:pt x="4178" y="10160"/>
                  </a:lnTo>
                  <a:lnTo>
                    <a:pt x="3962" y="10287"/>
                  </a:lnTo>
                  <a:lnTo>
                    <a:pt x="4140" y="13843"/>
                  </a:lnTo>
                  <a:lnTo>
                    <a:pt x="4013" y="13589"/>
                  </a:lnTo>
                  <a:lnTo>
                    <a:pt x="3975" y="13716"/>
                  </a:lnTo>
                  <a:lnTo>
                    <a:pt x="3873" y="16510"/>
                  </a:lnTo>
                  <a:lnTo>
                    <a:pt x="3746" y="18859"/>
                  </a:lnTo>
                  <a:lnTo>
                    <a:pt x="3810" y="19558"/>
                  </a:lnTo>
                  <a:lnTo>
                    <a:pt x="3771" y="19431"/>
                  </a:lnTo>
                  <a:lnTo>
                    <a:pt x="3759" y="19558"/>
                  </a:lnTo>
                  <a:lnTo>
                    <a:pt x="3721" y="19939"/>
                  </a:lnTo>
                  <a:lnTo>
                    <a:pt x="3810" y="19621"/>
                  </a:lnTo>
                  <a:lnTo>
                    <a:pt x="3873" y="20193"/>
                  </a:lnTo>
                  <a:lnTo>
                    <a:pt x="3911" y="20574"/>
                  </a:lnTo>
                  <a:lnTo>
                    <a:pt x="4521" y="24511"/>
                  </a:lnTo>
                  <a:lnTo>
                    <a:pt x="5321" y="22225"/>
                  </a:lnTo>
                  <a:lnTo>
                    <a:pt x="5321" y="22098"/>
                  </a:lnTo>
                  <a:lnTo>
                    <a:pt x="5740" y="21069"/>
                  </a:lnTo>
                  <a:lnTo>
                    <a:pt x="6019" y="20574"/>
                  </a:lnTo>
                  <a:lnTo>
                    <a:pt x="5994" y="20828"/>
                  </a:lnTo>
                  <a:lnTo>
                    <a:pt x="6121" y="20574"/>
                  </a:lnTo>
                  <a:lnTo>
                    <a:pt x="6184" y="20447"/>
                  </a:lnTo>
                  <a:lnTo>
                    <a:pt x="6375" y="20066"/>
                  </a:lnTo>
                  <a:lnTo>
                    <a:pt x="6121" y="19900"/>
                  </a:lnTo>
                  <a:lnTo>
                    <a:pt x="6184" y="19545"/>
                  </a:lnTo>
                  <a:lnTo>
                    <a:pt x="6464" y="19177"/>
                  </a:lnTo>
                  <a:lnTo>
                    <a:pt x="6438" y="19304"/>
                  </a:lnTo>
                  <a:lnTo>
                    <a:pt x="6489" y="19177"/>
                  </a:lnTo>
                  <a:lnTo>
                    <a:pt x="7213" y="17653"/>
                  </a:lnTo>
                  <a:lnTo>
                    <a:pt x="7823" y="15748"/>
                  </a:lnTo>
                  <a:lnTo>
                    <a:pt x="7950" y="15519"/>
                  </a:lnTo>
                  <a:lnTo>
                    <a:pt x="8610" y="14605"/>
                  </a:lnTo>
                  <a:lnTo>
                    <a:pt x="8724" y="14020"/>
                  </a:lnTo>
                  <a:lnTo>
                    <a:pt x="9474" y="13081"/>
                  </a:lnTo>
                  <a:lnTo>
                    <a:pt x="9575" y="12954"/>
                  </a:lnTo>
                  <a:lnTo>
                    <a:pt x="9283" y="12700"/>
                  </a:lnTo>
                  <a:lnTo>
                    <a:pt x="9906" y="11811"/>
                  </a:lnTo>
                  <a:lnTo>
                    <a:pt x="9829" y="12065"/>
                  </a:lnTo>
                  <a:lnTo>
                    <a:pt x="9969" y="11811"/>
                  </a:lnTo>
                  <a:lnTo>
                    <a:pt x="10693" y="10541"/>
                  </a:lnTo>
                  <a:lnTo>
                    <a:pt x="10807" y="9652"/>
                  </a:lnTo>
                  <a:lnTo>
                    <a:pt x="10972" y="9779"/>
                  </a:lnTo>
                  <a:lnTo>
                    <a:pt x="10998" y="9652"/>
                  </a:lnTo>
                  <a:lnTo>
                    <a:pt x="11087" y="9144"/>
                  </a:lnTo>
                  <a:lnTo>
                    <a:pt x="11455" y="8890"/>
                  </a:lnTo>
                  <a:lnTo>
                    <a:pt x="11493" y="8763"/>
                  </a:lnTo>
                  <a:lnTo>
                    <a:pt x="11607" y="8382"/>
                  </a:lnTo>
                  <a:lnTo>
                    <a:pt x="11518" y="8636"/>
                  </a:lnTo>
                  <a:lnTo>
                    <a:pt x="11353" y="8763"/>
                  </a:lnTo>
                  <a:lnTo>
                    <a:pt x="11455" y="8255"/>
                  </a:lnTo>
                  <a:lnTo>
                    <a:pt x="11557" y="8001"/>
                  </a:lnTo>
                  <a:lnTo>
                    <a:pt x="12204" y="7112"/>
                  </a:lnTo>
                  <a:lnTo>
                    <a:pt x="12306" y="7239"/>
                  </a:lnTo>
                  <a:lnTo>
                    <a:pt x="12344" y="7112"/>
                  </a:lnTo>
                  <a:lnTo>
                    <a:pt x="12903" y="5588"/>
                  </a:lnTo>
                  <a:lnTo>
                    <a:pt x="13030" y="5207"/>
                  </a:lnTo>
                  <a:lnTo>
                    <a:pt x="13068" y="6096"/>
                  </a:lnTo>
                  <a:lnTo>
                    <a:pt x="13182" y="5638"/>
                  </a:lnTo>
                  <a:lnTo>
                    <a:pt x="13195" y="5207"/>
                  </a:lnTo>
                  <a:lnTo>
                    <a:pt x="13169" y="5080"/>
                  </a:lnTo>
                  <a:lnTo>
                    <a:pt x="13449" y="4826"/>
                  </a:lnTo>
                  <a:lnTo>
                    <a:pt x="13881" y="3937"/>
                  </a:lnTo>
                  <a:lnTo>
                    <a:pt x="14033" y="3556"/>
                  </a:lnTo>
                  <a:lnTo>
                    <a:pt x="14147" y="3302"/>
                  </a:lnTo>
                  <a:lnTo>
                    <a:pt x="14198" y="3556"/>
                  </a:lnTo>
                  <a:lnTo>
                    <a:pt x="14312" y="3302"/>
                  </a:lnTo>
                  <a:lnTo>
                    <a:pt x="14897" y="2032"/>
                  </a:lnTo>
                  <a:lnTo>
                    <a:pt x="15011" y="1778"/>
                  </a:lnTo>
                  <a:lnTo>
                    <a:pt x="14973" y="1651"/>
                  </a:lnTo>
                  <a:lnTo>
                    <a:pt x="15824" y="1905"/>
                  </a:lnTo>
                  <a:lnTo>
                    <a:pt x="15379" y="1651"/>
                  </a:lnTo>
                  <a:lnTo>
                    <a:pt x="15532" y="1524"/>
                  </a:lnTo>
                  <a:lnTo>
                    <a:pt x="15925" y="1524"/>
                  </a:lnTo>
                  <a:lnTo>
                    <a:pt x="15976" y="1651"/>
                  </a:lnTo>
                  <a:lnTo>
                    <a:pt x="16192" y="1651"/>
                  </a:lnTo>
                  <a:lnTo>
                    <a:pt x="16675" y="1778"/>
                  </a:lnTo>
                  <a:lnTo>
                    <a:pt x="16433" y="1905"/>
                  </a:lnTo>
                  <a:lnTo>
                    <a:pt x="16154" y="1905"/>
                  </a:lnTo>
                  <a:lnTo>
                    <a:pt x="16738" y="2032"/>
                  </a:lnTo>
                  <a:lnTo>
                    <a:pt x="19050" y="2032"/>
                  </a:lnTo>
                  <a:lnTo>
                    <a:pt x="19456" y="1524"/>
                  </a:lnTo>
                  <a:lnTo>
                    <a:pt x="19558" y="1397"/>
                  </a:lnTo>
                  <a:close/>
                </a:path>
                <a:path w="30480" h="40005">
                  <a:moveTo>
                    <a:pt x="19672" y="15963"/>
                  </a:moveTo>
                  <a:lnTo>
                    <a:pt x="19329" y="16395"/>
                  </a:lnTo>
                  <a:lnTo>
                    <a:pt x="19456" y="16306"/>
                  </a:lnTo>
                  <a:lnTo>
                    <a:pt x="19659" y="16065"/>
                  </a:lnTo>
                  <a:close/>
                </a:path>
                <a:path w="30480" h="40005">
                  <a:moveTo>
                    <a:pt x="20040" y="6858"/>
                  </a:moveTo>
                  <a:lnTo>
                    <a:pt x="19710" y="7112"/>
                  </a:lnTo>
                  <a:lnTo>
                    <a:pt x="19037" y="7874"/>
                  </a:lnTo>
                  <a:lnTo>
                    <a:pt x="18973" y="8128"/>
                  </a:lnTo>
                  <a:lnTo>
                    <a:pt x="19177" y="7874"/>
                  </a:lnTo>
                  <a:lnTo>
                    <a:pt x="19316" y="7747"/>
                  </a:lnTo>
                  <a:lnTo>
                    <a:pt x="19265" y="7874"/>
                  </a:lnTo>
                  <a:lnTo>
                    <a:pt x="19354" y="7747"/>
                  </a:lnTo>
                  <a:lnTo>
                    <a:pt x="20040" y="6858"/>
                  </a:lnTo>
                  <a:close/>
                </a:path>
                <a:path w="30480" h="40005">
                  <a:moveTo>
                    <a:pt x="20345" y="20180"/>
                  </a:moveTo>
                  <a:lnTo>
                    <a:pt x="19608" y="20955"/>
                  </a:lnTo>
                  <a:lnTo>
                    <a:pt x="19392" y="21170"/>
                  </a:lnTo>
                  <a:lnTo>
                    <a:pt x="19316" y="21374"/>
                  </a:lnTo>
                  <a:lnTo>
                    <a:pt x="19469" y="21145"/>
                  </a:lnTo>
                  <a:lnTo>
                    <a:pt x="19380" y="21399"/>
                  </a:lnTo>
                  <a:lnTo>
                    <a:pt x="19507" y="21463"/>
                  </a:lnTo>
                  <a:lnTo>
                    <a:pt x="20345" y="20180"/>
                  </a:lnTo>
                  <a:close/>
                </a:path>
                <a:path w="30480" h="40005">
                  <a:moveTo>
                    <a:pt x="20713" y="39154"/>
                  </a:moveTo>
                  <a:lnTo>
                    <a:pt x="20548" y="38912"/>
                  </a:lnTo>
                  <a:lnTo>
                    <a:pt x="20523" y="39370"/>
                  </a:lnTo>
                  <a:lnTo>
                    <a:pt x="20688" y="39446"/>
                  </a:lnTo>
                  <a:lnTo>
                    <a:pt x="20713" y="39154"/>
                  </a:lnTo>
                  <a:close/>
                </a:path>
                <a:path w="30480" h="40005">
                  <a:moveTo>
                    <a:pt x="21082" y="36322"/>
                  </a:moveTo>
                  <a:lnTo>
                    <a:pt x="21018" y="36537"/>
                  </a:lnTo>
                  <a:lnTo>
                    <a:pt x="21082" y="36322"/>
                  </a:lnTo>
                  <a:close/>
                </a:path>
                <a:path w="30480" h="40005">
                  <a:moveTo>
                    <a:pt x="21120" y="36017"/>
                  </a:moveTo>
                  <a:lnTo>
                    <a:pt x="21082" y="36144"/>
                  </a:lnTo>
                  <a:lnTo>
                    <a:pt x="21082" y="36309"/>
                  </a:lnTo>
                  <a:lnTo>
                    <a:pt x="21120" y="36182"/>
                  </a:lnTo>
                  <a:lnTo>
                    <a:pt x="21120" y="36017"/>
                  </a:lnTo>
                  <a:close/>
                </a:path>
                <a:path w="30480" h="40005">
                  <a:moveTo>
                    <a:pt x="21196" y="26327"/>
                  </a:moveTo>
                  <a:lnTo>
                    <a:pt x="21069" y="26657"/>
                  </a:lnTo>
                  <a:lnTo>
                    <a:pt x="21196" y="26327"/>
                  </a:lnTo>
                  <a:close/>
                </a:path>
                <a:path w="30480" h="40005">
                  <a:moveTo>
                    <a:pt x="21272" y="37528"/>
                  </a:moveTo>
                  <a:lnTo>
                    <a:pt x="21247" y="37185"/>
                  </a:lnTo>
                  <a:lnTo>
                    <a:pt x="21170" y="36753"/>
                  </a:lnTo>
                  <a:lnTo>
                    <a:pt x="20929" y="36931"/>
                  </a:lnTo>
                  <a:lnTo>
                    <a:pt x="21043" y="37299"/>
                  </a:lnTo>
                  <a:lnTo>
                    <a:pt x="21094" y="37769"/>
                  </a:lnTo>
                  <a:lnTo>
                    <a:pt x="21056" y="38049"/>
                  </a:lnTo>
                  <a:lnTo>
                    <a:pt x="20929" y="38239"/>
                  </a:lnTo>
                  <a:lnTo>
                    <a:pt x="20739" y="38608"/>
                  </a:lnTo>
                  <a:lnTo>
                    <a:pt x="20840" y="38785"/>
                  </a:lnTo>
                  <a:lnTo>
                    <a:pt x="21069" y="38455"/>
                  </a:lnTo>
                  <a:lnTo>
                    <a:pt x="21145" y="37985"/>
                  </a:lnTo>
                  <a:lnTo>
                    <a:pt x="21145" y="37477"/>
                  </a:lnTo>
                  <a:lnTo>
                    <a:pt x="21272" y="37528"/>
                  </a:lnTo>
                  <a:close/>
                </a:path>
                <a:path w="30480" h="40005">
                  <a:moveTo>
                    <a:pt x="21475" y="23241"/>
                  </a:moveTo>
                  <a:lnTo>
                    <a:pt x="21158" y="23368"/>
                  </a:lnTo>
                  <a:lnTo>
                    <a:pt x="20840" y="24117"/>
                  </a:lnTo>
                  <a:lnTo>
                    <a:pt x="21475" y="23241"/>
                  </a:lnTo>
                  <a:close/>
                </a:path>
                <a:path w="30480" h="40005">
                  <a:moveTo>
                    <a:pt x="21539" y="5676"/>
                  </a:moveTo>
                  <a:lnTo>
                    <a:pt x="21348" y="5689"/>
                  </a:lnTo>
                  <a:lnTo>
                    <a:pt x="20916" y="5892"/>
                  </a:lnTo>
                  <a:lnTo>
                    <a:pt x="20777" y="6159"/>
                  </a:lnTo>
                  <a:lnTo>
                    <a:pt x="21056" y="5943"/>
                  </a:lnTo>
                  <a:lnTo>
                    <a:pt x="21412" y="5803"/>
                  </a:lnTo>
                  <a:lnTo>
                    <a:pt x="21539" y="5676"/>
                  </a:lnTo>
                  <a:close/>
                </a:path>
                <a:path w="30480" h="40005">
                  <a:moveTo>
                    <a:pt x="21628" y="22631"/>
                  </a:moveTo>
                  <a:lnTo>
                    <a:pt x="21374" y="22923"/>
                  </a:lnTo>
                  <a:lnTo>
                    <a:pt x="21424" y="23152"/>
                  </a:lnTo>
                  <a:lnTo>
                    <a:pt x="21628" y="22631"/>
                  </a:lnTo>
                  <a:close/>
                </a:path>
                <a:path w="30480" h="40005">
                  <a:moveTo>
                    <a:pt x="21932" y="33680"/>
                  </a:moveTo>
                  <a:lnTo>
                    <a:pt x="21869" y="33832"/>
                  </a:lnTo>
                  <a:lnTo>
                    <a:pt x="21932" y="33680"/>
                  </a:lnTo>
                  <a:close/>
                </a:path>
                <a:path w="30480" h="40005">
                  <a:moveTo>
                    <a:pt x="21996" y="33693"/>
                  </a:moveTo>
                  <a:lnTo>
                    <a:pt x="21983" y="33528"/>
                  </a:lnTo>
                  <a:lnTo>
                    <a:pt x="21932" y="33680"/>
                  </a:lnTo>
                  <a:close/>
                </a:path>
                <a:path w="30480" h="40005">
                  <a:moveTo>
                    <a:pt x="22021" y="35687"/>
                  </a:moveTo>
                  <a:lnTo>
                    <a:pt x="21958" y="34404"/>
                  </a:lnTo>
                  <a:lnTo>
                    <a:pt x="21869" y="34036"/>
                  </a:lnTo>
                  <a:lnTo>
                    <a:pt x="21615" y="35433"/>
                  </a:lnTo>
                  <a:lnTo>
                    <a:pt x="21463" y="35560"/>
                  </a:lnTo>
                  <a:lnTo>
                    <a:pt x="21539" y="34925"/>
                  </a:lnTo>
                  <a:lnTo>
                    <a:pt x="21386" y="35560"/>
                  </a:lnTo>
                  <a:lnTo>
                    <a:pt x="21577" y="35941"/>
                  </a:lnTo>
                  <a:lnTo>
                    <a:pt x="22021" y="35687"/>
                  </a:lnTo>
                  <a:close/>
                </a:path>
                <a:path w="30480" h="40005">
                  <a:moveTo>
                    <a:pt x="22237" y="33909"/>
                  </a:moveTo>
                  <a:lnTo>
                    <a:pt x="21971" y="34417"/>
                  </a:lnTo>
                  <a:lnTo>
                    <a:pt x="22237" y="33909"/>
                  </a:lnTo>
                  <a:close/>
                </a:path>
                <a:path w="30480" h="40005">
                  <a:moveTo>
                    <a:pt x="22313" y="15062"/>
                  </a:moveTo>
                  <a:lnTo>
                    <a:pt x="22174" y="15240"/>
                  </a:lnTo>
                  <a:lnTo>
                    <a:pt x="22313" y="15062"/>
                  </a:lnTo>
                  <a:close/>
                </a:path>
                <a:path w="30480" h="40005">
                  <a:moveTo>
                    <a:pt x="22377" y="13843"/>
                  </a:moveTo>
                  <a:close/>
                </a:path>
                <a:path w="30480" h="40005">
                  <a:moveTo>
                    <a:pt x="22479" y="14859"/>
                  </a:moveTo>
                  <a:lnTo>
                    <a:pt x="22339" y="14973"/>
                  </a:lnTo>
                  <a:lnTo>
                    <a:pt x="22479" y="14859"/>
                  </a:lnTo>
                  <a:close/>
                </a:path>
                <a:path w="30480" h="40005">
                  <a:moveTo>
                    <a:pt x="22733" y="20828"/>
                  </a:moveTo>
                  <a:lnTo>
                    <a:pt x="22669" y="20701"/>
                  </a:lnTo>
                  <a:lnTo>
                    <a:pt x="22212" y="21463"/>
                  </a:lnTo>
                  <a:lnTo>
                    <a:pt x="22694" y="20955"/>
                  </a:lnTo>
                  <a:lnTo>
                    <a:pt x="22733" y="20828"/>
                  </a:lnTo>
                  <a:close/>
                </a:path>
                <a:path w="30480" h="40005">
                  <a:moveTo>
                    <a:pt x="22809" y="31534"/>
                  </a:moveTo>
                  <a:lnTo>
                    <a:pt x="22669" y="31813"/>
                  </a:lnTo>
                  <a:lnTo>
                    <a:pt x="22415" y="32092"/>
                  </a:lnTo>
                  <a:lnTo>
                    <a:pt x="22364" y="32296"/>
                  </a:lnTo>
                  <a:lnTo>
                    <a:pt x="22809" y="31813"/>
                  </a:lnTo>
                  <a:lnTo>
                    <a:pt x="22809" y="31534"/>
                  </a:lnTo>
                  <a:close/>
                </a:path>
                <a:path w="30480" h="40005">
                  <a:moveTo>
                    <a:pt x="23253" y="22034"/>
                  </a:moveTo>
                  <a:close/>
                </a:path>
                <a:path w="30480" h="40005">
                  <a:moveTo>
                    <a:pt x="23329" y="13081"/>
                  </a:moveTo>
                  <a:lnTo>
                    <a:pt x="23126" y="13335"/>
                  </a:lnTo>
                  <a:lnTo>
                    <a:pt x="23304" y="13208"/>
                  </a:lnTo>
                  <a:lnTo>
                    <a:pt x="23329" y="13081"/>
                  </a:lnTo>
                  <a:close/>
                </a:path>
                <a:path w="30480" h="40005">
                  <a:moveTo>
                    <a:pt x="23647" y="14986"/>
                  </a:moveTo>
                  <a:close/>
                </a:path>
                <a:path w="30480" h="40005">
                  <a:moveTo>
                    <a:pt x="23901" y="20497"/>
                  </a:moveTo>
                  <a:lnTo>
                    <a:pt x="23685" y="20955"/>
                  </a:lnTo>
                  <a:lnTo>
                    <a:pt x="23901" y="20497"/>
                  </a:lnTo>
                  <a:close/>
                </a:path>
                <a:path w="30480" h="40005">
                  <a:moveTo>
                    <a:pt x="24231" y="19837"/>
                  </a:moveTo>
                  <a:lnTo>
                    <a:pt x="23901" y="20497"/>
                  </a:lnTo>
                  <a:lnTo>
                    <a:pt x="24155" y="20320"/>
                  </a:lnTo>
                  <a:lnTo>
                    <a:pt x="24231" y="19837"/>
                  </a:lnTo>
                  <a:close/>
                </a:path>
                <a:path w="30480" h="40005">
                  <a:moveTo>
                    <a:pt x="24599" y="11811"/>
                  </a:moveTo>
                  <a:lnTo>
                    <a:pt x="24472" y="11938"/>
                  </a:lnTo>
                  <a:lnTo>
                    <a:pt x="24599" y="11811"/>
                  </a:lnTo>
                  <a:close/>
                </a:path>
                <a:path w="30480" h="40005">
                  <a:moveTo>
                    <a:pt x="24739" y="17424"/>
                  </a:moveTo>
                  <a:lnTo>
                    <a:pt x="24612" y="17602"/>
                  </a:lnTo>
                  <a:lnTo>
                    <a:pt x="24498" y="17754"/>
                  </a:lnTo>
                  <a:lnTo>
                    <a:pt x="24739" y="17424"/>
                  </a:lnTo>
                  <a:close/>
                </a:path>
                <a:path w="30480" h="40005">
                  <a:moveTo>
                    <a:pt x="24841" y="27178"/>
                  </a:moveTo>
                  <a:lnTo>
                    <a:pt x="24612" y="27686"/>
                  </a:lnTo>
                  <a:lnTo>
                    <a:pt x="24841" y="27305"/>
                  </a:lnTo>
                  <a:lnTo>
                    <a:pt x="24841" y="27178"/>
                  </a:lnTo>
                  <a:close/>
                </a:path>
                <a:path w="30480" h="40005">
                  <a:moveTo>
                    <a:pt x="24955" y="28511"/>
                  </a:moveTo>
                  <a:lnTo>
                    <a:pt x="24815" y="28829"/>
                  </a:lnTo>
                  <a:lnTo>
                    <a:pt x="24879" y="28956"/>
                  </a:lnTo>
                  <a:lnTo>
                    <a:pt x="24904" y="28829"/>
                  </a:lnTo>
                  <a:lnTo>
                    <a:pt x="24955" y="28511"/>
                  </a:lnTo>
                  <a:close/>
                </a:path>
                <a:path w="30480" h="40005">
                  <a:moveTo>
                    <a:pt x="25069" y="16916"/>
                  </a:moveTo>
                  <a:lnTo>
                    <a:pt x="24917" y="17094"/>
                  </a:lnTo>
                  <a:lnTo>
                    <a:pt x="24815" y="17259"/>
                  </a:lnTo>
                  <a:lnTo>
                    <a:pt x="24739" y="17424"/>
                  </a:lnTo>
                  <a:lnTo>
                    <a:pt x="24853" y="17272"/>
                  </a:lnTo>
                  <a:lnTo>
                    <a:pt x="24980" y="17094"/>
                  </a:lnTo>
                  <a:lnTo>
                    <a:pt x="25069" y="16916"/>
                  </a:lnTo>
                  <a:close/>
                </a:path>
                <a:path w="30480" h="40005">
                  <a:moveTo>
                    <a:pt x="25387" y="28282"/>
                  </a:moveTo>
                  <a:lnTo>
                    <a:pt x="25146" y="28486"/>
                  </a:lnTo>
                  <a:lnTo>
                    <a:pt x="24968" y="28803"/>
                  </a:lnTo>
                  <a:lnTo>
                    <a:pt x="25260" y="28486"/>
                  </a:lnTo>
                  <a:lnTo>
                    <a:pt x="25387" y="28282"/>
                  </a:lnTo>
                  <a:close/>
                </a:path>
                <a:path w="30480" h="40005">
                  <a:moveTo>
                    <a:pt x="25501" y="6604"/>
                  </a:moveTo>
                  <a:lnTo>
                    <a:pt x="25450" y="6223"/>
                  </a:lnTo>
                  <a:lnTo>
                    <a:pt x="25323" y="6718"/>
                  </a:lnTo>
                  <a:lnTo>
                    <a:pt x="25501" y="6604"/>
                  </a:lnTo>
                  <a:close/>
                </a:path>
                <a:path w="30480" h="40005">
                  <a:moveTo>
                    <a:pt x="25539" y="27749"/>
                  </a:moveTo>
                  <a:lnTo>
                    <a:pt x="25069" y="28536"/>
                  </a:lnTo>
                  <a:lnTo>
                    <a:pt x="25196" y="28397"/>
                  </a:lnTo>
                  <a:lnTo>
                    <a:pt x="25539" y="27749"/>
                  </a:lnTo>
                  <a:close/>
                </a:path>
                <a:path w="30480" h="40005">
                  <a:moveTo>
                    <a:pt x="25603" y="19164"/>
                  </a:moveTo>
                  <a:close/>
                </a:path>
                <a:path w="30480" h="40005">
                  <a:moveTo>
                    <a:pt x="25704" y="27051"/>
                  </a:moveTo>
                  <a:lnTo>
                    <a:pt x="25476" y="27559"/>
                  </a:lnTo>
                  <a:lnTo>
                    <a:pt x="25704" y="27051"/>
                  </a:lnTo>
                  <a:close/>
                </a:path>
                <a:path w="30480" h="40005">
                  <a:moveTo>
                    <a:pt x="25920" y="27736"/>
                  </a:moveTo>
                  <a:lnTo>
                    <a:pt x="25336" y="28397"/>
                  </a:lnTo>
                  <a:lnTo>
                    <a:pt x="25209" y="28663"/>
                  </a:lnTo>
                  <a:lnTo>
                    <a:pt x="25920" y="27736"/>
                  </a:lnTo>
                  <a:close/>
                </a:path>
                <a:path w="30480" h="40005">
                  <a:moveTo>
                    <a:pt x="26022" y="16865"/>
                  </a:moveTo>
                  <a:lnTo>
                    <a:pt x="25920" y="16992"/>
                  </a:lnTo>
                  <a:lnTo>
                    <a:pt x="26022" y="16865"/>
                  </a:lnTo>
                  <a:close/>
                </a:path>
                <a:path w="30480" h="40005">
                  <a:moveTo>
                    <a:pt x="26085" y="25222"/>
                  </a:moveTo>
                  <a:close/>
                </a:path>
                <a:path w="30480" h="40005">
                  <a:moveTo>
                    <a:pt x="26771" y="18923"/>
                  </a:moveTo>
                  <a:lnTo>
                    <a:pt x="26631" y="18923"/>
                  </a:lnTo>
                  <a:lnTo>
                    <a:pt x="26771" y="18923"/>
                  </a:lnTo>
                  <a:close/>
                </a:path>
                <a:path w="30480" h="40005">
                  <a:moveTo>
                    <a:pt x="26898" y="18669"/>
                  </a:moveTo>
                  <a:lnTo>
                    <a:pt x="26492" y="18796"/>
                  </a:lnTo>
                  <a:lnTo>
                    <a:pt x="26670" y="18884"/>
                  </a:lnTo>
                  <a:lnTo>
                    <a:pt x="26898" y="18669"/>
                  </a:lnTo>
                  <a:close/>
                </a:path>
                <a:path w="30480" h="40005">
                  <a:moveTo>
                    <a:pt x="27025" y="18669"/>
                  </a:moveTo>
                  <a:lnTo>
                    <a:pt x="26835" y="18884"/>
                  </a:lnTo>
                  <a:lnTo>
                    <a:pt x="27025" y="18669"/>
                  </a:lnTo>
                  <a:close/>
                </a:path>
                <a:path w="30480" h="40005">
                  <a:moveTo>
                    <a:pt x="27025" y="10541"/>
                  </a:moveTo>
                  <a:lnTo>
                    <a:pt x="26835" y="10287"/>
                  </a:lnTo>
                  <a:lnTo>
                    <a:pt x="26720" y="10439"/>
                  </a:lnTo>
                  <a:lnTo>
                    <a:pt x="27025" y="10541"/>
                  </a:lnTo>
                  <a:close/>
                </a:path>
                <a:path w="30480" h="40005">
                  <a:moveTo>
                    <a:pt x="27190" y="24968"/>
                  </a:moveTo>
                  <a:lnTo>
                    <a:pt x="26962" y="25273"/>
                  </a:lnTo>
                  <a:lnTo>
                    <a:pt x="26758" y="25730"/>
                  </a:lnTo>
                  <a:lnTo>
                    <a:pt x="27051" y="25311"/>
                  </a:lnTo>
                  <a:lnTo>
                    <a:pt x="27190" y="24968"/>
                  </a:lnTo>
                  <a:close/>
                </a:path>
                <a:path w="30480" h="40005">
                  <a:moveTo>
                    <a:pt x="27533" y="24409"/>
                  </a:moveTo>
                  <a:lnTo>
                    <a:pt x="27381" y="24282"/>
                  </a:lnTo>
                  <a:lnTo>
                    <a:pt x="27355" y="24409"/>
                  </a:lnTo>
                  <a:lnTo>
                    <a:pt x="27343" y="24536"/>
                  </a:lnTo>
                  <a:lnTo>
                    <a:pt x="27533" y="24409"/>
                  </a:lnTo>
                  <a:close/>
                </a:path>
                <a:path w="30480" h="40005">
                  <a:moveTo>
                    <a:pt x="28409" y="21336"/>
                  </a:moveTo>
                  <a:lnTo>
                    <a:pt x="28054" y="21844"/>
                  </a:lnTo>
                  <a:lnTo>
                    <a:pt x="28409" y="21336"/>
                  </a:lnTo>
                  <a:close/>
                </a:path>
                <a:path w="30480" h="40005">
                  <a:moveTo>
                    <a:pt x="28587" y="12573"/>
                  </a:moveTo>
                  <a:lnTo>
                    <a:pt x="28244" y="12192"/>
                  </a:lnTo>
                  <a:lnTo>
                    <a:pt x="28067" y="12065"/>
                  </a:lnTo>
                  <a:lnTo>
                    <a:pt x="28587" y="12573"/>
                  </a:lnTo>
                  <a:close/>
                </a:path>
                <a:path w="30480" h="40005">
                  <a:moveTo>
                    <a:pt x="28727" y="12954"/>
                  </a:moveTo>
                  <a:lnTo>
                    <a:pt x="28219" y="12446"/>
                  </a:lnTo>
                  <a:lnTo>
                    <a:pt x="28016" y="12192"/>
                  </a:lnTo>
                  <a:lnTo>
                    <a:pt x="27825" y="11938"/>
                  </a:lnTo>
                  <a:lnTo>
                    <a:pt x="28067" y="12065"/>
                  </a:lnTo>
                  <a:lnTo>
                    <a:pt x="27940" y="11938"/>
                  </a:lnTo>
                  <a:lnTo>
                    <a:pt x="27851" y="11811"/>
                  </a:lnTo>
                  <a:lnTo>
                    <a:pt x="26949" y="10541"/>
                  </a:lnTo>
                  <a:lnTo>
                    <a:pt x="26758" y="10541"/>
                  </a:lnTo>
                  <a:lnTo>
                    <a:pt x="26593" y="10629"/>
                  </a:lnTo>
                  <a:lnTo>
                    <a:pt x="26644" y="10414"/>
                  </a:lnTo>
                  <a:lnTo>
                    <a:pt x="26289" y="10795"/>
                  </a:lnTo>
                  <a:lnTo>
                    <a:pt x="25958" y="10922"/>
                  </a:lnTo>
                  <a:lnTo>
                    <a:pt x="26352" y="10922"/>
                  </a:lnTo>
                  <a:lnTo>
                    <a:pt x="25666" y="11303"/>
                  </a:lnTo>
                  <a:lnTo>
                    <a:pt x="25641" y="11176"/>
                  </a:lnTo>
                  <a:lnTo>
                    <a:pt x="25361" y="11430"/>
                  </a:lnTo>
                  <a:lnTo>
                    <a:pt x="25933" y="11303"/>
                  </a:lnTo>
                  <a:lnTo>
                    <a:pt x="25488" y="11811"/>
                  </a:lnTo>
                  <a:lnTo>
                    <a:pt x="25158" y="11938"/>
                  </a:lnTo>
                  <a:lnTo>
                    <a:pt x="24676" y="12446"/>
                  </a:lnTo>
                  <a:lnTo>
                    <a:pt x="24460" y="12446"/>
                  </a:lnTo>
                  <a:lnTo>
                    <a:pt x="24612" y="12319"/>
                  </a:lnTo>
                  <a:lnTo>
                    <a:pt x="25374" y="11684"/>
                  </a:lnTo>
                  <a:lnTo>
                    <a:pt x="24218" y="12319"/>
                  </a:lnTo>
                  <a:lnTo>
                    <a:pt x="24523" y="12065"/>
                  </a:lnTo>
                  <a:lnTo>
                    <a:pt x="24790" y="11836"/>
                  </a:lnTo>
                  <a:lnTo>
                    <a:pt x="24434" y="12065"/>
                  </a:lnTo>
                  <a:lnTo>
                    <a:pt x="24485" y="11938"/>
                  </a:lnTo>
                  <a:lnTo>
                    <a:pt x="24295" y="12065"/>
                  </a:lnTo>
                  <a:lnTo>
                    <a:pt x="23545" y="12573"/>
                  </a:lnTo>
                  <a:lnTo>
                    <a:pt x="24231" y="12446"/>
                  </a:lnTo>
                  <a:lnTo>
                    <a:pt x="23456" y="13208"/>
                  </a:lnTo>
                  <a:lnTo>
                    <a:pt x="23482" y="13081"/>
                  </a:lnTo>
                  <a:lnTo>
                    <a:pt x="23317" y="13195"/>
                  </a:lnTo>
                  <a:lnTo>
                    <a:pt x="23241" y="13589"/>
                  </a:lnTo>
                  <a:lnTo>
                    <a:pt x="23114" y="13843"/>
                  </a:lnTo>
                  <a:lnTo>
                    <a:pt x="22593" y="14224"/>
                  </a:lnTo>
                  <a:lnTo>
                    <a:pt x="22606" y="14478"/>
                  </a:lnTo>
                  <a:lnTo>
                    <a:pt x="22453" y="14732"/>
                  </a:lnTo>
                  <a:lnTo>
                    <a:pt x="22745" y="14351"/>
                  </a:lnTo>
                  <a:lnTo>
                    <a:pt x="22631" y="14732"/>
                  </a:lnTo>
                  <a:lnTo>
                    <a:pt x="22352" y="15113"/>
                  </a:lnTo>
                  <a:lnTo>
                    <a:pt x="22225" y="15367"/>
                  </a:lnTo>
                  <a:lnTo>
                    <a:pt x="22123" y="15519"/>
                  </a:lnTo>
                  <a:lnTo>
                    <a:pt x="21488" y="15748"/>
                  </a:lnTo>
                  <a:lnTo>
                    <a:pt x="21196" y="16510"/>
                  </a:lnTo>
                  <a:lnTo>
                    <a:pt x="20967" y="16751"/>
                  </a:lnTo>
                  <a:lnTo>
                    <a:pt x="21056" y="16522"/>
                  </a:lnTo>
                  <a:lnTo>
                    <a:pt x="21005" y="16383"/>
                  </a:lnTo>
                  <a:lnTo>
                    <a:pt x="20891" y="16522"/>
                  </a:lnTo>
                  <a:lnTo>
                    <a:pt x="20726" y="16764"/>
                  </a:lnTo>
                  <a:lnTo>
                    <a:pt x="20535" y="17272"/>
                  </a:lnTo>
                  <a:lnTo>
                    <a:pt x="20485" y="17399"/>
                  </a:lnTo>
                  <a:lnTo>
                    <a:pt x="20561" y="17272"/>
                  </a:lnTo>
                  <a:lnTo>
                    <a:pt x="20256" y="18161"/>
                  </a:lnTo>
                  <a:lnTo>
                    <a:pt x="20345" y="18008"/>
                  </a:lnTo>
                  <a:lnTo>
                    <a:pt x="20396" y="17780"/>
                  </a:lnTo>
                  <a:lnTo>
                    <a:pt x="20650" y="17272"/>
                  </a:lnTo>
                  <a:lnTo>
                    <a:pt x="20815" y="17145"/>
                  </a:lnTo>
                  <a:lnTo>
                    <a:pt x="20688" y="17513"/>
                  </a:lnTo>
                  <a:lnTo>
                    <a:pt x="20891" y="17399"/>
                  </a:lnTo>
                  <a:lnTo>
                    <a:pt x="20510" y="17691"/>
                  </a:lnTo>
                  <a:lnTo>
                    <a:pt x="20396" y="18415"/>
                  </a:lnTo>
                  <a:lnTo>
                    <a:pt x="19888" y="18923"/>
                  </a:lnTo>
                  <a:lnTo>
                    <a:pt x="19596" y="18669"/>
                  </a:lnTo>
                  <a:lnTo>
                    <a:pt x="19253" y="19050"/>
                  </a:lnTo>
                  <a:lnTo>
                    <a:pt x="19164" y="19304"/>
                  </a:lnTo>
                  <a:lnTo>
                    <a:pt x="19151" y="19177"/>
                  </a:lnTo>
                  <a:lnTo>
                    <a:pt x="18961" y="19367"/>
                  </a:lnTo>
                  <a:lnTo>
                    <a:pt x="19138" y="19177"/>
                  </a:lnTo>
                  <a:lnTo>
                    <a:pt x="19227" y="19050"/>
                  </a:lnTo>
                  <a:lnTo>
                    <a:pt x="19278" y="18923"/>
                  </a:lnTo>
                  <a:lnTo>
                    <a:pt x="19367" y="18719"/>
                  </a:lnTo>
                  <a:lnTo>
                    <a:pt x="19100" y="18923"/>
                  </a:lnTo>
                  <a:lnTo>
                    <a:pt x="19316" y="18719"/>
                  </a:lnTo>
                  <a:lnTo>
                    <a:pt x="19443" y="18669"/>
                  </a:lnTo>
                  <a:lnTo>
                    <a:pt x="19926" y="18313"/>
                  </a:lnTo>
                  <a:lnTo>
                    <a:pt x="20040" y="18034"/>
                  </a:lnTo>
                  <a:lnTo>
                    <a:pt x="20078" y="17907"/>
                  </a:lnTo>
                  <a:lnTo>
                    <a:pt x="20142" y="17678"/>
                  </a:lnTo>
                  <a:lnTo>
                    <a:pt x="20078" y="17907"/>
                  </a:lnTo>
                  <a:lnTo>
                    <a:pt x="20040" y="18034"/>
                  </a:lnTo>
                  <a:lnTo>
                    <a:pt x="19964" y="18288"/>
                  </a:lnTo>
                  <a:lnTo>
                    <a:pt x="20180" y="17907"/>
                  </a:lnTo>
                  <a:lnTo>
                    <a:pt x="20485" y="17399"/>
                  </a:lnTo>
                  <a:lnTo>
                    <a:pt x="20256" y="17297"/>
                  </a:lnTo>
                  <a:lnTo>
                    <a:pt x="20154" y="17653"/>
                  </a:lnTo>
                  <a:lnTo>
                    <a:pt x="20193" y="17272"/>
                  </a:lnTo>
                  <a:lnTo>
                    <a:pt x="20548" y="16383"/>
                  </a:lnTo>
                  <a:lnTo>
                    <a:pt x="21272" y="15760"/>
                  </a:lnTo>
                  <a:lnTo>
                    <a:pt x="22085" y="14224"/>
                  </a:lnTo>
                  <a:lnTo>
                    <a:pt x="22301" y="13804"/>
                  </a:lnTo>
                  <a:lnTo>
                    <a:pt x="22428" y="13716"/>
                  </a:lnTo>
                  <a:lnTo>
                    <a:pt x="22796" y="13208"/>
                  </a:lnTo>
                  <a:lnTo>
                    <a:pt x="22885" y="13081"/>
                  </a:lnTo>
                  <a:lnTo>
                    <a:pt x="22301" y="13208"/>
                  </a:lnTo>
                  <a:lnTo>
                    <a:pt x="22923" y="12319"/>
                  </a:lnTo>
                  <a:lnTo>
                    <a:pt x="23355" y="11938"/>
                  </a:lnTo>
                  <a:lnTo>
                    <a:pt x="22758" y="12954"/>
                  </a:lnTo>
                  <a:lnTo>
                    <a:pt x="22987" y="12700"/>
                  </a:lnTo>
                  <a:lnTo>
                    <a:pt x="23418" y="12700"/>
                  </a:lnTo>
                  <a:lnTo>
                    <a:pt x="23482" y="11938"/>
                  </a:lnTo>
                  <a:lnTo>
                    <a:pt x="23533" y="11430"/>
                  </a:lnTo>
                  <a:lnTo>
                    <a:pt x="24066" y="10922"/>
                  </a:lnTo>
                  <a:lnTo>
                    <a:pt x="24003" y="11176"/>
                  </a:lnTo>
                  <a:lnTo>
                    <a:pt x="24193" y="10922"/>
                  </a:lnTo>
                  <a:lnTo>
                    <a:pt x="24282" y="10795"/>
                  </a:lnTo>
                  <a:lnTo>
                    <a:pt x="24409" y="10388"/>
                  </a:lnTo>
                  <a:lnTo>
                    <a:pt x="24536" y="9728"/>
                  </a:lnTo>
                  <a:lnTo>
                    <a:pt x="24841" y="9017"/>
                  </a:lnTo>
                  <a:lnTo>
                    <a:pt x="24853" y="9144"/>
                  </a:lnTo>
                  <a:lnTo>
                    <a:pt x="24892" y="9017"/>
                  </a:lnTo>
                  <a:lnTo>
                    <a:pt x="24980" y="8255"/>
                  </a:lnTo>
                  <a:lnTo>
                    <a:pt x="25273" y="7493"/>
                  </a:lnTo>
                  <a:lnTo>
                    <a:pt x="25171" y="6096"/>
                  </a:lnTo>
                  <a:lnTo>
                    <a:pt x="25057" y="5638"/>
                  </a:lnTo>
                  <a:lnTo>
                    <a:pt x="24955" y="5461"/>
                  </a:lnTo>
                  <a:lnTo>
                    <a:pt x="24460" y="5080"/>
                  </a:lnTo>
                  <a:lnTo>
                    <a:pt x="25209" y="5334"/>
                  </a:lnTo>
                  <a:lnTo>
                    <a:pt x="25311" y="5588"/>
                  </a:lnTo>
                  <a:lnTo>
                    <a:pt x="25298" y="5334"/>
                  </a:lnTo>
                  <a:lnTo>
                    <a:pt x="24930" y="5080"/>
                  </a:lnTo>
                  <a:lnTo>
                    <a:pt x="24053" y="4826"/>
                  </a:lnTo>
                  <a:lnTo>
                    <a:pt x="23799" y="4826"/>
                  </a:lnTo>
                  <a:lnTo>
                    <a:pt x="22428" y="4953"/>
                  </a:lnTo>
                  <a:lnTo>
                    <a:pt x="22555" y="5334"/>
                  </a:lnTo>
                  <a:lnTo>
                    <a:pt x="21488" y="5842"/>
                  </a:lnTo>
                  <a:lnTo>
                    <a:pt x="21628" y="5842"/>
                  </a:lnTo>
                  <a:lnTo>
                    <a:pt x="21247" y="6477"/>
                  </a:lnTo>
                  <a:lnTo>
                    <a:pt x="21069" y="6096"/>
                  </a:lnTo>
                  <a:lnTo>
                    <a:pt x="20713" y="6731"/>
                  </a:lnTo>
                  <a:lnTo>
                    <a:pt x="20396" y="6604"/>
                  </a:lnTo>
                  <a:lnTo>
                    <a:pt x="19024" y="8509"/>
                  </a:lnTo>
                  <a:lnTo>
                    <a:pt x="19088" y="8280"/>
                  </a:lnTo>
                  <a:lnTo>
                    <a:pt x="18961" y="8509"/>
                  </a:lnTo>
                  <a:lnTo>
                    <a:pt x="18757" y="8890"/>
                  </a:lnTo>
                  <a:lnTo>
                    <a:pt x="18224" y="9525"/>
                  </a:lnTo>
                  <a:lnTo>
                    <a:pt x="17919" y="9017"/>
                  </a:lnTo>
                  <a:lnTo>
                    <a:pt x="16802" y="11176"/>
                  </a:lnTo>
                  <a:lnTo>
                    <a:pt x="16167" y="11557"/>
                  </a:lnTo>
                  <a:lnTo>
                    <a:pt x="15468" y="12827"/>
                  </a:lnTo>
                  <a:lnTo>
                    <a:pt x="14452" y="13970"/>
                  </a:lnTo>
                  <a:lnTo>
                    <a:pt x="14198" y="14363"/>
                  </a:lnTo>
                  <a:lnTo>
                    <a:pt x="14198" y="15113"/>
                  </a:lnTo>
                  <a:lnTo>
                    <a:pt x="13703" y="15519"/>
                  </a:lnTo>
                  <a:lnTo>
                    <a:pt x="13601" y="16129"/>
                  </a:lnTo>
                  <a:lnTo>
                    <a:pt x="13385" y="16510"/>
                  </a:lnTo>
                  <a:lnTo>
                    <a:pt x="13347" y="17018"/>
                  </a:lnTo>
                  <a:lnTo>
                    <a:pt x="13335" y="16522"/>
                  </a:lnTo>
                  <a:lnTo>
                    <a:pt x="13258" y="16383"/>
                  </a:lnTo>
                  <a:lnTo>
                    <a:pt x="13322" y="16205"/>
                  </a:lnTo>
                  <a:lnTo>
                    <a:pt x="13474" y="16027"/>
                  </a:lnTo>
                  <a:lnTo>
                    <a:pt x="13449" y="16256"/>
                  </a:lnTo>
                  <a:lnTo>
                    <a:pt x="13538" y="16002"/>
                  </a:lnTo>
                  <a:lnTo>
                    <a:pt x="13703" y="15519"/>
                  </a:lnTo>
                  <a:lnTo>
                    <a:pt x="13766" y="15367"/>
                  </a:lnTo>
                  <a:lnTo>
                    <a:pt x="14198" y="15113"/>
                  </a:lnTo>
                  <a:lnTo>
                    <a:pt x="14198" y="14363"/>
                  </a:lnTo>
                  <a:lnTo>
                    <a:pt x="13957" y="14732"/>
                  </a:lnTo>
                  <a:lnTo>
                    <a:pt x="13995" y="14478"/>
                  </a:lnTo>
                  <a:lnTo>
                    <a:pt x="14211" y="12954"/>
                  </a:lnTo>
                  <a:lnTo>
                    <a:pt x="14795" y="11938"/>
                  </a:lnTo>
                  <a:lnTo>
                    <a:pt x="14846" y="12065"/>
                  </a:lnTo>
                  <a:lnTo>
                    <a:pt x="14884" y="11938"/>
                  </a:lnTo>
                  <a:lnTo>
                    <a:pt x="14884" y="11684"/>
                  </a:lnTo>
                  <a:lnTo>
                    <a:pt x="14947" y="11430"/>
                  </a:lnTo>
                  <a:lnTo>
                    <a:pt x="15062" y="11303"/>
                  </a:lnTo>
                  <a:lnTo>
                    <a:pt x="15113" y="11430"/>
                  </a:lnTo>
                  <a:lnTo>
                    <a:pt x="15163" y="11303"/>
                  </a:lnTo>
                  <a:lnTo>
                    <a:pt x="15265" y="10541"/>
                  </a:lnTo>
                  <a:lnTo>
                    <a:pt x="15455" y="10160"/>
                  </a:lnTo>
                  <a:lnTo>
                    <a:pt x="15443" y="10541"/>
                  </a:lnTo>
                  <a:lnTo>
                    <a:pt x="15608" y="10160"/>
                  </a:lnTo>
                  <a:lnTo>
                    <a:pt x="15963" y="9398"/>
                  </a:lnTo>
                  <a:lnTo>
                    <a:pt x="16065" y="8255"/>
                  </a:lnTo>
                  <a:lnTo>
                    <a:pt x="16433" y="7112"/>
                  </a:lnTo>
                  <a:lnTo>
                    <a:pt x="16687" y="7239"/>
                  </a:lnTo>
                  <a:lnTo>
                    <a:pt x="16751" y="7112"/>
                  </a:lnTo>
                  <a:lnTo>
                    <a:pt x="17411" y="5842"/>
                  </a:lnTo>
                  <a:lnTo>
                    <a:pt x="17513" y="5715"/>
                  </a:lnTo>
                  <a:lnTo>
                    <a:pt x="17868" y="4953"/>
                  </a:lnTo>
                  <a:lnTo>
                    <a:pt x="18313" y="3556"/>
                  </a:lnTo>
                  <a:lnTo>
                    <a:pt x="18440" y="2794"/>
                  </a:lnTo>
                  <a:lnTo>
                    <a:pt x="18948" y="2159"/>
                  </a:lnTo>
                  <a:lnTo>
                    <a:pt x="16764" y="2159"/>
                  </a:lnTo>
                  <a:lnTo>
                    <a:pt x="16560" y="2159"/>
                  </a:lnTo>
                  <a:lnTo>
                    <a:pt x="17106" y="2286"/>
                  </a:lnTo>
                  <a:lnTo>
                    <a:pt x="16979" y="2324"/>
                  </a:lnTo>
                  <a:lnTo>
                    <a:pt x="16217" y="4191"/>
                  </a:lnTo>
                  <a:lnTo>
                    <a:pt x="16141" y="4826"/>
                  </a:lnTo>
                  <a:lnTo>
                    <a:pt x="16014" y="5080"/>
                  </a:lnTo>
                  <a:lnTo>
                    <a:pt x="15913" y="5638"/>
                  </a:lnTo>
                  <a:lnTo>
                    <a:pt x="15138" y="7112"/>
                  </a:lnTo>
                  <a:lnTo>
                    <a:pt x="14833" y="7848"/>
                  </a:lnTo>
                  <a:lnTo>
                    <a:pt x="14833" y="8255"/>
                  </a:lnTo>
                  <a:lnTo>
                    <a:pt x="14808" y="8636"/>
                  </a:lnTo>
                  <a:lnTo>
                    <a:pt x="14643" y="8636"/>
                  </a:lnTo>
                  <a:lnTo>
                    <a:pt x="14833" y="8255"/>
                  </a:lnTo>
                  <a:lnTo>
                    <a:pt x="14833" y="7848"/>
                  </a:lnTo>
                  <a:lnTo>
                    <a:pt x="14732" y="8128"/>
                  </a:lnTo>
                  <a:lnTo>
                    <a:pt x="14617" y="8636"/>
                  </a:lnTo>
                  <a:lnTo>
                    <a:pt x="14592" y="8763"/>
                  </a:lnTo>
                  <a:lnTo>
                    <a:pt x="14287" y="9525"/>
                  </a:lnTo>
                  <a:lnTo>
                    <a:pt x="14363" y="9017"/>
                  </a:lnTo>
                  <a:lnTo>
                    <a:pt x="14185" y="9525"/>
                  </a:lnTo>
                  <a:lnTo>
                    <a:pt x="13830" y="10541"/>
                  </a:lnTo>
                  <a:lnTo>
                    <a:pt x="13423" y="12065"/>
                  </a:lnTo>
                  <a:lnTo>
                    <a:pt x="13639" y="11684"/>
                  </a:lnTo>
                  <a:lnTo>
                    <a:pt x="13550" y="12103"/>
                  </a:lnTo>
                  <a:lnTo>
                    <a:pt x="13373" y="12446"/>
                  </a:lnTo>
                  <a:lnTo>
                    <a:pt x="12992" y="13804"/>
                  </a:lnTo>
                  <a:lnTo>
                    <a:pt x="12865" y="14097"/>
                  </a:lnTo>
                  <a:lnTo>
                    <a:pt x="11582" y="15963"/>
                  </a:lnTo>
                  <a:lnTo>
                    <a:pt x="11493" y="17272"/>
                  </a:lnTo>
                  <a:lnTo>
                    <a:pt x="11468" y="17399"/>
                  </a:lnTo>
                  <a:lnTo>
                    <a:pt x="11341" y="18288"/>
                  </a:lnTo>
                  <a:lnTo>
                    <a:pt x="11290" y="18630"/>
                  </a:lnTo>
                  <a:lnTo>
                    <a:pt x="11341" y="18923"/>
                  </a:lnTo>
                  <a:lnTo>
                    <a:pt x="11061" y="19431"/>
                  </a:lnTo>
                  <a:lnTo>
                    <a:pt x="11252" y="18288"/>
                  </a:lnTo>
                  <a:lnTo>
                    <a:pt x="11049" y="18719"/>
                  </a:lnTo>
                  <a:lnTo>
                    <a:pt x="10947" y="19431"/>
                  </a:lnTo>
                  <a:lnTo>
                    <a:pt x="10629" y="22225"/>
                  </a:lnTo>
                  <a:lnTo>
                    <a:pt x="12484" y="19545"/>
                  </a:lnTo>
                  <a:lnTo>
                    <a:pt x="12687" y="19100"/>
                  </a:lnTo>
                  <a:lnTo>
                    <a:pt x="12623" y="19367"/>
                  </a:lnTo>
                  <a:lnTo>
                    <a:pt x="12750" y="19177"/>
                  </a:lnTo>
                  <a:lnTo>
                    <a:pt x="13144" y="18630"/>
                  </a:lnTo>
                  <a:lnTo>
                    <a:pt x="13665" y="18161"/>
                  </a:lnTo>
                  <a:lnTo>
                    <a:pt x="14185" y="17018"/>
                  </a:lnTo>
                  <a:lnTo>
                    <a:pt x="15087" y="16522"/>
                  </a:lnTo>
                  <a:lnTo>
                    <a:pt x="15646" y="15113"/>
                  </a:lnTo>
                  <a:lnTo>
                    <a:pt x="16027" y="14097"/>
                  </a:lnTo>
                  <a:lnTo>
                    <a:pt x="17030" y="13208"/>
                  </a:lnTo>
                  <a:lnTo>
                    <a:pt x="16891" y="13208"/>
                  </a:lnTo>
                  <a:lnTo>
                    <a:pt x="16992" y="12827"/>
                  </a:lnTo>
                  <a:lnTo>
                    <a:pt x="17183" y="12573"/>
                  </a:lnTo>
                  <a:lnTo>
                    <a:pt x="18592" y="10287"/>
                  </a:lnTo>
                  <a:lnTo>
                    <a:pt x="19240" y="9525"/>
                  </a:lnTo>
                  <a:lnTo>
                    <a:pt x="20751" y="7747"/>
                  </a:lnTo>
                  <a:lnTo>
                    <a:pt x="22821" y="6731"/>
                  </a:lnTo>
                  <a:lnTo>
                    <a:pt x="23342" y="6477"/>
                  </a:lnTo>
                  <a:lnTo>
                    <a:pt x="23380" y="6350"/>
                  </a:lnTo>
                  <a:lnTo>
                    <a:pt x="23495" y="6223"/>
                  </a:lnTo>
                  <a:lnTo>
                    <a:pt x="23571" y="6096"/>
                  </a:lnTo>
                  <a:lnTo>
                    <a:pt x="23863" y="5842"/>
                  </a:lnTo>
                  <a:lnTo>
                    <a:pt x="24168" y="6223"/>
                  </a:lnTo>
                  <a:lnTo>
                    <a:pt x="23926" y="6350"/>
                  </a:lnTo>
                  <a:lnTo>
                    <a:pt x="24130" y="6350"/>
                  </a:lnTo>
                  <a:lnTo>
                    <a:pt x="24257" y="6223"/>
                  </a:lnTo>
                  <a:lnTo>
                    <a:pt x="24384" y="6096"/>
                  </a:lnTo>
                  <a:lnTo>
                    <a:pt x="24218" y="7137"/>
                  </a:lnTo>
                  <a:lnTo>
                    <a:pt x="22682" y="10795"/>
                  </a:lnTo>
                  <a:lnTo>
                    <a:pt x="22694" y="10668"/>
                  </a:lnTo>
                  <a:lnTo>
                    <a:pt x="22733" y="10541"/>
                  </a:lnTo>
                  <a:lnTo>
                    <a:pt x="22567" y="10668"/>
                  </a:lnTo>
                  <a:lnTo>
                    <a:pt x="22402" y="10795"/>
                  </a:lnTo>
                  <a:lnTo>
                    <a:pt x="22047" y="11684"/>
                  </a:lnTo>
                  <a:lnTo>
                    <a:pt x="21971" y="12192"/>
                  </a:lnTo>
                  <a:lnTo>
                    <a:pt x="21894" y="12319"/>
                  </a:lnTo>
                  <a:lnTo>
                    <a:pt x="21920" y="12065"/>
                  </a:lnTo>
                  <a:lnTo>
                    <a:pt x="21475" y="12573"/>
                  </a:lnTo>
                  <a:lnTo>
                    <a:pt x="21386" y="13335"/>
                  </a:lnTo>
                  <a:lnTo>
                    <a:pt x="21107" y="13449"/>
                  </a:lnTo>
                  <a:lnTo>
                    <a:pt x="20485" y="14351"/>
                  </a:lnTo>
                  <a:lnTo>
                    <a:pt x="20789" y="14224"/>
                  </a:lnTo>
                  <a:lnTo>
                    <a:pt x="20307" y="14859"/>
                  </a:lnTo>
                  <a:lnTo>
                    <a:pt x="20091" y="15544"/>
                  </a:lnTo>
                  <a:lnTo>
                    <a:pt x="19735" y="16027"/>
                  </a:lnTo>
                  <a:lnTo>
                    <a:pt x="19621" y="16637"/>
                  </a:lnTo>
                  <a:lnTo>
                    <a:pt x="19024" y="17145"/>
                  </a:lnTo>
                  <a:lnTo>
                    <a:pt x="18961" y="17399"/>
                  </a:lnTo>
                  <a:lnTo>
                    <a:pt x="18897" y="19900"/>
                  </a:lnTo>
                  <a:lnTo>
                    <a:pt x="18783" y="20180"/>
                  </a:lnTo>
                  <a:lnTo>
                    <a:pt x="18669" y="20320"/>
                  </a:lnTo>
                  <a:lnTo>
                    <a:pt x="18554" y="20447"/>
                  </a:lnTo>
                  <a:lnTo>
                    <a:pt x="18669" y="20294"/>
                  </a:lnTo>
                  <a:lnTo>
                    <a:pt x="18859" y="19685"/>
                  </a:lnTo>
                  <a:lnTo>
                    <a:pt x="18821" y="19964"/>
                  </a:lnTo>
                  <a:lnTo>
                    <a:pt x="18897" y="17437"/>
                  </a:lnTo>
                  <a:lnTo>
                    <a:pt x="18211" y="18516"/>
                  </a:lnTo>
                  <a:lnTo>
                    <a:pt x="18211" y="20955"/>
                  </a:lnTo>
                  <a:lnTo>
                    <a:pt x="18097" y="21209"/>
                  </a:lnTo>
                  <a:lnTo>
                    <a:pt x="17818" y="21399"/>
                  </a:lnTo>
                  <a:lnTo>
                    <a:pt x="17894" y="21209"/>
                  </a:lnTo>
                  <a:lnTo>
                    <a:pt x="18110" y="20955"/>
                  </a:lnTo>
                  <a:lnTo>
                    <a:pt x="18097" y="21170"/>
                  </a:lnTo>
                  <a:lnTo>
                    <a:pt x="18211" y="20955"/>
                  </a:lnTo>
                  <a:lnTo>
                    <a:pt x="18211" y="18516"/>
                  </a:lnTo>
                  <a:lnTo>
                    <a:pt x="18097" y="18719"/>
                  </a:lnTo>
                  <a:lnTo>
                    <a:pt x="17983" y="19177"/>
                  </a:lnTo>
                  <a:lnTo>
                    <a:pt x="18008" y="18923"/>
                  </a:lnTo>
                  <a:lnTo>
                    <a:pt x="17868" y="19177"/>
                  </a:lnTo>
                  <a:lnTo>
                    <a:pt x="17678" y="19558"/>
                  </a:lnTo>
                  <a:lnTo>
                    <a:pt x="17678" y="19304"/>
                  </a:lnTo>
                  <a:lnTo>
                    <a:pt x="17386" y="19812"/>
                  </a:lnTo>
                  <a:lnTo>
                    <a:pt x="17170" y="20320"/>
                  </a:lnTo>
                  <a:lnTo>
                    <a:pt x="17348" y="20320"/>
                  </a:lnTo>
                  <a:lnTo>
                    <a:pt x="16649" y="20955"/>
                  </a:lnTo>
                  <a:lnTo>
                    <a:pt x="16560" y="22352"/>
                  </a:lnTo>
                  <a:lnTo>
                    <a:pt x="16433" y="22860"/>
                  </a:lnTo>
                  <a:lnTo>
                    <a:pt x="16370" y="22479"/>
                  </a:lnTo>
                  <a:lnTo>
                    <a:pt x="16560" y="22352"/>
                  </a:lnTo>
                  <a:lnTo>
                    <a:pt x="15900" y="22733"/>
                  </a:lnTo>
                  <a:lnTo>
                    <a:pt x="14897" y="26035"/>
                  </a:lnTo>
                  <a:lnTo>
                    <a:pt x="17716" y="23368"/>
                  </a:lnTo>
                  <a:lnTo>
                    <a:pt x="18529" y="22606"/>
                  </a:lnTo>
                  <a:lnTo>
                    <a:pt x="19265" y="21463"/>
                  </a:lnTo>
                  <a:lnTo>
                    <a:pt x="19354" y="21209"/>
                  </a:lnTo>
                  <a:lnTo>
                    <a:pt x="19583" y="20955"/>
                  </a:lnTo>
                  <a:lnTo>
                    <a:pt x="20243" y="19939"/>
                  </a:lnTo>
                  <a:lnTo>
                    <a:pt x="20383" y="20027"/>
                  </a:lnTo>
                  <a:lnTo>
                    <a:pt x="20599" y="19304"/>
                  </a:lnTo>
                  <a:lnTo>
                    <a:pt x="20853" y="18923"/>
                  </a:lnTo>
                  <a:lnTo>
                    <a:pt x="21463" y="18008"/>
                  </a:lnTo>
                  <a:lnTo>
                    <a:pt x="21691" y="17780"/>
                  </a:lnTo>
                  <a:lnTo>
                    <a:pt x="21501" y="18161"/>
                  </a:lnTo>
                  <a:lnTo>
                    <a:pt x="21412" y="18415"/>
                  </a:lnTo>
                  <a:lnTo>
                    <a:pt x="21755" y="17780"/>
                  </a:lnTo>
                  <a:lnTo>
                    <a:pt x="21971" y="17399"/>
                  </a:lnTo>
                  <a:lnTo>
                    <a:pt x="22110" y="17145"/>
                  </a:lnTo>
                  <a:lnTo>
                    <a:pt x="22428" y="16764"/>
                  </a:lnTo>
                  <a:lnTo>
                    <a:pt x="22961" y="16129"/>
                  </a:lnTo>
                  <a:lnTo>
                    <a:pt x="23469" y="15240"/>
                  </a:lnTo>
                  <a:lnTo>
                    <a:pt x="23596" y="15036"/>
                  </a:lnTo>
                  <a:lnTo>
                    <a:pt x="23253" y="15240"/>
                  </a:lnTo>
                  <a:lnTo>
                    <a:pt x="23774" y="14351"/>
                  </a:lnTo>
                  <a:lnTo>
                    <a:pt x="23850" y="14224"/>
                  </a:lnTo>
                  <a:lnTo>
                    <a:pt x="23977" y="13843"/>
                  </a:lnTo>
                  <a:lnTo>
                    <a:pt x="23952" y="14478"/>
                  </a:lnTo>
                  <a:lnTo>
                    <a:pt x="24358" y="13843"/>
                  </a:lnTo>
                  <a:lnTo>
                    <a:pt x="24765" y="13208"/>
                  </a:lnTo>
                  <a:lnTo>
                    <a:pt x="24930" y="12954"/>
                  </a:lnTo>
                  <a:lnTo>
                    <a:pt x="24790" y="13843"/>
                  </a:lnTo>
                  <a:lnTo>
                    <a:pt x="24892" y="13716"/>
                  </a:lnTo>
                  <a:lnTo>
                    <a:pt x="24917" y="13449"/>
                  </a:lnTo>
                  <a:lnTo>
                    <a:pt x="25107" y="13335"/>
                  </a:lnTo>
                  <a:lnTo>
                    <a:pt x="25082" y="13589"/>
                  </a:lnTo>
                  <a:lnTo>
                    <a:pt x="25323" y="13335"/>
                  </a:lnTo>
                  <a:lnTo>
                    <a:pt x="25565" y="13081"/>
                  </a:lnTo>
                  <a:lnTo>
                    <a:pt x="25692" y="12954"/>
                  </a:lnTo>
                  <a:lnTo>
                    <a:pt x="25374" y="13081"/>
                  </a:lnTo>
                  <a:lnTo>
                    <a:pt x="25527" y="12954"/>
                  </a:lnTo>
                  <a:lnTo>
                    <a:pt x="26009" y="12573"/>
                  </a:lnTo>
                  <a:lnTo>
                    <a:pt x="25933" y="12700"/>
                  </a:lnTo>
                  <a:lnTo>
                    <a:pt x="25908" y="12827"/>
                  </a:lnTo>
                  <a:lnTo>
                    <a:pt x="26187" y="12573"/>
                  </a:lnTo>
                  <a:lnTo>
                    <a:pt x="26352" y="12192"/>
                  </a:lnTo>
                  <a:lnTo>
                    <a:pt x="26695" y="12192"/>
                  </a:lnTo>
                  <a:lnTo>
                    <a:pt x="26670" y="12319"/>
                  </a:lnTo>
                  <a:lnTo>
                    <a:pt x="27165" y="12827"/>
                  </a:lnTo>
                  <a:lnTo>
                    <a:pt x="27660" y="13081"/>
                  </a:lnTo>
                  <a:lnTo>
                    <a:pt x="27203" y="13843"/>
                  </a:lnTo>
                  <a:lnTo>
                    <a:pt x="26987" y="14097"/>
                  </a:lnTo>
                  <a:lnTo>
                    <a:pt x="26962" y="13589"/>
                  </a:lnTo>
                  <a:lnTo>
                    <a:pt x="26695" y="14351"/>
                  </a:lnTo>
                  <a:lnTo>
                    <a:pt x="27838" y="14351"/>
                  </a:lnTo>
                  <a:lnTo>
                    <a:pt x="27940" y="14224"/>
                  </a:lnTo>
                  <a:lnTo>
                    <a:pt x="28333" y="13716"/>
                  </a:lnTo>
                  <a:lnTo>
                    <a:pt x="27762" y="14224"/>
                  </a:lnTo>
                  <a:lnTo>
                    <a:pt x="27838" y="14097"/>
                  </a:lnTo>
                  <a:lnTo>
                    <a:pt x="28282" y="13335"/>
                  </a:lnTo>
                  <a:lnTo>
                    <a:pt x="28511" y="13081"/>
                  </a:lnTo>
                  <a:lnTo>
                    <a:pt x="28727" y="13081"/>
                  </a:lnTo>
                  <a:lnTo>
                    <a:pt x="28727" y="12954"/>
                  </a:lnTo>
                  <a:close/>
                </a:path>
                <a:path w="30480" h="40005">
                  <a:moveTo>
                    <a:pt x="30124" y="18846"/>
                  </a:moveTo>
                  <a:lnTo>
                    <a:pt x="30048" y="19037"/>
                  </a:lnTo>
                  <a:lnTo>
                    <a:pt x="29921" y="18732"/>
                  </a:lnTo>
                  <a:lnTo>
                    <a:pt x="29540" y="18542"/>
                  </a:lnTo>
                  <a:lnTo>
                    <a:pt x="29845" y="18542"/>
                  </a:lnTo>
                  <a:lnTo>
                    <a:pt x="28956" y="17907"/>
                  </a:lnTo>
                  <a:lnTo>
                    <a:pt x="27825" y="18034"/>
                  </a:lnTo>
                  <a:lnTo>
                    <a:pt x="26949" y="18415"/>
                  </a:lnTo>
                  <a:lnTo>
                    <a:pt x="27012" y="18542"/>
                  </a:lnTo>
                  <a:lnTo>
                    <a:pt x="27800" y="18542"/>
                  </a:lnTo>
                  <a:lnTo>
                    <a:pt x="27000" y="19050"/>
                  </a:lnTo>
                  <a:lnTo>
                    <a:pt x="26809" y="18923"/>
                  </a:lnTo>
                  <a:lnTo>
                    <a:pt x="26466" y="19050"/>
                  </a:lnTo>
                  <a:lnTo>
                    <a:pt x="26390" y="18923"/>
                  </a:lnTo>
                  <a:lnTo>
                    <a:pt x="26200" y="19050"/>
                  </a:lnTo>
                  <a:lnTo>
                    <a:pt x="26238" y="18923"/>
                  </a:lnTo>
                  <a:lnTo>
                    <a:pt x="26390" y="18923"/>
                  </a:lnTo>
                  <a:lnTo>
                    <a:pt x="26517" y="18808"/>
                  </a:lnTo>
                  <a:lnTo>
                    <a:pt x="26187" y="18923"/>
                  </a:lnTo>
                  <a:lnTo>
                    <a:pt x="25806" y="19177"/>
                  </a:lnTo>
                  <a:lnTo>
                    <a:pt x="25603" y="19177"/>
                  </a:lnTo>
                  <a:lnTo>
                    <a:pt x="25679" y="19304"/>
                  </a:lnTo>
                  <a:lnTo>
                    <a:pt x="24980" y="20066"/>
                  </a:lnTo>
                  <a:lnTo>
                    <a:pt x="25222" y="19685"/>
                  </a:lnTo>
                  <a:lnTo>
                    <a:pt x="24866" y="19939"/>
                  </a:lnTo>
                  <a:lnTo>
                    <a:pt x="24790" y="20066"/>
                  </a:lnTo>
                  <a:lnTo>
                    <a:pt x="24612" y="20180"/>
                  </a:lnTo>
                  <a:lnTo>
                    <a:pt x="24523" y="20497"/>
                  </a:lnTo>
                  <a:lnTo>
                    <a:pt x="24409" y="20701"/>
                  </a:lnTo>
                  <a:lnTo>
                    <a:pt x="24307" y="20574"/>
                  </a:lnTo>
                  <a:lnTo>
                    <a:pt x="23342" y="21844"/>
                  </a:lnTo>
                  <a:lnTo>
                    <a:pt x="23253" y="22034"/>
                  </a:lnTo>
                  <a:lnTo>
                    <a:pt x="23406" y="21945"/>
                  </a:lnTo>
                  <a:lnTo>
                    <a:pt x="23558" y="21844"/>
                  </a:lnTo>
                  <a:lnTo>
                    <a:pt x="23012" y="22987"/>
                  </a:lnTo>
                  <a:lnTo>
                    <a:pt x="22047" y="23876"/>
                  </a:lnTo>
                  <a:lnTo>
                    <a:pt x="21971" y="24003"/>
                  </a:lnTo>
                  <a:lnTo>
                    <a:pt x="22313" y="23241"/>
                  </a:lnTo>
                  <a:lnTo>
                    <a:pt x="22428" y="23495"/>
                  </a:lnTo>
                  <a:lnTo>
                    <a:pt x="22606" y="23241"/>
                  </a:lnTo>
                  <a:lnTo>
                    <a:pt x="23164" y="22479"/>
                  </a:lnTo>
                  <a:lnTo>
                    <a:pt x="23152" y="22288"/>
                  </a:lnTo>
                  <a:lnTo>
                    <a:pt x="23266" y="22123"/>
                  </a:lnTo>
                  <a:lnTo>
                    <a:pt x="23406" y="21945"/>
                  </a:lnTo>
                  <a:lnTo>
                    <a:pt x="23253" y="22098"/>
                  </a:lnTo>
                  <a:lnTo>
                    <a:pt x="23228" y="20955"/>
                  </a:lnTo>
                  <a:lnTo>
                    <a:pt x="23596" y="20701"/>
                  </a:lnTo>
                  <a:lnTo>
                    <a:pt x="23698" y="20574"/>
                  </a:lnTo>
                  <a:lnTo>
                    <a:pt x="23812" y="20294"/>
                  </a:lnTo>
                  <a:lnTo>
                    <a:pt x="24066" y="19939"/>
                  </a:lnTo>
                  <a:lnTo>
                    <a:pt x="24244" y="19812"/>
                  </a:lnTo>
                  <a:lnTo>
                    <a:pt x="24701" y="19558"/>
                  </a:lnTo>
                  <a:lnTo>
                    <a:pt x="24815" y="19304"/>
                  </a:lnTo>
                  <a:lnTo>
                    <a:pt x="25158" y="18923"/>
                  </a:lnTo>
                  <a:lnTo>
                    <a:pt x="25285" y="18796"/>
                  </a:lnTo>
                  <a:lnTo>
                    <a:pt x="25349" y="18630"/>
                  </a:lnTo>
                  <a:lnTo>
                    <a:pt x="25006" y="18415"/>
                  </a:lnTo>
                  <a:lnTo>
                    <a:pt x="25488" y="17780"/>
                  </a:lnTo>
                  <a:lnTo>
                    <a:pt x="25590" y="17653"/>
                  </a:lnTo>
                  <a:lnTo>
                    <a:pt x="25463" y="17780"/>
                  </a:lnTo>
                  <a:lnTo>
                    <a:pt x="25222" y="17780"/>
                  </a:lnTo>
                  <a:lnTo>
                    <a:pt x="25946" y="16510"/>
                  </a:lnTo>
                  <a:lnTo>
                    <a:pt x="26276" y="16510"/>
                  </a:lnTo>
                  <a:lnTo>
                    <a:pt x="26098" y="17018"/>
                  </a:lnTo>
                  <a:lnTo>
                    <a:pt x="26009" y="17145"/>
                  </a:lnTo>
                  <a:lnTo>
                    <a:pt x="25704" y="17526"/>
                  </a:lnTo>
                  <a:lnTo>
                    <a:pt x="25920" y="17399"/>
                  </a:lnTo>
                  <a:lnTo>
                    <a:pt x="26022" y="17145"/>
                  </a:lnTo>
                  <a:lnTo>
                    <a:pt x="26149" y="17018"/>
                  </a:lnTo>
                  <a:lnTo>
                    <a:pt x="26479" y="16510"/>
                  </a:lnTo>
                  <a:lnTo>
                    <a:pt x="26657" y="16256"/>
                  </a:lnTo>
                  <a:lnTo>
                    <a:pt x="26416" y="16510"/>
                  </a:lnTo>
                  <a:lnTo>
                    <a:pt x="26517" y="16383"/>
                  </a:lnTo>
                  <a:lnTo>
                    <a:pt x="26644" y="16256"/>
                  </a:lnTo>
                  <a:lnTo>
                    <a:pt x="26644" y="16510"/>
                  </a:lnTo>
                  <a:lnTo>
                    <a:pt x="26746" y="16256"/>
                  </a:lnTo>
                  <a:lnTo>
                    <a:pt x="26847" y="16027"/>
                  </a:lnTo>
                  <a:lnTo>
                    <a:pt x="26987" y="15875"/>
                  </a:lnTo>
                  <a:lnTo>
                    <a:pt x="27165" y="15494"/>
                  </a:lnTo>
                  <a:lnTo>
                    <a:pt x="27622" y="14859"/>
                  </a:lnTo>
                  <a:lnTo>
                    <a:pt x="27711" y="14732"/>
                  </a:lnTo>
                  <a:lnTo>
                    <a:pt x="27597" y="14859"/>
                  </a:lnTo>
                  <a:lnTo>
                    <a:pt x="27457" y="14859"/>
                  </a:lnTo>
                  <a:lnTo>
                    <a:pt x="27749" y="14478"/>
                  </a:lnTo>
                  <a:lnTo>
                    <a:pt x="26657" y="14478"/>
                  </a:lnTo>
                  <a:lnTo>
                    <a:pt x="26352" y="14478"/>
                  </a:lnTo>
                  <a:lnTo>
                    <a:pt x="26085" y="14986"/>
                  </a:lnTo>
                  <a:lnTo>
                    <a:pt x="26339" y="14859"/>
                  </a:lnTo>
                  <a:lnTo>
                    <a:pt x="26047" y="15265"/>
                  </a:lnTo>
                  <a:lnTo>
                    <a:pt x="25933" y="15494"/>
                  </a:lnTo>
                  <a:lnTo>
                    <a:pt x="25819" y="15875"/>
                  </a:lnTo>
                  <a:lnTo>
                    <a:pt x="25450" y="16256"/>
                  </a:lnTo>
                  <a:lnTo>
                    <a:pt x="25628" y="15875"/>
                  </a:lnTo>
                  <a:lnTo>
                    <a:pt x="25400" y="16256"/>
                  </a:lnTo>
                  <a:lnTo>
                    <a:pt x="25323" y="16383"/>
                  </a:lnTo>
                  <a:lnTo>
                    <a:pt x="25019" y="16891"/>
                  </a:lnTo>
                  <a:lnTo>
                    <a:pt x="25463" y="16383"/>
                  </a:lnTo>
                  <a:lnTo>
                    <a:pt x="25209" y="17018"/>
                  </a:lnTo>
                  <a:lnTo>
                    <a:pt x="25755" y="16510"/>
                  </a:lnTo>
                  <a:lnTo>
                    <a:pt x="24828" y="17691"/>
                  </a:lnTo>
                  <a:lnTo>
                    <a:pt x="24587" y="17907"/>
                  </a:lnTo>
                  <a:lnTo>
                    <a:pt x="24384" y="18542"/>
                  </a:lnTo>
                  <a:lnTo>
                    <a:pt x="24079" y="18923"/>
                  </a:lnTo>
                  <a:lnTo>
                    <a:pt x="23952" y="18923"/>
                  </a:lnTo>
                  <a:lnTo>
                    <a:pt x="23901" y="18669"/>
                  </a:lnTo>
                  <a:lnTo>
                    <a:pt x="23710" y="19177"/>
                  </a:lnTo>
                  <a:lnTo>
                    <a:pt x="23190" y="19812"/>
                  </a:lnTo>
                  <a:lnTo>
                    <a:pt x="23075" y="20447"/>
                  </a:lnTo>
                  <a:lnTo>
                    <a:pt x="22999" y="20193"/>
                  </a:lnTo>
                  <a:lnTo>
                    <a:pt x="22961" y="20447"/>
                  </a:lnTo>
                  <a:lnTo>
                    <a:pt x="22847" y="20701"/>
                  </a:lnTo>
                  <a:lnTo>
                    <a:pt x="22733" y="20828"/>
                  </a:lnTo>
                  <a:lnTo>
                    <a:pt x="23063" y="20574"/>
                  </a:lnTo>
                  <a:lnTo>
                    <a:pt x="22440" y="21463"/>
                  </a:lnTo>
                  <a:lnTo>
                    <a:pt x="22491" y="21209"/>
                  </a:lnTo>
                  <a:lnTo>
                    <a:pt x="22339" y="21463"/>
                  </a:lnTo>
                  <a:lnTo>
                    <a:pt x="21920" y="22225"/>
                  </a:lnTo>
                  <a:lnTo>
                    <a:pt x="21666" y="22987"/>
                  </a:lnTo>
                  <a:lnTo>
                    <a:pt x="21424" y="23482"/>
                  </a:lnTo>
                  <a:lnTo>
                    <a:pt x="21424" y="25400"/>
                  </a:lnTo>
                  <a:lnTo>
                    <a:pt x="21183" y="26035"/>
                  </a:lnTo>
                  <a:lnTo>
                    <a:pt x="21259" y="25527"/>
                  </a:lnTo>
                  <a:lnTo>
                    <a:pt x="21196" y="25933"/>
                  </a:lnTo>
                  <a:lnTo>
                    <a:pt x="21361" y="25527"/>
                  </a:lnTo>
                  <a:lnTo>
                    <a:pt x="21424" y="25400"/>
                  </a:lnTo>
                  <a:lnTo>
                    <a:pt x="21424" y="23482"/>
                  </a:lnTo>
                  <a:lnTo>
                    <a:pt x="21170" y="24003"/>
                  </a:lnTo>
                  <a:lnTo>
                    <a:pt x="20878" y="24117"/>
                  </a:lnTo>
                  <a:lnTo>
                    <a:pt x="20789" y="24257"/>
                  </a:lnTo>
                  <a:lnTo>
                    <a:pt x="20688" y="24511"/>
                  </a:lnTo>
                  <a:lnTo>
                    <a:pt x="19748" y="28575"/>
                  </a:lnTo>
                  <a:lnTo>
                    <a:pt x="20828" y="27051"/>
                  </a:lnTo>
                  <a:lnTo>
                    <a:pt x="21018" y="26797"/>
                  </a:lnTo>
                  <a:lnTo>
                    <a:pt x="20878" y="26657"/>
                  </a:lnTo>
                  <a:lnTo>
                    <a:pt x="20853" y="26797"/>
                  </a:lnTo>
                  <a:lnTo>
                    <a:pt x="20777" y="26416"/>
                  </a:lnTo>
                  <a:lnTo>
                    <a:pt x="20955" y="26339"/>
                  </a:lnTo>
                  <a:lnTo>
                    <a:pt x="21628" y="26035"/>
                  </a:lnTo>
                  <a:lnTo>
                    <a:pt x="21793" y="25527"/>
                  </a:lnTo>
                  <a:lnTo>
                    <a:pt x="21856" y="25400"/>
                  </a:lnTo>
                  <a:lnTo>
                    <a:pt x="21894" y="25654"/>
                  </a:lnTo>
                  <a:lnTo>
                    <a:pt x="22072" y="25400"/>
                  </a:lnTo>
                  <a:lnTo>
                    <a:pt x="22453" y="24866"/>
                  </a:lnTo>
                  <a:lnTo>
                    <a:pt x="22821" y="24003"/>
                  </a:lnTo>
                  <a:lnTo>
                    <a:pt x="22885" y="23876"/>
                  </a:lnTo>
                  <a:lnTo>
                    <a:pt x="23545" y="22733"/>
                  </a:lnTo>
                  <a:lnTo>
                    <a:pt x="23520" y="22987"/>
                  </a:lnTo>
                  <a:lnTo>
                    <a:pt x="23723" y="22733"/>
                  </a:lnTo>
                  <a:lnTo>
                    <a:pt x="24460" y="21844"/>
                  </a:lnTo>
                  <a:lnTo>
                    <a:pt x="24663" y="21590"/>
                  </a:lnTo>
                  <a:lnTo>
                    <a:pt x="24892" y="21170"/>
                  </a:lnTo>
                  <a:lnTo>
                    <a:pt x="25057" y="21082"/>
                  </a:lnTo>
                  <a:lnTo>
                    <a:pt x="24828" y="21082"/>
                  </a:lnTo>
                  <a:lnTo>
                    <a:pt x="25400" y="20701"/>
                  </a:lnTo>
                  <a:lnTo>
                    <a:pt x="25590" y="20574"/>
                  </a:lnTo>
                  <a:lnTo>
                    <a:pt x="26022" y="20066"/>
                  </a:lnTo>
                  <a:lnTo>
                    <a:pt x="26136" y="19939"/>
                  </a:lnTo>
                  <a:lnTo>
                    <a:pt x="27114" y="19050"/>
                  </a:lnTo>
                  <a:lnTo>
                    <a:pt x="27254" y="18923"/>
                  </a:lnTo>
                  <a:lnTo>
                    <a:pt x="28232" y="18542"/>
                  </a:lnTo>
                  <a:lnTo>
                    <a:pt x="28625" y="18923"/>
                  </a:lnTo>
                  <a:lnTo>
                    <a:pt x="28409" y="18923"/>
                  </a:lnTo>
                  <a:lnTo>
                    <a:pt x="28625" y="19050"/>
                  </a:lnTo>
                  <a:lnTo>
                    <a:pt x="29044" y="19050"/>
                  </a:lnTo>
                  <a:lnTo>
                    <a:pt x="29070" y="19304"/>
                  </a:lnTo>
                  <a:lnTo>
                    <a:pt x="29248" y="19202"/>
                  </a:lnTo>
                  <a:lnTo>
                    <a:pt x="29171" y="18923"/>
                  </a:lnTo>
                  <a:lnTo>
                    <a:pt x="29235" y="19050"/>
                  </a:lnTo>
                  <a:lnTo>
                    <a:pt x="29464" y="19050"/>
                  </a:lnTo>
                  <a:lnTo>
                    <a:pt x="29349" y="19558"/>
                  </a:lnTo>
                  <a:lnTo>
                    <a:pt x="29464" y="19050"/>
                  </a:lnTo>
                  <a:lnTo>
                    <a:pt x="29057" y="19558"/>
                  </a:lnTo>
                  <a:lnTo>
                    <a:pt x="28930" y="19685"/>
                  </a:lnTo>
                  <a:lnTo>
                    <a:pt x="29006" y="19812"/>
                  </a:lnTo>
                  <a:lnTo>
                    <a:pt x="28879" y="19939"/>
                  </a:lnTo>
                  <a:lnTo>
                    <a:pt x="28549" y="20193"/>
                  </a:lnTo>
                  <a:lnTo>
                    <a:pt x="29286" y="19939"/>
                  </a:lnTo>
                  <a:lnTo>
                    <a:pt x="28714" y="20828"/>
                  </a:lnTo>
                  <a:lnTo>
                    <a:pt x="28676" y="20701"/>
                  </a:lnTo>
                  <a:lnTo>
                    <a:pt x="28625" y="20828"/>
                  </a:lnTo>
                  <a:lnTo>
                    <a:pt x="28511" y="21336"/>
                  </a:lnTo>
                  <a:lnTo>
                    <a:pt x="28397" y="21590"/>
                  </a:lnTo>
                  <a:lnTo>
                    <a:pt x="28308" y="21717"/>
                  </a:lnTo>
                  <a:lnTo>
                    <a:pt x="28079" y="21844"/>
                  </a:lnTo>
                  <a:lnTo>
                    <a:pt x="27965" y="22479"/>
                  </a:lnTo>
                  <a:lnTo>
                    <a:pt x="27711" y="22733"/>
                  </a:lnTo>
                  <a:lnTo>
                    <a:pt x="27990" y="21971"/>
                  </a:lnTo>
                  <a:lnTo>
                    <a:pt x="27571" y="22352"/>
                  </a:lnTo>
                  <a:lnTo>
                    <a:pt x="27508" y="22606"/>
                  </a:lnTo>
                  <a:lnTo>
                    <a:pt x="27381" y="22860"/>
                  </a:lnTo>
                  <a:lnTo>
                    <a:pt x="27216" y="23114"/>
                  </a:lnTo>
                  <a:lnTo>
                    <a:pt x="27127" y="24257"/>
                  </a:lnTo>
                  <a:lnTo>
                    <a:pt x="26466" y="24638"/>
                  </a:lnTo>
                  <a:lnTo>
                    <a:pt x="26428" y="24866"/>
                  </a:lnTo>
                  <a:lnTo>
                    <a:pt x="26212" y="25400"/>
                  </a:lnTo>
                  <a:lnTo>
                    <a:pt x="26289" y="25654"/>
                  </a:lnTo>
                  <a:lnTo>
                    <a:pt x="26212" y="25400"/>
                  </a:lnTo>
                  <a:lnTo>
                    <a:pt x="26073" y="25273"/>
                  </a:lnTo>
                  <a:lnTo>
                    <a:pt x="25704" y="25781"/>
                  </a:lnTo>
                  <a:lnTo>
                    <a:pt x="25704" y="25654"/>
                  </a:lnTo>
                  <a:lnTo>
                    <a:pt x="25679" y="25781"/>
                  </a:lnTo>
                  <a:lnTo>
                    <a:pt x="25628" y="26162"/>
                  </a:lnTo>
                  <a:lnTo>
                    <a:pt x="25247" y="26289"/>
                  </a:lnTo>
                  <a:lnTo>
                    <a:pt x="25158" y="26924"/>
                  </a:lnTo>
                  <a:lnTo>
                    <a:pt x="25031" y="27241"/>
                  </a:lnTo>
                  <a:lnTo>
                    <a:pt x="24815" y="28067"/>
                  </a:lnTo>
                  <a:lnTo>
                    <a:pt x="23850" y="28956"/>
                  </a:lnTo>
                  <a:lnTo>
                    <a:pt x="23507" y="30353"/>
                  </a:lnTo>
                  <a:lnTo>
                    <a:pt x="23329" y="30861"/>
                  </a:lnTo>
                  <a:lnTo>
                    <a:pt x="23228" y="31750"/>
                  </a:lnTo>
                  <a:lnTo>
                    <a:pt x="22999" y="32512"/>
                  </a:lnTo>
                  <a:lnTo>
                    <a:pt x="22783" y="32766"/>
                  </a:lnTo>
                  <a:lnTo>
                    <a:pt x="22910" y="32131"/>
                  </a:lnTo>
                  <a:lnTo>
                    <a:pt x="22669" y="32512"/>
                  </a:lnTo>
                  <a:lnTo>
                    <a:pt x="22542" y="32766"/>
                  </a:lnTo>
                  <a:lnTo>
                    <a:pt x="22339" y="33528"/>
                  </a:lnTo>
                  <a:lnTo>
                    <a:pt x="22326" y="33401"/>
                  </a:lnTo>
                  <a:lnTo>
                    <a:pt x="22225" y="33528"/>
                  </a:lnTo>
                  <a:lnTo>
                    <a:pt x="22123" y="33655"/>
                  </a:lnTo>
                  <a:lnTo>
                    <a:pt x="21983" y="34036"/>
                  </a:lnTo>
                  <a:lnTo>
                    <a:pt x="22161" y="33947"/>
                  </a:lnTo>
                  <a:lnTo>
                    <a:pt x="22237" y="33782"/>
                  </a:lnTo>
                  <a:lnTo>
                    <a:pt x="22377" y="34163"/>
                  </a:lnTo>
                  <a:lnTo>
                    <a:pt x="22402" y="33782"/>
                  </a:lnTo>
                  <a:lnTo>
                    <a:pt x="22428" y="33528"/>
                  </a:lnTo>
                  <a:lnTo>
                    <a:pt x="22440" y="33401"/>
                  </a:lnTo>
                  <a:lnTo>
                    <a:pt x="22733" y="33147"/>
                  </a:lnTo>
                  <a:lnTo>
                    <a:pt x="22644" y="33528"/>
                  </a:lnTo>
                  <a:lnTo>
                    <a:pt x="22961" y="33147"/>
                  </a:lnTo>
                  <a:lnTo>
                    <a:pt x="22720" y="33020"/>
                  </a:lnTo>
                  <a:lnTo>
                    <a:pt x="22948" y="32766"/>
                  </a:lnTo>
                  <a:lnTo>
                    <a:pt x="23063" y="32639"/>
                  </a:lnTo>
                  <a:lnTo>
                    <a:pt x="23190" y="32258"/>
                  </a:lnTo>
                  <a:lnTo>
                    <a:pt x="23202" y="32385"/>
                  </a:lnTo>
                  <a:lnTo>
                    <a:pt x="23393" y="32258"/>
                  </a:lnTo>
                  <a:lnTo>
                    <a:pt x="23723" y="31750"/>
                  </a:lnTo>
                  <a:lnTo>
                    <a:pt x="23647" y="31115"/>
                  </a:lnTo>
                  <a:lnTo>
                    <a:pt x="23977" y="30861"/>
                  </a:lnTo>
                  <a:lnTo>
                    <a:pt x="23952" y="30988"/>
                  </a:lnTo>
                  <a:lnTo>
                    <a:pt x="23990" y="30861"/>
                  </a:lnTo>
                  <a:lnTo>
                    <a:pt x="24041" y="30734"/>
                  </a:lnTo>
                  <a:lnTo>
                    <a:pt x="24409" y="29718"/>
                  </a:lnTo>
                  <a:lnTo>
                    <a:pt x="23825" y="30734"/>
                  </a:lnTo>
                  <a:lnTo>
                    <a:pt x="24041" y="29718"/>
                  </a:lnTo>
                  <a:lnTo>
                    <a:pt x="24752" y="29464"/>
                  </a:lnTo>
                  <a:lnTo>
                    <a:pt x="24777" y="28943"/>
                  </a:lnTo>
                  <a:lnTo>
                    <a:pt x="24790" y="28702"/>
                  </a:lnTo>
                  <a:lnTo>
                    <a:pt x="24955" y="28511"/>
                  </a:lnTo>
                  <a:lnTo>
                    <a:pt x="25222" y="28194"/>
                  </a:lnTo>
                  <a:lnTo>
                    <a:pt x="25514" y="27051"/>
                  </a:lnTo>
                  <a:lnTo>
                    <a:pt x="25654" y="27051"/>
                  </a:lnTo>
                  <a:lnTo>
                    <a:pt x="25704" y="26924"/>
                  </a:lnTo>
                  <a:lnTo>
                    <a:pt x="25704" y="27051"/>
                  </a:lnTo>
                  <a:lnTo>
                    <a:pt x="25857" y="27051"/>
                  </a:lnTo>
                  <a:lnTo>
                    <a:pt x="25844" y="26924"/>
                  </a:lnTo>
                  <a:lnTo>
                    <a:pt x="26085" y="26924"/>
                  </a:lnTo>
                  <a:lnTo>
                    <a:pt x="26073" y="26797"/>
                  </a:lnTo>
                  <a:lnTo>
                    <a:pt x="26009" y="26162"/>
                  </a:lnTo>
                  <a:lnTo>
                    <a:pt x="26416" y="25781"/>
                  </a:lnTo>
                  <a:lnTo>
                    <a:pt x="26377" y="26162"/>
                  </a:lnTo>
                  <a:lnTo>
                    <a:pt x="26149" y="26416"/>
                  </a:lnTo>
                  <a:lnTo>
                    <a:pt x="26555" y="26035"/>
                  </a:lnTo>
                  <a:lnTo>
                    <a:pt x="26479" y="25654"/>
                  </a:lnTo>
                  <a:lnTo>
                    <a:pt x="26466" y="25527"/>
                  </a:lnTo>
                  <a:lnTo>
                    <a:pt x="27139" y="25019"/>
                  </a:lnTo>
                  <a:lnTo>
                    <a:pt x="27266" y="24765"/>
                  </a:lnTo>
                  <a:lnTo>
                    <a:pt x="27330" y="24638"/>
                  </a:lnTo>
                  <a:lnTo>
                    <a:pt x="27127" y="24511"/>
                  </a:lnTo>
                  <a:lnTo>
                    <a:pt x="27343" y="24206"/>
                  </a:lnTo>
                  <a:lnTo>
                    <a:pt x="27736" y="23622"/>
                  </a:lnTo>
                  <a:lnTo>
                    <a:pt x="28028" y="22860"/>
                  </a:lnTo>
                  <a:lnTo>
                    <a:pt x="28143" y="22733"/>
                  </a:lnTo>
                  <a:lnTo>
                    <a:pt x="29235" y="20828"/>
                  </a:lnTo>
                  <a:lnTo>
                    <a:pt x="29375" y="20180"/>
                  </a:lnTo>
                  <a:lnTo>
                    <a:pt x="29502" y="19939"/>
                  </a:lnTo>
                  <a:lnTo>
                    <a:pt x="29641" y="19558"/>
                  </a:lnTo>
                  <a:lnTo>
                    <a:pt x="29730" y="19304"/>
                  </a:lnTo>
                  <a:lnTo>
                    <a:pt x="29921" y="19304"/>
                  </a:lnTo>
                  <a:lnTo>
                    <a:pt x="29794" y="19812"/>
                  </a:lnTo>
                  <a:lnTo>
                    <a:pt x="29972" y="19304"/>
                  </a:lnTo>
                  <a:lnTo>
                    <a:pt x="30048" y="19062"/>
                  </a:lnTo>
                  <a:lnTo>
                    <a:pt x="30124" y="18846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2521671" y="2973581"/>
              <a:ext cx="38735" cy="34290"/>
            </a:xfrm>
            <a:custGeom>
              <a:avLst/>
              <a:gdLst/>
              <a:ahLst/>
              <a:cxnLst/>
              <a:rect l="l" t="t" r="r" b="b"/>
              <a:pathLst>
                <a:path w="38735" h="34289">
                  <a:moveTo>
                    <a:pt x="3479" y="17868"/>
                  </a:moveTo>
                  <a:lnTo>
                    <a:pt x="4330" y="23050"/>
                  </a:lnTo>
                  <a:lnTo>
                    <a:pt x="13868" y="29083"/>
                  </a:lnTo>
                  <a:lnTo>
                    <a:pt x="16840" y="33947"/>
                  </a:lnTo>
                  <a:lnTo>
                    <a:pt x="37630" y="27482"/>
                  </a:lnTo>
                  <a:lnTo>
                    <a:pt x="38113" y="24066"/>
                  </a:lnTo>
                  <a:lnTo>
                    <a:pt x="36309" y="24066"/>
                  </a:lnTo>
                  <a:lnTo>
                    <a:pt x="35833" y="22694"/>
                  </a:lnTo>
                  <a:lnTo>
                    <a:pt x="12344" y="22694"/>
                  </a:lnTo>
                  <a:lnTo>
                    <a:pt x="8293" y="20015"/>
                  </a:lnTo>
                  <a:lnTo>
                    <a:pt x="5850" y="17966"/>
                  </a:lnTo>
                  <a:lnTo>
                    <a:pt x="3479" y="17868"/>
                  </a:lnTo>
                  <a:close/>
                </a:path>
                <a:path w="38735" h="34289">
                  <a:moveTo>
                    <a:pt x="38582" y="20751"/>
                  </a:moveTo>
                  <a:lnTo>
                    <a:pt x="36309" y="24066"/>
                  </a:lnTo>
                  <a:lnTo>
                    <a:pt x="38113" y="24066"/>
                  </a:lnTo>
                  <a:lnTo>
                    <a:pt x="38582" y="20751"/>
                  </a:lnTo>
                  <a:close/>
                </a:path>
                <a:path w="38735" h="34289">
                  <a:moveTo>
                    <a:pt x="1015" y="9791"/>
                  </a:moveTo>
                  <a:lnTo>
                    <a:pt x="1435" y="14262"/>
                  </a:lnTo>
                  <a:lnTo>
                    <a:pt x="5850" y="17966"/>
                  </a:lnTo>
                  <a:lnTo>
                    <a:pt x="6883" y="18008"/>
                  </a:lnTo>
                  <a:lnTo>
                    <a:pt x="9829" y="20624"/>
                  </a:lnTo>
                  <a:lnTo>
                    <a:pt x="12344" y="22694"/>
                  </a:lnTo>
                  <a:lnTo>
                    <a:pt x="35833" y="22694"/>
                  </a:lnTo>
                  <a:lnTo>
                    <a:pt x="34626" y="19215"/>
                  </a:lnTo>
                  <a:lnTo>
                    <a:pt x="15062" y="19215"/>
                  </a:lnTo>
                  <a:lnTo>
                    <a:pt x="11658" y="15913"/>
                  </a:lnTo>
                  <a:lnTo>
                    <a:pt x="5854" y="10147"/>
                  </a:lnTo>
                  <a:lnTo>
                    <a:pt x="1015" y="9791"/>
                  </a:lnTo>
                  <a:close/>
                </a:path>
                <a:path w="38735" h="34289">
                  <a:moveTo>
                    <a:pt x="0" y="1422"/>
                  </a:moveTo>
                  <a:lnTo>
                    <a:pt x="3378" y="4902"/>
                  </a:lnTo>
                  <a:lnTo>
                    <a:pt x="7797" y="11188"/>
                  </a:lnTo>
                  <a:lnTo>
                    <a:pt x="12191" y="14744"/>
                  </a:lnTo>
                  <a:lnTo>
                    <a:pt x="15062" y="19215"/>
                  </a:lnTo>
                  <a:lnTo>
                    <a:pt x="34626" y="19215"/>
                  </a:lnTo>
                  <a:lnTo>
                    <a:pt x="33890" y="17094"/>
                  </a:lnTo>
                  <a:lnTo>
                    <a:pt x="29095" y="17094"/>
                  </a:lnTo>
                  <a:lnTo>
                    <a:pt x="28778" y="16713"/>
                  </a:lnTo>
                  <a:lnTo>
                    <a:pt x="20408" y="16713"/>
                  </a:lnTo>
                  <a:lnTo>
                    <a:pt x="18605" y="13868"/>
                  </a:lnTo>
                  <a:lnTo>
                    <a:pt x="8699" y="2489"/>
                  </a:lnTo>
                  <a:lnTo>
                    <a:pt x="0" y="1422"/>
                  </a:lnTo>
                  <a:close/>
                </a:path>
                <a:path w="38735" h="34289">
                  <a:moveTo>
                    <a:pt x="27012" y="3568"/>
                  </a:moveTo>
                  <a:lnTo>
                    <a:pt x="29032" y="13462"/>
                  </a:lnTo>
                  <a:lnTo>
                    <a:pt x="29095" y="17094"/>
                  </a:lnTo>
                  <a:lnTo>
                    <a:pt x="33890" y="17094"/>
                  </a:lnTo>
                  <a:lnTo>
                    <a:pt x="32638" y="13487"/>
                  </a:lnTo>
                  <a:lnTo>
                    <a:pt x="34683" y="9156"/>
                  </a:lnTo>
                  <a:lnTo>
                    <a:pt x="33870" y="4394"/>
                  </a:lnTo>
                  <a:lnTo>
                    <a:pt x="27012" y="3568"/>
                  </a:lnTo>
                  <a:close/>
                </a:path>
                <a:path w="38735" h="34289">
                  <a:moveTo>
                    <a:pt x="10667" y="0"/>
                  </a:moveTo>
                  <a:lnTo>
                    <a:pt x="13347" y="5537"/>
                  </a:lnTo>
                  <a:lnTo>
                    <a:pt x="19024" y="10807"/>
                  </a:lnTo>
                  <a:lnTo>
                    <a:pt x="20408" y="16713"/>
                  </a:lnTo>
                  <a:lnTo>
                    <a:pt x="28778" y="16713"/>
                  </a:lnTo>
                  <a:lnTo>
                    <a:pt x="25266" y="12496"/>
                  </a:lnTo>
                  <a:lnTo>
                    <a:pt x="20262" y="5684"/>
                  </a:lnTo>
                  <a:lnTo>
                    <a:pt x="15068" y="304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 descr=""/>
            <p:cNvSpPr/>
            <p:nvPr/>
          </p:nvSpPr>
          <p:spPr>
            <a:xfrm>
              <a:off x="2521623" y="2971888"/>
              <a:ext cx="38100" cy="36195"/>
            </a:xfrm>
            <a:custGeom>
              <a:avLst/>
              <a:gdLst/>
              <a:ahLst/>
              <a:cxnLst/>
              <a:rect l="l" t="t" r="r" b="b"/>
              <a:pathLst>
                <a:path w="38100" h="36194">
                  <a:moveTo>
                    <a:pt x="2476" y="6858"/>
                  </a:moveTo>
                  <a:lnTo>
                    <a:pt x="2286" y="6604"/>
                  </a:lnTo>
                  <a:lnTo>
                    <a:pt x="2451" y="6858"/>
                  </a:lnTo>
                  <a:close/>
                </a:path>
                <a:path w="38100" h="36194">
                  <a:moveTo>
                    <a:pt x="4318" y="18288"/>
                  </a:moveTo>
                  <a:lnTo>
                    <a:pt x="4165" y="18161"/>
                  </a:lnTo>
                  <a:lnTo>
                    <a:pt x="4267" y="18288"/>
                  </a:lnTo>
                  <a:close/>
                </a:path>
                <a:path w="38100" h="36194">
                  <a:moveTo>
                    <a:pt x="4902" y="20535"/>
                  </a:moveTo>
                  <a:lnTo>
                    <a:pt x="4724" y="20332"/>
                  </a:lnTo>
                  <a:lnTo>
                    <a:pt x="4826" y="20485"/>
                  </a:lnTo>
                  <a:lnTo>
                    <a:pt x="4673" y="20510"/>
                  </a:lnTo>
                  <a:lnTo>
                    <a:pt x="4902" y="20535"/>
                  </a:lnTo>
                  <a:close/>
                </a:path>
                <a:path w="38100" h="36194">
                  <a:moveTo>
                    <a:pt x="4940" y="20320"/>
                  </a:moveTo>
                  <a:lnTo>
                    <a:pt x="4699" y="20193"/>
                  </a:lnTo>
                  <a:lnTo>
                    <a:pt x="4787" y="20320"/>
                  </a:lnTo>
                  <a:lnTo>
                    <a:pt x="4940" y="20320"/>
                  </a:lnTo>
                  <a:close/>
                </a:path>
                <a:path w="38100" h="36194">
                  <a:moveTo>
                    <a:pt x="5219" y="20447"/>
                  </a:moveTo>
                  <a:lnTo>
                    <a:pt x="4978" y="20320"/>
                  </a:lnTo>
                  <a:lnTo>
                    <a:pt x="5219" y="20447"/>
                  </a:lnTo>
                  <a:close/>
                </a:path>
                <a:path w="38100" h="36194">
                  <a:moveTo>
                    <a:pt x="5715" y="8890"/>
                  </a:moveTo>
                  <a:lnTo>
                    <a:pt x="5664" y="8763"/>
                  </a:lnTo>
                  <a:lnTo>
                    <a:pt x="5715" y="8890"/>
                  </a:lnTo>
                  <a:close/>
                </a:path>
                <a:path w="38100" h="36194">
                  <a:moveTo>
                    <a:pt x="6134" y="3175"/>
                  </a:moveTo>
                  <a:lnTo>
                    <a:pt x="5461" y="2921"/>
                  </a:lnTo>
                  <a:lnTo>
                    <a:pt x="5575" y="3048"/>
                  </a:lnTo>
                  <a:lnTo>
                    <a:pt x="6134" y="3175"/>
                  </a:lnTo>
                  <a:close/>
                </a:path>
                <a:path w="38100" h="36194">
                  <a:moveTo>
                    <a:pt x="6273" y="18415"/>
                  </a:moveTo>
                  <a:lnTo>
                    <a:pt x="5918" y="18034"/>
                  </a:lnTo>
                  <a:lnTo>
                    <a:pt x="6172" y="18542"/>
                  </a:lnTo>
                  <a:lnTo>
                    <a:pt x="6146" y="18415"/>
                  </a:lnTo>
                  <a:lnTo>
                    <a:pt x="6273" y="18415"/>
                  </a:lnTo>
                  <a:close/>
                </a:path>
                <a:path w="38100" h="36194">
                  <a:moveTo>
                    <a:pt x="6299" y="22987"/>
                  </a:moveTo>
                  <a:lnTo>
                    <a:pt x="5892" y="22352"/>
                  </a:lnTo>
                  <a:lnTo>
                    <a:pt x="5969" y="22606"/>
                  </a:lnTo>
                  <a:lnTo>
                    <a:pt x="6299" y="22987"/>
                  </a:lnTo>
                  <a:close/>
                </a:path>
                <a:path w="38100" h="36194">
                  <a:moveTo>
                    <a:pt x="7150" y="24511"/>
                  </a:moveTo>
                  <a:lnTo>
                    <a:pt x="7073" y="24384"/>
                  </a:lnTo>
                  <a:lnTo>
                    <a:pt x="7061" y="24511"/>
                  </a:lnTo>
                  <a:close/>
                </a:path>
                <a:path w="38100" h="36194">
                  <a:moveTo>
                    <a:pt x="7670" y="4394"/>
                  </a:moveTo>
                  <a:lnTo>
                    <a:pt x="7302" y="4165"/>
                  </a:lnTo>
                  <a:lnTo>
                    <a:pt x="6426" y="3683"/>
                  </a:lnTo>
                  <a:lnTo>
                    <a:pt x="7061" y="4267"/>
                  </a:lnTo>
                  <a:lnTo>
                    <a:pt x="7670" y="4394"/>
                  </a:lnTo>
                  <a:close/>
                </a:path>
                <a:path w="38100" h="36194">
                  <a:moveTo>
                    <a:pt x="7848" y="21844"/>
                  </a:moveTo>
                  <a:lnTo>
                    <a:pt x="7721" y="21844"/>
                  </a:lnTo>
                  <a:lnTo>
                    <a:pt x="7848" y="21844"/>
                  </a:lnTo>
                  <a:close/>
                </a:path>
                <a:path w="38100" h="36194">
                  <a:moveTo>
                    <a:pt x="8216" y="22225"/>
                  </a:moveTo>
                  <a:lnTo>
                    <a:pt x="7670" y="22098"/>
                  </a:lnTo>
                  <a:lnTo>
                    <a:pt x="8077" y="22301"/>
                  </a:lnTo>
                  <a:lnTo>
                    <a:pt x="8216" y="22225"/>
                  </a:lnTo>
                  <a:close/>
                </a:path>
                <a:path w="38100" h="36194">
                  <a:moveTo>
                    <a:pt x="8255" y="22225"/>
                  </a:moveTo>
                  <a:close/>
                </a:path>
                <a:path w="38100" h="36194">
                  <a:moveTo>
                    <a:pt x="8940" y="21120"/>
                  </a:moveTo>
                  <a:close/>
                </a:path>
                <a:path w="38100" h="36194">
                  <a:moveTo>
                    <a:pt x="9347" y="21336"/>
                  </a:moveTo>
                  <a:lnTo>
                    <a:pt x="9055" y="21196"/>
                  </a:lnTo>
                  <a:lnTo>
                    <a:pt x="9220" y="21336"/>
                  </a:lnTo>
                  <a:lnTo>
                    <a:pt x="9347" y="21336"/>
                  </a:lnTo>
                  <a:close/>
                </a:path>
                <a:path w="38100" h="36194">
                  <a:moveTo>
                    <a:pt x="9372" y="26797"/>
                  </a:moveTo>
                  <a:lnTo>
                    <a:pt x="9334" y="26670"/>
                  </a:lnTo>
                  <a:lnTo>
                    <a:pt x="9372" y="26797"/>
                  </a:lnTo>
                  <a:close/>
                </a:path>
                <a:path w="38100" h="36194">
                  <a:moveTo>
                    <a:pt x="10033" y="1778"/>
                  </a:moveTo>
                  <a:lnTo>
                    <a:pt x="10020" y="1524"/>
                  </a:lnTo>
                  <a:lnTo>
                    <a:pt x="9842" y="1524"/>
                  </a:lnTo>
                  <a:lnTo>
                    <a:pt x="10033" y="1778"/>
                  </a:lnTo>
                  <a:close/>
                </a:path>
                <a:path w="38100" h="36194">
                  <a:moveTo>
                    <a:pt x="10350" y="8382"/>
                  </a:moveTo>
                  <a:close/>
                </a:path>
                <a:path w="38100" h="36194">
                  <a:moveTo>
                    <a:pt x="10515" y="8509"/>
                  </a:moveTo>
                  <a:lnTo>
                    <a:pt x="10350" y="8420"/>
                  </a:lnTo>
                  <a:lnTo>
                    <a:pt x="10477" y="8636"/>
                  </a:lnTo>
                  <a:lnTo>
                    <a:pt x="10515" y="8509"/>
                  </a:lnTo>
                  <a:close/>
                </a:path>
                <a:path w="38100" h="36194">
                  <a:moveTo>
                    <a:pt x="10718" y="2794"/>
                  </a:moveTo>
                  <a:lnTo>
                    <a:pt x="10566" y="2667"/>
                  </a:lnTo>
                  <a:lnTo>
                    <a:pt x="10604" y="2794"/>
                  </a:lnTo>
                  <a:close/>
                </a:path>
                <a:path w="38100" h="36194">
                  <a:moveTo>
                    <a:pt x="11087" y="18161"/>
                  </a:moveTo>
                  <a:lnTo>
                    <a:pt x="10934" y="18072"/>
                  </a:lnTo>
                  <a:lnTo>
                    <a:pt x="11087" y="18161"/>
                  </a:lnTo>
                  <a:close/>
                </a:path>
                <a:path w="38100" h="36194">
                  <a:moveTo>
                    <a:pt x="12611" y="1701"/>
                  </a:moveTo>
                  <a:lnTo>
                    <a:pt x="12179" y="1778"/>
                  </a:lnTo>
                  <a:lnTo>
                    <a:pt x="12407" y="1778"/>
                  </a:lnTo>
                  <a:lnTo>
                    <a:pt x="12611" y="1701"/>
                  </a:lnTo>
                  <a:close/>
                </a:path>
                <a:path w="38100" h="36194">
                  <a:moveTo>
                    <a:pt x="12954" y="29959"/>
                  </a:moveTo>
                  <a:close/>
                </a:path>
                <a:path w="38100" h="36194">
                  <a:moveTo>
                    <a:pt x="14351" y="18415"/>
                  </a:moveTo>
                  <a:lnTo>
                    <a:pt x="14198" y="18338"/>
                  </a:lnTo>
                  <a:lnTo>
                    <a:pt x="14351" y="18415"/>
                  </a:lnTo>
                  <a:close/>
                </a:path>
                <a:path w="38100" h="36194">
                  <a:moveTo>
                    <a:pt x="14579" y="19253"/>
                  </a:moveTo>
                  <a:close/>
                </a:path>
                <a:path w="38100" h="36194">
                  <a:moveTo>
                    <a:pt x="14630" y="19050"/>
                  </a:moveTo>
                  <a:lnTo>
                    <a:pt x="14363" y="18923"/>
                  </a:lnTo>
                  <a:lnTo>
                    <a:pt x="14605" y="19177"/>
                  </a:lnTo>
                  <a:lnTo>
                    <a:pt x="14630" y="19050"/>
                  </a:lnTo>
                  <a:close/>
                </a:path>
                <a:path w="38100" h="36194">
                  <a:moveTo>
                    <a:pt x="14833" y="19431"/>
                  </a:moveTo>
                  <a:lnTo>
                    <a:pt x="14605" y="19177"/>
                  </a:lnTo>
                  <a:lnTo>
                    <a:pt x="14681" y="19304"/>
                  </a:lnTo>
                  <a:lnTo>
                    <a:pt x="14833" y="19431"/>
                  </a:lnTo>
                  <a:close/>
                </a:path>
                <a:path w="38100" h="36194">
                  <a:moveTo>
                    <a:pt x="15011" y="11252"/>
                  </a:moveTo>
                  <a:lnTo>
                    <a:pt x="14795" y="11049"/>
                  </a:lnTo>
                  <a:lnTo>
                    <a:pt x="14465" y="10947"/>
                  </a:lnTo>
                  <a:lnTo>
                    <a:pt x="14605" y="11049"/>
                  </a:lnTo>
                  <a:lnTo>
                    <a:pt x="15011" y="11252"/>
                  </a:lnTo>
                  <a:close/>
                </a:path>
                <a:path w="38100" h="36194">
                  <a:moveTo>
                    <a:pt x="15125" y="1663"/>
                  </a:moveTo>
                  <a:close/>
                </a:path>
                <a:path w="38100" h="36194">
                  <a:moveTo>
                    <a:pt x="15379" y="1524"/>
                  </a:moveTo>
                  <a:lnTo>
                    <a:pt x="14414" y="1143"/>
                  </a:lnTo>
                  <a:lnTo>
                    <a:pt x="14795" y="1397"/>
                  </a:lnTo>
                  <a:lnTo>
                    <a:pt x="15316" y="1524"/>
                  </a:lnTo>
                  <a:close/>
                </a:path>
                <a:path w="38100" h="36194">
                  <a:moveTo>
                    <a:pt x="15659" y="32893"/>
                  </a:moveTo>
                  <a:lnTo>
                    <a:pt x="15506" y="32639"/>
                  </a:lnTo>
                  <a:lnTo>
                    <a:pt x="15341" y="32385"/>
                  </a:lnTo>
                  <a:lnTo>
                    <a:pt x="14986" y="32258"/>
                  </a:lnTo>
                  <a:lnTo>
                    <a:pt x="15265" y="32689"/>
                  </a:lnTo>
                  <a:lnTo>
                    <a:pt x="15659" y="32893"/>
                  </a:lnTo>
                  <a:close/>
                </a:path>
                <a:path w="38100" h="36194">
                  <a:moveTo>
                    <a:pt x="15925" y="12065"/>
                  </a:moveTo>
                  <a:lnTo>
                    <a:pt x="15646" y="11684"/>
                  </a:lnTo>
                  <a:lnTo>
                    <a:pt x="15227" y="11303"/>
                  </a:lnTo>
                  <a:lnTo>
                    <a:pt x="14935" y="11049"/>
                  </a:lnTo>
                  <a:lnTo>
                    <a:pt x="14693" y="10922"/>
                  </a:lnTo>
                  <a:lnTo>
                    <a:pt x="14833" y="11049"/>
                  </a:lnTo>
                  <a:lnTo>
                    <a:pt x="15024" y="11176"/>
                  </a:lnTo>
                  <a:lnTo>
                    <a:pt x="15113" y="11303"/>
                  </a:lnTo>
                  <a:lnTo>
                    <a:pt x="15468" y="11684"/>
                  </a:lnTo>
                  <a:lnTo>
                    <a:pt x="15925" y="12065"/>
                  </a:lnTo>
                  <a:close/>
                </a:path>
                <a:path w="38100" h="36194">
                  <a:moveTo>
                    <a:pt x="15976" y="10617"/>
                  </a:moveTo>
                  <a:lnTo>
                    <a:pt x="15811" y="10426"/>
                  </a:lnTo>
                  <a:lnTo>
                    <a:pt x="15595" y="10502"/>
                  </a:lnTo>
                  <a:lnTo>
                    <a:pt x="15887" y="10820"/>
                  </a:lnTo>
                  <a:lnTo>
                    <a:pt x="15976" y="10617"/>
                  </a:lnTo>
                  <a:close/>
                </a:path>
                <a:path w="38100" h="36194">
                  <a:moveTo>
                    <a:pt x="16751" y="34290"/>
                  </a:moveTo>
                  <a:lnTo>
                    <a:pt x="16611" y="33909"/>
                  </a:lnTo>
                  <a:lnTo>
                    <a:pt x="16421" y="33807"/>
                  </a:lnTo>
                  <a:lnTo>
                    <a:pt x="16751" y="34290"/>
                  </a:lnTo>
                  <a:close/>
                </a:path>
                <a:path w="38100" h="36194">
                  <a:moveTo>
                    <a:pt x="16979" y="9804"/>
                  </a:moveTo>
                  <a:lnTo>
                    <a:pt x="16725" y="9309"/>
                  </a:lnTo>
                  <a:lnTo>
                    <a:pt x="16764" y="9461"/>
                  </a:lnTo>
                  <a:lnTo>
                    <a:pt x="16814" y="9613"/>
                  </a:lnTo>
                  <a:lnTo>
                    <a:pt x="16878" y="9753"/>
                  </a:lnTo>
                  <a:close/>
                </a:path>
                <a:path w="38100" h="36194">
                  <a:moveTo>
                    <a:pt x="17043" y="13398"/>
                  </a:moveTo>
                  <a:lnTo>
                    <a:pt x="17005" y="13208"/>
                  </a:lnTo>
                  <a:lnTo>
                    <a:pt x="16776" y="12852"/>
                  </a:lnTo>
                  <a:lnTo>
                    <a:pt x="16535" y="12725"/>
                  </a:lnTo>
                  <a:lnTo>
                    <a:pt x="16751" y="12979"/>
                  </a:lnTo>
                  <a:lnTo>
                    <a:pt x="16916" y="13284"/>
                  </a:lnTo>
                  <a:lnTo>
                    <a:pt x="17043" y="13398"/>
                  </a:lnTo>
                  <a:close/>
                </a:path>
                <a:path w="38100" h="36194">
                  <a:moveTo>
                    <a:pt x="17335" y="3479"/>
                  </a:moveTo>
                  <a:close/>
                </a:path>
                <a:path w="38100" h="36194">
                  <a:moveTo>
                    <a:pt x="17399" y="5207"/>
                  </a:moveTo>
                  <a:lnTo>
                    <a:pt x="17297" y="4826"/>
                  </a:lnTo>
                  <a:lnTo>
                    <a:pt x="17030" y="4699"/>
                  </a:lnTo>
                  <a:lnTo>
                    <a:pt x="17221" y="4826"/>
                  </a:lnTo>
                  <a:lnTo>
                    <a:pt x="17399" y="5207"/>
                  </a:lnTo>
                  <a:close/>
                </a:path>
                <a:path w="38100" h="36194">
                  <a:moveTo>
                    <a:pt x="17538" y="35687"/>
                  </a:moveTo>
                  <a:lnTo>
                    <a:pt x="17487" y="35560"/>
                  </a:lnTo>
                  <a:lnTo>
                    <a:pt x="17373" y="35306"/>
                  </a:lnTo>
                  <a:lnTo>
                    <a:pt x="17018" y="34544"/>
                  </a:lnTo>
                  <a:lnTo>
                    <a:pt x="16802" y="34417"/>
                  </a:lnTo>
                  <a:lnTo>
                    <a:pt x="16357" y="34036"/>
                  </a:lnTo>
                  <a:lnTo>
                    <a:pt x="16230" y="33655"/>
                  </a:lnTo>
                  <a:lnTo>
                    <a:pt x="16129" y="33528"/>
                  </a:lnTo>
                  <a:lnTo>
                    <a:pt x="16090" y="33274"/>
                  </a:lnTo>
                  <a:lnTo>
                    <a:pt x="16002" y="33147"/>
                  </a:lnTo>
                  <a:lnTo>
                    <a:pt x="15506" y="32893"/>
                  </a:lnTo>
                  <a:lnTo>
                    <a:pt x="15341" y="32804"/>
                  </a:lnTo>
                  <a:lnTo>
                    <a:pt x="14909" y="32512"/>
                  </a:lnTo>
                  <a:lnTo>
                    <a:pt x="14732" y="32131"/>
                  </a:lnTo>
                  <a:lnTo>
                    <a:pt x="14897" y="32131"/>
                  </a:lnTo>
                  <a:lnTo>
                    <a:pt x="14490" y="31877"/>
                  </a:lnTo>
                  <a:lnTo>
                    <a:pt x="14744" y="31877"/>
                  </a:lnTo>
                  <a:lnTo>
                    <a:pt x="14579" y="31750"/>
                  </a:lnTo>
                  <a:lnTo>
                    <a:pt x="14401" y="31623"/>
                  </a:lnTo>
                  <a:lnTo>
                    <a:pt x="13957" y="31115"/>
                  </a:lnTo>
                  <a:lnTo>
                    <a:pt x="13703" y="31115"/>
                  </a:lnTo>
                  <a:lnTo>
                    <a:pt x="13525" y="30734"/>
                  </a:lnTo>
                  <a:lnTo>
                    <a:pt x="12674" y="30226"/>
                  </a:lnTo>
                  <a:lnTo>
                    <a:pt x="12903" y="29972"/>
                  </a:lnTo>
                  <a:lnTo>
                    <a:pt x="12763" y="29972"/>
                  </a:lnTo>
                  <a:lnTo>
                    <a:pt x="12230" y="29718"/>
                  </a:lnTo>
                  <a:lnTo>
                    <a:pt x="11950" y="29464"/>
                  </a:lnTo>
                  <a:lnTo>
                    <a:pt x="12674" y="29591"/>
                  </a:lnTo>
                  <a:lnTo>
                    <a:pt x="12484" y="29464"/>
                  </a:lnTo>
                  <a:lnTo>
                    <a:pt x="10947" y="28448"/>
                  </a:lnTo>
                  <a:lnTo>
                    <a:pt x="11328" y="28321"/>
                  </a:lnTo>
                  <a:lnTo>
                    <a:pt x="10756" y="28194"/>
                  </a:lnTo>
                  <a:lnTo>
                    <a:pt x="9918" y="27178"/>
                  </a:lnTo>
                  <a:lnTo>
                    <a:pt x="9182" y="26670"/>
                  </a:lnTo>
                  <a:lnTo>
                    <a:pt x="9042" y="26416"/>
                  </a:lnTo>
                  <a:lnTo>
                    <a:pt x="9004" y="26289"/>
                  </a:lnTo>
                  <a:lnTo>
                    <a:pt x="8915" y="26162"/>
                  </a:lnTo>
                  <a:lnTo>
                    <a:pt x="8813" y="26035"/>
                  </a:lnTo>
                  <a:lnTo>
                    <a:pt x="8597" y="26162"/>
                  </a:lnTo>
                  <a:lnTo>
                    <a:pt x="8013" y="25527"/>
                  </a:lnTo>
                  <a:lnTo>
                    <a:pt x="7670" y="25425"/>
                  </a:lnTo>
                  <a:lnTo>
                    <a:pt x="7569" y="25273"/>
                  </a:lnTo>
                  <a:lnTo>
                    <a:pt x="7391" y="24765"/>
                  </a:lnTo>
                  <a:lnTo>
                    <a:pt x="8077" y="25527"/>
                  </a:lnTo>
                  <a:lnTo>
                    <a:pt x="8102" y="25273"/>
                  </a:lnTo>
                  <a:lnTo>
                    <a:pt x="8115" y="25146"/>
                  </a:lnTo>
                  <a:lnTo>
                    <a:pt x="7975" y="25273"/>
                  </a:lnTo>
                  <a:lnTo>
                    <a:pt x="7264" y="24511"/>
                  </a:lnTo>
                  <a:lnTo>
                    <a:pt x="7277" y="24765"/>
                  </a:lnTo>
                  <a:lnTo>
                    <a:pt x="7188" y="24587"/>
                  </a:lnTo>
                  <a:lnTo>
                    <a:pt x="7061" y="24511"/>
                  </a:lnTo>
                  <a:lnTo>
                    <a:pt x="7061" y="24257"/>
                  </a:lnTo>
                  <a:lnTo>
                    <a:pt x="7061" y="24130"/>
                  </a:lnTo>
                  <a:lnTo>
                    <a:pt x="6769" y="24257"/>
                  </a:lnTo>
                  <a:lnTo>
                    <a:pt x="6654" y="23812"/>
                  </a:lnTo>
                  <a:lnTo>
                    <a:pt x="6362" y="23622"/>
                  </a:lnTo>
                  <a:lnTo>
                    <a:pt x="6070" y="23114"/>
                  </a:lnTo>
                  <a:lnTo>
                    <a:pt x="6464" y="23368"/>
                  </a:lnTo>
                  <a:lnTo>
                    <a:pt x="6223" y="23114"/>
                  </a:lnTo>
                  <a:lnTo>
                    <a:pt x="5969" y="22860"/>
                  </a:lnTo>
                  <a:lnTo>
                    <a:pt x="5918" y="22656"/>
                  </a:lnTo>
                  <a:lnTo>
                    <a:pt x="5918" y="22860"/>
                  </a:lnTo>
                  <a:lnTo>
                    <a:pt x="5727" y="22733"/>
                  </a:lnTo>
                  <a:lnTo>
                    <a:pt x="5156" y="22098"/>
                  </a:lnTo>
                  <a:lnTo>
                    <a:pt x="5626" y="22352"/>
                  </a:lnTo>
                  <a:lnTo>
                    <a:pt x="5562" y="22098"/>
                  </a:lnTo>
                  <a:lnTo>
                    <a:pt x="5270" y="21590"/>
                  </a:lnTo>
                  <a:lnTo>
                    <a:pt x="4813" y="21336"/>
                  </a:lnTo>
                  <a:lnTo>
                    <a:pt x="4724" y="20955"/>
                  </a:lnTo>
                  <a:lnTo>
                    <a:pt x="4330" y="20320"/>
                  </a:lnTo>
                  <a:lnTo>
                    <a:pt x="4648" y="20320"/>
                  </a:lnTo>
                  <a:lnTo>
                    <a:pt x="4470" y="20066"/>
                  </a:lnTo>
                  <a:lnTo>
                    <a:pt x="4648" y="20066"/>
                  </a:lnTo>
                  <a:lnTo>
                    <a:pt x="4864" y="19939"/>
                  </a:lnTo>
                  <a:lnTo>
                    <a:pt x="4991" y="20066"/>
                  </a:lnTo>
                  <a:lnTo>
                    <a:pt x="4826" y="20066"/>
                  </a:lnTo>
                  <a:lnTo>
                    <a:pt x="4826" y="20193"/>
                  </a:lnTo>
                  <a:lnTo>
                    <a:pt x="5003" y="20193"/>
                  </a:lnTo>
                  <a:lnTo>
                    <a:pt x="5130" y="20345"/>
                  </a:lnTo>
                  <a:lnTo>
                    <a:pt x="5257" y="20358"/>
                  </a:lnTo>
                  <a:lnTo>
                    <a:pt x="5880" y="20447"/>
                  </a:lnTo>
                  <a:lnTo>
                    <a:pt x="6324" y="20701"/>
                  </a:lnTo>
                  <a:lnTo>
                    <a:pt x="6337" y="20828"/>
                  </a:lnTo>
                  <a:lnTo>
                    <a:pt x="6057" y="20701"/>
                  </a:lnTo>
                  <a:lnTo>
                    <a:pt x="5257" y="20358"/>
                  </a:lnTo>
                  <a:lnTo>
                    <a:pt x="5753" y="20701"/>
                  </a:lnTo>
                  <a:lnTo>
                    <a:pt x="5130" y="20447"/>
                  </a:lnTo>
                  <a:lnTo>
                    <a:pt x="5321" y="20828"/>
                  </a:lnTo>
                  <a:lnTo>
                    <a:pt x="4940" y="20320"/>
                  </a:lnTo>
                  <a:lnTo>
                    <a:pt x="5105" y="20828"/>
                  </a:lnTo>
                  <a:lnTo>
                    <a:pt x="5854" y="21082"/>
                  </a:lnTo>
                  <a:lnTo>
                    <a:pt x="6146" y="20955"/>
                  </a:lnTo>
                  <a:lnTo>
                    <a:pt x="7023" y="21475"/>
                  </a:lnTo>
                  <a:lnTo>
                    <a:pt x="7251" y="21590"/>
                  </a:lnTo>
                  <a:lnTo>
                    <a:pt x="7010" y="21336"/>
                  </a:lnTo>
                  <a:lnTo>
                    <a:pt x="7264" y="21336"/>
                  </a:lnTo>
                  <a:lnTo>
                    <a:pt x="7505" y="21437"/>
                  </a:lnTo>
                  <a:lnTo>
                    <a:pt x="7785" y="21767"/>
                  </a:lnTo>
                  <a:lnTo>
                    <a:pt x="7810" y="21907"/>
                  </a:lnTo>
                  <a:lnTo>
                    <a:pt x="8229" y="22212"/>
                  </a:lnTo>
                  <a:lnTo>
                    <a:pt x="8115" y="21907"/>
                  </a:lnTo>
                  <a:lnTo>
                    <a:pt x="8394" y="21844"/>
                  </a:lnTo>
                  <a:lnTo>
                    <a:pt x="8534" y="21907"/>
                  </a:lnTo>
                  <a:lnTo>
                    <a:pt x="8674" y="21971"/>
                  </a:lnTo>
                  <a:lnTo>
                    <a:pt x="8686" y="22098"/>
                  </a:lnTo>
                  <a:lnTo>
                    <a:pt x="8877" y="22352"/>
                  </a:lnTo>
                  <a:lnTo>
                    <a:pt x="8610" y="22009"/>
                  </a:lnTo>
                  <a:lnTo>
                    <a:pt x="8445" y="22098"/>
                  </a:lnTo>
                  <a:lnTo>
                    <a:pt x="8255" y="22225"/>
                  </a:lnTo>
                  <a:lnTo>
                    <a:pt x="8191" y="22352"/>
                  </a:lnTo>
                  <a:lnTo>
                    <a:pt x="7975" y="22352"/>
                  </a:lnTo>
                  <a:lnTo>
                    <a:pt x="9004" y="22733"/>
                  </a:lnTo>
                  <a:lnTo>
                    <a:pt x="9220" y="22809"/>
                  </a:lnTo>
                  <a:lnTo>
                    <a:pt x="9347" y="22860"/>
                  </a:lnTo>
                  <a:lnTo>
                    <a:pt x="9372" y="22987"/>
                  </a:lnTo>
                  <a:lnTo>
                    <a:pt x="9690" y="23368"/>
                  </a:lnTo>
                  <a:lnTo>
                    <a:pt x="9753" y="23507"/>
                  </a:lnTo>
                  <a:lnTo>
                    <a:pt x="9994" y="23622"/>
                  </a:lnTo>
                  <a:lnTo>
                    <a:pt x="10274" y="23876"/>
                  </a:lnTo>
                  <a:lnTo>
                    <a:pt x="10439" y="24003"/>
                  </a:lnTo>
                  <a:lnTo>
                    <a:pt x="10541" y="24193"/>
                  </a:lnTo>
                  <a:lnTo>
                    <a:pt x="11036" y="24485"/>
                  </a:lnTo>
                  <a:lnTo>
                    <a:pt x="10960" y="24117"/>
                  </a:lnTo>
                  <a:lnTo>
                    <a:pt x="10871" y="24257"/>
                  </a:lnTo>
                  <a:lnTo>
                    <a:pt x="10566" y="24104"/>
                  </a:lnTo>
                  <a:lnTo>
                    <a:pt x="10871" y="24257"/>
                  </a:lnTo>
                  <a:lnTo>
                    <a:pt x="10871" y="24028"/>
                  </a:lnTo>
                  <a:lnTo>
                    <a:pt x="10693" y="23876"/>
                  </a:lnTo>
                  <a:lnTo>
                    <a:pt x="10706" y="24003"/>
                  </a:lnTo>
                  <a:lnTo>
                    <a:pt x="10617" y="23876"/>
                  </a:lnTo>
                  <a:lnTo>
                    <a:pt x="10579" y="24003"/>
                  </a:lnTo>
                  <a:lnTo>
                    <a:pt x="10502" y="23799"/>
                  </a:lnTo>
                  <a:lnTo>
                    <a:pt x="10490" y="23495"/>
                  </a:lnTo>
                  <a:lnTo>
                    <a:pt x="10617" y="23812"/>
                  </a:lnTo>
                  <a:lnTo>
                    <a:pt x="11010" y="24015"/>
                  </a:lnTo>
                  <a:lnTo>
                    <a:pt x="11176" y="24206"/>
                  </a:lnTo>
                  <a:lnTo>
                    <a:pt x="11366" y="24384"/>
                  </a:lnTo>
                  <a:lnTo>
                    <a:pt x="11531" y="24511"/>
                  </a:lnTo>
                  <a:lnTo>
                    <a:pt x="11811" y="24892"/>
                  </a:lnTo>
                  <a:lnTo>
                    <a:pt x="11531" y="24511"/>
                  </a:lnTo>
                  <a:lnTo>
                    <a:pt x="11366" y="24384"/>
                  </a:lnTo>
                  <a:lnTo>
                    <a:pt x="11137" y="24257"/>
                  </a:lnTo>
                  <a:lnTo>
                    <a:pt x="11163" y="24587"/>
                  </a:lnTo>
                  <a:lnTo>
                    <a:pt x="11366" y="24765"/>
                  </a:lnTo>
                  <a:lnTo>
                    <a:pt x="11442" y="24511"/>
                  </a:lnTo>
                  <a:lnTo>
                    <a:pt x="11480" y="24765"/>
                  </a:lnTo>
                  <a:lnTo>
                    <a:pt x="11696" y="24892"/>
                  </a:lnTo>
                  <a:lnTo>
                    <a:pt x="11912" y="25019"/>
                  </a:lnTo>
                  <a:lnTo>
                    <a:pt x="12141" y="24726"/>
                  </a:lnTo>
                  <a:lnTo>
                    <a:pt x="12230" y="24599"/>
                  </a:lnTo>
                  <a:lnTo>
                    <a:pt x="12166" y="24765"/>
                  </a:lnTo>
                  <a:lnTo>
                    <a:pt x="12534" y="24257"/>
                  </a:lnTo>
                  <a:lnTo>
                    <a:pt x="12611" y="24104"/>
                  </a:lnTo>
                  <a:lnTo>
                    <a:pt x="12496" y="24257"/>
                  </a:lnTo>
                  <a:lnTo>
                    <a:pt x="12382" y="23812"/>
                  </a:lnTo>
                  <a:lnTo>
                    <a:pt x="12611" y="24104"/>
                  </a:lnTo>
                  <a:lnTo>
                    <a:pt x="12573" y="23749"/>
                  </a:lnTo>
                  <a:lnTo>
                    <a:pt x="12153" y="23507"/>
                  </a:lnTo>
                  <a:lnTo>
                    <a:pt x="12052" y="23241"/>
                  </a:lnTo>
                  <a:lnTo>
                    <a:pt x="11010" y="22479"/>
                  </a:lnTo>
                  <a:lnTo>
                    <a:pt x="10858" y="22352"/>
                  </a:lnTo>
                  <a:lnTo>
                    <a:pt x="9969" y="21590"/>
                  </a:lnTo>
                  <a:lnTo>
                    <a:pt x="9588" y="21590"/>
                  </a:lnTo>
                  <a:lnTo>
                    <a:pt x="9410" y="21475"/>
                  </a:lnTo>
                  <a:lnTo>
                    <a:pt x="9410" y="21640"/>
                  </a:lnTo>
                  <a:lnTo>
                    <a:pt x="9207" y="21590"/>
                  </a:lnTo>
                  <a:lnTo>
                    <a:pt x="9080" y="21475"/>
                  </a:lnTo>
                  <a:lnTo>
                    <a:pt x="9004" y="21336"/>
                  </a:lnTo>
                  <a:lnTo>
                    <a:pt x="9334" y="21590"/>
                  </a:lnTo>
                  <a:lnTo>
                    <a:pt x="9220" y="21336"/>
                  </a:lnTo>
                  <a:lnTo>
                    <a:pt x="8928" y="21145"/>
                  </a:lnTo>
                  <a:lnTo>
                    <a:pt x="8140" y="20320"/>
                  </a:lnTo>
                  <a:lnTo>
                    <a:pt x="7988" y="20154"/>
                  </a:lnTo>
                  <a:lnTo>
                    <a:pt x="7988" y="20574"/>
                  </a:lnTo>
                  <a:lnTo>
                    <a:pt x="7658" y="20408"/>
                  </a:lnTo>
                  <a:lnTo>
                    <a:pt x="7493" y="20358"/>
                  </a:lnTo>
                  <a:lnTo>
                    <a:pt x="7645" y="20421"/>
                  </a:lnTo>
                  <a:lnTo>
                    <a:pt x="7518" y="20345"/>
                  </a:lnTo>
                  <a:lnTo>
                    <a:pt x="7658" y="20408"/>
                  </a:lnTo>
                  <a:lnTo>
                    <a:pt x="7988" y="20574"/>
                  </a:lnTo>
                  <a:lnTo>
                    <a:pt x="7988" y="20154"/>
                  </a:lnTo>
                  <a:lnTo>
                    <a:pt x="7277" y="19354"/>
                  </a:lnTo>
                  <a:lnTo>
                    <a:pt x="7277" y="21082"/>
                  </a:lnTo>
                  <a:lnTo>
                    <a:pt x="7277" y="19354"/>
                  </a:lnTo>
                  <a:lnTo>
                    <a:pt x="7188" y="20866"/>
                  </a:lnTo>
                  <a:lnTo>
                    <a:pt x="7188" y="19253"/>
                  </a:lnTo>
                  <a:lnTo>
                    <a:pt x="7010" y="19050"/>
                  </a:lnTo>
                  <a:lnTo>
                    <a:pt x="6794" y="18796"/>
                  </a:lnTo>
                  <a:lnTo>
                    <a:pt x="6451" y="18643"/>
                  </a:lnTo>
                  <a:lnTo>
                    <a:pt x="6451" y="20193"/>
                  </a:lnTo>
                  <a:lnTo>
                    <a:pt x="6223" y="19939"/>
                  </a:lnTo>
                  <a:lnTo>
                    <a:pt x="6451" y="20193"/>
                  </a:lnTo>
                  <a:lnTo>
                    <a:pt x="6451" y="18643"/>
                  </a:lnTo>
                  <a:lnTo>
                    <a:pt x="6261" y="18542"/>
                  </a:lnTo>
                  <a:lnTo>
                    <a:pt x="5918" y="18415"/>
                  </a:lnTo>
                  <a:lnTo>
                    <a:pt x="5803" y="18288"/>
                  </a:lnTo>
                  <a:lnTo>
                    <a:pt x="5676" y="17907"/>
                  </a:lnTo>
                  <a:lnTo>
                    <a:pt x="5054" y="17526"/>
                  </a:lnTo>
                  <a:lnTo>
                    <a:pt x="3670" y="16129"/>
                  </a:lnTo>
                  <a:lnTo>
                    <a:pt x="3416" y="15494"/>
                  </a:lnTo>
                  <a:lnTo>
                    <a:pt x="3314" y="15240"/>
                  </a:lnTo>
                  <a:lnTo>
                    <a:pt x="3340" y="15113"/>
                  </a:lnTo>
                  <a:lnTo>
                    <a:pt x="3098" y="14732"/>
                  </a:lnTo>
                  <a:lnTo>
                    <a:pt x="3009" y="14605"/>
                  </a:lnTo>
                  <a:lnTo>
                    <a:pt x="2590" y="14732"/>
                  </a:lnTo>
                  <a:lnTo>
                    <a:pt x="2476" y="14351"/>
                  </a:lnTo>
                  <a:lnTo>
                    <a:pt x="2425" y="14058"/>
                  </a:lnTo>
                  <a:lnTo>
                    <a:pt x="1943" y="12954"/>
                  </a:lnTo>
                  <a:lnTo>
                    <a:pt x="1828" y="12573"/>
                  </a:lnTo>
                  <a:lnTo>
                    <a:pt x="1905" y="12192"/>
                  </a:lnTo>
                  <a:lnTo>
                    <a:pt x="2590" y="12446"/>
                  </a:lnTo>
                  <a:lnTo>
                    <a:pt x="3124" y="12827"/>
                  </a:lnTo>
                  <a:lnTo>
                    <a:pt x="3479" y="12573"/>
                  </a:lnTo>
                  <a:lnTo>
                    <a:pt x="4673" y="13589"/>
                  </a:lnTo>
                  <a:lnTo>
                    <a:pt x="4927" y="13335"/>
                  </a:lnTo>
                  <a:lnTo>
                    <a:pt x="5753" y="13970"/>
                  </a:lnTo>
                  <a:lnTo>
                    <a:pt x="5461" y="13843"/>
                  </a:lnTo>
                  <a:lnTo>
                    <a:pt x="6908" y="14986"/>
                  </a:lnTo>
                  <a:lnTo>
                    <a:pt x="7226" y="14859"/>
                  </a:lnTo>
                  <a:lnTo>
                    <a:pt x="7429" y="14986"/>
                  </a:lnTo>
                  <a:lnTo>
                    <a:pt x="7493" y="15240"/>
                  </a:lnTo>
                  <a:lnTo>
                    <a:pt x="7531" y="15367"/>
                  </a:lnTo>
                  <a:lnTo>
                    <a:pt x="8178" y="15494"/>
                  </a:lnTo>
                  <a:lnTo>
                    <a:pt x="8305" y="15875"/>
                  </a:lnTo>
                  <a:lnTo>
                    <a:pt x="8699" y="16129"/>
                  </a:lnTo>
                  <a:lnTo>
                    <a:pt x="8559" y="16002"/>
                  </a:lnTo>
                  <a:lnTo>
                    <a:pt x="8458" y="15875"/>
                  </a:lnTo>
                  <a:lnTo>
                    <a:pt x="9131" y="16256"/>
                  </a:lnTo>
                  <a:lnTo>
                    <a:pt x="9613" y="16840"/>
                  </a:lnTo>
                  <a:lnTo>
                    <a:pt x="9715" y="17145"/>
                  </a:lnTo>
                  <a:lnTo>
                    <a:pt x="10731" y="17907"/>
                  </a:lnTo>
                  <a:lnTo>
                    <a:pt x="10579" y="17907"/>
                  </a:lnTo>
                  <a:lnTo>
                    <a:pt x="10934" y="18072"/>
                  </a:lnTo>
                  <a:lnTo>
                    <a:pt x="10769" y="17945"/>
                  </a:lnTo>
                  <a:lnTo>
                    <a:pt x="11036" y="18122"/>
                  </a:lnTo>
                  <a:lnTo>
                    <a:pt x="12179" y="18161"/>
                  </a:lnTo>
                  <a:lnTo>
                    <a:pt x="12306" y="18288"/>
                  </a:lnTo>
                  <a:lnTo>
                    <a:pt x="11391" y="18288"/>
                  </a:lnTo>
                  <a:lnTo>
                    <a:pt x="10820" y="18288"/>
                  </a:lnTo>
                  <a:lnTo>
                    <a:pt x="11303" y="18542"/>
                  </a:lnTo>
                  <a:lnTo>
                    <a:pt x="11252" y="18415"/>
                  </a:lnTo>
                  <a:lnTo>
                    <a:pt x="11430" y="18542"/>
                  </a:lnTo>
                  <a:lnTo>
                    <a:pt x="11468" y="18415"/>
                  </a:lnTo>
                  <a:lnTo>
                    <a:pt x="11684" y="18796"/>
                  </a:lnTo>
                  <a:lnTo>
                    <a:pt x="12915" y="19939"/>
                  </a:lnTo>
                  <a:lnTo>
                    <a:pt x="12725" y="19939"/>
                  </a:lnTo>
                  <a:lnTo>
                    <a:pt x="14490" y="21590"/>
                  </a:lnTo>
                  <a:lnTo>
                    <a:pt x="14795" y="21336"/>
                  </a:lnTo>
                  <a:lnTo>
                    <a:pt x="15824" y="20447"/>
                  </a:lnTo>
                  <a:lnTo>
                    <a:pt x="15138" y="19558"/>
                  </a:lnTo>
                  <a:lnTo>
                    <a:pt x="14833" y="19177"/>
                  </a:lnTo>
                  <a:lnTo>
                    <a:pt x="15100" y="19558"/>
                  </a:lnTo>
                  <a:lnTo>
                    <a:pt x="14859" y="19558"/>
                  </a:lnTo>
                  <a:lnTo>
                    <a:pt x="14579" y="19253"/>
                  </a:lnTo>
                  <a:lnTo>
                    <a:pt x="14655" y="19380"/>
                  </a:lnTo>
                  <a:lnTo>
                    <a:pt x="14528" y="19304"/>
                  </a:lnTo>
                  <a:lnTo>
                    <a:pt x="14211" y="19177"/>
                  </a:lnTo>
                  <a:lnTo>
                    <a:pt x="13982" y="19050"/>
                  </a:lnTo>
                  <a:lnTo>
                    <a:pt x="14528" y="19304"/>
                  </a:lnTo>
                  <a:lnTo>
                    <a:pt x="14503" y="19177"/>
                  </a:lnTo>
                  <a:lnTo>
                    <a:pt x="14376" y="19050"/>
                  </a:lnTo>
                  <a:lnTo>
                    <a:pt x="14058" y="18669"/>
                  </a:lnTo>
                  <a:lnTo>
                    <a:pt x="14338" y="18669"/>
                  </a:lnTo>
                  <a:lnTo>
                    <a:pt x="14579" y="18796"/>
                  </a:lnTo>
                  <a:lnTo>
                    <a:pt x="14427" y="18669"/>
                  </a:lnTo>
                  <a:lnTo>
                    <a:pt x="14122" y="18415"/>
                  </a:lnTo>
                  <a:lnTo>
                    <a:pt x="13804" y="17399"/>
                  </a:lnTo>
                  <a:lnTo>
                    <a:pt x="13385" y="17145"/>
                  </a:lnTo>
                  <a:lnTo>
                    <a:pt x="12458" y="15989"/>
                  </a:lnTo>
                  <a:lnTo>
                    <a:pt x="11976" y="15621"/>
                  </a:lnTo>
                  <a:lnTo>
                    <a:pt x="11303" y="14859"/>
                  </a:lnTo>
                  <a:lnTo>
                    <a:pt x="11188" y="14732"/>
                  </a:lnTo>
                  <a:lnTo>
                    <a:pt x="11036" y="14859"/>
                  </a:lnTo>
                  <a:lnTo>
                    <a:pt x="10756" y="14478"/>
                  </a:lnTo>
                  <a:lnTo>
                    <a:pt x="10414" y="14351"/>
                  </a:lnTo>
                  <a:lnTo>
                    <a:pt x="9880" y="13716"/>
                  </a:lnTo>
                  <a:lnTo>
                    <a:pt x="9347" y="12827"/>
                  </a:lnTo>
                  <a:lnTo>
                    <a:pt x="8521" y="12065"/>
                  </a:lnTo>
                  <a:lnTo>
                    <a:pt x="8102" y="11684"/>
                  </a:lnTo>
                  <a:lnTo>
                    <a:pt x="8394" y="12065"/>
                  </a:lnTo>
                  <a:lnTo>
                    <a:pt x="8102" y="11938"/>
                  </a:lnTo>
                  <a:lnTo>
                    <a:pt x="8077" y="11684"/>
                  </a:lnTo>
                  <a:lnTo>
                    <a:pt x="6388" y="11684"/>
                  </a:lnTo>
                  <a:lnTo>
                    <a:pt x="6273" y="11811"/>
                  </a:lnTo>
                  <a:lnTo>
                    <a:pt x="6985" y="12827"/>
                  </a:lnTo>
                  <a:lnTo>
                    <a:pt x="7810" y="13081"/>
                  </a:lnTo>
                  <a:lnTo>
                    <a:pt x="8585" y="13843"/>
                  </a:lnTo>
                  <a:lnTo>
                    <a:pt x="8597" y="14351"/>
                  </a:lnTo>
                  <a:lnTo>
                    <a:pt x="9029" y="14884"/>
                  </a:lnTo>
                  <a:lnTo>
                    <a:pt x="9601" y="15621"/>
                  </a:lnTo>
                  <a:lnTo>
                    <a:pt x="9029" y="14884"/>
                  </a:lnTo>
                  <a:lnTo>
                    <a:pt x="8686" y="14732"/>
                  </a:lnTo>
                  <a:lnTo>
                    <a:pt x="8293" y="13970"/>
                  </a:lnTo>
                  <a:lnTo>
                    <a:pt x="8216" y="13843"/>
                  </a:lnTo>
                  <a:lnTo>
                    <a:pt x="7848" y="13716"/>
                  </a:lnTo>
                  <a:lnTo>
                    <a:pt x="7442" y="13462"/>
                  </a:lnTo>
                  <a:lnTo>
                    <a:pt x="7073" y="13335"/>
                  </a:lnTo>
                  <a:lnTo>
                    <a:pt x="7188" y="13208"/>
                  </a:lnTo>
                  <a:lnTo>
                    <a:pt x="6286" y="12573"/>
                  </a:lnTo>
                  <a:lnTo>
                    <a:pt x="5829" y="12192"/>
                  </a:lnTo>
                  <a:lnTo>
                    <a:pt x="4876" y="11811"/>
                  </a:lnTo>
                  <a:lnTo>
                    <a:pt x="4559" y="11684"/>
                  </a:lnTo>
                  <a:lnTo>
                    <a:pt x="4864" y="11684"/>
                  </a:lnTo>
                  <a:lnTo>
                    <a:pt x="4152" y="11303"/>
                  </a:lnTo>
                  <a:lnTo>
                    <a:pt x="3746" y="11811"/>
                  </a:lnTo>
                  <a:lnTo>
                    <a:pt x="3086" y="11557"/>
                  </a:lnTo>
                  <a:lnTo>
                    <a:pt x="2984" y="11303"/>
                  </a:lnTo>
                  <a:lnTo>
                    <a:pt x="2895" y="11176"/>
                  </a:lnTo>
                  <a:lnTo>
                    <a:pt x="1955" y="10922"/>
                  </a:lnTo>
                  <a:lnTo>
                    <a:pt x="609" y="10795"/>
                  </a:lnTo>
                  <a:lnTo>
                    <a:pt x="0" y="10541"/>
                  </a:lnTo>
                  <a:lnTo>
                    <a:pt x="101" y="10795"/>
                  </a:lnTo>
                  <a:lnTo>
                    <a:pt x="330" y="12192"/>
                  </a:lnTo>
                  <a:lnTo>
                    <a:pt x="622" y="13335"/>
                  </a:lnTo>
                  <a:lnTo>
                    <a:pt x="1003" y="13843"/>
                  </a:lnTo>
                  <a:lnTo>
                    <a:pt x="914" y="13970"/>
                  </a:lnTo>
                  <a:lnTo>
                    <a:pt x="990" y="14224"/>
                  </a:lnTo>
                  <a:lnTo>
                    <a:pt x="1790" y="16002"/>
                  </a:lnTo>
                  <a:lnTo>
                    <a:pt x="1892" y="15621"/>
                  </a:lnTo>
                  <a:lnTo>
                    <a:pt x="1866" y="15824"/>
                  </a:lnTo>
                  <a:lnTo>
                    <a:pt x="1993" y="15494"/>
                  </a:lnTo>
                  <a:lnTo>
                    <a:pt x="1917" y="15875"/>
                  </a:lnTo>
                  <a:lnTo>
                    <a:pt x="2730" y="16738"/>
                  </a:lnTo>
                  <a:lnTo>
                    <a:pt x="3060" y="16979"/>
                  </a:lnTo>
                  <a:lnTo>
                    <a:pt x="3175" y="17310"/>
                  </a:lnTo>
                  <a:lnTo>
                    <a:pt x="3644" y="17526"/>
                  </a:lnTo>
                  <a:lnTo>
                    <a:pt x="4419" y="18288"/>
                  </a:lnTo>
                  <a:lnTo>
                    <a:pt x="4356" y="18415"/>
                  </a:lnTo>
                  <a:lnTo>
                    <a:pt x="4546" y="18669"/>
                  </a:lnTo>
                  <a:lnTo>
                    <a:pt x="4635" y="18415"/>
                  </a:lnTo>
                  <a:lnTo>
                    <a:pt x="5118" y="19050"/>
                  </a:lnTo>
                  <a:lnTo>
                    <a:pt x="4826" y="18923"/>
                  </a:lnTo>
                  <a:lnTo>
                    <a:pt x="5295" y="19304"/>
                  </a:lnTo>
                  <a:lnTo>
                    <a:pt x="5524" y="19380"/>
                  </a:lnTo>
                  <a:lnTo>
                    <a:pt x="5664" y="19431"/>
                  </a:lnTo>
                  <a:lnTo>
                    <a:pt x="5219" y="19304"/>
                  </a:lnTo>
                  <a:lnTo>
                    <a:pt x="4483" y="19177"/>
                  </a:lnTo>
                  <a:lnTo>
                    <a:pt x="3175" y="19304"/>
                  </a:lnTo>
                  <a:lnTo>
                    <a:pt x="3314" y="19812"/>
                  </a:lnTo>
                  <a:lnTo>
                    <a:pt x="3441" y="20447"/>
                  </a:lnTo>
                  <a:lnTo>
                    <a:pt x="3759" y="21336"/>
                  </a:lnTo>
                  <a:lnTo>
                    <a:pt x="3848" y="21640"/>
                  </a:lnTo>
                  <a:lnTo>
                    <a:pt x="4927" y="24041"/>
                  </a:lnTo>
                  <a:lnTo>
                    <a:pt x="5054" y="24193"/>
                  </a:lnTo>
                  <a:lnTo>
                    <a:pt x="7340" y="25908"/>
                  </a:lnTo>
                  <a:lnTo>
                    <a:pt x="8966" y="28067"/>
                  </a:lnTo>
                  <a:lnTo>
                    <a:pt x="9461" y="28575"/>
                  </a:lnTo>
                  <a:lnTo>
                    <a:pt x="9626" y="28575"/>
                  </a:lnTo>
                  <a:lnTo>
                    <a:pt x="10033" y="28829"/>
                  </a:lnTo>
                  <a:lnTo>
                    <a:pt x="10020" y="29083"/>
                  </a:lnTo>
                  <a:lnTo>
                    <a:pt x="10731" y="29337"/>
                  </a:lnTo>
                  <a:lnTo>
                    <a:pt x="11645" y="30099"/>
                  </a:lnTo>
                  <a:lnTo>
                    <a:pt x="11811" y="30988"/>
                  </a:lnTo>
                  <a:lnTo>
                    <a:pt x="13004" y="31750"/>
                  </a:lnTo>
                  <a:lnTo>
                    <a:pt x="12966" y="31623"/>
                  </a:lnTo>
                  <a:lnTo>
                    <a:pt x="13322" y="32004"/>
                  </a:lnTo>
                  <a:lnTo>
                    <a:pt x="13982" y="32512"/>
                  </a:lnTo>
                  <a:lnTo>
                    <a:pt x="14084" y="32689"/>
                  </a:lnTo>
                  <a:lnTo>
                    <a:pt x="14211" y="33020"/>
                  </a:lnTo>
                  <a:lnTo>
                    <a:pt x="15163" y="33782"/>
                  </a:lnTo>
                  <a:lnTo>
                    <a:pt x="15709" y="34544"/>
                  </a:lnTo>
                  <a:lnTo>
                    <a:pt x="14782" y="33909"/>
                  </a:lnTo>
                  <a:lnTo>
                    <a:pt x="15608" y="35052"/>
                  </a:lnTo>
                  <a:lnTo>
                    <a:pt x="15951" y="35306"/>
                  </a:lnTo>
                  <a:lnTo>
                    <a:pt x="16662" y="35941"/>
                  </a:lnTo>
                  <a:lnTo>
                    <a:pt x="16624" y="35814"/>
                  </a:lnTo>
                  <a:lnTo>
                    <a:pt x="16510" y="35687"/>
                  </a:lnTo>
                  <a:lnTo>
                    <a:pt x="16383" y="35306"/>
                  </a:lnTo>
                  <a:lnTo>
                    <a:pt x="16675" y="35610"/>
                  </a:lnTo>
                  <a:lnTo>
                    <a:pt x="17056" y="35560"/>
                  </a:lnTo>
                  <a:lnTo>
                    <a:pt x="17538" y="35687"/>
                  </a:lnTo>
                  <a:close/>
                </a:path>
                <a:path w="38100" h="36194">
                  <a:moveTo>
                    <a:pt x="17589" y="3683"/>
                  </a:moveTo>
                  <a:lnTo>
                    <a:pt x="17487" y="3556"/>
                  </a:lnTo>
                  <a:lnTo>
                    <a:pt x="17335" y="3479"/>
                  </a:lnTo>
                  <a:lnTo>
                    <a:pt x="17589" y="3683"/>
                  </a:lnTo>
                  <a:close/>
                </a:path>
                <a:path w="38100" h="36194">
                  <a:moveTo>
                    <a:pt x="18846" y="12573"/>
                  </a:moveTo>
                  <a:lnTo>
                    <a:pt x="18681" y="12319"/>
                  </a:lnTo>
                  <a:lnTo>
                    <a:pt x="18732" y="12446"/>
                  </a:lnTo>
                  <a:lnTo>
                    <a:pt x="18846" y="12573"/>
                  </a:lnTo>
                  <a:close/>
                </a:path>
                <a:path w="38100" h="36194">
                  <a:moveTo>
                    <a:pt x="19088" y="16256"/>
                  </a:moveTo>
                  <a:close/>
                </a:path>
                <a:path w="38100" h="36194">
                  <a:moveTo>
                    <a:pt x="19088" y="4711"/>
                  </a:moveTo>
                  <a:lnTo>
                    <a:pt x="19011" y="4572"/>
                  </a:lnTo>
                  <a:lnTo>
                    <a:pt x="18872" y="4445"/>
                  </a:lnTo>
                  <a:lnTo>
                    <a:pt x="19088" y="4711"/>
                  </a:lnTo>
                  <a:close/>
                </a:path>
                <a:path w="38100" h="36194">
                  <a:moveTo>
                    <a:pt x="20294" y="5981"/>
                  </a:moveTo>
                  <a:close/>
                </a:path>
                <a:path w="38100" h="36194">
                  <a:moveTo>
                    <a:pt x="21564" y="7493"/>
                  </a:moveTo>
                  <a:lnTo>
                    <a:pt x="21348" y="7315"/>
                  </a:lnTo>
                  <a:lnTo>
                    <a:pt x="21564" y="7493"/>
                  </a:lnTo>
                  <a:close/>
                </a:path>
                <a:path w="38100" h="36194">
                  <a:moveTo>
                    <a:pt x="22428" y="22987"/>
                  </a:moveTo>
                  <a:lnTo>
                    <a:pt x="21310" y="18542"/>
                  </a:lnTo>
                  <a:lnTo>
                    <a:pt x="20993" y="17272"/>
                  </a:lnTo>
                  <a:lnTo>
                    <a:pt x="20739" y="16510"/>
                  </a:lnTo>
                  <a:lnTo>
                    <a:pt x="20599" y="16129"/>
                  </a:lnTo>
                  <a:lnTo>
                    <a:pt x="20053" y="15240"/>
                  </a:lnTo>
                  <a:lnTo>
                    <a:pt x="20154" y="15367"/>
                  </a:lnTo>
                  <a:lnTo>
                    <a:pt x="20218" y="15240"/>
                  </a:lnTo>
                  <a:lnTo>
                    <a:pt x="20294" y="15494"/>
                  </a:lnTo>
                  <a:lnTo>
                    <a:pt x="20281" y="15240"/>
                  </a:lnTo>
                  <a:lnTo>
                    <a:pt x="20281" y="15113"/>
                  </a:lnTo>
                  <a:lnTo>
                    <a:pt x="20180" y="14859"/>
                  </a:lnTo>
                  <a:lnTo>
                    <a:pt x="19748" y="14274"/>
                  </a:lnTo>
                  <a:lnTo>
                    <a:pt x="19748" y="17145"/>
                  </a:lnTo>
                  <a:lnTo>
                    <a:pt x="19646" y="17018"/>
                  </a:lnTo>
                  <a:lnTo>
                    <a:pt x="19405" y="16764"/>
                  </a:lnTo>
                  <a:lnTo>
                    <a:pt x="19570" y="16840"/>
                  </a:lnTo>
                  <a:lnTo>
                    <a:pt x="19646" y="17018"/>
                  </a:lnTo>
                  <a:lnTo>
                    <a:pt x="19672" y="16891"/>
                  </a:lnTo>
                  <a:lnTo>
                    <a:pt x="19710" y="17018"/>
                  </a:lnTo>
                  <a:lnTo>
                    <a:pt x="19748" y="17145"/>
                  </a:lnTo>
                  <a:lnTo>
                    <a:pt x="19748" y="14274"/>
                  </a:lnTo>
                  <a:lnTo>
                    <a:pt x="19532" y="13970"/>
                  </a:lnTo>
                  <a:lnTo>
                    <a:pt x="19278" y="13589"/>
                  </a:lnTo>
                  <a:lnTo>
                    <a:pt x="19494" y="13843"/>
                  </a:lnTo>
                  <a:lnTo>
                    <a:pt x="19443" y="13589"/>
                  </a:lnTo>
                  <a:lnTo>
                    <a:pt x="19392" y="13462"/>
                  </a:lnTo>
                  <a:lnTo>
                    <a:pt x="19278" y="13208"/>
                  </a:lnTo>
                  <a:lnTo>
                    <a:pt x="19177" y="15989"/>
                  </a:lnTo>
                  <a:lnTo>
                    <a:pt x="19075" y="15849"/>
                  </a:lnTo>
                  <a:lnTo>
                    <a:pt x="19088" y="16256"/>
                  </a:lnTo>
                  <a:lnTo>
                    <a:pt x="19100" y="16383"/>
                  </a:lnTo>
                  <a:lnTo>
                    <a:pt x="19011" y="16179"/>
                  </a:lnTo>
                  <a:lnTo>
                    <a:pt x="18783" y="15824"/>
                  </a:lnTo>
                  <a:lnTo>
                    <a:pt x="18808" y="15494"/>
                  </a:lnTo>
                  <a:lnTo>
                    <a:pt x="19075" y="15849"/>
                  </a:lnTo>
                  <a:lnTo>
                    <a:pt x="18948" y="15494"/>
                  </a:lnTo>
                  <a:lnTo>
                    <a:pt x="18681" y="15367"/>
                  </a:lnTo>
                  <a:lnTo>
                    <a:pt x="18542" y="15113"/>
                  </a:lnTo>
                  <a:lnTo>
                    <a:pt x="19050" y="15494"/>
                  </a:lnTo>
                  <a:lnTo>
                    <a:pt x="19177" y="15989"/>
                  </a:lnTo>
                  <a:lnTo>
                    <a:pt x="19177" y="13131"/>
                  </a:lnTo>
                  <a:lnTo>
                    <a:pt x="18694" y="12700"/>
                  </a:lnTo>
                  <a:lnTo>
                    <a:pt x="18618" y="12319"/>
                  </a:lnTo>
                  <a:lnTo>
                    <a:pt x="18300" y="11684"/>
                  </a:lnTo>
                  <a:lnTo>
                    <a:pt x="18110" y="11303"/>
                  </a:lnTo>
                  <a:lnTo>
                    <a:pt x="18110" y="11684"/>
                  </a:lnTo>
                  <a:lnTo>
                    <a:pt x="17729" y="10922"/>
                  </a:lnTo>
                  <a:lnTo>
                    <a:pt x="17170" y="10414"/>
                  </a:lnTo>
                  <a:lnTo>
                    <a:pt x="16878" y="9779"/>
                  </a:lnTo>
                  <a:lnTo>
                    <a:pt x="16484" y="9525"/>
                  </a:lnTo>
                  <a:lnTo>
                    <a:pt x="16154" y="8636"/>
                  </a:lnTo>
                  <a:lnTo>
                    <a:pt x="15836" y="8636"/>
                  </a:lnTo>
                  <a:lnTo>
                    <a:pt x="16116" y="8509"/>
                  </a:lnTo>
                  <a:lnTo>
                    <a:pt x="15811" y="8128"/>
                  </a:lnTo>
                  <a:lnTo>
                    <a:pt x="15151" y="7315"/>
                  </a:lnTo>
                  <a:lnTo>
                    <a:pt x="14795" y="6985"/>
                  </a:lnTo>
                  <a:lnTo>
                    <a:pt x="14960" y="7112"/>
                  </a:lnTo>
                  <a:lnTo>
                    <a:pt x="14884" y="6985"/>
                  </a:lnTo>
                  <a:lnTo>
                    <a:pt x="14617" y="6604"/>
                  </a:lnTo>
                  <a:lnTo>
                    <a:pt x="14820" y="6731"/>
                  </a:lnTo>
                  <a:lnTo>
                    <a:pt x="14579" y="6350"/>
                  </a:lnTo>
                  <a:lnTo>
                    <a:pt x="13157" y="6350"/>
                  </a:lnTo>
                  <a:lnTo>
                    <a:pt x="12941" y="6350"/>
                  </a:lnTo>
                  <a:lnTo>
                    <a:pt x="13068" y="6604"/>
                  </a:lnTo>
                  <a:lnTo>
                    <a:pt x="12598" y="6096"/>
                  </a:lnTo>
                  <a:lnTo>
                    <a:pt x="12941" y="6731"/>
                  </a:lnTo>
                  <a:lnTo>
                    <a:pt x="13068" y="6858"/>
                  </a:lnTo>
                  <a:lnTo>
                    <a:pt x="13703" y="7366"/>
                  </a:lnTo>
                  <a:lnTo>
                    <a:pt x="13792" y="7620"/>
                  </a:lnTo>
                  <a:lnTo>
                    <a:pt x="13919" y="7747"/>
                  </a:lnTo>
                  <a:lnTo>
                    <a:pt x="14046" y="7747"/>
                  </a:lnTo>
                  <a:lnTo>
                    <a:pt x="14617" y="8509"/>
                  </a:lnTo>
                  <a:lnTo>
                    <a:pt x="14541" y="8128"/>
                  </a:lnTo>
                  <a:lnTo>
                    <a:pt x="14833" y="9271"/>
                  </a:lnTo>
                  <a:lnTo>
                    <a:pt x="16256" y="10541"/>
                  </a:lnTo>
                  <a:lnTo>
                    <a:pt x="16446" y="11341"/>
                  </a:lnTo>
                  <a:lnTo>
                    <a:pt x="16497" y="11468"/>
                  </a:lnTo>
                  <a:lnTo>
                    <a:pt x="17437" y="12700"/>
                  </a:lnTo>
                  <a:lnTo>
                    <a:pt x="17792" y="13335"/>
                  </a:lnTo>
                  <a:lnTo>
                    <a:pt x="17843" y="13589"/>
                  </a:lnTo>
                  <a:lnTo>
                    <a:pt x="18046" y="14097"/>
                  </a:lnTo>
                  <a:lnTo>
                    <a:pt x="18288" y="13462"/>
                  </a:lnTo>
                  <a:lnTo>
                    <a:pt x="18643" y="14351"/>
                  </a:lnTo>
                  <a:lnTo>
                    <a:pt x="18745" y="15113"/>
                  </a:lnTo>
                  <a:lnTo>
                    <a:pt x="18694" y="14986"/>
                  </a:lnTo>
                  <a:lnTo>
                    <a:pt x="18326" y="14097"/>
                  </a:lnTo>
                  <a:lnTo>
                    <a:pt x="18326" y="14732"/>
                  </a:lnTo>
                  <a:lnTo>
                    <a:pt x="18567" y="14986"/>
                  </a:lnTo>
                  <a:lnTo>
                    <a:pt x="18211" y="14617"/>
                  </a:lnTo>
                  <a:lnTo>
                    <a:pt x="17957" y="14351"/>
                  </a:lnTo>
                  <a:lnTo>
                    <a:pt x="17830" y="14224"/>
                  </a:lnTo>
                  <a:lnTo>
                    <a:pt x="17627" y="14351"/>
                  </a:lnTo>
                  <a:lnTo>
                    <a:pt x="16979" y="13589"/>
                  </a:lnTo>
                  <a:lnTo>
                    <a:pt x="16865" y="13462"/>
                  </a:lnTo>
                  <a:lnTo>
                    <a:pt x="16878" y="13589"/>
                  </a:lnTo>
                  <a:lnTo>
                    <a:pt x="16268" y="13208"/>
                  </a:lnTo>
                  <a:lnTo>
                    <a:pt x="16624" y="13081"/>
                  </a:lnTo>
                  <a:lnTo>
                    <a:pt x="16052" y="12700"/>
                  </a:lnTo>
                  <a:lnTo>
                    <a:pt x="15976" y="12319"/>
                  </a:lnTo>
                  <a:lnTo>
                    <a:pt x="14401" y="10947"/>
                  </a:lnTo>
                  <a:lnTo>
                    <a:pt x="14058" y="10668"/>
                  </a:lnTo>
                  <a:lnTo>
                    <a:pt x="13474" y="10033"/>
                  </a:lnTo>
                  <a:lnTo>
                    <a:pt x="13931" y="9779"/>
                  </a:lnTo>
                  <a:lnTo>
                    <a:pt x="12052" y="8420"/>
                  </a:lnTo>
                  <a:lnTo>
                    <a:pt x="11938" y="8128"/>
                  </a:lnTo>
                  <a:lnTo>
                    <a:pt x="11798" y="7620"/>
                  </a:lnTo>
                  <a:lnTo>
                    <a:pt x="10566" y="6731"/>
                  </a:lnTo>
                  <a:lnTo>
                    <a:pt x="9639" y="5588"/>
                  </a:lnTo>
                  <a:lnTo>
                    <a:pt x="9080" y="5207"/>
                  </a:lnTo>
                  <a:lnTo>
                    <a:pt x="8140" y="4572"/>
                  </a:lnTo>
                  <a:lnTo>
                    <a:pt x="8432" y="5207"/>
                  </a:lnTo>
                  <a:lnTo>
                    <a:pt x="8026" y="4699"/>
                  </a:lnTo>
                  <a:lnTo>
                    <a:pt x="7797" y="4432"/>
                  </a:lnTo>
                  <a:lnTo>
                    <a:pt x="7315" y="3975"/>
                  </a:lnTo>
                  <a:lnTo>
                    <a:pt x="7683" y="4381"/>
                  </a:lnTo>
                  <a:lnTo>
                    <a:pt x="7569" y="4699"/>
                  </a:lnTo>
                  <a:lnTo>
                    <a:pt x="7200" y="4445"/>
                  </a:lnTo>
                  <a:lnTo>
                    <a:pt x="6908" y="4191"/>
                  </a:lnTo>
                  <a:lnTo>
                    <a:pt x="6756" y="4064"/>
                  </a:lnTo>
                  <a:lnTo>
                    <a:pt x="6007" y="3556"/>
                  </a:lnTo>
                  <a:lnTo>
                    <a:pt x="5765" y="3302"/>
                  </a:lnTo>
                  <a:lnTo>
                    <a:pt x="6426" y="3683"/>
                  </a:lnTo>
                  <a:lnTo>
                    <a:pt x="6426" y="3556"/>
                  </a:lnTo>
                  <a:lnTo>
                    <a:pt x="5981" y="3302"/>
                  </a:lnTo>
                  <a:lnTo>
                    <a:pt x="5765" y="3175"/>
                  </a:lnTo>
                  <a:lnTo>
                    <a:pt x="5537" y="3048"/>
                  </a:lnTo>
                  <a:lnTo>
                    <a:pt x="4470" y="2794"/>
                  </a:lnTo>
                  <a:lnTo>
                    <a:pt x="5257" y="3175"/>
                  </a:lnTo>
                  <a:lnTo>
                    <a:pt x="4292" y="3048"/>
                  </a:lnTo>
                  <a:lnTo>
                    <a:pt x="3975" y="2921"/>
                  </a:lnTo>
                  <a:lnTo>
                    <a:pt x="3670" y="2921"/>
                  </a:lnTo>
                  <a:lnTo>
                    <a:pt x="3365" y="2667"/>
                  </a:lnTo>
                  <a:lnTo>
                    <a:pt x="2870" y="2921"/>
                  </a:lnTo>
                  <a:lnTo>
                    <a:pt x="2616" y="2921"/>
                  </a:lnTo>
                  <a:lnTo>
                    <a:pt x="2616" y="3048"/>
                  </a:lnTo>
                  <a:lnTo>
                    <a:pt x="2374" y="3175"/>
                  </a:lnTo>
                  <a:lnTo>
                    <a:pt x="2540" y="3048"/>
                  </a:lnTo>
                  <a:lnTo>
                    <a:pt x="2616" y="2921"/>
                  </a:lnTo>
                  <a:lnTo>
                    <a:pt x="2438" y="2921"/>
                  </a:lnTo>
                  <a:lnTo>
                    <a:pt x="1473" y="3556"/>
                  </a:lnTo>
                  <a:lnTo>
                    <a:pt x="1346" y="4064"/>
                  </a:lnTo>
                  <a:lnTo>
                    <a:pt x="1714" y="5969"/>
                  </a:lnTo>
                  <a:lnTo>
                    <a:pt x="2146" y="6223"/>
                  </a:lnTo>
                  <a:lnTo>
                    <a:pt x="2438" y="6477"/>
                  </a:lnTo>
                  <a:lnTo>
                    <a:pt x="2476" y="6858"/>
                  </a:lnTo>
                  <a:lnTo>
                    <a:pt x="3187" y="8001"/>
                  </a:lnTo>
                  <a:lnTo>
                    <a:pt x="4572" y="9144"/>
                  </a:lnTo>
                  <a:lnTo>
                    <a:pt x="5143" y="10274"/>
                  </a:lnTo>
                  <a:lnTo>
                    <a:pt x="5016" y="10160"/>
                  </a:lnTo>
                  <a:lnTo>
                    <a:pt x="5118" y="10287"/>
                  </a:lnTo>
                  <a:lnTo>
                    <a:pt x="5219" y="10414"/>
                  </a:lnTo>
                  <a:lnTo>
                    <a:pt x="5461" y="10541"/>
                  </a:lnTo>
                  <a:lnTo>
                    <a:pt x="5626" y="10795"/>
                  </a:lnTo>
                  <a:lnTo>
                    <a:pt x="5588" y="10947"/>
                  </a:lnTo>
                  <a:lnTo>
                    <a:pt x="6172" y="11430"/>
                  </a:lnTo>
                  <a:lnTo>
                    <a:pt x="6273" y="11557"/>
                  </a:lnTo>
                  <a:lnTo>
                    <a:pt x="7962" y="11557"/>
                  </a:lnTo>
                  <a:lnTo>
                    <a:pt x="7505" y="11049"/>
                  </a:lnTo>
                  <a:lnTo>
                    <a:pt x="7937" y="11303"/>
                  </a:lnTo>
                  <a:lnTo>
                    <a:pt x="7708" y="11049"/>
                  </a:lnTo>
                  <a:lnTo>
                    <a:pt x="6223" y="9398"/>
                  </a:lnTo>
                  <a:lnTo>
                    <a:pt x="5867" y="9017"/>
                  </a:lnTo>
                  <a:lnTo>
                    <a:pt x="5892" y="9144"/>
                  </a:lnTo>
                  <a:lnTo>
                    <a:pt x="6007" y="9398"/>
                  </a:lnTo>
                  <a:lnTo>
                    <a:pt x="5702" y="9144"/>
                  </a:lnTo>
                  <a:lnTo>
                    <a:pt x="5600" y="8763"/>
                  </a:lnTo>
                  <a:lnTo>
                    <a:pt x="4572" y="7620"/>
                  </a:lnTo>
                  <a:lnTo>
                    <a:pt x="3416" y="5080"/>
                  </a:lnTo>
                  <a:lnTo>
                    <a:pt x="3225" y="4813"/>
                  </a:lnTo>
                  <a:lnTo>
                    <a:pt x="3098" y="4445"/>
                  </a:lnTo>
                  <a:lnTo>
                    <a:pt x="3352" y="4318"/>
                  </a:lnTo>
                  <a:lnTo>
                    <a:pt x="3695" y="4318"/>
                  </a:lnTo>
                  <a:lnTo>
                    <a:pt x="3187" y="4445"/>
                  </a:lnTo>
                  <a:lnTo>
                    <a:pt x="3441" y="4572"/>
                  </a:lnTo>
                  <a:lnTo>
                    <a:pt x="4279" y="4318"/>
                  </a:lnTo>
                  <a:lnTo>
                    <a:pt x="4699" y="4191"/>
                  </a:lnTo>
                  <a:lnTo>
                    <a:pt x="5461" y="4711"/>
                  </a:lnTo>
                  <a:lnTo>
                    <a:pt x="6489" y="5207"/>
                  </a:lnTo>
                  <a:lnTo>
                    <a:pt x="7035" y="5969"/>
                  </a:lnTo>
                  <a:lnTo>
                    <a:pt x="9258" y="7112"/>
                  </a:lnTo>
                  <a:lnTo>
                    <a:pt x="10033" y="8255"/>
                  </a:lnTo>
                  <a:lnTo>
                    <a:pt x="10045" y="8128"/>
                  </a:lnTo>
                  <a:lnTo>
                    <a:pt x="10375" y="8255"/>
                  </a:lnTo>
                  <a:lnTo>
                    <a:pt x="10350" y="8382"/>
                  </a:lnTo>
                  <a:lnTo>
                    <a:pt x="10477" y="8382"/>
                  </a:lnTo>
                  <a:lnTo>
                    <a:pt x="12687" y="10287"/>
                  </a:lnTo>
                  <a:lnTo>
                    <a:pt x="17145" y="15875"/>
                  </a:lnTo>
                  <a:lnTo>
                    <a:pt x="17310" y="15113"/>
                  </a:lnTo>
                  <a:lnTo>
                    <a:pt x="17907" y="16256"/>
                  </a:lnTo>
                  <a:lnTo>
                    <a:pt x="19011" y="16256"/>
                  </a:lnTo>
                  <a:lnTo>
                    <a:pt x="19050" y="16383"/>
                  </a:lnTo>
                  <a:lnTo>
                    <a:pt x="17983" y="16383"/>
                  </a:lnTo>
                  <a:lnTo>
                    <a:pt x="17716" y="16383"/>
                  </a:lnTo>
                  <a:lnTo>
                    <a:pt x="18415" y="17018"/>
                  </a:lnTo>
                  <a:lnTo>
                    <a:pt x="22428" y="22987"/>
                  </a:lnTo>
                  <a:close/>
                </a:path>
                <a:path w="38100" h="36194">
                  <a:moveTo>
                    <a:pt x="23368" y="10375"/>
                  </a:moveTo>
                  <a:close/>
                </a:path>
                <a:path w="38100" h="36194">
                  <a:moveTo>
                    <a:pt x="24460" y="13843"/>
                  </a:moveTo>
                  <a:lnTo>
                    <a:pt x="24206" y="13335"/>
                  </a:lnTo>
                  <a:lnTo>
                    <a:pt x="24091" y="13208"/>
                  </a:lnTo>
                  <a:lnTo>
                    <a:pt x="23736" y="12954"/>
                  </a:lnTo>
                  <a:lnTo>
                    <a:pt x="24460" y="13843"/>
                  </a:lnTo>
                  <a:close/>
                </a:path>
                <a:path w="38100" h="36194">
                  <a:moveTo>
                    <a:pt x="24714" y="12192"/>
                  </a:moveTo>
                  <a:lnTo>
                    <a:pt x="24599" y="12065"/>
                  </a:lnTo>
                  <a:lnTo>
                    <a:pt x="24345" y="11811"/>
                  </a:lnTo>
                  <a:lnTo>
                    <a:pt x="24485" y="12065"/>
                  </a:lnTo>
                  <a:lnTo>
                    <a:pt x="24714" y="12192"/>
                  </a:lnTo>
                  <a:close/>
                </a:path>
                <a:path w="38100" h="36194">
                  <a:moveTo>
                    <a:pt x="24790" y="13716"/>
                  </a:moveTo>
                  <a:lnTo>
                    <a:pt x="24663" y="13589"/>
                  </a:lnTo>
                  <a:lnTo>
                    <a:pt x="24765" y="13716"/>
                  </a:lnTo>
                  <a:close/>
                </a:path>
                <a:path w="38100" h="36194">
                  <a:moveTo>
                    <a:pt x="24930" y="14262"/>
                  </a:moveTo>
                  <a:lnTo>
                    <a:pt x="24828" y="14097"/>
                  </a:lnTo>
                  <a:lnTo>
                    <a:pt x="24701" y="13906"/>
                  </a:lnTo>
                  <a:lnTo>
                    <a:pt x="24574" y="13766"/>
                  </a:lnTo>
                  <a:lnTo>
                    <a:pt x="24676" y="13970"/>
                  </a:lnTo>
                  <a:lnTo>
                    <a:pt x="24803" y="14122"/>
                  </a:lnTo>
                  <a:lnTo>
                    <a:pt x="24930" y="14262"/>
                  </a:lnTo>
                  <a:close/>
                </a:path>
                <a:path w="38100" h="36194">
                  <a:moveTo>
                    <a:pt x="25031" y="13017"/>
                  </a:moveTo>
                  <a:lnTo>
                    <a:pt x="24879" y="12852"/>
                  </a:lnTo>
                  <a:lnTo>
                    <a:pt x="24968" y="12992"/>
                  </a:lnTo>
                  <a:close/>
                </a:path>
                <a:path w="38100" h="36194">
                  <a:moveTo>
                    <a:pt x="27432" y="16154"/>
                  </a:moveTo>
                  <a:lnTo>
                    <a:pt x="27317" y="15875"/>
                  </a:lnTo>
                  <a:lnTo>
                    <a:pt x="26974" y="15621"/>
                  </a:lnTo>
                  <a:lnTo>
                    <a:pt x="27432" y="16154"/>
                  </a:lnTo>
                  <a:close/>
                </a:path>
                <a:path w="38100" h="36194">
                  <a:moveTo>
                    <a:pt x="27724" y="16510"/>
                  </a:moveTo>
                  <a:lnTo>
                    <a:pt x="27432" y="16154"/>
                  </a:lnTo>
                  <a:lnTo>
                    <a:pt x="27533" y="16433"/>
                  </a:lnTo>
                  <a:lnTo>
                    <a:pt x="27724" y="16510"/>
                  </a:lnTo>
                  <a:close/>
                </a:path>
                <a:path w="38100" h="36194">
                  <a:moveTo>
                    <a:pt x="27787" y="16256"/>
                  </a:moveTo>
                  <a:close/>
                </a:path>
                <a:path w="38100" h="36194">
                  <a:moveTo>
                    <a:pt x="28016" y="18161"/>
                  </a:moveTo>
                  <a:lnTo>
                    <a:pt x="27876" y="18034"/>
                  </a:lnTo>
                  <a:lnTo>
                    <a:pt x="27978" y="18161"/>
                  </a:lnTo>
                  <a:close/>
                </a:path>
                <a:path w="38100" h="36194">
                  <a:moveTo>
                    <a:pt x="28359" y="14973"/>
                  </a:moveTo>
                  <a:lnTo>
                    <a:pt x="28346" y="15328"/>
                  </a:lnTo>
                  <a:lnTo>
                    <a:pt x="28359" y="14973"/>
                  </a:lnTo>
                  <a:close/>
                </a:path>
                <a:path w="38100" h="36194">
                  <a:moveTo>
                    <a:pt x="28536" y="16383"/>
                  </a:moveTo>
                  <a:lnTo>
                    <a:pt x="28511" y="15989"/>
                  </a:lnTo>
                  <a:lnTo>
                    <a:pt x="28498" y="16383"/>
                  </a:lnTo>
                  <a:close/>
                </a:path>
                <a:path w="38100" h="36194">
                  <a:moveTo>
                    <a:pt x="28625" y="16129"/>
                  </a:moveTo>
                  <a:lnTo>
                    <a:pt x="28524" y="15836"/>
                  </a:lnTo>
                  <a:lnTo>
                    <a:pt x="28536" y="16129"/>
                  </a:lnTo>
                  <a:close/>
                </a:path>
                <a:path w="38100" h="36194">
                  <a:moveTo>
                    <a:pt x="29095" y="8674"/>
                  </a:moveTo>
                  <a:lnTo>
                    <a:pt x="28892" y="9118"/>
                  </a:lnTo>
                  <a:lnTo>
                    <a:pt x="29006" y="8890"/>
                  </a:lnTo>
                  <a:lnTo>
                    <a:pt x="29095" y="8674"/>
                  </a:lnTo>
                  <a:close/>
                </a:path>
                <a:path w="38100" h="36194">
                  <a:moveTo>
                    <a:pt x="29159" y="13843"/>
                  </a:moveTo>
                  <a:lnTo>
                    <a:pt x="29133" y="14097"/>
                  </a:lnTo>
                  <a:lnTo>
                    <a:pt x="29159" y="13843"/>
                  </a:lnTo>
                  <a:close/>
                </a:path>
                <a:path w="38100" h="36194">
                  <a:moveTo>
                    <a:pt x="29705" y="19799"/>
                  </a:moveTo>
                  <a:lnTo>
                    <a:pt x="29552" y="19278"/>
                  </a:lnTo>
                  <a:lnTo>
                    <a:pt x="29629" y="18059"/>
                  </a:lnTo>
                  <a:lnTo>
                    <a:pt x="29514" y="19304"/>
                  </a:lnTo>
                  <a:lnTo>
                    <a:pt x="29591" y="19710"/>
                  </a:lnTo>
                  <a:lnTo>
                    <a:pt x="29438" y="19659"/>
                  </a:lnTo>
                  <a:lnTo>
                    <a:pt x="29540" y="19799"/>
                  </a:lnTo>
                  <a:lnTo>
                    <a:pt x="29679" y="19913"/>
                  </a:lnTo>
                  <a:close/>
                </a:path>
                <a:path w="38100" h="36194">
                  <a:moveTo>
                    <a:pt x="30543" y="7493"/>
                  </a:moveTo>
                  <a:lnTo>
                    <a:pt x="30340" y="7620"/>
                  </a:lnTo>
                  <a:lnTo>
                    <a:pt x="30543" y="7493"/>
                  </a:lnTo>
                  <a:close/>
                </a:path>
                <a:path w="38100" h="36194">
                  <a:moveTo>
                    <a:pt x="31457" y="5829"/>
                  </a:moveTo>
                  <a:close/>
                </a:path>
                <a:path w="38100" h="36194">
                  <a:moveTo>
                    <a:pt x="32473" y="5842"/>
                  </a:moveTo>
                  <a:lnTo>
                    <a:pt x="32194" y="5842"/>
                  </a:lnTo>
                  <a:lnTo>
                    <a:pt x="32423" y="5969"/>
                  </a:lnTo>
                  <a:lnTo>
                    <a:pt x="32473" y="5842"/>
                  </a:lnTo>
                  <a:close/>
                </a:path>
                <a:path w="38100" h="36194">
                  <a:moveTo>
                    <a:pt x="33286" y="18034"/>
                  </a:moveTo>
                  <a:lnTo>
                    <a:pt x="33261" y="17526"/>
                  </a:lnTo>
                  <a:lnTo>
                    <a:pt x="33286" y="18034"/>
                  </a:lnTo>
                  <a:close/>
                </a:path>
                <a:path w="38100" h="36194">
                  <a:moveTo>
                    <a:pt x="33312" y="17526"/>
                  </a:moveTo>
                  <a:lnTo>
                    <a:pt x="33235" y="17272"/>
                  </a:lnTo>
                  <a:lnTo>
                    <a:pt x="33261" y="17526"/>
                  </a:lnTo>
                  <a:close/>
                </a:path>
                <a:path w="38100" h="36194">
                  <a:moveTo>
                    <a:pt x="33642" y="7112"/>
                  </a:moveTo>
                  <a:lnTo>
                    <a:pt x="33528" y="6858"/>
                  </a:lnTo>
                  <a:lnTo>
                    <a:pt x="33604" y="7112"/>
                  </a:lnTo>
                  <a:close/>
                </a:path>
                <a:path w="38100" h="36194">
                  <a:moveTo>
                    <a:pt x="33743" y="8788"/>
                  </a:moveTo>
                  <a:close/>
                </a:path>
                <a:path w="38100" h="36194">
                  <a:moveTo>
                    <a:pt x="33769" y="10541"/>
                  </a:moveTo>
                  <a:lnTo>
                    <a:pt x="33731" y="11176"/>
                  </a:lnTo>
                  <a:lnTo>
                    <a:pt x="33769" y="10541"/>
                  </a:lnTo>
                  <a:close/>
                </a:path>
                <a:path w="38100" h="36194">
                  <a:moveTo>
                    <a:pt x="33883" y="16929"/>
                  </a:moveTo>
                  <a:lnTo>
                    <a:pt x="33870" y="16725"/>
                  </a:lnTo>
                  <a:lnTo>
                    <a:pt x="33845" y="16941"/>
                  </a:lnTo>
                  <a:close/>
                </a:path>
                <a:path w="38100" h="36194">
                  <a:moveTo>
                    <a:pt x="33985" y="10033"/>
                  </a:moveTo>
                  <a:lnTo>
                    <a:pt x="33909" y="9906"/>
                  </a:lnTo>
                  <a:lnTo>
                    <a:pt x="33921" y="10033"/>
                  </a:lnTo>
                  <a:close/>
                </a:path>
                <a:path w="38100" h="36194">
                  <a:moveTo>
                    <a:pt x="34239" y="14795"/>
                  </a:moveTo>
                  <a:lnTo>
                    <a:pt x="34188" y="14490"/>
                  </a:lnTo>
                  <a:lnTo>
                    <a:pt x="34099" y="14770"/>
                  </a:lnTo>
                  <a:lnTo>
                    <a:pt x="34124" y="15265"/>
                  </a:lnTo>
                  <a:lnTo>
                    <a:pt x="34201" y="14770"/>
                  </a:lnTo>
                  <a:close/>
                </a:path>
                <a:path w="38100" h="36194">
                  <a:moveTo>
                    <a:pt x="34264" y="13754"/>
                  </a:moveTo>
                  <a:lnTo>
                    <a:pt x="34099" y="13703"/>
                  </a:lnTo>
                  <a:lnTo>
                    <a:pt x="34124" y="13931"/>
                  </a:lnTo>
                  <a:lnTo>
                    <a:pt x="34251" y="13893"/>
                  </a:lnTo>
                  <a:lnTo>
                    <a:pt x="34264" y="13754"/>
                  </a:lnTo>
                  <a:close/>
                </a:path>
                <a:path w="38100" h="36194">
                  <a:moveTo>
                    <a:pt x="34645" y="8229"/>
                  </a:moveTo>
                  <a:lnTo>
                    <a:pt x="34556" y="7962"/>
                  </a:lnTo>
                  <a:lnTo>
                    <a:pt x="34556" y="8115"/>
                  </a:lnTo>
                  <a:close/>
                </a:path>
                <a:path w="38100" h="36194">
                  <a:moveTo>
                    <a:pt x="35128" y="22999"/>
                  </a:moveTo>
                  <a:lnTo>
                    <a:pt x="34988" y="22377"/>
                  </a:lnTo>
                  <a:lnTo>
                    <a:pt x="34785" y="22199"/>
                  </a:lnTo>
                  <a:lnTo>
                    <a:pt x="34899" y="22440"/>
                  </a:lnTo>
                  <a:lnTo>
                    <a:pt x="35013" y="22872"/>
                  </a:lnTo>
                  <a:lnTo>
                    <a:pt x="35128" y="22999"/>
                  </a:lnTo>
                  <a:close/>
                </a:path>
                <a:path w="38100" h="36194">
                  <a:moveTo>
                    <a:pt x="35356" y="23177"/>
                  </a:moveTo>
                  <a:close/>
                </a:path>
                <a:path w="38100" h="36194">
                  <a:moveTo>
                    <a:pt x="35433" y="23177"/>
                  </a:moveTo>
                  <a:close/>
                </a:path>
                <a:path w="38100" h="36194">
                  <a:moveTo>
                    <a:pt x="36474" y="24282"/>
                  </a:moveTo>
                  <a:lnTo>
                    <a:pt x="36283" y="24130"/>
                  </a:lnTo>
                  <a:lnTo>
                    <a:pt x="36474" y="24282"/>
                  </a:lnTo>
                  <a:close/>
                </a:path>
                <a:path w="38100" h="36194">
                  <a:moveTo>
                    <a:pt x="36830" y="24003"/>
                  </a:moveTo>
                  <a:lnTo>
                    <a:pt x="36601" y="23876"/>
                  </a:lnTo>
                  <a:lnTo>
                    <a:pt x="36131" y="23634"/>
                  </a:lnTo>
                  <a:lnTo>
                    <a:pt x="36106" y="23241"/>
                  </a:lnTo>
                  <a:lnTo>
                    <a:pt x="36372" y="23495"/>
                  </a:lnTo>
                  <a:lnTo>
                    <a:pt x="36131" y="22987"/>
                  </a:lnTo>
                  <a:lnTo>
                    <a:pt x="35979" y="23241"/>
                  </a:lnTo>
                  <a:lnTo>
                    <a:pt x="35902" y="22987"/>
                  </a:lnTo>
                  <a:lnTo>
                    <a:pt x="35877" y="22733"/>
                  </a:lnTo>
                  <a:lnTo>
                    <a:pt x="35648" y="22479"/>
                  </a:lnTo>
                  <a:lnTo>
                    <a:pt x="35623" y="22352"/>
                  </a:lnTo>
                  <a:lnTo>
                    <a:pt x="35775" y="22479"/>
                  </a:lnTo>
                  <a:lnTo>
                    <a:pt x="35674" y="22225"/>
                  </a:lnTo>
                  <a:lnTo>
                    <a:pt x="35420" y="21590"/>
                  </a:lnTo>
                  <a:lnTo>
                    <a:pt x="34899" y="21336"/>
                  </a:lnTo>
                  <a:lnTo>
                    <a:pt x="34937" y="20955"/>
                  </a:lnTo>
                  <a:lnTo>
                    <a:pt x="34861" y="20701"/>
                  </a:lnTo>
                  <a:lnTo>
                    <a:pt x="34442" y="19812"/>
                  </a:lnTo>
                  <a:lnTo>
                    <a:pt x="34747" y="20955"/>
                  </a:lnTo>
                  <a:lnTo>
                    <a:pt x="34290" y="20193"/>
                  </a:lnTo>
                  <a:lnTo>
                    <a:pt x="34378" y="19558"/>
                  </a:lnTo>
                  <a:lnTo>
                    <a:pt x="34467" y="19304"/>
                  </a:lnTo>
                  <a:lnTo>
                    <a:pt x="34251" y="19304"/>
                  </a:lnTo>
                  <a:lnTo>
                    <a:pt x="34201" y="19050"/>
                  </a:lnTo>
                  <a:lnTo>
                    <a:pt x="34112" y="18923"/>
                  </a:lnTo>
                  <a:lnTo>
                    <a:pt x="34061" y="18554"/>
                  </a:lnTo>
                  <a:lnTo>
                    <a:pt x="34175" y="18923"/>
                  </a:lnTo>
                  <a:lnTo>
                    <a:pt x="34201" y="19050"/>
                  </a:lnTo>
                  <a:lnTo>
                    <a:pt x="34188" y="18923"/>
                  </a:lnTo>
                  <a:lnTo>
                    <a:pt x="34048" y="18478"/>
                  </a:lnTo>
                  <a:lnTo>
                    <a:pt x="33997" y="18059"/>
                  </a:lnTo>
                  <a:lnTo>
                    <a:pt x="33756" y="17272"/>
                  </a:lnTo>
                  <a:lnTo>
                    <a:pt x="33807" y="16637"/>
                  </a:lnTo>
                  <a:lnTo>
                    <a:pt x="34061" y="16637"/>
                  </a:lnTo>
                  <a:lnTo>
                    <a:pt x="33743" y="16129"/>
                  </a:lnTo>
                  <a:lnTo>
                    <a:pt x="33807" y="15494"/>
                  </a:lnTo>
                  <a:lnTo>
                    <a:pt x="33896" y="16129"/>
                  </a:lnTo>
                  <a:lnTo>
                    <a:pt x="34010" y="15748"/>
                  </a:lnTo>
                  <a:lnTo>
                    <a:pt x="33947" y="15494"/>
                  </a:lnTo>
                  <a:lnTo>
                    <a:pt x="33858" y="15367"/>
                  </a:lnTo>
                  <a:lnTo>
                    <a:pt x="33947" y="14859"/>
                  </a:lnTo>
                  <a:lnTo>
                    <a:pt x="34124" y="14478"/>
                  </a:lnTo>
                  <a:lnTo>
                    <a:pt x="34112" y="13970"/>
                  </a:lnTo>
                  <a:lnTo>
                    <a:pt x="33883" y="13970"/>
                  </a:lnTo>
                  <a:lnTo>
                    <a:pt x="34099" y="12954"/>
                  </a:lnTo>
                  <a:lnTo>
                    <a:pt x="34099" y="12192"/>
                  </a:lnTo>
                  <a:lnTo>
                    <a:pt x="34201" y="12065"/>
                  </a:lnTo>
                  <a:lnTo>
                    <a:pt x="34429" y="10287"/>
                  </a:lnTo>
                  <a:lnTo>
                    <a:pt x="34518" y="9779"/>
                  </a:lnTo>
                  <a:lnTo>
                    <a:pt x="34302" y="9652"/>
                  </a:lnTo>
                  <a:lnTo>
                    <a:pt x="34366" y="9017"/>
                  </a:lnTo>
                  <a:lnTo>
                    <a:pt x="34366" y="8763"/>
                  </a:lnTo>
                  <a:lnTo>
                    <a:pt x="34340" y="8509"/>
                  </a:lnTo>
                  <a:lnTo>
                    <a:pt x="34302" y="8255"/>
                  </a:lnTo>
                  <a:lnTo>
                    <a:pt x="34442" y="8255"/>
                  </a:lnTo>
                  <a:lnTo>
                    <a:pt x="34505" y="8382"/>
                  </a:lnTo>
                  <a:lnTo>
                    <a:pt x="34569" y="8763"/>
                  </a:lnTo>
                  <a:lnTo>
                    <a:pt x="34569" y="8255"/>
                  </a:lnTo>
                  <a:lnTo>
                    <a:pt x="34442" y="7874"/>
                  </a:lnTo>
                  <a:lnTo>
                    <a:pt x="34417" y="7620"/>
                  </a:lnTo>
                  <a:lnTo>
                    <a:pt x="34391" y="7493"/>
                  </a:lnTo>
                  <a:lnTo>
                    <a:pt x="34569" y="7620"/>
                  </a:lnTo>
                  <a:lnTo>
                    <a:pt x="34518" y="7493"/>
                  </a:lnTo>
                  <a:lnTo>
                    <a:pt x="34417" y="7239"/>
                  </a:lnTo>
                  <a:lnTo>
                    <a:pt x="34518" y="6350"/>
                  </a:lnTo>
                  <a:lnTo>
                    <a:pt x="34544" y="6223"/>
                  </a:lnTo>
                  <a:lnTo>
                    <a:pt x="34721" y="5334"/>
                  </a:lnTo>
                  <a:lnTo>
                    <a:pt x="33070" y="5715"/>
                  </a:lnTo>
                  <a:lnTo>
                    <a:pt x="33147" y="5867"/>
                  </a:lnTo>
                  <a:lnTo>
                    <a:pt x="33756" y="6223"/>
                  </a:lnTo>
                  <a:lnTo>
                    <a:pt x="32778" y="6223"/>
                  </a:lnTo>
                  <a:lnTo>
                    <a:pt x="32740" y="6096"/>
                  </a:lnTo>
                  <a:lnTo>
                    <a:pt x="32994" y="5969"/>
                  </a:lnTo>
                  <a:lnTo>
                    <a:pt x="32524" y="6096"/>
                  </a:lnTo>
                  <a:lnTo>
                    <a:pt x="32778" y="5969"/>
                  </a:lnTo>
                  <a:lnTo>
                    <a:pt x="32905" y="5842"/>
                  </a:lnTo>
                  <a:lnTo>
                    <a:pt x="32550" y="5842"/>
                  </a:lnTo>
                  <a:lnTo>
                    <a:pt x="32689" y="5969"/>
                  </a:lnTo>
                  <a:lnTo>
                    <a:pt x="32346" y="6096"/>
                  </a:lnTo>
                  <a:lnTo>
                    <a:pt x="32334" y="5969"/>
                  </a:lnTo>
                  <a:lnTo>
                    <a:pt x="32105" y="5969"/>
                  </a:lnTo>
                  <a:lnTo>
                    <a:pt x="32194" y="5842"/>
                  </a:lnTo>
                  <a:lnTo>
                    <a:pt x="31445" y="5842"/>
                  </a:lnTo>
                  <a:lnTo>
                    <a:pt x="31508" y="6096"/>
                  </a:lnTo>
                  <a:lnTo>
                    <a:pt x="30543" y="6604"/>
                  </a:lnTo>
                  <a:lnTo>
                    <a:pt x="30899" y="6096"/>
                  </a:lnTo>
                  <a:lnTo>
                    <a:pt x="30480" y="6350"/>
                  </a:lnTo>
                  <a:lnTo>
                    <a:pt x="30378" y="6604"/>
                  </a:lnTo>
                  <a:lnTo>
                    <a:pt x="30149" y="6731"/>
                  </a:lnTo>
                  <a:lnTo>
                    <a:pt x="30048" y="6985"/>
                  </a:lnTo>
                  <a:lnTo>
                    <a:pt x="29895" y="7112"/>
                  </a:lnTo>
                  <a:lnTo>
                    <a:pt x="29464" y="7493"/>
                  </a:lnTo>
                  <a:lnTo>
                    <a:pt x="28854" y="8890"/>
                  </a:lnTo>
                  <a:lnTo>
                    <a:pt x="29210" y="8509"/>
                  </a:lnTo>
                  <a:lnTo>
                    <a:pt x="28905" y="9906"/>
                  </a:lnTo>
                  <a:lnTo>
                    <a:pt x="28651" y="10668"/>
                  </a:lnTo>
                  <a:lnTo>
                    <a:pt x="28549" y="12319"/>
                  </a:lnTo>
                  <a:lnTo>
                    <a:pt x="28625" y="16129"/>
                  </a:lnTo>
                  <a:lnTo>
                    <a:pt x="28536" y="16383"/>
                  </a:lnTo>
                  <a:lnTo>
                    <a:pt x="28613" y="16764"/>
                  </a:lnTo>
                  <a:lnTo>
                    <a:pt x="28422" y="16510"/>
                  </a:lnTo>
                  <a:lnTo>
                    <a:pt x="28473" y="17018"/>
                  </a:lnTo>
                  <a:lnTo>
                    <a:pt x="28613" y="17526"/>
                  </a:lnTo>
                  <a:lnTo>
                    <a:pt x="28397" y="16967"/>
                  </a:lnTo>
                  <a:lnTo>
                    <a:pt x="28054" y="16510"/>
                  </a:lnTo>
                  <a:lnTo>
                    <a:pt x="27749" y="17018"/>
                  </a:lnTo>
                  <a:lnTo>
                    <a:pt x="27711" y="16891"/>
                  </a:lnTo>
                  <a:lnTo>
                    <a:pt x="27533" y="16433"/>
                  </a:lnTo>
                  <a:lnTo>
                    <a:pt x="27381" y="16383"/>
                  </a:lnTo>
                  <a:lnTo>
                    <a:pt x="27076" y="15989"/>
                  </a:lnTo>
                  <a:lnTo>
                    <a:pt x="26962" y="15748"/>
                  </a:lnTo>
                  <a:lnTo>
                    <a:pt x="26924" y="15621"/>
                  </a:lnTo>
                  <a:lnTo>
                    <a:pt x="26835" y="15240"/>
                  </a:lnTo>
                  <a:lnTo>
                    <a:pt x="26428" y="14478"/>
                  </a:lnTo>
                  <a:lnTo>
                    <a:pt x="26225" y="14097"/>
                  </a:lnTo>
                  <a:lnTo>
                    <a:pt x="25920" y="14478"/>
                  </a:lnTo>
                  <a:lnTo>
                    <a:pt x="25641" y="13970"/>
                  </a:lnTo>
                  <a:lnTo>
                    <a:pt x="25412" y="13589"/>
                  </a:lnTo>
                  <a:lnTo>
                    <a:pt x="25336" y="13970"/>
                  </a:lnTo>
                  <a:lnTo>
                    <a:pt x="24853" y="13462"/>
                  </a:lnTo>
                  <a:lnTo>
                    <a:pt x="24638" y="13081"/>
                  </a:lnTo>
                  <a:lnTo>
                    <a:pt x="24561" y="12954"/>
                  </a:lnTo>
                  <a:lnTo>
                    <a:pt x="24625" y="12573"/>
                  </a:lnTo>
                  <a:lnTo>
                    <a:pt x="24917" y="12827"/>
                  </a:lnTo>
                  <a:lnTo>
                    <a:pt x="25019" y="12954"/>
                  </a:lnTo>
                  <a:lnTo>
                    <a:pt x="25044" y="13081"/>
                  </a:lnTo>
                  <a:lnTo>
                    <a:pt x="25146" y="13208"/>
                  </a:lnTo>
                  <a:lnTo>
                    <a:pt x="25374" y="13462"/>
                  </a:lnTo>
                  <a:lnTo>
                    <a:pt x="25273" y="13208"/>
                  </a:lnTo>
                  <a:lnTo>
                    <a:pt x="25133" y="13081"/>
                  </a:lnTo>
                  <a:lnTo>
                    <a:pt x="25031" y="12827"/>
                  </a:lnTo>
                  <a:lnTo>
                    <a:pt x="24853" y="12573"/>
                  </a:lnTo>
                  <a:lnTo>
                    <a:pt x="24765" y="12446"/>
                  </a:lnTo>
                  <a:lnTo>
                    <a:pt x="24485" y="12065"/>
                  </a:lnTo>
                  <a:lnTo>
                    <a:pt x="24676" y="12446"/>
                  </a:lnTo>
                  <a:lnTo>
                    <a:pt x="24333" y="11811"/>
                  </a:lnTo>
                  <a:lnTo>
                    <a:pt x="24257" y="11684"/>
                  </a:lnTo>
                  <a:lnTo>
                    <a:pt x="23876" y="11303"/>
                  </a:lnTo>
                  <a:lnTo>
                    <a:pt x="23723" y="11049"/>
                  </a:lnTo>
                  <a:lnTo>
                    <a:pt x="23571" y="10795"/>
                  </a:lnTo>
                  <a:lnTo>
                    <a:pt x="23418" y="10541"/>
                  </a:lnTo>
                  <a:lnTo>
                    <a:pt x="23469" y="10795"/>
                  </a:lnTo>
                  <a:lnTo>
                    <a:pt x="23126" y="10287"/>
                  </a:lnTo>
                  <a:lnTo>
                    <a:pt x="22682" y="9652"/>
                  </a:lnTo>
                  <a:lnTo>
                    <a:pt x="22936" y="10287"/>
                  </a:lnTo>
                  <a:lnTo>
                    <a:pt x="22377" y="9652"/>
                  </a:lnTo>
                  <a:lnTo>
                    <a:pt x="22275" y="9398"/>
                  </a:lnTo>
                  <a:lnTo>
                    <a:pt x="22225" y="9207"/>
                  </a:lnTo>
                  <a:lnTo>
                    <a:pt x="22682" y="9652"/>
                  </a:lnTo>
                  <a:lnTo>
                    <a:pt x="22225" y="9144"/>
                  </a:lnTo>
                  <a:lnTo>
                    <a:pt x="22098" y="9017"/>
                  </a:lnTo>
                  <a:lnTo>
                    <a:pt x="21831" y="8509"/>
                  </a:lnTo>
                  <a:lnTo>
                    <a:pt x="22364" y="8890"/>
                  </a:lnTo>
                  <a:lnTo>
                    <a:pt x="21818" y="8420"/>
                  </a:lnTo>
                  <a:lnTo>
                    <a:pt x="21729" y="8255"/>
                  </a:lnTo>
                  <a:lnTo>
                    <a:pt x="21513" y="7620"/>
                  </a:lnTo>
                  <a:lnTo>
                    <a:pt x="21336" y="7366"/>
                  </a:lnTo>
                  <a:lnTo>
                    <a:pt x="21297" y="7239"/>
                  </a:lnTo>
                  <a:lnTo>
                    <a:pt x="21120" y="6985"/>
                  </a:lnTo>
                  <a:lnTo>
                    <a:pt x="21145" y="7366"/>
                  </a:lnTo>
                  <a:lnTo>
                    <a:pt x="21082" y="7239"/>
                  </a:lnTo>
                  <a:lnTo>
                    <a:pt x="20955" y="6985"/>
                  </a:lnTo>
                  <a:lnTo>
                    <a:pt x="20929" y="6858"/>
                  </a:lnTo>
                  <a:lnTo>
                    <a:pt x="20688" y="6731"/>
                  </a:lnTo>
                  <a:lnTo>
                    <a:pt x="20866" y="7239"/>
                  </a:lnTo>
                  <a:lnTo>
                    <a:pt x="20434" y="6858"/>
                  </a:lnTo>
                  <a:lnTo>
                    <a:pt x="20269" y="6604"/>
                  </a:lnTo>
                  <a:lnTo>
                    <a:pt x="19710" y="6096"/>
                  </a:lnTo>
                  <a:lnTo>
                    <a:pt x="19799" y="5842"/>
                  </a:lnTo>
                  <a:lnTo>
                    <a:pt x="20421" y="6731"/>
                  </a:lnTo>
                  <a:lnTo>
                    <a:pt x="19951" y="5842"/>
                  </a:lnTo>
                  <a:lnTo>
                    <a:pt x="19875" y="5715"/>
                  </a:lnTo>
                  <a:lnTo>
                    <a:pt x="20002" y="5842"/>
                  </a:lnTo>
                  <a:lnTo>
                    <a:pt x="20193" y="6045"/>
                  </a:lnTo>
                  <a:lnTo>
                    <a:pt x="20053" y="5842"/>
                  </a:lnTo>
                  <a:lnTo>
                    <a:pt x="20180" y="5969"/>
                  </a:lnTo>
                  <a:lnTo>
                    <a:pt x="20116" y="5842"/>
                  </a:lnTo>
                  <a:lnTo>
                    <a:pt x="19659" y="4953"/>
                  </a:lnTo>
                  <a:lnTo>
                    <a:pt x="19723" y="5715"/>
                  </a:lnTo>
                  <a:lnTo>
                    <a:pt x="19418" y="5334"/>
                  </a:lnTo>
                  <a:lnTo>
                    <a:pt x="19113" y="4953"/>
                  </a:lnTo>
                  <a:lnTo>
                    <a:pt x="19138" y="4826"/>
                  </a:lnTo>
                  <a:lnTo>
                    <a:pt x="18872" y="4699"/>
                  </a:lnTo>
                  <a:lnTo>
                    <a:pt x="18542" y="4445"/>
                  </a:lnTo>
                  <a:lnTo>
                    <a:pt x="18262" y="4064"/>
                  </a:lnTo>
                  <a:lnTo>
                    <a:pt x="18161" y="3937"/>
                  </a:lnTo>
                  <a:lnTo>
                    <a:pt x="18008" y="3937"/>
                  </a:lnTo>
                  <a:lnTo>
                    <a:pt x="17754" y="3683"/>
                  </a:lnTo>
                  <a:lnTo>
                    <a:pt x="17932" y="3937"/>
                  </a:lnTo>
                  <a:lnTo>
                    <a:pt x="18008" y="4064"/>
                  </a:lnTo>
                  <a:lnTo>
                    <a:pt x="17843" y="4064"/>
                  </a:lnTo>
                  <a:lnTo>
                    <a:pt x="17233" y="3429"/>
                  </a:lnTo>
                  <a:lnTo>
                    <a:pt x="16979" y="3302"/>
                  </a:lnTo>
                  <a:lnTo>
                    <a:pt x="16802" y="2540"/>
                  </a:lnTo>
                  <a:lnTo>
                    <a:pt x="16090" y="2159"/>
                  </a:lnTo>
                  <a:lnTo>
                    <a:pt x="15875" y="1905"/>
                  </a:lnTo>
                  <a:lnTo>
                    <a:pt x="16192" y="2032"/>
                  </a:lnTo>
                  <a:lnTo>
                    <a:pt x="16090" y="1905"/>
                  </a:lnTo>
                  <a:lnTo>
                    <a:pt x="15989" y="1778"/>
                  </a:lnTo>
                  <a:lnTo>
                    <a:pt x="15316" y="1422"/>
                  </a:lnTo>
                  <a:lnTo>
                    <a:pt x="15278" y="1143"/>
                  </a:lnTo>
                  <a:lnTo>
                    <a:pt x="14401" y="762"/>
                  </a:lnTo>
                  <a:lnTo>
                    <a:pt x="14579" y="1003"/>
                  </a:lnTo>
                  <a:lnTo>
                    <a:pt x="13982" y="889"/>
                  </a:lnTo>
                  <a:lnTo>
                    <a:pt x="14478" y="1016"/>
                  </a:lnTo>
                  <a:lnTo>
                    <a:pt x="15379" y="1524"/>
                  </a:lnTo>
                  <a:lnTo>
                    <a:pt x="15417" y="1651"/>
                  </a:lnTo>
                  <a:lnTo>
                    <a:pt x="15506" y="1778"/>
                  </a:lnTo>
                  <a:lnTo>
                    <a:pt x="15125" y="1663"/>
                  </a:lnTo>
                  <a:lnTo>
                    <a:pt x="14947" y="1524"/>
                  </a:lnTo>
                  <a:lnTo>
                    <a:pt x="14795" y="1397"/>
                  </a:lnTo>
                  <a:lnTo>
                    <a:pt x="14185" y="1270"/>
                  </a:lnTo>
                  <a:lnTo>
                    <a:pt x="13538" y="1016"/>
                  </a:lnTo>
                  <a:lnTo>
                    <a:pt x="13665" y="635"/>
                  </a:lnTo>
                  <a:lnTo>
                    <a:pt x="12687" y="0"/>
                  </a:lnTo>
                  <a:lnTo>
                    <a:pt x="11239" y="508"/>
                  </a:lnTo>
                  <a:lnTo>
                    <a:pt x="10401" y="1397"/>
                  </a:lnTo>
                  <a:lnTo>
                    <a:pt x="9944" y="1397"/>
                  </a:lnTo>
                  <a:lnTo>
                    <a:pt x="10020" y="1524"/>
                  </a:lnTo>
                  <a:lnTo>
                    <a:pt x="10248" y="1524"/>
                  </a:lnTo>
                  <a:lnTo>
                    <a:pt x="10375" y="1422"/>
                  </a:lnTo>
                  <a:lnTo>
                    <a:pt x="10236" y="1905"/>
                  </a:lnTo>
                  <a:lnTo>
                    <a:pt x="10718" y="2794"/>
                  </a:lnTo>
                  <a:lnTo>
                    <a:pt x="10718" y="3238"/>
                  </a:lnTo>
                  <a:lnTo>
                    <a:pt x="10731" y="3378"/>
                  </a:lnTo>
                  <a:lnTo>
                    <a:pt x="10795" y="3175"/>
                  </a:lnTo>
                  <a:lnTo>
                    <a:pt x="11214" y="4191"/>
                  </a:lnTo>
                  <a:lnTo>
                    <a:pt x="11493" y="4191"/>
                  </a:lnTo>
                  <a:lnTo>
                    <a:pt x="11620" y="4572"/>
                  </a:lnTo>
                  <a:lnTo>
                    <a:pt x="12179" y="5588"/>
                  </a:lnTo>
                  <a:lnTo>
                    <a:pt x="12623" y="5588"/>
                  </a:lnTo>
                  <a:lnTo>
                    <a:pt x="13068" y="6223"/>
                  </a:lnTo>
                  <a:lnTo>
                    <a:pt x="14490" y="6223"/>
                  </a:lnTo>
                  <a:lnTo>
                    <a:pt x="14262" y="5969"/>
                  </a:lnTo>
                  <a:lnTo>
                    <a:pt x="14147" y="5842"/>
                  </a:lnTo>
                  <a:lnTo>
                    <a:pt x="14071" y="5969"/>
                  </a:lnTo>
                  <a:lnTo>
                    <a:pt x="13741" y="4953"/>
                  </a:lnTo>
                  <a:lnTo>
                    <a:pt x="12649" y="4318"/>
                  </a:lnTo>
                  <a:lnTo>
                    <a:pt x="12547" y="3429"/>
                  </a:lnTo>
                  <a:lnTo>
                    <a:pt x="12369" y="3175"/>
                  </a:lnTo>
                  <a:lnTo>
                    <a:pt x="11671" y="2159"/>
                  </a:lnTo>
                  <a:lnTo>
                    <a:pt x="11582" y="1905"/>
                  </a:lnTo>
                  <a:lnTo>
                    <a:pt x="11760" y="1778"/>
                  </a:lnTo>
                  <a:lnTo>
                    <a:pt x="11912" y="2032"/>
                  </a:lnTo>
                  <a:lnTo>
                    <a:pt x="12179" y="1778"/>
                  </a:lnTo>
                  <a:lnTo>
                    <a:pt x="11874" y="1778"/>
                  </a:lnTo>
                  <a:lnTo>
                    <a:pt x="12115" y="1651"/>
                  </a:lnTo>
                  <a:lnTo>
                    <a:pt x="12712" y="1651"/>
                  </a:lnTo>
                  <a:lnTo>
                    <a:pt x="12839" y="1651"/>
                  </a:lnTo>
                  <a:lnTo>
                    <a:pt x="13500" y="1524"/>
                  </a:lnTo>
                  <a:lnTo>
                    <a:pt x="14516" y="2413"/>
                  </a:lnTo>
                  <a:lnTo>
                    <a:pt x="14795" y="2540"/>
                  </a:lnTo>
                  <a:lnTo>
                    <a:pt x="14274" y="2413"/>
                  </a:lnTo>
                  <a:lnTo>
                    <a:pt x="14147" y="2413"/>
                  </a:lnTo>
                  <a:lnTo>
                    <a:pt x="15392" y="2921"/>
                  </a:lnTo>
                  <a:lnTo>
                    <a:pt x="16268" y="4064"/>
                  </a:lnTo>
                  <a:lnTo>
                    <a:pt x="17284" y="4826"/>
                  </a:lnTo>
                  <a:lnTo>
                    <a:pt x="17145" y="4445"/>
                  </a:lnTo>
                  <a:lnTo>
                    <a:pt x="18224" y="5308"/>
                  </a:lnTo>
                  <a:lnTo>
                    <a:pt x="17792" y="5207"/>
                  </a:lnTo>
                  <a:lnTo>
                    <a:pt x="19151" y="6350"/>
                  </a:lnTo>
                  <a:lnTo>
                    <a:pt x="18338" y="6096"/>
                  </a:lnTo>
                  <a:lnTo>
                    <a:pt x="18643" y="6350"/>
                  </a:lnTo>
                  <a:lnTo>
                    <a:pt x="18834" y="6477"/>
                  </a:lnTo>
                  <a:lnTo>
                    <a:pt x="18846" y="6604"/>
                  </a:lnTo>
                  <a:lnTo>
                    <a:pt x="18605" y="6477"/>
                  </a:lnTo>
                  <a:lnTo>
                    <a:pt x="18732" y="6604"/>
                  </a:lnTo>
                  <a:lnTo>
                    <a:pt x="19240" y="7112"/>
                  </a:lnTo>
                  <a:lnTo>
                    <a:pt x="19151" y="6858"/>
                  </a:lnTo>
                  <a:lnTo>
                    <a:pt x="19672" y="7493"/>
                  </a:lnTo>
                  <a:lnTo>
                    <a:pt x="19494" y="7366"/>
                  </a:lnTo>
                  <a:lnTo>
                    <a:pt x="19570" y="7493"/>
                  </a:lnTo>
                  <a:lnTo>
                    <a:pt x="20116" y="7874"/>
                  </a:lnTo>
                  <a:lnTo>
                    <a:pt x="20497" y="8509"/>
                  </a:lnTo>
                  <a:lnTo>
                    <a:pt x="20332" y="8382"/>
                  </a:lnTo>
                  <a:lnTo>
                    <a:pt x="20434" y="8509"/>
                  </a:lnTo>
                  <a:lnTo>
                    <a:pt x="21094" y="9398"/>
                  </a:lnTo>
                  <a:lnTo>
                    <a:pt x="21844" y="9906"/>
                  </a:lnTo>
                  <a:lnTo>
                    <a:pt x="22542" y="11049"/>
                  </a:lnTo>
                  <a:lnTo>
                    <a:pt x="22085" y="10795"/>
                  </a:lnTo>
                  <a:lnTo>
                    <a:pt x="22618" y="11303"/>
                  </a:lnTo>
                  <a:lnTo>
                    <a:pt x="22720" y="11811"/>
                  </a:lnTo>
                  <a:lnTo>
                    <a:pt x="23075" y="12192"/>
                  </a:lnTo>
                  <a:lnTo>
                    <a:pt x="22987" y="11811"/>
                  </a:lnTo>
                  <a:lnTo>
                    <a:pt x="23355" y="12446"/>
                  </a:lnTo>
                  <a:lnTo>
                    <a:pt x="23825" y="12700"/>
                  </a:lnTo>
                  <a:lnTo>
                    <a:pt x="24091" y="13208"/>
                  </a:lnTo>
                  <a:lnTo>
                    <a:pt x="24612" y="13716"/>
                  </a:lnTo>
                  <a:lnTo>
                    <a:pt x="24345" y="13081"/>
                  </a:lnTo>
                  <a:lnTo>
                    <a:pt x="24790" y="13716"/>
                  </a:lnTo>
                  <a:lnTo>
                    <a:pt x="25158" y="14224"/>
                  </a:lnTo>
                  <a:lnTo>
                    <a:pt x="25234" y="14554"/>
                  </a:lnTo>
                  <a:lnTo>
                    <a:pt x="24930" y="14262"/>
                  </a:lnTo>
                  <a:lnTo>
                    <a:pt x="25057" y="14465"/>
                  </a:lnTo>
                  <a:lnTo>
                    <a:pt x="25158" y="14605"/>
                  </a:lnTo>
                  <a:lnTo>
                    <a:pt x="25742" y="14986"/>
                  </a:lnTo>
                  <a:lnTo>
                    <a:pt x="25920" y="15367"/>
                  </a:lnTo>
                  <a:lnTo>
                    <a:pt x="25984" y="15621"/>
                  </a:lnTo>
                  <a:lnTo>
                    <a:pt x="25704" y="15494"/>
                  </a:lnTo>
                  <a:lnTo>
                    <a:pt x="25717" y="15621"/>
                  </a:lnTo>
                  <a:lnTo>
                    <a:pt x="26060" y="15748"/>
                  </a:lnTo>
                  <a:lnTo>
                    <a:pt x="26644" y="16764"/>
                  </a:lnTo>
                  <a:lnTo>
                    <a:pt x="26949" y="16929"/>
                  </a:lnTo>
                  <a:lnTo>
                    <a:pt x="27203" y="17145"/>
                  </a:lnTo>
                  <a:lnTo>
                    <a:pt x="27292" y="17272"/>
                  </a:lnTo>
                  <a:lnTo>
                    <a:pt x="27368" y="17653"/>
                  </a:lnTo>
                  <a:lnTo>
                    <a:pt x="28143" y="18542"/>
                  </a:lnTo>
                  <a:lnTo>
                    <a:pt x="27216" y="17018"/>
                  </a:lnTo>
                  <a:lnTo>
                    <a:pt x="28003" y="18084"/>
                  </a:lnTo>
                  <a:lnTo>
                    <a:pt x="28079" y="18288"/>
                  </a:lnTo>
                  <a:lnTo>
                    <a:pt x="28384" y="18669"/>
                  </a:lnTo>
                  <a:lnTo>
                    <a:pt x="29070" y="19304"/>
                  </a:lnTo>
                  <a:lnTo>
                    <a:pt x="29451" y="19431"/>
                  </a:lnTo>
                  <a:lnTo>
                    <a:pt x="29387" y="18034"/>
                  </a:lnTo>
                  <a:lnTo>
                    <a:pt x="29629" y="18034"/>
                  </a:lnTo>
                  <a:lnTo>
                    <a:pt x="29565" y="17526"/>
                  </a:lnTo>
                  <a:lnTo>
                    <a:pt x="29464" y="16764"/>
                  </a:lnTo>
                  <a:lnTo>
                    <a:pt x="29210" y="15113"/>
                  </a:lnTo>
                  <a:lnTo>
                    <a:pt x="29133" y="14097"/>
                  </a:lnTo>
                  <a:lnTo>
                    <a:pt x="28803" y="13970"/>
                  </a:lnTo>
                  <a:lnTo>
                    <a:pt x="29197" y="13208"/>
                  </a:lnTo>
                  <a:lnTo>
                    <a:pt x="29121" y="12446"/>
                  </a:lnTo>
                  <a:lnTo>
                    <a:pt x="29159" y="12573"/>
                  </a:lnTo>
                  <a:lnTo>
                    <a:pt x="29311" y="12700"/>
                  </a:lnTo>
                  <a:lnTo>
                    <a:pt x="29286" y="12446"/>
                  </a:lnTo>
                  <a:lnTo>
                    <a:pt x="29400" y="9906"/>
                  </a:lnTo>
                  <a:lnTo>
                    <a:pt x="29476" y="9398"/>
                  </a:lnTo>
                  <a:lnTo>
                    <a:pt x="29514" y="9652"/>
                  </a:lnTo>
                  <a:lnTo>
                    <a:pt x="29616" y="9398"/>
                  </a:lnTo>
                  <a:lnTo>
                    <a:pt x="29921" y="8509"/>
                  </a:lnTo>
                  <a:lnTo>
                    <a:pt x="29959" y="8382"/>
                  </a:lnTo>
                  <a:lnTo>
                    <a:pt x="30238" y="8001"/>
                  </a:lnTo>
                  <a:lnTo>
                    <a:pt x="30353" y="7747"/>
                  </a:lnTo>
                  <a:lnTo>
                    <a:pt x="30340" y="7620"/>
                  </a:lnTo>
                  <a:lnTo>
                    <a:pt x="31623" y="6731"/>
                  </a:lnTo>
                  <a:lnTo>
                    <a:pt x="32029" y="6604"/>
                  </a:lnTo>
                  <a:lnTo>
                    <a:pt x="32423" y="6477"/>
                  </a:lnTo>
                  <a:lnTo>
                    <a:pt x="33248" y="6350"/>
                  </a:lnTo>
                  <a:lnTo>
                    <a:pt x="33934" y="6350"/>
                  </a:lnTo>
                  <a:lnTo>
                    <a:pt x="33642" y="7112"/>
                  </a:lnTo>
                  <a:lnTo>
                    <a:pt x="33693" y="8001"/>
                  </a:lnTo>
                  <a:lnTo>
                    <a:pt x="33705" y="8128"/>
                  </a:lnTo>
                  <a:lnTo>
                    <a:pt x="33845" y="8001"/>
                  </a:lnTo>
                  <a:lnTo>
                    <a:pt x="33883" y="7620"/>
                  </a:lnTo>
                  <a:lnTo>
                    <a:pt x="33997" y="7874"/>
                  </a:lnTo>
                  <a:lnTo>
                    <a:pt x="34074" y="8509"/>
                  </a:lnTo>
                  <a:lnTo>
                    <a:pt x="33959" y="8001"/>
                  </a:lnTo>
                  <a:lnTo>
                    <a:pt x="33756" y="8890"/>
                  </a:lnTo>
                  <a:lnTo>
                    <a:pt x="33807" y="8763"/>
                  </a:lnTo>
                  <a:lnTo>
                    <a:pt x="33845" y="8890"/>
                  </a:lnTo>
                  <a:lnTo>
                    <a:pt x="33845" y="9017"/>
                  </a:lnTo>
                  <a:lnTo>
                    <a:pt x="33616" y="9525"/>
                  </a:lnTo>
                  <a:lnTo>
                    <a:pt x="34201" y="9017"/>
                  </a:lnTo>
                  <a:lnTo>
                    <a:pt x="33985" y="10033"/>
                  </a:lnTo>
                  <a:lnTo>
                    <a:pt x="33959" y="11049"/>
                  </a:lnTo>
                  <a:lnTo>
                    <a:pt x="33769" y="11176"/>
                  </a:lnTo>
                  <a:lnTo>
                    <a:pt x="33896" y="11938"/>
                  </a:lnTo>
                  <a:lnTo>
                    <a:pt x="33782" y="12192"/>
                  </a:lnTo>
                  <a:lnTo>
                    <a:pt x="33756" y="11303"/>
                  </a:lnTo>
                  <a:lnTo>
                    <a:pt x="33515" y="11938"/>
                  </a:lnTo>
                  <a:lnTo>
                    <a:pt x="33489" y="12293"/>
                  </a:lnTo>
                  <a:lnTo>
                    <a:pt x="33324" y="13208"/>
                  </a:lnTo>
                  <a:lnTo>
                    <a:pt x="33401" y="12954"/>
                  </a:lnTo>
                  <a:lnTo>
                    <a:pt x="33591" y="13335"/>
                  </a:lnTo>
                  <a:lnTo>
                    <a:pt x="33718" y="13843"/>
                  </a:lnTo>
                  <a:lnTo>
                    <a:pt x="33502" y="14224"/>
                  </a:lnTo>
                  <a:lnTo>
                    <a:pt x="33426" y="14478"/>
                  </a:lnTo>
                  <a:lnTo>
                    <a:pt x="33401" y="14605"/>
                  </a:lnTo>
                  <a:lnTo>
                    <a:pt x="33477" y="15240"/>
                  </a:lnTo>
                  <a:lnTo>
                    <a:pt x="33286" y="15113"/>
                  </a:lnTo>
                  <a:lnTo>
                    <a:pt x="33159" y="15748"/>
                  </a:lnTo>
                  <a:lnTo>
                    <a:pt x="33197" y="16256"/>
                  </a:lnTo>
                  <a:lnTo>
                    <a:pt x="33121" y="16725"/>
                  </a:lnTo>
                  <a:lnTo>
                    <a:pt x="33210" y="16891"/>
                  </a:lnTo>
                  <a:lnTo>
                    <a:pt x="33324" y="17399"/>
                  </a:lnTo>
                  <a:lnTo>
                    <a:pt x="33629" y="18338"/>
                  </a:lnTo>
                  <a:lnTo>
                    <a:pt x="33502" y="19685"/>
                  </a:lnTo>
                  <a:lnTo>
                    <a:pt x="34175" y="20701"/>
                  </a:lnTo>
                  <a:lnTo>
                    <a:pt x="34709" y="21717"/>
                  </a:lnTo>
                  <a:lnTo>
                    <a:pt x="34988" y="21844"/>
                  </a:lnTo>
                  <a:lnTo>
                    <a:pt x="35636" y="22644"/>
                  </a:lnTo>
                  <a:lnTo>
                    <a:pt x="35750" y="22987"/>
                  </a:lnTo>
                  <a:lnTo>
                    <a:pt x="35280" y="22479"/>
                  </a:lnTo>
                  <a:lnTo>
                    <a:pt x="35509" y="22987"/>
                  </a:lnTo>
                  <a:lnTo>
                    <a:pt x="35801" y="23368"/>
                  </a:lnTo>
                  <a:lnTo>
                    <a:pt x="36144" y="23672"/>
                  </a:lnTo>
                  <a:lnTo>
                    <a:pt x="36258" y="24015"/>
                  </a:lnTo>
                  <a:lnTo>
                    <a:pt x="36563" y="24257"/>
                  </a:lnTo>
                  <a:lnTo>
                    <a:pt x="36588" y="24003"/>
                  </a:lnTo>
                  <a:lnTo>
                    <a:pt x="36410" y="23876"/>
                  </a:lnTo>
                  <a:lnTo>
                    <a:pt x="36830" y="24003"/>
                  </a:lnTo>
                  <a:close/>
                </a:path>
                <a:path w="38100" h="36194">
                  <a:moveTo>
                    <a:pt x="37287" y="25209"/>
                  </a:moveTo>
                  <a:lnTo>
                    <a:pt x="37198" y="25019"/>
                  </a:lnTo>
                  <a:lnTo>
                    <a:pt x="37045" y="25019"/>
                  </a:lnTo>
                  <a:lnTo>
                    <a:pt x="37287" y="25209"/>
                  </a:lnTo>
                  <a:close/>
                </a:path>
                <a:path w="38100" h="36194">
                  <a:moveTo>
                    <a:pt x="37325" y="25984"/>
                  </a:moveTo>
                  <a:lnTo>
                    <a:pt x="37287" y="25857"/>
                  </a:lnTo>
                  <a:lnTo>
                    <a:pt x="37287" y="25984"/>
                  </a:lnTo>
                  <a:close/>
                </a:path>
                <a:path w="38100" h="36194">
                  <a:moveTo>
                    <a:pt x="37350" y="26009"/>
                  </a:moveTo>
                  <a:close/>
                </a:path>
                <a:path w="38100" h="36194">
                  <a:moveTo>
                    <a:pt x="37426" y="26403"/>
                  </a:moveTo>
                  <a:lnTo>
                    <a:pt x="37363" y="26123"/>
                  </a:lnTo>
                  <a:lnTo>
                    <a:pt x="37376" y="26339"/>
                  </a:lnTo>
                  <a:close/>
                </a:path>
                <a:path w="38100" h="36194">
                  <a:moveTo>
                    <a:pt x="37439" y="28854"/>
                  </a:moveTo>
                  <a:lnTo>
                    <a:pt x="37261" y="28625"/>
                  </a:lnTo>
                  <a:lnTo>
                    <a:pt x="37261" y="29070"/>
                  </a:lnTo>
                  <a:lnTo>
                    <a:pt x="37426" y="29146"/>
                  </a:lnTo>
                  <a:lnTo>
                    <a:pt x="37439" y="28854"/>
                  </a:lnTo>
                  <a:close/>
                </a:path>
                <a:path w="38100" h="36194">
                  <a:moveTo>
                    <a:pt x="37680" y="26162"/>
                  </a:moveTo>
                  <a:lnTo>
                    <a:pt x="37553" y="26162"/>
                  </a:lnTo>
                  <a:lnTo>
                    <a:pt x="37439" y="25857"/>
                  </a:lnTo>
                  <a:lnTo>
                    <a:pt x="37477" y="26162"/>
                  </a:lnTo>
                  <a:lnTo>
                    <a:pt x="37668" y="26289"/>
                  </a:lnTo>
                  <a:lnTo>
                    <a:pt x="37680" y="26162"/>
                  </a:lnTo>
                  <a:close/>
                </a:path>
                <a:path w="38100" h="36194">
                  <a:moveTo>
                    <a:pt x="37706" y="26162"/>
                  </a:moveTo>
                  <a:lnTo>
                    <a:pt x="37680" y="26035"/>
                  </a:lnTo>
                  <a:lnTo>
                    <a:pt x="37680" y="26162"/>
                  </a:lnTo>
                  <a:close/>
                </a:path>
                <a:path w="38100" h="36194">
                  <a:moveTo>
                    <a:pt x="37846" y="27216"/>
                  </a:moveTo>
                  <a:lnTo>
                    <a:pt x="37757" y="26873"/>
                  </a:lnTo>
                  <a:lnTo>
                    <a:pt x="37566" y="26492"/>
                  </a:lnTo>
                  <a:lnTo>
                    <a:pt x="37388" y="26708"/>
                  </a:lnTo>
                  <a:lnTo>
                    <a:pt x="37592" y="27025"/>
                  </a:lnTo>
                  <a:lnTo>
                    <a:pt x="37719" y="27482"/>
                  </a:lnTo>
                  <a:lnTo>
                    <a:pt x="37719" y="27762"/>
                  </a:lnTo>
                  <a:lnTo>
                    <a:pt x="37604" y="27965"/>
                  </a:lnTo>
                  <a:lnTo>
                    <a:pt x="37439" y="28333"/>
                  </a:lnTo>
                  <a:lnTo>
                    <a:pt x="37553" y="28511"/>
                  </a:lnTo>
                  <a:lnTo>
                    <a:pt x="37757" y="28168"/>
                  </a:lnTo>
                  <a:lnTo>
                    <a:pt x="37807" y="27686"/>
                  </a:lnTo>
                  <a:lnTo>
                    <a:pt x="37706" y="27190"/>
                  </a:lnTo>
                  <a:lnTo>
                    <a:pt x="37846" y="27216"/>
                  </a:lnTo>
                  <a:close/>
                </a:path>
                <a:path w="38100" h="36194">
                  <a:moveTo>
                    <a:pt x="37947" y="25019"/>
                  </a:moveTo>
                  <a:lnTo>
                    <a:pt x="36639" y="24041"/>
                  </a:lnTo>
                  <a:lnTo>
                    <a:pt x="36931" y="24384"/>
                  </a:lnTo>
                  <a:lnTo>
                    <a:pt x="36461" y="24384"/>
                  </a:lnTo>
                  <a:lnTo>
                    <a:pt x="37223" y="24892"/>
                  </a:lnTo>
                  <a:lnTo>
                    <a:pt x="37299" y="25019"/>
                  </a:lnTo>
                  <a:lnTo>
                    <a:pt x="37388" y="25425"/>
                  </a:lnTo>
                  <a:lnTo>
                    <a:pt x="37477" y="25273"/>
                  </a:lnTo>
                  <a:lnTo>
                    <a:pt x="37604" y="25527"/>
                  </a:lnTo>
                  <a:lnTo>
                    <a:pt x="37782" y="25273"/>
                  </a:lnTo>
                  <a:lnTo>
                    <a:pt x="37947" y="25019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72" name="object 172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209016" y="3037872"/>
              <a:ext cx="247375" cy="427918"/>
            </a:xfrm>
            <a:prstGeom prst="rect">
              <a:avLst/>
            </a:prstGeom>
          </p:spPr>
        </p:pic>
        <p:sp>
          <p:nvSpPr>
            <p:cNvPr id="173" name="object 173" descr=""/>
            <p:cNvSpPr/>
            <p:nvPr/>
          </p:nvSpPr>
          <p:spPr>
            <a:xfrm>
              <a:off x="2311565" y="3211131"/>
              <a:ext cx="130175" cy="256540"/>
            </a:xfrm>
            <a:custGeom>
              <a:avLst/>
              <a:gdLst/>
              <a:ahLst/>
              <a:cxnLst/>
              <a:rect l="l" t="t" r="r" b="b"/>
              <a:pathLst>
                <a:path w="130175" h="256539">
                  <a:moveTo>
                    <a:pt x="1384" y="29184"/>
                  </a:moveTo>
                  <a:lnTo>
                    <a:pt x="1295" y="29857"/>
                  </a:lnTo>
                  <a:lnTo>
                    <a:pt x="1384" y="29184"/>
                  </a:lnTo>
                  <a:close/>
                </a:path>
                <a:path w="130175" h="256539">
                  <a:moveTo>
                    <a:pt x="1930" y="62141"/>
                  </a:moveTo>
                  <a:lnTo>
                    <a:pt x="1879" y="60985"/>
                  </a:lnTo>
                  <a:lnTo>
                    <a:pt x="1574" y="60985"/>
                  </a:lnTo>
                  <a:lnTo>
                    <a:pt x="1930" y="62141"/>
                  </a:lnTo>
                  <a:close/>
                </a:path>
                <a:path w="130175" h="256539">
                  <a:moveTo>
                    <a:pt x="2044" y="28359"/>
                  </a:moveTo>
                  <a:lnTo>
                    <a:pt x="1816" y="27914"/>
                  </a:lnTo>
                  <a:lnTo>
                    <a:pt x="1435" y="29184"/>
                  </a:lnTo>
                  <a:lnTo>
                    <a:pt x="2044" y="28359"/>
                  </a:lnTo>
                  <a:close/>
                </a:path>
                <a:path w="130175" h="256539">
                  <a:moveTo>
                    <a:pt x="2374" y="27914"/>
                  </a:moveTo>
                  <a:lnTo>
                    <a:pt x="2044" y="28359"/>
                  </a:lnTo>
                  <a:lnTo>
                    <a:pt x="2286" y="28829"/>
                  </a:lnTo>
                  <a:lnTo>
                    <a:pt x="2374" y="27914"/>
                  </a:lnTo>
                  <a:close/>
                </a:path>
                <a:path w="130175" h="256539">
                  <a:moveTo>
                    <a:pt x="3632" y="27736"/>
                  </a:moveTo>
                  <a:lnTo>
                    <a:pt x="3327" y="25666"/>
                  </a:lnTo>
                  <a:lnTo>
                    <a:pt x="2908" y="26644"/>
                  </a:lnTo>
                  <a:lnTo>
                    <a:pt x="3632" y="27736"/>
                  </a:lnTo>
                  <a:close/>
                </a:path>
                <a:path w="130175" h="256539">
                  <a:moveTo>
                    <a:pt x="4686" y="8864"/>
                  </a:moveTo>
                  <a:lnTo>
                    <a:pt x="4419" y="9271"/>
                  </a:lnTo>
                  <a:lnTo>
                    <a:pt x="4572" y="9537"/>
                  </a:lnTo>
                  <a:lnTo>
                    <a:pt x="4686" y="8864"/>
                  </a:lnTo>
                  <a:close/>
                </a:path>
                <a:path w="130175" h="256539">
                  <a:moveTo>
                    <a:pt x="4940" y="11404"/>
                  </a:moveTo>
                  <a:lnTo>
                    <a:pt x="4914" y="10134"/>
                  </a:lnTo>
                  <a:lnTo>
                    <a:pt x="4572" y="9537"/>
                  </a:lnTo>
                  <a:lnTo>
                    <a:pt x="4267" y="11404"/>
                  </a:lnTo>
                  <a:lnTo>
                    <a:pt x="4940" y="11404"/>
                  </a:lnTo>
                  <a:close/>
                </a:path>
                <a:path w="130175" h="256539">
                  <a:moveTo>
                    <a:pt x="5410" y="15633"/>
                  </a:moveTo>
                  <a:lnTo>
                    <a:pt x="5257" y="15786"/>
                  </a:lnTo>
                  <a:lnTo>
                    <a:pt x="5168" y="15963"/>
                  </a:lnTo>
                  <a:lnTo>
                    <a:pt x="5321" y="15824"/>
                  </a:lnTo>
                  <a:lnTo>
                    <a:pt x="5410" y="15633"/>
                  </a:lnTo>
                  <a:close/>
                </a:path>
                <a:path w="130175" h="256539">
                  <a:moveTo>
                    <a:pt x="6096" y="81457"/>
                  </a:moveTo>
                  <a:lnTo>
                    <a:pt x="5549" y="80111"/>
                  </a:lnTo>
                  <a:lnTo>
                    <a:pt x="5308" y="79654"/>
                  </a:lnTo>
                  <a:lnTo>
                    <a:pt x="6096" y="81457"/>
                  </a:lnTo>
                  <a:close/>
                </a:path>
                <a:path w="130175" h="256539">
                  <a:moveTo>
                    <a:pt x="6261" y="31724"/>
                  </a:moveTo>
                  <a:lnTo>
                    <a:pt x="3746" y="27914"/>
                  </a:lnTo>
                  <a:lnTo>
                    <a:pt x="3632" y="27736"/>
                  </a:lnTo>
                  <a:lnTo>
                    <a:pt x="3657" y="27914"/>
                  </a:lnTo>
                  <a:lnTo>
                    <a:pt x="2679" y="27914"/>
                  </a:lnTo>
                  <a:lnTo>
                    <a:pt x="2476" y="29184"/>
                  </a:lnTo>
                  <a:lnTo>
                    <a:pt x="2286" y="28829"/>
                  </a:lnTo>
                  <a:lnTo>
                    <a:pt x="2260" y="29184"/>
                  </a:lnTo>
                  <a:lnTo>
                    <a:pt x="1663" y="29184"/>
                  </a:lnTo>
                  <a:lnTo>
                    <a:pt x="1790" y="30454"/>
                  </a:lnTo>
                  <a:lnTo>
                    <a:pt x="1320" y="30454"/>
                  </a:lnTo>
                  <a:lnTo>
                    <a:pt x="1295" y="29857"/>
                  </a:lnTo>
                  <a:lnTo>
                    <a:pt x="1219" y="30454"/>
                  </a:lnTo>
                  <a:lnTo>
                    <a:pt x="812" y="31724"/>
                  </a:lnTo>
                  <a:lnTo>
                    <a:pt x="1143" y="31724"/>
                  </a:lnTo>
                  <a:lnTo>
                    <a:pt x="1143" y="32994"/>
                  </a:lnTo>
                  <a:lnTo>
                    <a:pt x="5638" y="32994"/>
                  </a:lnTo>
                  <a:lnTo>
                    <a:pt x="6261" y="31724"/>
                  </a:lnTo>
                  <a:close/>
                </a:path>
                <a:path w="130175" h="256539">
                  <a:moveTo>
                    <a:pt x="7264" y="82029"/>
                  </a:moveTo>
                  <a:lnTo>
                    <a:pt x="6604" y="81254"/>
                  </a:lnTo>
                  <a:lnTo>
                    <a:pt x="7048" y="82753"/>
                  </a:lnTo>
                  <a:lnTo>
                    <a:pt x="7264" y="82029"/>
                  </a:lnTo>
                  <a:close/>
                </a:path>
                <a:path w="130175" h="256539">
                  <a:moveTo>
                    <a:pt x="7696" y="84988"/>
                  </a:moveTo>
                  <a:lnTo>
                    <a:pt x="7620" y="84607"/>
                  </a:lnTo>
                  <a:lnTo>
                    <a:pt x="7048" y="82753"/>
                  </a:lnTo>
                  <a:lnTo>
                    <a:pt x="6756" y="83794"/>
                  </a:lnTo>
                  <a:lnTo>
                    <a:pt x="7696" y="84988"/>
                  </a:lnTo>
                  <a:close/>
                </a:path>
                <a:path w="130175" h="256539">
                  <a:moveTo>
                    <a:pt x="9321" y="70573"/>
                  </a:moveTo>
                  <a:lnTo>
                    <a:pt x="8801" y="70370"/>
                  </a:lnTo>
                  <a:lnTo>
                    <a:pt x="9105" y="69824"/>
                  </a:lnTo>
                  <a:lnTo>
                    <a:pt x="8407" y="67678"/>
                  </a:lnTo>
                  <a:lnTo>
                    <a:pt x="8407" y="71094"/>
                  </a:lnTo>
                  <a:lnTo>
                    <a:pt x="8648" y="70650"/>
                  </a:lnTo>
                  <a:lnTo>
                    <a:pt x="9131" y="71793"/>
                  </a:lnTo>
                  <a:lnTo>
                    <a:pt x="9321" y="70573"/>
                  </a:lnTo>
                  <a:close/>
                </a:path>
                <a:path w="130175" h="256539">
                  <a:moveTo>
                    <a:pt x="10680" y="99034"/>
                  </a:moveTo>
                  <a:lnTo>
                    <a:pt x="10604" y="97599"/>
                  </a:lnTo>
                  <a:lnTo>
                    <a:pt x="9956" y="96494"/>
                  </a:lnTo>
                  <a:lnTo>
                    <a:pt x="10680" y="99034"/>
                  </a:lnTo>
                  <a:close/>
                </a:path>
                <a:path w="130175" h="256539">
                  <a:moveTo>
                    <a:pt x="10782" y="5575"/>
                  </a:moveTo>
                  <a:lnTo>
                    <a:pt x="10655" y="5956"/>
                  </a:lnTo>
                  <a:lnTo>
                    <a:pt x="10782" y="5575"/>
                  </a:lnTo>
                  <a:close/>
                </a:path>
                <a:path w="130175" h="256539">
                  <a:moveTo>
                    <a:pt x="10833" y="1498"/>
                  </a:moveTo>
                  <a:lnTo>
                    <a:pt x="9283" y="1282"/>
                  </a:lnTo>
                  <a:lnTo>
                    <a:pt x="9359" y="1092"/>
                  </a:lnTo>
                  <a:lnTo>
                    <a:pt x="8432" y="1460"/>
                  </a:lnTo>
                  <a:lnTo>
                    <a:pt x="8191" y="1562"/>
                  </a:lnTo>
                  <a:lnTo>
                    <a:pt x="9347" y="1765"/>
                  </a:lnTo>
                  <a:lnTo>
                    <a:pt x="10833" y="1498"/>
                  </a:lnTo>
                  <a:close/>
                </a:path>
                <a:path w="130175" h="256539">
                  <a:moveTo>
                    <a:pt x="10922" y="5054"/>
                  </a:moveTo>
                  <a:lnTo>
                    <a:pt x="8648" y="6324"/>
                  </a:lnTo>
                  <a:lnTo>
                    <a:pt x="10896" y="5245"/>
                  </a:lnTo>
                  <a:lnTo>
                    <a:pt x="10922" y="5054"/>
                  </a:lnTo>
                  <a:close/>
                </a:path>
                <a:path w="130175" h="256539">
                  <a:moveTo>
                    <a:pt x="13538" y="89662"/>
                  </a:moveTo>
                  <a:lnTo>
                    <a:pt x="13423" y="88963"/>
                  </a:lnTo>
                  <a:lnTo>
                    <a:pt x="13296" y="88430"/>
                  </a:lnTo>
                  <a:lnTo>
                    <a:pt x="12814" y="88531"/>
                  </a:lnTo>
                  <a:lnTo>
                    <a:pt x="13081" y="88900"/>
                  </a:lnTo>
                  <a:lnTo>
                    <a:pt x="13335" y="89268"/>
                  </a:lnTo>
                  <a:lnTo>
                    <a:pt x="13538" y="89662"/>
                  </a:lnTo>
                  <a:close/>
                </a:path>
                <a:path w="130175" h="256539">
                  <a:moveTo>
                    <a:pt x="13995" y="91452"/>
                  </a:moveTo>
                  <a:lnTo>
                    <a:pt x="13982" y="90728"/>
                  </a:lnTo>
                  <a:lnTo>
                    <a:pt x="13804" y="90170"/>
                  </a:lnTo>
                  <a:lnTo>
                    <a:pt x="13538" y="89674"/>
                  </a:lnTo>
                  <a:lnTo>
                    <a:pt x="13639" y="90246"/>
                  </a:lnTo>
                  <a:lnTo>
                    <a:pt x="13716" y="90932"/>
                  </a:lnTo>
                  <a:lnTo>
                    <a:pt x="13995" y="91452"/>
                  </a:lnTo>
                  <a:close/>
                </a:path>
                <a:path w="130175" h="256539">
                  <a:moveTo>
                    <a:pt x="14084" y="119354"/>
                  </a:moveTo>
                  <a:lnTo>
                    <a:pt x="14020" y="118084"/>
                  </a:lnTo>
                  <a:lnTo>
                    <a:pt x="13830" y="118084"/>
                  </a:lnTo>
                  <a:lnTo>
                    <a:pt x="14084" y="119354"/>
                  </a:lnTo>
                  <a:close/>
                </a:path>
                <a:path w="130175" h="256539">
                  <a:moveTo>
                    <a:pt x="15367" y="124434"/>
                  </a:moveTo>
                  <a:lnTo>
                    <a:pt x="14770" y="123164"/>
                  </a:lnTo>
                  <a:lnTo>
                    <a:pt x="14414" y="124434"/>
                  </a:lnTo>
                  <a:lnTo>
                    <a:pt x="14592" y="125704"/>
                  </a:lnTo>
                  <a:lnTo>
                    <a:pt x="14452" y="124434"/>
                  </a:lnTo>
                  <a:lnTo>
                    <a:pt x="15367" y="124434"/>
                  </a:lnTo>
                  <a:close/>
                </a:path>
                <a:path w="130175" h="256539">
                  <a:moveTo>
                    <a:pt x="16052" y="3289"/>
                  </a:moveTo>
                  <a:lnTo>
                    <a:pt x="15722" y="2514"/>
                  </a:lnTo>
                  <a:lnTo>
                    <a:pt x="15328" y="3289"/>
                  </a:lnTo>
                  <a:lnTo>
                    <a:pt x="15468" y="3581"/>
                  </a:lnTo>
                  <a:lnTo>
                    <a:pt x="16052" y="3289"/>
                  </a:lnTo>
                  <a:close/>
                </a:path>
                <a:path w="130175" h="256539">
                  <a:moveTo>
                    <a:pt x="17170" y="129514"/>
                  </a:moveTo>
                  <a:lnTo>
                    <a:pt x="17170" y="129641"/>
                  </a:lnTo>
                  <a:lnTo>
                    <a:pt x="17170" y="129514"/>
                  </a:lnTo>
                  <a:close/>
                </a:path>
                <a:path w="130175" h="256539">
                  <a:moveTo>
                    <a:pt x="17614" y="130784"/>
                  </a:moveTo>
                  <a:lnTo>
                    <a:pt x="17373" y="129882"/>
                  </a:lnTo>
                  <a:lnTo>
                    <a:pt x="17170" y="129641"/>
                  </a:lnTo>
                  <a:lnTo>
                    <a:pt x="17208" y="130784"/>
                  </a:lnTo>
                  <a:lnTo>
                    <a:pt x="17614" y="130784"/>
                  </a:lnTo>
                  <a:close/>
                </a:path>
                <a:path w="130175" h="256539">
                  <a:moveTo>
                    <a:pt x="17614" y="2514"/>
                  </a:moveTo>
                  <a:lnTo>
                    <a:pt x="16052" y="3289"/>
                  </a:lnTo>
                  <a:lnTo>
                    <a:pt x="16116" y="3441"/>
                  </a:lnTo>
                  <a:lnTo>
                    <a:pt x="17614" y="2514"/>
                  </a:lnTo>
                  <a:close/>
                </a:path>
                <a:path w="130175" h="256539">
                  <a:moveTo>
                    <a:pt x="19685" y="113004"/>
                  </a:moveTo>
                  <a:lnTo>
                    <a:pt x="19558" y="111734"/>
                  </a:lnTo>
                  <a:lnTo>
                    <a:pt x="19418" y="111734"/>
                  </a:lnTo>
                  <a:lnTo>
                    <a:pt x="19685" y="113004"/>
                  </a:lnTo>
                  <a:close/>
                </a:path>
                <a:path w="130175" h="256539">
                  <a:moveTo>
                    <a:pt x="20345" y="115963"/>
                  </a:moveTo>
                  <a:lnTo>
                    <a:pt x="20281" y="115544"/>
                  </a:lnTo>
                  <a:lnTo>
                    <a:pt x="20078" y="115544"/>
                  </a:lnTo>
                  <a:lnTo>
                    <a:pt x="20345" y="115963"/>
                  </a:lnTo>
                  <a:close/>
                </a:path>
                <a:path w="130175" h="256539">
                  <a:moveTo>
                    <a:pt x="20866" y="116814"/>
                  </a:moveTo>
                  <a:lnTo>
                    <a:pt x="20345" y="115963"/>
                  </a:lnTo>
                  <a:lnTo>
                    <a:pt x="20472" y="116814"/>
                  </a:lnTo>
                  <a:lnTo>
                    <a:pt x="20866" y="116814"/>
                  </a:lnTo>
                  <a:close/>
                </a:path>
                <a:path w="130175" h="256539">
                  <a:moveTo>
                    <a:pt x="20916" y="1600"/>
                  </a:moveTo>
                  <a:lnTo>
                    <a:pt x="20675" y="1460"/>
                  </a:lnTo>
                  <a:lnTo>
                    <a:pt x="18084" y="1562"/>
                  </a:lnTo>
                  <a:lnTo>
                    <a:pt x="20916" y="1600"/>
                  </a:lnTo>
                  <a:close/>
                </a:path>
                <a:path w="130175" h="256539">
                  <a:moveTo>
                    <a:pt x="20980" y="723"/>
                  </a:moveTo>
                  <a:lnTo>
                    <a:pt x="17360" y="0"/>
                  </a:lnTo>
                  <a:lnTo>
                    <a:pt x="20040" y="850"/>
                  </a:lnTo>
                  <a:lnTo>
                    <a:pt x="20980" y="723"/>
                  </a:lnTo>
                  <a:close/>
                </a:path>
                <a:path w="130175" h="256539">
                  <a:moveTo>
                    <a:pt x="21780" y="1409"/>
                  </a:moveTo>
                  <a:lnTo>
                    <a:pt x="20040" y="850"/>
                  </a:lnTo>
                  <a:lnTo>
                    <a:pt x="19710" y="901"/>
                  </a:lnTo>
                  <a:lnTo>
                    <a:pt x="20675" y="1460"/>
                  </a:lnTo>
                  <a:lnTo>
                    <a:pt x="21780" y="1409"/>
                  </a:lnTo>
                  <a:close/>
                </a:path>
                <a:path w="130175" h="256539">
                  <a:moveTo>
                    <a:pt x="21920" y="126974"/>
                  </a:moveTo>
                  <a:close/>
                </a:path>
                <a:path w="130175" h="256539">
                  <a:moveTo>
                    <a:pt x="22275" y="125704"/>
                  </a:moveTo>
                  <a:lnTo>
                    <a:pt x="21666" y="125704"/>
                  </a:lnTo>
                  <a:lnTo>
                    <a:pt x="21920" y="126974"/>
                  </a:lnTo>
                  <a:lnTo>
                    <a:pt x="22275" y="128244"/>
                  </a:lnTo>
                  <a:lnTo>
                    <a:pt x="22136" y="126974"/>
                  </a:lnTo>
                  <a:lnTo>
                    <a:pt x="22275" y="125704"/>
                  </a:lnTo>
                  <a:close/>
                </a:path>
                <a:path w="130175" h="256539">
                  <a:moveTo>
                    <a:pt x="22593" y="128282"/>
                  </a:moveTo>
                  <a:lnTo>
                    <a:pt x="22479" y="127787"/>
                  </a:lnTo>
                  <a:lnTo>
                    <a:pt x="22275" y="127254"/>
                  </a:lnTo>
                  <a:lnTo>
                    <a:pt x="22352" y="127571"/>
                  </a:lnTo>
                  <a:lnTo>
                    <a:pt x="22593" y="128282"/>
                  </a:lnTo>
                  <a:close/>
                </a:path>
                <a:path w="130175" h="256539">
                  <a:moveTo>
                    <a:pt x="24142" y="139674"/>
                  </a:moveTo>
                  <a:lnTo>
                    <a:pt x="22783" y="134594"/>
                  </a:lnTo>
                  <a:lnTo>
                    <a:pt x="22999" y="130784"/>
                  </a:lnTo>
                  <a:lnTo>
                    <a:pt x="21844" y="127088"/>
                  </a:lnTo>
                  <a:lnTo>
                    <a:pt x="21145" y="128244"/>
                  </a:lnTo>
                  <a:lnTo>
                    <a:pt x="19837" y="124853"/>
                  </a:lnTo>
                  <a:lnTo>
                    <a:pt x="21132" y="125704"/>
                  </a:lnTo>
                  <a:lnTo>
                    <a:pt x="19177" y="119354"/>
                  </a:lnTo>
                  <a:lnTo>
                    <a:pt x="21691" y="121894"/>
                  </a:lnTo>
                  <a:lnTo>
                    <a:pt x="21513" y="120624"/>
                  </a:lnTo>
                  <a:lnTo>
                    <a:pt x="20764" y="120624"/>
                  </a:lnTo>
                  <a:lnTo>
                    <a:pt x="20980" y="119354"/>
                  </a:lnTo>
                  <a:lnTo>
                    <a:pt x="21551" y="120624"/>
                  </a:lnTo>
                  <a:lnTo>
                    <a:pt x="20853" y="118084"/>
                  </a:lnTo>
                  <a:lnTo>
                    <a:pt x="20332" y="119354"/>
                  </a:lnTo>
                  <a:lnTo>
                    <a:pt x="19977" y="115544"/>
                  </a:lnTo>
                  <a:lnTo>
                    <a:pt x="19304" y="114274"/>
                  </a:lnTo>
                  <a:lnTo>
                    <a:pt x="19177" y="111734"/>
                  </a:lnTo>
                  <a:lnTo>
                    <a:pt x="19418" y="111734"/>
                  </a:lnTo>
                  <a:lnTo>
                    <a:pt x="19164" y="110464"/>
                  </a:lnTo>
                  <a:lnTo>
                    <a:pt x="18935" y="109321"/>
                  </a:lnTo>
                  <a:lnTo>
                    <a:pt x="18935" y="138404"/>
                  </a:lnTo>
                  <a:lnTo>
                    <a:pt x="18592" y="139484"/>
                  </a:lnTo>
                  <a:lnTo>
                    <a:pt x="18643" y="139674"/>
                  </a:lnTo>
                  <a:lnTo>
                    <a:pt x="18643" y="140208"/>
                  </a:lnTo>
                  <a:lnTo>
                    <a:pt x="18542" y="139687"/>
                  </a:lnTo>
                  <a:lnTo>
                    <a:pt x="18440" y="139484"/>
                  </a:lnTo>
                  <a:lnTo>
                    <a:pt x="17983" y="138658"/>
                  </a:lnTo>
                  <a:lnTo>
                    <a:pt x="18516" y="139484"/>
                  </a:lnTo>
                  <a:lnTo>
                    <a:pt x="18935" y="138404"/>
                  </a:lnTo>
                  <a:lnTo>
                    <a:pt x="18935" y="109321"/>
                  </a:lnTo>
                  <a:lnTo>
                    <a:pt x="18910" y="109194"/>
                  </a:lnTo>
                  <a:lnTo>
                    <a:pt x="17907" y="107924"/>
                  </a:lnTo>
                  <a:lnTo>
                    <a:pt x="16903" y="106654"/>
                  </a:lnTo>
                  <a:lnTo>
                    <a:pt x="16662" y="104114"/>
                  </a:lnTo>
                  <a:lnTo>
                    <a:pt x="16548" y="102844"/>
                  </a:lnTo>
                  <a:lnTo>
                    <a:pt x="18110" y="102844"/>
                  </a:lnTo>
                  <a:lnTo>
                    <a:pt x="16649" y="101574"/>
                  </a:lnTo>
                  <a:lnTo>
                    <a:pt x="17716" y="100304"/>
                  </a:lnTo>
                  <a:lnTo>
                    <a:pt x="17284" y="99034"/>
                  </a:lnTo>
                  <a:lnTo>
                    <a:pt x="16865" y="97764"/>
                  </a:lnTo>
                  <a:lnTo>
                    <a:pt x="16535" y="99034"/>
                  </a:lnTo>
                  <a:lnTo>
                    <a:pt x="16090" y="97764"/>
                  </a:lnTo>
                  <a:lnTo>
                    <a:pt x="14859" y="96494"/>
                  </a:lnTo>
                  <a:lnTo>
                    <a:pt x="14833" y="95224"/>
                  </a:lnTo>
                  <a:lnTo>
                    <a:pt x="14808" y="93954"/>
                  </a:lnTo>
                  <a:lnTo>
                    <a:pt x="15621" y="95224"/>
                  </a:lnTo>
                  <a:lnTo>
                    <a:pt x="14503" y="92684"/>
                  </a:lnTo>
                  <a:lnTo>
                    <a:pt x="14605" y="93954"/>
                  </a:lnTo>
                  <a:lnTo>
                    <a:pt x="13538" y="92684"/>
                  </a:lnTo>
                  <a:lnTo>
                    <a:pt x="13246" y="95224"/>
                  </a:lnTo>
                  <a:lnTo>
                    <a:pt x="12903" y="92684"/>
                  </a:lnTo>
                  <a:lnTo>
                    <a:pt x="13144" y="92684"/>
                  </a:lnTo>
                  <a:lnTo>
                    <a:pt x="12788" y="91414"/>
                  </a:lnTo>
                  <a:lnTo>
                    <a:pt x="12433" y="90144"/>
                  </a:lnTo>
                  <a:lnTo>
                    <a:pt x="12814" y="88874"/>
                  </a:lnTo>
                  <a:lnTo>
                    <a:pt x="11595" y="87604"/>
                  </a:lnTo>
                  <a:lnTo>
                    <a:pt x="11493" y="86334"/>
                  </a:lnTo>
                  <a:lnTo>
                    <a:pt x="11747" y="85064"/>
                  </a:lnTo>
                  <a:lnTo>
                    <a:pt x="12788" y="86334"/>
                  </a:lnTo>
                  <a:lnTo>
                    <a:pt x="12966" y="85064"/>
                  </a:lnTo>
                  <a:lnTo>
                    <a:pt x="11798" y="85064"/>
                  </a:lnTo>
                  <a:lnTo>
                    <a:pt x="11518" y="81254"/>
                  </a:lnTo>
                  <a:lnTo>
                    <a:pt x="11163" y="80911"/>
                  </a:lnTo>
                  <a:lnTo>
                    <a:pt x="11226" y="79984"/>
                  </a:lnTo>
                  <a:lnTo>
                    <a:pt x="10274" y="79984"/>
                  </a:lnTo>
                  <a:lnTo>
                    <a:pt x="10274" y="78714"/>
                  </a:lnTo>
                  <a:lnTo>
                    <a:pt x="10858" y="78714"/>
                  </a:lnTo>
                  <a:lnTo>
                    <a:pt x="10299" y="76174"/>
                  </a:lnTo>
                  <a:lnTo>
                    <a:pt x="9664" y="79984"/>
                  </a:lnTo>
                  <a:lnTo>
                    <a:pt x="9448" y="77444"/>
                  </a:lnTo>
                  <a:lnTo>
                    <a:pt x="9918" y="77444"/>
                  </a:lnTo>
                  <a:lnTo>
                    <a:pt x="9398" y="73634"/>
                  </a:lnTo>
                  <a:lnTo>
                    <a:pt x="7848" y="71094"/>
                  </a:lnTo>
                  <a:lnTo>
                    <a:pt x="7670" y="69824"/>
                  </a:lnTo>
                  <a:lnTo>
                    <a:pt x="7505" y="68554"/>
                  </a:lnTo>
                  <a:lnTo>
                    <a:pt x="8331" y="67398"/>
                  </a:lnTo>
                  <a:lnTo>
                    <a:pt x="7886" y="66014"/>
                  </a:lnTo>
                  <a:lnTo>
                    <a:pt x="7137" y="64744"/>
                  </a:lnTo>
                  <a:lnTo>
                    <a:pt x="5638" y="62204"/>
                  </a:lnTo>
                  <a:lnTo>
                    <a:pt x="5384" y="58394"/>
                  </a:lnTo>
                  <a:lnTo>
                    <a:pt x="5308" y="57124"/>
                  </a:lnTo>
                  <a:lnTo>
                    <a:pt x="5295" y="58394"/>
                  </a:lnTo>
                  <a:lnTo>
                    <a:pt x="3581" y="58394"/>
                  </a:lnTo>
                  <a:lnTo>
                    <a:pt x="5626" y="55854"/>
                  </a:lnTo>
                  <a:lnTo>
                    <a:pt x="4648" y="53314"/>
                  </a:lnTo>
                  <a:lnTo>
                    <a:pt x="5422" y="53314"/>
                  </a:lnTo>
                  <a:lnTo>
                    <a:pt x="5397" y="50774"/>
                  </a:lnTo>
                  <a:lnTo>
                    <a:pt x="4508" y="48234"/>
                  </a:lnTo>
                  <a:lnTo>
                    <a:pt x="3898" y="44424"/>
                  </a:lnTo>
                  <a:lnTo>
                    <a:pt x="4330" y="44424"/>
                  </a:lnTo>
                  <a:lnTo>
                    <a:pt x="4660" y="43154"/>
                  </a:lnTo>
                  <a:lnTo>
                    <a:pt x="4572" y="41884"/>
                  </a:lnTo>
                  <a:lnTo>
                    <a:pt x="4597" y="39344"/>
                  </a:lnTo>
                  <a:lnTo>
                    <a:pt x="4711" y="38074"/>
                  </a:lnTo>
                  <a:lnTo>
                    <a:pt x="4318" y="38074"/>
                  </a:lnTo>
                  <a:lnTo>
                    <a:pt x="4394" y="36804"/>
                  </a:lnTo>
                  <a:lnTo>
                    <a:pt x="3771" y="36804"/>
                  </a:lnTo>
                  <a:lnTo>
                    <a:pt x="5016" y="34264"/>
                  </a:lnTo>
                  <a:lnTo>
                    <a:pt x="1155" y="34264"/>
                  </a:lnTo>
                  <a:lnTo>
                    <a:pt x="76" y="34264"/>
                  </a:lnTo>
                  <a:lnTo>
                    <a:pt x="482" y="35534"/>
                  </a:lnTo>
                  <a:lnTo>
                    <a:pt x="0" y="36804"/>
                  </a:lnTo>
                  <a:lnTo>
                    <a:pt x="469" y="36804"/>
                  </a:lnTo>
                  <a:lnTo>
                    <a:pt x="228" y="38074"/>
                  </a:lnTo>
                  <a:lnTo>
                    <a:pt x="584" y="39344"/>
                  </a:lnTo>
                  <a:lnTo>
                    <a:pt x="304" y="43154"/>
                  </a:lnTo>
                  <a:lnTo>
                    <a:pt x="1270" y="41884"/>
                  </a:lnTo>
                  <a:lnTo>
                    <a:pt x="2286" y="45694"/>
                  </a:lnTo>
                  <a:lnTo>
                    <a:pt x="1041" y="49504"/>
                  </a:lnTo>
                  <a:lnTo>
                    <a:pt x="1803" y="53314"/>
                  </a:lnTo>
                  <a:lnTo>
                    <a:pt x="1498" y="53314"/>
                  </a:lnTo>
                  <a:lnTo>
                    <a:pt x="2044" y="55854"/>
                  </a:lnTo>
                  <a:lnTo>
                    <a:pt x="2311" y="58394"/>
                  </a:lnTo>
                  <a:lnTo>
                    <a:pt x="3225" y="59664"/>
                  </a:lnTo>
                  <a:lnTo>
                    <a:pt x="2971" y="60934"/>
                  </a:lnTo>
                  <a:lnTo>
                    <a:pt x="2565" y="60934"/>
                  </a:lnTo>
                  <a:lnTo>
                    <a:pt x="3136" y="62204"/>
                  </a:lnTo>
                  <a:lnTo>
                    <a:pt x="3479" y="62204"/>
                  </a:lnTo>
                  <a:lnTo>
                    <a:pt x="3556" y="64744"/>
                  </a:lnTo>
                  <a:lnTo>
                    <a:pt x="2819" y="63703"/>
                  </a:lnTo>
                  <a:lnTo>
                    <a:pt x="2654" y="63474"/>
                  </a:lnTo>
                  <a:lnTo>
                    <a:pt x="2870" y="64452"/>
                  </a:lnTo>
                  <a:lnTo>
                    <a:pt x="3022" y="66014"/>
                  </a:lnTo>
                  <a:lnTo>
                    <a:pt x="2654" y="66014"/>
                  </a:lnTo>
                  <a:lnTo>
                    <a:pt x="4025" y="68554"/>
                  </a:lnTo>
                  <a:lnTo>
                    <a:pt x="3073" y="67284"/>
                  </a:lnTo>
                  <a:lnTo>
                    <a:pt x="3454" y="69824"/>
                  </a:lnTo>
                  <a:lnTo>
                    <a:pt x="3949" y="71094"/>
                  </a:lnTo>
                  <a:lnTo>
                    <a:pt x="4114" y="69824"/>
                  </a:lnTo>
                  <a:lnTo>
                    <a:pt x="4889" y="72364"/>
                  </a:lnTo>
                  <a:lnTo>
                    <a:pt x="3759" y="72364"/>
                  </a:lnTo>
                  <a:lnTo>
                    <a:pt x="3670" y="77444"/>
                  </a:lnTo>
                  <a:lnTo>
                    <a:pt x="7874" y="79984"/>
                  </a:lnTo>
                  <a:lnTo>
                    <a:pt x="7264" y="82029"/>
                  </a:lnTo>
                  <a:lnTo>
                    <a:pt x="7683" y="82524"/>
                  </a:lnTo>
                  <a:lnTo>
                    <a:pt x="8102" y="83794"/>
                  </a:lnTo>
                  <a:lnTo>
                    <a:pt x="7823" y="84607"/>
                  </a:lnTo>
                  <a:lnTo>
                    <a:pt x="7759" y="85064"/>
                  </a:lnTo>
                  <a:lnTo>
                    <a:pt x="7251" y="86334"/>
                  </a:lnTo>
                  <a:lnTo>
                    <a:pt x="7416" y="87604"/>
                  </a:lnTo>
                  <a:lnTo>
                    <a:pt x="7607" y="90144"/>
                  </a:lnTo>
                  <a:lnTo>
                    <a:pt x="9537" y="88874"/>
                  </a:lnTo>
                  <a:lnTo>
                    <a:pt x="9931" y="92684"/>
                  </a:lnTo>
                  <a:lnTo>
                    <a:pt x="10185" y="91414"/>
                  </a:lnTo>
                  <a:lnTo>
                    <a:pt x="11036" y="91414"/>
                  </a:lnTo>
                  <a:lnTo>
                    <a:pt x="11925" y="92684"/>
                  </a:lnTo>
                  <a:lnTo>
                    <a:pt x="12319" y="95224"/>
                  </a:lnTo>
                  <a:lnTo>
                    <a:pt x="11074" y="96494"/>
                  </a:lnTo>
                  <a:lnTo>
                    <a:pt x="10477" y="95224"/>
                  </a:lnTo>
                  <a:lnTo>
                    <a:pt x="10312" y="93954"/>
                  </a:lnTo>
                  <a:lnTo>
                    <a:pt x="10490" y="93954"/>
                  </a:lnTo>
                  <a:lnTo>
                    <a:pt x="9829" y="92684"/>
                  </a:lnTo>
                  <a:lnTo>
                    <a:pt x="9652" y="93954"/>
                  </a:lnTo>
                  <a:lnTo>
                    <a:pt x="10071" y="93954"/>
                  </a:lnTo>
                  <a:lnTo>
                    <a:pt x="9969" y="95224"/>
                  </a:lnTo>
                  <a:lnTo>
                    <a:pt x="10655" y="97599"/>
                  </a:lnTo>
                  <a:lnTo>
                    <a:pt x="10731" y="99034"/>
                  </a:lnTo>
                  <a:lnTo>
                    <a:pt x="11595" y="100304"/>
                  </a:lnTo>
                  <a:lnTo>
                    <a:pt x="11861" y="102844"/>
                  </a:lnTo>
                  <a:lnTo>
                    <a:pt x="12280" y="101574"/>
                  </a:lnTo>
                  <a:lnTo>
                    <a:pt x="12382" y="102844"/>
                  </a:lnTo>
                  <a:lnTo>
                    <a:pt x="12827" y="106654"/>
                  </a:lnTo>
                  <a:lnTo>
                    <a:pt x="13449" y="104114"/>
                  </a:lnTo>
                  <a:lnTo>
                    <a:pt x="14185" y="106654"/>
                  </a:lnTo>
                  <a:lnTo>
                    <a:pt x="13957" y="107924"/>
                  </a:lnTo>
                  <a:lnTo>
                    <a:pt x="12776" y="106654"/>
                  </a:lnTo>
                  <a:lnTo>
                    <a:pt x="13779" y="109194"/>
                  </a:lnTo>
                  <a:lnTo>
                    <a:pt x="13741" y="110464"/>
                  </a:lnTo>
                  <a:lnTo>
                    <a:pt x="12471" y="109194"/>
                  </a:lnTo>
                  <a:lnTo>
                    <a:pt x="13665" y="111734"/>
                  </a:lnTo>
                  <a:lnTo>
                    <a:pt x="12903" y="113004"/>
                  </a:lnTo>
                  <a:lnTo>
                    <a:pt x="12992" y="114274"/>
                  </a:lnTo>
                  <a:lnTo>
                    <a:pt x="12484" y="113004"/>
                  </a:lnTo>
                  <a:lnTo>
                    <a:pt x="12801" y="114274"/>
                  </a:lnTo>
                  <a:lnTo>
                    <a:pt x="12877" y="115544"/>
                  </a:lnTo>
                  <a:lnTo>
                    <a:pt x="13589" y="114274"/>
                  </a:lnTo>
                  <a:lnTo>
                    <a:pt x="13576" y="115544"/>
                  </a:lnTo>
                  <a:lnTo>
                    <a:pt x="13385" y="115544"/>
                  </a:lnTo>
                  <a:lnTo>
                    <a:pt x="13970" y="116814"/>
                  </a:lnTo>
                  <a:lnTo>
                    <a:pt x="14503" y="115544"/>
                  </a:lnTo>
                  <a:lnTo>
                    <a:pt x="15367" y="116814"/>
                  </a:lnTo>
                  <a:lnTo>
                    <a:pt x="15189" y="117792"/>
                  </a:lnTo>
                  <a:lnTo>
                    <a:pt x="15176" y="116814"/>
                  </a:lnTo>
                  <a:lnTo>
                    <a:pt x="14338" y="120624"/>
                  </a:lnTo>
                  <a:lnTo>
                    <a:pt x="14084" y="119354"/>
                  </a:lnTo>
                  <a:lnTo>
                    <a:pt x="13970" y="120624"/>
                  </a:lnTo>
                  <a:lnTo>
                    <a:pt x="13766" y="119354"/>
                  </a:lnTo>
                  <a:lnTo>
                    <a:pt x="13284" y="123164"/>
                  </a:lnTo>
                  <a:lnTo>
                    <a:pt x="15024" y="120624"/>
                  </a:lnTo>
                  <a:lnTo>
                    <a:pt x="15252" y="120624"/>
                  </a:lnTo>
                  <a:lnTo>
                    <a:pt x="15201" y="118160"/>
                  </a:lnTo>
                  <a:lnTo>
                    <a:pt x="16179" y="119354"/>
                  </a:lnTo>
                  <a:lnTo>
                    <a:pt x="15252" y="120624"/>
                  </a:lnTo>
                  <a:lnTo>
                    <a:pt x="15138" y="121894"/>
                  </a:lnTo>
                  <a:lnTo>
                    <a:pt x="15367" y="124434"/>
                  </a:lnTo>
                  <a:lnTo>
                    <a:pt x="15773" y="125260"/>
                  </a:lnTo>
                  <a:lnTo>
                    <a:pt x="15862" y="126974"/>
                  </a:lnTo>
                  <a:lnTo>
                    <a:pt x="15760" y="128244"/>
                  </a:lnTo>
                  <a:lnTo>
                    <a:pt x="16510" y="128244"/>
                  </a:lnTo>
                  <a:lnTo>
                    <a:pt x="16586" y="129514"/>
                  </a:lnTo>
                  <a:lnTo>
                    <a:pt x="16649" y="128244"/>
                  </a:lnTo>
                  <a:lnTo>
                    <a:pt x="17246" y="128244"/>
                  </a:lnTo>
                  <a:lnTo>
                    <a:pt x="17284" y="129514"/>
                  </a:lnTo>
                  <a:lnTo>
                    <a:pt x="17373" y="129882"/>
                  </a:lnTo>
                  <a:lnTo>
                    <a:pt x="18173" y="130784"/>
                  </a:lnTo>
                  <a:lnTo>
                    <a:pt x="16484" y="133324"/>
                  </a:lnTo>
                  <a:lnTo>
                    <a:pt x="17437" y="135864"/>
                  </a:lnTo>
                  <a:lnTo>
                    <a:pt x="17233" y="137134"/>
                  </a:lnTo>
                  <a:lnTo>
                    <a:pt x="16433" y="135864"/>
                  </a:lnTo>
                  <a:lnTo>
                    <a:pt x="16332" y="137134"/>
                  </a:lnTo>
                  <a:lnTo>
                    <a:pt x="17437" y="139674"/>
                  </a:lnTo>
                  <a:lnTo>
                    <a:pt x="16027" y="139674"/>
                  </a:lnTo>
                  <a:lnTo>
                    <a:pt x="17157" y="142214"/>
                  </a:lnTo>
                  <a:lnTo>
                    <a:pt x="17602" y="141173"/>
                  </a:lnTo>
                  <a:lnTo>
                    <a:pt x="18605" y="143484"/>
                  </a:lnTo>
                  <a:lnTo>
                    <a:pt x="18122" y="142214"/>
                  </a:lnTo>
                  <a:lnTo>
                    <a:pt x="17894" y="140944"/>
                  </a:lnTo>
                  <a:lnTo>
                    <a:pt x="17665" y="139674"/>
                  </a:lnTo>
                  <a:lnTo>
                    <a:pt x="17246" y="138404"/>
                  </a:lnTo>
                  <a:lnTo>
                    <a:pt x="18376" y="140220"/>
                  </a:lnTo>
                  <a:lnTo>
                    <a:pt x="18656" y="140220"/>
                  </a:lnTo>
                  <a:lnTo>
                    <a:pt x="23317" y="140220"/>
                  </a:lnTo>
                  <a:lnTo>
                    <a:pt x="23139" y="138404"/>
                  </a:lnTo>
                  <a:lnTo>
                    <a:pt x="23126" y="137134"/>
                  </a:lnTo>
                  <a:lnTo>
                    <a:pt x="23850" y="139674"/>
                  </a:lnTo>
                  <a:lnTo>
                    <a:pt x="24142" y="139674"/>
                  </a:lnTo>
                  <a:close/>
                </a:path>
                <a:path w="130175" h="256539">
                  <a:moveTo>
                    <a:pt x="25755" y="145453"/>
                  </a:moveTo>
                  <a:lnTo>
                    <a:pt x="25717" y="144754"/>
                  </a:lnTo>
                  <a:lnTo>
                    <a:pt x="25387" y="144754"/>
                  </a:lnTo>
                  <a:lnTo>
                    <a:pt x="25755" y="145453"/>
                  </a:lnTo>
                  <a:close/>
                </a:path>
                <a:path w="130175" h="256539">
                  <a:moveTo>
                    <a:pt x="28867" y="1244"/>
                  </a:moveTo>
                  <a:lnTo>
                    <a:pt x="28625" y="1244"/>
                  </a:lnTo>
                  <a:lnTo>
                    <a:pt x="28867" y="1244"/>
                  </a:lnTo>
                  <a:close/>
                </a:path>
                <a:path w="130175" h="256539">
                  <a:moveTo>
                    <a:pt x="34455" y="2514"/>
                  </a:moveTo>
                  <a:lnTo>
                    <a:pt x="33870" y="2514"/>
                  </a:lnTo>
                  <a:lnTo>
                    <a:pt x="33312" y="1244"/>
                  </a:lnTo>
                  <a:lnTo>
                    <a:pt x="31407" y="1244"/>
                  </a:lnTo>
                  <a:lnTo>
                    <a:pt x="29730" y="2514"/>
                  </a:lnTo>
                  <a:lnTo>
                    <a:pt x="28676" y="1295"/>
                  </a:lnTo>
                  <a:lnTo>
                    <a:pt x="24955" y="2514"/>
                  </a:lnTo>
                  <a:lnTo>
                    <a:pt x="28524" y="2514"/>
                  </a:lnTo>
                  <a:lnTo>
                    <a:pt x="25654" y="3784"/>
                  </a:lnTo>
                  <a:lnTo>
                    <a:pt x="23533" y="1244"/>
                  </a:lnTo>
                  <a:lnTo>
                    <a:pt x="23202" y="2514"/>
                  </a:lnTo>
                  <a:lnTo>
                    <a:pt x="22402" y="2514"/>
                  </a:lnTo>
                  <a:lnTo>
                    <a:pt x="21590" y="3784"/>
                  </a:lnTo>
                  <a:lnTo>
                    <a:pt x="19570" y="2514"/>
                  </a:lnTo>
                  <a:lnTo>
                    <a:pt x="16268" y="3784"/>
                  </a:lnTo>
                  <a:lnTo>
                    <a:pt x="16116" y="3441"/>
                  </a:lnTo>
                  <a:lnTo>
                    <a:pt x="15595" y="3784"/>
                  </a:lnTo>
                  <a:lnTo>
                    <a:pt x="15468" y="3581"/>
                  </a:lnTo>
                  <a:lnTo>
                    <a:pt x="15316" y="3314"/>
                  </a:lnTo>
                  <a:lnTo>
                    <a:pt x="15087" y="3784"/>
                  </a:lnTo>
                  <a:lnTo>
                    <a:pt x="15303" y="3289"/>
                  </a:lnTo>
                  <a:lnTo>
                    <a:pt x="14859" y="2514"/>
                  </a:lnTo>
                  <a:lnTo>
                    <a:pt x="13233" y="3784"/>
                  </a:lnTo>
                  <a:lnTo>
                    <a:pt x="11404" y="3784"/>
                  </a:lnTo>
                  <a:lnTo>
                    <a:pt x="11874" y="2514"/>
                  </a:lnTo>
                  <a:lnTo>
                    <a:pt x="11277" y="3784"/>
                  </a:lnTo>
                  <a:lnTo>
                    <a:pt x="10414" y="3784"/>
                  </a:lnTo>
                  <a:lnTo>
                    <a:pt x="8064" y="2514"/>
                  </a:lnTo>
                  <a:lnTo>
                    <a:pt x="6350" y="2514"/>
                  </a:lnTo>
                  <a:lnTo>
                    <a:pt x="6464" y="3784"/>
                  </a:lnTo>
                  <a:lnTo>
                    <a:pt x="1778" y="3784"/>
                  </a:lnTo>
                  <a:lnTo>
                    <a:pt x="2311" y="6324"/>
                  </a:lnTo>
                  <a:lnTo>
                    <a:pt x="2044" y="6324"/>
                  </a:lnTo>
                  <a:lnTo>
                    <a:pt x="2235" y="7594"/>
                  </a:lnTo>
                  <a:lnTo>
                    <a:pt x="2082" y="11404"/>
                  </a:lnTo>
                  <a:lnTo>
                    <a:pt x="1638" y="13944"/>
                  </a:lnTo>
                  <a:lnTo>
                    <a:pt x="2565" y="13944"/>
                  </a:lnTo>
                  <a:lnTo>
                    <a:pt x="2247" y="16484"/>
                  </a:lnTo>
                  <a:lnTo>
                    <a:pt x="2413" y="17754"/>
                  </a:lnTo>
                  <a:lnTo>
                    <a:pt x="1485" y="17754"/>
                  </a:lnTo>
                  <a:lnTo>
                    <a:pt x="1219" y="16484"/>
                  </a:lnTo>
                  <a:lnTo>
                    <a:pt x="1155" y="19024"/>
                  </a:lnTo>
                  <a:lnTo>
                    <a:pt x="1663" y="19024"/>
                  </a:lnTo>
                  <a:lnTo>
                    <a:pt x="1752" y="20294"/>
                  </a:lnTo>
                  <a:lnTo>
                    <a:pt x="914" y="20294"/>
                  </a:lnTo>
                  <a:lnTo>
                    <a:pt x="863" y="21564"/>
                  </a:lnTo>
                  <a:lnTo>
                    <a:pt x="1689" y="24104"/>
                  </a:lnTo>
                  <a:lnTo>
                    <a:pt x="990" y="26644"/>
                  </a:lnTo>
                  <a:lnTo>
                    <a:pt x="1765" y="27914"/>
                  </a:lnTo>
                  <a:lnTo>
                    <a:pt x="3289" y="25374"/>
                  </a:lnTo>
                  <a:lnTo>
                    <a:pt x="3327" y="25666"/>
                  </a:lnTo>
                  <a:lnTo>
                    <a:pt x="3454" y="25374"/>
                  </a:lnTo>
                  <a:lnTo>
                    <a:pt x="5130" y="21564"/>
                  </a:lnTo>
                  <a:lnTo>
                    <a:pt x="5105" y="22834"/>
                  </a:lnTo>
                  <a:lnTo>
                    <a:pt x="5448" y="22834"/>
                  </a:lnTo>
                  <a:lnTo>
                    <a:pt x="5384" y="21564"/>
                  </a:lnTo>
                  <a:lnTo>
                    <a:pt x="5270" y="19024"/>
                  </a:lnTo>
                  <a:lnTo>
                    <a:pt x="4813" y="19024"/>
                  </a:lnTo>
                  <a:lnTo>
                    <a:pt x="4216" y="20294"/>
                  </a:lnTo>
                  <a:lnTo>
                    <a:pt x="3822" y="19024"/>
                  </a:lnTo>
                  <a:lnTo>
                    <a:pt x="3556" y="19024"/>
                  </a:lnTo>
                  <a:lnTo>
                    <a:pt x="3594" y="17754"/>
                  </a:lnTo>
                  <a:lnTo>
                    <a:pt x="4000" y="19024"/>
                  </a:lnTo>
                  <a:lnTo>
                    <a:pt x="4737" y="17754"/>
                  </a:lnTo>
                  <a:lnTo>
                    <a:pt x="5168" y="16484"/>
                  </a:lnTo>
                  <a:lnTo>
                    <a:pt x="4495" y="16484"/>
                  </a:lnTo>
                  <a:lnTo>
                    <a:pt x="5842" y="13944"/>
                  </a:lnTo>
                  <a:lnTo>
                    <a:pt x="3086" y="16484"/>
                  </a:lnTo>
                  <a:lnTo>
                    <a:pt x="4051" y="12674"/>
                  </a:lnTo>
                  <a:lnTo>
                    <a:pt x="4254" y="12674"/>
                  </a:lnTo>
                  <a:lnTo>
                    <a:pt x="3784" y="11404"/>
                  </a:lnTo>
                  <a:lnTo>
                    <a:pt x="3873" y="10134"/>
                  </a:lnTo>
                  <a:lnTo>
                    <a:pt x="4419" y="9271"/>
                  </a:lnTo>
                  <a:lnTo>
                    <a:pt x="4191" y="8864"/>
                  </a:lnTo>
                  <a:lnTo>
                    <a:pt x="3873" y="7594"/>
                  </a:lnTo>
                  <a:lnTo>
                    <a:pt x="3619" y="7594"/>
                  </a:lnTo>
                  <a:lnTo>
                    <a:pt x="3949" y="6324"/>
                  </a:lnTo>
                  <a:lnTo>
                    <a:pt x="4279" y="7594"/>
                  </a:lnTo>
                  <a:lnTo>
                    <a:pt x="4368" y="8864"/>
                  </a:lnTo>
                  <a:lnTo>
                    <a:pt x="4622" y="8864"/>
                  </a:lnTo>
                  <a:lnTo>
                    <a:pt x="5511" y="7594"/>
                  </a:lnTo>
                  <a:lnTo>
                    <a:pt x="5270" y="7594"/>
                  </a:lnTo>
                  <a:lnTo>
                    <a:pt x="5295" y="6324"/>
                  </a:lnTo>
                  <a:lnTo>
                    <a:pt x="5969" y="6324"/>
                  </a:lnTo>
                  <a:lnTo>
                    <a:pt x="5676" y="5054"/>
                  </a:lnTo>
                  <a:lnTo>
                    <a:pt x="10922" y="5054"/>
                  </a:lnTo>
                  <a:lnTo>
                    <a:pt x="11315" y="5054"/>
                  </a:lnTo>
                  <a:lnTo>
                    <a:pt x="10896" y="5245"/>
                  </a:lnTo>
                  <a:lnTo>
                    <a:pt x="10795" y="6324"/>
                  </a:lnTo>
                  <a:lnTo>
                    <a:pt x="13652" y="6324"/>
                  </a:lnTo>
                  <a:lnTo>
                    <a:pt x="14668" y="7594"/>
                  </a:lnTo>
                  <a:lnTo>
                    <a:pt x="16471" y="6324"/>
                  </a:lnTo>
                  <a:lnTo>
                    <a:pt x="17335" y="6324"/>
                  </a:lnTo>
                  <a:lnTo>
                    <a:pt x="19951" y="5054"/>
                  </a:lnTo>
                  <a:lnTo>
                    <a:pt x="23723" y="6324"/>
                  </a:lnTo>
                  <a:lnTo>
                    <a:pt x="27470" y="5054"/>
                  </a:lnTo>
                  <a:lnTo>
                    <a:pt x="30759" y="3784"/>
                  </a:lnTo>
                  <a:lnTo>
                    <a:pt x="31356" y="3784"/>
                  </a:lnTo>
                  <a:lnTo>
                    <a:pt x="34455" y="2514"/>
                  </a:lnTo>
                  <a:close/>
                </a:path>
                <a:path w="130175" h="256539">
                  <a:moveTo>
                    <a:pt x="34709" y="5219"/>
                  </a:moveTo>
                  <a:lnTo>
                    <a:pt x="32981" y="4102"/>
                  </a:lnTo>
                  <a:lnTo>
                    <a:pt x="32232" y="4660"/>
                  </a:lnTo>
                  <a:lnTo>
                    <a:pt x="33020" y="4711"/>
                  </a:lnTo>
                  <a:lnTo>
                    <a:pt x="34201" y="5308"/>
                  </a:lnTo>
                  <a:lnTo>
                    <a:pt x="34709" y="5219"/>
                  </a:lnTo>
                  <a:close/>
                </a:path>
                <a:path w="130175" h="256539">
                  <a:moveTo>
                    <a:pt x="35077" y="5156"/>
                  </a:moveTo>
                  <a:lnTo>
                    <a:pt x="34709" y="5219"/>
                  </a:lnTo>
                  <a:lnTo>
                    <a:pt x="34886" y="5334"/>
                  </a:lnTo>
                  <a:lnTo>
                    <a:pt x="35077" y="5156"/>
                  </a:lnTo>
                  <a:close/>
                </a:path>
                <a:path w="130175" h="256539">
                  <a:moveTo>
                    <a:pt x="35394" y="4876"/>
                  </a:moveTo>
                  <a:lnTo>
                    <a:pt x="35077" y="5156"/>
                  </a:lnTo>
                  <a:lnTo>
                    <a:pt x="35306" y="5118"/>
                  </a:lnTo>
                  <a:lnTo>
                    <a:pt x="35394" y="4876"/>
                  </a:lnTo>
                  <a:close/>
                </a:path>
                <a:path w="130175" h="256539">
                  <a:moveTo>
                    <a:pt x="35521" y="4559"/>
                  </a:moveTo>
                  <a:lnTo>
                    <a:pt x="35394" y="4876"/>
                  </a:lnTo>
                  <a:lnTo>
                    <a:pt x="35496" y="4699"/>
                  </a:lnTo>
                  <a:lnTo>
                    <a:pt x="35521" y="4559"/>
                  </a:lnTo>
                  <a:close/>
                </a:path>
                <a:path w="130175" h="256539">
                  <a:moveTo>
                    <a:pt x="35915" y="180911"/>
                  </a:moveTo>
                  <a:lnTo>
                    <a:pt x="35394" y="180289"/>
                  </a:lnTo>
                  <a:lnTo>
                    <a:pt x="34353" y="180657"/>
                  </a:lnTo>
                  <a:lnTo>
                    <a:pt x="35229" y="181673"/>
                  </a:lnTo>
                  <a:lnTo>
                    <a:pt x="35915" y="180911"/>
                  </a:lnTo>
                  <a:close/>
                </a:path>
                <a:path w="130175" h="256539">
                  <a:moveTo>
                    <a:pt x="36499" y="167551"/>
                  </a:moveTo>
                  <a:lnTo>
                    <a:pt x="36398" y="167309"/>
                  </a:lnTo>
                  <a:lnTo>
                    <a:pt x="36499" y="167551"/>
                  </a:lnTo>
                  <a:close/>
                </a:path>
                <a:path w="130175" h="256539">
                  <a:moveTo>
                    <a:pt x="38061" y="2514"/>
                  </a:moveTo>
                  <a:lnTo>
                    <a:pt x="36474" y="1244"/>
                  </a:lnTo>
                  <a:lnTo>
                    <a:pt x="36436" y="2514"/>
                  </a:lnTo>
                  <a:lnTo>
                    <a:pt x="34455" y="2514"/>
                  </a:lnTo>
                  <a:lnTo>
                    <a:pt x="35509" y="3784"/>
                  </a:lnTo>
                  <a:lnTo>
                    <a:pt x="37033" y="3784"/>
                  </a:lnTo>
                  <a:lnTo>
                    <a:pt x="36804" y="2514"/>
                  </a:lnTo>
                  <a:lnTo>
                    <a:pt x="38061" y="2514"/>
                  </a:lnTo>
                  <a:close/>
                </a:path>
                <a:path w="130175" h="256539">
                  <a:moveTo>
                    <a:pt x="38722" y="7594"/>
                  </a:moveTo>
                  <a:lnTo>
                    <a:pt x="38519" y="6324"/>
                  </a:lnTo>
                  <a:lnTo>
                    <a:pt x="38341" y="6324"/>
                  </a:lnTo>
                  <a:lnTo>
                    <a:pt x="38722" y="7594"/>
                  </a:lnTo>
                  <a:close/>
                </a:path>
                <a:path w="130175" h="256539">
                  <a:moveTo>
                    <a:pt x="39014" y="9817"/>
                  </a:moveTo>
                  <a:lnTo>
                    <a:pt x="38811" y="9398"/>
                  </a:lnTo>
                  <a:lnTo>
                    <a:pt x="38900" y="9829"/>
                  </a:lnTo>
                  <a:close/>
                </a:path>
                <a:path w="130175" h="256539">
                  <a:moveTo>
                    <a:pt x="39281" y="10261"/>
                  </a:moveTo>
                  <a:lnTo>
                    <a:pt x="39217" y="10058"/>
                  </a:lnTo>
                  <a:lnTo>
                    <a:pt x="39141" y="9867"/>
                  </a:lnTo>
                  <a:lnTo>
                    <a:pt x="39281" y="10261"/>
                  </a:lnTo>
                  <a:close/>
                </a:path>
                <a:path w="130175" h="256539">
                  <a:moveTo>
                    <a:pt x="39573" y="7594"/>
                  </a:moveTo>
                  <a:lnTo>
                    <a:pt x="38912" y="7594"/>
                  </a:lnTo>
                  <a:lnTo>
                    <a:pt x="39052" y="8445"/>
                  </a:lnTo>
                  <a:lnTo>
                    <a:pt x="39573" y="7594"/>
                  </a:lnTo>
                  <a:close/>
                </a:path>
                <a:path w="130175" h="256539">
                  <a:moveTo>
                    <a:pt x="39674" y="9880"/>
                  </a:moveTo>
                  <a:lnTo>
                    <a:pt x="39128" y="8864"/>
                  </a:lnTo>
                  <a:lnTo>
                    <a:pt x="39052" y="8445"/>
                  </a:lnTo>
                  <a:lnTo>
                    <a:pt x="38811" y="8864"/>
                  </a:lnTo>
                  <a:lnTo>
                    <a:pt x="39674" y="9880"/>
                  </a:lnTo>
                  <a:close/>
                </a:path>
                <a:path w="130175" h="256539">
                  <a:moveTo>
                    <a:pt x="39801" y="11125"/>
                  </a:moveTo>
                  <a:lnTo>
                    <a:pt x="39281" y="10261"/>
                  </a:lnTo>
                  <a:lnTo>
                    <a:pt x="39382" y="10579"/>
                  </a:lnTo>
                  <a:lnTo>
                    <a:pt x="39497" y="10998"/>
                  </a:lnTo>
                  <a:lnTo>
                    <a:pt x="39801" y="11125"/>
                  </a:lnTo>
                  <a:close/>
                </a:path>
                <a:path w="130175" h="256539">
                  <a:moveTo>
                    <a:pt x="40830" y="11404"/>
                  </a:moveTo>
                  <a:lnTo>
                    <a:pt x="40754" y="10134"/>
                  </a:lnTo>
                  <a:lnTo>
                    <a:pt x="39890" y="10134"/>
                  </a:lnTo>
                  <a:lnTo>
                    <a:pt x="39674" y="9880"/>
                  </a:lnTo>
                  <a:lnTo>
                    <a:pt x="39814" y="10134"/>
                  </a:lnTo>
                  <a:lnTo>
                    <a:pt x="40347" y="11404"/>
                  </a:lnTo>
                  <a:lnTo>
                    <a:pt x="40830" y="11404"/>
                  </a:lnTo>
                  <a:close/>
                </a:path>
                <a:path w="130175" h="256539">
                  <a:moveTo>
                    <a:pt x="40944" y="190474"/>
                  </a:moveTo>
                  <a:lnTo>
                    <a:pt x="40817" y="189966"/>
                  </a:lnTo>
                  <a:lnTo>
                    <a:pt x="40678" y="189623"/>
                  </a:lnTo>
                  <a:lnTo>
                    <a:pt x="40779" y="190474"/>
                  </a:lnTo>
                  <a:lnTo>
                    <a:pt x="40944" y="190474"/>
                  </a:lnTo>
                  <a:close/>
                </a:path>
                <a:path w="130175" h="256539">
                  <a:moveTo>
                    <a:pt x="41414" y="7594"/>
                  </a:moveTo>
                  <a:lnTo>
                    <a:pt x="39903" y="5054"/>
                  </a:lnTo>
                  <a:lnTo>
                    <a:pt x="39484" y="3784"/>
                  </a:lnTo>
                  <a:lnTo>
                    <a:pt x="40106" y="2514"/>
                  </a:lnTo>
                  <a:lnTo>
                    <a:pt x="39014" y="2514"/>
                  </a:lnTo>
                  <a:lnTo>
                    <a:pt x="38087" y="3784"/>
                  </a:lnTo>
                  <a:lnTo>
                    <a:pt x="37541" y="3784"/>
                  </a:lnTo>
                  <a:lnTo>
                    <a:pt x="37668" y="5054"/>
                  </a:lnTo>
                  <a:lnTo>
                    <a:pt x="38290" y="5054"/>
                  </a:lnTo>
                  <a:lnTo>
                    <a:pt x="38925" y="3784"/>
                  </a:lnTo>
                  <a:lnTo>
                    <a:pt x="39370" y="3784"/>
                  </a:lnTo>
                  <a:lnTo>
                    <a:pt x="39370" y="5054"/>
                  </a:lnTo>
                  <a:lnTo>
                    <a:pt x="38290" y="5054"/>
                  </a:lnTo>
                  <a:lnTo>
                    <a:pt x="38608" y="6324"/>
                  </a:lnTo>
                  <a:lnTo>
                    <a:pt x="39128" y="6324"/>
                  </a:lnTo>
                  <a:lnTo>
                    <a:pt x="39649" y="7594"/>
                  </a:lnTo>
                  <a:lnTo>
                    <a:pt x="39852" y="7594"/>
                  </a:lnTo>
                  <a:lnTo>
                    <a:pt x="40309" y="8864"/>
                  </a:lnTo>
                  <a:lnTo>
                    <a:pt x="41414" y="7594"/>
                  </a:lnTo>
                  <a:close/>
                </a:path>
                <a:path w="130175" h="256539">
                  <a:moveTo>
                    <a:pt x="47739" y="29184"/>
                  </a:moveTo>
                  <a:lnTo>
                    <a:pt x="47548" y="29083"/>
                  </a:lnTo>
                  <a:lnTo>
                    <a:pt x="47739" y="29184"/>
                  </a:lnTo>
                  <a:close/>
                </a:path>
                <a:path w="130175" h="256539">
                  <a:moveTo>
                    <a:pt x="48602" y="32524"/>
                  </a:moveTo>
                  <a:lnTo>
                    <a:pt x="48399" y="31724"/>
                  </a:lnTo>
                  <a:lnTo>
                    <a:pt x="48018" y="31724"/>
                  </a:lnTo>
                  <a:lnTo>
                    <a:pt x="48602" y="32524"/>
                  </a:lnTo>
                  <a:close/>
                </a:path>
                <a:path w="130175" h="256539">
                  <a:moveTo>
                    <a:pt x="48768" y="32753"/>
                  </a:moveTo>
                  <a:lnTo>
                    <a:pt x="48602" y="32524"/>
                  </a:lnTo>
                  <a:lnTo>
                    <a:pt x="48729" y="32994"/>
                  </a:lnTo>
                  <a:lnTo>
                    <a:pt x="48768" y="32753"/>
                  </a:lnTo>
                  <a:close/>
                </a:path>
                <a:path w="130175" h="256539">
                  <a:moveTo>
                    <a:pt x="54495" y="209524"/>
                  </a:moveTo>
                  <a:lnTo>
                    <a:pt x="53682" y="209524"/>
                  </a:lnTo>
                  <a:lnTo>
                    <a:pt x="54483" y="210794"/>
                  </a:lnTo>
                  <a:lnTo>
                    <a:pt x="54495" y="209524"/>
                  </a:lnTo>
                  <a:close/>
                </a:path>
                <a:path w="130175" h="256539">
                  <a:moveTo>
                    <a:pt x="54991" y="53314"/>
                  </a:moveTo>
                  <a:lnTo>
                    <a:pt x="54864" y="52527"/>
                  </a:lnTo>
                  <a:lnTo>
                    <a:pt x="54851" y="53314"/>
                  </a:lnTo>
                  <a:lnTo>
                    <a:pt x="54991" y="53314"/>
                  </a:lnTo>
                  <a:close/>
                </a:path>
                <a:path w="130175" h="256539">
                  <a:moveTo>
                    <a:pt x="55067" y="209524"/>
                  </a:moveTo>
                  <a:lnTo>
                    <a:pt x="54495" y="209118"/>
                  </a:lnTo>
                  <a:lnTo>
                    <a:pt x="54495" y="209524"/>
                  </a:lnTo>
                  <a:lnTo>
                    <a:pt x="55067" y="209524"/>
                  </a:lnTo>
                  <a:close/>
                </a:path>
                <a:path w="130175" h="256539">
                  <a:moveTo>
                    <a:pt x="58178" y="69519"/>
                  </a:moveTo>
                  <a:lnTo>
                    <a:pt x="57315" y="68554"/>
                  </a:lnTo>
                  <a:lnTo>
                    <a:pt x="58013" y="69824"/>
                  </a:lnTo>
                  <a:lnTo>
                    <a:pt x="58178" y="69519"/>
                  </a:lnTo>
                  <a:close/>
                </a:path>
                <a:path w="130175" h="256539">
                  <a:moveTo>
                    <a:pt x="58521" y="68897"/>
                  </a:moveTo>
                  <a:lnTo>
                    <a:pt x="58178" y="69519"/>
                  </a:lnTo>
                  <a:lnTo>
                    <a:pt x="58458" y="69824"/>
                  </a:lnTo>
                  <a:lnTo>
                    <a:pt x="58521" y="68897"/>
                  </a:lnTo>
                  <a:close/>
                </a:path>
                <a:path w="130175" h="256539">
                  <a:moveTo>
                    <a:pt x="62204" y="210794"/>
                  </a:moveTo>
                  <a:lnTo>
                    <a:pt x="60934" y="209524"/>
                  </a:lnTo>
                  <a:lnTo>
                    <a:pt x="59664" y="208254"/>
                  </a:lnTo>
                  <a:lnTo>
                    <a:pt x="57137" y="205714"/>
                  </a:lnTo>
                  <a:lnTo>
                    <a:pt x="54063" y="199364"/>
                  </a:lnTo>
                  <a:lnTo>
                    <a:pt x="50876" y="195554"/>
                  </a:lnTo>
                  <a:lnTo>
                    <a:pt x="49822" y="194284"/>
                  </a:lnTo>
                  <a:lnTo>
                    <a:pt x="50482" y="194284"/>
                  </a:lnTo>
                  <a:lnTo>
                    <a:pt x="50787" y="195453"/>
                  </a:lnTo>
                  <a:lnTo>
                    <a:pt x="50774" y="194284"/>
                  </a:lnTo>
                  <a:lnTo>
                    <a:pt x="50723" y="193014"/>
                  </a:lnTo>
                  <a:lnTo>
                    <a:pt x="48260" y="190474"/>
                  </a:lnTo>
                  <a:lnTo>
                    <a:pt x="48069" y="190474"/>
                  </a:lnTo>
                  <a:lnTo>
                    <a:pt x="48006" y="189204"/>
                  </a:lnTo>
                  <a:lnTo>
                    <a:pt x="47701" y="187934"/>
                  </a:lnTo>
                  <a:lnTo>
                    <a:pt x="45466" y="186664"/>
                  </a:lnTo>
                  <a:lnTo>
                    <a:pt x="44742" y="184124"/>
                  </a:lnTo>
                  <a:lnTo>
                    <a:pt x="44335" y="182854"/>
                  </a:lnTo>
                  <a:lnTo>
                    <a:pt x="44018" y="184124"/>
                  </a:lnTo>
                  <a:lnTo>
                    <a:pt x="43180" y="181584"/>
                  </a:lnTo>
                  <a:lnTo>
                    <a:pt x="41427" y="180314"/>
                  </a:lnTo>
                  <a:lnTo>
                    <a:pt x="40944" y="177774"/>
                  </a:lnTo>
                  <a:lnTo>
                    <a:pt x="39497" y="177774"/>
                  </a:lnTo>
                  <a:lnTo>
                    <a:pt x="39408" y="173964"/>
                  </a:lnTo>
                  <a:lnTo>
                    <a:pt x="38582" y="172694"/>
                  </a:lnTo>
                  <a:lnTo>
                    <a:pt x="37071" y="170154"/>
                  </a:lnTo>
                  <a:lnTo>
                    <a:pt x="35801" y="168884"/>
                  </a:lnTo>
                  <a:lnTo>
                    <a:pt x="36410" y="168884"/>
                  </a:lnTo>
                  <a:lnTo>
                    <a:pt x="35598" y="167614"/>
                  </a:lnTo>
                  <a:lnTo>
                    <a:pt x="36385" y="167614"/>
                  </a:lnTo>
                  <a:lnTo>
                    <a:pt x="35585" y="166344"/>
                  </a:lnTo>
                  <a:lnTo>
                    <a:pt x="34645" y="165074"/>
                  </a:lnTo>
                  <a:lnTo>
                    <a:pt x="34137" y="165074"/>
                  </a:lnTo>
                  <a:lnTo>
                    <a:pt x="34175" y="163804"/>
                  </a:lnTo>
                  <a:lnTo>
                    <a:pt x="34226" y="162534"/>
                  </a:lnTo>
                  <a:lnTo>
                    <a:pt x="30111" y="159994"/>
                  </a:lnTo>
                  <a:lnTo>
                    <a:pt x="31292" y="157454"/>
                  </a:lnTo>
                  <a:lnTo>
                    <a:pt x="29845" y="154914"/>
                  </a:lnTo>
                  <a:lnTo>
                    <a:pt x="28524" y="153644"/>
                  </a:lnTo>
                  <a:lnTo>
                    <a:pt x="27914" y="152374"/>
                  </a:lnTo>
                  <a:lnTo>
                    <a:pt x="26720" y="149834"/>
                  </a:lnTo>
                  <a:lnTo>
                    <a:pt x="26504" y="149377"/>
                  </a:lnTo>
                  <a:lnTo>
                    <a:pt x="27393" y="148564"/>
                  </a:lnTo>
                  <a:lnTo>
                    <a:pt x="25755" y="145453"/>
                  </a:lnTo>
                  <a:lnTo>
                    <a:pt x="25920" y="148310"/>
                  </a:lnTo>
                  <a:lnTo>
                    <a:pt x="25133" y="147294"/>
                  </a:lnTo>
                  <a:lnTo>
                    <a:pt x="24371" y="144754"/>
                  </a:lnTo>
                  <a:lnTo>
                    <a:pt x="25387" y="144754"/>
                  </a:lnTo>
                  <a:lnTo>
                    <a:pt x="23634" y="143484"/>
                  </a:lnTo>
                  <a:lnTo>
                    <a:pt x="23380" y="140944"/>
                  </a:lnTo>
                  <a:lnTo>
                    <a:pt x="18821" y="140944"/>
                  </a:lnTo>
                  <a:lnTo>
                    <a:pt x="18161" y="140944"/>
                  </a:lnTo>
                  <a:lnTo>
                    <a:pt x="20193" y="142214"/>
                  </a:lnTo>
                  <a:lnTo>
                    <a:pt x="19977" y="143484"/>
                  </a:lnTo>
                  <a:lnTo>
                    <a:pt x="18199" y="144754"/>
                  </a:lnTo>
                  <a:lnTo>
                    <a:pt x="18211" y="147294"/>
                  </a:lnTo>
                  <a:lnTo>
                    <a:pt x="20612" y="149834"/>
                  </a:lnTo>
                  <a:lnTo>
                    <a:pt x="21831" y="153644"/>
                  </a:lnTo>
                  <a:lnTo>
                    <a:pt x="21602" y="152374"/>
                  </a:lnTo>
                  <a:lnTo>
                    <a:pt x="22479" y="152374"/>
                  </a:lnTo>
                  <a:lnTo>
                    <a:pt x="22682" y="154914"/>
                  </a:lnTo>
                  <a:lnTo>
                    <a:pt x="23469" y="156184"/>
                  </a:lnTo>
                  <a:lnTo>
                    <a:pt x="22999" y="156184"/>
                  </a:lnTo>
                  <a:lnTo>
                    <a:pt x="22885" y="157454"/>
                  </a:lnTo>
                  <a:lnTo>
                    <a:pt x="23266" y="157454"/>
                  </a:lnTo>
                  <a:lnTo>
                    <a:pt x="24053" y="159994"/>
                  </a:lnTo>
                  <a:lnTo>
                    <a:pt x="25311" y="159994"/>
                  </a:lnTo>
                  <a:lnTo>
                    <a:pt x="25323" y="161264"/>
                  </a:lnTo>
                  <a:lnTo>
                    <a:pt x="26390" y="165074"/>
                  </a:lnTo>
                  <a:lnTo>
                    <a:pt x="28448" y="163804"/>
                  </a:lnTo>
                  <a:lnTo>
                    <a:pt x="29603" y="167614"/>
                  </a:lnTo>
                  <a:lnTo>
                    <a:pt x="28600" y="166344"/>
                  </a:lnTo>
                  <a:lnTo>
                    <a:pt x="28816" y="167614"/>
                  </a:lnTo>
                  <a:lnTo>
                    <a:pt x="27495" y="166344"/>
                  </a:lnTo>
                  <a:lnTo>
                    <a:pt x="27940" y="167614"/>
                  </a:lnTo>
                  <a:lnTo>
                    <a:pt x="28638" y="167614"/>
                  </a:lnTo>
                  <a:lnTo>
                    <a:pt x="28549" y="168884"/>
                  </a:lnTo>
                  <a:lnTo>
                    <a:pt x="30632" y="170154"/>
                  </a:lnTo>
                  <a:lnTo>
                    <a:pt x="30530" y="171424"/>
                  </a:lnTo>
                  <a:lnTo>
                    <a:pt x="31597" y="171424"/>
                  </a:lnTo>
                  <a:lnTo>
                    <a:pt x="32067" y="172694"/>
                  </a:lnTo>
                  <a:lnTo>
                    <a:pt x="32981" y="173964"/>
                  </a:lnTo>
                  <a:lnTo>
                    <a:pt x="33121" y="172694"/>
                  </a:lnTo>
                  <a:lnTo>
                    <a:pt x="32854" y="176504"/>
                  </a:lnTo>
                  <a:lnTo>
                    <a:pt x="37312" y="180314"/>
                  </a:lnTo>
                  <a:lnTo>
                    <a:pt x="37223" y="184124"/>
                  </a:lnTo>
                  <a:lnTo>
                    <a:pt x="39992" y="187934"/>
                  </a:lnTo>
                  <a:lnTo>
                    <a:pt x="40678" y="189623"/>
                  </a:lnTo>
                  <a:lnTo>
                    <a:pt x="40640" y="189204"/>
                  </a:lnTo>
                  <a:lnTo>
                    <a:pt x="40817" y="189966"/>
                  </a:lnTo>
                  <a:lnTo>
                    <a:pt x="41033" y="190474"/>
                  </a:lnTo>
                  <a:lnTo>
                    <a:pt x="41567" y="193014"/>
                  </a:lnTo>
                  <a:lnTo>
                    <a:pt x="43014" y="190474"/>
                  </a:lnTo>
                  <a:lnTo>
                    <a:pt x="44094" y="193014"/>
                  </a:lnTo>
                  <a:lnTo>
                    <a:pt x="44081" y="195554"/>
                  </a:lnTo>
                  <a:lnTo>
                    <a:pt x="42773" y="191744"/>
                  </a:lnTo>
                  <a:lnTo>
                    <a:pt x="42964" y="193014"/>
                  </a:lnTo>
                  <a:lnTo>
                    <a:pt x="41465" y="194284"/>
                  </a:lnTo>
                  <a:lnTo>
                    <a:pt x="45173" y="196824"/>
                  </a:lnTo>
                  <a:lnTo>
                    <a:pt x="45389" y="199364"/>
                  </a:lnTo>
                  <a:lnTo>
                    <a:pt x="44996" y="198094"/>
                  </a:lnTo>
                  <a:lnTo>
                    <a:pt x="45339" y="200634"/>
                  </a:lnTo>
                  <a:lnTo>
                    <a:pt x="47853" y="201904"/>
                  </a:lnTo>
                  <a:lnTo>
                    <a:pt x="49288" y="204444"/>
                  </a:lnTo>
                  <a:lnTo>
                    <a:pt x="49047" y="204444"/>
                  </a:lnTo>
                  <a:lnTo>
                    <a:pt x="50939" y="205714"/>
                  </a:lnTo>
                  <a:lnTo>
                    <a:pt x="53276" y="208254"/>
                  </a:lnTo>
                  <a:lnTo>
                    <a:pt x="54495" y="209118"/>
                  </a:lnTo>
                  <a:lnTo>
                    <a:pt x="54508" y="208254"/>
                  </a:lnTo>
                  <a:lnTo>
                    <a:pt x="56083" y="210794"/>
                  </a:lnTo>
                  <a:lnTo>
                    <a:pt x="56197" y="212064"/>
                  </a:lnTo>
                  <a:lnTo>
                    <a:pt x="61429" y="212064"/>
                  </a:lnTo>
                  <a:lnTo>
                    <a:pt x="60667" y="209524"/>
                  </a:lnTo>
                  <a:lnTo>
                    <a:pt x="62204" y="210794"/>
                  </a:lnTo>
                  <a:close/>
                </a:path>
                <a:path w="130175" h="256539">
                  <a:moveTo>
                    <a:pt x="62738" y="221843"/>
                  </a:moveTo>
                  <a:lnTo>
                    <a:pt x="62179" y="220992"/>
                  </a:lnTo>
                  <a:lnTo>
                    <a:pt x="61861" y="219951"/>
                  </a:lnTo>
                  <a:lnTo>
                    <a:pt x="61442" y="219608"/>
                  </a:lnTo>
                  <a:lnTo>
                    <a:pt x="61353" y="220294"/>
                  </a:lnTo>
                  <a:lnTo>
                    <a:pt x="61887" y="221500"/>
                  </a:lnTo>
                  <a:lnTo>
                    <a:pt x="62738" y="221843"/>
                  </a:lnTo>
                  <a:close/>
                </a:path>
                <a:path w="130175" h="256539">
                  <a:moveTo>
                    <a:pt x="64020" y="66014"/>
                  </a:moveTo>
                  <a:lnTo>
                    <a:pt x="60299" y="57124"/>
                  </a:lnTo>
                  <a:lnTo>
                    <a:pt x="60109" y="52044"/>
                  </a:lnTo>
                  <a:lnTo>
                    <a:pt x="60020" y="49504"/>
                  </a:lnTo>
                  <a:lnTo>
                    <a:pt x="59804" y="46964"/>
                  </a:lnTo>
                  <a:lnTo>
                    <a:pt x="59042" y="46964"/>
                  </a:lnTo>
                  <a:lnTo>
                    <a:pt x="58166" y="45694"/>
                  </a:lnTo>
                  <a:lnTo>
                    <a:pt x="58940" y="45694"/>
                  </a:lnTo>
                  <a:lnTo>
                    <a:pt x="56438" y="41884"/>
                  </a:lnTo>
                  <a:lnTo>
                    <a:pt x="55613" y="40614"/>
                  </a:lnTo>
                  <a:lnTo>
                    <a:pt x="57962" y="36804"/>
                  </a:lnTo>
                  <a:lnTo>
                    <a:pt x="55854" y="34264"/>
                  </a:lnTo>
                  <a:lnTo>
                    <a:pt x="54800" y="32994"/>
                  </a:lnTo>
                  <a:lnTo>
                    <a:pt x="54457" y="34264"/>
                  </a:lnTo>
                  <a:lnTo>
                    <a:pt x="53962" y="31724"/>
                  </a:lnTo>
                  <a:lnTo>
                    <a:pt x="52044" y="29184"/>
                  </a:lnTo>
                  <a:lnTo>
                    <a:pt x="52006" y="27914"/>
                  </a:lnTo>
                  <a:lnTo>
                    <a:pt x="52425" y="27914"/>
                  </a:lnTo>
                  <a:lnTo>
                    <a:pt x="49936" y="25374"/>
                  </a:lnTo>
                  <a:lnTo>
                    <a:pt x="48869" y="22834"/>
                  </a:lnTo>
                  <a:lnTo>
                    <a:pt x="51854" y="25374"/>
                  </a:lnTo>
                  <a:lnTo>
                    <a:pt x="50571" y="22834"/>
                  </a:lnTo>
                  <a:lnTo>
                    <a:pt x="49936" y="21564"/>
                  </a:lnTo>
                  <a:lnTo>
                    <a:pt x="49022" y="20294"/>
                  </a:lnTo>
                  <a:lnTo>
                    <a:pt x="46634" y="17754"/>
                  </a:lnTo>
                  <a:lnTo>
                    <a:pt x="46875" y="19024"/>
                  </a:lnTo>
                  <a:lnTo>
                    <a:pt x="47078" y="20294"/>
                  </a:lnTo>
                  <a:lnTo>
                    <a:pt x="46659" y="20294"/>
                  </a:lnTo>
                  <a:lnTo>
                    <a:pt x="45783" y="19024"/>
                  </a:lnTo>
                  <a:lnTo>
                    <a:pt x="42545" y="19024"/>
                  </a:lnTo>
                  <a:lnTo>
                    <a:pt x="43319" y="22834"/>
                  </a:lnTo>
                  <a:lnTo>
                    <a:pt x="45262" y="24104"/>
                  </a:lnTo>
                  <a:lnTo>
                    <a:pt x="45034" y="25374"/>
                  </a:lnTo>
                  <a:lnTo>
                    <a:pt x="44005" y="24104"/>
                  </a:lnTo>
                  <a:lnTo>
                    <a:pt x="43980" y="25374"/>
                  </a:lnTo>
                  <a:lnTo>
                    <a:pt x="44843" y="25374"/>
                  </a:lnTo>
                  <a:lnTo>
                    <a:pt x="45605" y="26644"/>
                  </a:lnTo>
                  <a:lnTo>
                    <a:pt x="45300" y="26644"/>
                  </a:lnTo>
                  <a:lnTo>
                    <a:pt x="45415" y="27914"/>
                  </a:lnTo>
                  <a:lnTo>
                    <a:pt x="46342" y="28422"/>
                  </a:lnTo>
                  <a:lnTo>
                    <a:pt x="46723" y="30454"/>
                  </a:lnTo>
                  <a:lnTo>
                    <a:pt x="47802" y="30454"/>
                  </a:lnTo>
                  <a:lnTo>
                    <a:pt x="47574" y="29184"/>
                  </a:lnTo>
                  <a:lnTo>
                    <a:pt x="47371" y="29184"/>
                  </a:lnTo>
                  <a:lnTo>
                    <a:pt x="47028" y="28790"/>
                  </a:lnTo>
                  <a:lnTo>
                    <a:pt x="47548" y="29083"/>
                  </a:lnTo>
                  <a:lnTo>
                    <a:pt x="47345" y="27914"/>
                  </a:lnTo>
                  <a:lnTo>
                    <a:pt x="48564" y="30454"/>
                  </a:lnTo>
                  <a:lnTo>
                    <a:pt x="48514" y="31724"/>
                  </a:lnTo>
                  <a:lnTo>
                    <a:pt x="48983" y="31724"/>
                  </a:lnTo>
                  <a:lnTo>
                    <a:pt x="48768" y="32753"/>
                  </a:lnTo>
                  <a:lnTo>
                    <a:pt x="48945" y="32994"/>
                  </a:lnTo>
                  <a:lnTo>
                    <a:pt x="49530" y="34264"/>
                  </a:lnTo>
                  <a:lnTo>
                    <a:pt x="50457" y="35534"/>
                  </a:lnTo>
                  <a:lnTo>
                    <a:pt x="50215" y="36804"/>
                  </a:lnTo>
                  <a:lnTo>
                    <a:pt x="52082" y="38074"/>
                  </a:lnTo>
                  <a:lnTo>
                    <a:pt x="50736" y="39344"/>
                  </a:lnTo>
                  <a:lnTo>
                    <a:pt x="51142" y="39344"/>
                  </a:lnTo>
                  <a:lnTo>
                    <a:pt x="52387" y="40614"/>
                  </a:lnTo>
                  <a:lnTo>
                    <a:pt x="52743" y="41884"/>
                  </a:lnTo>
                  <a:lnTo>
                    <a:pt x="50647" y="40614"/>
                  </a:lnTo>
                  <a:lnTo>
                    <a:pt x="53784" y="45694"/>
                  </a:lnTo>
                  <a:lnTo>
                    <a:pt x="51943" y="45694"/>
                  </a:lnTo>
                  <a:lnTo>
                    <a:pt x="53733" y="46964"/>
                  </a:lnTo>
                  <a:lnTo>
                    <a:pt x="53898" y="50774"/>
                  </a:lnTo>
                  <a:lnTo>
                    <a:pt x="54864" y="52527"/>
                  </a:lnTo>
                  <a:lnTo>
                    <a:pt x="54876" y="52044"/>
                  </a:lnTo>
                  <a:lnTo>
                    <a:pt x="54927" y="52641"/>
                  </a:lnTo>
                  <a:lnTo>
                    <a:pt x="55295" y="53314"/>
                  </a:lnTo>
                  <a:lnTo>
                    <a:pt x="54991" y="53314"/>
                  </a:lnTo>
                  <a:lnTo>
                    <a:pt x="55105" y="54584"/>
                  </a:lnTo>
                  <a:lnTo>
                    <a:pt x="54787" y="54584"/>
                  </a:lnTo>
                  <a:lnTo>
                    <a:pt x="54737" y="55854"/>
                  </a:lnTo>
                  <a:lnTo>
                    <a:pt x="55956" y="55854"/>
                  </a:lnTo>
                  <a:lnTo>
                    <a:pt x="56781" y="58394"/>
                  </a:lnTo>
                  <a:lnTo>
                    <a:pt x="57810" y="58394"/>
                  </a:lnTo>
                  <a:lnTo>
                    <a:pt x="57137" y="60934"/>
                  </a:lnTo>
                  <a:lnTo>
                    <a:pt x="56159" y="58394"/>
                  </a:lnTo>
                  <a:lnTo>
                    <a:pt x="56972" y="62204"/>
                  </a:lnTo>
                  <a:lnTo>
                    <a:pt x="57594" y="60934"/>
                  </a:lnTo>
                  <a:lnTo>
                    <a:pt x="57277" y="62204"/>
                  </a:lnTo>
                  <a:lnTo>
                    <a:pt x="57569" y="62204"/>
                  </a:lnTo>
                  <a:lnTo>
                    <a:pt x="56807" y="63474"/>
                  </a:lnTo>
                  <a:lnTo>
                    <a:pt x="58318" y="63474"/>
                  </a:lnTo>
                  <a:lnTo>
                    <a:pt x="57416" y="64744"/>
                  </a:lnTo>
                  <a:lnTo>
                    <a:pt x="58635" y="66014"/>
                  </a:lnTo>
                  <a:lnTo>
                    <a:pt x="64020" y="66014"/>
                  </a:lnTo>
                  <a:close/>
                </a:path>
                <a:path w="130175" h="256539">
                  <a:moveTo>
                    <a:pt x="74193" y="96494"/>
                  </a:moveTo>
                  <a:lnTo>
                    <a:pt x="73787" y="95224"/>
                  </a:lnTo>
                  <a:lnTo>
                    <a:pt x="73901" y="96494"/>
                  </a:lnTo>
                  <a:lnTo>
                    <a:pt x="74193" y="96494"/>
                  </a:lnTo>
                  <a:close/>
                </a:path>
                <a:path w="130175" h="256539">
                  <a:moveTo>
                    <a:pt x="81762" y="237464"/>
                  </a:moveTo>
                  <a:lnTo>
                    <a:pt x="81521" y="236931"/>
                  </a:lnTo>
                  <a:lnTo>
                    <a:pt x="81762" y="237464"/>
                  </a:lnTo>
                  <a:close/>
                </a:path>
                <a:path w="130175" h="256539">
                  <a:moveTo>
                    <a:pt x="81838" y="236194"/>
                  </a:moveTo>
                  <a:lnTo>
                    <a:pt x="81191" y="236194"/>
                  </a:lnTo>
                  <a:lnTo>
                    <a:pt x="81521" y="236931"/>
                  </a:lnTo>
                  <a:lnTo>
                    <a:pt x="81838" y="236194"/>
                  </a:lnTo>
                  <a:close/>
                </a:path>
                <a:path w="130175" h="256539">
                  <a:moveTo>
                    <a:pt x="85686" y="185470"/>
                  </a:moveTo>
                  <a:lnTo>
                    <a:pt x="85344" y="185191"/>
                  </a:lnTo>
                  <a:lnTo>
                    <a:pt x="85496" y="185559"/>
                  </a:lnTo>
                  <a:lnTo>
                    <a:pt x="85686" y="185470"/>
                  </a:lnTo>
                  <a:close/>
                </a:path>
                <a:path w="130175" h="256539">
                  <a:moveTo>
                    <a:pt x="92379" y="198094"/>
                  </a:moveTo>
                  <a:lnTo>
                    <a:pt x="91274" y="196824"/>
                  </a:lnTo>
                  <a:lnTo>
                    <a:pt x="91833" y="198094"/>
                  </a:lnTo>
                  <a:lnTo>
                    <a:pt x="92379" y="198094"/>
                  </a:lnTo>
                  <a:close/>
                </a:path>
                <a:path w="130175" h="256539">
                  <a:moveTo>
                    <a:pt x="93472" y="199364"/>
                  </a:moveTo>
                  <a:lnTo>
                    <a:pt x="90652" y="198094"/>
                  </a:lnTo>
                  <a:lnTo>
                    <a:pt x="92697" y="200634"/>
                  </a:lnTo>
                  <a:lnTo>
                    <a:pt x="92710" y="199364"/>
                  </a:lnTo>
                  <a:lnTo>
                    <a:pt x="93281" y="200634"/>
                  </a:lnTo>
                  <a:lnTo>
                    <a:pt x="93472" y="199364"/>
                  </a:lnTo>
                  <a:close/>
                </a:path>
                <a:path w="130175" h="256539">
                  <a:moveTo>
                    <a:pt x="103797" y="215874"/>
                  </a:moveTo>
                  <a:lnTo>
                    <a:pt x="103225" y="214934"/>
                  </a:lnTo>
                  <a:lnTo>
                    <a:pt x="102831" y="214604"/>
                  </a:lnTo>
                  <a:lnTo>
                    <a:pt x="103505" y="215874"/>
                  </a:lnTo>
                  <a:lnTo>
                    <a:pt x="103797" y="215874"/>
                  </a:lnTo>
                  <a:close/>
                </a:path>
                <a:path w="130175" h="256539">
                  <a:moveTo>
                    <a:pt x="104178" y="217144"/>
                  </a:moveTo>
                  <a:lnTo>
                    <a:pt x="103505" y="215874"/>
                  </a:lnTo>
                  <a:lnTo>
                    <a:pt x="103212" y="215874"/>
                  </a:lnTo>
                  <a:lnTo>
                    <a:pt x="104178" y="217144"/>
                  </a:lnTo>
                  <a:close/>
                </a:path>
                <a:path w="130175" h="256539">
                  <a:moveTo>
                    <a:pt x="129590" y="245084"/>
                  </a:moveTo>
                  <a:lnTo>
                    <a:pt x="128003" y="242544"/>
                  </a:lnTo>
                  <a:lnTo>
                    <a:pt x="125945" y="238734"/>
                  </a:lnTo>
                  <a:lnTo>
                    <a:pt x="123698" y="236194"/>
                  </a:lnTo>
                  <a:lnTo>
                    <a:pt x="123126" y="236194"/>
                  </a:lnTo>
                  <a:lnTo>
                    <a:pt x="121589" y="234924"/>
                  </a:lnTo>
                  <a:lnTo>
                    <a:pt x="120992" y="233654"/>
                  </a:lnTo>
                  <a:lnTo>
                    <a:pt x="120434" y="233654"/>
                  </a:lnTo>
                  <a:lnTo>
                    <a:pt x="121589" y="232384"/>
                  </a:lnTo>
                  <a:lnTo>
                    <a:pt x="120446" y="229844"/>
                  </a:lnTo>
                  <a:lnTo>
                    <a:pt x="119316" y="227304"/>
                  </a:lnTo>
                  <a:lnTo>
                    <a:pt x="119507" y="227304"/>
                  </a:lnTo>
                  <a:lnTo>
                    <a:pt x="116840" y="222224"/>
                  </a:lnTo>
                  <a:lnTo>
                    <a:pt x="113753" y="219684"/>
                  </a:lnTo>
                  <a:lnTo>
                    <a:pt x="110693" y="215874"/>
                  </a:lnTo>
                  <a:lnTo>
                    <a:pt x="110502" y="214604"/>
                  </a:lnTo>
                  <a:lnTo>
                    <a:pt x="110324" y="213334"/>
                  </a:lnTo>
                  <a:lnTo>
                    <a:pt x="105714" y="206984"/>
                  </a:lnTo>
                  <a:lnTo>
                    <a:pt x="103936" y="203174"/>
                  </a:lnTo>
                  <a:lnTo>
                    <a:pt x="102971" y="203174"/>
                  </a:lnTo>
                  <a:lnTo>
                    <a:pt x="102400" y="201904"/>
                  </a:lnTo>
                  <a:lnTo>
                    <a:pt x="102044" y="201904"/>
                  </a:lnTo>
                  <a:lnTo>
                    <a:pt x="99987" y="200634"/>
                  </a:lnTo>
                  <a:lnTo>
                    <a:pt x="101155" y="199364"/>
                  </a:lnTo>
                  <a:lnTo>
                    <a:pt x="101333" y="200634"/>
                  </a:lnTo>
                  <a:lnTo>
                    <a:pt x="101955" y="199364"/>
                  </a:lnTo>
                  <a:lnTo>
                    <a:pt x="100469" y="196824"/>
                  </a:lnTo>
                  <a:lnTo>
                    <a:pt x="99618" y="195554"/>
                  </a:lnTo>
                  <a:lnTo>
                    <a:pt x="98056" y="195554"/>
                  </a:lnTo>
                  <a:lnTo>
                    <a:pt x="97828" y="192354"/>
                  </a:lnTo>
                  <a:lnTo>
                    <a:pt x="98005" y="192697"/>
                  </a:lnTo>
                  <a:lnTo>
                    <a:pt x="98729" y="193332"/>
                  </a:lnTo>
                  <a:lnTo>
                    <a:pt x="97828" y="192189"/>
                  </a:lnTo>
                  <a:lnTo>
                    <a:pt x="97713" y="190474"/>
                  </a:lnTo>
                  <a:lnTo>
                    <a:pt x="96113" y="189204"/>
                  </a:lnTo>
                  <a:lnTo>
                    <a:pt x="91351" y="185394"/>
                  </a:lnTo>
                  <a:lnTo>
                    <a:pt x="92138" y="181584"/>
                  </a:lnTo>
                  <a:lnTo>
                    <a:pt x="91249" y="181584"/>
                  </a:lnTo>
                  <a:lnTo>
                    <a:pt x="90678" y="180314"/>
                  </a:lnTo>
                  <a:lnTo>
                    <a:pt x="89839" y="179044"/>
                  </a:lnTo>
                  <a:lnTo>
                    <a:pt x="90665" y="179044"/>
                  </a:lnTo>
                  <a:lnTo>
                    <a:pt x="89535" y="175234"/>
                  </a:lnTo>
                  <a:lnTo>
                    <a:pt x="89065" y="173964"/>
                  </a:lnTo>
                  <a:lnTo>
                    <a:pt x="87414" y="170154"/>
                  </a:lnTo>
                  <a:lnTo>
                    <a:pt x="88290" y="171424"/>
                  </a:lnTo>
                  <a:lnTo>
                    <a:pt x="87503" y="168884"/>
                  </a:lnTo>
                  <a:lnTo>
                    <a:pt x="84988" y="170154"/>
                  </a:lnTo>
                  <a:lnTo>
                    <a:pt x="84213" y="167614"/>
                  </a:lnTo>
                  <a:lnTo>
                    <a:pt x="85229" y="166344"/>
                  </a:lnTo>
                  <a:lnTo>
                    <a:pt x="83972" y="162534"/>
                  </a:lnTo>
                  <a:lnTo>
                    <a:pt x="83883" y="158724"/>
                  </a:lnTo>
                  <a:lnTo>
                    <a:pt x="82016" y="156184"/>
                  </a:lnTo>
                  <a:lnTo>
                    <a:pt x="82778" y="156184"/>
                  </a:lnTo>
                  <a:lnTo>
                    <a:pt x="82384" y="154914"/>
                  </a:lnTo>
                  <a:lnTo>
                    <a:pt x="82499" y="151104"/>
                  </a:lnTo>
                  <a:lnTo>
                    <a:pt x="82537" y="149834"/>
                  </a:lnTo>
                  <a:lnTo>
                    <a:pt x="80873" y="151104"/>
                  </a:lnTo>
                  <a:lnTo>
                    <a:pt x="82003" y="149834"/>
                  </a:lnTo>
                  <a:lnTo>
                    <a:pt x="80518" y="146024"/>
                  </a:lnTo>
                  <a:lnTo>
                    <a:pt x="79883" y="144754"/>
                  </a:lnTo>
                  <a:lnTo>
                    <a:pt x="80759" y="144754"/>
                  </a:lnTo>
                  <a:lnTo>
                    <a:pt x="79527" y="143484"/>
                  </a:lnTo>
                  <a:lnTo>
                    <a:pt x="79235" y="143484"/>
                  </a:lnTo>
                  <a:lnTo>
                    <a:pt x="78816" y="141173"/>
                  </a:lnTo>
                  <a:lnTo>
                    <a:pt x="78867" y="139674"/>
                  </a:lnTo>
                  <a:lnTo>
                    <a:pt x="79438" y="139674"/>
                  </a:lnTo>
                  <a:lnTo>
                    <a:pt x="79616" y="138404"/>
                  </a:lnTo>
                  <a:lnTo>
                    <a:pt x="78371" y="139674"/>
                  </a:lnTo>
                  <a:lnTo>
                    <a:pt x="78714" y="137134"/>
                  </a:lnTo>
                  <a:lnTo>
                    <a:pt x="79298" y="138404"/>
                  </a:lnTo>
                  <a:lnTo>
                    <a:pt x="79286" y="137134"/>
                  </a:lnTo>
                  <a:lnTo>
                    <a:pt x="79273" y="135864"/>
                  </a:lnTo>
                  <a:lnTo>
                    <a:pt x="78994" y="135864"/>
                  </a:lnTo>
                  <a:lnTo>
                    <a:pt x="78295" y="134594"/>
                  </a:lnTo>
                  <a:lnTo>
                    <a:pt x="77901" y="133324"/>
                  </a:lnTo>
                  <a:lnTo>
                    <a:pt x="78346" y="130784"/>
                  </a:lnTo>
                  <a:lnTo>
                    <a:pt x="78613" y="130784"/>
                  </a:lnTo>
                  <a:lnTo>
                    <a:pt x="77927" y="129514"/>
                  </a:lnTo>
                  <a:lnTo>
                    <a:pt x="78092" y="128244"/>
                  </a:lnTo>
                  <a:lnTo>
                    <a:pt x="78676" y="128244"/>
                  </a:lnTo>
                  <a:lnTo>
                    <a:pt x="79057" y="125704"/>
                  </a:lnTo>
                  <a:lnTo>
                    <a:pt x="79502" y="125704"/>
                  </a:lnTo>
                  <a:lnTo>
                    <a:pt x="79489" y="123164"/>
                  </a:lnTo>
                  <a:lnTo>
                    <a:pt x="80695" y="124434"/>
                  </a:lnTo>
                  <a:lnTo>
                    <a:pt x="79984" y="123164"/>
                  </a:lnTo>
                  <a:lnTo>
                    <a:pt x="78460" y="120624"/>
                  </a:lnTo>
                  <a:lnTo>
                    <a:pt x="78714" y="123164"/>
                  </a:lnTo>
                  <a:lnTo>
                    <a:pt x="78765" y="125260"/>
                  </a:lnTo>
                  <a:lnTo>
                    <a:pt x="77381" y="123164"/>
                  </a:lnTo>
                  <a:lnTo>
                    <a:pt x="77685" y="121894"/>
                  </a:lnTo>
                  <a:lnTo>
                    <a:pt x="77990" y="120624"/>
                  </a:lnTo>
                  <a:lnTo>
                    <a:pt x="78460" y="120624"/>
                  </a:lnTo>
                  <a:lnTo>
                    <a:pt x="78498" y="119354"/>
                  </a:lnTo>
                  <a:lnTo>
                    <a:pt x="78536" y="118084"/>
                  </a:lnTo>
                  <a:lnTo>
                    <a:pt x="78892" y="118084"/>
                  </a:lnTo>
                  <a:lnTo>
                    <a:pt x="78905" y="116814"/>
                  </a:lnTo>
                  <a:lnTo>
                    <a:pt x="78587" y="116814"/>
                  </a:lnTo>
                  <a:lnTo>
                    <a:pt x="78638" y="115544"/>
                  </a:lnTo>
                  <a:lnTo>
                    <a:pt x="78562" y="114274"/>
                  </a:lnTo>
                  <a:lnTo>
                    <a:pt x="78435" y="114274"/>
                  </a:lnTo>
                  <a:lnTo>
                    <a:pt x="78193" y="113004"/>
                  </a:lnTo>
                  <a:lnTo>
                    <a:pt x="78549" y="113004"/>
                  </a:lnTo>
                  <a:lnTo>
                    <a:pt x="78790" y="114274"/>
                  </a:lnTo>
                  <a:lnTo>
                    <a:pt x="79171" y="114274"/>
                  </a:lnTo>
                  <a:lnTo>
                    <a:pt x="78486" y="111734"/>
                  </a:lnTo>
                  <a:lnTo>
                    <a:pt x="78333" y="110464"/>
                  </a:lnTo>
                  <a:lnTo>
                    <a:pt x="77495" y="111734"/>
                  </a:lnTo>
                  <a:lnTo>
                    <a:pt x="77381" y="110464"/>
                  </a:lnTo>
                  <a:lnTo>
                    <a:pt x="77089" y="111264"/>
                  </a:lnTo>
                  <a:lnTo>
                    <a:pt x="76923" y="111734"/>
                  </a:lnTo>
                  <a:lnTo>
                    <a:pt x="77317" y="113004"/>
                  </a:lnTo>
                  <a:lnTo>
                    <a:pt x="77787" y="115544"/>
                  </a:lnTo>
                  <a:lnTo>
                    <a:pt x="77228" y="114274"/>
                  </a:lnTo>
                  <a:lnTo>
                    <a:pt x="76708" y="113004"/>
                  </a:lnTo>
                  <a:lnTo>
                    <a:pt x="76987" y="113004"/>
                  </a:lnTo>
                  <a:lnTo>
                    <a:pt x="75349" y="111734"/>
                  </a:lnTo>
                  <a:lnTo>
                    <a:pt x="76276" y="109194"/>
                  </a:lnTo>
                  <a:lnTo>
                    <a:pt x="76403" y="106654"/>
                  </a:lnTo>
                  <a:lnTo>
                    <a:pt x="77050" y="105384"/>
                  </a:lnTo>
                  <a:lnTo>
                    <a:pt x="76504" y="104114"/>
                  </a:lnTo>
                  <a:lnTo>
                    <a:pt x="75958" y="102844"/>
                  </a:lnTo>
                  <a:lnTo>
                    <a:pt x="75184" y="97764"/>
                  </a:lnTo>
                  <a:lnTo>
                    <a:pt x="74041" y="97066"/>
                  </a:lnTo>
                  <a:lnTo>
                    <a:pt x="74041" y="121894"/>
                  </a:lnTo>
                  <a:lnTo>
                    <a:pt x="73977" y="123164"/>
                  </a:lnTo>
                  <a:lnTo>
                    <a:pt x="73774" y="123164"/>
                  </a:lnTo>
                  <a:lnTo>
                    <a:pt x="73634" y="121894"/>
                  </a:lnTo>
                  <a:lnTo>
                    <a:pt x="74041" y="121894"/>
                  </a:lnTo>
                  <a:lnTo>
                    <a:pt x="74041" y="97066"/>
                  </a:lnTo>
                  <a:lnTo>
                    <a:pt x="73126" y="96494"/>
                  </a:lnTo>
                  <a:lnTo>
                    <a:pt x="72707" y="95224"/>
                  </a:lnTo>
                  <a:lnTo>
                    <a:pt x="73787" y="95224"/>
                  </a:lnTo>
                  <a:lnTo>
                    <a:pt x="73380" y="93954"/>
                  </a:lnTo>
                  <a:lnTo>
                    <a:pt x="72720" y="91414"/>
                  </a:lnTo>
                  <a:lnTo>
                    <a:pt x="71488" y="90144"/>
                  </a:lnTo>
                  <a:lnTo>
                    <a:pt x="71374" y="88874"/>
                  </a:lnTo>
                  <a:lnTo>
                    <a:pt x="72859" y="91414"/>
                  </a:lnTo>
                  <a:lnTo>
                    <a:pt x="71831" y="88874"/>
                  </a:lnTo>
                  <a:lnTo>
                    <a:pt x="72275" y="88874"/>
                  </a:lnTo>
                  <a:lnTo>
                    <a:pt x="72263" y="85064"/>
                  </a:lnTo>
                  <a:lnTo>
                    <a:pt x="72263" y="82524"/>
                  </a:lnTo>
                  <a:lnTo>
                    <a:pt x="69405" y="81254"/>
                  </a:lnTo>
                  <a:lnTo>
                    <a:pt x="66548" y="79984"/>
                  </a:lnTo>
                  <a:lnTo>
                    <a:pt x="66179" y="73634"/>
                  </a:lnTo>
                  <a:lnTo>
                    <a:pt x="66052" y="73634"/>
                  </a:lnTo>
                  <a:lnTo>
                    <a:pt x="64693" y="68554"/>
                  </a:lnTo>
                  <a:lnTo>
                    <a:pt x="64350" y="67284"/>
                  </a:lnTo>
                  <a:lnTo>
                    <a:pt x="58534" y="67284"/>
                  </a:lnTo>
                  <a:lnTo>
                    <a:pt x="57988" y="67284"/>
                  </a:lnTo>
                  <a:lnTo>
                    <a:pt x="58559" y="68554"/>
                  </a:lnTo>
                  <a:lnTo>
                    <a:pt x="58521" y="68897"/>
                  </a:lnTo>
                  <a:lnTo>
                    <a:pt x="58724" y="68554"/>
                  </a:lnTo>
                  <a:lnTo>
                    <a:pt x="59499" y="68554"/>
                  </a:lnTo>
                  <a:lnTo>
                    <a:pt x="60693" y="71094"/>
                  </a:lnTo>
                  <a:lnTo>
                    <a:pt x="58889" y="71094"/>
                  </a:lnTo>
                  <a:lnTo>
                    <a:pt x="59753" y="73634"/>
                  </a:lnTo>
                  <a:lnTo>
                    <a:pt x="61302" y="73634"/>
                  </a:lnTo>
                  <a:lnTo>
                    <a:pt x="61696" y="74904"/>
                  </a:lnTo>
                  <a:lnTo>
                    <a:pt x="61556" y="76174"/>
                  </a:lnTo>
                  <a:lnTo>
                    <a:pt x="61264" y="76174"/>
                  </a:lnTo>
                  <a:lnTo>
                    <a:pt x="62776" y="77444"/>
                  </a:lnTo>
                  <a:lnTo>
                    <a:pt x="63157" y="79984"/>
                  </a:lnTo>
                  <a:lnTo>
                    <a:pt x="64884" y="82524"/>
                  </a:lnTo>
                  <a:lnTo>
                    <a:pt x="65062" y="82524"/>
                  </a:lnTo>
                  <a:lnTo>
                    <a:pt x="65874" y="84607"/>
                  </a:lnTo>
                  <a:lnTo>
                    <a:pt x="65824" y="82524"/>
                  </a:lnTo>
                  <a:lnTo>
                    <a:pt x="65138" y="82524"/>
                  </a:lnTo>
                  <a:lnTo>
                    <a:pt x="65671" y="81254"/>
                  </a:lnTo>
                  <a:lnTo>
                    <a:pt x="66078" y="81254"/>
                  </a:lnTo>
                  <a:lnTo>
                    <a:pt x="66421" y="82524"/>
                  </a:lnTo>
                  <a:lnTo>
                    <a:pt x="67360" y="83794"/>
                  </a:lnTo>
                  <a:lnTo>
                    <a:pt x="66611" y="83794"/>
                  </a:lnTo>
                  <a:lnTo>
                    <a:pt x="66141" y="84607"/>
                  </a:lnTo>
                  <a:lnTo>
                    <a:pt x="66052" y="85064"/>
                  </a:lnTo>
                  <a:lnTo>
                    <a:pt x="66306" y="85483"/>
                  </a:lnTo>
                  <a:lnTo>
                    <a:pt x="66357" y="85064"/>
                  </a:lnTo>
                  <a:lnTo>
                    <a:pt x="66421" y="85686"/>
                  </a:lnTo>
                  <a:lnTo>
                    <a:pt x="67576" y="87604"/>
                  </a:lnTo>
                  <a:lnTo>
                    <a:pt x="67729" y="88874"/>
                  </a:lnTo>
                  <a:lnTo>
                    <a:pt x="66802" y="88874"/>
                  </a:lnTo>
                  <a:lnTo>
                    <a:pt x="66421" y="85686"/>
                  </a:lnTo>
                  <a:lnTo>
                    <a:pt x="66306" y="85483"/>
                  </a:lnTo>
                  <a:lnTo>
                    <a:pt x="66052" y="87604"/>
                  </a:lnTo>
                  <a:lnTo>
                    <a:pt x="65735" y="85064"/>
                  </a:lnTo>
                  <a:lnTo>
                    <a:pt x="64693" y="87604"/>
                  </a:lnTo>
                  <a:lnTo>
                    <a:pt x="65392" y="83794"/>
                  </a:lnTo>
                  <a:lnTo>
                    <a:pt x="64363" y="84886"/>
                  </a:lnTo>
                  <a:lnTo>
                    <a:pt x="64312" y="85686"/>
                  </a:lnTo>
                  <a:lnTo>
                    <a:pt x="64643" y="87604"/>
                  </a:lnTo>
                  <a:lnTo>
                    <a:pt x="64858" y="88874"/>
                  </a:lnTo>
                  <a:lnTo>
                    <a:pt x="65747" y="88874"/>
                  </a:lnTo>
                  <a:lnTo>
                    <a:pt x="66294" y="92684"/>
                  </a:lnTo>
                  <a:lnTo>
                    <a:pt x="67043" y="92684"/>
                  </a:lnTo>
                  <a:lnTo>
                    <a:pt x="67068" y="91414"/>
                  </a:lnTo>
                  <a:lnTo>
                    <a:pt x="67805" y="92684"/>
                  </a:lnTo>
                  <a:lnTo>
                    <a:pt x="69951" y="96494"/>
                  </a:lnTo>
                  <a:lnTo>
                    <a:pt x="66128" y="96494"/>
                  </a:lnTo>
                  <a:lnTo>
                    <a:pt x="68237" y="99034"/>
                  </a:lnTo>
                  <a:lnTo>
                    <a:pt x="69100" y="100304"/>
                  </a:lnTo>
                  <a:lnTo>
                    <a:pt x="70472" y="100304"/>
                  </a:lnTo>
                  <a:lnTo>
                    <a:pt x="70294" y="102844"/>
                  </a:lnTo>
                  <a:lnTo>
                    <a:pt x="68961" y="102844"/>
                  </a:lnTo>
                  <a:lnTo>
                    <a:pt x="69481" y="105384"/>
                  </a:lnTo>
                  <a:lnTo>
                    <a:pt x="69951" y="104978"/>
                  </a:lnTo>
                  <a:lnTo>
                    <a:pt x="69989" y="104114"/>
                  </a:lnTo>
                  <a:lnTo>
                    <a:pt x="70065" y="104876"/>
                  </a:lnTo>
                  <a:lnTo>
                    <a:pt x="70993" y="104114"/>
                  </a:lnTo>
                  <a:lnTo>
                    <a:pt x="70853" y="106654"/>
                  </a:lnTo>
                  <a:lnTo>
                    <a:pt x="70281" y="106654"/>
                  </a:lnTo>
                  <a:lnTo>
                    <a:pt x="70065" y="104876"/>
                  </a:lnTo>
                  <a:lnTo>
                    <a:pt x="69951" y="105384"/>
                  </a:lnTo>
                  <a:lnTo>
                    <a:pt x="69430" y="107924"/>
                  </a:lnTo>
                  <a:lnTo>
                    <a:pt x="70891" y="106654"/>
                  </a:lnTo>
                  <a:lnTo>
                    <a:pt x="71196" y="107924"/>
                  </a:lnTo>
                  <a:lnTo>
                    <a:pt x="70231" y="109194"/>
                  </a:lnTo>
                  <a:lnTo>
                    <a:pt x="70993" y="111734"/>
                  </a:lnTo>
                  <a:lnTo>
                    <a:pt x="72428" y="115544"/>
                  </a:lnTo>
                  <a:lnTo>
                    <a:pt x="73037" y="119354"/>
                  </a:lnTo>
                  <a:lnTo>
                    <a:pt x="72707" y="119354"/>
                  </a:lnTo>
                  <a:lnTo>
                    <a:pt x="72313" y="118084"/>
                  </a:lnTo>
                  <a:lnTo>
                    <a:pt x="72097" y="119354"/>
                  </a:lnTo>
                  <a:lnTo>
                    <a:pt x="73164" y="124434"/>
                  </a:lnTo>
                  <a:lnTo>
                    <a:pt x="72732" y="129641"/>
                  </a:lnTo>
                  <a:lnTo>
                    <a:pt x="72339" y="133324"/>
                  </a:lnTo>
                  <a:lnTo>
                    <a:pt x="73317" y="135864"/>
                  </a:lnTo>
                  <a:lnTo>
                    <a:pt x="72758" y="135864"/>
                  </a:lnTo>
                  <a:lnTo>
                    <a:pt x="72491" y="138404"/>
                  </a:lnTo>
                  <a:lnTo>
                    <a:pt x="73329" y="135864"/>
                  </a:lnTo>
                  <a:lnTo>
                    <a:pt x="73723" y="137134"/>
                  </a:lnTo>
                  <a:lnTo>
                    <a:pt x="73837" y="138404"/>
                  </a:lnTo>
                  <a:lnTo>
                    <a:pt x="73266" y="138404"/>
                  </a:lnTo>
                  <a:lnTo>
                    <a:pt x="73914" y="141173"/>
                  </a:lnTo>
                  <a:lnTo>
                    <a:pt x="75095" y="147294"/>
                  </a:lnTo>
                  <a:lnTo>
                    <a:pt x="74561" y="149834"/>
                  </a:lnTo>
                  <a:lnTo>
                    <a:pt x="74231" y="149834"/>
                  </a:lnTo>
                  <a:lnTo>
                    <a:pt x="74180" y="152374"/>
                  </a:lnTo>
                  <a:lnTo>
                    <a:pt x="76415" y="152374"/>
                  </a:lnTo>
                  <a:lnTo>
                    <a:pt x="75984" y="154914"/>
                  </a:lnTo>
                  <a:lnTo>
                    <a:pt x="75755" y="154914"/>
                  </a:lnTo>
                  <a:lnTo>
                    <a:pt x="76034" y="157454"/>
                  </a:lnTo>
                  <a:lnTo>
                    <a:pt x="76835" y="159994"/>
                  </a:lnTo>
                  <a:lnTo>
                    <a:pt x="77724" y="163804"/>
                  </a:lnTo>
                  <a:lnTo>
                    <a:pt x="79260" y="168884"/>
                  </a:lnTo>
                  <a:lnTo>
                    <a:pt x="79387" y="171424"/>
                  </a:lnTo>
                  <a:lnTo>
                    <a:pt x="80835" y="171424"/>
                  </a:lnTo>
                  <a:lnTo>
                    <a:pt x="80924" y="176504"/>
                  </a:lnTo>
                  <a:lnTo>
                    <a:pt x="82753" y="176504"/>
                  </a:lnTo>
                  <a:lnTo>
                    <a:pt x="83146" y="179044"/>
                  </a:lnTo>
                  <a:lnTo>
                    <a:pt x="82537" y="179044"/>
                  </a:lnTo>
                  <a:lnTo>
                    <a:pt x="84315" y="184124"/>
                  </a:lnTo>
                  <a:lnTo>
                    <a:pt x="85686" y="184124"/>
                  </a:lnTo>
                  <a:lnTo>
                    <a:pt x="86525" y="185394"/>
                  </a:lnTo>
                  <a:lnTo>
                    <a:pt x="85699" y="186664"/>
                  </a:lnTo>
                  <a:lnTo>
                    <a:pt x="87503" y="187934"/>
                  </a:lnTo>
                  <a:lnTo>
                    <a:pt x="86982" y="189204"/>
                  </a:lnTo>
                  <a:lnTo>
                    <a:pt x="87845" y="190474"/>
                  </a:lnTo>
                  <a:lnTo>
                    <a:pt x="87617" y="189204"/>
                  </a:lnTo>
                  <a:lnTo>
                    <a:pt x="87960" y="189204"/>
                  </a:lnTo>
                  <a:lnTo>
                    <a:pt x="89357" y="190474"/>
                  </a:lnTo>
                  <a:lnTo>
                    <a:pt x="89903" y="194284"/>
                  </a:lnTo>
                  <a:lnTo>
                    <a:pt x="89496" y="194284"/>
                  </a:lnTo>
                  <a:lnTo>
                    <a:pt x="92773" y="198094"/>
                  </a:lnTo>
                  <a:lnTo>
                    <a:pt x="92379" y="198094"/>
                  </a:lnTo>
                  <a:lnTo>
                    <a:pt x="93497" y="199364"/>
                  </a:lnTo>
                  <a:lnTo>
                    <a:pt x="93611" y="201904"/>
                  </a:lnTo>
                  <a:lnTo>
                    <a:pt x="95084" y="204444"/>
                  </a:lnTo>
                  <a:lnTo>
                    <a:pt x="96393" y="205714"/>
                  </a:lnTo>
                  <a:lnTo>
                    <a:pt x="95618" y="205714"/>
                  </a:lnTo>
                  <a:lnTo>
                    <a:pt x="97485" y="209524"/>
                  </a:lnTo>
                  <a:lnTo>
                    <a:pt x="100152" y="212064"/>
                  </a:lnTo>
                  <a:lnTo>
                    <a:pt x="102450" y="215874"/>
                  </a:lnTo>
                  <a:lnTo>
                    <a:pt x="101879" y="214604"/>
                  </a:lnTo>
                  <a:lnTo>
                    <a:pt x="102831" y="214604"/>
                  </a:lnTo>
                  <a:lnTo>
                    <a:pt x="103035" y="214604"/>
                  </a:lnTo>
                  <a:lnTo>
                    <a:pt x="103225" y="214934"/>
                  </a:lnTo>
                  <a:lnTo>
                    <a:pt x="104368" y="215874"/>
                  </a:lnTo>
                  <a:lnTo>
                    <a:pt x="105130" y="217144"/>
                  </a:lnTo>
                  <a:lnTo>
                    <a:pt x="104178" y="217144"/>
                  </a:lnTo>
                  <a:lnTo>
                    <a:pt x="103225" y="217144"/>
                  </a:lnTo>
                  <a:lnTo>
                    <a:pt x="104559" y="218414"/>
                  </a:lnTo>
                  <a:lnTo>
                    <a:pt x="104559" y="222224"/>
                  </a:lnTo>
                  <a:lnTo>
                    <a:pt x="105905" y="222224"/>
                  </a:lnTo>
                  <a:lnTo>
                    <a:pt x="108204" y="226034"/>
                  </a:lnTo>
                  <a:lnTo>
                    <a:pt x="109537" y="227304"/>
                  </a:lnTo>
                  <a:lnTo>
                    <a:pt x="111442" y="231114"/>
                  </a:lnTo>
                  <a:lnTo>
                    <a:pt x="112217" y="229844"/>
                  </a:lnTo>
                  <a:lnTo>
                    <a:pt x="112776" y="231114"/>
                  </a:lnTo>
                  <a:lnTo>
                    <a:pt x="113919" y="232384"/>
                  </a:lnTo>
                  <a:lnTo>
                    <a:pt x="115049" y="234924"/>
                  </a:lnTo>
                  <a:lnTo>
                    <a:pt x="115938" y="237464"/>
                  </a:lnTo>
                  <a:lnTo>
                    <a:pt x="117589" y="240004"/>
                  </a:lnTo>
                  <a:lnTo>
                    <a:pt x="118465" y="240004"/>
                  </a:lnTo>
                  <a:lnTo>
                    <a:pt x="119024" y="241274"/>
                  </a:lnTo>
                  <a:lnTo>
                    <a:pt x="118833" y="241274"/>
                  </a:lnTo>
                  <a:lnTo>
                    <a:pt x="118592" y="242544"/>
                  </a:lnTo>
                  <a:lnTo>
                    <a:pt x="118414" y="242544"/>
                  </a:lnTo>
                  <a:lnTo>
                    <a:pt x="118427" y="243814"/>
                  </a:lnTo>
                  <a:lnTo>
                    <a:pt x="117983" y="243814"/>
                  </a:lnTo>
                  <a:lnTo>
                    <a:pt x="117195" y="242544"/>
                  </a:lnTo>
                  <a:lnTo>
                    <a:pt x="114985" y="243814"/>
                  </a:lnTo>
                  <a:lnTo>
                    <a:pt x="102743" y="243814"/>
                  </a:lnTo>
                  <a:lnTo>
                    <a:pt x="101053" y="246354"/>
                  </a:lnTo>
                  <a:lnTo>
                    <a:pt x="101257" y="245084"/>
                  </a:lnTo>
                  <a:lnTo>
                    <a:pt x="95453" y="248894"/>
                  </a:lnTo>
                  <a:lnTo>
                    <a:pt x="98310" y="246354"/>
                  </a:lnTo>
                  <a:lnTo>
                    <a:pt x="96774" y="246354"/>
                  </a:lnTo>
                  <a:lnTo>
                    <a:pt x="94792" y="248894"/>
                  </a:lnTo>
                  <a:lnTo>
                    <a:pt x="89484" y="248894"/>
                  </a:lnTo>
                  <a:lnTo>
                    <a:pt x="89509" y="247624"/>
                  </a:lnTo>
                  <a:lnTo>
                    <a:pt x="89725" y="247624"/>
                  </a:lnTo>
                  <a:lnTo>
                    <a:pt x="88773" y="246354"/>
                  </a:lnTo>
                  <a:lnTo>
                    <a:pt x="87960" y="245084"/>
                  </a:lnTo>
                  <a:lnTo>
                    <a:pt x="85305" y="241274"/>
                  </a:lnTo>
                  <a:lnTo>
                    <a:pt x="83312" y="238734"/>
                  </a:lnTo>
                  <a:lnTo>
                    <a:pt x="82664" y="237464"/>
                  </a:lnTo>
                  <a:lnTo>
                    <a:pt x="81762" y="237464"/>
                  </a:lnTo>
                  <a:lnTo>
                    <a:pt x="81292" y="237464"/>
                  </a:lnTo>
                  <a:lnTo>
                    <a:pt x="81508" y="236956"/>
                  </a:lnTo>
                  <a:lnTo>
                    <a:pt x="81127" y="236194"/>
                  </a:lnTo>
                  <a:lnTo>
                    <a:pt x="78130" y="233654"/>
                  </a:lnTo>
                  <a:lnTo>
                    <a:pt x="75450" y="229844"/>
                  </a:lnTo>
                  <a:lnTo>
                    <a:pt x="74676" y="228574"/>
                  </a:lnTo>
                  <a:lnTo>
                    <a:pt x="73139" y="226034"/>
                  </a:lnTo>
                  <a:lnTo>
                    <a:pt x="70688" y="222224"/>
                  </a:lnTo>
                  <a:lnTo>
                    <a:pt x="68199" y="217144"/>
                  </a:lnTo>
                  <a:lnTo>
                    <a:pt x="66471" y="214604"/>
                  </a:lnTo>
                  <a:lnTo>
                    <a:pt x="65608" y="213334"/>
                  </a:lnTo>
                  <a:lnTo>
                    <a:pt x="63677" y="210794"/>
                  </a:lnTo>
                  <a:lnTo>
                    <a:pt x="62191" y="214604"/>
                  </a:lnTo>
                  <a:lnTo>
                    <a:pt x="61810" y="213334"/>
                  </a:lnTo>
                  <a:lnTo>
                    <a:pt x="56921" y="213334"/>
                  </a:lnTo>
                  <a:lnTo>
                    <a:pt x="56375" y="213334"/>
                  </a:lnTo>
                  <a:lnTo>
                    <a:pt x="54813" y="213334"/>
                  </a:lnTo>
                  <a:lnTo>
                    <a:pt x="56769" y="214604"/>
                  </a:lnTo>
                  <a:lnTo>
                    <a:pt x="57315" y="215874"/>
                  </a:lnTo>
                  <a:lnTo>
                    <a:pt x="56845" y="215874"/>
                  </a:lnTo>
                  <a:lnTo>
                    <a:pt x="59016" y="218414"/>
                  </a:lnTo>
                  <a:lnTo>
                    <a:pt x="60020" y="217144"/>
                  </a:lnTo>
                  <a:lnTo>
                    <a:pt x="62128" y="219684"/>
                  </a:lnTo>
                  <a:lnTo>
                    <a:pt x="64350" y="220954"/>
                  </a:lnTo>
                  <a:lnTo>
                    <a:pt x="62661" y="220954"/>
                  </a:lnTo>
                  <a:lnTo>
                    <a:pt x="64554" y="222224"/>
                  </a:lnTo>
                  <a:lnTo>
                    <a:pt x="63944" y="223494"/>
                  </a:lnTo>
                  <a:lnTo>
                    <a:pt x="64947" y="224764"/>
                  </a:lnTo>
                  <a:lnTo>
                    <a:pt x="67589" y="226034"/>
                  </a:lnTo>
                  <a:lnTo>
                    <a:pt x="69113" y="228574"/>
                  </a:lnTo>
                  <a:lnTo>
                    <a:pt x="67627" y="227304"/>
                  </a:lnTo>
                  <a:lnTo>
                    <a:pt x="65659" y="226034"/>
                  </a:lnTo>
                  <a:lnTo>
                    <a:pt x="64223" y="224764"/>
                  </a:lnTo>
                  <a:lnTo>
                    <a:pt x="64985" y="226034"/>
                  </a:lnTo>
                  <a:lnTo>
                    <a:pt x="66865" y="228574"/>
                  </a:lnTo>
                  <a:lnTo>
                    <a:pt x="67335" y="228574"/>
                  </a:lnTo>
                  <a:lnTo>
                    <a:pt x="66802" y="227482"/>
                  </a:lnTo>
                  <a:lnTo>
                    <a:pt x="68275" y="228574"/>
                  </a:lnTo>
                  <a:lnTo>
                    <a:pt x="71374" y="231114"/>
                  </a:lnTo>
                  <a:lnTo>
                    <a:pt x="69202" y="232384"/>
                  </a:lnTo>
                  <a:lnTo>
                    <a:pt x="74980" y="237464"/>
                  </a:lnTo>
                  <a:lnTo>
                    <a:pt x="74663" y="240004"/>
                  </a:lnTo>
                  <a:lnTo>
                    <a:pt x="78105" y="242544"/>
                  </a:lnTo>
                  <a:lnTo>
                    <a:pt x="79794" y="247624"/>
                  </a:lnTo>
                  <a:lnTo>
                    <a:pt x="82511" y="251434"/>
                  </a:lnTo>
                  <a:lnTo>
                    <a:pt x="83121" y="248894"/>
                  </a:lnTo>
                  <a:lnTo>
                    <a:pt x="83337" y="252704"/>
                  </a:lnTo>
                  <a:lnTo>
                    <a:pt x="84861" y="251434"/>
                  </a:lnTo>
                  <a:lnTo>
                    <a:pt x="85763" y="252704"/>
                  </a:lnTo>
                  <a:lnTo>
                    <a:pt x="86042" y="253974"/>
                  </a:lnTo>
                  <a:lnTo>
                    <a:pt x="86233" y="253974"/>
                  </a:lnTo>
                  <a:lnTo>
                    <a:pt x="86233" y="255244"/>
                  </a:lnTo>
                  <a:lnTo>
                    <a:pt x="91935" y="255244"/>
                  </a:lnTo>
                  <a:lnTo>
                    <a:pt x="88671" y="256514"/>
                  </a:lnTo>
                  <a:lnTo>
                    <a:pt x="94157" y="256514"/>
                  </a:lnTo>
                  <a:lnTo>
                    <a:pt x="95821" y="255244"/>
                  </a:lnTo>
                  <a:lnTo>
                    <a:pt x="93319" y="255244"/>
                  </a:lnTo>
                  <a:lnTo>
                    <a:pt x="97002" y="253974"/>
                  </a:lnTo>
                  <a:lnTo>
                    <a:pt x="97193" y="256514"/>
                  </a:lnTo>
                  <a:lnTo>
                    <a:pt x="100647" y="253974"/>
                  </a:lnTo>
                  <a:lnTo>
                    <a:pt x="99656" y="255244"/>
                  </a:lnTo>
                  <a:lnTo>
                    <a:pt x="101523" y="253974"/>
                  </a:lnTo>
                  <a:lnTo>
                    <a:pt x="106426" y="252704"/>
                  </a:lnTo>
                  <a:lnTo>
                    <a:pt x="107696" y="251434"/>
                  </a:lnTo>
                  <a:lnTo>
                    <a:pt x="109728" y="251434"/>
                  </a:lnTo>
                  <a:lnTo>
                    <a:pt x="112534" y="250164"/>
                  </a:lnTo>
                  <a:lnTo>
                    <a:pt x="114795" y="250164"/>
                  </a:lnTo>
                  <a:lnTo>
                    <a:pt x="117132" y="248894"/>
                  </a:lnTo>
                  <a:lnTo>
                    <a:pt x="119926" y="247624"/>
                  </a:lnTo>
                  <a:lnTo>
                    <a:pt x="123190" y="247624"/>
                  </a:lnTo>
                  <a:lnTo>
                    <a:pt x="122961" y="248894"/>
                  </a:lnTo>
                  <a:lnTo>
                    <a:pt x="124409" y="247624"/>
                  </a:lnTo>
                  <a:lnTo>
                    <a:pt x="128625" y="247624"/>
                  </a:lnTo>
                  <a:lnTo>
                    <a:pt x="129489" y="246354"/>
                  </a:lnTo>
                  <a:lnTo>
                    <a:pt x="129260" y="246354"/>
                  </a:lnTo>
                  <a:lnTo>
                    <a:pt x="128422" y="245084"/>
                  </a:lnTo>
                  <a:lnTo>
                    <a:pt x="128193" y="243954"/>
                  </a:lnTo>
                  <a:lnTo>
                    <a:pt x="129590" y="245084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 descr=""/>
            <p:cNvSpPr/>
            <p:nvPr/>
          </p:nvSpPr>
          <p:spPr>
            <a:xfrm>
              <a:off x="2394983" y="3037900"/>
              <a:ext cx="46355" cy="48260"/>
            </a:xfrm>
            <a:custGeom>
              <a:avLst/>
              <a:gdLst/>
              <a:ahLst/>
              <a:cxnLst/>
              <a:rect l="l" t="t" r="r" b="b"/>
              <a:pathLst>
                <a:path w="46355" h="48260">
                  <a:moveTo>
                    <a:pt x="10655" y="0"/>
                  </a:moveTo>
                  <a:lnTo>
                    <a:pt x="6489" y="1219"/>
                  </a:lnTo>
                  <a:lnTo>
                    <a:pt x="3987" y="8064"/>
                  </a:lnTo>
                  <a:lnTo>
                    <a:pt x="0" y="13588"/>
                  </a:lnTo>
                  <a:lnTo>
                    <a:pt x="3759" y="25692"/>
                  </a:lnTo>
                  <a:lnTo>
                    <a:pt x="7365" y="30708"/>
                  </a:lnTo>
                  <a:lnTo>
                    <a:pt x="9563" y="29311"/>
                  </a:lnTo>
                  <a:lnTo>
                    <a:pt x="10579" y="26263"/>
                  </a:lnTo>
                  <a:lnTo>
                    <a:pt x="12242" y="24142"/>
                  </a:lnTo>
                  <a:lnTo>
                    <a:pt x="13740" y="28887"/>
                  </a:lnTo>
                  <a:lnTo>
                    <a:pt x="16041" y="34878"/>
                  </a:lnTo>
                  <a:lnTo>
                    <a:pt x="19259" y="38524"/>
                  </a:lnTo>
                  <a:lnTo>
                    <a:pt x="23507" y="36233"/>
                  </a:lnTo>
                  <a:lnTo>
                    <a:pt x="25692" y="41554"/>
                  </a:lnTo>
                  <a:lnTo>
                    <a:pt x="31559" y="48158"/>
                  </a:lnTo>
                  <a:lnTo>
                    <a:pt x="43916" y="46558"/>
                  </a:lnTo>
                  <a:lnTo>
                    <a:pt x="45732" y="38036"/>
                  </a:lnTo>
                  <a:lnTo>
                    <a:pt x="20954" y="2844"/>
                  </a:lnTo>
                  <a:lnTo>
                    <a:pt x="10655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 descr=""/>
            <p:cNvSpPr/>
            <p:nvPr/>
          </p:nvSpPr>
          <p:spPr>
            <a:xfrm>
              <a:off x="2392641" y="303603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800" y="14503"/>
                  </a:moveTo>
                  <a:lnTo>
                    <a:pt x="660" y="14452"/>
                  </a:lnTo>
                  <a:lnTo>
                    <a:pt x="800" y="14503"/>
                  </a:lnTo>
                  <a:close/>
                </a:path>
                <a:path w="52705" h="53975">
                  <a:moveTo>
                    <a:pt x="1104" y="23888"/>
                  </a:moveTo>
                  <a:lnTo>
                    <a:pt x="584" y="23495"/>
                  </a:lnTo>
                  <a:lnTo>
                    <a:pt x="711" y="24130"/>
                  </a:lnTo>
                  <a:lnTo>
                    <a:pt x="1104" y="23888"/>
                  </a:lnTo>
                  <a:close/>
                </a:path>
                <a:path w="52705" h="53975">
                  <a:moveTo>
                    <a:pt x="1308" y="18923"/>
                  </a:moveTo>
                  <a:lnTo>
                    <a:pt x="1231" y="19050"/>
                  </a:lnTo>
                  <a:lnTo>
                    <a:pt x="1308" y="18923"/>
                  </a:lnTo>
                  <a:close/>
                </a:path>
                <a:path w="52705" h="53975">
                  <a:moveTo>
                    <a:pt x="1511" y="23634"/>
                  </a:moveTo>
                  <a:lnTo>
                    <a:pt x="1104" y="23888"/>
                  </a:lnTo>
                  <a:lnTo>
                    <a:pt x="1244" y="24003"/>
                  </a:lnTo>
                  <a:lnTo>
                    <a:pt x="1511" y="23634"/>
                  </a:lnTo>
                  <a:close/>
                </a:path>
                <a:path w="52705" h="53975">
                  <a:moveTo>
                    <a:pt x="1638" y="12369"/>
                  </a:moveTo>
                  <a:lnTo>
                    <a:pt x="1435" y="12065"/>
                  </a:lnTo>
                  <a:lnTo>
                    <a:pt x="1549" y="12319"/>
                  </a:lnTo>
                  <a:close/>
                </a:path>
                <a:path w="52705" h="53975">
                  <a:moveTo>
                    <a:pt x="2260" y="11430"/>
                  </a:moveTo>
                  <a:lnTo>
                    <a:pt x="1854" y="10795"/>
                  </a:lnTo>
                  <a:lnTo>
                    <a:pt x="1358" y="11176"/>
                  </a:lnTo>
                  <a:lnTo>
                    <a:pt x="1879" y="11684"/>
                  </a:lnTo>
                  <a:lnTo>
                    <a:pt x="2260" y="11430"/>
                  </a:lnTo>
                  <a:close/>
                </a:path>
                <a:path w="52705" h="53975">
                  <a:moveTo>
                    <a:pt x="2730" y="11430"/>
                  </a:moveTo>
                  <a:lnTo>
                    <a:pt x="2667" y="11303"/>
                  </a:lnTo>
                  <a:lnTo>
                    <a:pt x="2260" y="11430"/>
                  </a:lnTo>
                  <a:lnTo>
                    <a:pt x="2730" y="11430"/>
                  </a:lnTo>
                  <a:close/>
                </a:path>
                <a:path w="52705" h="53975">
                  <a:moveTo>
                    <a:pt x="3581" y="27317"/>
                  </a:moveTo>
                  <a:lnTo>
                    <a:pt x="3263" y="27457"/>
                  </a:lnTo>
                  <a:lnTo>
                    <a:pt x="2844" y="26949"/>
                  </a:lnTo>
                  <a:lnTo>
                    <a:pt x="3162" y="27635"/>
                  </a:lnTo>
                  <a:lnTo>
                    <a:pt x="3352" y="27457"/>
                  </a:lnTo>
                  <a:lnTo>
                    <a:pt x="3581" y="27317"/>
                  </a:lnTo>
                  <a:close/>
                </a:path>
                <a:path w="52705" h="53975">
                  <a:moveTo>
                    <a:pt x="4064" y="27063"/>
                  </a:moveTo>
                  <a:lnTo>
                    <a:pt x="3822" y="27178"/>
                  </a:lnTo>
                  <a:lnTo>
                    <a:pt x="3987" y="27178"/>
                  </a:lnTo>
                  <a:close/>
                </a:path>
                <a:path w="52705" h="53975">
                  <a:moveTo>
                    <a:pt x="4495" y="27711"/>
                  </a:moveTo>
                  <a:lnTo>
                    <a:pt x="4381" y="27940"/>
                  </a:lnTo>
                  <a:lnTo>
                    <a:pt x="4495" y="27711"/>
                  </a:lnTo>
                  <a:close/>
                </a:path>
                <a:path w="52705" h="53975">
                  <a:moveTo>
                    <a:pt x="4800" y="27051"/>
                  </a:moveTo>
                  <a:lnTo>
                    <a:pt x="4064" y="27305"/>
                  </a:lnTo>
                  <a:lnTo>
                    <a:pt x="4229" y="27457"/>
                  </a:lnTo>
                  <a:lnTo>
                    <a:pt x="4356" y="27584"/>
                  </a:lnTo>
                  <a:lnTo>
                    <a:pt x="4495" y="27711"/>
                  </a:lnTo>
                  <a:lnTo>
                    <a:pt x="4622" y="27432"/>
                  </a:lnTo>
                  <a:lnTo>
                    <a:pt x="4800" y="27051"/>
                  </a:lnTo>
                  <a:close/>
                </a:path>
                <a:path w="52705" h="53975">
                  <a:moveTo>
                    <a:pt x="5067" y="6413"/>
                  </a:moveTo>
                  <a:lnTo>
                    <a:pt x="5041" y="6235"/>
                  </a:lnTo>
                  <a:lnTo>
                    <a:pt x="5041" y="6375"/>
                  </a:lnTo>
                  <a:close/>
                </a:path>
                <a:path w="52705" h="53975">
                  <a:moveTo>
                    <a:pt x="5143" y="6477"/>
                  </a:moveTo>
                  <a:close/>
                </a:path>
                <a:path w="52705" h="53975">
                  <a:moveTo>
                    <a:pt x="5168" y="6921"/>
                  </a:moveTo>
                  <a:lnTo>
                    <a:pt x="5092" y="6578"/>
                  </a:lnTo>
                  <a:lnTo>
                    <a:pt x="4978" y="6756"/>
                  </a:lnTo>
                  <a:lnTo>
                    <a:pt x="5168" y="6921"/>
                  </a:lnTo>
                  <a:close/>
                </a:path>
                <a:path w="52705" h="53975">
                  <a:moveTo>
                    <a:pt x="5765" y="6273"/>
                  </a:moveTo>
                  <a:lnTo>
                    <a:pt x="5600" y="6223"/>
                  </a:lnTo>
                  <a:lnTo>
                    <a:pt x="5715" y="6438"/>
                  </a:lnTo>
                  <a:lnTo>
                    <a:pt x="5765" y="6273"/>
                  </a:lnTo>
                  <a:close/>
                </a:path>
                <a:path w="52705" h="53975">
                  <a:moveTo>
                    <a:pt x="6502" y="7416"/>
                  </a:moveTo>
                  <a:lnTo>
                    <a:pt x="5994" y="7112"/>
                  </a:lnTo>
                  <a:lnTo>
                    <a:pt x="5930" y="6858"/>
                  </a:lnTo>
                  <a:lnTo>
                    <a:pt x="5715" y="6438"/>
                  </a:lnTo>
                  <a:lnTo>
                    <a:pt x="5575" y="6985"/>
                  </a:lnTo>
                  <a:lnTo>
                    <a:pt x="6273" y="7493"/>
                  </a:lnTo>
                  <a:lnTo>
                    <a:pt x="6502" y="7416"/>
                  </a:lnTo>
                  <a:close/>
                </a:path>
                <a:path w="52705" h="53975">
                  <a:moveTo>
                    <a:pt x="6553" y="4445"/>
                  </a:moveTo>
                  <a:lnTo>
                    <a:pt x="6413" y="4432"/>
                  </a:lnTo>
                  <a:lnTo>
                    <a:pt x="6438" y="4559"/>
                  </a:lnTo>
                  <a:lnTo>
                    <a:pt x="6489" y="4699"/>
                  </a:lnTo>
                  <a:lnTo>
                    <a:pt x="6527" y="4521"/>
                  </a:lnTo>
                  <a:close/>
                </a:path>
                <a:path w="52705" h="53975">
                  <a:moveTo>
                    <a:pt x="6591" y="33756"/>
                  </a:moveTo>
                  <a:lnTo>
                    <a:pt x="6273" y="33210"/>
                  </a:lnTo>
                  <a:lnTo>
                    <a:pt x="5791" y="34417"/>
                  </a:lnTo>
                  <a:lnTo>
                    <a:pt x="6565" y="33782"/>
                  </a:lnTo>
                  <a:close/>
                </a:path>
                <a:path w="52705" h="53975">
                  <a:moveTo>
                    <a:pt x="6604" y="6477"/>
                  </a:moveTo>
                  <a:lnTo>
                    <a:pt x="6108" y="6350"/>
                  </a:lnTo>
                  <a:lnTo>
                    <a:pt x="6019" y="5702"/>
                  </a:lnTo>
                  <a:lnTo>
                    <a:pt x="5892" y="5461"/>
                  </a:lnTo>
                  <a:lnTo>
                    <a:pt x="5765" y="6273"/>
                  </a:lnTo>
                  <a:lnTo>
                    <a:pt x="6502" y="6477"/>
                  </a:lnTo>
                  <a:close/>
                </a:path>
                <a:path w="52705" h="53975">
                  <a:moveTo>
                    <a:pt x="6680" y="13335"/>
                  </a:moveTo>
                  <a:lnTo>
                    <a:pt x="6273" y="13182"/>
                  </a:lnTo>
                  <a:lnTo>
                    <a:pt x="6578" y="13335"/>
                  </a:lnTo>
                  <a:close/>
                </a:path>
                <a:path w="52705" h="53975">
                  <a:moveTo>
                    <a:pt x="6756" y="8470"/>
                  </a:moveTo>
                  <a:lnTo>
                    <a:pt x="6426" y="8039"/>
                  </a:lnTo>
                  <a:lnTo>
                    <a:pt x="5791" y="7353"/>
                  </a:lnTo>
                  <a:lnTo>
                    <a:pt x="4876" y="7112"/>
                  </a:lnTo>
                  <a:lnTo>
                    <a:pt x="5626" y="7797"/>
                  </a:lnTo>
                  <a:lnTo>
                    <a:pt x="5219" y="7683"/>
                  </a:lnTo>
                  <a:lnTo>
                    <a:pt x="6146" y="8432"/>
                  </a:lnTo>
                  <a:lnTo>
                    <a:pt x="6184" y="8686"/>
                  </a:lnTo>
                  <a:lnTo>
                    <a:pt x="5702" y="8674"/>
                  </a:lnTo>
                  <a:lnTo>
                    <a:pt x="5372" y="8483"/>
                  </a:lnTo>
                  <a:lnTo>
                    <a:pt x="5588" y="8674"/>
                  </a:lnTo>
                  <a:lnTo>
                    <a:pt x="5029" y="8750"/>
                  </a:lnTo>
                  <a:lnTo>
                    <a:pt x="5575" y="9105"/>
                  </a:lnTo>
                  <a:lnTo>
                    <a:pt x="6426" y="9118"/>
                  </a:lnTo>
                  <a:lnTo>
                    <a:pt x="6553" y="8801"/>
                  </a:lnTo>
                  <a:lnTo>
                    <a:pt x="6146" y="8166"/>
                  </a:lnTo>
                  <a:lnTo>
                    <a:pt x="6388" y="8191"/>
                  </a:lnTo>
                  <a:lnTo>
                    <a:pt x="6604" y="8382"/>
                  </a:lnTo>
                  <a:lnTo>
                    <a:pt x="6756" y="8470"/>
                  </a:lnTo>
                  <a:close/>
                </a:path>
                <a:path w="52705" h="53975">
                  <a:moveTo>
                    <a:pt x="6756" y="4102"/>
                  </a:moveTo>
                  <a:lnTo>
                    <a:pt x="6629" y="4229"/>
                  </a:lnTo>
                  <a:lnTo>
                    <a:pt x="6756" y="4102"/>
                  </a:lnTo>
                  <a:close/>
                </a:path>
                <a:path w="52705" h="53975">
                  <a:moveTo>
                    <a:pt x="6819" y="4648"/>
                  </a:moveTo>
                  <a:lnTo>
                    <a:pt x="6667" y="4483"/>
                  </a:lnTo>
                  <a:lnTo>
                    <a:pt x="6629" y="4292"/>
                  </a:lnTo>
                  <a:lnTo>
                    <a:pt x="6553" y="4445"/>
                  </a:lnTo>
                  <a:lnTo>
                    <a:pt x="6731" y="4622"/>
                  </a:lnTo>
                  <a:close/>
                </a:path>
                <a:path w="52705" h="53975">
                  <a:moveTo>
                    <a:pt x="6896" y="10464"/>
                  </a:moveTo>
                  <a:lnTo>
                    <a:pt x="6502" y="10083"/>
                  </a:lnTo>
                  <a:lnTo>
                    <a:pt x="6896" y="10464"/>
                  </a:lnTo>
                  <a:close/>
                </a:path>
                <a:path w="52705" h="53975">
                  <a:moveTo>
                    <a:pt x="7023" y="33413"/>
                  </a:moveTo>
                  <a:lnTo>
                    <a:pt x="6591" y="33756"/>
                  </a:lnTo>
                  <a:lnTo>
                    <a:pt x="6997" y="33655"/>
                  </a:lnTo>
                  <a:lnTo>
                    <a:pt x="7023" y="33413"/>
                  </a:lnTo>
                  <a:close/>
                </a:path>
                <a:path w="52705" h="53975">
                  <a:moveTo>
                    <a:pt x="7226" y="2984"/>
                  </a:moveTo>
                  <a:lnTo>
                    <a:pt x="7099" y="2933"/>
                  </a:lnTo>
                  <a:lnTo>
                    <a:pt x="7188" y="3136"/>
                  </a:lnTo>
                  <a:lnTo>
                    <a:pt x="7226" y="2984"/>
                  </a:lnTo>
                  <a:close/>
                </a:path>
                <a:path w="52705" h="53975">
                  <a:moveTo>
                    <a:pt x="7289" y="3429"/>
                  </a:moveTo>
                  <a:lnTo>
                    <a:pt x="7188" y="3136"/>
                  </a:lnTo>
                  <a:lnTo>
                    <a:pt x="7289" y="3429"/>
                  </a:lnTo>
                  <a:close/>
                </a:path>
                <a:path w="52705" h="53975">
                  <a:moveTo>
                    <a:pt x="7734" y="23495"/>
                  </a:moveTo>
                  <a:lnTo>
                    <a:pt x="7556" y="23749"/>
                  </a:lnTo>
                  <a:lnTo>
                    <a:pt x="7734" y="23495"/>
                  </a:lnTo>
                  <a:close/>
                </a:path>
                <a:path w="52705" h="53975">
                  <a:moveTo>
                    <a:pt x="7848" y="5715"/>
                  </a:moveTo>
                  <a:lnTo>
                    <a:pt x="7493" y="5511"/>
                  </a:lnTo>
                  <a:lnTo>
                    <a:pt x="7289" y="5702"/>
                  </a:lnTo>
                  <a:lnTo>
                    <a:pt x="7213" y="5842"/>
                  </a:lnTo>
                  <a:lnTo>
                    <a:pt x="7848" y="5715"/>
                  </a:lnTo>
                  <a:close/>
                </a:path>
                <a:path w="52705" h="53975">
                  <a:moveTo>
                    <a:pt x="8407" y="12446"/>
                  </a:moveTo>
                  <a:lnTo>
                    <a:pt x="8356" y="11938"/>
                  </a:lnTo>
                  <a:lnTo>
                    <a:pt x="8191" y="11684"/>
                  </a:lnTo>
                  <a:lnTo>
                    <a:pt x="7848" y="11176"/>
                  </a:lnTo>
                  <a:lnTo>
                    <a:pt x="7683" y="10922"/>
                  </a:lnTo>
                  <a:lnTo>
                    <a:pt x="7378" y="10795"/>
                  </a:lnTo>
                  <a:lnTo>
                    <a:pt x="7289" y="10922"/>
                  </a:lnTo>
                  <a:lnTo>
                    <a:pt x="6959" y="10922"/>
                  </a:lnTo>
                  <a:lnTo>
                    <a:pt x="6540" y="10668"/>
                  </a:lnTo>
                  <a:lnTo>
                    <a:pt x="6502" y="10287"/>
                  </a:lnTo>
                  <a:lnTo>
                    <a:pt x="6337" y="10160"/>
                  </a:lnTo>
                  <a:lnTo>
                    <a:pt x="6007" y="9906"/>
                  </a:lnTo>
                  <a:lnTo>
                    <a:pt x="5334" y="9398"/>
                  </a:lnTo>
                  <a:lnTo>
                    <a:pt x="4419" y="8128"/>
                  </a:lnTo>
                  <a:lnTo>
                    <a:pt x="2882" y="8636"/>
                  </a:lnTo>
                  <a:lnTo>
                    <a:pt x="3009" y="9271"/>
                  </a:lnTo>
                  <a:lnTo>
                    <a:pt x="3200" y="9906"/>
                  </a:lnTo>
                  <a:lnTo>
                    <a:pt x="2476" y="9779"/>
                  </a:lnTo>
                  <a:lnTo>
                    <a:pt x="2781" y="9144"/>
                  </a:lnTo>
                  <a:lnTo>
                    <a:pt x="1968" y="9271"/>
                  </a:lnTo>
                  <a:lnTo>
                    <a:pt x="2641" y="10160"/>
                  </a:lnTo>
                  <a:lnTo>
                    <a:pt x="2273" y="10033"/>
                  </a:lnTo>
                  <a:lnTo>
                    <a:pt x="1981" y="10033"/>
                  </a:lnTo>
                  <a:lnTo>
                    <a:pt x="1866" y="10287"/>
                  </a:lnTo>
                  <a:lnTo>
                    <a:pt x="2108" y="10668"/>
                  </a:lnTo>
                  <a:lnTo>
                    <a:pt x="2590" y="11214"/>
                  </a:lnTo>
                  <a:lnTo>
                    <a:pt x="2781" y="11430"/>
                  </a:lnTo>
                  <a:lnTo>
                    <a:pt x="2806" y="11684"/>
                  </a:lnTo>
                  <a:lnTo>
                    <a:pt x="2895" y="11938"/>
                  </a:lnTo>
                  <a:lnTo>
                    <a:pt x="2184" y="12065"/>
                  </a:lnTo>
                  <a:lnTo>
                    <a:pt x="1701" y="11811"/>
                  </a:lnTo>
                  <a:lnTo>
                    <a:pt x="2133" y="12446"/>
                  </a:lnTo>
                  <a:lnTo>
                    <a:pt x="1765" y="12446"/>
                  </a:lnTo>
                  <a:lnTo>
                    <a:pt x="1638" y="12369"/>
                  </a:lnTo>
                  <a:lnTo>
                    <a:pt x="1676" y="12725"/>
                  </a:lnTo>
                  <a:lnTo>
                    <a:pt x="1358" y="13208"/>
                  </a:lnTo>
                  <a:lnTo>
                    <a:pt x="2108" y="13462"/>
                  </a:lnTo>
                  <a:lnTo>
                    <a:pt x="1257" y="13716"/>
                  </a:lnTo>
                  <a:lnTo>
                    <a:pt x="2032" y="14605"/>
                  </a:lnTo>
                  <a:lnTo>
                    <a:pt x="7277" y="14605"/>
                  </a:lnTo>
                  <a:lnTo>
                    <a:pt x="6769" y="14224"/>
                  </a:lnTo>
                  <a:lnTo>
                    <a:pt x="6134" y="14224"/>
                  </a:lnTo>
                  <a:lnTo>
                    <a:pt x="6197" y="14097"/>
                  </a:lnTo>
                  <a:lnTo>
                    <a:pt x="6083" y="13335"/>
                  </a:lnTo>
                  <a:lnTo>
                    <a:pt x="6019" y="13081"/>
                  </a:lnTo>
                  <a:lnTo>
                    <a:pt x="6273" y="13182"/>
                  </a:lnTo>
                  <a:lnTo>
                    <a:pt x="6083" y="13081"/>
                  </a:lnTo>
                  <a:lnTo>
                    <a:pt x="6426" y="13081"/>
                  </a:lnTo>
                  <a:lnTo>
                    <a:pt x="6896" y="13208"/>
                  </a:lnTo>
                  <a:lnTo>
                    <a:pt x="6819" y="13081"/>
                  </a:lnTo>
                  <a:lnTo>
                    <a:pt x="6642" y="12725"/>
                  </a:lnTo>
                  <a:lnTo>
                    <a:pt x="6375" y="12065"/>
                  </a:lnTo>
                  <a:lnTo>
                    <a:pt x="6921" y="11684"/>
                  </a:lnTo>
                  <a:lnTo>
                    <a:pt x="8115" y="12827"/>
                  </a:lnTo>
                  <a:lnTo>
                    <a:pt x="8407" y="12446"/>
                  </a:lnTo>
                  <a:close/>
                </a:path>
                <a:path w="52705" h="53975">
                  <a:moveTo>
                    <a:pt x="8407" y="7620"/>
                  </a:moveTo>
                  <a:lnTo>
                    <a:pt x="7213" y="5956"/>
                  </a:lnTo>
                  <a:lnTo>
                    <a:pt x="7112" y="5702"/>
                  </a:lnTo>
                  <a:lnTo>
                    <a:pt x="6642" y="5080"/>
                  </a:lnTo>
                  <a:lnTo>
                    <a:pt x="6489" y="4699"/>
                  </a:lnTo>
                  <a:lnTo>
                    <a:pt x="6515" y="5702"/>
                  </a:lnTo>
                  <a:lnTo>
                    <a:pt x="6604" y="6477"/>
                  </a:lnTo>
                  <a:lnTo>
                    <a:pt x="6769" y="6604"/>
                  </a:lnTo>
                  <a:lnTo>
                    <a:pt x="6769" y="6985"/>
                  </a:lnTo>
                  <a:lnTo>
                    <a:pt x="8407" y="7620"/>
                  </a:lnTo>
                  <a:close/>
                </a:path>
                <a:path w="52705" h="53975">
                  <a:moveTo>
                    <a:pt x="8407" y="3441"/>
                  </a:moveTo>
                  <a:lnTo>
                    <a:pt x="8305" y="2997"/>
                  </a:lnTo>
                  <a:lnTo>
                    <a:pt x="8051" y="2997"/>
                  </a:lnTo>
                  <a:lnTo>
                    <a:pt x="7289" y="2794"/>
                  </a:lnTo>
                  <a:lnTo>
                    <a:pt x="7264" y="2997"/>
                  </a:lnTo>
                  <a:lnTo>
                    <a:pt x="8407" y="3441"/>
                  </a:lnTo>
                  <a:close/>
                </a:path>
                <a:path w="52705" h="53975">
                  <a:moveTo>
                    <a:pt x="12407" y="4089"/>
                  </a:moveTo>
                  <a:lnTo>
                    <a:pt x="12103" y="4445"/>
                  </a:lnTo>
                  <a:lnTo>
                    <a:pt x="12268" y="4826"/>
                  </a:lnTo>
                  <a:lnTo>
                    <a:pt x="12407" y="4089"/>
                  </a:lnTo>
                  <a:close/>
                </a:path>
                <a:path w="52705" h="53975">
                  <a:moveTo>
                    <a:pt x="12687" y="952"/>
                  </a:moveTo>
                  <a:lnTo>
                    <a:pt x="12674" y="508"/>
                  </a:lnTo>
                  <a:lnTo>
                    <a:pt x="12153" y="762"/>
                  </a:lnTo>
                  <a:lnTo>
                    <a:pt x="12687" y="952"/>
                  </a:lnTo>
                  <a:close/>
                </a:path>
                <a:path w="52705" h="53975">
                  <a:moveTo>
                    <a:pt x="12877" y="1016"/>
                  </a:moveTo>
                  <a:lnTo>
                    <a:pt x="12687" y="952"/>
                  </a:lnTo>
                  <a:lnTo>
                    <a:pt x="12687" y="1270"/>
                  </a:lnTo>
                  <a:lnTo>
                    <a:pt x="12814" y="1143"/>
                  </a:lnTo>
                  <a:lnTo>
                    <a:pt x="12877" y="1016"/>
                  </a:lnTo>
                  <a:close/>
                </a:path>
                <a:path w="52705" h="53975">
                  <a:moveTo>
                    <a:pt x="12966" y="5524"/>
                  </a:moveTo>
                  <a:lnTo>
                    <a:pt x="12750" y="5105"/>
                  </a:lnTo>
                  <a:lnTo>
                    <a:pt x="12649" y="4953"/>
                  </a:lnTo>
                  <a:lnTo>
                    <a:pt x="12534" y="5105"/>
                  </a:lnTo>
                  <a:lnTo>
                    <a:pt x="12903" y="5562"/>
                  </a:lnTo>
                  <a:close/>
                </a:path>
                <a:path w="52705" h="53975">
                  <a:moveTo>
                    <a:pt x="13195" y="4914"/>
                  </a:moveTo>
                  <a:lnTo>
                    <a:pt x="12560" y="4813"/>
                  </a:lnTo>
                  <a:lnTo>
                    <a:pt x="12649" y="4953"/>
                  </a:lnTo>
                  <a:lnTo>
                    <a:pt x="13195" y="4914"/>
                  </a:lnTo>
                  <a:close/>
                </a:path>
                <a:path w="52705" h="53975">
                  <a:moveTo>
                    <a:pt x="13487" y="3721"/>
                  </a:moveTo>
                  <a:lnTo>
                    <a:pt x="13169" y="4191"/>
                  </a:lnTo>
                  <a:lnTo>
                    <a:pt x="13462" y="4064"/>
                  </a:lnTo>
                  <a:lnTo>
                    <a:pt x="13487" y="3721"/>
                  </a:lnTo>
                  <a:close/>
                </a:path>
                <a:path w="52705" h="53975">
                  <a:moveTo>
                    <a:pt x="13639" y="6464"/>
                  </a:moveTo>
                  <a:lnTo>
                    <a:pt x="12903" y="5562"/>
                  </a:lnTo>
                  <a:lnTo>
                    <a:pt x="12750" y="5651"/>
                  </a:lnTo>
                  <a:lnTo>
                    <a:pt x="13639" y="6464"/>
                  </a:lnTo>
                  <a:close/>
                </a:path>
                <a:path w="52705" h="53975">
                  <a:moveTo>
                    <a:pt x="14579" y="5080"/>
                  </a:moveTo>
                  <a:lnTo>
                    <a:pt x="14541" y="4826"/>
                  </a:lnTo>
                  <a:lnTo>
                    <a:pt x="14160" y="4445"/>
                  </a:lnTo>
                  <a:lnTo>
                    <a:pt x="14579" y="5080"/>
                  </a:lnTo>
                  <a:close/>
                </a:path>
                <a:path w="52705" h="53975">
                  <a:moveTo>
                    <a:pt x="14859" y="990"/>
                  </a:moveTo>
                  <a:lnTo>
                    <a:pt x="14820" y="1308"/>
                  </a:lnTo>
                  <a:lnTo>
                    <a:pt x="14846" y="1130"/>
                  </a:lnTo>
                  <a:lnTo>
                    <a:pt x="14859" y="990"/>
                  </a:lnTo>
                  <a:close/>
                </a:path>
                <a:path w="52705" h="53975">
                  <a:moveTo>
                    <a:pt x="14973" y="38265"/>
                  </a:moveTo>
                  <a:lnTo>
                    <a:pt x="14757" y="38252"/>
                  </a:lnTo>
                  <a:lnTo>
                    <a:pt x="14973" y="38265"/>
                  </a:lnTo>
                  <a:close/>
                </a:path>
                <a:path w="52705" h="53975">
                  <a:moveTo>
                    <a:pt x="15341" y="5562"/>
                  </a:moveTo>
                  <a:lnTo>
                    <a:pt x="15100" y="5270"/>
                  </a:lnTo>
                  <a:lnTo>
                    <a:pt x="14782" y="5435"/>
                  </a:lnTo>
                  <a:lnTo>
                    <a:pt x="15113" y="5753"/>
                  </a:lnTo>
                  <a:lnTo>
                    <a:pt x="15087" y="5943"/>
                  </a:lnTo>
                  <a:lnTo>
                    <a:pt x="15278" y="5638"/>
                  </a:lnTo>
                  <a:close/>
                </a:path>
                <a:path w="52705" h="53975">
                  <a:moveTo>
                    <a:pt x="15925" y="39547"/>
                  </a:moveTo>
                  <a:lnTo>
                    <a:pt x="15748" y="39458"/>
                  </a:lnTo>
                  <a:lnTo>
                    <a:pt x="15925" y="39547"/>
                  </a:lnTo>
                  <a:close/>
                </a:path>
                <a:path w="52705" h="53975">
                  <a:moveTo>
                    <a:pt x="17183" y="1549"/>
                  </a:moveTo>
                  <a:lnTo>
                    <a:pt x="16802" y="1193"/>
                  </a:lnTo>
                  <a:lnTo>
                    <a:pt x="16967" y="1384"/>
                  </a:lnTo>
                  <a:lnTo>
                    <a:pt x="17183" y="1549"/>
                  </a:lnTo>
                  <a:close/>
                </a:path>
                <a:path w="52705" h="53975">
                  <a:moveTo>
                    <a:pt x="17526" y="42075"/>
                  </a:moveTo>
                  <a:lnTo>
                    <a:pt x="17018" y="42037"/>
                  </a:lnTo>
                  <a:lnTo>
                    <a:pt x="17526" y="42075"/>
                  </a:lnTo>
                  <a:close/>
                </a:path>
                <a:path w="52705" h="53975">
                  <a:moveTo>
                    <a:pt x="17830" y="42100"/>
                  </a:moveTo>
                  <a:lnTo>
                    <a:pt x="17526" y="42075"/>
                  </a:lnTo>
                  <a:lnTo>
                    <a:pt x="17767" y="42164"/>
                  </a:lnTo>
                  <a:close/>
                </a:path>
                <a:path w="52705" h="53975">
                  <a:moveTo>
                    <a:pt x="20015" y="2120"/>
                  </a:moveTo>
                  <a:lnTo>
                    <a:pt x="19977" y="1955"/>
                  </a:lnTo>
                  <a:lnTo>
                    <a:pt x="19989" y="2108"/>
                  </a:lnTo>
                  <a:close/>
                </a:path>
                <a:path w="52705" h="53975">
                  <a:moveTo>
                    <a:pt x="22059" y="5715"/>
                  </a:moveTo>
                  <a:lnTo>
                    <a:pt x="21945" y="4953"/>
                  </a:lnTo>
                  <a:lnTo>
                    <a:pt x="21920" y="4826"/>
                  </a:lnTo>
                  <a:lnTo>
                    <a:pt x="21856" y="4445"/>
                  </a:lnTo>
                  <a:lnTo>
                    <a:pt x="21844" y="4318"/>
                  </a:lnTo>
                  <a:lnTo>
                    <a:pt x="21818" y="4191"/>
                  </a:lnTo>
                  <a:lnTo>
                    <a:pt x="22009" y="4102"/>
                  </a:lnTo>
                  <a:lnTo>
                    <a:pt x="21907" y="3810"/>
                  </a:lnTo>
                  <a:lnTo>
                    <a:pt x="21526" y="2667"/>
                  </a:lnTo>
                  <a:lnTo>
                    <a:pt x="21437" y="2413"/>
                  </a:lnTo>
                  <a:lnTo>
                    <a:pt x="21590" y="2413"/>
                  </a:lnTo>
                  <a:lnTo>
                    <a:pt x="21882" y="2032"/>
                  </a:lnTo>
                  <a:lnTo>
                    <a:pt x="20599" y="2159"/>
                  </a:lnTo>
                  <a:lnTo>
                    <a:pt x="20535" y="2921"/>
                  </a:lnTo>
                  <a:lnTo>
                    <a:pt x="20650" y="2667"/>
                  </a:lnTo>
                  <a:lnTo>
                    <a:pt x="20675" y="3302"/>
                  </a:lnTo>
                  <a:lnTo>
                    <a:pt x="20523" y="3556"/>
                  </a:lnTo>
                  <a:lnTo>
                    <a:pt x="20167" y="3810"/>
                  </a:lnTo>
                  <a:lnTo>
                    <a:pt x="19913" y="3810"/>
                  </a:lnTo>
                  <a:lnTo>
                    <a:pt x="20472" y="3429"/>
                  </a:lnTo>
                  <a:lnTo>
                    <a:pt x="20256" y="2921"/>
                  </a:lnTo>
                  <a:lnTo>
                    <a:pt x="20015" y="2286"/>
                  </a:lnTo>
                  <a:lnTo>
                    <a:pt x="20015" y="2413"/>
                  </a:lnTo>
                  <a:lnTo>
                    <a:pt x="19888" y="2667"/>
                  </a:lnTo>
                  <a:lnTo>
                    <a:pt x="19862" y="2921"/>
                  </a:lnTo>
                  <a:lnTo>
                    <a:pt x="19545" y="1524"/>
                  </a:lnTo>
                  <a:lnTo>
                    <a:pt x="19494" y="4318"/>
                  </a:lnTo>
                  <a:lnTo>
                    <a:pt x="19342" y="4064"/>
                  </a:lnTo>
                  <a:lnTo>
                    <a:pt x="19202" y="3810"/>
                  </a:lnTo>
                  <a:lnTo>
                    <a:pt x="19050" y="3556"/>
                  </a:lnTo>
                  <a:lnTo>
                    <a:pt x="18973" y="3429"/>
                  </a:lnTo>
                  <a:lnTo>
                    <a:pt x="19011" y="2921"/>
                  </a:lnTo>
                  <a:lnTo>
                    <a:pt x="18681" y="3048"/>
                  </a:lnTo>
                  <a:lnTo>
                    <a:pt x="18351" y="3556"/>
                  </a:lnTo>
                  <a:lnTo>
                    <a:pt x="18072" y="3429"/>
                  </a:lnTo>
                  <a:lnTo>
                    <a:pt x="18072" y="2540"/>
                  </a:lnTo>
                  <a:lnTo>
                    <a:pt x="18427" y="3048"/>
                  </a:lnTo>
                  <a:lnTo>
                    <a:pt x="18529" y="2540"/>
                  </a:lnTo>
                  <a:lnTo>
                    <a:pt x="18554" y="2413"/>
                  </a:lnTo>
                  <a:lnTo>
                    <a:pt x="18097" y="2413"/>
                  </a:lnTo>
                  <a:lnTo>
                    <a:pt x="17475" y="3810"/>
                  </a:lnTo>
                  <a:lnTo>
                    <a:pt x="17437" y="3683"/>
                  </a:lnTo>
                  <a:lnTo>
                    <a:pt x="17399" y="3556"/>
                  </a:lnTo>
                  <a:lnTo>
                    <a:pt x="17208" y="2921"/>
                  </a:lnTo>
                  <a:lnTo>
                    <a:pt x="17411" y="2794"/>
                  </a:lnTo>
                  <a:lnTo>
                    <a:pt x="17678" y="2794"/>
                  </a:lnTo>
                  <a:lnTo>
                    <a:pt x="17792" y="2667"/>
                  </a:lnTo>
                  <a:lnTo>
                    <a:pt x="17665" y="1778"/>
                  </a:lnTo>
                  <a:lnTo>
                    <a:pt x="17589" y="1524"/>
                  </a:lnTo>
                  <a:lnTo>
                    <a:pt x="17487" y="1778"/>
                  </a:lnTo>
                  <a:lnTo>
                    <a:pt x="17183" y="1651"/>
                  </a:lnTo>
                  <a:lnTo>
                    <a:pt x="16725" y="1270"/>
                  </a:lnTo>
                  <a:lnTo>
                    <a:pt x="16459" y="1143"/>
                  </a:lnTo>
                  <a:lnTo>
                    <a:pt x="16560" y="1270"/>
                  </a:lnTo>
                  <a:lnTo>
                    <a:pt x="16611" y="1524"/>
                  </a:lnTo>
                  <a:lnTo>
                    <a:pt x="15913" y="3556"/>
                  </a:lnTo>
                  <a:lnTo>
                    <a:pt x="15849" y="3302"/>
                  </a:lnTo>
                  <a:lnTo>
                    <a:pt x="15468" y="1778"/>
                  </a:lnTo>
                  <a:lnTo>
                    <a:pt x="15430" y="1651"/>
                  </a:lnTo>
                  <a:lnTo>
                    <a:pt x="15367" y="1778"/>
                  </a:lnTo>
                  <a:lnTo>
                    <a:pt x="14782" y="2413"/>
                  </a:lnTo>
                  <a:lnTo>
                    <a:pt x="14820" y="1397"/>
                  </a:lnTo>
                  <a:lnTo>
                    <a:pt x="14617" y="1143"/>
                  </a:lnTo>
                  <a:lnTo>
                    <a:pt x="14338" y="952"/>
                  </a:lnTo>
                  <a:lnTo>
                    <a:pt x="14351" y="635"/>
                  </a:lnTo>
                  <a:lnTo>
                    <a:pt x="14008" y="1397"/>
                  </a:lnTo>
                  <a:lnTo>
                    <a:pt x="13970" y="1270"/>
                  </a:lnTo>
                  <a:lnTo>
                    <a:pt x="13601" y="0"/>
                  </a:lnTo>
                  <a:lnTo>
                    <a:pt x="13131" y="1270"/>
                  </a:lnTo>
                  <a:lnTo>
                    <a:pt x="13068" y="889"/>
                  </a:lnTo>
                  <a:lnTo>
                    <a:pt x="12941" y="1016"/>
                  </a:lnTo>
                  <a:lnTo>
                    <a:pt x="12827" y="1524"/>
                  </a:lnTo>
                  <a:lnTo>
                    <a:pt x="12357" y="2413"/>
                  </a:lnTo>
                  <a:lnTo>
                    <a:pt x="10528" y="635"/>
                  </a:lnTo>
                  <a:lnTo>
                    <a:pt x="9855" y="2413"/>
                  </a:lnTo>
                  <a:lnTo>
                    <a:pt x="9347" y="3175"/>
                  </a:lnTo>
                  <a:lnTo>
                    <a:pt x="9283" y="3683"/>
                  </a:lnTo>
                  <a:lnTo>
                    <a:pt x="9474" y="4089"/>
                  </a:lnTo>
                  <a:lnTo>
                    <a:pt x="9601" y="4572"/>
                  </a:lnTo>
                  <a:lnTo>
                    <a:pt x="9359" y="5334"/>
                  </a:lnTo>
                  <a:lnTo>
                    <a:pt x="8839" y="5207"/>
                  </a:lnTo>
                  <a:lnTo>
                    <a:pt x="8788" y="4318"/>
                  </a:lnTo>
                  <a:lnTo>
                    <a:pt x="8153" y="4318"/>
                  </a:lnTo>
                  <a:lnTo>
                    <a:pt x="7937" y="4699"/>
                  </a:lnTo>
                  <a:lnTo>
                    <a:pt x="7874" y="5207"/>
                  </a:lnTo>
                  <a:lnTo>
                    <a:pt x="7747" y="4953"/>
                  </a:lnTo>
                  <a:lnTo>
                    <a:pt x="7467" y="4940"/>
                  </a:lnTo>
                  <a:lnTo>
                    <a:pt x="7162" y="4826"/>
                  </a:lnTo>
                  <a:lnTo>
                    <a:pt x="6985" y="5207"/>
                  </a:lnTo>
                  <a:lnTo>
                    <a:pt x="7493" y="5511"/>
                  </a:lnTo>
                  <a:lnTo>
                    <a:pt x="7683" y="5334"/>
                  </a:lnTo>
                  <a:lnTo>
                    <a:pt x="8521" y="6350"/>
                  </a:lnTo>
                  <a:lnTo>
                    <a:pt x="8166" y="5461"/>
                  </a:lnTo>
                  <a:lnTo>
                    <a:pt x="8140" y="5334"/>
                  </a:lnTo>
                  <a:lnTo>
                    <a:pt x="8102" y="5207"/>
                  </a:lnTo>
                  <a:lnTo>
                    <a:pt x="8407" y="5321"/>
                  </a:lnTo>
                  <a:lnTo>
                    <a:pt x="8851" y="5702"/>
                  </a:lnTo>
                  <a:lnTo>
                    <a:pt x="8966" y="6096"/>
                  </a:lnTo>
                  <a:lnTo>
                    <a:pt x="9690" y="6223"/>
                  </a:lnTo>
                  <a:lnTo>
                    <a:pt x="8890" y="5588"/>
                  </a:lnTo>
                  <a:lnTo>
                    <a:pt x="9702" y="5842"/>
                  </a:lnTo>
                  <a:lnTo>
                    <a:pt x="9740" y="5969"/>
                  </a:lnTo>
                  <a:lnTo>
                    <a:pt x="9753" y="5588"/>
                  </a:lnTo>
                  <a:lnTo>
                    <a:pt x="9753" y="5461"/>
                  </a:lnTo>
                  <a:lnTo>
                    <a:pt x="9880" y="5702"/>
                  </a:lnTo>
                  <a:lnTo>
                    <a:pt x="10388" y="6096"/>
                  </a:lnTo>
                  <a:lnTo>
                    <a:pt x="10096" y="6096"/>
                  </a:lnTo>
                  <a:lnTo>
                    <a:pt x="10985" y="6350"/>
                  </a:lnTo>
                  <a:lnTo>
                    <a:pt x="10642" y="5461"/>
                  </a:lnTo>
                  <a:lnTo>
                    <a:pt x="10591" y="5334"/>
                  </a:lnTo>
                  <a:lnTo>
                    <a:pt x="10337" y="4699"/>
                  </a:lnTo>
                  <a:lnTo>
                    <a:pt x="10947" y="5334"/>
                  </a:lnTo>
                  <a:lnTo>
                    <a:pt x="11061" y="5588"/>
                  </a:lnTo>
                  <a:lnTo>
                    <a:pt x="11595" y="4826"/>
                  </a:lnTo>
                  <a:lnTo>
                    <a:pt x="10629" y="4699"/>
                  </a:lnTo>
                  <a:lnTo>
                    <a:pt x="10858" y="3302"/>
                  </a:lnTo>
                  <a:lnTo>
                    <a:pt x="12128" y="5334"/>
                  </a:lnTo>
                  <a:lnTo>
                    <a:pt x="11912" y="4445"/>
                  </a:lnTo>
                  <a:lnTo>
                    <a:pt x="12103" y="4445"/>
                  </a:lnTo>
                  <a:lnTo>
                    <a:pt x="12128" y="3810"/>
                  </a:lnTo>
                  <a:lnTo>
                    <a:pt x="12407" y="4089"/>
                  </a:lnTo>
                  <a:lnTo>
                    <a:pt x="12547" y="4229"/>
                  </a:lnTo>
                  <a:lnTo>
                    <a:pt x="12776" y="4445"/>
                  </a:lnTo>
                  <a:lnTo>
                    <a:pt x="12954" y="4064"/>
                  </a:lnTo>
                  <a:lnTo>
                    <a:pt x="13081" y="3810"/>
                  </a:lnTo>
                  <a:lnTo>
                    <a:pt x="13309" y="3302"/>
                  </a:lnTo>
                  <a:lnTo>
                    <a:pt x="13373" y="3175"/>
                  </a:lnTo>
                  <a:lnTo>
                    <a:pt x="13487" y="3721"/>
                  </a:lnTo>
                  <a:lnTo>
                    <a:pt x="13601" y="3556"/>
                  </a:lnTo>
                  <a:lnTo>
                    <a:pt x="13677" y="3975"/>
                  </a:lnTo>
                  <a:lnTo>
                    <a:pt x="13779" y="4572"/>
                  </a:lnTo>
                  <a:lnTo>
                    <a:pt x="13893" y="5207"/>
                  </a:lnTo>
                  <a:lnTo>
                    <a:pt x="14071" y="3937"/>
                  </a:lnTo>
                  <a:lnTo>
                    <a:pt x="14122" y="3556"/>
                  </a:lnTo>
                  <a:lnTo>
                    <a:pt x="14160" y="3302"/>
                  </a:lnTo>
                  <a:lnTo>
                    <a:pt x="14452" y="3683"/>
                  </a:lnTo>
                  <a:lnTo>
                    <a:pt x="14541" y="4826"/>
                  </a:lnTo>
                  <a:lnTo>
                    <a:pt x="14795" y="3683"/>
                  </a:lnTo>
                  <a:lnTo>
                    <a:pt x="15354" y="5461"/>
                  </a:lnTo>
                  <a:lnTo>
                    <a:pt x="15671" y="5219"/>
                  </a:lnTo>
                  <a:lnTo>
                    <a:pt x="15671" y="5473"/>
                  </a:lnTo>
                  <a:lnTo>
                    <a:pt x="15684" y="5727"/>
                  </a:lnTo>
                  <a:lnTo>
                    <a:pt x="15849" y="4902"/>
                  </a:lnTo>
                  <a:lnTo>
                    <a:pt x="15913" y="4533"/>
                  </a:lnTo>
                  <a:lnTo>
                    <a:pt x="15836" y="4889"/>
                  </a:lnTo>
                  <a:lnTo>
                    <a:pt x="15760" y="5054"/>
                  </a:lnTo>
                  <a:lnTo>
                    <a:pt x="15748" y="4064"/>
                  </a:lnTo>
                  <a:lnTo>
                    <a:pt x="16459" y="4699"/>
                  </a:lnTo>
                  <a:lnTo>
                    <a:pt x="17094" y="4445"/>
                  </a:lnTo>
                  <a:lnTo>
                    <a:pt x="17018" y="4826"/>
                  </a:lnTo>
                  <a:lnTo>
                    <a:pt x="18135" y="5207"/>
                  </a:lnTo>
                  <a:lnTo>
                    <a:pt x="18605" y="5702"/>
                  </a:lnTo>
                  <a:lnTo>
                    <a:pt x="18872" y="4826"/>
                  </a:lnTo>
                  <a:lnTo>
                    <a:pt x="19405" y="5080"/>
                  </a:lnTo>
                  <a:lnTo>
                    <a:pt x="19875" y="4953"/>
                  </a:lnTo>
                  <a:lnTo>
                    <a:pt x="19786" y="5321"/>
                  </a:lnTo>
                  <a:lnTo>
                    <a:pt x="19659" y="5702"/>
                  </a:lnTo>
                  <a:lnTo>
                    <a:pt x="19596" y="5842"/>
                  </a:lnTo>
                  <a:lnTo>
                    <a:pt x="19304" y="6096"/>
                  </a:lnTo>
                  <a:lnTo>
                    <a:pt x="19659" y="6223"/>
                  </a:lnTo>
                  <a:lnTo>
                    <a:pt x="19583" y="6400"/>
                  </a:lnTo>
                  <a:lnTo>
                    <a:pt x="19519" y="6553"/>
                  </a:lnTo>
                  <a:lnTo>
                    <a:pt x="19786" y="6184"/>
                  </a:lnTo>
                  <a:lnTo>
                    <a:pt x="19812" y="5956"/>
                  </a:lnTo>
                  <a:lnTo>
                    <a:pt x="19913" y="5803"/>
                  </a:lnTo>
                  <a:lnTo>
                    <a:pt x="20307" y="5715"/>
                  </a:lnTo>
                  <a:lnTo>
                    <a:pt x="20015" y="6477"/>
                  </a:lnTo>
                  <a:lnTo>
                    <a:pt x="20535" y="6477"/>
                  </a:lnTo>
                  <a:lnTo>
                    <a:pt x="21285" y="5715"/>
                  </a:lnTo>
                  <a:lnTo>
                    <a:pt x="21818" y="6477"/>
                  </a:lnTo>
                  <a:lnTo>
                    <a:pt x="22059" y="5715"/>
                  </a:lnTo>
                  <a:close/>
                </a:path>
                <a:path w="52705" h="53975">
                  <a:moveTo>
                    <a:pt x="22364" y="5003"/>
                  </a:moveTo>
                  <a:lnTo>
                    <a:pt x="22212" y="5080"/>
                  </a:lnTo>
                  <a:lnTo>
                    <a:pt x="22364" y="5003"/>
                  </a:lnTo>
                  <a:close/>
                </a:path>
                <a:path w="52705" h="53975">
                  <a:moveTo>
                    <a:pt x="22428" y="5321"/>
                  </a:moveTo>
                  <a:lnTo>
                    <a:pt x="22326" y="5461"/>
                  </a:lnTo>
                  <a:lnTo>
                    <a:pt x="22212" y="5842"/>
                  </a:lnTo>
                  <a:lnTo>
                    <a:pt x="22313" y="6032"/>
                  </a:lnTo>
                  <a:lnTo>
                    <a:pt x="22428" y="5321"/>
                  </a:lnTo>
                  <a:close/>
                </a:path>
                <a:path w="52705" h="53975">
                  <a:moveTo>
                    <a:pt x="22504" y="6210"/>
                  </a:moveTo>
                  <a:lnTo>
                    <a:pt x="22440" y="5842"/>
                  </a:lnTo>
                  <a:lnTo>
                    <a:pt x="22352" y="6096"/>
                  </a:lnTo>
                  <a:lnTo>
                    <a:pt x="22504" y="6210"/>
                  </a:lnTo>
                  <a:close/>
                </a:path>
                <a:path w="52705" h="53975">
                  <a:moveTo>
                    <a:pt x="22517" y="5207"/>
                  </a:moveTo>
                  <a:lnTo>
                    <a:pt x="22453" y="5080"/>
                  </a:lnTo>
                  <a:lnTo>
                    <a:pt x="22428" y="5321"/>
                  </a:lnTo>
                  <a:close/>
                </a:path>
                <a:path w="52705" h="53975">
                  <a:moveTo>
                    <a:pt x="22682" y="3810"/>
                  </a:moveTo>
                  <a:lnTo>
                    <a:pt x="22110" y="4064"/>
                  </a:lnTo>
                  <a:lnTo>
                    <a:pt x="22047" y="4229"/>
                  </a:lnTo>
                  <a:lnTo>
                    <a:pt x="22161" y="4572"/>
                  </a:lnTo>
                  <a:lnTo>
                    <a:pt x="22669" y="3848"/>
                  </a:lnTo>
                  <a:close/>
                </a:path>
                <a:path w="52705" h="53975">
                  <a:moveTo>
                    <a:pt x="22733" y="7239"/>
                  </a:moveTo>
                  <a:lnTo>
                    <a:pt x="22707" y="7416"/>
                  </a:lnTo>
                  <a:lnTo>
                    <a:pt x="22733" y="7239"/>
                  </a:lnTo>
                  <a:close/>
                </a:path>
                <a:path w="52705" h="53975">
                  <a:moveTo>
                    <a:pt x="22745" y="7112"/>
                  </a:moveTo>
                  <a:lnTo>
                    <a:pt x="22733" y="7239"/>
                  </a:lnTo>
                  <a:lnTo>
                    <a:pt x="22745" y="7112"/>
                  </a:lnTo>
                  <a:close/>
                </a:path>
                <a:path w="52705" h="53975">
                  <a:moveTo>
                    <a:pt x="24472" y="42672"/>
                  </a:moveTo>
                  <a:lnTo>
                    <a:pt x="24422" y="42799"/>
                  </a:lnTo>
                  <a:lnTo>
                    <a:pt x="24320" y="43434"/>
                  </a:lnTo>
                  <a:lnTo>
                    <a:pt x="24472" y="42672"/>
                  </a:lnTo>
                  <a:close/>
                </a:path>
                <a:path w="52705" h="53975">
                  <a:moveTo>
                    <a:pt x="25361" y="6908"/>
                  </a:moveTo>
                  <a:lnTo>
                    <a:pt x="25311" y="6781"/>
                  </a:lnTo>
                  <a:lnTo>
                    <a:pt x="25361" y="6908"/>
                  </a:lnTo>
                  <a:close/>
                </a:path>
                <a:path w="52705" h="53975">
                  <a:moveTo>
                    <a:pt x="25730" y="7073"/>
                  </a:moveTo>
                  <a:lnTo>
                    <a:pt x="25527" y="7073"/>
                  </a:lnTo>
                  <a:lnTo>
                    <a:pt x="25400" y="6946"/>
                  </a:lnTo>
                  <a:lnTo>
                    <a:pt x="25590" y="7378"/>
                  </a:lnTo>
                  <a:lnTo>
                    <a:pt x="25730" y="7073"/>
                  </a:lnTo>
                  <a:close/>
                </a:path>
                <a:path w="52705" h="53975">
                  <a:moveTo>
                    <a:pt x="29095" y="10109"/>
                  </a:moveTo>
                  <a:lnTo>
                    <a:pt x="28956" y="9817"/>
                  </a:lnTo>
                  <a:lnTo>
                    <a:pt x="28803" y="10058"/>
                  </a:lnTo>
                  <a:lnTo>
                    <a:pt x="29095" y="10109"/>
                  </a:lnTo>
                  <a:close/>
                </a:path>
                <a:path w="52705" h="53975">
                  <a:moveTo>
                    <a:pt x="29756" y="9893"/>
                  </a:moveTo>
                  <a:lnTo>
                    <a:pt x="29679" y="9753"/>
                  </a:lnTo>
                  <a:lnTo>
                    <a:pt x="29540" y="9779"/>
                  </a:lnTo>
                  <a:lnTo>
                    <a:pt x="29756" y="9893"/>
                  </a:lnTo>
                  <a:close/>
                </a:path>
                <a:path w="52705" h="53975">
                  <a:moveTo>
                    <a:pt x="32372" y="13246"/>
                  </a:moveTo>
                  <a:lnTo>
                    <a:pt x="32016" y="13169"/>
                  </a:lnTo>
                  <a:lnTo>
                    <a:pt x="31864" y="13182"/>
                  </a:lnTo>
                  <a:lnTo>
                    <a:pt x="32372" y="13246"/>
                  </a:lnTo>
                  <a:close/>
                </a:path>
                <a:path w="52705" h="53975">
                  <a:moveTo>
                    <a:pt x="33134" y="12344"/>
                  </a:moveTo>
                  <a:lnTo>
                    <a:pt x="32702" y="12573"/>
                  </a:lnTo>
                  <a:lnTo>
                    <a:pt x="33007" y="12725"/>
                  </a:lnTo>
                  <a:lnTo>
                    <a:pt x="33134" y="12344"/>
                  </a:lnTo>
                  <a:close/>
                </a:path>
                <a:path w="52705" h="53975">
                  <a:moveTo>
                    <a:pt x="33477" y="12954"/>
                  </a:moveTo>
                  <a:lnTo>
                    <a:pt x="33007" y="12725"/>
                  </a:lnTo>
                  <a:lnTo>
                    <a:pt x="32804" y="13335"/>
                  </a:lnTo>
                  <a:lnTo>
                    <a:pt x="33477" y="12954"/>
                  </a:lnTo>
                  <a:close/>
                </a:path>
                <a:path w="52705" h="53975">
                  <a:moveTo>
                    <a:pt x="34023" y="7073"/>
                  </a:moveTo>
                  <a:lnTo>
                    <a:pt x="33515" y="7569"/>
                  </a:lnTo>
                  <a:lnTo>
                    <a:pt x="33782" y="6731"/>
                  </a:lnTo>
                  <a:lnTo>
                    <a:pt x="33197" y="6527"/>
                  </a:lnTo>
                  <a:lnTo>
                    <a:pt x="33464" y="7747"/>
                  </a:lnTo>
                  <a:lnTo>
                    <a:pt x="33515" y="7594"/>
                  </a:lnTo>
                  <a:lnTo>
                    <a:pt x="33985" y="7658"/>
                  </a:lnTo>
                  <a:lnTo>
                    <a:pt x="34023" y="7073"/>
                  </a:lnTo>
                  <a:close/>
                </a:path>
                <a:path w="52705" h="53975">
                  <a:moveTo>
                    <a:pt x="35394" y="15506"/>
                  </a:moveTo>
                  <a:lnTo>
                    <a:pt x="34886" y="15748"/>
                  </a:lnTo>
                  <a:lnTo>
                    <a:pt x="35382" y="15748"/>
                  </a:lnTo>
                  <a:lnTo>
                    <a:pt x="35394" y="15506"/>
                  </a:lnTo>
                  <a:close/>
                </a:path>
                <a:path w="52705" h="53975">
                  <a:moveTo>
                    <a:pt x="35572" y="14325"/>
                  </a:moveTo>
                  <a:lnTo>
                    <a:pt x="35394" y="14325"/>
                  </a:lnTo>
                  <a:lnTo>
                    <a:pt x="35534" y="14401"/>
                  </a:lnTo>
                  <a:close/>
                </a:path>
                <a:path w="52705" h="53975">
                  <a:moveTo>
                    <a:pt x="37515" y="44958"/>
                  </a:moveTo>
                  <a:lnTo>
                    <a:pt x="37376" y="44704"/>
                  </a:lnTo>
                  <a:lnTo>
                    <a:pt x="37388" y="44958"/>
                  </a:lnTo>
                  <a:lnTo>
                    <a:pt x="37515" y="44958"/>
                  </a:lnTo>
                  <a:close/>
                </a:path>
                <a:path w="52705" h="53975">
                  <a:moveTo>
                    <a:pt x="37515" y="11061"/>
                  </a:moveTo>
                  <a:lnTo>
                    <a:pt x="37426" y="10883"/>
                  </a:lnTo>
                  <a:lnTo>
                    <a:pt x="36995" y="11125"/>
                  </a:lnTo>
                  <a:lnTo>
                    <a:pt x="37185" y="11087"/>
                  </a:lnTo>
                  <a:lnTo>
                    <a:pt x="37363" y="11049"/>
                  </a:lnTo>
                  <a:lnTo>
                    <a:pt x="37515" y="11061"/>
                  </a:lnTo>
                  <a:close/>
                </a:path>
                <a:path w="52705" h="53975">
                  <a:moveTo>
                    <a:pt x="37680" y="20231"/>
                  </a:moveTo>
                  <a:lnTo>
                    <a:pt x="37553" y="20205"/>
                  </a:lnTo>
                  <a:lnTo>
                    <a:pt x="37680" y="20256"/>
                  </a:lnTo>
                  <a:close/>
                </a:path>
                <a:path w="52705" h="53975">
                  <a:moveTo>
                    <a:pt x="37858" y="11404"/>
                  </a:moveTo>
                  <a:lnTo>
                    <a:pt x="37846" y="11150"/>
                  </a:lnTo>
                  <a:lnTo>
                    <a:pt x="37706" y="11074"/>
                  </a:lnTo>
                  <a:lnTo>
                    <a:pt x="37528" y="11049"/>
                  </a:lnTo>
                  <a:lnTo>
                    <a:pt x="37592" y="11201"/>
                  </a:lnTo>
                  <a:lnTo>
                    <a:pt x="37655" y="11391"/>
                  </a:lnTo>
                  <a:lnTo>
                    <a:pt x="37858" y="11404"/>
                  </a:lnTo>
                  <a:close/>
                </a:path>
                <a:path w="52705" h="53975">
                  <a:moveTo>
                    <a:pt x="37934" y="20066"/>
                  </a:moveTo>
                  <a:lnTo>
                    <a:pt x="37858" y="19939"/>
                  </a:lnTo>
                  <a:lnTo>
                    <a:pt x="37693" y="19812"/>
                  </a:lnTo>
                  <a:lnTo>
                    <a:pt x="37934" y="20066"/>
                  </a:lnTo>
                  <a:close/>
                </a:path>
                <a:path w="52705" h="53975">
                  <a:moveTo>
                    <a:pt x="38531" y="21336"/>
                  </a:moveTo>
                  <a:lnTo>
                    <a:pt x="38442" y="21183"/>
                  </a:lnTo>
                  <a:lnTo>
                    <a:pt x="38366" y="21336"/>
                  </a:lnTo>
                  <a:lnTo>
                    <a:pt x="38531" y="21336"/>
                  </a:lnTo>
                  <a:close/>
                </a:path>
                <a:path w="52705" h="53975">
                  <a:moveTo>
                    <a:pt x="38544" y="46456"/>
                  </a:moveTo>
                  <a:lnTo>
                    <a:pt x="37782" y="46532"/>
                  </a:lnTo>
                  <a:lnTo>
                    <a:pt x="38125" y="47472"/>
                  </a:lnTo>
                  <a:lnTo>
                    <a:pt x="38163" y="47142"/>
                  </a:lnTo>
                  <a:lnTo>
                    <a:pt x="38544" y="46456"/>
                  </a:lnTo>
                  <a:close/>
                </a:path>
                <a:path w="52705" h="53975">
                  <a:moveTo>
                    <a:pt x="40906" y="21196"/>
                  </a:moveTo>
                  <a:lnTo>
                    <a:pt x="40881" y="20955"/>
                  </a:lnTo>
                  <a:lnTo>
                    <a:pt x="40779" y="21209"/>
                  </a:lnTo>
                  <a:lnTo>
                    <a:pt x="40906" y="21196"/>
                  </a:lnTo>
                  <a:close/>
                </a:path>
                <a:path w="52705" h="53975">
                  <a:moveTo>
                    <a:pt x="41033" y="23507"/>
                  </a:moveTo>
                  <a:lnTo>
                    <a:pt x="40881" y="23495"/>
                  </a:lnTo>
                  <a:lnTo>
                    <a:pt x="41033" y="23507"/>
                  </a:lnTo>
                  <a:close/>
                </a:path>
                <a:path w="52705" h="53975">
                  <a:moveTo>
                    <a:pt x="41173" y="21158"/>
                  </a:moveTo>
                  <a:lnTo>
                    <a:pt x="40932" y="21183"/>
                  </a:lnTo>
                  <a:lnTo>
                    <a:pt x="40932" y="21336"/>
                  </a:lnTo>
                  <a:lnTo>
                    <a:pt x="41173" y="21158"/>
                  </a:lnTo>
                  <a:close/>
                </a:path>
                <a:path w="52705" h="53975">
                  <a:moveTo>
                    <a:pt x="41770" y="24130"/>
                  </a:moveTo>
                  <a:lnTo>
                    <a:pt x="41592" y="24003"/>
                  </a:lnTo>
                  <a:lnTo>
                    <a:pt x="40957" y="23558"/>
                  </a:lnTo>
                  <a:lnTo>
                    <a:pt x="39763" y="24257"/>
                  </a:lnTo>
                  <a:lnTo>
                    <a:pt x="40538" y="24511"/>
                  </a:lnTo>
                  <a:lnTo>
                    <a:pt x="40982" y="24130"/>
                  </a:lnTo>
                  <a:lnTo>
                    <a:pt x="41770" y="24130"/>
                  </a:lnTo>
                  <a:close/>
                </a:path>
                <a:path w="52705" h="53975">
                  <a:moveTo>
                    <a:pt x="42418" y="27368"/>
                  </a:moveTo>
                  <a:lnTo>
                    <a:pt x="42227" y="27457"/>
                  </a:lnTo>
                  <a:lnTo>
                    <a:pt x="42087" y="27584"/>
                  </a:lnTo>
                  <a:lnTo>
                    <a:pt x="42227" y="27508"/>
                  </a:lnTo>
                  <a:lnTo>
                    <a:pt x="42418" y="27368"/>
                  </a:lnTo>
                  <a:close/>
                </a:path>
                <a:path w="52705" h="53975">
                  <a:moveTo>
                    <a:pt x="43345" y="45339"/>
                  </a:moveTo>
                  <a:lnTo>
                    <a:pt x="43268" y="44831"/>
                  </a:lnTo>
                  <a:lnTo>
                    <a:pt x="43180" y="44577"/>
                  </a:lnTo>
                  <a:lnTo>
                    <a:pt x="42951" y="44069"/>
                  </a:lnTo>
                  <a:lnTo>
                    <a:pt x="42773" y="44450"/>
                  </a:lnTo>
                  <a:lnTo>
                    <a:pt x="42697" y="44958"/>
                  </a:lnTo>
                  <a:lnTo>
                    <a:pt x="42989" y="45339"/>
                  </a:lnTo>
                  <a:lnTo>
                    <a:pt x="42875" y="44958"/>
                  </a:lnTo>
                  <a:lnTo>
                    <a:pt x="42786" y="44831"/>
                  </a:lnTo>
                  <a:lnTo>
                    <a:pt x="42989" y="44831"/>
                  </a:lnTo>
                  <a:lnTo>
                    <a:pt x="43345" y="45339"/>
                  </a:lnTo>
                  <a:close/>
                </a:path>
                <a:path w="52705" h="53975">
                  <a:moveTo>
                    <a:pt x="43713" y="52832"/>
                  </a:moveTo>
                  <a:lnTo>
                    <a:pt x="43484" y="52451"/>
                  </a:lnTo>
                  <a:lnTo>
                    <a:pt x="43141" y="52565"/>
                  </a:lnTo>
                  <a:lnTo>
                    <a:pt x="43332" y="52959"/>
                  </a:lnTo>
                  <a:lnTo>
                    <a:pt x="43713" y="52832"/>
                  </a:lnTo>
                  <a:close/>
                </a:path>
                <a:path w="52705" h="53975">
                  <a:moveTo>
                    <a:pt x="44030" y="43522"/>
                  </a:moveTo>
                  <a:lnTo>
                    <a:pt x="43954" y="43370"/>
                  </a:lnTo>
                  <a:lnTo>
                    <a:pt x="43472" y="43281"/>
                  </a:lnTo>
                  <a:lnTo>
                    <a:pt x="43091" y="43370"/>
                  </a:lnTo>
                  <a:lnTo>
                    <a:pt x="43434" y="43700"/>
                  </a:lnTo>
                  <a:lnTo>
                    <a:pt x="43599" y="43573"/>
                  </a:lnTo>
                  <a:lnTo>
                    <a:pt x="44030" y="43522"/>
                  </a:lnTo>
                  <a:close/>
                </a:path>
                <a:path w="52705" h="53975">
                  <a:moveTo>
                    <a:pt x="44221" y="30721"/>
                  </a:moveTo>
                  <a:lnTo>
                    <a:pt x="44094" y="30645"/>
                  </a:lnTo>
                  <a:lnTo>
                    <a:pt x="44221" y="30721"/>
                  </a:lnTo>
                  <a:close/>
                </a:path>
                <a:path w="52705" h="53975">
                  <a:moveTo>
                    <a:pt x="44869" y="18034"/>
                  </a:moveTo>
                  <a:close/>
                </a:path>
                <a:path w="52705" h="53975">
                  <a:moveTo>
                    <a:pt x="44996" y="33248"/>
                  </a:moveTo>
                  <a:lnTo>
                    <a:pt x="44792" y="33083"/>
                  </a:lnTo>
                  <a:lnTo>
                    <a:pt x="43713" y="33223"/>
                  </a:lnTo>
                  <a:lnTo>
                    <a:pt x="44043" y="33464"/>
                  </a:lnTo>
                  <a:lnTo>
                    <a:pt x="44996" y="33248"/>
                  </a:lnTo>
                  <a:close/>
                </a:path>
                <a:path w="52705" h="53975">
                  <a:moveTo>
                    <a:pt x="45059" y="33896"/>
                  </a:moveTo>
                  <a:lnTo>
                    <a:pt x="44894" y="33985"/>
                  </a:lnTo>
                  <a:lnTo>
                    <a:pt x="45059" y="33896"/>
                  </a:lnTo>
                  <a:close/>
                </a:path>
                <a:path w="52705" h="53975">
                  <a:moveTo>
                    <a:pt x="45224" y="18034"/>
                  </a:moveTo>
                  <a:lnTo>
                    <a:pt x="45072" y="17907"/>
                  </a:lnTo>
                  <a:lnTo>
                    <a:pt x="45123" y="17526"/>
                  </a:lnTo>
                  <a:lnTo>
                    <a:pt x="44602" y="17907"/>
                  </a:lnTo>
                  <a:lnTo>
                    <a:pt x="44869" y="18034"/>
                  </a:lnTo>
                  <a:lnTo>
                    <a:pt x="45224" y="18034"/>
                  </a:lnTo>
                  <a:close/>
                </a:path>
                <a:path w="52705" h="53975">
                  <a:moveTo>
                    <a:pt x="45237" y="30861"/>
                  </a:moveTo>
                  <a:lnTo>
                    <a:pt x="44932" y="30988"/>
                  </a:lnTo>
                  <a:lnTo>
                    <a:pt x="45110" y="30988"/>
                  </a:lnTo>
                  <a:lnTo>
                    <a:pt x="45237" y="30861"/>
                  </a:lnTo>
                  <a:close/>
                </a:path>
                <a:path w="52705" h="53975">
                  <a:moveTo>
                    <a:pt x="45542" y="18173"/>
                  </a:moveTo>
                  <a:lnTo>
                    <a:pt x="45415" y="18084"/>
                  </a:lnTo>
                  <a:lnTo>
                    <a:pt x="45224" y="18034"/>
                  </a:lnTo>
                  <a:lnTo>
                    <a:pt x="45542" y="18173"/>
                  </a:lnTo>
                  <a:close/>
                </a:path>
                <a:path w="52705" h="53975">
                  <a:moveTo>
                    <a:pt x="45707" y="40894"/>
                  </a:moveTo>
                  <a:lnTo>
                    <a:pt x="44919" y="40767"/>
                  </a:lnTo>
                  <a:lnTo>
                    <a:pt x="44958" y="41021"/>
                  </a:lnTo>
                  <a:lnTo>
                    <a:pt x="45580" y="41021"/>
                  </a:lnTo>
                  <a:lnTo>
                    <a:pt x="45339" y="40894"/>
                  </a:lnTo>
                  <a:lnTo>
                    <a:pt x="45707" y="40894"/>
                  </a:lnTo>
                  <a:close/>
                </a:path>
                <a:path w="52705" h="53975">
                  <a:moveTo>
                    <a:pt x="46050" y="41275"/>
                  </a:moveTo>
                  <a:lnTo>
                    <a:pt x="45999" y="41021"/>
                  </a:lnTo>
                  <a:lnTo>
                    <a:pt x="45580" y="41021"/>
                  </a:lnTo>
                  <a:lnTo>
                    <a:pt x="46050" y="41275"/>
                  </a:lnTo>
                  <a:close/>
                </a:path>
                <a:path w="52705" h="53975">
                  <a:moveTo>
                    <a:pt x="48094" y="22098"/>
                  </a:moveTo>
                  <a:lnTo>
                    <a:pt x="47510" y="22326"/>
                  </a:lnTo>
                  <a:lnTo>
                    <a:pt x="47815" y="22352"/>
                  </a:lnTo>
                  <a:lnTo>
                    <a:pt x="47967" y="22491"/>
                  </a:lnTo>
                  <a:lnTo>
                    <a:pt x="48094" y="22098"/>
                  </a:lnTo>
                  <a:close/>
                </a:path>
                <a:path w="52705" h="53975">
                  <a:moveTo>
                    <a:pt x="48806" y="23241"/>
                  </a:moveTo>
                  <a:lnTo>
                    <a:pt x="47967" y="22491"/>
                  </a:lnTo>
                  <a:lnTo>
                    <a:pt x="47764" y="23114"/>
                  </a:lnTo>
                  <a:lnTo>
                    <a:pt x="47637" y="23622"/>
                  </a:lnTo>
                  <a:lnTo>
                    <a:pt x="47752" y="23761"/>
                  </a:lnTo>
                  <a:lnTo>
                    <a:pt x="48806" y="23241"/>
                  </a:lnTo>
                  <a:close/>
                </a:path>
                <a:path w="52705" h="53975">
                  <a:moveTo>
                    <a:pt x="50888" y="28930"/>
                  </a:moveTo>
                  <a:close/>
                </a:path>
                <a:path w="52705" h="53975">
                  <a:moveTo>
                    <a:pt x="50965" y="29502"/>
                  </a:moveTo>
                  <a:lnTo>
                    <a:pt x="50939" y="29248"/>
                  </a:lnTo>
                  <a:lnTo>
                    <a:pt x="50888" y="29006"/>
                  </a:lnTo>
                  <a:lnTo>
                    <a:pt x="50927" y="29705"/>
                  </a:lnTo>
                  <a:lnTo>
                    <a:pt x="50965" y="29502"/>
                  </a:lnTo>
                  <a:close/>
                </a:path>
                <a:path w="52705" h="53975">
                  <a:moveTo>
                    <a:pt x="51066" y="27051"/>
                  </a:moveTo>
                  <a:lnTo>
                    <a:pt x="47891" y="27051"/>
                  </a:lnTo>
                  <a:lnTo>
                    <a:pt x="49784" y="25908"/>
                  </a:lnTo>
                  <a:lnTo>
                    <a:pt x="49250" y="25400"/>
                  </a:lnTo>
                  <a:lnTo>
                    <a:pt x="48590" y="24765"/>
                  </a:lnTo>
                  <a:lnTo>
                    <a:pt x="47853" y="23876"/>
                  </a:lnTo>
                  <a:lnTo>
                    <a:pt x="47599" y="23583"/>
                  </a:lnTo>
                  <a:lnTo>
                    <a:pt x="47510" y="23876"/>
                  </a:lnTo>
                  <a:lnTo>
                    <a:pt x="47421" y="23368"/>
                  </a:lnTo>
                  <a:lnTo>
                    <a:pt x="47205" y="23114"/>
                  </a:lnTo>
                  <a:lnTo>
                    <a:pt x="46786" y="22606"/>
                  </a:lnTo>
                  <a:lnTo>
                    <a:pt x="47510" y="22326"/>
                  </a:lnTo>
                  <a:lnTo>
                    <a:pt x="46380" y="22225"/>
                  </a:lnTo>
                  <a:lnTo>
                    <a:pt x="46189" y="21082"/>
                  </a:lnTo>
                  <a:lnTo>
                    <a:pt x="46189" y="20701"/>
                  </a:lnTo>
                  <a:lnTo>
                    <a:pt x="46202" y="20574"/>
                  </a:lnTo>
                  <a:lnTo>
                    <a:pt x="46774" y="20828"/>
                  </a:lnTo>
                  <a:lnTo>
                    <a:pt x="47040" y="20828"/>
                  </a:lnTo>
                  <a:lnTo>
                    <a:pt x="46736" y="20574"/>
                  </a:lnTo>
                  <a:lnTo>
                    <a:pt x="45986" y="19939"/>
                  </a:lnTo>
                  <a:lnTo>
                    <a:pt x="45986" y="19685"/>
                  </a:lnTo>
                  <a:lnTo>
                    <a:pt x="45986" y="18796"/>
                  </a:lnTo>
                  <a:lnTo>
                    <a:pt x="45986" y="18669"/>
                  </a:lnTo>
                  <a:lnTo>
                    <a:pt x="44843" y="18072"/>
                  </a:lnTo>
                  <a:lnTo>
                    <a:pt x="44272" y="18796"/>
                  </a:lnTo>
                  <a:lnTo>
                    <a:pt x="43903" y="18669"/>
                  </a:lnTo>
                  <a:lnTo>
                    <a:pt x="43535" y="18542"/>
                  </a:lnTo>
                  <a:lnTo>
                    <a:pt x="42926" y="18338"/>
                  </a:lnTo>
                  <a:lnTo>
                    <a:pt x="43053" y="18288"/>
                  </a:lnTo>
                  <a:lnTo>
                    <a:pt x="44069" y="17907"/>
                  </a:lnTo>
                  <a:lnTo>
                    <a:pt x="42418" y="17475"/>
                  </a:lnTo>
                  <a:lnTo>
                    <a:pt x="42418" y="22606"/>
                  </a:lnTo>
                  <a:lnTo>
                    <a:pt x="41846" y="23241"/>
                  </a:lnTo>
                  <a:lnTo>
                    <a:pt x="41427" y="23241"/>
                  </a:lnTo>
                  <a:lnTo>
                    <a:pt x="41440" y="22987"/>
                  </a:lnTo>
                  <a:lnTo>
                    <a:pt x="41935" y="22987"/>
                  </a:lnTo>
                  <a:lnTo>
                    <a:pt x="42418" y="22606"/>
                  </a:lnTo>
                  <a:lnTo>
                    <a:pt x="42418" y="17475"/>
                  </a:lnTo>
                  <a:lnTo>
                    <a:pt x="42164" y="17399"/>
                  </a:lnTo>
                  <a:lnTo>
                    <a:pt x="43637" y="16891"/>
                  </a:lnTo>
                  <a:lnTo>
                    <a:pt x="44373" y="16637"/>
                  </a:lnTo>
                  <a:lnTo>
                    <a:pt x="44196" y="16510"/>
                  </a:lnTo>
                  <a:lnTo>
                    <a:pt x="43853" y="16637"/>
                  </a:lnTo>
                  <a:lnTo>
                    <a:pt x="43510" y="16891"/>
                  </a:lnTo>
                  <a:lnTo>
                    <a:pt x="43586" y="16510"/>
                  </a:lnTo>
                  <a:lnTo>
                    <a:pt x="43675" y="16383"/>
                  </a:lnTo>
                  <a:lnTo>
                    <a:pt x="44183" y="16383"/>
                  </a:lnTo>
                  <a:lnTo>
                    <a:pt x="43459" y="15875"/>
                  </a:lnTo>
                  <a:lnTo>
                    <a:pt x="43091" y="16510"/>
                  </a:lnTo>
                  <a:lnTo>
                    <a:pt x="42684" y="15875"/>
                  </a:lnTo>
                  <a:lnTo>
                    <a:pt x="42926" y="15748"/>
                  </a:lnTo>
                  <a:lnTo>
                    <a:pt x="43116" y="15748"/>
                  </a:lnTo>
                  <a:lnTo>
                    <a:pt x="43446" y="15621"/>
                  </a:lnTo>
                  <a:lnTo>
                    <a:pt x="42062" y="15748"/>
                  </a:lnTo>
                  <a:lnTo>
                    <a:pt x="41910" y="15113"/>
                  </a:lnTo>
                  <a:lnTo>
                    <a:pt x="42075" y="15113"/>
                  </a:lnTo>
                  <a:lnTo>
                    <a:pt x="42151" y="14986"/>
                  </a:lnTo>
                  <a:lnTo>
                    <a:pt x="42100" y="14732"/>
                  </a:lnTo>
                  <a:lnTo>
                    <a:pt x="41986" y="14605"/>
                  </a:lnTo>
                  <a:lnTo>
                    <a:pt x="41643" y="14224"/>
                  </a:lnTo>
                  <a:lnTo>
                    <a:pt x="40055" y="14605"/>
                  </a:lnTo>
                  <a:lnTo>
                    <a:pt x="39776" y="13462"/>
                  </a:lnTo>
                  <a:lnTo>
                    <a:pt x="40487" y="13081"/>
                  </a:lnTo>
                  <a:lnTo>
                    <a:pt x="40728" y="12954"/>
                  </a:lnTo>
                  <a:lnTo>
                    <a:pt x="40970" y="12827"/>
                  </a:lnTo>
                  <a:lnTo>
                    <a:pt x="39852" y="12954"/>
                  </a:lnTo>
                  <a:lnTo>
                    <a:pt x="40309" y="12446"/>
                  </a:lnTo>
                  <a:lnTo>
                    <a:pt x="40652" y="12065"/>
                  </a:lnTo>
                  <a:lnTo>
                    <a:pt x="40005" y="11938"/>
                  </a:lnTo>
                  <a:lnTo>
                    <a:pt x="39763" y="12446"/>
                  </a:lnTo>
                  <a:lnTo>
                    <a:pt x="39649" y="12319"/>
                  </a:lnTo>
                  <a:lnTo>
                    <a:pt x="39433" y="12065"/>
                  </a:lnTo>
                  <a:lnTo>
                    <a:pt x="38493" y="12319"/>
                  </a:lnTo>
                  <a:lnTo>
                    <a:pt x="38455" y="11684"/>
                  </a:lnTo>
                  <a:lnTo>
                    <a:pt x="39065" y="11684"/>
                  </a:lnTo>
                  <a:lnTo>
                    <a:pt x="38214" y="11176"/>
                  </a:lnTo>
                  <a:lnTo>
                    <a:pt x="38303" y="11811"/>
                  </a:lnTo>
                  <a:lnTo>
                    <a:pt x="37515" y="11938"/>
                  </a:lnTo>
                  <a:lnTo>
                    <a:pt x="37312" y="12954"/>
                  </a:lnTo>
                  <a:lnTo>
                    <a:pt x="37058" y="12192"/>
                  </a:lnTo>
                  <a:lnTo>
                    <a:pt x="37236" y="12192"/>
                  </a:lnTo>
                  <a:lnTo>
                    <a:pt x="36728" y="11811"/>
                  </a:lnTo>
                  <a:lnTo>
                    <a:pt x="36893" y="11430"/>
                  </a:lnTo>
                  <a:lnTo>
                    <a:pt x="37007" y="11176"/>
                  </a:lnTo>
                  <a:lnTo>
                    <a:pt x="36118" y="11430"/>
                  </a:lnTo>
                  <a:lnTo>
                    <a:pt x="36080" y="11176"/>
                  </a:lnTo>
                  <a:lnTo>
                    <a:pt x="36118" y="10795"/>
                  </a:lnTo>
                  <a:lnTo>
                    <a:pt x="36207" y="10668"/>
                  </a:lnTo>
                  <a:lnTo>
                    <a:pt x="36347" y="10541"/>
                  </a:lnTo>
                  <a:lnTo>
                    <a:pt x="36499" y="10414"/>
                  </a:lnTo>
                  <a:lnTo>
                    <a:pt x="36931" y="10033"/>
                  </a:lnTo>
                  <a:lnTo>
                    <a:pt x="37045" y="9779"/>
                  </a:lnTo>
                  <a:lnTo>
                    <a:pt x="36220" y="10414"/>
                  </a:lnTo>
                  <a:lnTo>
                    <a:pt x="36195" y="10287"/>
                  </a:lnTo>
                  <a:lnTo>
                    <a:pt x="36131" y="10033"/>
                  </a:lnTo>
                  <a:lnTo>
                    <a:pt x="36068" y="9779"/>
                  </a:lnTo>
                  <a:lnTo>
                    <a:pt x="35953" y="9271"/>
                  </a:lnTo>
                  <a:lnTo>
                    <a:pt x="35306" y="9639"/>
                  </a:lnTo>
                  <a:lnTo>
                    <a:pt x="35674" y="9271"/>
                  </a:lnTo>
                  <a:lnTo>
                    <a:pt x="35737" y="9144"/>
                  </a:lnTo>
                  <a:lnTo>
                    <a:pt x="35077" y="9652"/>
                  </a:lnTo>
                  <a:lnTo>
                    <a:pt x="35102" y="9144"/>
                  </a:lnTo>
                  <a:lnTo>
                    <a:pt x="35318" y="8890"/>
                  </a:lnTo>
                  <a:lnTo>
                    <a:pt x="35318" y="8636"/>
                  </a:lnTo>
                  <a:lnTo>
                    <a:pt x="34950" y="8255"/>
                  </a:lnTo>
                  <a:lnTo>
                    <a:pt x="34709" y="10033"/>
                  </a:lnTo>
                  <a:lnTo>
                    <a:pt x="34505" y="9271"/>
                  </a:lnTo>
                  <a:lnTo>
                    <a:pt x="34518" y="9017"/>
                  </a:lnTo>
                  <a:lnTo>
                    <a:pt x="34569" y="8890"/>
                  </a:lnTo>
                  <a:lnTo>
                    <a:pt x="34747" y="8890"/>
                  </a:lnTo>
                  <a:lnTo>
                    <a:pt x="34417" y="8382"/>
                  </a:lnTo>
                  <a:lnTo>
                    <a:pt x="34251" y="8128"/>
                  </a:lnTo>
                  <a:lnTo>
                    <a:pt x="33147" y="8382"/>
                  </a:lnTo>
                  <a:lnTo>
                    <a:pt x="33007" y="8128"/>
                  </a:lnTo>
                  <a:lnTo>
                    <a:pt x="32804" y="7747"/>
                  </a:lnTo>
                  <a:lnTo>
                    <a:pt x="32778" y="7493"/>
                  </a:lnTo>
                  <a:lnTo>
                    <a:pt x="33134" y="6604"/>
                  </a:lnTo>
                  <a:lnTo>
                    <a:pt x="33045" y="6477"/>
                  </a:lnTo>
                  <a:lnTo>
                    <a:pt x="32677" y="6350"/>
                  </a:lnTo>
                  <a:lnTo>
                    <a:pt x="31064" y="6604"/>
                  </a:lnTo>
                  <a:lnTo>
                    <a:pt x="30238" y="5969"/>
                  </a:lnTo>
                  <a:lnTo>
                    <a:pt x="30238" y="6273"/>
                  </a:lnTo>
                  <a:lnTo>
                    <a:pt x="29438" y="7493"/>
                  </a:lnTo>
                  <a:lnTo>
                    <a:pt x="29870" y="5715"/>
                  </a:lnTo>
                  <a:lnTo>
                    <a:pt x="29933" y="5461"/>
                  </a:lnTo>
                  <a:lnTo>
                    <a:pt x="30022" y="5080"/>
                  </a:lnTo>
                  <a:lnTo>
                    <a:pt x="29451" y="5334"/>
                  </a:lnTo>
                  <a:lnTo>
                    <a:pt x="29337" y="5461"/>
                  </a:lnTo>
                  <a:lnTo>
                    <a:pt x="29502" y="5143"/>
                  </a:lnTo>
                  <a:lnTo>
                    <a:pt x="29502" y="4826"/>
                  </a:lnTo>
                  <a:lnTo>
                    <a:pt x="29286" y="4572"/>
                  </a:lnTo>
                  <a:lnTo>
                    <a:pt x="29070" y="4318"/>
                  </a:lnTo>
                  <a:lnTo>
                    <a:pt x="28028" y="4572"/>
                  </a:lnTo>
                  <a:lnTo>
                    <a:pt x="26797" y="4572"/>
                  </a:lnTo>
                  <a:lnTo>
                    <a:pt x="27101" y="4318"/>
                  </a:lnTo>
                  <a:lnTo>
                    <a:pt x="27038" y="4191"/>
                  </a:lnTo>
                  <a:lnTo>
                    <a:pt x="26822" y="3810"/>
                  </a:lnTo>
                  <a:lnTo>
                    <a:pt x="26454" y="3683"/>
                  </a:lnTo>
                  <a:lnTo>
                    <a:pt x="26085" y="3556"/>
                  </a:lnTo>
                  <a:lnTo>
                    <a:pt x="25679" y="3302"/>
                  </a:lnTo>
                  <a:lnTo>
                    <a:pt x="25412" y="3683"/>
                  </a:lnTo>
                  <a:lnTo>
                    <a:pt x="25171" y="3556"/>
                  </a:lnTo>
                  <a:lnTo>
                    <a:pt x="25133" y="4191"/>
                  </a:lnTo>
                  <a:lnTo>
                    <a:pt x="24409" y="1397"/>
                  </a:lnTo>
                  <a:lnTo>
                    <a:pt x="22694" y="3810"/>
                  </a:lnTo>
                  <a:lnTo>
                    <a:pt x="22466" y="4889"/>
                  </a:lnTo>
                  <a:lnTo>
                    <a:pt x="22644" y="5359"/>
                  </a:lnTo>
                  <a:lnTo>
                    <a:pt x="22517" y="5842"/>
                  </a:lnTo>
                  <a:lnTo>
                    <a:pt x="22745" y="5715"/>
                  </a:lnTo>
                  <a:lnTo>
                    <a:pt x="22580" y="6223"/>
                  </a:lnTo>
                  <a:lnTo>
                    <a:pt x="22631" y="6438"/>
                  </a:lnTo>
                  <a:lnTo>
                    <a:pt x="22745" y="7112"/>
                  </a:lnTo>
                  <a:lnTo>
                    <a:pt x="22961" y="6350"/>
                  </a:lnTo>
                  <a:lnTo>
                    <a:pt x="23177" y="6350"/>
                  </a:lnTo>
                  <a:lnTo>
                    <a:pt x="23545" y="6438"/>
                  </a:lnTo>
                  <a:lnTo>
                    <a:pt x="23571" y="6604"/>
                  </a:lnTo>
                  <a:lnTo>
                    <a:pt x="23253" y="6985"/>
                  </a:lnTo>
                  <a:lnTo>
                    <a:pt x="23202" y="7239"/>
                  </a:lnTo>
                  <a:lnTo>
                    <a:pt x="23329" y="7493"/>
                  </a:lnTo>
                  <a:lnTo>
                    <a:pt x="23571" y="7112"/>
                  </a:lnTo>
                  <a:lnTo>
                    <a:pt x="23749" y="7620"/>
                  </a:lnTo>
                  <a:lnTo>
                    <a:pt x="23939" y="7112"/>
                  </a:lnTo>
                  <a:lnTo>
                    <a:pt x="24041" y="6858"/>
                  </a:lnTo>
                  <a:lnTo>
                    <a:pt x="24180" y="6858"/>
                  </a:lnTo>
                  <a:lnTo>
                    <a:pt x="24053" y="7493"/>
                  </a:lnTo>
                  <a:lnTo>
                    <a:pt x="24422" y="7239"/>
                  </a:lnTo>
                  <a:lnTo>
                    <a:pt x="25247" y="7747"/>
                  </a:lnTo>
                  <a:lnTo>
                    <a:pt x="25285" y="7239"/>
                  </a:lnTo>
                  <a:lnTo>
                    <a:pt x="25311" y="6858"/>
                  </a:lnTo>
                  <a:lnTo>
                    <a:pt x="25273" y="6731"/>
                  </a:lnTo>
                  <a:lnTo>
                    <a:pt x="26187" y="6350"/>
                  </a:lnTo>
                  <a:lnTo>
                    <a:pt x="26492" y="6223"/>
                  </a:lnTo>
                  <a:lnTo>
                    <a:pt x="26860" y="7874"/>
                  </a:lnTo>
                  <a:lnTo>
                    <a:pt x="27787" y="7874"/>
                  </a:lnTo>
                  <a:lnTo>
                    <a:pt x="27660" y="8255"/>
                  </a:lnTo>
                  <a:lnTo>
                    <a:pt x="28282" y="8128"/>
                  </a:lnTo>
                  <a:lnTo>
                    <a:pt x="28790" y="8509"/>
                  </a:lnTo>
                  <a:lnTo>
                    <a:pt x="29451" y="8128"/>
                  </a:lnTo>
                  <a:lnTo>
                    <a:pt x="29502" y="8890"/>
                  </a:lnTo>
                  <a:lnTo>
                    <a:pt x="29260" y="9144"/>
                  </a:lnTo>
                  <a:lnTo>
                    <a:pt x="29718" y="9144"/>
                  </a:lnTo>
                  <a:lnTo>
                    <a:pt x="29933" y="8890"/>
                  </a:lnTo>
                  <a:lnTo>
                    <a:pt x="30175" y="9652"/>
                  </a:lnTo>
                  <a:lnTo>
                    <a:pt x="29718" y="9740"/>
                  </a:lnTo>
                  <a:lnTo>
                    <a:pt x="29794" y="9906"/>
                  </a:lnTo>
                  <a:lnTo>
                    <a:pt x="30048" y="10033"/>
                  </a:lnTo>
                  <a:lnTo>
                    <a:pt x="29756" y="9893"/>
                  </a:lnTo>
                  <a:lnTo>
                    <a:pt x="29832" y="10414"/>
                  </a:lnTo>
                  <a:lnTo>
                    <a:pt x="29743" y="10668"/>
                  </a:lnTo>
                  <a:lnTo>
                    <a:pt x="30670" y="10287"/>
                  </a:lnTo>
                  <a:lnTo>
                    <a:pt x="30226" y="10668"/>
                  </a:lnTo>
                  <a:lnTo>
                    <a:pt x="30175" y="10922"/>
                  </a:lnTo>
                  <a:lnTo>
                    <a:pt x="30454" y="11303"/>
                  </a:lnTo>
                  <a:lnTo>
                    <a:pt x="30683" y="11214"/>
                  </a:lnTo>
                  <a:lnTo>
                    <a:pt x="30797" y="10541"/>
                  </a:lnTo>
                  <a:lnTo>
                    <a:pt x="31089" y="10668"/>
                  </a:lnTo>
                  <a:lnTo>
                    <a:pt x="31242" y="10795"/>
                  </a:lnTo>
                  <a:lnTo>
                    <a:pt x="31292" y="11176"/>
                  </a:lnTo>
                  <a:lnTo>
                    <a:pt x="30822" y="11684"/>
                  </a:lnTo>
                  <a:lnTo>
                    <a:pt x="30759" y="13335"/>
                  </a:lnTo>
                  <a:lnTo>
                    <a:pt x="33528" y="11176"/>
                  </a:lnTo>
                  <a:lnTo>
                    <a:pt x="33134" y="12344"/>
                  </a:lnTo>
                  <a:lnTo>
                    <a:pt x="33413" y="12192"/>
                  </a:lnTo>
                  <a:lnTo>
                    <a:pt x="33528" y="12344"/>
                  </a:lnTo>
                  <a:lnTo>
                    <a:pt x="33642" y="12725"/>
                  </a:lnTo>
                  <a:lnTo>
                    <a:pt x="33337" y="13462"/>
                  </a:lnTo>
                  <a:lnTo>
                    <a:pt x="33235" y="14097"/>
                  </a:lnTo>
                  <a:lnTo>
                    <a:pt x="33350" y="14986"/>
                  </a:lnTo>
                  <a:lnTo>
                    <a:pt x="34696" y="13335"/>
                  </a:lnTo>
                  <a:lnTo>
                    <a:pt x="34937" y="14097"/>
                  </a:lnTo>
                  <a:lnTo>
                    <a:pt x="35534" y="13335"/>
                  </a:lnTo>
                  <a:lnTo>
                    <a:pt x="35725" y="13081"/>
                  </a:lnTo>
                  <a:lnTo>
                    <a:pt x="36360" y="13208"/>
                  </a:lnTo>
                  <a:lnTo>
                    <a:pt x="36626" y="13716"/>
                  </a:lnTo>
                  <a:lnTo>
                    <a:pt x="35712" y="14732"/>
                  </a:lnTo>
                  <a:lnTo>
                    <a:pt x="35293" y="14732"/>
                  </a:lnTo>
                  <a:lnTo>
                    <a:pt x="35191" y="14605"/>
                  </a:lnTo>
                  <a:lnTo>
                    <a:pt x="35229" y="14478"/>
                  </a:lnTo>
                  <a:lnTo>
                    <a:pt x="34861" y="14351"/>
                  </a:lnTo>
                  <a:lnTo>
                    <a:pt x="34709" y="14859"/>
                  </a:lnTo>
                  <a:lnTo>
                    <a:pt x="35013" y="14605"/>
                  </a:lnTo>
                  <a:lnTo>
                    <a:pt x="35052" y="15113"/>
                  </a:lnTo>
                  <a:lnTo>
                    <a:pt x="35382" y="15468"/>
                  </a:lnTo>
                  <a:lnTo>
                    <a:pt x="35433" y="15875"/>
                  </a:lnTo>
                  <a:lnTo>
                    <a:pt x="36029" y="15875"/>
                  </a:lnTo>
                  <a:lnTo>
                    <a:pt x="36169" y="16497"/>
                  </a:lnTo>
                  <a:lnTo>
                    <a:pt x="36131" y="16649"/>
                  </a:lnTo>
                  <a:lnTo>
                    <a:pt x="36182" y="16510"/>
                  </a:lnTo>
                  <a:lnTo>
                    <a:pt x="36512" y="16002"/>
                  </a:lnTo>
                  <a:lnTo>
                    <a:pt x="36855" y="17018"/>
                  </a:lnTo>
                  <a:lnTo>
                    <a:pt x="37312" y="16002"/>
                  </a:lnTo>
                  <a:lnTo>
                    <a:pt x="37376" y="15875"/>
                  </a:lnTo>
                  <a:lnTo>
                    <a:pt x="37934" y="16256"/>
                  </a:lnTo>
                  <a:lnTo>
                    <a:pt x="37744" y="16891"/>
                  </a:lnTo>
                  <a:lnTo>
                    <a:pt x="36855" y="17018"/>
                  </a:lnTo>
                  <a:lnTo>
                    <a:pt x="37604" y="17272"/>
                  </a:lnTo>
                  <a:lnTo>
                    <a:pt x="37553" y="17780"/>
                  </a:lnTo>
                  <a:lnTo>
                    <a:pt x="36906" y="17907"/>
                  </a:lnTo>
                  <a:lnTo>
                    <a:pt x="36588" y="18034"/>
                  </a:lnTo>
                  <a:lnTo>
                    <a:pt x="37477" y="18034"/>
                  </a:lnTo>
                  <a:lnTo>
                    <a:pt x="37058" y="18796"/>
                  </a:lnTo>
                  <a:lnTo>
                    <a:pt x="36944" y="19431"/>
                  </a:lnTo>
                  <a:lnTo>
                    <a:pt x="36868" y="19558"/>
                  </a:lnTo>
                  <a:lnTo>
                    <a:pt x="36944" y="19685"/>
                  </a:lnTo>
                  <a:lnTo>
                    <a:pt x="37426" y="19050"/>
                  </a:lnTo>
                  <a:lnTo>
                    <a:pt x="37515" y="19431"/>
                  </a:lnTo>
                  <a:lnTo>
                    <a:pt x="37274" y="19558"/>
                  </a:lnTo>
                  <a:lnTo>
                    <a:pt x="37769" y="19431"/>
                  </a:lnTo>
                  <a:lnTo>
                    <a:pt x="38011" y="19050"/>
                  </a:lnTo>
                  <a:lnTo>
                    <a:pt x="38163" y="18796"/>
                  </a:lnTo>
                  <a:lnTo>
                    <a:pt x="38912" y="18669"/>
                  </a:lnTo>
                  <a:lnTo>
                    <a:pt x="38811" y="19050"/>
                  </a:lnTo>
                  <a:lnTo>
                    <a:pt x="39674" y="19050"/>
                  </a:lnTo>
                  <a:lnTo>
                    <a:pt x="38925" y="19685"/>
                  </a:lnTo>
                  <a:lnTo>
                    <a:pt x="38811" y="19050"/>
                  </a:lnTo>
                  <a:lnTo>
                    <a:pt x="38773" y="18796"/>
                  </a:lnTo>
                  <a:lnTo>
                    <a:pt x="38671" y="19050"/>
                  </a:lnTo>
                  <a:lnTo>
                    <a:pt x="38176" y="20320"/>
                  </a:lnTo>
                  <a:lnTo>
                    <a:pt x="37934" y="20066"/>
                  </a:lnTo>
                  <a:lnTo>
                    <a:pt x="37846" y="20320"/>
                  </a:lnTo>
                  <a:lnTo>
                    <a:pt x="37680" y="20320"/>
                  </a:lnTo>
                  <a:lnTo>
                    <a:pt x="37350" y="21336"/>
                  </a:lnTo>
                  <a:lnTo>
                    <a:pt x="38747" y="19939"/>
                  </a:lnTo>
                  <a:lnTo>
                    <a:pt x="39141" y="20574"/>
                  </a:lnTo>
                  <a:lnTo>
                    <a:pt x="38633" y="20828"/>
                  </a:lnTo>
                  <a:lnTo>
                    <a:pt x="38531" y="21005"/>
                  </a:lnTo>
                  <a:lnTo>
                    <a:pt x="39217" y="20701"/>
                  </a:lnTo>
                  <a:lnTo>
                    <a:pt x="39712" y="20701"/>
                  </a:lnTo>
                  <a:lnTo>
                    <a:pt x="39624" y="21336"/>
                  </a:lnTo>
                  <a:lnTo>
                    <a:pt x="40284" y="20955"/>
                  </a:lnTo>
                  <a:lnTo>
                    <a:pt x="40347" y="21209"/>
                  </a:lnTo>
                  <a:lnTo>
                    <a:pt x="40347" y="21361"/>
                  </a:lnTo>
                  <a:lnTo>
                    <a:pt x="40373" y="21196"/>
                  </a:lnTo>
                  <a:lnTo>
                    <a:pt x="40373" y="20955"/>
                  </a:lnTo>
                  <a:lnTo>
                    <a:pt x="40386" y="20828"/>
                  </a:lnTo>
                  <a:lnTo>
                    <a:pt x="40906" y="20701"/>
                  </a:lnTo>
                  <a:lnTo>
                    <a:pt x="40957" y="20955"/>
                  </a:lnTo>
                  <a:lnTo>
                    <a:pt x="41097" y="21005"/>
                  </a:lnTo>
                  <a:lnTo>
                    <a:pt x="41173" y="21158"/>
                  </a:lnTo>
                  <a:lnTo>
                    <a:pt x="41783" y="21082"/>
                  </a:lnTo>
                  <a:lnTo>
                    <a:pt x="40500" y="22326"/>
                  </a:lnTo>
                  <a:lnTo>
                    <a:pt x="40386" y="22491"/>
                  </a:lnTo>
                  <a:lnTo>
                    <a:pt x="41148" y="22606"/>
                  </a:lnTo>
                  <a:lnTo>
                    <a:pt x="40944" y="22987"/>
                  </a:lnTo>
                  <a:lnTo>
                    <a:pt x="40259" y="23114"/>
                  </a:lnTo>
                  <a:lnTo>
                    <a:pt x="40144" y="23368"/>
                  </a:lnTo>
                  <a:lnTo>
                    <a:pt x="41059" y="23495"/>
                  </a:lnTo>
                  <a:lnTo>
                    <a:pt x="42113" y="23622"/>
                  </a:lnTo>
                  <a:lnTo>
                    <a:pt x="42062" y="23495"/>
                  </a:lnTo>
                  <a:lnTo>
                    <a:pt x="42773" y="23241"/>
                  </a:lnTo>
                  <a:lnTo>
                    <a:pt x="43357" y="23114"/>
                  </a:lnTo>
                  <a:lnTo>
                    <a:pt x="42976" y="23749"/>
                  </a:lnTo>
                  <a:lnTo>
                    <a:pt x="42862" y="23888"/>
                  </a:lnTo>
                  <a:lnTo>
                    <a:pt x="41262" y="24638"/>
                  </a:lnTo>
                  <a:lnTo>
                    <a:pt x="40830" y="25654"/>
                  </a:lnTo>
                  <a:lnTo>
                    <a:pt x="42659" y="25400"/>
                  </a:lnTo>
                  <a:lnTo>
                    <a:pt x="42557" y="26416"/>
                  </a:lnTo>
                  <a:lnTo>
                    <a:pt x="42735" y="26035"/>
                  </a:lnTo>
                  <a:lnTo>
                    <a:pt x="43459" y="25908"/>
                  </a:lnTo>
                  <a:lnTo>
                    <a:pt x="43053" y="26543"/>
                  </a:lnTo>
                  <a:lnTo>
                    <a:pt x="43446" y="26797"/>
                  </a:lnTo>
                  <a:lnTo>
                    <a:pt x="42862" y="26924"/>
                  </a:lnTo>
                  <a:lnTo>
                    <a:pt x="42722" y="27178"/>
                  </a:lnTo>
                  <a:lnTo>
                    <a:pt x="42418" y="27432"/>
                  </a:lnTo>
                  <a:lnTo>
                    <a:pt x="42837" y="27305"/>
                  </a:lnTo>
                  <a:lnTo>
                    <a:pt x="42608" y="28067"/>
                  </a:lnTo>
                  <a:lnTo>
                    <a:pt x="43751" y="27825"/>
                  </a:lnTo>
                  <a:lnTo>
                    <a:pt x="50330" y="27813"/>
                  </a:lnTo>
                  <a:lnTo>
                    <a:pt x="50825" y="27305"/>
                  </a:lnTo>
                  <a:lnTo>
                    <a:pt x="51066" y="27051"/>
                  </a:lnTo>
                  <a:close/>
                </a:path>
                <a:path w="52705" h="53975">
                  <a:moveTo>
                    <a:pt x="51435" y="31711"/>
                  </a:moveTo>
                  <a:lnTo>
                    <a:pt x="51155" y="31889"/>
                  </a:lnTo>
                  <a:lnTo>
                    <a:pt x="51003" y="32042"/>
                  </a:lnTo>
                  <a:lnTo>
                    <a:pt x="50901" y="32181"/>
                  </a:lnTo>
                  <a:lnTo>
                    <a:pt x="51041" y="32232"/>
                  </a:lnTo>
                  <a:lnTo>
                    <a:pt x="51435" y="31711"/>
                  </a:lnTo>
                  <a:close/>
                </a:path>
                <a:path w="52705" h="53975">
                  <a:moveTo>
                    <a:pt x="51879" y="35179"/>
                  </a:moveTo>
                  <a:lnTo>
                    <a:pt x="51689" y="34925"/>
                  </a:lnTo>
                  <a:lnTo>
                    <a:pt x="51562" y="34963"/>
                  </a:lnTo>
                  <a:lnTo>
                    <a:pt x="51879" y="35179"/>
                  </a:lnTo>
                  <a:close/>
                </a:path>
                <a:path w="52705" h="53975">
                  <a:moveTo>
                    <a:pt x="52260" y="37592"/>
                  </a:moveTo>
                  <a:lnTo>
                    <a:pt x="51866" y="36957"/>
                  </a:lnTo>
                  <a:lnTo>
                    <a:pt x="51562" y="36449"/>
                  </a:lnTo>
                  <a:lnTo>
                    <a:pt x="50977" y="36449"/>
                  </a:lnTo>
                  <a:lnTo>
                    <a:pt x="51041" y="36195"/>
                  </a:lnTo>
                  <a:lnTo>
                    <a:pt x="51523" y="36449"/>
                  </a:lnTo>
                  <a:lnTo>
                    <a:pt x="51816" y="36195"/>
                  </a:lnTo>
                  <a:lnTo>
                    <a:pt x="52247" y="35814"/>
                  </a:lnTo>
                  <a:lnTo>
                    <a:pt x="50850" y="35179"/>
                  </a:lnTo>
                  <a:lnTo>
                    <a:pt x="51562" y="34963"/>
                  </a:lnTo>
                  <a:lnTo>
                    <a:pt x="51663" y="34417"/>
                  </a:lnTo>
                  <a:lnTo>
                    <a:pt x="51752" y="34163"/>
                  </a:lnTo>
                  <a:lnTo>
                    <a:pt x="51866" y="33782"/>
                  </a:lnTo>
                  <a:lnTo>
                    <a:pt x="51041" y="34163"/>
                  </a:lnTo>
                  <a:lnTo>
                    <a:pt x="51396" y="33401"/>
                  </a:lnTo>
                  <a:lnTo>
                    <a:pt x="50482" y="32893"/>
                  </a:lnTo>
                  <a:lnTo>
                    <a:pt x="50901" y="32258"/>
                  </a:lnTo>
                  <a:lnTo>
                    <a:pt x="49911" y="32004"/>
                  </a:lnTo>
                  <a:lnTo>
                    <a:pt x="51028" y="31115"/>
                  </a:lnTo>
                  <a:lnTo>
                    <a:pt x="51181" y="30988"/>
                  </a:lnTo>
                  <a:lnTo>
                    <a:pt x="49834" y="31115"/>
                  </a:lnTo>
                  <a:lnTo>
                    <a:pt x="50533" y="30988"/>
                  </a:lnTo>
                  <a:lnTo>
                    <a:pt x="51231" y="30861"/>
                  </a:lnTo>
                  <a:lnTo>
                    <a:pt x="51104" y="30607"/>
                  </a:lnTo>
                  <a:lnTo>
                    <a:pt x="50723" y="29845"/>
                  </a:lnTo>
                  <a:lnTo>
                    <a:pt x="50660" y="29718"/>
                  </a:lnTo>
                  <a:lnTo>
                    <a:pt x="49923" y="29464"/>
                  </a:lnTo>
                  <a:lnTo>
                    <a:pt x="50368" y="29464"/>
                  </a:lnTo>
                  <a:lnTo>
                    <a:pt x="50266" y="28956"/>
                  </a:lnTo>
                  <a:lnTo>
                    <a:pt x="50876" y="28956"/>
                  </a:lnTo>
                  <a:lnTo>
                    <a:pt x="50812" y="28702"/>
                  </a:lnTo>
                  <a:lnTo>
                    <a:pt x="50736" y="28448"/>
                  </a:lnTo>
                  <a:lnTo>
                    <a:pt x="50380" y="28067"/>
                  </a:lnTo>
                  <a:lnTo>
                    <a:pt x="49707" y="28448"/>
                  </a:lnTo>
                  <a:lnTo>
                    <a:pt x="50330" y="27813"/>
                  </a:lnTo>
                  <a:lnTo>
                    <a:pt x="43751" y="27825"/>
                  </a:lnTo>
                  <a:lnTo>
                    <a:pt x="43129" y="28448"/>
                  </a:lnTo>
                  <a:lnTo>
                    <a:pt x="43040" y="29210"/>
                  </a:lnTo>
                  <a:lnTo>
                    <a:pt x="45046" y="28702"/>
                  </a:lnTo>
                  <a:lnTo>
                    <a:pt x="45072" y="29464"/>
                  </a:lnTo>
                  <a:lnTo>
                    <a:pt x="44373" y="29464"/>
                  </a:lnTo>
                  <a:lnTo>
                    <a:pt x="44043" y="29845"/>
                  </a:lnTo>
                  <a:lnTo>
                    <a:pt x="43459" y="29591"/>
                  </a:lnTo>
                  <a:lnTo>
                    <a:pt x="43472" y="29972"/>
                  </a:lnTo>
                  <a:lnTo>
                    <a:pt x="43878" y="29972"/>
                  </a:lnTo>
                  <a:lnTo>
                    <a:pt x="43535" y="30099"/>
                  </a:lnTo>
                  <a:lnTo>
                    <a:pt x="44818" y="30353"/>
                  </a:lnTo>
                  <a:lnTo>
                    <a:pt x="44310" y="30734"/>
                  </a:lnTo>
                  <a:lnTo>
                    <a:pt x="44589" y="30734"/>
                  </a:lnTo>
                  <a:lnTo>
                    <a:pt x="45224" y="30607"/>
                  </a:lnTo>
                  <a:lnTo>
                    <a:pt x="45339" y="31115"/>
                  </a:lnTo>
                  <a:lnTo>
                    <a:pt x="45440" y="31356"/>
                  </a:lnTo>
                  <a:lnTo>
                    <a:pt x="44399" y="32004"/>
                  </a:lnTo>
                  <a:lnTo>
                    <a:pt x="46545" y="33020"/>
                  </a:lnTo>
                  <a:lnTo>
                    <a:pt x="45059" y="33909"/>
                  </a:lnTo>
                  <a:lnTo>
                    <a:pt x="45351" y="34417"/>
                  </a:lnTo>
                  <a:lnTo>
                    <a:pt x="45529" y="34925"/>
                  </a:lnTo>
                  <a:lnTo>
                    <a:pt x="45643" y="35560"/>
                  </a:lnTo>
                  <a:lnTo>
                    <a:pt x="45466" y="35433"/>
                  </a:lnTo>
                  <a:lnTo>
                    <a:pt x="45351" y="35560"/>
                  </a:lnTo>
                  <a:lnTo>
                    <a:pt x="45415" y="35433"/>
                  </a:lnTo>
                  <a:lnTo>
                    <a:pt x="45300" y="35560"/>
                  </a:lnTo>
                  <a:lnTo>
                    <a:pt x="44856" y="36068"/>
                  </a:lnTo>
                  <a:lnTo>
                    <a:pt x="47167" y="35814"/>
                  </a:lnTo>
                  <a:lnTo>
                    <a:pt x="46545" y="36576"/>
                  </a:lnTo>
                  <a:lnTo>
                    <a:pt x="45554" y="36957"/>
                  </a:lnTo>
                  <a:lnTo>
                    <a:pt x="46024" y="36195"/>
                  </a:lnTo>
                  <a:lnTo>
                    <a:pt x="45643" y="36449"/>
                  </a:lnTo>
                  <a:lnTo>
                    <a:pt x="43637" y="36449"/>
                  </a:lnTo>
                  <a:lnTo>
                    <a:pt x="45910" y="37338"/>
                  </a:lnTo>
                  <a:lnTo>
                    <a:pt x="44716" y="37719"/>
                  </a:lnTo>
                  <a:lnTo>
                    <a:pt x="44602" y="37592"/>
                  </a:lnTo>
                  <a:lnTo>
                    <a:pt x="43891" y="37973"/>
                  </a:lnTo>
                  <a:lnTo>
                    <a:pt x="45300" y="38608"/>
                  </a:lnTo>
                  <a:lnTo>
                    <a:pt x="45072" y="39116"/>
                  </a:lnTo>
                  <a:lnTo>
                    <a:pt x="44767" y="39116"/>
                  </a:lnTo>
                  <a:lnTo>
                    <a:pt x="45732" y="39624"/>
                  </a:lnTo>
                  <a:lnTo>
                    <a:pt x="45999" y="41021"/>
                  </a:lnTo>
                  <a:lnTo>
                    <a:pt x="46189" y="41021"/>
                  </a:lnTo>
                  <a:lnTo>
                    <a:pt x="46266" y="41529"/>
                  </a:lnTo>
                  <a:lnTo>
                    <a:pt x="45796" y="41656"/>
                  </a:lnTo>
                  <a:lnTo>
                    <a:pt x="45339" y="41910"/>
                  </a:lnTo>
                  <a:lnTo>
                    <a:pt x="44513" y="41783"/>
                  </a:lnTo>
                  <a:lnTo>
                    <a:pt x="44589" y="41275"/>
                  </a:lnTo>
                  <a:lnTo>
                    <a:pt x="43472" y="41275"/>
                  </a:lnTo>
                  <a:lnTo>
                    <a:pt x="44475" y="41910"/>
                  </a:lnTo>
                  <a:lnTo>
                    <a:pt x="44196" y="42037"/>
                  </a:lnTo>
                  <a:lnTo>
                    <a:pt x="43764" y="41910"/>
                  </a:lnTo>
                  <a:lnTo>
                    <a:pt x="43688" y="42545"/>
                  </a:lnTo>
                  <a:lnTo>
                    <a:pt x="44627" y="42964"/>
                  </a:lnTo>
                  <a:lnTo>
                    <a:pt x="44742" y="43180"/>
                  </a:lnTo>
                  <a:lnTo>
                    <a:pt x="44411" y="43688"/>
                  </a:lnTo>
                  <a:lnTo>
                    <a:pt x="44780" y="43815"/>
                  </a:lnTo>
                  <a:lnTo>
                    <a:pt x="45681" y="44704"/>
                  </a:lnTo>
                  <a:lnTo>
                    <a:pt x="45440" y="44577"/>
                  </a:lnTo>
                  <a:lnTo>
                    <a:pt x="44018" y="43815"/>
                  </a:lnTo>
                  <a:lnTo>
                    <a:pt x="44602" y="44577"/>
                  </a:lnTo>
                  <a:lnTo>
                    <a:pt x="43484" y="44196"/>
                  </a:lnTo>
                  <a:lnTo>
                    <a:pt x="43840" y="45148"/>
                  </a:lnTo>
                  <a:lnTo>
                    <a:pt x="43954" y="45720"/>
                  </a:lnTo>
                  <a:lnTo>
                    <a:pt x="43827" y="46101"/>
                  </a:lnTo>
                  <a:lnTo>
                    <a:pt x="43611" y="45758"/>
                  </a:lnTo>
                  <a:lnTo>
                    <a:pt x="43649" y="46355"/>
                  </a:lnTo>
                  <a:lnTo>
                    <a:pt x="43243" y="46736"/>
                  </a:lnTo>
                  <a:lnTo>
                    <a:pt x="41732" y="45085"/>
                  </a:lnTo>
                  <a:lnTo>
                    <a:pt x="41795" y="47117"/>
                  </a:lnTo>
                  <a:lnTo>
                    <a:pt x="41516" y="46736"/>
                  </a:lnTo>
                  <a:lnTo>
                    <a:pt x="40690" y="45593"/>
                  </a:lnTo>
                  <a:lnTo>
                    <a:pt x="40513" y="46736"/>
                  </a:lnTo>
                  <a:lnTo>
                    <a:pt x="39573" y="45593"/>
                  </a:lnTo>
                  <a:lnTo>
                    <a:pt x="38862" y="45720"/>
                  </a:lnTo>
                  <a:lnTo>
                    <a:pt x="39052" y="47498"/>
                  </a:lnTo>
                  <a:lnTo>
                    <a:pt x="38709" y="46151"/>
                  </a:lnTo>
                  <a:lnTo>
                    <a:pt x="38608" y="45720"/>
                  </a:lnTo>
                  <a:lnTo>
                    <a:pt x="38582" y="45948"/>
                  </a:lnTo>
                  <a:lnTo>
                    <a:pt x="38430" y="45643"/>
                  </a:lnTo>
                  <a:lnTo>
                    <a:pt x="38569" y="46228"/>
                  </a:lnTo>
                  <a:lnTo>
                    <a:pt x="38493" y="47625"/>
                  </a:lnTo>
                  <a:lnTo>
                    <a:pt x="38227" y="47752"/>
                  </a:lnTo>
                  <a:lnTo>
                    <a:pt x="37769" y="46736"/>
                  </a:lnTo>
                  <a:lnTo>
                    <a:pt x="37744" y="46609"/>
                  </a:lnTo>
                  <a:lnTo>
                    <a:pt x="37680" y="46355"/>
                  </a:lnTo>
                  <a:lnTo>
                    <a:pt x="37630" y="45720"/>
                  </a:lnTo>
                  <a:lnTo>
                    <a:pt x="37934" y="45974"/>
                  </a:lnTo>
                  <a:lnTo>
                    <a:pt x="37973" y="45720"/>
                  </a:lnTo>
                  <a:lnTo>
                    <a:pt x="38011" y="45466"/>
                  </a:lnTo>
                  <a:lnTo>
                    <a:pt x="37630" y="45339"/>
                  </a:lnTo>
                  <a:lnTo>
                    <a:pt x="37947" y="44831"/>
                  </a:lnTo>
                  <a:lnTo>
                    <a:pt x="37934" y="44196"/>
                  </a:lnTo>
                  <a:lnTo>
                    <a:pt x="37795" y="44831"/>
                  </a:lnTo>
                  <a:lnTo>
                    <a:pt x="37515" y="44958"/>
                  </a:lnTo>
                  <a:lnTo>
                    <a:pt x="37426" y="45593"/>
                  </a:lnTo>
                  <a:lnTo>
                    <a:pt x="36449" y="46355"/>
                  </a:lnTo>
                  <a:lnTo>
                    <a:pt x="37147" y="44704"/>
                  </a:lnTo>
                  <a:lnTo>
                    <a:pt x="37477" y="43942"/>
                  </a:lnTo>
                  <a:lnTo>
                    <a:pt x="36525" y="44704"/>
                  </a:lnTo>
                  <a:lnTo>
                    <a:pt x="36741" y="44450"/>
                  </a:lnTo>
                  <a:lnTo>
                    <a:pt x="36957" y="44196"/>
                  </a:lnTo>
                  <a:lnTo>
                    <a:pt x="36525" y="44450"/>
                  </a:lnTo>
                  <a:lnTo>
                    <a:pt x="35953" y="43688"/>
                  </a:lnTo>
                  <a:lnTo>
                    <a:pt x="34798" y="44704"/>
                  </a:lnTo>
                  <a:lnTo>
                    <a:pt x="34836" y="44577"/>
                  </a:lnTo>
                  <a:lnTo>
                    <a:pt x="35090" y="43942"/>
                  </a:lnTo>
                  <a:lnTo>
                    <a:pt x="35293" y="43942"/>
                  </a:lnTo>
                  <a:lnTo>
                    <a:pt x="34747" y="43307"/>
                  </a:lnTo>
                  <a:lnTo>
                    <a:pt x="32626" y="43942"/>
                  </a:lnTo>
                  <a:lnTo>
                    <a:pt x="32664" y="43434"/>
                  </a:lnTo>
                  <a:lnTo>
                    <a:pt x="32677" y="43307"/>
                  </a:lnTo>
                  <a:lnTo>
                    <a:pt x="32702" y="42799"/>
                  </a:lnTo>
                  <a:lnTo>
                    <a:pt x="32715" y="42672"/>
                  </a:lnTo>
                  <a:lnTo>
                    <a:pt x="33096" y="42418"/>
                  </a:lnTo>
                  <a:lnTo>
                    <a:pt x="32880" y="42418"/>
                  </a:lnTo>
                  <a:lnTo>
                    <a:pt x="32258" y="42799"/>
                  </a:lnTo>
                  <a:lnTo>
                    <a:pt x="32435" y="42291"/>
                  </a:lnTo>
                  <a:lnTo>
                    <a:pt x="32626" y="42164"/>
                  </a:lnTo>
                  <a:lnTo>
                    <a:pt x="32753" y="42075"/>
                  </a:lnTo>
                  <a:lnTo>
                    <a:pt x="32778" y="41910"/>
                  </a:lnTo>
                  <a:lnTo>
                    <a:pt x="32600" y="42037"/>
                  </a:lnTo>
                  <a:lnTo>
                    <a:pt x="31851" y="42164"/>
                  </a:lnTo>
                  <a:lnTo>
                    <a:pt x="31864" y="42037"/>
                  </a:lnTo>
                  <a:lnTo>
                    <a:pt x="31889" y="41783"/>
                  </a:lnTo>
                  <a:lnTo>
                    <a:pt x="32423" y="41529"/>
                  </a:lnTo>
                  <a:lnTo>
                    <a:pt x="32397" y="41402"/>
                  </a:lnTo>
                  <a:lnTo>
                    <a:pt x="32245" y="40386"/>
                  </a:lnTo>
                  <a:lnTo>
                    <a:pt x="30581" y="41402"/>
                  </a:lnTo>
                  <a:lnTo>
                    <a:pt x="29603" y="40386"/>
                  </a:lnTo>
                  <a:lnTo>
                    <a:pt x="30683" y="39624"/>
                  </a:lnTo>
                  <a:lnTo>
                    <a:pt x="30441" y="38862"/>
                  </a:lnTo>
                  <a:lnTo>
                    <a:pt x="30238" y="38227"/>
                  </a:lnTo>
                  <a:lnTo>
                    <a:pt x="30187" y="38100"/>
                  </a:lnTo>
                  <a:lnTo>
                    <a:pt x="30086" y="37719"/>
                  </a:lnTo>
                  <a:lnTo>
                    <a:pt x="29908" y="36830"/>
                  </a:lnTo>
                  <a:lnTo>
                    <a:pt x="29946" y="36449"/>
                  </a:lnTo>
                  <a:lnTo>
                    <a:pt x="29514" y="35306"/>
                  </a:lnTo>
                  <a:lnTo>
                    <a:pt x="28854" y="34544"/>
                  </a:lnTo>
                  <a:lnTo>
                    <a:pt x="28232" y="34036"/>
                  </a:lnTo>
                  <a:lnTo>
                    <a:pt x="27609" y="33655"/>
                  </a:lnTo>
                  <a:lnTo>
                    <a:pt x="27343" y="33401"/>
                  </a:lnTo>
                  <a:lnTo>
                    <a:pt x="27076" y="33147"/>
                  </a:lnTo>
                  <a:lnTo>
                    <a:pt x="26530" y="33401"/>
                  </a:lnTo>
                  <a:lnTo>
                    <a:pt x="26492" y="32639"/>
                  </a:lnTo>
                  <a:lnTo>
                    <a:pt x="26136" y="32258"/>
                  </a:lnTo>
                  <a:lnTo>
                    <a:pt x="23228" y="35255"/>
                  </a:lnTo>
                  <a:lnTo>
                    <a:pt x="23228" y="36576"/>
                  </a:lnTo>
                  <a:lnTo>
                    <a:pt x="22694" y="37122"/>
                  </a:lnTo>
                  <a:lnTo>
                    <a:pt x="23215" y="36576"/>
                  </a:lnTo>
                  <a:lnTo>
                    <a:pt x="23228" y="35255"/>
                  </a:lnTo>
                  <a:lnTo>
                    <a:pt x="22923" y="35560"/>
                  </a:lnTo>
                  <a:lnTo>
                    <a:pt x="22796" y="35814"/>
                  </a:lnTo>
                  <a:lnTo>
                    <a:pt x="22491" y="36245"/>
                  </a:lnTo>
                  <a:lnTo>
                    <a:pt x="22491" y="37846"/>
                  </a:lnTo>
                  <a:lnTo>
                    <a:pt x="22428" y="37973"/>
                  </a:lnTo>
                  <a:lnTo>
                    <a:pt x="22390" y="38100"/>
                  </a:lnTo>
                  <a:lnTo>
                    <a:pt x="22364" y="38227"/>
                  </a:lnTo>
                  <a:lnTo>
                    <a:pt x="22352" y="38087"/>
                  </a:lnTo>
                  <a:lnTo>
                    <a:pt x="22466" y="37846"/>
                  </a:lnTo>
                  <a:lnTo>
                    <a:pt x="22491" y="36245"/>
                  </a:lnTo>
                  <a:lnTo>
                    <a:pt x="22263" y="36423"/>
                  </a:lnTo>
                  <a:lnTo>
                    <a:pt x="22301" y="37426"/>
                  </a:lnTo>
                  <a:lnTo>
                    <a:pt x="22339" y="37846"/>
                  </a:lnTo>
                  <a:lnTo>
                    <a:pt x="22326" y="37719"/>
                  </a:lnTo>
                  <a:lnTo>
                    <a:pt x="22313" y="37528"/>
                  </a:lnTo>
                  <a:lnTo>
                    <a:pt x="22123" y="37719"/>
                  </a:lnTo>
                  <a:lnTo>
                    <a:pt x="22199" y="37592"/>
                  </a:lnTo>
                  <a:lnTo>
                    <a:pt x="22263" y="36423"/>
                  </a:lnTo>
                  <a:lnTo>
                    <a:pt x="21856" y="36195"/>
                  </a:lnTo>
                  <a:lnTo>
                    <a:pt x="21386" y="35814"/>
                  </a:lnTo>
                  <a:lnTo>
                    <a:pt x="20840" y="35560"/>
                  </a:lnTo>
                  <a:lnTo>
                    <a:pt x="21120" y="35306"/>
                  </a:lnTo>
                  <a:lnTo>
                    <a:pt x="21691" y="34798"/>
                  </a:lnTo>
                  <a:lnTo>
                    <a:pt x="21221" y="34798"/>
                  </a:lnTo>
                  <a:lnTo>
                    <a:pt x="21170" y="34671"/>
                  </a:lnTo>
                  <a:lnTo>
                    <a:pt x="21082" y="34417"/>
                  </a:lnTo>
                  <a:lnTo>
                    <a:pt x="20612" y="34417"/>
                  </a:lnTo>
                  <a:lnTo>
                    <a:pt x="21412" y="34036"/>
                  </a:lnTo>
                  <a:lnTo>
                    <a:pt x="21297" y="33210"/>
                  </a:lnTo>
                  <a:lnTo>
                    <a:pt x="21082" y="32512"/>
                  </a:lnTo>
                  <a:lnTo>
                    <a:pt x="20624" y="31496"/>
                  </a:lnTo>
                  <a:lnTo>
                    <a:pt x="20447" y="31115"/>
                  </a:lnTo>
                  <a:lnTo>
                    <a:pt x="21107" y="31115"/>
                  </a:lnTo>
                  <a:lnTo>
                    <a:pt x="20789" y="29972"/>
                  </a:lnTo>
                  <a:lnTo>
                    <a:pt x="18580" y="31496"/>
                  </a:lnTo>
                  <a:lnTo>
                    <a:pt x="18427" y="31115"/>
                  </a:lnTo>
                  <a:lnTo>
                    <a:pt x="18516" y="30607"/>
                  </a:lnTo>
                  <a:lnTo>
                    <a:pt x="19177" y="29718"/>
                  </a:lnTo>
                  <a:lnTo>
                    <a:pt x="19062" y="28956"/>
                  </a:lnTo>
                  <a:lnTo>
                    <a:pt x="19024" y="28829"/>
                  </a:lnTo>
                  <a:lnTo>
                    <a:pt x="18948" y="28575"/>
                  </a:lnTo>
                  <a:lnTo>
                    <a:pt x="18821" y="28194"/>
                  </a:lnTo>
                  <a:lnTo>
                    <a:pt x="18796" y="27940"/>
                  </a:lnTo>
                  <a:lnTo>
                    <a:pt x="18884" y="26035"/>
                  </a:lnTo>
                  <a:lnTo>
                    <a:pt x="18923" y="25400"/>
                  </a:lnTo>
                  <a:lnTo>
                    <a:pt x="18948" y="24892"/>
                  </a:lnTo>
                  <a:lnTo>
                    <a:pt x="17678" y="24892"/>
                  </a:lnTo>
                  <a:lnTo>
                    <a:pt x="18034" y="24130"/>
                  </a:lnTo>
                  <a:lnTo>
                    <a:pt x="18161" y="24384"/>
                  </a:lnTo>
                  <a:lnTo>
                    <a:pt x="18084" y="24130"/>
                  </a:lnTo>
                  <a:lnTo>
                    <a:pt x="17970" y="23749"/>
                  </a:lnTo>
                  <a:lnTo>
                    <a:pt x="17919" y="23495"/>
                  </a:lnTo>
                  <a:lnTo>
                    <a:pt x="17894" y="23241"/>
                  </a:lnTo>
                  <a:lnTo>
                    <a:pt x="17703" y="21336"/>
                  </a:lnTo>
                  <a:lnTo>
                    <a:pt x="17576" y="20066"/>
                  </a:lnTo>
                  <a:lnTo>
                    <a:pt x="17259" y="21348"/>
                  </a:lnTo>
                  <a:lnTo>
                    <a:pt x="16306" y="21463"/>
                  </a:lnTo>
                  <a:lnTo>
                    <a:pt x="15862" y="21717"/>
                  </a:lnTo>
                  <a:lnTo>
                    <a:pt x="16256" y="20193"/>
                  </a:lnTo>
                  <a:lnTo>
                    <a:pt x="15608" y="21590"/>
                  </a:lnTo>
                  <a:lnTo>
                    <a:pt x="15519" y="21971"/>
                  </a:lnTo>
                  <a:lnTo>
                    <a:pt x="15125" y="22225"/>
                  </a:lnTo>
                  <a:lnTo>
                    <a:pt x="15024" y="22479"/>
                  </a:lnTo>
                  <a:lnTo>
                    <a:pt x="14922" y="21082"/>
                  </a:lnTo>
                  <a:lnTo>
                    <a:pt x="14668" y="23495"/>
                  </a:lnTo>
                  <a:lnTo>
                    <a:pt x="14325" y="23241"/>
                  </a:lnTo>
                  <a:lnTo>
                    <a:pt x="14630" y="21844"/>
                  </a:lnTo>
                  <a:lnTo>
                    <a:pt x="14262" y="22326"/>
                  </a:lnTo>
                  <a:lnTo>
                    <a:pt x="14173" y="22987"/>
                  </a:lnTo>
                  <a:lnTo>
                    <a:pt x="13944" y="24130"/>
                  </a:lnTo>
                  <a:lnTo>
                    <a:pt x="13614" y="25400"/>
                  </a:lnTo>
                  <a:lnTo>
                    <a:pt x="13385" y="25146"/>
                  </a:lnTo>
                  <a:lnTo>
                    <a:pt x="13258" y="24765"/>
                  </a:lnTo>
                  <a:lnTo>
                    <a:pt x="13220" y="23622"/>
                  </a:lnTo>
                  <a:lnTo>
                    <a:pt x="13169" y="24257"/>
                  </a:lnTo>
                  <a:lnTo>
                    <a:pt x="12928" y="26035"/>
                  </a:lnTo>
                  <a:lnTo>
                    <a:pt x="12725" y="25908"/>
                  </a:lnTo>
                  <a:lnTo>
                    <a:pt x="12750" y="25146"/>
                  </a:lnTo>
                  <a:lnTo>
                    <a:pt x="12801" y="24892"/>
                  </a:lnTo>
                  <a:lnTo>
                    <a:pt x="12446" y="24892"/>
                  </a:lnTo>
                  <a:lnTo>
                    <a:pt x="12446" y="33020"/>
                  </a:lnTo>
                  <a:lnTo>
                    <a:pt x="12293" y="33147"/>
                  </a:lnTo>
                  <a:lnTo>
                    <a:pt x="12166" y="32385"/>
                  </a:lnTo>
                  <a:lnTo>
                    <a:pt x="12230" y="32639"/>
                  </a:lnTo>
                  <a:lnTo>
                    <a:pt x="12357" y="32766"/>
                  </a:lnTo>
                  <a:lnTo>
                    <a:pt x="12446" y="33020"/>
                  </a:lnTo>
                  <a:lnTo>
                    <a:pt x="12446" y="24892"/>
                  </a:lnTo>
                  <a:lnTo>
                    <a:pt x="12153" y="24892"/>
                  </a:lnTo>
                  <a:lnTo>
                    <a:pt x="12166" y="25209"/>
                  </a:lnTo>
                  <a:lnTo>
                    <a:pt x="12166" y="25400"/>
                  </a:lnTo>
                  <a:lnTo>
                    <a:pt x="12166" y="25209"/>
                  </a:lnTo>
                  <a:lnTo>
                    <a:pt x="12103" y="33528"/>
                  </a:lnTo>
                  <a:lnTo>
                    <a:pt x="12026" y="33655"/>
                  </a:lnTo>
                  <a:lnTo>
                    <a:pt x="12090" y="33528"/>
                  </a:lnTo>
                  <a:lnTo>
                    <a:pt x="12103" y="25323"/>
                  </a:lnTo>
                  <a:lnTo>
                    <a:pt x="11950" y="27940"/>
                  </a:lnTo>
                  <a:lnTo>
                    <a:pt x="11861" y="29972"/>
                  </a:lnTo>
                  <a:lnTo>
                    <a:pt x="9766" y="29972"/>
                  </a:lnTo>
                  <a:lnTo>
                    <a:pt x="9626" y="29972"/>
                  </a:lnTo>
                  <a:lnTo>
                    <a:pt x="9626" y="31496"/>
                  </a:lnTo>
                  <a:lnTo>
                    <a:pt x="9207" y="31242"/>
                  </a:lnTo>
                  <a:lnTo>
                    <a:pt x="8826" y="31115"/>
                  </a:lnTo>
                  <a:lnTo>
                    <a:pt x="8572" y="30861"/>
                  </a:lnTo>
                  <a:lnTo>
                    <a:pt x="9486" y="31026"/>
                  </a:lnTo>
                  <a:lnTo>
                    <a:pt x="9626" y="31496"/>
                  </a:lnTo>
                  <a:lnTo>
                    <a:pt x="9626" y="29972"/>
                  </a:lnTo>
                  <a:lnTo>
                    <a:pt x="9271" y="29972"/>
                  </a:lnTo>
                  <a:lnTo>
                    <a:pt x="9283" y="30099"/>
                  </a:lnTo>
                  <a:lnTo>
                    <a:pt x="9245" y="29845"/>
                  </a:lnTo>
                  <a:lnTo>
                    <a:pt x="9766" y="29845"/>
                  </a:lnTo>
                  <a:lnTo>
                    <a:pt x="11480" y="29845"/>
                  </a:lnTo>
                  <a:lnTo>
                    <a:pt x="11861" y="29972"/>
                  </a:lnTo>
                  <a:lnTo>
                    <a:pt x="11861" y="27851"/>
                  </a:lnTo>
                  <a:lnTo>
                    <a:pt x="11696" y="27686"/>
                  </a:lnTo>
                  <a:lnTo>
                    <a:pt x="11328" y="27305"/>
                  </a:lnTo>
                  <a:lnTo>
                    <a:pt x="11290" y="27051"/>
                  </a:lnTo>
                  <a:lnTo>
                    <a:pt x="11176" y="26670"/>
                  </a:lnTo>
                  <a:lnTo>
                    <a:pt x="11938" y="25527"/>
                  </a:lnTo>
                  <a:lnTo>
                    <a:pt x="12052" y="25184"/>
                  </a:lnTo>
                  <a:lnTo>
                    <a:pt x="12052" y="25361"/>
                  </a:lnTo>
                  <a:lnTo>
                    <a:pt x="12153" y="24892"/>
                  </a:lnTo>
                  <a:lnTo>
                    <a:pt x="12141" y="24638"/>
                  </a:lnTo>
                  <a:lnTo>
                    <a:pt x="12128" y="24003"/>
                  </a:lnTo>
                  <a:lnTo>
                    <a:pt x="11531" y="24638"/>
                  </a:lnTo>
                  <a:lnTo>
                    <a:pt x="11861" y="22225"/>
                  </a:lnTo>
                  <a:lnTo>
                    <a:pt x="11430" y="23749"/>
                  </a:lnTo>
                  <a:lnTo>
                    <a:pt x="10985" y="26670"/>
                  </a:lnTo>
                  <a:lnTo>
                    <a:pt x="10972" y="26797"/>
                  </a:lnTo>
                  <a:lnTo>
                    <a:pt x="10350" y="27051"/>
                  </a:lnTo>
                  <a:lnTo>
                    <a:pt x="10236" y="26924"/>
                  </a:lnTo>
                  <a:lnTo>
                    <a:pt x="10198" y="26543"/>
                  </a:lnTo>
                  <a:lnTo>
                    <a:pt x="10198" y="28638"/>
                  </a:lnTo>
                  <a:lnTo>
                    <a:pt x="9969" y="28587"/>
                  </a:lnTo>
                  <a:lnTo>
                    <a:pt x="9791" y="29171"/>
                  </a:lnTo>
                  <a:lnTo>
                    <a:pt x="9499" y="29210"/>
                  </a:lnTo>
                  <a:lnTo>
                    <a:pt x="9588" y="28917"/>
                  </a:lnTo>
                  <a:lnTo>
                    <a:pt x="9791" y="28829"/>
                  </a:lnTo>
                  <a:lnTo>
                    <a:pt x="9893" y="28702"/>
                  </a:lnTo>
                  <a:lnTo>
                    <a:pt x="9893" y="28575"/>
                  </a:lnTo>
                  <a:lnTo>
                    <a:pt x="9855" y="28321"/>
                  </a:lnTo>
                  <a:lnTo>
                    <a:pt x="9969" y="28587"/>
                  </a:lnTo>
                  <a:lnTo>
                    <a:pt x="10185" y="28575"/>
                  </a:lnTo>
                  <a:lnTo>
                    <a:pt x="10198" y="26543"/>
                  </a:lnTo>
                  <a:lnTo>
                    <a:pt x="10045" y="26670"/>
                  </a:lnTo>
                  <a:lnTo>
                    <a:pt x="9994" y="26797"/>
                  </a:lnTo>
                  <a:lnTo>
                    <a:pt x="9880" y="27305"/>
                  </a:lnTo>
                  <a:lnTo>
                    <a:pt x="9512" y="27432"/>
                  </a:lnTo>
                  <a:lnTo>
                    <a:pt x="9690" y="27698"/>
                  </a:lnTo>
                  <a:lnTo>
                    <a:pt x="9486" y="27444"/>
                  </a:lnTo>
                  <a:lnTo>
                    <a:pt x="9398" y="27584"/>
                  </a:lnTo>
                  <a:lnTo>
                    <a:pt x="9194" y="27825"/>
                  </a:lnTo>
                  <a:lnTo>
                    <a:pt x="9156" y="28067"/>
                  </a:lnTo>
                  <a:lnTo>
                    <a:pt x="9194" y="27825"/>
                  </a:lnTo>
                  <a:lnTo>
                    <a:pt x="9144" y="29464"/>
                  </a:lnTo>
                  <a:lnTo>
                    <a:pt x="9144" y="27838"/>
                  </a:lnTo>
                  <a:lnTo>
                    <a:pt x="9017" y="27863"/>
                  </a:lnTo>
                  <a:lnTo>
                    <a:pt x="8991" y="28422"/>
                  </a:lnTo>
                  <a:lnTo>
                    <a:pt x="8991" y="29845"/>
                  </a:lnTo>
                  <a:lnTo>
                    <a:pt x="8902" y="30099"/>
                  </a:lnTo>
                  <a:lnTo>
                    <a:pt x="8991" y="29845"/>
                  </a:lnTo>
                  <a:lnTo>
                    <a:pt x="8991" y="28422"/>
                  </a:lnTo>
                  <a:lnTo>
                    <a:pt x="8978" y="28702"/>
                  </a:lnTo>
                  <a:lnTo>
                    <a:pt x="8915" y="27889"/>
                  </a:lnTo>
                  <a:lnTo>
                    <a:pt x="8991" y="27686"/>
                  </a:lnTo>
                  <a:lnTo>
                    <a:pt x="9309" y="27686"/>
                  </a:lnTo>
                  <a:lnTo>
                    <a:pt x="9144" y="27432"/>
                  </a:lnTo>
                  <a:lnTo>
                    <a:pt x="9398" y="27584"/>
                  </a:lnTo>
                  <a:lnTo>
                    <a:pt x="9296" y="27178"/>
                  </a:lnTo>
                  <a:lnTo>
                    <a:pt x="9652" y="27178"/>
                  </a:lnTo>
                  <a:lnTo>
                    <a:pt x="9880" y="26797"/>
                  </a:lnTo>
                  <a:lnTo>
                    <a:pt x="9956" y="26670"/>
                  </a:lnTo>
                  <a:lnTo>
                    <a:pt x="10401" y="25908"/>
                  </a:lnTo>
                  <a:lnTo>
                    <a:pt x="10782" y="25273"/>
                  </a:lnTo>
                  <a:lnTo>
                    <a:pt x="8763" y="25552"/>
                  </a:lnTo>
                  <a:lnTo>
                    <a:pt x="8763" y="27686"/>
                  </a:lnTo>
                  <a:lnTo>
                    <a:pt x="8674" y="27940"/>
                  </a:lnTo>
                  <a:lnTo>
                    <a:pt x="8610" y="28105"/>
                  </a:lnTo>
                  <a:lnTo>
                    <a:pt x="8610" y="29591"/>
                  </a:lnTo>
                  <a:lnTo>
                    <a:pt x="8458" y="29718"/>
                  </a:lnTo>
                  <a:lnTo>
                    <a:pt x="8521" y="29476"/>
                  </a:lnTo>
                  <a:lnTo>
                    <a:pt x="8610" y="28105"/>
                  </a:lnTo>
                  <a:lnTo>
                    <a:pt x="8470" y="28448"/>
                  </a:lnTo>
                  <a:lnTo>
                    <a:pt x="8763" y="27686"/>
                  </a:lnTo>
                  <a:lnTo>
                    <a:pt x="8763" y="25552"/>
                  </a:lnTo>
                  <a:lnTo>
                    <a:pt x="6007" y="25908"/>
                  </a:lnTo>
                  <a:lnTo>
                    <a:pt x="7188" y="24257"/>
                  </a:lnTo>
                  <a:lnTo>
                    <a:pt x="7556" y="23749"/>
                  </a:lnTo>
                  <a:lnTo>
                    <a:pt x="7404" y="23749"/>
                  </a:lnTo>
                  <a:lnTo>
                    <a:pt x="7454" y="23495"/>
                  </a:lnTo>
                  <a:lnTo>
                    <a:pt x="7518" y="23241"/>
                  </a:lnTo>
                  <a:lnTo>
                    <a:pt x="7823" y="21844"/>
                  </a:lnTo>
                  <a:lnTo>
                    <a:pt x="7848" y="21717"/>
                  </a:lnTo>
                  <a:lnTo>
                    <a:pt x="5486" y="20066"/>
                  </a:lnTo>
                  <a:lnTo>
                    <a:pt x="6921" y="18072"/>
                  </a:lnTo>
                  <a:lnTo>
                    <a:pt x="7251" y="17399"/>
                  </a:lnTo>
                  <a:lnTo>
                    <a:pt x="6527" y="17399"/>
                  </a:lnTo>
                  <a:lnTo>
                    <a:pt x="5956" y="17145"/>
                  </a:lnTo>
                  <a:lnTo>
                    <a:pt x="6883" y="17018"/>
                  </a:lnTo>
                  <a:lnTo>
                    <a:pt x="6616" y="16891"/>
                  </a:lnTo>
                  <a:lnTo>
                    <a:pt x="5803" y="16510"/>
                  </a:lnTo>
                  <a:lnTo>
                    <a:pt x="5041" y="15621"/>
                  </a:lnTo>
                  <a:lnTo>
                    <a:pt x="8115" y="15240"/>
                  </a:lnTo>
                  <a:lnTo>
                    <a:pt x="7442" y="14732"/>
                  </a:lnTo>
                  <a:lnTo>
                    <a:pt x="2146" y="14732"/>
                  </a:lnTo>
                  <a:lnTo>
                    <a:pt x="1092" y="14732"/>
                  </a:lnTo>
                  <a:lnTo>
                    <a:pt x="1803" y="15367"/>
                  </a:lnTo>
                  <a:lnTo>
                    <a:pt x="1866" y="15621"/>
                  </a:lnTo>
                  <a:lnTo>
                    <a:pt x="266" y="14986"/>
                  </a:lnTo>
                  <a:lnTo>
                    <a:pt x="1727" y="16891"/>
                  </a:lnTo>
                  <a:lnTo>
                    <a:pt x="0" y="16764"/>
                  </a:lnTo>
                  <a:lnTo>
                    <a:pt x="1485" y="17145"/>
                  </a:lnTo>
                  <a:lnTo>
                    <a:pt x="685" y="18415"/>
                  </a:lnTo>
                  <a:lnTo>
                    <a:pt x="1600" y="19050"/>
                  </a:lnTo>
                  <a:lnTo>
                    <a:pt x="1295" y="19050"/>
                  </a:lnTo>
                  <a:lnTo>
                    <a:pt x="1231" y="19431"/>
                  </a:lnTo>
                  <a:lnTo>
                    <a:pt x="812" y="19558"/>
                  </a:lnTo>
                  <a:lnTo>
                    <a:pt x="571" y="19812"/>
                  </a:lnTo>
                  <a:lnTo>
                    <a:pt x="1778" y="19812"/>
                  </a:lnTo>
                  <a:lnTo>
                    <a:pt x="2120" y="20447"/>
                  </a:lnTo>
                  <a:lnTo>
                    <a:pt x="2933" y="20574"/>
                  </a:lnTo>
                  <a:lnTo>
                    <a:pt x="1866" y="21336"/>
                  </a:lnTo>
                  <a:lnTo>
                    <a:pt x="1536" y="20701"/>
                  </a:lnTo>
                  <a:lnTo>
                    <a:pt x="1473" y="20574"/>
                  </a:lnTo>
                  <a:lnTo>
                    <a:pt x="393" y="20828"/>
                  </a:lnTo>
                  <a:lnTo>
                    <a:pt x="1358" y="20701"/>
                  </a:lnTo>
                  <a:lnTo>
                    <a:pt x="1524" y="21590"/>
                  </a:lnTo>
                  <a:lnTo>
                    <a:pt x="2298" y="21336"/>
                  </a:lnTo>
                  <a:lnTo>
                    <a:pt x="1651" y="21844"/>
                  </a:lnTo>
                  <a:lnTo>
                    <a:pt x="2006" y="21717"/>
                  </a:lnTo>
                  <a:lnTo>
                    <a:pt x="1066" y="22098"/>
                  </a:lnTo>
                  <a:lnTo>
                    <a:pt x="2552" y="21844"/>
                  </a:lnTo>
                  <a:lnTo>
                    <a:pt x="1384" y="22479"/>
                  </a:lnTo>
                  <a:lnTo>
                    <a:pt x="2362" y="22606"/>
                  </a:lnTo>
                  <a:lnTo>
                    <a:pt x="1778" y="23241"/>
                  </a:lnTo>
                  <a:lnTo>
                    <a:pt x="1028" y="22987"/>
                  </a:lnTo>
                  <a:lnTo>
                    <a:pt x="1473" y="23368"/>
                  </a:lnTo>
                  <a:lnTo>
                    <a:pt x="1511" y="23634"/>
                  </a:lnTo>
                  <a:lnTo>
                    <a:pt x="1739" y="23495"/>
                  </a:lnTo>
                  <a:lnTo>
                    <a:pt x="2400" y="23495"/>
                  </a:lnTo>
                  <a:lnTo>
                    <a:pt x="2895" y="24257"/>
                  </a:lnTo>
                  <a:lnTo>
                    <a:pt x="1676" y="24130"/>
                  </a:lnTo>
                  <a:lnTo>
                    <a:pt x="1181" y="24511"/>
                  </a:lnTo>
                  <a:lnTo>
                    <a:pt x="1612" y="24892"/>
                  </a:lnTo>
                  <a:lnTo>
                    <a:pt x="2717" y="25019"/>
                  </a:lnTo>
                  <a:lnTo>
                    <a:pt x="2654" y="25361"/>
                  </a:lnTo>
                  <a:lnTo>
                    <a:pt x="2552" y="25527"/>
                  </a:lnTo>
                  <a:lnTo>
                    <a:pt x="2298" y="25527"/>
                  </a:lnTo>
                  <a:lnTo>
                    <a:pt x="3289" y="25654"/>
                  </a:lnTo>
                  <a:lnTo>
                    <a:pt x="2819" y="26924"/>
                  </a:lnTo>
                  <a:lnTo>
                    <a:pt x="4064" y="27051"/>
                  </a:lnTo>
                  <a:lnTo>
                    <a:pt x="4330" y="26924"/>
                  </a:lnTo>
                  <a:lnTo>
                    <a:pt x="5270" y="26670"/>
                  </a:lnTo>
                  <a:lnTo>
                    <a:pt x="5372" y="26924"/>
                  </a:lnTo>
                  <a:lnTo>
                    <a:pt x="6121" y="26797"/>
                  </a:lnTo>
                  <a:lnTo>
                    <a:pt x="5461" y="27178"/>
                  </a:lnTo>
                  <a:lnTo>
                    <a:pt x="5410" y="27051"/>
                  </a:lnTo>
                  <a:lnTo>
                    <a:pt x="5130" y="27178"/>
                  </a:lnTo>
                  <a:lnTo>
                    <a:pt x="4889" y="27178"/>
                  </a:lnTo>
                  <a:lnTo>
                    <a:pt x="5295" y="27305"/>
                  </a:lnTo>
                  <a:lnTo>
                    <a:pt x="4724" y="27698"/>
                  </a:lnTo>
                  <a:lnTo>
                    <a:pt x="4597" y="27813"/>
                  </a:lnTo>
                  <a:lnTo>
                    <a:pt x="4724" y="27838"/>
                  </a:lnTo>
                  <a:lnTo>
                    <a:pt x="4838" y="27686"/>
                  </a:lnTo>
                  <a:lnTo>
                    <a:pt x="4914" y="27889"/>
                  </a:lnTo>
                  <a:lnTo>
                    <a:pt x="5651" y="28067"/>
                  </a:lnTo>
                  <a:lnTo>
                    <a:pt x="5537" y="28575"/>
                  </a:lnTo>
                  <a:lnTo>
                    <a:pt x="4597" y="29083"/>
                  </a:lnTo>
                  <a:lnTo>
                    <a:pt x="4622" y="28956"/>
                  </a:lnTo>
                  <a:lnTo>
                    <a:pt x="4686" y="28575"/>
                  </a:lnTo>
                  <a:lnTo>
                    <a:pt x="4724" y="27838"/>
                  </a:lnTo>
                  <a:lnTo>
                    <a:pt x="4178" y="28575"/>
                  </a:lnTo>
                  <a:lnTo>
                    <a:pt x="4318" y="27813"/>
                  </a:lnTo>
                  <a:lnTo>
                    <a:pt x="2959" y="28956"/>
                  </a:lnTo>
                  <a:lnTo>
                    <a:pt x="4229" y="27457"/>
                  </a:lnTo>
                  <a:lnTo>
                    <a:pt x="2984" y="28321"/>
                  </a:lnTo>
                  <a:lnTo>
                    <a:pt x="2857" y="29464"/>
                  </a:lnTo>
                  <a:lnTo>
                    <a:pt x="3657" y="29210"/>
                  </a:lnTo>
                  <a:lnTo>
                    <a:pt x="3759" y="30226"/>
                  </a:lnTo>
                  <a:lnTo>
                    <a:pt x="4381" y="30226"/>
                  </a:lnTo>
                  <a:lnTo>
                    <a:pt x="4521" y="29845"/>
                  </a:lnTo>
                  <a:lnTo>
                    <a:pt x="5130" y="29718"/>
                  </a:lnTo>
                  <a:lnTo>
                    <a:pt x="6591" y="30480"/>
                  </a:lnTo>
                  <a:lnTo>
                    <a:pt x="3225" y="31877"/>
                  </a:lnTo>
                  <a:lnTo>
                    <a:pt x="4902" y="32131"/>
                  </a:lnTo>
                  <a:lnTo>
                    <a:pt x="5626" y="32004"/>
                  </a:lnTo>
                  <a:lnTo>
                    <a:pt x="6845" y="31496"/>
                  </a:lnTo>
                  <a:lnTo>
                    <a:pt x="6578" y="32385"/>
                  </a:lnTo>
                  <a:lnTo>
                    <a:pt x="5435" y="32766"/>
                  </a:lnTo>
                  <a:lnTo>
                    <a:pt x="5816" y="33655"/>
                  </a:lnTo>
                  <a:lnTo>
                    <a:pt x="6210" y="33274"/>
                  </a:lnTo>
                  <a:lnTo>
                    <a:pt x="6248" y="33147"/>
                  </a:lnTo>
                  <a:lnTo>
                    <a:pt x="7124" y="32385"/>
                  </a:lnTo>
                  <a:lnTo>
                    <a:pt x="7023" y="33413"/>
                  </a:lnTo>
                  <a:lnTo>
                    <a:pt x="7302" y="33782"/>
                  </a:lnTo>
                  <a:lnTo>
                    <a:pt x="6502" y="34544"/>
                  </a:lnTo>
                  <a:lnTo>
                    <a:pt x="9753" y="37719"/>
                  </a:lnTo>
                  <a:lnTo>
                    <a:pt x="11874" y="35433"/>
                  </a:lnTo>
                  <a:lnTo>
                    <a:pt x="11938" y="35306"/>
                  </a:lnTo>
                  <a:lnTo>
                    <a:pt x="12052" y="34163"/>
                  </a:lnTo>
                  <a:lnTo>
                    <a:pt x="12166" y="33782"/>
                  </a:lnTo>
                  <a:lnTo>
                    <a:pt x="12306" y="34544"/>
                  </a:lnTo>
                  <a:lnTo>
                    <a:pt x="12433" y="34925"/>
                  </a:lnTo>
                  <a:lnTo>
                    <a:pt x="12534" y="34036"/>
                  </a:lnTo>
                  <a:lnTo>
                    <a:pt x="12941" y="34290"/>
                  </a:lnTo>
                  <a:lnTo>
                    <a:pt x="12903" y="35306"/>
                  </a:lnTo>
                  <a:lnTo>
                    <a:pt x="13055" y="34036"/>
                  </a:lnTo>
                  <a:lnTo>
                    <a:pt x="12979" y="35179"/>
                  </a:lnTo>
                  <a:lnTo>
                    <a:pt x="13131" y="33528"/>
                  </a:lnTo>
                  <a:lnTo>
                    <a:pt x="13144" y="33401"/>
                  </a:lnTo>
                  <a:lnTo>
                    <a:pt x="13182" y="33147"/>
                  </a:lnTo>
                  <a:lnTo>
                    <a:pt x="13296" y="32639"/>
                  </a:lnTo>
                  <a:lnTo>
                    <a:pt x="13195" y="33528"/>
                  </a:lnTo>
                  <a:lnTo>
                    <a:pt x="13081" y="34290"/>
                  </a:lnTo>
                  <a:lnTo>
                    <a:pt x="13322" y="33147"/>
                  </a:lnTo>
                  <a:lnTo>
                    <a:pt x="13462" y="32639"/>
                  </a:lnTo>
                  <a:lnTo>
                    <a:pt x="13525" y="32385"/>
                  </a:lnTo>
                  <a:lnTo>
                    <a:pt x="13703" y="31750"/>
                  </a:lnTo>
                  <a:lnTo>
                    <a:pt x="13779" y="31877"/>
                  </a:lnTo>
                  <a:lnTo>
                    <a:pt x="13893" y="32385"/>
                  </a:lnTo>
                  <a:lnTo>
                    <a:pt x="13779" y="33020"/>
                  </a:lnTo>
                  <a:lnTo>
                    <a:pt x="13652" y="33528"/>
                  </a:lnTo>
                  <a:lnTo>
                    <a:pt x="13525" y="33909"/>
                  </a:lnTo>
                  <a:lnTo>
                    <a:pt x="13411" y="34544"/>
                  </a:lnTo>
                  <a:lnTo>
                    <a:pt x="14363" y="31750"/>
                  </a:lnTo>
                  <a:lnTo>
                    <a:pt x="14490" y="31369"/>
                  </a:lnTo>
                  <a:lnTo>
                    <a:pt x="14579" y="31115"/>
                  </a:lnTo>
                  <a:lnTo>
                    <a:pt x="14224" y="32766"/>
                  </a:lnTo>
                  <a:lnTo>
                    <a:pt x="14122" y="32893"/>
                  </a:lnTo>
                  <a:lnTo>
                    <a:pt x="14046" y="33909"/>
                  </a:lnTo>
                  <a:lnTo>
                    <a:pt x="14909" y="34036"/>
                  </a:lnTo>
                  <a:lnTo>
                    <a:pt x="13982" y="35433"/>
                  </a:lnTo>
                  <a:lnTo>
                    <a:pt x="15087" y="34671"/>
                  </a:lnTo>
                  <a:lnTo>
                    <a:pt x="13627" y="36195"/>
                  </a:lnTo>
                  <a:lnTo>
                    <a:pt x="15252" y="35306"/>
                  </a:lnTo>
                  <a:lnTo>
                    <a:pt x="14605" y="36068"/>
                  </a:lnTo>
                  <a:lnTo>
                    <a:pt x="14262" y="36195"/>
                  </a:lnTo>
                  <a:lnTo>
                    <a:pt x="14312" y="37973"/>
                  </a:lnTo>
                  <a:lnTo>
                    <a:pt x="15481" y="37592"/>
                  </a:lnTo>
                  <a:lnTo>
                    <a:pt x="15824" y="37846"/>
                  </a:lnTo>
                  <a:lnTo>
                    <a:pt x="14986" y="38354"/>
                  </a:lnTo>
                  <a:lnTo>
                    <a:pt x="16141" y="38354"/>
                  </a:lnTo>
                  <a:lnTo>
                    <a:pt x="15316" y="39243"/>
                  </a:lnTo>
                  <a:lnTo>
                    <a:pt x="15735" y="39497"/>
                  </a:lnTo>
                  <a:lnTo>
                    <a:pt x="15849" y="39116"/>
                  </a:lnTo>
                  <a:lnTo>
                    <a:pt x="15925" y="38989"/>
                  </a:lnTo>
                  <a:lnTo>
                    <a:pt x="16179" y="38862"/>
                  </a:lnTo>
                  <a:lnTo>
                    <a:pt x="16598" y="39116"/>
                  </a:lnTo>
                  <a:lnTo>
                    <a:pt x="16700" y="39751"/>
                  </a:lnTo>
                  <a:lnTo>
                    <a:pt x="16510" y="40640"/>
                  </a:lnTo>
                  <a:lnTo>
                    <a:pt x="16154" y="41021"/>
                  </a:lnTo>
                  <a:lnTo>
                    <a:pt x="17322" y="41656"/>
                  </a:lnTo>
                  <a:lnTo>
                    <a:pt x="18059" y="41910"/>
                  </a:lnTo>
                  <a:lnTo>
                    <a:pt x="17830" y="42100"/>
                  </a:lnTo>
                  <a:lnTo>
                    <a:pt x="18554" y="42164"/>
                  </a:lnTo>
                  <a:lnTo>
                    <a:pt x="16471" y="42926"/>
                  </a:lnTo>
                  <a:lnTo>
                    <a:pt x="17919" y="43053"/>
                  </a:lnTo>
                  <a:lnTo>
                    <a:pt x="17932" y="42672"/>
                  </a:lnTo>
                  <a:lnTo>
                    <a:pt x="18338" y="42672"/>
                  </a:lnTo>
                  <a:lnTo>
                    <a:pt x="18465" y="42418"/>
                  </a:lnTo>
                  <a:lnTo>
                    <a:pt x="18465" y="42964"/>
                  </a:lnTo>
                  <a:lnTo>
                    <a:pt x="18897" y="43307"/>
                  </a:lnTo>
                  <a:lnTo>
                    <a:pt x="19939" y="44069"/>
                  </a:lnTo>
                  <a:lnTo>
                    <a:pt x="20662" y="44196"/>
                  </a:lnTo>
                  <a:lnTo>
                    <a:pt x="21424" y="44196"/>
                  </a:lnTo>
                  <a:lnTo>
                    <a:pt x="21031" y="44831"/>
                  </a:lnTo>
                  <a:lnTo>
                    <a:pt x="21640" y="44958"/>
                  </a:lnTo>
                  <a:lnTo>
                    <a:pt x="23012" y="44958"/>
                  </a:lnTo>
                  <a:lnTo>
                    <a:pt x="23825" y="44577"/>
                  </a:lnTo>
                  <a:lnTo>
                    <a:pt x="24257" y="44323"/>
                  </a:lnTo>
                  <a:lnTo>
                    <a:pt x="24066" y="44196"/>
                  </a:lnTo>
                  <a:lnTo>
                    <a:pt x="24231" y="44196"/>
                  </a:lnTo>
                  <a:lnTo>
                    <a:pt x="24345" y="42418"/>
                  </a:lnTo>
                  <a:lnTo>
                    <a:pt x="24422" y="42291"/>
                  </a:lnTo>
                  <a:lnTo>
                    <a:pt x="24384" y="42735"/>
                  </a:lnTo>
                  <a:lnTo>
                    <a:pt x="24485" y="42291"/>
                  </a:lnTo>
                  <a:lnTo>
                    <a:pt x="24599" y="42075"/>
                  </a:lnTo>
                  <a:lnTo>
                    <a:pt x="24295" y="43815"/>
                  </a:lnTo>
                  <a:lnTo>
                    <a:pt x="24447" y="43307"/>
                  </a:lnTo>
                  <a:lnTo>
                    <a:pt x="24257" y="44323"/>
                  </a:lnTo>
                  <a:lnTo>
                    <a:pt x="24244" y="44450"/>
                  </a:lnTo>
                  <a:lnTo>
                    <a:pt x="24295" y="44196"/>
                  </a:lnTo>
                  <a:lnTo>
                    <a:pt x="24218" y="44704"/>
                  </a:lnTo>
                  <a:lnTo>
                    <a:pt x="24104" y="45212"/>
                  </a:lnTo>
                  <a:lnTo>
                    <a:pt x="24371" y="44196"/>
                  </a:lnTo>
                  <a:lnTo>
                    <a:pt x="24295" y="44704"/>
                  </a:lnTo>
                  <a:lnTo>
                    <a:pt x="24472" y="44323"/>
                  </a:lnTo>
                  <a:lnTo>
                    <a:pt x="24574" y="44450"/>
                  </a:lnTo>
                  <a:lnTo>
                    <a:pt x="24663" y="44323"/>
                  </a:lnTo>
                  <a:lnTo>
                    <a:pt x="24739" y="44196"/>
                  </a:lnTo>
                  <a:lnTo>
                    <a:pt x="25082" y="43688"/>
                  </a:lnTo>
                  <a:lnTo>
                    <a:pt x="25006" y="43815"/>
                  </a:lnTo>
                  <a:lnTo>
                    <a:pt x="25171" y="43688"/>
                  </a:lnTo>
                  <a:lnTo>
                    <a:pt x="25514" y="43434"/>
                  </a:lnTo>
                  <a:lnTo>
                    <a:pt x="25323" y="44196"/>
                  </a:lnTo>
                  <a:lnTo>
                    <a:pt x="25209" y="44450"/>
                  </a:lnTo>
                  <a:lnTo>
                    <a:pt x="25298" y="44704"/>
                  </a:lnTo>
                  <a:lnTo>
                    <a:pt x="25603" y="45085"/>
                  </a:lnTo>
                  <a:lnTo>
                    <a:pt x="26263" y="45199"/>
                  </a:lnTo>
                  <a:lnTo>
                    <a:pt x="26289" y="44704"/>
                  </a:lnTo>
                  <a:lnTo>
                    <a:pt x="26860" y="44577"/>
                  </a:lnTo>
                  <a:lnTo>
                    <a:pt x="26377" y="45085"/>
                  </a:lnTo>
                  <a:lnTo>
                    <a:pt x="26314" y="45212"/>
                  </a:lnTo>
                  <a:lnTo>
                    <a:pt x="26898" y="45847"/>
                  </a:lnTo>
                  <a:lnTo>
                    <a:pt x="26162" y="45847"/>
                  </a:lnTo>
                  <a:lnTo>
                    <a:pt x="27190" y="46736"/>
                  </a:lnTo>
                  <a:lnTo>
                    <a:pt x="28600" y="47371"/>
                  </a:lnTo>
                  <a:lnTo>
                    <a:pt x="28714" y="46736"/>
                  </a:lnTo>
                  <a:lnTo>
                    <a:pt x="28956" y="46609"/>
                  </a:lnTo>
                  <a:lnTo>
                    <a:pt x="29210" y="46736"/>
                  </a:lnTo>
                  <a:lnTo>
                    <a:pt x="29121" y="47244"/>
                  </a:lnTo>
                  <a:lnTo>
                    <a:pt x="28841" y="47498"/>
                  </a:lnTo>
                  <a:lnTo>
                    <a:pt x="29679" y="47625"/>
                  </a:lnTo>
                  <a:lnTo>
                    <a:pt x="29959" y="48641"/>
                  </a:lnTo>
                  <a:lnTo>
                    <a:pt x="30759" y="50546"/>
                  </a:lnTo>
                  <a:lnTo>
                    <a:pt x="31305" y="51435"/>
                  </a:lnTo>
                  <a:lnTo>
                    <a:pt x="32321" y="51054"/>
                  </a:lnTo>
                  <a:lnTo>
                    <a:pt x="33299" y="51054"/>
                  </a:lnTo>
                  <a:lnTo>
                    <a:pt x="33832" y="50927"/>
                  </a:lnTo>
                  <a:lnTo>
                    <a:pt x="34366" y="51308"/>
                  </a:lnTo>
                  <a:lnTo>
                    <a:pt x="33235" y="51308"/>
                  </a:lnTo>
                  <a:lnTo>
                    <a:pt x="33477" y="51943"/>
                  </a:lnTo>
                  <a:lnTo>
                    <a:pt x="35356" y="51435"/>
                  </a:lnTo>
                  <a:lnTo>
                    <a:pt x="35814" y="53086"/>
                  </a:lnTo>
                  <a:lnTo>
                    <a:pt x="37350" y="52451"/>
                  </a:lnTo>
                  <a:lnTo>
                    <a:pt x="37693" y="53594"/>
                  </a:lnTo>
                  <a:lnTo>
                    <a:pt x="38760" y="53721"/>
                  </a:lnTo>
                  <a:lnTo>
                    <a:pt x="39801" y="53467"/>
                  </a:lnTo>
                  <a:lnTo>
                    <a:pt x="40830" y="53340"/>
                  </a:lnTo>
                  <a:lnTo>
                    <a:pt x="41960" y="52832"/>
                  </a:lnTo>
                  <a:lnTo>
                    <a:pt x="43014" y="53340"/>
                  </a:lnTo>
                  <a:lnTo>
                    <a:pt x="42735" y="52832"/>
                  </a:lnTo>
                  <a:lnTo>
                    <a:pt x="42875" y="52451"/>
                  </a:lnTo>
                  <a:lnTo>
                    <a:pt x="42964" y="52197"/>
                  </a:lnTo>
                  <a:lnTo>
                    <a:pt x="43103" y="52501"/>
                  </a:lnTo>
                  <a:lnTo>
                    <a:pt x="43218" y="52197"/>
                  </a:lnTo>
                  <a:lnTo>
                    <a:pt x="44513" y="51435"/>
                  </a:lnTo>
                  <a:lnTo>
                    <a:pt x="45364" y="50927"/>
                  </a:lnTo>
                  <a:lnTo>
                    <a:pt x="46228" y="50419"/>
                  </a:lnTo>
                  <a:lnTo>
                    <a:pt x="49225" y="48260"/>
                  </a:lnTo>
                  <a:lnTo>
                    <a:pt x="49542" y="47752"/>
                  </a:lnTo>
                  <a:lnTo>
                    <a:pt x="49695" y="47498"/>
                  </a:lnTo>
                  <a:lnTo>
                    <a:pt x="49936" y="47117"/>
                  </a:lnTo>
                  <a:lnTo>
                    <a:pt x="50177" y="46736"/>
                  </a:lnTo>
                  <a:lnTo>
                    <a:pt x="50571" y="46101"/>
                  </a:lnTo>
                  <a:lnTo>
                    <a:pt x="51358" y="44704"/>
                  </a:lnTo>
                  <a:lnTo>
                    <a:pt x="51422" y="44577"/>
                  </a:lnTo>
                  <a:lnTo>
                    <a:pt x="48437" y="44069"/>
                  </a:lnTo>
                  <a:lnTo>
                    <a:pt x="50063" y="43180"/>
                  </a:lnTo>
                  <a:lnTo>
                    <a:pt x="50939" y="43815"/>
                  </a:lnTo>
                  <a:lnTo>
                    <a:pt x="50787" y="43180"/>
                  </a:lnTo>
                  <a:lnTo>
                    <a:pt x="50507" y="42037"/>
                  </a:lnTo>
                  <a:lnTo>
                    <a:pt x="50469" y="41910"/>
                  </a:lnTo>
                  <a:lnTo>
                    <a:pt x="50596" y="41275"/>
                  </a:lnTo>
                  <a:lnTo>
                    <a:pt x="51904" y="39751"/>
                  </a:lnTo>
                  <a:lnTo>
                    <a:pt x="50977" y="37719"/>
                  </a:lnTo>
                  <a:lnTo>
                    <a:pt x="51206" y="37846"/>
                  </a:lnTo>
                  <a:lnTo>
                    <a:pt x="51511" y="37846"/>
                  </a:lnTo>
                  <a:lnTo>
                    <a:pt x="51498" y="37973"/>
                  </a:lnTo>
                  <a:lnTo>
                    <a:pt x="52260" y="37592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 descr=""/>
            <p:cNvSpPr/>
            <p:nvPr/>
          </p:nvSpPr>
          <p:spPr>
            <a:xfrm>
              <a:off x="2279527" y="3215407"/>
              <a:ext cx="53340" cy="252729"/>
            </a:xfrm>
            <a:custGeom>
              <a:avLst/>
              <a:gdLst/>
              <a:ahLst/>
              <a:cxnLst/>
              <a:rect l="l" t="t" r="r" b="b"/>
              <a:pathLst>
                <a:path w="53339" h="252729">
                  <a:moveTo>
                    <a:pt x="21059" y="0"/>
                  </a:moveTo>
                  <a:lnTo>
                    <a:pt x="19240" y="10617"/>
                  </a:lnTo>
                  <a:lnTo>
                    <a:pt x="15686" y="21101"/>
                  </a:lnTo>
                  <a:lnTo>
                    <a:pt x="11453" y="31403"/>
                  </a:lnTo>
                  <a:lnTo>
                    <a:pt x="7597" y="41478"/>
                  </a:lnTo>
                  <a:lnTo>
                    <a:pt x="2354" y="61737"/>
                  </a:lnTo>
                  <a:lnTo>
                    <a:pt x="0" y="81919"/>
                  </a:lnTo>
                  <a:lnTo>
                    <a:pt x="221" y="102251"/>
                  </a:lnTo>
                  <a:lnTo>
                    <a:pt x="5399" y="146463"/>
                  </a:lnTo>
                  <a:lnTo>
                    <a:pt x="6219" y="170703"/>
                  </a:lnTo>
                  <a:lnTo>
                    <a:pt x="5830" y="195006"/>
                  </a:lnTo>
                  <a:lnTo>
                    <a:pt x="4892" y="218694"/>
                  </a:lnTo>
                  <a:lnTo>
                    <a:pt x="4918" y="225805"/>
                  </a:lnTo>
                  <a:lnTo>
                    <a:pt x="5219" y="233138"/>
                  </a:lnTo>
                  <a:lnTo>
                    <a:pt x="5249" y="240384"/>
                  </a:lnTo>
                  <a:lnTo>
                    <a:pt x="4460" y="247230"/>
                  </a:lnTo>
                  <a:lnTo>
                    <a:pt x="9598" y="249752"/>
                  </a:lnTo>
                  <a:lnTo>
                    <a:pt x="21939" y="251440"/>
                  </a:lnTo>
                  <a:lnTo>
                    <a:pt x="35046" y="252310"/>
                  </a:lnTo>
                  <a:lnTo>
                    <a:pt x="42484" y="252374"/>
                  </a:lnTo>
                  <a:lnTo>
                    <a:pt x="46377" y="210642"/>
                  </a:lnTo>
                  <a:lnTo>
                    <a:pt x="50803" y="168795"/>
                  </a:lnTo>
                  <a:lnTo>
                    <a:pt x="52402" y="148357"/>
                  </a:lnTo>
                  <a:lnTo>
                    <a:pt x="52911" y="127836"/>
                  </a:lnTo>
                  <a:lnTo>
                    <a:pt x="52496" y="107304"/>
                  </a:lnTo>
                  <a:lnTo>
                    <a:pt x="51323" y="86829"/>
                  </a:lnTo>
                  <a:lnTo>
                    <a:pt x="50234" y="78098"/>
                  </a:lnTo>
                  <a:lnTo>
                    <a:pt x="48510" y="69481"/>
                  </a:lnTo>
                  <a:lnTo>
                    <a:pt x="44669" y="52323"/>
                  </a:lnTo>
                  <a:lnTo>
                    <a:pt x="43683" y="45723"/>
                  </a:lnTo>
                  <a:lnTo>
                    <a:pt x="43280" y="39411"/>
                  </a:lnTo>
                  <a:lnTo>
                    <a:pt x="43317" y="33103"/>
                  </a:lnTo>
                  <a:lnTo>
                    <a:pt x="45644" y="4704"/>
                  </a:lnTo>
                  <a:lnTo>
                    <a:pt x="46091" y="1028"/>
                  </a:lnTo>
                  <a:lnTo>
                    <a:pt x="37861" y="558"/>
                  </a:lnTo>
                  <a:lnTo>
                    <a:pt x="28984" y="1765"/>
                  </a:lnTo>
                  <a:lnTo>
                    <a:pt x="21059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 descr=""/>
            <p:cNvSpPr/>
            <p:nvPr/>
          </p:nvSpPr>
          <p:spPr>
            <a:xfrm>
              <a:off x="2274989" y="3210991"/>
              <a:ext cx="62865" cy="259079"/>
            </a:xfrm>
            <a:custGeom>
              <a:avLst/>
              <a:gdLst/>
              <a:ahLst/>
              <a:cxnLst/>
              <a:rect l="l" t="t" r="r" b="b"/>
              <a:pathLst>
                <a:path w="62864" h="259079">
                  <a:moveTo>
                    <a:pt x="6235" y="164426"/>
                  </a:moveTo>
                  <a:lnTo>
                    <a:pt x="6223" y="164668"/>
                  </a:lnTo>
                  <a:lnTo>
                    <a:pt x="6235" y="164426"/>
                  </a:lnTo>
                  <a:close/>
                </a:path>
                <a:path w="62864" h="259079">
                  <a:moveTo>
                    <a:pt x="6273" y="162153"/>
                  </a:moveTo>
                  <a:lnTo>
                    <a:pt x="6223" y="162788"/>
                  </a:lnTo>
                  <a:lnTo>
                    <a:pt x="6210" y="163614"/>
                  </a:lnTo>
                  <a:lnTo>
                    <a:pt x="6223" y="164426"/>
                  </a:lnTo>
                  <a:lnTo>
                    <a:pt x="6273" y="162153"/>
                  </a:lnTo>
                  <a:close/>
                </a:path>
                <a:path w="62864" h="259079">
                  <a:moveTo>
                    <a:pt x="6375" y="154127"/>
                  </a:moveTo>
                  <a:lnTo>
                    <a:pt x="6235" y="153924"/>
                  </a:lnTo>
                  <a:lnTo>
                    <a:pt x="5854" y="155435"/>
                  </a:lnTo>
                  <a:lnTo>
                    <a:pt x="6121" y="155016"/>
                  </a:lnTo>
                  <a:lnTo>
                    <a:pt x="6286" y="154571"/>
                  </a:lnTo>
                  <a:lnTo>
                    <a:pt x="6375" y="154127"/>
                  </a:lnTo>
                  <a:close/>
                </a:path>
                <a:path w="62864" h="259079">
                  <a:moveTo>
                    <a:pt x="6438" y="102336"/>
                  </a:moveTo>
                  <a:lnTo>
                    <a:pt x="6261" y="101600"/>
                  </a:lnTo>
                  <a:lnTo>
                    <a:pt x="5689" y="100799"/>
                  </a:lnTo>
                  <a:lnTo>
                    <a:pt x="5854" y="101600"/>
                  </a:lnTo>
                  <a:lnTo>
                    <a:pt x="6438" y="102336"/>
                  </a:lnTo>
                  <a:close/>
                </a:path>
                <a:path w="62864" h="259079">
                  <a:moveTo>
                    <a:pt x="6807" y="205828"/>
                  </a:moveTo>
                  <a:lnTo>
                    <a:pt x="6781" y="205625"/>
                  </a:lnTo>
                  <a:lnTo>
                    <a:pt x="6642" y="204914"/>
                  </a:lnTo>
                  <a:lnTo>
                    <a:pt x="6692" y="205397"/>
                  </a:lnTo>
                  <a:lnTo>
                    <a:pt x="6807" y="205930"/>
                  </a:lnTo>
                  <a:close/>
                </a:path>
                <a:path w="62864" h="259079">
                  <a:moveTo>
                    <a:pt x="7150" y="207010"/>
                  </a:moveTo>
                  <a:lnTo>
                    <a:pt x="7124" y="206870"/>
                  </a:lnTo>
                  <a:lnTo>
                    <a:pt x="7023" y="207010"/>
                  </a:lnTo>
                  <a:lnTo>
                    <a:pt x="7150" y="207010"/>
                  </a:lnTo>
                  <a:close/>
                </a:path>
                <a:path w="62864" h="259079">
                  <a:moveTo>
                    <a:pt x="7175" y="208280"/>
                  </a:moveTo>
                  <a:lnTo>
                    <a:pt x="7023" y="207010"/>
                  </a:lnTo>
                  <a:lnTo>
                    <a:pt x="6819" y="207010"/>
                  </a:lnTo>
                  <a:lnTo>
                    <a:pt x="6540" y="208280"/>
                  </a:lnTo>
                  <a:lnTo>
                    <a:pt x="7175" y="208280"/>
                  </a:lnTo>
                  <a:close/>
                </a:path>
                <a:path w="62864" h="259079">
                  <a:moveTo>
                    <a:pt x="7226" y="165100"/>
                  </a:moveTo>
                  <a:lnTo>
                    <a:pt x="6794" y="163830"/>
                  </a:lnTo>
                  <a:lnTo>
                    <a:pt x="6807" y="165100"/>
                  </a:lnTo>
                  <a:lnTo>
                    <a:pt x="7226" y="165100"/>
                  </a:lnTo>
                  <a:close/>
                </a:path>
                <a:path w="62864" h="259079">
                  <a:moveTo>
                    <a:pt x="7505" y="105410"/>
                  </a:moveTo>
                  <a:lnTo>
                    <a:pt x="7454" y="104140"/>
                  </a:lnTo>
                  <a:lnTo>
                    <a:pt x="7315" y="102870"/>
                  </a:lnTo>
                  <a:lnTo>
                    <a:pt x="7175" y="101600"/>
                  </a:lnTo>
                  <a:lnTo>
                    <a:pt x="7023" y="101600"/>
                  </a:lnTo>
                  <a:lnTo>
                    <a:pt x="6870" y="102870"/>
                  </a:lnTo>
                  <a:lnTo>
                    <a:pt x="6438" y="102336"/>
                  </a:lnTo>
                  <a:lnTo>
                    <a:pt x="6883" y="104140"/>
                  </a:lnTo>
                  <a:lnTo>
                    <a:pt x="7505" y="105410"/>
                  </a:lnTo>
                  <a:close/>
                </a:path>
                <a:path w="62864" h="259079">
                  <a:moveTo>
                    <a:pt x="7620" y="190500"/>
                  </a:moveTo>
                  <a:lnTo>
                    <a:pt x="7048" y="189230"/>
                  </a:lnTo>
                  <a:lnTo>
                    <a:pt x="6680" y="190500"/>
                  </a:lnTo>
                  <a:lnTo>
                    <a:pt x="7620" y="190500"/>
                  </a:lnTo>
                  <a:close/>
                </a:path>
                <a:path w="62864" h="259079">
                  <a:moveTo>
                    <a:pt x="7785" y="122631"/>
                  </a:moveTo>
                  <a:lnTo>
                    <a:pt x="7302" y="121920"/>
                  </a:lnTo>
                  <a:lnTo>
                    <a:pt x="7543" y="122936"/>
                  </a:lnTo>
                  <a:lnTo>
                    <a:pt x="7785" y="122631"/>
                  </a:lnTo>
                  <a:close/>
                </a:path>
                <a:path w="62864" h="259079">
                  <a:moveTo>
                    <a:pt x="7950" y="108394"/>
                  </a:moveTo>
                  <a:lnTo>
                    <a:pt x="7416" y="107696"/>
                  </a:lnTo>
                  <a:lnTo>
                    <a:pt x="7429" y="108648"/>
                  </a:lnTo>
                  <a:lnTo>
                    <a:pt x="7124" y="109639"/>
                  </a:lnTo>
                  <a:lnTo>
                    <a:pt x="7289" y="110109"/>
                  </a:lnTo>
                  <a:lnTo>
                    <a:pt x="7734" y="109601"/>
                  </a:lnTo>
                  <a:lnTo>
                    <a:pt x="7950" y="108394"/>
                  </a:lnTo>
                  <a:close/>
                </a:path>
                <a:path w="62864" h="259079">
                  <a:moveTo>
                    <a:pt x="8178" y="118198"/>
                  </a:moveTo>
                  <a:close/>
                </a:path>
                <a:path w="62864" h="259079">
                  <a:moveTo>
                    <a:pt x="8267" y="240842"/>
                  </a:moveTo>
                  <a:lnTo>
                    <a:pt x="8128" y="240309"/>
                  </a:lnTo>
                  <a:lnTo>
                    <a:pt x="7975" y="240957"/>
                  </a:lnTo>
                  <a:lnTo>
                    <a:pt x="8013" y="241503"/>
                  </a:lnTo>
                  <a:lnTo>
                    <a:pt x="8128" y="242011"/>
                  </a:lnTo>
                  <a:lnTo>
                    <a:pt x="8267" y="240842"/>
                  </a:lnTo>
                  <a:close/>
                </a:path>
                <a:path w="62864" h="259079">
                  <a:moveTo>
                    <a:pt x="8534" y="243192"/>
                  </a:moveTo>
                  <a:lnTo>
                    <a:pt x="8394" y="242798"/>
                  </a:lnTo>
                  <a:lnTo>
                    <a:pt x="8229" y="242417"/>
                  </a:lnTo>
                  <a:lnTo>
                    <a:pt x="8128" y="242011"/>
                  </a:lnTo>
                  <a:lnTo>
                    <a:pt x="8064" y="242658"/>
                  </a:lnTo>
                  <a:lnTo>
                    <a:pt x="8051" y="243166"/>
                  </a:lnTo>
                  <a:lnTo>
                    <a:pt x="8534" y="243192"/>
                  </a:lnTo>
                  <a:close/>
                </a:path>
                <a:path w="62864" h="259079">
                  <a:moveTo>
                    <a:pt x="8585" y="123190"/>
                  </a:moveTo>
                  <a:lnTo>
                    <a:pt x="8318" y="121920"/>
                  </a:lnTo>
                  <a:lnTo>
                    <a:pt x="7785" y="122631"/>
                  </a:lnTo>
                  <a:lnTo>
                    <a:pt x="8166" y="123190"/>
                  </a:lnTo>
                  <a:lnTo>
                    <a:pt x="8585" y="123190"/>
                  </a:lnTo>
                  <a:close/>
                </a:path>
                <a:path w="62864" h="259079">
                  <a:moveTo>
                    <a:pt x="9220" y="241300"/>
                  </a:moveTo>
                  <a:lnTo>
                    <a:pt x="9105" y="240030"/>
                  </a:lnTo>
                  <a:lnTo>
                    <a:pt x="9169" y="241300"/>
                  </a:lnTo>
                  <a:close/>
                </a:path>
                <a:path w="62864" h="259079">
                  <a:moveTo>
                    <a:pt x="9436" y="119380"/>
                  </a:moveTo>
                  <a:lnTo>
                    <a:pt x="8178" y="118198"/>
                  </a:lnTo>
                  <a:lnTo>
                    <a:pt x="8470" y="120650"/>
                  </a:lnTo>
                  <a:lnTo>
                    <a:pt x="9436" y="119380"/>
                  </a:lnTo>
                  <a:close/>
                </a:path>
                <a:path w="62864" h="259079">
                  <a:moveTo>
                    <a:pt x="9461" y="72567"/>
                  </a:moveTo>
                  <a:lnTo>
                    <a:pt x="8686" y="73736"/>
                  </a:lnTo>
                  <a:lnTo>
                    <a:pt x="8585" y="74041"/>
                  </a:lnTo>
                  <a:lnTo>
                    <a:pt x="8699" y="74460"/>
                  </a:lnTo>
                  <a:lnTo>
                    <a:pt x="9461" y="72567"/>
                  </a:lnTo>
                  <a:close/>
                </a:path>
                <a:path w="62864" h="259079">
                  <a:moveTo>
                    <a:pt x="11925" y="250190"/>
                  </a:moveTo>
                  <a:lnTo>
                    <a:pt x="11747" y="250190"/>
                  </a:lnTo>
                  <a:lnTo>
                    <a:pt x="11518" y="251371"/>
                  </a:lnTo>
                  <a:lnTo>
                    <a:pt x="11925" y="250190"/>
                  </a:lnTo>
                  <a:close/>
                </a:path>
                <a:path w="62864" h="259079">
                  <a:moveTo>
                    <a:pt x="12001" y="239242"/>
                  </a:moveTo>
                  <a:lnTo>
                    <a:pt x="11861" y="238594"/>
                  </a:lnTo>
                  <a:lnTo>
                    <a:pt x="11811" y="239064"/>
                  </a:lnTo>
                  <a:lnTo>
                    <a:pt x="11912" y="239217"/>
                  </a:lnTo>
                  <a:close/>
                </a:path>
                <a:path w="62864" h="259079">
                  <a:moveTo>
                    <a:pt x="12153" y="228257"/>
                  </a:moveTo>
                  <a:lnTo>
                    <a:pt x="12090" y="227660"/>
                  </a:lnTo>
                  <a:lnTo>
                    <a:pt x="12103" y="228092"/>
                  </a:lnTo>
                  <a:lnTo>
                    <a:pt x="12153" y="228257"/>
                  </a:lnTo>
                  <a:close/>
                </a:path>
                <a:path w="62864" h="259079">
                  <a:moveTo>
                    <a:pt x="12242" y="204470"/>
                  </a:moveTo>
                  <a:lnTo>
                    <a:pt x="11823" y="204470"/>
                  </a:lnTo>
                  <a:lnTo>
                    <a:pt x="11899" y="205219"/>
                  </a:lnTo>
                  <a:lnTo>
                    <a:pt x="12103" y="205511"/>
                  </a:lnTo>
                  <a:lnTo>
                    <a:pt x="12242" y="204470"/>
                  </a:lnTo>
                  <a:close/>
                </a:path>
                <a:path w="62864" h="259079">
                  <a:moveTo>
                    <a:pt x="12268" y="205740"/>
                  </a:moveTo>
                  <a:lnTo>
                    <a:pt x="12103" y="205511"/>
                  </a:lnTo>
                  <a:lnTo>
                    <a:pt x="12077" y="205740"/>
                  </a:lnTo>
                  <a:lnTo>
                    <a:pt x="12268" y="205740"/>
                  </a:lnTo>
                  <a:close/>
                </a:path>
                <a:path w="62864" h="259079">
                  <a:moveTo>
                    <a:pt x="12369" y="150279"/>
                  </a:moveTo>
                  <a:lnTo>
                    <a:pt x="12268" y="150469"/>
                  </a:lnTo>
                  <a:lnTo>
                    <a:pt x="12293" y="151015"/>
                  </a:lnTo>
                  <a:lnTo>
                    <a:pt x="12369" y="150279"/>
                  </a:lnTo>
                  <a:close/>
                </a:path>
                <a:path w="62864" h="259079">
                  <a:moveTo>
                    <a:pt x="12636" y="230238"/>
                  </a:moveTo>
                  <a:lnTo>
                    <a:pt x="12522" y="230454"/>
                  </a:lnTo>
                  <a:lnTo>
                    <a:pt x="12509" y="230619"/>
                  </a:lnTo>
                  <a:lnTo>
                    <a:pt x="12598" y="230441"/>
                  </a:lnTo>
                  <a:lnTo>
                    <a:pt x="12636" y="230238"/>
                  </a:lnTo>
                  <a:close/>
                </a:path>
                <a:path w="62864" h="259079">
                  <a:moveTo>
                    <a:pt x="12750" y="204952"/>
                  </a:moveTo>
                  <a:lnTo>
                    <a:pt x="12674" y="205206"/>
                  </a:lnTo>
                  <a:lnTo>
                    <a:pt x="12636" y="205409"/>
                  </a:lnTo>
                  <a:lnTo>
                    <a:pt x="12623" y="205600"/>
                  </a:lnTo>
                  <a:lnTo>
                    <a:pt x="12750" y="204952"/>
                  </a:lnTo>
                  <a:close/>
                </a:path>
                <a:path w="62864" h="259079">
                  <a:moveTo>
                    <a:pt x="12903" y="250113"/>
                  </a:moveTo>
                  <a:lnTo>
                    <a:pt x="12712" y="249999"/>
                  </a:lnTo>
                  <a:lnTo>
                    <a:pt x="12903" y="250113"/>
                  </a:lnTo>
                  <a:close/>
                </a:path>
                <a:path w="62864" h="259079">
                  <a:moveTo>
                    <a:pt x="13068" y="226060"/>
                  </a:moveTo>
                  <a:lnTo>
                    <a:pt x="12763" y="224790"/>
                  </a:lnTo>
                  <a:lnTo>
                    <a:pt x="12687" y="224599"/>
                  </a:lnTo>
                  <a:lnTo>
                    <a:pt x="13068" y="226060"/>
                  </a:lnTo>
                  <a:close/>
                </a:path>
                <a:path w="62864" h="259079">
                  <a:moveTo>
                    <a:pt x="13093" y="158750"/>
                  </a:moveTo>
                  <a:lnTo>
                    <a:pt x="10769" y="153670"/>
                  </a:lnTo>
                  <a:lnTo>
                    <a:pt x="12217" y="151130"/>
                  </a:lnTo>
                  <a:lnTo>
                    <a:pt x="11836" y="148590"/>
                  </a:lnTo>
                  <a:lnTo>
                    <a:pt x="11455" y="146050"/>
                  </a:lnTo>
                  <a:lnTo>
                    <a:pt x="11226" y="144780"/>
                  </a:lnTo>
                  <a:lnTo>
                    <a:pt x="11506" y="144780"/>
                  </a:lnTo>
                  <a:lnTo>
                    <a:pt x="11658" y="143510"/>
                  </a:lnTo>
                  <a:lnTo>
                    <a:pt x="11798" y="142240"/>
                  </a:lnTo>
                  <a:lnTo>
                    <a:pt x="9601" y="143510"/>
                  </a:lnTo>
                  <a:lnTo>
                    <a:pt x="9766" y="142240"/>
                  </a:lnTo>
                  <a:lnTo>
                    <a:pt x="5588" y="142240"/>
                  </a:lnTo>
                  <a:lnTo>
                    <a:pt x="4800" y="142240"/>
                  </a:lnTo>
                  <a:lnTo>
                    <a:pt x="4495" y="143510"/>
                  </a:lnTo>
                  <a:lnTo>
                    <a:pt x="6057" y="144780"/>
                  </a:lnTo>
                  <a:lnTo>
                    <a:pt x="5295" y="146050"/>
                  </a:lnTo>
                  <a:lnTo>
                    <a:pt x="5410" y="147320"/>
                  </a:lnTo>
                  <a:lnTo>
                    <a:pt x="5270" y="149860"/>
                  </a:lnTo>
                  <a:lnTo>
                    <a:pt x="6057" y="148590"/>
                  </a:lnTo>
                  <a:lnTo>
                    <a:pt x="5854" y="151130"/>
                  </a:lnTo>
                  <a:lnTo>
                    <a:pt x="6769" y="152400"/>
                  </a:lnTo>
                  <a:lnTo>
                    <a:pt x="6375" y="154940"/>
                  </a:lnTo>
                  <a:lnTo>
                    <a:pt x="7391" y="156210"/>
                  </a:lnTo>
                  <a:lnTo>
                    <a:pt x="6134" y="158750"/>
                  </a:lnTo>
                  <a:lnTo>
                    <a:pt x="6540" y="162560"/>
                  </a:lnTo>
                  <a:lnTo>
                    <a:pt x="7226" y="165100"/>
                  </a:lnTo>
                  <a:lnTo>
                    <a:pt x="13004" y="165100"/>
                  </a:lnTo>
                  <a:lnTo>
                    <a:pt x="12725" y="163830"/>
                  </a:lnTo>
                  <a:lnTo>
                    <a:pt x="12090" y="163830"/>
                  </a:lnTo>
                  <a:lnTo>
                    <a:pt x="12103" y="162560"/>
                  </a:lnTo>
                  <a:lnTo>
                    <a:pt x="11912" y="161290"/>
                  </a:lnTo>
                  <a:lnTo>
                    <a:pt x="11277" y="162560"/>
                  </a:lnTo>
                  <a:lnTo>
                    <a:pt x="13093" y="158750"/>
                  </a:lnTo>
                  <a:close/>
                </a:path>
                <a:path w="62864" h="259079">
                  <a:moveTo>
                    <a:pt x="13169" y="237490"/>
                  </a:moveTo>
                  <a:lnTo>
                    <a:pt x="12763" y="236220"/>
                  </a:lnTo>
                  <a:lnTo>
                    <a:pt x="12623" y="236220"/>
                  </a:lnTo>
                  <a:lnTo>
                    <a:pt x="12712" y="236562"/>
                  </a:lnTo>
                  <a:lnTo>
                    <a:pt x="13169" y="237490"/>
                  </a:lnTo>
                  <a:close/>
                </a:path>
                <a:path w="62864" h="259079">
                  <a:moveTo>
                    <a:pt x="13182" y="164388"/>
                  </a:moveTo>
                  <a:lnTo>
                    <a:pt x="13093" y="163842"/>
                  </a:lnTo>
                  <a:lnTo>
                    <a:pt x="13119" y="164172"/>
                  </a:lnTo>
                  <a:lnTo>
                    <a:pt x="13182" y="164388"/>
                  </a:lnTo>
                  <a:close/>
                </a:path>
                <a:path w="62864" h="259079">
                  <a:moveTo>
                    <a:pt x="13639" y="154038"/>
                  </a:moveTo>
                  <a:lnTo>
                    <a:pt x="13284" y="152819"/>
                  </a:lnTo>
                  <a:lnTo>
                    <a:pt x="12331" y="153212"/>
                  </a:lnTo>
                  <a:lnTo>
                    <a:pt x="12547" y="153936"/>
                  </a:lnTo>
                  <a:lnTo>
                    <a:pt x="13639" y="154038"/>
                  </a:lnTo>
                  <a:close/>
                </a:path>
                <a:path w="62864" h="259079">
                  <a:moveTo>
                    <a:pt x="13652" y="217170"/>
                  </a:moveTo>
                  <a:lnTo>
                    <a:pt x="13627" y="215900"/>
                  </a:lnTo>
                  <a:lnTo>
                    <a:pt x="13627" y="215646"/>
                  </a:lnTo>
                  <a:lnTo>
                    <a:pt x="13589" y="215900"/>
                  </a:lnTo>
                  <a:lnTo>
                    <a:pt x="13652" y="217170"/>
                  </a:lnTo>
                  <a:close/>
                </a:path>
                <a:path w="62864" h="259079">
                  <a:moveTo>
                    <a:pt x="14008" y="219710"/>
                  </a:moveTo>
                  <a:lnTo>
                    <a:pt x="13855" y="219710"/>
                  </a:lnTo>
                  <a:lnTo>
                    <a:pt x="13982" y="220345"/>
                  </a:lnTo>
                  <a:lnTo>
                    <a:pt x="14008" y="219710"/>
                  </a:lnTo>
                  <a:close/>
                </a:path>
                <a:path w="62864" h="259079">
                  <a:moveTo>
                    <a:pt x="14097" y="220980"/>
                  </a:moveTo>
                  <a:lnTo>
                    <a:pt x="13982" y="220345"/>
                  </a:lnTo>
                  <a:lnTo>
                    <a:pt x="13944" y="220980"/>
                  </a:lnTo>
                  <a:lnTo>
                    <a:pt x="14097" y="220980"/>
                  </a:lnTo>
                  <a:close/>
                </a:path>
                <a:path w="62864" h="259079">
                  <a:moveTo>
                    <a:pt x="14439" y="178790"/>
                  </a:moveTo>
                  <a:lnTo>
                    <a:pt x="14287" y="178866"/>
                  </a:lnTo>
                  <a:lnTo>
                    <a:pt x="14058" y="179146"/>
                  </a:lnTo>
                  <a:lnTo>
                    <a:pt x="14249" y="179070"/>
                  </a:lnTo>
                  <a:lnTo>
                    <a:pt x="14439" y="178790"/>
                  </a:lnTo>
                  <a:close/>
                </a:path>
                <a:path w="62864" h="259079">
                  <a:moveTo>
                    <a:pt x="14935" y="196850"/>
                  </a:moveTo>
                  <a:lnTo>
                    <a:pt x="14414" y="194310"/>
                  </a:lnTo>
                  <a:lnTo>
                    <a:pt x="13843" y="194310"/>
                  </a:lnTo>
                  <a:lnTo>
                    <a:pt x="13169" y="193040"/>
                  </a:lnTo>
                  <a:lnTo>
                    <a:pt x="13576" y="196850"/>
                  </a:lnTo>
                  <a:lnTo>
                    <a:pt x="14935" y="196850"/>
                  </a:lnTo>
                  <a:close/>
                </a:path>
                <a:path w="62864" h="259079">
                  <a:moveTo>
                    <a:pt x="18554" y="254000"/>
                  </a:moveTo>
                  <a:lnTo>
                    <a:pt x="16700" y="252730"/>
                  </a:lnTo>
                  <a:lnTo>
                    <a:pt x="17373" y="252730"/>
                  </a:lnTo>
                  <a:lnTo>
                    <a:pt x="16446" y="251460"/>
                  </a:lnTo>
                  <a:lnTo>
                    <a:pt x="11010" y="251460"/>
                  </a:lnTo>
                  <a:lnTo>
                    <a:pt x="11087" y="250190"/>
                  </a:lnTo>
                  <a:lnTo>
                    <a:pt x="11341" y="250190"/>
                  </a:lnTo>
                  <a:lnTo>
                    <a:pt x="13017" y="247650"/>
                  </a:lnTo>
                  <a:lnTo>
                    <a:pt x="13779" y="245110"/>
                  </a:lnTo>
                  <a:lnTo>
                    <a:pt x="11709" y="245110"/>
                  </a:lnTo>
                  <a:lnTo>
                    <a:pt x="11976" y="242570"/>
                  </a:lnTo>
                  <a:lnTo>
                    <a:pt x="12103" y="241300"/>
                  </a:lnTo>
                  <a:lnTo>
                    <a:pt x="11734" y="242570"/>
                  </a:lnTo>
                  <a:lnTo>
                    <a:pt x="10782" y="242570"/>
                  </a:lnTo>
                  <a:lnTo>
                    <a:pt x="10591" y="241300"/>
                  </a:lnTo>
                  <a:lnTo>
                    <a:pt x="10490" y="238760"/>
                  </a:lnTo>
                  <a:lnTo>
                    <a:pt x="11861" y="237490"/>
                  </a:lnTo>
                  <a:lnTo>
                    <a:pt x="12192" y="238760"/>
                  </a:lnTo>
                  <a:lnTo>
                    <a:pt x="12242" y="240030"/>
                  </a:lnTo>
                  <a:lnTo>
                    <a:pt x="12319" y="241300"/>
                  </a:lnTo>
                  <a:lnTo>
                    <a:pt x="12700" y="240030"/>
                  </a:lnTo>
                  <a:lnTo>
                    <a:pt x="12331" y="240030"/>
                  </a:lnTo>
                  <a:lnTo>
                    <a:pt x="12687" y="238760"/>
                  </a:lnTo>
                  <a:lnTo>
                    <a:pt x="12573" y="236562"/>
                  </a:lnTo>
                  <a:lnTo>
                    <a:pt x="12560" y="236410"/>
                  </a:lnTo>
                  <a:lnTo>
                    <a:pt x="12623" y="236220"/>
                  </a:lnTo>
                  <a:lnTo>
                    <a:pt x="12839" y="234950"/>
                  </a:lnTo>
                  <a:lnTo>
                    <a:pt x="12242" y="233680"/>
                  </a:lnTo>
                  <a:lnTo>
                    <a:pt x="12509" y="231140"/>
                  </a:lnTo>
                  <a:lnTo>
                    <a:pt x="12319" y="231140"/>
                  </a:lnTo>
                  <a:lnTo>
                    <a:pt x="11912" y="232410"/>
                  </a:lnTo>
                  <a:lnTo>
                    <a:pt x="11899" y="231140"/>
                  </a:lnTo>
                  <a:lnTo>
                    <a:pt x="12014" y="229870"/>
                  </a:lnTo>
                  <a:lnTo>
                    <a:pt x="12141" y="228409"/>
                  </a:lnTo>
                  <a:lnTo>
                    <a:pt x="12014" y="227825"/>
                  </a:lnTo>
                  <a:lnTo>
                    <a:pt x="11137" y="229870"/>
                  </a:lnTo>
                  <a:lnTo>
                    <a:pt x="10934" y="227330"/>
                  </a:lnTo>
                  <a:lnTo>
                    <a:pt x="11480" y="226060"/>
                  </a:lnTo>
                  <a:lnTo>
                    <a:pt x="12014" y="227825"/>
                  </a:lnTo>
                  <a:lnTo>
                    <a:pt x="12026" y="227330"/>
                  </a:lnTo>
                  <a:lnTo>
                    <a:pt x="11798" y="226060"/>
                  </a:lnTo>
                  <a:lnTo>
                    <a:pt x="12217" y="223520"/>
                  </a:lnTo>
                  <a:lnTo>
                    <a:pt x="12687" y="224599"/>
                  </a:lnTo>
                  <a:lnTo>
                    <a:pt x="12395" y="223520"/>
                  </a:lnTo>
                  <a:lnTo>
                    <a:pt x="13677" y="220980"/>
                  </a:lnTo>
                  <a:lnTo>
                    <a:pt x="13855" y="219710"/>
                  </a:lnTo>
                  <a:lnTo>
                    <a:pt x="13411" y="219710"/>
                  </a:lnTo>
                  <a:lnTo>
                    <a:pt x="13436" y="218440"/>
                  </a:lnTo>
                  <a:lnTo>
                    <a:pt x="13296" y="218440"/>
                  </a:lnTo>
                  <a:lnTo>
                    <a:pt x="12509" y="219710"/>
                  </a:lnTo>
                  <a:lnTo>
                    <a:pt x="11912" y="218440"/>
                  </a:lnTo>
                  <a:lnTo>
                    <a:pt x="12319" y="217170"/>
                  </a:lnTo>
                  <a:lnTo>
                    <a:pt x="12268" y="216992"/>
                  </a:lnTo>
                  <a:lnTo>
                    <a:pt x="12166" y="217170"/>
                  </a:lnTo>
                  <a:lnTo>
                    <a:pt x="12230" y="216827"/>
                  </a:lnTo>
                  <a:lnTo>
                    <a:pt x="11645" y="214630"/>
                  </a:lnTo>
                  <a:lnTo>
                    <a:pt x="12623" y="214630"/>
                  </a:lnTo>
                  <a:lnTo>
                    <a:pt x="12395" y="215900"/>
                  </a:lnTo>
                  <a:lnTo>
                    <a:pt x="12268" y="216992"/>
                  </a:lnTo>
                  <a:lnTo>
                    <a:pt x="13601" y="214630"/>
                  </a:lnTo>
                  <a:lnTo>
                    <a:pt x="13627" y="215646"/>
                  </a:lnTo>
                  <a:lnTo>
                    <a:pt x="13754" y="214630"/>
                  </a:lnTo>
                  <a:lnTo>
                    <a:pt x="13995" y="215900"/>
                  </a:lnTo>
                  <a:lnTo>
                    <a:pt x="14973" y="212090"/>
                  </a:lnTo>
                  <a:lnTo>
                    <a:pt x="12954" y="214630"/>
                  </a:lnTo>
                  <a:lnTo>
                    <a:pt x="13093" y="210820"/>
                  </a:lnTo>
                  <a:lnTo>
                    <a:pt x="13627" y="212090"/>
                  </a:lnTo>
                  <a:lnTo>
                    <a:pt x="14160" y="210820"/>
                  </a:lnTo>
                  <a:lnTo>
                    <a:pt x="14071" y="209550"/>
                  </a:lnTo>
                  <a:lnTo>
                    <a:pt x="14008" y="210820"/>
                  </a:lnTo>
                  <a:lnTo>
                    <a:pt x="13131" y="210820"/>
                  </a:lnTo>
                  <a:lnTo>
                    <a:pt x="12763" y="209550"/>
                  </a:lnTo>
                  <a:lnTo>
                    <a:pt x="13258" y="207010"/>
                  </a:lnTo>
                  <a:lnTo>
                    <a:pt x="12522" y="207010"/>
                  </a:lnTo>
                  <a:lnTo>
                    <a:pt x="12623" y="205740"/>
                  </a:lnTo>
                  <a:lnTo>
                    <a:pt x="12369" y="207010"/>
                  </a:lnTo>
                  <a:lnTo>
                    <a:pt x="11836" y="207010"/>
                  </a:lnTo>
                  <a:lnTo>
                    <a:pt x="11950" y="205740"/>
                  </a:lnTo>
                  <a:lnTo>
                    <a:pt x="11899" y="205219"/>
                  </a:lnTo>
                  <a:lnTo>
                    <a:pt x="11366" y="204470"/>
                  </a:lnTo>
                  <a:lnTo>
                    <a:pt x="13385" y="201930"/>
                  </a:lnTo>
                  <a:lnTo>
                    <a:pt x="12814" y="199390"/>
                  </a:lnTo>
                  <a:lnTo>
                    <a:pt x="14109" y="199390"/>
                  </a:lnTo>
                  <a:lnTo>
                    <a:pt x="13792" y="198120"/>
                  </a:lnTo>
                  <a:lnTo>
                    <a:pt x="13474" y="196850"/>
                  </a:lnTo>
                  <a:lnTo>
                    <a:pt x="12966" y="195287"/>
                  </a:lnTo>
                  <a:lnTo>
                    <a:pt x="12966" y="196850"/>
                  </a:lnTo>
                  <a:lnTo>
                    <a:pt x="12827" y="198120"/>
                  </a:lnTo>
                  <a:lnTo>
                    <a:pt x="12268" y="196850"/>
                  </a:lnTo>
                  <a:lnTo>
                    <a:pt x="11811" y="196850"/>
                  </a:lnTo>
                  <a:lnTo>
                    <a:pt x="12649" y="195922"/>
                  </a:lnTo>
                  <a:lnTo>
                    <a:pt x="12966" y="196850"/>
                  </a:lnTo>
                  <a:lnTo>
                    <a:pt x="12966" y="195287"/>
                  </a:lnTo>
                  <a:lnTo>
                    <a:pt x="12585" y="194310"/>
                  </a:lnTo>
                  <a:lnTo>
                    <a:pt x="12547" y="195262"/>
                  </a:lnTo>
                  <a:lnTo>
                    <a:pt x="11277" y="194310"/>
                  </a:lnTo>
                  <a:lnTo>
                    <a:pt x="12052" y="191770"/>
                  </a:lnTo>
                  <a:lnTo>
                    <a:pt x="13868" y="191770"/>
                  </a:lnTo>
                  <a:lnTo>
                    <a:pt x="14744" y="189230"/>
                  </a:lnTo>
                  <a:lnTo>
                    <a:pt x="13042" y="186690"/>
                  </a:lnTo>
                  <a:lnTo>
                    <a:pt x="13208" y="185420"/>
                  </a:lnTo>
                  <a:lnTo>
                    <a:pt x="13385" y="184150"/>
                  </a:lnTo>
                  <a:lnTo>
                    <a:pt x="13550" y="182880"/>
                  </a:lnTo>
                  <a:lnTo>
                    <a:pt x="13208" y="184150"/>
                  </a:lnTo>
                  <a:lnTo>
                    <a:pt x="12484" y="184150"/>
                  </a:lnTo>
                  <a:lnTo>
                    <a:pt x="13144" y="181610"/>
                  </a:lnTo>
                  <a:lnTo>
                    <a:pt x="12852" y="180340"/>
                  </a:lnTo>
                  <a:lnTo>
                    <a:pt x="13462" y="181610"/>
                  </a:lnTo>
                  <a:lnTo>
                    <a:pt x="13677" y="180340"/>
                  </a:lnTo>
                  <a:lnTo>
                    <a:pt x="14109" y="176530"/>
                  </a:lnTo>
                  <a:lnTo>
                    <a:pt x="12890" y="176530"/>
                  </a:lnTo>
                  <a:lnTo>
                    <a:pt x="13690" y="175260"/>
                  </a:lnTo>
                  <a:lnTo>
                    <a:pt x="13970" y="171450"/>
                  </a:lnTo>
                  <a:lnTo>
                    <a:pt x="11925" y="171450"/>
                  </a:lnTo>
                  <a:lnTo>
                    <a:pt x="12090" y="168910"/>
                  </a:lnTo>
                  <a:lnTo>
                    <a:pt x="12763" y="168910"/>
                  </a:lnTo>
                  <a:lnTo>
                    <a:pt x="13169" y="167640"/>
                  </a:lnTo>
                  <a:lnTo>
                    <a:pt x="13677" y="170180"/>
                  </a:lnTo>
                  <a:lnTo>
                    <a:pt x="13754" y="167640"/>
                  </a:lnTo>
                  <a:lnTo>
                    <a:pt x="13081" y="166370"/>
                  </a:lnTo>
                  <a:lnTo>
                    <a:pt x="6819" y="166370"/>
                  </a:lnTo>
                  <a:lnTo>
                    <a:pt x="6299" y="166370"/>
                  </a:lnTo>
                  <a:lnTo>
                    <a:pt x="6591" y="168910"/>
                  </a:lnTo>
                  <a:lnTo>
                    <a:pt x="7302" y="167640"/>
                  </a:lnTo>
                  <a:lnTo>
                    <a:pt x="5702" y="171450"/>
                  </a:lnTo>
                  <a:lnTo>
                    <a:pt x="8712" y="173990"/>
                  </a:lnTo>
                  <a:lnTo>
                    <a:pt x="6604" y="176530"/>
                  </a:lnTo>
                  <a:lnTo>
                    <a:pt x="7353" y="181610"/>
                  </a:lnTo>
                  <a:lnTo>
                    <a:pt x="7759" y="184924"/>
                  </a:lnTo>
                  <a:lnTo>
                    <a:pt x="7797" y="185420"/>
                  </a:lnTo>
                  <a:lnTo>
                    <a:pt x="6540" y="185420"/>
                  </a:lnTo>
                  <a:lnTo>
                    <a:pt x="7035" y="189128"/>
                  </a:lnTo>
                  <a:lnTo>
                    <a:pt x="7848" y="186004"/>
                  </a:lnTo>
                  <a:lnTo>
                    <a:pt x="8001" y="185420"/>
                  </a:lnTo>
                  <a:lnTo>
                    <a:pt x="7886" y="186690"/>
                  </a:lnTo>
                  <a:lnTo>
                    <a:pt x="8051" y="190500"/>
                  </a:lnTo>
                  <a:lnTo>
                    <a:pt x="7620" y="190500"/>
                  </a:lnTo>
                  <a:lnTo>
                    <a:pt x="8178" y="191770"/>
                  </a:lnTo>
                  <a:lnTo>
                    <a:pt x="7734" y="196850"/>
                  </a:lnTo>
                  <a:lnTo>
                    <a:pt x="7518" y="196850"/>
                  </a:lnTo>
                  <a:lnTo>
                    <a:pt x="7137" y="195580"/>
                  </a:lnTo>
                  <a:lnTo>
                    <a:pt x="6921" y="195580"/>
                  </a:lnTo>
                  <a:lnTo>
                    <a:pt x="7378" y="199390"/>
                  </a:lnTo>
                  <a:lnTo>
                    <a:pt x="6540" y="203200"/>
                  </a:lnTo>
                  <a:lnTo>
                    <a:pt x="7124" y="206870"/>
                  </a:lnTo>
                  <a:lnTo>
                    <a:pt x="7988" y="205740"/>
                  </a:lnTo>
                  <a:lnTo>
                    <a:pt x="8763" y="210439"/>
                  </a:lnTo>
                  <a:lnTo>
                    <a:pt x="7543" y="209550"/>
                  </a:lnTo>
                  <a:lnTo>
                    <a:pt x="8699" y="214630"/>
                  </a:lnTo>
                  <a:lnTo>
                    <a:pt x="6489" y="212090"/>
                  </a:lnTo>
                  <a:lnTo>
                    <a:pt x="6591" y="213360"/>
                  </a:lnTo>
                  <a:lnTo>
                    <a:pt x="7302" y="213360"/>
                  </a:lnTo>
                  <a:lnTo>
                    <a:pt x="7137" y="214630"/>
                  </a:lnTo>
                  <a:lnTo>
                    <a:pt x="6883" y="214630"/>
                  </a:lnTo>
                  <a:lnTo>
                    <a:pt x="6438" y="213360"/>
                  </a:lnTo>
                  <a:lnTo>
                    <a:pt x="6667" y="215900"/>
                  </a:lnTo>
                  <a:lnTo>
                    <a:pt x="7378" y="215900"/>
                  </a:lnTo>
                  <a:lnTo>
                    <a:pt x="7264" y="217170"/>
                  </a:lnTo>
                  <a:lnTo>
                    <a:pt x="6515" y="217170"/>
                  </a:lnTo>
                  <a:lnTo>
                    <a:pt x="7607" y="219710"/>
                  </a:lnTo>
                  <a:lnTo>
                    <a:pt x="7251" y="220980"/>
                  </a:lnTo>
                  <a:lnTo>
                    <a:pt x="6858" y="220980"/>
                  </a:lnTo>
                  <a:lnTo>
                    <a:pt x="6769" y="224790"/>
                  </a:lnTo>
                  <a:lnTo>
                    <a:pt x="8216" y="227330"/>
                  </a:lnTo>
                  <a:lnTo>
                    <a:pt x="7785" y="231140"/>
                  </a:lnTo>
                  <a:lnTo>
                    <a:pt x="6413" y="229870"/>
                  </a:lnTo>
                  <a:lnTo>
                    <a:pt x="7391" y="232410"/>
                  </a:lnTo>
                  <a:lnTo>
                    <a:pt x="6261" y="232410"/>
                  </a:lnTo>
                  <a:lnTo>
                    <a:pt x="6692" y="234950"/>
                  </a:lnTo>
                  <a:lnTo>
                    <a:pt x="7213" y="233680"/>
                  </a:lnTo>
                  <a:lnTo>
                    <a:pt x="7239" y="234950"/>
                  </a:lnTo>
                  <a:lnTo>
                    <a:pt x="7353" y="236334"/>
                  </a:lnTo>
                  <a:lnTo>
                    <a:pt x="8178" y="237490"/>
                  </a:lnTo>
                  <a:lnTo>
                    <a:pt x="7848" y="238760"/>
                  </a:lnTo>
                  <a:lnTo>
                    <a:pt x="7327" y="237490"/>
                  </a:lnTo>
                  <a:lnTo>
                    <a:pt x="7645" y="241300"/>
                  </a:lnTo>
                  <a:lnTo>
                    <a:pt x="8026" y="238760"/>
                  </a:lnTo>
                  <a:lnTo>
                    <a:pt x="8674" y="241300"/>
                  </a:lnTo>
                  <a:lnTo>
                    <a:pt x="9499" y="238760"/>
                  </a:lnTo>
                  <a:lnTo>
                    <a:pt x="9220" y="241300"/>
                  </a:lnTo>
                  <a:lnTo>
                    <a:pt x="9220" y="242570"/>
                  </a:lnTo>
                  <a:lnTo>
                    <a:pt x="8534" y="243840"/>
                  </a:lnTo>
                  <a:lnTo>
                    <a:pt x="9232" y="245110"/>
                  </a:lnTo>
                  <a:lnTo>
                    <a:pt x="8483" y="247650"/>
                  </a:lnTo>
                  <a:lnTo>
                    <a:pt x="7620" y="246380"/>
                  </a:lnTo>
                  <a:lnTo>
                    <a:pt x="7353" y="246380"/>
                  </a:lnTo>
                  <a:lnTo>
                    <a:pt x="7950" y="247650"/>
                  </a:lnTo>
                  <a:lnTo>
                    <a:pt x="7747" y="248920"/>
                  </a:lnTo>
                  <a:lnTo>
                    <a:pt x="7721" y="252730"/>
                  </a:lnTo>
                  <a:lnTo>
                    <a:pt x="8001" y="252730"/>
                  </a:lnTo>
                  <a:lnTo>
                    <a:pt x="8382" y="254000"/>
                  </a:lnTo>
                  <a:lnTo>
                    <a:pt x="7950" y="254000"/>
                  </a:lnTo>
                  <a:lnTo>
                    <a:pt x="9258" y="255270"/>
                  </a:lnTo>
                  <a:lnTo>
                    <a:pt x="9410" y="255270"/>
                  </a:lnTo>
                  <a:lnTo>
                    <a:pt x="9499" y="254000"/>
                  </a:lnTo>
                  <a:lnTo>
                    <a:pt x="18554" y="254000"/>
                  </a:lnTo>
                  <a:close/>
                </a:path>
                <a:path w="62864" h="259079">
                  <a:moveTo>
                    <a:pt x="21501" y="252730"/>
                  </a:moveTo>
                  <a:lnTo>
                    <a:pt x="18326" y="252730"/>
                  </a:lnTo>
                  <a:lnTo>
                    <a:pt x="19634" y="254000"/>
                  </a:lnTo>
                  <a:lnTo>
                    <a:pt x="20675" y="254000"/>
                  </a:lnTo>
                  <a:lnTo>
                    <a:pt x="21501" y="252730"/>
                  </a:lnTo>
                  <a:close/>
                </a:path>
                <a:path w="62864" h="259079">
                  <a:moveTo>
                    <a:pt x="21945" y="0"/>
                  </a:moveTo>
                  <a:lnTo>
                    <a:pt x="21831" y="1270"/>
                  </a:lnTo>
                  <a:lnTo>
                    <a:pt x="21945" y="0"/>
                  </a:lnTo>
                  <a:close/>
                </a:path>
                <a:path w="62864" h="259079">
                  <a:moveTo>
                    <a:pt x="22250" y="76"/>
                  </a:moveTo>
                  <a:lnTo>
                    <a:pt x="22034" y="0"/>
                  </a:lnTo>
                  <a:lnTo>
                    <a:pt x="22250" y="76"/>
                  </a:lnTo>
                  <a:close/>
                </a:path>
                <a:path w="62864" h="259079">
                  <a:moveTo>
                    <a:pt x="22745" y="2540"/>
                  </a:moveTo>
                  <a:lnTo>
                    <a:pt x="22237" y="2540"/>
                  </a:lnTo>
                  <a:lnTo>
                    <a:pt x="22707" y="5080"/>
                  </a:lnTo>
                  <a:lnTo>
                    <a:pt x="22745" y="2540"/>
                  </a:lnTo>
                  <a:close/>
                </a:path>
                <a:path w="62864" h="259079">
                  <a:moveTo>
                    <a:pt x="23012" y="2540"/>
                  </a:moveTo>
                  <a:lnTo>
                    <a:pt x="22758" y="1270"/>
                  </a:lnTo>
                  <a:lnTo>
                    <a:pt x="22745" y="2540"/>
                  </a:lnTo>
                  <a:lnTo>
                    <a:pt x="23012" y="2540"/>
                  </a:lnTo>
                  <a:close/>
                </a:path>
                <a:path w="62864" h="259079">
                  <a:moveTo>
                    <a:pt x="27343" y="253161"/>
                  </a:moveTo>
                  <a:lnTo>
                    <a:pt x="26250" y="253187"/>
                  </a:lnTo>
                  <a:lnTo>
                    <a:pt x="27254" y="253466"/>
                  </a:lnTo>
                  <a:lnTo>
                    <a:pt x="27343" y="253161"/>
                  </a:lnTo>
                  <a:close/>
                </a:path>
                <a:path w="62864" h="259079">
                  <a:moveTo>
                    <a:pt x="44869" y="1270"/>
                  </a:moveTo>
                  <a:lnTo>
                    <a:pt x="42367" y="1270"/>
                  </a:lnTo>
                  <a:lnTo>
                    <a:pt x="42659" y="2413"/>
                  </a:lnTo>
                  <a:lnTo>
                    <a:pt x="44869" y="1270"/>
                  </a:lnTo>
                  <a:close/>
                </a:path>
                <a:path w="62864" h="259079">
                  <a:moveTo>
                    <a:pt x="45326" y="9207"/>
                  </a:moveTo>
                  <a:lnTo>
                    <a:pt x="45161" y="9156"/>
                  </a:lnTo>
                  <a:lnTo>
                    <a:pt x="45046" y="9372"/>
                  </a:lnTo>
                  <a:lnTo>
                    <a:pt x="44665" y="9474"/>
                  </a:lnTo>
                  <a:lnTo>
                    <a:pt x="45059" y="9410"/>
                  </a:lnTo>
                  <a:lnTo>
                    <a:pt x="45326" y="9207"/>
                  </a:lnTo>
                  <a:close/>
                </a:path>
                <a:path w="62864" h="259079">
                  <a:moveTo>
                    <a:pt x="45351" y="248881"/>
                  </a:moveTo>
                  <a:lnTo>
                    <a:pt x="45224" y="248907"/>
                  </a:lnTo>
                  <a:lnTo>
                    <a:pt x="45097" y="248958"/>
                  </a:lnTo>
                  <a:lnTo>
                    <a:pt x="45250" y="248970"/>
                  </a:lnTo>
                  <a:close/>
                </a:path>
                <a:path w="62864" h="259079">
                  <a:moveTo>
                    <a:pt x="46761" y="236474"/>
                  </a:moveTo>
                  <a:lnTo>
                    <a:pt x="46393" y="236105"/>
                  </a:lnTo>
                  <a:lnTo>
                    <a:pt x="46723" y="236880"/>
                  </a:lnTo>
                  <a:lnTo>
                    <a:pt x="46761" y="236474"/>
                  </a:lnTo>
                  <a:close/>
                </a:path>
                <a:path w="62864" h="259079">
                  <a:moveTo>
                    <a:pt x="47548" y="246380"/>
                  </a:moveTo>
                  <a:lnTo>
                    <a:pt x="47015" y="246380"/>
                  </a:lnTo>
                  <a:lnTo>
                    <a:pt x="47434" y="247256"/>
                  </a:lnTo>
                  <a:lnTo>
                    <a:pt x="47548" y="246380"/>
                  </a:lnTo>
                  <a:close/>
                </a:path>
                <a:path w="62864" h="259079">
                  <a:moveTo>
                    <a:pt x="47688" y="246380"/>
                  </a:moveTo>
                  <a:lnTo>
                    <a:pt x="47586" y="245110"/>
                  </a:lnTo>
                  <a:lnTo>
                    <a:pt x="47612" y="246380"/>
                  </a:lnTo>
                  <a:close/>
                </a:path>
                <a:path w="62864" h="259079">
                  <a:moveTo>
                    <a:pt x="48945" y="217538"/>
                  </a:moveTo>
                  <a:lnTo>
                    <a:pt x="48933" y="216103"/>
                  </a:lnTo>
                  <a:lnTo>
                    <a:pt x="48463" y="217525"/>
                  </a:lnTo>
                  <a:lnTo>
                    <a:pt x="48285" y="217411"/>
                  </a:lnTo>
                  <a:lnTo>
                    <a:pt x="48539" y="218579"/>
                  </a:lnTo>
                  <a:lnTo>
                    <a:pt x="48945" y="217538"/>
                  </a:lnTo>
                  <a:close/>
                </a:path>
                <a:path w="62864" h="259079">
                  <a:moveTo>
                    <a:pt x="49911" y="206590"/>
                  </a:moveTo>
                  <a:lnTo>
                    <a:pt x="48577" y="209816"/>
                  </a:lnTo>
                  <a:lnTo>
                    <a:pt x="49872" y="207479"/>
                  </a:lnTo>
                  <a:lnTo>
                    <a:pt x="49911" y="206590"/>
                  </a:lnTo>
                  <a:close/>
                </a:path>
                <a:path w="62864" h="259079">
                  <a:moveTo>
                    <a:pt x="50507" y="81064"/>
                  </a:moveTo>
                  <a:lnTo>
                    <a:pt x="50304" y="80010"/>
                  </a:lnTo>
                  <a:lnTo>
                    <a:pt x="49923" y="80010"/>
                  </a:lnTo>
                  <a:lnTo>
                    <a:pt x="50507" y="81064"/>
                  </a:lnTo>
                  <a:close/>
                </a:path>
                <a:path w="62864" h="259079">
                  <a:moveTo>
                    <a:pt x="50622" y="81280"/>
                  </a:moveTo>
                  <a:lnTo>
                    <a:pt x="50507" y="81064"/>
                  </a:lnTo>
                  <a:lnTo>
                    <a:pt x="50546" y="81280"/>
                  </a:lnTo>
                  <a:close/>
                </a:path>
                <a:path w="62864" h="259079">
                  <a:moveTo>
                    <a:pt x="50711" y="205968"/>
                  </a:moveTo>
                  <a:lnTo>
                    <a:pt x="49872" y="207479"/>
                  </a:lnTo>
                  <a:lnTo>
                    <a:pt x="49860" y="207784"/>
                  </a:lnTo>
                  <a:lnTo>
                    <a:pt x="50571" y="206997"/>
                  </a:lnTo>
                  <a:lnTo>
                    <a:pt x="50711" y="205968"/>
                  </a:lnTo>
                  <a:close/>
                </a:path>
                <a:path w="62864" h="259079">
                  <a:moveTo>
                    <a:pt x="50749" y="206806"/>
                  </a:moveTo>
                  <a:lnTo>
                    <a:pt x="50571" y="206997"/>
                  </a:lnTo>
                  <a:lnTo>
                    <a:pt x="50241" y="209410"/>
                  </a:lnTo>
                  <a:lnTo>
                    <a:pt x="50749" y="206806"/>
                  </a:lnTo>
                  <a:close/>
                </a:path>
                <a:path w="62864" h="259079">
                  <a:moveTo>
                    <a:pt x="50990" y="228511"/>
                  </a:moveTo>
                  <a:lnTo>
                    <a:pt x="50304" y="229870"/>
                  </a:lnTo>
                  <a:lnTo>
                    <a:pt x="50977" y="231140"/>
                  </a:lnTo>
                  <a:lnTo>
                    <a:pt x="50990" y="228511"/>
                  </a:lnTo>
                  <a:close/>
                </a:path>
                <a:path w="62864" h="259079">
                  <a:moveTo>
                    <a:pt x="51130" y="234670"/>
                  </a:moveTo>
                  <a:lnTo>
                    <a:pt x="50977" y="234810"/>
                  </a:lnTo>
                  <a:lnTo>
                    <a:pt x="50876" y="234962"/>
                  </a:lnTo>
                  <a:lnTo>
                    <a:pt x="51041" y="234835"/>
                  </a:lnTo>
                  <a:lnTo>
                    <a:pt x="51130" y="234670"/>
                  </a:lnTo>
                  <a:close/>
                </a:path>
                <a:path w="62864" h="259079">
                  <a:moveTo>
                    <a:pt x="51308" y="212090"/>
                  </a:moveTo>
                  <a:lnTo>
                    <a:pt x="51003" y="210820"/>
                  </a:lnTo>
                  <a:lnTo>
                    <a:pt x="50977" y="212090"/>
                  </a:lnTo>
                  <a:lnTo>
                    <a:pt x="51308" y="212090"/>
                  </a:lnTo>
                  <a:close/>
                </a:path>
                <a:path w="62864" h="259079">
                  <a:moveTo>
                    <a:pt x="51435" y="207010"/>
                  </a:moveTo>
                  <a:lnTo>
                    <a:pt x="51422" y="206451"/>
                  </a:lnTo>
                  <a:lnTo>
                    <a:pt x="51320" y="207010"/>
                  </a:lnTo>
                  <a:lnTo>
                    <a:pt x="50965" y="205740"/>
                  </a:lnTo>
                  <a:lnTo>
                    <a:pt x="51219" y="207010"/>
                  </a:lnTo>
                  <a:lnTo>
                    <a:pt x="51346" y="207708"/>
                  </a:lnTo>
                  <a:lnTo>
                    <a:pt x="51435" y="207010"/>
                  </a:lnTo>
                  <a:close/>
                </a:path>
                <a:path w="62864" h="259079">
                  <a:moveTo>
                    <a:pt x="52120" y="80873"/>
                  </a:moveTo>
                  <a:lnTo>
                    <a:pt x="51816" y="80683"/>
                  </a:lnTo>
                  <a:lnTo>
                    <a:pt x="51892" y="81038"/>
                  </a:lnTo>
                  <a:lnTo>
                    <a:pt x="51981" y="81178"/>
                  </a:lnTo>
                  <a:lnTo>
                    <a:pt x="52006" y="81305"/>
                  </a:lnTo>
                  <a:lnTo>
                    <a:pt x="52044" y="81140"/>
                  </a:lnTo>
                  <a:lnTo>
                    <a:pt x="52095" y="80987"/>
                  </a:lnTo>
                  <a:close/>
                </a:path>
                <a:path w="62864" h="259079">
                  <a:moveTo>
                    <a:pt x="52412" y="193586"/>
                  </a:moveTo>
                  <a:lnTo>
                    <a:pt x="52387" y="193408"/>
                  </a:lnTo>
                  <a:lnTo>
                    <a:pt x="52362" y="193243"/>
                  </a:lnTo>
                  <a:lnTo>
                    <a:pt x="52336" y="193090"/>
                  </a:lnTo>
                  <a:lnTo>
                    <a:pt x="52412" y="193586"/>
                  </a:lnTo>
                  <a:close/>
                </a:path>
                <a:path w="62864" h="259079">
                  <a:moveTo>
                    <a:pt x="53225" y="193040"/>
                  </a:moveTo>
                  <a:lnTo>
                    <a:pt x="53136" y="191770"/>
                  </a:lnTo>
                  <a:lnTo>
                    <a:pt x="52362" y="193040"/>
                  </a:lnTo>
                  <a:lnTo>
                    <a:pt x="53225" y="193040"/>
                  </a:lnTo>
                  <a:close/>
                </a:path>
                <a:path w="62864" h="259079">
                  <a:moveTo>
                    <a:pt x="53581" y="57150"/>
                  </a:moveTo>
                  <a:lnTo>
                    <a:pt x="53009" y="58420"/>
                  </a:lnTo>
                  <a:lnTo>
                    <a:pt x="53581" y="58420"/>
                  </a:lnTo>
                  <a:lnTo>
                    <a:pt x="53581" y="57150"/>
                  </a:lnTo>
                  <a:close/>
                </a:path>
                <a:path w="62864" h="259079">
                  <a:moveTo>
                    <a:pt x="53746" y="97116"/>
                  </a:moveTo>
                  <a:lnTo>
                    <a:pt x="53733" y="96520"/>
                  </a:lnTo>
                  <a:lnTo>
                    <a:pt x="53492" y="96520"/>
                  </a:lnTo>
                  <a:lnTo>
                    <a:pt x="53746" y="97116"/>
                  </a:lnTo>
                  <a:close/>
                </a:path>
                <a:path w="62864" h="259079">
                  <a:moveTo>
                    <a:pt x="53848" y="12077"/>
                  </a:moveTo>
                  <a:lnTo>
                    <a:pt x="53632" y="12065"/>
                  </a:lnTo>
                  <a:lnTo>
                    <a:pt x="53784" y="12446"/>
                  </a:lnTo>
                  <a:lnTo>
                    <a:pt x="53848" y="12077"/>
                  </a:lnTo>
                  <a:close/>
                </a:path>
                <a:path w="62864" h="259079">
                  <a:moveTo>
                    <a:pt x="54025" y="97790"/>
                  </a:moveTo>
                  <a:lnTo>
                    <a:pt x="53746" y="97116"/>
                  </a:lnTo>
                  <a:lnTo>
                    <a:pt x="53759" y="97790"/>
                  </a:lnTo>
                  <a:lnTo>
                    <a:pt x="54025" y="97790"/>
                  </a:lnTo>
                  <a:close/>
                </a:path>
                <a:path w="62864" h="259079">
                  <a:moveTo>
                    <a:pt x="54063" y="212090"/>
                  </a:moveTo>
                  <a:lnTo>
                    <a:pt x="54051" y="211937"/>
                  </a:lnTo>
                  <a:lnTo>
                    <a:pt x="53619" y="210439"/>
                  </a:lnTo>
                  <a:lnTo>
                    <a:pt x="52959" y="208280"/>
                  </a:lnTo>
                  <a:lnTo>
                    <a:pt x="51460" y="208280"/>
                  </a:lnTo>
                  <a:lnTo>
                    <a:pt x="50876" y="208280"/>
                  </a:lnTo>
                  <a:lnTo>
                    <a:pt x="51816" y="212090"/>
                  </a:lnTo>
                  <a:lnTo>
                    <a:pt x="51308" y="212090"/>
                  </a:lnTo>
                  <a:lnTo>
                    <a:pt x="50965" y="212356"/>
                  </a:lnTo>
                  <a:lnTo>
                    <a:pt x="50977" y="212090"/>
                  </a:lnTo>
                  <a:lnTo>
                    <a:pt x="50292" y="212090"/>
                  </a:lnTo>
                  <a:lnTo>
                    <a:pt x="50584" y="212648"/>
                  </a:lnTo>
                  <a:lnTo>
                    <a:pt x="50952" y="212648"/>
                  </a:lnTo>
                  <a:lnTo>
                    <a:pt x="53962" y="212648"/>
                  </a:lnTo>
                  <a:lnTo>
                    <a:pt x="53759" y="212090"/>
                  </a:lnTo>
                  <a:lnTo>
                    <a:pt x="54063" y="212090"/>
                  </a:lnTo>
                  <a:close/>
                </a:path>
                <a:path w="62864" h="259079">
                  <a:moveTo>
                    <a:pt x="54330" y="210820"/>
                  </a:moveTo>
                  <a:lnTo>
                    <a:pt x="53924" y="210820"/>
                  </a:lnTo>
                  <a:lnTo>
                    <a:pt x="54051" y="211937"/>
                  </a:lnTo>
                  <a:lnTo>
                    <a:pt x="54089" y="212090"/>
                  </a:lnTo>
                  <a:lnTo>
                    <a:pt x="54330" y="210820"/>
                  </a:lnTo>
                  <a:close/>
                </a:path>
                <a:path w="62864" h="259079">
                  <a:moveTo>
                    <a:pt x="54648" y="210820"/>
                  </a:moveTo>
                  <a:lnTo>
                    <a:pt x="54571" y="209550"/>
                  </a:lnTo>
                  <a:lnTo>
                    <a:pt x="54330" y="210820"/>
                  </a:lnTo>
                  <a:lnTo>
                    <a:pt x="54648" y="210820"/>
                  </a:lnTo>
                  <a:close/>
                </a:path>
                <a:path w="62864" h="259079">
                  <a:moveTo>
                    <a:pt x="54673" y="214630"/>
                  </a:moveTo>
                  <a:lnTo>
                    <a:pt x="54216" y="213360"/>
                  </a:lnTo>
                  <a:lnTo>
                    <a:pt x="50939" y="213360"/>
                  </a:lnTo>
                  <a:lnTo>
                    <a:pt x="49657" y="213360"/>
                  </a:lnTo>
                  <a:lnTo>
                    <a:pt x="51358" y="214630"/>
                  </a:lnTo>
                  <a:lnTo>
                    <a:pt x="50457" y="215900"/>
                  </a:lnTo>
                  <a:lnTo>
                    <a:pt x="49682" y="215900"/>
                  </a:lnTo>
                  <a:lnTo>
                    <a:pt x="50279" y="214630"/>
                  </a:lnTo>
                  <a:lnTo>
                    <a:pt x="49377" y="215900"/>
                  </a:lnTo>
                  <a:lnTo>
                    <a:pt x="50673" y="217170"/>
                  </a:lnTo>
                  <a:lnTo>
                    <a:pt x="48933" y="219468"/>
                  </a:lnTo>
                  <a:lnTo>
                    <a:pt x="48856" y="219964"/>
                  </a:lnTo>
                  <a:lnTo>
                    <a:pt x="48704" y="219938"/>
                  </a:lnTo>
                  <a:lnTo>
                    <a:pt x="48514" y="219964"/>
                  </a:lnTo>
                  <a:lnTo>
                    <a:pt x="48247" y="220065"/>
                  </a:lnTo>
                  <a:lnTo>
                    <a:pt x="48171" y="220446"/>
                  </a:lnTo>
                  <a:lnTo>
                    <a:pt x="48844" y="220624"/>
                  </a:lnTo>
                  <a:lnTo>
                    <a:pt x="48882" y="220980"/>
                  </a:lnTo>
                  <a:lnTo>
                    <a:pt x="49987" y="220980"/>
                  </a:lnTo>
                  <a:lnTo>
                    <a:pt x="49034" y="223520"/>
                  </a:lnTo>
                  <a:lnTo>
                    <a:pt x="49174" y="226060"/>
                  </a:lnTo>
                  <a:lnTo>
                    <a:pt x="48806" y="226060"/>
                  </a:lnTo>
                  <a:lnTo>
                    <a:pt x="48120" y="229870"/>
                  </a:lnTo>
                  <a:lnTo>
                    <a:pt x="47498" y="232410"/>
                  </a:lnTo>
                  <a:lnTo>
                    <a:pt x="48399" y="232410"/>
                  </a:lnTo>
                  <a:lnTo>
                    <a:pt x="47967" y="234950"/>
                  </a:lnTo>
                  <a:lnTo>
                    <a:pt x="48031" y="237490"/>
                  </a:lnTo>
                  <a:lnTo>
                    <a:pt x="47371" y="236220"/>
                  </a:lnTo>
                  <a:lnTo>
                    <a:pt x="47129" y="236220"/>
                  </a:lnTo>
                  <a:lnTo>
                    <a:pt x="46926" y="234950"/>
                  </a:lnTo>
                  <a:lnTo>
                    <a:pt x="46774" y="237490"/>
                  </a:lnTo>
                  <a:lnTo>
                    <a:pt x="47231" y="237490"/>
                  </a:lnTo>
                  <a:lnTo>
                    <a:pt x="47269" y="238760"/>
                  </a:lnTo>
                  <a:lnTo>
                    <a:pt x="46456" y="238760"/>
                  </a:lnTo>
                  <a:lnTo>
                    <a:pt x="46304" y="240030"/>
                  </a:lnTo>
                  <a:lnTo>
                    <a:pt x="47040" y="242570"/>
                  </a:lnTo>
                  <a:lnTo>
                    <a:pt x="46215" y="245110"/>
                  </a:lnTo>
                  <a:lnTo>
                    <a:pt x="46977" y="245110"/>
                  </a:lnTo>
                  <a:lnTo>
                    <a:pt x="48615" y="243840"/>
                  </a:lnTo>
                  <a:lnTo>
                    <a:pt x="48856" y="246380"/>
                  </a:lnTo>
                  <a:lnTo>
                    <a:pt x="47853" y="246380"/>
                  </a:lnTo>
                  <a:lnTo>
                    <a:pt x="47625" y="247650"/>
                  </a:lnTo>
                  <a:lnTo>
                    <a:pt x="47434" y="247256"/>
                  </a:lnTo>
                  <a:lnTo>
                    <a:pt x="47383" y="247650"/>
                  </a:lnTo>
                  <a:lnTo>
                    <a:pt x="46761" y="247650"/>
                  </a:lnTo>
                  <a:lnTo>
                    <a:pt x="46558" y="246380"/>
                  </a:lnTo>
                  <a:lnTo>
                    <a:pt x="46342" y="247650"/>
                  </a:lnTo>
                  <a:lnTo>
                    <a:pt x="45859" y="248920"/>
                  </a:lnTo>
                  <a:lnTo>
                    <a:pt x="45694" y="248920"/>
                  </a:lnTo>
                  <a:lnTo>
                    <a:pt x="46164" y="250190"/>
                  </a:lnTo>
                  <a:lnTo>
                    <a:pt x="45999" y="252730"/>
                  </a:lnTo>
                  <a:lnTo>
                    <a:pt x="45364" y="251460"/>
                  </a:lnTo>
                  <a:lnTo>
                    <a:pt x="44932" y="252730"/>
                  </a:lnTo>
                  <a:lnTo>
                    <a:pt x="45681" y="254000"/>
                  </a:lnTo>
                  <a:lnTo>
                    <a:pt x="45072" y="254000"/>
                  </a:lnTo>
                  <a:lnTo>
                    <a:pt x="45110" y="255270"/>
                  </a:lnTo>
                  <a:lnTo>
                    <a:pt x="43992" y="255270"/>
                  </a:lnTo>
                  <a:lnTo>
                    <a:pt x="44043" y="255397"/>
                  </a:lnTo>
                  <a:lnTo>
                    <a:pt x="43167" y="255092"/>
                  </a:lnTo>
                  <a:lnTo>
                    <a:pt x="43154" y="255422"/>
                  </a:lnTo>
                  <a:lnTo>
                    <a:pt x="43688" y="255346"/>
                  </a:lnTo>
                  <a:lnTo>
                    <a:pt x="44056" y="255409"/>
                  </a:lnTo>
                  <a:lnTo>
                    <a:pt x="44691" y="256540"/>
                  </a:lnTo>
                  <a:lnTo>
                    <a:pt x="38417" y="256540"/>
                  </a:lnTo>
                  <a:lnTo>
                    <a:pt x="36626" y="255270"/>
                  </a:lnTo>
                  <a:lnTo>
                    <a:pt x="30314" y="255270"/>
                  </a:lnTo>
                  <a:lnTo>
                    <a:pt x="28790" y="256540"/>
                  </a:lnTo>
                  <a:lnTo>
                    <a:pt x="28181" y="255270"/>
                  </a:lnTo>
                  <a:lnTo>
                    <a:pt x="25895" y="255270"/>
                  </a:lnTo>
                  <a:lnTo>
                    <a:pt x="23685" y="254000"/>
                  </a:lnTo>
                  <a:lnTo>
                    <a:pt x="9512" y="254012"/>
                  </a:lnTo>
                  <a:lnTo>
                    <a:pt x="11023" y="255270"/>
                  </a:lnTo>
                  <a:lnTo>
                    <a:pt x="11925" y="256540"/>
                  </a:lnTo>
                  <a:lnTo>
                    <a:pt x="15328" y="256540"/>
                  </a:lnTo>
                  <a:lnTo>
                    <a:pt x="16865" y="256540"/>
                  </a:lnTo>
                  <a:lnTo>
                    <a:pt x="19367" y="256540"/>
                  </a:lnTo>
                  <a:lnTo>
                    <a:pt x="20027" y="257810"/>
                  </a:lnTo>
                  <a:lnTo>
                    <a:pt x="16954" y="256578"/>
                  </a:lnTo>
                  <a:lnTo>
                    <a:pt x="15328" y="256540"/>
                  </a:lnTo>
                  <a:lnTo>
                    <a:pt x="16332" y="257213"/>
                  </a:lnTo>
                  <a:lnTo>
                    <a:pt x="16903" y="256628"/>
                  </a:lnTo>
                  <a:lnTo>
                    <a:pt x="17678" y="257810"/>
                  </a:lnTo>
                  <a:lnTo>
                    <a:pt x="21793" y="259080"/>
                  </a:lnTo>
                  <a:lnTo>
                    <a:pt x="26200" y="257810"/>
                  </a:lnTo>
                  <a:lnTo>
                    <a:pt x="29349" y="257810"/>
                  </a:lnTo>
                  <a:lnTo>
                    <a:pt x="30010" y="256540"/>
                  </a:lnTo>
                  <a:lnTo>
                    <a:pt x="32194" y="259080"/>
                  </a:lnTo>
                  <a:lnTo>
                    <a:pt x="48768" y="259080"/>
                  </a:lnTo>
                  <a:lnTo>
                    <a:pt x="49136" y="257810"/>
                  </a:lnTo>
                  <a:lnTo>
                    <a:pt x="48869" y="256540"/>
                  </a:lnTo>
                  <a:lnTo>
                    <a:pt x="49034" y="255270"/>
                  </a:lnTo>
                  <a:lnTo>
                    <a:pt x="48742" y="255270"/>
                  </a:lnTo>
                  <a:lnTo>
                    <a:pt x="49034" y="254000"/>
                  </a:lnTo>
                  <a:lnTo>
                    <a:pt x="49250" y="252730"/>
                  </a:lnTo>
                  <a:lnTo>
                    <a:pt x="49453" y="252730"/>
                  </a:lnTo>
                  <a:lnTo>
                    <a:pt x="49580" y="251371"/>
                  </a:lnTo>
                  <a:lnTo>
                    <a:pt x="49796" y="250190"/>
                  </a:lnTo>
                  <a:lnTo>
                    <a:pt x="49669" y="247650"/>
                  </a:lnTo>
                  <a:lnTo>
                    <a:pt x="49542" y="245110"/>
                  </a:lnTo>
                  <a:lnTo>
                    <a:pt x="49453" y="243840"/>
                  </a:lnTo>
                  <a:lnTo>
                    <a:pt x="49364" y="242570"/>
                  </a:lnTo>
                  <a:lnTo>
                    <a:pt x="50546" y="241338"/>
                  </a:lnTo>
                  <a:lnTo>
                    <a:pt x="50812" y="242570"/>
                  </a:lnTo>
                  <a:lnTo>
                    <a:pt x="50850" y="241300"/>
                  </a:lnTo>
                  <a:lnTo>
                    <a:pt x="50863" y="237490"/>
                  </a:lnTo>
                  <a:lnTo>
                    <a:pt x="50393" y="237490"/>
                  </a:lnTo>
                  <a:lnTo>
                    <a:pt x="49758" y="238760"/>
                  </a:lnTo>
                  <a:lnTo>
                    <a:pt x="49377" y="238760"/>
                  </a:lnTo>
                  <a:lnTo>
                    <a:pt x="49174" y="237490"/>
                  </a:lnTo>
                  <a:lnTo>
                    <a:pt x="49263" y="236220"/>
                  </a:lnTo>
                  <a:lnTo>
                    <a:pt x="49555" y="237490"/>
                  </a:lnTo>
                  <a:lnTo>
                    <a:pt x="50406" y="236220"/>
                  </a:lnTo>
                  <a:lnTo>
                    <a:pt x="50634" y="236220"/>
                  </a:lnTo>
                  <a:lnTo>
                    <a:pt x="50431" y="234950"/>
                  </a:lnTo>
                  <a:lnTo>
                    <a:pt x="50203" y="234950"/>
                  </a:lnTo>
                  <a:lnTo>
                    <a:pt x="51663" y="233680"/>
                  </a:lnTo>
                  <a:lnTo>
                    <a:pt x="48818" y="234950"/>
                  </a:lnTo>
                  <a:lnTo>
                    <a:pt x="49936" y="232410"/>
                  </a:lnTo>
                  <a:lnTo>
                    <a:pt x="50292" y="232410"/>
                  </a:lnTo>
                  <a:lnTo>
                    <a:pt x="50215" y="231140"/>
                  </a:lnTo>
                  <a:lnTo>
                    <a:pt x="49809" y="229870"/>
                  </a:lnTo>
                  <a:lnTo>
                    <a:pt x="50038" y="229870"/>
                  </a:lnTo>
                  <a:lnTo>
                    <a:pt x="50901" y="228600"/>
                  </a:lnTo>
                  <a:lnTo>
                    <a:pt x="50888" y="228409"/>
                  </a:lnTo>
                  <a:lnTo>
                    <a:pt x="49733" y="227330"/>
                  </a:lnTo>
                  <a:lnTo>
                    <a:pt x="50685" y="226060"/>
                  </a:lnTo>
                  <a:lnTo>
                    <a:pt x="50850" y="226060"/>
                  </a:lnTo>
                  <a:lnTo>
                    <a:pt x="50876" y="228257"/>
                  </a:lnTo>
                  <a:lnTo>
                    <a:pt x="50990" y="228511"/>
                  </a:lnTo>
                  <a:lnTo>
                    <a:pt x="52031" y="227330"/>
                  </a:lnTo>
                  <a:lnTo>
                    <a:pt x="51816" y="226060"/>
                  </a:lnTo>
                  <a:lnTo>
                    <a:pt x="52044" y="226060"/>
                  </a:lnTo>
                  <a:lnTo>
                    <a:pt x="52743" y="223520"/>
                  </a:lnTo>
                  <a:lnTo>
                    <a:pt x="52501" y="223520"/>
                  </a:lnTo>
                  <a:lnTo>
                    <a:pt x="50482" y="220980"/>
                  </a:lnTo>
                  <a:lnTo>
                    <a:pt x="52438" y="219710"/>
                  </a:lnTo>
                  <a:lnTo>
                    <a:pt x="52336" y="219468"/>
                  </a:lnTo>
                  <a:lnTo>
                    <a:pt x="52031" y="217170"/>
                  </a:lnTo>
                  <a:lnTo>
                    <a:pt x="53251" y="217170"/>
                  </a:lnTo>
                  <a:lnTo>
                    <a:pt x="53289" y="217030"/>
                  </a:lnTo>
                  <a:lnTo>
                    <a:pt x="53644" y="215900"/>
                  </a:lnTo>
                  <a:lnTo>
                    <a:pt x="53886" y="215900"/>
                  </a:lnTo>
                  <a:lnTo>
                    <a:pt x="53251" y="214630"/>
                  </a:lnTo>
                  <a:lnTo>
                    <a:pt x="54673" y="214630"/>
                  </a:lnTo>
                  <a:close/>
                </a:path>
                <a:path w="62864" h="259079">
                  <a:moveTo>
                    <a:pt x="55003" y="189230"/>
                  </a:moveTo>
                  <a:lnTo>
                    <a:pt x="54495" y="190296"/>
                  </a:lnTo>
                  <a:lnTo>
                    <a:pt x="54686" y="190500"/>
                  </a:lnTo>
                  <a:lnTo>
                    <a:pt x="55003" y="189230"/>
                  </a:lnTo>
                  <a:close/>
                </a:path>
                <a:path w="62864" h="259079">
                  <a:moveTo>
                    <a:pt x="55079" y="161963"/>
                  </a:moveTo>
                  <a:lnTo>
                    <a:pt x="54813" y="161290"/>
                  </a:lnTo>
                  <a:lnTo>
                    <a:pt x="55079" y="161963"/>
                  </a:lnTo>
                  <a:close/>
                </a:path>
                <a:path w="62864" h="259079">
                  <a:moveTo>
                    <a:pt x="55562" y="205740"/>
                  </a:moveTo>
                  <a:lnTo>
                    <a:pt x="54521" y="201930"/>
                  </a:lnTo>
                  <a:lnTo>
                    <a:pt x="54254" y="198120"/>
                  </a:lnTo>
                  <a:lnTo>
                    <a:pt x="53301" y="198120"/>
                  </a:lnTo>
                  <a:lnTo>
                    <a:pt x="53098" y="194310"/>
                  </a:lnTo>
                  <a:lnTo>
                    <a:pt x="53670" y="194310"/>
                  </a:lnTo>
                  <a:lnTo>
                    <a:pt x="54114" y="195580"/>
                  </a:lnTo>
                  <a:lnTo>
                    <a:pt x="54698" y="194310"/>
                  </a:lnTo>
                  <a:lnTo>
                    <a:pt x="54737" y="193040"/>
                  </a:lnTo>
                  <a:lnTo>
                    <a:pt x="54546" y="191770"/>
                  </a:lnTo>
                  <a:lnTo>
                    <a:pt x="55410" y="191770"/>
                  </a:lnTo>
                  <a:lnTo>
                    <a:pt x="55448" y="190500"/>
                  </a:lnTo>
                  <a:lnTo>
                    <a:pt x="54686" y="190500"/>
                  </a:lnTo>
                  <a:lnTo>
                    <a:pt x="54406" y="190500"/>
                  </a:lnTo>
                  <a:lnTo>
                    <a:pt x="54495" y="190296"/>
                  </a:lnTo>
                  <a:lnTo>
                    <a:pt x="53505" y="189230"/>
                  </a:lnTo>
                  <a:lnTo>
                    <a:pt x="54343" y="191770"/>
                  </a:lnTo>
                  <a:lnTo>
                    <a:pt x="53962" y="193040"/>
                  </a:lnTo>
                  <a:lnTo>
                    <a:pt x="53454" y="193040"/>
                  </a:lnTo>
                  <a:lnTo>
                    <a:pt x="52628" y="194310"/>
                  </a:lnTo>
                  <a:lnTo>
                    <a:pt x="52412" y="194310"/>
                  </a:lnTo>
                  <a:lnTo>
                    <a:pt x="52654" y="195580"/>
                  </a:lnTo>
                  <a:lnTo>
                    <a:pt x="51993" y="195580"/>
                  </a:lnTo>
                  <a:lnTo>
                    <a:pt x="51003" y="198120"/>
                  </a:lnTo>
                  <a:lnTo>
                    <a:pt x="52527" y="199390"/>
                  </a:lnTo>
                  <a:lnTo>
                    <a:pt x="51460" y="200660"/>
                  </a:lnTo>
                  <a:lnTo>
                    <a:pt x="51409" y="199390"/>
                  </a:lnTo>
                  <a:lnTo>
                    <a:pt x="51435" y="200660"/>
                  </a:lnTo>
                  <a:lnTo>
                    <a:pt x="51473" y="203200"/>
                  </a:lnTo>
                  <a:lnTo>
                    <a:pt x="52311" y="200660"/>
                  </a:lnTo>
                  <a:lnTo>
                    <a:pt x="53136" y="203200"/>
                  </a:lnTo>
                  <a:lnTo>
                    <a:pt x="50647" y="204470"/>
                  </a:lnTo>
                  <a:lnTo>
                    <a:pt x="51384" y="205511"/>
                  </a:lnTo>
                  <a:lnTo>
                    <a:pt x="51498" y="205981"/>
                  </a:lnTo>
                  <a:lnTo>
                    <a:pt x="51917" y="207010"/>
                  </a:lnTo>
                  <a:lnTo>
                    <a:pt x="51447" y="207594"/>
                  </a:lnTo>
                  <a:lnTo>
                    <a:pt x="53555" y="207708"/>
                  </a:lnTo>
                  <a:lnTo>
                    <a:pt x="55562" y="205740"/>
                  </a:lnTo>
                  <a:close/>
                </a:path>
                <a:path w="62864" h="259079">
                  <a:moveTo>
                    <a:pt x="55930" y="193675"/>
                  </a:moveTo>
                  <a:lnTo>
                    <a:pt x="55765" y="193548"/>
                  </a:lnTo>
                  <a:lnTo>
                    <a:pt x="55626" y="193522"/>
                  </a:lnTo>
                  <a:lnTo>
                    <a:pt x="55930" y="193675"/>
                  </a:lnTo>
                  <a:close/>
                </a:path>
                <a:path w="62864" h="259079">
                  <a:moveTo>
                    <a:pt x="56121" y="190119"/>
                  </a:moveTo>
                  <a:lnTo>
                    <a:pt x="55943" y="189128"/>
                  </a:lnTo>
                  <a:lnTo>
                    <a:pt x="55524" y="186690"/>
                  </a:lnTo>
                  <a:lnTo>
                    <a:pt x="55410" y="185420"/>
                  </a:lnTo>
                  <a:lnTo>
                    <a:pt x="55219" y="185420"/>
                  </a:lnTo>
                  <a:lnTo>
                    <a:pt x="55130" y="184150"/>
                  </a:lnTo>
                  <a:lnTo>
                    <a:pt x="53276" y="185420"/>
                  </a:lnTo>
                  <a:lnTo>
                    <a:pt x="55003" y="189230"/>
                  </a:lnTo>
                  <a:lnTo>
                    <a:pt x="55803" y="189230"/>
                  </a:lnTo>
                  <a:lnTo>
                    <a:pt x="55981" y="190080"/>
                  </a:lnTo>
                  <a:lnTo>
                    <a:pt x="55791" y="190131"/>
                  </a:lnTo>
                  <a:lnTo>
                    <a:pt x="55994" y="190246"/>
                  </a:lnTo>
                  <a:lnTo>
                    <a:pt x="56083" y="190500"/>
                  </a:lnTo>
                  <a:lnTo>
                    <a:pt x="56057" y="190347"/>
                  </a:lnTo>
                  <a:lnTo>
                    <a:pt x="56121" y="190601"/>
                  </a:lnTo>
                  <a:lnTo>
                    <a:pt x="56121" y="190119"/>
                  </a:lnTo>
                  <a:close/>
                </a:path>
                <a:path w="62864" h="259079">
                  <a:moveTo>
                    <a:pt x="56134" y="190766"/>
                  </a:moveTo>
                  <a:lnTo>
                    <a:pt x="56121" y="190601"/>
                  </a:lnTo>
                  <a:lnTo>
                    <a:pt x="56108" y="190817"/>
                  </a:lnTo>
                  <a:lnTo>
                    <a:pt x="56057" y="191287"/>
                  </a:lnTo>
                  <a:lnTo>
                    <a:pt x="56121" y="190969"/>
                  </a:lnTo>
                  <a:lnTo>
                    <a:pt x="56134" y="190766"/>
                  </a:lnTo>
                  <a:close/>
                </a:path>
                <a:path w="62864" h="259079">
                  <a:moveTo>
                    <a:pt x="56172" y="193992"/>
                  </a:moveTo>
                  <a:lnTo>
                    <a:pt x="56159" y="193789"/>
                  </a:lnTo>
                  <a:lnTo>
                    <a:pt x="55930" y="193675"/>
                  </a:lnTo>
                  <a:lnTo>
                    <a:pt x="56172" y="193992"/>
                  </a:lnTo>
                  <a:close/>
                </a:path>
                <a:path w="62864" h="259079">
                  <a:moveTo>
                    <a:pt x="56248" y="194856"/>
                  </a:moveTo>
                  <a:lnTo>
                    <a:pt x="56210" y="194373"/>
                  </a:lnTo>
                  <a:lnTo>
                    <a:pt x="54940" y="195910"/>
                  </a:lnTo>
                  <a:lnTo>
                    <a:pt x="55397" y="196672"/>
                  </a:lnTo>
                  <a:lnTo>
                    <a:pt x="55562" y="195910"/>
                  </a:lnTo>
                  <a:lnTo>
                    <a:pt x="56248" y="194856"/>
                  </a:lnTo>
                  <a:close/>
                </a:path>
                <a:path w="62864" h="259079">
                  <a:moveTo>
                    <a:pt x="56273" y="190182"/>
                  </a:moveTo>
                  <a:lnTo>
                    <a:pt x="56248" y="189890"/>
                  </a:lnTo>
                  <a:lnTo>
                    <a:pt x="56184" y="189649"/>
                  </a:lnTo>
                  <a:lnTo>
                    <a:pt x="56083" y="189433"/>
                  </a:lnTo>
                  <a:lnTo>
                    <a:pt x="56121" y="190119"/>
                  </a:lnTo>
                  <a:lnTo>
                    <a:pt x="56273" y="190182"/>
                  </a:lnTo>
                  <a:close/>
                </a:path>
                <a:path w="62864" h="259079">
                  <a:moveTo>
                    <a:pt x="56337" y="194208"/>
                  </a:moveTo>
                  <a:lnTo>
                    <a:pt x="56172" y="193992"/>
                  </a:lnTo>
                  <a:lnTo>
                    <a:pt x="56210" y="194373"/>
                  </a:lnTo>
                  <a:lnTo>
                    <a:pt x="56337" y="194208"/>
                  </a:lnTo>
                  <a:close/>
                </a:path>
                <a:path w="62864" h="259079">
                  <a:moveTo>
                    <a:pt x="56349" y="182880"/>
                  </a:moveTo>
                  <a:lnTo>
                    <a:pt x="55905" y="182880"/>
                  </a:lnTo>
                  <a:lnTo>
                    <a:pt x="56019" y="184150"/>
                  </a:lnTo>
                  <a:lnTo>
                    <a:pt x="56324" y="184924"/>
                  </a:lnTo>
                  <a:lnTo>
                    <a:pt x="56349" y="182880"/>
                  </a:lnTo>
                  <a:close/>
                </a:path>
                <a:path w="62864" h="259079">
                  <a:moveTo>
                    <a:pt x="56400" y="186690"/>
                  </a:moveTo>
                  <a:lnTo>
                    <a:pt x="56324" y="185420"/>
                  </a:lnTo>
                  <a:lnTo>
                    <a:pt x="55956" y="185420"/>
                  </a:lnTo>
                  <a:lnTo>
                    <a:pt x="56108" y="186690"/>
                  </a:lnTo>
                  <a:lnTo>
                    <a:pt x="56400" y="186690"/>
                  </a:lnTo>
                  <a:close/>
                </a:path>
                <a:path w="62864" h="259079">
                  <a:moveTo>
                    <a:pt x="56527" y="185420"/>
                  </a:moveTo>
                  <a:lnTo>
                    <a:pt x="56324" y="184924"/>
                  </a:lnTo>
                  <a:lnTo>
                    <a:pt x="56324" y="185420"/>
                  </a:lnTo>
                  <a:lnTo>
                    <a:pt x="56527" y="185420"/>
                  </a:lnTo>
                  <a:close/>
                </a:path>
                <a:path w="62864" h="259079">
                  <a:moveTo>
                    <a:pt x="56984" y="182791"/>
                  </a:moveTo>
                  <a:lnTo>
                    <a:pt x="56921" y="182359"/>
                  </a:lnTo>
                  <a:lnTo>
                    <a:pt x="56908" y="182549"/>
                  </a:lnTo>
                  <a:lnTo>
                    <a:pt x="56896" y="182727"/>
                  </a:lnTo>
                  <a:close/>
                </a:path>
                <a:path w="62864" h="259079">
                  <a:moveTo>
                    <a:pt x="57023" y="181686"/>
                  </a:moveTo>
                  <a:lnTo>
                    <a:pt x="56794" y="181457"/>
                  </a:lnTo>
                  <a:lnTo>
                    <a:pt x="56921" y="182359"/>
                  </a:lnTo>
                  <a:lnTo>
                    <a:pt x="56959" y="182054"/>
                  </a:lnTo>
                  <a:lnTo>
                    <a:pt x="57023" y="181686"/>
                  </a:lnTo>
                  <a:close/>
                </a:path>
                <a:path w="62864" h="259079">
                  <a:moveTo>
                    <a:pt x="57073" y="180568"/>
                  </a:moveTo>
                  <a:lnTo>
                    <a:pt x="56197" y="179527"/>
                  </a:lnTo>
                  <a:lnTo>
                    <a:pt x="56629" y="179324"/>
                  </a:lnTo>
                  <a:lnTo>
                    <a:pt x="55575" y="178181"/>
                  </a:lnTo>
                  <a:lnTo>
                    <a:pt x="55537" y="177342"/>
                  </a:lnTo>
                  <a:lnTo>
                    <a:pt x="56032" y="176784"/>
                  </a:lnTo>
                  <a:lnTo>
                    <a:pt x="56400" y="176961"/>
                  </a:lnTo>
                  <a:lnTo>
                    <a:pt x="56159" y="176644"/>
                  </a:lnTo>
                  <a:lnTo>
                    <a:pt x="56743" y="175717"/>
                  </a:lnTo>
                  <a:lnTo>
                    <a:pt x="56146" y="175196"/>
                  </a:lnTo>
                  <a:lnTo>
                    <a:pt x="55270" y="176174"/>
                  </a:lnTo>
                  <a:lnTo>
                    <a:pt x="55092" y="177533"/>
                  </a:lnTo>
                  <a:lnTo>
                    <a:pt x="55600" y="179019"/>
                  </a:lnTo>
                  <a:lnTo>
                    <a:pt x="55359" y="179285"/>
                  </a:lnTo>
                  <a:lnTo>
                    <a:pt x="55118" y="178968"/>
                  </a:lnTo>
                  <a:lnTo>
                    <a:pt x="54940" y="178879"/>
                  </a:lnTo>
                  <a:lnTo>
                    <a:pt x="55333" y="179895"/>
                  </a:lnTo>
                  <a:lnTo>
                    <a:pt x="56083" y="181102"/>
                  </a:lnTo>
                  <a:lnTo>
                    <a:pt x="57073" y="180568"/>
                  </a:lnTo>
                  <a:close/>
                </a:path>
                <a:path w="62864" h="259079">
                  <a:moveTo>
                    <a:pt x="57124" y="182841"/>
                  </a:moveTo>
                  <a:lnTo>
                    <a:pt x="56984" y="182791"/>
                  </a:lnTo>
                  <a:lnTo>
                    <a:pt x="57048" y="183222"/>
                  </a:lnTo>
                  <a:lnTo>
                    <a:pt x="57124" y="182841"/>
                  </a:lnTo>
                  <a:close/>
                </a:path>
                <a:path w="62864" h="259079">
                  <a:moveTo>
                    <a:pt x="58483" y="87249"/>
                  </a:moveTo>
                  <a:lnTo>
                    <a:pt x="58089" y="86360"/>
                  </a:lnTo>
                  <a:lnTo>
                    <a:pt x="58013" y="87630"/>
                  </a:lnTo>
                  <a:lnTo>
                    <a:pt x="58483" y="87249"/>
                  </a:lnTo>
                  <a:close/>
                </a:path>
                <a:path w="62864" h="259079">
                  <a:moveTo>
                    <a:pt x="58750" y="110490"/>
                  </a:moveTo>
                  <a:lnTo>
                    <a:pt x="58508" y="109220"/>
                  </a:lnTo>
                  <a:lnTo>
                    <a:pt x="58381" y="109220"/>
                  </a:lnTo>
                  <a:lnTo>
                    <a:pt x="58750" y="110490"/>
                  </a:lnTo>
                  <a:close/>
                </a:path>
                <a:path w="62864" h="259079">
                  <a:moveTo>
                    <a:pt x="59410" y="107950"/>
                  </a:moveTo>
                  <a:lnTo>
                    <a:pt x="59207" y="108191"/>
                  </a:lnTo>
                  <a:lnTo>
                    <a:pt x="59270" y="108546"/>
                  </a:lnTo>
                  <a:lnTo>
                    <a:pt x="59410" y="107950"/>
                  </a:lnTo>
                  <a:close/>
                </a:path>
                <a:path w="62864" h="259079">
                  <a:moveTo>
                    <a:pt x="59550" y="86360"/>
                  </a:moveTo>
                  <a:lnTo>
                    <a:pt x="58483" y="87249"/>
                  </a:lnTo>
                  <a:lnTo>
                    <a:pt x="58648" y="87630"/>
                  </a:lnTo>
                  <a:lnTo>
                    <a:pt x="58762" y="88900"/>
                  </a:lnTo>
                  <a:lnTo>
                    <a:pt x="59550" y="86360"/>
                  </a:lnTo>
                  <a:close/>
                </a:path>
                <a:path w="62864" h="259079">
                  <a:moveTo>
                    <a:pt x="59601" y="110490"/>
                  </a:moveTo>
                  <a:lnTo>
                    <a:pt x="59270" y="108546"/>
                  </a:lnTo>
                  <a:lnTo>
                    <a:pt x="58813" y="110490"/>
                  </a:lnTo>
                  <a:lnTo>
                    <a:pt x="59601" y="110490"/>
                  </a:lnTo>
                  <a:close/>
                </a:path>
                <a:path w="62864" h="259079">
                  <a:moveTo>
                    <a:pt x="59817" y="110490"/>
                  </a:moveTo>
                  <a:lnTo>
                    <a:pt x="59639" y="110490"/>
                  </a:lnTo>
                  <a:lnTo>
                    <a:pt x="59601" y="110985"/>
                  </a:lnTo>
                  <a:lnTo>
                    <a:pt x="59817" y="110490"/>
                  </a:lnTo>
                  <a:close/>
                </a:path>
                <a:path w="62864" h="259079">
                  <a:moveTo>
                    <a:pt x="60109" y="162560"/>
                  </a:moveTo>
                  <a:lnTo>
                    <a:pt x="59982" y="161290"/>
                  </a:lnTo>
                  <a:lnTo>
                    <a:pt x="59753" y="161290"/>
                  </a:lnTo>
                  <a:lnTo>
                    <a:pt x="60109" y="162560"/>
                  </a:lnTo>
                  <a:close/>
                </a:path>
                <a:path w="62864" h="259079">
                  <a:moveTo>
                    <a:pt x="60223" y="163830"/>
                  </a:moveTo>
                  <a:lnTo>
                    <a:pt x="59677" y="162560"/>
                  </a:lnTo>
                  <a:lnTo>
                    <a:pt x="58889" y="165100"/>
                  </a:lnTo>
                  <a:lnTo>
                    <a:pt x="59347" y="165100"/>
                  </a:lnTo>
                  <a:lnTo>
                    <a:pt x="59791" y="166370"/>
                  </a:lnTo>
                  <a:lnTo>
                    <a:pt x="60223" y="163830"/>
                  </a:lnTo>
                  <a:close/>
                </a:path>
                <a:path w="62864" h="259079">
                  <a:moveTo>
                    <a:pt x="60756" y="112166"/>
                  </a:moveTo>
                  <a:lnTo>
                    <a:pt x="60579" y="109575"/>
                  </a:lnTo>
                  <a:lnTo>
                    <a:pt x="60350" y="109905"/>
                  </a:lnTo>
                  <a:lnTo>
                    <a:pt x="60096" y="110121"/>
                  </a:lnTo>
                  <a:lnTo>
                    <a:pt x="59829" y="110286"/>
                  </a:lnTo>
                  <a:lnTo>
                    <a:pt x="60439" y="110032"/>
                  </a:lnTo>
                  <a:lnTo>
                    <a:pt x="60756" y="112166"/>
                  </a:lnTo>
                  <a:close/>
                </a:path>
                <a:path w="62864" h="259079">
                  <a:moveTo>
                    <a:pt x="60934" y="153860"/>
                  </a:moveTo>
                  <a:lnTo>
                    <a:pt x="60782" y="153847"/>
                  </a:lnTo>
                  <a:lnTo>
                    <a:pt x="60921" y="153987"/>
                  </a:lnTo>
                  <a:lnTo>
                    <a:pt x="60934" y="153860"/>
                  </a:lnTo>
                  <a:close/>
                </a:path>
                <a:path w="62864" h="259079">
                  <a:moveTo>
                    <a:pt x="61048" y="132080"/>
                  </a:moveTo>
                  <a:lnTo>
                    <a:pt x="60655" y="132080"/>
                  </a:lnTo>
                  <a:lnTo>
                    <a:pt x="60896" y="134620"/>
                  </a:lnTo>
                  <a:lnTo>
                    <a:pt x="61036" y="134620"/>
                  </a:lnTo>
                  <a:lnTo>
                    <a:pt x="61048" y="132080"/>
                  </a:lnTo>
                  <a:close/>
                </a:path>
                <a:path w="62864" h="259079">
                  <a:moveTo>
                    <a:pt x="61899" y="121920"/>
                  </a:moveTo>
                  <a:lnTo>
                    <a:pt x="61556" y="120650"/>
                  </a:lnTo>
                  <a:lnTo>
                    <a:pt x="60477" y="119380"/>
                  </a:lnTo>
                  <a:lnTo>
                    <a:pt x="60490" y="118110"/>
                  </a:lnTo>
                  <a:lnTo>
                    <a:pt x="60985" y="118110"/>
                  </a:lnTo>
                  <a:lnTo>
                    <a:pt x="60032" y="116840"/>
                  </a:lnTo>
                  <a:lnTo>
                    <a:pt x="60769" y="113030"/>
                  </a:lnTo>
                  <a:lnTo>
                    <a:pt x="59550" y="111760"/>
                  </a:lnTo>
                  <a:lnTo>
                    <a:pt x="59601" y="110985"/>
                  </a:lnTo>
                  <a:lnTo>
                    <a:pt x="59270" y="111760"/>
                  </a:lnTo>
                  <a:lnTo>
                    <a:pt x="58280" y="111760"/>
                  </a:lnTo>
                  <a:lnTo>
                    <a:pt x="58204" y="110490"/>
                  </a:lnTo>
                  <a:lnTo>
                    <a:pt x="57480" y="109220"/>
                  </a:lnTo>
                  <a:lnTo>
                    <a:pt x="58381" y="109220"/>
                  </a:lnTo>
                  <a:lnTo>
                    <a:pt x="59207" y="108191"/>
                  </a:lnTo>
                  <a:lnTo>
                    <a:pt x="59169" y="107950"/>
                  </a:lnTo>
                  <a:lnTo>
                    <a:pt x="59004" y="107734"/>
                  </a:lnTo>
                  <a:lnTo>
                    <a:pt x="58928" y="107950"/>
                  </a:lnTo>
                  <a:lnTo>
                    <a:pt x="58966" y="107683"/>
                  </a:lnTo>
                  <a:lnTo>
                    <a:pt x="58178" y="106680"/>
                  </a:lnTo>
                  <a:lnTo>
                    <a:pt x="58394" y="104140"/>
                  </a:lnTo>
                  <a:lnTo>
                    <a:pt x="59410" y="104140"/>
                  </a:lnTo>
                  <a:lnTo>
                    <a:pt x="59093" y="106680"/>
                  </a:lnTo>
                  <a:lnTo>
                    <a:pt x="59004" y="107734"/>
                  </a:lnTo>
                  <a:lnTo>
                    <a:pt x="59753" y="105410"/>
                  </a:lnTo>
                  <a:lnTo>
                    <a:pt x="59461" y="107950"/>
                  </a:lnTo>
                  <a:lnTo>
                    <a:pt x="61036" y="106680"/>
                  </a:lnTo>
                  <a:lnTo>
                    <a:pt x="59423" y="109220"/>
                  </a:lnTo>
                  <a:lnTo>
                    <a:pt x="61099" y="107950"/>
                  </a:lnTo>
                  <a:lnTo>
                    <a:pt x="61175" y="106680"/>
                  </a:lnTo>
                  <a:lnTo>
                    <a:pt x="61252" y="105410"/>
                  </a:lnTo>
                  <a:lnTo>
                    <a:pt x="60388" y="104140"/>
                  </a:lnTo>
                  <a:lnTo>
                    <a:pt x="60528" y="101600"/>
                  </a:lnTo>
                  <a:lnTo>
                    <a:pt x="59905" y="100330"/>
                  </a:lnTo>
                  <a:lnTo>
                    <a:pt x="59690" y="101600"/>
                  </a:lnTo>
                  <a:lnTo>
                    <a:pt x="59067" y="101600"/>
                  </a:lnTo>
                  <a:lnTo>
                    <a:pt x="58737" y="100330"/>
                  </a:lnTo>
                  <a:lnTo>
                    <a:pt x="57746" y="96520"/>
                  </a:lnTo>
                  <a:lnTo>
                    <a:pt x="61468" y="97790"/>
                  </a:lnTo>
                  <a:lnTo>
                    <a:pt x="59855" y="93980"/>
                  </a:lnTo>
                  <a:lnTo>
                    <a:pt x="59093" y="93980"/>
                  </a:lnTo>
                  <a:lnTo>
                    <a:pt x="57785" y="92710"/>
                  </a:lnTo>
                  <a:lnTo>
                    <a:pt x="58280" y="90170"/>
                  </a:lnTo>
                  <a:lnTo>
                    <a:pt x="59524" y="91440"/>
                  </a:lnTo>
                  <a:lnTo>
                    <a:pt x="59359" y="88900"/>
                  </a:lnTo>
                  <a:lnTo>
                    <a:pt x="57696" y="90170"/>
                  </a:lnTo>
                  <a:lnTo>
                    <a:pt x="57962" y="87630"/>
                  </a:lnTo>
                  <a:lnTo>
                    <a:pt x="57912" y="86360"/>
                  </a:lnTo>
                  <a:lnTo>
                    <a:pt x="57797" y="85090"/>
                  </a:lnTo>
                  <a:lnTo>
                    <a:pt x="58788" y="85090"/>
                  </a:lnTo>
                  <a:lnTo>
                    <a:pt x="58140" y="81280"/>
                  </a:lnTo>
                  <a:lnTo>
                    <a:pt x="56692" y="78740"/>
                  </a:lnTo>
                  <a:lnTo>
                    <a:pt x="55740" y="74930"/>
                  </a:lnTo>
                  <a:lnTo>
                    <a:pt x="56667" y="74930"/>
                  </a:lnTo>
                  <a:lnTo>
                    <a:pt x="56299" y="73660"/>
                  </a:lnTo>
                  <a:lnTo>
                    <a:pt x="55930" y="72390"/>
                  </a:lnTo>
                  <a:lnTo>
                    <a:pt x="55549" y="71120"/>
                  </a:lnTo>
                  <a:lnTo>
                    <a:pt x="55181" y="69850"/>
                  </a:lnTo>
                  <a:lnTo>
                    <a:pt x="55130" y="69418"/>
                  </a:lnTo>
                  <a:lnTo>
                    <a:pt x="55130" y="101600"/>
                  </a:lnTo>
                  <a:lnTo>
                    <a:pt x="54749" y="104140"/>
                  </a:lnTo>
                  <a:lnTo>
                    <a:pt x="54267" y="101600"/>
                  </a:lnTo>
                  <a:lnTo>
                    <a:pt x="55130" y="101600"/>
                  </a:lnTo>
                  <a:lnTo>
                    <a:pt x="55130" y="69418"/>
                  </a:lnTo>
                  <a:lnTo>
                    <a:pt x="54876" y="67208"/>
                  </a:lnTo>
                  <a:lnTo>
                    <a:pt x="54876" y="72390"/>
                  </a:lnTo>
                  <a:lnTo>
                    <a:pt x="54457" y="72390"/>
                  </a:lnTo>
                  <a:lnTo>
                    <a:pt x="54381" y="71120"/>
                  </a:lnTo>
                  <a:lnTo>
                    <a:pt x="54571" y="71120"/>
                  </a:lnTo>
                  <a:lnTo>
                    <a:pt x="54876" y="72390"/>
                  </a:lnTo>
                  <a:lnTo>
                    <a:pt x="54876" y="67208"/>
                  </a:lnTo>
                  <a:lnTo>
                    <a:pt x="54597" y="64770"/>
                  </a:lnTo>
                  <a:lnTo>
                    <a:pt x="54292" y="60960"/>
                  </a:lnTo>
                  <a:lnTo>
                    <a:pt x="53073" y="59690"/>
                  </a:lnTo>
                  <a:lnTo>
                    <a:pt x="53009" y="58420"/>
                  </a:lnTo>
                  <a:lnTo>
                    <a:pt x="52501" y="58420"/>
                  </a:lnTo>
                  <a:lnTo>
                    <a:pt x="52247" y="57150"/>
                  </a:lnTo>
                  <a:lnTo>
                    <a:pt x="53149" y="57150"/>
                  </a:lnTo>
                  <a:lnTo>
                    <a:pt x="51752" y="54610"/>
                  </a:lnTo>
                  <a:lnTo>
                    <a:pt x="50965" y="52057"/>
                  </a:lnTo>
                  <a:lnTo>
                    <a:pt x="50965" y="71120"/>
                  </a:lnTo>
                  <a:lnTo>
                    <a:pt x="50622" y="73660"/>
                  </a:lnTo>
                  <a:lnTo>
                    <a:pt x="50215" y="73660"/>
                  </a:lnTo>
                  <a:lnTo>
                    <a:pt x="49898" y="72390"/>
                  </a:lnTo>
                  <a:lnTo>
                    <a:pt x="49288" y="70002"/>
                  </a:lnTo>
                  <a:lnTo>
                    <a:pt x="50965" y="71120"/>
                  </a:lnTo>
                  <a:lnTo>
                    <a:pt x="50965" y="52057"/>
                  </a:lnTo>
                  <a:lnTo>
                    <a:pt x="50190" y="49530"/>
                  </a:lnTo>
                  <a:lnTo>
                    <a:pt x="51054" y="46990"/>
                  </a:lnTo>
                  <a:lnTo>
                    <a:pt x="51346" y="46990"/>
                  </a:lnTo>
                  <a:lnTo>
                    <a:pt x="51473" y="45720"/>
                  </a:lnTo>
                  <a:lnTo>
                    <a:pt x="51600" y="44450"/>
                  </a:lnTo>
                  <a:lnTo>
                    <a:pt x="49377" y="44450"/>
                  </a:lnTo>
                  <a:lnTo>
                    <a:pt x="50203" y="41910"/>
                  </a:lnTo>
                  <a:lnTo>
                    <a:pt x="50355" y="43180"/>
                  </a:lnTo>
                  <a:lnTo>
                    <a:pt x="50457" y="41910"/>
                  </a:lnTo>
                  <a:lnTo>
                    <a:pt x="50647" y="39370"/>
                  </a:lnTo>
                  <a:lnTo>
                    <a:pt x="50558" y="35560"/>
                  </a:lnTo>
                  <a:lnTo>
                    <a:pt x="50279" y="31750"/>
                  </a:lnTo>
                  <a:lnTo>
                    <a:pt x="52019" y="27940"/>
                  </a:lnTo>
                  <a:lnTo>
                    <a:pt x="50787" y="26670"/>
                  </a:lnTo>
                  <a:lnTo>
                    <a:pt x="53060" y="22860"/>
                  </a:lnTo>
                  <a:lnTo>
                    <a:pt x="51282" y="21590"/>
                  </a:lnTo>
                  <a:lnTo>
                    <a:pt x="52463" y="19050"/>
                  </a:lnTo>
                  <a:lnTo>
                    <a:pt x="52705" y="20320"/>
                  </a:lnTo>
                  <a:lnTo>
                    <a:pt x="52959" y="19050"/>
                  </a:lnTo>
                  <a:lnTo>
                    <a:pt x="53695" y="15240"/>
                  </a:lnTo>
                  <a:lnTo>
                    <a:pt x="53886" y="15240"/>
                  </a:lnTo>
                  <a:lnTo>
                    <a:pt x="52730" y="13970"/>
                  </a:lnTo>
                  <a:lnTo>
                    <a:pt x="52679" y="12700"/>
                  </a:lnTo>
                  <a:lnTo>
                    <a:pt x="53340" y="12700"/>
                  </a:lnTo>
                  <a:lnTo>
                    <a:pt x="52882" y="10160"/>
                  </a:lnTo>
                  <a:lnTo>
                    <a:pt x="53225" y="10160"/>
                  </a:lnTo>
                  <a:lnTo>
                    <a:pt x="54178" y="8890"/>
                  </a:lnTo>
                  <a:lnTo>
                    <a:pt x="52082" y="8890"/>
                  </a:lnTo>
                  <a:lnTo>
                    <a:pt x="50749" y="7620"/>
                  </a:lnTo>
                  <a:lnTo>
                    <a:pt x="50584" y="7620"/>
                  </a:lnTo>
                  <a:lnTo>
                    <a:pt x="50660" y="7937"/>
                  </a:lnTo>
                  <a:lnTo>
                    <a:pt x="52044" y="8890"/>
                  </a:lnTo>
                  <a:lnTo>
                    <a:pt x="50888" y="8890"/>
                  </a:lnTo>
                  <a:lnTo>
                    <a:pt x="50660" y="7937"/>
                  </a:lnTo>
                  <a:lnTo>
                    <a:pt x="50190" y="7620"/>
                  </a:lnTo>
                  <a:lnTo>
                    <a:pt x="50482" y="7620"/>
                  </a:lnTo>
                  <a:lnTo>
                    <a:pt x="50622" y="6350"/>
                  </a:lnTo>
                  <a:lnTo>
                    <a:pt x="50444" y="5080"/>
                  </a:lnTo>
                  <a:lnTo>
                    <a:pt x="50419" y="3810"/>
                  </a:lnTo>
                  <a:lnTo>
                    <a:pt x="50317" y="2540"/>
                  </a:lnTo>
                  <a:lnTo>
                    <a:pt x="42684" y="2540"/>
                  </a:lnTo>
                  <a:lnTo>
                    <a:pt x="42659" y="2413"/>
                  </a:lnTo>
                  <a:lnTo>
                    <a:pt x="42418" y="2540"/>
                  </a:lnTo>
                  <a:lnTo>
                    <a:pt x="36309" y="2540"/>
                  </a:lnTo>
                  <a:lnTo>
                    <a:pt x="36690" y="1270"/>
                  </a:lnTo>
                  <a:lnTo>
                    <a:pt x="27216" y="1270"/>
                  </a:lnTo>
                  <a:lnTo>
                    <a:pt x="22250" y="76"/>
                  </a:lnTo>
                  <a:lnTo>
                    <a:pt x="23266" y="1270"/>
                  </a:lnTo>
                  <a:lnTo>
                    <a:pt x="23126" y="1270"/>
                  </a:lnTo>
                  <a:lnTo>
                    <a:pt x="23253" y="2540"/>
                  </a:lnTo>
                  <a:lnTo>
                    <a:pt x="23012" y="2540"/>
                  </a:lnTo>
                  <a:lnTo>
                    <a:pt x="23253" y="3810"/>
                  </a:lnTo>
                  <a:lnTo>
                    <a:pt x="22936" y="6350"/>
                  </a:lnTo>
                  <a:lnTo>
                    <a:pt x="22021" y="5080"/>
                  </a:lnTo>
                  <a:lnTo>
                    <a:pt x="21869" y="3810"/>
                  </a:lnTo>
                  <a:lnTo>
                    <a:pt x="21882" y="6350"/>
                  </a:lnTo>
                  <a:lnTo>
                    <a:pt x="21501" y="6350"/>
                  </a:lnTo>
                  <a:lnTo>
                    <a:pt x="21158" y="5080"/>
                  </a:lnTo>
                  <a:lnTo>
                    <a:pt x="21386" y="6350"/>
                  </a:lnTo>
                  <a:lnTo>
                    <a:pt x="20891" y="7937"/>
                  </a:lnTo>
                  <a:lnTo>
                    <a:pt x="20256" y="10160"/>
                  </a:lnTo>
                  <a:lnTo>
                    <a:pt x="19977" y="10160"/>
                  </a:lnTo>
                  <a:lnTo>
                    <a:pt x="20396" y="11430"/>
                  </a:lnTo>
                  <a:lnTo>
                    <a:pt x="20091" y="11430"/>
                  </a:lnTo>
                  <a:lnTo>
                    <a:pt x="19253" y="15240"/>
                  </a:lnTo>
                  <a:lnTo>
                    <a:pt x="19037" y="16510"/>
                  </a:lnTo>
                  <a:lnTo>
                    <a:pt x="18072" y="20320"/>
                  </a:lnTo>
                  <a:lnTo>
                    <a:pt x="18872" y="20320"/>
                  </a:lnTo>
                  <a:lnTo>
                    <a:pt x="18275" y="21590"/>
                  </a:lnTo>
                  <a:lnTo>
                    <a:pt x="18605" y="22860"/>
                  </a:lnTo>
                  <a:lnTo>
                    <a:pt x="17500" y="24130"/>
                  </a:lnTo>
                  <a:lnTo>
                    <a:pt x="15900" y="26670"/>
                  </a:lnTo>
                  <a:lnTo>
                    <a:pt x="14846" y="29210"/>
                  </a:lnTo>
                  <a:lnTo>
                    <a:pt x="14452" y="31750"/>
                  </a:lnTo>
                  <a:lnTo>
                    <a:pt x="15290" y="30480"/>
                  </a:lnTo>
                  <a:lnTo>
                    <a:pt x="15405" y="31750"/>
                  </a:lnTo>
                  <a:lnTo>
                    <a:pt x="14630" y="31750"/>
                  </a:lnTo>
                  <a:lnTo>
                    <a:pt x="13563" y="34290"/>
                  </a:lnTo>
                  <a:lnTo>
                    <a:pt x="13627" y="33020"/>
                  </a:lnTo>
                  <a:lnTo>
                    <a:pt x="12395" y="35560"/>
                  </a:lnTo>
                  <a:lnTo>
                    <a:pt x="12014" y="36830"/>
                  </a:lnTo>
                  <a:lnTo>
                    <a:pt x="10972" y="40640"/>
                  </a:lnTo>
                  <a:lnTo>
                    <a:pt x="11912" y="40640"/>
                  </a:lnTo>
                  <a:lnTo>
                    <a:pt x="11747" y="41910"/>
                  </a:lnTo>
                  <a:lnTo>
                    <a:pt x="10629" y="41910"/>
                  </a:lnTo>
                  <a:lnTo>
                    <a:pt x="9906" y="46990"/>
                  </a:lnTo>
                  <a:lnTo>
                    <a:pt x="4775" y="52070"/>
                  </a:lnTo>
                  <a:lnTo>
                    <a:pt x="5346" y="57150"/>
                  </a:lnTo>
                  <a:lnTo>
                    <a:pt x="5270" y="58420"/>
                  </a:lnTo>
                  <a:lnTo>
                    <a:pt x="5168" y="60960"/>
                  </a:lnTo>
                  <a:lnTo>
                    <a:pt x="4610" y="62230"/>
                  </a:lnTo>
                  <a:lnTo>
                    <a:pt x="4838" y="59690"/>
                  </a:lnTo>
                  <a:lnTo>
                    <a:pt x="4051" y="60960"/>
                  </a:lnTo>
                  <a:lnTo>
                    <a:pt x="4394" y="66040"/>
                  </a:lnTo>
                  <a:lnTo>
                    <a:pt x="2451" y="68580"/>
                  </a:lnTo>
                  <a:lnTo>
                    <a:pt x="2743" y="72390"/>
                  </a:lnTo>
                  <a:lnTo>
                    <a:pt x="0" y="74930"/>
                  </a:lnTo>
                  <a:lnTo>
                    <a:pt x="1651" y="82550"/>
                  </a:lnTo>
                  <a:lnTo>
                    <a:pt x="12" y="86360"/>
                  </a:lnTo>
                  <a:lnTo>
                    <a:pt x="177" y="86360"/>
                  </a:lnTo>
                  <a:lnTo>
                    <a:pt x="25" y="87630"/>
                  </a:lnTo>
                  <a:lnTo>
                    <a:pt x="457" y="87630"/>
                  </a:lnTo>
                  <a:lnTo>
                    <a:pt x="558" y="86360"/>
                  </a:lnTo>
                  <a:lnTo>
                    <a:pt x="749" y="87249"/>
                  </a:lnTo>
                  <a:lnTo>
                    <a:pt x="825" y="90170"/>
                  </a:lnTo>
                  <a:lnTo>
                    <a:pt x="698" y="96520"/>
                  </a:lnTo>
                  <a:lnTo>
                    <a:pt x="431" y="102870"/>
                  </a:lnTo>
                  <a:lnTo>
                    <a:pt x="317" y="113030"/>
                  </a:lnTo>
                  <a:lnTo>
                    <a:pt x="444" y="115570"/>
                  </a:lnTo>
                  <a:lnTo>
                    <a:pt x="546" y="116840"/>
                  </a:lnTo>
                  <a:lnTo>
                    <a:pt x="3302" y="115570"/>
                  </a:lnTo>
                  <a:lnTo>
                    <a:pt x="2514" y="119380"/>
                  </a:lnTo>
                  <a:lnTo>
                    <a:pt x="1346" y="118110"/>
                  </a:lnTo>
                  <a:lnTo>
                    <a:pt x="2362" y="121920"/>
                  </a:lnTo>
                  <a:lnTo>
                    <a:pt x="2819" y="124460"/>
                  </a:lnTo>
                  <a:lnTo>
                    <a:pt x="3314" y="128270"/>
                  </a:lnTo>
                  <a:lnTo>
                    <a:pt x="4216" y="134620"/>
                  </a:lnTo>
                  <a:lnTo>
                    <a:pt x="5080" y="137160"/>
                  </a:lnTo>
                  <a:lnTo>
                    <a:pt x="4508" y="137160"/>
                  </a:lnTo>
                  <a:lnTo>
                    <a:pt x="4432" y="135890"/>
                  </a:lnTo>
                  <a:lnTo>
                    <a:pt x="3860" y="138430"/>
                  </a:lnTo>
                  <a:lnTo>
                    <a:pt x="4978" y="140970"/>
                  </a:lnTo>
                  <a:lnTo>
                    <a:pt x="5562" y="140970"/>
                  </a:lnTo>
                  <a:lnTo>
                    <a:pt x="9918" y="140970"/>
                  </a:lnTo>
                  <a:lnTo>
                    <a:pt x="10744" y="138430"/>
                  </a:lnTo>
                  <a:lnTo>
                    <a:pt x="10617" y="142240"/>
                  </a:lnTo>
                  <a:lnTo>
                    <a:pt x="10883" y="140970"/>
                  </a:lnTo>
                  <a:lnTo>
                    <a:pt x="12852" y="139700"/>
                  </a:lnTo>
                  <a:lnTo>
                    <a:pt x="11531" y="138430"/>
                  </a:lnTo>
                  <a:lnTo>
                    <a:pt x="10198" y="137160"/>
                  </a:lnTo>
                  <a:lnTo>
                    <a:pt x="11099" y="134620"/>
                  </a:lnTo>
                  <a:lnTo>
                    <a:pt x="11277" y="135890"/>
                  </a:lnTo>
                  <a:lnTo>
                    <a:pt x="11531" y="134620"/>
                  </a:lnTo>
                  <a:lnTo>
                    <a:pt x="11772" y="133350"/>
                  </a:lnTo>
                  <a:lnTo>
                    <a:pt x="10007" y="132080"/>
                  </a:lnTo>
                  <a:lnTo>
                    <a:pt x="9753" y="129540"/>
                  </a:lnTo>
                  <a:lnTo>
                    <a:pt x="10058" y="129540"/>
                  </a:lnTo>
                  <a:lnTo>
                    <a:pt x="8788" y="128270"/>
                  </a:lnTo>
                  <a:lnTo>
                    <a:pt x="7594" y="123190"/>
                  </a:lnTo>
                  <a:lnTo>
                    <a:pt x="7543" y="122936"/>
                  </a:lnTo>
                  <a:lnTo>
                    <a:pt x="7353" y="123190"/>
                  </a:lnTo>
                  <a:lnTo>
                    <a:pt x="6858" y="120650"/>
                  </a:lnTo>
                  <a:lnTo>
                    <a:pt x="7175" y="120650"/>
                  </a:lnTo>
                  <a:lnTo>
                    <a:pt x="7264" y="119380"/>
                  </a:lnTo>
                  <a:lnTo>
                    <a:pt x="7340" y="118110"/>
                  </a:lnTo>
                  <a:lnTo>
                    <a:pt x="8077" y="118110"/>
                  </a:lnTo>
                  <a:lnTo>
                    <a:pt x="8153" y="116840"/>
                  </a:lnTo>
                  <a:lnTo>
                    <a:pt x="8636" y="116840"/>
                  </a:lnTo>
                  <a:lnTo>
                    <a:pt x="8407" y="115570"/>
                  </a:lnTo>
                  <a:lnTo>
                    <a:pt x="8178" y="114300"/>
                  </a:lnTo>
                  <a:lnTo>
                    <a:pt x="6896" y="114300"/>
                  </a:lnTo>
                  <a:lnTo>
                    <a:pt x="6718" y="110490"/>
                  </a:lnTo>
                  <a:lnTo>
                    <a:pt x="6388" y="110490"/>
                  </a:lnTo>
                  <a:lnTo>
                    <a:pt x="5041" y="109220"/>
                  </a:lnTo>
                  <a:lnTo>
                    <a:pt x="6934" y="109220"/>
                  </a:lnTo>
                  <a:lnTo>
                    <a:pt x="5892" y="107950"/>
                  </a:lnTo>
                  <a:lnTo>
                    <a:pt x="7073" y="106680"/>
                  </a:lnTo>
                  <a:lnTo>
                    <a:pt x="6731" y="105410"/>
                  </a:lnTo>
                  <a:lnTo>
                    <a:pt x="5613" y="102870"/>
                  </a:lnTo>
                  <a:lnTo>
                    <a:pt x="5359" y="100330"/>
                  </a:lnTo>
                  <a:lnTo>
                    <a:pt x="5689" y="100799"/>
                  </a:lnTo>
                  <a:lnTo>
                    <a:pt x="5600" y="100330"/>
                  </a:lnTo>
                  <a:lnTo>
                    <a:pt x="5334" y="99060"/>
                  </a:lnTo>
                  <a:lnTo>
                    <a:pt x="5308" y="96520"/>
                  </a:lnTo>
                  <a:lnTo>
                    <a:pt x="7658" y="97790"/>
                  </a:lnTo>
                  <a:lnTo>
                    <a:pt x="7366" y="96520"/>
                  </a:lnTo>
                  <a:lnTo>
                    <a:pt x="5905" y="90170"/>
                  </a:lnTo>
                  <a:lnTo>
                    <a:pt x="7861" y="88900"/>
                  </a:lnTo>
                  <a:lnTo>
                    <a:pt x="7137" y="85090"/>
                  </a:lnTo>
                  <a:lnTo>
                    <a:pt x="8699" y="80010"/>
                  </a:lnTo>
                  <a:lnTo>
                    <a:pt x="9004" y="77470"/>
                  </a:lnTo>
                  <a:lnTo>
                    <a:pt x="9156" y="76200"/>
                  </a:lnTo>
                  <a:lnTo>
                    <a:pt x="7124" y="77470"/>
                  </a:lnTo>
                  <a:lnTo>
                    <a:pt x="9296" y="74930"/>
                  </a:lnTo>
                  <a:lnTo>
                    <a:pt x="7391" y="74930"/>
                  </a:lnTo>
                  <a:lnTo>
                    <a:pt x="7429" y="73660"/>
                  </a:lnTo>
                  <a:lnTo>
                    <a:pt x="7518" y="72390"/>
                  </a:lnTo>
                  <a:lnTo>
                    <a:pt x="7645" y="72390"/>
                  </a:lnTo>
                  <a:lnTo>
                    <a:pt x="7772" y="72059"/>
                  </a:lnTo>
                  <a:lnTo>
                    <a:pt x="8026" y="71945"/>
                  </a:lnTo>
                  <a:lnTo>
                    <a:pt x="8509" y="73736"/>
                  </a:lnTo>
                  <a:lnTo>
                    <a:pt x="8661" y="71945"/>
                  </a:lnTo>
                  <a:lnTo>
                    <a:pt x="8724" y="71120"/>
                  </a:lnTo>
                  <a:lnTo>
                    <a:pt x="9309" y="69850"/>
                  </a:lnTo>
                  <a:lnTo>
                    <a:pt x="9982" y="68580"/>
                  </a:lnTo>
                  <a:lnTo>
                    <a:pt x="9537" y="71120"/>
                  </a:lnTo>
                  <a:lnTo>
                    <a:pt x="9969" y="71120"/>
                  </a:lnTo>
                  <a:lnTo>
                    <a:pt x="10528" y="68580"/>
                  </a:lnTo>
                  <a:lnTo>
                    <a:pt x="10934" y="69850"/>
                  </a:lnTo>
                  <a:lnTo>
                    <a:pt x="11696" y="68580"/>
                  </a:lnTo>
                  <a:lnTo>
                    <a:pt x="10972" y="68580"/>
                  </a:lnTo>
                  <a:lnTo>
                    <a:pt x="10883" y="67310"/>
                  </a:lnTo>
                  <a:lnTo>
                    <a:pt x="11442" y="66040"/>
                  </a:lnTo>
                  <a:lnTo>
                    <a:pt x="10198" y="67310"/>
                  </a:lnTo>
                  <a:lnTo>
                    <a:pt x="9918" y="63500"/>
                  </a:lnTo>
                  <a:lnTo>
                    <a:pt x="12293" y="64770"/>
                  </a:lnTo>
                  <a:lnTo>
                    <a:pt x="12230" y="63500"/>
                  </a:lnTo>
                  <a:lnTo>
                    <a:pt x="12166" y="62230"/>
                  </a:lnTo>
                  <a:lnTo>
                    <a:pt x="12103" y="60960"/>
                  </a:lnTo>
                  <a:lnTo>
                    <a:pt x="12420" y="62230"/>
                  </a:lnTo>
                  <a:lnTo>
                    <a:pt x="12471" y="60960"/>
                  </a:lnTo>
                  <a:lnTo>
                    <a:pt x="13970" y="55880"/>
                  </a:lnTo>
                  <a:lnTo>
                    <a:pt x="13030" y="54610"/>
                  </a:lnTo>
                  <a:lnTo>
                    <a:pt x="13335" y="53340"/>
                  </a:lnTo>
                  <a:lnTo>
                    <a:pt x="13931" y="53340"/>
                  </a:lnTo>
                  <a:lnTo>
                    <a:pt x="13855" y="54610"/>
                  </a:lnTo>
                  <a:lnTo>
                    <a:pt x="14312" y="53340"/>
                  </a:lnTo>
                  <a:lnTo>
                    <a:pt x="15214" y="50800"/>
                  </a:lnTo>
                  <a:lnTo>
                    <a:pt x="15125" y="44450"/>
                  </a:lnTo>
                  <a:lnTo>
                    <a:pt x="17272" y="41910"/>
                  </a:lnTo>
                  <a:lnTo>
                    <a:pt x="17754" y="41910"/>
                  </a:lnTo>
                  <a:lnTo>
                    <a:pt x="17284" y="40640"/>
                  </a:lnTo>
                  <a:lnTo>
                    <a:pt x="18567" y="40640"/>
                  </a:lnTo>
                  <a:lnTo>
                    <a:pt x="18630" y="38100"/>
                  </a:lnTo>
                  <a:lnTo>
                    <a:pt x="19304" y="36830"/>
                  </a:lnTo>
                  <a:lnTo>
                    <a:pt x="19418" y="38100"/>
                  </a:lnTo>
                  <a:lnTo>
                    <a:pt x="20142" y="36830"/>
                  </a:lnTo>
                  <a:lnTo>
                    <a:pt x="21602" y="34290"/>
                  </a:lnTo>
                  <a:lnTo>
                    <a:pt x="20815" y="31750"/>
                  </a:lnTo>
                  <a:lnTo>
                    <a:pt x="21158" y="30480"/>
                  </a:lnTo>
                  <a:lnTo>
                    <a:pt x="21856" y="27940"/>
                  </a:lnTo>
                  <a:lnTo>
                    <a:pt x="23114" y="27940"/>
                  </a:lnTo>
                  <a:lnTo>
                    <a:pt x="24790" y="25400"/>
                  </a:lnTo>
                  <a:lnTo>
                    <a:pt x="25577" y="24130"/>
                  </a:lnTo>
                  <a:lnTo>
                    <a:pt x="25730" y="24130"/>
                  </a:lnTo>
                  <a:lnTo>
                    <a:pt x="27597" y="19050"/>
                  </a:lnTo>
                  <a:lnTo>
                    <a:pt x="27724" y="10160"/>
                  </a:lnTo>
                  <a:lnTo>
                    <a:pt x="28651" y="10160"/>
                  </a:lnTo>
                  <a:lnTo>
                    <a:pt x="28816" y="8890"/>
                  </a:lnTo>
                  <a:lnTo>
                    <a:pt x="29705" y="8890"/>
                  </a:lnTo>
                  <a:lnTo>
                    <a:pt x="29997" y="10160"/>
                  </a:lnTo>
                  <a:lnTo>
                    <a:pt x="34099" y="10160"/>
                  </a:lnTo>
                  <a:lnTo>
                    <a:pt x="34975" y="8890"/>
                  </a:lnTo>
                  <a:lnTo>
                    <a:pt x="36931" y="8890"/>
                  </a:lnTo>
                  <a:lnTo>
                    <a:pt x="38874" y="7620"/>
                  </a:lnTo>
                  <a:lnTo>
                    <a:pt x="38696" y="8890"/>
                  </a:lnTo>
                  <a:lnTo>
                    <a:pt x="38315" y="8890"/>
                  </a:lnTo>
                  <a:lnTo>
                    <a:pt x="39154" y="10160"/>
                  </a:lnTo>
                  <a:lnTo>
                    <a:pt x="43129" y="10160"/>
                  </a:lnTo>
                  <a:lnTo>
                    <a:pt x="43383" y="8890"/>
                  </a:lnTo>
                  <a:lnTo>
                    <a:pt x="46837" y="8890"/>
                  </a:lnTo>
                  <a:lnTo>
                    <a:pt x="46964" y="10160"/>
                  </a:lnTo>
                  <a:lnTo>
                    <a:pt x="47345" y="11430"/>
                  </a:lnTo>
                  <a:lnTo>
                    <a:pt x="46012" y="12700"/>
                  </a:lnTo>
                  <a:lnTo>
                    <a:pt x="46304" y="13970"/>
                  </a:lnTo>
                  <a:lnTo>
                    <a:pt x="46177" y="15240"/>
                  </a:lnTo>
                  <a:lnTo>
                    <a:pt x="46482" y="16510"/>
                  </a:lnTo>
                  <a:lnTo>
                    <a:pt x="45618" y="16510"/>
                  </a:lnTo>
                  <a:lnTo>
                    <a:pt x="44856" y="20320"/>
                  </a:lnTo>
                  <a:lnTo>
                    <a:pt x="44729" y="24130"/>
                  </a:lnTo>
                  <a:lnTo>
                    <a:pt x="44183" y="24130"/>
                  </a:lnTo>
                  <a:lnTo>
                    <a:pt x="43929" y="25400"/>
                  </a:lnTo>
                  <a:lnTo>
                    <a:pt x="46443" y="26670"/>
                  </a:lnTo>
                  <a:lnTo>
                    <a:pt x="46329" y="27940"/>
                  </a:lnTo>
                  <a:lnTo>
                    <a:pt x="44983" y="29210"/>
                  </a:lnTo>
                  <a:lnTo>
                    <a:pt x="44678" y="33020"/>
                  </a:lnTo>
                  <a:lnTo>
                    <a:pt x="43345" y="36830"/>
                  </a:lnTo>
                  <a:lnTo>
                    <a:pt x="44450" y="40640"/>
                  </a:lnTo>
                  <a:lnTo>
                    <a:pt x="43891" y="40640"/>
                  </a:lnTo>
                  <a:lnTo>
                    <a:pt x="43840" y="39370"/>
                  </a:lnTo>
                  <a:lnTo>
                    <a:pt x="43789" y="40640"/>
                  </a:lnTo>
                  <a:lnTo>
                    <a:pt x="43726" y="41910"/>
                  </a:lnTo>
                  <a:lnTo>
                    <a:pt x="43014" y="46990"/>
                  </a:lnTo>
                  <a:lnTo>
                    <a:pt x="43853" y="46393"/>
                  </a:lnTo>
                  <a:lnTo>
                    <a:pt x="44881" y="49530"/>
                  </a:lnTo>
                  <a:lnTo>
                    <a:pt x="45656" y="52070"/>
                  </a:lnTo>
                  <a:lnTo>
                    <a:pt x="44767" y="52070"/>
                  </a:lnTo>
                  <a:lnTo>
                    <a:pt x="46062" y="53340"/>
                  </a:lnTo>
                  <a:lnTo>
                    <a:pt x="46355" y="53340"/>
                  </a:lnTo>
                  <a:lnTo>
                    <a:pt x="47028" y="55880"/>
                  </a:lnTo>
                  <a:lnTo>
                    <a:pt x="46532" y="55880"/>
                  </a:lnTo>
                  <a:lnTo>
                    <a:pt x="46405" y="57150"/>
                  </a:lnTo>
                  <a:lnTo>
                    <a:pt x="47561" y="57150"/>
                  </a:lnTo>
                  <a:lnTo>
                    <a:pt x="47561" y="58420"/>
                  </a:lnTo>
                  <a:lnTo>
                    <a:pt x="46863" y="58420"/>
                  </a:lnTo>
                  <a:lnTo>
                    <a:pt x="47167" y="59690"/>
                  </a:lnTo>
                  <a:lnTo>
                    <a:pt x="47434" y="59690"/>
                  </a:lnTo>
                  <a:lnTo>
                    <a:pt x="48272" y="60960"/>
                  </a:lnTo>
                  <a:lnTo>
                    <a:pt x="48856" y="62230"/>
                  </a:lnTo>
                  <a:lnTo>
                    <a:pt x="48844" y="64770"/>
                  </a:lnTo>
                  <a:lnTo>
                    <a:pt x="48679" y="64770"/>
                  </a:lnTo>
                  <a:lnTo>
                    <a:pt x="49530" y="66040"/>
                  </a:lnTo>
                  <a:lnTo>
                    <a:pt x="49568" y="67310"/>
                  </a:lnTo>
                  <a:lnTo>
                    <a:pt x="48907" y="67310"/>
                  </a:lnTo>
                  <a:lnTo>
                    <a:pt x="49060" y="69850"/>
                  </a:lnTo>
                  <a:lnTo>
                    <a:pt x="48590" y="69850"/>
                  </a:lnTo>
                  <a:lnTo>
                    <a:pt x="48907" y="72390"/>
                  </a:lnTo>
                  <a:lnTo>
                    <a:pt x="47485" y="71120"/>
                  </a:lnTo>
                  <a:lnTo>
                    <a:pt x="50330" y="74930"/>
                  </a:lnTo>
                  <a:lnTo>
                    <a:pt x="50380" y="76200"/>
                  </a:lnTo>
                  <a:lnTo>
                    <a:pt x="50038" y="76200"/>
                  </a:lnTo>
                  <a:lnTo>
                    <a:pt x="50050" y="77470"/>
                  </a:lnTo>
                  <a:lnTo>
                    <a:pt x="50419" y="77470"/>
                  </a:lnTo>
                  <a:lnTo>
                    <a:pt x="50431" y="78740"/>
                  </a:lnTo>
                  <a:lnTo>
                    <a:pt x="50520" y="80010"/>
                  </a:lnTo>
                  <a:lnTo>
                    <a:pt x="50901" y="81280"/>
                  </a:lnTo>
                  <a:lnTo>
                    <a:pt x="50622" y="81280"/>
                  </a:lnTo>
                  <a:lnTo>
                    <a:pt x="50761" y="82550"/>
                  </a:lnTo>
                  <a:lnTo>
                    <a:pt x="51587" y="82550"/>
                  </a:lnTo>
                  <a:lnTo>
                    <a:pt x="51689" y="83820"/>
                  </a:lnTo>
                  <a:lnTo>
                    <a:pt x="52171" y="82550"/>
                  </a:lnTo>
                  <a:lnTo>
                    <a:pt x="51790" y="81280"/>
                  </a:lnTo>
                  <a:lnTo>
                    <a:pt x="51269" y="78740"/>
                  </a:lnTo>
                  <a:lnTo>
                    <a:pt x="51854" y="80010"/>
                  </a:lnTo>
                  <a:lnTo>
                    <a:pt x="52374" y="80010"/>
                  </a:lnTo>
                  <a:lnTo>
                    <a:pt x="52108" y="81280"/>
                  </a:lnTo>
                  <a:lnTo>
                    <a:pt x="53733" y="82550"/>
                  </a:lnTo>
                  <a:lnTo>
                    <a:pt x="52806" y="83820"/>
                  </a:lnTo>
                  <a:lnTo>
                    <a:pt x="52527" y="86360"/>
                  </a:lnTo>
                  <a:lnTo>
                    <a:pt x="51841" y="87630"/>
                  </a:lnTo>
                  <a:lnTo>
                    <a:pt x="52755" y="90170"/>
                  </a:lnTo>
                  <a:lnTo>
                    <a:pt x="52819" y="93980"/>
                  </a:lnTo>
                  <a:lnTo>
                    <a:pt x="54571" y="96520"/>
                  </a:lnTo>
                  <a:lnTo>
                    <a:pt x="54851" y="96520"/>
                  </a:lnTo>
                  <a:lnTo>
                    <a:pt x="54178" y="97790"/>
                  </a:lnTo>
                  <a:lnTo>
                    <a:pt x="54025" y="97790"/>
                  </a:lnTo>
                  <a:lnTo>
                    <a:pt x="53975" y="101600"/>
                  </a:lnTo>
                  <a:lnTo>
                    <a:pt x="54140" y="101600"/>
                  </a:lnTo>
                  <a:lnTo>
                    <a:pt x="54381" y="104140"/>
                  </a:lnTo>
                  <a:lnTo>
                    <a:pt x="54013" y="102870"/>
                  </a:lnTo>
                  <a:lnTo>
                    <a:pt x="52527" y="109220"/>
                  </a:lnTo>
                  <a:lnTo>
                    <a:pt x="57391" y="113030"/>
                  </a:lnTo>
                  <a:lnTo>
                    <a:pt x="55257" y="119380"/>
                  </a:lnTo>
                  <a:lnTo>
                    <a:pt x="55638" y="119380"/>
                  </a:lnTo>
                  <a:lnTo>
                    <a:pt x="54825" y="127000"/>
                  </a:lnTo>
                  <a:lnTo>
                    <a:pt x="56857" y="134620"/>
                  </a:lnTo>
                  <a:lnTo>
                    <a:pt x="55054" y="142240"/>
                  </a:lnTo>
                  <a:lnTo>
                    <a:pt x="54686" y="144780"/>
                  </a:lnTo>
                  <a:lnTo>
                    <a:pt x="55384" y="144780"/>
                  </a:lnTo>
                  <a:lnTo>
                    <a:pt x="55905" y="146050"/>
                  </a:lnTo>
                  <a:lnTo>
                    <a:pt x="54952" y="146050"/>
                  </a:lnTo>
                  <a:lnTo>
                    <a:pt x="55956" y="148590"/>
                  </a:lnTo>
                  <a:lnTo>
                    <a:pt x="56616" y="151130"/>
                  </a:lnTo>
                  <a:lnTo>
                    <a:pt x="53454" y="153670"/>
                  </a:lnTo>
                  <a:lnTo>
                    <a:pt x="54698" y="157480"/>
                  </a:lnTo>
                  <a:lnTo>
                    <a:pt x="55346" y="157480"/>
                  </a:lnTo>
                  <a:lnTo>
                    <a:pt x="55156" y="158750"/>
                  </a:lnTo>
                  <a:lnTo>
                    <a:pt x="55410" y="162560"/>
                  </a:lnTo>
                  <a:lnTo>
                    <a:pt x="55079" y="161963"/>
                  </a:lnTo>
                  <a:lnTo>
                    <a:pt x="55321" y="162560"/>
                  </a:lnTo>
                  <a:lnTo>
                    <a:pt x="54470" y="162560"/>
                  </a:lnTo>
                  <a:lnTo>
                    <a:pt x="55016" y="166370"/>
                  </a:lnTo>
                  <a:lnTo>
                    <a:pt x="54419" y="168910"/>
                  </a:lnTo>
                  <a:lnTo>
                    <a:pt x="53149" y="166370"/>
                  </a:lnTo>
                  <a:lnTo>
                    <a:pt x="52832" y="168910"/>
                  </a:lnTo>
                  <a:lnTo>
                    <a:pt x="52717" y="171450"/>
                  </a:lnTo>
                  <a:lnTo>
                    <a:pt x="53657" y="173990"/>
                  </a:lnTo>
                  <a:lnTo>
                    <a:pt x="54038" y="173990"/>
                  </a:lnTo>
                  <a:lnTo>
                    <a:pt x="54127" y="172720"/>
                  </a:lnTo>
                  <a:lnTo>
                    <a:pt x="54991" y="172720"/>
                  </a:lnTo>
                  <a:lnTo>
                    <a:pt x="54622" y="172732"/>
                  </a:lnTo>
                  <a:lnTo>
                    <a:pt x="55016" y="173050"/>
                  </a:lnTo>
                  <a:lnTo>
                    <a:pt x="55092" y="173990"/>
                  </a:lnTo>
                  <a:lnTo>
                    <a:pt x="56502" y="173990"/>
                  </a:lnTo>
                  <a:lnTo>
                    <a:pt x="56540" y="174180"/>
                  </a:lnTo>
                  <a:lnTo>
                    <a:pt x="57226" y="174688"/>
                  </a:lnTo>
                  <a:lnTo>
                    <a:pt x="57848" y="175260"/>
                  </a:lnTo>
                  <a:lnTo>
                    <a:pt x="58737" y="172720"/>
                  </a:lnTo>
                  <a:lnTo>
                    <a:pt x="59182" y="171450"/>
                  </a:lnTo>
                  <a:lnTo>
                    <a:pt x="58547" y="168910"/>
                  </a:lnTo>
                  <a:lnTo>
                    <a:pt x="59296" y="168910"/>
                  </a:lnTo>
                  <a:lnTo>
                    <a:pt x="59156" y="170180"/>
                  </a:lnTo>
                  <a:lnTo>
                    <a:pt x="59918" y="170180"/>
                  </a:lnTo>
                  <a:lnTo>
                    <a:pt x="59410" y="168910"/>
                  </a:lnTo>
                  <a:lnTo>
                    <a:pt x="59080" y="167640"/>
                  </a:lnTo>
                  <a:lnTo>
                    <a:pt x="59931" y="167640"/>
                  </a:lnTo>
                  <a:lnTo>
                    <a:pt x="58762" y="165100"/>
                  </a:lnTo>
                  <a:lnTo>
                    <a:pt x="58889" y="165100"/>
                  </a:lnTo>
                  <a:lnTo>
                    <a:pt x="58610" y="163830"/>
                  </a:lnTo>
                  <a:lnTo>
                    <a:pt x="59347" y="162560"/>
                  </a:lnTo>
                  <a:lnTo>
                    <a:pt x="59677" y="162560"/>
                  </a:lnTo>
                  <a:lnTo>
                    <a:pt x="59842" y="162560"/>
                  </a:lnTo>
                  <a:lnTo>
                    <a:pt x="59385" y="161290"/>
                  </a:lnTo>
                  <a:lnTo>
                    <a:pt x="59753" y="161290"/>
                  </a:lnTo>
                  <a:lnTo>
                    <a:pt x="60147" y="158750"/>
                  </a:lnTo>
                  <a:lnTo>
                    <a:pt x="59410" y="158750"/>
                  </a:lnTo>
                  <a:lnTo>
                    <a:pt x="60286" y="157480"/>
                  </a:lnTo>
                  <a:lnTo>
                    <a:pt x="59436" y="153670"/>
                  </a:lnTo>
                  <a:lnTo>
                    <a:pt x="60782" y="154940"/>
                  </a:lnTo>
                  <a:lnTo>
                    <a:pt x="60490" y="153670"/>
                  </a:lnTo>
                  <a:lnTo>
                    <a:pt x="59817" y="152400"/>
                  </a:lnTo>
                  <a:lnTo>
                    <a:pt x="59817" y="151130"/>
                  </a:lnTo>
                  <a:lnTo>
                    <a:pt x="61341" y="153670"/>
                  </a:lnTo>
                  <a:lnTo>
                    <a:pt x="60845" y="151130"/>
                  </a:lnTo>
                  <a:lnTo>
                    <a:pt x="60096" y="147320"/>
                  </a:lnTo>
                  <a:lnTo>
                    <a:pt x="61785" y="147320"/>
                  </a:lnTo>
                  <a:lnTo>
                    <a:pt x="60375" y="146050"/>
                  </a:lnTo>
                  <a:lnTo>
                    <a:pt x="61302" y="142240"/>
                  </a:lnTo>
                  <a:lnTo>
                    <a:pt x="60921" y="140970"/>
                  </a:lnTo>
                  <a:lnTo>
                    <a:pt x="60833" y="140665"/>
                  </a:lnTo>
                  <a:lnTo>
                    <a:pt x="60883" y="140970"/>
                  </a:lnTo>
                  <a:lnTo>
                    <a:pt x="60794" y="140690"/>
                  </a:lnTo>
                  <a:lnTo>
                    <a:pt x="60934" y="139700"/>
                  </a:lnTo>
                  <a:lnTo>
                    <a:pt x="61391" y="138430"/>
                  </a:lnTo>
                  <a:lnTo>
                    <a:pt x="61683" y="138430"/>
                  </a:lnTo>
                  <a:lnTo>
                    <a:pt x="60477" y="137160"/>
                  </a:lnTo>
                  <a:lnTo>
                    <a:pt x="60223" y="135890"/>
                  </a:lnTo>
                  <a:lnTo>
                    <a:pt x="59486" y="134620"/>
                  </a:lnTo>
                  <a:lnTo>
                    <a:pt x="60655" y="132080"/>
                  </a:lnTo>
                  <a:lnTo>
                    <a:pt x="60236" y="132080"/>
                  </a:lnTo>
                  <a:lnTo>
                    <a:pt x="60947" y="130810"/>
                  </a:lnTo>
                  <a:lnTo>
                    <a:pt x="61569" y="130810"/>
                  </a:lnTo>
                  <a:lnTo>
                    <a:pt x="60058" y="129540"/>
                  </a:lnTo>
                  <a:lnTo>
                    <a:pt x="61302" y="129540"/>
                  </a:lnTo>
                  <a:lnTo>
                    <a:pt x="60375" y="128270"/>
                  </a:lnTo>
                  <a:lnTo>
                    <a:pt x="61099" y="125730"/>
                  </a:lnTo>
                  <a:lnTo>
                    <a:pt x="61785" y="127000"/>
                  </a:lnTo>
                  <a:lnTo>
                    <a:pt x="61290" y="125730"/>
                  </a:lnTo>
                  <a:lnTo>
                    <a:pt x="61734" y="124460"/>
                  </a:lnTo>
                  <a:lnTo>
                    <a:pt x="60515" y="124460"/>
                  </a:lnTo>
                  <a:lnTo>
                    <a:pt x="60147" y="121920"/>
                  </a:lnTo>
                  <a:lnTo>
                    <a:pt x="61328" y="123190"/>
                  </a:lnTo>
                  <a:lnTo>
                    <a:pt x="61899" y="121920"/>
                  </a:lnTo>
                  <a:close/>
                </a:path>
                <a:path w="62864" h="259079">
                  <a:moveTo>
                    <a:pt x="62306" y="125730"/>
                  </a:moveTo>
                  <a:lnTo>
                    <a:pt x="62293" y="124460"/>
                  </a:lnTo>
                  <a:lnTo>
                    <a:pt x="61734" y="124460"/>
                  </a:lnTo>
                  <a:lnTo>
                    <a:pt x="62306" y="125730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 descr=""/>
            <p:cNvSpPr/>
            <p:nvPr/>
          </p:nvSpPr>
          <p:spPr>
            <a:xfrm>
              <a:off x="2385376" y="3081925"/>
              <a:ext cx="128905" cy="69850"/>
            </a:xfrm>
            <a:custGeom>
              <a:avLst/>
              <a:gdLst/>
              <a:ahLst/>
              <a:cxnLst/>
              <a:rect l="l" t="t" r="r" b="b"/>
              <a:pathLst>
                <a:path w="128905" h="69850">
                  <a:moveTo>
                    <a:pt x="124066" y="0"/>
                  </a:moveTo>
                  <a:lnTo>
                    <a:pt x="114808" y="7048"/>
                  </a:lnTo>
                  <a:lnTo>
                    <a:pt x="110985" y="10871"/>
                  </a:lnTo>
                  <a:lnTo>
                    <a:pt x="100763" y="19422"/>
                  </a:lnTo>
                  <a:lnTo>
                    <a:pt x="59858" y="37830"/>
                  </a:lnTo>
                  <a:lnTo>
                    <a:pt x="38087" y="39801"/>
                  </a:lnTo>
                  <a:lnTo>
                    <a:pt x="14719" y="37971"/>
                  </a:lnTo>
                  <a:lnTo>
                    <a:pt x="3411" y="40253"/>
                  </a:lnTo>
                  <a:lnTo>
                    <a:pt x="0" y="49390"/>
                  </a:lnTo>
                  <a:lnTo>
                    <a:pt x="1244" y="56426"/>
                  </a:lnTo>
                  <a:lnTo>
                    <a:pt x="5346" y="62534"/>
                  </a:lnTo>
                  <a:lnTo>
                    <a:pt x="6756" y="69392"/>
                  </a:lnTo>
                  <a:lnTo>
                    <a:pt x="13525" y="67297"/>
                  </a:lnTo>
                  <a:lnTo>
                    <a:pt x="20218" y="63626"/>
                  </a:lnTo>
                  <a:lnTo>
                    <a:pt x="42633" y="59486"/>
                  </a:lnTo>
                  <a:lnTo>
                    <a:pt x="55486" y="59461"/>
                  </a:lnTo>
                  <a:lnTo>
                    <a:pt x="60858" y="60464"/>
                  </a:lnTo>
                  <a:lnTo>
                    <a:pt x="66459" y="58927"/>
                  </a:lnTo>
                  <a:lnTo>
                    <a:pt x="86006" y="51413"/>
                  </a:lnTo>
                  <a:lnTo>
                    <a:pt x="103358" y="40016"/>
                  </a:lnTo>
                  <a:lnTo>
                    <a:pt x="117815" y="24682"/>
                  </a:lnTo>
                  <a:lnTo>
                    <a:pt x="128676" y="5359"/>
                  </a:lnTo>
                  <a:lnTo>
                    <a:pt x="124104" y="711"/>
                  </a:lnTo>
                  <a:lnTo>
                    <a:pt x="124066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 descr=""/>
            <p:cNvSpPr/>
            <p:nvPr/>
          </p:nvSpPr>
          <p:spPr>
            <a:xfrm>
              <a:off x="2380526" y="3079190"/>
              <a:ext cx="137795" cy="76200"/>
            </a:xfrm>
            <a:custGeom>
              <a:avLst/>
              <a:gdLst/>
              <a:ahLst/>
              <a:cxnLst/>
              <a:rect l="l" t="t" r="r" b="b"/>
              <a:pathLst>
                <a:path w="137794" h="76200">
                  <a:moveTo>
                    <a:pt x="3314" y="60706"/>
                  </a:moveTo>
                  <a:lnTo>
                    <a:pt x="3136" y="60325"/>
                  </a:lnTo>
                  <a:lnTo>
                    <a:pt x="3251" y="60706"/>
                  </a:lnTo>
                  <a:close/>
                </a:path>
                <a:path w="137794" h="76200">
                  <a:moveTo>
                    <a:pt x="9423" y="47078"/>
                  </a:moveTo>
                  <a:lnTo>
                    <a:pt x="9258" y="46939"/>
                  </a:lnTo>
                  <a:lnTo>
                    <a:pt x="9309" y="47066"/>
                  </a:lnTo>
                  <a:close/>
                </a:path>
                <a:path w="137794" h="76200">
                  <a:moveTo>
                    <a:pt x="10325" y="45859"/>
                  </a:moveTo>
                  <a:lnTo>
                    <a:pt x="10210" y="46037"/>
                  </a:lnTo>
                  <a:lnTo>
                    <a:pt x="10325" y="45859"/>
                  </a:lnTo>
                  <a:close/>
                </a:path>
                <a:path w="137794" h="76200">
                  <a:moveTo>
                    <a:pt x="11595" y="37325"/>
                  </a:moveTo>
                  <a:lnTo>
                    <a:pt x="11264" y="37503"/>
                  </a:lnTo>
                  <a:lnTo>
                    <a:pt x="10934" y="37642"/>
                  </a:lnTo>
                  <a:lnTo>
                    <a:pt x="10604" y="37858"/>
                  </a:lnTo>
                  <a:lnTo>
                    <a:pt x="11112" y="37769"/>
                  </a:lnTo>
                  <a:lnTo>
                    <a:pt x="11595" y="37325"/>
                  </a:lnTo>
                  <a:close/>
                </a:path>
                <a:path w="137794" h="76200">
                  <a:moveTo>
                    <a:pt x="13423" y="45046"/>
                  </a:moveTo>
                  <a:lnTo>
                    <a:pt x="13119" y="45466"/>
                  </a:lnTo>
                  <a:lnTo>
                    <a:pt x="13423" y="45046"/>
                  </a:lnTo>
                  <a:close/>
                </a:path>
                <a:path w="137794" h="76200">
                  <a:moveTo>
                    <a:pt x="13627" y="74168"/>
                  </a:moveTo>
                  <a:lnTo>
                    <a:pt x="13462" y="74295"/>
                  </a:lnTo>
                  <a:lnTo>
                    <a:pt x="13601" y="74256"/>
                  </a:lnTo>
                  <a:close/>
                </a:path>
                <a:path w="137794" h="76200">
                  <a:moveTo>
                    <a:pt x="13677" y="44958"/>
                  </a:moveTo>
                  <a:lnTo>
                    <a:pt x="13665" y="44742"/>
                  </a:lnTo>
                  <a:lnTo>
                    <a:pt x="13423" y="45046"/>
                  </a:lnTo>
                  <a:lnTo>
                    <a:pt x="13677" y="44958"/>
                  </a:lnTo>
                  <a:close/>
                </a:path>
                <a:path w="137794" h="76200">
                  <a:moveTo>
                    <a:pt x="14325" y="66040"/>
                  </a:moveTo>
                  <a:lnTo>
                    <a:pt x="13639" y="66929"/>
                  </a:lnTo>
                  <a:lnTo>
                    <a:pt x="13944" y="66548"/>
                  </a:lnTo>
                  <a:lnTo>
                    <a:pt x="14109" y="66548"/>
                  </a:lnTo>
                  <a:lnTo>
                    <a:pt x="14325" y="66040"/>
                  </a:lnTo>
                  <a:close/>
                </a:path>
                <a:path w="137794" h="76200">
                  <a:moveTo>
                    <a:pt x="21539" y="71094"/>
                  </a:moveTo>
                  <a:lnTo>
                    <a:pt x="21323" y="71018"/>
                  </a:lnTo>
                  <a:lnTo>
                    <a:pt x="21221" y="71297"/>
                  </a:lnTo>
                  <a:lnTo>
                    <a:pt x="21412" y="71208"/>
                  </a:lnTo>
                  <a:lnTo>
                    <a:pt x="21539" y="71094"/>
                  </a:lnTo>
                  <a:close/>
                </a:path>
                <a:path w="137794" h="76200">
                  <a:moveTo>
                    <a:pt x="21920" y="70993"/>
                  </a:moveTo>
                  <a:close/>
                </a:path>
                <a:path w="137794" h="76200">
                  <a:moveTo>
                    <a:pt x="22771" y="65151"/>
                  </a:moveTo>
                  <a:lnTo>
                    <a:pt x="22542" y="64808"/>
                  </a:lnTo>
                  <a:lnTo>
                    <a:pt x="22479" y="65151"/>
                  </a:lnTo>
                  <a:lnTo>
                    <a:pt x="22771" y="65151"/>
                  </a:lnTo>
                  <a:close/>
                </a:path>
                <a:path w="137794" h="76200">
                  <a:moveTo>
                    <a:pt x="23431" y="43878"/>
                  </a:moveTo>
                  <a:lnTo>
                    <a:pt x="23380" y="43599"/>
                  </a:lnTo>
                  <a:lnTo>
                    <a:pt x="22898" y="43942"/>
                  </a:lnTo>
                  <a:lnTo>
                    <a:pt x="23431" y="43878"/>
                  </a:lnTo>
                  <a:close/>
                </a:path>
                <a:path w="137794" h="76200">
                  <a:moveTo>
                    <a:pt x="23596" y="64262"/>
                  </a:moveTo>
                  <a:lnTo>
                    <a:pt x="23317" y="64262"/>
                  </a:lnTo>
                  <a:lnTo>
                    <a:pt x="21882" y="63754"/>
                  </a:lnTo>
                  <a:lnTo>
                    <a:pt x="22542" y="64808"/>
                  </a:lnTo>
                  <a:lnTo>
                    <a:pt x="22606" y="64516"/>
                  </a:lnTo>
                  <a:lnTo>
                    <a:pt x="23596" y="64262"/>
                  </a:lnTo>
                  <a:close/>
                </a:path>
                <a:path w="137794" h="76200">
                  <a:moveTo>
                    <a:pt x="24003" y="43815"/>
                  </a:moveTo>
                  <a:lnTo>
                    <a:pt x="23431" y="43878"/>
                  </a:lnTo>
                  <a:lnTo>
                    <a:pt x="23545" y="44450"/>
                  </a:lnTo>
                  <a:lnTo>
                    <a:pt x="24003" y="43815"/>
                  </a:lnTo>
                  <a:close/>
                </a:path>
                <a:path w="137794" h="76200">
                  <a:moveTo>
                    <a:pt x="34747" y="62471"/>
                  </a:moveTo>
                  <a:lnTo>
                    <a:pt x="34607" y="62255"/>
                  </a:lnTo>
                  <a:lnTo>
                    <a:pt x="34518" y="62471"/>
                  </a:lnTo>
                  <a:lnTo>
                    <a:pt x="34747" y="62471"/>
                  </a:lnTo>
                  <a:close/>
                </a:path>
                <a:path w="137794" h="76200">
                  <a:moveTo>
                    <a:pt x="34836" y="62128"/>
                  </a:moveTo>
                  <a:lnTo>
                    <a:pt x="34417" y="61976"/>
                  </a:lnTo>
                  <a:lnTo>
                    <a:pt x="34607" y="62255"/>
                  </a:lnTo>
                  <a:lnTo>
                    <a:pt x="34836" y="62128"/>
                  </a:lnTo>
                  <a:close/>
                </a:path>
                <a:path w="137794" h="76200">
                  <a:moveTo>
                    <a:pt x="35826" y="62484"/>
                  </a:moveTo>
                  <a:lnTo>
                    <a:pt x="35687" y="61722"/>
                  </a:lnTo>
                  <a:lnTo>
                    <a:pt x="35433" y="61849"/>
                  </a:lnTo>
                  <a:lnTo>
                    <a:pt x="34836" y="62128"/>
                  </a:lnTo>
                  <a:lnTo>
                    <a:pt x="35826" y="62484"/>
                  </a:lnTo>
                  <a:close/>
                </a:path>
                <a:path w="137794" h="76200">
                  <a:moveTo>
                    <a:pt x="36156" y="61722"/>
                  </a:moveTo>
                  <a:lnTo>
                    <a:pt x="35966" y="61468"/>
                  </a:lnTo>
                  <a:lnTo>
                    <a:pt x="36106" y="61722"/>
                  </a:lnTo>
                  <a:close/>
                </a:path>
                <a:path w="137794" h="76200">
                  <a:moveTo>
                    <a:pt x="36868" y="60363"/>
                  </a:moveTo>
                  <a:lnTo>
                    <a:pt x="35445" y="60680"/>
                  </a:lnTo>
                  <a:lnTo>
                    <a:pt x="35674" y="60883"/>
                  </a:lnTo>
                  <a:lnTo>
                    <a:pt x="35826" y="61125"/>
                  </a:lnTo>
                  <a:lnTo>
                    <a:pt x="35953" y="61379"/>
                  </a:lnTo>
                  <a:lnTo>
                    <a:pt x="35712" y="60794"/>
                  </a:lnTo>
                  <a:lnTo>
                    <a:pt x="36868" y="60363"/>
                  </a:lnTo>
                  <a:close/>
                </a:path>
                <a:path w="137794" h="76200">
                  <a:moveTo>
                    <a:pt x="41554" y="65405"/>
                  </a:moveTo>
                  <a:lnTo>
                    <a:pt x="41084" y="65214"/>
                  </a:lnTo>
                  <a:lnTo>
                    <a:pt x="41554" y="65405"/>
                  </a:lnTo>
                  <a:close/>
                </a:path>
                <a:path w="137794" h="76200">
                  <a:moveTo>
                    <a:pt x="43497" y="59004"/>
                  </a:moveTo>
                  <a:lnTo>
                    <a:pt x="43268" y="58724"/>
                  </a:lnTo>
                  <a:lnTo>
                    <a:pt x="43497" y="59004"/>
                  </a:lnTo>
                  <a:close/>
                </a:path>
                <a:path w="137794" h="76200">
                  <a:moveTo>
                    <a:pt x="44196" y="58039"/>
                  </a:moveTo>
                  <a:lnTo>
                    <a:pt x="42926" y="58293"/>
                  </a:lnTo>
                  <a:lnTo>
                    <a:pt x="43268" y="58724"/>
                  </a:lnTo>
                  <a:lnTo>
                    <a:pt x="44196" y="58039"/>
                  </a:lnTo>
                  <a:close/>
                </a:path>
                <a:path w="137794" h="76200">
                  <a:moveTo>
                    <a:pt x="45618" y="45275"/>
                  </a:moveTo>
                  <a:close/>
                </a:path>
                <a:path w="137794" h="76200">
                  <a:moveTo>
                    <a:pt x="52666" y="58928"/>
                  </a:moveTo>
                  <a:lnTo>
                    <a:pt x="52539" y="58801"/>
                  </a:lnTo>
                  <a:lnTo>
                    <a:pt x="52666" y="58928"/>
                  </a:lnTo>
                  <a:close/>
                </a:path>
                <a:path w="137794" h="76200">
                  <a:moveTo>
                    <a:pt x="55702" y="36957"/>
                  </a:moveTo>
                  <a:lnTo>
                    <a:pt x="54965" y="37338"/>
                  </a:lnTo>
                  <a:lnTo>
                    <a:pt x="55359" y="37338"/>
                  </a:lnTo>
                  <a:lnTo>
                    <a:pt x="55702" y="36957"/>
                  </a:lnTo>
                  <a:close/>
                </a:path>
                <a:path w="137794" h="76200">
                  <a:moveTo>
                    <a:pt x="58166" y="44450"/>
                  </a:moveTo>
                  <a:lnTo>
                    <a:pt x="57378" y="44462"/>
                  </a:lnTo>
                  <a:lnTo>
                    <a:pt x="55753" y="45085"/>
                  </a:lnTo>
                  <a:lnTo>
                    <a:pt x="56591" y="45466"/>
                  </a:lnTo>
                  <a:lnTo>
                    <a:pt x="58166" y="44450"/>
                  </a:lnTo>
                  <a:close/>
                </a:path>
                <a:path w="137794" h="76200">
                  <a:moveTo>
                    <a:pt x="60706" y="58369"/>
                  </a:moveTo>
                  <a:lnTo>
                    <a:pt x="60617" y="58521"/>
                  </a:lnTo>
                  <a:lnTo>
                    <a:pt x="60706" y="58369"/>
                  </a:lnTo>
                  <a:close/>
                </a:path>
                <a:path w="137794" h="76200">
                  <a:moveTo>
                    <a:pt x="62204" y="39230"/>
                  </a:moveTo>
                  <a:lnTo>
                    <a:pt x="62052" y="39166"/>
                  </a:lnTo>
                  <a:lnTo>
                    <a:pt x="62204" y="39230"/>
                  </a:lnTo>
                  <a:close/>
                </a:path>
                <a:path w="137794" h="76200">
                  <a:moveTo>
                    <a:pt x="62738" y="38011"/>
                  </a:moveTo>
                  <a:lnTo>
                    <a:pt x="60617" y="38468"/>
                  </a:lnTo>
                  <a:lnTo>
                    <a:pt x="62039" y="39166"/>
                  </a:lnTo>
                  <a:lnTo>
                    <a:pt x="61887" y="38836"/>
                  </a:lnTo>
                  <a:lnTo>
                    <a:pt x="62738" y="38011"/>
                  </a:lnTo>
                  <a:close/>
                </a:path>
                <a:path w="137794" h="76200">
                  <a:moveTo>
                    <a:pt x="64566" y="58928"/>
                  </a:moveTo>
                  <a:lnTo>
                    <a:pt x="64312" y="59055"/>
                  </a:lnTo>
                  <a:lnTo>
                    <a:pt x="64566" y="58928"/>
                  </a:lnTo>
                  <a:close/>
                </a:path>
                <a:path w="137794" h="76200">
                  <a:moveTo>
                    <a:pt x="66001" y="59944"/>
                  </a:moveTo>
                  <a:close/>
                </a:path>
                <a:path w="137794" h="76200">
                  <a:moveTo>
                    <a:pt x="66103" y="59817"/>
                  </a:moveTo>
                  <a:lnTo>
                    <a:pt x="66040" y="59690"/>
                  </a:lnTo>
                  <a:lnTo>
                    <a:pt x="65887" y="59601"/>
                  </a:lnTo>
                  <a:lnTo>
                    <a:pt x="65989" y="59931"/>
                  </a:lnTo>
                  <a:close/>
                </a:path>
                <a:path w="137794" h="76200">
                  <a:moveTo>
                    <a:pt x="66446" y="58801"/>
                  </a:moveTo>
                  <a:lnTo>
                    <a:pt x="65671" y="58547"/>
                  </a:lnTo>
                  <a:lnTo>
                    <a:pt x="65163" y="59182"/>
                  </a:lnTo>
                  <a:lnTo>
                    <a:pt x="65887" y="59601"/>
                  </a:lnTo>
                  <a:lnTo>
                    <a:pt x="65951" y="59309"/>
                  </a:lnTo>
                  <a:lnTo>
                    <a:pt x="66446" y="58801"/>
                  </a:lnTo>
                  <a:close/>
                </a:path>
                <a:path w="137794" h="76200">
                  <a:moveTo>
                    <a:pt x="71069" y="43688"/>
                  </a:moveTo>
                  <a:lnTo>
                    <a:pt x="71018" y="43548"/>
                  </a:lnTo>
                  <a:lnTo>
                    <a:pt x="70904" y="43688"/>
                  </a:lnTo>
                  <a:lnTo>
                    <a:pt x="71069" y="43688"/>
                  </a:lnTo>
                  <a:close/>
                </a:path>
                <a:path w="137794" h="76200">
                  <a:moveTo>
                    <a:pt x="71323" y="61899"/>
                  </a:moveTo>
                  <a:lnTo>
                    <a:pt x="71183" y="61988"/>
                  </a:lnTo>
                  <a:lnTo>
                    <a:pt x="71272" y="62458"/>
                  </a:lnTo>
                  <a:lnTo>
                    <a:pt x="71323" y="61899"/>
                  </a:lnTo>
                  <a:close/>
                </a:path>
                <a:path w="137794" h="76200">
                  <a:moveTo>
                    <a:pt x="71615" y="44069"/>
                  </a:moveTo>
                  <a:lnTo>
                    <a:pt x="71475" y="43688"/>
                  </a:lnTo>
                  <a:lnTo>
                    <a:pt x="71069" y="43688"/>
                  </a:lnTo>
                  <a:lnTo>
                    <a:pt x="71170" y="43942"/>
                  </a:lnTo>
                  <a:lnTo>
                    <a:pt x="71615" y="44069"/>
                  </a:lnTo>
                  <a:close/>
                </a:path>
                <a:path w="137794" h="76200">
                  <a:moveTo>
                    <a:pt x="74980" y="58966"/>
                  </a:moveTo>
                  <a:lnTo>
                    <a:pt x="74371" y="58178"/>
                  </a:lnTo>
                  <a:lnTo>
                    <a:pt x="74168" y="59270"/>
                  </a:lnTo>
                  <a:lnTo>
                    <a:pt x="73926" y="58915"/>
                  </a:lnTo>
                  <a:lnTo>
                    <a:pt x="73710" y="60185"/>
                  </a:lnTo>
                  <a:lnTo>
                    <a:pt x="73304" y="60439"/>
                  </a:lnTo>
                  <a:lnTo>
                    <a:pt x="72859" y="60109"/>
                  </a:lnTo>
                  <a:lnTo>
                    <a:pt x="72834" y="59728"/>
                  </a:lnTo>
                  <a:lnTo>
                    <a:pt x="72745" y="60020"/>
                  </a:lnTo>
                  <a:lnTo>
                    <a:pt x="72097" y="59715"/>
                  </a:lnTo>
                  <a:lnTo>
                    <a:pt x="72034" y="60401"/>
                  </a:lnTo>
                  <a:lnTo>
                    <a:pt x="72809" y="60985"/>
                  </a:lnTo>
                  <a:lnTo>
                    <a:pt x="73558" y="60794"/>
                  </a:lnTo>
                  <a:lnTo>
                    <a:pt x="74117" y="59944"/>
                  </a:lnTo>
                  <a:lnTo>
                    <a:pt x="74333" y="60109"/>
                  </a:lnTo>
                  <a:lnTo>
                    <a:pt x="74256" y="60413"/>
                  </a:lnTo>
                  <a:lnTo>
                    <a:pt x="74282" y="60604"/>
                  </a:lnTo>
                  <a:lnTo>
                    <a:pt x="74650" y="59969"/>
                  </a:lnTo>
                  <a:lnTo>
                    <a:pt x="74980" y="58966"/>
                  </a:lnTo>
                  <a:close/>
                </a:path>
                <a:path w="137794" h="76200">
                  <a:moveTo>
                    <a:pt x="75298" y="57873"/>
                  </a:moveTo>
                  <a:lnTo>
                    <a:pt x="75133" y="57912"/>
                  </a:lnTo>
                  <a:lnTo>
                    <a:pt x="74930" y="57950"/>
                  </a:lnTo>
                  <a:lnTo>
                    <a:pt x="74904" y="58216"/>
                  </a:lnTo>
                  <a:lnTo>
                    <a:pt x="75298" y="57873"/>
                  </a:lnTo>
                  <a:close/>
                </a:path>
                <a:path w="137794" h="76200">
                  <a:moveTo>
                    <a:pt x="75488" y="57708"/>
                  </a:moveTo>
                  <a:lnTo>
                    <a:pt x="75298" y="57873"/>
                  </a:lnTo>
                  <a:lnTo>
                    <a:pt x="75488" y="57810"/>
                  </a:lnTo>
                  <a:close/>
                </a:path>
                <a:path w="137794" h="76200">
                  <a:moveTo>
                    <a:pt x="75666" y="57531"/>
                  </a:moveTo>
                  <a:lnTo>
                    <a:pt x="75463" y="57569"/>
                  </a:lnTo>
                  <a:lnTo>
                    <a:pt x="75488" y="57708"/>
                  </a:lnTo>
                  <a:lnTo>
                    <a:pt x="75666" y="57531"/>
                  </a:lnTo>
                  <a:close/>
                </a:path>
                <a:path w="137794" h="76200">
                  <a:moveTo>
                    <a:pt x="76098" y="59436"/>
                  </a:moveTo>
                  <a:lnTo>
                    <a:pt x="75768" y="59436"/>
                  </a:lnTo>
                  <a:lnTo>
                    <a:pt x="75780" y="59563"/>
                  </a:lnTo>
                  <a:lnTo>
                    <a:pt x="76098" y="59436"/>
                  </a:lnTo>
                  <a:close/>
                </a:path>
                <a:path w="137794" h="76200">
                  <a:moveTo>
                    <a:pt x="76250" y="58077"/>
                  </a:moveTo>
                  <a:lnTo>
                    <a:pt x="75463" y="58547"/>
                  </a:lnTo>
                  <a:lnTo>
                    <a:pt x="75438" y="59436"/>
                  </a:lnTo>
                  <a:lnTo>
                    <a:pt x="75768" y="59436"/>
                  </a:lnTo>
                  <a:lnTo>
                    <a:pt x="75819" y="58724"/>
                  </a:lnTo>
                  <a:lnTo>
                    <a:pt x="76250" y="58077"/>
                  </a:lnTo>
                  <a:close/>
                </a:path>
                <a:path w="137794" h="76200">
                  <a:moveTo>
                    <a:pt x="76517" y="57924"/>
                  </a:moveTo>
                  <a:lnTo>
                    <a:pt x="76428" y="57785"/>
                  </a:lnTo>
                  <a:lnTo>
                    <a:pt x="76250" y="58077"/>
                  </a:lnTo>
                  <a:lnTo>
                    <a:pt x="76517" y="57924"/>
                  </a:lnTo>
                  <a:close/>
                </a:path>
                <a:path w="137794" h="76200">
                  <a:moveTo>
                    <a:pt x="77508" y="57277"/>
                  </a:moveTo>
                  <a:lnTo>
                    <a:pt x="76746" y="57785"/>
                  </a:lnTo>
                  <a:lnTo>
                    <a:pt x="76631" y="58039"/>
                  </a:lnTo>
                  <a:lnTo>
                    <a:pt x="77038" y="58547"/>
                  </a:lnTo>
                  <a:lnTo>
                    <a:pt x="77165" y="58547"/>
                  </a:lnTo>
                  <a:lnTo>
                    <a:pt x="76911" y="58293"/>
                  </a:lnTo>
                  <a:lnTo>
                    <a:pt x="76923" y="58039"/>
                  </a:lnTo>
                  <a:lnTo>
                    <a:pt x="77355" y="57658"/>
                  </a:lnTo>
                  <a:lnTo>
                    <a:pt x="77508" y="57277"/>
                  </a:lnTo>
                  <a:close/>
                </a:path>
                <a:path w="137794" h="76200">
                  <a:moveTo>
                    <a:pt x="77863" y="36144"/>
                  </a:moveTo>
                  <a:lnTo>
                    <a:pt x="77533" y="36779"/>
                  </a:lnTo>
                  <a:lnTo>
                    <a:pt x="77863" y="36144"/>
                  </a:lnTo>
                  <a:close/>
                </a:path>
                <a:path w="137794" h="76200">
                  <a:moveTo>
                    <a:pt x="79006" y="56769"/>
                  </a:moveTo>
                  <a:lnTo>
                    <a:pt x="78371" y="57277"/>
                  </a:lnTo>
                  <a:lnTo>
                    <a:pt x="77838" y="58039"/>
                  </a:lnTo>
                  <a:lnTo>
                    <a:pt x="77165" y="58547"/>
                  </a:lnTo>
                  <a:lnTo>
                    <a:pt x="77063" y="58902"/>
                  </a:lnTo>
                  <a:lnTo>
                    <a:pt x="76860" y="59055"/>
                  </a:lnTo>
                  <a:lnTo>
                    <a:pt x="76809" y="59309"/>
                  </a:lnTo>
                  <a:lnTo>
                    <a:pt x="77825" y="60579"/>
                  </a:lnTo>
                  <a:lnTo>
                    <a:pt x="78752" y="58293"/>
                  </a:lnTo>
                  <a:lnTo>
                    <a:pt x="78828" y="57150"/>
                  </a:lnTo>
                  <a:lnTo>
                    <a:pt x="79006" y="56769"/>
                  </a:lnTo>
                  <a:close/>
                </a:path>
                <a:path w="137794" h="76200">
                  <a:moveTo>
                    <a:pt x="79311" y="56502"/>
                  </a:moveTo>
                  <a:lnTo>
                    <a:pt x="79286" y="56337"/>
                  </a:lnTo>
                  <a:lnTo>
                    <a:pt x="79159" y="56438"/>
                  </a:lnTo>
                  <a:lnTo>
                    <a:pt x="79070" y="56565"/>
                  </a:lnTo>
                  <a:lnTo>
                    <a:pt x="79006" y="56718"/>
                  </a:lnTo>
                  <a:lnTo>
                    <a:pt x="79311" y="56502"/>
                  </a:lnTo>
                  <a:close/>
                </a:path>
                <a:path w="137794" h="76200">
                  <a:moveTo>
                    <a:pt x="79552" y="56362"/>
                  </a:moveTo>
                  <a:lnTo>
                    <a:pt x="79311" y="56502"/>
                  </a:lnTo>
                  <a:lnTo>
                    <a:pt x="79375" y="56743"/>
                  </a:lnTo>
                  <a:lnTo>
                    <a:pt x="79425" y="56578"/>
                  </a:lnTo>
                  <a:lnTo>
                    <a:pt x="79451" y="56451"/>
                  </a:lnTo>
                  <a:close/>
                </a:path>
                <a:path w="137794" h="76200">
                  <a:moveTo>
                    <a:pt x="79603" y="34544"/>
                  </a:moveTo>
                  <a:lnTo>
                    <a:pt x="78981" y="34671"/>
                  </a:lnTo>
                  <a:lnTo>
                    <a:pt x="77546" y="35306"/>
                  </a:lnTo>
                  <a:lnTo>
                    <a:pt x="77368" y="35941"/>
                  </a:lnTo>
                  <a:lnTo>
                    <a:pt x="77597" y="35814"/>
                  </a:lnTo>
                  <a:lnTo>
                    <a:pt x="77825" y="35306"/>
                  </a:lnTo>
                  <a:lnTo>
                    <a:pt x="78130" y="35433"/>
                  </a:lnTo>
                  <a:lnTo>
                    <a:pt x="77863" y="36144"/>
                  </a:lnTo>
                  <a:lnTo>
                    <a:pt x="78955" y="35306"/>
                  </a:lnTo>
                  <a:lnTo>
                    <a:pt x="79603" y="34544"/>
                  </a:lnTo>
                  <a:close/>
                </a:path>
                <a:path w="137794" h="76200">
                  <a:moveTo>
                    <a:pt x="79768" y="58293"/>
                  </a:moveTo>
                  <a:lnTo>
                    <a:pt x="79527" y="57924"/>
                  </a:lnTo>
                  <a:lnTo>
                    <a:pt x="78803" y="58166"/>
                  </a:lnTo>
                  <a:lnTo>
                    <a:pt x="79768" y="58293"/>
                  </a:lnTo>
                  <a:close/>
                </a:path>
                <a:path w="137794" h="76200">
                  <a:moveTo>
                    <a:pt x="79781" y="56261"/>
                  </a:moveTo>
                  <a:lnTo>
                    <a:pt x="79629" y="56311"/>
                  </a:lnTo>
                  <a:lnTo>
                    <a:pt x="79781" y="56261"/>
                  </a:lnTo>
                  <a:close/>
                </a:path>
                <a:path w="137794" h="76200">
                  <a:moveTo>
                    <a:pt x="81280" y="55206"/>
                  </a:moveTo>
                  <a:lnTo>
                    <a:pt x="81140" y="55130"/>
                  </a:lnTo>
                  <a:lnTo>
                    <a:pt x="81114" y="55346"/>
                  </a:lnTo>
                  <a:lnTo>
                    <a:pt x="81280" y="55206"/>
                  </a:lnTo>
                  <a:close/>
                </a:path>
                <a:path w="137794" h="76200">
                  <a:moveTo>
                    <a:pt x="82346" y="34112"/>
                  </a:moveTo>
                  <a:lnTo>
                    <a:pt x="81927" y="33743"/>
                  </a:lnTo>
                  <a:lnTo>
                    <a:pt x="81229" y="33667"/>
                  </a:lnTo>
                  <a:lnTo>
                    <a:pt x="81026" y="34251"/>
                  </a:lnTo>
                  <a:lnTo>
                    <a:pt x="81521" y="34137"/>
                  </a:lnTo>
                  <a:lnTo>
                    <a:pt x="82143" y="34315"/>
                  </a:lnTo>
                  <a:lnTo>
                    <a:pt x="82346" y="34112"/>
                  </a:lnTo>
                  <a:close/>
                </a:path>
                <a:path w="137794" h="76200">
                  <a:moveTo>
                    <a:pt x="82677" y="55245"/>
                  </a:moveTo>
                  <a:lnTo>
                    <a:pt x="82270" y="55333"/>
                  </a:lnTo>
                  <a:lnTo>
                    <a:pt x="81483" y="55016"/>
                  </a:lnTo>
                  <a:lnTo>
                    <a:pt x="81356" y="55130"/>
                  </a:lnTo>
                  <a:lnTo>
                    <a:pt x="82511" y="55880"/>
                  </a:lnTo>
                  <a:lnTo>
                    <a:pt x="82651" y="55333"/>
                  </a:lnTo>
                  <a:close/>
                </a:path>
                <a:path w="137794" h="76200">
                  <a:moveTo>
                    <a:pt x="88811" y="32512"/>
                  </a:moveTo>
                  <a:lnTo>
                    <a:pt x="88773" y="32385"/>
                  </a:lnTo>
                  <a:lnTo>
                    <a:pt x="88519" y="32258"/>
                  </a:lnTo>
                  <a:lnTo>
                    <a:pt x="88519" y="32766"/>
                  </a:lnTo>
                  <a:lnTo>
                    <a:pt x="88811" y="32512"/>
                  </a:lnTo>
                  <a:close/>
                </a:path>
                <a:path w="137794" h="76200">
                  <a:moveTo>
                    <a:pt x="88849" y="32131"/>
                  </a:moveTo>
                  <a:lnTo>
                    <a:pt x="88607" y="31877"/>
                  </a:lnTo>
                  <a:lnTo>
                    <a:pt x="88265" y="31496"/>
                  </a:lnTo>
                  <a:lnTo>
                    <a:pt x="87795" y="31877"/>
                  </a:lnTo>
                  <a:lnTo>
                    <a:pt x="88519" y="32258"/>
                  </a:lnTo>
                  <a:lnTo>
                    <a:pt x="88582" y="31940"/>
                  </a:lnTo>
                  <a:lnTo>
                    <a:pt x="88849" y="32131"/>
                  </a:lnTo>
                  <a:close/>
                </a:path>
                <a:path w="137794" h="76200">
                  <a:moveTo>
                    <a:pt x="89306" y="55499"/>
                  </a:moveTo>
                  <a:lnTo>
                    <a:pt x="88671" y="56057"/>
                  </a:lnTo>
                  <a:lnTo>
                    <a:pt x="88874" y="56388"/>
                  </a:lnTo>
                  <a:lnTo>
                    <a:pt x="89052" y="56007"/>
                  </a:lnTo>
                  <a:lnTo>
                    <a:pt x="89306" y="55499"/>
                  </a:lnTo>
                  <a:close/>
                </a:path>
                <a:path w="137794" h="76200">
                  <a:moveTo>
                    <a:pt x="89408" y="52019"/>
                  </a:moveTo>
                  <a:lnTo>
                    <a:pt x="89293" y="51562"/>
                  </a:lnTo>
                  <a:lnTo>
                    <a:pt x="88595" y="52197"/>
                  </a:lnTo>
                  <a:lnTo>
                    <a:pt x="89408" y="52019"/>
                  </a:lnTo>
                  <a:close/>
                </a:path>
                <a:path w="137794" h="76200">
                  <a:moveTo>
                    <a:pt x="89738" y="52070"/>
                  </a:moveTo>
                  <a:lnTo>
                    <a:pt x="89725" y="51943"/>
                  </a:lnTo>
                  <a:lnTo>
                    <a:pt x="89408" y="52019"/>
                  </a:lnTo>
                  <a:lnTo>
                    <a:pt x="89496" y="52324"/>
                  </a:lnTo>
                  <a:lnTo>
                    <a:pt x="89738" y="52070"/>
                  </a:lnTo>
                  <a:close/>
                </a:path>
                <a:path w="137794" h="76200">
                  <a:moveTo>
                    <a:pt x="90373" y="56616"/>
                  </a:moveTo>
                  <a:lnTo>
                    <a:pt x="89662" y="56261"/>
                  </a:lnTo>
                  <a:lnTo>
                    <a:pt x="89115" y="56476"/>
                  </a:lnTo>
                  <a:lnTo>
                    <a:pt x="90233" y="56705"/>
                  </a:lnTo>
                  <a:lnTo>
                    <a:pt x="90373" y="56616"/>
                  </a:lnTo>
                  <a:close/>
                </a:path>
                <a:path w="137794" h="76200">
                  <a:moveTo>
                    <a:pt x="90944" y="55753"/>
                  </a:moveTo>
                  <a:lnTo>
                    <a:pt x="89484" y="56172"/>
                  </a:lnTo>
                  <a:lnTo>
                    <a:pt x="89662" y="56261"/>
                  </a:lnTo>
                  <a:lnTo>
                    <a:pt x="90944" y="55753"/>
                  </a:lnTo>
                  <a:close/>
                </a:path>
                <a:path w="137794" h="76200">
                  <a:moveTo>
                    <a:pt x="91579" y="54495"/>
                  </a:moveTo>
                  <a:lnTo>
                    <a:pt x="91389" y="54241"/>
                  </a:lnTo>
                  <a:lnTo>
                    <a:pt x="90855" y="54991"/>
                  </a:lnTo>
                  <a:lnTo>
                    <a:pt x="91579" y="54495"/>
                  </a:lnTo>
                  <a:close/>
                </a:path>
                <a:path w="137794" h="76200">
                  <a:moveTo>
                    <a:pt x="91948" y="57061"/>
                  </a:moveTo>
                  <a:lnTo>
                    <a:pt x="90233" y="56705"/>
                  </a:lnTo>
                  <a:lnTo>
                    <a:pt x="89789" y="56972"/>
                  </a:lnTo>
                  <a:lnTo>
                    <a:pt x="91948" y="57061"/>
                  </a:lnTo>
                  <a:close/>
                </a:path>
                <a:path w="137794" h="76200">
                  <a:moveTo>
                    <a:pt x="91960" y="54991"/>
                  </a:moveTo>
                  <a:lnTo>
                    <a:pt x="91846" y="54305"/>
                  </a:lnTo>
                  <a:lnTo>
                    <a:pt x="91579" y="54495"/>
                  </a:lnTo>
                  <a:lnTo>
                    <a:pt x="91960" y="54991"/>
                  </a:lnTo>
                  <a:close/>
                </a:path>
                <a:path w="137794" h="76200">
                  <a:moveTo>
                    <a:pt x="95961" y="53962"/>
                  </a:moveTo>
                  <a:lnTo>
                    <a:pt x="95288" y="53987"/>
                  </a:lnTo>
                  <a:lnTo>
                    <a:pt x="94653" y="54508"/>
                  </a:lnTo>
                  <a:lnTo>
                    <a:pt x="95542" y="54406"/>
                  </a:lnTo>
                  <a:lnTo>
                    <a:pt x="95580" y="54597"/>
                  </a:lnTo>
                  <a:lnTo>
                    <a:pt x="95897" y="54076"/>
                  </a:lnTo>
                  <a:close/>
                </a:path>
                <a:path w="137794" h="76200">
                  <a:moveTo>
                    <a:pt x="96659" y="48704"/>
                  </a:moveTo>
                  <a:lnTo>
                    <a:pt x="95834" y="48856"/>
                  </a:lnTo>
                  <a:lnTo>
                    <a:pt x="96202" y="48818"/>
                  </a:lnTo>
                  <a:lnTo>
                    <a:pt x="96469" y="48768"/>
                  </a:lnTo>
                  <a:lnTo>
                    <a:pt x="96659" y="48704"/>
                  </a:lnTo>
                  <a:close/>
                </a:path>
                <a:path w="137794" h="76200">
                  <a:moveTo>
                    <a:pt x="97002" y="53568"/>
                  </a:moveTo>
                  <a:lnTo>
                    <a:pt x="96621" y="52781"/>
                  </a:lnTo>
                  <a:lnTo>
                    <a:pt x="96494" y="52425"/>
                  </a:lnTo>
                  <a:lnTo>
                    <a:pt x="96570" y="52793"/>
                  </a:lnTo>
                  <a:lnTo>
                    <a:pt x="96520" y="53022"/>
                  </a:lnTo>
                  <a:lnTo>
                    <a:pt x="96393" y="53174"/>
                  </a:lnTo>
                  <a:lnTo>
                    <a:pt x="96481" y="53327"/>
                  </a:lnTo>
                  <a:lnTo>
                    <a:pt x="96596" y="53479"/>
                  </a:lnTo>
                  <a:lnTo>
                    <a:pt x="96786" y="53657"/>
                  </a:lnTo>
                  <a:lnTo>
                    <a:pt x="97002" y="53568"/>
                  </a:lnTo>
                  <a:close/>
                </a:path>
                <a:path w="137794" h="76200">
                  <a:moveTo>
                    <a:pt x="98539" y="25019"/>
                  </a:moveTo>
                  <a:lnTo>
                    <a:pt x="98336" y="25019"/>
                  </a:lnTo>
                  <a:lnTo>
                    <a:pt x="98539" y="25019"/>
                  </a:lnTo>
                  <a:close/>
                </a:path>
                <a:path w="137794" h="76200">
                  <a:moveTo>
                    <a:pt x="99745" y="48387"/>
                  </a:moveTo>
                  <a:lnTo>
                    <a:pt x="99390" y="47752"/>
                  </a:lnTo>
                  <a:lnTo>
                    <a:pt x="98869" y="48133"/>
                  </a:lnTo>
                  <a:lnTo>
                    <a:pt x="98844" y="48514"/>
                  </a:lnTo>
                  <a:lnTo>
                    <a:pt x="99745" y="48387"/>
                  </a:lnTo>
                  <a:close/>
                </a:path>
                <a:path w="137794" h="76200">
                  <a:moveTo>
                    <a:pt x="101434" y="45796"/>
                  </a:moveTo>
                  <a:lnTo>
                    <a:pt x="101282" y="45707"/>
                  </a:lnTo>
                  <a:lnTo>
                    <a:pt x="101434" y="45796"/>
                  </a:lnTo>
                  <a:close/>
                </a:path>
                <a:path w="137794" h="76200">
                  <a:moveTo>
                    <a:pt x="102527" y="21488"/>
                  </a:moveTo>
                  <a:lnTo>
                    <a:pt x="101917" y="20586"/>
                  </a:lnTo>
                  <a:lnTo>
                    <a:pt x="101574" y="21221"/>
                  </a:lnTo>
                  <a:lnTo>
                    <a:pt x="102311" y="21869"/>
                  </a:lnTo>
                  <a:lnTo>
                    <a:pt x="102527" y="21488"/>
                  </a:lnTo>
                  <a:close/>
                </a:path>
                <a:path w="137794" h="76200">
                  <a:moveTo>
                    <a:pt x="102552" y="29845"/>
                  </a:moveTo>
                  <a:lnTo>
                    <a:pt x="102311" y="30226"/>
                  </a:lnTo>
                  <a:lnTo>
                    <a:pt x="102552" y="29845"/>
                  </a:lnTo>
                  <a:close/>
                </a:path>
                <a:path w="137794" h="76200">
                  <a:moveTo>
                    <a:pt x="106654" y="19304"/>
                  </a:moveTo>
                  <a:lnTo>
                    <a:pt x="106464" y="19050"/>
                  </a:lnTo>
                  <a:lnTo>
                    <a:pt x="106527" y="19304"/>
                  </a:lnTo>
                  <a:lnTo>
                    <a:pt x="106654" y="19304"/>
                  </a:lnTo>
                  <a:close/>
                </a:path>
                <a:path w="137794" h="76200">
                  <a:moveTo>
                    <a:pt x="106819" y="44069"/>
                  </a:moveTo>
                  <a:lnTo>
                    <a:pt x="106743" y="43091"/>
                  </a:lnTo>
                  <a:lnTo>
                    <a:pt x="106121" y="44069"/>
                  </a:lnTo>
                  <a:lnTo>
                    <a:pt x="106819" y="44069"/>
                  </a:lnTo>
                  <a:close/>
                </a:path>
                <a:path w="137794" h="76200">
                  <a:moveTo>
                    <a:pt x="107137" y="17716"/>
                  </a:moveTo>
                  <a:lnTo>
                    <a:pt x="106959" y="17741"/>
                  </a:lnTo>
                  <a:lnTo>
                    <a:pt x="107137" y="17716"/>
                  </a:lnTo>
                  <a:close/>
                </a:path>
                <a:path w="137794" h="76200">
                  <a:moveTo>
                    <a:pt x="107226" y="26428"/>
                  </a:moveTo>
                  <a:lnTo>
                    <a:pt x="106857" y="26339"/>
                  </a:lnTo>
                  <a:lnTo>
                    <a:pt x="106553" y="26352"/>
                  </a:lnTo>
                  <a:lnTo>
                    <a:pt x="106286" y="26416"/>
                  </a:lnTo>
                  <a:lnTo>
                    <a:pt x="106260" y="26593"/>
                  </a:lnTo>
                  <a:lnTo>
                    <a:pt x="107226" y="26428"/>
                  </a:lnTo>
                  <a:close/>
                </a:path>
                <a:path w="137794" h="76200">
                  <a:moveTo>
                    <a:pt x="107569" y="43840"/>
                  </a:moveTo>
                  <a:lnTo>
                    <a:pt x="107442" y="44056"/>
                  </a:lnTo>
                  <a:lnTo>
                    <a:pt x="107569" y="43840"/>
                  </a:lnTo>
                  <a:close/>
                </a:path>
                <a:path w="137794" h="76200">
                  <a:moveTo>
                    <a:pt x="107848" y="43840"/>
                  </a:moveTo>
                  <a:lnTo>
                    <a:pt x="107708" y="43942"/>
                  </a:lnTo>
                  <a:lnTo>
                    <a:pt x="107835" y="44018"/>
                  </a:lnTo>
                  <a:lnTo>
                    <a:pt x="107848" y="43840"/>
                  </a:lnTo>
                  <a:close/>
                </a:path>
                <a:path w="137794" h="76200">
                  <a:moveTo>
                    <a:pt x="108165" y="45339"/>
                  </a:moveTo>
                  <a:lnTo>
                    <a:pt x="108077" y="45212"/>
                  </a:lnTo>
                  <a:lnTo>
                    <a:pt x="107734" y="44704"/>
                  </a:lnTo>
                  <a:lnTo>
                    <a:pt x="105968" y="44462"/>
                  </a:lnTo>
                  <a:lnTo>
                    <a:pt x="106032" y="44196"/>
                  </a:lnTo>
                  <a:lnTo>
                    <a:pt x="106121" y="44069"/>
                  </a:lnTo>
                  <a:lnTo>
                    <a:pt x="103568" y="44069"/>
                  </a:lnTo>
                  <a:lnTo>
                    <a:pt x="103809" y="43815"/>
                  </a:lnTo>
                  <a:lnTo>
                    <a:pt x="103911" y="43307"/>
                  </a:lnTo>
                  <a:lnTo>
                    <a:pt x="103720" y="43434"/>
                  </a:lnTo>
                  <a:lnTo>
                    <a:pt x="102755" y="44577"/>
                  </a:lnTo>
                  <a:lnTo>
                    <a:pt x="102235" y="45085"/>
                  </a:lnTo>
                  <a:lnTo>
                    <a:pt x="102781" y="45593"/>
                  </a:lnTo>
                  <a:lnTo>
                    <a:pt x="102717" y="45212"/>
                  </a:lnTo>
                  <a:lnTo>
                    <a:pt x="103416" y="45466"/>
                  </a:lnTo>
                  <a:lnTo>
                    <a:pt x="103352" y="46101"/>
                  </a:lnTo>
                  <a:lnTo>
                    <a:pt x="103124" y="46482"/>
                  </a:lnTo>
                  <a:lnTo>
                    <a:pt x="102679" y="46863"/>
                  </a:lnTo>
                  <a:lnTo>
                    <a:pt x="102870" y="46482"/>
                  </a:lnTo>
                  <a:lnTo>
                    <a:pt x="103136" y="45974"/>
                  </a:lnTo>
                  <a:lnTo>
                    <a:pt x="102006" y="45974"/>
                  </a:lnTo>
                  <a:lnTo>
                    <a:pt x="101625" y="45974"/>
                  </a:lnTo>
                  <a:lnTo>
                    <a:pt x="101714" y="46355"/>
                  </a:lnTo>
                  <a:lnTo>
                    <a:pt x="101803" y="46482"/>
                  </a:lnTo>
                  <a:lnTo>
                    <a:pt x="100139" y="45974"/>
                  </a:lnTo>
                  <a:lnTo>
                    <a:pt x="102450" y="47752"/>
                  </a:lnTo>
                  <a:lnTo>
                    <a:pt x="100685" y="47879"/>
                  </a:lnTo>
                  <a:lnTo>
                    <a:pt x="100558" y="47498"/>
                  </a:lnTo>
                  <a:lnTo>
                    <a:pt x="100266" y="47879"/>
                  </a:lnTo>
                  <a:lnTo>
                    <a:pt x="100152" y="48133"/>
                  </a:lnTo>
                  <a:lnTo>
                    <a:pt x="100025" y="48768"/>
                  </a:lnTo>
                  <a:lnTo>
                    <a:pt x="99415" y="49022"/>
                  </a:lnTo>
                  <a:lnTo>
                    <a:pt x="98831" y="48590"/>
                  </a:lnTo>
                  <a:lnTo>
                    <a:pt x="98755" y="50038"/>
                  </a:lnTo>
                  <a:lnTo>
                    <a:pt x="97675" y="49669"/>
                  </a:lnTo>
                  <a:lnTo>
                    <a:pt x="97840" y="49276"/>
                  </a:lnTo>
                  <a:lnTo>
                    <a:pt x="98298" y="49022"/>
                  </a:lnTo>
                  <a:lnTo>
                    <a:pt x="98501" y="48641"/>
                  </a:lnTo>
                  <a:lnTo>
                    <a:pt x="97243" y="48260"/>
                  </a:lnTo>
                  <a:lnTo>
                    <a:pt x="97294" y="48514"/>
                  </a:lnTo>
                  <a:lnTo>
                    <a:pt x="96672" y="48768"/>
                  </a:lnTo>
                  <a:lnTo>
                    <a:pt x="95250" y="49149"/>
                  </a:lnTo>
                  <a:lnTo>
                    <a:pt x="95707" y="49149"/>
                  </a:lnTo>
                  <a:lnTo>
                    <a:pt x="95885" y="51562"/>
                  </a:lnTo>
                  <a:lnTo>
                    <a:pt x="94005" y="50673"/>
                  </a:lnTo>
                  <a:lnTo>
                    <a:pt x="93218" y="51816"/>
                  </a:lnTo>
                  <a:lnTo>
                    <a:pt x="93116" y="51562"/>
                  </a:lnTo>
                  <a:lnTo>
                    <a:pt x="92862" y="50927"/>
                  </a:lnTo>
                  <a:lnTo>
                    <a:pt x="91770" y="50927"/>
                  </a:lnTo>
                  <a:lnTo>
                    <a:pt x="91795" y="50546"/>
                  </a:lnTo>
                  <a:lnTo>
                    <a:pt x="91694" y="50927"/>
                  </a:lnTo>
                  <a:lnTo>
                    <a:pt x="91541" y="51562"/>
                  </a:lnTo>
                  <a:lnTo>
                    <a:pt x="90500" y="50546"/>
                  </a:lnTo>
                  <a:lnTo>
                    <a:pt x="90157" y="52070"/>
                  </a:lnTo>
                  <a:lnTo>
                    <a:pt x="89992" y="51816"/>
                  </a:lnTo>
                  <a:lnTo>
                    <a:pt x="89865" y="51943"/>
                  </a:lnTo>
                  <a:lnTo>
                    <a:pt x="89827" y="52324"/>
                  </a:lnTo>
                  <a:lnTo>
                    <a:pt x="89001" y="53848"/>
                  </a:lnTo>
                  <a:lnTo>
                    <a:pt x="86360" y="52578"/>
                  </a:lnTo>
                  <a:lnTo>
                    <a:pt x="85140" y="54737"/>
                  </a:lnTo>
                  <a:lnTo>
                    <a:pt x="83781" y="55880"/>
                  </a:lnTo>
                  <a:lnTo>
                    <a:pt x="83858" y="57023"/>
                  </a:lnTo>
                  <a:lnTo>
                    <a:pt x="82550" y="58039"/>
                  </a:lnTo>
                  <a:lnTo>
                    <a:pt x="81876" y="57924"/>
                  </a:lnTo>
                  <a:lnTo>
                    <a:pt x="82550" y="56896"/>
                  </a:lnTo>
                  <a:lnTo>
                    <a:pt x="81559" y="56769"/>
                  </a:lnTo>
                  <a:lnTo>
                    <a:pt x="81013" y="57150"/>
                  </a:lnTo>
                  <a:lnTo>
                    <a:pt x="80340" y="57785"/>
                  </a:lnTo>
                  <a:lnTo>
                    <a:pt x="80403" y="57404"/>
                  </a:lnTo>
                  <a:lnTo>
                    <a:pt x="79819" y="57023"/>
                  </a:lnTo>
                  <a:lnTo>
                    <a:pt x="79222" y="57404"/>
                  </a:lnTo>
                  <a:lnTo>
                    <a:pt x="79540" y="57912"/>
                  </a:lnTo>
                  <a:lnTo>
                    <a:pt x="79921" y="57785"/>
                  </a:lnTo>
                  <a:lnTo>
                    <a:pt x="79908" y="59182"/>
                  </a:lnTo>
                  <a:lnTo>
                    <a:pt x="80670" y="57785"/>
                  </a:lnTo>
                  <a:lnTo>
                    <a:pt x="81026" y="58039"/>
                  </a:lnTo>
                  <a:lnTo>
                    <a:pt x="81280" y="58420"/>
                  </a:lnTo>
                  <a:lnTo>
                    <a:pt x="81381" y="58724"/>
                  </a:lnTo>
                  <a:lnTo>
                    <a:pt x="80975" y="59055"/>
                  </a:lnTo>
                  <a:lnTo>
                    <a:pt x="81991" y="59309"/>
                  </a:lnTo>
                  <a:lnTo>
                    <a:pt x="81508" y="58293"/>
                  </a:lnTo>
                  <a:lnTo>
                    <a:pt x="82435" y="58674"/>
                  </a:lnTo>
                  <a:lnTo>
                    <a:pt x="82486" y="58928"/>
                  </a:lnTo>
                  <a:lnTo>
                    <a:pt x="83108" y="58293"/>
                  </a:lnTo>
                  <a:lnTo>
                    <a:pt x="83197" y="58674"/>
                  </a:lnTo>
                  <a:lnTo>
                    <a:pt x="83578" y="59055"/>
                  </a:lnTo>
                  <a:lnTo>
                    <a:pt x="83032" y="59055"/>
                  </a:lnTo>
                  <a:lnTo>
                    <a:pt x="84709" y="59182"/>
                  </a:lnTo>
                  <a:lnTo>
                    <a:pt x="84785" y="58293"/>
                  </a:lnTo>
                  <a:lnTo>
                    <a:pt x="84810" y="58039"/>
                  </a:lnTo>
                  <a:lnTo>
                    <a:pt x="84886" y="57277"/>
                  </a:lnTo>
                  <a:lnTo>
                    <a:pt x="85610" y="57785"/>
                  </a:lnTo>
                  <a:lnTo>
                    <a:pt x="85699" y="58039"/>
                  </a:lnTo>
                  <a:lnTo>
                    <a:pt x="86855" y="57277"/>
                  </a:lnTo>
                  <a:lnTo>
                    <a:pt x="87045" y="57150"/>
                  </a:lnTo>
                  <a:lnTo>
                    <a:pt x="87439" y="56896"/>
                  </a:lnTo>
                  <a:lnTo>
                    <a:pt x="85534" y="57150"/>
                  </a:lnTo>
                  <a:lnTo>
                    <a:pt x="86474" y="55499"/>
                  </a:lnTo>
                  <a:lnTo>
                    <a:pt x="88379" y="57150"/>
                  </a:lnTo>
                  <a:lnTo>
                    <a:pt x="88163" y="56261"/>
                  </a:lnTo>
                  <a:lnTo>
                    <a:pt x="88468" y="56134"/>
                  </a:lnTo>
                  <a:lnTo>
                    <a:pt x="88595" y="56057"/>
                  </a:lnTo>
                  <a:lnTo>
                    <a:pt x="88696" y="55499"/>
                  </a:lnTo>
                  <a:lnTo>
                    <a:pt x="88722" y="55372"/>
                  </a:lnTo>
                  <a:lnTo>
                    <a:pt x="89306" y="55499"/>
                  </a:lnTo>
                  <a:lnTo>
                    <a:pt x="90030" y="55626"/>
                  </a:lnTo>
                  <a:lnTo>
                    <a:pt x="90182" y="55372"/>
                  </a:lnTo>
                  <a:lnTo>
                    <a:pt x="91084" y="53848"/>
                  </a:lnTo>
                  <a:lnTo>
                    <a:pt x="91389" y="54241"/>
                  </a:lnTo>
                  <a:lnTo>
                    <a:pt x="91579" y="53975"/>
                  </a:lnTo>
                  <a:lnTo>
                    <a:pt x="91846" y="54305"/>
                  </a:lnTo>
                  <a:lnTo>
                    <a:pt x="91998" y="54495"/>
                  </a:lnTo>
                  <a:lnTo>
                    <a:pt x="92608" y="55245"/>
                  </a:lnTo>
                  <a:lnTo>
                    <a:pt x="92583" y="54229"/>
                  </a:lnTo>
                  <a:lnTo>
                    <a:pt x="92570" y="53975"/>
                  </a:lnTo>
                  <a:lnTo>
                    <a:pt x="92557" y="53213"/>
                  </a:lnTo>
                  <a:lnTo>
                    <a:pt x="93726" y="53340"/>
                  </a:lnTo>
                  <a:lnTo>
                    <a:pt x="93878" y="54229"/>
                  </a:lnTo>
                  <a:lnTo>
                    <a:pt x="92875" y="54229"/>
                  </a:lnTo>
                  <a:lnTo>
                    <a:pt x="94056" y="54483"/>
                  </a:lnTo>
                  <a:lnTo>
                    <a:pt x="93916" y="53213"/>
                  </a:lnTo>
                  <a:lnTo>
                    <a:pt x="93891" y="52959"/>
                  </a:lnTo>
                  <a:lnTo>
                    <a:pt x="95821" y="53848"/>
                  </a:lnTo>
                  <a:lnTo>
                    <a:pt x="96405" y="53213"/>
                  </a:lnTo>
                  <a:lnTo>
                    <a:pt x="96266" y="52959"/>
                  </a:lnTo>
                  <a:lnTo>
                    <a:pt x="96062" y="52578"/>
                  </a:lnTo>
                  <a:lnTo>
                    <a:pt x="95872" y="52197"/>
                  </a:lnTo>
                  <a:lnTo>
                    <a:pt x="97637" y="51943"/>
                  </a:lnTo>
                  <a:lnTo>
                    <a:pt x="97980" y="51562"/>
                  </a:lnTo>
                  <a:lnTo>
                    <a:pt x="98577" y="50927"/>
                  </a:lnTo>
                  <a:lnTo>
                    <a:pt x="98704" y="51308"/>
                  </a:lnTo>
                  <a:lnTo>
                    <a:pt x="99479" y="50927"/>
                  </a:lnTo>
                  <a:lnTo>
                    <a:pt x="101053" y="50165"/>
                  </a:lnTo>
                  <a:lnTo>
                    <a:pt x="101358" y="50038"/>
                  </a:lnTo>
                  <a:lnTo>
                    <a:pt x="102260" y="49669"/>
                  </a:lnTo>
                  <a:lnTo>
                    <a:pt x="102006" y="49022"/>
                  </a:lnTo>
                  <a:lnTo>
                    <a:pt x="101917" y="48768"/>
                  </a:lnTo>
                  <a:lnTo>
                    <a:pt x="103098" y="48260"/>
                  </a:lnTo>
                  <a:lnTo>
                    <a:pt x="103403" y="47879"/>
                  </a:lnTo>
                  <a:lnTo>
                    <a:pt x="103720" y="47498"/>
                  </a:lnTo>
                  <a:lnTo>
                    <a:pt x="103936" y="47879"/>
                  </a:lnTo>
                  <a:lnTo>
                    <a:pt x="104051" y="48514"/>
                  </a:lnTo>
                  <a:lnTo>
                    <a:pt x="103860" y="49022"/>
                  </a:lnTo>
                  <a:lnTo>
                    <a:pt x="104584" y="48514"/>
                  </a:lnTo>
                  <a:lnTo>
                    <a:pt x="104622" y="48666"/>
                  </a:lnTo>
                  <a:lnTo>
                    <a:pt x="104660" y="48831"/>
                  </a:lnTo>
                  <a:lnTo>
                    <a:pt x="104762" y="48260"/>
                  </a:lnTo>
                  <a:lnTo>
                    <a:pt x="104584" y="48374"/>
                  </a:lnTo>
                  <a:lnTo>
                    <a:pt x="104648" y="47752"/>
                  </a:lnTo>
                  <a:lnTo>
                    <a:pt x="104902" y="47498"/>
                  </a:lnTo>
                  <a:lnTo>
                    <a:pt x="105041" y="47371"/>
                  </a:lnTo>
                  <a:lnTo>
                    <a:pt x="105359" y="48133"/>
                  </a:lnTo>
                  <a:lnTo>
                    <a:pt x="106286" y="47371"/>
                  </a:lnTo>
                  <a:lnTo>
                    <a:pt x="106400" y="46863"/>
                  </a:lnTo>
                  <a:lnTo>
                    <a:pt x="106629" y="45847"/>
                  </a:lnTo>
                  <a:lnTo>
                    <a:pt x="108165" y="45339"/>
                  </a:lnTo>
                  <a:close/>
                </a:path>
                <a:path w="137794" h="76200">
                  <a:moveTo>
                    <a:pt x="110578" y="44323"/>
                  </a:moveTo>
                  <a:lnTo>
                    <a:pt x="110413" y="44183"/>
                  </a:lnTo>
                  <a:lnTo>
                    <a:pt x="110578" y="44323"/>
                  </a:lnTo>
                  <a:close/>
                </a:path>
                <a:path w="137794" h="76200">
                  <a:moveTo>
                    <a:pt x="111226" y="23164"/>
                  </a:moveTo>
                  <a:lnTo>
                    <a:pt x="110147" y="23888"/>
                  </a:lnTo>
                  <a:lnTo>
                    <a:pt x="110477" y="23723"/>
                  </a:lnTo>
                  <a:lnTo>
                    <a:pt x="110871" y="23456"/>
                  </a:lnTo>
                  <a:lnTo>
                    <a:pt x="111226" y="23164"/>
                  </a:lnTo>
                  <a:close/>
                </a:path>
                <a:path w="137794" h="76200">
                  <a:moveTo>
                    <a:pt x="112534" y="11976"/>
                  </a:moveTo>
                  <a:lnTo>
                    <a:pt x="112356" y="11861"/>
                  </a:lnTo>
                  <a:lnTo>
                    <a:pt x="112128" y="11823"/>
                  </a:lnTo>
                  <a:lnTo>
                    <a:pt x="112255" y="11912"/>
                  </a:lnTo>
                  <a:lnTo>
                    <a:pt x="112395" y="11950"/>
                  </a:lnTo>
                  <a:lnTo>
                    <a:pt x="112534" y="11976"/>
                  </a:lnTo>
                  <a:close/>
                </a:path>
                <a:path w="137794" h="76200">
                  <a:moveTo>
                    <a:pt x="113525" y="39725"/>
                  </a:moveTo>
                  <a:lnTo>
                    <a:pt x="113372" y="39738"/>
                  </a:lnTo>
                  <a:lnTo>
                    <a:pt x="113525" y="39725"/>
                  </a:lnTo>
                  <a:close/>
                </a:path>
                <a:path w="137794" h="76200">
                  <a:moveTo>
                    <a:pt x="113817" y="39611"/>
                  </a:moveTo>
                  <a:lnTo>
                    <a:pt x="113525" y="39725"/>
                  </a:lnTo>
                  <a:lnTo>
                    <a:pt x="113728" y="39674"/>
                  </a:lnTo>
                  <a:close/>
                </a:path>
                <a:path w="137794" h="76200">
                  <a:moveTo>
                    <a:pt x="114579" y="39306"/>
                  </a:moveTo>
                  <a:lnTo>
                    <a:pt x="114376" y="39039"/>
                  </a:lnTo>
                  <a:lnTo>
                    <a:pt x="114122" y="39408"/>
                  </a:lnTo>
                  <a:lnTo>
                    <a:pt x="113817" y="39611"/>
                  </a:lnTo>
                  <a:lnTo>
                    <a:pt x="114579" y="39306"/>
                  </a:lnTo>
                  <a:close/>
                </a:path>
                <a:path w="137794" h="76200">
                  <a:moveTo>
                    <a:pt x="119722" y="6096"/>
                  </a:moveTo>
                  <a:lnTo>
                    <a:pt x="119608" y="5715"/>
                  </a:lnTo>
                  <a:lnTo>
                    <a:pt x="118846" y="4953"/>
                  </a:lnTo>
                  <a:lnTo>
                    <a:pt x="118135" y="6223"/>
                  </a:lnTo>
                  <a:lnTo>
                    <a:pt x="118795" y="6540"/>
                  </a:lnTo>
                  <a:lnTo>
                    <a:pt x="118567" y="7620"/>
                  </a:lnTo>
                  <a:lnTo>
                    <a:pt x="119341" y="6604"/>
                  </a:lnTo>
                  <a:lnTo>
                    <a:pt x="119532" y="6350"/>
                  </a:lnTo>
                  <a:lnTo>
                    <a:pt x="119722" y="6096"/>
                  </a:lnTo>
                  <a:close/>
                </a:path>
                <a:path w="137794" h="76200">
                  <a:moveTo>
                    <a:pt x="121615" y="26035"/>
                  </a:moveTo>
                  <a:lnTo>
                    <a:pt x="120523" y="25781"/>
                  </a:lnTo>
                  <a:lnTo>
                    <a:pt x="119849" y="26797"/>
                  </a:lnTo>
                  <a:lnTo>
                    <a:pt x="121615" y="26035"/>
                  </a:lnTo>
                  <a:close/>
                </a:path>
                <a:path w="137794" h="76200">
                  <a:moveTo>
                    <a:pt x="121640" y="13589"/>
                  </a:moveTo>
                  <a:lnTo>
                    <a:pt x="121285" y="13182"/>
                  </a:lnTo>
                  <a:lnTo>
                    <a:pt x="121170" y="13589"/>
                  </a:lnTo>
                  <a:lnTo>
                    <a:pt x="121043" y="13779"/>
                  </a:lnTo>
                  <a:lnTo>
                    <a:pt x="121640" y="13589"/>
                  </a:lnTo>
                  <a:close/>
                </a:path>
                <a:path w="137794" h="76200">
                  <a:moveTo>
                    <a:pt x="121767" y="25044"/>
                  </a:moveTo>
                  <a:lnTo>
                    <a:pt x="121043" y="25234"/>
                  </a:lnTo>
                  <a:lnTo>
                    <a:pt x="121462" y="25882"/>
                  </a:lnTo>
                  <a:lnTo>
                    <a:pt x="121767" y="25044"/>
                  </a:lnTo>
                  <a:close/>
                </a:path>
                <a:path w="137794" h="76200">
                  <a:moveTo>
                    <a:pt x="121970" y="31572"/>
                  </a:moveTo>
                  <a:lnTo>
                    <a:pt x="121805" y="31750"/>
                  </a:lnTo>
                  <a:lnTo>
                    <a:pt x="121958" y="31623"/>
                  </a:lnTo>
                  <a:close/>
                </a:path>
                <a:path w="137794" h="76200">
                  <a:moveTo>
                    <a:pt x="122021" y="32537"/>
                  </a:moveTo>
                  <a:lnTo>
                    <a:pt x="121500" y="32893"/>
                  </a:lnTo>
                  <a:lnTo>
                    <a:pt x="121716" y="33108"/>
                  </a:lnTo>
                  <a:lnTo>
                    <a:pt x="122021" y="32537"/>
                  </a:lnTo>
                  <a:close/>
                </a:path>
                <a:path w="137794" h="76200">
                  <a:moveTo>
                    <a:pt x="124587" y="3670"/>
                  </a:moveTo>
                  <a:lnTo>
                    <a:pt x="124117" y="3937"/>
                  </a:lnTo>
                  <a:lnTo>
                    <a:pt x="124434" y="4191"/>
                  </a:lnTo>
                  <a:lnTo>
                    <a:pt x="124587" y="3670"/>
                  </a:lnTo>
                  <a:close/>
                </a:path>
                <a:path w="137794" h="76200">
                  <a:moveTo>
                    <a:pt x="125006" y="3429"/>
                  </a:moveTo>
                  <a:lnTo>
                    <a:pt x="124625" y="3556"/>
                  </a:lnTo>
                  <a:lnTo>
                    <a:pt x="125006" y="3429"/>
                  </a:lnTo>
                  <a:close/>
                </a:path>
                <a:path w="137794" h="76200">
                  <a:moveTo>
                    <a:pt x="125018" y="2768"/>
                  </a:moveTo>
                  <a:lnTo>
                    <a:pt x="124498" y="2959"/>
                  </a:lnTo>
                  <a:lnTo>
                    <a:pt x="124726" y="2908"/>
                  </a:lnTo>
                  <a:lnTo>
                    <a:pt x="124879" y="2844"/>
                  </a:lnTo>
                  <a:lnTo>
                    <a:pt x="125018" y="2768"/>
                  </a:lnTo>
                  <a:close/>
                </a:path>
                <a:path w="137794" h="76200">
                  <a:moveTo>
                    <a:pt x="125374" y="2667"/>
                  </a:moveTo>
                  <a:lnTo>
                    <a:pt x="125018" y="2794"/>
                  </a:lnTo>
                  <a:lnTo>
                    <a:pt x="125374" y="2667"/>
                  </a:lnTo>
                  <a:close/>
                </a:path>
                <a:path w="137794" h="76200">
                  <a:moveTo>
                    <a:pt x="127190" y="18046"/>
                  </a:moveTo>
                  <a:lnTo>
                    <a:pt x="127165" y="17780"/>
                  </a:lnTo>
                  <a:lnTo>
                    <a:pt x="127152" y="17526"/>
                  </a:lnTo>
                  <a:lnTo>
                    <a:pt x="127165" y="17284"/>
                  </a:lnTo>
                  <a:lnTo>
                    <a:pt x="126936" y="17564"/>
                  </a:lnTo>
                  <a:lnTo>
                    <a:pt x="126758" y="17792"/>
                  </a:lnTo>
                  <a:lnTo>
                    <a:pt x="127190" y="18046"/>
                  </a:lnTo>
                  <a:close/>
                </a:path>
                <a:path w="137794" h="76200">
                  <a:moveTo>
                    <a:pt x="127558" y="7747"/>
                  </a:moveTo>
                  <a:close/>
                </a:path>
                <a:path w="137794" h="76200">
                  <a:moveTo>
                    <a:pt x="127622" y="16446"/>
                  </a:moveTo>
                  <a:lnTo>
                    <a:pt x="127304" y="16687"/>
                  </a:lnTo>
                  <a:lnTo>
                    <a:pt x="127203" y="16967"/>
                  </a:lnTo>
                  <a:lnTo>
                    <a:pt x="127165" y="17272"/>
                  </a:lnTo>
                  <a:lnTo>
                    <a:pt x="127355" y="17043"/>
                  </a:lnTo>
                  <a:lnTo>
                    <a:pt x="127596" y="16776"/>
                  </a:lnTo>
                  <a:lnTo>
                    <a:pt x="127622" y="16446"/>
                  </a:lnTo>
                  <a:close/>
                </a:path>
                <a:path w="137794" h="76200">
                  <a:moveTo>
                    <a:pt x="127800" y="8128"/>
                  </a:moveTo>
                  <a:lnTo>
                    <a:pt x="127774" y="8001"/>
                  </a:lnTo>
                  <a:lnTo>
                    <a:pt x="127660" y="7493"/>
                  </a:lnTo>
                  <a:lnTo>
                    <a:pt x="127558" y="7747"/>
                  </a:lnTo>
                  <a:lnTo>
                    <a:pt x="127495" y="8115"/>
                  </a:lnTo>
                  <a:lnTo>
                    <a:pt x="127800" y="8128"/>
                  </a:lnTo>
                  <a:close/>
                </a:path>
                <a:path w="137794" h="76200">
                  <a:moveTo>
                    <a:pt x="128320" y="23647"/>
                  </a:moveTo>
                  <a:lnTo>
                    <a:pt x="127762" y="23749"/>
                  </a:lnTo>
                  <a:lnTo>
                    <a:pt x="127825" y="24003"/>
                  </a:lnTo>
                  <a:lnTo>
                    <a:pt x="127977" y="24384"/>
                  </a:lnTo>
                  <a:lnTo>
                    <a:pt x="128320" y="23647"/>
                  </a:lnTo>
                  <a:close/>
                </a:path>
                <a:path w="137794" h="76200">
                  <a:moveTo>
                    <a:pt x="128397" y="127"/>
                  </a:moveTo>
                  <a:lnTo>
                    <a:pt x="128155" y="0"/>
                  </a:lnTo>
                  <a:lnTo>
                    <a:pt x="127673" y="127"/>
                  </a:lnTo>
                  <a:lnTo>
                    <a:pt x="128397" y="127"/>
                  </a:lnTo>
                  <a:close/>
                </a:path>
                <a:path w="137794" h="76200">
                  <a:moveTo>
                    <a:pt x="128803" y="24358"/>
                  </a:moveTo>
                  <a:lnTo>
                    <a:pt x="128524" y="25107"/>
                  </a:lnTo>
                  <a:lnTo>
                    <a:pt x="128460" y="25400"/>
                  </a:lnTo>
                  <a:lnTo>
                    <a:pt x="128600" y="25057"/>
                  </a:lnTo>
                  <a:lnTo>
                    <a:pt x="128701" y="24714"/>
                  </a:lnTo>
                  <a:lnTo>
                    <a:pt x="128803" y="24358"/>
                  </a:lnTo>
                  <a:close/>
                </a:path>
                <a:path w="137794" h="76200">
                  <a:moveTo>
                    <a:pt x="128854" y="127"/>
                  </a:moveTo>
                  <a:lnTo>
                    <a:pt x="128397" y="127"/>
                  </a:lnTo>
                  <a:lnTo>
                    <a:pt x="128714" y="292"/>
                  </a:lnTo>
                  <a:lnTo>
                    <a:pt x="128854" y="127"/>
                  </a:lnTo>
                  <a:close/>
                </a:path>
                <a:path w="137794" h="76200">
                  <a:moveTo>
                    <a:pt x="129082" y="23495"/>
                  </a:moveTo>
                  <a:lnTo>
                    <a:pt x="128816" y="22606"/>
                  </a:lnTo>
                  <a:lnTo>
                    <a:pt x="128320" y="23647"/>
                  </a:lnTo>
                  <a:lnTo>
                    <a:pt x="129082" y="23495"/>
                  </a:lnTo>
                  <a:close/>
                </a:path>
                <a:path w="137794" h="76200">
                  <a:moveTo>
                    <a:pt x="131356" y="17437"/>
                  </a:moveTo>
                  <a:lnTo>
                    <a:pt x="131178" y="17640"/>
                  </a:lnTo>
                  <a:lnTo>
                    <a:pt x="131229" y="17767"/>
                  </a:lnTo>
                  <a:lnTo>
                    <a:pt x="131330" y="17614"/>
                  </a:lnTo>
                  <a:lnTo>
                    <a:pt x="131356" y="17437"/>
                  </a:lnTo>
                  <a:close/>
                </a:path>
                <a:path w="137794" h="76200">
                  <a:moveTo>
                    <a:pt x="133146" y="1714"/>
                  </a:moveTo>
                  <a:lnTo>
                    <a:pt x="132943" y="1587"/>
                  </a:lnTo>
                  <a:lnTo>
                    <a:pt x="132715" y="1498"/>
                  </a:lnTo>
                  <a:lnTo>
                    <a:pt x="133146" y="1714"/>
                  </a:lnTo>
                  <a:close/>
                </a:path>
                <a:path w="137794" h="76200">
                  <a:moveTo>
                    <a:pt x="133718" y="2794"/>
                  </a:moveTo>
                  <a:lnTo>
                    <a:pt x="132727" y="2019"/>
                  </a:lnTo>
                  <a:lnTo>
                    <a:pt x="133273" y="2540"/>
                  </a:lnTo>
                  <a:lnTo>
                    <a:pt x="133718" y="2794"/>
                  </a:lnTo>
                  <a:close/>
                </a:path>
                <a:path w="137794" h="76200">
                  <a:moveTo>
                    <a:pt x="134493" y="13690"/>
                  </a:moveTo>
                  <a:lnTo>
                    <a:pt x="134340" y="13754"/>
                  </a:lnTo>
                  <a:lnTo>
                    <a:pt x="134493" y="13690"/>
                  </a:lnTo>
                  <a:close/>
                </a:path>
                <a:path w="137794" h="76200">
                  <a:moveTo>
                    <a:pt x="136271" y="4445"/>
                  </a:moveTo>
                  <a:lnTo>
                    <a:pt x="135826" y="4279"/>
                  </a:lnTo>
                  <a:lnTo>
                    <a:pt x="136271" y="4445"/>
                  </a:lnTo>
                  <a:close/>
                </a:path>
                <a:path w="137794" h="76200">
                  <a:moveTo>
                    <a:pt x="137515" y="8890"/>
                  </a:moveTo>
                  <a:lnTo>
                    <a:pt x="136804" y="7239"/>
                  </a:lnTo>
                  <a:lnTo>
                    <a:pt x="135953" y="5245"/>
                  </a:lnTo>
                  <a:lnTo>
                    <a:pt x="135851" y="4826"/>
                  </a:lnTo>
                  <a:lnTo>
                    <a:pt x="135826" y="4572"/>
                  </a:lnTo>
                  <a:lnTo>
                    <a:pt x="135813" y="4445"/>
                  </a:lnTo>
                  <a:lnTo>
                    <a:pt x="135585" y="4191"/>
                  </a:lnTo>
                  <a:lnTo>
                    <a:pt x="135826" y="4279"/>
                  </a:lnTo>
                  <a:lnTo>
                    <a:pt x="135394" y="3810"/>
                  </a:lnTo>
                  <a:lnTo>
                    <a:pt x="135140" y="4572"/>
                  </a:lnTo>
                  <a:lnTo>
                    <a:pt x="134937" y="4178"/>
                  </a:lnTo>
                  <a:lnTo>
                    <a:pt x="134708" y="3937"/>
                  </a:lnTo>
                  <a:lnTo>
                    <a:pt x="134924" y="3683"/>
                  </a:lnTo>
                  <a:lnTo>
                    <a:pt x="134213" y="3683"/>
                  </a:lnTo>
                  <a:lnTo>
                    <a:pt x="134340" y="4826"/>
                  </a:lnTo>
                  <a:lnTo>
                    <a:pt x="133172" y="4572"/>
                  </a:lnTo>
                  <a:lnTo>
                    <a:pt x="133019" y="3911"/>
                  </a:lnTo>
                  <a:lnTo>
                    <a:pt x="131279" y="3429"/>
                  </a:lnTo>
                  <a:lnTo>
                    <a:pt x="131495" y="2540"/>
                  </a:lnTo>
                  <a:lnTo>
                    <a:pt x="131533" y="2413"/>
                  </a:lnTo>
                  <a:lnTo>
                    <a:pt x="132905" y="3797"/>
                  </a:lnTo>
                  <a:lnTo>
                    <a:pt x="133057" y="3937"/>
                  </a:lnTo>
                  <a:lnTo>
                    <a:pt x="133438" y="4318"/>
                  </a:lnTo>
                  <a:lnTo>
                    <a:pt x="132397" y="2413"/>
                  </a:lnTo>
                  <a:lnTo>
                    <a:pt x="131775" y="1270"/>
                  </a:lnTo>
                  <a:lnTo>
                    <a:pt x="132727" y="2019"/>
                  </a:lnTo>
                  <a:lnTo>
                    <a:pt x="132346" y="1651"/>
                  </a:lnTo>
                  <a:lnTo>
                    <a:pt x="132308" y="1397"/>
                  </a:lnTo>
                  <a:lnTo>
                    <a:pt x="132511" y="1524"/>
                  </a:lnTo>
                  <a:lnTo>
                    <a:pt x="132715" y="1524"/>
                  </a:lnTo>
                  <a:lnTo>
                    <a:pt x="132613" y="1397"/>
                  </a:lnTo>
                  <a:lnTo>
                    <a:pt x="132511" y="1270"/>
                  </a:lnTo>
                  <a:lnTo>
                    <a:pt x="132410" y="1143"/>
                  </a:lnTo>
                  <a:lnTo>
                    <a:pt x="131724" y="254"/>
                  </a:lnTo>
                  <a:lnTo>
                    <a:pt x="130035" y="1143"/>
                  </a:lnTo>
                  <a:lnTo>
                    <a:pt x="128739" y="1016"/>
                  </a:lnTo>
                  <a:lnTo>
                    <a:pt x="129146" y="508"/>
                  </a:lnTo>
                  <a:lnTo>
                    <a:pt x="128714" y="292"/>
                  </a:lnTo>
                  <a:lnTo>
                    <a:pt x="128130" y="1016"/>
                  </a:lnTo>
                  <a:lnTo>
                    <a:pt x="127304" y="1524"/>
                  </a:lnTo>
                  <a:lnTo>
                    <a:pt x="125653" y="1524"/>
                  </a:lnTo>
                  <a:lnTo>
                    <a:pt x="125730" y="2540"/>
                  </a:lnTo>
                  <a:lnTo>
                    <a:pt x="125374" y="2667"/>
                  </a:lnTo>
                  <a:lnTo>
                    <a:pt x="125615" y="2667"/>
                  </a:lnTo>
                  <a:lnTo>
                    <a:pt x="125907" y="2540"/>
                  </a:lnTo>
                  <a:lnTo>
                    <a:pt x="125806" y="3175"/>
                  </a:lnTo>
                  <a:lnTo>
                    <a:pt x="125107" y="3556"/>
                  </a:lnTo>
                  <a:lnTo>
                    <a:pt x="124447" y="4178"/>
                  </a:lnTo>
                  <a:lnTo>
                    <a:pt x="124231" y="4953"/>
                  </a:lnTo>
                  <a:lnTo>
                    <a:pt x="122275" y="3937"/>
                  </a:lnTo>
                  <a:lnTo>
                    <a:pt x="121704" y="5207"/>
                  </a:lnTo>
                  <a:lnTo>
                    <a:pt x="121208" y="5207"/>
                  </a:lnTo>
                  <a:lnTo>
                    <a:pt x="121208" y="6985"/>
                  </a:lnTo>
                  <a:lnTo>
                    <a:pt x="120154" y="6807"/>
                  </a:lnTo>
                  <a:lnTo>
                    <a:pt x="120396" y="6096"/>
                  </a:lnTo>
                  <a:lnTo>
                    <a:pt x="120789" y="5969"/>
                  </a:lnTo>
                  <a:lnTo>
                    <a:pt x="120738" y="6807"/>
                  </a:lnTo>
                  <a:lnTo>
                    <a:pt x="121208" y="6985"/>
                  </a:lnTo>
                  <a:lnTo>
                    <a:pt x="121208" y="5207"/>
                  </a:lnTo>
                  <a:lnTo>
                    <a:pt x="121031" y="5207"/>
                  </a:lnTo>
                  <a:lnTo>
                    <a:pt x="121018" y="4445"/>
                  </a:lnTo>
                  <a:lnTo>
                    <a:pt x="120484" y="4572"/>
                  </a:lnTo>
                  <a:lnTo>
                    <a:pt x="119913" y="5842"/>
                  </a:lnTo>
                  <a:lnTo>
                    <a:pt x="120015" y="5715"/>
                  </a:lnTo>
                  <a:lnTo>
                    <a:pt x="119557" y="7493"/>
                  </a:lnTo>
                  <a:lnTo>
                    <a:pt x="119824" y="7239"/>
                  </a:lnTo>
                  <a:lnTo>
                    <a:pt x="119773" y="6731"/>
                  </a:lnTo>
                  <a:lnTo>
                    <a:pt x="119875" y="7200"/>
                  </a:lnTo>
                  <a:lnTo>
                    <a:pt x="120091" y="6985"/>
                  </a:lnTo>
                  <a:lnTo>
                    <a:pt x="119964" y="7620"/>
                  </a:lnTo>
                  <a:lnTo>
                    <a:pt x="120192" y="8636"/>
                  </a:lnTo>
                  <a:lnTo>
                    <a:pt x="118884" y="8763"/>
                  </a:lnTo>
                  <a:lnTo>
                    <a:pt x="117716" y="7366"/>
                  </a:lnTo>
                  <a:lnTo>
                    <a:pt x="115938" y="7874"/>
                  </a:lnTo>
                  <a:lnTo>
                    <a:pt x="116154" y="10033"/>
                  </a:lnTo>
                  <a:lnTo>
                    <a:pt x="114300" y="11049"/>
                  </a:lnTo>
                  <a:lnTo>
                    <a:pt x="115011" y="10922"/>
                  </a:lnTo>
                  <a:lnTo>
                    <a:pt x="115290" y="11557"/>
                  </a:lnTo>
                  <a:lnTo>
                    <a:pt x="114122" y="11811"/>
                  </a:lnTo>
                  <a:lnTo>
                    <a:pt x="113817" y="12446"/>
                  </a:lnTo>
                  <a:lnTo>
                    <a:pt x="113449" y="11938"/>
                  </a:lnTo>
                  <a:lnTo>
                    <a:pt x="112991" y="12065"/>
                  </a:lnTo>
                  <a:lnTo>
                    <a:pt x="112534" y="12065"/>
                  </a:lnTo>
                  <a:lnTo>
                    <a:pt x="112852" y="12319"/>
                  </a:lnTo>
                  <a:lnTo>
                    <a:pt x="111379" y="12954"/>
                  </a:lnTo>
                  <a:lnTo>
                    <a:pt x="112039" y="13970"/>
                  </a:lnTo>
                  <a:lnTo>
                    <a:pt x="110832" y="13970"/>
                  </a:lnTo>
                  <a:lnTo>
                    <a:pt x="109385" y="14859"/>
                  </a:lnTo>
                  <a:lnTo>
                    <a:pt x="110324" y="16357"/>
                  </a:lnTo>
                  <a:lnTo>
                    <a:pt x="110426" y="16675"/>
                  </a:lnTo>
                  <a:lnTo>
                    <a:pt x="109143" y="17399"/>
                  </a:lnTo>
                  <a:lnTo>
                    <a:pt x="109093" y="16764"/>
                  </a:lnTo>
                  <a:lnTo>
                    <a:pt x="109080" y="16637"/>
                  </a:lnTo>
                  <a:lnTo>
                    <a:pt x="108254" y="16764"/>
                  </a:lnTo>
                  <a:lnTo>
                    <a:pt x="108318" y="16637"/>
                  </a:lnTo>
                  <a:lnTo>
                    <a:pt x="108775" y="15748"/>
                  </a:lnTo>
                  <a:lnTo>
                    <a:pt x="108356" y="16129"/>
                  </a:lnTo>
                  <a:lnTo>
                    <a:pt x="107911" y="16256"/>
                  </a:lnTo>
                  <a:lnTo>
                    <a:pt x="108178" y="16637"/>
                  </a:lnTo>
                  <a:lnTo>
                    <a:pt x="107696" y="16510"/>
                  </a:lnTo>
                  <a:lnTo>
                    <a:pt x="107556" y="18161"/>
                  </a:lnTo>
                  <a:lnTo>
                    <a:pt x="106807" y="18034"/>
                  </a:lnTo>
                  <a:lnTo>
                    <a:pt x="106883" y="18542"/>
                  </a:lnTo>
                  <a:lnTo>
                    <a:pt x="107149" y="18923"/>
                  </a:lnTo>
                  <a:lnTo>
                    <a:pt x="106654" y="19304"/>
                  </a:lnTo>
                  <a:lnTo>
                    <a:pt x="105994" y="19939"/>
                  </a:lnTo>
                  <a:lnTo>
                    <a:pt x="106819" y="20193"/>
                  </a:lnTo>
                  <a:lnTo>
                    <a:pt x="104355" y="19812"/>
                  </a:lnTo>
                  <a:lnTo>
                    <a:pt x="103301" y="23241"/>
                  </a:lnTo>
                  <a:lnTo>
                    <a:pt x="101155" y="22745"/>
                  </a:lnTo>
                  <a:lnTo>
                    <a:pt x="101320" y="22555"/>
                  </a:lnTo>
                  <a:lnTo>
                    <a:pt x="100926" y="22694"/>
                  </a:lnTo>
                  <a:lnTo>
                    <a:pt x="101079" y="22720"/>
                  </a:lnTo>
                  <a:lnTo>
                    <a:pt x="100215" y="23761"/>
                  </a:lnTo>
                  <a:lnTo>
                    <a:pt x="99352" y="24638"/>
                  </a:lnTo>
                  <a:lnTo>
                    <a:pt x="98526" y="25273"/>
                  </a:lnTo>
                  <a:lnTo>
                    <a:pt x="98463" y="25146"/>
                  </a:lnTo>
                  <a:lnTo>
                    <a:pt x="97040" y="25400"/>
                  </a:lnTo>
                  <a:lnTo>
                    <a:pt x="98831" y="26924"/>
                  </a:lnTo>
                  <a:lnTo>
                    <a:pt x="97104" y="27432"/>
                  </a:lnTo>
                  <a:lnTo>
                    <a:pt x="95846" y="27051"/>
                  </a:lnTo>
                  <a:lnTo>
                    <a:pt x="97523" y="26416"/>
                  </a:lnTo>
                  <a:lnTo>
                    <a:pt x="96875" y="26416"/>
                  </a:lnTo>
                  <a:lnTo>
                    <a:pt x="95554" y="25019"/>
                  </a:lnTo>
                  <a:lnTo>
                    <a:pt x="95389" y="27813"/>
                  </a:lnTo>
                  <a:lnTo>
                    <a:pt x="93814" y="27432"/>
                  </a:lnTo>
                  <a:lnTo>
                    <a:pt x="93967" y="27178"/>
                  </a:lnTo>
                  <a:lnTo>
                    <a:pt x="92900" y="27178"/>
                  </a:lnTo>
                  <a:lnTo>
                    <a:pt x="92659" y="28956"/>
                  </a:lnTo>
                  <a:lnTo>
                    <a:pt x="91401" y="29591"/>
                  </a:lnTo>
                  <a:lnTo>
                    <a:pt x="91363" y="29337"/>
                  </a:lnTo>
                  <a:lnTo>
                    <a:pt x="90982" y="30607"/>
                  </a:lnTo>
                  <a:lnTo>
                    <a:pt x="88887" y="32448"/>
                  </a:lnTo>
                  <a:lnTo>
                    <a:pt x="89027" y="32512"/>
                  </a:lnTo>
                  <a:lnTo>
                    <a:pt x="88061" y="33274"/>
                  </a:lnTo>
                  <a:lnTo>
                    <a:pt x="87515" y="33147"/>
                  </a:lnTo>
                  <a:lnTo>
                    <a:pt x="86575" y="33147"/>
                  </a:lnTo>
                  <a:lnTo>
                    <a:pt x="86258" y="32639"/>
                  </a:lnTo>
                  <a:lnTo>
                    <a:pt x="86106" y="32385"/>
                  </a:lnTo>
                  <a:lnTo>
                    <a:pt x="87071" y="31877"/>
                  </a:lnTo>
                  <a:lnTo>
                    <a:pt x="86080" y="31242"/>
                  </a:lnTo>
                  <a:lnTo>
                    <a:pt x="85813" y="32512"/>
                  </a:lnTo>
                  <a:lnTo>
                    <a:pt x="85191" y="32639"/>
                  </a:lnTo>
                  <a:lnTo>
                    <a:pt x="85051" y="32131"/>
                  </a:lnTo>
                  <a:lnTo>
                    <a:pt x="83616" y="33020"/>
                  </a:lnTo>
                  <a:lnTo>
                    <a:pt x="84061" y="34163"/>
                  </a:lnTo>
                  <a:lnTo>
                    <a:pt x="82346" y="34798"/>
                  </a:lnTo>
                  <a:lnTo>
                    <a:pt x="82651" y="35052"/>
                  </a:lnTo>
                  <a:lnTo>
                    <a:pt x="82118" y="36449"/>
                  </a:lnTo>
                  <a:lnTo>
                    <a:pt x="81940" y="35814"/>
                  </a:lnTo>
                  <a:lnTo>
                    <a:pt x="81635" y="34671"/>
                  </a:lnTo>
                  <a:lnTo>
                    <a:pt x="80987" y="35814"/>
                  </a:lnTo>
                  <a:lnTo>
                    <a:pt x="80302" y="34798"/>
                  </a:lnTo>
                  <a:lnTo>
                    <a:pt x="78473" y="36703"/>
                  </a:lnTo>
                  <a:lnTo>
                    <a:pt x="77355" y="37211"/>
                  </a:lnTo>
                  <a:lnTo>
                    <a:pt x="77533" y="36779"/>
                  </a:lnTo>
                  <a:lnTo>
                    <a:pt x="76708" y="37338"/>
                  </a:lnTo>
                  <a:lnTo>
                    <a:pt x="75425" y="37719"/>
                  </a:lnTo>
                  <a:lnTo>
                    <a:pt x="75082" y="35306"/>
                  </a:lnTo>
                  <a:lnTo>
                    <a:pt x="71920" y="37846"/>
                  </a:lnTo>
                  <a:lnTo>
                    <a:pt x="71615" y="37465"/>
                  </a:lnTo>
                  <a:lnTo>
                    <a:pt x="70612" y="36195"/>
                  </a:lnTo>
                  <a:lnTo>
                    <a:pt x="68503" y="37465"/>
                  </a:lnTo>
                  <a:lnTo>
                    <a:pt x="66027" y="36703"/>
                  </a:lnTo>
                  <a:lnTo>
                    <a:pt x="63373" y="37084"/>
                  </a:lnTo>
                  <a:lnTo>
                    <a:pt x="64566" y="38862"/>
                  </a:lnTo>
                  <a:lnTo>
                    <a:pt x="63055" y="37706"/>
                  </a:lnTo>
                  <a:lnTo>
                    <a:pt x="62598" y="37338"/>
                  </a:lnTo>
                  <a:lnTo>
                    <a:pt x="62636" y="37541"/>
                  </a:lnTo>
                  <a:lnTo>
                    <a:pt x="61937" y="37312"/>
                  </a:lnTo>
                  <a:lnTo>
                    <a:pt x="62699" y="37820"/>
                  </a:lnTo>
                  <a:lnTo>
                    <a:pt x="62738" y="38011"/>
                  </a:lnTo>
                  <a:lnTo>
                    <a:pt x="62992" y="39116"/>
                  </a:lnTo>
                  <a:lnTo>
                    <a:pt x="62369" y="39370"/>
                  </a:lnTo>
                  <a:lnTo>
                    <a:pt x="62128" y="39370"/>
                  </a:lnTo>
                  <a:lnTo>
                    <a:pt x="62052" y="39243"/>
                  </a:lnTo>
                  <a:lnTo>
                    <a:pt x="61760" y="39116"/>
                  </a:lnTo>
                  <a:lnTo>
                    <a:pt x="60007" y="38354"/>
                  </a:lnTo>
                  <a:lnTo>
                    <a:pt x="59486" y="37846"/>
                  </a:lnTo>
                  <a:lnTo>
                    <a:pt x="60566" y="37846"/>
                  </a:lnTo>
                  <a:lnTo>
                    <a:pt x="60452" y="37465"/>
                  </a:lnTo>
                  <a:lnTo>
                    <a:pt x="59055" y="37465"/>
                  </a:lnTo>
                  <a:lnTo>
                    <a:pt x="59169" y="37338"/>
                  </a:lnTo>
                  <a:lnTo>
                    <a:pt x="59791" y="36703"/>
                  </a:lnTo>
                  <a:lnTo>
                    <a:pt x="58826" y="36322"/>
                  </a:lnTo>
                  <a:lnTo>
                    <a:pt x="59080" y="36957"/>
                  </a:lnTo>
                  <a:lnTo>
                    <a:pt x="58445" y="37338"/>
                  </a:lnTo>
                  <a:lnTo>
                    <a:pt x="57632" y="37084"/>
                  </a:lnTo>
                  <a:lnTo>
                    <a:pt x="58826" y="37846"/>
                  </a:lnTo>
                  <a:lnTo>
                    <a:pt x="56972" y="39116"/>
                  </a:lnTo>
                  <a:lnTo>
                    <a:pt x="56972" y="38862"/>
                  </a:lnTo>
                  <a:lnTo>
                    <a:pt x="56984" y="37592"/>
                  </a:lnTo>
                  <a:lnTo>
                    <a:pt x="56997" y="36449"/>
                  </a:lnTo>
                  <a:lnTo>
                    <a:pt x="55130" y="37592"/>
                  </a:lnTo>
                  <a:lnTo>
                    <a:pt x="55245" y="37465"/>
                  </a:lnTo>
                  <a:lnTo>
                    <a:pt x="54724" y="37465"/>
                  </a:lnTo>
                  <a:lnTo>
                    <a:pt x="51917" y="37465"/>
                  </a:lnTo>
                  <a:lnTo>
                    <a:pt x="51092" y="38862"/>
                  </a:lnTo>
                  <a:lnTo>
                    <a:pt x="50901" y="38735"/>
                  </a:lnTo>
                  <a:lnTo>
                    <a:pt x="50634" y="38227"/>
                  </a:lnTo>
                  <a:lnTo>
                    <a:pt x="51066" y="37973"/>
                  </a:lnTo>
                  <a:lnTo>
                    <a:pt x="48628" y="37973"/>
                  </a:lnTo>
                  <a:lnTo>
                    <a:pt x="45758" y="40005"/>
                  </a:lnTo>
                  <a:lnTo>
                    <a:pt x="45427" y="39878"/>
                  </a:lnTo>
                  <a:lnTo>
                    <a:pt x="45097" y="39751"/>
                  </a:lnTo>
                  <a:lnTo>
                    <a:pt x="43789" y="39243"/>
                  </a:lnTo>
                  <a:lnTo>
                    <a:pt x="43942" y="38735"/>
                  </a:lnTo>
                  <a:lnTo>
                    <a:pt x="43497" y="38989"/>
                  </a:lnTo>
                  <a:lnTo>
                    <a:pt x="43180" y="39751"/>
                  </a:lnTo>
                  <a:lnTo>
                    <a:pt x="43040" y="39624"/>
                  </a:lnTo>
                  <a:lnTo>
                    <a:pt x="42621" y="39243"/>
                  </a:lnTo>
                  <a:lnTo>
                    <a:pt x="42710" y="38862"/>
                  </a:lnTo>
                  <a:lnTo>
                    <a:pt x="42570" y="38735"/>
                  </a:lnTo>
                  <a:lnTo>
                    <a:pt x="42456" y="38989"/>
                  </a:lnTo>
                  <a:lnTo>
                    <a:pt x="41706" y="39624"/>
                  </a:lnTo>
                  <a:lnTo>
                    <a:pt x="41148" y="39370"/>
                  </a:lnTo>
                  <a:lnTo>
                    <a:pt x="41605" y="38862"/>
                  </a:lnTo>
                  <a:lnTo>
                    <a:pt x="39636" y="38100"/>
                  </a:lnTo>
                  <a:lnTo>
                    <a:pt x="38785" y="39116"/>
                  </a:lnTo>
                  <a:lnTo>
                    <a:pt x="38785" y="45618"/>
                  </a:lnTo>
                  <a:lnTo>
                    <a:pt x="38188" y="45339"/>
                  </a:lnTo>
                  <a:lnTo>
                    <a:pt x="38773" y="44958"/>
                  </a:lnTo>
                  <a:lnTo>
                    <a:pt x="38785" y="45618"/>
                  </a:lnTo>
                  <a:lnTo>
                    <a:pt x="38785" y="39116"/>
                  </a:lnTo>
                  <a:lnTo>
                    <a:pt x="38138" y="39878"/>
                  </a:lnTo>
                  <a:lnTo>
                    <a:pt x="36144" y="39878"/>
                  </a:lnTo>
                  <a:lnTo>
                    <a:pt x="36271" y="38862"/>
                  </a:lnTo>
                  <a:lnTo>
                    <a:pt x="36309" y="38608"/>
                  </a:lnTo>
                  <a:lnTo>
                    <a:pt x="35280" y="38227"/>
                  </a:lnTo>
                  <a:lnTo>
                    <a:pt x="33591" y="37592"/>
                  </a:lnTo>
                  <a:lnTo>
                    <a:pt x="33642" y="37465"/>
                  </a:lnTo>
                  <a:lnTo>
                    <a:pt x="30886" y="36957"/>
                  </a:lnTo>
                  <a:lnTo>
                    <a:pt x="28752" y="37973"/>
                  </a:lnTo>
                  <a:lnTo>
                    <a:pt x="26085" y="38227"/>
                  </a:lnTo>
                  <a:lnTo>
                    <a:pt x="25704" y="37846"/>
                  </a:lnTo>
                  <a:lnTo>
                    <a:pt x="25196" y="37338"/>
                  </a:lnTo>
                  <a:lnTo>
                    <a:pt x="24561" y="36703"/>
                  </a:lnTo>
                  <a:lnTo>
                    <a:pt x="20548" y="37338"/>
                  </a:lnTo>
                  <a:lnTo>
                    <a:pt x="17729" y="36576"/>
                  </a:lnTo>
                  <a:lnTo>
                    <a:pt x="18059" y="36779"/>
                  </a:lnTo>
                  <a:lnTo>
                    <a:pt x="18084" y="36957"/>
                  </a:lnTo>
                  <a:lnTo>
                    <a:pt x="17703" y="37592"/>
                  </a:lnTo>
                  <a:lnTo>
                    <a:pt x="17208" y="37846"/>
                  </a:lnTo>
                  <a:lnTo>
                    <a:pt x="16548" y="37592"/>
                  </a:lnTo>
                  <a:lnTo>
                    <a:pt x="15494" y="38862"/>
                  </a:lnTo>
                  <a:lnTo>
                    <a:pt x="15494" y="38735"/>
                  </a:lnTo>
                  <a:lnTo>
                    <a:pt x="15494" y="37592"/>
                  </a:lnTo>
                  <a:lnTo>
                    <a:pt x="15735" y="37592"/>
                  </a:lnTo>
                  <a:lnTo>
                    <a:pt x="15125" y="36449"/>
                  </a:lnTo>
                  <a:lnTo>
                    <a:pt x="13728" y="36957"/>
                  </a:lnTo>
                  <a:lnTo>
                    <a:pt x="12623" y="37084"/>
                  </a:lnTo>
                  <a:lnTo>
                    <a:pt x="12738" y="38735"/>
                  </a:lnTo>
                  <a:lnTo>
                    <a:pt x="11125" y="37846"/>
                  </a:lnTo>
                  <a:lnTo>
                    <a:pt x="9144" y="38608"/>
                  </a:lnTo>
                  <a:lnTo>
                    <a:pt x="7505" y="39624"/>
                  </a:lnTo>
                  <a:lnTo>
                    <a:pt x="5816" y="40767"/>
                  </a:lnTo>
                  <a:lnTo>
                    <a:pt x="4673" y="42291"/>
                  </a:lnTo>
                  <a:lnTo>
                    <a:pt x="3213" y="42418"/>
                  </a:lnTo>
                  <a:lnTo>
                    <a:pt x="2959" y="43307"/>
                  </a:lnTo>
                  <a:lnTo>
                    <a:pt x="2514" y="44196"/>
                  </a:lnTo>
                  <a:lnTo>
                    <a:pt x="2400" y="45339"/>
                  </a:lnTo>
                  <a:lnTo>
                    <a:pt x="1612" y="44958"/>
                  </a:lnTo>
                  <a:lnTo>
                    <a:pt x="508" y="47371"/>
                  </a:lnTo>
                  <a:lnTo>
                    <a:pt x="419" y="49657"/>
                  </a:lnTo>
                  <a:lnTo>
                    <a:pt x="673" y="51435"/>
                  </a:lnTo>
                  <a:lnTo>
                    <a:pt x="0" y="50927"/>
                  </a:lnTo>
                  <a:lnTo>
                    <a:pt x="127" y="52578"/>
                  </a:lnTo>
                  <a:lnTo>
                    <a:pt x="2692" y="52578"/>
                  </a:lnTo>
                  <a:lnTo>
                    <a:pt x="2984" y="53594"/>
                  </a:lnTo>
                  <a:lnTo>
                    <a:pt x="1790" y="54229"/>
                  </a:lnTo>
                  <a:lnTo>
                    <a:pt x="2095" y="55499"/>
                  </a:lnTo>
                  <a:lnTo>
                    <a:pt x="2197" y="57404"/>
                  </a:lnTo>
                  <a:lnTo>
                    <a:pt x="2082" y="59118"/>
                  </a:lnTo>
                  <a:lnTo>
                    <a:pt x="3873" y="60579"/>
                  </a:lnTo>
                  <a:lnTo>
                    <a:pt x="3314" y="60706"/>
                  </a:lnTo>
                  <a:lnTo>
                    <a:pt x="3340" y="60960"/>
                  </a:lnTo>
                  <a:lnTo>
                    <a:pt x="3416" y="61214"/>
                  </a:lnTo>
                  <a:lnTo>
                    <a:pt x="3530" y="61976"/>
                  </a:lnTo>
                  <a:lnTo>
                    <a:pt x="3771" y="64262"/>
                  </a:lnTo>
                  <a:lnTo>
                    <a:pt x="4343" y="63881"/>
                  </a:lnTo>
                  <a:lnTo>
                    <a:pt x="6870" y="66040"/>
                  </a:lnTo>
                  <a:lnTo>
                    <a:pt x="6007" y="66294"/>
                  </a:lnTo>
                  <a:lnTo>
                    <a:pt x="7366" y="66675"/>
                  </a:lnTo>
                  <a:lnTo>
                    <a:pt x="7658" y="66548"/>
                  </a:lnTo>
                  <a:lnTo>
                    <a:pt x="8293" y="67551"/>
                  </a:lnTo>
                  <a:lnTo>
                    <a:pt x="8407" y="68072"/>
                  </a:lnTo>
                  <a:lnTo>
                    <a:pt x="7899" y="68186"/>
                  </a:lnTo>
                  <a:lnTo>
                    <a:pt x="7899" y="69088"/>
                  </a:lnTo>
                  <a:lnTo>
                    <a:pt x="9004" y="68326"/>
                  </a:lnTo>
                  <a:lnTo>
                    <a:pt x="9067" y="70104"/>
                  </a:lnTo>
                  <a:lnTo>
                    <a:pt x="8407" y="69850"/>
                  </a:lnTo>
                  <a:lnTo>
                    <a:pt x="8775" y="71374"/>
                  </a:lnTo>
                  <a:lnTo>
                    <a:pt x="9017" y="71120"/>
                  </a:lnTo>
                  <a:lnTo>
                    <a:pt x="9740" y="71374"/>
                  </a:lnTo>
                  <a:lnTo>
                    <a:pt x="10198" y="71882"/>
                  </a:lnTo>
                  <a:lnTo>
                    <a:pt x="10109" y="74041"/>
                  </a:lnTo>
                  <a:lnTo>
                    <a:pt x="9779" y="75438"/>
                  </a:lnTo>
                  <a:lnTo>
                    <a:pt x="10223" y="74930"/>
                  </a:lnTo>
                  <a:lnTo>
                    <a:pt x="11391" y="73787"/>
                  </a:lnTo>
                  <a:lnTo>
                    <a:pt x="12026" y="73914"/>
                  </a:lnTo>
                  <a:lnTo>
                    <a:pt x="11925" y="74256"/>
                  </a:lnTo>
                  <a:lnTo>
                    <a:pt x="11442" y="74676"/>
                  </a:lnTo>
                  <a:lnTo>
                    <a:pt x="12547" y="74549"/>
                  </a:lnTo>
                  <a:lnTo>
                    <a:pt x="13589" y="74041"/>
                  </a:lnTo>
                  <a:lnTo>
                    <a:pt x="13982" y="73787"/>
                  </a:lnTo>
                  <a:lnTo>
                    <a:pt x="15201" y="73025"/>
                  </a:lnTo>
                  <a:lnTo>
                    <a:pt x="15773" y="72517"/>
                  </a:lnTo>
                  <a:lnTo>
                    <a:pt x="16687" y="72644"/>
                  </a:lnTo>
                  <a:lnTo>
                    <a:pt x="16789" y="72898"/>
                  </a:lnTo>
                  <a:lnTo>
                    <a:pt x="16929" y="73025"/>
                  </a:lnTo>
                  <a:lnTo>
                    <a:pt x="17106" y="73025"/>
                  </a:lnTo>
                  <a:lnTo>
                    <a:pt x="15087" y="73787"/>
                  </a:lnTo>
                  <a:lnTo>
                    <a:pt x="13601" y="74256"/>
                  </a:lnTo>
                  <a:lnTo>
                    <a:pt x="13423" y="75057"/>
                  </a:lnTo>
                  <a:lnTo>
                    <a:pt x="15341" y="74549"/>
                  </a:lnTo>
                  <a:lnTo>
                    <a:pt x="13703" y="76200"/>
                  </a:lnTo>
                  <a:lnTo>
                    <a:pt x="15392" y="75057"/>
                  </a:lnTo>
                  <a:lnTo>
                    <a:pt x="15963" y="74549"/>
                  </a:lnTo>
                  <a:lnTo>
                    <a:pt x="17995" y="72771"/>
                  </a:lnTo>
                  <a:lnTo>
                    <a:pt x="18745" y="72771"/>
                  </a:lnTo>
                  <a:lnTo>
                    <a:pt x="18910" y="72898"/>
                  </a:lnTo>
                  <a:lnTo>
                    <a:pt x="18910" y="73152"/>
                  </a:lnTo>
                  <a:lnTo>
                    <a:pt x="19177" y="73152"/>
                  </a:lnTo>
                  <a:lnTo>
                    <a:pt x="19367" y="72898"/>
                  </a:lnTo>
                  <a:lnTo>
                    <a:pt x="19519" y="72771"/>
                  </a:lnTo>
                  <a:lnTo>
                    <a:pt x="20142" y="72771"/>
                  </a:lnTo>
                  <a:lnTo>
                    <a:pt x="20472" y="72644"/>
                  </a:lnTo>
                  <a:lnTo>
                    <a:pt x="20840" y="73152"/>
                  </a:lnTo>
                  <a:lnTo>
                    <a:pt x="21424" y="72771"/>
                  </a:lnTo>
                  <a:lnTo>
                    <a:pt x="21818" y="72517"/>
                  </a:lnTo>
                  <a:lnTo>
                    <a:pt x="22339" y="72263"/>
                  </a:lnTo>
                  <a:lnTo>
                    <a:pt x="22275" y="72136"/>
                  </a:lnTo>
                  <a:lnTo>
                    <a:pt x="22161" y="71882"/>
                  </a:lnTo>
                  <a:lnTo>
                    <a:pt x="21983" y="71501"/>
                  </a:lnTo>
                  <a:lnTo>
                    <a:pt x="22720" y="71374"/>
                  </a:lnTo>
                  <a:lnTo>
                    <a:pt x="21882" y="71018"/>
                  </a:lnTo>
                  <a:lnTo>
                    <a:pt x="21755" y="71120"/>
                  </a:lnTo>
                  <a:lnTo>
                    <a:pt x="21424" y="71247"/>
                  </a:lnTo>
                  <a:lnTo>
                    <a:pt x="21348" y="71374"/>
                  </a:lnTo>
                  <a:lnTo>
                    <a:pt x="21209" y="71386"/>
                  </a:lnTo>
                  <a:lnTo>
                    <a:pt x="21209" y="72517"/>
                  </a:lnTo>
                  <a:lnTo>
                    <a:pt x="20904" y="72771"/>
                  </a:lnTo>
                  <a:lnTo>
                    <a:pt x="20726" y="72771"/>
                  </a:lnTo>
                  <a:lnTo>
                    <a:pt x="20662" y="72644"/>
                  </a:lnTo>
                  <a:lnTo>
                    <a:pt x="20612" y="72517"/>
                  </a:lnTo>
                  <a:lnTo>
                    <a:pt x="20955" y="72390"/>
                  </a:lnTo>
                  <a:lnTo>
                    <a:pt x="21183" y="72263"/>
                  </a:lnTo>
                  <a:lnTo>
                    <a:pt x="21196" y="72136"/>
                  </a:lnTo>
                  <a:lnTo>
                    <a:pt x="21209" y="72517"/>
                  </a:lnTo>
                  <a:lnTo>
                    <a:pt x="21209" y="71386"/>
                  </a:lnTo>
                  <a:lnTo>
                    <a:pt x="19939" y="71882"/>
                  </a:lnTo>
                  <a:lnTo>
                    <a:pt x="20358" y="71120"/>
                  </a:lnTo>
                  <a:lnTo>
                    <a:pt x="20497" y="70866"/>
                  </a:lnTo>
                  <a:lnTo>
                    <a:pt x="21247" y="70993"/>
                  </a:lnTo>
                  <a:lnTo>
                    <a:pt x="21272" y="70866"/>
                  </a:lnTo>
                  <a:lnTo>
                    <a:pt x="21386" y="70104"/>
                  </a:lnTo>
                  <a:lnTo>
                    <a:pt x="21475" y="69469"/>
                  </a:lnTo>
                  <a:lnTo>
                    <a:pt x="22644" y="70231"/>
                  </a:lnTo>
                  <a:lnTo>
                    <a:pt x="24257" y="70358"/>
                  </a:lnTo>
                  <a:lnTo>
                    <a:pt x="24701" y="70993"/>
                  </a:lnTo>
                  <a:lnTo>
                    <a:pt x="26123" y="69977"/>
                  </a:lnTo>
                  <a:lnTo>
                    <a:pt x="27838" y="69469"/>
                  </a:lnTo>
                  <a:lnTo>
                    <a:pt x="28270" y="69342"/>
                  </a:lnTo>
                  <a:lnTo>
                    <a:pt x="28346" y="69088"/>
                  </a:lnTo>
                  <a:lnTo>
                    <a:pt x="28549" y="68453"/>
                  </a:lnTo>
                  <a:lnTo>
                    <a:pt x="28587" y="68326"/>
                  </a:lnTo>
                  <a:lnTo>
                    <a:pt x="28702" y="67945"/>
                  </a:lnTo>
                  <a:lnTo>
                    <a:pt x="28829" y="67564"/>
                  </a:lnTo>
                  <a:lnTo>
                    <a:pt x="29222" y="67183"/>
                  </a:lnTo>
                  <a:lnTo>
                    <a:pt x="29476" y="67818"/>
                  </a:lnTo>
                  <a:lnTo>
                    <a:pt x="29718" y="68072"/>
                  </a:lnTo>
                  <a:lnTo>
                    <a:pt x="29502" y="68199"/>
                  </a:lnTo>
                  <a:lnTo>
                    <a:pt x="29184" y="68326"/>
                  </a:lnTo>
                  <a:lnTo>
                    <a:pt x="29108" y="68580"/>
                  </a:lnTo>
                  <a:lnTo>
                    <a:pt x="29895" y="67945"/>
                  </a:lnTo>
                  <a:lnTo>
                    <a:pt x="31724" y="67691"/>
                  </a:lnTo>
                  <a:lnTo>
                    <a:pt x="31711" y="67551"/>
                  </a:lnTo>
                  <a:lnTo>
                    <a:pt x="31711" y="67183"/>
                  </a:lnTo>
                  <a:lnTo>
                    <a:pt x="31699" y="66548"/>
                  </a:lnTo>
                  <a:lnTo>
                    <a:pt x="32981" y="66802"/>
                  </a:lnTo>
                  <a:lnTo>
                    <a:pt x="31762" y="67437"/>
                  </a:lnTo>
                  <a:lnTo>
                    <a:pt x="32816" y="67183"/>
                  </a:lnTo>
                  <a:lnTo>
                    <a:pt x="32677" y="67564"/>
                  </a:lnTo>
                  <a:lnTo>
                    <a:pt x="36245" y="68707"/>
                  </a:lnTo>
                  <a:lnTo>
                    <a:pt x="36626" y="67183"/>
                  </a:lnTo>
                  <a:lnTo>
                    <a:pt x="36791" y="66548"/>
                  </a:lnTo>
                  <a:lnTo>
                    <a:pt x="37084" y="65405"/>
                  </a:lnTo>
                  <a:lnTo>
                    <a:pt x="37236" y="64770"/>
                  </a:lnTo>
                  <a:lnTo>
                    <a:pt x="37338" y="64389"/>
                  </a:lnTo>
                  <a:lnTo>
                    <a:pt x="37465" y="63881"/>
                  </a:lnTo>
                  <a:lnTo>
                    <a:pt x="37503" y="63754"/>
                  </a:lnTo>
                  <a:lnTo>
                    <a:pt x="41084" y="65214"/>
                  </a:lnTo>
                  <a:lnTo>
                    <a:pt x="45313" y="65532"/>
                  </a:lnTo>
                  <a:lnTo>
                    <a:pt x="45948" y="65151"/>
                  </a:lnTo>
                  <a:lnTo>
                    <a:pt x="48310" y="63754"/>
                  </a:lnTo>
                  <a:lnTo>
                    <a:pt x="49593" y="62992"/>
                  </a:lnTo>
                  <a:lnTo>
                    <a:pt x="53759" y="64516"/>
                  </a:lnTo>
                  <a:lnTo>
                    <a:pt x="54902" y="64897"/>
                  </a:lnTo>
                  <a:lnTo>
                    <a:pt x="55016" y="64135"/>
                  </a:lnTo>
                  <a:lnTo>
                    <a:pt x="55740" y="63627"/>
                  </a:lnTo>
                  <a:lnTo>
                    <a:pt x="55981" y="64516"/>
                  </a:lnTo>
                  <a:lnTo>
                    <a:pt x="57061" y="63627"/>
                  </a:lnTo>
                  <a:lnTo>
                    <a:pt x="57226" y="63500"/>
                  </a:lnTo>
                  <a:lnTo>
                    <a:pt x="58407" y="62992"/>
                  </a:lnTo>
                  <a:lnTo>
                    <a:pt x="59004" y="62738"/>
                  </a:lnTo>
                  <a:lnTo>
                    <a:pt x="60147" y="65913"/>
                  </a:lnTo>
                  <a:lnTo>
                    <a:pt x="62509" y="64516"/>
                  </a:lnTo>
                  <a:lnTo>
                    <a:pt x="62230" y="63881"/>
                  </a:lnTo>
                  <a:lnTo>
                    <a:pt x="63042" y="64008"/>
                  </a:lnTo>
                  <a:lnTo>
                    <a:pt x="63487" y="63881"/>
                  </a:lnTo>
                  <a:lnTo>
                    <a:pt x="64833" y="63500"/>
                  </a:lnTo>
                  <a:lnTo>
                    <a:pt x="64706" y="64262"/>
                  </a:lnTo>
                  <a:lnTo>
                    <a:pt x="64795" y="64135"/>
                  </a:lnTo>
                  <a:lnTo>
                    <a:pt x="64973" y="63627"/>
                  </a:lnTo>
                  <a:lnTo>
                    <a:pt x="65290" y="63881"/>
                  </a:lnTo>
                  <a:lnTo>
                    <a:pt x="65341" y="64389"/>
                  </a:lnTo>
                  <a:lnTo>
                    <a:pt x="66027" y="64135"/>
                  </a:lnTo>
                  <a:lnTo>
                    <a:pt x="66700" y="63754"/>
                  </a:lnTo>
                  <a:lnTo>
                    <a:pt x="67030" y="63627"/>
                  </a:lnTo>
                  <a:lnTo>
                    <a:pt x="67360" y="63500"/>
                  </a:lnTo>
                  <a:lnTo>
                    <a:pt x="68999" y="63627"/>
                  </a:lnTo>
                  <a:lnTo>
                    <a:pt x="67271" y="65405"/>
                  </a:lnTo>
                  <a:lnTo>
                    <a:pt x="69748" y="65151"/>
                  </a:lnTo>
                  <a:lnTo>
                    <a:pt x="70675" y="64897"/>
                  </a:lnTo>
                  <a:lnTo>
                    <a:pt x="71805" y="63500"/>
                  </a:lnTo>
                  <a:lnTo>
                    <a:pt x="72009" y="63246"/>
                  </a:lnTo>
                  <a:lnTo>
                    <a:pt x="71793" y="63119"/>
                  </a:lnTo>
                  <a:lnTo>
                    <a:pt x="71577" y="62992"/>
                  </a:lnTo>
                  <a:lnTo>
                    <a:pt x="71221" y="63119"/>
                  </a:lnTo>
                  <a:lnTo>
                    <a:pt x="70624" y="62992"/>
                  </a:lnTo>
                  <a:lnTo>
                    <a:pt x="70561" y="62738"/>
                  </a:lnTo>
                  <a:lnTo>
                    <a:pt x="70573" y="62445"/>
                  </a:lnTo>
                  <a:lnTo>
                    <a:pt x="71132" y="62128"/>
                  </a:lnTo>
                  <a:lnTo>
                    <a:pt x="71031" y="60960"/>
                  </a:lnTo>
                  <a:lnTo>
                    <a:pt x="70980" y="60540"/>
                  </a:lnTo>
                  <a:lnTo>
                    <a:pt x="71399" y="60286"/>
                  </a:lnTo>
                  <a:lnTo>
                    <a:pt x="71437" y="59220"/>
                  </a:lnTo>
                  <a:lnTo>
                    <a:pt x="70993" y="59563"/>
                  </a:lnTo>
                  <a:lnTo>
                    <a:pt x="71005" y="59055"/>
                  </a:lnTo>
                  <a:lnTo>
                    <a:pt x="69265" y="58420"/>
                  </a:lnTo>
                  <a:lnTo>
                    <a:pt x="68313" y="59563"/>
                  </a:lnTo>
                  <a:lnTo>
                    <a:pt x="68033" y="59182"/>
                  </a:lnTo>
                  <a:lnTo>
                    <a:pt x="67945" y="59055"/>
                  </a:lnTo>
                  <a:lnTo>
                    <a:pt x="67957" y="58902"/>
                  </a:lnTo>
                  <a:lnTo>
                    <a:pt x="68770" y="58674"/>
                  </a:lnTo>
                  <a:lnTo>
                    <a:pt x="68148" y="58166"/>
                  </a:lnTo>
                  <a:lnTo>
                    <a:pt x="67919" y="58801"/>
                  </a:lnTo>
                  <a:lnTo>
                    <a:pt x="67576" y="59182"/>
                  </a:lnTo>
                  <a:lnTo>
                    <a:pt x="67437" y="58801"/>
                  </a:lnTo>
                  <a:lnTo>
                    <a:pt x="67259" y="58674"/>
                  </a:lnTo>
                  <a:lnTo>
                    <a:pt x="67030" y="58547"/>
                  </a:lnTo>
                  <a:lnTo>
                    <a:pt x="66713" y="59055"/>
                  </a:lnTo>
                  <a:lnTo>
                    <a:pt x="66306" y="59563"/>
                  </a:lnTo>
                  <a:lnTo>
                    <a:pt x="66268" y="59817"/>
                  </a:lnTo>
                  <a:lnTo>
                    <a:pt x="66001" y="59944"/>
                  </a:lnTo>
                  <a:lnTo>
                    <a:pt x="65366" y="60198"/>
                  </a:lnTo>
                  <a:lnTo>
                    <a:pt x="65062" y="59944"/>
                  </a:lnTo>
                  <a:lnTo>
                    <a:pt x="64909" y="59817"/>
                  </a:lnTo>
                  <a:lnTo>
                    <a:pt x="64770" y="59690"/>
                  </a:lnTo>
                  <a:lnTo>
                    <a:pt x="64935" y="59055"/>
                  </a:lnTo>
                  <a:lnTo>
                    <a:pt x="64262" y="59690"/>
                  </a:lnTo>
                  <a:lnTo>
                    <a:pt x="64173" y="59309"/>
                  </a:lnTo>
                  <a:lnTo>
                    <a:pt x="64274" y="59118"/>
                  </a:lnTo>
                  <a:lnTo>
                    <a:pt x="63982" y="59309"/>
                  </a:lnTo>
                  <a:lnTo>
                    <a:pt x="62979" y="59055"/>
                  </a:lnTo>
                  <a:lnTo>
                    <a:pt x="62636" y="59817"/>
                  </a:lnTo>
                  <a:lnTo>
                    <a:pt x="62052" y="58928"/>
                  </a:lnTo>
                  <a:lnTo>
                    <a:pt x="60502" y="59944"/>
                  </a:lnTo>
                  <a:lnTo>
                    <a:pt x="60528" y="59563"/>
                  </a:lnTo>
                  <a:lnTo>
                    <a:pt x="60629" y="58547"/>
                  </a:lnTo>
                  <a:lnTo>
                    <a:pt x="60426" y="58902"/>
                  </a:lnTo>
                  <a:lnTo>
                    <a:pt x="59436" y="59563"/>
                  </a:lnTo>
                  <a:lnTo>
                    <a:pt x="58839" y="59563"/>
                  </a:lnTo>
                  <a:lnTo>
                    <a:pt x="58940" y="59436"/>
                  </a:lnTo>
                  <a:lnTo>
                    <a:pt x="60032" y="58039"/>
                  </a:lnTo>
                  <a:lnTo>
                    <a:pt x="56565" y="59436"/>
                  </a:lnTo>
                  <a:lnTo>
                    <a:pt x="56616" y="59182"/>
                  </a:lnTo>
                  <a:lnTo>
                    <a:pt x="56629" y="59055"/>
                  </a:lnTo>
                  <a:lnTo>
                    <a:pt x="56908" y="57658"/>
                  </a:lnTo>
                  <a:lnTo>
                    <a:pt x="56019" y="59055"/>
                  </a:lnTo>
                  <a:lnTo>
                    <a:pt x="53771" y="58293"/>
                  </a:lnTo>
                  <a:lnTo>
                    <a:pt x="52311" y="59182"/>
                  </a:lnTo>
                  <a:lnTo>
                    <a:pt x="52476" y="58902"/>
                  </a:lnTo>
                  <a:lnTo>
                    <a:pt x="51816" y="58801"/>
                  </a:lnTo>
                  <a:lnTo>
                    <a:pt x="51562" y="58420"/>
                  </a:lnTo>
                  <a:lnTo>
                    <a:pt x="51003" y="58166"/>
                  </a:lnTo>
                  <a:lnTo>
                    <a:pt x="50952" y="59309"/>
                  </a:lnTo>
                  <a:lnTo>
                    <a:pt x="49669" y="59690"/>
                  </a:lnTo>
                  <a:lnTo>
                    <a:pt x="49047" y="60452"/>
                  </a:lnTo>
                  <a:lnTo>
                    <a:pt x="48628" y="60071"/>
                  </a:lnTo>
                  <a:lnTo>
                    <a:pt x="48348" y="59817"/>
                  </a:lnTo>
                  <a:lnTo>
                    <a:pt x="47942" y="59436"/>
                  </a:lnTo>
                  <a:lnTo>
                    <a:pt x="49542" y="59055"/>
                  </a:lnTo>
                  <a:lnTo>
                    <a:pt x="49149" y="57912"/>
                  </a:lnTo>
                  <a:lnTo>
                    <a:pt x="49276" y="58928"/>
                  </a:lnTo>
                  <a:lnTo>
                    <a:pt x="47447" y="59055"/>
                  </a:lnTo>
                  <a:lnTo>
                    <a:pt x="47866" y="59817"/>
                  </a:lnTo>
                  <a:lnTo>
                    <a:pt x="47523" y="59563"/>
                  </a:lnTo>
                  <a:lnTo>
                    <a:pt x="47028" y="59182"/>
                  </a:lnTo>
                  <a:lnTo>
                    <a:pt x="47167" y="59563"/>
                  </a:lnTo>
                  <a:lnTo>
                    <a:pt x="46672" y="58547"/>
                  </a:lnTo>
                  <a:lnTo>
                    <a:pt x="46685" y="60071"/>
                  </a:lnTo>
                  <a:lnTo>
                    <a:pt x="46596" y="59944"/>
                  </a:lnTo>
                  <a:lnTo>
                    <a:pt x="45961" y="58928"/>
                  </a:lnTo>
                  <a:lnTo>
                    <a:pt x="45440" y="59944"/>
                  </a:lnTo>
                  <a:lnTo>
                    <a:pt x="44234" y="59309"/>
                  </a:lnTo>
                  <a:lnTo>
                    <a:pt x="44348" y="59182"/>
                  </a:lnTo>
                  <a:lnTo>
                    <a:pt x="44970" y="58547"/>
                  </a:lnTo>
                  <a:lnTo>
                    <a:pt x="43815" y="59182"/>
                  </a:lnTo>
                  <a:lnTo>
                    <a:pt x="43497" y="59004"/>
                  </a:lnTo>
                  <a:lnTo>
                    <a:pt x="43675" y="59563"/>
                  </a:lnTo>
                  <a:lnTo>
                    <a:pt x="43561" y="59944"/>
                  </a:lnTo>
                  <a:lnTo>
                    <a:pt x="42125" y="60452"/>
                  </a:lnTo>
                  <a:lnTo>
                    <a:pt x="42189" y="60325"/>
                  </a:lnTo>
                  <a:lnTo>
                    <a:pt x="42710" y="59309"/>
                  </a:lnTo>
                  <a:lnTo>
                    <a:pt x="42621" y="59055"/>
                  </a:lnTo>
                  <a:lnTo>
                    <a:pt x="42176" y="58674"/>
                  </a:lnTo>
                  <a:lnTo>
                    <a:pt x="41287" y="59182"/>
                  </a:lnTo>
                  <a:lnTo>
                    <a:pt x="40741" y="60325"/>
                  </a:lnTo>
                  <a:lnTo>
                    <a:pt x="40055" y="60325"/>
                  </a:lnTo>
                  <a:lnTo>
                    <a:pt x="39966" y="60198"/>
                  </a:lnTo>
                  <a:lnTo>
                    <a:pt x="39941" y="59817"/>
                  </a:lnTo>
                  <a:lnTo>
                    <a:pt x="39128" y="60960"/>
                  </a:lnTo>
                  <a:lnTo>
                    <a:pt x="37084" y="60325"/>
                  </a:lnTo>
                  <a:lnTo>
                    <a:pt x="36156" y="61722"/>
                  </a:lnTo>
                  <a:lnTo>
                    <a:pt x="36169" y="61849"/>
                  </a:lnTo>
                  <a:lnTo>
                    <a:pt x="36283" y="62128"/>
                  </a:lnTo>
                  <a:lnTo>
                    <a:pt x="36410" y="62992"/>
                  </a:lnTo>
                  <a:lnTo>
                    <a:pt x="35864" y="63119"/>
                  </a:lnTo>
                  <a:lnTo>
                    <a:pt x="35534" y="63881"/>
                  </a:lnTo>
                  <a:lnTo>
                    <a:pt x="35306" y="63373"/>
                  </a:lnTo>
                  <a:lnTo>
                    <a:pt x="35204" y="63119"/>
                  </a:lnTo>
                  <a:lnTo>
                    <a:pt x="35534" y="63119"/>
                  </a:lnTo>
                  <a:lnTo>
                    <a:pt x="35521" y="62992"/>
                  </a:lnTo>
                  <a:lnTo>
                    <a:pt x="35623" y="62611"/>
                  </a:lnTo>
                  <a:lnTo>
                    <a:pt x="35115" y="62992"/>
                  </a:lnTo>
                  <a:lnTo>
                    <a:pt x="34759" y="62484"/>
                  </a:lnTo>
                  <a:lnTo>
                    <a:pt x="34518" y="62484"/>
                  </a:lnTo>
                  <a:lnTo>
                    <a:pt x="34378" y="62484"/>
                  </a:lnTo>
                  <a:lnTo>
                    <a:pt x="33515" y="63373"/>
                  </a:lnTo>
                  <a:lnTo>
                    <a:pt x="32613" y="63246"/>
                  </a:lnTo>
                  <a:lnTo>
                    <a:pt x="32232" y="62230"/>
                  </a:lnTo>
                  <a:lnTo>
                    <a:pt x="34391" y="62471"/>
                  </a:lnTo>
                  <a:lnTo>
                    <a:pt x="33997" y="62230"/>
                  </a:lnTo>
                  <a:lnTo>
                    <a:pt x="33223" y="61849"/>
                  </a:lnTo>
                  <a:lnTo>
                    <a:pt x="34607" y="61976"/>
                  </a:lnTo>
                  <a:lnTo>
                    <a:pt x="34493" y="61849"/>
                  </a:lnTo>
                  <a:lnTo>
                    <a:pt x="33299" y="60452"/>
                  </a:lnTo>
                  <a:lnTo>
                    <a:pt x="35420" y="61849"/>
                  </a:lnTo>
                  <a:lnTo>
                    <a:pt x="34277" y="60452"/>
                  </a:lnTo>
                  <a:lnTo>
                    <a:pt x="34175" y="60325"/>
                  </a:lnTo>
                  <a:lnTo>
                    <a:pt x="32346" y="60325"/>
                  </a:lnTo>
                  <a:lnTo>
                    <a:pt x="32435" y="61214"/>
                  </a:lnTo>
                  <a:lnTo>
                    <a:pt x="30467" y="61341"/>
                  </a:lnTo>
                  <a:lnTo>
                    <a:pt x="30162" y="61976"/>
                  </a:lnTo>
                  <a:lnTo>
                    <a:pt x="30784" y="62103"/>
                  </a:lnTo>
                  <a:lnTo>
                    <a:pt x="30505" y="62738"/>
                  </a:lnTo>
                  <a:lnTo>
                    <a:pt x="28244" y="64389"/>
                  </a:lnTo>
                  <a:lnTo>
                    <a:pt x="27774" y="60706"/>
                  </a:lnTo>
                  <a:lnTo>
                    <a:pt x="26301" y="62611"/>
                  </a:lnTo>
                  <a:lnTo>
                    <a:pt x="26263" y="62738"/>
                  </a:lnTo>
                  <a:lnTo>
                    <a:pt x="26136" y="64135"/>
                  </a:lnTo>
                  <a:lnTo>
                    <a:pt x="26263" y="64770"/>
                  </a:lnTo>
                  <a:lnTo>
                    <a:pt x="24777" y="64516"/>
                  </a:lnTo>
                  <a:lnTo>
                    <a:pt x="24790" y="64262"/>
                  </a:lnTo>
                  <a:lnTo>
                    <a:pt x="24828" y="63246"/>
                  </a:lnTo>
                  <a:lnTo>
                    <a:pt x="23114" y="63754"/>
                  </a:lnTo>
                  <a:lnTo>
                    <a:pt x="23596" y="64262"/>
                  </a:lnTo>
                  <a:lnTo>
                    <a:pt x="24447" y="65151"/>
                  </a:lnTo>
                  <a:lnTo>
                    <a:pt x="22771" y="65151"/>
                  </a:lnTo>
                  <a:lnTo>
                    <a:pt x="21932" y="65405"/>
                  </a:lnTo>
                  <a:lnTo>
                    <a:pt x="21374" y="64516"/>
                  </a:lnTo>
                  <a:lnTo>
                    <a:pt x="19710" y="65405"/>
                  </a:lnTo>
                  <a:lnTo>
                    <a:pt x="18173" y="66802"/>
                  </a:lnTo>
                  <a:lnTo>
                    <a:pt x="16408" y="67691"/>
                  </a:lnTo>
                  <a:lnTo>
                    <a:pt x="16395" y="67437"/>
                  </a:lnTo>
                  <a:lnTo>
                    <a:pt x="16586" y="66929"/>
                  </a:lnTo>
                  <a:lnTo>
                    <a:pt x="16040" y="66802"/>
                  </a:lnTo>
                  <a:lnTo>
                    <a:pt x="15697" y="67030"/>
                  </a:lnTo>
                  <a:lnTo>
                    <a:pt x="15697" y="68961"/>
                  </a:lnTo>
                  <a:lnTo>
                    <a:pt x="15544" y="69088"/>
                  </a:lnTo>
                  <a:lnTo>
                    <a:pt x="15582" y="68834"/>
                  </a:lnTo>
                  <a:lnTo>
                    <a:pt x="15214" y="68707"/>
                  </a:lnTo>
                  <a:lnTo>
                    <a:pt x="15024" y="68580"/>
                  </a:lnTo>
                  <a:lnTo>
                    <a:pt x="15176" y="68580"/>
                  </a:lnTo>
                  <a:lnTo>
                    <a:pt x="15557" y="68453"/>
                  </a:lnTo>
                  <a:lnTo>
                    <a:pt x="15608" y="68580"/>
                  </a:lnTo>
                  <a:lnTo>
                    <a:pt x="15697" y="68961"/>
                  </a:lnTo>
                  <a:lnTo>
                    <a:pt x="15697" y="67030"/>
                  </a:lnTo>
                  <a:lnTo>
                    <a:pt x="15074" y="67437"/>
                  </a:lnTo>
                  <a:lnTo>
                    <a:pt x="14173" y="67437"/>
                  </a:lnTo>
                  <a:lnTo>
                    <a:pt x="14211" y="67056"/>
                  </a:lnTo>
                  <a:lnTo>
                    <a:pt x="14300" y="66675"/>
                  </a:lnTo>
                  <a:lnTo>
                    <a:pt x="14401" y="66421"/>
                  </a:lnTo>
                  <a:lnTo>
                    <a:pt x="14160" y="66675"/>
                  </a:lnTo>
                  <a:lnTo>
                    <a:pt x="13652" y="66929"/>
                  </a:lnTo>
                  <a:lnTo>
                    <a:pt x="13296" y="67056"/>
                  </a:lnTo>
                  <a:lnTo>
                    <a:pt x="13182" y="66802"/>
                  </a:lnTo>
                  <a:lnTo>
                    <a:pt x="13512" y="66548"/>
                  </a:lnTo>
                  <a:lnTo>
                    <a:pt x="13677" y="66421"/>
                  </a:lnTo>
                  <a:lnTo>
                    <a:pt x="12915" y="65786"/>
                  </a:lnTo>
                  <a:lnTo>
                    <a:pt x="11633" y="63627"/>
                  </a:lnTo>
                  <a:lnTo>
                    <a:pt x="11468" y="63246"/>
                  </a:lnTo>
                  <a:lnTo>
                    <a:pt x="11150" y="62445"/>
                  </a:lnTo>
                  <a:lnTo>
                    <a:pt x="11226" y="61468"/>
                  </a:lnTo>
                  <a:lnTo>
                    <a:pt x="11607" y="61595"/>
                  </a:lnTo>
                  <a:lnTo>
                    <a:pt x="11582" y="61468"/>
                  </a:lnTo>
                  <a:lnTo>
                    <a:pt x="11518" y="60960"/>
                  </a:lnTo>
                  <a:lnTo>
                    <a:pt x="11430" y="60198"/>
                  </a:lnTo>
                  <a:lnTo>
                    <a:pt x="9309" y="60960"/>
                  </a:lnTo>
                  <a:lnTo>
                    <a:pt x="9626" y="59436"/>
                  </a:lnTo>
                  <a:lnTo>
                    <a:pt x="9855" y="59563"/>
                  </a:lnTo>
                  <a:lnTo>
                    <a:pt x="9817" y="59436"/>
                  </a:lnTo>
                  <a:lnTo>
                    <a:pt x="9118" y="56769"/>
                  </a:lnTo>
                  <a:lnTo>
                    <a:pt x="7429" y="54229"/>
                  </a:lnTo>
                  <a:lnTo>
                    <a:pt x="7454" y="53848"/>
                  </a:lnTo>
                  <a:lnTo>
                    <a:pt x="8343" y="51816"/>
                  </a:lnTo>
                  <a:lnTo>
                    <a:pt x="6934" y="51562"/>
                  </a:lnTo>
                  <a:lnTo>
                    <a:pt x="7048" y="51435"/>
                  </a:lnTo>
                  <a:lnTo>
                    <a:pt x="8661" y="49657"/>
                  </a:lnTo>
                  <a:lnTo>
                    <a:pt x="6908" y="49403"/>
                  </a:lnTo>
                  <a:lnTo>
                    <a:pt x="7924" y="48387"/>
                  </a:lnTo>
                  <a:lnTo>
                    <a:pt x="8178" y="48641"/>
                  </a:lnTo>
                  <a:lnTo>
                    <a:pt x="8496" y="48387"/>
                  </a:lnTo>
                  <a:lnTo>
                    <a:pt x="9144" y="47879"/>
                  </a:lnTo>
                  <a:lnTo>
                    <a:pt x="9271" y="47625"/>
                  </a:lnTo>
                  <a:lnTo>
                    <a:pt x="8407" y="46863"/>
                  </a:lnTo>
                  <a:lnTo>
                    <a:pt x="8547" y="46355"/>
                  </a:lnTo>
                  <a:lnTo>
                    <a:pt x="9258" y="46990"/>
                  </a:lnTo>
                  <a:lnTo>
                    <a:pt x="9093" y="46355"/>
                  </a:lnTo>
                  <a:lnTo>
                    <a:pt x="9017" y="45847"/>
                  </a:lnTo>
                  <a:lnTo>
                    <a:pt x="9690" y="46355"/>
                  </a:lnTo>
                  <a:lnTo>
                    <a:pt x="9994" y="46609"/>
                  </a:lnTo>
                  <a:lnTo>
                    <a:pt x="10109" y="46228"/>
                  </a:lnTo>
                  <a:lnTo>
                    <a:pt x="10210" y="46101"/>
                  </a:lnTo>
                  <a:lnTo>
                    <a:pt x="10020" y="46101"/>
                  </a:lnTo>
                  <a:lnTo>
                    <a:pt x="9677" y="45974"/>
                  </a:lnTo>
                  <a:lnTo>
                    <a:pt x="9601" y="45847"/>
                  </a:lnTo>
                  <a:lnTo>
                    <a:pt x="9715" y="45339"/>
                  </a:lnTo>
                  <a:lnTo>
                    <a:pt x="9956" y="44831"/>
                  </a:lnTo>
                  <a:lnTo>
                    <a:pt x="11645" y="45339"/>
                  </a:lnTo>
                  <a:lnTo>
                    <a:pt x="11772" y="45847"/>
                  </a:lnTo>
                  <a:lnTo>
                    <a:pt x="12306" y="45339"/>
                  </a:lnTo>
                  <a:lnTo>
                    <a:pt x="13169" y="44831"/>
                  </a:lnTo>
                  <a:lnTo>
                    <a:pt x="13652" y="44577"/>
                  </a:lnTo>
                  <a:lnTo>
                    <a:pt x="13665" y="44742"/>
                  </a:lnTo>
                  <a:lnTo>
                    <a:pt x="13779" y="44577"/>
                  </a:lnTo>
                  <a:lnTo>
                    <a:pt x="14071" y="44196"/>
                  </a:lnTo>
                  <a:lnTo>
                    <a:pt x="13487" y="46355"/>
                  </a:lnTo>
                  <a:lnTo>
                    <a:pt x="14300" y="45466"/>
                  </a:lnTo>
                  <a:lnTo>
                    <a:pt x="14389" y="44577"/>
                  </a:lnTo>
                  <a:lnTo>
                    <a:pt x="15049" y="44958"/>
                  </a:lnTo>
                  <a:lnTo>
                    <a:pt x="16332" y="44831"/>
                  </a:lnTo>
                  <a:lnTo>
                    <a:pt x="17335" y="44577"/>
                  </a:lnTo>
                  <a:lnTo>
                    <a:pt x="17183" y="45212"/>
                  </a:lnTo>
                  <a:lnTo>
                    <a:pt x="18973" y="45212"/>
                  </a:lnTo>
                  <a:lnTo>
                    <a:pt x="21069" y="44831"/>
                  </a:lnTo>
                  <a:lnTo>
                    <a:pt x="23228" y="44958"/>
                  </a:lnTo>
                  <a:lnTo>
                    <a:pt x="22974" y="44831"/>
                  </a:lnTo>
                  <a:lnTo>
                    <a:pt x="22466" y="44577"/>
                  </a:lnTo>
                  <a:lnTo>
                    <a:pt x="22542" y="44196"/>
                  </a:lnTo>
                  <a:lnTo>
                    <a:pt x="22694" y="43434"/>
                  </a:lnTo>
                  <a:lnTo>
                    <a:pt x="23355" y="43434"/>
                  </a:lnTo>
                  <a:lnTo>
                    <a:pt x="23380" y="43599"/>
                  </a:lnTo>
                  <a:lnTo>
                    <a:pt x="23622" y="43434"/>
                  </a:lnTo>
                  <a:lnTo>
                    <a:pt x="23799" y="43307"/>
                  </a:lnTo>
                  <a:lnTo>
                    <a:pt x="24612" y="43434"/>
                  </a:lnTo>
                  <a:lnTo>
                    <a:pt x="24345" y="44196"/>
                  </a:lnTo>
                  <a:lnTo>
                    <a:pt x="24244" y="44462"/>
                  </a:lnTo>
                  <a:lnTo>
                    <a:pt x="23787" y="44704"/>
                  </a:lnTo>
                  <a:lnTo>
                    <a:pt x="24803" y="44450"/>
                  </a:lnTo>
                  <a:lnTo>
                    <a:pt x="24828" y="44831"/>
                  </a:lnTo>
                  <a:lnTo>
                    <a:pt x="24587" y="44958"/>
                  </a:lnTo>
                  <a:lnTo>
                    <a:pt x="24511" y="45339"/>
                  </a:lnTo>
                  <a:lnTo>
                    <a:pt x="24955" y="44704"/>
                  </a:lnTo>
                  <a:lnTo>
                    <a:pt x="26123" y="46482"/>
                  </a:lnTo>
                  <a:lnTo>
                    <a:pt x="26809" y="45466"/>
                  </a:lnTo>
                  <a:lnTo>
                    <a:pt x="26835" y="45720"/>
                  </a:lnTo>
                  <a:lnTo>
                    <a:pt x="29019" y="45974"/>
                  </a:lnTo>
                  <a:lnTo>
                    <a:pt x="30060" y="45720"/>
                  </a:lnTo>
                  <a:lnTo>
                    <a:pt x="31889" y="45847"/>
                  </a:lnTo>
                  <a:lnTo>
                    <a:pt x="31902" y="45720"/>
                  </a:lnTo>
                  <a:lnTo>
                    <a:pt x="31940" y="45466"/>
                  </a:lnTo>
                  <a:lnTo>
                    <a:pt x="32016" y="44958"/>
                  </a:lnTo>
                  <a:lnTo>
                    <a:pt x="32715" y="45339"/>
                  </a:lnTo>
                  <a:lnTo>
                    <a:pt x="33083" y="44958"/>
                  </a:lnTo>
                  <a:lnTo>
                    <a:pt x="33337" y="44704"/>
                  </a:lnTo>
                  <a:lnTo>
                    <a:pt x="34658" y="45085"/>
                  </a:lnTo>
                  <a:lnTo>
                    <a:pt x="36080" y="45974"/>
                  </a:lnTo>
                  <a:lnTo>
                    <a:pt x="37782" y="46101"/>
                  </a:lnTo>
                  <a:lnTo>
                    <a:pt x="39014" y="45720"/>
                  </a:lnTo>
                  <a:lnTo>
                    <a:pt x="40538" y="45720"/>
                  </a:lnTo>
                  <a:lnTo>
                    <a:pt x="39598" y="46228"/>
                  </a:lnTo>
                  <a:lnTo>
                    <a:pt x="42837" y="46228"/>
                  </a:lnTo>
                  <a:lnTo>
                    <a:pt x="45072" y="45339"/>
                  </a:lnTo>
                  <a:lnTo>
                    <a:pt x="44780" y="45085"/>
                  </a:lnTo>
                  <a:lnTo>
                    <a:pt x="44475" y="44958"/>
                  </a:lnTo>
                  <a:lnTo>
                    <a:pt x="44602" y="44704"/>
                  </a:lnTo>
                  <a:lnTo>
                    <a:pt x="45046" y="44450"/>
                  </a:lnTo>
                  <a:lnTo>
                    <a:pt x="45504" y="44831"/>
                  </a:lnTo>
                  <a:lnTo>
                    <a:pt x="45618" y="45275"/>
                  </a:lnTo>
                  <a:lnTo>
                    <a:pt x="47205" y="44450"/>
                  </a:lnTo>
                  <a:lnTo>
                    <a:pt x="48183" y="43942"/>
                  </a:lnTo>
                  <a:lnTo>
                    <a:pt x="52108" y="47244"/>
                  </a:lnTo>
                  <a:lnTo>
                    <a:pt x="54216" y="45339"/>
                  </a:lnTo>
                  <a:lnTo>
                    <a:pt x="54102" y="45466"/>
                  </a:lnTo>
                  <a:lnTo>
                    <a:pt x="54381" y="45339"/>
                  </a:lnTo>
                  <a:lnTo>
                    <a:pt x="56337" y="44450"/>
                  </a:lnTo>
                  <a:lnTo>
                    <a:pt x="58166" y="44450"/>
                  </a:lnTo>
                  <a:lnTo>
                    <a:pt x="58966" y="43942"/>
                  </a:lnTo>
                  <a:lnTo>
                    <a:pt x="60579" y="45339"/>
                  </a:lnTo>
                  <a:lnTo>
                    <a:pt x="62560" y="44196"/>
                  </a:lnTo>
                  <a:lnTo>
                    <a:pt x="64452" y="46355"/>
                  </a:lnTo>
                  <a:lnTo>
                    <a:pt x="67119" y="44196"/>
                  </a:lnTo>
                  <a:lnTo>
                    <a:pt x="67437" y="43942"/>
                  </a:lnTo>
                  <a:lnTo>
                    <a:pt x="68224" y="43307"/>
                  </a:lnTo>
                  <a:lnTo>
                    <a:pt x="70650" y="44323"/>
                  </a:lnTo>
                  <a:lnTo>
                    <a:pt x="70535" y="44056"/>
                  </a:lnTo>
                  <a:lnTo>
                    <a:pt x="70624" y="43548"/>
                  </a:lnTo>
                  <a:lnTo>
                    <a:pt x="70802" y="43307"/>
                  </a:lnTo>
                  <a:lnTo>
                    <a:pt x="70891" y="43180"/>
                  </a:lnTo>
                  <a:lnTo>
                    <a:pt x="71018" y="43548"/>
                  </a:lnTo>
                  <a:lnTo>
                    <a:pt x="71208" y="43307"/>
                  </a:lnTo>
                  <a:lnTo>
                    <a:pt x="71589" y="43180"/>
                  </a:lnTo>
                  <a:lnTo>
                    <a:pt x="75819" y="41783"/>
                  </a:lnTo>
                  <a:lnTo>
                    <a:pt x="81216" y="41910"/>
                  </a:lnTo>
                  <a:lnTo>
                    <a:pt x="81610" y="41783"/>
                  </a:lnTo>
                  <a:lnTo>
                    <a:pt x="87109" y="40005"/>
                  </a:lnTo>
                  <a:lnTo>
                    <a:pt x="88226" y="39624"/>
                  </a:lnTo>
                  <a:lnTo>
                    <a:pt x="87998" y="39370"/>
                  </a:lnTo>
                  <a:lnTo>
                    <a:pt x="87541" y="38862"/>
                  </a:lnTo>
                  <a:lnTo>
                    <a:pt x="86639" y="37846"/>
                  </a:lnTo>
                  <a:lnTo>
                    <a:pt x="86525" y="37719"/>
                  </a:lnTo>
                  <a:lnTo>
                    <a:pt x="86194" y="37338"/>
                  </a:lnTo>
                  <a:lnTo>
                    <a:pt x="88861" y="37465"/>
                  </a:lnTo>
                  <a:lnTo>
                    <a:pt x="88709" y="38735"/>
                  </a:lnTo>
                  <a:lnTo>
                    <a:pt x="90131" y="37338"/>
                  </a:lnTo>
                  <a:lnTo>
                    <a:pt x="90258" y="37211"/>
                  </a:lnTo>
                  <a:lnTo>
                    <a:pt x="91033" y="36449"/>
                  </a:lnTo>
                  <a:lnTo>
                    <a:pt x="91554" y="35941"/>
                  </a:lnTo>
                  <a:lnTo>
                    <a:pt x="95504" y="35052"/>
                  </a:lnTo>
                  <a:lnTo>
                    <a:pt x="97066" y="33274"/>
                  </a:lnTo>
                  <a:lnTo>
                    <a:pt x="97967" y="32258"/>
                  </a:lnTo>
                  <a:lnTo>
                    <a:pt x="97993" y="32639"/>
                  </a:lnTo>
                  <a:lnTo>
                    <a:pt x="98069" y="32766"/>
                  </a:lnTo>
                  <a:lnTo>
                    <a:pt x="97777" y="33020"/>
                  </a:lnTo>
                  <a:lnTo>
                    <a:pt x="98831" y="33147"/>
                  </a:lnTo>
                  <a:lnTo>
                    <a:pt x="99479" y="32258"/>
                  </a:lnTo>
                  <a:lnTo>
                    <a:pt x="100037" y="31496"/>
                  </a:lnTo>
                  <a:lnTo>
                    <a:pt x="99961" y="31115"/>
                  </a:lnTo>
                  <a:lnTo>
                    <a:pt x="99796" y="30861"/>
                  </a:lnTo>
                  <a:lnTo>
                    <a:pt x="100279" y="30607"/>
                  </a:lnTo>
                  <a:lnTo>
                    <a:pt x="100215" y="31242"/>
                  </a:lnTo>
                  <a:lnTo>
                    <a:pt x="100672" y="31369"/>
                  </a:lnTo>
                  <a:lnTo>
                    <a:pt x="101549" y="31242"/>
                  </a:lnTo>
                  <a:lnTo>
                    <a:pt x="101587" y="30607"/>
                  </a:lnTo>
                  <a:lnTo>
                    <a:pt x="101663" y="29591"/>
                  </a:lnTo>
                  <a:lnTo>
                    <a:pt x="101676" y="29464"/>
                  </a:lnTo>
                  <a:lnTo>
                    <a:pt x="102476" y="29819"/>
                  </a:lnTo>
                  <a:lnTo>
                    <a:pt x="103085" y="29464"/>
                  </a:lnTo>
                  <a:lnTo>
                    <a:pt x="104228" y="28956"/>
                  </a:lnTo>
                  <a:lnTo>
                    <a:pt x="103339" y="28575"/>
                  </a:lnTo>
                  <a:lnTo>
                    <a:pt x="104648" y="28067"/>
                  </a:lnTo>
                  <a:lnTo>
                    <a:pt x="104736" y="27813"/>
                  </a:lnTo>
                  <a:lnTo>
                    <a:pt x="104863" y="27432"/>
                  </a:lnTo>
                  <a:lnTo>
                    <a:pt x="105130" y="26670"/>
                  </a:lnTo>
                  <a:lnTo>
                    <a:pt x="106273" y="26416"/>
                  </a:lnTo>
                  <a:lnTo>
                    <a:pt x="106222" y="25273"/>
                  </a:lnTo>
                  <a:lnTo>
                    <a:pt x="108343" y="25400"/>
                  </a:lnTo>
                  <a:lnTo>
                    <a:pt x="107670" y="24257"/>
                  </a:lnTo>
                  <a:lnTo>
                    <a:pt x="108458" y="25400"/>
                  </a:lnTo>
                  <a:lnTo>
                    <a:pt x="109550" y="24257"/>
                  </a:lnTo>
                  <a:lnTo>
                    <a:pt x="110147" y="23647"/>
                  </a:lnTo>
                  <a:lnTo>
                    <a:pt x="110248" y="23241"/>
                  </a:lnTo>
                  <a:lnTo>
                    <a:pt x="110388" y="22606"/>
                  </a:lnTo>
                  <a:lnTo>
                    <a:pt x="110451" y="23114"/>
                  </a:lnTo>
                  <a:lnTo>
                    <a:pt x="111074" y="22606"/>
                  </a:lnTo>
                  <a:lnTo>
                    <a:pt x="111226" y="22479"/>
                  </a:lnTo>
                  <a:lnTo>
                    <a:pt x="111340" y="23075"/>
                  </a:lnTo>
                  <a:lnTo>
                    <a:pt x="112064" y="22479"/>
                  </a:lnTo>
                  <a:lnTo>
                    <a:pt x="112572" y="21717"/>
                  </a:lnTo>
                  <a:lnTo>
                    <a:pt x="111988" y="21336"/>
                  </a:lnTo>
                  <a:lnTo>
                    <a:pt x="114388" y="21463"/>
                  </a:lnTo>
                  <a:lnTo>
                    <a:pt x="114363" y="21336"/>
                  </a:lnTo>
                  <a:lnTo>
                    <a:pt x="114160" y="20193"/>
                  </a:lnTo>
                  <a:lnTo>
                    <a:pt x="113804" y="18161"/>
                  </a:lnTo>
                  <a:lnTo>
                    <a:pt x="113792" y="18034"/>
                  </a:lnTo>
                  <a:lnTo>
                    <a:pt x="115951" y="18923"/>
                  </a:lnTo>
                  <a:lnTo>
                    <a:pt x="116573" y="18034"/>
                  </a:lnTo>
                  <a:lnTo>
                    <a:pt x="117017" y="17399"/>
                  </a:lnTo>
                  <a:lnTo>
                    <a:pt x="118960" y="14617"/>
                  </a:lnTo>
                  <a:lnTo>
                    <a:pt x="119888" y="15494"/>
                  </a:lnTo>
                  <a:lnTo>
                    <a:pt x="121043" y="13779"/>
                  </a:lnTo>
                  <a:lnTo>
                    <a:pt x="119126" y="14389"/>
                  </a:lnTo>
                  <a:lnTo>
                    <a:pt x="120789" y="12573"/>
                  </a:lnTo>
                  <a:lnTo>
                    <a:pt x="121285" y="13182"/>
                  </a:lnTo>
                  <a:lnTo>
                    <a:pt x="121361" y="12573"/>
                  </a:lnTo>
                  <a:lnTo>
                    <a:pt x="121373" y="12446"/>
                  </a:lnTo>
                  <a:lnTo>
                    <a:pt x="121475" y="11684"/>
                  </a:lnTo>
                  <a:lnTo>
                    <a:pt x="122656" y="10922"/>
                  </a:lnTo>
                  <a:lnTo>
                    <a:pt x="123456" y="10414"/>
                  </a:lnTo>
                  <a:lnTo>
                    <a:pt x="124015" y="10287"/>
                  </a:lnTo>
                  <a:lnTo>
                    <a:pt x="123698" y="10922"/>
                  </a:lnTo>
                  <a:lnTo>
                    <a:pt x="123571" y="11430"/>
                  </a:lnTo>
                  <a:lnTo>
                    <a:pt x="124371" y="10287"/>
                  </a:lnTo>
                  <a:lnTo>
                    <a:pt x="124815" y="9652"/>
                  </a:lnTo>
                  <a:lnTo>
                    <a:pt x="126885" y="8763"/>
                  </a:lnTo>
                  <a:lnTo>
                    <a:pt x="127482" y="8509"/>
                  </a:lnTo>
                  <a:lnTo>
                    <a:pt x="127482" y="8128"/>
                  </a:lnTo>
                  <a:lnTo>
                    <a:pt x="127393" y="7493"/>
                  </a:lnTo>
                  <a:lnTo>
                    <a:pt x="127292" y="6985"/>
                  </a:lnTo>
                  <a:lnTo>
                    <a:pt x="127419" y="6540"/>
                  </a:lnTo>
                  <a:lnTo>
                    <a:pt x="127635" y="5969"/>
                  </a:lnTo>
                  <a:lnTo>
                    <a:pt x="127711" y="5715"/>
                  </a:lnTo>
                  <a:lnTo>
                    <a:pt x="127762" y="5588"/>
                  </a:lnTo>
                  <a:lnTo>
                    <a:pt x="128219" y="5257"/>
                  </a:lnTo>
                  <a:lnTo>
                    <a:pt x="128003" y="5969"/>
                  </a:lnTo>
                  <a:lnTo>
                    <a:pt x="128409" y="5969"/>
                  </a:lnTo>
                  <a:lnTo>
                    <a:pt x="128651" y="6350"/>
                  </a:lnTo>
                  <a:lnTo>
                    <a:pt x="128854" y="6540"/>
                  </a:lnTo>
                  <a:lnTo>
                    <a:pt x="128892" y="6985"/>
                  </a:lnTo>
                  <a:lnTo>
                    <a:pt x="128473" y="8001"/>
                  </a:lnTo>
                  <a:lnTo>
                    <a:pt x="128778" y="7747"/>
                  </a:lnTo>
                  <a:lnTo>
                    <a:pt x="128905" y="7239"/>
                  </a:lnTo>
                  <a:lnTo>
                    <a:pt x="128968" y="7670"/>
                  </a:lnTo>
                  <a:lnTo>
                    <a:pt x="128651" y="8128"/>
                  </a:lnTo>
                  <a:lnTo>
                    <a:pt x="129209" y="8128"/>
                  </a:lnTo>
                  <a:lnTo>
                    <a:pt x="129349" y="7366"/>
                  </a:lnTo>
                  <a:lnTo>
                    <a:pt x="129844" y="7874"/>
                  </a:lnTo>
                  <a:lnTo>
                    <a:pt x="129882" y="8115"/>
                  </a:lnTo>
                  <a:lnTo>
                    <a:pt x="129768" y="8255"/>
                  </a:lnTo>
                  <a:lnTo>
                    <a:pt x="129527" y="8128"/>
                  </a:lnTo>
                  <a:lnTo>
                    <a:pt x="129235" y="8382"/>
                  </a:lnTo>
                  <a:lnTo>
                    <a:pt x="129933" y="8255"/>
                  </a:lnTo>
                  <a:lnTo>
                    <a:pt x="130848" y="8255"/>
                  </a:lnTo>
                  <a:lnTo>
                    <a:pt x="130937" y="8407"/>
                  </a:lnTo>
                  <a:lnTo>
                    <a:pt x="131102" y="7505"/>
                  </a:lnTo>
                  <a:lnTo>
                    <a:pt x="131000" y="8509"/>
                  </a:lnTo>
                  <a:lnTo>
                    <a:pt x="130924" y="8763"/>
                  </a:lnTo>
                  <a:lnTo>
                    <a:pt x="131102" y="9525"/>
                  </a:lnTo>
                  <a:lnTo>
                    <a:pt x="131165" y="10414"/>
                  </a:lnTo>
                  <a:lnTo>
                    <a:pt x="130111" y="11684"/>
                  </a:lnTo>
                  <a:lnTo>
                    <a:pt x="129159" y="10541"/>
                  </a:lnTo>
                  <a:lnTo>
                    <a:pt x="129425" y="12065"/>
                  </a:lnTo>
                  <a:lnTo>
                    <a:pt x="128346" y="11684"/>
                  </a:lnTo>
                  <a:lnTo>
                    <a:pt x="128143" y="12827"/>
                  </a:lnTo>
                  <a:lnTo>
                    <a:pt x="128854" y="12700"/>
                  </a:lnTo>
                  <a:lnTo>
                    <a:pt x="128587" y="13182"/>
                  </a:lnTo>
                  <a:lnTo>
                    <a:pt x="128485" y="13970"/>
                  </a:lnTo>
                  <a:lnTo>
                    <a:pt x="128714" y="14732"/>
                  </a:lnTo>
                  <a:lnTo>
                    <a:pt x="127977" y="15367"/>
                  </a:lnTo>
                  <a:lnTo>
                    <a:pt x="127901" y="14478"/>
                  </a:lnTo>
                  <a:lnTo>
                    <a:pt x="127241" y="16256"/>
                  </a:lnTo>
                  <a:lnTo>
                    <a:pt x="128104" y="15494"/>
                  </a:lnTo>
                  <a:lnTo>
                    <a:pt x="128155" y="16637"/>
                  </a:lnTo>
                  <a:lnTo>
                    <a:pt x="129438" y="16129"/>
                  </a:lnTo>
                  <a:lnTo>
                    <a:pt x="128536" y="17145"/>
                  </a:lnTo>
                  <a:lnTo>
                    <a:pt x="128549" y="16764"/>
                  </a:lnTo>
                  <a:lnTo>
                    <a:pt x="128079" y="18034"/>
                  </a:lnTo>
                  <a:lnTo>
                    <a:pt x="127190" y="18161"/>
                  </a:lnTo>
                  <a:lnTo>
                    <a:pt x="127330" y="19304"/>
                  </a:lnTo>
                  <a:lnTo>
                    <a:pt x="126695" y="19812"/>
                  </a:lnTo>
                  <a:lnTo>
                    <a:pt x="126276" y="19812"/>
                  </a:lnTo>
                  <a:lnTo>
                    <a:pt x="125691" y="19050"/>
                  </a:lnTo>
                  <a:lnTo>
                    <a:pt x="125412" y="19050"/>
                  </a:lnTo>
                  <a:lnTo>
                    <a:pt x="125984" y="19939"/>
                  </a:lnTo>
                  <a:lnTo>
                    <a:pt x="124434" y="21209"/>
                  </a:lnTo>
                  <a:lnTo>
                    <a:pt x="124815" y="21932"/>
                  </a:lnTo>
                  <a:lnTo>
                    <a:pt x="124383" y="21590"/>
                  </a:lnTo>
                  <a:lnTo>
                    <a:pt x="124244" y="21590"/>
                  </a:lnTo>
                  <a:lnTo>
                    <a:pt x="124688" y="22352"/>
                  </a:lnTo>
                  <a:lnTo>
                    <a:pt x="124218" y="22606"/>
                  </a:lnTo>
                  <a:lnTo>
                    <a:pt x="124079" y="22606"/>
                  </a:lnTo>
                  <a:lnTo>
                    <a:pt x="123710" y="22225"/>
                  </a:lnTo>
                  <a:lnTo>
                    <a:pt x="122809" y="23368"/>
                  </a:lnTo>
                  <a:lnTo>
                    <a:pt x="125183" y="22733"/>
                  </a:lnTo>
                  <a:lnTo>
                    <a:pt x="123710" y="23749"/>
                  </a:lnTo>
                  <a:lnTo>
                    <a:pt x="123621" y="23622"/>
                  </a:lnTo>
                  <a:lnTo>
                    <a:pt x="123672" y="23241"/>
                  </a:lnTo>
                  <a:lnTo>
                    <a:pt x="122440" y="24384"/>
                  </a:lnTo>
                  <a:lnTo>
                    <a:pt x="122275" y="26162"/>
                  </a:lnTo>
                  <a:lnTo>
                    <a:pt x="121031" y="27178"/>
                  </a:lnTo>
                  <a:lnTo>
                    <a:pt x="119837" y="26809"/>
                  </a:lnTo>
                  <a:lnTo>
                    <a:pt x="119341" y="27559"/>
                  </a:lnTo>
                  <a:lnTo>
                    <a:pt x="118897" y="30226"/>
                  </a:lnTo>
                  <a:lnTo>
                    <a:pt x="117246" y="31623"/>
                  </a:lnTo>
                  <a:lnTo>
                    <a:pt x="117602" y="31496"/>
                  </a:lnTo>
                  <a:lnTo>
                    <a:pt x="118630" y="32766"/>
                  </a:lnTo>
                  <a:lnTo>
                    <a:pt x="115938" y="32131"/>
                  </a:lnTo>
                  <a:lnTo>
                    <a:pt x="115811" y="33401"/>
                  </a:lnTo>
                  <a:lnTo>
                    <a:pt x="115785" y="33020"/>
                  </a:lnTo>
                  <a:lnTo>
                    <a:pt x="115366" y="32512"/>
                  </a:lnTo>
                  <a:lnTo>
                    <a:pt x="115455" y="32766"/>
                  </a:lnTo>
                  <a:lnTo>
                    <a:pt x="114338" y="33655"/>
                  </a:lnTo>
                  <a:lnTo>
                    <a:pt x="113753" y="35179"/>
                  </a:lnTo>
                  <a:lnTo>
                    <a:pt x="112534" y="37084"/>
                  </a:lnTo>
                  <a:lnTo>
                    <a:pt x="112433" y="36576"/>
                  </a:lnTo>
                  <a:lnTo>
                    <a:pt x="111569" y="36957"/>
                  </a:lnTo>
                  <a:lnTo>
                    <a:pt x="110718" y="37973"/>
                  </a:lnTo>
                  <a:lnTo>
                    <a:pt x="109867" y="38481"/>
                  </a:lnTo>
                  <a:lnTo>
                    <a:pt x="109943" y="38989"/>
                  </a:lnTo>
                  <a:lnTo>
                    <a:pt x="109512" y="39243"/>
                  </a:lnTo>
                  <a:lnTo>
                    <a:pt x="110159" y="39497"/>
                  </a:lnTo>
                  <a:lnTo>
                    <a:pt x="106502" y="39624"/>
                  </a:lnTo>
                  <a:lnTo>
                    <a:pt x="106743" y="43091"/>
                  </a:lnTo>
                  <a:lnTo>
                    <a:pt x="107086" y="43307"/>
                  </a:lnTo>
                  <a:lnTo>
                    <a:pt x="107518" y="43751"/>
                  </a:lnTo>
                  <a:lnTo>
                    <a:pt x="107861" y="43561"/>
                  </a:lnTo>
                  <a:lnTo>
                    <a:pt x="107848" y="43840"/>
                  </a:lnTo>
                  <a:lnTo>
                    <a:pt x="108191" y="43561"/>
                  </a:lnTo>
                  <a:lnTo>
                    <a:pt x="108559" y="44069"/>
                  </a:lnTo>
                  <a:lnTo>
                    <a:pt x="108775" y="43688"/>
                  </a:lnTo>
                  <a:lnTo>
                    <a:pt x="108851" y="43815"/>
                  </a:lnTo>
                  <a:lnTo>
                    <a:pt x="108953" y="44196"/>
                  </a:lnTo>
                  <a:lnTo>
                    <a:pt x="108483" y="44196"/>
                  </a:lnTo>
                  <a:lnTo>
                    <a:pt x="108470" y="44411"/>
                  </a:lnTo>
                  <a:lnTo>
                    <a:pt x="107835" y="44018"/>
                  </a:lnTo>
                  <a:lnTo>
                    <a:pt x="107810" y="44577"/>
                  </a:lnTo>
                  <a:lnTo>
                    <a:pt x="108470" y="44462"/>
                  </a:lnTo>
                  <a:lnTo>
                    <a:pt x="109042" y="44196"/>
                  </a:lnTo>
                  <a:lnTo>
                    <a:pt x="109829" y="44069"/>
                  </a:lnTo>
                  <a:lnTo>
                    <a:pt x="110312" y="44196"/>
                  </a:lnTo>
                  <a:lnTo>
                    <a:pt x="110172" y="44069"/>
                  </a:lnTo>
                  <a:lnTo>
                    <a:pt x="109994" y="43878"/>
                  </a:lnTo>
                  <a:lnTo>
                    <a:pt x="109867" y="43688"/>
                  </a:lnTo>
                  <a:lnTo>
                    <a:pt x="109791" y="43561"/>
                  </a:lnTo>
                  <a:lnTo>
                    <a:pt x="110070" y="43180"/>
                  </a:lnTo>
                  <a:lnTo>
                    <a:pt x="110210" y="43053"/>
                  </a:lnTo>
                  <a:lnTo>
                    <a:pt x="110921" y="42418"/>
                  </a:lnTo>
                  <a:lnTo>
                    <a:pt x="110858" y="43561"/>
                  </a:lnTo>
                  <a:lnTo>
                    <a:pt x="111582" y="43307"/>
                  </a:lnTo>
                  <a:lnTo>
                    <a:pt x="111506" y="42799"/>
                  </a:lnTo>
                  <a:lnTo>
                    <a:pt x="112369" y="42545"/>
                  </a:lnTo>
                  <a:lnTo>
                    <a:pt x="112242" y="42418"/>
                  </a:lnTo>
                  <a:lnTo>
                    <a:pt x="111887" y="42037"/>
                  </a:lnTo>
                  <a:lnTo>
                    <a:pt x="111899" y="41783"/>
                  </a:lnTo>
                  <a:lnTo>
                    <a:pt x="112026" y="41656"/>
                  </a:lnTo>
                  <a:lnTo>
                    <a:pt x="112369" y="41910"/>
                  </a:lnTo>
                  <a:lnTo>
                    <a:pt x="112636" y="42037"/>
                  </a:lnTo>
                  <a:lnTo>
                    <a:pt x="112750" y="41656"/>
                  </a:lnTo>
                  <a:lnTo>
                    <a:pt x="112839" y="41402"/>
                  </a:lnTo>
                  <a:lnTo>
                    <a:pt x="114642" y="40005"/>
                  </a:lnTo>
                  <a:lnTo>
                    <a:pt x="113474" y="39878"/>
                  </a:lnTo>
                  <a:lnTo>
                    <a:pt x="113322" y="39878"/>
                  </a:lnTo>
                  <a:lnTo>
                    <a:pt x="113372" y="39738"/>
                  </a:lnTo>
                  <a:lnTo>
                    <a:pt x="114109" y="37719"/>
                  </a:lnTo>
                  <a:lnTo>
                    <a:pt x="116700" y="37338"/>
                  </a:lnTo>
                  <a:lnTo>
                    <a:pt x="116840" y="37084"/>
                  </a:lnTo>
                  <a:lnTo>
                    <a:pt x="117703" y="35560"/>
                  </a:lnTo>
                  <a:lnTo>
                    <a:pt x="117919" y="35687"/>
                  </a:lnTo>
                  <a:lnTo>
                    <a:pt x="117983" y="35560"/>
                  </a:lnTo>
                  <a:lnTo>
                    <a:pt x="118440" y="34671"/>
                  </a:lnTo>
                  <a:lnTo>
                    <a:pt x="119507" y="33655"/>
                  </a:lnTo>
                  <a:lnTo>
                    <a:pt x="119519" y="33401"/>
                  </a:lnTo>
                  <a:lnTo>
                    <a:pt x="119557" y="32766"/>
                  </a:lnTo>
                  <a:lnTo>
                    <a:pt x="119684" y="32512"/>
                  </a:lnTo>
                  <a:lnTo>
                    <a:pt x="119799" y="32385"/>
                  </a:lnTo>
                  <a:lnTo>
                    <a:pt x="120523" y="32258"/>
                  </a:lnTo>
                  <a:lnTo>
                    <a:pt x="120713" y="32639"/>
                  </a:lnTo>
                  <a:lnTo>
                    <a:pt x="120878" y="32258"/>
                  </a:lnTo>
                  <a:lnTo>
                    <a:pt x="121031" y="31877"/>
                  </a:lnTo>
                  <a:lnTo>
                    <a:pt x="120942" y="31572"/>
                  </a:lnTo>
                  <a:lnTo>
                    <a:pt x="122072" y="30861"/>
                  </a:lnTo>
                  <a:lnTo>
                    <a:pt x="121970" y="31572"/>
                  </a:lnTo>
                  <a:lnTo>
                    <a:pt x="121932" y="31877"/>
                  </a:lnTo>
                  <a:lnTo>
                    <a:pt x="122313" y="31330"/>
                  </a:lnTo>
                  <a:lnTo>
                    <a:pt x="122643" y="30861"/>
                  </a:lnTo>
                  <a:lnTo>
                    <a:pt x="122313" y="31330"/>
                  </a:lnTo>
                  <a:lnTo>
                    <a:pt x="122732" y="30988"/>
                  </a:lnTo>
                  <a:lnTo>
                    <a:pt x="123304" y="31115"/>
                  </a:lnTo>
                  <a:lnTo>
                    <a:pt x="123304" y="30988"/>
                  </a:lnTo>
                  <a:lnTo>
                    <a:pt x="123317" y="30861"/>
                  </a:lnTo>
                  <a:lnTo>
                    <a:pt x="123405" y="29591"/>
                  </a:lnTo>
                  <a:lnTo>
                    <a:pt x="123761" y="30480"/>
                  </a:lnTo>
                  <a:lnTo>
                    <a:pt x="124625" y="29591"/>
                  </a:lnTo>
                  <a:lnTo>
                    <a:pt x="124752" y="29464"/>
                  </a:lnTo>
                  <a:lnTo>
                    <a:pt x="124815" y="29210"/>
                  </a:lnTo>
                  <a:lnTo>
                    <a:pt x="124891" y="28956"/>
                  </a:lnTo>
                  <a:lnTo>
                    <a:pt x="123952" y="29210"/>
                  </a:lnTo>
                  <a:lnTo>
                    <a:pt x="124256" y="28702"/>
                  </a:lnTo>
                  <a:lnTo>
                    <a:pt x="124980" y="27813"/>
                  </a:lnTo>
                  <a:lnTo>
                    <a:pt x="125641" y="28702"/>
                  </a:lnTo>
                  <a:lnTo>
                    <a:pt x="127152" y="27813"/>
                  </a:lnTo>
                  <a:lnTo>
                    <a:pt x="128028" y="27305"/>
                  </a:lnTo>
                  <a:lnTo>
                    <a:pt x="127965" y="27178"/>
                  </a:lnTo>
                  <a:lnTo>
                    <a:pt x="126441" y="24003"/>
                  </a:lnTo>
                  <a:lnTo>
                    <a:pt x="127723" y="23761"/>
                  </a:lnTo>
                  <a:lnTo>
                    <a:pt x="127622" y="23495"/>
                  </a:lnTo>
                  <a:lnTo>
                    <a:pt x="127685" y="23241"/>
                  </a:lnTo>
                  <a:lnTo>
                    <a:pt x="128143" y="22733"/>
                  </a:lnTo>
                  <a:lnTo>
                    <a:pt x="128257" y="22606"/>
                  </a:lnTo>
                  <a:lnTo>
                    <a:pt x="130111" y="22352"/>
                  </a:lnTo>
                  <a:lnTo>
                    <a:pt x="130175" y="22225"/>
                  </a:lnTo>
                  <a:lnTo>
                    <a:pt x="130302" y="21971"/>
                  </a:lnTo>
                  <a:lnTo>
                    <a:pt x="131572" y="20955"/>
                  </a:lnTo>
                  <a:lnTo>
                    <a:pt x="129768" y="20066"/>
                  </a:lnTo>
                  <a:lnTo>
                    <a:pt x="130009" y="19812"/>
                  </a:lnTo>
                  <a:lnTo>
                    <a:pt x="130860" y="18923"/>
                  </a:lnTo>
                  <a:lnTo>
                    <a:pt x="130441" y="18923"/>
                  </a:lnTo>
                  <a:lnTo>
                    <a:pt x="129514" y="18542"/>
                  </a:lnTo>
                  <a:lnTo>
                    <a:pt x="129755" y="17399"/>
                  </a:lnTo>
                  <a:lnTo>
                    <a:pt x="129933" y="17145"/>
                  </a:lnTo>
                  <a:lnTo>
                    <a:pt x="130378" y="16510"/>
                  </a:lnTo>
                  <a:lnTo>
                    <a:pt x="131724" y="16891"/>
                  </a:lnTo>
                  <a:lnTo>
                    <a:pt x="131673" y="17399"/>
                  </a:lnTo>
                  <a:lnTo>
                    <a:pt x="131572" y="17907"/>
                  </a:lnTo>
                  <a:lnTo>
                    <a:pt x="131292" y="17907"/>
                  </a:lnTo>
                  <a:lnTo>
                    <a:pt x="131165" y="18796"/>
                  </a:lnTo>
                  <a:lnTo>
                    <a:pt x="131724" y="18542"/>
                  </a:lnTo>
                  <a:lnTo>
                    <a:pt x="131470" y="18288"/>
                  </a:lnTo>
                  <a:lnTo>
                    <a:pt x="132054" y="17907"/>
                  </a:lnTo>
                  <a:lnTo>
                    <a:pt x="132473" y="17018"/>
                  </a:lnTo>
                  <a:lnTo>
                    <a:pt x="132638" y="16675"/>
                  </a:lnTo>
                  <a:lnTo>
                    <a:pt x="132270" y="17018"/>
                  </a:lnTo>
                  <a:lnTo>
                    <a:pt x="132664" y="16637"/>
                  </a:lnTo>
                  <a:lnTo>
                    <a:pt x="132727" y="16510"/>
                  </a:lnTo>
                  <a:lnTo>
                    <a:pt x="132816" y="16675"/>
                  </a:lnTo>
                  <a:lnTo>
                    <a:pt x="133096" y="17145"/>
                  </a:lnTo>
                  <a:lnTo>
                    <a:pt x="133172" y="16256"/>
                  </a:lnTo>
                  <a:lnTo>
                    <a:pt x="132994" y="16357"/>
                  </a:lnTo>
                  <a:lnTo>
                    <a:pt x="133248" y="16129"/>
                  </a:lnTo>
                  <a:lnTo>
                    <a:pt x="133388" y="16002"/>
                  </a:lnTo>
                  <a:lnTo>
                    <a:pt x="133375" y="15494"/>
                  </a:lnTo>
                  <a:lnTo>
                    <a:pt x="133362" y="15367"/>
                  </a:lnTo>
                  <a:lnTo>
                    <a:pt x="133362" y="15113"/>
                  </a:lnTo>
                  <a:lnTo>
                    <a:pt x="134188" y="13970"/>
                  </a:lnTo>
                  <a:lnTo>
                    <a:pt x="134277" y="13843"/>
                  </a:lnTo>
                  <a:lnTo>
                    <a:pt x="133997" y="13970"/>
                  </a:lnTo>
                  <a:lnTo>
                    <a:pt x="133527" y="13970"/>
                  </a:lnTo>
                  <a:lnTo>
                    <a:pt x="134912" y="12065"/>
                  </a:lnTo>
                  <a:lnTo>
                    <a:pt x="133375" y="12700"/>
                  </a:lnTo>
                  <a:lnTo>
                    <a:pt x="133578" y="12065"/>
                  </a:lnTo>
                  <a:lnTo>
                    <a:pt x="133705" y="11684"/>
                  </a:lnTo>
                  <a:lnTo>
                    <a:pt x="133832" y="11303"/>
                  </a:lnTo>
                  <a:lnTo>
                    <a:pt x="134670" y="10795"/>
                  </a:lnTo>
                  <a:lnTo>
                    <a:pt x="134912" y="12065"/>
                  </a:lnTo>
                  <a:lnTo>
                    <a:pt x="135051" y="10795"/>
                  </a:lnTo>
                  <a:lnTo>
                    <a:pt x="135089" y="10541"/>
                  </a:lnTo>
                  <a:lnTo>
                    <a:pt x="135801" y="9906"/>
                  </a:lnTo>
                  <a:lnTo>
                    <a:pt x="136182" y="11176"/>
                  </a:lnTo>
                  <a:lnTo>
                    <a:pt x="136283" y="10287"/>
                  </a:lnTo>
                  <a:lnTo>
                    <a:pt x="136486" y="9906"/>
                  </a:lnTo>
                  <a:lnTo>
                    <a:pt x="137515" y="889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 descr=""/>
            <p:cNvSpPr/>
            <p:nvPr/>
          </p:nvSpPr>
          <p:spPr>
            <a:xfrm>
              <a:off x="2398175" y="3458284"/>
              <a:ext cx="39370" cy="72390"/>
            </a:xfrm>
            <a:custGeom>
              <a:avLst/>
              <a:gdLst/>
              <a:ahLst/>
              <a:cxnLst/>
              <a:rect l="l" t="t" r="r" b="b"/>
              <a:pathLst>
                <a:path w="39369" h="72389">
                  <a:moveTo>
                    <a:pt x="20281" y="0"/>
                  </a:moveTo>
                  <a:lnTo>
                    <a:pt x="14414" y="3162"/>
                  </a:lnTo>
                  <a:lnTo>
                    <a:pt x="4787" y="2349"/>
                  </a:lnTo>
                  <a:lnTo>
                    <a:pt x="0" y="6667"/>
                  </a:lnTo>
                  <a:lnTo>
                    <a:pt x="11513" y="20116"/>
                  </a:lnTo>
                  <a:lnTo>
                    <a:pt x="15613" y="36729"/>
                  </a:lnTo>
                  <a:lnTo>
                    <a:pt x="14528" y="54507"/>
                  </a:lnTo>
                  <a:lnTo>
                    <a:pt x="10490" y="71450"/>
                  </a:lnTo>
                  <a:lnTo>
                    <a:pt x="15956" y="72328"/>
                  </a:lnTo>
                  <a:lnTo>
                    <a:pt x="22653" y="70904"/>
                  </a:lnTo>
                  <a:lnTo>
                    <a:pt x="29060" y="67917"/>
                  </a:lnTo>
                  <a:lnTo>
                    <a:pt x="33655" y="64109"/>
                  </a:lnTo>
                  <a:lnTo>
                    <a:pt x="38796" y="48532"/>
                  </a:lnTo>
                  <a:lnTo>
                    <a:pt x="34926" y="31411"/>
                  </a:lnTo>
                  <a:lnTo>
                    <a:pt x="20281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 descr=""/>
            <p:cNvSpPr/>
            <p:nvPr/>
          </p:nvSpPr>
          <p:spPr>
            <a:xfrm>
              <a:off x="2396464" y="3455631"/>
              <a:ext cx="45085" cy="78740"/>
            </a:xfrm>
            <a:custGeom>
              <a:avLst/>
              <a:gdLst/>
              <a:ahLst/>
              <a:cxnLst/>
              <a:rect l="l" t="t" r="r" b="b"/>
              <a:pathLst>
                <a:path w="45085" h="78739">
                  <a:moveTo>
                    <a:pt x="1003" y="13208"/>
                  </a:moveTo>
                  <a:lnTo>
                    <a:pt x="520" y="12954"/>
                  </a:lnTo>
                  <a:lnTo>
                    <a:pt x="381" y="13589"/>
                  </a:lnTo>
                  <a:lnTo>
                    <a:pt x="889" y="13335"/>
                  </a:lnTo>
                  <a:lnTo>
                    <a:pt x="1003" y="13208"/>
                  </a:lnTo>
                  <a:close/>
                </a:path>
                <a:path w="45085" h="78739">
                  <a:moveTo>
                    <a:pt x="1079" y="8166"/>
                  </a:moveTo>
                  <a:lnTo>
                    <a:pt x="609" y="7239"/>
                  </a:lnTo>
                  <a:lnTo>
                    <a:pt x="381" y="7772"/>
                  </a:lnTo>
                  <a:lnTo>
                    <a:pt x="469" y="8039"/>
                  </a:lnTo>
                  <a:lnTo>
                    <a:pt x="927" y="8445"/>
                  </a:lnTo>
                  <a:lnTo>
                    <a:pt x="1079" y="8166"/>
                  </a:lnTo>
                  <a:close/>
                </a:path>
                <a:path w="45085" h="78739">
                  <a:moveTo>
                    <a:pt x="2247" y="8788"/>
                  </a:moveTo>
                  <a:lnTo>
                    <a:pt x="1854" y="9156"/>
                  </a:lnTo>
                  <a:lnTo>
                    <a:pt x="2247" y="8788"/>
                  </a:lnTo>
                  <a:close/>
                </a:path>
                <a:path w="45085" h="78739">
                  <a:moveTo>
                    <a:pt x="2336" y="14224"/>
                  </a:moveTo>
                  <a:lnTo>
                    <a:pt x="2273" y="13589"/>
                  </a:lnTo>
                  <a:lnTo>
                    <a:pt x="2171" y="13716"/>
                  </a:lnTo>
                  <a:lnTo>
                    <a:pt x="1524" y="13970"/>
                  </a:lnTo>
                  <a:lnTo>
                    <a:pt x="1676" y="14478"/>
                  </a:lnTo>
                  <a:lnTo>
                    <a:pt x="2336" y="14224"/>
                  </a:lnTo>
                  <a:close/>
                </a:path>
                <a:path w="45085" h="78739">
                  <a:moveTo>
                    <a:pt x="2476" y="13335"/>
                  </a:moveTo>
                  <a:lnTo>
                    <a:pt x="2247" y="13436"/>
                  </a:lnTo>
                  <a:lnTo>
                    <a:pt x="2273" y="13589"/>
                  </a:lnTo>
                  <a:lnTo>
                    <a:pt x="2476" y="13335"/>
                  </a:lnTo>
                  <a:close/>
                </a:path>
                <a:path w="45085" h="78739">
                  <a:moveTo>
                    <a:pt x="2743" y="14516"/>
                  </a:moveTo>
                  <a:lnTo>
                    <a:pt x="2374" y="14605"/>
                  </a:lnTo>
                  <a:lnTo>
                    <a:pt x="2603" y="14605"/>
                  </a:lnTo>
                  <a:lnTo>
                    <a:pt x="2743" y="14516"/>
                  </a:lnTo>
                  <a:close/>
                </a:path>
                <a:path w="45085" h="78739">
                  <a:moveTo>
                    <a:pt x="3035" y="5486"/>
                  </a:moveTo>
                  <a:lnTo>
                    <a:pt x="2781" y="5575"/>
                  </a:lnTo>
                  <a:lnTo>
                    <a:pt x="2832" y="5829"/>
                  </a:lnTo>
                  <a:lnTo>
                    <a:pt x="3035" y="5486"/>
                  </a:lnTo>
                  <a:close/>
                </a:path>
                <a:path w="45085" h="78739">
                  <a:moveTo>
                    <a:pt x="3162" y="5422"/>
                  </a:moveTo>
                  <a:lnTo>
                    <a:pt x="3035" y="5486"/>
                  </a:lnTo>
                  <a:lnTo>
                    <a:pt x="3162" y="5422"/>
                  </a:lnTo>
                  <a:close/>
                </a:path>
                <a:path w="45085" h="78739">
                  <a:moveTo>
                    <a:pt x="3238" y="5168"/>
                  </a:moveTo>
                  <a:lnTo>
                    <a:pt x="3086" y="5207"/>
                  </a:lnTo>
                  <a:lnTo>
                    <a:pt x="3136" y="5334"/>
                  </a:lnTo>
                  <a:lnTo>
                    <a:pt x="3238" y="5168"/>
                  </a:lnTo>
                  <a:close/>
                </a:path>
                <a:path w="45085" h="78739">
                  <a:moveTo>
                    <a:pt x="3746" y="5651"/>
                  </a:moveTo>
                  <a:lnTo>
                    <a:pt x="3505" y="5880"/>
                  </a:lnTo>
                  <a:lnTo>
                    <a:pt x="3378" y="6477"/>
                  </a:lnTo>
                  <a:lnTo>
                    <a:pt x="3492" y="6858"/>
                  </a:lnTo>
                  <a:lnTo>
                    <a:pt x="3708" y="6908"/>
                  </a:lnTo>
                  <a:lnTo>
                    <a:pt x="3594" y="6604"/>
                  </a:lnTo>
                  <a:lnTo>
                    <a:pt x="3746" y="5651"/>
                  </a:lnTo>
                  <a:close/>
                </a:path>
                <a:path w="45085" h="78739">
                  <a:moveTo>
                    <a:pt x="3810" y="16281"/>
                  </a:moveTo>
                  <a:lnTo>
                    <a:pt x="3683" y="16357"/>
                  </a:lnTo>
                  <a:lnTo>
                    <a:pt x="3810" y="16281"/>
                  </a:lnTo>
                  <a:close/>
                </a:path>
                <a:path w="45085" h="78739">
                  <a:moveTo>
                    <a:pt x="3835" y="5588"/>
                  </a:moveTo>
                  <a:lnTo>
                    <a:pt x="3822" y="5334"/>
                  </a:lnTo>
                  <a:lnTo>
                    <a:pt x="3746" y="5651"/>
                  </a:lnTo>
                  <a:close/>
                </a:path>
                <a:path w="45085" h="78739">
                  <a:moveTo>
                    <a:pt x="3962" y="6985"/>
                  </a:moveTo>
                  <a:lnTo>
                    <a:pt x="3708" y="6908"/>
                  </a:lnTo>
                  <a:lnTo>
                    <a:pt x="3784" y="7112"/>
                  </a:lnTo>
                  <a:lnTo>
                    <a:pt x="3962" y="6985"/>
                  </a:lnTo>
                  <a:close/>
                </a:path>
                <a:path w="45085" h="78739">
                  <a:moveTo>
                    <a:pt x="4432" y="6146"/>
                  </a:moveTo>
                  <a:lnTo>
                    <a:pt x="4191" y="5803"/>
                  </a:lnTo>
                  <a:lnTo>
                    <a:pt x="4267" y="5956"/>
                  </a:lnTo>
                  <a:lnTo>
                    <a:pt x="4432" y="6146"/>
                  </a:lnTo>
                  <a:close/>
                </a:path>
                <a:path w="45085" h="78739">
                  <a:moveTo>
                    <a:pt x="4508" y="6223"/>
                  </a:moveTo>
                  <a:close/>
                </a:path>
                <a:path w="45085" h="78739">
                  <a:moveTo>
                    <a:pt x="4546" y="4953"/>
                  </a:moveTo>
                  <a:lnTo>
                    <a:pt x="3975" y="5461"/>
                  </a:lnTo>
                  <a:lnTo>
                    <a:pt x="4191" y="5803"/>
                  </a:lnTo>
                  <a:lnTo>
                    <a:pt x="4406" y="5461"/>
                  </a:lnTo>
                  <a:lnTo>
                    <a:pt x="4521" y="5080"/>
                  </a:lnTo>
                  <a:lnTo>
                    <a:pt x="4546" y="4953"/>
                  </a:lnTo>
                  <a:close/>
                </a:path>
                <a:path w="45085" h="78739">
                  <a:moveTo>
                    <a:pt x="5562" y="4699"/>
                  </a:moveTo>
                  <a:lnTo>
                    <a:pt x="5156" y="5080"/>
                  </a:lnTo>
                  <a:lnTo>
                    <a:pt x="4876" y="5842"/>
                  </a:lnTo>
                  <a:lnTo>
                    <a:pt x="4508" y="6223"/>
                  </a:lnTo>
                  <a:lnTo>
                    <a:pt x="4559" y="6477"/>
                  </a:lnTo>
                  <a:lnTo>
                    <a:pt x="4432" y="6604"/>
                  </a:lnTo>
                  <a:lnTo>
                    <a:pt x="4381" y="6858"/>
                  </a:lnTo>
                  <a:lnTo>
                    <a:pt x="5321" y="8255"/>
                  </a:lnTo>
                  <a:lnTo>
                    <a:pt x="5435" y="6731"/>
                  </a:lnTo>
                  <a:lnTo>
                    <a:pt x="5562" y="4699"/>
                  </a:lnTo>
                  <a:close/>
                </a:path>
                <a:path w="45085" h="78739">
                  <a:moveTo>
                    <a:pt x="5753" y="4432"/>
                  </a:moveTo>
                  <a:lnTo>
                    <a:pt x="5727" y="4279"/>
                  </a:lnTo>
                  <a:lnTo>
                    <a:pt x="5600" y="4470"/>
                  </a:lnTo>
                  <a:lnTo>
                    <a:pt x="5562" y="4610"/>
                  </a:lnTo>
                  <a:lnTo>
                    <a:pt x="5689" y="4483"/>
                  </a:lnTo>
                  <a:close/>
                </a:path>
                <a:path w="45085" h="78739">
                  <a:moveTo>
                    <a:pt x="5918" y="4330"/>
                  </a:moveTo>
                  <a:lnTo>
                    <a:pt x="5765" y="4432"/>
                  </a:lnTo>
                  <a:lnTo>
                    <a:pt x="5791" y="4559"/>
                  </a:lnTo>
                  <a:lnTo>
                    <a:pt x="5880" y="4737"/>
                  </a:lnTo>
                  <a:lnTo>
                    <a:pt x="5842" y="4521"/>
                  </a:lnTo>
                  <a:lnTo>
                    <a:pt x="5918" y="4330"/>
                  </a:lnTo>
                  <a:close/>
                </a:path>
                <a:path w="45085" h="78739">
                  <a:moveTo>
                    <a:pt x="6159" y="4241"/>
                  </a:moveTo>
                  <a:lnTo>
                    <a:pt x="6032" y="4254"/>
                  </a:lnTo>
                  <a:lnTo>
                    <a:pt x="6159" y="4241"/>
                  </a:lnTo>
                  <a:close/>
                </a:path>
                <a:path w="45085" h="78739">
                  <a:moveTo>
                    <a:pt x="6210" y="6223"/>
                  </a:moveTo>
                  <a:lnTo>
                    <a:pt x="6032" y="5880"/>
                  </a:lnTo>
                  <a:lnTo>
                    <a:pt x="5549" y="5956"/>
                  </a:lnTo>
                  <a:lnTo>
                    <a:pt x="6210" y="6223"/>
                  </a:lnTo>
                  <a:close/>
                </a:path>
                <a:path w="45085" h="78739">
                  <a:moveTo>
                    <a:pt x="6985" y="4229"/>
                  </a:moveTo>
                  <a:lnTo>
                    <a:pt x="6946" y="3911"/>
                  </a:lnTo>
                  <a:lnTo>
                    <a:pt x="6946" y="4089"/>
                  </a:lnTo>
                  <a:lnTo>
                    <a:pt x="6985" y="4229"/>
                  </a:lnTo>
                  <a:close/>
                </a:path>
                <a:path w="45085" h="78739">
                  <a:moveTo>
                    <a:pt x="8039" y="3860"/>
                  </a:moveTo>
                  <a:lnTo>
                    <a:pt x="7772" y="3860"/>
                  </a:lnTo>
                  <a:lnTo>
                    <a:pt x="7226" y="3378"/>
                  </a:lnTo>
                  <a:lnTo>
                    <a:pt x="7162" y="3606"/>
                  </a:lnTo>
                  <a:lnTo>
                    <a:pt x="7924" y="4432"/>
                  </a:lnTo>
                  <a:lnTo>
                    <a:pt x="8039" y="3860"/>
                  </a:lnTo>
                  <a:close/>
                </a:path>
                <a:path w="45085" h="78739">
                  <a:moveTo>
                    <a:pt x="8521" y="23482"/>
                  </a:moveTo>
                  <a:lnTo>
                    <a:pt x="7861" y="23368"/>
                  </a:lnTo>
                  <a:lnTo>
                    <a:pt x="8153" y="23876"/>
                  </a:lnTo>
                  <a:lnTo>
                    <a:pt x="8521" y="23482"/>
                  </a:lnTo>
                  <a:close/>
                </a:path>
                <a:path w="45085" h="78739">
                  <a:moveTo>
                    <a:pt x="8864" y="23114"/>
                  </a:moveTo>
                  <a:lnTo>
                    <a:pt x="8623" y="23368"/>
                  </a:lnTo>
                  <a:lnTo>
                    <a:pt x="8597" y="23495"/>
                  </a:lnTo>
                  <a:lnTo>
                    <a:pt x="8864" y="23114"/>
                  </a:lnTo>
                  <a:close/>
                </a:path>
                <a:path w="45085" h="78739">
                  <a:moveTo>
                    <a:pt x="9931" y="7239"/>
                  </a:moveTo>
                  <a:close/>
                </a:path>
                <a:path w="45085" h="78739">
                  <a:moveTo>
                    <a:pt x="9956" y="67957"/>
                  </a:moveTo>
                  <a:lnTo>
                    <a:pt x="9893" y="67691"/>
                  </a:lnTo>
                  <a:lnTo>
                    <a:pt x="9537" y="67564"/>
                  </a:lnTo>
                  <a:lnTo>
                    <a:pt x="9956" y="67957"/>
                  </a:lnTo>
                  <a:close/>
                </a:path>
                <a:path w="45085" h="78739">
                  <a:moveTo>
                    <a:pt x="10071" y="68072"/>
                  </a:moveTo>
                  <a:close/>
                </a:path>
                <a:path w="45085" h="78739">
                  <a:moveTo>
                    <a:pt x="11023" y="67564"/>
                  </a:moveTo>
                  <a:lnTo>
                    <a:pt x="10985" y="67246"/>
                  </a:lnTo>
                  <a:lnTo>
                    <a:pt x="10490" y="67183"/>
                  </a:lnTo>
                  <a:lnTo>
                    <a:pt x="11023" y="67564"/>
                  </a:lnTo>
                  <a:close/>
                </a:path>
                <a:path w="45085" h="78739">
                  <a:moveTo>
                    <a:pt x="11290" y="67284"/>
                  </a:moveTo>
                  <a:lnTo>
                    <a:pt x="10947" y="66929"/>
                  </a:lnTo>
                  <a:lnTo>
                    <a:pt x="10985" y="67246"/>
                  </a:lnTo>
                  <a:lnTo>
                    <a:pt x="11290" y="67284"/>
                  </a:lnTo>
                  <a:close/>
                </a:path>
                <a:path w="45085" h="78739">
                  <a:moveTo>
                    <a:pt x="11620" y="26390"/>
                  </a:moveTo>
                  <a:lnTo>
                    <a:pt x="11061" y="26670"/>
                  </a:lnTo>
                  <a:lnTo>
                    <a:pt x="10629" y="26174"/>
                  </a:lnTo>
                  <a:lnTo>
                    <a:pt x="10972" y="26860"/>
                  </a:lnTo>
                  <a:lnTo>
                    <a:pt x="11163" y="26682"/>
                  </a:lnTo>
                  <a:lnTo>
                    <a:pt x="11391" y="26530"/>
                  </a:lnTo>
                  <a:lnTo>
                    <a:pt x="11620" y="26390"/>
                  </a:lnTo>
                  <a:close/>
                </a:path>
                <a:path w="45085" h="78739">
                  <a:moveTo>
                    <a:pt x="11938" y="61137"/>
                  </a:moveTo>
                  <a:lnTo>
                    <a:pt x="11722" y="60845"/>
                  </a:lnTo>
                  <a:lnTo>
                    <a:pt x="11798" y="61087"/>
                  </a:lnTo>
                  <a:lnTo>
                    <a:pt x="11938" y="61137"/>
                  </a:lnTo>
                  <a:close/>
                </a:path>
                <a:path w="45085" h="78739">
                  <a:moveTo>
                    <a:pt x="12153" y="5981"/>
                  </a:moveTo>
                  <a:lnTo>
                    <a:pt x="11696" y="6350"/>
                  </a:lnTo>
                  <a:lnTo>
                    <a:pt x="11823" y="6350"/>
                  </a:lnTo>
                  <a:lnTo>
                    <a:pt x="11849" y="6731"/>
                  </a:lnTo>
                  <a:lnTo>
                    <a:pt x="12153" y="5981"/>
                  </a:lnTo>
                  <a:close/>
                </a:path>
                <a:path w="45085" h="78739">
                  <a:moveTo>
                    <a:pt x="12407" y="27051"/>
                  </a:moveTo>
                  <a:lnTo>
                    <a:pt x="12344" y="26873"/>
                  </a:lnTo>
                  <a:lnTo>
                    <a:pt x="12230" y="27178"/>
                  </a:lnTo>
                  <a:lnTo>
                    <a:pt x="12407" y="27051"/>
                  </a:lnTo>
                  <a:close/>
                </a:path>
                <a:path w="45085" h="78739">
                  <a:moveTo>
                    <a:pt x="12433" y="26670"/>
                  </a:moveTo>
                  <a:lnTo>
                    <a:pt x="12065" y="26682"/>
                  </a:lnTo>
                  <a:lnTo>
                    <a:pt x="12344" y="26873"/>
                  </a:lnTo>
                  <a:lnTo>
                    <a:pt x="12433" y="26670"/>
                  </a:lnTo>
                  <a:close/>
                </a:path>
                <a:path w="45085" h="78739">
                  <a:moveTo>
                    <a:pt x="12484" y="56959"/>
                  </a:moveTo>
                  <a:lnTo>
                    <a:pt x="12319" y="56807"/>
                  </a:lnTo>
                  <a:lnTo>
                    <a:pt x="12484" y="56959"/>
                  </a:lnTo>
                  <a:close/>
                </a:path>
                <a:path w="45085" h="78739">
                  <a:moveTo>
                    <a:pt x="12547" y="2755"/>
                  </a:moveTo>
                  <a:lnTo>
                    <a:pt x="12522" y="2286"/>
                  </a:lnTo>
                  <a:lnTo>
                    <a:pt x="12039" y="2667"/>
                  </a:lnTo>
                  <a:lnTo>
                    <a:pt x="12547" y="2755"/>
                  </a:lnTo>
                  <a:close/>
                </a:path>
                <a:path w="45085" h="78739">
                  <a:moveTo>
                    <a:pt x="12598" y="26289"/>
                  </a:moveTo>
                  <a:lnTo>
                    <a:pt x="11861" y="26543"/>
                  </a:lnTo>
                  <a:lnTo>
                    <a:pt x="12065" y="26682"/>
                  </a:lnTo>
                  <a:lnTo>
                    <a:pt x="12433" y="26670"/>
                  </a:lnTo>
                  <a:lnTo>
                    <a:pt x="12598" y="26289"/>
                  </a:lnTo>
                  <a:close/>
                </a:path>
                <a:path w="45085" h="78739">
                  <a:moveTo>
                    <a:pt x="12712" y="7378"/>
                  </a:moveTo>
                  <a:lnTo>
                    <a:pt x="12331" y="6819"/>
                  </a:lnTo>
                  <a:lnTo>
                    <a:pt x="11988" y="6845"/>
                  </a:lnTo>
                  <a:lnTo>
                    <a:pt x="12623" y="7416"/>
                  </a:lnTo>
                  <a:close/>
                </a:path>
                <a:path w="45085" h="78739">
                  <a:moveTo>
                    <a:pt x="12738" y="2794"/>
                  </a:moveTo>
                  <a:lnTo>
                    <a:pt x="12547" y="2755"/>
                  </a:lnTo>
                  <a:lnTo>
                    <a:pt x="12573" y="3048"/>
                  </a:lnTo>
                  <a:lnTo>
                    <a:pt x="12738" y="2921"/>
                  </a:lnTo>
                  <a:lnTo>
                    <a:pt x="12738" y="2794"/>
                  </a:lnTo>
                  <a:close/>
                </a:path>
                <a:path w="45085" h="78739">
                  <a:moveTo>
                    <a:pt x="13119" y="6756"/>
                  </a:moveTo>
                  <a:lnTo>
                    <a:pt x="12230" y="6667"/>
                  </a:lnTo>
                  <a:lnTo>
                    <a:pt x="12331" y="6819"/>
                  </a:lnTo>
                  <a:lnTo>
                    <a:pt x="13119" y="6756"/>
                  </a:lnTo>
                  <a:close/>
                </a:path>
                <a:path w="45085" h="78739">
                  <a:moveTo>
                    <a:pt x="13563" y="33489"/>
                  </a:moveTo>
                  <a:lnTo>
                    <a:pt x="13296" y="33413"/>
                  </a:lnTo>
                  <a:lnTo>
                    <a:pt x="13195" y="32893"/>
                  </a:lnTo>
                  <a:lnTo>
                    <a:pt x="12293" y="33909"/>
                  </a:lnTo>
                  <a:lnTo>
                    <a:pt x="13563" y="33489"/>
                  </a:lnTo>
                  <a:close/>
                </a:path>
                <a:path w="45085" h="78739">
                  <a:moveTo>
                    <a:pt x="13601" y="8305"/>
                  </a:moveTo>
                  <a:lnTo>
                    <a:pt x="12623" y="7416"/>
                  </a:lnTo>
                  <a:lnTo>
                    <a:pt x="12344" y="7531"/>
                  </a:lnTo>
                  <a:lnTo>
                    <a:pt x="13601" y="8305"/>
                  </a:lnTo>
                  <a:close/>
                </a:path>
                <a:path w="45085" h="78739">
                  <a:moveTo>
                    <a:pt x="13614" y="5803"/>
                  </a:moveTo>
                  <a:lnTo>
                    <a:pt x="13538" y="5473"/>
                  </a:lnTo>
                  <a:lnTo>
                    <a:pt x="13131" y="5969"/>
                  </a:lnTo>
                  <a:lnTo>
                    <a:pt x="13614" y="5803"/>
                  </a:lnTo>
                  <a:close/>
                </a:path>
                <a:path w="45085" h="78739">
                  <a:moveTo>
                    <a:pt x="13766" y="42291"/>
                  </a:moveTo>
                  <a:lnTo>
                    <a:pt x="13601" y="42291"/>
                  </a:lnTo>
                  <a:lnTo>
                    <a:pt x="13322" y="42291"/>
                  </a:lnTo>
                  <a:lnTo>
                    <a:pt x="13093" y="42672"/>
                  </a:lnTo>
                  <a:lnTo>
                    <a:pt x="13766" y="42291"/>
                  </a:lnTo>
                  <a:close/>
                </a:path>
                <a:path w="45085" h="78739">
                  <a:moveTo>
                    <a:pt x="13766" y="33413"/>
                  </a:moveTo>
                  <a:lnTo>
                    <a:pt x="13563" y="33489"/>
                  </a:lnTo>
                  <a:lnTo>
                    <a:pt x="13716" y="33528"/>
                  </a:lnTo>
                  <a:close/>
                </a:path>
                <a:path w="45085" h="78739">
                  <a:moveTo>
                    <a:pt x="13804" y="6350"/>
                  </a:moveTo>
                  <a:lnTo>
                    <a:pt x="13792" y="5740"/>
                  </a:lnTo>
                  <a:lnTo>
                    <a:pt x="13690" y="5956"/>
                  </a:lnTo>
                  <a:lnTo>
                    <a:pt x="13804" y="6350"/>
                  </a:lnTo>
                  <a:close/>
                </a:path>
                <a:path w="45085" h="78739">
                  <a:moveTo>
                    <a:pt x="14782" y="22313"/>
                  </a:moveTo>
                  <a:close/>
                </a:path>
                <a:path w="45085" h="78739">
                  <a:moveTo>
                    <a:pt x="14986" y="21844"/>
                  </a:moveTo>
                  <a:lnTo>
                    <a:pt x="14782" y="22313"/>
                  </a:lnTo>
                  <a:lnTo>
                    <a:pt x="14986" y="21844"/>
                  </a:lnTo>
                  <a:close/>
                </a:path>
                <a:path w="45085" h="78739">
                  <a:moveTo>
                    <a:pt x="15113" y="6731"/>
                  </a:moveTo>
                  <a:lnTo>
                    <a:pt x="15036" y="6477"/>
                  </a:lnTo>
                  <a:lnTo>
                    <a:pt x="14427" y="6096"/>
                  </a:lnTo>
                  <a:lnTo>
                    <a:pt x="15113" y="6731"/>
                  </a:lnTo>
                  <a:close/>
                </a:path>
                <a:path w="45085" h="78739">
                  <a:moveTo>
                    <a:pt x="16319" y="6921"/>
                  </a:moveTo>
                  <a:lnTo>
                    <a:pt x="15900" y="6705"/>
                  </a:lnTo>
                  <a:lnTo>
                    <a:pt x="15455" y="6946"/>
                  </a:lnTo>
                  <a:lnTo>
                    <a:pt x="16002" y="7175"/>
                  </a:lnTo>
                  <a:lnTo>
                    <a:pt x="16014" y="7366"/>
                  </a:lnTo>
                  <a:lnTo>
                    <a:pt x="16256" y="7010"/>
                  </a:lnTo>
                  <a:close/>
                </a:path>
                <a:path w="45085" h="78739">
                  <a:moveTo>
                    <a:pt x="16992" y="6946"/>
                  </a:moveTo>
                  <a:lnTo>
                    <a:pt x="16840" y="6083"/>
                  </a:lnTo>
                  <a:lnTo>
                    <a:pt x="16802" y="5715"/>
                  </a:lnTo>
                  <a:lnTo>
                    <a:pt x="16814" y="6070"/>
                  </a:lnTo>
                  <a:lnTo>
                    <a:pt x="16764" y="6261"/>
                  </a:lnTo>
                  <a:lnTo>
                    <a:pt x="16700" y="6515"/>
                  </a:lnTo>
                  <a:lnTo>
                    <a:pt x="16751" y="6692"/>
                  </a:lnTo>
                  <a:lnTo>
                    <a:pt x="16852" y="6934"/>
                  </a:lnTo>
                  <a:lnTo>
                    <a:pt x="16992" y="6946"/>
                  </a:lnTo>
                  <a:close/>
                </a:path>
                <a:path w="45085" h="78739">
                  <a:moveTo>
                    <a:pt x="17233" y="2438"/>
                  </a:moveTo>
                  <a:lnTo>
                    <a:pt x="16725" y="2247"/>
                  </a:lnTo>
                  <a:lnTo>
                    <a:pt x="16954" y="2374"/>
                  </a:lnTo>
                  <a:lnTo>
                    <a:pt x="17119" y="2425"/>
                  </a:lnTo>
                  <a:close/>
                </a:path>
                <a:path w="45085" h="78739">
                  <a:moveTo>
                    <a:pt x="17716" y="27686"/>
                  </a:moveTo>
                  <a:lnTo>
                    <a:pt x="17589" y="27711"/>
                  </a:lnTo>
                  <a:lnTo>
                    <a:pt x="17716" y="27940"/>
                  </a:lnTo>
                  <a:lnTo>
                    <a:pt x="17716" y="27686"/>
                  </a:lnTo>
                  <a:close/>
                </a:path>
                <a:path w="45085" h="78739">
                  <a:moveTo>
                    <a:pt x="18389" y="29337"/>
                  </a:moveTo>
                  <a:lnTo>
                    <a:pt x="18097" y="29083"/>
                  </a:lnTo>
                  <a:lnTo>
                    <a:pt x="18135" y="29337"/>
                  </a:lnTo>
                  <a:lnTo>
                    <a:pt x="18389" y="29337"/>
                  </a:lnTo>
                  <a:close/>
                </a:path>
                <a:path w="45085" h="78739">
                  <a:moveTo>
                    <a:pt x="19431" y="64389"/>
                  </a:moveTo>
                  <a:lnTo>
                    <a:pt x="19342" y="63881"/>
                  </a:lnTo>
                  <a:lnTo>
                    <a:pt x="19278" y="63500"/>
                  </a:lnTo>
                  <a:lnTo>
                    <a:pt x="11201" y="63500"/>
                  </a:lnTo>
                  <a:lnTo>
                    <a:pt x="10477" y="63500"/>
                  </a:lnTo>
                  <a:lnTo>
                    <a:pt x="10236" y="64135"/>
                  </a:lnTo>
                  <a:lnTo>
                    <a:pt x="10198" y="64389"/>
                  </a:lnTo>
                  <a:lnTo>
                    <a:pt x="10325" y="65747"/>
                  </a:lnTo>
                  <a:lnTo>
                    <a:pt x="9994" y="66929"/>
                  </a:lnTo>
                  <a:lnTo>
                    <a:pt x="10414" y="66548"/>
                  </a:lnTo>
                  <a:lnTo>
                    <a:pt x="11480" y="66929"/>
                  </a:lnTo>
                  <a:lnTo>
                    <a:pt x="11480" y="67284"/>
                  </a:lnTo>
                  <a:lnTo>
                    <a:pt x="18046" y="67284"/>
                  </a:lnTo>
                  <a:lnTo>
                    <a:pt x="18199" y="66548"/>
                  </a:lnTo>
                  <a:lnTo>
                    <a:pt x="18262" y="66294"/>
                  </a:lnTo>
                  <a:lnTo>
                    <a:pt x="18592" y="65913"/>
                  </a:lnTo>
                  <a:lnTo>
                    <a:pt x="18821" y="65659"/>
                  </a:lnTo>
                  <a:lnTo>
                    <a:pt x="18529" y="65913"/>
                  </a:lnTo>
                  <a:lnTo>
                    <a:pt x="17805" y="65405"/>
                  </a:lnTo>
                  <a:lnTo>
                    <a:pt x="17843" y="65024"/>
                  </a:lnTo>
                  <a:lnTo>
                    <a:pt x="18072" y="64770"/>
                  </a:lnTo>
                  <a:lnTo>
                    <a:pt x="17043" y="63881"/>
                  </a:lnTo>
                  <a:lnTo>
                    <a:pt x="18237" y="64262"/>
                  </a:lnTo>
                  <a:lnTo>
                    <a:pt x="18186" y="64389"/>
                  </a:lnTo>
                  <a:lnTo>
                    <a:pt x="19431" y="64389"/>
                  </a:lnTo>
                  <a:close/>
                </a:path>
                <a:path w="45085" h="78739">
                  <a:moveTo>
                    <a:pt x="19939" y="43434"/>
                  </a:moveTo>
                  <a:lnTo>
                    <a:pt x="19723" y="43688"/>
                  </a:lnTo>
                  <a:lnTo>
                    <a:pt x="19939" y="43434"/>
                  </a:lnTo>
                  <a:close/>
                </a:path>
                <a:path w="45085" h="78739">
                  <a:moveTo>
                    <a:pt x="20510" y="61468"/>
                  </a:moveTo>
                  <a:lnTo>
                    <a:pt x="20281" y="61214"/>
                  </a:lnTo>
                  <a:lnTo>
                    <a:pt x="12153" y="61214"/>
                  </a:lnTo>
                  <a:lnTo>
                    <a:pt x="12001" y="61214"/>
                  </a:lnTo>
                  <a:lnTo>
                    <a:pt x="12293" y="61595"/>
                  </a:lnTo>
                  <a:lnTo>
                    <a:pt x="10515" y="60579"/>
                  </a:lnTo>
                  <a:lnTo>
                    <a:pt x="11214" y="61468"/>
                  </a:lnTo>
                  <a:lnTo>
                    <a:pt x="11442" y="61468"/>
                  </a:lnTo>
                  <a:lnTo>
                    <a:pt x="11760" y="61595"/>
                  </a:lnTo>
                  <a:lnTo>
                    <a:pt x="11938" y="61722"/>
                  </a:lnTo>
                  <a:lnTo>
                    <a:pt x="11303" y="61976"/>
                  </a:lnTo>
                  <a:lnTo>
                    <a:pt x="11214" y="63246"/>
                  </a:lnTo>
                  <a:lnTo>
                    <a:pt x="19354" y="63246"/>
                  </a:lnTo>
                  <a:lnTo>
                    <a:pt x="19443" y="62992"/>
                  </a:lnTo>
                  <a:lnTo>
                    <a:pt x="17868" y="62611"/>
                  </a:lnTo>
                  <a:lnTo>
                    <a:pt x="19215" y="62039"/>
                  </a:lnTo>
                  <a:lnTo>
                    <a:pt x="19481" y="62382"/>
                  </a:lnTo>
                  <a:lnTo>
                    <a:pt x="19354" y="61976"/>
                  </a:lnTo>
                  <a:lnTo>
                    <a:pt x="20218" y="61595"/>
                  </a:lnTo>
                  <a:lnTo>
                    <a:pt x="20510" y="61468"/>
                  </a:lnTo>
                  <a:close/>
                </a:path>
                <a:path w="45085" h="78739">
                  <a:moveTo>
                    <a:pt x="20993" y="46101"/>
                  </a:moveTo>
                  <a:lnTo>
                    <a:pt x="20066" y="44831"/>
                  </a:lnTo>
                  <a:lnTo>
                    <a:pt x="20916" y="44958"/>
                  </a:lnTo>
                  <a:lnTo>
                    <a:pt x="20650" y="44831"/>
                  </a:lnTo>
                  <a:lnTo>
                    <a:pt x="19570" y="44323"/>
                  </a:lnTo>
                  <a:lnTo>
                    <a:pt x="19304" y="43688"/>
                  </a:lnTo>
                  <a:lnTo>
                    <a:pt x="19354" y="43434"/>
                  </a:lnTo>
                  <a:lnTo>
                    <a:pt x="19888" y="43434"/>
                  </a:lnTo>
                  <a:lnTo>
                    <a:pt x="20066" y="43180"/>
                  </a:lnTo>
                  <a:lnTo>
                    <a:pt x="20154" y="43053"/>
                  </a:lnTo>
                  <a:lnTo>
                    <a:pt x="18897" y="43180"/>
                  </a:lnTo>
                  <a:lnTo>
                    <a:pt x="19113" y="42799"/>
                  </a:lnTo>
                  <a:lnTo>
                    <a:pt x="13843" y="42799"/>
                  </a:lnTo>
                  <a:lnTo>
                    <a:pt x="13690" y="42799"/>
                  </a:lnTo>
                  <a:lnTo>
                    <a:pt x="14401" y="43561"/>
                  </a:lnTo>
                  <a:lnTo>
                    <a:pt x="15201" y="45339"/>
                  </a:lnTo>
                  <a:lnTo>
                    <a:pt x="14338" y="46101"/>
                  </a:lnTo>
                  <a:lnTo>
                    <a:pt x="20993" y="46101"/>
                  </a:lnTo>
                  <a:close/>
                </a:path>
                <a:path w="45085" h="78739">
                  <a:moveTo>
                    <a:pt x="21285" y="7429"/>
                  </a:moveTo>
                  <a:lnTo>
                    <a:pt x="21094" y="7594"/>
                  </a:lnTo>
                  <a:lnTo>
                    <a:pt x="21285" y="7429"/>
                  </a:lnTo>
                  <a:close/>
                </a:path>
                <a:path w="45085" h="78739">
                  <a:moveTo>
                    <a:pt x="21526" y="939"/>
                  </a:moveTo>
                  <a:lnTo>
                    <a:pt x="21463" y="800"/>
                  </a:lnTo>
                  <a:lnTo>
                    <a:pt x="21475" y="952"/>
                  </a:lnTo>
                  <a:close/>
                </a:path>
                <a:path w="45085" h="78739">
                  <a:moveTo>
                    <a:pt x="21767" y="38481"/>
                  </a:moveTo>
                  <a:lnTo>
                    <a:pt x="21234" y="37973"/>
                  </a:lnTo>
                  <a:lnTo>
                    <a:pt x="21107" y="37846"/>
                  </a:lnTo>
                  <a:lnTo>
                    <a:pt x="19951" y="37211"/>
                  </a:lnTo>
                  <a:lnTo>
                    <a:pt x="19723" y="37084"/>
                  </a:lnTo>
                  <a:lnTo>
                    <a:pt x="19812" y="36830"/>
                  </a:lnTo>
                  <a:lnTo>
                    <a:pt x="20015" y="36322"/>
                  </a:lnTo>
                  <a:lnTo>
                    <a:pt x="20167" y="36195"/>
                  </a:lnTo>
                  <a:lnTo>
                    <a:pt x="20370" y="36195"/>
                  </a:lnTo>
                  <a:lnTo>
                    <a:pt x="20358" y="35941"/>
                  </a:lnTo>
                  <a:lnTo>
                    <a:pt x="20396" y="35433"/>
                  </a:lnTo>
                  <a:lnTo>
                    <a:pt x="20294" y="34925"/>
                  </a:lnTo>
                  <a:lnTo>
                    <a:pt x="20218" y="34798"/>
                  </a:lnTo>
                  <a:lnTo>
                    <a:pt x="20104" y="34671"/>
                  </a:lnTo>
                  <a:lnTo>
                    <a:pt x="20434" y="34671"/>
                  </a:lnTo>
                  <a:lnTo>
                    <a:pt x="20688" y="34925"/>
                  </a:lnTo>
                  <a:lnTo>
                    <a:pt x="20358" y="35179"/>
                  </a:lnTo>
                  <a:lnTo>
                    <a:pt x="21018" y="35052"/>
                  </a:lnTo>
                  <a:lnTo>
                    <a:pt x="20650" y="34417"/>
                  </a:lnTo>
                  <a:lnTo>
                    <a:pt x="20586" y="34036"/>
                  </a:lnTo>
                  <a:lnTo>
                    <a:pt x="19735" y="34163"/>
                  </a:lnTo>
                  <a:lnTo>
                    <a:pt x="19786" y="33655"/>
                  </a:lnTo>
                  <a:lnTo>
                    <a:pt x="19177" y="34163"/>
                  </a:lnTo>
                  <a:lnTo>
                    <a:pt x="19278" y="34290"/>
                  </a:lnTo>
                  <a:lnTo>
                    <a:pt x="19215" y="34417"/>
                  </a:lnTo>
                  <a:lnTo>
                    <a:pt x="19113" y="34544"/>
                  </a:lnTo>
                  <a:lnTo>
                    <a:pt x="19367" y="34569"/>
                  </a:lnTo>
                  <a:lnTo>
                    <a:pt x="19456" y="34798"/>
                  </a:lnTo>
                  <a:lnTo>
                    <a:pt x="19558" y="35433"/>
                  </a:lnTo>
                  <a:lnTo>
                    <a:pt x="19088" y="35306"/>
                  </a:lnTo>
                  <a:lnTo>
                    <a:pt x="18719" y="35052"/>
                  </a:lnTo>
                  <a:lnTo>
                    <a:pt x="19113" y="34544"/>
                  </a:lnTo>
                  <a:lnTo>
                    <a:pt x="17640" y="34290"/>
                  </a:lnTo>
                  <a:lnTo>
                    <a:pt x="18745" y="33655"/>
                  </a:lnTo>
                  <a:lnTo>
                    <a:pt x="18859" y="33401"/>
                  </a:lnTo>
                  <a:lnTo>
                    <a:pt x="19215" y="32639"/>
                  </a:lnTo>
                  <a:lnTo>
                    <a:pt x="19913" y="32385"/>
                  </a:lnTo>
                  <a:lnTo>
                    <a:pt x="19240" y="31369"/>
                  </a:lnTo>
                  <a:lnTo>
                    <a:pt x="19138" y="29845"/>
                  </a:lnTo>
                  <a:lnTo>
                    <a:pt x="17335" y="29591"/>
                  </a:lnTo>
                  <a:lnTo>
                    <a:pt x="17043" y="29337"/>
                  </a:lnTo>
                  <a:lnTo>
                    <a:pt x="17691" y="29210"/>
                  </a:lnTo>
                  <a:lnTo>
                    <a:pt x="17894" y="28956"/>
                  </a:lnTo>
                  <a:lnTo>
                    <a:pt x="18097" y="29083"/>
                  </a:lnTo>
                  <a:lnTo>
                    <a:pt x="17957" y="28956"/>
                  </a:lnTo>
                  <a:lnTo>
                    <a:pt x="17818" y="28829"/>
                  </a:lnTo>
                  <a:lnTo>
                    <a:pt x="17767" y="28321"/>
                  </a:lnTo>
                  <a:lnTo>
                    <a:pt x="17716" y="27940"/>
                  </a:lnTo>
                  <a:lnTo>
                    <a:pt x="17576" y="27698"/>
                  </a:lnTo>
                  <a:lnTo>
                    <a:pt x="16598" y="27813"/>
                  </a:lnTo>
                  <a:lnTo>
                    <a:pt x="16865" y="26924"/>
                  </a:lnTo>
                  <a:lnTo>
                    <a:pt x="17513" y="27711"/>
                  </a:lnTo>
                  <a:lnTo>
                    <a:pt x="17233" y="27051"/>
                  </a:lnTo>
                  <a:lnTo>
                    <a:pt x="17602" y="27051"/>
                  </a:lnTo>
                  <a:lnTo>
                    <a:pt x="17653" y="26924"/>
                  </a:lnTo>
                  <a:lnTo>
                    <a:pt x="17843" y="26416"/>
                  </a:lnTo>
                  <a:lnTo>
                    <a:pt x="18097" y="25781"/>
                  </a:lnTo>
                  <a:lnTo>
                    <a:pt x="18453" y="24892"/>
                  </a:lnTo>
                  <a:lnTo>
                    <a:pt x="18707" y="24257"/>
                  </a:lnTo>
                  <a:lnTo>
                    <a:pt x="13690" y="24892"/>
                  </a:lnTo>
                  <a:lnTo>
                    <a:pt x="14008" y="24130"/>
                  </a:lnTo>
                  <a:lnTo>
                    <a:pt x="14554" y="22860"/>
                  </a:lnTo>
                  <a:lnTo>
                    <a:pt x="14744" y="22352"/>
                  </a:lnTo>
                  <a:lnTo>
                    <a:pt x="14693" y="21971"/>
                  </a:lnTo>
                  <a:lnTo>
                    <a:pt x="14617" y="21209"/>
                  </a:lnTo>
                  <a:lnTo>
                    <a:pt x="14592" y="20955"/>
                  </a:lnTo>
                  <a:lnTo>
                    <a:pt x="14389" y="20701"/>
                  </a:lnTo>
                  <a:lnTo>
                    <a:pt x="13690" y="19812"/>
                  </a:lnTo>
                  <a:lnTo>
                    <a:pt x="13487" y="19558"/>
                  </a:lnTo>
                  <a:lnTo>
                    <a:pt x="12065" y="17653"/>
                  </a:lnTo>
                  <a:lnTo>
                    <a:pt x="11925" y="17526"/>
                  </a:lnTo>
                  <a:lnTo>
                    <a:pt x="11125" y="16764"/>
                  </a:lnTo>
                  <a:lnTo>
                    <a:pt x="11074" y="16002"/>
                  </a:lnTo>
                  <a:lnTo>
                    <a:pt x="11023" y="15367"/>
                  </a:lnTo>
                  <a:lnTo>
                    <a:pt x="10909" y="14732"/>
                  </a:lnTo>
                  <a:lnTo>
                    <a:pt x="10820" y="14351"/>
                  </a:lnTo>
                  <a:lnTo>
                    <a:pt x="10210" y="14732"/>
                  </a:lnTo>
                  <a:lnTo>
                    <a:pt x="9512" y="14732"/>
                  </a:lnTo>
                  <a:lnTo>
                    <a:pt x="9702" y="14478"/>
                  </a:lnTo>
                  <a:lnTo>
                    <a:pt x="9906" y="14224"/>
                  </a:lnTo>
                  <a:lnTo>
                    <a:pt x="10007" y="14097"/>
                  </a:lnTo>
                  <a:lnTo>
                    <a:pt x="10109" y="13970"/>
                  </a:lnTo>
                  <a:lnTo>
                    <a:pt x="8775" y="14097"/>
                  </a:lnTo>
                  <a:lnTo>
                    <a:pt x="7480" y="13970"/>
                  </a:lnTo>
                  <a:lnTo>
                    <a:pt x="7848" y="13335"/>
                  </a:lnTo>
                  <a:lnTo>
                    <a:pt x="7988" y="13081"/>
                  </a:lnTo>
                  <a:lnTo>
                    <a:pt x="8293" y="12573"/>
                  </a:lnTo>
                  <a:lnTo>
                    <a:pt x="8737" y="11811"/>
                  </a:lnTo>
                  <a:lnTo>
                    <a:pt x="9105" y="11176"/>
                  </a:lnTo>
                  <a:lnTo>
                    <a:pt x="7073" y="11176"/>
                  </a:lnTo>
                  <a:lnTo>
                    <a:pt x="6769" y="11811"/>
                  </a:lnTo>
                  <a:lnTo>
                    <a:pt x="6527" y="11303"/>
                  </a:lnTo>
                  <a:lnTo>
                    <a:pt x="5372" y="11049"/>
                  </a:lnTo>
                  <a:lnTo>
                    <a:pt x="5499" y="10922"/>
                  </a:lnTo>
                  <a:lnTo>
                    <a:pt x="5765" y="10680"/>
                  </a:lnTo>
                  <a:lnTo>
                    <a:pt x="5359" y="10922"/>
                  </a:lnTo>
                  <a:lnTo>
                    <a:pt x="5410" y="10541"/>
                  </a:lnTo>
                  <a:lnTo>
                    <a:pt x="5727" y="10160"/>
                  </a:lnTo>
                  <a:lnTo>
                    <a:pt x="4254" y="10160"/>
                  </a:lnTo>
                  <a:lnTo>
                    <a:pt x="3746" y="9271"/>
                  </a:lnTo>
                  <a:lnTo>
                    <a:pt x="5575" y="8636"/>
                  </a:lnTo>
                  <a:lnTo>
                    <a:pt x="4521" y="7747"/>
                  </a:lnTo>
                  <a:lnTo>
                    <a:pt x="3987" y="7493"/>
                  </a:lnTo>
                  <a:lnTo>
                    <a:pt x="3124" y="7797"/>
                  </a:lnTo>
                  <a:lnTo>
                    <a:pt x="3124" y="7518"/>
                  </a:lnTo>
                  <a:lnTo>
                    <a:pt x="3086" y="6540"/>
                  </a:lnTo>
                  <a:lnTo>
                    <a:pt x="3009" y="7835"/>
                  </a:lnTo>
                  <a:lnTo>
                    <a:pt x="2730" y="7937"/>
                  </a:lnTo>
                  <a:lnTo>
                    <a:pt x="2794" y="7518"/>
                  </a:lnTo>
                  <a:lnTo>
                    <a:pt x="2997" y="7645"/>
                  </a:lnTo>
                  <a:lnTo>
                    <a:pt x="3009" y="7835"/>
                  </a:lnTo>
                  <a:lnTo>
                    <a:pt x="3009" y="6464"/>
                  </a:lnTo>
                  <a:lnTo>
                    <a:pt x="2425" y="5842"/>
                  </a:lnTo>
                  <a:lnTo>
                    <a:pt x="2590" y="6883"/>
                  </a:lnTo>
                  <a:lnTo>
                    <a:pt x="2298" y="6591"/>
                  </a:lnTo>
                  <a:lnTo>
                    <a:pt x="2603" y="7759"/>
                  </a:lnTo>
                  <a:lnTo>
                    <a:pt x="2425" y="8013"/>
                  </a:lnTo>
                  <a:lnTo>
                    <a:pt x="1993" y="7759"/>
                  </a:lnTo>
                  <a:lnTo>
                    <a:pt x="1816" y="7429"/>
                  </a:lnTo>
                  <a:lnTo>
                    <a:pt x="1892" y="7708"/>
                  </a:lnTo>
                  <a:lnTo>
                    <a:pt x="1295" y="7556"/>
                  </a:lnTo>
                  <a:lnTo>
                    <a:pt x="1562" y="8166"/>
                  </a:lnTo>
                  <a:lnTo>
                    <a:pt x="2349" y="8521"/>
                  </a:lnTo>
                  <a:lnTo>
                    <a:pt x="2527" y="8420"/>
                  </a:lnTo>
                  <a:lnTo>
                    <a:pt x="2654" y="8509"/>
                  </a:lnTo>
                  <a:lnTo>
                    <a:pt x="2730" y="8890"/>
                  </a:lnTo>
                  <a:lnTo>
                    <a:pt x="2463" y="9271"/>
                  </a:lnTo>
                  <a:lnTo>
                    <a:pt x="1955" y="9271"/>
                  </a:lnTo>
                  <a:lnTo>
                    <a:pt x="101" y="11303"/>
                  </a:lnTo>
                  <a:lnTo>
                    <a:pt x="0" y="11557"/>
                  </a:lnTo>
                  <a:lnTo>
                    <a:pt x="177" y="12827"/>
                  </a:lnTo>
                  <a:lnTo>
                    <a:pt x="1244" y="12573"/>
                  </a:lnTo>
                  <a:lnTo>
                    <a:pt x="1003" y="13208"/>
                  </a:lnTo>
                  <a:lnTo>
                    <a:pt x="1320" y="13081"/>
                  </a:lnTo>
                  <a:lnTo>
                    <a:pt x="1155" y="13436"/>
                  </a:lnTo>
                  <a:lnTo>
                    <a:pt x="1066" y="13970"/>
                  </a:lnTo>
                  <a:lnTo>
                    <a:pt x="2197" y="13462"/>
                  </a:lnTo>
                  <a:lnTo>
                    <a:pt x="2247" y="13335"/>
                  </a:lnTo>
                  <a:lnTo>
                    <a:pt x="2476" y="13335"/>
                  </a:lnTo>
                  <a:lnTo>
                    <a:pt x="2933" y="13335"/>
                  </a:lnTo>
                  <a:lnTo>
                    <a:pt x="2781" y="14097"/>
                  </a:lnTo>
                  <a:lnTo>
                    <a:pt x="2349" y="14351"/>
                  </a:lnTo>
                  <a:lnTo>
                    <a:pt x="3022" y="14224"/>
                  </a:lnTo>
                  <a:lnTo>
                    <a:pt x="2819" y="14478"/>
                  </a:lnTo>
                  <a:lnTo>
                    <a:pt x="2946" y="14478"/>
                  </a:lnTo>
                  <a:lnTo>
                    <a:pt x="3213" y="15113"/>
                  </a:lnTo>
                  <a:lnTo>
                    <a:pt x="3835" y="14732"/>
                  </a:lnTo>
                  <a:lnTo>
                    <a:pt x="3530" y="15494"/>
                  </a:lnTo>
                  <a:lnTo>
                    <a:pt x="4800" y="15367"/>
                  </a:lnTo>
                  <a:lnTo>
                    <a:pt x="3822" y="16383"/>
                  </a:lnTo>
                  <a:lnTo>
                    <a:pt x="4127" y="16129"/>
                  </a:lnTo>
                  <a:lnTo>
                    <a:pt x="5003" y="16002"/>
                  </a:lnTo>
                  <a:lnTo>
                    <a:pt x="5270" y="16256"/>
                  </a:lnTo>
                  <a:lnTo>
                    <a:pt x="3683" y="16891"/>
                  </a:lnTo>
                  <a:lnTo>
                    <a:pt x="6032" y="17145"/>
                  </a:lnTo>
                  <a:lnTo>
                    <a:pt x="4622" y="18161"/>
                  </a:lnTo>
                  <a:lnTo>
                    <a:pt x="6057" y="17526"/>
                  </a:lnTo>
                  <a:lnTo>
                    <a:pt x="6057" y="18923"/>
                  </a:lnTo>
                  <a:lnTo>
                    <a:pt x="7150" y="19050"/>
                  </a:lnTo>
                  <a:lnTo>
                    <a:pt x="6858" y="19151"/>
                  </a:lnTo>
                  <a:lnTo>
                    <a:pt x="6870" y="19558"/>
                  </a:lnTo>
                  <a:lnTo>
                    <a:pt x="6692" y="19812"/>
                  </a:lnTo>
                  <a:lnTo>
                    <a:pt x="6629" y="20193"/>
                  </a:lnTo>
                  <a:lnTo>
                    <a:pt x="7632" y="19558"/>
                  </a:lnTo>
                  <a:lnTo>
                    <a:pt x="8267" y="19939"/>
                  </a:lnTo>
                  <a:lnTo>
                    <a:pt x="9105" y="19812"/>
                  </a:lnTo>
                  <a:lnTo>
                    <a:pt x="8458" y="20828"/>
                  </a:lnTo>
                  <a:lnTo>
                    <a:pt x="8089" y="20574"/>
                  </a:lnTo>
                  <a:lnTo>
                    <a:pt x="7734" y="20320"/>
                  </a:lnTo>
                  <a:lnTo>
                    <a:pt x="6908" y="21082"/>
                  </a:lnTo>
                  <a:lnTo>
                    <a:pt x="7708" y="20574"/>
                  </a:lnTo>
                  <a:lnTo>
                    <a:pt x="8255" y="21336"/>
                  </a:lnTo>
                  <a:lnTo>
                    <a:pt x="8712" y="20828"/>
                  </a:lnTo>
                  <a:lnTo>
                    <a:pt x="8826" y="20701"/>
                  </a:lnTo>
                  <a:lnTo>
                    <a:pt x="8432" y="21424"/>
                  </a:lnTo>
                  <a:lnTo>
                    <a:pt x="8699" y="21209"/>
                  </a:lnTo>
                  <a:lnTo>
                    <a:pt x="8420" y="21463"/>
                  </a:lnTo>
                  <a:lnTo>
                    <a:pt x="7950" y="21844"/>
                  </a:lnTo>
                  <a:lnTo>
                    <a:pt x="9271" y="21209"/>
                  </a:lnTo>
                  <a:lnTo>
                    <a:pt x="8343" y="22098"/>
                  </a:lnTo>
                  <a:lnTo>
                    <a:pt x="9309" y="21971"/>
                  </a:lnTo>
                  <a:lnTo>
                    <a:pt x="8940" y="22733"/>
                  </a:lnTo>
                  <a:lnTo>
                    <a:pt x="8153" y="22733"/>
                  </a:lnTo>
                  <a:lnTo>
                    <a:pt x="8864" y="23114"/>
                  </a:lnTo>
                  <a:lnTo>
                    <a:pt x="8978" y="22987"/>
                  </a:lnTo>
                  <a:lnTo>
                    <a:pt x="9626" y="22860"/>
                  </a:lnTo>
                  <a:lnTo>
                    <a:pt x="10287" y="23368"/>
                  </a:lnTo>
                  <a:lnTo>
                    <a:pt x="9067" y="23495"/>
                  </a:lnTo>
                  <a:lnTo>
                    <a:pt x="8674" y="24003"/>
                  </a:lnTo>
                  <a:lnTo>
                    <a:pt x="9156" y="24257"/>
                  </a:lnTo>
                  <a:lnTo>
                    <a:pt x="10325" y="24130"/>
                  </a:lnTo>
                  <a:lnTo>
                    <a:pt x="10388" y="24511"/>
                  </a:lnTo>
                  <a:lnTo>
                    <a:pt x="10236" y="24638"/>
                  </a:lnTo>
                  <a:lnTo>
                    <a:pt x="10198" y="24765"/>
                  </a:lnTo>
                  <a:lnTo>
                    <a:pt x="9956" y="24765"/>
                  </a:lnTo>
                  <a:lnTo>
                    <a:pt x="10972" y="24892"/>
                  </a:lnTo>
                  <a:lnTo>
                    <a:pt x="10566" y="26162"/>
                  </a:lnTo>
                  <a:lnTo>
                    <a:pt x="11785" y="26289"/>
                  </a:lnTo>
                  <a:lnTo>
                    <a:pt x="11633" y="26416"/>
                  </a:lnTo>
                  <a:lnTo>
                    <a:pt x="11887" y="26289"/>
                  </a:lnTo>
                  <a:lnTo>
                    <a:pt x="12700" y="25882"/>
                  </a:lnTo>
                  <a:lnTo>
                    <a:pt x="13042" y="25781"/>
                  </a:lnTo>
                  <a:lnTo>
                    <a:pt x="13169" y="26035"/>
                  </a:lnTo>
                  <a:lnTo>
                    <a:pt x="13931" y="26035"/>
                  </a:lnTo>
                  <a:lnTo>
                    <a:pt x="13284" y="26416"/>
                  </a:lnTo>
                  <a:lnTo>
                    <a:pt x="13233" y="26289"/>
                  </a:lnTo>
                  <a:lnTo>
                    <a:pt x="12700" y="26289"/>
                  </a:lnTo>
                  <a:lnTo>
                    <a:pt x="13119" y="26543"/>
                  </a:lnTo>
                  <a:lnTo>
                    <a:pt x="12534" y="26962"/>
                  </a:lnTo>
                  <a:lnTo>
                    <a:pt x="12661" y="27000"/>
                  </a:lnTo>
                  <a:lnTo>
                    <a:pt x="12801" y="27051"/>
                  </a:lnTo>
                  <a:lnTo>
                    <a:pt x="13563" y="27305"/>
                  </a:lnTo>
                  <a:lnTo>
                    <a:pt x="13385" y="27940"/>
                  </a:lnTo>
                  <a:lnTo>
                    <a:pt x="12420" y="28321"/>
                  </a:lnTo>
                  <a:lnTo>
                    <a:pt x="12446" y="28194"/>
                  </a:lnTo>
                  <a:lnTo>
                    <a:pt x="12496" y="27940"/>
                  </a:lnTo>
                  <a:lnTo>
                    <a:pt x="12661" y="27178"/>
                  </a:lnTo>
                  <a:lnTo>
                    <a:pt x="12661" y="27000"/>
                  </a:lnTo>
                  <a:lnTo>
                    <a:pt x="12039" y="27940"/>
                  </a:lnTo>
                  <a:lnTo>
                    <a:pt x="12153" y="27051"/>
                  </a:lnTo>
                  <a:lnTo>
                    <a:pt x="10807" y="28194"/>
                  </a:lnTo>
                  <a:lnTo>
                    <a:pt x="12065" y="26682"/>
                  </a:lnTo>
                  <a:lnTo>
                    <a:pt x="10629" y="27686"/>
                  </a:lnTo>
                  <a:lnTo>
                    <a:pt x="10706" y="28575"/>
                  </a:lnTo>
                  <a:lnTo>
                    <a:pt x="11442" y="28575"/>
                  </a:lnTo>
                  <a:lnTo>
                    <a:pt x="11442" y="29464"/>
                  </a:lnTo>
                  <a:lnTo>
                    <a:pt x="12052" y="29464"/>
                  </a:lnTo>
                  <a:lnTo>
                    <a:pt x="12242" y="29210"/>
                  </a:lnTo>
                  <a:lnTo>
                    <a:pt x="12852" y="29210"/>
                  </a:lnTo>
                  <a:lnTo>
                    <a:pt x="14249" y="30226"/>
                  </a:lnTo>
                  <a:lnTo>
                    <a:pt x="10629" y="30988"/>
                  </a:lnTo>
                  <a:lnTo>
                    <a:pt x="12242" y="31496"/>
                  </a:lnTo>
                  <a:lnTo>
                    <a:pt x="12992" y="31623"/>
                  </a:lnTo>
                  <a:lnTo>
                    <a:pt x="14300" y="31369"/>
                  </a:lnTo>
                  <a:lnTo>
                    <a:pt x="13754" y="32258"/>
                  </a:lnTo>
                  <a:lnTo>
                    <a:pt x="12560" y="32258"/>
                  </a:lnTo>
                  <a:lnTo>
                    <a:pt x="12611" y="33147"/>
                  </a:lnTo>
                  <a:lnTo>
                    <a:pt x="13195" y="32893"/>
                  </a:lnTo>
                  <a:lnTo>
                    <a:pt x="14312" y="32385"/>
                  </a:lnTo>
                  <a:lnTo>
                    <a:pt x="13766" y="33413"/>
                  </a:lnTo>
                  <a:lnTo>
                    <a:pt x="13919" y="33909"/>
                  </a:lnTo>
                  <a:lnTo>
                    <a:pt x="12915" y="34163"/>
                  </a:lnTo>
                  <a:lnTo>
                    <a:pt x="13284" y="35052"/>
                  </a:lnTo>
                  <a:lnTo>
                    <a:pt x="14198" y="36068"/>
                  </a:lnTo>
                  <a:lnTo>
                    <a:pt x="14478" y="37084"/>
                  </a:lnTo>
                  <a:lnTo>
                    <a:pt x="14160" y="37084"/>
                  </a:lnTo>
                  <a:lnTo>
                    <a:pt x="13817" y="36957"/>
                  </a:lnTo>
                  <a:lnTo>
                    <a:pt x="13690" y="37058"/>
                  </a:lnTo>
                  <a:lnTo>
                    <a:pt x="13639" y="37465"/>
                  </a:lnTo>
                  <a:lnTo>
                    <a:pt x="14020" y="38227"/>
                  </a:lnTo>
                  <a:lnTo>
                    <a:pt x="14135" y="38862"/>
                  </a:lnTo>
                  <a:lnTo>
                    <a:pt x="13703" y="40259"/>
                  </a:lnTo>
                  <a:lnTo>
                    <a:pt x="13081" y="41529"/>
                  </a:lnTo>
                  <a:lnTo>
                    <a:pt x="14008" y="42037"/>
                  </a:lnTo>
                  <a:lnTo>
                    <a:pt x="13995" y="42164"/>
                  </a:lnTo>
                  <a:lnTo>
                    <a:pt x="14351" y="42418"/>
                  </a:lnTo>
                  <a:lnTo>
                    <a:pt x="14427" y="42672"/>
                  </a:lnTo>
                  <a:lnTo>
                    <a:pt x="19189" y="42672"/>
                  </a:lnTo>
                  <a:lnTo>
                    <a:pt x="19342" y="42418"/>
                  </a:lnTo>
                  <a:lnTo>
                    <a:pt x="19888" y="42672"/>
                  </a:lnTo>
                  <a:lnTo>
                    <a:pt x="19900" y="42418"/>
                  </a:lnTo>
                  <a:lnTo>
                    <a:pt x="19939" y="42037"/>
                  </a:lnTo>
                  <a:lnTo>
                    <a:pt x="19646" y="42037"/>
                  </a:lnTo>
                  <a:lnTo>
                    <a:pt x="18999" y="41783"/>
                  </a:lnTo>
                  <a:lnTo>
                    <a:pt x="18630" y="41402"/>
                  </a:lnTo>
                  <a:lnTo>
                    <a:pt x="19177" y="40513"/>
                  </a:lnTo>
                  <a:lnTo>
                    <a:pt x="19939" y="40386"/>
                  </a:lnTo>
                  <a:lnTo>
                    <a:pt x="19469" y="40386"/>
                  </a:lnTo>
                  <a:lnTo>
                    <a:pt x="18834" y="40005"/>
                  </a:lnTo>
                  <a:lnTo>
                    <a:pt x="19037" y="39624"/>
                  </a:lnTo>
                  <a:lnTo>
                    <a:pt x="19342" y="39497"/>
                  </a:lnTo>
                  <a:lnTo>
                    <a:pt x="19608" y="39751"/>
                  </a:lnTo>
                  <a:lnTo>
                    <a:pt x="19723" y="39497"/>
                  </a:lnTo>
                  <a:lnTo>
                    <a:pt x="20078" y="38735"/>
                  </a:lnTo>
                  <a:lnTo>
                    <a:pt x="19837" y="38735"/>
                  </a:lnTo>
                  <a:lnTo>
                    <a:pt x="19824" y="38531"/>
                  </a:lnTo>
                  <a:lnTo>
                    <a:pt x="19583" y="38481"/>
                  </a:lnTo>
                  <a:lnTo>
                    <a:pt x="18465" y="38227"/>
                  </a:lnTo>
                  <a:lnTo>
                    <a:pt x="18681" y="37973"/>
                  </a:lnTo>
                  <a:lnTo>
                    <a:pt x="15494" y="37973"/>
                  </a:lnTo>
                  <a:lnTo>
                    <a:pt x="15227" y="37973"/>
                  </a:lnTo>
                  <a:lnTo>
                    <a:pt x="15138" y="38227"/>
                  </a:lnTo>
                  <a:lnTo>
                    <a:pt x="14909" y="38481"/>
                  </a:lnTo>
                  <a:lnTo>
                    <a:pt x="14884" y="37846"/>
                  </a:lnTo>
                  <a:lnTo>
                    <a:pt x="15176" y="37719"/>
                  </a:lnTo>
                  <a:lnTo>
                    <a:pt x="15494" y="37846"/>
                  </a:lnTo>
                  <a:lnTo>
                    <a:pt x="18796" y="37846"/>
                  </a:lnTo>
                  <a:lnTo>
                    <a:pt x="18910" y="37719"/>
                  </a:lnTo>
                  <a:lnTo>
                    <a:pt x="19240" y="37338"/>
                  </a:lnTo>
                  <a:lnTo>
                    <a:pt x="19659" y="37338"/>
                  </a:lnTo>
                  <a:lnTo>
                    <a:pt x="19735" y="37211"/>
                  </a:lnTo>
                  <a:lnTo>
                    <a:pt x="19824" y="38531"/>
                  </a:lnTo>
                  <a:lnTo>
                    <a:pt x="19837" y="38722"/>
                  </a:lnTo>
                  <a:lnTo>
                    <a:pt x="20104" y="38671"/>
                  </a:lnTo>
                  <a:lnTo>
                    <a:pt x="20548" y="38608"/>
                  </a:lnTo>
                  <a:lnTo>
                    <a:pt x="20624" y="37973"/>
                  </a:lnTo>
                  <a:lnTo>
                    <a:pt x="21767" y="38481"/>
                  </a:lnTo>
                  <a:close/>
                </a:path>
                <a:path w="45085" h="78739">
                  <a:moveTo>
                    <a:pt x="22174" y="46736"/>
                  </a:moveTo>
                  <a:lnTo>
                    <a:pt x="21488" y="46786"/>
                  </a:lnTo>
                  <a:lnTo>
                    <a:pt x="21082" y="46228"/>
                  </a:lnTo>
                  <a:lnTo>
                    <a:pt x="14198" y="46228"/>
                  </a:lnTo>
                  <a:lnTo>
                    <a:pt x="13881" y="46228"/>
                  </a:lnTo>
                  <a:lnTo>
                    <a:pt x="13550" y="46863"/>
                  </a:lnTo>
                  <a:lnTo>
                    <a:pt x="15760" y="46990"/>
                  </a:lnTo>
                  <a:lnTo>
                    <a:pt x="14884" y="47752"/>
                  </a:lnTo>
                  <a:lnTo>
                    <a:pt x="14732" y="47625"/>
                  </a:lnTo>
                  <a:lnTo>
                    <a:pt x="14401" y="48641"/>
                  </a:lnTo>
                  <a:lnTo>
                    <a:pt x="14325" y="49403"/>
                  </a:lnTo>
                  <a:lnTo>
                    <a:pt x="14859" y="51181"/>
                  </a:lnTo>
                  <a:lnTo>
                    <a:pt x="13398" y="52324"/>
                  </a:lnTo>
                  <a:lnTo>
                    <a:pt x="14655" y="52705"/>
                  </a:lnTo>
                  <a:lnTo>
                    <a:pt x="12585" y="53848"/>
                  </a:lnTo>
                  <a:lnTo>
                    <a:pt x="14376" y="54229"/>
                  </a:lnTo>
                  <a:lnTo>
                    <a:pt x="13347" y="54991"/>
                  </a:lnTo>
                  <a:lnTo>
                    <a:pt x="13068" y="54737"/>
                  </a:lnTo>
                  <a:lnTo>
                    <a:pt x="12268" y="56007"/>
                  </a:lnTo>
                  <a:lnTo>
                    <a:pt x="12141" y="56261"/>
                  </a:lnTo>
                  <a:lnTo>
                    <a:pt x="13322" y="56642"/>
                  </a:lnTo>
                  <a:lnTo>
                    <a:pt x="13423" y="57150"/>
                  </a:lnTo>
                  <a:lnTo>
                    <a:pt x="12484" y="57023"/>
                  </a:lnTo>
                  <a:lnTo>
                    <a:pt x="13347" y="57785"/>
                  </a:lnTo>
                  <a:lnTo>
                    <a:pt x="12179" y="57912"/>
                  </a:lnTo>
                  <a:lnTo>
                    <a:pt x="12306" y="58343"/>
                  </a:lnTo>
                  <a:lnTo>
                    <a:pt x="12407" y="58483"/>
                  </a:lnTo>
                  <a:lnTo>
                    <a:pt x="12420" y="58166"/>
                  </a:lnTo>
                  <a:lnTo>
                    <a:pt x="12827" y="58039"/>
                  </a:lnTo>
                  <a:lnTo>
                    <a:pt x="13093" y="58166"/>
                  </a:lnTo>
                  <a:lnTo>
                    <a:pt x="13385" y="58928"/>
                  </a:lnTo>
                  <a:lnTo>
                    <a:pt x="12141" y="59563"/>
                  </a:lnTo>
                  <a:lnTo>
                    <a:pt x="11658" y="59563"/>
                  </a:lnTo>
                  <a:lnTo>
                    <a:pt x="12128" y="61137"/>
                  </a:lnTo>
                  <a:lnTo>
                    <a:pt x="20205" y="61137"/>
                  </a:lnTo>
                  <a:lnTo>
                    <a:pt x="17767" y="58420"/>
                  </a:lnTo>
                  <a:lnTo>
                    <a:pt x="20002" y="58039"/>
                  </a:lnTo>
                  <a:lnTo>
                    <a:pt x="19672" y="57531"/>
                  </a:lnTo>
                  <a:lnTo>
                    <a:pt x="19723" y="57150"/>
                  </a:lnTo>
                  <a:lnTo>
                    <a:pt x="19380" y="56642"/>
                  </a:lnTo>
                  <a:lnTo>
                    <a:pt x="20243" y="56896"/>
                  </a:lnTo>
                  <a:lnTo>
                    <a:pt x="20332" y="56642"/>
                  </a:lnTo>
                  <a:lnTo>
                    <a:pt x="20701" y="55626"/>
                  </a:lnTo>
                  <a:lnTo>
                    <a:pt x="20789" y="54991"/>
                  </a:lnTo>
                  <a:lnTo>
                    <a:pt x="20777" y="54102"/>
                  </a:lnTo>
                  <a:lnTo>
                    <a:pt x="21348" y="54356"/>
                  </a:lnTo>
                  <a:lnTo>
                    <a:pt x="21412" y="54102"/>
                  </a:lnTo>
                  <a:lnTo>
                    <a:pt x="21501" y="53721"/>
                  </a:lnTo>
                  <a:lnTo>
                    <a:pt x="18999" y="53213"/>
                  </a:lnTo>
                  <a:lnTo>
                    <a:pt x="18999" y="52578"/>
                  </a:lnTo>
                  <a:lnTo>
                    <a:pt x="20320" y="52451"/>
                  </a:lnTo>
                  <a:lnTo>
                    <a:pt x="20408" y="51181"/>
                  </a:lnTo>
                  <a:lnTo>
                    <a:pt x="21666" y="50038"/>
                  </a:lnTo>
                  <a:lnTo>
                    <a:pt x="20612" y="48641"/>
                  </a:lnTo>
                  <a:lnTo>
                    <a:pt x="21170" y="48768"/>
                  </a:lnTo>
                  <a:lnTo>
                    <a:pt x="21196" y="49022"/>
                  </a:lnTo>
                  <a:lnTo>
                    <a:pt x="21259" y="48641"/>
                  </a:lnTo>
                  <a:lnTo>
                    <a:pt x="21361" y="48260"/>
                  </a:lnTo>
                  <a:lnTo>
                    <a:pt x="21628" y="47752"/>
                  </a:lnTo>
                  <a:lnTo>
                    <a:pt x="22098" y="46863"/>
                  </a:lnTo>
                  <a:lnTo>
                    <a:pt x="22174" y="46736"/>
                  </a:lnTo>
                  <a:close/>
                </a:path>
                <a:path w="45085" h="78739">
                  <a:moveTo>
                    <a:pt x="22377" y="5613"/>
                  </a:moveTo>
                  <a:lnTo>
                    <a:pt x="21996" y="5842"/>
                  </a:lnTo>
                  <a:lnTo>
                    <a:pt x="21882" y="6299"/>
                  </a:lnTo>
                  <a:lnTo>
                    <a:pt x="22377" y="5613"/>
                  </a:lnTo>
                  <a:close/>
                </a:path>
                <a:path w="45085" h="78739">
                  <a:moveTo>
                    <a:pt x="22669" y="5207"/>
                  </a:moveTo>
                  <a:lnTo>
                    <a:pt x="22364" y="5207"/>
                  </a:lnTo>
                  <a:lnTo>
                    <a:pt x="22567" y="5334"/>
                  </a:lnTo>
                  <a:lnTo>
                    <a:pt x="22669" y="5207"/>
                  </a:lnTo>
                  <a:close/>
                </a:path>
                <a:path w="45085" h="78739">
                  <a:moveTo>
                    <a:pt x="23545" y="9906"/>
                  </a:moveTo>
                  <a:lnTo>
                    <a:pt x="23355" y="9702"/>
                  </a:lnTo>
                  <a:lnTo>
                    <a:pt x="23329" y="9474"/>
                  </a:lnTo>
                  <a:lnTo>
                    <a:pt x="23228" y="10007"/>
                  </a:lnTo>
                  <a:lnTo>
                    <a:pt x="23545" y="9906"/>
                  </a:lnTo>
                  <a:close/>
                </a:path>
                <a:path w="45085" h="78739">
                  <a:moveTo>
                    <a:pt x="24993" y="15252"/>
                  </a:moveTo>
                  <a:lnTo>
                    <a:pt x="24726" y="15367"/>
                  </a:lnTo>
                  <a:lnTo>
                    <a:pt x="24993" y="15633"/>
                  </a:lnTo>
                  <a:lnTo>
                    <a:pt x="24993" y="15252"/>
                  </a:lnTo>
                  <a:close/>
                </a:path>
                <a:path w="45085" h="78739">
                  <a:moveTo>
                    <a:pt x="25742" y="16027"/>
                  </a:moveTo>
                  <a:lnTo>
                    <a:pt x="25717" y="15798"/>
                  </a:lnTo>
                  <a:lnTo>
                    <a:pt x="25577" y="15748"/>
                  </a:lnTo>
                  <a:lnTo>
                    <a:pt x="25742" y="16027"/>
                  </a:lnTo>
                  <a:close/>
                </a:path>
                <a:path w="45085" h="78739">
                  <a:moveTo>
                    <a:pt x="27101" y="21348"/>
                  </a:moveTo>
                  <a:lnTo>
                    <a:pt x="26746" y="21031"/>
                  </a:lnTo>
                  <a:lnTo>
                    <a:pt x="26581" y="20942"/>
                  </a:lnTo>
                  <a:lnTo>
                    <a:pt x="27101" y="21348"/>
                  </a:lnTo>
                  <a:close/>
                </a:path>
                <a:path w="45085" h="78739">
                  <a:moveTo>
                    <a:pt x="28232" y="20828"/>
                  </a:moveTo>
                  <a:lnTo>
                    <a:pt x="27660" y="20828"/>
                  </a:lnTo>
                  <a:lnTo>
                    <a:pt x="27940" y="21196"/>
                  </a:lnTo>
                  <a:lnTo>
                    <a:pt x="28232" y="20828"/>
                  </a:lnTo>
                  <a:close/>
                </a:path>
                <a:path w="45085" h="78739">
                  <a:moveTo>
                    <a:pt x="28346" y="21717"/>
                  </a:moveTo>
                  <a:lnTo>
                    <a:pt x="27940" y="21196"/>
                  </a:lnTo>
                  <a:lnTo>
                    <a:pt x="27546" y="21717"/>
                  </a:lnTo>
                  <a:lnTo>
                    <a:pt x="28346" y="21717"/>
                  </a:lnTo>
                  <a:close/>
                </a:path>
                <a:path w="45085" h="78739">
                  <a:moveTo>
                    <a:pt x="29692" y="25654"/>
                  </a:moveTo>
                  <a:lnTo>
                    <a:pt x="29108" y="25654"/>
                  </a:lnTo>
                  <a:lnTo>
                    <a:pt x="29629" y="26035"/>
                  </a:lnTo>
                  <a:lnTo>
                    <a:pt x="29692" y="25654"/>
                  </a:lnTo>
                  <a:close/>
                </a:path>
                <a:path w="45085" h="78739">
                  <a:moveTo>
                    <a:pt x="30137" y="24409"/>
                  </a:moveTo>
                  <a:lnTo>
                    <a:pt x="29946" y="24307"/>
                  </a:lnTo>
                  <a:lnTo>
                    <a:pt x="30060" y="24472"/>
                  </a:lnTo>
                  <a:close/>
                </a:path>
                <a:path w="45085" h="78739">
                  <a:moveTo>
                    <a:pt x="30518" y="14998"/>
                  </a:moveTo>
                  <a:lnTo>
                    <a:pt x="30175" y="14478"/>
                  </a:lnTo>
                  <a:lnTo>
                    <a:pt x="28486" y="13843"/>
                  </a:lnTo>
                  <a:lnTo>
                    <a:pt x="28359" y="13335"/>
                  </a:lnTo>
                  <a:lnTo>
                    <a:pt x="28168" y="12573"/>
                  </a:lnTo>
                  <a:lnTo>
                    <a:pt x="28155" y="12827"/>
                  </a:lnTo>
                  <a:lnTo>
                    <a:pt x="26619" y="13335"/>
                  </a:lnTo>
                  <a:lnTo>
                    <a:pt x="28460" y="11557"/>
                  </a:lnTo>
                  <a:lnTo>
                    <a:pt x="27482" y="11430"/>
                  </a:lnTo>
                  <a:lnTo>
                    <a:pt x="27660" y="11430"/>
                  </a:lnTo>
                  <a:lnTo>
                    <a:pt x="28384" y="11176"/>
                  </a:lnTo>
                  <a:lnTo>
                    <a:pt x="28206" y="11176"/>
                  </a:lnTo>
                  <a:lnTo>
                    <a:pt x="28067" y="10287"/>
                  </a:lnTo>
                  <a:lnTo>
                    <a:pt x="27063" y="9779"/>
                  </a:lnTo>
                  <a:lnTo>
                    <a:pt x="26327" y="9144"/>
                  </a:lnTo>
                  <a:lnTo>
                    <a:pt x="26035" y="8890"/>
                  </a:lnTo>
                  <a:lnTo>
                    <a:pt x="26479" y="8763"/>
                  </a:lnTo>
                  <a:lnTo>
                    <a:pt x="26441" y="8001"/>
                  </a:lnTo>
                  <a:lnTo>
                    <a:pt x="26276" y="7747"/>
                  </a:lnTo>
                  <a:lnTo>
                    <a:pt x="26200" y="7620"/>
                  </a:lnTo>
                  <a:lnTo>
                    <a:pt x="26085" y="7112"/>
                  </a:lnTo>
                  <a:lnTo>
                    <a:pt x="26073" y="6985"/>
                  </a:lnTo>
                  <a:lnTo>
                    <a:pt x="25628" y="6985"/>
                  </a:lnTo>
                  <a:lnTo>
                    <a:pt x="25552" y="6604"/>
                  </a:lnTo>
                  <a:lnTo>
                    <a:pt x="25082" y="7112"/>
                  </a:lnTo>
                  <a:lnTo>
                    <a:pt x="25158" y="6985"/>
                  </a:lnTo>
                  <a:lnTo>
                    <a:pt x="25400" y="6604"/>
                  </a:lnTo>
                  <a:lnTo>
                    <a:pt x="25285" y="5537"/>
                  </a:lnTo>
                  <a:lnTo>
                    <a:pt x="25006" y="4826"/>
                  </a:lnTo>
                  <a:lnTo>
                    <a:pt x="24663" y="4318"/>
                  </a:lnTo>
                  <a:lnTo>
                    <a:pt x="23622" y="3302"/>
                  </a:lnTo>
                  <a:lnTo>
                    <a:pt x="23063" y="3048"/>
                  </a:lnTo>
                  <a:lnTo>
                    <a:pt x="23075" y="2921"/>
                  </a:lnTo>
                  <a:lnTo>
                    <a:pt x="23279" y="1016"/>
                  </a:lnTo>
                  <a:lnTo>
                    <a:pt x="23291" y="889"/>
                  </a:lnTo>
                  <a:lnTo>
                    <a:pt x="23393" y="1143"/>
                  </a:lnTo>
                  <a:lnTo>
                    <a:pt x="23749" y="1016"/>
                  </a:lnTo>
                  <a:lnTo>
                    <a:pt x="23710" y="889"/>
                  </a:lnTo>
                  <a:lnTo>
                    <a:pt x="23672" y="762"/>
                  </a:lnTo>
                  <a:lnTo>
                    <a:pt x="23406" y="635"/>
                  </a:lnTo>
                  <a:lnTo>
                    <a:pt x="23279" y="0"/>
                  </a:lnTo>
                  <a:lnTo>
                    <a:pt x="22936" y="127"/>
                  </a:lnTo>
                  <a:lnTo>
                    <a:pt x="22440" y="381"/>
                  </a:lnTo>
                  <a:lnTo>
                    <a:pt x="22250" y="1143"/>
                  </a:lnTo>
                  <a:lnTo>
                    <a:pt x="22377" y="1016"/>
                  </a:lnTo>
                  <a:lnTo>
                    <a:pt x="22313" y="1651"/>
                  </a:lnTo>
                  <a:lnTo>
                    <a:pt x="21831" y="2413"/>
                  </a:lnTo>
                  <a:lnTo>
                    <a:pt x="21437" y="2794"/>
                  </a:lnTo>
                  <a:lnTo>
                    <a:pt x="21183" y="2921"/>
                  </a:lnTo>
                  <a:lnTo>
                    <a:pt x="21958" y="2032"/>
                  </a:lnTo>
                  <a:lnTo>
                    <a:pt x="21729" y="1397"/>
                  </a:lnTo>
                  <a:lnTo>
                    <a:pt x="21526" y="1143"/>
                  </a:lnTo>
                  <a:lnTo>
                    <a:pt x="21501" y="1270"/>
                  </a:lnTo>
                  <a:lnTo>
                    <a:pt x="21386" y="1524"/>
                  </a:lnTo>
                  <a:lnTo>
                    <a:pt x="21297" y="1651"/>
                  </a:lnTo>
                  <a:lnTo>
                    <a:pt x="21247" y="2032"/>
                  </a:lnTo>
                  <a:lnTo>
                    <a:pt x="20853" y="762"/>
                  </a:lnTo>
                  <a:lnTo>
                    <a:pt x="20675" y="3810"/>
                  </a:lnTo>
                  <a:lnTo>
                    <a:pt x="20535" y="3683"/>
                  </a:lnTo>
                  <a:lnTo>
                    <a:pt x="20116" y="3302"/>
                  </a:lnTo>
                  <a:lnTo>
                    <a:pt x="20091" y="2667"/>
                  </a:lnTo>
                  <a:lnTo>
                    <a:pt x="19659" y="3048"/>
                  </a:lnTo>
                  <a:lnTo>
                    <a:pt x="19329" y="3683"/>
                  </a:lnTo>
                  <a:lnTo>
                    <a:pt x="18961" y="3683"/>
                  </a:lnTo>
                  <a:lnTo>
                    <a:pt x="18757" y="2921"/>
                  </a:lnTo>
                  <a:lnTo>
                    <a:pt x="19342" y="3175"/>
                  </a:lnTo>
                  <a:lnTo>
                    <a:pt x="19354" y="2921"/>
                  </a:lnTo>
                  <a:lnTo>
                    <a:pt x="19380" y="2413"/>
                  </a:lnTo>
                  <a:lnTo>
                    <a:pt x="18732" y="2755"/>
                  </a:lnTo>
                  <a:lnTo>
                    <a:pt x="18643" y="2921"/>
                  </a:lnTo>
                  <a:lnTo>
                    <a:pt x="18402" y="4445"/>
                  </a:lnTo>
                  <a:lnTo>
                    <a:pt x="17767" y="3683"/>
                  </a:lnTo>
                  <a:lnTo>
                    <a:pt x="17945" y="3429"/>
                  </a:lnTo>
                  <a:lnTo>
                    <a:pt x="18300" y="3302"/>
                  </a:lnTo>
                  <a:lnTo>
                    <a:pt x="18415" y="3175"/>
                  </a:lnTo>
                  <a:lnTo>
                    <a:pt x="18288" y="2794"/>
                  </a:lnTo>
                  <a:lnTo>
                    <a:pt x="18059" y="2540"/>
                  </a:lnTo>
                  <a:lnTo>
                    <a:pt x="17830" y="2286"/>
                  </a:lnTo>
                  <a:lnTo>
                    <a:pt x="17564" y="2540"/>
                  </a:lnTo>
                  <a:lnTo>
                    <a:pt x="17284" y="2540"/>
                  </a:lnTo>
                  <a:lnTo>
                    <a:pt x="16357" y="2286"/>
                  </a:lnTo>
                  <a:lnTo>
                    <a:pt x="16637" y="2540"/>
                  </a:lnTo>
                  <a:lnTo>
                    <a:pt x="16510" y="4699"/>
                  </a:lnTo>
                  <a:lnTo>
                    <a:pt x="15557" y="3302"/>
                  </a:lnTo>
                  <a:lnTo>
                    <a:pt x="15468" y="3175"/>
                  </a:lnTo>
                  <a:lnTo>
                    <a:pt x="15392" y="3378"/>
                  </a:lnTo>
                  <a:lnTo>
                    <a:pt x="14884" y="3937"/>
                  </a:lnTo>
                  <a:lnTo>
                    <a:pt x="14770" y="3175"/>
                  </a:lnTo>
                  <a:lnTo>
                    <a:pt x="14757" y="3048"/>
                  </a:lnTo>
                  <a:lnTo>
                    <a:pt x="14439" y="2755"/>
                  </a:lnTo>
                  <a:lnTo>
                    <a:pt x="14109" y="2540"/>
                  </a:lnTo>
                  <a:lnTo>
                    <a:pt x="14160" y="2286"/>
                  </a:lnTo>
                  <a:lnTo>
                    <a:pt x="13906" y="3175"/>
                  </a:lnTo>
                  <a:lnTo>
                    <a:pt x="13855" y="3048"/>
                  </a:lnTo>
                  <a:lnTo>
                    <a:pt x="13373" y="1905"/>
                  </a:lnTo>
                  <a:lnTo>
                    <a:pt x="13017" y="3048"/>
                  </a:lnTo>
                  <a:lnTo>
                    <a:pt x="12928" y="2794"/>
                  </a:lnTo>
                  <a:lnTo>
                    <a:pt x="12750" y="2921"/>
                  </a:lnTo>
                  <a:lnTo>
                    <a:pt x="12687" y="3302"/>
                  </a:lnTo>
                  <a:lnTo>
                    <a:pt x="12153" y="4318"/>
                  </a:lnTo>
                  <a:lnTo>
                    <a:pt x="10579" y="2413"/>
                  </a:lnTo>
                  <a:lnTo>
                    <a:pt x="9652" y="3937"/>
                  </a:lnTo>
                  <a:lnTo>
                    <a:pt x="8724" y="4826"/>
                  </a:lnTo>
                  <a:lnTo>
                    <a:pt x="8712" y="5880"/>
                  </a:lnTo>
                  <a:lnTo>
                    <a:pt x="7962" y="6604"/>
                  </a:lnTo>
                  <a:lnTo>
                    <a:pt x="7810" y="6477"/>
                  </a:lnTo>
                  <a:lnTo>
                    <a:pt x="7594" y="6286"/>
                  </a:lnTo>
                  <a:lnTo>
                    <a:pt x="7708" y="5880"/>
                  </a:lnTo>
                  <a:lnTo>
                    <a:pt x="7950" y="5461"/>
                  </a:lnTo>
                  <a:lnTo>
                    <a:pt x="7315" y="5080"/>
                  </a:lnTo>
                  <a:lnTo>
                    <a:pt x="6934" y="5334"/>
                  </a:lnTo>
                  <a:lnTo>
                    <a:pt x="6540" y="5842"/>
                  </a:lnTo>
                  <a:lnTo>
                    <a:pt x="6451" y="5461"/>
                  </a:lnTo>
                  <a:lnTo>
                    <a:pt x="6146" y="5080"/>
                  </a:lnTo>
                  <a:lnTo>
                    <a:pt x="5753" y="5334"/>
                  </a:lnTo>
                  <a:lnTo>
                    <a:pt x="6032" y="5880"/>
                  </a:lnTo>
                  <a:lnTo>
                    <a:pt x="6273" y="5842"/>
                  </a:lnTo>
                  <a:lnTo>
                    <a:pt x="6388" y="7112"/>
                  </a:lnTo>
                  <a:lnTo>
                    <a:pt x="6756" y="5842"/>
                  </a:lnTo>
                  <a:lnTo>
                    <a:pt x="7010" y="6223"/>
                  </a:lnTo>
                  <a:lnTo>
                    <a:pt x="7124" y="6477"/>
                  </a:lnTo>
                  <a:lnTo>
                    <a:pt x="7226" y="6908"/>
                  </a:lnTo>
                  <a:lnTo>
                    <a:pt x="7035" y="7112"/>
                  </a:lnTo>
                  <a:lnTo>
                    <a:pt x="7670" y="7620"/>
                  </a:lnTo>
                  <a:lnTo>
                    <a:pt x="7315" y="6477"/>
                  </a:lnTo>
                  <a:lnTo>
                    <a:pt x="7924" y="7112"/>
                  </a:lnTo>
                  <a:lnTo>
                    <a:pt x="7962" y="7366"/>
                  </a:lnTo>
                  <a:lnTo>
                    <a:pt x="8331" y="6858"/>
                  </a:lnTo>
                  <a:lnTo>
                    <a:pt x="8432" y="7366"/>
                  </a:lnTo>
                  <a:lnTo>
                    <a:pt x="8623" y="7747"/>
                  </a:lnTo>
                  <a:lnTo>
                    <a:pt x="8293" y="7620"/>
                  </a:lnTo>
                  <a:lnTo>
                    <a:pt x="8534" y="7747"/>
                  </a:lnTo>
                  <a:lnTo>
                    <a:pt x="9271" y="8128"/>
                  </a:lnTo>
                  <a:lnTo>
                    <a:pt x="9372" y="6858"/>
                  </a:lnTo>
                  <a:lnTo>
                    <a:pt x="9385" y="6604"/>
                  </a:lnTo>
                  <a:lnTo>
                    <a:pt x="9410" y="6350"/>
                  </a:lnTo>
                  <a:lnTo>
                    <a:pt x="9918" y="7213"/>
                  </a:lnTo>
                  <a:lnTo>
                    <a:pt x="10947" y="6604"/>
                  </a:lnTo>
                  <a:lnTo>
                    <a:pt x="9791" y="6350"/>
                  </a:lnTo>
                  <a:lnTo>
                    <a:pt x="10452" y="5080"/>
                  </a:lnTo>
                  <a:lnTo>
                    <a:pt x="11506" y="7239"/>
                  </a:lnTo>
                  <a:lnTo>
                    <a:pt x="11442" y="6350"/>
                  </a:lnTo>
                  <a:lnTo>
                    <a:pt x="11696" y="6350"/>
                  </a:lnTo>
                  <a:lnTo>
                    <a:pt x="11836" y="5715"/>
                  </a:lnTo>
                  <a:lnTo>
                    <a:pt x="12153" y="5981"/>
                  </a:lnTo>
                  <a:lnTo>
                    <a:pt x="12585" y="6350"/>
                  </a:lnTo>
                  <a:lnTo>
                    <a:pt x="12801" y="5969"/>
                  </a:lnTo>
                  <a:lnTo>
                    <a:pt x="12941" y="5715"/>
                  </a:lnTo>
                  <a:lnTo>
                    <a:pt x="13309" y="5080"/>
                  </a:lnTo>
                  <a:lnTo>
                    <a:pt x="13385" y="4953"/>
                  </a:lnTo>
                  <a:lnTo>
                    <a:pt x="13538" y="5473"/>
                  </a:lnTo>
                  <a:lnTo>
                    <a:pt x="13665" y="5334"/>
                  </a:lnTo>
                  <a:lnTo>
                    <a:pt x="13792" y="5740"/>
                  </a:lnTo>
                  <a:lnTo>
                    <a:pt x="13906" y="6096"/>
                  </a:lnTo>
                  <a:lnTo>
                    <a:pt x="14160" y="6858"/>
                  </a:lnTo>
                  <a:lnTo>
                    <a:pt x="14274" y="5715"/>
                  </a:lnTo>
                  <a:lnTo>
                    <a:pt x="14312" y="5334"/>
                  </a:lnTo>
                  <a:lnTo>
                    <a:pt x="14351" y="4953"/>
                  </a:lnTo>
                  <a:lnTo>
                    <a:pt x="14909" y="5486"/>
                  </a:lnTo>
                  <a:lnTo>
                    <a:pt x="15036" y="6477"/>
                  </a:lnTo>
                  <a:lnTo>
                    <a:pt x="15163" y="5207"/>
                  </a:lnTo>
                  <a:lnTo>
                    <a:pt x="16243" y="6731"/>
                  </a:lnTo>
                  <a:lnTo>
                    <a:pt x="16662" y="6350"/>
                  </a:lnTo>
                  <a:lnTo>
                    <a:pt x="16421" y="5334"/>
                  </a:lnTo>
                  <a:lnTo>
                    <a:pt x="17576" y="5715"/>
                  </a:lnTo>
                  <a:lnTo>
                    <a:pt x="18072" y="5334"/>
                  </a:lnTo>
                  <a:lnTo>
                    <a:pt x="18237" y="5207"/>
                  </a:lnTo>
                  <a:lnTo>
                    <a:pt x="18300" y="5588"/>
                  </a:lnTo>
                  <a:lnTo>
                    <a:pt x="19418" y="5461"/>
                  </a:lnTo>
                  <a:lnTo>
                    <a:pt x="19570" y="5588"/>
                  </a:lnTo>
                  <a:lnTo>
                    <a:pt x="19685" y="5969"/>
                  </a:lnTo>
                  <a:lnTo>
                    <a:pt x="19786" y="5461"/>
                  </a:lnTo>
                  <a:lnTo>
                    <a:pt x="19837" y="5207"/>
                  </a:lnTo>
                  <a:lnTo>
                    <a:pt x="19888" y="4953"/>
                  </a:lnTo>
                  <a:lnTo>
                    <a:pt x="19939" y="4699"/>
                  </a:lnTo>
                  <a:lnTo>
                    <a:pt x="20459" y="4699"/>
                  </a:lnTo>
                  <a:lnTo>
                    <a:pt x="20688" y="4445"/>
                  </a:lnTo>
                  <a:lnTo>
                    <a:pt x="20929" y="4191"/>
                  </a:lnTo>
                  <a:lnTo>
                    <a:pt x="20624" y="5080"/>
                  </a:lnTo>
                  <a:lnTo>
                    <a:pt x="20434" y="5473"/>
                  </a:lnTo>
                  <a:lnTo>
                    <a:pt x="20193" y="5842"/>
                  </a:lnTo>
                  <a:lnTo>
                    <a:pt x="20370" y="5740"/>
                  </a:lnTo>
                  <a:lnTo>
                    <a:pt x="20281" y="5994"/>
                  </a:lnTo>
                  <a:lnTo>
                    <a:pt x="20193" y="6197"/>
                  </a:lnTo>
                  <a:lnTo>
                    <a:pt x="20497" y="5638"/>
                  </a:lnTo>
                  <a:lnTo>
                    <a:pt x="20751" y="5080"/>
                  </a:lnTo>
                  <a:lnTo>
                    <a:pt x="20929" y="4953"/>
                  </a:lnTo>
                  <a:lnTo>
                    <a:pt x="21120" y="4699"/>
                  </a:lnTo>
                  <a:lnTo>
                    <a:pt x="20586" y="5842"/>
                  </a:lnTo>
                  <a:lnTo>
                    <a:pt x="20777" y="5842"/>
                  </a:lnTo>
                  <a:lnTo>
                    <a:pt x="21513" y="5461"/>
                  </a:lnTo>
                  <a:lnTo>
                    <a:pt x="21348" y="6477"/>
                  </a:lnTo>
                  <a:lnTo>
                    <a:pt x="21971" y="5842"/>
                  </a:lnTo>
                  <a:lnTo>
                    <a:pt x="22098" y="5461"/>
                  </a:lnTo>
                  <a:lnTo>
                    <a:pt x="22352" y="4699"/>
                  </a:lnTo>
                  <a:lnTo>
                    <a:pt x="22517" y="4191"/>
                  </a:lnTo>
                  <a:lnTo>
                    <a:pt x="22644" y="3810"/>
                  </a:lnTo>
                  <a:lnTo>
                    <a:pt x="23202" y="4191"/>
                  </a:lnTo>
                  <a:lnTo>
                    <a:pt x="23291" y="4445"/>
                  </a:lnTo>
                  <a:lnTo>
                    <a:pt x="22669" y="5207"/>
                  </a:lnTo>
                  <a:lnTo>
                    <a:pt x="22606" y="5473"/>
                  </a:lnTo>
                  <a:lnTo>
                    <a:pt x="22428" y="5842"/>
                  </a:lnTo>
                  <a:lnTo>
                    <a:pt x="22085" y="6223"/>
                  </a:lnTo>
                  <a:lnTo>
                    <a:pt x="22288" y="6223"/>
                  </a:lnTo>
                  <a:lnTo>
                    <a:pt x="21894" y="6604"/>
                  </a:lnTo>
                  <a:lnTo>
                    <a:pt x="21958" y="6350"/>
                  </a:lnTo>
                  <a:lnTo>
                    <a:pt x="22021" y="6223"/>
                  </a:lnTo>
                  <a:lnTo>
                    <a:pt x="21869" y="6350"/>
                  </a:lnTo>
                  <a:lnTo>
                    <a:pt x="21818" y="6604"/>
                  </a:lnTo>
                  <a:lnTo>
                    <a:pt x="21640" y="7112"/>
                  </a:lnTo>
                  <a:lnTo>
                    <a:pt x="21285" y="7493"/>
                  </a:lnTo>
                  <a:lnTo>
                    <a:pt x="21590" y="7213"/>
                  </a:lnTo>
                  <a:lnTo>
                    <a:pt x="21945" y="6985"/>
                  </a:lnTo>
                  <a:lnTo>
                    <a:pt x="22098" y="7112"/>
                  </a:lnTo>
                  <a:lnTo>
                    <a:pt x="22313" y="7493"/>
                  </a:lnTo>
                  <a:lnTo>
                    <a:pt x="21539" y="7620"/>
                  </a:lnTo>
                  <a:lnTo>
                    <a:pt x="21336" y="8001"/>
                  </a:lnTo>
                  <a:lnTo>
                    <a:pt x="21717" y="7747"/>
                  </a:lnTo>
                  <a:lnTo>
                    <a:pt x="21526" y="8382"/>
                  </a:lnTo>
                  <a:lnTo>
                    <a:pt x="22352" y="8001"/>
                  </a:lnTo>
                  <a:lnTo>
                    <a:pt x="22428" y="8255"/>
                  </a:lnTo>
                  <a:lnTo>
                    <a:pt x="22059" y="8382"/>
                  </a:lnTo>
                  <a:lnTo>
                    <a:pt x="21869" y="8636"/>
                  </a:lnTo>
                  <a:lnTo>
                    <a:pt x="22377" y="8763"/>
                  </a:lnTo>
                  <a:lnTo>
                    <a:pt x="22656" y="10033"/>
                  </a:lnTo>
                  <a:lnTo>
                    <a:pt x="23329" y="9334"/>
                  </a:lnTo>
                  <a:lnTo>
                    <a:pt x="23329" y="9474"/>
                  </a:lnTo>
                  <a:lnTo>
                    <a:pt x="23355" y="9296"/>
                  </a:lnTo>
                  <a:lnTo>
                    <a:pt x="23393" y="9144"/>
                  </a:lnTo>
                  <a:lnTo>
                    <a:pt x="23456" y="9271"/>
                  </a:lnTo>
                  <a:lnTo>
                    <a:pt x="24739" y="9906"/>
                  </a:lnTo>
                  <a:lnTo>
                    <a:pt x="24028" y="11557"/>
                  </a:lnTo>
                  <a:lnTo>
                    <a:pt x="24879" y="12446"/>
                  </a:lnTo>
                  <a:lnTo>
                    <a:pt x="24612" y="12573"/>
                  </a:lnTo>
                  <a:lnTo>
                    <a:pt x="25222" y="13081"/>
                  </a:lnTo>
                  <a:lnTo>
                    <a:pt x="25463" y="13970"/>
                  </a:lnTo>
                  <a:lnTo>
                    <a:pt x="26276" y="14097"/>
                  </a:lnTo>
                  <a:lnTo>
                    <a:pt x="26250" y="14351"/>
                  </a:lnTo>
                  <a:lnTo>
                    <a:pt x="25984" y="14732"/>
                  </a:lnTo>
                  <a:lnTo>
                    <a:pt x="25628" y="14859"/>
                  </a:lnTo>
                  <a:lnTo>
                    <a:pt x="26073" y="15113"/>
                  </a:lnTo>
                  <a:lnTo>
                    <a:pt x="26403" y="15113"/>
                  </a:lnTo>
                  <a:lnTo>
                    <a:pt x="26314" y="15811"/>
                  </a:lnTo>
                  <a:lnTo>
                    <a:pt x="29616" y="15811"/>
                  </a:lnTo>
                  <a:lnTo>
                    <a:pt x="30518" y="14998"/>
                  </a:lnTo>
                  <a:close/>
                </a:path>
                <a:path w="45085" h="78739">
                  <a:moveTo>
                    <a:pt x="30556" y="31026"/>
                  </a:moveTo>
                  <a:lnTo>
                    <a:pt x="30276" y="30861"/>
                  </a:lnTo>
                  <a:lnTo>
                    <a:pt x="30556" y="31026"/>
                  </a:lnTo>
                  <a:close/>
                </a:path>
                <a:path w="45085" h="78739">
                  <a:moveTo>
                    <a:pt x="30708" y="31115"/>
                  </a:moveTo>
                  <a:lnTo>
                    <a:pt x="30556" y="31026"/>
                  </a:lnTo>
                  <a:lnTo>
                    <a:pt x="30708" y="31115"/>
                  </a:lnTo>
                  <a:close/>
                </a:path>
                <a:path w="45085" h="78739">
                  <a:moveTo>
                    <a:pt x="31026" y="16002"/>
                  </a:moveTo>
                  <a:lnTo>
                    <a:pt x="30441" y="16154"/>
                  </a:lnTo>
                  <a:lnTo>
                    <a:pt x="30822" y="15748"/>
                  </a:lnTo>
                  <a:lnTo>
                    <a:pt x="30772" y="15367"/>
                  </a:lnTo>
                  <a:lnTo>
                    <a:pt x="30518" y="14998"/>
                  </a:lnTo>
                  <a:lnTo>
                    <a:pt x="30226" y="16383"/>
                  </a:lnTo>
                  <a:lnTo>
                    <a:pt x="30365" y="16243"/>
                  </a:lnTo>
                  <a:lnTo>
                    <a:pt x="30746" y="16535"/>
                  </a:lnTo>
                  <a:lnTo>
                    <a:pt x="31026" y="16002"/>
                  </a:lnTo>
                  <a:close/>
                </a:path>
                <a:path w="45085" h="78739">
                  <a:moveTo>
                    <a:pt x="31369" y="32359"/>
                  </a:moveTo>
                  <a:lnTo>
                    <a:pt x="31242" y="32283"/>
                  </a:lnTo>
                  <a:lnTo>
                    <a:pt x="31369" y="32385"/>
                  </a:lnTo>
                  <a:close/>
                </a:path>
                <a:path w="45085" h="78739">
                  <a:moveTo>
                    <a:pt x="31648" y="32245"/>
                  </a:moveTo>
                  <a:lnTo>
                    <a:pt x="31597" y="32004"/>
                  </a:lnTo>
                  <a:lnTo>
                    <a:pt x="31432" y="31877"/>
                  </a:lnTo>
                  <a:lnTo>
                    <a:pt x="31648" y="32245"/>
                  </a:lnTo>
                  <a:close/>
                </a:path>
                <a:path w="45085" h="78739">
                  <a:moveTo>
                    <a:pt x="32181" y="34036"/>
                  </a:moveTo>
                  <a:lnTo>
                    <a:pt x="32080" y="33782"/>
                  </a:lnTo>
                  <a:lnTo>
                    <a:pt x="32004" y="33909"/>
                  </a:lnTo>
                  <a:lnTo>
                    <a:pt x="32181" y="34036"/>
                  </a:lnTo>
                  <a:close/>
                </a:path>
                <a:path w="45085" h="78739">
                  <a:moveTo>
                    <a:pt x="32969" y="21818"/>
                  </a:moveTo>
                  <a:lnTo>
                    <a:pt x="32943" y="21590"/>
                  </a:lnTo>
                  <a:lnTo>
                    <a:pt x="32880" y="21424"/>
                  </a:lnTo>
                  <a:lnTo>
                    <a:pt x="32435" y="21640"/>
                  </a:lnTo>
                  <a:lnTo>
                    <a:pt x="32639" y="21691"/>
                  </a:lnTo>
                  <a:lnTo>
                    <a:pt x="32829" y="21742"/>
                  </a:lnTo>
                  <a:lnTo>
                    <a:pt x="32969" y="21818"/>
                  </a:lnTo>
                  <a:close/>
                </a:path>
                <a:path w="45085" h="78739">
                  <a:moveTo>
                    <a:pt x="33286" y="22072"/>
                  </a:moveTo>
                  <a:lnTo>
                    <a:pt x="33159" y="21920"/>
                  </a:lnTo>
                  <a:lnTo>
                    <a:pt x="32981" y="21818"/>
                  </a:lnTo>
                  <a:lnTo>
                    <a:pt x="33007" y="22009"/>
                  </a:lnTo>
                  <a:lnTo>
                    <a:pt x="33020" y="22237"/>
                  </a:lnTo>
                  <a:lnTo>
                    <a:pt x="33223" y="22339"/>
                  </a:lnTo>
                  <a:lnTo>
                    <a:pt x="33286" y="22072"/>
                  </a:lnTo>
                  <a:close/>
                </a:path>
                <a:path w="45085" h="78739">
                  <a:moveTo>
                    <a:pt x="34251" y="64643"/>
                  </a:moveTo>
                  <a:lnTo>
                    <a:pt x="34150" y="63881"/>
                  </a:lnTo>
                  <a:lnTo>
                    <a:pt x="34074" y="63627"/>
                  </a:lnTo>
                  <a:lnTo>
                    <a:pt x="33870" y="63881"/>
                  </a:lnTo>
                  <a:lnTo>
                    <a:pt x="33680" y="64262"/>
                  </a:lnTo>
                  <a:lnTo>
                    <a:pt x="33578" y="64770"/>
                  </a:lnTo>
                  <a:lnTo>
                    <a:pt x="33858" y="65151"/>
                  </a:lnTo>
                  <a:lnTo>
                    <a:pt x="33718" y="64643"/>
                  </a:lnTo>
                  <a:lnTo>
                    <a:pt x="33934" y="64643"/>
                  </a:lnTo>
                  <a:lnTo>
                    <a:pt x="34226" y="65189"/>
                  </a:lnTo>
                  <a:lnTo>
                    <a:pt x="34251" y="64643"/>
                  </a:lnTo>
                  <a:close/>
                </a:path>
                <a:path w="45085" h="78739">
                  <a:moveTo>
                    <a:pt x="34480" y="65747"/>
                  </a:moveTo>
                  <a:lnTo>
                    <a:pt x="34404" y="65532"/>
                  </a:lnTo>
                  <a:lnTo>
                    <a:pt x="34226" y="65189"/>
                  </a:lnTo>
                  <a:lnTo>
                    <a:pt x="34290" y="65405"/>
                  </a:lnTo>
                  <a:lnTo>
                    <a:pt x="34480" y="65747"/>
                  </a:lnTo>
                  <a:close/>
                </a:path>
                <a:path w="45085" h="78739">
                  <a:moveTo>
                    <a:pt x="34671" y="34556"/>
                  </a:moveTo>
                  <a:lnTo>
                    <a:pt x="34658" y="34417"/>
                  </a:lnTo>
                  <a:lnTo>
                    <a:pt x="34544" y="34544"/>
                  </a:lnTo>
                  <a:lnTo>
                    <a:pt x="34671" y="34556"/>
                  </a:lnTo>
                  <a:close/>
                </a:path>
                <a:path w="45085" h="78739">
                  <a:moveTo>
                    <a:pt x="35090" y="73152"/>
                  </a:moveTo>
                  <a:lnTo>
                    <a:pt x="34798" y="72771"/>
                  </a:lnTo>
                  <a:lnTo>
                    <a:pt x="34658" y="73025"/>
                  </a:lnTo>
                  <a:lnTo>
                    <a:pt x="34772" y="73152"/>
                  </a:lnTo>
                  <a:lnTo>
                    <a:pt x="35090" y="73152"/>
                  </a:lnTo>
                  <a:close/>
                </a:path>
                <a:path w="45085" h="78739">
                  <a:moveTo>
                    <a:pt x="35090" y="34671"/>
                  </a:moveTo>
                  <a:lnTo>
                    <a:pt x="34671" y="34556"/>
                  </a:lnTo>
                  <a:lnTo>
                    <a:pt x="34696" y="34798"/>
                  </a:lnTo>
                  <a:lnTo>
                    <a:pt x="35090" y="34671"/>
                  </a:lnTo>
                  <a:close/>
                </a:path>
                <a:path w="45085" h="78739">
                  <a:moveTo>
                    <a:pt x="35382" y="38354"/>
                  </a:moveTo>
                  <a:lnTo>
                    <a:pt x="35153" y="38100"/>
                  </a:lnTo>
                  <a:lnTo>
                    <a:pt x="34582" y="37477"/>
                  </a:lnTo>
                  <a:lnTo>
                    <a:pt x="33274" y="37973"/>
                  </a:lnTo>
                  <a:lnTo>
                    <a:pt x="34074" y="38608"/>
                  </a:lnTo>
                  <a:lnTo>
                    <a:pt x="34645" y="38138"/>
                  </a:lnTo>
                  <a:lnTo>
                    <a:pt x="35382" y="38354"/>
                  </a:lnTo>
                  <a:close/>
                </a:path>
                <a:path w="45085" h="78739">
                  <a:moveTo>
                    <a:pt x="35420" y="62826"/>
                  </a:moveTo>
                  <a:lnTo>
                    <a:pt x="35394" y="62636"/>
                  </a:lnTo>
                  <a:lnTo>
                    <a:pt x="34886" y="62509"/>
                  </a:lnTo>
                  <a:lnTo>
                    <a:pt x="34429" y="62636"/>
                  </a:lnTo>
                  <a:lnTo>
                    <a:pt x="34721" y="63068"/>
                  </a:lnTo>
                  <a:lnTo>
                    <a:pt x="34937" y="62865"/>
                  </a:lnTo>
                  <a:lnTo>
                    <a:pt x="35420" y="62826"/>
                  </a:lnTo>
                  <a:close/>
                </a:path>
                <a:path w="45085" h="78739">
                  <a:moveTo>
                    <a:pt x="35737" y="37084"/>
                  </a:moveTo>
                  <a:lnTo>
                    <a:pt x="35585" y="37084"/>
                  </a:lnTo>
                  <a:lnTo>
                    <a:pt x="35737" y="37084"/>
                  </a:lnTo>
                  <a:close/>
                </a:path>
                <a:path w="45085" h="78739">
                  <a:moveTo>
                    <a:pt x="35890" y="42545"/>
                  </a:moveTo>
                  <a:lnTo>
                    <a:pt x="35699" y="42621"/>
                  </a:lnTo>
                  <a:lnTo>
                    <a:pt x="35547" y="42748"/>
                  </a:lnTo>
                  <a:lnTo>
                    <a:pt x="35687" y="42684"/>
                  </a:lnTo>
                  <a:lnTo>
                    <a:pt x="35890" y="42545"/>
                  </a:lnTo>
                  <a:close/>
                </a:path>
                <a:path w="45085" h="78739">
                  <a:moveTo>
                    <a:pt x="37592" y="46977"/>
                  </a:moveTo>
                  <a:lnTo>
                    <a:pt x="37503" y="46824"/>
                  </a:lnTo>
                  <a:lnTo>
                    <a:pt x="37592" y="46977"/>
                  </a:lnTo>
                  <a:close/>
                </a:path>
                <a:path w="45085" h="78739">
                  <a:moveTo>
                    <a:pt x="37782" y="59563"/>
                  </a:moveTo>
                  <a:lnTo>
                    <a:pt x="36982" y="59436"/>
                  </a:lnTo>
                  <a:lnTo>
                    <a:pt x="36969" y="59817"/>
                  </a:lnTo>
                  <a:lnTo>
                    <a:pt x="37719" y="59817"/>
                  </a:lnTo>
                  <a:lnTo>
                    <a:pt x="37401" y="59563"/>
                  </a:lnTo>
                  <a:lnTo>
                    <a:pt x="37782" y="59563"/>
                  </a:lnTo>
                  <a:close/>
                </a:path>
                <a:path w="45085" h="78739">
                  <a:moveTo>
                    <a:pt x="38074" y="59817"/>
                  </a:moveTo>
                  <a:lnTo>
                    <a:pt x="37719" y="59817"/>
                  </a:lnTo>
                  <a:lnTo>
                    <a:pt x="38049" y="60071"/>
                  </a:lnTo>
                  <a:lnTo>
                    <a:pt x="38074" y="59817"/>
                  </a:lnTo>
                  <a:close/>
                </a:path>
                <a:path w="45085" h="78739">
                  <a:moveTo>
                    <a:pt x="38138" y="50177"/>
                  </a:moveTo>
                  <a:lnTo>
                    <a:pt x="37947" y="49961"/>
                  </a:lnTo>
                  <a:lnTo>
                    <a:pt x="36868" y="49974"/>
                  </a:lnTo>
                  <a:lnTo>
                    <a:pt x="37185" y="50317"/>
                  </a:lnTo>
                  <a:lnTo>
                    <a:pt x="38138" y="50177"/>
                  </a:lnTo>
                  <a:close/>
                </a:path>
                <a:path w="45085" h="78739">
                  <a:moveTo>
                    <a:pt x="38176" y="50977"/>
                  </a:moveTo>
                  <a:lnTo>
                    <a:pt x="38125" y="50838"/>
                  </a:lnTo>
                  <a:lnTo>
                    <a:pt x="38011" y="51066"/>
                  </a:lnTo>
                  <a:lnTo>
                    <a:pt x="38176" y="50977"/>
                  </a:lnTo>
                  <a:close/>
                </a:path>
                <a:path w="45085" h="78739">
                  <a:moveTo>
                    <a:pt x="39052" y="32004"/>
                  </a:moveTo>
                  <a:close/>
                </a:path>
                <a:path w="45085" h="78739">
                  <a:moveTo>
                    <a:pt x="39408" y="32131"/>
                  </a:moveTo>
                  <a:lnTo>
                    <a:pt x="39370" y="31496"/>
                  </a:lnTo>
                  <a:lnTo>
                    <a:pt x="38811" y="31750"/>
                  </a:lnTo>
                  <a:lnTo>
                    <a:pt x="39052" y="32004"/>
                  </a:lnTo>
                  <a:lnTo>
                    <a:pt x="39268" y="32131"/>
                  </a:lnTo>
                  <a:lnTo>
                    <a:pt x="39408" y="32131"/>
                  </a:lnTo>
                  <a:close/>
                </a:path>
                <a:path w="45085" h="78739">
                  <a:moveTo>
                    <a:pt x="39725" y="32346"/>
                  </a:moveTo>
                  <a:lnTo>
                    <a:pt x="39611" y="32219"/>
                  </a:lnTo>
                  <a:lnTo>
                    <a:pt x="39408" y="32105"/>
                  </a:lnTo>
                  <a:lnTo>
                    <a:pt x="39725" y="32346"/>
                  </a:lnTo>
                  <a:close/>
                </a:path>
                <a:path w="45085" h="78739">
                  <a:moveTo>
                    <a:pt x="41960" y="37338"/>
                  </a:moveTo>
                  <a:lnTo>
                    <a:pt x="41605" y="37439"/>
                  </a:lnTo>
                  <a:lnTo>
                    <a:pt x="41808" y="37706"/>
                  </a:lnTo>
                  <a:lnTo>
                    <a:pt x="41960" y="37338"/>
                  </a:lnTo>
                  <a:close/>
                </a:path>
                <a:path w="45085" h="78739">
                  <a:moveTo>
                    <a:pt x="42595" y="38862"/>
                  </a:moveTo>
                  <a:lnTo>
                    <a:pt x="41808" y="37706"/>
                  </a:lnTo>
                  <a:lnTo>
                    <a:pt x="41503" y="38481"/>
                  </a:lnTo>
                  <a:lnTo>
                    <a:pt x="41389" y="39192"/>
                  </a:lnTo>
                  <a:lnTo>
                    <a:pt x="42595" y="38862"/>
                  </a:lnTo>
                  <a:close/>
                </a:path>
                <a:path w="45085" h="78739">
                  <a:moveTo>
                    <a:pt x="44386" y="45770"/>
                  </a:moveTo>
                  <a:close/>
                </a:path>
                <a:path w="45085" h="78739">
                  <a:moveTo>
                    <a:pt x="44462" y="46443"/>
                  </a:moveTo>
                  <a:lnTo>
                    <a:pt x="44437" y="46151"/>
                  </a:lnTo>
                  <a:lnTo>
                    <a:pt x="44386" y="45859"/>
                  </a:lnTo>
                  <a:lnTo>
                    <a:pt x="44386" y="46139"/>
                  </a:lnTo>
                  <a:lnTo>
                    <a:pt x="44411" y="46405"/>
                  </a:lnTo>
                  <a:lnTo>
                    <a:pt x="44386" y="46697"/>
                  </a:lnTo>
                  <a:lnTo>
                    <a:pt x="44462" y="46443"/>
                  </a:lnTo>
                  <a:close/>
                </a:path>
                <a:path w="45085" h="78739">
                  <a:moveTo>
                    <a:pt x="44627" y="43561"/>
                  </a:moveTo>
                  <a:lnTo>
                    <a:pt x="43053" y="43307"/>
                  </a:lnTo>
                  <a:lnTo>
                    <a:pt x="41478" y="43053"/>
                  </a:lnTo>
                  <a:lnTo>
                    <a:pt x="42710" y="42418"/>
                  </a:lnTo>
                  <a:lnTo>
                    <a:pt x="43446" y="42037"/>
                  </a:lnTo>
                  <a:lnTo>
                    <a:pt x="42570" y="40894"/>
                  </a:lnTo>
                  <a:lnTo>
                    <a:pt x="41414" y="39243"/>
                  </a:lnTo>
                  <a:lnTo>
                    <a:pt x="41287" y="39027"/>
                  </a:lnTo>
                  <a:lnTo>
                    <a:pt x="41211" y="39243"/>
                  </a:lnTo>
                  <a:lnTo>
                    <a:pt x="41109" y="38671"/>
                  </a:lnTo>
                  <a:lnTo>
                    <a:pt x="40678" y="37846"/>
                  </a:lnTo>
                  <a:lnTo>
                    <a:pt x="40665" y="37706"/>
                  </a:lnTo>
                  <a:lnTo>
                    <a:pt x="41554" y="37439"/>
                  </a:lnTo>
                  <a:lnTo>
                    <a:pt x="40246" y="37084"/>
                  </a:lnTo>
                  <a:lnTo>
                    <a:pt x="40132" y="36195"/>
                  </a:lnTo>
                  <a:lnTo>
                    <a:pt x="40119" y="35179"/>
                  </a:lnTo>
                  <a:lnTo>
                    <a:pt x="40716" y="35687"/>
                  </a:lnTo>
                  <a:lnTo>
                    <a:pt x="40982" y="35687"/>
                  </a:lnTo>
                  <a:lnTo>
                    <a:pt x="40513" y="35179"/>
                  </a:lnTo>
                  <a:lnTo>
                    <a:pt x="40055" y="34671"/>
                  </a:lnTo>
                  <a:lnTo>
                    <a:pt x="40030" y="33909"/>
                  </a:lnTo>
                  <a:lnTo>
                    <a:pt x="40081" y="33528"/>
                  </a:lnTo>
                  <a:lnTo>
                    <a:pt x="40182" y="32893"/>
                  </a:lnTo>
                  <a:lnTo>
                    <a:pt x="39827" y="32639"/>
                  </a:lnTo>
                  <a:lnTo>
                    <a:pt x="39014" y="32042"/>
                  </a:lnTo>
                  <a:lnTo>
                    <a:pt x="38354" y="32639"/>
                  </a:lnTo>
                  <a:lnTo>
                    <a:pt x="37934" y="32385"/>
                  </a:lnTo>
                  <a:lnTo>
                    <a:pt x="37528" y="32131"/>
                  </a:lnTo>
                  <a:lnTo>
                    <a:pt x="37109" y="31877"/>
                  </a:lnTo>
                  <a:lnTo>
                    <a:pt x="36982" y="31800"/>
                  </a:lnTo>
                  <a:lnTo>
                    <a:pt x="37350" y="31750"/>
                  </a:lnTo>
                  <a:lnTo>
                    <a:pt x="38265" y="31623"/>
                  </a:lnTo>
                  <a:lnTo>
                    <a:pt x="36601" y="30734"/>
                  </a:lnTo>
                  <a:lnTo>
                    <a:pt x="36372" y="30607"/>
                  </a:lnTo>
                  <a:lnTo>
                    <a:pt x="38747" y="30353"/>
                  </a:lnTo>
                  <a:lnTo>
                    <a:pt x="38569" y="30226"/>
                  </a:lnTo>
                  <a:lnTo>
                    <a:pt x="38214" y="30099"/>
                  </a:lnTo>
                  <a:lnTo>
                    <a:pt x="37846" y="30353"/>
                  </a:lnTo>
                  <a:lnTo>
                    <a:pt x="37960" y="29972"/>
                  </a:lnTo>
                  <a:lnTo>
                    <a:pt x="38061" y="29845"/>
                  </a:lnTo>
                  <a:lnTo>
                    <a:pt x="38595" y="29972"/>
                  </a:lnTo>
                  <a:lnTo>
                    <a:pt x="37934" y="29210"/>
                  </a:lnTo>
                  <a:lnTo>
                    <a:pt x="37439" y="29845"/>
                  </a:lnTo>
                  <a:lnTo>
                    <a:pt x="37236" y="29337"/>
                  </a:lnTo>
                  <a:lnTo>
                    <a:pt x="37134" y="29083"/>
                  </a:lnTo>
                  <a:lnTo>
                    <a:pt x="37414" y="28956"/>
                  </a:lnTo>
                  <a:lnTo>
                    <a:pt x="37592" y="29083"/>
                  </a:lnTo>
                  <a:lnTo>
                    <a:pt x="37947" y="28956"/>
                  </a:lnTo>
                  <a:lnTo>
                    <a:pt x="36537" y="28702"/>
                  </a:lnTo>
                  <a:lnTo>
                    <a:pt x="36512" y="28448"/>
                  </a:lnTo>
                  <a:lnTo>
                    <a:pt x="36474" y="27940"/>
                  </a:lnTo>
                  <a:lnTo>
                    <a:pt x="36664" y="27940"/>
                  </a:lnTo>
                  <a:lnTo>
                    <a:pt x="36855" y="27813"/>
                  </a:lnTo>
                  <a:lnTo>
                    <a:pt x="36410" y="27051"/>
                  </a:lnTo>
                  <a:lnTo>
                    <a:pt x="36347" y="26924"/>
                  </a:lnTo>
                  <a:lnTo>
                    <a:pt x="36106" y="26911"/>
                  </a:lnTo>
                  <a:lnTo>
                    <a:pt x="36106" y="36703"/>
                  </a:lnTo>
                  <a:lnTo>
                    <a:pt x="35852" y="36957"/>
                  </a:lnTo>
                  <a:lnTo>
                    <a:pt x="35775" y="37084"/>
                  </a:lnTo>
                  <a:lnTo>
                    <a:pt x="35610" y="37211"/>
                  </a:lnTo>
                  <a:lnTo>
                    <a:pt x="35560" y="37439"/>
                  </a:lnTo>
                  <a:lnTo>
                    <a:pt x="35433" y="37388"/>
                  </a:lnTo>
                  <a:lnTo>
                    <a:pt x="35039" y="37211"/>
                  </a:lnTo>
                  <a:lnTo>
                    <a:pt x="35077" y="36957"/>
                  </a:lnTo>
                  <a:lnTo>
                    <a:pt x="35623" y="37058"/>
                  </a:lnTo>
                  <a:lnTo>
                    <a:pt x="35750" y="36957"/>
                  </a:lnTo>
                  <a:lnTo>
                    <a:pt x="36106" y="36703"/>
                  </a:lnTo>
                  <a:lnTo>
                    <a:pt x="36106" y="26911"/>
                  </a:lnTo>
                  <a:lnTo>
                    <a:pt x="34658" y="26797"/>
                  </a:lnTo>
                  <a:lnTo>
                    <a:pt x="34645" y="25400"/>
                  </a:lnTo>
                  <a:lnTo>
                    <a:pt x="35318" y="25273"/>
                  </a:lnTo>
                  <a:lnTo>
                    <a:pt x="36004" y="25146"/>
                  </a:lnTo>
                  <a:lnTo>
                    <a:pt x="35229" y="24892"/>
                  </a:lnTo>
                  <a:lnTo>
                    <a:pt x="34848" y="24765"/>
                  </a:lnTo>
                  <a:lnTo>
                    <a:pt x="35864" y="24257"/>
                  </a:lnTo>
                  <a:lnTo>
                    <a:pt x="35255" y="23749"/>
                  </a:lnTo>
                  <a:lnTo>
                    <a:pt x="34874" y="24257"/>
                  </a:lnTo>
                  <a:lnTo>
                    <a:pt x="34620" y="23749"/>
                  </a:lnTo>
                  <a:lnTo>
                    <a:pt x="33629" y="23622"/>
                  </a:lnTo>
                  <a:lnTo>
                    <a:pt x="33743" y="22987"/>
                  </a:lnTo>
                  <a:lnTo>
                    <a:pt x="34366" y="23114"/>
                  </a:lnTo>
                  <a:lnTo>
                    <a:pt x="33667" y="22225"/>
                  </a:lnTo>
                  <a:lnTo>
                    <a:pt x="33591" y="22796"/>
                  </a:lnTo>
                  <a:lnTo>
                    <a:pt x="33591" y="31623"/>
                  </a:lnTo>
                  <a:lnTo>
                    <a:pt x="32740" y="32131"/>
                  </a:lnTo>
                  <a:lnTo>
                    <a:pt x="32689" y="31394"/>
                  </a:lnTo>
                  <a:lnTo>
                    <a:pt x="33591" y="31623"/>
                  </a:lnTo>
                  <a:lnTo>
                    <a:pt x="33591" y="22796"/>
                  </a:lnTo>
                  <a:lnTo>
                    <a:pt x="33566" y="22987"/>
                  </a:lnTo>
                  <a:lnTo>
                    <a:pt x="32766" y="22733"/>
                  </a:lnTo>
                  <a:lnTo>
                    <a:pt x="32283" y="23622"/>
                  </a:lnTo>
                  <a:lnTo>
                    <a:pt x="32232" y="23114"/>
                  </a:lnTo>
                  <a:lnTo>
                    <a:pt x="32219" y="22860"/>
                  </a:lnTo>
                  <a:lnTo>
                    <a:pt x="32397" y="22860"/>
                  </a:lnTo>
                  <a:lnTo>
                    <a:pt x="32054" y="22352"/>
                  </a:lnTo>
                  <a:lnTo>
                    <a:pt x="32092" y="22098"/>
                  </a:lnTo>
                  <a:lnTo>
                    <a:pt x="32435" y="21717"/>
                  </a:lnTo>
                  <a:lnTo>
                    <a:pt x="31508" y="21463"/>
                  </a:lnTo>
                  <a:lnTo>
                    <a:pt x="31559" y="20955"/>
                  </a:lnTo>
                  <a:lnTo>
                    <a:pt x="31838" y="20701"/>
                  </a:lnTo>
                  <a:lnTo>
                    <a:pt x="32740" y="20447"/>
                  </a:lnTo>
                  <a:lnTo>
                    <a:pt x="32931" y="20320"/>
                  </a:lnTo>
                  <a:lnTo>
                    <a:pt x="31940" y="20447"/>
                  </a:lnTo>
                  <a:lnTo>
                    <a:pt x="31978" y="19939"/>
                  </a:lnTo>
                  <a:lnTo>
                    <a:pt x="32042" y="19304"/>
                  </a:lnTo>
                  <a:lnTo>
                    <a:pt x="32054" y="19177"/>
                  </a:lnTo>
                  <a:lnTo>
                    <a:pt x="31330" y="19253"/>
                  </a:lnTo>
                  <a:lnTo>
                    <a:pt x="31788" y="19050"/>
                  </a:lnTo>
                  <a:lnTo>
                    <a:pt x="31877" y="18923"/>
                  </a:lnTo>
                  <a:lnTo>
                    <a:pt x="31076" y="19050"/>
                  </a:lnTo>
                  <a:lnTo>
                    <a:pt x="31165" y="18669"/>
                  </a:lnTo>
                  <a:lnTo>
                    <a:pt x="31699" y="18415"/>
                  </a:lnTo>
                  <a:lnTo>
                    <a:pt x="31457" y="17653"/>
                  </a:lnTo>
                  <a:lnTo>
                    <a:pt x="30530" y="19304"/>
                  </a:lnTo>
                  <a:lnTo>
                    <a:pt x="30632" y="18161"/>
                  </a:lnTo>
                  <a:lnTo>
                    <a:pt x="30810" y="18161"/>
                  </a:lnTo>
                  <a:lnTo>
                    <a:pt x="30988" y="18288"/>
                  </a:lnTo>
                  <a:lnTo>
                    <a:pt x="30962" y="18161"/>
                  </a:lnTo>
                  <a:lnTo>
                    <a:pt x="30861" y="17399"/>
                  </a:lnTo>
                  <a:lnTo>
                    <a:pt x="30835" y="17145"/>
                  </a:lnTo>
                  <a:lnTo>
                    <a:pt x="29679" y="16764"/>
                  </a:lnTo>
                  <a:lnTo>
                    <a:pt x="29654" y="16383"/>
                  </a:lnTo>
                  <a:lnTo>
                    <a:pt x="29629" y="16002"/>
                  </a:lnTo>
                  <a:lnTo>
                    <a:pt x="26301" y="16002"/>
                  </a:lnTo>
                  <a:lnTo>
                    <a:pt x="25831" y="16002"/>
                  </a:lnTo>
                  <a:lnTo>
                    <a:pt x="25717" y="15798"/>
                  </a:lnTo>
                  <a:lnTo>
                    <a:pt x="25806" y="16129"/>
                  </a:lnTo>
                  <a:lnTo>
                    <a:pt x="25958" y="16383"/>
                  </a:lnTo>
                  <a:lnTo>
                    <a:pt x="25742" y="16027"/>
                  </a:lnTo>
                  <a:lnTo>
                    <a:pt x="25781" y="16383"/>
                  </a:lnTo>
                  <a:lnTo>
                    <a:pt x="25412" y="16764"/>
                  </a:lnTo>
                  <a:lnTo>
                    <a:pt x="26479" y="17018"/>
                  </a:lnTo>
                  <a:lnTo>
                    <a:pt x="25679" y="17145"/>
                  </a:lnTo>
                  <a:lnTo>
                    <a:pt x="25844" y="17907"/>
                  </a:lnTo>
                  <a:lnTo>
                    <a:pt x="26187" y="18034"/>
                  </a:lnTo>
                  <a:lnTo>
                    <a:pt x="26479" y="17399"/>
                  </a:lnTo>
                  <a:lnTo>
                    <a:pt x="26733" y="17653"/>
                  </a:lnTo>
                  <a:lnTo>
                    <a:pt x="26911" y="18288"/>
                  </a:lnTo>
                  <a:lnTo>
                    <a:pt x="25920" y="18669"/>
                  </a:lnTo>
                  <a:lnTo>
                    <a:pt x="25425" y="20447"/>
                  </a:lnTo>
                  <a:lnTo>
                    <a:pt x="28930" y="19939"/>
                  </a:lnTo>
                  <a:lnTo>
                    <a:pt x="28232" y="20828"/>
                  </a:lnTo>
                  <a:lnTo>
                    <a:pt x="28549" y="20828"/>
                  </a:lnTo>
                  <a:lnTo>
                    <a:pt x="28714" y="21463"/>
                  </a:lnTo>
                  <a:lnTo>
                    <a:pt x="27698" y="22606"/>
                  </a:lnTo>
                  <a:lnTo>
                    <a:pt x="27660" y="23876"/>
                  </a:lnTo>
                  <a:lnTo>
                    <a:pt x="29476" y="22860"/>
                  </a:lnTo>
                  <a:lnTo>
                    <a:pt x="29540" y="23876"/>
                  </a:lnTo>
                  <a:lnTo>
                    <a:pt x="29806" y="23622"/>
                  </a:lnTo>
                  <a:lnTo>
                    <a:pt x="30632" y="23114"/>
                  </a:lnTo>
                  <a:lnTo>
                    <a:pt x="31216" y="23482"/>
                  </a:lnTo>
                  <a:lnTo>
                    <a:pt x="31407" y="24130"/>
                  </a:lnTo>
                  <a:lnTo>
                    <a:pt x="30213" y="24892"/>
                  </a:lnTo>
                  <a:lnTo>
                    <a:pt x="29768" y="24638"/>
                  </a:lnTo>
                  <a:lnTo>
                    <a:pt x="29756" y="24384"/>
                  </a:lnTo>
                  <a:lnTo>
                    <a:pt x="29400" y="24130"/>
                  </a:lnTo>
                  <a:lnTo>
                    <a:pt x="29146" y="24511"/>
                  </a:lnTo>
                  <a:lnTo>
                    <a:pt x="29514" y="24384"/>
                  </a:lnTo>
                  <a:lnTo>
                    <a:pt x="29324" y="24892"/>
                  </a:lnTo>
                  <a:lnTo>
                    <a:pt x="29705" y="25603"/>
                  </a:lnTo>
                  <a:lnTo>
                    <a:pt x="29629" y="26162"/>
                  </a:lnTo>
                  <a:lnTo>
                    <a:pt x="30302" y="26416"/>
                  </a:lnTo>
                  <a:lnTo>
                    <a:pt x="30314" y="27216"/>
                  </a:lnTo>
                  <a:lnTo>
                    <a:pt x="30238" y="27381"/>
                  </a:lnTo>
                  <a:lnTo>
                    <a:pt x="30391" y="27178"/>
                  </a:lnTo>
                  <a:lnTo>
                    <a:pt x="30505" y="27000"/>
                  </a:lnTo>
                  <a:lnTo>
                    <a:pt x="30784" y="26797"/>
                  </a:lnTo>
                  <a:lnTo>
                    <a:pt x="30937" y="28194"/>
                  </a:lnTo>
                  <a:lnTo>
                    <a:pt x="31686" y="27051"/>
                  </a:lnTo>
                  <a:lnTo>
                    <a:pt x="32092" y="27686"/>
                  </a:lnTo>
                  <a:lnTo>
                    <a:pt x="32118" y="27940"/>
                  </a:lnTo>
                  <a:lnTo>
                    <a:pt x="31877" y="28448"/>
                  </a:lnTo>
                  <a:lnTo>
                    <a:pt x="30911" y="28194"/>
                  </a:lnTo>
                  <a:lnTo>
                    <a:pt x="31673" y="28702"/>
                  </a:lnTo>
                  <a:lnTo>
                    <a:pt x="31546" y="29337"/>
                  </a:lnTo>
                  <a:lnTo>
                    <a:pt x="30480" y="29210"/>
                  </a:lnTo>
                  <a:lnTo>
                    <a:pt x="31445" y="29591"/>
                  </a:lnTo>
                  <a:lnTo>
                    <a:pt x="30645" y="30607"/>
                  </a:lnTo>
                  <a:lnTo>
                    <a:pt x="30708" y="31115"/>
                  </a:lnTo>
                  <a:lnTo>
                    <a:pt x="30695" y="31369"/>
                  </a:lnTo>
                  <a:lnTo>
                    <a:pt x="31267" y="30861"/>
                  </a:lnTo>
                  <a:lnTo>
                    <a:pt x="31267" y="31267"/>
                  </a:lnTo>
                  <a:lnTo>
                    <a:pt x="31038" y="31369"/>
                  </a:lnTo>
                  <a:lnTo>
                    <a:pt x="31572" y="31369"/>
                  </a:lnTo>
                  <a:lnTo>
                    <a:pt x="31978" y="30861"/>
                  </a:lnTo>
                  <a:lnTo>
                    <a:pt x="32080" y="30734"/>
                  </a:lnTo>
                  <a:lnTo>
                    <a:pt x="32867" y="30861"/>
                  </a:lnTo>
                  <a:lnTo>
                    <a:pt x="32804" y="30988"/>
                  </a:lnTo>
                  <a:lnTo>
                    <a:pt x="32689" y="31381"/>
                  </a:lnTo>
                  <a:lnTo>
                    <a:pt x="32677" y="31115"/>
                  </a:lnTo>
                  <a:lnTo>
                    <a:pt x="31889" y="32639"/>
                  </a:lnTo>
                  <a:lnTo>
                    <a:pt x="31813" y="32512"/>
                  </a:lnTo>
                  <a:lnTo>
                    <a:pt x="31648" y="32245"/>
                  </a:lnTo>
                  <a:lnTo>
                    <a:pt x="31546" y="32512"/>
                  </a:lnTo>
                  <a:lnTo>
                    <a:pt x="31369" y="32385"/>
                  </a:lnTo>
                  <a:lnTo>
                    <a:pt x="30924" y="33655"/>
                  </a:lnTo>
                  <a:lnTo>
                    <a:pt x="32207" y="32639"/>
                  </a:lnTo>
                  <a:lnTo>
                    <a:pt x="32537" y="32385"/>
                  </a:lnTo>
                  <a:lnTo>
                    <a:pt x="32880" y="33274"/>
                  </a:lnTo>
                  <a:lnTo>
                    <a:pt x="32334" y="33401"/>
                  </a:lnTo>
                  <a:lnTo>
                    <a:pt x="32181" y="33629"/>
                  </a:lnTo>
                  <a:lnTo>
                    <a:pt x="32943" y="33528"/>
                  </a:lnTo>
                  <a:lnTo>
                    <a:pt x="33388" y="33629"/>
                  </a:lnTo>
                  <a:lnTo>
                    <a:pt x="33413" y="33909"/>
                  </a:lnTo>
                  <a:lnTo>
                    <a:pt x="33312" y="34417"/>
                  </a:lnTo>
                  <a:lnTo>
                    <a:pt x="34023" y="34163"/>
                  </a:lnTo>
                  <a:lnTo>
                    <a:pt x="34086" y="34417"/>
                  </a:lnTo>
                  <a:lnTo>
                    <a:pt x="34074" y="34645"/>
                  </a:lnTo>
                  <a:lnTo>
                    <a:pt x="34112" y="34455"/>
                  </a:lnTo>
                  <a:lnTo>
                    <a:pt x="34124" y="34163"/>
                  </a:lnTo>
                  <a:lnTo>
                    <a:pt x="34150" y="34036"/>
                  </a:lnTo>
                  <a:lnTo>
                    <a:pt x="34709" y="33909"/>
                  </a:lnTo>
                  <a:lnTo>
                    <a:pt x="34747" y="34290"/>
                  </a:lnTo>
                  <a:lnTo>
                    <a:pt x="35026" y="34594"/>
                  </a:lnTo>
                  <a:lnTo>
                    <a:pt x="35636" y="34671"/>
                  </a:lnTo>
                  <a:lnTo>
                    <a:pt x="33985" y="35941"/>
                  </a:lnTo>
                  <a:lnTo>
                    <a:pt x="34810" y="36322"/>
                  </a:lnTo>
                  <a:lnTo>
                    <a:pt x="34569" y="36703"/>
                  </a:lnTo>
                  <a:lnTo>
                    <a:pt x="33858" y="36703"/>
                  </a:lnTo>
                  <a:lnTo>
                    <a:pt x="33718" y="37084"/>
                  </a:lnTo>
                  <a:lnTo>
                    <a:pt x="34556" y="37439"/>
                  </a:lnTo>
                  <a:lnTo>
                    <a:pt x="35750" y="37846"/>
                  </a:lnTo>
                  <a:lnTo>
                    <a:pt x="35661" y="37592"/>
                  </a:lnTo>
                  <a:lnTo>
                    <a:pt x="37058" y="37592"/>
                  </a:lnTo>
                  <a:lnTo>
                    <a:pt x="36563" y="38354"/>
                  </a:lnTo>
                  <a:lnTo>
                    <a:pt x="34836" y="38862"/>
                  </a:lnTo>
                  <a:lnTo>
                    <a:pt x="34391" y="40005"/>
                  </a:lnTo>
                  <a:lnTo>
                    <a:pt x="36169" y="40132"/>
                  </a:lnTo>
                  <a:lnTo>
                    <a:pt x="36080" y="41402"/>
                  </a:lnTo>
                  <a:lnTo>
                    <a:pt x="36271" y="41021"/>
                  </a:lnTo>
                  <a:lnTo>
                    <a:pt x="37020" y="40894"/>
                  </a:lnTo>
                  <a:lnTo>
                    <a:pt x="36576" y="41656"/>
                  </a:lnTo>
                  <a:lnTo>
                    <a:pt x="36957" y="41910"/>
                  </a:lnTo>
                  <a:lnTo>
                    <a:pt x="36360" y="42037"/>
                  </a:lnTo>
                  <a:lnTo>
                    <a:pt x="36220" y="42418"/>
                  </a:lnTo>
                  <a:lnTo>
                    <a:pt x="35890" y="42545"/>
                  </a:lnTo>
                  <a:lnTo>
                    <a:pt x="36322" y="42418"/>
                  </a:lnTo>
                  <a:lnTo>
                    <a:pt x="36080" y="43434"/>
                  </a:lnTo>
                  <a:lnTo>
                    <a:pt x="37287" y="43307"/>
                  </a:lnTo>
                  <a:lnTo>
                    <a:pt x="36601" y="43942"/>
                  </a:lnTo>
                  <a:lnTo>
                    <a:pt x="36449" y="44958"/>
                  </a:lnTo>
                  <a:lnTo>
                    <a:pt x="38493" y="44704"/>
                  </a:lnTo>
                  <a:lnTo>
                    <a:pt x="38455" y="45466"/>
                  </a:lnTo>
                  <a:lnTo>
                    <a:pt x="44297" y="45466"/>
                  </a:lnTo>
                  <a:lnTo>
                    <a:pt x="44246" y="45212"/>
                  </a:lnTo>
                  <a:lnTo>
                    <a:pt x="44069" y="44958"/>
                  </a:lnTo>
                  <a:lnTo>
                    <a:pt x="43891" y="44704"/>
                  </a:lnTo>
                  <a:lnTo>
                    <a:pt x="43205" y="44958"/>
                  </a:lnTo>
                  <a:lnTo>
                    <a:pt x="43459" y="44704"/>
                  </a:lnTo>
                  <a:lnTo>
                    <a:pt x="44627" y="43561"/>
                  </a:lnTo>
                  <a:close/>
                </a:path>
                <a:path w="45085" h="78739">
                  <a:moveTo>
                    <a:pt x="44704" y="49199"/>
                  </a:moveTo>
                  <a:lnTo>
                    <a:pt x="44411" y="49377"/>
                  </a:lnTo>
                  <a:lnTo>
                    <a:pt x="44246" y="49542"/>
                  </a:lnTo>
                  <a:lnTo>
                    <a:pt x="44145" y="49707"/>
                  </a:lnTo>
                  <a:lnTo>
                    <a:pt x="44272" y="49771"/>
                  </a:lnTo>
                  <a:lnTo>
                    <a:pt x="44704" y="49199"/>
                  </a:lnTo>
                  <a:close/>
                </a:path>
                <a:path w="45085" h="78739">
                  <a:moveTo>
                    <a:pt x="44767" y="53340"/>
                  </a:moveTo>
                  <a:lnTo>
                    <a:pt x="44615" y="52959"/>
                  </a:lnTo>
                  <a:lnTo>
                    <a:pt x="44538" y="53086"/>
                  </a:lnTo>
                  <a:lnTo>
                    <a:pt x="44767" y="53340"/>
                  </a:lnTo>
                  <a:close/>
                </a:path>
                <a:path w="45085" h="78739">
                  <a:moveTo>
                    <a:pt x="45059" y="54102"/>
                  </a:moveTo>
                  <a:lnTo>
                    <a:pt x="44170" y="53594"/>
                  </a:lnTo>
                  <a:lnTo>
                    <a:pt x="43738" y="53340"/>
                  </a:lnTo>
                  <a:lnTo>
                    <a:pt x="44475" y="53009"/>
                  </a:lnTo>
                  <a:lnTo>
                    <a:pt x="44589" y="52578"/>
                  </a:lnTo>
                  <a:lnTo>
                    <a:pt x="44831" y="52070"/>
                  </a:lnTo>
                  <a:lnTo>
                    <a:pt x="44945" y="51816"/>
                  </a:lnTo>
                  <a:lnTo>
                    <a:pt x="44081" y="52070"/>
                  </a:lnTo>
                  <a:lnTo>
                    <a:pt x="44577" y="51181"/>
                  </a:lnTo>
                  <a:lnTo>
                    <a:pt x="43675" y="50419"/>
                  </a:lnTo>
                  <a:lnTo>
                    <a:pt x="44145" y="49784"/>
                  </a:lnTo>
                  <a:lnTo>
                    <a:pt x="43167" y="49403"/>
                  </a:lnTo>
                  <a:lnTo>
                    <a:pt x="44500" y="48260"/>
                  </a:lnTo>
                  <a:lnTo>
                    <a:pt x="44348" y="47498"/>
                  </a:lnTo>
                  <a:lnTo>
                    <a:pt x="44246" y="46990"/>
                  </a:lnTo>
                  <a:lnTo>
                    <a:pt x="44170" y="46609"/>
                  </a:lnTo>
                  <a:lnTo>
                    <a:pt x="43408" y="46228"/>
                  </a:lnTo>
                  <a:lnTo>
                    <a:pt x="43853" y="46355"/>
                  </a:lnTo>
                  <a:lnTo>
                    <a:pt x="43827" y="46228"/>
                  </a:lnTo>
                  <a:lnTo>
                    <a:pt x="43764" y="45720"/>
                  </a:lnTo>
                  <a:lnTo>
                    <a:pt x="44373" y="45847"/>
                  </a:lnTo>
                  <a:lnTo>
                    <a:pt x="44348" y="45720"/>
                  </a:lnTo>
                  <a:lnTo>
                    <a:pt x="44323" y="45593"/>
                  </a:lnTo>
                  <a:lnTo>
                    <a:pt x="38455" y="45593"/>
                  </a:lnTo>
                  <a:lnTo>
                    <a:pt x="37668" y="45593"/>
                  </a:lnTo>
                  <a:lnTo>
                    <a:pt x="37414" y="45974"/>
                  </a:lnTo>
                  <a:lnTo>
                    <a:pt x="36842" y="45466"/>
                  </a:lnTo>
                  <a:lnTo>
                    <a:pt x="36830" y="45974"/>
                  </a:lnTo>
                  <a:lnTo>
                    <a:pt x="37249" y="45974"/>
                  </a:lnTo>
                  <a:lnTo>
                    <a:pt x="36906" y="46101"/>
                  </a:lnTo>
                  <a:lnTo>
                    <a:pt x="38214" y="46609"/>
                  </a:lnTo>
                  <a:lnTo>
                    <a:pt x="37693" y="46990"/>
                  </a:lnTo>
                  <a:lnTo>
                    <a:pt x="37973" y="47117"/>
                  </a:lnTo>
                  <a:lnTo>
                    <a:pt x="38633" y="46990"/>
                  </a:lnTo>
                  <a:lnTo>
                    <a:pt x="38646" y="47498"/>
                  </a:lnTo>
                  <a:lnTo>
                    <a:pt x="38760" y="47879"/>
                  </a:lnTo>
                  <a:lnTo>
                    <a:pt x="39408" y="47498"/>
                  </a:lnTo>
                  <a:lnTo>
                    <a:pt x="37592" y="48641"/>
                  </a:lnTo>
                  <a:lnTo>
                    <a:pt x="39738" y="50165"/>
                  </a:lnTo>
                  <a:lnTo>
                    <a:pt x="38188" y="51054"/>
                  </a:lnTo>
                  <a:lnTo>
                    <a:pt x="38417" y="51689"/>
                  </a:lnTo>
                  <a:lnTo>
                    <a:pt x="38531" y="53086"/>
                  </a:lnTo>
                  <a:lnTo>
                    <a:pt x="38354" y="52959"/>
                  </a:lnTo>
                  <a:lnTo>
                    <a:pt x="38239" y="53086"/>
                  </a:lnTo>
                  <a:lnTo>
                    <a:pt x="38303" y="52959"/>
                  </a:lnTo>
                  <a:lnTo>
                    <a:pt x="38201" y="53086"/>
                  </a:lnTo>
                  <a:lnTo>
                    <a:pt x="37693" y="53721"/>
                  </a:lnTo>
                  <a:lnTo>
                    <a:pt x="40017" y="53594"/>
                  </a:lnTo>
                  <a:lnTo>
                    <a:pt x="39331" y="54483"/>
                  </a:lnTo>
                  <a:lnTo>
                    <a:pt x="38328" y="54864"/>
                  </a:lnTo>
                  <a:lnTo>
                    <a:pt x="38684" y="54229"/>
                  </a:lnTo>
                  <a:lnTo>
                    <a:pt x="38823" y="53975"/>
                  </a:lnTo>
                  <a:lnTo>
                    <a:pt x="38442" y="54229"/>
                  </a:lnTo>
                  <a:lnTo>
                    <a:pt x="36449" y="54102"/>
                  </a:lnTo>
                  <a:lnTo>
                    <a:pt x="38684" y="55372"/>
                  </a:lnTo>
                  <a:lnTo>
                    <a:pt x="37338" y="55753"/>
                  </a:lnTo>
                  <a:lnTo>
                    <a:pt x="37249" y="55626"/>
                  </a:lnTo>
                  <a:lnTo>
                    <a:pt x="36474" y="55880"/>
                  </a:lnTo>
                  <a:lnTo>
                    <a:pt x="37744" y="56769"/>
                  </a:lnTo>
                  <a:lnTo>
                    <a:pt x="37439" y="57531"/>
                  </a:lnTo>
                  <a:lnTo>
                    <a:pt x="37287" y="57404"/>
                  </a:lnTo>
                  <a:lnTo>
                    <a:pt x="37147" y="57404"/>
                  </a:lnTo>
                  <a:lnTo>
                    <a:pt x="38061" y="58166"/>
                  </a:lnTo>
                  <a:lnTo>
                    <a:pt x="38074" y="59817"/>
                  </a:lnTo>
                  <a:lnTo>
                    <a:pt x="38163" y="60579"/>
                  </a:lnTo>
                  <a:lnTo>
                    <a:pt x="37680" y="60579"/>
                  </a:lnTo>
                  <a:lnTo>
                    <a:pt x="37147" y="60960"/>
                  </a:lnTo>
                  <a:lnTo>
                    <a:pt x="36347" y="60579"/>
                  </a:lnTo>
                  <a:lnTo>
                    <a:pt x="36537" y="60071"/>
                  </a:lnTo>
                  <a:lnTo>
                    <a:pt x="35394" y="59944"/>
                  </a:lnTo>
                  <a:lnTo>
                    <a:pt x="36271" y="60706"/>
                  </a:lnTo>
                  <a:lnTo>
                    <a:pt x="35966" y="60960"/>
                  </a:lnTo>
                  <a:lnTo>
                    <a:pt x="35547" y="60706"/>
                  </a:lnTo>
                  <a:lnTo>
                    <a:pt x="35331" y="61595"/>
                  </a:lnTo>
                  <a:lnTo>
                    <a:pt x="36474" y="62230"/>
                  </a:lnTo>
                  <a:lnTo>
                    <a:pt x="35801" y="63119"/>
                  </a:lnTo>
                  <a:lnTo>
                    <a:pt x="36169" y="63119"/>
                  </a:lnTo>
                  <a:lnTo>
                    <a:pt x="36880" y="64262"/>
                  </a:lnTo>
                  <a:lnTo>
                    <a:pt x="36677" y="64135"/>
                  </a:lnTo>
                  <a:lnTo>
                    <a:pt x="35331" y="63246"/>
                  </a:lnTo>
                  <a:lnTo>
                    <a:pt x="35775" y="64135"/>
                  </a:lnTo>
                  <a:lnTo>
                    <a:pt x="34658" y="63627"/>
                  </a:lnTo>
                  <a:lnTo>
                    <a:pt x="34810" y="65747"/>
                  </a:lnTo>
                  <a:lnTo>
                    <a:pt x="34709" y="66167"/>
                  </a:lnTo>
                  <a:lnTo>
                    <a:pt x="34480" y="65747"/>
                  </a:lnTo>
                  <a:lnTo>
                    <a:pt x="34493" y="66421"/>
                  </a:lnTo>
                  <a:lnTo>
                    <a:pt x="33959" y="66929"/>
                  </a:lnTo>
                  <a:lnTo>
                    <a:pt x="32423" y="65278"/>
                  </a:lnTo>
                  <a:lnTo>
                    <a:pt x="32194" y="67818"/>
                  </a:lnTo>
                  <a:lnTo>
                    <a:pt x="30619" y="66675"/>
                  </a:lnTo>
                  <a:lnTo>
                    <a:pt x="30175" y="68072"/>
                  </a:lnTo>
                  <a:lnTo>
                    <a:pt x="28422" y="67691"/>
                  </a:lnTo>
                  <a:lnTo>
                    <a:pt x="27241" y="68453"/>
                  </a:lnTo>
                  <a:lnTo>
                    <a:pt x="28562" y="69850"/>
                  </a:lnTo>
                  <a:lnTo>
                    <a:pt x="27317" y="69011"/>
                  </a:lnTo>
                  <a:lnTo>
                    <a:pt x="26873" y="68707"/>
                  </a:lnTo>
                  <a:lnTo>
                    <a:pt x="26962" y="68884"/>
                  </a:lnTo>
                  <a:lnTo>
                    <a:pt x="26568" y="68783"/>
                  </a:lnTo>
                  <a:lnTo>
                    <a:pt x="27089" y="69113"/>
                  </a:lnTo>
                  <a:lnTo>
                    <a:pt x="27228" y="69342"/>
                  </a:lnTo>
                  <a:lnTo>
                    <a:pt x="26289" y="70040"/>
                  </a:lnTo>
                  <a:lnTo>
                    <a:pt x="27317" y="70472"/>
                  </a:lnTo>
                  <a:lnTo>
                    <a:pt x="27127" y="70192"/>
                  </a:lnTo>
                  <a:lnTo>
                    <a:pt x="27254" y="69380"/>
                  </a:lnTo>
                  <a:lnTo>
                    <a:pt x="27813" y="70358"/>
                  </a:lnTo>
                  <a:lnTo>
                    <a:pt x="27546" y="70612"/>
                  </a:lnTo>
                  <a:lnTo>
                    <a:pt x="27406" y="70612"/>
                  </a:lnTo>
                  <a:lnTo>
                    <a:pt x="27355" y="70485"/>
                  </a:lnTo>
                  <a:lnTo>
                    <a:pt x="26847" y="70358"/>
                  </a:lnTo>
                  <a:lnTo>
                    <a:pt x="25869" y="69977"/>
                  </a:lnTo>
                  <a:lnTo>
                    <a:pt x="25425" y="69596"/>
                  </a:lnTo>
                  <a:lnTo>
                    <a:pt x="26009" y="69469"/>
                  </a:lnTo>
                  <a:lnTo>
                    <a:pt x="25869" y="69215"/>
                  </a:lnTo>
                  <a:lnTo>
                    <a:pt x="25806" y="69088"/>
                  </a:lnTo>
                  <a:lnTo>
                    <a:pt x="25057" y="69215"/>
                  </a:lnTo>
                  <a:lnTo>
                    <a:pt x="25196" y="68453"/>
                  </a:lnTo>
                  <a:lnTo>
                    <a:pt x="24561" y="68199"/>
                  </a:lnTo>
                  <a:lnTo>
                    <a:pt x="24777" y="68580"/>
                  </a:lnTo>
                  <a:lnTo>
                    <a:pt x="24841" y="68961"/>
                  </a:lnTo>
                  <a:lnTo>
                    <a:pt x="24701" y="69215"/>
                  </a:lnTo>
                  <a:lnTo>
                    <a:pt x="24218" y="69088"/>
                  </a:lnTo>
                  <a:lnTo>
                    <a:pt x="24917" y="69596"/>
                  </a:lnTo>
                  <a:lnTo>
                    <a:pt x="24968" y="69977"/>
                  </a:lnTo>
                  <a:lnTo>
                    <a:pt x="24485" y="70993"/>
                  </a:lnTo>
                  <a:lnTo>
                    <a:pt x="24104" y="69850"/>
                  </a:lnTo>
                  <a:lnTo>
                    <a:pt x="23685" y="68580"/>
                  </a:lnTo>
                  <a:lnTo>
                    <a:pt x="23063" y="69850"/>
                  </a:lnTo>
                  <a:lnTo>
                    <a:pt x="23177" y="69215"/>
                  </a:lnTo>
                  <a:lnTo>
                    <a:pt x="22796" y="69723"/>
                  </a:lnTo>
                  <a:lnTo>
                    <a:pt x="21386" y="69723"/>
                  </a:lnTo>
                  <a:lnTo>
                    <a:pt x="21247" y="71374"/>
                  </a:lnTo>
                  <a:lnTo>
                    <a:pt x="20866" y="70612"/>
                  </a:lnTo>
                  <a:lnTo>
                    <a:pt x="21056" y="70485"/>
                  </a:lnTo>
                  <a:lnTo>
                    <a:pt x="19824" y="70612"/>
                  </a:lnTo>
                  <a:lnTo>
                    <a:pt x="18440" y="72644"/>
                  </a:lnTo>
                  <a:lnTo>
                    <a:pt x="18415" y="72517"/>
                  </a:lnTo>
                  <a:lnTo>
                    <a:pt x="18364" y="72136"/>
                  </a:lnTo>
                  <a:lnTo>
                    <a:pt x="18389" y="71247"/>
                  </a:lnTo>
                  <a:lnTo>
                    <a:pt x="18313" y="71374"/>
                  </a:lnTo>
                  <a:lnTo>
                    <a:pt x="18059" y="72136"/>
                  </a:lnTo>
                  <a:lnTo>
                    <a:pt x="18059" y="72009"/>
                  </a:lnTo>
                  <a:lnTo>
                    <a:pt x="18173" y="71247"/>
                  </a:lnTo>
                  <a:lnTo>
                    <a:pt x="18224" y="71120"/>
                  </a:lnTo>
                  <a:lnTo>
                    <a:pt x="18072" y="71374"/>
                  </a:lnTo>
                  <a:lnTo>
                    <a:pt x="17691" y="72009"/>
                  </a:lnTo>
                  <a:lnTo>
                    <a:pt x="17678" y="71628"/>
                  </a:lnTo>
                  <a:lnTo>
                    <a:pt x="17919" y="71247"/>
                  </a:lnTo>
                  <a:lnTo>
                    <a:pt x="18034" y="70993"/>
                  </a:lnTo>
                  <a:lnTo>
                    <a:pt x="18148" y="70485"/>
                  </a:lnTo>
                  <a:lnTo>
                    <a:pt x="16611" y="72390"/>
                  </a:lnTo>
                  <a:lnTo>
                    <a:pt x="15481" y="72517"/>
                  </a:lnTo>
                  <a:lnTo>
                    <a:pt x="16891" y="71247"/>
                  </a:lnTo>
                  <a:lnTo>
                    <a:pt x="17246" y="70739"/>
                  </a:lnTo>
                  <a:lnTo>
                    <a:pt x="17665" y="70485"/>
                  </a:lnTo>
                  <a:lnTo>
                    <a:pt x="18084" y="70231"/>
                  </a:lnTo>
                  <a:lnTo>
                    <a:pt x="16675" y="70485"/>
                  </a:lnTo>
                  <a:lnTo>
                    <a:pt x="16344" y="69723"/>
                  </a:lnTo>
                  <a:lnTo>
                    <a:pt x="17081" y="69850"/>
                  </a:lnTo>
                  <a:lnTo>
                    <a:pt x="17132" y="69723"/>
                  </a:lnTo>
                  <a:lnTo>
                    <a:pt x="18046" y="67310"/>
                  </a:lnTo>
                  <a:lnTo>
                    <a:pt x="13220" y="67310"/>
                  </a:lnTo>
                  <a:lnTo>
                    <a:pt x="13220" y="77089"/>
                  </a:lnTo>
                  <a:lnTo>
                    <a:pt x="12941" y="77470"/>
                  </a:lnTo>
                  <a:lnTo>
                    <a:pt x="12814" y="77736"/>
                  </a:lnTo>
                  <a:lnTo>
                    <a:pt x="12458" y="77343"/>
                  </a:lnTo>
                  <a:lnTo>
                    <a:pt x="13220" y="77089"/>
                  </a:lnTo>
                  <a:lnTo>
                    <a:pt x="13220" y="67310"/>
                  </a:lnTo>
                  <a:lnTo>
                    <a:pt x="11493" y="67310"/>
                  </a:lnTo>
                  <a:lnTo>
                    <a:pt x="11430" y="67818"/>
                  </a:lnTo>
                  <a:lnTo>
                    <a:pt x="11315" y="68072"/>
                  </a:lnTo>
                  <a:lnTo>
                    <a:pt x="10363" y="67564"/>
                  </a:lnTo>
                  <a:lnTo>
                    <a:pt x="10121" y="67310"/>
                  </a:lnTo>
                  <a:lnTo>
                    <a:pt x="10287" y="68072"/>
                  </a:lnTo>
                  <a:lnTo>
                    <a:pt x="10071" y="68072"/>
                  </a:lnTo>
                  <a:lnTo>
                    <a:pt x="8013" y="69469"/>
                  </a:lnTo>
                  <a:lnTo>
                    <a:pt x="8928" y="70104"/>
                  </a:lnTo>
                  <a:lnTo>
                    <a:pt x="8597" y="70231"/>
                  </a:lnTo>
                  <a:lnTo>
                    <a:pt x="8483" y="70993"/>
                  </a:lnTo>
                  <a:lnTo>
                    <a:pt x="8356" y="72771"/>
                  </a:lnTo>
                  <a:lnTo>
                    <a:pt x="8458" y="73533"/>
                  </a:lnTo>
                  <a:lnTo>
                    <a:pt x="8293" y="75057"/>
                  </a:lnTo>
                  <a:lnTo>
                    <a:pt x="9169" y="74676"/>
                  </a:lnTo>
                  <a:lnTo>
                    <a:pt x="8877" y="75438"/>
                  </a:lnTo>
                  <a:lnTo>
                    <a:pt x="9499" y="75438"/>
                  </a:lnTo>
                  <a:lnTo>
                    <a:pt x="8978" y="76200"/>
                  </a:lnTo>
                  <a:lnTo>
                    <a:pt x="9550" y="76454"/>
                  </a:lnTo>
                  <a:lnTo>
                    <a:pt x="10452" y="77343"/>
                  </a:lnTo>
                  <a:lnTo>
                    <a:pt x="10985" y="77597"/>
                  </a:lnTo>
                  <a:lnTo>
                    <a:pt x="11684" y="77851"/>
                  </a:lnTo>
                  <a:lnTo>
                    <a:pt x="12928" y="77851"/>
                  </a:lnTo>
                  <a:lnTo>
                    <a:pt x="14236" y="77978"/>
                  </a:lnTo>
                  <a:lnTo>
                    <a:pt x="13169" y="78359"/>
                  </a:lnTo>
                  <a:lnTo>
                    <a:pt x="14947" y="78613"/>
                  </a:lnTo>
                  <a:lnTo>
                    <a:pt x="15709" y="78613"/>
                  </a:lnTo>
                  <a:lnTo>
                    <a:pt x="18059" y="77851"/>
                  </a:lnTo>
                  <a:lnTo>
                    <a:pt x="17830" y="77597"/>
                  </a:lnTo>
                  <a:lnTo>
                    <a:pt x="17602" y="77470"/>
                  </a:lnTo>
                  <a:lnTo>
                    <a:pt x="17754" y="77216"/>
                  </a:lnTo>
                  <a:lnTo>
                    <a:pt x="18135" y="77089"/>
                  </a:lnTo>
                  <a:lnTo>
                    <a:pt x="18453" y="77343"/>
                  </a:lnTo>
                  <a:lnTo>
                    <a:pt x="18567" y="77851"/>
                  </a:lnTo>
                  <a:lnTo>
                    <a:pt x="18453" y="77978"/>
                  </a:lnTo>
                  <a:lnTo>
                    <a:pt x="19888" y="77216"/>
                  </a:lnTo>
                  <a:lnTo>
                    <a:pt x="20688" y="77597"/>
                  </a:lnTo>
                  <a:lnTo>
                    <a:pt x="22987" y="78232"/>
                  </a:lnTo>
                  <a:lnTo>
                    <a:pt x="24104" y="78359"/>
                  </a:lnTo>
                  <a:lnTo>
                    <a:pt x="24498" y="77470"/>
                  </a:lnTo>
                  <a:lnTo>
                    <a:pt x="24625" y="77343"/>
                  </a:lnTo>
                  <a:lnTo>
                    <a:pt x="24752" y="77216"/>
                  </a:lnTo>
                  <a:lnTo>
                    <a:pt x="24892" y="77089"/>
                  </a:lnTo>
                  <a:lnTo>
                    <a:pt x="25285" y="76708"/>
                  </a:lnTo>
                  <a:lnTo>
                    <a:pt x="25654" y="76200"/>
                  </a:lnTo>
                  <a:lnTo>
                    <a:pt x="26339" y="76073"/>
                  </a:lnTo>
                  <a:lnTo>
                    <a:pt x="25463" y="76835"/>
                  </a:lnTo>
                  <a:lnTo>
                    <a:pt x="26111" y="77216"/>
                  </a:lnTo>
                  <a:lnTo>
                    <a:pt x="26784" y="76073"/>
                  </a:lnTo>
                  <a:lnTo>
                    <a:pt x="27165" y="75438"/>
                  </a:lnTo>
                  <a:lnTo>
                    <a:pt x="28575" y="76454"/>
                  </a:lnTo>
                  <a:lnTo>
                    <a:pt x="29438" y="75057"/>
                  </a:lnTo>
                  <a:lnTo>
                    <a:pt x="31445" y="76708"/>
                  </a:lnTo>
                  <a:lnTo>
                    <a:pt x="31978" y="75057"/>
                  </a:lnTo>
                  <a:lnTo>
                    <a:pt x="32105" y="74676"/>
                  </a:lnTo>
                  <a:lnTo>
                    <a:pt x="32613" y="73152"/>
                  </a:lnTo>
                  <a:lnTo>
                    <a:pt x="34594" y="73533"/>
                  </a:lnTo>
                  <a:lnTo>
                    <a:pt x="34226" y="73152"/>
                  </a:lnTo>
                  <a:lnTo>
                    <a:pt x="34226" y="72644"/>
                  </a:lnTo>
                  <a:lnTo>
                    <a:pt x="34226" y="72517"/>
                  </a:lnTo>
                  <a:lnTo>
                    <a:pt x="34467" y="72796"/>
                  </a:lnTo>
                  <a:lnTo>
                    <a:pt x="34480" y="72517"/>
                  </a:lnTo>
                  <a:lnTo>
                    <a:pt x="35572" y="71374"/>
                  </a:lnTo>
                  <a:lnTo>
                    <a:pt x="36182" y="70993"/>
                  </a:lnTo>
                  <a:lnTo>
                    <a:pt x="36791" y="70612"/>
                  </a:lnTo>
                  <a:lnTo>
                    <a:pt x="36995" y="70485"/>
                  </a:lnTo>
                  <a:lnTo>
                    <a:pt x="37655" y="69850"/>
                  </a:lnTo>
                  <a:lnTo>
                    <a:pt x="39535" y="68072"/>
                  </a:lnTo>
                  <a:lnTo>
                    <a:pt x="39827" y="67818"/>
                  </a:lnTo>
                  <a:lnTo>
                    <a:pt x="40881" y="66929"/>
                  </a:lnTo>
                  <a:lnTo>
                    <a:pt x="41605" y="66167"/>
                  </a:lnTo>
                  <a:lnTo>
                    <a:pt x="42176" y="65532"/>
                  </a:lnTo>
                  <a:lnTo>
                    <a:pt x="42811" y="64389"/>
                  </a:lnTo>
                  <a:lnTo>
                    <a:pt x="42329" y="64262"/>
                  </a:lnTo>
                  <a:lnTo>
                    <a:pt x="39916" y="63627"/>
                  </a:lnTo>
                  <a:lnTo>
                    <a:pt x="41681" y="62738"/>
                  </a:lnTo>
                  <a:lnTo>
                    <a:pt x="42443" y="63627"/>
                  </a:lnTo>
                  <a:lnTo>
                    <a:pt x="42367" y="62738"/>
                  </a:lnTo>
                  <a:lnTo>
                    <a:pt x="42405" y="61976"/>
                  </a:lnTo>
                  <a:lnTo>
                    <a:pt x="42862" y="61214"/>
                  </a:lnTo>
                  <a:lnTo>
                    <a:pt x="42964" y="60960"/>
                  </a:lnTo>
                  <a:lnTo>
                    <a:pt x="43878" y="57531"/>
                  </a:lnTo>
                  <a:lnTo>
                    <a:pt x="43611" y="56261"/>
                  </a:lnTo>
                  <a:lnTo>
                    <a:pt x="43815" y="56388"/>
                  </a:lnTo>
                  <a:lnTo>
                    <a:pt x="44107" y="56515"/>
                  </a:lnTo>
                  <a:lnTo>
                    <a:pt x="44056" y="56642"/>
                  </a:lnTo>
                  <a:lnTo>
                    <a:pt x="44958" y="56261"/>
                  </a:lnTo>
                  <a:lnTo>
                    <a:pt x="44729" y="55753"/>
                  </a:lnTo>
                  <a:lnTo>
                    <a:pt x="44348" y="54864"/>
                  </a:lnTo>
                  <a:lnTo>
                    <a:pt x="43738" y="54864"/>
                  </a:lnTo>
                  <a:lnTo>
                    <a:pt x="43827" y="54483"/>
                  </a:lnTo>
                  <a:lnTo>
                    <a:pt x="44284" y="54737"/>
                  </a:lnTo>
                  <a:lnTo>
                    <a:pt x="44602" y="54610"/>
                  </a:lnTo>
                  <a:lnTo>
                    <a:pt x="44716" y="54483"/>
                  </a:lnTo>
                  <a:lnTo>
                    <a:pt x="45059" y="54102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 descr=""/>
            <p:cNvSpPr/>
            <p:nvPr/>
          </p:nvSpPr>
          <p:spPr>
            <a:xfrm>
              <a:off x="2269854" y="3467272"/>
              <a:ext cx="52069" cy="60960"/>
            </a:xfrm>
            <a:custGeom>
              <a:avLst/>
              <a:gdLst/>
              <a:ahLst/>
              <a:cxnLst/>
              <a:rect l="l" t="t" r="r" b="b"/>
              <a:pathLst>
                <a:path w="52069" h="60960">
                  <a:moveTo>
                    <a:pt x="28727" y="0"/>
                  </a:moveTo>
                  <a:lnTo>
                    <a:pt x="17573" y="39882"/>
                  </a:lnTo>
                  <a:lnTo>
                    <a:pt x="0" y="57429"/>
                  </a:lnTo>
                  <a:lnTo>
                    <a:pt x="5956" y="59042"/>
                  </a:lnTo>
                  <a:lnTo>
                    <a:pt x="12941" y="60502"/>
                  </a:lnTo>
                  <a:lnTo>
                    <a:pt x="24638" y="57086"/>
                  </a:lnTo>
                  <a:lnTo>
                    <a:pt x="29959" y="52616"/>
                  </a:lnTo>
                  <a:lnTo>
                    <a:pt x="41757" y="47675"/>
                  </a:lnTo>
                  <a:lnTo>
                    <a:pt x="47790" y="47066"/>
                  </a:lnTo>
                  <a:lnTo>
                    <a:pt x="49999" y="32918"/>
                  </a:lnTo>
                  <a:lnTo>
                    <a:pt x="45885" y="26606"/>
                  </a:lnTo>
                  <a:lnTo>
                    <a:pt x="46139" y="14325"/>
                  </a:lnTo>
                  <a:lnTo>
                    <a:pt x="48869" y="5588"/>
                  </a:lnTo>
                  <a:lnTo>
                    <a:pt x="51765" y="774"/>
                  </a:lnTo>
                  <a:lnTo>
                    <a:pt x="28727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 descr=""/>
            <p:cNvSpPr/>
            <p:nvPr/>
          </p:nvSpPr>
          <p:spPr>
            <a:xfrm>
              <a:off x="2264079" y="3467125"/>
              <a:ext cx="59690" cy="64769"/>
            </a:xfrm>
            <a:custGeom>
              <a:avLst/>
              <a:gdLst/>
              <a:ahLst/>
              <a:cxnLst/>
              <a:rect l="l" t="t" r="r" b="b"/>
              <a:pathLst>
                <a:path w="59689" h="64770">
                  <a:moveTo>
                    <a:pt x="11785" y="47625"/>
                  </a:moveTo>
                  <a:lnTo>
                    <a:pt x="11468" y="47371"/>
                  </a:lnTo>
                  <a:lnTo>
                    <a:pt x="11734" y="48006"/>
                  </a:lnTo>
                  <a:lnTo>
                    <a:pt x="11785" y="47625"/>
                  </a:lnTo>
                  <a:close/>
                </a:path>
                <a:path w="59689" h="64770">
                  <a:moveTo>
                    <a:pt x="12103" y="47879"/>
                  </a:moveTo>
                  <a:lnTo>
                    <a:pt x="11988" y="47371"/>
                  </a:lnTo>
                  <a:lnTo>
                    <a:pt x="11938" y="47752"/>
                  </a:lnTo>
                  <a:lnTo>
                    <a:pt x="12103" y="47879"/>
                  </a:lnTo>
                  <a:close/>
                </a:path>
                <a:path w="59689" h="64770">
                  <a:moveTo>
                    <a:pt x="13970" y="55118"/>
                  </a:moveTo>
                  <a:lnTo>
                    <a:pt x="13360" y="55283"/>
                  </a:lnTo>
                  <a:lnTo>
                    <a:pt x="13652" y="55245"/>
                  </a:lnTo>
                  <a:lnTo>
                    <a:pt x="13970" y="55118"/>
                  </a:lnTo>
                  <a:close/>
                </a:path>
                <a:path w="59689" h="64770">
                  <a:moveTo>
                    <a:pt x="15544" y="56730"/>
                  </a:moveTo>
                  <a:lnTo>
                    <a:pt x="14960" y="56857"/>
                  </a:lnTo>
                  <a:lnTo>
                    <a:pt x="14998" y="57721"/>
                  </a:lnTo>
                  <a:lnTo>
                    <a:pt x="15138" y="57404"/>
                  </a:lnTo>
                  <a:lnTo>
                    <a:pt x="15544" y="56730"/>
                  </a:lnTo>
                  <a:close/>
                </a:path>
                <a:path w="59689" h="64770">
                  <a:moveTo>
                    <a:pt x="15557" y="43688"/>
                  </a:moveTo>
                  <a:lnTo>
                    <a:pt x="15430" y="43548"/>
                  </a:lnTo>
                  <a:lnTo>
                    <a:pt x="15455" y="43688"/>
                  </a:lnTo>
                  <a:close/>
                </a:path>
                <a:path w="59689" h="64770">
                  <a:moveTo>
                    <a:pt x="16154" y="54635"/>
                  </a:moveTo>
                  <a:lnTo>
                    <a:pt x="15722" y="54991"/>
                  </a:lnTo>
                  <a:lnTo>
                    <a:pt x="16154" y="54635"/>
                  </a:lnTo>
                  <a:close/>
                </a:path>
                <a:path w="59689" h="64770">
                  <a:moveTo>
                    <a:pt x="17056" y="41605"/>
                  </a:moveTo>
                  <a:lnTo>
                    <a:pt x="17030" y="41783"/>
                  </a:lnTo>
                  <a:lnTo>
                    <a:pt x="17056" y="41605"/>
                  </a:lnTo>
                  <a:close/>
                </a:path>
                <a:path w="59689" h="64770">
                  <a:moveTo>
                    <a:pt x="17792" y="40665"/>
                  </a:moveTo>
                  <a:lnTo>
                    <a:pt x="17729" y="40462"/>
                  </a:lnTo>
                  <a:lnTo>
                    <a:pt x="17792" y="40665"/>
                  </a:lnTo>
                  <a:close/>
                </a:path>
                <a:path w="59689" h="64770">
                  <a:moveTo>
                    <a:pt x="18580" y="63614"/>
                  </a:moveTo>
                  <a:lnTo>
                    <a:pt x="18503" y="63754"/>
                  </a:lnTo>
                  <a:lnTo>
                    <a:pt x="18580" y="63614"/>
                  </a:lnTo>
                  <a:close/>
                </a:path>
                <a:path w="59689" h="64770">
                  <a:moveTo>
                    <a:pt x="18859" y="64262"/>
                  </a:moveTo>
                  <a:lnTo>
                    <a:pt x="18821" y="63754"/>
                  </a:lnTo>
                  <a:lnTo>
                    <a:pt x="18580" y="63754"/>
                  </a:lnTo>
                  <a:lnTo>
                    <a:pt x="18605" y="64135"/>
                  </a:lnTo>
                  <a:lnTo>
                    <a:pt x="18859" y="64262"/>
                  </a:lnTo>
                  <a:close/>
                </a:path>
                <a:path w="59689" h="64770">
                  <a:moveTo>
                    <a:pt x="22542" y="57492"/>
                  </a:moveTo>
                  <a:lnTo>
                    <a:pt x="22377" y="58102"/>
                  </a:lnTo>
                  <a:lnTo>
                    <a:pt x="22491" y="57721"/>
                  </a:lnTo>
                  <a:lnTo>
                    <a:pt x="22542" y="57492"/>
                  </a:lnTo>
                  <a:close/>
                </a:path>
                <a:path w="59689" h="64770">
                  <a:moveTo>
                    <a:pt x="23304" y="56388"/>
                  </a:moveTo>
                  <a:lnTo>
                    <a:pt x="22326" y="56642"/>
                  </a:lnTo>
                  <a:lnTo>
                    <a:pt x="22263" y="57277"/>
                  </a:lnTo>
                  <a:lnTo>
                    <a:pt x="22377" y="57150"/>
                  </a:lnTo>
                  <a:lnTo>
                    <a:pt x="22466" y="56896"/>
                  </a:lnTo>
                  <a:lnTo>
                    <a:pt x="22542" y="57492"/>
                  </a:lnTo>
                  <a:lnTo>
                    <a:pt x="23063" y="57023"/>
                  </a:lnTo>
                  <a:lnTo>
                    <a:pt x="23114" y="56896"/>
                  </a:lnTo>
                  <a:lnTo>
                    <a:pt x="23304" y="56388"/>
                  </a:lnTo>
                  <a:close/>
                </a:path>
                <a:path w="59689" h="64770">
                  <a:moveTo>
                    <a:pt x="24688" y="56553"/>
                  </a:moveTo>
                  <a:lnTo>
                    <a:pt x="24422" y="56121"/>
                  </a:lnTo>
                  <a:lnTo>
                    <a:pt x="24053" y="55918"/>
                  </a:lnTo>
                  <a:lnTo>
                    <a:pt x="24015" y="56426"/>
                  </a:lnTo>
                  <a:lnTo>
                    <a:pt x="24257" y="56426"/>
                  </a:lnTo>
                  <a:lnTo>
                    <a:pt x="24599" y="56705"/>
                  </a:lnTo>
                  <a:lnTo>
                    <a:pt x="24688" y="56553"/>
                  </a:lnTo>
                  <a:close/>
                </a:path>
                <a:path w="59689" h="64770">
                  <a:moveTo>
                    <a:pt x="26009" y="30734"/>
                  </a:moveTo>
                  <a:lnTo>
                    <a:pt x="25628" y="30607"/>
                  </a:lnTo>
                  <a:lnTo>
                    <a:pt x="25539" y="30353"/>
                  </a:lnTo>
                  <a:lnTo>
                    <a:pt x="25019" y="30607"/>
                  </a:lnTo>
                  <a:lnTo>
                    <a:pt x="26009" y="30734"/>
                  </a:lnTo>
                  <a:close/>
                </a:path>
                <a:path w="59689" h="64770">
                  <a:moveTo>
                    <a:pt x="28130" y="56134"/>
                  </a:moveTo>
                  <a:lnTo>
                    <a:pt x="27952" y="55880"/>
                  </a:lnTo>
                  <a:lnTo>
                    <a:pt x="27686" y="55499"/>
                  </a:lnTo>
                  <a:lnTo>
                    <a:pt x="27584" y="55880"/>
                  </a:lnTo>
                  <a:lnTo>
                    <a:pt x="27978" y="56286"/>
                  </a:lnTo>
                  <a:lnTo>
                    <a:pt x="27952" y="55943"/>
                  </a:lnTo>
                  <a:lnTo>
                    <a:pt x="28130" y="56134"/>
                  </a:lnTo>
                  <a:close/>
                </a:path>
                <a:path w="59689" h="64770">
                  <a:moveTo>
                    <a:pt x="28155" y="56515"/>
                  </a:moveTo>
                  <a:lnTo>
                    <a:pt x="28079" y="56388"/>
                  </a:lnTo>
                  <a:lnTo>
                    <a:pt x="28041" y="56642"/>
                  </a:lnTo>
                  <a:lnTo>
                    <a:pt x="28155" y="56515"/>
                  </a:lnTo>
                  <a:close/>
                </a:path>
                <a:path w="59689" h="64770">
                  <a:moveTo>
                    <a:pt x="29425" y="24193"/>
                  </a:moveTo>
                  <a:lnTo>
                    <a:pt x="29121" y="24003"/>
                  </a:lnTo>
                  <a:lnTo>
                    <a:pt x="29324" y="23622"/>
                  </a:lnTo>
                  <a:lnTo>
                    <a:pt x="29159" y="23622"/>
                  </a:lnTo>
                  <a:lnTo>
                    <a:pt x="28117" y="23876"/>
                  </a:lnTo>
                  <a:lnTo>
                    <a:pt x="29425" y="24193"/>
                  </a:lnTo>
                  <a:close/>
                </a:path>
                <a:path w="59689" h="64770">
                  <a:moveTo>
                    <a:pt x="29578" y="24231"/>
                  </a:moveTo>
                  <a:lnTo>
                    <a:pt x="29425" y="24193"/>
                  </a:lnTo>
                  <a:lnTo>
                    <a:pt x="29578" y="24231"/>
                  </a:lnTo>
                  <a:close/>
                </a:path>
                <a:path w="59689" h="64770">
                  <a:moveTo>
                    <a:pt x="29705" y="14109"/>
                  </a:moveTo>
                  <a:lnTo>
                    <a:pt x="29286" y="13589"/>
                  </a:lnTo>
                  <a:lnTo>
                    <a:pt x="29222" y="14224"/>
                  </a:lnTo>
                  <a:lnTo>
                    <a:pt x="29705" y="14109"/>
                  </a:lnTo>
                  <a:close/>
                </a:path>
                <a:path w="59689" h="64770">
                  <a:moveTo>
                    <a:pt x="30175" y="14008"/>
                  </a:moveTo>
                  <a:lnTo>
                    <a:pt x="29794" y="14097"/>
                  </a:lnTo>
                  <a:lnTo>
                    <a:pt x="29781" y="14224"/>
                  </a:lnTo>
                  <a:lnTo>
                    <a:pt x="30175" y="14008"/>
                  </a:lnTo>
                  <a:close/>
                </a:path>
                <a:path w="59689" h="64770">
                  <a:moveTo>
                    <a:pt x="30581" y="5778"/>
                  </a:moveTo>
                  <a:lnTo>
                    <a:pt x="30429" y="5740"/>
                  </a:lnTo>
                  <a:lnTo>
                    <a:pt x="30581" y="5778"/>
                  </a:lnTo>
                  <a:close/>
                </a:path>
                <a:path w="59689" h="64770">
                  <a:moveTo>
                    <a:pt x="30873" y="17856"/>
                  </a:moveTo>
                  <a:lnTo>
                    <a:pt x="30251" y="17818"/>
                  </a:lnTo>
                  <a:lnTo>
                    <a:pt x="30124" y="17233"/>
                  </a:lnTo>
                  <a:lnTo>
                    <a:pt x="30073" y="17919"/>
                  </a:lnTo>
                  <a:lnTo>
                    <a:pt x="30327" y="17868"/>
                  </a:lnTo>
                  <a:lnTo>
                    <a:pt x="30607" y="17856"/>
                  </a:lnTo>
                  <a:lnTo>
                    <a:pt x="30873" y="17856"/>
                  </a:lnTo>
                  <a:close/>
                </a:path>
                <a:path w="59689" h="64770">
                  <a:moveTo>
                    <a:pt x="30962" y="9779"/>
                  </a:moveTo>
                  <a:close/>
                </a:path>
                <a:path w="59689" h="64770">
                  <a:moveTo>
                    <a:pt x="31394" y="18757"/>
                  </a:moveTo>
                  <a:lnTo>
                    <a:pt x="31280" y="18605"/>
                  </a:lnTo>
                  <a:lnTo>
                    <a:pt x="31038" y="18796"/>
                  </a:lnTo>
                  <a:lnTo>
                    <a:pt x="31394" y="18757"/>
                  </a:lnTo>
                  <a:close/>
                </a:path>
                <a:path w="59689" h="64770">
                  <a:moveTo>
                    <a:pt x="31559" y="2997"/>
                  </a:moveTo>
                  <a:lnTo>
                    <a:pt x="31369" y="3048"/>
                  </a:lnTo>
                  <a:lnTo>
                    <a:pt x="30822" y="2667"/>
                  </a:lnTo>
                  <a:lnTo>
                    <a:pt x="30505" y="3048"/>
                  </a:lnTo>
                  <a:lnTo>
                    <a:pt x="31140" y="3429"/>
                  </a:lnTo>
                  <a:lnTo>
                    <a:pt x="31521" y="3048"/>
                  </a:lnTo>
                  <a:close/>
                </a:path>
                <a:path w="59689" h="64770">
                  <a:moveTo>
                    <a:pt x="31826" y="18161"/>
                  </a:moveTo>
                  <a:lnTo>
                    <a:pt x="31051" y="18034"/>
                  </a:lnTo>
                  <a:lnTo>
                    <a:pt x="31153" y="18288"/>
                  </a:lnTo>
                  <a:lnTo>
                    <a:pt x="31280" y="18605"/>
                  </a:lnTo>
                  <a:lnTo>
                    <a:pt x="31673" y="18288"/>
                  </a:lnTo>
                  <a:lnTo>
                    <a:pt x="31826" y="18161"/>
                  </a:lnTo>
                  <a:close/>
                </a:path>
                <a:path w="59689" h="64770">
                  <a:moveTo>
                    <a:pt x="31877" y="2933"/>
                  </a:moveTo>
                  <a:lnTo>
                    <a:pt x="31737" y="2832"/>
                  </a:lnTo>
                  <a:lnTo>
                    <a:pt x="31559" y="2997"/>
                  </a:lnTo>
                  <a:lnTo>
                    <a:pt x="31877" y="2933"/>
                  </a:lnTo>
                  <a:close/>
                </a:path>
                <a:path w="59689" h="64770">
                  <a:moveTo>
                    <a:pt x="34747" y="51219"/>
                  </a:moveTo>
                  <a:lnTo>
                    <a:pt x="34493" y="51219"/>
                  </a:lnTo>
                  <a:lnTo>
                    <a:pt x="34645" y="51333"/>
                  </a:lnTo>
                  <a:close/>
                </a:path>
                <a:path w="59689" h="64770">
                  <a:moveTo>
                    <a:pt x="35255" y="279"/>
                  </a:moveTo>
                  <a:lnTo>
                    <a:pt x="34721" y="177"/>
                  </a:lnTo>
                  <a:lnTo>
                    <a:pt x="35255" y="279"/>
                  </a:lnTo>
                  <a:close/>
                </a:path>
                <a:path w="59689" h="64770">
                  <a:moveTo>
                    <a:pt x="35433" y="50711"/>
                  </a:moveTo>
                  <a:lnTo>
                    <a:pt x="34937" y="49745"/>
                  </a:lnTo>
                  <a:lnTo>
                    <a:pt x="34759" y="50177"/>
                  </a:lnTo>
                  <a:lnTo>
                    <a:pt x="35331" y="50965"/>
                  </a:lnTo>
                  <a:lnTo>
                    <a:pt x="35433" y="50711"/>
                  </a:lnTo>
                  <a:close/>
                </a:path>
                <a:path w="59689" h="64770">
                  <a:moveTo>
                    <a:pt x="35483" y="23241"/>
                  </a:moveTo>
                  <a:lnTo>
                    <a:pt x="35344" y="22872"/>
                  </a:lnTo>
                  <a:lnTo>
                    <a:pt x="35382" y="23114"/>
                  </a:lnTo>
                  <a:lnTo>
                    <a:pt x="35483" y="23241"/>
                  </a:lnTo>
                  <a:close/>
                </a:path>
                <a:path w="59689" h="64770">
                  <a:moveTo>
                    <a:pt x="35687" y="21590"/>
                  </a:moveTo>
                  <a:lnTo>
                    <a:pt x="35547" y="21539"/>
                  </a:lnTo>
                  <a:lnTo>
                    <a:pt x="35547" y="21844"/>
                  </a:lnTo>
                  <a:lnTo>
                    <a:pt x="35687" y="21590"/>
                  </a:lnTo>
                  <a:close/>
                </a:path>
                <a:path w="59689" h="64770">
                  <a:moveTo>
                    <a:pt x="36004" y="16002"/>
                  </a:moveTo>
                  <a:lnTo>
                    <a:pt x="35623" y="16256"/>
                  </a:lnTo>
                  <a:lnTo>
                    <a:pt x="35775" y="16256"/>
                  </a:lnTo>
                  <a:lnTo>
                    <a:pt x="36004" y="16002"/>
                  </a:lnTo>
                  <a:close/>
                </a:path>
                <a:path w="59689" h="64770">
                  <a:moveTo>
                    <a:pt x="36195" y="3683"/>
                  </a:moveTo>
                  <a:lnTo>
                    <a:pt x="35763" y="3606"/>
                  </a:lnTo>
                  <a:lnTo>
                    <a:pt x="36080" y="3683"/>
                  </a:lnTo>
                  <a:close/>
                </a:path>
                <a:path w="59689" h="64770">
                  <a:moveTo>
                    <a:pt x="38277" y="49123"/>
                  </a:moveTo>
                  <a:lnTo>
                    <a:pt x="38100" y="49060"/>
                  </a:lnTo>
                  <a:lnTo>
                    <a:pt x="38277" y="49123"/>
                  </a:lnTo>
                  <a:close/>
                </a:path>
                <a:path w="59689" h="64770">
                  <a:moveTo>
                    <a:pt x="39065" y="56438"/>
                  </a:moveTo>
                  <a:lnTo>
                    <a:pt x="38823" y="56235"/>
                  </a:lnTo>
                  <a:lnTo>
                    <a:pt x="38620" y="56134"/>
                  </a:lnTo>
                  <a:lnTo>
                    <a:pt x="38455" y="56095"/>
                  </a:lnTo>
                  <a:lnTo>
                    <a:pt x="38468" y="56235"/>
                  </a:lnTo>
                  <a:lnTo>
                    <a:pt x="39065" y="56438"/>
                  </a:lnTo>
                  <a:close/>
                </a:path>
                <a:path w="59689" h="64770">
                  <a:moveTo>
                    <a:pt x="39344" y="48133"/>
                  </a:moveTo>
                  <a:lnTo>
                    <a:pt x="39052" y="48260"/>
                  </a:lnTo>
                  <a:lnTo>
                    <a:pt x="38773" y="48260"/>
                  </a:lnTo>
                  <a:lnTo>
                    <a:pt x="38950" y="48641"/>
                  </a:lnTo>
                  <a:lnTo>
                    <a:pt x="39344" y="48133"/>
                  </a:lnTo>
                  <a:close/>
                </a:path>
                <a:path w="59689" h="64770">
                  <a:moveTo>
                    <a:pt x="41198" y="55283"/>
                  </a:moveTo>
                  <a:lnTo>
                    <a:pt x="40614" y="55448"/>
                  </a:lnTo>
                  <a:lnTo>
                    <a:pt x="40792" y="55448"/>
                  </a:lnTo>
                  <a:lnTo>
                    <a:pt x="41008" y="55384"/>
                  </a:lnTo>
                  <a:lnTo>
                    <a:pt x="41198" y="55283"/>
                  </a:lnTo>
                  <a:close/>
                </a:path>
                <a:path w="59689" h="64770">
                  <a:moveTo>
                    <a:pt x="41973" y="46596"/>
                  </a:moveTo>
                  <a:lnTo>
                    <a:pt x="41884" y="46418"/>
                  </a:lnTo>
                  <a:lnTo>
                    <a:pt x="41744" y="46278"/>
                  </a:lnTo>
                  <a:lnTo>
                    <a:pt x="41821" y="46418"/>
                  </a:lnTo>
                  <a:lnTo>
                    <a:pt x="41973" y="46596"/>
                  </a:lnTo>
                  <a:close/>
                </a:path>
                <a:path w="59689" h="64770">
                  <a:moveTo>
                    <a:pt x="46012" y="45339"/>
                  </a:moveTo>
                  <a:close/>
                </a:path>
                <a:path w="59689" h="64770">
                  <a:moveTo>
                    <a:pt x="46494" y="45212"/>
                  </a:moveTo>
                  <a:lnTo>
                    <a:pt x="46431" y="44958"/>
                  </a:lnTo>
                  <a:lnTo>
                    <a:pt x="45923" y="43942"/>
                  </a:lnTo>
                  <a:lnTo>
                    <a:pt x="45758" y="44323"/>
                  </a:lnTo>
                  <a:lnTo>
                    <a:pt x="45669" y="44831"/>
                  </a:lnTo>
                  <a:lnTo>
                    <a:pt x="45986" y="45288"/>
                  </a:lnTo>
                  <a:lnTo>
                    <a:pt x="45910" y="45567"/>
                  </a:lnTo>
                  <a:lnTo>
                    <a:pt x="45808" y="45974"/>
                  </a:lnTo>
                  <a:lnTo>
                    <a:pt x="46494" y="45212"/>
                  </a:lnTo>
                  <a:close/>
                </a:path>
                <a:path w="59689" h="64770">
                  <a:moveTo>
                    <a:pt x="46964" y="52311"/>
                  </a:moveTo>
                  <a:lnTo>
                    <a:pt x="45808" y="51904"/>
                  </a:lnTo>
                  <a:lnTo>
                    <a:pt x="45720" y="52197"/>
                  </a:lnTo>
                  <a:lnTo>
                    <a:pt x="46113" y="53086"/>
                  </a:lnTo>
                  <a:lnTo>
                    <a:pt x="46964" y="52311"/>
                  </a:lnTo>
                  <a:close/>
                </a:path>
                <a:path w="59689" h="64770">
                  <a:moveTo>
                    <a:pt x="47320" y="52451"/>
                  </a:moveTo>
                  <a:lnTo>
                    <a:pt x="47142" y="51930"/>
                  </a:lnTo>
                  <a:lnTo>
                    <a:pt x="47091" y="52197"/>
                  </a:lnTo>
                  <a:lnTo>
                    <a:pt x="46964" y="52324"/>
                  </a:lnTo>
                  <a:lnTo>
                    <a:pt x="47320" y="52451"/>
                  </a:lnTo>
                  <a:close/>
                </a:path>
                <a:path w="59689" h="64770">
                  <a:moveTo>
                    <a:pt x="48869" y="42951"/>
                  </a:moveTo>
                  <a:lnTo>
                    <a:pt x="48780" y="42799"/>
                  </a:lnTo>
                  <a:lnTo>
                    <a:pt x="48831" y="42926"/>
                  </a:lnTo>
                  <a:close/>
                </a:path>
                <a:path w="59689" h="64770">
                  <a:moveTo>
                    <a:pt x="48882" y="44653"/>
                  </a:moveTo>
                  <a:lnTo>
                    <a:pt x="48691" y="44640"/>
                  </a:lnTo>
                  <a:lnTo>
                    <a:pt x="48844" y="44665"/>
                  </a:lnTo>
                  <a:close/>
                </a:path>
                <a:path w="59689" h="64770">
                  <a:moveTo>
                    <a:pt x="48958" y="45567"/>
                  </a:moveTo>
                  <a:lnTo>
                    <a:pt x="48933" y="45275"/>
                  </a:lnTo>
                  <a:lnTo>
                    <a:pt x="48869" y="45466"/>
                  </a:lnTo>
                  <a:close/>
                </a:path>
                <a:path w="59689" h="64770">
                  <a:moveTo>
                    <a:pt x="49212" y="42202"/>
                  </a:moveTo>
                  <a:close/>
                </a:path>
                <a:path w="59689" h="64770">
                  <a:moveTo>
                    <a:pt x="49352" y="43561"/>
                  </a:moveTo>
                  <a:lnTo>
                    <a:pt x="49060" y="43053"/>
                  </a:lnTo>
                  <a:lnTo>
                    <a:pt x="48869" y="42951"/>
                  </a:lnTo>
                  <a:lnTo>
                    <a:pt x="49250" y="43561"/>
                  </a:lnTo>
                  <a:close/>
                </a:path>
                <a:path w="59689" h="64770">
                  <a:moveTo>
                    <a:pt x="49415" y="22110"/>
                  </a:moveTo>
                  <a:lnTo>
                    <a:pt x="49288" y="22136"/>
                  </a:lnTo>
                  <a:lnTo>
                    <a:pt x="49110" y="22186"/>
                  </a:lnTo>
                  <a:lnTo>
                    <a:pt x="49326" y="22148"/>
                  </a:lnTo>
                  <a:close/>
                </a:path>
                <a:path w="59689" h="64770">
                  <a:moveTo>
                    <a:pt x="49669" y="18097"/>
                  </a:moveTo>
                  <a:lnTo>
                    <a:pt x="49428" y="18008"/>
                  </a:lnTo>
                  <a:lnTo>
                    <a:pt x="49263" y="17957"/>
                  </a:lnTo>
                  <a:lnTo>
                    <a:pt x="49657" y="18224"/>
                  </a:lnTo>
                  <a:lnTo>
                    <a:pt x="49669" y="18097"/>
                  </a:lnTo>
                  <a:close/>
                </a:path>
                <a:path w="59689" h="64770">
                  <a:moveTo>
                    <a:pt x="49834" y="42164"/>
                  </a:moveTo>
                  <a:lnTo>
                    <a:pt x="49606" y="41910"/>
                  </a:lnTo>
                  <a:lnTo>
                    <a:pt x="49809" y="42164"/>
                  </a:lnTo>
                  <a:close/>
                </a:path>
                <a:path w="59689" h="64770">
                  <a:moveTo>
                    <a:pt x="50850" y="43942"/>
                  </a:moveTo>
                  <a:lnTo>
                    <a:pt x="50101" y="43307"/>
                  </a:lnTo>
                  <a:lnTo>
                    <a:pt x="50596" y="43205"/>
                  </a:lnTo>
                  <a:lnTo>
                    <a:pt x="50761" y="43180"/>
                  </a:lnTo>
                  <a:lnTo>
                    <a:pt x="49390" y="42672"/>
                  </a:lnTo>
                  <a:lnTo>
                    <a:pt x="49339" y="42418"/>
                  </a:lnTo>
                  <a:lnTo>
                    <a:pt x="49187" y="42291"/>
                  </a:lnTo>
                  <a:lnTo>
                    <a:pt x="48260" y="41910"/>
                  </a:lnTo>
                  <a:lnTo>
                    <a:pt x="49695" y="43053"/>
                  </a:lnTo>
                  <a:lnTo>
                    <a:pt x="49809" y="43205"/>
                  </a:lnTo>
                  <a:lnTo>
                    <a:pt x="49352" y="43561"/>
                  </a:lnTo>
                  <a:lnTo>
                    <a:pt x="49314" y="43942"/>
                  </a:lnTo>
                  <a:lnTo>
                    <a:pt x="50850" y="43942"/>
                  </a:lnTo>
                  <a:close/>
                </a:path>
                <a:path w="59689" h="64770">
                  <a:moveTo>
                    <a:pt x="50952" y="25450"/>
                  </a:moveTo>
                  <a:lnTo>
                    <a:pt x="50825" y="25234"/>
                  </a:lnTo>
                  <a:lnTo>
                    <a:pt x="50863" y="25031"/>
                  </a:lnTo>
                  <a:lnTo>
                    <a:pt x="50634" y="25488"/>
                  </a:lnTo>
                  <a:lnTo>
                    <a:pt x="50952" y="25450"/>
                  </a:lnTo>
                  <a:close/>
                </a:path>
                <a:path w="59689" h="64770">
                  <a:moveTo>
                    <a:pt x="50965" y="12446"/>
                  </a:moveTo>
                  <a:lnTo>
                    <a:pt x="50914" y="11988"/>
                  </a:lnTo>
                  <a:lnTo>
                    <a:pt x="50495" y="12331"/>
                  </a:lnTo>
                  <a:lnTo>
                    <a:pt x="50317" y="12268"/>
                  </a:lnTo>
                  <a:lnTo>
                    <a:pt x="50546" y="12611"/>
                  </a:lnTo>
                  <a:lnTo>
                    <a:pt x="50965" y="12446"/>
                  </a:lnTo>
                  <a:close/>
                </a:path>
                <a:path w="59689" h="64770">
                  <a:moveTo>
                    <a:pt x="51130" y="21120"/>
                  </a:moveTo>
                  <a:lnTo>
                    <a:pt x="50660" y="20955"/>
                  </a:lnTo>
                  <a:lnTo>
                    <a:pt x="50469" y="21297"/>
                  </a:lnTo>
                  <a:lnTo>
                    <a:pt x="51130" y="21120"/>
                  </a:lnTo>
                  <a:close/>
                </a:path>
                <a:path w="59689" h="64770">
                  <a:moveTo>
                    <a:pt x="51155" y="30378"/>
                  </a:moveTo>
                  <a:lnTo>
                    <a:pt x="50863" y="30441"/>
                  </a:lnTo>
                  <a:lnTo>
                    <a:pt x="51066" y="30721"/>
                  </a:lnTo>
                  <a:lnTo>
                    <a:pt x="51155" y="30378"/>
                  </a:lnTo>
                  <a:close/>
                </a:path>
                <a:path w="59689" h="64770">
                  <a:moveTo>
                    <a:pt x="51422" y="35636"/>
                  </a:moveTo>
                  <a:lnTo>
                    <a:pt x="51219" y="35331"/>
                  </a:lnTo>
                  <a:lnTo>
                    <a:pt x="51092" y="35229"/>
                  </a:lnTo>
                  <a:lnTo>
                    <a:pt x="51422" y="35636"/>
                  </a:lnTo>
                  <a:close/>
                </a:path>
                <a:path w="59689" h="64770">
                  <a:moveTo>
                    <a:pt x="51511" y="40322"/>
                  </a:moveTo>
                  <a:lnTo>
                    <a:pt x="51333" y="40360"/>
                  </a:lnTo>
                  <a:lnTo>
                    <a:pt x="51511" y="40322"/>
                  </a:lnTo>
                  <a:close/>
                </a:path>
                <a:path w="59689" h="64770">
                  <a:moveTo>
                    <a:pt x="51511" y="21056"/>
                  </a:moveTo>
                  <a:lnTo>
                    <a:pt x="51308" y="20980"/>
                  </a:lnTo>
                  <a:lnTo>
                    <a:pt x="51511" y="21056"/>
                  </a:lnTo>
                  <a:close/>
                </a:path>
                <a:path w="59689" h="64770">
                  <a:moveTo>
                    <a:pt x="51727" y="9245"/>
                  </a:moveTo>
                  <a:lnTo>
                    <a:pt x="50469" y="9906"/>
                  </a:lnTo>
                  <a:lnTo>
                    <a:pt x="51701" y="9512"/>
                  </a:lnTo>
                  <a:lnTo>
                    <a:pt x="51727" y="9245"/>
                  </a:lnTo>
                  <a:close/>
                </a:path>
                <a:path w="59689" h="64770">
                  <a:moveTo>
                    <a:pt x="51790" y="39306"/>
                  </a:moveTo>
                  <a:lnTo>
                    <a:pt x="51777" y="39179"/>
                  </a:lnTo>
                  <a:lnTo>
                    <a:pt x="51333" y="38989"/>
                  </a:lnTo>
                  <a:lnTo>
                    <a:pt x="51650" y="39370"/>
                  </a:lnTo>
                  <a:lnTo>
                    <a:pt x="51790" y="39306"/>
                  </a:lnTo>
                  <a:close/>
                </a:path>
                <a:path w="59689" h="64770">
                  <a:moveTo>
                    <a:pt x="52057" y="49479"/>
                  </a:moveTo>
                  <a:lnTo>
                    <a:pt x="51854" y="49847"/>
                  </a:lnTo>
                  <a:lnTo>
                    <a:pt x="51968" y="49707"/>
                  </a:lnTo>
                  <a:lnTo>
                    <a:pt x="52057" y="49479"/>
                  </a:lnTo>
                  <a:close/>
                </a:path>
                <a:path w="59689" h="64770">
                  <a:moveTo>
                    <a:pt x="52438" y="36195"/>
                  </a:moveTo>
                  <a:lnTo>
                    <a:pt x="52260" y="35737"/>
                  </a:lnTo>
                  <a:lnTo>
                    <a:pt x="51689" y="36068"/>
                  </a:lnTo>
                  <a:lnTo>
                    <a:pt x="52438" y="36195"/>
                  </a:lnTo>
                  <a:close/>
                </a:path>
                <a:path w="59689" h="64770">
                  <a:moveTo>
                    <a:pt x="52489" y="9258"/>
                  </a:moveTo>
                  <a:lnTo>
                    <a:pt x="51701" y="9512"/>
                  </a:lnTo>
                  <a:lnTo>
                    <a:pt x="52362" y="9550"/>
                  </a:lnTo>
                  <a:lnTo>
                    <a:pt x="52489" y="9258"/>
                  </a:lnTo>
                  <a:close/>
                </a:path>
                <a:path w="59689" h="64770">
                  <a:moveTo>
                    <a:pt x="52514" y="20942"/>
                  </a:moveTo>
                  <a:lnTo>
                    <a:pt x="52133" y="20396"/>
                  </a:lnTo>
                  <a:lnTo>
                    <a:pt x="51638" y="20701"/>
                  </a:lnTo>
                  <a:lnTo>
                    <a:pt x="52514" y="20942"/>
                  </a:lnTo>
                  <a:close/>
                </a:path>
                <a:path w="59689" h="64770">
                  <a:moveTo>
                    <a:pt x="52527" y="9537"/>
                  </a:moveTo>
                  <a:lnTo>
                    <a:pt x="52362" y="9550"/>
                  </a:lnTo>
                  <a:lnTo>
                    <a:pt x="52070" y="10210"/>
                  </a:lnTo>
                  <a:lnTo>
                    <a:pt x="52527" y="9537"/>
                  </a:lnTo>
                  <a:close/>
                </a:path>
                <a:path w="59689" h="64770">
                  <a:moveTo>
                    <a:pt x="52666" y="35509"/>
                  </a:moveTo>
                  <a:lnTo>
                    <a:pt x="52133" y="35433"/>
                  </a:lnTo>
                  <a:lnTo>
                    <a:pt x="52260" y="35737"/>
                  </a:lnTo>
                  <a:lnTo>
                    <a:pt x="52666" y="35509"/>
                  </a:lnTo>
                  <a:close/>
                </a:path>
                <a:path w="59689" h="64770">
                  <a:moveTo>
                    <a:pt x="52717" y="49403"/>
                  </a:moveTo>
                  <a:lnTo>
                    <a:pt x="52324" y="48895"/>
                  </a:lnTo>
                  <a:lnTo>
                    <a:pt x="52209" y="49149"/>
                  </a:lnTo>
                  <a:lnTo>
                    <a:pt x="52057" y="49530"/>
                  </a:lnTo>
                  <a:lnTo>
                    <a:pt x="52273" y="49403"/>
                  </a:lnTo>
                  <a:lnTo>
                    <a:pt x="52717" y="49403"/>
                  </a:lnTo>
                  <a:close/>
                </a:path>
                <a:path w="59689" h="64770">
                  <a:moveTo>
                    <a:pt x="52857" y="38658"/>
                  </a:moveTo>
                  <a:lnTo>
                    <a:pt x="52743" y="38519"/>
                  </a:lnTo>
                  <a:lnTo>
                    <a:pt x="52768" y="38671"/>
                  </a:lnTo>
                  <a:close/>
                </a:path>
                <a:path w="59689" h="64770">
                  <a:moveTo>
                    <a:pt x="53111" y="11214"/>
                  </a:moveTo>
                  <a:lnTo>
                    <a:pt x="52832" y="10668"/>
                  </a:lnTo>
                  <a:lnTo>
                    <a:pt x="52920" y="11176"/>
                  </a:lnTo>
                  <a:lnTo>
                    <a:pt x="53111" y="11214"/>
                  </a:lnTo>
                  <a:close/>
                </a:path>
                <a:path w="59689" h="64770">
                  <a:moveTo>
                    <a:pt x="53213" y="9893"/>
                  </a:moveTo>
                  <a:lnTo>
                    <a:pt x="53174" y="9525"/>
                  </a:lnTo>
                  <a:lnTo>
                    <a:pt x="53149" y="9398"/>
                  </a:lnTo>
                  <a:lnTo>
                    <a:pt x="53086" y="9525"/>
                  </a:lnTo>
                  <a:lnTo>
                    <a:pt x="52743" y="9271"/>
                  </a:lnTo>
                  <a:lnTo>
                    <a:pt x="53213" y="9893"/>
                  </a:lnTo>
                  <a:close/>
                </a:path>
                <a:path w="59689" h="64770">
                  <a:moveTo>
                    <a:pt x="53860" y="17932"/>
                  </a:moveTo>
                  <a:lnTo>
                    <a:pt x="53721" y="17945"/>
                  </a:lnTo>
                  <a:lnTo>
                    <a:pt x="53860" y="17932"/>
                  </a:lnTo>
                  <a:close/>
                </a:path>
                <a:path w="59689" h="64770">
                  <a:moveTo>
                    <a:pt x="55181" y="13233"/>
                  </a:moveTo>
                  <a:lnTo>
                    <a:pt x="55041" y="13182"/>
                  </a:lnTo>
                  <a:lnTo>
                    <a:pt x="55181" y="13233"/>
                  </a:lnTo>
                  <a:close/>
                </a:path>
                <a:path w="59689" h="64770">
                  <a:moveTo>
                    <a:pt x="55943" y="11531"/>
                  </a:moveTo>
                  <a:lnTo>
                    <a:pt x="55638" y="11430"/>
                  </a:lnTo>
                  <a:lnTo>
                    <a:pt x="55702" y="11557"/>
                  </a:lnTo>
                  <a:lnTo>
                    <a:pt x="55816" y="11684"/>
                  </a:lnTo>
                  <a:lnTo>
                    <a:pt x="55943" y="11531"/>
                  </a:lnTo>
                  <a:close/>
                </a:path>
                <a:path w="59689" h="64770">
                  <a:moveTo>
                    <a:pt x="56197" y="44069"/>
                  </a:moveTo>
                  <a:lnTo>
                    <a:pt x="49314" y="44069"/>
                  </a:lnTo>
                  <a:lnTo>
                    <a:pt x="48806" y="44069"/>
                  </a:lnTo>
                  <a:lnTo>
                    <a:pt x="49098" y="44577"/>
                  </a:lnTo>
                  <a:lnTo>
                    <a:pt x="48869" y="44704"/>
                  </a:lnTo>
                  <a:lnTo>
                    <a:pt x="49212" y="44704"/>
                  </a:lnTo>
                  <a:lnTo>
                    <a:pt x="49314" y="45275"/>
                  </a:lnTo>
                  <a:lnTo>
                    <a:pt x="48983" y="45593"/>
                  </a:lnTo>
                  <a:lnTo>
                    <a:pt x="49022" y="46101"/>
                  </a:lnTo>
                  <a:lnTo>
                    <a:pt x="48666" y="45720"/>
                  </a:lnTo>
                  <a:lnTo>
                    <a:pt x="48437" y="45466"/>
                  </a:lnTo>
                  <a:lnTo>
                    <a:pt x="47726" y="44704"/>
                  </a:lnTo>
                  <a:lnTo>
                    <a:pt x="47536" y="45466"/>
                  </a:lnTo>
                  <a:lnTo>
                    <a:pt x="47256" y="45275"/>
                  </a:lnTo>
                  <a:lnTo>
                    <a:pt x="47142" y="45085"/>
                  </a:lnTo>
                  <a:lnTo>
                    <a:pt x="47078" y="44577"/>
                  </a:lnTo>
                  <a:lnTo>
                    <a:pt x="46786" y="44323"/>
                  </a:lnTo>
                  <a:lnTo>
                    <a:pt x="46583" y="45110"/>
                  </a:lnTo>
                  <a:lnTo>
                    <a:pt x="46380" y="46355"/>
                  </a:lnTo>
                  <a:lnTo>
                    <a:pt x="46545" y="46291"/>
                  </a:lnTo>
                  <a:lnTo>
                    <a:pt x="46507" y="45847"/>
                  </a:lnTo>
                  <a:lnTo>
                    <a:pt x="46570" y="46278"/>
                  </a:lnTo>
                  <a:lnTo>
                    <a:pt x="46634" y="45974"/>
                  </a:lnTo>
                  <a:lnTo>
                    <a:pt x="46799" y="45847"/>
                  </a:lnTo>
                  <a:lnTo>
                    <a:pt x="46837" y="45720"/>
                  </a:lnTo>
                  <a:lnTo>
                    <a:pt x="47066" y="45720"/>
                  </a:lnTo>
                  <a:lnTo>
                    <a:pt x="47066" y="46355"/>
                  </a:lnTo>
                  <a:lnTo>
                    <a:pt x="47345" y="46736"/>
                  </a:lnTo>
                  <a:lnTo>
                    <a:pt x="46736" y="46075"/>
                  </a:lnTo>
                  <a:lnTo>
                    <a:pt x="46634" y="46736"/>
                  </a:lnTo>
                  <a:lnTo>
                    <a:pt x="46748" y="47625"/>
                  </a:lnTo>
                  <a:lnTo>
                    <a:pt x="46037" y="47167"/>
                  </a:lnTo>
                  <a:lnTo>
                    <a:pt x="45910" y="46990"/>
                  </a:lnTo>
                  <a:lnTo>
                    <a:pt x="45872" y="46863"/>
                  </a:lnTo>
                  <a:lnTo>
                    <a:pt x="45326" y="45466"/>
                  </a:lnTo>
                  <a:lnTo>
                    <a:pt x="44323" y="44958"/>
                  </a:lnTo>
                  <a:lnTo>
                    <a:pt x="44323" y="46863"/>
                  </a:lnTo>
                  <a:lnTo>
                    <a:pt x="43129" y="46736"/>
                  </a:lnTo>
                  <a:lnTo>
                    <a:pt x="43573" y="46990"/>
                  </a:lnTo>
                  <a:lnTo>
                    <a:pt x="43688" y="47625"/>
                  </a:lnTo>
                  <a:lnTo>
                    <a:pt x="42976" y="47244"/>
                  </a:lnTo>
                  <a:lnTo>
                    <a:pt x="42735" y="47625"/>
                  </a:lnTo>
                  <a:lnTo>
                    <a:pt x="42557" y="47117"/>
                  </a:lnTo>
                  <a:lnTo>
                    <a:pt x="42265" y="46990"/>
                  </a:lnTo>
                  <a:lnTo>
                    <a:pt x="41973" y="46609"/>
                  </a:lnTo>
                  <a:lnTo>
                    <a:pt x="42164" y="47117"/>
                  </a:lnTo>
                  <a:lnTo>
                    <a:pt x="41186" y="46863"/>
                  </a:lnTo>
                  <a:lnTo>
                    <a:pt x="41529" y="48133"/>
                  </a:lnTo>
                  <a:lnTo>
                    <a:pt x="40754" y="47498"/>
                  </a:lnTo>
                  <a:lnTo>
                    <a:pt x="39751" y="47625"/>
                  </a:lnTo>
                  <a:lnTo>
                    <a:pt x="40449" y="49530"/>
                  </a:lnTo>
                  <a:lnTo>
                    <a:pt x="39585" y="49657"/>
                  </a:lnTo>
                  <a:lnTo>
                    <a:pt x="39547" y="49022"/>
                  </a:lnTo>
                  <a:lnTo>
                    <a:pt x="38989" y="48768"/>
                  </a:lnTo>
                  <a:lnTo>
                    <a:pt x="38950" y="48641"/>
                  </a:lnTo>
                  <a:lnTo>
                    <a:pt x="38620" y="48387"/>
                  </a:lnTo>
                  <a:lnTo>
                    <a:pt x="38557" y="49657"/>
                  </a:lnTo>
                  <a:lnTo>
                    <a:pt x="38061" y="49276"/>
                  </a:lnTo>
                  <a:lnTo>
                    <a:pt x="38138" y="49784"/>
                  </a:lnTo>
                  <a:lnTo>
                    <a:pt x="38328" y="50165"/>
                  </a:lnTo>
                  <a:lnTo>
                    <a:pt x="38023" y="50292"/>
                  </a:lnTo>
                  <a:lnTo>
                    <a:pt x="37630" y="50673"/>
                  </a:lnTo>
                  <a:lnTo>
                    <a:pt x="38188" y="51054"/>
                  </a:lnTo>
                  <a:lnTo>
                    <a:pt x="37617" y="50673"/>
                  </a:lnTo>
                  <a:lnTo>
                    <a:pt x="36499" y="49911"/>
                  </a:lnTo>
                  <a:lnTo>
                    <a:pt x="36106" y="52451"/>
                  </a:lnTo>
                  <a:lnTo>
                    <a:pt x="34645" y="51435"/>
                  </a:lnTo>
                  <a:lnTo>
                    <a:pt x="33667" y="52451"/>
                  </a:lnTo>
                  <a:lnTo>
                    <a:pt x="33210" y="52705"/>
                  </a:lnTo>
                  <a:lnTo>
                    <a:pt x="33058" y="52451"/>
                  </a:lnTo>
                  <a:lnTo>
                    <a:pt x="32232" y="52451"/>
                  </a:lnTo>
                  <a:lnTo>
                    <a:pt x="33667" y="54229"/>
                  </a:lnTo>
                  <a:lnTo>
                    <a:pt x="32600" y="54102"/>
                  </a:lnTo>
                  <a:lnTo>
                    <a:pt x="32423" y="53975"/>
                  </a:lnTo>
                  <a:lnTo>
                    <a:pt x="31711" y="53467"/>
                  </a:lnTo>
                  <a:lnTo>
                    <a:pt x="32715" y="53467"/>
                  </a:lnTo>
                  <a:lnTo>
                    <a:pt x="32296" y="53213"/>
                  </a:lnTo>
                  <a:lnTo>
                    <a:pt x="31178" y="51562"/>
                  </a:lnTo>
                  <a:lnTo>
                    <a:pt x="31534" y="53975"/>
                  </a:lnTo>
                  <a:lnTo>
                    <a:pt x="30454" y="53340"/>
                  </a:lnTo>
                  <a:lnTo>
                    <a:pt x="30518" y="53086"/>
                  </a:lnTo>
                  <a:lnTo>
                    <a:pt x="29806" y="52705"/>
                  </a:lnTo>
                  <a:lnTo>
                    <a:pt x="29972" y="54356"/>
                  </a:lnTo>
                  <a:lnTo>
                    <a:pt x="29273" y="54483"/>
                  </a:lnTo>
                  <a:lnTo>
                    <a:pt x="29222" y="54356"/>
                  </a:lnTo>
                  <a:lnTo>
                    <a:pt x="29133" y="54229"/>
                  </a:lnTo>
                  <a:lnTo>
                    <a:pt x="29159" y="54483"/>
                  </a:lnTo>
                  <a:lnTo>
                    <a:pt x="29095" y="55499"/>
                  </a:lnTo>
                  <a:lnTo>
                    <a:pt x="28282" y="56388"/>
                  </a:lnTo>
                  <a:lnTo>
                    <a:pt x="28194" y="56515"/>
                  </a:lnTo>
                  <a:lnTo>
                    <a:pt x="28321" y="56642"/>
                  </a:lnTo>
                  <a:lnTo>
                    <a:pt x="27851" y="57023"/>
                  </a:lnTo>
                  <a:lnTo>
                    <a:pt x="27495" y="56769"/>
                  </a:lnTo>
                  <a:lnTo>
                    <a:pt x="26936" y="56642"/>
                  </a:lnTo>
                  <a:lnTo>
                    <a:pt x="26555" y="55880"/>
                  </a:lnTo>
                  <a:lnTo>
                    <a:pt x="27038" y="55626"/>
                  </a:lnTo>
                  <a:lnTo>
                    <a:pt x="26327" y="54737"/>
                  </a:lnTo>
                  <a:lnTo>
                    <a:pt x="26416" y="55880"/>
                  </a:lnTo>
                  <a:lnTo>
                    <a:pt x="26060" y="55880"/>
                  </a:lnTo>
                  <a:lnTo>
                    <a:pt x="25920" y="55372"/>
                  </a:lnTo>
                  <a:lnTo>
                    <a:pt x="25234" y="55753"/>
                  </a:lnTo>
                  <a:lnTo>
                    <a:pt x="25641" y="57023"/>
                  </a:lnTo>
                  <a:lnTo>
                    <a:pt x="24752" y="57150"/>
                  </a:lnTo>
                  <a:lnTo>
                    <a:pt x="24828" y="57277"/>
                  </a:lnTo>
                  <a:lnTo>
                    <a:pt x="24942" y="57658"/>
                  </a:lnTo>
                  <a:lnTo>
                    <a:pt x="24828" y="58801"/>
                  </a:lnTo>
                  <a:lnTo>
                    <a:pt x="24803" y="58674"/>
                  </a:lnTo>
                  <a:lnTo>
                    <a:pt x="24765" y="58547"/>
                  </a:lnTo>
                  <a:lnTo>
                    <a:pt x="24599" y="57912"/>
                  </a:lnTo>
                  <a:lnTo>
                    <a:pt x="24371" y="57023"/>
                  </a:lnTo>
                  <a:lnTo>
                    <a:pt x="24130" y="57912"/>
                  </a:lnTo>
                  <a:lnTo>
                    <a:pt x="23685" y="56769"/>
                  </a:lnTo>
                  <a:lnTo>
                    <a:pt x="22872" y="58166"/>
                  </a:lnTo>
                  <a:lnTo>
                    <a:pt x="22288" y="58547"/>
                  </a:lnTo>
                  <a:lnTo>
                    <a:pt x="22377" y="58102"/>
                  </a:lnTo>
                  <a:lnTo>
                    <a:pt x="21958" y="58547"/>
                  </a:lnTo>
                  <a:lnTo>
                    <a:pt x="21297" y="58674"/>
                  </a:lnTo>
                  <a:lnTo>
                    <a:pt x="21297" y="58547"/>
                  </a:lnTo>
                  <a:lnTo>
                    <a:pt x="21272" y="58166"/>
                  </a:lnTo>
                  <a:lnTo>
                    <a:pt x="21170" y="56261"/>
                  </a:lnTo>
                  <a:lnTo>
                    <a:pt x="19532" y="58166"/>
                  </a:lnTo>
                  <a:lnTo>
                    <a:pt x="19456" y="57912"/>
                  </a:lnTo>
                  <a:lnTo>
                    <a:pt x="19431" y="57785"/>
                  </a:lnTo>
                  <a:lnTo>
                    <a:pt x="19138" y="56769"/>
                  </a:lnTo>
                  <a:lnTo>
                    <a:pt x="19024" y="56388"/>
                  </a:lnTo>
                  <a:lnTo>
                    <a:pt x="18491" y="56769"/>
                  </a:lnTo>
                  <a:lnTo>
                    <a:pt x="17932" y="56769"/>
                  </a:lnTo>
                  <a:lnTo>
                    <a:pt x="16205" y="56007"/>
                  </a:lnTo>
                  <a:lnTo>
                    <a:pt x="15900" y="56007"/>
                  </a:lnTo>
                  <a:lnTo>
                    <a:pt x="15748" y="57785"/>
                  </a:lnTo>
                  <a:lnTo>
                    <a:pt x="15748" y="56007"/>
                  </a:lnTo>
                  <a:lnTo>
                    <a:pt x="15303" y="57912"/>
                  </a:lnTo>
                  <a:lnTo>
                    <a:pt x="14960" y="57912"/>
                  </a:lnTo>
                  <a:lnTo>
                    <a:pt x="14922" y="56896"/>
                  </a:lnTo>
                  <a:lnTo>
                    <a:pt x="15024" y="56489"/>
                  </a:lnTo>
                  <a:lnTo>
                    <a:pt x="15189" y="56134"/>
                  </a:lnTo>
                  <a:lnTo>
                    <a:pt x="15316" y="56261"/>
                  </a:lnTo>
                  <a:lnTo>
                    <a:pt x="15379" y="56134"/>
                  </a:lnTo>
                  <a:lnTo>
                    <a:pt x="15417" y="55753"/>
                  </a:lnTo>
                  <a:lnTo>
                    <a:pt x="15595" y="55499"/>
                  </a:lnTo>
                  <a:lnTo>
                    <a:pt x="16154" y="54635"/>
                  </a:lnTo>
                  <a:lnTo>
                    <a:pt x="15709" y="55283"/>
                  </a:lnTo>
                  <a:lnTo>
                    <a:pt x="15481" y="55499"/>
                  </a:lnTo>
                  <a:lnTo>
                    <a:pt x="15608" y="55245"/>
                  </a:lnTo>
                  <a:lnTo>
                    <a:pt x="15417" y="55499"/>
                  </a:lnTo>
                  <a:lnTo>
                    <a:pt x="15227" y="55753"/>
                  </a:lnTo>
                  <a:lnTo>
                    <a:pt x="15100" y="56134"/>
                  </a:lnTo>
                  <a:lnTo>
                    <a:pt x="13906" y="56896"/>
                  </a:lnTo>
                  <a:lnTo>
                    <a:pt x="14668" y="56134"/>
                  </a:lnTo>
                  <a:lnTo>
                    <a:pt x="15303" y="55499"/>
                  </a:lnTo>
                  <a:lnTo>
                    <a:pt x="15798" y="54991"/>
                  </a:lnTo>
                  <a:lnTo>
                    <a:pt x="15113" y="55499"/>
                  </a:lnTo>
                  <a:lnTo>
                    <a:pt x="15773" y="54991"/>
                  </a:lnTo>
                  <a:lnTo>
                    <a:pt x="15570" y="55118"/>
                  </a:lnTo>
                  <a:lnTo>
                    <a:pt x="15227" y="55245"/>
                  </a:lnTo>
                  <a:lnTo>
                    <a:pt x="13360" y="56134"/>
                  </a:lnTo>
                  <a:lnTo>
                    <a:pt x="13500" y="56007"/>
                  </a:lnTo>
                  <a:lnTo>
                    <a:pt x="13652" y="55867"/>
                  </a:lnTo>
                  <a:lnTo>
                    <a:pt x="14617" y="55384"/>
                  </a:lnTo>
                  <a:lnTo>
                    <a:pt x="11684" y="56007"/>
                  </a:lnTo>
                  <a:lnTo>
                    <a:pt x="12534" y="55626"/>
                  </a:lnTo>
                  <a:lnTo>
                    <a:pt x="12776" y="55499"/>
                  </a:lnTo>
                  <a:lnTo>
                    <a:pt x="13665" y="55245"/>
                  </a:lnTo>
                  <a:lnTo>
                    <a:pt x="12065" y="55626"/>
                  </a:lnTo>
                  <a:lnTo>
                    <a:pt x="12547" y="55499"/>
                  </a:lnTo>
                  <a:lnTo>
                    <a:pt x="13017" y="55372"/>
                  </a:lnTo>
                  <a:lnTo>
                    <a:pt x="13360" y="55283"/>
                  </a:lnTo>
                  <a:lnTo>
                    <a:pt x="12598" y="55372"/>
                  </a:lnTo>
                  <a:lnTo>
                    <a:pt x="13169" y="55118"/>
                  </a:lnTo>
                  <a:lnTo>
                    <a:pt x="14033" y="54991"/>
                  </a:lnTo>
                  <a:lnTo>
                    <a:pt x="15201" y="54737"/>
                  </a:lnTo>
                  <a:lnTo>
                    <a:pt x="12293" y="54991"/>
                  </a:lnTo>
                  <a:lnTo>
                    <a:pt x="12369" y="54483"/>
                  </a:lnTo>
                  <a:lnTo>
                    <a:pt x="14287" y="54483"/>
                  </a:lnTo>
                  <a:lnTo>
                    <a:pt x="15011" y="54356"/>
                  </a:lnTo>
                  <a:lnTo>
                    <a:pt x="15303" y="54483"/>
                  </a:lnTo>
                  <a:lnTo>
                    <a:pt x="15836" y="54483"/>
                  </a:lnTo>
                  <a:lnTo>
                    <a:pt x="15481" y="54356"/>
                  </a:lnTo>
                  <a:lnTo>
                    <a:pt x="14427" y="53975"/>
                  </a:lnTo>
                  <a:lnTo>
                    <a:pt x="15024" y="52705"/>
                  </a:lnTo>
                  <a:lnTo>
                    <a:pt x="16637" y="53213"/>
                  </a:lnTo>
                  <a:lnTo>
                    <a:pt x="16852" y="52705"/>
                  </a:lnTo>
                  <a:lnTo>
                    <a:pt x="17500" y="51181"/>
                  </a:lnTo>
                  <a:lnTo>
                    <a:pt x="19037" y="50800"/>
                  </a:lnTo>
                  <a:lnTo>
                    <a:pt x="18719" y="50800"/>
                  </a:lnTo>
                  <a:lnTo>
                    <a:pt x="18389" y="50165"/>
                  </a:lnTo>
                  <a:lnTo>
                    <a:pt x="18402" y="49784"/>
                  </a:lnTo>
                  <a:lnTo>
                    <a:pt x="18821" y="49784"/>
                  </a:lnTo>
                  <a:lnTo>
                    <a:pt x="18364" y="48514"/>
                  </a:lnTo>
                  <a:lnTo>
                    <a:pt x="19088" y="49276"/>
                  </a:lnTo>
                  <a:lnTo>
                    <a:pt x="19100" y="49530"/>
                  </a:lnTo>
                  <a:lnTo>
                    <a:pt x="20129" y="50165"/>
                  </a:lnTo>
                  <a:lnTo>
                    <a:pt x="20383" y="49403"/>
                  </a:lnTo>
                  <a:lnTo>
                    <a:pt x="20764" y="49149"/>
                  </a:lnTo>
                  <a:lnTo>
                    <a:pt x="19786" y="48006"/>
                  </a:lnTo>
                  <a:lnTo>
                    <a:pt x="19672" y="47879"/>
                  </a:lnTo>
                  <a:lnTo>
                    <a:pt x="20980" y="48260"/>
                  </a:lnTo>
                  <a:lnTo>
                    <a:pt x="21031" y="48666"/>
                  </a:lnTo>
                  <a:lnTo>
                    <a:pt x="21132" y="48310"/>
                  </a:lnTo>
                  <a:lnTo>
                    <a:pt x="22301" y="48641"/>
                  </a:lnTo>
                  <a:lnTo>
                    <a:pt x="22136" y="47879"/>
                  </a:lnTo>
                  <a:lnTo>
                    <a:pt x="21475" y="44831"/>
                  </a:lnTo>
                  <a:lnTo>
                    <a:pt x="23520" y="45720"/>
                  </a:lnTo>
                  <a:lnTo>
                    <a:pt x="23622" y="44958"/>
                  </a:lnTo>
                  <a:lnTo>
                    <a:pt x="23634" y="44323"/>
                  </a:lnTo>
                  <a:lnTo>
                    <a:pt x="24257" y="44958"/>
                  </a:lnTo>
                  <a:lnTo>
                    <a:pt x="25234" y="44323"/>
                  </a:lnTo>
                  <a:lnTo>
                    <a:pt x="25425" y="44196"/>
                  </a:lnTo>
                  <a:lnTo>
                    <a:pt x="25501" y="44069"/>
                  </a:lnTo>
                  <a:lnTo>
                    <a:pt x="26009" y="43180"/>
                  </a:lnTo>
                  <a:lnTo>
                    <a:pt x="26327" y="43815"/>
                  </a:lnTo>
                  <a:lnTo>
                    <a:pt x="26682" y="43434"/>
                  </a:lnTo>
                  <a:lnTo>
                    <a:pt x="26670" y="43180"/>
                  </a:lnTo>
                  <a:lnTo>
                    <a:pt x="26136" y="42672"/>
                  </a:lnTo>
                  <a:lnTo>
                    <a:pt x="25222" y="41783"/>
                  </a:lnTo>
                  <a:lnTo>
                    <a:pt x="24968" y="41541"/>
                  </a:lnTo>
                  <a:lnTo>
                    <a:pt x="25044" y="41402"/>
                  </a:lnTo>
                  <a:lnTo>
                    <a:pt x="25285" y="41021"/>
                  </a:lnTo>
                  <a:lnTo>
                    <a:pt x="26390" y="41783"/>
                  </a:lnTo>
                  <a:lnTo>
                    <a:pt x="26974" y="41021"/>
                  </a:lnTo>
                  <a:lnTo>
                    <a:pt x="27076" y="40894"/>
                  </a:lnTo>
                  <a:lnTo>
                    <a:pt x="28689" y="40640"/>
                  </a:lnTo>
                  <a:lnTo>
                    <a:pt x="28549" y="39751"/>
                  </a:lnTo>
                  <a:lnTo>
                    <a:pt x="28435" y="39116"/>
                  </a:lnTo>
                  <a:lnTo>
                    <a:pt x="28714" y="39370"/>
                  </a:lnTo>
                  <a:lnTo>
                    <a:pt x="28778" y="39624"/>
                  </a:lnTo>
                  <a:lnTo>
                    <a:pt x="29133" y="39243"/>
                  </a:lnTo>
                  <a:lnTo>
                    <a:pt x="29400" y="39116"/>
                  </a:lnTo>
                  <a:lnTo>
                    <a:pt x="30200" y="38735"/>
                  </a:lnTo>
                  <a:lnTo>
                    <a:pt x="30721" y="38481"/>
                  </a:lnTo>
                  <a:lnTo>
                    <a:pt x="30505" y="38354"/>
                  </a:lnTo>
                  <a:lnTo>
                    <a:pt x="30086" y="38112"/>
                  </a:lnTo>
                  <a:lnTo>
                    <a:pt x="30111" y="38354"/>
                  </a:lnTo>
                  <a:lnTo>
                    <a:pt x="30048" y="38100"/>
                  </a:lnTo>
                  <a:lnTo>
                    <a:pt x="30022" y="37592"/>
                  </a:lnTo>
                  <a:lnTo>
                    <a:pt x="29832" y="35941"/>
                  </a:lnTo>
                  <a:lnTo>
                    <a:pt x="30492" y="36576"/>
                  </a:lnTo>
                  <a:lnTo>
                    <a:pt x="30149" y="35941"/>
                  </a:lnTo>
                  <a:lnTo>
                    <a:pt x="29870" y="35433"/>
                  </a:lnTo>
                  <a:lnTo>
                    <a:pt x="29629" y="35306"/>
                  </a:lnTo>
                  <a:lnTo>
                    <a:pt x="29654" y="35179"/>
                  </a:lnTo>
                  <a:lnTo>
                    <a:pt x="29768" y="34544"/>
                  </a:lnTo>
                  <a:lnTo>
                    <a:pt x="29959" y="34544"/>
                  </a:lnTo>
                  <a:lnTo>
                    <a:pt x="30429" y="34798"/>
                  </a:lnTo>
                  <a:lnTo>
                    <a:pt x="30124" y="34925"/>
                  </a:lnTo>
                  <a:lnTo>
                    <a:pt x="30810" y="34671"/>
                  </a:lnTo>
                  <a:lnTo>
                    <a:pt x="30581" y="34544"/>
                  </a:lnTo>
                  <a:lnTo>
                    <a:pt x="29679" y="34036"/>
                  </a:lnTo>
                  <a:lnTo>
                    <a:pt x="30416" y="33782"/>
                  </a:lnTo>
                  <a:lnTo>
                    <a:pt x="30746" y="34290"/>
                  </a:lnTo>
                  <a:lnTo>
                    <a:pt x="31115" y="33782"/>
                  </a:lnTo>
                  <a:lnTo>
                    <a:pt x="30835" y="33655"/>
                  </a:lnTo>
                  <a:lnTo>
                    <a:pt x="30530" y="33147"/>
                  </a:lnTo>
                  <a:lnTo>
                    <a:pt x="30403" y="32766"/>
                  </a:lnTo>
                  <a:lnTo>
                    <a:pt x="30353" y="32512"/>
                  </a:lnTo>
                  <a:lnTo>
                    <a:pt x="31203" y="32258"/>
                  </a:lnTo>
                  <a:lnTo>
                    <a:pt x="31915" y="32512"/>
                  </a:lnTo>
                  <a:lnTo>
                    <a:pt x="31661" y="32258"/>
                  </a:lnTo>
                  <a:lnTo>
                    <a:pt x="31115" y="31623"/>
                  </a:lnTo>
                  <a:lnTo>
                    <a:pt x="31470" y="31369"/>
                  </a:lnTo>
                  <a:lnTo>
                    <a:pt x="31762" y="31496"/>
                  </a:lnTo>
                  <a:lnTo>
                    <a:pt x="31915" y="31750"/>
                  </a:lnTo>
                  <a:lnTo>
                    <a:pt x="32740" y="31229"/>
                  </a:lnTo>
                  <a:lnTo>
                    <a:pt x="32880" y="31127"/>
                  </a:lnTo>
                  <a:lnTo>
                    <a:pt x="32689" y="30924"/>
                  </a:lnTo>
                  <a:lnTo>
                    <a:pt x="32550" y="31127"/>
                  </a:lnTo>
                  <a:lnTo>
                    <a:pt x="32600" y="30861"/>
                  </a:lnTo>
                  <a:lnTo>
                    <a:pt x="31686" y="30099"/>
                  </a:lnTo>
                  <a:lnTo>
                    <a:pt x="32702" y="29845"/>
                  </a:lnTo>
                  <a:lnTo>
                    <a:pt x="32969" y="29845"/>
                  </a:lnTo>
                  <a:lnTo>
                    <a:pt x="33121" y="29972"/>
                  </a:lnTo>
                  <a:lnTo>
                    <a:pt x="33223" y="29845"/>
                  </a:lnTo>
                  <a:lnTo>
                    <a:pt x="32893" y="30607"/>
                  </a:lnTo>
                  <a:lnTo>
                    <a:pt x="32766" y="31000"/>
                  </a:lnTo>
                  <a:lnTo>
                    <a:pt x="32880" y="31127"/>
                  </a:lnTo>
                  <a:lnTo>
                    <a:pt x="33235" y="31496"/>
                  </a:lnTo>
                  <a:lnTo>
                    <a:pt x="33667" y="30861"/>
                  </a:lnTo>
                  <a:lnTo>
                    <a:pt x="34417" y="31877"/>
                  </a:lnTo>
                  <a:lnTo>
                    <a:pt x="34124" y="31115"/>
                  </a:lnTo>
                  <a:lnTo>
                    <a:pt x="33972" y="30861"/>
                  </a:lnTo>
                  <a:lnTo>
                    <a:pt x="33350" y="29845"/>
                  </a:lnTo>
                  <a:lnTo>
                    <a:pt x="33274" y="29718"/>
                  </a:lnTo>
                  <a:lnTo>
                    <a:pt x="33858" y="29337"/>
                  </a:lnTo>
                  <a:lnTo>
                    <a:pt x="34150" y="29337"/>
                  </a:lnTo>
                  <a:lnTo>
                    <a:pt x="34213" y="29464"/>
                  </a:lnTo>
                  <a:lnTo>
                    <a:pt x="34340" y="29337"/>
                  </a:lnTo>
                  <a:lnTo>
                    <a:pt x="34251" y="29083"/>
                  </a:lnTo>
                  <a:lnTo>
                    <a:pt x="34582" y="28829"/>
                  </a:lnTo>
                  <a:lnTo>
                    <a:pt x="34658" y="28702"/>
                  </a:lnTo>
                  <a:lnTo>
                    <a:pt x="35293" y="28829"/>
                  </a:lnTo>
                  <a:lnTo>
                    <a:pt x="35293" y="28702"/>
                  </a:lnTo>
                  <a:lnTo>
                    <a:pt x="35280" y="28575"/>
                  </a:lnTo>
                  <a:lnTo>
                    <a:pt x="35242" y="28067"/>
                  </a:lnTo>
                  <a:lnTo>
                    <a:pt x="35382" y="27813"/>
                  </a:lnTo>
                  <a:lnTo>
                    <a:pt x="35039" y="27711"/>
                  </a:lnTo>
                  <a:lnTo>
                    <a:pt x="35039" y="28575"/>
                  </a:lnTo>
                  <a:lnTo>
                    <a:pt x="34683" y="28575"/>
                  </a:lnTo>
                  <a:lnTo>
                    <a:pt x="34709" y="28448"/>
                  </a:lnTo>
                  <a:lnTo>
                    <a:pt x="34620" y="28067"/>
                  </a:lnTo>
                  <a:lnTo>
                    <a:pt x="34912" y="28321"/>
                  </a:lnTo>
                  <a:lnTo>
                    <a:pt x="35039" y="28575"/>
                  </a:lnTo>
                  <a:lnTo>
                    <a:pt x="35039" y="27711"/>
                  </a:lnTo>
                  <a:lnTo>
                    <a:pt x="34556" y="27559"/>
                  </a:lnTo>
                  <a:lnTo>
                    <a:pt x="34836" y="27178"/>
                  </a:lnTo>
                  <a:lnTo>
                    <a:pt x="34023" y="27305"/>
                  </a:lnTo>
                  <a:lnTo>
                    <a:pt x="34036" y="27432"/>
                  </a:lnTo>
                  <a:lnTo>
                    <a:pt x="33883" y="27457"/>
                  </a:lnTo>
                  <a:lnTo>
                    <a:pt x="34048" y="27635"/>
                  </a:lnTo>
                  <a:lnTo>
                    <a:pt x="33820" y="28448"/>
                  </a:lnTo>
                  <a:lnTo>
                    <a:pt x="33502" y="28067"/>
                  </a:lnTo>
                  <a:lnTo>
                    <a:pt x="33248" y="27686"/>
                  </a:lnTo>
                  <a:lnTo>
                    <a:pt x="33807" y="27559"/>
                  </a:lnTo>
                  <a:lnTo>
                    <a:pt x="33642" y="27432"/>
                  </a:lnTo>
                  <a:lnTo>
                    <a:pt x="33312" y="27178"/>
                  </a:lnTo>
                  <a:lnTo>
                    <a:pt x="32639" y="26670"/>
                  </a:lnTo>
                  <a:lnTo>
                    <a:pt x="33934" y="26670"/>
                  </a:lnTo>
                  <a:lnTo>
                    <a:pt x="34810" y="26035"/>
                  </a:lnTo>
                  <a:lnTo>
                    <a:pt x="35547" y="26162"/>
                  </a:lnTo>
                  <a:lnTo>
                    <a:pt x="35534" y="26035"/>
                  </a:lnTo>
                  <a:lnTo>
                    <a:pt x="35407" y="25273"/>
                  </a:lnTo>
                  <a:lnTo>
                    <a:pt x="35483" y="24892"/>
                  </a:lnTo>
                  <a:lnTo>
                    <a:pt x="35585" y="24638"/>
                  </a:lnTo>
                  <a:lnTo>
                    <a:pt x="35890" y="23876"/>
                  </a:lnTo>
                  <a:lnTo>
                    <a:pt x="35166" y="23368"/>
                  </a:lnTo>
                  <a:lnTo>
                    <a:pt x="34455" y="22872"/>
                  </a:lnTo>
                  <a:lnTo>
                    <a:pt x="34290" y="22606"/>
                  </a:lnTo>
                  <a:lnTo>
                    <a:pt x="34950" y="22733"/>
                  </a:lnTo>
                  <a:lnTo>
                    <a:pt x="35229" y="22733"/>
                  </a:lnTo>
                  <a:lnTo>
                    <a:pt x="35229" y="22606"/>
                  </a:lnTo>
                  <a:lnTo>
                    <a:pt x="35521" y="21971"/>
                  </a:lnTo>
                  <a:lnTo>
                    <a:pt x="35547" y="21844"/>
                  </a:lnTo>
                  <a:lnTo>
                    <a:pt x="35458" y="21501"/>
                  </a:lnTo>
                  <a:lnTo>
                    <a:pt x="34759" y="21259"/>
                  </a:lnTo>
                  <a:lnTo>
                    <a:pt x="34874" y="20980"/>
                  </a:lnTo>
                  <a:lnTo>
                    <a:pt x="35217" y="20701"/>
                  </a:lnTo>
                  <a:lnTo>
                    <a:pt x="35445" y="21463"/>
                  </a:lnTo>
                  <a:lnTo>
                    <a:pt x="35534" y="20828"/>
                  </a:lnTo>
                  <a:lnTo>
                    <a:pt x="35852" y="21082"/>
                  </a:lnTo>
                  <a:lnTo>
                    <a:pt x="36207" y="20828"/>
                  </a:lnTo>
                  <a:lnTo>
                    <a:pt x="36385" y="20701"/>
                  </a:lnTo>
                  <a:lnTo>
                    <a:pt x="36931" y="20320"/>
                  </a:lnTo>
                  <a:lnTo>
                    <a:pt x="37642" y="19812"/>
                  </a:lnTo>
                  <a:lnTo>
                    <a:pt x="37998" y="19558"/>
                  </a:lnTo>
                  <a:lnTo>
                    <a:pt x="36195" y="18796"/>
                  </a:lnTo>
                  <a:lnTo>
                    <a:pt x="35890" y="18669"/>
                  </a:lnTo>
                  <a:lnTo>
                    <a:pt x="33477" y="17653"/>
                  </a:lnTo>
                  <a:lnTo>
                    <a:pt x="35623" y="16256"/>
                  </a:lnTo>
                  <a:lnTo>
                    <a:pt x="36398" y="14859"/>
                  </a:lnTo>
                  <a:lnTo>
                    <a:pt x="36766" y="14224"/>
                  </a:lnTo>
                  <a:lnTo>
                    <a:pt x="36753" y="13970"/>
                  </a:lnTo>
                  <a:lnTo>
                    <a:pt x="36576" y="13716"/>
                  </a:lnTo>
                  <a:lnTo>
                    <a:pt x="35090" y="11658"/>
                  </a:lnTo>
                  <a:lnTo>
                    <a:pt x="35217" y="11303"/>
                  </a:lnTo>
                  <a:lnTo>
                    <a:pt x="36296" y="9906"/>
                  </a:lnTo>
                  <a:lnTo>
                    <a:pt x="36690" y="9398"/>
                  </a:lnTo>
                  <a:lnTo>
                    <a:pt x="37045" y="8763"/>
                  </a:lnTo>
                  <a:lnTo>
                    <a:pt x="36309" y="8763"/>
                  </a:lnTo>
                  <a:lnTo>
                    <a:pt x="35763" y="8382"/>
                  </a:lnTo>
                  <a:lnTo>
                    <a:pt x="36703" y="8255"/>
                  </a:lnTo>
                  <a:lnTo>
                    <a:pt x="36182" y="7874"/>
                  </a:lnTo>
                  <a:lnTo>
                    <a:pt x="35648" y="7493"/>
                  </a:lnTo>
                  <a:lnTo>
                    <a:pt x="35001" y="6731"/>
                  </a:lnTo>
                  <a:lnTo>
                    <a:pt x="34886" y="6604"/>
                  </a:lnTo>
                  <a:lnTo>
                    <a:pt x="37947" y="5969"/>
                  </a:lnTo>
                  <a:lnTo>
                    <a:pt x="36626" y="4953"/>
                  </a:lnTo>
                  <a:lnTo>
                    <a:pt x="36461" y="4826"/>
                  </a:lnTo>
                  <a:lnTo>
                    <a:pt x="35839" y="4953"/>
                  </a:lnTo>
                  <a:lnTo>
                    <a:pt x="35725" y="4064"/>
                  </a:lnTo>
                  <a:lnTo>
                    <a:pt x="35471" y="3556"/>
                  </a:lnTo>
                  <a:lnTo>
                    <a:pt x="35763" y="3606"/>
                  </a:lnTo>
                  <a:lnTo>
                    <a:pt x="35547" y="3556"/>
                  </a:lnTo>
                  <a:lnTo>
                    <a:pt x="35864" y="3429"/>
                  </a:lnTo>
                  <a:lnTo>
                    <a:pt x="36360" y="3429"/>
                  </a:lnTo>
                  <a:lnTo>
                    <a:pt x="35902" y="2794"/>
                  </a:lnTo>
                  <a:lnTo>
                    <a:pt x="35623" y="2413"/>
                  </a:lnTo>
                  <a:lnTo>
                    <a:pt x="35648" y="2032"/>
                  </a:lnTo>
                  <a:lnTo>
                    <a:pt x="35763" y="1778"/>
                  </a:lnTo>
                  <a:lnTo>
                    <a:pt x="35877" y="1524"/>
                  </a:lnTo>
                  <a:lnTo>
                    <a:pt x="37452" y="2413"/>
                  </a:lnTo>
                  <a:lnTo>
                    <a:pt x="37528" y="1524"/>
                  </a:lnTo>
                  <a:lnTo>
                    <a:pt x="37541" y="1270"/>
                  </a:lnTo>
                  <a:lnTo>
                    <a:pt x="37363" y="889"/>
                  </a:lnTo>
                  <a:lnTo>
                    <a:pt x="37160" y="762"/>
                  </a:lnTo>
                  <a:lnTo>
                    <a:pt x="36131" y="127"/>
                  </a:lnTo>
                  <a:lnTo>
                    <a:pt x="35801" y="254"/>
                  </a:lnTo>
                  <a:lnTo>
                    <a:pt x="35775" y="381"/>
                  </a:lnTo>
                  <a:lnTo>
                    <a:pt x="35509" y="635"/>
                  </a:lnTo>
                  <a:lnTo>
                    <a:pt x="35013" y="762"/>
                  </a:lnTo>
                  <a:lnTo>
                    <a:pt x="34759" y="254"/>
                  </a:lnTo>
                  <a:lnTo>
                    <a:pt x="33337" y="254"/>
                  </a:lnTo>
                  <a:lnTo>
                    <a:pt x="31864" y="0"/>
                  </a:lnTo>
                  <a:lnTo>
                    <a:pt x="30873" y="889"/>
                  </a:lnTo>
                  <a:lnTo>
                    <a:pt x="31737" y="1524"/>
                  </a:lnTo>
                  <a:lnTo>
                    <a:pt x="31051" y="1778"/>
                  </a:lnTo>
                  <a:lnTo>
                    <a:pt x="31000" y="1270"/>
                  </a:lnTo>
                  <a:lnTo>
                    <a:pt x="30353" y="1524"/>
                  </a:lnTo>
                  <a:lnTo>
                    <a:pt x="30924" y="1778"/>
                  </a:lnTo>
                  <a:lnTo>
                    <a:pt x="31330" y="2032"/>
                  </a:lnTo>
                  <a:lnTo>
                    <a:pt x="30949" y="2032"/>
                  </a:lnTo>
                  <a:lnTo>
                    <a:pt x="30695" y="2159"/>
                  </a:lnTo>
                  <a:lnTo>
                    <a:pt x="30556" y="2286"/>
                  </a:lnTo>
                  <a:lnTo>
                    <a:pt x="31737" y="2832"/>
                  </a:lnTo>
                  <a:lnTo>
                    <a:pt x="31927" y="2921"/>
                  </a:lnTo>
                  <a:lnTo>
                    <a:pt x="31978" y="3048"/>
                  </a:lnTo>
                  <a:lnTo>
                    <a:pt x="32181" y="3302"/>
                  </a:lnTo>
                  <a:lnTo>
                    <a:pt x="31534" y="3556"/>
                  </a:lnTo>
                  <a:lnTo>
                    <a:pt x="31000" y="3556"/>
                  </a:lnTo>
                  <a:lnTo>
                    <a:pt x="31546" y="3937"/>
                  </a:lnTo>
                  <a:lnTo>
                    <a:pt x="31178" y="3937"/>
                  </a:lnTo>
                  <a:lnTo>
                    <a:pt x="30949" y="3810"/>
                  </a:lnTo>
                  <a:lnTo>
                    <a:pt x="30784" y="3683"/>
                  </a:lnTo>
                  <a:lnTo>
                    <a:pt x="31089" y="3937"/>
                  </a:lnTo>
                  <a:lnTo>
                    <a:pt x="31165" y="4191"/>
                  </a:lnTo>
                  <a:lnTo>
                    <a:pt x="30975" y="4572"/>
                  </a:lnTo>
                  <a:lnTo>
                    <a:pt x="31737" y="4699"/>
                  </a:lnTo>
                  <a:lnTo>
                    <a:pt x="30924" y="5080"/>
                  </a:lnTo>
                  <a:lnTo>
                    <a:pt x="31940" y="5842"/>
                  </a:lnTo>
                  <a:lnTo>
                    <a:pt x="30581" y="5842"/>
                  </a:lnTo>
                  <a:lnTo>
                    <a:pt x="30899" y="5969"/>
                  </a:lnTo>
                  <a:lnTo>
                    <a:pt x="31635" y="6477"/>
                  </a:lnTo>
                  <a:lnTo>
                    <a:pt x="31699" y="6731"/>
                  </a:lnTo>
                  <a:lnTo>
                    <a:pt x="30086" y="6223"/>
                  </a:lnTo>
                  <a:lnTo>
                    <a:pt x="31584" y="7874"/>
                  </a:lnTo>
                  <a:lnTo>
                    <a:pt x="29845" y="7747"/>
                  </a:lnTo>
                  <a:lnTo>
                    <a:pt x="31292" y="8128"/>
                  </a:lnTo>
                  <a:lnTo>
                    <a:pt x="30467" y="9144"/>
                  </a:lnTo>
                  <a:lnTo>
                    <a:pt x="31242" y="9906"/>
                  </a:lnTo>
                  <a:lnTo>
                    <a:pt x="30962" y="9804"/>
                  </a:lnTo>
                  <a:lnTo>
                    <a:pt x="30835" y="10160"/>
                  </a:lnTo>
                  <a:lnTo>
                    <a:pt x="30391" y="10287"/>
                  </a:lnTo>
                  <a:lnTo>
                    <a:pt x="30111" y="10414"/>
                  </a:lnTo>
                  <a:lnTo>
                    <a:pt x="31305" y="10541"/>
                  </a:lnTo>
                  <a:lnTo>
                    <a:pt x="31508" y="11049"/>
                  </a:lnTo>
                  <a:lnTo>
                    <a:pt x="31635" y="11214"/>
                  </a:lnTo>
                  <a:lnTo>
                    <a:pt x="32283" y="11557"/>
                  </a:lnTo>
                  <a:lnTo>
                    <a:pt x="31089" y="12065"/>
                  </a:lnTo>
                  <a:lnTo>
                    <a:pt x="30886" y="11176"/>
                  </a:lnTo>
                  <a:lnTo>
                    <a:pt x="29756" y="11303"/>
                  </a:lnTo>
                  <a:lnTo>
                    <a:pt x="30734" y="11303"/>
                  </a:lnTo>
                  <a:lnTo>
                    <a:pt x="30683" y="12192"/>
                  </a:lnTo>
                  <a:lnTo>
                    <a:pt x="31508" y="12065"/>
                  </a:lnTo>
                  <a:lnTo>
                    <a:pt x="30772" y="12446"/>
                  </a:lnTo>
                  <a:lnTo>
                    <a:pt x="31140" y="12446"/>
                  </a:lnTo>
                  <a:lnTo>
                    <a:pt x="30137" y="12573"/>
                  </a:lnTo>
                  <a:lnTo>
                    <a:pt x="31623" y="12700"/>
                  </a:lnTo>
                  <a:lnTo>
                    <a:pt x="30365" y="12954"/>
                  </a:lnTo>
                  <a:lnTo>
                    <a:pt x="31267" y="13335"/>
                  </a:lnTo>
                  <a:lnTo>
                    <a:pt x="30492" y="13716"/>
                  </a:lnTo>
                  <a:lnTo>
                    <a:pt x="29845" y="13335"/>
                  </a:lnTo>
                  <a:lnTo>
                    <a:pt x="30086" y="13716"/>
                  </a:lnTo>
                  <a:lnTo>
                    <a:pt x="30175" y="14008"/>
                  </a:lnTo>
                  <a:lnTo>
                    <a:pt x="30365" y="13970"/>
                  </a:lnTo>
                  <a:lnTo>
                    <a:pt x="31013" y="14097"/>
                  </a:lnTo>
                  <a:lnTo>
                    <a:pt x="31280" y="14859"/>
                  </a:lnTo>
                  <a:lnTo>
                    <a:pt x="30149" y="14478"/>
                  </a:lnTo>
                  <a:lnTo>
                    <a:pt x="29552" y="14605"/>
                  </a:lnTo>
                  <a:lnTo>
                    <a:pt x="29819" y="15113"/>
                  </a:lnTo>
                  <a:lnTo>
                    <a:pt x="30810" y="15494"/>
                  </a:lnTo>
                  <a:lnTo>
                    <a:pt x="30734" y="15875"/>
                  </a:lnTo>
                  <a:lnTo>
                    <a:pt x="30467" y="15875"/>
                  </a:lnTo>
                  <a:lnTo>
                    <a:pt x="30238" y="15748"/>
                  </a:lnTo>
                  <a:lnTo>
                    <a:pt x="30416" y="15875"/>
                  </a:lnTo>
                  <a:lnTo>
                    <a:pt x="31089" y="16383"/>
                  </a:lnTo>
                  <a:lnTo>
                    <a:pt x="30137" y="17145"/>
                  </a:lnTo>
                  <a:lnTo>
                    <a:pt x="31165" y="17907"/>
                  </a:lnTo>
                  <a:lnTo>
                    <a:pt x="31445" y="17907"/>
                  </a:lnTo>
                  <a:lnTo>
                    <a:pt x="32029" y="18034"/>
                  </a:lnTo>
                  <a:lnTo>
                    <a:pt x="32435" y="18034"/>
                  </a:lnTo>
                  <a:lnTo>
                    <a:pt x="32423" y="18288"/>
                  </a:lnTo>
                  <a:lnTo>
                    <a:pt x="33070" y="18669"/>
                  </a:lnTo>
                  <a:lnTo>
                    <a:pt x="32321" y="18669"/>
                  </a:lnTo>
                  <a:lnTo>
                    <a:pt x="32359" y="18542"/>
                  </a:lnTo>
                  <a:lnTo>
                    <a:pt x="32067" y="18415"/>
                  </a:lnTo>
                  <a:lnTo>
                    <a:pt x="31851" y="18288"/>
                  </a:lnTo>
                  <a:lnTo>
                    <a:pt x="32131" y="18669"/>
                  </a:lnTo>
                  <a:lnTo>
                    <a:pt x="31394" y="18757"/>
                  </a:lnTo>
                  <a:lnTo>
                    <a:pt x="31534" y="18796"/>
                  </a:lnTo>
                  <a:lnTo>
                    <a:pt x="31572" y="18923"/>
                  </a:lnTo>
                  <a:lnTo>
                    <a:pt x="31953" y="19304"/>
                  </a:lnTo>
                  <a:lnTo>
                    <a:pt x="31953" y="19558"/>
                  </a:lnTo>
                  <a:lnTo>
                    <a:pt x="31699" y="19812"/>
                  </a:lnTo>
                  <a:lnTo>
                    <a:pt x="30657" y="19685"/>
                  </a:lnTo>
                  <a:lnTo>
                    <a:pt x="31165" y="19177"/>
                  </a:lnTo>
                  <a:lnTo>
                    <a:pt x="31407" y="18923"/>
                  </a:lnTo>
                  <a:lnTo>
                    <a:pt x="30518" y="19177"/>
                  </a:lnTo>
                  <a:lnTo>
                    <a:pt x="30886" y="18796"/>
                  </a:lnTo>
                  <a:lnTo>
                    <a:pt x="31013" y="18669"/>
                  </a:lnTo>
                  <a:lnTo>
                    <a:pt x="29311" y="18796"/>
                  </a:lnTo>
                  <a:lnTo>
                    <a:pt x="31153" y="18288"/>
                  </a:lnTo>
                  <a:lnTo>
                    <a:pt x="29375" y="18415"/>
                  </a:lnTo>
                  <a:lnTo>
                    <a:pt x="28956" y="19177"/>
                  </a:lnTo>
                  <a:lnTo>
                    <a:pt x="29730" y="19431"/>
                  </a:lnTo>
                  <a:lnTo>
                    <a:pt x="29273" y="20193"/>
                  </a:lnTo>
                  <a:lnTo>
                    <a:pt x="29806" y="20447"/>
                  </a:lnTo>
                  <a:lnTo>
                    <a:pt x="30137" y="20320"/>
                  </a:lnTo>
                  <a:lnTo>
                    <a:pt x="30670" y="20574"/>
                  </a:lnTo>
                  <a:lnTo>
                    <a:pt x="31445" y="21971"/>
                  </a:lnTo>
                  <a:lnTo>
                    <a:pt x="27901" y="20955"/>
                  </a:lnTo>
                  <a:lnTo>
                    <a:pt x="29057" y="22098"/>
                  </a:lnTo>
                  <a:lnTo>
                    <a:pt x="29679" y="22479"/>
                  </a:lnTo>
                  <a:lnTo>
                    <a:pt x="30873" y="22834"/>
                  </a:lnTo>
                  <a:lnTo>
                    <a:pt x="30111" y="23368"/>
                  </a:lnTo>
                  <a:lnTo>
                    <a:pt x="29019" y="22860"/>
                  </a:lnTo>
                  <a:lnTo>
                    <a:pt x="28689" y="23495"/>
                  </a:lnTo>
                  <a:lnTo>
                    <a:pt x="30530" y="23749"/>
                  </a:lnTo>
                  <a:lnTo>
                    <a:pt x="29654" y="24193"/>
                  </a:lnTo>
                  <a:lnTo>
                    <a:pt x="29654" y="24384"/>
                  </a:lnTo>
                  <a:lnTo>
                    <a:pt x="29565" y="24638"/>
                  </a:lnTo>
                  <a:lnTo>
                    <a:pt x="29235" y="24561"/>
                  </a:lnTo>
                  <a:lnTo>
                    <a:pt x="29235" y="28321"/>
                  </a:lnTo>
                  <a:lnTo>
                    <a:pt x="29184" y="28448"/>
                  </a:lnTo>
                  <a:lnTo>
                    <a:pt x="29019" y="28321"/>
                  </a:lnTo>
                  <a:lnTo>
                    <a:pt x="28752" y="28448"/>
                  </a:lnTo>
                  <a:lnTo>
                    <a:pt x="28460" y="28448"/>
                  </a:lnTo>
                  <a:lnTo>
                    <a:pt x="28676" y="28067"/>
                  </a:lnTo>
                  <a:lnTo>
                    <a:pt x="29235" y="28321"/>
                  </a:lnTo>
                  <a:lnTo>
                    <a:pt x="29235" y="24561"/>
                  </a:lnTo>
                  <a:lnTo>
                    <a:pt x="28930" y="24485"/>
                  </a:lnTo>
                  <a:lnTo>
                    <a:pt x="28930" y="27305"/>
                  </a:lnTo>
                  <a:lnTo>
                    <a:pt x="28905" y="27432"/>
                  </a:lnTo>
                  <a:lnTo>
                    <a:pt x="28930" y="27305"/>
                  </a:lnTo>
                  <a:lnTo>
                    <a:pt x="28930" y="24485"/>
                  </a:lnTo>
                  <a:lnTo>
                    <a:pt x="28549" y="24384"/>
                  </a:lnTo>
                  <a:lnTo>
                    <a:pt x="28473" y="25400"/>
                  </a:lnTo>
                  <a:lnTo>
                    <a:pt x="28663" y="25908"/>
                  </a:lnTo>
                  <a:lnTo>
                    <a:pt x="28727" y="26924"/>
                  </a:lnTo>
                  <a:lnTo>
                    <a:pt x="28638" y="27305"/>
                  </a:lnTo>
                  <a:lnTo>
                    <a:pt x="28371" y="27178"/>
                  </a:lnTo>
                  <a:lnTo>
                    <a:pt x="28130" y="26924"/>
                  </a:lnTo>
                  <a:lnTo>
                    <a:pt x="27749" y="26924"/>
                  </a:lnTo>
                  <a:lnTo>
                    <a:pt x="27787" y="28194"/>
                  </a:lnTo>
                  <a:lnTo>
                    <a:pt x="26581" y="29210"/>
                  </a:lnTo>
                  <a:lnTo>
                    <a:pt x="25730" y="29718"/>
                  </a:lnTo>
                  <a:lnTo>
                    <a:pt x="25615" y="29972"/>
                  </a:lnTo>
                  <a:lnTo>
                    <a:pt x="25996" y="30480"/>
                  </a:lnTo>
                  <a:lnTo>
                    <a:pt x="26085" y="30861"/>
                  </a:lnTo>
                  <a:lnTo>
                    <a:pt x="26136" y="31369"/>
                  </a:lnTo>
                  <a:lnTo>
                    <a:pt x="25641" y="31127"/>
                  </a:lnTo>
                  <a:lnTo>
                    <a:pt x="25450" y="30734"/>
                  </a:lnTo>
                  <a:lnTo>
                    <a:pt x="25527" y="31013"/>
                  </a:lnTo>
                  <a:lnTo>
                    <a:pt x="25654" y="32766"/>
                  </a:lnTo>
                  <a:lnTo>
                    <a:pt x="25552" y="33655"/>
                  </a:lnTo>
                  <a:lnTo>
                    <a:pt x="24269" y="33782"/>
                  </a:lnTo>
                  <a:lnTo>
                    <a:pt x="24155" y="33528"/>
                  </a:lnTo>
                  <a:lnTo>
                    <a:pt x="23469" y="33782"/>
                  </a:lnTo>
                  <a:lnTo>
                    <a:pt x="25209" y="35179"/>
                  </a:lnTo>
                  <a:lnTo>
                    <a:pt x="24155" y="35179"/>
                  </a:lnTo>
                  <a:lnTo>
                    <a:pt x="24104" y="35052"/>
                  </a:lnTo>
                  <a:lnTo>
                    <a:pt x="22923" y="35941"/>
                  </a:lnTo>
                  <a:lnTo>
                    <a:pt x="22517" y="37719"/>
                  </a:lnTo>
                  <a:lnTo>
                    <a:pt x="20751" y="37719"/>
                  </a:lnTo>
                  <a:lnTo>
                    <a:pt x="21615" y="38735"/>
                  </a:lnTo>
                  <a:lnTo>
                    <a:pt x="19367" y="38481"/>
                  </a:lnTo>
                  <a:lnTo>
                    <a:pt x="20662" y="39751"/>
                  </a:lnTo>
                  <a:lnTo>
                    <a:pt x="19443" y="39751"/>
                  </a:lnTo>
                  <a:lnTo>
                    <a:pt x="19354" y="39370"/>
                  </a:lnTo>
                  <a:lnTo>
                    <a:pt x="18110" y="39878"/>
                  </a:lnTo>
                  <a:lnTo>
                    <a:pt x="17843" y="40005"/>
                  </a:lnTo>
                  <a:lnTo>
                    <a:pt x="18516" y="40767"/>
                  </a:lnTo>
                  <a:lnTo>
                    <a:pt x="18592" y="41021"/>
                  </a:lnTo>
                  <a:lnTo>
                    <a:pt x="18491" y="41402"/>
                  </a:lnTo>
                  <a:lnTo>
                    <a:pt x="17792" y="40767"/>
                  </a:lnTo>
                  <a:lnTo>
                    <a:pt x="18148" y="41783"/>
                  </a:lnTo>
                  <a:lnTo>
                    <a:pt x="17132" y="41275"/>
                  </a:lnTo>
                  <a:lnTo>
                    <a:pt x="17056" y="41605"/>
                  </a:lnTo>
                  <a:lnTo>
                    <a:pt x="17195" y="41656"/>
                  </a:lnTo>
                  <a:lnTo>
                    <a:pt x="17576" y="41783"/>
                  </a:lnTo>
                  <a:lnTo>
                    <a:pt x="17678" y="42672"/>
                  </a:lnTo>
                  <a:lnTo>
                    <a:pt x="16306" y="42545"/>
                  </a:lnTo>
                  <a:lnTo>
                    <a:pt x="15951" y="42164"/>
                  </a:lnTo>
                  <a:lnTo>
                    <a:pt x="15557" y="43688"/>
                  </a:lnTo>
                  <a:lnTo>
                    <a:pt x="15506" y="44069"/>
                  </a:lnTo>
                  <a:lnTo>
                    <a:pt x="15443" y="43942"/>
                  </a:lnTo>
                  <a:lnTo>
                    <a:pt x="14541" y="42291"/>
                  </a:lnTo>
                  <a:lnTo>
                    <a:pt x="14693" y="43434"/>
                  </a:lnTo>
                  <a:lnTo>
                    <a:pt x="14909" y="43434"/>
                  </a:lnTo>
                  <a:lnTo>
                    <a:pt x="15062" y="43815"/>
                  </a:lnTo>
                  <a:lnTo>
                    <a:pt x="15189" y="43942"/>
                  </a:lnTo>
                  <a:lnTo>
                    <a:pt x="14541" y="43815"/>
                  </a:lnTo>
                  <a:lnTo>
                    <a:pt x="13995" y="44323"/>
                  </a:lnTo>
                  <a:lnTo>
                    <a:pt x="13766" y="44831"/>
                  </a:lnTo>
                  <a:lnTo>
                    <a:pt x="13373" y="44323"/>
                  </a:lnTo>
                  <a:lnTo>
                    <a:pt x="12534" y="44958"/>
                  </a:lnTo>
                  <a:lnTo>
                    <a:pt x="12052" y="46101"/>
                  </a:lnTo>
                  <a:lnTo>
                    <a:pt x="11201" y="46863"/>
                  </a:lnTo>
                  <a:lnTo>
                    <a:pt x="11722" y="46863"/>
                  </a:lnTo>
                  <a:lnTo>
                    <a:pt x="12230" y="47498"/>
                  </a:lnTo>
                  <a:lnTo>
                    <a:pt x="12344" y="47879"/>
                  </a:lnTo>
                  <a:lnTo>
                    <a:pt x="12255" y="48006"/>
                  </a:lnTo>
                  <a:lnTo>
                    <a:pt x="12103" y="47879"/>
                  </a:lnTo>
                  <a:lnTo>
                    <a:pt x="12179" y="48260"/>
                  </a:lnTo>
                  <a:lnTo>
                    <a:pt x="11785" y="48514"/>
                  </a:lnTo>
                  <a:lnTo>
                    <a:pt x="11531" y="48133"/>
                  </a:lnTo>
                  <a:lnTo>
                    <a:pt x="11366" y="47879"/>
                  </a:lnTo>
                  <a:lnTo>
                    <a:pt x="11277" y="47752"/>
                  </a:lnTo>
                  <a:lnTo>
                    <a:pt x="11163" y="47371"/>
                  </a:lnTo>
                  <a:lnTo>
                    <a:pt x="11137" y="47244"/>
                  </a:lnTo>
                  <a:lnTo>
                    <a:pt x="10998" y="47879"/>
                  </a:lnTo>
                  <a:lnTo>
                    <a:pt x="10883" y="47752"/>
                  </a:lnTo>
                  <a:lnTo>
                    <a:pt x="10769" y="47625"/>
                  </a:lnTo>
                  <a:lnTo>
                    <a:pt x="10680" y="47371"/>
                  </a:lnTo>
                  <a:lnTo>
                    <a:pt x="10515" y="47117"/>
                  </a:lnTo>
                  <a:lnTo>
                    <a:pt x="10731" y="47752"/>
                  </a:lnTo>
                  <a:lnTo>
                    <a:pt x="9271" y="46990"/>
                  </a:lnTo>
                  <a:lnTo>
                    <a:pt x="9563" y="48133"/>
                  </a:lnTo>
                  <a:lnTo>
                    <a:pt x="9309" y="48006"/>
                  </a:lnTo>
                  <a:lnTo>
                    <a:pt x="7658" y="49530"/>
                  </a:lnTo>
                  <a:lnTo>
                    <a:pt x="7226" y="50419"/>
                  </a:lnTo>
                  <a:lnTo>
                    <a:pt x="6019" y="51689"/>
                  </a:lnTo>
                  <a:lnTo>
                    <a:pt x="6959" y="51943"/>
                  </a:lnTo>
                  <a:lnTo>
                    <a:pt x="6261" y="52324"/>
                  </a:lnTo>
                  <a:lnTo>
                    <a:pt x="6781" y="52832"/>
                  </a:lnTo>
                  <a:lnTo>
                    <a:pt x="5676" y="53467"/>
                  </a:lnTo>
                  <a:lnTo>
                    <a:pt x="4241" y="54140"/>
                  </a:lnTo>
                  <a:lnTo>
                    <a:pt x="4241" y="55753"/>
                  </a:lnTo>
                  <a:lnTo>
                    <a:pt x="3009" y="55867"/>
                  </a:lnTo>
                  <a:lnTo>
                    <a:pt x="3733" y="55499"/>
                  </a:lnTo>
                  <a:lnTo>
                    <a:pt x="4241" y="55753"/>
                  </a:lnTo>
                  <a:lnTo>
                    <a:pt x="4241" y="54140"/>
                  </a:lnTo>
                  <a:lnTo>
                    <a:pt x="3771" y="54356"/>
                  </a:lnTo>
                  <a:lnTo>
                    <a:pt x="2794" y="55372"/>
                  </a:lnTo>
                  <a:lnTo>
                    <a:pt x="2743" y="56007"/>
                  </a:lnTo>
                  <a:lnTo>
                    <a:pt x="2921" y="55918"/>
                  </a:lnTo>
                  <a:lnTo>
                    <a:pt x="2044" y="56896"/>
                  </a:lnTo>
                  <a:lnTo>
                    <a:pt x="1625" y="56515"/>
                  </a:lnTo>
                  <a:lnTo>
                    <a:pt x="241" y="58039"/>
                  </a:lnTo>
                  <a:lnTo>
                    <a:pt x="0" y="59055"/>
                  </a:lnTo>
                  <a:lnTo>
                    <a:pt x="127" y="59055"/>
                  </a:lnTo>
                  <a:lnTo>
                    <a:pt x="1333" y="58547"/>
                  </a:lnTo>
                  <a:lnTo>
                    <a:pt x="1714" y="58547"/>
                  </a:lnTo>
                  <a:lnTo>
                    <a:pt x="1574" y="58674"/>
                  </a:lnTo>
                  <a:lnTo>
                    <a:pt x="1473" y="58801"/>
                  </a:lnTo>
                  <a:lnTo>
                    <a:pt x="952" y="59055"/>
                  </a:lnTo>
                  <a:lnTo>
                    <a:pt x="406" y="59182"/>
                  </a:lnTo>
                  <a:lnTo>
                    <a:pt x="2298" y="59182"/>
                  </a:lnTo>
                  <a:lnTo>
                    <a:pt x="2400" y="59817"/>
                  </a:lnTo>
                  <a:lnTo>
                    <a:pt x="2895" y="60452"/>
                  </a:lnTo>
                  <a:lnTo>
                    <a:pt x="3340" y="61087"/>
                  </a:lnTo>
                  <a:lnTo>
                    <a:pt x="4165" y="61849"/>
                  </a:lnTo>
                  <a:lnTo>
                    <a:pt x="6019" y="61468"/>
                  </a:lnTo>
                  <a:lnTo>
                    <a:pt x="6769" y="61468"/>
                  </a:lnTo>
                  <a:lnTo>
                    <a:pt x="8521" y="61214"/>
                  </a:lnTo>
                  <a:lnTo>
                    <a:pt x="9220" y="61595"/>
                  </a:lnTo>
                  <a:lnTo>
                    <a:pt x="7467" y="61595"/>
                  </a:lnTo>
                  <a:lnTo>
                    <a:pt x="7632" y="62230"/>
                  </a:lnTo>
                  <a:lnTo>
                    <a:pt x="9283" y="61849"/>
                  </a:lnTo>
                  <a:lnTo>
                    <a:pt x="12103" y="62865"/>
                  </a:lnTo>
                  <a:lnTo>
                    <a:pt x="13144" y="62611"/>
                  </a:lnTo>
                  <a:lnTo>
                    <a:pt x="13271" y="63119"/>
                  </a:lnTo>
                  <a:lnTo>
                    <a:pt x="13703" y="63500"/>
                  </a:lnTo>
                  <a:lnTo>
                    <a:pt x="14909" y="63881"/>
                  </a:lnTo>
                  <a:lnTo>
                    <a:pt x="15887" y="63881"/>
                  </a:lnTo>
                  <a:lnTo>
                    <a:pt x="17653" y="63627"/>
                  </a:lnTo>
                  <a:lnTo>
                    <a:pt x="18288" y="64262"/>
                  </a:lnTo>
                  <a:lnTo>
                    <a:pt x="18313" y="63627"/>
                  </a:lnTo>
                  <a:lnTo>
                    <a:pt x="18554" y="63246"/>
                  </a:lnTo>
                  <a:lnTo>
                    <a:pt x="18580" y="63614"/>
                  </a:lnTo>
                  <a:lnTo>
                    <a:pt x="18707" y="63373"/>
                  </a:lnTo>
                  <a:lnTo>
                    <a:pt x="19240" y="63246"/>
                  </a:lnTo>
                  <a:lnTo>
                    <a:pt x="21348" y="62738"/>
                  </a:lnTo>
                  <a:lnTo>
                    <a:pt x="24561" y="63881"/>
                  </a:lnTo>
                  <a:lnTo>
                    <a:pt x="27749" y="63246"/>
                  </a:lnTo>
                  <a:lnTo>
                    <a:pt x="28841" y="62992"/>
                  </a:lnTo>
                  <a:lnTo>
                    <a:pt x="28702" y="62738"/>
                  </a:lnTo>
                  <a:lnTo>
                    <a:pt x="28625" y="62611"/>
                  </a:lnTo>
                  <a:lnTo>
                    <a:pt x="28181" y="61849"/>
                  </a:lnTo>
                  <a:lnTo>
                    <a:pt x="27825" y="61214"/>
                  </a:lnTo>
                  <a:lnTo>
                    <a:pt x="27305" y="60325"/>
                  </a:lnTo>
                  <a:lnTo>
                    <a:pt x="28981" y="61087"/>
                  </a:lnTo>
                  <a:lnTo>
                    <a:pt x="29032" y="62103"/>
                  </a:lnTo>
                  <a:lnTo>
                    <a:pt x="30391" y="60325"/>
                  </a:lnTo>
                  <a:lnTo>
                    <a:pt x="30480" y="60198"/>
                  </a:lnTo>
                  <a:lnTo>
                    <a:pt x="32854" y="60325"/>
                  </a:lnTo>
                  <a:lnTo>
                    <a:pt x="32931" y="60198"/>
                  </a:lnTo>
                  <a:lnTo>
                    <a:pt x="33807" y="58801"/>
                  </a:lnTo>
                  <a:lnTo>
                    <a:pt x="33959" y="58547"/>
                  </a:lnTo>
                  <a:lnTo>
                    <a:pt x="33985" y="58801"/>
                  </a:lnTo>
                  <a:lnTo>
                    <a:pt x="34124" y="59055"/>
                  </a:lnTo>
                  <a:lnTo>
                    <a:pt x="33959" y="59055"/>
                  </a:lnTo>
                  <a:lnTo>
                    <a:pt x="34683" y="59563"/>
                  </a:lnTo>
                  <a:lnTo>
                    <a:pt x="35179" y="58547"/>
                  </a:lnTo>
                  <a:lnTo>
                    <a:pt x="35090" y="58166"/>
                  </a:lnTo>
                  <a:lnTo>
                    <a:pt x="34925" y="57912"/>
                  </a:lnTo>
                  <a:lnTo>
                    <a:pt x="35204" y="57785"/>
                  </a:lnTo>
                  <a:lnTo>
                    <a:pt x="35267" y="58293"/>
                  </a:lnTo>
                  <a:lnTo>
                    <a:pt x="35572" y="58547"/>
                  </a:lnTo>
                  <a:lnTo>
                    <a:pt x="36118" y="58674"/>
                  </a:lnTo>
                  <a:lnTo>
                    <a:pt x="36004" y="57785"/>
                  </a:lnTo>
                  <a:lnTo>
                    <a:pt x="35915" y="57150"/>
                  </a:lnTo>
                  <a:lnTo>
                    <a:pt x="36499" y="57721"/>
                  </a:lnTo>
                  <a:lnTo>
                    <a:pt x="37490" y="57531"/>
                  </a:lnTo>
                  <a:lnTo>
                    <a:pt x="37109" y="57150"/>
                  </a:lnTo>
                  <a:lnTo>
                    <a:pt x="36982" y="57023"/>
                  </a:lnTo>
                  <a:lnTo>
                    <a:pt x="36855" y="56896"/>
                  </a:lnTo>
                  <a:lnTo>
                    <a:pt x="37642" y="57023"/>
                  </a:lnTo>
                  <a:lnTo>
                    <a:pt x="37655" y="56896"/>
                  </a:lnTo>
                  <a:lnTo>
                    <a:pt x="37757" y="56007"/>
                  </a:lnTo>
                  <a:lnTo>
                    <a:pt x="38455" y="56134"/>
                  </a:lnTo>
                  <a:lnTo>
                    <a:pt x="38430" y="56007"/>
                  </a:lnTo>
                  <a:lnTo>
                    <a:pt x="38277" y="55118"/>
                  </a:lnTo>
                  <a:lnTo>
                    <a:pt x="39636" y="56007"/>
                  </a:lnTo>
                  <a:lnTo>
                    <a:pt x="39243" y="55118"/>
                  </a:lnTo>
                  <a:lnTo>
                    <a:pt x="39077" y="54737"/>
                  </a:lnTo>
                  <a:lnTo>
                    <a:pt x="39712" y="56007"/>
                  </a:lnTo>
                  <a:lnTo>
                    <a:pt x="40538" y="55283"/>
                  </a:lnTo>
                  <a:lnTo>
                    <a:pt x="40627" y="54737"/>
                  </a:lnTo>
                  <a:lnTo>
                    <a:pt x="40640" y="54483"/>
                  </a:lnTo>
                  <a:lnTo>
                    <a:pt x="40703" y="54864"/>
                  </a:lnTo>
                  <a:lnTo>
                    <a:pt x="41135" y="54737"/>
                  </a:lnTo>
                  <a:lnTo>
                    <a:pt x="41236" y="55270"/>
                  </a:lnTo>
                  <a:lnTo>
                    <a:pt x="41643" y="55118"/>
                  </a:lnTo>
                  <a:lnTo>
                    <a:pt x="41884" y="54737"/>
                  </a:lnTo>
                  <a:lnTo>
                    <a:pt x="41592" y="54229"/>
                  </a:lnTo>
                  <a:lnTo>
                    <a:pt x="41516" y="54102"/>
                  </a:lnTo>
                  <a:lnTo>
                    <a:pt x="42913" y="55245"/>
                  </a:lnTo>
                  <a:lnTo>
                    <a:pt x="42735" y="54102"/>
                  </a:lnTo>
                  <a:lnTo>
                    <a:pt x="42519" y="52705"/>
                  </a:lnTo>
                  <a:lnTo>
                    <a:pt x="42481" y="52451"/>
                  </a:lnTo>
                  <a:lnTo>
                    <a:pt x="42443" y="52197"/>
                  </a:lnTo>
                  <a:lnTo>
                    <a:pt x="43713" y="53975"/>
                  </a:lnTo>
                  <a:lnTo>
                    <a:pt x="44653" y="52832"/>
                  </a:lnTo>
                  <a:lnTo>
                    <a:pt x="45440" y="52197"/>
                  </a:lnTo>
                  <a:lnTo>
                    <a:pt x="45643" y="52019"/>
                  </a:lnTo>
                  <a:lnTo>
                    <a:pt x="45808" y="51904"/>
                  </a:lnTo>
                  <a:lnTo>
                    <a:pt x="45935" y="51816"/>
                  </a:lnTo>
                  <a:lnTo>
                    <a:pt x="46875" y="51181"/>
                  </a:lnTo>
                  <a:lnTo>
                    <a:pt x="47142" y="51930"/>
                  </a:lnTo>
                  <a:lnTo>
                    <a:pt x="47282" y="51181"/>
                  </a:lnTo>
                  <a:lnTo>
                    <a:pt x="47307" y="51054"/>
                  </a:lnTo>
                  <a:lnTo>
                    <a:pt x="47358" y="50800"/>
                  </a:lnTo>
                  <a:lnTo>
                    <a:pt x="48717" y="50546"/>
                  </a:lnTo>
                  <a:lnTo>
                    <a:pt x="49098" y="50673"/>
                  </a:lnTo>
                  <a:lnTo>
                    <a:pt x="48856" y="51054"/>
                  </a:lnTo>
                  <a:lnTo>
                    <a:pt x="48742" y="51435"/>
                  </a:lnTo>
                  <a:lnTo>
                    <a:pt x="49618" y="50546"/>
                  </a:lnTo>
                  <a:lnTo>
                    <a:pt x="49745" y="50419"/>
                  </a:lnTo>
                  <a:lnTo>
                    <a:pt x="51333" y="50546"/>
                  </a:lnTo>
                  <a:lnTo>
                    <a:pt x="51396" y="50419"/>
                  </a:lnTo>
                  <a:lnTo>
                    <a:pt x="51790" y="49657"/>
                  </a:lnTo>
                  <a:lnTo>
                    <a:pt x="51981" y="49276"/>
                  </a:lnTo>
                  <a:lnTo>
                    <a:pt x="52006" y="49022"/>
                  </a:lnTo>
                  <a:lnTo>
                    <a:pt x="51384" y="48641"/>
                  </a:lnTo>
                  <a:lnTo>
                    <a:pt x="51574" y="48133"/>
                  </a:lnTo>
                  <a:lnTo>
                    <a:pt x="51752" y="47625"/>
                  </a:lnTo>
                  <a:lnTo>
                    <a:pt x="51841" y="47371"/>
                  </a:lnTo>
                  <a:lnTo>
                    <a:pt x="51777" y="46888"/>
                  </a:lnTo>
                  <a:lnTo>
                    <a:pt x="51917" y="47167"/>
                  </a:lnTo>
                  <a:lnTo>
                    <a:pt x="51879" y="46863"/>
                  </a:lnTo>
                  <a:lnTo>
                    <a:pt x="51955" y="47244"/>
                  </a:lnTo>
                  <a:lnTo>
                    <a:pt x="52438" y="48260"/>
                  </a:lnTo>
                  <a:lnTo>
                    <a:pt x="52793" y="46609"/>
                  </a:lnTo>
                  <a:lnTo>
                    <a:pt x="52908" y="46101"/>
                  </a:lnTo>
                  <a:lnTo>
                    <a:pt x="53873" y="48387"/>
                  </a:lnTo>
                  <a:lnTo>
                    <a:pt x="53759" y="47625"/>
                  </a:lnTo>
                  <a:lnTo>
                    <a:pt x="53594" y="47498"/>
                  </a:lnTo>
                  <a:lnTo>
                    <a:pt x="53860" y="47371"/>
                  </a:lnTo>
                  <a:lnTo>
                    <a:pt x="54114" y="47498"/>
                  </a:lnTo>
                  <a:lnTo>
                    <a:pt x="54216" y="48006"/>
                  </a:lnTo>
                  <a:lnTo>
                    <a:pt x="54546" y="47371"/>
                  </a:lnTo>
                  <a:lnTo>
                    <a:pt x="54749" y="46990"/>
                  </a:lnTo>
                  <a:lnTo>
                    <a:pt x="54000" y="46863"/>
                  </a:lnTo>
                  <a:lnTo>
                    <a:pt x="54584" y="46101"/>
                  </a:lnTo>
                  <a:lnTo>
                    <a:pt x="54813" y="46355"/>
                  </a:lnTo>
                  <a:lnTo>
                    <a:pt x="54902" y="46736"/>
                  </a:lnTo>
                  <a:lnTo>
                    <a:pt x="55003" y="46863"/>
                  </a:lnTo>
                  <a:lnTo>
                    <a:pt x="54889" y="46228"/>
                  </a:lnTo>
                  <a:lnTo>
                    <a:pt x="54673" y="45466"/>
                  </a:lnTo>
                  <a:lnTo>
                    <a:pt x="55257" y="44958"/>
                  </a:lnTo>
                  <a:lnTo>
                    <a:pt x="55397" y="45085"/>
                  </a:lnTo>
                  <a:lnTo>
                    <a:pt x="55651" y="45085"/>
                  </a:lnTo>
                  <a:lnTo>
                    <a:pt x="55714" y="44958"/>
                  </a:lnTo>
                  <a:lnTo>
                    <a:pt x="56197" y="44069"/>
                  </a:lnTo>
                  <a:close/>
                </a:path>
                <a:path w="59689" h="64770">
                  <a:moveTo>
                    <a:pt x="56337" y="11684"/>
                  </a:moveTo>
                  <a:lnTo>
                    <a:pt x="56235" y="11176"/>
                  </a:lnTo>
                  <a:lnTo>
                    <a:pt x="56032" y="11430"/>
                  </a:lnTo>
                  <a:lnTo>
                    <a:pt x="55994" y="11557"/>
                  </a:lnTo>
                  <a:lnTo>
                    <a:pt x="56337" y="11684"/>
                  </a:lnTo>
                  <a:close/>
                </a:path>
                <a:path w="59689" h="64770">
                  <a:moveTo>
                    <a:pt x="56578" y="5245"/>
                  </a:moveTo>
                  <a:lnTo>
                    <a:pt x="56083" y="5461"/>
                  </a:lnTo>
                  <a:lnTo>
                    <a:pt x="56438" y="5600"/>
                  </a:lnTo>
                  <a:lnTo>
                    <a:pt x="56553" y="5461"/>
                  </a:lnTo>
                  <a:lnTo>
                    <a:pt x="56578" y="5245"/>
                  </a:lnTo>
                  <a:close/>
                </a:path>
                <a:path w="59689" h="64770">
                  <a:moveTo>
                    <a:pt x="56680" y="37553"/>
                  </a:moveTo>
                  <a:lnTo>
                    <a:pt x="56184" y="37541"/>
                  </a:lnTo>
                  <a:lnTo>
                    <a:pt x="56489" y="37795"/>
                  </a:lnTo>
                  <a:lnTo>
                    <a:pt x="56591" y="37922"/>
                  </a:lnTo>
                  <a:lnTo>
                    <a:pt x="56654" y="37719"/>
                  </a:lnTo>
                  <a:lnTo>
                    <a:pt x="56680" y="37553"/>
                  </a:lnTo>
                  <a:close/>
                </a:path>
                <a:path w="59689" h="64770">
                  <a:moveTo>
                    <a:pt x="56730" y="38277"/>
                  </a:moveTo>
                  <a:lnTo>
                    <a:pt x="56692" y="38100"/>
                  </a:lnTo>
                  <a:lnTo>
                    <a:pt x="56578" y="37934"/>
                  </a:lnTo>
                  <a:lnTo>
                    <a:pt x="56527" y="38100"/>
                  </a:lnTo>
                  <a:lnTo>
                    <a:pt x="56426" y="38303"/>
                  </a:lnTo>
                  <a:lnTo>
                    <a:pt x="56553" y="38481"/>
                  </a:lnTo>
                  <a:lnTo>
                    <a:pt x="56730" y="38277"/>
                  </a:lnTo>
                  <a:close/>
                </a:path>
                <a:path w="59689" h="64770">
                  <a:moveTo>
                    <a:pt x="56832" y="31750"/>
                  </a:moveTo>
                  <a:lnTo>
                    <a:pt x="56553" y="31013"/>
                  </a:lnTo>
                  <a:lnTo>
                    <a:pt x="55943" y="32131"/>
                  </a:lnTo>
                  <a:lnTo>
                    <a:pt x="56388" y="32486"/>
                  </a:lnTo>
                  <a:lnTo>
                    <a:pt x="56807" y="32054"/>
                  </a:lnTo>
                  <a:lnTo>
                    <a:pt x="56083" y="32067"/>
                  </a:lnTo>
                  <a:lnTo>
                    <a:pt x="56832" y="31750"/>
                  </a:lnTo>
                  <a:close/>
                </a:path>
                <a:path w="59689" h="64770">
                  <a:moveTo>
                    <a:pt x="57111" y="10287"/>
                  </a:moveTo>
                  <a:lnTo>
                    <a:pt x="56108" y="9017"/>
                  </a:lnTo>
                  <a:lnTo>
                    <a:pt x="55841" y="7874"/>
                  </a:lnTo>
                  <a:lnTo>
                    <a:pt x="54965" y="7493"/>
                  </a:lnTo>
                  <a:lnTo>
                    <a:pt x="54813" y="6604"/>
                  </a:lnTo>
                  <a:lnTo>
                    <a:pt x="54787" y="6477"/>
                  </a:lnTo>
                  <a:lnTo>
                    <a:pt x="55333" y="6350"/>
                  </a:lnTo>
                  <a:lnTo>
                    <a:pt x="55727" y="7112"/>
                  </a:lnTo>
                  <a:lnTo>
                    <a:pt x="56299" y="6858"/>
                  </a:lnTo>
                  <a:lnTo>
                    <a:pt x="56311" y="6350"/>
                  </a:lnTo>
                  <a:lnTo>
                    <a:pt x="56197" y="5969"/>
                  </a:lnTo>
                  <a:lnTo>
                    <a:pt x="56400" y="6096"/>
                  </a:lnTo>
                  <a:lnTo>
                    <a:pt x="56997" y="6096"/>
                  </a:lnTo>
                  <a:lnTo>
                    <a:pt x="57048" y="5842"/>
                  </a:lnTo>
                  <a:lnTo>
                    <a:pt x="56730" y="5715"/>
                  </a:lnTo>
                  <a:lnTo>
                    <a:pt x="56438" y="5600"/>
                  </a:lnTo>
                  <a:lnTo>
                    <a:pt x="55257" y="5080"/>
                  </a:lnTo>
                  <a:lnTo>
                    <a:pt x="55994" y="5969"/>
                  </a:lnTo>
                  <a:lnTo>
                    <a:pt x="55638" y="5969"/>
                  </a:lnTo>
                  <a:lnTo>
                    <a:pt x="54940" y="5842"/>
                  </a:lnTo>
                  <a:lnTo>
                    <a:pt x="54876" y="5461"/>
                  </a:lnTo>
                  <a:lnTo>
                    <a:pt x="54127" y="5715"/>
                  </a:lnTo>
                  <a:lnTo>
                    <a:pt x="55156" y="5969"/>
                  </a:lnTo>
                  <a:lnTo>
                    <a:pt x="54356" y="6096"/>
                  </a:lnTo>
                  <a:lnTo>
                    <a:pt x="54254" y="6223"/>
                  </a:lnTo>
                  <a:lnTo>
                    <a:pt x="54368" y="6604"/>
                  </a:lnTo>
                  <a:lnTo>
                    <a:pt x="54140" y="6350"/>
                  </a:lnTo>
                  <a:lnTo>
                    <a:pt x="53492" y="6350"/>
                  </a:lnTo>
                  <a:lnTo>
                    <a:pt x="53759" y="6096"/>
                  </a:lnTo>
                  <a:lnTo>
                    <a:pt x="52793" y="6604"/>
                  </a:lnTo>
                  <a:lnTo>
                    <a:pt x="54203" y="7620"/>
                  </a:lnTo>
                  <a:lnTo>
                    <a:pt x="53213" y="7620"/>
                  </a:lnTo>
                  <a:lnTo>
                    <a:pt x="53162" y="7493"/>
                  </a:lnTo>
                  <a:lnTo>
                    <a:pt x="53174" y="7620"/>
                  </a:lnTo>
                  <a:lnTo>
                    <a:pt x="53213" y="8636"/>
                  </a:lnTo>
                  <a:lnTo>
                    <a:pt x="54013" y="7874"/>
                  </a:lnTo>
                  <a:lnTo>
                    <a:pt x="54800" y="9017"/>
                  </a:lnTo>
                  <a:lnTo>
                    <a:pt x="52425" y="8763"/>
                  </a:lnTo>
                  <a:lnTo>
                    <a:pt x="53289" y="9144"/>
                  </a:lnTo>
                  <a:lnTo>
                    <a:pt x="53162" y="9398"/>
                  </a:lnTo>
                  <a:lnTo>
                    <a:pt x="53657" y="9779"/>
                  </a:lnTo>
                  <a:lnTo>
                    <a:pt x="53225" y="9893"/>
                  </a:lnTo>
                  <a:lnTo>
                    <a:pt x="52666" y="10033"/>
                  </a:lnTo>
                  <a:lnTo>
                    <a:pt x="53632" y="11303"/>
                  </a:lnTo>
                  <a:lnTo>
                    <a:pt x="53111" y="11214"/>
                  </a:lnTo>
                  <a:lnTo>
                    <a:pt x="52793" y="11239"/>
                  </a:lnTo>
                  <a:lnTo>
                    <a:pt x="52158" y="11049"/>
                  </a:lnTo>
                  <a:lnTo>
                    <a:pt x="52349" y="11176"/>
                  </a:lnTo>
                  <a:lnTo>
                    <a:pt x="52781" y="11430"/>
                  </a:lnTo>
                  <a:lnTo>
                    <a:pt x="52349" y="11176"/>
                  </a:lnTo>
                  <a:lnTo>
                    <a:pt x="51549" y="11049"/>
                  </a:lnTo>
                  <a:lnTo>
                    <a:pt x="53238" y="12065"/>
                  </a:lnTo>
                  <a:lnTo>
                    <a:pt x="52400" y="12319"/>
                  </a:lnTo>
                  <a:lnTo>
                    <a:pt x="51638" y="11938"/>
                  </a:lnTo>
                  <a:lnTo>
                    <a:pt x="52184" y="11557"/>
                  </a:lnTo>
                  <a:lnTo>
                    <a:pt x="51346" y="11938"/>
                  </a:lnTo>
                  <a:lnTo>
                    <a:pt x="52616" y="12573"/>
                  </a:lnTo>
                  <a:lnTo>
                    <a:pt x="50800" y="12827"/>
                  </a:lnTo>
                  <a:lnTo>
                    <a:pt x="50965" y="13195"/>
                  </a:lnTo>
                  <a:lnTo>
                    <a:pt x="50825" y="13157"/>
                  </a:lnTo>
                  <a:lnTo>
                    <a:pt x="50622" y="13119"/>
                  </a:lnTo>
                  <a:lnTo>
                    <a:pt x="50368" y="13106"/>
                  </a:lnTo>
                  <a:lnTo>
                    <a:pt x="51142" y="13449"/>
                  </a:lnTo>
                  <a:lnTo>
                    <a:pt x="51498" y="13563"/>
                  </a:lnTo>
                  <a:lnTo>
                    <a:pt x="51168" y="13423"/>
                  </a:lnTo>
                  <a:lnTo>
                    <a:pt x="51015" y="13309"/>
                  </a:lnTo>
                  <a:lnTo>
                    <a:pt x="52057" y="13462"/>
                  </a:lnTo>
                  <a:lnTo>
                    <a:pt x="51447" y="14008"/>
                  </a:lnTo>
                  <a:lnTo>
                    <a:pt x="51333" y="14605"/>
                  </a:lnTo>
                  <a:lnTo>
                    <a:pt x="51447" y="14986"/>
                  </a:lnTo>
                  <a:lnTo>
                    <a:pt x="51092" y="14859"/>
                  </a:lnTo>
                  <a:lnTo>
                    <a:pt x="50596" y="16129"/>
                  </a:lnTo>
                  <a:lnTo>
                    <a:pt x="50114" y="16764"/>
                  </a:lnTo>
                  <a:lnTo>
                    <a:pt x="49936" y="16764"/>
                  </a:lnTo>
                  <a:lnTo>
                    <a:pt x="51041" y="17018"/>
                  </a:lnTo>
                  <a:lnTo>
                    <a:pt x="50774" y="17526"/>
                  </a:lnTo>
                  <a:lnTo>
                    <a:pt x="50812" y="17907"/>
                  </a:lnTo>
                  <a:lnTo>
                    <a:pt x="50901" y="18161"/>
                  </a:lnTo>
                  <a:lnTo>
                    <a:pt x="50241" y="18161"/>
                  </a:lnTo>
                  <a:lnTo>
                    <a:pt x="49974" y="18034"/>
                  </a:lnTo>
                  <a:lnTo>
                    <a:pt x="49707" y="17653"/>
                  </a:lnTo>
                  <a:lnTo>
                    <a:pt x="49669" y="18097"/>
                  </a:lnTo>
                  <a:lnTo>
                    <a:pt x="50025" y="18288"/>
                  </a:lnTo>
                  <a:lnTo>
                    <a:pt x="50190" y="18415"/>
                  </a:lnTo>
                  <a:lnTo>
                    <a:pt x="50292" y="18796"/>
                  </a:lnTo>
                  <a:lnTo>
                    <a:pt x="49466" y="18542"/>
                  </a:lnTo>
                  <a:lnTo>
                    <a:pt x="49453" y="19304"/>
                  </a:lnTo>
                  <a:lnTo>
                    <a:pt x="50342" y="19939"/>
                  </a:lnTo>
                  <a:lnTo>
                    <a:pt x="49809" y="20828"/>
                  </a:lnTo>
                  <a:lnTo>
                    <a:pt x="50596" y="20828"/>
                  </a:lnTo>
                  <a:lnTo>
                    <a:pt x="51993" y="20193"/>
                  </a:lnTo>
                  <a:lnTo>
                    <a:pt x="52133" y="20396"/>
                  </a:lnTo>
                  <a:lnTo>
                    <a:pt x="52476" y="20193"/>
                  </a:lnTo>
                  <a:lnTo>
                    <a:pt x="53721" y="19431"/>
                  </a:lnTo>
                  <a:lnTo>
                    <a:pt x="53708" y="19558"/>
                  </a:lnTo>
                  <a:lnTo>
                    <a:pt x="54063" y="19812"/>
                  </a:lnTo>
                  <a:lnTo>
                    <a:pt x="53987" y="19431"/>
                  </a:lnTo>
                  <a:lnTo>
                    <a:pt x="53848" y="18923"/>
                  </a:lnTo>
                  <a:lnTo>
                    <a:pt x="53771" y="18669"/>
                  </a:lnTo>
                  <a:lnTo>
                    <a:pt x="53327" y="18669"/>
                  </a:lnTo>
                  <a:lnTo>
                    <a:pt x="52755" y="18923"/>
                  </a:lnTo>
                  <a:lnTo>
                    <a:pt x="52552" y="18796"/>
                  </a:lnTo>
                  <a:lnTo>
                    <a:pt x="52057" y="18415"/>
                  </a:lnTo>
                  <a:lnTo>
                    <a:pt x="52082" y="18161"/>
                  </a:lnTo>
                  <a:lnTo>
                    <a:pt x="52082" y="18034"/>
                  </a:lnTo>
                  <a:lnTo>
                    <a:pt x="52514" y="18669"/>
                  </a:lnTo>
                  <a:lnTo>
                    <a:pt x="53213" y="18161"/>
                  </a:lnTo>
                  <a:lnTo>
                    <a:pt x="53632" y="18034"/>
                  </a:lnTo>
                  <a:lnTo>
                    <a:pt x="53416" y="18034"/>
                  </a:lnTo>
                  <a:lnTo>
                    <a:pt x="53187" y="17907"/>
                  </a:lnTo>
                  <a:lnTo>
                    <a:pt x="52959" y="17907"/>
                  </a:lnTo>
                  <a:lnTo>
                    <a:pt x="53848" y="17653"/>
                  </a:lnTo>
                  <a:lnTo>
                    <a:pt x="54292" y="17526"/>
                  </a:lnTo>
                  <a:lnTo>
                    <a:pt x="51562" y="17653"/>
                  </a:lnTo>
                  <a:lnTo>
                    <a:pt x="52514" y="17018"/>
                  </a:lnTo>
                  <a:lnTo>
                    <a:pt x="52870" y="17145"/>
                  </a:lnTo>
                  <a:lnTo>
                    <a:pt x="52819" y="17018"/>
                  </a:lnTo>
                  <a:lnTo>
                    <a:pt x="52717" y="16764"/>
                  </a:lnTo>
                  <a:lnTo>
                    <a:pt x="52285" y="16383"/>
                  </a:lnTo>
                  <a:lnTo>
                    <a:pt x="52451" y="16129"/>
                  </a:lnTo>
                  <a:lnTo>
                    <a:pt x="53276" y="16129"/>
                  </a:lnTo>
                  <a:lnTo>
                    <a:pt x="52768" y="16510"/>
                  </a:lnTo>
                  <a:lnTo>
                    <a:pt x="53441" y="16637"/>
                  </a:lnTo>
                  <a:lnTo>
                    <a:pt x="53467" y="16129"/>
                  </a:lnTo>
                  <a:lnTo>
                    <a:pt x="52044" y="15494"/>
                  </a:lnTo>
                  <a:lnTo>
                    <a:pt x="52933" y="15240"/>
                  </a:lnTo>
                  <a:lnTo>
                    <a:pt x="53124" y="15494"/>
                  </a:lnTo>
                  <a:lnTo>
                    <a:pt x="53174" y="15875"/>
                  </a:lnTo>
                  <a:lnTo>
                    <a:pt x="53263" y="16002"/>
                  </a:lnTo>
                  <a:lnTo>
                    <a:pt x="54292" y="15621"/>
                  </a:lnTo>
                  <a:lnTo>
                    <a:pt x="54063" y="15621"/>
                  </a:lnTo>
                  <a:lnTo>
                    <a:pt x="54368" y="15240"/>
                  </a:lnTo>
                  <a:lnTo>
                    <a:pt x="54597" y="14986"/>
                  </a:lnTo>
                  <a:lnTo>
                    <a:pt x="54711" y="14859"/>
                  </a:lnTo>
                  <a:lnTo>
                    <a:pt x="54825" y="14732"/>
                  </a:lnTo>
                  <a:lnTo>
                    <a:pt x="54533" y="14859"/>
                  </a:lnTo>
                  <a:lnTo>
                    <a:pt x="52565" y="13843"/>
                  </a:lnTo>
                  <a:lnTo>
                    <a:pt x="54394" y="13589"/>
                  </a:lnTo>
                  <a:lnTo>
                    <a:pt x="54254" y="13474"/>
                  </a:lnTo>
                  <a:lnTo>
                    <a:pt x="53936" y="12827"/>
                  </a:lnTo>
                  <a:lnTo>
                    <a:pt x="54825" y="13208"/>
                  </a:lnTo>
                  <a:lnTo>
                    <a:pt x="54952" y="13157"/>
                  </a:lnTo>
                  <a:lnTo>
                    <a:pt x="55130" y="13081"/>
                  </a:lnTo>
                  <a:lnTo>
                    <a:pt x="55473" y="12827"/>
                  </a:lnTo>
                  <a:lnTo>
                    <a:pt x="55714" y="12954"/>
                  </a:lnTo>
                  <a:lnTo>
                    <a:pt x="55562" y="12827"/>
                  </a:lnTo>
                  <a:lnTo>
                    <a:pt x="55245" y="12573"/>
                  </a:lnTo>
                  <a:lnTo>
                    <a:pt x="55079" y="12446"/>
                  </a:lnTo>
                  <a:lnTo>
                    <a:pt x="56426" y="12573"/>
                  </a:lnTo>
                  <a:lnTo>
                    <a:pt x="56273" y="12446"/>
                  </a:lnTo>
                  <a:lnTo>
                    <a:pt x="56121" y="12319"/>
                  </a:lnTo>
                  <a:lnTo>
                    <a:pt x="55499" y="11811"/>
                  </a:lnTo>
                  <a:lnTo>
                    <a:pt x="55803" y="11811"/>
                  </a:lnTo>
                  <a:lnTo>
                    <a:pt x="55740" y="11658"/>
                  </a:lnTo>
                  <a:lnTo>
                    <a:pt x="55460" y="11557"/>
                  </a:lnTo>
                  <a:lnTo>
                    <a:pt x="55359" y="11430"/>
                  </a:lnTo>
                  <a:lnTo>
                    <a:pt x="55270" y="11303"/>
                  </a:lnTo>
                  <a:lnTo>
                    <a:pt x="54673" y="10541"/>
                  </a:lnTo>
                  <a:lnTo>
                    <a:pt x="57111" y="10287"/>
                  </a:lnTo>
                  <a:close/>
                </a:path>
                <a:path w="59689" h="64770">
                  <a:moveTo>
                    <a:pt x="57442" y="7150"/>
                  </a:moveTo>
                  <a:lnTo>
                    <a:pt x="57302" y="7073"/>
                  </a:lnTo>
                  <a:lnTo>
                    <a:pt x="57162" y="7010"/>
                  </a:lnTo>
                  <a:lnTo>
                    <a:pt x="57442" y="7150"/>
                  </a:lnTo>
                  <a:close/>
                </a:path>
                <a:path w="59689" h="64770">
                  <a:moveTo>
                    <a:pt x="57632" y="6096"/>
                  </a:moveTo>
                  <a:lnTo>
                    <a:pt x="57543" y="5588"/>
                  </a:lnTo>
                  <a:lnTo>
                    <a:pt x="57327" y="5207"/>
                  </a:lnTo>
                  <a:lnTo>
                    <a:pt x="57251" y="5080"/>
                  </a:lnTo>
                  <a:lnTo>
                    <a:pt x="57099" y="4572"/>
                  </a:lnTo>
                  <a:lnTo>
                    <a:pt x="57226" y="4572"/>
                  </a:lnTo>
                  <a:lnTo>
                    <a:pt x="56934" y="4445"/>
                  </a:lnTo>
                  <a:lnTo>
                    <a:pt x="56883" y="4064"/>
                  </a:lnTo>
                  <a:lnTo>
                    <a:pt x="55156" y="3556"/>
                  </a:lnTo>
                  <a:lnTo>
                    <a:pt x="56578" y="5245"/>
                  </a:lnTo>
                  <a:lnTo>
                    <a:pt x="56934" y="5461"/>
                  </a:lnTo>
                  <a:lnTo>
                    <a:pt x="57391" y="5715"/>
                  </a:lnTo>
                  <a:lnTo>
                    <a:pt x="57632" y="6096"/>
                  </a:lnTo>
                  <a:close/>
                </a:path>
                <a:path w="59689" h="64770">
                  <a:moveTo>
                    <a:pt x="57632" y="4622"/>
                  </a:moveTo>
                  <a:lnTo>
                    <a:pt x="57226" y="4572"/>
                  </a:lnTo>
                  <a:lnTo>
                    <a:pt x="57632" y="4622"/>
                  </a:lnTo>
                  <a:close/>
                </a:path>
                <a:path w="59689" h="64770">
                  <a:moveTo>
                    <a:pt x="57670" y="41656"/>
                  </a:moveTo>
                  <a:lnTo>
                    <a:pt x="57619" y="41402"/>
                  </a:lnTo>
                  <a:lnTo>
                    <a:pt x="57492" y="40767"/>
                  </a:lnTo>
                  <a:lnTo>
                    <a:pt x="56896" y="41021"/>
                  </a:lnTo>
                  <a:lnTo>
                    <a:pt x="57061" y="40386"/>
                  </a:lnTo>
                  <a:lnTo>
                    <a:pt x="56299" y="39751"/>
                  </a:lnTo>
                  <a:lnTo>
                    <a:pt x="56718" y="39243"/>
                  </a:lnTo>
                  <a:lnTo>
                    <a:pt x="57137" y="39751"/>
                  </a:lnTo>
                  <a:lnTo>
                    <a:pt x="57035" y="38608"/>
                  </a:lnTo>
                  <a:lnTo>
                    <a:pt x="56540" y="39243"/>
                  </a:lnTo>
                  <a:lnTo>
                    <a:pt x="56438" y="39116"/>
                  </a:lnTo>
                  <a:lnTo>
                    <a:pt x="56007" y="38608"/>
                  </a:lnTo>
                  <a:lnTo>
                    <a:pt x="55105" y="39116"/>
                  </a:lnTo>
                  <a:lnTo>
                    <a:pt x="55473" y="38481"/>
                  </a:lnTo>
                  <a:lnTo>
                    <a:pt x="55587" y="38608"/>
                  </a:lnTo>
                  <a:lnTo>
                    <a:pt x="55575" y="38481"/>
                  </a:lnTo>
                  <a:lnTo>
                    <a:pt x="55511" y="37973"/>
                  </a:lnTo>
                  <a:lnTo>
                    <a:pt x="55499" y="37846"/>
                  </a:lnTo>
                  <a:lnTo>
                    <a:pt x="56184" y="37592"/>
                  </a:lnTo>
                  <a:lnTo>
                    <a:pt x="55816" y="37338"/>
                  </a:lnTo>
                  <a:lnTo>
                    <a:pt x="55435" y="37084"/>
                  </a:lnTo>
                  <a:lnTo>
                    <a:pt x="55689" y="36703"/>
                  </a:lnTo>
                  <a:lnTo>
                    <a:pt x="56057" y="36576"/>
                  </a:lnTo>
                  <a:lnTo>
                    <a:pt x="56959" y="36703"/>
                  </a:lnTo>
                  <a:lnTo>
                    <a:pt x="57200" y="36576"/>
                  </a:lnTo>
                  <a:lnTo>
                    <a:pt x="56248" y="36322"/>
                  </a:lnTo>
                  <a:lnTo>
                    <a:pt x="56832" y="35179"/>
                  </a:lnTo>
                  <a:lnTo>
                    <a:pt x="55778" y="35052"/>
                  </a:lnTo>
                  <a:lnTo>
                    <a:pt x="56629" y="35052"/>
                  </a:lnTo>
                  <a:lnTo>
                    <a:pt x="56743" y="34925"/>
                  </a:lnTo>
                  <a:lnTo>
                    <a:pt x="55943" y="34798"/>
                  </a:lnTo>
                  <a:lnTo>
                    <a:pt x="56159" y="34544"/>
                  </a:lnTo>
                  <a:lnTo>
                    <a:pt x="56743" y="34417"/>
                  </a:lnTo>
                  <a:lnTo>
                    <a:pt x="56756" y="33655"/>
                  </a:lnTo>
                  <a:lnTo>
                    <a:pt x="55346" y="34925"/>
                  </a:lnTo>
                  <a:lnTo>
                    <a:pt x="55816" y="33909"/>
                  </a:lnTo>
                  <a:lnTo>
                    <a:pt x="55892" y="34036"/>
                  </a:lnTo>
                  <a:lnTo>
                    <a:pt x="55994" y="33909"/>
                  </a:lnTo>
                  <a:lnTo>
                    <a:pt x="56134" y="34036"/>
                  </a:lnTo>
                  <a:lnTo>
                    <a:pt x="56159" y="33909"/>
                  </a:lnTo>
                  <a:lnTo>
                    <a:pt x="56311" y="33147"/>
                  </a:lnTo>
                  <a:lnTo>
                    <a:pt x="55321" y="32385"/>
                  </a:lnTo>
                  <a:lnTo>
                    <a:pt x="55499" y="31496"/>
                  </a:lnTo>
                  <a:lnTo>
                    <a:pt x="56032" y="31242"/>
                  </a:lnTo>
                  <a:lnTo>
                    <a:pt x="56502" y="31013"/>
                  </a:lnTo>
                  <a:lnTo>
                    <a:pt x="56337" y="30480"/>
                  </a:lnTo>
                  <a:lnTo>
                    <a:pt x="54876" y="29591"/>
                  </a:lnTo>
                  <a:lnTo>
                    <a:pt x="54864" y="28956"/>
                  </a:lnTo>
                  <a:lnTo>
                    <a:pt x="54838" y="28448"/>
                  </a:lnTo>
                  <a:lnTo>
                    <a:pt x="54775" y="28702"/>
                  </a:lnTo>
                  <a:lnTo>
                    <a:pt x="53149" y="28956"/>
                  </a:lnTo>
                  <a:lnTo>
                    <a:pt x="55321" y="27686"/>
                  </a:lnTo>
                  <a:lnTo>
                    <a:pt x="54432" y="27432"/>
                  </a:lnTo>
                  <a:lnTo>
                    <a:pt x="54584" y="27432"/>
                  </a:lnTo>
                  <a:lnTo>
                    <a:pt x="55359" y="27305"/>
                  </a:lnTo>
                  <a:lnTo>
                    <a:pt x="55168" y="27305"/>
                  </a:lnTo>
                  <a:lnTo>
                    <a:pt x="55232" y="26543"/>
                  </a:lnTo>
                  <a:lnTo>
                    <a:pt x="54394" y="25908"/>
                  </a:lnTo>
                  <a:lnTo>
                    <a:pt x="53644" y="25019"/>
                  </a:lnTo>
                  <a:lnTo>
                    <a:pt x="54089" y="25019"/>
                  </a:lnTo>
                  <a:lnTo>
                    <a:pt x="54229" y="24765"/>
                  </a:lnTo>
                  <a:lnTo>
                    <a:pt x="54292" y="24638"/>
                  </a:lnTo>
                  <a:lnTo>
                    <a:pt x="54216" y="24193"/>
                  </a:lnTo>
                  <a:lnTo>
                    <a:pt x="54127" y="24003"/>
                  </a:lnTo>
                  <a:lnTo>
                    <a:pt x="54152" y="23495"/>
                  </a:lnTo>
                  <a:lnTo>
                    <a:pt x="54178" y="23368"/>
                  </a:lnTo>
                  <a:lnTo>
                    <a:pt x="53746" y="23368"/>
                  </a:lnTo>
                  <a:lnTo>
                    <a:pt x="53771" y="23114"/>
                  </a:lnTo>
                  <a:lnTo>
                    <a:pt x="53200" y="23368"/>
                  </a:lnTo>
                  <a:lnTo>
                    <a:pt x="53695" y="22987"/>
                  </a:lnTo>
                  <a:lnTo>
                    <a:pt x="54864" y="22098"/>
                  </a:lnTo>
                  <a:lnTo>
                    <a:pt x="55359" y="21717"/>
                  </a:lnTo>
                  <a:lnTo>
                    <a:pt x="53505" y="21209"/>
                  </a:lnTo>
                  <a:lnTo>
                    <a:pt x="52565" y="20955"/>
                  </a:lnTo>
                  <a:lnTo>
                    <a:pt x="52108" y="20955"/>
                  </a:lnTo>
                  <a:lnTo>
                    <a:pt x="51511" y="21056"/>
                  </a:lnTo>
                  <a:lnTo>
                    <a:pt x="51371" y="21209"/>
                  </a:lnTo>
                  <a:lnTo>
                    <a:pt x="51244" y="21158"/>
                  </a:lnTo>
                  <a:lnTo>
                    <a:pt x="51193" y="21336"/>
                  </a:lnTo>
                  <a:lnTo>
                    <a:pt x="50584" y="21336"/>
                  </a:lnTo>
                  <a:lnTo>
                    <a:pt x="50761" y="21590"/>
                  </a:lnTo>
                  <a:lnTo>
                    <a:pt x="50279" y="21590"/>
                  </a:lnTo>
                  <a:lnTo>
                    <a:pt x="50228" y="21463"/>
                  </a:lnTo>
                  <a:lnTo>
                    <a:pt x="50533" y="21336"/>
                  </a:lnTo>
                  <a:lnTo>
                    <a:pt x="50342" y="21336"/>
                  </a:lnTo>
                  <a:lnTo>
                    <a:pt x="50292" y="21209"/>
                  </a:lnTo>
                  <a:lnTo>
                    <a:pt x="50253" y="21336"/>
                  </a:lnTo>
                  <a:lnTo>
                    <a:pt x="50177" y="21590"/>
                  </a:lnTo>
                  <a:lnTo>
                    <a:pt x="49872" y="21971"/>
                  </a:lnTo>
                  <a:lnTo>
                    <a:pt x="49415" y="22225"/>
                  </a:lnTo>
                  <a:lnTo>
                    <a:pt x="49758" y="22098"/>
                  </a:lnTo>
                  <a:lnTo>
                    <a:pt x="50228" y="22098"/>
                  </a:lnTo>
                  <a:lnTo>
                    <a:pt x="50330" y="22352"/>
                  </a:lnTo>
                  <a:lnTo>
                    <a:pt x="50431" y="22987"/>
                  </a:lnTo>
                  <a:lnTo>
                    <a:pt x="49618" y="22606"/>
                  </a:lnTo>
                  <a:lnTo>
                    <a:pt x="49352" y="23114"/>
                  </a:lnTo>
                  <a:lnTo>
                    <a:pt x="49796" y="23241"/>
                  </a:lnTo>
                  <a:lnTo>
                    <a:pt x="49415" y="23622"/>
                  </a:lnTo>
                  <a:lnTo>
                    <a:pt x="50330" y="23495"/>
                  </a:lnTo>
                  <a:lnTo>
                    <a:pt x="50342" y="23749"/>
                  </a:lnTo>
                  <a:lnTo>
                    <a:pt x="49936" y="23876"/>
                  </a:lnTo>
                  <a:lnTo>
                    <a:pt x="49695" y="23876"/>
                  </a:lnTo>
                  <a:lnTo>
                    <a:pt x="50050" y="24193"/>
                  </a:lnTo>
                  <a:lnTo>
                    <a:pt x="50101" y="25400"/>
                  </a:lnTo>
                  <a:lnTo>
                    <a:pt x="50876" y="24942"/>
                  </a:lnTo>
                  <a:lnTo>
                    <a:pt x="51003" y="24815"/>
                  </a:lnTo>
                  <a:lnTo>
                    <a:pt x="52133" y="25654"/>
                  </a:lnTo>
                  <a:lnTo>
                    <a:pt x="51142" y="26924"/>
                  </a:lnTo>
                  <a:lnTo>
                    <a:pt x="51130" y="27178"/>
                  </a:lnTo>
                  <a:lnTo>
                    <a:pt x="51676" y="27940"/>
                  </a:lnTo>
                  <a:lnTo>
                    <a:pt x="51384" y="28067"/>
                  </a:lnTo>
                  <a:lnTo>
                    <a:pt x="51879" y="28575"/>
                  </a:lnTo>
                  <a:lnTo>
                    <a:pt x="51943" y="29337"/>
                  </a:lnTo>
                  <a:lnTo>
                    <a:pt x="52679" y="29464"/>
                  </a:lnTo>
                  <a:lnTo>
                    <a:pt x="52730" y="29718"/>
                  </a:lnTo>
                  <a:lnTo>
                    <a:pt x="52247" y="30099"/>
                  </a:lnTo>
                  <a:lnTo>
                    <a:pt x="51892" y="30099"/>
                  </a:lnTo>
                  <a:lnTo>
                    <a:pt x="52235" y="30480"/>
                  </a:lnTo>
                  <a:lnTo>
                    <a:pt x="52565" y="30480"/>
                  </a:lnTo>
                  <a:lnTo>
                    <a:pt x="52247" y="31242"/>
                  </a:lnTo>
                  <a:lnTo>
                    <a:pt x="51777" y="30949"/>
                  </a:lnTo>
                  <a:lnTo>
                    <a:pt x="51841" y="31496"/>
                  </a:lnTo>
                  <a:lnTo>
                    <a:pt x="51714" y="31127"/>
                  </a:lnTo>
                  <a:lnTo>
                    <a:pt x="51650" y="31496"/>
                  </a:lnTo>
                  <a:lnTo>
                    <a:pt x="51231" y="31750"/>
                  </a:lnTo>
                  <a:lnTo>
                    <a:pt x="52171" y="32131"/>
                  </a:lnTo>
                  <a:lnTo>
                    <a:pt x="51371" y="32131"/>
                  </a:lnTo>
                  <a:lnTo>
                    <a:pt x="51320" y="32766"/>
                  </a:lnTo>
                  <a:lnTo>
                    <a:pt x="51612" y="32893"/>
                  </a:lnTo>
                  <a:lnTo>
                    <a:pt x="52057" y="32385"/>
                  </a:lnTo>
                  <a:lnTo>
                    <a:pt x="52120" y="32512"/>
                  </a:lnTo>
                  <a:lnTo>
                    <a:pt x="52222" y="33274"/>
                  </a:lnTo>
                  <a:lnTo>
                    <a:pt x="51206" y="33401"/>
                  </a:lnTo>
                  <a:lnTo>
                    <a:pt x="50215" y="34671"/>
                  </a:lnTo>
                  <a:lnTo>
                    <a:pt x="53682" y="34925"/>
                  </a:lnTo>
                  <a:lnTo>
                    <a:pt x="52666" y="35509"/>
                  </a:lnTo>
                  <a:lnTo>
                    <a:pt x="52984" y="35560"/>
                  </a:lnTo>
                  <a:lnTo>
                    <a:pt x="52920" y="36068"/>
                  </a:lnTo>
                  <a:lnTo>
                    <a:pt x="51485" y="36703"/>
                  </a:lnTo>
                  <a:lnTo>
                    <a:pt x="51485" y="36830"/>
                  </a:lnTo>
                  <a:lnTo>
                    <a:pt x="50965" y="37465"/>
                  </a:lnTo>
                  <a:lnTo>
                    <a:pt x="53009" y="37338"/>
                  </a:lnTo>
                  <a:lnTo>
                    <a:pt x="52603" y="38100"/>
                  </a:lnTo>
                  <a:lnTo>
                    <a:pt x="52971" y="37973"/>
                  </a:lnTo>
                  <a:lnTo>
                    <a:pt x="53949" y="37973"/>
                  </a:lnTo>
                  <a:lnTo>
                    <a:pt x="54140" y="38354"/>
                  </a:lnTo>
                  <a:lnTo>
                    <a:pt x="54216" y="38735"/>
                  </a:lnTo>
                  <a:lnTo>
                    <a:pt x="54076" y="39116"/>
                  </a:lnTo>
                  <a:lnTo>
                    <a:pt x="52679" y="38989"/>
                  </a:lnTo>
                  <a:lnTo>
                    <a:pt x="52425" y="38735"/>
                  </a:lnTo>
                  <a:lnTo>
                    <a:pt x="52400" y="38608"/>
                  </a:lnTo>
                  <a:lnTo>
                    <a:pt x="52654" y="38608"/>
                  </a:lnTo>
                  <a:lnTo>
                    <a:pt x="52374" y="38227"/>
                  </a:lnTo>
                  <a:lnTo>
                    <a:pt x="51981" y="38354"/>
                  </a:lnTo>
                  <a:lnTo>
                    <a:pt x="52336" y="38481"/>
                  </a:lnTo>
                  <a:lnTo>
                    <a:pt x="51943" y="38608"/>
                  </a:lnTo>
                  <a:lnTo>
                    <a:pt x="51917" y="39179"/>
                  </a:lnTo>
                  <a:lnTo>
                    <a:pt x="51790" y="39306"/>
                  </a:lnTo>
                  <a:lnTo>
                    <a:pt x="51574" y="39497"/>
                  </a:lnTo>
                  <a:lnTo>
                    <a:pt x="51828" y="39751"/>
                  </a:lnTo>
                  <a:lnTo>
                    <a:pt x="51841" y="40005"/>
                  </a:lnTo>
                  <a:lnTo>
                    <a:pt x="51511" y="40386"/>
                  </a:lnTo>
                  <a:lnTo>
                    <a:pt x="52146" y="40386"/>
                  </a:lnTo>
                  <a:lnTo>
                    <a:pt x="52133" y="40513"/>
                  </a:lnTo>
                  <a:lnTo>
                    <a:pt x="51587" y="41021"/>
                  </a:lnTo>
                  <a:lnTo>
                    <a:pt x="52679" y="41021"/>
                  </a:lnTo>
                  <a:lnTo>
                    <a:pt x="52641" y="41656"/>
                  </a:lnTo>
                  <a:lnTo>
                    <a:pt x="51993" y="41783"/>
                  </a:lnTo>
                  <a:lnTo>
                    <a:pt x="51549" y="41135"/>
                  </a:lnTo>
                  <a:lnTo>
                    <a:pt x="51562" y="41402"/>
                  </a:lnTo>
                  <a:lnTo>
                    <a:pt x="51650" y="41783"/>
                  </a:lnTo>
                  <a:lnTo>
                    <a:pt x="51181" y="41910"/>
                  </a:lnTo>
                  <a:lnTo>
                    <a:pt x="50520" y="41148"/>
                  </a:lnTo>
                  <a:lnTo>
                    <a:pt x="51003" y="41910"/>
                  </a:lnTo>
                  <a:lnTo>
                    <a:pt x="49771" y="41656"/>
                  </a:lnTo>
                  <a:lnTo>
                    <a:pt x="49580" y="41656"/>
                  </a:lnTo>
                  <a:lnTo>
                    <a:pt x="49428" y="41656"/>
                  </a:lnTo>
                  <a:lnTo>
                    <a:pt x="50076" y="42037"/>
                  </a:lnTo>
                  <a:lnTo>
                    <a:pt x="49923" y="42037"/>
                  </a:lnTo>
                  <a:lnTo>
                    <a:pt x="49834" y="42164"/>
                  </a:lnTo>
                  <a:lnTo>
                    <a:pt x="49898" y="42291"/>
                  </a:lnTo>
                  <a:lnTo>
                    <a:pt x="50647" y="42545"/>
                  </a:lnTo>
                  <a:lnTo>
                    <a:pt x="50965" y="43180"/>
                  </a:lnTo>
                  <a:lnTo>
                    <a:pt x="50761" y="43180"/>
                  </a:lnTo>
                  <a:lnTo>
                    <a:pt x="50673" y="43434"/>
                  </a:lnTo>
                  <a:lnTo>
                    <a:pt x="50850" y="43942"/>
                  </a:lnTo>
                  <a:lnTo>
                    <a:pt x="56095" y="43942"/>
                  </a:lnTo>
                  <a:lnTo>
                    <a:pt x="55105" y="42672"/>
                  </a:lnTo>
                  <a:lnTo>
                    <a:pt x="55892" y="41910"/>
                  </a:lnTo>
                  <a:lnTo>
                    <a:pt x="56019" y="41783"/>
                  </a:lnTo>
                  <a:lnTo>
                    <a:pt x="57175" y="42418"/>
                  </a:lnTo>
                  <a:lnTo>
                    <a:pt x="56565" y="41402"/>
                  </a:lnTo>
                  <a:lnTo>
                    <a:pt x="57670" y="41656"/>
                  </a:lnTo>
                  <a:close/>
                </a:path>
                <a:path w="59689" h="64770">
                  <a:moveTo>
                    <a:pt x="57670" y="7277"/>
                  </a:moveTo>
                  <a:lnTo>
                    <a:pt x="57454" y="7162"/>
                  </a:lnTo>
                  <a:lnTo>
                    <a:pt x="57670" y="7327"/>
                  </a:lnTo>
                  <a:close/>
                </a:path>
                <a:path w="59689" h="64770">
                  <a:moveTo>
                    <a:pt x="57670" y="6388"/>
                  </a:moveTo>
                  <a:lnTo>
                    <a:pt x="57594" y="6515"/>
                  </a:lnTo>
                  <a:lnTo>
                    <a:pt x="57670" y="6388"/>
                  </a:lnTo>
                  <a:close/>
                </a:path>
                <a:path w="59689" h="64770">
                  <a:moveTo>
                    <a:pt x="57670" y="6197"/>
                  </a:moveTo>
                  <a:lnTo>
                    <a:pt x="57442" y="6083"/>
                  </a:lnTo>
                  <a:lnTo>
                    <a:pt x="57632" y="6261"/>
                  </a:lnTo>
                  <a:close/>
                </a:path>
                <a:path w="59689" h="64770">
                  <a:moveTo>
                    <a:pt x="57746" y="7607"/>
                  </a:moveTo>
                  <a:lnTo>
                    <a:pt x="57708" y="7442"/>
                  </a:lnTo>
                  <a:lnTo>
                    <a:pt x="56527" y="7493"/>
                  </a:lnTo>
                  <a:lnTo>
                    <a:pt x="56946" y="7861"/>
                  </a:lnTo>
                  <a:lnTo>
                    <a:pt x="57086" y="7683"/>
                  </a:lnTo>
                  <a:lnTo>
                    <a:pt x="57746" y="7607"/>
                  </a:lnTo>
                  <a:close/>
                </a:path>
                <a:path w="59689" h="64770">
                  <a:moveTo>
                    <a:pt x="57810" y="6273"/>
                  </a:moveTo>
                  <a:lnTo>
                    <a:pt x="57721" y="6083"/>
                  </a:lnTo>
                  <a:lnTo>
                    <a:pt x="57810" y="6273"/>
                  </a:lnTo>
                  <a:close/>
                </a:path>
                <a:path w="59689" h="64770">
                  <a:moveTo>
                    <a:pt x="57835" y="7442"/>
                  </a:moveTo>
                  <a:lnTo>
                    <a:pt x="57670" y="7327"/>
                  </a:lnTo>
                  <a:lnTo>
                    <a:pt x="57835" y="7442"/>
                  </a:lnTo>
                  <a:close/>
                </a:path>
                <a:path w="59689" h="64770">
                  <a:moveTo>
                    <a:pt x="57975" y="5334"/>
                  </a:moveTo>
                  <a:lnTo>
                    <a:pt x="57962" y="4673"/>
                  </a:lnTo>
                  <a:lnTo>
                    <a:pt x="57632" y="4622"/>
                  </a:lnTo>
                  <a:lnTo>
                    <a:pt x="57721" y="5080"/>
                  </a:lnTo>
                  <a:lnTo>
                    <a:pt x="57975" y="5334"/>
                  </a:lnTo>
                  <a:close/>
                </a:path>
                <a:path w="59689" h="64770">
                  <a:moveTo>
                    <a:pt x="58039" y="4064"/>
                  </a:moveTo>
                  <a:lnTo>
                    <a:pt x="57353" y="3556"/>
                  </a:lnTo>
                  <a:lnTo>
                    <a:pt x="57200" y="3606"/>
                  </a:lnTo>
                  <a:lnTo>
                    <a:pt x="57632" y="3937"/>
                  </a:lnTo>
                  <a:lnTo>
                    <a:pt x="57721" y="4191"/>
                  </a:lnTo>
                  <a:lnTo>
                    <a:pt x="57988" y="4495"/>
                  </a:lnTo>
                  <a:lnTo>
                    <a:pt x="58039" y="4064"/>
                  </a:lnTo>
                  <a:close/>
                </a:path>
                <a:path w="59689" h="64770">
                  <a:moveTo>
                    <a:pt x="58140" y="4699"/>
                  </a:moveTo>
                  <a:lnTo>
                    <a:pt x="57988" y="4495"/>
                  </a:lnTo>
                  <a:lnTo>
                    <a:pt x="57962" y="4673"/>
                  </a:lnTo>
                  <a:lnTo>
                    <a:pt x="58140" y="4699"/>
                  </a:lnTo>
                  <a:close/>
                </a:path>
                <a:path w="59689" h="64770">
                  <a:moveTo>
                    <a:pt x="58597" y="4432"/>
                  </a:moveTo>
                  <a:lnTo>
                    <a:pt x="58572" y="4292"/>
                  </a:lnTo>
                  <a:lnTo>
                    <a:pt x="58597" y="4432"/>
                  </a:lnTo>
                  <a:close/>
                </a:path>
                <a:path w="59689" h="64770">
                  <a:moveTo>
                    <a:pt x="58674" y="4127"/>
                  </a:moveTo>
                  <a:lnTo>
                    <a:pt x="58470" y="3975"/>
                  </a:lnTo>
                  <a:lnTo>
                    <a:pt x="58559" y="4292"/>
                  </a:lnTo>
                  <a:lnTo>
                    <a:pt x="58674" y="4127"/>
                  </a:lnTo>
                  <a:close/>
                </a:path>
                <a:path w="59689" h="64770">
                  <a:moveTo>
                    <a:pt x="58724" y="4495"/>
                  </a:moveTo>
                  <a:lnTo>
                    <a:pt x="58597" y="4432"/>
                  </a:lnTo>
                  <a:lnTo>
                    <a:pt x="58648" y="4572"/>
                  </a:lnTo>
                  <a:close/>
                </a:path>
                <a:path w="59689" h="64770">
                  <a:moveTo>
                    <a:pt x="58750" y="3835"/>
                  </a:moveTo>
                  <a:lnTo>
                    <a:pt x="58000" y="3175"/>
                  </a:lnTo>
                  <a:lnTo>
                    <a:pt x="58394" y="3302"/>
                  </a:lnTo>
                  <a:lnTo>
                    <a:pt x="57492" y="2501"/>
                  </a:lnTo>
                  <a:lnTo>
                    <a:pt x="57492" y="2235"/>
                  </a:lnTo>
                  <a:lnTo>
                    <a:pt x="57962" y="2298"/>
                  </a:lnTo>
                  <a:lnTo>
                    <a:pt x="58280" y="2514"/>
                  </a:lnTo>
                  <a:lnTo>
                    <a:pt x="58089" y="2324"/>
                  </a:lnTo>
                  <a:lnTo>
                    <a:pt x="58635" y="2324"/>
                  </a:lnTo>
                  <a:lnTo>
                    <a:pt x="58140" y="1905"/>
                  </a:lnTo>
                  <a:lnTo>
                    <a:pt x="57315" y="1765"/>
                  </a:lnTo>
                  <a:lnTo>
                    <a:pt x="57086" y="2108"/>
                  </a:lnTo>
                  <a:lnTo>
                    <a:pt x="57480" y="2768"/>
                  </a:lnTo>
                  <a:lnTo>
                    <a:pt x="57251" y="2743"/>
                  </a:lnTo>
                  <a:lnTo>
                    <a:pt x="57048" y="2540"/>
                  </a:lnTo>
                  <a:lnTo>
                    <a:pt x="56896" y="2438"/>
                  </a:lnTo>
                  <a:lnTo>
                    <a:pt x="57200" y="2908"/>
                  </a:lnTo>
                  <a:lnTo>
                    <a:pt x="57835" y="3581"/>
                  </a:lnTo>
                  <a:lnTo>
                    <a:pt x="58750" y="3835"/>
                  </a:lnTo>
                  <a:close/>
                </a:path>
                <a:path w="59689" h="64770">
                  <a:moveTo>
                    <a:pt x="59347" y="2438"/>
                  </a:moveTo>
                  <a:lnTo>
                    <a:pt x="59270" y="2006"/>
                  </a:lnTo>
                  <a:lnTo>
                    <a:pt x="59080" y="1803"/>
                  </a:lnTo>
                  <a:lnTo>
                    <a:pt x="58547" y="1536"/>
                  </a:lnTo>
                  <a:lnTo>
                    <a:pt x="58534" y="1790"/>
                  </a:lnTo>
                  <a:lnTo>
                    <a:pt x="59347" y="2438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 descr=""/>
            <p:cNvSpPr/>
            <p:nvPr/>
          </p:nvSpPr>
          <p:spPr>
            <a:xfrm>
              <a:off x="2190299" y="3067537"/>
              <a:ext cx="27305" cy="40640"/>
            </a:xfrm>
            <a:custGeom>
              <a:avLst/>
              <a:gdLst/>
              <a:ahLst/>
              <a:cxnLst/>
              <a:rect l="l" t="t" r="r" b="b"/>
              <a:pathLst>
                <a:path w="27305" h="40639">
                  <a:moveTo>
                    <a:pt x="20950" y="39595"/>
                  </a:moveTo>
                  <a:lnTo>
                    <a:pt x="19469" y="40551"/>
                  </a:lnTo>
                  <a:lnTo>
                    <a:pt x="20154" y="40551"/>
                  </a:lnTo>
                  <a:lnTo>
                    <a:pt x="20700" y="40284"/>
                  </a:lnTo>
                  <a:lnTo>
                    <a:pt x="21081" y="39751"/>
                  </a:lnTo>
                  <a:lnTo>
                    <a:pt x="20950" y="39595"/>
                  </a:lnTo>
                  <a:close/>
                </a:path>
                <a:path w="27305" h="40639">
                  <a:moveTo>
                    <a:pt x="584" y="17780"/>
                  </a:moveTo>
                  <a:lnTo>
                    <a:pt x="114" y="20142"/>
                  </a:lnTo>
                  <a:lnTo>
                    <a:pt x="2209" y="21793"/>
                  </a:lnTo>
                  <a:lnTo>
                    <a:pt x="5473" y="25730"/>
                  </a:lnTo>
                  <a:lnTo>
                    <a:pt x="6718" y="28333"/>
                  </a:lnTo>
                  <a:lnTo>
                    <a:pt x="11988" y="35166"/>
                  </a:lnTo>
                  <a:lnTo>
                    <a:pt x="17487" y="35496"/>
                  </a:lnTo>
                  <a:lnTo>
                    <a:pt x="20950" y="39595"/>
                  </a:lnTo>
                  <a:lnTo>
                    <a:pt x="27266" y="35521"/>
                  </a:lnTo>
                  <a:lnTo>
                    <a:pt x="23018" y="30269"/>
                  </a:lnTo>
                  <a:lnTo>
                    <a:pt x="19675" y="24555"/>
                  </a:lnTo>
                  <a:lnTo>
                    <a:pt x="19051" y="23202"/>
                  </a:lnTo>
                  <a:lnTo>
                    <a:pt x="8178" y="23202"/>
                  </a:lnTo>
                  <a:lnTo>
                    <a:pt x="5714" y="21348"/>
                  </a:lnTo>
                  <a:lnTo>
                    <a:pt x="3047" y="19443"/>
                  </a:lnTo>
                  <a:lnTo>
                    <a:pt x="584" y="17780"/>
                  </a:lnTo>
                  <a:close/>
                </a:path>
                <a:path w="27305" h="40639">
                  <a:moveTo>
                    <a:pt x="2095" y="4610"/>
                  </a:moveTo>
                  <a:lnTo>
                    <a:pt x="0" y="10833"/>
                  </a:lnTo>
                  <a:lnTo>
                    <a:pt x="5765" y="17919"/>
                  </a:lnTo>
                  <a:lnTo>
                    <a:pt x="8178" y="23202"/>
                  </a:lnTo>
                  <a:lnTo>
                    <a:pt x="19051" y="23202"/>
                  </a:lnTo>
                  <a:lnTo>
                    <a:pt x="16879" y="18498"/>
                  </a:lnTo>
                  <a:lnTo>
                    <a:pt x="15712" y="15684"/>
                  </a:lnTo>
                  <a:lnTo>
                    <a:pt x="7594" y="15684"/>
                  </a:lnTo>
                  <a:lnTo>
                    <a:pt x="5828" y="12001"/>
                  </a:lnTo>
                  <a:lnTo>
                    <a:pt x="3619" y="7975"/>
                  </a:lnTo>
                  <a:lnTo>
                    <a:pt x="2095" y="4610"/>
                  </a:lnTo>
                  <a:close/>
                </a:path>
                <a:path w="27305" h="40639">
                  <a:moveTo>
                    <a:pt x="3543" y="0"/>
                  </a:moveTo>
                  <a:lnTo>
                    <a:pt x="3187" y="6311"/>
                  </a:lnTo>
                  <a:lnTo>
                    <a:pt x="5956" y="9969"/>
                  </a:lnTo>
                  <a:lnTo>
                    <a:pt x="7594" y="15684"/>
                  </a:lnTo>
                  <a:lnTo>
                    <a:pt x="15712" y="15684"/>
                  </a:lnTo>
                  <a:lnTo>
                    <a:pt x="15638" y="15506"/>
                  </a:lnTo>
                  <a:lnTo>
                    <a:pt x="12649" y="15506"/>
                  </a:lnTo>
                  <a:lnTo>
                    <a:pt x="12509" y="15354"/>
                  </a:lnTo>
                  <a:lnTo>
                    <a:pt x="9169" y="12001"/>
                  </a:lnTo>
                  <a:lnTo>
                    <a:pt x="8485" y="7082"/>
                  </a:lnTo>
                  <a:lnTo>
                    <a:pt x="6972" y="4191"/>
                  </a:lnTo>
                  <a:lnTo>
                    <a:pt x="7952" y="3251"/>
                  </a:lnTo>
                  <a:lnTo>
                    <a:pt x="7721" y="1587"/>
                  </a:lnTo>
                  <a:lnTo>
                    <a:pt x="3543" y="0"/>
                  </a:lnTo>
                  <a:close/>
                </a:path>
                <a:path w="27305" h="40639">
                  <a:moveTo>
                    <a:pt x="9423" y="1841"/>
                  </a:moveTo>
                  <a:lnTo>
                    <a:pt x="7952" y="3251"/>
                  </a:lnTo>
                  <a:lnTo>
                    <a:pt x="8485" y="7082"/>
                  </a:lnTo>
                  <a:lnTo>
                    <a:pt x="11391" y="12636"/>
                  </a:lnTo>
                  <a:lnTo>
                    <a:pt x="12491" y="15311"/>
                  </a:lnTo>
                  <a:lnTo>
                    <a:pt x="12649" y="15506"/>
                  </a:lnTo>
                  <a:lnTo>
                    <a:pt x="15638" y="15506"/>
                  </a:lnTo>
                  <a:lnTo>
                    <a:pt x="13068" y="9309"/>
                  </a:lnTo>
                  <a:lnTo>
                    <a:pt x="11785" y="3721"/>
                  </a:lnTo>
                  <a:lnTo>
                    <a:pt x="9423" y="1841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 descr=""/>
            <p:cNvSpPr/>
            <p:nvPr/>
          </p:nvSpPr>
          <p:spPr>
            <a:xfrm>
              <a:off x="2190140" y="3066300"/>
              <a:ext cx="28575" cy="41910"/>
            </a:xfrm>
            <a:custGeom>
              <a:avLst/>
              <a:gdLst/>
              <a:ahLst/>
              <a:cxnLst/>
              <a:rect l="l" t="t" r="r" b="b"/>
              <a:pathLst>
                <a:path w="28575" h="41910">
                  <a:moveTo>
                    <a:pt x="1295" y="6146"/>
                  </a:moveTo>
                  <a:lnTo>
                    <a:pt x="1066" y="7061"/>
                  </a:lnTo>
                  <a:lnTo>
                    <a:pt x="1155" y="6731"/>
                  </a:lnTo>
                  <a:lnTo>
                    <a:pt x="1295" y="6146"/>
                  </a:lnTo>
                  <a:close/>
                </a:path>
                <a:path w="28575" h="41910">
                  <a:moveTo>
                    <a:pt x="1981" y="21755"/>
                  </a:moveTo>
                  <a:lnTo>
                    <a:pt x="1816" y="21526"/>
                  </a:lnTo>
                  <a:lnTo>
                    <a:pt x="1917" y="21780"/>
                  </a:lnTo>
                  <a:close/>
                </a:path>
                <a:path w="28575" h="41910">
                  <a:moveTo>
                    <a:pt x="2413" y="21069"/>
                  </a:moveTo>
                  <a:lnTo>
                    <a:pt x="2273" y="21043"/>
                  </a:lnTo>
                  <a:lnTo>
                    <a:pt x="2413" y="21069"/>
                  </a:lnTo>
                  <a:close/>
                </a:path>
                <a:path w="28575" h="41910">
                  <a:moveTo>
                    <a:pt x="2501" y="4826"/>
                  </a:moveTo>
                  <a:lnTo>
                    <a:pt x="2159" y="4140"/>
                  </a:lnTo>
                  <a:lnTo>
                    <a:pt x="2451" y="4838"/>
                  </a:lnTo>
                  <a:close/>
                </a:path>
                <a:path w="28575" h="41910">
                  <a:moveTo>
                    <a:pt x="2552" y="15087"/>
                  </a:moveTo>
                  <a:lnTo>
                    <a:pt x="2324" y="14097"/>
                  </a:lnTo>
                  <a:lnTo>
                    <a:pt x="2184" y="14351"/>
                  </a:lnTo>
                  <a:lnTo>
                    <a:pt x="2552" y="15087"/>
                  </a:lnTo>
                  <a:close/>
                </a:path>
                <a:path w="28575" h="41910">
                  <a:moveTo>
                    <a:pt x="2755" y="15367"/>
                  </a:moveTo>
                  <a:lnTo>
                    <a:pt x="2628" y="15240"/>
                  </a:lnTo>
                  <a:lnTo>
                    <a:pt x="2552" y="15087"/>
                  </a:lnTo>
                  <a:lnTo>
                    <a:pt x="2616" y="15367"/>
                  </a:lnTo>
                  <a:lnTo>
                    <a:pt x="2755" y="15367"/>
                  </a:lnTo>
                  <a:close/>
                </a:path>
                <a:path w="28575" h="41910">
                  <a:moveTo>
                    <a:pt x="2794" y="8458"/>
                  </a:moveTo>
                  <a:lnTo>
                    <a:pt x="2730" y="7912"/>
                  </a:lnTo>
                  <a:lnTo>
                    <a:pt x="2755" y="8521"/>
                  </a:lnTo>
                  <a:close/>
                </a:path>
                <a:path w="28575" h="41910">
                  <a:moveTo>
                    <a:pt x="2832" y="21209"/>
                  </a:moveTo>
                  <a:lnTo>
                    <a:pt x="2603" y="21082"/>
                  </a:lnTo>
                  <a:lnTo>
                    <a:pt x="2654" y="21209"/>
                  </a:lnTo>
                  <a:lnTo>
                    <a:pt x="2832" y="21209"/>
                  </a:lnTo>
                  <a:close/>
                </a:path>
                <a:path w="28575" h="41910">
                  <a:moveTo>
                    <a:pt x="2933" y="8394"/>
                  </a:moveTo>
                  <a:lnTo>
                    <a:pt x="2895" y="8242"/>
                  </a:lnTo>
                  <a:lnTo>
                    <a:pt x="2933" y="8394"/>
                  </a:lnTo>
                  <a:close/>
                </a:path>
                <a:path w="28575" h="41910">
                  <a:moveTo>
                    <a:pt x="3009" y="12065"/>
                  </a:moveTo>
                  <a:lnTo>
                    <a:pt x="2908" y="12192"/>
                  </a:lnTo>
                  <a:lnTo>
                    <a:pt x="3009" y="12065"/>
                  </a:lnTo>
                  <a:close/>
                </a:path>
                <a:path w="28575" h="41910">
                  <a:moveTo>
                    <a:pt x="3048" y="11912"/>
                  </a:moveTo>
                  <a:close/>
                </a:path>
                <a:path w="28575" h="41910">
                  <a:moveTo>
                    <a:pt x="3124" y="127"/>
                  </a:moveTo>
                  <a:lnTo>
                    <a:pt x="3111" y="254"/>
                  </a:lnTo>
                  <a:lnTo>
                    <a:pt x="3124" y="127"/>
                  </a:lnTo>
                  <a:close/>
                </a:path>
                <a:path w="28575" h="41910">
                  <a:moveTo>
                    <a:pt x="4114" y="20955"/>
                  </a:moveTo>
                  <a:lnTo>
                    <a:pt x="4089" y="20828"/>
                  </a:lnTo>
                  <a:lnTo>
                    <a:pt x="3759" y="20955"/>
                  </a:lnTo>
                  <a:lnTo>
                    <a:pt x="4114" y="20955"/>
                  </a:lnTo>
                  <a:close/>
                </a:path>
                <a:path w="28575" h="41910">
                  <a:moveTo>
                    <a:pt x="4203" y="10795"/>
                  </a:moveTo>
                  <a:lnTo>
                    <a:pt x="3898" y="9906"/>
                  </a:lnTo>
                  <a:lnTo>
                    <a:pt x="3937" y="10160"/>
                  </a:lnTo>
                  <a:lnTo>
                    <a:pt x="3619" y="10414"/>
                  </a:lnTo>
                  <a:lnTo>
                    <a:pt x="4114" y="10795"/>
                  </a:lnTo>
                  <a:close/>
                </a:path>
                <a:path w="28575" h="41910">
                  <a:moveTo>
                    <a:pt x="4495" y="11684"/>
                  </a:moveTo>
                  <a:lnTo>
                    <a:pt x="4419" y="11557"/>
                  </a:lnTo>
                  <a:lnTo>
                    <a:pt x="4432" y="11684"/>
                  </a:lnTo>
                  <a:close/>
                </a:path>
                <a:path w="28575" h="41910">
                  <a:moveTo>
                    <a:pt x="4508" y="16002"/>
                  </a:moveTo>
                  <a:lnTo>
                    <a:pt x="4419" y="15849"/>
                  </a:lnTo>
                  <a:lnTo>
                    <a:pt x="4216" y="15621"/>
                  </a:lnTo>
                  <a:lnTo>
                    <a:pt x="4470" y="16002"/>
                  </a:lnTo>
                  <a:close/>
                </a:path>
                <a:path w="28575" h="41910">
                  <a:moveTo>
                    <a:pt x="4546" y="16510"/>
                  </a:moveTo>
                  <a:close/>
                </a:path>
                <a:path w="28575" h="41910">
                  <a:moveTo>
                    <a:pt x="4876" y="25666"/>
                  </a:moveTo>
                  <a:lnTo>
                    <a:pt x="4800" y="25476"/>
                  </a:lnTo>
                  <a:lnTo>
                    <a:pt x="4876" y="25666"/>
                  </a:lnTo>
                  <a:close/>
                </a:path>
                <a:path w="28575" h="41910">
                  <a:moveTo>
                    <a:pt x="4927" y="16281"/>
                  </a:moveTo>
                  <a:lnTo>
                    <a:pt x="4838" y="16103"/>
                  </a:lnTo>
                  <a:lnTo>
                    <a:pt x="4559" y="15748"/>
                  </a:lnTo>
                  <a:lnTo>
                    <a:pt x="4533" y="15989"/>
                  </a:lnTo>
                  <a:lnTo>
                    <a:pt x="4724" y="16383"/>
                  </a:lnTo>
                  <a:lnTo>
                    <a:pt x="4927" y="16281"/>
                  </a:lnTo>
                  <a:close/>
                </a:path>
                <a:path w="28575" h="41910">
                  <a:moveTo>
                    <a:pt x="5003" y="21640"/>
                  </a:moveTo>
                  <a:lnTo>
                    <a:pt x="4876" y="21526"/>
                  </a:lnTo>
                  <a:lnTo>
                    <a:pt x="4749" y="21424"/>
                  </a:lnTo>
                  <a:lnTo>
                    <a:pt x="4800" y="21551"/>
                  </a:lnTo>
                  <a:lnTo>
                    <a:pt x="5003" y="21640"/>
                  </a:lnTo>
                  <a:close/>
                </a:path>
                <a:path w="28575" h="41910">
                  <a:moveTo>
                    <a:pt x="5029" y="25958"/>
                  </a:moveTo>
                  <a:lnTo>
                    <a:pt x="4965" y="25819"/>
                  </a:lnTo>
                  <a:lnTo>
                    <a:pt x="5029" y="25958"/>
                  </a:lnTo>
                  <a:close/>
                </a:path>
                <a:path w="28575" h="41910">
                  <a:moveTo>
                    <a:pt x="5270" y="21831"/>
                  </a:moveTo>
                  <a:lnTo>
                    <a:pt x="5003" y="21640"/>
                  </a:lnTo>
                  <a:lnTo>
                    <a:pt x="5181" y="21805"/>
                  </a:lnTo>
                  <a:close/>
                </a:path>
                <a:path w="28575" h="41910">
                  <a:moveTo>
                    <a:pt x="5626" y="18618"/>
                  </a:moveTo>
                  <a:close/>
                </a:path>
                <a:path w="28575" h="41910">
                  <a:moveTo>
                    <a:pt x="5664" y="23063"/>
                  </a:moveTo>
                  <a:lnTo>
                    <a:pt x="5511" y="22936"/>
                  </a:lnTo>
                  <a:lnTo>
                    <a:pt x="5664" y="23063"/>
                  </a:lnTo>
                  <a:close/>
                </a:path>
                <a:path w="28575" h="41910">
                  <a:moveTo>
                    <a:pt x="6273" y="21590"/>
                  </a:moveTo>
                  <a:lnTo>
                    <a:pt x="5969" y="21336"/>
                  </a:lnTo>
                  <a:lnTo>
                    <a:pt x="6197" y="21590"/>
                  </a:lnTo>
                  <a:close/>
                </a:path>
                <a:path w="28575" h="41910">
                  <a:moveTo>
                    <a:pt x="6400" y="14922"/>
                  </a:moveTo>
                  <a:lnTo>
                    <a:pt x="6375" y="14732"/>
                  </a:lnTo>
                  <a:lnTo>
                    <a:pt x="5867" y="13893"/>
                  </a:lnTo>
                  <a:lnTo>
                    <a:pt x="6146" y="14795"/>
                  </a:lnTo>
                  <a:lnTo>
                    <a:pt x="6261" y="15240"/>
                  </a:lnTo>
                  <a:lnTo>
                    <a:pt x="6388" y="15240"/>
                  </a:lnTo>
                  <a:lnTo>
                    <a:pt x="6324" y="14859"/>
                  </a:lnTo>
                  <a:close/>
                </a:path>
                <a:path w="28575" h="41910">
                  <a:moveTo>
                    <a:pt x="6591" y="22098"/>
                  </a:moveTo>
                  <a:lnTo>
                    <a:pt x="6413" y="21971"/>
                  </a:lnTo>
                  <a:lnTo>
                    <a:pt x="6464" y="22098"/>
                  </a:lnTo>
                  <a:lnTo>
                    <a:pt x="6591" y="22098"/>
                  </a:lnTo>
                  <a:close/>
                </a:path>
                <a:path w="28575" h="41910">
                  <a:moveTo>
                    <a:pt x="6591" y="5842"/>
                  </a:moveTo>
                  <a:lnTo>
                    <a:pt x="6515" y="5715"/>
                  </a:lnTo>
                  <a:lnTo>
                    <a:pt x="6553" y="5842"/>
                  </a:lnTo>
                  <a:close/>
                </a:path>
                <a:path w="28575" h="41910">
                  <a:moveTo>
                    <a:pt x="6743" y="28003"/>
                  </a:moveTo>
                  <a:close/>
                </a:path>
                <a:path w="28575" h="41910">
                  <a:moveTo>
                    <a:pt x="6794" y="19862"/>
                  </a:moveTo>
                  <a:lnTo>
                    <a:pt x="6781" y="19685"/>
                  </a:lnTo>
                  <a:lnTo>
                    <a:pt x="6794" y="19862"/>
                  </a:lnTo>
                  <a:close/>
                </a:path>
                <a:path w="28575" h="41910">
                  <a:moveTo>
                    <a:pt x="7010" y="29337"/>
                  </a:moveTo>
                  <a:lnTo>
                    <a:pt x="6858" y="29210"/>
                  </a:lnTo>
                  <a:lnTo>
                    <a:pt x="7010" y="29337"/>
                  </a:lnTo>
                  <a:close/>
                </a:path>
                <a:path w="28575" h="41910">
                  <a:moveTo>
                    <a:pt x="7010" y="24384"/>
                  </a:moveTo>
                  <a:lnTo>
                    <a:pt x="6629" y="24015"/>
                  </a:lnTo>
                  <a:lnTo>
                    <a:pt x="6489" y="24130"/>
                  </a:lnTo>
                  <a:lnTo>
                    <a:pt x="7010" y="24384"/>
                  </a:lnTo>
                  <a:close/>
                </a:path>
                <a:path w="28575" h="41910">
                  <a:moveTo>
                    <a:pt x="7073" y="29210"/>
                  </a:moveTo>
                  <a:lnTo>
                    <a:pt x="6985" y="28956"/>
                  </a:lnTo>
                  <a:lnTo>
                    <a:pt x="6921" y="29083"/>
                  </a:lnTo>
                  <a:lnTo>
                    <a:pt x="7073" y="29210"/>
                  </a:lnTo>
                  <a:close/>
                </a:path>
                <a:path w="28575" h="41910">
                  <a:moveTo>
                    <a:pt x="7099" y="29845"/>
                  </a:moveTo>
                  <a:lnTo>
                    <a:pt x="6997" y="29464"/>
                  </a:lnTo>
                  <a:lnTo>
                    <a:pt x="6705" y="29337"/>
                  </a:lnTo>
                  <a:lnTo>
                    <a:pt x="7099" y="29845"/>
                  </a:lnTo>
                  <a:close/>
                </a:path>
                <a:path w="28575" h="41910">
                  <a:moveTo>
                    <a:pt x="7213" y="29972"/>
                  </a:moveTo>
                  <a:lnTo>
                    <a:pt x="7099" y="29845"/>
                  </a:lnTo>
                  <a:lnTo>
                    <a:pt x="7137" y="29972"/>
                  </a:lnTo>
                  <a:close/>
                </a:path>
                <a:path w="28575" h="41910">
                  <a:moveTo>
                    <a:pt x="7569" y="14478"/>
                  </a:moveTo>
                  <a:lnTo>
                    <a:pt x="7239" y="13716"/>
                  </a:lnTo>
                  <a:lnTo>
                    <a:pt x="7137" y="13462"/>
                  </a:lnTo>
                  <a:lnTo>
                    <a:pt x="6959" y="13335"/>
                  </a:lnTo>
                  <a:lnTo>
                    <a:pt x="7073" y="13512"/>
                  </a:lnTo>
                  <a:lnTo>
                    <a:pt x="7162" y="13716"/>
                  </a:lnTo>
                  <a:lnTo>
                    <a:pt x="6985" y="13512"/>
                  </a:lnTo>
                  <a:lnTo>
                    <a:pt x="7086" y="13716"/>
                  </a:lnTo>
                  <a:lnTo>
                    <a:pt x="7340" y="14160"/>
                  </a:lnTo>
                  <a:lnTo>
                    <a:pt x="7569" y="14478"/>
                  </a:lnTo>
                  <a:close/>
                </a:path>
                <a:path w="28575" h="41910">
                  <a:moveTo>
                    <a:pt x="7962" y="21793"/>
                  </a:moveTo>
                  <a:lnTo>
                    <a:pt x="7848" y="21602"/>
                  </a:lnTo>
                  <a:lnTo>
                    <a:pt x="7962" y="21793"/>
                  </a:lnTo>
                  <a:close/>
                </a:path>
                <a:path w="28575" h="41910">
                  <a:moveTo>
                    <a:pt x="8115" y="22225"/>
                  </a:moveTo>
                  <a:lnTo>
                    <a:pt x="7810" y="21717"/>
                  </a:lnTo>
                  <a:lnTo>
                    <a:pt x="7962" y="22098"/>
                  </a:lnTo>
                  <a:lnTo>
                    <a:pt x="8115" y="22225"/>
                  </a:lnTo>
                  <a:close/>
                </a:path>
                <a:path w="28575" h="41910">
                  <a:moveTo>
                    <a:pt x="8572" y="16548"/>
                  </a:moveTo>
                  <a:lnTo>
                    <a:pt x="8445" y="16179"/>
                  </a:lnTo>
                  <a:lnTo>
                    <a:pt x="8331" y="16002"/>
                  </a:lnTo>
                  <a:lnTo>
                    <a:pt x="8001" y="16383"/>
                  </a:lnTo>
                  <a:lnTo>
                    <a:pt x="8001" y="16510"/>
                  </a:lnTo>
                  <a:lnTo>
                    <a:pt x="8128" y="16738"/>
                  </a:lnTo>
                  <a:lnTo>
                    <a:pt x="8572" y="16548"/>
                  </a:lnTo>
                  <a:close/>
                </a:path>
                <a:path w="28575" h="41910">
                  <a:moveTo>
                    <a:pt x="8750" y="31076"/>
                  </a:moveTo>
                  <a:lnTo>
                    <a:pt x="8559" y="30962"/>
                  </a:lnTo>
                  <a:lnTo>
                    <a:pt x="8750" y="31076"/>
                  </a:lnTo>
                  <a:close/>
                </a:path>
                <a:path w="28575" h="41910">
                  <a:moveTo>
                    <a:pt x="9055" y="23914"/>
                  </a:moveTo>
                  <a:lnTo>
                    <a:pt x="8978" y="23749"/>
                  </a:lnTo>
                  <a:lnTo>
                    <a:pt x="9055" y="23914"/>
                  </a:lnTo>
                  <a:close/>
                </a:path>
                <a:path w="28575" h="41910">
                  <a:moveTo>
                    <a:pt x="11861" y="34213"/>
                  </a:moveTo>
                  <a:lnTo>
                    <a:pt x="11645" y="34264"/>
                  </a:lnTo>
                  <a:lnTo>
                    <a:pt x="11823" y="34340"/>
                  </a:lnTo>
                  <a:lnTo>
                    <a:pt x="11861" y="34213"/>
                  </a:lnTo>
                  <a:close/>
                </a:path>
                <a:path w="28575" h="41910">
                  <a:moveTo>
                    <a:pt x="12242" y="35521"/>
                  </a:moveTo>
                  <a:close/>
                </a:path>
                <a:path w="28575" h="41910">
                  <a:moveTo>
                    <a:pt x="12738" y="10033"/>
                  </a:moveTo>
                  <a:lnTo>
                    <a:pt x="12636" y="9906"/>
                  </a:lnTo>
                  <a:lnTo>
                    <a:pt x="12661" y="10033"/>
                  </a:lnTo>
                  <a:close/>
                </a:path>
                <a:path w="28575" h="41910">
                  <a:moveTo>
                    <a:pt x="12763" y="34874"/>
                  </a:moveTo>
                  <a:lnTo>
                    <a:pt x="12458" y="34594"/>
                  </a:lnTo>
                  <a:lnTo>
                    <a:pt x="12255" y="34493"/>
                  </a:lnTo>
                  <a:lnTo>
                    <a:pt x="12407" y="34683"/>
                  </a:lnTo>
                  <a:lnTo>
                    <a:pt x="12763" y="34874"/>
                  </a:lnTo>
                  <a:close/>
                </a:path>
                <a:path w="28575" h="41910">
                  <a:moveTo>
                    <a:pt x="12865" y="11303"/>
                  </a:moveTo>
                  <a:lnTo>
                    <a:pt x="12509" y="10922"/>
                  </a:lnTo>
                  <a:lnTo>
                    <a:pt x="12763" y="11303"/>
                  </a:lnTo>
                  <a:close/>
                </a:path>
                <a:path w="28575" h="41910">
                  <a:moveTo>
                    <a:pt x="13195" y="7620"/>
                  </a:moveTo>
                  <a:lnTo>
                    <a:pt x="13157" y="7493"/>
                  </a:lnTo>
                  <a:lnTo>
                    <a:pt x="13081" y="7112"/>
                  </a:lnTo>
                  <a:lnTo>
                    <a:pt x="13081" y="7493"/>
                  </a:lnTo>
                  <a:lnTo>
                    <a:pt x="13081" y="7620"/>
                  </a:lnTo>
                  <a:lnTo>
                    <a:pt x="13106" y="7493"/>
                  </a:lnTo>
                  <a:lnTo>
                    <a:pt x="13195" y="7620"/>
                  </a:lnTo>
                  <a:close/>
                </a:path>
                <a:path w="28575" h="41910">
                  <a:moveTo>
                    <a:pt x="13220" y="11861"/>
                  </a:moveTo>
                  <a:lnTo>
                    <a:pt x="12877" y="10833"/>
                  </a:lnTo>
                  <a:lnTo>
                    <a:pt x="12788" y="10668"/>
                  </a:lnTo>
                  <a:lnTo>
                    <a:pt x="12865" y="11303"/>
                  </a:lnTo>
                  <a:lnTo>
                    <a:pt x="12865" y="11430"/>
                  </a:lnTo>
                  <a:lnTo>
                    <a:pt x="13220" y="11861"/>
                  </a:lnTo>
                  <a:close/>
                </a:path>
                <a:path w="28575" h="41910">
                  <a:moveTo>
                    <a:pt x="13893" y="36576"/>
                  </a:moveTo>
                  <a:lnTo>
                    <a:pt x="13728" y="36525"/>
                  </a:lnTo>
                  <a:lnTo>
                    <a:pt x="13893" y="36576"/>
                  </a:lnTo>
                  <a:close/>
                </a:path>
                <a:path w="28575" h="41910">
                  <a:moveTo>
                    <a:pt x="14097" y="13906"/>
                  </a:moveTo>
                  <a:lnTo>
                    <a:pt x="14097" y="14033"/>
                  </a:lnTo>
                  <a:lnTo>
                    <a:pt x="14097" y="13906"/>
                  </a:lnTo>
                  <a:close/>
                </a:path>
                <a:path w="28575" h="41910">
                  <a:moveTo>
                    <a:pt x="14173" y="36068"/>
                  </a:moveTo>
                  <a:lnTo>
                    <a:pt x="13754" y="35902"/>
                  </a:lnTo>
                  <a:lnTo>
                    <a:pt x="14173" y="36068"/>
                  </a:lnTo>
                  <a:close/>
                </a:path>
                <a:path w="28575" h="41910">
                  <a:moveTo>
                    <a:pt x="14185" y="36830"/>
                  </a:moveTo>
                  <a:lnTo>
                    <a:pt x="13817" y="36639"/>
                  </a:lnTo>
                  <a:lnTo>
                    <a:pt x="14185" y="36830"/>
                  </a:lnTo>
                  <a:close/>
                </a:path>
                <a:path w="28575" h="41910">
                  <a:moveTo>
                    <a:pt x="15011" y="36309"/>
                  </a:moveTo>
                  <a:lnTo>
                    <a:pt x="14363" y="35915"/>
                  </a:lnTo>
                  <a:lnTo>
                    <a:pt x="15011" y="36309"/>
                  </a:lnTo>
                  <a:close/>
                </a:path>
                <a:path w="28575" h="41910">
                  <a:moveTo>
                    <a:pt x="15125" y="36169"/>
                  </a:moveTo>
                  <a:lnTo>
                    <a:pt x="14376" y="35547"/>
                  </a:lnTo>
                  <a:lnTo>
                    <a:pt x="14897" y="36068"/>
                  </a:lnTo>
                  <a:lnTo>
                    <a:pt x="15125" y="36169"/>
                  </a:lnTo>
                  <a:close/>
                </a:path>
                <a:path w="28575" h="41910">
                  <a:moveTo>
                    <a:pt x="15227" y="36398"/>
                  </a:moveTo>
                  <a:lnTo>
                    <a:pt x="14897" y="36068"/>
                  </a:lnTo>
                  <a:lnTo>
                    <a:pt x="14986" y="36258"/>
                  </a:lnTo>
                  <a:lnTo>
                    <a:pt x="15227" y="36398"/>
                  </a:lnTo>
                  <a:close/>
                </a:path>
                <a:path w="28575" h="41910">
                  <a:moveTo>
                    <a:pt x="15913" y="18288"/>
                  </a:moveTo>
                  <a:lnTo>
                    <a:pt x="15760" y="18034"/>
                  </a:lnTo>
                  <a:lnTo>
                    <a:pt x="15862" y="18288"/>
                  </a:lnTo>
                  <a:close/>
                </a:path>
                <a:path w="28575" h="41910">
                  <a:moveTo>
                    <a:pt x="16027" y="15722"/>
                  </a:moveTo>
                  <a:lnTo>
                    <a:pt x="15976" y="14986"/>
                  </a:lnTo>
                  <a:lnTo>
                    <a:pt x="15900" y="15367"/>
                  </a:lnTo>
                  <a:lnTo>
                    <a:pt x="16027" y="15722"/>
                  </a:lnTo>
                  <a:close/>
                </a:path>
                <a:path w="28575" h="41910">
                  <a:moveTo>
                    <a:pt x="17805" y="38862"/>
                  </a:moveTo>
                  <a:lnTo>
                    <a:pt x="17513" y="38417"/>
                  </a:lnTo>
                  <a:lnTo>
                    <a:pt x="17284" y="38404"/>
                  </a:lnTo>
                  <a:lnTo>
                    <a:pt x="17462" y="38531"/>
                  </a:lnTo>
                  <a:lnTo>
                    <a:pt x="17653" y="38798"/>
                  </a:lnTo>
                  <a:lnTo>
                    <a:pt x="17805" y="38862"/>
                  </a:lnTo>
                  <a:close/>
                </a:path>
                <a:path w="28575" h="41910">
                  <a:moveTo>
                    <a:pt x="17983" y="20828"/>
                  </a:moveTo>
                  <a:close/>
                </a:path>
                <a:path w="28575" h="41910">
                  <a:moveTo>
                    <a:pt x="18224" y="21209"/>
                  </a:moveTo>
                  <a:lnTo>
                    <a:pt x="18059" y="20916"/>
                  </a:lnTo>
                  <a:lnTo>
                    <a:pt x="18110" y="21209"/>
                  </a:lnTo>
                  <a:lnTo>
                    <a:pt x="18161" y="21463"/>
                  </a:lnTo>
                  <a:lnTo>
                    <a:pt x="18224" y="21209"/>
                  </a:lnTo>
                  <a:close/>
                </a:path>
                <a:path w="28575" h="41910">
                  <a:moveTo>
                    <a:pt x="18326" y="20815"/>
                  </a:moveTo>
                  <a:lnTo>
                    <a:pt x="18224" y="20320"/>
                  </a:lnTo>
                  <a:lnTo>
                    <a:pt x="18186" y="20193"/>
                  </a:lnTo>
                  <a:lnTo>
                    <a:pt x="18211" y="21196"/>
                  </a:lnTo>
                  <a:lnTo>
                    <a:pt x="18326" y="20815"/>
                  </a:lnTo>
                  <a:close/>
                </a:path>
                <a:path w="28575" h="41910">
                  <a:moveTo>
                    <a:pt x="18783" y="21831"/>
                  </a:moveTo>
                  <a:lnTo>
                    <a:pt x="18478" y="21170"/>
                  </a:lnTo>
                  <a:lnTo>
                    <a:pt x="18440" y="21348"/>
                  </a:lnTo>
                  <a:lnTo>
                    <a:pt x="18783" y="21831"/>
                  </a:lnTo>
                  <a:close/>
                </a:path>
                <a:path w="28575" h="41910">
                  <a:moveTo>
                    <a:pt x="18846" y="39395"/>
                  </a:moveTo>
                  <a:lnTo>
                    <a:pt x="18694" y="39357"/>
                  </a:lnTo>
                  <a:lnTo>
                    <a:pt x="18821" y="39408"/>
                  </a:lnTo>
                  <a:close/>
                </a:path>
                <a:path w="28575" h="41910">
                  <a:moveTo>
                    <a:pt x="18973" y="39522"/>
                  </a:moveTo>
                  <a:lnTo>
                    <a:pt x="18821" y="39433"/>
                  </a:lnTo>
                  <a:lnTo>
                    <a:pt x="18973" y="39522"/>
                  </a:lnTo>
                  <a:close/>
                </a:path>
                <a:path w="28575" h="41910">
                  <a:moveTo>
                    <a:pt x="19291" y="39116"/>
                  </a:moveTo>
                  <a:lnTo>
                    <a:pt x="18669" y="38989"/>
                  </a:lnTo>
                  <a:lnTo>
                    <a:pt x="18605" y="38735"/>
                  </a:lnTo>
                  <a:lnTo>
                    <a:pt x="18872" y="38862"/>
                  </a:lnTo>
                  <a:lnTo>
                    <a:pt x="18770" y="38735"/>
                  </a:lnTo>
                  <a:lnTo>
                    <a:pt x="18681" y="38608"/>
                  </a:lnTo>
                  <a:lnTo>
                    <a:pt x="18592" y="38481"/>
                  </a:lnTo>
                  <a:lnTo>
                    <a:pt x="18516" y="38608"/>
                  </a:lnTo>
                  <a:lnTo>
                    <a:pt x="18262" y="38354"/>
                  </a:lnTo>
                  <a:lnTo>
                    <a:pt x="17919" y="38100"/>
                  </a:lnTo>
                  <a:lnTo>
                    <a:pt x="17957" y="37973"/>
                  </a:lnTo>
                  <a:lnTo>
                    <a:pt x="18161" y="38100"/>
                  </a:lnTo>
                  <a:lnTo>
                    <a:pt x="18008" y="37973"/>
                  </a:lnTo>
                  <a:lnTo>
                    <a:pt x="17729" y="37719"/>
                  </a:lnTo>
                  <a:lnTo>
                    <a:pt x="17589" y="37592"/>
                  </a:lnTo>
                  <a:lnTo>
                    <a:pt x="16992" y="37719"/>
                  </a:lnTo>
                  <a:lnTo>
                    <a:pt x="16891" y="37465"/>
                  </a:lnTo>
                  <a:lnTo>
                    <a:pt x="16916" y="37338"/>
                  </a:lnTo>
                  <a:lnTo>
                    <a:pt x="15938" y="36957"/>
                  </a:lnTo>
                  <a:lnTo>
                    <a:pt x="16725" y="37465"/>
                  </a:lnTo>
                  <a:lnTo>
                    <a:pt x="15925" y="37338"/>
                  </a:lnTo>
                  <a:lnTo>
                    <a:pt x="15748" y="36830"/>
                  </a:lnTo>
                  <a:lnTo>
                    <a:pt x="15671" y="36576"/>
                  </a:lnTo>
                  <a:lnTo>
                    <a:pt x="15494" y="36830"/>
                  </a:lnTo>
                  <a:lnTo>
                    <a:pt x="15354" y="36703"/>
                  </a:lnTo>
                  <a:lnTo>
                    <a:pt x="15290" y="36576"/>
                  </a:lnTo>
                  <a:lnTo>
                    <a:pt x="14871" y="36449"/>
                  </a:lnTo>
                  <a:lnTo>
                    <a:pt x="15316" y="36703"/>
                  </a:lnTo>
                  <a:lnTo>
                    <a:pt x="15049" y="36703"/>
                  </a:lnTo>
                  <a:lnTo>
                    <a:pt x="14795" y="36449"/>
                  </a:lnTo>
                  <a:lnTo>
                    <a:pt x="14668" y="36322"/>
                  </a:lnTo>
                  <a:lnTo>
                    <a:pt x="13741" y="36068"/>
                  </a:lnTo>
                  <a:lnTo>
                    <a:pt x="13627" y="35852"/>
                  </a:lnTo>
                  <a:lnTo>
                    <a:pt x="13754" y="35902"/>
                  </a:lnTo>
                  <a:lnTo>
                    <a:pt x="13792" y="35687"/>
                  </a:lnTo>
                  <a:lnTo>
                    <a:pt x="13627" y="35775"/>
                  </a:lnTo>
                  <a:lnTo>
                    <a:pt x="13639" y="35560"/>
                  </a:lnTo>
                  <a:lnTo>
                    <a:pt x="13042" y="35560"/>
                  </a:lnTo>
                  <a:lnTo>
                    <a:pt x="12877" y="35433"/>
                  </a:lnTo>
                  <a:lnTo>
                    <a:pt x="12712" y="35306"/>
                  </a:lnTo>
                  <a:lnTo>
                    <a:pt x="12915" y="35179"/>
                  </a:lnTo>
                  <a:lnTo>
                    <a:pt x="13258" y="35433"/>
                  </a:lnTo>
                  <a:lnTo>
                    <a:pt x="12928" y="35052"/>
                  </a:lnTo>
                  <a:lnTo>
                    <a:pt x="12522" y="35179"/>
                  </a:lnTo>
                  <a:lnTo>
                    <a:pt x="12179" y="34544"/>
                  </a:lnTo>
                  <a:lnTo>
                    <a:pt x="11823" y="34417"/>
                  </a:lnTo>
                  <a:lnTo>
                    <a:pt x="11696" y="34544"/>
                  </a:lnTo>
                  <a:lnTo>
                    <a:pt x="11061" y="34036"/>
                  </a:lnTo>
                  <a:lnTo>
                    <a:pt x="10528" y="33655"/>
                  </a:lnTo>
                  <a:lnTo>
                    <a:pt x="9664" y="32639"/>
                  </a:lnTo>
                  <a:lnTo>
                    <a:pt x="9436" y="32258"/>
                  </a:lnTo>
                  <a:lnTo>
                    <a:pt x="9156" y="32258"/>
                  </a:lnTo>
                  <a:lnTo>
                    <a:pt x="8851" y="31877"/>
                  </a:lnTo>
                  <a:lnTo>
                    <a:pt x="8661" y="31623"/>
                  </a:lnTo>
                  <a:lnTo>
                    <a:pt x="8559" y="31496"/>
                  </a:lnTo>
                  <a:lnTo>
                    <a:pt x="8597" y="31242"/>
                  </a:lnTo>
                  <a:lnTo>
                    <a:pt x="8890" y="31496"/>
                  </a:lnTo>
                  <a:lnTo>
                    <a:pt x="8712" y="31242"/>
                  </a:lnTo>
                  <a:lnTo>
                    <a:pt x="8623" y="31115"/>
                  </a:lnTo>
                  <a:lnTo>
                    <a:pt x="8204" y="30734"/>
                  </a:lnTo>
                  <a:lnTo>
                    <a:pt x="8420" y="30734"/>
                  </a:lnTo>
                  <a:lnTo>
                    <a:pt x="8077" y="30353"/>
                  </a:lnTo>
                  <a:lnTo>
                    <a:pt x="7581" y="29972"/>
                  </a:lnTo>
                  <a:lnTo>
                    <a:pt x="7277" y="29210"/>
                  </a:lnTo>
                  <a:lnTo>
                    <a:pt x="7112" y="29210"/>
                  </a:lnTo>
                  <a:lnTo>
                    <a:pt x="7213" y="29972"/>
                  </a:lnTo>
                  <a:lnTo>
                    <a:pt x="7213" y="30226"/>
                  </a:lnTo>
                  <a:lnTo>
                    <a:pt x="7404" y="30861"/>
                  </a:lnTo>
                  <a:lnTo>
                    <a:pt x="7315" y="30734"/>
                  </a:lnTo>
                  <a:lnTo>
                    <a:pt x="7124" y="30607"/>
                  </a:lnTo>
                  <a:lnTo>
                    <a:pt x="7315" y="30861"/>
                  </a:lnTo>
                  <a:lnTo>
                    <a:pt x="7912" y="31623"/>
                  </a:lnTo>
                  <a:lnTo>
                    <a:pt x="7899" y="31369"/>
                  </a:lnTo>
                  <a:lnTo>
                    <a:pt x="7848" y="31115"/>
                  </a:lnTo>
                  <a:lnTo>
                    <a:pt x="8013" y="31242"/>
                  </a:lnTo>
                  <a:lnTo>
                    <a:pt x="8242" y="31496"/>
                  </a:lnTo>
                  <a:lnTo>
                    <a:pt x="8407" y="31623"/>
                  </a:lnTo>
                  <a:lnTo>
                    <a:pt x="8026" y="31369"/>
                  </a:lnTo>
                  <a:lnTo>
                    <a:pt x="8293" y="32004"/>
                  </a:lnTo>
                  <a:lnTo>
                    <a:pt x="8420" y="32004"/>
                  </a:lnTo>
                  <a:lnTo>
                    <a:pt x="8572" y="32639"/>
                  </a:lnTo>
                  <a:lnTo>
                    <a:pt x="8712" y="31877"/>
                  </a:lnTo>
                  <a:lnTo>
                    <a:pt x="9080" y="32639"/>
                  </a:lnTo>
                  <a:lnTo>
                    <a:pt x="9220" y="32893"/>
                  </a:lnTo>
                  <a:lnTo>
                    <a:pt x="9486" y="32893"/>
                  </a:lnTo>
                  <a:lnTo>
                    <a:pt x="9601" y="33020"/>
                  </a:lnTo>
                  <a:lnTo>
                    <a:pt x="9690" y="33401"/>
                  </a:lnTo>
                  <a:lnTo>
                    <a:pt x="9423" y="33020"/>
                  </a:lnTo>
                  <a:lnTo>
                    <a:pt x="9309" y="33147"/>
                  </a:lnTo>
                  <a:lnTo>
                    <a:pt x="9652" y="33401"/>
                  </a:lnTo>
                  <a:lnTo>
                    <a:pt x="10172" y="33528"/>
                  </a:lnTo>
                  <a:lnTo>
                    <a:pt x="10375" y="33909"/>
                  </a:lnTo>
                  <a:lnTo>
                    <a:pt x="9817" y="33528"/>
                  </a:lnTo>
                  <a:lnTo>
                    <a:pt x="10007" y="34036"/>
                  </a:lnTo>
                  <a:lnTo>
                    <a:pt x="10109" y="33909"/>
                  </a:lnTo>
                  <a:lnTo>
                    <a:pt x="10883" y="34798"/>
                  </a:lnTo>
                  <a:lnTo>
                    <a:pt x="10756" y="34544"/>
                  </a:lnTo>
                  <a:lnTo>
                    <a:pt x="11480" y="34544"/>
                  </a:lnTo>
                  <a:lnTo>
                    <a:pt x="11772" y="35179"/>
                  </a:lnTo>
                  <a:lnTo>
                    <a:pt x="12585" y="35433"/>
                  </a:lnTo>
                  <a:lnTo>
                    <a:pt x="11861" y="35217"/>
                  </a:lnTo>
                  <a:lnTo>
                    <a:pt x="12395" y="35433"/>
                  </a:lnTo>
                  <a:lnTo>
                    <a:pt x="12242" y="35560"/>
                  </a:lnTo>
                  <a:lnTo>
                    <a:pt x="12623" y="35941"/>
                  </a:lnTo>
                  <a:lnTo>
                    <a:pt x="12915" y="36068"/>
                  </a:lnTo>
                  <a:lnTo>
                    <a:pt x="12992" y="36322"/>
                  </a:lnTo>
                  <a:lnTo>
                    <a:pt x="13550" y="36449"/>
                  </a:lnTo>
                  <a:lnTo>
                    <a:pt x="13728" y="36525"/>
                  </a:lnTo>
                  <a:lnTo>
                    <a:pt x="14516" y="36703"/>
                  </a:lnTo>
                  <a:lnTo>
                    <a:pt x="15176" y="37465"/>
                  </a:lnTo>
                  <a:lnTo>
                    <a:pt x="16217" y="37719"/>
                  </a:lnTo>
                  <a:lnTo>
                    <a:pt x="17068" y="38100"/>
                  </a:lnTo>
                  <a:lnTo>
                    <a:pt x="17310" y="37973"/>
                  </a:lnTo>
                  <a:lnTo>
                    <a:pt x="18072" y="38354"/>
                  </a:lnTo>
                  <a:lnTo>
                    <a:pt x="18262" y="38608"/>
                  </a:lnTo>
                  <a:lnTo>
                    <a:pt x="17767" y="38354"/>
                  </a:lnTo>
                  <a:lnTo>
                    <a:pt x="18097" y="38735"/>
                  </a:lnTo>
                  <a:lnTo>
                    <a:pt x="18376" y="38862"/>
                  </a:lnTo>
                  <a:lnTo>
                    <a:pt x="18770" y="39116"/>
                  </a:lnTo>
                  <a:lnTo>
                    <a:pt x="19062" y="39497"/>
                  </a:lnTo>
                  <a:lnTo>
                    <a:pt x="19075" y="39370"/>
                  </a:lnTo>
                  <a:lnTo>
                    <a:pt x="18935" y="39243"/>
                  </a:lnTo>
                  <a:lnTo>
                    <a:pt x="19291" y="39116"/>
                  </a:lnTo>
                  <a:close/>
                </a:path>
                <a:path w="28575" h="41910">
                  <a:moveTo>
                    <a:pt x="19392" y="39624"/>
                  </a:moveTo>
                  <a:lnTo>
                    <a:pt x="19100" y="39243"/>
                  </a:lnTo>
                  <a:lnTo>
                    <a:pt x="19075" y="39370"/>
                  </a:lnTo>
                  <a:lnTo>
                    <a:pt x="19392" y="39624"/>
                  </a:lnTo>
                  <a:close/>
                </a:path>
                <a:path w="28575" h="41910">
                  <a:moveTo>
                    <a:pt x="19939" y="41287"/>
                  </a:moveTo>
                  <a:lnTo>
                    <a:pt x="19748" y="41351"/>
                  </a:lnTo>
                  <a:lnTo>
                    <a:pt x="19570" y="41414"/>
                  </a:lnTo>
                  <a:lnTo>
                    <a:pt x="19621" y="41554"/>
                  </a:lnTo>
                  <a:lnTo>
                    <a:pt x="19824" y="41503"/>
                  </a:lnTo>
                  <a:lnTo>
                    <a:pt x="19939" y="41287"/>
                  </a:lnTo>
                  <a:close/>
                </a:path>
                <a:path w="28575" h="41910">
                  <a:moveTo>
                    <a:pt x="20040" y="40386"/>
                  </a:moveTo>
                  <a:lnTo>
                    <a:pt x="19735" y="40132"/>
                  </a:lnTo>
                  <a:lnTo>
                    <a:pt x="19596" y="40132"/>
                  </a:lnTo>
                  <a:lnTo>
                    <a:pt x="19951" y="40386"/>
                  </a:lnTo>
                  <a:close/>
                </a:path>
                <a:path w="28575" h="41910">
                  <a:moveTo>
                    <a:pt x="20231" y="40576"/>
                  </a:moveTo>
                  <a:lnTo>
                    <a:pt x="20040" y="40449"/>
                  </a:lnTo>
                  <a:lnTo>
                    <a:pt x="20231" y="40576"/>
                  </a:lnTo>
                  <a:close/>
                </a:path>
                <a:path w="28575" h="41910">
                  <a:moveTo>
                    <a:pt x="20307" y="40792"/>
                  </a:moveTo>
                  <a:close/>
                </a:path>
                <a:path w="28575" h="41910">
                  <a:moveTo>
                    <a:pt x="20345" y="39878"/>
                  </a:moveTo>
                  <a:lnTo>
                    <a:pt x="19392" y="39624"/>
                  </a:lnTo>
                  <a:lnTo>
                    <a:pt x="18973" y="39624"/>
                  </a:lnTo>
                  <a:lnTo>
                    <a:pt x="19316" y="39751"/>
                  </a:lnTo>
                  <a:lnTo>
                    <a:pt x="19697" y="40005"/>
                  </a:lnTo>
                  <a:lnTo>
                    <a:pt x="20027" y="40132"/>
                  </a:lnTo>
                  <a:lnTo>
                    <a:pt x="20040" y="40386"/>
                  </a:lnTo>
                  <a:lnTo>
                    <a:pt x="20066" y="40132"/>
                  </a:lnTo>
                  <a:lnTo>
                    <a:pt x="20320" y="40386"/>
                  </a:lnTo>
                  <a:lnTo>
                    <a:pt x="20332" y="40132"/>
                  </a:lnTo>
                  <a:lnTo>
                    <a:pt x="20345" y="39878"/>
                  </a:lnTo>
                  <a:close/>
                </a:path>
                <a:path w="28575" h="41910">
                  <a:moveTo>
                    <a:pt x="20396" y="40855"/>
                  </a:moveTo>
                  <a:close/>
                </a:path>
                <a:path w="28575" h="41910">
                  <a:moveTo>
                    <a:pt x="20510" y="40767"/>
                  </a:moveTo>
                  <a:lnTo>
                    <a:pt x="20421" y="40640"/>
                  </a:lnTo>
                  <a:lnTo>
                    <a:pt x="20231" y="40576"/>
                  </a:lnTo>
                  <a:lnTo>
                    <a:pt x="20510" y="40767"/>
                  </a:lnTo>
                  <a:close/>
                </a:path>
                <a:path w="28575" h="41910">
                  <a:moveTo>
                    <a:pt x="20599" y="41008"/>
                  </a:moveTo>
                  <a:lnTo>
                    <a:pt x="20408" y="40855"/>
                  </a:lnTo>
                  <a:lnTo>
                    <a:pt x="20523" y="41008"/>
                  </a:lnTo>
                  <a:close/>
                </a:path>
                <a:path w="28575" h="41910">
                  <a:moveTo>
                    <a:pt x="20612" y="25146"/>
                  </a:moveTo>
                  <a:lnTo>
                    <a:pt x="20345" y="24638"/>
                  </a:lnTo>
                  <a:lnTo>
                    <a:pt x="20383" y="24892"/>
                  </a:lnTo>
                  <a:lnTo>
                    <a:pt x="20612" y="25146"/>
                  </a:lnTo>
                  <a:close/>
                </a:path>
                <a:path w="28575" h="41910">
                  <a:moveTo>
                    <a:pt x="20726" y="40767"/>
                  </a:moveTo>
                  <a:lnTo>
                    <a:pt x="20523" y="40767"/>
                  </a:lnTo>
                  <a:lnTo>
                    <a:pt x="20726" y="40767"/>
                  </a:lnTo>
                  <a:close/>
                </a:path>
                <a:path w="28575" h="41910">
                  <a:moveTo>
                    <a:pt x="20840" y="41033"/>
                  </a:moveTo>
                  <a:lnTo>
                    <a:pt x="20815" y="41236"/>
                  </a:lnTo>
                  <a:lnTo>
                    <a:pt x="20840" y="41033"/>
                  </a:lnTo>
                  <a:close/>
                </a:path>
                <a:path w="28575" h="41910">
                  <a:moveTo>
                    <a:pt x="20891" y="41249"/>
                  </a:moveTo>
                  <a:lnTo>
                    <a:pt x="20650" y="41402"/>
                  </a:lnTo>
                  <a:lnTo>
                    <a:pt x="20472" y="41389"/>
                  </a:lnTo>
                  <a:lnTo>
                    <a:pt x="20180" y="41389"/>
                  </a:lnTo>
                  <a:lnTo>
                    <a:pt x="20091" y="41529"/>
                  </a:lnTo>
                  <a:lnTo>
                    <a:pt x="20396" y="41630"/>
                  </a:lnTo>
                  <a:lnTo>
                    <a:pt x="20802" y="41440"/>
                  </a:lnTo>
                  <a:lnTo>
                    <a:pt x="20891" y="41249"/>
                  </a:lnTo>
                  <a:close/>
                </a:path>
                <a:path w="28575" h="41910">
                  <a:moveTo>
                    <a:pt x="20916" y="41033"/>
                  </a:moveTo>
                  <a:lnTo>
                    <a:pt x="20904" y="40767"/>
                  </a:lnTo>
                  <a:lnTo>
                    <a:pt x="20840" y="41033"/>
                  </a:lnTo>
                  <a:lnTo>
                    <a:pt x="20878" y="41249"/>
                  </a:lnTo>
                  <a:lnTo>
                    <a:pt x="20916" y="41033"/>
                  </a:lnTo>
                  <a:close/>
                </a:path>
                <a:path w="28575" h="41910">
                  <a:moveTo>
                    <a:pt x="20929" y="41148"/>
                  </a:moveTo>
                  <a:close/>
                </a:path>
                <a:path w="28575" h="41910">
                  <a:moveTo>
                    <a:pt x="20967" y="26428"/>
                  </a:moveTo>
                  <a:close/>
                </a:path>
                <a:path w="28575" h="41910">
                  <a:moveTo>
                    <a:pt x="24511" y="31965"/>
                  </a:moveTo>
                  <a:close/>
                </a:path>
                <a:path w="28575" h="41910">
                  <a:moveTo>
                    <a:pt x="25730" y="33782"/>
                  </a:moveTo>
                  <a:lnTo>
                    <a:pt x="25615" y="33655"/>
                  </a:lnTo>
                  <a:lnTo>
                    <a:pt x="25730" y="33782"/>
                  </a:lnTo>
                  <a:close/>
                </a:path>
                <a:path w="28575" h="41910">
                  <a:moveTo>
                    <a:pt x="26403" y="34544"/>
                  </a:moveTo>
                  <a:lnTo>
                    <a:pt x="26250" y="34290"/>
                  </a:lnTo>
                  <a:lnTo>
                    <a:pt x="26174" y="34163"/>
                  </a:lnTo>
                  <a:lnTo>
                    <a:pt x="25882" y="34036"/>
                  </a:lnTo>
                  <a:lnTo>
                    <a:pt x="26060" y="34366"/>
                  </a:lnTo>
                  <a:lnTo>
                    <a:pt x="26403" y="34544"/>
                  </a:lnTo>
                  <a:close/>
                </a:path>
                <a:path w="28575" h="41910">
                  <a:moveTo>
                    <a:pt x="27990" y="36576"/>
                  </a:moveTo>
                  <a:lnTo>
                    <a:pt x="27660" y="36068"/>
                  </a:lnTo>
                  <a:lnTo>
                    <a:pt x="27559" y="35902"/>
                  </a:lnTo>
                  <a:lnTo>
                    <a:pt x="27432" y="35775"/>
                  </a:lnTo>
                  <a:lnTo>
                    <a:pt x="26924" y="35433"/>
                  </a:lnTo>
                  <a:lnTo>
                    <a:pt x="26936" y="35242"/>
                  </a:lnTo>
                  <a:lnTo>
                    <a:pt x="27266" y="35560"/>
                  </a:lnTo>
                  <a:lnTo>
                    <a:pt x="27165" y="35306"/>
                  </a:lnTo>
                  <a:lnTo>
                    <a:pt x="26949" y="35179"/>
                  </a:lnTo>
                  <a:lnTo>
                    <a:pt x="26733" y="35052"/>
                  </a:lnTo>
                  <a:lnTo>
                    <a:pt x="26670" y="34798"/>
                  </a:lnTo>
                  <a:lnTo>
                    <a:pt x="26250" y="34544"/>
                  </a:lnTo>
                  <a:lnTo>
                    <a:pt x="26111" y="34455"/>
                  </a:lnTo>
                  <a:lnTo>
                    <a:pt x="25781" y="34290"/>
                  </a:lnTo>
                  <a:lnTo>
                    <a:pt x="25679" y="33909"/>
                  </a:lnTo>
                  <a:lnTo>
                    <a:pt x="25806" y="33909"/>
                  </a:lnTo>
                  <a:lnTo>
                    <a:pt x="25501" y="33655"/>
                  </a:lnTo>
                  <a:lnTo>
                    <a:pt x="25463" y="33528"/>
                  </a:lnTo>
                  <a:lnTo>
                    <a:pt x="25361" y="33401"/>
                  </a:lnTo>
                  <a:lnTo>
                    <a:pt x="25171" y="33147"/>
                  </a:lnTo>
                  <a:lnTo>
                    <a:pt x="24942" y="33020"/>
                  </a:lnTo>
                  <a:lnTo>
                    <a:pt x="24866" y="32639"/>
                  </a:lnTo>
                  <a:lnTo>
                    <a:pt x="24244" y="32131"/>
                  </a:lnTo>
                  <a:lnTo>
                    <a:pt x="24498" y="32004"/>
                  </a:lnTo>
                  <a:lnTo>
                    <a:pt x="23977" y="31750"/>
                  </a:lnTo>
                  <a:lnTo>
                    <a:pt x="23799" y="31496"/>
                  </a:lnTo>
                  <a:lnTo>
                    <a:pt x="24384" y="31750"/>
                  </a:lnTo>
                  <a:lnTo>
                    <a:pt x="24142" y="31496"/>
                  </a:lnTo>
                  <a:lnTo>
                    <a:pt x="23177" y="30480"/>
                  </a:lnTo>
                  <a:lnTo>
                    <a:pt x="23558" y="30480"/>
                  </a:lnTo>
                  <a:lnTo>
                    <a:pt x="23088" y="30226"/>
                  </a:lnTo>
                  <a:lnTo>
                    <a:pt x="22644" y="29337"/>
                  </a:lnTo>
                  <a:lnTo>
                    <a:pt x="22250" y="28829"/>
                  </a:lnTo>
                  <a:lnTo>
                    <a:pt x="22237" y="28702"/>
                  </a:lnTo>
                  <a:lnTo>
                    <a:pt x="22174" y="28575"/>
                  </a:lnTo>
                  <a:lnTo>
                    <a:pt x="22085" y="28194"/>
                  </a:lnTo>
                  <a:lnTo>
                    <a:pt x="22059" y="28067"/>
                  </a:lnTo>
                  <a:lnTo>
                    <a:pt x="21805" y="28194"/>
                  </a:lnTo>
                  <a:lnTo>
                    <a:pt x="21450" y="27686"/>
                  </a:lnTo>
                  <a:lnTo>
                    <a:pt x="21145" y="27432"/>
                  </a:lnTo>
                  <a:lnTo>
                    <a:pt x="21120" y="26924"/>
                  </a:lnTo>
                  <a:lnTo>
                    <a:pt x="21463" y="27432"/>
                  </a:lnTo>
                  <a:lnTo>
                    <a:pt x="21551" y="27559"/>
                  </a:lnTo>
                  <a:lnTo>
                    <a:pt x="21615" y="27432"/>
                  </a:lnTo>
                  <a:lnTo>
                    <a:pt x="21678" y="27305"/>
                  </a:lnTo>
                  <a:lnTo>
                    <a:pt x="21513" y="27432"/>
                  </a:lnTo>
                  <a:lnTo>
                    <a:pt x="21082" y="26670"/>
                  </a:lnTo>
                  <a:lnTo>
                    <a:pt x="21005" y="26924"/>
                  </a:lnTo>
                  <a:lnTo>
                    <a:pt x="20929" y="26543"/>
                  </a:lnTo>
                  <a:lnTo>
                    <a:pt x="20967" y="26416"/>
                  </a:lnTo>
                  <a:lnTo>
                    <a:pt x="21018" y="26289"/>
                  </a:lnTo>
                  <a:lnTo>
                    <a:pt x="20713" y="26416"/>
                  </a:lnTo>
                  <a:lnTo>
                    <a:pt x="20802" y="26035"/>
                  </a:lnTo>
                  <a:lnTo>
                    <a:pt x="20485" y="25781"/>
                  </a:lnTo>
                  <a:lnTo>
                    <a:pt x="20370" y="25273"/>
                  </a:lnTo>
                  <a:lnTo>
                    <a:pt x="20675" y="25527"/>
                  </a:lnTo>
                  <a:lnTo>
                    <a:pt x="20497" y="25273"/>
                  </a:lnTo>
                  <a:lnTo>
                    <a:pt x="20320" y="25019"/>
                  </a:lnTo>
                  <a:lnTo>
                    <a:pt x="20104" y="24904"/>
                  </a:lnTo>
                  <a:lnTo>
                    <a:pt x="19723" y="24257"/>
                  </a:lnTo>
                  <a:lnTo>
                    <a:pt x="20104" y="24511"/>
                  </a:lnTo>
                  <a:lnTo>
                    <a:pt x="20104" y="24257"/>
                  </a:lnTo>
                  <a:lnTo>
                    <a:pt x="19837" y="23876"/>
                  </a:lnTo>
                  <a:lnTo>
                    <a:pt x="19507" y="23622"/>
                  </a:lnTo>
                  <a:lnTo>
                    <a:pt x="19380" y="23368"/>
                  </a:lnTo>
                  <a:lnTo>
                    <a:pt x="19443" y="23241"/>
                  </a:lnTo>
                  <a:lnTo>
                    <a:pt x="19062" y="22987"/>
                  </a:lnTo>
                  <a:lnTo>
                    <a:pt x="18834" y="21971"/>
                  </a:lnTo>
                  <a:lnTo>
                    <a:pt x="18529" y="21717"/>
                  </a:lnTo>
                  <a:lnTo>
                    <a:pt x="18389" y="21590"/>
                  </a:lnTo>
                  <a:lnTo>
                    <a:pt x="18402" y="21463"/>
                  </a:lnTo>
                  <a:lnTo>
                    <a:pt x="18338" y="21590"/>
                  </a:lnTo>
                  <a:lnTo>
                    <a:pt x="18224" y="21717"/>
                  </a:lnTo>
                  <a:lnTo>
                    <a:pt x="18034" y="21463"/>
                  </a:lnTo>
                  <a:lnTo>
                    <a:pt x="17919" y="21336"/>
                  </a:lnTo>
                  <a:lnTo>
                    <a:pt x="17919" y="21196"/>
                  </a:lnTo>
                  <a:lnTo>
                    <a:pt x="17970" y="21336"/>
                  </a:lnTo>
                  <a:lnTo>
                    <a:pt x="17932" y="21082"/>
                  </a:lnTo>
                  <a:lnTo>
                    <a:pt x="17932" y="20828"/>
                  </a:lnTo>
                  <a:lnTo>
                    <a:pt x="17894" y="20701"/>
                  </a:lnTo>
                  <a:lnTo>
                    <a:pt x="17576" y="20320"/>
                  </a:lnTo>
                  <a:lnTo>
                    <a:pt x="17500" y="20066"/>
                  </a:lnTo>
                  <a:lnTo>
                    <a:pt x="17538" y="19812"/>
                  </a:lnTo>
                  <a:lnTo>
                    <a:pt x="17627" y="19685"/>
                  </a:lnTo>
                  <a:lnTo>
                    <a:pt x="17830" y="20447"/>
                  </a:lnTo>
                  <a:lnTo>
                    <a:pt x="17919" y="20726"/>
                  </a:lnTo>
                  <a:lnTo>
                    <a:pt x="17881" y="20193"/>
                  </a:lnTo>
                  <a:lnTo>
                    <a:pt x="18072" y="20828"/>
                  </a:lnTo>
                  <a:lnTo>
                    <a:pt x="18173" y="20193"/>
                  </a:lnTo>
                  <a:lnTo>
                    <a:pt x="18059" y="19812"/>
                  </a:lnTo>
                  <a:lnTo>
                    <a:pt x="17856" y="19812"/>
                  </a:lnTo>
                  <a:lnTo>
                    <a:pt x="17805" y="19685"/>
                  </a:lnTo>
                  <a:lnTo>
                    <a:pt x="17653" y="19177"/>
                  </a:lnTo>
                  <a:lnTo>
                    <a:pt x="17614" y="19050"/>
                  </a:lnTo>
                  <a:lnTo>
                    <a:pt x="17576" y="18923"/>
                  </a:lnTo>
                  <a:lnTo>
                    <a:pt x="17386" y="18796"/>
                  </a:lnTo>
                  <a:lnTo>
                    <a:pt x="17437" y="19050"/>
                  </a:lnTo>
                  <a:lnTo>
                    <a:pt x="17246" y="18923"/>
                  </a:lnTo>
                  <a:lnTo>
                    <a:pt x="16713" y="18034"/>
                  </a:lnTo>
                  <a:lnTo>
                    <a:pt x="16713" y="20066"/>
                  </a:lnTo>
                  <a:lnTo>
                    <a:pt x="16637" y="19939"/>
                  </a:lnTo>
                  <a:lnTo>
                    <a:pt x="16357" y="19431"/>
                  </a:lnTo>
                  <a:lnTo>
                    <a:pt x="16560" y="19431"/>
                  </a:lnTo>
                  <a:lnTo>
                    <a:pt x="16713" y="20066"/>
                  </a:lnTo>
                  <a:lnTo>
                    <a:pt x="16713" y="18034"/>
                  </a:lnTo>
                  <a:lnTo>
                    <a:pt x="16560" y="17780"/>
                  </a:lnTo>
                  <a:lnTo>
                    <a:pt x="17360" y="17780"/>
                  </a:lnTo>
                  <a:lnTo>
                    <a:pt x="16738" y="17018"/>
                  </a:lnTo>
                  <a:lnTo>
                    <a:pt x="16522" y="16891"/>
                  </a:lnTo>
                  <a:lnTo>
                    <a:pt x="16230" y="16891"/>
                  </a:lnTo>
                  <a:lnTo>
                    <a:pt x="16103" y="16256"/>
                  </a:lnTo>
                  <a:lnTo>
                    <a:pt x="16421" y="16383"/>
                  </a:lnTo>
                  <a:lnTo>
                    <a:pt x="16370" y="16256"/>
                  </a:lnTo>
                  <a:lnTo>
                    <a:pt x="16281" y="16002"/>
                  </a:lnTo>
                  <a:lnTo>
                    <a:pt x="16116" y="15494"/>
                  </a:lnTo>
                  <a:lnTo>
                    <a:pt x="16040" y="15748"/>
                  </a:lnTo>
                  <a:lnTo>
                    <a:pt x="15913" y="16002"/>
                  </a:lnTo>
                  <a:lnTo>
                    <a:pt x="15735" y="15240"/>
                  </a:lnTo>
                  <a:lnTo>
                    <a:pt x="15621" y="14986"/>
                  </a:lnTo>
                  <a:lnTo>
                    <a:pt x="15506" y="14224"/>
                  </a:lnTo>
                  <a:lnTo>
                    <a:pt x="15354" y="13843"/>
                  </a:lnTo>
                  <a:lnTo>
                    <a:pt x="14960" y="13208"/>
                  </a:lnTo>
                  <a:lnTo>
                    <a:pt x="14808" y="12954"/>
                  </a:lnTo>
                  <a:lnTo>
                    <a:pt x="14592" y="12446"/>
                  </a:lnTo>
                  <a:lnTo>
                    <a:pt x="14503" y="12319"/>
                  </a:lnTo>
                  <a:lnTo>
                    <a:pt x="14439" y="12065"/>
                  </a:lnTo>
                  <a:lnTo>
                    <a:pt x="14643" y="12192"/>
                  </a:lnTo>
                  <a:lnTo>
                    <a:pt x="14630" y="12065"/>
                  </a:lnTo>
                  <a:lnTo>
                    <a:pt x="14503" y="11684"/>
                  </a:lnTo>
                  <a:lnTo>
                    <a:pt x="14389" y="11430"/>
                  </a:lnTo>
                  <a:lnTo>
                    <a:pt x="14160" y="10922"/>
                  </a:lnTo>
                  <a:lnTo>
                    <a:pt x="14147" y="11430"/>
                  </a:lnTo>
                  <a:lnTo>
                    <a:pt x="14020" y="11303"/>
                  </a:lnTo>
                  <a:lnTo>
                    <a:pt x="13982" y="10922"/>
                  </a:lnTo>
                  <a:lnTo>
                    <a:pt x="14147" y="11430"/>
                  </a:lnTo>
                  <a:lnTo>
                    <a:pt x="14147" y="10896"/>
                  </a:lnTo>
                  <a:lnTo>
                    <a:pt x="14071" y="10668"/>
                  </a:lnTo>
                  <a:lnTo>
                    <a:pt x="13462" y="8128"/>
                  </a:lnTo>
                  <a:lnTo>
                    <a:pt x="13335" y="8001"/>
                  </a:lnTo>
                  <a:lnTo>
                    <a:pt x="13106" y="7747"/>
                  </a:lnTo>
                  <a:lnTo>
                    <a:pt x="13081" y="7620"/>
                  </a:lnTo>
                  <a:lnTo>
                    <a:pt x="12915" y="7493"/>
                  </a:lnTo>
                  <a:lnTo>
                    <a:pt x="12877" y="7112"/>
                  </a:lnTo>
                  <a:lnTo>
                    <a:pt x="13004" y="7239"/>
                  </a:lnTo>
                  <a:lnTo>
                    <a:pt x="12915" y="7112"/>
                  </a:lnTo>
                  <a:lnTo>
                    <a:pt x="11722" y="5080"/>
                  </a:lnTo>
                  <a:lnTo>
                    <a:pt x="11607" y="4826"/>
                  </a:lnTo>
                  <a:lnTo>
                    <a:pt x="11430" y="4445"/>
                  </a:lnTo>
                  <a:lnTo>
                    <a:pt x="11404" y="4267"/>
                  </a:lnTo>
                  <a:lnTo>
                    <a:pt x="11099" y="3683"/>
                  </a:lnTo>
                  <a:lnTo>
                    <a:pt x="10947" y="3429"/>
                  </a:lnTo>
                  <a:lnTo>
                    <a:pt x="10591" y="3683"/>
                  </a:lnTo>
                  <a:lnTo>
                    <a:pt x="10134" y="3048"/>
                  </a:lnTo>
                  <a:lnTo>
                    <a:pt x="10172" y="2921"/>
                  </a:lnTo>
                  <a:lnTo>
                    <a:pt x="9994" y="2794"/>
                  </a:lnTo>
                  <a:lnTo>
                    <a:pt x="9550" y="2413"/>
                  </a:lnTo>
                  <a:lnTo>
                    <a:pt x="8953" y="2921"/>
                  </a:lnTo>
                  <a:lnTo>
                    <a:pt x="8928" y="9740"/>
                  </a:lnTo>
                  <a:lnTo>
                    <a:pt x="8839" y="9271"/>
                  </a:lnTo>
                  <a:lnTo>
                    <a:pt x="8928" y="9740"/>
                  </a:lnTo>
                  <a:lnTo>
                    <a:pt x="8928" y="2971"/>
                  </a:lnTo>
                  <a:lnTo>
                    <a:pt x="8661" y="3429"/>
                  </a:lnTo>
                  <a:lnTo>
                    <a:pt x="8661" y="6972"/>
                  </a:lnTo>
                  <a:lnTo>
                    <a:pt x="8483" y="6604"/>
                  </a:lnTo>
                  <a:lnTo>
                    <a:pt x="8547" y="6731"/>
                  </a:lnTo>
                  <a:lnTo>
                    <a:pt x="8661" y="6972"/>
                  </a:lnTo>
                  <a:lnTo>
                    <a:pt x="8661" y="3429"/>
                  </a:lnTo>
                  <a:lnTo>
                    <a:pt x="8432" y="3810"/>
                  </a:lnTo>
                  <a:lnTo>
                    <a:pt x="8369" y="4572"/>
                  </a:lnTo>
                  <a:lnTo>
                    <a:pt x="8255" y="5715"/>
                  </a:lnTo>
                  <a:lnTo>
                    <a:pt x="8343" y="6032"/>
                  </a:lnTo>
                  <a:lnTo>
                    <a:pt x="8267" y="5842"/>
                  </a:lnTo>
                  <a:lnTo>
                    <a:pt x="8280" y="5969"/>
                  </a:lnTo>
                  <a:lnTo>
                    <a:pt x="8382" y="6337"/>
                  </a:lnTo>
                  <a:lnTo>
                    <a:pt x="8267" y="6604"/>
                  </a:lnTo>
                  <a:lnTo>
                    <a:pt x="8153" y="5588"/>
                  </a:lnTo>
                  <a:lnTo>
                    <a:pt x="8051" y="5334"/>
                  </a:lnTo>
                  <a:lnTo>
                    <a:pt x="7480" y="4572"/>
                  </a:lnTo>
                  <a:lnTo>
                    <a:pt x="7302" y="4318"/>
                  </a:lnTo>
                  <a:lnTo>
                    <a:pt x="7378" y="4572"/>
                  </a:lnTo>
                  <a:lnTo>
                    <a:pt x="7073" y="4064"/>
                  </a:lnTo>
                  <a:lnTo>
                    <a:pt x="7200" y="4064"/>
                  </a:lnTo>
                  <a:lnTo>
                    <a:pt x="6692" y="3429"/>
                  </a:lnTo>
                  <a:lnTo>
                    <a:pt x="6477" y="2794"/>
                  </a:lnTo>
                  <a:lnTo>
                    <a:pt x="5321" y="1397"/>
                  </a:lnTo>
                  <a:lnTo>
                    <a:pt x="4813" y="1016"/>
                  </a:lnTo>
                  <a:lnTo>
                    <a:pt x="3886" y="508"/>
                  </a:lnTo>
                  <a:lnTo>
                    <a:pt x="3251" y="0"/>
                  </a:lnTo>
                  <a:lnTo>
                    <a:pt x="3124" y="254"/>
                  </a:lnTo>
                  <a:lnTo>
                    <a:pt x="3086" y="2794"/>
                  </a:lnTo>
                  <a:lnTo>
                    <a:pt x="2971" y="1397"/>
                  </a:lnTo>
                  <a:lnTo>
                    <a:pt x="2971" y="2794"/>
                  </a:lnTo>
                  <a:lnTo>
                    <a:pt x="3048" y="4318"/>
                  </a:lnTo>
                  <a:lnTo>
                    <a:pt x="3175" y="5334"/>
                  </a:lnTo>
                  <a:lnTo>
                    <a:pt x="3263" y="6223"/>
                  </a:lnTo>
                  <a:lnTo>
                    <a:pt x="3175" y="6096"/>
                  </a:lnTo>
                  <a:lnTo>
                    <a:pt x="3124" y="6223"/>
                  </a:lnTo>
                  <a:lnTo>
                    <a:pt x="3086" y="5969"/>
                  </a:lnTo>
                  <a:lnTo>
                    <a:pt x="2641" y="5334"/>
                  </a:lnTo>
                  <a:lnTo>
                    <a:pt x="2578" y="5207"/>
                  </a:lnTo>
                  <a:lnTo>
                    <a:pt x="2451" y="4953"/>
                  </a:lnTo>
                  <a:lnTo>
                    <a:pt x="1981" y="4191"/>
                  </a:lnTo>
                  <a:lnTo>
                    <a:pt x="1917" y="4318"/>
                  </a:lnTo>
                  <a:lnTo>
                    <a:pt x="1828" y="5207"/>
                  </a:lnTo>
                  <a:lnTo>
                    <a:pt x="1701" y="4445"/>
                  </a:lnTo>
                  <a:lnTo>
                    <a:pt x="1397" y="5842"/>
                  </a:lnTo>
                  <a:lnTo>
                    <a:pt x="1282" y="7112"/>
                  </a:lnTo>
                  <a:lnTo>
                    <a:pt x="1257" y="6858"/>
                  </a:lnTo>
                  <a:lnTo>
                    <a:pt x="1206" y="7112"/>
                  </a:lnTo>
                  <a:lnTo>
                    <a:pt x="1104" y="7620"/>
                  </a:lnTo>
                  <a:lnTo>
                    <a:pt x="1041" y="7239"/>
                  </a:lnTo>
                  <a:lnTo>
                    <a:pt x="1003" y="7620"/>
                  </a:lnTo>
                  <a:lnTo>
                    <a:pt x="1028" y="8890"/>
                  </a:lnTo>
                  <a:lnTo>
                    <a:pt x="1155" y="8763"/>
                  </a:lnTo>
                  <a:lnTo>
                    <a:pt x="774" y="10287"/>
                  </a:lnTo>
                  <a:lnTo>
                    <a:pt x="1587" y="10795"/>
                  </a:lnTo>
                  <a:lnTo>
                    <a:pt x="1397" y="11176"/>
                  </a:lnTo>
                  <a:lnTo>
                    <a:pt x="1308" y="11557"/>
                  </a:lnTo>
                  <a:lnTo>
                    <a:pt x="1790" y="12954"/>
                  </a:lnTo>
                  <a:lnTo>
                    <a:pt x="2273" y="13995"/>
                  </a:lnTo>
                  <a:lnTo>
                    <a:pt x="2438" y="14351"/>
                  </a:lnTo>
                  <a:lnTo>
                    <a:pt x="2908" y="15367"/>
                  </a:lnTo>
                  <a:lnTo>
                    <a:pt x="2755" y="15367"/>
                  </a:lnTo>
                  <a:lnTo>
                    <a:pt x="3124" y="15722"/>
                  </a:lnTo>
                  <a:lnTo>
                    <a:pt x="3644" y="16891"/>
                  </a:lnTo>
                  <a:lnTo>
                    <a:pt x="3746" y="17272"/>
                  </a:lnTo>
                  <a:lnTo>
                    <a:pt x="3454" y="16764"/>
                  </a:lnTo>
                  <a:lnTo>
                    <a:pt x="3683" y="17272"/>
                  </a:lnTo>
                  <a:lnTo>
                    <a:pt x="4013" y="17780"/>
                  </a:lnTo>
                  <a:lnTo>
                    <a:pt x="4445" y="18923"/>
                  </a:lnTo>
                  <a:lnTo>
                    <a:pt x="4940" y="19596"/>
                  </a:lnTo>
                  <a:lnTo>
                    <a:pt x="5130" y="20066"/>
                  </a:lnTo>
                  <a:lnTo>
                    <a:pt x="5003" y="19685"/>
                  </a:lnTo>
                  <a:lnTo>
                    <a:pt x="5105" y="19812"/>
                  </a:lnTo>
                  <a:lnTo>
                    <a:pt x="5105" y="19558"/>
                  </a:lnTo>
                  <a:lnTo>
                    <a:pt x="5105" y="19431"/>
                  </a:lnTo>
                  <a:lnTo>
                    <a:pt x="5867" y="20320"/>
                  </a:lnTo>
                  <a:lnTo>
                    <a:pt x="5765" y="20447"/>
                  </a:lnTo>
                  <a:lnTo>
                    <a:pt x="6007" y="20955"/>
                  </a:lnTo>
                  <a:lnTo>
                    <a:pt x="5689" y="20955"/>
                  </a:lnTo>
                  <a:lnTo>
                    <a:pt x="5842" y="21082"/>
                  </a:lnTo>
                  <a:lnTo>
                    <a:pt x="5943" y="21209"/>
                  </a:lnTo>
                  <a:lnTo>
                    <a:pt x="5740" y="21082"/>
                  </a:lnTo>
                  <a:lnTo>
                    <a:pt x="5842" y="21209"/>
                  </a:lnTo>
                  <a:lnTo>
                    <a:pt x="5956" y="21336"/>
                  </a:lnTo>
                  <a:lnTo>
                    <a:pt x="6096" y="21336"/>
                  </a:lnTo>
                  <a:lnTo>
                    <a:pt x="6273" y="21590"/>
                  </a:lnTo>
                  <a:lnTo>
                    <a:pt x="6311" y="21717"/>
                  </a:lnTo>
                  <a:lnTo>
                    <a:pt x="6553" y="21971"/>
                  </a:lnTo>
                  <a:lnTo>
                    <a:pt x="6591" y="22098"/>
                  </a:lnTo>
                  <a:lnTo>
                    <a:pt x="8039" y="24130"/>
                  </a:lnTo>
                  <a:lnTo>
                    <a:pt x="7493" y="23622"/>
                  </a:lnTo>
                  <a:lnTo>
                    <a:pt x="7353" y="23495"/>
                  </a:lnTo>
                  <a:lnTo>
                    <a:pt x="6819" y="22987"/>
                  </a:lnTo>
                  <a:lnTo>
                    <a:pt x="6565" y="22606"/>
                  </a:lnTo>
                  <a:lnTo>
                    <a:pt x="6400" y="22352"/>
                  </a:lnTo>
                  <a:lnTo>
                    <a:pt x="6438" y="22606"/>
                  </a:lnTo>
                  <a:lnTo>
                    <a:pt x="6350" y="22479"/>
                  </a:lnTo>
                  <a:lnTo>
                    <a:pt x="6261" y="22352"/>
                  </a:lnTo>
                  <a:lnTo>
                    <a:pt x="6019" y="21971"/>
                  </a:lnTo>
                  <a:lnTo>
                    <a:pt x="6057" y="22225"/>
                  </a:lnTo>
                  <a:lnTo>
                    <a:pt x="6184" y="22352"/>
                  </a:lnTo>
                  <a:lnTo>
                    <a:pt x="5994" y="22225"/>
                  </a:lnTo>
                  <a:lnTo>
                    <a:pt x="5892" y="22352"/>
                  </a:lnTo>
                  <a:lnTo>
                    <a:pt x="5600" y="22098"/>
                  </a:lnTo>
                  <a:lnTo>
                    <a:pt x="5740" y="22098"/>
                  </a:lnTo>
                  <a:lnTo>
                    <a:pt x="5321" y="21844"/>
                  </a:lnTo>
                  <a:lnTo>
                    <a:pt x="5588" y="22098"/>
                  </a:lnTo>
                  <a:lnTo>
                    <a:pt x="5321" y="22098"/>
                  </a:lnTo>
                  <a:lnTo>
                    <a:pt x="5689" y="22479"/>
                  </a:lnTo>
                  <a:lnTo>
                    <a:pt x="5359" y="22225"/>
                  </a:lnTo>
                  <a:lnTo>
                    <a:pt x="5308" y="22098"/>
                  </a:lnTo>
                  <a:lnTo>
                    <a:pt x="5080" y="21971"/>
                  </a:lnTo>
                  <a:lnTo>
                    <a:pt x="4851" y="21844"/>
                  </a:lnTo>
                  <a:lnTo>
                    <a:pt x="4686" y="21590"/>
                  </a:lnTo>
                  <a:lnTo>
                    <a:pt x="4178" y="21336"/>
                  </a:lnTo>
                  <a:lnTo>
                    <a:pt x="4000" y="21183"/>
                  </a:lnTo>
                  <a:lnTo>
                    <a:pt x="3873" y="21018"/>
                  </a:lnTo>
                  <a:lnTo>
                    <a:pt x="3530" y="20701"/>
                  </a:lnTo>
                  <a:lnTo>
                    <a:pt x="3086" y="20193"/>
                  </a:lnTo>
                  <a:lnTo>
                    <a:pt x="2730" y="20193"/>
                  </a:lnTo>
                  <a:lnTo>
                    <a:pt x="2743" y="19939"/>
                  </a:lnTo>
                  <a:lnTo>
                    <a:pt x="2489" y="19939"/>
                  </a:lnTo>
                  <a:lnTo>
                    <a:pt x="2336" y="19812"/>
                  </a:lnTo>
                  <a:lnTo>
                    <a:pt x="2235" y="19558"/>
                  </a:lnTo>
                  <a:lnTo>
                    <a:pt x="1409" y="19050"/>
                  </a:lnTo>
                  <a:lnTo>
                    <a:pt x="2514" y="20193"/>
                  </a:lnTo>
                  <a:lnTo>
                    <a:pt x="1752" y="19558"/>
                  </a:lnTo>
                  <a:lnTo>
                    <a:pt x="1663" y="19431"/>
                  </a:lnTo>
                  <a:lnTo>
                    <a:pt x="1600" y="19304"/>
                  </a:lnTo>
                  <a:lnTo>
                    <a:pt x="1320" y="19050"/>
                  </a:lnTo>
                  <a:lnTo>
                    <a:pt x="609" y="18796"/>
                  </a:lnTo>
                  <a:lnTo>
                    <a:pt x="368" y="18796"/>
                  </a:lnTo>
                  <a:lnTo>
                    <a:pt x="342" y="18516"/>
                  </a:lnTo>
                  <a:lnTo>
                    <a:pt x="254" y="18669"/>
                  </a:lnTo>
                  <a:lnTo>
                    <a:pt x="355" y="18999"/>
                  </a:lnTo>
                  <a:lnTo>
                    <a:pt x="406" y="19939"/>
                  </a:lnTo>
                  <a:lnTo>
                    <a:pt x="152" y="19939"/>
                  </a:lnTo>
                  <a:lnTo>
                    <a:pt x="355" y="19062"/>
                  </a:lnTo>
                  <a:lnTo>
                    <a:pt x="177" y="19177"/>
                  </a:lnTo>
                  <a:lnTo>
                    <a:pt x="25" y="19939"/>
                  </a:lnTo>
                  <a:lnTo>
                    <a:pt x="0" y="20701"/>
                  </a:lnTo>
                  <a:lnTo>
                    <a:pt x="1181" y="22352"/>
                  </a:lnTo>
                  <a:lnTo>
                    <a:pt x="1790" y="22987"/>
                  </a:lnTo>
                  <a:lnTo>
                    <a:pt x="1676" y="22860"/>
                  </a:lnTo>
                  <a:lnTo>
                    <a:pt x="2032" y="22733"/>
                  </a:lnTo>
                  <a:lnTo>
                    <a:pt x="2095" y="23622"/>
                  </a:lnTo>
                  <a:lnTo>
                    <a:pt x="2603" y="23876"/>
                  </a:lnTo>
                  <a:lnTo>
                    <a:pt x="2476" y="24003"/>
                  </a:lnTo>
                  <a:lnTo>
                    <a:pt x="2870" y="24511"/>
                  </a:lnTo>
                  <a:lnTo>
                    <a:pt x="3479" y="25019"/>
                  </a:lnTo>
                  <a:lnTo>
                    <a:pt x="4254" y="25781"/>
                  </a:lnTo>
                  <a:lnTo>
                    <a:pt x="4152" y="25908"/>
                  </a:lnTo>
                  <a:lnTo>
                    <a:pt x="4965" y="27178"/>
                  </a:lnTo>
                  <a:lnTo>
                    <a:pt x="5118" y="27178"/>
                  </a:lnTo>
                  <a:lnTo>
                    <a:pt x="5257" y="27432"/>
                  </a:lnTo>
                  <a:lnTo>
                    <a:pt x="5270" y="27305"/>
                  </a:lnTo>
                  <a:lnTo>
                    <a:pt x="5664" y="28829"/>
                  </a:lnTo>
                  <a:lnTo>
                    <a:pt x="6705" y="29337"/>
                  </a:lnTo>
                  <a:lnTo>
                    <a:pt x="6794" y="28994"/>
                  </a:lnTo>
                  <a:lnTo>
                    <a:pt x="6845" y="28829"/>
                  </a:lnTo>
                  <a:lnTo>
                    <a:pt x="6743" y="28448"/>
                  </a:lnTo>
                  <a:lnTo>
                    <a:pt x="6718" y="28194"/>
                  </a:lnTo>
                  <a:lnTo>
                    <a:pt x="6578" y="28194"/>
                  </a:lnTo>
                  <a:lnTo>
                    <a:pt x="6438" y="28067"/>
                  </a:lnTo>
                  <a:lnTo>
                    <a:pt x="6108" y="27559"/>
                  </a:lnTo>
                  <a:lnTo>
                    <a:pt x="6464" y="27813"/>
                  </a:lnTo>
                  <a:lnTo>
                    <a:pt x="6362" y="27559"/>
                  </a:lnTo>
                  <a:lnTo>
                    <a:pt x="6324" y="27432"/>
                  </a:lnTo>
                  <a:lnTo>
                    <a:pt x="6172" y="27432"/>
                  </a:lnTo>
                  <a:lnTo>
                    <a:pt x="6121" y="27305"/>
                  </a:lnTo>
                  <a:lnTo>
                    <a:pt x="6045" y="27051"/>
                  </a:lnTo>
                  <a:lnTo>
                    <a:pt x="5880" y="27178"/>
                  </a:lnTo>
                  <a:lnTo>
                    <a:pt x="5842" y="26924"/>
                  </a:lnTo>
                  <a:lnTo>
                    <a:pt x="5727" y="26670"/>
                  </a:lnTo>
                  <a:lnTo>
                    <a:pt x="5613" y="26543"/>
                  </a:lnTo>
                  <a:lnTo>
                    <a:pt x="5346" y="26162"/>
                  </a:lnTo>
                  <a:lnTo>
                    <a:pt x="5016" y="25654"/>
                  </a:lnTo>
                  <a:lnTo>
                    <a:pt x="5092" y="26162"/>
                  </a:lnTo>
                  <a:lnTo>
                    <a:pt x="4330" y="25400"/>
                  </a:lnTo>
                  <a:lnTo>
                    <a:pt x="3873" y="24257"/>
                  </a:lnTo>
                  <a:lnTo>
                    <a:pt x="3124" y="23622"/>
                  </a:lnTo>
                  <a:lnTo>
                    <a:pt x="2717" y="23241"/>
                  </a:lnTo>
                  <a:lnTo>
                    <a:pt x="2362" y="22733"/>
                  </a:lnTo>
                  <a:lnTo>
                    <a:pt x="2273" y="22606"/>
                  </a:lnTo>
                  <a:lnTo>
                    <a:pt x="1917" y="22352"/>
                  </a:lnTo>
                  <a:lnTo>
                    <a:pt x="1803" y="22212"/>
                  </a:lnTo>
                  <a:lnTo>
                    <a:pt x="1866" y="21971"/>
                  </a:lnTo>
                  <a:lnTo>
                    <a:pt x="1600" y="21717"/>
                  </a:lnTo>
                  <a:lnTo>
                    <a:pt x="1422" y="21336"/>
                  </a:lnTo>
                  <a:lnTo>
                    <a:pt x="1625" y="21539"/>
                  </a:lnTo>
                  <a:lnTo>
                    <a:pt x="1549" y="21336"/>
                  </a:lnTo>
                  <a:lnTo>
                    <a:pt x="1676" y="21336"/>
                  </a:lnTo>
                  <a:lnTo>
                    <a:pt x="1587" y="21209"/>
                  </a:lnTo>
                  <a:lnTo>
                    <a:pt x="1333" y="20828"/>
                  </a:lnTo>
                  <a:lnTo>
                    <a:pt x="1600" y="21082"/>
                  </a:lnTo>
                  <a:lnTo>
                    <a:pt x="1600" y="20828"/>
                  </a:lnTo>
                  <a:lnTo>
                    <a:pt x="1574" y="20701"/>
                  </a:lnTo>
                  <a:lnTo>
                    <a:pt x="1549" y="20574"/>
                  </a:lnTo>
                  <a:lnTo>
                    <a:pt x="1422" y="20574"/>
                  </a:lnTo>
                  <a:lnTo>
                    <a:pt x="1371" y="20701"/>
                  </a:lnTo>
                  <a:lnTo>
                    <a:pt x="1397" y="20193"/>
                  </a:lnTo>
                  <a:lnTo>
                    <a:pt x="1701" y="20701"/>
                  </a:lnTo>
                  <a:lnTo>
                    <a:pt x="1943" y="20828"/>
                  </a:lnTo>
                  <a:lnTo>
                    <a:pt x="2108" y="20701"/>
                  </a:lnTo>
                  <a:lnTo>
                    <a:pt x="2260" y="20828"/>
                  </a:lnTo>
                  <a:lnTo>
                    <a:pt x="2476" y="20828"/>
                  </a:lnTo>
                  <a:lnTo>
                    <a:pt x="2565" y="21018"/>
                  </a:lnTo>
                  <a:lnTo>
                    <a:pt x="2489" y="20828"/>
                  </a:lnTo>
                  <a:lnTo>
                    <a:pt x="2895" y="21082"/>
                  </a:lnTo>
                  <a:lnTo>
                    <a:pt x="3276" y="21717"/>
                  </a:lnTo>
                  <a:lnTo>
                    <a:pt x="3378" y="21844"/>
                  </a:lnTo>
                  <a:lnTo>
                    <a:pt x="3975" y="22352"/>
                  </a:lnTo>
                  <a:lnTo>
                    <a:pt x="4038" y="21971"/>
                  </a:lnTo>
                  <a:lnTo>
                    <a:pt x="4826" y="22606"/>
                  </a:lnTo>
                  <a:lnTo>
                    <a:pt x="4775" y="22225"/>
                  </a:lnTo>
                  <a:lnTo>
                    <a:pt x="5321" y="22479"/>
                  </a:lnTo>
                  <a:lnTo>
                    <a:pt x="5791" y="22860"/>
                  </a:lnTo>
                  <a:lnTo>
                    <a:pt x="6108" y="23495"/>
                  </a:lnTo>
                  <a:lnTo>
                    <a:pt x="5702" y="23241"/>
                  </a:lnTo>
                  <a:lnTo>
                    <a:pt x="5537" y="23114"/>
                  </a:lnTo>
                  <a:lnTo>
                    <a:pt x="5461" y="22987"/>
                  </a:lnTo>
                  <a:lnTo>
                    <a:pt x="4953" y="22733"/>
                  </a:lnTo>
                  <a:lnTo>
                    <a:pt x="5219" y="22987"/>
                  </a:lnTo>
                  <a:lnTo>
                    <a:pt x="5651" y="23368"/>
                  </a:lnTo>
                  <a:lnTo>
                    <a:pt x="6540" y="23939"/>
                  </a:lnTo>
                  <a:lnTo>
                    <a:pt x="6223" y="23622"/>
                  </a:lnTo>
                  <a:lnTo>
                    <a:pt x="7226" y="24511"/>
                  </a:lnTo>
                  <a:lnTo>
                    <a:pt x="7594" y="24638"/>
                  </a:lnTo>
                  <a:lnTo>
                    <a:pt x="8572" y="25400"/>
                  </a:lnTo>
                  <a:lnTo>
                    <a:pt x="8089" y="24892"/>
                  </a:lnTo>
                  <a:lnTo>
                    <a:pt x="9601" y="26035"/>
                  </a:lnTo>
                  <a:lnTo>
                    <a:pt x="8470" y="25019"/>
                  </a:lnTo>
                  <a:lnTo>
                    <a:pt x="9131" y="25400"/>
                  </a:lnTo>
                  <a:lnTo>
                    <a:pt x="9220" y="25273"/>
                  </a:lnTo>
                  <a:lnTo>
                    <a:pt x="9906" y="26416"/>
                  </a:lnTo>
                  <a:lnTo>
                    <a:pt x="9296" y="25273"/>
                  </a:lnTo>
                  <a:lnTo>
                    <a:pt x="9194" y="25019"/>
                  </a:lnTo>
                  <a:lnTo>
                    <a:pt x="9156" y="24892"/>
                  </a:lnTo>
                  <a:lnTo>
                    <a:pt x="9893" y="25908"/>
                  </a:lnTo>
                  <a:lnTo>
                    <a:pt x="9182" y="24765"/>
                  </a:lnTo>
                  <a:lnTo>
                    <a:pt x="9118" y="24130"/>
                  </a:lnTo>
                  <a:lnTo>
                    <a:pt x="8966" y="23749"/>
                  </a:lnTo>
                  <a:lnTo>
                    <a:pt x="8915" y="23622"/>
                  </a:lnTo>
                  <a:lnTo>
                    <a:pt x="8851" y="23495"/>
                  </a:lnTo>
                  <a:lnTo>
                    <a:pt x="8788" y="23622"/>
                  </a:lnTo>
                  <a:lnTo>
                    <a:pt x="8661" y="23368"/>
                  </a:lnTo>
                  <a:lnTo>
                    <a:pt x="8496" y="23114"/>
                  </a:lnTo>
                  <a:lnTo>
                    <a:pt x="8293" y="22733"/>
                  </a:lnTo>
                  <a:lnTo>
                    <a:pt x="8305" y="23114"/>
                  </a:lnTo>
                  <a:lnTo>
                    <a:pt x="7797" y="22479"/>
                  </a:lnTo>
                  <a:lnTo>
                    <a:pt x="7683" y="22098"/>
                  </a:lnTo>
                  <a:lnTo>
                    <a:pt x="7162" y="21336"/>
                  </a:lnTo>
                  <a:lnTo>
                    <a:pt x="7327" y="21336"/>
                  </a:lnTo>
                  <a:lnTo>
                    <a:pt x="7683" y="22098"/>
                  </a:lnTo>
                  <a:lnTo>
                    <a:pt x="7874" y="22479"/>
                  </a:lnTo>
                  <a:lnTo>
                    <a:pt x="7505" y="21209"/>
                  </a:lnTo>
                  <a:lnTo>
                    <a:pt x="7810" y="21717"/>
                  </a:lnTo>
                  <a:lnTo>
                    <a:pt x="7797" y="21551"/>
                  </a:lnTo>
                  <a:lnTo>
                    <a:pt x="7556" y="20828"/>
                  </a:lnTo>
                  <a:lnTo>
                    <a:pt x="7366" y="20320"/>
                  </a:lnTo>
                  <a:lnTo>
                    <a:pt x="7137" y="20828"/>
                  </a:lnTo>
                  <a:lnTo>
                    <a:pt x="6680" y="20066"/>
                  </a:lnTo>
                  <a:lnTo>
                    <a:pt x="6832" y="20066"/>
                  </a:lnTo>
                  <a:lnTo>
                    <a:pt x="6705" y="19862"/>
                  </a:lnTo>
                  <a:lnTo>
                    <a:pt x="6375" y="19685"/>
                  </a:lnTo>
                  <a:lnTo>
                    <a:pt x="6299" y="19431"/>
                  </a:lnTo>
                  <a:lnTo>
                    <a:pt x="6223" y="19177"/>
                  </a:lnTo>
                  <a:lnTo>
                    <a:pt x="6184" y="19050"/>
                  </a:lnTo>
                  <a:lnTo>
                    <a:pt x="6019" y="19177"/>
                  </a:lnTo>
                  <a:lnTo>
                    <a:pt x="5867" y="19177"/>
                  </a:lnTo>
                  <a:lnTo>
                    <a:pt x="5524" y="18542"/>
                  </a:lnTo>
                  <a:lnTo>
                    <a:pt x="5346" y="18415"/>
                  </a:lnTo>
                  <a:lnTo>
                    <a:pt x="5232" y="17526"/>
                  </a:lnTo>
                  <a:lnTo>
                    <a:pt x="5041" y="17272"/>
                  </a:lnTo>
                  <a:lnTo>
                    <a:pt x="4991" y="17018"/>
                  </a:lnTo>
                  <a:lnTo>
                    <a:pt x="5219" y="17145"/>
                  </a:lnTo>
                  <a:lnTo>
                    <a:pt x="5156" y="17018"/>
                  </a:lnTo>
                  <a:lnTo>
                    <a:pt x="4978" y="16764"/>
                  </a:lnTo>
                  <a:lnTo>
                    <a:pt x="4800" y="16510"/>
                  </a:lnTo>
                  <a:lnTo>
                    <a:pt x="4292" y="16002"/>
                  </a:lnTo>
                  <a:lnTo>
                    <a:pt x="4775" y="16764"/>
                  </a:lnTo>
                  <a:lnTo>
                    <a:pt x="4533" y="16548"/>
                  </a:lnTo>
                  <a:lnTo>
                    <a:pt x="4508" y="16764"/>
                  </a:lnTo>
                  <a:lnTo>
                    <a:pt x="4495" y="16510"/>
                  </a:lnTo>
                  <a:lnTo>
                    <a:pt x="4381" y="16205"/>
                  </a:lnTo>
                  <a:lnTo>
                    <a:pt x="3987" y="16002"/>
                  </a:lnTo>
                  <a:lnTo>
                    <a:pt x="3886" y="15494"/>
                  </a:lnTo>
                  <a:lnTo>
                    <a:pt x="4229" y="15240"/>
                  </a:lnTo>
                  <a:lnTo>
                    <a:pt x="4102" y="14732"/>
                  </a:lnTo>
                  <a:lnTo>
                    <a:pt x="3975" y="14439"/>
                  </a:lnTo>
                  <a:lnTo>
                    <a:pt x="3556" y="14160"/>
                  </a:lnTo>
                  <a:lnTo>
                    <a:pt x="3429" y="13970"/>
                  </a:lnTo>
                  <a:lnTo>
                    <a:pt x="3263" y="13335"/>
                  </a:lnTo>
                  <a:lnTo>
                    <a:pt x="3060" y="13335"/>
                  </a:lnTo>
                  <a:lnTo>
                    <a:pt x="2959" y="12700"/>
                  </a:lnTo>
                  <a:lnTo>
                    <a:pt x="2870" y="12446"/>
                  </a:lnTo>
                  <a:lnTo>
                    <a:pt x="2997" y="12446"/>
                  </a:lnTo>
                  <a:lnTo>
                    <a:pt x="2908" y="12192"/>
                  </a:lnTo>
                  <a:lnTo>
                    <a:pt x="2819" y="11430"/>
                  </a:lnTo>
                  <a:lnTo>
                    <a:pt x="2565" y="11303"/>
                  </a:lnTo>
                  <a:lnTo>
                    <a:pt x="2565" y="10033"/>
                  </a:lnTo>
                  <a:lnTo>
                    <a:pt x="2108" y="9906"/>
                  </a:lnTo>
                  <a:lnTo>
                    <a:pt x="2108" y="9271"/>
                  </a:lnTo>
                  <a:lnTo>
                    <a:pt x="2260" y="9398"/>
                  </a:lnTo>
                  <a:lnTo>
                    <a:pt x="2336" y="9271"/>
                  </a:lnTo>
                  <a:lnTo>
                    <a:pt x="2451" y="9525"/>
                  </a:lnTo>
                  <a:lnTo>
                    <a:pt x="2463" y="9271"/>
                  </a:lnTo>
                  <a:lnTo>
                    <a:pt x="2184" y="8763"/>
                  </a:lnTo>
                  <a:lnTo>
                    <a:pt x="2336" y="8763"/>
                  </a:lnTo>
                  <a:lnTo>
                    <a:pt x="2209" y="8509"/>
                  </a:lnTo>
                  <a:lnTo>
                    <a:pt x="2171" y="7747"/>
                  </a:lnTo>
                  <a:lnTo>
                    <a:pt x="2286" y="7874"/>
                  </a:lnTo>
                  <a:lnTo>
                    <a:pt x="2374" y="7239"/>
                  </a:lnTo>
                  <a:lnTo>
                    <a:pt x="2489" y="7112"/>
                  </a:lnTo>
                  <a:lnTo>
                    <a:pt x="2781" y="7747"/>
                  </a:lnTo>
                  <a:lnTo>
                    <a:pt x="2882" y="8128"/>
                  </a:lnTo>
                  <a:lnTo>
                    <a:pt x="3009" y="8509"/>
                  </a:lnTo>
                  <a:lnTo>
                    <a:pt x="3276" y="8890"/>
                  </a:lnTo>
                  <a:lnTo>
                    <a:pt x="3479" y="9271"/>
                  </a:lnTo>
                  <a:lnTo>
                    <a:pt x="3505" y="9525"/>
                  </a:lnTo>
                  <a:lnTo>
                    <a:pt x="3619" y="9906"/>
                  </a:lnTo>
                  <a:lnTo>
                    <a:pt x="3924" y="9398"/>
                  </a:lnTo>
                  <a:lnTo>
                    <a:pt x="4038" y="9779"/>
                  </a:lnTo>
                  <a:lnTo>
                    <a:pt x="4089" y="9956"/>
                  </a:lnTo>
                  <a:lnTo>
                    <a:pt x="4203" y="10795"/>
                  </a:lnTo>
                  <a:lnTo>
                    <a:pt x="4457" y="11049"/>
                  </a:lnTo>
                  <a:lnTo>
                    <a:pt x="4495" y="11684"/>
                  </a:lnTo>
                  <a:lnTo>
                    <a:pt x="4483" y="12065"/>
                  </a:lnTo>
                  <a:lnTo>
                    <a:pt x="5029" y="12573"/>
                  </a:lnTo>
                  <a:lnTo>
                    <a:pt x="5334" y="13208"/>
                  </a:lnTo>
                  <a:lnTo>
                    <a:pt x="5689" y="13589"/>
                  </a:lnTo>
                  <a:lnTo>
                    <a:pt x="5867" y="13893"/>
                  </a:lnTo>
                  <a:lnTo>
                    <a:pt x="6375" y="14732"/>
                  </a:lnTo>
                  <a:lnTo>
                    <a:pt x="6540" y="14986"/>
                  </a:lnTo>
                  <a:lnTo>
                    <a:pt x="6743" y="15240"/>
                  </a:lnTo>
                  <a:lnTo>
                    <a:pt x="6858" y="15887"/>
                  </a:lnTo>
                  <a:lnTo>
                    <a:pt x="6756" y="15494"/>
                  </a:lnTo>
                  <a:lnTo>
                    <a:pt x="6642" y="15087"/>
                  </a:lnTo>
                  <a:lnTo>
                    <a:pt x="6400" y="14922"/>
                  </a:lnTo>
                  <a:lnTo>
                    <a:pt x="6388" y="15240"/>
                  </a:lnTo>
                  <a:lnTo>
                    <a:pt x="6286" y="15367"/>
                  </a:lnTo>
                  <a:lnTo>
                    <a:pt x="6413" y="15849"/>
                  </a:lnTo>
                  <a:lnTo>
                    <a:pt x="6477" y="15494"/>
                  </a:lnTo>
                  <a:lnTo>
                    <a:pt x="6426" y="15887"/>
                  </a:lnTo>
                  <a:lnTo>
                    <a:pt x="6781" y="17272"/>
                  </a:lnTo>
                  <a:lnTo>
                    <a:pt x="7112" y="17132"/>
                  </a:lnTo>
                  <a:lnTo>
                    <a:pt x="7239" y="17094"/>
                  </a:lnTo>
                  <a:lnTo>
                    <a:pt x="7391" y="17030"/>
                  </a:lnTo>
                  <a:lnTo>
                    <a:pt x="8216" y="16891"/>
                  </a:lnTo>
                  <a:lnTo>
                    <a:pt x="8128" y="16738"/>
                  </a:lnTo>
                  <a:lnTo>
                    <a:pt x="7696" y="16903"/>
                  </a:lnTo>
                  <a:lnTo>
                    <a:pt x="8039" y="16764"/>
                  </a:lnTo>
                  <a:lnTo>
                    <a:pt x="7823" y="16002"/>
                  </a:lnTo>
                  <a:lnTo>
                    <a:pt x="7937" y="16383"/>
                  </a:lnTo>
                  <a:lnTo>
                    <a:pt x="7886" y="15875"/>
                  </a:lnTo>
                  <a:lnTo>
                    <a:pt x="7975" y="15722"/>
                  </a:lnTo>
                  <a:lnTo>
                    <a:pt x="7924" y="15494"/>
                  </a:lnTo>
                  <a:lnTo>
                    <a:pt x="8102" y="15621"/>
                  </a:lnTo>
                  <a:lnTo>
                    <a:pt x="7924" y="15367"/>
                  </a:lnTo>
                  <a:lnTo>
                    <a:pt x="7835" y="15684"/>
                  </a:lnTo>
                  <a:lnTo>
                    <a:pt x="7797" y="15494"/>
                  </a:lnTo>
                  <a:lnTo>
                    <a:pt x="7772" y="15367"/>
                  </a:lnTo>
                  <a:lnTo>
                    <a:pt x="7835" y="15684"/>
                  </a:lnTo>
                  <a:lnTo>
                    <a:pt x="7835" y="15252"/>
                  </a:lnTo>
                  <a:lnTo>
                    <a:pt x="7543" y="14808"/>
                  </a:lnTo>
                  <a:lnTo>
                    <a:pt x="7493" y="15240"/>
                  </a:lnTo>
                  <a:lnTo>
                    <a:pt x="7493" y="14744"/>
                  </a:lnTo>
                  <a:lnTo>
                    <a:pt x="7302" y="14325"/>
                  </a:lnTo>
                  <a:lnTo>
                    <a:pt x="6921" y="13703"/>
                  </a:lnTo>
                  <a:lnTo>
                    <a:pt x="7099" y="14160"/>
                  </a:lnTo>
                  <a:lnTo>
                    <a:pt x="6858" y="13589"/>
                  </a:lnTo>
                  <a:lnTo>
                    <a:pt x="6794" y="13335"/>
                  </a:lnTo>
                  <a:lnTo>
                    <a:pt x="6756" y="13208"/>
                  </a:lnTo>
                  <a:lnTo>
                    <a:pt x="6489" y="12446"/>
                  </a:lnTo>
                  <a:lnTo>
                    <a:pt x="6362" y="12192"/>
                  </a:lnTo>
                  <a:lnTo>
                    <a:pt x="6781" y="12192"/>
                  </a:lnTo>
                  <a:lnTo>
                    <a:pt x="5816" y="10668"/>
                  </a:lnTo>
                  <a:lnTo>
                    <a:pt x="5753" y="9956"/>
                  </a:lnTo>
                  <a:lnTo>
                    <a:pt x="5753" y="13576"/>
                  </a:lnTo>
                  <a:lnTo>
                    <a:pt x="5321" y="12192"/>
                  </a:lnTo>
                  <a:lnTo>
                    <a:pt x="5384" y="12319"/>
                  </a:lnTo>
                  <a:lnTo>
                    <a:pt x="5753" y="13576"/>
                  </a:lnTo>
                  <a:lnTo>
                    <a:pt x="5753" y="9956"/>
                  </a:lnTo>
                  <a:lnTo>
                    <a:pt x="5715" y="9525"/>
                  </a:lnTo>
                  <a:lnTo>
                    <a:pt x="5702" y="11176"/>
                  </a:lnTo>
                  <a:lnTo>
                    <a:pt x="5626" y="11049"/>
                  </a:lnTo>
                  <a:lnTo>
                    <a:pt x="5702" y="11176"/>
                  </a:lnTo>
                  <a:lnTo>
                    <a:pt x="5702" y="9499"/>
                  </a:lnTo>
                  <a:lnTo>
                    <a:pt x="5397" y="8890"/>
                  </a:lnTo>
                  <a:lnTo>
                    <a:pt x="5308" y="8636"/>
                  </a:lnTo>
                  <a:lnTo>
                    <a:pt x="5283" y="8382"/>
                  </a:lnTo>
                  <a:lnTo>
                    <a:pt x="5156" y="7493"/>
                  </a:lnTo>
                  <a:lnTo>
                    <a:pt x="5041" y="7061"/>
                  </a:lnTo>
                  <a:lnTo>
                    <a:pt x="5041" y="9652"/>
                  </a:lnTo>
                  <a:lnTo>
                    <a:pt x="4978" y="9779"/>
                  </a:lnTo>
                  <a:lnTo>
                    <a:pt x="4914" y="9652"/>
                  </a:lnTo>
                  <a:lnTo>
                    <a:pt x="5041" y="9652"/>
                  </a:lnTo>
                  <a:lnTo>
                    <a:pt x="5041" y="7061"/>
                  </a:lnTo>
                  <a:lnTo>
                    <a:pt x="4991" y="6858"/>
                  </a:lnTo>
                  <a:lnTo>
                    <a:pt x="4864" y="6350"/>
                  </a:lnTo>
                  <a:lnTo>
                    <a:pt x="4610" y="6845"/>
                  </a:lnTo>
                  <a:lnTo>
                    <a:pt x="4610" y="8636"/>
                  </a:lnTo>
                  <a:lnTo>
                    <a:pt x="4419" y="8432"/>
                  </a:lnTo>
                  <a:lnTo>
                    <a:pt x="4470" y="8890"/>
                  </a:lnTo>
                  <a:lnTo>
                    <a:pt x="4381" y="8382"/>
                  </a:lnTo>
                  <a:lnTo>
                    <a:pt x="4610" y="8636"/>
                  </a:lnTo>
                  <a:lnTo>
                    <a:pt x="4610" y="6845"/>
                  </a:lnTo>
                  <a:lnTo>
                    <a:pt x="4749" y="6096"/>
                  </a:lnTo>
                  <a:lnTo>
                    <a:pt x="4775" y="5969"/>
                  </a:lnTo>
                  <a:lnTo>
                    <a:pt x="4406" y="6096"/>
                  </a:lnTo>
                  <a:lnTo>
                    <a:pt x="4318" y="5588"/>
                  </a:lnTo>
                  <a:lnTo>
                    <a:pt x="4597" y="5880"/>
                  </a:lnTo>
                  <a:lnTo>
                    <a:pt x="4508" y="5473"/>
                  </a:lnTo>
                  <a:lnTo>
                    <a:pt x="4381" y="4914"/>
                  </a:lnTo>
                  <a:lnTo>
                    <a:pt x="4432" y="4445"/>
                  </a:lnTo>
                  <a:lnTo>
                    <a:pt x="4533" y="4826"/>
                  </a:lnTo>
                  <a:lnTo>
                    <a:pt x="4546" y="4318"/>
                  </a:lnTo>
                  <a:lnTo>
                    <a:pt x="4533" y="4191"/>
                  </a:lnTo>
                  <a:lnTo>
                    <a:pt x="4737" y="4572"/>
                  </a:lnTo>
                  <a:lnTo>
                    <a:pt x="4775" y="4191"/>
                  </a:lnTo>
                  <a:lnTo>
                    <a:pt x="4787" y="4064"/>
                  </a:lnTo>
                  <a:lnTo>
                    <a:pt x="4660" y="4191"/>
                  </a:lnTo>
                  <a:lnTo>
                    <a:pt x="4622" y="4064"/>
                  </a:lnTo>
                  <a:lnTo>
                    <a:pt x="4584" y="3429"/>
                  </a:lnTo>
                  <a:lnTo>
                    <a:pt x="4457" y="4064"/>
                  </a:lnTo>
                  <a:lnTo>
                    <a:pt x="4152" y="2921"/>
                  </a:lnTo>
                  <a:lnTo>
                    <a:pt x="4749" y="3556"/>
                  </a:lnTo>
                  <a:lnTo>
                    <a:pt x="4597" y="3302"/>
                  </a:lnTo>
                  <a:lnTo>
                    <a:pt x="4610" y="3175"/>
                  </a:lnTo>
                  <a:lnTo>
                    <a:pt x="4622" y="3048"/>
                  </a:lnTo>
                  <a:lnTo>
                    <a:pt x="4686" y="2921"/>
                  </a:lnTo>
                  <a:lnTo>
                    <a:pt x="4749" y="2794"/>
                  </a:lnTo>
                  <a:lnTo>
                    <a:pt x="4775" y="3048"/>
                  </a:lnTo>
                  <a:lnTo>
                    <a:pt x="5321" y="3556"/>
                  </a:lnTo>
                  <a:lnTo>
                    <a:pt x="5918" y="4318"/>
                  </a:lnTo>
                  <a:lnTo>
                    <a:pt x="6261" y="4914"/>
                  </a:lnTo>
                  <a:lnTo>
                    <a:pt x="6388" y="5207"/>
                  </a:lnTo>
                  <a:lnTo>
                    <a:pt x="6324" y="5334"/>
                  </a:lnTo>
                  <a:lnTo>
                    <a:pt x="6388" y="5461"/>
                  </a:lnTo>
                  <a:lnTo>
                    <a:pt x="6591" y="5461"/>
                  </a:lnTo>
                  <a:lnTo>
                    <a:pt x="6654" y="5969"/>
                  </a:lnTo>
                  <a:lnTo>
                    <a:pt x="6972" y="6350"/>
                  </a:lnTo>
                  <a:lnTo>
                    <a:pt x="7035" y="6604"/>
                  </a:lnTo>
                  <a:lnTo>
                    <a:pt x="6832" y="6477"/>
                  </a:lnTo>
                  <a:lnTo>
                    <a:pt x="7213" y="7620"/>
                  </a:lnTo>
                  <a:lnTo>
                    <a:pt x="7810" y="8001"/>
                  </a:lnTo>
                  <a:lnTo>
                    <a:pt x="8255" y="9017"/>
                  </a:lnTo>
                  <a:lnTo>
                    <a:pt x="8001" y="9017"/>
                  </a:lnTo>
                  <a:lnTo>
                    <a:pt x="8407" y="10414"/>
                  </a:lnTo>
                  <a:lnTo>
                    <a:pt x="8407" y="10541"/>
                  </a:lnTo>
                  <a:lnTo>
                    <a:pt x="8864" y="11811"/>
                  </a:lnTo>
                  <a:lnTo>
                    <a:pt x="9486" y="12573"/>
                  </a:lnTo>
                  <a:lnTo>
                    <a:pt x="10160" y="13843"/>
                  </a:lnTo>
                  <a:lnTo>
                    <a:pt x="10223" y="14478"/>
                  </a:lnTo>
                  <a:lnTo>
                    <a:pt x="10337" y="14795"/>
                  </a:lnTo>
                  <a:lnTo>
                    <a:pt x="11125" y="16116"/>
                  </a:lnTo>
                  <a:lnTo>
                    <a:pt x="11734" y="16802"/>
                  </a:lnTo>
                  <a:lnTo>
                    <a:pt x="11887" y="17132"/>
                  </a:lnTo>
                  <a:lnTo>
                    <a:pt x="12014" y="17272"/>
                  </a:lnTo>
                  <a:lnTo>
                    <a:pt x="12255" y="17526"/>
                  </a:lnTo>
                  <a:lnTo>
                    <a:pt x="12827" y="17653"/>
                  </a:lnTo>
                  <a:lnTo>
                    <a:pt x="13411" y="17526"/>
                  </a:lnTo>
                  <a:lnTo>
                    <a:pt x="13627" y="17018"/>
                  </a:lnTo>
                  <a:lnTo>
                    <a:pt x="13703" y="16891"/>
                  </a:lnTo>
                  <a:lnTo>
                    <a:pt x="13665" y="16510"/>
                  </a:lnTo>
                  <a:lnTo>
                    <a:pt x="13563" y="16256"/>
                  </a:lnTo>
                  <a:lnTo>
                    <a:pt x="13423" y="16116"/>
                  </a:lnTo>
                  <a:lnTo>
                    <a:pt x="13436" y="16256"/>
                  </a:lnTo>
                  <a:lnTo>
                    <a:pt x="13449" y="16383"/>
                  </a:lnTo>
                  <a:lnTo>
                    <a:pt x="13474" y="16510"/>
                  </a:lnTo>
                  <a:lnTo>
                    <a:pt x="13246" y="16281"/>
                  </a:lnTo>
                  <a:lnTo>
                    <a:pt x="13030" y="15748"/>
                  </a:lnTo>
                  <a:lnTo>
                    <a:pt x="13144" y="16179"/>
                  </a:lnTo>
                  <a:lnTo>
                    <a:pt x="13296" y="16129"/>
                  </a:lnTo>
                  <a:lnTo>
                    <a:pt x="13271" y="15963"/>
                  </a:lnTo>
                  <a:lnTo>
                    <a:pt x="12712" y="15367"/>
                  </a:lnTo>
                  <a:lnTo>
                    <a:pt x="12877" y="15367"/>
                  </a:lnTo>
                  <a:lnTo>
                    <a:pt x="12966" y="15189"/>
                  </a:lnTo>
                  <a:lnTo>
                    <a:pt x="12877" y="14922"/>
                  </a:lnTo>
                  <a:lnTo>
                    <a:pt x="12674" y="14605"/>
                  </a:lnTo>
                  <a:lnTo>
                    <a:pt x="12522" y="14224"/>
                  </a:lnTo>
                  <a:lnTo>
                    <a:pt x="12484" y="14097"/>
                  </a:lnTo>
                  <a:lnTo>
                    <a:pt x="12153" y="14097"/>
                  </a:lnTo>
                  <a:lnTo>
                    <a:pt x="12141" y="13957"/>
                  </a:lnTo>
                  <a:lnTo>
                    <a:pt x="12141" y="17094"/>
                  </a:lnTo>
                  <a:lnTo>
                    <a:pt x="12077" y="17272"/>
                  </a:lnTo>
                  <a:lnTo>
                    <a:pt x="12001" y="17094"/>
                  </a:lnTo>
                  <a:lnTo>
                    <a:pt x="12141" y="17094"/>
                  </a:lnTo>
                  <a:lnTo>
                    <a:pt x="12141" y="13957"/>
                  </a:lnTo>
                  <a:lnTo>
                    <a:pt x="12090" y="13398"/>
                  </a:lnTo>
                  <a:lnTo>
                    <a:pt x="12280" y="13639"/>
                  </a:lnTo>
                  <a:lnTo>
                    <a:pt x="12090" y="13322"/>
                  </a:lnTo>
                  <a:lnTo>
                    <a:pt x="12052" y="12827"/>
                  </a:lnTo>
                  <a:lnTo>
                    <a:pt x="11912" y="12674"/>
                  </a:lnTo>
                  <a:lnTo>
                    <a:pt x="11912" y="14478"/>
                  </a:lnTo>
                  <a:lnTo>
                    <a:pt x="11874" y="14605"/>
                  </a:lnTo>
                  <a:lnTo>
                    <a:pt x="11785" y="16510"/>
                  </a:lnTo>
                  <a:lnTo>
                    <a:pt x="11709" y="16738"/>
                  </a:lnTo>
                  <a:lnTo>
                    <a:pt x="11620" y="16510"/>
                  </a:lnTo>
                  <a:lnTo>
                    <a:pt x="11785" y="16510"/>
                  </a:lnTo>
                  <a:lnTo>
                    <a:pt x="11785" y="14490"/>
                  </a:lnTo>
                  <a:lnTo>
                    <a:pt x="11912" y="14478"/>
                  </a:lnTo>
                  <a:lnTo>
                    <a:pt x="11696" y="14325"/>
                  </a:lnTo>
                  <a:lnTo>
                    <a:pt x="11607" y="13970"/>
                  </a:lnTo>
                  <a:lnTo>
                    <a:pt x="11747" y="14224"/>
                  </a:lnTo>
                  <a:lnTo>
                    <a:pt x="11811" y="14097"/>
                  </a:lnTo>
                  <a:lnTo>
                    <a:pt x="11811" y="14325"/>
                  </a:lnTo>
                  <a:lnTo>
                    <a:pt x="11912" y="14478"/>
                  </a:lnTo>
                  <a:lnTo>
                    <a:pt x="11912" y="12674"/>
                  </a:lnTo>
                  <a:lnTo>
                    <a:pt x="11163" y="11785"/>
                  </a:lnTo>
                  <a:lnTo>
                    <a:pt x="11163" y="14859"/>
                  </a:lnTo>
                  <a:lnTo>
                    <a:pt x="10985" y="14859"/>
                  </a:lnTo>
                  <a:lnTo>
                    <a:pt x="11163" y="14859"/>
                  </a:lnTo>
                  <a:lnTo>
                    <a:pt x="11163" y="11785"/>
                  </a:lnTo>
                  <a:lnTo>
                    <a:pt x="10960" y="11544"/>
                  </a:lnTo>
                  <a:lnTo>
                    <a:pt x="10960" y="14605"/>
                  </a:lnTo>
                  <a:lnTo>
                    <a:pt x="10833" y="14439"/>
                  </a:lnTo>
                  <a:lnTo>
                    <a:pt x="10960" y="14605"/>
                  </a:lnTo>
                  <a:lnTo>
                    <a:pt x="10960" y="11544"/>
                  </a:lnTo>
                  <a:lnTo>
                    <a:pt x="10756" y="11303"/>
                  </a:lnTo>
                  <a:lnTo>
                    <a:pt x="10642" y="10033"/>
                  </a:lnTo>
                  <a:lnTo>
                    <a:pt x="10515" y="9652"/>
                  </a:lnTo>
                  <a:lnTo>
                    <a:pt x="10337" y="9398"/>
                  </a:lnTo>
                  <a:lnTo>
                    <a:pt x="10515" y="9398"/>
                  </a:lnTo>
                  <a:lnTo>
                    <a:pt x="9918" y="7239"/>
                  </a:lnTo>
                  <a:lnTo>
                    <a:pt x="10096" y="7366"/>
                  </a:lnTo>
                  <a:lnTo>
                    <a:pt x="10071" y="7239"/>
                  </a:lnTo>
                  <a:lnTo>
                    <a:pt x="9994" y="6858"/>
                  </a:lnTo>
                  <a:lnTo>
                    <a:pt x="9613" y="6781"/>
                  </a:lnTo>
                  <a:lnTo>
                    <a:pt x="9613" y="11049"/>
                  </a:lnTo>
                  <a:lnTo>
                    <a:pt x="9525" y="11176"/>
                  </a:lnTo>
                  <a:lnTo>
                    <a:pt x="9436" y="11049"/>
                  </a:lnTo>
                  <a:lnTo>
                    <a:pt x="9613" y="11049"/>
                  </a:lnTo>
                  <a:lnTo>
                    <a:pt x="9613" y="6781"/>
                  </a:lnTo>
                  <a:lnTo>
                    <a:pt x="9423" y="6731"/>
                  </a:lnTo>
                  <a:lnTo>
                    <a:pt x="9359" y="6223"/>
                  </a:lnTo>
                  <a:lnTo>
                    <a:pt x="9601" y="6096"/>
                  </a:lnTo>
                  <a:lnTo>
                    <a:pt x="9664" y="4953"/>
                  </a:lnTo>
                  <a:lnTo>
                    <a:pt x="9804" y="4445"/>
                  </a:lnTo>
                  <a:lnTo>
                    <a:pt x="9817" y="4699"/>
                  </a:lnTo>
                  <a:lnTo>
                    <a:pt x="10033" y="4914"/>
                  </a:lnTo>
                  <a:lnTo>
                    <a:pt x="10198" y="4826"/>
                  </a:lnTo>
                  <a:lnTo>
                    <a:pt x="10071" y="4953"/>
                  </a:lnTo>
                  <a:lnTo>
                    <a:pt x="10629" y="5461"/>
                  </a:lnTo>
                  <a:lnTo>
                    <a:pt x="10985" y="5969"/>
                  </a:lnTo>
                  <a:lnTo>
                    <a:pt x="10782" y="5969"/>
                  </a:lnTo>
                  <a:lnTo>
                    <a:pt x="11201" y="6223"/>
                  </a:lnTo>
                  <a:lnTo>
                    <a:pt x="11315" y="6350"/>
                  </a:lnTo>
                  <a:lnTo>
                    <a:pt x="11506" y="6731"/>
                  </a:lnTo>
                  <a:lnTo>
                    <a:pt x="11620" y="6985"/>
                  </a:lnTo>
                  <a:lnTo>
                    <a:pt x="11582" y="7366"/>
                  </a:lnTo>
                  <a:lnTo>
                    <a:pt x="11785" y="7112"/>
                  </a:lnTo>
                  <a:lnTo>
                    <a:pt x="11938" y="7747"/>
                  </a:lnTo>
                  <a:lnTo>
                    <a:pt x="11747" y="7620"/>
                  </a:lnTo>
                  <a:lnTo>
                    <a:pt x="11925" y="8128"/>
                  </a:lnTo>
                  <a:lnTo>
                    <a:pt x="11976" y="8001"/>
                  </a:lnTo>
                  <a:lnTo>
                    <a:pt x="12204" y="8255"/>
                  </a:lnTo>
                  <a:lnTo>
                    <a:pt x="12293" y="8382"/>
                  </a:lnTo>
                  <a:lnTo>
                    <a:pt x="12382" y="9398"/>
                  </a:lnTo>
                  <a:lnTo>
                    <a:pt x="12509" y="9398"/>
                  </a:lnTo>
                  <a:lnTo>
                    <a:pt x="12611" y="9525"/>
                  </a:lnTo>
                  <a:lnTo>
                    <a:pt x="12738" y="10033"/>
                  </a:lnTo>
                  <a:lnTo>
                    <a:pt x="12763" y="10541"/>
                  </a:lnTo>
                  <a:lnTo>
                    <a:pt x="12877" y="10833"/>
                  </a:lnTo>
                  <a:lnTo>
                    <a:pt x="13258" y="11049"/>
                  </a:lnTo>
                  <a:lnTo>
                    <a:pt x="13284" y="11938"/>
                  </a:lnTo>
                  <a:lnTo>
                    <a:pt x="13487" y="12954"/>
                  </a:lnTo>
                  <a:lnTo>
                    <a:pt x="13576" y="13703"/>
                  </a:lnTo>
                  <a:lnTo>
                    <a:pt x="13652" y="13843"/>
                  </a:lnTo>
                  <a:lnTo>
                    <a:pt x="13652" y="13462"/>
                  </a:lnTo>
                  <a:lnTo>
                    <a:pt x="13804" y="13843"/>
                  </a:lnTo>
                  <a:lnTo>
                    <a:pt x="13677" y="13893"/>
                  </a:lnTo>
                  <a:lnTo>
                    <a:pt x="13804" y="14097"/>
                  </a:lnTo>
                  <a:lnTo>
                    <a:pt x="13906" y="14351"/>
                  </a:lnTo>
                  <a:lnTo>
                    <a:pt x="14071" y="14224"/>
                  </a:lnTo>
                  <a:lnTo>
                    <a:pt x="14185" y="14605"/>
                  </a:lnTo>
                  <a:lnTo>
                    <a:pt x="14185" y="14224"/>
                  </a:lnTo>
                  <a:lnTo>
                    <a:pt x="14020" y="13970"/>
                  </a:lnTo>
                  <a:lnTo>
                    <a:pt x="13830" y="13462"/>
                  </a:lnTo>
                  <a:lnTo>
                    <a:pt x="13741" y="13208"/>
                  </a:lnTo>
                  <a:lnTo>
                    <a:pt x="13995" y="13512"/>
                  </a:lnTo>
                  <a:lnTo>
                    <a:pt x="14097" y="13906"/>
                  </a:lnTo>
                  <a:lnTo>
                    <a:pt x="14503" y="14224"/>
                  </a:lnTo>
                  <a:lnTo>
                    <a:pt x="14554" y="15697"/>
                  </a:lnTo>
                  <a:lnTo>
                    <a:pt x="14973" y="16510"/>
                  </a:lnTo>
                  <a:lnTo>
                    <a:pt x="15367" y="17526"/>
                  </a:lnTo>
                  <a:lnTo>
                    <a:pt x="15900" y="17907"/>
                  </a:lnTo>
                  <a:lnTo>
                    <a:pt x="15913" y="18288"/>
                  </a:lnTo>
                  <a:lnTo>
                    <a:pt x="16294" y="19431"/>
                  </a:lnTo>
                  <a:lnTo>
                    <a:pt x="16598" y="19939"/>
                  </a:lnTo>
                  <a:lnTo>
                    <a:pt x="16484" y="19812"/>
                  </a:lnTo>
                  <a:lnTo>
                    <a:pt x="16510" y="19939"/>
                  </a:lnTo>
                  <a:lnTo>
                    <a:pt x="16827" y="21590"/>
                  </a:lnTo>
                  <a:lnTo>
                    <a:pt x="18097" y="22212"/>
                  </a:lnTo>
                  <a:lnTo>
                    <a:pt x="18173" y="22352"/>
                  </a:lnTo>
                  <a:lnTo>
                    <a:pt x="18491" y="23964"/>
                  </a:lnTo>
                  <a:lnTo>
                    <a:pt x="19253" y="26035"/>
                  </a:lnTo>
                  <a:lnTo>
                    <a:pt x="20688" y="27813"/>
                  </a:lnTo>
                  <a:lnTo>
                    <a:pt x="21793" y="30480"/>
                  </a:lnTo>
                  <a:lnTo>
                    <a:pt x="21958" y="30480"/>
                  </a:lnTo>
                  <a:lnTo>
                    <a:pt x="22110" y="30607"/>
                  </a:lnTo>
                  <a:lnTo>
                    <a:pt x="22174" y="30861"/>
                  </a:lnTo>
                  <a:lnTo>
                    <a:pt x="23202" y="31877"/>
                  </a:lnTo>
                  <a:lnTo>
                    <a:pt x="23317" y="32131"/>
                  </a:lnTo>
                  <a:lnTo>
                    <a:pt x="23215" y="32893"/>
                  </a:lnTo>
                  <a:lnTo>
                    <a:pt x="24168" y="33655"/>
                  </a:lnTo>
                  <a:lnTo>
                    <a:pt x="24180" y="33401"/>
                  </a:lnTo>
                  <a:lnTo>
                    <a:pt x="24409" y="33782"/>
                  </a:lnTo>
                  <a:lnTo>
                    <a:pt x="25031" y="34417"/>
                  </a:lnTo>
                  <a:lnTo>
                    <a:pt x="24930" y="34544"/>
                  </a:lnTo>
                  <a:lnTo>
                    <a:pt x="25069" y="34544"/>
                  </a:lnTo>
                  <a:lnTo>
                    <a:pt x="25133" y="34671"/>
                  </a:lnTo>
                  <a:lnTo>
                    <a:pt x="25844" y="35433"/>
                  </a:lnTo>
                  <a:lnTo>
                    <a:pt x="26301" y="36068"/>
                  </a:lnTo>
                  <a:lnTo>
                    <a:pt x="25450" y="35560"/>
                  </a:lnTo>
                  <a:lnTo>
                    <a:pt x="26225" y="36449"/>
                  </a:lnTo>
                  <a:lnTo>
                    <a:pt x="26543" y="36703"/>
                  </a:lnTo>
                  <a:lnTo>
                    <a:pt x="27266" y="37211"/>
                  </a:lnTo>
                  <a:lnTo>
                    <a:pt x="27203" y="36957"/>
                  </a:lnTo>
                  <a:lnTo>
                    <a:pt x="27089" y="36830"/>
                  </a:lnTo>
                  <a:lnTo>
                    <a:pt x="26949" y="36576"/>
                  </a:lnTo>
                  <a:lnTo>
                    <a:pt x="27241" y="36779"/>
                  </a:lnTo>
                  <a:lnTo>
                    <a:pt x="27368" y="36779"/>
                  </a:lnTo>
                  <a:lnTo>
                    <a:pt x="27571" y="36576"/>
                  </a:lnTo>
                  <a:lnTo>
                    <a:pt x="27990" y="36576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 descr=""/>
            <p:cNvSpPr/>
            <p:nvPr/>
          </p:nvSpPr>
          <p:spPr>
            <a:xfrm>
              <a:off x="2504828" y="3050136"/>
              <a:ext cx="26034" cy="40640"/>
            </a:xfrm>
            <a:custGeom>
              <a:avLst/>
              <a:gdLst/>
              <a:ahLst/>
              <a:cxnLst/>
              <a:rect l="l" t="t" r="r" b="b"/>
              <a:pathLst>
                <a:path w="26035" h="40639">
                  <a:moveTo>
                    <a:pt x="5524" y="6972"/>
                  </a:moveTo>
                  <a:lnTo>
                    <a:pt x="4648" y="6997"/>
                  </a:lnTo>
                  <a:lnTo>
                    <a:pt x="4516" y="6997"/>
                  </a:lnTo>
                  <a:lnTo>
                    <a:pt x="3340" y="9994"/>
                  </a:lnTo>
                  <a:lnTo>
                    <a:pt x="3987" y="14096"/>
                  </a:lnTo>
                  <a:lnTo>
                    <a:pt x="2298" y="20523"/>
                  </a:lnTo>
                  <a:lnTo>
                    <a:pt x="736" y="23367"/>
                  </a:lnTo>
                  <a:lnTo>
                    <a:pt x="88" y="29006"/>
                  </a:lnTo>
                  <a:lnTo>
                    <a:pt x="812" y="31495"/>
                  </a:lnTo>
                  <a:lnTo>
                    <a:pt x="0" y="33591"/>
                  </a:lnTo>
                  <a:lnTo>
                    <a:pt x="7429" y="40551"/>
                  </a:lnTo>
                  <a:lnTo>
                    <a:pt x="13042" y="38277"/>
                  </a:lnTo>
                  <a:lnTo>
                    <a:pt x="12573" y="32181"/>
                  </a:lnTo>
                  <a:lnTo>
                    <a:pt x="16078" y="23571"/>
                  </a:lnTo>
                  <a:lnTo>
                    <a:pt x="17908" y="23012"/>
                  </a:lnTo>
                  <a:lnTo>
                    <a:pt x="4813" y="23012"/>
                  </a:lnTo>
                  <a:lnTo>
                    <a:pt x="6146" y="15405"/>
                  </a:lnTo>
                  <a:lnTo>
                    <a:pt x="6707" y="14344"/>
                  </a:lnTo>
                  <a:lnTo>
                    <a:pt x="6787" y="11121"/>
                  </a:lnTo>
                  <a:lnTo>
                    <a:pt x="5532" y="6997"/>
                  </a:lnTo>
                  <a:lnTo>
                    <a:pt x="4521" y="6984"/>
                  </a:lnTo>
                  <a:lnTo>
                    <a:pt x="5528" y="6984"/>
                  </a:lnTo>
                  <a:close/>
                </a:path>
                <a:path w="26035" h="40639">
                  <a:moveTo>
                    <a:pt x="12344" y="0"/>
                  </a:moveTo>
                  <a:lnTo>
                    <a:pt x="10337" y="7480"/>
                  </a:lnTo>
                  <a:lnTo>
                    <a:pt x="6707" y="14344"/>
                  </a:lnTo>
                  <a:lnTo>
                    <a:pt x="6540" y="18986"/>
                  </a:lnTo>
                  <a:lnTo>
                    <a:pt x="4813" y="23012"/>
                  </a:lnTo>
                  <a:lnTo>
                    <a:pt x="17908" y="23012"/>
                  </a:lnTo>
                  <a:lnTo>
                    <a:pt x="19072" y="22656"/>
                  </a:lnTo>
                  <a:lnTo>
                    <a:pt x="14820" y="22656"/>
                  </a:lnTo>
                  <a:lnTo>
                    <a:pt x="15341" y="21107"/>
                  </a:lnTo>
                  <a:lnTo>
                    <a:pt x="12217" y="21107"/>
                  </a:lnTo>
                  <a:lnTo>
                    <a:pt x="13195" y="17995"/>
                  </a:lnTo>
                  <a:lnTo>
                    <a:pt x="10007" y="17995"/>
                  </a:lnTo>
                  <a:lnTo>
                    <a:pt x="12077" y="12128"/>
                  </a:lnTo>
                  <a:lnTo>
                    <a:pt x="12746" y="11121"/>
                  </a:lnTo>
                  <a:lnTo>
                    <a:pt x="16040" y="1409"/>
                  </a:lnTo>
                  <a:lnTo>
                    <a:pt x="12344" y="0"/>
                  </a:lnTo>
                  <a:close/>
                </a:path>
                <a:path w="26035" h="40639">
                  <a:moveTo>
                    <a:pt x="24079" y="16230"/>
                  </a:moveTo>
                  <a:lnTo>
                    <a:pt x="21069" y="17564"/>
                  </a:lnTo>
                  <a:lnTo>
                    <a:pt x="16891" y="19710"/>
                  </a:lnTo>
                  <a:lnTo>
                    <a:pt x="14820" y="22656"/>
                  </a:lnTo>
                  <a:lnTo>
                    <a:pt x="19072" y="22656"/>
                  </a:lnTo>
                  <a:lnTo>
                    <a:pt x="24396" y="21031"/>
                  </a:lnTo>
                  <a:lnTo>
                    <a:pt x="24079" y="16230"/>
                  </a:lnTo>
                  <a:close/>
                </a:path>
                <a:path w="26035" h="40639">
                  <a:moveTo>
                    <a:pt x="21272" y="7353"/>
                  </a:moveTo>
                  <a:lnTo>
                    <a:pt x="18656" y="11874"/>
                  </a:lnTo>
                  <a:lnTo>
                    <a:pt x="15544" y="16878"/>
                  </a:lnTo>
                  <a:lnTo>
                    <a:pt x="12217" y="21107"/>
                  </a:lnTo>
                  <a:lnTo>
                    <a:pt x="15341" y="21107"/>
                  </a:lnTo>
                  <a:lnTo>
                    <a:pt x="15951" y="19291"/>
                  </a:lnTo>
                  <a:lnTo>
                    <a:pt x="25882" y="9753"/>
                  </a:lnTo>
                  <a:lnTo>
                    <a:pt x="21272" y="7353"/>
                  </a:lnTo>
                  <a:close/>
                </a:path>
                <a:path w="26035" h="40639">
                  <a:moveTo>
                    <a:pt x="18529" y="787"/>
                  </a:moveTo>
                  <a:lnTo>
                    <a:pt x="17589" y="800"/>
                  </a:lnTo>
                  <a:lnTo>
                    <a:pt x="15760" y="6578"/>
                  </a:lnTo>
                  <a:lnTo>
                    <a:pt x="12746" y="11121"/>
                  </a:lnTo>
                  <a:lnTo>
                    <a:pt x="11379" y="15151"/>
                  </a:lnTo>
                  <a:lnTo>
                    <a:pt x="10007" y="17995"/>
                  </a:lnTo>
                  <a:lnTo>
                    <a:pt x="13195" y="17995"/>
                  </a:lnTo>
                  <a:lnTo>
                    <a:pt x="13982" y="15493"/>
                  </a:lnTo>
                  <a:lnTo>
                    <a:pt x="20694" y="6997"/>
                  </a:lnTo>
                  <a:lnTo>
                    <a:pt x="20714" y="6578"/>
                  </a:lnTo>
                  <a:lnTo>
                    <a:pt x="18529" y="787"/>
                  </a:lnTo>
                  <a:close/>
                </a:path>
                <a:path w="26035" h="40639">
                  <a:moveTo>
                    <a:pt x="17526" y="787"/>
                  </a:move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 descr=""/>
            <p:cNvSpPr/>
            <p:nvPr/>
          </p:nvSpPr>
          <p:spPr>
            <a:xfrm>
              <a:off x="2504478" y="3048787"/>
              <a:ext cx="25400" cy="41910"/>
            </a:xfrm>
            <a:custGeom>
              <a:avLst/>
              <a:gdLst/>
              <a:ahLst/>
              <a:cxnLst/>
              <a:rect l="l" t="t" r="r" b="b"/>
              <a:pathLst>
                <a:path w="25400" h="41910">
                  <a:moveTo>
                    <a:pt x="330" y="34798"/>
                  </a:moveTo>
                  <a:close/>
                </a:path>
                <a:path w="25400" h="41910">
                  <a:moveTo>
                    <a:pt x="1536" y="31496"/>
                  </a:moveTo>
                  <a:lnTo>
                    <a:pt x="1473" y="31242"/>
                  </a:lnTo>
                  <a:lnTo>
                    <a:pt x="1397" y="31115"/>
                  </a:lnTo>
                  <a:lnTo>
                    <a:pt x="1346" y="31521"/>
                  </a:lnTo>
                  <a:lnTo>
                    <a:pt x="1498" y="32004"/>
                  </a:lnTo>
                  <a:lnTo>
                    <a:pt x="1536" y="31496"/>
                  </a:lnTo>
                  <a:close/>
                </a:path>
                <a:path w="25400" h="41910">
                  <a:moveTo>
                    <a:pt x="1562" y="27990"/>
                  </a:moveTo>
                  <a:close/>
                </a:path>
                <a:path w="25400" h="41910">
                  <a:moveTo>
                    <a:pt x="2717" y="23279"/>
                  </a:moveTo>
                  <a:close/>
                </a:path>
                <a:path w="25400" h="41910">
                  <a:moveTo>
                    <a:pt x="4584" y="17729"/>
                  </a:moveTo>
                  <a:lnTo>
                    <a:pt x="4445" y="17907"/>
                  </a:lnTo>
                  <a:lnTo>
                    <a:pt x="4584" y="17729"/>
                  </a:lnTo>
                  <a:close/>
                </a:path>
                <a:path w="25400" h="41910">
                  <a:moveTo>
                    <a:pt x="4622" y="11684"/>
                  </a:moveTo>
                  <a:close/>
                </a:path>
                <a:path w="25400" h="41910">
                  <a:moveTo>
                    <a:pt x="4648" y="12319"/>
                  </a:moveTo>
                  <a:lnTo>
                    <a:pt x="4635" y="11938"/>
                  </a:lnTo>
                  <a:lnTo>
                    <a:pt x="4546" y="12319"/>
                  </a:lnTo>
                  <a:lnTo>
                    <a:pt x="4483" y="12573"/>
                  </a:lnTo>
                  <a:lnTo>
                    <a:pt x="4648" y="12573"/>
                  </a:lnTo>
                  <a:lnTo>
                    <a:pt x="4648" y="12319"/>
                  </a:lnTo>
                  <a:close/>
                </a:path>
                <a:path w="25400" h="41910">
                  <a:moveTo>
                    <a:pt x="4762" y="17526"/>
                  </a:moveTo>
                  <a:lnTo>
                    <a:pt x="4660" y="17653"/>
                  </a:lnTo>
                  <a:lnTo>
                    <a:pt x="4597" y="18415"/>
                  </a:lnTo>
                  <a:lnTo>
                    <a:pt x="4762" y="17526"/>
                  </a:lnTo>
                  <a:close/>
                </a:path>
                <a:path w="25400" h="41910">
                  <a:moveTo>
                    <a:pt x="4864" y="12458"/>
                  </a:moveTo>
                  <a:lnTo>
                    <a:pt x="4749" y="12636"/>
                  </a:lnTo>
                  <a:lnTo>
                    <a:pt x="4813" y="13373"/>
                  </a:lnTo>
                  <a:lnTo>
                    <a:pt x="4864" y="12458"/>
                  </a:lnTo>
                  <a:close/>
                </a:path>
                <a:path w="25400" h="41910">
                  <a:moveTo>
                    <a:pt x="5321" y="9271"/>
                  </a:moveTo>
                  <a:close/>
                </a:path>
                <a:path w="25400" h="41910">
                  <a:moveTo>
                    <a:pt x="5778" y="11684"/>
                  </a:moveTo>
                  <a:lnTo>
                    <a:pt x="5753" y="10998"/>
                  </a:lnTo>
                  <a:lnTo>
                    <a:pt x="5638" y="11811"/>
                  </a:lnTo>
                  <a:lnTo>
                    <a:pt x="5778" y="11684"/>
                  </a:lnTo>
                  <a:close/>
                </a:path>
                <a:path w="25400" h="41910">
                  <a:moveTo>
                    <a:pt x="6286" y="22860"/>
                  </a:moveTo>
                  <a:lnTo>
                    <a:pt x="6184" y="22987"/>
                  </a:lnTo>
                  <a:lnTo>
                    <a:pt x="6286" y="22860"/>
                  </a:lnTo>
                  <a:close/>
                </a:path>
                <a:path w="25400" h="41910">
                  <a:moveTo>
                    <a:pt x="6769" y="20116"/>
                  </a:moveTo>
                  <a:lnTo>
                    <a:pt x="6527" y="20701"/>
                  </a:lnTo>
                  <a:lnTo>
                    <a:pt x="6426" y="21259"/>
                  </a:lnTo>
                  <a:lnTo>
                    <a:pt x="6769" y="20116"/>
                  </a:lnTo>
                  <a:close/>
                </a:path>
                <a:path w="25400" h="41910">
                  <a:moveTo>
                    <a:pt x="7175" y="14732"/>
                  </a:moveTo>
                  <a:lnTo>
                    <a:pt x="7150" y="14592"/>
                  </a:lnTo>
                  <a:lnTo>
                    <a:pt x="7099" y="14732"/>
                  </a:lnTo>
                  <a:close/>
                </a:path>
                <a:path w="25400" h="41910">
                  <a:moveTo>
                    <a:pt x="7429" y="13462"/>
                  </a:moveTo>
                  <a:lnTo>
                    <a:pt x="7251" y="13462"/>
                  </a:lnTo>
                  <a:lnTo>
                    <a:pt x="7264" y="12954"/>
                  </a:lnTo>
                  <a:lnTo>
                    <a:pt x="7162" y="13462"/>
                  </a:lnTo>
                  <a:lnTo>
                    <a:pt x="7162" y="13601"/>
                  </a:lnTo>
                  <a:lnTo>
                    <a:pt x="7124" y="13754"/>
                  </a:lnTo>
                  <a:lnTo>
                    <a:pt x="7200" y="13970"/>
                  </a:lnTo>
                  <a:lnTo>
                    <a:pt x="7200" y="14427"/>
                  </a:lnTo>
                  <a:lnTo>
                    <a:pt x="7315" y="14097"/>
                  </a:lnTo>
                  <a:lnTo>
                    <a:pt x="7429" y="13462"/>
                  </a:lnTo>
                  <a:close/>
                </a:path>
                <a:path w="25400" h="41910">
                  <a:moveTo>
                    <a:pt x="8026" y="41249"/>
                  </a:moveTo>
                  <a:lnTo>
                    <a:pt x="7658" y="41490"/>
                  </a:lnTo>
                  <a:lnTo>
                    <a:pt x="7683" y="41681"/>
                  </a:lnTo>
                  <a:lnTo>
                    <a:pt x="7924" y="41529"/>
                  </a:lnTo>
                  <a:lnTo>
                    <a:pt x="8026" y="41249"/>
                  </a:lnTo>
                  <a:close/>
                </a:path>
                <a:path w="25400" h="41910">
                  <a:moveTo>
                    <a:pt x="9944" y="40195"/>
                  </a:moveTo>
                  <a:lnTo>
                    <a:pt x="9639" y="40182"/>
                  </a:lnTo>
                  <a:lnTo>
                    <a:pt x="9525" y="40551"/>
                  </a:lnTo>
                  <a:lnTo>
                    <a:pt x="9258" y="40944"/>
                  </a:lnTo>
                  <a:lnTo>
                    <a:pt x="9017" y="41122"/>
                  </a:lnTo>
                  <a:lnTo>
                    <a:pt x="8788" y="41160"/>
                  </a:lnTo>
                  <a:lnTo>
                    <a:pt x="8382" y="41249"/>
                  </a:lnTo>
                  <a:lnTo>
                    <a:pt x="8305" y="41427"/>
                  </a:lnTo>
                  <a:lnTo>
                    <a:pt x="8724" y="41427"/>
                  </a:lnTo>
                  <a:lnTo>
                    <a:pt x="9131" y="41135"/>
                  </a:lnTo>
                  <a:lnTo>
                    <a:pt x="9486" y="40754"/>
                  </a:lnTo>
                  <a:lnTo>
                    <a:pt x="9550" y="40881"/>
                  </a:lnTo>
                  <a:lnTo>
                    <a:pt x="9766" y="40576"/>
                  </a:lnTo>
                  <a:lnTo>
                    <a:pt x="9944" y="40195"/>
                  </a:lnTo>
                  <a:close/>
                </a:path>
                <a:path w="25400" h="41910">
                  <a:moveTo>
                    <a:pt x="9944" y="18161"/>
                  </a:moveTo>
                  <a:lnTo>
                    <a:pt x="9817" y="18542"/>
                  </a:lnTo>
                  <a:lnTo>
                    <a:pt x="9944" y="18161"/>
                  </a:lnTo>
                  <a:close/>
                </a:path>
                <a:path w="25400" h="41910">
                  <a:moveTo>
                    <a:pt x="10083" y="39776"/>
                  </a:moveTo>
                  <a:lnTo>
                    <a:pt x="9931" y="39941"/>
                  </a:lnTo>
                  <a:lnTo>
                    <a:pt x="10083" y="39776"/>
                  </a:lnTo>
                  <a:close/>
                </a:path>
                <a:path w="25400" h="41910">
                  <a:moveTo>
                    <a:pt x="10172" y="39649"/>
                  </a:moveTo>
                  <a:lnTo>
                    <a:pt x="10083" y="39776"/>
                  </a:lnTo>
                  <a:lnTo>
                    <a:pt x="10172" y="39649"/>
                  </a:lnTo>
                  <a:close/>
                </a:path>
                <a:path w="25400" h="41910">
                  <a:moveTo>
                    <a:pt x="10248" y="39535"/>
                  </a:moveTo>
                  <a:close/>
                </a:path>
                <a:path w="25400" h="41910">
                  <a:moveTo>
                    <a:pt x="10464" y="40005"/>
                  </a:moveTo>
                  <a:lnTo>
                    <a:pt x="10312" y="40068"/>
                  </a:lnTo>
                  <a:lnTo>
                    <a:pt x="10464" y="40005"/>
                  </a:lnTo>
                  <a:close/>
                </a:path>
                <a:path w="25400" h="41910">
                  <a:moveTo>
                    <a:pt x="10528" y="39484"/>
                  </a:moveTo>
                  <a:lnTo>
                    <a:pt x="10172" y="39878"/>
                  </a:lnTo>
                  <a:lnTo>
                    <a:pt x="10160" y="40132"/>
                  </a:lnTo>
                  <a:lnTo>
                    <a:pt x="10312" y="40068"/>
                  </a:lnTo>
                  <a:lnTo>
                    <a:pt x="10287" y="39878"/>
                  </a:lnTo>
                  <a:lnTo>
                    <a:pt x="10528" y="39484"/>
                  </a:lnTo>
                  <a:close/>
                </a:path>
                <a:path w="25400" h="41910">
                  <a:moveTo>
                    <a:pt x="10642" y="39370"/>
                  </a:moveTo>
                  <a:close/>
                </a:path>
                <a:path w="25400" h="41910">
                  <a:moveTo>
                    <a:pt x="10795" y="9283"/>
                  </a:moveTo>
                  <a:lnTo>
                    <a:pt x="10744" y="9474"/>
                  </a:lnTo>
                  <a:lnTo>
                    <a:pt x="10795" y="9334"/>
                  </a:lnTo>
                  <a:close/>
                </a:path>
                <a:path w="25400" h="41910">
                  <a:moveTo>
                    <a:pt x="11010" y="38735"/>
                  </a:moveTo>
                  <a:lnTo>
                    <a:pt x="10756" y="39243"/>
                  </a:lnTo>
                  <a:lnTo>
                    <a:pt x="10642" y="39370"/>
                  </a:lnTo>
                  <a:lnTo>
                    <a:pt x="10972" y="38989"/>
                  </a:lnTo>
                  <a:lnTo>
                    <a:pt x="11010" y="38735"/>
                  </a:lnTo>
                  <a:close/>
                </a:path>
                <a:path w="25400" h="41910">
                  <a:moveTo>
                    <a:pt x="11468" y="18783"/>
                  </a:moveTo>
                  <a:lnTo>
                    <a:pt x="11036" y="19685"/>
                  </a:lnTo>
                  <a:lnTo>
                    <a:pt x="11468" y="18783"/>
                  </a:lnTo>
                  <a:close/>
                </a:path>
                <a:path w="25400" h="41910">
                  <a:moveTo>
                    <a:pt x="11531" y="37846"/>
                  </a:moveTo>
                  <a:lnTo>
                    <a:pt x="11341" y="38354"/>
                  </a:lnTo>
                  <a:lnTo>
                    <a:pt x="11201" y="38862"/>
                  </a:lnTo>
                  <a:lnTo>
                    <a:pt x="10922" y="39243"/>
                  </a:lnTo>
                  <a:lnTo>
                    <a:pt x="10756" y="39370"/>
                  </a:lnTo>
                  <a:lnTo>
                    <a:pt x="10744" y="39624"/>
                  </a:lnTo>
                  <a:lnTo>
                    <a:pt x="11290" y="39624"/>
                  </a:lnTo>
                  <a:lnTo>
                    <a:pt x="11506" y="38735"/>
                  </a:lnTo>
                  <a:lnTo>
                    <a:pt x="11531" y="38354"/>
                  </a:lnTo>
                  <a:lnTo>
                    <a:pt x="11531" y="37846"/>
                  </a:lnTo>
                  <a:close/>
                </a:path>
                <a:path w="25400" h="41910">
                  <a:moveTo>
                    <a:pt x="11658" y="38214"/>
                  </a:moveTo>
                  <a:lnTo>
                    <a:pt x="11531" y="38354"/>
                  </a:lnTo>
                  <a:lnTo>
                    <a:pt x="11658" y="38214"/>
                  </a:lnTo>
                  <a:close/>
                </a:path>
                <a:path w="25400" h="41910">
                  <a:moveTo>
                    <a:pt x="11671" y="37439"/>
                  </a:moveTo>
                  <a:lnTo>
                    <a:pt x="11595" y="37592"/>
                  </a:lnTo>
                  <a:lnTo>
                    <a:pt x="11531" y="37744"/>
                  </a:lnTo>
                  <a:lnTo>
                    <a:pt x="11595" y="37604"/>
                  </a:lnTo>
                  <a:lnTo>
                    <a:pt x="11671" y="37439"/>
                  </a:lnTo>
                  <a:close/>
                </a:path>
                <a:path w="25400" h="41910">
                  <a:moveTo>
                    <a:pt x="11861" y="6477"/>
                  </a:moveTo>
                  <a:lnTo>
                    <a:pt x="11747" y="6985"/>
                  </a:lnTo>
                  <a:lnTo>
                    <a:pt x="11861" y="6477"/>
                  </a:lnTo>
                  <a:close/>
                </a:path>
                <a:path w="25400" h="41910">
                  <a:moveTo>
                    <a:pt x="11899" y="37973"/>
                  </a:moveTo>
                  <a:lnTo>
                    <a:pt x="11772" y="37973"/>
                  </a:lnTo>
                  <a:lnTo>
                    <a:pt x="11658" y="38214"/>
                  </a:lnTo>
                  <a:lnTo>
                    <a:pt x="11899" y="37973"/>
                  </a:lnTo>
                  <a:close/>
                </a:path>
                <a:path w="25400" h="41910">
                  <a:moveTo>
                    <a:pt x="12433" y="15875"/>
                  </a:moveTo>
                  <a:lnTo>
                    <a:pt x="12357" y="16129"/>
                  </a:lnTo>
                  <a:lnTo>
                    <a:pt x="12433" y="15875"/>
                  </a:lnTo>
                  <a:close/>
                </a:path>
                <a:path w="25400" h="41910">
                  <a:moveTo>
                    <a:pt x="12471" y="35725"/>
                  </a:moveTo>
                  <a:lnTo>
                    <a:pt x="12446" y="35445"/>
                  </a:lnTo>
                  <a:lnTo>
                    <a:pt x="12319" y="35725"/>
                  </a:lnTo>
                  <a:lnTo>
                    <a:pt x="12115" y="36042"/>
                  </a:lnTo>
                  <a:lnTo>
                    <a:pt x="12065" y="36220"/>
                  </a:lnTo>
                  <a:lnTo>
                    <a:pt x="12471" y="35725"/>
                  </a:lnTo>
                  <a:close/>
                </a:path>
                <a:path w="25400" h="41910">
                  <a:moveTo>
                    <a:pt x="13233" y="18783"/>
                  </a:moveTo>
                  <a:lnTo>
                    <a:pt x="12903" y="19240"/>
                  </a:lnTo>
                  <a:lnTo>
                    <a:pt x="13131" y="18999"/>
                  </a:lnTo>
                  <a:lnTo>
                    <a:pt x="13220" y="18859"/>
                  </a:lnTo>
                  <a:close/>
                </a:path>
                <a:path w="25400" h="41910">
                  <a:moveTo>
                    <a:pt x="13246" y="3810"/>
                  </a:moveTo>
                  <a:lnTo>
                    <a:pt x="13119" y="3937"/>
                  </a:lnTo>
                  <a:lnTo>
                    <a:pt x="13246" y="3810"/>
                  </a:lnTo>
                  <a:close/>
                </a:path>
                <a:path w="25400" h="41910">
                  <a:moveTo>
                    <a:pt x="13385" y="3683"/>
                  </a:moveTo>
                  <a:lnTo>
                    <a:pt x="13309" y="3543"/>
                  </a:lnTo>
                  <a:lnTo>
                    <a:pt x="13233" y="3683"/>
                  </a:lnTo>
                  <a:lnTo>
                    <a:pt x="13385" y="3683"/>
                  </a:lnTo>
                  <a:close/>
                </a:path>
                <a:path w="25400" h="41910">
                  <a:moveTo>
                    <a:pt x="13614" y="30861"/>
                  </a:moveTo>
                  <a:lnTo>
                    <a:pt x="13601" y="30607"/>
                  </a:lnTo>
                  <a:lnTo>
                    <a:pt x="13487" y="31242"/>
                  </a:lnTo>
                  <a:lnTo>
                    <a:pt x="13614" y="30861"/>
                  </a:lnTo>
                  <a:close/>
                </a:path>
                <a:path w="25400" h="41910">
                  <a:moveTo>
                    <a:pt x="14389" y="31610"/>
                  </a:moveTo>
                  <a:lnTo>
                    <a:pt x="14160" y="31915"/>
                  </a:lnTo>
                  <a:lnTo>
                    <a:pt x="14071" y="32232"/>
                  </a:lnTo>
                  <a:lnTo>
                    <a:pt x="14363" y="31699"/>
                  </a:lnTo>
                  <a:close/>
                </a:path>
                <a:path w="25400" h="41910">
                  <a:moveTo>
                    <a:pt x="14452" y="30353"/>
                  </a:moveTo>
                  <a:lnTo>
                    <a:pt x="14300" y="30861"/>
                  </a:lnTo>
                  <a:lnTo>
                    <a:pt x="14452" y="30353"/>
                  </a:lnTo>
                  <a:close/>
                </a:path>
                <a:path w="25400" h="41910">
                  <a:moveTo>
                    <a:pt x="14592" y="30353"/>
                  </a:moveTo>
                  <a:lnTo>
                    <a:pt x="14541" y="30175"/>
                  </a:lnTo>
                  <a:lnTo>
                    <a:pt x="14452" y="30353"/>
                  </a:lnTo>
                  <a:lnTo>
                    <a:pt x="14592" y="30353"/>
                  </a:lnTo>
                  <a:close/>
                </a:path>
                <a:path w="25400" h="41910">
                  <a:moveTo>
                    <a:pt x="14643" y="28333"/>
                  </a:moveTo>
                  <a:close/>
                </a:path>
                <a:path w="25400" h="41910">
                  <a:moveTo>
                    <a:pt x="14795" y="30924"/>
                  </a:moveTo>
                  <a:lnTo>
                    <a:pt x="14414" y="31610"/>
                  </a:lnTo>
                  <a:lnTo>
                    <a:pt x="14300" y="32029"/>
                  </a:lnTo>
                  <a:lnTo>
                    <a:pt x="14795" y="30924"/>
                  </a:lnTo>
                  <a:close/>
                </a:path>
                <a:path w="25400" h="41910">
                  <a:moveTo>
                    <a:pt x="15773" y="28117"/>
                  </a:moveTo>
                  <a:lnTo>
                    <a:pt x="15519" y="28384"/>
                  </a:lnTo>
                  <a:lnTo>
                    <a:pt x="15328" y="28816"/>
                  </a:lnTo>
                  <a:lnTo>
                    <a:pt x="15608" y="28422"/>
                  </a:lnTo>
                  <a:lnTo>
                    <a:pt x="15735" y="28194"/>
                  </a:lnTo>
                  <a:close/>
                </a:path>
                <a:path w="25400" h="41910">
                  <a:moveTo>
                    <a:pt x="16179" y="27647"/>
                  </a:moveTo>
                  <a:lnTo>
                    <a:pt x="16078" y="27495"/>
                  </a:lnTo>
                  <a:lnTo>
                    <a:pt x="15963" y="27698"/>
                  </a:lnTo>
                  <a:lnTo>
                    <a:pt x="16090" y="27736"/>
                  </a:lnTo>
                  <a:close/>
                </a:path>
                <a:path w="25400" h="41910">
                  <a:moveTo>
                    <a:pt x="16725" y="7493"/>
                  </a:moveTo>
                  <a:lnTo>
                    <a:pt x="16649" y="7620"/>
                  </a:lnTo>
                  <a:lnTo>
                    <a:pt x="16725" y="7493"/>
                  </a:lnTo>
                  <a:close/>
                </a:path>
                <a:path w="25400" h="41910">
                  <a:moveTo>
                    <a:pt x="16738" y="23037"/>
                  </a:moveTo>
                  <a:lnTo>
                    <a:pt x="16167" y="23444"/>
                  </a:lnTo>
                  <a:lnTo>
                    <a:pt x="16103" y="23622"/>
                  </a:lnTo>
                  <a:lnTo>
                    <a:pt x="16306" y="23622"/>
                  </a:lnTo>
                  <a:lnTo>
                    <a:pt x="16738" y="23037"/>
                  </a:lnTo>
                  <a:close/>
                </a:path>
                <a:path w="25400" h="41910">
                  <a:moveTo>
                    <a:pt x="16827" y="22987"/>
                  </a:moveTo>
                  <a:close/>
                </a:path>
                <a:path w="25400" h="41910">
                  <a:moveTo>
                    <a:pt x="16891" y="7366"/>
                  </a:moveTo>
                  <a:lnTo>
                    <a:pt x="16725" y="7493"/>
                  </a:lnTo>
                  <a:lnTo>
                    <a:pt x="16891" y="7366"/>
                  </a:lnTo>
                  <a:close/>
                </a:path>
                <a:path w="25400" h="41910">
                  <a:moveTo>
                    <a:pt x="17602" y="1714"/>
                  </a:moveTo>
                  <a:lnTo>
                    <a:pt x="17487" y="1841"/>
                  </a:lnTo>
                  <a:lnTo>
                    <a:pt x="17602" y="1714"/>
                  </a:lnTo>
                  <a:close/>
                </a:path>
                <a:path w="25400" h="41910">
                  <a:moveTo>
                    <a:pt x="17665" y="1651"/>
                  </a:moveTo>
                  <a:lnTo>
                    <a:pt x="17538" y="1651"/>
                  </a:lnTo>
                  <a:lnTo>
                    <a:pt x="17665" y="1651"/>
                  </a:lnTo>
                  <a:close/>
                </a:path>
                <a:path w="25400" h="41910">
                  <a:moveTo>
                    <a:pt x="18148" y="18770"/>
                  </a:moveTo>
                  <a:lnTo>
                    <a:pt x="17995" y="18961"/>
                  </a:lnTo>
                  <a:lnTo>
                    <a:pt x="17881" y="19100"/>
                  </a:lnTo>
                  <a:lnTo>
                    <a:pt x="18148" y="18770"/>
                  </a:lnTo>
                  <a:close/>
                </a:path>
                <a:path w="25400" h="41910">
                  <a:moveTo>
                    <a:pt x="18313" y="15684"/>
                  </a:moveTo>
                  <a:lnTo>
                    <a:pt x="17678" y="16383"/>
                  </a:lnTo>
                  <a:lnTo>
                    <a:pt x="17500" y="16662"/>
                  </a:lnTo>
                  <a:lnTo>
                    <a:pt x="17741" y="16764"/>
                  </a:lnTo>
                  <a:lnTo>
                    <a:pt x="18313" y="15684"/>
                  </a:lnTo>
                  <a:close/>
                </a:path>
                <a:path w="25400" h="41910">
                  <a:moveTo>
                    <a:pt x="18529" y="18275"/>
                  </a:moveTo>
                  <a:lnTo>
                    <a:pt x="18351" y="18453"/>
                  </a:lnTo>
                  <a:lnTo>
                    <a:pt x="18249" y="18618"/>
                  </a:lnTo>
                  <a:lnTo>
                    <a:pt x="18161" y="18783"/>
                  </a:lnTo>
                  <a:lnTo>
                    <a:pt x="18275" y="18630"/>
                  </a:lnTo>
                  <a:lnTo>
                    <a:pt x="18440" y="18453"/>
                  </a:lnTo>
                  <a:lnTo>
                    <a:pt x="18529" y="18275"/>
                  </a:lnTo>
                  <a:close/>
                </a:path>
                <a:path w="25400" h="41910">
                  <a:moveTo>
                    <a:pt x="18529" y="15252"/>
                  </a:moveTo>
                  <a:lnTo>
                    <a:pt x="18313" y="15684"/>
                  </a:lnTo>
                  <a:lnTo>
                    <a:pt x="18503" y="15494"/>
                  </a:lnTo>
                  <a:lnTo>
                    <a:pt x="18529" y="15252"/>
                  </a:lnTo>
                  <a:close/>
                </a:path>
                <a:path w="25400" h="41910">
                  <a:moveTo>
                    <a:pt x="18605" y="12547"/>
                  </a:moveTo>
                  <a:lnTo>
                    <a:pt x="18364" y="12446"/>
                  </a:lnTo>
                  <a:lnTo>
                    <a:pt x="17995" y="13208"/>
                  </a:lnTo>
                  <a:lnTo>
                    <a:pt x="18262" y="13081"/>
                  </a:lnTo>
                  <a:lnTo>
                    <a:pt x="18046" y="13716"/>
                  </a:lnTo>
                  <a:lnTo>
                    <a:pt x="18351" y="13081"/>
                  </a:lnTo>
                  <a:lnTo>
                    <a:pt x="18605" y="12547"/>
                  </a:lnTo>
                  <a:close/>
                </a:path>
                <a:path w="25400" h="41910">
                  <a:moveTo>
                    <a:pt x="18884" y="12573"/>
                  </a:moveTo>
                  <a:lnTo>
                    <a:pt x="18859" y="12700"/>
                  </a:lnTo>
                  <a:lnTo>
                    <a:pt x="18884" y="12573"/>
                  </a:lnTo>
                  <a:close/>
                </a:path>
                <a:path w="25400" h="41910">
                  <a:moveTo>
                    <a:pt x="18897" y="8826"/>
                  </a:moveTo>
                  <a:close/>
                </a:path>
                <a:path w="25400" h="41910">
                  <a:moveTo>
                    <a:pt x="19202" y="8509"/>
                  </a:moveTo>
                  <a:lnTo>
                    <a:pt x="18973" y="8750"/>
                  </a:lnTo>
                  <a:lnTo>
                    <a:pt x="18897" y="9017"/>
                  </a:lnTo>
                  <a:lnTo>
                    <a:pt x="19113" y="8890"/>
                  </a:lnTo>
                  <a:lnTo>
                    <a:pt x="19202" y="8509"/>
                  </a:lnTo>
                  <a:close/>
                </a:path>
                <a:path w="25400" h="41910">
                  <a:moveTo>
                    <a:pt x="19342" y="1739"/>
                  </a:moveTo>
                  <a:lnTo>
                    <a:pt x="19138" y="1651"/>
                  </a:lnTo>
                  <a:lnTo>
                    <a:pt x="19342" y="1739"/>
                  </a:lnTo>
                  <a:close/>
                </a:path>
                <a:path w="25400" h="41910">
                  <a:moveTo>
                    <a:pt x="19469" y="18542"/>
                  </a:moveTo>
                  <a:lnTo>
                    <a:pt x="19113" y="18923"/>
                  </a:lnTo>
                  <a:lnTo>
                    <a:pt x="19354" y="18796"/>
                  </a:lnTo>
                  <a:lnTo>
                    <a:pt x="19342" y="18669"/>
                  </a:lnTo>
                  <a:lnTo>
                    <a:pt x="19469" y="18542"/>
                  </a:lnTo>
                  <a:close/>
                </a:path>
                <a:path w="25400" h="41910">
                  <a:moveTo>
                    <a:pt x="19494" y="18249"/>
                  </a:moveTo>
                  <a:lnTo>
                    <a:pt x="19380" y="18376"/>
                  </a:lnTo>
                  <a:lnTo>
                    <a:pt x="19494" y="18249"/>
                  </a:lnTo>
                  <a:close/>
                </a:path>
                <a:path w="25400" h="41910">
                  <a:moveTo>
                    <a:pt x="19507" y="2286"/>
                  </a:moveTo>
                  <a:lnTo>
                    <a:pt x="19405" y="1943"/>
                  </a:lnTo>
                  <a:lnTo>
                    <a:pt x="19380" y="2159"/>
                  </a:lnTo>
                  <a:lnTo>
                    <a:pt x="19507" y="2286"/>
                  </a:lnTo>
                  <a:close/>
                </a:path>
                <a:path w="25400" h="41910">
                  <a:moveTo>
                    <a:pt x="19519" y="23723"/>
                  </a:moveTo>
                  <a:close/>
                </a:path>
                <a:path w="25400" h="41910">
                  <a:moveTo>
                    <a:pt x="19646" y="4318"/>
                  </a:moveTo>
                  <a:lnTo>
                    <a:pt x="19596" y="4445"/>
                  </a:lnTo>
                  <a:lnTo>
                    <a:pt x="19646" y="4318"/>
                  </a:lnTo>
                  <a:close/>
                </a:path>
                <a:path w="25400" h="41910">
                  <a:moveTo>
                    <a:pt x="19875" y="3695"/>
                  </a:moveTo>
                  <a:lnTo>
                    <a:pt x="19735" y="3416"/>
                  </a:lnTo>
                  <a:lnTo>
                    <a:pt x="19773" y="3797"/>
                  </a:lnTo>
                  <a:lnTo>
                    <a:pt x="19735" y="4165"/>
                  </a:lnTo>
                  <a:lnTo>
                    <a:pt x="19773" y="4356"/>
                  </a:lnTo>
                  <a:lnTo>
                    <a:pt x="19862" y="4165"/>
                  </a:lnTo>
                  <a:lnTo>
                    <a:pt x="19875" y="3695"/>
                  </a:lnTo>
                  <a:close/>
                </a:path>
                <a:path w="25400" h="41910">
                  <a:moveTo>
                    <a:pt x="20421" y="9969"/>
                  </a:moveTo>
                  <a:lnTo>
                    <a:pt x="20294" y="10160"/>
                  </a:lnTo>
                  <a:lnTo>
                    <a:pt x="20421" y="9969"/>
                  </a:lnTo>
                  <a:close/>
                </a:path>
                <a:path w="25400" h="41910">
                  <a:moveTo>
                    <a:pt x="20561" y="9779"/>
                  </a:moveTo>
                  <a:lnTo>
                    <a:pt x="20434" y="9906"/>
                  </a:lnTo>
                  <a:lnTo>
                    <a:pt x="20561" y="9779"/>
                  </a:lnTo>
                  <a:close/>
                </a:path>
                <a:path w="25400" h="41910">
                  <a:moveTo>
                    <a:pt x="20561" y="9525"/>
                  </a:moveTo>
                  <a:lnTo>
                    <a:pt x="20383" y="9779"/>
                  </a:lnTo>
                  <a:lnTo>
                    <a:pt x="20510" y="9613"/>
                  </a:lnTo>
                  <a:close/>
                </a:path>
                <a:path w="25400" h="41910">
                  <a:moveTo>
                    <a:pt x="21297" y="16002"/>
                  </a:moveTo>
                  <a:lnTo>
                    <a:pt x="21043" y="16256"/>
                  </a:lnTo>
                  <a:lnTo>
                    <a:pt x="21297" y="16002"/>
                  </a:lnTo>
                  <a:close/>
                </a:path>
                <a:path w="25400" h="41910">
                  <a:moveTo>
                    <a:pt x="21412" y="15811"/>
                  </a:moveTo>
                  <a:lnTo>
                    <a:pt x="21297" y="15963"/>
                  </a:lnTo>
                  <a:lnTo>
                    <a:pt x="21412" y="15811"/>
                  </a:lnTo>
                  <a:close/>
                </a:path>
                <a:path w="25400" h="41910">
                  <a:moveTo>
                    <a:pt x="21653" y="10160"/>
                  </a:moveTo>
                  <a:lnTo>
                    <a:pt x="21602" y="10033"/>
                  </a:lnTo>
                  <a:lnTo>
                    <a:pt x="21564" y="10160"/>
                  </a:lnTo>
                  <a:close/>
                </a:path>
                <a:path w="25400" h="41910">
                  <a:moveTo>
                    <a:pt x="21882" y="7975"/>
                  </a:moveTo>
                  <a:lnTo>
                    <a:pt x="21539" y="7747"/>
                  </a:lnTo>
                  <a:lnTo>
                    <a:pt x="21780" y="7874"/>
                  </a:lnTo>
                  <a:close/>
                </a:path>
                <a:path w="25400" h="41910">
                  <a:moveTo>
                    <a:pt x="22606" y="21463"/>
                  </a:moveTo>
                  <a:lnTo>
                    <a:pt x="22059" y="22123"/>
                  </a:lnTo>
                  <a:lnTo>
                    <a:pt x="22428" y="21971"/>
                  </a:lnTo>
                  <a:lnTo>
                    <a:pt x="22542" y="21717"/>
                  </a:lnTo>
                  <a:lnTo>
                    <a:pt x="22606" y="21463"/>
                  </a:lnTo>
                  <a:close/>
                </a:path>
                <a:path w="25400" h="41910">
                  <a:moveTo>
                    <a:pt x="22758" y="21844"/>
                  </a:moveTo>
                  <a:lnTo>
                    <a:pt x="21983" y="22225"/>
                  </a:lnTo>
                  <a:lnTo>
                    <a:pt x="20942" y="22606"/>
                  </a:lnTo>
                  <a:lnTo>
                    <a:pt x="21094" y="22479"/>
                  </a:lnTo>
                  <a:lnTo>
                    <a:pt x="21247" y="22225"/>
                  </a:lnTo>
                  <a:lnTo>
                    <a:pt x="20853" y="22606"/>
                  </a:lnTo>
                  <a:lnTo>
                    <a:pt x="20078" y="23368"/>
                  </a:lnTo>
                  <a:lnTo>
                    <a:pt x="20269" y="23368"/>
                  </a:lnTo>
                  <a:lnTo>
                    <a:pt x="20281" y="23241"/>
                  </a:lnTo>
                  <a:lnTo>
                    <a:pt x="20586" y="23241"/>
                  </a:lnTo>
                  <a:lnTo>
                    <a:pt x="19939" y="23876"/>
                  </a:lnTo>
                  <a:lnTo>
                    <a:pt x="20396" y="23368"/>
                  </a:lnTo>
                  <a:lnTo>
                    <a:pt x="19519" y="23749"/>
                  </a:lnTo>
                  <a:lnTo>
                    <a:pt x="19545" y="23876"/>
                  </a:lnTo>
                  <a:lnTo>
                    <a:pt x="18834" y="24130"/>
                  </a:lnTo>
                  <a:lnTo>
                    <a:pt x="19659" y="24257"/>
                  </a:lnTo>
                  <a:lnTo>
                    <a:pt x="18745" y="24765"/>
                  </a:lnTo>
                  <a:lnTo>
                    <a:pt x="18745" y="24638"/>
                  </a:lnTo>
                  <a:lnTo>
                    <a:pt x="18453" y="24892"/>
                  </a:lnTo>
                  <a:lnTo>
                    <a:pt x="18249" y="25146"/>
                  </a:lnTo>
                  <a:lnTo>
                    <a:pt x="17907" y="25400"/>
                  </a:lnTo>
                  <a:lnTo>
                    <a:pt x="17665" y="25400"/>
                  </a:lnTo>
                  <a:lnTo>
                    <a:pt x="18186" y="25146"/>
                  </a:lnTo>
                  <a:lnTo>
                    <a:pt x="18110" y="25019"/>
                  </a:lnTo>
                  <a:lnTo>
                    <a:pt x="17653" y="25273"/>
                  </a:lnTo>
                  <a:lnTo>
                    <a:pt x="17602" y="25400"/>
                  </a:lnTo>
                  <a:lnTo>
                    <a:pt x="17424" y="25908"/>
                  </a:lnTo>
                  <a:lnTo>
                    <a:pt x="16916" y="26162"/>
                  </a:lnTo>
                  <a:lnTo>
                    <a:pt x="17068" y="25908"/>
                  </a:lnTo>
                  <a:lnTo>
                    <a:pt x="17335" y="25781"/>
                  </a:lnTo>
                  <a:lnTo>
                    <a:pt x="17500" y="25527"/>
                  </a:lnTo>
                  <a:lnTo>
                    <a:pt x="16929" y="25781"/>
                  </a:lnTo>
                  <a:lnTo>
                    <a:pt x="16560" y="26035"/>
                  </a:lnTo>
                  <a:lnTo>
                    <a:pt x="16332" y="26289"/>
                  </a:lnTo>
                  <a:lnTo>
                    <a:pt x="16052" y="26416"/>
                  </a:lnTo>
                  <a:lnTo>
                    <a:pt x="15811" y="26670"/>
                  </a:lnTo>
                  <a:lnTo>
                    <a:pt x="16027" y="26543"/>
                  </a:lnTo>
                  <a:lnTo>
                    <a:pt x="15849" y="27432"/>
                  </a:lnTo>
                  <a:lnTo>
                    <a:pt x="14998" y="27686"/>
                  </a:lnTo>
                  <a:lnTo>
                    <a:pt x="14947" y="28092"/>
                  </a:lnTo>
                  <a:lnTo>
                    <a:pt x="14770" y="28575"/>
                  </a:lnTo>
                  <a:lnTo>
                    <a:pt x="14846" y="28829"/>
                  </a:lnTo>
                  <a:lnTo>
                    <a:pt x="14770" y="28575"/>
                  </a:lnTo>
                  <a:lnTo>
                    <a:pt x="14630" y="28448"/>
                  </a:lnTo>
                  <a:lnTo>
                    <a:pt x="14439" y="28575"/>
                  </a:lnTo>
                  <a:lnTo>
                    <a:pt x="14262" y="28956"/>
                  </a:lnTo>
                  <a:lnTo>
                    <a:pt x="14249" y="28829"/>
                  </a:lnTo>
                  <a:lnTo>
                    <a:pt x="14236" y="28956"/>
                  </a:lnTo>
                  <a:lnTo>
                    <a:pt x="14224" y="29337"/>
                  </a:lnTo>
                  <a:lnTo>
                    <a:pt x="13843" y="29591"/>
                  </a:lnTo>
                  <a:lnTo>
                    <a:pt x="13868" y="30226"/>
                  </a:lnTo>
                  <a:lnTo>
                    <a:pt x="13665" y="31610"/>
                  </a:lnTo>
                  <a:lnTo>
                    <a:pt x="13004" y="32639"/>
                  </a:lnTo>
                  <a:lnTo>
                    <a:pt x="12890" y="35560"/>
                  </a:lnTo>
                  <a:lnTo>
                    <a:pt x="12700" y="36449"/>
                  </a:lnTo>
                  <a:lnTo>
                    <a:pt x="12484" y="36703"/>
                  </a:lnTo>
                  <a:lnTo>
                    <a:pt x="12573" y="36068"/>
                  </a:lnTo>
                  <a:lnTo>
                    <a:pt x="12369" y="36449"/>
                  </a:lnTo>
                  <a:lnTo>
                    <a:pt x="12268" y="36703"/>
                  </a:lnTo>
                  <a:lnTo>
                    <a:pt x="12026" y="37465"/>
                  </a:lnTo>
                  <a:lnTo>
                    <a:pt x="12014" y="37338"/>
                  </a:lnTo>
                  <a:lnTo>
                    <a:pt x="11899" y="37465"/>
                  </a:lnTo>
                  <a:lnTo>
                    <a:pt x="11798" y="37592"/>
                  </a:lnTo>
                  <a:lnTo>
                    <a:pt x="11645" y="37973"/>
                  </a:lnTo>
                  <a:lnTo>
                    <a:pt x="11772" y="37973"/>
                  </a:lnTo>
                  <a:lnTo>
                    <a:pt x="11899" y="37719"/>
                  </a:lnTo>
                  <a:lnTo>
                    <a:pt x="12001" y="38100"/>
                  </a:lnTo>
                  <a:lnTo>
                    <a:pt x="12065" y="37719"/>
                  </a:lnTo>
                  <a:lnTo>
                    <a:pt x="12103" y="37465"/>
                  </a:lnTo>
                  <a:lnTo>
                    <a:pt x="12128" y="37338"/>
                  </a:lnTo>
                  <a:lnTo>
                    <a:pt x="12268" y="37211"/>
                  </a:lnTo>
                  <a:lnTo>
                    <a:pt x="12446" y="37211"/>
                  </a:lnTo>
                  <a:lnTo>
                    <a:pt x="12319" y="37465"/>
                  </a:lnTo>
                  <a:lnTo>
                    <a:pt x="12560" y="37211"/>
                  </a:lnTo>
                  <a:lnTo>
                    <a:pt x="12674" y="37084"/>
                  </a:lnTo>
                  <a:lnTo>
                    <a:pt x="12420" y="37084"/>
                  </a:lnTo>
                  <a:lnTo>
                    <a:pt x="12725" y="36703"/>
                  </a:lnTo>
                  <a:lnTo>
                    <a:pt x="12788" y="36576"/>
                  </a:lnTo>
                  <a:lnTo>
                    <a:pt x="12890" y="36195"/>
                  </a:lnTo>
                  <a:lnTo>
                    <a:pt x="13068" y="36068"/>
                  </a:lnTo>
                  <a:lnTo>
                    <a:pt x="12941" y="36449"/>
                  </a:lnTo>
                  <a:lnTo>
                    <a:pt x="13131" y="36068"/>
                  </a:lnTo>
                  <a:lnTo>
                    <a:pt x="13385" y="35560"/>
                  </a:lnTo>
                  <a:lnTo>
                    <a:pt x="13195" y="34925"/>
                  </a:lnTo>
                  <a:lnTo>
                    <a:pt x="13487" y="34582"/>
                  </a:lnTo>
                  <a:lnTo>
                    <a:pt x="13525" y="34417"/>
                  </a:lnTo>
                  <a:lnTo>
                    <a:pt x="13728" y="33274"/>
                  </a:lnTo>
                  <a:lnTo>
                    <a:pt x="13335" y="34417"/>
                  </a:lnTo>
                  <a:lnTo>
                    <a:pt x="13360" y="33401"/>
                  </a:lnTo>
                  <a:lnTo>
                    <a:pt x="13970" y="32893"/>
                  </a:lnTo>
                  <a:lnTo>
                    <a:pt x="13982" y="32385"/>
                  </a:lnTo>
                  <a:lnTo>
                    <a:pt x="13995" y="32092"/>
                  </a:lnTo>
                  <a:lnTo>
                    <a:pt x="13995" y="31902"/>
                  </a:lnTo>
                  <a:lnTo>
                    <a:pt x="14185" y="31369"/>
                  </a:lnTo>
                  <a:lnTo>
                    <a:pt x="14249" y="30353"/>
                  </a:lnTo>
                  <a:lnTo>
                    <a:pt x="14389" y="30353"/>
                  </a:lnTo>
                  <a:lnTo>
                    <a:pt x="14503" y="30175"/>
                  </a:lnTo>
                  <a:lnTo>
                    <a:pt x="14782" y="30099"/>
                  </a:lnTo>
                  <a:lnTo>
                    <a:pt x="14617" y="29337"/>
                  </a:lnTo>
                  <a:lnTo>
                    <a:pt x="14973" y="28956"/>
                  </a:lnTo>
                  <a:lnTo>
                    <a:pt x="15062" y="29083"/>
                  </a:lnTo>
                  <a:lnTo>
                    <a:pt x="14795" y="29591"/>
                  </a:lnTo>
                  <a:lnTo>
                    <a:pt x="15138" y="29083"/>
                  </a:lnTo>
                  <a:lnTo>
                    <a:pt x="15049" y="28829"/>
                  </a:lnTo>
                  <a:lnTo>
                    <a:pt x="14998" y="28702"/>
                  </a:lnTo>
                  <a:lnTo>
                    <a:pt x="15697" y="28194"/>
                  </a:lnTo>
                  <a:lnTo>
                    <a:pt x="15963" y="27813"/>
                  </a:lnTo>
                  <a:lnTo>
                    <a:pt x="15786" y="27559"/>
                  </a:lnTo>
                  <a:lnTo>
                    <a:pt x="16598" y="26924"/>
                  </a:lnTo>
                  <a:lnTo>
                    <a:pt x="16954" y="26543"/>
                  </a:lnTo>
                  <a:lnTo>
                    <a:pt x="17195" y="26289"/>
                  </a:lnTo>
                  <a:lnTo>
                    <a:pt x="17195" y="26416"/>
                  </a:lnTo>
                  <a:lnTo>
                    <a:pt x="17360" y="26289"/>
                  </a:lnTo>
                  <a:lnTo>
                    <a:pt x="17526" y="26162"/>
                  </a:lnTo>
                  <a:lnTo>
                    <a:pt x="18503" y="25400"/>
                  </a:lnTo>
                  <a:lnTo>
                    <a:pt x="19202" y="25019"/>
                  </a:lnTo>
                  <a:lnTo>
                    <a:pt x="19189" y="24765"/>
                  </a:lnTo>
                  <a:lnTo>
                    <a:pt x="20320" y="23876"/>
                  </a:lnTo>
                  <a:lnTo>
                    <a:pt x="20332" y="24130"/>
                  </a:lnTo>
                  <a:lnTo>
                    <a:pt x="20104" y="24384"/>
                  </a:lnTo>
                  <a:lnTo>
                    <a:pt x="20523" y="24028"/>
                  </a:lnTo>
                  <a:lnTo>
                    <a:pt x="20675" y="23863"/>
                  </a:lnTo>
                  <a:lnTo>
                    <a:pt x="21005" y="23495"/>
                  </a:lnTo>
                  <a:lnTo>
                    <a:pt x="21005" y="23749"/>
                  </a:lnTo>
                  <a:lnTo>
                    <a:pt x="21297" y="23495"/>
                  </a:lnTo>
                  <a:lnTo>
                    <a:pt x="21602" y="23241"/>
                  </a:lnTo>
                  <a:lnTo>
                    <a:pt x="22059" y="22606"/>
                  </a:lnTo>
                  <a:lnTo>
                    <a:pt x="22529" y="22225"/>
                  </a:lnTo>
                  <a:lnTo>
                    <a:pt x="22758" y="22034"/>
                  </a:lnTo>
                  <a:lnTo>
                    <a:pt x="22758" y="21844"/>
                  </a:lnTo>
                  <a:close/>
                </a:path>
                <a:path w="25400" h="41910">
                  <a:moveTo>
                    <a:pt x="22771" y="21640"/>
                  </a:moveTo>
                  <a:close/>
                </a:path>
                <a:path w="25400" h="41910">
                  <a:moveTo>
                    <a:pt x="22974" y="21374"/>
                  </a:moveTo>
                  <a:close/>
                </a:path>
                <a:path w="25400" h="41910">
                  <a:moveTo>
                    <a:pt x="23164" y="21463"/>
                  </a:moveTo>
                  <a:lnTo>
                    <a:pt x="22936" y="21463"/>
                  </a:lnTo>
                  <a:lnTo>
                    <a:pt x="22821" y="21717"/>
                  </a:lnTo>
                  <a:lnTo>
                    <a:pt x="23164" y="21463"/>
                  </a:lnTo>
                  <a:close/>
                </a:path>
                <a:path w="25400" h="41910">
                  <a:moveTo>
                    <a:pt x="23660" y="10350"/>
                  </a:moveTo>
                  <a:lnTo>
                    <a:pt x="23609" y="10134"/>
                  </a:lnTo>
                  <a:lnTo>
                    <a:pt x="23660" y="10350"/>
                  </a:lnTo>
                  <a:close/>
                </a:path>
                <a:path w="25400" h="41910">
                  <a:moveTo>
                    <a:pt x="24028" y="20739"/>
                  </a:moveTo>
                  <a:close/>
                </a:path>
                <a:path w="25400" h="41910">
                  <a:moveTo>
                    <a:pt x="24218" y="17348"/>
                  </a:moveTo>
                  <a:lnTo>
                    <a:pt x="23698" y="17513"/>
                  </a:lnTo>
                  <a:lnTo>
                    <a:pt x="23964" y="17449"/>
                  </a:lnTo>
                  <a:lnTo>
                    <a:pt x="24218" y="17348"/>
                  </a:lnTo>
                  <a:close/>
                </a:path>
                <a:path w="25400" h="41910">
                  <a:moveTo>
                    <a:pt x="24968" y="17145"/>
                  </a:moveTo>
                  <a:lnTo>
                    <a:pt x="24752" y="17018"/>
                  </a:lnTo>
                  <a:lnTo>
                    <a:pt x="24345" y="17272"/>
                  </a:lnTo>
                  <a:lnTo>
                    <a:pt x="24549" y="17272"/>
                  </a:lnTo>
                  <a:lnTo>
                    <a:pt x="24447" y="17399"/>
                  </a:lnTo>
                  <a:lnTo>
                    <a:pt x="22923" y="18288"/>
                  </a:lnTo>
                  <a:lnTo>
                    <a:pt x="21628" y="18542"/>
                  </a:lnTo>
                  <a:lnTo>
                    <a:pt x="20574" y="19304"/>
                  </a:lnTo>
                  <a:lnTo>
                    <a:pt x="20548" y="19177"/>
                  </a:lnTo>
                  <a:lnTo>
                    <a:pt x="19926" y="19685"/>
                  </a:lnTo>
                  <a:lnTo>
                    <a:pt x="19113" y="20066"/>
                  </a:lnTo>
                  <a:lnTo>
                    <a:pt x="18745" y="20574"/>
                  </a:lnTo>
                  <a:lnTo>
                    <a:pt x="18554" y="20701"/>
                  </a:lnTo>
                  <a:lnTo>
                    <a:pt x="18275" y="20701"/>
                  </a:lnTo>
                  <a:lnTo>
                    <a:pt x="17424" y="21348"/>
                  </a:lnTo>
                  <a:lnTo>
                    <a:pt x="17094" y="21590"/>
                  </a:lnTo>
                  <a:lnTo>
                    <a:pt x="17094" y="21856"/>
                  </a:lnTo>
                  <a:lnTo>
                    <a:pt x="16764" y="22352"/>
                  </a:lnTo>
                  <a:lnTo>
                    <a:pt x="16802" y="22034"/>
                  </a:lnTo>
                  <a:lnTo>
                    <a:pt x="16827" y="21844"/>
                  </a:lnTo>
                  <a:lnTo>
                    <a:pt x="16802" y="22034"/>
                  </a:lnTo>
                  <a:lnTo>
                    <a:pt x="17094" y="21856"/>
                  </a:lnTo>
                  <a:lnTo>
                    <a:pt x="17094" y="21590"/>
                  </a:lnTo>
                  <a:lnTo>
                    <a:pt x="17322" y="21285"/>
                  </a:lnTo>
                  <a:lnTo>
                    <a:pt x="17691" y="21082"/>
                  </a:lnTo>
                  <a:lnTo>
                    <a:pt x="17919" y="20955"/>
                  </a:lnTo>
                  <a:lnTo>
                    <a:pt x="18059" y="20701"/>
                  </a:lnTo>
                  <a:lnTo>
                    <a:pt x="18453" y="20320"/>
                  </a:lnTo>
                  <a:lnTo>
                    <a:pt x="18669" y="20116"/>
                  </a:lnTo>
                  <a:lnTo>
                    <a:pt x="18529" y="19939"/>
                  </a:lnTo>
                  <a:lnTo>
                    <a:pt x="18618" y="19481"/>
                  </a:lnTo>
                  <a:lnTo>
                    <a:pt x="18884" y="19177"/>
                  </a:lnTo>
                  <a:lnTo>
                    <a:pt x="18999" y="19050"/>
                  </a:lnTo>
                  <a:lnTo>
                    <a:pt x="18859" y="19177"/>
                  </a:lnTo>
                  <a:lnTo>
                    <a:pt x="18618" y="19177"/>
                  </a:lnTo>
                  <a:lnTo>
                    <a:pt x="19443" y="17907"/>
                  </a:lnTo>
                  <a:lnTo>
                    <a:pt x="19773" y="17907"/>
                  </a:lnTo>
                  <a:lnTo>
                    <a:pt x="19469" y="18542"/>
                  </a:lnTo>
                  <a:lnTo>
                    <a:pt x="19608" y="18415"/>
                  </a:lnTo>
                  <a:lnTo>
                    <a:pt x="19989" y="17907"/>
                  </a:lnTo>
                  <a:lnTo>
                    <a:pt x="20180" y="17653"/>
                  </a:lnTo>
                  <a:lnTo>
                    <a:pt x="20142" y="17907"/>
                  </a:lnTo>
                  <a:lnTo>
                    <a:pt x="20269" y="17653"/>
                  </a:lnTo>
                  <a:lnTo>
                    <a:pt x="20358" y="17437"/>
                  </a:lnTo>
                  <a:lnTo>
                    <a:pt x="20523" y="17272"/>
                  </a:lnTo>
                  <a:lnTo>
                    <a:pt x="20739" y="16764"/>
                  </a:lnTo>
                  <a:lnTo>
                    <a:pt x="21018" y="16383"/>
                  </a:lnTo>
                  <a:lnTo>
                    <a:pt x="21043" y="16256"/>
                  </a:lnTo>
                  <a:lnTo>
                    <a:pt x="21132" y="16129"/>
                  </a:lnTo>
                  <a:lnTo>
                    <a:pt x="21399" y="15748"/>
                  </a:lnTo>
                  <a:lnTo>
                    <a:pt x="21577" y="15494"/>
                  </a:lnTo>
                  <a:lnTo>
                    <a:pt x="21932" y="14986"/>
                  </a:lnTo>
                  <a:lnTo>
                    <a:pt x="21348" y="15494"/>
                  </a:lnTo>
                  <a:lnTo>
                    <a:pt x="21424" y="15367"/>
                  </a:lnTo>
                  <a:lnTo>
                    <a:pt x="21780" y="14732"/>
                  </a:lnTo>
                  <a:lnTo>
                    <a:pt x="22136" y="14224"/>
                  </a:lnTo>
                  <a:lnTo>
                    <a:pt x="21920" y="14986"/>
                  </a:lnTo>
                  <a:lnTo>
                    <a:pt x="22250" y="14224"/>
                  </a:lnTo>
                  <a:lnTo>
                    <a:pt x="22631" y="13589"/>
                  </a:lnTo>
                  <a:lnTo>
                    <a:pt x="22479" y="14351"/>
                  </a:lnTo>
                  <a:lnTo>
                    <a:pt x="22720" y="13589"/>
                  </a:lnTo>
                  <a:lnTo>
                    <a:pt x="22860" y="13335"/>
                  </a:lnTo>
                  <a:lnTo>
                    <a:pt x="23279" y="12827"/>
                  </a:lnTo>
                  <a:lnTo>
                    <a:pt x="23342" y="12636"/>
                  </a:lnTo>
                  <a:lnTo>
                    <a:pt x="23355" y="12827"/>
                  </a:lnTo>
                  <a:lnTo>
                    <a:pt x="23558" y="12065"/>
                  </a:lnTo>
                  <a:lnTo>
                    <a:pt x="23329" y="12319"/>
                  </a:lnTo>
                  <a:lnTo>
                    <a:pt x="23456" y="11938"/>
                  </a:lnTo>
                  <a:lnTo>
                    <a:pt x="23558" y="11811"/>
                  </a:lnTo>
                  <a:lnTo>
                    <a:pt x="23507" y="11430"/>
                  </a:lnTo>
                  <a:lnTo>
                    <a:pt x="23291" y="11938"/>
                  </a:lnTo>
                  <a:lnTo>
                    <a:pt x="23228" y="10414"/>
                  </a:lnTo>
                  <a:lnTo>
                    <a:pt x="23253" y="9779"/>
                  </a:lnTo>
                  <a:lnTo>
                    <a:pt x="23444" y="11430"/>
                  </a:lnTo>
                  <a:lnTo>
                    <a:pt x="23482" y="9779"/>
                  </a:lnTo>
                  <a:lnTo>
                    <a:pt x="23507" y="9906"/>
                  </a:lnTo>
                  <a:lnTo>
                    <a:pt x="23634" y="10922"/>
                  </a:lnTo>
                  <a:lnTo>
                    <a:pt x="23533" y="9906"/>
                  </a:lnTo>
                  <a:lnTo>
                    <a:pt x="23609" y="10134"/>
                  </a:lnTo>
                  <a:lnTo>
                    <a:pt x="23596" y="9906"/>
                  </a:lnTo>
                  <a:lnTo>
                    <a:pt x="23571" y="9652"/>
                  </a:lnTo>
                  <a:lnTo>
                    <a:pt x="23533" y="9144"/>
                  </a:lnTo>
                  <a:lnTo>
                    <a:pt x="23101" y="9144"/>
                  </a:lnTo>
                  <a:lnTo>
                    <a:pt x="23012" y="9017"/>
                  </a:lnTo>
                  <a:lnTo>
                    <a:pt x="22821" y="8890"/>
                  </a:lnTo>
                  <a:lnTo>
                    <a:pt x="22720" y="8750"/>
                  </a:lnTo>
                  <a:lnTo>
                    <a:pt x="22072" y="8382"/>
                  </a:lnTo>
                  <a:lnTo>
                    <a:pt x="22263" y="8382"/>
                  </a:lnTo>
                  <a:lnTo>
                    <a:pt x="22021" y="8128"/>
                  </a:lnTo>
                  <a:lnTo>
                    <a:pt x="21894" y="8001"/>
                  </a:lnTo>
                  <a:lnTo>
                    <a:pt x="21767" y="8128"/>
                  </a:lnTo>
                  <a:lnTo>
                    <a:pt x="21539" y="7874"/>
                  </a:lnTo>
                  <a:lnTo>
                    <a:pt x="21412" y="8255"/>
                  </a:lnTo>
                  <a:lnTo>
                    <a:pt x="20815" y="8890"/>
                  </a:lnTo>
                  <a:lnTo>
                    <a:pt x="20713" y="9347"/>
                  </a:lnTo>
                  <a:lnTo>
                    <a:pt x="20561" y="9652"/>
                  </a:lnTo>
                  <a:lnTo>
                    <a:pt x="20789" y="9271"/>
                  </a:lnTo>
                  <a:lnTo>
                    <a:pt x="20904" y="9144"/>
                  </a:lnTo>
                  <a:lnTo>
                    <a:pt x="20802" y="9525"/>
                  </a:lnTo>
                  <a:lnTo>
                    <a:pt x="20396" y="10134"/>
                  </a:lnTo>
                  <a:lnTo>
                    <a:pt x="20345" y="10541"/>
                  </a:lnTo>
                  <a:lnTo>
                    <a:pt x="19646" y="10922"/>
                  </a:lnTo>
                  <a:lnTo>
                    <a:pt x="19367" y="11557"/>
                  </a:lnTo>
                  <a:lnTo>
                    <a:pt x="19113" y="11811"/>
                  </a:lnTo>
                  <a:lnTo>
                    <a:pt x="19164" y="11557"/>
                  </a:lnTo>
                  <a:lnTo>
                    <a:pt x="18986" y="11772"/>
                  </a:lnTo>
                  <a:lnTo>
                    <a:pt x="18986" y="12192"/>
                  </a:lnTo>
                  <a:lnTo>
                    <a:pt x="18884" y="12573"/>
                  </a:lnTo>
                  <a:lnTo>
                    <a:pt x="18732" y="12827"/>
                  </a:lnTo>
                  <a:lnTo>
                    <a:pt x="18796" y="12547"/>
                  </a:lnTo>
                  <a:lnTo>
                    <a:pt x="18986" y="12192"/>
                  </a:lnTo>
                  <a:lnTo>
                    <a:pt x="18986" y="11772"/>
                  </a:lnTo>
                  <a:lnTo>
                    <a:pt x="18656" y="12573"/>
                  </a:lnTo>
                  <a:lnTo>
                    <a:pt x="18415" y="13335"/>
                  </a:lnTo>
                  <a:lnTo>
                    <a:pt x="18491" y="13208"/>
                  </a:lnTo>
                  <a:lnTo>
                    <a:pt x="18554" y="12954"/>
                  </a:lnTo>
                  <a:lnTo>
                    <a:pt x="18554" y="13106"/>
                  </a:lnTo>
                  <a:lnTo>
                    <a:pt x="18427" y="13716"/>
                  </a:lnTo>
                  <a:lnTo>
                    <a:pt x="18059" y="14097"/>
                  </a:lnTo>
                  <a:lnTo>
                    <a:pt x="17754" y="13843"/>
                  </a:lnTo>
                  <a:lnTo>
                    <a:pt x="17056" y="14732"/>
                  </a:lnTo>
                  <a:lnTo>
                    <a:pt x="16929" y="15494"/>
                  </a:lnTo>
                  <a:lnTo>
                    <a:pt x="16814" y="15748"/>
                  </a:lnTo>
                  <a:lnTo>
                    <a:pt x="16395" y="16256"/>
                  </a:lnTo>
                  <a:lnTo>
                    <a:pt x="16294" y="16637"/>
                  </a:lnTo>
                  <a:lnTo>
                    <a:pt x="15938" y="17018"/>
                  </a:lnTo>
                  <a:lnTo>
                    <a:pt x="15748" y="17399"/>
                  </a:lnTo>
                  <a:lnTo>
                    <a:pt x="15659" y="17272"/>
                  </a:lnTo>
                  <a:lnTo>
                    <a:pt x="15468" y="17526"/>
                  </a:lnTo>
                  <a:lnTo>
                    <a:pt x="15303" y="17653"/>
                  </a:lnTo>
                  <a:lnTo>
                    <a:pt x="15278" y="17780"/>
                  </a:lnTo>
                  <a:lnTo>
                    <a:pt x="14973" y="18148"/>
                  </a:lnTo>
                  <a:lnTo>
                    <a:pt x="14935" y="18288"/>
                  </a:lnTo>
                  <a:lnTo>
                    <a:pt x="14859" y="18669"/>
                  </a:lnTo>
                  <a:lnTo>
                    <a:pt x="14389" y="19050"/>
                  </a:lnTo>
                  <a:lnTo>
                    <a:pt x="14046" y="19481"/>
                  </a:lnTo>
                  <a:lnTo>
                    <a:pt x="14122" y="19177"/>
                  </a:lnTo>
                  <a:lnTo>
                    <a:pt x="14732" y="18542"/>
                  </a:lnTo>
                  <a:lnTo>
                    <a:pt x="14846" y="18288"/>
                  </a:lnTo>
                  <a:lnTo>
                    <a:pt x="14770" y="18491"/>
                  </a:lnTo>
                  <a:lnTo>
                    <a:pt x="14935" y="18288"/>
                  </a:lnTo>
                  <a:lnTo>
                    <a:pt x="14960" y="18135"/>
                  </a:lnTo>
                  <a:lnTo>
                    <a:pt x="15240" y="17589"/>
                  </a:lnTo>
                  <a:lnTo>
                    <a:pt x="15557" y="16891"/>
                  </a:lnTo>
                  <a:lnTo>
                    <a:pt x="15849" y="16256"/>
                  </a:lnTo>
                  <a:lnTo>
                    <a:pt x="16281" y="15748"/>
                  </a:lnTo>
                  <a:lnTo>
                    <a:pt x="16370" y="15621"/>
                  </a:lnTo>
                  <a:lnTo>
                    <a:pt x="15786" y="15748"/>
                  </a:lnTo>
                  <a:lnTo>
                    <a:pt x="16306" y="14859"/>
                  </a:lnTo>
                  <a:lnTo>
                    <a:pt x="16383" y="14732"/>
                  </a:lnTo>
                  <a:lnTo>
                    <a:pt x="16827" y="14351"/>
                  </a:lnTo>
                  <a:lnTo>
                    <a:pt x="16230" y="15367"/>
                  </a:lnTo>
                  <a:lnTo>
                    <a:pt x="16459" y="15113"/>
                  </a:lnTo>
                  <a:lnTo>
                    <a:pt x="16891" y="15113"/>
                  </a:lnTo>
                  <a:lnTo>
                    <a:pt x="16954" y="14351"/>
                  </a:lnTo>
                  <a:lnTo>
                    <a:pt x="16992" y="13843"/>
                  </a:lnTo>
                  <a:lnTo>
                    <a:pt x="17462" y="13385"/>
                  </a:lnTo>
                  <a:lnTo>
                    <a:pt x="17653" y="13208"/>
                  </a:lnTo>
                  <a:lnTo>
                    <a:pt x="17741" y="13081"/>
                  </a:lnTo>
                  <a:lnTo>
                    <a:pt x="17868" y="12547"/>
                  </a:lnTo>
                  <a:lnTo>
                    <a:pt x="17970" y="11938"/>
                  </a:lnTo>
                  <a:lnTo>
                    <a:pt x="18288" y="11328"/>
                  </a:lnTo>
                  <a:lnTo>
                    <a:pt x="18440" y="10541"/>
                  </a:lnTo>
                  <a:lnTo>
                    <a:pt x="18783" y="9347"/>
                  </a:lnTo>
                  <a:lnTo>
                    <a:pt x="18846" y="8890"/>
                  </a:lnTo>
                  <a:lnTo>
                    <a:pt x="18948" y="8382"/>
                  </a:lnTo>
                  <a:lnTo>
                    <a:pt x="19062" y="8001"/>
                  </a:lnTo>
                  <a:lnTo>
                    <a:pt x="19354" y="7366"/>
                  </a:lnTo>
                  <a:lnTo>
                    <a:pt x="19545" y="7366"/>
                  </a:lnTo>
                  <a:lnTo>
                    <a:pt x="19380" y="8128"/>
                  </a:lnTo>
                  <a:lnTo>
                    <a:pt x="19583" y="7874"/>
                  </a:lnTo>
                  <a:lnTo>
                    <a:pt x="19634" y="7366"/>
                  </a:lnTo>
                  <a:lnTo>
                    <a:pt x="19621" y="7239"/>
                  </a:lnTo>
                  <a:lnTo>
                    <a:pt x="19685" y="6731"/>
                  </a:lnTo>
                  <a:lnTo>
                    <a:pt x="19875" y="5969"/>
                  </a:lnTo>
                  <a:lnTo>
                    <a:pt x="19926" y="5588"/>
                  </a:lnTo>
                  <a:lnTo>
                    <a:pt x="19659" y="5588"/>
                  </a:lnTo>
                  <a:lnTo>
                    <a:pt x="19596" y="4445"/>
                  </a:lnTo>
                  <a:lnTo>
                    <a:pt x="19265" y="3810"/>
                  </a:lnTo>
                  <a:lnTo>
                    <a:pt x="19697" y="3810"/>
                  </a:lnTo>
                  <a:lnTo>
                    <a:pt x="19443" y="3302"/>
                  </a:lnTo>
                  <a:lnTo>
                    <a:pt x="19469" y="3048"/>
                  </a:lnTo>
                  <a:lnTo>
                    <a:pt x="19392" y="2413"/>
                  </a:lnTo>
                  <a:lnTo>
                    <a:pt x="19342" y="2286"/>
                  </a:lnTo>
                  <a:lnTo>
                    <a:pt x="19316" y="1778"/>
                  </a:lnTo>
                  <a:lnTo>
                    <a:pt x="18694" y="1905"/>
                  </a:lnTo>
                  <a:lnTo>
                    <a:pt x="17957" y="1905"/>
                  </a:lnTo>
                  <a:lnTo>
                    <a:pt x="17602" y="1905"/>
                  </a:lnTo>
                  <a:lnTo>
                    <a:pt x="17602" y="1778"/>
                  </a:lnTo>
                  <a:lnTo>
                    <a:pt x="17957" y="1905"/>
                  </a:lnTo>
                  <a:lnTo>
                    <a:pt x="18161" y="1778"/>
                  </a:lnTo>
                  <a:lnTo>
                    <a:pt x="18580" y="1778"/>
                  </a:lnTo>
                  <a:lnTo>
                    <a:pt x="19138" y="1651"/>
                  </a:lnTo>
                  <a:lnTo>
                    <a:pt x="17665" y="1651"/>
                  </a:lnTo>
                  <a:lnTo>
                    <a:pt x="17957" y="1778"/>
                  </a:lnTo>
                  <a:lnTo>
                    <a:pt x="17627" y="1689"/>
                  </a:lnTo>
                  <a:lnTo>
                    <a:pt x="17500" y="1905"/>
                  </a:lnTo>
                  <a:lnTo>
                    <a:pt x="17462" y="2540"/>
                  </a:lnTo>
                  <a:lnTo>
                    <a:pt x="17551" y="1905"/>
                  </a:lnTo>
                  <a:lnTo>
                    <a:pt x="17576" y="2082"/>
                  </a:lnTo>
                  <a:lnTo>
                    <a:pt x="17538" y="2540"/>
                  </a:lnTo>
                  <a:lnTo>
                    <a:pt x="17424" y="2667"/>
                  </a:lnTo>
                  <a:lnTo>
                    <a:pt x="17310" y="3175"/>
                  </a:lnTo>
                  <a:lnTo>
                    <a:pt x="17094" y="3810"/>
                  </a:lnTo>
                  <a:lnTo>
                    <a:pt x="16713" y="3556"/>
                  </a:lnTo>
                  <a:lnTo>
                    <a:pt x="16154" y="5969"/>
                  </a:lnTo>
                  <a:lnTo>
                    <a:pt x="15544" y="6350"/>
                  </a:lnTo>
                  <a:lnTo>
                    <a:pt x="15125" y="7747"/>
                  </a:lnTo>
                  <a:lnTo>
                    <a:pt x="15011" y="7975"/>
                  </a:lnTo>
                  <a:lnTo>
                    <a:pt x="14617" y="8534"/>
                  </a:lnTo>
                  <a:lnTo>
                    <a:pt x="14643" y="8382"/>
                  </a:lnTo>
                  <a:lnTo>
                    <a:pt x="14757" y="7874"/>
                  </a:lnTo>
                  <a:lnTo>
                    <a:pt x="14693" y="3175"/>
                  </a:lnTo>
                  <a:lnTo>
                    <a:pt x="14566" y="2159"/>
                  </a:lnTo>
                  <a:lnTo>
                    <a:pt x="14490" y="1930"/>
                  </a:lnTo>
                  <a:lnTo>
                    <a:pt x="14490" y="9144"/>
                  </a:lnTo>
                  <a:lnTo>
                    <a:pt x="14427" y="9271"/>
                  </a:lnTo>
                  <a:lnTo>
                    <a:pt x="14363" y="9525"/>
                  </a:lnTo>
                  <a:lnTo>
                    <a:pt x="14300" y="9779"/>
                  </a:lnTo>
                  <a:lnTo>
                    <a:pt x="14135" y="10287"/>
                  </a:lnTo>
                  <a:lnTo>
                    <a:pt x="14363" y="9525"/>
                  </a:lnTo>
                  <a:lnTo>
                    <a:pt x="14452" y="9144"/>
                  </a:lnTo>
                  <a:lnTo>
                    <a:pt x="14490" y="1930"/>
                  </a:lnTo>
                  <a:lnTo>
                    <a:pt x="13627" y="1270"/>
                  </a:lnTo>
                  <a:lnTo>
                    <a:pt x="13576" y="11290"/>
                  </a:lnTo>
                  <a:lnTo>
                    <a:pt x="13347" y="11811"/>
                  </a:lnTo>
                  <a:lnTo>
                    <a:pt x="13576" y="11290"/>
                  </a:lnTo>
                  <a:lnTo>
                    <a:pt x="13576" y="1219"/>
                  </a:lnTo>
                  <a:lnTo>
                    <a:pt x="12407" y="0"/>
                  </a:lnTo>
                  <a:lnTo>
                    <a:pt x="12280" y="889"/>
                  </a:lnTo>
                  <a:lnTo>
                    <a:pt x="12001" y="1397"/>
                  </a:lnTo>
                  <a:lnTo>
                    <a:pt x="11696" y="1651"/>
                  </a:lnTo>
                  <a:lnTo>
                    <a:pt x="11468" y="2540"/>
                  </a:lnTo>
                  <a:lnTo>
                    <a:pt x="11633" y="2159"/>
                  </a:lnTo>
                  <a:lnTo>
                    <a:pt x="11557" y="3048"/>
                  </a:lnTo>
                  <a:lnTo>
                    <a:pt x="11442" y="3429"/>
                  </a:lnTo>
                  <a:lnTo>
                    <a:pt x="11341" y="4445"/>
                  </a:lnTo>
                  <a:lnTo>
                    <a:pt x="11099" y="4318"/>
                  </a:lnTo>
                  <a:lnTo>
                    <a:pt x="11150" y="4191"/>
                  </a:lnTo>
                  <a:lnTo>
                    <a:pt x="10820" y="4318"/>
                  </a:lnTo>
                  <a:lnTo>
                    <a:pt x="10591" y="5207"/>
                  </a:lnTo>
                  <a:lnTo>
                    <a:pt x="10414" y="5715"/>
                  </a:lnTo>
                  <a:lnTo>
                    <a:pt x="10693" y="5969"/>
                  </a:lnTo>
                  <a:lnTo>
                    <a:pt x="10109" y="6718"/>
                  </a:lnTo>
                  <a:lnTo>
                    <a:pt x="10198" y="6502"/>
                  </a:lnTo>
                  <a:lnTo>
                    <a:pt x="10236" y="6184"/>
                  </a:lnTo>
                  <a:lnTo>
                    <a:pt x="10096" y="6731"/>
                  </a:lnTo>
                  <a:lnTo>
                    <a:pt x="9702" y="7239"/>
                  </a:lnTo>
                  <a:lnTo>
                    <a:pt x="9385" y="9969"/>
                  </a:lnTo>
                  <a:lnTo>
                    <a:pt x="9271" y="10134"/>
                  </a:lnTo>
                  <a:lnTo>
                    <a:pt x="8648" y="10668"/>
                  </a:lnTo>
                  <a:lnTo>
                    <a:pt x="8343" y="11938"/>
                  </a:lnTo>
                  <a:lnTo>
                    <a:pt x="8191" y="11938"/>
                  </a:lnTo>
                  <a:lnTo>
                    <a:pt x="7645" y="13208"/>
                  </a:lnTo>
                  <a:lnTo>
                    <a:pt x="7531" y="14605"/>
                  </a:lnTo>
                  <a:lnTo>
                    <a:pt x="7480" y="14224"/>
                  </a:lnTo>
                  <a:lnTo>
                    <a:pt x="7467" y="14097"/>
                  </a:lnTo>
                  <a:lnTo>
                    <a:pt x="7442" y="13728"/>
                  </a:lnTo>
                  <a:lnTo>
                    <a:pt x="7340" y="14033"/>
                  </a:lnTo>
                  <a:lnTo>
                    <a:pt x="7340" y="15773"/>
                  </a:lnTo>
                  <a:lnTo>
                    <a:pt x="7302" y="17005"/>
                  </a:lnTo>
                  <a:lnTo>
                    <a:pt x="7226" y="16637"/>
                  </a:lnTo>
                  <a:lnTo>
                    <a:pt x="7340" y="15773"/>
                  </a:lnTo>
                  <a:lnTo>
                    <a:pt x="7340" y="14033"/>
                  </a:lnTo>
                  <a:lnTo>
                    <a:pt x="7213" y="14859"/>
                  </a:lnTo>
                  <a:lnTo>
                    <a:pt x="7175" y="16764"/>
                  </a:lnTo>
                  <a:lnTo>
                    <a:pt x="7137" y="18288"/>
                  </a:lnTo>
                  <a:lnTo>
                    <a:pt x="7099" y="18415"/>
                  </a:lnTo>
                  <a:lnTo>
                    <a:pt x="7048" y="18669"/>
                  </a:lnTo>
                  <a:lnTo>
                    <a:pt x="7048" y="18415"/>
                  </a:lnTo>
                  <a:lnTo>
                    <a:pt x="7073" y="18148"/>
                  </a:lnTo>
                  <a:lnTo>
                    <a:pt x="7061" y="18288"/>
                  </a:lnTo>
                  <a:lnTo>
                    <a:pt x="6959" y="17907"/>
                  </a:lnTo>
                  <a:lnTo>
                    <a:pt x="7073" y="18148"/>
                  </a:lnTo>
                  <a:lnTo>
                    <a:pt x="7175" y="16764"/>
                  </a:lnTo>
                  <a:lnTo>
                    <a:pt x="7175" y="14820"/>
                  </a:lnTo>
                  <a:lnTo>
                    <a:pt x="7086" y="14351"/>
                  </a:lnTo>
                  <a:lnTo>
                    <a:pt x="6972" y="13589"/>
                  </a:lnTo>
                  <a:lnTo>
                    <a:pt x="6845" y="13385"/>
                  </a:lnTo>
                  <a:lnTo>
                    <a:pt x="7048" y="12547"/>
                  </a:lnTo>
                  <a:lnTo>
                    <a:pt x="7150" y="11684"/>
                  </a:lnTo>
                  <a:lnTo>
                    <a:pt x="7213" y="11557"/>
                  </a:lnTo>
                  <a:lnTo>
                    <a:pt x="7061" y="10668"/>
                  </a:lnTo>
                  <a:lnTo>
                    <a:pt x="6985" y="10287"/>
                  </a:lnTo>
                  <a:lnTo>
                    <a:pt x="6769" y="9017"/>
                  </a:lnTo>
                  <a:lnTo>
                    <a:pt x="6743" y="16230"/>
                  </a:lnTo>
                  <a:lnTo>
                    <a:pt x="6629" y="16370"/>
                  </a:lnTo>
                  <a:lnTo>
                    <a:pt x="6743" y="16230"/>
                  </a:lnTo>
                  <a:lnTo>
                    <a:pt x="6743" y="8953"/>
                  </a:lnTo>
                  <a:lnTo>
                    <a:pt x="6692" y="8826"/>
                  </a:lnTo>
                  <a:lnTo>
                    <a:pt x="6286" y="8356"/>
                  </a:lnTo>
                  <a:lnTo>
                    <a:pt x="6286" y="16764"/>
                  </a:lnTo>
                  <a:lnTo>
                    <a:pt x="6273" y="17018"/>
                  </a:lnTo>
                  <a:lnTo>
                    <a:pt x="6235" y="16891"/>
                  </a:lnTo>
                  <a:lnTo>
                    <a:pt x="6223" y="17018"/>
                  </a:lnTo>
                  <a:lnTo>
                    <a:pt x="6121" y="17526"/>
                  </a:lnTo>
                  <a:lnTo>
                    <a:pt x="6108" y="17754"/>
                  </a:lnTo>
                  <a:lnTo>
                    <a:pt x="6121" y="17526"/>
                  </a:lnTo>
                  <a:lnTo>
                    <a:pt x="6159" y="16764"/>
                  </a:lnTo>
                  <a:lnTo>
                    <a:pt x="6286" y="16764"/>
                  </a:lnTo>
                  <a:lnTo>
                    <a:pt x="6286" y="8356"/>
                  </a:lnTo>
                  <a:lnTo>
                    <a:pt x="6096" y="8128"/>
                  </a:lnTo>
                  <a:lnTo>
                    <a:pt x="5422" y="8128"/>
                  </a:lnTo>
                  <a:lnTo>
                    <a:pt x="5461" y="8001"/>
                  </a:lnTo>
                  <a:lnTo>
                    <a:pt x="5257" y="7874"/>
                  </a:lnTo>
                  <a:lnTo>
                    <a:pt x="4864" y="8001"/>
                  </a:lnTo>
                  <a:lnTo>
                    <a:pt x="4419" y="7747"/>
                  </a:lnTo>
                  <a:lnTo>
                    <a:pt x="4394" y="8382"/>
                  </a:lnTo>
                  <a:lnTo>
                    <a:pt x="4267" y="8750"/>
                  </a:lnTo>
                  <a:lnTo>
                    <a:pt x="4178" y="9652"/>
                  </a:lnTo>
                  <a:lnTo>
                    <a:pt x="3987" y="10160"/>
                  </a:lnTo>
                  <a:lnTo>
                    <a:pt x="4025" y="9906"/>
                  </a:lnTo>
                  <a:lnTo>
                    <a:pt x="4165" y="8890"/>
                  </a:lnTo>
                  <a:lnTo>
                    <a:pt x="3949" y="9906"/>
                  </a:lnTo>
                  <a:lnTo>
                    <a:pt x="3924" y="9779"/>
                  </a:lnTo>
                  <a:lnTo>
                    <a:pt x="3873" y="9906"/>
                  </a:lnTo>
                  <a:lnTo>
                    <a:pt x="3289" y="11557"/>
                  </a:lnTo>
                  <a:lnTo>
                    <a:pt x="3200" y="12192"/>
                  </a:lnTo>
                  <a:lnTo>
                    <a:pt x="3975" y="13208"/>
                  </a:lnTo>
                  <a:lnTo>
                    <a:pt x="4089" y="13716"/>
                  </a:lnTo>
                  <a:lnTo>
                    <a:pt x="3556" y="15621"/>
                  </a:lnTo>
                  <a:lnTo>
                    <a:pt x="3365" y="18034"/>
                  </a:lnTo>
                  <a:lnTo>
                    <a:pt x="3238" y="18669"/>
                  </a:lnTo>
                  <a:lnTo>
                    <a:pt x="2616" y="21082"/>
                  </a:lnTo>
                  <a:lnTo>
                    <a:pt x="1244" y="23876"/>
                  </a:lnTo>
                  <a:lnTo>
                    <a:pt x="1130" y="24892"/>
                  </a:lnTo>
                  <a:lnTo>
                    <a:pt x="901" y="25019"/>
                  </a:lnTo>
                  <a:lnTo>
                    <a:pt x="774" y="27051"/>
                  </a:lnTo>
                  <a:lnTo>
                    <a:pt x="88" y="27686"/>
                  </a:lnTo>
                  <a:lnTo>
                    <a:pt x="0" y="28067"/>
                  </a:lnTo>
                  <a:lnTo>
                    <a:pt x="228" y="29337"/>
                  </a:lnTo>
                  <a:lnTo>
                    <a:pt x="368" y="29083"/>
                  </a:lnTo>
                  <a:lnTo>
                    <a:pt x="419" y="31115"/>
                  </a:lnTo>
                  <a:lnTo>
                    <a:pt x="431" y="33401"/>
                  </a:lnTo>
                  <a:lnTo>
                    <a:pt x="177" y="32258"/>
                  </a:lnTo>
                  <a:lnTo>
                    <a:pt x="114" y="32893"/>
                  </a:lnTo>
                  <a:lnTo>
                    <a:pt x="0" y="35052"/>
                  </a:lnTo>
                  <a:lnTo>
                    <a:pt x="114" y="34925"/>
                  </a:lnTo>
                  <a:lnTo>
                    <a:pt x="177" y="34671"/>
                  </a:lnTo>
                  <a:lnTo>
                    <a:pt x="330" y="34417"/>
                  </a:lnTo>
                  <a:lnTo>
                    <a:pt x="342" y="34925"/>
                  </a:lnTo>
                  <a:lnTo>
                    <a:pt x="571" y="35052"/>
                  </a:lnTo>
                  <a:lnTo>
                    <a:pt x="762" y="35560"/>
                  </a:lnTo>
                  <a:lnTo>
                    <a:pt x="1270" y="34417"/>
                  </a:lnTo>
                  <a:lnTo>
                    <a:pt x="1282" y="33401"/>
                  </a:lnTo>
                  <a:lnTo>
                    <a:pt x="1435" y="33172"/>
                  </a:lnTo>
                  <a:lnTo>
                    <a:pt x="1371" y="33909"/>
                  </a:lnTo>
                  <a:lnTo>
                    <a:pt x="1498" y="33655"/>
                  </a:lnTo>
                  <a:lnTo>
                    <a:pt x="1460" y="33147"/>
                  </a:lnTo>
                  <a:lnTo>
                    <a:pt x="1346" y="31877"/>
                  </a:lnTo>
                  <a:lnTo>
                    <a:pt x="1358" y="30810"/>
                  </a:lnTo>
                  <a:lnTo>
                    <a:pt x="1358" y="30416"/>
                  </a:lnTo>
                  <a:lnTo>
                    <a:pt x="1447" y="30607"/>
                  </a:lnTo>
                  <a:lnTo>
                    <a:pt x="1371" y="30353"/>
                  </a:lnTo>
                  <a:lnTo>
                    <a:pt x="1358" y="29591"/>
                  </a:lnTo>
                  <a:lnTo>
                    <a:pt x="1308" y="29083"/>
                  </a:lnTo>
                  <a:lnTo>
                    <a:pt x="1244" y="27940"/>
                  </a:lnTo>
                  <a:lnTo>
                    <a:pt x="1524" y="28067"/>
                  </a:lnTo>
                  <a:lnTo>
                    <a:pt x="1473" y="27940"/>
                  </a:lnTo>
                  <a:lnTo>
                    <a:pt x="1473" y="26924"/>
                  </a:lnTo>
                  <a:lnTo>
                    <a:pt x="1651" y="27686"/>
                  </a:lnTo>
                  <a:lnTo>
                    <a:pt x="1701" y="26924"/>
                  </a:lnTo>
                  <a:lnTo>
                    <a:pt x="1803" y="25654"/>
                  </a:lnTo>
                  <a:lnTo>
                    <a:pt x="2133" y="25908"/>
                  </a:lnTo>
                  <a:lnTo>
                    <a:pt x="2070" y="25654"/>
                  </a:lnTo>
                  <a:lnTo>
                    <a:pt x="2159" y="24892"/>
                  </a:lnTo>
                  <a:lnTo>
                    <a:pt x="2476" y="24257"/>
                  </a:lnTo>
                  <a:lnTo>
                    <a:pt x="2603" y="23749"/>
                  </a:lnTo>
                  <a:lnTo>
                    <a:pt x="2705" y="23114"/>
                  </a:lnTo>
                  <a:lnTo>
                    <a:pt x="2717" y="23279"/>
                  </a:lnTo>
                  <a:lnTo>
                    <a:pt x="2781" y="23114"/>
                  </a:lnTo>
                  <a:lnTo>
                    <a:pt x="2882" y="22860"/>
                  </a:lnTo>
                  <a:lnTo>
                    <a:pt x="3009" y="22860"/>
                  </a:lnTo>
                  <a:lnTo>
                    <a:pt x="3124" y="22606"/>
                  </a:lnTo>
                  <a:lnTo>
                    <a:pt x="3162" y="22453"/>
                  </a:lnTo>
                  <a:lnTo>
                    <a:pt x="2971" y="22352"/>
                  </a:lnTo>
                  <a:lnTo>
                    <a:pt x="3086" y="21971"/>
                  </a:lnTo>
                  <a:lnTo>
                    <a:pt x="3200" y="21082"/>
                  </a:lnTo>
                  <a:lnTo>
                    <a:pt x="3644" y="20574"/>
                  </a:lnTo>
                  <a:lnTo>
                    <a:pt x="3378" y="21463"/>
                  </a:lnTo>
                  <a:lnTo>
                    <a:pt x="3340" y="21590"/>
                  </a:lnTo>
                  <a:lnTo>
                    <a:pt x="3632" y="21463"/>
                  </a:lnTo>
                  <a:lnTo>
                    <a:pt x="3429" y="21463"/>
                  </a:lnTo>
                  <a:lnTo>
                    <a:pt x="3721" y="20574"/>
                  </a:lnTo>
                  <a:lnTo>
                    <a:pt x="3771" y="20447"/>
                  </a:lnTo>
                  <a:lnTo>
                    <a:pt x="3810" y="20320"/>
                  </a:lnTo>
                  <a:lnTo>
                    <a:pt x="3581" y="20447"/>
                  </a:lnTo>
                  <a:lnTo>
                    <a:pt x="3771" y="20193"/>
                  </a:lnTo>
                  <a:lnTo>
                    <a:pt x="3771" y="20066"/>
                  </a:lnTo>
                  <a:lnTo>
                    <a:pt x="4051" y="19939"/>
                  </a:lnTo>
                  <a:lnTo>
                    <a:pt x="3784" y="19685"/>
                  </a:lnTo>
                  <a:lnTo>
                    <a:pt x="4051" y="19481"/>
                  </a:lnTo>
                  <a:lnTo>
                    <a:pt x="4114" y="18783"/>
                  </a:lnTo>
                  <a:lnTo>
                    <a:pt x="4368" y="18288"/>
                  </a:lnTo>
                  <a:lnTo>
                    <a:pt x="4406" y="18796"/>
                  </a:lnTo>
                  <a:lnTo>
                    <a:pt x="4445" y="18288"/>
                  </a:lnTo>
                  <a:lnTo>
                    <a:pt x="4419" y="16764"/>
                  </a:lnTo>
                  <a:lnTo>
                    <a:pt x="4584" y="17399"/>
                  </a:lnTo>
                  <a:lnTo>
                    <a:pt x="4699" y="17145"/>
                  </a:lnTo>
                  <a:lnTo>
                    <a:pt x="4749" y="16764"/>
                  </a:lnTo>
                  <a:lnTo>
                    <a:pt x="4622" y="16002"/>
                  </a:lnTo>
                  <a:lnTo>
                    <a:pt x="4648" y="15494"/>
                  </a:lnTo>
                  <a:lnTo>
                    <a:pt x="4699" y="15367"/>
                  </a:lnTo>
                  <a:lnTo>
                    <a:pt x="4610" y="12827"/>
                  </a:lnTo>
                  <a:lnTo>
                    <a:pt x="4356" y="12827"/>
                  </a:lnTo>
                  <a:lnTo>
                    <a:pt x="4241" y="12192"/>
                  </a:lnTo>
                  <a:lnTo>
                    <a:pt x="4406" y="12065"/>
                  </a:lnTo>
                  <a:lnTo>
                    <a:pt x="4394" y="12319"/>
                  </a:lnTo>
                  <a:lnTo>
                    <a:pt x="4495" y="12446"/>
                  </a:lnTo>
                  <a:lnTo>
                    <a:pt x="4483" y="12319"/>
                  </a:lnTo>
                  <a:lnTo>
                    <a:pt x="4457" y="12065"/>
                  </a:lnTo>
                  <a:lnTo>
                    <a:pt x="4533" y="11938"/>
                  </a:lnTo>
                  <a:lnTo>
                    <a:pt x="4584" y="11684"/>
                  </a:lnTo>
                  <a:lnTo>
                    <a:pt x="4699" y="10414"/>
                  </a:lnTo>
                  <a:lnTo>
                    <a:pt x="4914" y="10414"/>
                  </a:lnTo>
                  <a:lnTo>
                    <a:pt x="4610" y="11620"/>
                  </a:lnTo>
                  <a:lnTo>
                    <a:pt x="4876" y="11049"/>
                  </a:lnTo>
                  <a:lnTo>
                    <a:pt x="4699" y="11811"/>
                  </a:lnTo>
                  <a:lnTo>
                    <a:pt x="5105" y="11303"/>
                  </a:lnTo>
                  <a:lnTo>
                    <a:pt x="4648" y="12306"/>
                  </a:lnTo>
                  <a:lnTo>
                    <a:pt x="4940" y="11938"/>
                  </a:lnTo>
                  <a:lnTo>
                    <a:pt x="5067" y="11684"/>
                  </a:lnTo>
                  <a:lnTo>
                    <a:pt x="5130" y="11303"/>
                  </a:lnTo>
                  <a:lnTo>
                    <a:pt x="5181" y="11049"/>
                  </a:lnTo>
                  <a:lnTo>
                    <a:pt x="5105" y="10414"/>
                  </a:lnTo>
                  <a:lnTo>
                    <a:pt x="5194" y="10160"/>
                  </a:lnTo>
                  <a:lnTo>
                    <a:pt x="5372" y="9652"/>
                  </a:lnTo>
                  <a:lnTo>
                    <a:pt x="5334" y="9398"/>
                  </a:lnTo>
                  <a:lnTo>
                    <a:pt x="5181" y="9652"/>
                  </a:lnTo>
                  <a:lnTo>
                    <a:pt x="5105" y="8763"/>
                  </a:lnTo>
                  <a:lnTo>
                    <a:pt x="5435" y="8890"/>
                  </a:lnTo>
                  <a:lnTo>
                    <a:pt x="5626" y="9144"/>
                  </a:lnTo>
                  <a:lnTo>
                    <a:pt x="5321" y="9271"/>
                  </a:lnTo>
                  <a:lnTo>
                    <a:pt x="5448" y="9271"/>
                  </a:lnTo>
                  <a:lnTo>
                    <a:pt x="5778" y="9525"/>
                  </a:lnTo>
                  <a:lnTo>
                    <a:pt x="5778" y="10287"/>
                  </a:lnTo>
                  <a:lnTo>
                    <a:pt x="5486" y="10033"/>
                  </a:lnTo>
                  <a:lnTo>
                    <a:pt x="5638" y="11176"/>
                  </a:lnTo>
                  <a:lnTo>
                    <a:pt x="5740" y="10922"/>
                  </a:lnTo>
                  <a:lnTo>
                    <a:pt x="5956" y="10668"/>
                  </a:lnTo>
                  <a:lnTo>
                    <a:pt x="5930" y="11557"/>
                  </a:lnTo>
                  <a:lnTo>
                    <a:pt x="5880" y="13081"/>
                  </a:lnTo>
                  <a:lnTo>
                    <a:pt x="6007" y="13970"/>
                  </a:lnTo>
                  <a:lnTo>
                    <a:pt x="6134" y="16002"/>
                  </a:lnTo>
                  <a:lnTo>
                    <a:pt x="6007" y="15621"/>
                  </a:lnTo>
                  <a:lnTo>
                    <a:pt x="5880" y="18224"/>
                  </a:lnTo>
                  <a:lnTo>
                    <a:pt x="5816" y="18669"/>
                  </a:lnTo>
                  <a:lnTo>
                    <a:pt x="5689" y="19431"/>
                  </a:lnTo>
                  <a:lnTo>
                    <a:pt x="5880" y="18224"/>
                  </a:lnTo>
                  <a:lnTo>
                    <a:pt x="5664" y="18669"/>
                  </a:lnTo>
                  <a:lnTo>
                    <a:pt x="5575" y="19050"/>
                  </a:lnTo>
                  <a:lnTo>
                    <a:pt x="5461" y="20193"/>
                  </a:lnTo>
                  <a:lnTo>
                    <a:pt x="5410" y="19812"/>
                  </a:lnTo>
                  <a:lnTo>
                    <a:pt x="5283" y="20193"/>
                  </a:lnTo>
                  <a:lnTo>
                    <a:pt x="5283" y="21615"/>
                  </a:lnTo>
                  <a:lnTo>
                    <a:pt x="5283" y="20193"/>
                  </a:lnTo>
                  <a:lnTo>
                    <a:pt x="5105" y="20726"/>
                  </a:lnTo>
                  <a:lnTo>
                    <a:pt x="5105" y="22098"/>
                  </a:lnTo>
                  <a:lnTo>
                    <a:pt x="5092" y="22225"/>
                  </a:lnTo>
                  <a:lnTo>
                    <a:pt x="5067" y="22606"/>
                  </a:lnTo>
                  <a:lnTo>
                    <a:pt x="5029" y="22771"/>
                  </a:lnTo>
                  <a:lnTo>
                    <a:pt x="4953" y="23241"/>
                  </a:lnTo>
                  <a:lnTo>
                    <a:pt x="5029" y="22771"/>
                  </a:lnTo>
                  <a:lnTo>
                    <a:pt x="5105" y="22098"/>
                  </a:lnTo>
                  <a:lnTo>
                    <a:pt x="5105" y="20726"/>
                  </a:lnTo>
                  <a:lnTo>
                    <a:pt x="4597" y="22225"/>
                  </a:lnTo>
                  <a:lnTo>
                    <a:pt x="4762" y="22174"/>
                  </a:lnTo>
                  <a:lnTo>
                    <a:pt x="4648" y="24130"/>
                  </a:lnTo>
                  <a:lnTo>
                    <a:pt x="4508" y="24003"/>
                  </a:lnTo>
                  <a:lnTo>
                    <a:pt x="4521" y="24130"/>
                  </a:lnTo>
                  <a:lnTo>
                    <a:pt x="4546" y="24257"/>
                  </a:lnTo>
                  <a:lnTo>
                    <a:pt x="5638" y="26543"/>
                  </a:lnTo>
                  <a:lnTo>
                    <a:pt x="5715" y="24498"/>
                  </a:lnTo>
                  <a:lnTo>
                    <a:pt x="5867" y="23685"/>
                  </a:lnTo>
                  <a:lnTo>
                    <a:pt x="5994" y="23279"/>
                  </a:lnTo>
                  <a:lnTo>
                    <a:pt x="6184" y="22987"/>
                  </a:lnTo>
                  <a:lnTo>
                    <a:pt x="6045" y="22961"/>
                  </a:lnTo>
                  <a:lnTo>
                    <a:pt x="6184" y="22733"/>
                  </a:lnTo>
                  <a:lnTo>
                    <a:pt x="6184" y="22898"/>
                  </a:lnTo>
                  <a:lnTo>
                    <a:pt x="6261" y="22733"/>
                  </a:lnTo>
                  <a:lnTo>
                    <a:pt x="6337" y="22479"/>
                  </a:lnTo>
                  <a:lnTo>
                    <a:pt x="6438" y="22085"/>
                  </a:lnTo>
                  <a:lnTo>
                    <a:pt x="6324" y="22479"/>
                  </a:lnTo>
                  <a:lnTo>
                    <a:pt x="6286" y="22250"/>
                  </a:lnTo>
                  <a:lnTo>
                    <a:pt x="6248" y="21971"/>
                  </a:lnTo>
                  <a:lnTo>
                    <a:pt x="6438" y="22085"/>
                  </a:lnTo>
                  <a:lnTo>
                    <a:pt x="6426" y="21285"/>
                  </a:lnTo>
                  <a:lnTo>
                    <a:pt x="6426" y="21082"/>
                  </a:lnTo>
                  <a:lnTo>
                    <a:pt x="6667" y="20193"/>
                  </a:lnTo>
                  <a:lnTo>
                    <a:pt x="6781" y="20066"/>
                  </a:lnTo>
                  <a:lnTo>
                    <a:pt x="6781" y="19177"/>
                  </a:lnTo>
                  <a:lnTo>
                    <a:pt x="6807" y="19989"/>
                  </a:lnTo>
                  <a:lnTo>
                    <a:pt x="6896" y="19685"/>
                  </a:lnTo>
                  <a:lnTo>
                    <a:pt x="6845" y="19177"/>
                  </a:lnTo>
                  <a:lnTo>
                    <a:pt x="6883" y="19431"/>
                  </a:lnTo>
                  <a:lnTo>
                    <a:pt x="7264" y="18288"/>
                  </a:lnTo>
                  <a:lnTo>
                    <a:pt x="7302" y="17526"/>
                  </a:lnTo>
                  <a:lnTo>
                    <a:pt x="7378" y="17830"/>
                  </a:lnTo>
                  <a:lnTo>
                    <a:pt x="7404" y="17576"/>
                  </a:lnTo>
                  <a:lnTo>
                    <a:pt x="7518" y="17348"/>
                  </a:lnTo>
                  <a:lnTo>
                    <a:pt x="8216" y="16179"/>
                  </a:lnTo>
                  <a:lnTo>
                    <a:pt x="8343" y="15367"/>
                  </a:lnTo>
                  <a:lnTo>
                    <a:pt x="9004" y="14351"/>
                  </a:lnTo>
                  <a:lnTo>
                    <a:pt x="8699" y="14097"/>
                  </a:lnTo>
                  <a:lnTo>
                    <a:pt x="9258" y="13208"/>
                  </a:lnTo>
                  <a:lnTo>
                    <a:pt x="9207" y="13462"/>
                  </a:lnTo>
                  <a:lnTo>
                    <a:pt x="9334" y="13208"/>
                  </a:lnTo>
                  <a:lnTo>
                    <a:pt x="9931" y="11938"/>
                  </a:lnTo>
                  <a:lnTo>
                    <a:pt x="10033" y="10922"/>
                  </a:lnTo>
                  <a:lnTo>
                    <a:pt x="10198" y="11049"/>
                  </a:lnTo>
                  <a:lnTo>
                    <a:pt x="10223" y="10922"/>
                  </a:lnTo>
                  <a:lnTo>
                    <a:pt x="10337" y="10236"/>
                  </a:lnTo>
                  <a:lnTo>
                    <a:pt x="10617" y="10033"/>
                  </a:lnTo>
                  <a:lnTo>
                    <a:pt x="10642" y="9906"/>
                  </a:lnTo>
                  <a:lnTo>
                    <a:pt x="10744" y="9525"/>
                  </a:lnTo>
                  <a:lnTo>
                    <a:pt x="10515" y="9906"/>
                  </a:lnTo>
                  <a:lnTo>
                    <a:pt x="10604" y="9372"/>
                  </a:lnTo>
                  <a:lnTo>
                    <a:pt x="10731" y="9017"/>
                  </a:lnTo>
                  <a:lnTo>
                    <a:pt x="11239" y="8128"/>
                  </a:lnTo>
                  <a:lnTo>
                    <a:pt x="11341" y="8255"/>
                  </a:lnTo>
                  <a:lnTo>
                    <a:pt x="11366" y="8128"/>
                  </a:lnTo>
                  <a:lnTo>
                    <a:pt x="11760" y="6604"/>
                  </a:lnTo>
                  <a:lnTo>
                    <a:pt x="11823" y="6477"/>
                  </a:lnTo>
                  <a:lnTo>
                    <a:pt x="11887" y="6096"/>
                  </a:lnTo>
                  <a:lnTo>
                    <a:pt x="12001" y="6985"/>
                  </a:lnTo>
                  <a:lnTo>
                    <a:pt x="12128" y="6096"/>
                  </a:lnTo>
                  <a:lnTo>
                    <a:pt x="12001" y="5969"/>
                  </a:lnTo>
                  <a:lnTo>
                    <a:pt x="12255" y="5588"/>
                  </a:lnTo>
                  <a:lnTo>
                    <a:pt x="12623" y="4445"/>
                  </a:lnTo>
                  <a:lnTo>
                    <a:pt x="12750" y="3937"/>
                  </a:lnTo>
                  <a:lnTo>
                    <a:pt x="12801" y="4064"/>
                  </a:lnTo>
                  <a:lnTo>
                    <a:pt x="12890" y="3937"/>
                  </a:lnTo>
                  <a:lnTo>
                    <a:pt x="12954" y="3429"/>
                  </a:lnTo>
                  <a:lnTo>
                    <a:pt x="13144" y="3810"/>
                  </a:lnTo>
                  <a:lnTo>
                    <a:pt x="13208" y="3429"/>
                  </a:lnTo>
                  <a:lnTo>
                    <a:pt x="13296" y="3175"/>
                  </a:lnTo>
                  <a:lnTo>
                    <a:pt x="13512" y="3810"/>
                  </a:lnTo>
                  <a:lnTo>
                    <a:pt x="13271" y="3810"/>
                  </a:lnTo>
                  <a:lnTo>
                    <a:pt x="13296" y="3937"/>
                  </a:lnTo>
                  <a:lnTo>
                    <a:pt x="13182" y="4064"/>
                  </a:lnTo>
                  <a:lnTo>
                    <a:pt x="13068" y="6731"/>
                  </a:lnTo>
                  <a:lnTo>
                    <a:pt x="12941" y="7747"/>
                  </a:lnTo>
                  <a:lnTo>
                    <a:pt x="12839" y="8382"/>
                  </a:lnTo>
                  <a:lnTo>
                    <a:pt x="12954" y="8636"/>
                  </a:lnTo>
                  <a:lnTo>
                    <a:pt x="12852" y="9652"/>
                  </a:lnTo>
                  <a:lnTo>
                    <a:pt x="12852" y="14592"/>
                  </a:lnTo>
                  <a:lnTo>
                    <a:pt x="12788" y="14859"/>
                  </a:lnTo>
                  <a:lnTo>
                    <a:pt x="12801" y="14732"/>
                  </a:lnTo>
                  <a:lnTo>
                    <a:pt x="12852" y="14592"/>
                  </a:lnTo>
                  <a:lnTo>
                    <a:pt x="12852" y="9652"/>
                  </a:lnTo>
                  <a:lnTo>
                    <a:pt x="12357" y="11252"/>
                  </a:lnTo>
                  <a:lnTo>
                    <a:pt x="12357" y="12827"/>
                  </a:lnTo>
                  <a:lnTo>
                    <a:pt x="12242" y="13081"/>
                  </a:lnTo>
                  <a:lnTo>
                    <a:pt x="12115" y="13335"/>
                  </a:lnTo>
                  <a:lnTo>
                    <a:pt x="12357" y="12827"/>
                  </a:lnTo>
                  <a:lnTo>
                    <a:pt x="12357" y="11252"/>
                  </a:lnTo>
                  <a:lnTo>
                    <a:pt x="12141" y="11938"/>
                  </a:lnTo>
                  <a:lnTo>
                    <a:pt x="12026" y="12573"/>
                  </a:lnTo>
                  <a:lnTo>
                    <a:pt x="12001" y="12700"/>
                  </a:lnTo>
                  <a:lnTo>
                    <a:pt x="12052" y="12573"/>
                  </a:lnTo>
                  <a:lnTo>
                    <a:pt x="12192" y="12319"/>
                  </a:lnTo>
                  <a:lnTo>
                    <a:pt x="12217" y="12573"/>
                  </a:lnTo>
                  <a:lnTo>
                    <a:pt x="12065" y="12573"/>
                  </a:lnTo>
                  <a:lnTo>
                    <a:pt x="11988" y="12827"/>
                  </a:lnTo>
                  <a:lnTo>
                    <a:pt x="11988" y="13335"/>
                  </a:lnTo>
                  <a:lnTo>
                    <a:pt x="11823" y="13728"/>
                  </a:lnTo>
                  <a:lnTo>
                    <a:pt x="11633" y="14097"/>
                  </a:lnTo>
                  <a:lnTo>
                    <a:pt x="11988" y="13335"/>
                  </a:lnTo>
                  <a:lnTo>
                    <a:pt x="11988" y="12827"/>
                  </a:lnTo>
                  <a:lnTo>
                    <a:pt x="11836" y="13335"/>
                  </a:lnTo>
                  <a:lnTo>
                    <a:pt x="11760" y="13589"/>
                  </a:lnTo>
                  <a:lnTo>
                    <a:pt x="11798" y="13081"/>
                  </a:lnTo>
                  <a:lnTo>
                    <a:pt x="11658" y="13589"/>
                  </a:lnTo>
                  <a:lnTo>
                    <a:pt x="11531" y="14097"/>
                  </a:lnTo>
                  <a:lnTo>
                    <a:pt x="11480" y="14478"/>
                  </a:lnTo>
                  <a:lnTo>
                    <a:pt x="11747" y="14732"/>
                  </a:lnTo>
                  <a:lnTo>
                    <a:pt x="11430" y="14439"/>
                  </a:lnTo>
                  <a:lnTo>
                    <a:pt x="11328" y="14833"/>
                  </a:lnTo>
                  <a:lnTo>
                    <a:pt x="11341" y="14351"/>
                  </a:lnTo>
                  <a:lnTo>
                    <a:pt x="10985" y="15621"/>
                  </a:lnTo>
                  <a:lnTo>
                    <a:pt x="11036" y="15240"/>
                  </a:lnTo>
                  <a:lnTo>
                    <a:pt x="10909" y="15621"/>
                  </a:lnTo>
                  <a:lnTo>
                    <a:pt x="10871" y="16383"/>
                  </a:lnTo>
                  <a:lnTo>
                    <a:pt x="10820" y="16637"/>
                  </a:lnTo>
                  <a:lnTo>
                    <a:pt x="10680" y="17272"/>
                  </a:lnTo>
                  <a:lnTo>
                    <a:pt x="10871" y="16383"/>
                  </a:lnTo>
                  <a:lnTo>
                    <a:pt x="10871" y="15722"/>
                  </a:lnTo>
                  <a:lnTo>
                    <a:pt x="10820" y="15849"/>
                  </a:lnTo>
                  <a:lnTo>
                    <a:pt x="10121" y="17348"/>
                  </a:lnTo>
                  <a:lnTo>
                    <a:pt x="10020" y="18415"/>
                  </a:lnTo>
                  <a:lnTo>
                    <a:pt x="9867" y="18542"/>
                  </a:lnTo>
                  <a:lnTo>
                    <a:pt x="9766" y="18669"/>
                  </a:lnTo>
                  <a:lnTo>
                    <a:pt x="9601" y="19177"/>
                  </a:lnTo>
                  <a:lnTo>
                    <a:pt x="11074" y="19812"/>
                  </a:lnTo>
                  <a:lnTo>
                    <a:pt x="11036" y="19685"/>
                  </a:lnTo>
                  <a:lnTo>
                    <a:pt x="11506" y="18669"/>
                  </a:lnTo>
                  <a:lnTo>
                    <a:pt x="11569" y="18465"/>
                  </a:lnTo>
                  <a:lnTo>
                    <a:pt x="11506" y="18669"/>
                  </a:lnTo>
                  <a:lnTo>
                    <a:pt x="11823" y="18034"/>
                  </a:lnTo>
                  <a:lnTo>
                    <a:pt x="11938" y="17653"/>
                  </a:lnTo>
                  <a:lnTo>
                    <a:pt x="12001" y="17272"/>
                  </a:lnTo>
                  <a:lnTo>
                    <a:pt x="12344" y="16129"/>
                  </a:lnTo>
                  <a:lnTo>
                    <a:pt x="12433" y="15875"/>
                  </a:lnTo>
                  <a:lnTo>
                    <a:pt x="12547" y="15494"/>
                  </a:lnTo>
                  <a:lnTo>
                    <a:pt x="12446" y="15849"/>
                  </a:lnTo>
                  <a:lnTo>
                    <a:pt x="12623" y="15417"/>
                  </a:lnTo>
                  <a:lnTo>
                    <a:pt x="12433" y="16179"/>
                  </a:lnTo>
                  <a:lnTo>
                    <a:pt x="12585" y="15989"/>
                  </a:lnTo>
                  <a:lnTo>
                    <a:pt x="12712" y="15748"/>
                  </a:lnTo>
                  <a:lnTo>
                    <a:pt x="12776" y="15494"/>
                  </a:lnTo>
                  <a:lnTo>
                    <a:pt x="12992" y="14732"/>
                  </a:lnTo>
                  <a:lnTo>
                    <a:pt x="12979" y="14605"/>
                  </a:lnTo>
                  <a:lnTo>
                    <a:pt x="13093" y="14351"/>
                  </a:lnTo>
                  <a:lnTo>
                    <a:pt x="13779" y="13589"/>
                  </a:lnTo>
                  <a:lnTo>
                    <a:pt x="14135" y="12547"/>
                  </a:lnTo>
                  <a:lnTo>
                    <a:pt x="14236" y="12293"/>
                  </a:lnTo>
                  <a:lnTo>
                    <a:pt x="15087" y="11684"/>
                  </a:lnTo>
                  <a:lnTo>
                    <a:pt x="15798" y="9017"/>
                  </a:lnTo>
                  <a:lnTo>
                    <a:pt x="16662" y="7874"/>
                  </a:lnTo>
                  <a:lnTo>
                    <a:pt x="16522" y="7874"/>
                  </a:lnTo>
                  <a:lnTo>
                    <a:pt x="16573" y="7493"/>
                  </a:lnTo>
                  <a:lnTo>
                    <a:pt x="16776" y="7112"/>
                  </a:lnTo>
                  <a:lnTo>
                    <a:pt x="18135" y="3810"/>
                  </a:lnTo>
                  <a:lnTo>
                    <a:pt x="18110" y="3048"/>
                  </a:lnTo>
                  <a:lnTo>
                    <a:pt x="18186" y="3175"/>
                  </a:lnTo>
                  <a:lnTo>
                    <a:pt x="18249" y="3530"/>
                  </a:lnTo>
                  <a:lnTo>
                    <a:pt x="18453" y="3048"/>
                  </a:lnTo>
                  <a:lnTo>
                    <a:pt x="18211" y="6350"/>
                  </a:lnTo>
                  <a:lnTo>
                    <a:pt x="18834" y="5969"/>
                  </a:lnTo>
                  <a:lnTo>
                    <a:pt x="18351" y="7239"/>
                  </a:lnTo>
                  <a:lnTo>
                    <a:pt x="18275" y="6985"/>
                  </a:lnTo>
                  <a:lnTo>
                    <a:pt x="18211" y="6858"/>
                  </a:lnTo>
                  <a:lnTo>
                    <a:pt x="18110" y="8255"/>
                  </a:lnTo>
                  <a:lnTo>
                    <a:pt x="17983" y="9144"/>
                  </a:lnTo>
                  <a:lnTo>
                    <a:pt x="16954" y="11023"/>
                  </a:lnTo>
                  <a:lnTo>
                    <a:pt x="16129" y="13208"/>
                  </a:lnTo>
                  <a:lnTo>
                    <a:pt x="16141" y="13081"/>
                  </a:lnTo>
                  <a:lnTo>
                    <a:pt x="16167" y="12827"/>
                  </a:lnTo>
                  <a:lnTo>
                    <a:pt x="15951" y="13081"/>
                  </a:lnTo>
                  <a:lnTo>
                    <a:pt x="15849" y="13208"/>
                  </a:lnTo>
                  <a:lnTo>
                    <a:pt x="15405" y="14478"/>
                  </a:lnTo>
                  <a:lnTo>
                    <a:pt x="15354" y="14859"/>
                  </a:lnTo>
                  <a:lnTo>
                    <a:pt x="15379" y="14478"/>
                  </a:lnTo>
                  <a:lnTo>
                    <a:pt x="14935" y="15113"/>
                  </a:lnTo>
                  <a:lnTo>
                    <a:pt x="14859" y="15875"/>
                  </a:lnTo>
                  <a:lnTo>
                    <a:pt x="14592" y="15989"/>
                  </a:lnTo>
                  <a:lnTo>
                    <a:pt x="13982" y="17018"/>
                  </a:lnTo>
                  <a:lnTo>
                    <a:pt x="14274" y="16891"/>
                  </a:lnTo>
                  <a:lnTo>
                    <a:pt x="13868" y="17462"/>
                  </a:lnTo>
                  <a:lnTo>
                    <a:pt x="13868" y="20218"/>
                  </a:lnTo>
                  <a:lnTo>
                    <a:pt x="13830" y="20408"/>
                  </a:lnTo>
                  <a:lnTo>
                    <a:pt x="13843" y="20180"/>
                  </a:lnTo>
                  <a:lnTo>
                    <a:pt x="13868" y="17462"/>
                  </a:lnTo>
                  <a:lnTo>
                    <a:pt x="13614" y="18415"/>
                  </a:lnTo>
                  <a:lnTo>
                    <a:pt x="13322" y="18783"/>
                  </a:lnTo>
                  <a:lnTo>
                    <a:pt x="13220" y="19050"/>
                  </a:lnTo>
                  <a:lnTo>
                    <a:pt x="13131" y="19405"/>
                  </a:lnTo>
                  <a:lnTo>
                    <a:pt x="13131" y="20840"/>
                  </a:lnTo>
                  <a:lnTo>
                    <a:pt x="13017" y="21082"/>
                  </a:lnTo>
                  <a:lnTo>
                    <a:pt x="12890" y="21158"/>
                  </a:lnTo>
                  <a:lnTo>
                    <a:pt x="12941" y="20955"/>
                  </a:lnTo>
                  <a:lnTo>
                    <a:pt x="13004" y="21082"/>
                  </a:lnTo>
                  <a:lnTo>
                    <a:pt x="13131" y="20840"/>
                  </a:lnTo>
                  <a:lnTo>
                    <a:pt x="13131" y="19405"/>
                  </a:lnTo>
                  <a:lnTo>
                    <a:pt x="13093" y="19558"/>
                  </a:lnTo>
                  <a:lnTo>
                    <a:pt x="12738" y="19939"/>
                  </a:lnTo>
                  <a:lnTo>
                    <a:pt x="12611" y="20320"/>
                  </a:lnTo>
                  <a:lnTo>
                    <a:pt x="12725" y="20447"/>
                  </a:lnTo>
                  <a:lnTo>
                    <a:pt x="12471" y="20320"/>
                  </a:lnTo>
                  <a:lnTo>
                    <a:pt x="12014" y="21564"/>
                  </a:lnTo>
                  <a:lnTo>
                    <a:pt x="11899" y="22352"/>
                  </a:lnTo>
                  <a:lnTo>
                    <a:pt x="11645" y="24968"/>
                  </a:lnTo>
                  <a:lnTo>
                    <a:pt x="9753" y="27266"/>
                  </a:lnTo>
                  <a:lnTo>
                    <a:pt x="11950" y="21602"/>
                  </a:lnTo>
                  <a:lnTo>
                    <a:pt x="9690" y="27266"/>
                  </a:lnTo>
                  <a:lnTo>
                    <a:pt x="9461" y="27851"/>
                  </a:lnTo>
                  <a:lnTo>
                    <a:pt x="11633" y="25082"/>
                  </a:lnTo>
                  <a:lnTo>
                    <a:pt x="11544" y="26162"/>
                  </a:lnTo>
                  <a:lnTo>
                    <a:pt x="12738" y="23685"/>
                  </a:lnTo>
                  <a:lnTo>
                    <a:pt x="13398" y="22847"/>
                  </a:lnTo>
                  <a:lnTo>
                    <a:pt x="12788" y="23583"/>
                  </a:lnTo>
                  <a:lnTo>
                    <a:pt x="13144" y="22860"/>
                  </a:lnTo>
                  <a:lnTo>
                    <a:pt x="13106" y="23114"/>
                  </a:lnTo>
                  <a:lnTo>
                    <a:pt x="13296" y="22860"/>
                  </a:lnTo>
                  <a:lnTo>
                    <a:pt x="13500" y="22606"/>
                  </a:lnTo>
                  <a:lnTo>
                    <a:pt x="13462" y="22860"/>
                  </a:lnTo>
                  <a:lnTo>
                    <a:pt x="13843" y="22352"/>
                  </a:lnTo>
                  <a:lnTo>
                    <a:pt x="14147" y="21844"/>
                  </a:lnTo>
                  <a:lnTo>
                    <a:pt x="13957" y="21844"/>
                  </a:lnTo>
                  <a:lnTo>
                    <a:pt x="14338" y="21590"/>
                  </a:lnTo>
                  <a:lnTo>
                    <a:pt x="14922" y="21209"/>
                  </a:lnTo>
                  <a:lnTo>
                    <a:pt x="15087" y="19812"/>
                  </a:lnTo>
                  <a:lnTo>
                    <a:pt x="15811" y="19558"/>
                  </a:lnTo>
                  <a:lnTo>
                    <a:pt x="17068" y="17399"/>
                  </a:lnTo>
                  <a:lnTo>
                    <a:pt x="17437" y="16764"/>
                  </a:lnTo>
                  <a:lnTo>
                    <a:pt x="17551" y="16510"/>
                  </a:lnTo>
                  <a:lnTo>
                    <a:pt x="17500" y="16662"/>
                  </a:lnTo>
                  <a:lnTo>
                    <a:pt x="17627" y="16421"/>
                  </a:lnTo>
                  <a:lnTo>
                    <a:pt x="18402" y="15113"/>
                  </a:lnTo>
                  <a:lnTo>
                    <a:pt x="18529" y="15252"/>
                  </a:lnTo>
                  <a:lnTo>
                    <a:pt x="18567" y="15113"/>
                  </a:lnTo>
                  <a:lnTo>
                    <a:pt x="18796" y="14427"/>
                  </a:lnTo>
                  <a:lnTo>
                    <a:pt x="19037" y="14097"/>
                  </a:lnTo>
                  <a:lnTo>
                    <a:pt x="19862" y="12954"/>
                  </a:lnTo>
                  <a:lnTo>
                    <a:pt x="19583" y="13589"/>
                  </a:lnTo>
                  <a:lnTo>
                    <a:pt x="19939" y="12954"/>
                  </a:lnTo>
                  <a:lnTo>
                    <a:pt x="20421" y="12192"/>
                  </a:lnTo>
                  <a:lnTo>
                    <a:pt x="20650" y="11811"/>
                  </a:lnTo>
                  <a:lnTo>
                    <a:pt x="21564" y="10287"/>
                  </a:lnTo>
                  <a:lnTo>
                    <a:pt x="21323" y="10287"/>
                  </a:lnTo>
                  <a:lnTo>
                    <a:pt x="21602" y="9144"/>
                  </a:lnTo>
                  <a:lnTo>
                    <a:pt x="21666" y="8890"/>
                  </a:lnTo>
                  <a:lnTo>
                    <a:pt x="21755" y="9347"/>
                  </a:lnTo>
                  <a:lnTo>
                    <a:pt x="21653" y="9525"/>
                  </a:lnTo>
                  <a:lnTo>
                    <a:pt x="22517" y="9906"/>
                  </a:lnTo>
                  <a:lnTo>
                    <a:pt x="21971" y="10160"/>
                  </a:lnTo>
                  <a:lnTo>
                    <a:pt x="22148" y="10160"/>
                  </a:lnTo>
                  <a:lnTo>
                    <a:pt x="22199" y="10287"/>
                  </a:lnTo>
                  <a:lnTo>
                    <a:pt x="22136" y="10541"/>
                  </a:lnTo>
                  <a:lnTo>
                    <a:pt x="22390" y="10414"/>
                  </a:lnTo>
                  <a:lnTo>
                    <a:pt x="22275" y="11176"/>
                  </a:lnTo>
                  <a:lnTo>
                    <a:pt x="22237" y="11938"/>
                  </a:lnTo>
                  <a:lnTo>
                    <a:pt x="22009" y="12446"/>
                  </a:lnTo>
                  <a:lnTo>
                    <a:pt x="21983" y="12319"/>
                  </a:lnTo>
                  <a:lnTo>
                    <a:pt x="21907" y="12446"/>
                  </a:lnTo>
                  <a:lnTo>
                    <a:pt x="21971" y="12192"/>
                  </a:lnTo>
                  <a:lnTo>
                    <a:pt x="21882" y="12446"/>
                  </a:lnTo>
                  <a:lnTo>
                    <a:pt x="21551" y="13462"/>
                  </a:lnTo>
                  <a:lnTo>
                    <a:pt x="21437" y="14097"/>
                  </a:lnTo>
                  <a:lnTo>
                    <a:pt x="21310" y="14351"/>
                  </a:lnTo>
                  <a:lnTo>
                    <a:pt x="20561" y="15367"/>
                  </a:lnTo>
                  <a:lnTo>
                    <a:pt x="20548" y="14859"/>
                  </a:lnTo>
                  <a:lnTo>
                    <a:pt x="20243" y="15748"/>
                  </a:lnTo>
                  <a:lnTo>
                    <a:pt x="20002" y="15621"/>
                  </a:lnTo>
                  <a:lnTo>
                    <a:pt x="19634" y="16256"/>
                  </a:lnTo>
                  <a:lnTo>
                    <a:pt x="19913" y="16129"/>
                  </a:lnTo>
                  <a:lnTo>
                    <a:pt x="19532" y="16637"/>
                  </a:lnTo>
                  <a:lnTo>
                    <a:pt x="19380" y="17145"/>
                  </a:lnTo>
                  <a:lnTo>
                    <a:pt x="19253" y="17348"/>
                  </a:lnTo>
                  <a:lnTo>
                    <a:pt x="18961" y="17614"/>
                  </a:lnTo>
                  <a:lnTo>
                    <a:pt x="19151" y="17272"/>
                  </a:lnTo>
                  <a:lnTo>
                    <a:pt x="18897" y="17653"/>
                  </a:lnTo>
                  <a:lnTo>
                    <a:pt x="18478" y="18288"/>
                  </a:lnTo>
                  <a:lnTo>
                    <a:pt x="18948" y="17780"/>
                  </a:lnTo>
                  <a:lnTo>
                    <a:pt x="18669" y="18288"/>
                  </a:lnTo>
                  <a:lnTo>
                    <a:pt x="19240" y="17907"/>
                  </a:lnTo>
                  <a:lnTo>
                    <a:pt x="18288" y="19050"/>
                  </a:lnTo>
                  <a:lnTo>
                    <a:pt x="17970" y="19177"/>
                  </a:lnTo>
                  <a:lnTo>
                    <a:pt x="17703" y="19812"/>
                  </a:lnTo>
                  <a:lnTo>
                    <a:pt x="17487" y="20053"/>
                  </a:lnTo>
                  <a:lnTo>
                    <a:pt x="17487" y="21082"/>
                  </a:lnTo>
                  <a:lnTo>
                    <a:pt x="17360" y="21209"/>
                  </a:lnTo>
                  <a:lnTo>
                    <a:pt x="17487" y="21082"/>
                  </a:lnTo>
                  <a:lnTo>
                    <a:pt x="17487" y="20053"/>
                  </a:lnTo>
                  <a:lnTo>
                    <a:pt x="17233" y="20320"/>
                  </a:lnTo>
                  <a:lnTo>
                    <a:pt x="17208" y="19939"/>
                  </a:lnTo>
                  <a:lnTo>
                    <a:pt x="17094" y="20447"/>
                  </a:lnTo>
                  <a:lnTo>
                    <a:pt x="16294" y="21285"/>
                  </a:lnTo>
                  <a:lnTo>
                    <a:pt x="16243" y="21590"/>
                  </a:lnTo>
                  <a:lnTo>
                    <a:pt x="16205" y="21844"/>
                  </a:lnTo>
                  <a:lnTo>
                    <a:pt x="16230" y="21590"/>
                  </a:lnTo>
                  <a:lnTo>
                    <a:pt x="16103" y="21590"/>
                  </a:lnTo>
                  <a:lnTo>
                    <a:pt x="16078" y="21844"/>
                  </a:lnTo>
                  <a:lnTo>
                    <a:pt x="15862" y="22098"/>
                  </a:lnTo>
                  <a:lnTo>
                    <a:pt x="15227" y="22860"/>
                  </a:lnTo>
                  <a:lnTo>
                    <a:pt x="16154" y="21971"/>
                  </a:lnTo>
                  <a:lnTo>
                    <a:pt x="15773" y="22453"/>
                  </a:lnTo>
                  <a:lnTo>
                    <a:pt x="15633" y="22606"/>
                  </a:lnTo>
                  <a:lnTo>
                    <a:pt x="15506" y="22821"/>
                  </a:lnTo>
                  <a:lnTo>
                    <a:pt x="15544" y="22606"/>
                  </a:lnTo>
                  <a:lnTo>
                    <a:pt x="15354" y="22860"/>
                  </a:lnTo>
                  <a:lnTo>
                    <a:pt x="15227" y="23037"/>
                  </a:lnTo>
                  <a:lnTo>
                    <a:pt x="15125" y="23368"/>
                  </a:lnTo>
                  <a:lnTo>
                    <a:pt x="15062" y="23495"/>
                  </a:lnTo>
                  <a:lnTo>
                    <a:pt x="15087" y="23114"/>
                  </a:lnTo>
                  <a:lnTo>
                    <a:pt x="14897" y="23241"/>
                  </a:lnTo>
                  <a:lnTo>
                    <a:pt x="14592" y="23622"/>
                  </a:lnTo>
                  <a:lnTo>
                    <a:pt x="14947" y="23799"/>
                  </a:lnTo>
                  <a:lnTo>
                    <a:pt x="14046" y="26289"/>
                  </a:lnTo>
                  <a:lnTo>
                    <a:pt x="15506" y="24079"/>
                  </a:lnTo>
                  <a:lnTo>
                    <a:pt x="15671" y="23863"/>
                  </a:lnTo>
                  <a:lnTo>
                    <a:pt x="15582" y="24130"/>
                  </a:lnTo>
                  <a:lnTo>
                    <a:pt x="15836" y="24257"/>
                  </a:lnTo>
                  <a:lnTo>
                    <a:pt x="16167" y="23444"/>
                  </a:lnTo>
                  <a:lnTo>
                    <a:pt x="16230" y="23279"/>
                  </a:lnTo>
                  <a:lnTo>
                    <a:pt x="16268" y="23114"/>
                  </a:lnTo>
                  <a:lnTo>
                    <a:pt x="16471" y="22987"/>
                  </a:lnTo>
                  <a:lnTo>
                    <a:pt x="16789" y="22987"/>
                  </a:lnTo>
                  <a:lnTo>
                    <a:pt x="17183" y="22453"/>
                  </a:lnTo>
                  <a:lnTo>
                    <a:pt x="18249" y="21336"/>
                  </a:lnTo>
                  <a:lnTo>
                    <a:pt x="19202" y="20828"/>
                  </a:lnTo>
                  <a:lnTo>
                    <a:pt x="19202" y="20447"/>
                  </a:lnTo>
                  <a:lnTo>
                    <a:pt x="20180" y="20320"/>
                  </a:lnTo>
                  <a:lnTo>
                    <a:pt x="20701" y="19812"/>
                  </a:lnTo>
                  <a:lnTo>
                    <a:pt x="20624" y="20066"/>
                  </a:lnTo>
                  <a:lnTo>
                    <a:pt x="21120" y="19812"/>
                  </a:lnTo>
                  <a:lnTo>
                    <a:pt x="21361" y="19685"/>
                  </a:lnTo>
                  <a:lnTo>
                    <a:pt x="21932" y="19304"/>
                  </a:lnTo>
                  <a:lnTo>
                    <a:pt x="23317" y="18415"/>
                  </a:lnTo>
                  <a:lnTo>
                    <a:pt x="23164" y="18669"/>
                  </a:lnTo>
                  <a:lnTo>
                    <a:pt x="23926" y="18415"/>
                  </a:lnTo>
                  <a:lnTo>
                    <a:pt x="23787" y="18923"/>
                  </a:lnTo>
                  <a:lnTo>
                    <a:pt x="23787" y="19177"/>
                  </a:lnTo>
                  <a:lnTo>
                    <a:pt x="24003" y="18923"/>
                  </a:lnTo>
                  <a:lnTo>
                    <a:pt x="23329" y="20066"/>
                  </a:lnTo>
                  <a:lnTo>
                    <a:pt x="22656" y="21488"/>
                  </a:lnTo>
                  <a:lnTo>
                    <a:pt x="22796" y="21564"/>
                  </a:lnTo>
                  <a:lnTo>
                    <a:pt x="22974" y="21361"/>
                  </a:lnTo>
                  <a:lnTo>
                    <a:pt x="23126" y="21209"/>
                  </a:lnTo>
                  <a:lnTo>
                    <a:pt x="23228" y="21336"/>
                  </a:lnTo>
                  <a:lnTo>
                    <a:pt x="23291" y="21209"/>
                  </a:lnTo>
                  <a:lnTo>
                    <a:pt x="23368" y="21082"/>
                  </a:lnTo>
                  <a:lnTo>
                    <a:pt x="23304" y="21374"/>
                  </a:lnTo>
                  <a:lnTo>
                    <a:pt x="23164" y="21463"/>
                  </a:lnTo>
                  <a:lnTo>
                    <a:pt x="23114" y="21590"/>
                  </a:lnTo>
                  <a:lnTo>
                    <a:pt x="23647" y="21082"/>
                  </a:lnTo>
                  <a:lnTo>
                    <a:pt x="23774" y="20955"/>
                  </a:lnTo>
                  <a:lnTo>
                    <a:pt x="23850" y="20828"/>
                  </a:lnTo>
                  <a:lnTo>
                    <a:pt x="23952" y="20447"/>
                  </a:lnTo>
                  <a:lnTo>
                    <a:pt x="24345" y="19812"/>
                  </a:lnTo>
                  <a:lnTo>
                    <a:pt x="24193" y="20320"/>
                  </a:lnTo>
                  <a:lnTo>
                    <a:pt x="24536" y="19812"/>
                  </a:lnTo>
                  <a:lnTo>
                    <a:pt x="24815" y="18923"/>
                  </a:lnTo>
                  <a:lnTo>
                    <a:pt x="24612" y="18923"/>
                  </a:lnTo>
                  <a:lnTo>
                    <a:pt x="24663" y="18669"/>
                  </a:lnTo>
                  <a:lnTo>
                    <a:pt x="24841" y="18415"/>
                  </a:lnTo>
                  <a:lnTo>
                    <a:pt x="24955" y="17272"/>
                  </a:lnTo>
                  <a:lnTo>
                    <a:pt x="24968" y="17145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8" name="object 18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655277" y="3024137"/>
              <a:ext cx="65428" cy="84327"/>
            </a:xfrm>
            <a:prstGeom prst="rect">
              <a:avLst/>
            </a:prstGeom>
          </p:spPr>
        </p:pic>
        <p:sp>
          <p:nvSpPr>
            <p:cNvPr id="189" name="object 189" descr=""/>
            <p:cNvSpPr/>
            <p:nvPr/>
          </p:nvSpPr>
          <p:spPr>
            <a:xfrm>
              <a:off x="2925301" y="3043669"/>
              <a:ext cx="43815" cy="37465"/>
            </a:xfrm>
            <a:custGeom>
              <a:avLst/>
              <a:gdLst/>
              <a:ahLst/>
              <a:cxnLst/>
              <a:rect l="l" t="t" r="r" b="b"/>
              <a:pathLst>
                <a:path w="43814" h="37464">
                  <a:moveTo>
                    <a:pt x="27062" y="0"/>
                  </a:moveTo>
                  <a:lnTo>
                    <a:pt x="0" y="27945"/>
                  </a:lnTo>
                  <a:lnTo>
                    <a:pt x="3085" y="37311"/>
                  </a:lnTo>
                  <a:lnTo>
                    <a:pt x="12595" y="28020"/>
                  </a:lnTo>
                  <a:lnTo>
                    <a:pt x="22535" y="18165"/>
                  </a:lnTo>
                  <a:lnTo>
                    <a:pt x="32931" y="8939"/>
                  </a:lnTo>
                  <a:lnTo>
                    <a:pt x="43814" y="1535"/>
                  </a:lnTo>
                  <a:lnTo>
                    <a:pt x="35109" y="188"/>
                  </a:lnTo>
                  <a:lnTo>
                    <a:pt x="27062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 descr=""/>
            <p:cNvSpPr/>
            <p:nvPr/>
          </p:nvSpPr>
          <p:spPr>
            <a:xfrm>
              <a:off x="2922003" y="3038754"/>
              <a:ext cx="59055" cy="45085"/>
            </a:xfrm>
            <a:custGeom>
              <a:avLst/>
              <a:gdLst/>
              <a:ahLst/>
              <a:cxnLst/>
              <a:rect l="l" t="t" r="r" b="b"/>
              <a:pathLst>
                <a:path w="59055" h="45085">
                  <a:moveTo>
                    <a:pt x="762" y="32715"/>
                  </a:moveTo>
                  <a:lnTo>
                    <a:pt x="292" y="32639"/>
                  </a:lnTo>
                  <a:lnTo>
                    <a:pt x="508" y="33147"/>
                  </a:lnTo>
                  <a:lnTo>
                    <a:pt x="762" y="32715"/>
                  </a:lnTo>
                  <a:close/>
                </a:path>
                <a:path w="59055" h="45085">
                  <a:moveTo>
                    <a:pt x="927" y="36868"/>
                  </a:moveTo>
                  <a:lnTo>
                    <a:pt x="762" y="36868"/>
                  </a:lnTo>
                  <a:lnTo>
                    <a:pt x="927" y="36868"/>
                  </a:lnTo>
                  <a:close/>
                </a:path>
                <a:path w="59055" h="45085">
                  <a:moveTo>
                    <a:pt x="1041" y="32766"/>
                  </a:moveTo>
                  <a:lnTo>
                    <a:pt x="914" y="32639"/>
                  </a:lnTo>
                  <a:lnTo>
                    <a:pt x="762" y="32715"/>
                  </a:lnTo>
                  <a:lnTo>
                    <a:pt x="1041" y="32766"/>
                  </a:lnTo>
                  <a:close/>
                </a:path>
                <a:path w="59055" h="45085">
                  <a:moveTo>
                    <a:pt x="1244" y="36893"/>
                  </a:moveTo>
                  <a:lnTo>
                    <a:pt x="927" y="36868"/>
                  </a:lnTo>
                  <a:lnTo>
                    <a:pt x="1244" y="36893"/>
                  </a:lnTo>
                  <a:close/>
                </a:path>
                <a:path w="59055" h="45085">
                  <a:moveTo>
                    <a:pt x="1435" y="31102"/>
                  </a:moveTo>
                  <a:lnTo>
                    <a:pt x="1219" y="31076"/>
                  </a:lnTo>
                  <a:lnTo>
                    <a:pt x="1435" y="31102"/>
                  </a:lnTo>
                  <a:close/>
                </a:path>
                <a:path w="59055" h="45085">
                  <a:moveTo>
                    <a:pt x="1549" y="37617"/>
                  </a:moveTo>
                  <a:lnTo>
                    <a:pt x="1485" y="37452"/>
                  </a:lnTo>
                  <a:lnTo>
                    <a:pt x="1511" y="37592"/>
                  </a:lnTo>
                  <a:close/>
                </a:path>
                <a:path w="59055" h="45085">
                  <a:moveTo>
                    <a:pt x="1714" y="29248"/>
                  </a:moveTo>
                  <a:lnTo>
                    <a:pt x="1358" y="29540"/>
                  </a:lnTo>
                  <a:lnTo>
                    <a:pt x="1562" y="29425"/>
                  </a:lnTo>
                  <a:lnTo>
                    <a:pt x="1714" y="29248"/>
                  </a:lnTo>
                  <a:close/>
                </a:path>
                <a:path w="59055" h="45085">
                  <a:moveTo>
                    <a:pt x="1803" y="37846"/>
                  </a:moveTo>
                  <a:lnTo>
                    <a:pt x="1638" y="37719"/>
                  </a:lnTo>
                  <a:lnTo>
                    <a:pt x="1485" y="37757"/>
                  </a:lnTo>
                  <a:lnTo>
                    <a:pt x="1676" y="37846"/>
                  </a:lnTo>
                  <a:lnTo>
                    <a:pt x="1803" y="37846"/>
                  </a:lnTo>
                  <a:close/>
                </a:path>
                <a:path w="59055" h="45085">
                  <a:moveTo>
                    <a:pt x="1828" y="36131"/>
                  </a:moveTo>
                  <a:lnTo>
                    <a:pt x="1282" y="36068"/>
                  </a:lnTo>
                  <a:lnTo>
                    <a:pt x="1244" y="36271"/>
                  </a:lnTo>
                  <a:lnTo>
                    <a:pt x="736" y="36703"/>
                  </a:lnTo>
                  <a:lnTo>
                    <a:pt x="1828" y="36131"/>
                  </a:lnTo>
                  <a:close/>
                </a:path>
                <a:path w="59055" h="45085">
                  <a:moveTo>
                    <a:pt x="1943" y="37604"/>
                  </a:moveTo>
                  <a:lnTo>
                    <a:pt x="1727" y="37655"/>
                  </a:lnTo>
                  <a:lnTo>
                    <a:pt x="1549" y="37617"/>
                  </a:lnTo>
                  <a:lnTo>
                    <a:pt x="1765" y="37693"/>
                  </a:lnTo>
                  <a:lnTo>
                    <a:pt x="1943" y="37604"/>
                  </a:lnTo>
                  <a:close/>
                </a:path>
                <a:path w="59055" h="45085">
                  <a:moveTo>
                    <a:pt x="2273" y="39598"/>
                  </a:moveTo>
                  <a:lnTo>
                    <a:pt x="2133" y="39535"/>
                  </a:lnTo>
                  <a:lnTo>
                    <a:pt x="2273" y="39598"/>
                  </a:lnTo>
                  <a:close/>
                </a:path>
                <a:path w="59055" h="45085">
                  <a:moveTo>
                    <a:pt x="2374" y="26987"/>
                  </a:moveTo>
                  <a:lnTo>
                    <a:pt x="2222" y="26987"/>
                  </a:lnTo>
                  <a:lnTo>
                    <a:pt x="2374" y="26987"/>
                  </a:lnTo>
                  <a:close/>
                </a:path>
                <a:path w="59055" h="45085">
                  <a:moveTo>
                    <a:pt x="2400" y="39649"/>
                  </a:moveTo>
                  <a:lnTo>
                    <a:pt x="2273" y="39585"/>
                  </a:lnTo>
                  <a:lnTo>
                    <a:pt x="2400" y="39649"/>
                  </a:lnTo>
                  <a:close/>
                </a:path>
                <a:path w="59055" h="45085">
                  <a:moveTo>
                    <a:pt x="2578" y="39116"/>
                  </a:moveTo>
                  <a:lnTo>
                    <a:pt x="2374" y="39116"/>
                  </a:lnTo>
                  <a:lnTo>
                    <a:pt x="2578" y="39116"/>
                  </a:lnTo>
                  <a:close/>
                </a:path>
                <a:path w="59055" h="45085">
                  <a:moveTo>
                    <a:pt x="2667" y="38925"/>
                  </a:moveTo>
                  <a:lnTo>
                    <a:pt x="2616" y="38735"/>
                  </a:lnTo>
                  <a:lnTo>
                    <a:pt x="2438" y="38608"/>
                  </a:lnTo>
                  <a:lnTo>
                    <a:pt x="2070" y="38608"/>
                  </a:lnTo>
                  <a:lnTo>
                    <a:pt x="2501" y="39027"/>
                  </a:lnTo>
                  <a:lnTo>
                    <a:pt x="2667" y="38925"/>
                  </a:lnTo>
                  <a:close/>
                </a:path>
                <a:path w="59055" h="45085">
                  <a:moveTo>
                    <a:pt x="2717" y="39738"/>
                  </a:moveTo>
                  <a:lnTo>
                    <a:pt x="2400" y="39649"/>
                  </a:lnTo>
                  <a:lnTo>
                    <a:pt x="2476" y="39814"/>
                  </a:lnTo>
                  <a:lnTo>
                    <a:pt x="2717" y="39738"/>
                  </a:lnTo>
                  <a:close/>
                </a:path>
                <a:path w="59055" h="45085">
                  <a:moveTo>
                    <a:pt x="2743" y="28702"/>
                  </a:moveTo>
                  <a:close/>
                </a:path>
                <a:path w="59055" h="45085">
                  <a:moveTo>
                    <a:pt x="3073" y="37846"/>
                  </a:moveTo>
                  <a:close/>
                </a:path>
                <a:path w="59055" h="45085">
                  <a:moveTo>
                    <a:pt x="3162" y="28448"/>
                  </a:moveTo>
                  <a:lnTo>
                    <a:pt x="2501" y="28321"/>
                  </a:lnTo>
                  <a:lnTo>
                    <a:pt x="2451" y="28575"/>
                  </a:lnTo>
                  <a:lnTo>
                    <a:pt x="2692" y="28676"/>
                  </a:lnTo>
                  <a:lnTo>
                    <a:pt x="3162" y="28448"/>
                  </a:lnTo>
                  <a:close/>
                </a:path>
                <a:path w="59055" h="45085">
                  <a:moveTo>
                    <a:pt x="3327" y="37338"/>
                  </a:moveTo>
                  <a:lnTo>
                    <a:pt x="3022" y="37465"/>
                  </a:lnTo>
                  <a:lnTo>
                    <a:pt x="3060" y="37807"/>
                  </a:lnTo>
                  <a:lnTo>
                    <a:pt x="3327" y="37338"/>
                  </a:lnTo>
                  <a:close/>
                </a:path>
                <a:path w="59055" h="45085">
                  <a:moveTo>
                    <a:pt x="3835" y="38925"/>
                  </a:moveTo>
                  <a:lnTo>
                    <a:pt x="3276" y="39243"/>
                  </a:lnTo>
                  <a:lnTo>
                    <a:pt x="3098" y="39116"/>
                  </a:lnTo>
                  <a:lnTo>
                    <a:pt x="2578" y="39116"/>
                  </a:lnTo>
                  <a:lnTo>
                    <a:pt x="2921" y="39497"/>
                  </a:lnTo>
                  <a:lnTo>
                    <a:pt x="3454" y="39243"/>
                  </a:lnTo>
                  <a:lnTo>
                    <a:pt x="3733" y="39116"/>
                  </a:lnTo>
                  <a:lnTo>
                    <a:pt x="3835" y="38925"/>
                  </a:lnTo>
                  <a:close/>
                </a:path>
                <a:path w="59055" h="45085">
                  <a:moveTo>
                    <a:pt x="3962" y="38862"/>
                  </a:moveTo>
                  <a:lnTo>
                    <a:pt x="3835" y="38925"/>
                  </a:lnTo>
                  <a:lnTo>
                    <a:pt x="3962" y="38862"/>
                  </a:lnTo>
                  <a:close/>
                </a:path>
                <a:path w="59055" h="45085">
                  <a:moveTo>
                    <a:pt x="3962" y="32766"/>
                  </a:moveTo>
                  <a:lnTo>
                    <a:pt x="3873" y="32435"/>
                  </a:lnTo>
                  <a:lnTo>
                    <a:pt x="3670" y="32461"/>
                  </a:lnTo>
                  <a:lnTo>
                    <a:pt x="3962" y="32766"/>
                  </a:lnTo>
                  <a:close/>
                </a:path>
                <a:path w="59055" h="45085">
                  <a:moveTo>
                    <a:pt x="4483" y="33528"/>
                  </a:moveTo>
                  <a:lnTo>
                    <a:pt x="3911" y="33312"/>
                  </a:lnTo>
                  <a:lnTo>
                    <a:pt x="4064" y="33629"/>
                  </a:lnTo>
                  <a:lnTo>
                    <a:pt x="4483" y="33528"/>
                  </a:lnTo>
                  <a:close/>
                </a:path>
                <a:path w="59055" h="45085">
                  <a:moveTo>
                    <a:pt x="4533" y="32385"/>
                  </a:moveTo>
                  <a:lnTo>
                    <a:pt x="3822" y="32258"/>
                  </a:lnTo>
                  <a:lnTo>
                    <a:pt x="3873" y="32435"/>
                  </a:lnTo>
                  <a:lnTo>
                    <a:pt x="4533" y="32385"/>
                  </a:lnTo>
                  <a:close/>
                </a:path>
                <a:path w="59055" h="45085">
                  <a:moveTo>
                    <a:pt x="4673" y="25527"/>
                  </a:moveTo>
                  <a:lnTo>
                    <a:pt x="3962" y="25019"/>
                  </a:lnTo>
                  <a:lnTo>
                    <a:pt x="4191" y="25603"/>
                  </a:lnTo>
                  <a:lnTo>
                    <a:pt x="4673" y="25527"/>
                  </a:lnTo>
                  <a:close/>
                </a:path>
                <a:path w="59055" h="45085">
                  <a:moveTo>
                    <a:pt x="4749" y="40830"/>
                  </a:moveTo>
                  <a:lnTo>
                    <a:pt x="4546" y="40741"/>
                  </a:lnTo>
                  <a:lnTo>
                    <a:pt x="3657" y="41236"/>
                  </a:lnTo>
                  <a:lnTo>
                    <a:pt x="4064" y="41351"/>
                  </a:lnTo>
                  <a:lnTo>
                    <a:pt x="4318" y="41249"/>
                  </a:lnTo>
                  <a:lnTo>
                    <a:pt x="4749" y="40830"/>
                  </a:lnTo>
                  <a:close/>
                </a:path>
                <a:path w="59055" h="45085">
                  <a:moveTo>
                    <a:pt x="4787" y="32753"/>
                  </a:moveTo>
                  <a:lnTo>
                    <a:pt x="4572" y="33274"/>
                  </a:lnTo>
                  <a:lnTo>
                    <a:pt x="4737" y="33108"/>
                  </a:lnTo>
                  <a:lnTo>
                    <a:pt x="4787" y="32753"/>
                  </a:lnTo>
                  <a:close/>
                </a:path>
                <a:path w="59055" h="45085">
                  <a:moveTo>
                    <a:pt x="5118" y="25374"/>
                  </a:moveTo>
                  <a:lnTo>
                    <a:pt x="4940" y="25247"/>
                  </a:lnTo>
                  <a:lnTo>
                    <a:pt x="5118" y="25374"/>
                  </a:lnTo>
                  <a:close/>
                </a:path>
                <a:path w="59055" h="45085">
                  <a:moveTo>
                    <a:pt x="5194" y="37592"/>
                  </a:moveTo>
                  <a:lnTo>
                    <a:pt x="3073" y="37846"/>
                  </a:lnTo>
                  <a:lnTo>
                    <a:pt x="2184" y="37973"/>
                  </a:lnTo>
                  <a:lnTo>
                    <a:pt x="1803" y="37973"/>
                  </a:lnTo>
                  <a:lnTo>
                    <a:pt x="2209" y="38227"/>
                  </a:lnTo>
                  <a:lnTo>
                    <a:pt x="2857" y="38227"/>
                  </a:lnTo>
                  <a:lnTo>
                    <a:pt x="3251" y="38481"/>
                  </a:lnTo>
                  <a:lnTo>
                    <a:pt x="2921" y="38760"/>
                  </a:lnTo>
                  <a:lnTo>
                    <a:pt x="3162" y="38608"/>
                  </a:lnTo>
                  <a:lnTo>
                    <a:pt x="3429" y="38481"/>
                  </a:lnTo>
                  <a:lnTo>
                    <a:pt x="3695" y="38608"/>
                  </a:lnTo>
                  <a:lnTo>
                    <a:pt x="3886" y="38481"/>
                  </a:lnTo>
                  <a:lnTo>
                    <a:pt x="5194" y="37592"/>
                  </a:lnTo>
                  <a:close/>
                </a:path>
                <a:path w="59055" h="45085">
                  <a:moveTo>
                    <a:pt x="5359" y="33108"/>
                  </a:moveTo>
                  <a:lnTo>
                    <a:pt x="4724" y="33235"/>
                  </a:lnTo>
                  <a:lnTo>
                    <a:pt x="4699" y="33426"/>
                  </a:lnTo>
                  <a:lnTo>
                    <a:pt x="5359" y="33108"/>
                  </a:lnTo>
                  <a:close/>
                </a:path>
                <a:path w="59055" h="45085">
                  <a:moveTo>
                    <a:pt x="5448" y="25438"/>
                  </a:moveTo>
                  <a:lnTo>
                    <a:pt x="5245" y="25273"/>
                  </a:lnTo>
                  <a:lnTo>
                    <a:pt x="5181" y="25400"/>
                  </a:lnTo>
                  <a:lnTo>
                    <a:pt x="5448" y="25438"/>
                  </a:lnTo>
                  <a:close/>
                </a:path>
                <a:path w="59055" h="45085">
                  <a:moveTo>
                    <a:pt x="5880" y="30657"/>
                  </a:moveTo>
                  <a:lnTo>
                    <a:pt x="5016" y="30543"/>
                  </a:lnTo>
                  <a:lnTo>
                    <a:pt x="5156" y="30632"/>
                  </a:lnTo>
                  <a:lnTo>
                    <a:pt x="5372" y="30721"/>
                  </a:lnTo>
                  <a:lnTo>
                    <a:pt x="5575" y="30734"/>
                  </a:lnTo>
                  <a:lnTo>
                    <a:pt x="5829" y="30734"/>
                  </a:lnTo>
                  <a:close/>
                </a:path>
                <a:path w="59055" h="45085">
                  <a:moveTo>
                    <a:pt x="5969" y="28448"/>
                  </a:moveTo>
                  <a:lnTo>
                    <a:pt x="4889" y="28194"/>
                  </a:lnTo>
                  <a:lnTo>
                    <a:pt x="4991" y="28067"/>
                  </a:lnTo>
                  <a:lnTo>
                    <a:pt x="3429" y="28067"/>
                  </a:lnTo>
                  <a:lnTo>
                    <a:pt x="3136" y="28067"/>
                  </a:lnTo>
                  <a:lnTo>
                    <a:pt x="3200" y="28194"/>
                  </a:lnTo>
                  <a:lnTo>
                    <a:pt x="3632" y="28448"/>
                  </a:lnTo>
                  <a:lnTo>
                    <a:pt x="3479" y="28702"/>
                  </a:lnTo>
                  <a:lnTo>
                    <a:pt x="2743" y="28702"/>
                  </a:lnTo>
                  <a:lnTo>
                    <a:pt x="3924" y="29210"/>
                  </a:lnTo>
                  <a:lnTo>
                    <a:pt x="3060" y="29337"/>
                  </a:lnTo>
                  <a:lnTo>
                    <a:pt x="2857" y="29210"/>
                  </a:lnTo>
                  <a:lnTo>
                    <a:pt x="2882" y="28956"/>
                  </a:lnTo>
                  <a:lnTo>
                    <a:pt x="2679" y="28829"/>
                  </a:lnTo>
                  <a:lnTo>
                    <a:pt x="1676" y="28956"/>
                  </a:lnTo>
                  <a:lnTo>
                    <a:pt x="1905" y="29083"/>
                  </a:lnTo>
                  <a:lnTo>
                    <a:pt x="1714" y="29337"/>
                  </a:lnTo>
                  <a:lnTo>
                    <a:pt x="1219" y="29845"/>
                  </a:lnTo>
                  <a:lnTo>
                    <a:pt x="1498" y="29718"/>
                  </a:lnTo>
                  <a:lnTo>
                    <a:pt x="3568" y="30480"/>
                  </a:lnTo>
                  <a:lnTo>
                    <a:pt x="1727" y="30734"/>
                  </a:lnTo>
                  <a:lnTo>
                    <a:pt x="1917" y="30822"/>
                  </a:lnTo>
                  <a:lnTo>
                    <a:pt x="2362" y="31242"/>
                  </a:lnTo>
                  <a:lnTo>
                    <a:pt x="1435" y="31115"/>
                  </a:lnTo>
                  <a:lnTo>
                    <a:pt x="1168" y="31369"/>
                  </a:lnTo>
                  <a:lnTo>
                    <a:pt x="876" y="31496"/>
                  </a:lnTo>
                  <a:lnTo>
                    <a:pt x="609" y="31496"/>
                  </a:lnTo>
                  <a:lnTo>
                    <a:pt x="1346" y="31750"/>
                  </a:lnTo>
                  <a:lnTo>
                    <a:pt x="0" y="32004"/>
                  </a:lnTo>
                  <a:lnTo>
                    <a:pt x="1079" y="32385"/>
                  </a:lnTo>
                  <a:lnTo>
                    <a:pt x="787" y="32512"/>
                  </a:lnTo>
                  <a:lnTo>
                    <a:pt x="914" y="32639"/>
                  </a:lnTo>
                  <a:lnTo>
                    <a:pt x="1181" y="32639"/>
                  </a:lnTo>
                  <a:lnTo>
                    <a:pt x="2171" y="33147"/>
                  </a:lnTo>
                  <a:lnTo>
                    <a:pt x="38" y="34163"/>
                  </a:lnTo>
                  <a:lnTo>
                    <a:pt x="1498" y="34925"/>
                  </a:lnTo>
                  <a:lnTo>
                    <a:pt x="2159" y="35687"/>
                  </a:lnTo>
                  <a:lnTo>
                    <a:pt x="3238" y="35560"/>
                  </a:lnTo>
                  <a:lnTo>
                    <a:pt x="3848" y="36068"/>
                  </a:lnTo>
                  <a:lnTo>
                    <a:pt x="3441" y="36449"/>
                  </a:lnTo>
                  <a:lnTo>
                    <a:pt x="2755" y="36068"/>
                  </a:lnTo>
                  <a:lnTo>
                    <a:pt x="2578" y="36322"/>
                  </a:lnTo>
                  <a:lnTo>
                    <a:pt x="2476" y="36703"/>
                  </a:lnTo>
                  <a:lnTo>
                    <a:pt x="2552" y="36830"/>
                  </a:lnTo>
                  <a:lnTo>
                    <a:pt x="2959" y="37084"/>
                  </a:lnTo>
                  <a:lnTo>
                    <a:pt x="2692" y="37084"/>
                  </a:lnTo>
                  <a:lnTo>
                    <a:pt x="2374" y="37338"/>
                  </a:lnTo>
                  <a:lnTo>
                    <a:pt x="2311" y="37592"/>
                  </a:lnTo>
                  <a:lnTo>
                    <a:pt x="2413" y="37719"/>
                  </a:lnTo>
                  <a:lnTo>
                    <a:pt x="2997" y="37477"/>
                  </a:lnTo>
                  <a:lnTo>
                    <a:pt x="2971" y="37338"/>
                  </a:lnTo>
                  <a:lnTo>
                    <a:pt x="4254" y="37084"/>
                  </a:lnTo>
                  <a:lnTo>
                    <a:pt x="3441" y="36957"/>
                  </a:lnTo>
                  <a:lnTo>
                    <a:pt x="3073" y="36957"/>
                  </a:lnTo>
                  <a:lnTo>
                    <a:pt x="3365" y="36703"/>
                  </a:lnTo>
                  <a:lnTo>
                    <a:pt x="4038" y="36449"/>
                  </a:lnTo>
                  <a:lnTo>
                    <a:pt x="4267" y="36576"/>
                  </a:lnTo>
                  <a:lnTo>
                    <a:pt x="4813" y="36195"/>
                  </a:lnTo>
                  <a:lnTo>
                    <a:pt x="3771" y="36449"/>
                  </a:lnTo>
                  <a:lnTo>
                    <a:pt x="4495" y="35941"/>
                  </a:lnTo>
                  <a:lnTo>
                    <a:pt x="4178" y="35814"/>
                  </a:lnTo>
                  <a:lnTo>
                    <a:pt x="4445" y="35814"/>
                  </a:lnTo>
                  <a:lnTo>
                    <a:pt x="5041" y="35560"/>
                  </a:lnTo>
                  <a:lnTo>
                    <a:pt x="4902" y="35814"/>
                  </a:lnTo>
                  <a:lnTo>
                    <a:pt x="5143" y="35560"/>
                  </a:lnTo>
                  <a:lnTo>
                    <a:pt x="5511" y="35179"/>
                  </a:lnTo>
                  <a:lnTo>
                    <a:pt x="3771" y="35179"/>
                  </a:lnTo>
                  <a:lnTo>
                    <a:pt x="4381" y="34925"/>
                  </a:lnTo>
                  <a:lnTo>
                    <a:pt x="4686" y="34798"/>
                  </a:lnTo>
                  <a:lnTo>
                    <a:pt x="4267" y="34163"/>
                  </a:lnTo>
                  <a:lnTo>
                    <a:pt x="3835" y="34925"/>
                  </a:lnTo>
                  <a:lnTo>
                    <a:pt x="2679" y="34417"/>
                  </a:lnTo>
                  <a:lnTo>
                    <a:pt x="4965" y="33782"/>
                  </a:lnTo>
                  <a:lnTo>
                    <a:pt x="4013" y="33782"/>
                  </a:lnTo>
                  <a:lnTo>
                    <a:pt x="3987" y="33629"/>
                  </a:lnTo>
                  <a:lnTo>
                    <a:pt x="3467" y="33528"/>
                  </a:lnTo>
                  <a:lnTo>
                    <a:pt x="3860" y="33337"/>
                  </a:lnTo>
                  <a:lnTo>
                    <a:pt x="3987" y="33274"/>
                  </a:lnTo>
                  <a:lnTo>
                    <a:pt x="4254" y="33147"/>
                  </a:lnTo>
                  <a:lnTo>
                    <a:pt x="3022" y="32512"/>
                  </a:lnTo>
                  <a:lnTo>
                    <a:pt x="3670" y="32461"/>
                  </a:lnTo>
                  <a:lnTo>
                    <a:pt x="3492" y="32258"/>
                  </a:lnTo>
                  <a:lnTo>
                    <a:pt x="3822" y="32258"/>
                  </a:lnTo>
                  <a:lnTo>
                    <a:pt x="5105" y="32258"/>
                  </a:lnTo>
                  <a:lnTo>
                    <a:pt x="3238" y="31877"/>
                  </a:lnTo>
                  <a:lnTo>
                    <a:pt x="3987" y="31496"/>
                  </a:lnTo>
                  <a:lnTo>
                    <a:pt x="4813" y="31623"/>
                  </a:lnTo>
                  <a:lnTo>
                    <a:pt x="4356" y="32004"/>
                  </a:lnTo>
                  <a:lnTo>
                    <a:pt x="5105" y="31623"/>
                  </a:lnTo>
                  <a:lnTo>
                    <a:pt x="3733" y="31369"/>
                  </a:lnTo>
                  <a:lnTo>
                    <a:pt x="5422" y="31115"/>
                  </a:lnTo>
                  <a:lnTo>
                    <a:pt x="5207" y="30734"/>
                  </a:lnTo>
                  <a:lnTo>
                    <a:pt x="4102" y="30607"/>
                  </a:lnTo>
                  <a:lnTo>
                    <a:pt x="4838" y="30099"/>
                  </a:lnTo>
                  <a:lnTo>
                    <a:pt x="4622" y="29718"/>
                  </a:lnTo>
                  <a:lnTo>
                    <a:pt x="4546" y="29591"/>
                  </a:lnTo>
                  <a:lnTo>
                    <a:pt x="4902" y="29591"/>
                  </a:lnTo>
                  <a:lnTo>
                    <a:pt x="5270" y="28829"/>
                  </a:lnTo>
                  <a:lnTo>
                    <a:pt x="5791" y="28448"/>
                  </a:lnTo>
                  <a:lnTo>
                    <a:pt x="5969" y="28448"/>
                  </a:lnTo>
                  <a:close/>
                </a:path>
                <a:path w="59055" h="45085">
                  <a:moveTo>
                    <a:pt x="6019" y="31254"/>
                  </a:moveTo>
                  <a:lnTo>
                    <a:pt x="5715" y="31051"/>
                  </a:lnTo>
                  <a:lnTo>
                    <a:pt x="5346" y="31178"/>
                  </a:lnTo>
                  <a:lnTo>
                    <a:pt x="5486" y="31457"/>
                  </a:lnTo>
                  <a:lnTo>
                    <a:pt x="5829" y="31216"/>
                  </a:lnTo>
                  <a:lnTo>
                    <a:pt x="6019" y="31254"/>
                  </a:lnTo>
                  <a:close/>
                </a:path>
                <a:path w="59055" h="45085">
                  <a:moveTo>
                    <a:pt x="6096" y="25527"/>
                  </a:moveTo>
                  <a:lnTo>
                    <a:pt x="5448" y="25438"/>
                  </a:lnTo>
                  <a:lnTo>
                    <a:pt x="5715" y="25654"/>
                  </a:lnTo>
                  <a:lnTo>
                    <a:pt x="6096" y="25527"/>
                  </a:lnTo>
                  <a:close/>
                </a:path>
                <a:path w="59055" h="45085">
                  <a:moveTo>
                    <a:pt x="6248" y="41986"/>
                  </a:moveTo>
                  <a:lnTo>
                    <a:pt x="5930" y="41617"/>
                  </a:lnTo>
                  <a:lnTo>
                    <a:pt x="6235" y="42062"/>
                  </a:lnTo>
                  <a:close/>
                </a:path>
                <a:path w="59055" h="45085">
                  <a:moveTo>
                    <a:pt x="6299" y="25400"/>
                  </a:moveTo>
                  <a:lnTo>
                    <a:pt x="5930" y="25400"/>
                  </a:lnTo>
                  <a:lnTo>
                    <a:pt x="6134" y="25527"/>
                  </a:lnTo>
                  <a:lnTo>
                    <a:pt x="6299" y="25400"/>
                  </a:lnTo>
                  <a:close/>
                </a:path>
                <a:path w="59055" h="45085">
                  <a:moveTo>
                    <a:pt x="6388" y="32613"/>
                  </a:moveTo>
                  <a:lnTo>
                    <a:pt x="5486" y="33045"/>
                  </a:lnTo>
                  <a:lnTo>
                    <a:pt x="5435" y="33261"/>
                  </a:lnTo>
                  <a:lnTo>
                    <a:pt x="6388" y="32613"/>
                  </a:lnTo>
                  <a:close/>
                </a:path>
                <a:path w="59055" h="45085">
                  <a:moveTo>
                    <a:pt x="6553" y="27051"/>
                  </a:moveTo>
                  <a:lnTo>
                    <a:pt x="6045" y="26543"/>
                  </a:lnTo>
                  <a:lnTo>
                    <a:pt x="5803" y="26289"/>
                  </a:lnTo>
                  <a:lnTo>
                    <a:pt x="6489" y="26035"/>
                  </a:lnTo>
                  <a:lnTo>
                    <a:pt x="6235" y="25908"/>
                  </a:lnTo>
                  <a:lnTo>
                    <a:pt x="5994" y="25781"/>
                  </a:lnTo>
                  <a:lnTo>
                    <a:pt x="5753" y="25654"/>
                  </a:lnTo>
                  <a:lnTo>
                    <a:pt x="4267" y="25781"/>
                  </a:lnTo>
                  <a:lnTo>
                    <a:pt x="4191" y="25603"/>
                  </a:lnTo>
                  <a:lnTo>
                    <a:pt x="2451" y="25908"/>
                  </a:lnTo>
                  <a:lnTo>
                    <a:pt x="2489" y="25781"/>
                  </a:lnTo>
                  <a:lnTo>
                    <a:pt x="2197" y="25527"/>
                  </a:lnTo>
                  <a:lnTo>
                    <a:pt x="2298" y="26543"/>
                  </a:lnTo>
                  <a:lnTo>
                    <a:pt x="2997" y="26670"/>
                  </a:lnTo>
                  <a:lnTo>
                    <a:pt x="2743" y="26543"/>
                  </a:lnTo>
                  <a:lnTo>
                    <a:pt x="3314" y="26543"/>
                  </a:lnTo>
                  <a:lnTo>
                    <a:pt x="3695" y="26797"/>
                  </a:lnTo>
                  <a:lnTo>
                    <a:pt x="3822" y="26924"/>
                  </a:lnTo>
                  <a:lnTo>
                    <a:pt x="3898" y="27305"/>
                  </a:lnTo>
                  <a:lnTo>
                    <a:pt x="3543" y="26797"/>
                  </a:lnTo>
                  <a:lnTo>
                    <a:pt x="2794" y="26924"/>
                  </a:lnTo>
                  <a:lnTo>
                    <a:pt x="2374" y="27051"/>
                  </a:lnTo>
                  <a:lnTo>
                    <a:pt x="2590" y="27051"/>
                  </a:lnTo>
                  <a:lnTo>
                    <a:pt x="2806" y="27178"/>
                  </a:lnTo>
                  <a:lnTo>
                    <a:pt x="3022" y="27178"/>
                  </a:lnTo>
                  <a:lnTo>
                    <a:pt x="1689" y="27432"/>
                  </a:lnTo>
                  <a:lnTo>
                    <a:pt x="4406" y="27686"/>
                  </a:lnTo>
                  <a:lnTo>
                    <a:pt x="3746" y="27940"/>
                  </a:lnTo>
                  <a:lnTo>
                    <a:pt x="5092" y="27940"/>
                  </a:lnTo>
                  <a:lnTo>
                    <a:pt x="5067" y="27432"/>
                  </a:lnTo>
                  <a:lnTo>
                    <a:pt x="5715" y="27559"/>
                  </a:lnTo>
                  <a:lnTo>
                    <a:pt x="5956" y="27686"/>
                  </a:lnTo>
                  <a:lnTo>
                    <a:pt x="6210" y="27940"/>
                  </a:lnTo>
                  <a:lnTo>
                    <a:pt x="6286" y="27686"/>
                  </a:lnTo>
                  <a:lnTo>
                    <a:pt x="5956" y="27432"/>
                  </a:lnTo>
                  <a:lnTo>
                    <a:pt x="5791" y="27305"/>
                  </a:lnTo>
                  <a:lnTo>
                    <a:pt x="5715" y="27051"/>
                  </a:lnTo>
                  <a:lnTo>
                    <a:pt x="6502" y="27432"/>
                  </a:lnTo>
                  <a:lnTo>
                    <a:pt x="6553" y="27051"/>
                  </a:lnTo>
                  <a:close/>
                </a:path>
                <a:path w="59055" h="45085">
                  <a:moveTo>
                    <a:pt x="6667" y="27736"/>
                  </a:moveTo>
                  <a:lnTo>
                    <a:pt x="6299" y="27495"/>
                  </a:lnTo>
                  <a:lnTo>
                    <a:pt x="6388" y="27622"/>
                  </a:lnTo>
                  <a:lnTo>
                    <a:pt x="6515" y="27673"/>
                  </a:lnTo>
                  <a:lnTo>
                    <a:pt x="6667" y="27736"/>
                  </a:lnTo>
                  <a:close/>
                </a:path>
                <a:path w="59055" h="45085">
                  <a:moveTo>
                    <a:pt x="6832" y="23101"/>
                  </a:moveTo>
                  <a:lnTo>
                    <a:pt x="6705" y="23101"/>
                  </a:lnTo>
                  <a:lnTo>
                    <a:pt x="6832" y="23101"/>
                  </a:lnTo>
                  <a:close/>
                </a:path>
                <a:path w="59055" h="45085">
                  <a:moveTo>
                    <a:pt x="6959" y="15824"/>
                  </a:moveTo>
                  <a:lnTo>
                    <a:pt x="6413" y="15760"/>
                  </a:lnTo>
                  <a:lnTo>
                    <a:pt x="6959" y="16256"/>
                  </a:lnTo>
                  <a:lnTo>
                    <a:pt x="6959" y="15824"/>
                  </a:lnTo>
                  <a:close/>
                </a:path>
                <a:path w="59055" h="45085">
                  <a:moveTo>
                    <a:pt x="6985" y="23050"/>
                  </a:moveTo>
                  <a:lnTo>
                    <a:pt x="6832" y="23101"/>
                  </a:lnTo>
                  <a:lnTo>
                    <a:pt x="6985" y="23050"/>
                  </a:lnTo>
                  <a:close/>
                </a:path>
                <a:path w="59055" h="45085">
                  <a:moveTo>
                    <a:pt x="7061" y="16383"/>
                  </a:moveTo>
                  <a:lnTo>
                    <a:pt x="6134" y="16002"/>
                  </a:lnTo>
                  <a:lnTo>
                    <a:pt x="5969" y="16383"/>
                  </a:lnTo>
                  <a:lnTo>
                    <a:pt x="5943" y="16510"/>
                  </a:lnTo>
                  <a:lnTo>
                    <a:pt x="7061" y="16383"/>
                  </a:lnTo>
                  <a:close/>
                </a:path>
                <a:path w="59055" h="45085">
                  <a:moveTo>
                    <a:pt x="7251" y="39547"/>
                  </a:moveTo>
                  <a:lnTo>
                    <a:pt x="7137" y="39370"/>
                  </a:lnTo>
                  <a:lnTo>
                    <a:pt x="7251" y="39547"/>
                  </a:lnTo>
                  <a:close/>
                </a:path>
                <a:path w="59055" h="45085">
                  <a:moveTo>
                    <a:pt x="7378" y="22923"/>
                  </a:moveTo>
                  <a:lnTo>
                    <a:pt x="7073" y="22783"/>
                  </a:lnTo>
                  <a:lnTo>
                    <a:pt x="7099" y="22961"/>
                  </a:lnTo>
                  <a:lnTo>
                    <a:pt x="7378" y="22923"/>
                  </a:lnTo>
                  <a:close/>
                </a:path>
                <a:path w="59055" h="45085">
                  <a:moveTo>
                    <a:pt x="7480" y="25361"/>
                  </a:moveTo>
                  <a:lnTo>
                    <a:pt x="7277" y="25298"/>
                  </a:lnTo>
                  <a:lnTo>
                    <a:pt x="7480" y="25361"/>
                  </a:lnTo>
                  <a:close/>
                </a:path>
                <a:path w="59055" h="45085">
                  <a:moveTo>
                    <a:pt x="9791" y="20218"/>
                  </a:moveTo>
                  <a:lnTo>
                    <a:pt x="9537" y="20307"/>
                  </a:lnTo>
                  <a:lnTo>
                    <a:pt x="9791" y="20459"/>
                  </a:lnTo>
                  <a:lnTo>
                    <a:pt x="9791" y="20218"/>
                  </a:lnTo>
                  <a:close/>
                </a:path>
                <a:path w="59055" h="45085">
                  <a:moveTo>
                    <a:pt x="9931" y="12814"/>
                  </a:moveTo>
                  <a:lnTo>
                    <a:pt x="9918" y="12636"/>
                  </a:lnTo>
                  <a:lnTo>
                    <a:pt x="9690" y="12636"/>
                  </a:lnTo>
                  <a:lnTo>
                    <a:pt x="9639" y="12928"/>
                  </a:lnTo>
                  <a:lnTo>
                    <a:pt x="9499" y="12979"/>
                  </a:lnTo>
                  <a:lnTo>
                    <a:pt x="9779" y="13385"/>
                  </a:lnTo>
                  <a:lnTo>
                    <a:pt x="9715" y="13220"/>
                  </a:lnTo>
                  <a:lnTo>
                    <a:pt x="9664" y="13055"/>
                  </a:lnTo>
                  <a:lnTo>
                    <a:pt x="9652" y="12928"/>
                  </a:lnTo>
                  <a:lnTo>
                    <a:pt x="9779" y="12865"/>
                  </a:lnTo>
                  <a:lnTo>
                    <a:pt x="9931" y="12814"/>
                  </a:lnTo>
                  <a:close/>
                </a:path>
                <a:path w="59055" h="45085">
                  <a:moveTo>
                    <a:pt x="10668" y="43688"/>
                  </a:moveTo>
                  <a:lnTo>
                    <a:pt x="10401" y="43180"/>
                  </a:lnTo>
                  <a:lnTo>
                    <a:pt x="9817" y="42989"/>
                  </a:lnTo>
                  <a:lnTo>
                    <a:pt x="10033" y="43180"/>
                  </a:lnTo>
                  <a:lnTo>
                    <a:pt x="10210" y="43688"/>
                  </a:lnTo>
                  <a:lnTo>
                    <a:pt x="10668" y="43688"/>
                  </a:lnTo>
                  <a:close/>
                </a:path>
                <a:path w="59055" h="45085">
                  <a:moveTo>
                    <a:pt x="11684" y="17272"/>
                  </a:moveTo>
                  <a:lnTo>
                    <a:pt x="11671" y="17018"/>
                  </a:lnTo>
                  <a:lnTo>
                    <a:pt x="11366" y="16903"/>
                  </a:lnTo>
                  <a:lnTo>
                    <a:pt x="11684" y="17272"/>
                  </a:lnTo>
                  <a:close/>
                </a:path>
                <a:path w="59055" h="45085">
                  <a:moveTo>
                    <a:pt x="12255" y="42252"/>
                  </a:moveTo>
                  <a:close/>
                </a:path>
                <a:path w="59055" h="45085">
                  <a:moveTo>
                    <a:pt x="12357" y="17272"/>
                  </a:moveTo>
                  <a:lnTo>
                    <a:pt x="11925" y="16637"/>
                  </a:lnTo>
                  <a:lnTo>
                    <a:pt x="11760" y="17056"/>
                  </a:lnTo>
                  <a:lnTo>
                    <a:pt x="12357" y="17272"/>
                  </a:lnTo>
                  <a:close/>
                </a:path>
                <a:path w="59055" h="45085">
                  <a:moveTo>
                    <a:pt x="12382" y="18046"/>
                  </a:moveTo>
                  <a:lnTo>
                    <a:pt x="12357" y="17602"/>
                  </a:lnTo>
                  <a:lnTo>
                    <a:pt x="12344" y="17907"/>
                  </a:lnTo>
                  <a:lnTo>
                    <a:pt x="12382" y="18046"/>
                  </a:lnTo>
                  <a:close/>
                </a:path>
                <a:path w="59055" h="45085">
                  <a:moveTo>
                    <a:pt x="12954" y="14986"/>
                  </a:moveTo>
                  <a:lnTo>
                    <a:pt x="12865" y="14859"/>
                  </a:lnTo>
                  <a:lnTo>
                    <a:pt x="12890" y="15024"/>
                  </a:lnTo>
                  <a:close/>
                </a:path>
                <a:path w="59055" h="45085">
                  <a:moveTo>
                    <a:pt x="13639" y="32854"/>
                  </a:moveTo>
                  <a:lnTo>
                    <a:pt x="13284" y="32766"/>
                  </a:lnTo>
                  <a:lnTo>
                    <a:pt x="13639" y="32854"/>
                  </a:lnTo>
                  <a:close/>
                </a:path>
                <a:path w="59055" h="45085">
                  <a:moveTo>
                    <a:pt x="14820" y="14592"/>
                  </a:moveTo>
                  <a:lnTo>
                    <a:pt x="14668" y="14528"/>
                  </a:lnTo>
                  <a:lnTo>
                    <a:pt x="14820" y="14592"/>
                  </a:lnTo>
                  <a:close/>
                </a:path>
                <a:path w="59055" h="45085">
                  <a:moveTo>
                    <a:pt x="15227" y="6769"/>
                  </a:moveTo>
                  <a:lnTo>
                    <a:pt x="15100" y="6604"/>
                  </a:lnTo>
                  <a:lnTo>
                    <a:pt x="14770" y="6477"/>
                  </a:lnTo>
                  <a:lnTo>
                    <a:pt x="15113" y="6985"/>
                  </a:lnTo>
                  <a:lnTo>
                    <a:pt x="15189" y="6756"/>
                  </a:lnTo>
                  <a:close/>
                </a:path>
                <a:path w="59055" h="45085">
                  <a:moveTo>
                    <a:pt x="15240" y="6477"/>
                  </a:moveTo>
                  <a:lnTo>
                    <a:pt x="15100" y="6604"/>
                  </a:lnTo>
                  <a:lnTo>
                    <a:pt x="15240" y="6477"/>
                  </a:lnTo>
                  <a:close/>
                </a:path>
                <a:path w="59055" h="45085">
                  <a:moveTo>
                    <a:pt x="15341" y="6083"/>
                  </a:moveTo>
                  <a:lnTo>
                    <a:pt x="15240" y="6375"/>
                  </a:lnTo>
                  <a:lnTo>
                    <a:pt x="15341" y="6083"/>
                  </a:lnTo>
                  <a:close/>
                </a:path>
                <a:path w="59055" h="45085">
                  <a:moveTo>
                    <a:pt x="16510" y="28956"/>
                  </a:moveTo>
                  <a:lnTo>
                    <a:pt x="16383" y="28702"/>
                  </a:lnTo>
                  <a:lnTo>
                    <a:pt x="16395" y="28956"/>
                  </a:lnTo>
                  <a:close/>
                </a:path>
                <a:path w="59055" h="45085">
                  <a:moveTo>
                    <a:pt x="17119" y="38074"/>
                  </a:moveTo>
                  <a:lnTo>
                    <a:pt x="16852" y="37909"/>
                  </a:lnTo>
                  <a:lnTo>
                    <a:pt x="17119" y="38074"/>
                  </a:lnTo>
                  <a:close/>
                </a:path>
                <a:path w="59055" h="45085">
                  <a:moveTo>
                    <a:pt x="17348" y="13589"/>
                  </a:moveTo>
                  <a:lnTo>
                    <a:pt x="17233" y="13716"/>
                  </a:lnTo>
                  <a:lnTo>
                    <a:pt x="17348" y="13589"/>
                  </a:lnTo>
                  <a:close/>
                </a:path>
                <a:path w="59055" h="45085">
                  <a:moveTo>
                    <a:pt x="17437" y="4953"/>
                  </a:moveTo>
                  <a:lnTo>
                    <a:pt x="16878" y="5715"/>
                  </a:lnTo>
                  <a:lnTo>
                    <a:pt x="17284" y="5715"/>
                  </a:lnTo>
                  <a:lnTo>
                    <a:pt x="17373" y="5461"/>
                  </a:lnTo>
                  <a:lnTo>
                    <a:pt x="17437" y="4953"/>
                  </a:lnTo>
                  <a:close/>
                </a:path>
                <a:path w="59055" h="45085">
                  <a:moveTo>
                    <a:pt x="17551" y="38354"/>
                  </a:moveTo>
                  <a:lnTo>
                    <a:pt x="17119" y="38074"/>
                  </a:lnTo>
                  <a:lnTo>
                    <a:pt x="17195" y="38608"/>
                  </a:lnTo>
                  <a:lnTo>
                    <a:pt x="17551" y="38354"/>
                  </a:lnTo>
                  <a:close/>
                </a:path>
                <a:path w="59055" h="45085">
                  <a:moveTo>
                    <a:pt x="17564" y="36703"/>
                  </a:moveTo>
                  <a:lnTo>
                    <a:pt x="17449" y="36449"/>
                  </a:lnTo>
                  <a:lnTo>
                    <a:pt x="17564" y="36703"/>
                  </a:lnTo>
                  <a:close/>
                </a:path>
                <a:path w="59055" h="45085">
                  <a:moveTo>
                    <a:pt x="18034" y="34925"/>
                  </a:moveTo>
                  <a:lnTo>
                    <a:pt x="17983" y="34798"/>
                  </a:lnTo>
                  <a:lnTo>
                    <a:pt x="18034" y="34925"/>
                  </a:lnTo>
                  <a:close/>
                </a:path>
                <a:path w="59055" h="45085">
                  <a:moveTo>
                    <a:pt x="18034" y="34251"/>
                  </a:moveTo>
                  <a:lnTo>
                    <a:pt x="17437" y="34163"/>
                  </a:lnTo>
                  <a:lnTo>
                    <a:pt x="17995" y="34671"/>
                  </a:lnTo>
                  <a:lnTo>
                    <a:pt x="18008" y="34442"/>
                  </a:lnTo>
                  <a:lnTo>
                    <a:pt x="18034" y="34251"/>
                  </a:lnTo>
                  <a:close/>
                </a:path>
                <a:path w="59055" h="45085">
                  <a:moveTo>
                    <a:pt x="18211" y="10922"/>
                  </a:moveTo>
                  <a:lnTo>
                    <a:pt x="18186" y="10795"/>
                  </a:lnTo>
                  <a:lnTo>
                    <a:pt x="18034" y="10795"/>
                  </a:lnTo>
                  <a:lnTo>
                    <a:pt x="18211" y="10922"/>
                  </a:lnTo>
                  <a:close/>
                </a:path>
                <a:path w="59055" h="45085">
                  <a:moveTo>
                    <a:pt x="18249" y="34290"/>
                  </a:moveTo>
                  <a:lnTo>
                    <a:pt x="18034" y="34112"/>
                  </a:lnTo>
                  <a:lnTo>
                    <a:pt x="18034" y="34251"/>
                  </a:lnTo>
                  <a:lnTo>
                    <a:pt x="18249" y="34290"/>
                  </a:lnTo>
                  <a:close/>
                </a:path>
                <a:path w="59055" h="45085">
                  <a:moveTo>
                    <a:pt x="18326" y="10795"/>
                  </a:moveTo>
                  <a:lnTo>
                    <a:pt x="18135" y="10579"/>
                  </a:lnTo>
                  <a:lnTo>
                    <a:pt x="18186" y="10795"/>
                  </a:lnTo>
                  <a:lnTo>
                    <a:pt x="18326" y="10795"/>
                  </a:lnTo>
                  <a:close/>
                </a:path>
                <a:path w="59055" h="45085">
                  <a:moveTo>
                    <a:pt x="18427" y="11353"/>
                  </a:moveTo>
                  <a:lnTo>
                    <a:pt x="18288" y="11303"/>
                  </a:lnTo>
                  <a:lnTo>
                    <a:pt x="18427" y="11353"/>
                  </a:lnTo>
                  <a:close/>
                </a:path>
                <a:path w="59055" h="45085">
                  <a:moveTo>
                    <a:pt x="18694" y="35280"/>
                  </a:moveTo>
                  <a:lnTo>
                    <a:pt x="18478" y="35166"/>
                  </a:lnTo>
                  <a:lnTo>
                    <a:pt x="18249" y="35001"/>
                  </a:lnTo>
                  <a:lnTo>
                    <a:pt x="18046" y="34836"/>
                  </a:lnTo>
                  <a:lnTo>
                    <a:pt x="18516" y="35242"/>
                  </a:lnTo>
                  <a:lnTo>
                    <a:pt x="18351" y="35712"/>
                  </a:lnTo>
                  <a:lnTo>
                    <a:pt x="18694" y="35280"/>
                  </a:lnTo>
                  <a:close/>
                </a:path>
                <a:path w="59055" h="45085">
                  <a:moveTo>
                    <a:pt x="18719" y="4178"/>
                  </a:moveTo>
                  <a:lnTo>
                    <a:pt x="18427" y="4064"/>
                  </a:lnTo>
                  <a:lnTo>
                    <a:pt x="18605" y="4495"/>
                  </a:lnTo>
                  <a:lnTo>
                    <a:pt x="18719" y="4178"/>
                  </a:lnTo>
                  <a:close/>
                </a:path>
                <a:path w="59055" h="45085">
                  <a:moveTo>
                    <a:pt x="19735" y="4610"/>
                  </a:moveTo>
                  <a:lnTo>
                    <a:pt x="19659" y="4064"/>
                  </a:lnTo>
                  <a:lnTo>
                    <a:pt x="19354" y="3429"/>
                  </a:lnTo>
                  <a:lnTo>
                    <a:pt x="18821" y="4064"/>
                  </a:lnTo>
                  <a:lnTo>
                    <a:pt x="18732" y="4191"/>
                  </a:lnTo>
                  <a:lnTo>
                    <a:pt x="19735" y="4610"/>
                  </a:lnTo>
                  <a:close/>
                </a:path>
                <a:path w="59055" h="45085">
                  <a:moveTo>
                    <a:pt x="19913" y="4610"/>
                  </a:moveTo>
                  <a:lnTo>
                    <a:pt x="19862" y="4483"/>
                  </a:lnTo>
                  <a:lnTo>
                    <a:pt x="19735" y="4610"/>
                  </a:lnTo>
                  <a:lnTo>
                    <a:pt x="19913" y="4610"/>
                  </a:lnTo>
                  <a:close/>
                </a:path>
                <a:path w="59055" h="45085">
                  <a:moveTo>
                    <a:pt x="20116" y="9906"/>
                  </a:moveTo>
                  <a:lnTo>
                    <a:pt x="20091" y="10414"/>
                  </a:lnTo>
                  <a:lnTo>
                    <a:pt x="20116" y="9906"/>
                  </a:lnTo>
                  <a:close/>
                </a:path>
                <a:path w="59055" h="45085">
                  <a:moveTo>
                    <a:pt x="20967" y="11684"/>
                  </a:moveTo>
                  <a:lnTo>
                    <a:pt x="20916" y="11430"/>
                  </a:lnTo>
                  <a:lnTo>
                    <a:pt x="20650" y="11049"/>
                  </a:lnTo>
                  <a:lnTo>
                    <a:pt x="20612" y="10922"/>
                  </a:lnTo>
                  <a:lnTo>
                    <a:pt x="20612" y="10287"/>
                  </a:lnTo>
                  <a:lnTo>
                    <a:pt x="20370" y="10668"/>
                  </a:lnTo>
                  <a:lnTo>
                    <a:pt x="20294" y="11176"/>
                  </a:lnTo>
                  <a:lnTo>
                    <a:pt x="20853" y="12192"/>
                  </a:lnTo>
                  <a:lnTo>
                    <a:pt x="20967" y="11684"/>
                  </a:lnTo>
                  <a:close/>
                </a:path>
                <a:path w="59055" h="45085">
                  <a:moveTo>
                    <a:pt x="22707" y="32258"/>
                  </a:moveTo>
                  <a:lnTo>
                    <a:pt x="21691" y="31305"/>
                  </a:lnTo>
                  <a:lnTo>
                    <a:pt x="21894" y="31623"/>
                  </a:lnTo>
                  <a:lnTo>
                    <a:pt x="21729" y="31750"/>
                  </a:lnTo>
                  <a:lnTo>
                    <a:pt x="21717" y="31877"/>
                  </a:lnTo>
                  <a:lnTo>
                    <a:pt x="22707" y="32258"/>
                  </a:lnTo>
                  <a:close/>
                </a:path>
                <a:path w="59055" h="45085">
                  <a:moveTo>
                    <a:pt x="23469" y="10185"/>
                  </a:moveTo>
                  <a:lnTo>
                    <a:pt x="23393" y="10045"/>
                  </a:lnTo>
                  <a:lnTo>
                    <a:pt x="23266" y="9855"/>
                  </a:lnTo>
                  <a:lnTo>
                    <a:pt x="23355" y="10033"/>
                  </a:lnTo>
                  <a:lnTo>
                    <a:pt x="23469" y="10185"/>
                  </a:lnTo>
                  <a:close/>
                </a:path>
                <a:path w="59055" h="45085">
                  <a:moveTo>
                    <a:pt x="24053" y="1587"/>
                  </a:moveTo>
                  <a:close/>
                </a:path>
                <a:path w="59055" h="45085">
                  <a:moveTo>
                    <a:pt x="24625" y="1574"/>
                  </a:moveTo>
                  <a:lnTo>
                    <a:pt x="24460" y="1524"/>
                  </a:lnTo>
                  <a:lnTo>
                    <a:pt x="24257" y="1536"/>
                  </a:lnTo>
                  <a:lnTo>
                    <a:pt x="24053" y="1587"/>
                  </a:lnTo>
                  <a:lnTo>
                    <a:pt x="24625" y="1574"/>
                  </a:lnTo>
                  <a:close/>
                </a:path>
                <a:path w="59055" h="45085">
                  <a:moveTo>
                    <a:pt x="25971" y="7620"/>
                  </a:moveTo>
                  <a:lnTo>
                    <a:pt x="25946" y="7366"/>
                  </a:lnTo>
                  <a:lnTo>
                    <a:pt x="25971" y="7620"/>
                  </a:lnTo>
                  <a:close/>
                </a:path>
                <a:path w="59055" h="45085">
                  <a:moveTo>
                    <a:pt x="26682" y="1409"/>
                  </a:moveTo>
                  <a:lnTo>
                    <a:pt x="26238" y="1104"/>
                  </a:lnTo>
                  <a:lnTo>
                    <a:pt x="26390" y="1384"/>
                  </a:lnTo>
                  <a:lnTo>
                    <a:pt x="26530" y="1536"/>
                  </a:lnTo>
                  <a:lnTo>
                    <a:pt x="26657" y="1638"/>
                  </a:lnTo>
                  <a:lnTo>
                    <a:pt x="26682" y="1511"/>
                  </a:lnTo>
                  <a:close/>
                </a:path>
                <a:path w="59055" h="45085">
                  <a:moveTo>
                    <a:pt x="26822" y="27559"/>
                  </a:moveTo>
                  <a:lnTo>
                    <a:pt x="26758" y="26924"/>
                  </a:lnTo>
                  <a:lnTo>
                    <a:pt x="26758" y="26797"/>
                  </a:lnTo>
                  <a:lnTo>
                    <a:pt x="23723" y="26797"/>
                  </a:lnTo>
                  <a:lnTo>
                    <a:pt x="23723" y="28448"/>
                  </a:lnTo>
                  <a:lnTo>
                    <a:pt x="23533" y="28575"/>
                  </a:lnTo>
                  <a:lnTo>
                    <a:pt x="23418" y="28702"/>
                  </a:lnTo>
                  <a:lnTo>
                    <a:pt x="23101" y="28321"/>
                  </a:lnTo>
                  <a:lnTo>
                    <a:pt x="23101" y="29083"/>
                  </a:lnTo>
                  <a:lnTo>
                    <a:pt x="22974" y="29210"/>
                  </a:lnTo>
                  <a:lnTo>
                    <a:pt x="23088" y="29083"/>
                  </a:lnTo>
                  <a:lnTo>
                    <a:pt x="23101" y="28321"/>
                  </a:lnTo>
                  <a:lnTo>
                    <a:pt x="22999" y="28194"/>
                  </a:lnTo>
                  <a:lnTo>
                    <a:pt x="23177" y="28321"/>
                  </a:lnTo>
                  <a:lnTo>
                    <a:pt x="23456" y="28321"/>
                  </a:lnTo>
                  <a:lnTo>
                    <a:pt x="23723" y="28448"/>
                  </a:lnTo>
                  <a:lnTo>
                    <a:pt x="23723" y="26797"/>
                  </a:lnTo>
                  <a:lnTo>
                    <a:pt x="19443" y="26797"/>
                  </a:lnTo>
                  <a:lnTo>
                    <a:pt x="19011" y="26797"/>
                  </a:lnTo>
                  <a:lnTo>
                    <a:pt x="19697" y="27940"/>
                  </a:lnTo>
                  <a:lnTo>
                    <a:pt x="19011" y="27444"/>
                  </a:lnTo>
                  <a:lnTo>
                    <a:pt x="19011" y="33782"/>
                  </a:lnTo>
                  <a:lnTo>
                    <a:pt x="17970" y="33896"/>
                  </a:lnTo>
                  <a:lnTo>
                    <a:pt x="17907" y="33655"/>
                  </a:lnTo>
                  <a:lnTo>
                    <a:pt x="17780" y="33147"/>
                  </a:lnTo>
                  <a:lnTo>
                    <a:pt x="18224" y="33147"/>
                  </a:lnTo>
                  <a:lnTo>
                    <a:pt x="19011" y="33782"/>
                  </a:lnTo>
                  <a:lnTo>
                    <a:pt x="19011" y="27444"/>
                  </a:lnTo>
                  <a:lnTo>
                    <a:pt x="18643" y="27178"/>
                  </a:lnTo>
                  <a:lnTo>
                    <a:pt x="17780" y="27178"/>
                  </a:lnTo>
                  <a:lnTo>
                    <a:pt x="17195" y="26670"/>
                  </a:lnTo>
                  <a:lnTo>
                    <a:pt x="17056" y="27559"/>
                  </a:lnTo>
                  <a:lnTo>
                    <a:pt x="16484" y="27940"/>
                  </a:lnTo>
                  <a:lnTo>
                    <a:pt x="16370" y="28194"/>
                  </a:lnTo>
                  <a:lnTo>
                    <a:pt x="17068" y="29337"/>
                  </a:lnTo>
                  <a:lnTo>
                    <a:pt x="17157" y="29845"/>
                  </a:lnTo>
                  <a:lnTo>
                    <a:pt x="16916" y="29591"/>
                  </a:lnTo>
                  <a:lnTo>
                    <a:pt x="16675" y="29337"/>
                  </a:lnTo>
                  <a:lnTo>
                    <a:pt x="16433" y="29210"/>
                  </a:lnTo>
                  <a:lnTo>
                    <a:pt x="16395" y="28956"/>
                  </a:lnTo>
                  <a:lnTo>
                    <a:pt x="16408" y="29337"/>
                  </a:lnTo>
                  <a:lnTo>
                    <a:pt x="15709" y="29591"/>
                  </a:lnTo>
                  <a:lnTo>
                    <a:pt x="15811" y="29718"/>
                  </a:lnTo>
                  <a:lnTo>
                    <a:pt x="15887" y="29591"/>
                  </a:lnTo>
                  <a:lnTo>
                    <a:pt x="15913" y="29845"/>
                  </a:lnTo>
                  <a:lnTo>
                    <a:pt x="16446" y="30480"/>
                  </a:lnTo>
                  <a:lnTo>
                    <a:pt x="15748" y="30480"/>
                  </a:lnTo>
                  <a:lnTo>
                    <a:pt x="15786" y="30226"/>
                  </a:lnTo>
                  <a:lnTo>
                    <a:pt x="15811" y="29718"/>
                  </a:lnTo>
                  <a:lnTo>
                    <a:pt x="15557" y="30226"/>
                  </a:lnTo>
                  <a:lnTo>
                    <a:pt x="15379" y="29845"/>
                  </a:lnTo>
                  <a:lnTo>
                    <a:pt x="13182" y="29464"/>
                  </a:lnTo>
                  <a:lnTo>
                    <a:pt x="15951" y="33401"/>
                  </a:lnTo>
                  <a:lnTo>
                    <a:pt x="13639" y="32854"/>
                  </a:lnTo>
                  <a:lnTo>
                    <a:pt x="11811" y="33401"/>
                  </a:lnTo>
                  <a:lnTo>
                    <a:pt x="11976" y="35941"/>
                  </a:lnTo>
                  <a:lnTo>
                    <a:pt x="9702" y="35941"/>
                  </a:lnTo>
                  <a:lnTo>
                    <a:pt x="9144" y="36068"/>
                  </a:lnTo>
                  <a:lnTo>
                    <a:pt x="9613" y="36576"/>
                  </a:lnTo>
                  <a:lnTo>
                    <a:pt x="9791" y="37211"/>
                  </a:lnTo>
                  <a:lnTo>
                    <a:pt x="9067" y="36576"/>
                  </a:lnTo>
                  <a:lnTo>
                    <a:pt x="9436" y="37592"/>
                  </a:lnTo>
                  <a:lnTo>
                    <a:pt x="9550" y="38735"/>
                  </a:lnTo>
                  <a:lnTo>
                    <a:pt x="7061" y="36830"/>
                  </a:lnTo>
                  <a:lnTo>
                    <a:pt x="7480" y="38481"/>
                  </a:lnTo>
                  <a:lnTo>
                    <a:pt x="7759" y="38760"/>
                  </a:lnTo>
                  <a:lnTo>
                    <a:pt x="7886" y="39027"/>
                  </a:lnTo>
                  <a:lnTo>
                    <a:pt x="7696" y="39116"/>
                  </a:lnTo>
                  <a:lnTo>
                    <a:pt x="7543" y="39878"/>
                  </a:lnTo>
                  <a:lnTo>
                    <a:pt x="7251" y="39547"/>
                  </a:lnTo>
                  <a:lnTo>
                    <a:pt x="7454" y="39878"/>
                  </a:lnTo>
                  <a:lnTo>
                    <a:pt x="7150" y="39751"/>
                  </a:lnTo>
                  <a:lnTo>
                    <a:pt x="6807" y="39370"/>
                  </a:lnTo>
                  <a:lnTo>
                    <a:pt x="6832" y="40513"/>
                  </a:lnTo>
                  <a:lnTo>
                    <a:pt x="6159" y="40640"/>
                  </a:lnTo>
                  <a:lnTo>
                    <a:pt x="5575" y="38989"/>
                  </a:lnTo>
                  <a:lnTo>
                    <a:pt x="4991" y="39433"/>
                  </a:lnTo>
                  <a:lnTo>
                    <a:pt x="4267" y="39497"/>
                  </a:lnTo>
                  <a:lnTo>
                    <a:pt x="4419" y="39331"/>
                  </a:lnTo>
                  <a:lnTo>
                    <a:pt x="4686" y="39243"/>
                  </a:lnTo>
                  <a:lnTo>
                    <a:pt x="4851" y="39154"/>
                  </a:lnTo>
                  <a:lnTo>
                    <a:pt x="4318" y="39243"/>
                  </a:lnTo>
                  <a:lnTo>
                    <a:pt x="3403" y="39446"/>
                  </a:lnTo>
                  <a:lnTo>
                    <a:pt x="2692" y="40043"/>
                  </a:lnTo>
                  <a:lnTo>
                    <a:pt x="3657" y="39751"/>
                  </a:lnTo>
                  <a:lnTo>
                    <a:pt x="3352" y="40017"/>
                  </a:lnTo>
                  <a:lnTo>
                    <a:pt x="4470" y="39598"/>
                  </a:lnTo>
                  <a:lnTo>
                    <a:pt x="4673" y="39687"/>
                  </a:lnTo>
                  <a:lnTo>
                    <a:pt x="4394" y="40055"/>
                  </a:lnTo>
                  <a:lnTo>
                    <a:pt x="4064" y="40246"/>
                  </a:lnTo>
                  <a:lnTo>
                    <a:pt x="4318" y="40157"/>
                  </a:lnTo>
                  <a:lnTo>
                    <a:pt x="4064" y="40640"/>
                  </a:lnTo>
                  <a:lnTo>
                    <a:pt x="4622" y="40347"/>
                  </a:lnTo>
                  <a:lnTo>
                    <a:pt x="4838" y="40043"/>
                  </a:lnTo>
                  <a:lnTo>
                    <a:pt x="5194" y="41148"/>
                  </a:lnTo>
                  <a:lnTo>
                    <a:pt x="5511" y="41275"/>
                  </a:lnTo>
                  <a:lnTo>
                    <a:pt x="5943" y="41275"/>
                  </a:lnTo>
                  <a:lnTo>
                    <a:pt x="6286" y="41656"/>
                  </a:lnTo>
                  <a:lnTo>
                    <a:pt x="6350" y="42164"/>
                  </a:lnTo>
                  <a:lnTo>
                    <a:pt x="7188" y="43180"/>
                  </a:lnTo>
                  <a:lnTo>
                    <a:pt x="8013" y="44323"/>
                  </a:lnTo>
                  <a:lnTo>
                    <a:pt x="9220" y="44577"/>
                  </a:lnTo>
                  <a:lnTo>
                    <a:pt x="9004" y="43561"/>
                  </a:lnTo>
                  <a:lnTo>
                    <a:pt x="9588" y="44069"/>
                  </a:lnTo>
                  <a:lnTo>
                    <a:pt x="9309" y="44323"/>
                  </a:lnTo>
                  <a:lnTo>
                    <a:pt x="9931" y="44577"/>
                  </a:lnTo>
                  <a:lnTo>
                    <a:pt x="9652" y="44069"/>
                  </a:lnTo>
                  <a:lnTo>
                    <a:pt x="9499" y="43688"/>
                  </a:lnTo>
                  <a:lnTo>
                    <a:pt x="9779" y="43942"/>
                  </a:lnTo>
                  <a:lnTo>
                    <a:pt x="10007" y="44069"/>
                  </a:lnTo>
                  <a:lnTo>
                    <a:pt x="10185" y="44069"/>
                  </a:lnTo>
                  <a:lnTo>
                    <a:pt x="10007" y="43688"/>
                  </a:lnTo>
                  <a:lnTo>
                    <a:pt x="9956" y="43561"/>
                  </a:lnTo>
                  <a:lnTo>
                    <a:pt x="9677" y="42938"/>
                  </a:lnTo>
                  <a:lnTo>
                    <a:pt x="9817" y="42989"/>
                  </a:lnTo>
                  <a:lnTo>
                    <a:pt x="9639" y="42837"/>
                  </a:lnTo>
                  <a:lnTo>
                    <a:pt x="9626" y="42418"/>
                  </a:lnTo>
                  <a:lnTo>
                    <a:pt x="10261" y="42672"/>
                  </a:lnTo>
                  <a:lnTo>
                    <a:pt x="10579" y="43180"/>
                  </a:lnTo>
                  <a:lnTo>
                    <a:pt x="10401" y="42545"/>
                  </a:lnTo>
                  <a:lnTo>
                    <a:pt x="10680" y="42799"/>
                  </a:lnTo>
                  <a:lnTo>
                    <a:pt x="10833" y="43180"/>
                  </a:lnTo>
                  <a:lnTo>
                    <a:pt x="10706" y="42672"/>
                  </a:lnTo>
                  <a:lnTo>
                    <a:pt x="11188" y="42672"/>
                  </a:lnTo>
                  <a:lnTo>
                    <a:pt x="11112" y="42545"/>
                  </a:lnTo>
                  <a:lnTo>
                    <a:pt x="11036" y="42418"/>
                  </a:lnTo>
                  <a:lnTo>
                    <a:pt x="10744" y="41910"/>
                  </a:lnTo>
                  <a:lnTo>
                    <a:pt x="11493" y="42418"/>
                  </a:lnTo>
                  <a:lnTo>
                    <a:pt x="11366" y="41910"/>
                  </a:lnTo>
                  <a:lnTo>
                    <a:pt x="11226" y="41275"/>
                  </a:lnTo>
                  <a:lnTo>
                    <a:pt x="12141" y="42164"/>
                  </a:lnTo>
                  <a:lnTo>
                    <a:pt x="11976" y="41910"/>
                  </a:lnTo>
                  <a:lnTo>
                    <a:pt x="11722" y="41148"/>
                  </a:lnTo>
                  <a:lnTo>
                    <a:pt x="11849" y="40894"/>
                  </a:lnTo>
                  <a:lnTo>
                    <a:pt x="12674" y="42418"/>
                  </a:lnTo>
                  <a:lnTo>
                    <a:pt x="12573" y="40894"/>
                  </a:lnTo>
                  <a:lnTo>
                    <a:pt x="12547" y="40640"/>
                  </a:lnTo>
                  <a:lnTo>
                    <a:pt x="12534" y="40386"/>
                  </a:lnTo>
                  <a:lnTo>
                    <a:pt x="13677" y="41656"/>
                  </a:lnTo>
                  <a:lnTo>
                    <a:pt x="12890" y="40513"/>
                  </a:lnTo>
                  <a:lnTo>
                    <a:pt x="14033" y="40513"/>
                  </a:lnTo>
                  <a:lnTo>
                    <a:pt x="14008" y="40386"/>
                  </a:lnTo>
                  <a:lnTo>
                    <a:pt x="13919" y="39878"/>
                  </a:lnTo>
                  <a:lnTo>
                    <a:pt x="13855" y="39497"/>
                  </a:lnTo>
                  <a:lnTo>
                    <a:pt x="13970" y="39738"/>
                  </a:lnTo>
                  <a:lnTo>
                    <a:pt x="14262" y="39624"/>
                  </a:lnTo>
                  <a:lnTo>
                    <a:pt x="14630" y="39878"/>
                  </a:lnTo>
                  <a:lnTo>
                    <a:pt x="14960" y="40005"/>
                  </a:lnTo>
                  <a:lnTo>
                    <a:pt x="14605" y="39624"/>
                  </a:lnTo>
                  <a:lnTo>
                    <a:pt x="14490" y="39497"/>
                  </a:lnTo>
                  <a:lnTo>
                    <a:pt x="14262" y="39243"/>
                  </a:lnTo>
                  <a:lnTo>
                    <a:pt x="14236" y="38735"/>
                  </a:lnTo>
                  <a:lnTo>
                    <a:pt x="14160" y="38227"/>
                  </a:lnTo>
                  <a:lnTo>
                    <a:pt x="13970" y="37846"/>
                  </a:lnTo>
                  <a:lnTo>
                    <a:pt x="15049" y="38354"/>
                  </a:lnTo>
                  <a:lnTo>
                    <a:pt x="14947" y="38608"/>
                  </a:lnTo>
                  <a:lnTo>
                    <a:pt x="14846" y="39027"/>
                  </a:lnTo>
                  <a:lnTo>
                    <a:pt x="15659" y="39751"/>
                  </a:lnTo>
                  <a:lnTo>
                    <a:pt x="15074" y="39116"/>
                  </a:lnTo>
                  <a:lnTo>
                    <a:pt x="15138" y="38849"/>
                  </a:lnTo>
                  <a:lnTo>
                    <a:pt x="15455" y="38608"/>
                  </a:lnTo>
                  <a:lnTo>
                    <a:pt x="14782" y="38100"/>
                  </a:lnTo>
                  <a:lnTo>
                    <a:pt x="15494" y="38354"/>
                  </a:lnTo>
                  <a:lnTo>
                    <a:pt x="15214" y="38100"/>
                  </a:lnTo>
                  <a:lnTo>
                    <a:pt x="16014" y="38735"/>
                  </a:lnTo>
                  <a:lnTo>
                    <a:pt x="15443" y="38100"/>
                  </a:lnTo>
                  <a:lnTo>
                    <a:pt x="15227" y="37846"/>
                  </a:lnTo>
                  <a:lnTo>
                    <a:pt x="14998" y="37592"/>
                  </a:lnTo>
                  <a:lnTo>
                    <a:pt x="16040" y="38354"/>
                  </a:lnTo>
                  <a:lnTo>
                    <a:pt x="15544" y="37592"/>
                  </a:lnTo>
                  <a:lnTo>
                    <a:pt x="16383" y="37719"/>
                  </a:lnTo>
                  <a:lnTo>
                    <a:pt x="16624" y="38481"/>
                  </a:lnTo>
                  <a:lnTo>
                    <a:pt x="16624" y="37846"/>
                  </a:lnTo>
                  <a:lnTo>
                    <a:pt x="16852" y="37909"/>
                  </a:lnTo>
                  <a:lnTo>
                    <a:pt x="16560" y="37719"/>
                  </a:lnTo>
                  <a:lnTo>
                    <a:pt x="16459" y="37592"/>
                  </a:lnTo>
                  <a:lnTo>
                    <a:pt x="16179" y="37211"/>
                  </a:lnTo>
                  <a:lnTo>
                    <a:pt x="16344" y="36576"/>
                  </a:lnTo>
                  <a:lnTo>
                    <a:pt x="16954" y="37592"/>
                  </a:lnTo>
                  <a:lnTo>
                    <a:pt x="17500" y="37846"/>
                  </a:lnTo>
                  <a:lnTo>
                    <a:pt x="17399" y="37211"/>
                  </a:lnTo>
                  <a:lnTo>
                    <a:pt x="17043" y="36576"/>
                  </a:lnTo>
                  <a:lnTo>
                    <a:pt x="16979" y="36449"/>
                  </a:lnTo>
                  <a:lnTo>
                    <a:pt x="17195" y="36322"/>
                  </a:lnTo>
                  <a:lnTo>
                    <a:pt x="17348" y="36449"/>
                  </a:lnTo>
                  <a:lnTo>
                    <a:pt x="17399" y="36322"/>
                  </a:lnTo>
                  <a:lnTo>
                    <a:pt x="17170" y="35814"/>
                  </a:lnTo>
                  <a:lnTo>
                    <a:pt x="18300" y="35814"/>
                  </a:lnTo>
                  <a:lnTo>
                    <a:pt x="17868" y="34925"/>
                  </a:lnTo>
                  <a:lnTo>
                    <a:pt x="17894" y="34798"/>
                  </a:lnTo>
                  <a:lnTo>
                    <a:pt x="16916" y="33934"/>
                  </a:lnTo>
                  <a:lnTo>
                    <a:pt x="16878" y="33401"/>
                  </a:lnTo>
                  <a:lnTo>
                    <a:pt x="16662" y="33020"/>
                  </a:lnTo>
                  <a:lnTo>
                    <a:pt x="17018" y="33337"/>
                  </a:lnTo>
                  <a:lnTo>
                    <a:pt x="17132" y="33655"/>
                  </a:lnTo>
                  <a:lnTo>
                    <a:pt x="17335" y="33782"/>
                  </a:lnTo>
                  <a:lnTo>
                    <a:pt x="17462" y="34036"/>
                  </a:lnTo>
                  <a:lnTo>
                    <a:pt x="17386" y="33655"/>
                  </a:lnTo>
                  <a:lnTo>
                    <a:pt x="18034" y="34112"/>
                  </a:lnTo>
                  <a:lnTo>
                    <a:pt x="17983" y="33947"/>
                  </a:lnTo>
                  <a:lnTo>
                    <a:pt x="18897" y="34290"/>
                  </a:lnTo>
                  <a:lnTo>
                    <a:pt x="18275" y="34290"/>
                  </a:lnTo>
                  <a:lnTo>
                    <a:pt x="19697" y="35179"/>
                  </a:lnTo>
                  <a:lnTo>
                    <a:pt x="18021" y="34442"/>
                  </a:lnTo>
                  <a:lnTo>
                    <a:pt x="19456" y="35433"/>
                  </a:lnTo>
                  <a:lnTo>
                    <a:pt x="20142" y="35179"/>
                  </a:lnTo>
                  <a:lnTo>
                    <a:pt x="19608" y="34544"/>
                  </a:lnTo>
                  <a:lnTo>
                    <a:pt x="20294" y="34290"/>
                  </a:lnTo>
                  <a:lnTo>
                    <a:pt x="19989" y="33782"/>
                  </a:lnTo>
                  <a:lnTo>
                    <a:pt x="19659" y="33782"/>
                  </a:lnTo>
                  <a:lnTo>
                    <a:pt x="19380" y="33337"/>
                  </a:lnTo>
                  <a:lnTo>
                    <a:pt x="19329" y="33147"/>
                  </a:lnTo>
                  <a:lnTo>
                    <a:pt x="19329" y="33020"/>
                  </a:lnTo>
                  <a:lnTo>
                    <a:pt x="19278" y="31877"/>
                  </a:lnTo>
                  <a:lnTo>
                    <a:pt x="21742" y="34544"/>
                  </a:lnTo>
                  <a:lnTo>
                    <a:pt x="21247" y="33020"/>
                  </a:lnTo>
                  <a:lnTo>
                    <a:pt x="20320" y="31877"/>
                  </a:lnTo>
                  <a:lnTo>
                    <a:pt x="19989" y="31496"/>
                  </a:lnTo>
                  <a:lnTo>
                    <a:pt x="20840" y="31623"/>
                  </a:lnTo>
                  <a:lnTo>
                    <a:pt x="21551" y="32512"/>
                  </a:lnTo>
                  <a:lnTo>
                    <a:pt x="22085" y="32131"/>
                  </a:lnTo>
                  <a:lnTo>
                    <a:pt x="21717" y="31877"/>
                  </a:lnTo>
                  <a:lnTo>
                    <a:pt x="21577" y="31877"/>
                  </a:lnTo>
                  <a:lnTo>
                    <a:pt x="21526" y="31750"/>
                  </a:lnTo>
                  <a:lnTo>
                    <a:pt x="21158" y="31496"/>
                  </a:lnTo>
                  <a:lnTo>
                    <a:pt x="20612" y="31115"/>
                  </a:lnTo>
                  <a:lnTo>
                    <a:pt x="21615" y="31242"/>
                  </a:lnTo>
                  <a:lnTo>
                    <a:pt x="21488" y="31115"/>
                  </a:lnTo>
                  <a:lnTo>
                    <a:pt x="21717" y="30988"/>
                  </a:lnTo>
                  <a:lnTo>
                    <a:pt x="22517" y="31623"/>
                  </a:lnTo>
                  <a:lnTo>
                    <a:pt x="22885" y="30988"/>
                  </a:lnTo>
                  <a:lnTo>
                    <a:pt x="22885" y="30480"/>
                  </a:lnTo>
                  <a:lnTo>
                    <a:pt x="22948" y="29845"/>
                  </a:lnTo>
                  <a:lnTo>
                    <a:pt x="23291" y="29210"/>
                  </a:lnTo>
                  <a:lnTo>
                    <a:pt x="23482" y="29464"/>
                  </a:lnTo>
                  <a:lnTo>
                    <a:pt x="23609" y="29845"/>
                  </a:lnTo>
                  <a:lnTo>
                    <a:pt x="23964" y="29972"/>
                  </a:lnTo>
                  <a:lnTo>
                    <a:pt x="24244" y="29083"/>
                  </a:lnTo>
                  <a:lnTo>
                    <a:pt x="24282" y="28956"/>
                  </a:lnTo>
                  <a:lnTo>
                    <a:pt x="25095" y="28702"/>
                  </a:lnTo>
                  <a:lnTo>
                    <a:pt x="25514" y="28575"/>
                  </a:lnTo>
                  <a:lnTo>
                    <a:pt x="26606" y="28448"/>
                  </a:lnTo>
                  <a:lnTo>
                    <a:pt x="26504" y="28194"/>
                  </a:lnTo>
                  <a:lnTo>
                    <a:pt x="26416" y="27940"/>
                  </a:lnTo>
                  <a:lnTo>
                    <a:pt x="26314" y="27686"/>
                  </a:lnTo>
                  <a:lnTo>
                    <a:pt x="26289" y="27432"/>
                  </a:lnTo>
                  <a:lnTo>
                    <a:pt x="26200" y="27178"/>
                  </a:lnTo>
                  <a:lnTo>
                    <a:pt x="26276" y="26924"/>
                  </a:lnTo>
                  <a:lnTo>
                    <a:pt x="26720" y="27305"/>
                  </a:lnTo>
                  <a:lnTo>
                    <a:pt x="26822" y="27559"/>
                  </a:lnTo>
                  <a:close/>
                </a:path>
                <a:path w="59055" h="45085">
                  <a:moveTo>
                    <a:pt x="27178" y="27940"/>
                  </a:moveTo>
                  <a:lnTo>
                    <a:pt x="26289" y="27432"/>
                  </a:lnTo>
                  <a:lnTo>
                    <a:pt x="26619" y="27686"/>
                  </a:lnTo>
                  <a:lnTo>
                    <a:pt x="26670" y="27940"/>
                  </a:lnTo>
                  <a:lnTo>
                    <a:pt x="27178" y="27940"/>
                  </a:lnTo>
                  <a:close/>
                </a:path>
                <a:path w="59055" h="45085">
                  <a:moveTo>
                    <a:pt x="28054" y="8483"/>
                  </a:moveTo>
                  <a:lnTo>
                    <a:pt x="27825" y="7543"/>
                  </a:lnTo>
                  <a:lnTo>
                    <a:pt x="27711" y="7734"/>
                  </a:lnTo>
                  <a:lnTo>
                    <a:pt x="27876" y="8813"/>
                  </a:lnTo>
                  <a:lnTo>
                    <a:pt x="28054" y="8483"/>
                  </a:lnTo>
                  <a:close/>
                </a:path>
                <a:path w="59055" h="45085">
                  <a:moveTo>
                    <a:pt x="30137" y="7620"/>
                  </a:moveTo>
                  <a:lnTo>
                    <a:pt x="30010" y="6985"/>
                  </a:lnTo>
                  <a:lnTo>
                    <a:pt x="29806" y="5969"/>
                  </a:lnTo>
                  <a:lnTo>
                    <a:pt x="29781" y="5842"/>
                  </a:lnTo>
                  <a:lnTo>
                    <a:pt x="17602" y="5842"/>
                  </a:lnTo>
                  <a:lnTo>
                    <a:pt x="16979" y="5842"/>
                  </a:lnTo>
                  <a:lnTo>
                    <a:pt x="16979" y="12573"/>
                  </a:lnTo>
                  <a:lnTo>
                    <a:pt x="16471" y="12573"/>
                  </a:lnTo>
                  <a:lnTo>
                    <a:pt x="16459" y="12446"/>
                  </a:lnTo>
                  <a:lnTo>
                    <a:pt x="16433" y="12192"/>
                  </a:lnTo>
                  <a:lnTo>
                    <a:pt x="16408" y="11811"/>
                  </a:lnTo>
                  <a:lnTo>
                    <a:pt x="16979" y="12573"/>
                  </a:lnTo>
                  <a:lnTo>
                    <a:pt x="16979" y="5842"/>
                  </a:lnTo>
                  <a:lnTo>
                    <a:pt x="16789" y="5842"/>
                  </a:lnTo>
                  <a:lnTo>
                    <a:pt x="15608" y="5842"/>
                  </a:lnTo>
                  <a:lnTo>
                    <a:pt x="15443" y="6350"/>
                  </a:lnTo>
                  <a:lnTo>
                    <a:pt x="15316" y="6858"/>
                  </a:lnTo>
                  <a:lnTo>
                    <a:pt x="15722" y="7239"/>
                  </a:lnTo>
                  <a:lnTo>
                    <a:pt x="15836" y="7493"/>
                  </a:lnTo>
                  <a:lnTo>
                    <a:pt x="15709" y="8890"/>
                  </a:lnTo>
                  <a:lnTo>
                    <a:pt x="15595" y="8623"/>
                  </a:lnTo>
                  <a:lnTo>
                    <a:pt x="15646" y="8890"/>
                  </a:lnTo>
                  <a:lnTo>
                    <a:pt x="15544" y="8509"/>
                  </a:lnTo>
                  <a:lnTo>
                    <a:pt x="15113" y="7493"/>
                  </a:lnTo>
                  <a:lnTo>
                    <a:pt x="14960" y="8686"/>
                  </a:lnTo>
                  <a:lnTo>
                    <a:pt x="14960" y="13944"/>
                  </a:lnTo>
                  <a:lnTo>
                    <a:pt x="14478" y="13716"/>
                  </a:lnTo>
                  <a:lnTo>
                    <a:pt x="13944" y="13462"/>
                  </a:lnTo>
                  <a:lnTo>
                    <a:pt x="14224" y="12954"/>
                  </a:lnTo>
                  <a:lnTo>
                    <a:pt x="14795" y="13208"/>
                  </a:lnTo>
                  <a:lnTo>
                    <a:pt x="14960" y="13944"/>
                  </a:lnTo>
                  <a:lnTo>
                    <a:pt x="14960" y="8686"/>
                  </a:lnTo>
                  <a:lnTo>
                    <a:pt x="14884" y="9271"/>
                  </a:lnTo>
                  <a:lnTo>
                    <a:pt x="14833" y="9144"/>
                  </a:lnTo>
                  <a:lnTo>
                    <a:pt x="14592" y="8509"/>
                  </a:lnTo>
                  <a:lnTo>
                    <a:pt x="14338" y="7874"/>
                  </a:lnTo>
                  <a:lnTo>
                    <a:pt x="14046" y="7112"/>
                  </a:lnTo>
                  <a:lnTo>
                    <a:pt x="14033" y="7366"/>
                  </a:lnTo>
                  <a:lnTo>
                    <a:pt x="14135" y="7620"/>
                  </a:lnTo>
                  <a:lnTo>
                    <a:pt x="14300" y="7874"/>
                  </a:lnTo>
                  <a:lnTo>
                    <a:pt x="14097" y="7874"/>
                  </a:lnTo>
                  <a:lnTo>
                    <a:pt x="13919" y="7747"/>
                  </a:lnTo>
                  <a:lnTo>
                    <a:pt x="13804" y="7239"/>
                  </a:lnTo>
                  <a:lnTo>
                    <a:pt x="13462" y="7874"/>
                  </a:lnTo>
                  <a:lnTo>
                    <a:pt x="14020" y="8255"/>
                  </a:lnTo>
                  <a:lnTo>
                    <a:pt x="13550" y="8509"/>
                  </a:lnTo>
                  <a:lnTo>
                    <a:pt x="13462" y="8382"/>
                  </a:lnTo>
                  <a:lnTo>
                    <a:pt x="13360" y="8001"/>
                  </a:lnTo>
                  <a:lnTo>
                    <a:pt x="13258" y="7747"/>
                  </a:lnTo>
                  <a:lnTo>
                    <a:pt x="13347" y="8509"/>
                  </a:lnTo>
                  <a:lnTo>
                    <a:pt x="13462" y="9017"/>
                  </a:lnTo>
                  <a:lnTo>
                    <a:pt x="12903" y="9144"/>
                  </a:lnTo>
                  <a:lnTo>
                    <a:pt x="12827" y="9017"/>
                  </a:lnTo>
                  <a:lnTo>
                    <a:pt x="12636" y="8890"/>
                  </a:lnTo>
                  <a:lnTo>
                    <a:pt x="12242" y="9271"/>
                  </a:lnTo>
                  <a:lnTo>
                    <a:pt x="12166" y="9601"/>
                  </a:lnTo>
                  <a:lnTo>
                    <a:pt x="12522" y="10922"/>
                  </a:lnTo>
                  <a:lnTo>
                    <a:pt x="11544" y="11049"/>
                  </a:lnTo>
                  <a:lnTo>
                    <a:pt x="11468" y="10922"/>
                  </a:lnTo>
                  <a:lnTo>
                    <a:pt x="10845" y="9906"/>
                  </a:lnTo>
                  <a:lnTo>
                    <a:pt x="11023" y="10922"/>
                  </a:lnTo>
                  <a:lnTo>
                    <a:pt x="10198" y="10160"/>
                  </a:lnTo>
                  <a:lnTo>
                    <a:pt x="10058" y="10795"/>
                  </a:lnTo>
                  <a:lnTo>
                    <a:pt x="10604" y="11049"/>
                  </a:lnTo>
                  <a:lnTo>
                    <a:pt x="10426" y="11176"/>
                  </a:lnTo>
                  <a:lnTo>
                    <a:pt x="10312" y="11430"/>
                  </a:lnTo>
                  <a:lnTo>
                    <a:pt x="10591" y="12192"/>
                  </a:lnTo>
                  <a:lnTo>
                    <a:pt x="10083" y="12192"/>
                  </a:lnTo>
                  <a:lnTo>
                    <a:pt x="9956" y="11557"/>
                  </a:lnTo>
                  <a:lnTo>
                    <a:pt x="9588" y="12319"/>
                  </a:lnTo>
                  <a:lnTo>
                    <a:pt x="10198" y="12319"/>
                  </a:lnTo>
                  <a:lnTo>
                    <a:pt x="10363" y="13081"/>
                  </a:lnTo>
                  <a:lnTo>
                    <a:pt x="11303" y="13208"/>
                  </a:lnTo>
                  <a:lnTo>
                    <a:pt x="10706" y="13462"/>
                  </a:lnTo>
                  <a:lnTo>
                    <a:pt x="10693" y="13335"/>
                  </a:lnTo>
                  <a:lnTo>
                    <a:pt x="10604" y="13462"/>
                  </a:lnTo>
                  <a:lnTo>
                    <a:pt x="10439" y="13716"/>
                  </a:lnTo>
                  <a:lnTo>
                    <a:pt x="9779" y="13462"/>
                  </a:lnTo>
                  <a:lnTo>
                    <a:pt x="10083" y="14224"/>
                  </a:lnTo>
                  <a:lnTo>
                    <a:pt x="9677" y="14351"/>
                  </a:lnTo>
                  <a:lnTo>
                    <a:pt x="9347" y="14097"/>
                  </a:lnTo>
                  <a:lnTo>
                    <a:pt x="8724" y="13462"/>
                  </a:lnTo>
                  <a:lnTo>
                    <a:pt x="8509" y="13335"/>
                  </a:lnTo>
                  <a:lnTo>
                    <a:pt x="9131" y="14097"/>
                  </a:lnTo>
                  <a:lnTo>
                    <a:pt x="8115" y="14224"/>
                  </a:lnTo>
                  <a:lnTo>
                    <a:pt x="8483" y="14732"/>
                  </a:lnTo>
                  <a:lnTo>
                    <a:pt x="8788" y="15113"/>
                  </a:lnTo>
                  <a:lnTo>
                    <a:pt x="8483" y="14732"/>
                  </a:lnTo>
                  <a:lnTo>
                    <a:pt x="8166" y="14478"/>
                  </a:lnTo>
                  <a:lnTo>
                    <a:pt x="8572" y="15113"/>
                  </a:lnTo>
                  <a:lnTo>
                    <a:pt x="8255" y="15113"/>
                  </a:lnTo>
                  <a:lnTo>
                    <a:pt x="8140" y="14986"/>
                  </a:lnTo>
                  <a:lnTo>
                    <a:pt x="7772" y="14732"/>
                  </a:lnTo>
                  <a:lnTo>
                    <a:pt x="7315" y="15113"/>
                  </a:lnTo>
                  <a:lnTo>
                    <a:pt x="9067" y="15367"/>
                  </a:lnTo>
                  <a:lnTo>
                    <a:pt x="8140" y="15621"/>
                  </a:lnTo>
                  <a:lnTo>
                    <a:pt x="8128" y="15494"/>
                  </a:lnTo>
                  <a:lnTo>
                    <a:pt x="7988" y="15240"/>
                  </a:lnTo>
                  <a:lnTo>
                    <a:pt x="7315" y="15748"/>
                  </a:lnTo>
                  <a:lnTo>
                    <a:pt x="7670" y="16637"/>
                  </a:lnTo>
                  <a:lnTo>
                    <a:pt x="7010" y="17018"/>
                  </a:lnTo>
                  <a:lnTo>
                    <a:pt x="5943" y="16522"/>
                  </a:lnTo>
                  <a:lnTo>
                    <a:pt x="5854" y="17145"/>
                  </a:lnTo>
                  <a:lnTo>
                    <a:pt x="6337" y="18415"/>
                  </a:lnTo>
                  <a:lnTo>
                    <a:pt x="5664" y="18923"/>
                  </a:lnTo>
                  <a:lnTo>
                    <a:pt x="5854" y="18923"/>
                  </a:lnTo>
                  <a:lnTo>
                    <a:pt x="7239" y="19812"/>
                  </a:lnTo>
                  <a:lnTo>
                    <a:pt x="4813" y="19050"/>
                  </a:lnTo>
                  <a:lnTo>
                    <a:pt x="5207" y="19672"/>
                  </a:lnTo>
                  <a:lnTo>
                    <a:pt x="4572" y="19304"/>
                  </a:lnTo>
                  <a:lnTo>
                    <a:pt x="4724" y="19431"/>
                  </a:lnTo>
                  <a:lnTo>
                    <a:pt x="4381" y="19685"/>
                  </a:lnTo>
                  <a:lnTo>
                    <a:pt x="4254" y="19939"/>
                  </a:lnTo>
                  <a:lnTo>
                    <a:pt x="4483" y="20574"/>
                  </a:lnTo>
                  <a:lnTo>
                    <a:pt x="4610" y="21717"/>
                  </a:lnTo>
                  <a:lnTo>
                    <a:pt x="4267" y="21463"/>
                  </a:lnTo>
                  <a:lnTo>
                    <a:pt x="3784" y="21590"/>
                  </a:lnTo>
                  <a:lnTo>
                    <a:pt x="3721" y="22225"/>
                  </a:lnTo>
                  <a:lnTo>
                    <a:pt x="3390" y="22479"/>
                  </a:lnTo>
                  <a:lnTo>
                    <a:pt x="3733" y="22733"/>
                  </a:lnTo>
                  <a:lnTo>
                    <a:pt x="3594" y="22860"/>
                  </a:lnTo>
                  <a:lnTo>
                    <a:pt x="4216" y="22987"/>
                  </a:lnTo>
                  <a:lnTo>
                    <a:pt x="1498" y="23241"/>
                  </a:lnTo>
                  <a:lnTo>
                    <a:pt x="3962" y="25019"/>
                  </a:lnTo>
                  <a:lnTo>
                    <a:pt x="4940" y="25247"/>
                  </a:lnTo>
                  <a:lnTo>
                    <a:pt x="5105" y="25146"/>
                  </a:lnTo>
                  <a:lnTo>
                    <a:pt x="5245" y="25273"/>
                  </a:lnTo>
                  <a:lnTo>
                    <a:pt x="5321" y="25146"/>
                  </a:lnTo>
                  <a:lnTo>
                    <a:pt x="5892" y="25400"/>
                  </a:lnTo>
                  <a:lnTo>
                    <a:pt x="5778" y="25146"/>
                  </a:lnTo>
                  <a:lnTo>
                    <a:pt x="6223" y="25400"/>
                  </a:lnTo>
                  <a:lnTo>
                    <a:pt x="6362" y="25374"/>
                  </a:lnTo>
                  <a:lnTo>
                    <a:pt x="6718" y="25273"/>
                  </a:lnTo>
                  <a:lnTo>
                    <a:pt x="7175" y="25400"/>
                  </a:lnTo>
                  <a:lnTo>
                    <a:pt x="6845" y="25273"/>
                  </a:lnTo>
                  <a:lnTo>
                    <a:pt x="6629" y="25146"/>
                  </a:lnTo>
                  <a:lnTo>
                    <a:pt x="6413" y="25019"/>
                  </a:lnTo>
                  <a:lnTo>
                    <a:pt x="6515" y="24511"/>
                  </a:lnTo>
                  <a:lnTo>
                    <a:pt x="7137" y="25019"/>
                  </a:lnTo>
                  <a:lnTo>
                    <a:pt x="7518" y="24892"/>
                  </a:lnTo>
                  <a:lnTo>
                    <a:pt x="7150" y="24638"/>
                  </a:lnTo>
                  <a:lnTo>
                    <a:pt x="7670" y="24638"/>
                  </a:lnTo>
                  <a:lnTo>
                    <a:pt x="7378" y="24511"/>
                  </a:lnTo>
                  <a:lnTo>
                    <a:pt x="6819" y="24257"/>
                  </a:lnTo>
                  <a:lnTo>
                    <a:pt x="6870" y="24130"/>
                  </a:lnTo>
                  <a:lnTo>
                    <a:pt x="7277" y="24257"/>
                  </a:lnTo>
                  <a:lnTo>
                    <a:pt x="7518" y="24257"/>
                  </a:lnTo>
                  <a:lnTo>
                    <a:pt x="7366" y="24130"/>
                  </a:lnTo>
                  <a:lnTo>
                    <a:pt x="7340" y="23876"/>
                  </a:lnTo>
                  <a:lnTo>
                    <a:pt x="7785" y="23368"/>
                  </a:lnTo>
                  <a:lnTo>
                    <a:pt x="7289" y="23241"/>
                  </a:lnTo>
                  <a:lnTo>
                    <a:pt x="6807" y="23114"/>
                  </a:lnTo>
                  <a:lnTo>
                    <a:pt x="6731" y="23241"/>
                  </a:lnTo>
                  <a:lnTo>
                    <a:pt x="6146" y="22098"/>
                  </a:lnTo>
                  <a:lnTo>
                    <a:pt x="7823" y="21971"/>
                  </a:lnTo>
                  <a:lnTo>
                    <a:pt x="7797" y="21717"/>
                  </a:lnTo>
                  <a:lnTo>
                    <a:pt x="7772" y="21209"/>
                  </a:lnTo>
                  <a:lnTo>
                    <a:pt x="8039" y="21336"/>
                  </a:lnTo>
                  <a:lnTo>
                    <a:pt x="8001" y="21209"/>
                  </a:lnTo>
                  <a:lnTo>
                    <a:pt x="7899" y="20828"/>
                  </a:lnTo>
                  <a:lnTo>
                    <a:pt x="8305" y="20447"/>
                  </a:lnTo>
                  <a:lnTo>
                    <a:pt x="7886" y="19812"/>
                  </a:lnTo>
                  <a:lnTo>
                    <a:pt x="7937" y="19685"/>
                  </a:lnTo>
                  <a:lnTo>
                    <a:pt x="8521" y="19812"/>
                  </a:lnTo>
                  <a:lnTo>
                    <a:pt x="8801" y="20066"/>
                  </a:lnTo>
                  <a:lnTo>
                    <a:pt x="8763" y="19685"/>
                  </a:lnTo>
                  <a:lnTo>
                    <a:pt x="8483" y="19431"/>
                  </a:lnTo>
                  <a:lnTo>
                    <a:pt x="9156" y="19304"/>
                  </a:lnTo>
                  <a:lnTo>
                    <a:pt x="9398" y="19710"/>
                  </a:lnTo>
                  <a:lnTo>
                    <a:pt x="9499" y="19570"/>
                  </a:lnTo>
                  <a:lnTo>
                    <a:pt x="9410" y="19761"/>
                  </a:lnTo>
                  <a:lnTo>
                    <a:pt x="9766" y="19558"/>
                  </a:lnTo>
                  <a:lnTo>
                    <a:pt x="10198" y="19685"/>
                  </a:lnTo>
                  <a:lnTo>
                    <a:pt x="10121" y="19558"/>
                  </a:lnTo>
                  <a:lnTo>
                    <a:pt x="10045" y="19431"/>
                  </a:lnTo>
                  <a:lnTo>
                    <a:pt x="9969" y="19304"/>
                  </a:lnTo>
                  <a:lnTo>
                    <a:pt x="9740" y="18923"/>
                  </a:lnTo>
                  <a:lnTo>
                    <a:pt x="10325" y="19431"/>
                  </a:lnTo>
                  <a:lnTo>
                    <a:pt x="10744" y="19177"/>
                  </a:lnTo>
                  <a:lnTo>
                    <a:pt x="10655" y="18923"/>
                  </a:lnTo>
                  <a:lnTo>
                    <a:pt x="10033" y="18796"/>
                  </a:lnTo>
                  <a:lnTo>
                    <a:pt x="10058" y="18669"/>
                  </a:lnTo>
                  <a:lnTo>
                    <a:pt x="10375" y="18415"/>
                  </a:lnTo>
                  <a:lnTo>
                    <a:pt x="11176" y="19050"/>
                  </a:lnTo>
                  <a:lnTo>
                    <a:pt x="12623" y="19050"/>
                  </a:lnTo>
                  <a:lnTo>
                    <a:pt x="12039" y="18415"/>
                  </a:lnTo>
                  <a:lnTo>
                    <a:pt x="10756" y="17018"/>
                  </a:lnTo>
                  <a:lnTo>
                    <a:pt x="10299" y="16510"/>
                  </a:lnTo>
                  <a:lnTo>
                    <a:pt x="11366" y="16903"/>
                  </a:lnTo>
                  <a:lnTo>
                    <a:pt x="11137" y="16637"/>
                  </a:lnTo>
                  <a:lnTo>
                    <a:pt x="11315" y="16510"/>
                  </a:lnTo>
                  <a:lnTo>
                    <a:pt x="11493" y="16383"/>
                  </a:lnTo>
                  <a:lnTo>
                    <a:pt x="12877" y="17018"/>
                  </a:lnTo>
                  <a:lnTo>
                    <a:pt x="12941" y="16891"/>
                  </a:lnTo>
                  <a:lnTo>
                    <a:pt x="13690" y="16891"/>
                  </a:lnTo>
                  <a:lnTo>
                    <a:pt x="13055" y="16383"/>
                  </a:lnTo>
                  <a:lnTo>
                    <a:pt x="12103" y="15621"/>
                  </a:lnTo>
                  <a:lnTo>
                    <a:pt x="12763" y="15494"/>
                  </a:lnTo>
                  <a:lnTo>
                    <a:pt x="12242" y="15113"/>
                  </a:lnTo>
                  <a:lnTo>
                    <a:pt x="11684" y="14757"/>
                  </a:lnTo>
                  <a:lnTo>
                    <a:pt x="11671" y="14351"/>
                  </a:lnTo>
                  <a:lnTo>
                    <a:pt x="11684" y="14097"/>
                  </a:lnTo>
                  <a:lnTo>
                    <a:pt x="12065" y="13970"/>
                  </a:lnTo>
                  <a:lnTo>
                    <a:pt x="13131" y="14859"/>
                  </a:lnTo>
                  <a:lnTo>
                    <a:pt x="13195" y="15240"/>
                  </a:lnTo>
                  <a:lnTo>
                    <a:pt x="13042" y="15240"/>
                  </a:lnTo>
                  <a:lnTo>
                    <a:pt x="12941" y="15113"/>
                  </a:lnTo>
                  <a:lnTo>
                    <a:pt x="12954" y="15240"/>
                  </a:lnTo>
                  <a:lnTo>
                    <a:pt x="12979" y="15494"/>
                  </a:lnTo>
                  <a:lnTo>
                    <a:pt x="13373" y="15748"/>
                  </a:lnTo>
                  <a:lnTo>
                    <a:pt x="13131" y="15494"/>
                  </a:lnTo>
                  <a:lnTo>
                    <a:pt x="13525" y="15494"/>
                  </a:lnTo>
                  <a:lnTo>
                    <a:pt x="13792" y="15151"/>
                  </a:lnTo>
                  <a:lnTo>
                    <a:pt x="14185" y="15621"/>
                  </a:lnTo>
                  <a:lnTo>
                    <a:pt x="14122" y="15240"/>
                  </a:lnTo>
                  <a:lnTo>
                    <a:pt x="14262" y="15240"/>
                  </a:lnTo>
                  <a:lnTo>
                    <a:pt x="14224" y="15113"/>
                  </a:lnTo>
                  <a:lnTo>
                    <a:pt x="14097" y="14605"/>
                  </a:lnTo>
                  <a:lnTo>
                    <a:pt x="14668" y="14605"/>
                  </a:lnTo>
                  <a:lnTo>
                    <a:pt x="14135" y="14224"/>
                  </a:lnTo>
                  <a:lnTo>
                    <a:pt x="14960" y="13982"/>
                  </a:lnTo>
                  <a:lnTo>
                    <a:pt x="15074" y="13462"/>
                  </a:lnTo>
                  <a:lnTo>
                    <a:pt x="15519" y="13589"/>
                  </a:lnTo>
                  <a:lnTo>
                    <a:pt x="15709" y="14097"/>
                  </a:lnTo>
                  <a:lnTo>
                    <a:pt x="15824" y="14478"/>
                  </a:lnTo>
                  <a:lnTo>
                    <a:pt x="15697" y="13589"/>
                  </a:lnTo>
                  <a:lnTo>
                    <a:pt x="16649" y="14351"/>
                  </a:lnTo>
                  <a:lnTo>
                    <a:pt x="16891" y="14351"/>
                  </a:lnTo>
                  <a:lnTo>
                    <a:pt x="16878" y="14478"/>
                  </a:lnTo>
                  <a:lnTo>
                    <a:pt x="17068" y="14351"/>
                  </a:lnTo>
                  <a:lnTo>
                    <a:pt x="16548" y="13843"/>
                  </a:lnTo>
                  <a:lnTo>
                    <a:pt x="16840" y="13843"/>
                  </a:lnTo>
                  <a:lnTo>
                    <a:pt x="17005" y="14097"/>
                  </a:lnTo>
                  <a:lnTo>
                    <a:pt x="16929" y="13843"/>
                  </a:lnTo>
                  <a:lnTo>
                    <a:pt x="16865" y="13589"/>
                  </a:lnTo>
                  <a:lnTo>
                    <a:pt x="16700" y="13462"/>
                  </a:lnTo>
                  <a:lnTo>
                    <a:pt x="16319" y="13144"/>
                  </a:lnTo>
                  <a:lnTo>
                    <a:pt x="16205" y="12954"/>
                  </a:lnTo>
                  <a:lnTo>
                    <a:pt x="16129" y="12446"/>
                  </a:lnTo>
                  <a:lnTo>
                    <a:pt x="16294" y="12573"/>
                  </a:lnTo>
                  <a:lnTo>
                    <a:pt x="16484" y="12687"/>
                  </a:lnTo>
                  <a:lnTo>
                    <a:pt x="17360" y="13208"/>
                  </a:lnTo>
                  <a:lnTo>
                    <a:pt x="17462" y="13462"/>
                  </a:lnTo>
                  <a:lnTo>
                    <a:pt x="17348" y="13589"/>
                  </a:lnTo>
                  <a:lnTo>
                    <a:pt x="17614" y="13589"/>
                  </a:lnTo>
                  <a:lnTo>
                    <a:pt x="17614" y="13754"/>
                  </a:lnTo>
                  <a:lnTo>
                    <a:pt x="18567" y="14224"/>
                  </a:lnTo>
                  <a:lnTo>
                    <a:pt x="17360" y="12827"/>
                  </a:lnTo>
                  <a:lnTo>
                    <a:pt x="17284" y="12687"/>
                  </a:lnTo>
                  <a:lnTo>
                    <a:pt x="17767" y="12446"/>
                  </a:lnTo>
                  <a:lnTo>
                    <a:pt x="17995" y="12954"/>
                  </a:lnTo>
                  <a:lnTo>
                    <a:pt x="18161" y="13055"/>
                  </a:lnTo>
                  <a:lnTo>
                    <a:pt x="17868" y="12446"/>
                  </a:lnTo>
                  <a:lnTo>
                    <a:pt x="17843" y="11938"/>
                  </a:lnTo>
                  <a:lnTo>
                    <a:pt x="18389" y="12065"/>
                  </a:lnTo>
                  <a:lnTo>
                    <a:pt x="18313" y="11938"/>
                  </a:lnTo>
                  <a:lnTo>
                    <a:pt x="18249" y="11811"/>
                  </a:lnTo>
                  <a:lnTo>
                    <a:pt x="18046" y="11430"/>
                  </a:lnTo>
                  <a:lnTo>
                    <a:pt x="18249" y="11430"/>
                  </a:lnTo>
                  <a:lnTo>
                    <a:pt x="17945" y="11303"/>
                  </a:lnTo>
                  <a:lnTo>
                    <a:pt x="17830" y="11049"/>
                  </a:lnTo>
                  <a:lnTo>
                    <a:pt x="17729" y="10795"/>
                  </a:lnTo>
                  <a:lnTo>
                    <a:pt x="17945" y="10795"/>
                  </a:lnTo>
                  <a:lnTo>
                    <a:pt x="18110" y="10566"/>
                  </a:lnTo>
                  <a:lnTo>
                    <a:pt x="18008" y="10033"/>
                  </a:lnTo>
                  <a:lnTo>
                    <a:pt x="19278" y="11557"/>
                  </a:lnTo>
                  <a:lnTo>
                    <a:pt x="19329" y="10795"/>
                  </a:lnTo>
                  <a:lnTo>
                    <a:pt x="19672" y="10922"/>
                  </a:lnTo>
                  <a:lnTo>
                    <a:pt x="19824" y="11684"/>
                  </a:lnTo>
                  <a:lnTo>
                    <a:pt x="20078" y="11811"/>
                  </a:lnTo>
                  <a:lnTo>
                    <a:pt x="20129" y="11049"/>
                  </a:lnTo>
                  <a:lnTo>
                    <a:pt x="20129" y="10795"/>
                  </a:lnTo>
                  <a:lnTo>
                    <a:pt x="20116" y="10541"/>
                  </a:lnTo>
                  <a:lnTo>
                    <a:pt x="20091" y="10414"/>
                  </a:lnTo>
                  <a:lnTo>
                    <a:pt x="19977" y="9982"/>
                  </a:lnTo>
                  <a:lnTo>
                    <a:pt x="19977" y="10287"/>
                  </a:lnTo>
                  <a:lnTo>
                    <a:pt x="19862" y="10541"/>
                  </a:lnTo>
                  <a:lnTo>
                    <a:pt x="19672" y="10541"/>
                  </a:lnTo>
                  <a:lnTo>
                    <a:pt x="19634" y="10033"/>
                  </a:lnTo>
                  <a:lnTo>
                    <a:pt x="19583" y="9906"/>
                  </a:lnTo>
                  <a:lnTo>
                    <a:pt x="19304" y="9525"/>
                  </a:lnTo>
                  <a:lnTo>
                    <a:pt x="19875" y="10172"/>
                  </a:lnTo>
                  <a:lnTo>
                    <a:pt x="19850" y="9525"/>
                  </a:lnTo>
                  <a:lnTo>
                    <a:pt x="19786" y="9271"/>
                  </a:lnTo>
                  <a:lnTo>
                    <a:pt x="19748" y="9144"/>
                  </a:lnTo>
                  <a:lnTo>
                    <a:pt x="19621" y="8636"/>
                  </a:lnTo>
                  <a:lnTo>
                    <a:pt x="20294" y="9131"/>
                  </a:lnTo>
                  <a:lnTo>
                    <a:pt x="21069" y="10795"/>
                  </a:lnTo>
                  <a:lnTo>
                    <a:pt x="21907" y="11303"/>
                  </a:lnTo>
                  <a:lnTo>
                    <a:pt x="21590" y="9525"/>
                  </a:lnTo>
                  <a:lnTo>
                    <a:pt x="22466" y="9652"/>
                  </a:lnTo>
                  <a:lnTo>
                    <a:pt x="22123" y="9525"/>
                  </a:lnTo>
                  <a:lnTo>
                    <a:pt x="21945" y="8763"/>
                  </a:lnTo>
                  <a:lnTo>
                    <a:pt x="22504" y="9271"/>
                  </a:lnTo>
                  <a:lnTo>
                    <a:pt x="22631" y="8890"/>
                  </a:lnTo>
                  <a:lnTo>
                    <a:pt x="22821" y="9398"/>
                  </a:lnTo>
                  <a:lnTo>
                    <a:pt x="23266" y="9906"/>
                  </a:lnTo>
                  <a:lnTo>
                    <a:pt x="23101" y="9525"/>
                  </a:lnTo>
                  <a:lnTo>
                    <a:pt x="23761" y="9779"/>
                  </a:lnTo>
                  <a:lnTo>
                    <a:pt x="23685" y="9525"/>
                  </a:lnTo>
                  <a:lnTo>
                    <a:pt x="23507" y="8890"/>
                  </a:lnTo>
                  <a:lnTo>
                    <a:pt x="23469" y="8763"/>
                  </a:lnTo>
                  <a:lnTo>
                    <a:pt x="23431" y="8636"/>
                  </a:lnTo>
                  <a:lnTo>
                    <a:pt x="24003" y="9271"/>
                  </a:lnTo>
                  <a:lnTo>
                    <a:pt x="24650" y="9398"/>
                  </a:lnTo>
                  <a:lnTo>
                    <a:pt x="24447" y="8636"/>
                  </a:lnTo>
                  <a:lnTo>
                    <a:pt x="24117" y="7366"/>
                  </a:lnTo>
                  <a:lnTo>
                    <a:pt x="24752" y="7366"/>
                  </a:lnTo>
                  <a:lnTo>
                    <a:pt x="24765" y="8001"/>
                  </a:lnTo>
                  <a:lnTo>
                    <a:pt x="24892" y="8255"/>
                  </a:lnTo>
                  <a:lnTo>
                    <a:pt x="25019" y="8763"/>
                  </a:lnTo>
                  <a:lnTo>
                    <a:pt x="24904" y="9017"/>
                  </a:lnTo>
                  <a:lnTo>
                    <a:pt x="25285" y="9017"/>
                  </a:lnTo>
                  <a:lnTo>
                    <a:pt x="25171" y="8636"/>
                  </a:lnTo>
                  <a:lnTo>
                    <a:pt x="25374" y="9017"/>
                  </a:lnTo>
                  <a:lnTo>
                    <a:pt x="25400" y="8636"/>
                  </a:lnTo>
                  <a:lnTo>
                    <a:pt x="25463" y="7747"/>
                  </a:lnTo>
                  <a:lnTo>
                    <a:pt x="25781" y="8255"/>
                  </a:lnTo>
                  <a:lnTo>
                    <a:pt x="25742" y="7747"/>
                  </a:lnTo>
                  <a:lnTo>
                    <a:pt x="25666" y="7366"/>
                  </a:lnTo>
                  <a:lnTo>
                    <a:pt x="25895" y="7366"/>
                  </a:lnTo>
                  <a:lnTo>
                    <a:pt x="26212" y="7112"/>
                  </a:lnTo>
                  <a:lnTo>
                    <a:pt x="25869" y="6477"/>
                  </a:lnTo>
                  <a:lnTo>
                    <a:pt x="26860" y="8128"/>
                  </a:lnTo>
                  <a:lnTo>
                    <a:pt x="27381" y="6477"/>
                  </a:lnTo>
                  <a:lnTo>
                    <a:pt x="27546" y="5969"/>
                  </a:lnTo>
                  <a:lnTo>
                    <a:pt x="28333" y="7493"/>
                  </a:lnTo>
                  <a:lnTo>
                    <a:pt x="28422" y="7645"/>
                  </a:lnTo>
                  <a:lnTo>
                    <a:pt x="28346" y="7493"/>
                  </a:lnTo>
                  <a:lnTo>
                    <a:pt x="28714" y="7239"/>
                  </a:lnTo>
                  <a:lnTo>
                    <a:pt x="29210" y="6985"/>
                  </a:lnTo>
                  <a:lnTo>
                    <a:pt x="29591" y="6985"/>
                  </a:lnTo>
                  <a:lnTo>
                    <a:pt x="29629" y="7239"/>
                  </a:lnTo>
                  <a:lnTo>
                    <a:pt x="30137" y="7620"/>
                  </a:lnTo>
                  <a:close/>
                </a:path>
                <a:path w="59055" h="45085">
                  <a:moveTo>
                    <a:pt x="33934" y="6985"/>
                  </a:moveTo>
                  <a:lnTo>
                    <a:pt x="33921" y="6604"/>
                  </a:lnTo>
                  <a:lnTo>
                    <a:pt x="33909" y="6286"/>
                  </a:lnTo>
                  <a:lnTo>
                    <a:pt x="33807" y="6604"/>
                  </a:lnTo>
                  <a:lnTo>
                    <a:pt x="33769" y="6985"/>
                  </a:lnTo>
                  <a:lnTo>
                    <a:pt x="33934" y="6985"/>
                  </a:lnTo>
                  <a:close/>
                </a:path>
                <a:path w="59055" h="45085">
                  <a:moveTo>
                    <a:pt x="33972" y="20942"/>
                  </a:moveTo>
                  <a:lnTo>
                    <a:pt x="33832" y="20777"/>
                  </a:lnTo>
                  <a:lnTo>
                    <a:pt x="33896" y="20967"/>
                  </a:lnTo>
                  <a:close/>
                </a:path>
                <a:path w="59055" h="45085">
                  <a:moveTo>
                    <a:pt x="34061" y="5842"/>
                  </a:moveTo>
                  <a:lnTo>
                    <a:pt x="33896" y="5930"/>
                  </a:lnTo>
                  <a:lnTo>
                    <a:pt x="33909" y="6286"/>
                  </a:lnTo>
                  <a:lnTo>
                    <a:pt x="34061" y="5842"/>
                  </a:lnTo>
                  <a:close/>
                </a:path>
                <a:path w="59055" h="45085">
                  <a:moveTo>
                    <a:pt x="34480" y="20053"/>
                  </a:moveTo>
                  <a:close/>
                </a:path>
                <a:path w="59055" h="45085">
                  <a:moveTo>
                    <a:pt x="34912" y="9423"/>
                  </a:moveTo>
                  <a:lnTo>
                    <a:pt x="33451" y="9779"/>
                  </a:lnTo>
                  <a:lnTo>
                    <a:pt x="34315" y="9601"/>
                  </a:lnTo>
                  <a:lnTo>
                    <a:pt x="34912" y="9423"/>
                  </a:lnTo>
                  <a:close/>
                </a:path>
                <a:path w="59055" h="45085">
                  <a:moveTo>
                    <a:pt x="35318" y="7023"/>
                  </a:moveTo>
                  <a:lnTo>
                    <a:pt x="35179" y="7137"/>
                  </a:lnTo>
                  <a:lnTo>
                    <a:pt x="34912" y="7620"/>
                  </a:lnTo>
                  <a:lnTo>
                    <a:pt x="34772" y="7924"/>
                  </a:lnTo>
                  <a:lnTo>
                    <a:pt x="35204" y="7467"/>
                  </a:lnTo>
                  <a:lnTo>
                    <a:pt x="35318" y="7023"/>
                  </a:lnTo>
                  <a:close/>
                </a:path>
                <a:path w="59055" h="45085">
                  <a:moveTo>
                    <a:pt x="35344" y="9423"/>
                  </a:moveTo>
                  <a:lnTo>
                    <a:pt x="34759" y="9525"/>
                  </a:lnTo>
                  <a:lnTo>
                    <a:pt x="34429" y="9652"/>
                  </a:lnTo>
                  <a:lnTo>
                    <a:pt x="35344" y="9423"/>
                  </a:lnTo>
                  <a:close/>
                </a:path>
                <a:path w="59055" h="45085">
                  <a:moveTo>
                    <a:pt x="36068" y="9652"/>
                  </a:moveTo>
                  <a:lnTo>
                    <a:pt x="35814" y="9652"/>
                  </a:lnTo>
                  <a:lnTo>
                    <a:pt x="35509" y="9779"/>
                  </a:lnTo>
                  <a:lnTo>
                    <a:pt x="36068" y="9652"/>
                  </a:lnTo>
                  <a:close/>
                </a:path>
                <a:path w="59055" h="45085">
                  <a:moveTo>
                    <a:pt x="36347" y="9271"/>
                  </a:moveTo>
                  <a:lnTo>
                    <a:pt x="35953" y="9283"/>
                  </a:lnTo>
                  <a:lnTo>
                    <a:pt x="35344" y="9423"/>
                  </a:lnTo>
                  <a:lnTo>
                    <a:pt x="36347" y="9271"/>
                  </a:lnTo>
                  <a:close/>
                </a:path>
                <a:path w="59055" h="45085">
                  <a:moveTo>
                    <a:pt x="36791" y="6769"/>
                  </a:moveTo>
                  <a:lnTo>
                    <a:pt x="35445" y="7620"/>
                  </a:lnTo>
                  <a:lnTo>
                    <a:pt x="35356" y="7874"/>
                  </a:lnTo>
                  <a:lnTo>
                    <a:pt x="35699" y="7747"/>
                  </a:lnTo>
                  <a:lnTo>
                    <a:pt x="35890" y="7620"/>
                  </a:lnTo>
                  <a:lnTo>
                    <a:pt x="36017" y="7366"/>
                  </a:lnTo>
                  <a:lnTo>
                    <a:pt x="36791" y="6769"/>
                  </a:lnTo>
                  <a:close/>
                </a:path>
                <a:path w="59055" h="45085">
                  <a:moveTo>
                    <a:pt x="37452" y="6350"/>
                  </a:moveTo>
                  <a:lnTo>
                    <a:pt x="37160" y="6477"/>
                  </a:lnTo>
                  <a:lnTo>
                    <a:pt x="36791" y="6769"/>
                  </a:lnTo>
                  <a:lnTo>
                    <a:pt x="37452" y="6350"/>
                  </a:lnTo>
                  <a:close/>
                </a:path>
                <a:path w="59055" h="45085">
                  <a:moveTo>
                    <a:pt x="38747" y="15811"/>
                  </a:moveTo>
                  <a:lnTo>
                    <a:pt x="38544" y="15621"/>
                  </a:lnTo>
                  <a:lnTo>
                    <a:pt x="38620" y="16002"/>
                  </a:lnTo>
                  <a:lnTo>
                    <a:pt x="38747" y="15811"/>
                  </a:lnTo>
                  <a:close/>
                </a:path>
                <a:path w="59055" h="45085">
                  <a:moveTo>
                    <a:pt x="39217" y="16129"/>
                  </a:moveTo>
                  <a:lnTo>
                    <a:pt x="38976" y="15494"/>
                  </a:lnTo>
                  <a:lnTo>
                    <a:pt x="38887" y="15621"/>
                  </a:lnTo>
                  <a:lnTo>
                    <a:pt x="38798" y="15811"/>
                  </a:lnTo>
                  <a:lnTo>
                    <a:pt x="39217" y="16129"/>
                  </a:lnTo>
                  <a:close/>
                </a:path>
                <a:path w="59055" h="45085">
                  <a:moveTo>
                    <a:pt x="40398" y="16256"/>
                  </a:moveTo>
                  <a:lnTo>
                    <a:pt x="40132" y="15811"/>
                  </a:lnTo>
                  <a:lnTo>
                    <a:pt x="40132" y="16002"/>
                  </a:lnTo>
                  <a:lnTo>
                    <a:pt x="40398" y="16256"/>
                  </a:lnTo>
                  <a:close/>
                </a:path>
                <a:path w="59055" h="45085">
                  <a:moveTo>
                    <a:pt x="44640" y="12954"/>
                  </a:moveTo>
                  <a:lnTo>
                    <a:pt x="44094" y="12827"/>
                  </a:lnTo>
                  <a:lnTo>
                    <a:pt x="32854" y="12827"/>
                  </a:lnTo>
                  <a:lnTo>
                    <a:pt x="32537" y="12827"/>
                  </a:lnTo>
                  <a:lnTo>
                    <a:pt x="32956" y="13970"/>
                  </a:lnTo>
                  <a:lnTo>
                    <a:pt x="32258" y="13055"/>
                  </a:lnTo>
                  <a:lnTo>
                    <a:pt x="31343" y="12065"/>
                  </a:lnTo>
                  <a:lnTo>
                    <a:pt x="31178" y="12700"/>
                  </a:lnTo>
                  <a:lnTo>
                    <a:pt x="30861" y="12827"/>
                  </a:lnTo>
                  <a:lnTo>
                    <a:pt x="31864" y="14097"/>
                  </a:lnTo>
                  <a:lnTo>
                    <a:pt x="30581" y="13538"/>
                  </a:lnTo>
                  <a:lnTo>
                    <a:pt x="30708" y="13474"/>
                  </a:lnTo>
                  <a:lnTo>
                    <a:pt x="30645" y="13106"/>
                  </a:lnTo>
                  <a:lnTo>
                    <a:pt x="30556" y="13525"/>
                  </a:lnTo>
                  <a:lnTo>
                    <a:pt x="29578" y="13081"/>
                  </a:lnTo>
                  <a:lnTo>
                    <a:pt x="30467" y="16510"/>
                  </a:lnTo>
                  <a:lnTo>
                    <a:pt x="30289" y="16383"/>
                  </a:lnTo>
                  <a:lnTo>
                    <a:pt x="28676" y="15240"/>
                  </a:lnTo>
                  <a:lnTo>
                    <a:pt x="28740" y="15748"/>
                  </a:lnTo>
                  <a:lnTo>
                    <a:pt x="28625" y="16383"/>
                  </a:lnTo>
                  <a:lnTo>
                    <a:pt x="28054" y="15748"/>
                  </a:lnTo>
                  <a:lnTo>
                    <a:pt x="27089" y="16129"/>
                  </a:lnTo>
                  <a:lnTo>
                    <a:pt x="26631" y="16891"/>
                  </a:lnTo>
                  <a:lnTo>
                    <a:pt x="26327" y="16256"/>
                  </a:lnTo>
                  <a:lnTo>
                    <a:pt x="26073" y="16510"/>
                  </a:lnTo>
                  <a:lnTo>
                    <a:pt x="26047" y="16764"/>
                  </a:lnTo>
                  <a:lnTo>
                    <a:pt x="27482" y="18415"/>
                  </a:lnTo>
                  <a:lnTo>
                    <a:pt x="27495" y="18669"/>
                  </a:lnTo>
                  <a:lnTo>
                    <a:pt x="27317" y="18923"/>
                  </a:lnTo>
                  <a:lnTo>
                    <a:pt x="26898" y="18542"/>
                  </a:lnTo>
                  <a:lnTo>
                    <a:pt x="26339" y="18034"/>
                  </a:lnTo>
                  <a:lnTo>
                    <a:pt x="25755" y="18542"/>
                  </a:lnTo>
                  <a:lnTo>
                    <a:pt x="24396" y="18288"/>
                  </a:lnTo>
                  <a:lnTo>
                    <a:pt x="24625" y="19685"/>
                  </a:lnTo>
                  <a:lnTo>
                    <a:pt x="24371" y="19431"/>
                  </a:lnTo>
                  <a:lnTo>
                    <a:pt x="24320" y="19177"/>
                  </a:lnTo>
                  <a:lnTo>
                    <a:pt x="24015" y="19431"/>
                  </a:lnTo>
                  <a:lnTo>
                    <a:pt x="22631" y="19558"/>
                  </a:lnTo>
                  <a:lnTo>
                    <a:pt x="23177" y="20027"/>
                  </a:lnTo>
                  <a:lnTo>
                    <a:pt x="23164" y="19812"/>
                  </a:lnTo>
                  <a:lnTo>
                    <a:pt x="23228" y="20066"/>
                  </a:lnTo>
                  <a:lnTo>
                    <a:pt x="23977" y="20701"/>
                  </a:lnTo>
                  <a:lnTo>
                    <a:pt x="23177" y="20027"/>
                  </a:lnTo>
                  <a:lnTo>
                    <a:pt x="23355" y="21844"/>
                  </a:lnTo>
                  <a:lnTo>
                    <a:pt x="22796" y="21209"/>
                  </a:lnTo>
                  <a:lnTo>
                    <a:pt x="23304" y="22225"/>
                  </a:lnTo>
                  <a:lnTo>
                    <a:pt x="23393" y="22352"/>
                  </a:lnTo>
                  <a:lnTo>
                    <a:pt x="23456" y="22606"/>
                  </a:lnTo>
                  <a:lnTo>
                    <a:pt x="23342" y="22987"/>
                  </a:lnTo>
                  <a:lnTo>
                    <a:pt x="23177" y="22987"/>
                  </a:lnTo>
                  <a:lnTo>
                    <a:pt x="22796" y="22606"/>
                  </a:lnTo>
                  <a:lnTo>
                    <a:pt x="22453" y="22606"/>
                  </a:lnTo>
                  <a:lnTo>
                    <a:pt x="23393" y="23495"/>
                  </a:lnTo>
                  <a:lnTo>
                    <a:pt x="22733" y="23495"/>
                  </a:lnTo>
                  <a:lnTo>
                    <a:pt x="22479" y="22987"/>
                  </a:lnTo>
                  <a:lnTo>
                    <a:pt x="22136" y="23241"/>
                  </a:lnTo>
                  <a:lnTo>
                    <a:pt x="22364" y="23368"/>
                  </a:lnTo>
                  <a:lnTo>
                    <a:pt x="22593" y="23876"/>
                  </a:lnTo>
                  <a:lnTo>
                    <a:pt x="22707" y="24384"/>
                  </a:lnTo>
                  <a:lnTo>
                    <a:pt x="21932" y="24384"/>
                  </a:lnTo>
                  <a:lnTo>
                    <a:pt x="21348" y="23876"/>
                  </a:lnTo>
                  <a:lnTo>
                    <a:pt x="21640" y="24257"/>
                  </a:lnTo>
                  <a:lnTo>
                    <a:pt x="21932" y="24892"/>
                  </a:lnTo>
                  <a:lnTo>
                    <a:pt x="21602" y="24892"/>
                  </a:lnTo>
                  <a:lnTo>
                    <a:pt x="21374" y="24638"/>
                  </a:lnTo>
                  <a:lnTo>
                    <a:pt x="21272" y="24384"/>
                  </a:lnTo>
                  <a:lnTo>
                    <a:pt x="21247" y="25781"/>
                  </a:lnTo>
                  <a:lnTo>
                    <a:pt x="20320" y="25527"/>
                  </a:lnTo>
                  <a:lnTo>
                    <a:pt x="20091" y="25374"/>
                  </a:lnTo>
                  <a:lnTo>
                    <a:pt x="19900" y="25273"/>
                  </a:lnTo>
                  <a:lnTo>
                    <a:pt x="20307" y="24892"/>
                  </a:lnTo>
                  <a:lnTo>
                    <a:pt x="20523" y="24726"/>
                  </a:lnTo>
                  <a:lnTo>
                    <a:pt x="20650" y="24638"/>
                  </a:lnTo>
                  <a:lnTo>
                    <a:pt x="20637" y="24892"/>
                  </a:lnTo>
                  <a:lnTo>
                    <a:pt x="21247" y="25781"/>
                  </a:lnTo>
                  <a:lnTo>
                    <a:pt x="21247" y="24396"/>
                  </a:lnTo>
                  <a:lnTo>
                    <a:pt x="20510" y="24498"/>
                  </a:lnTo>
                  <a:lnTo>
                    <a:pt x="20472" y="24638"/>
                  </a:lnTo>
                  <a:lnTo>
                    <a:pt x="20383" y="24384"/>
                  </a:lnTo>
                  <a:lnTo>
                    <a:pt x="20116" y="24130"/>
                  </a:lnTo>
                  <a:lnTo>
                    <a:pt x="19697" y="24384"/>
                  </a:lnTo>
                  <a:lnTo>
                    <a:pt x="19189" y="23241"/>
                  </a:lnTo>
                  <a:lnTo>
                    <a:pt x="19316" y="23876"/>
                  </a:lnTo>
                  <a:lnTo>
                    <a:pt x="19824" y="25273"/>
                  </a:lnTo>
                  <a:lnTo>
                    <a:pt x="19265" y="25400"/>
                  </a:lnTo>
                  <a:lnTo>
                    <a:pt x="19024" y="25273"/>
                  </a:lnTo>
                  <a:lnTo>
                    <a:pt x="18999" y="25146"/>
                  </a:lnTo>
                  <a:lnTo>
                    <a:pt x="18872" y="25146"/>
                  </a:lnTo>
                  <a:lnTo>
                    <a:pt x="18897" y="25400"/>
                  </a:lnTo>
                  <a:lnTo>
                    <a:pt x="18580" y="25400"/>
                  </a:lnTo>
                  <a:lnTo>
                    <a:pt x="18465" y="25527"/>
                  </a:lnTo>
                  <a:lnTo>
                    <a:pt x="18389" y="25908"/>
                  </a:lnTo>
                  <a:lnTo>
                    <a:pt x="18173" y="25603"/>
                  </a:lnTo>
                  <a:lnTo>
                    <a:pt x="18135" y="25400"/>
                  </a:lnTo>
                  <a:lnTo>
                    <a:pt x="18300" y="25400"/>
                  </a:lnTo>
                  <a:lnTo>
                    <a:pt x="18427" y="25527"/>
                  </a:lnTo>
                  <a:lnTo>
                    <a:pt x="18338" y="25400"/>
                  </a:lnTo>
                  <a:lnTo>
                    <a:pt x="17983" y="25019"/>
                  </a:lnTo>
                  <a:lnTo>
                    <a:pt x="17932" y="25247"/>
                  </a:lnTo>
                  <a:lnTo>
                    <a:pt x="17805" y="25603"/>
                  </a:lnTo>
                  <a:lnTo>
                    <a:pt x="17691" y="25781"/>
                  </a:lnTo>
                  <a:lnTo>
                    <a:pt x="18313" y="26289"/>
                  </a:lnTo>
                  <a:lnTo>
                    <a:pt x="18008" y="26416"/>
                  </a:lnTo>
                  <a:lnTo>
                    <a:pt x="18707" y="26797"/>
                  </a:lnTo>
                  <a:lnTo>
                    <a:pt x="18656" y="26670"/>
                  </a:lnTo>
                  <a:lnTo>
                    <a:pt x="18732" y="26504"/>
                  </a:lnTo>
                  <a:lnTo>
                    <a:pt x="18935" y="26606"/>
                  </a:lnTo>
                  <a:lnTo>
                    <a:pt x="18796" y="26403"/>
                  </a:lnTo>
                  <a:lnTo>
                    <a:pt x="19126" y="26035"/>
                  </a:lnTo>
                  <a:lnTo>
                    <a:pt x="19316" y="26416"/>
                  </a:lnTo>
                  <a:lnTo>
                    <a:pt x="19392" y="26670"/>
                  </a:lnTo>
                  <a:lnTo>
                    <a:pt x="26746" y="26670"/>
                  </a:lnTo>
                  <a:lnTo>
                    <a:pt x="26809" y="26035"/>
                  </a:lnTo>
                  <a:lnTo>
                    <a:pt x="26835" y="25908"/>
                  </a:lnTo>
                  <a:lnTo>
                    <a:pt x="26860" y="25781"/>
                  </a:lnTo>
                  <a:lnTo>
                    <a:pt x="26962" y="25146"/>
                  </a:lnTo>
                  <a:lnTo>
                    <a:pt x="28117" y="25400"/>
                  </a:lnTo>
                  <a:lnTo>
                    <a:pt x="28206" y="25654"/>
                  </a:lnTo>
                  <a:lnTo>
                    <a:pt x="28841" y="25527"/>
                  </a:lnTo>
                  <a:lnTo>
                    <a:pt x="28498" y="25146"/>
                  </a:lnTo>
                  <a:lnTo>
                    <a:pt x="28270" y="24892"/>
                  </a:lnTo>
                  <a:lnTo>
                    <a:pt x="27813" y="24384"/>
                  </a:lnTo>
                  <a:lnTo>
                    <a:pt x="27355" y="23876"/>
                  </a:lnTo>
                  <a:lnTo>
                    <a:pt x="28282" y="24130"/>
                  </a:lnTo>
                  <a:lnTo>
                    <a:pt x="29756" y="22352"/>
                  </a:lnTo>
                  <a:lnTo>
                    <a:pt x="31318" y="22860"/>
                  </a:lnTo>
                  <a:lnTo>
                    <a:pt x="30975" y="22352"/>
                  </a:lnTo>
                  <a:lnTo>
                    <a:pt x="30632" y="21844"/>
                  </a:lnTo>
                  <a:lnTo>
                    <a:pt x="30556" y="21717"/>
                  </a:lnTo>
                  <a:lnTo>
                    <a:pt x="32524" y="22479"/>
                  </a:lnTo>
                  <a:lnTo>
                    <a:pt x="31889" y="21717"/>
                  </a:lnTo>
                  <a:lnTo>
                    <a:pt x="31356" y="21082"/>
                  </a:lnTo>
                  <a:lnTo>
                    <a:pt x="32435" y="21336"/>
                  </a:lnTo>
                  <a:lnTo>
                    <a:pt x="32512" y="21717"/>
                  </a:lnTo>
                  <a:lnTo>
                    <a:pt x="33578" y="21590"/>
                  </a:lnTo>
                  <a:lnTo>
                    <a:pt x="33807" y="21463"/>
                  </a:lnTo>
                  <a:lnTo>
                    <a:pt x="33540" y="21082"/>
                  </a:lnTo>
                  <a:lnTo>
                    <a:pt x="33274" y="20701"/>
                  </a:lnTo>
                  <a:lnTo>
                    <a:pt x="33185" y="20574"/>
                  </a:lnTo>
                  <a:lnTo>
                    <a:pt x="33197" y="20193"/>
                  </a:lnTo>
                  <a:lnTo>
                    <a:pt x="33820" y="20828"/>
                  </a:lnTo>
                  <a:lnTo>
                    <a:pt x="33591" y="20193"/>
                  </a:lnTo>
                  <a:lnTo>
                    <a:pt x="33464" y="19812"/>
                  </a:lnTo>
                  <a:lnTo>
                    <a:pt x="34378" y="20574"/>
                  </a:lnTo>
                  <a:lnTo>
                    <a:pt x="34429" y="20193"/>
                  </a:lnTo>
                  <a:lnTo>
                    <a:pt x="34302" y="20193"/>
                  </a:lnTo>
                  <a:lnTo>
                    <a:pt x="33972" y="20066"/>
                  </a:lnTo>
                  <a:lnTo>
                    <a:pt x="33807" y="19812"/>
                  </a:lnTo>
                  <a:lnTo>
                    <a:pt x="33807" y="19685"/>
                  </a:lnTo>
                  <a:lnTo>
                    <a:pt x="33845" y="19177"/>
                  </a:lnTo>
                  <a:lnTo>
                    <a:pt x="35039" y="19558"/>
                  </a:lnTo>
                  <a:lnTo>
                    <a:pt x="35356" y="19939"/>
                  </a:lnTo>
                  <a:lnTo>
                    <a:pt x="35509" y="19177"/>
                  </a:lnTo>
                  <a:lnTo>
                    <a:pt x="35560" y="18923"/>
                  </a:lnTo>
                  <a:lnTo>
                    <a:pt x="35610" y="18669"/>
                  </a:lnTo>
                  <a:lnTo>
                    <a:pt x="35636" y="18415"/>
                  </a:lnTo>
                  <a:lnTo>
                    <a:pt x="36563" y="20193"/>
                  </a:lnTo>
                  <a:lnTo>
                    <a:pt x="36436" y="19558"/>
                  </a:lnTo>
                  <a:lnTo>
                    <a:pt x="36334" y="19151"/>
                  </a:lnTo>
                  <a:lnTo>
                    <a:pt x="36182" y="19050"/>
                  </a:lnTo>
                  <a:lnTo>
                    <a:pt x="36029" y="18669"/>
                  </a:lnTo>
                  <a:lnTo>
                    <a:pt x="35915" y="18542"/>
                  </a:lnTo>
                  <a:lnTo>
                    <a:pt x="36487" y="18796"/>
                  </a:lnTo>
                  <a:lnTo>
                    <a:pt x="36918" y="18542"/>
                  </a:lnTo>
                  <a:lnTo>
                    <a:pt x="36957" y="18415"/>
                  </a:lnTo>
                  <a:lnTo>
                    <a:pt x="37084" y="18034"/>
                  </a:lnTo>
                  <a:lnTo>
                    <a:pt x="37439" y="18542"/>
                  </a:lnTo>
                  <a:lnTo>
                    <a:pt x="37782" y="18415"/>
                  </a:lnTo>
                  <a:lnTo>
                    <a:pt x="38074" y="18034"/>
                  </a:lnTo>
                  <a:lnTo>
                    <a:pt x="38557" y="17399"/>
                  </a:lnTo>
                  <a:lnTo>
                    <a:pt x="38696" y="17145"/>
                  </a:lnTo>
                  <a:lnTo>
                    <a:pt x="39065" y="16891"/>
                  </a:lnTo>
                  <a:lnTo>
                    <a:pt x="39255" y="16764"/>
                  </a:lnTo>
                  <a:lnTo>
                    <a:pt x="39446" y="16637"/>
                  </a:lnTo>
                  <a:lnTo>
                    <a:pt x="38773" y="16764"/>
                  </a:lnTo>
                  <a:lnTo>
                    <a:pt x="38620" y="16510"/>
                  </a:lnTo>
                  <a:lnTo>
                    <a:pt x="38201" y="15811"/>
                  </a:lnTo>
                  <a:lnTo>
                    <a:pt x="38265" y="15621"/>
                  </a:lnTo>
                  <a:lnTo>
                    <a:pt x="38379" y="15494"/>
                  </a:lnTo>
                  <a:lnTo>
                    <a:pt x="38544" y="15621"/>
                  </a:lnTo>
                  <a:lnTo>
                    <a:pt x="38519" y="15494"/>
                  </a:lnTo>
                  <a:lnTo>
                    <a:pt x="38633" y="15151"/>
                  </a:lnTo>
                  <a:lnTo>
                    <a:pt x="38938" y="14986"/>
                  </a:lnTo>
                  <a:lnTo>
                    <a:pt x="39509" y="15621"/>
                  </a:lnTo>
                  <a:lnTo>
                    <a:pt x="39598" y="16256"/>
                  </a:lnTo>
                  <a:lnTo>
                    <a:pt x="39865" y="15621"/>
                  </a:lnTo>
                  <a:lnTo>
                    <a:pt x="40132" y="15748"/>
                  </a:lnTo>
                  <a:lnTo>
                    <a:pt x="42278" y="16129"/>
                  </a:lnTo>
                  <a:lnTo>
                    <a:pt x="41922" y="15621"/>
                  </a:lnTo>
                  <a:lnTo>
                    <a:pt x="41668" y="15240"/>
                  </a:lnTo>
                  <a:lnTo>
                    <a:pt x="41973" y="15367"/>
                  </a:lnTo>
                  <a:lnTo>
                    <a:pt x="42138" y="15240"/>
                  </a:lnTo>
                  <a:lnTo>
                    <a:pt x="42494" y="14986"/>
                  </a:lnTo>
                  <a:lnTo>
                    <a:pt x="43357" y="14351"/>
                  </a:lnTo>
                  <a:lnTo>
                    <a:pt x="43370" y="14097"/>
                  </a:lnTo>
                  <a:lnTo>
                    <a:pt x="43370" y="13970"/>
                  </a:lnTo>
                  <a:lnTo>
                    <a:pt x="43383" y="13843"/>
                  </a:lnTo>
                  <a:lnTo>
                    <a:pt x="44640" y="12954"/>
                  </a:lnTo>
                  <a:close/>
                </a:path>
                <a:path w="59055" h="45085">
                  <a:moveTo>
                    <a:pt x="47815" y="2667"/>
                  </a:moveTo>
                  <a:lnTo>
                    <a:pt x="47675" y="2590"/>
                  </a:lnTo>
                  <a:lnTo>
                    <a:pt x="47358" y="2755"/>
                  </a:lnTo>
                  <a:lnTo>
                    <a:pt x="47815" y="2667"/>
                  </a:lnTo>
                  <a:close/>
                </a:path>
                <a:path w="59055" h="45085">
                  <a:moveTo>
                    <a:pt x="48260" y="2286"/>
                  </a:moveTo>
                  <a:lnTo>
                    <a:pt x="48171" y="2159"/>
                  </a:lnTo>
                  <a:lnTo>
                    <a:pt x="47777" y="2413"/>
                  </a:lnTo>
                  <a:lnTo>
                    <a:pt x="47675" y="2590"/>
                  </a:lnTo>
                  <a:lnTo>
                    <a:pt x="48260" y="2286"/>
                  </a:lnTo>
                  <a:close/>
                </a:path>
                <a:path w="59055" h="45085">
                  <a:moveTo>
                    <a:pt x="54584" y="3683"/>
                  </a:moveTo>
                  <a:lnTo>
                    <a:pt x="51460" y="3937"/>
                  </a:lnTo>
                  <a:lnTo>
                    <a:pt x="53340" y="3175"/>
                  </a:lnTo>
                  <a:lnTo>
                    <a:pt x="50990" y="2921"/>
                  </a:lnTo>
                  <a:lnTo>
                    <a:pt x="49822" y="2794"/>
                  </a:lnTo>
                  <a:lnTo>
                    <a:pt x="48514" y="2921"/>
                  </a:lnTo>
                  <a:lnTo>
                    <a:pt x="48958" y="2159"/>
                  </a:lnTo>
                  <a:lnTo>
                    <a:pt x="48196" y="2667"/>
                  </a:lnTo>
                  <a:lnTo>
                    <a:pt x="47040" y="2921"/>
                  </a:lnTo>
                  <a:lnTo>
                    <a:pt x="47282" y="2794"/>
                  </a:lnTo>
                  <a:lnTo>
                    <a:pt x="45275" y="2794"/>
                  </a:lnTo>
                  <a:lnTo>
                    <a:pt x="44183" y="2413"/>
                  </a:lnTo>
                  <a:lnTo>
                    <a:pt x="41871" y="1397"/>
                  </a:lnTo>
                  <a:lnTo>
                    <a:pt x="40538" y="635"/>
                  </a:lnTo>
                  <a:lnTo>
                    <a:pt x="38912" y="254"/>
                  </a:lnTo>
                  <a:lnTo>
                    <a:pt x="37604" y="0"/>
                  </a:lnTo>
                  <a:lnTo>
                    <a:pt x="36893" y="2921"/>
                  </a:lnTo>
                  <a:lnTo>
                    <a:pt x="36817" y="2794"/>
                  </a:lnTo>
                  <a:lnTo>
                    <a:pt x="36728" y="2667"/>
                  </a:lnTo>
                  <a:lnTo>
                    <a:pt x="36410" y="2159"/>
                  </a:lnTo>
                  <a:lnTo>
                    <a:pt x="36169" y="1778"/>
                  </a:lnTo>
                  <a:lnTo>
                    <a:pt x="36017" y="1524"/>
                  </a:lnTo>
                  <a:lnTo>
                    <a:pt x="36449" y="1016"/>
                  </a:lnTo>
                  <a:lnTo>
                    <a:pt x="36779" y="635"/>
                  </a:lnTo>
                  <a:lnTo>
                    <a:pt x="35394" y="1016"/>
                  </a:lnTo>
                  <a:lnTo>
                    <a:pt x="33096" y="1016"/>
                  </a:lnTo>
                  <a:lnTo>
                    <a:pt x="32346" y="889"/>
                  </a:lnTo>
                  <a:lnTo>
                    <a:pt x="31559" y="889"/>
                  </a:lnTo>
                  <a:lnTo>
                    <a:pt x="30861" y="1524"/>
                  </a:lnTo>
                  <a:lnTo>
                    <a:pt x="30911" y="889"/>
                  </a:lnTo>
                  <a:lnTo>
                    <a:pt x="31064" y="889"/>
                  </a:lnTo>
                  <a:lnTo>
                    <a:pt x="30695" y="254"/>
                  </a:lnTo>
                  <a:lnTo>
                    <a:pt x="30048" y="762"/>
                  </a:lnTo>
                  <a:lnTo>
                    <a:pt x="29946" y="1524"/>
                  </a:lnTo>
                  <a:lnTo>
                    <a:pt x="29705" y="1524"/>
                  </a:lnTo>
                  <a:lnTo>
                    <a:pt x="29806" y="1143"/>
                  </a:lnTo>
                  <a:lnTo>
                    <a:pt x="29756" y="889"/>
                  </a:lnTo>
                  <a:lnTo>
                    <a:pt x="29679" y="762"/>
                  </a:lnTo>
                  <a:lnTo>
                    <a:pt x="29311" y="381"/>
                  </a:lnTo>
                  <a:lnTo>
                    <a:pt x="28981" y="1778"/>
                  </a:lnTo>
                  <a:lnTo>
                    <a:pt x="28943" y="1651"/>
                  </a:lnTo>
                  <a:lnTo>
                    <a:pt x="28765" y="1143"/>
                  </a:lnTo>
                  <a:lnTo>
                    <a:pt x="28727" y="1016"/>
                  </a:lnTo>
                  <a:lnTo>
                    <a:pt x="28676" y="1143"/>
                  </a:lnTo>
                  <a:lnTo>
                    <a:pt x="27863" y="762"/>
                  </a:lnTo>
                  <a:lnTo>
                    <a:pt x="28168" y="1651"/>
                  </a:lnTo>
                  <a:lnTo>
                    <a:pt x="27559" y="1270"/>
                  </a:lnTo>
                  <a:lnTo>
                    <a:pt x="27178" y="2159"/>
                  </a:lnTo>
                  <a:lnTo>
                    <a:pt x="26657" y="1651"/>
                  </a:lnTo>
                  <a:lnTo>
                    <a:pt x="26543" y="2667"/>
                  </a:lnTo>
                  <a:lnTo>
                    <a:pt x="25615" y="1397"/>
                  </a:lnTo>
                  <a:lnTo>
                    <a:pt x="25768" y="2667"/>
                  </a:lnTo>
                  <a:lnTo>
                    <a:pt x="25552" y="1397"/>
                  </a:lnTo>
                  <a:lnTo>
                    <a:pt x="24587" y="1905"/>
                  </a:lnTo>
                  <a:lnTo>
                    <a:pt x="24409" y="2667"/>
                  </a:lnTo>
                  <a:lnTo>
                    <a:pt x="24422" y="2286"/>
                  </a:lnTo>
                  <a:lnTo>
                    <a:pt x="24434" y="2159"/>
                  </a:lnTo>
                  <a:lnTo>
                    <a:pt x="24003" y="2286"/>
                  </a:lnTo>
                  <a:lnTo>
                    <a:pt x="23990" y="1651"/>
                  </a:lnTo>
                  <a:lnTo>
                    <a:pt x="23596" y="1778"/>
                  </a:lnTo>
                  <a:lnTo>
                    <a:pt x="23304" y="2159"/>
                  </a:lnTo>
                  <a:lnTo>
                    <a:pt x="23558" y="2794"/>
                  </a:lnTo>
                  <a:lnTo>
                    <a:pt x="22364" y="1397"/>
                  </a:lnTo>
                  <a:lnTo>
                    <a:pt x="22555" y="4572"/>
                  </a:lnTo>
                  <a:lnTo>
                    <a:pt x="21501" y="2667"/>
                  </a:lnTo>
                  <a:lnTo>
                    <a:pt x="20002" y="4318"/>
                  </a:lnTo>
                  <a:lnTo>
                    <a:pt x="19964" y="4610"/>
                  </a:lnTo>
                  <a:lnTo>
                    <a:pt x="52311" y="4610"/>
                  </a:lnTo>
                  <a:lnTo>
                    <a:pt x="53962" y="3937"/>
                  </a:lnTo>
                  <a:lnTo>
                    <a:pt x="54584" y="3683"/>
                  </a:lnTo>
                  <a:close/>
                </a:path>
                <a:path w="59055" h="45085">
                  <a:moveTo>
                    <a:pt x="56629" y="4191"/>
                  </a:moveTo>
                  <a:lnTo>
                    <a:pt x="52895" y="4610"/>
                  </a:lnTo>
                  <a:lnTo>
                    <a:pt x="55270" y="4610"/>
                  </a:lnTo>
                  <a:lnTo>
                    <a:pt x="55714" y="4572"/>
                  </a:lnTo>
                  <a:lnTo>
                    <a:pt x="56629" y="4191"/>
                  </a:lnTo>
                  <a:close/>
                </a:path>
                <a:path w="59055" h="45085">
                  <a:moveTo>
                    <a:pt x="58496" y="4572"/>
                  </a:moveTo>
                  <a:lnTo>
                    <a:pt x="57632" y="4572"/>
                  </a:lnTo>
                  <a:lnTo>
                    <a:pt x="56692" y="4699"/>
                  </a:lnTo>
                  <a:lnTo>
                    <a:pt x="56972" y="4699"/>
                  </a:lnTo>
                  <a:lnTo>
                    <a:pt x="54038" y="4953"/>
                  </a:lnTo>
                  <a:lnTo>
                    <a:pt x="54051" y="4699"/>
                  </a:lnTo>
                  <a:lnTo>
                    <a:pt x="52108" y="4699"/>
                  </a:lnTo>
                  <a:lnTo>
                    <a:pt x="47383" y="4699"/>
                  </a:lnTo>
                  <a:lnTo>
                    <a:pt x="47383" y="10160"/>
                  </a:lnTo>
                  <a:lnTo>
                    <a:pt x="47231" y="10172"/>
                  </a:lnTo>
                  <a:lnTo>
                    <a:pt x="46583" y="10414"/>
                  </a:lnTo>
                  <a:lnTo>
                    <a:pt x="45923" y="10160"/>
                  </a:lnTo>
                  <a:lnTo>
                    <a:pt x="47269" y="10160"/>
                  </a:lnTo>
                  <a:lnTo>
                    <a:pt x="47383" y="4699"/>
                  </a:lnTo>
                  <a:lnTo>
                    <a:pt x="19964" y="4699"/>
                  </a:lnTo>
                  <a:lnTo>
                    <a:pt x="19634" y="4699"/>
                  </a:lnTo>
                  <a:lnTo>
                    <a:pt x="18961" y="5334"/>
                  </a:lnTo>
                  <a:lnTo>
                    <a:pt x="18605" y="4495"/>
                  </a:lnTo>
                  <a:lnTo>
                    <a:pt x="18643" y="5715"/>
                  </a:lnTo>
                  <a:lnTo>
                    <a:pt x="29756" y="5715"/>
                  </a:lnTo>
                  <a:lnTo>
                    <a:pt x="29705" y="5461"/>
                  </a:lnTo>
                  <a:lnTo>
                    <a:pt x="30327" y="5930"/>
                  </a:lnTo>
                  <a:lnTo>
                    <a:pt x="30429" y="6096"/>
                  </a:lnTo>
                  <a:lnTo>
                    <a:pt x="30772" y="6858"/>
                  </a:lnTo>
                  <a:lnTo>
                    <a:pt x="30099" y="6477"/>
                  </a:lnTo>
                  <a:lnTo>
                    <a:pt x="30327" y="6858"/>
                  </a:lnTo>
                  <a:lnTo>
                    <a:pt x="30568" y="8890"/>
                  </a:lnTo>
                  <a:lnTo>
                    <a:pt x="31000" y="6858"/>
                  </a:lnTo>
                  <a:lnTo>
                    <a:pt x="31051" y="6604"/>
                  </a:lnTo>
                  <a:lnTo>
                    <a:pt x="31419" y="7493"/>
                  </a:lnTo>
                  <a:lnTo>
                    <a:pt x="31496" y="8001"/>
                  </a:lnTo>
                  <a:lnTo>
                    <a:pt x="31762" y="8509"/>
                  </a:lnTo>
                  <a:lnTo>
                    <a:pt x="32143" y="6985"/>
                  </a:lnTo>
                  <a:lnTo>
                    <a:pt x="32677" y="7112"/>
                  </a:lnTo>
                  <a:lnTo>
                    <a:pt x="32677" y="7493"/>
                  </a:lnTo>
                  <a:lnTo>
                    <a:pt x="32867" y="6985"/>
                  </a:lnTo>
                  <a:lnTo>
                    <a:pt x="33007" y="6604"/>
                  </a:lnTo>
                  <a:lnTo>
                    <a:pt x="33058" y="6477"/>
                  </a:lnTo>
                  <a:lnTo>
                    <a:pt x="33845" y="5969"/>
                  </a:lnTo>
                  <a:lnTo>
                    <a:pt x="33896" y="5715"/>
                  </a:lnTo>
                  <a:lnTo>
                    <a:pt x="34340" y="5588"/>
                  </a:lnTo>
                  <a:lnTo>
                    <a:pt x="34366" y="5842"/>
                  </a:lnTo>
                  <a:lnTo>
                    <a:pt x="34493" y="6477"/>
                  </a:lnTo>
                  <a:lnTo>
                    <a:pt x="34251" y="7239"/>
                  </a:lnTo>
                  <a:lnTo>
                    <a:pt x="33997" y="7239"/>
                  </a:lnTo>
                  <a:lnTo>
                    <a:pt x="33807" y="8382"/>
                  </a:lnTo>
                  <a:lnTo>
                    <a:pt x="34251" y="7302"/>
                  </a:lnTo>
                  <a:lnTo>
                    <a:pt x="34251" y="7620"/>
                  </a:lnTo>
                  <a:lnTo>
                    <a:pt x="34150" y="7874"/>
                  </a:lnTo>
                  <a:lnTo>
                    <a:pt x="34467" y="7747"/>
                  </a:lnTo>
                  <a:lnTo>
                    <a:pt x="35153" y="6604"/>
                  </a:lnTo>
                  <a:lnTo>
                    <a:pt x="35598" y="6731"/>
                  </a:lnTo>
                  <a:lnTo>
                    <a:pt x="35661" y="6604"/>
                  </a:lnTo>
                  <a:lnTo>
                    <a:pt x="35801" y="6350"/>
                  </a:lnTo>
                  <a:lnTo>
                    <a:pt x="36563" y="5588"/>
                  </a:lnTo>
                  <a:lnTo>
                    <a:pt x="36703" y="5461"/>
                  </a:lnTo>
                  <a:lnTo>
                    <a:pt x="36830" y="5334"/>
                  </a:lnTo>
                  <a:lnTo>
                    <a:pt x="36957" y="5207"/>
                  </a:lnTo>
                  <a:lnTo>
                    <a:pt x="35534" y="6985"/>
                  </a:lnTo>
                  <a:lnTo>
                    <a:pt x="36499" y="6223"/>
                  </a:lnTo>
                  <a:lnTo>
                    <a:pt x="35572" y="7366"/>
                  </a:lnTo>
                  <a:lnTo>
                    <a:pt x="37198" y="6223"/>
                  </a:lnTo>
                  <a:lnTo>
                    <a:pt x="37871" y="6096"/>
                  </a:lnTo>
                  <a:lnTo>
                    <a:pt x="37452" y="6350"/>
                  </a:lnTo>
                  <a:lnTo>
                    <a:pt x="38074" y="6096"/>
                  </a:lnTo>
                  <a:lnTo>
                    <a:pt x="38468" y="6223"/>
                  </a:lnTo>
                  <a:lnTo>
                    <a:pt x="35344" y="8382"/>
                  </a:lnTo>
                  <a:lnTo>
                    <a:pt x="38633" y="6858"/>
                  </a:lnTo>
                  <a:lnTo>
                    <a:pt x="35915" y="8509"/>
                  </a:lnTo>
                  <a:lnTo>
                    <a:pt x="37757" y="7747"/>
                  </a:lnTo>
                  <a:lnTo>
                    <a:pt x="35877" y="8890"/>
                  </a:lnTo>
                  <a:lnTo>
                    <a:pt x="36322" y="8763"/>
                  </a:lnTo>
                  <a:lnTo>
                    <a:pt x="39141" y="7747"/>
                  </a:lnTo>
                  <a:lnTo>
                    <a:pt x="40195" y="7366"/>
                  </a:lnTo>
                  <a:lnTo>
                    <a:pt x="38188" y="8140"/>
                  </a:lnTo>
                  <a:lnTo>
                    <a:pt x="37922" y="8242"/>
                  </a:lnTo>
                  <a:lnTo>
                    <a:pt x="37566" y="8343"/>
                  </a:lnTo>
                  <a:lnTo>
                    <a:pt x="36639" y="8724"/>
                  </a:lnTo>
                  <a:lnTo>
                    <a:pt x="38506" y="8115"/>
                  </a:lnTo>
                  <a:lnTo>
                    <a:pt x="39141" y="8051"/>
                  </a:lnTo>
                  <a:lnTo>
                    <a:pt x="40868" y="7366"/>
                  </a:lnTo>
                  <a:lnTo>
                    <a:pt x="40081" y="7620"/>
                  </a:lnTo>
                  <a:lnTo>
                    <a:pt x="39433" y="7810"/>
                  </a:lnTo>
                  <a:lnTo>
                    <a:pt x="40767" y="7366"/>
                  </a:lnTo>
                  <a:lnTo>
                    <a:pt x="41148" y="7239"/>
                  </a:lnTo>
                  <a:lnTo>
                    <a:pt x="41160" y="7366"/>
                  </a:lnTo>
                  <a:lnTo>
                    <a:pt x="40233" y="7708"/>
                  </a:lnTo>
                  <a:lnTo>
                    <a:pt x="40233" y="8128"/>
                  </a:lnTo>
                  <a:lnTo>
                    <a:pt x="36017" y="9156"/>
                  </a:lnTo>
                  <a:lnTo>
                    <a:pt x="37363" y="8763"/>
                  </a:lnTo>
                  <a:lnTo>
                    <a:pt x="40233" y="8128"/>
                  </a:lnTo>
                  <a:lnTo>
                    <a:pt x="40233" y="7708"/>
                  </a:lnTo>
                  <a:lnTo>
                    <a:pt x="39433" y="8001"/>
                  </a:lnTo>
                  <a:lnTo>
                    <a:pt x="38608" y="8255"/>
                  </a:lnTo>
                  <a:lnTo>
                    <a:pt x="37312" y="8763"/>
                  </a:lnTo>
                  <a:lnTo>
                    <a:pt x="37503" y="8636"/>
                  </a:lnTo>
                  <a:lnTo>
                    <a:pt x="36487" y="8890"/>
                  </a:lnTo>
                  <a:lnTo>
                    <a:pt x="36271" y="9017"/>
                  </a:lnTo>
                  <a:lnTo>
                    <a:pt x="35750" y="9169"/>
                  </a:lnTo>
                  <a:lnTo>
                    <a:pt x="35483" y="9283"/>
                  </a:lnTo>
                  <a:lnTo>
                    <a:pt x="35064" y="9398"/>
                  </a:lnTo>
                  <a:lnTo>
                    <a:pt x="34328" y="9601"/>
                  </a:lnTo>
                  <a:lnTo>
                    <a:pt x="34759" y="9525"/>
                  </a:lnTo>
                  <a:lnTo>
                    <a:pt x="35953" y="9283"/>
                  </a:lnTo>
                  <a:lnTo>
                    <a:pt x="36347" y="9271"/>
                  </a:lnTo>
                  <a:lnTo>
                    <a:pt x="37947" y="9017"/>
                  </a:lnTo>
                  <a:lnTo>
                    <a:pt x="35839" y="9398"/>
                  </a:lnTo>
                  <a:lnTo>
                    <a:pt x="35496" y="9525"/>
                  </a:lnTo>
                  <a:lnTo>
                    <a:pt x="36360" y="9398"/>
                  </a:lnTo>
                  <a:lnTo>
                    <a:pt x="37439" y="9271"/>
                  </a:lnTo>
                  <a:lnTo>
                    <a:pt x="37680" y="9398"/>
                  </a:lnTo>
                  <a:lnTo>
                    <a:pt x="35814" y="9652"/>
                  </a:lnTo>
                  <a:lnTo>
                    <a:pt x="37363" y="9525"/>
                  </a:lnTo>
                  <a:lnTo>
                    <a:pt x="36068" y="9652"/>
                  </a:lnTo>
                  <a:lnTo>
                    <a:pt x="36880" y="9652"/>
                  </a:lnTo>
                  <a:lnTo>
                    <a:pt x="36322" y="9779"/>
                  </a:lnTo>
                  <a:lnTo>
                    <a:pt x="35509" y="9779"/>
                  </a:lnTo>
                  <a:lnTo>
                    <a:pt x="34302" y="9906"/>
                  </a:lnTo>
                  <a:lnTo>
                    <a:pt x="37261" y="10033"/>
                  </a:lnTo>
                  <a:lnTo>
                    <a:pt x="37274" y="10414"/>
                  </a:lnTo>
                  <a:lnTo>
                    <a:pt x="34264" y="10033"/>
                  </a:lnTo>
                  <a:lnTo>
                    <a:pt x="33820" y="10033"/>
                  </a:lnTo>
                  <a:lnTo>
                    <a:pt x="35013" y="10668"/>
                  </a:lnTo>
                  <a:lnTo>
                    <a:pt x="35039" y="11303"/>
                  </a:lnTo>
                  <a:lnTo>
                    <a:pt x="34315" y="10922"/>
                  </a:lnTo>
                  <a:lnTo>
                    <a:pt x="34086" y="10922"/>
                  </a:lnTo>
                  <a:lnTo>
                    <a:pt x="33896" y="11049"/>
                  </a:lnTo>
                  <a:lnTo>
                    <a:pt x="33401" y="11303"/>
                  </a:lnTo>
                  <a:lnTo>
                    <a:pt x="32918" y="11684"/>
                  </a:lnTo>
                  <a:lnTo>
                    <a:pt x="32258" y="11684"/>
                  </a:lnTo>
                  <a:lnTo>
                    <a:pt x="32537" y="11811"/>
                  </a:lnTo>
                  <a:lnTo>
                    <a:pt x="32778" y="12319"/>
                  </a:lnTo>
                  <a:lnTo>
                    <a:pt x="32829" y="12700"/>
                  </a:lnTo>
                  <a:lnTo>
                    <a:pt x="43561" y="12700"/>
                  </a:lnTo>
                  <a:lnTo>
                    <a:pt x="44272" y="12446"/>
                  </a:lnTo>
                  <a:lnTo>
                    <a:pt x="43624" y="12065"/>
                  </a:lnTo>
                  <a:lnTo>
                    <a:pt x="44729" y="11684"/>
                  </a:lnTo>
                  <a:lnTo>
                    <a:pt x="46240" y="11303"/>
                  </a:lnTo>
                  <a:lnTo>
                    <a:pt x="46748" y="11176"/>
                  </a:lnTo>
                  <a:lnTo>
                    <a:pt x="47637" y="10579"/>
                  </a:lnTo>
                  <a:lnTo>
                    <a:pt x="47675" y="10414"/>
                  </a:lnTo>
                  <a:lnTo>
                    <a:pt x="47625" y="10033"/>
                  </a:lnTo>
                  <a:lnTo>
                    <a:pt x="47498" y="10071"/>
                  </a:lnTo>
                  <a:lnTo>
                    <a:pt x="48310" y="9525"/>
                  </a:lnTo>
                  <a:lnTo>
                    <a:pt x="48856" y="9906"/>
                  </a:lnTo>
                  <a:lnTo>
                    <a:pt x="49339" y="9525"/>
                  </a:lnTo>
                  <a:lnTo>
                    <a:pt x="49669" y="9271"/>
                  </a:lnTo>
                  <a:lnTo>
                    <a:pt x="49987" y="9017"/>
                  </a:lnTo>
                  <a:lnTo>
                    <a:pt x="50317" y="8763"/>
                  </a:lnTo>
                  <a:lnTo>
                    <a:pt x="50317" y="8382"/>
                  </a:lnTo>
                  <a:lnTo>
                    <a:pt x="50330" y="8001"/>
                  </a:lnTo>
                  <a:lnTo>
                    <a:pt x="48907" y="8382"/>
                  </a:lnTo>
                  <a:lnTo>
                    <a:pt x="48361" y="8382"/>
                  </a:lnTo>
                  <a:lnTo>
                    <a:pt x="48285" y="8255"/>
                  </a:lnTo>
                  <a:lnTo>
                    <a:pt x="48996" y="8128"/>
                  </a:lnTo>
                  <a:lnTo>
                    <a:pt x="49707" y="8001"/>
                  </a:lnTo>
                  <a:lnTo>
                    <a:pt x="50609" y="7874"/>
                  </a:lnTo>
                  <a:lnTo>
                    <a:pt x="50736" y="7874"/>
                  </a:lnTo>
                  <a:lnTo>
                    <a:pt x="50215" y="7620"/>
                  </a:lnTo>
                  <a:lnTo>
                    <a:pt x="51320" y="7239"/>
                  </a:lnTo>
                  <a:lnTo>
                    <a:pt x="52438" y="6858"/>
                  </a:lnTo>
                  <a:lnTo>
                    <a:pt x="54660" y="6096"/>
                  </a:lnTo>
                  <a:lnTo>
                    <a:pt x="57251" y="5207"/>
                  </a:lnTo>
                  <a:lnTo>
                    <a:pt x="57988" y="4953"/>
                  </a:lnTo>
                  <a:lnTo>
                    <a:pt x="58496" y="4572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 descr=""/>
            <p:cNvSpPr/>
            <p:nvPr/>
          </p:nvSpPr>
          <p:spPr>
            <a:xfrm>
              <a:off x="2928388" y="3064459"/>
              <a:ext cx="24130" cy="32384"/>
            </a:xfrm>
            <a:custGeom>
              <a:avLst/>
              <a:gdLst/>
              <a:ahLst/>
              <a:cxnLst/>
              <a:rect l="l" t="t" r="r" b="b"/>
              <a:pathLst>
                <a:path w="24130" h="32385">
                  <a:moveTo>
                    <a:pt x="15087" y="0"/>
                  </a:moveTo>
                  <a:lnTo>
                    <a:pt x="0" y="15798"/>
                  </a:lnTo>
                  <a:lnTo>
                    <a:pt x="1879" y="22631"/>
                  </a:lnTo>
                  <a:lnTo>
                    <a:pt x="7302" y="26593"/>
                  </a:lnTo>
                  <a:lnTo>
                    <a:pt x="11252" y="32156"/>
                  </a:lnTo>
                  <a:lnTo>
                    <a:pt x="11082" y="26898"/>
                  </a:lnTo>
                  <a:lnTo>
                    <a:pt x="13754" y="22769"/>
                  </a:lnTo>
                  <a:lnTo>
                    <a:pt x="18063" y="21038"/>
                  </a:lnTo>
                  <a:lnTo>
                    <a:pt x="22809" y="22974"/>
                  </a:lnTo>
                  <a:lnTo>
                    <a:pt x="23724" y="16902"/>
                  </a:lnTo>
                  <a:lnTo>
                    <a:pt x="22796" y="9448"/>
                  </a:lnTo>
                  <a:lnTo>
                    <a:pt x="19944" y="3014"/>
                  </a:lnTo>
                  <a:lnTo>
                    <a:pt x="15087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 descr=""/>
            <p:cNvSpPr/>
            <p:nvPr/>
          </p:nvSpPr>
          <p:spPr>
            <a:xfrm>
              <a:off x="2927312" y="3061576"/>
              <a:ext cx="29845" cy="46990"/>
            </a:xfrm>
            <a:custGeom>
              <a:avLst/>
              <a:gdLst/>
              <a:ahLst/>
              <a:cxnLst/>
              <a:rect l="l" t="t" r="r" b="b"/>
              <a:pathLst>
                <a:path w="29844" h="46989">
                  <a:moveTo>
                    <a:pt x="762" y="23456"/>
                  </a:moveTo>
                  <a:lnTo>
                    <a:pt x="0" y="24206"/>
                  </a:lnTo>
                  <a:lnTo>
                    <a:pt x="762" y="23456"/>
                  </a:lnTo>
                  <a:close/>
                </a:path>
                <a:path w="29844" h="46989">
                  <a:moveTo>
                    <a:pt x="1320" y="23075"/>
                  </a:moveTo>
                  <a:lnTo>
                    <a:pt x="1295" y="22936"/>
                  </a:lnTo>
                  <a:lnTo>
                    <a:pt x="876" y="23355"/>
                  </a:lnTo>
                  <a:lnTo>
                    <a:pt x="1320" y="23075"/>
                  </a:lnTo>
                  <a:close/>
                </a:path>
                <a:path w="29844" h="46989">
                  <a:moveTo>
                    <a:pt x="1485" y="24523"/>
                  </a:moveTo>
                  <a:lnTo>
                    <a:pt x="1257" y="24447"/>
                  </a:lnTo>
                  <a:lnTo>
                    <a:pt x="1066" y="24777"/>
                  </a:lnTo>
                  <a:lnTo>
                    <a:pt x="901" y="24866"/>
                  </a:lnTo>
                  <a:lnTo>
                    <a:pt x="1231" y="24803"/>
                  </a:lnTo>
                  <a:lnTo>
                    <a:pt x="1485" y="24523"/>
                  </a:lnTo>
                  <a:close/>
                </a:path>
                <a:path w="29844" h="46989">
                  <a:moveTo>
                    <a:pt x="1600" y="20955"/>
                  </a:moveTo>
                  <a:lnTo>
                    <a:pt x="1371" y="20955"/>
                  </a:lnTo>
                  <a:lnTo>
                    <a:pt x="850" y="21336"/>
                  </a:lnTo>
                  <a:lnTo>
                    <a:pt x="1600" y="20955"/>
                  </a:lnTo>
                  <a:close/>
                </a:path>
                <a:path w="29844" h="46989">
                  <a:moveTo>
                    <a:pt x="1841" y="20828"/>
                  </a:moveTo>
                  <a:lnTo>
                    <a:pt x="1600" y="20955"/>
                  </a:lnTo>
                  <a:lnTo>
                    <a:pt x="1765" y="20891"/>
                  </a:lnTo>
                  <a:close/>
                </a:path>
                <a:path w="29844" h="46989">
                  <a:moveTo>
                    <a:pt x="2044" y="23622"/>
                  </a:moveTo>
                  <a:lnTo>
                    <a:pt x="1511" y="24257"/>
                  </a:lnTo>
                  <a:lnTo>
                    <a:pt x="1765" y="24130"/>
                  </a:lnTo>
                  <a:lnTo>
                    <a:pt x="2044" y="23622"/>
                  </a:lnTo>
                  <a:close/>
                </a:path>
                <a:path w="29844" h="46989">
                  <a:moveTo>
                    <a:pt x="2133" y="22733"/>
                  </a:moveTo>
                  <a:lnTo>
                    <a:pt x="1828" y="22606"/>
                  </a:lnTo>
                  <a:lnTo>
                    <a:pt x="1816" y="22733"/>
                  </a:lnTo>
                  <a:lnTo>
                    <a:pt x="1473" y="22860"/>
                  </a:lnTo>
                  <a:lnTo>
                    <a:pt x="2133" y="22733"/>
                  </a:lnTo>
                  <a:close/>
                </a:path>
                <a:path w="29844" h="46989">
                  <a:moveTo>
                    <a:pt x="2159" y="19519"/>
                  </a:moveTo>
                  <a:close/>
                </a:path>
                <a:path w="29844" h="46989">
                  <a:moveTo>
                    <a:pt x="2413" y="23114"/>
                  </a:moveTo>
                  <a:lnTo>
                    <a:pt x="2146" y="23114"/>
                  </a:lnTo>
                  <a:lnTo>
                    <a:pt x="2298" y="23177"/>
                  </a:lnTo>
                  <a:close/>
                </a:path>
                <a:path w="29844" h="46989">
                  <a:moveTo>
                    <a:pt x="2425" y="23241"/>
                  </a:moveTo>
                  <a:lnTo>
                    <a:pt x="2298" y="23177"/>
                  </a:lnTo>
                  <a:lnTo>
                    <a:pt x="1765" y="23495"/>
                  </a:lnTo>
                  <a:lnTo>
                    <a:pt x="2425" y="23241"/>
                  </a:lnTo>
                  <a:close/>
                </a:path>
                <a:path w="29844" h="46989">
                  <a:moveTo>
                    <a:pt x="2705" y="20066"/>
                  </a:moveTo>
                  <a:lnTo>
                    <a:pt x="2349" y="20320"/>
                  </a:lnTo>
                  <a:lnTo>
                    <a:pt x="2654" y="20193"/>
                  </a:lnTo>
                  <a:lnTo>
                    <a:pt x="2705" y="20066"/>
                  </a:lnTo>
                  <a:close/>
                </a:path>
                <a:path w="29844" h="46989">
                  <a:moveTo>
                    <a:pt x="3302" y="19215"/>
                  </a:moveTo>
                  <a:lnTo>
                    <a:pt x="2374" y="19304"/>
                  </a:lnTo>
                  <a:lnTo>
                    <a:pt x="2159" y="19519"/>
                  </a:lnTo>
                  <a:lnTo>
                    <a:pt x="2794" y="19304"/>
                  </a:lnTo>
                  <a:lnTo>
                    <a:pt x="3302" y="19215"/>
                  </a:lnTo>
                  <a:close/>
                </a:path>
                <a:path w="29844" h="46989">
                  <a:moveTo>
                    <a:pt x="3352" y="18211"/>
                  </a:moveTo>
                  <a:lnTo>
                    <a:pt x="3048" y="18161"/>
                  </a:lnTo>
                  <a:lnTo>
                    <a:pt x="2781" y="18199"/>
                  </a:lnTo>
                  <a:lnTo>
                    <a:pt x="2209" y="18376"/>
                  </a:lnTo>
                  <a:lnTo>
                    <a:pt x="2349" y="18440"/>
                  </a:lnTo>
                  <a:lnTo>
                    <a:pt x="3352" y="18211"/>
                  </a:lnTo>
                  <a:close/>
                </a:path>
                <a:path w="29844" h="46989">
                  <a:moveTo>
                    <a:pt x="3390" y="20066"/>
                  </a:moveTo>
                  <a:lnTo>
                    <a:pt x="3263" y="19939"/>
                  </a:lnTo>
                  <a:lnTo>
                    <a:pt x="2692" y="20167"/>
                  </a:lnTo>
                  <a:lnTo>
                    <a:pt x="2679" y="20320"/>
                  </a:lnTo>
                  <a:lnTo>
                    <a:pt x="2895" y="20320"/>
                  </a:lnTo>
                  <a:lnTo>
                    <a:pt x="3390" y="20066"/>
                  </a:lnTo>
                  <a:close/>
                </a:path>
                <a:path w="29844" h="46989">
                  <a:moveTo>
                    <a:pt x="3619" y="19177"/>
                  </a:moveTo>
                  <a:lnTo>
                    <a:pt x="3378" y="19215"/>
                  </a:lnTo>
                  <a:lnTo>
                    <a:pt x="3619" y="19177"/>
                  </a:lnTo>
                  <a:close/>
                </a:path>
                <a:path w="29844" h="46989">
                  <a:moveTo>
                    <a:pt x="3657" y="18732"/>
                  </a:moveTo>
                  <a:lnTo>
                    <a:pt x="2679" y="18897"/>
                  </a:lnTo>
                  <a:lnTo>
                    <a:pt x="1930" y="19024"/>
                  </a:lnTo>
                  <a:lnTo>
                    <a:pt x="1790" y="18973"/>
                  </a:lnTo>
                  <a:lnTo>
                    <a:pt x="2197" y="18783"/>
                  </a:lnTo>
                  <a:lnTo>
                    <a:pt x="2552" y="18681"/>
                  </a:lnTo>
                  <a:lnTo>
                    <a:pt x="2298" y="18732"/>
                  </a:lnTo>
                  <a:lnTo>
                    <a:pt x="2730" y="18491"/>
                  </a:lnTo>
                  <a:lnTo>
                    <a:pt x="2095" y="18618"/>
                  </a:lnTo>
                  <a:lnTo>
                    <a:pt x="1384" y="18948"/>
                  </a:lnTo>
                  <a:lnTo>
                    <a:pt x="1397" y="19126"/>
                  </a:lnTo>
                  <a:lnTo>
                    <a:pt x="2070" y="19075"/>
                  </a:lnTo>
                  <a:lnTo>
                    <a:pt x="1866" y="19177"/>
                  </a:lnTo>
                  <a:lnTo>
                    <a:pt x="1600" y="19227"/>
                  </a:lnTo>
                  <a:lnTo>
                    <a:pt x="1422" y="19278"/>
                  </a:lnTo>
                  <a:lnTo>
                    <a:pt x="1930" y="19240"/>
                  </a:lnTo>
                  <a:lnTo>
                    <a:pt x="2781" y="19088"/>
                  </a:lnTo>
                  <a:lnTo>
                    <a:pt x="3657" y="18732"/>
                  </a:lnTo>
                  <a:close/>
                </a:path>
                <a:path w="29844" h="46989">
                  <a:moveTo>
                    <a:pt x="3759" y="18834"/>
                  </a:moveTo>
                  <a:lnTo>
                    <a:pt x="3517" y="18884"/>
                  </a:lnTo>
                  <a:lnTo>
                    <a:pt x="3746" y="18897"/>
                  </a:lnTo>
                  <a:close/>
                </a:path>
                <a:path w="29844" h="46989">
                  <a:moveTo>
                    <a:pt x="3848" y="18910"/>
                  </a:moveTo>
                  <a:close/>
                </a:path>
                <a:path w="29844" h="46989">
                  <a:moveTo>
                    <a:pt x="3860" y="19685"/>
                  </a:moveTo>
                  <a:lnTo>
                    <a:pt x="2654" y="19685"/>
                  </a:lnTo>
                  <a:lnTo>
                    <a:pt x="3136" y="19431"/>
                  </a:lnTo>
                  <a:lnTo>
                    <a:pt x="3784" y="19431"/>
                  </a:lnTo>
                  <a:lnTo>
                    <a:pt x="3416" y="19265"/>
                  </a:lnTo>
                  <a:lnTo>
                    <a:pt x="2476" y="19685"/>
                  </a:lnTo>
                  <a:lnTo>
                    <a:pt x="2260" y="19685"/>
                  </a:lnTo>
                  <a:lnTo>
                    <a:pt x="635" y="20320"/>
                  </a:lnTo>
                  <a:lnTo>
                    <a:pt x="2692" y="20066"/>
                  </a:lnTo>
                  <a:lnTo>
                    <a:pt x="3530" y="19812"/>
                  </a:lnTo>
                  <a:lnTo>
                    <a:pt x="3860" y="19685"/>
                  </a:lnTo>
                  <a:close/>
                </a:path>
                <a:path w="29844" h="46989">
                  <a:moveTo>
                    <a:pt x="3987" y="18859"/>
                  </a:moveTo>
                  <a:lnTo>
                    <a:pt x="3848" y="18910"/>
                  </a:lnTo>
                  <a:lnTo>
                    <a:pt x="3987" y="18859"/>
                  </a:lnTo>
                  <a:close/>
                </a:path>
                <a:path w="29844" h="46989">
                  <a:moveTo>
                    <a:pt x="4102" y="19710"/>
                  </a:moveTo>
                  <a:close/>
                </a:path>
                <a:path w="29844" h="46989">
                  <a:moveTo>
                    <a:pt x="4140" y="19596"/>
                  </a:moveTo>
                  <a:lnTo>
                    <a:pt x="3987" y="19596"/>
                  </a:lnTo>
                  <a:lnTo>
                    <a:pt x="3683" y="19773"/>
                  </a:lnTo>
                  <a:lnTo>
                    <a:pt x="3987" y="19672"/>
                  </a:lnTo>
                  <a:lnTo>
                    <a:pt x="4140" y="19596"/>
                  </a:lnTo>
                  <a:close/>
                </a:path>
                <a:path w="29844" h="46989">
                  <a:moveTo>
                    <a:pt x="4546" y="26746"/>
                  </a:moveTo>
                  <a:lnTo>
                    <a:pt x="4191" y="26885"/>
                  </a:lnTo>
                  <a:lnTo>
                    <a:pt x="4064" y="27051"/>
                  </a:lnTo>
                  <a:lnTo>
                    <a:pt x="3975" y="27254"/>
                  </a:lnTo>
                  <a:lnTo>
                    <a:pt x="4546" y="26746"/>
                  </a:lnTo>
                  <a:close/>
                </a:path>
                <a:path w="29844" h="46989">
                  <a:moveTo>
                    <a:pt x="4610" y="19939"/>
                  </a:moveTo>
                  <a:lnTo>
                    <a:pt x="3657" y="20447"/>
                  </a:lnTo>
                  <a:lnTo>
                    <a:pt x="4178" y="20307"/>
                  </a:lnTo>
                  <a:lnTo>
                    <a:pt x="4610" y="19939"/>
                  </a:lnTo>
                  <a:close/>
                </a:path>
                <a:path w="29844" h="46989">
                  <a:moveTo>
                    <a:pt x="4699" y="24003"/>
                  </a:moveTo>
                  <a:lnTo>
                    <a:pt x="4457" y="24193"/>
                  </a:lnTo>
                  <a:lnTo>
                    <a:pt x="4597" y="24130"/>
                  </a:lnTo>
                  <a:lnTo>
                    <a:pt x="4699" y="24003"/>
                  </a:lnTo>
                  <a:close/>
                </a:path>
                <a:path w="29844" h="46989">
                  <a:moveTo>
                    <a:pt x="4940" y="21577"/>
                  </a:moveTo>
                  <a:lnTo>
                    <a:pt x="4711" y="21717"/>
                  </a:lnTo>
                  <a:lnTo>
                    <a:pt x="4940" y="21577"/>
                  </a:lnTo>
                  <a:close/>
                </a:path>
                <a:path w="29844" h="46989">
                  <a:moveTo>
                    <a:pt x="5003" y="24003"/>
                  </a:moveTo>
                  <a:lnTo>
                    <a:pt x="4864" y="24003"/>
                  </a:lnTo>
                  <a:lnTo>
                    <a:pt x="4622" y="24117"/>
                  </a:lnTo>
                  <a:lnTo>
                    <a:pt x="4432" y="24384"/>
                  </a:lnTo>
                  <a:lnTo>
                    <a:pt x="5003" y="24003"/>
                  </a:lnTo>
                  <a:close/>
                </a:path>
                <a:path w="29844" h="46989">
                  <a:moveTo>
                    <a:pt x="5143" y="28613"/>
                  </a:moveTo>
                  <a:lnTo>
                    <a:pt x="5016" y="28587"/>
                  </a:lnTo>
                  <a:lnTo>
                    <a:pt x="5003" y="28460"/>
                  </a:lnTo>
                  <a:lnTo>
                    <a:pt x="4914" y="28841"/>
                  </a:lnTo>
                  <a:lnTo>
                    <a:pt x="5143" y="28613"/>
                  </a:lnTo>
                  <a:close/>
                </a:path>
                <a:path w="29844" h="46989">
                  <a:moveTo>
                    <a:pt x="5384" y="21336"/>
                  </a:moveTo>
                  <a:lnTo>
                    <a:pt x="5092" y="21336"/>
                  </a:lnTo>
                  <a:lnTo>
                    <a:pt x="4940" y="21577"/>
                  </a:lnTo>
                  <a:lnTo>
                    <a:pt x="5384" y="21336"/>
                  </a:lnTo>
                  <a:close/>
                </a:path>
                <a:path w="29844" h="46989">
                  <a:moveTo>
                    <a:pt x="5537" y="25908"/>
                  </a:moveTo>
                  <a:lnTo>
                    <a:pt x="5181" y="25908"/>
                  </a:lnTo>
                  <a:lnTo>
                    <a:pt x="4889" y="26289"/>
                  </a:lnTo>
                  <a:lnTo>
                    <a:pt x="5537" y="25908"/>
                  </a:lnTo>
                  <a:close/>
                </a:path>
                <a:path w="29844" h="46989">
                  <a:moveTo>
                    <a:pt x="5816" y="24079"/>
                  </a:moveTo>
                  <a:lnTo>
                    <a:pt x="5651" y="24231"/>
                  </a:lnTo>
                  <a:lnTo>
                    <a:pt x="5816" y="24079"/>
                  </a:lnTo>
                  <a:close/>
                </a:path>
                <a:path w="29844" h="46989">
                  <a:moveTo>
                    <a:pt x="6337" y="31902"/>
                  </a:moveTo>
                  <a:lnTo>
                    <a:pt x="6299" y="31572"/>
                  </a:lnTo>
                  <a:lnTo>
                    <a:pt x="6159" y="31864"/>
                  </a:lnTo>
                  <a:lnTo>
                    <a:pt x="6337" y="31902"/>
                  </a:lnTo>
                  <a:close/>
                </a:path>
                <a:path w="29844" h="46989">
                  <a:moveTo>
                    <a:pt x="6540" y="24511"/>
                  </a:moveTo>
                  <a:lnTo>
                    <a:pt x="5930" y="24384"/>
                  </a:lnTo>
                  <a:lnTo>
                    <a:pt x="5384" y="24765"/>
                  </a:lnTo>
                  <a:lnTo>
                    <a:pt x="5626" y="24638"/>
                  </a:lnTo>
                  <a:lnTo>
                    <a:pt x="5232" y="25019"/>
                  </a:lnTo>
                  <a:lnTo>
                    <a:pt x="4851" y="25273"/>
                  </a:lnTo>
                  <a:lnTo>
                    <a:pt x="4508" y="25400"/>
                  </a:lnTo>
                  <a:lnTo>
                    <a:pt x="4445" y="25273"/>
                  </a:lnTo>
                  <a:lnTo>
                    <a:pt x="4953" y="25146"/>
                  </a:lnTo>
                  <a:lnTo>
                    <a:pt x="5372" y="24638"/>
                  </a:lnTo>
                  <a:lnTo>
                    <a:pt x="5651" y="24257"/>
                  </a:lnTo>
                  <a:lnTo>
                    <a:pt x="5092" y="24638"/>
                  </a:lnTo>
                  <a:lnTo>
                    <a:pt x="5994" y="23749"/>
                  </a:lnTo>
                  <a:lnTo>
                    <a:pt x="3898" y="25527"/>
                  </a:lnTo>
                  <a:lnTo>
                    <a:pt x="4406" y="24765"/>
                  </a:lnTo>
                  <a:lnTo>
                    <a:pt x="4724" y="24511"/>
                  </a:lnTo>
                  <a:lnTo>
                    <a:pt x="4508" y="24511"/>
                  </a:lnTo>
                  <a:lnTo>
                    <a:pt x="4025" y="24765"/>
                  </a:lnTo>
                  <a:lnTo>
                    <a:pt x="4038" y="24638"/>
                  </a:lnTo>
                  <a:lnTo>
                    <a:pt x="4038" y="24511"/>
                  </a:lnTo>
                  <a:lnTo>
                    <a:pt x="4457" y="24193"/>
                  </a:lnTo>
                  <a:lnTo>
                    <a:pt x="3492" y="24638"/>
                  </a:lnTo>
                  <a:lnTo>
                    <a:pt x="3975" y="24130"/>
                  </a:lnTo>
                  <a:lnTo>
                    <a:pt x="4089" y="24003"/>
                  </a:lnTo>
                  <a:lnTo>
                    <a:pt x="4330" y="24003"/>
                  </a:lnTo>
                  <a:lnTo>
                    <a:pt x="4394" y="24130"/>
                  </a:lnTo>
                  <a:lnTo>
                    <a:pt x="4622" y="24003"/>
                  </a:lnTo>
                  <a:lnTo>
                    <a:pt x="5181" y="23495"/>
                  </a:lnTo>
                  <a:lnTo>
                    <a:pt x="5321" y="23368"/>
                  </a:lnTo>
                  <a:lnTo>
                    <a:pt x="5118" y="23495"/>
                  </a:lnTo>
                  <a:lnTo>
                    <a:pt x="5168" y="23241"/>
                  </a:lnTo>
                  <a:lnTo>
                    <a:pt x="5359" y="22885"/>
                  </a:lnTo>
                  <a:lnTo>
                    <a:pt x="5194" y="22987"/>
                  </a:lnTo>
                  <a:lnTo>
                    <a:pt x="3263" y="24003"/>
                  </a:lnTo>
                  <a:lnTo>
                    <a:pt x="3721" y="23622"/>
                  </a:lnTo>
                  <a:lnTo>
                    <a:pt x="4178" y="23241"/>
                  </a:lnTo>
                  <a:lnTo>
                    <a:pt x="4635" y="22860"/>
                  </a:lnTo>
                  <a:lnTo>
                    <a:pt x="3263" y="23241"/>
                  </a:lnTo>
                  <a:lnTo>
                    <a:pt x="4127" y="22987"/>
                  </a:lnTo>
                  <a:lnTo>
                    <a:pt x="4559" y="22860"/>
                  </a:lnTo>
                  <a:lnTo>
                    <a:pt x="3949" y="22987"/>
                  </a:lnTo>
                  <a:lnTo>
                    <a:pt x="4356" y="22733"/>
                  </a:lnTo>
                  <a:lnTo>
                    <a:pt x="4762" y="22479"/>
                  </a:lnTo>
                  <a:lnTo>
                    <a:pt x="5016" y="22225"/>
                  </a:lnTo>
                  <a:lnTo>
                    <a:pt x="5143" y="22098"/>
                  </a:lnTo>
                  <a:lnTo>
                    <a:pt x="5384" y="21971"/>
                  </a:lnTo>
                  <a:lnTo>
                    <a:pt x="4673" y="22225"/>
                  </a:lnTo>
                  <a:lnTo>
                    <a:pt x="4864" y="22098"/>
                  </a:lnTo>
                  <a:lnTo>
                    <a:pt x="5245" y="21844"/>
                  </a:lnTo>
                  <a:lnTo>
                    <a:pt x="5803" y="21463"/>
                  </a:lnTo>
                  <a:lnTo>
                    <a:pt x="4749" y="21844"/>
                  </a:lnTo>
                  <a:lnTo>
                    <a:pt x="5003" y="21717"/>
                  </a:lnTo>
                  <a:lnTo>
                    <a:pt x="4775" y="21717"/>
                  </a:lnTo>
                  <a:lnTo>
                    <a:pt x="4610" y="21844"/>
                  </a:lnTo>
                  <a:lnTo>
                    <a:pt x="3568" y="22098"/>
                  </a:lnTo>
                  <a:lnTo>
                    <a:pt x="4076" y="21717"/>
                  </a:lnTo>
                  <a:lnTo>
                    <a:pt x="5410" y="20701"/>
                  </a:lnTo>
                  <a:lnTo>
                    <a:pt x="4000" y="20955"/>
                  </a:lnTo>
                  <a:lnTo>
                    <a:pt x="3327" y="20955"/>
                  </a:lnTo>
                  <a:lnTo>
                    <a:pt x="2374" y="21336"/>
                  </a:lnTo>
                  <a:lnTo>
                    <a:pt x="1778" y="21209"/>
                  </a:lnTo>
                  <a:lnTo>
                    <a:pt x="2171" y="20828"/>
                  </a:lnTo>
                  <a:lnTo>
                    <a:pt x="2806" y="20828"/>
                  </a:lnTo>
                  <a:lnTo>
                    <a:pt x="3149" y="20447"/>
                  </a:lnTo>
                  <a:lnTo>
                    <a:pt x="2667" y="20320"/>
                  </a:lnTo>
                  <a:lnTo>
                    <a:pt x="1447" y="20574"/>
                  </a:lnTo>
                  <a:lnTo>
                    <a:pt x="2527" y="20447"/>
                  </a:lnTo>
                  <a:lnTo>
                    <a:pt x="2235" y="20701"/>
                  </a:lnTo>
                  <a:lnTo>
                    <a:pt x="1765" y="20891"/>
                  </a:lnTo>
                  <a:lnTo>
                    <a:pt x="1168" y="21336"/>
                  </a:lnTo>
                  <a:lnTo>
                    <a:pt x="1473" y="21463"/>
                  </a:lnTo>
                  <a:lnTo>
                    <a:pt x="1219" y="21463"/>
                  </a:lnTo>
                  <a:lnTo>
                    <a:pt x="647" y="21844"/>
                  </a:lnTo>
                  <a:lnTo>
                    <a:pt x="787" y="21590"/>
                  </a:lnTo>
                  <a:lnTo>
                    <a:pt x="571" y="21844"/>
                  </a:lnTo>
                  <a:lnTo>
                    <a:pt x="241" y="22225"/>
                  </a:lnTo>
                  <a:lnTo>
                    <a:pt x="1879" y="21717"/>
                  </a:lnTo>
                  <a:lnTo>
                    <a:pt x="1054" y="22225"/>
                  </a:lnTo>
                  <a:lnTo>
                    <a:pt x="1562" y="22479"/>
                  </a:lnTo>
                  <a:lnTo>
                    <a:pt x="1841" y="21844"/>
                  </a:lnTo>
                  <a:lnTo>
                    <a:pt x="2971" y="21717"/>
                  </a:lnTo>
                  <a:lnTo>
                    <a:pt x="990" y="22860"/>
                  </a:lnTo>
                  <a:lnTo>
                    <a:pt x="1841" y="22479"/>
                  </a:lnTo>
                  <a:lnTo>
                    <a:pt x="2413" y="22479"/>
                  </a:lnTo>
                  <a:lnTo>
                    <a:pt x="1765" y="23114"/>
                  </a:lnTo>
                  <a:lnTo>
                    <a:pt x="3048" y="22733"/>
                  </a:lnTo>
                  <a:lnTo>
                    <a:pt x="2413" y="23114"/>
                  </a:lnTo>
                  <a:lnTo>
                    <a:pt x="2692" y="23114"/>
                  </a:lnTo>
                  <a:lnTo>
                    <a:pt x="1320" y="23876"/>
                  </a:lnTo>
                  <a:lnTo>
                    <a:pt x="3060" y="23114"/>
                  </a:lnTo>
                  <a:lnTo>
                    <a:pt x="2527" y="23749"/>
                  </a:lnTo>
                  <a:lnTo>
                    <a:pt x="2781" y="23622"/>
                  </a:lnTo>
                  <a:lnTo>
                    <a:pt x="1460" y="24765"/>
                  </a:lnTo>
                  <a:lnTo>
                    <a:pt x="1676" y="24765"/>
                  </a:lnTo>
                  <a:lnTo>
                    <a:pt x="1485" y="24892"/>
                  </a:lnTo>
                  <a:lnTo>
                    <a:pt x="1282" y="25031"/>
                  </a:lnTo>
                  <a:lnTo>
                    <a:pt x="2019" y="24650"/>
                  </a:lnTo>
                  <a:lnTo>
                    <a:pt x="2743" y="24130"/>
                  </a:lnTo>
                  <a:lnTo>
                    <a:pt x="2387" y="24892"/>
                  </a:lnTo>
                  <a:lnTo>
                    <a:pt x="2857" y="24892"/>
                  </a:lnTo>
                  <a:lnTo>
                    <a:pt x="2527" y="25019"/>
                  </a:lnTo>
                  <a:lnTo>
                    <a:pt x="2603" y="25793"/>
                  </a:lnTo>
                  <a:lnTo>
                    <a:pt x="2476" y="26162"/>
                  </a:lnTo>
                  <a:lnTo>
                    <a:pt x="2324" y="26289"/>
                  </a:lnTo>
                  <a:lnTo>
                    <a:pt x="3276" y="25654"/>
                  </a:lnTo>
                  <a:lnTo>
                    <a:pt x="3263" y="26035"/>
                  </a:lnTo>
                  <a:lnTo>
                    <a:pt x="3556" y="26035"/>
                  </a:lnTo>
                  <a:lnTo>
                    <a:pt x="3009" y="26416"/>
                  </a:lnTo>
                  <a:lnTo>
                    <a:pt x="2768" y="26543"/>
                  </a:lnTo>
                  <a:lnTo>
                    <a:pt x="2463" y="26670"/>
                  </a:lnTo>
                  <a:lnTo>
                    <a:pt x="2349" y="26835"/>
                  </a:lnTo>
                  <a:lnTo>
                    <a:pt x="2209" y="26911"/>
                  </a:lnTo>
                  <a:lnTo>
                    <a:pt x="2540" y="26771"/>
                  </a:lnTo>
                  <a:lnTo>
                    <a:pt x="2895" y="26543"/>
                  </a:lnTo>
                  <a:lnTo>
                    <a:pt x="3263" y="26543"/>
                  </a:lnTo>
                  <a:lnTo>
                    <a:pt x="2552" y="27051"/>
                  </a:lnTo>
                  <a:lnTo>
                    <a:pt x="2755" y="27178"/>
                  </a:lnTo>
                  <a:lnTo>
                    <a:pt x="3657" y="26797"/>
                  </a:lnTo>
                  <a:lnTo>
                    <a:pt x="3416" y="27432"/>
                  </a:lnTo>
                  <a:lnTo>
                    <a:pt x="4051" y="26924"/>
                  </a:lnTo>
                  <a:lnTo>
                    <a:pt x="4178" y="26797"/>
                  </a:lnTo>
                  <a:lnTo>
                    <a:pt x="4406" y="26543"/>
                  </a:lnTo>
                  <a:lnTo>
                    <a:pt x="5003" y="25908"/>
                  </a:lnTo>
                  <a:lnTo>
                    <a:pt x="5181" y="25908"/>
                  </a:lnTo>
                  <a:lnTo>
                    <a:pt x="5384" y="25654"/>
                  </a:lnTo>
                  <a:lnTo>
                    <a:pt x="5473" y="25527"/>
                  </a:lnTo>
                  <a:lnTo>
                    <a:pt x="5575" y="25400"/>
                  </a:lnTo>
                  <a:lnTo>
                    <a:pt x="6159" y="24638"/>
                  </a:lnTo>
                  <a:lnTo>
                    <a:pt x="6540" y="24511"/>
                  </a:lnTo>
                  <a:close/>
                </a:path>
                <a:path w="29844" h="46989">
                  <a:moveTo>
                    <a:pt x="8216" y="26416"/>
                  </a:moveTo>
                  <a:lnTo>
                    <a:pt x="8102" y="26543"/>
                  </a:lnTo>
                  <a:lnTo>
                    <a:pt x="8216" y="26416"/>
                  </a:lnTo>
                  <a:close/>
                </a:path>
                <a:path w="29844" h="46989">
                  <a:moveTo>
                    <a:pt x="8407" y="35509"/>
                  </a:moveTo>
                  <a:lnTo>
                    <a:pt x="8204" y="35521"/>
                  </a:lnTo>
                  <a:lnTo>
                    <a:pt x="8407" y="35509"/>
                  </a:lnTo>
                  <a:close/>
                </a:path>
                <a:path w="29844" h="46989">
                  <a:moveTo>
                    <a:pt x="8851" y="34671"/>
                  </a:moveTo>
                  <a:lnTo>
                    <a:pt x="8597" y="34518"/>
                  </a:lnTo>
                  <a:lnTo>
                    <a:pt x="8636" y="35560"/>
                  </a:lnTo>
                  <a:lnTo>
                    <a:pt x="8851" y="34671"/>
                  </a:lnTo>
                  <a:close/>
                </a:path>
                <a:path w="29844" h="46989">
                  <a:moveTo>
                    <a:pt x="8928" y="26797"/>
                  </a:moveTo>
                  <a:lnTo>
                    <a:pt x="8788" y="26898"/>
                  </a:lnTo>
                  <a:lnTo>
                    <a:pt x="8661" y="27940"/>
                  </a:lnTo>
                  <a:lnTo>
                    <a:pt x="8928" y="26797"/>
                  </a:lnTo>
                  <a:close/>
                </a:path>
                <a:path w="29844" h="46989">
                  <a:moveTo>
                    <a:pt x="8940" y="26898"/>
                  </a:moveTo>
                  <a:lnTo>
                    <a:pt x="8712" y="27736"/>
                  </a:lnTo>
                  <a:lnTo>
                    <a:pt x="8851" y="27546"/>
                  </a:lnTo>
                  <a:lnTo>
                    <a:pt x="8940" y="26898"/>
                  </a:lnTo>
                  <a:close/>
                </a:path>
                <a:path w="29844" h="46989">
                  <a:moveTo>
                    <a:pt x="9448" y="27940"/>
                  </a:moveTo>
                  <a:lnTo>
                    <a:pt x="9321" y="29210"/>
                  </a:lnTo>
                  <a:lnTo>
                    <a:pt x="9448" y="27940"/>
                  </a:lnTo>
                  <a:close/>
                </a:path>
                <a:path w="29844" h="46989">
                  <a:moveTo>
                    <a:pt x="9702" y="29146"/>
                  </a:moveTo>
                  <a:lnTo>
                    <a:pt x="9664" y="28841"/>
                  </a:lnTo>
                  <a:lnTo>
                    <a:pt x="9613" y="28994"/>
                  </a:lnTo>
                  <a:lnTo>
                    <a:pt x="9563" y="28829"/>
                  </a:lnTo>
                  <a:lnTo>
                    <a:pt x="9550" y="29565"/>
                  </a:lnTo>
                  <a:lnTo>
                    <a:pt x="9575" y="29362"/>
                  </a:lnTo>
                  <a:lnTo>
                    <a:pt x="9601" y="29146"/>
                  </a:lnTo>
                  <a:lnTo>
                    <a:pt x="9677" y="29324"/>
                  </a:lnTo>
                  <a:lnTo>
                    <a:pt x="9702" y="29146"/>
                  </a:lnTo>
                  <a:close/>
                </a:path>
                <a:path w="29844" h="46989">
                  <a:moveTo>
                    <a:pt x="9944" y="24803"/>
                  </a:moveTo>
                  <a:close/>
                </a:path>
                <a:path w="29844" h="46989">
                  <a:moveTo>
                    <a:pt x="9982" y="35509"/>
                  </a:moveTo>
                  <a:lnTo>
                    <a:pt x="9969" y="35344"/>
                  </a:lnTo>
                  <a:lnTo>
                    <a:pt x="9918" y="35483"/>
                  </a:lnTo>
                  <a:lnTo>
                    <a:pt x="9918" y="35636"/>
                  </a:lnTo>
                  <a:lnTo>
                    <a:pt x="9982" y="35509"/>
                  </a:lnTo>
                  <a:close/>
                </a:path>
                <a:path w="29844" h="46989">
                  <a:moveTo>
                    <a:pt x="10363" y="28448"/>
                  </a:moveTo>
                  <a:close/>
                </a:path>
                <a:path w="29844" h="46989">
                  <a:moveTo>
                    <a:pt x="10388" y="26289"/>
                  </a:moveTo>
                  <a:lnTo>
                    <a:pt x="9601" y="24003"/>
                  </a:lnTo>
                  <a:lnTo>
                    <a:pt x="10299" y="26289"/>
                  </a:lnTo>
                  <a:close/>
                </a:path>
                <a:path w="29844" h="46989">
                  <a:moveTo>
                    <a:pt x="10426" y="26162"/>
                  </a:moveTo>
                  <a:lnTo>
                    <a:pt x="9931" y="24892"/>
                  </a:lnTo>
                  <a:lnTo>
                    <a:pt x="10350" y="26162"/>
                  </a:lnTo>
                  <a:close/>
                </a:path>
                <a:path w="29844" h="46989">
                  <a:moveTo>
                    <a:pt x="10452" y="25273"/>
                  </a:moveTo>
                  <a:lnTo>
                    <a:pt x="10198" y="25044"/>
                  </a:lnTo>
                  <a:lnTo>
                    <a:pt x="10248" y="25171"/>
                  </a:lnTo>
                  <a:lnTo>
                    <a:pt x="10452" y="25273"/>
                  </a:lnTo>
                  <a:close/>
                </a:path>
                <a:path w="29844" h="46989">
                  <a:moveTo>
                    <a:pt x="10502" y="27660"/>
                  </a:moveTo>
                  <a:lnTo>
                    <a:pt x="10439" y="27368"/>
                  </a:lnTo>
                  <a:lnTo>
                    <a:pt x="10502" y="27660"/>
                  </a:lnTo>
                  <a:close/>
                </a:path>
                <a:path w="29844" h="46989">
                  <a:moveTo>
                    <a:pt x="10617" y="25781"/>
                  </a:moveTo>
                  <a:lnTo>
                    <a:pt x="10312" y="25400"/>
                  </a:lnTo>
                  <a:lnTo>
                    <a:pt x="10502" y="25781"/>
                  </a:lnTo>
                  <a:close/>
                </a:path>
                <a:path w="29844" h="46989">
                  <a:moveTo>
                    <a:pt x="10668" y="28575"/>
                  </a:moveTo>
                  <a:lnTo>
                    <a:pt x="10515" y="27813"/>
                  </a:lnTo>
                  <a:lnTo>
                    <a:pt x="10668" y="28575"/>
                  </a:lnTo>
                  <a:close/>
                </a:path>
                <a:path w="29844" h="46989">
                  <a:moveTo>
                    <a:pt x="11125" y="38709"/>
                  </a:moveTo>
                  <a:lnTo>
                    <a:pt x="11074" y="38557"/>
                  </a:lnTo>
                  <a:lnTo>
                    <a:pt x="11087" y="38709"/>
                  </a:lnTo>
                  <a:lnTo>
                    <a:pt x="11125" y="38836"/>
                  </a:lnTo>
                  <a:lnTo>
                    <a:pt x="11125" y="38709"/>
                  </a:lnTo>
                  <a:close/>
                </a:path>
                <a:path w="29844" h="46989">
                  <a:moveTo>
                    <a:pt x="13474" y="39751"/>
                  </a:moveTo>
                  <a:lnTo>
                    <a:pt x="13271" y="39116"/>
                  </a:lnTo>
                  <a:lnTo>
                    <a:pt x="13360" y="39446"/>
                  </a:lnTo>
                  <a:lnTo>
                    <a:pt x="13436" y="39751"/>
                  </a:lnTo>
                  <a:close/>
                </a:path>
                <a:path w="29844" h="46989">
                  <a:moveTo>
                    <a:pt x="14262" y="44831"/>
                  </a:moveTo>
                  <a:lnTo>
                    <a:pt x="14185" y="44450"/>
                  </a:lnTo>
                  <a:lnTo>
                    <a:pt x="14262" y="44831"/>
                  </a:lnTo>
                  <a:close/>
                </a:path>
                <a:path w="29844" h="46989">
                  <a:moveTo>
                    <a:pt x="14884" y="30848"/>
                  </a:moveTo>
                  <a:close/>
                </a:path>
                <a:path w="29844" h="46989">
                  <a:moveTo>
                    <a:pt x="14909" y="46101"/>
                  </a:moveTo>
                  <a:lnTo>
                    <a:pt x="14071" y="42545"/>
                  </a:lnTo>
                  <a:lnTo>
                    <a:pt x="14909" y="46101"/>
                  </a:lnTo>
                  <a:close/>
                </a:path>
                <a:path w="29844" h="46989">
                  <a:moveTo>
                    <a:pt x="15138" y="43954"/>
                  </a:moveTo>
                  <a:lnTo>
                    <a:pt x="15011" y="43561"/>
                  </a:lnTo>
                  <a:lnTo>
                    <a:pt x="15138" y="43954"/>
                  </a:lnTo>
                  <a:close/>
                </a:path>
                <a:path w="29844" h="46989">
                  <a:moveTo>
                    <a:pt x="15506" y="27127"/>
                  </a:moveTo>
                  <a:lnTo>
                    <a:pt x="15138" y="26670"/>
                  </a:lnTo>
                  <a:lnTo>
                    <a:pt x="15214" y="26924"/>
                  </a:lnTo>
                  <a:lnTo>
                    <a:pt x="15506" y="27127"/>
                  </a:lnTo>
                  <a:close/>
                </a:path>
                <a:path w="29844" h="46989">
                  <a:moveTo>
                    <a:pt x="15544" y="33883"/>
                  </a:moveTo>
                  <a:lnTo>
                    <a:pt x="15379" y="33731"/>
                  </a:lnTo>
                  <a:lnTo>
                    <a:pt x="15519" y="34201"/>
                  </a:lnTo>
                  <a:lnTo>
                    <a:pt x="15544" y="33883"/>
                  </a:lnTo>
                  <a:close/>
                </a:path>
                <a:path w="29844" h="46989">
                  <a:moveTo>
                    <a:pt x="15938" y="27686"/>
                  </a:moveTo>
                  <a:lnTo>
                    <a:pt x="15811" y="27343"/>
                  </a:lnTo>
                  <a:lnTo>
                    <a:pt x="15506" y="27127"/>
                  </a:lnTo>
                  <a:lnTo>
                    <a:pt x="15633" y="27305"/>
                  </a:lnTo>
                  <a:lnTo>
                    <a:pt x="15354" y="27051"/>
                  </a:lnTo>
                  <a:lnTo>
                    <a:pt x="15595" y="27305"/>
                  </a:lnTo>
                  <a:lnTo>
                    <a:pt x="15938" y="27686"/>
                  </a:lnTo>
                  <a:close/>
                </a:path>
                <a:path w="29844" h="46989">
                  <a:moveTo>
                    <a:pt x="16116" y="6477"/>
                  </a:moveTo>
                  <a:lnTo>
                    <a:pt x="15951" y="7112"/>
                  </a:lnTo>
                  <a:lnTo>
                    <a:pt x="16116" y="6477"/>
                  </a:lnTo>
                  <a:close/>
                </a:path>
                <a:path w="29844" h="46989">
                  <a:moveTo>
                    <a:pt x="16268" y="2146"/>
                  </a:moveTo>
                  <a:lnTo>
                    <a:pt x="16179" y="2667"/>
                  </a:lnTo>
                  <a:lnTo>
                    <a:pt x="16268" y="2146"/>
                  </a:lnTo>
                  <a:close/>
                </a:path>
                <a:path w="29844" h="46989">
                  <a:moveTo>
                    <a:pt x="16433" y="6007"/>
                  </a:moveTo>
                  <a:lnTo>
                    <a:pt x="16332" y="6350"/>
                  </a:lnTo>
                  <a:lnTo>
                    <a:pt x="16230" y="6604"/>
                  </a:lnTo>
                  <a:lnTo>
                    <a:pt x="16154" y="6985"/>
                  </a:lnTo>
                  <a:lnTo>
                    <a:pt x="16357" y="6477"/>
                  </a:lnTo>
                  <a:lnTo>
                    <a:pt x="16433" y="6007"/>
                  </a:lnTo>
                  <a:close/>
                </a:path>
                <a:path w="29844" h="46989">
                  <a:moveTo>
                    <a:pt x="17297" y="8686"/>
                  </a:moveTo>
                  <a:lnTo>
                    <a:pt x="17005" y="8763"/>
                  </a:lnTo>
                  <a:lnTo>
                    <a:pt x="17068" y="8890"/>
                  </a:lnTo>
                  <a:lnTo>
                    <a:pt x="17297" y="8686"/>
                  </a:lnTo>
                  <a:close/>
                </a:path>
                <a:path w="29844" h="46989">
                  <a:moveTo>
                    <a:pt x="17335" y="27584"/>
                  </a:moveTo>
                  <a:lnTo>
                    <a:pt x="17132" y="27152"/>
                  </a:lnTo>
                  <a:lnTo>
                    <a:pt x="16764" y="26873"/>
                  </a:lnTo>
                  <a:lnTo>
                    <a:pt x="16802" y="27000"/>
                  </a:lnTo>
                  <a:lnTo>
                    <a:pt x="17106" y="27381"/>
                  </a:lnTo>
                  <a:lnTo>
                    <a:pt x="17335" y="27584"/>
                  </a:lnTo>
                  <a:close/>
                </a:path>
                <a:path w="29844" h="46989">
                  <a:moveTo>
                    <a:pt x="17386" y="20193"/>
                  </a:moveTo>
                  <a:lnTo>
                    <a:pt x="17297" y="19812"/>
                  </a:lnTo>
                  <a:lnTo>
                    <a:pt x="17119" y="19685"/>
                  </a:lnTo>
                  <a:lnTo>
                    <a:pt x="17233" y="20193"/>
                  </a:lnTo>
                  <a:lnTo>
                    <a:pt x="17386" y="20193"/>
                  </a:lnTo>
                  <a:close/>
                </a:path>
                <a:path w="29844" h="46989">
                  <a:moveTo>
                    <a:pt x="17424" y="20193"/>
                  </a:moveTo>
                  <a:close/>
                </a:path>
                <a:path w="29844" h="46989">
                  <a:moveTo>
                    <a:pt x="17576" y="44538"/>
                  </a:moveTo>
                  <a:lnTo>
                    <a:pt x="17411" y="44145"/>
                  </a:lnTo>
                  <a:lnTo>
                    <a:pt x="17157" y="43649"/>
                  </a:lnTo>
                  <a:lnTo>
                    <a:pt x="17576" y="44538"/>
                  </a:lnTo>
                  <a:close/>
                </a:path>
                <a:path w="29844" h="46989">
                  <a:moveTo>
                    <a:pt x="17589" y="26924"/>
                  </a:moveTo>
                  <a:lnTo>
                    <a:pt x="17462" y="26543"/>
                  </a:lnTo>
                  <a:lnTo>
                    <a:pt x="17564" y="26924"/>
                  </a:lnTo>
                  <a:close/>
                </a:path>
                <a:path w="29844" h="46989">
                  <a:moveTo>
                    <a:pt x="17640" y="27203"/>
                  </a:moveTo>
                  <a:lnTo>
                    <a:pt x="17564" y="26924"/>
                  </a:lnTo>
                  <a:lnTo>
                    <a:pt x="17411" y="26708"/>
                  </a:lnTo>
                  <a:lnTo>
                    <a:pt x="17246" y="26238"/>
                  </a:lnTo>
                  <a:lnTo>
                    <a:pt x="17310" y="26885"/>
                  </a:lnTo>
                  <a:lnTo>
                    <a:pt x="17437" y="27305"/>
                  </a:lnTo>
                  <a:lnTo>
                    <a:pt x="17640" y="27203"/>
                  </a:lnTo>
                  <a:close/>
                </a:path>
                <a:path w="29844" h="46989">
                  <a:moveTo>
                    <a:pt x="17729" y="44881"/>
                  </a:moveTo>
                  <a:lnTo>
                    <a:pt x="17614" y="44348"/>
                  </a:lnTo>
                  <a:lnTo>
                    <a:pt x="17360" y="43815"/>
                  </a:lnTo>
                  <a:lnTo>
                    <a:pt x="17487" y="44145"/>
                  </a:lnTo>
                  <a:lnTo>
                    <a:pt x="17576" y="44538"/>
                  </a:lnTo>
                  <a:lnTo>
                    <a:pt x="17729" y="44881"/>
                  </a:lnTo>
                  <a:close/>
                </a:path>
                <a:path w="29844" h="46989">
                  <a:moveTo>
                    <a:pt x="17818" y="8255"/>
                  </a:moveTo>
                  <a:lnTo>
                    <a:pt x="17297" y="8686"/>
                  </a:lnTo>
                  <a:lnTo>
                    <a:pt x="17500" y="8636"/>
                  </a:lnTo>
                  <a:lnTo>
                    <a:pt x="17818" y="8255"/>
                  </a:lnTo>
                  <a:close/>
                </a:path>
                <a:path w="29844" h="46989">
                  <a:moveTo>
                    <a:pt x="17894" y="8153"/>
                  </a:moveTo>
                  <a:lnTo>
                    <a:pt x="17360" y="8382"/>
                  </a:lnTo>
                  <a:lnTo>
                    <a:pt x="17767" y="8267"/>
                  </a:lnTo>
                  <a:lnTo>
                    <a:pt x="17894" y="8153"/>
                  </a:lnTo>
                  <a:close/>
                </a:path>
                <a:path w="29844" h="46989">
                  <a:moveTo>
                    <a:pt x="17957" y="40462"/>
                  </a:moveTo>
                  <a:lnTo>
                    <a:pt x="17170" y="38214"/>
                  </a:lnTo>
                  <a:lnTo>
                    <a:pt x="15811" y="35725"/>
                  </a:lnTo>
                  <a:lnTo>
                    <a:pt x="16192" y="36791"/>
                  </a:lnTo>
                  <a:lnTo>
                    <a:pt x="17957" y="40462"/>
                  </a:lnTo>
                  <a:close/>
                </a:path>
                <a:path w="29844" h="46989">
                  <a:moveTo>
                    <a:pt x="19151" y="8763"/>
                  </a:moveTo>
                  <a:lnTo>
                    <a:pt x="18846" y="8940"/>
                  </a:lnTo>
                  <a:lnTo>
                    <a:pt x="18554" y="8902"/>
                  </a:lnTo>
                  <a:lnTo>
                    <a:pt x="18732" y="9055"/>
                  </a:lnTo>
                  <a:lnTo>
                    <a:pt x="18935" y="8915"/>
                  </a:lnTo>
                  <a:lnTo>
                    <a:pt x="19151" y="8763"/>
                  </a:lnTo>
                  <a:close/>
                </a:path>
                <a:path w="29844" h="46989">
                  <a:moveTo>
                    <a:pt x="19939" y="8636"/>
                  </a:moveTo>
                  <a:lnTo>
                    <a:pt x="19761" y="8763"/>
                  </a:lnTo>
                  <a:lnTo>
                    <a:pt x="19939" y="8636"/>
                  </a:lnTo>
                  <a:close/>
                </a:path>
                <a:path w="29844" h="46989">
                  <a:moveTo>
                    <a:pt x="20256" y="8255"/>
                  </a:moveTo>
                  <a:lnTo>
                    <a:pt x="19570" y="8636"/>
                  </a:lnTo>
                  <a:lnTo>
                    <a:pt x="19748" y="8636"/>
                  </a:lnTo>
                  <a:lnTo>
                    <a:pt x="19888" y="8636"/>
                  </a:lnTo>
                  <a:lnTo>
                    <a:pt x="20256" y="8255"/>
                  </a:lnTo>
                  <a:close/>
                </a:path>
                <a:path w="29844" h="46989">
                  <a:moveTo>
                    <a:pt x="20675" y="13716"/>
                  </a:moveTo>
                  <a:lnTo>
                    <a:pt x="20294" y="13843"/>
                  </a:lnTo>
                  <a:lnTo>
                    <a:pt x="20116" y="13843"/>
                  </a:lnTo>
                  <a:lnTo>
                    <a:pt x="19812" y="14097"/>
                  </a:lnTo>
                  <a:lnTo>
                    <a:pt x="20396" y="13843"/>
                  </a:lnTo>
                  <a:lnTo>
                    <a:pt x="20675" y="13716"/>
                  </a:lnTo>
                  <a:close/>
                </a:path>
                <a:path w="29844" h="46989">
                  <a:moveTo>
                    <a:pt x="21031" y="18618"/>
                  </a:moveTo>
                  <a:lnTo>
                    <a:pt x="20840" y="18592"/>
                  </a:lnTo>
                  <a:lnTo>
                    <a:pt x="21031" y="18618"/>
                  </a:lnTo>
                  <a:close/>
                </a:path>
                <a:path w="29844" h="46989">
                  <a:moveTo>
                    <a:pt x="24612" y="7112"/>
                  </a:moveTo>
                  <a:lnTo>
                    <a:pt x="24472" y="7239"/>
                  </a:lnTo>
                  <a:lnTo>
                    <a:pt x="24587" y="7366"/>
                  </a:lnTo>
                  <a:lnTo>
                    <a:pt x="24612" y="7112"/>
                  </a:lnTo>
                  <a:close/>
                </a:path>
                <a:path w="29844" h="46989">
                  <a:moveTo>
                    <a:pt x="26543" y="12954"/>
                  </a:moveTo>
                  <a:lnTo>
                    <a:pt x="26339" y="13081"/>
                  </a:lnTo>
                  <a:lnTo>
                    <a:pt x="26543" y="12954"/>
                  </a:lnTo>
                  <a:close/>
                </a:path>
                <a:path w="29844" h="46989">
                  <a:moveTo>
                    <a:pt x="28905" y="20650"/>
                  </a:moveTo>
                  <a:lnTo>
                    <a:pt x="28663" y="20269"/>
                  </a:lnTo>
                  <a:lnTo>
                    <a:pt x="28600" y="20421"/>
                  </a:lnTo>
                  <a:lnTo>
                    <a:pt x="28905" y="20650"/>
                  </a:lnTo>
                  <a:close/>
                </a:path>
                <a:path w="29844" h="46989">
                  <a:moveTo>
                    <a:pt x="29324" y="16383"/>
                  </a:moveTo>
                  <a:lnTo>
                    <a:pt x="26758" y="16637"/>
                  </a:lnTo>
                  <a:lnTo>
                    <a:pt x="26695" y="16383"/>
                  </a:lnTo>
                  <a:lnTo>
                    <a:pt x="27978" y="16129"/>
                  </a:lnTo>
                  <a:lnTo>
                    <a:pt x="27927" y="15621"/>
                  </a:lnTo>
                  <a:lnTo>
                    <a:pt x="28956" y="14986"/>
                  </a:lnTo>
                  <a:lnTo>
                    <a:pt x="27724" y="14732"/>
                  </a:lnTo>
                  <a:lnTo>
                    <a:pt x="28282" y="14605"/>
                  </a:lnTo>
                  <a:lnTo>
                    <a:pt x="28359" y="14732"/>
                  </a:lnTo>
                  <a:lnTo>
                    <a:pt x="28359" y="14605"/>
                  </a:lnTo>
                  <a:lnTo>
                    <a:pt x="28359" y="14478"/>
                  </a:lnTo>
                  <a:lnTo>
                    <a:pt x="28727" y="14097"/>
                  </a:lnTo>
                  <a:lnTo>
                    <a:pt x="29083" y="13716"/>
                  </a:lnTo>
                  <a:lnTo>
                    <a:pt x="27330" y="14097"/>
                  </a:lnTo>
                  <a:lnTo>
                    <a:pt x="28486" y="13843"/>
                  </a:lnTo>
                  <a:lnTo>
                    <a:pt x="26809" y="13462"/>
                  </a:lnTo>
                  <a:lnTo>
                    <a:pt x="27660" y="13335"/>
                  </a:lnTo>
                  <a:lnTo>
                    <a:pt x="26238" y="13335"/>
                  </a:lnTo>
                  <a:lnTo>
                    <a:pt x="25882" y="13081"/>
                  </a:lnTo>
                  <a:lnTo>
                    <a:pt x="26454" y="12966"/>
                  </a:lnTo>
                  <a:lnTo>
                    <a:pt x="26733" y="12700"/>
                  </a:lnTo>
                  <a:lnTo>
                    <a:pt x="25514" y="13081"/>
                  </a:lnTo>
                  <a:lnTo>
                    <a:pt x="25895" y="12700"/>
                  </a:lnTo>
                  <a:lnTo>
                    <a:pt x="26454" y="12700"/>
                  </a:lnTo>
                  <a:lnTo>
                    <a:pt x="26466" y="12446"/>
                  </a:lnTo>
                  <a:lnTo>
                    <a:pt x="25171" y="12446"/>
                  </a:lnTo>
                  <a:lnTo>
                    <a:pt x="25336" y="12319"/>
                  </a:lnTo>
                  <a:lnTo>
                    <a:pt x="25654" y="12065"/>
                  </a:lnTo>
                  <a:lnTo>
                    <a:pt x="26390" y="11811"/>
                  </a:lnTo>
                  <a:lnTo>
                    <a:pt x="25920" y="11811"/>
                  </a:lnTo>
                  <a:lnTo>
                    <a:pt x="25273" y="11938"/>
                  </a:lnTo>
                  <a:lnTo>
                    <a:pt x="25361" y="11811"/>
                  </a:lnTo>
                  <a:lnTo>
                    <a:pt x="25450" y="11684"/>
                  </a:lnTo>
                  <a:lnTo>
                    <a:pt x="25730" y="11557"/>
                  </a:lnTo>
                  <a:lnTo>
                    <a:pt x="26009" y="11557"/>
                  </a:lnTo>
                  <a:lnTo>
                    <a:pt x="26238" y="11303"/>
                  </a:lnTo>
                  <a:lnTo>
                    <a:pt x="26352" y="11176"/>
                  </a:lnTo>
                  <a:lnTo>
                    <a:pt x="26504" y="11049"/>
                  </a:lnTo>
                  <a:lnTo>
                    <a:pt x="26885" y="10922"/>
                  </a:lnTo>
                  <a:lnTo>
                    <a:pt x="26936" y="10668"/>
                  </a:lnTo>
                  <a:lnTo>
                    <a:pt x="28054" y="10541"/>
                  </a:lnTo>
                  <a:lnTo>
                    <a:pt x="26301" y="10541"/>
                  </a:lnTo>
                  <a:lnTo>
                    <a:pt x="26301" y="11074"/>
                  </a:lnTo>
                  <a:lnTo>
                    <a:pt x="26123" y="11176"/>
                  </a:lnTo>
                  <a:lnTo>
                    <a:pt x="24892" y="11303"/>
                  </a:lnTo>
                  <a:lnTo>
                    <a:pt x="25615" y="10795"/>
                  </a:lnTo>
                  <a:lnTo>
                    <a:pt x="26022" y="10668"/>
                  </a:lnTo>
                  <a:lnTo>
                    <a:pt x="26187" y="11087"/>
                  </a:lnTo>
                  <a:lnTo>
                    <a:pt x="26301" y="10541"/>
                  </a:lnTo>
                  <a:lnTo>
                    <a:pt x="26073" y="10541"/>
                  </a:lnTo>
                  <a:lnTo>
                    <a:pt x="26263" y="10287"/>
                  </a:lnTo>
                  <a:lnTo>
                    <a:pt x="26352" y="10160"/>
                  </a:lnTo>
                  <a:lnTo>
                    <a:pt x="26606" y="10033"/>
                  </a:lnTo>
                  <a:lnTo>
                    <a:pt x="26758" y="10033"/>
                  </a:lnTo>
                  <a:lnTo>
                    <a:pt x="26530" y="9906"/>
                  </a:lnTo>
                  <a:lnTo>
                    <a:pt x="26619" y="9779"/>
                  </a:lnTo>
                  <a:lnTo>
                    <a:pt x="26695" y="9652"/>
                  </a:lnTo>
                  <a:lnTo>
                    <a:pt x="26606" y="9525"/>
                  </a:lnTo>
                  <a:lnTo>
                    <a:pt x="26428" y="9525"/>
                  </a:lnTo>
                  <a:lnTo>
                    <a:pt x="26847" y="9398"/>
                  </a:lnTo>
                  <a:lnTo>
                    <a:pt x="26987" y="9525"/>
                  </a:lnTo>
                  <a:lnTo>
                    <a:pt x="27305" y="9398"/>
                  </a:lnTo>
                  <a:lnTo>
                    <a:pt x="26936" y="9271"/>
                  </a:lnTo>
                  <a:lnTo>
                    <a:pt x="26898" y="9144"/>
                  </a:lnTo>
                  <a:lnTo>
                    <a:pt x="26085" y="9398"/>
                  </a:lnTo>
                  <a:lnTo>
                    <a:pt x="26162" y="9144"/>
                  </a:lnTo>
                  <a:lnTo>
                    <a:pt x="25539" y="9525"/>
                  </a:lnTo>
                  <a:lnTo>
                    <a:pt x="25476" y="9677"/>
                  </a:lnTo>
                  <a:lnTo>
                    <a:pt x="25704" y="9626"/>
                  </a:lnTo>
                  <a:lnTo>
                    <a:pt x="25895" y="10033"/>
                  </a:lnTo>
                  <a:lnTo>
                    <a:pt x="25082" y="10033"/>
                  </a:lnTo>
                  <a:lnTo>
                    <a:pt x="25476" y="9779"/>
                  </a:lnTo>
                  <a:lnTo>
                    <a:pt x="24091" y="10033"/>
                  </a:lnTo>
                  <a:lnTo>
                    <a:pt x="24638" y="9779"/>
                  </a:lnTo>
                  <a:lnTo>
                    <a:pt x="25171" y="9525"/>
                  </a:lnTo>
                  <a:lnTo>
                    <a:pt x="25273" y="9398"/>
                  </a:lnTo>
                  <a:lnTo>
                    <a:pt x="25374" y="9271"/>
                  </a:lnTo>
                  <a:lnTo>
                    <a:pt x="25654" y="8890"/>
                  </a:lnTo>
                  <a:lnTo>
                    <a:pt x="26327" y="8636"/>
                  </a:lnTo>
                  <a:lnTo>
                    <a:pt x="25717" y="8382"/>
                  </a:lnTo>
                  <a:lnTo>
                    <a:pt x="25679" y="7747"/>
                  </a:lnTo>
                  <a:lnTo>
                    <a:pt x="24079" y="8128"/>
                  </a:lnTo>
                  <a:lnTo>
                    <a:pt x="23837" y="8128"/>
                  </a:lnTo>
                  <a:lnTo>
                    <a:pt x="24447" y="7874"/>
                  </a:lnTo>
                  <a:lnTo>
                    <a:pt x="24663" y="7747"/>
                  </a:lnTo>
                  <a:lnTo>
                    <a:pt x="24599" y="7620"/>
                  </a:lnTo>
                  <a:lnTo>
                    <a:pt x="24587" y="7366"/>
                  </a:lnTo>
                  <a:lnTo>
                    <a:pt x="24434" y="7200"/>
                  </a:lnTo>
                  <a:lnTo>
                    <a:pt x="24307" y="7251"/>
                  </a:lnTo>
                  <a:lnTo>
                    <a:pt x="23571" y="7620"/>
                  </a:lnTo>
                  <a:lnTo>
                    <a:pt x="23660" y="7493"/>
                  </a:lnTo>
                  <a:lnTo>
                    <a:pt x="23825" y="7239"/>
                  </a:lnTo>
                  <a:lnTo>
                    <a:pt x="23901" y="7112"/>
                  </a:lnTo>
                  <a:lnTo>
                    <a:pt x="24307" y="7251"/>
                  </a:lnTo>
                  <a:lnTo>
                    <a:pt x="24358" y="7112"/>
                  </a:lnTo>
                  <a:lnTo>
                    <a:pt x="24231" y="6985"/>
                  </a:lnTo>
                  <a:lnTo>
                    <a:pt x="24574" y="6858"/>
                  </a:lnTo>
                  <a:lnTo>
                    <a:pt x="25793" y="5207"/>
                  </a:lnTo>
                  <a:lnTo>
                    <a:pt x="21805" y="7073"/>
                  </a:lnTo>
                  <a:lnTo>
                    <a:pt x="21805" y="11938"/>
                  </a:lnTo>
                  <a:lnTo>
                    <a:pt x="21666" y="12192"/>
                  </a:lnTo>
                  <a:lnTo>
                    <a:pt x="21437" y="12319"/>
                  </a:lnTo>
                  <a:lnTo>
                    <a:pt x="21424" y="12065"/>
                  </a:lnTo>
                  <a:lnTo>
                    <a:pt x="21704" y="11938"/>
                  </a:lnTo>
                  <a:lnTo>
                    <a:pt x="21805" y="7073"/>
                  </a:lnTo>
                  <a:lnTo>
                    <a:pt x="21450" y="7239"/>
                  </a:lnTo>
                  <a:lnTo>
                    <a:pt x="21551" y="7112"/>
                  </a:lnTo>
                  <a:lnTo>
                    <a:pt x="22009" y="6477"/>
                  </a:lnTo>
                  <a:lnTo>
                    <a:pt x="22098" y="6350"/>
                  </a:lnTo>
                  <a:lnTo>
                    <a:pt x="22199" y="6223"/>
                  </a:lnTo>
                  <a:lnTo>
                    <a:pt x="22479" y="5842"/>
                  </a:lnTo>
                  <a:lnTo>
                    <a:pt x="22669" y="5588"/>
                  </a:lnTo>
                  <a:lnTo>
                    <a:pt x="22821" y="5461"/>
                  </a:lnTo>
                  <a:lnTo>
                    <a:pt x="22936" y="5207"/>
                  </a:lnTo>
                  <a:lnTo>
                    <a:pt x="22682" y="5562"/>
                  </a:lnTo>
                  <a:lnTo>
                    <a:pt x="22834" y="4826"/>
                  </a:lnTo>
                  <a:lnTo>
                    <a:pt x="20916" y="3683"/>
                  </a:lnTo>
                  <a:lnTo>
                    <a:pt x="20929" y="3429"/>
                  </a:lnTo>
                  <a:lnTo>
                    <a:pt x="20955" y="3048"/>
                  </a:lnTo>
                  <a:lnTo>
                    <a:pt x="20904" y="2159"/>
                  </a:lnTo>
                  <a:lnTo>
                    <a:pt x="20434" y="2794"/>
                  </a:lnTo>
                  <a:lnTo>
                    <a:pt x="19964" y="3048"/>
                  </a:lnTo>
                  <a:lnTo>
                    <a:pt x="20459" y="2286"/>
                  </a:lnTo>
                  <a:lnTo>
                    <a:pt x="18884" y="3429"/>
                  </a:lnTo>
                  <a:lnTo>
                    <a:pt x="19329" y="2286"/>
                  </a:lnTo>
                  <a:lnTo>
                    <a:pt x="19977" y="635"/>
                  </a:lnTo>
                  <a:lnTo>
                    <a:pt x="18719" y="1651"/>
                  </a:lnTo>
                  <a:lnTo>
                    <a:pt x="18542" y="2286"/>
                  </a:lnTo>
                  <a:lnTo>
                    <a:pt x="18389" y="2032"/>
                  </a:lnTo>
                  <a:lnTo>
                    <a:pt x="17830" y="2286"/>
                  </a:lnTo>
                  <a:lnTo>
                    <a:pt x="17830" y="2159"/>
                  </a:lnTo>
                  <a:lnTo>
                    <a:pt x="17919" y="1651"/>
                  </a:lnTo>
                  <a:lnTo>
                    <a:pt x="17983" y="1397"/>
                  </a:lnTo>
                  <a:lnTo>
                    <a:pt x="17246" y="2159"/>
                  </a:lnTo>
                  <a:lnTo>
                    <a:pt x="16929" y="1651"/>
                  </a:lnTo>
                  <a:lnTo>
                    <a:pt x="17767" y="254"/>
                  </a:lnTo>
                  <a:lnTo>
                    <a:pt x="17094" y="0"/>
                  </a:lnTo>
                  <a:lnTo>
                    <a:pt x="16764" y="127"/>
                  </a:lnTo>
                  <a:lnTo>
                    <a:pt x="16205" y="1270"/>
                  </a:lnTo>
                  <a:lnTo>
                    <a:pt x="16281" y="1651"/>
                  </a:lnTo>
                  <a:lnTo>
                    <a:pt x="16408" y="2413"/>
                  </a:lnTo>
                  <a:lnTo>
                    <a:pt x="16217" y="2667"/>
                  </a:lnTo>
                  <a:lnTo>
                    <a:pt x="16027" y="4064"/>
                  </a:lnTo>
                  <a:lnTo>
                    <a:pt x="15938" y="6604"/>
                  </a:lnTo>
                  <a:lnTo>
                    <a:pt x="16192" y="5715"/>
                  </a:lnTo>
                  <a:lnTo>
                    <a:pt x="16103" y="6477"/>
                  </a:lnTo>
                  <a:lnTo>
                    <a:pt x="16192" y="6223"/>
                  </a:lnTo>
                  <a:lnTo>
                    <a:pt x="16065" y="6985"/>
                  </a:lnTo>
                  <a:lnTo>
                    <a:pt x="16319" y="6223"/>
                  </a:lnTo>
                  <a:lnTo>
                    <a:pt x="16484" y="5715"/>
                  </a:lnTo>
                  <a:lnTo>
                    <a:pt x="16611" y="5588"/>
                  </a:lnTo>
                  <a:lnTo>
                    <a:pt x="16687" y="5461"/>
                  </a:lnTo>
                  <a:lnTo>
                    <a:pt x="16637" y="5791"/>
                  </a:lnTo>
                  <a:lnTo>
                    <a:pt x="16510" y="6223"/>
                  </a:lnTo>
                  <a:lnTo>
                    <a:pt x="16357" y="6477"/>
                  </a:lnTo>
                  <a:lnTo>
                    <a:pt x="16624" y="6096"/>
                  </a:lnTo>
                  <a:lnTo>
                    <a:pt x="16332" y="6731"/>
                  </a:lnTo>
                  <a:lnTo>
                    <a:pt x="16522" y="6350"/>
                  </a:lnTo>
                  <a:lnTo>
                    <a:pt x="16522" y="6604"/>
                  </a:lnTo>
                  <a:lnTo>
                    <a:pt x="16662" y="6350"/>
                  </a:lnTo>
                  <a:lnTo>
                    <a:pt x="16789" y="6096"/>
                  </a:lnTo>
                  <a:lnTo>
                    <a:pt x="16852" y="5969"/>
                  </a:lnTo>
                  <a:lnTo>
                    <a:pt x="16586" y="6731"/>
                  </a:lnTo>
                  <a:lnTo>
                    <a:pt x="17094" y="5969"/>
                  </a:lnTo>
                  <a:lnTo>
                    <a:pt x="17170" y="5842"/>
                  </a:lnTo>
                  <a:lnTo>
                    <a:pt x="16535" y="7112"/>
                  </a:lnTo>
                  <a:lnTo>
                    <a:pt x="17145" y="6223"/>
                  </a:lnTo>
                  <a:lnTo>
                    <a:pt x="16306" y="7493"/>
                  </a:lnTo>
                  <a:lnTo>
                    <a:pt x="17411" y="6350"/>
                  </a:lnTo>
                  <a:lnTo>
                    <a:pt x="16408" y="7874"/>
                  </a:lnTo>
                  <a:lnTo>
                    <a:pt x="17297" y="6731"/>
                  </a:lnTo>
                  <a:lnTo>
                    <a:pt x="16992" y="7493"/>
                  </a:lnTo>
                  <a:lnTo>
                    <a:pt x="17424" y="7150"/>
                  </a:lnTo>
                  <a:lnTo>
                    <a:pt x="17640" y="6985"/>
                  </a:lnTo>
                  <a:lnTo>
                    <a:pt x="17437" y="7200"/>
                  </a:lnTo>
                  <a:lnTo>
                    <a:pt x="17005" y="7874"/>
                  </a:lnTo>
                  <a:lnTo>
                    <a:pt x="17830" y="6985"/>
                  </a:lnTo>
                  <a:lnTo>
                    <a:pt x="18135" y="6985"/>
                  </a:lnTo>
                  <a:lnTo>
                    <a:pt x="18453" y="6731"/>
                  </a:lnTo>
                  <a:lnTo>
                    <a:pt x="18757" y="6477"/>
                  </a:lnTo>
                  <a:lnTo>
                    <a:pt x="18008" y="7366"/>
                  </a:lnTo>
                  <a:lnTo>
                    <a:pt x="17678" y="7366"/>
                  </a:lnTo>
                  <a:lnTo>
                    <a:pt x="16903" y="8255"/>
                  </a:lnTo>
                  <a:lnTo>
                    <a:pt x="17602" y="7493"/>
                  </a:lnTo>
                  <a:lnTo>
                    <a:pt x="17754" y="7747"/>
                  </a:lnTo>
                  <a:lnTo>
                    <a:pt x="17983" y="7493"/>
                  </a:lnTo>
                  <a:lnTo>
                    <a:pt x="18097" y="7366"/>
                  </a:lnTo>
                  <a:lnTo>
                    <a:pt x="18326" y="7112"/>
                  </a:lnTo>
                  <a:lnTo>
                    <a:pt x="17894" y="7696"/>
                  </a:lnTo>
                  <a:lnTo>
                    <a:pt x="18554" y="7112"/>
                  </a:lnTo>
                  <a:lnTo>
                    <a:pt x="17665" y="8001"/>
                  </a:lnTo>
                  <a:lnTo>
                    <a:pt x="18427" y="7493"/>
                  </a:lnTo>
                  <a:lnTo>
                    <a:pt x="17983" y="8089"/>
                  </a:lnTo>
                  <a:lnTo>
                    <a:pt x="18465" y="7874"/>
                  </a:lnTo>
                  <a:lnTo>
                    <a:pt x="18859" y="7747"/>
                  </a:lnTo>
                  <a:lnTo>
                    <a:pt x="17843" y="8382"/>
                  </a:lnTo>
                  <a:lnTo>
                    <a:pt x="17411" y="8763"/>
                  </a:lnTo>
                  <a:lnTo>
                    <a:pt x="17729" y="8763"/>
                  </a:lnTo>
                  <a:lnTo>
                    <a:pt x="18643" y="8255"/>
                  </a:lnTo>
                  <a:lnTo>
                    <a:pt x="18669" y="8382"/>
                  </a:lnTo>
                  <a:lnTo>
                    <a:pt x="18503" y="8509"/>
                  </a:lnTo>
                  <a:lnTo>
                    <a:pt x="18262" y="8636"/>
                  </a:lnTo>
                  <a:lnTo>
                    <a:pt x="18542" y="8509"/>
                  </a:lnTo>
                  <a:lnTo>
                    <a:pt x="19100" y="8255"/>
                  </a:lnTo>
                  <a:lnTo>
                    <a:pt x="18529" y="8890"/>
                  </a:lnTo>
                  <a:lnTo>
                    <a:pt x="19608" y="8509"/>
                  </a:lnTo>
                  <a:lnTo>
                    <a:pt x="20040" y="8255"/>
                  </a:lnTo>
                  <a:lnTo>
                    <a:pt x="20701" y="7874"/>
                  </a:lnTo>
                  <a:lnTo>
                    <a:pt x="20777" y="8001"/>
                  </a:lnTo>
                  <a:lnTo>
                    <a:pt x="21107" y="7874"/>
                  </a:lnTo>
                  <a:lnTo>
                    <a:pt x="21437" y="7747"/>
                  </a:lnTo>
                  <a:lnTo>
                    <a:pt x="20802" y="8128"/>
                  </a:lnTo>
                  <a:lnTo>
                    <a:pt x="20789" y="8001"/>
                  </a:lnTo>
                  <a:lnTo>
                    <a:pt x="20320" y="8255"/>
                  </a:lnTo>
                  <a:lnTo>
                    <a:pt x="20650" y="8128"/>
                  </a:lnTo>
                  <a:lnTo>
                    <a:pt x="19939" y="8636"/>
                  </a:lnTo>
                  <a:lnTo>
                    <a:pt x="20066" y="8597"/>
                  </a:lnTo>
                  <a:lnTo>
                    <a:pt x="20408" y="8509"/>
                  </a:lnTo>
                  <a:lnTo>
                    <a:pt x="20853" y="8382"/>
                  </a:lnTo>
                  <a:lnTo>
                    <a:pt x="20650" y="8763"/>
                  </a:lnTo>
                  <a:lnTo>
                    <a:pt x="19748" y="9271"/>
                  </a:lnTo>
                  <a:lnTo>
                    <a:pt x="19824" y="9144"/>
                  </a:lnTo>
                  <a:lnTo>
                    <a:pt x="20142" y="8585"/>
                  </a:lnTo>
                  <a:lnTo>
                    <a:pt x="19443" y="9144"/>
                  </a:lnTo>
                  <a:lnTo>
                    <a:pt x="19697" y="8763"/>
                  </a:lnTo>
                  <a:lnTo>
                    <a:pt x="18326" y="9779"/>
                  </a:lnTo>
                  <a:lnTo>
                    <a:pt x="19748" y="8636"/>
                  </a:lnTo>
                  <a:lnTo>
                    <a:pt x="18262" y="9525"/>
                  </a:lnTo>
                  <a:lnTo>
                    <a:pt x="18122" y="10033"/>
                  </a:lnTo>
                  <a:lnTo>
                    <a:pt x="18630" y="9779"/>
                  </a:lnTo>
                  <a:lnTo>
                    <a:pt x="18872" y="9652"/>
                  </a:lnTo>
                  <a:lnTo>
                    <a:pt x="18719" y="10033"/>
                  </a:lnTo>
                  <a:lnTo>
                    <a:pt x="19278" y="9779"/>
                  </a:lnTo>
                  <a:lnTo>
                    <a:pt x="19481" y="9652"/>
                  </a:lnTo>
                  <a:lnTo>
                    <a:pt x="20040" y="9398"/>
                  </a:lnTo>
                  <a:lnTo>
                    <a:pt x="21183" y="9398"/>
                  </a:lnTo>
                  <a:lnTo>
                    <a:pt x="17805" y="10795"/>
                  </a:lnTo>
                  <a:lnTo>
                    <a:pt x="19202" y="10541"/>
                  </a:lnTo>
                  <a:lnTo>
                    <a:pt x="21094" y="9779"/>
                  </a:lnTo>
                  <a:lnTo>
                    <a:pt x="20535" y="10287"/>
                  </a:lnTo>
                  <a:lnTo>
                    <a:pt x="19418" y="10668"/>
                  </a:lnTo>
                  <a:lnTo>
                    <a:pt x="19418" y="11049"/>
                  </a:lnTo>
                  <a:lnTo>
                    <a:pt x="19977" y="10795"/>
                  </a:lnTo>
                  <a:lnTo>
                    <a:pt x="21056" y="10287"/>
                  </a:lnTo>
                  <a:lnTo>
                    <a:pt x="20434" y="10795"/>
                  </a:lnTo>
                  <a:lnTo>
                    <a:pt x="19977" y="10922"/>
                  </a:lnTo>
                  <a:lnTo>
                    <a:pt x="19977" y="10795"/>
                  </a:lnTo>
                  <a:lnTo>
                    <a:pt x="19062" y="11303"/>
                  </a:lnTo>
                  <a:lnTo>
                    <a:pt x="20167" y="10922"/>
                  </a:lnTo>
                  <a:lnTo>
                    <a:pt x="20535" y="10795"/>
                  </a:lnTo>
                  <a:lnTo>
                    <a:pt x="20599" y="10922"/>
                  </a:lnTo>
                  <a:lnTo>
                    <a:pt x="19634" y="11303"/>
                  </a:lnTo>
                  <a:lnTo>
                    <a:pt x="19900" y="11557"/>
                  </a:lnTo>
                  <a:lnTo>
                    <a:pt x="20739" y="11557"/>
                  </a:lnTo>
                  <a:lnTo>
                    <a:pt x="21018" y="11938"/>
                  </a:lnTo>
                  <a:lnTo>
                    <a:pt x="20726" y="11938"/>
                  </a:lnTo>
                  <a:lnTo>
                    <a:pt x="20116" y="12192"/>
                  </a:lnTo>
                  <a:lnTo>
                    <a:pt x="20726" y="12446"/>
                  </a:lnTo>
                  <a:lnTo>
                    <a:pt x="20294" y="13208"/>
                  </a:lnTo>
                  <a:lnTo>
                    <a:pt x="19761" y="13716"/>
                  </a:lnTo>
                  <a:lnTo>
                    <a:pt x="20675" y="13716"/>
                  </a:lnTo>
                  <a:lnTo>
                    <a:pt x="21043" y="13716"/>
                  </a:lnTo>
                  <a:lnTo>
                    <a:pt x="21120" y="13843"/>
                  </a:lnTo>
                  <a:lnTo>
                    <a:pt x="20561" y="13970"/>
                  </a:lnTo>
                  <a:lnTo>
                    <a:pt x="20281" y="13970"/>
                  </a:lnTo>
                  <a:lnTo>
                    <a:pt x="21082" y="14097"/>
                  </a:lnTo>
                  <a:lnTo>
                    <a:pt x="22110" y="14478"/>
                  </a:lnTo>
                  <a:lnTo>
                    <a:pt x="21196" y="14986"/>
                  </a:lnTo>
                  <a:lnTo>
                    <a:pt x="20929" y="14986"/>
                  </a:lnTo>
                  <a:lnTo>
                    <a:pt x="20599" y="15367"/>
                  </a:lnTo>
                  <a:lnTo>
                    <a:pt x="22796" y="14986"/>
                  </a:lnTo>
                  <a:lnTo>
                    <a:pt x="21996" y="15367"/>
                  </a:lnTo>
                  <a:lnTo>
                    <a:pt x="21831" y="15367"/>
                  </a:lnTo>
                  <a:lnTo>
                    <a:pt x="21539" y="16002"/>
                  </a:lnTo>
                  <a:lnTo>
                    <a:pt x="22466" y="16510"/>
                  </a:lnTo>
                  <a:lnTo>
                    <a:pt x="21132" y="17145"/>
                  </a:lnTo>
                  <a:lnTo>
                    <a:pt x="22428" y="17018"/>
                  </a:lnTo>
                  <a:lnTo>
                    <a:pt x="20599" y="17653"/>
                  </a:lnTo>
                  <a:lnTo>
                    <a:pt x="22415" y="17526"/>
                  </a:lnTo>
                  <a:lnTo>
                    <a:pt x="21539" y="18034"/>
                  </a:lnTo>
                  <a:lnTo>
                    <a:pt x="21221" y="17907"/>
                  </a:lnTo>
                  <a:lnTo>
                    <a:pt x="20650" y="18415"/>
                  </a:lnTo>
                  <a:lnTo>
                    <a:pt x="20561" y="18542"/>
                  </a:lnTo>
                  <a:lnTo>
                    <a:pt x="21780" y="18542"/>
                  </a:lnTo>
                  <a:lnTo>
                    <a:pt x="21971" y="18669"/>
                  </a:lnTo>
                  <a:lnTo>
                    <a:pt x="21031" y="18669"/>
                  </a:lnTo>
                  <a:lnTo>
                    <a:pt x="22021" y="18796"/>
                  </a:lnTo>
                  <a:lnTo>
                    <a:pt x="20891" y="19050"/>
                  </a:lnTo>
                  <a:lnTo>
                    <a:pt x="21844" y="19050"/>
                  </a:lnTo>
                  <a:lnTo>
                    <a:pt x="22275" y="19177"/>
                  </a:lnTo>
                  <a:lnTo>
                    <a:pt x="20751" y="19177"/>
                  </a:lnTo>
                  <a:lnTo>
                    <a:pt x="21221" y="19329"/>
                  </a:lnTo>
                  <a:lnTo>
                    <a:pt x="21374" y="19354"/>
                  </a:lnTo>
                  <a:lnTo>
                    <a:pt x="21501" y="19431"/>
                  </a:lnTo>
                  <a:lnTo>
                    <a:pt x="20599" y="19215"/>
                  </a:lnTo>
                  <a:lnTo>
                    <a:pt x="19748" y="19050"/>
                  </a:lnTo>
                  <a:lnTo>
                    <a:pt x="20815" y="19304"/>
                  </a:lnTo>
                  <a:lnTo>
                    <a:pt x="20802" y="19431"/>
                  </a:lnTo>
                  <a:lnTo>
                    <a:pt x="21056" y="19558"/>
                  </a:lnTo>
                  <a:lnTo>
                    <a:pt x="20396" y="19304"/>
                  </a:lnTo>
                  <a:lnTo>
                    <a:pt x="20231" y="19304"/>
                  </a:lnTo>
                  <a:lnTo>
                    <a:pt x="20650" y="19519"/>
                  </a:lnTo>
                  <a:lnTo>
                    <a:pt x="20675" y="19685"/>
                  </a:lnTo>
                  <a:lnTo>
                    <a:pt x="20980" y="19812"/>
                  </a:lnTo>
                  <a:lnTo>
                    <a:pt x="21678" y="20281"/>
                  </a:lnTo>
                  <a:lnTo>
                    <a:pt x="21805" y="20447"/>
                  </a:lnTo>
                  <a:lnTo>
                    <a:pt x="22123" y="20650"/>
                  </a:lnTo>
                  <a:lnTo>
                    <a:pt x="21882" y="20447"/>
                  </a:lnTo>
                  <a:lnTo>
                    <a:pt x="22085" y="20574"/>
                  </a:lnTo>
                  <a:lnTo>
                    <a:pt x="22186" y="20701"/>
                  </a:lnTo>
                  <a:lnTo>
                    <a:pt x="22313" y="20828"/>
                  </a:lnTo>
                  <a:lnTo>
                    <a:pt x="22186" y="20828"/>
                  </a:lnTo>
                  <a:lnTo>
                    <a:pt x="21869" y="20574"/>
                  </a:lnTo>
                  <a:lnTo>
                    <a:pt x="21209" y="20066"/>
                  </a:lnTo>
                  <a:lnTo>
                    <a:pt x="20408" y="19558"/>
                  </a:lnTo>
                  <a:lnTo>
                    <a:pt x="20535" y="19685"/>
                  </a:lnTo>
                  <a:lnTo>
                    <a:pt x="20218" y="19431"/>
                  </a:lnTo>
                  <a:lnTo>
                    <a:pt x="20396" y="19685"/>
                  </a:lnTo>
                  <a:lnTo>
                    <a:pt x="20497" y="19812"/>
                  </a:lnTo>
                  <a:lnTo>
                    <a:pt x="20523" y="19939"/>
                  </a:lnTo>
                  <a:lnTo>
                    <a:pt x="21285" y="20777"/>
                  </a:lnTo>
                  <a:lnTo>
                    <a:pt x="21767" y="21463"/>
                  </a:lnTo>
                  <a:lnTo>
                    <a:pt x="20853" y="20574"/>
                  </a:lnTo>
                  <a:lnTo>
                    <a:pt x="20891" y="20701"/>
                  </a:lnTo>
                  <a:lnTo>
                    <a:pt x="21437" y="21590"/>
                  </a:lnTo>
                  <a:lnTo>
                    <a:pt x="21259" y="21336"/>
                  </a:lnTo>
                  <a:lnTo>
                    <a:pt x="21285" y="21590"/>
                  </a:lnTo>
                  <a:lnTo>
                    <a:pt x="20967" y="20955"/>
                  </a:lnTo>
                  <a:lnTo>
                    <a:pt x="20840" y="20701"/>
                  </a:lnTo>
                  <a:lnTo>
                    <a:pt x="20891" y="20955"/>
                  </a:lnTo>
                  <a:lnTo>
                    <a:pt x="21209" y="21717"/>
                  </a:lnTo>
                  <a:lnTo>
                    <a:pt x="21501" y="22225"/>
                  </a:lnTo>
                  <a:lnTo>
                    <a:pt x="21742" y="22593"/>
                  </a:lnTo>
                  <a:lnTo>
                    <a:pt x="21793" y="22733"/>
                  </a:lnTo>
                  <a:lnTo>
                    <a:pt x="21501" y="22225"/>
                  </a:lnTo>
                  <a:lnTo>
                    <a:pt x="21132" y="21590"/>
                  </a:lnTo>
                  <a:lnTo>
                    <a:pt x="21437" y="22225"/>
                  </a:lnTo>
                  <a:lnTo>
                    <a:pt x="20955" y="21463"/>
                  </a:lnTo>
                  <a:lnTo>
                    <a:pt x="20866" y="21336"/>
                  </a:lnTo>
                  <a:lnTo>
                    <a:pt x="20396" y="20447"/>
                  </a:lnTo>
                  <a:lnTo>
                    <a:pt x="20180" y="20066"/>
                  </a:lnTo>
                  <a:lnTo>
                    <a:pt x="20027" y="19685"/>
                  </a:lnTo>
                  <a:lnTo>
                    <a:pt x="20243" y="20510"/>
                  </a:lnTo>
                  <a:lnTo>
                    <a:pt x="20358" y="21336"/>
                  </a:lnTo>
                  <a:lnTo>
                    <a:pt x="20243" y="20701"/>
                  </a:lnTo>
                  <a:lnTo>
                    <a:pt x="20066" y="20193"/>
                  </a:lnTo>
                  <a:lnTo>
                    <a:pt x="20205" y="21463"/>
                  </a:lnTo>
                  <a:lnTo>
                    <a:pt x="20078" y="20828"/>
                  </a:lnTo>
                  <a:lnTo>
                    <a:pt x="19888" y="19939"/>
                  </a:lnTo>
                  <a:lnTo>
                    <a:pt x="19621" y="20828"/>
                  </a:lnTo>
                  <a:lnTo>
                    <a:pt x="19596" y="20701"/>
                  </a:lnTo>
                  <a:lnTo>
                    <a:pt x="19532" y="20320"/>
                  </a:lnTo>
                  <a:lnTo>
                    <a:pt x="19380" y="19558"/>
                  </a:lnTo>
                  <a:lnTo>
                    <a:pt x="19253" y="19558"/>
                  </a:lnTo>
                  <a:lnTo>
                    <a:pt x="18948" y="19812"/>
                  </a:lnTo>
                  <a:lnTo>
                    <a:pt x="18427" y="19939"/>
                  </a:lnTo>
                  <a:lnTo>
                    <a:pt x="17957" y="20320"/>
                  </a:lnTo>
                  <a:lnTo>
                    <a:pt x="17449" y="19558"/>
                  </a:lnTo>
                  <a:lnTo>
                    <a:pt x="17487" y="20701"/>
                  </a:lnTo>
                  <a:lnTo>
                    <a:pt x="17411" y="20294"/>
                  </a:lnTo>
                  <a:lnTo>
                    <a:pt x="17373" y="20447"/>
                  </a:lnTo>
                  <a:lnTo>
                    <a:pt x="16090" y="21463"/>
                  </a:lnTo>
                  <a:lnTo>
                    <a:pt x="14084" y="20701"/>
                  </a:lnTo>
                  <a:lnTo>
                    <a:pt x="12395" y="21336"/>
                  </a:lnTo>
                  <a:lnTo>
                    <a:pt x="11811" y="21577"/>
                  </a:lnTo>
                  <a:lnTo>
                    <a:pt x="13855" y="23749"/>
                  </a:lnTo>
                  <a:lnTo>
                    <a:pt x="12509" y="23114"/>
                  </a:lnTo>
                  <a:lnTo>
                    <a:pt x="12001" y="22225"/>
                  </a:lnTo>
                  <a:lnTo>
                    <a:pt x="11963" y="23114"/>
                  </a:lnTo>
                  <a:lnTo>
                    <a:pt x="11595" y="23495"/>
                  </a:lnTo>
                  <a:lnTo>
                    <a:pt x="10541" y="24511"/>
                  </a:lnTo>
                  <a:lnTo>
                    <a:pt x="10426" y="24752"/>
                  </a:lnTo>
                  <a:lnTo>
                    <a:pt x="10756" y="25019"/>
                  </a:lnTo>
                  <a:lnTo>
                    <a:pt x="10363" y="24701"/>
                  </a:lnTo>
                  <a:lnTo>
                    <a:pt x="10185" y="24561"/>
                  </a:lnTo>
                  <a:lnTo>
                    <a:pt x="9829" y="24282"/>
                  </a:lnTo>
                  <a:lnTo>
                    <a:pt x="10236" y="24701"/>
                  </a:lnTo>
                  <a:lnTo>
                    <a:pt x="10375" y="24841"/>
                  </a:lnTo>
                  <a:lnTo>
                    <a:pt x="10706" y="25146"/>
                  </a:lnTo>
                  <a:lnTo>
                    <a:pt x="10299" y="24777"/>
                  </a:lnTo>
                  <a:lnTo>
                    <a:pt x="10121" y="24638"/>
                  </a:lnTo>
                  <a:lnTo>
                    <a:pt x="10299" y="24892"/>
                  </a:lnTo>
                  <a:lnTo>
                    <a:pt x="10045" y="24561"/>
                  </a:lnTo>
                  <a:lnTo>
                    <a:pt x="10236" y="24892"/>
                  </a:lnTo>
                  <a:lnTo>
                    <a:pt x="9931" y="24511"/>
                  </a:lnTo>
                  <a:lnTo>
                    <a:pt x="10198" y="24892"/>
                  </a:lnTo>
                  <a:lnTo>
                    <a:pt x="10452" y="25273"/>
                  </a:lnTo>
                  <a:lnTo>
                    <a:pt x="10401" y="25400"/>
                  </a:lnTo>
                  <a:lnTo>
                    <a:pt x="10617" y="25781"/>
                  </a:lnTo>
                  <a:lnTo>
                    <a:pt x="10629" y="26035"/>
                  </a:lnTo>
                  <a:lnTo>
                    <a:pt x="10820" y="26416"/>
                  </a:lnTo>
                  <a:lnTo>
                    <a:pt x="10020" y="24892"/>
                  </a:lnTo>
                  <a:lnTo>
                    <a:pt x="10731" y="26416"/>
                  </a:lnTo>
                  <a:lnTo>
                    <a:pt x="10223" y="25400"/>
                  </a:lnTo>
                  <a:lnTo>
                    <a:pt x="10121" y="25273"/>
                  </a:lnTo>
                  <a:lnTo>
                    <a:pt x="10426" y="26162"/>
                  </a:lnTo>
                  <a:lnTo>
                    <a:pt x="10388" y="26289"/>
                  </a:lnTo>
                  <a:lnTo>
                    <a:pt x="10375" y="26543"/>
                  </a:lnTo>
                  <a:lnTo>
                    <a:pt x="10960" y="28448"/>
                  </a:lnTo>
                  <a:lnTo>
                    <a:pt x="9994" y="25400"/>
                  </a:lnTo>
                  <a:lnTo>
                    <a:pt x="10287" y="26416"/>
                  </a:lnTo>
                  <a:lnTo>
                    <a:pt x="10617" y="28067"/>
                  </a:lnTo>
                  <a:lnTo>
                    <a:pt x="10515" y="27660"/>
                  </a:lnTo>
                  <a:lnTo>
                    <a:pt x="10541" y="27851"/>
                  </a:lnTo>
                  <a:lnTo>
                    <a:pt x="10591" y="28067"/>
                  </a:lnTo>
                  <a:lnTo>
                    <a:pt x="10604" y="28194"/>
                  </a:lnTo>
                  <a:lnTo>
                    <a:pt x="10706" y="28575"/>
                  </a:lnTo>
                  <a:lnTo>
                    <a:pt x="10833" y="29083"/>
                  </a:lnTo>
                  <a:lnTo>
                    <a:pt x="11074" y="30099"/>
                  </a:lnTo>
                  <a:lnTo>
                    <a:pt x="11455" y="32258"/>
                  </a:lnTo>
                  <a:lnTo>
                    <a:pt x="11391" y="32004"/>
                  </a:lnTo>
                  <a:lnTo>
                    <a:pt x="10858" y="29464"/>
                  </a:lnTo>
                  <a:lnTo>
                    <a:pt x="11188" y="31623"/>
                  </a:lnTo>
                  <a:lnTo>
                    <a:pt x="11087" y="31115"/>
                  </a:lnTo>
                  <a:lnTo>
                    <a:pt x="10833" y="29845"/>
                  </a:lnTo>
                  <a:lnTo>
                    <a:pt x="10731" y="29337"/>
                  </a:lnTo>
                  <a:lnTo>
                    <a:pt x="10680" y="29083"/>
                  </a:lnTo>
                  <a:lnTo>
                    <a:pt x="10299" y="27305"/>
                  </a:lnTo>
                  <a:lnTo>
                    <a:pt x="10363" y="27838"/>
                  </a:lnTo>
                  <a:lnTo>
                    <a:pt x="10617" y="29083"/>
                  </a:lnTo>
                  <a:lnTo>
                    <a:pt x="10668" y="29337"/>
                  </a:lnTo>
                  <a:lnTo>
                    <a:pt x="10553" y="29083"/>
                  </a:lnTo>
                  <a:lnTo>
                    <a:pt x="10299" y="27686"/>
                  </a:lnTo>
                  <a:lnTo>
                    <a:pt x="10579" y="29337"/>
                  </a:lnTo>
                  <a:lnTo>
                    <a:pt x="10642" y="29845"/>
                  </a:lnTo>
                  <a:lnTo>
                    <a:pt x="10528" y="29464"/>
                  </a:lnTo>
                  <a:lnTo>
                    <a:pt x="10350" y="28486"/>
                  </a:lnTo>
                  <a:lnTo>
                    <a:pt x="10414" y="29718"/>
                  </a:lnTo>
                  <a:lnTo>
                    <a:pt x="10541" y="31115"/>
                  </a:lnTo>
                  <a:lnTo>
                    <a:pt x="10248" y="29972"/>
                  </a:lnTo>
                  <a:lnTo>
                    <a:pt x="10198" y="29718"/>
                  </a:lnTo>
                  <a:lnTo>
                    <a:pt x="10134" y="28956"/>
                  </a:lnTo>
                  <a:lnTo>
                    <a:pt x="10020" y="27559"/>
                  </a:lnTo>
                  <a:lnTo>
                    <a:pt x="10071" y="28956"/>
                  </a:lnTo>
                  <a:lnTo>
                    <a:pt x="10033" y="28575"/>
                  </a:lnTo>
                  <a:lnTo>
                    <a:pt x="9880" y="27051"/>
                  </a:lnTo>
                  <a:lnTo>
                    <a:pt x="9982" y="28575"/>
                  </a:lnTo>
                  <a:lnTo>
                    <a:pt x="9906" y="28448"/>
                  </a:lnTo>
                  <a:lnTo>
                    <a:pt x="9906" y="28575"/>
                  </a:lnTo>
                  <a:lnTo>
                    <a:pt x="9906" y="29718"/>
                  </a:lnTo>
                  <a:lnTo>
                    <a:pt x="9829" y="28321"/>
                  </a:lnTo>
                  <a:lnTo>
                    <a:pt x="9779" y="30480"/>
                  </a:lnTo>
                  <a:lnTo>
                    <a:pt x="9893" y="31623"/>
                  </a:lnTo>
                  <a:lnTo>
                    <a:pt x="9779" y="31115"/>
                  </a:lnTo>
                  <a:lnTo>
                    <a:pt x="9753" y="30734"/>
                  </a:lnTo>
                  <a:lnTo>
                    <a:pt x="9588" y="30734"/>
                  </a:lnTo>
                  <a:lnTo>
                    <a:pt x="9588" y="30607"/>
                  </a:lnTo>
                  <a:lnTo>
                    <a:pt x="9550" y="29591"/>
                  </a:lnTo>
                  <a:lnTo>
                    <a:pt x="9410" y="30607"/>
                  </a:lnTo>
                  <a:lnTo>
                    <a:pt x="9372" y="30353"/>
                  </a:lnTo>
                  <a:lnTo>
                    <a:pt x="9347" y="29845"/>
                  </a:lnTo>
                  <a:lnTo>
                    <a:pt x="9321" y="29210"/>
                  </a:lnTo>
                  <a:lnTo>
                    <a:pt x="9232" y="28067"/>
                  </a:lnTo>
                  <a:lnTo>
                    <a:pt x="9093" y="28917"/>
                  </a:lnTo>
                  <a:lnTo>
                    <a:pt x="9182" y="28067"/>
                  </a:lnTo>
                  <a:lnTo>
                    <a:pt x="9029" y="29083"/>
                  </a:lnTo>
                  <a:lnTo>
                    <a:pt x="9029" y="27559"/>
                  </a:lnTo>
                  <a:lnTo>
                    <a:pt x="8953" y="29083"/>
                  </a:lnTo>
                  <a:lnTo>
                    <a:pt x="8940" y="29337"/>
                  </a:lnTo>
                  <a:lnTo>
                    <a:pt x="8902" y="29718"/>
                  </a:lnTo>
                  <a:lnTo>
                    <a:pt x="8864" y="28956"/>
                  </a:lnTo>
                  <a:lnTo>
                    <a:pt x="8851" y="28829"/>
                  </a:lnTo>
                  <a:lnTo>
                    <a:pt x="8877" y="27940"/>
                  </a:lnTo>
                  <a:lnTo>
                    <a:pt x="8496" y="28829"/>
                  </a:lnTo>
                  <a:lnTo>
                    <a:pt x="8559" y="27813"/>
                  </a:lnTo>
                  <a:lnTo>
                    <a:pt x="8775" y="26898"/>
                  </a:lnTo>
                  <a:lnTo>
                    <a:pt x="8039" y="27813"/>
                  </a:lnTo>
                  <a:lnTo>
                    <a:pt x="7937" y="27305"/>
                  </a:lnTo>
                  <a:lnTo>
                    <a:pt x="7886" y="27470"/>
                  </a:lnTo>
                  <a:lnTo>
                    <a:pt x="7061" y="28956"/>
                  </a:lnTo>
                  <a:lnTo>
                    <a:pt x="7531" y="27940"/>
                  </a:lnTo>
                  <a:lnTo>
                    <a:pt x="7645" y="27686"/>
                  </a:lnTo>
                  <a:lnTo>
                    <a:pt x="8166" y="26543"/>
                  </a:lnTo>
                  <a:lnTo>
                    <a:pt x="7670" y="27178"/>
                  </a:lnTo>
                  <a:lnTo>
                    <a:pt x="8039" y="26670"/>
                  </a:lnTo>
                  <a:lnTo>
                    <a:pt x="8102" y="26543"/>
                  </a:lnTo>
                  <a:lnTo>
                    <a:pt x="8140" y="26162"/>
                  </a:lnTo>
                  <a:lnTo>
                    <a:pt x="7658" y="26670"/>
                  </a:lnTo>
                  <a:lnTo>
                    <a:pt x="7061" y="26670"/>
                  </a:lnTo>
                  <a:lnTo>
                    <a:pt x="7226" y="26543"/>
                  </a:lnTo>
                  <a:lnTo>
                    <a:pt x="7391" y="26416"/>
                  </a:lnTo>
                  <a:lnTo>
                    <a:pt x="7569" y="26035"/>
                  </a:lnTo>
                  <a:lnTo>
                    <a:pt x="7353" y="26035"/>
                  </a:lnTo>
                  <a:lnTo>
                    <a:pt x="7404" y="25908"/>
                  </a:lnTo>
                  <a:lnTo>
                    <a:pt x="7061" y="26035"/>
                  </a:lnTo>
                  <a:lnTo>
                    <a:pt x="7035" y="25908"/>
                  </a:lnTo>
                  <a:lnTo>
                    <a:pt x="6604" y="26416"/>
                  </a:lnTo>
                  <a:lnTo>
                    <a:pt x="8102" y="24384"/>
                  </a:lnTo>
                  <a:lnTo>
                    <a:pt x="5537" y="25908"/>
                  </a:lnTo>
                  <a:lnTo>
                    <a:pt x="4533" y="26670"/>
                  </a:lnTo>
                  <a:lnTo>
                    <a:pt x="4876" y="26543"/>
                  </a:lnTo>
                  <a:lnTo>
                    <a:pt x="4762" y="26670"/>
                  </a:lnTo>
                  <a:lnTo>
                    <a:pt x="4546" y="26885"/>
                  </a:lnTo>
                  <a:lnTo>
                    <a:pt x="4178" y="27178"/>
                  </a:lnTo>
                  <a:lnTo>
                    <a:pt x="4356" y="27178"/>
                  </a:lnTo>
                  <a:lnTo>
                    <a:pt x="3975" y="27432"/>
                  </a:lnTo>
                  <a:lnTo>
                    <a:pt x="4013" y="27305"/>
                  </a:lnTo>
                  <a:lnTo>
                    <a:pt x="4102" y="27178"/>
                  </a:lnTo>
                  <a:lnTo>
                    <a:pt x="3949" y="27305"/>
                  </a:lnTo>
                  <a:lnTo>
                    <a:pt x="3886" y="27432"/>
                  </a:lnTo>
                  <a:lnTo>
                    <a:pt x="3708" y="27813"/>
                  </a:lnTo>
                  <a:lnTo>
                    <a:pt x="3378" y="28194"/>
                  </a:lnTo>
                  <a:lnTo>
                    <a:pt x="3632" y="27940"/>
                  </a:lnTo>
                  <a:lnTo>
                    <a:pt x="4013" y="27686"/>
                  </a:lnTo>
                  <a:lnTo>
                    <a:pt x="4140" y="27686"/>
                  </a:lnTo>
                  <a:lnTo>
                    <a:pt x="4254" y="27851"/>
                  </a:lnTo>
                  <a:lnTo>
                    <a:pt x="3619" y="28194"/>
                  </a:lnTo>
                  <a:lnTo>
                    <a:pt x="3467" y="28448"/>
                  </a:lnTo>
                  <a:lnTo>
                    <a:pt x="3835" y="28321"/>
                  </a:lnTo>
                  <a:lnTo>
                    <a:pt x="3594" y="28702"/>
                  </a:lnTo>
                  <a:lnTo>
                    <a:pt x="4038" y="28321"/>
                  </a:lnTo>
                  <a:lnTo>
                    <a:pt x="4318" y="28067"/>
                  </a:lnTo>
                  <a:lnTo>
                    <a:pt x="4356" y="28194"/>
                  </a:lnTo>
                  <a:lnTo>
                    <a:pt x="3860" y="28575"/>
                  </a:lnTo>
                  <a:lnTo>
                    <a:pt x="4241" y="28448"/>
                  </a:lnTo>
                  <a:lnTo>
                    <a:pt x="4457" y="29210"/>
                  </a:lnTo>
                  <a:lnTo>
                    <a:pt x="4965" y="28448"/>
                  </a:lnTo>
                  <a:lnTo>
                    <a:pt x="5041" y="28321"/>
                  </a:lnTo>
                  <a:lnTo>
                    <a:pt x="5715" y="28067"/>
                  </a:lnTo>
                  <a:lnTo>
                    <a:pt x="6045" y="27940"/>
                  </a:lnTo>
                  <a:lnTo>
                    <a:pt x="5435" y="29464"/>
                  </a:lnTo>
                  <a:lnTo>
                    <a:pt x="6045" y="29591"/>
                  </a:lnTo>
                  <a:lnTo>
                    <a:pt x="5867" y="29845"/>
                  </a:lnTo>
                  <a:lnTo>
                    <a:pt x="6273" y="29845"/>
                  </a:lnTo>
                  <a:lnTo>
                    <a:pt x="6451" y="30226"/>
                  </a:lnTo>
                  <a:lnTo>
                    <a:pt x="6908" y="29718"/>
                  </a:lnTo>
                  <a:lnTo>
                    <a:pt x="6883" y="30099"/>
                  </a:lnTo>
                  <a:lnTo>
                    <a:pt x="6781" y="30480"/>
                  </a:lnTo>
                  <a:lnTo>
                    <a:pt x="6591" y="30734"/>
                  </a:lnTo>
                  <a:lnTo>
                    <a:pt x="6858" y="30734"/>
                  </a:lnTo>
                  <a:lnTo>
                    <a:pt x="7010" y="30353"/>
                  </a:lnTo>
                  <a:lnTo>
                    <a:pt x="7035" y="31242"/>
                  </a:lnTo>
                  <a:lnTo>
                    <a:pt x="6845" y="31369"/>
                  </a:lnTo>
                  <a:lnTo>
                    <a:pt x="6832" y="31584"/>
                  </a:lnTo>
                  <a:lnTo>
                    <a:pt x="6908" y="31750"/>
                  </a:lnTo>
                  <a:lnTo>
                    <a:pt x="6743" y="31432"/>
                  </a:lnTo>
                  <a:lnTo>
                    <a:pt x="6756" y="31584"/>
                  </a:lnTo>
                  <a:lnTo>
                    <a:pt x="6718" y="32512"/>
                  </a:lnTo>
                  <a:lnTo>
                    <a:pt x="7251" y="31877"/>
                  </a:lnTo>
                  <a:lnTo>
                    <a:pt x="7073" y="32258"/>
                  </a:lnTo>
                  <a:lnTo>
                    <a:pt x="6985" y="32893"/>
                  </a:lnTo>
                  <a:lnTo>
                    <a:pt x="7099" y="33274"/>
                  </a:lnTo>
                  <a:lnTo>
                    <a:pt x="7289" y="33147"/>
                  </a:lnTo>
                  <a:lnTo>
                    <a:pt x="7302" y="32258"/>
                  </a:lnTo>
                  <a:lnTo>
                    <a:pt x="7454" y="32258"/>
                  </a:lnTo>
                  <a:lnTo>
                    <a:pt x="7556" y="32893"/>
                  </a:lnTo>
                  <a:lnTo>
                    <a:pt x="7480" y="33147"/>
                  </a:lnTo>
                  <a:lnTo>
                    <a:pt x="7366" y="34925"/>
                  </a:lnTo>
                  <a:lnTo>
                    <a:pt x="7772" y="34671"/>
                  </a:lnTo>
                  <a:lnTo>
                    <a:pt x="8064" y="34290"/>
                  </a:lnTo>
                  <a:lnTo>
                    <a:pt x="8369" y="34036"/>
                  </a:lnTo>
                  <a:lnTo>
                    <a:pt x="8559" y="33807"/>
                  </a:lnTo>
                  <a:lnTo>
                    <a:pt x="8432" y="34417"/>
                  </a:lnTo>
                  <a:lnTo>
                    <a:pt x="8597" y="34518"/>
                  </a:lnTo>
                  <a:lnTo>
                    <a:pt x="8572" y="33807"/>
                  </a:lnTo>
                  <a:lnTo>
                    <a:pt x="8661" y="33401"/>
                  </a:lnTo>
                  <a:lnTo>
                    <a:pt x="8826" y="33782"/>
                  </a:lnTo>
                  <a:lnTo>
                    <a:pt x="8915" y="35814"/>
                  </a:lnTo>
                  <a:lnTo>
                    <a:pt x="9359" y="37846"/>
                  </a:lnTo>
                  <a:lnTo>
                    <a:pt x="9410" y="34544"/>
                  </a:lnTo>
                  <a:lnTo>
                    <a:pt x="9702" y="35560"/>
                  </a:lnTo>
                  <a:lnTo>
                    <a:pt x="9664" y="34544"/>
                  </a:lnTo>
                  <a:lnTo>
                    <a:pt x="9639" y="33401"/>
                  </a:lnTo>
                  <a:lnTo>
                    <a:pt x="9753" y="33020"/>
                  </a:lnTo>
                  <a:lnTo>
                    <a:pt x="9804" y="32893"/>
                  </a:lnTo>
                  <a:lnTo>
                    <a:pt x="9969" y="33274"/>
                  </a:lnTo>
                  <a:lnTo>
                    <a:pt x="10096" y="35941"/>
                  </a:lnTo>
                  <a:lnTo>
                    <a:pt x="10007" y="36195"/>
                  </a:lnTo>
                  <a:lnTo>
                    <a:pt x="9918" y="35687"/>
                  </a:lnTo>
                  <a:lnTo>
                    <a:pt x="9893" y="36195"/>
                  </a:lnTo>
                  <a:lnTo>
                    <a:pt x="9867" y="36703"/>
                  </a:lnTo>
                  <a:lnTo>
                    <a:pt x="9906" y="36423"/>
                  </a:lnTo>
                  <a:lnTo>
                    <a:pt x="10007" y="36957"/>
                  </a:lnTo>
                  <a:lnTo>
                    <a:pt x="10312" y="37312"/>
                  </a:lnTo>
                  <a:lnTo>
                    <a:pt x="10312" y="38354"/>
                  </a:lnTo>
                  <a:lnTo>
                    <a:pt x="10426" y="38100"/>
                  </a:lnTo>
                  <a:lnTo>
                    <a:pt x="10337" y="37388"/>
                  </a:lnTo>
                  <a:lnTo>
                    <a:pt x="10553" y="38227"/>
                  </a:lnTo>
                  <a:lnTo>
                    <a:pt x="10668" y="37465"/>
                  </a:lnTo>
                  <a:lnTo>
                    <a:pt x="11049" y="38608"/>
                  </a:lnTo>
                  <a:lnTo>
                    <a:pt x="10934" y="37973"/>
                  </a:lnTo>
                  <a:lnTo>
                    <a:pt x="10871" y="37465"/>
                  </a:lnTo>
                  <a:lnTo>
                    <a:pt x="10833" y="37211"/>
                  </a:lnTo>
                  <a:lnTo>
                    <a:pt x="11417" y="38735"/>
                  </a:lnTo>
                  <a:lnTo>
                    <a:pt x="11137" y="37211"/>
                  </a:lnTo>
                  <a:lnTo>
                    <a:pt x="11061" y="36830"/>
                  </a:lnTo>
                  <a:lnTo>
                    <a:pt x="10934" y="36195"/>
                  </a:lnTo>
                  <a:lnTo>
                    <a:pt x="11150" y="36195"/>
                  </a:lnTo>
                  <a:lnTo>
                    <a:pt x="11315" y="36957"/>
                  </a:lnTo>
                  <a:lnTo>
                    <a:pt x="11442" y="38862"/>
                  </a:lnTo>
                  <a:lnTo>
                    <a:pt x="11607" y="38227"/>
                  </a:lnTo>
                  <a:lnTo>
                    <a:pt x="11836" y="38989"/>
                  </a:lnTo>
                  <a:lnTo>
                    <a:pt x="11925" y="40894"/>
                  </a:lnTo>
                  <a:lnTo>
                    <a:pt x="12026" y="39751"/>
                  </a:lnTo>
                  <a:lnTo>
                    <a:pt x="12661" y="42545"/>
                  </a:lnTo>
                  <a:lnTo>
                    <a:pt x="12877" y="43053"/>
                  </a:lnTo>
                  <a:lnTo>
                    <a:pt x="12992" y="43434"/>
                  </a:lnTo>
                  <a:lnTo>
                    <a:pt x="13081" y="43561"/>
                  </a:lnTo>
                  <a:lnTo>
                    <a:pt x="12700" y="41910"/>
                  </a:lnTo>
                  <a:lnTo>
                    <a:pt x="12852" y="42291"/>
                  </a:lnTo>
                  <a:lnTo>
                    <a:pt x="12941" y="42418"/>
                  </a:lnTo>
                  <a:lnTo>
                    <a:pt x="13055" y="43053"/>
                  </a:lnTo>
                  <a:lnTo>
                    <a:pt x="12941" y="42087"/>
                  </a:lnTo>
                  <a:lnTo>
                    <a:pt x="12903" y="41910"/>
                  </a:lnTo>
                  <a:lnTo>
                    <a:pt x="12534" y="40386"/>
                  </a:lnTo>
                  <a:lnTo>
                    <a:pt x="12471" y="39751"/>
                  </a:lnTo>
                  <a:lnTo>
                    <a:pt x="12407" y="38989"/>
                  </a:lnTo>
                  <a:lnTo>
                    <a:pt x="12674" y="39954"/>
                  </a:lnTo>
                  <a:lnTo>
                    <a:pt x="12585" y="38989"/>
                  </a:lnTo>
                  <a:lnTo>
                    <a:pt x="12534" y="38481"/>
                  </a:lnTo>
                  <a:lnTo>
                    <a:pt x="13030" y="40767"/>
                  </a:lnTo>
                  <a:lnTo>
                    <a:pt x="12700" y="40005"/>
                  </a:lnTo>
                  <a:lnTo>
                    <a:pt x="12522" y="39624"/>
                  </a:lnTo>
                  <a:lnTo>
                    <a:pt x="12636" y="40005"/>
                  </a:lnTo>
                  <a:lnTo>
                    <a:pt x="13525" y="43180"/>
                  </a:lnTo>
                  <a:lnTo>
                    <a:pt x="13385" y="43103"/>
                  </a:lnTo>
                  <a:lnTo>
                    <a:pt x="13538" y="43561"/>
                  </a:lnTo>
                  <a:lnTo>
                    <a:pt x="13589" y="43853"/>
                  </a:lnTo>
                  <a:lnTo>
                    <a:pt x="13576" y="44005"/>
                  </a:lnTo>
                  <a:lnTo>
                    <a:pt x="13665" y="44157"/>
                  </a:lnTo>
                  <a:lnTo>
                    <a:pt x="14414" y="46482"/>
                  </a:lnTo>
                  <a:lnTo>
                    <a:pt x="13627" y="43180"/>
                  </a:lnTo>
                  <a:lnTo>
                    <a:pt x="13258" y="41656"/>
                  </a:lnTo>
                  <a:lnTo>
                    <a:pt x="13614" y="42164"/>
                  </a:lnTo>
                  <a:lnTo>
                    <a:pt x="13855" y="43434"/>
                  </a:lnTo>
                  <a:lnTo>
                    <a:pt x="14071" y="44157"/>
                  </a:lnTo>
                  <a:lnTo>
                    <a:pt x="13614" y="41656"/>
                  </a:lnTo>
                  <a:lnTo>
                    <a:pt x="13589" y="41529"/>
                  </a:lnTo>
                  <a:lnTo>
                    <a:pt x="14071" y="42799"/>
                  </a:lnTo>
                  <a:lnTo>
                    <a:pt x="13779" y="41529"/>
                  </a:lnTo>
                  <a:lnTo>
                    <a:pt x="13817" y="41656"/>
                  </a:lnTo>
                  <a:lnTo>
                    <a:pt x="13906" y="41922"/>
                  </a:lnTo>
                  <a:lnTo>
                    <a:pt x="13703" y="41122"/>
                  </a:lnTo>
                  <a:lnTo>
                    <a:pt x="13589" y="40767"/>
                  </a:lnTo>
                  <a:lnTo>
                    <a:pt x="13487" y="40386"/>
                  </a:lnTo>
                  <a:lnTo>
                    <a:pt x="13258" y="39370"/>
                  </a:lnTo>
                  <a:lnTo>
                    <a:pt x="13271" y="39243"/>
                  </a:lnTo>
                  <a:lnTo>
                    <a:pt x="13068" y="38481"/>
                  </a:lnTo>
                  <a:lnTo>
                    <a:pt x="13004" y="38227"/>
                  </a:lnTo>
                  <a:lnTo>
                    <a:pt x="12395" y="35814"/>
                  </a:lnTo>
                  <a:lnTo>
                    <a:pt x="13360" y="39370"/>
                  </a:lnTo>
                  <a:lnTo>
                    <a:pt x="13474" y="39751"/>
                  </a:lnTo>
                  <a:lnTo>
                    <a:pt x="13474" y="39903"/>
                  </a:lnTo>
                  <a:lnTo>
                    <a:pt x="13512" y="40093"/>
                  </a:lnTo>
                  <a:lnTo>
                    <a:pt x="13462" y="39878"/>
                  </a:lnTo>
                  <a:lnTo>
                    <a:pt x="13538" y="40259"/>
                  </a:lnTo>
                  <a:lnTo>
                    <a:pt x="13576" y="40386"/>
                  </a:lnTo>
                  <a:lnTo>
                    <a:pt x="13614" y="40640"/>
                  </a:lnTo>
                  <a:lnTo>
                    <a:pt x="13538" y="40259"/>
                  </a:lnTo>
                  <a:lnTo>
                    <a:pt x="13360" y="39497"/>
                  </a:lnTo>
                  <a:lnTo>
                    <a:pt x="13385" y="39738"/>
                  </a:lnTo>
                  <a:lnTo>
                    <a:pt x="13589" y="40640"/>
                  </a:lnTo>
                  <a:lnTo>
                    <a:pt x="13652" y="40894"/>
                  </a:lnTo>
                  <a:lnTo>
                    <a:pt x="13690" y="41021"/>
                  </a:lnTo>
                  <a:lnTo>
                    <a:pt x="13677" y="40894"/>
                  </a:lnTo>
                  <a:lnTo>
                    <a:pt x="13766" y="41186"/>
                  </a:lnTo>
                  <a:lnTo>
                    <a:pt x="13906" y="41757"/>
                  </a:lnTo>
                  <a:lnTo>
                    <a:pt x="13982" y="42164"/>
                  </a:lnTo>
                  <a:lnTo>
                    <a:pt x="14058" y="42545"/>
                  </a:lnTo>
                  <a:lnTo>
                    <a:pt x="13995" y="42164"/>
                  </a:lnTo>
                  <a:lnTo>
                    <a:pt x="14097" y="42583"/>
                  </a:lnTo>
                  <a:lnTo>
                    <a:pt x="14211" y="43053"/>
                  </a:lnTo>
                  <a:lnTo>
                    <a:pt x="14897" y="45339"/>
                  </a:lnTo>
                  <a:lnTo>
                    <a:pt x="13817" y="40767"/>
                  </a:lnTo>
                  <a:lnTo>
                    <a:pt x="13804" y="40589"/>
                  </a:lnTo>
                  <a:lnTo>
                    <a:pt x="14147" y="41529"/>
                  </a:lnTo>
                  <a:lnTo>
                    <a:pt x="13792" y="40259"/>
                  </a:lnTo>
                  <a:lnTo>
                    <a:pt x="13271" y="38227"/>
                  </a:lnTo>
                  <a:lnTo>
                    <a:pt x="13804" y="40132"/>
                  </a:lnTo>
                  <a:lnTo>
                    <a:pt x="13728" y="39370"/>
                  </a:lnTo>
                  <a:lnTo>
                    <a:pt x="14325" y="41529"/>
                  </a:lnTo>
                  <a:lnTo>
                    <a:pt x="15011" y="43561"/>
                  </a:lnTo>
                  <a:lnTo>
                    <a:pt x="14566" y="42037"/>
                  </a:lnTo>
                  <a:lnTo>
                    <a:pt x="15506" y="44196"/>
                  </a:lnTo>
                  <a:lnTo>
                    <a:pt x="14884" y="42037"/>
                  </a:lnTo>
                  <a:lnTo>
                    <a:pt x="14211" y="39751"/>
                  </a:lnTo>
                  <a:lnTo>
                    <a:pt x="15316" y="42926"/>
                  </a:lnTo>
                  <a:lnTo>
                    <a:pt x="16179" y="44704"/>
                  </a:lnTo>
                  <a:lnTo>
                    <a:pt x="14617" y="39751"/>
                  </a:lnTo>
                  <a:lnTo>
                    <a:pt x="14490" y="39370"/>
                  </a:lnTo>
                  <a:lnTo>
                    <a:pt x="14135" y="38227"/>
                  </a:lnTo>
                  <a:lnTo>
                    <a:pt x="13487" y="36195"/>
                  </a:lnTo>
                  <a:lnTo>
                    <a:pt x="14262" y="37465"/>
                  </a:lnTo>
                  <a:lnTo>
                    <a:pt x="14376" y="37719"/>
                  </a:lnTo>
                  <a:lnTo>
                    <a:pt x="15189" y="40386"/>
                  </a:lnTo>
                  <a:lnTo>
                    <a:pt x="16370" y="42926"/>
                  </a:lnTo>
                  <a:lnTo>
                    <a:pt x="16471" y="44323"/>
                  </a:lnTo>
                  <a:lnTo>
                    <a:pt x="16751" y="44704"/>
                  </a:lnTo>
                  <a:lnTo>
                    <a:pt x="17310" y="45720"/>
                  </a:lnTo>
                  <a:lnTo>
                    <a:pt x="16586" y="43688"/>
                  </a:lnTo>
                  <a:lnTo>
                    <a:pt x="17018" y="44704"/>
                  </a:lnTo>
                  <a:lnTo>
                    <a:pt x="16865" y="43688"/>
                  </a:lnTo>
                  <a:lnTo>
                    <a:pt x="16586" y="42037"/>
                  </a:lnTo>
                  <a:lnTo>
                    <a:pt x="17360" y="43815"/>
                  </a:lnTo>
                  <a:lnTo>
                    <a:pt x="16713" y="42037"/>
                  </a:lnTo>
                  <a:lnTo>
                    <a:pt x="15506" y="38989"/>
                  </a:lnTo>
                  <a:lnTo>
                    <a:pt x="15862" y="39484"/>
                  </a:lnTo>
                  <a:lnTo>
                    <a:pt x="16268" y="40436"/>
                  </a:lnTo>
                  <a:lnTo>
                    <a:pt x="15760" y="38989"/>
                  </a:lnTo>
                  <a:lnTo>
                    <a:pt x="15049" y="36982"/>
                  </a:lnTo>
                  <a:lnTo>
                    <a:pt x="15151" y="37211"/>
                  </a:lnTo>
                  <a:lnTo>
                    <a:pt x="15468" y="37211"/>
                  </a:lnTo>
                  <a:lnTo>
                    <a:pt x="15354" y="36195"/>
                  </a:lnTo>
                  <a:lnTo>
                    <a:pt x="15011" y="34798"/>
                  </a:lnTo>
                  <a:lnTo>
                    <a:pt x="14655" y="33274"/>
                  </a:lnTo>
                  <a:lnTo>
                    <a:pt x="14592" y="33020"/>
                  </a:lnTo>
                  <a:lnTo>
                    <a:pt x="15379" y="33782"/>
                  </a:lnTo>
                  <a:lnTo>
                    <a:pt x="15151" y="33020"/>
                  </a:lnTo>
                  <a:lnTo>
                    <a:pt x="14922" y="32258"/>
                  </a:lnTo>
                  <a:lnTo>
                    <a:pt x="14592" y="30480"/>
                  </a:lnTo>
                  <a:lnTo>
                    <a:pt x="14884" y="30848"/>
                  </a:lnTo>
                  <a:lnTo>
                    <a:pt x="15290" y="30734"/>
                  </a:lnTo>
                  <a:lnTo>
                    <a:pt x="15074" y="30480"/>
                  </a:lnTo>
                  <a:lnTo>
                    <a:pt x="13271" y="28448"/>
                  </a:lnTo>
                  <a:lnTo>
                    <a:pt x="13906" y="28575"/>
                  </a:lnTo>
                  <a:lnTo>
                    <a:pt x="14693" y="28956"/>
                  </a:lnTo>
                  <a:lnTo>
                    <a:pt x="14312" y="29337"/>
                  </a:lnTo>
                  <a:lnTo>
                    <a:pt x="14630" y="29464"/>
                  </a:lnTo>
                  <a:lnTo>
                    <a:pt x="15443" y="30353"/>
                  </a:lnTo>
                  <a:lnTo>
                    <a:pt x="15240" y="29591"/>
                  </a:lnTo>
                  <a:lnTo>
                    <a:pt x="15113" y="28956"/>
                  </a:lnTo>
                  <a:lnTo>
                    <a:pt x="15062" y="28829"/>
                  </a:lnTo>
                  <a:lnTo>
                    <a:pt x="15608" y="28956"/>
                  </a:lnTo>
                  <a:lnTo>
                    <a:pt x="15659" y="29210"/>
                  </a:lnTo>
                  <a:lnTo>
                    <a:pt x="16395" y="29210"/>
                  </a:lnTo>
                  <a:lnTo>
                    <a:pt x="16027" y="28829"/>
                  </a:lnTo>
                  <a:lnTo>
                    <a:pt x="15392" y="28194"/>
                  </a:lnTo>
                  <a:lnTo>
                    <a:pt x="15621" y="28194"/>
                  </a:lnTo>
                  <a:lnTo>
                    <a:pt x="15849" y="28321"/>
                  </a:lnTo>
                  <a:lnTo>
                    <a:pt x="15735" y="28194"/>
                  </a:lnTo>
                  <a:lnTo>
                    <a:pt x="15265" y="27686"/>
                  </a:lnTo>
                  <a:lnTo>
                    <a:pt x="15151" y="26885"/>
                  </a:lnTo>
                  <a:lnTo>
                    <a:pt x="15036" y="26416"/>
                  </a:lnTo>
                  <a:lnTo>
                    <a:pt x="15379" y="26670"/>
                  </a:lnTo>
                  <a:lnTo>
                    <a:pt x="15748" y="26797"/>
                  </a:lnTo>
                  <a:lnTo>
                    <a:pt x="16154" y="27254"/>
                  </a:lnTo>
                  <a:lnTo>
                    <a:pt x="16256" y="27711"/>
                  </a:lnTo>
                  <a:lnTo>
                    <a:pt x="17005" y="28448"/>
                  </a:lnTo>
                  <a:lnTo>
                    <a:pt x="16332" y="27432"/>
                  </a:lnTo>
                  <a:lnTo>
                    <a:pt x="16522" y="27533"/>
                  </a:lnTo>
                  <a:lnTo>
                    <a:pt x="16840" y="27940"/>
                  </a:lnTo>
                  <a:lnTo>
                    <a:pt x="16751" y="27432"/>
                  </a:lnTo>
                  <a:lnTo>
                    <a:pt x="16217" y="26670"/>
                  </a:lnTo>
                  <a:lnTo>
                    <a:pt x="16522" y="26543"/>
                  </a:lnTo>
                  <a:lnTo>
                    <a:pt x="16294" y="26289"/>
                  </a:lnTo>
                  <a:lnTo>
                    <a:pt x="15913" y="25400"/>
                  </a:lnTo>
                  <a:lnTo>
                    <a:pt x="15798" y="25146"/>
                  </a:lnTo>
                  <a:lnTo>
                    <a:pt x="16764" y="26797"/>
                  </a:lnTo>
                  <a:lnTo>
                    <a:pt x="16459" y="25908"/>
                  </a:lnTo>
                  <a:lnTo>
                    <a:pt x="17119" y="26924"/>
                  </a:lnTo>
                  <a:lnTo>
                    <a:pt x="17005" y="26416"/>
                  </a:lnTo>
                  <a:lnTo>
                    <a:pt x="16916" y="25908"/>
                  </a:lnTo>
                  <a:lnTo>
                    <a:pt x="17018" y="25400"/>
                  </a:lnTo>
                  <a:lnTo>
                    <a:pt x="17132" y="25793"/>
                  </a:lnTo>
                  <a:lnTo>
                    <a:pt x="17106" y="25400"/>
                  </a:lnTo>
                  <a:lnTo>
                    <a:pt x="17360" y="25273"/>
                  </a:lnTo>
                  <a:lnTo>
                    <a:pt x="18135" y="27559"/>
                  </a:lnTo>
                  <a:lnTo>
                    <a:pt x="18122" y="25781"/>
                  </a:lnTo>
                  <a:lnTo>
                    <a:pt x="18669" y="27432"/>
                  </a:lnTo>
                  <a:lnTo>
                    <a:pt x="18681" y="27051"/>
                  </a:lnTo>
                  <a:lnTo>
                    <a:pt x="18859" y="27051"/>
                  </a:lnTo>
                  <a:lnTo>
                    <a:pt x="19532" y="27813"/>
                  </a:lnTo>
                  <a:lnTo>
                    <a:pt x="19710" y="27813"/>
                  </a:lnTo>
                  <a:lnTo>
                    <a:pt x="19570" y="27051"/>
                  </a:lnTo>
                  <a:lnTo>
                    <a:pt x="19342" y="25781"/>
                  </a:lnTo>
                  <a:lnTo>
                    <a:pt x="19926" y="27940"/>
                  </a:lnTo>
                  <a:lnTo>
                    <a:pt x="19888" y="27482"/>
                  </a:lnTo>
                  <a:lnTo>
                    <a:pt x="20116" y="27914"/>
                  </a:lnTo>
                  <a:lnTo>
                    <a:pt x="19862" y="27114"/>
                  </a:lnTo>
                  <a:lnTo>
                    <a:pt x="19850" y="26974"/>
                  </a:lnTo>
                  <a:lnTo>
                    <a:pt x="19812" y="26416"/>
                  </a:lnTo>
                  <a:lnTo>
                    <a:pt x="19900" y="25781"/>
                  </a:lnTo>
                  <a:lnTo>
                    <a:pt x="20053" y="26289"/>
                  </a:lnTo>
                  <a:lnTo>
                    <a:pt x="19850" y="26974"/>
                  </a:lnTo>
                  <a:lnTo>
                    <a:pt x="20396" y="26974"/>
                  </a:lnTo>
                  <a:lnTo>
                    <a:pt x="20535" y="27305"/>
                  </a:lnTo>
                  <a:lnTo>
                    <a:pt x="20777" y="28067"/>
                  </a:lnTo>
                  <a:lnTo>
                    <a:pt x="20472" y="27813"/>
                  </a:lnTo>
                  <a:lnTo>
                    <a:pt x="20535" y="28321"/>
                  </a:lnTo>
                  <a:lnTo>
                    <a:pt x="20828" y="28575"/>
                  </a:lnTo>
                  <a:lnTo>
                    <a:pt x="20942" y="28765"/>
                  </a:lnTo>
                  <a:lnTo>
                    <a:pt x="20840" y="29337"/>
                  </a:lnTo>
                  <a:lnTo>
                    <a:pt x="21297" y="30226"/>
                  </a:lnTo>
                  <a:lnTo>
                    <a:pt x="21094" y="29337"/>
                  </a:lnTo>
                  <a:lnTo>
                    <a:pt x="21374" y="29210"/>
                  </a:lnTo>
                  <a:lnTo>
                    <a:pt x="21818" y="29845"/>
                  </a:lnTo>
                  <a:lnTo>
                    <a:pt x="21526" y="29210"/>
                  </a:lnTo>
                  <a:lnTo>
                    <a:pt x="21170" y="28448"/>
                  </a:lnTo>
                  <a:lnTo>
                    <a:pt x="21297" y="28067"/>
                  </a:lnTo>
                  <a:lnTo>
                    <a:pt x="21653" y="27559"/>
                  </a:lnTo>
                  <a:lnTo>
                    <a:pt x="22326" y="30988"/>
                  </a:lnTo>
                  <a:lnTo>
                    <a:pt x="22961" y="30353"/>
                  </a:lnTo>
                  <a:lnTo>
                    <a:pt x="22898" y="30988"/>
                  </a:lnTo>
                  <a:lnTo>
                    <a:pt x="23215" y="30861"/>
                  </a:lnTo>
                  <a:lnTo>
                    <a:pt x="24930" y="32639"/>
                  </a:lnTo>
                  <a:lnTo>
                    <a:pt x="24460" y="30861"/>
                  </a:lnTo>
                  <a:lnTo>
                    <a:pt x="24320" y="30353"/>
                  </a:lnTo>
                  <a:lnTo>
                    <a:pt x="24282" y="30226"/>
                  </a:lnTo>
                  <a:lnTo>
                    <a:pt x="24587" y="30734"/>
                  </a:lnTo>
                  <a:lnTo>
                    <a:pt x="24930" y="31432"/>
                  </a:lnTo>
                  <a:lnTo>
                    <a:pt x="25031" y="31877"/>
                  </a:lnTo>
                  <a:lnTo>
                    <a:pt x="25146" y="32004"/>
                  </a:lnTo>
                  <a:lnTo>
                    <a:pt x="25361" y="32131"/>
                  </a:lnTo>
                  <a:lnTo>
                    <a:pt x="25539" y="32131"/>
                  </a:lnTo>
                  <a:lnTo>
                    <a:pt x="25488" y="30226"/>
                  </a:lnTo>
                  <a:lnTo>
                    <a:pt x="25006" y="29083"/>
                  </a:lnTo>
                  <a:lnTo>
                    <a:pt x="25768" y="29972"/>
                  </a:lnTo>
                  <a:lnTo>
                    <a:pt x="26085" y="30607"/>
                  </a:lnTo>
                  <a:lnTo>
                    <a:pt x="25971" y="30226"/>
                  </a:lnTo>
                  <a:lnTo>
                    <a:pt x="25539" y="29464"/>
                  </a:lnTo>
                  <a:lnTo>
                    <a:pt x="25933" y="29972"/>
                  </a:lnTo>
                  <a:lnTo>
                    <a:pt x="26250" y="30607"/>
                  </a:lnTo>
                  <a:lnTo>
                    <a:pt x="25844" y="29464"/>
                  </a:lnTo>
                  <a:lnTo>
                    <a:pt x="26098" y="29718"/>
                  </a:lnTo>
                  <a:lnTo>
                    <a:pt x="26403" y="30353"/>
                  </a:lnTo>
                  <a:lnTo>
                    <a:pt x="27063" y="30480"/>
                  </a:lnTo>
                  <a:lnTo>
                    <a:pt x="26631" y="29464"/>
                  </a:lnTo>
                  <a:lnTo>
                    <a:pt x="26466" y="29083"/>
                  </a:lnTo>
                  <a:lnTo>
                    <a:pt x="26022" y="28067"/>
                  </a:lnTo>
                  <a:lnTo>
                    <a:pt x="25895" y="27660"/>
                  </a:lnTo>
                  <a:lnTo>
                    <a:pt x="25831" y="27051"/>
                  </a:lnTo>
                  <a:lnTo>
                    <a:pt x="26822" y="28448"/>
                  </a:lnTo>
                  <a:lnTo>
                    <a:pt x="27609" y="28067"/>
                  </a:lnTo>
                  <a:lnTo>
                    <a:pt x="27749" y="28321"/>
                  </a:lnTo>
                  <a:lnTo>
                    <a:pt x="27876" y="28067"/>
                  </a:lnTo>
                  <a:lnTo>
                    <a:pt x="28117" y="27559"/>
                  </a:lnTo>
                  <a:lnTo>
                    <a:pt x="27990" y="27051"/>
                  </a:lnTo>
                  <a:lnTo>
                    <a:pt x="27368" y="25781"/>
                  </a:lnTo>
                  <a:lnTo>
                    <a:pt x="27216" y="25273"/>
                  </a:lnTo>
                  <a:lnTo>
                    <a:pt x="27139" y="25019"/>
                  </a:lnTo>
                  <a:lnTo>
                    <a:pt x="27025" y="24638"/>
                  </a:lnTo>
                  <a:lnTo>
                    <a:pt x="28384" y="25146"/>
                  </a:lnTo>
                  <a:lnTo>
                    <a:pt x="28282" y="24638"/>
                  </a:lnTo>
                  <a:lnTo>
                    <a:pt x="28105" y="23749"/>
                  </a:lnTo>
                  <a:lnTo>
                    <a:pt x="28028" y="23368"/>
                  </a:lnTo>
                  <a:lnTo>
                    <a:pt x="28651" y="22860"/>
                  </a:lnTo>
                  <a:lnTo>
                    <a:pt x="28803" y="22733"/>
                  </a:lnTo>
                  <a:lnTo>
                    <a:pt x="28562" y="22860"/>
                  </a:lnTo>
                  <a:lnTo>
                    <a:pt x="28371" y="22733"/>
                  </a:lnTo>
                  <a:lnTo>
                    <a:pt x="27800" y="22352"/>
                  </a:lnTo>
                  <a:lnTo>
                    <a:pt x="27673" y="22098"/>
                  </a:lnTo>
                  <a:lnTo>
                    <a:pt x="27952" y="21971"/>
                  </a:lnTo>
                  <a:lnTo>
                    <a:pt x="27025" y="21463"/>
                  </a:lnTo>
                  <a:lnTo>
                    <a:pt x="26784" y="21336"/>
                  </a:lnTo>
                  <a:lnTo>
                    <a:pt x="28003" y="21717"/>
                  </a:lnTo>
                  <a:lnTo>
                    <a:pt x="27965" y="21844"/>
                  </a:lnTo>
                  <a:lnTo>
                    <a:pt x="29171" y="21971"/>
                  </a:lnTo>
                  <a:lnTo>
                    <a:pt x="28968" y="21577"/>
                  </a:lnTo>
                  <a:lnTo>
                    <a:pt x="28917" y="21336"/>
                  </a:lnTo>
                  <a:lnTo>
                    <a:pt x="28956" y="21082"/>
                  </a:lnTo>
                  <a:lnTo>
                    <a:pt x="27355" y="20701"/>
                  </a:lnTo>
                  <a:lnTo>
                    <a:pt x="28562" y="20447"/>
                  </a:lnTo>
                  <a:lnTo>
                    <a:pt x="28486" y="20193"/>
                  </a:lnTo>
                  <a:lnTo>
                    <a:pt x="28371" y="19812"/>
                  </a:lnTo>
                  <a:lnTo>
                    <a:pt x="28232" y="19558"/>
                  </a:lnTo>
                  <a:lnTo>
                    <a:pt x="28168" y="19431"/>
                  </a:lnTo>
                  <a:lnTo>
                    <a:pt x="27825" y="18669"/>
                  </a:lnTo>
                  <a:lnTo>
                    <a:pt x="27546" y="18542"/>
                  </a:lnTo>
                  <a:lnTo>
                    <a:pt x="28587" y="18288"/>
                  </a:lnTo>
                  <a:lnTo>
                    <a:pt x="28181" y="18161"/>
                  </a:lnTo>
                  <a:lnTo>
                    <a:pt x="28181" y="18034"/>
                  </a:lnTo>
                  <a:lnTo>
                    <a:pt x="28181" y="17907"/>
                  </a:lnTo>
                  <a:lnTo>
                    <a:pt x="27774" y="17780"/>
                  </a:lnTo>
                  <a:lnTo>
                    <a:pt x="28638" y="17780"/>
                  </a:lnTo>
                  <a:lnTo>
                    <a:pt x="28752" y="17526"/>
                  </a:lnTo>
                  <a:lnTo>
                    <a:pt x="28867" y="17018"/>
                  </a:lnTo>
                  <a:lnTo>
                    <a:pt x="28676" y="16637"/>
                  </a:lnTo>
                  <a:lnTo>
                    <a:pt x="29298" y="16764"/>
                  </a:lnTo>
                  <a:lnTo>
                    <a:pt x="29324" y="16383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 descr=""/>
            <p:cNvSpPr/>
            <p:nvPr/>
          </p:nvSpPr>
          <p:spPr>
            <a:xfrm>
              <a:off x="6574790" y="3208559"/>
              <a:ext cx="36195" cy="50800"/>
            </a:xfrm>
            <a:custGeom>
              <a:avLst/>
              <a:gdLst/>
              <a:ahLst/>
              <a:cxnLst/>
              <a:rect l="l" t="t" r="r" b="b"/>
              <a:pathLst>
                <a:path w="36195" h="50800">
                  <a:moveTo>
                    <a:pt x="17348" y="0"/>
                  </a:moveTo>
                  <a:lnTo>
                    <a:pt x="4617" y="37631"/>
                  </a:lnTo>
                  <a:lnTo>
                    <a:pt x="0" y="47370"/>
                  </a:lnTo>
                  <a:lnTo>
                    <a:pt x="4343" y="47180"/>
                  </a:lnTo>
                  <a:lnTo>
                    <a:pt x="10363" y="49060"/>
                  </a:lnTo>
                  <a:lnTo>
                    <a:pt x="14135" y="50520"/>
                  </a:lnTo>
                  <a:lnTo>
                    <a:pt x="19011" y="45351"/>
                  </a:lnTo>
                  <a:lnTo>
                    <a:pt x="21767" y="36512"/>
                  </a:lnTo>
                  <a:lnTo>
                    <a:pt x="27254" y="25946"/>
                  </a:lnTo>
                  <a:lnTo>
                    <a:pt x="30213" y="21526"/>
                  </a:lnTo>
                  <a:lnTo>
                    <a:pt x="30797" y="16827"/>
                  </a:lnTo>
                  <a:lnTo>
                    <a:pt x="32003" y="15811"/>
                  </a:lnTo>
                  <a:lnTo>
                    <a:pt x="31089" y="17017"/>
                  </a:lnTo>
                  <a:lnTo>
                    <a:pt x="30835" y="16890"/>
                  </a:lnTo>
                  <a:lnTo>
                    <a:pt x="35572" y="8978"/>
                  </a:lnTo>
                  <a:lnTo>
                    <a:pt x="21742" y="6896"/>
                  </a:lnTo>
                  <a:lnTo>
                    <a:pt x="17348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 descr=""/>
            <p:cNvSpPr/>
            <p:nvPr/>
          </p:nvSpPr>
          <p:spPr>
            <a:xfrm>
              <a:off x="6568643" y="3209213"/>
              <a:ext cx="43180" cy="55244"/>
            </a:xfrm>
            <a:custGeom>
              <a:avLst/>
              <a:gdLst/>
              <a:ahLst/>
              <a:cxnLst/>
              <a:rect l="l" t="t" r="r" b="b"/>
              <a:pathLst>
                <a:path w="43179" h="55245">
                  <a:moveTo>
                    <a:pt x="9372" y="35509"/>
                  </a:moveTo>
                  <a:lnTo>
                    <a:pt x="9283" y="35179"/>
                  </a:lnTo>
                  <a:lnTo>
                    <a:pt x="9207" y="34925"/>
                  </a:lnTo>
                  <a:lnTo>
                    <a:pt x="8864" y="34290"/>
                  </a:lnTo>
                  <a:lnTo>
                    <a:pt x="8750" y="34544"/>
                  </a:lnTo>
                  <a:lnTo>
                    <a:pt x="8572" y="35179"/>
                  </a:lnTo>
                  <a:lnTo>
                    <a:pt x="9067" y="35560"/>
                  </a:lnTo>
                  <a:lnTo>
                    <a:pt x="9004" y="35433"/>
                  </a:lnTo>
                  <a:lnTo>
                    <a:pt x="8788" y="35179"/>
                  </a:lnTo>
                  <a:lnTo>
                    <a:pt x="9004" y="35179"/>
                  </a:lnTo>
                  <a:lnTo>
                    <a:pt x="9372" y="35509"/>
                  </a:lnTo>
                  <a:close/>
                </a:path>
                <a:path w="43179" h="55245">
                  <a:moveTo>
                    <a:pt x="9766" y="35902"/>
                  </a:moveTo>
                  <a:lnTo>
                    <a:pt x="9372" y="35509"/>
                  </a:lnTo>
                  <a:lnTo>
                    <a:pt x="9766" y="35902"/>
                  </a:lnTo>
                  <a:close/>
                </a:path>
                <a:path w="43179" h="55245">
                  <a:moveTo>
                    <a:pt x="9931" y="33642"/>
                  </a:moveTo>
                  <a:lnTo>
                    <a:pt x="9855" y="33489"/>
                  </a:lnTo>
                  <a:lnTo>
                    <a:pt x="9372" y="33388"/>
                  </a:lnTo>
                  <a:lnTo>
                    <a:pt x="8978" y="33502"/>
                  </a:lnTo>
                  <a:lnTo>
                    <a:pt x="9347" y="33845"/>
                  </a:lnTo>
                  <a:lnTo>
                    <a:pt x="9486" y="33680"/>
                  </a:lnTo>
                  <a:lnTo>
                    <a:pt x="9931" y="33642"/>
                  </a:lnTo>
                  <a:close/>
                </a:path>
                <a:path w="43179" h="55245">
                  <a:moveTo>
                    <a:pt x="11658" y="31445"/>
                  </a:moveTo>
                  <a:lnTo>
                    <a:pt x="11391" y="31242"/>
                  </a:lnTo>
                  <a:lnTo>
                    <a:pt x="11010" y="31115"/>
                  </a:lnTo>
                  <a:lnTo>
                    <a:pt x="11023" y="31369"/>
                  </a:lnTo>
                  <a:lnTo>
                    <a:pt x="11658" y="31445"/>
                  </a:lnTo>
                  <a:close/>
                </a:path>
                <a:path w="43179" h="55245">
                  <a:moveTo>
                    <a:pt x="12065" y="31750"/>
                  </a:moveTo>
                  <a:lnTo>
                    <a:pt x="12039" y="31483"/>
                  </a:lnTo>
                  <a:lnTo>
                    <a:pt x="11658" y="31445"/>
                  </a:lnTo>
                  <a:lnTo>
                    <a:pt x="12065" y="31750"/>
                  </a:lnTo>
                  <a:close/>
                </a:path>
                <a:path w="43179" h="55245">
                  <a:moveTo>
                    <a:pt x="13258" y="25171"/>
                  </a:moveTo>
                  <a:lnTo>
                    <a:pt x="13068" y="25158"/>
                  </a:lnTo>
                  <a:lnTo>
                    <a:pt x="13195" y="25158"/>
                  </a:lnTo>
                  <a:close/>
                </a:path>
                <a:path w="43179" h="55245">
                  <a:moveTo>
                    <a:pt x="13487" y="24638"/>
                  </a:moveTo>
                  <a:lnTo>
                    <a:pt x="13385" y="24434"/>
                  </a:lnTo>
                  <a:lnTo>
                    <a:pt x="12382" y="24003"/>
                  </a:lnTo>
                  <a:lnTo>
                    <a:pt x="12560" y="24358"/>
                  </a:lnTo>
                  <a:lnTo>
                    <a:pt x="13487" y="24638"/>
                  </a:lnTo>
                  <a:close/>
                </a:path>
                <a:path w="43179" h="55245">
                  <a:moveTo>
                    <a:pt x="13766" y="40995"/>
                  </a:moveTo>
                  <a:lnTo>
                    <a:pt x="13462" y="40894"/>
                  </a:lnTo>
                  <a:lnTo>
                    <a:pt x="13411" y="41021"/>
                  </a:lnTo>
                  <a:lnTo>
                    <a:pt x="13677" y="41148"/>
                  </a:lnTo>
                  <a:lnTo>
                    <a:pt x="13766" y="40995"/>
                  </a:lnTo>
                  <a:close/>
                </a:path>
                <a:path w="43179" h="55245">
                  <a:moveTo>
                    <a:pt x="14160" y="22377"/>
                  </a:moveTo>
                  <a:lnTo>
                    <a:pt x="14033" y="22225"/>
                  </a:lnTo>
                  <a:lnTo>
                    <a:pt x="14058" y="22364"/>
                  </a:lnTo>
                  <a:close/>
                </a:path>
                <a:path w="43179" h="55245">
                  <a:moveTo>
                    <a:pt x="14465" y="18961"/>
                  </a:moveTo>
                  <a:lnTo>
                    <a:pt x="14274" y="18910"/>
                  </a:lnTo>
                  <a:lnTo>
                    <a:pt x="14084" y="18910"/>
                  </a:lnTo>
                  <a:lnTo>
                    <a:pt x="14236" y="18948"/>
                  </a:lnTo>
                  <a:lnTo>
                    <a:pt x="14465" y="18961"/>
                  </a:lnTo>
                  <a:close/>
                </a:path>
                <a:path w="43179" h="55245">
                  <a:moveTo>
                    <a:pt x="14846" y="23114"/>
                  </a:moveTo>
                  <a:lnTo>
                    <a:pt x="14566" y="22987"/>
                  </a:lnTo>
                  <a:lnTo>
                    <a:pt x="14719" y="23114"/>
                  </a:lnTo>
                  <a:lnTo>
                    <a:pt x="14846" y="23114"/>
                  </a:lnTo>
                  <a:close/>
                </a:path>
                <a:path w="43179" h="55245">
                  <a:moveTo>
                    <a:pt x="16027" y="12382"/>
                  </a:moveTo>
                  <a:lnTo>
                    <a:pt x="15875" y="12420"/>
                  </a:lnTo>
                  <a:lnTo>
                    <a:pt x="16027" y="12382"/>
                  </a:lnTo>
                  <a:close/>
                </a:path>
                <a:path w="43179" h="55245">
                  <a:moveTo>
                    <a:pt x="16027" y="11315"/>
                  </a:moveTo>
                  <a:close/>
                </a:path>
                <a:path w="43179" h="55245">
                  <a:moveTo>
                    <a:pt x="16090" y="16510"/>
                  </a:moveTo>
                  <a:lnTo>
                    <a:pt x="15951" y="15875"/>
                  </a:lnTo>
                  <a:lnTo>
                    <a:pt x="15900" y="15608"/>
                  </a:lnTo>
                  <a:lnTo>
                    <a:pt x="14566" y="15240"/>
                  </a:lnTo>
                  <a:lnTo>
                    <a:pt x="14935" y="15849"/>
                  </a:lnTo>
                  <a:lnTo>
                    <a:pt x="15633" y="16002"/>
                  </a:lnTo>
                  <a:lnTo>
                    <a:pt x="15532" y="15875"/>
                  </a:lnTo>
                  <a:lnTo>
                    <a:pt x="15684" y="16002"/>
                  </a:lnTo>
                  <a:lnTo>
                    <a:pt x="15748" y="16129"/>
                  </a:lnTo>
                  <a:lnTo>
                    <a:pt x="16090" y="16510"/>
                  </a:lnTo>
                  <a:close/>
                </a:path>
                <a:path w="43179" h="55245">
                  <a:moveTo>
                    <a:pt x="17437" y="45212"/>
                  </a:moveTo>
                  <a:lnTo>
                    <a:pt x="17068" y="45720"/>
                  </a:lnTo>
                  <a:lnTo>
                    <a:pt x="17335" y="45720"/>
                  </a:lnTo>
                  <a:lnTo>
                    <a:pt x="17437" y="45212"/>
                  </a:lnTo>
                  <a:close/>
                </a:path>
                <a:path w="43179" h="55245">
                  <a:moveTo>
                    <a:pt x="17589" y="45720"/>
                  </a:moveTo>
                  <a:lnTo>
                    <a:pt x="17335" y="45720"/>
                  </a:lnTo>
                  <a:lnTo>
                    <a:pt x="17272" y="45999"/>
                  </a:lnTo>
                  <a:lnTo>
                    <a:pt x="17589" y="45720"/>
                  </a:lnTo>
                  <a:close/>
                </a:path>
                <a:path w="43179" h="55245">
                  <a:moveTo>
                    <a:pt x="17614" y="14097"/>
                  </a:moveTo>
                  <a:lnTo>
                    <a:pt x="17411" y="14097"/>
                  </a:lnTo>
                  <a:lnTo>
                    <a:pt x="17614" y="14097"/>
                  </a:lnTo>
                  <a:close/>
                </a:path>
                <a:path w="43179" h="55245">
                  <a:moveTo>
                    <a:pt x="17678" y="14312"/>
                  </a:moveTo>
                  <a:lnTo>
                    <a:pt x="17500" y="14173"/>
                  </a:lnTo>
                  <a:lnTo>
                    <a:pt x="17678" y="14312"/>
                  </a:lnTo>
                  <a:close/>
                </a:path>
                <a:path w="43179" h="55245">
                  <a:moveTo>
                    <a:pt x="18110" y="8293"/>
                  </a:moveTo>
                  <a:lnTo>
                    <a:pt x="17945" y="8343"/>
                  </a:lnTo>
                  <a:lnTo>
                    <a:pt x="18110" y="8293"/>
                  </a:lnTo>
                  <a:close/>
                </a:path>
                <a:path w="43179" h="55245">
                  <a:moveTo>
                    <a:pt x="18630" y="44704"/>
                  </a:moveTo>
                  <a:lnTo>
                    <a:pt x="18580" y="44577"/>
                  </a:lnTo>
                  <a:lnTo>
                    <a:pt x="18542" y="44704"/>
                  </a:lnTo>
                  <a:close/>
                </a:path>
                <a:path w="43179" h="55245">
                  <a:moveTo>
                    <a:pt x="18948" y="28956"/>
                  </a:moveTo>
                  <a:lnTo>
                    <a:pt x="18846" y="28829"/>
                  </a:lnTo>
                  <a:lnTo>
                    <a:pt x="18948" y="28956"/>
                  </a:lnTo>
                  <a:close/>
                </a:path>
                <a:path w="43179" h="55245">
                  <a:moveTo>
                    <a:pt x="19507" y="44843"/>
                  </a:moveTo>
                  <a:lnTo>
                    <a:pt x="19392" y="44691"/>
                  </a:lnTo>
                  <a:lnTo>
                    <a:pt x="19507" y="44843"/>
                  </a:lnTo>
                  <a:close/>
                </a:path>
                <a:path w="43179" h="55245">
                  <a:moveTo>
                    <a:pt x="19735" y="6286"/>
                  </a:moveTo>
                  <a:lnTo>
                    <a:pt x="19570" y="6134"/>
                  </a:lnTo>
                  <a:lnTo>
                    <a:pt x="19608" y="6273"/>
                  </a:lnTo>
                  <a:lnTo>
                    <a:pt x="19723" y="6400"/>
                  </a:lnTo>
                  <a:close/>
                </a:path>
                <a:path w="43179" h="55245">
                  <a:moveTo>
                    <a:pt x="19812" y="26631"/>
                  </a:moveTo>
                  <a:lnTo>
                    <a:pt x="19494" y="26619"/>
                  </a:lnTo>
                  <a:lnTo>
                    <a:pt x="19291" y="26631"/>
                  </a:lnTo>
                  <a:lnTo>
                    <a:pt x="19151" y="26695"/>
                  </a:lnTo>
                  <a:lnTo>
                    <a:pt x="19342" y="26835"/>
                  </a:lnTo>
                  <a:lnTo>
                    <a:pt x="19812" y="26631"/>
                  </a:lnTo>
                  <a:close/>
                </a:path>
                <a:path w="43179" h="55245">
                  <a:moveTo>
                    <a:pt x="20396" y="1244"/>
                  </a:moveTo>
                  <a:lnTo>
                    <a:pt x="20205" y="1955"/>
                  </a:lnTo>
                  <a:lnTo>
                    <a:pt x="20370" y="1460"/>
                  </a:lnTo>
                  <a:lnTo>
                    <a:pt x="20396" y="1244"/>
                  </a:lnTo>
                  <a:close/>
                </a:path>
                <a:path w="43179" h="55245">
                  <a:moveTo>
                    <a:pt x="20535" y="24688"/>
                  </a:moveTo>
                  <a:lnTo>
                    <a:pt x="20231" y="25133"/>
                  </a:lnTo>
                  <a:lnTo>
                    <a:pt x="20358" y="25031"/>
                  </a:lnTo>
                  <a:lnTo>
                    <a:pt x="20459" y="24866"/>
                  </a:lnTo>
                  <a:lnTo>
                    <a:pt x="20535" y="24688"/>
                  </a:lnTo>
                  <a:close/>
                </a:path>
                <a:path w="43179" h="55245">
                  <a:moveTo>
                    <a:pt x="20574" y="24650"/>
                  </a:moveTo>
                  <a:close/>
                </a:path>
                <a:path w="43179" h="55245">
                  <a:moveTo>
                    <a:pt x="20599" y="2870"/>
                  </a:moveTo>
                  <a:lnTo>
                    <a:pt x="20066" y="2667"/>
                  </a:lnTo>
                  <a:lnTo>
                    <a:pt x="20358" y="3429"/>
                  </a:lnTo>
                  <a:lnTo>
                    <a:pt x="20599" y="2870"/>
                  </a:lnTo>
                  <a:close/>
                </a:path>
                <a:path w="43179" h="55245">
                  <a:moveTo>
                    <a:pt x="21018" y="3035"/>
                  </a:moveTo>
                  <a:lnTo>
                    <a:pt x="20802" y="2413"/>
                  </a:lnTo>
                  <a:lnTo>
                    <a:pt x="20599" y="2870"/>
                  </a:lnTo>
                  <a:lnTo>
                    <a:pt x="21018" y="3035"/>
                  </a:lnTo>
                  <a:close/>
                </a:path>
                <a:path w="43179" h="55245">
                  <a:moveTo>
                    <a:pt x="21958" y="20320"/>
                  </a:moveTo>
                  <a:lnTo>
                    <a:pt x="21755" y="19316"/>
                  </a:lnTo>
                  <a:lnTo>
                    <a:pt x="20866" y="19685"/>
                  </a:lnTo>
                  <a:lnTo>
                    <a:pt x="20904" y="19939"/>
                  </a:lnTo>
                  <a:lnTo>
                    <a:pt x="21958" y="20320"/>
                  </a:lnTo>
                  <a:close/>
                </a:path>
                <a:path w="43179" h="55245">
                  <a:moveTo>
                    <a:pt x="22098" y="19177"/>
                  </a:moveTo>
                  <a:lnTo>
                    <a:pt x="21564" y="19024"/>
                  </a:lnTo>
                  <a:lnTo>
                    <a:pt x="21729" y="19177"/>
                  </a:lnTo>
                  <a:lnTo>
                    <a:pt x="21755" y="19316"/>
                  </a:lnTo>
                  <a:lnTo>
                    <a:pt x="22098" y="19177"/>
                  </a:lnTo>
                  <a:close/>
                </a:path>
                <a:path w="43179" h="55245">
                  <a:moveTo>
                    <a:pt x="22796" y="15646"/>
                  </a:moveTo>
                  <a:lnTo>
                    <a:pt x="22771" y="15519"/>
                  </a:lnTo>
                  <a:lnTo>
                    <a:pt x="22669" y="15367"/>
                  </a:lnTo>
                  <a:lnTo>
                    <a:pt x="22796" y="15646"/>
                  </a:lnTo>
                  <a:close/>
                </a:path>
                <a:path w="43179" h="55245">
                  <a:moveTo>
                    <a:pt x="22987" y="15113"/>
                  </a:moveTo>
                  <a:lnTo>
                    <a:pt x="22377" y="14986"/>
                  </a:lnTo>
                  <a:lnTo>
                    <a:pt x="22669" y="15367"/>
                  </a:lnTo>
                  <a:lnTo>
                    <a:pt x="22682" y="15240"/>
                  </a:lnTo>
                  <a:lnTo>
                    <a:pt x="22987" y="15113"/>
                  </a:lnTo>
                  <a:close/>
                </a:path>
                <a:path w="43179" h="55245">
                  <a:moveTo>
                    <a:pt x="23050" y="11938"/>
                  </a:moveTo>
                  <a:lnTo>
                    <a:pt x="23012" y="12065"/>
                  </a:lnTo>
                  <a:lnTo>
                    <a:pt x="23050" y="11938"/>
                  </a:lnTo>
                  <a:close/>
                </a:path>
                <a:path w="43179" h="55245">
                  <a:moveTo>
                    <a:pt x="23266" y="7924"/>
                  </a:moveTo>
                  <a:lnTo>
                    <a:pt x="23177" y="7670"/>
                  </a:lnTo>
                  <a:lnTo>
                    <a:pt x="22999" y="7785"/>
                  </a:lnTo>
                  <a:lnTo>
                    <a:pt x="23088" y="7937"/>
                  </a:lnTo>
                  <a:lnTo>
                    <a:pt x="23266" y="7924"/>
                  </a:lnTo>
                  <a:close/>
                </a:path>
                <a:path w="43179" h="55245">
                  <a:moveTo>
                    <a:pt x="23304" y="7531"/>
                  </a:moveTo>
                  <a:lnTo>
                    <a:pt x="22872" y="7213"/>
                  </a:lnTo>
                  <a:lnTo>
                    <a:pt x="22987" y="7391"/>
                  </a:lnTo>
                  <a:lnTo>
                    <a:pt x="23101" y="7556"/>
                  </a:lnTo>
                  <a:lnTo>
                    <a:pt x="23266" y="7594"/>
                  </a:lnTo>
                  <a:close/>
                </a:path>
                <a:path w="43179" h="55245">
                  <a:moveTo>
                    <a:pt x="24142" y="36830"/>
                  </a:moveTo>
                  <a:lnTo>
                    <a:pt x="23761" y="36703"/>
                  </a:lnTo>
                  <a:lnTo>
                    <a:pt x="23622" y="36576"/>
                  </a:lnTo>
                  <a:lnTo>
                    <a:pt x="23164" y="36703"/>
                  </a:lnTo>
                  <a:lnTo>
                    <a:pt x="24142" y="36830"/>
                  </a:lnTo>
                  <a:close/>
                </a:path>
                <a:path w="43179" h="55245">
                  <a:moveTo>
                    <a:pt x="24942" y="6527"/>
                  </a:moveTo>
                  <a:lnTo>
                    <a:pt x="24676" y="5613"/>
                  </a:lnTo>
                  <a:lnTo>
                    <a:pt x="24587" y="5956"/>
                  </a:lnTo>
                  <a:lnTo>
                    <a:pt x="24942" y="6527"/>
                  </a:lnTo>
                  <a:close/>
                </a:path>
                <a:path w="43179" h="55245">
                  <a:moveTo>
                    <a:pt x="25222" y="6604"/>
                  </a:moveTo>
                  <a:lnTo>
                    <a:pt x="25120" y="6223"/>
                  </a:lnTo>
                  <a:lnTo>
                    <a:pt x="24638" y="5461"/>
                  </a:lnTo>
                  <a:lnTo>
                    <a:pt x="25146" y="6731"/>
                  </a:lnTo>
                  <a:lnTo>
                    <a:pt x="25222" y="6604"/>
                  </a:lnTo>
                  <a:close/>
                </a:path>
                <a:path w="43179" h="55245">
                  <a:moveTo>
                    <a:pt x="25361" y="1397"/>
                  </a:moveTo>
                  <a:lnTo>
                    <a:pt x="25133" y="1346"/>
                  </a:lnTo>
                  <a:lnTo>
                    <a:pt x="25298" y="1460"/>
                  </a:lnTo>
                  <a:close/>
                </a:path>
                <a:path w="43179" h="55245">
                  <a:moveTo>
                    <a:pt x="25920" y="787"/>
                  </a:moveTo>
                  <a:lnTo>
                    <a:pt x="25590" y="838"/>
                  </a:lnTo>
                  <a:lnTo>
                    <a:pt x="25908" y="1117"/>
                  </a:lnTo>
                  <a:lnTo>
                    <a:pt x="25920" y="787"/>
                  </a:lnTo>
                  <a:close/>
                </a:path>
                <a:path w="43179" h="55245">
                  <a:moveTo>
                    <a:pt x="27127" y="31254"/>
                  </a:moveTo>
                  <a:lnTo>
                    <a:pt x="26987" y="31115"/>
                  </a:lnTo>
                  <a:lnTo>
                    <a:pt x="27101" y="30734"/>
                  </a:lnTo>
                  <a:lnTo>
                    <a:pt x="25895" y="30734"/>
                  </a:lnTo>
                  <a:lnTo>
                    <a:pt x="27127" y="31254"/>
                  </a:lnTo>
                  <a:close/>
                </a:path>
                <a:path w="43179" h="55245">
                  <a:moveTo>
                    <a:pt x="27330" y="31343"/>
                  </a:moveTo>
                  <a:lnTo>
                    <a:pt x="27127" y="31254"/>
                  </a:lnTo>
                  <a:lnTo>
                    <a:pt x="27330" y="31343"/>
                  </a:lnTo>
                  <a:close/>
                </a:path>
                <a:path w="43179" h="55245">
                  <a:moveTo>
                    <a:pt x="29451" y="26174"/>
                  </a:moveTo>
                  <a:lnTo>
                    <a:pt x="29133" y="26022"/>
                  </a:lnTo>
                  <a:lnTo>
                    <a:pt x="29171" y="25488"/>
                  </a:lnTo>
                  <a:lnTo>
                    <a:pt x="28943" y="26035"/>
                  </a:lnTo>
                  <a:lnTo>
                    <a:pt x="29184" y="26085"/>
                  </a:lnTo>
                  <a:lnTo>
                    <a:pt x="29451" y="26174"/>
                  </a:lnTo>
                  <a:close/>
                </a:path>
                <a:path w="43179" h="55245">
                  <a:moveTo>
                    <a:pt x="29476" y="39878"/>
                  </a:moveTo>
                  <a:lnTo>
                    <a:pt x="29070" y="39751"/>
                  </a:lnTo>
                  <a:lnTo>
                    <a:pt x="28282" y="39497"/>
                  </a:lnTo>
                  <a:lnTo>
                    <a:pt x="23177" y="39497"/>
                  </a:lnTo>
                  <a:lnTo>
                    <a:pt x="22428" y="39497"/>
                  </a:lnTo>
                  <a:lnTo>
                    <a:pt x="24180" y="40513"/>
                  </a:lnTo>
                  <a:lnTo>
                    <a:pt x="28549" y="40513"/>
                  </a:lnTo>
                  <a:lnTo>
                    <a:pt x="28486" y="39878"/>
                  </a:lnTo>
                  <a:lnTo>
                    <a:pt x="28638" y="39751"/>
                  </a:lnTo>
                  <a:lnTo>
                    <a:pt x="29159" y="40005"/>
                  </a:lnTo>
                  <a:lnTo>
                    <a:pt x="28892" y="40132"/>
                  </a:lnTo>
                  <a:lnTo>
                    <a:pt x="29476" y="39878"/>
                  </a:lnTo>
                  <a:close/>
                </a:path>
                <a:path w="43179" h="55245">
                  <a:moveTo>
                    <a:pt x="29692" y="22961"/>
                  </a:moveTo>
                  <a:lnTo>
                    <a:pt x="29489" y="22479"/>
                  </a:lnTo>
                  <a:lnTo>
                    <a:pt x="29248" y="22860"/>
                  </a:lnTo>
                  <a:lnTo>
                    <a:pt x="29692" y="22961"/>
                  </a:lnTo>
                  <a:close/>
                </a:path>
                <a:path w="43179" h="55245">
                  <a:moveTo>
                    <a:pt x="29959" y="27178"/>
                  </a:moveTo>
                  <a:lnTo>
                    <a:pt x="29883" y="27012"/>
                  </a:lnTo>
                  <a:lnTo>
                    <a:pt x="29629" y="27051"/>
                  </a:lnTo>
                  <a:lnTo>
                    <a:pt x="29959" y="27178"/>
                  </a:lnTo>
                  <a:close/>
                </a:path>
                <a:path w="43179" h="55245">
                  <a:moveTo>
                    <a:pt x="29959" y="26416"/>
                  </a:moveTo>
                  <a:lnTo>
                    <a:pt x="29705" y="26289"/>
                  </a:lnTo>
                  <a:lnTo>
                    <a:pt x="29781" y="26416"/>
                  </a:lnTo>
                  <a:lnTo>
                    <a:pt x="29959" y="26416"/>
                  </a:lnTo>
                  <a:close/>
                </a:path>
                <a:path w="43179" h="55245">
                  <a:moveTo>
                    <a:pt x="30099" y="4457"/>
                  </a:moveTo>
                  <a:lnTo>
                    <a:pt x="30010" y="4038"/>
                  </a:lnTo>
                  <a:lnTo>
                    <a:pt x="29832" y="4330"/>
                  </a:lnTo>
                  <a:lnTo>
                    <a:pt x="30022" y="4330"/>
                  </a:lnTo>
                  <a:lnTo>
                    <a:pt x="30099" y="4457"/>
                  </a:lnTo>
                  <a:close/>
                </a:path>
                <a:path w="43179" h="55245">
                  <a:moveTo>
                    <a:pt x="30137" y="4635"/>
                  </a:moveTo>
                  <a:close/>
                </a:path>
                <a:path w="43179" h="55245">
                  <a:moveTo>
                    <a:pt x="30137" y="4546"/>
                  </a:moveTo>
                  <a:close/>
                </a:path>
                <a:path w="43179" h="55245">
                  <a:moveTo>
                    <a:pt x="30276" y="23114"/>
                  </a:moveTo>
                  <a:lnTo>
                    <a:pt x="29692" y="22961"/>
                  </a:lnTo>
                  <a:lnTo>
                    <a:pt x="29768" y="23114"/>
                  </a:lnTo>
                  <a:lnTo>
                    <a:pt x="30276" y="23114"/>
                  </a:lnTo>
                  <a:close/>
                </a:path>
                <a:path w="43179" h="55245">
                  <a:moveTo>
                    <a:pt x="30492" y="26924"/>
                  </a:moveTo>
                  <a:lnTo>
                    <a:pt x="29806" y="26543"/>
                  </a:lnTo>
                  <a:lnTo>
                    <a:pt x="29895" y="26670"/>
                  </a:lnTo>
                  <a:lnTo>
                    <a:pt x="29883" y="27012"/>
                  </a:lnTo>
                  <a:lnTo>
                    <a:pt x="30492" y="26924"/>
                  </a:lnTo>
                  <a:close/>
                </a:path>
                <a:path w="43179" h="55245">
                  <a:moveTo>
                    <a:pt x="31584" y="34696"/>
                  </a:moveTo>
                  <a:lnTo>
                    <a:pt x="31394" y="34620"/>
                  </a:lnTo>
                  <a:lnTo>
                    <a:pt x="31559" y="34772"/>
                  </a:lnTo>
                  <a:close/>
                </a:path>
                <a:path w="43179" h="55245">
                  <a:moveTo>
                    <a:pt x="32092" y="20447"/>
                  </a:moveTo>
                  <a:close/>
                </a:path>
                <a:path w="43179" h="55245">
                  <a:moveTo>
                    <a:pt x="32194" y="6527"/>
                  </a:moveTo>
                  <a:close/>
                </a:path>
                <a:path w="43179" h="55245">
                  <a:moveTo>
                    <a:pt x="32270" y="7480"/>
                  </a:moveTo>
                  <a:lnTo>
                    <a:pt x="31978" y="7620"/>
                  </a:lnTo>
                  <a:lnTo>
                    <a:pt x="32054" y="7239"/>
                  </a:lnTo>
                  <a:lnTo>
                    <a:pt x="32156" y="6731"/>
                  </a:lnTo>
                  <a:lnTo>
                    <a:pt x="32131" y="6604"/>
                  </a:lnTo>
                  <a:lnTo>
                    <a:pt x="32080" y="6096"/>
                  </a:lnTo>
                  <a:lnTo>
                    <a:pt x="32156" y="5842"/>
                  </a:lnTo>
                  <a:lnTo>
                    <a:pt x="32207" y="5715"/>
                  </a:lnTo>
                  <a:lnTo>
                    <a:pt x="32016" y="5842"/>
                  </a:lnTo>
                  <a:lnTo>
                    <a:pt x="32131" y="5511"/>
                  </a:lnTo>
                  <a:lnTo>
                    <a:pt x="32245" y="5334"/>
                  </a:lnTo>
                  <a:lnTo>
                    <a:pt x="32207" y="5207"/>
                  </a:lnTo>
                  <a:lnTo>
                    <a:pt x="32219" y="4445"/>
                  </a:lnTo>
                  <a:lnTo>
                    <a:pt x="31940" y="5207"/>
                  </a:lnTo>
                  <a:lnTo>
                    <a:pt x="31775" y="5207"/>
                  </a:lnTo>
                  <a:lnTo>
                    <a:pt x="31407" y="5080"/>
                  </a:lnTo>
                  <a:lnTo>
                    <a:pt x="31610" y="4826"/>
                  </a:lnTo>
                  <a:lnTo>
                    <a:pt x="31927" y="4445"/>
                  </a:lnTo>
                  <a:lnTo>
                    <a:pt x="31851" y="4064"/>
                  </a:lnTo>
                  <a:lnTo>
                    <a:pt x="31610" y="4445"/>
                  </a:lnTo>
                  <a:lnTo>
                    <a:pt x="31572" y="3937"/>
                  </a:lnTo>
                  <a:lnTo>
                    <a:pt x="31178" y="4826"/>
                  </a:lnTo>
                  <a:lnTo>
                    <a:pt x="31178" y="4445"/>
                  </a:lnTo>
                  <a:lnTo>
                    <a:pt x="31305" y="4064"/>
                  </a:lnTo>
                  <a:lnTo>
                    <a:pt x="30962" y="4445"/>
                  </a:lnTo>
                  <a:lnTo>
                    <a:pt x="30391" y="3683"/>
                  </a:lnTo>
                  <a:lnTo>
                    <a:pt x="30238" y="4318"/>
                  </a:lnTo>
                  <a:lnTo>
                    <a:pt x="30162" y="4826"/>
                  </a:lnTo>
                  <a:lnTo>
                    <a:pt x="29057" y="5207"/>
                  </a:lnTo>
                  <a:lnTo>
                    <a:pt x="28956" y="3937"/>
                  </a:lnTo>
                  <a:lnTo>
                    <a:pt x="28930" y="3683"/>
                  </a:lnTo>
                  <a:lnTo>
                    <a:pt x="28917" y="3429"/>
                  </a:lnTo>
                  <a:lnTo>
                    <a:pt x="27851" y="3302"/>
                  </a:lnTo>
                  <a:lnTo>
                    <a:pt x="27889" y="3175"/>
                  </a:lnTo>
                  <a:lnTo>
                    <a:pt x="27940" y="3048"/>
                  </a:lnTo>
                  <a:lnTo>
                    <a:pt x="27330" y="3048"/>
                  </a:lnTo>
                  <a:lnTo>
                    <a:pt x="26720" y="2667"/>
                  </a:lnTo>
                  <a:lnTo>
                    <a:pt x="26339" y="3175"/>
                  </a:lnTo>
                  <a:lnTo>
                    <a:pt x="26200" y="3048"/>
                  </a:lnTo>
                  <a:lnTo>
                    <a:pt x="25996" y="2413"/>
                  </a:lnTo>
                  <a:lnTo>
                    <a:pt x="26060" y="2032"/>
                  </a:lnTo>
                  <a:lnTo>
                    <a:pt x="25641" y="2159"/>
                  </a:lnTo>
                  <a:lnTo>
                    <a:pt x="25666" y="2413"/>
                  </a:lnTo>
                  <a:lnTo>
                    <a:pt x="25006" y="1778"/>
                  </a:lnTo>
                  <a:lnTo>
                    <a:pt x="25234" y="1524"/>
                  </a:lnTo>
                  <a:lnTo>
                    <a:pt x="25133" y="1346"/>
                  </a:lnTo>
                  <a:lnTo>
                    <a:pt x="24828" y="1143"/>
                  </a:lnTo>
                  <a:lnTo>
                    <a:pt x="24536" y="635"/>
                  </a:lnTo>
                  <a:lnTo>
                    <a:pt x="24104" y="1397"/>
                  </a:lnTo>
                  <a:lnTo>
                    <a:pt x="24155" y="635"/>
                  </a:lnTo>
                  <a:lnTo>
                    <a:pt x="23393" y="508"/>
                  </a:lnTo>
                  <a:lnTo>
                    <a:pt x="23164" y="762"/>
                  </a:lnTo>
                  <a:lnTo>
                    <a:pt x="23368" y="889"/>
                  </a:lnTo>
                  <a:lnTo>
                    <a:pt x="23749" y="1270"/>
                  </a:lnTo>
                  <a:lnTo>
                    <a:pt x="23469" y="1397"/>
                  </a:lnTo>
                  <a:lnTo>
                    <a:pt x="22885" y="1397"/>
                  </a:lnTo>
                  <a:lnTo>
                    <a:pt x="22669" y="381"/>
                  </a:lnTo>
                  <a:lnTo>
                    <a:pt x="21767" y="0"/>
                  </a:lnTo>
                  <a:lnTo>
                    <a:pt x="21450" y="762"/>
                  </a:lnTo>
                  <a:lnTo>
                    <a:pt x="21348" y="1143"/>
                  </a:lnTo>
                  <a:lnTo>
                    <a:pt x="21259" y="1651"/>
                  </a:lnTo>
                  <a:lnTo>
                    <a:pt x="21132" y="2032"/>
                  </a:lnTo>
                  <a:lnTo>
                    <a:pt x="21069" y="3048"/>
                  </a:lnTo>
                  <a:lnTo>
                    <a:pt x="21069" y="3175"/>
                  </a:lnTo>
                  <a:lnTo>
                    <a:pt x="21170" y="3429"/>
                  </a:lnTo>
                  <a:lnTo>
                    <a:pt x="20802" y="3683"/>
                  </a:lnTo>
                  <a:lnTo>
                    <a:pt x="19456" y="3175"/>
                  </a:lnTo>
                  <a:lnTo>
                    <a:pt x="19329" y="3302"/>
                  </a:lnTo>
                  <a:lnTo>
                    <a:pt x="18453" y="3810"/>
                  </a:lnTo>
                  <a:lnTo>
                    <a:pt x="20180" y="5080"/>
                  </a:lnTo>
                  <a:lnTo>
                    <a:pt x="19659" y="5588"/>
                  </a:lnTo>
                  <a:lnTo>
                    <a:pt x="20002" y="5715"/>
                  </a:lnTo>
                  <a:lnTo>
                    <a:pt x="20866" y="6223"/>
                  </a:lnTo>
                  <a:lnTo>
                    <a:pt x="20980" y="6934"/>
                  </a:lnTo>
                  <a:lnTo>
                    <a:pt x="20802" y="7239"/>
                  </a:lnTo>
                  <a:lnTo>
                    <a:pt x="19507" y="6743"/>
                  </a:lnTo>
                  <a:lnTo>
                    <a:pt x="19443" y="6604"/>
                  </a:lnTo>
                  <a:lnTo>
                    <a:pt x="19342" y="6096"/>
                  </a:lnTo>
                  <a:lnTo>
                    <a:pt x="19469" y="6096"/>
                  </a:lnTo>
                  <a:lnTo>
                    <a:pt x="19570" y="6223"/>
                  </a:lnTo>
                  <a:lnTo>
                    <a:pt x="19545" y="6096"/>
                  </a:lnTo>
                  <a:lnTo>
                    <a:pt x="19431" y="5588"/>
                  </a:lnTo>
                  <a:lnTo>
                    <a:pt x="19024" y="5588"/>
                  </a:lnTo>
                  <a:lnTo>
                    <a:pt x="19329" y="5969"/>
                  </a:lnTo>
                  <a:lnTo>
                    <a:pt x="18923" y="5969"/>
                  </a:lnTo>
                  <a:lnTo>
                    <a:pt x="18732" y="6794"/>
                  </a:lnTo>
                  <a:lnTo>
                    <a:pt x="18592" y="6731"/>
                  </a:lnTo>
                  <a:lnTo>
                    <a:pt x="18237" y="6350"/>
                  </a:lnTo>
                  <a:lnTo>
                    <a:pt x="18415" y="6985"/>
                  </a:lnTo>
                  <a:lnTo>
                    <a:pt x="18542" y="6934"/>
                  </a:lnTo>
                  <a:lnTo>
                    <a:pt x="18402" y="7366"/>
                  </a:lnTo>
                  <a:lnTo>
                    <a:pt x="18630" y="7874"/>
                  </a:lnTo>
                  <a:lnTo>
                    <a:pt x="18110" y="8382"/>
                  </a:lnTo>
                  <a:lnTo>
                    <a:pt x="18326" y="8255"/>
                  </a:lnTo>
                  <a:lnTo>
                    <a:pt x="18732" y="8382"/>
                  </a:lnTo>
                  <a:lnTo>
                    <a:pt x="18084" y="9144"/>
                  </a:lnTo>
                  <a:lnTo>
                    <a:pt x="19316" y="9017"/>
                  </a:lnTo>
                  <a:lnTo>
                    <a:pt x="19316" y="9525"/>
                  </a:lnTo>
                  <a:lnTo>
                    <a:pt x="18694" y="9652"/>
                  </a:lnTo>
                  <a:lnTo>
                    <a:pt x="18059" y="9144"/>
                  </a:lnTo>
                  <a:lnTo>
                    <a:pt x="18364" y="9779"/>
                  </a:lnTo>
                  <a:lnTo>
                    <a:pt x="17907" y="10033"/>
                  </a:lnTo>
                  <a:lnTo>
                    <a:pt x="17157" y="9398"/>
                  </a:lnTo>
                  <a:lnTo>
                    <a:pt x="17703" y="10033"/>
                  </a:lnTo>
                  <a:lnTo>
                    <a:pt x="16459" y="10160"/>
                  </a:lnTo>
                  <a:lnTo>
                    <a:pt x="16268" y="10414"/>
                  </a:lnTo>
                  <a:lnTo>
                    <a:pt x="16052" y="10033"/>
                  </a:lnTo>
                  <a:lnTo>
                    <a:pt x="16090" y="10541"/>
                  </a:lnTo>
                  <a:lnTo>
                    <a:pt x="16840" y="10541"/>
                  </a:lnTo>
                  <a:lnTo>
                    <a:pt x="16624" y="10795"/>
                  </a:lnTo>
                  <a:lnTo>
                    <a:pt x="16332" y="10668"/>
                  </a:lnTo>
                  <a:lnTo>
                    <a:pt x="16535" y="10795"/>
                  </a:lnTo>
                  <a:lnTo>
                    <a:pt x="16751" y="10922"/>
                  </a:lnTo>
                  <a:lnTo>
                    <a:pt x="17538" y="10922"/>
                  </a:lnTo>
                  <a:lnTo>
                    <a:pt x="17932" y="11303"/>
                  </a:lnTo>
                  <a:lnTo>
                    <a:pt x="17957" y="11468"/>
                  </a:lnTo>
                  <a:lnTo>
                    <a:pt x="17716" y="11544"/>
                  </a:lnTo>
                  <a:lnTo>
                    <a:pt x="17780" y="11684"/>
                  </a:lnTo>
                  <a:lnTo>
                    <a:pt x="18275" y="12192"/>
                  </a:lnTo>
                  <a:lnTo>
                    <a:pt x="17322" y="11938"/>
                  </a:lnTo>
                  <a:lnTo>
                    <a:pt x="17576" y="11684"/>
                  </a:lnTo>
                  <a:lnTo>
                    <a:pt x="17665" y="11557"/>
                  </a:lnTo>
                  <a:lnTo>
                    <a:pt x="17830" y="11430"/>
                  </a:lnTo>
                  <a:lnTo>
                    <a:pt x="16370" y="11684"/>
                  </a:lnTo>
                  <a:lnTo>
                    <a:pt x="16370" y="11557"/>
                  </a:lnTo>
                  <a:lnTo>
                    <a:pt x="16141" y="11557"/>
                  </a:lnTo>
                  <a:lnTo>
                    <a:pt x="16065" y="11430"/>
                  </a:lnTo>
                  <a:lnTo>
                    <a:pt x="15011" y="11684"/>
                  </a:lnTo>
                  <a:lnTo>
                    <a:pt x="16992" y="11938"/>
                  </a:lnTo>
                  <a:lnTo>
                    <a:pt x="16776" y="12573"/>
                  </a:lnTo>
                  <a:lnTo>
                    <a:pt x="16281" y="12319"/>
                  </a:lnTo>
                  <a:lnTo>
                    <a:pt x="16078" y="12369"/>
                  </a:lnTo>
                  <a:lnTo>
                    <a:pt x="16675" y="12687"/>
                  </a:lnTo>
                  <a:lnTo>
                    <a:pt x="16903" y="12915"/>
                  </a:lnTo>
                  <a:lnTo>
                    <a:pt x="17018" y="13093"/>
                  </a:lnTo>
                  <a:lnTo>
                    <a:pt x="16535" y="13335"/>
                  </a:lnTo>
                  <a:lnTo>
                    <a:pt x="16992" y="13512"/>
                  </a:lnTo>
                  <a:lnTo>
                    <a:pt x="17081" y="13779"/>
                  </a:lnTo>
                  <a:lnTo>
                    <a:pt x="16954" y="13855"/>
                  </a:lnTo>
                  <a:lnTo>
                    <a:pt x="17081" y="13792"/>
                  </a:lnTo>
                  <a:lnTo>
                    <a:pt x="17373" y="13589"/>
                  </a:lnTo>
                  <a:lnTo>
                    <a:pt x="17881" y="13843"/>
                  </a:lnTo>
                  <a:lnTo>
                    <a:pt x="17818" y="14351"/>
                  </a:lnTo>
                  <a:lnTo>
                    <a:pt x="17678" y="14312"/>
                  </a:lnTo>
                  <a:lnTo>
                    <a:pt x="18224" y="14732"/>
                  </a:lnTo>
                  <a:lnTo>
                    <a:pt x="16243" y="14478"/>
                  </a:lnTo>
                  <a:lnTo>
                    <a:pt x="16713" y="15113"/>
                  </a:lnTo>
                  <a:lnTo>
                    <a:pt x="16294" y="15240"/>
                  </a:lnTo>
                  <a:lnTo>
                    <a:pt x="15722" y="14859"/>
                  </a:lnTo>
                  <a:lnTo>
                    <a:pt x="15430" y="14859"/>
                  </a:lnTo>
                  <a:lnTo>
                    <a:pt x="15875" y="15519"/>
                  </a:lnTo>
                  <a:lnTo>
                    <a:pt x="16713" y="16383"/>
                  </a:lnTo>
                  <a:lnTo>
                    <a:pt x="16624" y="16129"/>
                  </a:lnTo>
                  <a:lnTo>
                    <a:pt x="16776" y="16217"/>
                  </a:lnTo>
                  <a:lnTo>
                    <a:pt x="16713" y="16002"/>
                  </a:lnTo>
                  <a:lnTo>
                    <a:pt x="16446" y="15621"/>
                  </a:lnTo>
                  <a:lnTo>
                    <a:pt x="16624" y="15621"/>
                  </a:lnTo>
                  <a:lnTo>
                    <a:pt x="16916" y="15849"/>
                  </a:lnTo>
                  <a:lnTo>
                    <a:pt x="17551" y="16002"/>
                  </a:lnTo>
                  <a:lnTo>
                    <a:pt x="16713" y="16002"/>
                  </a:lnTo>
                  <a:lnTo>
                    <a:pt x="16814" y="16129"/>
                  </a:lnTo>
                  <a:lnTo>
                    <a:pt x="16878" y="16281"/>
                  </a:lnTo>
                  <a:lnTo>
                    <a:pt x="17932" y="16891"/>
                  </a:lnTo>
                  <a:lnTo>
                    <a:pt x="17094" y="17018"/>
                  </a:lnTo>
                  <a:lnTo>
                    <a:pt x="15379" y="16510"/>
                  </a:lnTo>
                  <a:lnTo>
                    <a:pt x="14414" y="16764"/>
                  </a:lnTo>
                  <a:lnTo>
                    <a:pt x="15900" y="17780"/>
                  </a:lnTo>
                  <a:lnTo>
                    <a:pt x="15201" y="18415"/>
                  </a:lnTo>
                  <a:lnTo>
                    <a:pt x="15582" y="18288"/>
                  </a:lnTo>
                  <a:lnTo>
                    <a:pt x="16243" y="18669"/>
                  </a:lnTo>
                  <a:lnTo>
                    <a:pt x="15519" y="18796"/>
                  </a:lnTo>
                  <a:lnTo>
                    <a:pt x="15709" y="19177"/>
                  </a:lnTo>
                  <a:lnTo>
                    <a:pt x="15138" y="18923"/>
                  </a:lnTo>
                  <a:lnTo>
                    <a:pt x="14871" y="19050"/>
                  </a:lnTo>
                  <a:lnTo>
                    <a:pt x="14478" y="19050"/>
                  </a:lnTo>
                  <a:lnTo>
                    <a:pt x="14909" y="19177"/>
                  </a:lnTo>
                  <a:lnTo>
                    <a:pt x="14236" y="19558"/>
                  </a:lnTo>
                  <a:lnTo>
                    <a:pt x="15354" y="20066"/>
                  </a:lnTo>
                  <a:lnTo>
                    <a:pt x="14478" y="20066"/>
                  </a:lnTo>
                  <a:lnTo>
                    <a:pt x="13944" y="20574"/>
                  </a:lnTo>
                  <a:lnTo>
                    <a:pt x="15849" y="21463"/>
                  </a:lnTo>
                  <a:lnTo>
                    <a:pt x="15430" y="21971"/>
                  </a:lnTo>
                  <a:lnTo>
                    <a:pt x="15062" y="21717"/>
                  </a:lnTo>
                  <a:lnTo>
                    <a:pt x="14884" y="21590"/>
                  </a:lnTo>
                  <a:lnTo>
                    <a:pt x="14376" y="21717"/>
                  </a:lnTo>
                  <a:lnTo>
                    <a:pt x="14312" y="21590"/>
                  </a:lnTo>
                  <a:lnTo>
                    <a:pt x="14084" y="21082"/>
                  </a:lnTo>
                  <a:lnTo>
                    <a:pt x="13995" y="21336"/>
                  </a:lnTo>
                  <a:lnTo>
                    <a:pt x="13830" y="21463"/>
                  </a:lnTo>
                  <a:lnTo>
                    <a:pt x="14224" y="21590"/>
                  </a:lnTo>
                  <a:lnTo>
                    <a:pt x="13817" y="21590"/>
                  </a:lnTo>
                  <a:lnTo>
                    <a:pt x="14782" y="22479"/>
                  </a:lnTo>
                  <a:lnTo>
                    <a:pt x="14173" y="22479"/>
                  </a:lnTo>
                  <a:lnTo>
                    <a:pt x="14389" y="22606"/>
                  </a:lnTo>
                  <a:lnTo>
                    <a:pt x="14986" y="22860"/>
                  </a:lnTo>
                  <a:lnTo>
                    <a:pt x="14808" y="23495"/>
                  </a:lnTo>
                  <a:lnTo>
                    <a:pt x="13525" y="23495"/>
                  </a:lnTo>
                  <a:lnTo>
                    <a:pt x="14986" y="25273"/>
                  </a:lnTo>
                  <a:lnTo>
                    <a:pt x="13258" y="25273"/>
                  </a:lnTo>
                  <a:lnTo>
                    <a:pt x="13220" y="26416"/>
                  </a:lnTo>
                  <a:lnTo>
                    <a:pt x="13131" y="26797"/>
                  </a:lnTo>
                  <a:lnTo>
                    <a:pt x="12966" y="26670"/>
                  </a:lnTo>
                  <a:lnTo>
                    <a:pt x="12941" y="26543"/>
                  </a:lnTo>
                  <a:lnTo>
                    <a:pt x="12446" y="26797"/>
                  </a:lnTo>
                  <a:lnTo>
                    <a:pt x="12319" y="26962"/>
                  </a:lnTo>
                  <a:lnTo>
                    <a:pt x="14427" y="27559"/>
                  </a:lnTo>
                  <a:lnTo>
                    <a:pt x="13589" y="27940"/>
                  </a:lnTo>
                  <a:lnTo>
                    <a:pt x="12547" y="27940"/>
                  </a:lnTo>
                  <a:lnTo>
                    <a:pt x="13233" y="27432"/>
                  </a:lnTo>
                  <a:lnTo>
                    <a:pt x="12801" y="27432"/>
                  </a:lnTo>
                  <a:lnTo>
                    <a:pt x="10922" y="26797"/>
                  </a:lnTo>
                  <a:lnTo>
                    <a:pt x="12763" y="28321"/>
                  </a:lnTo>
                  <a:lnTo>
                    <a:pt x="11506" y="28321"/>
                  </a:lnTo>
                  <a:lnTo>
                    <a:pt x="11442" y="28194"/>
                  </a:lnTo>
                  <a:lnTo>
                    <a:pt x="10680" y="28194"/>
                  </a:lnTo>
                  <a:lnTo>
                    <a:pt x="11823" y="29210"/>
                  </a:lnTo>
                  <a:lnTo>
                    <a:pt x="11468" y="29718"/>
                  </a:lnTo>
                  <a:lnTo>
                    <a:pt x="11315" y="29591"/>
                  </a:lnTo>
                  <a:lnTo>
                    <a:pt x="11188" y="29591"/>
                  </a:lnTo>
                  <a:lnTo>
                    <a:pt x="11988" y="30353"/>
                  </a:lnTo>
                  <a:lnTo>
                    <a:pt x="12039" y="31483"/>
                  </a:lnTo>
                  <a:lnTo>
                    <a:pt x="12217" y="31496"/>
                  </a:lnTo>
                  <a:lnTo>
                    <a:pt x="12230" y="32131"/>
                  </a:lnTo>
                  <a:lnTo>
                    <a:pt x="11772" y="32131"/>
                  </a:lnTo>
                  <a:lnTo>
                    <a:pt x="11290" y="32258"/>
                  </a:lnTo>
                  <a:lnTo>
                    <a:pt x="10490" y="32004"/>
                  </a:lnTo>
                  <a:lnTo>
                    <a:pt x="10591" y="31623"/>
                  </a:lnTo>
                  <a:lnTo>
                    <a:pt x="10541" y="31483"/>
                  </a:lnTo>
                  <a:lnTo>
                    <a:pt x="9525" y="31242"/>
                  </a:lnTo>
                  <a:lnTo>
                    <a:pt x="10426" y="32131"/>
                  </a:lnTo>
                  <a:lnTo>
                    <a:pt x="10160" y="32258"/>
                  </a:lnTo>
                  <a:lnTo>
                    <a:pt x="9728" y="32004"/>
                  </a:lnTo>
                  <a:lnTo>
                    <a:pt x="9588" y="32639"/>
                  </a:lnTo>
                  <a:lnTo>
                    <a:pt x="10706" y="33147"/>
                  </a:lnTo>
                  <a:lnTo>
                    <a:pt x="10325" y="33782"/>
                  </a:lnTo>
                  <a:lnTo>
                    <a:pt x="10680" y="33909"/>
                  </a:lnTo>
                  <a:lnTo>
                    <a:pt x="11620" y="34798"/>
                  </a:lnTo>
                  <a:lnTo>
                    <a:pt x="11379" y="34671"/>
                  </a:lnTo>
                  <a:lnTo>
                    <a:pt x="9931" y="33909"/>
                  </a:lnTo>
                  <a:lnTo>
                    <a:pt x="10579" y="34671"/>
                  </a:lnTo>
                  <a:lnTo>
                    <a:pt x="9410" y="34290"/>
                  </a:lnTo>
                  <a:lnTo>
                    <a:pt x="9994" y="35509"/>
                  </a:lnTo>
                  <a:lnTo>
                    <a:pt x="10109" y="36195"/>
                  </a:lnTo>
                  <a:lnTo>
                    <a:pt x="9766" y="35902"/>
                  </a:lnTo>
                  <a:lnTo>
                    <a:pt x="9867" y="36703"/>
                  </a:lnTo>
                  <a:lnTo>
                    <a:pt x="9753" y="36957"/>
                  </a:lnTo>
                  <a:lnTo>
                    <a:pt x="7645" y="35814"/>
                  </a:lnTo>
                  <a:lnTo>
                    <a:pt x="8623" y="37973"/>
                  </a:lnTo>
                  <a:lnTo>
                    <a:pt x="6807" y="37592"/>
                  </a:lnTo>
                  <a:lnTo>
                    <a:pt x="6908" y="38227"/>
                  </a:lnTo>
                  <a:lnTo>
                    <a:pt x="6718" y="38481"/>
                  </a:lnTo>
                  <a:lnTo>
                    <a:pt x="6350" y="38862"/>
                  </a:lnTo>
                  <a:lnTo>
                    <a:pt x="6019" y="39116"/>
                  </a:lnTo>
                  <a:lnTo>
                    <a:pt x="5257" y="40132"/>
                  </a:lnTo>
                  <a:lnTo>
                    <a:pt x="4940" y="41021"/>
                  </a:lnTo>
                  <a:lnTo>
                    <a:pt x="7073" y="40767"/>
                  </a:lnTo>
                  <a:lnTo>
                    <a:pt x="5384" y="41236"/>
                  </a:lnTo>
                  <a:lnTo>
                    <a:pt x="4762" y="41402"/>
                  </a:lnTo>
                  <a:lnTo>
                    <a:pt x="5067" y="41452"/>
                  </a:lnTo>
                  <a:lnTo>
                    <a:pt x="4533" y="41833"/>
                  </a:lnTo>
                  <a:lnTo>
                    <a:pt x="5422" y="41490"/>
                  </a:lnTo>
                  <a:lnTo>
                    <a:pt x="5575" y="41516"/>
                  </a:lnTo>
                  <a:lnTo>
                    <a:pt x="5207" y="42722"/>
                  </a:lnTo>
                  <a:lnTo>
                    <a:pt x="6337" y="42138"/>
                  </a:lnTo>
                  <a:lnTo>
                    <a:pt x="6477" y="42062"/>
                  </a:lnTo>
                  <a:lnTo>
                    <a:pt x="6070" y="42138"/>
                  </a:lnTo>
                  <a:lnTo>
                    <a:pt x="5600" y="41516"/>
                  </a:lnTo>
                  <a:lnTo>
                    <a:pt x="6743" y="41656"/>
                  </a:lnTo>
                  <a:lnTo>
                    <a:pt x="6731" y="42037"/>
                  </a:lnTo>
                  <a:lnTo>
                    <a:pt x="6502" y="42164"/>
                  </a:lnTo>
                  <a:lnTo>
                    <a:pt x="5359" y="42672"/>
                  </a:lnTo>
                  <a:lnTo>
                    <a:pt x="4749" y="43180"/>
                  </a:lnTo>
                  <a:lnTo>
                    <a:pt x="3987" y="43434"/>
                  </a:lnTo>
                  <a:lnTo>
                    <a:pt x="4457" y="42799"/>
                  </a:lnTo>
                  <a:lnTo>
                    <a:pt x="3975" y="42799"/>
                  </a:lnTo>
                  <a:lnTo>
                    <a:pt x="3365" y="43688"/>
                  </a:lnTo>
                  <a:lnTo>
                    <a:pt x="2882" y="43307"/>
                  </a:lnTo>
                  <a:lnTo>
                    <a:pt x="1968" y="43942"/>
                  </a:lnTo>
                  <a:lnTo>
                    <a:pt x="2832" y="43815"/>
                  </a:lnTo>
                  <a:lnTo>
                    <a:pt x="2946" y="44196"/>
                  </a:lnTo>
                  <a:lnTo>
                    <a:pt x="2374" y="44704"/>
                  </a:lnTo>
                  <a:lnTo>
                    <a:pt x="3771" y="43815"/>
                  </a:lnTo>
                  <a:lnTo>
                    <a:pt x="4432" y="44831"/>
                  </a:lnTo>
                  <a:lnTo>
                    <a:pt x="1295" y="45339"/>
                  </a:lnTo>
                  <a:lnTo>
                    <a:pt x="1905" y="46355"/>
                  </a:lnTo>
                  <a:lnTo>
                    <a:pt x="1346" y="46101"/>
                  </a:lnTo>
                  <a:lnTo>
                    <a:pt x="1473" y="46736"/>
                  </a:lnTo>
                  <a:lnTo>
                    <a:pt x="0" y="48895"/>
                  </a:lnTo>
                  <a:lnTo>
                    <a:pt x="1905" y="48387"/>
                  </a:lnTo>
                  <a:lnTo>
                    <a:pt x="1549" y="48641"/>
                  </a:lnTo>
                  <a:lnTo>
                    <a:pt x="698" y="49149"/>
                  </a:lnTo>
                  <a:lnTo>
                    <a:pt x="647" y="49022"/>
                  </a:lnTo>
                  <a:lnTo>
                    <a:pt x="571" y="49149"/>
                  </a:lnTo>
                  <a:lnTo>
                    <a:pt x="266" y="49657"/>
                  </a:lnTo>
                  <a:lnTo>
                    <a:pt x="190" y="50292"/>
                  </a:lnTo>
                  <a:lnTo>
                    <a:pt x="584" y="50419"/>
                  </a:lnTo>
                  <a:lnTo>
                    <a:pt x="2501" y="50038"/>
                  </a:lnTo>
                  <a:lnTo>
                    <a:pt x="4191" y="49530"/>
                  </a:lnTo>
                  <a:lnTo>
                    <a:pt x="4356" y="50165"/>
                  </a:lnTo>
                  <a:lnTo>
                    <a:pt x="3632" y="50546"/>
                  </a:lnTo>
                  <a:lnTo>
                    <a:pt x="4191" y="50419"/>
                  </a:lnTo>
                  <a:lnTo>
                    <a:pt x="5295" y="49657"/>
                  </a:lnTo>
                  <a:lnTo>
                    <a:pt x="5219" y="50165"/>
                  </a:lnTo>
                  <a:lnTo>
                    <a:pt x="4978" y="50419"/>
                  </a:lnTo>
                  <a:lnTo>
                    <a:pt x="4546" y="50673"/>
                  </a:lnTo>
                  <a:lnTo>
                    <a:pt x="4699" y="50673"/>
                  </a:lnTo>
                  <a:lnTo>
                    <a:pt x="5105" y="50546"/>
                  </a:lnTo>
                  <a:lnTo>
                    <a:pt x="6502" y="49911"/>
                  </a:lnTo>
                  <a:lnTo>
                    <a:pt x="6705" y="50165"/>
                  </a:lnTo>
                  <a:lnTo>
                    <a:pt x="5816" y="50673"/>
                  </a:lnTo>
                  <a:lnTo>
                    <a:pt x="6540" y="50927"/>
                  </a:lnTo>
                  <a:lnTo>
                    <a:pt x="7569" y="50673"/>
                  </a:lnTo>
                  <a:lnTo>
                    <a:pt x="9347" y="49911"/>
                  </a:lnTo>
                  <a:lnTo>
                    <a:pt x="9880" y="49657"/>
                  </a:lnTo>
                  <a:lnTo>
                    <a:pt x="10147" y="49530"/>
                  </a:lnTo>
                  <a:lnTo>
                    <a:pt x="10769" y="49403"/>
                  </a:lnTo>
                  <a:lnTo>
                    <a:pt x="10071" y="50673"/>
                  </a:lnTo>
                  <a:lnTo>
                    <a:pt x="11569" y="51435"/>
                  </a:lnTo>
                  <a:lnTo>
                    <a:pt x="11798" y="51689"/>
                  </a:lnTo>
                  <a:lnTo>
                    <a:pt x="11747" y="51816"/>
                  </a:lnTo>
                  <a:lnTo>
                    <a:pt x="12674" y="52324"/>
                  </a:lnTo>
                  <a:lnTo>
                    <a:pt x="13690" y="51181"/>
                  </a:lnTo>
                  <a:lnTo>
                    <a:pt x="14782" y="51054"/>
                  </a:lnTo>
                  <a:lnTo>
                    <a:pt x="14859" y="51816"/>
                  </a:lnTo>
                  <a:lnTo>
                    <a:pt x="15303" y="52070"/>
                  </a:lnTo>
                  <a:lnTo>
                    <a:pt x="16637" y="52705"/>
                  </a:lnTo>
                  <a:lnTo>
                    <a:pt x="17767" y="53086"/>
                  </a:lnTo>
                  <a:lnTo>
                    <a:pt x="18630" y="53848"/>
                  </a:lnTo>
                  <a:lnTo>
                    <a:pt x="18453" y="53594"/>
                  </a:lnTo>
                  <a:lnTo>
                    <a:pt x="18516" y="53086"/>
                  </a:lnTo>
                  <a:lnTo>
                    <a:pt x="18681" y="52705"/>
                  </a:lnTo>
                  <a:lnTo>
                    <a:pt x="18935" y="52705"/>
                  </a:lnTo>
                  <a:lnTo>
                    <a:pt x="19354" y="53086"/>
                  </a:lnTo>
                  <a:lnTo>
                    <a:pt x="19494" y="52705"/>
                  </a:lnTo>
                  <a:lnTo>
                    <a:pt x="19799" y="51943"/>
                  </a:lnTo>
                  <a:lnTo>
                    <a:pt x="19939" y="53340"/>
                  </a:lnTo>
                  <a:lnTo>
                    <a:pt x="19837" y="53467"/>
                  </a:lnTo>
                  <a:lnTo>
                    <a:pt x="20205" y="54610"/>
                  </a:lnTo>
                  <a:lnTo>
                    <a:pt x="21488" y="54864"/>
                  </a:lnTo>
                  <a:lnTo>
                    <a:pt x="21704" y="54737"/>
                  </a:lnTo>
                  <a:lnTo>
                    <a:pt x="21221" y="52832"/>
                  </a:lnTo>
                  <a:lnTo>
                    <a:pt x="22148" y="53594"/>
                  </a:lnTo>
                  <a:lnTo>
                    <a:pt x="22098" y="54089"/>
                  </a:lnTo>
                  <a:lnTo>
                    <a:pt x="22415" y="53314"/>
                  </a:lnTo>
                  <a:lnTo>
                    <a:pt x="22225" y="53467"/>
                  </a:lnTo>
                  <a:lnTo>
                    <a:pt x="22606" y="52832"/>
                  </a:lnTo>
                  <a:lnTo>
                    <a:pt x="23101" y="51943"/>
                  </a:lnTo>
                  <a:lnTo>
                    <a:pt x="23571" y="51054"/>
                  </a:lnTo>
                  <a:lnTo>
                    <a:pt x="23837" y="50546"/>
                  </a:lnTo>
                  <a:lnTo>
                    <a:pt x="24168" y="49657"/>
                  </a:lnTo>
                  <a:lnTo>
                    <a:pt x="25209" y="49911"/>
                  </a:lnTo>
                  <a:lnTo>
                    <a:pt x="25171" y="49657"/>
                  </a:lnTo>
                  <a:lnTo>
                    <a:pt x="25146" y="49403"/>
                  </a:lnTo>
                  <a:lnTo>
                    <a:pt x="25361" y="49022"/>
                  </a:lnTo>
                  <a:lnTo>
                    <a:pt x="25323" y="48387"/>
                  </a:lnTo>
                  <a:lnTo>
                    <a:pt x="26035" y="48895"/>
                  </a:lnTo>
                  <a:lnTo>
                    <a:pt x="26644" y="48387"/>
                  </a:lnTo>
                  <a:lnTo>
                    <a:pt x="26949" y="48133"/>
                  </a:lnTo>
                  <a:lnTo>
                    <a:pt x="27241" y="47244"/>
                  </a:lnTo>
                  <a:lnTo>
                    <a:pt x="27686" y="47752"/>
                  </a:lnTo>
                  <a:lnTo>
                    <a:pt x="28003" y="47244"/>
                  </a:lnTo>
                  <a:lnTo>
                    <a:pt x="26631" y="46355"/>
                  </a:lnTo>
                  <a:lnTo>
                    <a:pt x="26428" y="46228"/>
                  </a:lnTo>
                  <a:lnTo>
                    <a:pt x="25844" y="45847"/>
                  </a:lnTo>
                  <a:lnTo>
                    <a:pt x="25895" y="45720"/>
                  </a:lnTo>
                  <a:lnTo>
                    <a:pt x="25958" y="45593"/>
                  </a:lnTo>
                  <a:lnTo>
                    <a:pt x="26022" y="45466"/>
                  </a:lnTo>
                  <a:lnTo>
                    <a:pt x="27228" y="45974"/>
                  </a:lnTo>
                  <a:lnTo>
                    <a:pt x="27482" y="45466"/>
                  </a:lnTo>
                  <a:lnTo>
                    <a:pt x="27622" y="45212"/>
                  </a:lnTo>
                  <a:lnTo>
                    <a:pt x="29070" y="44958"/>
                  </a:lnTo>
                  <a:lnTo>
                    <a:pt x="28879" y="44577"/>
                  </a:lnTo>
                  <a:lnTo>
                    <a:pt x="28460" y="43688"/>
                  </a:lnTo>
                  <a:lnTo>
                    <a:pt x="28397" y="43561"/>
                  </a:lnTo>
                  <a:lnTo>
                    <a:pt x="28879" y="43942"/>
                  </a:lnTo>
                  <a:lnTo>
                    <a:pt x="28867" y="44069"/>
                  </a:lnTo>
                  <a:lnTo>
                    <a:pt x="29083" y="43688"/>
                  </a:lnTo>
                  <a:lnTo>
                    <a:pt x="29337" y="43561"/>
                  </a:lnTo>
                  <a:lnTo>
                    <a:pt x="30365" y="43053"/>
                  </a:lnTo>
                  <a:lnTo>
                    <a:pt x="28689" y="42418"/>
                  </a:lnTo>
                  <a:lnTo>
                    <a:pt x="29730" y="42799"/>
                  </a:lnTo>
                  <a:lnTo>
                    <a:pt x="29552" y="42418"/>
                  </a:lnTo>
                  <a:lnTo>
                    <a:pt x="28892" y="41021"/>
                  </a:lnTo>
                  <a:lnTo>
                    <a:pt x="29641" y="41402"/>
                  </a:lnTo>
                  <a:lnTo>
                    <a:pt x="29222" y="41021"/>
                  </a:lnTo>
                  <a:lnTo>
                    <a:pt x="28803" y="40640"/>
                  </a:lnTo>
                  <a:lnTo>
                    <a:pt x="24409" y="40640"/>
                  </a:lnTo>
                  <a:lnTo>
                    <a:pt x="23418" y="40640"/>
                  </a:lnTo>
                  <a:lnTo>
                    <a:pt x="23202" y="40640"/>
                  </a:lnTo>
                  <a:lnTo>
                    <a:pt x="22593" y="41275"/>
                  </a:lnTo>
                  <a:lnTo>
                    <a:pt x="22504" y="41656"/>
                  </a:lnTo>
                  <a:lnTo>
                    <a:pt x="22618" y="42799"/>
                  </a:lnTo>
                  <a:lnTo>
                    <a:pt x="21005" y="42926"/>
                  </a:lnTo>
                  <a:lnTo>
                    <a:pt x="22047" y="43688"/>
                  </a:lnTo>
                  <a:lnTo>
                    <a:pt x="19977" y="43561"/>
                  </a:lnTo>
                  <a:lnTo>
                    <a:pt x="21475" y="44577"/>
                  </a:lnTo>
                  <a:lnTo>
                    <a:pt x="20421" y="44577"/>
                  </a:lnTo>
                  <a:lnTo>
                    <a:pt x="20104" y="44450"/>
                  </a:lnTo>
                  <a:lnTo>
                    <a:pt x="19253" y="44450"/>
                  </a:lnTo>
                  <a:lnTo>
                    <a:pt x="20180" y="45339"/>
                  </a:lnTo>
                  <a:lnTo>
                    <a:pt x="20218" y="45593"/>
                  </a:lnTo>
                  <a:lnTo>
                    <a:pt x="19519" y="44958"/>
                  </a:lnTo>
                  <a:lnTo>
                    <a:pt x="20116" y="45720"/>
                  </a:lnTo>
                  <a:lnTo>
                    <a:pt x="19316" y="44958"/>
                  </a:lnTo>
                  <a:lnTo>
                    <a:pt x="19431" y="45212"/>
                  </a:lnTo>
                  <a:lnTo>
                    <a:pt x="19748" y="45466"/>
                  </a:lnTo>
                  <a:lnTo>
                    <a:pt x="19926" y="45720"/>
                  </a:lnTo>
                  <a:lnTo>
                    <a:pt x="20040" y="46228"/>
                  </a:lnTo>
                  <a:lnTo>
                    <a:pt x="19253" y="45466"/>
                  </a:lnTo>
                  <a:lnTo>
                    <a:pt x="19088" y="45085"/>
                  </a:lnTo>
                  <a:lnTo>
                    <a:pt x="19177" y="45974"/>
                  </a:lnTo>
                  <a:lnTo>
                    <a:pt x="19253" y="46228"/>
                  </a:lnTo>
                  <a:lnTo>
                    <a:pt x="19177" y="45974"/>
                  </a:lnTo>
                  <a:lnTo>
                    <a:pt x="18605" y="43942"/>
                  </a:lnTo>
                  <a:lnTo>
                    <a:pt x="19075" y="45974"/>
                  </a:lnTo>
                  <a:lnTo>
                    <a:pt x="18897" y="45466"/>
                  </a:lnTo>
                  <a:lnTo>
                    <a:pt x="18821" y="45212"/>
                  </a:lnTo>
                  <a:lnTo>
                    <a:pt x="18656" y="45466"/>
                  </a:lnTo>
                  <a:lnTo>
                    <a:pt x="18630" y="44831"/>
                  </a:lnTo>
                  <a:lnTo>
                    <a:pt x="18389" y="44831"/>
                  </a:lnTo>
                  <a:lnTo>
                    <a:pt x="17792" y="44831"/>
                  </a:lnTo>
                  <a:lnTo>
                    <a:pt x="17907" y="45212"/>
                  </a:lnTo>
                  <a:lnTo>
                    <a:pt x="17538" y="46228"/>
                  </a:lnTo>
                  <a:lnTo>
                    <a:pt x="17233" y="46228"/>
                  </a:lnTo>
                  <a:lnTo>
                    <a:pt x="17272" y="45999"/>
                  </a:lnTo>
                  <a:lnTo>
                    <a:pt x="17018" y="46228"/>
                  </a:lnTo>
                  <a:lnTo>
                    <a:pt x="16713" y="46101"/>
                  </a:lnTo>
                  <a:lnTo>
                    <a:pt x="17119" y="45085"/>
                  </a:lnTo>
                  <a:lnTo>
                    <a:pt x="17411" y="44831"/>
                  </a:lnTo>
                  <a:lnTo>
                    <a:pt x="16903" y="45085"/>
                  </a:lnTo>
                  <a:lnTo>
                    <a:pt x="16929" y="44958"/>
                  </a:lnTo>
                  <a:lnTo>
                    <a:pt x="16954" y="44831"/>
                  </a:lnTo>
                  <a:lnTo>
                    <a:pt x="17106" y="44704"/>
                  </a:lnTo>
                  <a:lnTo>
                    <a:pt x="17233" y="44323"/>
                  </a:lnTo>
                  <a:lnTo>
                    <a:pt x="16891" y="44831"/>
                  </a:lnTo>
                  <a:lnTo>
                    <a:pt x="16865" y="44450"/>
                  </a:lnTo>
                  <a:lnTo>
                    <a:pt x="16840" y="44069"/>
                  </a:lnTo>
                  <a:lnTo>
                    <a:pt x="16789" y="43053"/>
                  </a:lnTo>
                  <a:lnTo>
                    <a:pt x="16230" y="44069"/>
                  </a:lnTo>
                  <a:lnTo>
                    <a:pt x="16281" y="43815"/>
                  </a:lnTo>
                  <a:lnTo>
                    <a:pt x="15811" y="43688"/>
                  </a:lnTo>
                  <a:lnTo>
                    <a:pt x="15341" y="43561"/>
                  </a:lnTo>
                  <a:lnTo>
                    <a:pt x="14808" y="43688"/>
                  </a:lnTo>
                  <a:lnTo>
                    <a:pt x="14020" y="43561"/>
                  </a:lnTo>
                  <a:lnTo>
                    <a:pt x="13804" y="44450"/>
                  </a:lnTo>
                  <a:lnTo>
                    <a:pt x="13538" y="44196"/>
                  </a:lnTo>
                  <a:lnTo>
                    <a:pt x="13157" y="44831"/>
                  </a:lnTo>
                  <a:lnTo>
                    <a:pt x="13030" y="44577"/>
                  </a:lnTo>
                  <a:lnTo>
                    <a:pt x="13068" y="43815"/>
                  </a:lnTo>
                  <a:lnTo>
                    <a:pt x="12903" y="43815"/>
                  </a:lnTo>
                  <a:lnTo>
                    <a:pt x="12509" y="44196"/>
                  </a:lnTo>
                  <a:lnTo>
                    <a:pt x="12420" y="44450"/>
                  </a:lnTo>
                  <a:lnTo>
                    <a:pt x="12014" y="44958"/>
                  </a:lnTo>
                  <a:lnTo>
                    <a:pt x="12484" y="44196"/>
                  </a:lnTo>
                  <a:lnTo>
                    <a:pt x="12230" y="44196"/>
                  </a:lnTo>
                  <a:lnTo>
                    <a:pt x="12750" y="43815"/>
                  </a:lnTo>
                  <a:lnTo>
                    <a:pt x="12433" y="43815"/>
                  </a:lnTo>
                  <a:lnTo>
                    <a:pt x="12433" y="43942"/>
                  </a:lnTo>
                  <a:lnTo>
                    <a:pt x="11353" y="44323"/>
                  </a:lnTo>
                  <a:lnTo>
                    <a:pt x="10960" y="44831"/>
                  </a:lnTo>
                  <a:lnTo>
                    <a:pt x="10642" y="44958"/>
                  </a:lnTo>
                  <a:lnTo>
                    <a:pt x="10388" y="45085"/>
                  </a:lnTo>
                  <a:lnTo>
                    <a:pt x="10782" y="44704"/>
                  </a:lnTo>
                  <a:lnTo>
                    <a:pt x="11353" y="44323"/>
                  </a:lnTo>
                  <a:lnTo>
                    <a:pt x="10744" y="44704"/>
                  </a:lnTo>
                  <a:lnTo>
                    <a:pt x="10655" y="44577"/>
                  </a:lnTo>
                  <a:lnTo>
                    <a:pt x="10909" y="44323"/>
                  </a:lnTo>
                  <a:lnTo>
                    <a:pt x="11061" y="44069"/>
                  </a:lnTo>
                  <a:lnTo>
                    <a:pt x="11480" y="43815"/>
                  </a:lnTo>
                  <a:lnTo>
                    <a:pt x="11684" y="43688"/>
                  </a:lnTo>
                  <a:lnTo>
                    <a:pt x="12103" y="43434"/>
                  </a:lnTo>
                  <a:lnTo>
                    <a:pt x="12522" y="43180"/>
                  </a:lnTo>
                  <a:lnTo>
                    <a:pt x="11823" y="43434"/>
                  </a:lnTo>
                  <a:lnTo>
                    <a:pt x="11925" y="43307"/>
                  </a:lnTo>
                  <a:lnTo>
                    <a:pt x="11569" y="43434"/>
                  </a:lnTo>
                  <a:lnTo>
                    <a:pt x="10934" y="43434"/>
                  </a:lnTo>
                  <a:lnTo>
                    <a:pt x="11176" y="43307"/>
                  </a:lnTo>
                  <a:lnTo>
                    <a:pt x="11658" y="43307"/>
                  </a:lnTo>
                  <a:lnTo>
                    <a:pt x="11988" y="43180"/>
                  </a:lnTo>
                  <a:lnTo>
                    <a:pt x="12319" y="43053"/>
                  </a:lnTo>
                  <a:lnTo>
                    <a:pt x="10820" y="43180"/>
                  </a:lnTo>
                  <a:lnTo>
                    <a:pt x="12700" y="42672"/>
                  </a:lnTo>
                  <a:lnTo>
                    <a:pt x="11811" y="42545"/>
                  </a:lnTo>
                  <a:lnTo>
                    <a:pt x="13030" y="42545"/>
                  </a:lnTo>
                  <a:lnTo>
                    <a:pt x="12941" y="42418"/>
                  </a:lnTo>
                  <a:lnTo>
                    <a:pt x="12941" y="42037"/>
                  </a:lnTo>
                  <a:lnTo>
                    <a:pt x="13144" y="41656"/>
                  </a:lnTo>
                  <a:lnTo>
                    <a:pt x="13373" y="41402"/>
                  </a:lnTo>
                  <a:lnTo>
                    <a:pt x="13792" y="41402"/>
                  </a:lnTo>
                  <a:lnTo>
                    <a:pt x="13284" y="41275"/>
                  </a:lnTo>
                  <a:lnTo>
                    <a:pt x="12890" y="40767"/>
                  </a:lnTo>
                  <a:lnTo>
                    <a:pt x="13233" y="40944"/>
                  </a:lnTo>
                  <a:lnTo>
                    <a:pt x="13106" y="40767"/>
                  </a:lnTo>
                  <a:lnTo>
                    <a:pt x="13296" y="38735"/>
                  </a:lnTo>
                  <a:lnTo>
                    <a:pt x="14732" y="37973"/>
                  </a:lnTo>
                  <a:lnTo>
                    <a:pt x="15455" y="37592"/>
                  </a:lnTo>
                  <a:lnTo>
                    <a:pt x="15925" y="36957"/>
                  </a:lnTo>
                  <a:lnTo>
                    <a:pt x="16497" y="36195"/>
                  </a:lnTo>
                  <a:lnTo>
                    <a:pt x="17106" y="35306"/>
                  </a:lnTo>
                  <a:lnTo>
                    <a:pt x="15468" y="34798"/>
                  </a:lnTo>
                  <a:lnTo>
                    <a:pt x="14249" y="34417"/>
                  </a:lnTo>
                  <a:lnTo>
                    <a:pt x="15811" y="34163"/>
                  </a:lnTo>
                  <a:lnTo>
                    <a:pt x="16637" y="34798"/>
                  </a:lnTo>
                  <a:lnTo>
                    <a:pt x="16433" y="34163"/>
                  </a:lnTo>
                  <a:lnTo>
                    <a:pt x="16090" y="33020"/>
                  </a:lnTo>
                  <a:lnTo>
                    <a:pt x="17576" y="32258"/>
                  </a:lnTo>
                  <a:lnTo>
                    <a:pt x="17830" y="32131"/>
                  </a:lnTo>
                  <a:lnTo>
                    <a:pt x="17411" y="30353"/>
                  </a:lnTo>
                  <a:lnTo>
                    <a:pt x="17602" y="30480"/>
                  </a:lnTo>
                  <a:lnTo>
                    <a:pt x="17881" y="30607"/>
                  </a:lnTo>
                  <a:lnTo>
                    <a:pt x="17830" y="30734"/>
                  </a:lnTo>
                  <a:lnTo>
                    <a:pt x="18618" y="30734"/>
                  </a:lnTo>
                  <a:lnTo>
                    <a:pt x="18491" y="30353"/>
                  </a:lnTo>
                  <a:lnTo>
                    <a:pt x="18275" y="29718"/>
                  </a:lnTo>
                  <a:lnTo>
                    <a:pt x="18605" y="29718"/>
                  </a:lnTo>
                  <a:lnTo>
                    <a:pt x="19088" y="29591"/>
                  </a:lnTo>
                  <a:lnTo>
                    <a:pt x="18770" y="29337"/>
                  </a:lnTo>
                  <a:lnTo>
                    <a:pt x="18224" y="28905"/>
                  </a:lnTo>
                  <a:lnTo>
                    <a:pt x="18224" y="29718"/>
                  </a:lnTo>
                  <a:lnTo>
                    <a:pt x="17716" y="29591"/>
                  </a:lnTo>
                  <a:lnTo>
                    <a:pt x="17856" y="29337"/>
                  </a:lnTo>
                  <a:lnTo>
                    <a:pt x="18224" y="29718"/>
                  </a:lnTo>
                  <a:lnTo>
                    <a:pt x="18224" y="28905"/>
                  </a:lnTo>
                  <a:lnTo>
                    <a:pt x="17983" y="28702"/>
                  </a:lnTo>
                  <a:lnTo>
                    <a:pt x="18808" y="28829"/>
                  </a:lnTo>
                  <a:lnTo>
                    <a:pt x="18694" y="28702"/>
                  </a:lnTo>
                  <a:lnTo>
                    <a:pt x="19189" y="28321"/>
                  </a:lnTo>
                  <a:lnTo>
                    <a:pt x="19367" y="28194"/>
                  </a:lnTo>
                  <a:lnTo>
                    <a:pt x="18503" y="28067"/>
                  </a:lnTo>
                  <a:lnTo>
                    <a:pt x="18694" y="27940"/>
                  </a:lnTo>
                  <a:lnTo>
                    <a:pt x="19075" y="27686"/>
                  </a:lnTo>
                  <a:lnTo>
                    <a:pt x="18516" y="26924"/>
                  </a:lnTo>
                  <a:lnTo>
                    <a:pt x="19151" y="26797"/>
                  </a:lnTo>
                  <a:lnTo>
                    <a:pt x="18351" y="26162"/>
                  </a:lnTo>
                  <a:lnTo>
                    <a:pt x="19900" y="26035"/>
                  </a:lnTo>
                  <a:lnTo>
                    <a:pt x="18681" y="25527"/>
                  </a:lnTo>
                  <a:lnTo>
                    <a:pt x="19964" y="26035"/>
                  </a:lnTo>
                  <a:lnTo>
                    <a:pt x="20002" y="25527"/>
                  </a:lnTo>
                  <a:lnTo>
                    <a:pt x="20053" y="25019"/>
                  </a:lnTo>
                  <a:lnTo>
                    <a:pt x="19558" y="24511"/>
                  </a:lnTo>
                  <a:lnTo>
                    <a:pt x="19913" y="24765"/>
                  </a:lnTo>
                  <a:lnTo>
                    <a:pt x="20015" y="24511"/>
                  </a:lnTo>
                  <a:lnTo>
                    <a:pt x="20066" y="24384"/>
                  </a:lnTo>
                  <a:lnTo>
                    <a:pt x="20561" y="24638"/>
                  </a:lnTo>
                  <a:lnTo>
                    <a:pt x="20675" y="24384"/>
                  </a:lnTo>
                  <a:lnTo>
                    <a:pt x="20561" y="23876"/>
                  </a:lnTo>
                  <a:lnTo>
                    <a:pt x="19875" y="23749"/>
                  </a:lnTo>
                  <a:lnTo>
                    <a:pt x="21691" y="23622"/>
                  </a:lnTo>
                  <a:lnTo>
                    <a:pt x="19100" y="21971"/>
                  </a:lnTo>
                  <a:lnTo>
                    <a:pt x="21234" y="22225"/>
                  </a:lnTo>
                  <a:lnTo>
                    <a:pt x="20980" y="21209"/>
                  </a:lnTo>
                  <a:lnTo>
                    <a:pt x="20853" y="20447"/>
                  </a:lnTo>
                  <a:lnTo>
                    <a:pt x="20789" y="19900"/>
                  </a:lnTo>
                  <a:lnTo>
                    <a:pt x="20789" y="19723"/>
                  </a:lnTo>
                  <a:lnTo>
                    <a:pt x="20789" y="19177"/>
                  </a:lnTo>
                  <a:lnTo>
                    <a:pt x="20802" y="18796"/>
                  </a:lnTo>
                  <a:lnTo>
                    <a:pt x="21564" y="19024"/>
                  </a:lnTo>
                  <a:lnTo>
                    <a:pt x="21323" y="18796"/>
                  </a:lnTo>
                  <a:lnTo>
                    <a:pt x="20789" y="18288"/>
                  </a:lnTo>
                  <a:lnTo>
                    <a:pt x="21399" y="17399"/>
                  </a:lnTo>
                  <a:lnTo>
                    <a:pt x="21653" y="17272"/>
                  </a:lnTo>
                  <a:lnTo>
                    <a:pt x="21932" y="17780"/>
                  </a:lnTo>
                  <a:lnTo>
                    <a:pt x="22136" y="17907"/>
                  </a:lnTo>
                  <a:lnTo>
                    <a:pt x="21971" y="17272"/>
                  </a:lnTo>
                  <a:lnTo>
                    <a:pt x="21907" y="17018"/>
                  </a:lnTo>
                  <a:lnTo>
                    <a:pt x="21882" y="16891"/>
                  </a:lnTo>
                  <a:lnTo>
                    <a:pt x="22745" y="16192"/>
                  </a:lnTo>
                  <a:lnTo>
                    <a:pt x="22644" y="15748"/>
                  </a:lnTo>
                  <a:lnTo>
                    <a:pt x="22593" y="15621"/>
                  </a:lnTo>
                  <a:lnTo>
                    <a:pt x="22529" y="15494"/>
                  </a:lnTo>
                  <a:lnTo>
                    <a:pt x="22415" y="15240"/>
                  </a:lnTo>
                  <a:lnTo>
                    <a:pt x="22364" y="15113"/>
                  </a:lnTo>
                  <a:lnTo>
                    <a:pt x="21539" y="15113"/>
                  </a:lnTo>
                  <a:lnTo>
                    <a:pt x="21310" y="14732"/>
                  </a:lnTo>
                  <a:lnTo>
                    <a:pt x="20866" y="13970"/>
                  </a:lnTo>
                  <a:lnTo>
                    <a:pt x="22047" y="14605"/>
                  </a:lnTo>
                  <a:lnTo>
                    <a:pt x="21475" y="13716"/>
                  </a:lnTo>
                  <a:lnTo>
                    <a:pt x="21399" y="13589"/>
                  </a:lnTo>
                  <a:lnTo>
                    <a:pt x="21082" y="13081"/>
                  </a:lnTo>
                  <a:lnTo>
                    <a:pt x="23139" y="14224"/>
                  </a:lnTo>
                  <a:lnTo>
                    <a:pt x="23063" y="14097"/>
                  </a:lnTo>
                  <a:lnTo>
                    <a:pt x="22809" y="13843"/>
                  </a:lnTo>
                  <a:lnTo>
                    <a:pt x="22402" y="13716"/>
                  </a:lnTo>
                  <a:lnTo>
                    <a:pt x="22567" y="13589"/>
                  </a:lnTo>
                  <a:lnTo>
                    <a:pt x="22821" y="13589"/>
                  </a:lnTo>
                  <a:lnTo>
                    <a:pt x="23228" y="13970"/>
                  </a:lnTo>
                  <a:lnTo>
                    <a:pt x="23152" y="13589"/>
                  </a:lnTo>
                  <a:lnTo>
                    <a:pt x="23075" y="13208"/>
                  </a:lnTo>
                  <a:lnTo>
                    <a:pt x="22364" y="13208"/>
                  </a:lnTo>
                  <a:lnTo>
                    <a:pt x="22402" y="13081"/>
                  </a:lnTo>
                  <a:lnTo>
                    <a:pt x="22542" y="12700"/>
                  </a:lnTo>
                  <a:lnTo>
                    <a:pt x="22834" y="12827"/>
                  </a:lnTo>
                  <a:lnTo>
                    <a:pt x="22910" y="12954"/>
                  </a:lnTo>
                  <a:lnTo>
                    <a:pt x="23241" y="13081"/>
                  </a:lnTo>
                  <a:lnTo>
                    <a:pt x="22821" y="12700"/>
                  </a:lnTo>
                  <a:lnTo>
                    <a:pt x="22682" y="12573"/>
                  </a:lnTo>
                  <a:lnTo>
                    <a:pt x="22263" y="12192"/>
                  </a:lnTo>
                  <a:lnTo>
                    <a:pt x="22631" y="11938"/>
                  </a:lnTo>
                  <a:lnTo>
                    <a:pt x="23025" y="11938"/>
                  </a:lnTo>
                  <a:lnTo>
                    <a:pt x="23139" y="11303"/>
                  </a:lnTo>
                  <a:lnTo>
                    <a:pt x="21844" y="10414"/>
                  </a:lnTo>
                  <a:lnTo>
                    <a:pt x="22237" y="10033"/>
                  </a:lnTo>
                  <a:lnTo>
                    <a:pt x="22644" y="9652"/>
                  </a:lnTo>
                  <a:lnTo>
                    <a:pt x="23837" y="10287"/>
                  </a:lnTo>
                  <a:lnTo>
                    <a:pt x="23152" y="9398"/>
                  </a:lnTo>
                  <a:lnTo>
                    <a:pt x="24244" y="9779"/>
                  </a:lnTo>
                  <a:lnTo>
                    <a:pt x="23990" y="9398"/>
                  </a:lnTo>
                  <a:lnTo>
                    <a:pt x="23418" y="9398"/>
                  </a:lnTo>
                  <a:lnTo>
                    <a:pt x="23507" y="9144"/>
                  </a:lnTo>
                  <a:lnTo>
                    <a:pt x="23368" y="9017"/>
                  </a:lnTo>
                  <a:lnTo>
                    <a:pt x="22796" y="8509"/>
                  </a:lnTo>
                  <a:lnTo>
                    <a:pt x="23215" y="8509"/>
                  </a:lnTo>
                  <a:lnTo>
                    <a:pt x="23596" y="8890"/>
                  </a:lnTo>
                  <a:lnTo>
                    <a:pt x="23545" y="8509"/>
                  </a:lnTo>
                  <a:lnTo>
                    <a:pt x="23520" y="8255"/>
                  </a:lnTo>
                  <a:lnTo>
                    <a:pt x="23050" y="8382"/>
                  </a:lnTo>
                  <a:lnTo>
                    <a:pt x="22961" y="8255"/>
                  </a:lnTo>
                  <a:lnTo>
                    <a:pt x="22593" y="7747"/>
                  </a:lnTo>
                  <a:lnTo>
                    <a:pt x="21729" y="7620"/>
                  </a:lnTo>
                  <a:lnTo>
                    <a:pt x="22136" y="7366"/>
                  </a:lnTo>
                  <a:lnTo>
                    <a:pt x="22212" y="7493"/>
                  </a:lnTo>
                  <a:lnTo>
                    <a:pt x="22212" y="7366"/>
                  </a:lnTo>
                  <a:lnTo>
                    <a:pt x="22225" y="7239"/>
                  </a:lnTo>
                  <a:lnTo>
                    <a:pt x="22250" y="6985"/>
                  </a:lnTo>
                  <a:lnTo>
                    <a:pt x="22872" y="7239"/>
                  </a:lnTo>
                  <a:lnTo>
                    <a:pt x="22682" y="6985"/>
                  </a:lnTo>
                  <a:lnTo>
                    <a:pt x="22415" y="6604"/>
                  </a:lnTo>
                  <a:lnTo>
                    <a:pt x="22491" y="6413"/>
                  </a:lnTo>
                  <a:lnTo>
                    <a:pt x="22644" y="6350"/>
                  </a:lnTo>
                  <a:lnTo>
                    <a:pt x="22961" y="6604"/>
                  </a:lnTo>
                  <a:lnTo>
                    <a:pt x="23622" y="7302"/>
                  </a:lnTo>
                  <a:lnTo>
                    <a:pt x="23126" y="6731"/>
                  </a:lnTo>
                  <a:lnTo>
                    <a:pt x="23837" y="6858"/>
                  </a:lnTo>
                  <a:lnTo>
                    <a:pt x="23761" y="6731"/>
                  </a:lnTo>
                  <a:lnTo>
                    <a:pt x="23545" y="6350"/>
                  </a:lnTo>
                  <a:lnTo>
                    <a:pt x="23177" y="5715"/>
                  </a:lnTo>
                  <a:lnTo>
                    <a:pt x="23876" y="6731"/>
                  </a:lnTo>
                  <a:lnTo>
                    <a:pt x="23342" y="5842"/>
                  </a:lnTo>
                  <a:lnTo>
                    <a:pt x="23596" y="5969"/>
                  </a:lnTo>
                  <a:lnTo>
                    <a:pt x="24015" y="6604"/>
                  </a:lnTo>
                  <a:lnTo>
                    <a:pt x="24218" y="6527"/>
                  </a:lnTo>
                  <a:lnTo>
                    <a:pt x="24066" y="6223"/>
                  </a:lnTo>
                  <a:lnTo>
                    <a:pt x="23685" y="5842"/>
                  </a:lnTo>
                  <a:lnTo>
                    <a:pt x="23558" y="5715"/>
                  </a:lnTo>
                  <a:lnTo>
                    <a:pt x="22910" y="5080"/>
                  </a:lnTo>
                  <a:lnTo>
                    <a:pt x="23647" y="5461"/>
                  </a:lnTo>
                  <a:lnTo>
                    <a:pt x="23660" y="5588"/>
                  </a:lnTo>
                  <a:lnTo>
                    <a:pt x="23787" y="5842"/>
                  </a:lnTo>
                  <a:lnTo>
                    <a:pt x="24206" y="5842"/>
                  </a:lnTo>
                  <a:lnTo>
                    <a:pt x="24231" y="5080"/>
                  </a:lnTo>
                  <a:lnTo>
                    <a:pt x="24244" y="4699"/>
                  </a:lnTo>
                  <a:lnTo>
                    <a:pt x="24866" y="5080"/>
                  </a:lnTo>
                  <a:lnTo>
                    <a:pt x="25323" y="6451"/>
                  </a:lnTo>
                  <a:lnTo>
                    <a:pt x="25857" y="5207"/>
                  </a:lnTo>
                  <a:lnTo>
                    <a:pt x="26428" y="5842"/>
                  </a:lnTo>
                  <a:lnTo>
                    <a:pt x="26416" y="5207"/>
                  </a:lnTo>
                  <a:lnTo>
                    <a:pt x="26492" y="4699"/>
                  </a:lnTo>
                  <a:lnTo>
                    <a:pt x="26606" y="3937"/>
                  </a:lnTo>
                  <a:lnTo>
                    <a:pt x="26644" y="6731"/>
                  </a:lnTo>
                  <a:lnTo>
                    <a:pt x="26758" y="6527"/>
                  </a:lnTo>
                  <a:lnTo>
                    <a:pt x="26885" y="6096"/>
                  </a:lnTo>
                  <a:lnTo>
                    <a:pt x="26809" y="6413"/>
                  </a:lnTo>
                  <a:lnTo>
                    <a:pt x="26898" y="6235"/>
                  </a:lnTo>
                  <a:lnTo>
                    <a:pt x="26822" y="6934"/>
                  </a:lnTo>
                  <a:lnTo>
                    <a:pt x="26949" y="7239"/>
                  </a:lnTo>
                  <a:lnTo>
                    <a:pt x="27355" y="6731"/>
                  </a:lnTo>
                  <a:lnTo>
                    <a:pt x="28448" y="6731"/>
                  </a:lnTo>
                  <a:lnTo>
                    <a:pt x="28219" y="7493"/>
                  </a:lnTo>
                  <a:lnTo>
                    <a:pt x="28892" y="7747"/>
                  </a:lnTo>
                  <a:lnTo>
                    <a:pt x="29171" y="8001"/>
                  </a:lnTo>
                  <a:lnTo>
                    <a:pt x="29476" y="7747"/>
                  </a:lnTo>
                  <a:lnTo>
                    <a:pt x="29667" y="7874"/>
                  </a:lnTo>
                  <a:lnTo>
                    <a:pt x="29692" y="7747"/>
                  </a:lnTo>
                  <a:lnTo>
                    <a:pt x="29794" y="7239"/>
                  </a:lnTo>
                  <a:lnTo>
                    <a:pt x="30035" y="10160"/>
                  </a:lnTo>
                  <a:lnTo>
                    <a:pt x="32143" y="7620"/>
                  </a:lnTo>
                  <a:lnTo>
                    <a:pt x="32270" y="7480"/>
                  </a:lnTo>
                  <a:close/>
                </a:path>
                <a:path w="43179" h="55245">
                  <a:moveTo>
                    <a:pt x="32283" y="4025"/>
                  </a:moveTo>
                  <a:lnTo>
                    <a:pt x="32219" y="4229"/>
                  </a:lnTo>
                  <a:lnTo>
                    <a:pt x="32270" y="4102"/>
                  </a:lnTo>
                  <a:close/>
                </a:path>
                <a:path w="43179" h="55245">
                  <a:moveTo>
                    <a:pt x="32397" y="6350"/>
                  </a:moveTo>
                  <a:lnTo>
                    <a:pt x="32258" y="6438"/>
                  </a:lnTo>
                  <a:lnTo>
                    <a:pt x="32397" y="6350"/>
                  </a:lnTo>
                  <a:close/>
                </a:path>
                <a:path w="43179" h="55245">
                  <a:moveTo>
                    <a:pt x="32397" y="5461"/>
                  </a:moveTo>
                  <a:lnTo>
                    <a:pt x="32245" y="5334"/>
                  </a:lnTo>
                  <a:lnTo>
                    <a:pt x="32270" y="5588"/>
                  </a:lnTo>
                  <a:lnTo>
                    <a:pt x="32219" y="6248"/>
                  </a:lnTo>
                  <a:lnTo>
                    <a:pt x="32397" y="5969"/>
                  </a:lnTo>
                  <a:lnTo>
                    <a:pt x="32346" y="5511"/>
                  </a:lnTo>
                  <a:close/>
                </a:path>
                <a:path w="43179" h="55245">
                  <a:moveTo>
                    <a:pt x="32537" y="17792"/>
                  </a:moveTo>
                  <a:close/>
                </a:path>
                <a:path w="43179" h="55245">
                  <a:moveTo>
                    <a:pt x="32677" y="6985"/>
                  </a:moveTo>
                  <a:lnTo>
                    <a:pt x="32270" y="7480"/>
                  </a:lnTo>
                  <a:lnTo>
                    <a:pt x="32626" y="7302"/>
                  </a:lnTo>
                  <a:lnTo>
                    <a:pt x="32677" y="6985"/>
                  </a:lnTo>
                  <a:close/>
                </a:path>
                <a:path w="43179" h="55245">
                  <a:moveTo>
                    <a:pt x="32943" y="31623"/>
                  </a:moveTo>
                  <a:lnTo>
                    <a:pt x="32854" y="31369"/>
                  </a:lnTo>
                  <a:lnTo>
                    <a:pt x="32943" y="31623"/>
                  </a:lnTo>
                  <a:close/>
                </a:path>
                <a:path w="43179" h="55245">
                  <a:moveTo>
                    <a:pt x="33058" y="31877"/>
                  </a:moveTo>
                  <a:lnTo>
                    <a:pt x="32943" y="31623"/>
                  </a:lnTo>
                  <a:lnTo>
                    <a:pt x="33058" y="31877"/>
                  </a:lnTo>
                  <a:close/>
                </a:path>
                <a:path w="43179" h="55245">
                  <a:moveTo>
                    <a:pt x="33286" y="30670"/>
                  </a:moveTo>
                  <a:lnTo>
                    <a:pt x="33248" y="30861"/>
                  </a:lnTo>
                  <a:lnTo>
                    <a:pt x="33286" y="30670"/>
                  </a:lnTo>
                  <a:close/>
                </a:path>
                <a:path w="43179" h="55245">
                  <a:moveTo>
                    <a:pt x="33477" y="16891"/>
                  </a:moveTo>
                  <a:lnTo>
                    <a:pt x="33121" y="16637"/>
                  </a:lnTo>
                  <a:lnTo>
                    <a:pt x="33286" y="16789"/>
                  </a:lnTo>
                  <a:lnTo>
                    <a:pt x="33477" y="16891"/>
                  </a:lnTo>
                  <a:close/>
                </a:path>
                <a:path w="43179" h="55245">
                  <a:moveTo>
                    <a:pt x="33832" y="16383"/>
                  </a:moveTo>
                  <a:lnTo>
                    <a:pt x="33248" y="16002"/>
                  </a:lnTo>
                  <a:lnTo>
                    <a:pt x="33070" y="16129"/>
                  </a:lnTo>
                  <a:lnTo>
                    <a:pt x="32956" y="16281"/>
                  </a:lnTo>
                  <a:lnTo>
                    <a:pt x="33502" y="16510"/>
                  </a:lnTo>
                  <a:lnTo>
                    <a:pt x="33832" y="16383"/>
                  </a:lnTo>
                  <a:close/>
                </a:path>
                <a:path w="43179" h="55245">
                  <a:moveTo>
                    <a:pt x="34290" y="16383"/>
                  </a:moveTo>
                  <a:lnTo>
                    <a:pt x="34112" y="16281"/>
                  </a:lnTo>
                  <a:lnTo>
                    <a:pt x="33832" y="16383"/>
                  </a:lnTo>
                  <a:lnTo>
                    <a:pt x="34290" y="16383"/>
                  </a:lnTo>
                  <a:close/>
                </a:path>
                <a:path w="43179" h="55245">
                  <a:moveTo>
                    <a:pt x="34594" y="4584"/>
                  </a:moveTo>
                  <a:lnTo>
                    <a:pt x="34366" y="4965"/>
                  </a:lnTo>
                  <a:lnTo>
                    <a:pt x="34493" y="4864"/>
                  </a:lnTo>
                  <a:lnTo>
                    <a:pt x="34544" y="4737"/>
                  </a:lnTo>
                  <a:lnTo>
                    <a:pt x="34594" y="4584"/>
                  </a:lnTo>
                  <a:close/>
                </a:path>
                <a:path w="43179" h="55245">
                  <a:moveTo>
                    <a:pt x="34899" y="26924"/>
                  </a:moveTo>
                  <a:lnTo>
                    <a:pt x="34505" y="26962"/>
                  </a:lnTo>
                  <a:lnTo>
                    <a:pt x="34632" y="27051"/>
                  </a:lnTo>
                  <a:lnTo>
                    <a:pt x="34899" y="26924"/>
                  </a:lnTo>
                  <a:close/>
                </a:path>
                <a:path w="43179" h="55245">
                  <a:moveTo>
                    <a:pt x="35521" y="8509"/>
                  </a:moveTo>
                  <a:lnTo>
                    <a:pt x="35407" y="8128"/>
                  </a:lnTo>
                  <a:lnTo>
                    <a:pt x="35115" y="8763"/>
                  </a:lnTo>
                  <a:lnTo>
                    <a:pt x="35344" y="8763"/>
                  </a:lnTo>
                  <a:lnTo>
                    <a:pt x="35521" y="8509"/>
                  </a:lnTo>
                  <a:close/>
                </a:path>
                <a:path w="43179" h="55245">
                  <a:moveTo>
                    <a:pt x="35712" y="13309"/>
                  </a:moveTo>
                  <a:lnTo>
                    <a:pt x="35572" y="13246"/>
                  </a:lnTo>
                  <a:lnTo>
                    <a:pt x="35712" y="13309"/>
                  </a:lnTo>
                  <a:close/>
                </a:path>
                <a:path w="43179" h="55245">
                  <a:moveTo>
                    <a:pt x="35788" y="13360"/>
                  </a:moveTo>
                  <a:close/>
                </a:path>
                <a:path w="43179" h="55245">
                  <a:moveTo>
                    <a:pt x="36004" y="12217"/>
                  </a:moveTo>
                  <a:lnTo>
                    <a:pt x="35775" y="12204"/>
                  </a:lnTo>
                  <a:lnTo>
                    <a:pt x="36004" y="12217"/>
                  </a:lnTo>
                  <a:close/>
                </a:path>
                <a:path w="43179" h="55245">
                  <a:moveTo>
                    <a:pt x="36283" y="10223"/>
                  </a:moveTo>
                  <a:lnTo>
                    <a:pt x="35941" y="10414"/>
                  </a:lnTo>
                  <a:lnTo>
                    <a:pt x="36245" y="10287"/>
                  </a:lnTo>
                  <a:close/>
                </a:path>
                <a:path w="43179" h="55245">
                  <a:moveTo>
                    <a:pt x="36588" y="10629"/>
                  </a:moveTo>
                  <a:lnTo>
                    <a:pt x="36029" y="10922"/>
                  </a:lnTo>
                  <a:lnTo>
                    <a:pt x="36410" y="10922"/>
                  </a:lnTo>
                  <a:lnTo>
                    <a:pt x="36588" y="10629"/>
                  </a:lnTo>
                  <a:close/>
                </a:path>
                <a:path w="43179" h="55245">
                  <a:moveTo>
                    <a:pt x="36601" y="9677"/>
                  </a:moveTo>
                  <a:close/>
                </a:path>
                <a:path w="43179" h="55245">
                  <a:moveTo>
                    <a:pt x="36664" y="12839"/>
                  </a:moveTo>
                  <a:lnTo>
                    <a:pt x="36347" y="12700"/>
                  </a:lnTo>
                  <a:lnTo>
                    <a:pt x="36512" y="12903"/>
                  </a:lnTo>
                  <a:lnTo>
                    <a:pt x="36664" y="12839"/>
                  </a:lnTo>
                  <a:close/>
                </a:path>
                <a:path w="43179" h="55245">
                  <a:moveTo>
                    <a:pt x="36982" y="10414"/>
                  </a:moveTo>
                  <a:lnTo>
                    <a:pt x="36753" y="10477"/>
                  </a:lnTo>
                  <a:lnTo>
                    <a:pt x="36588" y="10629"/>
                  </a:lnTo>
                  <a:lnTo>
                    <a:pt x="36982" y="10414"/>
                  </a:lnTo>
                  <a:close/>
                </a:path>
                <a:path w="43179" h="55245">
                  <a:moveTo>
                    <a:pt x="37007" y="9169"/>
                  </a:moveTo>
                  <a:lnTo>
                    <a:pt x="36690" y="9258"/>
                  </a:lnTo>
                  <a:lnTo>
                    <a:pt x="36601" y="9398"/>
                  </a:lnTo>
                  <a:lnTo>
                    <a:pt x="37007" y="9169"/>
                  </a:lnTo>
                  <a:close/>
                </a:path>
                <a:path w="43179" h="55245">
                  <a:moveTo>
                    <a:pt x="37274" y="11988"/>
                  </a:moveTo>
                  <a:lnTo>
                    <a:pt x="36703" y="11925"/>
                  </a:lnTo>
                  <a:lnTo>
                    <a:pt x="36576" y="12026"/>
                  </a:lnTo>
                  <a:lnTo>
                    <a:pt x="35826" y="12141"/>
                  </a:lnTo>
                  <a:lnTo>
                    <a:pt x="37274" y="11988"/>
                  </a:lnTo>
                  <a:close/>
                </a:path>
                <a:path w="43179" h="55245">
                  <a:moveTo>
                    <a:pt x="37719" y="12293"/>
                  </a:moveTo>
                  <a:lnTo>
                    <a:pt x="37338" y="12192"/>
                  </a:lnTo>
                  <a:lnTo>
                    <a:pt x="36957" y="12331"/>
                  </a:lnTo>
                  <a:lnTo>
                    <a:pt x="36334" y="12446"/>
                  </a:lnTo>
                  <a:lnTo>
                    <a:pt x="35915" y="12573"/>
                  </a:lnTo>
                  <a:lnTo>
                    <a:pt x="35699" y="12573"/>
                  </a:lnTo>
                  <a:lnTo>
                    <a:pt x="35433" y="12700"/>
                  </a:lnTo>
                  <a:lnTo>
                    <a:pt x="35267" y="12700"/>
                  </a:lnTo>
                  <a:lnTo>
                    <a:pt x="35102" y="13309"/>
                  </a:lnTo>
                  <a:lnTo>
                    <a:pt x="35560" y="12954"/>
                  </a:lnTo>
                  <a:lnTo>
                    <a:pt x="36106" y="12687"/>
                  </a:lnTo>
                  <a:lnTo>
                    <a:pt x="36233" y="12649"/>
                  </a:lnTo>
                  <a:lnTo>
                    <a:pt x="36398" y="12623"/>
                  </a:lnTo>
                  <a:lnTo>
                    <a:pt x="36525" y="12636"/>
                  </a:lnTo>
                  <a:lnTo>
                    <a:pt x="36385" y="12598"/>
                  </a:lnTo>
                  <a:lnTo>
                    <a:pt x="37071" y="12319"/>
                  </a:lnTo>
                  <a:lnTo>
                    <a:pt x="37655" y="12319"/>
                  </a:lnTo>
                  <a:close/>
                </a:path>
                <a:path w="43179" h="55245">
                  <a:moveTo>
                    <a:pt x="39382" y="12750"/>
                  </a:moveTo>
                  <a:close/>
                </a:path>
                <a:path w="43179" h="55245">
                  <a:moveTo>
                    <a:pt x="40195" y="13589"/>
                  </a:moveTo>
                  <a:lnTo>
                    <a:pt x="39585" y="12788"/>
                  </a:lnTo>
                  <a:lnTo>
                    <a:pt x="40195" y="13589"/>
                  </a:lnTo>
                  <a:close/>
                </a:path>
                <a:path w="43179" h="55245">
                  <a:moveTo>
                    <a:pt x="40284" y="12573"/>
                  </a:moveTo>
                  <a:lnTo>
                    <a:pt x="39077" y="12573"/>
                  </a:lnTo>
                  <a:lnTo>
                    <a:pt x="39522" y="12700"/>
                  </a:lnTo>
                  <a:lnTo>
                    <a:pt x="40284" y="12573"/>
                  </a:lnTo>
                  <a:close/>
                </a:path>
                <a:path w="43179" h="55245">
                  <a:moveTo>
                    <a:pt x="40360" y="8509"/>
                  </a:moveTo>
                  <a:lnTo>
                    <a:pt x="39979" y="8343"/>
                  </a:lnTo>
                  <a:lnTo>
                    <a:pt x="39712" y="8509"/>
                  </a:lnTo>
                  <a:lnTo>
                    <a:pt x="40360" y="8509"/>
                  </a:lnTo>
                  <a:close/>
                </a:path>
                <a:path w="43179" h="55245">
                  <a:moveTo>
                    <a:pt x="40411" y="6159"/>
                  </a:moveTo>
                  <a:lnTo>
                    <a:pt x="39928" y="6248"/>
                  </a:lnTo>
                  <a:lnTo>
                    <a:pt x="39852" y="6629"/>
                  </a:lnTo>
                  <a:lnTo>
                    <a:pt x="40335" y="6692"/>
                  </a:lnTo>
                  <a:lnTo>
                    <a:pt x="40233" y="6286"/>
                  </a:lnTo>
                  <a:lnTo>
                    <a:pt x="40411" y="6159"/>
                  </a:lnTo>
                  <a:close/>
                </a:path>
                <a:path w="43179" h="55245">
                  <a:moveTo>
                    <a:pt x="40525" y="8001"/>
                  </a:moveTo>
                  <a:lnTo>
                    <a:pt x="39992" y="8178"/>
                  </a:lnTo>
                  <a:lnTo>
                    <a:pt x="39979" y="8343"/>
                  </a:lnTo>
                  <a:lnTo>
                    <a:pt x="40525" y="8001"/>
                  </a:lnTo>
                  <a:close/>
                </a:path>
                <a:path w="43179" h="55245">
                  <a:moveTo>
                    <a:pt x="41186" y="10922"/>
                  </a:moveTo>
                  <a:lnTo>
                    <a:pt x="41135" y="10795"/>
                  </a:lnTo>
                  <a:lnTo>
                    <a:pt x="41186" y="10922"/>
                  </a:lnTo>
                  <a:close/>
                </a:path>
                <a:path w="43179" h="55245">
                  <a:moveTo>
                    <a:pt x="41744" y="11430"/>
                  </a:moveTo>
                  <a:lnTo>
                    <a:pt x="40005" y="11176"/>
                  </a:lnTo>
                  <a:lnTo>
                    <a:pt x="40741" y="10922"/>
                  </a:lnTo>
                  <a:lnTo>
                    <a:pt x="41122" y="10795"/>
                  </a:lnTo>
                  <a:lnTo>
                    <a:pt x="40868" y="10160"/>
                  </a:lnTo>
                  <a:lnTo>
                    <a:pt x="40424" y="10922"/>
                  </a:lnTo>
                  <a:lnTo>
                    <a:pt x="39077" y="10668"/>
                  </a:lnTo>
                  <a:lnTo>
                    <a:pt x="40208" y="10287"/>
                  </a:lnTo>
                  <a:lnTo>
                    <a:pt x="40678" y="10033"/>
                  </a:lnTo>
                  <a:lnTo>
                    <a:pt x="40919" y="9906"/>
                  </a:lnTo>
                  <a:lnTo>
                    <a:pt x="41148" y="9779"/>
                  </a:lnTo>
                  <a:lnTo>
                    <a:pt x="41630" y="9525"/>
                  </a:lnTo>
                  <a:lnTo>
                    <a:pt x="40716" y="9779"/>
                  </a:lnTo>
                  <a:lnTo>
                    <a:pt x="40767" y="9652"/>
                  </a:lnTo>
                  <a:lnTo>
                    <a:pt x="40817" y="9525"/>
                  </a:lnTo>
                  <a:lnTo>
                    <a:pt x="41173" y="9398"/>
                  </a:lnTo>
                  <a:lnTo>
                    <a:pt x="40525" y="9283"/>
                  </a:lnTo>
                  <a:lnTo>
                    <a:pt x="40805" y="9525"/>
                  </a:lnTo>
                  <a:lnTo>
                    <a:pt x="40208" y="9652"/>
                  </a:lnTo>
                  <a:lnTo>
                    <a:pt x="40525" y="9283"/>
                  </a:lnTo>
                  <a:lnTo>
                    <a:pt x="40754" y="9017"/>
                  </a:lnTo>
                  <a:lnTo>
                    <a:pt x="40970" y="8763"/>
                  </a:lnTo>
                  <a:lnTo>
                    <a:pt x="39319" y="8763"/>
                  </a:lnTo>
                  <a:lnTo>
                    <a:pt x="39712" y="8509"/>
                  </a:lnTo>
                  <a:lnTo>
                    <a:pt x="39573" y="8509"/>
                  </a:lnTo>
                  <a:lnTo>
                    <a:pt x="39738" y="8382"/>
                  </a:lnTo>
                  <a:lnTo>
                    <a:pt x="39776" y="8255"/>
                  </a:lnTo>
                  <a:lnTo>
                    <a:pt x="39992" y="8178"/>
                  </a:lnTo>
                  <a:lnTo>
                    <a:pt x="40881" y="7493"/>
                  </a:lnTo>
                  <a:lnTo>
                    <a:pt x="38900" y="8382"/>
                  </a:lnTo>
                  <a:lnTo>
                    <a:pt x="39116" y="7874"/>
                  </a:lnTo>
                  <a:lnTo>
                    <a:pt x="39179" y="7747"/>
                  </a:lnTo>
                  <a:lnTo>
                    <a:pt x="39979" y="7366"/>
                  </a:lnTo>
                  <a:lnTo>
                    <a:pt x="39954" y="7874"/>
                  </a:lnTo>
                  <a:lnTo>
                    <a:pt x="40132" y="7366"/>
                  </a:lnTo>
                  <a:lnTo>
                    <a:pt x="40220" y="7112"/>
                  </a:lnTo>
                  <a:lnTo>
                    <a:pt x="38836" y="7874"/>
                  </a:lnTo>
                  <a:lnTo>
                    <a:pt x="38925" y="7747"/>
                  </a:lnTo>
                  <a:lnTo>
                    <a:pt x="39700" y="6604"/>
                  </a:lnTo>
                  <a:lnTo>
                    <a:pt x="39116" y="6477"/>
                  </a:lnTo>
                  <a:lnTo>
                    <a:pt x="39370" y="6197"/>
                  </a:lnTo>
                  <a:lnTo>
                    <a:pt x="39522" y="5994"/>
                  </a:lnTo>
                  <a:lnTo>
                    <a:pt x="38760" y="6604"/>
                  </a:lnTo>
                  <a:lnTo>
                    <a:pt x="38455" y="6883"/>
                  </a:lnTo>
                  <a:lnTo>
                    <a:pt x="38773" y="6616"/>
                  </a:lnTo>
                  <a:lnTo>
                    <a:pt x="38963" y="6515"/>
                  </a:lnTo>
                  <a:lnTo>
                    <a:pt x="39103" y="6489"/>
                  </a:lnTo>
                  <a:lnTo>
                    <a:pt x="38252" y="7366"/>
                  </a:lnTo>
                  <a:lnTo>
                    <a:pt x="38112" y="6985"/>
                  </a:lnTo>
                  <a:lnTo>
                    <a:pt x="38074" y="6858"/>
                  </a:lnTo>
                  <a:lnTo>
                    <a:pt x="37985" y="6604"/>
                  </a:lnTo>
                  <a:lnTo>
                    <a:pt x="37134" y="6858"/>
                  </a:lnTo>
                  <a:lnTo>
                    <a:pt x="37312" y="6604"/>
                  </a:lnTo>
                  <a:lnTo>
                    <a:pt x="37249" y="6413"/>
                  </a:lnTo>
                  <a:lnTo>
                    <a:pt x="37122" y="6350"/>
                  </a:lnTo>
                  <a:lnTo>
                    <a:pt x="36283" y="5969"/>
                  </a:lnTo>
                  <a:lnTo>
                    <a:pt x="35750" y="5473"/>
                  </a:lnTo>
                  <a:lnTo>
                    <a:pt x="35344" y="6350"/>
                  </a:lnTo>
                  <a:lnTo>
                    <a:pt x="35064" y="6223"/>
                  </a:lnTo>
                  <a:lnTo>
                    <a:pt x="34785" y="6096"/>
                  </a:lnTo>
                  <a:lnTo>
                    <a:pt x="34340" y="6223"/>
                  </a:lnTo>
                  <a:lnTo>
                    <a:pt x="34429" y="5715"/>
                  </a:lnTo>
                  <a:lnTo>
                    <a:pt x="34455" y="5588"/>
                  </a:lnTo>
                  <a:lnTo>
                    <a:pt x="34544" y="5334"/>
                  </a:lnTo>
                  <a:lnTo>
                    <a:pt x="34886" y="5080"/>
                  </a:lnTo>
                  <a:lnTo>
                    <a:pt x="34467" y="5080"/>
                  </a:lnTo>
                  <a:lnTo>
                    <a:pt x="34188" y="5588"/>
                  </a:lnTo>
                  <a:lnTo>
                    <a:pt x="33947" y="5588"/>
                  </a:lnTo>
                  <a:lnTo>
                    <a:pt x="34163" y="4826"/>
                  </a:lnTo>
                  <a:lnTo>
                    <a:pt x="33756" y="4826"/>
                  </a:lnTo>
                  <a:lnTo>
                    <a:pt x="32969" y="5715"/>
                  </a:lnTo>
                  <a:lnTo>
                    <a:pt x="32715" y="4953"/>
                  </a:lnTo>
                  <a:lnTo>
                    <a:pt x="32626" y="5207"/>
                  </a:lnTo>
                  <a:lnTo>
                    <a:pt x="32537" y="6096"/>
                  </a:lnTo>
                  <a:lnTo>
                    <a:pt x="32778" y="7480"/>
                  </a:lnTo>
                  <a:lnTo>
                    <a:pt x="33121" y="9017"/>
                  </a:lnTo>
                  <a:lnTo>
                    <a:pt x="32994" y="9017"/>
                  </a:lnTo>
                  <a:lnTo>
                    <a:pt x="32867" y="9398"/>
                  </a:lnTo>
                  <a:lnTo>
                    <a:pt x="33705" y="9169"/>
                  </a:lnTo>
                  <a:lnTo>
                    <a:pt x="33743" y="8636"/>
                  </a:lnTo>
                  <a:lnTo>
                    <a:pt x="33832" y="8382"/>
                  </a:lnTo>
                  <a:lnTo>
                    <a:pt x="33743" y="8623"/>
                  </a:lnTo>
                  <a:lnTo>
                    <a:pt x="33820" y="7747"/>
                  </a:lnTo>
                  <a:lnTo>
                    <a:pt x="34124" y="7366"/>
                  </a:lnTo>
                  <a:lnTo>
                    <a:pt x="34340" y="7493"/>
                  </a:lnTo>
                  <a:lnTo>
                    <a:pt x="34023" y="7747"/>
                  </a:lnTo>
                  <a:lnTo>
                    <a:pt x="33934" y="8001"/>
                  </a:lnTo>
                  <a:lnTo>
                    <a:pt x="34061" y="8255"/>
                  </a:lnTo>
                  <a:lnTo>
                    <a:pt x="34175" y="8966"/>
                  </a:lnTo>
                  <a:lnTo>
                    <a:pt x="34188" y="9144"/>
                  </a:lnTo>
                  <a:lnTo>
                    <a:pt x="34201" y="9004"/>
                  </a:lnTo>
                  <a:lnTo>
                    <a:pt x="34340" y="8255"/>
                  </a:lnTo>
                  <a:lnTo>
                    <a:pt x="34391" y="9652"/>
                  </a:lnTo>
                  <a:lnTo>
                    <a:pt x="34582" y="8255"/>
                  </a:lnTo>
                  <a:lnTo>
                    <a:pt x="34709" y="7366"/>
                  </a:lnTo>
                  <a:lnTo>
                    <a:pt x="34759" y="6985"/>
                  </a:lnTo>
                  <a:lnTo>
                    <a:pt x="34950" y="7480"/>
                  </a:lnTo>
                  <a:lnTo>
                    <a:pt x="35052" y="8001"/>
                  </a:lnTo>
                  <a:lnTo>
                    <a:pt x="34950" y="8255"/>
                  </a:lnTo>
                  <a:lnTo>
                    <a:pt x="35598" y="7620"/>
                  </a:lnTo>
                  <a:lnTo>
                    <a:pt x="35801" y="7747"/>
                  </a:lnTo>
                  <a:lnTo>
                    <a:pt x="35521" y="8509"/>
                  </a:lnTo>
                  <a:lnTo>
                    <a:pt x="36271" y="7620"/>
                  </a:lnTo>
                  <a:lnTo>
                    <a:pt x="36474" y="7366"/>
                  </a:lnTo>
                  <a:lnTo>
                    <a:pt x="36360" y="7874"/>
                  </a:lnTo>
                  <a:lnTo>
                    <a:pt x="36258" y="8178"/>
                  </a:lnTo>
                  <a:lnTo>
                    <a:pt x="36055" y="8382"/>
                  </a:lnTo>
                  <a:lnTo>
                    <a:pt x="35864" y="8382"/>
                  </a:lnTo>
                  <a:lnTo>
                    <a:pt x="35623" y="8509"/>
                  </a:lnTo>
                  <a:lnTo>
                    <a:pt x="35382" y="9525"/>
                  </a:lnTo>
                  <a:lnTo>
                    <a:pt x="35509" y="9271"/>
                  </a:lnTo>
                  <a:lnTo>
                    <a:pt x="35560" y="9588"/>
                  </a:lnTo>
                  <a:lnTo>
                    <a:pt x="35623" y="9906"/>
                  </a:lnTo>
                  <a:lnTo>
                    <a:pt x="35737" y="9652"/>
                  </a:lnTo>
                  <a:lnTo>
                    <a:pt x="36118" y="9271"/>
                  </a:lnTo>
                  <a:lnTo>
                    <a:pt x="37668" y="7747"/>
                  </a:lnTo>
                  <a:lnTo>
                    <a:pt x="36715" y="9220"/>
                  </a:lnTo>
                  <a:lnTo>
                    <a:pt x="37045" y="9144"/>
                  </a:lnTo>
                  <a:lnTo>
                    <a:pt x="37579" y="9017"/>
                  </a:lnTo>
                  <a:lnTo>
                    <a:pt x="36614" y="9779"/>
                  </a:lnTo>
                  <a:lnTo>
                    <a:pt x="36283" y="10223"/>
                  </a:lnTo>
                  <a:lnTo>
                    <a:pt x="36880" y="9906"/>
                  </a:lnTo>
                  <a:lnTo>
                    <a:pt x="35458" y="10922"/>
                  </a:lnTo>
                  <a:lnTo>
                    <a:pt x="36880" y="10287"/>
                  </a:lnTo>
                  <a:lnTo>
                    <a:pt x="36537" y="10541"/>
                  </a:lnTo>
                  <a:lnTo>
                    <a:pt x="36753" y="10477"/>
                  </a:lnTo>
                  <a:lnTo>
                    <a:pt x="37109" y="10287"/>
                  </a:lnTo>
                  <a:lnTo>
                    <a:pt x="37846" y="10033"/>
                  </a:lnTo>
                  <a:lnTo>
                    <a:pt x="37579" y="10414"/>
                  </a:lnTo>
                  <a:lnTo>
                    <a:pt x="36918" y="11176"/>
                  </a:lnTo>
                  <a:lnTo>
                    <a:pt x="36626" y="11303"/>
                  </a:lnTo>
                  <a:lnTo>
                    <a:pt x="37439" y="11430"/>
                  </a:lnTo>
                  <a:lnTo>
                    <a:pt x="38011" y="11684"/>
                  </a:lnTo>
                  <a:lnTo>
                    <a:pt x="39217" y="11557"/>
                  </a:lnTo>
                  <a:lnTo>
                    <a:pt x="39471" y="12192"/>
                  </a:lnTo>
                  <a:lnTo>
                    <a:pt x="38849" y="12446"/>
                  </a:lnTo>
                  <a:lnTo>
                    <a:pt x="38582" y="12268"/>
                  </a:lnTo>
                  <a:lnTo>
                    <a:pt x="38582" y="12446"/>
                  </a:lnTo>
                  <a:lnTo>
                    <a:pt x="38150" y="12369"/>
                  </a:lnTo>
                  <a:lnTo>
                    <a:pt x="38569" y="12433"/>
                  </a:lnTo>
                  <a:lnTo>
                    <a:pt x="38582" y="12268"/>
                  </a:lnTo>
                  <a:lnTo>
                    <a:pt x="38290" y="12065"/>
                  </a:lnTo>
                  <a:lnTo>
                    <a:pt x="38087" y="12153"/>
                  </a:lnTo>
                  <a:lnTo>
                    <a:pt x="38087" y="12954"/>
                  </a:lnTo>
                  <a:lnTo>
                    <a:pt x="38074" y="16383"/>
                  </a:lnTo>
                  <a:lnTo>
                    <a:pt x="38023" y="16637"/>
                  </a:lnTo>
                  <a:lnTo>
                    <a:pt x="37934" y="16891"/>
                  </a:lnTo>
                  <a:lnTo>
                    <a:pt x="37744" y="17018"/>
                  </a:lnTo>
                  <a:lnTo>
                    <a:pt x="37655" y="16256"/>
                  </a:lnTo>
                  <a:lnTo>
                    <a:pt x="37871" y="16789"/>
                  </a:lnTo>
                  <a:lnTo>
                    <a:pt x="37947" y="16510"/>
                  </a:lnTo>
                  <a:lnTo>
                    <a:pt x="38023" y="16383"/>
                  </a:lnTo>
                  <a:lnTo>
                    <a:pt x="38074" y="12966"/>
                  </a:lnTo>
                  <a:lnTo>
                    <a:pt x="37795" y="13081"/>
                  </a:lnTo>
                  <a:lnTo>
                    <a:pt x="37706" y="13208"/>
                  </a:lnTo>
                  <a:lnTo>
                    <a:pt x="37503" y="13208"/>
                  </a:lnTo>
                  <a:lnTo>
                    <a:pt x="37553" y="13081"/>
                  </a:lnTo>
                  <a:lnTo>
                    <a:pt x="37668" y="12954"/>
                  </a:lnTo>
                  <a:lnTo>
                    <a:pt x="38087" y="12954"/>
                  </a:lnTo>
                  <a:lnTo>
                    <a:pt x="38087" y="12153"/>
                  </a:lnTo>
                  <a:lnTo>
                    <a:pt x="37846" y="12319"/>
                  </a:lnTo>
                  <a:lnTo>
                    <a:pt x="38061" y="12446"/>
                  </a:lnTo>
                  <a:lnTo>
                    <a:pt x="37846" y="12319"/>
                  </a:lnTo>
                  <a:lnTo>
                    <a:pt x="37719" y="12293"/>
                  </a:lnTo>
                  <a:lnTo>
                    <a:pt x="37668" y="12433"/>
                  </a:lnTo>
                  <a:lnTo>
                    <a:pt x="37896" y="12687"/>
                  </a:lnTo>
                  <a:lnTo>
                    <a:pt x="37528" y="12573"/>
                  </a:lnTo>
                  <a:lnTo>
                    <a:pt x="37426" y="12700"/>
                  </a:lnTo>
                  <a:lnTo>
                    <a:pt x="37350" y="14097"/>
                  </a:lnTo>
                  <a:lnTo>
                    <a:pt x="37325" y="14224"/>
                  </a:lnTo>
                  <a:lnTo>
                    <a:pt x="37198" y="14147"/>
                  </a:lnTo>
                  <a:lnTo>
                    <a:pt x="37350" y="14097"/>
                  </a:lnTo>
                  <a:lnTo>
                    <a:pt x="37350" y="12700"/>
                  </a:lnTo>
                  <a:lnTo>
                    <a:pt x="37007" y="12700"/>
                  </a:lnTo>
                  <a:lnTo>
                    <a:pt x="37172" y="12750"/>
                  </a:lnTo>
                  <a:lnTo>
                    <a:pt x="37045" y="12801"/>
                  </a:lnTo>
                  <a:lnTo>
                    <a:pt x="37045" y="16789"/>
                  </a:lnTo>
                  <a:lnTo>
                    <a:pt x="36791" y="17018"/>
                  </a:lnTo>
                  <a:lnTo>
                    <a:pt x="37033" y="16789"/>
                  </a:lnTo>
                  <a:lnTo>
                    <a:pt x="37045" y="12801"/>
                  </a:lnTo>
                  <a:lnTo>
                    <a:pt x="36982" y="16256"/>
                  </a:lnTo>
                  <a:lnTo>
                    <a:pt x="36868" y="15748"/>
                  </a:lnTo>
                  <a:lnTo>
                    <a:pt x="36690" y="15468"/>
                  </a:lnTo>
                  <a:lnTo>
                    <a:pt x="36893" y="15748"/>
                  </a:lnTo>
                  <a:lnTo>
                    <a:pt x="36944" y="15875"/>
                  </a:lnTo>
                  <a:lnTo>
                    <a:pt x="36982" y="16256"/>
                  </a:lnTo>
                  <a:lnTo>
                    <a:pt x="36982" y="12788"/>
                  </a:lnTo>
                  <a:lnTo>
                    <a:pt x="36842" y="12801"/>
                  </a:lnTo>
                  <a:lnTo>
                    <a:pt x="36664" y="12839"/>
                  </a:lnTo>
                  <a:lnTo>
                    <a:pt x="36512" y="12903"/>
                  </a:lnTo>
                  <a:lnTo>
                    <a:pt x="36372" y="12954"/>
                  </a:lnTo>
                  <a:lnTo>
                    <a:pt x="36372" y="13589"/>
                  </a:lnTo>
                  <a:lnTo>
                    <a:pt x="36372" y="18275"/>
                  </a:lnTo>
                  <a:lnTo>
                    <a:pt x="36271" y="18034"/>
                  </a:lnTo>
                  <a:lnTo>
                    <a:pt x="36372" y="18275"/>
                  </a:lnTo>
                  <a:lnTo>
                    <a:pt x="36372" y="13589"/>
                  </a:lnTo>
                  <a:lnTo>
                    <a:pt x="36347" y="15011"/>
                  </a:lnTo>
                  <a:lnTo>
                    <a:pt x="36156" y="14859"/>
                  </a:lnTo>
                  <a:lnTo>
                    <a:pt x="36347" y="15011"/>
                  </a:lnTo>
                  <a:lnTo>
                    <a:pt x="36347" y="13563"/>
                  </a:lnTo>
                  <a:lnTo>
                    <a:pt x="36309" y="13716"/>
                  </a:lnTo>
                  <a:lnTo>
                    <a:pt x="36233" y="13462"/>
                  </a:lnTo>
                  <a:lnTo>
                    <a:pt x="36093" y="13335"/>
                  </a:lnTo>
                  <a:lnTo>
                    <a:pt x="36283" y="13398"/>
                  </a:lnTo>
                  <a:lnTo>
                    <a:pt x="36372" y="13589"/>
                  </a:lnTo>
                  <a:lnTo>
                    <a:pt x="36372" y="12954"/>
                  </a:lnTo>
                  <a:lnTo>
                    <a:pt x="36220" y="13119"/>
                  </a:lnTo>
                  <a:lnTo>
                    <a:pt x="36233" y="13258"/>
                  </a:lnTo>
                  <a:lnTo>
                    <a:pt x="36156" y="13119"/>
                  </a:lnTo>
                  <a:lnTo>
                    <a:pt x="35902" y="13335"/>
                  </a:lnTo>
                  <a:lnTo>
                    <a:pt x="35814" y="13462"/>
                  </a:lnTo>
                  <a:lnTo>
                    <a:pt x="35737" y="13665"/>
                  </a:lnTo>
                  <a:lnTo>
                    <a:pt x="35102" y="13360"/>
                  </a:lnTo>
                  <a:lnTo>
                    <a:pt x="35064" y="13716"/>
                  </a:lnTo>
                  <a:lnTo>
                    <a:pt x="34848" y="13462"/>
                  </a:lnTo>
                  <a:lnTo>
                    <a:pt x="34658" y="13335"/>
                  </a:lnTo>
                  <a:lnTo>
                    <a:pt x="34467" y="13335"/>
                  </a:lnTo>
                  <a:lnTo>
                    <a:pt x="33147" y="15748"/>
                  </a:lnTo>
                  <a:lnTo>
                    <a:pt x="34112" y="16281"/>
                  </a:lnTo>
                  <a:lnTo>
                    <a:pt x="34264" y="16357"/>
                  </a:lnTo>
                  <a:lnTo>
                    <a:pt x="34404" y="16510"/>
                  </a:lnTo>
                  <a:lnTo>
                    <a:pt x="34531" y="16637"/>
                  </a:lnTo>
                  <a:lnTo>
                    <a:pt x="33858" y="16764"/>
                  </a:lnTo>
                  <a:lnTo>
                    <a:pt x="33350" y="16510"/>
                  </a:lnTo>
                  <a:lnTo>
                    <a:pt x="33845" y="16891"/>
                  </a:lnTo>
                  <a:lnTo>
                    <a:pt x="33502" y="16891"/>
                  </a:lnTo>
                  <a:lnTo>
                    <a:pt x="33185" y="17272"/>
                  </a:lnTo>
                  <a:lnTo>
                    <a:pt x="33896" y="17526"/>
                  </a:lnTo>
                  <a:lnTo>
                    <a:pt x="33058" y="17526"/>
                  </a:lnTo>
                  <a:lnTo>
                    <a:pt x="33858" y="18275"/>
                  </a:lnTo>
                  <a:lnTo>
                    <a:pt x="32600" y="17907"/>
                  </a:lnTo>
                  <a:lnTo>
                    <a:pt x="32880" y="18034"/>
                  </a:lnTo>
                  <a:lnTo>
                    <a:pt x="33489" y="18542"/>
                  </a:lnTo>
                  <a:lnTo>
                    <a:pt x="33489" y="18796"/>
                  </a:lnTo>
                  <a:lnTo>
                    <a:pt x="32080" y="17907"/>
                  </a:lnTo>
                  <a:lnTo>
                    <a:pt x="33134" y="19431"/>
                  </a:lnTo>
                  <a:lnTo>
                    <a:pt x="31534" y="18796"/>
                  </a:lnTo>
                  <a:lnTo>
                    <a:pt x="32804" y="19558"/>
                  </a:lnTo>
                  <a:lnTo>
                    <a:pt x="31877" y="19900"/>
                  </a:lnTo>
                  <a:lnTo>
                    <a:pt x="31864" y="20066"/>
                  </a:lnTo>
                  <a:lnTo>
                    <a:pt x="32296" y="20701"/>
                  </a:lnTo>
                  <a:lnTo>
                    <a:pt x="32054" y="20485"/>
                  </a:lnTo>
                  <a:lnTo>
                    <a:pt x="31877" y="20701"/>
                  </a:lnTo>
                  <a:lnTo>
                    <a:pt x="31445" y="20574"/>
                  </a:lnTo>
                  <a:lnTo>
                    <a:pt x="31115" y="20574"/>
                  </a:lnTo>
                  <a:lnTo>
                    <a:pt x="32181" y="21209"/>
                  </a:lnTo>
                  <a:lnTo>
                    <a:pt x="32245" y="21717"/>
                  </a:lnTo>
                  <a:lnTo>
                    <a:pt x="32791" y="22225"/>
                  </a:lnTo>
                  <a:lnTo>
                    <a:pt x="31584" y="22098"/>
                  </a:lnTo>
                  <a:lnTo>
                    <a:pt x="31623" y="21463"/>
                  </a:lnTo>
                  <a:lnTo>
                    <a:pt x="30568" y="21082"/>
                  </a:lnTo>
                  <a:lnTo>
                    <a:pt x="31457" y="21463"/>
                  </a:lnTo>
                  <a:lnTo>
                    <a:pt x="31153" y="22098"/>
                  </a:lnTo>
                  <a:lnTo>
                    <a:pt x="31940" y="22352"/>
                  </a:lnTo>
                  <a:lnTo>
                    <a:pt x="31165" y="22225"/>
                  </a:lnTo>
                  <a:lnTo>
                    <a:pt x="31521" y="22352"/>
                  </a:lnTo>
                  <a:lnTo>
                    <a:pt x="30568" y="22098"/>
                  </a:lnTo>
                  <a:lnTo>
                    <a:pt x="31877" y="22733"/>
                  </a:lnTo>
                  <a:lnTo>
                    <a:pt x="30670" y="22352"/>
                  </a:lnTo>
                  <a:lnTo>
                    <a:pt x="31381" y="22987"/>
                  </a:lnTo>
                  <a:lnTo>
                    <a:pt x="30530" y="23114"/>
                  </a:lnTo>
                  <a:lnTo>
                    <a:pt x="30086" y="22479"/>
                  </a:lnTo>
                  <a:lnTo>
                    <a:pt x="30238" y="22987"/>
                  </a:lnTo>
                  <a:lnTo>
                    <a:pt x="30886" y="23622"/>
                  </a:lnTo>
                  <a:lnTo>
                    <a:pt x="30911" y="24257"/>
                  </a:lnTo>
                  <a:lnTo>
                    <a:pt x="30035" y="23368"/>
                  </a:lnTo>
                  <a:lnTo>
                    <a:pt x="29438" y="23241"/>
                  </a:lnTo>
                  <a:lnTo>
                    <a:pt x="29527" y="23749"/>
                  </a:lnTo>
                  <a:lnTo>
                    <a:pt x="30314" y="24511"/>
                  </a:lnTo>
                  <a:lnTo>
                    <a:pt x="30149" y="24638"/>
                  </a:lnTo>
                  <a:lnTo>
                    <a:pt x="29883" y="24638"/>
                  </a:lnTo>
                  <a:lnTo>
                    <a:pt x="29705" y="24511"/>
                  </a:lnTo>
                  <a:lnTo>
                    <a:pt x="29806" y="24638"/>
                  </a:lnTo>
                  <a:lnTo>
                    <a:pt x="30327" y="25273"/>
                  </a:lnTo>
                  <a:lnTo>
                    <a:pt x="29210" y="25527"/>
                  </a:lnTo>
                  <a:lnTo>
                    <a:pt x="29984" y="26416"/>
                  </a:lnTo>
                  <a:lnTo>
                    <a:pt x="30759" y="26797"/>
                  </a:lnTo>
                  <a:lnTo>
                    <a:pt x="30924" y="26924"/>
                  </a:lnTo>
                  <a:lnTo>
                    <a:pt x="31013" y="27317"/>
                  </a:lnTo>
                  <a:lnTo>
                    <a:pt x="31534" y="27686"/>
                  </a:lnTo>
                  <a:lnTo>
                    <a:pt x="30848" y="27432"/>
                  </a:lnTo>
                  <a:lnTo>
                    <a:pt x="30924" y="27305"/>
                  </a:lnTo>
                  <a:lnTo>
                    <a:pt x="30657" y="27178"/>
                  </a:lnTo>
                  <a:lnTo>
                    <a:pt x="30492" y="27051"/>
                  </a:lnTo>
                  <a:lnTo>
                    <a:pt x="30670" y="27432"/>
                  </a:lnTo>
                  <a:lnTo>
                    <a:pt x="30416" y="27343"/>
                  </a:lnTo>
                  <a:lnTo>
                    <a:pt x="30416" y="27940"/>
                  </a:lnTo>
                  <a:lnTo>
                    <a:pt x="29984" y="28194"/>
                  </a:lnTo>
                  <a:lnTo>
                    <a:pt x="29032" y="27686"/>
                  </a:lnTo>
                  <a:lnTo>
                    <a:pt x="30048" y="27317"/>
                  </a:lnTo>
                  <a:lnTo>
                    <a:pt x="30416" y="27940"/>
                  </a:lnTo>
                  <a:lnTo>
                    <a:pt x="30416" y="27343"/>
                  </a:lnTo>
                  <a:lnTo>
                    <a:pt x="29959" y="27178"/>
                  </a:lnTo>
                  <a:lnTo>
                    <a:pt x="30035" y="27305"/>
                  </a:lnTo>
                  <a:lnTo>
                    <a:pt x="29019" y="27305"/>
                  </a:lnTo>
                  <a:lnTo>
                    <a:pt x="29641" y="26924"/>
                  </a:lnTo>
                  <a:lnTo>
                    <a:pt x="27990" y="26543"/>
                  </a:lnTo>
                  <a:lnTo>
                    <a:pt x="29819" y="26670"/>
                  </a:lnTo>
                  <a:lnTo>
                    <a:pt x="29464" y="26543"/>
                  </a:lnTo>
                  <a:lnTo>
                    <a:pt x="28168" y="26162"/>
                  </a:lnTo>
                  <a:lnTo>
                    <a:pt x="27546" y="26670"/>
                  </a:lnTo>
                  <a:lnTo>
                    <a:pt x="28244" y="27178"/>
                  </a:lnTo>
                  <a:lnTo>
                    <a:pt x="27635" y="27686"/>
                  </a:lnTo>
                  <a:lnTo>
                    <a:pt x="28067" y="28067"/>
                  </a:lnTo>
                  <a:lnTo>
                    <a:pt x="28409" y="28067"/>
                  </a:lnTo>
                  <a:lnTo>
                    <a:pt x="28854" y="28448"/>
                  </a:lnTo>
                  <a:lnTo>
                    <a:pt x="29337" y="29845"/>
                  </a:lnTo>
                  <a:lnTo>
                    <a:pt x="26136" y="28067"/>
                  </a:lnTo>
                  <a:lnTo>
                    <a:pt x="27051" y="29337"/>
                  </a:lnTo>
                  <a:lnTo>
                    <a:pt x="27584" y="29845"/>
                  </a:lnTo>
                  <a:lnTo>
                    <a:pt x="28752" y="30480"/>
                  </a:lnTo>
                  <a:lnTo>
                    <a:pt x="27889" y="30607"/>
                  </a:lnTo>
                  <a:lnTo>
                    <a:pt x="26898" y="29972"/>
                  </a:lnTo>
                  <a:lnTo>
                    <a:pt x="26492" y="30480"/>
                  </a:lnTo>
                  <a:lnTo>
                    <a:pt x="28257" y="30988"/>
                  </a:lnTo>
                  <a:lnTo>
                    <a:pt x="27330" y="31343"/>
                  </a:lnTo>
                  <a:lnTo>
                    <a:pt x="27254" y="31623"/>
                  </a:lnTo>
                  <a:lnTo>
                    <a:pt x="26974" y="31521"/>
                  </a:lnTo>
                  <a:lnTo>
                    <a:pt x="26974" y="34798"/>
                  </a:lnTo>
                  <a:lnTo>
                    <a:pt x="26746" y="34671"/>
                  </a:lnTo>
                  <a:lnTo>
                    <a:pt x="26212" y="34925"/>
                  </a:lnTo>
                  <a:lnTo>
                    <a:pt x="26416" y="34544"/>
                  </a:lnTo>
                  <a:lnTo>
                    <a:pt x="26708" y="34544"/>
                  </a:lnTo>
                  <a:lnTo>
                    <a:pt x="26974" y="34798"/>
                  </a:lnTo>
                  <a:lnTo>
                    <a:pt x="26974" y="31521"/>
                  </a:lnTo>
                  <a:lnTo>
                    <a:pt x="26606" y="31381"/>
                  </a:lnTo>
                  <a:lnTo>
                    <a:pt x="26606" y="33909"/>
                  </a:lnTo>
                  <a:lnTo>
                    <a:pt x="26593" y="34036"/>
                  </a:lnTo>
                  <a:lnTo>
                    <a:pt x="26606" y="33909"/>
                  </a:lnTo>
                  <a:lnTo>
                    <a:pt x="26606" y="31381"/>
                  </a:lnTo>
                  <a:lnTo>
                    <a:pt x="26276" y="31242"/>
                  </a:lnTo>
                  <a:lnTo>
                    <a:pt x="26149" y="32131"/>
                  </a:lnTo>
                  <a:lnTo>
                    <a:pt x="26339" y="32639"/>
                  </a:lnTo>
                  <a:lnTo>
                    <a:pt x="26416" y="33401"/>
                  </a:lnTo>
                  <a:lnTo>
                    <a:pt x="26327" y="33909"/>
                  </a:lnTo>
                  <a:lnTo>
                    <a:pt x="25819" y="33401"/>
                  </a:lnTo>
                  <a:lnTo>
                    <a:pt x="25450" y="33528"/>
                  </a:lnTo>
                  <a:lnTo>
                    <a:pt x="25527" y="34671"/>
                  </a:lnTo>
                  <a:lnTo>
                    <a:pt x="24282" y="35560"/>
                  </a:lnTo>
                  <a:lnTo>
                    <a:pt x="23507" y="36068"/>
                  </a:lnTo>
                  <a:lnTo>
                    <a:pt x="24053" y="36576"/>
                  </a:lnTo>
                  <a:lnTo>
                    <a:pt x="24142" y="36830"/>
                  </a:lnTo>
                  <a:lnTo>
                    <a:pt x="24269" y="36957"/>
                  </a:lnTo>
                  <a:lnTo>
                    <a:pt x="24371" y="37338"/>
                  </a:lnTo>
                  <a:lnTo>
                    <a:pt x="23812" y="37084"/>
                  </a:lnTo>
                  <a:lnTo>
                    <a:pt x="23609" y="36957"/>
                  </a:lnTo>
                  <a:lnTo>
                    <a:pt x="24041" y="37846"/>
                  </a:lnTo>
                  <a:lnTo>
                    <a:pt x="24345" y="39243"/>
                  </a:lnTo>
                  <a:lnTo>
                    <a:pt x="28917" y="39243"/>
                  </a:lnTo>
                  <a:lnTo>
                    <a:pt x="29337" y="39624"/>
                  </a:lnTo>
                  <a:lnTo>
                    <a:pt x="29565" y="39243"/>
                  </a:lnTo>
                  <a:lnTo>
                    <a:pt x="29286" y="39116"/>
                  </a:lnTo>
                  <a:lnTo>
                    <a:pt x="28803" y="38735"/>
                  </a:lnTo>
                  <a:lnTo>
                    <a:pt x="28600" y="38227"/>
                  </a:lnTo>
                  <a:lnTo>
                    <a:pt x="29337" y="37973"/>
                  </a:lnTo>
                  <a:lnTo>
                    <a:pt x="30060" y="38227"/>
                  </a:lnTo>
                  <a:lnTo>
                    <a:pt x="29654" y="37973"/>
                  </a:lnTo>
                  <a:lnTo>
                    <a:pt x="29171" y="37592"/>
                  </a:lnTo>
                  <a:lnTo>
                    <a:pt x="29476" y="37465"/>
                  </a:lnTo>
                  <a:lnTo>
                    <a:pt x="29756" y="37465"/>
                  </a:lnTo>
                  <a:lnTo>
                    <a:pt x="29946" y="37719"/>
                  </a:lnTo>
                  <a:lnTo>
                    <a:pt x="30492" y="37465"/>
                  </a:lnTo>
                  <a:lnTo>
                    <a:pt x="30708" y="37363"/>
                  </a:lnTo>
                  <a:lnTo>
                    <a:pt x="31140" y="37592"/>
                  </a:lnTo>
                  <a:lnTo>
                    <a:pt x="31457" y="37211"/>
                  </a:lnTo>
                  <a:lnTo>
                    <a:pt x="32308" y="37973"/>
                  </a:lnTo>
                  <a:lnTo>
                    <a:pt x="31915" y="37338"/>
                  </a:lnTo>
                  <a:lnTo>
                    <a:pt x="31788" y="37211"/>
                  </a:lnTo>
                  <a:lnTo>
                    <a:pt x="30975" y="36322"/>
                  </a:lnTo>
                  <a:lnTo>
                    <a:pt x="31242" y="36195"/>
                  </a:lnTo>
                  <a:lnTo>
                    <a:pt x="31508" y="36068"/>
                  </a:lnTo>
                  <a:lnTo>
                    <a:pt x="31775" y="36068"/>
                  </a:lnTo>
                  <a:lnTo>
                    <a:pt x="31838" y="36195"/>
                  </a:lnTo>
                  <a:lnTo>
                    <a:pt x="31953" y="36068"/>
                  </a:lnTo>
                  <a:lnTo>
                    <a:pt x="31838" y="35814"/>
                  </a:lnTo>
                  <a:lnTo>
                    <a:pt x="32131" y="35687"/>
                  </a:lnTo>
                  <a:lnTo>
                    <a:pt x="32816" y="35814"/>
                  </a:lnTo>
                  <a:lnTo>
                    <a:pt x="32778" y="35179"/>
                  </a:lnTo>
                  <a:lnTo>
                    <a:pt x="32842" y="35052"/>
                  </a:lnTo>
                  <a:lnTo>
                    <a:pt x="32562" y="34963"/>
                  </a:lnTo>
                  <a:lnTo>
                    <a:pt x="32562" y="35687"/>
                  </a:lnTo>
                  <a:lnTo>
                    <a:pt x="32385" y="35560"/>
                  </a:lnTo>
                  <a:lnTo>
                    <a:pt x="32219" y="35560"/>
                  </a:lnTo>
                  <a:lnTo>
                    <a:pt x="32232" y="35306"/>
                  </a:lnTo>
                  <a:lnTo>
                    <a:pt x="32143" y="35179"/>
                  </a:lnTo>
                  <a:lnTo>
                    <a:pt x="32423" y="35433"/>
                  </a:lnTo>
                  <a:lnTo>
                    <a:pt x="32562" y="35687"/>
                  </a:lnTo>
                  <a:lnTo>
                    <a:pt x="32562" y="34963"/>
                  </a:lnTo>
                  <a:lnTo>
                    <a:pt x="32054" y="34798"/>
                  </a:lnTo>
                  <a:lnTo>
                    <a:pt x="32296" y="34544"/>
                  </a:lnTo>
                  <a:lnTo>
                    <a:pt x="31610" y="34544"/>
                  </a:lnTo>
                  <a:lnTo>
                    <a:pt x="31635" y="34925"/>
                  </a:lnTo>
                  <a:lnTo>
                    <a:pt x="31559" y="34798"/>
                  </a:lnTo>
                  <a:lnTo>
                    <a:pt x="31508" y="34925"/>
                  </a:lnTo>
                  <a:lnTo>
                    <a:pt x="31394" y="35306"/>
                  </a:lnTo>
                  <a:lnTo>
                    <a:pt x="31064" y="35052"/>
                  </a:lnTo>
                  <a:lnTo>
                    <a:pt x="30975" y="34925"/>
                  </a:lnTo>
                  <a:lnTo>
                    <a:pt x="30886" y="34798"/>
                  </a:lnTo>
                  <a:lnTo>
                    <a:pt x="30810" y="36576"/>
                  </a:lnTo>
                  <a:lnTo>
                    <a:pt x="30695" y="36830"/>
                  </a:lnTo>
                  <a:lnTo>
                    <a:pt x="30607" y="37211"/>
                  </a:lnTo>
                  <a:lnTo>
                    <a:pt x="30467" y="37338"/>
                  </a:lnTo>
                  <a:lnTo>
                    <a:pt x="30505" y="37198"/>
                  </a:lnTo>
                  <a:lnTo>
                    <a:pt x="29476" y="36322"/>
                  </a:lnTo>
                  <a:lnTo>
                    <a:pt x="30429" y="36195"/>
                  </a:lnTo>
                  <a:lnTo>
                    <a:pt x="30695" y="36322"/>
                  </a:lnTo>
                  <a:lnTo>
                    <a:pt x="30810" y="36576"/>
                  </a:lnTo>
                  <a:lnTo>
                    <a:pt x="30810" y="34696"/>
                  </a:lnTo>
                  <a:lnTo>
                    <a:pt x="31330" y="34671"/>
                  </a:lnTo>
                  <a:lnTo>
                    <a:pt x="31165" y="34544"/>
                  </a:lnTo>
                  <a:lnTo>
                    <a:pt x="30518" y="34036"/>
                  </a:lnTo>
                  <a:lnTo>
                    <a:pt x="30200" y="33782"/>
                  </a:lnTo>
                  <a:lnTo>
                    <a:pt x="31419" y="34036"/>
                  </a:lnTo>
                  <a:lnTo>
                    <a:pt x="32258" y="33782"/>
                  </a:lnTo>
                  <a:lnTo>
                    <a:pt x="32969" y="34036"/>
                  </a:lnTo>
                  <a:lnTo>
                    <a:pt x="32918" y="33782"/>
                  </a:lnTo>
                  <a:lnTo>
                    <a:pt x="32893" y="33020"/>
                  </a:lnTo>
                  <a:lnTo>
                    <a:pt x="33350" y="32385"/>
                  </a:lnTo>
                  <a:lnTo>
                    <a:pt x="32397" y="31623"/>
                  </a:lnTo>
                  <a:lnTo>
                    <a:pt x="32067" y="31343"/>
                  </a:lnTo>
                  <a:lnTo>
                    <a:pt x="31978" y="31115"/>
                  </a:lnTo>
                  <a:lnTo>
                    <a:pt x="32600" y="31369"/>
                  </a:lnTo>
                  <a:lnTo>
                    <a:pt x="32842" y="31369"/>
                  </a:lnTo>
                  <a:lnTo>
                    <a:pt x="33058" y="31115"/>
                  </a:lnTo>
                  <a:lnTo>
                    <a:pt x="33172" y="30988"/>
                  </a:lnTo>
                  <a:lnTo>
                    <a:pt x="33248" y="30861"/>
                  </a:lnTo>
                  <a:lnTo>
                    <a:pt x="33210" y="30607"/>
                  </a:lnTo>
                  <a:lnTo>
                    <a:pt x="32435" y="30099"/>
                  </a:lnTo>
                  <a:lnTo>
                    <a:pt x="33134" y="29972"/>
                  </a:lnTo>
                  <a:lnTo>
                    <a:pt x="33159" y="30226"/>
                  </a:lnTo>
                  <a:lnTo>
                    <a:pt x="33286" y="30670"/>
                  </a:lnTo>
                  <a:lnTo>
                    <a:pt x="33388" y="30226"/>
                  </a:lnTo>
                  <a:lnTo>
                    <a:pt x="33655" y="30480"/>
                  </a:lnTo>
                  <a:lnTo>
                    <a:pt x="35852" y="30226"/>
                  </a:lnTo>
                  <a:lnTo>
                    <a:pt x="35534" y="29972"/>
                  </a:lnTo>
                  <a:lnTo>
                    <a:pt x="35382" y="29845"/>
                  </a:lnTo>
                  <a:lnTo>
                    <a:pt x="33362" y="28194"/>
                  </a:lnTo>
                  <a:lnTo>
                    <a:pt x="32753" y="27686"/>
                  </a:lnTo>
                  <a:lnTo>
                    <a:pt x="32283" y="27305"/>
                  </a:lnTo>
                  <a:lnTo>
                    <a:pt x="32156" y="27178"/>
                  </a:lnTo>
                  <a:lnTo>
                    <a:pt x="34505" y="26962"/>
                  </a:lnTo>
                  <a:lnTo>
                    <a:pt x="36207" y="25908"/>
                  </a:lnTo>
                  <a:lnTo>
                    <a:pt x="35610" y="24257"/>
                  </a:lnTo>
                  <a:lnTo>
                    <a:pt x="35293" y="23368"/>
                  </a:lnTo>
                  <a:lnTo>
                    <a:pt x="35915" y="23114"/>
                  </a:lnTo>
                  <a:lnTo>
                    <a:pt x="36855" y="22733"/>
                  </a:lnTo>
                  <a:lnTo>
                    <a:pt x="37477" y="22479"/>
                  </a:lnTo>
                  <a:lnTo>
                    <a:pt x="37642" y="22352"/>
                  </a:lnTo>
                  <a:lnTo>
                    <a:pt x="37807" y="22225"/>
                  </a:lnTo>
                  <a:lnTo>
                    <a:pt x="37973" y="22098"/>
                  </a:lnTo>
                  <a:lnTo>
                    <a:pt x="37325" y="21717"/>
                  </a:lnTo>
                  <a:lnTo>
                    <a:pt x="36931" y="21209"/>
                  </a:lnTo>
                  <a:lnTo>
                    <a:pt x="37846" y="21463"/>
                  </a:lnTo>
                  <a:lnTo>
                    <a:pt x="37604" y="21209"/>
                  </a:lnTo>
                  <a:lnTo>
                    <a:pt x="37134" y="20701"/>
                  </a:lnTo>
                  <a:lnTo>
                    <a:pt x="37020" y="20574"/>
                  </a:lnTo>
                  <a:lnTo>
                    <a:pt x="36525" y="19685"/>
                  </a:lnTo>
                  <a:lnTo>
                    <a:pt x="39636" y="20066"/>
                  </a:lnTo>
                  <a:lnTo>
                    <a:pt x="39319" y="19685"/>
                  </a:lnTo>
                  <a:lnTo>
                    <a:pt x="39103" y="19431"/>
                  </a:lnTo>
                  <a:lnTo>
                    <a:pt x="38582" y="18796"/>
                  </a:lnTo>
                  <a:lnTo>
                    <a:pt x="39471" y="18796"/>
                  </a:lnTo>
                  <a:lnTo>
                    <a:pt x="40106" y="18415"/>
                  </a:lnTo>
                  <a:lnTo>
                    <a:pt x="40462" y="17526"/>
                  </a:lnTo>
                  <a:lnTo>
                    <a:pt x="38633" y="17526"/>
                  </a:lnTo>
                  <a:lnTo>
                    <a:pt x="38366" y="17526"/>
                  </a:lnTo>
                  <a:lnTo>
                    <a:pt x="38315" y="17653"/>
                  </a:lnTo>
                  <a:lnTo>
                    <a:pt x="37795" y="17551"/>
                  </a:lnTo>
                  <a:lnTo>
                    <a:pt x="38036" y="17589"/>
                  </a:lnTo>
                  <a:lnTo>
                    <a:pt x="38303" y="17640"/>
                  </a:lnTo>
                  <a:lnTo>
                    <a:pt x="38138" y="17411"/>
                  </a:lnTo>
                  <a:lnTo>
                    <a:pt x="37960" y="17145"/>
                  </a:lnTo>
                  <a:lnTo>
                    <a:pt x="38150" y="17399"/>
                  </a:lnTo>
                  <a:lnTo>
                    <a:pt x="38303" y="17640"/>
                  </a:lnTo>
                  <a:lnTo>
                    <a:pt x="38315" y="17449"/>
                  </a:lnTo>
                  <a:lnTo>
                    <a:pt x="38569" y="17449"/>
                  </a:lnTo>
                  <a:lnTo>
                    <a:pt x="40474" y="17449"/>
                  </a:lnTo>
                  <a:lnTo>
                    <a:pt x="40551" y="17272"/>
                  </a:lnTo>
                  <a:lnTo>
                    <a:pt x="40665" y="16891"/>
                  </a:lnTo>
                  <a:lnTo>
                    <a:pt x="40767" y="16383"/>
                  </a:lnTo>
                  <a:lnTo>
                    <a:pt x="40665" y="15113"/>
                  </a:lnTo>
                  <a:lnTo>
                    <a:pt x="40614" y="14859"/>
                  </a:lnTo>
                  <a:lnTo>
                    <a:pt x="40538" y="14351"/>
                  </a:lnTo>
                  <a:lnTo>
                    <a:pt x="40500" y="14097"/>
                  </a:lnTo>
                  <a:lnTo>
                    <a:pt x="39560" y="13208"/>
                  </a:lnTo>
                  <a:lnTo>
                    <a:pt x="39293" y="12954"/>
                  </a:lnTo>
                  <a:lnTo>
                    <a:pt x="38442" y="12827"/>
                  </a:lnTo>
                  <a:lnTo>
                    <a:pt x="38760" y="13081"/>
                  </a:lnTo>
                  <a:lnTo>
                    <a:pt x="38430" y="12827"/>
                  </a:lnTo>
                  <a:lnTo>
                    <a:pt x="38138" y="12700"/>
                  </a:lnTo>
                  <a:lnTo>
                    <a:pt x="39281" y="12700"/>
                  </a:lnTo>
                  <a:lnTo>
                    <a:pt x="38836" y="12509"/>
                  </a:lnTo>
                  <a:lnTo>
                    <a:pt x="38709" y="12446"/>
                  </a:lnTo>
                  <a:lnTo>
                    <a:pt x="39077" y="12573"/>
                  </a:lnTo>
                  <a:lnTo>
                    <a:pt x="39598" y="12446"/>
                  </a:lnTo>
                  <a:lnTo>
                    <a:pt x="40093" y="12331"/>
                  </a:lnTo>
                  <a:lnTo>
                    <a:pt x="39954" y="12065"/>
                  </a:lnTo>
                  <a:lnTo>
                    <a:pt x="40220" y="12065"/>
                  </a:lnTo>
                  <a:lnTo>
                    <a:pt x="40944" y="11938"/>
                  </a:lnTo>
                  <a:lnTo>
                    <a:pt x="40665" y="12192"/>
                  </a:lnTo>
                  <a:lnTo>
                    <a:pt x="41021" y="11938"/>
                  </a:lnTo>
                  <a:lnTo>
                    <a:pt x="41567" y="11557"/>
                  </a:lnTo>
                  <a:lnTo>
                    <a:pt x="41744" y="11430"/>
                  </a:lnTo>
                  <a:close/>
                </a:path>
                <a:path w="43179" h="55245">
                  <a:moveTo>
                    <a:pt x="41884" y="8483"/>
                  </a:moveTo>
                  <a:lnTo>
                    <a:pt x="41541" y="8699"/>
                  </a:lnTo>
                  <a:lnTo>
                    <a:pt x="41478" y="9131"/>
                  </a:lnTo>
                  <a:lnTo>
                    <a:pt x="41884" y="8483"/>
                  </a:lnTo>
                  <a:close/>
                </a:path>
                <a:path w="43179" h="55245">
                  <a:moveTo>
                    <a:pt x="42595" y="7391"/>
                  </a:moveTo>
                  <a:lnTo>
                    <a:pt x="42037" y="8255"/>
                  </a:lnTo>
                  <a:lnTo>
                    <a:pt x="42011" y="8699"/>
                  </a:lnTo>
                  <a:lnTo>
                    <a:pt x="42595" y="7391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 descr=""/>
            <p:cNvSpPr/>
            <p:nvPr/>
          </p:nvSpPr>
          <p:spPr>
            <a:xfrm>
              <a:off x="6556350" y="3071540"/>
              <a:ext cx="104775" cy="116205"/>
            </a:xfrm>
            <a:custGeom>
              <a:avLst/>
              <a:gdLst/>
              <a:ahLst/>
              <a:cxnLst/>
              <a:rect l="l" t="t" r="r" b="b"/>
              <a:pathLst>
                <a:path w="104775" h="116205">
                  <a:moveTo>
                    <a:pt x="49400" y="0"/>
                  </a:moveTo>
                  <a:lnTo>
                    <a:pt x="41191" y="1889"/>
                  </a:lnTo>
                  <a:lnTo>
                    <a:pt x="34726" y="6892"/>
                  </a:lnTo>
                  <a:lnTo>
                    <a:pt x="31932" y="10487"/>
                  </a:lnTo>
                  <a:lnTo>
                    <a:pt x="31297" y="15097"/>
                  </a:lnTo>
                  <a:lnTo>
                    <a:pt x="26763" y="21980"/>
                  </a:lnTo>
                  <a:lnTo>
                    <a:pt x="22458" y="24698"/>
                  </a:lnTo>
                  <a:lnTo>
                    <a:pt x="19639" y="34032"/>
                  </a:lnTo>
                  <a:lnTo>
                    <a:pt x="21810" y="36166"/>
                  </a:lnTo>
                  <a:lnTo>
                    <a:pt x="14317" y="43164"/>
                  </a:lnTo>
                  <a:lnTo>
                    <a:pt x="9682" y="43202"/>
                  </a:lnTo>
                  <a:lnTo>
                    <a:pt x="6278" y="46047"/>
                  </a:lnTo>
                  <a:lnTo>
                    <a:pt x="1721" y="52130"/>
                  </a:lnTo>
                  <a:lnTo>
                    <a:pt x="728" y="58926"/>
                  </a:lnTo>
                  <a:lnTo>
                    <a:pt x="2946" y="65458"/>
                  </a:lnTo>
                  <a:lnTo>
                    <a:pt x="8018" y="70748"/>
                  </a:lnTo>
                  <a:lnTo>
                    <a:pt x="0" y="84040"/>
                  </a:lnTo>
                  <a:lnTo>
                    <a:pt x="3267" y="97262"/>
                  </a:lnTo>
                  <a:lnTo>
                    <a:pt x="13856" y="108099"/>
                  </a:lnTo>
                  <a:lnTo>
                    <a:pt x="27805" y="114233"/>
                  </a:lnTo>
                  <a:lnTo>
                    <a:pt x="36428" y="116049"/>
                  </a:lnTo>
                  <a:lnTo>
                    <a:pt x="41089" y="108150"/>
                  </a:lnTo>
                  <a:lnTo>
                    <a:pt x="49598" y="108404"/>
                  </a:lnTo>
                  <a:lnTo>
                    <a:pt x="51249" y="111083"/>
                  </a:lnTo>
                  <a:lnTo>
                    <a:pt x="60087" y="112748"/>
                  </a:lnTo>
                  <a:lnTo>
                    <a:pt x="67268" y="112617"/>
                  </a:lnTo>
                  <a:lnTo>
                    <a:pt x="99110" y="91597"/>
                  </a:lnTo>
                  <a:lnTo>
                    <a:pt x="104715" y="77031"/>
                  </a:lnTo>
                  <a:lnTo>
                    <a:pt x="102593" y="70404"/>
                  </a:lnTo>
                  <a:lnTo>
                    <a:pt x="97279" y="66507"/>
                  </a:lnTo>
                  <a:lnTo>
                    <a:pt x="89197" y="66646"/>
                  </a:lnTo>
                  <a:lnTo>
                    <a:pt x="91882" y="58220"/>
                  </a:lnTo>
                  <a:lnTo>
                    <a:pt x="88173" y="51957"/>
                  </a:lnTo>
                  <a:lnTo>
                    <a:pt x="82308" y="49378"/>
                  </a:lnTo>
                  <a:lnTo>
                    <a:pt x="78529" y="52003"/>
                  </a:lnTo>
                  <a:lnTo>
                    <a:pt x="77627" y="47473"/>
                  </a:lnTo>
                  <a:lnTo>
                    <a:pt x="73425" y="45581"/>
                  </a:lnTo>
                  <a:lnTo>
                    <a:pt x="68243" y="44154"/>
                  </a:lnTo>
                  <a:lnTo>
                    <a:pt x="64406" y="41017"/>
                  </a:lnTo>
                  <a:lnTo>
                    <a:pt x="63056" y="32832"/>
                  </a:lnTo>
                  <a:lnTo>
                    <a:pt x="64692" y="24139"/>
                  </a:lnTo>
                  <a:lnTo>
                    <a:pt x="66042" y="15389"/>
                  </a:lnTo>
                  <a:lnTo>
                    <a:pt x="63835" y="7032"/>
                  </a:lnTo>
                  <a:lnTo>
                    <a:pt x="57549" y="1592"/>
                  </a:lnTo>
                  <a:lnTo>
                    <a:pt x="49400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 descr=""/>
            <p:cNvSpPr/>
            <p:nvPr/>
          </p:nvSpPr>
          <p:spPr>
            <a:xfrm>
              <a:off x="6552158" y="3067570"/>
              <a:ext cx="112395" cy="122555"/>
            </a:xfrm>
            <a:custGeom>
              <a:avLst/>
              <a:gdLst/>
              <a:ahLst/>
              <a:cxnLst/>
              <a:rect l="l" t="t" r="r" b="b"/>
              <a:pathLst>
                <a:path w="112395" h="122555">
                  <a:moveTo>
                    <a:pt x="1612" y="66294"/>
                  </a:moveTo>
                  <a:lnTo>
                    <a:pt x="1473" y="66167"/>
                  </a:lnTo>
                  <a:lnTo>
                    <a:pt x="1511" y="66382"/>
                  </a:lnTo>
                  <a:close/>
                </a:path>
                <a:path w="112395" h="122555">
                  <a:moveTo>
                    <a:pt x="1625" y="66929"/>
                  </a:moveTo>
                  <a:lnTo>
                    <a:pt x="1511" y="66382"/>
                  </a:lnTo>
                  <a:lnTo>
                    <a:pt x="1193" y="66548"/>
                  </a:lnTo>
                  <a:lnTo>
                    <a:pt x="1244" y="67183"/>
                  </a:lnTo>
                  <a:lnTo>
                    <a:pt x="1625" y="66929"/>
                  </a:lnTo>
                  <a:close/>
                </a:path>
                <a:path w="112395" h="122555">
                  <a:moveTo>
                    <a:pt x="2451" y="100685"/>
                  </a:moveTo>
                  <a:lnTo>
                    <a:pt x="2019" y="100330"/>
                  </a:lnTo>
                  <a:lnTo>
                    <a:pt x="2438" y="100711"/>
                  </a:lnTo>
                  <a:close/>
                </a:path>
                <a:path w="112395" h="122555">
                  <a:moveTo>
                    <a:pt x="6413" y="84582"/>
                  </a:moveTo>
                  <a:lnTo>
                    <a:pt x="6311" y="84289"/>
                  </a:lnTo>
                  <a:lnTo>
                    <a:pt x="6083" y="84670"/>
                  </a:lnTo>
                  <a:lnTo>
                    <a:pt x="6413" y="84582"/>
                  </a:lnTo>
                  <a:close/>
                </a:path>
                <a:path w="112395" h="122555">
                  <a:moveTo>
                    <a:pt x="7378" y="84328"/>
                  </a:moveTo>
                  <a:lnTo>
                    <a:pt x="6616" y="84518"/>
                  </a:lnTo>
                  <a:lnTo>
                    <a:pt x="6769" y="84836"/>
                  </a:lnTo>
                  <a:lnTo>
                    <a:pt x="6350" y="84963"/>
                  </a:lnTo>
                  <a:lnTo>
                    <a:pt x="7213" y="84963"/>
                  </a:lnTo>
                  <a:lnTo>
                    <a:pt x="7378" y="84328"/>
                  </a:lnTo>
                  <a:close/>
                </a:path>
                <a:path w="112395" h="122555">
                  <a:moveTo>
                    <a:pt x="10160" y="101028"/>
                  </a:moveTo>
                  <a:lnTo>
                    <a:pt x="10020" y="100596"/>
                  </a:lnTo>
                  <a:lnTo>
                    <a:pt x="9982" y="100749"/>
                  </a:lnTo>
                  <a:lnTo>
                    <a:pt x="10160" y="101028"/>
                  </a:lnTo>
                  <a:close/>
                </a:path>
                <a:path w="112395" h="122555">
                  <a:moveTo>
                    <a:pt x="11061" y="112064"/>
                  </a:moveTo>
                  <a:lnTo>
                    <a:pt x="9906" y="110832"/>
                  </a:lnTo>
                  <a:lnTo>
                    <a:pt x="10198" y="111213"/>
                  </a:lnTo>
                  <a:lnTo>
                    <a:pt x="10617" y="111658"/>
                  </a:lnTo>
                  <a:lnTo>
                    <a:pt x="11061" y="112064"/>
                  </a:lnTo>
                  <a:close/>
                </a:path>
                <a:path w="112395" h="122555">
                  <a:moveTo>
                    <a:pt x="11201" y="112191"/>
                  </a:moveTo>
                  <a:lnTo>
                    <a:pt x="11061" y="112064"/>
                  </a:lnTo>
                  <a:lnTo>
                    <a:pt x="11188" y="112204"/>
                  </a:lnTo>
                  <a:close/>
                </a:path>
                <a:path w="112395" h="122555">
                  <a:moveTo>
                    <a:pt x="12179" y="101841"/>
                  </a:moveTo>
                  <a:lnTo>
                    <a:pt x="11531" y="101422"/>
                  </a:lnTo>
                  <a:lnTo>
                    <a:pt x="10871" y="102158"/>
                  </a:lnTo>
                  <a:lnTo>
                    <a:pt x="11264" y="102425"/>
                  </a:lnTo>
                  <a:lnTo>
                    <a:pt x="12179" y="101841"/>
                  </a:lnTo>
                  <a:close/>
                </a:path>
                <a:path w="112395" h="122555">
                  <a:moveTo>
                    <a:pt x="12573" y="72885"/>
                  </a:moveTo>
                  <a:lnTo>
                    <a:pt x="12115" y="72644"/>
                  </a:lnTo>
                  <a:lnTo>
                    <a:pt x="11404" y="72504"/>
                  </a:lnTo>
                  <a:lnTo>
                    <a:pt x="11658" y="72644"/>
                  </a:lnTo>
                  <a:lnTo>
                    <a:pt x="12573" y="72885"/>
                  </a:lnTo>
                  <a:close/>
                </a:path>
                <a:path w="112395" h="122555">
                  <a:moveTo>
                    <a:pt x="13500" y="77038"/>
                  </a:moveTo>
                  <a:lnTo>
                    <a:pt x="12712" y="77711"/>
                  </a:lnTo>
                  <a:lnTo>
                    <a:pt x="11684" y="78193"/>
                  </a:lnTo>
                  <a:lnTo>
                    <a:pt x="11468" y="78574"/>
                  </a:lnTo>
                  <a:lnTo>
                    <a:pt x="12204" y="78524"/>
                  </a:lnTo>
                  <a:lnTo>
                    <a:pt x="13500" y="77711"/>
                  </a:lnTo>
                  <a:lnTo>
                    <a:pt x="13500" y="77038"/>
                  </a:lnTo>
                  <a:close/>
                </a:path>
                <a:path w="112395" h="122555">
                  <a:moveTo>
                    <a:pt x="14351" y="106680"/>
                  </a:moveTo>
                  <a:lnTo>
                    <a:pt x="14173" y="106807"/>
                  </a:lnTo>
                  <a:lnTo>
                    <a:pt x="14147" y="106934"/>
                  </a:lnTo>
                  <a:lnTo>
                    <a:pt x="14351" y="106680"/>
                  </a:lnTo>
                  <a:close/>
                </a:path>
                <a:path w="112395" h="122555">
                  <a:moveTo>
                    <a:pt x="15786" y="106895"/>
                  </a:moveTo>
                  <a:lnTo>
                    <a:pt x="15633" y="106895"/>
                  </a:lnTo>
                  <a:lnTo>
                    <a:pt x="15760" y="106959"/>
                  </a:lnTo>
                  <a:close/>
                </a:path>
                <a:path w="112395" h="122555">
                  <a:moveTo>
                    <a:pt x="15786" y="106883"/>
                  </a:moveTo>
                  <a:lnTo>
                    <a:pt x="15468" y="106768"/>
                  </a:lnTo>
                  <a:lnTo>
                    <a:pt x="15468" y="106908"/>
                  </a:lnTo>
                  <a:lnTo>
                    <a:pt x="15633" y="106895"/>
                  </a:lnTo>
                  <a:lnTo>
                    <a:pt x="15786" y="106883"/>
                  </a:lnTo>
                  <a:close/>
                </a:path>
                <a:path w="112395" h="122555">
                  <a:moveTo>
                    <a:pt x="16421" y="74422"/>
                  </a:moveTo>
                  <a:lnTo>
                    <a:pt x="15151" y="73520"/>
                  </a:lnTo>
                  <a:lnTo>
                    <a:pt x="14770" y="73279"/>
                  </a:lnTo>
                  <a:lnTo>
                    <a:pt x="13398" y="72390"/>
                  </a:lnTo>
                  <a:lnTo>
                    <a:pt x="12534" y="72263"/>
                  </a:lnTo>
                  <a:lnTo>
                    <a:pt x="13030" y="72517"/>
                  </a:lnTo>
                  <a:lnTo>
                    <a:pt x="13881" y="72885"/>
                  </a:lnTo>
                  <a:lnTo>
                    <a:pt x="14058" y="73279"/>
                  </a:lnTo>
                  <a:lnTo>
                    <a:pt x="12573" y="72885"/>
                  </a:lnTo>
                  <a:lnTo>
                    <a:pt x="14058" y="73660"/>
                  </a:lnTo>
                  <a:lnTo>
                    <a:pt x="15951" y="74549"/>
                  </a:lnTo>
                  <a:lnTo>
                    <a:pt x="16116" y="74803"/>
                  </a:lnTo>
                  <a:lnTo>
                    <a:pt x="15836" y="75057"/>
                  </a:lnTo>
                  <a:lnTo>
                    <a:pt x="15798" y="75311"/>
                  </a:lnTo>
                  <a:lnTo>
                    <a:pt x="15963" y="75057"/>
                  </a:lnTo>
                  <a:lnTo>
                    <a:pt x="16408" y="74803"/>
                  </a:lnTo>
                  <a:lnTo>
                    <a:pt x="16421" y="74422"/>
                  </a:lnTo>
                  <a:close/>
                </a:path>
                <a:path w="112395" h="122555">
                  <a:moveTo>
                    <a:pt x="23583" y="111315"/>
                  </a:moveTo>
                  <a:lnTo>
                    <a:pt x="23520" y="111086"/>
                  </a:lnTo>
                  <a:lnTo>
                    <a:pt x="23482" y="111239"/>
                  </a:lnTo>
                  <a:lnTo>
                    <a:pt x="23533" y="111518"/>
                  </a:lnTo>
                  <a:lnTo>
                    <a:pt x="23583" y="111315"/>
                  </a:lnTo>
                  <a:close/>
                </a:path>
                <a:path w="112395" h="122555">
                  <a:moveTo>
                    <a:pt x="27152" y="120561"/>
                  </a:moveTo>
                  <a:lnTo>
                    <a:pt x="26898" y="120650"/>
                  </a:lnTo>
                  <a:lnTo>
                    <a:pt x="26403" y="120548"/>
                  </a:lnTo>
                  <a:lnTo>
                    <a:pt x="26962" y="121031"/>
                  </a:lnTo>
                  <a:lnTo>
                    <a:pt x="27114" y="120650"/>
                  </a:lnTo>
                  <a:close/>
                </a:path>
                <a:path w="112395" h="122555">
                  <a:moveTo>
                    <a:pt x="31051" y="20396"/>
                  </a:moveTo>
                  <a:lnTo>
                    <a:pt x="30543" y="20193"/>
                  </a:lnTo>
                  <a:lnTo>
                    <a:pt x="30835" y="20955"/>
                  </a:lnTo>
                  <a:lnTo>
                    <a:pt x="31051" y="20396"/>
                  </a:lnTo>
                  <a:close/>
                </a:path>
                <a:path w="112395" h="122555">
                  <a:moveTo>
                    <a:pt x="31318" y="20497"/>
                  </a:moveTo>
                  <a:lnTo>
                    <a:pt x="31229" y="19939"/>
                  </a:lnTo>
                  <a:lnTo>
                    <a:pt x="31051" y="20396"/>
                  </a:lnTo>
                  <a:lnTo>
                    <a:pt x="31318" y="20497"/>
                  </a:lnTo>
                  <a:close/>
                </a:path>
                <a:path w="112395" h="122555">
                  <a:moveTo>
                    <a:pt x="32448" y="116154"/>
                  </a:moveTo>
                  <a:close/>
                </a:path>
                <a:path w="112395" h="122555">
                  <a:moveTo>
                    <a:pt x="33134" y="115316"/>
                  </a:moveTo>
                  <a:lnTo>
                    <a:pt x="32931" y="115366"/>
                  </a:lnTo>
                  <a:lnTo>
                    <a:pt x="33134" y="115316"/>
                  </a:lnTo>
                  <a:close/>
                </a:path>
                <a:path w="112395" h="122555">
                  <a:moveTo>
                    <a:pt x="33172" y="114046"/>
                  </a:moveTo>
                  <a:lnTo>
                    <a:pt x="31648" y="114173"/>
                  </a:lnTo>
                  <a:lnTo>
                    <a:pt x="31838" y="114871"/>
                  </a:lnTo>
                  <a:lnTo>
                    <a:pt x="30822" y="115316"/>
                  </a:lnTo>
                  <a:lnTo>
                    <a:pt x="31673" y="115316"/>
                  </a:lnTo>
                  <a:lnTo>
                    <a:pt x="32550" y="115443"/>
                  </a:lnTo>
                  <a:lnTo>
                    <a:pt x="32931" y="115366"/>
                  </a:lnTo>
                  <a:lnTo>
                    <a:pt x="33007" y="114935"/>
                  </a:lnTo>
                  <a:lnTo>
                    <a:pt x="33032" y="114808"/>
                  </a:lnTo>
                  <a:lnTo>
                    <a:pt x="33172" y="114046"/>
                  </a:lnTo>
                  <a:close/>
                </a:path>
                <a:path w="112395" h="122555">
                  <a:moveTo>
                    <a:pt x="36817" y="7239"/>
                  </a:moveTo>
                  <a:lnTo>
                    <a:pt x="36487" y="8001"/>
                  </a:lnTo>
                  <a:lnTo>
                    <a:pt x="36410" y="8509"/>
                  </a:lnTo>
                  <a:lnTo>
                    <a:pt x="36817" y="7239"/>
                  </a:lnTo>
                  <a:close/>
                </a:path>
                <a:path w="112395" h="122555">
                  <a:moveTo>
                    <a:pt x="37223" y="116586"/>
                  </a:moveTo>
                  <a:close/>
                </a:path>
                <a:path w="112395" h="122555">
                  <a:moveTo>
                    <a:pt x="37401" y="116141"/>
                  </a:moveTo>
                  <a:lnTo>
                    <a:pt x="37058" y="116205"/>
                  </a:lnTo>
                  <a:lnTo>
                    <a:pt x="37198" y="116547"/>
                  </a:lnTo>
                  <a:lnTo>
                    <a:pt x="37401" y="116141"/>
                  </a:lnTo>
                  <a:close/>
                </a:path>
                <a:path w="112395" h="122555">
                  <a:moveTo>
                    <a:pt x="37820" y="116078"/>
                  </a:moveTo>
                  <a:lnTo>
                    <a:pt x="37503" y="115951"/>
                  </a:lnTo>
                  <a:lnTo>
                    <a:pt x="37401" y="116141"/>
                  </a:lnTo>
                  <a:lnTo>
                    <a:pt x="37820" y="116078"/>
                  </a:lnTo>
                  <a:close/>
                </a:path>
                <a:path w="112395" h="122555">
                  <a:moveTo>
                    <a:pt x="37820" y="115430"/>
                  </a:moveTo>
                  <a:lnTo>
                    <a:pt x="37439" y="115430"/>
                  </a:lnTo>
                  <a:lnTo>
                    <a:pt x="37604" y="115468"/>
                  </a:lnTo>
                  <a:lnTo>
                    <a:pt x="37820" y="115430"/>
                  </a:lnTo>
                  <a:close/>
                </a:path>
                <a:path w="112395" h="122555">
                  <a:moveTo>
                    <a:pt x="39522" y="113106"/>
                  </a:moveTo>
                  <a:lnTo>
                    <a:pt x="39293" y="113030"/>
                  </a:lnTo>
                  <a:lnTo>
                    <a:pt x="39103" y="113284"/>
                  </a:lnTo>
                  <a:lnTo>
                    <a:pt x="39522" y="113106"/>
                  </a:lnTo>
                  <a:close/>
                </a:path>
                <a:path w="112395" h="122555">
                  <a:moveTo>
                    <a:pt x="39725" y="113169"/>
                  </a:moveTo>
                  <a:lnTo>
                    <a:pt x="39712" y="113030"/>
                  </a:lnTo>
                  <a:lnTo>
                    <a:pt x="39522" y="113106"/>
                  </a:lnTo>
                  <a:lnTo>
                    <a:pt x="39725" y="113169"/>
                  </a:lnTo>
                  <a:close/>
                </a:path>
                <a:path w="112395" h="122555">
                  <a:moveTo>
                    <a:pt x="40043" y="120789"/>
                  </a:moveTo>
                  <a:lnTo>
                    <a:pt x="39890" y="120865"/>
                  </a:lnTo>
                  <a:lnTo>
                    <a:pt x="39344" y="121234"/>
                  </a:lnTo>
                  <a:lnTo>
                    <a:pt x="39687" y="121056"/>
                  </a:lnTo>
                  <a:lnTo>
                    <a:pt x="40043" y="120789"/>
                  </a:lnTo>
                  <a:close/>
                </a:path>
                <a:path w="112395" h="122555">
                  <a:moveTo>
                    <a:pt x="41236" y="120269"/>
                  </a:moveTo>
                  <a:lnTo>
                    <a:pt x="41084" y="120015"/>
                  </a:lnTo>
                  <a:lnTo>
                    <a:pt x="40640" y="120396"/>
                  </a:lnTo>
                  <a:lnTo>
                    <a:pt x="40322" y="120650"/>
                  </a:lnTo>
                  <a:lnTo>
                    <a:pt x="40055" y="120904"/>
                  </a:lnTo>
                  <a:lnTo>
                    <a:pt x="40601" y="120650"/>
                  </a:lnTo>
                  <a:lnTo>
                    <a:pt x="41211" y="120548"/>
                  </a:lnTo>
                  <a:lnTo>
                    <a:pt x="41236" y="120269"/>
                  </a:lnTo>
                  <a:close/>
                </a:path>
                <a:path w="112395" h="122555">
                  <a:moveTo>
                    <a:pt x="41681" y="3733"/>
                  </a:moveTo>
                  <a:lnTo>
                    <a:pt x="41529" y="3810"/>
                  </a:lnTo>
                  <a:lnTo>
                    <a:pt x="41389" y="4051"/>
                  </a:lnTo>
                  <a:lnTo>
                    <a:pt x="41681" y="3733"/>
                  </a:lnTo>
                  <a:close/>
                </a:path>
                <a:path w="112395" h="122555">
                  <a:moveTo>
                    <a:pt x="41757" y="117856"/>
                  </a:moveTo>
                  <a:lnTo>
                    <a:pt x="41681" y="117221"/>
                  </a:lnTo>
                  <a:lnTo>
                    <a:pt x="41694" y="117906"/>
                  </a:lnTo>
                  <a:close/>
                </a:path>
                <a:path w="112395" h="122555">
                  <a:moveTo>
                    <a:pt x="42189" y="13589"/>
                  </a:moveTo>
                  <a:lnTo>
                    <a:pt x="42037" y="13462"/>
                  </a:lnTo>
                  <a:lnTo>
                    <a:pt x="33210" y="13462"/>
                  </a:lnTo>
                  <a:lnTo>
                    <a:pt x="32461" y="13462"/>
                  </a:lnTo>
                  <a:lnTo>
                    <a:pt x="31470" y="15367"/>
                  </a:lnTo>
                  <a:lnTo>
                    <a:pt x="31140" y="18288"/>
                  </a:lnTo>
                  <a:lnTo>
                    <a:pt x="30213" y="19685"/>
                  </a:lnTo>
                  <a:lnTo>
                    <a:pt x="30784" y="19304"/>
                  </a:lnTo>
                  <a:lnTo>
                    <a:pt x="31750" y="19939"/>
                  </a:lnTo>
                  <a:lnTo>
                    <a:pt x="31508" y="20574"/>
                  </a:lnTo>
                  <a:lnTo>
                    <a:pt x="31318" y="20497"/>
                  </a:lnTo>
                  <a:lnTo>
                    <a:pt x="31292" y="21082"/>
                  </a:lnTo>
                  <a:lnTo>
                    <a:pt x="30797" y="21717"/>
                  </a:lnTo>
                  <a:lnTo>
                    <a:pt x="30251" y="20955"/>
                  </a:lnTo>
                  <a:lnTo>
                    <a:pt x="30137" y="20193"/>
                  </a:lnTo>
                  <a:lnTo>
                    <a:pt x="30010" y="20701"/>
                  </a:lnTo>
                  <a:lnTo>
                    <a:pt x="29832" y="21209"/>
                  </a:lnTo>
                  <a:lnTo>
                    <a:pt x="29552" y="21082"/>
                  </a:lnTo>
                  <a:lnTo>
                    <a:pt x="29578" y="20828"/>
                  </a:lnTo>
                  <a:lnTo>
                    <a:pt x="29311" y="20574"/>
                  </a:lnTo>
                  <a:lnTo>
                    <a:pt x="29565" y="21209"/>
                  </a:lnTo>
                  <a:lnTo>
                    <a:pt x="27444" y="21209"/>
                  </a:lnTo>
                  <a:lnTo>
                    <a:pt x="27736" y="22352"/>
                  </a:lnTo>
                  <a:lnTo>
                    <a:pt x="37655" y="22352"/>
                  </a:lnTo>
                  <a:lnTo>
                    <a:pt x="37985" y="21717"/>
                  </a:lnTo>
                  <a:lnTo>
                    <a:pt x="38557" y="20574"/>
                  </a:lnTo>
                  <a:lnTo>
                    <a:pt x="38735" y="20193"/>
                  </a:lnTo>
                  <a:lnTo>
                    <a:pt x="39027" y="19304"/>
                  </a:lnTo>
                  <a:lnTo>
                    <a:pt x="39281" y="18542"/>
                  </a:lnTo>
                  <a:lnTo>
                    <a:pt x="39992" y="17653"/>
                  </a:lnTo>
                  <a:lnTo>
                    <a:pt x="40195" y="17399"/>
                  </a:lnTo>
                  <a:lnTo>
                    <a:pt x="39801" y="17653"/>
                  </a:lnTo>
                  <a:lnTo>
                    <a:pt x="39319" y="17018"/>
                  </a:lnTo>
                  <a:lnTo>
                    <a:pt x="39420" y="16256"/>
                  </a:lnTo>
                  <a:lnTo>
                    <a:pt x="39662" y="16002"/>
                  </a:lnTo>
                  <a:lnTo>
                    <a:pt x="39585" y="15367"/>
                  </a:lnTo>
                  <a:lnTo>
                    <a:pt x="39192" y="14351"/>
                  </a:lnTo>
                  <a:lnTo>
                    <a:pt x="40259" y="14986"/>
                  </a:lnTo>
                  <a:lnTo>
                    <a:pt x="40132" y="15240"/>
                  </a:lnTo>
                  <a:lnTo>
                    <a:pt x="41440" y="15367"/>
                  </a:lnTo>
                  <a:lnTo>
                    <a:pt x="41643" y="14351"/>
                  </a:lnTo>
                  <a:lnTo>
                    <a:pt x="41668" y="14224"/>
                  </a:lnTo>
                  <a:lnTo>
                    <a:pt x="42189" y="13589"/>
                  </a:lnTo>
                  <a:close/>
                </a:path>
                <a:path w="112395" h="122555">
                  <a:moveTo>
                    <a:pt x="42265" y="111252"/>
                  </a:moveTo>
                  <a:lnTo>
                    <a:pt x="42125" y="111340"/>
                  </a:lnTo>
                  <a:lnTo>
                    <a:pt x="42011" y="111480"/>
                  </a:lnTo>
                  <a:lnTo>
                    <a:pt x="42265" y="111252"/>
                  </a:lnTo>
                  <a:close/>
                </a:path>
                <a:path w="112395" h="122555">
                  <a:moveTo>
                    <a:pt x="42938" y="12166"/>
                  </a:moveTo>
                  <a:lnTo>
                    <a:pt x="42659" y="12407"/>
                  </a:lnTo>
                  <a:lnTo>
                    <a:pt x="42621" y="12941"/>
                  </a:lnTo>
                  <a:lnTo>
                    <a:pt x="42938" y="12166"/>
                  </a:lnTo>
                  <a:close/>
                </a:path>
                <a:path w="112395" h="122555">
                  <a:moveTo>
                    <a:pt x="43065" y="111252"/>
                  </a:moveTo>
                  <a:lnTo>
                    <a:pt x="42252" y="111810"/>
                  </a:lnTo>
                  <a:lnTo>
                    <a:pt x="42468" y="111760"/>
                  </a:lnTo>
                  <a:lnTo>
                    <a:pt x="42837" y="111506"/>
                  </a:lnTo>
                  <a:lnTo>
                    <a:pt x="43065" y="111252"/>
                  </a:lnTo>
                  <a:close/>
                </a:path>
                <a:path w="112395" h="122555">
                  <a:moveTo>
                    <a:pt x="44818" y="1866"/>
                  </a:moveTo>
                  <a:lnTo>
                    <a:pt x="44538" y="1955"/>
                  </a:lnTo>
                  <a:lnTo>
                    <a:pt x="44627" y="2159"/>
                  </a:lnTo>
                  <a:lnTo>
                    <a:pt x="44818" y="1866"/>
                  </a:lnTo>
                  <a:close/>
                </a:path>
                <a:path w="112395" h="122555">
                  <a:moveTo>
                    <a:pt x="48856" y="115824"/>
                  </a:moveTo>
                  <a:lnTo>
                    <a:pt x="48526" y="115951"/>
                  </a:lnTo>
                  <a:lnTo>
                    <a:pt x="48856" y="115824"/>
                  </a:lnTo>
                  <a:close/>
                </a:path>
                <a:path w="112395" h="122555">
                  <a:moveTo>
                    <a:pt x="55486" y="110426"/>
                  </a:moveTo>
                  <a:lnTo>
                    <a:pt x="55384" y="110223"/>
                  </a:lnTo>
                  <a:lnTo>
                    <a:pt x="55232" y="110058"/>
                  </a:lnTo>
                  <a:lnTo>
                    <a:pt x="55092" y="110058"/>
                  </a:lnTo>
                  <a:lnTo>
                    <a:pt x="55245" y="110197"/>
                  </a:lnTo>
                  <a:lnTo>
                    <a:pt x="55486" y="110426"/>
                  </a:lnTo>
                  <a:close/>
                </a:path>
                <a:path w="112395" h="122555">
                  <a:moveTo>
                    <a:pt x="60109" y="117881"/>
                  </a:moveTo>
                  <a:lnTo>
                    <a:pt x="59753" y="117754"/>
                  </a:lnTo>
                  <a:lnTo>
                    <a:pt x="59347" y="117589"/>
                  </a:lnTo>
                  <a:lnTo>
                    <a:pt x="58953" y="117640"/>
                  </a:lnTo>
                  <a:lnTo>
                    <a:pt x="59359" y="117894"/>
                  </a:lnTo>
                  <a:lnTo>
                    <a:pt x="59740" y="117932"/>
                  </a:lnTo>
                  <a:lnTo>
                    <a:pt x="60109" y="117881"/>
                  </a:lnTo>
                  <a:close/>
                </a:path>
                <a:path w="112395" h="122555">
                  <a:moveTo>
                    <a:pt x="66141" y="114350"/>
                  </a:moveTo>
                  <a:lnTo>
                    <a:pt x="65633" y="113792"/>
                  </a:lnTo>
                  <a:lnTo>
                    <a:pt x="64909" y="114427"/>
                  </a:lnTo>
                  <a:lnTo>
                    <a:pt x="66141" y="114350"/>
                  </a:lnTo>
                  <a:close/>
                </a:path>
                <a:path w="112395" h="122555">
                  <a:moveTo>
                    <a:pt x="66205" y="45834"/>
                  </a:moveTo>
                  <a:lnTo>
                    <a:pt x="66001" y="45593"/>
                  </a:lnTo>
                  <a:lnTo>
                    <a:pt x="66205" y="45834"/>
                  </a:lnTo>
                  <a:close/>
                </a:path>
                <a:path w="112395" h="122555">
                  <a:moveTo>
                    <a:pt x="66268" y="5334"/>
                  </a:moveTo>
                  <a:lnTo>
                    <a:pt x="63957" y="3048"/>
                  </a:lnTo>
                  <a:lnTo>
                    <a:pt x="63703" y="2794"/>
                  </a:lnTo>
                  <a:lnTo>
                    <a:pt x="59118" y="2159"/>
                  </a:lnTo>
                  <a:lnTo>
                    <a:pt x="58623" y="1905"/>
                  </a:lnTo>
                  <a:lnTo>
                    <a:pt x="58381" y="1778"/>
                  </a:lnTo>
                  <a:lnTo>
                    <a:pt x="56210" y="635"/>
                  </a:lnTo>
                  <a:lnTo>
                    <a:pt x="55562" y="1778"/>
                  </a:lnTo>
                  <a:lnTo>
                    <a:pt x="52120" y="0"/>
                  </a:lnTo>
                  <a:lnTo>
                    <a:pt x="51993" y="1905"/>
                  </a:lnTo>
                  <a:lnTo>
                    <a:pt x="49657" y="1270"/>
                  </a:lnTo>
                  <a:lnTo>
                    <a:pt x="50215" y="762"/>
                  </a:lnTo>
                  <a:lnTo>
                    <a:pt x="46837" y="1016"/>
                  </a:lnTo>
                  <a:lnTo>
                    <a:pt x="45935" y="1143"/>
                  </a:lnTo>
                  <a:lnTo>
                    <a:pt x="45923" y="2540"/>
                  </a:lnTo>
                  <a:lnTo>
                    <a:pt x="45021" y="3048"/>
                  </a:lnTo>
                  <a:lnTo>
                    <a:pt x="44627" y="2159"/>
                  </a:lnTo>
                  <a:lnTo>
                    <a:pt x="43980" y="3175"/>
                  </a:lnTo>
                  <a:lnTo>
                    <a:pt x="43700" y="3683"/>
                  </a:lnTo>
                  <a:lnTo>
                    <a:pt x="42481" y="3048"/>
                  </a:lnTo>
                  <a:lnTo>
                    <a:pt x="41681" y="3810"/>
                  </a:lnTo>
                  <a:lnTo>
                    <a:pt x="42087" y="3683"/>
                  </a:lnTo>
                  <a:lnTo>
                    <a:pt x="42659" y="3810"/>
                  </a:lnTo>
                  <a:lnTo>
                    <a:pt x="42735" y="4064"/>
                  </a:lnTo>
                  <a:lnTo>
                    <a:pt x="41592" y="5080"/>
                  </a:lnTo>
                  <a:lnTo>
                    <a:pt x="40360" y="5334"/>
                  </a:lnTo>
                  <a:lnTo>
                    <a:pt x="66268" y="5334"/>
                  </a:lnTo>
                  <a:close/>
                </a:path>
                <a:path w="112395" h="122555">
                  <a:moveTo>
                    <a:pt x="67005" y="114300"/>
                  </a:moveTo>
                  <a:lnTo>
                    <a:pt x="66141" y="114350"/>
                  </a:lnTo>
                  <a:lnTo>
                    <a:pt x="66598" y="114858"/>
                  </a:lnTo>
                  <a:lnTo>
                    <a:pt x="67005" y="114300"/>
                  </a:lnTo>
                  <a:close/>
                </a:path>
                <a:path w="112395" h="122555">
                  <a:moveTo>
                    <a:pt x="67665" y="113220"/>
                  </a:moveTo>
                  <a:lnTo>
                    <a:pt x="66586" y="113499"/>
                  </a:lnTo>
                  <a:lnTo>
                    <a:pt x="67398" y="113334"/>
                  </a:lnTo>
                  <a:lnTo>
                    <a:pt x="67665" y="113220"/>
                  </a:lnTo>
                  <a:close/>
                </a:path>
                <a:path w="112395" h="122555">
                  <a:moveTo>
                    <a:pt x="70370" y="36258"/>
                  </a:moveTo>
                  <a:lnTo>
                    <a:pt x="70167" y="36068"/>
                  </a:lnTo>
                  <a:lnTo>
                    <a:pt x="70015" y="36322"/>
                  </a:lnTo>
                  <a:lnTo>
                    <a:pt x="70370" y="36258"/>
                  </a:lnTo>
                  <a:close/>
                </a:path>
                <a:path w="112395" h="122555">
                  <a:moveTo>
                    <a:pt x="73240" y="45974"/>
                  </a:moveTo>
                  <a:lnTo>
                    <a:pt x="72910" y="45593"/>
                  </a:lnTo>
                  <a:lnTo>
                    <a:pt x="72936" y="45974"/>
                  </a:lnTo>
                  <a:lnTo>
                    <a:pt x="73240" y="45974"/>
                  </a:lnTo>
                  <a:close/>
                </a:path>
                <a:path w="112395" h="122555">
                  <a:moveTo>
                    <a:pt x="74180" y="45974"/>
                  </a:moveTo>
                  <a:lnTo>
                    <a:pt x="73710" y="45974"/>
                  </a:lnTo>
                  <a:lnTo>
                    <a:pt x="73240" y="45974"/>
                  </a:lnTo>
                  <a:lnTo>
                    <a:pt x="73926" y="46736"/>
                  </a:lnTo>
                  <a:lnTo>
                    <a:pt x="74180" y="45974"/>
                  </a:lnTo>
                  <a:close/>
                </a:path>
                <a:path w="112395" h="122555">
                  <a:moveTo>
                    <a:pt x="74333" y="15875"/>
                  </a:moveTo>
                  <a:lnTo>
                    <a:pt x="73583" y="17246"/>
                  </a:lnTo>
                  <a:lnTo>
                    <a:pt x="73926" y="17018"/>
                  </a:lnTo>
                  <a:lnTo>
                    <a:pt x="74117" y="17272"/>
                  </a:lnTo>
                  <a:lnTo>
                    <a:pt x="74155" y="17018"/>
                  </a:lnTo>
                  <a:lnTo>
                    <a:pt x="74333" y="15875"/>
                  </a:lnTo>
                  <a:close/>
                </a:path>
                <a:path w="112395" h="122555">
                  <a:moveTo>
                    <a:pt x="75780" y="45326"/>
                  </a:moveTo>
                  <a:lnTo>
                    <a:pt x="74422" y="44970"/>
                  </a:lnTo>
                  <a:lnTo>
                    <a:pt x="74510" y="45250"/>
                  </a:lnTo>
                  <a:lnTo>
                    <a:pt x="74523" y="45542"/>
                  </a:lnTo>
                  <a:lnTo>
                    <a:pt x="74523" y="45834"/>
                  </a:lnTo>
                  <a:lnTo>
                    <a:pt x="74599" y="45199"/>
                  </a:lnTo>
                  <a:lnTo>
                    <a:pt x="75780" y="45326"/>
                  </a:lnTo>
                  <a:close/>
                </a:path>
                <a:path w="112395" h="122555">
                  <a:moveTo>
                    <a:pt x="78003" y="112179"/>
                  </a:moveTo>
                  <a:lnTo>
                    <a:pt x="77914" y="111874"/>
                  </a:lnTo>
                  <a:lnTo>
                    <a:pt x="77381" y="112255"/>
                  </a:lnTo>
                  <a:lnTo>
                    <a:pt x="78003" y="112179"/>
                  </a:lnTo>
                  <a:close/>
                </a:path>
                <a:path w="112395" h="122555">
                  <a:moveTo>
                    <a:pt x="78574" y="51943"/>
                  </a:moveTo>
                  <a:lnTo>
                    <a:pt x="78282" y="51625"/>
                  </a:lnTo>
                  <a:lnTo>
                    <a:pt x="78574" y="51943"/>
                  </a:lnTo>
                  <a:close/>
                </a:path>
                <a:path w="112395" h="122555">
                  <a:moveTo>
                    <a:pt x="85420" y="48958"/>
                  </a:moveTo>
                  <a:lnTo>
                    <a:pt x="85191" y="48768"/>
                  </a:lnTo>
                  <a:lnTo>
                    <a:pt x="85331" y="49276"/>
                  </a:lnTo>
                  <a:lnTo>
                    <a:pt x="85420" y="48958"/>
                  </a:lnTo>
                  <a:close/>
                </a:path>
                <a:path w="112395" h="122555">
                  <a:moveTo>
                    <a:pt x="87947" y="106705"/>
                  </a:moveTo>
                  <a:lnTo>
                    <a:pt x="87045" y="106972"/>
                  </a:lnTo>
                  <a:lnTo>
                    <a:pt x="87198" y="107276"/>
                  </a:lnTo>
                  <a:lnTo>
                    <a:pt x="87553" y="106895"/>
                  </a:lnTo>
                  <a:lnTo>
                    <a:pt x="87947" y="106705"/>
                  </a:lnTo>
                  <a:close/>
                </a:path>
                <a:path w="112395" h="122555">
                  <a:moveTo>
                    <a:pt x="88061" y="50165"/>
                  </a:moveTo>
                  <a:lnTo>
                    <a:pt x="87845" y="50038"/>
                  </a:lnTo>
                  <a:lnTo>
                    <a:pt x="88061" y="50165"/>
                  </a:lnTo>
                  <a:close/>
                </a:path>
                <a:path w="112395" h="122555">
                  <a:moveTo>
                    <a:pt x="92583" y="102006"/>
                  </a:moveTo>
                  <a:lnTo>
                    <a:pt x="92379" y="101854"/>
                  </a:lnTo>
                  <a:lnTo>
                    <a:pt x="92583" y="102006"/>
                  </a:lnTo>
                  <a:close/>
                </a:path>
                <a:path w="112395" h="122555">
                  <a:moveTo>
                    <a:pt x="93294" y="70269"/>
                  </a:moveTo>
                  <a:lnTo>
                    <a:pt x="92938" y="69938"/>
                  </a:lnTo>
                  <a:lnTo>
                    <a:pt x="93230" y="70446"/>
                  </a:lnTo>
                  <a:lnTo>
                    <a:pt x="93294" y="70269"/>
                  </a:lnTo>
                  <a:close/>
                </a:path>
                <a:path w="112395" h="122555">
                  <a:moveTo>
                    <a:pt x="95338" y="101600"/>
                  </a:moveTo>
                  <a:lnTo>
                    <a:pt x="94589" y="101828"/>
                  </a:lnTo>
                  <a:lnTo>
                    <a:pt x="93878" y="102006"/>
                  </a:lnTo>
                  <a:lnTo>
                    <a:pt x="93522" y="102108"/>
                  </a:lnTo>
                  <a:lnTo>
                    <a:pt x="93980" y="102108"/>
                  </a:lnTo>
                  <a:lnTo>
                    <a:pt x="94068" y="101981"/>
                  </a:lnTo>
                  <a:lnTo>
                    <a:pt x="94564" y="101981"/>
                  </a:lnTo>
                  <a:lnTo>
                    <a:pt x="95237" y="102273"/>
                  </a:lnTo>
                  <a:lnTo>
                    <a:pt x="95338" y="101600"/>
                  </a:lnTo>
                  <a:close/>
                </a:path>
                <a:path w="112395" h="122555">
                  <a:moveTo>
                    <a:pt x="95389" y="102362"/>
                  </a:moveTo>
                  <a:lnTo>
                    <a:pt x="95237" y="102273"/>
                  </a:lnTo>
                  <a:lnTo>
                    <a:pt x="95211" y="102438"/>
                  </a:lnTo>
                  <a:lnTo>
                    <a:pt x="95389" y="102362"/>
                  </a:lnTo>
                  <a:close/>
                </a:path>
                <a:path w="112395" h="122555">
                  <a:moveTo>
                    <a:pt x="95783" y="101854"/>
                  </a:moveTo>
                  <a:lnTo>
                    <a:pt x="95694" y="102006"/>
                  </a:lnTo>
                  <a:lnTo>
                    <a:pt x="95580" y="102425"/>
                  </a:lnTo>
                  <a:lnTo>
                    <a:pt x="95783" y="101854"/>
                  </a:lnTo>
                  <a:close/>
                </a:path>
                <a:path w="112395" h="122555">
                  <a:moveTo>
                    <a:pt x="96354" y="103124"/>
                  </a:moveTo>
                  <a:lnTo>
                    <a:pt x="96024" y="102870"/>
                  </a:lnTo>
                  <a:lnTo>
                    <a:pt x="95770" y="102616"/>
                  </a:lnTo>
                  <a:lnTo>
                    <a:pt x="95580" y="102425"/>
                  </a:lnTo>
                  <a:lnTo>
                    <a:pt x="95199" y="102616"/>
                  </a:lnTo>
                  <a:lnTo>
                    <a:pt x="95211" y="102438"/>
                  </a:lnTo>
                  <a:lnTo>
                    <a:pt x="94843" y="102616"/>
                  </a:lnTo>
                  <a:lnTo>
                    <a:pt x="94475" y="102108"/>
                  </a:lnTo>
                  <a:lnTo>
                    <a:pt x="94208" y="102616"/>
                  </a:lnTo>
                  <a:lnTo>
                    <a:pt x="94030" y="102235"/>
                  </a:lnTo>
                  <a:lnTo>
                    <a:pt x="93091" y="102235"/>
                  </a:lnTo>
                  <a:lnTo>
                    <a:pt x="92710" y="102235"/>
                  </a:lnTo>
                  <a:lnTo>
                    <a:pt x="92837" y="102362"/>
                  </a:lnTo>
                  <a:lnTo>
                    <a:pt x="92951" y="102870"/>
                  </a:lnTo>
                  <a:lnTo>
                    <a:pt x="92710" y="103124"/>
                  </a:lnTo>
                  <a:lnTo>
                    <a:pt x="91655" y="104013"/>
                  </a:lnTo>
                  <a:lnTo>
                    <a:pt x="91897" y="102743"/>
                  </a:lnTo>
                  <a:lnTo>
                    <a:pt x="91084" y="102997"/>
                  </a:lnTo>
                  <a:lnTo>
                    <a:pt x="91071" y="103505"/>
                  </a:lnTo>
                  <a:lnTo>
                    <a:pt x="90119" y="103759"/>
                  </a:lnTo>
                  <a:lnTo>
                    <a:pt x="90639" y="104521"/>
                  </a:lnTo>
                  <a:lnTo>
                    <a:pt x="90322" y="104648"/>
                  </a:lnTo>
                  <a:lnTo>
                    <a:pt x="90004" y="104394"/>
                  </a:lnTo>
                  <a:lnTo>
                    <a:pt x="89738" y="104267"/>
                  </a:lnTo>
                  <a:lnTo>
                    <a:pt x="89420" y="105029"/>
                  </a:lnTo>
                  <a:lnTo>
                    <a:pt x="87147" y="106299"/>
                  </a:lnTo>
                  <a:lnTo>
                    <a:pt x="88138" y="106616"/>
                  </a:lnTo>
                  <a:lnTo>
                    <a:pt x="87947" y="106705"/>
                  </a:lnTo>
                  <a:lnTo>
                    <a:pt x="88201" y="106641"/>
                  </a:lnTo>
                  <a:lnTo>
                    <a:pt x="88366" y="106680"/>
                  </a:lnTo>
                  <a:lnTo>
                    <a:pt x="88557" y="106553"/>
                  </a:lnTo>
                  <a:lnTo>
                    <a:pt x="87172" y="108712"/>
                  </a:lnTo>
                  <a:lnTo>
                    <a:pt x="84239" y="109220"/>
                  </a:lnTo>
                  <a:lnTo>
                    <a:pt x="82727" y="110871"/>
                  </a:lnTo>
                  <a:lnTo>
                    <a:pt x="82562" y="110617"/>
                  </a:lnTo>
                  <a:lnTo>
                    <a:pt x="81711" y="111633"/>
                  </a:lnTo>
                  <a:lnTo>
                    <a:pt x="80264" y="112268"/>
                  </a:lnTo>
                  <a:lnTo>
                    <a:pt x="79692" y="113296"/>
                  </a:lnTo>
                  <a:lnTo>
                    <a:pt x="79362" y="113538"/>
                  </a:lnTo>
                  <a:lnTo>
                    <a:pt x="78676" y="113296"/>
                  </a:lnTo>
                  <a:lnTo>
                    <a:pt x="78638" y="112776"/>
                  </a:lnTo>
                  <a:lnTo>
                    <a:pt x="77851" y="113411"/>
                  </a:lnTo>
                  <a:lnTo>
                    <a:pt x="77863" y="113792"/>
                  </a:lnTo>
                  <a:lnTo>
                    <a:pt x="76339" y="113919"/>
                  </a:lnTo>
                  <a:lnTo>
                    <a:pt x="76644" y="113538"/>
                  </a:lnTo>
                  <a:lnTo>
                    <a:pt x="76911" y="113220"/>
                  </a:lnTo>
                  <a:lnTo>
                    <a:pt x="77152" y="113157"/>
                  </a:lnTo>
                  <a:lnTo>
                    <a:pt x="76923" y="113195"/>
                  </a:lnTo>
                  <a:lnTo>
                    <a:pt x="77076" y="113030"/>
                  </a:lnTo>
                  <a:lnTo>
                    <a:pt x="76428" y="113296"/>
                  </a:lnTo>
                  <a:lnTo>
                    <a:pt x="75869" y="113411"/>
                  </a:lnTo>
                  <a:lnTo>
                    <a:pt x="75488" y="112903"/>
                  </a:lnTo>
                  <a:lnTo>
                    <a:pt x="74422" y="114173"/>
                  </a:lnTo>
                  <a:lnTo>
                    <a:pt x="74650" y="113284"/>
                  </a:lnTo>
                  <a:lnTo>
                    <a:pt x="73279" y="113411"/>
                  </a:lnTo>
                  <a:lnTo>
                    <a:pt x="72758" y="113792"/>
                  </a:lnTo>
                  <a:lnTo>
                    <a:pt x="73723" y="114046"/>
                  </a:lnTo>
                  <a:lnTo>
                    <a:pt x="73113" y="114427"/>
                  </a:lnTo>
                  <a:lnTo>
                    <a:pt x="71894" y="114427"/>
                  </a:lnTo>
                  <a:lnTo>
                    <a:pt x="72047" y="113411"/>
                  </a:lnTo>
                  <a:lnTo>
                    <a:pt x="69570" y="112522"/>
                  </a:lnTo>
                  <a:lnTo>
                    <a:pt x="67602" y="115951"/>
                  </a:lnTo>
                  <a:lnTo>
                    <a:pt x="67132" y="115443"/>
                  </a:lnTo>
                  <a:lnTo>
                    <a:pt x="66903" y="115189"/>
                  </a:lnTo>
                  <a:lnTo>
                    <a:pt x="66598" y="114858"/>
                  </a:lnTo>
                  <a:lnTo>
                    <a:pt x="66370" y="115189"/>
                  </a:lnTo>
                  <a:lnTo>
                    <a:pt x="65138" y="114935"/>
                  </a:lnTo>
                  <a:lnTo>
                    <a:pt x="64947" y="114681"/>
                  </a:lnTo>
                  <a:lnTo>
                    <a:pt x="64033" y="113411"/>
                  </a:lnTo>
                  <a:lnTo>
                    <a:pt x="63322" y="113106"/>
                  </a:lnTo>
                  <a:lnTo>
                    <a:pt x="62166" y="112522"/>
                  </a:lnTo>
                  <a:lnTo>
                    <a:pt x="61963" y="114681"/>
                  </a:lnTo>
                  <a:lnTo>
                    <a:pt x="60299" y="113919"/>
                  </a:lnTo>
                  <a:lnTo>
                    <a:pt x="60401" y="115316"/>
                  </a:lnTo>
                  <a:lnTo>
                    <a:pt x="59093" y="115443"/>
                  </a:lnTo>
                  <a:lnTo>
                    <a:pt x="58280" y="115189"/>
                  </a:lnTo>
                  <a:lnTo>
                    <a:pt x="57886" y="115062"/>
                  </a:lnTo>
                  <a:lnTo>
                    <a:pt x="57924" y="113919"/>
                  </a:lnTo>
                  <a:lnTo>
                    <a:pt x="57937" y="113792"/>
                  </a:lnTo>
                  <a:lnTo>
                    <a:pt x="57950" y="113538"/>
                  </a:lnTo>
                  <a:lnTo>
                    <a:pt x="58762" y="113411"/>
                  </a:lnTo>
                  <a:lnTo>
                    <a:pt x="59055" y="113538"/>
                  </a:lnTo>
                  <a:lnTo>
                    <a:pt x="59093" y="113715"/>
                  </a:lnTo>
                  <a:lnTo>
                    <a:pt x="58889" y="113715"/>
                  </a:lnTo>
                  <a:lnTo>
                    <a:pt x="58699" y="113728"/>
                  </a:lnTo>
                  <a:lnTo>
                    <a:pt x="58978" y="113855"/>
                  </a:lnTo>
                  <a:lnTo>
                    <a:pt x="59105" y="113741"/>
                  </a:lnTo>
                  <a:lnTo>
                    <a:pt x="59956" y="113677"/>
                  </a:lnTo>
                  <a:lnTo>
                    <a:pt x="59982" y="113538"/>
                  </a:lnTo>
                  <a:lnTo>
                    <a:pt x="59690" y="113157"/>
                  </a:lnTo>
                  <a:lnTo>
                    <a:pt x="59461" y="113538"/>
                  </a:lnTo>
                  <a:lnTo>
                    <a:pt x="59334" y="113411"/>
                  </a:lnTo>
                  <a:lnTo>
                    <a:pt x="59207" y="113284"/>
                  </a:lnTo>
                  <a:lnTo>
                    <a:pt x="58661" y="113030"/>
                  </a:lnTo>
                  <a:lnTo>
                    <a:pt x="58267" y="112903"/>
                  </a:lnTo>
                  <a:lnTo>
                    <a:pt x="58026" y="112649"/>
                  </a:lnTo>
                  <a:lnTo>
                    <a:pt x="58089" y="112395"/>
                  </a:lnTo>
                  <a:lnTo>
                    <a:pt x="58166" y="112268"/>
                  </a:lnTo>
                  <a:lnTo>
                    <a:pt x="57912" y="112407"/>
                  </a:lnTo>
                  <a:lnTo>
                    <a:pt x="57810" y="112776"/>
                  </a:lnTo>
                  <a:lnTo>
                    <a:pt x="58051" y="113030"/>
                  </a:lnTo>
                  <a:lnTo>
                    <a:pt x="57734" y="112699"/>
                  </a:lnTo>
                  <a:lnTo>
                    <a:pt x="57327" y="112268"/>
                  </a:lnTo>
                  <a:lnTo>
                    <a:pt x="57785" y="113030"/>
                  </a:lnTo>
                  <a:lnTo>
                    <a:pt x="57315" y="112522"/>
                  </a:lnTo>
                  <a:lnTo>
                    <a:pt x="56400" y="111506"/>
                  </a:lnTo>
                  <a:lnTo>
                    <a:pt x="55486" y="110490"/>
                  </a:lnTo>
                  <a:lnTo>
                    <a:pt x="55600" y="110744"/>
                  </a:lnTo>
                  <a:lnTo>
                    <a:pt x="55727" y="111506"/>
                  </a:lnTo>
                  <a:lnTo>
                    <a:pt x="55079" y="110871"/>
                  </a:lnTo>
                  <a:lnTo>
                    <a:pt x="54140" y="109855"/>
                  </a:lnTo>
                  <a:lnTo>
                    <a:pt x="53543" y="110109"/>
                  </a:lnTo>
                  <a:lnTo>
                    <a:pt x="52959" y="110490"/>
                  </a:lnTo>
                  <a:lnTo>
                    <a:pt x="52768" y="110871"/>
                  </a:lnTo>
                  <a:lnTo>
                    <a:pt x="51676" y="110871"/>
                  </a:lnTo>
                  <a:lnTo>
                    <a:pt x="51257" y="110744"/>
                  </a:lnTo>
                  <a:lnTo>
                    <a:pt x="50419" y="110490"/>
                  </a:lnTo>
                  <a:lnTo>
                    <a:pt x="50850" y="110236"/>
                  </a:lnTo>
                  <a:lnTo>
                    <a:pt x="52171" y="109474"/>
                  </a:lnTo>
                  <a:lnTo>
                    <a:pt x="49784" y="110236"/>
                  </a:lnTo>
                  <a:lnTo>
                    <a:pt x="48475" y="110236"/>
                  </a:lnTo>
                  <a:lnTo>
                    <a:pt x="48691" y="109982"/>
                  </a:lnTo>
                  <a:lnTo>
                    <a:pt x="49263" y="109347"/>
                  </a:lnTo>
                  <a:lnTo>
                    <a:pt x="49784" y="108966"/>
                  </a:lnTo>
                  <a:lnTo>
                    <a:pt x="47980" y="109982"/>
                  </a:lnTo>
                  <a:lnTo>
                    <a:pt x="47358" y="109855"/>
                  </a:lnTo>
                  <a:lnTo>
                    <a:pt x="46113" y="109601"/>
                  </a:lnTo>
                  <a:lnTo>
                    <a:pt x="45097" y="109855"/>
                  </a:lnTo>
                  <a:lnTo>
                    <a:pt x="45859" y="109220"/>
                  </a:lnTo>
                  <a:lnTo>
                    <a:pt x="45389" y="109601"/>
                  </a:lnTo>
                  <a:lnTo>
                    <a:pt x="44526" y="109982"/>
                  </a:lnTo>
                  <a:lnTo>
                    <a:pt x="45326" y="110490"/>
                  </a:lnTo>
                  <a:lnTo>
                    <a:pt x="44767" y="110617"/>
                  </a:lnTo>
                  <a:lnTo>
                    <a:pt x="44361" y="110744"/>
                  </a:lnTo>
                  <a:lnTo>
                    <a:pt x="44246" y="110490"/>
                  </a:lnTo>
                  <a:lnTo>
                    <a:pt x="43980" y="111125"/>
                  </a:lnTo>
                  <a:lnTo>
                    <a:pt x="45135" y="111379"/>
                  </a:lnTo>
                  <a:lnTo>
                    <a:pt x="44513" y="112522"/>
                  </a:lnTo>
                  <a:lnTo>
                    <a:pt x="43853" y="112407"/>
                  </a:lnTo>
                  <a:lnTo>
                    <a:pt x="43688" y="112483"/>
                  </a:lnTo>
                  <a:lnTo>
                    <a:pt x="42938" y="113792"/>
                  </a:lnTo>
                  <a:lnTo>
                    <a:pt x="42291" y="113030"/>
                  </a:lnTo>
                  <a:lnTo>
                    <a:pt x="43688" y="112483"/>
                  </a:lnTo>
                  <a:lnTo>
                    <a:pt x="43853" y="112407"/>
                  </a:lnTo>
                  <a:lnTo>
                    <a:pt x="44234" y="112268"/>
                  </a:lnTo>
                  <a:lnTo>
                    <a:pt x="41605" y="112268"/>
                  </a:lnTo>
                  <a:lnTo>
                    <a:pt x="42151" y="111887"/>
                  </a:lnTo>
                  <a:lnTo>
                    <a:pt x="41973" y="111887"/>
                  </a:lnTo>
                  <a:lnTo>
                    <a:pt x="42024" y="111506"/>
                  </a:lnTo>
                  <a:lnTo>
                    <a:pt x="39954" y="111760"/>
                  </a:lnTo>
                  <a:lnTo>
                    <a:pt x="41783" y="112903"/>
                  </a:lnTo>
                  <a:lnTo>
                    <a:pt x="40119" y="113792"/>
                  </a:lnTo>
                  <a:lnTo>
                    <a:pt x="40068" y="113284"/>
                  </a:lnTo>
                  <a:lnTo>
                    <a:pt x="39725" y="113169"/>
                  </a:lnTo>
                  <a:lnTo>
                    <a:pt x="39712" y="114046"/>
                  </a:lnTo>
                  <a:lnTo>
                    <a:pt x="39370" y="114554"/>
                  </a:lnTo>
                  <a:lnTo>
                    <a:pt x="38201" y="114681"/>
                  </a:lnTo>
                  <a:lnTo>
                    <a:pt x="38392" y="115443"/>
                  </a:lnTo>
                  <a:lnTo>
                    <a:pt x="37833" y="115443"/>
                  </a:lnTo>
                  <a:lnTo>
                    <a:pt x="38277" y="115570"/>
                  </a:lnTo>
                  <a:lnTo>
                    <a:pt x="38506" y="115443"/>
                  </a:lnTo>
                  <a:lnTo>
                    <a:pt x="38493" y="116078"/>
                  </a:lnTo>
                  <a:lnTo>
                    <a:pt x="37934" y="116205"/>
                  </a:lnTo>
                  <a:lnTo>
                    <a:pt x="37223" y="116586"/>
                  </a:lnTo>
                  <a:lnTo>
                    <a:pt x="37122" y="116713"/>
                  </a:lnTo>
                  <a:lnTo>
                    <a:pt x="36868" y="117221"/>
                  </a:lnTo>
                  <a:lnTo>
                    <a:pt x="36766" y="117094"/>
                  </a:lnTo>
                  <a:lnTo>
                    <a:pt x="35991" y="116078"/>
                  </a:lnTo>
                  <a:lnTo>
                    <a:pt x="35509" y="115443"/>
                  </a:lnTo>
                  <a:lnTo>
                    <a:pt x="34544" y="116078"/>
                  </a:lnTo>
                  <a:lnTo>
                    <a:pt x="34378" y="115951"/>
                  </a:lnTo>
                  <a:lnTo>
                    <a:pt x="34201" y="115811"/>
                  </a:lnTo>
                  <a:lnTo>
                    <a:pt x="34328" y="115316"/>
                  </a:lnTo>
                  <a:lnTo>
                    <a:pt x="34505" y="115062"/>
                  </a:lnTo>
                  <a:lnTo>
                    <a:pt x="34124" y="114808"/>
                  </a:lnTo>
                  <a:lnTo>
                    <a:pt x="33134" y="115316"/>
                  </a:lnTo>
                  <a:lnTo>
                    <a:pt x="32727" y="115570"/>
                  </a:lnTo>
                  <a:lnTo>
                    <a:pt x="31534" y="116078"/>
                  </a:lnTo>
                  <a:lnTo>
                    <a:pt x="32067" y="116166"/>
                  </a:lnTo>
                  <a:lnTo>
                    <a:pt x="32410" y="116166"/>
                  </a:lnTo>
                  <a:lnTo>
                    <a:pt x="32321" y="115951"/>
                  </a:lnTo>
                  <a:lnTo>
                    <a:pt x="32448" y="116154"/>
                  </a:lnTo>
                  <a:lnTo>
                    <a:pt x="33108" y="115951"/>
                  </a:lnTo>
                  <a:lnTo>
                    <a:pt x="33451" y="116078"/>
                  </a:lnTo>
                  <a:lnTo>
                    <a:pt x="32893" y="116459"/>
                  </a:lnTo>
                  <a:lnTo>
                    <a:pt x="32905" y="116713"/>
                  </a:lnTo>
                  <a:lnTo>
                    <a:pt x="33032" y="117094"/>
                  </a:lnTo>
                  <a:lnTo>
                    <a:pt x="32473" y="116205"/>
                  </a:lnTo>
                  <a:lnTo>
                    <a:pt x="32296" y="116205"/>
                  </a:lnTo>
                  <a:lnTo>
                    <a:pt x="32029" y="116205"/>
                  </a:lnTo>
                  <a:lnTo>
                    <a:pt x="30899" y="117221"/>
                  </a:lnTo>
                  <a:lnTo>
                    <a:pt x="30010" y="116332"/>
                  </a:lnTo>
                  <a:lnTo>
                    <a:pt x="30124" y="115443"/>
                  </a:lnTo>
                  <a:lnTo>
                    <a:pt x="30441" y="114427"/>
                  </a:lnTo>
                  <a:lnTo>
                    <a:pt x="30276" y="114300"/>
                  </a:lnTo>
                  <a:lnTo>
                    <a:pt x="29057" y="113284"/>
                  </a:lnTo>
                  <a:lnTo>
                    <a:pt x="27190" y="114300"/>
                  </a:lnTo>
                  <a:lnTo>
                    <a:pt x="26987" y="114173"/>
                  </a:lnTo>
                  <a:lnTo>
                    <a:pt x="25234" y="113030"/>
                  </a:lnTo>
                  <a:lnTo>
                    <a:pt x="25628" y="113411"/>
                  </a:lnTo>
                  <a:lnTo>
                    <a:pt x="25654" y="113665"/>
                  </a:lnTo>
                  <a:lnTo>
                    <a:pt x="25196" y="114173"/>
                  </a:lnTo>
                  <a:lnTo>
                    <a:pt x="24434" y="113030"/>
                  </a:lnTo>
                  <a:lnTo>
                    <a:pt x="23634" y="113030"/>
                  </a:lnTo>
                  <a:lnTo>
                    <a:pt x="23710" y="112903"/>
                  </a:lnTo>
                  <a:lnTo>
                    <a:pt x="23888" y="112649"/>
                  </a:lnTo>
                  <a:lnTo>
                    <a:pt x="23812" y="112268"/>
                  </a:lnTo>
                  <a:lnTo>
                    <a:pt x="23647" y="112014"/>
                  </a:lnTo>
                  <a:lnTo>
                    <a:pt x="23545" y="111633"/>
                  </a:lnTo>
                  <a:lnTo>
                    <a:pt x="23342" y="112014"/>
                  </a:lnTo>
                  <a:lnTo>
                    <a:pt x="22961" y="111633"/>
                  </a:lnTo>
                  <a:lnTo>
                    <a:pt x="22110" y="110744"/>
                  </a:lnTo>
                  <a:lnTo>
                    <a:pt x="21310" y="111633"/>
                  </a:lnTo>
                  <a:lnTo>
                    <a:pt x="20942" y="110617"/>
                  </a:lnTo>
                  <a:lnTo>
                    <a:pt x="20853" y="110363"/>
                  </a:lnTo>
                  <a:lnTo>
                    <a:pt x="19443" y="109220"/>
                  </a:lnTo>
                  <a:lnTo>
                    <a:pt x="18110" y="110617"/>
                  </a:lnTo>
                  <a:lnTo>
                    <a:pt x="16725" y="109347"/>
                  </a:lnTo>
                  <a:lnTo>
                    <a:pt x="17564" y="109220"/>
                  </a:lnTo>
                  <a:lnTo>
                    <a:pt x="17170" y="108331"/>
                  </a:lnTo>
                  <a:lnTo>
                    <a:pt x="18427" y="108712"/>
                  </a:lnTo>
                  <a:lnTo>
                    <a:pt x="17945" y="108331"/>
                  </a:lnTo>
                  <a:lnTo>
                    <a:pt x="17818" y="108204"/>
                  </a:lnTo>
                  <a:lnTo>
                    <a:pt x="17589" y="107950"/>
                  </a:lnTo>
                  <a:lnTo>
                    <a:pt x="17322" y="108204"/>
                  </a:lnTo>
                  <a:lnTo>
                    <a:pt x="17297" y="108077"/>
                  </a:lnTo>
                  <a:lnTo>
                    <a:pt x="17259" y="107823"/>
                  </a:lnTo>
                  <a:lnTo>
                    <a:pt x="15494" y="107823"/>
                  </a:lnTo>
                  <a:lnTo>
                    <a:pt x="15481" y="107442"/>
                  </a:lnTo>
                  <a:lnTo>
                    <a:pt x="15481" y="106934"/>
                  </a:lnTo>
                  <a:lnTo>
                    <a:pt x="15113" y="107061"/>
                  </a:lnTo>
                  <a:lnTo>
                    <a:pt x="14617" y="107442"/>
                  </a:lnTo>
                  <a:lnTo>
                    <a:pt x="14376" y="107188"/>
                  </a:lnTo>
                  <a:lnTo>
                    <a:pt x="14147" y="106934"/>
                  </a:lnTo>
                  <a:lnTo>
                    <a:pt x="13271" y="106299"/>
                  </a:lnTo>
                  <a:lnTo>
                    <a:pt x="13246" y="107188"/>
                  </a:lnTo>
                  <a:lnTo>
                    <a:pt x="13220" y="104521"/>
                  </a:lnTo>
                  <a:lnTo>
                    <a:pt x="9512" y="103251"/>
                  </a:lnTo>
                  <a:lnTo>
                    <a:pt x="9728" y="102108"/>
                  </a:lnTo>
                  <a:lnTo>
                    <a:pt x="9969" y="100838"/>
                  </a:lnTo>
                  <a:lnTo>
                    <a:pt x="8978" y="99949"/>
                  </a:lnTo>
                  <a:lnTo>
                    <a:pt x="8267" y="98552"/>
                  </a:lnTo>
                  <a:lnTo>
                    <a:pt x="7607" y="97663"/>
                  </a:lnTo>
                  <a:lnTo>
                    <a:pt x="7810" y="97663"/>
                  </a:lnTo>
                  <a:lnTo>
                    <a:pt x="7937" y="97663"/>
                  </a:lnTo>
                  <a:lnTo>
                    <a:pt x="7924" y="97536"/>
                  </a:lnTo>
                  <a:lnTo>
                    <a:pt x="7912" y="97409"/>
                  </a:lnTo>
                  <a:lnTo>
                    <a:pt x="7810" y="96012"/>
                  </a:lnTo>
                  <a:lnTo>
                    <a:pt x="5956" y="97409"/>
                  </a:lnTo>
                  <a:lnTo>
                    <a:pt x="5930" y="96901"/>
                  </a:lnTo>
                  <a:lnTo>
                    <a:pt x="6019" y="95123"/>
                  </a:lnTo>
                  <a:lnTo>
                    <a:pt x="6515" y="94234"/>
                  </a:lnTo>
                  <a:lnTo>
                    <a:pt x="6718" y="96139"/>
                  </a:lnTo>
                  <a:lnTo>
                    <a:pt x="6883" y="95504"/>
                  </a:lnTo>
                  <a:lnTo>
                    <a:pt x="7797" y="95123"/>
                  </a:lnTo>
                  <a:lnTo>
                    <a:pt x="7264" y="94234"/>
                  </a:lnTo>
                  <a:lnTo>
                    <a:pt x="7137" y="93980"/>
                  </a:lnTo>
                  <a:lnTo>
                    <a:pt x="6794" y="93218"/>
                  </a:lnTo>
                  <a:lnTo>
                    <a:pt x="6540" y="92710"/>
                  </a:lnTo>
                  <a:lnTo>
                    <a:pt x="7023" y="92075"/>
                  </a:lnTo>
                  <a:lnTo>
                    <a:pt x="7188" y="92329"/>
                  </a:lnTo>
                  <a:lnTo>
                    <a:pt x="7302" y="92075"/>
                  </a:lnTo>
                  <a:lnTo>
                    <a:pt x="7607" y="91440"/>
                  </a:lnTo>
                  <a:lnTo>
                    <a:pt x="6286" y="90297"/>
                  </a:lnTo>
                  <a:lnTo>
                    <a:pt x="6451" y="88773"/>
                  </a:lnTo>
                  <a:lnTo>
                    <a:pt x="6629" y="88900"/>
                  </a:lnTo>
                  <a:lnTo>
                    <a:pt x="6756" y="88900"/>
                  </a:lnTo>
                  <a:lnTo>
                    <a:pt x="6629" y="88773"/>
                  </a:lnTo>
                  <a:lnTo>
                    <a:pt x="6286" y="88392"/>
                  </a:lnTo>
                  <a:lnTo>
                    <a:pt x="6159" y="88138"/>
                  </a:lnTo>
                  <a:lnTo>
                    <a:pt x="6045" y="86741"/>
                  </a:lnTo>
                  <a:lnTo>
                    <a:pt x="6070" y="84709"/>
                  </a:lnTo>
                  <a:lnTo>
                    <a:pt x="5930" y="84709"/>
                  </a:lnTo>
                  <a:lnTo>
                    <a:pt x="6311" y="83312"/>
                  </a:lnTo>
                  <a:lnTo>
                    <a:pt x="6883" y="83185"/>
                  </a:lnTo>
                  <a:lnTo>
                    <a:pt x="7632" y="82423"/>
                  </a:lnTo>
                  <a:lnTo>
                    <a:pt x="8407" y="82804"/>
                  </a:lnTo>
                  <a:lnTo>
                    <a:pt x="7962" y="83820"/>
                  </a:lnTo>
                  <a:lnTo>
                    <a:pt x="9207" y="83820"/>
                  </a:lnTo>
                  <a:lnTo>
                    <a:pt x="8483" y="82423"/>
                  </a:lnTo>
                  <a:lnTo>
                    <a:pt x="9131" y="82042"/>
                  </a:lnTo>
                  <a:lnTo>
                    <a:pt x="9486" y="82296"/>
                  </a:lnTo>
                  <a:lnTo>
                    <a:pt x="9652" y="82042"/>
                  </a:lnTo>
                  <a:lnTo>
                    <a:pt x="9893" y="81661"/>
                  </a:lnTo>
                  <a:lnTo>
                    <a:pt x="10045" y="80264"/>
                  </a:lnTo>
                  <a:lnTo>
                    <a:pt x="9994" y="79248"/>
                  </a:lnTo>
                  <a:lnTo>
                    <a:pt x="11239" y="78105"/>
                  </a:lnTo>
                  <a:lnTo>
                    <a:pt x="10680" y="78105"/>
                  </a:lnTo>
                  <a:lnTo>
                    <a:pt x="10553" y="76581"/>
                  </a:lnTo>
                  <a:lnTo>
                    <a:pt x="12344" y="77470"/>
                  </a:lnTo>
                  <a:lnTo>
                    <a:pt x="12420" y="76581"/>
                  </a:lnTo>
                  <a:lnTo>
                    <a:pt x="12471" y="76073"/>
                  </a:lnTo>
                  <a:lnTo>
                    <a:pt x="13703" y="76073"/>
                  </a:lnTo>
                  <a:lnTo>
                    <a:pt x="14351" y="75946"/>
                  </a:lnTo>
                  <a:lnTo>
                    <a:pt x="14427" y="75692"/>
                  </a:lnTo>
                  <a:lnTo>
                    <a:pt x="14884" y="75184"/>
                  </a:lnTo>
                  <a:lnTo>
                    <a:pt x="14871" y="74549"/>
                  </a:lnTo>
                  <a:lnTo>
                    <a:pt x="11747" y="73152"/>
                  </a:lnTo>
                  <a:lnTo>
                    <a:pt x="10807" y="72390"/>
                  </a:lnTo>
                  <a:lnTo>
                    <a:pt x="11404" y="72504"/>
                  </a:lnTo>
                  <a:lnTo>
                    <a:pt x="11201" y="72390"/>
                  </a:lnTo>
                  <a:lnTo>
                    <a:pt x="9842" y="71628"/>
                  </a:lnTo>
                  <a:lnTo>
                    <a:pt x="8991" y="70485"/>
                  </a:lnTo>
                  <a:lnTo>
                    <a:pt x="9766" y="69977"/>
                  </a:lnTo>
                  <a:lnTo>
                    <a:pt x="9652" y="69151"/>
                  </a:lnTo>
                  <a:lnTo>
                    <a:pt x="8610" y="67183"/>
                  </a:lnTo>
                  <a:lnTo>
                    <a:pt x="8216" y="66167"/>
                  </a:lnTo>
                  <a:lnTo>
                    <a:pt x="8293" y="65913"/>
                  </a:lnTo>
                  <a:lnTo>
                    <a:pt x="8636" y="65532"/>
                  </a:lnTo>
                  <a:lnTo>
                    <a:pt x="8877" y="65278"/>
                  </a:lnTo>
                  <a:lnTo>
                    <a:pt x="7442" y="63500"/>
                  </a:lnTo>
                  <a:lnTo>
                    <a:pt x="7442" y="63119"/>
                  </a:lnTo>
                  <a:lnTo>
                    <a:pt x="8369" y="60833"/>
                  </a:lnTo>
                  <a:lnTo>
                    <a:pt x="8788" y="59055"/>
                  </a:lnTo>
                  <a:lnTo>
                    <a:pt x="8890" y="58674"/>
                  </a:lnTo>
                  <a:lnTo>
                    <a:pt x="6858" y="59055"/>
                  </a:lnTo>
                  <a:lnTo>
                    <a:pt x="9067" y="57912"/>
                  </a:lnTo>
                  <a:lnTo>
                    <a:pt x="8737" y="57823"/>
                  </a:lnTo>
                  <a:lnTo>
                    <a:pt x="9283" y="57315"/>
                  </a:lnTo>
                  <a:lnTo>
                    <a:pt x="8369" y="57721"/>
                  </a:lnTo>
                  <a:lnTo>
                    <a:pt x="7251" y="57404"/>
                  </a:lnTo>
                  <a:lnTo>
                    <a:pt x="7340" y="56769"/>
                  </a:lnTo>
                  <a:lnTo>
                    <a:pt x="7493" y="56515"/>
                  </a:lnTo>
                  <a:lnTo>
                    <a:pt x="7632" y="56515"/>
                  </a:lnTo>
                  <a:lnTo>
                    <a:pt x="7950" y="56540"/>
                  </a:lnTo>
                  <a:lnTo>
                    <a:pt x="8280" y="57543"/>
                  </a:lnTo>
                  <a:lnTo>
                    <a:pt x="9004" y="55638"/>
                  </a:lnTo>
                  <a:lnTo>
                    <a:pt x="7912" y="56311"/>
                  </a:lnTo>
                  <a:lnTo>
                    <a:pt x="8864" y="55626"/>
                  </a:lnTo>
                  <a:lnTo>
                    <a:pt x="9563" y="55372"/>
                  </a:lnTo>
                  <a:lnTo>
                    <a:pt x="10261" y="55245"/>
                  </a:lnTo>
                  <a:lnTo>
                    <a:pt x="9601" y="56007"/>
                  </a:lnTo>
                  <a:lnTo>
                    <a:pt x="9994" y="56261"/>
                  </a:lnTo>
                  <a:lnTo>
                    <a:pt x="10820" y="55245"/>
                  </a:lnTo>
                  <a:lnTo>
                    <a:pt x="10947" y="56134"/>
                  </a:lnTo>
                  <a:lnTo>
                    <a:pt x="11798" y="55880"/>
                  </a:lnTo>
                  <a:lnTo>
                    <a:pt x="11137" y="55626"/>
                  </a:lnTo>
                  <a:lnTo>
                    <a:pt x="11239" y="55245"/>
                  </a:lnTo>
                  <a:lnTo>
                    <a:pt x="11315" y="54991"/>
                  </a:lnTo>
                  <a:lnTo>
                    <a:pt x="11747" y="54737"/>
                  </a:lnTo>
                  <a:lnTo>
                    <a:pt x="11963" y="54610"/>
                  </a:lnTo>
                  <a:lnTo>
                    <a:pt x="10629" y="54737"/>
                  </a:lnTo>
                  <a:lnTo>
                    <a:pt x="11074" y="52705"/>
                  </a:lnTo>
                  <a:lnTo>
                    <a:pt x="12915" y="54610"/>
                  </a:lnTo>
                  <a:lnTo>
                    <a:pt x="13398" y="52832"/>
                  </a:lnTo>
                  <a:lnTo>
                    <a:pt x="13411" y="53594"/>
                  </a:lnTo>
                  <a:lnTo>
                    <a:pt x="13576" y="52832"/>
                  </a:lnTo>
                  <a:lnTo>
                    <a:pt x="14033" y="52705"/>
                  </a:lnTo>
                  <a:lnTo>
                    <a:pt x="15862" y="52197"/>
                  </a:lnTo>
                  <a:lnTo>
                    <a:pt x="16573" y="50292"/>
                  </a:lnTo>
                  <a:lnTo>
                    <a:pt x="16840" y="50419"/>
                  </a:lnTo>
                  <a:lnTo>
                    <a:pt x="17284" y="50800"/>
                  </a:lnTo>
                  <a:lnTo>
                    <a:pt x="16827" y="51181"/>
                  </a:lnTo>
                  <a:lnTo>
                    <a:pt x="18161" y="50800"/>
                  </a:lnTo>
                  <a:lnTo>
                    <a:pt x="18961" y="50292"/>
                  </a:lnTo>
                  <a:lnTo>
                    <a:pt x="19773" y="49784"/>
                  </a:lnTo>
                  <a:lnTo>
                    <a:pt x="21132" y="48768"/>
                  </a:lnTo>
                  <a:lnTo>
                    <a:pt x="22910" y="47371"/>
                  </a:lnTo>
                  <a:lnTo>
                    <a:pt x="24091" y="45834"/>
                  </a:lnTo>
                  <a:lnTo>
                    <a:pt x="24714" y="45466"/>
                  </a:lnTo>
                  <a:lnTo>
                    <a:pt x="25336" y="45085"/>
                  </a:lnTo>
                  <a:lnTo>
                    <a:pt x="25488" y="45720"/>
                  </a:lnTo>
                  <a:lnTo>
                    <a:pt x="25882" y="45085"/>
                  </a:lnTo>
                  <a:lnTo>
                    <a:pt x="25768" y="44704"/>
                  </a:lnTo>
                  <a:lnTo>
                    <a:pt x="25615" y="44196"/>
                  </a:lnTo>
                  <a:lnTo>
                    <a:pt x="26504" y="43561"/>
                  </a:lnTo>
                  <a:lnTo>
                    <a:pt x="26644" y="43688"/>
                  </a:lnTo>
                  <a:lnTo>
                    <a:pt x="26733" y="44069"/>
                  </a:lnTo>
                  <a:lnTo>
                    <a:pt x="26949" y="43815"/>
                  </a:lnTo>
                  <a:lnTo>
                    <a:pt x="27038" y="43561"/>
                  </a:lnTo>
                  <a:lnTo>
                    <a:pt x="27152" y="42418"/>
                  </a:lnTo>
                  <a:lnTo>
                    <a:pt x="27216" y="41656"/>
                  </a:lnTo>
                  <a:lnTo>
                    <a:pt x="27279" y="41402"/>
                  </a:lnTo>
                  <a:lnTo>
                    <a:pt x="27647" y="40513"/>
                  </a:lnTo>
                  <a:lnTo>
                    <a:pt x="27914" y="41529"/>
                  </a:lnTo>
                  <a:lnTo>
                    <a:pt x="28333" y="40513"/>
                  </a:lnTo>
                  <a:lnTo>
                    <a:pt x="28765" y="39497"/>
                  </a:lnTo>
                  <a:lnTo>
                    <a:pt x="28727" y="39116"/>
                  </a:lnTo>
                  <a:lnTo>
                    <a:pt x="28028" y="37084"/>
                  </a:lnTo>
                  <a:lnTo>
                    <a:pt x="27863" y="36703"/>
                  </a:lnTo>
                  <a:lnTo>
                    <a:pt x="27647" y="36195"/>
                  </a:lnTo>
                  <a:lnTo>
                    <a:pt x="27178" y="35433"/>
                  </a:lnTo>
                  <a:lnTo>
                    <a:pt x="27279" y="34417"/>
                  </a:lnTo>
                  <a:lnTo>
                    <a:pt x="28575" y="34671"/>
                  </a:lnTo>
                  <a:lnTo>
                    <a:pt x="28740" y="34417"/>
                  </a:lnTo>
                  <a:lnTo>
                    <a:pt x="29425" y="33401"/>
                  </a:lnTo>
                  <a:lnTo>
                    <a:pt x="30060" y="32893"/>
                  </a:lnTo>
                  <a:lnTo>
                    <a:pt x="30200" y="33020"/>
                  </a:lnTo>
                  <a:lnTo>
                    <a:pt x="30289" y="32893"/>
                  </a:lnTo>
                  <a:lnTo>
                    <a:pt x="31483" y="31242"/>
                  </a:lnTo>
                  <a:lnTo>
                    <a:pt x="32321" y="28829"/>
                  </a:lnTo>
                  <a:lnTo>
                    <a:pt x="34074" y="26035"/>
                  </a:lnTo>
                  <a:lnTo>
                    <a:pt x="35255" y="25654"/>
                  </a:lnTo>
                  <a:lnTo>
                    <a:pt x="36703" y="24257"/>
                  </a:lnTo>
                  <a:lnTo>
                    <a:pt x="37592" y="22479"/>
                  </a:lnTo>
                  <a:lnTo>
                    <a:pt x="27774" y="22479"/>
                  </a:lnTo>
                  <a:lnTo>
                    <a:pt x="27381" y="22479"/>
                  </a:lnTo>
                  <a:lnTo>
                    <a:pt x="25742" y="24257"/>
                  </a:lnTo>
                  <a:lnTo>
                    <a:pt x="23431" y="27686"/>
                  </a:lnTo>
                  <a:lnTo>
                    <a:pt x="24130" y="28194"/>
                  </a:lnTo>
                  <a:lnTo>
                    <a:pt x="23482" y="28829"/>
                  </a:lnTo>
                  <a:lnTo>
                    <a:pt x="23406" y="29210"/>
                  </a:lnTo>
                  <a:lnTo>
                    <a:pt x="23609" y="30099"/>
                  </a:lnTo>
                  <a:lnTo>
                    <a:pt x="22402" y="31623"/>
                  </a:lnTo>
                  <a:lnTo>
                    <a:pt x="22212" y="31965"/>
                  </a:lnTo>
                  <a:lnTo>
                    <a:pt x="22212" y="37338"/>
                  </a:lnTo>
                  <a:lnTo>
                    <a:pt x="21450" y="37579"/>
                  </a:lnTo>
                  <a:lnTo>
                    <a:pt x="21729" y="36703"/>
                  </a:lnTo>
                  <a:lnTo>
                    <a:pt x="22212" y="37338"/>
                  </a:lnTo>
                  <a:lnTo>
                    <a:pt x="22212" y="31965"/>
                  </a:lnTo>
                  <a:lnTo>
                    <a:pt x="21094" y="33909"/>
                  </a:lnTo>
                  <a:lnTo>
                    <a:pt x="21120" y="36703"/>
                  </a:lnTo>
                  <a:lnTo>
                    <a:pt x="21374" y="37846"/>
                  </a:lnTo>
                  <a:lnTo>
                    <a:pt x="21437" y="37604"/>
                  </a:lnTo>
                  <a:lnTo>
                    <a:pt x="21399" y="39116"/>
                  </a:lnTo>
                  <a:lnTo>
                    <a:pt x="20891" y="38227"/>
                  </a:lnTo>
                  <a:lnTo>
                    <a:pt x="20739" y="39878"/>
                  </a:lnTo>
                  <a:lnTo>
                    <a:pt x="21107" y="39497"/>
                  </a:lnTo>
                  <a:lnTo>
                    <a:pt x="20091" y="41656"/>
                  </a:lnTo>
                  <a:lnTo>
                    <a:pt x="20510" y="41783"/>
                  </a:lnTo>
                  <a:lnTo>
                    <a:pt x="20802" y="41656"/>
                  </a:lnTo>
                  <a:lnTo>
                    <a:pt x="20815" y="42037"/>
                  </a:lnTo>
                  <a:lnTo>
                    <a:pt x="20675" y="42291"/>
                  </a:lnTo>
                  <a:lnTo>
                    <a:pt x="19939" y="42418"/>
                  </a:lnTo>
                  <a:lnTo>
                    <a:pt x="19799" y="42164"/>
                  </a:lnTo>
                  <a:lnTo>
                    <a:pt x="19761" y="41910"/>
                  </a:lnTo>
                  <a:lnTo>
                    <a:pt x="18770" y="44704"/>
                  </a:lnTo>
                  <a:lnTo>
                    <a:pt x="13411" y="42418"/>
                  </a:lnTo>
                  <a:lnTo>
                    <a:pt x="11010" y="45466"/>
                  </a:lnTo>
                  <a:lnTo>
                    <a:pt x="11125" y="45212"/>
                  </a:lnTo>
                  <a:lnTo>
                    <a:pt x="9398" y="46863"/>
                  </a:lnTo>
                  <a:lnTo>
                    <a:pt x="8674" y="47879"/>
                  </a:lnTo>
                  <a:lnTo>
                    <a:pt x="7454" y="48768"/>
                  </a:lnTo>
                  <a:lnTo>
                    <a:pt x="8978" y="46736"/>
                  </a:lnTo>
                  <a:lnTo>
                    <a:pt x="7810" y="47117"/>
                  </a:lnTo>
                  <a:lnTo>
                    <a:pt x="6096" y="50419"/>
                  </a:lnTo>
                  <a:lnTo>
                    <a:pt x="3695" y="51308"/>
                  </a:lnTo>
                  <a:lnTo>
                    <a:pt x="3136" y="54483"/>
                  </a:lnTo>
                  <a:lnTo>
                    <a:pt x="1574" y="54991"/>
                  </a:lnTo>
                  <a:lnTo>
                    <a:pt x="850" y="57150"/>
                  </a:lnTo>
                  <a:lnTo>
                    <a:pt x="660" y="62103"/>
                  </a:lnTo>
                  <a:lnTo>
                    <a:pt x="927" y="63119"/>
                  </a:lnTo>
                  <a:lnTo>
                    <a:pt x="1041" y="64516"/>
                  </a:lnTo>
                  <a:lnTo>
                    <a:pt x="749" y="65786"/>
                  </a:lnTo>
                  <a:lnTo>
                    <a:pt x="1231" y="65532"/>
                  </a:lnTo>
                  <a:lnTo>
                    <a:pt x="1968" y="66167"/>
                  </a:lnTo>
                  <a:lnTo>
                    <a:pt x="1701" y="66294"/>
                  </a:lnTo>
                  <a:lnTo>
                    <a:pt x="1892" y="66548"/>
                  </a:lnTo>
                  <a:lnTo>
                    <a:pt x="3695" y="70866"/>
                  </a:lnTo>
                  <a:lnTo>
                    <a:pt x="4991" y="72771"/>
                  </a:lnTo>
                  <a:lnTo>
                    <a:pt x="5257" y="73279"/>
                  </a:lnTo>
                  <a:lnTo>
                    <a:pt x="5956" y="74168"/>
                  </a:lnTo>
                  <a:lnTo>
                    <a:pt x="5994" y="74930"/>
                  </a:lnTo>
                  <a:lnTo>
                    <a:pt x="5803" y="75057"/>
                  </a:lnTo>
                  <a:lnTo>
                    <a:pt x="5346" y="75057"/>
                  </a:lnTo>
                  <a:lnTo>
                    <a:pt x="5067" y="75184"/>
                  </a:lnTo>
                  <a:lnTo>
                    <a:pt x="5397" y="74549"/>
                  </a:lnTo>
                  <a:lnTo>
                    <a:pt x="2908" y="77724"/>
                  </a:lnTo>
                  <a:lnTo>
                    <a:pt x="5892" y="78359"/>
                  </a:lnTo>
                  <a:lnTo>
                    <a:pt x="3251" y="80264"/>
                  </a:lnTo>
                  <a:lnTo>
                    <a:pt x="2895" y="79375"/>
                  </a:lnTo>
                  <a:lnTo>
                    <a:pt x="2781" y="78867"/>
                  </a:lnTo>
                  <a:lnTo>
                    <a:pt x="2120" y="81534"/>
                  </a:lnTo>
                  <a:lnTo>
                    <a:pt x="1028" y="83820"/>
                  </a:lnTo>
                  <a:lnTo>
                    <a:pt x="114" y="88773"/>
                  </a:lnTo>
                  <a:lnTo>
                    <a:pt x="0" y="91694"/>
                  </a:lnTo>
                  <a:lnTo>
                    <a:pt x="1003" y="93980"/>
                  </a:lnTo>
                  <a:lnTo>
                    <a:pt x="863" y="93853"/>
                  </a:lnTo>
                  <a:lnTo>
                    <a:pt x="723" y="93726"/>
                  </a:lnTo>
                  <a:lnTo>
                    <a:pt x="431" y="93853"/>
                  </a:lnTo>
                  <a:lnTo>
                    <a:pt x="355" y="93345"/>
                  </a:lnTo>
                  <a:lnTo>
                    <a:pt x="279" y="93472"/>
                  </a:lnTo>
                  <a:lnTo>
                    <a:pt x="165" y="94488"/>
                  </a:lnTo>
                  <a:lnTo>
                    <a:pt x="279" y="94996"/>
                  </a:lnTo>
                  <a:lnTo>
                    <a:pt x="889" y="96520"/>
                  </a:lnTo>
                  <a:lnTo>
                    <a:pt x="1473" y="97028"/>
                  </a:lnTo>
                  <a:lnTo>
                    <a:pt x="1752" y="96901"/>
                  </a:lnTo>
                  <a:lnTo>
                    <a:pt x="1917" y="97663"/>
                  </a:lnTo>
                  <a:lnTo>
                    <a:pt x="1282" y="97282"/>
                  </a:lnTo>
                  <a:lnTo>
                    <a:pt x="1168" y="97663"/>
                  </a:lnTo>
                  <a:lnTo>
                    <a:pt x="1079" y="98933"/>
                  </a:lnTo>
                  <a:lnTo>
                    <a:pt x="2870" y="99949"/>
                  </a:lnTo>
                  <a:lnTo>
                    <a:pt x="2451" y="100685"/>
                  </a:lnTo>
                  <a:lnTo>
                    <a:pt x="2641" y="100838"/>
                  </a:lnTo>
                  <a:lnTo>
                    <a:pt x="3365" y="103124"/>
                  </a:lnTo>
                  <a:lnTo>
                    <a:pt x="3822" y="102108"/>
                  </a:lnTo>
                  <a:lnTo>
                    <a:pt x="4254" y="104013"/>
                  </a:lnTo>
                  <a:lnTo>
                    <a:pt x="5943" y="104648"/>
                  </a:lnTo>
                  <a:lnTo>
                    <a:pt x="6261" y="106095"/>
                  </a:lnTo>
                  <a:lnTo>
                    <a:pt x="6096" y="106045"/>
                  </a:lnTo>
                  <a:lnTo>
                    <a:pt x="6121" y="106451"/>
                  </a:lnTo>
                  <a:lnTo>
                    <a:pt x="6235" y="106870"/>
                  </a:lnTo>
                  <a:lnTo>
                    <a:pt x="6400" y="107226"/>
                  </a:lnTo>
                  <a:lnTo>
                    <a:pt x="6426" y="106819"/>
                  </a:lnTo>
                  <a:lnTo>
                    <a:pt x="6388" y="106438"/>
                  </a:lnTo>
                  <a:lnTo>
                    <a:pt x="6299" y="106184"/>
                  </a:lnTo>
                  <a:lnTo>
                    <a:pt x="7518" y="106299"/>
                  </a:lnTo>
                  <a:lnTo>
                    <a:pt x="7848" y="108712"/>
                  </a:lnTo>
                  <a:lnTo>
                    <a:pt x="9029" y="108077"/>
                  </a:lnTo>
                  <a:lnTo>
                    <a:pt x="8648" y="108331"/>
                  </a:lnTo>
                  <a:lnTo>
                    <a:pt x="11506" y="111125"/>
                  </a:lnTo>
                  <a:lnTo>
                    <a:pt x="10960" y="111252"/>
                  </a:lnTo>
                  <a:lnTo>
                    <a:pt x="11899" y="112141"/>
                  </a:lnTo>
                  <a:lnTo>
                    <a:pt x="11214" y="112268"/>
                  </a:lnTo>
                  <a:lnTo>
                    <a:pt x="12115" y="113157"/>
                  </a:lnTo>
                  <a:lnTo>
                    <a:pt x="13195" y="113538"/>
                  </a:lnTo>
                  <a:lnTo>
                    <a:pt x="13474" y="112903"/>
                  </a:lnTo>
                  <a:lnTo>
                    <a:pt x="14236" y="115570"/>
                  </a:lnTo>
                  <a:lnTo>
                    <a:pt x="17792" y="114427"/>
                  </a:lnTo>
                  <a:lnTo>
                    <a:pt x="17716" y="116840"/>
                  </a:lnTo>
                  <a:lnTo>
                    <a:pt x="21183" y="118110"/>
                  </a:lnTo>
                  <a:lnTo>
                    <a:pt x="24091" y="118872"/>
                  </a:lnTo>
                  <a:lnTo>
                    <a:pt x="23749" y="120015"/>
                  </a:lnTo>
                  <a:lnTo>
                    <a:pt x="26403" y="120548"/>
                  </a:lnTo>
                  <a:lnTo>
                    <a:pt x="24612" y="118999"/>
                  </a:lnTo>
                  <a:lnTo>
                    <a:pt x="27508" y="119761"/>
                  </a:lnTo>
                  <a:lnTo>
                    <a:pt x="27152" y="120561"/>
                  </a:lnTo>
                  <a:lnTo>
                    <a:pt x="28841" y="120015"/>
                  </a:lnTo>
                  <a:lnTo>
                    <a:pt x="32639" y="121285"/>
                  </a:lnTo>
                  <a:lnTo>
                    <a:pt x="31115" y="121539"/>
                  </a:lnTo>
                  <a:lnTo>
                    <a:pt x="30861" y="121666"/>
                  </a:lnTo>
                  <a:lnTo>
                    <a:pt x="34213" y="122047"/>
                  </a:lnTo>
                  <a:lnTo>
                    <a:pt x="38061" y="122047"/>
                  </a:lnTo>
                  <a:lnTo>
                    <a:pt x="40335" y="120396"/>
                  </a:lnTo>
                  <a:lnTo>
                    <a:pt x="40360" y="120269"/>
                  </a:lnTo>
                  <a:lnTo>
                    <a:pt x="39801" y="120015"/>
                  </a:lnTo>
                  <a:lnTo>
                    <a:pt x="39535" y="119888"/>
                  </a:lnTo>
                  <a:lnTo>
                    <a:pt x="40919" y="118618"/>
                  </a:lnTo>
                  <a:lnTo>
                    <a:pt x="41617" y="117983"/>
                  </a:lnTo>
                  <a:lnTo>
                    <a:pt x="41681" y="117221"/>
                  </a:lnTo>
                  <a:lnTo>
                    <a:pt x="41897" y="117729"/>
                  </a:lnTo>
                  <a:lnTo>
                    <a:pt x="41757" y="117856"/>
                  </a:lnTo>
                  <a:lnTo>
                    <a:pt x="41719" y="119253"/>
                  </a:lnTo>
                  <a:lnTo>
                    <a:pt x="44170" y="116459"/>
                  </a:lnTo>
                  <a:lnTo>
                    <a:pt x="44005" y="119126"/>
                  </a:lnTo>
                  <a:lnTo>
                    <a:pt x="44272" y="118872"/>
                  </a:lnTo>
                  <a:lnTo>
                    <a:pt x="44411" y="118618"/>
                  </a:lnTo>
                  <a:lnTo>
                    <a:pt x="44310" y="118237"/>
                  </a:lnTo>
                  <a:lnTo>
                    <a:pt x="44221" y="118110"/>
                  </a:lnTo>
                  <a:lnTo>
                    <a:pt x="44704" y="117983"/>
                  </a:lnTo>
                  <a:lnTo>
                    <a:pt x="44958" y="118110"/>
                  </a:lnTo>
                  <a:lnTo>
                    <a:pt x="44742" y="118745"/>
                  </a:lnTo>
                  <a:lnTo>
                    <a:pt x="45681" y="117983"/>
                  </a:lnTo>
                  <a:lnTo>
                    <a:pt x="46164" y="117602"/>
                  </a:lnTo>
                  <a:lnTo>
                    <a:pt x="45262" y="117348"/>
                  </a:lnTo>
                  <a:lnTo>
                    <a:pt x="46647" y="116586"/>
                  </a:lnTo>
                  <a:lnTo>
                    <a:pt x="46672" y="116967"/>
                  </a:lnTo>
                  <a:lnTo>
                    <a:pt x="46596" y="117475"/>
                  </a:lnTo>
                  <a:lnTo>
                    <a:pt x="46977" y="116586"/>
                  </a:lnTo>
                  <a:lnTo>
                    <a:pt x="47040" y="116459"/>
                  </a:lnTo>
                  <a:lnTo>
                    <a:pt x="47421" y="115697"/>
                  </a:lnTo>
                  <a:lnTo>
                    <a:pt x="48628" y="115443"/>
                  </a:lnTo>
                  <a:lnTo>
                    <a:pt x="48628" y="115697"/>
                  </a:lnTo>
                  <a:lnTo>
                    <a:pt x="48831" y="115811"/>
                  </a:lnTo>
                  <a:lnTo>
                    <a:pt x="49428" y="115570"/>
                  </a:lnTo>
                  <a:lnTo>
                    <a:pt x="50076" y="114935"/>
                  </a:lnTo>
                  <a:lnTo>
                    <a:pt x="50838" y="114554"/>
                  </a:lnTo>
                  <a:lnTo>
                    <a:pt x="51079" y="114300"/>
                  </a:lnTo>
                  <a:lnTo>
                    <a:pt x="51447" y="114046"/>
                  </a:lnTo>
                  <a:lnTo>
                    <a:pt x="51828" y="114046"/>
                  </a:lnTo>
                  <a:lnTo>
                    <a:pt x="52209" y="113919"/>
                  </a:lnTo>
                  <a:lnTo>
                    <a:pt x="52641" y="114046"/>
                  </a:lnTo>
                  <a:lnTo>
                    <a:pt x="52882" y="114554"/>
                  </a:lnTo>
                  <a:lnTo>
                    <a:pt x="51930" y="115443"/>
                  </a:lnTo>
                  <a:lnTo>
                    <a:pt x="53073" y="115189"/>
                  </a:lnTo>
                  <a:lnTo>
                    <a:pt x="52374" y="116205"/>
                  </a:lnTo>
                  <a:lnTo>
                    <a:pt x="52489" y="116078"/>
                  </a:lnTo>
                  <a:lnTo>
                    <a:pt x="53517" y="116840"/>
                  </a:lnTo>
                  <a:lnTo>
                    <a:pt x="53390" y="116078"/>
                  </a:lnTo>
                  <a:lnTo>
                    <a:pt x="53390" y="115951"/>
                  </a:lnTo>
                  <a:lnTo>
                    <a:pt x="53835" y="116332"/>
                  </a:lnTo>
                  <a:lnTo>
                    <a:pt x="54737" y="116840"/>
                  </a:lnTo>
                  <a:lnTo>
                    <a:pt x="56134" y="117221"/>
                  </a:lnTo>
                  <a:lnTo>
                    <a:pt x="57023" y="117348"/>
                  </a:lnTo>
                  <a:lnTo>
                    <a:pt x="57442" y="117602"/>
                  </a:lnTo>
                  <a:lnTo>
                    <a:pt x="57150" y="117729"/>
                  </a:lnTo>
                  <a:lnTo>
                    <a:pt x="56680" y="117729"/>
                  </a:lnTo>
                  <a:lnTo>
                    <a:pt x="56197" y="117856"/>
                  </a:lnTo>
                  <a:lnTo>
                    <a:pt x="58762" y="118110"/>
                  </a:lnTo>
                  <a:lnTo>
                    <a:pt x="57569" y="117475"/>
                  </a:lnTo>
                  <a:lnTo>
                    <a:pt x="58915" y="117094"/>
                  </a:lnTo>
                  <a:lnTo>
                    <a:pt x="57746" y="116078"/>
                  </a:lnTo>
                  <a:lnTo>
                    <a:pt x="59270" y="116713"/>
                  </a:lnTo>
                  <a:lnTo>
                    <a:pt x="58928" y="116713"/>
                  </a:lnTo>
                  <a:lnTo>
                    <a:pt x="60464" y="116967"/>
                  </a:lnTo>
                  <a:lnTo>
                    <a:pt x="60921" y="117640"/>
                  </a:lnTo>
                  <a:lnTo>
                    <a:pt x="60401" y="117843"/>
                  </a:lnTo>
                  <a:lnTo>
                    <a:pt x="60109" y="117881"/>
                  </a:lnTo>
                  <a:lnTo>
                    <a:pt x="60540" y="118033"/>
                  </a:lnTo>
                  <a:lnTo>
                    <a:pt x="60896" y="118097"/>
                  </a:lnTo>
                  <a:lnTo>
                    <a:pt x="60960" y="117690"/>
                  </a:lnTo>
                  <a:lnTo>
                    <a:pt x="62306" y="117094"/>
                  </a:lnTo>
                  <a:lnTo>
                    <a:pt x="63182" y="117475"/>
                  </a:lnTo>
                  <a:lnTo>
                    <a:pt x="63246" y="117602"/>
                  </a:lnTo>
                  <a:lnTo>
                    <a:pt x="63334" y="117906"/>
                  </a:lnTo>
                  <a:lnTo>
                    <a:pt x="62992" y="118491"/>
                  </a:lnTo>
                  <a:lnTo>
                    <a:pt x="62903" y="118872"/>
                  </a:lnTo>
                  <a:lnTo>
                    <a:pt x="62979" y="118999"/>
                  </a:lnTo>
                  <a:lnTo>
                    <a:pt x="63690" y="118110"/>
                  </a:lnTo>
                  <a:lnTo>
                    <a:pt x="65976" y="118999"/>
                  </a:lnTo>
                  <a:lnTo>
                    <a:pt x="66471" y="118364"/>
                  </a:lnTo>
                  <a:lnTo>
                    <a:pt x="66509" y="118237"/>
                  </a:lnTo>
                  <a:lnTo>
                    <a:pt x="66484" y="118872"/>
                  </a:lnTo>
                  <a:lnTo>
                    <a:pt x="67094" y="118110"/>
                  </a:lnTo>
                  <a:lnTo>
                    <a:pt x="67678" y="118364"/>
                  </a:lnTo>
                  <a:lnTo>
                    <a:pt x="67779" y="118999"/>
                  </a:lnTo>
                  <a:lnTo>
                    <a:pt x="69456" y="119126"/>
                  </a:lnTo>
                  <a:lnTo>
                    <a:pt x="67881" y="118110"/>
                  </a:lnTo>
                  <a:lnTo>
                    <a:pt x="67678" y="117983"/>
                  </a:lnTo>
                  <a:lnTo>
                    <a:pt x="67094" y="117602"/>
                  </a:lnTo>
                  <a:lnTo>
                    <a:pt x="69189" y="118110"/>
                  </a:lnTo>
                  <a:lnTo>
                    <a:pt x="69100" y="118364"/>
                  </a:lnTo>
                  <a:lnTo>
                    <a:pt x="68770" y="118491"/>
                  </a:lnTo>
                  <a:lnTo>
                    <a:pt x="70916" y="118745"/>
                  </a:lnTo>
                  <a:lnTo>
                    <a:pt x="72758" y="117602"/>
                  </a:lnTo>
                  <a:lnTo>
                    <a:pt x="74701" y="117475"/>
                  </a:lnTo>
                  <a:lnTo>
                    <a:pt x="75526" y="118491"/>
                  </a:lnTo>
                  <a:lnTo>
                    <a:pt x="73164" y="118249"/>
                  </a:lnTo>
                  <a:lnTo>
                    <a:pt x="72123" y="118605"/>
                  </a:lnTo>
                  <a:lnTo>
                    <a:pt x="72961" y="118960"/>
                  </a:lnTo>
                  <a:lnTo>
                    <a:pt x="73152" y="118313"/>
                  </a:lnTo>
                  <a:lnTo>
                    <a:pt x="73939" y="118999"/>
                  </a:lnTo>
                  <a:lnTo>
                    <a:pt x="75844" y="118491"/>
                  </a:lnTo>
                  <a:lnTo>
                    <a:pt x="76796" y="118237"/>
                  </a:lnTo>
                  <a:lnTo>
                    <a:pt x="77597" y="117475"/>
                  </a:lnTo>
                  <a:lnTo>
                    <a:pt x="78003" y="117094"/>
                  </a:lnTo>
                  <a:lnTo>
                    <a:pt x="79082" y="116078"/>
                  </a:lnTo>
                  <a:lnTo>
                    <a:pt x="79222" y="115951"/>
                  </a:lnTo>
                  <a:lnTo>
                    <a:pt x="81368" y="115062"/>
                  </a:lnTo>
                  <a:lnTo>
                    <a:pt x="81686" y="114935"/>
                  </a:lnTo>
                  <a:lnTo>
                    <a:pt x="81178" y="115062"/>
                  </a:lnTo>
                  <a:lnTo>
                    <a:pt x="80987" y="114427"/>
                  </a:lnTo>
                  <a:lnTo>
                    <a:pt x="80911" y="114173"/>
                  </a:lnTo>
                  <a:lnTo>
                    <a:pt x="80835" y="113919"/>
                  </a:lnTo>
                  <a:lnTo>
                    <a:pt x="80721" y="113538"/>
                  </a:lnTo>
                  <a:lnTo>
                    <a:pt x="83337" y="114808"/>
                  </a:lnTo>
                  <a:lnTo>
                    <a:pt x="84010" y="113423"/>
                  </a:lnTo>
                  <a:lnTo>
                    <a:pt x="83947" y="113792"/>
                  </a:lnTo>
                  <a:lnTo>
                    <a:pt x="84226" y="114300"/>
                  </a:lnTo>
                  <a:lnTo>
                    <a:pt x="84201" y="114173"/>
                  </a:lnTo>
                  <a:lnTo>
                    <a:pt x="85979" y="113284"/>
                  </a:lnTo>
                  <a:lnTo>
                    <a:pt x="86906" y="111633"/>
                  </a:lnTo>
                  <a:lnTo>
                    <a:pt x="87591" y="110871"/>
                  </a:lnTo>
                  <a:lnTo>
                    <a:pt x="88734" y="109601"/>
                  </a:lnTo>
                  <a:lnTo>
                    <a:pt x="88722" y="110109"/>
                  </a:lnTo>
                  <a:lnTo>
                    <a:pt x="89776" y="109855"/>
                  </a:lnTo>
                  <a:lnTo>
                    <a:pt x="90055" y="109601"/>
                  </a:lnTo>
                  <a:lnTo>
                    <a:pt x="91033" y="108712"/>
                  </a:lnTo>
                  <a:lnTo>
                    <a:pt x="92049" y="108204"/>
                  </a:lnTo>
                  <a:lnTo>
                    <a:pt x="92075" y="107696"/>
                  </a:lnTo>
                  <a:lnTo>
                    <a:pt x="92633" y="107315"/>
                  </a:lnTo>
                  <a:lnTo>
                    <a:pt x="91960" y="107061"/>
                  </a:lnTo>
                  <a:lnTo>
                    <a:pt x="96189" y="106934"/>
                  </a:lnTo>
                  <a:lnTo>
                    <a:pt x="96202" y="106553"/>
                  </a:lnTo>
                  <a:lnTo>
                    <a:pt x="96304" y="104648"/>
                  </a:lnTo>
                  <a:lnTo>
                    <a:pt x="96342" y="104013"/>
                  </a:lnTo>
                  <a:lnTo>
                    <a:pt x="96354" y="103124"/>
                  </a:lnTo>
                  <a:close/>
                </a:path>
                <a:path w="112395" h="122555">
                  <a:moveTo>
                    <a:pt x="96393" y="103060"/>
                  </a:moveTo>
                  <a:close/>
                </a:path>
                <a:path w="112395" h="122555">
                  <a:moveTo>
                    <a:pt x="97167" y="102006"/>
                  </a:moveTo>
                  <a:lnTo>
                    <a:pt x="96456" y="102108"/>
                  </a:lnTo>
                  <a:lnTo>
                    <a:pt x="96393" y="103060"/>
                  </a:lnTo>
                  <a:lnTo>
                    <a:pt x="97167" y="102006"/>
                  </a:lnTo>
                  <a:close/>
                </a:path>
                <a:path w="112395" h="122555">
                  <a:moveTo>
                    <a:pt x="98171" y="56540"/>
                  </a:moveTo>
                  <a:lnTo>
                    <a:pt x="98018" y="56489"/>
                  </a:lnTo>
                  <a:lnTo>
                    <a:pt x="98171" y="56540"/>
                  </a:lnTo>
                  <a:close/>
                </a:path>
                <a:path w="112395" h="122555">
                  <a:moveTo>
                    <a:pt x="98818" y="97002"/>
                  </a:moveTo>
                  <a:lnTo>
                    <a:pt x="98780" y="96875"/>
                  </a:lnTo>
                  <a:lnTo>
                    <a:pt x="98729" y="96735"/>
                  </a:lnTo>
                  <a:lnTo>
                    <a:pt x="98691" y="96558"/>
                  </a:lnTo>
                  <a:lnTo>
                    <a:pt x="98628" y="97180"/>
                  </a:lnTo>
                  <a:lnTo>
                    <a:pt x="98818" y="97002"/>
                  </a:lnTo>
                  <a:close/>
                </a:path>
                <a:path w="112395" h="122555">
                  <a:moveTo>
                    <a:pt x="99644" y="62738"/>
                  </a:moveTo>
                  <a:lnTo>
                    <a:pt x="99568" y="62484"/>
                  </a:lnTo>
                  <a:lnTo>
                    <a:pt x="99441" y="62103"/>
                  </a:lnTo>
                  <a:lnTo>
                    <a:pt x="99314" y="61087"/>
                  </a:lnTo>
                  <a:lnTo>
                    <a:pt x="99250" y="60452"/>
                  </a:lnTo>
                  <a:lnTo>
                    <a:pt x="98348" y="60071"/>
                  </a:lnTo>
                  <a:lnTo>
                    <a:pt x="98882" y="58801"/>
                  </a:lnTo>
                  <a:lnTo>
                    <a:pt x="96786" y="57150"/>
                  </a:lnTo>
                  <a:lnTo>
                    <a:pt x="97688" y="56769"/>
                  </a:lnTo>
                  <a:lnTo>
                    <a:pt x="97993" y="56642"/>
                  </a:lnTo>
                  <a:lnTo>
                    <a:pt x="97497" y="56515"/>
                  </a:lnTo>
                  <a:lnTo>
                    <a:pt x="96558" y="56007"/>
                  </a:lnTo>
                  <a:lnTo>
                    <a:pt x="96100" y="55753"/>
                  </a:lnTo>
                  <a:lnTo>
                    <a:pt x="95465" y="55118"/>
                  </a:lnTo>
                  <a:lnTo>
                    <a:pt x="97840" y="55118"/>
                  </a:lnTo>
                  <a:lnTo>
                    <a:pt x="93154" y="52832"/>
                  </a:lnTo>
                  <a:lnTo>
                    <a:pt x="94119" y="52070"/>
                  </a:lnTo>
                  <a:lnTo>
                    <a:pt x="94449" y="51816"/>
                  </a:lnTo>
                  <a:lnTo>
                    <a:pt x="92671" y="52070"/>
                  </a:lnTo>
                  <a:lnTo>
                    <a:pt x="90741" y="50419"/>
                  </a:lnTo>
                  <a:lnTo>
                    <a:pt x="90157" y="49911"/>
                  </a:lnTo>
                  <a:lnTo>
                    <a:pt x="87401" y="50419"/>
                  </a:lnTo>
                  <a:lnTo>
                    <a:pt x="87782" y="50088"/>
                  </a:lnTo>
                  <a:lnTo>
                    <a:pt x="87058" y="49885"/>
                  </a:lnTo>
                  <a:lnTo>
                    <a:pt x="87058" y="50292"/>
                  </a:lnTo>
                  <a:lnTo>
                    <a:pt x="86931" y="50419"/>
                  </a:lnTo>
                  <a:lnTo>
                    <a:pt x="86677" y="49974"/>
                  </a:lnTo>
                  <a:lnTo>
                    <a:pt x="87058" y="50292"/>
                  </a:lnTo>
                  <a:lnTo>
                    <a:pt x="87058" y="49885"/>
                  </a:lnTo>
                  <a:lnTo>
                    <a:pt x="86715" y="49784"/>
                  </a:lnTo>
                  <a:lnTo>
                    <a:pt x="86423" y="49555"/>
                  </a:lnTo>
                  <a:lnTo>
                    <a:pt x="85534" y="48006"/>
                  </a:lnTo>
                  <a:lnTo>
                    <a:pt x="85420" y="48958"/>
                  </a:lnTo>
                  <a:lnTo>
                    <a:pt x="85915" y="49364"/>
                  </a:lnTo>
                  <a:lnTo>
                    <a:pt x="85394" y="49314"/>
                  </a:lnTo>
                  <a:lnTo>
                    <a:pt x="85458" y="49784"/>
                  </a:lnTo>
                  <a:lnTo>
                    <a:pt x="85369" y="49441"/>
                  </a:lnTo>
                  <a:lnTo>
                    <a:pt x="85318" y="50038"/>
                  </a:lnTo>
                  <a:lnTo>
                    <a:pt x="85331" y="49301"/>
                  </a:lnTo>
                  <a:lnTo>
                    <a:pt x="85051" y="49276"/>
                  </a:lnTo>
                  <a:lnTo>
                    <a:pt x="85039" y="49987"/>
                  </a:lnTo>
                  <a:lnTo>
                    <a:pt x="85039" y="50292"/>
                  </a:lnTo>
                  <a:lnTo>
                    <a:pt x="84963" y="49974"/>
                  </a:lnTo>
                  <a:lnTo>
                    <a:pt x="84518" y="49911"/>
                  </a:lnTo>
                  <a:lnTo>
                    <a:pt x="82359" y="48133"/>
                  </a:lnTo>
                  <a:lnTo>
                    <a:pt x="84175" y="48387"/>
                  </a:lnTo>
                  <a:lnTo>
                    <a:pt x="84074" y="48133"/>
                  </a:lnTo>
                  <a:lnTo>
                    <a:pt x="83985" y="47879"/>
                  </a:lnTo>
                  <a:lnTo>
                    <a:pt x="83934" y="47752"/>
                  </a:lnTo>
                  <a:lnTo>
                    <a:pt x="83845" y="47498"/>
                  </a:lnTo>
                  <a:lnTo>
                    <a:pt x="83756" y="47244"/>
                  </a:lnTo>
                  <a:lnTo>
                    <a:pt x="83172" y="46990"/>
                  </a:lnTo>
                  <a:lnTo>
                    <a:pt x="81724" y="46355"/>
                  </a:lnTo>
                  <a:lnTo>
                    <a:pt x="80911" y="46710"/>
                  </a:lnTo>
                  <a:lnTo>
                    <a:pt x="80911" y="53594"/>
                  </a:lnTo>
                  <a:lnTo>
                    <a:pt x="80822" y="53467"/>
                  </a:lnTo>
                  <a:lnTo>
                    <a:pt x="80911" y="53594"/>
                  </a:lnTo>
                  <a:lnTo>
                    <a:pt x="80911" y="46710"/>
                  </a:lnTo>
                  <a:lnTo>
                    <a:pt x="80238" y="46990"/>
                  </a:lnTo>
                  <a:lnTo>
                    <a:pt x="79400" y="46736"/>
                  </a:lnTo>
                  <a:lnTo>
                    <a:pt x="79387" y="46609"/>
                  </a:lnTo>
                  <a:lnTo>
                    <a:pt x="79222" y="46482"/>
                  </a:lnTo>
                  <a:lnTo>
                    <a:pt x="79489" y="46228"/>
                  </a:lnTo>
                  <a:lnTo>
                    <a:pt x="77927" y="46736"/>
                  </a:lnTo>
                  <a:lnTo>
                    <a:pt x="75996" y="45466"/>
                  </a:lnTo>
                  <a:lnTo>
                    <a:pt x="74612" y="46228"/>
                  </a:lnTo>
                  <a:lnTo>
                    <a:pt x="74536" y="46050"/>
                  </a:lnTo>
                  <a:lnTo>
                    <a:pt x="74549" y="46228"/>
                  </a:lnTo>
                  <a:lnTo>
                    <a:pt x="74485" y="46863"/>
                  </a:lnTo>
                  <a:lnTo>
                    <a:pt x="74383" y="47244"/>
                  </a:lnTo>
                  <a:lnTo>
                    <a:pt x="74282" y="47498"/>
                  </a:lnTo>
                  <a:lnTo>
                    <a:pt x="73685" y="47244"/>
                  </a:lnTo>
                  <a:lnTo>
                    <a:pt x="72974" y="47752"/>
                  </a:lnTo>
                  <a:lnTo>
                    <a:pt x="73012" y="46990"/>
                  </a:lnTo>
                  <a:lnTo>
                    <a:pt x="73355" y="47117"/>
                  </a:lnTo>
                  <a:lnTo>
                    <a:pt x="73418" y="46990"/>
                  </a:lnTo>
                  <a:lnTo>
                    <a:pt x="73482" y="46863"/>
                  </a:lnTo>
                  <a:lnTo>
                    <a:pt x="73710" y="46736"/>
                  </a:lnTo>
                  <a:lnTo>
                    <a:pt x="73025" y="46863"/>
                  </a:lnTo>
                  <a:lnTo>
                    <a:pt x="72961" y="46228"/>
                  </a:lnTo>
                  <a:lnTo>
                    <a:pt x="72948" y="46101"/>
                  </a:lnTo>
                  <a:lnTo>
                    <a:pt x="72936" y="45974"/>
                  </a:lnTo>
                  <a:lnTo>
                    <a:pt x="72618" y="46037"/>
                  </a:lnTo>
                  <a:lnTo>
                    <a:pt x="71488" y="46228"/>
                  </a:lnTo>
                  <a:lnTo>
                    <a:pt x="71348" y="45974"/>
                  </a:lnTo>
                  <a:lnTo>
                    <a:pt x="71094" y="45466"/>
                  </a:lnTo>
                  <a:lnTo>
                    <a:pt x="71589" y="44577"/>
                  </a:lnTo>
                  <a:lnTo>
                    <a:pt x="72580" y="46037"/>
                  </a:lnTo>
                  <a:lnTo>
                    <a:pt x="72504" y="45466"/>
                  </a:lnTo>
                  <a:lnTo>
                    <a:pt x="72390" y="44831"/>
                  </a:lnTo>
                  <a:lnTo>
                    <a:pt x="72542" y="45085"/>
                  </a:lnTo>
                  <a:lnTo>
                    <a:pt x="73164" y="45593"/>
                  </a:lnTo>
                  <a:lnTo>
                    <a:pt x="73126" y="44831"/>
                  </a:lnTo>
                  <a:lnTo>
                    <a:pt x="73113" y="44577"/>
                  </a:lnTo>
                  <a:lnTo>
                    <a:pt x="73075" y="43942"/>
                  </a:lnTo>
                  <a:lnTo>
                    <a:pt x="73075" y="43815"/>
                  </a:lnTo>
                  <a:lnTo>
                    <a:pt x="73710" y="45974"/>
                  </a:lnTo>
                  <a:lnTo>
                    <a:pt x="73736" y="44069"/>
                  </a:lnTo>
                  <a:lnTo>
                    <a:pt x="73444" y="43815"/>
                  </a:lnTo>
                  <a:lnTo>
                    <a:pt x="72872" y="43307"/>
                  </a:lnTo>
                  <a:lnTo>
                    <a:pt x="72377" y="43942"/>
                  </a:lnTo>
                  <a:lnTo>
                    <a:pt x="72351" y="43815"/>
                  </a:lnTo>
                  <a:lnTo>
                    <a:pt x="72250" y="43307"/>
                  </a:lnTo>
                  <a:lnTo>
                    <a:pt x="71628" y="43434"/>
                  </a:lnTo>
                  <a:lnTo>
                    <a:pt x="71551" y="43815"/>
                  </a:lnTo>
                  <a:lnTo>
                    <a:pt x="70904" y="43815"/>
                  </a:lnTo>
                  <a:lnTo>
                    <a:pt x="70396" y="43307"/>
                  </a:lnTo>
                  <a:lnTo>
                    <a:pt x="68999" y="41910"/>
                  </a:lnTo>
                  <a:lnTo>
                    <a:pt x="72796" y="41402"/>
                  </a:lnTo>
                  <a:lnTo>
                    <a:pt x="71120" y="40259"/>
                  </a:lnTo>
                  <a:lnTo>
                    <a:pt x="70434" y="39878"/>
                  </a:lnTo>
                  <a:lnTo>
                    <a:pt x="69011" y="39751"/>
                  </a:lnTo>
                  <a:lnTo>
                    <a:pt x="69723" y="38481"/>
                  </a:lnTo>
                  <a:lnTo>
                    <a:pt x="70878" y="38862"/>
                  </a:lnTo>
                  <a:lnTo>
                    <a:pt x="70916" y="38481"/>
                  </a:lnTo>
                  <a:lnTo>
                    <a:pt x="71005" y="37846"/>
                  </a:lnTo>
                  <a:lnTo>
                    <a:pt x="71094" y="37211"/>
                  </a:lnTo>
                  <a:lnTo>
                    <a:pt x="70396" y="37426"/>
                  </a:lnTo>
                  <a:lnTo>
                    <a:pt x="70675" y="37084"/>
                  </a:lnTo>
                  <a:lnTo>
                    <a:pt x="71628" y="36068"/>
                  </a:lnTo>
                  <a:lnTo>
                    <a:pt x="70370" y="36258"/>
                  </a:lnTo>
                  <a:lnTo>
                    <a:pt x="70446" y="37084"/>
                  </a:lnTo>
                  <a:lnTo>
                    <a:pt x="70383" y="37439"/>
                  </a:lnTo>
                  <a:lnTo>
                    <a:pt x="69126" y="37846"/>
                  </a:lnTo>
                  <a:lnTo>
                    <a:pt x="69938" y="36449"/>
                  </a:lnTo>
                  <a:lnTo>
                    <a:pt x="70002" y="36322"/>
                  </a:lnTo>
                  <a:lnTo>
                    <a:pt x="70104" y="35306"/>
                  </a:lnTo>
                  <a:lnTo>
                    <a:pt x="71158" y="35306"/>
                  </a:lnTo>
                  <a:lnTo>
                    <a:pt x="71259" y="33909"/>
                  </a:lnTo>
                  <a:lnTo>
                    <a:pt x="71145" y="31750"/>
                  </a:lnTo>
                  <a:lnTo>
                    <a:pt x="71259" y="29718"/>
                  </a:lnTo>
                  <a:lnTo>
                    <a:pt x="71297" y="29464"/>
                  </a:lnTo>
                  <a:lnTo>
                    <a:pt x="71335" y="29210"/>
                  </a:lnTo>
                  <a:lnTo>
                    <a:pt x="71437" y="28575"/>
                  </a:lnTo>
                  <a:lnTo>
                    <a:pt x="71704" y="28829"/>
                  </a:lnTo>
                  <a:lnTo>
                    <a:pt x="71932" y="29337"/>
                  </a:lnTo>
                  <a:lnTo>
                    <a:pt x="72263" y="28956"/>
                  </a:lnTo>
                  <a:lnTo>
                    <a:pt x="72390" y="28575"/>
                  </a:lnTo>
                  <a:lnTo>
                    <a:pt x="72466" y="27051"/>
                  </a:lnTo>
                  <a:lnTo>
                    <a:pt x="72542" y="25781"/>
                  </a:lnTo>
                  <a:lnTo>
                    <a:pt x="73520" y="23368"/>
                  </a:lnTo>
                  <a:lnTo>
                    <a:pt x="73875" y="22479"/>
                  </a:lnTo>
                  <a:lnTo>
                    <a:pt x="73952" y="22225"/>
                  </a:lnTo>
                  <a:lnTo>
                    <a:pt x="74510" y="18923"/>
                  </a:lnTo>
                  <a:lnTo>
                    <a:pt x="73545" y="17653"/>
                  </a:lnTo>
                  <a:lnTo>
                    <a:pt x="73456" y="17145"/>
                  </a:lnTo>
                  <a:lnTo>
                    <a:pt x="73126" y="16764"/>
                  </a:lnTo>
                  <a:lnTo>
                    <a:pt x="72948" y="16002"/>
                  </a:lnTo>
                  <a:lnTo>
                    <a:pt x="73304" y="15748"/>
                  </a:lnTo>
                  <a:lnTo>
                    <a:pt x="73482" y="15621"/>
                  </a:lnTo>
                  <a:lnTo>
                    <a:pt x="73825" y="16002"/>
                  </a:lnTo>
                  <a:lnTo>
                    <a:pt x="73660" y="15621"/>
                  </a:lnTo>
                  <a:lnTo>
                    <a:pt x="72847" y="13589"/>
                  </a:lnTo>
                  <a:lnTo>
                    <a:pt x="71755" y="12026"/>
                  </a:lnTo>
                  <a:lnTo>
                    <a:pt x="71755" y="25781"/>
                  </a:lnTo>
                  <a:lnTo>
                    <a:pt x="71462" y="26924"/>
                  </a:lnTo>
                  <a:lnTo>
                    <a:pt x="71170" y="27051"/>
                  </a:lnTo>
                  <a:lnTo>
                    <a:pt x="71170" y="28575"/>
                  </a:lnTo>
                  <a:lnTo>
                    <a:pt x="71056" y="29210"/>
                  </a:lnTo>
                  <a:lnTo>
                    <a:pt x="71158" y="28575"/>
                  </a:lnTo>
                  <a:lnTo>
                    <a:pt x="71170" y="27051"/>
                  </a:lnTo>
                  <a:lnTo>
                    <a:pt x="70878" y="26797"/>
                  </a:lnTo>
                  <a:lnTo>
                    <a:pt x="70954" y="26543"/>
                  </a:lnTo>
                  <a:lnTo>
                    <a:pt x="71120" y="26797"/>
                  </a:lnTo>
                  <a:lnTo>
                    <a:pt x="71247" y="26543"/>
                  </a:lnTo>
                  <a:lnTo>
                    <a:pt x="71374" y="26289"/>
                  </a:lnTo>
                  <a:lnTo>
                    <a:pt x="71437" y="26162"/>
                  </a:lnTo>
                  <a:lnTo>
                    <a:pt x="67170" y="26162"/>
                  </a:lnTo>
                  <a:lnTo>
                    <a:pt x="66713" y="26162"/>
                  </a:lnTo>
                  <a:lnTo>
                    <a:pt x="66611" y="26289"/>
                  </a:lnTo>
                  <a:lnTo>
                    <a:pt x="66992" y="24638"/>
                  </a:lnTo>
                  <a:lnTo>
                    <a:pt x="67144" y="23812"/>
                  </a:lnTo>
                  <a:lnTo>
                    <a:pt x="67221" y="23482"/>
                  </a:lnTo>
                  <a:lnTo>
                    <a:pt x="67144" y="23812"/>
                  </a:lnTo>
                  <a:lnTo>
                    <a:pt x="68275" y="24892"/>
                  </a:lnTo>
                  <a:lnTo>
                    <a:pt x="67271" y="26035"/>
                  </a:lnTo>
                  <a:lnTo>
                    <a:pt x="71539" y="26035"/>
                  </a:lnTo>
                  <a:lnTo>
                    <a:pt x="71755" y="25781"/>
                  </a:lnTo>
                  <a:lnTo>
                    <a:pt x="71755" y="12026"/>
                  </a:lnTo>
                  <a:lnTo>
                    <a:pt x="71170" y="11176"/>
                  </a:lnTo>
                  <a:lnTo>
                    <a:pt x="70383" y="10033"/>
                  </a:lnTo>
                  <a:lnTo>
                    <a:pt x="69418" y="7620"/>
                  </a:lnTo>
                  <a:lnTo>
                    <a:pt x="69926" y="7874"/>
                  </a:lnTo>
                  <a:lnTo>
                    <a:pt x="69786" y="7620"/>
                  </a:lnTo>
                  <a:lnTo>
                    <a:pt x="69723" y="7493"/>
                  </a:lnTo>
                  <a:lnTo>
                    <a:pt x="68922" y="5969"/>
                  </a:lnTo>
                  <a:lnTo>
                    <a:pt x="67119" y="7493"/>
                  </a:lnTo>
                  <a:lnTo>
                    <a:pt x="66611" y="6223"/>
                  </a:lnTo>
                  <a:lnTo>
                    <a:pt x="66421" y="5715"/>
                  </a:lnTo>
                  <a:lnTo>
                    <a:pt x="66789" y="5842"/>
                  </a:lnTo>
                  <a:lnTo>
                    <a:pt x="66649" y="5715"/>
                  </a:lnTo>
                  <a:lnTo>
                    <a:pt x="66522" y="5588"/>
                  </a:lnTo>
                  <a:lnTo>
                    <a:pt x="39128" y="5588"/>
                  </a:lnTo>
                  <a:lnTo>
                    <a:pt x="38544" y="5588"/>
                  </a:lnTo>
                  <a:lnTo>
                    <a:pt x="37896" y="6350"/>
                  </a:lnTo>
                  <a:lnTo>
                    <a:pt x="36537" y="8636"/>
                  </a:lnTo>
                  <a:lnTo>
                    <a:pt x="36144" y="9525"/>
                  </a:lnTo>
                  <a:lnTo>
                    <a:pt x="36042" y="8890"/>
                  </a:lnTo>
                  <a:lnTo>
                    <a:pt x="35737" y="6858"/>
                  </a:lnTo>
                  <a:lnTo>
                    <a:pt x="35191" y="9017"/>
                  </a:lnTo>
                  <a:lnTo>
                    <a:pt x="35521" y="8890"/>
                  </a:lnTo>
                  <a:lnTo>
                    <a:pt x="35560" y="9525"/>
                  </a:lnTo>
                  <a:lnTo>
                    <a:pt x="35699" y="9652"/>
                  </a:lnTo>
                  <a:lnTo>
                    <a:pt x="34632" y="10033"/>
                  </a:lnTo>
                  <a:lnTo>
                    <a:pt x="33540" y="12065"/>
                  </a:lnTo>
                  <a:lnTo>
                    <a:pt x="33324" y="12954"/>
                  </a:lnTo>
                  <a:lnTo>
                    <a:pt x="41427" y="12954"/>
                  </a:lnTo>
                  <a:lnTo>
                    <a:pt x="40982" y="12573"/>
                  </a:lnTo>
                  <a:lnTo>
                    <a:pt x="42722" y="12319"/>
                  </a:lnTo>
                  <a:lnTo>
                    <a:pt x="43484" y="11176"/>
                  </a:lnTo>
                  <a:lnTo>
                    <a:pt x="44653" y="10160"/>
                  </a:lnTo>
                  <a:lnTo>
                    <a:pt x="45300" y="9525"/>
                  </a:lnTo>
                  <a:lnTo>
                    <a:pt x="45694" y="9144"/>
                  </a:lnTo>
                  <a:lnTo>
                    <a:pt x="46405" y="8636"/>
                  </a:lnTo>
                  <a:lnTo>
                    <a:pt x="46939" y="8255"/>
                  </a:lnTo>
                  <a:lnTo>
                    <a:pt x="47955" y="9017"/>
                  </a:lnTo>
                  <a:lnTo>
                    <a:pt x="48336" y="8382"/>
                  </a:lnTo>
                  <a:lnTo>
                    <a:pt x="49072" y="8255"/>
                  </a:lnTo>
                  <a:lnTo>
                    <a:pt x="49555" y="7620"/>
                  </a:lnTo>
                  <a:lnTo>
                    <a:pt x="49745" y="8509"/>
                  </a:lnTo>
                  <a:lnTo>
                    <a:pt x="51384" y="8382"/>
                  </a:lnTo>
                  <a:lnTo>
                    <a:pt x="52184" y="8382"/>
                  </a:lnTo>
                  <a:lnTo>
                    <a:pt x="54165" y="8128"/>
                  </a:lnTo>
                  <a:lnTo>
                    <a:pt x="53771" y="8636"/>
                  </a:lnTo>
                  <a:lnTo>
                    <a:pt x="54800" y="8763"/>
                  </a:lnTo>
                  <a:lnTo>
                    <a:pt x="54914" y="8128"/>
                  </a:lnTo>
                  <a:lnTo>
                    <a:pt x="55003" y="7620"/>
                  </a:lnTo>
                  <a:lnTo>
                    <a:pt x="55257" y="6223"/>
                  </a:lnTo>
                  <a:lnTo>
                    <a:pt x="56438" y="6350"/>
                  </a:lnTo>
                  <a:lnTo>
                    <a:pt x="56591" y="7620"/>
                  </a:lnTo>
                  <a:lnTo>
                    <a:pt x="58661" y="8001"/>
                  </a:lnTo>
                  <a:lnTo>
                    <a:pt x="59918" y="9652"/>
                  </a:lnTo>
                  <a:lnTo>
                    <a:pt x="62026" y="9652"/>
                  </a:lnTo>
                  <a:lnTo>
                    <a:pt x="61645" y="10033"/>
                  </a:lnTo>
                  <a:lnTo>
                    <a:pt x="61379" y="9906"/>
                  </a:lnTo>
                  <a:lnTo>
                    <a:pt x="61569" y="10033"/>
                  </a:lnTo>
                  <a:lnTo>
                    <a:pt x="62153" y="10414"/>
                  </a:lnTo>
                  <a:lnTo>
                    <a:pt x="63182" y="12573"/>
                  </a:lnTo>
                  <a:lnTo>
                    <a:pt x="63614" y="12014"/>
                  </a:lnTo>
                  <a:lnTo>
                    <a:pt x="65405" y="12700"/>
                  </a:lnTo>
                  <a:lnTo>
                    <a:pt x="66306" y="13462"/>
                  </a:lnTo>
                  <a:lnTo>
                    <a:pt x="65468" y="13716"/>
                  </a:lnTo>
                  <a:lnTo>
                    <a:pt x="66878" y="13970"/>
                  </a:lnTo>
                  <a:lnTo>
                    <a:pt x="67157" y="13970"/>
                  </a:lnTo>
                  <a:lnTo>
                    <a:pt x="67767" y="14986"/>
                  </a:lnTo>
                  <a:lnTo>
                    <a:pt x="67856" y="15494"/>
                  </a:lnTo>
                  <a:lnTo>
                    <a:pt x="67322" y="15608"/>
                  </a:lnTo>
                  <a:lnTo>
                    <a:pt x="67284" y="16256"/>
                  </a:lnTo>
                  <a:lnTo>
                    <a:pt x="68338" y="15748"/>
                  </a:lnTo>
                  <a:lnTo>
                    <a:pt x="68160" y="17145"/>
                  </a:lnTo>
                  <a:lnTo>
                    <a:pt x="67538" y="16764"/>
                  </a:lnTo>
                  <a:lnTo>
                    <a:pt x="67665" y="17780"/>
                  </a:lnTo>
                  <a:lnTo>
                    <a:pt x="67894" y="17653"/>
                  </a:lnTo>
                  <a:lnTo>
                    <a:pt x="68567" y="18288"/>
                  </a:lnTo>
                  <a:lnTo>
                    <a:pt x="68999" y="18923"/>
                  </a:lnTo>
                  <a:lnTo>
                    <a:pt x="68351" y="20447"/>
                  </a:lnTo>
                  <a:lnTo>
                    <a:pt x="67564" y="20574"/>
                  </a:lnTo>
                  <a:lnTo>
                    <a:pt x="68021" y="20701"/>
                  </a:lnTo>
                  <a:lnTo>
                    <a:pt x="68630" y="21463"/>
                  </a:lnTo>
                  <a:lnTo>
                    <a:pt x="68300" y="22098"/>
                  </a:lnTo>
                  <a:lnTo>
                    <a:pt x="67983" y="22225"/>
                  </a:lnTo>
                  <a:lnTo>
                    <a:pt x="67779" y="21717"/>
                  </a:lnTo>
                  <a:lnTo>
                    <a:pt x="67017" y="23444"/>
                  </a:lnTo>
                  <a:lnTo>
                    <a:pt x="66509" y="23368"/>
                  </a:lnTo>
                  <a:lnTo>
                    <a:pt x="66141" y="24638"/>
                  </a:lnTo>
                  <a:lnTo>
                    <a:pt x="65252" y="23495"/>
                  </a:lnTo>
                  <a:lnTo>
                    <a:pt x="66560" y="26543"/>
                  </a:lnTo>
                  <a:lnTo>
                    <a:pt x="65900" y="27686"/>
                  </a:lnTo>
                  <a:lnTo>
                    <a:pt x="65722" y="27813"/>
                  </a:lnTo>
                  <a:lnTo>
                    <a:pt x="65595" y="27813"/>
                  </a:lnTo>
                  <a:lnTo>
                    <a:pt x="65544" y="27686"/>
                  </a:lnTo>
                  <a:lnTo>
                    <a:pt x="65468" y="27813"/>
                  </a:lnTo>
                  <a:lnTo>
                    <a:pt x="65468" y="28575"/>
                  </a:lnTo>
                  <a:lnTo>
                    <a:pt x="65087" y="29210"/>
                  </a:lnTo>
                  <a:lnTo>
                    <a:pt x="64985" y="29591"/>
                  </a:lnTo>
                  <a:lnTo>
                    <a:pt x="64973" y="30607"/>
                  </a:lnTo>
                  <a:lnTo>
                    <a:pt x="64681" y="30480"/>
                  </a:lnTo>
                  <a:lnTo>
                    <a:pt x="64579" y="29845"/>
                  </a:lnTo>
                  <a:lnTo>
                    <a:pt x="64770" y="29718"/>
                  </a:lnTo>
                  <a:lnTo>
                    <a:pt x="64960" y="29718"/>
                  </a:lnTo>
                  <a:lnTo>
                    <a:pt x="64973" y="30607"/>
                  </a:lnTo>
                  <a:lnTo>
                    <a:pt x="64973" y="29591"/>
                  </a:lnTo>
                  <a:lnTo>
                    <a:pt x="64312" y="29591"/>
                  </a:lnTo>
                  <a:lnTo>
                    <a:pt x="64236" y="31242"/>
                  </a:lnTo>
                  <a:lnTo>
                    <a:pt x="64135" y="31750"/>
                  </a:lnTo>
                  <a:lnTo>
                    <a:pt x="64973" y="31877"/>
                  </a:lnTo>
                  <a:lnTo>
                    <a:pt x="64681" y="32766"/>
                  </a:lnTo>
                  <a:lnTo>
                    <a:pt x="65379" y="32131"/>
                  </a:lnTo>
                  <a:lnTo>
                    <a:pt x="65519" y="31369"/>
                  </a:lnTo>
                  <a:lnTo>
                    <a:pt x="65544" y="31546"/>
                  </a:lnTo>
                  <a:lnTo>
                    <a:pt x="65722" y="31381"/>
                  </a:lnTo>
                  <a:lnTo>
                    <a:pt x="65557" y="31115"/>
                  </a:lnTo>
                  <a:lnTo>
                    <a:pt x="65659" y="30607"/>
                  </a:lnTo>
                  <a:lnTo>
                    <a:pt x="65824" y="29718"/>
                  </a:lnTo>
                  <a:lnTo>
                    <a:pt x="65874" y="29464"/>
                  </a:lnTo>
                  <a:lnTo>
                    <a:pt x="66179" y="30099"/>
                  </a:lnTo>
                  <a:lnTo>
                    <a:pt x="66433" y="30734"/>
                  </a:lnTo>
                  <a:lnTo>
                    <a:pt x="65798" y="31369"/>
                  </a:lnTo>
                  <a:lnTo>
                    <a:pt x="66967" y="32639"/>
                  </a:lnTo>
                  <a:lnTo>
                    <a:pt x="65595" y="33274"/>
                  </a:lnTo>
                  <a:lnTo>
                    <a:pt x="64643" y="35052"/>
                  </a:lnTo>
                  <a:lnTo>
                    <a:pt x="63906" y="35306"/>
                  </a:lnTo>
                  <a:lnTo>
                    <a:pt x="63969" y="41021"/>
                  </a:lnTo>
                  <a:lnTo>
                    <a:pt x="65976" y="42164"/>
                  </a:lnTo>
                  <a:lnTo>
                    <a:pt x="66332" y="42672"/>
                  </a:lnTo>
                  <a:lnTo>
                    <a:pt x="65697" y="42926"/>
                  </a:lnTo>
                  <a:lnTo>
                    <a:pt x="65506" y="43307"/>
                  </a:lnTo>
                  <a:lnTo>
                    <a:pt x="65265" y="42926"/>
                  </a:lnTo>
                  <a:lnTo>
                    <a:pt x="65176" y="42545"/>
                  </a:lnTo>
                  <a:lnTo>
                    <a:pt x="64897" y="42291"/>
                  </a:lnTo>
                  <a:lnTo>
                    <a:pt x="65493" y="43561"/>
                  </a:lnTo>
                  <a:lnTo>
                    <a:pt x="66128" y="45593"/>
                  </a:lnTo>
                  <a:lnTo>
                    <a:pt x="66192" y="45783"/>
                  </a:lnTo>
                  <a:lnTo>
                    <a:pt x="66332" y="46228"/>
                  </a:lnTo>
                  <a:lnTo>
                    <a:pt x="66497" y="46189"/>
                  </a:lnTo>
                  <a:lnTo>
                    <a:pt x="66370" y="45974"/>
                  </a:lnTo>
                  <a:lnTo>
                    <a:pt x="66573" y="46177"/>
                  </a:lnTo>
                  <a:lnTo>
                    <a:pt x="67589" y="45974"/>
                  </a:lnTo>
                  <a:lnTo>
                    <a:pt x="68249" y="47879"/>
                  </a:lnTo>
                  <a:lnTo>
                    <a:pt x="66573" y="46177"/>
                  </a:lnTo>
                  <a:lnTo>
                    <a:pt x="67818" y="47752"/>
                  </a:lnTo>
                  <a:lnTo>
                    <a:pt x="67310" y="47752"/>
                  </a:lnTo>
                  <a:lnTo>
                    <a:pt x="68707" y="50673"/>
                  </a:lnTo>
                  <a:lnTo>
                    <a:pt x="71424" y="50800"/>
                  </a:lnTo>
                  <a:lnTo>
                    <a:pt x="75095" y="50546"/>
                  </a:lnTo>
                  <a:lnTo>
                    <a:pt x="77101" y="50292"/>
                  </a:lnTo>
                  <a:lnTo>
                    <a:pt x="78282" y="51625"/>
                  </a:lnTo>
                  <a:lnTo>
                    <a:pt x="78282" y="51435"/>
                  </a:lnTo>
                  <a:lnTo>
                    <a:pt x="79375" y="52070"/>
                  </a:lnTo>
                  <a:lnTo>
                    <a:pt x="79984" y="52451"/>
                  </a:lnTo>
                  <a:lnTo>
                    <a:pt x="80175" y="52666"/>
                  </a:lnTo>
                  <a:lnTo>
                    <a:pt x="80289" y="52197"/>
                  </a:lnTo>
                  <a:lnTo>
                    <a:pt x="80213" y="52705"/>
                  </a:lnTo>
                  <a:lnTo>
                    <a:pt x="80556" y="53086"/>
                  </a:lnTo>
                  <a:lnTo>
                    <a:pt x="80175" y="52666"/>
                  </a:lnTo>
                  <a:lnTo>
                    <a:pt x="79883" y="53848"/>
                  </a:lnTo>
                  <a:lnTo>
                    <a:pt x="79768" y="54864"/>
                  </a:lnTo>
                  <a:lnTo>
                    <a:pt x="80276" y="54610"/>
                  </a:lnTo>
                  <a:lnTo>
                    <a:pt x="79667" y="55372"/>
                  </a:lnTo>
                  <a:lnTo>
                    <a:pt x="85788" y="56769"/>
                  </a:lnTo>
                  <a:lnTo>
                    <a:pt x="85991" y="56388"/>
                  </a:lnTo>
                  <a:lnTo>
                    <a:pt x="86055" y="56261"/>
                  </a:lnTo>
                  <a:lnTo>
                    <a:pt x="86080" y="56134"/>
                  </a:lnTo>
                  <a:lnTo>
                    <a:pt x="86906" y="55626"/>
                  </a:lnTo>
                  <a:lnTo>
                    <a:pt x="85458" y="55245"/>
                  </a:lnTo>
                  <a:lnTo>
                    <a:pt x="85610" y="55118"/>
                  </a:lnTo>
                  <a:lnTo>
                    <a:pt x="86220" y="55118"/>
                  </a:lnTo>
                  <a:lnTo>
                    <a:pt x="87109" y="55372"/>
                  </a:lnTo>
                  <a:lnTo>
                    <a:pt x="87820" y="56007"/>
                  </a:lnTo>
                  <a:lnTo>
                    <a:pt x="88722" y="56642"/>
                  </a:lnTo>
                  <a:lnTo>
                    <a:pt x="89077" y="56134"/>
                  </a:lnTo>
                  <a:lnTo>
                    <a:pt x="90043" y="56007"/>
                  </a:lnTo>
                  <a:lnTo>
                    <a:pt x="89789" y="56896"/>
                  </a:lnTo>
                  <a:lnTo>
                    <a:pt x="90855" y="56769"/>
                  </a:lnTo>
                  <a:lnTo>
                    <a:pt x="91440" y="56769"/>
                  </a:lnTo>
                  <a:lnTo>
                    <a:pt x="92392" y="57150"/>
                  </a:lnTo>
                  <a:lnTo>
                    <a:pt x="92595" y="57912"/>
                  </a:lnTo>
                  <a:lnTo>
                    <a:pt x="92684" y="58674"/>
                  </a:lnTo>
                  <a:lnTo>
                    <a:pt x="92811" y="60833"/>
                  </a:lnTo>
                  <a:lnTo>
                    <a:pt x="93840" y="61595"/>
                  </a:lnTo>
                  <a:lnTo>
                    <a:pt x="94361" y="61087"/>
                  </a:lnTo>
                  <a:lnTo>
                    <a:pt x="94399" y="61468"/>
                  </a:lnTo>
                  <a:lnTo>
                    <a:pt x="94691" y="62103"/>
                  </a:lnTo>
                  <a:lnTo>
                    <a:pt x="94792" y="63500"/>
                  </a:lnTo>
                  <a:lnTo>
                    <a:pt x="94551" y="63500"/>
                  </a:lnTo>
                  <a:lnTo>
                    <a:pt x="95097" y="63754"/>
                  </a:lnTo>
                  <a:lnTo>
                    <a:pt x="94780" y="64008"/>
                  </a:lnTo>
                  <a:lnTo>
                    <a:pt x="94310" y="64008"/>
                  </a:lnTo>
                  <a:lnTo>
                    <a:pt x="94615" y="65278"/>
                  </a:lnTo>
                  <a:lnTo>
                    <a:pt x="94653" y="66294"/>
                  </a:lnTo>
                  <a:lnTo>
                    <a:pt x="93802" y="67437"/>
                  </a:lnTo>
                  <a:lnTo>
                    <a:pt x="93002" y="65278"/>
                  </a:lnTo>
                  <a:lnTo>
                    <a:pt x="92189" y="66929"/>
                  </a:lnTo>
                  <a:lnTo>
                    <a:pt x="92087" y="67183"/>
                  </a:lnTo>
                  <a:lnTo>
                    <a:pt x="91998" y="69850"/>
                  </a:lnTo>
                  <a:lnTo>
                    <a:pt x="92405" y="69850"/>
                  </a:lnTo>
                  <a:lnTo>
                    <a:pt x="92633" y="69469"/>
                  </a:lnTo>
                  <a:lnTo>
                    <a:pt x="92976" y="69303"/>
                  </a:lnTo>
                  <a:lnTo>
                    <a:pt x="93078" y="69481"/>
                  </a:lnTo>
                  <a:lnTo>
                    <a:pt x="93383" y="69354"/>
                  </a:lnTo>
                  <a:lnTo>
                    <a:pt x="93586" y="69469"/>
                  </a:lnTo>
                  <a:lnTo>
                    <a:pt x="93306" y="70358"/>
                  </a:lnTo>
                  <a:lnTo>
                    <a:pt x="94373" y="71247"/>
                  </a:lnTo>
                  <a:lnTo>
                    <a:pt x="94957" y="73025"/>
                  </a:lnTo>
                  <a:lnTo>
                    <a:pt x="97320" y="71374"/>
                  </a:lnTo>
                  <a:lnTo>
                    <a:pt x="97434" y="70485"/>
                  </a:lnTo>
                  <a:lnTo>
                    <a:pt x="97561" y="70015"/>
                  </a:lnTo>
                  <a:lnTo>
                    <a:pt x="97536" y="69405"/>
                  </a:lnTo>
                  <a:lnTo>
                    <a:pt x="97663" y="69278"/>
                  </a:lnTo>
                  <a:lnTo>
                    <a:pt x="97815" y="69138"/>
                  </a:lnTo>
                  <a:lnTo>
                    <a:pt x="98412" y="68961"/>
                  </a:lnTo>
                  <a:lnTo>
                    <a:pt x="98234" y="69342"/>
                  </a:lnTo>
                  <a:lnTo>
                    <a:pt x="98145" y="69596"/>
                  </a:lnTo>
                  <a:lnTo>
                    <a:pt x="98031" y="70104"/>
                  </a:lnTo>
                  <a:lnTo>
                    <a:pt x="97713" y="70485"/>
                  </a:lnTo>
                  <a:lnTo>
                    <a:pt x="98780" y="70104"/>
                  </a:lnTo>
                  <a:lnTo>
                    <a:pt x="98463" y="69088"/>
                  </a:lnTo>
                  <a:lnTo>
                    <a:pt x="98437" y="68961"/>
                  </a:lnTo>
                  <a:lnTo>
                    <a:pt x="98386" y="68605"/>
                  </a:lnTo>
                  <a:lnTo>
                    <a:pt x="98513" y="68491"/>
                  </a:lnTo>
                  <a:lnTo>
                    <a:pt x="98425" y="68326"/>
                  </a:lnTo>
                  <a:lnTo>
                    <a:pt x="98780" y="68326"/>
                  </a:lnTo>
                  <a:lnTo>
                    <a:pt x="99123" y="68199"/>
                  </a:lnTo>
                  <a:lnTo>
                    <a:pt x="99212" y="68072"/>
                  </a:lnTo>
                  <a:lnTo>
                    <a:pt x="99288" y="67640"/>
                  </a:lnTo>
                  <a:lnTo>
                    <a:pt x="99466" y="67589"/>
                  </a:lnTo>
                  <a:lnTo>
                    <a:pt x="99301" y="67576"/>
                  </a:lnTo>
                  <a:lnTo>
                    <a:pt x="99326" y="67437"/>
                  </a:lnTo>
                  <a:lnTo>
                    <a:pt x="99250" y="67056"/>
                  </a:lnTo>
                  <a:lnTo>
                    <a:pt x="98856" y="66319"/>
                  </a:lnTo>
                  <a:lnTo>
                    <a:pt x="98742" y="66040"/>
                  </a:lnTo>
                  <a:lnTo>
                    <a:pt x="98691" y="65913"/>
                  </a:lnTo>
                  <a:lnTo>
                    <a:pt x="98628" y="66040"/>
                  </a:lnTo>
                  <a:lnTo>
                    <a:pt x="98564" y="65557"/>
                  </a:lnTo>
                  <a:lnTo>
                    <a:pt x="98691" y="65913"/>
                  </a:lnTo>
                  <a:lnTo>
                    <a:pt x="98920" y="65443"/>
                  </a:lnTo>
                  <a:lnTo>
                    <a:pt x="98564" y="65519"/>
                  </a:lnTo>
                  <a:lnTo>
                    <a:pt x="98463" y="64516"/>
                  </a:lnTo>
                  <a:lnTo>
                    <a:pt x="99123" y="63627"/>
                  </a:lnTo>
                  <a:lnTo>
                    <a:pt x="99644" y="63754"/>
                  </a:lnTo>
                  <a:lnTo>
                    <a:pt x="99568" y="63627"/>
                  </a:lnTo>
                  <a:lnTo>
                    <a:pt x="99034" y="62738"/>
                  </a:lnTo>
                  <a:lnTo>
                    <a:pt x="99402" y="62484"/>
                  </a:lnTo>
                  <a:lnTo>
                    <a:pt x="99644" y="62738"/>
                  </a:lnTo>
                  <a:close/>
                </a:path>
                <a:path w="112395" h="122555">
                  <a:moveTo>
                    <a:pt x="99656" y="69342"/>
                  </a:moveTo>
                  <a:lnTo>
                    <a:pt x="99301" y="69151"/>
                  </a:lnTo>
                  <a:lnTo>
                    <a:pt x="99225" y="69342"/>
                  </a:lnTo>
                  <a:lnTo>
                    <a:pt x="99656" y="69342"/>
                  </a:lnTo>
                  <a:close/>
                </a:path>
                <a:path w="112395" h="122555">
                  <a:moveTo>
                    <a:pt x="99822" y="67500"/>
                  </a:moveTo>
                  <a:lnTo>
                    <a:pt x="99479" y="67576"/>
                  </a:lnTo>
                  <a:lnTo>
                    <a:pt x="99618" y="67589"/>
                  </a:lnTo>
                  <a:lnTo>
                    <a:pt x="99758" y="67589"/>
                  </a:lnTo>
                  <a:close/>
                </a:path>
                <a:path w="112395" h="122555">
                  <a:moveTo>
                    <a:pt x="100025" y="65278"/>
                  </a:moveTo>
                  <a:lnTo>
                    <a:pt x="99542" y="64262"/>
                  </a:lnTo>
                  <a:lnTo>
                    <a:pt x="98920" y="65443"/>
                  </a:lnTo>
                  <a:lnTo>
                    <a:pt x="99136" y="65405"/>
                  </a:lnTo>
                  <a:lnTo>
                    <a:pt x="99466" y="66675"/>
                  </a:lnTo>
                  <a:lnTo>
                    <a:pt x="99974" y="65405"/>
                  </a:lnTo>
                  <a:lnTo>
                    <a:pt x="100025" y="65278"/>
                  </a:lnTo>
                  <a:close/>
                </a:path>
                <a:path w="112395" h="122555">
                  <a:moveTo>
                    <a:pt x="100164" y="67437"/>
                  </a:moveTo>
                  <a:lnTo>
                    <a:pt x="99961" y="67386"/>
                  </a:lnTo>
                  <a:lnTo>
                    <a:pt x="99834" y="67462"/>
                  </a:lnTo>
                  <a:lnTo>
                    <a:pt x="100050" y="67437"/>
                  </a:lnTo>
                  <a:close/>
                </a:path>
                <a:path w="112395" h="122555">
                  <a:moveTo>
                    <a:pt x="100736" y="68199"/>
                  </a:moveTo>
                  <a:lnTo>
                    <a:pt x="99339" y="68199"/>
                  </a:lnTo>
                  <a:lnTo>
                    <a:pt x="98933" y="68961"/>
                  </a:lnTo>
                  <a:lnTo>
                    <a:pt x="99301" y="69151"/>
                  </a:lnTo>
                  <a:lnTo>
                    <a:pt x="99517" y="68707"/>
                  </a:lnTo>
                  <a:lnTo>
                    <a:pt x="100736" y="68199"/>
                  </a:lnTo>
                  <a:close/>
                </a:path>
                <a:path w="112395" h="122555">
                  <a:moveTo>
                    <a:pt x="101066" y="68199"/>
                  </a:moveTo>
                  <a:lnTo>
                    <a:pt x="101041" y="68072"/>
                  </a:lnTo>
                  <a:lnTo>
                    <a:pt x="100736" y="68199"/>
                  </a:lnTo>
                  <a:lnTo>
                    <a:pt x="101066" y="68199"/>
                  </a:lnTo>
                  <a:close/>
                </a:path>
                <a:path w="112395" h="122555">
                  <a:moveTo>
                    <a:pt x="102755" y="98958"/>
                  </a:moveTo>
                  <a:lnTo>
                    <a:pt x="102577" y="98933"/>
                  </a:lnTo>
                  <a:lnTo>
                    <a:pt x="102438" y="98958"/>
                  </a:lnTo>
                  <a:lnTo>
                    <a:pt x="102616" y="98996"/>
                  </a:lnTo>
                  <a:lnTo>
                    <a:pt x="102755" y="98958"/>
                  </a:lnTo>
                  <a:close/>
                </a:path>
                <a:path w="112395" h="122555">
                  <a:moveTo>
                    <a:pt x="102755" y="68453"/>
                  </a:moveTo>
                  <a:lnTo>
                    <a:pt x="101422" y="68199"/>
                  </a:lnTo>
                  <a:lnTo>
                    <a:pt x="101066" y="68199"/>
                  </a:lnTo>
                  <a:lnTo>
                    <a:pt x="101219" y="68707"/>
                  </a:lnTo>
                  <a:lnTo>
                    <a:pt x="102247" y="68580"/>
                  </a:lnTo>
                  <a:lnTo>
                    <a:pt x="102755" y="68453"/>
                  </a:lnTo>
                  <a:close/>
                </a:path>
                <a:path w="112395" h="122555">
                  <a:moveTo>
                    <a:pt x="104305" y="70612"/>
                  </a:moveTo>
                  <a:lnTo>
                    <a:pt x="103606" y="70015"/>
                  </a:lnTo>
                  <a:lnTo>
                    <a:pt x="103479" y="70104"/>
                  </a:lnTo>
                  <a:lnTo>
                    <a:pt x="104279" y="71120"/>
                  </a:lnTo>
                  <a:lnTo>
                    <a:pt x="104305" y="70612"/>
                  </a:lnTo>
                  <a:close/>
                </a:path>
                <a:path w="112395" h="122555">
                  <a:moveTo>
                    <a:pt x="104863" y="69596"/>
                  </a:moveTo>
                  <a:lnTo>
                    <a:pt x="104305" y="69342"/>
                  </a:lnTo>
                  <a:lnTo>
                    <a:pt x="103746" y="69088"/>
                  </a:lnTo>
                  <a:lnTo>
                    <a:pt x="102476" y="69342"/>
                  </a:lnTo>
                  <a:lnTo>
                    <a:pt x="101384" y="69215"/>
                  </a:lnTo>
                  <a:lnTo>
                    <a:pt x="101257" y="68834"/>
                  </a:lnTo>
                  <a:lnTo>
                    <a:pt x="101295" y="69469"/>
                  </a:lnTo>
                  <a:lnTo>
                    <a:pt x="100507" y="69469"/>
                  </a:lnTo>
                  <a:lnTo>
                    <a:pt x="100812" y="71247"/>
                  </a:lnTo>
                  <a:lnTo>
                    <a:pt x="103403" y="69850"/>
                  </a:lnTo>
                  <a:lnTo>
                    <a:pt x="103606" y="70015"/>
                  </a:lnTo>
                  <a:lnTo>
                    <a:pt x="103873" y="69850"/>
                  </a:lnTo>
                  <a:lnTo>
                    <a:pt x="104279" y="69596"/>
                  </a:lnTo>
                  <a:lnTo>
                    <a:pt x="104863" y="69596"/>
                  </a:lnTo>
                  <a:close/>
                </a:path>
                <a:path w="112395" h="122555">
                  <a:moveTo>
                    <a:pt x="105295" y="73964"/>
                  </a:moveTo>
                  <a:lnTo>
                    <a:pt x="105029" y="73825"/>
                  </a:lnTo>
                  <a:lnTo>
                    <a:pt x="105295" y="73964"/>
                  </a:lnTo>
                  <a:close/>
                </a:path>
                <a:path w="112395" h="122555">
                  <a:moveTo>
                    <a:pt x="105537" y="75184"/>
                  </a:moveTo>
                  <a:lnTo>
                    <a:pt x="105346" y="74676"/>
                  </a:lnTo>
                  <a:lnTo>
                    <a:pt x="105448" y="75184"/>
                  </a:lnTo>
                  <a:close/>
                </a:path>
                <a:path w="112395" h="122555">
                  <a:moveTo>
                    <a:pt x="105676" y="89890"/>
                  </a:moveTo>
                  <a:lnTo>
                    <a:pt x="105410" y="89611"/>
                  </a:lnTo>
                  <a:lnTo>
                    <a:pt x="105333" y="89382"/>
                  </a:lnTo>
                  <a:lnTo>
                    <a:pt x="105359" y="89179"/>
                  </a:lnTo>
                  <a:lnTo>
                    <a:pt x="105219" y="89103"/>
                  </a:lnTo>
                  <a:lnTo>
                    <a:pt x="105016" y="89039"/>
                  </a:lnTo>
                  <a:lnTo>
                    <a:pt x="104762" y="89001"/>
                  </a:lnTo>
                  <a:lnTo>
                    <a:pt x="104635" y="89192"/>
                  </a:lnTo>
                  <a:lnTo>
                    <a:pt x="105384" y="89636"/>
                  </a:lnTo>
                  <a:lnTo>
                    <a:pt x="105676" y="89890"/>
                  </a:lnTo>
                  <a:close/>
                </a:path>
                <a:path w="112395" h="122555">
                  <a:moveTo>
                    <a:pt x="105765" y="69850"/>
                  </a:moveTo>
                  <a:lnTo>
                    <a:pt x="105397" y="69684"/>
                  </a:lnTo>
                  <a:lnTo>
                    <a:pt x="105283" y="69481"/>
                  </a:lnTo>
                  <a:lnTo>
                    <a:pt x="105067" y="69469"/>
                  </a:lnTo>
                  <a:lnTo>
                    <a:pt x="104863" y="69481"/>
                  </a:lnTo>
                  <a:lnTo>
                    <a:pt x="105054" y="69557"/>
                  </a:lnTo>
                  <a:lnTo>
                    <a:pt x="105232" y="69621"/>
                  </a:lnTo>
                  <a:lnTo>
                    <a:pt x="105371" y="69684"/>
                  </a:lnTo>
                  <a:lnTo>
                    <a:pt x="105232" y="69862"/>
                  </a:lnTo>
                  <a:lnTo>
                    <a:pt x="105435" y="69824"/>
                  </a:lnTo>
                  <a:lnTo>
                    <a:pt x="105575" y="69786"/>
                  </a:lnTo>
                  <a:lnTo>
                    <a:pt x="105765" y="69850"/>
                  </a:lnTo>
                  <a:close/>
                </a:path>
                <a:path w="112395" h="122555">
                  <a:moveTo>
                    <a:pt x="105905" y="86918"/>
                  </a:moveTo>
                  <a:lnTo>
                    <a:pt x="105308" y="87617"/>
                  </a:lnTo>
                  <a:lnTo>
                    <a:pt x="105143" y="87503"/>
                  </a:lnTo>
                  <a:lnTo>
                    <a:pt x="105257" y="88099"/>
                  </a:lnTo>
                  <a:lnTo>
                    <a:pt x="105283" y="88265"/>
                  </a:lnTo>
                  <a:lnTo>
                    <a:pt x="105765" y="87769"/>
                  </a:lnTo>
                  <a:lnTo>
                    <a:pt x="105905" y="86918"/>
                  </a:lnTo>
                  <a:close/>
                </a:path>
                <a:path w="112395" h="122555">
                  <a:moveTo>
                    <a:pt x="105930" y="69926"/>
                  </a:moveTo>
                  <a:lnTo>
                    <a:pt x="105765" y="69850"/>
                  </a:lnTo>
                  <a:lnTo>
                    <a:pt x="105930" y="69926"/>
                  </a:lnTo>
                  <a:close/>
                </a:path>
                <a:path w="112395" h="122555">
                  <a:moveTo>
                    <a:pt x="106083" y="70040"/>
                  </a:moveTo>
                  <a:lnTo>
                    <a:pt x="105930" y="69926"/>
                  </a:lnTo>
                  <a:lnTo>
                    <a:pt x="106083" y="70040"/>
                  </a:lnTo>
                  <a:close/>
                </a:path>
                <a:path w="112395" h="122555">
                  <a:moveTo>
                    <a:pt x="106794" y="81432"/>
                  </a:moveTo>
                  <a:lnTo>
                    <a:pt x="105765" y="83350"/>
                  </a:lnTo>
                  <a:lnTo>
                    <a:pt x="106718" y="82118"/>
                  </a:lnTo>
                  <a:lnTo>
                    <a:pt x="106794" y="81432"/>
                  </a:lnTo>
                  <a:close/>
                </a:path>
                <a:path w="112395" h="122555">
                  <a:moveTo>
                    <a:pt x="106857" y="77343"/>
                  </a:moveTo>
                  <a:lnTo>
                    <a:pt x="106743" y="77216"/>
                  </a:lnTo>
                  <a:lnTo>
                    <a:pt x="106819" y="77343"/>
                  </a:lnTo>
                  <a:close/>
                </a:path>
                <a:path w="112395" h="122555">
                  <a:moveTo>
                    <a:pt x="107569" y="81013"/>
                  </a:moveTo>
                  <a:lnTo>
                    <a:pt x="106972" y="81788"/>
                  </a:lnTo>
                  <a:lnTo>
                    <a:pt x="106857" y="82118"/>
                  </a:lnTo>
                  <a:lnTo>
                    <a:pt x="107315" y="81788"/>
                  </a:lnTo>
                  <a:lnTo>
                    <a:pt x="107505" y="81610"/>
                  </a:lnTo>
                  <a:lnTo>
                    <a:pt x="107569" y="81013"/>
                  </a:lnTo>
                  <a:close/>
                </a:path>
                <a:path w="112395" h="122555">
                  <a:moveTo>
                    <a:pt x="107657" y="81483"/>
                  </a:moveTo>
                  <a:lnTo>
                    <a:pt x="107505" y="81610"/>
                  </a:lnTo>
                  <a:lnTo>
                    <a:pt x="107365" y="83083"/>
                  </a:lnTo>
                  <a:lnTo>
                    <a:pt x="107505" y="82562"/>
                  </a:lnTo>
                  <a:lnTo>
                    <a:pt x="107594" y="81788"/>
                  </a:lnTo>
                  <a:lnTo>
                    <a:pt x="107657" y="81483"/>
                  </a:lnTo>
                  <a:close/>
                </a:path>
                <a:path w="112395" h="122555">
                  <a:moveTo>
                    <a:pt x="108115" y="92583"/>
                  </a:moveTo>
                  <a:lnTo>
                    <a:pt x="107937" y="92583"/>
                  </a:lnTo>
                  <a:lnTo>
                    <a:pt x="104419" y="92583"/>
                  </a:lnTo>
                  <a:lnTo>
                    <a:pt x="103949" y="92583"/>
                  </a:lnTo>
                  <a:lnTo>
                    <a:pt x="102311" y="94488"/>
                  </a:lnTo>
                  <a:lnTo>
                    <a:pt x="101231" y="95123"/>
                  </a:lnTo>
                  <a:lnTo>
                    <a:pt x="101155" y="95377"/>
                  </a:lnTo>
                  <a:lnTo>
                    <a:pt x="101587" y="96012"/>
                  </a:lnTo>
                  <a:lnTo>
                    <a:pt x="100406" y="96901"/>
                  </a:lnTo>
                  <a:lnTo>
                    <a:pt x="99822" y="97790"/>
                  </a:lnTo>
                  <a:lnTo>
                    <a:pt x="99377" y="97282"/>
                  </a:lnTo>
                  <a:lnTo>
                    <a:pt x="99479" y="96520"/>
                  </a:lnTo>
                  <a:lnTo>
                    <a:pt x="99517" y="96393"/>
                  </a:lnTo>
                  <a:lnTo>
                    <a:pt x="98818" y="97028"/>
                  </a:lnTo>
                  <a:lnTo>
                    <a:pt x="98806" y="97917"/>
                  </a:lnTo>
                  <a:lnTo>
                    <a:pt x="98425" y="98425"/>
                  </a:lnTo>
                  <a:lnTo>
                    <a:pt x="98031" y="97536"/>
                  </a:lnTo>
                  <a:lnTo>
                    <a:pt x="97116" y="98552"/>
                  </a:lnTo>
                  <a:lnTo>
                    <a:pt x="96697" y="100076"/>
                  </a:lnTo>
                  <a:lnTo>
                    <a:pt x="95059" y="100685"/>
                  </a:lnTo>
                  <a:lnTo>
                    <a:pt x="95059" y="100838"/>
                  </a:lnTo>
                  <a:lnTo>
                    <a:pt x="95415" y="101473"/>
                  </a:lnTo>
                  <a:lnTo>
                    <a:pt x="97472" y="101600"/>
                  </a:lnTo>
                  <a:lnTo>
                    <a:pt x="97167" y="102006"/>
                  </a:lnTo>
                  <a:lnTo>
                    <a:pt x="100063" y="101600"/>
                  </a:lnTo>
                  <a:lnTo>
                    <a:pt x="99796" y="101828"/>
                  </a:lnTo>
                  <a:lnTo>
                    <a:pt x="99745" y="101981"/>
                  </a:lnTo>
                  <a:lnTo>
                    <a:pt x="99631" y="102489"/>
                  </a:lnTo>
                  <a:lnTo>
                    <a:pt x="100457" y="101600"/>
                  </a:lnTo>
                  <a:lnTo>
                    <a:pt x="101600" y="100076"/>
                  </a:lnTo>
                  <a:lnTo>
                    <a:pt x="100952" y="99822"/>
                  </a:lnTo>
                  <a:lnTo>
                    <a:pt x="101041" y="100076"/>
                  </a:lnTo>
                  <a:lnTo>
                    <a:pt x="100253" y="100076"/>
                  </a:lnTo>
                  <a:lnTo>
                    <a:pt x="100215" y="99441"/>
                  </a:lnTo>
                  <a:lnTo>
                    <a:pt x="100545" y="98806"/>
                  </a:lnTo>
                  <a:lnTo>
                    <a:pt x="100876" y="98425"/>
                  </a:lnTo>
                  <a:lnTo>
                    <a:pt x="100990" y="98298"/>
                  </a:lnTo>
                  <a:lnTo>
                    <a:pt x="100495" y="99441"/>
                  </a:lnTo>
                  <a:lnTo>
                    <a:pt x="102450" y="99060"/>
                  </a:lnTo>
                  <a:lnTo>
                    <a:pt x="102235" y="98933"/>
                  </a:lnTo>
                  <a:lnTo>
                    <a:pt x="102196" y="98679"/>
                  </a:lnTo>
                  <a:lnTo>
                    <a:pt x="101993" y="98552"/>
                  </a:lnTo>
                  <a:lnTo>
                    <a:pt x="103886" y="98425"/>
                  </a:lnTo>
                  <a:lnTo>
                    <a:pt x="103543" y="98298"/>
                  </a:lnTo>
                  <a:lnTo>
                    <a:pt x="102184" y="97790"/>
                  </a:lnTo>
                  <a:lnTo>
                    <a:pt x="101168" y="97409"/>
                  </a:lnTo>
                  <a:lnTo>
                    <a:pt x="103035" y="96520"/>
                  </a:lnTo>
                  <a:lnTo>
                    <a:pt x="103238" y="96901"/>
                  </a:lnTo>
                  <a:lnTo>
                    <a:pt x="103441" y="96520"/>
                  </a:lnTo>
                  <a:lnTo>
                    <a:pt x="103517" y="96393"/>
                  </a:lnTo>
                  <a:lnTo>
                    <a:pt x="103619" y="95377"/>
                  </a:lnTo>
                  <a:lnTo>
                    <a:pt x="104165" y="94869"/>
                  </a:lnTo>
                  <a:lnTo>
                    <a:pt x="105016" y="95123"/>
                  </a:lnTo>
                  <a:lnTo>
                    <a:pt x="104000" y="95758"/>
                  </a:lnTo>
                  <a:lnTo>
                    <a:pt x="104495" y="96139"/>
                  </a:lnTo>
                  <a:lnTo>
                    <a:pt x="105067" y="95377"/>
                  </a:lnTo>
                  <a:lnTo>
                    <a:pt x="105029" y="94869"/>
                  </a:lnTo>
                  <a:lnTo>
                    <a:pt x="104571" y="93599"/>
                  </a:lnTo>
                  <a:lnTo>
                    <a:pt x="105765" y="93218"/>
                  </a:lnTo>
                  <a:lnTo>
                    <a:pt x="105625" y="93853"/>
                  </a:lnTo>
                  <a:lnTo>
                    <a:pt x="105333" y="94361"/>
                  </a:lnTo>
                  <a:lnTo>
                    <a:pt x="105232" y="94869"/>
                  </a:lnTo>
                  <a:lnTo>
                    <a:pt x="106641" y="94488"/>
                  </a:lnTo>
                  <a:lnTo>
                    <a:pt x="106756" y="93980"/>
                  </a:lnTo>
                  <a:lnTo>
                    <a:pt x="107111" y="93599"/>
                  </a:lnTo>
                  <a:lnTo>
                    <a:pt x="107061" y="93726"/>
                  </a:lnTo>
                  <a:lnTo>
                    <a:pt x="107175" y="93599"/>
                  </a:lnTo>
                  <a:lnTo>
                    <a:pt x="107530" y="93218"/>
                  </a:lnTo>
                  <a:lnTo>
                    <a:pt x="107645" y="93091"/>
                  </a:lnTo>
                  <a:lnTo>
                    <a:pt x="107911" y="92849"/>
                  </a:lnTo>
                  <a:lnTo>
                    <a:pt x="107708" y="93002"/>
                  </a:lnTo>
                  <a:lnTo>
                    <a:pt x="107962" y="92710"/>
                  </a:lnTo>
                  <a:lnTo>
                    <a:pt x="108115" y="92583"/>
                  </a:lnTo>
                  <a:close/>
                </a:path>
                <a:path w="112395" h="122555">
                  <a:moveTo>
                    <a:pt x="108165" y="71475"/>
                  </a:moveTo>
                  <a:lnTo>
                    <a:pt x="107988" y="71335"/>
                  </a:lnTo>
                  <a:lnTo>
                    <a:pt x="107759" y="71450"/>
                  </a:lnTo>
                  <a:lnTo>
                    <a:pt x="107581" y="71501"/>
                  </a:lnTo>
                  <a:lnTo>
                    <a:pt x="107746" y="71462"/>
                  </a:lnTo>
                  <a:lnTo>
                    <a:pt x="108165" y="71475"/>
                  </a:lnTo>
                  <a:close/>
                </a:path>
                <a:path w="112395" h="122555">
                  <a:moveTo>
                    <a:pt x="108381" y="71653"/>
                  </a:moveTo>
                  <a:lnTo>
                    <a:pt x="108369" y="71488"/>
                  </a:lnTo>
                  <a:lnTo>
                    <a:pt x="108165" y="71475"/>
                  </a:lnTo>
                  <a:lnTo>
                    <a:pt x="108381" y="71653"/>
                  </a:lnTo>
                  <a:close/>
                </a:path>
                <a:path w="112395" h="122555">
                  <a:moveTo>
                    <a:pt x="108394" y="84505"/>
                  </a:moveTo>
                  <a:lnTo>
                    <a:pt x="108153" y="83566"/>
                  </a:lnTo>
                  <a:lnTo>
                    <a:pt x="108127" y="84518"/>
                  </a:lnTo>
                  <a:lnTo>
                    <a:pt x="108394" y="84505"/>
                  </a:lnTo>
                  <a:close/>
                </a:path>
                <a:path w="112395" h="122555">
                  <a:moveTo>
                    <a:pt x="109067" y="73571"/>
                  </a:moveTo>
                  <a:lnTo>
                    <a:pt x="108877" y="72999"/>
                  </a:lnTo>
                  <a:lnTo>
                    <a:pt x="108712" y="71920"/>
                  </a:lnTo>
                  <a:lnTo>
                    <a:pt x="108381" y="71653"/>
                  </a:lnTo>
                  <a:lnTo>
                    <a:pt x="108419" y="73355"/>
                  </a:lnTo>
                  <a:lnTo>
                    <a:pt x="109067" y="73571"/>
                  </a:lnTo>
                  <a:close/>
                </a:path>
                <a:path w="112395" h="122555">
                  <a:moveTo>
                    <a:pt x="109982" y="88658"/>
                  </a:moveTo>
                  <a:lnTo>
                    <a:pt x="109855" y="88569"/>
                  </a:lnTo>
                  <a:lnTo>
                    <a:pt x="109715" y="88493"/>
                  </a:lnTo>
                  <a:lnTo>
                    <a:pt x="109982" y="88658"/>
                  </a:lnTo>
                  <a:close/>
                </a:path>
                <a:path w="112395" h="122555">
                  <a:moveTo>
                    <a:pt x="111353" y="83921"/>
                  </a:moveTo>
                  <a:lnTo>
                    <a:pt x="111074" y="83820"/>
                  </a:lnTo>
                  <a:lnTo>
                    <a:pt x="111125" y="84201"/>
                  </a:lnTo>
                  <a:lnTo>
                    <a:pt x="111239" y="84328"/>
                  </a:lnTo>
                  <a:lnTo>
                    <a:pt x="111353" y="83921"/>
                  </a:lnTo>
                  <a:close/>
                </a:path>
                <a:path w="112395" h="122555">
                  <a:moveTo>
                    <a:pt x="111785" y="84074"/>
                  </a:moveTo>
                  <a:lnTo>
                    <a:pt x="111709" y="82804"/>
                  </a:lnTo>
                  <a:lnTo>
                    <a:pt x="111353" y="83921"/>
                  </a:lnTo>
                  <a:lnTo>
                    <a:pt x="111785" y="84074"/>
                  </a:lnTo>
                  <a:close/>
                </a:path>
                <a:path w="112395" h="122555">
                  <a:moveTo>
                    <a:pt x="111810" y="86360"/>
                  </a:moveTo>
                  <a:lnTo>
                    <a:pt x="111048" y="85090"/>
                  </a:lnTo>
                  <a:lnTo>
                    <a:pt x="110909" y="84836"/>
                  </a:lnTo>
                  <a:lnTo>
                    <a:pt x="111213" y="84836"/>
                  </a:lnTo>
                  <a:lnTo>
                    <a:pt x="111137" y="84289"/>
                  </a:lnTo>
                  <a:lnTo>
                    <a:pt x="110871" y="84201"/>
                  </a:lnTo>
                  <a:lnTo>
                    <a:pt x="110566" y="83312"/>
                  </a:lnTo>
                  <a:lnTo>
                    <a:pt x="110629" y="82804"/>
                  </a:lnTo>
                  <a:lnTo>
                    <a:pt x="110845" y="82042"/>
                  </a:lnTo>
                  <a:lnTo>
                    <a:pt x="111099" y="80645"/>
                  </a:lnTo>
                  <a:lnTo>
                    <a:pt x="111226" y="79756"/>
                  </a:lnTo>
                  <a:lnTo>
                    <a:pt x="111112" y="78105"/>
                  </a:lnTo>
                  <a:lnTo>
                    <a:pt x="110172" y="77089"/>
                  </a:lnTo>
                  <a:lnTo>
                    <a:pt x="108851" y="75057"/>
                  </a:lnTo>
                  <a:lnTo>
                    <a:pt x="108775" y="74930"/>
                  </a:lnTo>
                  <a:lnTo>
                    <a:pt x="107683" y="75057"/>
                  </a:lnTo>
                  <a:lnTo>
                    <a:pt x="106121" y="73787"/>
                  </a:lnTo>
                  <a:lnTo>
                    <a:pt x="106057" y="73025"/>
                  </a:lnTo>
                  <a:lnTo>
                    <a:pt x="107289" y="73520"/>
                  </a:lnTo>
                  <a:lnTo>
                    <a:pt x="107162" y="73025"/>
                  </a:lnTo>
                  <a:lnTo>
                    <a:pt x="107086" y="72771"/>
                  </a:lnTo>
                  <a:lnTo>
                    <a:pt x="106997" y="72390"/>
                  </a:lnTo>
                  <a:lnTo>
                    <a:pt x="106222" y="71755"/>
                  </a:lnTo>
                  <a:lnTo>
                    <a:pt x="105867" y="71628"/>
                  </a:lnTo>
                  <a:lnTo>
                    <a:pt x="105181" y="71374"/>
                  </a:lnTo>
                  <a:lnTo>
                    <a:pt x="105486" y="71374"/>
                  </a:lnTo>
                  <a:lnTo>
                    <a:pt x="105371" y="70485"/>
                  </a:lnTo>
                  <a:lnTo>
                    <a:pt x="104521" y="70104"/>
                  </a:lnTo>
                  <a:lnTo>
                    <a:pt x="104381" y="70675"/>
                  </a:lnTo>
                  <a:lnTo>
                    <a:pt x="104762" y="70993"/>
                  </a:lnTo>
                  <a:lnTo>
                    <a:pt x="104330" y="71247"/>
                  </a:lnTo>
                  <a:lnTo>
                    <a:pt x="103555" y="71755"/>
                  </a:lnTo>
                  <a:lnTo>
                    <a:pt x="104775" y="71628"/>
                  </a:lnTo>
                  <a:lnTo>
                    <a:pt x="105371" y="71755"/>
                  </a:lnTo>
                  <a:lnTo>
                    <a:pt x="105346" y="72390"/>
                  </a:lnTo>
                  <a:lnTo>
                    <a:pt x="105067" y="72898"/>
                  </a:lnTo>
                  <a:lnTo>
                    <a:pt x="104457" y="72644"/>
                  </a:lnTo>
                  <a:lnTo>
                    <a:pt x="104724" y="73660"/>
                  </a:lnTo>
                  <a:lnTo>
                    <a:pt x="105346" y="72898"/>
                  </a:lnTo>
                  <a:lnTo>
                    <a:pt x="105460" y="72771"/>
                  </a:lnTo>
                  <a:lnTo>
                    <a:pt x="105448" y="74041"/>
                  </a:lnTo>
                  <a:lnTo>
                    <a:pt x="105295" y="74041"/>
                  </a:lnTo>
                  <a:lnTo>
                    <a:pt x="106172" y="74549"/>
                  </a:lnTo>
                  <a:lnTo>
                    <a:pt x="105841" y="74549"/>
                  </a:lnTo>
                  <a:lnTo>
                    <a:pt x="105537" y="75184"/>
                  </a:lnTo>
                  <a:lnTo>
                    <a:pt x="105549" y="75692"/>
                  </a:lnTo>
                  <a:lnTo>
                    <a:pt x="105664" y="76200"/>
                  </a:lnTo>
                  <a:lnTo>
                    <a:pt x="107518" y="76327"/>
                  </a:lnTo>
                  <a:lnTo>
                    <a:pt x="106857" y="77343"/>
                  </a:lnTo>
                  <a:lnTo>
                    <a:pt x="106895" y="77470"/>
                  </a:lnTo>
                  <a:lnTo>
                    <a:pt x="107886" y="79121"/>
                  </a:lnTo>
                  <a:lnTo>
                    <a:pt x="107721" y="77089"/>
                  </a:lnTo>
                  <a:lnTo>
                    <a:pt x="109270" y="78486"/>
                  </a:lnTo>
                  <a:lnTo>
                    <a:pt x="108648" y="79121"/>
                  </a:lnTo>
                  <a:lnTo>
                    <a:pt x="107200" y="80137"/>
                  </a:lnTo>
                  <a:lnTo>
                    <a:pt x="108153" y="80264"/>
                  </a:lnTo>
                  <a:lnTo>
                    <a:pt x="108127" y="80899"/>
                  </a:lnTo>
                  <a:lnTo>
                    <a:pt x="107746" y="80899"/>
                  </a:lnTo>
                  <a:lnTo>
                    <a:pt x="108432" y="81648"/>
                  </a:lnTo>
                  <a:lnTo>
                    <a:pt x="108229" y="80899"/>
                  </a:lnTo>
                  <a:lnTo>
                    <a:pt x="108153" y="80645"/>
                  </a:lnTo>
                  <a:lnTo>
                    <a:pt x="108788" y="81153"/>
                  </a:lnTo>
                  <a:lnTo>
                    <a:pt x="108521" y="81534"/>
                  </a:lnTo>
                  <a:lnTo>
                    <a:pt x="108458" y="81661"/>
                  </a:lnTo>
                  <a:lnTo>
                    <a:pt x="108165" y="82042"/>
                  </a:lnTo>
                  <a:lnTo>
                    <a:pt x="108038" y="82423"/>
                  </a:lnTo>
                  <a:lnTo>
                    <a:pt x="109004" y="84455"/>
                  </a:lnTo>
                  <a:lnTo>
                    <a:pt x="108394" y="84505"/>
                  </a:lnTo>
                  <a:lnTo>
                    <a:pt x="108483" y="84836"/>
                  </a:lnTo>
                  <a:lnTo>
                    <a:pt x="108127" y="84836"/>
                  </a:lnTo>
                  <a:lnTo>
                    <a:pt x="108127" y="84518"/>
                  </a:lnTo>
                  <a:lnTo>
                    <a:pt x="107467" y="84582"/>
                  </a:lnTo>
                  <a:lnTo>
                    <a:pt x="107797" y="84836"/>
                  </a:lnTo>
                  <a:lnTo>
                    <a:pt x="106832" y="84836"/>
                  </a:lnTo>
                  <a:lnTo>
                    <a:pt x="108458" y="86360"/>
                  </a:lnTo>
                  <a:lnTo>
                    <a:pt x="107429" y="87249"/>
                  </a:lnTo>
                  <a:lnTo>
                    <a:pt x="106768" y="86614"/>
                  </a:lnTo>
                  <a:lnTo>
                    <a:pt x="107378" y="85852"/>
                  </a:lnTo>
                  <a:lnTo>
                    <a:pt x="106426" y="86614"/>
                  </a:lnTo>
                  <a:lnTo>
                    <a:pt x="107530" y="87630"/>
                  </a:lnTo>
                  <a:lnTo>
                    <a:pt x="105511" y="88392"/>
                  </a:lnTo>
                  <a:lnTo>
                    <a:pt x="105371" y="89281"/>
                  </a:lnTo>
                  <a:lnTo>
                    <a:pt x="106387" y="89789"/>
                  </a:lnTo>
                  <a:lnTo>
                    <a:pt x="104978" y="91186"/>
                  </a:lnTo>
                  <a:lnTo>
                    <a:pt x="104521" y="92329"/>
                  </a:lnTo>
                  <a:lnTo>
                    <a:pt x="107797" y="92329"/>
                  </a:lnTo>
                  <a:lnTo>
                    <a:pt x="106768" y="90297"/>
                  </a:lnTo>
                  <a:lnTo>
                    <a:pt x="108940" y="89789"/>
                  </a:lnTo>
                  <a:lnTo>
                    <a:pt x="108877" y="89662"/>
                  </a:lnTo>
                  <a:lnTo>
                    <a:pt x="108216" y="87503"/>
                  </a:lnTo>
                  <a:lnTo>
                    <a:pt x="108864" y="89585"/>
                  </a:lnTo>
                  <a:lnTo>
                    <a:pt x="108839" y="88138"/>
                  </a:lnTo>
                  <a:lnTo>
                    <a:pt x="109677" y="88519"/>
                  </a:lnTo>
                  <a:lnTo>
                    <a:pt x="110096" y="88138"/>
                  </a:lnTo>
                  <a:lnTo>
                    <a:pt x="110617" y="87503"/>
                  </a:lnTo>
                  <a:lnTo>
                    <a:pt x="110782" y="87757"/>
                  </a:lnTo>
                  <a:lnTo>
                    <a:pt x="110655" y="87503"/>
                  </a:lnTo>
                  <a:lnTo>
                    <a:pt x="110540" y="87249"/>
                  </a:lnTo>
                  <a:lnTo>
                    <a:pt x="110261" y="86614"/>
                  </a:lnTo>
                  <a:lnTo>
                    <a:pt x="111810" y="8636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 descr=""/>
            <p:cNvSpPr/>
            <p:nvPr/>
          </p:nvSpPr>
          <p:spPr>
            <a:xfrm>
              <a:off x="6588702" y="3081110"/>
              <a:ext cx="48260" cy="67310"/>
            </a:xfrm>
            <a:custGeom>
              <a:avLst/>
              <a:gdLst/>
              <a:ahLst/>
              <a:cxnLst/>
              <a:rect l="l" t="t" r="r" b="b"/>
              <a:pathLst>
                <a:path w="48259" h="67310">
                  <a:moveTo>
                    <a:pt x="21144" y="0"/>
                  </a:moveTo>
                  <a:lnTo>
                    <a:pt x="12904" y="482"/>
                  </a:lnTo>
                  <a:lnTo>
                    <a:pt x="2308" y="10969"/>
                  </a:lnTo>
                  <a:lnTo>
                    <a:pt x="0" y="27896"/>
                  </a:lnTo>
                  <a:lnTo>
                    <a:pt x="3909" y="45750"/>
                  </a:lnTo>
                  <a:lnTo>
                    <a:pt x="11964" y="59016"/>
                  </a:lnTo>
                  <a:lnTo>
                    <a:pt x="14695" y="63576"/>
                  </a:lnTo>
                  <a:lnTo>
                    <a:pt x="26163" y="67144"/>
                  </a:lnTo>
                  <a:lnTo>
                    <a:pt x="34316" y="65011"/>
                  </a:lnTo>
                  <a:lnTo>
                    <a:pt x="45067" y="56992"/>
                  </a:lnTo>
                  <a:lnTo>
                    <a:pt x="47712" y="43698"/>
                  </a:lnTo>
                  <a:lnTo>
                    <a:pt x="44961" y="28897"/>
                  </a:lnTo>
                  <a:lnTo>
                    <a:pt x="39523" y="16357"/>
                  </a:lnTo>
                  <a:lnTo>
                    <a:pt x="34762" y="9503"/>
                  </a:lnTo>
                  <a:lnTo>
                    <a:pt x="28533" y="3528"/>
                  </a:lnTo>
                  <a:lnTo>
                    <a:pt x="21144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 descr=""/>
            <p:cNvSpPr/>
            <p:nvPr/>
          </p:nvSpPr>
          <p:spPr>
            <a:xfrm>
              <a:off x="6583972" y="3076320"/>
              <a:ext cx="57785" cy="73660"/>
            </a:xfrm>
            <a:custGeom>
              <a:avLst/>
              <a:gdLst/>
              <a:ahLst/>
              <a:cxnLst/>
              <a:rect l="l" t="t" r="r" b="b"/>
              <a:pathLst>
                <a:path w="57784" h="73660">
                  <a:moveTo>
                    <a:pt x="2362" y="28575"/>
                  </a:moveTo>
                  <a:lnTo>
                    <a:pt x="2146" y="28829"/>
                  </a:lnTo>
                  <a:lnTo>
                    <a:pt x="2362" y="28575"/>
                  </a:lnTo>
                  <a:close/>
                </a:path>
                <a:path w="57784" h="73660">
                  <a:moveTo>
                    <a:pt x="2882" y="37363"/>
                  </a:moveTo>
                  <a:lnTo>
                    <a:pt x="2616" y="37338"/>
                  </a:lnTo>
                  <a:lnTo>
                    <a:pt x="2654" y="37465"/>
                  </a:lnTo>
                  <a:lnTo>
                    <a:pt x="2832" y="37414"/>
                  </a:lnTo>
                  <a:close/>
                </a:path>
                <a:path w="57784" h="73660">
                  <a:moveTo>
                    <a:pt x="5803" y="9994"/>
                  </a:moveTo>
                  <a:lnTo>
                    <a:pt x="5740" y="9550"/>
                  </a:lnTo>
                  <a:lnTo>
                    <a:pt x="5575" y="10198"/>
                  </a:lnTo>
                  <a:lnTo>
                    <a:pt x="5765" y="10033"/>
                  </a:lnTo>
                  <a:close/>
                </a:path>
                <a:path w="57784" h="73660">
                  <a:moveTo>
                    <a:pt x="6426" y="49403"/>
                  </a:moveTo>
                  <a:lnTo>
                    <a:pt x="6223" y="49784"/>
                  </a:lnTo>
                  <a:lnTo>
                    <a:pt x="6426" y="49403"/>
                  </a:lnTo>
                  <a:close/>
                </a:path>
                <a:path w="57784" h="73660">
                  <a:moveTo>
                    <a:pt x="8445" y="38531"/>
                  </a:moveTo>
                  <a:lnTo>
                    <a:pt x="8242" y="38481"/>
                  </a:lnTo>
                  <a:lnTo>
                    <a:pt x="8445" y="38531"/>
                  </a:lnTo>
                  <a:close/>
                </a:path>
                <a:path w="57784" h="73660">
                  <a:moveTo>
                    <a:pt x="8991" y="29591"/>
                  </a:moveTo>
                  <a:lnTo>
                    <a:pt x="8089" y="30099"/>
                  </a:lnTo>
                  <a:lnTo>
                    <a:pt x="8470" y="29972"/>
                  </a:lnTo>
                  <a:lnTo>
                    <a:pt x="8661" y="30099"/>
                  </a:lnTo>
                  <a:lnTo>
                    <a:pt x="8737" y="29972"/>
                  </a:lnTo>
                  <a:lnTo>
                    <a:pt x="8991" y="29591"/>
                  </a:lnTo>
                  <a:close/>
                </a:path>
                <a:path w="57784" h="73660">
                  <a:moveTo>
                    <a:pt x="9448" y="44831"/>
                  </a:moveTo>
                  <a:lnTo>
                    <a:pt x="9258" y="44958"/>
                  </a:lnTo>
                  <a:lnTo>
                    <a:pt x="9232" y="45085"/>
                  </a:lnTo>
                  <a:lnTo>
                    <a:pt x="9448" y="44831"/>
                  </a:lnTo>
                  <a:close/>
                </a:path>
                <a:path w="57784" h="73660">
                  <a:moveTo>
                    <a:pt x="9677" y="38227"/>
                  </a:moveTo>
                  <a:lnTo>
                    <a:pt x="8445" y="38531"/>
                  </a:lnTo>
                  <a:lnTo>
                    <a:pt x="8699" y="38595"/>
                  </a:lnTo>
                  <a:lnTo>
                    <a:pt x="8763" y="39116"/>
                  </a:lnTo>
                  <a:lnTo>
                    <a:pt x="9677" y="38227"/>
                  </a:lnTo>
                  <a:close/>
                </a:path>
                <a:path w="57784" h="73660">
                  <a:moveTo>
                    <a:pt x="9728" y="45466"/>
                  </a:moveTo>
                  <a:lnTo>
                    <a:pt x="9563" y="45339"/>
                  </a:lnTo>
                  <a:lnTo>
                    <a:pt x="9283" y="45123"/>
                  </a:lnTo>
                  <a:lnTo>
                    <a:pt x="8966" y="45720"/>
                  </a:lnTo>
                  <a:lnTo>
                    <a:pt x="9728" y="45466"/>
                  </a:lnTo>
                  <a:close/>
                </a:path>
                <a:path w="57784" h="73660">
                  <a:moveTo>
                    <a:pt x="10871" y="16903"/>
                  </a:moveTo>
                  <a:lnTo>
                    <a:pt x="10668" y="16814"/>
                  </a:lnTo>
                  <a:lnTo>
                    <a:pt x="10795" y="16979"/>
                  </a:lnTo>
                  <a:close/>
                </a:path>
                <a:path w="57784" h="73660">
                  <a:moveTo>
                    <a:pt x="10934" y="45872"/>
                  </a:moveTo>
                  <a:lnTo>
                    <a:pt x="10642" y="45148"/>
                  </a:lnTo>
                  <a:lnTo>
                    <a:pt x="10439" y="45313"/>
                  </a:lnTo>
                  <a:lnTo>
                    <a:pt x="9956" y="45567"/>
                  </a:lnTo>
                  <a:lnTo>
                    <a:pt x="10528" y="45326"/>
                  </a:lnTo>
                  <a:lnTo>
                    <a:pt x="10934" y="45872"/>
                  </a:lnTo>
                  <a:close/>
                </a:path>
                <a:path w="57784" h="73660">
                  <a:moveTo>
                    <a:pt x="11163" y="15735"/>
                  </a:moveTo>
                  <a:lnTo>
                    <a:pt x="11087" y="15608"/>
                  </a:lnTo>
                  <a:lnTo>
                    <a:pt x="11112" y="15786"/>
                  </a:lnTo>
                  <a:close/>
                </a:path>
                <a:path w="57784" h="73660">
                  <a:moveTo>
                    <a:pt x="12306" y="13843"/>
                  </a:moveTo>
                  <a:lnTo>
                    <a:pt x="12128" y="13690"/>
                  </a:lnTo>
                  <a:lnTo>
                    <a:pt x="12280" y="14084"/>
                  </a:lnTo>
                  <a:lnTo>
                    <a:pt x="12306" y="13843"/>
                  </a:lnTo>
                  <a:close/>
                </a:path>
                <a:path w="57784" h="73660">
                  <a:moveTo>
                    <a:pt x="12649" y="48895"/>
                  </a:moveTo>
                  <a:lnTo>
                    <a:pt x="12496" y="49085"/>
                  </a:lnTo>
                  <a:lnTo>
                    <a:pt x="12649" y="48895"/>
                  </a:lnTo>
                  <a:close/>
                </a:path>
                <a:path w="57784" h="73660">
                  <a:moveTo>
                    <a:pt x="13373" y="49149"/>
                  </a:moveTo>
                  <a:lnTo>
                    <a:pt x="13144" y="48641"/>
                  </a:lnTo>
                  <a:lnTo>
                    <a:pt x="12725" y="48920"/>
                  </a:lnTo>
                  <a:lnTo>
                    <a:pt x="13373" y="49149"/>
                  </a:lnTo>
                  <a:close/>
                </a:path>
                <a:path w="57784" h="73660">
                  <a:moveTo>
                    <a:pt x="14046" y="51562"/>
                  </a:moveTo>
                  <a:lnTo>
                    <a:pt x="13157" y="52070"/>
                  </a:lnTo>
                  <a:lnTo>
                    <a:pt x="13284" y="52070"/>
                  </a:lnTo>
                  <a:lnTo>
                    <a:pt x="14046" y="51562"/>
                  </a:lnTo>
                  <a:close/>
                </a:path>
                <a:path w="57784" h="73660">
                  <a:moveTo>
                    <a:pt x="15252" y="10033"/>
                  </a:moveTo>
                  <a:lnTo>
                    <a:pt x="15125" y="9677"/>
                  </a:lnTo>
                  <a:lnTo>
                    <a:pt x="15189" y="10160"/>
                  </a:lnTo>
                  <a:lnTo>
                    <a:pt x="15252" y="10033"/>
                  </a:lnTo>
                  <a:close/>
                </a:path>
                <a:path w="57784" h="73660">
                  <a:moveTo>
                    <a:pt x="15659" y="10287"/>
                  </a:moveTo>
                  <a:lnTo>
                    <a:pt x="15468" y="9652"/>
                  </a:lnTo>
                  <a:lnTo>
                    <a:pt x="15430" y="10033"/>
                  </a:lnTo>
                  <a:lnTo>
                    <a:pt x="15659" y="10287"/>
                  </a:lnTo>
                  <a:close/>
                </a:path>
                <a:path w="57784" h="73660">
                  <a:moveTo>
                    <a:pt x="16256" y="56756"/>
                  </a:moveTo>
                  <a:lnTo>
                    <a:pt x="16116" y="56807"/>
                  </a:lnTo>
                  <a:lnTo>
                    <a:pt x="16256" y="56756"/>
                  </a:lnTo>
                  <a:close/>
                </a:path>
                <a:path w="57784" h="73660">
                  <a:moveTo>
                    <a:pt x="16979" y="59715"/>
                  </a:moveTo>
                  <a:lnTo>
                    <a:pt x="16789" y="60045"/>
                  </a:lnTo>
                  <a:lnTo>
                    <a:pt x="16941" y="59994"/>
                  </a:lnTo>
                  <a:lnTo>
                    <a:pt x="16979" y="59715"/>
                  </a:lnTo>
                  <a:close/>
                </a:path>
                <a:path w="57784" h="73660">
                  <a:moveTo>
                    <a:pt x="17754" y="59563"/>
                  </a:moveTo>
                  <a:lnTo>
                    <a:pt x="17729" y="59055"/>
                  </a:lnTo>
                  <a:lnTo>
                    <a:pt x="17030" y="59182"/>
                  </a:lnTo>
                  <a:lnTo>
                    <a:pt x="16979" y="59715"/>
                  </a:lnTo>
                  <a:lnTo>
                    <a:pt x="17094" y="59563"/>
                  </a:lnTo>
                  <a:lnTo>
                    <a:pt x="17754" y="59563"/>
                  </a:lnTo>
                  <a:close/>
                </a:path>
                <a:path w="57784" h="73660">
                  <a:moveTo>
                    <a:pt x="18846" y="62852"/>
                  </a:moveTo>
                  <a:lnTo>
                    <a:pt x="18465" y="62788"/>
                  </a:lnTo>
                  <a:lnTo>
                    <a:pt x="18199" y="62877"/>
                  </a:lnTo>
                  <a:lnTo>
                    <a:pt x="17703" y="63207"/>
                  </a:lnTo>
                  <a:lnTo>
                    <a:pt x="17932" y="63322"/>
                  </a:lnTo>
                  <a:lnTo>
                    <a:pt x="18846" y="62852"/>
                  </a:lnTo>
                  <a:close/>
                </a:path>
                <a:path w="57784" h="73660">
                  <a:moveTo>
                    <a:pt x="19215" y="65405"/>
                  </a:moveTo>
                  <a:lnTo>
                    <a:pt x="19189" y="65239"/>
                  </a:lnTo>
                  <a:lnTo>
                    <a:pt x="19050" y="65405"/>
                  </a:lnTo>
                  <a:lnTo>
                    <a:pt x="19215" y="65405"/>
                  </a:lnTo>
                  <a:close/>
                </a:path>
                <a:path w="57784" h="73660">
                  <a:moveTo>
                    <a:pt x="19786" y="63690"/>
                  </a:moveTo>
                  <a:lnTo>
                    <a:pt x="18948" y="64249"/>
                  </a:lnTo>
                  <a:lnTo>
                    <a:pt x="19215" y="63919"/>
                  </a:lnTo>
                  <a:lnTo>
                    <a:pt x="18173" y="64528"/>
                  </a:lnTo>
                  <a:lnTo>
                    <a:pt x="17919" y="64439"/>
                  </a:lnTo>
                  <a:lnTo>
                    <a:pt x="18135" y="64008"/>
                  </a:lnTo>
                  <a:lnTo>
                    <a:pt x="18440" y="63792"/>
                  </a:lnTo>
                  <a:lnTo>
                    <a:pt x="18161" y="63906"/>
                  </a:lnTo>
                  <a:lnTo>
                    <a:pt x="18427" y="63411"/>
                  </a:lnTo>
                  <a:lnTo>
                    <a:pt x="17843" y="63703"/>
                  </a:lnTo>
                  <a:lnTo>
                    <a:pt x="17360" y="64414"/>
                  </a:lnTo>
                  <a:lnTo>
                    <a:pt x="17691" y="64795"/>
                  </a:lnTo>
                  <a:lnTo>
                    <a:pt x="18427" y="64617"/>
                  </a:lnTo>
                  <a:lnTo>
                    <a:pt x="18338" y="64833"/>
                  </a:lnTo>
                  <a:lnTo>
                    <a:pt x="18084" y="64973"/>
                  </a:lnTo>
                  <a:lnTo>
                    <a:pt x="17945" y="65087"/>
                  </a:lnTo>
                  <a:lnTo>
                    <a:pt x="18503" y="64973"/>
                  </a:lnTo>
                  <a:lnTo>
                    <a:pt x="19304" y="64490"/>
                  </a:lnTo>
                  <a:lnTo>
                    <a:pt x="19786" y="63690"/>
                  </a:lnTo>
                  <a:close/>
                </a:path>
                <a:path w="57784" h="73660">
                  <a:moveTo>
                    <a:pt x="20167" y="63931"/>
                  </a:moveTo>
                  <a:lnTo>
                    <a:pt x="20053" y="63804"/>
                  </a:lnTo>
                  <a:lnTo>
                    <a:pt x="19850" y="63957"/>
                  </a:lnTo>
                  <a:lnTo>
                    <a:pt x="20167" y="63931"/>
                  </a:lnTo>
                  <a:close/>
                </a:path>
                <a:path w="57784" h="73660">
                  <a:moveTo>
                    <a:pt x="20231" y="64604"/>
                  </a:moveTo>
                  <a:lnTo>
                    <a:pt x="19799" y="64516"/>
                  </a:lnTo>
                  <a:lnTo>
                    <a:pt x="19164" y="65024"/>
                  </a:lnTo>
                  <a:lnTo>
                    <a:pt x="19189" y="65239"/>
                  </a:lnTo>
                  <a:lnTo>
                    <a:pt x="19583" y="64770"/>
                  </a:lnTo>
                  <a:lnTo>
                    <a:pt x="19773" y="64770"/>
                  </a:lnTo>
                  <a:lnTo>
                    <a:pt x="20231" y="64604"/>
                  </a:lnTo>
                  <a:close/>
                </a:path>
                <a:path w="57784" h="73660">
                  <a:moveTo>
                    <a:pt x="20307" y="63919"/>
                  </a:moveTo>
                  <a:lnTo>
                    <a:pt x="20167" y="63931"/>
                  </a:lnTo>
                  <a:lnTo>
                    <a:pt x="20307" y="63919"/>
                  </a:lnTo>
                  <a:close/>
                </a:path>
                <a:path w="57784" h="73660">
                  <a:moveTo>
                    <a:pt x="20447" y="64516"/>
                  </a:moveTo>
                  <a:lnTo>
                    <a:pt x="20231" y="64604"/>
                  </a:lnTo>
                  <a:lnTo>
                    <a:pt x="20383" y="64630"/>
                  </a:lnTo>
                  <a:close/>
                </a:path>
                <a:path w="57784" h="73660">
                  <a:moveTo>
                    <a:pt x="20459" y="63893"/>
                  </a:moveTo>
                  <a:lnTo>
                    <a:pt x="20320" y="63906"/>
                  </a:lnTo>
                  <a:lnTo>
                    <a:pt x="20459" y="63893"/>
                  </a:lnTo>
                  <a:close/>
                </a:path>
                <a:path w="57784" h="73660">
                  <a:moveTo>
                    <a:pt x="21005" y="64770"/>
                  </a:moveTo>
                  <a:lnTo>
                    <a:pt x="20383" y="64630"/>
                  </a:lnTo>
                  <a:lnTo>
                    <a:pt x="20256" y="64897"/>
                  </a:lnTo>
                  <a:lnTo>
                    <a:pt x="20701" y="64897"/>
                  </a:lnTo>
                  <a:lnTo>
                    <a:pt x="21005" y="64770"/>
                  </a:lnTo>
                  <a:close/>
                </a:path>
                <a:path w="57784" h="73660">
                  <a:moveTo>
                    <a:pt x="21082" y="66294"/>
                  </a:moveTo>
                  <a:lnTo>
                    <a:pt x="20777" y="66040"/>
                  </a:lnTo>
                  <a:lnTo>
                    <a:pt x="20828" y="66294"/>
                  </a:lnTo>
                  <a:lnTo>
                    <a:pt x="20942" y="66675"/>
                  </a:lnTo>
                  <a:lnTo>
                    <a:pt x="21082" y="66294"/>
                  </a:lnTo>
                  <a:close/>
                </a:path>
                <a:path w="57784" h="73660">
                  <a:moveTo>
                    <a:pt x="21107" y="65659"/>
                  </a:moveTo>
                  <a:lnTo>
                    <a:pt x="19913" y="65659"/>
                  </a:lnTo>
                  <a:lnTo>
                    <a:pt x="19481" y="65659"/>
                  </a:lnTo>
                  <a:lnTo>
                    <a:pt x="18821" y="67183"/>
                  </a:lnTo>
                  <a:lnTo>
                    <a:pt x="20751" y="66052"/>
                  </a:lnTo>
                  <a:lnTo>
                    <a:pt x="21107" y="65659"/>
                  </a:lnTo>
                  <a:close/>
                </a:path>
                <a:path w="57784" h="73660">
                  <a:moveTo>
                    <a:pt x="21653" y="65151"/>
                  </a:moveTo>
                  <a:lnTo>
                    <a:pt x="20561" y="65405"/>
                  </a:lnTo>
                  <a:lnTo>
                    <a:pt x="20040" y="65405"/>
                  </a:lnTo>
                  <a:lnTo>
                    <a:pt x="20193" y="65024"/>
                  </a:lnTo>
                  <a:lnTo>
                    <a:pt x="20015" y="65405"/>
                  </a:lnTo>
                  <a:lnTo>
                    <a:pt x="19964" y="65532"/>
                  </a:lnTo>
                  <a:lnTo>
                    <a:pt x="21221" y="65532"/>
                  </a:lnTo>
                  <a:lnTo>
                    <a:pt x="21653" y="65151"/>
                  </a:lnTo>
                  <a:close/>
                </a:path>
                <a:path w="57784" h="73660">
                  <a:moveTo>
                    <a:pt x="21691" y="69342"/>
                  </a:moveTo>
                  <a:lnTo>
                    <a:pt x="21488" y="69088"/>
                  </a:lnTo>
                  <a:lnTo>
                    <a:pt x="21615" y="69342"/>
                  </a:lnTo>
                  <a:close/>
                </a:path>
                <a:path w="57784" h="73660">
                  <a:moveTo>
                    <a:pt x="21958" y="64960"/>
                  </a:moveTo>
                  <a:lnTo>
                    <a:pt x="21767" y="65024"/>
                  </a:lnTo>
                  <a:lnTo>
                    <a:pt x="21958" y="64960"/>
                  </a:lnTo>
                  <a:close/>
                </a:path>
                <a:path w="57784" h="73660">
                  <a:moveTo>
                    <a:pt x="22009" y="65112"/>
                  </a:moveTo>
                  <a:lnTo>
                    <a:pt x="21869" y="65087"/>
                  </a:lnTo>
                  <a:lnTo>
                    <a:pt x="21742" y="65303"/>
                  </a:lnTo>
                  <a:lnTo>
                    <a:pt x="21932" y="65125"/>
                  </a:lnTo>
                  <a:close/>
                </a:path>
                <a:path w="57784" h="73660">
                  <a:moveTo>
                    <a:pt x="22072" y="65112"/>
                  </a:moveTo>
                  <a:close/>
                </a:path>
                <a:path w="57784" h="73660">
                  <a:moveTo>
                    <a:pt x="22123" y="65151"/>
                  </a:moveTo>
                  <a:close/>
                </a:path>
                <a:path w="57784" h="73660">
                  <a:moveTo>
                    <a:pt x="22821" y="65417"/>
                  </a:moveTo>
                  <a:lnTo>
                    <a:pt x="22733" y="65557"/>
                  </a:lnTo>
                  <a:lnTo>
                    <a:pt x="22821" y="65417"/>
                  </a:lnTo>
                  <a:close/>
                </a:path>
                <a:path w="57784" h="73660">
                  <a:moveTo>
                    <a:pt x="23025" y="65189"/>
                  </a:moveTo>
                  <a:lnTo>
                    <a:pt x="22821" y="65417"/>
                  </a:lnTo>
                  <a:lnTo>
                    <a:pt x="23025" y="65189"/>
                  </a:lnTo>
                  <a:close/>
                </a:path>
                <a:path w="57784" h="73660">
                  <a:moveTo>
                    <a:pt x="23507" y="65976"/>
                  </a:moveTo>
                  <a:lnTo>
                    <a:pt x="23342" y="65824"/>
                  </a:lnTo>
                  <a:lnTo>
                    <a:pt x="23291" y="65138"/>
                  </a:lnTo>
                  <a:lnTo>
                    <a:pt x="23139" y="65163"/>
                  </a:lnTo>
                  <a:lnTo>
                    <a:pt x="23101" y="66370"/>
                  </a:lnTo>
                  <a:lnTo>
                    <a:pt x="23507" y="65976"/>
                  </a:lnTo>
                  <a:close/>
                </a:path>
                <a:path w="57784" h="73660">
                  <a:moveTo>
                    <a:pt x="25527" y="71335"/>
                  </a:moveTo>
                  <a:lnTo>
                    <a:pt x="25412" y="70650"/>
                  </a:lnTo>
                  <a:lnTo>
                    <a:pt x="25082" y="70523"/>
                  </a:lnTo>
                  <a:lnTo>
                    <a:pt x="25400" y="71297"/>
                  </a:lnTo>
                  <a:lnTo>
                    <a:pt x="25527" y="71335"/>
                  </a:lnTo>
                  <a:close/>
                </a:path>
                <a:path w="57784" h="73660">
                  <a:moveTo>
                    <a:pt x="25933" y="72555"/>
                  </a:moveTo>
                  <a:lnTo>
                    <a:pt x="25412" y="71323"/>
                  </a:lnTo>
                  <a:lnTo>
                    <a:pt x="25107" y="71297"/>
                  </a:lnTo>
                  <a:lnTo>
                    <a:pt x="25933" y="72555"/>
                  </a:lnTo>
                  <a:close/>
                </a:path>
                <a:path w="57784" h="73660">
                  <a:moveTo>
                    <a:pt x="26174" y="70942"/>
                  </a:moveTo>
                  <a:lnTo>
                    <a:pt x="25387" y="70485"/>
                  </a:lnTo>
                  <a:lnTo>
                    <a:pt x="25412" y="70650"/>
                  </a:lnTo>
                  <a:lnTo>
                    <a:pt x="26174" y="70942"/>
                  </a:lnTo>
                  <a:close/>
                </a:path>
                <a:path w="57784" h="73660">
                  <a:moveTo>
                    <a:pt x="27114" y="69926"/>
                  </a:moveTo>
                  <a:lnTo>
                    <a:pt x="26543" y="70231"/>
                  </a:lnTo>
                  <a:lnTo>
                    <a:pt x="27063" y="70231"/>
                  </a:lnTo>
                  <a:lnTo>
                    <a:pt x="27114" y="69926"/>
                  </a:lnTo>
                  <a:close/>
                </a:path>
                <a:path w="57784" h="73660">
                  <a:moveTo>
                    <a:pt x="27432" y="67322"/>
                  </a:moveTo>
                  <a:lnTo>
                    <a:pt x="27355" y="67094"/>
                  </a:lnTo>
                  <a:lnTo>
                    <a:pt x="27241" y="67437"/>
                  </a:lnTo>
                  <a:lnTo>
                    <a:pt x="27432" y="67322"/>
                  </a:lnTo>
                  <a:close/>
                </a:path>
                <a:path w="57784" h="73660">
                  <a:moveTo>
                    <a:pt x="27495" y="66675"/>
                  </a:moveTo>
                  <a:lnTo>
                    <a:pt x="26974" y="66802"/>
                  </a:lnTo>
                  <a:lnTo>
                    <a:pt x="27355" y="67094"/>
                  </a:lnTo>
                  <a:lnTo>
                    <a:pt x="27495" y="66675"/>
                  </a:lnTo>
                  <a:close/>
                </a:path>
                <a:path w="57784" h="73660">
                  <a:moveTo>
                    <a:pt x="29083" y="72339"/>
                  </a:moveTo>
                  <a:lnTo>
                    <a:pt x="28778" y="71996"/>
                  </a:lnTo>
                  <a:lnTo>
                    <a:pt x="28270" y="72059"/>
                  </a:lnTo>
                  <a:lnTo>
                    <a:pt x="28702" y="72478"/>
                  </a:lnTo>
                  <a:lnTo>
                    <a:pt x="28651" y="72656"/>
                  </a:lnTo>
                  <a:lnTo>
                    <a:pt x="29006" y="72402"/>
                  </a:lnTo>
                  <a:close/>
                </a:path>
                <a:path w="57784" h="73660">
                  <a:moveTo>
                    <a:pt x="31457" y="68453"/>
                  </a:moveTo>
                  <a:lnTo>
                    <a:pt x="31064" y="68110"/>
                  </a:lnTo>
                  <a:lnTo>
                    <a:pt x="31229" y="68300"/>
                  </a:lnTo>
                  <a:lnTo>
                    <a:pt x="31356" y="68402"/>
                  </a:lnTo>
                  <a:close/>
                </a:path>
                <a:path w="57784" h="73660">
                  <a:moveTo>
                    <a:pt x="34480" y="68732"/>
                  </a:moveTo>
                  <a:lnTo>
                    <a:pt x="34429" y="68580"/>
                  </a:lnTo>
                  <a:lnTo>
                    <a:pt x="34480" y="68732"/>
                  </a:lnTo>
                  <a:close/>
                </a:path>
                <a:path w="57784" h="73660">
                  <a:moveTo>
                    <a:pt x="34721" y="15113"/>
                  </a:moveTo>
                  <a:lnTo>
                    <a:pt x="34594" y="14871"/>
                  </a:lnTo>
                  <a:lnTo>
                    <a:pt x="34429" y="15367"/>
                  </a:lnTo>
                  <a:lnTo>
                    <a:pt x="34721" y="15113"/>
                  </a:lnTo>
                  <a:close/>
                </a:path>
                <a:path w="57784" h="73660">
                  <a:moveTo>
                    <a:pt x="36195" y="7073"/>
                  </a:moveTo>
                  <a:lnTo>
                    <a:pt x="34988" y="6388"/>
                  </a:lnTo>
                  <a:lnTo>
                    <a:pt x="35115" y="7581"/>
                  </a:lnTo>
                  <a:lnTo>
                    <a:pt x="35255" y="7264"/>
                  </a:lnTo>
                  <a:lnTo>
                    <a:pt x="36195" y="7073"/>
                  </a:lnTo>
                  <a:close/>
                </a:path>
                <a:path w="57784" h="73660">
                  <a:moveTo>
                    <a:pt x="37820" y="69342"/>
                  </a:moveTo>
                  <a:lnTo>
                    <a:pt x="37325" y="69850"/>
                  </a:lnTo>
                  <a:lnTo>
                    <a:pt x="37706" y="70231"/>
                  </a:lnTo>
                  <a:lnTo>
                    <a:pt x="37820" y="69342"/>
                  </a:lnTo>
                  <a:close/>
                </a:path>
                <a:path w="57784" h="73660">
                  <a:moveTo>
                    <a:pt x="38087" y="70396"/>
                  </a:moveTo>
                  <a:lnTo>
                    <a:pt x="37922" y="70739"/>
                  </a:lnTo>
                  <a:lnTo>
                    <a:pt x="38011" y="70612"/>
                  </a:lnTo>
                  <a:lnTo>
                    <a:pt x="38087" y="70396"/>
                  </a:lnTo>
                  <a:close/>
                </a:path>
                <a:path w="57784" h="73660">
                  <a:moveTo>
                    <a:pt x="38112" y="72136"/>
                  </a:moveTo>
                  <a:lnTo>
                    <a:pt x="38049" y="71628"/>
                  </a:lnTo>
                  <a:lnTo>
                    <a:pt x="38023" y="71501"/>
                  </a:lnTo>
                  <a:lnTo>
                    <a:pt x="38011" y="71374"/>
                  </a:lnTo>
                  <a:lnTo>
                    <a:pt x="37998" y="71247"/>
                  </a:lnTo>
                  <a:lnTo>
                    <a:pt x="37274" y="70358"/>
                  </a:lnTo>
                  <a:lnTo>
                    <a:pt x="37172" y="70231"/>
                  </a:lnTo>
                  <a:lnTo>
                    <a:pt x="37236" y="69926"/>
                  </a:lnTo>
                  <a:lnTo>
                    <a:pt x="37211" y="69723"/>
                  </a:lnTo>
                  <a:lnTo>
                    <a:pt x="36461" y="68961"/>
                  </a:lnTo>
                  <a:lnTo>
                    <a:pt x="35966" y="68453"/>
                  </a:lnTo>
                  <a:lnTo>
                    <a:pt x="36118" y="68453"/>
                  </a:lnTo>
                  <a:lnTo>
                    <a:pt x="36296" y="68072"/>
                  </a:lnTo>
                  <a:lnTo>
                    <a:pt x="36169" y="68072"/>
                  </a:lnTo>
                  <a:lnTo>
                    <a:pt x="35445" y="68453"/>
                  </a:lnTo>
                  <a:lnTo>
                    <a:pt x="35077" y="68580"/>
                  </a:lnTo>
                  <a:lnTo>
                    <a:pt x="35204" y="69342"/>
                  </a:lnTo>
                  <a:lnTo>
                    <a:pt x="35242" y="68961"/>
                  </a:lnTo>
                  <a:lnTo>
                    <a:pt x="35318" y="69088"/>
                  </a:lnTo>
                  <a:lnTo>
                    <a:pt x="35433" y="69926"/>
                  </a:lnTo>
                  <a:lnTo>
                    <a:pt x="35090" y="70358"/>
                  </a:lnTo>
                  <a:lnTo>
                    <a:pt x="34785" y="70358"/>
                  </a:lnTo>
                  <a:lnTo>
                    <a:pt x="35229" y="69926"/>
                  </a:lnTo>
                  <a:lnTo>
                    <a:pt x="35191" y="69723"/>
                  </a:lnTo>
                  <a:lnTo>
                    <a:pt x="34963" y="69469"/>
                  </a:lnTo>
                  <a:lnTo>
                    <a:pt x="34721" y="69215"/>
                  </a:lnTo>
                  <a:lnTo>
                    <a:pt x="34480" y="68834"/>
                  </a:lnTo>
                  <a:lnTo>
                    <a:pt x="34493" y="69469"/>
                  </a:lnTo>
                  <a:lnTo>
                    <a:pt x="33845" y="68199"/>
                  </a:lnTo>
                  <a:lnTo>
                    <a:pt x="34404" y="70866"/>
                  </a:lnTo>
                  <a:lnTo>
                    <a:pt x="34251" y="70739"/>
                  </a:lnTo>
                  <a:lnTo>
                    <a:pt x="33807" y="70358"/>
                  </a:lnTo>
                  <a:lnTo>
                    <a:pt x="33515" y="70104"/>
                  </a:lnTo>
                  <a:lnTo>
                    <a:pt x="33566" y="69723"/>
                  </a:lnTo>
                  <a:lnTo>
                    <a:pt x="33261" y="69850"/>
                  </a:lnTo>
                  <a:lnTo>
                    <a:pt x="32931" y="70358"/>
                  </a:lnTo>
                  <a:lnTo>
                    <a:pt x="32562" y="70231"/>
                  </a:lnTo>
                  <a:lnTo>
                    <a:pt x="32461" y="69469"/>
                  </a:lnTo>
                  <a:lnTo>
                    <a:pt x="32943" y="69850"/>
                  </a:lnTo>
                  <a:lnTo>
                    <a:pt x="32956" y="69469"/>
                  </a:lnTo>
                  <a:lnTo>
                    <a:pt x="32969" y="69215"/>
                  </a:lnTo>
                  <a:lnTo>
                    <a:pt x="32512" y="69215"/>
                  </a:lnTo>
                  <a:lnTo>
                    <a:pt x="31915" y="70739"/>
                  </a:lnTo>
                  <a:lnTo>
                    <a:pt x="31584" y="69977"/>
                  </a:lnTo>
                  <a:lnTo>
                    <a:pt x="31635" y="69723"/>
                  </a:lnTo>
                  <a:lnTo>
                    <a:pt x="31750" y="69596"/>
                  </a:lnTo>
                  <a:lnTo>
                    <a:pt x="32054" y="69596"/>
                  </a:lnTo>
                  <a:lnTo>
                    <a:pt x="32283" y="69469"/>
                  </a:lnTo>
                  <a:lnTo>
                    <a:pt x="31953" y="68707"/>
                  </a:lnTo>
                  <a:lnTo>
                    <a:pt x="31851" y="68453"/>
                  </a:lnTo>
                  <a:lnTo>
                    <a:pt x="31788" y="68707"/>
                  </a:lnTo>
                  <a:lnTo>
                    <a:pt x="31457" y="68580"/>
                  </a:lnTo>
                  <a:lnTo>
                    <a:pt x="30746" y="68072"/>
                  </a:lnTo>
                  <a:lnTo>
                    <a:pt x="30797" y="68580"/>
                  </a:lnTo>
                  <a:lnTo>
                    <a:pt x="30060" y="70358"/>
                  </a:lnTo>
                  <a:lnTo>
                    <a:pt x="29946" y="69850"/>
                  </a:lnTo>
                  <a:lnTo>
                    <a:pt x="29908" y="69723"/>
                  </a:lnTo>
                  <a:lnTo>
                    <a:pt x="29654" y="68580"/>
                  </a:lnTo>
                  <a:lnTo>
                    <a:pt x="29184" y="69088"/>
                  </a:lnTo>
                  <a:lnTo>
                    <a:pt x="29641" y="68580"/>
                  </a:lnTo>
                  <a:lnTo>
                    <a:pt x="28879" y="69088"/>
                  </a:lnTo>
                  <a:lnTo>
                    <a:pt x="29070" y="68326"/>
                  </a:lnTo>
                  <a:lnTo>
                    <a:pt x="28994" y="67945"/>
                  </a:lnTo>
                  <a:lnTo>
                    <a:pt x="28943" y="67818"/>
                  </a:lnTo>
                  <a:lnTo>
                    <a:pt x="28816" y="67691"/>
                  </a:lnTo>
                  <a:lnTo>
                    <a:pt x="28841" y="67310"/>
                  </a:lnTo>
                  <a:lnTo>
                    <a:pt x="28333" y="67945"/>
                  </a:lnTo>
                  <a:lnTo>
                    <a:pt x="28333" y="67564"/>
                  </a:lnTo>
                  <a:lnTo>
                    <a:pt x="28359" y="66548"/>
                  </a:lnTo>
                  <a:lnTo>
                    <a:pt x="27622" y="67564"/>
                  </a:lnTo>
                  <a:lnTo>
                    <a:pt x="27660" y="67183"/>
                  </a:lnTo>
                  <a:lnTo>
                    <a:pt x="27444" y="67310"/>
                  </a:lnTo>
                  <a:lnTo>
                    <a:pt x="27355" y="67564"/>
                  </a:lnTo>
                  <a:lnTo>
                    <a:pt x="26327" y="68326"/>
                  </a:lnTo>
                  <a:lnTo>
                    <a:pt x="26301" y="68199"/>
                  </a:lnTo>
                  <a:lnTo>
                    <a:pt x="26289" y="68072"/>
                  </a:lnTo>
                  <a:lnTo>
                    <a:pt x="26009" y="65913"/>
                  </a:lnTo>
                  <a:lnTo>
                    <a:pt x="24587" y="66929"/>
                  </a:lnTo>
                  <a:lnTo>
                    <a:pt x="23507" y="67183"/>
                  </a:lnTo>
                  <a:lnTo>
                    <a:pt x="22948" y="68072"/>
                  </a:lnTo>
                  <a:lnTo>
                    <a:pt x="21894" y="68072"/>
                  </a:lnTo>
                  <a:lnTo>
                    <a:pt x="21831" y="67691"/>
                  </a:lnTo>
                  <a:lnTo>
                    <a:pt x="21818" y="67564"/>
                  </a:lnTo>
                  <a:lnTo>
                    <a:pt x="22580" y="67183"/>
                  </a:lnTo>
                  <a:lnTo>
                    <a:pt x="22415" y="66802"/>
                  </a:lnTo>
                  <a:lnTo>
                    <a:pt x="22313" y="66548"/>
                  </a:lnTo>
                  <a:lnTo>
                    <a:pt x="21412" y="66548"/>
                  </a:lnTo>
                  <a:lnTo>
                    <a:pt x="21551" y="66459"/>
                  </a:lnTo>
                  <a:lnTo>
                    <a:pt x="21691" y="65786"/>
                  </a:lnTo>
                  <a:lnTo>
                    <a:pt x="21348" y="65659"/>
                  </a:lnTo>
                  <a:lnTo>
                    <a:pt x="21247" y="65913"/>
                  </a:lnTo>
                  <a:lnTo>
                    <a:pt x="21132" y="66548"/>
                  </a:lnTo>
                  <a:lnTo>
                    <a:pt x="20383" y="67437"/>
                  </a:lnTo>
                  <a:lnTo>
                    <a:pt x="21488" y="66802"/>
                  </a:lnTo>
                  <a:lnTo>
                    <a:pt x="21399" y="67310"/>
                  </a:lnTo>
                  <a:lnTo>
                    <a:pt x="21221" y="67818"/>
                  </a:lnTo>
                  <a:lnTo>
                    <a:pt x="20840" y="67818"/>
                  </a:lnTo>
                  <a:lnTo>
                    <a:pt x="20993" y="68707"/>
                  </a:lnTo>
                  <a:lnTo>
                    <a:pt x="21424" y="67691"/>
                  </a:lnTo>
                  <a:lnTo>
                    <a:pt x="21386" y="68707"/>
                  </a:lnTo>
                  <a:lnTo>
                    <a:pt x="21983" y="68580"/>
                  </a:lnTo>
                  <a:lnTo>
                    <a:pt x="21793" y="68707"/>
                  </a:lnTo>
                  <a:lnTo>
                    <a:pt x="21691" y="69342"/>
                  </a:lnTo>
                  <a:lnTo>
                    <a:pt x="21691" y="69469"/>
                  </a:lnTo>
                  <a:lnTo>
                    <a:pt x="22021" y="70104"/>
                  </a:lnTo>
                  <a:lnTo>
                    <a:pt x="23164" y="68707"/>
                  </a:lnTo>
                  <a:lnTo>
                    <a:pt x="23126" y="69342"/>
                  </a:lnTo>
                  <a:lnTo>
                    <a:pt x="23012" y="69850"/>
                  </a:lnTo>
                  <a:lnTo>
                    <a:pt x="24307" y="69850"/>
                  </a:lnTo>
                  <a:lnTo>
                    <a:pt x="23456" y="68961"/>
                  </a:lnTo>
                  <a:lnTo>
                    <a:pt x="23850" y="68707"/>
                  </a:lnTo>
                  <a:lnTo>
                    <a:pt x="24053" y="68580"/>
                  </a:lnTo>
                  <a:lnTo>
                    <a:pt x="24650" y="68199"/>
                  </a:lnTo>
                  <a:lnTo>
                    <a:pt x="24498" y="70612"/>
                  </a:lnTo>
                  <a:lnTo>
                    <a:pt x="24892" y="69723"/>
                  </a:lnTo>
                  <a:lnTo>
                    <a:pt x="25057" y="69850"/>
                  </a:lnTo>
                  <a:lnTo>
                    <a:pt x="25171" y="70104"/>
                  </a:lnTo>
                  <a:lnTo>
                    <a:pt x="25069" y="70358"/>
                  </a:lnTo>
                  <a:lnTo>
                    <a:pt x="25692" y="69850"/>
                  </a:lnTo>
                  <a:lnTo>
                    <a:pt x="25107" y="69850"/>
                  </a:lnTo>
                  <a:lnTo>
                    <a:pt x="25209" y="69723"/>
                  </a:lnTo>
                  <a:lnTo>
                    <a:pt x="25527" y="69342"/>
                  </a:lnTo>
                  <a:lnTo>
                    <a:pt x="25692" y="69850"/>
                  </a:lnTo>
                  <a:lnTo>
                    <a:pt x="25869" y="70358"/>
                  </a:lnTo>
                  <a:lnTo>
                    <a:pt x="27190" y="69469"/>
                  </a:lnTo>
                  <a:lnTo>
                    <a:pt x="27114" y="69926"/>
                  </a:lnTo>
                  <a:lnTo>
                    <a:pt x="27266" y="69850"/>
                  </a:lnTo>
                  <a:lnTo>
                    <a:pt x="27216" y="70231"/>
                  </a:lnTo>
                  <a:lnTo>
                    <a:pt x="27063" y="70231"/>
                  </a:lnTo>
                  <a:lnTo>
                    <a:pt x="26962" y="70866"/>
                  </a:lnTo>
                  <a:lnTo>
                    <a:pt x="27101" y="70612"/>
                  </a:lnTo>
                  <a:lnTo>
                    <a:pt x="27216" y="70243"/>
                  </a:lnTo>
                  <a:lnTo>
                    <a:pt x="27203" y="70459"/>
                  </a:lnTo>
                  <a:lnTo>
                    <a:pt x="27089" y="71501"/>
                  </a:lnTo>
                  <a:lnTo>
                    <a:pt x="27813" y="70231"/>
                  </a:lnTo>
                  <a:lnTo>
                    <a:pt x="28028" y="69850"/>
                  </a:lnTo>
                  <a:lnTo>
                    <a:pt x="28282" y="70358"/>
                  </a:lnTo>
                  <a:lnTo>
                    <a:pt x="28359" y="70739"/>
                  </a:lnTo>
                  <a:lnTo>
                    <a:pt x="28092" y="71374"/>
                  </a:lnTo>
                  <a:lnTo>
                    <a:pt x="27660" y="70866"/>
                  </a:lnTo>
                  <a:lnTo>
                    <a:pt x="28067" y="71755"/>
                  </a:lnTo>
                  <a:lnTo>
                    <a:pt x="28219" y="71374"/>
                  </a:lnTo>
                  <a:lnTo>
                    <a:pt x="28651" y="70358"/>
                  </a:lnTo>
                  <a:lnTo>
                    <a:pt x="29083" y="72136"/>
                  </a:lnTo>
                  <a:lnTo>
                    <a:pt x="29578" y="72021"/>
                  </a:lnTo>
                  <a:lnTo>
                    <a:pt x="29565" y="72288"/>
                  </a:lnTo>
                  <a:lnTo>
                    <a:pt x="29578" y="72542"/>
                  </a:lnTo>
                  <a:lnTo>
                    <a:pt x="29705" y="72605"/>
                  </a:lnTo>
                  <a:lnTo>
                    <a:pt x="29870" y="71742"/>
                  </a:lnTo>
                  <a:lnTo>
                    <a:pt x="29959" y="71374"/>
                  </a:lnTo>
                  <a:lnTo>
                    <a:pt x="29845" y="71729"/>
                  </a:lnTo>
                  <a:lnTo>
                    <a:pt x="29718" y="71882"/>
                  </a:lnTo>
                  <a:lnTo>
                    <a:pt x="29781" y="70866"/>
                  </a:lnTo>
                  <a:lnTo>
                    <a:pt x="30683" y="71628"/>
                  </a:lnTo>
                  <a:lnTo>
                    <a:pt x="31496" y="71374"/>
                  </a:lnTo>
                  <a:lnTo>
                    <a:pt x="31407" y="71755"/>
                  </a:lnTo>
                  <a:lnTo>
                    <a:pt x="32918" y="72136"/>
                  </a:lnTo>
                  <a:lnTo>
                    <a:pt x="33680" y="72517"/>
                  </a:lnTo>
                  <a:lnTo>
                    <a:pt x="33807" y="71501"/>
                  </a:lnTo>
                  <a:lnTo>
                    <a:pt x="34556" y="71755"/>
                  </a:lnTo>
                  <a:lnTo>
                    <a:pt x="35102" y="71501"/>
                  </a:lnTo>
                  <a:lnTo>
                    <a:pt x="35026" y="72390"/>
                  </a:lnTo>
                  <a:lnTo>
                    <a:pt x="34721" y="72771"/>
                  </a:lnTo>
                  <a:lnTo>
                    <a:pt x="35255" y="72656"/>
                  </a:lnTo>
                  <a:lnTo>
                    <a:pt x="35204" y="72898"/>
                  </a:lnTo>
                  <a:lnTo>
                    <a:pt x="35166" y="73063"/>
                  </a:lnTo>
                  <a:lnTo>
                    <a:pt x="35407" y="72631"/>
                  </a:lnTo>
                  <a:lnTo>
                    <a:pt x="35267" y="72631"/>
                  </a:lnTo>
                  <a:lnTo>
                    <a:pt x="35369" y="72263"/>
                  </a:lnTo>
                  <a:lnTo>
                    <a:pt x="35521" y="72136"/>
                  </a:lnTo>
                  <a:lnTo>
                    <a:pt x="35864" y="72009"/>
                  </a:lnTo>
                  <a:lnTo>
                    <a:pt x="35788" y="72771"/>
                  </a:lnTo>
                  <a:lnTo>
                    <a:pt x="36525" y="72771"/>
                  </a:lnTo>
                  <a:lnTo>
                    <a:pt x="36906" y="72009"/>
                  </a:lnTo>
                  <a:lnTo>
                    <a:pt x="37109" y="71628"/>
                  </a:lnTo>
                  <a:lnTo>
                    <a:pt x="38112" y="72136"/>
                  </a:lnTo>
                  <a:close/>
                </a:path>
                <a:path w="57784" h="73660">
                  <a:moveTo>
                    <a:pt x="38265" y="70612"/>
                  </a:moveTo>
                  <a:lnTo>
                    <a:pt x="38227" y="70739"/>
                  </a:lnTo>
                  <a:lnTo>
                    <a:pt x="38265" y="70612"/>
                  </a:lnTo>
                  <a:close/>
                </a:path>
                <a:path w="57784" h="73660">
                  <a:moveTo>
                    <a:pt x="38493" y="71475"/>
                  </a:moveTo>
                  <a:lnTo>
                    <a:pt x="38442" y="71247"/>
                  </a:lnTo>
                  <a:lnTo>
                    <a:pt x="38227" y="70739"/>
                  </a:lnTo>
                  <a:lnTo>
                    <a:pt x="38087" y="71247"/>
                  </a:lnTo>
                  <a:lnTo>
                    <a:pt x="38493" y="71475"/>
                  </a:lnTo>
                  <a:close/>
                </a:path>
                <a:path w="57784" h="73660">
                  <a:moveTo>
                    <a:pt x="38544" y="71501"/>
                  </a:moveTo>
                  <a:close/>
                </a:path>
                <a:path w="57784" h="73660">
                  <a:moveTo>
                    <a:pt x="38823" y="71501"/>
                  </a:moveTo>
                  <a:lnTo>
                    <a:pt x="38557" y="71247"/>
                  </a:lnTo>
                  <a:lnTo>
                    <a:pt x="38544" y="71501"/>
                  </a:lnTo>
                  <a:lnTo>
                    <a:pt x="38823" y="71501"/>
                  </a:lnTo>
                  <a:close/>
                </a:path>
                <a:path w="57784" h="73660">
                  <a:moveTo>
                    <a:pt x="39801" y="72440"/>
                  </a:moveTo>
                  <a:lnTo>
                    <a:pt x="39674" y="72161"/>
                  </a:lnTo>
                  <a:lnTo>
                    <a:pt x="39763" y="72377"/>
                  </a:lnTo>
                  <a:close/>
                </a:path>
                <a:path w="57784" h="73660">
                  <a:moveTo>
                    <a:pt x="42087" y="14541"/>
                  </a:moveTo>
                  <a:lnTo>
                    <a:pt x="41516" y="14605"/>
                  </a:lnTo>
                  <a:lnTo>
                    <a:pt x="42087" y="14541"/>
                  </a:lnTo>
                  <a:close/>
                </a:path>
                <a:path w="57784" h="73660">
                  <a:moveTo>
                    <a:pt x="42595" y="70027"/>
                  </a:moveTo>
                  <a:lnTo>
                    <a:pt x="42379" y="69977"/>
                  </a:lnTo>
                  <a:lnTo>
                    <a:pt x="42519" y="70040"/>
                  </a:lnTo>
                  <a:close/>
                </a:path>
                <a:path w="57784" h="73660">
                  <a:moveTo>
                    <a:pt x="43154" y="70154"/>
                  </a:moveTo>
                  <a:lnTo>
                    <a:pt x="43040" y="69850"/>
                  </a:lnTo>
                  <a:lnTo>
                    <a:pt x="42837" y="70015"/>
                  </a:lnTo>
                  <a:lnTo>
                    <a:pt x="42595" y="70027"/>
                  </a:lnTo>
                  <a:lnTo>
                    <a:pt x="43154" y="70154"/>
                  </a:lnTo>
                  <a:close/>
                </a:path>
                <a:path w="57784" h="73660">
                  <a:moveTo>
                    <a:pt x="43599" y="15113"/>
                  </a:moveTo>
                  <a:lnTo>
                    <a:pt x="43383" y="14732"/>
                  </a:lnTo>
                  <a:lnTo>
                    <a:pt x="42710" y="13970"/>
                  </a:lnTo>
                  <a:lnTo>
                    <a:pt x="42100" y="14224"/>
                  </a:lnTo>
                  <a:lnTo>
                    <a:pt x="42659" y="14224"/>
                  </a:lnTo>
                  <a:lnTo>
                    <a:pt x="42608" y="14478"/>
                  </a:lnTo>
                  <a:lnTo>
                    <a:pt x="42087" y="14541"/>
                  </a:lnTo>
                  <a:lnTo>
                    <a:pt x="42875" y="14986"/>
                  </a:lnTo>
                  <a:lnTo>
                    <a:pt x="43599" y="15113"/>
                  </a:lnTo>
                  <a:close/>
                </a:path>
                <a:path w="57784" h="73660">
                  <a:moveTo>
                    <a:pt x="43688" y="29425"/>
                  </a:moveTo>
                  <a:lnTo>
                    <a:pt x="43395" y="29337"/>
                  </a:lnTo>
                  <a:lnTo>
                    <a:pt x="43637" y="29464"/>
                  </a:lnTo>
                  <a:close/>
                </a:path>
                <a:path w="57784" h="73660">
                  <a:moveTo>
                    <a:pt x="44450" y="15811"/>
                  </a:moveTo>
                  <a:lnTo>
                    <a:pt x="43916" y="15875"/>
                  </a:lnTo>
                  <a:lnTo>
                    <a:pt x="44043" y="16179"/>
                  </a:lnTo>
                  <a:lnTo>
                    <a:pt x="43916" y="16649"/>
                  </a:lnTo>
                  <a:lnTo>
                    <a:pt x="44107" y="16725"/>
                  </a:lnTo>
                  <a:lnTo>
                    <a:pt x="44424" y="16319"/>
                  </a:lnTo>
                  <a:lnTo>
                    <a:pt x="44450" y="15811"/>
                  </a:lnTo>
                  <a:close/>
                </a:path>
                <a:path w="57784" h="73660">
                  <a:moveTo>
                    <a:pt x="45046" y="31737"/>
                  </a:moveTo>
                  <a:lnTo>
                    <a:pt x="44907" y="31724"/>
                  </a:lnTo>
                  <a:lnTo>
                    <a:pt x="44615" y="32308"/>
                  </a:lnTo>
                  <a:lnTo>
                    <a:pt x="44856" y="32092"/>
                  </a:lnTo>
                  <a:lnTo>
                    <a:pt x="44983" y="31902"/>
                  </a:lnTo>
                  <a:lnTo>
                    <a:pt x="45046" y="31737"/>
                  </a:lnTo>
                  <a:close/>
                </a:path>
                <a:path w="57784" h="73660">
                  <a:moveTo>
                    <a:pt x="45402" y="20574"/>
                  </a:moveTo>
                  <a:lnTo>
                    <a:pt x="45021" y="20701"/>
                  </a:lnTo>
                  <a:lnTo>
                    <a:pt x="45199" y="20853"/>
                  </a:lnTo>
                  <a:lnTo>
                    <a:pt x="45402" y="20574"/>
                  </a:lnTo>
                  <a:close/>
                </a:path>
                <a:path w="57784" h="73660">
                  <a:moveTo>
                    <a:pt x="45504" y="34874"/>
                  </a:moveTo>
                  <a:lnTo>
                    <a:pt x="45402" y="34188"/>
                  </a:lnTo>
                  <a:lnTo>
                    <a:pt x="45377" y="34391"/>
                  </a:lnTo>
                  <a:lnTo>
                    <a:pt x="45415" y="34645"/>
                  </a:lnTo>
                  <a:lnTo>
                    <a:pt x="45504" y="34874"/>
                  </a:lnTo>
                  <a:close/>
                </a:path>
                <a:path w="57784" h="73660">
                  <a:moveTo>
                    <a:pt x="45529" y="34950"/>
                  </a:moveTo>
                  <a:close/>
                </a:path>
                <a:path w="57784" h="73660">
                  <a:moveTo>
                    <a:pt x="46164" y="20193"/>
                  </a:moveTo>
                  <a:lnTo>
                    <a:pt x="45897" y="19939"/>
                  </a:lnTo>
                  <a:lnTo>
                    <a:pt x="45402" y="20574"/>
                  </a:lnTo>
                  <a:lnTo>
                    <a:pt x="45821" y="20447"/>
                  </a:lnTo>
                  <a:lnTo>
                    <a:pt x="45554" y="20828"/>
                  </a:lnTo>
                  <a:lnTo>
                    <a:pt x="45923" y="20447"/>
                  </a:lnTo>
                  <a:lnTo>
                    <a:pt x="46164" y="20193"/>
                  </a:lnTo>
                  <a:close/>
                </a:path>
                <a:path w="57784" h="73660">
                  <a:moveTo>
                    <a:pt x="47320" y="61709"/>
                  </a:moveTo>
                  <a:lnTo>
                    <a:pt x="46748" y="61671"/>
                  </a:lnTo>
                  <a:lnTo>
                    <a:pt x="47256" y="62204"/>
                  </a:lnTo>
                  <a:lnTo>
                    <a:pt x="47320" y="61709"/>
                  </a:lnTo>
                  <a:close/>
                </a:path>
                <a:path w="57784" h="73660">
                  <a:moveTo>
                    <a:pt x="47358" y="62357"/>
                  </a:moveTo>
                  <a:lnTo>
                    <a:pt x="46431" y="61976"/>
                  </a:lnTo>
                  <a:lnTo>
                    <a:pt x="46291" y="62471"/>
                  </a:lnTo>
                  <a:lnTo>
                    <a:pt x="47358" y="62357"/>
                  </a:lnTo>
                  <a:close/>
                </a:path>
                <a:path w="57784" h="73660">
                  <a:moveTo>
                    <a:pt x="48285" y="41986"/>
                  </a:moveTo>
                  <a:lnTo>
                    <a:pt x="48094" y="41910"/>
                  </a:lnTo>
                  <a:lnTo>
                    <a:pt x="47929" y="41694"/>
                  </a:lnTo>
                  <a:lnTo>
                    <a:pt x="47752" y="42037"/>
                  </a:lnTo>
                  <a:lnTo>
                    <a:pt x="48285" y="41986"/>
                  </a:lnTo>
                  <a:close/>
                </a:path>
                <a:path w="57784" h="73660">
                  <a:moveTo>
                    <a:pt x="48437" y="40767"/>
                  </a:moveTo>
                  <a:lnTo>
                    <a:pt x="48387" y="40462"/>
                  </a:lnTo>
                  <a:lnTo>
                    <a:pt x="47231" y="40767"/>
                  </a:lnTo>
                  <a:lnTo>
                    <a:pt x="47929" y="41694"/>
                  </a:lnTo>
                  <a:lnTo>
                    <a:pt x="48437" y="40767"/>
                  </a:lnTo>
                  <a:close/>
                </a:path>
                <a:path w="57784" h="73660">
                  <a:moveTo>
                    <a:pt x="48704" y="66560"/>
                  </a:moveTo>
                  <a:lnTo>
                    <a:pt x="48577" y="66675"/>
                  </a:lnTo>
                  <a:lnTo>
                    <a:pt x="48704" y="66598"/>
                  </a:lnTo>
                  <a:close/>
                </a:path>
                <a:path w="57784" h="73660">
                  <a:moveTo>
                    <a:pt x="48818" y="67284"/>
                  </a:moveTo>
                  <a:lnTo>
                    <a:pt x="48399" y="67437"/>
                  </a:lnTo>
                  <a:lnTo>
                    <a:pt x="48590" y="67652"/>
                  </a:lnTo>
                  <a:lnTo>
                    <a:pt x="48818" y="67284"/>
                  </a:lnTo>
                  <a:close/>
                </a:path>
                <a:path w="57784" h="73660">
                  <a:moveTo>
                    <a:pt x="48983" y="46799"/>
                  </a:moveTo>
                  <a:lnTo>
                    <a:pt x="48755" y="46520"/>
                  </a:lnTo>
                  <a:lnTo>
                    <a:pt x="48831" y="46659"/>
                  </a:lnTo>
                  <a:lnTo>
                    <a:pt x="48983" y="46799"/>
                  </a:lnTo>
                  <a:close/>
                </a:path>
                <a:path w="57784" h="73660">
                  <a:moveTo>
                    <a:pt x="49377" y="47117"/>
                  </a:moveTo>
                  <a:close/>
                </a:path>
                <a:path w="57784" h="73660">
                  <a:moveTo>
                    <a:pt x="49441" y="47371"/>
                  </a:moveTo>
                  <a:lnTo>
                    <a:pt x="49212" y="47078"/>
                  </a:lnTo>
                  <a:lnTo>
                    <a:pt x="48983" y="46863"/>
                  </a:lnTo>
                  <a:lnTo>
                    <a:pt x="48933" y="47244"/>
                  </a:lnTo>
                  <a:lnTo>
                    <a:pt x="48818" y="47371"/>
                  </a:lnTo>
                  <a:lnTo>
                    <a:pt x="49441" y="47371"/>
                  </a:lnTo>
                  <a:close/>
                </a:path>
                <a:path w="57784" h="73660">
                  <a:moveTo>
                    <a:pt x="49872" y="28067"/>
                  </a:moveTo>
                  <a:lnTo>
                    <a:pt x="49669" y="27813"/>
                  </a:lnTo>
                  <a:lnTo>
                    <a:pt x="49377" y="27432"/>
                  </a:lnTo>
                  <a:lnTo>
                    <a:pt x="49161" y="27051"/>
                  </a:lnTo>
                  <a:lnTo>
                    <a:pt x="49098" y="26924"/>
                  </a:lnTo>
                  <a:lnTo>
                    <a:pt x="49276" y="26797"/>
                  </a:lnTo>
                  <a:lnTo>
                    <a:pt x="49542" y="25908"/>
                  </a:lnTo>
                  <a:lnTo>
                    <a:pt x="47574" y="27051"/>
                  </a:lnTo>
                  <a:lnTo>
                    <a:pt x="47586" y="26924"/>
                  </a:lnTo>
                  <a:lnTo>
                    <a:pt x="42684" y="26924"/>
                  </a:lnTo>
                  <a:lnTo>
                    <a:pt x="42519" y="26924"/>
                  </a:lnTo>
                  <a:lnTo>
                    <a:pt x="42113" y="27432"/>
                  </a:lnTo>
                  <a:lnTo>
                    <a:pt x="43192" y="28067"/>
                  </a:lnTo>
                  <a:lnTo>
                    <a:pt x="43751" y="27813"/>
                  </a:lnTo>
                  <a:lnTo>
                    <a:pt x="43789" y="28067"/>
                  </a:lnTo>
                  <a:lnTo>
                    <a:pt x="49872" y="28067"/>
                  </a:lnTo>
                  <a:close/>
                </a:path>
                <a:path w="57784" h="73660">
                  <a:moveTo>
                    <a:pt x="49949" y="57099"/>
                  </a:moveTo>
                  <a:lnTo>
                    <a:pt x="49860" y="56908"/>
                  </a:lnTo>
                  <a:lnTo>
                    <a:pt x="49644" y="57048"/>
                  </a:lnTo>
                  <a:lnTo>
                    <a:pt x="49644" y="57213"/>
                  </a:lnTo>
                  <a:lnTo>
                    <a:pt x="49707" y="57404"/>
                  </a:lnTo>
                  <a:lnTo>
                    <a:pt x="49809" y="57264"/>
                  </a:lnTo>
                  <a:lnTo>
                    <a:pt x="49949" y="57099"/>
                  </a:lnTo>
                  <a:close/>
                </a:path>
                <a:path w="57784" h="73660">
                  <a:moveTo>
                    <a:pt x="50012" y="57861"/>
                  </a:moveTo>
                  <a:lnTo>
                    <a:pt x="49898" y="57696"/>
                  </a:lnTo>
                  <a:lnTo>
                    <a:pt x="49771" y="57543"/>
                  </a:lnTo>
                  <a:lnTo>
                    <a:pt x="49707" y="57404"/>
                  </a:lnTo>
                  <a:lnTo>
                    <a:pt x="49606" y="57569"/>
                  </a:lnTo>
                  <a:lnTo>
                    <a:pt x="49542" y="57708"/>
                  </a:lnTo>
                  <a:lnTo>
                    <a:pt x="50012" y="57861"/>
                  </a:lnTo>
                  <a:close/>
                </a:path>
                <a:path w="57784" h="73660">
                  <a:moveTo>
                    <a:pt x="50406" y="24765"/>
                  </a:moveTo>
                  <a:lnTo>
                    <a:pt x="47891" y="24765"/>
                  </a:lnTo>
                  <a:lnTo>
                    <a:pt x="48666" y="23622"/>
                  </a:lnTo>
                  <a:lnTo>
                    <a:pt x="48844" y="23749"/>
                  </a:lnTo>
                  <a:lnTo>
                    <a:pt x="48907" y="23622"/>
                  </a:lnTo>
                  <a:lnTo>
                    <a:pt x="49225" y="22987"/>
                  </a:lnTo>
                  <a:lnTo>
                    <a:pt x="47637" y="22987"/>
                  </a:lnTo>
                  <a:lnTo>
                    <a:pt x="47358" y="22225"/>
                  </a:lnTo>
                  <a:lnTo>
                    <a:pt x="47536" y="22098"/>
                  </a:lnTo>
                  <a:lnTo>
                    <a:pt x="47625" y="21971"/>
                  </a:lnTo>
                  <a:lnTo>
                    <a:pt x="46443" y="21971"/>
                  </a:lnTo>
                  <a:lnTo>
                    <a:pt x="45643" y="21209"/>
                  </a:lnTo>
                  <a:lnTo>
                    <a:pt x="45326" y="20955"/>
                  </a:lnTo>
                  <a:lnTo>
                    <a:pt x="45199" y="20853"/>
                  </a:lnTo>
                  <a:lnTo>
                    <a:pt x="44564" y="20447"/>
                  </a:lnTo>
                  <a:lnTo>
                    <a:pt x="44640" y="20320"/>
                  </a:lnTo>
                  <a:lnTo>
                    <a:pt x="44729" y="20193"/>
                  </a:lnTo>
                  <a:lnTo>
                    <a:pt x="44869" y="19431"/>
                  </a:lnTo>
                  <a:lnTo>
                    <a:pt x="45554" y="18923"/>
                  </a:lnTo>
                  <a:lnTo>
                    <a:pt x="45961" y="19431"/>
                  </a:lnTo>
                  <a:lnTo>
                    <a:pt x="46456" y="18923"/>
                  </a:lnTo>
                  <a:lnTo>
                    <a:pt x="46583" y="18796"/>
                  </a:lnTo>
                  <a:lnTo>
                    <a:pt x="46710" y="18669"/>
                  </a:lnTo>
                  <a:lnTo>
                    <a:pt x="45453" y="18796"/>
                  </a:lnTo>
                  <a:lnTo>
                    <a:pt x="45440" y="18288"/>
                  </a:lnTo>
                  <a:lnTo>
                    <a:pt x="45859" y="18161"/>
                  </a:lnTo>
                  <a:lnTo>
                    <a:pt x="45656" y="17907"/>
                  </a:lnTo>
                  <a:lnTo>
                    <a:pt x="45161" y="17272"/>
                  </a:lnTo>
                  <a:lnTo>
                    <a:pt x="44132" y="17907"/>
                  </a:lnTo>
                  <a:lnTo>
                    <a:pt x="43827" y="17399"/>
                  </a:lnTo>
                  <a:lnTo>
                    <a:pt x="43599" y="17018"/>
                  </a:lnTo>
                  <a:lnTo>
                    <a:pt x="43357" y="17272"/>
                  </a:lnTo>
                  <a:lnTo>
                    <a:pt x="42037" y="17399"/>
                  </a:lnTo>
                  <a:lnTo>
                    <a:pt x="43611" y="16510"/>
                  </a:lnTo>
                  <a:lnTo>
                    <a:pt x="42545" y="16510"/>
                  </a:lnTo>
                  <a:lnTo>
                    <a:pt x="43421" y="15621"/>
                  </a:lnTo>
                  <a:lnTo>
                    <a:pt x="41643" y="15113"/>
                  </a:lnTo>
                  <a:lnTo>
                    <a:pt x="41021" y="14732"/>
                  </a:lnTo>
                  <a:lnTo>
                    <a:pt x="41516" y="14605"/>
                  </a:lnTo>
                  <a:lnTo>
                    <a:pt x="40779" y="14478"/>
                  </a:lnTo>
                  <a:lnTo>
                    <a:pt x="40309" y="13843"/>
                  </a:lnTo>
                  <a:lnTo>
                    <a:pt x="41173" y="13208"/>
                  </a:lnTo>
                  <a:lnTo>
                    <a:pt x="42214" y="12446"/>
                  </a:lnTo>
                  <a:lnTo>
                    <a:pt x="39408" y="11811"/>
                  </a:lnTo>
                  <a:lnTo>
                    <a:pt x="40335" y="10160"/>
                  </a:lnTo>
                  <a:lnTo>
                    <a:pt x="39789" y="10033"/>
                  </a:lnTo>
                  <a:lnTo>
                    <a:pt x="38709" y="9779"/>
                  </a:lnTo>
                  <a:lnTo>
                    <a:pt x="38684" y="9525"/>
                  </a:lnTo>
                  <a:lnTo>
                    <a:pt x="38608" y="8636"/>
                  </a:lnTo>
                  <a:lnTo>
                    <a:pt x="38544" y="7874"/>
                  </a:lnTo>
                  <a:lnTo>
                    <a:pt x="37084" y="6731"/>
                  </a:lnTo>
                  <a:lnTo>
                    <a:pt x="36398" y="8636"/>
                  </a:lnTo>
                  <a:lnTo>
                    <a:pt x="36461" y="8001"/>
                  </a:lnTo>
                  <a:lnTo>
                    <a:pt x="36639" y="6477"/>
                  </a:lnTo>
                  <a:lnTo>
                    <a:pt x="36461" y="6718"/>
                  </a:lnTo>
                  <a:lnTo>
                    <a:pt x="36309" y="6172"/>
                  </a:lnTo>
                  <a:lnTo>
                    <a:pt x="36271" y="6985"/>
                  </a:lnTo>
                  <a:lnTo>
                    <a:pt x="35534" y="8001"/>
                  </a:lnTo>
                  <a:lnTo>
                    <a:pt x="35153" y="7874"/>
                  </a:lnTo>
                  <a:lnTo>
                    <a:pt x="35039" y="7239"/>
                  </a:lnTo>
                  <a:lnTo>
                    <a:pt x="34950" y="6731"/>
                  </a:lnTo>
                  <a:lnTo>
                    <a:pt x="34836" y="6096"/>
                  </a:lnTo>
                  <a:lnTo>
                    <a:pt x="34899" y="5334"/>
                  </a:lnTo>
                  <a:lnTo>
                    <a:pt x="35382" y="5842"/>
                  </a:lnTo>
                  <a:lnTo>
                    <a:pt x="35610" y="5588"/>
                  </a:lnTo>
                  <a:lnTo>
                    <a:pt x="34937" y="4826"/>
                  </a:lnTo>
                  <a:lnTo>
                    <a:pt x="35763" y="4699"/>
                  </a:lnTo>
                  <a:lnTo>
                    <a:pt x="35725" y="4572"/>
                  </a:lnTo>
                  <a:lnTo>
                    <a:pt x="35521" y="3937"/>
                  </a:lnTo>
                  <a:lnTo>
                    <a:pt x="35242" y="4572"/>
                  </a:lnTo>
                  <a:lnTo>
                    <a:pt x="34709" y="4572"/>
                  </a:lnTo>
                  <a:lnTo>
                    <a:pt x="34404" y="4064"/>
                  </a:lnTo>
                  <a:lnTo>
                    <a:pt x="34544" y="5080"/>
                  </a:lnTo>
                  <a:lnTo>
                    <a:pt x="32931" y="5334"/>
                  </a:lnTo>
                  <a:lnTo>
                    <a:pt x="33655" y="4318"/>
                  </a:lnTo>
                  <a:lnTo>
                    <a:pt x="34391" y="3302"/>
                  </a:lnTo>
                  <a:lnTo>
                    <a:pt x="34480" y="3175"/>
                  </a:lnTo>
                  <a:lnTo>
                    <a:pt x="32766" y="3302"/>
                  </a:lnTo>
                  <a:lnTo>
                    <a:pt x="33451" y="3048"/>
                  </a:lnTo>
                  <a:lnTo>
                    <a:pt x="32689" y="3048"/>
                  </a:lnTo>
                  <a:lnTo>
                    <a:pt x="32524" y="2921"/>
                  </a:lnTo>
                  <a:lnTo>
                    <a:pt x="31115" y="1778"/>
                  </a:lnTo>
                  <a:lnTo>
                    <a:pt x="29883" y="2921"/>
                  </a:lnTo>
                  <a:lnTo>
                    <a:pt x="29870" y="2540"/>
                  </a:lnTo>
                  <a:lnTo>
                    <a:pt x="29895" y="2159"/>
                  </a:lnTo>
                  <a:lnTo>
                    <a:pt x="30226" y="2159"/>
                  </a:lnTo>
                  <a:lnTo>
                    <a:pt x="28702" y="1270"/>
                  </a:lnTo>
                  <a:lnTo>
                    <a:pt x="26238" y="2540"/>
                  </a:lnTo>
                  <a:lnTo>
                    <a:pt x="25514" y="1778"/>
                  </a:lnTo>
                  <a:lnTo>
                    <a:pt x="25273" y="1524"/>
                  </a:lnTo>
                  <a:lnTo>
                    <a:pt x="25349" y="1016"/>
                  </a:lnTo>
                  <a:lnTo>
                    <a:pt x="25006" y="1016"/>
                  </a:lnTo>
                  <a:lnTo>
                    <a:pt x="24688" y="1778"/>
                  </a:lnTo>
                  <a:lnTo>
                    <a:pt x="24511" y="1524"/>
                  </a:lnTo>
                  <a:lnTo>
                    <a:pt x="24434" y="1397"/>
                  </a:lnTo>
                  <a:lnTo>
                    <a:pt x="24523" y="762"/>
                  </a:lnTo>
                  <a:lnTo>
                    <a:pt x="24371" y="762"/>
                  </a:lnTo>
                  <a:lnTo>
                    <a:pt x="24180" y="889"/>
                  </a:lnTo>
                  <a:lnTo>
                    <a:pt x="23456" y="1524"/>
                  </a:lnTo>
                  <a:lnTo>
                    <a:pt x="23050" y="1270"/>
                  </a:lnTo>
                  <a:lnTo>
                    <a:pt x="23444" y="762"/>
                  </a:lnTo>
                  <a:lnTo>
                    <a:pt x="21678" y="0"/>
                  </a:lnTo>
                  <a:lnTo>
                    <a:pt x="20840" y="2032"/>
                  </a:lnTo>
                  <a:lnTo>
                    <a:pt x="19646" y="2540"/>
                  </a:lnTo>
                  <a:lnTo>
                    <a:pt x="19418" y="1143"/>
                  </a:lnTo>
                  <a:lnTo>
                    <a:pt x="18034" y="1016"/>
                  </a:lnTo>
                  <a:lnTo>
                    <a:pt x="17310" y="1016"/>
                  </a:lnTo>
                  <a:lnTo>
                    <a:pt x="17272" y="889"/>
                  </a:lnTo>
                  <a:lnTo>
                    <a:pt x="15201" y="1270"/>
                  </a:lnTo>
                  <a:lnTo>
                    <a:pt x="14554" y="3175"/>
                  </a:lnTo>
                  <a:lnTo>
                    <a:pt x="13284" y="4318"/>
                  </a:lnTo>
                  <a:lnTo>
                    <a:pt x="11506" y="3556"/>
                  </a:lnTo>
                  <a:lnTo>
                    <a:pt x="9969" y="6096"/>
                  </a:lnTo>
                  <a:lnTo>
                    <a:pt x="8051" y="6604"/>
                  </a:lnTo>
                  <a:lnTo>
                    <a:pt x="8407" y="6604"/>
                  </a:lnTo>
                  <a:lnTo>
                    <a:pt x="8597" y="6985"/>
                  </a:lnTo>
                  <a:lnTo>
                    <a:pt x="8699" y="7747"/>
                  </a:lnTo>
                  <a:lnTo>
                    <a:pt x="8229" y="7874"/>
                  </a:lnTo>
                  <a:lnTo>
                    <a:pt x="8712" y="9144"/>
                  </a:lnTo>
                  <a:lnTo>
                    <a:pt x="7810" y="8255"/>
                  </a:lnTo>
                  <a:lnTo>
                    <a:pt x="6807" y="7620"/>
                  </a:lnTo>
                  <a:lnTo>
                    <a:pt x="6489" y="8509"/>
                  </a:lnTo>
                  <a:lnTo>
                    <a:pt x="6057" y="9144"/>
                  </a:lnTo>
                  <a:lnTo>
                    <a:pt x="7302" y="10160"/>
                  </a:lnTo>
                  <a:lnTo>
                    <a:pt x="5765" y="10033"/>
                  </a:lnTo>
                  <a:lnTo>
                    <a:pt x="5372" y="11303"/>
                  </a:lnTo>
                  <a:lnTo>
                    <a:pt x="4914" y="13335"/>
                  </a:lnTo>
                  <a:lnTo>
                    <a:pt x="4800" y="14097"/>
                  </a:lnTo>
                  <a:lnTo>
                    <a:pt x="3619" y="14097"/>
                  </a:lnTo>
                  <a:lnTo>
                    <a:pt x="3695" y="14351"/>
                  </a:lnTo>
                  <a:lnTo>
                    <a:pt x="3797" y="15367"/>
                  </a:lnTo>
                  <a:lnTo>
                    <a:pt x="3911" y="15621"/>
                  </a:lnTo>
                  <a:lnTo>
                    <a:pt x="3111" y="15240"/>
                  </a:lnTo>
                  <a:lnTo>
                    <a:pt x="2260" y="16637"/>
                  </a:lnTo>
                  <a:lnTo>
                    <a:pt x="2044" y="18034"/>
                  </a:lnTo>
                  <a:lnTo>
                    <a:pt x="1524" y="17653"/>
                  </a:lnTo>
                  <a:lnTo>
                    <a:pt x="1219" y="18415"/>
                  </a:lnTo>
                  <a:lnTo>
                    <a:pt x="3644" y="19177"/>
                  </a:lnTo>
                  <a:lnTo>
                    <a:pt x="3594" y="19812"/>
                  </a:lnTo>
                  <a:lnTo>
                    <a:pt x="3568" y="33909"/>
                  </a:lnTo>
                  <a:lnTo>
                    <a:pt x="2794" y="34671"/>
                  </a:lnTo>
                  <a:lnTo>
                    <a:pt x="2501" y="34798"/>
                  </a:lnTo>
                  <a:lnTo>
                    <a:pt x="2374" y="34798"/>
                  </a:lnTo>
                  <a:lnTo>
                    <a:pt x="2286" y="34925"/>
                  </a:lnTo>
                  <a:lnTo>
                    <a:pt x="2235" y="34163"/>
                  </a:lnTo>
                  <a:lnTo>
                    <a:pt x="2209" y="33604"/>
                  </a:lnTo>
                  <a:lnTo>
                    <a:pt x="3568" y="33909"/>
                  </a:lnTo>
                  <a:lnTo>
                    <a:pt x="3568" y="19812"/>
                  </a:lnTo>
                  <a:lnTo>
                    <a:pt x="2286" y="19812"/>
                  </a:lnTo>
                  <a:lnTo>
                    <a:pt x="2070" y="20955"/>
                  </a:lnTo>
                  <a:lnTo>
                    <a:pt x="825" y="21971"/>
                  </a:lnTo>
                  <a:lnTo>
                    <a:pt x="749" y="22225"/>
                  </a:lnTo>
                  <a:lnTo>
                    <a:pt x="1638" y="23622"/>
                  </a:lnTo>
                  <a:lnTo>
                    <a:pt x="1079" y="23495"/>
                  </a:lnTo>
                  <a:lnTo>
                    <a:pt x="1066" y="23241"/>
                  </a:lnTo>
                  <a:lnTo>
                    <a:pt x="965" y="23749"/>
                  </a:lnTo>
                  <a:lnTo>
                    <a:pt x="0" y="25527"/>
                  </a:lnTo>
                  <a:lnTo>
                    <a:pt x="762" y="25476"/>
                  </a:lnTo>
                  <a:lnTo>
                    <a:pt x="2044" y="27432"/>
                  </a:lnTo>
                  <a:lnTo>
                    <a:pt x="1193" y="27305"/>
                  </a:lnTo>
                  <a:lnTo>
                    <a:pt x="2501" y="27940"/>
                  </a:lnTo>
                  <a:lnTo>
                    <a:pt x="2603" y="28194"/>
                  </a:lnTo>
                  <a:lnTo>
                    <a:pt x="2717" y="28829"/>
                  </a:lnTo>
                  <a:lnTo>
                    <a:pt x="2184" y="28829"/>
                  </a:lnTo>
                  <a:lnTo>
                    <a:pt x="1930" y="29210"/>
                  </a:lnTo>
                  <a:lnTo>
                    <a:pt x="3187" y="29083"/>
                  </a:lnTo>
                  <a:lnTo>
                    <a:pt x="2743" y="29845"/>
                  </a:lnTo>
                  <a:lnTo>
                    <a:pt x="2197" y="29591"/>
                  </a:lnTo>
                  <a:lnTo>
                    <a:pt x="2133" y="30226"/>
                  </a:lnTo>
                  <a:lnTo>
                    <a:pt x="2425" y="30099"/>
                  </a:lnTo>
                  <a:lnTo>
                    <a:pt x="3073" y="30480"/>
                  </a:lnTo>
                  <a:lnTo>
                    <a:pt x="3302" y="30734"/>
                  </a:lnTo>
                  <a:lnTo>
                    <a:pt x="3327" y="30988"/>
                  </a:lnTo>
                  <a:lnTo>
                    <a:pt x="2870" y="31623"/>
                  </a:lnTo>
                  <a:lnTo>
                    <a:pt x="2108" y="31750"/>
                  </a:lnTo>
                  <a:lnTo>
                    <a:pt x="2578" y="31877"/>
                  </a:lnTo>
                  <a:lnTo>
                    <a:pt x="3213" y="32131"/>
                  </a:lnTo>
                  <a:lnTo>
                    <a:pt x="3009" y="32512"/>
                  </a:lnTo>
                  <a:lnTo>
                    <a:pt x="2705" y="32639"/>
                  </a:lnTo>
                  <a:lnTo>
                    <a:pt x="2438" y="32385"/>
                  </a:lnTo>
                  <a:lnTo>
                    <a:pt x="1955" y="33401"/>
                  </a:lnTo>
                  <a:lnTo>
                    <a:pt x="1485" y="33401"/>
                  </a:lnTo>
                  <a:lnTo>
                    <a:pt x="1409" y="34163"/>
                  </a:lnTo>
                  <a:lnTo>
                    <a:pt x="279" y="33655"/>
                  </a:lnTo>
                  <a:lnTo>
                    <a:pt x="927" y="34163"/>
                  </a:lnTo>
                  <a:lnTo>
                    <a:pt x="2311" y="35052"/>
                  </a:lnTo>
                  <a:lnTo>
                    <a:pt x="2006" y="35687"/>
                  </a:lnTo>
                  <a:lnTo>
                    <a:pt x="1917" y="37338"/>
                  </a:lnTo>
                  <a:lnTo>
                    <a:pt x="1739" y="37211"/>
                  </a:lnTo>
                  <a:lnTo>
                    <a:pt x="1473" y="37211"/>
                  </a:lnTo>
                  <a:lnTo>
                    <a:pt x="1333" y="37084"/>
                  </a:lnTo>
                  <a:lnTo>
                    <a:pt x="1663" y="36830"/>
                  </a:lnTo>
                  <a:lnTo>
                    <a:pt x="1689" y="36957"/>
                  </a:lnTo>
                  <a:lnTo>
                    <a:pt x="1803" y="37211"/>
                  </a:lnTo>
                  <a:lnTo>
                    <a:pt x="1917" y="37338"/>
                  </a:lnTo>
                  <a:lnTo>
                    <a:pt x="1917" y="35763"/>
                  </a:lnTo>
                  <a:lnTo>
                    <a:pt x="1651" y="35814"/>
                  </a:lnTo>
                  <a:lnTo>
                    <a:pt x="1676" y="36068"/>
                  </a:lnTo>
                  <a:lnTo>
                    <a:pt x="1816" y="36195"/>
                  </a:lnTo>
                  <a:lnTo>
                    <a:pt x="1689" y="36449"/>
                  </a:lnTo>
                  <a:lnTo>
                    <a:pt x="1638" y="36830"/>
                  </a:lnTo>
                  <a:lnTo>
                    <a:pt x="1003" y="36957"/>
                  </a:lnTo>
                  <a:lnTo>
                    <a:pt x="1295" y="37465"/>
                  </a:lnTo>
                  <a:lnTo>
                    <a:pt x="1384" y="37973"/>
                  </a:lnTo>
                  <a:lnTo>
                    <a:pt x="2235" y="37846"/>
                  </a:lnTo>
                  <a:lnTo>
                    <a:pt x="2171" y="38227"/>
                  </a:lnTo>
                  <a:lnTo>
                    <a:pt x="2641" y="37846"/>
                  </a:lnTo>
                  <a:lnTo>
                    <a:pt x="2590" y="37338"/>
                  </a:lnTo>
                  <a:lnTo>
                    <a:pt x="2514" y="36830"/>
                  </a:lnTo>
                  <a:lnTo>
                    <a:pt x="2463" y="36576"/>
                  </a:lnTo>
                  <a:lnTo>
                    <a:pt x="2921" y="36703"/>
                  </a:lnTo>
                  <a:lnTo>
                    <a:pt x="3124" y="36830"/>
                  </a:lnTo>
                  <a:lnTo>
                    <a:pt x="3213" y="37084"/>
                  </a:lnTo>
                  <a:lnTo>
                    <a:pt x="2882" y="37465"/>
                  </a:lnTo>
                  <a:lnTo>
                    <a:pt x="4330" y="37719"/>
                  </a:lnTo>
                  <a:lnTo>
                    <a:pt x="3225" y="38354"/>
                  </a:lnTo>
                  <a:lnTo>
                    <a:pt x="2743" y="39243"/>
                  </a:lnTo>
                  <a:lnTo>
                    <a:pt x="2032" y="39497"/>
                  </a:lnTo>
                  <a:lnTo>
                    <a:pt x="2692" y="40513"/>
                  </a:lnTo>
                  <a:lnTo>
                    <a:pt x="2794" y="41910"/>
                  </a:lnTo>
                  <a:lnTo>
                    <a:pt x="4495" y="42164"/>
                  </a:lnTo>
                  <a:lnTo>
                    <a:pt x="4762" y="42418"/>
                  </a:lnTo>
                  <a:lnTo>
                    <a:pt x="4051" y="42710"/>
                  </a:lnTo>
                  <a:lnTo>
                    <a:pt x="3898" y="42799"/>
                  </a:lnTo>
                  <a:lnTo>
                    <a:pt x="3759" y="42710"/>
                  </a:lnTo>
                  <a:lnTo>
                    <a:pt x="3657" y="42418"/>
                  </a:lnTo>
                  <a:lnTo>
                    <a:pt x="3416" y="42418"/>
                  </a:lnTo>
                  <a:lnTo>
                    <a:pt x="3822" y="42799"/>
                  </a:lnTo>
                  <a:lnTo>
                    <a:pt x="3962" y="42926"/>
                  </a:lnTo>
                  <a:lnTo>
                    <a:pt x="4013" y="44069"/>
                  </a:lnTo>
                  <a:lnTo>
                    <a:pt x="4025" y="43815"/>
                  </a:lnTo>
                  <a:lnTo>
                    <a:pt x="4203" y="44043"/>
                  </a:lnTo>
                  <a:lnTo>
                    <a:pt x="5143" y="43942"/>
                  </a:lnTo>
                  <a:lnTo>
                    <a:pt x="4838" y="44831"/>
                  </a:lnTo>
                  <a:lnTo>
                    <a:pt x="4203" y="44043"/>
                  </a:lnTo>
                  <a:lnTo>
                    <a:pt x="4203" y="44196"/>
                  </a:lnTo>
                  <a:lnTo>
                    <a:pt x="4457" y="44704"/>
                  </a:lnTo>
                  <a:lnTo>
                    <a:pt x="4089" y="44704"/>
                  </a:lnTo>
                  <a:lnTo>
                    <a:pt x="2832" y="47117"/>
                  </a:lnTo>
                  <a:lnTo>
                    <a:pt x="7708" y="46990"/>
                  </a:lnTo>
                  <a:lnTo>
                    <a:pt x="6426" y="49403"/>
                  </a:lnTo>
                  <a:lnTo>
                    <a:pt x="6324" y="52197"/>
                  </a:lnTo>
                  <a:lnTo>
                    <a:pt x="9245" y="53721"/>
                  </a:lnTo>
                  <a:lnTo>
                    <a:pt x="9067" y="55245"/>
                  </a:lnTo>
                  <a:lnTo>
                    <a:pt x="8953" y="57531"/>
                  </a:lnTo>
                  <a:lnTo>
                    <a:pt x="9626" y="57150"/>
                  </a:lnTo>
                  <a:lnTo>
                    <a:pt x="10312" y="57277"/>
                  </a:lnTo>
                  <a:lnTo>
                    <a:pt x="9575" y="57912"/>
                  </a:lnTo>
                  <a:lnTo>
                    <a:pt x="10858" y="58039"/>
                  </a:lnTo>
                  <a:lnTo>
                    <a:pt x="11963" y="58547"/>
                  </a:lnTo>
                  <a:lnTo>
                    <a:pt x="9893" y="60833"/>
                  </a:lnTo>
                  <a:lnTo>
                    <a:pt x="11887" y="61087"/>
                  </a:lnTo>
                  <a:lnTo>
                    <a:pt x="12306" y="60579"/>
                  </a:lnTo>
                  <a:lnTo>
                    <a:pt x="12484" y="61087"/>
                  </a:lnTo>
                  <a:lnTo>
                    <a:pt x="13449" y="61595"/>
                  </a:lnTo>
                  <a:lnTo>
                    <a:pt x="12827" y="61976"/>
                  </a:lnTo>
                  <a:lnTo>
                    <a:pt x="12954" y="61976"/>
                  </a:lnTo>
                  <a:lnTo>
                    <a:pt x="13436" y="61722"/>
                  </a:lnTo>
                  <a:lnTo>
                    <a:pt x="13284" y="62103"/>
                  </a:lnTo>
                  <a:lnTo>
                    <a:pt x="12915" y="62357"/>
                  </a:lnTo>
                  <a:lnTo>
                    <a:pt x="14338" y="62738"/>
                  </a:lnTo>
                  <a:lnTo>
                    <a:pt x="14693" y="63754"/>
                  </a:lnTo>
                  <a:lnTo>
                    <a:pt x="12776" y="63881"/>
                  </a:lnTo>
                  <a:lnTo>
                    <a:pt x="13652" y="65024"/>
                  </a:lnTo>
                  <a:lnTo>
                    <a:pt x="14160" y="65278"/>
                  </a:lnTo>
                  <a:lnTo>
                    <a:pt x="15659" y="65151"/>
                  </a:lnTo>
                  <a:lnTo>
                    <a:pt x="15621" y="64135"/>
                  </a:lnTo>
                  <a:lnTo>
                    <a:pt x="15951" y="63881"/>
                  </a:lnTo>
                  <a:lnTo>
                    <a:pt x="16357" y="63995"/>
                  </a:lnTo>
                  <a:lnTo>
                    <a:pt x="16078" y="64262"/>
                  </a:lnTo>
                  <a:lnTo>
                    <a:pt x="16522" y="63957"/>
                  </a:lnTo>
                  <a:lnTo>
                    <a:pt x="17487" y="62992"/>
                  </a:lnTo>
                  <a:lnTo>
                    <a:pt x="18669" y="62103"/>
                  </a:lnTo>
                  <a:lnTo>
                    <a:pt x="18707" y="61722"/>
                  </a:lnTo>
                  <a:lnTo>
                    <a:pt x="18783" y="60833"/>
                  </a:lnTo>
                  <a:lnTo>
                    <a:pt x="17716" y="60833"/>
                  </a:lnTo>
                  <a:lnTo>
                    <a:pt x="17907" y="60579"/>
                  </a:lnTo>
                  <a:lnTo>
                    <a:pt x="18097" y="60325"/>
                  </a:lnTo>
                  <a:lnTo>
                    <a:pt x="18478" y="60579"/>
                  </a:lnTo>
                  <a:lnTo>
                    <a:pt x="18770" y="59944"/>
                  </a:lnTo>
                  <a:lnTo>
                    <a:pt x="18224" y="60198"/>
                  </a:lnTo>
                  <a:lnTo>
                    <a:pt x="17780" y="60325"/>
                  </a:lnTo>
                  <a:lnTo>
                    <a:pt x="18021" y="60071"/>
                  </a:lnTo>
                  <a:lnTo>
                    <a:pt x="18084" y="59944"/>
                  </a:lnTo>
                  <a:lnTo>
                    <a:pt x="18173" y="59563"/>
                  </a:lnTo>
                  <a:lnTo>
                    <a:pt x="17056" y="59956"/>
                  </a:lnTo>
                  <a:lnTo>
                    <a:pt x="16789" y="60045"/>
                  </a:lnTo>
                  <a:lnTo>
                    <a:pt x="16294" y="59956"/>
                  </a:lnTo>
                  <a:lnTo>
                    <a:pt x="16459" y="59563"/>
                  </a:lnTo>
                  <a:lnTo>
                    <a:pt x="16598" y="59309"/>
                  </a:lnTo>
                  <a:lnTo>
                    <a:pt x="17081" y="59055"/>
                  </a:lnTo>
                  <a:lnTo>
                    <a:pt x="16421" y="59055"/>
                  </a:lnTo>
                  <a:lnTo>
                    <a:pt x="16687" y="58801"/>
                  </a:lnTo>
                  <a:lnTo>
                    <a:pt x="16916" y="58674"/>
                  </a:lnTo>
                  <a:lnTo>
                    <a:pt x="16598" y="58674"/>
                  </a:lnTo>
                  <a:lnTo>
                    <a:pt x="16548" y="58420"/>
                  </a:lnTo>
                  <a:lnTo>
                    <a:pt x="16497" y="58166"/>
                  </a:lnTo>
                  <a:lnTo>
                    <a:pt x="15773" y="58420"/>
                  </a:lnTo>
                  <a:lnTo>
                    <a:pt x="16243" y="57658"/>
                  </a:lnTo>
                  <a:lnTo>
                    <a:pt x="14960" y="57531"/>
                  </a:lnTo>
                  <a:lnTo>
                    <a:pt x="15646" y="57150"/>
                  </a:lnTo>
                  <a:lnTo>
                    <a:pt x="16103" y="56896"/>
                  </a:lnTo>
                  <a:lnTo>
                    <a:pt x="14884" y="56896"/>
                  </a:lnTo>
                  <a:lnTo>
                    <a:pt x="14655" y="56769"/>
                  </a:lnTo>
                  <a:lnTo>
                    <a:pt x="16319" y="56388"/>
                  </a:lnTo>
                  <a:lnTo>
                    <a:pt x="14173" y="55626"/>
                  </a:lnTo>
                  <a:lnTo>
                    <a:pt x="14960" y="55245"/>
                  </a:lnTo>
                  <a:lnTo>
                    <a:pt x="15760" y="54864"/>
                  </a:lnTo>
                  <a:lnTo>
                    <a:pt x="14287" y="55245"/>
                  </a:lnTo>
                  <a:lnTo>
                    <a:pt x="14478" y="53848"/>
                  </a:lnTo>
                  <a:lnTo>
                    <a:pt x="13398" y="53594"/>
                  </a:lnTo>
                  <a:lnTo>
                    <a:pt x="13741" y="53594"/>
                  </a:lnTo>
                  <a:lnTo>
                    <a:pt x="13652" y="53213"/>
                  </a:lnTo>
                  <a:lnTo>
                    <a:pt x="13970" y="52959"/>
                  </a:lnTo>
                  <a:lnTo>
                    <a:pt x="14122" y="52578"/>
                  </a:lnTo>
                  <a:lnTo>
                    <a:pt x="13004" y="52959"/>
                  </a:lnTo>
                  <a:lnTo>
                    <a:pt x="12496" y="52451"/>
                  </a:lnTo>
                  <a:lnTo>
                    <a:pt x="11671" y="52451"/>
                  </a:lnTo>
                  <a:lnTo>
                    <a:pt x="12395" y="51689"/>
                  </a:lnTo>
                  <a:lnTo>
                    <a:pt x="12522" y="51562"/>
                  </a:lnTo>
                  <a:lnTo>
                    <a:pt x="13093" y="52197"/>
                  </a:lnTo>
                  <a:lnTo>
                    <a:pt x="13157" y="52070"/>
                  </a:lnTo>
                  <a:lnTo>
                    <a:pt x="12941" y="51562"/>
                  </a:lnTo>
                  <a:lnTo>
                    <a:pt x="12788" y="51181"/>
                  </a:lnTo>
                  <a:lnTo>
                    <a:pt x="12115" y="51689"/>
                  </a:lnTo>
                  <a:lnTo>
                    <a:pt x="12446" y="51181"/>
                  </a:lnTo>
                  <a:lnTo>
                    <a:pt x="12585" y="50952"/>
                  </a:lnTo>
                  <a:lnTo>
                    <a:pt x="13131" y="50546"/>
                  </a:lnTo>
                  <a:lnTo>
                    <a:pt x="11722" y="51054"/>
                  </a:lnTo>
                  <a:lnTo>
                    <a:pt x="12573" y="50419"/>
                  </a:lnTo>
                  <a:lnTo>
                    <a:pt x="12750" y="50292"/>
                  </a:lnTo>
                  <a:lnTo>
                    <a:pt x="11760" y="50419"/>
                  </a:lnTo>
                  <a:lnTo>
                    <a:pt x="12230" y="49530"/>
                  </a:lnTo>
                  <a:lnTo>
                    <a:pt x="13017" y="49784"/>
                  </a:lnTo>
                  <a:lnTo>
                    <a:pt x="12674" y="49530"/>
                  </a:lnTo>
                  <a:lnTo>
                    <a:pt x="12420" y="49339"/>
                  </a:lnTo>
                  <a:lnTo>
                    <a:pt x="12496" y="49085"/>
                  </a:lnTo>
                  <a:lnTo>
                    <a:pt x="12217" y="49276"/>
                  </a:lnTo>
                  <a:lnTo>
                    <a:pt x="11557" y="49403"/>
                  </a:lnTo>
                  <a:lnTo>
                    <a:pt x="10998" y="48768"/>
                  </a:lnTo>
                  <a:lnTo>
                    <a:pt x="12217" y="48768"/>
                  </a:lnTo>
                  <a:lnTo>
                    <a:pt x="12687" y="48387"/>
                  </a:lnTo>
                  <a:lnTo>
                    <a:pt x="12242" y="48006"/>
                  </a:lnTo>
                  <a:lnTo>
                    <a:pt x="11137" y="48006"/>
                  </a:lnTo>
                  <a:lnTo>
                    <a:pt x="11226" y="47498"/>
                  </a:lnTo>
                  <a:lnTo>
                    <a:pt x="11518" y="47498"/>
                  </a:lnTo>
                  <a:lnTo>
                    <a:pt x="10502" y="47244"/>
                  </a:lnTo>
                  <a:lnTo>
                    <a:pt x="10591" y="46990"/>
                  </a:lnTo>
                  <a:lnTo>
                    <a:pt x="10883" y="46228"/>
                  </a:lnTo>
                  <a:lnTo>
                    <a:pt x="10985" y="45974"/>
                  </a:lnTo>
                  <a:lnTo>
                    <a:pt x="9715" y="45847"/>
                  </a:lnTo>
                  <a:lnTo>
                    <a:pt x="9791" y="45720"/>
                  </a:lnTo>
                  <a:lnTo>
                    <a:pt x="9956" y="45593"/>
                  </a:lnTo>
                  <a:lnTo>
                    <a:pt x="8890" y="46101"/>
                  </a:lnTo>
                  <a:lnTo>
                    <a:pt x="8496" y="46228"/>
                  </a:lnTo>
                  <a:lnTo>
                    <a:pt x="8369" y="45847"/>
                  </a:lnTo>
                  <a:lnTo>
                    <a:pt x="7658" y="45847"/>
                  </a:lnTo>
                  <a:lnTo>
                    <a:pt x="8331" y="45466"/>
                  </a:lnTo>
                  <a:lnTo>
                    <a:pt x="8356" y="45720"/>
                  </a:lnTo>
                  <a:lnTo>
                    <a:pt x="8648" y="45593"/>
                  </a:lnTo>
                  <a:lnTo>
                    <a:pt x="8890" y="45593"/>
                  </a:lnTo>
                  <a:lnTo>
                    <a:pt x="8509" y="45466"/>
                  </a:lnTo>
                  <a:lnTo>
                    <a:pt x="9144" y="45046"/>
                  </a:lnTo>
                  <a:lnTo>
                    <a:pt x="8712" y="44831"/>
                  </a:lnTo>
                  <a:lnTo>
                    <a:pt x="8204" y="44577"/>
                  </a:lnTo>
                  <a:lnTo>
                    <a:pt x="8331" y="44196"/>
                  </a:lnTo>
                  <a:lnTo>
                    <a:pt x="8420" y="44043"/>
                  </a:lnTo>
                  <a:lnTo>
                    <a:pt x="8699" y="43942"/>
                  </a:lnTo>
                  <a:lnTo>
                    <a:pt x="9029" y="43815"/>
                  </a:lnTo>
                  <a:lnTo>
                    <a:pt x="9359" y="43688"/>
                  </a:lnTo>
                  <a:lnTo>
                    <a:pt x="8991" y="44958"/>
                  </a:lnTo>
                  <a:lnTo>
                    <a:pt x="9728" y="44196"/>
                  </a:lnTo>
                  <a:lnTo>
                    <a:pt x="9525" y="44958"/>
                  </a:lnTo>
                  <a:lnTo>
                    <a:pt x="10604" y="44196"/>
                  </a:lnTo>
                  <a:lnTo>
                    <a:pt x="10972" y="43942"/>
                  </a:lnTo>
                  <a:lnTo>
                    <a:pt x="9550" y="45326"/>
                  </a:lnTo>
                  <a:lnTo>
                    <a:pt x="11099" y="44450"/>
                  </a:lnTo>
                  <a:lnTo>
                    <a:pt x="11125" y="43942"/>
                  </a:lnTo>
                  <a:lnTo>
                    <a:pt x="11137" y="43688"/>
                  </a:lnTo>
                  <a:lnTo>
                    <a:pt x="11137" y="43561"/>
                  </a:lnTo>
                  <a:lnTo>
                    <a:pt x="11150" y="43434"/>
                  </a:lnTo>
                  <a:lnTo>
                    <a:pt x="10325" y="43561"/>
                  </a:lnTo>
                  <a:lnTo>
                    <a:pt x="10363" y="42926"/>
                  </a:lnTo>
                  <a:lnTo>
                    <a:pt x="10388" y="42545"/>
                  </a:lnTo>
                  <a:lnTo>
                    <a:pt x="9766" y="42545"/>
                  </a:lnTo>
                  <a:lnTo>
                    <a:pt x="9563" y="42926"/>
                  </a:lnTo>
                  <a:lnTo>
                    <a:pt x="8953" y="42799"/>
                  </a:lnTo>
                  <a:lnTo>
                    <a:pt x="7607" y="41656"/>
                  </a:lnTo>
                  <a:lnTo>
                    <a:pt x="11201" y="41148"/>
                  </a:lnTo>
                  <a:lnTo>
                    <a:pt x="9982" y="40640"/>
                  </a:lnTo>
                  <a:lnTo>
                    <a:pt x="9677" y="40513"/>
                  </a:lnTo>
                  <a:lnTo>
                    <a:pt x="8953" y="40513"/>
                  </a:lnTo>
                  <a:lnTo>
                    <a:pt x="7645" y="40640"/>
                  </a:lnTo>
                  <a:lnTo>
                    <a:pt x="8204" y="39751"/>
                  </a:lnTo>
                  <a:lnTo>
                    <a:pt x="9410" y="39751"/>
                  </a:lnTo>
                  <a:lnTo>
                    <a:pt x="9398" y="39624"/>
                  </a:lnTo>
                  <a:lnTo>
                    <a:pt x="9347" y="38862"/>
                  </a:lnTo>
                  <a:lnTo>
                    <a:pt x="7645" y="39624"/>
                  </a:lnTo>
                  <a:lnTo>
                    <a:pt x="8178" y="38608"/>
                  </a:lnTo>
                  <a:lnTo>
                    <a:pt x="8051" y="38227"/>
                  </a:lnTo>
                  <a:lnTo>
                    <a:pt x="9067" y="37846"/>
                  </a:lnTo>
                  <a:lnTo>
                    <a:pt x="8699" y="36957"/>
                  </a:lnTo>
                  <a:lnTo>
                    <a:pt x="8343" y="36576"/>
                  </a:lnTo>
                  <a:lnTo>
                    <a:pt x="7861" y="36068"/>
                  </a:lnTo>
                  <a:lnTo>
                    <a:pt x="7658" y="35306"/>
                  </a:lnTo>
                  <a:lnTo>
                    <a:pt x="7581" y="35052"/>
                  </a:lnTo>
                  <a:lnTo>
                    <a:pt x="7556" y="34925"/>
                  </a:lnTo>
                  <a:lnTo>
                    <a:pt x="8216" y="35179"/>
                  </a:lnTo>
                  <a:lnTo>
                    <a:pt x="8420" y="34925"/>
                  </a:lnTo>
                  <a:lnTo>
                    <a:pt x="8305" y="34417"/>
                  </a:lnTo>
                  <a:lnTo>
                    <a:pt x="8242" y="34290"/>
                  </a:lnTo>
                  <a:lnTo>
                    <a:pt x="7886" y="33655"/>
                  </a:lnTo>
                  <a:lnTo>
                    <a:pt x="7861" y="33401"/>
                  </a:lnTo>
                  <a:lnTo>
                    <a:pt x="8128" y="32639"/>
                  </a:lnTo>
                  <a:lnTo>
                    <a:pt x="8293" y="32131"/>
                  </a:lnTo>
                  <a:lnTo>
                    <a:pt x="8991" y="30734"/>
                  </a:lnTo>
                  <a:lnTo>
                    <a:pt x="8077" y="30226"/>
                  </a:lnTo>
                  <a:lnTo>
                    <a:pt x="8089" y="30099"/>
                  </a:lnTo>
                  <a:lnTo>
                    <a:pt x="7721" y="29845"/>
                  </a:lnTo>
                  <a:lnTo>
                    <a:pt x="7658" y="29591"/>
                  </a:lnTo>
                  <a:lnTo>
                    <a:pt x="8229" y="29464"/>
                  </a:lnTo>
                  <a:lnTo>
                    <a:pt x="8509" y="29718"/>
                  </a:lnTo>
                  <a:lnTo>
                    <a:pt x="8267" y="29464"/>
                  </a:lnTo>
                  <a:lnTo>
                    <a:pt x="7912" y="29083"/>
                  </a:lnTo>
                  <a:lnTo>
                    <a:pt x="7670" y="28829"/>
                  </a:lnTo>
                  <a:lnTo>
                    <a:pt x="7150" y="27622"/>
                  </a:lnTo>
                  <a:lnTo>
                    <a:pt x="7150" y="34290"/>
                  </a:lnTo>
                  <a:lnTo>
                    <a:pt x="6756" y="34290"/>
                  </a:lnTo>
                  <a:lnTo>
                    <a:pt x="6553" y="34290"/>
                  </a:lnTo>
                  <a:lnTo>
                    <a:pt x="6553" y="34163"/>
                  </a:lnTo>
                  <a:lnTo>
                    <a:pt x="6756" y="34290"/>
                  </a:lnTo>
                  <a:lnTo>
                    <a:pt x="6794" y="34163"/>
                  </a:lnTo>
                  <a:lnTo>
                    <a:pt x="6896" y="33909"/>
                  </a:lnTo>
                  <a:lnTo>
                    <a:pt x="7124" y="33655"/>
                  </a:lnTo>
                  <a:lnTo>
                    <a:pt x="7150" y="34290"/>
                  </a:lnTo>
                  <a:lnTo>
                    <a:pt x="7150" y="27622"/>
                  </a:lnTo>
                  <a:lnTo>
                    <a:pt x="7073" y="27432"/>
                  </a:lnTo>
                  <a:lnTo>
                    <a:pt x="6908" y="27051"/>
                  </a:lnTo>
                  <a:lnTo>
                    <a:pt x="7962" y="26289"/>
                  </a:lnTo>
                  <a:lnTo>
                    <a:pt x="8216" y="26416"/>
                  </a:lnTo>
                  <a:lnTo>
                    <a:pt x="8293" y="26289"/>
                  </a:lnTo>
                  <a:lnTo>
                    <a:pt x="8636" y="25781"/>
                  </a:lnTo>
                  <a:lnTo>
                    <a:pt x="6438" y="25400"/>
                  </a:lnTo>
                  <a:lnTo>
                    <a:pt x="6654" y="25273"/>
                  </a:lnTo>
                  <a:lnTo>
                    <a:pt x="7327" y="24892"/>
                  </a:lnTo>
                  <a:lnTo>
                    <a:pt x="7467" y="25019"/>
                  </a:lnTo>
                  <a:lnTo>
                    <a:pt x="7505" y="24892"/>
                  </a:lnTo>
                  <a:lnTo>
                    <a:pt x="7924" y="23622"/>
                  </a:lnTo>
                  <a:lnTo>
                    <a:pt x="7874" y="22987"/>
                  </a:lnTo>
                  <a:lnTo>
                    <a:pt x="7620" y="21590"/>
                  </a:lnTo>
                  <a:lnTo>
                    <a:pt x="9118" y="20828"/>
                  </a:lnTo>
                  <a:lnTo>
                    <a:pt x="7861" y="20193"/>
                  </a:lnTo>
                  <a:lnTo>
                    <a:pt x="10121" y="19558"/>
                  </a:lnTo>
                  <a:lnTo>
                    <a:pt x="8407" y="18923"/>
                  </a:lnTo>
                  <a:lnTo>
                    <a:pt x="9537" y="18415"/>
                  </a:lnTo>
                  <a:lnTo>
                    <a:pt x="9766" y="18669"/>
                  </a:lnTo>
                  <a:lnTo>
                    <a:pt x="10033" y="18415"/>
                  </a:lnTo>
                  <a:lnTo>
                    <a:pt x="10426" y="18034"/>
                  </a:lnTo>
                  <a:lnTo>
                    <a:pt x="10693" y="17780"/>
                  </a:lnTo>
                  <a:lnTo>
                    <a:pt x="10858" y="17526"/>
                  </a:lnTo>
                  <a:lnTo>
                    <a:pt x="9779" y="16891"/>
                  </a:lnTo>
                  <a:lnTo>
                    <a:pt x="9804" y="16510"/>
                  </a:lnTo>
                  <a:lnTo>
                    <a:pt x="10680" y="16891"/>
                  </a:lnTo>
                  <a:lnTo>
                    <a:pt x="10401" y="16510"/>
                  </a:lnTo>
                  <a:lnTo>
                    <a:pt x="10020" y="16002"/>
                  </a:lnTo>
                  <a:lnTo>
                    <a:pt x="11163" y="16256"/>
                  </a:lnTo>
                  <a:lnTo>
                    <a:pt x="11125" y="16002"/>
                  </a:lnTo>
                  <a:lnTo>
                    <a:pt x="11112" y="15875"/>
                  </a:lnTo>
                  <a:lnTo>
                    <a:pt x="10591" y="15875"/>
                  </a:lnTo>
                  <a:lnTo>
                    <a:pt x="10363" y="15748"/>
                  </a:lnTo>
                  <a:lnTo>
                    <a:pt x="10337" y="15621"/>
                  </a:lnTo>
                  <a:lnTo>
                    <a:pt x="10248" y="14986"/>
                  </a:lnTo>
                  <a:lnTo>
                    <a:pt x="11582" y="14859"/>
                  </a:lnTo>
                  <a:lnTo>
                    <a:pt x="11988" y="15113"/>
                  </a:lnTo>
                  <a:lnTo>
                    <a:pt x="11950" y="14859"/>
                  </a:lnTo>
                  <a:lnTo>
                    <a:pt x="12014" y="13589"/>
                  </a:lnTo>
                  <a:lnTo>
                    <a:pt x="12001" y="13335"/>
                  </a:lnTo>
                  <a:lnTo>
                    <a:pt x="13271" y="14859"/>
                  </a:lnTo>
                  <a:lnTo>
                    <a:pt x="12928" y="13843"/>
                  </a:lnTo>
                  <a:lnTo>
                    <a:pt x="12700" y="13843"/>
                  </a:lnTo>
                  <a:lnTo>
                    <a:pt x="12496" y="13462"/>
                  </a:lnTo>
                  <a:lnTo>
                    <a:pt x="12357" y="13335"/>
                  </a:lnTo>
                  <a:lnTo>
                    <a:pt x="13004" y="13462"/>
                  </a:lnTo>
                  <a:lnTo>
                    <a:pt x="13106" y="13335"/>
                  </a:lnTo>
                  <a:lnTo>
                    <a:pt x="13423" y="12954"/>
                  </a:lnTo>
                  <a:lnTo>
                    <a:pt x="13550" y="12446"/>
                  </a:lnTo>
                  <a:lnTo>
                    <a:pt x="13970" y="12954"/>
                  </a:lnTo>
                  <a:lnTo>
                    <a:pt x="14465" y="12446"/>
                  </a:lnTo>
                  <a:lnTo>
                    <a:pt x="14592" y="12319"/>
                  </a:lnTo>
                  <a:lnTo>
                    <a:pt x="15138" y="11557"/>
                  </a:lnTo>
                  <a:lnTo>
                    <a:pt x="15875" y="10795"/>
                  </a:lnTo>
                  <a:lnTo>
                    <a:pt x="15430" y="10795"/>
                  </a:lnTo>
                  <a:lnTo>
                    <a:pt x="14973" y="10160"/>
                  </a:lnTo>
                  <a:lnTo>
                    <a:pt x="14884" y="10033"/>
                  </a:lnTo>
                  <a:lnTo>
                    <a:pt x="14998" y="9525"/>
                  </a:lnTo>
                  <a:lnTo>
                    <a:pt x="15125" y="9677"/>
                  </a:lnTo>
                  <a:lnTo>
                    <a:pt x="15113" y="9525"/>
                  </a:lnTo>
                  <a:lnTo>
                    <a:pt x="15087" y="9271"/>
                  </a:lnTo>
                  <a:lnTo>
                    <a:pt x="15481" y="9144"/>
                  </a:lnTo>
                  <a:lnTo>
                    <a:pt x="15862" y="10033"/>
                  </a:lnTo>
                  <a:lnTo>
                    <a:pt x="15938" y="10541"/>
                  </a:lnTo>
                  <a:lnTo>
                    <a:pt x="16027" y="10160"/>
                  </a:lnTo>
                  <a:lnTo>
                    <a:pt x="16129" y="9906"/>
                  </a:lnTo>
                  <a:lnTo>
                    <a:pt x="16306" y="10160"/>
                  </a:lnTo>
                  <a:lnTo>
                    <a:pt x="16383" y="10541"/>
                  </a:lnTo>
                  <a:lnTo>
                    <a:pt x="16471" y="10668"/>
                  </a:lnTo>
                  <a:lnTo>
                    <a:pt x="16319" y="10033"/>
                  </a:lnTo>
                  <a:lnTo>
                    <a:pt x="17665" y="11303"/>
                  </a:lnTo>
                  <a:lnTo>
                    <a:pt x="17360" y="10160"/>
                  </a:lnTo>
                  <a:lnTo>
                    <a:pt x="17526" y="10414"/>
                  </a:lnTo>
                  <a:lnTo>
                    <a:pt x="18389" y="10160"/>
                  </a:lnTo>
                  <a:lnTo>
                    <a:pt x="18427" y="10033"/>
                  </a:lnTo>
                  <a:lnTo>
                    <a:pt x="18465" y="9906"/>
                  </a:lnTo>
                  <a:lnTo>
                    <a:pt x="18618" y="9398"/>
                  </a:lnTo>
                  <a:lnTo>
                    <a:pt x="19342" y="9144"/>
                  </a:lnTo>
                  <a:lnTo>
                    <a:pt x="19100" y="8382"/>
                  </a:lnTo>
                  <a:lnTo>
                    <a:pt x="19456" y="8509"/>
                  </a:lnTo>
                  <a:lnTo>
                    <a:pt x="19469" y="8382"/>
                  </a:lnTo>
                  <a:lnTo>
                    <a:pt x="19519" y="7747"/>
                  </a:lnTo>
                  <a:lnTo>
                    <a:pt x="20218" y="7747"/>
                  </a:lnTo>
                  <a:lnTo>
                    <a:pt x="20980" y="8382"/>
                  </a:lnTo>
                  <a:lnTo>
                    <a:pt x="21640" y="8255"/>
                  </a:lnTo>
                  <a:lnTo>
                    <a:pt x="22110" y="7747"/>
                  </a:lnTo>
                  <a:lnTo>
                    <a:pt x="21920" y="7620"/>
                  </a:lnTo>
                  <a:lnTo>
                    <a:pt x="21729" y="7493"/>
                  </a:lnTo>
                  <a:lnTo>
                    <a:pt x="21932" y="6985"/>
                  </a:lnTo>
                  <a:lnTo>
                    <a:pt x="21971" y="7366"/>
                  </a:lnTo>
                  <a:lnTo>
                    <a:pt x="22085" y="7734"/>
                  </a:lnTo>
                  <a:lnTo>
                    <a:pt x="22733" y="7620"/>
                  </a:lnTo>
                  <a:lnTo>
                    <a:pt x="22377" y="8255"/>
                  </a:lnTo>
                  <a:lnTo>
                    <a:pt x="23215" y="8128"/>
                  </a:lnTo>
                  <a:lnTo>
                    <a:pt x="23406" y="8001"/>
                  </a:lnTo>
                  <a:lnTo>
                    <a:pt x="24638" y="7620"/>
                  </a:lnTo>
                  <a:lnTo>
                    <a:pt x="24574" y="7239"/>
                  </a:lnTo>
                  <a:lnTo>
                    <a:pt x="24498" y="6985"/>
                  </a:lnTo>
                  <a:lnTo>
                    <a:pt x="24561" y="6858"/>
                  </a:lnTo>
                  <a:lnTo>
                    <a:pt x="24803" y="6731"/>
                  </a:lnTo>
                  <a:lnTo>
                    <a:pt x="24917" y="7493"/>
                  </a:lnTo>
                  <a:lnTo>
                    <a:pt x="24815" y="7747"/>
                  </a:lnTo>
                  <a:lnTo>
                    <a:pt x="25577" y="7239"/>
                  </a:lnTo>
                  <a:lnTo>
                    <a:pt x="26695" y="8763"/>
                  </a:lnTo>
                  <a:lnTo>
                    <a:pt x="27559" y="10160"/>
                  </a:lnTo>
                  <a:lnTo>
                    <a:pt x="28333" y="9677"/>
                  </a:lnTo>
                  <a:lnTo>
                    <a:pt x="29679" y="9525"/>
                  </a:lnTo>
                  <a:lnTo>
                    <a:pt x="30073" y="9779"/>
                  </a:lnTo>
                  <a:lnTo>
                    <a:pt x="29121" y="9779"/>
                  </a:lnTo>
                  <a:lnTo>
                    <a:pt x="29210" y="10414"/>
                  </a:lnTo>
                  <a:lnTo>
                    <a:pt x="30924" y="10033"/>
                  </a:lnTo>
                  <a:lnTo>
                    <a:pt x="30695" y="11557"/>
                  </a:lnTo>
                  <a:lnTo>
                    <a:pt x="32004" y="11557"/>
                  </a:lnTo>
                  <a:lnTo>
                    <a:pt x="31153" y="13843"/>
                  </a:lnTo>
                  <a:lnTo>
                    <a:pt x="34290" y="13208"/>
                  </a:lnTo>
                  <a:lnTo>
                    <a:pt x="34023" y="15113"/>
                  </a:lnTo>
                  <a:lnTo>
                    <a:pt x="34366" y="14732"/>
                  </a:lnTo>
                  <a:lnTo>
                    <a:pt x="34950" y="14478"/>
                  </a:lnTo>
                  <a:lnTo>
                    <a:pt x="34620" y="14846"/>
                  </a:lnTo>
                  <a:lnTo>
                    <a:pt x="34912" y="14732"/>
                  </a:lnTo>
                  <a:lnTo>
                    <a:pt x="37096" y="16129"/>
                  </a:lnTo>
                  <a:lnTo>
                    <a:pt x="37604" y="19177"/>
                  </a:lnTo>
                  <a:lnTo>
                    <a:pt x="38595" y="21590"/>
                  </a:lnTo>
                  <a:lnTo>
                    <a:pt x="38900" y="22225"/>
                  </a:lnTo>
                  <a:lnTo>
                    <a:pt x="41211" y="20320"/>
                  </a:lnTo>
                  <a:lnTo>
                    <a:pt x="40716" y="21971"/>
                  </a:lnTo>
                  <a:lnTo>
                    <a:pt x="39687" y="22225"/>
                  </a:lnTo>
                  <a:lnTo>
                    <a:pt x="41706" y="23241"/>
                  </a:lnTo>
                  <a:lnTo>
                    <a:pt x="41529" y="25527"/>
                  </a:lnTo>
                  <a:lnTo>
                    <a:pt x="43218" y="26797"/>
                  </a:lnTo>
                  <a:lnTo>
                    <a:pt x="47612" y="26797"/>
                  </a:lnTo>
                  <a:lnTo>
                    <a:pt x="47739" y="25908"/>
                  </a:lnTo>
                  <a:lnTo>
                    <a:pt x="48412" y="25019"/>
                  </a:lnTo>
                  <a:lnTo>
                    <a:pt x="48437" y="26162"/>
                  </a:lnTo>
                  <a:lnTo>
                    <a:pt x="48653" y="25781"/>
                  </a:lnTo>
                  <a:lnTo>
                    <a:pt x="49961" y="25019"/>
                  </a:lnTo>
                  <a:lnTo>
                    <a:pt x="50406" y="24765"/>
                  </a:lnTo>
                  <a:close/>
                </a:path>
                <a:path w="57784" h="73660">
                  <a:moveTo>
                    <a:pt x="50444" y="28498"/>
                  </a:moveTo>
                  <a:lnTo>
                    <a:pt x="50317" y="28638"/>
                  </a:lnTo>
                  <a:lnTo>
                    <a:pt x="50419" y="28765"/>
                  </a:lnTo>
                  <a:lnTo>
                    <a:pt x="50444" y="28498"/>
                  </a:lnTo>
                  <a:close/>
                </a:path>
                <a:path w="57784" h="73660">
                  <a:moveTo>
                    <a:pt x="51904" y="29298"/>
                  </a:moveTo>
                  <a:lnTo>
                    <a:pt x="51485" y="29019"/>
                  </a:lnTo>
                  <a:lnTo>
                    <a:pt x="50622" y="29464"/>
                  </a:lnTo>
                  <a:lnTo>
                    <a:pt x="50850" y="29629"/>
                  </a:lnTo>
                  <a:lnTo>
                    <a:pt x="51904" y="29298"/>
                  </a:lnTo>
                  <a:close/>
                </a:path>
                <a:path w="57784" h="73660">
                  <a:moveTo>
                    <a:pt x="52184" y="32778"/>
                  </a:moveTo>
                  <a:lnTo>
                    <a:pt x="52019" y="32651"/>
                  </a:lnTo>
                  <a:lnTo>
                    <a:pt x="52146" y="32804"/>
                  </a:lnTo>
                  <a:close/>
                </a:path>
                <a:path w="57784" h="73660">
                  <a:moveTo>
                    <a:pt x="52679" y="61544"/>
                  </a:moveTo>
                  <a:lnTo>
                    <a:pt x="52184" y="61595"/>
                  </a:lnTo>
                  <a:lnTo>
                    <a:pt x="52565" y="61976"/>
                  </a:lnTo>
                  <a:lnTo>
                    <a:pt x="52679" y="61544"/>
                  </a:lnTo>
                  <a:close/>
                </a:path>
                <a:path w="57784" h="73660">
                  <a:moveTo>
                    <a:pt x="53327" y="62052"/>
                  </a:moveTo>
                  <a:lnTo>
                    <a:pt x="53276" y="62598"/>
                  </a:lnTo>
                  <a:lnTo>
                    <a:pt x="53301" y="62814"/>
                  </a:lnTo>
                  <a:lnTo>
                    <a:pt x="53327" y="62052"/>
                  </a:lnTo>
                  <a:close/>
                </a:path>
                <a:path w="57784" h="73660">
                  <a:moveTo>
                    <a:pt x="53365" y="61468"/>
                  </a:moveTo>
                  <a:lnTo>
                    <a:pt x="52870" y="60833"/>
                  </a:lnTo>
                  <a:lnTo>
                    <a:pt x="52679" y="61544"/>
                  </a:lnTo>
                  <a:lnTo>
                    <a:pt x="53365" y="61468"/>
                  </a:lnTo>
                  <a:close/>
                </a:path>
                <a:path w="57784" h="73660">
                  <a:moveTo>
                    <a:pt x="53695" y="57594"/>
                  </a:moveTo>
                  <a:lnTo>
                    <a:pt x="53670" y="57454"/>
                  </a:lnTo>
                  <a:lnTo>
                    <a:pt x="53543" y="57353"/>
                  </a:lnTo>
                  <a:lnTo>
                    <a:pt x="53530" y="57480"/>
                  </a:lnTo>
                  <a:lnTo>
                    <a:pt x="53695" y="57594"/>
                  </a:lnTo>
                  <a:close/>
                </a:path>
                <a:path w="57784" h="73660">
                  <a:moveTo>
                    <a:pt x="54267" y="45720"/>
                  </a:moveTo>
                  <a:lnTo>
                    <a:pt x="53936" y="45821"/>
                  </a:lnTo>
                  <a:lnTo>
                    <a:pt x="54216" y="45923"/>
                  </a:lnTo>
                  <a:lnTo>
                    <a:pt x="54267" y="45720"/>
                  </a:lnTo>
                  <a:close/>
                </a:path>
                <a:path w="57784" h="73660">
                  <a:moveTo>
                    <a:pt x="54470" y="37109"/>
                  </a:moveTo>
                  <a:lnTo>
                    <a:pt x="54330" y="37172"/>
                  </a:lnTo>
                  <a:lnTo>
                    <a:pt x="54127" y="37312"/>
                  </a:lnTo>
                  <a:lnTo>
                    <a:pt x="54305" y="37236"/>
                  </a:lnTo>
                  <a:lnTo>
                    <a:pt x="54470" y="37109"/>
                  </a:lnTo>
                  <a:close/>
                </a:path>
                <a:path w="57784" h="73660">
                  <a:moveTo>
                    <a:pt x="54825" y="45935"/>
                  </a:moveTo>
                  <a:lnTo>
                    <a:pt x="54724" y="46101"/>
                  </a:lnTo>
                  <a:lnTo>
                    <a:pt x="54825" y="45935"/>
                  </a:lnTo>
                  <a:close/>
                </a:path>
                <a:path w="57784" h="73660">
                  <a:moveTo>
                    <a:pt x="55092" y="53721"/>
                  </a:moveTo>
                  <a:lnTo>
                    <a:pt x="53860" y="54229"/>
                  </a:lnTo>
                  <a:lnTo>
                    <a:pt x="54813" y="54229"/>
                  </a:lnTo>
                  <a:lnTo>
                    <a:pt x="55092" y="53721"/>
                  </a:lnTo>
                  <a:close/>
                </a:path>
                <a:path w="57784" h="73660">
                  <a:moveTo>
                    <a:pt x="55118" y="54864"/>
                  </a:moveTo>
                  <a:lnTo>
                    <a:pt x="54902" y="54991"/>
                  </a:lnTo>
                  <a:lnTo>
                    <a:pt x="54457" y="54991"/>
                  </a:lnTo>
                  <a:lnTo>
                    <a:pt x="54546" y="54737"/>
                  </a:lnTo>
                  <a:lnTo>
                    <a:pt x="54749" y="54356"/>
                  </a:lnTo>
                  <a:lnTo>
                    <a:pt x="49987" y="54356"/>
                  </a:lnTo>
                  <a:lnTo>
                    <a:pt x="48895" y="54356"/>
                  </a:lnTo>
                  <a:lnTo>
                    <a:pt x="49110" y="54864"/>
                  </a:lnTo>
                  <a:lnTo>
                    <a:pt x="49695" y="54737"/>
                  </a:lnTo>
                  <a:lnTo>
                    <a:pt x="49644" y="55245"/>
                  </a:lnTo>
                  <a:lnTo>
                    <a:pt x="50266" y="55880"/>
                  </a:lnTo>
                  <a:lnTo>
                    <a:pt x="49809" y="56261"/>
                  </a:lnTo>
                  <a:lnTo>
                    <a:pt x="49441" y="55753"/>
                  </a:lnTo>
                  <a:lnTo>
                    <a:pt x="49403" y="56769"/>
                  </a:lnTo>
                  <a:lnTo>
                    <a:pt x="49974" y="56388"/>
                  </a:lnTo>
                  <a:lnTo>
                    <a:pt x="50406" y="57023"/>
                  </a:lnTo>
                  <a:lnTo>
                    <a:pt x="51396" y="56642"/>
                  </a:lnTo>
                  <a:lnTo>
                    <a:pt x="50901" y="57277"/>
                  </a:lnTo>
                  <a:lnTo>
                    <a:pt x="50825" y="57150"/>
                  </a:lnTo>
                  <a:lnTo>
                    <a:pt x="50800" y="57277"/>
                  </a:lnTo>
                  <a:lnTo>
                    <a:pt x="50736" y="57785"/>
                  </a:lnTo>
                  <a:lnTo>
                    <a:pt x="50025" y="57912"/>
                  </a:lnTo>
                  <a:lnTo>
                    <a:pt x="50609" y="58674"/>
                  </a:lnTo>
                  <a:lnTo>
                    <a:pt x="50152" y="58928"/>
                  </a:lnTo>
                  <a:lnTo>
                    <a:pt x="49771" y="58928"/>
                  </a:lnTo>
                  <a:lnTo>
                    <a:pt x="48996" y="58420"/>
                  </a:lnTo>
                  <a:lnTo>
                    <a:pt x="48742" y="58420"/>
                  </a:lnTo>
                  <a:lnTo>
                    <a:pt x="49530" y="59055"/>
                  </a:lnTo>
                  <a:lnTo>
                    <a:pt x="48501" y="59563"/>
                  </a:lnTo>
                  <a:lnTo>
                    <a:pt x="49288" y="60325"/>
                  </a:lnTo>
                  <a:lnTo>
                    <a:pt x="49123" y="60198"/>
                  </a:lnTo>
                  <a:lnTo>
                    <a:pt x="48590" y="59956"/>
                  </a:lnTo>
                  <a:lnTo>
                    <a:pt x="49072" y="60452"/>
                  </a:lnTo>
                  <a:lnTo>
                    <a:pt x="48742" y="60579"/>
                  </a:lnTo>
                  <a:lnTo>
                    <a:pt x="48628" y="60452"/>
                  </a:lnTo>
                  <a:lnTo>
                    <a:pt x="48209" y="60198"/>
                  </a:lnTo>
                  <a:lnTo>
                    <a:pt x="47802" y="60833"/>
                  </a:lnTo>
                  <a:lnTo>
                    <a:pt x="49593" y="60706"/>
                  </a:lnTo>
                  <a:lnTo>
                    <a:pt x="48691" y="61214"/>
                  </a:lnTo>
                  <a:lnTo>
                    <a:pt x="48666" y="61087"/>
                  </a:lnTo>
                  <a:lnTo>
                    <a:pt x="48501" y="60960"/>
                  </a:lnTo>
                  <a:lnTo>
                    <a:pt x="47967" y="61341"/>
                  </a:lnTo>
                  <a:lnTo>
                    <a:pt x="47866" y="61976"/>
                  </a:lnTo>
                  <a:lnTo>
                    <a:pt x="47967" y="62611"/>
                  </a:lnTo>
                  <a:lnTo>
                    <a:pt x="47205" y="62992"/>
                  </a:lnTo>
                  <a:lnTo>
                    <a:pt x="46266" y="62534"/>
                  </a:lnTo>
                  <a:lnTo>
                    <a:pt x="46139" y="62992"/>
                  </a:lnTo>
                  <a:lnTo>
                    <a:pt x="45935" y="64516"/>
                  </a:lnTo>
                  <a:lnTo>
                    <a:pt x="44970" y="65151"/>
                  </a:lnTo>
                  <a:lnTo>
                    <a:pt x="45212" y="65151"/>
                  </a:lnTo>
                  <a:lnTo>
                    <a:pt x="46126" y="66421"/>
                  </a:lnTo>
                  <a:lnTo>
                    <a:pt x="45389" y="65913"/>
                  </a:lnTo>
                  <a:lnTo>
                    <a:pt x="44119" y="65024"/>
                  </a:lnTo>
                  <a:lnTo>
                    <a:pt x="44081" y="65913"/>
                  </a:lnTo>
                  <a:lnTo>
                    <a:pt x="43967" y="65532"/>
                  </a:lnTo>
                  <a:lnTo>
                    <a:pt x="43789" y="65278"/>
                  </a:lnTo>
                  <a:lnTo>
                    <a:pt x="43002" y="65405"/>
                  </a:lnTo>
                  <a:lnTo>
                    <a:pt x="42760" y="66421"/>
                  </a:lnTo>
                  <a:lnTo>
                    <a:pt x="41948" y="67437"/>
                  </a:lnTo>
                  <a:lnTo>
                    <a:pt x="41897" y="66929"/>
                  </a:lnTo>
                  <a:lnTo>
                    <a:pt x="41313" y="66802"/>
                  </a:lnTo>
                  <a:lnTo>
                    <a:pt x="40690" y="67183"/>
                  </a:lnTo>
                  <a:lnTo>
                    <a:pt x="40157" y="67183"/>
                  </a:lnTo>
                  <a:lnTo>
                    <a:pt x="40170" y="67564"/>
                  </a:lnTo>
                  <a:lnTo>
                    <a:pt x="39890" y="67691"/>
                  </a:lnTo>
                  <a:lnTo>
                    <a:pt x="40246" y="68199"/>
                  </a:lnTo>
                  <a:lnTo>
                    <a:pt x="38201" y="66421"/>
                  </a:lnTo>
                  <a:lnTo>
                    <a:pt x="37973" y="68199"/>
                  </a:lnTo>
                  <a:lnTo>
                    <a:pt x="37846" y="69469"/>
                  </a:lnTo>
                  <a:lnTo>
                    <a:pt x="38087" y="70396"/>
                  </a:lnTo>
                  <a:lnTo>
                    <a:pt x="38265" y="70612"/>
                  </a:lnTo>
                  <a:lnTo>
                    <a:pt x="38506" y="70612"/>
                  </a:lnTo>
                  <a:lnTo>
                    <a:pt x="38633" y="71247"/>
                  </a:lnTo>
                  <a:lnTo>
                    <a:pt x="38836" y="70993"/>
                  </a:lnTo>
                  <a:lnTo>
                    <a:pt x="38900" y="71501"/>
                  </a:lnTo>
                  <a:lnTo>
                    <a:pt x="39395" y="71755"/>
                  </a:lnTo>
                  <a:lnTo>
                    <a:pt x="39674" y="72263"/>
                  </a:lnTo>
                  <a:lnTo>
                    <a:pt x="39573" y="71882"/>
                  </a:lnTo>
                  <a:lnTo>
                    <a:pt x="39585" y="71374"/>
                  </a:lnTo>
                  <a:lnTo>
                    <a:pt x="39712" y="71247"/>
                  </a:lnTo>
                  <a:lnTo>
                    <a:pt x="40360" y="70993"/>
                  </a:lnTo>
                  <a:lnTo>
                    <a:pt x="40144" y="71882"/>
                  </a:lnTo>
                  <a:lnTo>
                    <a:pt x="40640" y="72009"/>
                  </a:lnTo>
                  <a:lnTo>
                    <a:pt x="40678" y="71628"/>
                  </a:lnTo>
                  <a:lnTo>
                    <a:pt x="41249" y="71882"/>
                  </a:lnTo>
                  <a:lnTo>
                    <a:pt x="41173" y="71628"/>
                  </a:lnTo>
                  <a:lnTo>
                    <a:pt x="40970" y="70993"/>
                  </a:lnTo>
                  <a:lnTo>
                    <a:pt x="41160" y="70866"/>
                  </a:lnTo>
                  <a:lnTo>
                    <a:pt x="41516" y="71501"/>
                  </a:lnTo>
                  <a:lnTo>
                    <a:pt x="41732" y="70993"/>
                  </a:lnTo>
                  <a:lnTo>
                    <a:pt x="42418" y="70866"/>
                  </a:lnTo>
                  <a:lnTo>
                    <a:pt x="43116" y="70739"/>
                  </a:lnTo>
                  <a:lnTo>
                    <a:pt x="42722" y="70358"/>
                  </a:lnTo>
                  <a:lnTo>
                    <a:pt x="42341" y="69977"/>
                  </a:lnTo>
                  <a:lnTo>
                    <a:pt x="43027" y="68834"/>
                  </a:lnTo>
                  <a:lnTo>
                    <a:pt x="44678" y="69215"/>
                  </a:lnTo>
                  <a:lnTo>
                    <a:pt x="45046" y="68834"/>
                  </a:lnTo>
                  <a:lnTo>
                    <a:pt x="45542" y="68326"/>
                  </a:lnTo>
                  <a:lnTo>
                    <a:pt x="45720" y="68580"/>
                  </a:lnTo>
                  <a:lnTo>
                    <a:pt x="45897" y="68326"/>
                  </a:lnTo>
                  <a:lnTo>
                    <a:pt x="45986" y="68199"/>
                  </a:lnTo>
                  <a:lnTo>
                    <a:pt x="46164" y="67945"/>
                  </a:lnTo>
                  <a:lnTo>
                    <a:pt x="46913" y="67437"/>
                  </a:lnTo>
                  <a:lnTo>
                    <a:pt x="46977" y="66548"/>
                  </a:lnTo>
                  <a:lnTo>
                    <a:pt x="47561" y="66675"/>
                  </a:lnTo>
                  <a:lnTo>
                    <a:pt x="47739" y="67056"/>
                  </a:lnTo>
                  <a:lnTo>
                    <a:pt x="47942" y="66548"/>
                  </a:lnTo>
                  <a:lnTo>
                    <a:pt x="47993" y="66421"/>
                  </a:lnTo>
                  <a:lnTo>
                    <a:pt x="47777" y="66167"/>
                  </a:lnTo>
                  <a:lnTo>
                    <a:pt x="48729" y="66040"/>
                  </a:lnTo>
                  <a:lnTo>
                    <a:pt x="48704" y="66560"/>
                  </a:lnTo>
                  <a:lnTo>
                    <a:pt x="48704" y="66802"/>
                  </a:lnTo>
                  <a:lnTo>
                    <a:pt x="48971" y="66459"/>
                  </a:lnTo>
                  <a:lnTo>
                    <a:pt x="49276" y="66294"/>
                  </a:lnTo>
                  <a:lnTo>
                    <a:pt x="49885" y="66548"/>
                  </a:lnTo>
                  <a:lnTo>
                    <a:pt x="49834" y="66294"/>
                  </a:lnTo>
                  <a:lnTo>
                    <a:pt x="49809" y="66167"/>
                  </a:lnTo>
                  <a:lnTo>
                    <a:pt x="49796" y="66040"/>
                  </a:lnTo>
                  <a:lnTo>
                    <a:pt x="49682" y="65405"/>
                  </a:lnTo>
                  <a:lnTo>
                    <a:pt x="50126" y="66040"/>
                  </a:lnTo>
                  <a:lnTo>
                    <a:pt x="50774" y="65532"/>
                  </a:lnTo>
                  <a:lnTo>
                    <a:pt x="50774" y="65405"/>
                  </a:lnTo>
                  <a:lnTo>
                    <a:pt x="50800" y="65151"/>
                  </a:lnTo>
                  <a:lnTo>
                    <a:pt x="50050" y="65151"/>
                  </a:lnTo>
                  <a:lnTo>
                    <a:pt x="50190" y="64770"/>
                  </a:lnTo>
                  <a:lnTo>
                    <a:pt x="50698" y="64262"/>
                  </a:lnTo>
                  <a:lnTo>
                    <a:pt x="51422" y="65024"/>
                  </a:lnTo>
                  <a:lnTo>
                    <a:pt x="52387" y="64643"/>
                  </a:lnTo>
                  <a:lnTo>
                    <a:pt x="52387" y="64262"/>
                  </a:lnTo>
                  <a:lnTo>
                    <a:pt x="52336" y="62992"/>
                  </a:lnTo>
                  <a:lnTo>
                    <a:pt x="52209" y="61976"/>
                  </a:lnTo>
                  <a:lnTo>
                    <a:pt x="52133" y="61544"/>
                  </a:lnTo>
                  <a:lnTo>
                    <a:pt x="52044" y="61214"/>
                  </a:lnTo>
                  <a:lnTo>
                    <a:pt x="52336" y="60833"/>
                  </a:lnTo>
                  <a:lnTo>
                    <a:pt x="54000" y="60706"/>
                  </a:lnTo>
                  <a:lnTo>
                    <a:pt x="54051" y="60579"/>
                  </a:lnTo>
                  <a:lnTo>
                    <a:pt x="54102" y="60452"/>
                  </a:lnTo>
                  <a:lnTo>
                    <a:pt x="54254" y="60325"/>
                  </a:lnTo>
                  <a:lnTo>
                    <a:pt x="55041" y="59690"/>
                  </a:lnTo>
                  <a:lnTo>
                    <a:pt x="52959" y="59055"/>
                  </a:lnTo>
                  <a:lnTo>
                    <a:pt x="53060" y="58928"/>
                  </a:lnTo>
                  <a:lnTo>
                    <a:pt x="53606" y="58293"/>
                  </a:lnTo>
                  <a:lnTo>
                    <a:pt x="53225" y="58293"/>
                  </a:lnTo>
                  <a:lnTo>
                    <a:pt x="52260" y="58166"/>
                  </a:lnTo>
                  <a:lnTo>
                    <a:pt x="52146" y="57658"/>
                  </a:lnTo>
                  <a:lnTo>
                    <a:pt x="52247" y="57150"/>
                  </a:lnTo>
                  <a:lnTo>
                    <a:pt x="52400" y="56896"/>
                  </a:lnTo>
                  <a:lnTo>
                    <a:pt x="53797" y="57023"/>
                  </a:lnTo>
                  <a:lnTo>
                    <a:pt x="53962" y="57658"/>
                  </a:lnTo>
                  <a:lnTo>
                    <a:pt x="53708" y="57658"/>
                  </a:lnTo>
                  <a:lnTo>
                    <a:pt x="53860" y="58293"/>
                  </a:lnTo>
                  <a:lnTo>
                    <a:pt x="54305" y="58039"/>
                  </a:lnTo>
                  <a:lnTo>
                    <a:pt x="53975" y="57912"/>
                  </a:lnTo>
                  <a:lnTo>
                    <a:pt x="54419" y="57658"/>
                  </a:lnTo>
                  <a:lnTo>
                    <a:pt x="54559" y="57023"/>
                  </a:lnTo>
                  <a:lnTo>
                    <a:pt x="54622" y="56769"/>
                  </a:lnTo>
                  <a:lnTo>
                    <a:pt x="54343" y="57023"/>
                  </a:lnTo>
                  <a:lnTo>
                    <a:pt x="54470" y="56896"/>
                  </a:lnTo>
                  <a:lnTo>
                    <a:pt x="54724" y="56642"/>
                  </a:lnTo>
                  <a:lnTo>
                    <a:pt x="54991" y="56388"/>
                  </a:lnTo>
                  <a:lnTo>
                    <a:pt x="55118" y="56261"/>
                  </a:lnTo>
                  <a:lnTo>
                    <a:pt x="54775" y="55880"/>
                  </a:lnTo>
                  <a:lnTo>
                    <a:pt x="54724" y="55626"/>
                  </a:lnTo>
                  <a:lnTo>
                    <a:pt x="55054" y="54991"/>
                  </a:lnTo>
                  <a:lnTo>
                    <a:pt x="55118" y="54864"/>
                  </a:lnTo>
                  <a:close/>
                </a:path>
                <a:path w="57784" h="73660">
                  <a:moveTo>
                    <a:pt x="55156" y="57023"/>
                  </a:moveTo>
                  <a:lnTo>
                    <a:pt x="54952" y="56515"/>
                  </a:lnTo>
                  <a:lnTo>
                    <a:pt x="54622" y="56769"/>
                  </a:lnTo>
                  <a:lnTo>
                    <a:pt x="55156" y="57023"/>
                  </a:lnTo>
                  <a:close/>
                </a:path>
                <a:path w="57784" h="73660">
                  <a:moveTo>
                    <a:pt x="55283" y="54698"/>
                  </a:moveTo>
                  <a:lnTo>
                    <a:pt x="55118" y="54813"/>
                  </a:lnTo>
                  <a:lnTo>
                    <a:pt x="55283" y="54698"/>
                  </a:lnTo>
                  <a:close/>
                </a:path>
                <a:path w="57784" h="73660">
                  <a:moveTo>
                    <a:pt x="56438" y="47752"/>
                  </a:moveTo>
                  <a:lnTo>
                    <a:pt x="56426" y="47599"/>
                  </a:lnTo>
                  <a:lnTo>
                    <a:pt x="56261" y="47726"/>
                  </a:lnTo>
                  <a:lnTo>
                    <a:pt x="56438" y="47752"/>
                  </a:lnTo>
                  <a:close/>
                </a:path>
                <a:path w="57784" h="73660">
                  <a:moveTo>
                    <a:pt x="57505" y="48260"/>
                  </a:moveTo>
                  <a:lnTo>
                    <a:pt x="55587" y="48768"/>
                  </a:lnTo>
                  <a:lnTo>
                    <a:pt x="55524" y="47879"/>
                  </a:lnTo>
                  <a:lnTo>
                    <a:pt x="55524" y="47752"/>
                  </a:lnTo>
                  <a:lnTo>
                    <a:pt x="56083" y="47879"/>
                  </a:lnTo>
                  <a:lnTo>
                    <a:pt x="56235" y="47752"/>
                  </a:lnTo>
                  <a:lnTo>
                    <a:pt x="55524" y="47625"/>
                  </a:lnTo>
                  <a:lnTo>
                    <a:pt x="55079" y="47244"/>
                  </a:lnTo>
                  <a:lnTo>
                    <a:pt x="55384" y="46736"/>
                  </a:lnTo>
                  <a:lnTo>
                    <a:pt x="55460" y="46609"/>
                  </a:lnTo>
                  <a:lnTo>
                    <a:pt x="54711" y="46609"/>
                  </a:lnTo>
                  <a:lnTo>
                    <a:pt x="54737" y="46228"/>
                  </a:lnTo>
                  <a:lnTo>
                    <a:pt x="54571" y="46609"/>
                  </a:lnTo>
                  <a:lnTo>
                    <a:pt x="54000" y="46482"/>
                  </a:lnTo>
                  <a:lnTo>
                    <a:pt x="53886" y="45923"/>
                  </a:lnTo>
                  <a:lnTo>
                    <a:pt x="53340" y="45593"/>
                  </a:lnTo>
                  <a:lnTo>
                    <a:pt x="55270" y="44704"/>
                  </a:lnTo>
                  <a:lnTo>
                    <a:pt x="54521" y="44196"/>
                  </a:lnTo>
                  <a:lnTo>
                    <a:pt x="54622" y="44069"/>
                  </a:lnTo>
                  <a:lnTo>
                    <a:pt x="54838" y="43815"/>
                  </a:lnTo>
                  <a:lnTo>
                    <a:pt x="55524" y="43942"/>
                  </a:lnTo>
                  <a:lnTo>
                    <a:pt x="55626" y="43815"/>
                  </a:lnTo>
                  <a:lnTo>
                    <a:pt x="55727" y="43688"/>
                  </a:lnTo>
                  <a:lnTo>
                    <a:pt x="55448" y="43434"/>
                  </a:lnTo>
                  <a:lnTo>
                    <a:pt x="55181" y="43180"/>
                  </a:lnTo>
                  <a:lnTo>
                    <a:pt x="54914" y="42926"/>
                  </a:lnTo>
                  <a:lnTo>
                    <a:pt x="56349" y="42672"/>
                  </a:lnTo>
                  <a:lnTo>
                    <a:pt x="55994" y="42291"/>
                  </a:lnTo>
                  <a:lnTo>
                    <a:pt x="55638" y="41910"/>
                  </a:lnTo>
                  <a:lnTo>
                    <a:pt x="55181" y="42164"/>
                  </a:lnTo>
                  <a:lnTo>
                    <a:pt x="55130" y="42291"/>
                  </a:lnTo>
                  <a:lnTo>
                    <a:pt x="54330" y="41910"/>
                  </a:lnTo>
                  <a:lnTo>
                    <a:pt x="55054" y="43180"/>
                  </a:lnTo>
                  <a:lnTo>
                    <a:pt x="54457" y="42799"/>
                  </a:lnTo>
                  <a:lnTo>
                    <a:pt x="54457" y="43180"/>
                  </a:lnTo>
                  <a:lnTo>
                    <a:pt x="54368" y="43434"/>
                  </a:lnTo>
                  <a:lnTo>
                    <a:pt x="53809" y="43218"/>
                  </a:lnTo>
                  <a:lnTo>
                    <a:pt x="53327" y="43434"/>
                  </a:lnTo>
                  <a:lnTo>
                    <a:pt x="53721" y="43192"/>
                  </a:lnTo>
                  <a:lnTo>
                    <a:pt x="53898" y="43180"/>
                  </a:lnTo>
                  <a:lnTo>
                    <a:pt x="53721" y="43180"/>
                  </a:lnTo>
                  <a:lnTo>
                    <a:pt x="54114" y="42938"/>
                  </a:lnTo>
                  <a:lnTo>
                    <a:pt x="54457" y="43180"/>
                  </a:lnTo>
                  <a:lnTo>
                    <a:pt x="54457" y="42799"/>
                  </a:lnTo>
                  <a:lnTo>
                    <a:pt x="53873" y="42418"/>
                  </a:lnTo>
                  <a:lnTo>
                    <a:pt x="53911" y="42710"/>
                  </a:lnTo>
                  <a:lnTo>
                    <a:pt x="52527" y="42418"/>
                  </a:lnTo>
                  <a:lnTo>
                    <a:pt x="53162" y="41783"/>
                  </a:lnTo>
                  <a:lnTo>
                    <a:pt x="54965" y="41402"/>
                  </a:lnTo>
                  <a:lnTo>
                    <a:pt x="55549" y="40386"/>
                  </a:lnTo>
                  <a:lnTo>
                    <a:pt x="55626" y="40259"/>
                  </a:lnTo>
                  <a:lnTo>
                    <a:pt x="53721" y="39878"/>
                  </a:lnTo>
                  <a:lnTo>
                    <a:pt x="53822" y="39116"/>
                  </a:lnTo>
                  <a:lnTo>
                    <a:pt x="53898" y="38608"/>
                  </a:lnTo>
                  <a:lnTo>
                    <a:pt x="53682" y="39116"/>
                  </a:lnTo>
                  <a:lnTo>
                    <a:pt x="52946" y="39116"/>
                  </a:lnTo>
                  <a:lnTo>
                    <a:pt x="53340" y="38481"/>
                  </a:lnTo>
                  <a:lnTo>
                    <a:pt x="53289" y="38227"/>
                  </a:lnTo>
                  <a:lnTo>
                    <a:pt x="53035" y="37973"/>
                  </a:lnTo>
                  <a:lnTo>
                    <a:pt x="53644" y="37973"/>
                  </a:lnTo>
                  <a:lnTo>
                    <a:pt x="53797" y="37592"/>
                  </a:lnTo>
                  <a:lnTo>
                    <a:pt x="53962" y="37465"/>
                  </a:lnTo>
                  <a:lnTo>
                    <a:pt x="54127" y="37338"/>
                  </a:lnTo>
                  <a:lnTo>
                    <a:pt x="53695" y="37465"/>
                  </a:lnTo>
                  <a:lnTo>
                    <a:pt x="53898" y="36703"/>
                  </a:lnTo>
                  <a:lnTo>
                    <a:pt x="53975" y="36449"/>
                  </a:lnTo>
                  <a:lnTo>
                    <a:pt x="52755" y="36703"/>
                  </a:lnTo>
                  <a:lnTo>
                    <a:pt x="53276" y="36068"/>
                  </a:lnTo>
                  <a:lnTo>
                    <a:pt x="53390" y="35560"/>
                  </a:lnTo>
                  <a:lnTo>
                    <a:pt x="53403" y="35306"/>
                  </a:lnTo>
                  <a:lnTo>
                    <a:pt x="53416" y="34925"/>
                  </a:lnTo>
                  <a:lnTo>
                    <a:pt x="51396" y="35306"/>
                  </a:lnTo>
                  <a:lnTo>
                    <a:pt x="51333" y="34290"/>
                  </a:lnTo>
                  <a:lnTo>
                    <a:pt x="52044" y="34417"/>
                  </a:lnTo>
                  <a:lnTo>
                    <a:pt x="52120" y="34290"/>
                  </a:lnTo>
                  <a:lnTo>
                    <a:pt x="52336" y="33909"/>
                  </a:lnTo>
                  <a:lnTo>
                    <a:pt x="52971" y="34417"/>
                  </a:lnTo>
                  <a:lnTo>
                    <a:pt x="52908" y="33782"/>
                  </a:lnTo>
                  <a:lnTo>
                    <a:pt x="52501" y="33909"/>
                  </a:lnTo>
                  <a:lnTo>
                    <a:pt x="52806" y="33528"/>
                  </a:lnTo>
                  <a:lnTo>
                    <a:pt x="51485" y="33274"/>
                  </a:lnTo>
                  <a:lnTo>
                    <a:pt x="51816" y="32893"/>
                  </a:lnTo>
                  <a:lnTo>
                    <a:pt x="51930" y="32766"/>
                  </a:lnTo>
                  <a:lnTo>
                    <a:pt x="51638" y="32766"/>
                  </a:lnTo>
                  <a:lnTo>
                    <a:pt x="51015" y="32893"/>
                  </a:lnTo>
                  <a:lnTo>
                    <a:pt x="50990" y="32766"/>
                  </a:lnTo>
                  <a:lnTo>
                    <a:pt x="50952" y="32512"/>
                  </a:lnTo>
                  <a:lnTo>
                    <a:pt x="50673" y="32004"/>
                  </a:lnTo>
                  <a:lnTo>
                    <a:pt x="50126" y="32512"/>
                  </a:lnTo>
                  <a:lnTo>
                    <a:pt x="51587" y="30988"/>
                  </a:lnTo>
                  <a:lnTo>
                    <a:pt x="49161" y="30099"/>
                  </a:lnTo>
                  <a:lnTo>
                    <a:pt x="49263" y="29972"/>
                  </a:lnTo>
                  <a:lnTo>
                    <a:pt x="50215" y="28829"/>
                  </a:lnTo>
                  <a:lnTo>
                    <a:pt x="50139" y="28448"/>
                  </a:lnTo>
                  <a:lnTo>
                    <a:pt x="49961" y="28194"/>
                  </a:lnTo>
                  <a:lnTo>
                    <a:pt x="43815" y="28194"/>
                  </a:lnTo>
                  <a:lnTo>
                    <a:pt x="43205" y="28194"/>
                  </a:lnTo>
                  <a:lnTo>
                    <a:pt x="42849" y="28956"/>
                  </a:lnTo>
                  <a:lnTo>
                    <a:pt x="44323" y="28956"/>
                  </a:lnTo>
                  <a:lnTo>
                    <a:pt x="43802" y="29337"/>
                  </a:lnTo>
                  <a:lnTo>
                    <a:pt x="43751" y="30480"/>
                  </a:lnTo>
                  <a:lnTo>
                    <a:pt x="44450" y="29972"/>
                  </a:lnTo>
                  <a:lnTo>
                    <a:pt x="44335" y="30734"/>
                  </a:lnTo>
                  <a:lnTo>
                    <a:pt x="45326" y="31115"/>
                  </a:lnTo>
                  <a:lnTo>
                    <a:pt x="45046" y="31737"/>
                  </a:lnTo>
                  <a:lnTo>
                    <a:pt x="46050" y="31750"/>
                  </a:lnTo>
                  <a:lnTo>
                    <a:pt x="45008" y="33134"/>
                  </a:lnTo>
                  <a:lnTo>
                    <a:pt x="46316" y="32766"/>
                  </a:lnTo>
                  <a:lnTo>
                    <a:pt x="45008" y="33147"/>
                  </a:lnTo>
                  <a:lnTo>
                    <a:pt x="45656" y="34290"/>
                  </a:lnTo>
                  <a:lnTo>
                    <a:pt x="46431" y="34544"/>
                  </a:lnTo>
                  <a:lnTo>
                    <a:pt x="45974" y="34544"/>
                  </a:lnTo>
                  <a:lnTo>
                    <a:pt x="46139" y="35052"/>
                  </a:lnTo>
                  <a:lnTo>
                    <a:pt x="45529" y="35052"/>
                  </a:lnTo>
                  <a:lnTo>
                    <a:pt x="45694" y="35433"/>
                  </a:lnTo>
                  <a:lnTo>
                    <a:pt x="46062" y="35814"/>
                  </a:lnTo>
                  <a:lnTo>
                    <a:pt x="46723" y="35560"/>
                  </a:lnTo>
                  <a:lnTo>
                    <a:pt x="45377" y="36957"/>
                  </a:lnTo>
                  <a:lnTo>
                    <a:pt x="48539" y="36957"/>
                  </a:lnTo>
                  <a:lnTo>
                    <a:pt x="46837" y="37973"/>
                  </a:lnTo>
                  <a:lnTo>
                    <a:pt x="46723" y="38227"/>
                  </a:lnTo>
                  <a:lnTo>
                    <a:pt x="47701" y="39370"/>
                  </a:lnTo>
                  <a:lnTo>
                    <a:pt x="48387" y="40462"/>
                  </a:lnTo>
                  <a:lnTo>
                    <a:pt x="48501" y="40640"/>
                  </a:lnTo>
                  <a:lnTo>
                    <a:pt x="48641" y="40386"/>
                  </a:lnTo>
                  <a:lnTo>
                    <a:pt x="48564" y="40767"/>
                  </a:lnTo>
                  <a:lnTo>
                    <a:pt x="49098" y="41910"/>
                  </a:lnTo>
                  <a:lnTo>
                    <a:pt x="48285" y="41986"/>
                  </a:lnTo>
                  <a:lnTo>
                    <a:pt x="49339" y="42418"/>
                  </a:lnTo>
                  <a:lnTo>
                    <a:pt x="49276" y="43180"/>
                  </a:lnTo>
                  <a:lnTo>
                    <a:pt x="49149" y="43942"/>
                  </a:lnTo>
                  <a:lnTo>
                    <a:pt x="49085" y="44069"/>
                  </a:lnTo>
                  <a:lnTo>
                    <a:pt x="48590" y="43688"/>
                  </a:lnTo>
                  <a:lnTo>
                    <a:pt x="48336" y="43561"/>
                  </a:lnTo>
                  <a:lnTo>
                    <a:pt x="48971" y="44577"/>
                  </a:lnTo>
                  <a:lnTo>
                    <a:pt x="49072" y="44958"/>
                  </a:lnTo>
                  <a:lnTo>
                    <a:pt x="48742" y="45593"/>
                  </a:lnTo>
                  <a:lnTo>
                    <a:pt x="48641" y="46101"/>
                  </a:lnTo>
                  <a:lnTo>
                    <a:pt x="49352" y="47078"/>
                  </a:lnTo>
                  <a:lnTo>
                    <a:pt x="50139" y="46736"/>
                  </a:lnTo>
                  <a:lnTo>
                    <a:pt x="51155" y="47802"/>
                  </a:lnTo>
                  <a:lnTo>
                    <a:pt x="49885" y="47625"/>
                  </a:lnTo>
                  <a:lnTo>
                    <a:pt x="51358" y="49022"/>
                  </a:lnTo>
                  <a:lnTo>
                    <a:pt x="50190" y="48768"/>
                  </a:lnTo>
                  <a:lnTo>
                    <a:pt x="49022" y="48514"/>
                  </a:lnTo>
                  <a:lnTo>
                    <a:pt x="49453" y="48895"/>
                  </a:lnTo>
                  <a:lnTo>
                    <a:pt x="49872" y="48768"/>
                  </a:lnTo>
                  <a:lnTo>
                    <a:pt x="49745" y="49022"/>
                  </a:lnTo>
                  <a:lnTo>
                    <a:pt x="49491" y="49149"/>
                  </a:lnTo>
                  <a:lnTo>
                    <a:pt x="49022" y="48895"/>
                  </a:lnTo>
                  <a:lnTo>
                    <a:pt x="49352" y="49657"/>
                  </a:lnTo>
                  <a:lnTo>
                    <a:pt x="50025" y="49403"/>
                  </a:lnTo>
                  <a:lnTo>
                    <a:pt x="49999" y="50165"/>
                  </a:lnTo>
                  <a:lnTo>
                    <a:pt x="49695" y="50165"/>
                  </a:lnTo>
                  <a:lnTo>
                    <a:pt x="49580" y="49911"/>
                  </a:lnTo>
                  <a:lnTo>
                    <a:pt x="49225" y="49911"/>
                  </a:lnTo>
                  <a:lnTo>
                    <a:pt x="49618" y="50165"/>
                  </a:lnTo>
                  <a:lnTo>
                    <a:pt x="50406" y="50673"/>
                  </a:lnTo>
                  <a:lnTo>
                    <a:pt x="50139" y="51181"/>
                  </a:lnTo>
                  <a:lnTo>
                    <a:pt x="49949" y="51181"/>
                  </a:lnTo>
                  <a:lnTo>
                    <a:pt x="49847" y="52070"/>
                  </a:lnTo>
                  <a:lnTo>
                    <a:pt x="51155" y="52959"/>
                  </a:lnTo>
                  <a:lnTo>
                    <a:pt x="50469" y="54102"/>
                  </a:lnTo>
                  <a:lnTo>
                    <a:pt x="49199" y="53594"/>
                  </a:lnTo>
                  <a:lnTo>
                    <a:pt x="49847" y="54229"/>
                  </a:lnTo>
                  <a:lnTo>
                    <a:pt x="53860" y="54229"/>
                  </a:lnTo>
                  <a:lnTo>
                    <a:pt x="53848" y="54102"/>
                  </a:lnTo>
                  <a:lnTo>
                    <a:pt x="53809" y="53340"/>
                  </a:lnTo>
                  <a:lnTo>
                    <a:pt x="54419" y="52959"/>
                  </a:lnTo>
                  <a:lnTo>
                    <a:pt x="55118" y="53721"/>
                  </a:lnTo>
                  <a:lnTo>
                    <a:pt x="54800" y="52959"/>
                  </a:lnTo>
                  <a:lnTo>
                    <a:pt x="54749" y="52832"/>
                  </a:lnTo>
                  <a:lnTo>
                    <a:pt x="55194" y="52324"/>
                  </a:lnTo>
                  <a:lnTo>
                    <a:pt x="56007" y="52959"/>
                  </a:lnTo>
                  <a:lnTo>
                    <a:pt x="55600" y="52324"/>
                  </a:lnTo>
                  <a:lnTo>
                    <a:pt x="55435" y="52070"/>
                  </a:lnTo>
                  <a:lnTo>
                    <a:pt x="56515" y="51435"/>
                  </a:lnTo>
                  <a:lnTo>
                    <a:pt x="56680" y="50927"/>
                  </a:lnTo>
                  <a:lnTo>
                    <a:pt x="56807" y="51142"/>
                  </a:lnTo>
                  <a:lnTo>
                    <a:pt x="56807" y="50800"/>
                  </a:lnTo>
                  <a:lnTo>
                    <a:pt x="56083" y="50927"/>
                  </a:lnTo>
                  <a:lnTo>
                    <a:pt x="56222" y="50673"/>
                  </a:lnTo>
                  <a:lnTo>
                    <a:pt x="56222" y="50546"/>
                  </a:lnTo>
                  <a:lnTo>
                    <a:pt x="56515" y="50546"/>
                  </a:lnTo>
                  <a:lnTo>
                    <a:pt x="56045" y="50292"/>
                  </a:lnTo>
                  <a:lnTo>
                    <a:pt x="55308" y="50673"/>
                  </a:lnTo>
                  <a:lnTo>
                    <a:pt x="54660" y="50165"/>
                  </a:lnTo>
                  <a:lnTo>
                    <a:pt x="55016" y="49771"/>
                  </a:lnTo>
                  <a:lnTo>
                    <a:pt x="54571" y="49403"/>
                  </a:lnTo>
                  <a:lnTo>
                    <a:pt x="54267" y="49149"/>
                  </a:lnTo>
                  <a:lnTo>
                    <a:pt x="55245" y="49022"/>
                  </a:lnTo>
                  <a:lnTo>
                    <a:pt x="55016" y="49771"/>
                  </a:lnTo>
                  <a:lnTo>
                    <a:pt x="54902" y="50165"/>
                  </a:lnTo>
                  <a:lnTo>
                    <a:pt x="56222" y="48895"/>
                  </a:lnTo>
                  <a:lnTo>
                    <a:pt x="56286" y="49339"/>
                  </a:lnTo>
                  <a:lnTo>
                    <a:pt x="56388" y="49149"/>
                  </a:lnTo>
                  <a:lnTo>
                    <a:pt x="56591" y="49149"/>
                  </a:lnTo>
                  <a:lnTo>
                    <a:pt x="56642" y="49276"/>
                  </a:lnTo>
                  <a:lnTo>
                    <a:pt x="56730" y="49403"/>
                  </a:lnTo>
                  <a:lnTo>
                    <a:pt x="56654" y="49263"/>
                  </a:lnTo>
                  <a:lnTo>
                    <a:pt x="56959" y="48895"/>
                  </a:lnTo>
                  <a:lnTo>
                    <a:pt x="57073" y="48768"/>
                  </a:lnTo>
                  <a:lnTo>
                    <a:pt x="57505" y="48260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 descr=""/>
            <p:cNvSpPr/>
            <p:nvPr/>
          </p:nvSpPr>
          <p:spPr>
            <a:xfrm>
              <a:off x="6608603" y="3142109"/>
              <a:ext cx="27940" cy="21590"/>
            </a:xfrm>
            <a:custGeom>
              <a:avLst/>
              <a:gdLst/>
              <a:ahLst/>
              <a:cxnLst/>
              <a:rect l="l" t="t" r="r" b="b"/>
              <a:pathLst>
                <a:path w="27940" h="21589">
                  <a:moveTo>
                    <a:pt x="0" y="0"/>
                  </a:moveTo>
                  <a:lnTo>
                    <a:pt x="2413" y="6438"/>
                  </a:lnTo>
                  <a:lnTo>
                    <a:pt x="4584" y="12954"/>
                  </a:lnTo>
                  <a:lnTo>
                    <a:pt x="6121" y="19685"/>
                  </a:lnTo>
                  <a:lnTo>
                    <a:pt x="14071" y="21082"/>
                  </a:lnTo>
                  <a:lnTo>
                    <a:pt x="20218" y="16306"/>
                  </a:lnTo>
                  <a:lnTo>
                    <a:pt x="27686" y="16713"/>
                  </a:lnTo>
                  <a:lnTo>
                    <a:pt x="24003" y="5981"/>
                  </a:lnTo>
                  <a:lnTo>
                    <a:pt x="21831" y="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 descr=""/>
            <p:cNvSpPr/>
            <p:nvPr/>
          </p:nvSpPr>
          <p:spPr>
            <a:xfrm>
              <a:off x="6604889" y="3141408"/>
              <a:ext cx="36195" cy="26034"/>
            </a:xfrm>
            <a:custGeom>
              <a:avLst/>
              <a:gdLst/>
              <a:ahLst/>
              <a:cxnLst/>
              <a:rect l="l" t="t" r="r" b="b"/>
              <a:pathLst>
                <a:path w="36195" h="26035">
                  <a:moveTo>
                    <a:pt x="444" y="2755"/>
                  </a:moveTo>
                  <a:lnTo>
                    <a:pt x="279" y="2794"/>
                  </a:lnTo>
                  <a:lnTo>
                    <a:pt x="444" y="2755"/>
                  </a:lnTo>
                  <a:close/>
                </a:path>
                <a:path w="36195" h="26035">
                  <a:moveTo>
                    <a:pt x="571" y="2286"/>
                  </a:moveTo>
                  <a:lnTo>
                    <a:pt x="0" y="2667"/>
                  </a:lnTo>
                  <a:lnTo>
                    <a:pt x="558" y="2540"/>
                  </a:lnTo>
                  <a:lnTo>
                    <a:pt x="571" y="2286"/>
                  </a:lnTo>
                  <a:close/>
                </a:path>
                <a:path w="36195" h="26035">
                  <a:moveTo>
                    <a:pt x="1346" y="7112"/>
                  </a:moveTo>
                  <a:lnTo>
                    <a:pt x="774" y="7112"/>
                  </a:lnTo>
                  <a:lnTo>
                    <a:pt x="825" y="7366"/>
                  </a:lnTo>
                  <a:lnTo>
                    <a:pt x="1346" y="7112"/>
                  </a:lnTo>
                  <a:close/>
                </a:path>
                <a:path w="36195" h="26035">
                  <a:moveTo>
                    <a:pt x="1562" y="2578"/>
                  </a:moveTo>
                  <a:lnTo>
                    <a:pt x="1422" y="2578"/>
                  </a:lnTo>
                  <a:lnTo>
                    <a:pt x="1295" y="2705"/>
                  </a:lnTo>
                  <a:lnTo>
                    <a:pt x="1562" y="2578"/>
                  </a:lnTo>
                  <a:close/>
                </a:path>
                <a:path w="36195" h="26035">
                  <a:moveTo>
                    <a:pt x="2197" y="5969"/>
                  </a:moveTo>
                  <a:lnTo>
                    <a:pt x="2006" y="5842"/>
                  </a:lnTo>
                  <a:lnTo>
                    <a:pt x="1828" y="5715"/>
                  </a:lnTo>
                  <a:lnTo>
                    <a:pt x="800" y="6223"/>
                  </a:lnTo>
                  <a:lnTo>
                    <a:pt x="1714" y="5842"/>
                  </a:lnTo>
                  <a:lnTo>
                    <a:pt x="1816" y="6096"/>
                  </a:lnTo>
                  <a:lnTo>
                    <a:pt x="2197" y="5969"/>
                  </a:lnTo>
                  <a:close/>
                </a:path>
                <a:path w="36195" h="26035">
                  <a:moveTo>
                    <a:pt x="3213" y="7823"/>
                  </a:moveTo>
                  <a:lnTo>
                    <a:pt x="2628" y="8051"/>
                  </a:lnTo>
                  <a:lnTo>
                    <a:pt x="2362" y="7912"/>
                  </a:lnTo>
                  <a:lnTo>
                    <a:pt x="2501" y="8140"/>
                  </a:lnTo>
                  <a:lnTo>
                    <a:pt x="2717" y="8039"/>
                  </a:lnTo>
                  <a:lnTo>
                    <a:pt x="2971" y="7937"/>
                  </a:lnTo>
                  <a:lnTo>
                    <a:pt x="3213" y="7823"/>
                  </a:lnTo>
                  <a:close/>
                </a:path>
                <a:path w="36195" h="26035">
                  <a:moveTo>
                    <a:pt x="3835" y="8001"/>
                  </a:moveTo>
                  <a:lnTo>
                    <a:pt x="3594" y="8128"/>
                  </a:lnTo>
                  <a:lnTo>
                    <a:pt x="3835" y="8001"/>
                  </a:lnTo>
                  <a:close/>
                </a:path>
                <a:path w="36195" h="26035">
                  <a:moveTo>
                    <a:pt x="4025" y="7899"/>
                  </a:moveTo>
                  <a:lnTo>
                    <a:pt x="3848" y="7988"/>
                  </a:lnTo>
                  <a:lnTo>
                    <a:pt x="4025" y="7899"/>
                  </a:lnTo>
                  <a:close/>
                </a:path>
                <a:path w="36195" h="26035">
                  <a:moveTo>
                    <a:pt x="4165" y="7620"/>
                  </a:moveTo>
                  <a:lnTo>
                    <a:pt x="3416" y="7874"/>
                  </a:lnTo>
                  <a:lnTo>
                    <a:pt x="3594" y="7874"/>
                  </a:lnTo>
                  <a:lnTo>
                    <a:pt x="3759" y="7975"/>
                  </a:lnTo>
                  <a:lnTo>
                    <a:pt x="3886" y="7874"/>
                  </a:lnTo>
                  <a:lnTo>
                    <a:pt x="4165" y="7620"/>
                  </a:lnTo>
                  <a:close/>
                </a:path>
                <a:path w="36195" h="26035">
                  <a:moveTo>
                    <a:pt x="4343" y="13081"/>
                  </a:moveTo>
                  <a:lnTo>
                    <a:pt x="3975" y="13208"/>
                  </a:lnTo>
                  <a:lnTo>
                    <a:pt x="3517" y="13589"/>
                  </a:lnTo>
                  <a:lnTo>
                    <a:pt x="4343" y="13081"/>
                  </a:lnTo>
                  <a:close/>
                </a:path>
                <a:path w="36195" h="26035">
                  <a:moveTo>
                    <a:pt x="4432" y="482"/>
                  </a:moveTo>
                  <a:lnTo>
                    <a:pt x="3924" y="635"/>
                  </a:lnTo>
                  <a:lnTo>
                    <a:pt x="4432" y="482"/>
                  </a:lnTo>
                  <a:close/>
                </a:path>
                <a:path w="36195" h="26035">
                  <a:moveTo>
                    <a:pt x="5384" y="17932"/>
                  </a:moveTo>
                  <a:lnTo>
                    <a:pt x="5194" y="17919"/>
                  </a:lnTo>
                  <a:lnTo>
                    <a:pt x="5384" y="17932"/>
                  </a:lnTo>
                  <a:close/>
                </a:path>
                <a:path w="36195" h="26035">
                  <a:moveTo>
                    <a:pt x="5740" y="1397"/>
                  </a:moveTo>
                  <a:lnTo>
                    <a:pt x="5295" y="1473"/>
                  </a:lnTo>
                  <a:lnTo>
                    <a:pt x="5740" y="1397"/>
                  </a:lnTo>
                  <a:close/>
                </a:path>
                <a:path w="36195" h="26035">
                  <a:moveTo>
                    <a:pt x="7454" y="22987"/>
                  </a:moveTo>
                  <a:lnTo>
                    <a:pt x="7315" y="22923"/>
                  </a:lnTo>
                  <a:lnTo>
                    <a:pt x="6908" y="23368"/>
                  </a:lnTo>
                  <a:lnTo>
                    <a:pt x="7454" y="22987"/>
                  </a:lnTo>
                  <a:close/>
                </a:path>
                <a:path w="36195" h="26035">
                  <a:moveTo>
                    <a:pt x="7569" y="22631"/>
                  </a:moveTo>
                  <a:lnTo>
                    <a:pt x="7175" y="22860"/>
                  </a:lnTo>
                  <a:lnTo>
                    <a:pt x="7315" y="22923"/>
                  </a:lnTo>
                  <a:lnTo>
                    <a:pt x="7569" y="22631"/>
                  </a:lnTo>
                  <a:close/>
                </a:path>
                <a:path w="36195" h="26035">
                  <a:moveTo>
                    <a:pt x="7886" y="4572"/>
                  </a:moveTo>
                  <a:lnTo>
                    <a:pt x="5715" y="4445"/>
                  </a:lnTo>
                  <a:lnTo>
                    <a:pt x="6350" y="3810"/>
                  </a:lnTo>
                  <a:lnTo>
                    <a:pt x="6604" y="3556"/>
                  </a:lnTo>
                  <a:lnTo>
                    <a:pt x="6858" y="3302"/>
                  </a:lnTo>
                  <a:lnTo>
                    <a:pt x="6985" y="3175"/>
                  </a:lnTo>
                  <a:lnTo>
                    <a:pt x="7213" y="2794"/>
                  </a:lnTo>
                  <a:lnTo>
                    <a:pt x="6527" y="3048"/>
                  </a:lnTo>
                  <a:lnTo>
                    <a:pt x="5956" y="3048"/>
                  </a:lnTo>
                  <a:lnTo>
                    <a:pt x="6527" y="2794"/>
                  </a:lnTo>
                  <a:lnTo>
                    <a:pt x="6819" y="2667"/>
                  </a:lnTo>
                  <a:lnTo>
                    <a:pt x="5727" y="2794"/>
                  </a:lnTo>
                  <a:lnTo>
                    <a:pt x="4876" y="2794"/>
                  </a:lnTo>
                  <a:lnTo>
                    <a:pt x="5435" y="2540"/>
                  </a:lnTo>
                  <a:lnTo>
                    <a:pt x="5715" y="2413"/>
                  </a:lnTo>
                  <a:lnTo>
                    <a:pt x="6273" y="2159"/>
                  </a:lnTo>
                  <a:lnTo>
                    <a:pt x="6832" y="1905"/>
                  </a:lnTo>
                  <a:lnTo>
                    <a:pt x="7670" y="1524"/>
                  </a:lnTo>
                  <a:lnTo>
                    <a:pt x="6134" y="1651"/>
                  </a:lnTo>
                  <a:lnTo>
                    <a:pt x="5562" y="1905"/>
                  </a:lnTo>
                  <a:lnTo>
                    <a:pt x="5626" y="1778"/>
                  </a:lnTo>
                  <a:lnTo>
                    <a:pt x="5054" y="1524"/>
                  </a:lnTo>
                  <a:lnTo>
                    <a:pt x="5219" y="1473"/>
                  </a:lnTo>
                  <a:lnTo>
                    <a:pt x="5854" y="1143"/>
                  </a:lnTo>
                  <a:lnTo>
                    <a:pt x="4940" y="1143"/>
                  </a:lnTo>
                  <a:lnTo>
                    <a:pt x="5168" y="762"/>
                  </a:lnTo>
                  <a:lnTo>
                    <a:pt x="6769" y="508"/>
                  </a:lnTo>
                  <a:lnTo>
                    <a:pt x="6705" y="127"/>
                  </a:lnTo>
                  <a:lnTo>
                    <a:pt x="6477" y="0"/>
                  </a:lnTo>
                  <a:lnTo>
                    <a:pt x="5232" y="127"/>
                  </a:lnTo>
                  <a:lnTo>
                    <a:pt x="4940" y="381"/>
                  </a:lnTo>
                  <a:lnTo>
                    <a:pt x="4711" y="635"/>
                  </a:lnTo>
                  <a:lnTo>
                    <a:pt x="4267" y="762"/>
                  </a:lnTo>
                  <a:lnTo>
                    <a:pt x="3975" y="762"/>
                  </a:lnTo>
                  <a:lnTo>
                    <a:pt x="2628" y="1143"/>
                  </a:lnTo>
                  <a:lnTo>
                    <a:pt x="1206" y="1651"/>
                  </a:lnTo>
                  <a:lnTo>
                    <a:pt x="393" y="2286"/>
                  </a:lnTo>
                  <a:lnTo>
                    <a:pt x="1308" y="2159"/>
                  </a:lnTo>
                  <a:lnTo>
                    <a:pt x="800" y="2463"/>
                  </a:lnTo>
                  <a:lnTo>
                    <a:pt x="965" y="2413"/>
                  </a:lnTo>
                  <a:lnTo>
                    <a:pt x="444" y="2755"/>
                  </a:lnTo>
                  <a:lnTo>
                    <a:pt x="1422" y="2578"/>
                  </a:lnTo>
                  <a:lnTo>
                    <a:pt x="1638" y="2540"/>
                  </a:lnTo>
                  <a:lnTo>
                    <a:pt x="1917" y="2667"/>
                  </a:lnTo>
                  <a:lnTo>
                    <a:pt x="1358" y="2921"/>
                  </a:lnTo>
                  <a:lnTo>
                    <a:pt x="1003" y="3009"/>
                  </a:lnTo>
                  <a:lnTo>
                    <a:pt x="1295" y="2705"/>
                  </a:lnTo>
                  <a:lnTo>
                    <a:pt x="1130" y="2794"/>
                  </a:lnTo>
                  <a:lnTo>
                    <a:pt x="558" y="2921"/>
                  </a:lnTo>
                  <a:lnTo>
                    <a:pt x="330" y="3175"/>
                  </a:lnTo>
                  <a:lnTo>
                    <a:pt x="965" y="3048"/>
                  </a:lnTo>
                  <a:lnTo>
                    <a:pt x="1409" y="3048"/>
                  </a:lnTo>
                  <a:lnTo>
                    <a:pt x="1066" y="3175"/>
                  </a:lnTo>
                  <a:lnTo>
                    <a:pt x="850" y="3175"/>
                  </a:lnTo>
                  <a:lnTo>
                    <a:pt x="673" y="3302"/>
                  </a:lnTo>
                  <a:lnTo>
                    <a:pt x="1054" y="3200"/>
                  </a:lnTo>
                  <a:lnTo>
                    <a:pt x="952" y="3429"/>
                  </a:lnTo>
                  <a:lnTo>
                    <a:pt x="1689" y="3302"/>
                  </a:lnTo>
                  <a:lnTo>
                    <a:pt x="977" y="3683"/>
                  </a:lnTo>
                  <a:lnTo>
                    <a:pt x="2032" y="3556"/>
                  </a:lnTo>
                  <a:lnTo>
                    <a:pt x="1079" y="3937"/>
                  </a:lnTo>
                  <a:lnTo>
                    <a:pt x="1816" y="3810"/>
                  </a:lnTo>
                  <a:lnTo>
                    <a:pt x="1917" y="3937"/>
                  </a:lnTo>
                  <a:lnTo>
                    <a:pt x="317" y="4318"/>
                  </a:lnTo>
                  <a:lnTo>
                    <a:pt x="1968" y="4318"/>
                  </a:lnTo>
                  <a:lnTo>
                    <a:pt x="317" y="4953"/>
                  </a:lnTo>
                  <a:lnTo>
                    <a:pt x="1739" y="4572"/>
                  </a:lnTo>
                  <a:lnTo>
                    <a:pt x="1104" y="5207"/>
                  </a:lnTo>
                  <a:lnTo>
                    <a:pt x="1676" y="5207"/>
                  </a:lnTo>
                  <a:lnTo>
                    <a:pt x="1600" y="5346"/>
                  </a:lnTo>
                  <a:lnTo>
                    <a:pt x="977" y="5715"/>
                  </a:lnTo>
                  <a:lnTo>
                    <a:pt x="2120" y="5334"/>
                  </a:lnTo>
                  <a:lnTo>
                    <a:pt x="2463" y="5461"/>
                  </a:lnTo>
                  <a:lnTo>
                    <a:pt x="3187" y="5346"/>
                  </a:lnTo>
                  <a:lnTo>
                    <a:pt x="7353" y="5334"/>
                  </a:lnTo>
                  <a:lnTo>
                    <a:pt x="7886" y="4572"/>
                  </a:lnTo>
                  <a:close/>
                </a:path>
                <a:path w="36195" h="26035">
                  <a:moveTo>
                    <a:pt x="8623" y="7112"/>
                  </a:moveTo>
                  <a:lnTo>
                    <a:pt x="8559" y="7239"/>
                  </a:lnTo>
                  <a:lnTo>
                    <a:pt x="8623" y="7112"/>
                  </a:lnTo>
                  <a:close/>
                </a:path>
                <a:path w="36195" h="26035">
                  <a:moveTo>
                    <a:pt x="9385" y="9105"/>
                  </a:moveTo>
                  <a:lnTo>
                    <a:pt x="9118" y="9169"/>
                  </a:lnTo>
                  <a:lnTo>
                    <a:pt x="9385" y="9105"/>
                  </a:lnTo>
                  <a:close/>
                </a:path>
                <a:path w="36195" h="26035">
                  <a:moveTo>
                    <a:pt x="12636" y="15748"/>
                  </a:moveTo>
                  <a:lnTo>
                    <a:pt x="12242" y="15875"/>
                  </a:lnTo>
                  <a:lnTo>
                    <a:pt x="12636" y="15748"/>
                  </a:lnTo>
                  <a:close/>
                </a:path>
                <a:path w="36195" h="26035">
                  <a:moveTo>
                    <a:pt x="13563" y="23558"/>
                  </a:moveTo>
                  <a:close/>
                </a:path>
                <a:path w="36195" h="26035">
                  <a:moveTo>
                    <a:pt x="13614" y="17068"/>
                  </a:moveTo>
                  <a:lnTo>
                    <a:pt x="13449" y="17653"/>
                  </a:lnTo>
                  <a:lnTo>
                    <a:pt x="13576" y="17653"/>
                  </a:lnTo>
                  <a:lnTo>
                    <a:pt x="13614" y="17068"/>
                  </a:lnTo>
                  <a:close/>
                </a:path>
                <a:path w="36195" h="26035">
                  <a:moveTo>
                    <a:pt x="15011" y="16002"/>
                  </a:moveTo>
                  <a:lnTo>
                    <a:pt x="14897" y="16383"/>
                  </a:lnTo>
                  <a:lnTo>
                    <a:pt x="15011" y="16002"/>
                  </a:lnTo>
                  <a:close/>
                </a:path>
                <a:path w="36195" h="26035">
                  <a:moveTo>
                    <a:pt x="15519" y="16510"/>
                  </a:moveTo>
                  <a:lnTo>
                    <a:pt x="15354" y="16256"/>
                  </a:lnTo>
                  <a:lnTo>
                    <a:pt x="15455" y="16510"/>
                  </a:lnTo>
                  <a:close/>
                </a:path>
                <a:path w="36195" h="26035">
                  <a:moveTo>
                    <a:pt x="19202" y="23876"/>
                  </a:moveTo>
                  <a:close/>
                </a:path>
                <a:path w="36195" h="26035">
                  <a:moveTo>
                    <a:pt x="19405" y="24384"/>
                  </a:moveTo>
                  <a:lnTo>
                    <a:pt x="19304" y="23876"/>
                  </a:lnTo>
                  <a:lnTo>
                    <a:pt x="19291" y="24257"/>
                  </a:lnTo>
                  <a:lnTo>
                    <a:pt x="19405" y="24384"/>
                  </a:lnTo>
                  <a:close/>
                </a:path>
                <a:path w="36195" h="26035">
                  <a:moveTo>
                    <a:pt x="19443" y="16764"/>
                  </a:moveTo>
                  <a:lnTo>
                    <a:pt x="19202" y="16891"/>
                  </a:lnTo>
                  <a:lnTo>
                    <a:pt x="19177" y="17145"/>
                  </a:lnTo>
                  <a:lnTo>
                    <a:pt x="19265" y="17272"/>
                  </a:lnTo>
                  <a:lnTo>
                    <a:pt x="19316" y="17741"/>
                  </a:lnTo>
                  <a:lnTo>
                    <a:pt x="19431" y="17145"/>
                  </a:lnTo>
                  <a:lnTo>
                    <a:pt x="19443" y="16764"/>
                  </a:lnTo>
                  <a:close/>
                </a:path>
                <a:path w="36195" h="26035">
                  <a:moveTo>
                    <a:pt x="20104" y="17132"/>
                  </a:moveTo>
                  <a:lnTo>
                    <a:pt x="19926" y="16675"/>
                  </a:lnTo>
                  <a:lnTo>
                    <a:pt x="19723" y="16408"/>
                  </a:lnTo>
                  <a:lnTo>
                    <a:pt x="19786" y="16891"/>
                  </a:lnTo>
                  <a:lnTo>
                    <a:pt x="20091" y="17259"/>
                  </a:lnTo>
                  <a:lnTo>
                    <a:pt x="20104" y="17132"/>
                  </a:lnTo>
                  <a:close/>
                </a:path>
                <a:path w="36195" h="26035">
                  <a:moveTo>
                    <a:pt x="21018" y="16789"/>
                  </a:moveTo>
                  <a:lnTo>
                    <a:pt x="20904" y="16383"/>
                  </a:lnTo>
                  <a:lnTo>
                    <a:pt x="20650" y="15748"/>
                  </a:lnTo>
                  <a:lnTo>
                    <a:pt x="20802" y="16891"/>
                  </a:lnTo>
                  <a:lnTo>
                    <a:pt x="21018" y="16789"/>
                  </a:lnTo>
                  <a:close/>
                </a:path>
                <a:path w="36195" h="26035">
                  <a:moveTo>
                    <a:pt x="21602" y="17653"/>
                  </a:moveTo>
                  <a:lnTo>
                    <a:pt x="21513" y="17399"/>
                  </a:lnTo>
                  <a:lnTo>
                    <a:pt x="21348" y="16891"/>
                  </a:lnTo>
                  <a:lnTo>
                    <a:pt x="21323" y="17272"/>
                  </a:lnTo>
                  <a:lnTo>
                    <a:pt x="21539" y="17754"/>
                  </a:lnTo>
                  <a:lnTo>
                    <a:pt x="21513" y="17487"/>
                  </a:lnTo>
                  <a:lnTo>
                    <a:pt x="21602" y="17653"/>
                  </a:lnTo>
                  <a:close/>
                </a:path>
                <a:path w="36195" h="26035">
                  <a:moveTo>
                    <a:pt x="24307" y="15887"/>
                  </a:moveTo>
                  <a:close/>
                </a:path>
                <a:path w="36195" h="26035">
                  <a:moveTo>
                    <a:pt x="24599" y="15722"/>
                  </a:moveTo>
                  <a:lnTo>
                    <a:pt x="24384" y="14655"/>
                  </a:lnTo>
                  <a:lnTo>
                    <a:pt x="24307" y="14973"/>
                  </a:lnTo>
                  <a:lnTo>
                    <a:pt x="24561" y="15913"/>
                  </a:lnTo>
                  <a:lnTo>
                    <a:pt x="24599" y="15722"/>
                  </a:lnTo>
                  <a:close/>
                </a:path>
                <a:path w="36195" h="26035">
                  <a:moveTo>
                    <a:pt x="24892" y="5892"/>
                  </a:moveTo>
                  <a:lnTo>
                    <a:pt x="24028" y="6515"/>
                  </a:lnTo>
                  <a:lnTo>
                    <a:pt x="24892" y="5892"/>
                  </a:lnTo>
                  <a:close/>
                </a:path>
                <a:path w="36195" h="26035">
                  <a:moveTo>
                    <a:pt x="25336" y="6832"/>
                  </a:moveTo>
                  <a:lnTo>
                    <a:pt x="25146" y="6756"/>
                  </a:lnTo>
                  <a:lnTo>
                    <a:pt x="24892" y="7023"/>
                  </a:lnTo>
                  <a:lnTo>
                    <a:pt x="24701" y="7086"/>
                  </a:lnTo>
                  <a:lnTo>
                    <a:pt x="25031" y="7048"/>
                  </a:lnTo>
                  <a:lnTo>
                    <a:pt x="25336" y="6832"/>
                  </a:lnTo>
                  <a:close/>
                </a:path>
                <a:path w="36195" h="26035">
                  <a:moveTo>
                    <a:pt x="25349" y="15557"/>
                  </a:moveTo>
                  <a:lnTo>
                    <a:pt x="25311" y="15392"/>
                  </a:lnTo>
                  <a:lnTo>
                    <a:pt x="25349" y="15557"/>
                  </a:lnTo>
                  <a:close/>
                </a:path>
                <a:path w="36195" h="26035">
                  <a:moveTo>
                    <a:pt x="25488" y="5461"/>
                  </a:moveTo>
                  <a:lnTo>
                    <a:pt x="25019" y="5803"/>
                  </a:lnTo>
                  <a:lnTo>
                    <a:pt x="25488" y="5575"/>
                  </a:lnTo>
                  <a:close/>
                </a:path>
                <a:path w="36195" h="26035">
                  <a:moveTo>
                    <a:pt x="25527" y="16510"/>
                  </a:moveTo>
                  <a:close/>
                </a:path>
                <a:path w="36195" h="26035">
                  <a:moveTo>
                    <a:pt x="25577" y="13893"/>
                  </a:moveTo>
                  <a:lnTo>
                    <a:pt x="24333" y="13081"/>
                  </a:lnTo>
                  <a:lnTo>
                    <a:pt x="25577" y="13893"/>
                  </a:lnTo>
                  <a:close/>
                </a:path>
                <a:path w="36195" h="26035">
                  <a:moveTo>
                    <a:pt x="25577" y="13792"/>
                  </a:moveTo>
                  <a:lnTo>
                    <a:pt x="25260" y="13589"/>
                  </a:lnTo>
                  <a:lnTo>
                    <a:pt x="25577" y="13792"/>
                  </a:lnTo>
                  <a:close/>
                </a:path>
                <a:path w="36195" h="26035">
                  <a:moveTo>
                    <a:pt x="25615" y="16129"/>
                  </a:moveTo>
                  <a:lnTo>
                    <a:pt x="25349" y="15621"/>
                  </a:lnTo>
                  <a:lnTo>
                    <a:pt x="25501" y="16129"/>
                  </a:lnTo>
                  <a:close/>
                </a:path>
                <a:path w="36195" h="26035">
                  <a:moveTo>
                    <a:pt x="25628" y="5486"/>
                  </a:moveTo>
                  <a:lnTo>
                    <a:pt x="25488" y="5575"/>
                  </a:lnTo>
                  <a:lnTo>
                    <a:pt x="25488" y="5842"/>
                  </a:lnTo>
                  <a:lnTo>
                    <a:pt x="25628" y="5486"/>
                  </a:lnTo>
                  <a:close/>
                </a:path>
                <a:path w="36195" h="26035">
                  <a:moveTo>
                    <a:pt x="26123" y="6350"/>
                  </a:moveTo>
                  <a:lnTo>
                    <a:pt x="25730" y="6477"/>
                  </a:lnTo>
                  <a:lnTo>
                    <a:pt x="26085" y="6096"/>
                  </a:lnTo>
                  <a:lnTo>
                    <a:pt x="25615" y="6477"/>
                  </a:lnTo>
                  <a:lnTo>
                    <a:pt x="25450" y="6604"/>
                  </a:lnTo>
                  <a:lnTo>
                    <a:pt x="25793" y="6477"/>
                  </a:lnTo>
                  <a:lnTo>
                    <a:pt x="26123" y="6350"/>
                  </a:lnTo>
                  <a:close/>
                </a:path>
                <a:path w="36195" h="26035">
                  <a:moveTo>
                    <a:pt x="26238" y="14224"/>
                  </a:moveTo>
                  <a:lnTo>
                    <a:pt x="25666" y="13843"/>
                  </a:lnTo>
                  <a:lnTo>
                    <a:pt x="26238" y="14224"/>
                  </a:lnTo>
                  <a:close/>
                </a:path>
                <a:path w="36195" h="26035">
                  <a:moveTo>
                    <a:pt x="26250" y="22301"/>
                  </a:moveTo>
                  <a:lnTo>
                    <a:pt x="26149" y="22021"/>
                  </a:lnTo>
                  <a:lnTo>
                    <a:pt x="26060" y="21856"/>
                  </a:lnTo>
                  <a:lnTo>
                    <a:pt x="26250" y="22301"/>
                  </a:lnTo>
                  <a:close/>
                </a:path>
                <a:path w="36195" h="26035">
                  <a:moveTo>
                    <a:pt x="26568" y="6184"/>
                  </a:moveTo>
                  <a:lnTo>
                    <a:pt x="26123" y="6350"/>
                  </a:lnTo>
                  <a:lnTo>
                    <a:pt x="26517" y="6223"/>
                  </a:lnTo>
                  <a:close/>
                </a:path>
                <a:path w="36195" h="26035">
                  <a:moveTo>
                    <a:pt x="26619" y="14884"/>
                  </a:moveTo>
                  <a:close/>
                </a:path>
                <a:path w="36195" h="26035">
                  <a:moveTo>
                    <a:pt x="26797" y="2184"/>
                  </a:moveTo>
                  <a:lnTo>
                    <a:pt x="26530" y="2286"/>
                  </a:lnTo>
                  <a:lnTo>
                    <a:pt x="26593" y="2413"/>
                  </a:lnTo>
                  <a:lnTo>
                    <a:pt x="26797" y="2184"/>
                  </a:lnTo>
                  <a:close/>
                </a:path>
                <a:path w="36195" h="26035">
                  <a:moveTo>
                    <a:pt x="26809" y="5588"/>
                  </a:moveTo>
                  <a:lnTo>
                    <a:pt x="26276" y="5588"/>
                  </a:lnTo>
                  <a:lnTo>
                    <a:pt x="26428" y="5740"/>
                  </a:lnTo>
                  <a:lnTo>
                    <a:pt x="26708" y="5638"/>
                  </a:lnTo>
                  <a:close/>
                </a:path>
                <a:path w="36195" h="26035">
                  <a:moveTo>
                    <a:pt x="26860" y="14160"/>
                  </a:moveTo>
                  <a:close/>
                </a:path>
                <a:path w="36195" h="26035">
                  <a:moveTo>
                    <a:pt x="26924" y="12522"/>
                  </a:moveTo>
                  <a:lnTo>
                    <a:pt x="26631" y="12585"/>
                  </a:lnTo>
                  <a:lnTo>
                    <a:pt x="26758" y="12611"/>
                  </a:lnTo>
                  <a:lnTo>
                    <a:pt x="26924" y="12522"/>
                  </a:lnTo>
                  <a:close/>
                </a:path>
                <a:path w="36195" h="26035">
                  <a:moveTo>
                    <a:pt x="27127" y="2794"/>
                  </a:moveTo>
                  <a:lnTo>
                    <a:pt x="26784" y="3048"/>
                  </a:lnTo>
                  <a:lnTo>
                    <a:pt x="27089" y="2921"/>
                  </a:lnTo>
                  <a:lnTo>
                    <a:pt x="27127" y="2794"/>
                  </a:lnTo>
                  <a:close/>
                </a:path>
                <a:path w="36195" h="26035">
                  <a:moveTo>
                    <a:pt x="27165" y="14605"/>
                  </a:moveTo>
                  <a:lnTo>
                    <a:pt x="26555" y="14211"/>
                  </a:lnTo>
                  <a:lnTo>
                    <a:pt x="26174" y="14097"/>
                  </a:lnTo>
                  <a:lnTo>
                    <a:pt x="27127" y="14605"/>
                  </a:lnTo>
                  <a:close/>
                </a:path>
                <a:path w="36195" h="26035">
                  <a:moveTo>
                    <a:pt x="27228" y="2032"/>
                  </a:moveTo>
                  <a:lnTo>
                    <a:pt x="26822" y="2159"/>
                  </a:lnTo>
                  <a:lnTo>
                    <a:pt x="27228" y="2032"/>
                  </a:lnTo>
                  <a:close/>
                </a:path>
                <a:path w="36195" h="26035">
                  <a:moveTo>
                    <a:pt x="27432" y="12573"/>
                  </a:moveTo>
                  <a:lnTo>
                    <a:pt x="27292" y="12573"/>
                  </a:lnTo>
                  <a:lnTo>
                    <a:pt x="27432" y="12573"/>
                  </a:lnTo>
                  <a:close/>
                </a:path>
                <a:path w="36195" h="26035">
                  <a:moveTo>
                    <a:pt x="27495" y="13512"/>
                  </a:moveTo>
                  <a:lnTo>
                    <a:pt x="27114" y="13462"/>
                  </a:lnTo>
                  <a:lnTo>
                    <a:pt x="27495" y="13512"/>
                  </a:lnTo>
                  <a:close/>
                </a:path>
                <a:path w="36195" h="26035">
                  <a:moveTo>
                    <a:pt x="27622" y="2159"/>
                  </a:moveTo>
                  <a:lnTo>
                    <a:pt x="27101" y="2413"/>
                  </a:lnTo>
                  <a:lnTo>
                    <a:pt x="27622" y="2159"/>
                  </a:lnTo>
                  <a:close/>
                </a:path>
                <a:path w="36195" h="26035">
                  <a:moveTo>
                    <a:pt x="27711" y="901"/>
                  </a:moveTo>
                  <a:lnTo>
                    <a:pt x="27419" y="889"/>
                  </a:lnTo>
                  <a:lnTo>
                    <a:pt x="27165" y="965"/>
                  </a:lnTo>
                  <a:lnTo>
                    <a:pt x="26619" y="1219"/>
                  </a:lnTo>
                  <a:lnTo>
                    <a:pt x="26758" y="1257"/>
                  </a:lnTo>
                  <a:lnTo>
                    <a:pt x="27711" y="901"/>
                  </a:lnTo>
                  <a:close/>
                </a:path>
                <a:path w="36195" h="26035">
                  <a:moveTo>
                    <a:pt x="27736" y="1955"/>
                  </a:moveTo>
                  <a:lnTo>
                    <a:pt x="27609" y="1905"/>
                  </a:lnTo>
                  <a:lnTo>
                    <a:pt x="27228" y="2032"/>
                  </a:lnTo>
                  <a:lnTo>
                    <a:pt x="27495" y="2006"/>
                  </a:lnTo>
                  <a:lnTo>
                    <a:pt x="27736" y="1955"/>
                  </a:lnTo>
                  <a:close/>
                </a:path>
                <a:path w="36195" h="26035">
                  <a:moveTo>
                    <a:pt x="27825" y="14224"/>
                  </a:moveTo>
                  <a:lnTo>
                    <a:pt x="27546" y="14097"/>
                  </a:lnTo>
                  <a:lnTo>
                    <a:pt x="27825" y="14224"/>
                  </a:lnTo>
                  <a:close/>
                </a:path>
                <a:path w="36195" h="26035">
                  <a:moveTo>
                    <a:pt x="28028" y="1905"/>
                  </a:moveTo>
                  <a:lnTo>
                    <a:pt x="27736" y="1955"/>
                  </a:lnTo>
                  <a:lnTo>
                    <a:pt x="28028" y="1905"/>
                  </a:lnTo>
                  <a:close/>
                </a:path>
                <a:path w="36195" h="26035">
                  <a:moveTo>
                    <a:pt x="28054" y="1422"/>
                  </a:moveTo>
                  <a:lnTo>
                    <a:pt x="27114" y="1727"/>
                  </a:lnTo>
                  <a:lnTo>
                    <a:pt x="27482" y="1536"/>
                  </a:lnTo>
                  <a:lnTo>
                    <a:pt x="26377" y="1892"/>
                  </a:lnTo>
                  <a:lnTo>
                    <a:pt x="26238" y="1866"/>
                  </a:lnTo>
                  <a:lnTo>
                    <a:pt x="26631" y="1625"/>
                  </a:lnTo>
                  <a:lnTo>
                    <a:pt x="26974" y="1498"/>
                  </a:lnTo>
                  <a:lnTo>
                    <a:pt x="26720" y="1562"/>
                  </a:lnTo>
                  <a:lnTo>
                    <a:pt x="27127" y="1282"/>
                  </a:lnTo>
                  <a:lnTo>
                    <a:pt x="26530" y="1485"/>
                  </a:lnTo>
                  <a:lnTo>
                    <a:pt x="25844" y="1905"/>
                  </a:lnTo>
                  <a:lnTo>
                    <a:pt x="25869" y="2057"/>
                  </a:lnTo>
                  <a:lnTo>
                    <a:pt x="26517" y="1930"/>
                  </a:lnTo>
                  <a:lnTo>
                    <a:pt x="26327" y="2057"/>
                  </a:lnTo>
                  <a:lnTo>
                    <a:pt x="26073" y="2120"/>
                  </a:lnTo>
                  <a:lnTo>
                    <a:pt x="25895" y="2197"/>
                  </a:lnTo>
                  <a:lnTo>
                    <a:pt x="26377" y="2095"/>
                  </a:lnTo>
                  <a:lnTo>
                    <a:pt x="27216" y="1854"/>
                  </a:lnTo>
                  <a:lnTo>
                    <a:pt x="28054" y="1422"/>
                  </a:lnTo>
                  <a:close/>
                </a:path>
                <a:path w="36195" h="26035">
                  <a:moveTo>
                    <a:pt x="28105" y="14274"/>
                  </a:moveTo>
                  <a:lnTo>
                    <a:pt x="27940" y="14198"/>
                  </a:lnTo>
                  <a:lnTo>
                    <a:pt x="28105" y="14274"/>
                  </a:lnTo>
                  <a:close/>
                </a:path>
                <a:path w="36195" h="26035">
                  <a:moveTo>
                    <a:pt x="28143" y="1511"/>
                  </a:moveTo>
                  <a:lnTo>
                    <a:pt x="27914" y="1587"/>
                  </a:lnTo>
                  <a:lnTo>
                    <a:pt x="28143" y="1587"/>
                  </a:lnTo>
                  <a:close/>
                </a:path>
                <a:path w="36195" h="26035">
                  <a:moveTo>
                    <a:pt x="28194" y="2159"/>
                  </a:moveTo>
                  <a:lnTo>
                    <a:pt x="27851" y="2006"/>
                  </a:lnTo>
                  <a:lnTo>
                    <a:pt x="27622" y="2159"/>
                  </a:lnTo>
                  <a:lnTo>
                    <a:pt x="28194" y="2159"/>
                  </a:lnTo>
                  <a:close/>
                </a:path>
                <a:path w="36195" h="26035">
                  <a:moveTo>
                    <a:pt x="28257" y="1587"/>
                  </a:moveTo>
                  <a:close/>
                </a:path>
                <a:path w="36195" h="26035">
                  <a:moveTo>
                    <a:pt x="28270" y="2413"/>
                  </a:moveTo>
                  <a:lnTo>
                    <a:pt x="27203" y="2413"/>
                  </a:lnTo>
                  <a:lnTo>
                    <a:pt x="26924" y="2540"/>
                  </a:lnTo>
                  <a:lnTo>
                    <a:pt x="26720" y="2413"/>
                  </a:lnTo>
                  <a:lnTo>
                    <a:pt x="25133" y="3302"/>
                  </a:lnTo>
                  <a:lnTo>
                    <a:pt x="27127" y="2794"/>
                  </a:lnTo>
                  <a:lnTo>
                    <a:pt x="27952" y="2540"/>
                  </a:lnTo>
                  <a:lnTo>
                    <a:pt x="28270" y="2413"/>
                  </a:lnTo>
                  <a:close/>
                </a:path>
                <a:path w="36195" h="26035">
                  <a:moveTo>
                    <a:pt x="28384" y="1536"/>
                  </a:moveTo>
                  <a:lnTo>
                    <a:pt x="28257" y="1587"/>
                  </a:lnTo>
                  <a:lnTo>
                    <a:pt x="28384" y="1536"/>
                  </a:lnTo>
                  <a:close/>
                </a:path>
                <a:path w="36195" h="26035">
                  <a:moveTo>
                    <a:pt x="28422" y="16129"/>
                  </a:moveTo>
                  <a:lnTo>
                    <a:pt x="28333" y="16002"/>
                  </a:lnTo>
                  <a:lnTo>
                    <a:pt x="28194" y="15875"/>
                  </a:lnTo>
                  <a:lnTo>
                    <a:pt x="27901" y="15621"/>
                  </a:lnTo>
                  <a:lnTo>
                    <a:pt x="28155" y="15875"/>
                  </a:lnTo>
                  <a:lnTo>
                    <a:pt x="27914" y="15748"/>
                  </a:lnTo>
                  <a:lnTo>
                    <a:pt x="28079" y="15875"/>
                  </a:lnTo>
                  <a:lnTo>
                    <a:pt x="28422" y="16129"/>
                  </a:lnTo>
                  <a:close/>
                </a:path>
                <a:path w="36195" h="26035">
                  <a:moveTo>
                    <a:pt x="28460" y="2400"/>
                  </a:moveTo>
                  <a:lnTo>
                    <a:pt x="28105" y="2501"/>
                  </a:lnTo>
                  <a:lnTo>
                    <a:pt x="28409" y="2400"/>
                  </a:lnTo>
                  <a:close/>
                </a:path>
                <a:path w="36195" h="26035">
                  <a:moveTo>
                    <a:pt x="28511" y="6731"/>
                  </a:moveTo>
                  <a:lnTo>
                    <a:pt x="28321" y="6819"/>
                  </a:lnTo>
                  <a:lnTo>
                    <a:pt x="28460" y="6794"/>
                  </a:lnTo>
                  <a:close/>
                </a:path>
                <a:path w="36195" h="26035">
                  <a:moveTo>
                    <a:pt x="28524" y="2425"/>
                  </a:moveTo>
                  <a:close/>
                </a:path>
                <a:path w="36195" h="26035">
                  <a:moveTo>
                    <a:pt x="28549" y="2311"/>
                  </a:moveTo>
                  <a:lnTo>
                    <a:pt x="28397" y="2311"/>
                  </a:lnTo>
                  <a:lnTo>
                    <a:pt x="28549" y="2311"/>
                  </a:lnTo>
                  <a:close/>
                </a:path>
                <a:path w="36195" h="26035">
                  <a:moveTo>
                    <a:pt x="28765" y="8610"/>
                  </a:moveTo>
                  <a:lnTo>
                    <a:pt x="28384" y="8534"/>
                  </a:lnTo>
                  <a:lnTo>
                    <a:pt x="28054" y="8763"/>
                  </a:lnTo>
                  <a:lnTo>
                    <a:pt x="28765" y="8610"/>
                  </a:lnTo>
                  <a:close/>
                </a:path>
                <a:path w="36195" h="26035">
                  <a:moveTo>
                    <a:pt x="28790" y="6858"/>
                  </a:moveTo>
                  <a:lnTo>
                    <a:pt x="28689" y="6731"/>
                  </a:lnTo>
                  <a:lnTo>
                    <a:pt x="28460" y="6794"/>
                  </a:lnTo>
                  <a:lnTo>
                    <a:pt x="28168" y="7112"/>
                  </a:lnTo>
                  <a:lnTo>
                    <a:pt x="28790" y="6858"/>
                  </a:lnTo>
                  <a:close/>
                </a:path>
                <a:path w="36195" h="26035">
                  <a:moveTo>
                    <a:pt x="29032" y="2679"/>
                  </a:moveTo>
                  <a:lnTo>
                    <a:pt x="28079" y="3187"/>
                  </a:lnTo>
                  <a:lnTo>
                    <a:pt x="28587" y="3060"/>
                  </a:lnTo>
                  <a:lnTo>
                    <a:pt x="29032" y="2679"/>
                  </a:lnTo>
                  <a:close/>
                </a:path>
                <a:path w="36195" h="26035">
                  <a:moveTo>
                    <a:pt x="29222" y="7493"/>
                  </a:moveTo>
                  <a:lnTo>
                    <a:pt x="28956" y="7620"/>
                  </a:lnTo>
                  <a:lnTo>
                    <a:pt x="29171" y="7531"/>
                  </a:lnTo>
                  <a:close/>
                </a:path>
                <a:path w="36195" h="26035">
                  <a:moveTo>
                    <a:pt x="30124" y="7620"/>
                  </a:moveTo>
                  <a:lnTo>
                    <a:pt x="29603" y="7366"/>
                  </a:lnTo>
                  <a:lnTo>
                    <a:pt x="29171" y="7531"/>
                  </a:lnTo>
                  <a:lnTo>
                    <a:pt x="28740" y="7874"/>
                  </a:lnTo>
                  <a:lnTo>
                    <a:pt x="28460" y="7874"/>
                  </a:lnTo>
                  <a:lnTo>
                    <a:pt x="28867" y="7493"/>
                  </a:lnTo>
                  <a:lnTo>
                    <a:pt x="28727" y="7493"/>
                  </a:lnTo>
                  <a:lnTo>
                    <a:pt x="29819" y="6731"/>
                  </a:lnTo>
                  <a:lnTo>
                    <a:pt x="28333" y="7505"/>
                  </a:lnTo>
                  <a:lnTo>
                    <a:pt x="28333" y="7874"/>
                  </a:lnTo>
                  <a:lnTo>
                    <a:pt x="27990" y="8001"/>
                  </a:lnTo>
                  <a:lnTo>
                    <a:pt x="27952" y="7874"/>
                  </a:lnTo>
                  <a:lnTo>
                    <a:pt x="28333" y="7874"/>
                  </a:lnTo>
                  <a:lnTo>
                    <a:pt x="28333" y="7505"/>
                  </a:lnTo>
                  <a:lnTo>
                    <a:pt x="27381" y="8001"/>
                  </a:lnTo>
                  <a:lnTo>
                    <a:pt x="28067" y="7366"/>
                  </a:lnTo>
                  <a:lnTo>
                    <a:pt x="28422" y="7239"/>
                  </a:lnTo>
                  <a:lnTo>
                    <a:pt x="27711" y="7239"/>
                  </a:lnTo>
                  <a:lnTo>
                    <a:pt x="27762" y="7112"/>
                  </a:lnTo>
                  <a:lnTo>
                    <a:pt x="28321" y="6819"/>
                  </a:lnTo>
                  <a:lnTo>
                    <a:pt x="27241" y="7112"/>
                  </a:lnTo>
                  <a:lnTo>
                    <a:pt x="28181" y="6604"/>
                  </a:lnTo>
                  <a:lnTo>
                    <a:pt x="28219" y="6731"/>
                  </a:lnTo>
                  <a:lnTo>
                    <a:pt x="28448" y="6731"/>
                  </a:lnTo>
                  <a:lnTo>
                    <a:pt x="28663" y="6604"/>
                  </a:lnTo>
                  <a:lnTo>
                    <a:pt x="28867" y="6477"/>
                  </a:lnTo>
                  <a:lnTo>
                    <a:pt x="29083" y="6350"/>
                  </a:lnTo>
                  <a:lnTo>
                    <a:pt x="29133" y="6096"/>
                  </a:lnTo>
                  <a:lnTo>
                    <a:pt x="29235" y="5969"/>
                  </a:lnTo>
                  <a:lnTo>
                    <a:pt x="29451" y="5715"/>
                  </a:lnTo>
                  <a:lnTo>
                    <a:pt x="29222" y="5842"/>
                  </a:lnTo>
                  <a:lnTo>
                    <a:pt x="27165" y="6477"/>
                  </a:lnTo>
                  <a:lnTo>
                    <a:pt x="27825" y="6096"/>
                  </a:lnTo>
                  <a:lnTo>
                    <a:pt x="28270" y="5842"/>
                  </a:lnTo>
                  <a:lnTo>
                    <a:pt x="28714" y="5588"/>
                  </a:lnTo>
                  <a:lnTo>
                    <a:pt x="27317" y="5842"/>
                  </a:lnTo>
                  <a:lnTo>
                    <a:pt x="27978" y="5715"/>
                  </a:lnTo>
                  <a:lnTo>
                    <a:pt x="28638" y="5588"/>
                  </a:lnTo>
                  <a:lnTo>
                    <a:pt x="28041" y="5588"/>
                  </a:lnTo>
                  <a:lnTo>
                    <a:pt x="28486" y="5461"/>
                  </a:lnTo>
                  <a:lnTo>
                    <a:pt x="28930" y="5321"/>
                  </a:lnTo>
                  <a:lnTo>
                    <a:pt x="29083" y="5181"/>
                  </a:lnTo>
                  <a:lnTo>
                    <a:pt x="29210" y="5080"/>
                  </a:lnTo>
                  <a:lnTo>
                    <a:pt x="29349" y="4953"/>
                  </a:lnTo>
                  <a:lnTo>
                    <a:pt x="29616" y="4826"/>
                  </a:lnTo>
                  <a:lnTo>
                    <a:pt x="28867" y="4953"/>
                  </a:lnTo>
                  <a:lnTo>
                    <a:pt x="29171" y="4826"/>
                  </a:lnTo>
                  <a:lnTo>
                    <a:pt x="29476" y="4699"/>
                  </a:lnTo>
                  <a:lnTo>
                    <a:pt x="30086" y="4445"/>
                  </a:lnTo>
                  <a:lnTo>
                    <a:pt x="28994" y="4699"/>
                  </a:lnTo>
                  <a:lnTo>
                    <a:pt x="29273" y="4572"/>
                  </a:lnTo>
                  <a:lnTo>
                    <a:pt x="28968" y="4572"/>
                  </a:lnTo>
                  <a:lnTo>
                    <a:pt x="29679" y="4318"/>
                  </a:lnTo>
                  <a:lnTo>
                    <a:pt x="29400" y="4191"/>
                  </a:lnTo>
                  <a:lnTo>
                    <a:pt x="29210" y="4445"/>
                  </a:lnTo>
                  <a:lnTo>
                    <a:pt x="28867" y="4572"/>
                  </a:lnTo>
                  <a:lnTo>
                    <a:pt x="27825" y="4826"/>
                  </a:lnTo>
                  <a:lnTo>
                    <a:pt x="28613" y="4318"/>
                  </a:lnTo>
                  <a:lnTo>
                    <a:pt x="29197" y="3937"/>
                  </a:lnTo>
                  <a:lnTo>
                    <a:pt x="29781" y="3556"/>
                  </a:lnTo>
                  <a:lnTo>
                    <a:pt x="28359" y="3683"/>
                  </a:lnTo>
                  <a:lnTo>
                    <a:pt x="27698" y="3683"/>
                  </a:lnTo>
                  <a:lnTo>
                    <a:pt x="26746" y="3937"/>
                  </a:lnTo>
                  <a:lnTo>
                    <a:pt x="26174" y="3937"/>
                  </a:lnTo>
                  <a:lnTo>
                    <a:pt x="26581" y="3556"/>
                  </a:lnTo>
                  <a:lnTo>
                    <a:pt x="27216" y="3556"/>
                  </a:lnTo>
                  <a:lnTo>
                    <a:pt x="27571" y="3175"/>
                  </a:lnTo>
                  <a:lnTo>
                    <a:pt x="27076" y="3175"/>
                  </a:lnTo>
                  <a:lnTo>
                    <a:pt x="27813" y="2794"/>
                  </a:lnTo>
                  <a:lnTo>
                    <a:pt x="27698" y="2667"/>
                  </a:lnTo>
                  <a:lnTo>
                    <a:pt x="27114" y="2908"/>
                  </a:lnTo>
                  <a:lnTo>
                    <a:pt x="27101" y="3048"/>
                  </a:lnTo>
                  <a:lnTo>
                    <a:pt x="25908" y="3429"/>
                  </a:lnTo>
                  <a:lnTo>
                    <a:pt x="26949" y="3175"/>
                  </a:lnTo>
                  <a:lnTo>
                    <a:pt x="26670" y="3429"/>
                  </a:lnTo>
                  <a:lnTo>
                    <a:pt x="26022" y="3683"/>
                  </a:lnTo>
                  <a:lnTo>
                    <a:pt x="25806" y="3683"/>
                  </a:lnTo>
                  <a:lnTo>
                    <a:pt x="25273" y="4064"/>
                  </a:lnTo>
                  <a:lnTo>
                    <a:pt x="26276" y="3683"/>
                  </a:lnTo>
                  <a:lnTo>
                    <a:pt x="25514" y="4064"/>
                  </a:lnTo>
                  <a:lnTo>
                    <a:pt x="25869" y="4064"/>
                  </a:lnTo>
                  <a:lnTo>
                    <a:pt x="25044" y="4445"/>
                  </a:lnTo>
                  <a:lnTo>
                    <a:pt x="24599" y="4826"/>
                  </a:lnTo>
                  <a:lnTo>
                    <a:pt x="26225" y="4318"/>
                  </a:lnTo>
                  <a:lnTo>
                    <a:pt x="25374" y="4826"/>
                  </a:lnTo>
                  <a:lnTo>
                    <a:pt x="25819" y="5080"/>
                  </a:lnTo>
                  <a:lnTo>
                    <a:pt x="26162" y="4572"/>
                  </a:lnTo>
                  <a:lnTo>
                    <a:pt x="27279" y="4318"/>
                  </a:lnTo>
                  <a:lnTo>
                    <a:pt x="25209" y="5461"/>
                  </a:lnTo>
                  <a:lnTo>
                    <a:pt x="26085" y="5080"/>
                  </a:lnTo>
                  <a:lnTo>
                    <a:pt x="26644" y="5080"/>
                  </a:lnTo>
                  <a:lnTo>
                    <a:pt x="26301" y="5321"/>
                  </a:lnTo>
                  <a:lnTo>
                    <a:pt x="26060" y="5207"/>
                  </a:lnTo>
                  <a:lnTo>
                    <a:pt x="25996" y="5346"/>
                  </a:lnTo>
                  <a:lnTo>
                    <a:pt x="25679" y="5461"/>
                  </a:lnTo>
                  <a:lnTo>
                    <a:pt x="26263" y="5346"/>
                  </a:lnTo>
                  <a:lnTo>
                    <a:pt x="25920" y="5588"/>
                  </a:lnTo>
                  <a:lnTo>
                    <a:pt x="27190" y="5461"/>
                  </a:lnTo>
                  <a:lnTo>
                    <a:pt x="26708" y="5638"/>
                  </a:lnTo>
                  <a:lnTo>
                    <a:pt x="26568" y="5715"/>
                  </a:lnTo>
                  <a:lnTo>
                    <a:pt x="26517" y="5842"/>
                  </a:lnTo>
                  <a:lnTo>
                    <a:pt x="26314" y="5842"/>
                  </a:lnTo>
                  <a:lnTo>
                    <a:pt x="25831" y="5969"/>
                  </a:lnTo>
                  <a:lnTo>
                    <a:pt x="26212" y="5892"/>
                  </a:lnTo>
                  <a:lnTo>
                    <a:pt x="25336" y="6350"/>
                  </a:lnTo>
                  <a:lnTo>
                    <a:pt x="26085" y="6096"/>
                  </a:lnTo>
                  <a:lnTo>
                    <a:pt x="27139" y="5715"/>
                  </a:lnTo>
                  <a:lnTo>
                    <a:pt x="26568" y="6184"/>
                  </a:lnTo>
                  <a:lnTo>
                    <a:pt x="26797" y="6096"/>
                  </a:lnTo>
                  <a:lnTo>
                    <a:pt x="25285" y="6985"/>
                  </a:lnTo>
                  <a:lnTo>
                    <a:pt x="25450" y="7061"/>
                  </a:lnTo>
                  <a:lnTo>
                    <a:pt x="25260" y="7137"/>
                  </a:lnTo>
                  <a:lnTo>
                    <a:pt x="25031" y="7239"/>
                  </a:lnTo>
                  <a:lnTo>
                    <a:pt x="25527" y="7086"/>
                  </a:lnTo>
                  <a:lnTo>
                    <a:pt x="26009" y="6908"/>
                  </a:lnTo>
                  <a:lnTo>
                    <a:pt x="26619" y="6604"/>
                  </a:lnTo>
                  <a:lnTo>
                    <a:pt x="26136" y="7239"/>
                  </a:lnTo>
                  <a:lnTo>
                    <a:pt x="26568" y="7239"/>
                  </a:lnTo>
                  <a:lnTo>
                    <a:pt x="26200" y="7366"/>
                  </a:lnTo>
                  <a:lnTo>
                    <a:pt x="26187" y="7493"/>
                  </a:lnTo>
                  <a:lnTo>
                    <a:pt x="26073" y="7975"/>
                  </a:lnTo>
                  <a:lnTo>
                    <a:pt x="25857" y="8255"/>
                  </a:lnTo>
                  <a:lnTo>
                    <a:pt x="25679" y="8382"/>
                  </a:lnTo>
                  <a:lnTo>
                    <a:pt x="26746" y="8001"/>
                  </a:lnTo>
                  <a:lnTo>
                    <a:pt x="26631" y="8255"/>
                  </a:lnTo>
                  <a:lnTo>
                    <a:pt x="26898" y="8382"/>
                  </a:lnTo>
                  <a:lnTo>
                    <a:pt x="26276" y="8636"/>
                  </a:lnTo>
                  <a:lnTo>
                    <a:pt x="25704" y="8636"/>
                  </a:lnTo>
                  <a:lnTo>
                    <a:pt x="25730" y="8788"/>
                  </a:lnTo>
                  <a:lnTo>
                    <a:pt x="25514" y="8851"/>
                  </a:lnTo>
                  <a:lnTo>
                    <a:pt x="25374" y="8902"/>
                  </a:lnTo>
                  <a:lnTo>
                    <a:pt x="25742" y="8826"/>
                  </a:lnTo>
                  <a:lnTo>
                    <a:pt x="26111" y="8763"/>
                  </a:lnTo>
                  <a:lnTo>
                    <a:pt x="26466" y="8763"/>
                  </a:lnTo>
                  <a:lnTo>
                    <a:pt x="25666" y="9017"/>
                  </a:lnTo>
                  <a:lnTo>
                    <a:pt x="25781" y="9271"/>
                  </a:lnTo>
                  <a:lnTo>
                    <a:pt x="26733" y="9144"/>
                  </a:lnTo>
                  <a:lnTo>
                    <a:pt x="26314" y="9525"/>
                  </a:lnTo>
                  <a:lnTo>
                    <a:pt x="27051" y="9271"/>
                  </a:lnTo>
                  <a:lnTo>
                    <a:pt x="27254" y="9144"/>
                  </a:lnTo>
                  <a:lnTo>
                    <a:pt x="27863" y="8763"/>
                  </a:lnTo>
                  <a:lnTo>
                    <a:pt x="28270" y="8509"/>
                  </a:lnTo>
                  <a:lnTo>
                    <a:pt x="28422" y="8509"/>
                  </a:lnTo>
                  <a:lnTo>
                    <a:pt x="29730" y="7620"/>
                  </a:lnTo>
                  <a:lnTo>
                    <a:pt x="30124" y="7620"/>
                  </a:lnTo>
                  <a:close/>
                </a:path>
                <a:path w="36195" h="26035">
                  <a:moveTo>
                    <a:pt x="31343" y="10414"/>
                  </a:moveTo>
                  <a:lnTo>
                    <a:pt x="31191" y="10464"/>
                  </a:lnTo>
                  <a:lnTo>
                    <a:pt x="31343" y="10414"/>
                  </a:lnTo>
                  <a:close/>
                </a:path>
                <a:path w="36195" h="26035">
                  <a:moveTo>
                    <a:pt x="31788" y="14020"/>
                  </a:moveTo>
                  <a:lnTo>
                    <a:pt x="31483" y="13970"/>
                  </a:lnTo>
                  <a:lnTo>
                    <a:pt x="31788" y="14020"/>
                  </a:lnTo>
                  <a:close/>
                </a:path>
                <a:path w="36195" h="26035">
                  <a:moveTo>
                    <a:pt x="32283" y="21209"/>
                  </a:moveTo>
                  <a:lnTo>
                    <a:pt x="30949" y="20408"/>
                  </a:lnTo>
                  <a:lnTo>
                    <a:pt x="30924" y="20574"/>
                  </a:lnTo>
                  <a:lnTo>
                    <a:pt x="31902" y="21717"/>
                  </a:lnTo>
                  <a:lnTo>
                    <a:pt x="32283" y="21209"/>
                  </a:lnTo>
                  <a:close/>
                </a:path>
                <a:path w="36195" h="26035">
                  <a:moveTo>
                    <a:pt x="32283" y="14097"/>
                  </a:moveTo>
                  <a:lnTo>
                    <a:pt x="31788" y="14020"/>
                  </a:lnTo>
                  <a:lnTo>
                    <a:pt x="32156" y="14097"/>
                  </a:lnTo>
                  <a:lnTo>
                    <a:pt x="32283" y="14097"/>
                  </a:lnTo>
                  <a:close/>
                </a:path>
                <a:path w="36195" h="26035">
                  <a:moveTo>
                    <a:pt x="32435" y="15100"/>
                  </a:moveTo>
                  <a:lnTo>
                    <a:pt x="31851" y="14960"/>
                  </a:lnTo>
                  <a:lnTo>
                    <a:pt x="32054" y="15062"/>
                  </a:lnTo>
                  <a:lnTo>
                    <a:pt x="32258" y="15151"/>
                  </a:lnTo>
                  <a:lnTo>
                    <a:pt x="32385" y="15240"/>
                  </a:lnTo>
                  <a:lnTo>
                    <a:pt x="32435" y="15100"/>
                  </a:lnTo>
                  <a:close/>
                </a:path>
                <a:path w="36195" h="26035">
                  <a:moveTo>
                    <a:pt x="32473" y="12573"/>
                  </a:moveTo>
                  <a:lnTo>
                    <a:pt x="32016" y="11938"/>
                  </a:lnTo>
                  <a:lnTo>
                    <a:pt x="30632" y="11684"/>
                  </a:lnTo>
                  <a:lnTo>
                    <a:pt x="30734" y="11176"/>
                  </a:lnTo>
                  <a:lnTo>
                    <a:pt x="30645" y="11303"/>
                  </a:lnTo>
                  <a:lnTo>
                    <a:pt x="29070" y="11684"/>
                  </a:lnTo>
                  <a:lnTo>
                    <a:pt x="31267" y="10668"/>
                  </a:lnTo>
                  <a:lnTo>
                    <a:pt x="30607" y="10668"/>
                  </a:lnTo>
                  <a:lnTo>
                    <a:pt x="30975" y="10541"/>
                  </a:lnTo>
                  <a:lnTo>
                    <a:pt x="31191" y="10464"/>
                  </a:lnTo>
                  <a:lnTo>
                    <a:pt x="31254" y="10287"/>
                  </a:lnTo>
                  <a:lnTo>
                    <a:pt x="31305" y="10160"/>
                  </a:lnTo>
                  <a:lnTo>
                    <a:pt x="30594" y="10160"/>
                  </a:lnTo>
                  <a:lnTo>
                    <a:pt x="29959" y="9906"/>
                  </a:lnTo>
                  <a:lnTo>
                    <a:pt x="30378" y="9779"/>
                  </a:lnTo>
                  <a:lnTo>
                    <a:pt x="30657" y="9525"/>
                  </a:lnTo>
                  <a:lnTo>
                    <a:pt x="30416" y="9271"/>
                  </a:lnTo>
                  <a:lnTo>
                    <a:pt x="30480" y="9144"/>
                  </a:lnTo>
                  <a:lnTo>
                    <a:pt x="30543" y="9017"/>
                  </a:lnTo>
                  <a:lnTo>
                    <a:pt x="30124" y="9144"/>
                  </a:lnTo>
                  <a:lnTo>
                    <a:pt x="30162" y="9017"/>
                  </a:lnTo>
                  <a:lnTo>
                    <a:pt x="29616" y="9271"/>
                  </a:lnTo>
                  <a:lnTo>
                    <a:pt x="31648" y="8001"/>
                  </a:lnTo>
                  <a:lnTo>
                    <a:pt x="28765" y="8610"/>
                  </a:lnTo>
                  <a:lnTo>
                    <a:pt x="27800" y="9017"/>
                  </a:lnTo>
                  <a:lnTo>
                    <a:pt x="27825" y="9144"/>
                  </a:lnTo>
                  <a:lnTo>
                    <a:pt x="27698" y="9169"/>
                  </a:lnTo>
                  <a:lnTo>
                    <a:pt x="27178" y="9372"/>
                  </a:lnTo>
                  <a:lnTo>
                    <a:pt x="27292" y="9525"/>
                  </a:lnTo>
                  <a:lnTo>
                    <a:pt x="26835" y="9652"/>
                  </a:lnTo>
                  <a:lnTo>
                    <a:pt x="26911" y="9525"/>
                  </a:lnTo>
                  <a:lnTo>
                    <a:pt x="27101" y="9398"/>
                  </a:lnTo>
                  <a:lnTo>
                    <a:pt x="27622" y="9182"/>
                  </a:lnTo>
                  <a:lnTo>
                    <a:pt x="27114" y="9271"/>
                  </a:lnTo>
                  <a:lnTo>
                    <a:pt x="26987" y="9398"/>
                  </a:lnTo>
                  <a:lnTo>
                    <a:pt x="26809" y="9525"/>
                  </a:lnTo>
                  <a:lnTo>
                    <a:pt x="26733" y="9652"/>
                  </a:lnTo>
                  <a:lnTo>
                    <a:pt x="26454" y="9906"/>
                  </a:lnTo>
                  <a:lnTo>
                    <a:pt x="26035" y="10160"/>
                  </a:lnTo>
                  <a:lnTo>
                    <a:pt x="26352" y="10033"/>
                  </a:lnTo>
                  <a:lnTo>
                    <a:pt x="26797" y="9779"/>
                  </a:lnTo>
                  <a:lnTo>
                    <a:pt x="27025" y="10033"/>
                  </a:lnTo>
                  <a:lnTo>
                    <a:pt x="26250" y="10160"/>
                  </a:lnTo>
                  <a:lnTo>
                    <a:pt x="25996" y="10414"/>
                  </a:lnTo>
                  <a:lnTo>
                    <a:pt x="26416" y="10287"/>
                  </a:lnTo>
                  <a:lnTo>
                    <a:pt x="26047" y="10668"/>
                  </a:lnTo>
                  <a:lnTo>
                    <a:pt x="26898" y="10287"/>
                  </a:lnTo>
                  <a:lnTo>
                    <a:pt x="26301" y="10668"/>
                  </a:lnTo>
                  <a:lnTo>
                    <a:pt x="26720" y="10541"/>
                  </a:lnTo>
                  <a:lnTo>
                    <a:pt x="26593" y="11049"/>
                  </a:lnTo>
                  <a:lnTo>
                    <a:pt x="27216" y="10782"/>
                  </a:lnTo>
                  <a:lnTo>
                    <a:pt x="27089" y="10896"/>
                  </a:lnTo>
                  <a:lnTo>
                    <a:pt x="27406" y="10795"/>
                  </a:lnTo>
                  <a:lnTo>
                    <a:pt x="27457" y="10668"/>
                  </a:lnTo>
                  <a:lnTo>
                    <a:pt x="27495" y="10541"/>
                  </a:lnTo>
                  <a:lnTo>
                    <a:pt x="28511" y="10541"/>
                  </a:lnTo>
                  <a:lnTo>
                    <a:pt x="27330" y="11430"/>
                  </a:lnTo>
                  <a:lnTo>
                    <a:pt x="27813" y="11684"/>
                  </a:lnTo>
                  <a:lnTo>
                    <a:pt x="27533" y="11811"/>
                  </a:lnTo>
                  <a:lnTo>
                    <a:pt x="27940" y="11811"/>
                  </a:lnTo>
                  <a:lnTo>
                    <a:pt x="27876" y="12065"/>
                  </a:lnTo>
                  <a:lnTo>
                    <a:pt x="28536" y="11938"/>
                  </a:lnTo>
                  <a:lnTo>
                    <a:pt x="28562" y="12065"/>
                  </a:lnTo>
                  <a:lnTo>
                    <a:pt x="28041" y="12319"/>
                  </a:lnTo>
                  <a:lnTo>
                    <a:pt x="28295" y="12319"/>
                  </a:lnTo>
                  <a:lnTo>
                    <a:pt x="27851" y="12573"/>
                  </a:lnTo>
                  <a:lnTo>
                    <a:pt x="27432" y="12573"/>
                  </a:lnTo>
                  <a:lnTo>
                    <a:pt x="31051" y="12623"/>
                  </a:lnTo>
                  <a:lnTo>
                    <a:pt x="32245" y="12319"/>
                  </a:lnTo>
                  <a:lnTo>
                    <a:pt x="31635" y="12750"/>
                  </a:lnTo>
                  <a:lnTo>
                    <a:pt x="31508" y="12827"/>
                  </a:lnTo>
                  <a:lnTo>
                    <a:pt x="31686" y="12788"/>
                  </a:lnTo>
                  <a:lnTo>
                    <a:pt x="31953" y="12941"/>
                  </a:lnTo>
                  <a:lnTo>
                    <a:pt x="32410" y="12776"/>
                  </a:lnTo>
                  <a:lnTo>
                    <a:pt x="31800" y="12750"/>
                  </a:lnTo>
                  <a:lnTo>
                    <a:pt x="32473" y="12573"/>
                  </a:lnTo>
                  <a:close/>
                </a:path>
                <a:path w="36195" h="26035">
                  <a:moveTo>
                    <a:pt x="32639" y="15430"/>
                  </a:moveTo>
                  <a:lnTo>
                    <a:pt x="32385" y="15240"/>
                  </a:lnTo>
                  <a:lnTo>
                    <a:pt x="32461" y="15455"/>
                  </a:lnTo>
                  <a:lnTo>
                    <a:pt x="32639" y="15430"/>
                  </a:lnTo>
                  <a:close/>
                </a:path>
                <a:path w="36195" h="26035">
                  <a:moveTo>
                    <a:pt x="32702" y="21463"/>
                  </a:moveTo>
                  <a:lnTo>
                    <a:pt x="32359" y="21094"/>
                  </a:lnTo>
                  <a:lnTo>
                    <a:pt x="32702" y="21463"/>
                  </a:lnTo>
                  <a:close/>
                </a:path>
                <a:path w="36195" h="26035">
                  <a:moveTo>
                    <a:pt x="35953" y="21082"/>
                  </a:moveTo>
                  <a:lnTo>
                    <a:pt x="35191" y="20574"/>
                  </a:lnTo>
                  <a:lnTo>
                    <a:pt x="35001" y="20447"/>
                  </a:lnTo>
                  <a:lnTo>
                    <a:pt x="35115" y="20574"/>
                  </a:lnTo>
                  <a:lnTo>
                    <a:pt x="35331" y="20828"/>
                  </a:lnTo>
                  <a:lnTo>
                    <a:pt x="35433" y="20993"/>
                  </a:lnTo>
                  <a:lnTo>
                    <a:pt x="35356" y="20828"/>
                  </a:lnTo>
                  <a:lnTo>
                    <a:pt x="35953" y="21082"/>
                  </a:lnTo>
                  <a:close/>
                </a:path>
                <a:path w="36195" h="26035">
                  <a:moveTo>
                    <a:pt x="36144" y="20574"/>
                  </a:moveTo>
                  <a:lnTo>
                    <a:pt x="35610" y="19939"/>
                  </a:lnTo>
                  <a:lnTo>
                    <a:pt x="35369" y="19812"/>
                  </a:lnTo>
                  <a:lnTo>
                    <a:pt x="34658" y="19431"/>
                  </a:lnTo>
                  <a:lnTo>
                    <a:pt x="34582" y="19177"/>
                  </a:lnTo>
                  <a:lnTo>
                    <a:pt x="35191" y="19558"/>
                  </a:lnTo>
                  <a:lnTo>
                    <a:pt x="35699" y="19939"/>
                  </a:lnTo>
                  <a:lnTo>
                    <a:pt x="34798" y="19177"/>
                  </a:lnTo>
                  <a:lnTo>
                    <a:pt x="33934" y="18542"/>
                  </a:lnTo>
                  <a:lnTo>
                    <a:pt x="34175" y="18415"/>
                  </a:lnTo>
                  <a:lnTo>
                    <a:pt x="34429" y="18669"/>
                  </a:lnTo>
                  <a:lnTo>
                    <a:pt x="34734" y="18796"/>
                  </a:lnTo>
                  <a:lnTo>
                    <a:pt x="34556" y="18415"/>
                  </a:lnTo>
                  <a:lnTo>
                    <a:pt x="34429" y="18161"/>
                  </a:lnTo>
                  <a:lnTo>
                    <a:pt x="33286" y="17526"/>
                  </a:lnTo>
                  <a:lnTo>
                    <a:pt x="32829" y="17272"/>
                  </a:lnTo>
                  <a:lnTo>
                    <a:pt x="32372" y="17018"/>
                  </a:lnTo>
                  <a:lnTo>
                    <a:pt x="32651" y="16891"/>
                  </a:lnTo>
                  <a:lnTo>
                    <a:pt x="32931" y="16764"/>
                  </a:lnTo>
                  <a:lnTo>
                    <a:pt x="34658" y="17653"/>
                  </a:lnTo>
                  <a:lnTo>
                    <a:pt x="33413" y="16891"/>
                  </a:lnTo>
                  <a:lnTo>
                    <a:pt x="34836" y="17399"/>
                  </a:lnTo>
                  <a:lnTo>
                    <a:pt x="34290" y="16891"/>
                  </a:lnTo>
                  <a:lnTo>
                    <a:pt x="33642" y="16764"/>
                  </a:lnTo>
                  <a:lnTo>
                    <a:pt x="33566" y="16510"/>
                  </a:lnTo>
                  <a:lnTo>
                    <a:pt x="32461" y="16002"/>
                  </a:lnTo>
                  <a:lnTo>
                    <a:pt x="32804" y="15887"/>
                  </a:lnTo>
                  <a:lnTo>
                    <a:pt x="33489" y="16256"/>
                  </a:lnTo>
                  <a:lnTo>
                    <a:pt x="33045" y="15748"/>
                  </a:lnTo>
                  <a:lnTo>
                    <a:pt x="32588" y="15735"/>
                  </a:lnTo>
                  <a:lnTo>
                    <a:pt x="31813" y="15367"/>
                  </a:lnTo>
                  <a:lnTo>
                    <a:pt x="30873" y="15240"/>
                  </a:lnTo>
                  <a:lnTo>
                    <a:pt x="31153" y="15113"/>
                  </a:lnTo>
                  <a:lnTo>
                    <a:pt x="31305" y="15240"/>
                  </a:lnTo>
                  <a:lnTo>
                    <a:pt x="31203" y="15113"/>
                  </a:lnTo>
                  <a:lnTo>
                    <a:pt x="31102" y="14986"/>
                  </a:lnTo>
                  <a:lnTo>
                    <a:pt x="31851" y="14986"/>
                  </a:lnTo>
                  <a:lnTo>
                    <a:pt x="31381" y="14859"/>
                  </a:lnTo>
                  <a:lnTo>
                    <a:pt x="30899" y="14605"/>
                  </a:lnTo>
                  <a:lnTo>
                    <a:pt x="31178" y="14478"/>
                  </a:lnTo>
                  <a:lnTo>
                    <a:pt x="31635" y="14617"/>
                  </a:lnTo>
                  <a:lnTo>
                    <a:pt x="32651" y="14859"/>
                  </a:lnTo>
                  <a:lnTo>
                    <a:pt x="32918" y="14859"/>
                  </a:lnTo>
                  <a:lnTo>
                    <a:pt x="31775" y="14605"/>
                  </a:lnTo>
                  <a:lnTo>
                    <a:pt x="31978" y="14478"/>
                  </a:lnTo>
                  <a:lnTo>
                    <a:pt x="32397" y="14224"/>
                  </a:lnTo>
                  <a:lnTo>
                    <a:pt x="31191" y="13970"/>
                  </a:lnTo>
                  <a:lnTo>
                    <a:pt x="31381" y="13970"/>
                  </a:lnTo>
                  <a:lnTo>
                    <a:pt x="31623" y="13843"/>
                  </a:lnTo>
                  <a:lnTo>
                    <a:pt x="32283" y="13843"/>
                  </a:lnTo>
                  <a:lnTo>
                    <a:pt x="32308" y="13589"/>
                  </a:lnTo>
                  <a:lnTo>
                    <a:pt x="30721" y="13843"/>
                  </a:lnTo>
                  <a:lnTo>
                    <a:pt x="31000" y="13716"/>
                  </a:lnTo>
                  <a:lnTo>
                    <a:pt x="31267" y="13589"/>
                  </a:lnTo>
                  <a:lnTo>
                    <a:pt x="31623" y="13589"/>
                  </a:lnTo>
                  <a:lnTo>
                    <a:pt x="31826" y="13208"/>
                  </a:lnTo>
                  <a:lnTo>
                    <a:pt x="30822" y="12954"/>
                  </a:lnTo>
                  <a:lnTo>
                    <a:pt x="31000" y="12700"/>
                  </a:lnTo>
                  <a:lnTo>
                    <a:pt x="27406" y="12700"/>
                  </a:lnTo>
                  <a:lnTo>
                    <a:pt x="27216" y="12700"/>
                  </a:lnTo>
                  <a:lnTo>
                    <a:pt x="26720" y="12827"/>
                  </a:lnTo>
                  <a:lnTo>
                    <a:pt x="27622" y="12827"/>
                  </a:lnTo>
                  <a:lnTo>
                    <a:pt x="26809" y="12954"/>
                  </a:lnTo>
                  <a:lnTo>
                    <a:pt x="26644" y="13081"/>
                  </a:lnTo>
                  <a:lnTo>
                    <a:pt x="26898" y="13081"/>
                  </a:lnTo>
                  <a:lnTo>
                    <a:pt x="27457" y="12954"/>
                  </a:lnTo>
                  <a:lnTo>
                    <a:pt x="27584" y="12954"/>
                  </a:lnTo>
                  <a:lnTo>
                    <a:pt x="27546" y="13081"/>
                  </a:lnTo>
                  <a:lnTo>
                    <a:pt x="25095" y="13208"/>
                  </a:lnTo>
                  <a:lnTo>
                    <a:pt x="26136" y="13322"/>
                  </a:lnTo>
                  <a:lnTo>
                    <a:pt x="26314" y="13360"/>
                  </a:lnTo>
                  <a:lnTo>
                    <a:pt x="26174" y="13322"/>
                  </a:lnTo>
                  <a:lnTo>
                    <a:pt x="28841" y="13589"/>
                  </a:lnTo>
                  <a:lnTo>
                    <a:pt x="27495" y="13512"/>
                  </a:lnTo>
                  <a:lnTo>
                    <a:pt x="28067" y="13589"/>
                  </a:lnTo>
                  <a:lnTo>
                    <a:pt x="27978" y="13716"/>
                  </a:lnTo>
                  <a:lnTo>
                    <a:pt x="27330" y="13639"/>
                  </a:lnTo>
                  <a:lnTo>
                    <a:pt x="27152" y="13487"/>
                  </a:lnTo>
                  <a:lnTo>
                    <a:pt x="26593" y="13462"/>
                  </a:lnTo>
                  <a:lnTo>
                    <a:pt x="27101" y="13614"/>
                  </a:lnTo>
                  <a:lnTo>
                    <a:pt x="25692" y="13462"/>
                  </a:lnTo>
                  <a:lnTo>
                    <a:pt x="28092" y="14097"/>
                  </a:lnTo>
                  <a:lnTo>
                    <a:pt x="27698" y="14097"/>
                  </a:lnTo>
                  <a:lnTo>
                    <a:pt x="29273" y="14478"/>
                  </a:lnTo>
                  <a:lnTo>
                    <a:pt x="29527" y="14605"/>
                  </a:lnTo>
                  <a:lnTo>
                    <a:pt x="29654" y="14859"/>
                  </a:lnTo>
                  <a:lnTo>
                    <a:pt x="28829" y="14605"/>
                  </a:lnTo>
                  <a:lnTo>
                    <a:pt x="28003" y="14351"/>
                  </a:lnTo>
                  <a:lnTo>
                    <a:pt x="27584" y="14224"/>
                  </a:lnTo>
                  <a:lnTo>
                    <a:pt x="27457" y="14097"/>
                  </a:lnTo>
                  <a:lnTo>
                    <a:pt x="27000" y="13970"/>
                  </a:lnTo>
                  <a:lnTo>
                    <a:pt x="26758" y="13982"/>
                  </a:lnTo>
                  <a:lnTo>
                    <a:pt x="27089" y="14097"/>
                  </a:lnTo>
                  <a:lnTo>
                    <a:pt x="26733" y="13995"/>
                  </a:lnTo>
                  <a:lnTo>
                    <a:pt x="26352" y="13843"/>
                  </a:lnTo>
                  <a:lnTo>
                    <a:pt x="26797" y="14097"/>
                  </a:lnTo>
                  <a:lnTo>
                    <a:pt x="27343" y="14351"/>
                  </a:lnTo>
                  <a:lnTo>
                    <a:pt x="26949" y="14224"/>
                  </a:lnTo>
                  <a:lnTo>
                    <a:pt x="27724" y="14605"/>
                  </a:lnTo>
                  <a:lnTo>
                    <a:pt x="27216" y="14478"/>
                  </a:lnTo>
                  <a:lnTo>
                    <a:pt x="28638" y="14986"/>
                  </a:lnTo>
                  <a:lnTo>
                    <a:pt x="28879" y="15227"/>
                  </a:lnTo>
                  <a:lnTo>
                    <a:pt x="28219" y="14986"/>
                  </a:lnTo>
                  <a:lnTo>
                    <a:pt x="27965" y="14859"/>
                  </a:lnTo>
                  <a:lnTo>
                    <a:pt x="27178" y="14478"/>
                  </a:lnTo>
                  <a:lnTo>
                    <a:pt x="27825" y="14859"/>
                  </a:lnTo>
                  <a:lnTo>
                    <a:pt x="27368" y="14732"/>
                  </a:lnTo>
                  <a:lnTo>
                    <a:pt x="27190" y="14617"/>
                  </a:lnTo>
                  <a:lnTo>
                    <a:pt x="25666" y="13843"/>
                  </a:lnTo>
                  <a:lnTo>
                    <a:pt x="27978" y="15240"/>
                  </a:lnTo>
                  <a:lnTo>
                    <a:pt x="27724" y="15113"/>
                  </a:lnTo>
                  <a:lnTo>
                    <a:pt x="27901" y="15227"/>
                  </a:lnTo>
                  <a:lnTo>
                    <a:pt x="28105" y="15367"/>
                  </a:lnTo>
                  <a:lnTo>
                    <a:pt x="28854" y="15875"/>
                  </a:lnTo>
                  <a:lnTo>
                    <a:pt x="27470" y="15113"/>
                  </a:lnTo>
                  <a:lnTo>
                    <a:pt x="27901" y="15227"/>
                  </a:lnTo>
                  <a:lnTo>
                    <a:pt x="27012" y="14732"/>
                  </a:lnTo>
                  <a:lnTo>
                    <a:pt x="26136" y="14224"/>
                  </a:lnTo>
                  <a:lnTo>
                    <a:pt x="25971" y="14147"/>
                  </a:lnTo>
                  <a:lnTo>
                    <a:pt x="25577" y="13893"/>
                  </a:lnTo>
                  <a:lnTo>
                    <a:pt x="26009" y="14185"/>
                  </a:lnTo>
                  <a:lnTo>
                    <a:pt x="26466" y="14478"/>
                  </a:lnTo>
                  <a:lnTo>
                    <a:pt x="26924" y="14782"/>
                  </a:lnTo>
                  <a:lnTo>
                    <a:pt x="27330" y="15113"/>
                  </a:lnTo>
                  <a:lnTo>
                    <a:pt x="26720" y="14732"/>
                  </a:lnTo>
                  <a:lnTo>
                    <a:pt x="27266" y="15113"/>
                  </a:lnTo>
                  <a:lnTo>
                    <a:pt x="27622" y="15367"/>
                  </a:lnTo>
                  <a:lnTo>
                    <a:pt x="27813" y="15494"/>
                  </a:lnTo>
                  <a:lnTo>
                    <a:pt x="28321" y="15887"/>
                  </a:lnTo>
                  <a:lnTo>
                    <a:pt x="28460" y="16002"/>
                  </a:lnTo>
                  <a:lnTo>
                    <a:pt x="28473" y="16129"/>
                  </a:lnTo>
                  <a:lnTo>
                    <a:pt x="28905" y="16510"/>
                  </a:lnTo>
                  <a:lnTo>
                    <a:pt x="28549" y="16256"/>
                  </a:lnTo>
                  <a:lnTo>
                    <a:pt x="27825" y="15748"/>
                  </a:lnTo>
                  <a:lnTo>
                    <a:pt x="27292" y="15367"/>
                  </a:lnTo>
                  <a:lnTo>
                    <a:pt x="26619" y="14884"/>
                  </a:lnTo>
                  <a:lnTo>
                    <a:pt x="27190" y="15367"/>
                  </a:lnTo>
                  <a:lnTo>
                    <a:pt x="26568" y="14859"/>
                  </a:lnTo>
                  <a:lnTo>
                    <a:pt x="25806" y="14224"/>
                  </a:lnTo>
                  <a:lnTo>
                    <a:pt x="26174" y="14605"/>
                  </a:lnTo>
                  <a:lnTo>
                    <a:pt x="24993" y="13589"/>
                  </a:lnTo>
                  <a:lnTo>
                    <a:pt x="26098" y="14605"/>
                  </a:lnTo>
                  <a:lnTo>
                    <a:pt x="26212" y="14732"/>
                  </a:lnTo>
                  <a:lnTo>
                    <a:pt x="26682" y="15240"/>
                  </a:lnTo>
                  <a:lnTo>
                    <a:pt x="26428" y="14947"/>
                  </a:lnTo>
                  <a:lnTo>
                    <a:pt x="27279" y="15748"/>
                  </a:lnTo>
                  <a:lnTo>
                    <a:pt x="27609" y="16002"/>
                  </a:lnTo>
                  <a:lnTo>
                    <a:pt x="27457" y="15748"/>
                  </a:lnTo>
                  <a:lnTo>
                    <a:pt x="27051" y="15443"/>
                  </a:lnTo>
                  <a:lnTo>
                    <a:pt x="27444" y="15735"/>
                  </a:lnTo>
                  <a:lnTo>
                    <a:pt x="27673" y="16002"/>
                  </a:lnTo>
                  <a:lnTo>
                    <a:pt x="28524" y="16891"/>
                  </a:lnTo>
                  <a:lnTo>
                    <a:pt x="28181" y="16637"/>
                  </a:lnTo>
                  <a:lnTo>
                    <a:pt x="27660" y="16256"/>
                  </a:lnTo>
                  <a:lnTo>
                    <a:pt x="27406" y="16002"/>
                  </a:lnTo>
                  <a:lnTo>
                    <a:pt x="26911" y="15494"/>
                  </a:lnTo>
                  <a:lnTo>
                    <a:pt x="26022" y="14605"/>
                  </a:lnTo>
                  <a:lnTo>
                    <a:pt x="25234" y="13970"/>
                  </a:lnTo>
                  <a:lnTo>
                    <a:pt x="26619" y="15494"/>
                  </a:lnTo>
                  <a:lnTo>
                    <a:pt x="26047" y="15113"/>
                  </a:lnTo>
                  <a:lnTo>
                    <a:pt x="26339" y="15367"/>
                  </a:lnTo>
                  <a:lnTo>
                    <a:pt x="26847" y="16002"/>
                  </a:lnTo>
                  <a:lnTo>
                    <a:pt x="26568" y="15748"/>
                  </a:lnTo>
                  <a:lnTo>
                    <a:pt x="26289" y="15494"/>
                  </a:lnTo>
                  <a:lnTo>
                    <a:pt x="26416" y="15748"/>
                  </a:lnTo>
                  <a:lnTo>
                    <a:pt x="25882" y="15113"/>
                  </a:lnTo>
                  <a:lnTo>
                    <a:pt x="25565" y="14732"/>
                  </a:lnTo>
                  <a:lnTo>
                    <a:pt x="25857" y="15113"/>
                  </a:lnTo>
                  <a:lnTo>
                    <a:pt x="25463" y="14732"/>
                  </a:lnTo>
                  <a:lnTo>
                    <a:pt x="26149" y="15748"/>
                  </a:lnTo>
                  <a:lnTo>
                    <a:pt x="25336" y="14732"/>
                  </a:lnTo>
                  <a:lnTo>
                    <a:pt x="26314" y="16637"/>
                  </a:lnTo>
                  <a:lnTo>
                    <a:pt x="25984" y="16510"/>
                  </a:lnTo>
                  <a:lnTo>
                    <a:pt x="25806" y="16002"/>
                  </a:lnTo>
                  <a:lnTo>
                    <a:pt x="25476" y="15367"/>
                  </a:lnTo>
                  <a:lnTo>
                    <a:pt x="25387" y="15113"/>
                  </a:lnTo>
                  <a:lnTo>
                    <a:pt x="25438" y="15367"/>
                  </a:lnTo>
                  <a:lnTo>
                    <a:pt x="25298" y="15062"/>
                  </a:lnTo>
                  <a:lnTo>
                    <a:pt x="25387" y="15367"/>
                  </a:lnTo>
                  <a:lnTo>
                    <a:pt x="25615" y="16129"/>
                  </a:lnTo>
                  <a:lnTo>
                    <a:pt x="25615" y="16510"/>
                  </a:lnTo>
                  <a:lnTo>
                    <a:pt x="25527" y="16764"/>
                  </a:lnTo>
                  <a:lnTo>
                    <a:pt x="25463" y="16560"/>
                  </a:lnTo>
                  <a:lnTo>
                    <a:pt x="25488" y="16764"/>
                  </a:lnTo>
                  <a:lnTo>
                    <a:pt x="25400" y="16383"/>
                  </a:lnTo>
                  <a:lnTo>
                    <a:pt x="25057" y="15367"/>
                  </a:lnTo>
                  <a:lnTo>
                    <a:pt x="24930" y="17526"/>
                  </a:lnTo>
                  <a:lnTo>
                    <a:pt x="24549" y="16637"/>
                  </a:lnTo>
                  <a:lnTo>
                    <a:pt x="24269" y="16002"/>
                  </a:lnTo>
                  <a:lnTo>
                    <a:pt x="23876" y="16510"/>
                  </a:lnTo>
                  <a:lnTo>
                    <a:pt x="23685" y="16637"/>
                  </a:lnTo>
                  <a:lnTo>
                    <a:pt x="23660" y="16383"/>
                  </a:lnTo>
                  <a:lnTo>
                    <a:pt x="23241" y="15875"/>
                  </a:lnTo>
                  <a:lnTo>
                    <a:pt x="23926" y="18161"/>
                  </a:lnTo>
                  <a:lnTo>
                    <a:pt x="23456" y="17526"/>
                  </a:lnTo>
                  <a:lnTo>
                    <a:pt x="23228" y="17018"/>
                  </a:lnTo>
                  <a:lnTo>
                    <a:pt x="23050" y="16637"/>
                  </a:lnTo>
                  <a:lnTo>
                    <a:pt x="23482" y="17018"/>
                  </a:lnTo>
                  <a:lnTo>
                    <a:pt x="23291" y="16637"/>
                  </a:lnTo>
                  <a:lnTo>
                    <a:pt x="22733" y="14732"/>
                  </a:lnTo>
                  <a:lnTo>
                    <a:pt x="22974" y="17018"/>
                  </a:lnTo>
                  <a:lnTo>
                    <a:pt x="22491" y="16052"/>
                  </a:lnTo>
                  <a:lnTo>
                    <a:pt x="22415" y="15735"/>
                  </a:lnTo>
                  <a:lnTo>
                    <a:pt x="22148" y="15240"/>
                  </a:lnTo>
                  <a:lnTo>
                    <a:pt x="22301" y="16637"/>
                  </a:lnTo>
                  <a:lnTo>
                    <a:pt x="21996" y="16637"/>
                  </a:lnTo>
                  <a:lnTo>
                    <a:pt x="21920" y="16383"/>
                  </a:lnTo>
                  <a:lnTo>
                    <a:pt x="21945" y="16637"/>
                  </a:lnTo>
                  <a:lnTo>
                    <a:pt x="21932" y="17526"/>
                  </a:lnTo>
                  <a:lnTo>
                    <a:pt x="21780" y="17754"/>
                  </a:lnTo>
                  <a:lnTo>
                    <a:pt x="21666" y="18034"/>
                  </a:lnTo>
                  <a:lnTo>
                    <a:pt x="21640" y="18288"/>
                  </a:lnTo>
                  <a:lnTo>
                    <a:pt x="21564" y="18415"/>
                  </a:lnTo>
                  <a:lnTo>
                    <a:pt x="21374" y="18034"/>
                  </a:lnTo>
                  <a:lnTo>
                    <a:pt x="21120" y="17780"/>
                  </a:lnTo>
                  <a:lnTo>
                    <a:pt x="20904" y="17018"/>
                  </a:lnTo>
                  <a:lnTo>
                    <a:pt x="20802" y="16891"/>
                  </a:lnTo>
                  <a:lnTo>
                    <a:pt x="20675" y="16789"/>
                  </a:lnTo>
                  <a:lnTo>
                    <a:pt x="20523" y="16256"/>
                  </a:lnTo>
                  <a:lnTo>
                    <a:pt x="20396" y="16383"/>
                  </a:lnTo>
                  <a:lnTo>
                    <a:pt x="20358" y="16891"/>
                  </a:lnTo>
                  <a:lnTo>
                    <a:pt x="20574" y="17780"/>
                  </a:lnTo>
                  <a:lnTo>
                    <a:pt x="20205" y="17780"/>
                  </a:lnTo>
                  <a:lnTo>
                    <a:pt x="20345" y="18034"/>
                  </a:lnTo>
                  <a:lnTo>
                    <a:pt x="20485" y="19304"/>
                  </a:lnTo>
                  <a:lnTo>
                    <a:pt x="20345" y="18796"/>
                  </a:lnTo>
                  <a:lnTo>
                    <a:pt x="20243" y="18415"/>
                  </a:lnTo>
                  <a:lnTo>
                    <a:pt x="20002" y="17526"/>
                  </a:lnTo>
                  <a:lnTo>
                    <a:pt x="20066" y="18415"/>
                  </a:lnTo>
                  <a:lnTo>
                    <a:pt x="19685" y="17272"/>
                  </a:lnTo>
                  <a:lnTo>
                    <a:pt x="19634" y="17741"/>
                  </a:lnTo>
                  <a:lnTo>
                    <a:pt x="19519" y="18542"/>
                  </a:lnTo>
                  <a:lnTo>
                    <a:pt x="19405" y="18796"/>
                  </a:lnTo>
                  <a:lnTo>
                    <a:pt x="19354" y="18338"/>
                  </a:lnTo>
                  <a:lnTo>
                    <a:pt x="19291" y="18796"/>
                  </a:lnTo>
                  <a:lnTo>
                    <a:pt x="19037" y="18796"/>
                  </a:lnTo>
                  <a:lnTo>
                    <a:pt x="18948" y="18415"/>
                  </a:lnTo>
                  <a:lnTo>
                    <a:pt x="18491" y="16510"/>
                  </a:lnTo>
                  <a:lnTo>
                    <a:pt x="18275" y="18415"/>
                  </a:lnTo>
                  <a:lnTo>
                    <a:pt x="18021" y="17653"/>
                  </a:lnTo>
                  <a:lnTo>
                    <a:pt x="17678" y="16637"/>
                  </a:lnTo>
                  <a:lnTo>
                    <a:pt x="17462" y="17653"/>
                  </a:lnTo>
                  <a:lnTo>
                    <a:pt x="16802" y="16510"/>
                  </a:lnTo>
                  <a:lnTo>
                    <a:pt x="16383" y="16637"/>
                  </a:lnTo>
                  <a:lnTo>
                    <a:pt x="16903" y="18415"/>
                  </a:lnTo>
                  <a:lnTo>
                    <a:pt x="16421" y="17221"/>
                  </a:lnTo>
                  <a:lnTo>
                    <a:pt x="16256" y="16764"/>
                  </a:lnTo>
                  <a:lnTo>
                    <a:pt x="16294" y="16967"/>
                  </a:lnTo>
                  <a:lnTo>
                    <a:pt x="16154" y="16725"/>
                  </a:lnTo>
                  <a:lnTo>
                    <a:pt x="16357" y="17272"/>
                  </a:lnTo>
                  <a:lnTo>
                    <a:pt x="16408" y="17500"/>
                  </a:lnTo>
                  <a:lnTo>
                    <a:pt x="16090" y="17741"/>
                  </a:lnTo>
                  <a:lnTo>
                    <a:pt x="16471" y="18554"/>
                  </a:lnTo>
                  <a:lnTo>
                    <a:pt x="16421" y="17551"/>
                  </a:lnTo>
                  <a:lnTo>
                    <a:pt x="16560" y="18796"/>
                  </a:lnTo>
                  <a:lnTo>
                    <a:pt x="16357" y="18415"/>
                  </a:lnTo>
                  <a:lnTo>
                    <a:pt x="16294" y="18288"/>
                  </a:lnTo>
                  <a:lnTo>
                    <a:pt x="16179" y="18034"/>
                  </a:lnTo>
                  <a:lnTo>
                    <a:pt x="15951" y="17526"/>
                  </a:lnTo>
                  <a:lnTo>
                    <a:pt x="15773" y="17018"/>
                  </a:lnTo>
                  <a:lnTo>
                    <a:pt x="15976" y="17145"/>
                  </a:lnTo>
                  <a:lnTo>
                    <a:pt x="15951" y="17018"/>
                  </a:lnTo>
                  <a:lnTo>
                    <a:pt x="15887" y="16764"/>
                  </a:lnTo>
                  <a:lnTo>
                    <a:pt x="15646" y="16637"/>
                  </a:lnTo>
                  <a:lnTo>
                    <a:pt x="15544" y="15735"/>
                  </a:lnTo>
                  <a:lnTo>
                    <a:pt x="15443" y="15494"/>
                  </a:lnTo>
                  <a:lnTo>
                    <a:pt x="15519" y="16510"/>
                  </a:lnTo>
                  <a:lnTo>
                    <a:pt x="15608" y="17399"/>
                  </a:lnTo>
                  <a:lnTo>
                    <a:pt x="15494" y="18034"/>
                  </a:lnTo>
                  <a:lnTo>
                    <a:pt x="15430" y="17526"/>
                  </a:lnTo>
                  <a:lnTo>
                    <a:pt x="15290" y="16510"/>
                  </a:lnTo>
                  <a:lnTo>
                    <a:pt x="15151" y="15494"/>
                  </a:lnTo>
                  <a:lnTo>
                    <a:pt x="14998" y="16383"/>
                  </a:lnTo>
                  <a:lnTo>
                    <a:pt x="14986" y="16510"/>
                  </a:lnTo>
                  <a:lnTo>
                    <a:pt x="14897" y="16383"/>
                  </a:lnTo>
                  <a:lnTo>
                    <a:pt x="14452" y="16002"/>
                  </a:lnTo>
                  <a:lnTo>
                    <a:pt x="14452" y="17526"/>
                  </a:lnTo>
                  <a:lnTo>
                    <a:pt x="14338" y="16891"/>
                  </a:lnTo>
                  <a:lnTo>
                    <a:pt x="14376" y="16637"/>
                  </a:lnTo>
                  <a:lnTo>
                    <a:pt x="13919" y="16510"/>
                  </a:lnTo>
                  <a:lnTo>
                    <a:pt x="13754" y="18288"/>
                  </a:lnTo>
                  <a:lnTo>
                    <a:pt x="13703" y="17780"/>
                  </a:lnTo>
                  <a:lnTo>
                    <a:pt x="13690" y="16891"/>
                  </a:lnTo>
                  <a:lnTo>
                    <a:pt x="13576" y="17653"/>
                  </a:lnTo>
                  <a:lnTo>
                    <a:pt x="13563" y="17780"/>
                  </a:lnTo>
                  <a:lnTo>
                    <a:pt x="13449" y="17653"/>
                  </a:lnTo>
                  <a:lnTo>
                    <a:pt x="13563" y="17018"/>
                  </a:lnTo>
                  <a:lnTo>
                    <a:pt x="13639" y="16256"/>
                  </a:lnTo>
                  <a:lnTo>
                    <a:pt x="13106" y="18161"/>
                  </a:lnTo>
                  <a:lnTo>
                    <a:pt x="12725" y="18415"/>
                  </a:lnTo>
                  <a:lnTo>
                    <a:pt x="12776" y="18288"/>
                  </a:lnTo>
                  <a:lnTo>
                    <a:pt x="12941" y="17780"/>
                  </a:lnTo>
                  <a:lnTo>
                    <a:pt x="13296" y="16764"/>
                  </a:lnTo>
                  <a:lnTo>
                    <a:pt x="13589" y="16129"/>
                  </a:lnTo>
                  <a:lnTo>
                    <a:pt x="12763" y="17272"/>
                  </a:lnTo>
                  <a:lnTo>
                    <a:pt x="12103" y="17780"/>
                  </a:lnTo>
                  <a:lnTo>
                    <a:pt x="12915" y="16637"/>
                  </a:lnTo>
                  <a:lnTo>
                    <a:pt x="12623" y="16764"/>
                  </a:lnTo>
                  <a:lnTo>
                    <a:pt x="13131" y="16256"/>
                  </a:lnTo>
                  <a:lnTo>
                    <a:pt x="12509" y="16764"/>
                  </a:lnTo>
                  <a:lnTo>
                    <a:pt x="12230" y="17018"/>
                  </a:lnTo>
                  <a:lnTo>
                    <a:pt x="12103" y="17018"/>
                  </a:lnTo>
                  <a:lnTo>
                    <a:pt x="12306" y="16789"/>
                  </a:lnTo>
                  <a:lnTo>
                    <a:pt x="13208" y="16129"/>
                  </a:lnTo>
                  <a:lnTo>
                    <a:pt x="13385" y="16002"/>
                  </a:lnTo>
                  <a:lnTo>
                    <a:pt x="13119" y="16129"/>
                  </a:lnTo>
                  <a:lnTo>
                    <a:pt x="11658" y="16891"/>
                  </a:lnTo>
                  <a:lnTo>
                    <a:pt x="12128" y="16637"/>
                  </a:lnTo>
                  <a:lnTo>
                    <a:pt x="13093" y="16129"/>
                  </a:lnTo>
                  <a:lnTo>
                    <a:pt x="13779" y="15748"/>
                  </a:lnTo>
                  <a:lnTo>
                    <a:pt x="10668" y="16637"/>
                  </a:lnTo>
                  <a:lnTo>
                    <a:pt x="10947" y="16510"/>
                  </a:lnTo>
                  <a:lnTo>
                    <a:pt x="12077" y="16002"/>
                  </a:lnTo>
                  <a:lnTo>
                    <a:pt x="12331" y="15887"/>
                  </a:lnTo>
                  <a:lnTo>
                    <a:pt x="12204" y="15748"/>
                  </a:lnTo>
                  <a:lnTo>
                    <a:pt x="11785" y="15748"/>
                  </a:lnTo>
                  <a:lnTo>
                    <a:pt x="12636" y="15494"/>
                  </a:lnTo>
                  <a:lnTo>
                    <a:pt x="12827" y="14859"/>
                  </a:lnTo>
                  <a:lnTo>
                    <a:pt x="12522" y="14605"/>
                  </a:lnTo>
                  <a:lnTo>
                    <a:pt x="13119" y="14478"/>
                  </a:lnTo>
                  <a:lnTo>
                    <a:pt x="13131" y="14224"/>
                  </a:lnTo>
                  <a:lnTo>
                    <a:pt x="10642" y="14859"/>
                  </a:lnTo>
                  <a:lnTo>
                    <a:pt x="10528" y="14732"/>
                  </a:lnTo>
                  <a:lnTo>
                    <a:pt x="11772" y="14224"/>
                  </a:lnTo>
                  <a:lnTo>
                    <a:pt x="11734" y="14097"/>
                  </a:lnTo>
                  <a:lnTo>
                    <a:pt x="11722" y="13792"/>
                  </a:lnTo>
                  <a:lnTo>
                    <a:pt x="12636" y="13208"/>
                  </a:lnTo>
                  <a:lnTo>
                    <a:pt x="11391" y="13208"/>
                  </a:lnTo>
                  <a:lnTo>
                    <a:pt x="11671" y="13081"/>
                  </a:lnTo>
                  <a:lnTo>
                    <a:pt x="11938" y="12954"/>
                  </a:lnTo>
                  <a:lnTo>
                    <a:pt x="12014" y="13081"/>
                  </a:lnTo>
                  <a:lnTo>
                    <a:pt x="12001" y="12954"/>
                  </a:lnTo>
                  <a:lnTo>
                    <a:pt x="12103" y="12700"/>
                  </a:lnTo>
                  <a:lnTo>
                    <a:pt x="12433" y="12319"/>
                  </a:lnTo>
                  <a:lnTo>
                    <a:pt x="12649" y="12065"/>
                  </a:lnTo>
                  <a:lnTo>
                    <a:pt x="11963" y="12319"/>
                  </a:lnTo>
                  <a:lnTo>
                    <a:pt x="10947" y="12319"/>
                  </a:lnTo>
                  <a:lnTo>
                    <a:pt x="10401" y="12192"/>
                  </a:lnTo>
                  <a:lnTo>
                    <a:pt x="11226" y="11938"/>
                  </a:lnTo>
                  <a:lnTo>
                    <a:pt x="10134" y="12192"/>
                  </a:lnTo>
                  <a:lnTo>
                    <a:pt x="9842" y="12192"/>
                  </a:lnTo>
                  <a:lnTo>
                    <a:pt x="9474" y="12065"/>
                  </a:lnTo>
                  <a:lnTo>
                    <a:pt x="9575" y="11938"/>
                  </a:lnTo>
                  <a:lnTo>
                    <a:pt x="10121" y="11811"/>
                  </a:lnTo>
                  <a:lnTo>
                    <a:pt x="10299" y="11684"/>
                  </a:lnTo>
                  <a:lnTo>
                    <a:pt x="9105" y="12065"/>
                  </a:lnTo>
                  <a:lnTo>
                    <a:pt x="9474" y="11684"/>
                  </a:lnTo>
                  <a:lnTo>
                    <a:pt x="10020" y="11557"/>
                  </a:lnTo>
                  <a:lnTo>
                    <a:pt x="10033" y="11430"/>
                  </a:lnTo>
                  <a:lnTo>
                    <a:pt x="9753" y="11430"/>
                  </a:lnTo>
                  <a:lnTo>
                    <a:pt x="9105" y="11557"/>
                  </a:lnTo>
                  <a:lnTo>
                    <a:pt x="8750" y="11557"/>
                  </a:lnTo>
                  <a:lnTo>
                    <a:pt x="9055" y="11303"/>
                  </a:lnTo>
                  <a:lnTo>
                    <a:pt x="9207" y="11176"/>
                  </a:lnTo>
                  <a:lnTo>
                    <a:pt x="9575" y="11049"/>
                  </a:lnTo>
                  <a:lnTo>
                    <a:pt x="9944" y="10922"/>
                  </a:lnTo>
                  <a:lnTo>
                    <a:pt x="9474" y="11049"/>
                  </a:lnTo>
                  <a:lnTo>
                    <a:pt x="8839" y="11049"/>
                  </a:lnTo>
                  <a:lnTo>
                    <a:pt x="9017" y="10922"/>
                  </a:lnTo>
                  <a:lnTo>
                    <a:pt x="9296" y="10795"/>
                  </a:lnTo>
                  <a:lnTo>
                    <a:pt x="9575" y="10795"/>
                  </a:lnTo>
                  <a:lnTo>
                    <a:pt x="9804" y="10541"/>
                  </a:lnTo>
                  <a:lnTo>
                    <a:pt x="9918" y="10414"/>
                  </a:lnTo>
                  <a:lnTo>
                    <a:pt x="10083" y="10287"/>
                  </a:lnTo>
                  <a:lnTo>
                    <a:pt x="10452" y="10160"/>
                  </a:lnTo>
                  <a:lnTo>
                    <a:pt x="10515" y="9906"/>
                  </a:lnTo>
                  <a:lnTo>
                    <a:pt x="11607" y="9779"/>
                  </a:lnTo>
                  <a:lnTo>
                    <a:pt x="10998" y="9779"/>
                  </a:lnTo>
                  <a:lnTo>
                    <a:pt x="9664" y="9906"/>
                  </a:lnTo>
                  <a:lnTo>
                    <a:pt x="9753" y="10325"/>
                  </a:lnTo>
                  <a:lnTo>
                    <a:pt x="8470" y="10541"/>
                  </a:lnTo>
                  <a:lnTo>
                    <a:pt x="9207" y="10160"/>
                  </a:lnTo>
                  <a:lnTo>
                    <a:pt x="9613" y="10033"/>
                  </a:lnTo>
                  <a:lnTo>
                    <a:pt x="9664" y="9906"/>
                  </a:lnTo>
                  <a:lnTo>
                    <a:pt x="9855" y="9652"/>
                  </a:lnTo>
                  <a:lnTo>
                    <a:pt x="9956" y="9525"/>
                  </a:lnTo>
                  <a:lnTo>
                    <a:pt x="10083" y="9461"/>
                  </a:lnTo>
                  <a:lnTo>
                    <a:pt x="10325" y="9144"/>
                  </a:lnTo>
                  <a:lnTo>
                    <a:pt x="10922" y="8890"/>
                  </a:lnTo>
                  <a:lnTo>
                    <a:pt x="10617" y="8788"/>
                  </a:lnTo>
                  <a:lnTo>
                    <a:pt x="10299" y="9144"/>
                  </a:lnTo>
                  <a:lnTo>
                    <a:pt x="10236" y="9017"/>
                  </a:lnTo>
                  <a:lnTo>
                    <a:pt x="10058" y="9017"/>
                  </a:lnTo>
                  <a:lnTo>
                    <a:pt x="10477" y="8890"/>
                  </a:lnTo>
                  <a:lnTo>
                    <a:pt x="10617" y="8890"/>
                  </a:lnTo>
                  <a:lnTo>
                    <a:pt x="10566" y="8763"/>
                  </a:lnTo>
                  <a:lnTo>
                    <a:pt x="10566" y="8636"/>
                  </a:lnTo>
                  <a:lnTo>
                    <a:pt x="9740" y="8890"/>
                  </a:lnTo>
                  <a:lnTo>
                    <a:pt x="9829" y="8763"/>
                  </a:lnTo>
                  <a:lnTo>
                    <a:pt x="9613" y="8890"/>
                  </a:lnTo>
                  <a:lnTo>
                    <a:pt x="9410" y="9017"/>
                  </a:lnTo>
                  <a:lnTo>
                    <a:pt x="9410" y="9144"/>
                  </a:lnTo>
                  <a:lnTo>
                    <a:pt x="9448" y="9410"/>
                  </a:lnTo>
                  <a:lnTo>
                    <a:pt x="8699" y="9525"/>
                  </a:lnTo>
                  <a:lnTo>
                    <a:pt x="9118" y="9271"/>
                  </a:lnTo>
                  <a:lnTo>
                    <a:pt x="7747" y="9525"/>
                  </a:lnTo>
                  <a:lnTo>
                    <a:pt x="8293" y="9271"/>
                  </a:lnTo>
                  <a:lnTo>
                    <a:pt x="8839" y="9017"/>
                  </a:lnTo>
                  <a:lnTo>
                    <a:pt x="9372" y="8509"/>
                  </a:lnTo>
                  <a:lnTo>
                    <a:pt x="10071" y="8255"/>
                  </a:lnTo>
                  <a:lnTo>
                    <a:pt x="9499" y="8128"/>
                  </a:lnTo>
                  <a:lnTo>
                    <a:pt x="9525" y="7620"/>
                  </a:lnTo>
                  <a:lnTo>
                    <a:pt x="7912" y="7874"/>
                  </a:lnTo>
                  <a:lnTo>
                    <a:pt x="7683" y="7874"/>
                  </a:lnTo>
                  <a:lnTo>
                    <a:pt x="8318" y="7747"/>
                  </a:lnTo>
                  <a:lnTo>
                    <a:pt x="8547" y="7620"/>
                  </a:lnTo>
                  <a:lnTo>
                    <a:pt x="8953" y="7620"/>
                  </a:lnTo>
                  <a:lnTo>
                    <a:pt x="8496" y="7493"/>
                  </a:lnTo>
                  <a:lnTo>
                    <a:pt x="8559" y="7239"/>
                  </a:lnTo>
                  <a:lnTo>
                    <a:pt x="8369" y="7200"/>
                  </a:lnTo>
                  <a:lnTo>
                    <a:pt x="7531" y="7493"/>
                  </a:lnTo>
                  <a:lnTo>
                    <a:pt x="7810" y="7239"/>
                  </a:lnTo>
                  <a:lnTo>
                    <a:pt x="7950" y="7112"/>
                  </a:lnTo>
                  <a:lnTo>
                    <a:pt x="8369" y="7200"/>
                  </a:lnTo>
                  <a:lnTo>
                    <a:pt x="8293" y="6985"/>
                  </a:lnTo>
                  <a:lnTo>
                    <a:pt x="8636" y="6858"/>
                  </a:lnTo>
                  <a:lnTo>
                    <a:pt x="10147" y="5715"/>
                  </a:lnTo>
                  <a:lnTo>
                    <a:pt x="5562" y="6858"/>
                  </a:lnTo>
                  <a:lnTo>
                    <a:pt x="5918" y="6604"/>
                  </a:lnTo>
                  <a:lnTo>
                    <a:pt x="6464" y="6223"/>
                  </a:lnTo>
                  <a:lnTo>
                    <a:pt x="6819" y="5969"/>
                  </a:lnTo>
                  <a:lnTo>
                    <a:pt x="6997" y="5842"/>
                  </a:lnTo>
                  <a:lnTo>
                    <a:pt x="7353" y="5588"/>
                  </a:lnTo>
                  <a:lnTo>
                    <a:pt x="7175" y="5588"/>
                  </a:lnTo>
                  <a:lnTo>
                    <a:pt x="7353" y="5334"/>
                  </a:lnTo>
                  <a:lnTo>
                    <a:pt x="3187" y="5346"/>
                  </a:lnTo>
                  <a:lnTo>
                    <a:pt x="2197" y="5969"/>
                  </a:lnTo>
                  <a:lnTo>
                    <a:pt x="2565" y="5842"/>
                  </a:lnTo>
                  <a:lnTo>
                    <a:pt x="1943" y="6223"/>
                  </a:lnTo>
                  <a:lnTo>
                    <a:pt x="2286" y="6096"/>
                  </a:lnTo>
                  <a:lnTo>
                    <a:pt x="1358" y="6477"/>
                  </a:lnTo>
                  <a:lnTo>
                    <a:pt x="2438" y="6096"/>
                  </a:lnTo>
                  <a:lnTo>
                    <a:pt x="2794" y="5969"/>
                  </a:lnTo>
                  <a:lnTo>
                    <a:pt x="1651" y="6477"/>
                  </a:lnTo>
                  <a:lnTo>
                    <a:pt x="2552" y="6223"/>
                  </a:lnTo>
                  <a:lnTo>
                    <a:pt x="1917" y="6731"/>
                  </a:lnTo>
                  <a:lnTo>
                    <a:pt x="1244" y="6731"/>
                  </a:lnTo>
                  <a:lnTo>
                    <a:pt x="1752" y="6858"/>
                  </a:lnTo>
                  <a:lnTo>
                    <a:pt x="1346" y="7112"/>
                  </a:lnTo>
                  <a:lnTo>
                    <a:pt x="2032" y="6794"/>
                  </a:lnTo>
                  <a:lnTo>
                    <a:pt x="2501" y="6604"/>
                  </a:lnTo>
                  <a:lnTo>
                    <a:pt x="2882" y="6858"/>
                  </a:lnTo>
                  <a:lnTo>
                    <a:pt x="1752" y="6985"/>
                  </a:lnTo>
                  <a:lnTo>
                    <a:pt x="1219" y="7366"/>
                  </a:lnTo>
                  <a:lnTo>
                    <a:pt x="1562" y="7366"/>
                  </a:lnTo>
                  <a:lnTo>
                    <a:pt x="2590" y="7112"/>
                  </a:lnTo>
                  <a:lnTo>
                    <a:pt x="2590" y="7239"/>
                  </a:lnTo>
                  <a:lnTo>
                    <a:pt x="2120" y="7493"/>
                  </a:lnTo>
                  <a:lnTo>
                    <a:pt x="3048" y="7366"/>
                  </a:lnTo>
                  <a:lnTo>
                    <a:pt x="2336" y="7874"/>
                  </a:lnTo>
                  <a:lnTo>
                    <a:pt x="3479" y="7747"/>
                  </a:lnTo>
                  <a:lnTo>
                    <a:pt x="3746" y="7620"/>
                  </a:lnTo>
                  <a:lnTo>
                    <a:pt x="4686" y="7366"/>
                  </a:lnTo>
                  <a:lnTo>
                    <a:pt x="4737" y="7493"/>
                  </a:lnTo>
                  <a:lnTo>
                    <a:pt x="5080" y="7366"/>
                  </a:lnTo>
                  <a:lnTo>
                    <a:pt x="5422" y="7239"/>
                  </a:lnTo>
                  <a:lnTo>
                    <a:pt x="5410" y="11303"/>
                  </a:lnTo>
                  <a:lnTo>
                    <a:pt x="5270" y="11557"/>
                  </a:lnTo>
                  <a:lnTo>
                    <a:pt x="5054" y="11684"/>
                  </a:lnTo>
                  <a:lnTo>
                    <a:pt x="5029" y="11430"/>
                  </a:lnTo>
                  <a:lnTo>
                    <a:pt x="5308" y="11303"/>
                  </a:lnTo>
                  <a:lnTo>
                    <a:pt x="5410" y="7251"/>
                  </a:lnTo>
                  <a:lnTo>
                    <a:pt x="4737" y="7620"/>
                  </a:lnTo>
                  <a:lnTo>
                    <a:pt x="4737" y="7493"/>
                  </a:lnTo>
                  <a:lnTo>
                    <a:pt x="4229" y="7620"/>
                  </a:lnTo>
                  <a:lnTo>
                    <a:pt x="4572" y="7620"/>
                  </a:lnTo>
                  <a:lnTo>
                    <a:pt x="4089" y="7874"/>
                  </a:lnTo>
                  <a:lnTo>
                    <a:pt x="3962" y="7975"/>
                  </a:lnTo>
                  <a:lnTo>
                    <a:pt x="4724" y="7874"/>
                  </a:lnTo>
                  <a:lnTo>
                    <a:pt x="4495" y="8128"/>
                  </a:lnTo>
                  <a:lnTo>
                    <a:pt x="3517" y="8509"/>
                  </a:lnTo>
                  <a:lnTo>
                    <a:pt x="3619" y="8382"/>
                  </a:lnTo>
                  <a:lnTo>
                    <a:pt x="3962" y="7975"/>
                  </a:lnTo>
                  <a:lnTo>
                    <a:pt x="3225" y="8382"/>
                  </a:lnTo>
                  <a:lnTo>
                    <a:pt x="3530" y="8001"/>
                  </a:lnTo>
                  <a:lnTo>
                    <a:pt x="2032" y="8763"/>
                  </a:lnTo>
                  <a:lnTo>
                    <a:pt x="3530" y="7899"/>
                  </a:lnTo>
                  <a:lnTo>
                    <a:pt x="2032" y="8610"/>
                  </a:lnTo>
                  <a:lnTo>
                    <a:pt x="1917" y="8763"/>
                  </a:lnTo>
                  <a:lnTo>
                    <a:pt x="1790" y="9017"/>
                  </a:lnTo>
                  <a:lnTo>
                    <a:pt x="2603" y="8763"/>
                  </a:lnTo>
                  <a:lnTo>
                    <a:pt x="2413" y="9144"/>
                  </a:lnTo>
                  <a:lnTo>
                    <a:pt x="2984" y="9017"/>
                  </a:lnTo>
                  <a:lnTo>
                    <a:pt x="3213" y="8890"/>
                  </a:lnTo>
                  <a:lnTo>
                    <a:pt x="3797" y="8763"/>
                  </a:lnTo>
                  <a:lnTo>
                    <a:pt x="4927" y="8890"/>
                  </a:lnTo>
                  <a:lnTo>
                    <a:pt x="1409" y="9906"/>
                  </a:lnTo>
                  <a:lnTo>
                    <a:pt x="2844" y="9779"/>
                  </a:lnTo>
                  <a:lnTo>
                    <a:pt x="3517" y="9652"/>
                  </a:lnTo>
                  <a:lnTo>
                    <a:pt x="4787" y="9271"/>
                  </a:lnTo>
                  <a:lnTo>
                    <a:pt x="4203" y="9779"/>
                  </a:lnTo>
                  <a:lnTo>
                    <a:pt x="3048" y="10033"/>
                  </a:lnTo>
                  <a:lnTo>
                    <a:pt x="3048" y="10414"/>
                  </a:lnTo>
                  <a:lnTo>
                    <a:pt x="3505" y="10160"/>
                  </a:lnTo>
                  <a:lnTo>
                    <a:pt x="3213" y="10337"/>
                  </a:lnTo>
                  <a:lnTo>
                    <a:pt x="3606" y="10160"/>
                  </a:lnTo>
                  <a:lnTo>
                    <a:pt x="4724" y="9652"/>
                  </a:lnTo>
                  <a:lnTo>
                    <a:pt x="4076" y="10160"/>
                  </a:lnTo>
                  <a:lnTo>
                    <a:pt x="3606" y="10287"/>
                  </a:lnTo>
                  <a:lnTo>
                    <a:pt x="3619" y="10160"/>
                  </a:lnTo>
                  <a:lnTo>
                    <a:pt x="2882" y="10541"/>
                  </a:lnTo>
                  <a:lnTo>
                    <a:pt x="2679" y="10668"/>
                  </a:lnTo>
                  <a:lnTo>
                    <a:pt x="3810" y="10287"/>
                  </a:lnTo>
                  <a:lnTo>
                    <a:pt x="4178" y="10160"/>
                  </a:lnTo>
                  <a:lnTo>
                    <a:pt x="4191" y="10299"/>
                  </a:lnTo>
                  <a:lnTo>
                    <a:pt x="3251" y="10668"/>
                  </a:lnTo>
                  <a:lnTo>
                    <a:pt x="3505" y="10922"/>
                  </a:lnTo>
                  <a:lnTo>
                    <a:pt x="4343" y="11049"/>
                  </a:lnTo>
                  <a:lnTo>
                    <a:pt x="4635" y="11303"/>
                  </a:lnTo>
                  <a:lnTo>
                    <a:pt x="4330" y="11430"/>
                  </a:lnTo>
                  <a:lnTo>
                    <a:pt x="4000" y="11430"/>
                  </a:lnTo>
                  <a:lnTo>
                    <a:pt x="3721" y="11557"/>
                  </a:lnTo>
                  <a:lnTo>
                    <a:pt x="4140" y="11811"/>
                  </a:lnTo>
                  <a:lnTo>
                    <a:pt x="4267" y="12065"/>
                  </a:lnTo>
                  <a:lnTo>
                    <a:pt x="3429" y="13208"/>
                  </a:lnTo>
                  <a:lnTo>
                    <a:pt x="4343" y="13081"/>
                  </a:lnTo>
                  <a:lnTo>
                    <a:pt x="4711" y="13081"/>
                  </a:lnTo>
                  <a:lnTo>
                    <a:pt x="4800" y="13208"/>
                  </a:lnTo>
                  <a:lnTo>
                    <a:pt x="4254" y="13335"/>
                  </a:lnTo>
                  <a:lnTo>
                    <a:pt x="3962" y="13335"/>
                  </a:lnTo>
                  <a:lnTo>
                    <a:pt x="4991" y="13512"/>
                  </a:lnTo>
                  <a:lnTo>
                    <a:pt x="5803" y="13716"/>
                  </a:lnTo>
                  <a:lnTo>
                    <a:pt x="4965" y="14351"/>
                  </a:lnTo>
                  <a:lnTo>
                    <a:pt x="4686" y="14351"/>
                  </a:lnTo>
                  <a:lnTo>
                    <a:pt x="4406" y="14732"/>
                  </a:lnTo>
                  <a:lnTo>
                    <a:pt x="6540" y="14097"/>
                  </a:lnTo>
                  <a:lnTo>
                    <a:pt x="5803" y="14605"/>
                  </a:lnTo>
                  <a:lnTo>
                    <a:pt x="5626" y="14605"/>
                  </a:lnTo>
                  <a:lnTo>
                    <a:pt x="5422" y="15240"/>
                  </a:lnTo>
                  <a:lnTo>
                    <a:pt x="6362" y="15494"/>
                  </a:lnTo>
                  <a:lnTo>
                    <a:pt x="5168" y="16256"/>
                  </a:lnTo>
                  <a:lnTo>
                    <a:pt x="6438" y="16002"/>
                  </a:lnTo>
                  <a:lnTo>
                    <a:pt x="4749" y="17018"/>
                  </a:lnTo>
                  <a:lnTo>
                    <a:pt x="6515" y="16510"/>
                  </a:lnTo>
                  <a:lnTo>
                    <a:pt x="5727" y="17018"/>
                  </a:lnTo>
                  <a:lnTo>
                    <a:pt x="5384" y="17018"/>
                  </a:lnTo>
                  <a:lnTo>
                    <a:pt x="4914" y="17653"/>
                  </a:lnTo>
                  <a:lnTo>
                    <a:pt x="4864" y="17780"/>
                  </a:lnTo>
                  <a:lnTo>
                    <a:pt x="6070" y="17526"/>
                  </a:lnTo>
                  <a:lnTo>
                    <a:pt x="6299" y="17653"/>
                  </a:lnTo>
                  <a:lnTo>
                    <a:pt x="5384" y="18034"/>
                  </a:lnTo>
                  <a:lnTo>
                    <a:pt x="6413" y="18034"/>
                  </a:lnTo>
                  <a:lnTo>
                    <a:pt x="5384" y="18542"/>
                  </a:lnTo>
                  <a:lnTo>
                    <a:pt x="5664" y="18669"/>
                  </a:lnTo>
                  <a:lnTo>
                    <a:pt x="5689" y="18542"/>
                  </a:lnTo>
                  <a:lnTo>
                    <a:pt x="6019" y="18288"/>
                  </a:lnTo>
                  <a:lnTo>
                    <a:pt x="6286" y="18288"/>
                  </a:lnTo>
                  <a:lnTo>
                    <a:pt x="6756" y="18415"/>
                  </a:lnTo>
                  <a:lnTo>
                    <a:pt x="5854" y="19177"/>
                  </a:lnTo>
                  <a:lnTo>
                    <a:pt x="5410" y="19431"/>
                  </a:lnTo>
                  <a:lnTo>
                    <a:pt x="6350" y="19939"/>
                  </a:lnTo>
                  <a:lnTo>
                    <a:pt x="5994" y="20066"/>
                  </a:lnTo>
                  <a:lnTo>
                    <a:pt x="6578" y="20066"/>
                  </a:lnTo>
                  <a:lnTo>
                    <a:pt x="4711" y="20574"/>
                  </a:lnTo>
                  <a:lnTo>
                    <a:pt x="5613" y="20574"/>
                  </a:lnTo>
                  <a:lnTo>
                    <a:pt x="5803" y="20447"/>
                  </a:lnTo>
                  <a:lnTo>
                    <a:pt x="6134" y="20320"/>
                  </a:lnTo>
                  <a:lnTo>
                    <a:pt x="6311" y="20193"/>
                  </a:lnTo>
                  <a:lnTo>
                    <a:pt x="6083" y="20447"/>
                  </a:lnTo>
                  <a:lnTo>
                    <a:pt x="5956" y="21336"/>
                  </a:lnTo>
                  <a:lnTo>
                    <a:pt x="6261" y="21463"/>
                  </a:lnTo>
                  <a:lnTo>
                    <a:pt x="5676" y="21844"/>
                  </a:lnTo>
                  <a:lnTo>
                    <a:pt x="5702" y="22733"/>
                  </a:lnTo>
                  <a:lnTo>
                    <a:pt x="6286" y="23114"/>
                  </a:lnTo>
                  <a:lnTo>
                    <a:pt x="6451" y="23876"/>
                  </a:lnTo>
                  <a:lnTo>
                    <a:pt x="6629" y="23241"/>
                  </a:lnTo>
                  <a:lnTo>
                    <a:pt x="7581" y="22352"/>
                  </a:lnTo>
                  <a:lnTo>
                    <a:pt x="7594" y="22606"/>
                  </a:lnTo>
                  <a:lnTo>
                    <a:pt x="7848" y="22479"/>
                  </a:lnTo>
                  <a:lnTo>
                    <a:pt x="7658" y="22860"/>
                  </a:lnTo>
                  <a:lnTo>
                    <a:pt x="7213" y="23368"/>
                  </a:lnTo>
                  <a:lnTo>
                    <a:pt x="6718" y="23749"/>
                  </a:lnTo>
                  <a:lnTo>
                    <a:pt x="6667" y="23876"/>
                  </a:lnTo>
                  <a:lnTo>
                    <a:pt x="7175" y="23622"/>
                  </a:lnTo>
                  <a:lnTo>
                    <a:pt x="6972" y="23876"/>
                  </a:lnTo>
                  <a:lnTo>
                    <a:pt x="6781" y="24003"/>
                  </a:lnTo>
                  <a:lnTo>
                    <a:pt x="6464" y="24384"/>
                  </a:lnTo>
                  <a:lnTo>
                    <a:pt x="7035" y="23876"/>
                  </a:lnTo>
                  <a:lnTo>
                    <a:pt x="6350" y="25400"/>
                  </a:lnTo>
                  <a:lnTo>
                    <a:pt x="7327" y="24384"/>
                  </a:lnTo>
                  <a:lnTo>
                    <a:pt x="7137" y="24765"/>
                  </a:lnTo>
                  <a:lnTo>
                    <a:pt x="7937" y="24765"/>
                  </a:lnTo>
                  <a:lnTo>
                    <a:pt x="8483" y="24511"/>
                  </a:lnTo>
                  <a:lnTo>
                    <a:pt x="9118" y="24638"/>
                  </a:lnTo>
                  <a:lnTo>
                    <a:pt x="9182" y="24511"/>
                  </a:lnTo>
                  <a:lnTo>
                    <a:pt x="9245" y="24384"/>
                  </a:lnTo>
                  <a:lnTo>
                    <a:pt x="9499" y="23876"/>
                  </a:lnTo>
                  <a:lnTo>
                    <a:pt x="9563" y="23749"/>
                  </a:lnTo>
                  <a:lnTo>
                    <a:pt x="9702" y="24003"/>
                  </a:lnTo>
                  <a:lnTo>
                    <a:pt x="9893" y="23749"/>
                  </a:lnTo>
                  <a:lnTo>
                    <a:pt x="9982" y="23622"/>
                  </a:lnTo>
                  <a:lnTo>
                    <a:pt x="10172" y="23368"/>
                  </a:lnTo>
                  <a:lnTo>
                    <a:pt x="10375" y="23558"/>
                  </a:lnTo>
                  <a:lnTo>
                    <a:pt x="10464" y="23749"/>
                  </a:lnTo>
                  <a:lnTo>
                    <a:pt x="10642" y="24257"/>
                  </a:lnTo>
                  <a:lnTo>
                    <a:pt x="11201" y="24257"/>
                  </a:lnTo>
                  <a:lnTo>
                    <a:pt x="11684" y="23876"/>
                  </a:lnTo>
                  <a:lnTo>
                    <a:pt x="11658" y="23368"/>
                  </a:lnTo>
                  <a:lnTo>
                    <a:pt x="11798" y="23114"/>
                  </a:lnTo>
                  <a:lnTo>
                    <a:pt x="11684" y="23876"/>
                  </a:lnTo>
                  <a:lnTo>
                    <a:pt x="12128" y="23876"/>
                  </a:lnTo>
                  <a:lnTo>
                    <a:pt x="11747" y="24384"/>
                  </a:lnTo>
                  <a:lnTo>
                    <a:pt x="12395" y="24257"/>
                  </a:lnTo>
                  <a:lnTo>
                    <a:pt x="12611" y="24257"/>
                  </a:lnTo>
                  <a:lnTo>
                    <a:pt x="13398" y="23622"/>
                  </a:lnTo>
                  <a:lnTo>
                    <a:pt x="13335" y="23241"/>
                  </a:lnTo>
                  <a:lnTo>
                    <a:pt x="13258" y="23114"/>
                  </a:lnTo>
                  <a:lnTo>
                    <a:pt x="13322" y="22860"/>
                  </a:lnTo>
                  <a:lnTo>
                    <a:pt x="13449" y="22733"/>
                  </a:lnTo>
                  <a:lnTo>
                    <a:pt x="13563" y="23558"/>
                  </a:lnTo>
                  <a:lnTo>
                    <a:pt x="14198" y="22733"/>
                  </a:lnTo>
                  <a:lnTo>
                    <a:pt x="14389" y="22479"/>
                  </a:lnTo>
                  <a:lnTo>
                    <a:pt x="15303" y="25781"/>
                  </a:lnTo>
                  <a:lnTo>
                    <a:pt x="15659" y="24257"/>
                  </a:lnTo>
                  <a:lnTo>
                    <a:pt x="15722" y="24130"/>
                  </a:lnTo>
                  <a:lnTo>
                    <a:pt x="16052" y="23368"/>
                  </a:lnTo>
                  <a:lnTo>
                    <a:pt x="16281" y="23368"/>
                  </a:lnTo>
                  <a:lnTo>
                    <a:pt x="16192" y="23558"/>
                  </a:lnTo>
                  <a:lnTo>
                    <a:pt x="16078" y="24130"/>
                  </a:lnTo>
                  <a:lnTo>
                    <a:pt x="16230" y="24384"/>
                  </a:lnTo>
                  <a:lnTo>
                    <a:pt x="16471" y="23368"/>
                  </a:lnTo>
                  <a:lnTo>
                    <a:pt x="16560" y="22987"/>
                  </a:lnTo>
                  <a:lnTo>
                    <a:pt x="17094" y="24511"/>
                  </a:lnTo>
                  <a:lnTo>
                    <a:pt x="17373" y="23495"/>
                  </a:lnTo>
                  <a:lnTo>
                    <a:pt x="18148" y="25781"/>
                  </a:lnTo>
                  <a:lnTo>
                    <a:pt x="18427" y="23495"/>
                  </a:lnTo>
                  <a:lnTo>
                    <a:pt x="18478" y="23114"/>
                  </a:lnTo>
                  <a:lnTo>
                    <a:pt x="19240" y="24511"/>
                  </a:lnTo>
                  <a:lnTo>
                    <a:pt x="19126" y="24130"/>
                  </a:lnTo>
                  <a:lnTo>
                    <a:pt x="19075" y="23368"/>
                  </a:lnTo>
                  <a:lnTo>
                    <a:pt x="19177" y="23787"/>
                  </a:lnTo>
                  <a:lnTo>
                    <a:pt x="19291" y="23495"/>
                  </a:lnTo>
                  <a:lnTo>
                    <a:pt x="19392" y="23368"/>
                  </a:lnTo>
                  <a:lnTo>
                    <a:pt x="19608" y="23114"/>
                  </a:lnTo>
                  <a:lnTo>
                    <a:pt x="19723" y="22987"/>
                  </a:lnTo>
                  <a:lnTo>
                    <a:pt x="19939" y="22733"/>
                  </a:lnTo>
                  <a:lnTo>
                    <a:pt x="21259" y="23876"/>
                  </a:lnTo>
                  <a:lnTo>
                    <a:pt x="22288" y="24130"/>
                  </a:lnTo>
                  <a:lnTo>
                    <a:pt x="22656" y="24130"/>
                  </a:lnTo>
                  <a:lnTo>
                    <a:pt x="22186" y="22733"/>
                  </a:lnTo>
                  <a:lnTo>
                    <a:pt x="22098" y="22479"/>
                  </a:lnTo>
                  <a:lnTo>
                    <a:pt x="22059" y="22352"/>
                  </a:lnTo>
                  <a:lnTo>
                    <a:pt x="21717" y="21336"/>
                  </a:lnTo>
                  <a:lnTo>
                    <a:pt x="22390" y="22352"/>
                  </a:lnTo>
                  <a:lnTo>
                    <a:pt x="22504" y="22733"/>
                  </a:lnTo>
                  <a:lnTo>
                    <a:pt x="22631" y="23495"/>
                  </a:lnTo>
                  <a:lnTo>
                    <a:pt x="22948" y="22098"/>
                  </a:lnTo>
                  <a:lnTo>
                    <a:pt x="23926" y="23114"/>
                  </a:lnTo>
                  <a:lnTo>
                    <a:pt x="24231" y="22098"/>
                  </a:lnTo>
                  <a:lnTo>
                    <a:pt x="24269" y="21971"/>
                  </a:lnTo>
                  <a:lnTo>
                    <a:pt x="24422" y="22733"/>
                  </a:lnTo>
                  <a:lnTo>
                    <a:pt x="24638" y="23241"/>
                  </a:lnTo>
                  <a:lnTo>
                    <a:pt x="24752" y="22606"/>
                  </a:lnTo>
                  <a:lnTo>
                    <a:pt x="24650" y="21971"/>
                  </a:lnTo>
                  <a:lnTo>
                    <a:pt x="24625" y="21844"/>
                  </a:lnTo>
                  <a:lnTo>
                    <a:pt x="24815" y="22402"/>
                  </a:lnTo>
                  <a:lnTo>
                    <a:pt x="25158" y="22987"/>
                  </a:lnTo>
                  <a:lnTo>
                    <a:pt x="25019" y="21844"/>
                  </a:lnTo>
                  <a:lnTo>
                    <a:pt x="24993" y="21590"/>
                  </a:lnTo>
                  <a:lnTo>
                    <a:pt x="25260" y="22402"/>
                  </a:lnTo>
                  <a:lnTo>
                    <a:pt x="25260" y="22225"/>
                  </a:lnTo>
                  <a:lnTo>
                    <a:pt x="25666" y="22606"/>
                  </a:lnTo>
                  <a:lnTo>
                    <a:pt x="25527" y="22225"/>
                  </a:lnTo>
                  <a:lnTo>
                    <a:pt x="25374" y="21844"/>
                  </a:lnTo>
                  <a:lnTo>
                    <a:pt x="25704" y="22225"/>
                  </a:lnTo>
                  <a:lnTo>
                    <a:pt x="25704" y="21844"/>
                  </a:lnTo>
                  <a:lnTo>
                    <a:pt x="25704" y="21590"/>
                  </a:lnTo>
                  <a:lnTo>
                    <a:pt x="25704" y="21336"/>
                  </a:lnTo>
                  <a:lnTo>
                    <a:pt x="25996" y="21844"/>
                  </a:lnTo>
                  <a:lnTo>
                    <a:pt x="25946" y="21336"/>
                  </a:lnTo>
                  <a:lnTo>
                    <a:pt x="25895" y="20828"/>
                  </a:lnTo>
                  <a:lnTo>
                    <a:pt x="26428" y="22110"/>
                  </a:lnTo>
                  <a:lnTo>
                    <a:pt x="27266" y="21717"/>
                  </a:lnTo>
                  <a:lnTo>
                    <a:pt x="27279" y="21082"/>
                  </a:lnTo>
                  <a:lnTo>
                    <a:pt x="27330" y="21590"/>
                  </a:lnTo>
                  <a:lnTo>
                    <a:pt x="27673" y="21463"/>
                  </a:lnTo>
                  <a:lnTo>
                    <a:pt x="27762" y="22034"/>
                  </a:lnTo>
                  <a:lnTo>
                    <a:pt x="27228" y="21971"/>
                  </a:lnTo>
                  <a:lnTo>
                    <a:pt x="27381" y="22034"/>
                  </a:lnTo>
                  <a:lnTo>
                    <a:pt x="27559" y="22059"/>
                  </a:lnTo>
                  <a:lnTo>
                    <a:pt x="27711" y="22047"/>
                  </a:lnTo>
                  <a:lnTo>
                    <a:pt x="28105" y="21971"/>
                  </a:lnTo>
                  <a:lnTo>
                    <a:pt x="28206" y="21844"/>
                  </a:lnTo>
                  <a:lnTo>
                    <a:pt x="28155" y="21463"/>
                  </a:lnTo>
                  <a:lnTo>
                    <a:pt x="27940" y="21082"/>
                  </a:lnTo>
                  <a:lnTo>
                    <a:pt x="29337" y="22606"/>
                  </a:lnTo>
                  <a:lnTo>
                    <a:pt x="28803" y="21082"/>
                  </a:lnTo>
                  <a:lnTo>
                    <a:pt x="28714" y="20828"/>
                  </a:lnTo>
                  <a:lnTo>
                    <a:pt x="28498" y="20193"/>
                  </a:lnTo>
                  <a:lnTo>
                    <a:pt x="28321" y="19685"/>
                  </a:lnTo>
                  <a:lnTo>
                    <a:pt x="29845" y="21717"/>
                  </a:lnTo>
                  <a:lnTo>
                    <a:pt x="30797" y="20574"/>
                  </a:lnTo>
                  <a:lnTo>
                    <a:pt x="30708" y="20332"/>
                  </a:lnTo>
                  <a:lnTo>
                    <a:pt x="30861" y="20497"/>
                  </a:lnTo>
                  <a:lnTo>
                    <a:pt x="31216" y="20193"/>
                  </a:lnTo>
                  <a:lnTo>
                    <a:pt x="31369" y="20066"/>
                  </a:lnTo>
                  <a:lnTo>
                    <a:pt x="32359" y="21094"/>
                  </a:lnTo>
                  <a:lnTo>
                    <a:pt x="31635" y="20066"/>
                  </a:lnTo>
                  <a:lnTo>
                    <a:pt x="31546" y="19939"/>
                  </a:lnTo>
                  <a:lnTo>
                    <a:pt x="32664" y="20193"/>
                  </a:lnTo>
                  <a:lnTo>
                    <a:pt x="33032" y="20408"/>
                  </a:lnTo>
                  <a:lnTo>
                    <a:pt x="33147" y="20574"/>
                  </a:lnTo>
                  <a:lnTo>
                    <a:pt x="33261" y="20828"/>
                  </a:lnTo>
                  <a:lnTo>
                    <a:pt x="33439" y="21082"/>
                  </a:lnTo>
                  <a:lnTo>
                    <a:pt x="33604" y="20574"/>
                  </a:lnTo>
                  <a:lnTo>
                    <a:pt x="35318" y="21209"/>
                  </a:lnTo>
                  <a:lnTo>
                    <a:pt x="34988" y="20574"/>
                  </a:lnTo>
                  <a:lnTo>
                    <a:pt x="34912" y="20447"/>
                  </a:lnTo>
                  <a:lnTo>
                    <a:pt x="34023" y="19939"/>
                  </a:lnTo>
                  <a:lnTo>
                    <a:pt x="33794" y="19812"/>
                  </a:lnTo>
                  <a:lnTo>
                    <a:pt x="33680" y="19685"/>
                  </a:lnTo>
                  <a:lnTo>
                    <a:pt x="33350" y="19304"/>
                  </a:lnTo>
                  <a:lnTo>
                    <a:pt x="33020" y="18923"/>
                  </a:lnTo>
                  <a:lnTo>
                    <a:pt x="34683" y="20066"/>
                  </a:lnTo>
                  <a:lnTo>
                    <a:pt x="32842" y="18415"/>
                  </a:lnTo>
                  <a:lnTo>
                    <a:pt x="36144" y="20701"/>
                  </a:lnTo>
                  <a:lnTo>
                    <a:pt x="35521" y="20193"/>
                  </a:lnTo>
                  <a:lnTo>
                    <a:pt x="34925" y="19812"/>
                  </a:lnTo>
                  <a:lnTo>
                    <a:pt x="35115" y="19812"/>
                  </a:lnTo>
                  <a:lnTo>
                    <a:pt x="36144" y="20574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 descr=""/>
            <p:cNvSpPr/>
            <p:nvPr/>
          </p:nvSpPr>
          <p:spPr>
            <a:xfrm>
              <a:off x="6584530" y="3173197"/>
              <a:ext cx="27940" cy="46990"/>
            </a:xfrm>
            <a:custGeom>
              <a:avLst/>
              <a:gdLst/>
              <a:ahLst/>
              <a:cxnLst/>
              <a:rect l="l" t="t" r="r" b="b"/>
              <a:pathLst>
                <a:path w="27940" h="46989">
                  <a:moveTo>
                    <a:pt x="27711" y="0"/>
                  </a:moveTo>
                  <a:lnTo>
                    <a:pt x="20332" y="5524"/>
                  </a:lnTo>
                  <a:lnTo>
                    <a:pt x="14757" y="7048"/>
                  </a:lnTo>
                  <a:lnTo>
                    <a:pt x="9893" y="15341"/>
                  </a:lnTo>
                  <a:lnTo>
                    <a:pt x="6777" y="21106"/>
                  </a:lnTo>
                  <a:lnTo>
                    <a:pt x="4065" y="27092"/>
                  </a:lnTo>
                  <a:lnTo>
                    <a:pt x="1794" y="33254"/>
                  </a:lnTo>
                  <a:lnTo>
                    <a:pt x="0" y="39547"/>
                  </a:lnTo>
                  <a:lnTo>
                    <a:pt x="5295" y="40347"/>
                  </a:lnTo>
                  <a:lnTo>
                    <a:pt x="16789" y="46710"/>
                  </a:lnTo>
                  <a:lnTo>
                    <a:pt x="27711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 descr=""/>
            <p:cNvSpPr/>
            <p:nvPr/>
          </p:nvSpPr>
          <p:spPr>
            <a:xfrm>
              <a:off x="6580391" y="3170313"/>
              <a:ext cx="33655" cy="49530"/>
            </a:xfrm>
            <a:custGeom>
              <a:avLst/>
              <a:gdLst/>
              <a:ahLst/>
              <a:cxnLst/>
              <a:rect l="l" t="t" r="r" b="b"/>
              <a:pathLst>
                <a:path w="33654" h="49530">
                  <a:moveTo>
                    <a:pt x="330" y="43954"/>
                  </a:moveTo>
                  <a:lnTo>
                    <a:pt x="139" y="43865"/>
                  </a:lnTo>
                  <a:lnTo>
                    <a:pt x="330" y="43954"/>
                  </a:lnTo>
                  <a:close/>
                </a:path>
                <a:path w="33654" h="49530">
                  <a:moveTo>
                    <a:pt x="749" y="44069"/>
                  </a:moveTo>
                  <a:lnTo>
                    <a:pt x="584" y="44069"/>
                  </a:lnTo>
                  <a:lnTo>
                    <a:pt x="330" y="44069"/>
                  </a:lnTo>
                  <a:lnTo>
                    <a:pt x="304" y="44221"/>
                  </a:lnTo>
                  <a:lnTo>
                    <a:pt x="0" y="44450"/>
                  </a:lnTo>
                  <a:lnTo>
                    <a:pt x="749" y="44069"/>
                  </a:lnTo>
                  <a:close/>
                </a:path>
                <a:path w="33654" h="49530">
                  <a:moveTo>
                    <a:pt x="1092" y="40792"/>
                  </a:moveTo>
                  <a:lnTo>
                    <a:pt x="876" y="40767"/>
                  </a:lnTo>
                  <a:lnTo>
                    <a:pt x="825" y="40640"/>
                  </a:lnTo>
                  <a:lnTo>
                    <a:pt x="482" y="40894"/>
                  </a:lnTo>
                  <a:lnTo>
                    <a:pt x="1092" y="40792"/>
                  </a:lnTo>
                  <a:close/>
                </a:path>
                <a:path w="33654" h="49530">
                  <a:moveTo>
                    <a:pt x="1295" y="44577"/>
                  </a:moveTo>
                  <a:lnTo>
                    <a:pt x="38" y="45085"/>
                  </a:lnTo>
                  <a:lnTo>
                    <a:pt x="292" y="45085"/>
                  </a:lnTo>
                  <a:lnTo>
                    <a:pt x="1295" y="44577"/>
                  </a:lnTo>
                  <a:close/>
                </a:path>
                <a:path w="33654" h="49530">
                  <a:moveTo>
                    <a:pt x="1511" y="35687"/>
                  </a:moveTo>
                  <a:close/>
                </a:path>
                <a:path w="33654" h="49530">
                  <a:moveTo>
                    <a:pt x="1727" y="35445"/>
                  </a:moveTo>
                  <a:lnTo>
                    <a:pt x="1549" y="35585"/>
                  </a:lnTo>
                  <a:lnTo>
                    <a:pt x="1727" y="35445"/>
                  </a:lnTo>
                  <a:close/>
                </a:path>
                <a:path w="33654" h="49530">
                  <a:moveTo>
                    <a:pt x="1790" y="39776"/>
                  </a:moveTo>
                  <a:lnTo>
                    <a:pt x="508" y="39878"/>
                  </a:lnTo>
                  <a:lnTo>
                    <a:pt x="825" y="40640"/>
                  </a:lnTo>
                  <a:lnTo>
                    <a:pt x="1714" y="40005"/>
                  </a:lnTo>
                  <a:lnTo>
                    <a:pt x="1790" y="39776"/>
                  </a:lnTo>
                  <a:close/>
                </a:path>
                <a:path w="33654" h="49530">
                  <a:moveTo>
                    <a:pt x="2501" y="34582"/>
                  </a:moveTo>
                  <a:lnTo>
                    <a:pt x="2298" y="34480"/>
                  </a:lnTo>
                  <a:lnTo>
                    <a:pt x="1879" y="34556"/>
                  </a:lnTo>
                  <a:lnTo>
                    <a:pt x="2184" y="34594"/>
                  </a:lnTo>
                  <a:lnTo>
                    <a:pt x="2374" y="34594"/>
                  </a:lnTo>
                  <a:lnTo>
                    <a:pt x="2501" y="34582"/>
                  </a:lnTo>
                  <a:close/>
                </a:path>
                <a:path w="33654" h="49530">
                  <a:moveTo>
                    <a:pt x="5384" y="26377"/>
                  </a:moveTo>
                  <a:lnTo>
                    <a:pt x="5105" y="26289"/>
                  </a:lnTo>
                  <a:lnTo>
                    <a:pt x="4953" y="26289"/>
                  </a:lnTo>
                  <a:lnTo>
                    <a:pt x="5346" y="26416"/>
                  </a:lnTo>
                  <a:close/>
                </a:path>
                <a:path w="33654" h="49530">
                  <a:moveTo>
                    <a:pt x="5613" y="26454"/>
                  </a:moveTo>
                  <a:lnTo>
                    <a:pt x="5461" y="26289"/>
                  </a:lnTo>
                  <a:lnTo>
                    <a:pt x="5499" y="26416"/>
                  </a:lnTo>
                  <a:close/>
                </a:path>
                <a:path w="33654" h="49530">
                  <a:moveTo>
                    <a:pt x="6807" y="40640"/>
                  </a:moveTo>
                  <a:lnTo>
                    <a:pt x="6680" y="40690"/>
                  </a:lnTo>
                  <a:lnTo>
                    <a:pt x="6807" y="40640"/>
                  </a:lnTo>
                  <a:close/>
                </a:path>
                <a:path w="33654" h="49530">
                  <a:moveTo>
                    <a:pt x="7188" y="45008"/>
                  </a:moveTo>
                  <a:lnTo>
                    <a:pt x="7073" y="44818"/>
                  </a:lnTo>
                  <a:lnTo>
                    <a:pt x="6934" y="44907"/>
                  </a:lnTo>
                  <a:lnTo>
                    <a:pt x="6946" y="45097"/>
                  </a:lnTo>
                  <a:lnTo>
                    <a:pt x="7188" y="45008"/>
                  </a:lnTo>
                  <a:close/>
                </a:path>
                <a:path w="33654" h="49530">
                  <a:moveTo>
                    <a:pt x="7531" y="37465"/>
                  </a:moveTo>
                  <a:lnTo>
                    <a:pt x="7366" y="37338"/>
                  </a:lnTo>
                  <a:lnTo>
                    <a:pt x="7239" y="37338"/>
                  </a:lnTo>
                  <a:lnTo>
                    <a:pt x="7531" y="37465"/>
                  </a:lnTo>
                  <a:close/>
                </a:path>
                <a:path w="33654" h="49530">
                  <a:moveTo>
                    <a:pt x="7543" y="44678"/>
                  </a:moveTo>
                  <a:lnTo>
                    <a:pt x="7416" y="44805"/>
                  </a:lnTo>
                  <a:lnTo>
                    <a:pt x="7289" y="44919"/>
                  </a:lnTo>
                  <a:lnTo>
                    <a:pt x="7251" y="45085"/>
                  </a:lnTo>
                  <a:lnTo>
                    <a:pt x="7543" y="44678"/>
                  </a:lnTo>
                  <a:close/>
                </a:path>
                <a:path w="33654" h="49530">
                  <a:moveTo>
                    <a:pt x="8064" y="40132"/>
                  </a:moveTo>
                  <a:lnTo>
                    <a:pt x="7378" y="40513"/>
                  </a:lnTo>
                  <a:lnTo>
                    <a:pt x="7518" y="40513"/>
                  </a:lnTo>
                  <a:lnTo>
                    <a:pt x="8064" y="40132"/>
                  </a:lnTo>
                  <a:close/>
                </a:path>
                <a:path w="33654" h="49530">
                  <a:moveTo>
                    <a:pt x="8140" y="37807"/>
                  </a:moveTo>
                  <a:lnTo>
                    <a:pt x="8001" y="37807"/>
                  </a:lnTo>
                  <a:lnTo>
                    <a:pt x="8140" y="37807"/>
                  </a:lnTo>
                  <a:close/>
                </a:path>
                <a:path w="33654" h="49530">
                  <a:moveTo>
                    <a:pt x="8204" y="37807"/>
                  </a:moveTo>
                  <a:lnTo>
                    <a:pt x="8001" y="37719"/>
                  </a:lnTo>
                  <a:lnTo>
                    <a:pt x="8204" y="37807"/>
                  </a:lnTo>
                  <a:close/>
                </a:path>
                <a:path w="33654" h="49530">
                  <a:moveTo>
                    <a:pt x="8483" y="35433"/>
                  </a:moveTo>
                  <a:close/>
                </a:path>
                <a:path w="33654" h="49530">
                  <a:moveTo>
                    <a:pt x="8534" y="36144"/>
                  </a:moveTo>
                  <a:lnTo>
                    <a:pt x="8356" y="36118"/>
                  </a:lnTo>
                  <a:lnTo>
                    <a:pt x="8534" y="36144"/>
                  </a:lnTo>
                  <a:close/>
                </a:path>
                <a:path w="33654" h="49530">
                  <a:moveTo>
                    <a:pt x="8686" y="39547"/>
                  </a:moveTo>
                  <a:lnTo>
                    <a:pt x="8013" y="39751"/>
                  </a:lnTo>
                  <a:lnTo>
                    <a:pt x="8686" y="39547"/>
                  </a:lnTo>
                  <a:close/>
                </a:path>
                <a:path w="33654" h="49530">
                  <a:moveTo>
                    <a:pt x="8750" y="32639"/>
                  </a:moveTo>
                  <a:lnTo>
                    <a:pt x="8293" y="32385"/>
                  </a:lnTo>
                  <a:lnTo>
                    <a:pt x="8356" y="32550"/>
                  </a:lnTo>
                  <a:lnTo>
                    <a:pt x="8750" y="32639"/>
                  </a:lnTo>
                  <a:close/>
                </a:path>
                <a:path w="33654" h="49530">
                  <a:moveTo>
                    <a:pt x="8813" y="41414"/>
                  </a:moveTo>
                  <a:lnTo>
                    <a:pt x="8661" y="41592"/>
                  </a:lnTo>
                  <a:lnTo>
                    <a:pt x="8813" y="41414"/>
                  </a:lnTo>
                  <a:close/>
                </a:path>
                <a:path w="33654" h="49530">
                  <a:moveTo>
                    <a:pt x="8940" y="40424"/>
                  </a:moveTo>
                  <a:lnTo>
                    <a:pt x="8839" y="40551"/>
                  </a:lnTo>
                  <a:lnTo>
                    <a:pt x="8940" y="40424"/>
                  </a:lnTo>
                  <a:close/>
                </a:path>
                <a:path w="33654" h="49530">
                  <a:moveTo>
                    <a:pt x="9372" y="40386"/>
                  </a:moveTo>
                  <a:lnTo>
                    <a:pt x="9118" y="40640"/>
                  </a:lnTo>
                  <a:lnTo>
                    <a:pt x="8991" y="40894"/>
                  </a:lnTo>
                  <a:lnTo>
                    <a:pt x="9372" y="40386"/>
                  </a:lnTo>
                  <a:close/>
                </a:path>
                <a:path w="33654" h="49530">
                  <a:moveTo>
                    <a:pt x="9385" y="36906"/>
                  </a:moveTo>
                  <a:lnTo>
                    <a:pt x="9156" y="36677"/>
                  </a:lnTo>
                  <a:lnTo>
                    <a:pt x="8229" y="36410"/>
                  </a:lnTo>
                  <a:lnTo>
                    <a:pt x="8356" y="36550"/>
                  </a:lnTo>
                  <a:lnTo>
                    <a:pt x="9385" y="36906"/>
                  </a:lnTo>
                  <a:close/>
                </a:path>
                <a:path w="33654" h="49530">
                  <a:moveTo>
                    <a:pt x="9398" y="32893"/>
                  </a:moveTo>
                  <a:lnTo>
                    <a:pt x="9334" y="32766"/>
                  </a:lnTo>
                  <a:lnTo>
                    <a:pt x="8750" y="32639"/>
                  </a:lnTo>
                  <a:lnTo>
                    <a:pt x="9017" y="32766"/>
                  </a:lnTo>
                  <a:lnTo>
                    <a:pt x="9398" y="32893"/>
                  </a:lnTo>
                  <a:close/>
                </a:path>
                <a:path w="33654" h="49530">
                  <a:moveTo>
                    <a:pt x="9652" y="45948"/>
                  </a:moveTo>
                  <a:lnTo>
                    <a:pt x="9398" y="46101"/>
                  </a:lnTo>
                  <a:lnTo>
                    <a:pt x="9372" y="46609"/>
                  </a:lnTo>
                  <a:lnTo>
                    <a:pt x="9652" y="45948"/>
                  </a:lnTo>
                  <a:close/>
                </a:path>
                <a:path w="33654" h="49530">
                  <a:moveTo>
                    <a:pt x="9740" y="41833"/>
                  </a:moveTo>
                  <a:lnTo>
                    <a:pt x="9601" y="42164"/>
                  </a:lnTo>
                  <a:lnTo>
                    <a:pt x="9740" y="41833"/>
                  </a:lnTo>
                  <a:close/>
                </a:path>
                <a:path w="33654" h="49530">
                  <a:moveTo>
                    <a:pt x="9804" y="46863"/>
                  </a:moveTo>
                  <a:lnTo>
                    <a:pt x="9690" y="45847"/>
                  </a:lnTo>
                  <a:lnTo>
                    <a:pt x="9499" y="46863"/>
                  </a:lnTo>
                  <a:lnTo>
                    <a:pt x="9804" y="46863"/>
                  </a:lnTo>
                  <a:close/>
                </a:path>
                <a:path w="33654" h="49530">
                  <a:moveTo>
                    <a:pt x="9867" y="39370"/>
                  </a:moveTo>
                  <a:lnTo>
                    <a:pt x="9410" y="39636"/>
                  </a:lnTo>
                  <a:lnTo>
                    <a:pt x="9118" y="39890"/>
                  </a:lnTo>
                  <a:lnTo>
                    <a:pt x="9867" y="39370"/>
                  </a:lnTo>
                  <a:close/>
                </a:path>
                <a:path w="33654" h="49530">
                  <a:moveTo>
                    <a:pt x="9918" y="40894"/>
                  </a:moveTo>
                  <a:lnTo>
                    <a:pt x="9588" y="41529"/>
                  </a:lnTo>
                  <a:lnTo>
                    <a:pt x="9817" y="41440"/>
                  </a:lnTo>
                  <a:lnTo>
                    <a:pt x="9918" y="40894"/>
                  </a:lnTo>
                  <a:close/>
                </a:path>
                <a:path w="33654" h="49530">
                  <a:moveTo>
                    <a:pt x="9931" y="41402"/>
                  </a:moveTo>
                  <a:lnTo>
                    <a:pt x="9740" y="41833"/>
                  </a:lnTo>
                  <a:lnTo>
                    <a:pt x="9931" y="41402"/>
                  </a:lnTo>
                  <a:close/>
                </a:path>
                <a:path w="33654" h="49530">
                  <a:moveTo>
                    <a:pt x="10121" y="39116"/>
                  </a:moveTo>
                  <a:lnTo>
                    <a:pt x="9220" y="39624"/>
                  </a:lnTo>
                  <a:lnTo>
                    <a:pt x="9093" y="39636"/>
                  </a:lnTo>
                  <a:lnTo>
                    <a:pt x="8013" y="40259"/>
                  </a:lnTo>
                  <a:lnTo>
                    <a:pt x="8610" y="39954"/>
                  </a:lnTo>
                  <a:lnTo>
                    <a:pt x="9245" y="39636"/>
                  </a:lnTo>
                  <a:lnTo>
                    <a:pt x="8051" y="40259"/>
                  </a:lnTo>
                  <a:lnTo>
                    <a:pt x="7518" y="40513"/>
                  </a:lnTo>
                  <a:lnTo>
                    <a:pt x="7810" y="40513"/>
                  </a:lnTo>
                  <a:lnTo>
                    <a:pt x="7658" y="40767"/>
                  </a:lnTo>
                  <a:lnTo>
                    <a:pt x="8890" y="39878"/>
                  </a:lnTo>
                  <a:lnTo>
                    <a:pt x="9118" y="39789"/>
                  </a:lnTo>
                  <a:lnTo>
                    <a:pt x="9359" y="39624"/>
                  </a:lnTo>
                  <a:lnTo>
                    <a:pt x="10121" y="39116"/>
                  </a:lnTo>
                  <a:close/>
                </a:path>
                <a:path w="33654" h="49530">
                  <a:moveTo>
                    <a:pt x="10414" y="40424"/>
                  </a:moveTo>
                  <a:lnTo>
                    <a:pt x="10109" y="40627"/>
                  </a:lnTo>
                  <a:lnTo>
                    <a:pt x="10325" y="40513"/>
                  </a:lnTo>
                  <a:close/>
                </a:path>
                <a:path w="33654" h="49530">
                  <a:moveTo>
                    <a:pt x="10426" y="17145"/>
                  </a:moveTo>
                  <a:lnTo>
                    <a:pt x="8851" y="16510"/>
                  </a:lnTo>
                  <a:lnTo>
                    <a:pt x="9563" y="17145"/>
                  </a:lnTo>
                  <a:lnTo>
                    <a:pt x="10426" y="17145"/>
                  </a:lnTo>
                  <a:close/>
                </a:path>
                <a:path w="33654" h="49530">
                  <a:moveTo>
                    <a:pt x="10629" y="17145"/>
                  </a:moveTo>
                  <a:lnTo>
                    <a:pt x="10363" y="17018"/>
                  </a:lnTo>
                  <a:lnTo>
                    <a:pt x="10261" y="16891"/>
                  </a:lnTo>
                  <a:lnTo>
                    <a:pt x="9931" y="16764"/>
                  </a:lnTo>
                  <a:lnTo>
                    <a:pt x="10426" y="17145"/>
                  </a:lnTo>
                  <a:lnTo>
                    <a:pt x="10629" y="17145"/>
                  </a:lnTo>
                  <a:close/>
                </a:path>
                <a:path w="33654" h="49530">
                  <a:moveTo>
                    <a:pt x="10833" y="31597"/>
                  </a:moveTo>
                  <a:lnTo>
                    <a:pt x="10426" y="31330"/>
                  </a:lnTo>
                  <a:lnTo>
                    <a:pt x="9931" y="31381"/>
                  </a:lnTo>
                  <a:lnTo>
                    <a:pt x="10490" y="31610"/>
                  </a:lnTo>
                  <a:lnTo>
                    <a:pt x="10833" y="31597"/>
                  </a:lnTo>
                  <a:close/>
                </a:path>
                <a:path w="33654" h="49530">
                  <a:moveTo>
                    <a:pt x="10833" y="17145"/>
                  </a:moveTo>
                  <a:lnTo>
                    <a:pt x="10668" y="17018"/>
                  </a:lnTo>
                  <a:lnTo>
                    <a:pt x="10452" y="16764"/>
                  </a:lnTo>
                  <a:lnTo>
                    <a:pt x="10629" y="17145"/>
                  </a:lnTo>
                  <a:lnTo>
                    <a:pt x="10833" y="17145"/>
                  </a:lnTo>
                  <a:close/>
                </a:path>
                <a:path w="33654" h="49530">
                  <a:moveTo>
                    <a:pt x="11252" y="17272"/>
                  </a:moveTo>
                  <a:lnTo>
                    <a:pt x="11201" y="17145"/>
                  </a:lnTo>
                  <a:lnTo>
                    <a:pt x="10756" y="16891"/>
                  </a:lnTo>
                  <a:lnTo>
                    <a:pt x="11252" y="17272"/>
                  </a:lnTo>
                  <a:close/>
                </a:path>
                <a:path w="33654" h="49530">
                  <a:moveTo>
                    <a:pt x="11455" y="17284"/>
                  </a:moveTo>
                  <a:lnTo>
                    <a:pt x="11163" y="17018"/>
                  </a:lnTo>
                  <a:lnTo>
                    <a:pt x="11201" y="17145"/>
                  </a:lnTo>
                  <a:lnTo>
                    <a:pt x="11455" y="17284"/>
                  </a:lnTo>
                  <a:close/>
                </a:path>
                <a:path w="33654" h="49530">
                  <a:moveTo>
                    <a:pt x="12217" y="41897"/>
                  </a:moveTo>
                  <a:lnTo>
                    <a:pt x="12052" y="41973"/>
                  </a:lnTo>
                  <a:lnTo>
                    <a:pt x="12115" y="42189"/>
                  </a:lnTo>
                  <a:lnTo>
                    <a:pt x="12217" y="41897"/>
                  </a:lnTo>
                  <a:close/>
                </a:path>
                <a:path w="33654" h="49530">
                  <a:moveTo>
                    <a:pt x="12344" y="14833"/>
                  </a:moveTo>
                  <a:lnTo>
                    <a:pt x="11861" y="14224"/>
                  </a:lnTo>
                  <a:lnTo>
                    <a:pt x="12052" y="14605"/>
                  </a:lnTo>
                  <a:lnTo>
                    <a:pt x="12344" y="14833"/>
                  </a:lnTo>
                  <a:close/>
                </a:path>
                <a:path w="33654" h="49530">
                  <a:moveTo>
                    <a:pt x="12776" y="43307"/>
                  </a:moveTo>
                  <a:lnTo>
                    <a:pt x="12598" y="43434"/>
                  </a:lnTo>
                  <a:lnTo>
                    <a:pt x="12725" y="43434"/>
                  </a:lnTo>
                  <a:lnTo>
                    <a:pt x="12776" y="43307"/>
                  </a:lnTo>
                  <a:close/>
                </a:path>
                <a:path w="33654" h="49530">
                  <a:moveTo>
                    <a:pt x="13068" y="12979"/>
                  </a:moveTo>
                  <a:lnTo>
                    <a:pt x="12941" y="12827"/>
                  </a:lnTo>
                  <a:lnTo>
                    <a:pt x="13068" y="12979"/>
                  </a:lnTo>
                  <a:close/>
                </a:path>
                <a:path w="33654" h="49530">
                  <a:moveTo>
                    <a:pt x="13195" y="43307"/>
                  </a:moveTo>
                  <a:lnTo>
                    <a:pt x="12941" y="43434"/>
                  </a:lnTo>
                  <a:lnTo>
                    <a:pt x="13195" y="43434"/>
                  </a:lnTo>
                  <a:lnTo>
                    <a:pt x="13195" y="43307"/>
                  </a:lnTo>
                  <a:close/>
                </a:path>
                <a:path w="33654" h="49530">
                  <a:moveTo>
                    <a:pt x="13881" y="43764"/>
                  </a:moveTo>
                  <a:lnTo>
                    <a:pt x="13804" y="43421"/>
                  </a:lnTo>
                  <a:lnTo>
                    <a:pt x="13716" y="43738"/>
                  </a:lnTo>
                  <a:lnTo>
                    <a:pt x="13881" y="43764"/>
                  </a:lnTo>
                  <a:close/>
                </a:path>
                <a:path w="33654" h="49530">
                  <a:moveTo>
                    <a:pt x="13906" y="43827"/>
                  </a:moveTo>
                  <a:close/>
                </a:path>
                <a:path w="33654" h="49530">
                  <a:moveTo>
                    <a:pt x="14909" y="26289"/>
                  </a:moveTo>
                  <a:lnTo>
                    <a:pt x="14693" y="26162"/>
                  </a:lnTo>
                  <a:lnTo>
                    <a:pt x="6489" y="26162"/>
                  </a:lnTo>
                  <a:lnTo>
                    <a:pt x="5461" y="26162"/>
                  </a:lnTo>
                  <a:lnTo>
                    <a:pt x="5791" y="26454"/>
                  </a:lnTo>
                  <a:lnTo>
                    <a:pt x="12611" y="26454"/>
                  </a:lnTo>
                  <a:lnTo>
                    <a:pt x="12471" y="26289"/>
                  </a:lnTo>
                  <a:lnTo>
                    <a:pt x="14782" y="27432"/>
                  </a:lnTo>
                  <a:lnTo>
                    <a:pt x="14084" y="26670"/>
                  </a:lnTo>
                  <a:lnTo>
                    <a:pt x="14554" y="27051"/>
                  </a:lnTo>
                  <a:lnTo>
                    <a:pt x="14325" y="26670"/>
                  </a:lnTo>
                  <a:lnTo>
                    <a:pt x="14909" y="26289"/>
                  </a:lnTo>
                  <a:close/>
                </a:path>
                <a:path w="33654" h="49530">
                  <a:moveTo>
                    <a:pt x="15189" y="45250"/>
                  </a:moveTo>
                  <a:close/>
                </a:path>
                <a:path w="33654" h="49530">
                  <a:moveTo>
                    <a:pt x="15227" y="44323"/>
                  </a:moveTo>
                  <a:lnTo>
                    <a:pt x="15113" y="44577"/>
                  </a:lnTo>
                  <a:lnTo>
                    <a:pt x="15227" y="44323"/>
                  </a:lnTo>
                  <a:close/>
                </a:path>
                <a:path w="33654" h="49530">
                  <a:moveTo>
                    <a:pt x="15265" y="42849"/>
                  </a:moveTo>
                  <a:lnTo>
                    <a:pt x="15240" y="43053"/>
                  </a:lnTo>
                  <a:lnTo>
                    <a:pt x="15265" y="42926"/>
                  </a:lnTo>
                  <a:close/>
                </a:path>
                <a:path w="33654" h="49530">
                  <a:moveTo>
                    <a:pt x="15316" y="45085"/>
                  </a:moveTo>
                  <a:close/>
                </a:path>
                <a:path w="33654" h="49530">
                  <a:moveTo>
                    <a:pt x="15341" y="45974"/>
                  </a:moveTo>
                  <a:lnTo>
                    <a:pt x="15316" y="45466"/>
                  </a:lnTo>
                  <a:lnTo>
                    <a:pt x="15125" y="45948"/>
                  </a:lnTo>
                  <a:lnTo>
                    <a:pt x="15011" y="46355"/>
                  </a:lnTo>
                  <a:lnTo>
                    <a:pt x="15341" y="45974"/>
                  </a:lnTo>
                  <a:close/>
                </a:path>
                <a:path w="33654" h="49530">
                  <a:moveTo>
                    <a:pt x="15341" y="44577"/>
                  </a:moveTo>
                  <a:lnTo>
                    <a:pt x="15316" y="44208"/>
                  </a:lnTo>
                  <a:lnTo>
                    <a:pt x="15240" y="44805"/>
                  </a:lnTo>
                  <a:lnTo>
                    <a:pt x="15341" y="44577"/>
                  </a:lnTo>
                  <a:close/>
                </a:path>
                <a:path w="33654" h="49530">
                  <a:moveTo>
                    <a:pt x="15367" y="44069"/>
                  </a:moveTo>
                  <a:lnTo>
                    <a:pt x="15252" y="43942"/>
                  </a:lnTo>
                  <a:lnTo>
                    <a:pt x="15240" y="43180"/>
                  </a:lnTo>
                  <a:lnTo>
                    <a:pt x="15062" y="43942"/>
                  </a:lnTo>
                  <a:lnTo>
                    <a:pt x="14706" y="43942"/>
                  </a:lnTo>
                  <a:lnTo>
                    <a:pt x="14808" y="43688"/>
                  </a:lnTo>
                  <a:lnTo>
                    <a:pt x="14973" y="43307"/>
                  </a:lnTo>
                  <a:lnTo>
                    <a:pt x="14973" y="42926"/>
                  </a:lnTo>
                  <a:lnTo>
                    <a:pt x="14820" y="43307"/>
                  </a:lnTo>
                  <a:lnTo>
                    <a:pt x="14770" y="42799"/>
                  </a:lnTo>
                  <a:lnTo>
                    <a:pt x="14554" y="43688"/>
                  </a:lnTo>
                  <a:lnTo>
                    <a:pt x="14528" y="43434"/>
                  </a:lnTo>
                  <a:lnTo>
                    <a:pt x="14605" y="43053"/>
                  </a:lnTo>
                  <a:lnTo>
                    <a:pt x="14389" y="43434"/>
                  </a:lnTo>
                  <a:lnTo>
                    <a:pt x="14020" y="43053"/>
                  </a:lnTo>
                  <a:lnTo>
                    <a:pt x="13931" y="43815"/>
                  </a:lnTo>
                  <a:lnTo>
                    <a:pt x="13893" y="43942"/>
                  </a:lnTo>
                  <a:lnTo>
                    <a:pt x="13817" y="44196"/>
                  </a:lnTo>
                  <a:lnTo>
                    <a:pt x="13258" y="44831"/>
                  </a:lnTo>
                  <a:lnTo>
                    <a:pt x="13246" y="44577"/>
                  </a:lnTo>
                  <a:lnTo>
                    <a:pt x="13233" y="44196"/>
                  </a:lnTo>
                  <a:lnTo>
                    <a:pt x="13220" y="43942"/>
                  </a:lnTo>
                  <a:lnTo>
                    <a:pt x="13208" y="43561"/>
                  </a:lnTo>
                  <a:lnTo>
                    <a:pt x="12687" y="43561"/>
                  </a:lnTo>
                  <a:lnTo>
                    <a:pt x="12433" y="43561"/>
                  </a:lnTo>
                  <a:lnTo>
                    <a:pt x="12090" y="43561"/>
                  </a:lnTo>
                  <a:lnTo>
                    <a:pt x="11811" y="43942"/>
                  </a:lnTo>
                  <a:lnTo>
                    <a:pt x="11811" y="43307"/>
                  </a:lnTo>
                  <a:lnTo>
                    <a:pt x="11938" y="43053"/>
                  </a:lnTo>
                  <a:lnTo>
                    <a:pt x="11696" y="43180"/>
                  </a:lnTo>
                  <a:lnTo>
                    <a:pt x="11569" y="43561"/>
                  </a:lnTo>
                  <a:lnTo>
                    <a:pt x="11684" y="42672"/>
                  </a:lnTo>
                  <a:lnTo>
                    <a:pt x="11645" y="42545"/>
                  </a:lnTo>
                  <a:lnTo>
                    <a:pt x="11645" y="42418"/>
                  </a:lnTo>
                  <a:lnTo>
                    <a:pt x="11684" y="41783"/>
                  </a:lnTo>
                  <a:lnTo>
                    <a:pt x="11188" y="42545"/>
                  </a:lnTo>
                  <a:lnTo>
                    <a:pt x="11239" y="42418"/>
                  </a:lnTo>
                  <a:lnTo>
                    <a:pt x="11455" y="41910"/>
                  </a:lnTo>
                  <a:lnTo>
                    <a:pt x="11404" y="41656"/>
                  </a:lnTo>
                  <a:lnTo>
                    <a:pt x="11303" y="41529"/>
                  </a:lnTo>
                  <a:lnTo>
                    <a:pt x="11201" y="41656"/>
                  </a:lnTo>
                  <a:lnTo>
                    <a:pt x="11112" y="42291"/>
                  </a:lnTo>
                  <a:lnTo>
                    <a:pt x="10947" y="42418"/>
                  </a:lnTo>
                  <a:lnTo>
                    <a:pt x="10845" y="42291"/>
                  </a:lnTo>
                  <a:lnTo>
                    <a:pt x="10972" y="41656"/>
                  </a:lnTo>
                  <a:lnTo>
                    <a:pt x="11087" y="41402"/>
                  </a:lnTo>
                  <a:lnTo>
                    <a:pt x="11049" y="39878"/>
                  </a:lnTo>
                  <a:lnTo>
                    <a:pt x="9537" y="42926"/>
                  </a:lnTo>
                  <a:lnTo>
                    <a:pt x="9652" y="42291"/>
                  </a:lnTo>
                  <a:lnTo>
                    <a:pt x="9601" y="42164"/>
                  </a:lnTo>
                  <a:lnTo>
                    <a:pt x="9436" y="42037"/>
                  </a:lnTo>
                  <a:lnTo>
                    <a:pt x="9461" y="41910"/>
                  </a:lnTo>
                  <a:lnTo>
                    <a:pt x="9791" y="40640"/>
                  </a:lnTo>
                  <a:lnTo>
                    <a:pt x="9931" y="40005"/>
                  </a:lnTo>
                  <a:lnTo>
                    <a:pt x="9042" y="41910"/>
                  </a:lnTo>
                  <a:lnTo>
                    <a:pt x="8991" y="41402"/>
                  </a:lnTo>
                  <a:lnTo>
                    <a:pt x="8432" y="42672"/>
                  </a:lnTo>
                  <a:lnTo>
                    <a:pt x="8026" y="42926"/>
                  </a:lnTo>
                  <a:lnTo>
                    <a:pt x="7950" y="42799"/>
                  </a:lnTo>
                  <a:lnTo>
                    <a:pt x="8051" y="42418"/>
                  </a:lnTo>
                  <a:lnTo>
                    <a:pt x="8305" y="42037"/>
                  </a:lnTo>
                  <a:lnTo>
                    <a:pt x="8470" y="41783"/>
                  </a:lnTo>
                  <a:lnTo>
                    <a:pt x="8648" y="41529"/>
                  </a:lnTo>
                  <a:lnTo>
                    <a:pt x="8890" y="41275"/>
                  </a:lnTo>
                  <a:lnTo>
                    <a:pt x="8813" y="41529"/>
                  </a:lnTo>
                  <a:lnTo>
                    <a:pt x="9067" y="41275"/>
                  </a:lnTo>
                  <a:lnTo>
                    <a:pt x="9118" y="41148"/>
                  </a:lnTo>
                  <a:lnTo>
                    <a:pt x="9220" y="40894"/>
                  </a:lnTo>
                  <a:lnTo>
                    <a:pt x="9017" y="41148"/>
                  </a:lnTo>
                  <a:lnTo>
                    <a:pt x="9067" y="41021"/>
                  </a:lnTo>
                  <a:lnTo>
                    <a:pt x="9131" y="40894"/>
                  </a:lnTo>
                  <a:lnTo>
                    <a:pt x="8991" y="40894"/>
                  </a:lnTo>
                  <a:lnTo>
                    <a:pt x="9131" y="40513"/>
                  </a:lnTo>
                  <a:lnTo>
                    <a:pt x="8737" y="40894"/>
                  </a:lnTo>
                  <a:lnTo>
                    <a:pt x="8851" y="40640"/>
                  </a:lnTo>
                  <a:lnTo>
                    <a:pt x="8648" y="40894"/>
                  </a:lnTo>
                  <a:lnTo>
                    <a:pt x="8445" y="41148"/>
                  </a:lnTo>
                  <a:lnTo>
                    <a:pt x="8521" y="40703"/>
                  </a:lnTo>
                  <a:lnTo>
                    <a:pt x="7797" y="41656"/>
                  </a:lnTo>
                  <a:lnTo>
                    <a:pt x="7467" y="41783"/>
                  </a:lnTo>
                  <a:lnTo>
                    <a:pt x="7810" y="41275"/>
                  </a:lnTo>
                  <a:lnTo>
                    <a:pt x="8128" y="41021"/>
                  </a:lnTo>
                  <a:lnTo>
                    <a:pt x="8470" y="40728"/>
                  </a:lnTo>
                  <a:lnTo>
                    <a:pt x="8051" y="41021"/>
                  </a:lnTo>
                  <a:lnTo>
                    <a:pt x="8280" y="40640"/>
                  </a:lnTo>
                  <a:lnTo>
                    <a:pt x="8483" y="40513"/>
                  </a:lnTo>
                  <a:lnTo>
                    <a:pt x="8890" y="40259"/>
                  </a:lnTo>
                  <a:lnTo>
                    <a:pt x="9156" y="40005"/>
                  </a:lnTo>
                  <a:lnTo>
                    <a:pt x="8432" y="40513"/>
                  </a:lnTo>
                  <a:lnTo>
                    <a:pt x="8991" y="40005"/>
                  </a:lnTo>
                  <a:lnTo>
                    <a:pt x="9118" y="39890"/>
                  </a:lnTo>
                  <a:lnTo>
                    <a:pt x="8966" y="40005"/>
                  </a:lnTo>
                  <a:lnTo>
                    <a:pt x="9067" y="39878"/>
                  </a:lnTo>
                  <a:lnTo>
                    <a:pt x="9372" y="39624"/>
                  </a:lnTo>
                  <a:lnTo>
                    <a:pt x="9017" y="39878"/>
                  </a:lnTo>
                  <a:lnTo>
                    <a:pt x="8851" y="40005"/>
                  </a:lnTo>
                  <a:lnTo>
                    <a:pt x="7594" y="40894"/>
                  </a:lnTo>
                  <a:lnTo>
                    <a:pt x="7378" y="41021"/>
                  </a:lnTo>
                  <a:lnTo>
                    <a:pt x="7645" y="40805"/>
                  </a:lnTo>
                  <a:lnTo>
                    <a:pt x="6743" y="41275"/>
                  </a:lnTo>
                  <a:lnTo>
                    <a:pt x="7099" y="41021"/>
                  </a:lnTo>
                  <a:lnTo>
                    <a:pt x="7632" y="40640"/>
                  </a:lnTo>
                  <a:lnTo>
                    <a:pt x="7162" y="40640"/>
                  </a:lnTo>
                  <a:lnTo>
                    <a:pt x="6972" y="40640"/>
                  </a:lnTo>
                  <a:lnTo>
                    <a:pt x="6324" y="41021"/>
                  </a:lnTo>
                  <a:lnTo>
                    <a:pt x="6426" y="40894"/>
                  </a:lnTo>
                  <a:lnTo>
                    <a:pt x="6248" y="40894"/>
                  </a:lnTo>
                  <a:lnTo>
                    <a:pt x="6642" y="40690"/>
                  </a:lnTo>
                  <a:lnTo>
                    <a:pt x="5702" y="41021"/>
                  </a:lnTo>
                  <a:lnTo>
                    <a:pt x="7010" y="40386"/>
                  </a:lnTo>
                  <a:lnTo>
                    <a:pt x="8051" y="39878"/>
                  </a:lnTo>
                  <a:lnTo>
                    <a:pt x="7315" y="40132"/>
                  </a:lnTo>
                  <a:lnTo>
                    <a:pt x="7759" y="39878"/>
                  </a:lnTo>
                  <a:lnTo>
                    <a:pt x="8128" y="39751"/>
                  </a:lnTo>
                  <a:lnTo>
                    <a:pt x="7416" y="39878"/>
                  </a:lnTo>
                  <a:lnTo>
                    <a:pt x="7289" y="40005"/>
                  </a:lnTo>
                  <a:lnTo>
                    <a:pt x="6908" y="40068"/>
                  </a:lnTo>
                  <a:lnTo>
                    <a:pt x="7086" y="40005"/>
                  </a:lnTo>
                  <a:lnTo>
                    <a:pt x="7353" y="39903"/>
                  </a:lnTo>
                  <a:lnTo>
                    <a:pt x="6959" y="39878"/>
                  </a:lnTo>
                  <a:lnTo>
                    <a:pt x="6934" y="40005"/>
                  </a:lnTo>
                  <a:lnTo>
                    <a:pt x="6832" y="40132"/>
                  </a:lnTo>
                  <a:lnTo>
                    <a:pt x="6121" y="40386"/>
                  </a:lnTo>
                  <a:lnTo>
                    <a:pt x="6438" y="40259"/>
                  </a:lnTo>
                  <a:lnTo>
                    <a:pt x="6769" y="40132"/>
                  </a:lnTo>
                  <a:lnTo>
                    <a:pt x="6832" y="39992"/>
                  </a:lnTo>
                  <a:lnTo>
                    <a:pt x="5473" y="40259"/>
                  </a:lnTo>
                  <a:lnTo>
                    <a:pt x="6362" y="39878"/>
                  </a:lnTo>
                  <a:lnTo>
                    <a:pt x="7035" y="39751"/>
                  </a:lnTo>
                  <a:lnTo>
                    <a:pt x="7645" y="39649"/>
                  </a:lnTo>
                  <a:lnTo>
                    <a:pt x="7962" y="39751"/>
                  </a:lnTo>
                  <a:lnTo>
                    <a:pt x="8801" y="39497"/>
                  </a:lnTo>
                  <a:lnTo>
                    <a:pt x="9690" y="39243"/>
                  </a:lnTo>
                  <a:lnTo>
                    <a:pt x="9029" y="39370"/>
                  </a:lnTo>
                  <a:lnTo>
                    <a:pt x="8204" y="39624"/>
                  </a:lnTo>
                  <a:lnTo>
                    <a:pt x="7645" y="39636"/>
                  </a:lnTo>
                  <a:lnTo>
                    <a:pt x="8394" y="39497"/>
                  </a:lnTo>
                  <a:lnTo>
                    <a:pt x="8851" y="39370"/>
                  </a:lnTo>
                  <a:lnTo>
                    <a:pt x="9309" y="39243"/>
                  </a:lnTo>
                  <a:lnTo>
                    <a:pt x="7416" y="39370"/>
                  </a:lnTo>
                  <a:lnTo>
                    <a:pt x="7696" y="39243"/>
                  </a:lnTo>
                  <a:lnTo>
                    <a:pt x="7988" y="39116"/>
                  </a:lnTo>
                  <a:lnTo>
                    <a:pt x="7632" y="39243"/>
                  </a:lnTo>
                  <a:lnTo>
                    <a:pt x="6870" y="39243"/>
                  </a:lnTo>
                  <a:lnTo>
                    <a:pt x="7569" y="39116"/>
                  </a:lnTo>
                  <a:lnTo>
                    <a:pt x="7277" y="38989"/>
                  </a:lnTo>
                  <a:lnTo>
                    <a:pt x="8089" y="38989"/>
                  </a:lnTo>
                  <a:lnTo>
                    <a:pt x="8623" y="38862"/>
                  </a:lnTo>
                  <a:lnTo>
                    <a:pt x="7404" y="38735"/>
                  </a:lnTo>
                  <a:lnTo>
                    <a:pt x="8229" y="38735"/>
                  </a:lnTo>
                  <a:lnTo>
                    <a:pt x="8597" y="38608"/>
                  </a:lnTo>
                  <a:lnTo>
                    <a:pt x="6578" y="38227"/>
                  </a:lnTo>
                  <a:lnTo>
                    <a:pt x="6883" y="37973"/>
                  </a:lnTo>
                  <a:lnTo>
                    <a:pt x="7480" y="38227"/>
                  </a:lnTo>
                  <a:lnTo>
                    <a:pt x="7924" y="38227"/>
                  </a:lnTo>
                  <a:lnTo>
                    <a:pt x="8343" y="38481"/>
                  </a:lnTo>
                  <a:lnTo>
                    <a:pt x="8496" y="38354"/>
                  </a:lnTo>
                  <a:lnTo>
                    <a:pt x="7835" y="37973"/>
                  </a:lnTo>
                  <a:lnTo>
                    <a:pt x="7416" y="37719"/>
                  </a:lnTo>
                  <a:lnTo>
                    <a:pt x="8001" y="37719"/>
                  </a:lnTo>
                  <a:lnTo>
                    <a:pt x="7759" y="37592"/>
                  </a:lnTo>
                  <a:lnTo>
                    <a:pt x="7150" y="37465"/>
                  </a:lnTo>
                  <a:lnTo>
                    <a:pt x="7200" y="37084"/>
                  </a:lnTo>
                  <a:lnTo>
                    <a:pt x="6527" y="36957"/>
                  </a:lnTo>
                  <a:lnTo>
                    <a:pt x="8432" y="37211"/>
                  </a:lnTo>
                  <a:lnTo>
                    <a:pt x="8089" y="36957"/>
                  </a:lnTo>
                  <a:lnTo>
                    <a:pt x="6883" y="36068"/>
                  </a:lnTo>
                  <a:lnTo>
                    <a:pt x="6718" y="35941"/>
                  </a:lnTo>
                  <a:lnTo>
                    <a:pt x="8356" y="36195"/>
                  </a:lnTo>
                  <a:lnTo>
                    <a:pt x="8242" y="35814"/>
                  </a:lnTo>
                  <a:lnTo>
                    <a:pt x="8178" y="35433"/>
                  </a:lnTo>
                  <a:lnTo>
                    <a:pt x="8204" y="35306"/>
                  </a:lnTo>
                  <a:lnTo>
                    <a:pt x="8369" y="35306"/>
                  </a:lnTo>
                  <a:lnTo>
                    <a:pt x="9055" y="35306"/>
                  </a:lnTo>
                  <a:lnTo>
                    <a:pt x="6832" y="34671"/>
                  </a:lnTo>
                  <a:lnTo>
                    <a:pt x="7543" y="34544"/>
                  </a:lnTo>
                  <a:lnTo>
                    <a:pt x="8534" y="34671"/>
                  </a:lnTo>
                  <a:lnTo>
                    <a:pt x="7988" y="34798"/>
                  </a:lnTo>
                  <a:lnTo>
                    <a:pt x="8369" y="34925"/>
                  </a:lnTo>
                  <a:lnTo>
                    <a:pt x="10274" y="35433"/>
                  </a:lnTo>
                  <a:lnTo>
                    <a:pt x="8521" y="34544"/>
                  </a:lnTo>
                  <a:lnTo>
                    <a:pt x="8267" y="34417"/>
                  </a:lnTo>
                  <a:lnTo>
                    <a:pt x="9448" y="34544"/>
                  </a:lnTo>
                  <a:lnTo>
                    <a:pt x="9537" y="34671"/>
                  </a:lnTo>
                  <a:lnTo>
                    <a:pt x="10248" y="34671"/>
                  </a:lnTo>
                  <a:lnTo>
                    <a:pt x="9817" y="34417"/>
                  </a:lnTo>
                  <a:lnTo>
                    <a:pt x="8978" y="33909"/>
                  </a:lnTo>
                  <a:lnTo>
                    <a:pt x="9220" y="33655"/>
                  </a:lnTo>
                  <a:lnTo>
                    <a:pt x="9512" y="33782"/>
                  </a:lnTo>
                  <a:lnTo>
                    <a:pt x="8623" y="33274"/>
                  </a:lnTo>
                  <a:lnTo>
                    <a:pt x="8572" y="33147"/>
                  </a:lnTo>
                  <a:lnTo>
                    <a:pt x="8483" y="32893"/>
                  </a:lnTo>
                  <a:lnTo>
                    <a:pt x="8382" y="32639"/>
                  </a:lnTo>
                  <a:lnTo>
                    <a:pt x="8191" y="32512"/>
                  </a:lnTo>
                  <a:lnTo>
                    <a:pt x="8077" y="32131"/>
                  </a:lnTo>
                  <a:lnTo>
                    <a:pt x="8509" y="32258"/>
                  </a:lnTo>
                  <a:lnTo>
                    <a:pt x="8928" y="32131"/>
                  </a:lnTo>
                  <a:lnTo>
                    <a:pt x="9715" y="32385"/>
                  </a:lnTo>
                  <a:lnTo>
                    <a:pt x="9677" y="32639"/>
                  </a:lnTo>
                  <a:lnTo>
                    <a:pt x="10744" y="33020"/>
                  </a:lnTo>
                  <a:lnTo>
                    <a:pt x="9753" y="32385"/>
                  </a:lnTo>
                  <a:lnTo>
                    <a:pt x="9982" y="32258"/>
                  </a:lnTo>
                  <a:lnTo>
                    <a:pt x="10426" y="32512"/>
                  </a:lnTo>
                  <a:lnTo>
                    <a:pt x="10426" y="32258"/>
                  </a:lnTo>
                  <a:lnTo>
                    <a:pt x="10426" y="32131"/>
                  </a:lnTo>
                  <a:lnTo>
                    <a:pt x="9296" y="31623"/>
                  </a:lnTo>
                  <a:lnTo>
                    <a:pt x="9537" y="31242"/>
                  </a:lnTo>
                  <a:lnTo>
                    <a:pt x="9182" y="31242"/>
                  </a:lnTo>
                  <a:lnTo>
                    <a:pt x="8153" y="30480"/>
                  </a:lnTo>
                  <a:lnTo>
                    <a:pt x="9880" y="31242"/>
                  </a:lnTo>
                  <a:lnTo>
                    <a:pt x="9131" y="30734"/>
                  </a:lnTo>
                  <a:lnTo>
                    <a:pt x="10287" y="31115"/>
                  </a:lnTo>
                  <a:lnTo>
                    <a:pt x="9906" y="30734"/>
                  </a:lnTo>
                  <a:lnTo>
                    <a:pt x="9652" y="30480"/>
                  </a:lnTo>
                  <a:lnTo>
                    <a:pt x="9525" y="30353"/>
                  </a:lnTo>
                  <a:lnTo>
                    <a:pt x="9398" y="30226"/>
                  </a:lnTo>
                  <a:lnTo>
                    <a:pt x="9296" y="29845"/>
                  </a:lnTo>
                  <a:lnTo>
                    <a:pt x="10071" y="30353"/>
                  </a:lnTo>
                  <a:lnTo>
                    <a:pt x="10375" y="30861"/>
                  </a:lnTo>
                  <a:lnTo>
                    <a:pt x="10795" y="31242"/>
                  </a:lnTo>
                  <a:lnTo>
                    <a:pt x="10896" y="30734"/>
                  </a:lnTo>
                  <a:lnTo>
                    <a:pt x="10375" y="30353"/>
                  </a:lnTo>
                  <a:lnTo>
                    <a:pt x="10464" y="30480"/>
                  </a:lnTo>
                  <a:lnTo>
                    <a:pt x="10706" y="30734"/>
                  </a:lnTo>
                  <a:lnTo>
                    <a:pt x="9702" y="30099"/>
                  </a:lnTo>
                  <a:lnTo>
                    <a:pt x="9474" y="29845"/>
                  </a:lnTo>
                  <a:lnTo>
                    <a:pt x="9359" y="29718"/>
                  </a:lnTo>
                  <a:lnTo>
                    <a:pt x="9499" y="29464"/>
                  </a:lnTo>
                  <a:lnTo>
                    <a:pt x="11645" y="30480"/>
                  </a:lnTo>
                  <a:lnTo>
                    <a:pt x="10769" y="29464"/>
                  </a:lnTo>
                  <a:lnTo>
                    <a:pt x="10337" y="28956"/>
                  </a:lnTo>
                  <a:lnTo>
                    <a:pt x="12103" y="29464"/>
                  </a:lnTo>
                  <a:lnTo>
                    <a:pt x="11709" y="28956"/>
                  </a:lnTo>
                  <a:lnTo>
                    <a:pt x="11518" y="28702"/>
                  </a:lnTo>
                  <a:lnTo>
                    <a:pt x="12852" y="28702"/>
                  </a:lnTo>
                  <a:lnTo>
                    <a:pt x="12979" y="28194"/>
                  </a:lnTo>
                  <a:lnTo>
                    <a:pt x="11226" y="27559"/>
                  </a:lnTo>
                  <a:lnTo>
                    <a:pt x="13004" y="27940"/>
                  </a:lnTo>
                  <a:lnTo>
                    <a:pt x="12649" y="27787"/>
                  </a:lnTo>
                  <a:lnTo>
                    <a:pt x="13068" y="27774"/>
                  </a:lnTo>
                  <a:lnTo>
                    <a:pt x="12331" y="27635"/>
                  </a:lnTo>
                  <a:lnTo>
                    <a:pt x="12141" y="27559"/>
                  </a:lnTo>
                  <a:lnTo>
                    <a:pt x="11277" y="27178"/>
                  </a:lnTo>
                  <a:lnTo>
                    <a:pt x="11226" y="27051"/>
                  </a:lnTo>
                  <a:lnTo>
                    <a:pt x="11391" y="27051"/>
                  </a:lnTo>
                  <a:lnTo>
                    <a:pt x="11709" y="27089"/>
                  </a:lnTo>
                  <a:lnTo>
                    <a:pt x="12280" y="27584"/>
                  </a:lnTo>
                  <a:lnTo>
                    <a:pt x="12293" y="27152"/>
                  </a:lnTo>
                  <a:lnTo>
                    <a:pt x="12585" y="27178"/>
                  </a:lnTo>
                  <a:lnTo>
                    <a:pt x="13131" y="27305"/>
                  </a:lnTo>
                  <a:lnTo>
                    <a:pt x="12903" y="27432"/>
                  </a:lnTo>
                  <a:lnTo>
                    <a:pt x="13309" y="27559"/>
                  </a:lnTo>
                  <a:lnTo>
                    <a:pt x="13563" y="27432"/>
                  </a:lnTo>
                  <a:lnTo>
                    <a:pt x="14071" y="27813"/>
                  </a:lnTo>
                  <a:lnTo>
                    <a:pt x="14617" y="27813"/>
                  </a:lnTo>
                  <a:lnTo>
                    <a:pt x="13982" y="27559"/>
                  </a:lnTo>
                  <a:lnTo>
                    <a:pt x="13881" y="27432"/>
                  </a:lnTo>
                  <a:lnTo>
                    <a:pt x="13779" y="27305"/>
                  </a:lnTo>
                  <a:lnTo>
                    <a:pt x="14097" y="27305"/>
                  </a:lnTo>
                  <a:lnTo>
                    <a:pt x="13208" y="27178"/>
                  </a:lnTo>
                  <a:lnTo>
                    <a:pt x="13106" y="27051"/>
                  </a:lnTo>
                  <a:lnTo>
                    <a:pt x="12674" y="26543"/>
                  </a:lnTo>
                  <a:lnTo>
                    <a:pt x="5892" y="26543"/>
                  </a:lnTo>
                  <a:lnTo>
                    <a:pt x="5765" y="27051"/>
                  </a:lnTo>
                  <a:lnTo>
                    <a:pt x="5867" y="27813"/>
                  </a:lnTo>
                  <a:lnTo>
                    <a:pt x="4076" y="28321"/>
                  </a:lnTo>
                  <a:lnTo>
                    <a:pt x="3200" y="29083"/>
                  </a:lnTo>
                  <a:lnTo>
                    <a:pt x="2908" y="29464"/>
                  </a:lnTo>
                  <a:lnTo>
                    <a:pt x="5753" y="30353"/>
                  </a:lnTo>
                  <a:lnTo>
                    <a:pt x="4343" y="30353"/>
                  </a:lnTo>
                  <a:lnTo>
                    <a:pt x="3454" y="29845"/>
                  </a:lnTo>
                  <a:lnTo>
                    <a:pt x="4292" y="31115"/>
                  </a:lnTo>
                  <a:lnTo>
                    <a:pt x="2794" y="31496"/>
                  </a:lnTo>
                  <a:lnTo>
                    <a:pt x="3505" y="32639"/>
                  </a:lnTo>
                  <a:lnTo>
                    <a:pt x="3365" y="32562"/>
                  </a:lnTo>
                  <a:lnTo>
                    <a:pt x="3365" y="33020"/>
                  </a:lnTo>
                  <a:lnTo>
                    <a:pt x="3263" y="33147"/>
                  </a:lnTo>
                  <a:lnTo>
                    <a:pt x="2870" y="32905"/>
                  </a:lnTo>
                  <a:lnTo>
                    <a:pt x="3365" y="33020"/>
                  </a:lnTo>
                  <a:lnTo>
                    <a:pt x="3365" y="32562"/>
                  </a:lnTo>
                  <a:lnTo>
                    <a:pt x="3009" y="32385"/>
                  </a:lnTo>
                  <a:lnTo>
                    <a:pt x="3048" y="32258"/>
                  </a:lnTo>
                  <a:lnTo>
                    <a:pt x="2298" y="32131"/>
                  </a:lnTo>
                  <a:lnTo>
                    <a:pt x="2794" y="32893"/>
                  </a:lnTo>
                  <a:lnTo>
                    <a:pt x="2057" y="32893"/>
                  </a:lnTo>
                  <a:lnTo>
                    <a:pt x="3276" y="33655"/>
                  </a:lnTo>
                  <a:lnTo>
                    <a:pt x="2451" y="33401"/>
                  </a:lnTo>
                  <a:lnTo>
                    <a:pt x="2603" y="33528"/>
                  </a:lnTo>
                  <a:lnTo>
                    <a:pt x="2044" y="33782"/>
                  </a:lnTo>
                  <a:lnTo>
                    <a:pt x="2882" y="33909"/>
                  </a:lnTo>
                  <a:lnTo>
                    <a:pt x="2400" y="34036"/>
                  </a:lnTo>
                  <a:lnTo>
                    <a:pt x="3060" y="34544"/>
                  </a:lnTo>
                  <a:lnTo>
                    <a:pt x="2501" y="34671"/>
                  </a:lnTo>
                  <a:lnTo>
                    <a:pt x="3352" y="35052"/>
                  </a:lnTo>
                  <a:lnTo>
                    <a:pt x="1905" y="35052"/>
                  </a:lnTo>
                  <a:lnTo>
                    <a:pt x="3035" y="35394"/>
                  </a:lnTo>
                  <a:lnTo>
                    <a:pt x="1854" y="35052"/>
                  </a:lnTo>
                  <a:lnTo>
                    <a:pt x="1943" y="35560"/>
                  </a:lnTo>
                  <a:lnTo>
                    <a:pt x="2514" y="35941"/>
                  </a:lnTo>
                  <a:lnTo>
                    <a:pt x="2120" y="35814"/>
                  </a:lnTo>
                  <a:lnTo>
                    <a:pt x="2044" y="36068"/>
                  </a:lnTo>
                  <a:lnTo>
                    <a:pt x="1511" y="35814"/>
                  </a:lnTo>
                  <a:lnTo>
                    <a:pt x="1549" y="36068"/>
                  </a:lnTo>
                  <a:lnTo>
                    <a:pt x="1651" y="36195"/>
                  </a:lnTo>
                  <a:lnTo>
                    <a:pt x="2336" y="36449"/>
                  </a:lnTo>
                  <a:lnTo>
                    <a:pt x="571" y="36576"/>
                  </a:lnTo>
                  <a:lnTo>
                    <a:pt x="3302" y="37846"/>
                  </a:lnTo>
                  <a:lnTo>
                    <a:pt x="1104" y="37846"/>
                  </a:lnTo>
                  <a:lnTo>
                    <a:pt x="1790" y="39776"/>
                  </a:lnTo>
                  <a:lnTo>
                    <a:pt x="1828" y="39916"/>
                  </a:lnTo>
                  <a:lnTo>
                    <a:pt x="2070" y="39751"/>
                  </a:lnTo>
                  <a:lnTo>
                    <a:pt x="1943" y="40640"/>
                  </a:lnTo>
                  <a:lnTo>
                    <a:pt x="1092" y="40792"/>
                  </a:lnTo>
                  <a:lnTo>
                    <a:pt x="2070" y="40894"/>
                  </a:lnTo>
                  <a:lnTo>
                    <a:pt x="1511" y="41783"/>
                  </a:lnTo>
                  <a:lnTo>
                    <a:pt x="1244" y="42037"/>
                  </a:lnTo>
                  <a:lnTo>
                    <a:pt x="863" y="41910"/>
                  </a:lnTo>
                  <a:lnTo>
                    <a:pt x="609" y="41910"/>
                  </a:lnTo>
                  <a:lnTo>
                    <a:pt x="863" y="42291"/>
                  </a:lnTo>
                  <a:lnTo>
                    <a:pt x="927" y="42672"/>
                  </a:lnTo>
                  <a:lnTo>
                    <a:pt x="38" y="43688"/>
                  </a:lnTo>
                  <a:lnTo>
                    <a:pt x="736" y="43942"/>
                  </a:lnTo>
                  <a:lnTo>
                    <a:pt x="584" y="44069"/>
                  </a:lnTo>
                  <a:lnTo>
                    <a:pt x="1739" y="43307"/>
                  </a:lnTo>
                  <a:lnTo>
                    <a:pt x="2641" y="43307"/>
                  </a:lnTo>
                  <a:lnTo>
                    <a:pt x="1943" y="43688"/>
                  </a:lnTo>
                  <a:lnTo>
                    <a:pt x="2171" y="43815"/>
                  </a:lnTo>
                  <a:lnTo>
                    <a:pt x="1663" y="44196"/>
                  </a:lnTo>
                  <a:lnTo>
                    <a:pt x="1295" y="44577"/>
                  </a:lnTo>
                  <a:lnTo>
                    <a:pt x="1270" y="44704"/>
                  </a:lnTo>
                  <a:lnTo>
                    <a:pt x="279" y="45212"/>
                  </a:lnTo>
                  <a:lnTo>
                    <a:pt x="1270" y="45085"/>
                  </a:lnTo>
                  <a:lnTo>
                    <a:pt x="1854" y="44450"/>
                  </a:lnTo>
                  <a:lnTo>
                    <a:pt x="2286" y="44577"/>
                  </a:lnTo>
                  <a:lnTo>
                    <a:pt x="1257" y="45212"/>
                  </a:lnTo>
                  <a:lnTo>
                    <a:pt x="2298" y="44653"/>
                  </a:lnTo>
                  <a:lnTo>
                    <a:pt x="2755" y="44450"/>
                  </a:lnTo>
                  <a:lnTo>
                    <a:pt x="3048" y="44323"/>
                  </a:lnTo>
                  <a:lnTo>
                    <a:pt x="3149" y="44577"/>
                  </a:lnTo>
                  <a:lnTo>
                    <a:pt x="2933" y="44704"/>
                  </a:lnTo>
                  <a:lnTo>
                    <a:pt x="2743" y="44958"/>
                  </a:lnTo>
                  <a:lnTo>
                    <a:pt x="3479" y="45085"/>
                  </a:lnTo>
                  <a:lnTo>
                    <a:pt x="4508" y="44323"/>
                  </a:lnTo>
                  <a:lnTo>
                    <a:pt x="5194" y="43815"/>
                  </a:lnTo>
                  <a:lnTo>
                    <a:pt x="5219" y="44653"/>
                  </a:lnTo>
                  <a:lnTo>
                    <a:pt x="4114" y="45593"/>
                  </a:lnTo>
                  <a:lnTo>
                    <a:pt x="5219" y="44958"/>
                  </a:lnTo>
                  <a:lnTo>
                    <a:pt x="4432" y="45974"/>
                  </a:lnTo>
                  <a:lnTo>
                    <a:pt x="5092" y="45720"/>
                  </a:lnTo>
                  <a:lnTo>
                    <a:pt x="5308" y="45212"/>
                  </a:lnTo>
                  <a:lnTo>
                    <a:pt x="5651" y="45339"/>
                  </a:lnTo>
                  <a:lnTo>
                    <a:pt x="5803" y="45212"/>
                  </a:lnTo>
                  <a:lnTo>
                    <a:pt x="6108" y="44958"/>
                  </a:lnTo>
                  <a:lnTo>
                    <a:pt x="6426" y="44704"/>
                  </a:lnTo>
                  <a:lnTo>
                    <a:pt x="6362" y="45161"/>
                  </a:lnTo>
                  <a:lnTo>
                    <a:pt x="5956" y="45466"/>
                  </a:lnTo>
                  <a:lnTo>
                    <a:pt x="6629" y="45339"/>
                  </a:lnTo>
                  <a:lnTo>
                    <a:pt x="6743" y="44831"/>
                  </a:lnTo>
                  <a:lnTo>
                    <a:pt x="6883" y="44704"/>
                  </a:lnTo>
                  <a:lnTo>
                    <a:pt x="7188" y="44450"/>
                  </a:lnTo>
                  <a:lnTo>
                    <a:pt x="7289" y="43815"/>
                  </a:lnTo>
                  <a:lnTo>
                    <a:pt x="7340" y="43561"/>
                  </a:lnTo>
                  <a:lnTo>
                    <a:pt x="7505" y="44069"/>
                  </a:lnTo>
                  <a:lnTo>
                    <a:pt x="7721" y="44069"/>
                  </a:lnTo>
                  <a:lnTo>
                    <a:pt x="7543" y="44678"/>
                  </a:lnTo>
                  <a:lnTo>
                    <a:pt x="8115" y="44196"/>
                  </a:lnTo>
                  <a:lnTo>
                    <a:pt x="8064" y="44869"/>
                  </a:lnTo>
                  <a:lnTo>
                    <a:pt x="7645" y="45593"/>
                  </a:lnTo>
                  <a:lnTo>
                    <a:pt x="7581" y="45847"/>
                  </a:lnTo>
                  <a:lnTo>
                    <a:pt x="8077" y="44958"/>
                  </a:lnTo>
                  <a:lnTo>
                    <a:pt x="8382" y="45847"/>
                  </a:lnTo>
                  <a:lnTo>
                    <a:pt x="8623" y="45339"/>
                  </a:lnTo>
                  <a:lnTo>
                    <a:pt x="8813" y="44958"/>
                  </a:lnTo>
                  <a:lnTo>
                    <a:pt x="8585" y="45453"/>
                  </a:lnTo>
                  <a:lnTo>
                    <a:pt x="8483" y="45847"/>
                  </a:lnTo>
                  <a:lnTo>
                    <a:pt x="8813" y="45085"/>
                  </a:lnTo>
                  <a:lnTo>
                    <a:pt x="8763" y="45593"/>
                  </a:lnTo>
                  <a:lnTo>
                    <a:pt x="8648" y="45974"/>
                  </a:lnTo>
                  <a:lnTo>
                    <a:pt x="8902" y="46101"/>
                  </a:lnTo>
                  <a:lnTo>
                    <a:pt x="8966" y="45085"/>
                  </a:lnTo>
                  <a:lnTo>
                    <a:pt x="8978" y="44958"/>
                  </a:lnTo>
                  <a:lnTo>
                    <a:pt x="9004" y="44577"/>
                  </a:lnTo>
                  <a:lnTo>
                    <a:pt x="9169" y="45212"/>
                  </a:lnTo>
                  <a:lnTo>
                    <a:pt x="9131" y="45720"/>
                  </a:lnTo>
                  <a:lnTo>
                    <a:pt x="9258" y="45974"/>
                  </a:lnTo>
                  <a:lnTo>
                    <a:pt x="9842" y="45212"/>
                  </a:lnTo>
                  <a:lnTo>
                    <a:pt x="9944" y="45453"/>
                  </a:lnTo>
                  <a:lnTo>
                    <a:pt x="10033" y="45847"/>
                  </a:lnTo>
                  <a:lnTo>
                    <a:pt x="9804" y="46863"/>
                  </a:lnTo>
                  <a:lnTo>
                    <a:pt x="10058" y="46863"/>
                  </a:lnTo>
                  <a:lnTo>
                    <a:pt x="10922" y="45847"/>
                  </a:lnTo>
                  <a:lnTo>
                    <a:pt x="11315" y="46228"/>
                  </a:lnTo>
                  <a:lnTo>
                    <a:pt x="11341" y="45847"/>
                  </a:lnTo>
                  <a:lnTo>
                    <a:pt x="11785" y="44577"/>
                  </a:lnTo>
                  <a:lnTo>
                    <a:pt x="11379" y="46990"/>
                  </a:lnTo>
                  <a:lnTo>
                    <a:pt x="11747" y="46482"/>
                  </a:lnTo>
                  <a:lnTo>
                    <a:pt x="11506" y="47117"/>
                  </a:lnTo>
                  <a:lnTo>
                    <a:pt x="11569" y="46990"/>
                  </a:lnTo>
                  <a:lnTo>
                    <a:pt x="11836" y="47371"/>
                  </a:lnTo>
                  <a:lnTo>
                    <a:pt x="12153" y="46990"/>
                  </a:lnTo>
                  <a:lnTo>
                    <a:pt x="12369" y="46736"/>
                  </a:lnTo>
                  <a:lnTo>
                    <a:pt x="12992" y="46482"/>
                  </a:lnTo>
                  <a:lnTo>
                    <a:pt x="12928" y="47244"/>
                  </a:lnTo>
                  <a:lnTo>
                    <a:pt x="13296" y="47117"/>
                  </a:lnTo>
                  <a:lnTo>
                    <a:pt x="13462" y="47371"/>
                  </a:lnTo>
                  <a:lnTo>
                    <a:pt x="13563" y="47117"/>
                  </a:lnTo>
                  <a:lnTo>
                    <a:pt x="13627" y="46990"/>
                  </a:lnTo>
                  <a:lnTo>
                    <a:pt x="13741" y="47117"/>
                  </a:lnTo>
                  <a:lnTo>
                    <a:pt x="13754" y="46990"/>
                  </a:lnTo>
                  <a:lnTo>
                    <a:pt x="13804" y="46482"/>
                  </a:lnTo>
                  <a:lnTo>
                    <a:pt x="13944" y="49022"/>
                  </a:lnTo>
                  <a:lnTo>
                    <a:pt x="14922" y="46482"/>
                  </a:lnTo>
                  <a:lnTo>
                    <a:pt x="14973" y="46355"/>
                  </a:lnTo>
                  <a:lnTo>
                    <a:pt x="15087" y="45847"/>
                  </a:lnTo>
                  <a:lnTo>
                    <a:pt x="15151" y="45339"/>
                  </a:lnTo>
                  <a:lnTo>
                    <a:pt x="15138" y="44831"/>
                  </a:lnTo>
                  <a:lnTo>
                    <a:pt x="15113" y="44577"/>
                  </a:lnTo>
                  <a:lnTo>
                    <a:pt x="15227" y="44069"/>
                  </a:lnTo>
                  <a:lnTo>
                    <a:pt x="15265" y="44196"/>
                  </a:lnTo>
                  <a:lnTo>
                    <a:pt x="15278" y="44323"/>
                  </a:lnTo>
                  <a:lnTo>
                    <a:pt x="15316" y="44196"/>
                  </a:lnTo>
                  <a:lnTo>
                    <a:pt x="15367" y="44069"/>
                  </a:lnTo>
                  <a:close/>
                </a:path>
                <a:path w="33654" h="49530">
                  <a:moveTo>
                    <a:pt x="16027" y="46863"/>
                  </a:moveTo>
                  <a:lnTo>
                    <a:pt x="15951" y="47244"/>
                  </a:lnTo>
                  <a:lnTo>
                    <a:pt x="16027" y="46863"/>
                  </a:lnTo>
                  <a:close/>
                </a:path>
                <a:path w="33654" h="49530">
                  <a:moveTo>
                    <a:pt x="16637" y="43065"/>
                  </a:moveTo>
                  <a:lnTo>
                    <a:pt x="16510" y="43472"/>
                  </a:lnTo>
                  <a:lnTo>
                    <a:pt x="16598" y="43230"/>
                  </a:lnTo>
                  <a:lnTo>
                    <a:pt x="16637" y="43065"/>
                  </a:lnTo>
                  <a:close/>
                </a:path>
                <a:path w="33654" h="49530">
                  <a:moveTo>
                    <a:pt x="17246" y="46863"/>
                  </a:moveTo>
                  <a:lnTo>
                    <a:pt x="17056" y="46482"/>
                  </a:lnTo>
                  <a:lnTo>
                    <a:pt x="17005" y="47117"/>
                  </a:lnTo>
                  <a:lnTo>
                    <a:pt x="17233" y="47117"/>
                  </a:lnTo>
                  <a:lnTo>
                    <a:pt x="17246" y="46863"/>
                  </a:lnTo>
                  <a:close/>
                </a:path>
                <a:path w="33654" h="49530">
                  <a:moveTo>
                    <a:pt x="17919" y="8382"/>
                  </a:moveTo>
                  <a:lnTo>
                    <a:pt x="17640" y="8128"/>
                  </a:lnTo>
                  <a:lnTo>
                    <a:pt x="17564" y="8001"/>
                  </a:lnTo>
                  <a:lnTo>
                    <a:pt x="17170" y="7874"/>
                  </a:lnTo>
                  <a:lnTo>
                    <a:pt x="17919" y="8382"/>
                  </a:lnTo>
                  <a:close/>
                </a:path>
                <a:path w="33654" h="49530">
                  <a:moveTo>
                    <a:pt x="18554" y="43688"/>
                  </a:moveTo>
                  <a:lnTo>
                    <a:pt x="18415" y="43370"/>
                  </a:lnTo>
                  <a:lnTo>
                    <a:pt x="18402" y="43180"/>
                  </a:lnTo>
                  <a:lnTo>
                    <a:pt x="18351" y="43484"/>
                  </a:lnTo>
                  <a:lnTo>
                    <a:pt x="18453" y="43853"/>
                  </a:lnTo>
                  <a:lnTo>
                    <a:pt x="18554" y="43688"/>
                  </a:lnTo>
                  <a:close/>
                </a:path>
                <a:path w="33654" h="49530">
                  <a:moveTo>
                    <a:pt x="18923" y="47828"/>
                  </a:moveTo>
                  <a:lnTo>
                    <a:pt x="18923" y="48094"/>
                  </a:lnTo>
                  <a:lnTo>
                    <a:pt x="18923" y="47828"/>
                  </a:lnTo>
                  <a:close/>
                </a:path>
                <a:path w="33654" h="49530">
                  <a:moveTo>
                    <a:pt x="19215" y="45339"/>
                  </a:moveTo>
                  <a:close/>
                </a:path>
                <a:path w="33654" h="49530">
                  <a:moveTo>
                    <a:pt x="19291" y="43561"/>
                  </a:moveTo>
                  <a:lnTo>
                    <a:pt x="18808" y="42684"/>
                  </a:lnTo>
                  <a:lnTo>
                    <a:pt x="19265" y="43624"/>
                  </a:lnTo>
                  <a:close/>
                </a:path>
                <a:path w="33654" h="49530">
                  <a:moveTo>
                    <a:pt x="19545" y="44386"/>
                  </a:moveTo>
                  <a:lnTo>
                    <a:pt x="19481" y="44259"/>
                  </a:lnTo>
                  <a:lnTo>
                    <a:pt x="19253" y="44208"/>
                  </a:lnTo>
                  <a:lnTo>
                    <a:pt x="19545" y="44386"/>
                  </a:lnTo>
                  <a:close/>
                </a:path>
                <a:path w="33654" h="49530">
                  <a:moveTo>
                    <a:pt x="19583" y="44272"/>
                  </a:moveTo>
                  <a:lnTo>
                    <a:pt x="19265" y="43624"/>
                  </a:lnTo>
                  <a:lnTo>
                    <a:pt x="19456" y="44208"/>
                  </a:lnTo>
                  <a:lnTo>
                    <a:pt x="19583" y="44272"/>
                  </a:lnTo>
                  <a:close/>
                </a:path>
                <a:path w="33654" h="49530">
                  <a:moveTo>
                    <a:pt x="19773" y="45212"/>
                  </a:moveTo>
                  <a:close/>
                </a:path>
                <a:path w="33654" h="49530">
                  <a:moveTo>
                    <a:pt x="19926" y="44958"/>
                  </a:moveTo>
                  <a:close/>
                </a:path>
                <a:path w="33654" h="49530">
                  <a:moveTo>
                    <a:pt x="20053" y="7620"/>
                  </a:moveTo>
                  <a:lnTo>
                    <a:pt x="19977" y="7493"/>
                  </a:lnTo>
                  <a:lnTo>
                    <a:pt x="19850" y="7112"/>
                  </a:lnTo>
                  <a:lnTo>
                    <a:pt x="19570" y="6985"/>
                  </a:lnTo>
                  <a:lnTo>
                    <a:pt x="19418" y="7620"/>
                  </a:lnTo>
                  <a:lnTo>
                    <a:pt x="20053" y="7620"/>
                  </a:lnTo>
                  <a:close/>
                </a:path>
                <a:path w="33654" h="49530">
                  <a:moveTo>
                    <a:pt x="20129" y="48209"/>
                  </a:moveTo>
                  <a:lnTo>
                    <a:pt x="20078" y="47879"/>
                  </a:lnTo>
                  <a:lnTo>
                    <a:pt x="20002" y="48133"/>
                  </a:lnTo>
                  <a:lnTo>
                    <a:pt x="20129" y="48209"/>
                  </a:lnTo>
                  <a:close/>
                </a:path>
                <a:path w="33654" h="49530">
                  <a:moveTo>
                    <a:pt x="20434" y="48387"/>
                  </a:moveTo>
                  <a:lnTo>
                    <a:pt x="20129" y="48209"/>
                  </a:lnTo>
                  <a:lnTo>
                    <a:pt x="20193" y="48641"/>
                  </a:lnTo>
                  <a:lnTo>
                    <a:pt x="20434" y="48387"/>
                  </a:lnTo>
                  <a:close/>
                </a:path>
                <a:path w="33654" h="49530">
                  <a:moveTo>
                    <a:pt x="20751" y="44107"/>
                  </a:moveTo>
                  <a:close/>
                </a:path>
                <a:path w="33654" h="49530">
                  <a:moveTo>
                    <a:pt x="21310" y="6223"/>
                  </a:moveTo>
                  <a:lnTo>
                    <a:pt x="20434" y="5461"/>
                  </a:lnTo>
                  <a:lnTo>
                    <a:pt x="21145" y="6388"/>
                  </a:lnTo>
                  <a:lnTo>
                    <a:pt x="21082" y="6223"/>
                  </a:lnTo>
                  <a:lnTo>
                    <a:pt x="21310" y="6223"/>
                  </a:lnTo>
                  <a:close/>
                </a:path>
                <a:path w="33654" h="49530">
                  <a:moveTo>
                    <a:pt x="21361" y="6769"/>
                  </a:moveTo>
                  <a:lnTo>
                    <a:pt x="21310" y="6604"/>
                  </a:lnTo>
                  <a:lnTo>
                    <a:pt x="21145" y="6388"/>
                  </a:lnTo>
                  <a:lnTo>
                    <a:pt x="21285" y="6731"/>
                  </a:lnTo>
                  <a:close/>
                </a:path>
                <a:path w="33654" h="49530">
                  <a:moveTo>
                    <a:pt x="21488" y="44704"/>
                  </a:moveTo>
                  <a:lnTo>
                    <a:pt x="21323" y="44450"/>
                  </a:lnTo>
                  <a:lnTo>
                    <a:pt x="21285" y="44323"/>
                  </a:lnTo>
                  <a:lnTo>
                    <a:pt x="20739" y="44069"/>
                  </a:lnTo>
                  <a:lnTo>
                    <a:pt x="21488" y="44704"/>
                  </a:lnTo>
                  <a:close/>
                </a:path>
                <a:path w="33654" h="49530">
                  <a:moveTo>
                    <a:pt x="22453" y="45720"/>
                  </a:moveTo>
                  <a:lnTo>
                    <a:pt x="22326" y="45212"/>
                  </a:lnTo>
                  <a:lnTo>
                    <a:pt x="21539" y="44323"/>
                  </a:lnTo>
                  <a:lnTo>
                    <a:pt x="21958" y="44805"/>
                  </a:lnTo>
                  <a:lnTo>
                    <a:pt x="22161" y="45212"/>
                  </a:lnTo>
                  <a:lnTo>
                    <a:pt x="21882" y="45085"/>
                  </a:lnTo>
                  <a:lnTo>
                    <a:pt x="21615" y="44831"/>
                  </a:lnTo>
                  <a:lnTo>
                    <a:pt x="21310" y="44577"/>
                  </a:lnTo>
                  <a:lnTo>
                    <a:pt x="20777" y="44196"/>
                  </a:lnTo>
                  <a:lnTo>
                    <a:pt x="20878" y="44577"/>
                  </a:lnTo>
                  <a:lnTo>
                    <a:pt x="20739" y="44323"/>
                  </a:lnTo>
                  <a:lnTo>
                    <a:pt x="20408" y="43942"/>
                  </a:lnTo>
                  <a:lnTo>
                    <a:pt x="20320" y="43815"/>
                  </a:lnTo>
                  <a:lnTo>
                    <a:pt x="19888" y="43434"/>
                  </a:lnTo>
                  <a:lnTo>
                    <a:pt x="20726" y="44958"/>
                  </a:lnTo>
                  <a:lnTo>
                    <a:pt x="20142" y="44196"/>
                  </a:lnTo>
                  <a:lnTo>
                    <a:pt x="20104" y="44069"/>
                  </a:lnTo>
                  <a:lnTo>
                    <a:pt x="20002" y="44704"/>
                  </a:lnTo>
                  <a:lnTo>
                    <a:pt x="20485" y="44919"/>
                  </a:lnTo>
                  <a:lnTo>
                    <a:pt x="20599" y="45237"/>
                  </a:lnTo>
                  <a:lnTo>
                    <a:pt x="20726" y="46101"/>
                  </a:lnTo>
                  <a:lnTo>
                    <a:pt x="20637" y="45974"/>
                  </a:lnTo>
                  <a:lnTo>
                    <a:pt x="20320" y="45466"/>
                  </a:lnTo>
                  <a:lnTo>
                    <a:pt x="19621" y="44069"/>
                  </a:lnTo>
                  <a:lnTo>
                    <a:pt x="19926" y="44958"/>
                  </a:lnTo>
                  <a:lnTo>
                    <a:pt x="19951" y="45466"/>
                  </a:lnTo>
                  <a:lnTo>
                    <a:pt x="19837" y="45288"/>
                  </a:lnTo>
                  <a:lnTo>
                    <a:pt x="19519" y="44831"/>
                  </a:lnTo>
                  <a:lnTo>
                    <a:pt x="19443" y="45974"/>
                  </a:lnTo>
                  <a:lnTo>
                    <a:pt x="19342" y="45593"/>
                  </a:lnTo>
                  <a:lnTo>
                    <a:pt x="19304" y="45453"/>
                  </a:lnTo>
                  <a:lnTo>
                    <a:pt x="19278" y="45593"/>
                  </a:lnTo>
                  <a:lnTo>
                    <a:pt x="19164" y="45339"/>
                  </a:lnTo>
                  <a:lnTo>
                    <a:pt x="19037" y="44577"/>
                  </a:lnTo>
                  <a:lnTo>
                    <a:pt x="18923" y="44069"/>
                  </a:lnTo>
                  <a:lnTo>
                    <a:pt x="19062" y="45974"/>
                  </a:lnTo>
                  <a:lnTo>
                    <a:pt x="18961" y="45720"/>
                  </a:lnTo>
                  <a:lnTo>
                    <a:pt x="18910" y="45593"/>
                  </a:lnTo>
                  <a:lnTo>
                    <a:pt x="18859" y="45466"/>
                  </a:lnTo>
                  <a:lnTo>
                    <a:pt x="18732" y="44805"/>
                  </a:lnTo>
                  <a:lnTo>
                    <a:pt x="18719" y="44450"/>
                  </a:lnTo>
                  <a:lnTo>
                    <a:pt x="18910" y="44831"/>
                  </a:lnTo>
                  <a:lnTo>
                    <a:pt x="18783" y="44450"/>
                  </a:lnTo>
                  <a:lnTo>
                    <a:pt x="18669" y="44069"/>
                  </a:lnTo>
                  <a:lnTo>
                    <a:pt x="18681" y="44450"/>
                  </a:lnTo>
                  <a:lnTo>
                    <a:pt x="18732" y="45466"/>
                  </a:lnTo>
                  <a:lnTo>
                    <a:pt x="18694" y="45339"/>
                  </a:lnTo>
                  <a:lnTo>
                    <a:pt x="18669" y="45212"/>
                  </a:lnTo>
                  <a:lnTo>
                    <a:pt x="18326" y="43815"/>
                  </a:lnTo>
                  <a:lnTo>
                    <a:pt x="18262" y="45212"/>
                  </a:lnTo>
                  <a:lnTo>
                    <a:pt x="18122" y="44958"/>
                  </a:lnTo>
                  <a:lnTo>
                    <a:pt x="17919" y="44577"/>
                  </a:lnTo>
                  <a:lnTo>
                    <a:pt x="17653" y="44958"/>
                  </a:lnTo>
                  <a:lnTo>
                    <a:pt x="17665" y="44831"/>
                  </a:lnTo>
                  <a:lnTo>
                    <a:pt x="17691" y="44577"/>
                  </a:lnTo>
                  <a:lnTo>
                    <a:pt x="17195" y="44323"/>
                  </a:lnTo>
                  <a:lnTo>
                    <a:pt x="16992" y="43827"/>
                  </a:lnTo>
                  <a:lnTo>
                    <a:pt x="16865" y="44831"/>
                  </a:lnTo>
                  <a:lnTo>
                    <a:pt x="16637" y="44577"/>
                  </a:lnTo>
                  <a:lnTo>
                    <a:pt x="16408" y="44831"/>
                  </a:lnTo>
                  <a:lnTo>
                    <a:pt x="16484" y="44196"/>
                  </a:lnTo>
                  <a:lnTo>
                    <a:pt x="16586" y="43815"/>
                  </a:lnTo>
                  <a:lnTo>
                    <a:pt x="16713" y="43561"/>
                  </a:lnTo>
                  <a:lnTo>
                    <a:pt x="16548" y="43561"/>
                  </a:lnTo>
                  <a:lnTo>
                    <a:pt x="16484" y="43815"/>
                  </a:lnTo>
                  <a:lnTo>
                    <a:pt x="16383" y="44069"/>
                  </a:lnTo>
                  <a:lnTo>
                    <a:pt x="16256" y="44196"/>
                  </a:lnTo>
                  <a:lnTo>
                    <a:pt x="16421" y="43307"/>
                  </a:lnTo>
                  <a:lnTo>
                    <a:pt x="16192" y="43307"/>
                  </a:lnTo>
                  <a:lnTo>
                    <a:pt x="15798" y="44196"/>
                  </a:lnTo>
                  <a:lnTo>
                    <a:pt x="15608" y="43688"/>
                  </a:lnTo>
                  <a:lnTo>
                    <a:pt x="15544" y="43942"/>
                  </a:lnTo>
                  <a:lnTo>
                    <a:pt x="15417" y="46482"/>
                  </a:lnTo>
                  <a:lnTo>
                    <a:pt x="15544" y="47625"/>
                  </a:lnTo>
                  <a:lnTo>
                    <a:pt x="15316" y="47879"/>
                  </a:lnTo>
                  <a:lnTo>
                    <a:pt x="15963" y="47625"/>
                  </a:lnTo>
                  <a:lnTo>
                    <a:pt x="15951" y="47244"/>
                  </a:lnTo>
                  <a:lnTo>
                    <a:pt x="16052" y="46228"/>
                  </a:lnTo>
                  <a:lnTo>
                    <a:pt x="16243" y="45974"/>
                  </a:lnTo>
                  <a:lnTo>
                    <a:pt x="16256" y="46101"/>
                  </a:lnTo>
                  <a:lnTo>
                    <a:pt x="16167" y="46863"/>
                  </a:lnTo>
                  <a:lnTo>
                    <a:pt x="16268" y="47434"/>
                  </a:lnTo>
                  <a:lnTo>
                    <a:pt x="16268" y="47561"/>
                  </a:lnTo>
                  <a:lnTo>
                    <a:pt x="16370" y="46736"/>
                  </a:lnTo>
                  <a:lnTo>
                    <a:pt x="16497" y="48133"/>
                  </a:lnTo>
                  <a:lnTo>
                    <a:pt x="16535" y="46736"/>
                  </a:lnTo>
                  <a:lnTo>
                    <a:pt x="16548" y="45974"/>
                  </a:lnTo>
                  <a:lnTo>
                    <a:pt x="16573" y="45339"/>
                  </a:lnTo>
                  <a:lnTo>
                    <a:pt x="16687" y="45720"/>
                  </a:lnTo>
                  <a:lnTo>
                    <a:pt x="16789" y="46609"/>
                  </a:lnTo>
                  <a:lnTo>
                    <a:pt x="16941" y="46482"/>
                  </a:lnTo>
                  <a:lnTo>
                    <a:pt x="17094" y="45974"/>
                  </a:lnTo>
                  <a:lnTo>
                    <a:pt x="17233" y="46101"/>
                  </a:lnTo>
                  <a:lnTo>
                    <a:pt x="17246" y="46863"/>
                  </a:lnTo>
                  <a:lnTo>
                    <a:pt x="17437" y="45974"/>
                  </a:lnTo>
                  <a:lnTo>
                    <a:pt x="17500" y="45593"/>
                  </a:lnTo>
                  <a:lnTo>
                    <a:pt x="17564" y="46609"/>
                  </a:lnTo>
                  <a:lnTo>
                    <a:pt x="17424" y="46736"/>
                  </a:lnTo>
                  <a:lnTo>
                    <a:pt x="17360" y="47117"/>
                  </a:lnTo>
                  <a:lnTo>
                    <a:pt x="17487" y="47879"/>
                  </a:lnTo>
                  <a:lnTo>
                    <a:pt x="17551" y="47625"/>
                  </a:lnTo>
                  <a:lnTo>
                    <a:pt x="17691" y="47752"/>
                  </a:lnTo>
                  <a:lnTo>
                    <a:pt x="17818" y="47879"/>
                  </a:lnTo>
                  <a:lnTo>
                    <a:pt x="18110" y="48133"/>
                  </a:lnTo>
                  <a:lnTo>
                    <a:pt x="18021" y="47625"/>
                  </a:lnTo>
                  <a:lnTo>
                    <a:pt x="18224" y="45720"/>
                  </a:lnTo>
                  <a:lnTo>
                    <a:pt x="18580" y="47498"/>
                  </a:lnTo>
                  <a:lnTo>
                    <a:pt x="18834" y="46101"/>
                  </a:lnTo>
                  <a:lnTo>
                    <a:pt x="18618" y="47498"/>
                  </a:lnTo>
                  <a:lnTo>
                    <a:pt x="18846" y="46863"/>
                  </a:lnTo>
                  <a:lnTo>
                    <a:pt x="18872" y="47117"/>
                  </a:lnTo>
                  <a:lnTo>
                    <a:pt x="18986" y="47879"/>
                  </a:lnTo>
                  <a:lnTo>
                    <a:pt x="19126" y="48082"/>
                  </a:lnTo>
                  <a:lnTo>
                    <a:pt x="19253" y="48514"/>
                  </a:lnTo>
                  <a:lnTo>
                    <a:pt x="19354" y="47752"/>
                  </a:lnTo>
                  <a:lnTo>
                    <a:pt x="19748" y="49022"/>
                  </a:lnTo>
                  <a:lnTo>
                    <a:pt x="19850" y="48006"/>
                  </a:lnTo>
                  <a:lnTo>
                    <a:pt x="19926" y="48260"/>
                  </a:lnTo>
                  <a:lnTo>
                    <a:pt x="19989" y="48006"/>
                  </a:lnTo>
                  <a:lnTo>
                    <a:pt x="19964" y="47752"/>
                  </a:lnTo>
                  <a:lnTo>
                    <a:pt x="20027" y="46863"/>
                  </a:lnTo>
                  <a:lnTo>
                    <a:pt x="21450" y="48641"/>
                  </a:lnTo>
                  <a:lnTo>
                    <a:pt x="21551" y="46990"/>
                  </a:lnTo>
                  <a:lnTo>
                    <a:pt x="21590" y="46863"/>
                  </a:lnTo>
                  <a:lnTo>
                    <a:pt x="21717" y="46482"/>
                  </a:lnTo>
                  <a:lnTo>
                    <a:pt x="21628" y="46101"/>
                  </a:lnTo>
                  <a:lnTo>
                    <a:pt x="21297" y="45453"/>
                  </a:lnTo>
                  <a:lnTo>
                    <a:pt x="21209" y="44958"/>
                  </a:lnTo>
                  <a:lnTo>
                    <a:pt x="21196" y="44831"/>
                  </a:lnTo>
                  <a:lnTo>
                    <a:pt x="21615" y="45085"/>
                  </a:lnTo>
                  <a:lnTo>
                    <a:pt x="21818" y="45720"/>
                  </a:lnTo>
                  <a:lnTo>
                    <a:pt x="22275" y="45847"/>
                  </a:lnTo>
                  <a:lnTo>
                    <a:pt x="22453" y="45720"/>
                  </a:lnTo>
                  <a:close/>
                </a:path>
                <a:path w="33654" h="49530">
                  <a:moveTo>
                    <a:pt x="22720" y="44958"/>
                  </a:moveTo>
                  <a:lnTo>
                    <a:pt x="22225" y="44958"/>
                  </a:lnTo>
                  <a:lnTo>
                    <a:pt x="22529" y="45135"/>
                  </a:lnTo>
                  <a:lnTo>
                    <a:pt x="22707" y="45008"/>
                  </a:lnTo>
                  <a:close/>
                </a:path>
                <a:path w="33654" h="49530">
                  <a:moveTo>
                    <a:pt x="23050" y="45453"/>
                  </a:moveTo>
                  <a:lnTo>
                    <a:pt x="22529" y="45135"/>
                  </a:lnTo>
                  <a:lnTo>
                    <a:pt x="22377" y="45288"/>
                  </a:lnTo>
                  <a:lnTo>
                    <a:pt x="22491" y="45466"/>
                  </a:lnTo>
                  <a:lnTo>
                    <a:pt x="22987" y="45720"/>
                  </a:lnTo>
                  <a:lnTo>
                    <a:pt x="23050" y="45453"/>
                  </a:lnTo>
                  <a:close/>
                </a:path>
                <a:path w="33654" h="49530">
                  <a:moveTo>
                    <a:pt x="23088" y="44069"/>
                  </a:moveTo>
                  <a:lnTo>
                    <a:pt x="22872" y="43942"/>
                  </a:lnTo>
                  <a:lnTo>
                    <a:pt x="22885" y="44069"/>
                  </a:lnTo>
                  <a:lnTo>
                    <a:pt x="23088" y="44069"/>
                  </a:lnTo>
                  <a:close/>
                </a:path>
                <a:path w="33654" h="49530">
                  <a:moveTo>
                    <a:pt x="23139" y="46659"/>
                  </a:moveTo>
                  <a:lnTo>
                    <a:pt x="23050" y="46532"/>
                  </a:lnTo>
                  <a:lnTo>
                    <a:pt x="23139" y="46659"/>
                  </a:lnTo>
                  <a:close/>
                </a:path>
                <a:path w="33654" h="49530">
                  <a:moveTo>
                    <a:pt x="23266" y="47028"/>
                  </a:moveTo>
                  <a:lnTo>
                    <a:pt x="22999" y="46863"/>
                  </a:lnTo>
                  <a:lnTo>
                    <a:pt x="22275" y="46393"/>
                  </a:lnTo>
                  <a:lnTo>
                    <a:pt x="22491" y="46888"/>
                  </a:lnTo>
                  <a:lnTo>
                    <a:pt x="22644" y="46863"/>
                  </a:lnTo>
                  <a:lnTo>
                    <a:pt x="23241" y="47155"/>
                  </a:lnTo>
                  <a:lnTo>
                    <a:pt x="23266" y="47028"/>
                  </a:lnTo>
                  <a:close/>
                </a:path>
                <a:path w="33654" h="49530">
                  <a:moveTo>
                    <a:pt x="23291" y="46863"/>
                  </a:moveTo>
                  <a:lnTo>
                    <a:pt x="23139" y="46659"/>
                  </a:lnTo>
                  <a:lnTo>
                    <a:pt x="23279" y="46939"/>
                  </a:lnTo>
                  <a:close/>
                </a:path>
                <a:path w="33654" h="49530">
                  <a:moveTo>
                    <a:pt x="23520" y="46126"/>
                  </a:moveTo>
                  <a:close/>
                </a:path>
                <a:path w="33654" h="49530">
                  <a:moveTo>
                    <a:pt x="23545" y="46012"/>
                  </a:moveTo>
                  <a:lnTo>
                    <a:pt x="23368" y="45847"/>
                  </a:lnTo>
                  <a:lnTo>
                    <a:pt x="23520" y="46050"/>
                  </a:lnTo>
                  <a:close/>
                </a:path>
                <a:path w="33654" h="49530">
                  <a:moveTo>
                    <a:pt x="23545" y="45847"/>
                  </a:moveTo>
                  <a:lnTo>
                    <a:pt x="23431" y="45339"/>
                  </a:lnTo>
                  <a:lnTo>
                    <a:pt x="23190" y="44919"/>
                  </a:lnTo>
                  <a:lnTo>
                    <a:pt x="23126" y="44653"/>
                  </a:lnTo>
                  <a:lnTo>
                    <a:pt x="22936" y="44577"/>
                  </a:lnTo>
                  <a:lnTo>
                    <a:pt x="22872" y="44323"/>
                  </a:lnTo>
                  <a:lnTo>
                    <a:pt x="21272" y="43561"/>
                  </a:lnTo>
                  <a:lnTo>
                    <a:pt x="22745" y="44919"/>
                  </a:lnTo>
                  <a:lnTo>
                    <a:pt x="22847" y="45085"/>
                  </a:lnTo>
                  <a:lnTo>
                    <a:pt x="23355" y="45593"/>
                  </a:lnTo>
                  <a:lnTo>
                    <a:pt x="23545" y="45847"/>
                  </a:lnTo>
                  <a:close/>
                </a:path>
                <a:path w="33654" h="49530">
                  <a:moveTo>
                    <a:pt x="23583" y="44856"/>
                  </a:moveTo>
                  <a:lnTo>
                    <a:pt x="23101" y="44577"/>
                  </a:lnTo>
                  <a:lnTo>
                    <a:pt x="23583" y="44856"/>
                  </a:lnTo>
                  <a:close/>
                </a:path>
                <a:path w="33654" h="49530">
                  <a:moveTo>
                    <a:pt x="23660" y="46050"/>
                  </a:moveTo>
                  <a:lnTo>
                    <a:pt x="23545" y="45847"/>
                  </a:lnTo>
                  <a:lnTo>
                    <a:pt x="23545" y="46012"/>
                  </a:lnTo>
                  <a:close/>
                </a:path>
                <a:path w="33654" h="49530">
                  <a:moveTo>
                    <a:pt x="23761" y="11417"/>
                  </a:moveTo>
                  <a:lnTo>
                    <a:pt x="23596" y="11214"/>
                  </a:lnTo>
                  <a:lnTo>
                    <a:pt x="23736" y="11455"/>
                  </a:lnTo>
                  <a:close/>
                </a:path>
                <a:path w="33654" h="49530">
                  <a:moveTo>
                    <a:pt x="23825" y="11303"/>
                  </a:moveTo>
                  <a:close/>
                </a:path>
                <a:path w="33654" h="49530">
                  <a:moveTo>
                    <a:pt x="23825" y="4851"/>
                  </a:moveTo>
                  <a:lnTo>
                    <a:pt x="23469" y="4343"/>
                  </a:lnTo>
                  <a:lnTo>
                    <a:pt x="23571" y="4013"/>
                  </a:lnTo>
                  <a:lnTo>
                    <a:pt x="23329" y="4241"/>
                  </a:lnTo>
                  <a:lnTo>
                    <a:pt x="23482" y="4432"/>
                  </a:lnTo>
                  <a:lnTo>
                    <a:pt x="23660" y="4648"/>
                  </a:lnTo>
                  <a:lnTo>
                    <a:pt x="23825" y="4851"/>
                  </a:lnTo>
                  <a:close/>
                </a:path>
                <a:path w="33654" h="49530">
                  <a:moveTo>
                    <a:pt x="23850" y="5562"/>
                  </a:moveTo>
                  <a:lnTo>
                    <a:pt x="23672" y="5334"/>
                  </a:lnTo>
                  <a:lnTo>
                    <a:pt x="23850" y="5562"/>
                  </a:lnTo>
                  <a:close/>
                </a:path>
                <a:path w="33654" h="49530">
                  <a:moveTo>
                    <a:pt x="23914" y="45466"/>
                  </a:moveTo>
                  <a:lnTo>
                    <a:pt x="23812" y="44958"/>
                  </a:lnTo>
                  <a:lnTo>
                    <a:pt x="23583" y="44856"/>
                  </a:lnTo>
                  <a:lnTo>
                    <a:pt x="23672" y="45173"/>
                  </a:lnTo>
                  <a:lnTo>
                    <a:pt x="23914" y="45466"/>
                  </a:lnTo>
                  <a:close/>
                </a:path>
                <a:path w="33654" h="49530">
                  <a:moveTo>
                    <a:pt x="23964" y="44450"/>
                  </a:moveTo>
                  <a:lnTo>
                    <a:pt x="23202" y="44069"/>
                  </a:lnTo>
                  <a:lnTo>
                    <a:pt x="23533" y="44323"/>
                  </a:lnTo>
                  <a:lnTo>
                    <a:pt x="23939" y="44869"/>
                  </a:lnTo>
                  <a:lnTo>
                    <a:pt x="23964" y="44450"/>
                  </a:lnTo>
                  <a:close/>
                </a:path>
                <a:path w="33654" h="49530">
                  <a:moveTo>
                    <a:pt x="24015" y="5080"/>
                  </a:moveTo>
                  <a:lnTo>
                    <a:pt x="23837" y="4953"/>
                  </a:lnTo>
                  <a:lnTo>
                    <a:pt x="23952" y="5080"/>
                  </a:lnTo>
                  <a:close/>
                </a:path>
                <a:path w="33654" h="49530">
                  <a:moveTo>
                    <a:pt x="24104" y="45085"/>
                  </a:moveTo>
                  <a:lnTo>
                    <a:pt x="23939" y="44869"/>
                  </a:lnTo>
                  <a:lnTo>
                    <a:pt x="23939" y="45008"/>
                  </a:lnTo>
                  <a:lnTo>
                    <a:pt x="24104" y="45085"/>
                  </a:lnTo>
                  <a:close/>
                </a:path>
                <a:path w="33654" h="49530">
                  <a:moveTo>
                    <a:pt x="24307" y="5842"/>
                  </a:moveTo>
                  <a:lnTo>
                    <a:pt x="24015" y="5334"/>
                  </a:lnTo>
                  <a:lnTo>
                    <a:pt x="23876" y="5080"/>
                  </a:lnTo>
                  <a:lnTo>
                    <a:pt x="23901" y="5334"/>
                  </a:lnTo>
                  <a:lnTo>
                    <a:pt x="23964" y="5562"/>
                  </a:lnTo>
                  <a:lnTo>
                    <a:pt x="24282" y="5842"/>
                  </a:lnTo>
                  <a:close/>
                </a:path>
                <a:path w="33654" h="49530">
                  <a:moveTo>
                    <a:pt x="24371" y="2667"/>
                  </a:moveTo>
                  <a:lnTo>
                    <a:pt x="24295" y="2159"/>
                  </a:lnTo>
                  <a:lnTo>
                    <a:pt x="24168" y="2413"/>
                  </a:lnTo>
                  <a:lnTo>
                    <a:pt x="24371" y="2667"/>
                  </a:lnTo>
                  <a:close/>
                </a:path>
                <a:path w="33654" h="49530">
                  <a:moveTo>
                    <a:pt x="24498" y="44831"/>
                  </a:moveTo>
                  <a:close/>
                </a:path>
                <a:path w="33654" h="49530">
                  <a:moveTo>
                    <a:pt x="24523" y="44602"/>
                  </a:moveTo>
                  <a:lnTo>
                    <a:pt x="24307" y="44462"/>
                  </a:lnTo>
                  <a:lnTo>
                    <a:pt x="24447" y="44704"/>
                  </a:lnTo>
                  <a:close/>
                </a:path>
                <a:path w="33654" h="49530">
                  <a:moveTo>
                    <a:pt x="24536" y="44386"/>
                  </a:moveTo>
                  <a:lnTo>
                    <a:pt x="23685" y="43840"/>
                  </a:lnTo>
                  <a:lnTo>
                    <a:pt x="24079" y="43954"/>
                  </a:lnTo>
                  <a:lnTo>
                    <a:pt x="23050" y="43395"/>
                  </a:lnTo>
                  <a:lnTo>
                    <a:pt x="22974" y="43256"/>
                  </a:lnTo>
                  <a:lnTo>
                    <a:pt x="23431" y="43307"/>
                  </a:lnTo>
                  <a:lnTo>
                    <a:pt x="23774" y="43446"/>
                  </a:lnTo>
                  <a:lnTo>
                    <a:pt x="23545" y="43319"/>
                  </a:lnTo>
                  <a:lnTo>
                    <a:pt x="24053" y="43307"/>
                  </a:lnTo>
                  <a:lnTo>
                    <a:pt x="23469" y="43065"/>
                  </a:lnTo>
                  <a:lnTo>
                    <a:pt x="22656" y="43002"/>
                  </a:lnTo>
                  <a:lnTo>
                    <a:pt x="23126" y="43548"/>
                  </a:lnTo>
                  <a:lnTo>
                    <a:pt x="22898" y="43510"/>
                  </a:lnTo>
                  <a:lnTo>
                    <a:pt x="22656" y="43370"/>
                  </a:lnTo>
                  <a:lnTo>
                    <a:pt x="22491" y="43294"/>
                  </a:lnTo>
                  <a:lnTo>
                    <a:pt x="22910" y="43586"/>
                  </a:lnTo>
                  <a:lnTo>
                    <a:pt x="23647" y="44107"/>
                  </a:lnTo>
                  <a:lnTo>
                    <a:pt x="24536" y="44386"/>
                  </a:lnTo>
                  <a:close/>
                </a:path>
                <a:path w="33654" h="49530">
                  <a:moveTo>
                    <a:pt x="24599" y="2933"/>
                  </a:moveTo>
                  <a:lnTo>
                    <a:pt x="24371" y="2667"/>
                  </a:lnTo>
                  <a:lnTo>
                    <a:pt x="24396" y="2794"/>
                  </a:lnTo>
                  <a:lnTo>
                    <a:pt x="24599" y="2933"/>
                  </a:lnTo>
                  <a:close/>
                </a:path>
                <a:path w="33654" h="49530">
                  <a:moveTo>
                    <a:pt x="24625" y="44894"/>
                  </a:moveTo>
                  <a:lnTo>
                    <a:pt x="24498" y="44831"/>
                  </a:lnTo>
                  <a:lnTo>
                    <a:pt x="24625" y="44894"/>
                  </a:lnTo>
                  <a:close/>
                </a:path>
                <a:path w="33654" h="49530">
                  <a:moveTo>
                    <a:pt x="24739" y="3048"/>
                  </a:moveTo>
                  <a:lnTo>
                    <a:pt x="24599" y="2933"/>
                  </a:lnTo>
                  <a:lnTo>
                    <a:pt x="24739" y="3048"/>
                  </a:lnTo>
                  <a:close/>
                </a:path>
                <a:path w="33654" h="49530">
                  <a:moveTo>
                    <a:pt x="24752" y="43345"/>
                  </a:moveTo>
                  <a:lnTo>
                    <a:pt x="24561" y="43065"/>
                  </a:lnTo>
                  <a:lnTo>
                    <a:pt x="24320" y="42951"/>
                  </a:lnTo>
                  <a:lnTo>
                    <a:pt x="23723" y="42849"/>
                  </a:lnTo>
                  <a:lnTo>
                    <a:pt x="23799" y="42989"/>
                  </a:lnTo>
                  <a:lnTo>
                    <a:pt x="24752" y="43345"/>
                  </a:lnTo>
                  <a:close/>
                </a:path>
                <a:path w="33654" h="49530">
                  <a:moveTo>
                    <a:pt x="25298" y="10541"/>
                  </a:moveTo>
                  <a:lnTo>
                    <a:pt x="25260" y="10287"/>
                  </a:lnTo>
                  <a:lnTo>
                    <a:pt x="25298" y="10541"/>
                  </a:lnTo>
                  <a:close/>
                </a:path>
                <a:path w="33654" h="49530">
                  <a:moveTo>
                    <a:pt x="25615" y="3136"/>
                  </a:moveTo>
                  <a:close/>
                </a:path>
                <a:path w="33654" h="49530">
                  <a:moveTo>
                    <a:pt x="25730" y="10033"/>
                  </a:moveTo>
                  <a:lnTo>
                    <a:pt x="25603" y="10033"/>
                  </a:lnTo>
                  <a:lnTo>
                    <a:pt x="25730" y="10033"/>
                  </a:lnTo>
                  <a:close/>
                </a:path>
                <a:path w="33654" h="49530">
                  <a:moveTo>
                    <a:pt x="27368" y="8382"/>
                  </a:moveTo>
                  <a:lnTo>
                    <a:pt x="27114" y="8178"/>
                  </a:lnTo>
                  <a:lnTo>
                    <a:pt x="27368" y="8382"/>
                  </a:lnTo>
                  <a:close/>
                </a:path>
                <a:path w="33654" h="49530">
                  <a:moveTo>
                    <a:pt x="27559" y="11176"/>
                  </a:moveTo>
                  <a:lnTo>
                    <a:pt x="27559" y="11176"/>
                  </a:lnTo>
                  <a:lnTo>
                    <a:pt x="25844" y="7747"/>
                  </a:lnTo>
                  <a:lnTo>
                    <a:pt x="20383" y="7747"/>
                  </a:lnTo>
                  <a:lnTo>
                    <a:pt x="20383" y="7874"/>
                  </a:lnTo>
                  <a:lnTo>
                    <a:pt x="20307" y="8001"/>
                  </a:lnTo>
                  <a:lnTo>
                    <a:pt x="20294" y="8509"/>
                  </a:lnTo>
                  <a:lnTo>
                    <a:pt x="20078" y="8509"/>
                  </a:lnTo>
                  <a:lnTo>
                    <a:pt x="19862" y="8255"/>
                  </a:lnTo>
                  <a:lnTo>
                    <a:pt x="20078" y="8255"/>
                  </a:lnTo>
                  <a:lnTo>
                    <a:pt x="20269" y="8382"/>
                  </a:lnTo>
                  <a:lnTo>
                    <a:pt x="20294" y="8509"/>
                  </a:lnTo>
                  <a:lnTo>
                    <a:pt x="20294" y="8001"/>
                  </a:lnTo>
                  <a:lnTo>
                    <a:pt x="20383" y="7874"/>
                  </a:lnTo>
                  <a:lnTo>
                    <a:pt x="20383" y="7747"/>
                  </a:lnTo>
                  <a:lnTo>
                    <a:pt x="20142" y="7747"/>
                  </a:lnTo>
                  <a:lnTo>
                    <a:pt x="19392" y="7747"/>
                  </a:lnTo>
                  <a:lnTo>
                    <a:pt x="17640" y="7747"/>
                  </a:lnTo>
                  <a:lnTo>
                    <a:pt x="17983" y="8382"/>
                  </a:lnTo>
                  <a:lnTo>
                    <a:pt x="18008" y="8890"/>
                  </a:lnTo>
                  <a:lnTo>
                    <a:pt x="17602" y="8509"/>
                  </a:lnTo>
                  <a:lnTo>
                    <a:pt x="17487" y="8255"/>
                  </a:lnTo>
                  <a:lnTo>
                    <a:pt x="17576" y="8763"/>
                  </a:lnTo>
                  <a:lnTo>
                    <a:pt x="17703" y="10287"/>
                  </a:lnTo>
                  <a:lnTo>
                    <a:pt x="16713" y="9779"/>
                  </a:lnTo>
                  <a:lnTo>
                    <a:pt x="16598" y="9525"/>
                  </a:lnTo>
                  <a:lnTo>
                    <a:pt x="16090" y="9525"/>
                  </a:lnTo>
                  <a:lnTo>
                    <a:pt x="17602" y="11176"/>
                  </a:lnTo>
                  <a:lnTo>
                    <a:pt x="16802" y="10795"/>
                  </a:lnTo>
                  <a:lnTo>
                    <a:pt x="16725" y="10668"/>
                  </a:lnTo>
                  <a:lnTo>
                    <a:pt x="15925" y="10922"/>
                  </a:lnTo>
                  <a:lnTo>
                    <a:pt x="15976" y="11938"/>
                  </a:lnTo>
                  <a:lnTo>
                    <a:pt x="14605" y="11557"/>
                  </a:lnTo>
                  <a:lnTo>
                    <a:pt x="15506" y="12446"/>
                  </a:lnTo>
                  <a:lnTo>
                    <a:pt x="13652" y="11684"/>
                  </a:lnTo>
                  <a:lnTo>
                    <a:pt x="15024" y="12954"/>
                  </a:lnTo>
                  <a:lnTo>
                    <a:pt x="14071" y="12700"/>
                  </a:lnTo>
                  <a:lnTo>
                    <a:pt x="13893" y="12319"/>
                  </a:lnTo>
                  <a:lnTo>
                    <a:pt x="13042" y="12446"/>
                  </a:lnTo>
                  <a:lnTo>
                    <a:pt x="12877" y="12573"/>
                  </a:lnTo>
                  <a:lnTo>
                    <a:pt x="13792" y="13335"/>
                  </a:lnTo>
                  <a:lnTo>
                    <a:pt x="13817" y="13589"/>
                  </a:lnTo>
                  <a:lnTo>
                    <a:pt x="13068" y="13081"/>
                  </a:lnTo>
                  <a:lnTo>
                    <a:pt x="13690" y="13843"/>
                  </a:lnTo>
                  <a:lnTo>
                    <a:pt x="12700" y="13335"/>
                  </a:lnTo>
                  <a:lnTo>
                    <a:pt x="12750" y="13550"/>
                  </a:lnTo>
                  <a:lnTo>
                    <a:pt x="12877" y="13589"/>
                  </a:lnTo>
                  <a:lnTo>
                    <a:pt x="13220" y="13716"/>
                  </a:lnTo>
                  <a:lnTo>
                    <a:pt x="13436" y="13843"/>
                  </a:lnTo>
                  <a:lnTo>
                    <a:pt x="13627" y="14351"/>
                  </a:lnTo>
                  <a:lnTo>
                    <a:pt x="12496" y="14097"/>
                  </a:lnTo>
                  <a:lnTo>
                    <a:pt x="12103" y="13843"/>
                  </a:lnTo>
                  <a:lnTo>
                    <a:pt x="12344" y="14833"/>
                  </a:lnTo>
                  <a:lnTo>
                    <a:pt x="12458" y="14986"/>
                  </a:lnTo>
                  <a:lnTo>
                    <a:pt x="10998" y="13716"/>
                  </a:lnTo>
                  <a:lnTo>
                    <a:pt x="11544" y="14478"/>
                  </a:lnTo>
                  <a:lnTo>
                    <a:pt x="11734" y="14605"/>
                  </a:lnTo>
                  <a:lnTo>
                    <a:pt x="12153" y="14986"/>
                  </a:lnTo>
                  <a:lnTo>
                    <a:pt x="11582" y="14732"/>
                  </a:lnTo>
                  <a:lnTo>
                    <a:pt x="11430" y="15367"/>
                  </a:lnTo>
                  <a:lnTo>
                    <a:pt x="10909" y="14986"/>
                  </a:lnTo>
                  <a:lnTo>
                    <a:pt x="10629" y="15240"/>
                  </a:lnTo>
                  <a:lnTo>
                    <a:pt x="10579" y="16129"/>
                  </a:lnTo>
                  <a:lnTo>
                    <a:pt x="10325" y="16637"/>
                  </a:lnTo>
                  <a:lnTo>
                    <a:pt x="10680" y="16510"/>
                  </a:lnTo>
                  <a:lnTo>
                    <a:pt x="11645" y="17145"/>
                  </a:lnTo>
                  <a:lnTo>
                    <a:pt x="11658" y="17399"/>
                  </a:lnTo>
                  <a:lnTo>
                    <a:pt x="11455" y="17284"/>
                  </a:lnTo>
                  <a:lnTo>
                    <a:pt x="11582" y="17399"/>
                  </a:lnTo>
                  <a:lnTo>
                    <a:pt x="11722" y="17526"/>
                  </a:lnTo>
                  <a:lnTo>
                    <a:pt x="11531" y="17653"/>
                  </a:lnTo>
                  <a:lnTo>
                    <a:pt x="11010" y="17272"/>
                  </a:lnTo>
                  <a:lnTo>
                    <a:pt x="9715" y="17272"/>
                  </a:lnTo>
                  <a:lnTo>
                    <a:pt x="9359" y="17272"/>
                  </a:lnTo>
                  <a:lnTo>
                    <a:pt x="9245" y="18161"/>
                  </a:lnTo>
                  <a:lnTo>
                    <a:pt x="9194" y="18288"/>
                  </a:lnTo>
                  <a:lnTo>
                    <a:pt x="9956" y="18796"/>
                  </a:lnTo>
                  <a:lnTo>
                    <a:pt x="9715" y="18796"/>
                  </a:lnTo>
                  <a:lnTo>
                    <a:pt x="10261" y="19304"/>
                  </a:lnTo>
                  <a:lnTo>
                    <a:pt x="9867" y="19431"/>
                  </a:lnTo>
                  <a:lnTo>
                    <a:pt x="9105" y="19431"/>
                  </a:lnTo>
                  <a:lnTo>
                    <a:pt x="9042" y="19812"/>
                  </a:lnTo>
                  <a:lnTo>
                    <a:pt x="9245" y="20193"/>
                  </a:lnTo>
                  <a:lnTo>
                    <a:pt x="9601" y="20193"/>
                  </a:lnTo>
                  <a:lnTo>
                    <a:pt x="9994" y="20447"/>
                  </a:lnTo>
                  <a:lnTo>
                    <a:pt x="9296" y="20193"/>
                  </a:lnTo>
                  <a:lnTo>
                    <a:pt x="9182" y="20574"/>
                  </a:lnTo>
                  <a:lnTo>
                    <a:pt x="8775" y="20066"/>
                  </a:lnTo>
                  <a:lnTo>
                    <a:pt x="8686" y="20828"/>
                  </a:lnTo>
                  <a:lnTo>
                    <a:pt x="8940" y="21463"/>
                  </a:lnTo>
                  <a:lnTo>
                    <a:pt x="9258" y="21590"/>
                  </a:lnTo>
                  <a:lnTo>
                    <a:pt x="9410" y="21590"/>
                  </a:lnTo>
                  <a:lnTo>
                    <a:pt x="9639" y="21717"/>
                  </a:lnTo>
                  <a:lnTo>
                    <a:pt x="9702" y="21844"/>
                  </a:lnTo>
                  <a:lnTo>
                    <a:pt x="9232" y="21844"/>
                  </a:lnTo>
                  <a:lnTo>
                    <a:pt x="8902" y="21590"/>
                  </a:lnTo>
                  <a:lnTo>
                    <a:pt x="9613" y="22606"/>
                  </a:lnTo>
                  <a:lnTo>
                    <a:pt x="6121" y="21844"/>
                  </a:lnTo>
                  <a:lnTo>
                    <a:pt x="7366" y="22987"/>
                  </a:lnTo>
                  <a:lnTo>
                    <a:pt x="7848" y="23876"/>
                  </a:lnTo>
                  <a:lnTo>
                    <a:pt x="7620" y="24003"/>
                  </a:lnTo>
                  <a:lnTo>
                    <a:pt x="7378" y="23368"/>
                  </a:lnTo>
                  <a:lnTo>
                    <a:pt x="6858" y="23368"/>
                  </a:lnTo>
                  <a:lnTo>
                    <a:pt x="7785" y="24511"/>
                  </a:lnTo>
                  <a:lnTo>
                    <a:pt x="6286" y="24130"/>
                  </a:lnTo>
                  <a:lnTo>
                    <a:pt x="6896" y="24892"/>
                  </a:lnTo>
                  <a:lnTo>
                    <a:pt x="4610" y="24257"/>
                  </a:lnTo>
                  <a:lnTo>
                    <a:pt x="6362" y="26035"/>
                  </a:lnTo>
                  <a:lnTo>
                    <a:pt x="14490" y="26035"/>
                  </a:lnTo>
                  <a:lnTo>
                    <a:pt x="13652" y="25527"/>
                  </a:lnTo>
                  <a:lnTo>
                    <a:pt x="13868" y="25527"/>
                  </a:lnTo>
                  <a:lnTo>
                    <a:pt x="14338" y="25781"/>
                  </a:lnTo>
                  <a:lnTo>
                    <a:pt x="14427" y="25908"/>
                  </a:lnTo>
                  <a:lnTo>
                    <a:pt x="14859" y="25527"/>
                  </a:lnTo>
                  <a:lnTo>
                    <a:pt x="14249" y="24892"/>
                  </a:lnTo>
                  <a:lnTo>
                    <a:pt x="13881" y="24511"/>
                  </a:lnTo>
                  <a:lnTo>
                    <a:pt x="13525" y="24130"/>
                  </a:lnTo>
                  <a:lnTo>
                    <a:pt x="14528" y="24130"/>
                  </a:lnTo>
                  <a:lnTo>
                    <a:pt x="14922" y="24384"/>
                  </a:lnTo>
                  <a:lnTo>
                    <a:pt x="14846" y="24257"/>
                  </a:lnTo>
                  <a:lnTo>
                    <a:pt x="14643" y="24130"/>
                  </a:lnTo>
                  <a:lnTo>
                    <a:pt x="14439" y="24003"/>
                  </a:lnTo>
                  <a:lnTo>
                    <a:pt x="14236" y="23876"/>
                  </a:lnTo>
                  <a:lnTo>
                    <a:pt x="14706" y="24003"/>
                  </a:lnTo>
                  <a:lnTo>
                    <a:pt x="15087" y="24257"/>
                  </a:lnTo>
                  <a:lnTo>
                    <a:pt x="15138" y="24130"/>
                  </a:lnTo>
                  <a:lnTo>
                    <a:pt x="14833" y="23876"/>
                  </a:lnTo>
                  <a:lnTo>
                    <a:pt x="14541" y="23622"/>
                  </a:lnTo>
                  <a:lnTo>
                    <a:pt x="14846" y="23622"/>
                  </a:lnTo>
                  <a:lnTo>
                    <a:pt x="15252" y="23876"/>
                  </a:lnTo>
                  <a:lnTo>
                    <a:pt x="16014" y="23749"/>
                  </a:lnTo>
                  <a:lnTo>
                    <a:pt x="15849" y="23622"/>
                  </a:lnTo>
                  <a:lnTo>
                    <a:pt x="14503" y="22606"/>
                  </a:lnTo>
                  <a:lnTo>
                    <a:pt x="14427" y="22098"/>
                  </a:lnTo>
                  <a:lnTo>
                    <a:pt x="15621" y="22733"/>
                  </a:lnTo>
                  <a:lnTo>
                    <a:pt x="16497" y="22479"/>
                  </a:lnTo>
                  <a:lnTo>
                    <a:pt x="16662" y="22606"/>
                  </a:lnTo>
                  <a:lnTo>
                    <a:pt x="16802" y="22479"/>
                  </a:lnTo>
                  <a:lnTo>
                    <a:pt x="17081" y="22225"/>
                  </a:lnTo>
                  <a:lnTo>
                    <a:pt x="16967" y="22098"/>
                  </a:lnTo>
                  <a:lnTo>
                    <a:pt x="16725" y="21844"/>
                  </a:lnTo>
                  <a:lnTo>
                    <a:pt x="16154" y="21209"/>
                  </a:lnTo>
                  <a:lnTo>
                    <a:pt x="16002" y="20574"/>
                  </a:lnTo>
                  <a:lnTo>
                    <a:pt x="15976" y="20447"/>
                  </a:lnTo>
                  <a:lnTo>
                    <a:pt x="17424" y="20828"/>
                  </a:lnTo>
                  <a:lnTo>
                    <a:pt x="17094" y="19812"/>
                  </a:lnTo>
                  <a:lnTo>
                    <a:pt x="18059" y="19812"/>
                  </a:lnTo>
                  <a:lnTo>
                    <a:pt x="17805" y="19685"/>
                  </a:lnTo>
                  <a:lnTo>
                    <a:pt x="17170" y="19177"/>
                  </a:lnTo>
                  <a:lnTo>
                    <a:pt x="17106" y="19050"/>
                  </a:lnTo>
                  <a:lnTo>
                    <a:pt x="17399" y="19050"/>
                  </a:lnTo>
                  <a:lnTo>
                    <a:pt x="16497" y="18288"/>
                  </a:lnTo>
                  <a:lnTo>
                    <a:pt x="17526" y="18923"/>
                  </a:lnTo>
                  <a:lnTo>
                    <a:pt x="18554" y="19558"/>
                  </a:lnTo>
                  <a:lnTo>
                    <a:pt x="18402" y="19177"/>
                  </a:lnTo>
                  <a:lnTo>
                    <a:pt x="18542" y="19050"/>
                  </a:lnTo>
                  <a:lnTo>
                    <a:pt x="17399" y="18288"/>
                  </a:lnTo>
                  <a:lnTo>
                    <a:pt x="17208" y="18161"/>
                  </a:lnTo>
                  <a:lnTo>
                    <a:pt x="18440" y="18656"/>
                  </a:lnTo>
                  <a:lnTo>
                    <a:pt x="18580" y="18808"/>
                  </a:lnTo>
                  <a:lnTo>
                    <a:pt x="19443" y="19050"/>
                  </a:lnTo>
                  <a:lnTo>
                    <a:pt x="18681" y="18161"/>
                  </a:lnTo>
                  <a:lnTo>
                    <a:pt x="18237" y="17653"/>
                  </a:lnTo>
                  <a:lnTo>
                    <a:pt x="17259" y="16510"/>
                  </a:lnTo>
                  <a:lnTo>
                    <a:pt x="19151" y="17526"/>
                  </a:lnTo>
                  <a:lnTo>
                    <a:pt x="19024" y="17399"/>
                  </a:lnTo>
                  <a:lnTo>
                    <a:pt x="18910" y="17018"/>
                  </a:lnTo>
                  <a:lnTo>
                    <a:pt x="18745" y="16764"/>
                  </a:lnTo>
                  <a:lnTo>
                    <a:pt x="19431" y="17272"/>
                  </a:lnTo>
                  <a:lnTo>
                    <a:pt x="19977" y="17145"/>
                  </a:lnTo>
                  <a:lnTo>
                    <a:pt x="20078" y="16764"/>
                  </a:lnTo>
                  <a:lnTo>
                    <a:pt x="20497" y="17145"/>
                  </a:lnTo>
                  <a:lnTo>
                    <a:pt x="20675" y="17018"/>
                  </a:lnTo>
                  <a:lnTo>
                    <a:pt x="20383" y="16764"/>
                  </a:lnTo>
                  <a:lnTo>
                    <a:pt x="20091" y="16510"/>
                  </a:lnTo>
                  <a:lnTo>
                    <a:pt x="18783" y="15367"/>
                  </a:lnTo>
                  <a:lnTo>
                    <a:pt x="18897" y="15113"/>
                  </a:lnTo>
                  <a:lnTo>
                    <a:pt x="19913" y="16002"/>
                  </a:lnTo>
                  <a:lnTo>
                    <a:pt x="20167" y="15621"/>
                  </a:lnTo>
                  <a:lnTo>
                    <a:pt x="21247" y="16129"/>
                  </a:lnTo>
                  <a:lnTo>
                    <a:pt x="20993" y="15621"/>
                  </a:lnTo>
                  <a:lnTo>
                    <a:pt x="20751" y="15113"/>
                  </a:lnTo>
                  <a:lnTo>
                    <a:pt x="20688" y="14986"/>
                  </a:lnTo>
                  <a:lnTo>
                    <a:pt x="21069" y="15481"/>
                  </a:lnTo>
                  <a:lnTo>
                    <a:pt x="21234" y="15367"/>
                  </a:lnTo>
                  <a:lnTo>
                    <a:pt x="22174" y="15621"/>
                  </a:lnTo>
                  <a:lnTo>
                    <a:pt x="21894" y="15367"/>
                  </a:lnTo>
                  <a:lnTo>
                    <a:pt x="21742" y="15240"/>
                  </a:lnTo>
                  <a:lnTo>
                    <a:pt x="21602" y="15113"/>
                  </a:lnTo>
                  <a:lnTo>
                    <a:pt x="21386" y="14478"/>
                  </a:lnTo>
                  <a:lnTo>
                    <a:pt x="21336" y="14351"/>
                  </a:lnTo>
                  <a:lnTo>
                    <a:pt x="21145" y="13843"/>
                  </a:lnTo>
                  <a:lnTo>
                    <a:pt x="21094" y="13716"/>
                  </a:lnTo>
                  <a:lnTo>
                    <a:pt x="21653" y="14351"/>
                  </a:lnTo>
                  <a:lnTo>
                    <a:pt x="21221" y="13716"/>
                  </a:lnTo>
                  <a:lnTo>
                    <a:pt x="21145" y="13589"/>
                  </a:lnTo>
                  <a:lnTo>
                    <a:pt x="20955" y="13335"/>
                  </a:lnTo>
                  <a:lnTo>
                    <a:pt x="20866" y="12954"/>
                  </a:lnTo>
                  <a:lnTo>
                    <a:pt x="20866" y="12827"/>
                  </a:lnTo>
                  <a:lnTo>
                    <a:pt x="20993" y="12827"/>
                  </a:lnTo>
                  <a:lnTo>
                    <a:pt x="21361" y="13208"/>
                  </a:lnTo>
                  <a:lnTo>
                    <a:pt x="21158" y="13208"/>
                  </a:lnTo>
                  <a:lnTo>
                    <a:pt x="21602" y="13335"/>
                  </a:lnTo>
                  <a:lnTo>
                    <a:pt x="21475" y="13208"/>
                  </a:lnTo>
                  <a:lnTo>
                    <a:pt x="21107" y="12827"/>
                  </a:lnTo>
                  <a:lnTo>
                    <a:pt x="20739" y="12446"/>
                  </a:lnTo>
                  <a:lnTo>
                    <a:pt x="21247" y="12573"/>
                  </a:lnTo>
                  <a:lnTo>
                    <a:pt x="21513" y="13081"/>
                  </a:lnTo>
                  <a:lnTo>
                    <a:pt x="21729" y="12954"/>
                  </a:lnTo>
                  <a:lnTo>
                    <a:pt x="21526" y="12827"/>
                  </a:lnTo>
                  <a:lnTo>
                    <a:pt x="21285" y="12319"/>
                  </a:lnTo>
                  <a:lnTo>
                    <a:pt x="21145" y="11938"/>
                  </a:lnTo>
                  <a:lnTo>
                    <a:pt x="21107" y="11811"/>
                  </a:lnTo>
                  <a:lnTo>
                    <a:pt x="21691" y="12065"/>
                  </a:lnTo>
                  <a:lnTo>
                    <a:pt x="22199" y="12700"/>
                  </a:lnTo>
                  <a:lnTo>
                    <a:pt x="21907" y="12293"/>
                  </a:lnTo>
                  <a:lnTo>
                    <a:pt x="21678" y="11811"/>
                  </a:lnTo>
                  <a:lnTo>
                    <a:pt x="21628" y="11684"/>
                  </a:lnTo>
                  <a:lnTo>
                    <a:pt x="21856" y="11811"/>
                  </a:lnTo>
                  <a:lnTo>
                    <a:pt x="22059" y="12065"/>
                  </a:lnTo>
                  <a:lnTo>
                    <a:pt x="22174" y="12319"/>
                  </a:lnTo>
                  <a:lnTo>
                    <a:pt x="22745" y="12547"/>
                  </a:lnTo>
                  <a:lnTo>
                    <a:pt x="22860" y="12700"/>
                  </a:lnTo>
                  <a:lnTo>
                    <a:pt x="23063" y="12954"/>
                  </a:lnTo>
                  <a:lnTo>
                    <a:pt x="23329" y="12827"/>
                  </a:lnTo>
                  <a:lnTo>
                    <a:pt x="23850" y="13843"/>
                  </a:lnTo>
                  <a:lnTo>
                    <a:pt x="23431" y="12827"/>
                  </a:lnTo>
                  <a:lnTo>
                    <a:pt x="23114" y="12065"/>
                  </a:lnTo>
                  <a:lnTo>
                    <a:pt x="23507" y="12192"/>
                  </a:lnTo>
                  <a:lnTo>
                    <a:pt x="23698" y="12446"/>
                  </a:lnTo>
                  <a:lnTo>
                    <a:pt x="23812" y="12573"/>
                  </a:lnTo>
                  <a:lnTo>
                    <a:pt x="23812" y="12446"/>
                  </a:lnTo>
                  <a:lnTo>
                    <a:pt x="23774" y="12319"/>
                  </a:lnTo>
                  <a:lnTo>
                    <a:pt x="23990" y="12446"/>
                  </a:lnTo>
                  <a:lnTo>
                    <a:pt x="24460" y="12954"/>
                  </a:lnTo>
                  <a:lnTo>
                    <a:pt x="24485" y="12573"/>
                  </a:lnTo>
                  <a:lnTo>
                    <a:pt x="24396" y="12192"/>
                  </a:lnTo>
                  <a:lnTo>
                    <a:pt x="24307" y="12573"/>
                  </a:lnTo>
                  <a:lnTo>
                    <a:pt x="24079" y="12319"/>
                  </a:lnTo>
                  <a:lnTo>
                    <a:pt x="24079" y="12065"/>
                  </a:lnTo>
                  <a:lnTo>
                    <a:pt x="24206" y="12293"/>
                  </a:lnTo>
                  <a:lnTo>
                    <a:pt x="24307" y="12573"/>
                  </a:lnTo>
                  <a:lnTo>
                    <a:pt x="24307" y="12090"/>
                  </a:lnTo>
                  <a:lnTo>
                    <a:pt x="24091" y="11811"/>
                  </a:lnTo>
                  <a:lnTo>
                    <a:pt x="24307" y="11811"/>
                  </a:lnTo>
                  <a:lnTo>
                    <a:pt x="24168" y="11684"/>
                  </a:lnTo>
                  <a:lnTo>
                    <a:pt x="23812" y="11328"/>
                  </a:lnTo>
                  <a:lnTo>
                    <a:pt x="23774" y="11557"/>
                  </a:lnTo>
                  <a:lnTo>
                    <a:pt x="23520" y="11684"/>
                  </a:lnTo>
                  <a:lnTo>
                    <a:pt x="23291" y="11176"/>
                  </a:lnTo>
                  <a:lnTo>
                    <a:pt x="23215" y="10922"/>
                  </a:lnTo>
                  <a:lnTo>
                    <a:pt x="23596" y="11303"/>
                  </a:lnTo>
                  <a:lnTo>
                    <a:pt x="23393" y="10922"/>
                  </a:lnTo>
                  <a:lnTo>
                    <a:pt x="23063" y="10287"/>
                  </a:lnTo>
                  <a:lnTo>
                    <a:pt x="23063" y="12065"/>
                  </a:lnTo>
                  <a:lnTo>
                    <a:pt x="22821" y="12192"/>
                  </a:lnTo>
                  <a:lnTo>
                    <a:pt x="22733" y="12446"/>
                  </a:lnTo>
                  <a:lnTo>
                    <a:pt x="22656" y="12319"/>
                  </a:lnTo>
                  <a:lnTo>
                    <a:pt x="22517" y="12065"/>
                  </a:lnTo>
                  <a:lnTo>
                    <a:pt x="22301" y="11684"/>
                  </a:lnTo>
                  <a:lnTo>
                    <a:pt x="22009" y="11176"/>
                  </a:lnTo>
                  <a:lnTo>
                    <a:pt x="22720" y="11684"/>
                  </a:lnTo>
                  <a:lnTo>
                    <a:pt x="22987" y="12065"/>
                  </a:lnTo>
                  <a:lnTo>
                    <a:pt x="23063" y="10287"/>
                  </a:lnTo>
                  <a:lnTo>
                    <a:pt x="22936" y="10033"/>
                  </a:lnTo>
                  <a:lnTo>
                    <a:pt x="23774" y="10922"/>
                  </a:lnTo>
                  <a:lnTo>
                    <a:pt x="24396" y="11303"/>
                  </a:lnTo>
                  <a:lnTo>
                    <a:pt x="24853" y="11811"/>
                  </a:lnTo>
                  <a:lnTo>
                    <a:pt x="24879" y="11303"/>
                  </a:lnTo>
                  <a:lnTo>
                    <a:pt x="25400" y="11176"/>
                  </a:lnTo>
                  <a:lnTo>
                    <a:pt x="24866" y="10033"/>
                  </a:lnTo>
                  <a:lnTo>
                    <a:pt x="24739" y="9779"/>
                  </a:lnTo>
                  <a:lnTo>
                    <a:pt x="24663" y="9398"/>
                  </a:lnTo>
                  <a:lnTo>
                    <a:pt x="25222" y="10160"/>
                  </a:lnTo>
                  <a:lnTo>
                    <a:pt x="25234" y="10033"/>
                  </a:lnTo>
                  <a:lnTo>
                    <a:pt x="25603" y="10033"/>
                  </a:lnTo>
                  <a:lnTo>
                    <a:pt x="25488" y="9652"/>
                  </a:lnTo>
                  <a:lnTo>
                    <a:pt x="25323" y="9398"/>
                  </a:lnTo>
                  <a:lnTo>
                    <a:pt x="25158" y="9144"/>
                  </a:lnTo>
                  <a:lnTo>
                    <a:pt x="25666" y="9398"/>
                  </a:lnTo>
                  <a:lnTo>
                    <a:pt x="25654" y="9931"/>
                  </a:lnTo>
                  <a:lnTo>
                    <a:pt x="25819" y="9652"/>
                  </a:lnTo>
                  <a:lnTo>
                    <a:pt x="25958" y="10033"/>
                  </a:lnTo>
                  <a:lnTo>
                    <a:pt x="27559" y="11176"/>
                  </a:lnTo>
                  <a:close/>
                </a:path>
                <a:path w="33654" h="49530">
                  <a:moveTo>
                    <a:pt x="29159" y="1270"/>
                  </a:moveTo>
                  <a:lnTo>
                    <a:pt x="29044" y="1143"/>
                  </a:lnTo>
                  <a:lnTo>
                    <a:pt x="28854" y="635"/>
                  </a:lnTo>
                  <a:lnTo>
                    <a:pt x="28524" y="381"/>
                  </a:lnTo>
                  <a:lnTo>
                    <a:pt x="28740" y="889"/>
                  </a:lnTo>
                  <a:lnTo>
                    <a:pt x="28854" y="1054"/>
                  </a:lnTo>
                  <a:lnTo>
                    <a:pt x="29159" y="1270"/>
                  </a:lnTo>
                  <a:close/>
                </a:path>
                <a:path w="33654" h="49530">
                  <a:moveTo>
                    <a:pt x="29400" y="1524"/>
                  </a:moveTo>
                  <a:close/>
                </a:path>
                <a:path w="33654" h="49530">
                  <a:moveTo>
                    <a:pt x="29425" y="381"/>
                  </a:moveTo>
                  <a:lnTo>
                    <a:pt x="28930" y="0"/>
                  </a:lnTo>
                  <a:lnTo>
                    <a:pt x="29260" y="635"/>
                  </a:lnTo>
                  <a:lnTo>
                    <a:pt x="29425" y="381"/>
                  </a:lnTo>
                  <a:close/>
                </a:path>
                <a:path w="33654" h="49530">
                  <a:moveTo>
                    <a:pt x="32258" y="3530"/>
                  </a:moveTo>
                  <a:lnTo>
                    <a:pt x="31965" y="3073"/>
                  </a:lnTo>
                  <a:lnTo>
                    <a:pt x="32258" y="3530"/>
                  </a:lnTo>
                  <a:close/>
                </a:path>
                <a:path w="33654" h="49530">
                  <a:moveTo>
                    <a:pt x="33274" y="5715"/>
                  </a:moveTo>
                  <a:lnTo>
                    <a:pt x="33185" y="5080"/>
                  </a:lnTo>
                  <a:lnTo>
                    <a:pt x="32905" y="4318"/>
                  </a:lnTo>
                  <a:lnTo>
                    <a:pt x="32867" y="4191"/>
                  </a:lnTo>
                  <a:lnTo>
                    <a:pt x="32626" y="4064"/>
                  </a:lnTo>
                  <a:lnTo>
                    <a:pt x="32283" y="3937"/>
                  </a:lnTo>
                  <a:lnTo>
                    <a:pt x="32080" y="3683"/>
                  </a:lnTo>
                  <a:lnTo>
                    <a:pt x="31965" y="3175"/>
                  </a:lnTo>
                  <a:lnTo>
                    <a:pt x="31686" y="2794"/>
                  </a:lnTo>
                  <a:lnTo>
                    <a:pt x="31508" y="2540"/>
                  </a:lnTo>
                  <a:lnTo>
                    <a:pt x="31330" y="2286"/>
                  </a:lnTo>
                  <a:lnTo>
                    <a:pt x="31076" y="1905"/>
                  </a:lnTo>
                  <a:lnTo>
                    <a:pt x="30518" y="1016"/>
                  </a:lnTo>
                  <a:lnTo>
                    <a:pt x="30365" y="762"/>
                  </a:lnTo>
                  <a:lnTo>
                    <a:pt x="29451" y="254"/>
                  </a:lnTo>
                  <a:lnTo>
                    <a:pt x="29743" y="1016"/>
                  </a:lnTo>
                  <a:lnTo>
                    <a:pt x="29578" y="889"/>
                  </a:lnTo>
                  <a:lnTo>
                    <a:pt x="29260" y="635"/>
                  </a:lnTo>
                  <a:lnTo>
                    <a:pt x="29362" y="889"/>
                  </a:lnTo>
                  <a:lnTo>
                    <a:pt x="29133" y="508"/>
                  </a:lnTo>
                  <a:lnTo>
                    <a:pt x="28943" y="381"/>
                  </a:lnTo>
                  <a:lnTo>
                    <a:pt x="28816" y="254"/>
                  </a:lnTo>
                  <a:lnTo>
                    <a:pt x="29324" y="1384"/>
                  </a:lnTo>
                  <a:lnTo>
                    <a:pt x="29159" y="1270"/>
                  </a:lnTo>
                  <a:lnTo>
                    <a:pt x="29362" y="1485"/>
                  </a:lnTo>
                  <a:lnTo>
                    <a:pt x="29425" y="1905"/>
                  </a:lnTo>
                  <a:lnTo>
                    <a:pt x="29057" y="1524"/>
                  </a:lnTo>
                  <a:lnTo>
                    <a:pt x="28930" y="1384"/>
                  </a:lnTo>
                  <a:lnTo>
                    <a:pt x="28663" y="889"/>
                  </a:lnTo>
                  <a:lnTo>
                    <a:pt x="28867" y="1524"/>
                  </a:lnTo>
                  <a:lnTo>
                    <a:pt x="28714" y="1270"/>
                  </a:lnTo>
                  <a:lnTo>
                    <a:pt x="28562" y="1054"/>
                  </a:lnTo>
                  <a:lnTo>
                    <a:pt x="28625" y="1270"/>
                  </a:lnTo>
                  <a:lnTo>
                    <a:pt x="28295" y="1143"/>
                  </a:lnTo>
                  <a:lnTo>
                    <a:pt x="28676" y="1905"/>
                  </a:lnTo>
                  <a:lnTo>
                    <a:pt x="28092" y="1270"/>
                  </a:lnTo>
                  <a:lnTo>
                    <a:pt x="28409" y="2286"/>
                  </a:lnTo>
                  <a:lnTo>
                    <a:pt x="27647" y="1143"/>
                  </a:lnTo>
                  <a:lnTo>
                    <a:pt x="27825" y="1524"/>
                  </a:lnTo>
                  <a:lnTo>
                    <a:pt x="27952" y="1905"/>
                  </a:lnTo>
                  <a:lnTo>
                    <a:pt x="27978" y="2286"/>
                  </a:lnTo>
                  <a:lnTo>
                    <a:pt x="27254" y="762"/>
                  </a:lnTo>
                  <a:lnTo>
                    <a:pt x="27520" y="2540"/>
                  </a:lnTo>
                  <a:lnTo>
                    <a:pt x="27368" y="2286"/>
                  </a:lnTo>
                  <a:lnTo>
                    <a:pt x="26606" y="1016"/>
                  </a:lnTo>
                  <a:lnTo>
                    <a:pt x="27279" y="2286"/>
                  </a:lnTo>
                  <a:lnTo>
                    <a:pt x="26454" y="1905"/>
                  </a:lnTo>
                  <a:lnTo>
                    <a:pt x="26631" y="2794"/>
                  </a:lnTo>
                  <a:lnTo>
                    <a:pt x="26492" y="2413"/>
                  </a:lnTo>
                  <a:lnTo>
                    <a:pt x="26339" y="2413"/>
                  </a:lnTo>
                  <a:lnTo>
                    <a:pt x="25819" y="1905"/>
                  </a:lnTo>
                  <a:lnTo>
                    <a:pt x="26377" y="2794"/>
                  </a:lnTo>
                  <a:lnTo>
                    <a:pt x="26479" y="3556"/>
                  </a:lnTo>
                  <a:lnTo>
                    <a:pt x="26657" y="4064"/>
                  </a:lnTo>
                  <a:lnTo>
                    <a:pt x="26428" y="3810"/>
                  </a:lnTo>
                  <a:lnTo>
                    <a:pt x="26200" y="3556"/>
                  </a:lnTo>
                  <a:lnTo>
                    <a:pt x="25971" y="3302"/>
                  </a:lnTo>
                  <a:lnTo>
                    <a:pt x="25895" y="2667"/>
                  </a:lnTo>
                  <a:lnTo>
                    <a:pt x="25717" y="2794"/>
                  </a:lnTo>
                  <a:lnTo>
                    <a:pt x="25654" y="3048"/>
                  </a:lnTo>
                  <a:lnTo>
                    <a:pt x="26060" y="3556"/>
                  </a:lnTo>
                  <a:lnTo>
                    <a:pt x="25793" y="3302"/>
                  </a:lnTo>
                  <a:lnTo>
                    <a:pt x="25615" y="3136"/>
                  </a:lnTo>
                  <a:lnTo>
                    <a:pt x="25755" y="3302"/>
                  </a:lnTo>
                  <a:lnTo>
                    <a:pt x="25527" y="3048"/>
                  </a:lnTo>
                  <a:lnTo>
                    <a:pt x="25133" y="2540"/>
                  </a:lnTo>
                  <a:lnTo>
                    <a:pt x="25450" y="3048"/>
                  </a:lnTo>
                  <a:lnTo>
                    <a:pt x="25933" y="3810"/>
                  </a:lnTo>
                  <a:lnTo>
                    <a:pt x="25831" y="3683"/>
                  </a:lnTo>
                  <a:lnTo>
                    <a:pt x="25146" y="2794"/>
                  </a:lnTo>
                  <a:lnTo>
                    <a:pt x="25527" y="3683"/>
                  </a:lnTo>
                  <a:lnTo>
                    <a:pt x="24930" y="3175"/>
                  </a:lnTo>
                  <a:lnTo>
                    <a:pt x="24714" y="2540"/>
                  </a:lnTo>
                  <a:lnTo>
                    <a:pt x="24739" y="3048"/>
                  </a:lnTo>
                  <a:lnTo>
                    <a:pt x="24968" y="3556"/>
                  </a:lnTo>
                  <a:lnTo>
                    <a:pt x="25006" y="4191"/>
                  </a:lnTo>
                  <a:lnTo>
                    <a:pt x="24942" y="4064"/>
                  </a:lnTo>
                  <a:lnTo>
                    <a:pt x="24498" y="3136"/>
                  </a:lnTo>
                  <a:lnTo>
                    <a:pt x="24117" y="2667"/>
                  </a:lnTo>
                  <a:lnTo>
                    <a:pt x="24218" y="3302"/>
                  </a:lnTo>
                  <a:lnTo>
                    <a:pt x="24549" y="4064"/>
                  </a:lnTo>
                  <a:lnTo>
                    <a:pt x="24396" y="4064"/>
                  </a:lnTo>
                  <a:lnTo>
                    <a:pt x="24282" y="3937"/>
                  </a:lnTo>
                  <a:lnTo>
                    <a:pt x="24434" y="4572"/>
                  </a:lnTo>
                  <a:lnTo>
                    <a:pt x="23609" y="4064"/>
                  </a:lnTo>
                  <a:lnTo>
                    <a:pt x="24015" y="5080"/>
                  </a:lnTo>
                  <a:lnTo>
                    <a:pt x="24066" y="5207"/>
                  </a:lnTo>
                  <a:lnTo>
                    <a:pt x="24498" y="5842"/>
                  </a:lnTo>
                  <a:lnTo>
                    <a:pt x="24561" y="5969"/>
                  </a:lnTo>
                  <a:lnTo>
                    <a:pt x="24663" y="6477"/>
                  </a:lnTo>
                  <a:lnTo>
                    <a:pt x="24904" y="6985"/>
                  </a:lnTo>
                  <a:lnTo>
                    <a:pt x="24549" y="6477"/>
                  </a:lnTo>
                  <a:lnTo>
                    <a:pt x="24536" y="6350"/>
                  </a:lnTo>
                  <a:lnTo>
                    <a:pt x="24460" y="6223"/>
                  </a:lnTo>
                  <a:lnTo>
                    <a:pt x="24282" y="5842"/>
                  </a:lnTo>
                  <a:lnTo>
                    <a:pt x="24358" y="6223"/>
                  </a:lnTo>
                  <a:lnTo>
                    <a:pt x="23964" y="5715"/>
                  </a:lnTo>
                  <a:lnTo>
                    <a:pt x="24079" y="6477"/>
                  </a:lnTo>
                  <a:lnTo>
                    <a:pt x="23761" y="6350"/>
                  </a:lnTo>
                  <a:lnTo>
                    <a:pt x="23152" y="5461"/>
                  </a:lnTo>
                  <a:lnTo>
                    <a:pt x="23876" y="5689"/>
                  </a:lnTo>
                  <a:lnTo>
                    <a:pt x="23774" y="5562"/>
                  </a:lnTo>
                  <a:lnTo>
                    <a:pt x="23228" y="5080"/>
                  </a:lnTo>
                  <a:lnTo>
                    <a:pt x="23672" y="5334"/>
                  </a:lnTo>
                  <a:lnTo>
                    <a:pt x="23482" y="5080"/>
                  </a:lnTo>
                  <a:lnTo>
                    <a:pt x="22606" y="4064"/>
                  </a:lnTo>
                  <a:lnTo>
                    <a:pt x="23863" y="5295"/>
                  </a:lnTo>
                  <a:lnTo>
                    <a:pt x="22872" y="4064"/>
                  </a:lnTo>
                  <a:lnTo>
                    <a:pt x="22771" y="3937"/>
                  </a:lnTo>
                  <a:lnTo>
                    <a:pt x="22275" y="3937"/>
                  </a:lnTo>
                  <a:lnTo>
                    <a:pt x="22694" y="4572"/>
                  </a:lnTo>
                  <a:lnTo>
                    <a:pt x="22186" y="4572"/>
                  </a:lnTo>
                  <a:lnTo>
                    <a:pt x="22428" y="5080"/>
                  </a:lnTo>
                  <a:lnTo>
                    <a:pt x="22682" y="5207"/>
                  </a:lnTo>
                  <a:lnTo>
                    <a:pt x="22923" y="5842"/>
                  </a:lnTo>
                  <a:lnTo>
                    <a:pt x="23025" y="6985"/>
                  </a:lnTo>
                  <a:lnTo>
                    <a:pt x="21107" y="3810"/>
                  </a:lnTo>
                  <a:lnTo>
                    <a:pt x="21475" y="5080"/>
                  </a:lnTo>
                  <a:lnTo>
                    <a:pt x="21818" y="5842"/>
                  </a:lnTo>
                  <a:lnTo>
                    <a:pt x="22517" y="6985"/>
                  </a:lnTo>
                  <a:lnTo>
                    <a:pt x="21882" y="6604"/>
                  </a:lnTo>
                  <a:lnTo>
                    <a:pt x="21297" y="5588"/>
                  </a:lnTo>
                  <a:lnTo>
                    <a:pt x="20980" y="5689"/>
                  </a:lnTo>
                  <a:lnTo>
                    <a:pt x="21018" y="5842"/>
                  </a:lnTo>
                  <a:lnTo>
                    <a:pt x="22072" y="7112"/>
                  </a:lnTo>
                  <a:lnTo>
                    <a:pt x="21539" y="6858"/>
                  </a:lnTo>
                  <a:lnTo>
                    <a:pt x="21361" y="6769"/>
                  </a:lnTo>
                  <a:lnTo>
                    <a:pt x="20612" y="5969"/>
                  </a:lnTo>
                  <a:lnTo>
                    <a:pt x="20485" y="6223"/>
                  </a:lnTo>
                  <a:lnTo>
                    <a:pt x="20396" y="7239"/>
                  </a:lnTo>
                  <a:lnTo>
                    <a:pt x="20205" y="7620"/>
                  </a:lnTo>
                  <a:lnTo>
                    <a:pt x="25781" y="7620"/>
                  </a:lnTo>
                  <a:lnTo>
                    <a:pt x="25527" y="7112"/>
                  </a:lnTo>
                  <a:lnTo>
                    <a:pt x="25463" y="6985"/>
                  </a:lnTo>
                  <a:lnTo>
                    <a:pt x="25400" y="6858"/>
                  </a:lnTo>
                  <a:lnTo>
                    <a:pt x="27114" y="8178"/>
                  </a:lnTo>
                  <a:lnTo>
                    <a:pt x="28422" y="8509"/>
                  </a:lnTo>
                  <a:lnTo>
                    <a:pt x="28384" y="8128"/>
                  </a:lnTo>
                  <a:lnTo>
                    <a:pt x="28257" y="6858"/>
                  </a:lnTo>
                  <a:lnTo>
                    <a:pt x="28194" y="6223"/>
                  </a:lnTo>
                  <a:lnTo>
                    <a:pt x="29883" y="7112"/>
                  </a:lnTo>
                  <a:lnTo>
                    <a:pt x="30289" y="7239"/>
                  </a:lnTo>
                  <a:lnTo>
                    <a:pt x="29984" y="6731"/>
                  </a:lnTo>
                  <a:lnTo>
                    <a:pt x="29870" y="6477"/>
                  </a:lnTo>
                  <a:lnTo>
                    <a:pt x="29781" y="6223"/>
                  </a:lnTo>
                  <a:lnTo>
                    <a:pt x="29743" y="6096"/>
                  </a:lnTo>
                  <a:lnTo>
                    <a:pt x="30314" y="6858"/>
                  </a:lnTo>
                  <a:lnTo>
                    <a:pt x="30060" y="6096"/>
                  </a:lnTo>
                  <a:lnTo>
                    <a:pt x="29946" y="5689"/>
                  </a:lnTo>
                  <a:lnTo>
                    <a:pt x="29832" y="4826"/>
                  </a:lnTo>
                  <a:lnTo>
                    <a:pt x="31813" y="7239"/>
                  </a:lnTo>
                  <a:lnTo>
                    <a:pt x="31381" y="5715"/>
                  </a:lnTo>
                  <a:lnTo>
                    <a:pt x="30975" y="5207"/>
                  </a:lnTo>
                  <a:lnTo>
                    <a:pt x="31191" y="5207"/>
                  </a:lnTo>
                  <a:lnTo>
                    <a:pt x="31216" y="4826"/>
                  </a:lnTo>
                  <a:lnTo>
                    <a:pt x="31242" y="4572"/>
                  </a:lnTo>
                  <a:lnTo>
                    <a:pt x="31318" y="4711"/>
                  </a:lnTo>
                  <a:lnTo>
                    <a:pt x="31546" y="4826"/>
                  </a:lnTo>
                  <a:lnTo>
                    <a:pt x="31826" y="5207"/>
                  </a:lnTo>
                  <a:lnTo>
                    <a:pt x="31711" y="4318"/>
                  </a:lnTo>
                  <a:lnTo>
                    <a:pt x="32194" y="4445"/>
                  </a:lnTo>
                  <a:lnTo>
                    <a:pt x="32804" y="5969"/>
                  </a:lnTo>
                  <a:lnTo>
                    <a:pt x="33274" y="5715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 descr=""/>
            <p:cNvSpPr/>
            <p:nvPr/>
          </p:nvSpPr>
          <p:spPr>
            <a:xfrm>
              <a:off x="6596009" y="3157780"/>
              <a:ext cx="67310" cy="119380"/>
            </a:xfrm>
            <a:custGeom>
              <a:avLst/>
              <a:gdLst/>
              <a:ahLst/>
              <a:cxnLst/>
              <a:rect l="l" t="t" r="r" b="b"/>
              <a:pathLst>
                <a:path w="67309" h="119379">
                  <a:moveTo>
                    <a:pt x="45558" y="0"/>
                  </a:moveTo>
                  <a:lnTo>
                    <a:pt x="5578" y="21610"/>
                  </a:lnTo>
                  <a:lnTo>
                    <a:pt x="0" y="42945"/>
                  </a:lnTo>
                  <a:lnTo>
                    <a:pt x="1685" y="52460"/>
                  </a:lnTo>
                  <a:lnTo>
                    <a:pt x="3679" y="57273"/>
                  </a:lnTo>
                  <a:lnTo>
                    <a:pt x="8784" y="61147"/>
                  </a:lnTo>
                  <a:lnTo>
                    <a:pt x="10346" y="65947"/>
                  </a:lnTo>
                  <a:lnTo>
                    <a:pt x="12449" y="78684"/>
                  </a:lnTo>
                  <a:lnTo>
                    <a:pt x="11834" y="92584"/>
                  </a:lnTo>
                  <a:lnTo>
                    <a:pt x="9573" y="106444"/>
                  </a:lnTo>
                  <a:lnTo>
                    <a:pt x="6739" y="119059"/>
                  </a:lnTo>
                  <a:lnTo>
                    <a:pt x="13038" y="119249"/>
                  </a:lnTo>
                  <a:lnTo>
                    <a:pt x="19439" y="117294"/>
                  </a:lnTo>
                  <a:lnTo>
                    <a:pt x="25738" y="116290"/>
                  </a:lnTo>
                  <a:lnTo>
                    <a:pt x="31718" y="115769"/>
                  </a:lnTo>
                  <a:lnTo>
                    <a:pt x="38629" y="115481"/>
                  </a:lnTo>
                  <a:lnTo>
                    <a:pt x="45359" y="114854"/>
                  </a:lnTo>
                  <a:lnTo>
                    <a:pt x="50796" y="113318"/>
                  </a:lnTo>
                  <a:lnTo>
                    <a:pt x="54831" y="109214"/>
                  </a:lnTo>
                  <a:lnTo>
                    <a:pt x="56711" y="103089"/>
                  </a:lnTo>
                  <a:lnTo>
                    <a:pt x="58263" y="89544"/>
                  </a:lnTo>
                  <a:lnTo>
                    <a:pt x="60769" y="77851"/>
                  </a:lnTo>
                  <a:lnTo>
                    <a:pt x="63505" y="66408"/>
                  </a:lnTo>
                  <a:lnTo>
                    <a:pt x="65846" y="54865"/>
                  </a:lnTo>
                  <a:lnTo>
                    <a:pt x="67166" y="42872"/>
                  </a:lnTo>
                  <a:lnTo>
                    <a:pt x="67145" y="32521"/>
                  </a:lnTo>
                  <a:lnTo>
                    <a:pt x="65639" y="21008"/>
                  </a:lnTo>
                  <a:lnTo>
                    <a:pt x="61794" y="10496"/>
                  </a:lnTo>
                  <a:lnTo>
                    <a:pt x="54758" y="3146"/>
                  </a:lnTo>
                  <a:lnTo>
                    <a:pt x="45558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 descr=""/>
            <p:cNvSpPr/>
            <p:nvPr/>
          </p:nvSpPr>
          <p:spPr>
            <a:xfrm>
              <a:off x="6593471" y="3154489"/>
              <a:ext cx="74930" cy="125730"/>
            </a:xfrm>
            <a:custGeom>
              <a:avLst/>
              <a:gdLst/>
              <a:ahLst/>
              <a:cxnLst/>
              <a:rect l="l" t="t" r="r" b="b"/>
              <a:pathLst>
                <a:path w="74929" h="125729">
                  <a:moveTo>
                    <a:pt x="1409" y="38163"/>
                  </a:moveTo>
                  <a:lnTo>
                    <a:pt x="1397" y="37299"/>
                  </a:lnTo>
                  <a:lnTo>
                    <a:pt x="927" y="38087"/>
                  </a:lnTo>
                  <a:lnTo>
                    <a:pt x="749" y="37998"/>
                  </a:lnTo>
                  <a:lnTo>
                    <a:pt x="952" y="38595"/>
                  </a:lnTo>
                  <a:lnTo>
                    <a:pt x="1003" y="38735"/>
                  </a:lnTo>
                  <a:lnTo>
                    <a:pt x="1409" y="38163"/>
                  </a:lnTo>
                  <a:close/>
                </a:path>
                <a:path w="74929" h="125729">
                  <a:moveTo>
                    <a:pt x="2146" y="57099"/>
                  </a:moveTo>
                  <a:lnTo>
                    <a:pt x="1955" y="57251"/>
                  </a:lnTo>
                  <a:lnTo>
                    <a:pt x="2082" y="57200"/>
                  </a:lnTo>
                  <a:close/>
                </a:path>
                <a:path w="74929" h="125729">
                  <a:moveTo>
                    <a:pt x="2489" y="55245"/>
                  </a:moveTo>
                  <a:lnTo>
                    <a:pt x="2387" y="55118"/>
                  </a:lnTo>
                  <a:lnTo>
                    <a:pt x="2400" y="55245"/>
                  </a:lnTo>
                  <a:close/>
                </a:path>
                <a:path w="74929" h="125729">
                  <a:moveTo>
                    <a:pt x="2933" y="31877"/>
                  </a:moveTo>
                  <a:lnTo>
                    <a:pt x="1397" y="33451"/>
                  </a:lnTo>
                  <a:lnTo>
                    <a:pt x="2819" y="32397"/>
                  </a:lnTo>
                  <a:lnTo>
                    <a:pt x="2933" y="31877"/>
                  </a:lnTo>
                  <a:close/>
                </a:path>
                <a:path w="74929" h="125729">
                  <a:moveTo>
                    <a:pt x="3111" y="54724"/>
                  </a:moveTo>
                  <a:lnTo>
                    <a:pt x="2552" y="54483"/>
                  </a:lnTo>
                  <a:lnTo>
                    <a:pt x="2552" y="55194"/>
                  </a:lnTo>
                  <a:lnTo>
                    <a:pt x="3111" y="54724"/>
                  </a:lnTo>
                  <a:close/>
                </a:path>
                <a:path w="74929" h="125729">
                  <a:moveTo>
                    <a:pt x="3276" y="54800"/>
                  </a:moveTo>
                  <a:lnTo>
                    <a:pt x="3251" y="54610"/>
                  </a:lnTo>
                  <a:lnTo>
                    <a:pt x="3111" y="54724"/>
                  </a:lnTo>
                  <a:lnTo>
                    <a:pt x="3276" y="54800"/>
                  </a:lnTo>
                  <a:close/>
                </a:path>
                <a:path w="74929" h="125729">
                  <a:moveTo>
                    <a:pt x="3340" y="54610"/>
                  </a:moveTo>
                  <a:lnTo>
                    <a:pt x="3213" y="54419"/>
                  </a:lnTo>
                  <a:lnTo>
                    <a:pt x="3340" y="54610"/>
                  </a:lnTo>
                  <a:close/>
                </a:path>
                <a:path w="74929" h="125729">
                  <a:moveTo>
                    <a:pt x="3733" y="32219"/>
                  </a:moveTo>
                  <a:lnTo>
                    <a:pt x="3530" y="32283"/>
                  </a:lnTo>
                  <a:lnTo>
                    <a:pt x="3048" y="33616"/>
                  </a:lnTo>
                  <a:lnTo>
                    <a:pt x="3733" y="32219"/>
                  </a:lnTo>
                  <a:close/>
                </a:path>
                <a:path w="74929" h="125729">
                  <a:moveTo>
                    <a:pt x="3746" y="31724"/>
                  </a:moveTo>
                  <a:lnTo>
                    <a:pt x="2819" y="32397"/>
                  </a:lnTo>
                  <a:lnTo>
                    <a:pt x="2781" y="32575"/>
                  </a:lnTo>
                  <a:lnTo>
                    <a:pt x="3530" y="32283"/>
                  </a:lnTo>
                  <a:lnTo>
                    <a:pt x="3746" y="31724"/>
                  </a:lnTo>
                  <a:close/>
                </a:path>
                <a:path w="74929" h="125729">
                  <a:moveTo>
                    <a:pt x="3886" y="35140"/>
                  </a:moveTo>
                  <a:lnTo>
                    <a:pt x="3759" y="34163"/>
                  </a:lnTo>
                  <a:lnTo>
                    <a:pt x="3594" y="35115"/>
                  </a:lnTo>
                  <a:lnTo>
                    <a:pt x="3886" y="35140"/>
                  </a:lnTo>
                  <a:close/>
                </a:path>
                <a:path w="74929" h="125729">
                  <a:moveTo>
                    <a:pt x="4279" y="48133"/>
                  </a:moveTo>
                  <a:lnTo>
                    <a:pt x="4064" y="48260"/>
                  </a:lnTo>
                  <a:lnTo>
                    <a:pt x="4279" y="48133"/>
                  </a:lnTo>
                  <a:close/>
                </a:path>
                <a:path w="74929" h="125729">
                  <a:moveTo>
                    <a:pt x="4394" y="32639"/>
                  </a:moveTo>
                  <a:lnTo>
                    <a:pt x="4381" y="31877"/>
                  </a:lnTo>
                  <a:lnTo>
                    <a:pt x="4051" y="31750"/>
                  </a:lnTo>
                  <a:lnTo>
                    <a:pt x="4394" y="32639"/>
                  </a:lnTo>
                  <a:close/>
                </a:path>
                <a:path w="74929" h="125729">
                  <a:moveTo>
                    <a:pt x="4495" y="47929"/>
                  </a:moveTo>
                  <a:lnTo>
                    <a:pt x="4368" y="48031"/>
                  </a:lnTo>
                  <a:lnTo>
                    <a:pt x="4495" y="47929"/>
                  </a:lnTo>
                  <a:close/>
                </a:path>
                <a:path w="74929" h="125729">
                  <a:moveTo>
                    <a:pt x="5207" y="28321"/>
                  </a:moveTo>
                  <a:lnTo>
                    <a:pt x="5181" y="28194"/>
                  </a:lnTo>
                  <a:lnTo>
                    <a:pt x="5156" y="28321"/>
                  </a:lnTo>
                  <a:close/>
                </a:path>
                <a:path w="74929" h="125729">
                  <a:moveTo>
                    <a:pt x="5702" y="38506"/>
                  </a:moveTo>
                  <a:lnTo>
                    <a:pt x="5575" y="38442"/>
                  </a:lnTo>
                  <a:lnTo>
                    <a:pt x="5359" y="38354"/>
                  </a:lnTo>
                  <a:lnTo>
                    <a:pt x="5702" y="38506"/>
                  </a:lnTo>
                  <a:close/>
                </a:path>
                <a:path w="74929" h="125729">
                  <a:moveTo>
                    <a:pt x="5727" y="122897"/>
                  </a:moveTo>
                  <a:lnTo>
                    <a:pt x="5473" y="123113"/>
                  </a:lnTo>
                  <a:lnTo>
                    <a:pt x="5194" y="123520"/>
                  </a:lnTo>
                  <a:lnTo>
                    <a:pt x="5397" y="123329"/>
                  </a:lnTo>
                  <a:lnTo>
                    <a:pt x="5727" y="122897"/>
                  </a:lnTo>
                  <a:close/>
                </a:path>
                <a:path w="74929" h="125729">
                  <a:moveTo>
                    <a:pt x="6261" y="61709"/>
                  </a:moveTo>
                  <a:lnTo>
                    <a:pt x="6172" y="61404"/>
                  </a:lnTo>
                  <a:lnTo>
                    <a:pt x="6197" y="61607"/>
                  </a:lnTo>
                  <a:close/>
                </a:path>
                <a:path w="74929" h="125729">
                  <a:moveTo>
                    <a:pt x="6769" y="62344"/>
                  </a:moveTo>
                  <a:lnTo>
                    <a:pt x="6426" y="62052"/>
                  </a:lnTo>
                  <a:lnTo>
                    <a:pt x="6261" y="61709"/>
                  </a:lnTo>
                  <a:lnTo>
                    <a:pt x="6477" y="62509"/>
                  </a:lnTo>
                  <a:lnTo>
                    <a:pt x="6769" y="62344"/>
                  </a:lnTo>
                  <a:close/>
                </a:path>
                <a:path w="74929" h="125729">
                  <a:moveTo>
                    <a:pt x="6807" y="35052"/>
                  </a:moveTo>
                  <a:lnTo>
                    <a:pt x="6578" y="34925"/>
                  </a:lnTo>
                  <a:lnTo>
                    <a:pt x="6578" y="35052"/>
                  </a:lnTo>
                  <a:lnTo>
                    <a:pt x="6705" y="35433"/>
                  </a:lnTo>
                  <a:lnTo>
                    <a:pt x="6769" y="35306"/>
                  </a:lnTo>
                  <a:lnTo>
                    <a:pt x="6807" y="35052"/>
                  </a:lnTo>
                  <a:close/>
                </a:path>
                <a:path w="74929" h="125729">
                  <a:moveTo>
                    <a:pt x="7289" y="34417"/>
                  </a:moveTo>
                  <a:lnTo>
                    <a:pt x="6997" y="34925"/>
                  </a:lnTo>
                  <a:lnTo>
                    <a:pt x="6946" y="35140"/>
                  </a:lnTo>
                  <a:lnTo>
                    <a:pt x="7264" y="35306"/>
                  </a:lnTo>
                  <a:lnTo>
                    <a:pt x="7289" y="34417"/>
                  </a:lnTo>
                  <a:close/>
                </a:path>
                <a:path w="74929" h="125729">
                  <a:moveTo>
                    <a:pt x="8839" y="112649"/>
                  </a:moveTo>
                  <a:lnTo>
                    <a:pt x="8813" y="111506"/>
                  </a:lnTo>
                  <a:lnTo>
                    <a:pt x="8801" y="110617"/>
                  </a:lnTo>
                  <a:lnTo>
                    <a:pt x="7404" y="110490"/>
                  </a:lnTo>
                  <a:lnTo>
                    <a:pt x="7696" y="111887"/>
                  </a:lnTo>
                  <a:lnTo>
                    <a:pt x="8407" y="111671"/>
                  </a:lnTo>
                  <a:lnTo>
                    <a:pt x="8839" y="112649"/>
                  </a:lnTo>
                  <a:close/>
                </a:path>
                <a:path w="74929" h="125729">
                  <a:moveTo>
                    <a:pt x="9550" y="100101"/>
                  </a:moveTo>
                  <a:lnTo>
                    <a:pt x="9486" y="99872"/>
                  </a:lnTo>
                  <a:lnTo>
                    <a:pt x="9486" y="99999"/>
                  </a:lnTo>
                  <a:lnTo>
                    <a:pt x="9525" y="100139"/>
                  </a:lnTo>
                  <a:close/>
                </a:path>
                <a:path w="74929" h="125729">
                  <a:moveTo>
                    <a:pt x="10033" y="110871"/>
                  </a:moveTo>
                  <a:lnTo>
                    <a:pt x="9944" y="110731"/>
                  </a:lnTo>
                  <a:lnTo>
                    <a:pt x="10033" y="110871"/>
                  </a:lnTo>
                  <a:close/>
                </a:path>
                <a:path w="74929" h="125729">
                  <a:moveTo>
                    <a:pt x="10172" y="26657"/>
                  </a:moveTo>
                  <a:lnTo>
                    <a:pt x="10045" y="26530"/>
                  </a:lnTo>
                  <a:lnTo>
                    <a:pt x="9918" y="26454"/>
                  </a:lnTo>
                  <a:lnTo>
                    <a:pt x="10172" y="26657"/>
                  </a:lnTo>
                  <a:close/>
                </a:path>
                <a:path w="74929" h="125729">
                  <a:moveTo>
                    <a:pt x="10172" y="23444"/>
                  </a:moveTo>
                  <a:lnTo>
                    <a:pt x="9461" y="24003"/>
                  </a:lnTo>
                  <a:lnTo>
                    <a:pt x="9791" y="24091"/>
                  </a:lnTo>
                  <a:lnTo>
                    <a:pt x="10172" y="23444"/>
                  </a:lnTo>
                  <a:close/>
                </a:path>
                <a:path w="74929" h="125729">
                  <a:moveTo>
                    <a:pt x="10337" y="27114"/>
                  </a:moveTo>
                  <a:lnTo>
                    <a:pt x="8953" y="27470"/>
                  </a:lnTo>
                  <a:lnTo>
                    <a:pt x="9258" y="28041"/>
                  </a:lnTo>
                  <a:lnTo>
                    <a:pt x="9499" y="27698"/>
                  </a:lnTo>
                  <a:lnTo>
                    <a:pt x="10312" y="27406"/>
                  </a:lnTo>
                  <a:lnTo>
                    <a:pt x="10337" y="27114"/>
                  </a:lnTo>
                  <a:close/>
                </a:path>
                <a:path w="74929" h="125729">
                  <a:moveTo>
                    <a:pt x="10375" y="26809"/>
                  </a:moveTo>
                  <a:lnTo>
                    <a:pt x="10172" y="26657"/>
                  </a:lnTo>
                  <a:lnTo>
                    <a:pt x="10363" y="26924"/>
                  </a:lnTo>
                  <a:close/>
                </a:path>
                <a:path w="74929" h="125729">
                  <a:moveTo>
                    <a:pt x="10414" y="105435"/>
                  </a:moveTo>
                  <a:lnTo>
                    <a:pt x="10236" y="105778"/>
                  </a:lnTo>
                  <a:lnTo>
                    <a:pt x="10337" y="105651"/>
                  </a:lnTo>
                  <a:lnTo>
                    <a:pt x="10414" y="105435"/>
                  </a:lnTo>
                  <a:close/>
                </a:path>
                <a:path w="74929" h="125729">
                  <a:moveTo>
                    <a:pt x="10515" y="70027"/>
                  </a:moveTo>
                  <a:lnTo>
                    <a:pt x="10236" y="70091"/>
                  </a:lnTo>
                  <a:lnTo>
                    <a:pt x="10502" y="70599"/>
                  </a:lnTo>
                  <a:lnTo>
                    <a:pt x="10515" y="70027"/>
                  </a:lnTo>
                  <a:close/>
                </a:path>
                <a:path w="74929" h="125729">
                  <a:moveTo>
                    <a:pt x="10820" y="98425"/>
                  </a:moveTo>
                  <a:lnTo>
                    <a:pt x="10223" y="98425"/>
                  </a:lnTo>
                  <a:lnTo>
                    <a:pt x="10020" y="98425"/>
                  </a:lnTo>
                  <a:lnTo>
                    <a:pt x="10337" y="98806"/>
                  </a:lnTo>
                  <a:lnTo>
                    <a:pt x="10820" y="98425"/>
                  </a:lnTo>
                  <a:close/>
                </a:path>
                <a:path w="74929" h="125729">
                  <a:moveTo>
                    <a:pt x="10833" y="25133"/>
                  </a:moveTo>
                  <a:lnTo>
                    <a:pt x="10731" y="25349"/>
                  </a:lnTo>
                  <a:lnTo>
                    <a:pt x="10820" y="25222"/>
                  </a:lnTo>
                  <a:close/>
                </a:path>
                <a:path w="74929" h="125729">
                  <a:moveTo>
                    <a:pt x="10922" y="24879"/>
                  </a:moveTo>
                  <a:lnTo>
                    <a:pt x="10706" y="24752"/>
                  </a:lnTo>
                  <a:lnTo>
                    <a:pt x="10782" y="24904"/>
                  </a:lnTo>
                  <a:lnTo>
                    <a:pt x="10833" y="25133"/>
                  </a:lnTo>
                  <a:lnTo>
                    <a:pt x="10922" y="24879"/>
                  </a:lnTo>
                  <a:close/>
                </a:path>
                <a:path w="74929" h="125729">
                  <a:moveTo>
                    <a:pt x="10947" y="105791"/>
                  </a:moveTo>
                  <a:lnTo>
                    <a:pt x="10706" y="106045"/>
                  </a:lnTo>
                  <a:lnTo>
                    <a:pt x="10807" y="106184"/>
                  </a:lnTo>
                  <a:lnTo>
                    <a:pt x="10947" y="105791"/>
                  </a:lnTo>
                  <a:close/>
                </a:path>
                <a:path w="74929" h="125729">
                  <a:moveTo>
                    <a:pt x="11074" y="24828"/>
                  </a:moveTo>
                  <a:lnTo>
                    <a:pt x="11061" y="24663"/>
                  </a:lnTo>
                  <a:lnTo>
                    <a:pt x="11010" y="24511"/>
                  </a:lnTo>
                  <a:lnTo>
                    <a:pt x="10960" y="24765"/>
                  </a:lnTo>
                  <a:lnTo>
                    <a:pt x="11049" y="24980"/>
                  </a:lnTo>
                  <a:lnTo>
                    <a:pt x="11074" y="24828"/>
                  </a:lnTo>
                  <a:close/>
                </a:path>
                <a:path w="74929" h="125729">
                  <a:moveTo>
                    <a:pt x="11099" y="106553"/>
                  </a:moveTo>
                  <a:lnTo>
                    <a:pt x="10807" y="106184"/>
                  </a:lnTo>
                  <a:lnTo>
                    <a:pt x="10668" y="106553"/>
                  </a:lnTo>
                  <a:lnTo>
                    <a:pt x="11099" y="106553"/>
                  </a:lnTo>
                  <a:close/>
                </a:path>
                <a:path w="74929" h="125729">
                  <a:moveTo>
                    <a:pt x="11252" y="71107"/>
                  </a:moveTo>
                  <a:lnTo>
                    <a:pt x="11125" y="70993"/>
                  </a:lnTo>
                  <a:lnTo>
                    <a:pt x="11252" y="71386"/>
                  </a:lnTo>
                  <a:lnTo>
                    <a:pt x="11252" y="71107"/>
                  </a:lnTo>
                  <a:close/>
                </a:path>
                <a:path w="74929" h="125729">
                  <a:moveTo>
                    <a:pt x="11506" y="80327"/>
                  </a:moveTo>
                  <a:lnTo>
                    <a:pt x="11290" y="79616"/>
                  </a:lnTo>
                  <a:lnTo>
                    <a:pt x="11163" y="79375"/>
                  </a:lnTo>
                  <a:lnTo>
                    <a:pt x="11506" y="80327"/>
                  </a:lnTo>
                  <a:close/>
                </a:path>
                <a:path w="74929" h="125729">
                  <a:moveTo>
                    <a:pt x="11722" y="91490"/>
                  </a:moveTo>
                  <a:lnTo>
                    <a:pt x="11557" y="91681"/>
                  </a:lnTo>
                  <a:lnTo>
                    <a:pt x="11696" y="91579"/>
                  </a:lnTo>
                  <a:close/>
                </a:path>
                <a:path w="74929" h="125729">
                  <a:moveTo>
                    <a:pt x="11823" y="20447"/>
                  </a:moveTo>
                  <a:lnTo>
                    <a:pt x="11696" y="20320"/>
                  </a:lnTo>
                  <a:lnTo>
                    <a:pt x="11531" y="20574"/>
                  </a:lnTo>
                  <a:lnTo>
                    <a:pt x="11823" y="20447"/>
                  </a:lnTo>
                  <a:close/>
                </a:path>
                <a:path w="74929" h="125729">
                  <a:moveTo>
                    <a:pt x="12052" y="88633"/>
                  </a:moveTo>
                  <a:lnTo>
                    <a:pt x="11506" y="88265"/>
                  </a:lnTo>
                  <a:lnTo>
                    <a:pt x="11836" y="89027"/>
                  </a:lnTo>
                  <a:lnTo>
                    <a:pt x="11976" y="88811"/>
                  </a:lnTo>
                  <a:lnTo>
                    <a:pt x="12052" y="88633"/>
                  </a:lnTo>
                  <a:close/>
                </a:path>
                <a:path w="74929" h="125729">
                  <a:moveTo>
                    <a:pt x="12141" y="22174"/>
                  </a:moveTo>
                  <a:lnTo>
                    <a:pt x="11391" y="21971"/>
                  </a:lnTo>
                  <a:lnTo>
                    <a:pt x="11099" y="21844"/>
                  </a:lnTo>
                  <a:lnTo>
                    <a:pt x="11239" y="21209"/>
                  </a:lnTo>
                  <a:lnTo>
                    <a:pt x="9436" y="20828"/>
                  </a:lnTo>
                  <a:lnTo>
                    <a:pt x="10058" y="22860"/>
                  </a:lnTo>
                  <a:lnTo>
                    <a:pt x="10172" y="23444"/>
                  </a:lnTo>
                  <a:lnTo>
                    <a:pt x="10490" y="23749"/>
                  </a:lnTo>
                  <a:lnTo>
                    <a:pt x="10820" y="24091"/>
                  </a:lnTo>
                  <a:lnTo>
                    <a:pt x="11010" y="24511"/>
                  </a:lnTo>
                  <a:lnTo>
                    <a:pt x="11087" y="23368"/>
                  </a:lnTo>
                  <a:lnTo>
                    <a:pt x="11201" y="22098"/>
                  </a:lnTo>
                  <a:lnTo>
                    <a:pt x="11239" y="21971"/>
                  </a:lnTo>
                  <a:lnTo>
                    <a:pt x="11798" y="22098"/>
                  </a:lnTo>
                  <a:lnTo>
                    <a:pt x="11658" y="22860"/>
                  </a:lnTo>
                  <a:lnTo>
                    <a:pt x="11811" y="23241"/>
                  </a:lnTo>
                  <a:lnTo>
                    <a:pt x="12141" y="22174"/>
                  </a:lnTo>
                  <a:close/>
                </a:path>
                <a:path w="74929" h="125729">
                  <a:moveTo>
                    <a:pt x="12357" y="22225"/>
                  </a:moveTo>
                  <a:lnTo>
                    <a:pt x="12293" y="21780"/>
                  </a:lnTo>
                  <a:lnTo>
                    <a:pt x="12141" y="22174"/>
                  </a:lnTo>
                  <a:lnTo>
                    <a:pt x="12357" y="22225"/>
                  </a:lnTo>
                  <a:close/>
                </a:path>
                <a:path w="74929" h="125729">
                  <a:moveTo>
                    <a:pt x="12509" y="20828"/>
                  </a:moveTo>
                  <a:lnTo>
                    <a:pt x="12115" y="20320"/>
                  </a:lnTo>
                  <a:lnTo>
                    <a:pt x="11823" y="20447"/>
                  </a:lnTo>
                  <a:lnTo>
                    <a:pt x="12217" y="20828"/>
                  </a:lnTo>
                  <a:lnTo>
                    <a:pt x="12293" y="21780"/>
                  </a:lnTo>
                  <a:lnTo>
                    <a:pt x="12509" y="21209"/>
                  </a:lnTo>
                  <a:lnTo>
                    <a:pt x="12509" y="20828"/>
                  </a:lnTo>
                  <a:close/>
                </a:path>
                <a:path w="74929" h="125729">
                  <a:moveTo>
                    <a:pt x="12560" y="81788"/>
                  </a:moveTo>
                  <a:lnTo>
                    <a:pt x="12344" y="80645"/>
                  </a:lnTo>
                  <a:lnTo>
                    <a:pt x="11811" y="81153"/>
                  </a:lnTo>
                  <a:lnTo>
                    <a:pt x="12560" y="81788"/>
                  </a:lnTo>
                  <a:close/>
                </a:path>
                <a:path w="74929" h="125729">
                  <a:moveTo>
                    <a:pt x="12750" y="80251"/>
                  </a:moveTo>
                  <a:lnTo>
                    <a:pt x="12230" y="80010"/>
                  </a:lnTo>
                  <a:lnTo>
                    <a:pt x="12344" y="80645"/>
                  </a:lnTo>
                  <a:lnTo>
                    <a:pt x="12750" y="80251"/>
                  </a:lnTo>
                  <a:close/>
                </a:path>
                <a:path w="74929" h="125729">
                  <a:moveTo>
                    <a:pt x="13004" y="87134"/>
                  </a:moveTo>
                  <a:lnTo>
                    <a:pt x="12992" y="86918"/>
                  </a:lnTo>
                  <a:lnTo>
                    <a:pt x="12801" y="86817"/>
                  </a:lnTo>
                  <a:lnTo>
                    <a:pt x="12865" y="87020"/>
                  </a:lnTo>
                  <a:lnTo>
                    <a:pt x="12915" y="87185"/>
                  </a:lnTo>
                  <a:close/>
                </a:path>
                <a:path w="74929" h="125729">
                  <a:moveTo>
                    <a:pt x="13119" y="21297"/>
                  </a:moveTo>
                  <a:lnTo>
                    <a:pt x="13004" y="21463"/>
                  </a:lnTo>
                  <a:lnTo>
                    <a:pt x="13119" y="21297"/>
                  </a:lnTo>
                  <a:close/>
                </a:path>
                <a:path w="74929" h="125729">
                  <a:moveTo>
                    <a:pt x="13169" y="21640"/>
                  </a:moveTo>
                  <a:lnTo>
                    <a:pt x="13030" y="21793"/>
                  </a:lnTo>
                  <a:lnTo>
                    <a:pt x="13169" y="21640"/>
                  </a:lnTo>
                  <a:close/>
                </a:path>
                <a:path w="74929" h="125729">
                  <a:moveTo>
                    <a:pt x="13347" y="21031"/>
                  </a:moveTo>
                  <a:lnTo>
                    <a:pt x="13208" y="20802"/>
                  </a:lnTo>
                  <a:lnTo>
                    <a:pt x="13119" y="21297"/>
                  </a:lnTo>
                  <a:lnTo>
                    <a:pt x="13347" y="21031"/>
                  </a:lnTo>
                  <a:close/>
                </a:path>
                <a:path w="74929" h="125729">
                  <a:moveTo>
                    <a:pt x="14033" y="15557"/>
                  </a:moveTo>
                  <a:lnTo>
                    <a:pt x="13690" y="15214"/>
                  </a:lnTo>
                  <a:lnTo>
                    <a:pt x="13957" y="15709"/>
                  </a:lnTo>
                  <a:lnTo>
                    <a:pt x="14033" y="15557"/>
                  </a:lnTo>
                  <a:close/>
                </a:path>
                <a:path w="74929" h="125729">
                  <a:moveTo>
                    <a:pt x="14541" y="17945"/>
                  </a:moveTo>
                  <a:lnTo>
                    <a:pt x="14198" y="17348"/>
                  </a:lnTo>
                  <a:lnTo>
                    <a:pt x="13233" y="17322"/>
                  </a:lnTo>
                  <a:lnTo>
                    <a:pt x="12674" y="17894"/>
                  </a:lnTo>
                  <a:lnTo>
                    <a:pt x="12750" y="18935"/>
                  </a:lnTo>
                  <a:lnTo>
                    <a:pt x="12484" y="18935"/>
                  </a:lnTo>
                  <a:lnTo>
                    <a:pt x="12357" y="18643"/>
                  </a:lnTo>
                  <a:lnTo>
                    <a:pt x="12230" y="18503"/>
                  </a:lnTo>
                  <a:lnTo>
                    <a:pt x="12306" y="19253"/>
                  </a:lnTo>
                  <a:lnTo>
                    <a:pt x="12674" y="20243"/>
                  </a:lnTo>
                  <a:lnTo>
                    <a:pt x="13627" y="20497"/>
                  </a:lnTo>
                  <a:lnTo>
                    <a:pt x="13131" y="19507"/>
                  </a:lnTo>
                  <a:lnTo>
                    <a:pt x="13538" y="19646"/>
                  </a:lnTo>
                  <a:lnTo>
                    <a:pt x="12928" y="18491"/>
                  </a:lnTo>
                  <a:lnTo>
                    <a:pt x="13106" y="18046"/>
                  </a:lnTo>
                  <a:lnTo>
                    <a:pt x="13677" y="18059"/>
                  </a:lnTo>
                  <a:lnTo>
                    <a:pt x="13931" y="18351"/>
                  </a:lnTo>
                  <a:lnTo>
                    <a:pt x="13817" y="18059"/>
                  </a:lnTo>
                  <a:lnTo>
                    <a:pt x="14541" y="17945"/>
                  </a:lnTo>
                  <a:close/>
                </a:path>
                <a:path w="74929" h="125729">
                  <a:moveTo>
                    <a:pt x="14808" y="117094"/>
                  </a:moveTo>
                  <a:lnTo>
                    <a:pt x="14681" y="116967"/>
                  </a:lnTo>
                  <a:lnTo>
                    <a:pt x="14503" y="116840"/>
                  </a:lnTo>
                  <a:lnTo>
                    <a:pt x="14439" y="116713"/>
                  </a:lnTo>
                  <a:lnTo>
                    <a:pt x="14351" y="116459"/>
                  </a:lnTo>
                  <a:lnTo>
                    <a:pt x="14224" y="115455"/>
                  </a:lnTo>
                  <a:lnTo>
                    <a:pt x="14147" y="115925"/>
                  </a:lnTo>
                  <a:lnTo>
                    <a:pt x="14033" y="117094"/>
                  </a:lnTo>
                  <a:lnTo>
                    <a:pt x="14808" y="117094"/>
                  </a:lnTo>
                  <a:close/>
                </a:path>
                <a:path w="74929" h="125729">
                  <a:moveTo>
                    <a:pt x="15646" y="124561"/>
                  </a:moveTo>
                  <a:lnTo>
                    <a:pt x="15303" y="124472"/>
                  </a:lnTo>
                  <a:lnTo>
                    <a:pt x="15646" y="124561"/>
                  </a:lnTo>
                  <a:close/>
                </a:path>
                <a:path w="74929" h="125729">
                  <a:moveTo>
                    <a:pt x="16268" y="106781"/>
                  </a:moveTo>
                  <a:lnTo>
                    <a:pt x="16256" y="106502"/>
                  </a:lnTo>
                  <a:lnTo>
                    <a:pt x="16167" y="106172"/>
                  </a:lnTo>
                  <a:lnTo>
                    <a:pt x="16167" y="106349"/>
                  </a:lnTo>
                  <a:lnTo>
                    <a:pt x="16268" y="106781"/>
                  </a:lnTo>
                  <a:close/>
                </a:path>
                <a:path w="74929" h="125729">
                  <a:moveTo>
                    <a:pt x="16306" y="72390"/>
                  </a:moveTo>
                  <a:lnTo>
                    <a:pt x="16116" y="72009"/>
                  </a:lnTo>
                  <a:lnTo>
                    <a:pt x="15925" y="71628"/>
                  </a:lnTo>
                  <a:lnTo>
                    <a:pt x="14643" y="69342"/>
                  </a:lnTo>
                  <a:lnTo>
                    <a:pt x="13995" y="67818"/>
                  </a:lnTo>
                  <a:lnTo>
                    <a:pt x="13627" y="66929"/>
                  </a:lnTo>
                  <a:lnTo>
                    <a:pt x="13703" y="67437"/>
                  </a:lnTo>
                  <a:lnTo>
                    <a:pt x="12128" y="67818"/>
                  </a:lnTo>
                  <a:lnTo>
                    <a:pt x="13601" y="65405"/>
                  </a:lnTo>
                  <a:lnTo>
                    <a:pt x="12788" y="65024"/>
                  </a:lnTo>
                  <a:lnTo>
                    <a:pt x="12649" y="64960"/>
                  </a:lnTo>
                  <a:lnTo>
                    <a:pt x="12522" y="65024"/>
                  </a:lnTo>
                  <a:lnTo>
                    <a:pt x="12649" y="64960"/>
                  </a:lnTo>
                  <a:lnTo>
                    <a:pt x="12992" y="64770"/>
                  </a:lnTo>
                  <a:lnTo>
                    <a:pt x="13233" y="64643"/>
                  </a:lnTo>
                  <a:lnTo>
                    <a:pt x="13030" y="64643"/>
                  </a:lnTo>
                  <a:lnTo>
                    <a:pt x="12344" y="63119"/>
                  </a:lnTo>
                  <a:lnTo>
                    <a:pt x="10782" y="62230"/>
                  </a:lnTo>
                  <a:lnTo>
                    <a:pt x="9461" y="61214"/>
                  </a:lnTo>
                  <a:lnTo>
                    <a:pt x="8978" y="60833"/>
                  </a:lnTo>
                  <a:lnTo>
                    <a:pt x="9486" y="60706"/>
                  </a:lnTo>
                  <a:lnTo>
                    <a:pt x="9232" y="59817"/>
                  </a:lnTo>
                  <a:lnTo>
                    <a:pt x="8737" y="59309"/>
                  </a:lnTo>
                  <a:lnTo>
                    <a:pt x="8242" y="58801"/>
                  </a:lnTo>
                  <a:lnTo>
                    <a:pt x="8089" y="58420"/>
                  </a:lnTo>
                  <a:lnTo>
                    <a:pt x="7988" y="58166"/>
                  </a:lnTo>
                  <a:lnTo>
                    <a:pt x="7937" y="58039"/>
                  </a:lnTo>
                  <a:lnTo>
                    <a:pt x="7899" y="57912"/>
                  </a:lnTo>
                  <a:lnTo>
                    <a:pt x="7404" y="58039"/>
                  </a:lnTo>
                  <a:lnTo>
                    <a:pt x="7175" y="57531"/>
                  </a:lnTo>
                  <a:lnTo>
                    <a:pt x="6845" y="58166"/>
                  </a:lnTo>
                  <a:lnTo>
                    <a:pt x="6997" y="56769"/>
                  </a:lnTo>
                  <a:lnTo>
                    <a:pt x="7061" y="56261"/>
                  </a:lnTo>
                  <a:lnTo>
                    <a:pt x="6248" y="55499"/>
                  </a:lnTo>
                  <a:lnTo>
                    <a:pt x="5791" y="54864"/>
                  </a:lnTo>
                  <a:lnTo>
                    <a:pt x="4724" y="53340"/>
                  </a:lnTo>
                  <a:lnTo>
                    <a:pt x="4343" y="52705"/>
                  </a:lnTo>
                  <a:lnTo>
                    <a:pt x="4051" y="52197"/>
                  </a:lnTo>
                  <a:lnTo>
                    <a:pt x="4787" y="50800"/>
                  </a:lnTo>
                  <a:lnTo>
                    <a:pt x="4826" y="51054"/>
                  </a:lnTo>
                  <a:lnTo>
                    <a:pt x="5283" y="51435"/>
                  </a:lnTo>
                  <a:lnTo>
                    <a:pt x="5168" y="51054"/>
                  </a:lnTo>
                  <a:lnTo>
                    <a:pt x="5067" y="50800"/>
                  </a:lnTo>
                  <a:lnTo>
                    <a:pt x="4965" y="50546"/>
                  </a:lnTo>
                  <a:lnTo>
                    <a:pt x="4813" y="50038"/>
                  </a:lnTo>
                  <a:lnTo>
                    <a:pt x="4559" y="49276"/>
                  </a:lnTo>
                  <a:lnTo>
                    <a:pt x="3886" y="49403"/>
                  </a:lnTo>
                  <a:lnTo>
                    <a:pt x="4178" y="49530"/>
                  </a:lnTo>
                  <a:lnTo>
                    <a:pt x="3683" y="50038"/>
                  </a:lnTo>
                  <a:lnTo>
                    <a:pt x="3238" y="49784"/>
                  </a:lnTo>
                  <a:lnTo>
                    <a:pt x="2819" y="49276"/>
                  </a:lnTo>
                  <a:lnTo>
                    <a:pt x="2768" y="48641"/>
                  </a:lnTo>
                  <a:lnTo>
                    <a:pt x="3340" y="49657"/>
                  </a:lnTo>
                  <a:lnTo>
                    <a:pt x="3886" y="48641"/>
                  </a:lnTo>
                  <a:lnTo>
                    <a:pt x="4076" y="48387"/>
                  </a:lnTo>
                  <a:lnTo>
                    <a:pt x="4064" y="48260"/>
                  </a:lnTo>
                  <a:lnTo>
                    <a:pt x="3822" y="48133"/>
                  </a:lnTo>
                  <a:lnTo>
                    <a:pt x="3606" y="48133"/>
                  </a:lnTo>
                  <a:lnTo>
                    <a:pt x="3733" y="48006"/>
                  </a:lnTo>
                  <a:lnTo>
                    <a:pt x="4826" y="46990"/>
                  </a:lnTo>
                  <a:lnTo>
                    <a:pt x="2171" y="48006"/>
                  </a:lnTo>
                  <a:lnTo>
                    <a:pt x="2959" y="46482"/>
                  </a:lnTo>
                  <a:lnTo>
                    <a:pt x="3340" y="46482"/>
                  </a:lnTo>
                  <a:lnTo>
                    <a:pt x="3136" y="45974"/>
                  </a:lnTo>
                  <a:lnTo>
                    <a:pt x="2781" y="45466"/>
                  </a:lnTo>
                  <a:lnTo>
                    <a:pt x="2819" y="44704"/>
                  </a:lnTo>
                  <a:lnTo>
                    <a:pt x="3644" y="44577"/>
                  </a:lnTo>
                  <a:lnTo>
                    <a:pt x="3175" y="45339"/>
                  </a:lnTo>
                  <a:lnTo>
                    <a:pt x="3848" y="45466"/>
                  </a:lnTo>
                  <a:lnTo>
                    <a:pt x="3835" y="44577"/>
                  </a:lnTo>
                  <a:lnTo>
                    <a:pt x="2336" y="43561"/>
                  </a:lnTo>
                  <a:lnTo>
                    <a:pt x="3263" y="42926"/>
                  </a:lnTo>
                  <a:lnTo>
                    <a:pt x="3390" y="43815"/>
                  </a:lnTo>
                  <a:lnTo>
                    <a:pt x="3619" y="44196"/>
                  </a:lnTo>
                  <a:lnTo>
                    <a:pt x="4610" y="43434"/>
                  </a:lnTo>
                  <a:lnTo>
                    <a:pt x="4419" y="43307"/>
                  </a:lnTo>
                  <a:lnTo>
                    <a:pt x="4597" y="42799"/>
                  </a:lnTo>
                  <a:lnTo>
                    <a:pt x="4648" y="42672"/>
                  </a:lnTo>
                  <a:lnTo>
                    <a:pt x="4699" y="42545"/>
                  </a:lnTo>
                  <a:lnTo>
                    <a:pt x="4813" y="42278"/>
                  </a:lnTo>
                  <a:lnTo>
                    <a:pt x="5016" y="41897"/>
                  </a:lnTo>
                  <a:lnTo>
                    <a:pt x="4914" y="42049"/>
                  </a:lnTo>
                  <a:lnTo>
                    <a:pt x="5080" y="41656"/>
                  </a:lnTo>
                  <a:lnTo>
                    <a:pt x="5194" y="41402"/>
                  </a:lnTo>
                  <a:lnTo>
                    <a:pt x="4889" y="41656"/>
                  </a:lnTo>
                  <a:lnTo>
                    <a:pt x="2921" y="40259"/>
                  </a:lnTo>
                  <a:lnTo>
                    <a:pt x="4838" y="39497"/>
                  </a:lnTo>
                  <a:lnTo>
                    <a:pt x="4762" y="39370"/>
                  </a:lnTo>
                  <a:lnTo>
                    <a:pt x="4470" y="38100"/>
                  </a:lnTo>
                  <a:lnTo>
                    <a:pt x="5359" y="38354"/>
                  </a:lnTo>
                  <a:lnTo>
                    <a:pt x="5689" y="38100"/>
                  </a:lnTo>
                  <a:lnTo>
                    <a:pt x="5994" y="37719"/>
                  </a:lnTo>
                  <a:lnTo>
                    <a:pt x="6108" y="37592"/>
                  </a:lnTo>
                  <a:lnTo>
                    <a:pt x="6324" y="37846"/>
                  </a:lnTo>
                  <a:lnTo>
                    <a:pt x="6159" y="37592"/>
                  </a:lnTo>
                  <a:lnTo>
                    <a:pt x="6083" y="37465"/>
                  </a:lnTo>
                  <a:lnTo>
                    <a:pt x="5765" y="36957"/>
                  </a:lnTo>
                  <a:lnTo>
                    <a:pt x="7137" y="36830"/>
                  </a:lnTo>
                  <a:lnTo>
                    <a:pt x="6337" y="35687"/>
                  </a:lnTo>
                  <a:lnTo>
                    <a:pt x="6642" y="35687"/>
                  </a:lnTo>
                  <a:lnTo>
                    <a:pt x="6629" y="35560"/>
                  </a:lnTo>
                  <a:lnTo>
                    <a:pt x="6616" y="35433"/>
                  </a:lnTo>
                  <a:lnTo>
                    <a:pt x="6527" y="35306"/>
                  </a:lnTo>
                  <a:lnTo>
                    <a:pt x="6362" y="35179"/>
                  </a:lnTo>
                  <a:lnTo>
                    <a:pt x="5753" y="33528"/>
                  </a:lnTo>
                  <a:lnTo>
                    <a:pt x="8483" y="32512"/>
                  </a:lnTo>
                  <a:lnTo>
                    <a:pt x="8280" y="31750"/>
                  </a:lnTo>
                  <a:lnTo>
                    <a:pt x="7924" y="30353"/>
                  </a:lnTo>
                  <a:lnTo>
                    <a:pt x="8001" y="28702"/>
                  </a:lnTo>
                  <a:lnTo>
                    <a:pt x="8026" y="28321"/>
                  </a:lnTo>
                  <a:lnTo>
                    <a:pt x="7226" y="27698"/>
                  </a:lnTo>
                  <a:lnTo>
                    <a:pt x="7442" y="26162"/>
                  </a:lnTo>
                  <a:lnTo>
                    <a:pt x="7493" y="25908"/>
                  </a:lnTo>
                  <a:lnTo>
                    <a:pt x="8153" y="25654"/>
                  </a:lnTo>
                  <a:lnTo>
                    <a:pt x="8280" y="26797"/>
                  </a:lnTo>
                  <a:lnTo>
                    <a:pt x="9067" y="26162"/>
                  </a:lnTo>
                  <a:lnTo>
                    <a:pt x="9207" y="25654"/>
                  </a:lnTo>
                  <a:lnTo>
                    <a:pt x="9321" y="25019"/>
                  </a:lnTo>
                  <a:lnTo>
                    <a:pt x="9359" y="24765"/>
                  </a:lnTo>
                  <a:lnTo>
                    <a:pt x="9512" y="25019"/>
                  </a:lnTo>
                  <a:lnTo>
                    <a:pt x="10210" y="24892"/>
                  </a:lnTo>
                  <a:lnTo>
                    <a:pt x="10248" y="24765"/>
                  </a:lnTo>
                  <a:lnTo>
                    <a:pt x="10401" y="24384"/>
                  </a:lnTo>
                  <a:lnTo>
                    <a:pt x="10452" y="24257"/>
                  </a:lnTo>
                  <a:lnTo>
                    <a:pt x="9791" y="24091"/>
                  </a:lnTo>
                  <a:lnTo>
                    <a:pt x="9626" y="24384"/>
                  </a:lnTo>
                  <a:lnTo>
                    <a:pt x="8737" y="23368"/>
                  </a:lnTo>
                  <a:lnTo>
                    <a:pt x="9093" y="24892"/>
                  </a:lnTo>
                  <a:lnTo>
                    <a:pt x="8674" y="25019"/>
                  </a:lnTo>
                  <a:lnTo>
                    <a:pt x="7950" y="24765"/>
                  </a:lnTo>
                  <a:lnTo>
                    <a:pt x="8064" y="24130"/>
                  </a:lnTo>
                  <a:lnTo>
                    <a:pt x="7086" y="24638"/>
                  </a:lnTo>
                  <a:lnTo>
                    <a:pt x="8115" y="25019"/>
                  </a:lnTo>
                  <a:lnTo>
                    <a:pt x="7162" y="25400"/>
                  </a:lnTo>
                  <a:lnTo>
                    <a:pt x="6985" y="25400"/>
                  </a:lnTo>
                  <a:lnTo>
                    <a:pt x="6972" y="25273"/>
                  </a:lnTo>
                  <a:lnTo>
                    <a:pt x="6959" y="25400"/>
                  </a:lnTo>
                  <a:lnTo>
                    <a:pt x="6946" y="26162"/>
                  </a:lnTo>
                  <a:lnTo>
                    <a:pt x="6781" y="25908"/>
                  </a:lnTo>
                  <a:lnTo>
                    <a:pt x="6070" y="25908"/>
                  </a:lnTo>
                  <a:lnTo>
                    <a:pt x="6464" y="25527"/>
                  </a:lnTo>
                  <a:lnTo>
                    <a:pt x="6007" y="25908"/>
                  </a:lnTo>
                  <a:lnTo>
                    <a:pt x="5105" y="26670"/>
                  </a:lnTo>
                  <a:lnTo>
                    <a:pt x="6311" y="28194"/>
                  </a:lnTo>
                  <a:lnTo>
                    <a:pt x="5207" y="28321"/>
                  </a:lnTo>
                  <a:lnTo>
                    <a:pt x="5080" y="28702"/>
                  </a:lnTo>
                  <a:lnTo>
                    <a:pt x="4775" y="30353"/>
                  </a:lnTo>
                  <a:lnTo>
                    <a:pt x="5969" y="28702"/>
                  </a:lnTo>
                  <a:lnTo>
                    <a:pt x="6413" y="30607"/>
                  </a:lnTo>
                  <a:lnTo>
                    <a:pt x="3886" y="30734"/>
                  </a:lnTo>
                  <a:lnTo>
                    <a:pt x="4699" y="31369"/>
                  </a:lnTo>
                  <a:lnTo>
                    <a:pt x="4381" y="31877"/>
                  </a:lnTo>
                  <a:lnTo>
                    <a:pt x="4483" y="31750"/>
                  </a:lnTo>
                  <a:lnTo>
                    <a:pt x="4902" y="32385"/>
                  </a:lnTo>
                  <a:lnTo>
                    <a:pt x="3746" y="33020"/>
                  </a:lnTo>
                  <a:lnTo>
                    <a:pt x="4457" y="35179"/>
                  </a:lnTo>
                  <a:lnTo>
                    <a:pt x="3886" y="35140"/>
                  </a:lnTo>
                  <a:lnTo>
                    <a:pt x="3924" y="35433"/>
                  </a:lnTo>
                  <a:lnTo>
                    <a:pt x="3556" y="35407"/>
                  </a:lnTo>
                  <a:lnTo>
                    <a:pt x="3530" y="35102"/>
                  </a:lnTo>
                  <a:lnTo>
                    <a:pt x="2946" y="35052"/>
                  </a:lnTo>
                  <a:lnTo>
                    <a:pt x="3327" y="35394"/>
                  </a:lnTo>
                  <a:lnTo>
                    <a:pt x="2273" y="35306"/>
                  </a:lnTo>
                  <a:lnTo>
                    <a:pt x="3886" y="36703"/>
                  </a:lnTo>
                  <a:lnTo>
                    <a:pt x="2959" y="37465"/>
                  </a:lnTo>
                  <a:lnTo>
                    <a:pt x="2209" y="36957"/>
                  </a:lnTo>
                  <a:lnTo>
                    <a:pt x="2844" y="36195"/>
                  </a:lnTo>
                  <a:lnTo>
                    <a:pt x="1905" y="36957"/>
                  </a:lnTo>
                  <a:lnTo>
                    <a:pt x="3111" y="37846"/>
                  </a:lnTo>
                  <a:lnTo>
                    <a:pt x="1219" y="38735"/>
                  </a:lnTo>
                  <a:lnTo>
                    <a:pt x="1320" y="39598"/>
                  </a:lnTo>
                  <a:lnTo>
                    <a:pt x="1168" y="39573"/>
                  </a:lnTo>
                  <a:lnTo>
                    <a:pt x="977" y="39560"/>
                  </a:lnTo>
                  <a:lnTo>
                    <a:pt x="711" y="39598"/>
                  </a:lnTo>
                  <a:lnTo>
                    <a:pt x="635" y="39827"/>
                  </a:lnTo>
                  <a:lnTo>
                    <a:pt x="1473" y="40030"/>
                  </a:lnTo>
                  <a:lnTo>
                    <a:pt x="1828" y="40170"/>
                  </a:lnTo>
                  <a:lnTo>
                    <a:pt x="1498" y="39992"/>
                  </a:lnTo>
                  <a:lnTo>
                    <a:pt x="1358" y="39801"/>
                  </a:lnTo>
                  <a:lnTo>
                    <a:pt x="1333" y="39636"/>
                  </a:lnTo>
                  <a:lnTo>
                    <a:pt x="2413" y="39878"/>
                  </a:lnTo>
                  <a:lnTo>
                    <a:pt x="1574" y="41402"/>
                  </a:lnTo>
                  <a:lnTo>
                    <a:pt x="1600" y="42037"/>
                  </a:lnTo>
                  <a:lnTo>
                    <a:pt x="1765" y="42926"/>
                  </a:lnTo>
                  <a:lnTo>
                    <a:pt x="1358" y="42799"/>
                  </a:lnTo>
                  <a:lnTo>
                    <a:pt x="990" y="45212"/>
                  </a:lnTo>
                  <a:lnTo>
                    <a:pt x="876" y="45720"/>
                  </a:lnTo>
                  <a:lnTo>
                    <a:pt x="571" y="46736"/>
                  </a:lnTo>
                  <a:lnTo>
                    <a:pt x="393" y="46736"/>
                  </a:lnTo>
                  <a:lnTo>
                    <a:pt x="1536" y="46990"/>
                  </a:lnTo>
                  <a:lnTo>
                    <a:pt x="1409" y="48514"/>
                  </a:lnTo>
                  <a:lnTo>
                    <a:pt x="1663" y="49276"/>
                  </a:lnTo>
                  <a:lnTo>
                    <a:pt x="990" y="49276"/>
                  </a:lnTo>
                  <a:lnTo>
                    <a:pt x="673" y="49149"/>
                  </a:lnTo>
                  <a:lnTo>
                    <a:pt x="368" y="48641"/>
                  </a:lnTo>
                  <a:lnTo>
                    <a:pt x="431" y="49491"/>
                  </a:lnTo>
                  <a:lnTo>
                    <a:pt x="177" y="49390"/>
                  </a:lnTo>
                  <a:lnTo>
                    <a:pt x="0" y="49326"/>
                  </a:lnTo>
                  <a:lnTo>
                    <a:pt x="469" y="49745"/>
                  </a:lnTo>
                  <a:lnTo>
                    <a:pt x="444" y="49542"/>
                  </a:lnTo>
                  <a:lnTo>
                    <a:pt x="838" y="49784"/>
                  </a:lnTo>
                  <a:lnTo>
                    <a:pt x="1066" y="50038"/>
                  </a:lnTo>
                  <a:lnTo>
                    <a:pt x="1257" y="50546"/>
                  </a:lnTo>
                  <a:lnTo>
                    <a:pt x="393" y="50419"/>
                  </a:lnTo>
                  <a:lnTo>
                    <a:pt x="571" y="51689"/>
                  </a:lnTo>
                  <a:lnTo>
                    <a:pt x="1651" y="52705"/>
                  </a:lnTo>
                  <a:lnTo>
                    <a:pt x="1663" y="54483"/>
                  </a:lnTo>
                  <a:lnTo>
                    <a:pt x="2438" y="54356"/>
                  </a:lnTo>
                  <a:lnTo>
                    <a:pt x="3390" y="52705"/>
                  </a:lnTo>
                  <a:lnTo>
                    <a:pt x="4394" y="54102"/>
                  </a:lnTo>
                  <a:lnTo>
                    <a:pt x="4013" y="54229"/>
                  </a:lnTo>
                  <a:lnTo>
                    <a:pt x="3556" y="54483"/>
                  </a:lnTo>
                  <a:lnTo>
                    <a:pt x="3454" y="54864"/>
                  </a:lnTo>
                  <a:lnTo>
                    <a:pt x="3276" y="54800"/>
                  </a:lnTo>
                  <a:lnTo>
                    <a:pt x="3365" y="55245"/>
                  </a:lnTo>
                  <a:lnTo>
                    <a:pt x="2794" y="55372"/>
                  </a:lnTo>
                  <a:lnTo>
                    <a:pt x="3098" y="55753"/>
                  </a:lnTo>
                  <a:lnTo>
                    <a:pt x="2616" y="55880"/>
                  </a:lnTo>
                  <a:lnTo>
                    <a:pt x="2692" y="55245"/>
                  </a:lnTo>
                  <a:lnTo>
                    <a:pt x="2552" y="55194"/>
                  </a:lnTo>
                  <a:lnTo>
                    <a:pt x="2489" y="55880"/>
                  </a:lnTo>
                  <a:lnTo>
                    <a:pt x="2451" y="56261"/>
                  </a:lnTo>
                  <a:lnTo>
                    <a:pt x="2349" y="56769"/>
                  </a:lnTo>
                  <a:lnTo>
                    <a:pt x="2159" y="57150"/>
                  </a:lnTo>
                  <a:lnTo>
                    <a:pt x="2438" y="56896"/>
                  </a:lnTo>
                  <a:lnTo>
                    <a:pt x="2895" y="56769"/>
                  </a:lnTo>
                  <a:lnTo>
                    <a:pt x="3810" y="58420"/>
                  </a:lnTo>
                  <a:lnTo>
                    <a:pt x="2730" y="58039"/>
                  </a:lnTo>
                  <a:lnTo>
                    <a:pt x="2832" y="58801"/>
                  </a:lnTo>
                  <a:lnTo>
                    <a:pt x="3365" y="58928"/>
                  </a:lnTo>
                  <a:lnTo>
                    <a:pt x="3429" y="59817"/>
                  </a:lnTo>
                  <a:lnTo>
                    <a:pt x="4203" y="59309"/>
                  </a:lnTo>
                  <a:lnTo>
                    <a:pt x="4394" y="59690"/>
                  </a:lnTo>
                  <a:lnTo>
                    <a:pt x="4089" y="59944"/>
                  </a:lnTo>
                  <a:lnTo>
                    <a:pt x="3962" y="60198"/>
                  </a:lnTo>
                  <a:lnTo>
                    <a:pt x="4648" y="60579"/>
                  </a:lnTo>
                  <a:lnTo>
                    <a:pt x="5816" y="62484"/>
                  </a:lnTo>
                  <a:lnTo>
                    <a:pt x="6159" y="61341"/>
                  </a:lnTo>
                  <a:lnTo>
                    <a:pt x="6108" y="61214"/>
                  </a:lnTo>
                  <a:lnTo>
                    <a:pt x="6159" y="61341"/>
                  </a:lnTo>
                  <a:lnTo>
                    <a:pt x="8140" y="62357"/>
                  </a:lnTo>
                  <a:lnTo>
                    <a:pt x="8407" y="64770"/>
                  </a:lnTo>
                  <a:lnTo>
                    <a:pt x="9766" y="66167"/>
                  </a:lnTo>
                  <a:lnTo>
                    <a:pt x="9512" y="66294"/>
                  </a:lnTo>
                  <a:lnTo>
                    <a:pt x="10439" y="67056"/>
                  </a:lnTo>
                  <a:lnTo>
                    <a:pt x="10947" y="68199"/>
                  </a:lnTo>
                  <a:lnTo>
                    <a:pt x="11849" y="68707"/>
                  </a:lnTo>
                  <a:lnTo>
                    <a:pt x="11963" y="68961"/>
                  </a:lnTo>
                  <a:lnTo>
                    <a:pt x="11582" y="69596"/>
                  </a:lnTo>
                  <a:lnTo>
                    <a:pt x="11201" y="69596"/>
                  </a:lnTo>
                  <a:lnTo>
                    <a:pt x="11671" y="70231"/>
                  </a:lnTo>
                  <a:lnTo>
                    <a:pt x="12014" y="70358"/>
                  </a:lnTo>
                  <a:lnTo>
                    <a:pt x="11874" y="71628"/>
                  </a:lnTo>
                  <a:lnTo>
                    <a:pt x="11303" y="71158"/>
                  </a:lnTo>
                  <a:lnTo>
                    <a:pt x="11379" y="71501"/>
                  </a:lnTo>
                  <a:lnTo>
                    <a:pt x="11252" y="71107"/>
                  </a:lnTo>
                  <a:lnTo>
                    <a:pt x="11353" y="71628"/>
                  </a:lnTo>
                  <a:lnTo>
                    <a:pt x="11493" y="72009"/>
                  </a:lnTo>
                  <a:lnTo>
                    <a:pt x="11252" y="71386"/>
                  </a:lnTo>
                  <a:lnTo>
                    <a:pt x="11277" y="72009"/>
                  </a:lnTo>
                  <a:lnTo>
                    <a:pt x="10947" y="72390"/>
                  </a:lnTo>
                  <a:lnTo>
                    <a:pt x="11976" y="73406"/>
                  </a:lnTo>
                  <a:lnTo>
                    <a:pt x="11137" y="73152"/>
                  </a:lnTo>
                  <a:lnTo>
                    <a:pt x="11150" y="73914"/>
                  </a:lnTo>
                  <a:lnTo>
                    <a:pt x="11277" y="74549"/>
                  </a:lnTo>
                  <a:lnTo>
                    <a:pt x="11506" y="74803"/>
                  </a:lnTo>
                  <a:lnTo>
                    <a:pt x="11899" y="73914"/>
                  </a:lnTo>
                  <a:lnTo>
                    <a:pt x="12077" y="74422"/>
                  </a:lnTo>
                  <a:lnTo>
                    <a:pt x="12179" y="75438"/>
                  </a:lnTo>
                  <a:lnTo>
                    <a:pt x="15760" y="75438"/>
                  </a:lnTo>
                  <a:lnTo>
                    <a:pt x="15417" y="74930"/>
                  </a:lnTo>
                  <a:lnTo>
                    <a:pt x="15354" y="73914"/>
                  </a:lnTo>
                  <a:lnTo>
                    <a:pt x="15354" y="73406"/>
                  </a:lnTo>
                  <a:lnTo>
                    <a:pt x="15367" y="73152"/>
                  </a:lnTo>
                  <a:lnTo>
                    <a:pt x="16243" y="72504"/>
                  </a:lnTo>
                  <a:close/>
                </a:path>
                <a:path w="74929" h="125729">
                  <a:moveTo>
                    <a:pt x="16344" y="117563"/>
                  </a:moveTo>
                  <a:lnTo>
                    <a:pt x="16179" y="117551"/>
                  </a:lnTo>
                  <a:lnTo>
                    <a:pt x="15963" y="117551"/>
                  </a:lnTo>
                  <a:lnTo>
                    <a:pt x="15773" y="117563"/>
                  </a:lnTo>
                  <a:lnTo>
                    <a:pt x="16344" y="117563"/>
                  </a:lnTo>
                  <a:close/>
                </a:path>
                <a:path w="74929" h="125729">
                  <a:moveTo>
                    <a:pt x="16548" y="105283"/>
                  </a:moveTo>
                  <a:lnTo>
                    <a:pt x="15913" y="105156"/>
                  </a:lnTo>
                  <a:lnTo>
                    <a:pt x="16002" y="105791"/>
                  </a:lnTo>
                  <a:lnTo>
                    <a:pt x="16167" y="106172"/>
                  </a:lnTo>
                  <a:lnTo>
                    <a:pt x="16281" y="105664"/>
                  </a:lnTo>
                  <a:lnTo>
                    <a:pt x="16548" y="105283"/>
                  </a:lnTo>
                  <a:close/>
                </a:path>
                <a:path w="74929" h="125729">
                  <a:moveTo>
                    <a:pt x="16776" y="74523"/>
                  </a:moveTo>
                  <a:lnTo>
                    <a:pt x="16103" y="74371"/>
                  </a:lnTo>
                  <a:lnTo>
                    <a:pt x="16764" y="73787"/>
                  </a:lnTo>
                  <a:lnTo>
                    <a:pt x="16446" y="72644"/>
                  </a:lnTo>
                  <a:lnTo>
                    <a:pt x="16370" y="72504"/>
                  </a:lnTo>
                  <a:lnTo>
                    <a:pt x="15913" y="74549"/>
                  </a:lnTo>
                  <a:lnTo>
                    <a:pt x="16040" y="74434"/>
                  </a:lnTo>
                  <a:lnTo>
                    <a:pt x="16408" y="75222"/>
                  </a:lnTo>
                  <a:lnTo>
                    <a:pt x="16776" y="74523"/>
                  </a:lnTo>
                  <a:close/>
                </a:path>
                <a:path w="74929" h="125729">
                  <a:moveTo>
                    <a:pt x="16814" y="84658"/>
                  </a:moveTo>
                  <a:lnTo>
                    <a:pt x="16319" y="84645"/>
                  </a:lnTo>
                  <a:lnTo>
                    <a:pt x="16471" y="84874"/>
                  </a:lnTo>
                  <a:lnTo>
                    <a:pt x="16637" y="85102"/>
                  </a:lnTo>
                  <a:lnTo>
                    <a:pt x="16738" y="85344"/>
                  </a:lnTo>
                  <a:lnTo>
                    <a:pt x="16789" y="84963"/>
                  </a:lnTo>
                  <a:lnTo>
                    <a:pt x="16814" y="84658"/>
                  </a:lnTo>
                  <a:close/>
                </a:path>
                <a:path w="74929" h="125729">
                  <a:moveTo>
                    <a:pt x="16878" y="85966"/>
                  </a:moveTo>
                  <a:lnTo>
                    <a:pt x="16852" y="85648"/>
                  </a:lnTo>
                  <a:lnTo>
                    <a:pt x="16738" y="85344"/>
                  </a:lnTo>
                  <a:lnTo>
                    <a:pt x="16675" y="85661"/>
                  </a:lnTo>
                  <a:lnTo>
                    <a:pt x="16573" y="86029"/>
                  </a:lnTo>
                  <a:lnTo>
                    <a:pt x="16700" y="86347"/>
                  </a:lnTo>
                  <a:lnTo>
                    <a:pt x="16878" y="85966"/>
                  </a:lnTo>
                  <a:close/>
                </a:path>
                <a:path w="74929" h="125729">
                  <a:moveTo>
                    <a:pt x="17132" y="123444"/>
                  </a:moveTo>
                  <a:lnTo>
                    <a:pt x="17094" y="123698"/>
                  </a:lnTo>
                  <a:lnTo>
                    <a:pt x="17132" y="123444"/>
                  </a:lnTo>
                  <a:close/>
                </a:path>
                <a:path w="74929" h="125729">
                  <a:moveTo>
                    <a:pt x="19773" y="14452"/>
                  </a:moveTo>
                  <a:lnTo>
                    <a:pt x="19532" y="14249"/>
                  </a:lnTo>
                  <a:lnTo>
                    <a:pt x="19507" y="14478"/>
                  </a:lnTo>
                  <a:lnTo>
                    <a:pt x="19773" y="14452"/>
                  </a:lnTo>
                  <a:close/>
                </a:path>
                <a:path w="74929" h="125729">
                  <a:moveTo>
                    <a:pt x="20624" y="14351"/>
                  </a:moveTo>
                  <a:lnTo>
                    <a:pt x="19900" y="14427"/>
                  </a:lnTo>
                  <a:lnTo>
                    <a:pt x="19926" y="14566"/>
                  </a:lnTo>
                  <a:lnTo>
                    <a:pt x="19951" y="14732"/>
                  </a:lnTo>
                  <a:lnTo>
                    <a:pt x="19837" y="15367"/>
                  </a:lnTo>
                  <a:lnTo>
                    <a:pt x="20599" y="15240"/>
                  </a:lnTo>
                  <a:lnTo>
                    <a:pt x="20624" y="14351"/>
                  </a:lnTo>
                  <a:close/>
                </a:path>
                <a:path w="74929" h="125729">
                  <a:moveTo>
                    <a:pt x="20891" y="116954"/>
                  </a:moveTo>
                  <a:lnTo>
                    <a:pt x="19964" y="116763"/>
                  </a:lnTo>
                  <a:lnTo>
                    <a:pt x="20243" y="117017"/>
                  </a:lnTo>
                  <a:lnTo>
                    <a:pt x="20523" y="117144"/>
                  </a:lnTo>
                  <a:lnTo>
                    <a:pt x="20789" y="117208"/>
                  </a:lnTo>
                  <a:lnTo>
                    <a:pt x="20878" y="117055"/>
                  </a:lnTo>
                  <a:close/>
                </a:path>
                <a:path w="74929" h="125729">
                  <a:moveTo>
                    <a:pt x="22682" y="123952"/>
                  </a:moveTo>
                  <a:lnTo>
                    <a:pt x="22301" y="123037"/>
                  </a:lnTo>
                  <a:lnTo>
                    <a:pt x="21932" y="123291"/>
                  </a:lnTo>
                  <a:lnTo>
                    <a:pt x="22059" y="124371"/>
                  </a:lnTo>
                  <a:lnTo>
                    <a:pt x="22682" y="123952"/>
                  </a:lnTo>
                  <a:close/>
                </a:path>
                <a:path w="74929" h="125729">
                  <a:moveTo>
                    <a:pt x="25768" y="115951"/>
                  </a:moveTo>
                  <a:close/>
                </a:path>
                <a:path w="74929" h="125729">
                  <a:moveTo>
                    <a:pt x="26060" y="115570"/>
                  </a:moveTo>
                  <a:lnTo>
                    <a:pt x="25666" y="115824"/>
                  </a:lnTo>
                  <a:lnTo>
                    <a:pt x="26060" y="115570"/>
                  </a:lnTo>
                  <a:close/>
                </a:path>
                <a:path w="74929" h="125729">
                  <a:moveTo>
                    <a:pt x="31229" y="8991"/>
                  </a:moveTo>
                  <a:lnTo>
                    <a:pt x="31076" y="9017"/>
                  </a:lnTo>
                  <a:lnTo>
                    <a:pt x="31203" y="9144"/>
                  </a:lnTo>
                  <a:lnTo>
                    <a:pt x="31229" y="8991"/>
                  </a:lnTo>
                  <a:close/>
                </a:path>
                <a:path w="74929" h="125729">
                  <a:moveTo>
                    <a:pt x="39408" y="120650"/>
                  </a:moveTo>
                  <a:lnTo>
                    <a:pt x="39192" y="120269"/>
                  </a:lnTo>
                  <a:lnTo>
                    <a:pt x="39331" y="120650"/>
                  </a:lnTo>
                  <a:close/>
                </a:path>
                <a:path w="74929" h="125729">
                  <a:moveTo>
                    <a:pt x="39408" y="7747"/>
                  </a:moveTo>
                  <a:lnTo>
                    <a:pt x="39103" y="7556"/>
                  </a:lnTo>
                  <a:lnTo>
                    <a:pt x="39306" y="7835"/>
                  </a:lnTo>
                  <a:close/>
                </a:path>
                <a:path w="74929" h="125729">
                  <a:moveTo>
                    <a:pt x="39624" y="8255"/>
                  </a:moveTo>
                  <a:lnTo>
                    <a:pt x="39306" y="7835"/>
                  </a:lnTo>
                  <a:lnTo>
                    <a:pt x="38557" y="8509"/>
                  </a:lnTo>
                  <a:lnTo>
                    <a:pt x="39624" y="8255"/>
                  </a:lnTo>
                  <a:close/>
                </a:path>
                <a:path w="74929" h="125729">
                  <a:moveTo>
                    <a:pt x="39814" y="119888"/>
                  </a:moveTo>
                  <a:lnTo>
                    <a:pt x="39395" y="119964"/>
                  </a:lnTo>
                  <a:lnTo>
                    <a:pt x="39611" y="120256"/>
                  </a:lnTo>
                  <a:lnTo>
                    <a:pt x="39814" y="119888"/>
                  </a:lnTo>
                  <a:close/>
                </a:path>
                <a:path w="74929" h="125729">
                  <a:moveTo>
                    <a:pt x="40106" y="120904"/>
                  </a:moveTo>
                  <a:lnTo>
                    <a:pt x="39611" y="120256"/>
                  </a:lnTo>
                  <a:lnTo>
                    <a:pt x="39408" y="120650"/>
                  </a:lnTo>
                  <a:lnTo>
                    <a:pt x="39382" y="120777"/>
                  </a:lnTo>
                  <a:lnTo>
                    <a:pt x="39484" y="121031"/>
                  </a:lnTo>
                  <a:lnTo>
                    <a:pt x="40106" y="120904"/>
                  </a:lnTo>
                  <a:close/>
                </a:path>
                <a:path w="74929" h="125729">
                  <a:moveTo>
                    <a:pt x="46240" y="6756"/>
                  </a:moveTo>
                  <a:lnTo>
                    <a:pt x="46101" y="6502"/>
                  </a:lnTo>
                  <a:lnTo>
                    <a:pt x="46024" y="6223"/>
                  </a:lnTo>
                  <a:lnTo>
                    <a:pt x="45974" y="5969"/>
                  </a:lnTo>
                  <a:lnTo>
                    <a:pt x="46024" y="6565"/>
                  </a:lnTo>
                  <a:lnTo>
                    <a:pt x="44970" y="6680"/>
                  </a:lnTo>
                  <a:lnTo>
                    <a:pt x="46240" y="6756"/>
                  </a:lnTo>
                  <a:close/>
                </a:path>
                <a:path w="74929" h="125729">
                  <a:moveTo>
                    <a:pt x="47167" y="5638"/>
                  </a:moveTo>
                  <a:lnTo>
                    <a:pt x="46355" y="5080"/>
                  </a:lnTo>
                  <a:lnTo>
                    <a:pt x="46291" y="5842"/>
                  </a:lnTo>
                  <a:lnTo>
                    <a:pt x="46609" y="5765"/>
                  </a:lnTo>
                  <a:lnTo>
                    <a:pt x="46812" y="5715"/>
                  </a:lnTo>
                  <a:lnTo>
                    <a:pt x="47167" y="5638"/>
                  </a:lnTo>
                  <a:close/>
                </a:path>
                <a:path w="74929" h="125729">
                  <a:moveTo>
                    <a:pt x="47498" y="5842"/>
                  </a:moveTo>
                  <a:lnTo>
                    <a:pt x="47396" y="5562"/>
                  </a:lnTo>
                  <a:lnTo>
                    <a:pt x="47167" y="5638"/>
                  </a:lnTo>
                  <a:lnTo>
                    <a:pt x="47498" y="5842"/>
                  </a:lnTo>
                  <a:close/>
                </a:path>
                <a:path w="74929" h="125729">
                  <a:moveTo>
                    <a:pt x="48006" y="120738"/>
                  </a:moveTo>
                  <a:lnTo>
                    <a:pt x="47409" y="120751"/>
                  </a:lnTo>
                  <a:lnTo>
                    <a:pt x="46786" y="120459"/>
                  </a:lnTo>
                  <a:lnTo>
                    <a:pt x="46520" y="120611"/>
                  </a:lnTo>
                  <a:lnTo>
                    <a:pt x="46850" y="121056"/>
                  </a:lnTo>
                  <a:lnTo>
                    <a:pt x="47625" y="121259"/>
                  </a:lnTo>
                  <a:lnTo>
                    <a:pt x="48006" y="120738"/>
                  </a:lnTo>
                  <a:close/>
                </a:path>
                <a:path w="74929" h="125729">
                  <a:moveTo>
                    <a:pt x="52209" y="118579"/>
                  </a:moveTo>
                  <a:lnTo>
                    <a:pt x="51739" y="119405"/>
                  </a:lnTo>
                  <a:lnTo>
                    <a:pt x="51981" y="119253"/>
                  </a:lnTo>
                  <a:lnTo>
                    <a:pt x="52209" y="118579"/>
                  </a:lnTo>
                  <a:close/>
                </a:path>
                <a:path w="74929" h="125729">
                  <a:moveTo>
                    <a:pt x="52400" y="119380"/>
                  </a:moveTo>
                  <a:lnTo>
                    <a:pt x="52133" y="119507"/>
                  </a:lnTo>
                  <a:lnTo>
                    <a:pt x="51841" y="120015"/>
                  </a:lnTo>
                  <a:lnTo>
                    <a:pt x="51485" y="119888"/>
                  </a:lnTo>
                  <a:lnTo>
                    <a:pt x="51739" y="119405"/>
                  </a:lnTo>
                  <a:lnTo>
                    <a:pt x="50520" y="120142"/>
                  </a:lnTo>
                  <a:lnTo>
                    <a:pt x="49657" y="120777"/>
                  </a:lnTo>
                  <a:lnTo>
                    <a:pt x="50393" y="120650"/>
                  </a:lnTo>
                  <a:lnTo>
                    <a:pt x="52197" y="120142"/>
                  </a:lnTo>
                  <a:lnTo>
                    <a:pt x="52222" y="120015"/>
                  </a:lnTo>
                  <a:lnTo>
                    <a:pt x="52400" y="119380"/>
                  </a:lnTo>
                  <a:close/>
                </a:path>
                <a:path w="74929" h="125729">
                  <a:moveTo>
                    <a:pt x="53898" y="110464"/>
                  </a:moveTo>
                  <a:lnTo>
                    <a:pt x="53606" y="110363"/>
                  </a:lnTo>
                  <a:lnTo>
                    <a:pt x="53365" y="110617"/>
                  </a:lnTo>
                  <a:lnTo>
                    <a:pt x="53771" y="110744"/>
                  </a:lnTo>
                  <a:lnTo>
                    <a:pt x="53835" y="110617"/>
                  </a:lnTo>
                  <a:lnTo>
                    <a:pt x="53898" y="110464"/>
                  </a:lnTo>
                  <a:close/>
                </a:path>
                <a:path w="74929" h="125729">
                  <a:moveTo>
                    <a:pt x="56984" y="10071"/>
                  </a:moveTo>
                  <a:lnTo>
                    <a:pt x="56807" y="10160"/>
                  </a:lnTo>
                  <a:lnTo>
                    <a:pt x="56197" y="9702"/>
                  </a:lnTo>
                  <a:lnTo>
                    <a:pt x="56286" y="9906"/>
                  </a:lnTo>
                  <a:lnTo>
                    <a:pt x="56489" y="11049"/>
                  </a:lnTo>
                  <a:lnTo>
                    <a:pt x="56934" y="10160"/>
                  </a:lnTo>
                  <a:close/>
                </a:path>
                <a:path w="74929" h="125729">
                  <a:moveTo>
                    <a:pt x="57302" y="9906"/>
                  </a:moveTo>
                  <a:lnTo>
                    <a:pt x="57175" y="9690"/>
                  </a:lnTo>
                  <a:lnTo>
                    <a:pt x="56984" y="10071"/>
                  </a:lnTo>
                  <a:lnTo>
                    <a:pt x="57302" y="9906"/>
                  </a:lnTo>
                  <a:close/>
                </a:path>
                <a:path w="74929" h="125729">
                  <a:moveTo>
                    <a:pt x="62293" y="103073"/>
                  </a:moveTo>
                  <a:lnTo>
                    <a:pt x="61264" y="104394"/>
                  </a:lnTo>
                  <a:lnTo>
                    <a:pt x="61620" y="104292"/>
                  </a:lnTo>
                  <a:lnTo>
                    <a:pt x="62230" y="105448"/>
                  </a:lnTo>
                  <a:lnTo>
                    <a:pt x="62255" y="104292"/>
                  </a:lnTo>
                  <a:lnTo>
                    <a:pt x="62293" y="103073"/>
                  </a:lnTo>
                  <a:close/>
                </a:path>
                <a:path w="74929" h="125729">
                  <a:moveTo>
                    <a:pt x="63944" y="21717"/>
                  </a:moveTo>
                  <a:lnTo>
                    <a:pt x="63627" y="21971"/>
                  </a:lnTo>
                  <a:lnTo>
                    <a:pt x="63385" y="21844"/>
                  </a:lnTo>
                  <a:lnTo>
                    <a:pt x="63322" y="22860"/>
                  </a:lnTo>
                  <a:lnTo>
                    <a:pt x="63804" y="21971"/>
                  </a:lnTo>
                  <a:lnTo>
                    <a:pt x="63944" y="21717"/>
                  </a:lnTo>
                  <a:close/>
                </a:path>
                <a:path w="74929" h="125729">
                  <a:moveTo>
                    <a:pt x="64020" y="65532"/>
                  </a:moveTo>
                  <a:lnTo>
                    <a:pt x="64008" y="64897"/>
                  </a:lnTo>
                  <a:lnTo>
                    <a:pt x="63500" y="64897"/>
                  </a:lnTo>
                  <a:lnTo>
                    <a:pt x="64020" y="65532"/>
                  </a:lnTo>
                  <a:close/>
                </a:path>
                <a:path w="74929" h="125729">
                  <a:moveTo>
                    <a:pt x="64287" y="64897"/>
                  </a:moveTo>
                  <a:lnTo>
                    <a:pt x="64008" y="64389"/>
                  </a:lnTo>
                  <a:lnTo>
                    <a:pt x="64008" y="64897"/>
                  </a:lnTo>
                  <a:lnTo>
                    <a:pt x="64287" y="64897"/>
                  </a:lnTo>
                  <a:close/>
                </a:path>
                <a:path w="74929" h="125729">
                  <a:moveTo>
                    <a:pt x="65443" y="54419"/>
                  </a:moveTo>
                  <a:lnTo>
                    <a:pt x="65189" y="53898"/>
                  </a:lnTo>
                  <a:lnTo>
                    <a:pt x="65227" y="54102"/>
                  </a:lnTo>
                  <a:lnTo>
                    <a:pt x="65316" y="54381"/>
                  </a:lnTo>
                  <a:lnTo>
                    <a:pt x="65443" y="54419"/>
                  </a:lnTo>
                  <a:close/>
                </a:path>
                <a:path w="74929" h="125729">
                  <a:moveTo>
                    <a:pt x="65900" y="47180"/>
                  </a:moveTo>
                  <a:lnTo>
                    <a:pt x="65722" y="46964"/>
                  </a:lnTo>
                  <a:lnTo>
                    <a:pt x="65684" y="47167"/>
                  </a:lnTo>
                  <a:lnTo>
                    <a:pt x="65900" y="47180"/>
                  </a:lnTo>
                  <a:close/>
                </a:path>
                <a:path w="74929" h="125729">
                  <a:moveTo>
                    <a:pt x="72250" y="60579"/>
                  </a:moveTo>
                  <a:lnTo>
                    <a:pt x="71932" y="60960"/>
                  </a:lnTo>
                  <a:lnTo>
                    <a:pt x="72059" y="60960"/>
                  </a:lnTo>
                  <a:lnTo>
                    <a:pt x="72250" y="60579"/>
                  </a:lnTo>
                  <a:close/>
                </a:path>
                <a:path w="74929" h="125729">
                  <a:moveTo>
                    <a:pt x="74510" y="39497"/>
                  </a:moveTo>
                  <a:lnTo>
                    <a:pt x="71958" y="39243"/>
                  </a:lnTo>
                  <a:lnTo>
                    <a:pt x="71869" y="38100"/>
                  </a:lnTo>
                  <a:lnTo>
                    <a:pt x="73152" y="37719"/>
                  </a:lnTo>
                  <a:lnTo>
                    <a:pt x="73266" y="35052"/>
                  </a:lnTo>
                  <a:lnTo>
                    <a:pt x="74066" y="33274"/>
                  </a:lnTo>
                  <a:lnTo>
                    <a:pt x="72631" y="31242"/>
                  </a:lnTo>
                  <a:lnTo>
                    <a:pt x="73202" y="31242"/>
                  </a:lnTo>
                  <a:lnTo>
                    <a:pt x="73304" y="31623"/>
                  </a:lnTo>
                  <a:lnTo>
                    <a:pt x="73279" y="31242"/>
                  </a:lnTo>
                  <a:lnTo>
                    <a:pt x="73266" y="30734"/>
                  </a:lnTo>
                  <a:lnTo>
                    <a:pt x="73406" y="29464"/>
                  </a:lnTo>
                  <a:lnTo>
                    <a:pt x="73533" y="28448"/>
                  </a:lnTo>
                  <a:lnTo>
                    <a:pt x="73583" y="28067"/>
                  </a:lnTo>
                  <a:lnTo>
                    <a:pt x="73672" y="27432"/>
                  </a:lnTo>
                  <a:lnTo>
                    <a:pt x="72948" y="27698"/>
                  </a:lnTo>
                  <a:lnTo>
                    <a:pt x="71335" y="25273"/>
                  </a:lnTo>
                  <a:lnTo>
                    <a:pt x="70967" y="24765"/>
                  </a:lnTo>
                  <a:lnTo>
                    <a:pt x="71831" y="24765"/>
                  </a:lnTo>
                  <a:lnTo>
                    <a:pt x="70573" y="24003"/>
                  </a:lnTo>
                  <a:lnTo>
                    <a:pt x="70294" y="24003"/>
                  </a:lnTo>
                  <a:lnTo>
                    <a:pt x="69710" y="22860"/>
                  </a:lnTo>
                  <a:lnTo>
                    <a:pt x="69684" y="22479"/>
                  </a:lnTo>
                  <a:lnTo>
                    <a:pt x="70192" y="22364"/>
                  </a:lnTo>
                  <a:lnTo>
                    <a:pt x="70205" y="22225"/>
                  </a:lnTo>
                  <a:lnTo>
                    <a:pt x="70294" y="21590"/>
                  </a:lnTo>
                  <a:lnTo>
                    <a:pt x="69151" y="22225"/>
                  </a:lnTo>
                  <a:lnTo>
                    <a:pt x="69253" y="20828"/>
                  </a:lnTo>
                  <a:lnTo>
                    <a:pt x="69900" y="21082"/>
                  </a:lnTo>
                  <a:lnTo>
                    <a:pt x="69837" y="20828"/>
                  </a:lnTo>
                  <a:lnTo>
                    <a:pt x="69684" y="20193"/>
                  </a:lnTo>
                  <a:lnTo>
                    <a:pt x="69659" y="20066"/>
                  </a:lnTo>
                  <a:lnTo>
                    <a:pt x="69367" y="20193"/>
                  </a:lnTo>
                  <a:lnTo>
                    <a:pt x="68592" y="19812"/>
                  </a:lnTo>
                  <a:lnTo>
                    <a:pt x="68059" y="19177"/>
                  </a:lnTo>
                  <a:lnTo>
                    <a:pt x="68135" y="17653"/>
                  </a:lnTo>
                  <a:lnTo>
                    <a:pt x="68757" y="17272"/>
                  </a:lnTo>
                  <a:lnTo>
                    <a:pt x="68249" y="17272"/>
                  </a:lnTo>
                  <a:lnTo>
                    <a:pt x="67437" y="16891"/>
                  </a:lnTo>
                  <a:lnTo>
                    <a:pt x="67513" y="16129"/>
                  </a:lnTo>
                  <a:lnTo>
                    <a:pt x="67627" y="16002"/>
                  </a:lnTo>
                  <a:lnTo>
                    <a:pt x="68021" y="16256"/>
                  </a:lnTo>
                  <a:lnTo>
                    <a:pt x="67995" y="16002"/>
                  </a:lnTo>
                  <a:lnTo>
                    <a:pt x="67970" y="15748"/>
                  </a:lnTo>
                  <a:lnTo>
                    <a:pt x="67856" y="14605"/>
                  </a:lnTo>
                  <a:lnTo>
                    <a:pt x="67830" y="14427"/>
                  </a:lnTo>
                  <a:lnTo>
                    <a:pt x="67818" y="14224"/>
                  </a:lnTo>
                  <a:lnTo>
                    <a:pt x="67830" y="14427"/>
                  </a:lnTo>
                  <a:lnTo>
                    <a:pt x="68122" y="14287"/>
                  </a:lnTo>
                  <a:lnTo>
                    <a:pt x="68021" y="13716"/>
                  </a:lnTo>
                  <a:lnTo>
                    <a:pt x="67741" y="12954"/>
                  </a:lnTo>
                  <a:lnTo>
                    <a:pt x="69189" y="13462"/>
                  </a:lnTo>
                  <a:lnTo>
                    <a:pt x="68529" y="12954"/>
                  </a:lnTo>
                  <a:lnTo>
                    <a:pt x="68199" y="12700"/>
                  </a:lnTo>
                  <a:lnTo>
                    <a:pt x="67589" y="12433"/>
                  </a:lnTo>
                  <a:lnTo>
                    <a:pt x="67589" y="14605"/>
                  </a:lnTo>
                  <a:lnTo>
                    <a:pt x="67589" y="12433"/>
                  </a:lnTo>
                  <a:lnTo>
                    <a:pt x="67424" y="12357"/>
                  </a:lnTo>
                  <a:lnTo>
                    <a:pt x="67424" y="14198"/>
                  </a:lnTo>
                  <a:lnTo>
                    <a:pt x="65900" y="14097"/>
                  </a:lnTo>
                  <a:lnTo>
                    <a:pt x="65913" y="13843"/>
                  </a:lnTo>
                  <a:lnTo>
                    <a:pt x="65951" y="13335"/>
                  </a:lnTo>
                  <a:lnTo>
                    <a:pt x="66014" y="12573"/>
                  </a:lnTo>
                  <a:lnTo>
                    <a:pt x="66255" y="12446"/>
                  </a:lnTo>
                  <a:lnTo>
                    <a:pt x="66332" y="12065"/>
                  </a:lnTo>
                  <a:lnTo>
                    <a:pt x="67132" y="13462"/>
                  </a:lnTo>
                  <a:lnTo>
                    <a:pt x="67424" y="14198"/>
                  </a:lnTo>
                  <a:lnTo>
                    <a:pt x="67424" y="12357"/>
                  </a:lnTo>
                  <a:lnTo>
                    <a:pt x="66776" y="12065"/>
                  </a:lnTo>
                  <a:lnTo>
                    <a:pt x="66217" y="11811"/>
                  </a:lnTo>
                  <a:lnTo>
                    <a:pt x="65798" y="10541"/>
                  </a:lnTo>
                  <a:lnTo>
                    <a:pt x="65938" y="10287"/>
                  </a:lnTo>
                  <a:lnTo>
                    <a:pt x="66078" y="10287"/>
                  </a:lnTo>
                  <a:lnTo>
                    <a:pt x="65976" y="10033"/>
                  </a:lnTo>
                  <a:lnTo>
                    <a:pt x="65532" y="9779"/>
                  </a:lnTo>
                  <a:lnTo>
                    <a:pt x="65481" y="9652"/>
                  </a:lnTo>
                  <a:lnTo>
                    <a:pt x="65443" y="9525"/>
                  </a:lnTo>
                  <a:lnTo>
                    <a:pt x="65252" y="8991"/>
                  </a:lnTo>
                  <a:lnTo>
                    <a:pt x="65125" y="8636"/>
                  </a:lnTo>
                  <a:lnTo>
                    <a:pt x="65430" y="8255"/>
                  </a:lnTo>
                  <a:lnTo>
                    <a:pt x="65151" y="8001"/>
                  </a:lnTo>
                  <a:lnTo>
                    <a:pt x="64909" y="7785"/>
                  </a:lnTo>
                  <a:lnTo>
                    <a:pt x="64909" y="8636"/>
                  </a:lnTo>
                  <a:lnTo>
                    <a:pt x="64452" y="8128"/>
                  </a:lnTo>
                  <a:lnTo>
                    <a:pt x="64211" y="8128"/>
                  </a:lnTo>
                  <a:lnTo>
                    <a:pt x="64325" y="8001"/>
                  </a:lnTo>
                  <a:lnTo>
                    <a:pt x="64516" y="8001"/>
                  </a:lnTo>
                  <a:lnTo>
                    <a:pt x="64655" y="8001"/>
                  </a:lnTo>
                  <a:lnTo>
                    <a:pt x="64846" y="8128"/>
                  </a:lnTo>
                  <a:lnTo>
                    <a:pt x="64909" y="8636"/>
                  </a:lnTo>
                  <a:lnTo>
                    <a:pt x="64909" y="7785"/>
                  </a:lnTo>
                  <a:lnTo>
                    <a:pt x="64452" y="7366"/>
                  </a:lnTo>
                  <a:lnTo>
                    <a:pt x="63842" y="6731"/>
                  </a:lnTo>
                  <a:lnTo>
                    <a:pt x="63258" y="7366"/>
                  </a:lnTo>
                  <a:lnTo>
                    <a:pt x="62725" y="6731"/>
                  </a:lnTo>
                  <a:lnTo>
                    <a:pt x="62801" y="7645"/>
                  </a:lnTo>
                  <a:lnTo>
                    <a:pt x="63004" y="7747"/>
                  </a:lnTo>
                  <a:lnTo>
                    <a:pt x="63144" y="7937"/>
                  </a:lnTo>
                  <a:lnTo>
                    <a:pt x="63157" y="8166"/>
                  </a:lnTo>
                  <a:lnTo>
                    <a:pt x="63398" y="8216"/>
                  </a:lnTo>
                  <a:lnTo>
                    <a:pt x="64528" y="9525"/>
                  </a:lnTo>
                  <a:lnTo>
                    <a:pt x="63258" y="9144"/>
                  </a:lnTo>
                  <a:lnTo>
                    <a:pt x="63182" y="8636"/>
                  </a:lnTo>
                  <a:lnTo>
                    <a:pt x="63157" y="8382"/>
                  </a:lnTo>
                  <a:lnTo>
                    <a:pt x="62903" y="8382"/>
                  </a:lnTo>
                  <a:lnTo>
                    <a:pt x="62903" y="14732"/>
                  </a:lnTo>
                  <a:lnTo>
                    <a:pt x="62674" y="14732"/>
                  </a:lnTo>
                  <a:lnTo>
                    <a:pt x="62699" y="15748"/>
                  </a:lnTo>
                  <a:lnTo>
                    <a:pt x="62585" y="15494"/>
                  </a:lnTo>
                  <a:lnTo>
                    <a:pt x="62471" y="15113"/>
                  </a:lnTo>
                  <a:lnTo>
                    <a:pt x="62369" y="14986"/>
                  </a:lnTo>
                  <a:lnTo>
                    <a:pt x="62484" y="14605"/>
                  </a:lnTo>
                  <a:lnTo>
                    <a:pt x="62788" y="14478"/>
                  </a:lnTo>
                  <a:lnTo>
                    <a:pt x="62903" y="14732"/>
                  </a:lnTo>
                  <a:lnTo>
                    <a:pt x="62903" y="8382"/>
                  </a:lnTo>
                  <a:lnTo>
                    <a:pt x="62534" y="8382"/>
                  </a:lnTo>
                  <a:lnTo>
                    <a:pt x="61531" y="8636"/>
                  </a:lnTo>
                  <a:lnTo>
                    <a:pt x="61569" y="8382"/>
                  </a:lnTo>
                  <a:lnTo>
                    <a:pt x="61760" y="7366"/>
                  </a:lnTo>
                  <a:lnTo>
                    <a:pt x="61722" y="7112"/>
                  </a:lnTo>
                  <a:lnTo>
                    <a:pt x="61353" y="6350"/>
                  </a:lnTo>
                  <a:lnTo>
                    <a:pt x="60972" y="5588"/>
                  </a:lnTo>
                  <a:lnTo>
                    <a:pt x="61036" y="4953"/>
                  </a:lnTo>
                  <a:lnTo>
                    <a:pt x="61074" y="4826"/>
                  </a:lnTo>
                  <a:lnTo>
                    <a:pt x="60782" y="4699"/>
                  </a:lnTo>
                  <a:lnTo>
                    <a:pt x="59029" y="3937"/>
                  </a:lnTo>
                  <a:lnTo>
                    <a:pt x="58813" y="3810"/>
                  </a:lnTo>
                  <a:lnTo>
                    <a:pt x="58610" y="3683"/>
                  </a:lnTo>
                  <a:lnTo>
                    <a:pt x="56718" y="2540"/>
                  </a:lnTo>
                  <a:lnTo>
                    <a:pt x="54978" y="3683"/>
                  </a:lnTo>
                  <a:lnTo>
                    <a:pt x="54406" y="3683"/>
                  </a:lnTo>
                  <a:lnTo>
                    <a:pt x="54495" y="2794"/>
                  </a:lnTo>
                  <a:lnTo>
                    <a:pt x="54470" y="2667"/>
                  </a:lnTo>
                  <a:lnTo>
                    <a:pt x="54825" y="2667"/>
                  </a:lnTo>
                  <a:lnTo>
                    <a:pt x="55168" y="2794"/>
                  </a:lnTo>
                  <a:lnTo>
                    <a:pt x="55422" y="2667"/>
                  </a:lnTo>
                  <a:lnTo>
                    <a:pt x="54254" y="2540"/>
                  </a:lnTo>
                  <a:lnTo>
                    <a:pt x="52844" y="1905"/>
                  </a:lnTo>
                  <a:lnTo>
                    <a:pt x="52285" y="1651"/>
                  </a:lnTo>
                  <a:lnTo>
                    <a:pt x="52184" y="1841"/>
                  </a:lnTo>
                  <a:lnTo>
                    <a:pt x="51714" y="2794"/>
                  </a:lnTo>
                  <a:lnTo>
                    <a:pt x="50888" y="2159"/>
                  </a:lnTo>
                  <a:lnTo>
                    <a:pt x="50558" y="1905"/>
                  </a:lnTo>
                  <a:lnTo>
                    <a:pt x="52146" y="1905"/>
                  </a:lnTo>
                  <a:lnTo>
                    <a:pt x="50876" y="1651"/>
                  </a:lnTo>
                  <a:lnTo>
                    <a:pt x="51193" y="1397"/>
                  </a:lnTo>
                  <a:lnTo>
                    <a:pt x="49568" y="0"/>
                  </a:lnTo>
                  <a:lnTo>
                    <a:pt x="47840" y="508"/>
                  </a:lnTo>
                  <a:lnTo>
                    <a:pt x="43205" y="2159"/>
                  </a:lnTo>
                  <a:lnTo>
                    <a:pt x="41897" y="1524"/>
                  </a:lnTo>
                  <a:lnTo>
                    <a:pt x="41122" y="1143"/>
                  </a:lnTo>
                  <a:lnTo>
                    <a:pt x="41567" y="1397"/>
                  </a:lnTo>
                  <a:lnTo>
                    <a:pt x="41643" y="1524"/>
                  </a:lnTo>
                  <a:lnTo>
                    <a:pt x="36868" y="762"/>
                  </a:lnTo>
                  <a:lnTo>
                    <a:pt x="32727" y="3937"/>
                  </a:lnTo>
                  <a:lnTo>
                    <a:pt x="28117" y="4064"/>
                  </a:lnTo>
                  <a:lnTo>
                    <a:pt x="26835" y="4318"/>
                  </a:lnTo>
                  <a:lnTo>
                    <a:pt x="26898" y="5080"/>
                  </a:lnTo>
                  <a:lnTo>
                    <a:pt x="26517" y="5842"/>
                  </a:lnTo>
                  <a:lnTo>
                    <a:pt x="25882" y="5080"/>
                  </a:lnTo>
                  <a:lnTo>
                    <a:pt x="25146" y="6604"/>
                  </a:lnTo>
                  <a:lnTo>
                    <a:pt x="23876" y="8001"/>
                  </a:lnTo>
                  <a:lnTo>
                    <a:pt x="21234" y="5969"/>
                  </a:lnTo>
                  <a:lnTo>
                    <a:pt x="19900" y="8509"/>
                  </a:lnTo>
                  <a:lnTo>
                    <a:pt x="20485" y="8890"/>
                  </a:lnTo>
                  <a:lnTo>
                    <a:pt x="19672" y="9144"/>
                  </a:lnTo>
                  <a:lnTo>
                    <a:pt x="18364" y="10668"/>
                  </a:lnTo>
                  <a:lnTo>
                    <a:pt x="18097" y="9906"/>
                  </a:lnTo>
                  <a:lnTo>
                    <a:pt x="18110" y="10160"/>
                  </a:lnTo>
                  <a:lnTo>
                    <a:pt x="18237" y="10668"/>
                  </a:lnTo>
                  <a:lnTo>
                    <a:pt x="17767" y="10541"/>
                  </a:lnTo>
                  <a:lnTo>
                    <a:pt x="17462" y="10160"/>
                  </a:lnTo>
                  <a:lnTo>
                    <a:pt x="16344" y="12192"/>
                  </a:lnTo>
                  <a:lnTo>
                    <a:pt x="14922" y="13081"/>
                  </a:lnTo>
                  <a:lnTo>
                    <a:pt x="15240" y="10541"/>
                  </a:lnTo>
                  <a:lnTo>
                    <a:pt x="13385" y="12192"/>
                  </a:lnTo>
                  <a:lnTo>
                    <a:pt x="12852" y="12954"/>
                  </a:lnTo>
                  <a:lnTo>
                    <a:pt x="12687" y="15113"/>
                  </a:lnTo>
                  <a:lnTo>
                    <a:pt x="13157" y="14986"/>
                  </a:lnTo>
                  <a:lnTo>
                    <a:pt x="13411" y="14732"/>
                  </a:lnTo>
                  <a:lnTo>
                    <a:pt x="13982" y="14605"/>
                  </a:lnTo>
                  <a:lnTo>
                    <a:pt x="14173" y="14732"/>
                  </a:lnTo>
                  <a:lnTo>
                    <a:pt x="14249" y="15113"/>
                  </a:lnTo>
                  <a:lnTo>
                    <a:pt x="14147" y="15748"/>
                  </a:lnTo>
                  <a:lnTo>
                    <a:pt x="14998" y="16637"/>
                  </a:lnTo>
                  <a:lnTo>
                    <a:pt x="14795" y="17106"/>
                  </a:lnTo>
                  <a:lnTo>
                    <a:pt x="15379" y="18008"/>
                  </a:lnTo>
                  <a:lnTo>
                    <a:pt x="15506" y="17576"/>
                  </a:lnTo>
                  <a:lnTo>
                    <a:pt x="15773" y="18034"/>
                  </a:lnTo>
                  <a:lnTo>
                    <a:pt x="17653" y="17399"/>
                  </a:lnTo>
                  <a:lnTo>
                    <a:pt x="17856" y="16002"/>
                  </a:lnTo>
                  <a:lnTo>
                    <a:pt x="18618" y="16129"/>
                  </a:lnTo>
                  <a:lnTo>
                    <a:pt x="17945" y="16891"/>
                  </a:lnTo>
                  <a:lnTo>
                    <a:pt x="18808" y="17018"/>
                  </a:lnTo>
                  <a:lnTo>
                    <a:pt x="18707" y="16637"/>
                  </a:lnTo>
                  <a:lnTo>
                    <a:pt x="18656" y="16002"/>
                  </a:lnTo>
                  <a:lnTo>
                    <a:pt x="18669" y="15748"/>
                  </a:lnTo>
                  <a:lnTo>
                    <a:pt x="18986" y="16002"/>
                  </a:lnTo>
                  <a:lnTo>
                    <a:pt x="19545" y="16002"/>
                  </a:lnTo>
                  <a:lnTo>
                    <a:pt x="19519" y="15748"/>
                  </a:lnTo>
                  <a:lnTo>
                    <a:pt x="19507" y="14605"/>
                  </a:lnTo>
                  <a:lnTo>
                    <a:pt x="19418" y="14478"/>
                  </a:lnTo>
                  <a:lnTo>
                    <a:pt x="19532" y="14249"/>
                  </a:lnTo>
                  <a:lnTo>
                    <a:pt x="19862" y="13589"/>
                  </a:lnTo>
                  <a:lnTo>
                    <a:pt x="20713" y="13843"/>
                  </a:lnTo>
                  <a:lnTo>
                    <a:pt x="20878" y="14351"/>
                  </a:lnTo>
                  <a:lnTo>
                    <a:pt x="21043" y="13589"/>
                  </a:lnTo>
                  <a:lnTo>
                    <a:pt x="21082" y="13462"/>
                  </a:lnTo>
                  <a:lnTo>
                    <a:pt x="21361" y="13716"/>
                  </a:lnTo>
                  <a:lnTo>
                    <a:pt x="21386" y="13970"/>
                  </a:lnTo>
                  <a:lnTo>
                    <a:pt x="21488" y="13589"/>
                  </a:lnTo>
                  <a:lnTo>
                    <a:pt x="21920" y="13462"/>
                  </a:lnTo>
                  <a:lnTo>
                    <a:pt x="22352" y="13335"/>
                  </a:lnTo>
                  <a:lnTo>
                    <a:pt x="22326" y="13081"/>
                  </a:lnTo>
                  <a:lnTo>
                    <a:pt x="22275" y="12573"/>
                  </a:lnTo>
                  <a:lnTo>
                    <a:pt x="23228" y="12954"/>
                  </a:lnTo>
                  <a:lnTo>
                    <a:pt x="23406" y="12573"/>
                  </a:lnTo>
                  <a:lnTo>
                    <a:pt x="24041" y="11303"/>
                  </a:lnTo>
                  <a:lnTo>
                    <a:pt x="24625" y="12573"/>
                  </a:lnTo>
                  <a:lnTo>
                    <a:pt x="24701" y="12065"/>
                  </a:lnTo>
                  <a:lnTo>
                    <a:pt x="25006" y="11303"/>
                  </a:lnTo>
                  <a:lnTo>
                    <a:pt x="25107" y="11049"/>
                  </a:lnTo>
                  <a:lnTo>
                    <a:pt x="25603" y="10795"/>
                  </a:lnTo>
                  <a:lnTo>
                    <a:pt x="25387" y="12700"/>
                  </a:lnTo>
                  <a:lnTo>
                    <a:pt x="26885" y="10795"/>
                  </a:lnTo>
                  <a:lnTo>
                    <a:pt x="26974" y="10668"/>
                  </a:lnTo>
                  <a:lnTo>
                    <a:pt x="27584" y="9906"/>
                  </a:lnTo>
                  <a:lnTo>
                    <a:pt x="28079" y="11684"/>
                  </a:lnTo>
                  <a:lnTo>
                    <a:pt x="28155" y="9906"/>
                  </a:lnTo>
                  <a:lnTo>
                    <a:pt x="30314" y="9906"/>
                  </a:lnTo>
                  <a:lnTo>
                    <a:pt x="31292" y="8636"/>
                  </a:lnTo>
                  <a:lnTo>
                    <a:pt x="31229" y="8991"/>
                  </a:lnTo>
                  <a:lnTo>
                    <a:pt x="31826" y="8890"/>
                  </a:lnTo>
                  <a:lnTo>
                    <a:pt x="32181" y="9271"/>
                  </a:lnTo>
                  <a:lnTo>
                    <a:pt x="32727" y="9398"/>
                  </a:lnTo>
                  <a:lnTo>
                    <a:pt x="32600" y="8890"/>
                  </a:lnTo>
                  <a:lnTo>
                    <a:pt x="32537" y="8636"/>
                  </a:lnTo>
                  <a:lnTo>
                    <a:pt x="32423" y="8128"/>
                  </a:lnTo>
                  <a:lnTo>
                    <a:pt x="32677" y="8001"/>
                  </a:lnTo>
                  <a:lnTo>
                    <a:pt x="33413" y="7645"/>
                  </a:lnTo>
                  <a:lnTo>
                    <a:pt x="33515" y="7493"/>
                  </a:lnTo>
                  <a:lnTo>
                    <a:pt x="33883" y="6604"/>
                  </a:lnTo>
                  <a:lnTo>
                    <a:pt x="34925" y="7366"/>
                  </a:lnTo>
                  <a:lnTo>
                    <a:pt x="34975" y="7556"/>
                  </a:lnTo>
                  <a:lnTo>
                    <a:pt x="33883" y="8064"/>
                  </a:lnTo>
                  <a:lnTo>
                    <a:pt x="33807" y="8255"/>
                  </a:lnTo>
                  <a:lnTo>
                    <a:pt x="34353" y="9144"/>
                  </a:lnTo>
                  <a:lnTo>
                    <a:pt x="34010" y="8255"/>
                  </a:lnTo>
                  <a:lnTo>
                    <a:pt x="35598" y="7747"/>
                  </a:lnTo>
                  <a:lnTo>
                    <a:pt x="35090" y="7112"/>
                  </a:lnTo>
                  <a:lnTo>
                    <a:pt x="35953" y="7620"/>
                  </a:lnTo>
                  <a:lnTo>
                    <a:pt x="35775" y="7239"/>
                  </a:lnTo>
                  <a:lnTo>
                    <a:pt x="36360" y="8128"/>
                  </a:lnTo>
                  <a:lnTo>
                    <a:pt x="36207" y="7239"/>
                  </a:lnTo>
                  <a:lnTo>
                    <a:pt x="36195" y="7112"/>
                  </a:lnTo>
                  <a:lnTo>
                    <a:pt x="36131" y="6731"/>
                  </a:lnTo>
                  <a:lnTo>
                    <a:pt x="36931" y="7747"/>
                  </a:lnTo>
                  <a:lnTo>
                    <a:pt x="37299" y="6731"/>
                  </a:lnTo>
                  <a:lnTo>
                    <a:pt x="38442" y="7239"/>
                  </a:lnTo>
                  <a:lnTo>
                    <a:pt x="37833" y="8001"/>
                  </a:lnTo>
                  <a:lnTo>
                    <a:pt x="38823" y="7366"/>
                  </a:lnTo>
                  <a:lnTo>
                    <a:pt x="39103" y="7556"/>
                  </a:lnTo>
                  <a:lnTo>
                    <a:pt x="38963" y="7366"/>
                  </a:lnTo>
                  <a:lnTo>
                    <a:pt x="38976" y="6731"/>
                  </a:lnTo>
                  <a:lnTo>
                    <a:pt x="39001" y="6604"/>
                  </a:lnTo>
                  <a:lnTo>
                    <a:pt x="40297" y="6096"/>
                  </a:lnTo>
                  <a:lnTo>
                    <a:pt x="39738" y="7366"/>
                  </a:lnTo>
                  <a:lnTo>
                    <a:pt x="40259" y="7874"/>
                  </a:lnTo>
                  <a:lnTo>
                    <a:pt x="41008" y="7493"/>
                  </a:lnTo>
                  <a:lnTo>
                    <a:pt x="41554" y="6350"/>
                  </a:lnTo>
                  <a:lnTo>
                    <a:pt x="42189" y="6350"/>
                  </a:lnTo>
                  <a:lnTo>
                    <a:pt x="42240" y="6604"/>
                  </a:lnTo>
                  <a:lnTo>
                    <a:pt x="42303" y="6731"/>
                  </a:lnTo>
                  <a:lnTo>
                    <a:pt x="42240" y="6858"/>
                  </a:lnTo>
                  <a:lnTo>
                    <a:pt x="42659" y="6350"/>
                  </a:lnTo>
                  <a:lnTo>
                    <a:pt x="42862" y="6096"/>
                  </a:lnTo>
                  <a:lnTo>
                    <a:pt x="43078" y="5842"/>
                  </a:lnTo>
                  <a:lnTo>
                    <a:pt x="44780" y="6731"/>
                  </a:lnTo>
                  <a:lnTo>
                    <a:pt x="45808" y="5765"/>
                  </a:lnTo>
                  <a:lnTo>
                    <a:pt x="45974" y="5969"/>
                  </a:lnTo>
                  <a:lnTo>
                    <a:pt x="45910" y="5715"/>
                  </a:lnTo>
                  <a:lnTo>
                    <a:pt x="45935" y="4445"/>
                  </a:lnTo>
                  <a:lnTo>
                    <a:pt x="46469" y="4445"/>
                  </a:lnTo>
                  <a:lnTo>
                    <a:pt x="47002" y="3810"/>
                  </a:lnTo>
                  <a:lnTo>
                    <a:pt x="47117" y="4572"/>
                  </a:lnTo>
                  <a:lnTo>
                    <a:pt x="46786" y="4572"/>
                  </a:lnTo>
                  <a:lnTo>
                    <a:pt x="46761" y="4699"/>
                  </a:lnTo>
                  <a:lnTo>
                    <a:pt x="46647" y="4953"/>
                  </a:lnTo>
                  <a:lnTo>
                    <a:pt x="46558" y="5080"/>
                  </a:lnTo>
                  <a:lnTo>
                    <a:pt x="47129" y="4699"/>
                  </a:lnTo>
                  <a:lnTo>
                    <a:pt x="47396" y="5562"/>
                  </a:lnTo>
                  <a:lnTo>
                    <a:pt x="47599" y="5461"/>
                  </a:lnTo>
                  <a:lnTo>
                    <a:pt x="47561" y="5334"/>
                  </a:lnTo>
                  <a:lnTo>
                    <a:pt x="47688" y="5422"/>
                  </a:lnTo>
                  <a:lnTo>
                    <a:pt x="47879" y="5334"/>
                  </a:lnTo>
                  <a:lnTo>
                    <a:pt x="48704" y="4953"/>
                  </a:lnTo>
                  <a:lnTo>
                    <a:pt x="49453" y="5334"/>
                  </a:lnTo>
                  <a:lnTo>
                    <a:pt x="49390" y="6477"/>
                  </a:lnTo>
                  <a:lnTo>
                    <a:pt x="47688" y="5422"/>
                  </a:lnTo>
                  <a:lnTo>
                    <a:pt x="47726" y="5562"/>
                  </a:lnTo>
                  <a:lnTo>
                    <a:pt x="48425" y="6477"/>
                  </a:lnTo>
                  <a:lnTo>
                    <a:pt x="47688" y="6096"/>
                  </a:lnTo>
                  <a:lnTo>
                    <a:pt x="47294" y="5842"/>
                  </a:lnTo>
                  <a:lnTo>
                    <a:pt x="47980" y="7620"/>
                  </a:lnTo>
                  <a:lnTo>
                    <a:pt x="46621" y="5765"/>
                  </a:lnTo>
                  <a:lnTo>
                    <a:pt x="47193" y="7493"/>
                  </a:lnTo>
                  <a:lnTo>
                    <a:pt x="48590" y="8128"/>
                  </a:lnTo>
                  <a:lnTo>
                    <a:pt x="48793" y="7620"/>
                  </a:lnTo>
                  <a:lnTo>
                    <a:pt x="48958" y="7239"/>
                  </a:lnTo>
                  <a:lnTo>
                    <a:pt x="50330" y="8001"/>
                  </a:lnTo>
                  <a:lnTo>
                    <a:pt x="50825" y="7493"/>
                  </a:lnTo>
                  <a:lnTo>
                    <a:pt x="50571" y="7239"/>
                  </a:lnTo>
                  <a:lnTo>
                    <a:pt x="50444" y="7112"/>
                  </a:lnTo>
                  <a:lnTo>
                    <a:pt x="50952" y="6604"/>
                  </a:lnTo>
                  <a:lnTo>
                    <a:pt x="52222" y="6477"/>
                  </a:lnTo>
                  <a:lnTo>
                    <a:pt x="53492" y="6350"/>
                  </a:lnTo>
                  <a:lnTo>
                    <a:pt x="51689" y="9652"/>
                  </a:lnTo>
                  <a:lnTo>
                    <a:pt x="53670" y="9017"/>
                  </a:lnTo>
                  <a:lnTo>
                    <a:pt x="54305" y="8509"/>
                  </a:lnTo>
                  <a:lnTo>
                    <a:pt x="55067" y="7366"/>
                  </a:lnTo>
                  <a:lnTo>
                    <a:pt x="55816" y="8636"/>
                  </a:lnTo>
                  <a:lnTo>
                    <a:pt x="54889" y="9398"/>
                  </a:lnTo>
                  <a:lnTo>
                    <a:pt x="56108" y="10160"/>
                  </a:lnTo>
                  <a:lnTo>
                    <a:pt x="56197" y="9702"/>
                  </a:lnTo>
                  <a:lnTo>
                    <a:pt x="56464" y="8382"/>
                  </a:lnTo>
                  <a:lnTo>
                    <a:pt x="57175" y="9690"/>
                  </a:lnTo>
                  <a:lnTo>
                    <a:pt x="57810" y="10033"/>
                  </a:lnTo>
                  <a:lnTo>
                    <a:pt x="57264" y="11049"/>
                  </a:lnTo>
                  <a:lnTo>
                    <a:pt x="58420" y="11811"/>
                  </a:lnTo>
                  <a:lnTo>
                    <a:pt x="60172" y="12446"/>
                  </a:lnTo>
                  <a:lnTo>
                    <a:pt x="61302" y="13970"/>
                  </a:lnTo>
                  <a:lnTo>
                    <a:pt x="60566" y="13970"/>
                  </a:lnTo>
                  <a:lnTo>
                    <a:pt x="60604" y="14566"/>
                  </a:lnTo>
                  <a:lnTo>
                    <a:pt x="62204" y="16002"/>
                  </a:lnTo>
                  <a:lnTo>
                    <a:pt x="62674" y="18796"/>
                  </a:lnTo>
                  <a:lnTo>
                    <a:pt x="62776" y="21082"/>
                  </a:lnTo>
                  <a:lnTo>
                    <a:pt x="63893" y="21590"/>
                  </a:lnTo>
                  <a:lnTo>
                    <a:pt x="63944" y="21717"/>
                  </a:lnTo>
                  <a:lnTo>
                    <a:pt x="64414" y="22098"/>
                  </a:lnTo>
                  <a:lnTo>
                    <a:pt x="64643" y="22479"/>
                  </a:lnTo>
                  <a:lnTo>
                    <a:pt x="64096" y="22860"/>
                  </a:lnTo>
                  <a:lnTo>
                    <a:pt x="63766" y="22606"/>
                  </a:lnTo>
                  <a:lnTo>
                    <a:pt x="63995" y="22860"/>
                  </a:lnTo>
                  <a:lnTo>
                    <a:pt x="64909" y="23876"/>
                  </a:lnTo>
                  <a:lnTo>
                    <a:pt x="66446" y="26670"/>
                  </a:lnTo>
                  <a:lnTo>
                    <a:pt x="65722" y="28448"/>
                  </a:lnTo>
                  <a:lnTo>
                    <a:pt x="65417" y="28194"/>
                  </a:lnTo>
                  <a:lnTo>
                    <a:pt x="65239" y="29591"/>
                  </a:lnTo>
                  <a:lnTo>
                    <a:pt x="67487" y="29464"/>
                  </a:lnTo>
                  <a:lnTo>
                    <a:pt x="66802" y="30734"/>
                  </a:lnTo>
                  <a:lnTo>
                    <a:pt x="66611" y="30607"/>
                  </a:lnTo>
                  <a:lnTo>
                    <a:pt x="66624" y="33528"/>
                  </a:lnTo>
                  <a:lnTo>
                    <a:pt x="67424" y="36195"/>
                  </a:lnTo>
                  <a:lnTo>
                    <a:pt x="67513" y="36830"/>
                  </a:lnTo>
                  <a:lnTo>
                    <a:pt x="66281" y="38989"/>
                  </a:lnTo>
                  <a:lnTo>
                    <a:pt x="67475" y="39344"/>
                  </a:lnTo>
                  <a:lnTo>
                    <a:pt x="67487" y="39497"/>
                  </a:lnTo>
                  <a:lnTo>
                    <a:pt x="65747" y="41783"/>
                  </a:lnTo>
                  <a:lnTo>
                    <a:pt x="67538" y="42037"/>
                  </a:lnTo>
                  <a:lnTo>
                    <a:pt x="66611" y="43688"/>
                  </a:lnTo>
                  <a:lnTo>
                    <a:pt x="66319" y="43180"/>
                  </a:lnTo>
                  <a:lnTo>
                    <a:pt x="65620" y="45466"/>
                  </a:lnTo>
                  <a:lnTo>
                    <a:pt x="65519" y="46101"/>
                  </a:lnTo>
                  <a:lnTo>
                    <a:pt x="66700" y="46482"/>
                  </a:lnTo>
                  <a:lnTo>
                    <a:pt x="66840" y="47244"/>
                  </a:lnTo>
                  <a:lnTo>
                    <a:pt x="65900" y="47244"/>
                  </a:lnTo>
                  <a:lnTo>
                    <a:pt x="66827" y="48387"/>
                  </a:lnTo>
                  <a:lnTo>
                    <a:pt x="65659" y="48768"/>
                  </a:lnTo>
                  <a:lnTo>
                    <a:pt x="65824" y="49517"/>
                  </a:lnTo>
                  <a:lnTo>
                    <a:pt x="65824" y="49720"/>
                  </a:lnTo>
                  <a:lnTo>
                    <a:pt x="65836" y="49530"/>
                  </a:lnTo>
                  <a:lnTo>
                    <a:pt x="65925" y="49276"/>
                  </a:lnTo>
                  <a:lnTo>
                    <a:pt x="66319" y="49022"/>
                  </a:lnTo>
                  <a:lnTo>
                    <a:pt x="66586" y="49022"/>
                  </a:lnTo>
                  <a:lnTo>
                    <a:pt x="66903" y="50165"/>
                  </a:lnTo>
                  <a:lnTo>
                    <a:pt x="65659" y="51689"/>
                  </a:lnTo>
                  <a:lnTo>
                    <a:pt x="65176" y="51689"/>
                  </a:lnTo>
                  <a:lnTo>
                    <a:pt x="65646" y="54483"/>
                  </a:lnTo>
                  <a:lnTo>
                    <a:pt x="65443" y="54419"/>
                  </a:lnTo>
                  <a:lnTo>
                    <a:pt x="65773" y="55118"/>
                  </a:lnTo>
                  <a:lnTo>
                    <a:pt x="65468" y="54864"/>
                  </a:lnTo>
                  <a:lnTo>
                    <a:pt x="63982" y="53594"/>
                  </a:lnTo>
                  <a:lnTo>
                    <a:pt x="64681" y="54991"/>
                  </a:lnTo>
                  <a:lnTo>
                    <a:pt x="64922" y="54864"/>
                  </a:lnTo>
                  <a:lnTo>
                    <a:pt x="65227" y="55245"/>
                  </a:lnTo>
                  <a:lnTo>
                    <a:pt x="65417" y="55245"/>
                  </a:lnTo>
                  <a:lnTo>
                    <a:pt x="64744" y="55880"/>
                  </a:lnTo>
                  <a:lnTo>
                    <a:pt x="64681" y="56261"/>
                  </a:lnTo>
                  <a:lnTo>
                    <a:pt x="64566" y="58420"/>
                  </a:lnTo>
                  <a:lnTo>
                    <a:pt x="63957" y="58166"/>
                  </a:lnTo>
                  <a:lnTo>
                    <a:pt x="63550" y="59690"/>
                  </a:lnTo>
                  <a:lnTo>
                    <a:pt x="63487" y="62484"/>
                  </a:lnTo>
                  <a:lnTo>
                    <a:pt x="63030" y="64516"/>
                  </a:lnTo>
                  <a:lnTo>
                    <a:pt x="63500" y="63754"/>
                  </a:lnTo>
                  <a:lnTo>
                    <a:pt x="64566" y="64262"/>
                  </a:lnTo>
                  <a:lnTo>
                    <a:pt x="64541" y="64897"/>
                  </a:lnTo>
                  <a:lnTo>
                    <a:pt x="64287" y="64897"/>
                  </a:lnTo>
                  <a:lnTo>
                    <a:pt x="64350" y="65024"/>
                  </a:lnTo>
                  <a:lnTo>
                    <a:pt x="64465" y="65659"/>
                  </a:lnTo>
                  <a:lnTo>
                    <a:pt x="64274" y="66167"/>
                  </a:lnTo>
                  <a:lnTo>
                    <a:pt x="63334" y="65659"/>
                  </a:lnTo>
                  <a:lnTo>
                    <a:pt x="63119" y="65151"/>
                  </a:lnTo>
                  <a:lnTo>
                    <a:pt x="63246" y="66167"/>
                  </a:lnTo>
                  <a:lnTo>
                    <a:pt x="62941" y="66167"/>
                  </a:lnTo>
                  <a:lnTo>
                    <a:pt x="62839" y="65913"/>
                  </a:lnTo>
                  <a:lnTo>
                    <a:pt x="62484" y="65786"/>
                  </a:lnTo>
                  <a:lnTo>
                    <a:pt x="63004" y="66421"/>
                  </a:lnTo>
                  <a:lnTo>
                    <a:pt x="61099" y="67310"/>
                  </a:lnTo>
                  <a:lnTo>
                    <a:pt x="62026" y="68199"/>
                  </a:lnTo>
                  <a:lnTo>
                    <a:pt x="61722" y="68199"/>
                  </a:lnTo>
                  <a:lnTo>
                    <a:pt x="61226" y="70231"/>
                  </a:lnTo>
                  <a:lnTo>
                    <a:pt x="61188" y="72009"/>
                  </a:lnTo>
                  <a:lnTo>
                    <a:pt x="60909" y="73279"/>
                  </a:lnTo>
                  <a:lnTo>
                    <a:pt x="61747" y="73533"/>
                  </a:lnTo>
                  <a:lnTo>
                    <a:pt x="61379" y="74168"/>
                  </a:lnTo>
                  <a:lnTo>
                    <a:pt x="61937" y="74930"/>
                  </a:lnTo>
                  <a:lnTo>
                    <a:pt x="61341" y="76200"/>
                  </a:lnTo>
                  <a:lnTo>
                    <a:pt x="60325" y="77470"/>
                  </a:lnTo>
                  <a:lnTo>
                    <a:pt x="60096" y="78613"/>
                  </a:lnTo>
                  <a:lnTo>
                    <a:pt x="60032" y="79502"/>
                  </a:lnTo>
                  <a:lnTo>
                    <a:pt x="60147" y="80391"/>
                  </a:lnTo>
                  <a:lnTo>
                    <a:pt x="60223" y="80137"/>
                  </a:lnTo>
                  <a:lnTo>
                    <a:pt x="60629" y="79629"/>
                  </a:lnTo>
                  <a:lnTo>
                    <a:pt x="61010" y="80264"/>
                  </a:lnTo>
                  <a:lnTo>
                    <a:pt x="60299" y="80149"/>
                  </a:lnTo>
                  <a:lnTo>
                    <a:pt x="60121" y="80645"/>
                  </a:lnTo>
                  <a:lnTo>
                    <a:pt x="59918" y="81788"/>
                  </a:lnTo>
                  <a:lnTo>
                    <a:pt x="59563" y="80899"/>
                  </a:lnTo>
                  <a:lnTo>
                    <a:pt x="59296" y="82423"/>
                  </a:lnTo>
                  <a:lnTo>
                    <a:pt x="59194" y="85979"/>
                  </a:lnTo>
                  <a:lnTo>
                    <a:pt x="59575" y="85852"/>
                  </a:lnTo>
                  <a:lnTo>
                    <a:pt x="59778" y="85598"/>
                  </a:lnTo>
                  <a:lnTo>
                    <a:pt x="59994" y="85725"/>
                  </a:lnTo>
                  <a:lnTo>
                    <a:pt x="60020" y="86233"/>
                  </a:lnTo>
                  <a:lnTo>
                    <a:pt x="59448" y="86741"/>
                  </a:lnTo>
                  <a:lnTo>
                    <a:pt x="59105" y="86614"/>
                  </a:lnTo>
                  <a:lnTo>
                    <a:pt x="59042" y="86487"/>
                  </a:lnTo>
                  <a:lnTo>
                    <a:pt x="59626" y="89408"/>
                  </a:lnTo>
                  <a:lnTo>
                    <a:pt x="55410" y="92583"/>
                  </a:lnTo>
                  <a:lnTo>
                    <a:pt x="56718" y="95250"/>
                  </a:lnTo>
                  <a:lnTo>
                    <a:pt x="56743" y="95377"/>
                  </a:lnTo>
                  <a:lnTo>
                    <a:pt x="56807" y="95631"/>
                  </a:lnTo>
                  <a:lnTo>
                    <a:pt x="57226" y="97282"/>
                  </a:lnTo>
                  <a:lnTo>
                    <a:pt x="57289" y="97790"/>
                  </a:lnTo>
                  <a:lnTo>
                    <a:pt x="57086" y="98806"/>
                  </a:lnTo>
                  <a:lnTo>
                    <a:pt x="56781" y="97028"/>
                  </a:lnTo>
                  <a:lnTo>
                    <a:pt x="56311" y="97663"/>
                  </a:lnTo>
                  <a:lnTo>
                    <a:pt x="56273" y="97917"/>
                  </a:lnTo>
                  <a:lnTo>
                    <a:pt x="57302" y="100457"/>
                  </a:lnTo>
                  <a:lnTo>
                    <a:pt x="55867" y="101600"/>
                  </a:lnTo>
                  <a:lnTo>
                    <a:pt x="55753" y="101854"/>
                  </a:lnTo>
                  <a:lnTo>
                    <a:pt x="56108" y="102997"/>
                  </a:lnTo>
                  <a:lnTo>
                    <a:pt x="56222" y="103822"/>
                  </a:lnTo>
                  <a:lnTo>
                    <a:pt x="53911" y="104902"/>
                  </a:lnTo>
                  <a:lnTo>
                    <a:pt x="55651" y="109093"/>
                  </a:lnTo>
                  <a:lnTo>
                    <a:pt x="53543" y="109855"/>
                  </a:lnTo>
                  <a:lnTo>
                    <a:pt x="54076" y="110109"/>
                  </a:lnTo>
                  <a:lnTo>
                    <a:pt x="54381" y="110617"/>
                  </a:lnTo>
                  <a:lnTo>
                    <a:pt x="54038" y="110515"/>
                  </a:lnTo>
                  <a:lnTo>
                    <a:pt x="54114" y="110871"/>
                  </a:lnTo>
                  <a:lnTo>
                    <a:pt x="53606" y="112522"/>
                  </a:lnTo>
                  <a:lnTo>
                    <a:pt x="52476" y="113284"/>
                  </a:lnTo>
                  <a:lnTo>
                    <a:pt x="50800" y="113538"/>
                  </a:lnTo>
                  <a:lnTo>
                    <a:pt x="48933" y="113792"/>
                  </a:lnTo>
                  <a:lnTo>
                    <a:pt x="46672" y="113665"/>
                  </a:lnTo>
                  <a:lnTo>
                    <a:pt x="42748" y="113665"/>
                  </a:lnTo>
                  <a:lnTo>
                    <a:pt x="43700" y="116586"/>
                  </a:lnTo>
                  <a:lnTo>
                    <a:pt x="42786" y="116078"/>
                  </a:lnTo>
                  <a:lnTo>
                    <a:pt x="42341" y="115824"/>
                  </a:lnTo>
                  <a:lnTo>
                    <a:pt x="41440" y="115316"/>
                  </a:lnTo>
                  <a:lnTo>
                    <a:pt x="41986" y="114300"/>
                  </a:lnTo>
                  <a:lnTo>
                    <a:pt x="38595" y="115824"/>
                  </a:lnTo>
                  <a:lnTo>
                    <a:pt x="34759" y="114554"/>
                  </a:lnTo>
                  <a:lnTo>
                    <a:pt x="31115" y="115824"/>
                  </a:lnTo>
                  <a:lnTo>
                    <a:pt x="31330" y="115570"/>
                  </a:lnTo>
                  <a:lnTo>
                    <a:pt x="31305" y="115316"/>
                  </a:lnTo>
                  <a:lnTo>
                    <a:pt x="31673" y="115316"/>
                  </a:lnTo>
                  <a:lnTo>
                    <a:pt x="30848" y="114554"/>
                  </a:lnTo>
                  <a:lnTo>
                    <a:pt x="28702" y="115443"/>
                  </a:lnTo>
                  <a:lnTo>
                    <a:pt x="28752" y="116078"/>
                  </a:lnTo>
                  <a:lnTo>
                    <a:pt x="28143" y="116078"/>
                  </a:lnTo>
                  <a:lnTo>
                    <a:pt x="28549" y="115570"/>
                  </a:lnTo>
                  <a:lnTo>
                    <a:pt x="28117" y="115316"/>
                  </a:lnTo>
                  <a:lnTo>
                    <a:pt x="27178" y="115062"/>
                  </a:lnTo>
                  <a:lnTo>
                    <a:pt x="26301" y="116586"/>
                  </a:lnTo>
                  <a:lnTo>
                    <a:pt x="25869" y="116078"/>
                  </a:lnTo>
                  <a:lnTo>
                    <a:pt x="25615" y="116078"/>
                  </a:lnTo>
                  <a:lnTo>
                    <a:pt x="23837" y="116078"/>
                  </a:lnTo>
                  <a:lnTo>
                    <a:pt x="24371" y="116713"/>
                  </a:lnTo>
                  <a:lnTo>
                    <a:pt x="22961" y="116586"/>
                  </a:lnTo>
                  <a:lnTo>
                    <a:pt x="21932" y="117602"/>
                  </a:lnTo>
                  <a:lnTo>
                    <a:pt x="20802" y="117221"/>
                  </a:lnTo>
                  <a:lnTo>
                    <a:pt x="20320" y="118364"/>
                  </a:lnTo>
                  <a:lnTo>
                    <a:pt x="18529" y="117221"/>
                  </a:lnTo>
                  <a:lnTo>
                    <a:pt x="18580" y="118618"/>
                  </a:lnTo>
                  <a:lnTo>
                    <a:pt x="18516" y="117221"/>
                  </a:lnTo>
                  <a:lnTo>
                    <a:pt x="15938" y="117983"/>
                  </a:lnTo>
                  <a:lnTo>
                    <a:pt x="15773" y="118618"/>
                  </a:lnTo>
                  <a:lnTo>
                    <a:pt x="15798" y="118237"/>
                  </a:lnTo>
                  <a:lnTo>
                    <a:pt x="15557" y="118237"/>
                  </a:lnTo>
                  <a:lnTo>
                    <a:pt x="15646" y="117602"/>
                  </a:lnTo>
                  <a:lnTo>
                    <a:pt x="15290" y="118110"/>
                  </a:lnTo>
                  <a:lnTo>
                    <a:pt x="15100" y="118618"/>
                  </a:lnTo>
                  <a:lnTo>
                    <a:pt x="15151" y="117856"/>
                  </a:lnTo>
                  <a:lnTo>
                    <a:pt x="14973" y="118237"/>
                  </a:lnTo>
                  <a:lnTo>
                    <a:pt x="14033" y="118745"/>
                  </a:lnTo>
                  <a:lnTo>
                    <a:pt x="13385" y="118999"/>
                  </a:lnTo>
                  <a:lnTo>
                    <a:pt x="13931" y="118491"/>
                  </a:lnTo>
                  <a:lnTo>
                    <a:pt x="14338" y="118110"/>
                  </a:lnTo>
                  <a:lnTo>
                    <a:pt x="14617" y="117856"/>
                  </a:lnTo>
                  <a:lnTo>
                    <a:pt x="14439" y="117983"/>
                  </a:lnTo>
                  <a:lnTo>
                    <a:pt x="14071" y="118110"/>
                  </a:lnTo>
                  <a:lnTo>
                    <a:pt x="13830" y="117856"/>
                  </a:lnTo>
                  <a:lnTo>
                    <a:pt x="13601" y="117221"/>
                  </a:lnTo>
                  <a:lnTo>
                    <a:pt x="13538" y="116967"/>
                  </a:lnTo>
                  <a:lnTo>
                    <a:pt x="13373" y="116840"/>
                  </a:lnTo>
                  <a:lnTo>
                    <a:pt x="13550" y="115316"/>
                  </a:lnTo>
                  <a:lnTo>
                    <a:pt x="14224" y="115443"/>
                  </a:lnTo>
                  <a:lnTo>
                    <a:pt x="14211" y="115316"/>
                  </a:lnTo>
                  <a:lnTo>
                    <a:pt x="14084" y="114300"/>
                  </a:lnTo>
                  <a:lnTo>
                    <a:pt x="14046" y="113411"/>
                  </a:lnTo>
                  <a:lnTo>
                    <a:pt x="14046" y="113030"/>
                  </a:lnTo>
                  <a:lnTo>
                    <a:pt x="14516" y="111760"/>
                  </a:lnTo>
                  <a:lnTo>
                    <a:pt x="14770" y="111252"/>
                  </a:lnTo>
                  <a:lnTo>
                    <a:pt x="14986" y="112395"/>
                  </a:lnTo>
                  <a:lnTo>
                    <a:pt x="15163" y="112649"/>
                  </a:lnTo>
                  <a:lnTo>
                    <a:pt x="15125" y="111252"/>
                  </a:lnTo>
                  <a:lnTo>
                    <a:pt x="15113" y="110617"/>
                  </a:lnTo>
                  <a:lnTo>
                    <a:pt x="15113" y="110109"/>
                  </a:lnTo>
                  <a:lnTo>
                    <a:pt x="15506" y="109347"/>
                  </a:lnTo>
                  <a:lnTo>
                    <a:pt x="16243" y="107950"/>
                  </a:lnTo>
                  <a:lnTo>
                    <a:pt x="15951" y="106172"/>
                  </a:lnTo>
                  <a:lnTo>
                    <a:pt x="15875" y="105740"/>
                  </a:lnTo>
                  <a:lnTo>
                    <a:pt x="14998" y="106172"/>
                  </a:lnTo>
                  <a:lnTo>
                    <a:pt x="14706" y="104902"/>
                  </a:lnTo>
                  <a:lnTo>
                    <a:pt x="14465" y="103822"/>
                  </a:lnTo>
                  <a:lnTo>
                    <a:pt x="15633" y="104521"/>
                  </a:lnTo>
                  <a:lnTo>
                    <a:pt x="15328" y="103505"/>
                  </a:lnTo>
                  <a:lnTo>
                    <a:pt x="15113" y="102743"/>
                  </a:lnTo>
                  <a:lnTo>
                    <a:pt x="14744" y="101473"/>
                  </a:lnTo>
                  <a:lnTo>
                    <a:pt x="16827" y="102997"/>
                  </a:lnTo>
                  <a:lnTo>
                    <a:pt x="16751" y="102616"/>
                  </a:lnTo>
                  <a:lnTo>
                    <a:pt x="16510" y="102235"/>
                  </a:lnTo>
                  <a:lnTo>
                    <a:pt x="16078" y="102235"/>
                  </a:lnTo>
                  <a:lnTo>
                    <a:pt x="16268" y="101854"/>
                  </a:lnTo>
                  <a:lnTo>
                    <a:pt x="16522" y="101727"/>
                  </a:lnTo>
                  <a:lnTo>
                    <a:pt x="16941" y="102235"/>
                  </a:lnTo>
                  <a:lnTo>
                    <a:pt x="16903" y="101727"/>
                  </a:lnTo>
                  <a:lnTo>
                    <a:pt x="16891" y="101473"/>
                  </a:lnTo>
                  <a:lnTo>
                    <a:pt x="16840" y="100711"/>
                  </a:lnTo>
                  <a:lnTo>
                    <a:pt x="16090" y="101092"/>
                  </a:lnTo>
                  <a:lnTo>
                    <a:pt x="16129" y="100838"/>
                  </a:lnTo>
                  <a:lnTo>
                    <a:pt x="16306" y="99695"/>
                  </a:lnTo>
                  <a:lnTo>
                    <a:pt x="16611" y="99822"/>
                  </a:lnTo>
                  <a:lnTo>
                    <a:pt x="16687" y="100076"/>
                  </a:lnTo>
                  <a:lnTo>
                    <a:pt x="17018" y="100330"/>
                  </a:lnTo>
                  <a:lnTo>
                    <a:pt x="16637" y="99695"/>
                  </a:lnTo>
                  <a:lnTo>
                    <a:pt x="16103" y="98806"/>
                  </a:lnTo>
                  <a:lnTo>
                    <a:pt x="16205" y="98171"/>
                  </a:lnTo>
                  <a:lnTo>
                    <a:pt x="16395" y="97663"/>
                  </a:lnTo>
                  <a:lnTo>
                    <a:pt x="16611" y="97663"/>
                  </a:lnTo>
                  <a:lnTo>
                    <a:pt x="16852" y="97548"/>
                  </a:lnTo>
                  <a:lnTo>
                    <a:pt x="17005" y="95885"/>
                  </a:lnTo>
                  <a:lnTo>
                    <a:pt x="16776" y="95631"/>
                  </a:lnTo>
                  <a:lnTo>
                    <a:pt x="15748" y="94488"/>
                  </a:lnTo>
                  <a:lnTo>
                    <a:pt x="15633" y="94361"/>
                  </a:lnTo>
                  <a:lnTo>
                    <a:pt x="16319" y="92329"/>
                  </a:lnTo>
                  <a:lnTo>
                    <a:pt x="16408" y="92075"/>
                  </a:lnTo>
                  <a:lnTo>
                    <a:pt x="17691" y="92837"/>
                  </a:lnTo>
                  <a:lnTo>
                    <a:pt x="17246" y="92075"/>
                  </a:lnTo>
                  <a:lnTo>
                    <a:pt x="16891" y="91440"/>
                  </a:lnTo>
                  <a:lnTo>
                    <a:pt x="18046" y="91313"/>
                  </a:lnTo>
                  <a:lnTo>
                    <a:pt x="18008" y="91186"/>
                  </a:lnTo>
                  <a:lnTo>
                    <a:pt x="17868" y="90551"/>
                  </a:lnTo>
                  <a:lnTo>
                    <a:pt x="17780" y="90170"/>
                  </a:lnTo>
                  <a:lnTo>
                    <a:pt x="17195" y="90551"/>
                  </a:lnTo>
                  <a:lnTo>
                    <a:pt x="17195" y="89408"/>
                  </a:lnTo>
                  <a:lnTo>
                    <a:pt x="16598" y="88646"/>
                  </a:lnTo>
                  <a:lnTo>
                    <a:pt x="16725" y="88011"/>
                  </a:lnTo>
                  <a:lnTo>
                    <a:pt x="16776" y="87884"/>
                  </a:lnTo>
                  <a:lnTo>
                    <a:pt x="16891" y="87630"/>
                  </a:lnTo>
                  <a:lnTo>
                    <a:pt x="17360" y="88519"/>
                  </a:lnTo>
                  <a:lnTo>
                    <a:pt x="17183" y="86487"/>
                  </a:lnTo>
                  <a:lnTo>
                    <a:pt x="16725" y="87630"/>
                  </a:lnTo>
                  <a:lnTo>
                    <a:pt x="16154" y="86487"/>
                  </a:lnTo>
                  <a:lnTo>
                    <a:pt x="15265" y="87630"/>
                  </a:lnTo>
                  <a:lnTo>
                    <a:pt x="15621" y="86233"/>
                  </a:lnTo>
                  <a:lnTo>
                    <a:pt x="15735" y="86614"/>
                  </a:lnTo>
                  <a:lnTo>
                    <a:pt x="15709" y="86233"/>
                  </a:lnTo>
                  <a:lnTo>
                    <a:pt x="15684" y="85471"/>
                  </a:lnTo>
                  <a:lnTo>
                    <a:pt x="15671" y="85217"/>
                  </a:lnTo>
                  <a:lnTo>
                    <a:pt x="16319" y="84709"/>
                  </a:lnTo>
                  <a:lnTo>
                    <a:pt x="16027" y="84328"/>
                  </a:lnTo>
                  <a:lnTo>
                    <a:pt x="15557" y="83693"/>
                  </a:lnTo>
                  <a:lnTo>
                    <a:pt x="15824" y="82931"/>
                  </a:lnTo>
                  <a:lnTo>
                    <a:pt x="16192" y="82677"/>
                  </a:lnTo>
                  <a:lnTo>
                    <a:pt x="17094" y="83058"/>
                  </a:lnTo>
                  <a:lnTo>
                    <a:pt x="17335" y="82931"/>
                  </a:lnTo>
                  <a:lnTo>
                    <a:pt x="16865" y="82677"/>
                  </a:lnTo>
                  <a:lnTo>
                    <a:pt x="16408" y="82423"/>
                  </a:lnTo>
                  <a:lnTo>
                    <a:pt x="16878" y="80645"/>
                  </a:lnTo>
                  <a:lnTo>
                    <a:pt x="16840" y="80327"/>
                  </a:lnTo>
                  <a:lnTo>
                    <a:pt x="16306" y="80010"/>
                  </a:lnTo>
                  <a:lnTo>
                    <a:pt x="16751" y="80010"/>
                  </a:lnTo>
                  <a:lnTo>
                    <a:pt x="16852" y="79883"/>
                  </a:lnTo>
                  <a:lnTo>
                    <a:pt x="16586" y="79756"/>
                  </a:lnTo>
                  <a:lnTo>
                    <a:pt x="16319" y="79629"/>
                  </a:lnTo>
                  <a:lnTo>
                    <a:pt x="16052" y="79502"/>
                  </a:lnTo>
                  <a:lnTo>
                    <a:pt x="16268" y="78994"/>
                  </a:lnTo>
                  <a:lnTo>
                    <a:pt x="16865" y="78994"/>
                  </a:lnTo>
                  <a:lnTo>
                    <a:pt x="16878" y="77470"/>
                  </a:lnTo>
                  <a:lnTo>
                    <a:pt x="15494" y="79629"/>
                  </a:lnTo>
                  <a:lnTo>
                    <a:pt x="15913" y="77724"/>
                  </a:lnTo>
                  <a:lnTo>
                    <a:pt x="15989" y="77851"/>
                  </a:lnTo>
                  <a:lnTo>
                    <a:pt x="16243" y="78105"/>
                  </a:lnTo>
                  <a:lnTo>
                    <a:pt x="16268" y="77724"/>
                  </a:lnTo>
                  <a:lnTo>
                    <a:pt x="16192" y="76073"/>
                  </a:lnTo>
                  <a:lnTo>
                    <a:pt x="15849" y="75565"/>
                  </a:lnTo>
                  <a:lnTo>
                    <a:pt x="12204" y="75565"/>
                  </a:lnTo>
                  <a:lnTo>
                    <a:pt x="11087" y="75565"/>
                  </a:lnTo>
                  <a:lnTo>
                    <a:pt x="10248" y="77851"/>
                  </a:lnTo>
                  <a:lnTo>
                    <a:pt x="13792" y="79248"/>
                  </a:lnTo>
                  <a:lnTo>
                    <a:pt x="12865" y="80137"/>
                  </a:lnTo>
                  <a:lnTo>
                    <a:pt x="12801" y="80264"/>
                  </a:lnTo>
                  <a:lnTo>
                    <a:pt x="12941" y="80327"/>
                  </a:lnTo>
                  <a:lnTo>
                    <a:pt x="13042" y="81534"/>
                  </a:lnTo>
                  <a:lnTo>
                    <a:pt x="11633" y="82677"/>
                  </a:lnTo>
                  <a:lnTo>
                    <a:pt x="11569" y="83058"/>
                  </a:lnTo>
                  <a:lnTo>
                    <a:pt x="11074" y="84455"/>
                  </a:lnTo>
                  <a:lnTo>
                    <a:pt x="13157" y="84328"/>
                  </a:lnTo>
                  <a:lnTo>
                    <a:pt x="12763" y="85852"/>
                  </a:lnTo>
                  <a:lnTo>
                    <a:pt x="13131" y="85598"/>
                  </a:lnTo>
                  <a:lnTo>
                    <a:pt x="14109" y="85471"/>
                  </a:lnTo>
                  <a:lnTo>
                    <a:pt x="14236" y="85979"/>
                  </a:lnTo>
                  <a:lnTo>
                    <a:pt x="14351" y="86995"/>
                  </a:lnTo>
                  <a:lnTo>
                    <a:pt x="14249" y="87757"/>
                  </a:lnTo>
                  <a:lnTo>
                    <a:pt x="12852" y="87884"/>
                  </a:lnTo>
                  <a:lnTo>
                    <a:pt x="12585" y="87249"/>
                  </a:lnTo>
                  <a:lnTo>
                    <a:pt x="12674" y="86868"/>
                  </a:lnTo>
                  <a:lnTo>
                    <a:pt x="12801" y="86868"/>
                  </a:lnTo>
                  <a:lnTo>
                    <a:pt x="12534" y="86106"/>
                  </a:lnTo>
                  <a:lnTo>
                    <a:pt x="12115" y="86487"/>
                  </a:lnTo>
                  <a:lnTo>
                    <a:pt x="12484" y="86614"/>
                  </a:lnTo>
                  <a:lnTo>
                    <a:pt x="12179" y="86995"/>
                  </a:lnTo>
                  <a:lnTo>
                    <a:pt x="12090" y="88531"/>
                  </a:lnTo>
                  <a:lnTo>
                    <a:pt x="12179" y="88290"/>
                  </a:lnTo>
                  <a:lnTo>
                    <a:pt x="12103" y="88582"/>
                  </a:lnTo>
                  <a:lnTo>
                    <a:pt x="11976" y="88811"/>
                  </a:lnTo>
                  <a:lnTo>
                    <a:pt x="11887" y="89027"/>
                  </a:lnTo>
                  <a:lnTo>
                    <a:pt x="11811" y="89535"/>
                  </a:lnTo>
                  <a:lnTo>
                    <a:pt x="12166" y="90170"/>
                  </a:lnTo>
                  <a:lnTo>
                    <a:pt x="11734" y="91567"/>
                  </a:lnTo>
                  <a:lnTo>
                    <a:pt x="11938" y="91313"/>
                  </a:lnTo>
                  <a:lnTo>
                    <a:pt x="12382" y="91186"/>
                  </a:lnTo>
                  <a:lnTo>
                    <a:pt x="12331" y="91567"/>
                  </a:lnTo>
                  <a:lnTo>
                    <a:pt x="11798" y="93345"/>
                  </a:lnTo>
                  <a:lnTo>
                    <a:pt x="12979" y="92329"/>
                  </a:lnTo>
                  <a:lnTo>
                    <a:pt x="13004" y="93853"/>
                  </a:lnTo>
                  <a:lnTo>
                    <a:pt x="12382" y="94488"/>
                  </a:lnTo>
                  <a:lnTo>
                    <a:pt x="11785" y="93472"/>
                  </a:lnTo>
                  <a:lnTo>
                    <a:pt x="12039" y="94869"/>
                  </a:lnTo>
                  <a:lnTo>
                    <a:pt x="11582" y="95631"/>
                  </a:lnTo>
                  <a:lnTo>
                    <a:pt x="10795" y="94488"/>
                  </a:lnTo>
                  <a:lnTo>
                    <a:pt x="11391" y="95885"/>
                  </a:lnTo>
                  <a:lnTo>
                    <a:pt x="10058" y="96901"/>
                  </a:lnTo>
                  <a:lnTo>
                    <a:pt x="9842" y="97536"/>
                  </a:lnTo>
                  <a:lnTo>
                    <a:pt x="9753" y="97294"/>
                  </a:lnTo>
                  <a:lnTo>
                    <a:pt x="9715" y="97536"/>
                  </a:lnTo>
                  <a:lnTo>
                    <a:pt x="9664" y="97917"/>
                  </a:lnTo>
                  <a:lnTo>
                    <a:pt x="10439" y="97663"/>
                  </a:lnTo>
                  <a:lnTo>
                    <a:pt x="10312" y="97917"/>
                  </a:lnTo>
                  <a:lnTo>
                    <a:pt x="10236" y="98298"/>
                  </a:lnTo>
                  <a:lnTo>
                    <a:pt x="10985" y="98298"/>
                  </a:lnTo>
                  <a:lnTo>
                    <a:pt x="11150" y="98171"/>
                  </a:lnTo>
                  <a:lnTo>
                    <a:pt x="11468" y="98679"/>
                  </a:lnTo>
                  <a:lnTo>
                    <a:pt x="11595" y="99187"/>
                  </a:lnTo>
                  <a:lnTo>
                    <a:pt x="11480" y="99314"/>
                  </a:lnTo>
                  <a:lnTo>
                    <a:pt x="11379" y="99822"/>
                  </a:lnTo>
                  <a:lnTo>
                    <a:pt x="11849" y="100711"/>
                  </a:lnTo>
                  <a:lnTo>
                    <a:pt x="10858" y="100838"/>
                  </a:lnTo>
                  <a:lnTo>
                    <a:pt x="11442" y="99187"/>
                  </a:lnTo>
                  <a:lnTo>
                    <a:pt x="9867" y="100838"/>
                  </a:lnTo>
                  <a:lnTo>
                    <a:pt x="9880" y="100457"/>
                  </a:lnTo>
                  <a:lnTo>
                    <a:pt x="9893" y="100152"/>
                  </a:lnTo>
                  <a:lnTo>
                    <a:pt x="9652" y="100457"/>
                  </a:lnTo>
                  <a:lnTo>
                    <a:pt x="9537" y="100203"/>
                  </a:lnTo>
                  <a:lnTo>
                    <a:pt x="8432" y="101600"/>
                  </a:lnTo>
                  <a:lnTo>
                    <a:pt x="10515" y="101092"/>
                  </a:lnTo>
                  <a:lnTo>
                    <a:pt x="10223" y="102743"/>
                  </a:lnTo>
                  <a:lnTo>
                    <a:pt x="9715" y="102489"/>
                  </a:lnTo>
                  <a:lnTo>
                    <a:pt x="9512" y="102616"/>
                  </a:lnTo>
                  <a:lnTo>
                    <a:pt x="9537" y="102743"/>
                  </a:lnTo>
                  <a:lnTo>
                    <a:pt x="10147" y="103124"/>
                  </a:lnTo>
                  <a:lnTo>
                    <a:pt x="10337" y="103505"/>
                  </a:lnTo>
                  <a:lnTo>
                    <a:pt x="10426" y="103822"/>
                  </a:lnTo>
                  <a:lnTo>
                    <a:pt x="9855" y="104775"/>
                  </a:lnTo>
                  <a:lnTo>
                    <a:pt x="10566" y="104902"/>
                  </a:lnTo>
                  <a:lnTo>
                    <a:pt x="10426" y="105537"/>
                  </a:lnTo>
                  <a:lnTo>
                    <a:pt x="10731" y="104902"/>
                  </a:lnTo>
                  <a:lnTo>
                    <a:pt x="11226" y="105156"/>
                  </a:lnTo>
                  <a:lnTo>
                    <a:pt x="11099" y="106553"/>
                  </a:lnTo>
                  <a:lnTo>
                    <a:pt x="11493" y="107061"/>
                  </a:lnTo>
                  <a:lnTo>
                    <a:pt x="9372" y="107696"/>
                  </a:lnTo>
                  <a:lnTo>
                    <a:pt x="9779" y="108966"/>
                  </a:lnTo>
                  <a:lnTo>
                    <a:pt x="9321" y="109347"/>
                  </a:lnTo>
                  <a:lnTo>
                    <a:pt x="8775" y="108839"/>
                  </a:lnTo>
                  <a:lnTo>
                    <a:pt x="8534" y="109093"/>
                  </a:lnTo>
                  <a:lnTo>
                    <a:pt x="8496" y="109474"/>
                  </a:lnTo>
                  <a:lnTo>
                    <a:pt x="8801" y="110464"/>
                  </a:lnTo>
                  <a:lnTo>
                    <a:pt x="9537" y="112014"/>
                  </a:lnTo>
                  <a:lnTo>
                    <a:pt x="9563" y="111518"/>
                  </a:lnTo>
                  <a:lnTo>
                    <a:pt x="9613" y="111086"/>
                  </a:lnTo>
                  <a:lnTo>
                    <a:pt x="9423" y="110617"/>
                  </a:lnTo>
                  <a:lnTo>
                    <a:pt x="9448" y="110363"/>
                  </a:lnTo>
                  <a:lnTo>
                    <a:pt x="9588" y="110109"/>
                  </a:lnTo>
                  <a:lnTo>
                    <a:pt x="9944" y="110731"/>
                  </a:lnTo>
                  <a:lnTo>
                    <a:pt x="10541" y="110617"/>
                  </a:lnTo>
                  <a:lnTo>
                    <a:pt x="10033" y="110871"/>
                  </a:lnTo>
                  <a:lnTo>
                    <a:pt x="9613" y="111086"/>
                  </a:lnTo>
                  <a:lnTo>
                    <a:pt x="9728" y="111633"/>
                  </a:lnTo>
                  <a:lnTo>
                    <a:pt x="10795" y="112522"/>
                  </a:lnTo>
                  <a:lnTo>
                    <a:pt x="9829" y="113411"/>
                  </a:lnTo>
                  <a:lnTo>
                    <a:pt x="8051" y="113030"/>
                  </a:lnTo>
                  <a:lnTo>
                    <a:pt x="7569" y="113665"/>
                  </a:lnTo>
                  <a:lnTo>
                    <a:pt x="7518" y="114046"/>
                  </a:lnTo>
                  <a:lnTo>
                    <a:pt x="7620" y="117983"/>
                  </a:lnTo>
                  <a:lnTo>
                    <a:pt x="7048" y="119634"/>
                  </a:lnTo>
                  <a:lnTo>
                    <a:pt x="7632" y="118491"/>
                  </a:lnTo>
                  <a:lnTo>
                    <a:pt x="8318" y="118745"/>
                  </a:lnTo>
                  <a:lnTo>
                    <a:pt x="7505" y="119964"/>
                  </a:lnTo>
                  <a:lnTo>
                    <a:pt x="7404" y="121158"/>
                  </a:lnTo>
                  <a:lnTo>
                    <a:pt x="6718" y="121412"/>
                  </a:lnTo>
                  <a:lnTo>
                    <a:pt x="6311" y="122174"/>
                  </a:lnTo>
                  <a:lnTo>
                    <a:pt x="5740" y="122936"/>
                  </a:lnTo>
                  <a:lnTo>
                    <a:pt x="6223" y="122555"/>
                  </a:lnTo>
                  <a:lnTo>
                    <a:pt x="5346" y="124841"/>
                  </a:lnTo>
                  <a:lnTo>
                    <a:pt x="6134" y="124714"/>
                  </a:lnTo>
                  <a:lnTo>
                    <a:pt x="6489" y="124587"/>
                  </a:lnTo>
                  <a:lnTo>
                    <a:pt x="6680" y="124460"/>
                  </a:lnTo>
                  <a:lnTo>
                    <a:pt x="6565" y="124841"/>
                  </a:lnTo>
                  <a:lnTo>
                    <a:pt x="6908" y="124968"/>
                  </a:lnTo>
                  <a:lnTo>
                    <a:pt x="7073" y="125349"/>
                  </a:lnTo>
                  <a:lnTo>
                    <a:pt x="9512" y="125603"/>
                  </a:lnTo>
                  <a:lnTo>
                    <a:pt x="10490" y="124460"/>
                  </a:lnTo>
                  <a:lnTo>
                    <a:pt x="11264" y="123571"/>
                  </a:lnTo>
                  <a:lnTo>
                    <a:pt x="13106" y="123698"/>
                  </a:lnTo>
                  <a:lnTo>
                    <a:pt x="12166" y="124460"/>
                  </a:lnTo>
                  <a:lnTo>
                    <a:pt x="13081" y="124841"/>
                  </a:lnTo>
                  <a:lnTo>
                    <a:pt x="11188" y="125349"/>
                  </a:lnTo>
                  <a:lnTo>
                    <a:pt x="12039" y="125349"/>
                  </a:lnTo>
                  <a:lnTo>
                    <a:pt x="12763" y="125476"/>
                  </a:lnTo>
                  <a:lnTo>
                    <a:pt x="12928" y="124968"/>
                  </a:lnTo>
                  <a:lnTo>
                    <a:pt x="13360" y="125349"/>
                  </a:lnTo>
                  <a:lnTo>
                    <a:pt x="13893" y="124968"/>
                  </a:lnTo>
                  <a:lnTo>
                    <a:pt x="15328" y="123952"/>
                  </a:lnTo>
                  <a:lnTo>
                    <a:pt x="15913" y="124409"/>
                  </a:lnTo>
                  <a:lnTo>
                    <a:pt x="15786" y="124498"/>
                  </a:lnTo>
                  <a:lnTo>
                    <a:pt x="16129" y="124434"/>
                  </a:lnTo>
                  <a:lnTo>
                    <a:pt x="16281" y="124079"/>
                  </a:lnTo>
                  <a:lnTo>
                    <a:pt x="16306" y="123952"/>
                  </a:lnTo>
                  <a:lnTo>
                    <a:pt x="16421" y="123571"/>
                  </a:lnTo>
                  <a:lnTo>
                    <a:pt x="16459" y="123444"/>
                  </a:lnTo>
                  <a:lnTo>
                    <a:pt x="17043" y="123444"/>
                  </a:lnTo>
                  <a:lnTo>
                    <a:pt x="17995" y="123190"/>
                  </a:lnTo>
                  <a:lnTo>
                    <a:pt x="17348" y="122555"/>
                  </a:lnTo>
                  <a:lnTo>
                    <a:pt x="19392" y="124079"/>
                  </a:lnTo>
                  <a:lnTo>
                    <a:pt x="20967" y="122555"/>
                  </a:lnTo>
                  <a:lnTo>
                    <a:pt x="22021" y="121539"/>
                  </a:lnTo>
                  <a:lnTo>
                    <a:pt x="23736" y="122796"/>
                  </a:lnTo>
                  <a:lnTo>
                    <a:pt x="23520" y="122872"/>
                  </a:lnTo>
                  <a:lnTo>
                    <a:pt x="23952" y="122910"/>
                  </a:lnTo>
                  <a:lnTo>
                    <a:pt x="23799" y="122809"/>
                  </a:lnTo>
                  <a:lnTo>
                    <a:pt x="24917" y="122428"/>
                  </a:lnTo>
                  <a:lnTo>
                    <a:pt x="26263" y="121920"/>
                  </a:lnTo>
                  <a:lnTo>
                    <a:pt x="27317" y="121666"/>
                  </a:lnTo>
                  <a:lnTo>
                    <a:pt x="27292" y="121920"/>
                  </a:lnTo>
                  <a:lnTo>
                    <a:pt x="27152" y="121920"/>
                  </a:lnTo>
                  <a:lnTo>
                    <a:pt x="28689" y="122301"/>
                  </a:lnTo>
                  <a:lnTo>
                    <a:pt x="28435" y="121666"/>
                  </a:lnTo>
                  <a:lnTo>
                    <a:pt x="28384" y="121539"/>
                  </a:lnTo>
                  <a:lnTo>
                    <a:pt x="27774" y="120015"/>
                  </a:lnTo>
                  <a:lnTo>
                    <a:pt x="29514" y="120396"/>
                  </a:lnTo>
                  <a:lnTo>
                    <a:pt x="30454" y="121285"/>
                  </a:lnTo>
                  <a:lnTo>
                    <a:pt x="28727" y="121158"/>
                  </a:lnTo>
                  <a:lnTo>
                    <a:pt x="29286" y="121412"/>
                  </a:lnTo>
                  <a:lnTo>
                    <a:pt x="29730" y="123317"/>
                  </a:lnTo>
                  <a:lnTo>
                    <a:pt x="30949" y="121285"/>
                  </a:lnTo>
                  <a:lnTo>
                    <a:pt x="31191" y="120904"/>
                  </a:lnTo>
                  <a:lnTo>
                    <a:pt x="32423" y="122047"/>
                  </a:lnTo>
                  <a:lnTo>
                    <a:pt x="32156" y="122174"/>
                  </a:lnTo>
                  <a:lnTo>
                    <a:pt x="33032" y="122809"/>
                  </a:lnTo>
                  <a:lnTo>
                    <a:pt x="34201" y="121285"/>
                  </a:lnTo>
                  <a:lnTo>
                    <a:pt x="35636" y="121412"/>
                  </a:lnTo>
                  <a:lnTo>
                    <a:pt x="35636" y="121666"/>
                  </a:lnTo>
                  <a:lnTo>
                    <a:pt x="35979" y="121285"/>
                  </a:lnTo>
                  <a:lnTo>
                    <a:pt x="39395" y="119964"/>
                  </a:lnTo>
                  <a:lnTo>
                    <a:pt x="39255" y="119761"/>
                  </a:lnTo>
                  <a:lnTo>
                    <a:pt x="40487" y="119507"/>
                  </a:lnTo>
                  <a:lnTo>
                    <a:pt x="40906" y="119888"/>
                  </a:lnTo>
                  <a:lnTo>
                    <a:pt x="41783" y="120256"/>
                  </a:lnTo>
                  <a:lnTo>
                    <a:pt x="41897" y="120650"/>
                  </a:lnTo>
                  <a:lnTo>
                    <a:pt x="41998" y="121158"/>
                  </a:lnTo>
                  <a:lnTo>
                    <a:pt x="40817" y="121158"/>
                  </a:lnTo>
                  <a:lnTo>
                    <a:pt x="41478" y="122301"/>
                  </a:lnTo>
                  <a:lnTo>
                    <a:pt x="42354" y="121031"/>
                  </a:lnTo>
                  <a:lnTo>
                    <a:pt x="42989" y="121285"/>
                  </a:lnTo>
                  <a:lnTo>
                    <a:pt x="42951" y="121666"/>
                  </a:lnTo>
                  <a:lnTo>
                    <a:pt x="44780" y="121412"/>
                  </a:lnTo>
                  <a:lnTo>
                    <a:pt x="44754" y="121031"/>
                  </a:lnTo>
                  <a:lnTo>
                    <a:pt x="44704" y="120269"/>
                  </a:lnTo>
                  <a:lnTo>
                    <a:pt x="46685" y="120142"/>
                  </a:lnTo>
                  <a:lnTo>
                    <a:pt x="46507" y="119888"/>
                  </a:lnTo>
                  <a:lnTo>
                    <a:pt x="46596" y="119507"/>
                  </a:lnTo>
                  <a:lnTo>
                    <a:pt x="46926" y="118999"/>
                  </a:lnTo>
                  <a:lnTo>
                    <a:pt x="47180" y="118618"/>
                  </a:lnTo>
                  <a:lnTo>
                    <a:pt x="47345" y="118364"/>
                  </a:lnTo>
                  <a:lnTo>
                    <a:pt x="47434" y="120269"/>
                  </a:lnTo>
                  <a:lnTo>
                    <a:pt x="48374" y="119253"/>
                  </a:lnTo>
                  <a:lnTo>
                    <a:pt x="48907" y="120396"/>
                  </a:lnTo>
                  <a:lnTo>
                    <a:pt x="49669" y="119964"/>
                  </a:lnTo>
                  <a:lnTo>
                    <a:pt x="50571" y="119253"/>
                  </a:lnTo>
                  <a:lnTo>
                    <a:pt x="51231" y="118745"/>
                  </a:lnTo>
                  <a:lnTo>
                    <a:pt x="52374" y="118110"/>
                  </a:lnTo>
                  <a:lnTo>
                    <a:pt x="52209" y="118579"/>
                  </a:lnTo>
                  <a:lnTo>
                    <a:pt x="52895" y="118110"/>
                  </a:lnTo>
                  <a:lnTo>
                    <a:pt x="53644" y="117602"/>
                  </a:lnTo>
                  <a:lnTo>
                    <a:pt x="54406" y="117094"/>
                  </a:lnTo>
                  <a:lnTo>
                    <a:pt x="54864" y="118237"/>
                  </a:lnTo>
                  <a:lnTo>
                    <a:pt x="55968" y="117856"/>
                  </a:lnTo>
                  <a:lnTo>
                    <a:pt x="56857" y="117094"/>
                  </a:lnTo>
                  <a:lnTo>
                    <a:pt x="57302" y="116713"/>
                  </a:lnTo>
                  <a:lnTo>
                    <a:pt x="57454" y="116586"/>
                  </a:lnTo>
                  <a:lnTo>
                    <a:pt x="58051" y="116078"/>
                  </a:lnTo>
                  <a:lnTo>
                    <a:pt x="58889" y="114935"/>
                  </a:lnTo>
                  <a:lnTo>
                    <a:pt x="59982" y="114808"/>
                  </a:lnTo>
                  <a:lnTo>
                    <a:pt x="60236" y="113792"/>
                  </a:lnTo>
                  <a:lnTo>
                    <a:pt x="60706" y="111887"/>
                  </a:lnTo>
                  <a:lnTo>
                    <a:pt x="60820" y="111671"/>
                  </a:lnTo>
                  <a:lnTo>
                    <a:pt x="61645" y="110617"/>
                  </a:lnTo>
                  <a:lnTo>
                    <a:pt x="62547" y="109474"/>
                  </a:lnTo>
                  <a:lnTo>
                    <a:pt x="62814" y="107188"/>
                  </a:lnTo>
                  <a:lnTo>
                    <a:pt x="62915" y="106426"/>
                  </a:lnTo>
                  <a:lnTo>
                    <a:pt x="60947" y="107188"/>
                  </a:lnTo>
                  <a:lnTo>
                    <a:pt x="62992" y="105537"/>
                  </a:lnTo>
                  <a:lnTo>
                    <a:pt x="62636" y="105524"/>
                  </a:lnTo>
                  <a:lnTo>
                    <a:pt x="63093" y="104736"/>
                  </a:lnTo>
                  <a:lnTo>
                    <a:pt x="62369" y="105448"/>
                  </a:lnTo>
                  <a:lnTo>
                    <a:pt x="61099" y="105410"/>
                  </a:lnTo>
                  <a:lnTo>
                    <a:pt x="61137" y="104521"/>
                  </a:lnTo>
                  <a:lnTo>
                    <a:pt x="61264" y="104394"/>
                  </a:lnTo>
                  <a:lnTo>
                    <a:pt x="62611" y="102489"/>
                  </a:lnTo>
                  <a:lnTo>
                    <a:pt x="63207" y="102108"/>
                  </a:lnTo>
                  <a:lnTo>
                    <a:pt x="62953" y="103251"/>
                  </a:lnTo>
                  <a:lnTo>
                    <a:pt x="63385" y="103251"/>
                  </a:lnTo>
                  <a:lnTo>
                    <a:pt x="63601" y="102108"/>
                  </a:lnTo>
                  <a:lnTo>
                    <a:pt x="63677" y="101727"/>
                  </a:lnTo>
                  <a:lnTo>
                    <a:pt x="64236" y="102616"/>
                  </a:lnTo>
                  <a:lnTo>
                    <a:pt x="64757" y="101854"/>
                  </a:lnTo>
                  <a:lnTo>
                    <a:pt x="64846" y="101727"/>
                  </a:lnTo>
                  <a:lnTo>
                    <a:pt x="64147" y="101854"/>
                  </a:lnTo>
                  <a:lnTo>
                    <a:pt x="64109" y="101727"/>
                  </a:lnTo>
                  <a:lnTo>
                    <a:pt x="63995" y="101346"/>
                  </a:lnTo>
                  <a:lnTo>
                    <a:pt x="64084" y="100711"/>
                  </a:lnTo>
                  <a:lnTo>
                    <a:pt x="64249" y="100330"/>
                  </a:lnTo>
                  <a:lnTo>
                    <a:pt x="63284" y="101346"/>
                  </a:lnTo>
                  <a:lnTo>
                    <a:pt x="62471" y="99314"/>
                  </a:lnTo>
                  <a:lnTo>
                    <a:pt x="65011" y="99822"/>
                  </a:lnTo>
                  <a:lnTo>
                    <a:pt x="64820" y="99314"/>
                  </a:lnTo>
                  <a:lnTo>
                    <a:pt x="64617" y="98806"/>
                  </a:lnTo>
                  <a:lnTo>
                    <a:pt x="64198" y="97663"/>
                  </a:lnTo>
                  <a:lnTo>
                    <a:pt x="64731" y="98425"/>
                  </a:lnTo>
                  <a:lnTo>
                    <a:pt x="64554" y="97663"/>
                  </a:lnTo>
                  <a:lnTo>
                    <a:pt x="64566" y="96901"/>
                  </a:lnTo>
                  <a:lnTo>
                    <a:pt x="65112" y="94869"/>
                  </a:lnTo>
                  <a:lnTo>
                    <a:pt x="63792" y="93726"/>
                  </a:lnTo>
                  <a:lnTo>
                    <a:pt x="64033" y="93599"/>
                  </a:lnTo>
                  <a:lnTo>
                    <a:pt x="64566" y="93472"/>
                  </a:lnTo>
                  <a:lnTo>
                    <a:pt x="64643" y="93853"/>
                  </a:lnTo>
                  <a:lnTo>
                    <a:pt x="64744" y="93472"/>
                  </a:lnTo>
                  <a:lnTo>
                    <a:pt x="65125" y="92075"/>
                  </a:lnTo>
                  <a:lnTo>
                    <a:pt x="65138" y="91186"/>
                  </a:lnTo>
                  <a:lnTo>
                    <a:pt x="64096" y="88265"/>
                  </a:lnTo>
                  <a:lnTo>
                    <a:pt x="65328" y="86741"/>
                  </a:lnTo>
                  <a:lnTo>
                    <a:pt x="65430" y="86614"/>
                  </a:lnTo>
                  <a:lnTo>
                    <a:pt x="65836" y="86868"/>
                  </a:lnTo>
                  <a:lnTo>
                    <a:pt x="65824" y="86614"/>
                  </a:lnTo>
                  <a:lnTo>
                    <a:pt x="65811" y="86360"/>
                  </a:lnTo>
                  <a:lnTo>
                    <a:pt x="65163" y="85852"/>
                  </a:lnTo>
                  <a:lnTo>
                    <a:pt x="65544" y="85598"/>
                  </a:lnTo>
                  <a:lnTo>
                    <a:pt x="65747" y="85471"/>
                  </a:lnTo>
                  <a:lnTo>
                    <a:pt x="65925" y="85471"/>
                  </a:lnTo>
                  <a:lnTo>
                    <a:pt x="66154" y="85725"/>
                  </a:lnTo>
                  <a:lnTo>
                    <a:pt x="66230" y="85471"/>
                  </a:lnTo>
                  <a:lnTo>
                    <a:pt x="65709" y="84074"/>
                  </a:lnTo>
                  <a:lnTo>
                    <a:pt x="66116" y="83566"/>
                  </a:lnTo>
                  <a:lnTo>
                    <a:pt x="66497" y="84201"/>
                  </a:lnTo>
                  <a:lnTo>
                    <a:pt x="66827" y="83566"/>
                  </a:lnTo>
                  <a:lnTo>
                    <a:pt x="67627" y="82042"/>
                  </a:lnTo>
                  <a:lnTo>
                    <a:pt x="67386" y="81788"/>
                  </a:lnTo>
                  <a:lnTo>
                    <a:pt x="66116" y="80391"/>
                  </a:lnTo>
                  <a:lnTo>
                    <a:pt x="66116" y="80264"/>
                  </a:lnTo>
                  <a:lnTo>
                    <a:pt x="66167" y="79629"/>
                  </a:lnTo>
                  <a:lnTo>
                    <a:pt x="66281" y="78232"/>
                  </a:lnTo>
                  <a:lnTo>
                    <a:pt x="67602" y="78613"/>
                  </a:lnTo>
                  <a:lnTo>
                    <a:pt x="67779" y="78232"/>
                  </a:lnTo>
                  <a:lnTo>
                    <a:pt x="68922" y="75946"/>
                  </a:lnTo>
                  <a:lnTo>
                    <a:pt x="69088" y="76073"/>
                  </a:lnTo>
                  <a:lnTo>
                    <a:pt x="69126" y="75946"/>
                  </a:lnTo>
                  <a:lnTo>
                    <a:pt x="69875" y="73406"/>
                  </a:lnTo>
                  <a:lnTo>
                    <a:pt x="69862" y="73152"/>
                  </a:lnTo>
                  <a:lnTo>
                    <a:pt x="69227" y="71386"/>
                  </a:lnTo>
                  <a:lnTo>
                    <a:pt x="69189" y="68453"/>
                  </a:lnTo>
                  <a:lnTo>
                    <a:pt x="70993" y="67056"/>
                  </a:lnTo>
                  <a:lnTo>
                    <a:pt x="70980" y="66167"/>
                  </a:lnTo>
                  <a:lnTo>
                    <a:pt x="70980" y="63754"/>
                  </a:lnTo>
                  <a:lnTo>
                    <a:pt x="70980" y="63119"/>
                  </a:lnTo>
                  <a:lnTo>
                    <a:pt x="71932" y="61214"/>
                  </a:lnTo>
                  <a:lnTo>
                    <a:pt x="71932" y="60960"/>
                  </a:lnTo>
                  <a:lnTo>
                    <a:pt x="71208" y="60325"/>
                  </a:lnTo>
                  <a:lnTo>
                    <a:pt x="71259" y="59690"/>
                  </a:lnTo>
                  <a:lnTo>
                    <a:pt x="71551" y="59309"/>
                  </a:lnTo>
                  <a:lnTo>
                    <a:pt x="70904" y="58420"/>
                  </a:lnTo>
                  <a:lnTo>
                    <a:pt x="70535" y="57912"/>
                  </a:lnTo>
                  <a:lnTo>
                    <a:pt x="71729" y="58293"/>
                  </a:lnTo>
                  <a:lnTo>
                    <a:pt x="71678" y="58420"/>
                  </a:lnTo>
                  <a:lnTo>
                    <a:pt x="72948" y="58166"/>
                  </a:lnTo>
                  <a:lnTo>
                    <a:pt x="72923" y="57912"/>
                  </a:lnTo>
                  <a:lnTo>
                    <a:pt x="73012" y="55880"/>
                  </a:lnTo>
                  <a:lnTo>
                    <a:pt x="71424" y="55499"/>
                  </a:lnTo>
                  <a:lnTo>
                    <a:pt x="71856" y="55118"/>
                  </a:lnTo>
                  <a:lnTo>
                    <a:pt x="72567" y="54483"/>
                  </a:lnTo>
                  <a:lnTo>
                    <a:pt x="72809" y="54279"/>
                  </a:lnTo>
                  <a:lnTo>
                    <a:pt x="73050" y="54876"/>
                  </a:lnTo>
                  <a:lnTo>
                    <a:pt x="72936" y="54165"/>
                  </a:lnTo>
                  <a:lnTo>
                    <a:pt x="74155" y="53086"/>
                  </a:lnTo>
                  <a:lnTo>
                    <a:pt x="71628" y="49022"/>
                  </a:lnTo>
                  <a:lnTo>
                    <a:pt x="71323" y="48514"/>
                  </a:lnTo>
                  <a:lnTo>
                    <a:pt x="73494" y="47244"/>
                  </a:lnTo>
                  <a:lnTo>
                    <a:pt x="73202" y="46736"/>
                  </a:lnTo>
                  <a:lnTo>
                    <a:pt x="73164" y="45720"/>
                  </a:lnTo>
                  <a:lnTo>
                    <a:pt x="72783" y="45085"/>
                  </a:lnTo>
                  <a:lnTo>
                    <a:pt x="73660" y="45212"/>
                  </a:lnTo>
                  <a:lnTo>
                    <a:pt x="73672" y="45085"/>
                  </a:lnTo>
                  <a:lnTo>
                    <a:pt x="73888" y="43688"/>
                  </a:lnTo>
                  <a:lnTo>
                    <a:pt x="74002" y="42926"/>
                  </a:lnTo>
                  <a:lnTo>
                    <a:pt x="73888" y="40767"/>
                  </a:lnTo>
                  <a:lnTo>
                    <a:pt x="73850" y="40259"/>
                  </a:lnTo>
                  <a:lnTo>
                    <a:pt x="74472" y="40767"/>
                  </a:lnTo>
                  <a:lnTo>
                    <a:pt x="74485" y="40259"/>
                  </a:lnTo>
                  <a:lnTo>
                    <a:pt x="74510" y="39497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 descr=""/>
            <p:cNvSpPr/>
            <p:nvPr/>
          </p:nvSpPr>
          <p:spPr>
            <a:xfrm>
              <a:off x="6639459" y="3137997"/>
              <a:ext cx="47625" cy="51435"/>
            </a:xfrm>
            <a:custGeom>
              <a:avLst/>
              <a:gdLst/>
              <a:ahLst/>
              <a:cxnLst/>
              <a:rect l="l" t="t" r="r" b="b"/>
              <a:pathLst>
                <a:path w="47625" h="51435">
                  <a:moveTo>
                    <a:pt x="22403" y="0"/>
                  </a:moveTo>
                  <a:lnTo>
                    <a:pt x="3098" y="17046"/>
                  </a:lnTo>
                  <a:lnTo>
                    <a:pt x="0" y="18113"/>
                  </a:lnTo>
                  <a:lnTo>
                    <a:pt x="177" y="19611"/>
                  </a:lnTo>
                  <a:lnTo>
                    <a:pt x="3785" y="28020"/>
                  </a:lnTo>
                  <a:lnTo>
                    <a:pt x="10315" y="36026"/>
                  </a:lnTo>
                  <a:lnTo>
                    <a:pt x="17669" y="43632"/>
                  </a:lnTo>
                  <a:lnTo>
                    <a:pt x="23749" y="50841"/>
                  </a:lnTo>
                  <a:lnTo>
                    <a:pt x="27584" y="43760"/>
                  </a:lnTo>
                  <a:lnTo>
                    <a:pt x="35688" y="32416"/>
                  </a:lnTo>
                  <a:lnTo>
                    <a:pt x="43728" y="21887"/>
                  </a:lnTo>
                  <a:lnTo>
                    <a:pt x="47371" y="17249"/>
                  </a:lnTo>
                  <a:lnTo>
                    <a:pt x="41109" y="12334"/>
                  </a:lnTo>
                  <a:lnTo>
                    <a:pt x="36423" y="3622"/>
                  </a:lnTo>
                  <a:lnTo>
                    <a:pt x="28816" y="549"/>
                  </a:lnTo>
                  <a:lnTo>
                    <a:pt x="22403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 descr=""/>
            <p:cNvSpPr/>
            <p:nvPr/>
          </p:nvSpPr>
          <p:spPr>
            <a:xfrm>
              <a:off x="6636563" y="3133051"/>
              <a:ext cx="54610" cy="57785"/>
            </a:xfrm>
            <a:custGeom>
              <a:avLst/>
              <a:gdLst/>
              <a:ahLst/>
              <a:cxnLst/>
              <a:rect l="l" t="t" r="r" b="b"/>
              <a:pathLst>
                <a:path w="54609" h="57785">
                  <a:moveTo>
                    <a:pt x="3644" y="21590"/>
                  </a:moveTo>
                  <a:lnTo>
                    <a:pt x="3365" y="21082"/>
                  </a:lnTo>
                  <a:lnTo>
                    <a:pt x="3619" y="21590"/>
                  </a:lnTo>
                  <a:close/>
                </a:path>
                <a:path w="54609" h="57785">
                  <a:moveTo>
                    <a:pt x="3683" y="30226"/>
                  </a:moveTo>
                  <a:lnTo>
                    <a:pt x="3556" y="30607"/>
                  </a:lnTo>
                  <a:lnTo>
                    <a:pt x="3683" y="30226"/>
                  </a:lnTo>
                  <a:close/>
                </a:path>
                <a:path w="54609" h="57785">
                  <a:moveTo>
                    <a:pt x="4635" y="26479"/>
                  </a:moveTo>
                  <a:lnTo>
                    <a:pt x="4483" y="26543"/>
                  </a:lnTo>
                  <a:lnTo>
                    <a:pt x="4381" y="26670"/>
                  </a:lnTo>
                  <a:lnTo>
                    <a:pt x="4584" y="26670"/>
                  </a:lnTo>
                  <a:lnTo>
                    <a:pt x="4635" y="26479"/>
                  </a:lnTo>
                  <a:close/>
                </a:path>
                <a:path w="54609" h="57785">
                  <a:moveTo>
                    <a:pt x="4711" y="33667"/>
                  </a:moveTo>
                  <a:lnTo>
                    <a:pt x="4533" y="33489"/>
                  </a:lnTo>
                  <a:lnTo>
                    <a:pt x="4165" y="34798"/>
                  </a:lnTo>
                  <a:lnTo>
                    <a:pt x="4711" y="33667"/>
                  </a:lnTo>
                  <a:close/>
                </a:path>
                <a:path w="54609" h="57785">
                  <a:moveTo>
                    <a:pt x="5092" y="25438"/>
                  </a:moveTo>
                  <a:lnTo>
                    <a:pt x="4838" y="25158"/>
                  </a:lnTo>
                  <a:lnTo>
                    <a:pt x="4800" y="25400"/>
                  </a:lnTo>
                  <a:lnTo>
                    <a:pt x="5092" y="25438"/>
                  </a:lnTo>
                  <a:close/>
                </a:path>
                <a:path w="54609" h="57785">
                  <a:moveTo>
                    <a:pt x="5181" y="33197"/>
                  </a:moveTo>
                  <a:lnTo>
                    <a:pt x="5067" y="32943"/>
                  </a:lnTo>
                  <a:lnTo>
                    <a:pt x="4800" y="33489"/>
                  </a:lnTo>
                  <a:lnTo>
                    <a:pt x="4775" y="33731"/>
                  </a:lnTo>
                  <a:lnTo>
                    <a:pt x="5181" y="33197"/>
                  </a:lnTo>
                  <a:close/>
                </a:path>
                <a:path w="54609" h="57785">
                  <a:moveTo>
                    <a:pt x="5245" y="28130"/>
                  </a:moveTo>
                  <a:lnTo>
                    <a:pt x="5194" y="27813"/>
                  </a:lnTo>
                  <a:lnTo>
                    <a:pt x="4902" y="28321"/>
                  </a:lnTo>
                  <a:lnTo>
                    <a:pt x="5245" y="28130"/>
                  </a:lnTo>
                  <a:close/>
                </a:path>
                <a:path w="54609" h="57785">
                  <a:moveTo>
                    <a:pt x="5435" y="33794"/>
                  </a:moveTo>
                  <a:lnTo>
                    <a:pt x="5283" y="33058"/>
                  </a:lnTo>
                  <a:lnTo>
                    <a:pt x="5308" y="33489"/>
                  </a:lnTo>
                  <a:lnTo>
                    <a:pt x="5435" y="33794"/>
                  </a:lnTo>
                  <a:close/>
                </a:path>
                <a:path w="54609" h="57785">
                  <a:moveTo>
                    <a:pt x="5486" y="26797"/>
                  </a:moveTo>
                  <a:lnTo>
                    <a:pt x="5016" y="27051"/>
                  </a:lnTo>
                  <a:lnTo>
                    <a:pt x="5486" y="26797"/>
                  </a:lnTo>
                  <a:close/>
                </a:path>
                <a:path w="54609" h="57785">
                  <a:moveTo>
                    <a:pt x="5943" y="26543"/>
                  </a:moveTo>
                  <a:lnTo>
                    <a:pt x="5638" y="26479"/>
                  </a:lnTo>
                  <a:lnTo>
                    <a:pt x="5803" y="26619"/>
                  </a:lnTo>
                  <a:lnTo>
                    <a:pt x="5943" y="26543"/>
                  </a:lnTo>
                  <a:close/>
                </a:path>
                <a:path w="54609" h="57785">
                  <a:moveTo>
                    <a:pt x="5969" y="25857"/>
                  </a:moveTo>
                  <a:lnTo>
                    <a:pt x="5715" y="25882"/>
                  </a:lnTo>
                  <a:lnTo>
                    <a:pt x="5969" y="25996"/>
                  </a:lnTo>
                  <a:lnTo>
                    <a:pt x="5969" y="25857"/>
                  </a:lnTo>
                  <a:close/>
                </a:path>
                <a:path w="54609" h="57785">
                  <a:moveTo>
                    <a:pt x="6096" y="26060"/>
                  </a:moveTo>
                  <a:lnTo>
                    <a:pt x="5969" y="26009"/>
                  </a:lnTo>
                  <a:lnTo>
                    <a:pt x="6096" y="26060"/>
                  </a:lnTo>
                  <a:close/>
                </a:path>
                <a:path w="54609" h="57785">
                  <a:moveTo>
                    <a:pt x="6197" y="27051"/>
                  </a:moveTo>
                  <a:lnTo>
                    <a:pt x="5803" y="26619"/>
                  </a:lnTo>
                  <a:lnTo>
                    <a:pt x="5486" y="26797"/>
                  </a:lnTo>
                  <a:lnTo>
                    <a:pt x="5829" y="27051"/>
                  </a:lnTo>
                  <a:lnTo>
                    <a:pt x="6197" y="27051"/>
                  </a:lnTo>
                  <a:close/>
                </a:path>
                <a:path w="54609" h="57785">
                  <a:moveTo>
                    <a:pt x="6235" y="26035"/>
                  </a:moveTo>
                  <a:lnTo>
                    <a:pt x="6096" y="26073"/>
                  </a:lnTo>
                  <a:lnTo>
                    <a:pt x="6235" y="26123"/>
                  </a:lnTo>
                  <a:close/>
                </a:path>
                <a:path w="54609" h="57785">
                  <a:moveTo>
                    <a:pt x="6286" y="35839"/>
                  </a:moveTo>
                  <a:lnTo>
                    <a:pt x="5943" y="35623"/>
                  </a:lnTo>
                  <a:lnTo>
                    <a:pt x="5892" y="36131"/>
                  </a:lnTo>
                  <a:lnTo>
                    <a:pt x="5727" y="36233"/>
                  </a:lnTo>
                  <a:lnTo>
                    <a:pt x="6121" y="36245"/>
                  </a:lnTo>
                  <a:lnTo>
                    <a:pt x="6286" y="35839"/>
                  </a:lnTo>
                  <a:close/>
                </a:path>
                <a:path w="54609" h="57785">
                  <a:moveTo>
                    <a:pt x="6388" y="27559"/>
                  </a:moveTo>
                  <a:lnTo>
                    <a:pt x="6032" y="27432"/>
                  </a:lnTo>
                  <a:lnTo>
                    <a:pt x="5397" y="27305"/>
                  </a:lnTo>
                  <a:lnTo>
                    <a:pt x="5207" y="27178"/>
                  </a:lnTo>
                  <a:lnTo>
                    <a:pt x="5041" y="27051"/>
                  </a:lnTo>
                  <a:lnTo>
                    <a:pt x="4826" y="27178"/>
                  </a:lnTo>
                  <a:lnTo>
                    <a:pt x="4559" y="26924"/>
                  </a:lnTo>
                  <a:lnTo>
                    <a:pt x="2984" y="27813"/>
                  </a:lnTo>
                  <a:lnTo>
                    <a:pt x="5181" y="27813"/>
                  </a:lnTo>
                  <a:lnTo>
                    <a:pt x="6045" y="27559"/>
                  </a:lnTo>
                  <a:lnTo>
                    <a:pt x="6388" y="27559"/>
                  </a:lnTo>
                  <a:close/>
                </a:path>
                <a:path w="54609" h="57785">
                  <a:moveTo>
                    <a:pt x="6515" y="33769"/>
                  </a:moveTo>
                  <a:lnTo>
                    <a:pt x="5994" y="34163"/>
                  </a:lnTo>
                  <a:lnTo>
                    <a:pt x="6515" y="33972"/>
                  </a:lnTo>
                  <a:lnTo>
                    <a:pt x="6515" y="33769"/>
                  </a:lnTo>
                  <a:close/>
                </a:path>
                <a:path w="54609" h="57785">
                  <a:moveTo>
                    <a:pt x="6629" y="27724"/>
                  </a:moveTo>
                  <a:lnTo>
                    <a:pt x="6426" y="27686"/>
                  </a:lnTo>
                  <a:lnTo>
                    <a:pt x="6248" y="27774"/>
                  </a:lnTo>
                  <a:lnTo>
                    <a:pt x="6464" y="27711"/>
                  </a:lnTo>
                  <a:lnTo>
                    <a:pt x="6629" y="27724"/>
                  </a:lnTo>
                  <a:close/>
                </a:path>
                <a:path w="54609" h="57785">
                  <a:moveTo>
                    <a:pt x="6692" y="27774"/>
                  </a:moveTo>
                  <a:close/>
                </a:path>
                <a:path w="54609" h="57785">
                  <a:moveTo>
                    <a:pt x="6705" y="27584"/>
                  </a:moveTo>
                  <a:lnTo>
                    <a:pt x="6527" y="27533"/>
                  </a:lnTo>
                  <a:lnTo>
                    <a:pt x="6400" y="27533"/>
                  </a:lnTo>
                  <a:lnTo>
                    <a:pt x="6540" y="27635"/>
                  </a:lnTo>
                  <a:lnTo>
                    <a:pt x="6705" y="27584"/>
                  </a:lnTo>
                  <a:close/>
                </a:path>
                <a:path w="54609" h="57785">
                  <a:moveTo>
                    <a:pt x="6718" y="33616"/>
                  </a:moveTo>
                  <a:lnTo>
                    <a:pt x="6197" y="33528"/>
                  </a:lnTo>
                  <a:lnTo>
                    <a:pt x="6515" y="33769"/>
                  </a:lnTo>
                  <a:lnTo>
                    <a:pt x="6718" y="33616"/>
                  </a:lnTo>
                  <a:close/>
                </a:path>
                <a:path w="54609" h="57785">
                  <a:moveTo>
                    <a:pt x="7302" y="28232"/>
                  </a:moveTo>
                  <a:lnTo>
                    <a:pt x="7035" y="28282"/>
                  </a:lnTo>
                  <a:lnTo>
                    <a:pt x="7302" y="28232"/>
                  </a:lnTo>
                  <a:close/>
                </a:path>
                <a:path w="54609" h="57785">
                  <a:moveTo>
                    <a:pt x="7556" y="28321"/>
                  </a:moveTo>
                  <a:lnTo>
                    <a:pt x="7404" y="28270"/>
                  </a:lnTo>
                  <a:lnTo>
                    <a:pt x="6591" y="29095"/>
                  </a:lnTo>
                  <a:lnTo>
                    <a:pt x="7137" y="29006"/>
                  </a:lnTo>
                  <a:lnTo>
                    <a:pt x="7124" y="28816"/>
                  </a:lnTo>
                  <a:lnTo>
                    <a:pt x="7556" y="28321"/>
                  </a:lnTo>
                  <a:close/>
                </a:path>
                <a:path w="54609" h="57785">
                  <a:moveTo>
                    <a:pt x="8674" y="24028"/>
                  </a:moveTo>
                  <a:close/>
                </a:path>
                <a:path w="54609" h="57785">
                  <a:moveTo>
                    <a:pt x="8890" y="31711"/>
                  </a:moveTo>
                  <a:lnTo>
                    <a:pt x="8623" y="31877"/>
                  </a:lnTo>
                  <a:lnTo>
                    <a:pt x="8826" y="31940"/>
                  </a:lnTo>
                  <a:lnTo>
                    <a:pt x="8890" y="31711"/>
                  </a:lnTo>
                  <a:close/>
                </a:path>
                <a:path w="54609" h="57785">
                  <a:moveTo>
                    <a:pt x="9283" y="31496"/>
                  </a:moveTo>
                  <a:lnTo>
                    <a:pt x="8864" y="31369"/>
                  </a:lnTo>
                  <a:lnTo>
                    <a:pt x="8890" y="31711"/>
                  </a:lnTo>
                  <a:lnTo>
                    <a:pt x="9283" y="31496"/>
                  </a:lnTo>
                  <a:close/>
                </a:path>
                <a:path w="54609" h="57785">
                  <a:moveTo>
                    <a:pt x="10261" y="13246"/>
                  </a:moveTo>
                  <a:lnTo>
                    <a:pt x="9918" y="13208"/>
                  </a:lnTo>
                  <a:lnTo>
                    <a:pt x="10261" y="13246"/>
                  </a:lnTo>
                  <a:close/>
                </a:path>
                <a:path w="54609" h="57785">
                  <a:moveTo>
                    <a:pt x="10426" y="35052"/>
                  </a:moveTo>
                  <a:lnTo>
                    <a:pt x="10401" y="34925"/>
                  </a:lnTo>
                  <a:lnTo>
                    <a:pt x="10401" y="35052"/>
                  </a:lnTo>
                  <a:close/>
                </a:path>
                <a:path w="54609" h="57785">
                  <a:moveTo>
                    <a:pt x="10426" y="34429"/>
                  </a:moveTo>
                  <a:lnTo>
                    <a:pt x="10388" y="34658"/>
                  </a:lnTo>
                  <a:lnTo>
                    <a:pt x="10388" y="34798"/>
                  </a:lnTo>
                  <a:lnTo>
                    <a:pt x="10426" y="34429"/>
                  </a:lnTo>
                  <a:close/>
                </a:path>
                <a:path w="54609" h="57785">
                  <a:moveTo>
                    <a:pt x="11201" y="42405"/>
                  </a:moveTo>
                  <a:lnTo>
                    <a:pt x="11049" y="42595"/>
                  </a:lnTo>
                  <a:lnTo>
                    <a:pt x="11201" y="42405"/>
                  </a:lnTo>
                  <a:close/>
                </a:path>
                <a:path w="54609" h="57785">
                  <a:moveTo>
                    <a:pt x="11620" y="41275"/>
                  </a:moveTo>
                  <a:lnTo>
                    <a:pt x="11468" y="41275"/>
                  </a:lnTo>
                  <a:lnTo>
                    <a:pt x="11493" y="41529"/>
                  </a:lnTo>
                  <a:lnTo>
                    <a:pt x="11620" y="41275"/>
                  </a:lnTo>
                  <a:close/>
                </a:path>
                <a:path w="54609" h="57785">
                  <a:moveTo>
                    <a:pt x="11976" y="40716"/>
                  </a:moveTo>
                  <a:lnTo>
                    <a:pt x="11493" y="40894"/>
                  </a:lnTo>
                  <a:lnTo>
                    <a:pt x="11468" y="41275"/>
                  </a:lnTo>
                  <a:lnTo>
                    <a:pt x="11976" y="40716"/>
                  </a:lnTo>
                  <a:close/>
                </a:path>
                <a:path w="54609" h="57785">
                  <a:moveTo>
                    <a:pt x="11976" y="36753"/>
                  </a:moveTo>
                  <a:lnTo>
                    <a:pt x="11861" y="36957"/>
                  </a:lnTo>
                  <a:lnTo>
                    <a:pt x="11950" y="36830"/>
                  </a:lnTo>
                  <a:close/>
                </a:path>
                <a:path w="54609" h="57785">
                  <a:moveTo>
                    <a:pt x="12217" y="40398"/>
                  </a:moveTo>
                  <a:lnTo>
                    <a:pt x="11938" y="40513"/>
                  </a:lnTo>
                  <a:lnTo>
                    <a:pt x="12115" y="40513"/>
                  </a:lnTo>
                  <a:close/>
                </a:path>
                <a:path w="54609" h="57785">
                  <a:moveTo>
                    <a:pt x="12306" y="20320"/>
                  </a:moveTo>
                  <a:lnTo>
                    <a:pt x="11557" y="19799"/>
                  </a:lnTo>
                  <a:lnTo>
                    <a:pt x="12306" y="20320"/>
                  </a:lnTo>
                  <a:close/>
                </a:path>
                <a:path w="54609" h="57785">
                  <a:moveTo>
                    <a:pt x="12928" y="39624"/>
                  </a:moveTo>
                  <a:lnTo>
                    <a:pt x="12293" y="39522"/>
                  </a:lnTo>
                  <a:lnTo>
                    <a:pt x="12141" y="40005"/>
                  </a:lnTo>
                  <a:lnTo>
                    <a:pt x="12877" y="39674"/>
                  </a:lnTo>
                  <a:close/>
                </a:path>
                <a:path w="54609" h="57785">
                  <a:moveTo>
                    <a:pt x="13322" y="37846"/>
                  </a:moveTo>
                  <a:lnTo>
                    <a:pt x="13246" y="37719"/>
                  </a:lnTo>
                  <a:lnTo>
                    <a:pt x="13017" y="37592"/>
                  </a:lnTo>
                  <a:lnTo>
                    <a:pt x="12319" y="37211"/>
                  </a:lnTo>
                  <a:lnTo>
                    <a:pt x="11836" y="37846"/>
                  </a:lnTo>
                  <a:lnTo>
                    <a:pt x="12077" y="37592"/>
                  </a:lnTo>
                  <a:lnTo>
                    <a:pt x="11798" y="38227"/>
                  </a:lnTo>
                  <a:lnTo>
                    <a:pt x="11391" y="38354"/>
                  </a:lnTo>
                  <a:lnTo>
                    <a:pt x="10972" y="38354"/>
                  </a:lnTo>
                  <a:lnTo>
                    <a:pt x="10807" y="38227"/>
                  </a:lnTo>
                  <a:lnTo>
                    <a:pt x="11455" y="38227"/>
                  </a:lnTo>
                  <a:lnTo>
                    <a:pt x="11671" y="37465"/>
                  </a:lnTo>
                  <a:lnTo>
                    <a:pt x="11849" y="37084"/>
                  </a:lnTo>
                  <a:lnTo>
                    <a:pt x="11709" y="37211"/>
                  </a:lnTo>
                  <a:lnTo>
                    <a:pt x="11480" y="37338"/>
                  </a:lnTo>
                  <a:lnTo>
                    <a:pt x="11328" y="37465"/>
                  </a:lnTo>
                  <a:lnTo>
                    <a:pt x="11950" y="36195"/>
                  </a:lnTo>
                  <a:lnTo>
                    <a:pt x="10172" y="38354"/>
                  </a:lnTo>
                  <a:lnTo>
                    <a:pt x="10363" y="37211"/>
                  </a:lnTo>
                  <a:lnTo>
                    <a:pt x="10528" y="37084"/>
                  </a:lnTo>
                  <a:lnTo>
                    <a:pt x="10680" y="36957"/>
                  </a:lnTo>
                  <a:lnTo>
                    <a:pt x="10363" y="36957"/>
                  </a:lnTo>
                  <a:lnTo>
                    <a:pt x="9817" y="37084"/>
                  </a:lnTo>
                  <a:lnTo>
                    <a:pt x="9842" y="36703"/>
                  </a:lnTo>
                  <a:lnTo>
                    <a:pt x="10287" y="36195"/>
                  </a:lnTo>
                  <a:lnTo>
                    <a:pt x="10198" y="36703"/>
                  </a:lnTo>
                  <a:lnTo>
                    <a:pt x="10731" y="36322"/>
                  </a:lnTo>
                  <a:lnTo>
                    <a:pt x="10591" y="36195"/>
                  </a:lnTo>
                  <a:lnTo>
                    <a:pt x="10452" y="36068"/>
                  </a:lnTo>
                  <a:lnTo>
                    <a:pt x="9042" y="36703"/>
                  </a:lnTo>
                  <a:lnTo>
                    <a:pt x="9448" y="35941"/>
                  </a:lnTo>
                  <a:lnTo>
                    <a:pt x="9740" y="35941"/>
                  </a:lnTo>
                  <a:lnTo>
                    <a:pt x="9893" y="36068"/>
                  </a:lnTo>
                  <a:lnTo>
                    <a:pt x="10172" y="36068"/>
                  </a:lnTo>
                  <a:lnTo>
                    <a:pt x="10248" y="35941"/>
                  </a:lnTo>
                  <a:lnTo>
                    <a:pt x="10401" y="35687"/>
                  </a:lnTo>
                  <a:lnTo>
                    <a:pt x="10541" y="35433"/>
                  </a:lnTo>
                  <a:lnTo>
                    <a:pt x="10617" y="35306"/>
                  </a:lnTo>
                  <a:lnTo>
                    <a:pt x="10680" y="35179"/>
                  </a:lnTo>
                  <a:lnTo>
                    <a:pt x="10464" y="35306"/>
                  </a:lnTo>
                  <a:lnTo>
                    <a:pt x="10401" y="35052"/>
                  </a:lnTo>
                  <a:lnTo>
                    <a:pt x="10337" y="34163"/>
                  </a:lnTo>
                  <a:lnTo>
                    <a:pt x="10248" y="34544"/>
                  </a:lnTo>
                  <a:lnTo>
                    <a:pt x="8229" y="35433"/>
                  </a:lnTo>
                  <a:lnTo>
                    <a:pt x="8826" y="34671"/>
                  </a:lnTo>
                  <a:lnTo>
                    <a:pt x="9118" y="34290"/>
                  </a:lnTo>
                  <a:lnTo>
                    <a:pt x="9309" y="34036"/>
                  </a:lnTo>
                  <a:lnTo>
                    <a:pt x="7810" y="34290"/>
                  </a:lnTo>
                  <a:lnTo>
                    <a:pt x="9258" y="34036"/>
                  </a:lnTo>
                  <a:lnTo>
                    <a:pt x="8496" y="33909"/>
                  </a:lnTo>
                  <a:lnTo>
                    <a:pt x="9271" y="33401"/>
                  </a:lnTo>
                  <a:lnTo>
                    <a:pt x="9385" y="33147"/>
                  </a:lnTo>
                  <a:lnTo>
                    <a:pt x="9486" y="32766"/>
                  </a:lnTo>
                  <a:lnTo>
                    <a:pt x="9740" y="32639"/>
                  </a:lnTo>
                  <a:lnTo>
                    <a:pt x="8953" y="32766"/>
                  </a:lnTo>
                  <a:lnTo>
                    <a:pt x="9372" y="32385"/>
                  </a:lnTo>
                  <a:lnTo>
                    <a:pt x="9652" y="32131"/>
                  </a:lnTo>
                  <a:lnTo>
                    <a:pt x="9931" y="31877"/>
                  </a:lnTo>
                  <a:lnTo>
                    <a:pt x="8788" y="32131"/>
                  </a:lnTo>
                  <a:lnTo>
                    <a:pt x="9017" y="32004"/>
                  </a:lnTo>
                  <a:lnTo>
                    <a:pt x="8826" y="31940"/>
                  </a:lnTo>
                  <a:lnTo>
                    <a:pt x="8572" y="32131"/>
                  </a:lnTo>
                  <a:lnTo>
                    <a:pt x="7366" y="32131"/>
                  </a:lnTo>
                  <a:lnTo>
                    <a:pt x="8191" y="31115"/>
                  </a:lnTo>
                  <a:lnTo>
                    <a:pt x="8394" y="30861"/>
                  </a:lnTo>
                  <a:lnTo>
                    <a:pt x="8902" y="30226"/>
                  </a:lnTo>
                  <a:lnTo>
                    <a:pt x="7239" y="30226"/>
                  </a:lnTo>
                  <a:lnTo>
                    <a:pt x="6362" y="29845"/>
                  </a:lnTo>
                  <a:lnTo>
                    <a:pt x="5435" y="30226"/>
                  </a:lnTo>
                  <a:lnTo>
                    <a:pt x="4635" y="29718"/>
                  </a:lnTo>
                  <a:lnTo>
                    <a:pt x="4965" y="29337"/>
                  </a:lnTo>
                  <a:lnTo>
                    <a:pt x="5715" y="29464"/>
                  </a:lnTo>
                  <a:lnTo>
                    <a:pt x="5778" y="29337"/>
                  </a:lnTo>
                  <a:lnTo>
                    <a:pt x="5829" y="29210"/>
                  </a:lnTo>
                  <a:lnTo>
                    <a:pt x="5930" y="28956"/>
                  </a:lnTo>
                  <a:lnTo>
                    <a:pt x="5740" y="28702"/>
                  </a:lnTo>
                  <a:lnTo>
                    <a:pt x="5270" y="28448"/>
                  </a:lnTo>
                  <a:lnTo>
                    <a:pt x="5524" y="28448"/>
                  </a:lnTo>
                  <a:lnTo>
                    <a:pt x="5981" y="28067"/>
                  </a:lnTo>
                  <a:lnTo>
                    <a:pt x="5803" y="27813"/>
                  </a:lnTo>
                  <a:lnTo>
                    <a:pt x="5359" y="28067"/>
                  </a:lnTo>
                  <a:lnTo>
                    <a:pt x="5257" y="28321"/>
                  </a:lnTo>
                  <a:lnTo>
                    <a:pt x="4000" y="28575"/>
                  </a:lnTo>
                  <a:lnTo>
                    <a:pt x="5181" y="28702"/>
                  </a:lnTo>
                  <a:lnTo>
                    <a:pt x="4927" y="28956"/>
                  </a:lnTo>
                  <a:lnTo>
                    <a:pt x="4318" y="29337"/>
                  </a:lnTo>
                  <a:lnTo>
                    <a:pt x="4025" y="29083"/>
                  </a:lnTo>
                  <a:lnTo>
                    <a:pt x="3619" y="29718"/>
                  </a:lnTo>
                  <a:lnTo>
                    <a:pt x="4343" y="29337"/>
                  </a:lnTo>
                  <a:lnTo>
                    <a:pt x="4584" y="29210"/>
                  </a:lnTo>
                  <a:lnTo>
                    <a:pt x="4013" y="29972"/>
                  </a:lnTo>
                  <a:lnTo>
                    <a:pt x="3886" y="29972"/>
                  </a:lnTo>
                  <a:lnTo>
                    <a:pt x="4406" y="30099"/>
                  </a:lnTo>
                  <a:lnTo>
                    <a:pt x="4127" y="30099"/>
                  </a:lnTo>
                  <a:lnTo>
                    <a:pt x="3517" y="30734"/>
                  </a:lnTo>
                  <a:lnTo>
                    <a:pt x="3340" y="31242"/>
                  </a:lnTo>
                  <a:lnTo>
                    <a:pt x="5029" y="30861"/>
                  </a:lnTo>
                  <a:lnTo>
                    <a:pt x="4292" y="31496"/>
                  </a:lnTo>
                  <a:lnTo>
                    <a:pt x="5054" y="32131"/>
                  </a:lnTo>
                  <a:lnTo>
                    <a:pt x="5067" y="31115"/>
                  </a:lnTo>
                  <a:lnTo>
                    <a:pt x="6375" y="31115"/>
                  </a:lnTo>
                  <a:lnTo>
                    <a:pt x="4635" y="32766"/>
                  </a:lnTo>
                  <a:lnTo>
                    <a:pt x="5486" y="32385"/>
                  </a:lnTo>
                  <a:lnTo>
                    <a:pt x="5549" y="32639"/>
                  </a:lnTo>
                  <a:lnTo>
                    <a:pt x="5219" y="32893"/>
                  </a:lnTo>
                  <a:lnTo>
                    <a:pt x="5943" y="32753"/>
                  </a:lnTo>
                  <a:lnTo>
                    <a:pt x="5524" y="32512"/>
                  </a:lnTo>
                  <a:lnTo>
                    <a:pt x="6146" y="32385"/>
                  </a:lnTo>
                  <a:lnTo>
                    <a:pt x="5943" y="32753"/>
                  </a:lnTo>
                  <a:lnTo>
                    <a:pt x="5664" y="33274"/>
                  </a:lnTo>
                  <a:lnTo>
                    <a:pt x="7162" y="33274"/>
                  </a:lnTo>
                  <a:lnTo>
                    <a:pt x="6718" y="33616"/>
                  </a:lnTo>
                  <a:lnTo>
                    <a:pt x="6896" y="33655"/>
                  </a:lnTo>
                  <a:lnTo>
                    <a:pt x="6756" y="33769"/>
                  </a:lnTo>
                  <a:lnTo>
                    <a:pt x="6680" y="33909"/>
                  </a:lnTo>
                  <a:lnTo>
                    <a:pt x="6515" y="33972"/>
                  </a:lnTo>
                  <a:lnTo>
                    <a:pt x="5651" y="34671"/>
                  </a:lnTo>
                  <a:lnTo>
                    <a:pt x="7442" y="33909"/>
                  </a:lnTo>
                  <a:lnTo>
                    <a:pt x="7099" y="34671"/>
                  </a:lnTo>
                  <a:lnTo>
                    <a:pt x="6337" y="35052"/>
                  </a:lnTo>
                  <a:lnTo>
                    <a:pt x="6451" y="34544"/>
                  </a:lnTo>
                  <a:lnTo>
                    <a:pt x="6223" y="35052"/>
                  </a:lnTo>
                  <a:lnTo>
                    <a:pt x="6108" y="35306"/>
                  </a:lnTo>
                  <a:lnTo>
                    <a:pt x="7404" y="34671"/>
                  </a:lnTo>
                  <a:lnTo>
                    <a:pt x="6337" y="36195"/>
                  </a:lnTo>
                  <a:lnTo>
                    <a:pt x="6705" y="36309"/>
                  </a:lnTo>
                  <a:lnTo>
                    <a:pt x="6515" y="36461"/>
                  </a:lnTo>
                  <a:lnTo>
                    <a:pt x="6337" y="36639"/>
                  </a:lnTo>
                  <a:lnTo>
                    <a:pt x="7086" y="36245"/>
                  </a:lnTo>
                  <a:lnTo>
                    <a:pt x="7404" y="36042"/>
                  </a:lnTo>
                  <a:lnTo>
                    <a:pt x="7086" y="36220"/>
                  </a:lnTo>
                  <a:lnTo>
                    <a:pt x="6908" y="36271"/>
                  </a:lnTo>
                  <a:lnTo>
                    <a:pt x="7696" y="35687"/>
                  </a:lnTo>
                  <a:lnTo>
                    <a:pt x="7658" y="36703"/>
                  </a:lnTo>
                  <a:lnTo>
                    <a:pt x="8318" y="36957"/>
                  </a:lnTo>
                  <a:lnTo>
                    <a:pt x="8001" y="37084"/>
                  </a:lnTo>
                  <a:lnTo>
                    <a:pt x="8547" y="38227"/>
                  </a:lnTo>
                  <a:lnTo>
                    <a:pt x="8623" y="38862"/>
                  </a:lnTo>
                  <a:lnTo>
                    <a:pt x="8458" y="38989"/>
                  </a:lnTo>
                  <a:lnTo>
                    <a:pt x="9398" y="38354"/>
                  </a:lnTo>
                  <a:lnTo>
                    <a:pt x="9613" y="38862"/>
                  </a:lnTo>
                  <a:lnTo>
                    <a:pt x="10071" y="39116"/>
                  </a:lnTo>
                  <a:lnTo>
                    <a:pt x="9486" y="39522"/>
                  </a:lnTo>
                  <a:lnTo>
                    <a:pt x="9296" y="39624"/>
                  </a:lnTo>
                  <a:lnTo>
                    <a:pt x="8915" y="39624"/>
                  </a:lnTo>
                  <a:lnTo>
                    <a:pt x="9118" y="39928"/>
                  </a:lnTo>
                  <a:lnTo>
                    <a:pt x="8966" y="40005"/>
                  </a:lnTo>
                  <a:lnTo>
                    <a:pt x="8813" y="40093"/>
                  </a:lnTo>
                  <a:lnTo>
                    <a:pt x="9169" y="39992"/>
                  </a:lnTo>
                  <a:lnTo>
                    <a:pt x="9512" y="39751"/>
                  </a:lnTo>
                  <a:lnTo>
                    <a:pt x="9740" y="39751"/>
                  </a:lnTo>
                  <a:lnTo>
                    <a:pt x="10007" y="39878"/>
                  </a:lnTo>
                  <a:lnTo>
                    <a:pt x="9486" y="40259"/>
                  </a:lnTo>
                  <a:lnTo>
                    <a:pt x="9436" y="40513"/>
                  </a:lnTo>
                  <a:lnTo>
                    <a:pt x="9690" y="40767"/>
                  </a:lnTo>
                  <a:lnTo>
                    <a:pt x="10769" y="40513"/>
                  </a:lnTo>
                  <a:lnTo>
                    <a:pt x="10807" y="41402"/>
                  </a:lnTo>
                  <a:lnTo>
                    <a:pt x="11404" y="40894"/>
                  </a:lnTo>
                  <a:lnTo>
                    <a:pt x="11595" y="40513"/>
                  </a:lnTo>
                  <a:lnTo>
                    <a:pt x="11963" y="39751"/>
                  </a:lnTo>
                  <a:lnTo>
                    <a:pt x="12077" y="39497"/>
                  </a:lnTo>
                  <a:lnTo>
                    <a:pt x="12293" y="39522"/>
                  </a:lnTo>
                  <a:lnTo>
                    <a:pt x="12827" y="37846"/>
                  </a:lnTo>
                  <a:lnTo>
                    <a:pt x="12915" y="37973"/>
                  </a:lnTo>
                  <a:lnTo>
                    <a:pt x="13322" y="37846"/>
                  </a:lnTo>
                  <a:close/>
                </a:path>
                <a:path w="54609" h="57785">
                  <a:moveTo>
                    <a:pt x="13677" y="43370"/>
                  </a:moveTo>
                  <a:lnTo>
                    <a:pt x="13652" y="43497"/>
                  </a:lnTo>
                  <a:lnTo>
                    <a:pt x="13677" y="43370"/>
                  </a:lnTo>
                  <a:close/>
                </a:path>
                <a:path w="54609" h="57785">
                  <a:moveTo>
                    <a:pt x="13804" y="18516"/>
                  </a:moveTo>
                  <a:lnTo>
                    <a:pt x="13525" y="18338"/>
                  </a:lnTo>
                  <a:lnTo>
                    <a:pt x="13804" y="18516"/>
                  </a:lnTo>
                  <a:close/>
                </a:path>
                <a:path w="54609" h="57785">
                  <a:moveTo>
                    <a:pt x="13931" y="43802"/>
                  </a:moveTo>
                  <a:lnTo>
                    <a:pt x="13741" y="43726"/>
                  </a:lnTo>
                  <a:lnTo>
                    <a:pt x="13677" y="43548"/>
                  </a:lnTo>
                  <a:lnTo>
                    <a:pt x="13677" y="44005"/>
                  </a:lnTo>
                  <a:lnTo>
                    <a:pt x="13931" y="43802"/>
                  </a:lnTo>
                  <a:close/>
                </a:path>
                <a:path w="54609" h="57785">
                  <a:moveTo>
                    <a:pt x="14262" y="18796"/>
                  </a:moveTo>
                  <a:lnTo>
                    <a:pt x="13804" y="18516"/>
                  </a:lnTo>
                  <a:lnTo>
                    <a:pt x="13881" y="19177"/>
                  </a:lnTo>
                  <a:lnTo>
                    <a:pt x="14262" y="18796"/>
                  </a:lnTo>
                  <a:close/>
                </a:path>
                <a:path w="54609" h="57785">
                  <a:moveTo>
                    <a:pt x="14922" y="15113"/>
                  </a:moveTo>
                  <a:lnTo>
                    <a:pt x="14859" y="14986"/>
                  </a:lnTo>
                  <a:lnTo>
                    <a:pt x="14681" y="14859"/>
                  </a:lnTo>
                  <a:lnTo>
                    <a:pt x="14782" y="14986"/>
                  </a:lnTo>
                  <a:lnTo>
                    <a:pt x="14922" y="15113"/>
                  </a:lnTo>
                  <a:close/>
                </a:path>
                <a:path w="54609" h="57785">
                  <a:moveTo>
                    <a:pt x="14973" y="14312"/>
                  </a:moveTo>
                  <a:lnTo>
                    <a:pt x="14325" y="14224"/>
                  </a:lnTo>
                  <a:lnTo>
                    <a:pt x="14884" y="14859"/>
                  </a:lnTo>
                  <a:lnTo>
                    <a:pt x="14922" y="14630"/>
                  </a:lnTo>
                  <a:lnTo>
                    <a:pt x="14973" y="14312"/>
                  </a:lnTo>
                  <a:close/>
                </a:path>
                <a:path w="54609" h="57785">
                  <a:moveTo>
                    <a:pt x="15227" y="14351"/>
                  </a:moveTo>
                  <a:lnTo>
                    <a:pt x="14986" y="14173"/>
                  </a:lnTo>
                  <a:lnTo>
                    <a:pt x="14973" y="14312"/>
                  </a:lnTo>
                  <a:lnTo>
                    <a:pt x="15227" y="14351"/>
                  </a:lnTo>
                  <a:close/>
                </a:path>
                <a:path w="54609" h="57785">
                  <a:moveTo>
                    <a:pt x="15595" y="15443"/>
                  </a:moveTo>
                  <a:lnTo>
                    <a:pt x="15367" y="15328"/>
                  </a:lnTo>
                  <a:lnTo>
                    <a:pt x="15151" y="15176"/>
                  </a:lnTo>
                  <a:lnTo>
                    <a:pt x="14935" y="15011"/>
                  </a:lnTo>
                  <a:lnTo>
                    <a:pt x="15405" y="15405"/>
                  </a:lnTo>
                  <a:lnTo>
                    <a:pt x="15201" y="15913"/>
                  </a:lnTo>
                  <a:lnTo>
                    <a:pt x="15595" y="15443"/>
                  </a:lnTo>
                  <a:close/>
                </a:path>
                <a:path w="54609" h="57785">
                  <a:moveTo>
                    <a:pt x="16129" y="47828"/>
                  </a:moveTo>
                  <a:lnTo>
                    <a:pt x="16078" y="47510"/>
                  </a:lnTo>
                  <a:lnTo>
                    <a:pt x="15849" y="47701"/>
                  </a:lnTo>
                  <a:lnTo>
                    <a:pt x="16129" y="47828"/>
                  </a:lnTo>
                  <a:close/>
                </a:path>
                <a:path w="54609" h="57785">
                  <a:moveTo>
                    <a:pt x="16840" y="47853"/>
                  </a:moveTo>
                  <a:lnTo>
                    <a:pt x="16789" y="47726"/>
                  </a:lnTo>
                  <a:lnTo>
                    <a:pt x="16662" y="47752"/>
                  </a:lnTo>
                  <a:lnTo>
                    <a:pt x="16840" y="47853"/>
                  </a:lnTo>
                  <a:close/>
                </a:path>
                <a:path w="54609" h="57785">
                  <a:moveTo>
                    <a:pt x="17056" y="6223"/>
                  </a:moveTo>
                  <a:close/>
                </a:path>
                <a:path w="54609" h="57785">
                  <a:moveTo>
                    <a:pt x="18808" y="51612"/>
                  </a:moveTo>
                  <a:lnTo>
                    <a:pt x="18465" y="51485"/>
                  </a:lnTo>
                  <a:lnTo>
                    <a:pt x="18300" y="51485"/>
                  </a:lnTo>
                  <a:lnTo>
                    <a:pt x="18808" y="51612"/>
                  </a:lnTo>
                  <a:close/>
                </a:path>
                <a:path w="54609" h="57785">
                  <a:moveTo>
                    <a:pt x="19265" y="11455"/>
                  </a:moveTo>
                  <a:lnTo>
                    <a:pt x="19164" y="11176"/>
                  </a:lnTo>
                  <a:lnTo>
                    <a:pt x="19011" y="11150"/>
                  </a:lnTo>
                  <a:lnTo>
                    <a:pt x="19113" y="11303"/>
                  </a:lnTo>
                  <a:lnTo>
                    <a:pt x="19265" y="11455"/>
                  </a:lnTo>
                  <a:close/>
                </a:path>
                <a:path w="54609" h="57785">
                  <a:moveTo>
                    <a:pt x="19735" y="50800"/>
                  </a:moveTo>
                  <a:lnTo>
                    <a:pt x="19227" y="51054"/>
                  </a:lnTo>
                  <a:lnTo>
                    <a:pt x="19519" y="51244"/>
                  </a:lnTo>
                  <a:lnTo>
                    <a:pt x="19735" y="50800"/>
                  </a:lnTo>
                  <a:close/>
                </a:path>
                <a:path w="54609" h="57785">
                  <a:moveTo>
                    <a:pt x="19964" y="51562"/>
                  </a:moveTo>
                  <a:lnTo>
                    <a:pt x="19519" y="51244"/>
                  </a:lnTo>
                  <a:lnTo>
                    <a:pt x="19240" y="51816"/>
                  </a:lnTo>
                  <a:lnTo>
                    <a:pt x="19964" y="51562"/>
                  </a:lnTo>
                  <a:close/>
                </a:path>
                <a:path w="54609" h="57785">
                  <a:moveTo>
                    <a:pt x="20078" y="12319"/>
                  </a:moveTo>
                  <a:lnTo>
                    <a:pt x="19265" y="11455"/>
                  </a:lnTo>
                  <a:lnTo>
                    <a:pt x="19329" y="11684"/>
                  </a:lnTo>
                  <a:lnTo>
                    <a:pt x="18973" y="11811"/>
                  </a:lnTo>
                  <a:lnTo>
                    <a:pt x="19138" y="11938"/>
                  </a:lnTo>
                  <a:lnTo>
                    <a:pt x="20078" y="12319"/>
                  </a:lnTo>
                  <a:close/>
                </a:path>
                <a:path w="54609" h="57785">
                  <a:moveTo>
                    <a:pt x="21526" y="45872"/>
                  </a:moveTo>
                  <a:lnTo>
                    <a:pt x="20993" y="46228"/>
                  </a:lnTo>
                  <a:lnTo>
                    <a:pt x="21374" y="45593"/>
                  </a:lnTo>
                  <a:lnTo>
                    <a:pt x="20904" y="45237"/>
                  </a:lnTo>
                  <a:lnTo>
                    <a:pt x="20840" y="46482"/>
                  </a:lnTo>
                  <a:lnTo>
                    <a:pt x="20955" y="46291"/>
                  </a:lnTo>
                  <a:lnTo>
                    <a:pt x="21361" y="46405"/>
                  </a:lnTo>
                  <a:lnTo>
                    <a:pt x="21526" y="45872"/>
                  </a:lnTo>
                  <a:close/>
                </a:path>
                <a:path w="54609" h="57785">
                  <a:moveTo>
                    <a:pt x="22428" y="53644"/>
                  </a:moveTo>
                  <a:lnTo>
                    <a:pt x="22237" y="53619"/>
                  </a:lnTo>
                  <a:lnTo>
                    <a:pt x="22402" y="53759"/>
                  </a:lnTo>
                  <a:close/>
                </a:path>
                <a:path w="54609" h="57785">
                  <a:moveTo>
                    <a:pt x="22821" y="56007"/>
                  </a:moveTo>
                  <a:lnTo>
                    <a:pt x="22669" y="55397"/>
                  </a:lnTo>
                  <a:lnTo>
                    <a:pt x="22263" y="55880"/>
                  </a:lnTo>
                  <a:lnTo>
                    <a:pt x="22821" y="56007"/>
                  </a:lnTo>
                  <a:close/>
                </a:path>
                <a:path w="54609" h="57785">
                  <a:moveTo>
                    <a:pt x="23825" y="49606"/>
                  </a:moveTo>
                  <a:lnTo>
                    <a:pt x="23799" y="49466"/>
                  </a:lnTo>
                  <a:lnTo>
                    <a:pt x="23444" y="49784"/>
                  </a:lnTo>
                  <a:lnTo>
                    <a:pt x="23596" y="49707"/>
                  </a:lnTo>
                  <a:lnTo>
                    <a:pt x="23736" y="49644"/>
                  </a:lnTo>
                  <a:close/>
                </a:path>
                <a:path w="54609" h="57785">
                  <a:moveTo>
                    <a:pt x="24028" y="49593"/>
                  </a:moveTo>
                  <a:lnTo>
                    <a:pt x="23825" y="49606"/>
                  </a:lnTo>
                  <a:lnTo>
                    <a:pt x="23888" y="49885"/>
                  </a:lnTo>
                  <a:lnTo>
                    <a:pt x="24015" y="49834"/>
                  </a:lnTo>
                  <a:lnTo>
                    <a:pt x="24028" y="49593"/>
                  </a:lnTo>
                  <a:close/>
                </a:path>
                <a:path w="54609" h="57785">
                  <a:moveTo>
                    <a:pt x="24117" y="2921"/>
                  </a:moveTo>
                  <a:lnTo>
                    <a:pt x="23850" y="2794"/>
                  </a:lnTo>
                  <a:lnTo>
                    <a:pt x="24117" y="2921"/>
                  </a:lnTo>
                  <a:close/>
                </a:path>
                <a:path w="54609" h="57785">
                  <a:moveTo>
                    <a:pt x="24193" y="56388"/>
                  </a:moveTo>
                  <a:lnTo>
                    <a:pt x="24066" y="56299"/>
                  </a:lnTo>
                  <a:lnTo>
                    <a:pt x="24142" y="56464"/>
                  </a:lnTo>
                  <a:close/>
                </a:path>
                <a:path w="54609" h="57785">
                  <a:moveTo>
                    <a:pt x="25234" y="9525"/>
                  </a:moveTo>
                  <a:lnTo>
                    <a:pt x="24650" y="8763"/>
                  </a:lnTo>
                  <a:lnTo>
                    <a:pt x="24714" y="8890"/>
                  </a:lnTo>
                  <a:lnTo>
                    <a:pt x="24828" y="9271"/>
                  </a:lnTo>
                  <a:lnTo>
                    <a:pt x="25234" y="9525"/>
                  </a:lnTo>
                  <a:close/>
                </a:path>
                <a:path w="54609" h="57785">
                  <a:moveTo>
                    <a:pt x="26238" y="51435"/>
                  </a:moveTo>
                  <a:lnTo>
                    <a:pt x="26098" y="50038"/>
                  </a:lnTo>
                  <a:lnTo>
                    <a:pt x="26212" y="51435"/>
                  </a:lnTo>
                  <a:close/>
                </a:path>
                <a:path w="54609" h="57785">
                  <a:moveTo>
                    <a:pt x="26390" y="50673"/>
                  </a:moveTo>
                  <a:lnTo>
                    <a:pt x="26187" y="49276"/>
                  </a:lnTo>
                  <a:lnTo>
                    <a:pt x="26250" y="49911"/>
                  </a:lnTo>
                  <a:lnTo>
                    <a:pt x="26365" y="50673"/>
                  </a:lnTo>
                  <a:close/>
                </a:path>
                <a:path w="54609" h="57785">
                  <a:moveTo>
                    <a:pt x="26428" y="48831"/>
                  </a:moveTo>
                  <a:lnTo>
                    <a:pt x="26390" y="48691"/>
                  </a:lnTo>
                  <a:lnTo>
                    <a:pt x="26428" y="48907"/>
                  </a:lnTo>
                  <a:close/>
                </a:path>
                <a:path w="54609" h="57785">
                  <a:moveTo>
                    <a:pt x="26543" y="49504"/>
                  </a:moveTo>
                  <a:lnTo>
                    <a:pt x="26466" y="49149"/>
                  </a:lnTo>
                  <a:lnTo>
                    <a:pt x="26428" y="49022"/>
                  </a:lnTo>
                  <a:lnTo>
                    <a:pt x="26416" y="49149"/>
                  </a:lnTo>
                  <a:lnTo>
                    <a:pt x="26289" y="48895"/>
                  </a:lnTo>
                  <a:lnTo>
                    <a:pt x="26365" y="49149"/>
                  </a:lnTo>
                  <a:lnTo>
                    <a:pt x="26441" y="49403"/>
                  </a:lnTo>
                  <a:lnTo>
                    <a:pt x="26517" y="49657"/>
                  </a:lnTo>
                  <a:lnTo>
                    <a:pt x="26492" y="49403"/>
                  </a:lnTo>
                  <a:close/>
                </a:path>
                <a:path w="54609" h="57785">
                  <a:moveTo>
                    <a:pt x="27063" y="56896"/>
                  </a:moveTo>
                  <a:lnTo>
                    <a:pt x="26949" y="57023"/>
                  </a:lnTo>
                  <a:lnTo>
                    <a:pt x="27063" y="56896"/>
                  </a:lnTo>
                  <a:close/>
                </a:path>
                <a:path w="54609" h="57785">
                  <a:moveTo>
                    <a:pt x="27203" y="47726"/>
                  </a:moveTo>
                  <a:lnTo>
                    <a:pt x="27139" y="47256"/>
                  </a:lnTo>
                  <a:lnTo>
                    <a:pt x="26657" y="47371"/>
                  </a:lnTo>
                  <a:lnTo>
                    <a:pt x="27203" y="47726"/>
                  </a:lnTo>
                  <a:close/>
                </a:path>
                <a:path w="54609" h="57785">
                  <a:moveTo>
                    <a:pt x="28549" y="54864"/>
                  </a:moveTo>
                  <a:lnTo>
                    <a:pt x="28244" y="54991"/>
                  </a:lnTo>
                  <a:lnTo>
                    <a:pt x="28549" y="54864"/>
                  </a:lnTo>
                  <a:close/>
                </a:path>
                <a:path w="54609" h="57785">
                  <a:moveTo>
                    <a:pt x="28638" y="54419"/>
                  </a:moveTo>
                  <a:lnTo>
                    <a:pt x="28460" y="54483"/>
                  </a:lnTo>
                  <a:lnTo>
                    <a:pt x="28638" y="54483"/>
                  </a:lnTo>
                  <a:close/>
                </a:path>
                <a:path w="54609" h="57785">
                  <a:moveTo>
                    <a:pt x="28752" y="54825"/>
                  </a:moveTo>
                  <a:lnTo>
                    <a:pt x="28613" y="54813"/>
                  </a:lnTo>
                  <a:lnTo>
                    <a:pt x="28752" y="54825"/>
                  </a:lnTo>
                  <a:close/>
                </a:path>
                <a:path w="54609" h="57785">
                  <a:moveTo>
                    <a:pt x="30035" y="41719"/>
                  </a:moveTo>
                  <a:close/>
                </a:path>
                <a:path w="54609" h="57785">
                  <a:moveTo>
                    <a:pt x="30480" y="41313"/>
                  </a:moveTo>
                  <a:lnTo>
                    <a:pt x="30314" y="41389"/>
                  </a:lnTo>
                  <a:lnTo>
                    <a:pt x="30162" y="41541"/>
                  </a:lnTo>
                  <a:lnTo>
                    <a:pt x="30035" y="41719"/>
                  </a:lnTo>
                  <a:lnTo>
                    <a:pt x="30480" y="41313"/>
                  </a:lnTo>
                  <a:close/>
                </a:path>
                <a:path w="54609" h="57785">
                  <a:moveTo>
                    <a:pt x="31000" y="52578"/>
                  </a:moveTo>
                  <a:lnTo>
                    <a:pt x="30873" y="51943"/>
                  </a:lnTo>
                  <a:lnTo>
                    <a:pt x="30848" y="52349"/>
                  </a:lnTo>
                  <a:lnTo>
                    <a:pt x="30962" y="52578"/>
                  </a:lnTo>
                  <a:close/>
                </a:path>
                <a:path w="54609" h="57785">
                  <a:moveTo>
                    <a:pt x="32067" y="39916"/>
                  </a:moveTo>
                  <a:lnTo>
                    <a:pt x="31927" y="39725"/>
                  </a:lnTo>
                  <a:lnTo>
                    <a:pt x="31394" y="39827"/>
                  </a:lnTo>
                  <a:lnTo>
                    <a:pt x="31699" y="39916"/>
                  </a:lnTo>
                  <a:lnTo>
                    <a:pt x="31915" y="39928"/>
                  </a:lnTo>
                  <a:lnTo>
                    <a:pt x="32067" y="39916"/>
                  </a:lnTo>
                  <a:close/>
                </a:path>
                <a:path w="54609" h="57785">
                  <a:moveTo>
                    <a:pt x="32334" y="53086"/>
                  </a:moveTo>
                  <a:lnTo>
                    <a:pt x="31978" y="52959"/>
                  </a:lnTo>
                  <a:lnTo>
                    <a:pt x="31750" y="52870"/>
                  </a:lnTo>
                  <a:lnTo>
                    <a:pt x="31572" y="51943"/>
                  </a:lnTo>
                  <a:lnTo>
                    <a:pt x="31102" y="53594"/>
                  </a:lnTo>
                  <a:lnTo>
                    <a:pt x="31153" y="53467"/>
                  </a:lnTo>
                  <a:lnTo>
                    <a:pt x="32156" y="54483"/>
                  </a:lnTo>
                  <a:lnTo>
                    <a:pt x="32296" y="53467"/>
                  </a:lnTo>
                  <a:lnTo>
                    <a:pt x="32334" y="53086"/>
                  </a:lnTo>
                  <a:close/>
                </a:path>
                <a:path w="54609" h="57785">
                  <a:moveTo>
                    <a:pt x="32854" y="10325"/>
                  </a:moveTo>
                  <a:lnTo>
                    <a:pt x="32689" y="10439"/>
                  </a:lnTo>
                  <a:lnTo>
                    <a:pt x="32854" y="10325"/>
                  </a:lnTo>
                  <a:close/>
                </a:path>
                <a:path w="54609" h="57785">
                  <a:moveTo>
                    <a:pt x="33108" y="37884"/>
                  </a:moveTo>
                  <a:lnTo>
                    <a:pt x="32969" y="37592"/>
                  </a:lnTo>
                  <a:lnTo>
                    <a:pt x="32994" y="37719"/>
                  </a:lnTo>
                  <a:lnTo>
                    <a:pt x="33108" y="37884"/>
                  </a:lnTo>
                  <a:close/>
                </a:path>
                <a:path w="54609" h="57785">
                  <a:moveTo>
                    <a:pt x="33807" y="10731"/>
                  </a:moveTo>
                  <a:lnTo>
                    <a:pt x="33655" y="10744"/>
                  </a:lnTo>
                  <a:lnTo>
                    <a:pt x="33807" y="10731"/>
                  </a:lnTo>
                  <a:close/>
                </a:path>
                <a:path w="54609" h="57785">
                  <a:moveTo>
                    <a:pt x="34531" y="49314"/>
                  </a:moveTo>
                  <a:lnTo>
                    <a:pt x="34391" y="49237"/>
                  </a:lnTo>
                  <a:lnTo>
                    <a:pt x="34163" y="49174"/>
                  </a:lnTo>
                  <a:lnTo>
                    <a:pt x="34340" y="49263"/>
                  </a:lnTo>
                  <a:lnTo>
                    <a:pt x="34531" y="49314"/>
                  </a:lnTo>
                  <a:close/>
                </a:path>
                <a:path w="54609" h="57785">
                  <a:moveTo>
                    <a:pt x="35306" y="11899"/>
                  </a:moveTo>
                  <a:lnTo>
                    <a:pt x="34645" y="12065"/>
                  </a:lnTo>
                  <a:lnTo>
                    <a:pt x="35128" y="12065"/>
                  </a:lnTo>
                  <a:lnTo>
                    <a:pt x="35306" y="11899"/>
                  </a:lnTo>
                  <a:close/>
                </a:path>
                <a:path w="54609" h="57785">
                  <a:moveTo>
                    <a:pt x="35382" y="44958"/>
                  </a:moveTo>
                  <a:lnTo>
                    <a:pt x="35242" y="44831"/>
                  </a:lnTo>
                  <a:lnTo>
                    <a:pt x="35382" y="44958"/>
                  </a:lnTo>
                  <a:close/>
                </a:path>
                <a:path w="54609" h="57785">
                  <a:moveTo>
                    <a:pt x="35674" y="45783"/>
                  </a:moveTo>
                  <a:lnTo>
                    <a:pt x="35509" y="45783"/>
                  </a:lnTo>
                  <a:lnTo>
                    <a:pt x="35674" y="45783"/>
                  </a:lnTo>
                  <a:close/>
                </a:path>
                <a:path w="54609" h="57785">
                  <a:moveTo>
                    <a:pt x="35737" y="45796"/>
                  </a:moveTo>
                  <a:lnTo>
                    <a:pt x="35712" y="45631"/>
                  </a:lnTo>
                  <a:lnTo>
                    <a:pt x="35737" y="45796"/>
                  </a:lnTo>
                  <a:close/>
                </a:path>
                <a:path w="54609" h="57785">
                  <a:moveTo>
                    <a:pt x="37909" y="44234"/>
                  </a:moveTo>
                  <a:lnTo>
                    <a:pt x="37858" y="43815"/>
                  </a:lnTo>
                  <a:lnTo>
                    <a:pt x="37033" y="43319"/>
                  </a:lnTo>
                  <a:lnTo>
                    <a:pt x="37058" y="43561"/>
                  </a:lnTo>
                  <a:lnTo>
                    <a:pt x="37909" y="44234"/>
                  </a:lnTo>
                  <a:close/>
                </a:path>
                <a:path w="54609" h="57785">
                  <a:moveTo>
                    <a:pt x="38950" y="14528"/>
                  </a:moveTo>
                  <a:lnTo>
                    <a:pt x="38519" y="14605"/>
                  </a:lnTo>
                  <a:lnTo>
                    <a:pt x="38773" y="14732"/>
                  </a:lnTo>
                  <a:lnTo>
                    <a:pt x="38950" y="14528"/>
                  </a:lnTo>
                  <a:close/>
                </a:path>
                <a:path w="54609" h="57785">
                  <a:moveTo>
                    <a:pt x="39027" y="14859"/>
                  </a:moveTo>
                  <a:lnTo>
                    <a:pt x="38773" y="14732"/>
                  </a:lnTo>
                  <a:lnTo>
                    <a:pt x="38442" y="15113"/>
                  </a:lnTo>
                  <a:lnTo>
                    <a:pt x="39027" y="14859"/>
                  </a:lnTo>
                  <a:close/>
                </a:path>
                <a:path w="54609" h="57785">
                  <a:moveTo>
                    <a:pt x="40932" y="36461"/>
                  </a:moveTo>
                  <a:lnTo>
                    <a:pt x="40716" y="36195"/>
                  </a:lnTo>
                  <a:lnTo>
                    <a:pt x="40678" y="36372"/>
                  </a:lnTo>
                  <a:lnTo>
                    <a:pt x="40932" y="36461"/>
                  </a:lnTo>
                  <a:close/>
                </a:path>
                <a:path w="54609" h="57785">
                  <a:moveTo>
                    <a:pt x="41656" y="36703"/>
                  </a:moveTo>
                  <a:lnTo>
                    <a:pt x="40932" y="36461"/>
                  </a:lnTo>
                  <a:lnTo>
                    <a:pt x="41236" y="36830"/>
                  </a:lnTo>
                  <a:lnTo>
                    <a:pt x="41579" y="37084"/>
                  </a:lnTo>
                  <a:lnTo>
                    <a:pt x="41656" y="36703"/>
                  </a:lnTo>
                  <a:close/>
                </a:path>
                <a:path w="54609" h="57785">
                  <a:moveTo>
                    <a:pt x="42176" y="26035"/>
                  </a:moveTo>
                  <a:lnTo>
                    <a:pt x="41935" y="25908"/>
                  </a:lnTo>
                  <a:lnTo>
                    <a:pt x="41719" y="25908"/>
                  </a:lnTo>
                  <a:lnTo>
                    <a:pt x="42075" y="26162"/>
                  </a:lnTo>
                  <a:lnTo>
                    <a:pt x="42176" y="26035"/>
                  </a:lnTo>
                  <a:close/>
                </a:path>
                <a:path w="54609" h="57785">
                  <a:moveTo>
                    <a:pt x="44399" y="34709"/>
                  </a:moveTo>
                  <a:lnTo>
                    <a:pt x="44132" y="34277"/>
                  </a:lnTo>
                  <a:lnTo>
                    <a:pt x="43942" y="34429"/>
                  </a:lnTo>
                  <a:lnTo>
                    <a:pt x="43484" y="34391"/>
                  </a:lnTo>
                  <a:lnTo>
                    <a:pt x="43510" y="34569"/>
                  </a:lnTo>
                  <a:lnTo>
                    <a:pt x="43967" y="34772"/>
                  </a:lnTo>
                  <a:lnTo>
                    <a:pt x="44399" y="34709"/>
                  </a:lnTo>
                  <a:close/>
                </a:path>
                <a:path w="54609" h="57785">
                  <a:moveTo>
                    <a:pt x="44589" y="32562"/>
                  </a:moveTo>
                  <a:lnTo>
                    <a:pt x="44500" y="32385"/>
                  </a:lnTo>
                  <a:lnTo>
                    <a:pt x="44323" y="32131"/>
                  </a:lnTo>
                  <a:lnTo>
                    <a:pt x="44589" y="32562"/>
                  </a:lnTo>
                  <a:close/>
                </a:path>
                <a:path w="54609" h="57785">
                  <a:moveTo>
                    <a:pt x="45300" y="33147"/>
                  </a:moveTo>
                  <a:lnTo>
                    <a:pt x="44919" y="32639"/>
                  </a:lnTo>
                  <a:lnTo>
                    <a:pt x="44983" y="32893"/>
                  </a:lnTo>
                  <a:lnTo>
                    <a:pt x="45085" y="33147"/>
                  </a:lnTo>
                  <a:lnTo>
                    <a:pt x="44856" y="33020"/>
                  </a:lnTo>
                  <a:lnTo>
                    <a:pt x="44589" y="32562"/>
                  </a:lnTo>
                  <a:lnTo>
                    <a:pt x="44627" y="33616"/>
                  </a:lnTo>
                  <a:lnTo>
                    <a:pt x="44742" y="34036"/>
                  </a:lnTo>
                  <a:lnTo>
                    <a:pt x="44945" y="33769"/>
                  </a:lnTo>
                  <a:lnTo>
                    <a:pt x="45300" y="33147"/>
                  </a:lnTo>
                  <a:close/>
                </a:path>
                <a:path w="54609" h="57785">
                  <a:moveTo>
                    <a:pt x="54368" y="21971"/>
                  </a:moveTo>
                  <a:lnTo>
                    <a:pt x="53695" y="21717"/>
                  </a:lnTo>
                  <a:lnTo>
                    <a:pt x="52438" y="21463"/>
                  </a:lnTo>
                  <a:lnTo>
                    <a:pt x="51943" y="21463"/>
                  </a:lnTo>
                  <a:lnTo>
                    <a:pt x="51968" y="21336"/>
                  </a:lnTo>
                  <a:lnTo>
                    <a:pt x="52082" y="21209"/>
                  </a:lnTo>
                  <a:lnTo>
                    <a:pt x="52616" y="21336"/>
                  </a:lnTo>
                  <a:lnTo>
                    <a:pt x="52209" y="21209"/>
                  </a:lnTo>
                  <a:lnTo>
                    <a:pt x="51790" y="21082"/>
                  </a:lnTo>
                  <a:lnTo>
                    <a:pt x="50952" y="20828"/>
                  </a:lnTo>
                  <a:lnTo>
                    <a:pt x="51384" y="20015"/>
                  </a:lnTo>
                  <a:lnTo>
                    <a:pt x="51562" y="19558"/>
                  </a:lnTo>
                  <a:lnTo>
                    <a:pt x="51689" y="19177"/>
                  </a:lnTo>
                  <a:lnTo>
                    <a:pt x="49936" y="18161"/>
                  </a:lnTo>
                  <a:lnTo>
                    <a:pt x="49885" y="17907"/>
                  </a:lnTo>
                  <a:lnTo>
                    <a:pt x="49809" y="17526"/>
                  </a:lnTo>
                  <a:lnTo>
                    <a:pt x="50038" y="17399"/>
                  </a:lnTo>
                  <a:lnTo>
                    <a:pt x="50266" y="17272"/>
                  </a:lnTo>
                  <a:lnTo>
                    <a:pt x="49911" y="17145"/>
                  </a:lnTo>
                  <a:lnTo>
                    <a:pt x="49199" y="17399"/>
                  </a:lnTo>
                  <a:lnTo>
                    <a:pt x="49263" y="16891"/>
                  </a:lnTo>
                  <a:lnTo>
                    <a:pt x="49403" y="16764"/>
                  </a:lnTo>
                  <a:lnTo>
                    <a:pt x="49669" y="16637"/>
                  </a:lnTo>
                  <a:lnTo>
                    <a:pt x="49606" y="16510"/>
                  </a:lnTo>
                  <a:lnTo>
                    <a:pt x="48653" y="16637"/>
                  </a:lnTo>
                  <a:lnTo>
                    <a:pt x="48679" y="16256"/>
                  </a:lnTo>
                  <a:lnTo>
                    <a:pt x="49199" y="16129"/>
                  </a:lnTo>
                  <a:lnTo>
                    <a:pt x="48945" y="14986"/>
                  </a:lnTo>
                  <a:lnTo>
                    <a:pt x="47205" y="15748"/>
                  </a:lnTo>
                  <a:lnTo>
                    <a:pt x="46367" y="15367"/>
                  </a:lnTo>
                  <a:lnTo>
                    <a:pt x="47371" y="14478"/>
                  </a:lnTo>
                  <a:lnTo>
                    <a:pt x="47307" y="14224"/>
                  </a:lnTo>
                  <a:lnTo>
                    <a:pt x="47028" y="13081"/>
                  </a:lnTo>
                  <a:lnTo>
                    <a:pt x="47180" y="12954"/>
                  </a:lnTo>
                  <a:lnTo>
                    <a:pt x="46469" y="11938"/>
                  </a:lnTo>
                  <a:lnTo>
                    <a:pt x="44919" y="12065"/>
                  </a:lnTo>
                  <a:lnTo>
                    <a:pt x="43726" y="11557"/>
                  </a:lnTo>
                  <a:lnTo>
                    <a:pt x="44310" y="10033"/>
                  </a:lnTo>
                  <a:lnTo>
                    <a:pt x="43688" y="9779"/>
                  </a:lnTo>
                  <a:lnTo>
                    <a:pt x="43383" y="9652"/>
                  </a:lnTo>
                  <a:lnTo>
                    <a:pt x="42443" y="9271"/>
                  </a:lnTo>
                  <a:lnTo>
                    <a:pt x="42303" y="8636"/>
                  </a:lnTo>
                  <a:lnTo>
                    <a:pt x="42278" y="8509"/>
                  </a:lnTo>
                  <a:lnTo>
                    <a:pt x="42125" y="7874"/>
                  </a:lnTo>
                  <a:lnTo>
                    <a:pt x="42087" y="8128"/>
                  </a:lnTo>
                  <a:lnTo>
                    <a:pt x="41363" y="8509"/>
                  </a:lnTo>
                  <a:lnTo>
                    <a:pt x="41109" y="8509"/>
                  </a:lnTo>
                  <a:lnTo>
                    <a:pt x="41084" y="8128"/>
                  </a:lnTo>
                  <a:lnTo>
                    <a:pt x="39878" y="8636"/>
                  </a:lnTo>
                  <a:lnTo>
                    <a:pt x="40386" y="8128"/>
                  </a:lnTo>
                  <a:lnTo>
                    <a:pt x="40754" y="7747"/>
                  </a:lnTo>
                  <a:lnTo>
                    <a:pt x="40817" y="7874"/>
                  </a:lnTo>
                  <a:lnTo>
                    <a:pt x="40894" y="7747"/>
                  </a:lnTo>
                  <a:lnTo>
                    <a:pt x="40970" y="7620"/>
                  </a:lnTo>
                  <a:lnTo>
                    <a:pt x="41122" y="7366"/>
                  </a:lnTo>
                  <a:lnTo>
                    <a:pt x="41490" y="6731"/>
                  </a:lnTo>
                  <a:lnTo>
                    <a:pt x="40817" y="6604"/>
                  </a:lnTo>
                  <a:lnTo>
                    <a:pt x="40449" y="6223"/>
                  </a:lnTo>
                  <a:lnTo>
                    <a:pt x="39319" y="7366"/>
                  </a:lnTo>
                  <a:lnTo>
                    <a:pt x="39357" y="7239"/>
                  </a:lnTo>
                  <a:lnTo>
                    <a:pt x="39547" y="6350"/>
                  </a:lnTo>
                  <a:lnTo>
                    <a:pt x="39598" y="6096"/>
                  </a:lnTo>
                  <a:lnTo>
                    <a:pt x="39624" y="5956"/>
                  </a:lnTo>
                  <a:lnTo>
                    <a:pt x="40068" y="5930"/>
                  </a:lnTo>
                  <a:lnTo>
                    <a:pt x="39649" y="5854"/>
                  </a:lnTo>
                  <a:lnTo>
                    <a:pt x="39903" y="4699"/>
                  </a:lnTo>
                  <a:lnTo>
                    <a:pt x="36220" y="6096"/>
                  </a:lnTo>
                  <a:lnTo>
                    <a:pt x="36372" y="5588"/>
                  </a:lnTo>
                  <a:lnTo>
                    <a:pt x="36614" y="4699"/>
                  </a:lnTo>
                  <a:lnTo>
                    <a:pt x="36652" y="4572"/>
                  </a:lnTo>
                  <a:lnTo>
                    <a:pt x="36804" y="4064"/>
                  </a:lnTo>
                  <a:lnTo>
                    <a:pt x="36830" y="3937"/>
                  </a:lnTo>
                  <a:lnTo>
                    <a:pt x="36347" y="4064"/>
                  </a:lnTo>
                  <a:lnTo>
                    <a:pt x="35991" y="3937"/>
                  </a:lnTo>
                  <a:lnTo>
                    <a:pt x="35509" y="4064"/>
                  </a:lnTo>
                  <a:lnTo>
                    <a:pt x="35661" y="3810"/>
                  </a:lnTo>
                  <a:lnTo>
                    <a:pt x="35814" y="3556"/>
                  </a:lnTo>
                  <a:lnTo>
                    <a:pt x="35966" y="3302"/>
                  </a:lnTo>
                  <a:lnTo>
                    <a:pt x="34912" y="2286"/>
                  </a:lnTo>
                  <a:lnTo>
                    <a:pt x="33743" y="2032"/>
                  </a:lnTo>
                  <a:lnTo>
                    <a:pt x="34213" y="1651"/>
                  </a:lnTo>
                  <a:lnTo>
                    <a:pt x="33604" y="1270"/>
                  </a:lnTo>
                  <a:lnTo>
                    <a:pt x="32473" y="3556"/>
                  </a:lnTo>
                  <a:lnTo>
                    <a:pt x="31915" y="3429"/>
                  </a:lnTo>
                  <a:lnTo>
                    <a:pt x="32118" y="2413"/>
                  </a:lnTo>
                  <a:lnTo>
                    <a:pt x="32156" y="2159"/>
                  </a:lnTo>
                  <a:lnTo>
                    <a:pt x="31076" y="1778"/>
                  </a:lnTo>
                  <a:lnTo>
                    <a:pt x="30759" y="1397"/>
                  </a:lnTo>
                  <a:lnTo>
                    <a:pt x="29908" y="381"/>
                  </a:lnTo>
                  <a:lnTo>
                    <a:pt x="28562" y="1397"/>
                  </a:lnTo>
                  <a:lnTo>
                    <a:pt x="28651" y="889"/>
                  </a:lnTo>
                  <a:lnTo>
                    <a:pt x="28867" y="889"/>
                  </a:lnTo>
                  <a:lnTo>
                    <a:pt x="28295" y="762"/>
                  </a:lnTo>
                  <a:lnTo>
                    <a:pt x="27698" y="508"/>
                  </a:lnTo>
                  <a:lnTo>
                    <a:pt x="26479" y="0"/>
                  </a:lnTo>
                  <a:lnTo>
                    <a:pt x="26606" y="635"/>
                  </a:lnTo>
                  <a:lnTo>
                    <a:pt x="26720" y="508"/>
                  </a:lnTo>
                  <a:lnTo>
                    <a:pt x="26733" y="1270"/>
                  </a:lnTo>
                  <a:lnTo>
                    <a:pt x="26822" y="1778"/>
                  </a:lnTo>
                  <a:lnTo>
                    <a:pt x="26606" y="635"/>
                  </a:lnTo>
                  <a:lnTo>
                    <a:pt x="25552" y="1778"/>
                  </a:lnTo>
                  <a:lnTo>
                    <a:pt x="25069" y="2413"/>
                  </a:lnTo>
                  <a:lnTo>
                    <a:pt x="25006" y="1524"/>
                  </a:lnTo>
                  <a:lnTo>
                    <a:pt x="24853" y="2032"/>
                  </a:lnTo>
                  <a:lnTo>
                    <a:pt x="24752" y="2921"/>
                  </a:lnTo>
                  <a:lnTo>
                    <a:pt x="24168" y="3429"/>
                  </a:lnTo>
                  <a:lnTo>
                    <a:pt x="23977" y="3429"/>
                  </a:lnTo>
                  <a:lnTo>
                    <a:pt x="23863" y="2819"/>
                  </a:lnTo>
                  <a:lnTo>
                    <a:pt x="23456" y="2667"/>
                  </a:lnTo>
                  <a:lnTo>
                    <a:pt x="23926" y="3810"/>
                  </a:lnTo>
                  <a:lnTo>
                    <a:pt x="23177" y="3556"/>
                  </a:lnTo>
                  <a:lnTo>
                    <a:pt x="23241" y="3048"/>
                  </a:lnTo>
                  <a:lnTo>
                    <a:pt x="22682" y="3048"/>
                  </a:lnTo>
                  <a:lnTo>
                    <a:pt x="22783" y="3302"/>
                  </a:lnTo>
                  <a:lnTo>
                    <a:pt x="22821" y="3556"/>
                  </a:lnTo>
                  <a:lnTo>
                    <a:pt x="22694" y="4279"/>
                  </a:lnTo>
                  <a:lnTo>
                    <a:pt x="22580" y="4572"/>
                  </a:lnTo>
                  <a:lnTo>
                    <a:pt x="21932" y="4381"/>
                  </a:lnTo>
                  <a:lnTo>
                    <a:pt x="21932" y="8763"/>
                  </a:lnTo>
                  <a:lnTo>
                    <a:pt x="21551" y="8890"/>
                  </a:lnTo>
                  <a:lnTo>
                    <a:pt x="21374" y="8636"/>
                  </a:lnTo>
                  <a:lnTo>
                    <a:pt x="21247" y="8382"/>
                  </a:lnTo>
                  <a:lnTo>
                    <a:pt x="21399" y="8636"/>
                  </a:lnTo>
                  <a:lnTo>
                    <a:pt x="21691" y="8636"/>
                  </a:lnTo>
                  <a:lnTo>
                    <a:pt x="21932" y="8763"/>
                  </a:lnTo>
                  <a:lnTo>
                    <a:pt x="21932" y="4381"/>
                  </a:lnTo>
                  <a:lnTo>
                    <a:pt x="21755" y="4318"/>
                  </a:lnTo>
                  <a:lnTo>
                    <a:pt x="21361" y="3556"/>
                  </a:lnTo>
                  <a:lnTo>
                    <a:pt x="21475" y="4699"/>
                  </a:lnTo>
                  <a:lnTo>
                    <a:pt x="21107" y="4699"/>
                  </a:lnTo>
                  <a:lnTo>
                    <a:pt x="21107" y="9271"/>
                  </a:lnTo>
                  <a:lnTo>
                    <a:pt x="21043" y="9398"/>
                  </a:lnTo>
                  <a:lnTo>
                    <a:pt x="21107" y="9271"/>
                  </a:lnTo>
                  <a:lnTo>
                    <a:pt x="21107" y="4699"/>
                  </a:lnTo>
                  <a:lnTo>
                    <a:pt x="21031" y="4572"/>
                  </a:lnTo>
                  <a:lnTo>
                    <a:pt x="20955" y="4318"/>
                  </a:lnTo>
                  <a:lnTo>
                    <a:pt x="20967" y="4191"/>
                  </a:lnTo>
                  <a:lnTo>
                    <a:pt x="20980" y="4064"/>
                  </a:lnTo>
                  <a:lnTo>
                    <a:pt x="20027" y="4064"/>
                  </a:lnTo>
                  <a:lnTo>
                    <a:pt x="20104" y="4216"/>
                  </a:lnTo>
                  <a:lnTo>
                    <a:pt x="20027" y="4572"/>
                  </a:lnTo>
                  <a:lnTo>
                    <a:pt x="20243" y="5588"/>
                  </a:lnTo>
                  <a:lnTo>
                    <a:pt x="19939" y="5461"/>
                  </a:lnTo>
                  <a:lnTo>
                    <a:pt x="19634" y="5334"/>
                  </a:lnTo>
                  <a:lnTo>
                    <a:pt x="19329" y="5207"/>
                  </a:lnTo>
                  <a:lnTo>
                    <a:pt x="19177" y="4953"/>
                  </a:lnTo>
                  <a:lnTo>
                    <a:pt x="19075" y="4826"/>
                  </a:lnTo>
                  <a:lnTo>
                    <a:pt x="19596" y="4445"/>
                  </a:lnTo>
                  <a:lnTo>
                    <a:pt x="19888" y="4318"/>
                  </a:lnTo>
                  <a:lnTo>
                    <a:pt x="19913" y="4064"/>
                  </a:lnTo>
                  <a:lnTo>
                    <a:pt x="19964" y="4279"/>
                  </a:lnTo>
                  <a:lnTo>
                    <a:pt x="20027" y="4064"/>
                  </a:lnTo>
                  <a:lnTo>
                    <a:pt x="19850" y="3683"/>
                  </a:lnTo>
                  <a:lnTo>
                    <a:pt x="19786" y="3556"/>
                  </a:lnTo>
                  <a:lnTo>
                    <a:pt x="19164" y="3683"/>
                  </a:lnTo>
                  <a:lnTo>
                    <a:pt x="19100" y="2540"/>
                  </a:lnTo>
                  <a:lnTo>
                    <a:pt x="18999" y="2921"/>
                  </a:lnTo>
                  <a:lnTo>
                    <a:pt x="18872" y="4826"/>
                  </a:lnTo>
                  <a:lnTo>
                    <a:pt x="18199" y="4826"/>
                  </a:lnTo>
                  <a:lnTo>
                    <a:pt x="18097" y="4699"/>
                  </a:lnTo>
                  <a:lnTo>
                    <a:pt x="17995" y="4445"/>
                  </a:lnTo>
                  <a:lnTo>
                    <a:pt x="17830" y="4445"/>
                  </a:lnTo>
                  <a:lnTo>
                    <a:pt x="17754" y="4826"/>
                  </a:lnTo>
                  <a:lnTo>
                    <a:pt x="17221" y="4826"/>
                  </a:lnTo>
                  <a:lnTo>
                    <a:pt x="17221" y="5892"/>
                  </a:lnTo>
                  <a:lnTo>
                    <a:pt x="17221" y="4826"/>
                  </a:lnTo>
                  <a:lnTo>
                    <a:pt x="17119" y="4699"/>
                  </a:lnTo>
                  <a:lnTo>
                    <a:pt x="17056" y="5080"/>
                  </a:lnTo>
                  <a:lnTo>
                    <a:pt x="16979" y="5334"/>
                  </a:lnTo>
                  <a:lnTo>
                    <a:pt x="16865" y="5080"/>
                  </a:lnTo>
                  <a:lnTo>
                    <a:pt x="16891" y="4699"/>
                  </a:lnTo>
                  <a:lnTo>
                    <a:pt x="17043" y="4826"/>
                  </a:lnTo>
                  <a:lnTo>
                    <a:pt x="17056" y="5080"/>
                  </a:lnTo>
                  <a:lnTo>
                    <a:pt x="17056" y="4622"/>
                  </a:lnTo>
                  <a:lnTo>
                    <a:pt x="16802" y="4318"/>
                  </a:lnTo>
                  <a:lnTo>
                    <a:pt x="16471" y="4953"/>
                  </a:lnTo>
                  <a:lnTo>
                    <a:pt x="16217" y="5080"/>
                  </a:lnTo>
                  <a:lnTo>
                    <a:pt x="16738" y="5842"/>
                  </a:lnTo>
                  <a:lnTo>
                    <a:pt x="16357" y="5842"/>
                  </a:lnTo>
                  <a:lnTo>
                    <a:pt x="16992" y="6184"/>
                  </a:lnTo>
                  <a:lnTo>
                    <a:pt x="17157" y="5981"/>
                  </a:lnTo>
                  <a:lnTo>
                    <a:pt x="17284" y="6108"/>
                  </a:lnTo>
                  <a:lnTo>
                    <a:pt x="17272" y="5943"/>
                  </a:lnTo>
                  <a:lnTo>
                    <a:pt x="17780" y="5461"/>
                  </a:lnTo>
                  <a:lnTo>
                    <a:pt x="17868" y="6477"/>
                  </a:lnTo>
                  <a:lnTo>
                    <a:pt x="17348" y="6223"/>
                  </a:lnTo>
                  <a:lnTo>
                    <a:pt x="17830" y="7620"/>
                  </a:lnTo>
                  <a:lnTo>
                    <a:pt x="16827" y="6731"/>
                  </a:lnTo>
                  <a:lnTo>
                    <a:pt x="16040" y="6731"/>
                  </a:lnTo>
                  <a:lnTo>
                    <a:pt x="16040" y="13843"/>
                  </a:lnTo>
                  <a:lnTo>
                    <a:pt x="14935" y="13957"/>
                  </a:lnTo>
                  <a:lnTo>
                    <a:pt x="14884" y="13716"/>
                  </a:lnTo>
                  <a:lnTo>
                    <a:pt x="14770" y="13208"/>
                  </a:lnTo>
                  <a:lnTo>
                    <a:pt x="15265" y="13208"/>
                  </a:lnTo>
                  <a:lnTo>
                    <a:pt x="16040" y="13843"/>
                  </a:lnTo>
                  <a:lnTo>
                    <a:pt x="16040" y="6731"/>
                  </a:lnTo>
                  <a:lnTo>
                    <a:pt x="15836" y="6731"/>
                  </a:lnTo>
                  <a:lnTo>
                    <a:pt x="15316" y="6223"/>
                  </a:lnTo>
                  <a:lnTo>
                    <a:pt x="14922" y="7112"/>
                  </a:lnTo>
                  <a:lnTo>
                    <a:pt x="14122" y="7620"/>
                  </a:lnTo>
                  <a:lnTo>
                    <a:pt x="14033" y="8001"/>
                  </a:lnTo>
                  <a:lnTo>
                    <a:pt x="14490" y="9017"/>
                  </a:lnTo>
                  <a:lnTo>
                    <a:pt x="14566" y="9652"/>
                  </a:lnTo>
                  <a:lnTo>
                    <a:pt x="14097" y="9144"/>
                  </a:lnTo>
                  <a:lnTo>
                    <a:pt x="13868" y="9017"/>
                  </a:lnTo>
                  <a:lnTo>
                    <a:pt x="13868" y="8801"/>
                  </a:lnTo>
                  <a:lnTo>
                    <a:pt x="13804" y="9144"/>
                  </a:lnTo>
                  <a:lnTo>
                    <a:pt x="13246" y="9398"/>
                  </a:lnTo>
                  <a:lnTo>
                    <a:pt x="13169" y="9779"/>
                  </a:lnTo>
                  <a:lnTo>
                    <a:pt x="13652" y="10414"/>
                  </a:lnTo>
                  <a:lnTo>
                    <a:pt x="12877" y="10414"/>
                  </a:lnTo>
                  <a:lnTo>
                    <a:pt x="12954" y="10160"/>
                  </a:lnTo>
                  <a:lnTo>
                    <a:pt x="13068" y="9779"/>
                  </a:lnTo>
                  <a:lnTo>
                    <a:pt x="13055" y="9626"/>
                  </a:lnTo>
                  <a:lnTo>
                    <a:pt x="12725" y="10160"/>
                  </a:lnTo>
                  <a:lnTo>
                    <a:pt x="12560" y="9779"/>
                  </a:lnTo>
                  <a:lnTo>
                    <a:pt x="10109" y="9652"/>
                  </a:lnTo>
                  <a:lnTo>
                    <a:pt x="12776" y="13589"/>
                  </a:lnTo>
                  <a:lnTo>
                    <a:pt x="10261" y="13246"/>
                  </a:lnTo>
                  <a:lnTo>
                    <a:pt x="8280" y="14097"/>
                  </a:lnTo>
                  <a:lnTo>
                    <a:pt x="8293" y="16891"/>
                  </a:lnTo>
                  <a:lnTo>
                    <a:pt x="6540" y="17348"/>
                  </a:lnTo>
                  <a:lnTo>
                    <a:pt x="6540" y="23114"/>
                  </a:lnTo>
                  <a:lnTo>
                    <a:pt x="6362" y="23050"/>
                  </a:lnTo>
                  <a:lnTo>
                    <a:pt x="6159" y="23050"/>
                  </a:lnTo>
                  <a:lnTo>
                    <a:pt x="5981" y="23368"/>
                  </a:lnTo>
                  <a:lnTo>
                    <a:pt x="5689" y="23241"/>
                  </a:lnTo>
                  <a:lnTo>
                    <a:pt x="6007" y="23114"/>
                  </a:lnTo>
                  <a:lnTo>
                    <a:pt x="6134" y="22987"/>
                  </a:lnTo>
                  <a:lnTo>
                    <a:pt x="6337" y="22987"/>
                  </a:lnTo>
                  <a:lnTo>
                    <a:pt x="6540" y="23114"/>
                  </a:lnTo>
                  <a:lnTo>
                    <a:pt x="6540" y="17348"/>
                  </a:lnTo>
                  <a:lnTo>
                    <a:pt x="5829" y="17526"/>
                  </a:lnTo>
                  <a:lnTo>
                    <a:pt x="5232" y="17780"/>
                  </a:lnTo>
                  <a:lnTo>
                    <a:pt x="5791" y="18288"/>
                  </a:lnTo>
                  <a:lnTo>
                    <a:pt x="6045" y="18796"/>
                  </a:lnTo>
                  <a:lnTo>
                    <a:pt x="5219" y="18415"/>
                  </a:lnTo>
                  <a:lnTo>
                    <a:pt x="5753" y="19431"/>
                  </a:lnTo>
                  <a:lnTo>
                    <a:pt x="5816" y="20561"/>
                  </a:lnTo>
                  <a:lnTo>
                    <a:pt x="3289" y="18923"/>
                  </a:lnTo>
                  <a:lnTo>
                    <a:pt x="3784" y="20447"/>
                  </a:lnTo>
                  <a:lnTo>
                    <a:pt x="4267" y="20828"/>
                  </a:lnTo>
                  <a:lnTo>
                    <a:pt x="3987" y="20955"/>
                  </a:lnTo>
                  <a:lnTo>
                    <a:pt x="3708" y="21717"/>
                  </a:lnTo>
                  <a:lnTo>
                    <a:pt x="3619" y="21590"/>
                  </a:lnTo>
                  <a:lnTo>
                    <a:pt x="3365" y="21463"/>
                  </a:lnTo>
                  <a:lnTo>
                    <a:pt x="3111" y="20955"/>
                  </a:lnTo>
                  <a:lnTo>
                    <a:pt x="3035" y="21463"/>
                  </a:lnTo>
                  <a:lnTo>
                    <a:pt x="2933" y="21844"/>
                  </a:lnTo>
                  <a:lnTo>
                    <a:pt x="2832" y="22098"/>
                  </a:lnTo>
                  <a:lnTo>
                    <a:pt x="2413" y="21971"/>
                  </a:lnTo>
                  <a:lnTo>
                    <a:pt x="2311" y="21209"/>
                  </a:lnTo>
                  <a:lnTo>
                    <a:pt x="2082" y="20828"/>
                  </a:lnTo>
                  <a:lnTo>
                    <a:pt x="495" y="23114"/>
                  </a:lnTo>
                  <a:lnTo>
                    <a:pt x="381" y="23241"/>
                  </a:lnTo>
                  <a:lnTo>
                    <a:pt x="114" y="23368"/>
                  </a:lnTo>
                  <a:lnTo>
                    <a:pt x="0" y="24130"/>
                  </a:lnTo>
                  <a:lnTo>
                    <a:pt x="152" y="24384"/>
                  </a:lnTo>
                  <a:lnTo>
                    <a:pt x="1460" y="25019"/>
                  </a:lnTo>
                  <a:lnTo>
                    <a:pt x="1765" y="24765"/>
                  </a:lnTo>
                  <a:lnTo>
                    <a:pt x="1765" y="24638"/>
                  </a:lnTo>
                  <a:lnTo>
                    <a:pt x="2006" y="24384"/>
                  </a:lnTo>
                  <a:lnTo>
                    <a:pt x="2489" y="24257"/>
                  </a:lnTo>
                  <a:lnTo>
                    <a:pt x="2692" y="24536"/>
                  </a:lnTo>
                  <a:lnTo>
                    <a:pt x="2311" y="24587"/>
                  </a:lnTo>
                  <a:lnTo>
                    <a:pt x="2730" y="24587"/>
                  </a:lnTo>
                  <a:lnTo>
                    <a:pt x="4343" y="24498"/>
                  </a:lnTo>
                  <a:lnTo>
                    <a:pt x="5092" y="24498"/>
                  </a:lnTo>
                  <a:lnTo>
                    <a:pt x="4635" y="25146"/>
                  </a:lnTo>
                  <a:lnTo>
                    <a:pt x="4330" y="25603"/>
                  </a:lnTo>
                  <a:lnTo>
                    <a:pt x="4051" y="25603"/>
                  </a:lnTo>
                  <a:lnTo>
                    <a:pt x="3898" y="25438"/>
                  </a:lnTo>
                  <a:lnTo>
                    <a:pt x="4292" y="25184"/>
                  </a:lnTo>
                  <a:lnTo>
                    <a:pt x="4635" y="25158"/>
                  </a:lnTo>
                  <a:lnTo>
                    <a:pt x="4394" y="25133"/>
                  </a:lnTo>
                  <a:lnTo>
                    <a:pt x="4813" y="24815"/>
                  </a:lnTo>
                  <a:lnTo>
                    <a:pt x="4165" y="24841"/>
                  </a:lnTo>
                  <a:lnTo>
                    <a:pt x="3454" y="25234"/>
                  </a:lnTo>
                  <a:lnTo>
                    <a:pt x="3505" y="25603"/>
                  </a:lnTo>
                  <a:lnTo>
                    <a:pt x="4216" y="25768"/>
                  </a:lnTo>
                  <a:lnTo>
                    <a:pt x="4013" y="25895"/>
                  </a:lnTo>
                  <a:lnTo>
                    <a:pt x="3746" y="25895"/>
                  </a:lnTo>
                  <a:lnTo>
                    <a:pt x="3556" y="25920"/>
                  </a:lnTo>
                  <a:lnTo>
                    <a:pt x="4038" y="26035"/>
                  </a:lnTo>
                  <a:lnTo>
                    <a:pt x="3949" y="26162"/>
                  </a:lnTo>
                  <a:lnTo>
                    <a:pt x="4368" y="26670"/>
                  </a:lnTo>
                  <a:lnTo>
                    <a:pt x="4292" y="26543"/>
                  </a:lnTo>
                  <a:lnTo>
                    <a:pt x="4521" y="26504"/>
                  </a:lnTo>
                  <a:lnTo>
                    <a:pt x="5029" y="26416"/>
                  </a:lnTo>
                  <a:lnTo>
                    <a:pt x="5207" y="26416"/>
                  </a:lnTo>
                  <a:lnTo>
                    <a:pt x="5638" y="26479"/>
                  </a:lnTo>
                  <a:lnTo>
                    <a:pt x="5397" y="26289"/>
                  </a:lnTo>
                  <a:lnTo>
                    <a:pt x="4648" y="26403"/>
                  </a:lnTo>
                  <a:lnTo>
                    <a:pt x="4711" y="26111"/>
                  </a:lnTo>
                  <a:lnTo>
                    <a:pt x="4978" y="26035"/>
                  </a:lnTo>
                  <a:lnTo>
                    <a:pt x="4940" y="26289"/>
                  </a:lnTo>
                  <a:lnTo>
                    <a:pt x="5397" y="26289"/>
                  </a:lnTo>
                  <a:lnTo>
                    <a:pt x="5613" y="26289"/>
                  </a:lnTo>
                  <a:lnTo>
                    <a:pt x="5664" y="25742"/>
                  </a:lnTo>
                  <a:lnTo>
                    <a:pt x="5854" y="25654"/>
                  </a:lnTo>
                  <a:lnTo>
                    <a:pt x="5664" y="25666"/>
                  </a:lnTo>
                  <a:lnTo>
                    <a:pt x="5689" y="25527"/>
                  </a:lnTo>
                  <a:lnTo>
                    <a:pt x="5092" y="25438"/>
                  </a:lnTo>
                  <a:lnTo>
                    <a:pt x="5080" y="25565"/>
                  </a:lnTo>
                  <a:lnTo>
                    <a:pt x="5067" y="25704"/>
                  </a:lnTo>
                  <a:lnTo>
                    <a:pt x="4864" y="25704"/>
                  </a:lnTo>
                  <a:lnTo>
                    <a:pt x="5067" y="25628"/>
                  </a:lnTo>
                  <a:lnTo>
                    <a:pt x="4762" y="25577"/>
                  </a:lnTo>
                  <a:lnTo>
                    <a:pt x="4813" y="25146"/>
                  </a:lnTo>
                  <a:lnTo>
                    <a:pt x="5080" y="24638"/>
                  </a:lnTo>
                  <a:lnTo>
                    <a:pt x="5715" y="25019"/>
                  </a:lnTo>
                  <a:lnTo>
                    <a:pt x="5930" y="25527"/>
                  </a:lnTo>
                  <a:lnTo>
                    <a:pt x="6032" y="24892"/>
                  </a:lnTo>
                  <a:lnTo>
                    <a:pt x="6286" y="25146"/>
                  </a:lnTo>
                  <a:lnTo>
                    <a:pt x="6324" y="25336"/>
                  </a:lnTo>
                  <a:lnTo>
                    <a:pt x="6400" y="25019"/>
                  </a:lnTo>
                  <a:lnTo>
                    <a:pt x="6769" y="24892"/>
                  </a:lnTo>
                  <a:lnTo>
                    <a:pt x="7124" y="24765"/>
                  </a:lnTo>
                  <a:lnTo>
                    <a:pt x="7073" y="24638"/>
                  </a:lnTo>
                  <a:lnTo>
                    <a:pt x="6794" y="24003"/>
                  </a:lnTo>
                  <a:lnTo>
                    <a:pt x="7658" y="24384"/>
                  </a:lnTo>
                  <a:lnTo>
                    <a:pt x="7658" y="24003"/>
                  </a:lnTo>
                  <a:lnTo>
                    <a:pt x="7632" y="23368"/>
                  </a:lnTo>
                  <a:lnTo>
                    <a:pt x="7620" y="22987"/>
                  </a:lnTo>
                  <a:lnTo>
                    <a:pt x="8547" y="24003"/>
                  </a:lnTo>
                  <a:lnTo>
                    <a:pt x="8470" y="23749"/>
                  </a:lnTo>
                  <a:lnTo>
                    <a:pt x="8293" y="22987"/>
                  </a:lnTo>
                  <a:lnTo>
                    <a:pt x="8242" y="22733"/>
                  </a:lnTo>
                  <a:lnTo>
                    <a:pt x="8394" y="22479"/>
                  </a:lnTo>
                  <a:lnTo>
                    <a:pt x="9258" y="24003"/>
                  </a:lnTo>
                  <a:lnTo>
                    <a:pt x="9245" y="22479"/>
                  </a:lnTo>
                  <a:lnTo>
                    <a:pt x="9245" y="22098"/>
                  </a:lnTo>
                  <a:lnTo>
                    <a:pt x="9245" y="21717"/>
                  </a:lnTo>
                  <a:lnTo>
                    <a:pt x="9232" y="21590"/>
                  </a:lnTo>
                  <a:lnTo>
                    <a:pt x="10477" y="22860"/>
                  </a:lnTo>
                  <a:lnTo>
                    <a:pt x="9601" y="21590"/>
                  </a:lnTo>
                  <a:lnTo>
                    <a:pt x="10820" y="21336"/>
                  </a:lnTo>
                  <a:lnTo>
                    <a:pt x="10591" y="20574"/>
                  </a:lnTo>
                  <a:lnTo>
                    <a:pt x="10515" y="20320"/>
                  </a:lnTo>
                  <a:lnTo>
                    <a:pt x="10655" y="20561"/>
                  </a:lnTo>
                  <a:lnTo>
                    <a:pt x="10947" y="20447"/>
                  </a:lnTo>
                  <a:lnTo>
                    <a:pt x="11341" y="20701"/>
                  </a:lnTo>
                  <a:lnTo>
                    <a:pt x="11684" y="20701"/>
                  </a:lnTo>
                  <a:lnTo>
                    <a:pt x="11430" y="20447"/>
                  </a:lnTo>
                  <a:lnTo>
                    <a:pt x="11290" y="20320"/>
                  </a:lnTo>
                  <a:lnTo>
                    <a:pt x="10756" y="19812"/>
                  </a:lnTo>
                  <a:lnTo>
                    <a:pt x="10693" y="19050"/>
                  </a:lnTo>
                  <a:lnTo>
                    <a:pt x="10541" y="18796"/>
                  </a:lnTo>
                  <a:lnTo>
                    <a:pt x="10464" y="18669"/>
                  </a:lnTo>
                  <a:lnTo>
                    <a:pt x="11582" y="19177"/>
                  </a:lnTo>
                  <a:lnTo>
                    <a:pt x="11379" y="19685"/>
                  </a:lnTo>
                  <a:lnTo>
                    <a:pt x="11557" y="19799"/>
                  </a:lnTo>
                  <a:lnTo>
                    <a:pt x="11988" y="19304"/>
                  </a:lnTo>
                  <a:lnTo>
                    <a:pt x="11315" y="18796"/>
                  </a:lnTo>
                  <a:lnTo>
                    <a:pt x="12077" y="19050"/>
                  </a:lnTo>
                  <a:lnTo>
                    <a:pt x="12623" y="19431"/>
                  </a:lnTo>
                  <a:lnTo>
                    <a:pt x="12039" y="18796"/>
                  </a:lnTo>
                  <a:lnTo>
                    <a:pt x="11912" y="18669"/>
                  </a:lnTo>
                  <a:lnTo>
                    <a:pt x="11557" y="18288"/>
                  </a:lnTo>
                  <a:lnTo>
                    <a:pt x="12649" y="18923"/>
                  </a:lnTo>
                  <a:lnTo>
                    <a:pt x="12230" y="18288"/>
                  </a:lnTo>
                  <a:lnTo>
                    <a:pt x="12141" y="18161"/>
                  </a:lnTo>
                  <a:lnTo>
                    <a:pt x="13017" y="18288"/>
                  </a:lnTo>
                  <a:lnTo>
                    <a:pt x="13271" y="19050"/>
                  </a:lnTo>
                  <a:lnTo>
                    <a:pt x="13296" y="18288"/>
                  </a:lnTo>
                  <a:lnTo>
                    <a:pt x="13525" y="18338"/>
                  </a:lnTo>
                  <a:lnTo>
                    <a:pt x="13220" y="18161"/>
                  </a:lnTo>
                  <a:lnTo>
                    <a:pt x="12941" y="17780"/>
                  </a:lnTo>
                  <a:lnTo>
                    <a:pt x="13030" y="17018"/>
                  </a:lnTo>
                  <a:lnTo>
                    <a:pt x="13639" y="18034"/>
                  </a:lnTo>
                  <a:lnTo>
                    <a:pt x="14211" y="18288"/>
                  </a:lnTo>
                  <a:lnTo>
                    <a:pt x="14135" y="17526"/>
                  </a:lnTo>
                  <a:lnTo>
                    <a:pt x="13855" y="17018"/>
                  </a:lnTo>
                  <a:lnTo>
                    <a:pt x="13716" y="16764"/>
                  </a:lnTo>
                  <a:lnTo>
                    <a:pt x="13957" y="16637"/>
                  </a:lnTo>
                  <a:lnTo>
                    <a:pt x="14109" y="16764"/>
                  </a:lnTo>
                  <a:lnTo>
                    <a:pt x="14325" y="17018"/>
                  </a:lnTo>
                  <a:lnTo>
                    <a:pt x="14236" y="16764"/>
                  </a:lnTo>
                  <a:lnTo>
                    <a:pt x="14198" y="16637"/>
                  </a:lnTo>
                  <a:lnTo>
                    <a:pt x="13957" y="16002"/>
                  </a:lnTo>
                  <a:lnTo>
                    <a:pt x="15138" y="16002"/>
                  </a:lnTo>
                  <a:lnTo>
                    <a:pt x="14719" y="14922"/>
                  </a:lnTo>
                  <a:lnTo>
                    <a:pt x="14046" y="14351"/>
                  </a:lnTo>
                  <a:lnTo>
                    <a:pt x="13779" y="13957"/>
                  </a:lnTo>
                  <a:lnTo>
                    <a:pt x="13792" y="13589"/>
                  </a:lnTo>
                  <a:lnTo>
                    <a:pt x="13589" y="13208"/>
                  </a:lnTo>
                  <a:lnTo>
                    <a:pt x="14173" y="13589"/>
                  </a:lnTo>
                  <a:lnTo>
                    <a:pt x="14147" y="13843"/>
                  </a:lnTo>
                  <a:lnTo>
                    <a:pt x="14363" y="14224"/>
                  </a:lnTo>
                  <a:lnTo>
                    <a:pt x="14312" y="13716"/>
                  </a:lnTo>
                  <a:lnTo>
                    <a:pt x="14986" y="14173"/>
                  </a:lnTo>
                  <a:lnTo>
                    <a:pt x="14935" y="13982"/>
                  </a:lnTo>
                  <a:lnTo>
                    <a:pt x="15875" y="14351"/>
                  </a:lnTo>
                  <a:lnTo>
                    <a:pt x="15189" y="14478"/>
                  </a:lnTo>
                  <a:lnTo>
                    <a:pt x="16649" y="15367"/>
                  </a:lnTo>
                  <a:lnTo>
                    <a:pt x="14922" y="14630"/>
                  </a:lnTo>
                  <a:lnTo>
                    <a:pt x="16383" y="15621"/>
                  </a:lnTo>
                  <a:lnTo>
                    <a:pt x="16878" y="15367"/>
                  </a:lnTo>
                  <a:lnTo>
                    <a:pt x="17119" y="15240"/>
                  </a:lnTo>
                  <a:lnTo>
                    <a:pt x="16611" y="14605"/>
                  </a:lnTo>
                  <a:lnTo>
                    <a:pt x="17348" y="14351"/>
                  </a:lnTo>
                  <a:lnTo>
                    <a:pt x="17068" y="13843"/>
                  </a:lnTo>
                  <a:lnTo>
                    <a:pt x="16725" y="13843"/>
                  </a:lnTo>
                  <a:lnTo>
                    <a:pt x="16459" y="13208"/>
                  </a:lnTo>
                  <a:lnTo>
                    <a:pt x="16535" y="11684"/>
                  </a:lnTo>
                  <a:lnTo>
                    <a:pt x="18808" y="14605"/>
                  </a:lnTo>
                  <a:lnTo>
                    <a:pt x="18453" y="13081"/>
                  </a:lnTo>
                  <a:lnTo>
                    <a:pt x="18148" y="12446"/>
                  </a:lnTo>
                  <a:lnTo>
                    <a:pt x="17564" y="11684"/>
                  </a:lnTo>
                  <a:lnTo>
                    <a:pt x="17360" y="11430"/>
                  </a:lnTo>
                  <a:lnTo>
                    <a:pt x="18237" y="11557"/>
                  </a:lnTo>
                  <a:lnTo>
                    <a:pt x="18846" y="12573"/>
                  </a:lnTo>
                  <a:lnTo>
                    <a:pt x="19443" y="12319"/>
                  </a:lnTo>
                  <a:lnTo>
                    <a:pt x="18491" y="11430"/>
                  </a:lnTo>
                  <a:lnTo>
                    <a:pt x="18084" y="11049"/>
                  </a:lnTo>
                  <a:lnTo>
                    <a:pt x="19011" y="11150"/>
                  </a:lnTo>
                  <a:lnTo>
                    <a:pt x="19138" y="11049"/>
                  </a:lnTo>
                  <a:lnTo>
                    <a:pt x="19278" y="10922"/>
                  </a:lnTo>
                  <a:lnTo>
                    <a:pt x="19964" y="11684"/>
                  </a:lnTo>
                  <a:lnTo>
                    <a:pt x="20459" y="11150"/>
                  </a:lnTo>
                  <a:lnTo>
                    <a:pt x="20497" y="10922"/>
                  </a:lnTo>
                  <a:lnTo>
                    <a:pt x="20586" y="10414"/>
                  </a:lnTo>
                  <a:lnTo>
                    <a:pt x="20650" y="10033"/>
                  </a:lnTo>
                  <a:lnTo>
                    <a:pt x="21107" y="9652"/>
                  </a:lnTo>
                  <a:lnTo>
                    <a:pt x="21259" y="9525"/>
                  </a:lnTo>
                  <a:lnTo>
                    <a:pt x="21323" y="9652"/>
                  </a:lnTo>
                  <a:lnTo>
                    <a:pt x="21437" y="10160"/>
                  </a:lnTo>
                  <a:lnTo>
                    <a:pt x="21767" y="10287"/>
                  </a:lnTo>
                  <a:lnTo>
                    <a:pt x="22237" y="9525"/>
                  </a:lnTo>
                  <a:lnTo>
                    <a:pt x="22313" y="9398"/>
                  </a:lnTo>
                  <a:lnTo>
                    <a:pt x="23634" y="9398"/>
                  </a:lnTo>
                  <a:lnTo>
                    <a:pt x="24599" y="9779"/>
                  </a:lnTo>
                  <a:lnTo>
                    <a:pt x="24587" y="9271"/>
                  </a:lnTo>
                  <a:lnTo>
                    <a:pt x="24587" y="8890"/>
                  </a:lnTo>
                  <a:lnTo>
                    <a:pt x="24574" y="8763"/>
                  </a:lnTo>
                  <a:lnTo>
                    <a:pt x="24688" y="8382"/>
                  </a:lnTo>
                  <a:lnTo>
                    <a:pt x="24853" y="8255"/>
                  </a:lnTo>
                  <a:lnTo>
                    <a:pt x="24968" y="8509"/>
                  </a:lnTo>
                  <a:lnTo>
                    <a:pt x="25057" y="9017"/>
                  </a:lnTo>
                  <a:lnTo>
                    <a:pt x="25285" y="8255"/>
                  </a:lnTo>
                  <a:lnTo>
                    <a:pt x="25311" y="8128"/>
                  </a:lnTo>
                  <a:lnTo>
                    <a:pt x="25768" y="7620"/>
                  </a:lnTo>
                  <a:lnTo>
                    <a:pt x="26314" y="6985"/>
                  </a:lnTo>
                  <a:lnTo>
                    <a:pt x="26847" y="7747"/>
                  </a:lnTo>
                  <a:lnTo>
                    <a:pt x="26924" y="8255"/>
                  </a:lnTo>
                  <a:lnTo>
                    <a:pt x="27355" y="8509"/>
                  </a:lnTo>
                  <a:lnTo>
                    <a:pt x="27355" y="6985"/>
                  </a:lnTo>
                  <a:lnTo>
                    <a:pt x="27343" y="6477"/>
                  </a:lnTo>
                  <a:lnTo>
                    <a:pt x="27343" y="6350"/>
                  </a:lnTo>
                  <a:lnTo>
                    <a:pt x="27686" y="6985"/>
                  </a:lnTo>
                  <a:lnTo>
                    <a:pt x="27724" y="7366"/>
                  </a:lnTo>
                  <a:lnTo>
                    <a:pt x="28663" y="7747"/>
                  </a:lnTo>
                  <a:lnTo>
                    <a:pt x="30010" y="7239"/>
                  </a:lnTo>
                  <a:lnTo>
                    <a:pt x="30264" y="8763"/>
                  </a:lnTo>
                  <a:lnTo>
                    <a:pt x="30873" y="7620"/>
                  </a:lnTo>
                  <a:lnTo>
                    <a:pt x="30962" y="9779"/>
                  </a:lnTo>
                  <a:lnTo>
                    <a:pt x="31800" y="8128"/>
                  </a:lnTo>
                  <a:lnTo>
                    <a:pt x="31991" y="9144"/>
                  </a:lnTo>
                  <a:lnTo>
                    <a:pt x="31838" y="9271"/>
                  </a:lnTo>
                  <a:lnTo>
                    <a:pt x="31737" y="9525"/>
                  </a:lnTo>
                  <a:lnTo>
                    <a:pt x="32105" y="10414"/>
                  </a:lnTo>
                  <a:lnTo>
                    <a:pt x="32258" y="10541"/>
                  </a:lnTo>
                  <a:lnTo>
                    <a:pt x="33007" y="9652"/>
                  </a:lnTo>
                  <a:lnTo>
                    <a:pt x="33362" y="9652"/>
                  </a:lnTo>
                  <a:lnTo>
                    <a:pt x="32842" y="10414"/>
                  </a:lnTo>
                  <a:lnTo>
                    <a:pt x="33743" y="9779"/>
                  </a:lnTo>
                  <a:lnTo>
                    <a:pt x="33274" y="10795"/>
                  </a:lnTo>
                  <a:lnTo>
                    <a:pt x="33642" y="10795"/>
                  </a:lnTo>
                  <a:lnTo>
                    <a:pt x="33705" y="10287"/>
                  </a:lnTo>
                  <a:lnTo>
                    <a:pt x="33870" y="10160"/>
                  </a:lnTo>
                  <a:lnTo>
                    <a:pt x="34505" y="10033"/>
                  </a:lnTo>
                  <a:lnTo>
                    <a:pt x="34391" y="11150"/>
                  </a:lnTo>
                  <a:lnTo>
                    <a:pt x="34264" y="11430"/>
                  </a:lnTo>
                  <a:lnTo>
                    <a:pt x="34061" y="11684"/>
                  </a:lnTo>
                  <a:lnTo>
                    <a:pt x="34505" y="11684"/>
                  </a:lnTo>
                  <a:lnTo>
                    <a:pt x="34950" y="11811"/>
                  </a:lnTo>
                  <a:lnTo>
                    <a:pt x="35407" y="11811"/>
                  </a:lnTo>
                  <a:lnTo>
                    <a:pt x="35712" y="11811"/>
                  </a:lnTo>
                  <a:lnTo>
                    <a:pt x="34061" y="12954"/>
                  </a:lnTo>
                  <a:lnTo>
                    <a:pt x="35052" y="12573"/>
                  </a:lnTo>
                  <a:lnTo>
                    <a:pt x="35128" y="12446"/>
                  </a:lnTo>
                  <a:lnTo>
                    <a:pt x="35585" y="12065"/>
                  </a:lnTo>
                  <a:lnTo>
                    <a:pt x="35420" y="12700"/>
                  </a:lnTo>
                  <a:lnTo>
                    <a:pt x="35839" y="13081"/>
                  </a:lnTo>
                  <a:lnTo>
                    <a:pt x="36347" y="13208"/>
                  </a:lnTo>
                  <a:lnTo>
                    <a:pt x="35966" y="13589"/>
                  </a:lnTo>
                  <a:lnTo>
                    <a:pt x="35928" y="13843"/>
                  </a:lnTo>
                  <a:lnTo>
                    <a:pt x="36309" y="14351"/>
                  </a:lnTo>
                  <a:lnTo>
                    <a:pt x="37299" y="14732"/>
                  </a:lnTo>
                  <a:lnTo>
                    <a:pt x="37960" y="15367"/>
                  </a:lnTo>
                  <a:lnTo>
                    <a:pt x="38023" y="14922"/>
                  </a:lnTo>
                  <a:lnTo>
                    <a:pt x="38811" y="14224"/>
                  </a:lnTo>
                  <a:lnTo>
                    <a:pt x="39027" y="14312"/>
                  </a:lnTo>
                  <a:lnTo>
                    <a:pt x="39001" y="14478"/>
                  </a:lnTo>
                  <a:lnTo>
                    <a:pt x="39331" y="14478"/>
                  </a:lnTo>
                  <a:lnTo>
                    <a:pt x="39497" y="14732"/>
                  </a:lnTo>
                  <a:lnTo>
                    <a:pt x="38671" y="15367"/>
                  </a:lnTo>
                  <a:lnTo>
                    <a:pt x="38277" y="15494"/>
                  </a:lnTo>
                  <a:lnTo>
                    <a:pt x="38836" y="15494"/>
                  </a:lnTo>
                  <a:lnTo>
                    <a:pt x="38633" y="15748"/>
                  </a:lnTo>
                  <a:lnTo>
                    <a:pt x="38455" y="15748"/>
                  </a:lnTo>
                  <a:lnTo>
                    <a:pt x="38150" y="16002"/>
                  </a:lnTo>
                  <a:lnTo>
                    <a:pt x="38735" y="15748"/>
                  </a:lnTo>
                  <a:lnTo>
                    <a:pt x="37934" y="17272"/>
                  </a:lnTo>
                  <a:lnTo>
                    <a:pt x="38912" y="16764"/>
                  </a:lnTo>
                  <a:lnTo>
                    <a:pt x="38709" y="17018"/>
                  </a:lnTo>
                  <a:lnTo>
                    <a:pt x="39357" y="17653"/>
                  </a:lnTo>
                  <a:lnTo>
                    <a:pt x="39928" y="17780"/>
                  </a:lnTo>
                  <a:lnTo>
                    <a:pt x="40525" y="18415"/>
                  </a:lnTo>
                  <a:lnTo>
                    <a:pt x="41186" y="17907"/>
                  </a:lnTo>
                  <a:lnTo>
                    <a:pt x="41249" y="18161"/>
                  </a:lnTo>
                  <a:lnTo>
                    <a:pt x="41948" y="17907"/>
                  </a:lnTo>
                  <a:lnTo>
                    <a:pt x="41998" y="18034"/>
                  </a:lnTo>
                  <a:lnTo>
                    <a:pt x="42113" y="19558"/>
                  </a:lnTo>
                  <a:lnTo>
                    <a:pt x="42684" y="20066"/>
                  </a:lnTo>
                  <a:lnTo>
                    <a:pt x="43370" y="20193"/>
                  </a:lnTo>
                  <a:lnTo>
                    <a:pt x="43332" y="19685"/>
                  </a:lnTo>
                  <a:lnTo>
                    <a:pt x="43878" y="19558"/>
                  </a:lnTo>
                  <a:lnTo>
                    <a:pt x="43357" y="20015"/>
                  </a:lnTo>
                  <a:lnTo>
                    <a:pt x="43459" y="20193"/>
                  </a:lnTo>
                  <a:lnTo>
                    <a:pt x="43903" y="20574"/>
                  </a:lnTo>
                  <a:lnTo>
                    <a:pt x="43218" y="20701"/>
                  </a:lnTo>
                  <a:lnTo>
                    <a:pt x="43903" y="21209"/>
                  </a:lnTo>
                  <a:lnTo>
                    <a:pt x="44297" y="21590"/>
                  </a:lnTo>
                  <a:lnTo>
                    <a:pt x="45097" y="21590"/>
                  </a:lnTo>
                  <a:lnTo>
                    <a:pt x="45326" y="21336"/>
                  </a:lnTo>
                  <a:lnTo>
                    <a:pt x="45364" y="21209"/>
                  </a:lnTo>
                  <a:lnTo>
                    <a:pt x="45618" y="21082"/>
                  </a:lnTo>
                  <a:lnTo>
                    <a:pt x="45821" y="21082"/>
                  </a:lnTo>
                  <a:lnTo>
                    <a:pt x="45542" y="21463"/>
                  </a:lnTo>
                  <a:lnTo>
                    <a:pt x="45123" y="21590"/>
                  </a:lnTo>
                  <a:lnTo>
                    <a:pt x="45478" y="21590"/>
                  </a:lnTo>
                  <a:lnTo>
                    <a:pt x="45631" y="21717"/>
                  </a:lnTo>
                  <a:lnTo>
                    <a:pt x="45631" y="22479"/>
                  </a:lnTo>
                  <a:lnTo>
                    <a:pt x="43738" y="22733"/>
                  </a:lnTo>
                  <a:lnTo>
                    <a:pt x="45148" y="22733"/>
                  </a:lnTo>
                  <a:lnTo>
                    <a:pt x="45466" y="22860"/>
                  </a:lnTo>
                  <a:lnTo>
                    <a:pt x="45745" y="22860"/>
                  </a:lnTo>
                  <a:lnTo>
                    <a:pt x="45999" y="23114"/>
                  </a:lnTo>
                  <a:lnTo>
                    <a:pt x="45732" y="23114"/>
                  </a:lnTo>
                  <a:lnTo>
                    <a:pt x="45351" y="22860"/>
                  </a:lnTo>
                  <a:lnTo>
                    <a:pt x="44704" y="22987"/>
                  </a:lnTo>
                  <a:lnTo>
                    <a:pt x="45961" y="23495"/>
                  </a:lnTo>
                  <a:lnTo>
                    <a:pt x="44348" y="23241"/>
                  </a:lnTo>
                  <a:lnTo>
                    <a:pt x="44030" y="22987"/>
                  </a:lnTo>
                  <a:lnTo>
                    <a:pt x="43611" y="23622"/>
                  </a:lnTo>
                  <a:lnTo>
                    <a:pt x="43014" y="24892"/>
                  </a:lnTo>
                  <a:lnTo>
                    <a:pt x="42786" y="25654"/>
                  </a:lnTo>
                  <a:lnTo>
                    <a:pt x="41897" y="25527"/>
                  </a:lnTo>
                  <a:lnTo>
                    <a:pt x="42367" y="25781"/>
                  </a:lnTo>
                  <a:lnTo>
                    <a:pt x="42633" y="26289"/>
                  </a:lnTo>
                  <a:lnTo>
                    <a:pt x="42329" y="26111"/>
                  </a:lnTo>
                  <a:lnTo>
                    <a:pt x="42354" y="26479"/>
                  </a:lnTo>
                  <a:lnTo>
                    <a:pt x="41630" y="28448"/>
                  </a:lnTo>
                  <a:lnTo>
                    <a:pt x="39103" y="29337"/>
                  </a:lnTo>
                  <a:lnTo>
                    <a:pt x="37376" y="30734"/>
                  </a:lnTo>
                  <a:lnTo>
                    <a:pt x="36779" y="31369"/>
                  </a:lnTo>
                  <a:lnTo>
                    <a:pt x="39357" y="32893"/>
                  </a:lnTo>
                  <a:lnTo>
                    <a:pt x="37706" y="32893"/>
                  </a:lnTo>
                  <a:lnTo>
                    <a:pt x="37071" y="32004"/>
                  </a:lnTo>
                  <a:lnTo>
                    <a:pt x="37071" y="34036"/>
                  </a:lnTo>
                  <a:lnTo>
                    <a:pt x="35052" y="34671"/>
                  </a:lnTo>
                  <a:lnTo>
                    <a:pt x="34937" y="36576"/>
                  </a:lnTo>
                  <a:lnTo>
                    <a:pt x="34798" y="36322"/>
                  </a:lnTo>
                  <a:lnTo>
                    <a:pt x="34683" y="36195"/>
                  </a:lnTo>
                  <a:lnTo>
                    <a:pt x="34658" y="35941"/>
                  </a:lnTo>
                  <a:lnTo>
                    <a:pt x="33870" y="35814"/>
                  </a:lnTo>
                  <a:lnTo>
                    <a:pt x="33896" y="36957"/>
                  </a:lnTo>
                  <a:lnTo>
                    <a:pt x="34366" y="37338"/>
                  </a:lnTo>
                  <a:lnTo>
                    <a:pt x="34163" y="37465"/>
                  </a:lnTo>
                  <a:lnTo>
                    <a:pt x="33896" y="37084"/>
                  </a:lnTo>
                  <a:lnTo>
                    <a:pt x="33566" y="36957"/>
                  </a:lnTo>
                  <a:lnTo>
                    <a:pt x="33020" y="36957"/>
                  </a:lnTo>
                  <a:lnTo>
                    <a:pt x="33820" y="38227"/>
                  </a:lnTo>
                  <a:lnTo>
                    <a:pt x="33108" y="37884"/>
                  </a:lnTo>
                  <a:lnTo>
                    <a:pt x="32296" y="38354"/>
                  </a:lnTo>
                  <a:lnTo>
                    <a:pt x="33108" y="38735"/>
                  </a:lnTo>
                  <a:lnTo>
                    <a:pt x="32435" y="38989"/>
                  </a:lnTo>
                  <a:lnTo>
                    <a:pt x="32753" y="39878"/>
                  </a:lnTo>
                  <a:lnTo>
                    <a:pt x="32067" y="40005"/>
                  </a:lnTo>
                  <a:lnTo>
                    <a:pt x="32651" y="40767"/>
                  </a:lnTo>
                  <a:lnTo>
                    <a:pt x="31089" y="40513"/>
                  </a:lnTo>
                  <a:lnTo>
                    <a:pt x="32131" y="41402"/>
                  </a:lnTo>
                  <a:lnTo>
                    <a:pt x="31026" y="40513"/>
                  </a:lnTo>
                  <a:lnTo>
                    <a:pt x="30746" y="41275"/>
                  </a:lnTo>
                  <a:lnTo>
                    <a:pt x="30670" y="41783"/>
                  </a:lnTo>
                  <a:lnTo>
                    <a:pt x="30924" y="42291"/>
                  </a:lnTo>
                  <a:lnTo>
                    <a:pt x="30657" y="41910"/>
                  </a:lnTo>
                  <a:lnTo>
                    <a:pt x="30378" y="42291"/>
                  </a:lnTo>
                  <a:lnTo>
                    <a:pt x="29984" y="41910"/>
                  </a:lnTo>
                  <a:lnTo>
                    <a:pt x="29756" y="42164"/>
                  </a:lnTo>
                  <a:lnTo>
                    <a:pt x="29743" y="42672"/>
                  </a:lnTo>
                  <a:lnTo>
                    <a:pt x="30353" y="43053"/>
                  </a:lnTo>
                  <a:lnTo>
                    <a:pt x="28536" y="42672"/>
                  </a:lnTo>
                  <a:lnTo>
                    <a:pt x="30530" y="45085"/>
                  </a:lnTo>
                  <a:lnTo>
                    <a:pt x="28536" y="44323"/>
                  </a:lnTo>
                  <a:lnTo>
                    <a:pt x="28435" y="45593"/>
                  </a:lnTo>
                  <a:lnTo>
                    <a:pt x="28194" y="46850"/>
                  </a:lnTo>
                  <a:lnTo>
                    <a:pt x="27152" y="46228"/>
                  </a:lnTo>
                  <a:lnTo>
                    <a:pt x="27139" y="47256"/>
                  </a:lnTo>
                  <a:lnTo>
                    <a:pt x="28143" y="47040"/>
                  </a:lnTo>
                  <a:lnTo>
                    <a:pt x="27813" y="48133"/>
                  </a:lnTo>
                  <a:lnTo>
                    <a:pt x="27203" y="47726"/>
                  </a:lnTo>
                  <a:lnTo>
                    <a:pt x="27292" y="48006"/>
                  </a:lnTo>
                  <a:lnTo>
                    <a:pt x="27393" y="48133"/>
                  </a:lnTo>
                  <a:lnTo>
                    <a:pt x="27508" y="48641"/>
                  </a:lnTo>
                  <a:lnTo>
                    <a:pt x="27266" y="48768"/>
                  </a:lnTo>
                  <a:lnTo>
                    <a:pt x="27076" y="48641"/>
                  </a:lnTo>
                  <a:lnTo>
                    <a:pt x="26898" y="48133"/>
                  </a:lnTo>
                  <a:lnTo>
                    <a:pt x="26733" y="48006"/>
                  </a:lnTo>
                  <a:lnTo>
                    <a:pt x="26733" y="48501"/>
                  </a:lnTo>
                  <a:lnTo>
                    <a:pt x="26606" y="48768"/>
                  </a:lnTo>
                  <a:lnTo>
                    <a:pt x="26466" y="48641"/>
                  </a:lnTo>
                  <a:lnTo>
                    <a:pt x="26543" y="49403"/>
                  </a:lnTo>
                  <a:lnTo>
                    <a:pt x="26670" y="49784"/>
                  </a:lnTo>
                  <a:lnTo>
                    <a:pt x="26885" y="50292"/>
                  </a:lnTo>
                  <a:lnTo>
                    <a:pt x="27000" y="51816"/>
                  </a:lnTo>
                  <a:lnTo>
                    <a:pt x="27101" y="52959"/>
                  </a:lnTo>
                  <a:lnTo>
                    <a:pt x="26631" y="50292"/>
                  </a:lnTo>
                  <a:lnTo>
                    <a:pt x="26695" y="52959"/>
                  </a:lnTo>
                  <a:lnTo>
                    <a:pt x="26644" y="52578"/>
                  </a:lnTo>
                  <a:lnTo>
                    <a:pt x="26593" y="52197"/>
                  </a:lnTo>
                  <a:lnTo>
                    <a:pt x="26365" y="50673"/>
                  </a:lnTo>
                  <a:lnTo>
                    <a:pt x="26263" y="50292"/>
                  </a:lnTo>
                  <a:lnTo>
                    <a:pt x="26136" y="49403"/>
                  </a:lnTo>
                  <a:lnTo>
                    <a:pt x="26238" y="51435"/>
                  </a:lnTo>
                  <a:lnTo>
                    <a:pt x="26187" y="52197"/>
                  </a:lnTo>
                  <a:lnTo>
                    <a:pt x="26085" y="51816"/>
                  </a:lnTo>
                  <a:lnTo>
                    <a:pt x="25971" y="51181"/>
                  </a:lnTo>
                  <a:lnTo>
                    <a:pt x="25984" y="50800"/>
                  </a:lnTo>
                  <a:lnTo>
                    <a:pt x="25819" y="50673"/>
                  </a:lnTo>
                  <a:lnTo>
                    <a:pt x="25463" y="52578"/>
                  </a:lnTo>
                  <a:lnTo>
                    <a:pt x="25298" y="51943"/>
                  </a:lnTo>
                  <a:lnTo>
                    <a:pt x="25196" y="51562"/>
                  </a:lnTo>
                  <a:lnTo>
                    <a:pt x="25234" y="50546"/>
                  </a:lnTo>
                  <a:lnTo>
                    <a:pt x="25450" y="49657"/>
                  </a:lnTo>
                  <a:lnTo>
                    <a:pt x="25044" y="50546"/>
                  </a:lnTo>
                  <a:lnTo>
                    <a:pt x="25069" y="50419"/>
                  </a:lnTo>
                  <a:lnTo>
                    <a:pt x="25323" y="49022"/>
                  </a:lnTo>
                  <a:lnTo>
                    <a:pt x="25095" y="49276"/>
                  </a:lnTo>
                  <a:lnTo>
                    <a:pt x="24980" y="50038"/>
                  </a:lnTo>
                  <a:lnTo>
                    <a:pt x="24726" y="50038"/>
                  </a:lnTo>
                  <a:lnTo>
                    <a:pt x="24358" y="50419"/>
                  </a:lnTo>
                  <a:lnTo>
                    <a:pt x="24358" y="49911"/>
                  </a:lnTo>
                  <a:lnTo>
                    <a:pt x="24701" y="49657"/>
                  </a:lnTo>
                  <a:lnTo>
                    <a:pt x="24282" y="49530"/>
                  </a:lnTo>
                  <a:lnTo>
                    <a:pt x="24269" y="50165"/>
                  </a:lnTo>
                  <a:lnTo>
                    <a:pt x="23774" y="50419"/>
                  </a:lnTo>
                  <a:lnTo>
                    <a:pt x="23609" y="51562"/>
                  </a:lnTo>
                  <a:lnTo>
                    <a:pt x="23418" y="50927"/>
                  </a:lnTo>
                  <a:lnTo>
                    <a:pt x="23558" y="50927"/>
                  </a:lnTo>
                  <a:lnTo>
                    <a:pt x="23279" y="50673"/>
                  </a:lnTo>
                  <a:lnTo>
                    <a:pt x="23329" y="50165"/>
                  </a:lnTo>
                  <a:lnTo>
                    <a:pt x="23444" y="49911"/>
                  </a:lnTo>
                  <a:lnTo>
                    <a:pt x="23114" y="50038"/>
                  </a:lnTo>
                  <a:lnTo>
                    <a:pt x="22694" y="50165"/>
                  </a:lnTo>
                  <a:lnTo>
                    <a:pt x="22707" y="49784"/>
                  </a:lnTo>
                  <a:lnTo>
                    <a:pt x="22923" y="49403"/>
                  </a:lnTo>
                  <a:lnTo>
                    <a:pt x="23114" y="49276"/>
                  </a:lnTo>
                  <a:lnTo>
                    <a:pt x="23685" y="48895"/>
                  </a:lnTo>
                  <a:lnTo>
                    <a:pt x="23837" y="48768"/>
                  </a:lnTo>
                  <a:lnTo>
                    <a:pt x="22974" y="49276"/>
                  </a:lnTo>
                  <a:lnTo>
                    <a:pt x="22936" y="48641"/>
                  </a:lnTo>
                  <a:lnTo>
                    <a:pt x="22898" y="48133"/>
                  </a:lnTo>
                  <a:lnTo>
                    <a:pt x="22199" y="48501"/>
                  </a:lnTo>
                  <a:lnTo>
                    <a:pt x="22339" y="48387"/>
                  </a:lnTo>
                  <a:lnTo>
                    <a:pt x="22631" y="48133"/>
                  </a:lnTo>
                  <a:lnTo>
                    <a:pt x="22694" y="48006"/>
                  </a:lnTo>
                  <a:lnTo>
                    <a:pt x="22009" y="48387"/>
                  </a:lnTo>
                  <a:lnTo>
                    <a:pt x="22098" y="48006"/>
                  </a:lnTo>
                  <a:lnTo>
                    <a:pt x="22479" y="47625"/>
                  </a:lnTo>
                  <a:lnTo>
                    <a:pt x="22136" y="47117"/>
                  </a:lnTo>
                  <a:lnTo>
                    <a:pt x="21564" y="48768"/>
                  </a:lnTo>
                  <a:lnTo>
                    <a:pt x="21539" y="48387"/>
                  </a:lnTo>
                  <a:lnTo>
                    <a:pt x="21513" y="48006"/>
                  </a:lnTo>
                  <a:lnTo>
                    <a:pt x="21488" y="47752"/>
                  </a:lnTo>
                  <a:lnTo>
                    <a:pt x="21818" y="47752"/>
                  </a:lnTo>
                  <a:lnTo>
                    <a:pt x="21513" y="46990"/>
                  </a:lnTo>
                  <a:lnTo>
                    <a:pt x="20421" y="46990"/>
                  </a:lnTo>
                  <a:lnTo>
                    <a:pt x="20396" y="46863"/>
                  </a:lnTo>
                  <a:lnTo>
                    <a:pt x="20281" y="46482"/>
                  </a:lnTo>
                  <a:lnTo>
                    <a:pt x="20294" y="46101"/>
                  </a:lnTo>
                  <a:lnTo>
                    <a:pt x="20739" y="45466"/>
                  </a:lnTo>
                  <a:lnTo>
                    <a:pt x="20828" y="45339"/>
                  </a:lnTo>
                  <a:lnTo>
                    <a:pt x="20866" y="45212"/>
                  </a:lnTo>
                  <a:lnTo>
                    <a:pt x="20688" y="45085"/>
                  </a:lnTo>
                  <a:lnTo>
                    <a:pt x="20510" y="44958"/>
                  </a:lnTo>
                  <a:lnTo>
                    <a:pt x="18923" y="45085"/>
                  </a:lnTo>
                  <a:lnTo>
                    <a:pt x="18427" y="44196"/>
                  </a:lnTo>
                  <a:lnTo>
                    <a:pt x="18465" y="44450"/>
                  </a:lnTo>
                  <a:lnTo>
                    <a:pt x="17208" y="45466"/>
                  </a:lnTo>
                  <a:lnTo>
                    <a:pt x="18376" y="43561"/>
                  </a:lnTo>
                  <a:lnTo>
                    <a:pt x="18529" y="43307"/>
                  </a:lnTo>
                  <a:lnTo>
                    <a:pt x="17868" y="43484"/>
                  </a:lnTo>
                  <a:lnTo>
                    <a:pt x="18046" y="43307"/>
                  </a:lnTo>
                  <a:lnTo>
                    <a:pt x="18275" y="43053"/>
                  </a:lnTo>
                  <a:lnTo>
                    <a:pt x="18389" y="42926"/>
                  </a:lnTo>
                  <a:lnTo>
                    <a:pt x="18237" y="43053"/>
                  </a:lnTo>
                  <a:lnTo>
                    <a:pt x="18135" y="42799"/>
                  </a:lnTo>
                  <a:lnTo>
                    <a:pt x="17970" y="42418"/>
                  </a:lnTo>
                  <a:lnTo>
                    <a:pt x="17005" y="42418"/>
                  </a:lnTo>
                  <a:lnTo>
                    <a:pt x="15925" y="42037"/>
                  </a:lnTo>
                  <a:lnTo>
                    <a:pt x="16129" y="41910"/>
                  </a:lnTo>
                  <a:lnTo>
                    <a:pt x="16319" y="41783"/>
                  </a:lnTo>
                  <a:lnTo>
                    <a:pt x="16319" y="41275"/>
                  </a:lnTo>
                  <a:lnTo>
                    <a:pt x="15951" y="41021"/>
                  </a:lnTo>
                  <a:lnTo>
                    <a:pt x="15760" y="40894"/>
                  </a:lnTo>
                  <a:lnTo>
                    <a:pt x="15659" y="40640"/>
                  </a:lnTo>
                  <a:lnTo>
                    <a:pt x="15608" y="40513"/>
                  </a:lnTo>
                  <a:lnTo>
                    <a:pt x="15227" y="40640"/>
                  </a:lnTo>
                  <a:lnTo>
                    <a:pt x="15100" y="40386"/>
                  </a:lnTo>
                  <a:lnTo>
                    <a:pt x="14757" y="41021"/>
                  </a:lnTo>
                  <a:lnTo>
                    <a:pt x="14973" y="40386"/>
                  </a:lnTo>
                  <a:lnTo>
                    <a:pt x="15608" y="38481"/>
                  </a:lnTo>
                  <a:lnTo>
                    <a:pt x="12877" y="39674"/>
                  </a:lnTo>
                  <a:lnTo>
                    <a:pt x="12217" y="40398"/>
                  </a:lnTo>
                  <a:lnTo>
                    <a:pt x="12217" y="40640"/>
                  </a:lnTo>
                  <a:lnTo>
                    <a:pt x="12052" y="40894"/>
                  </a:lnTo>
                  <a:lnTo>
                    <a:pt x="11709" y="41275"/>
                  </a:lnTo>
                  <a:lnTo>
                    <a:pt x="11963" y="41275"/>
                  </a:lnTo>
                  <a:lnTo>
                    <a:pt x="11582" y="41529"/>
                  </a:lnTo>
                  <a:lnTo>
                    <a:pt x="11379" y="42164"/>
                  </a:lnTo>
                  <a:lnTo>
                    <a:pt x="11201" y="42405"/>
                  </a:lnTo>
                  <a:lnTo>
                    <a:pt x="11430" y="42291"/>
                  </a:lnTo>
                  <a:lnTo>
                    <a:pt x="11798" y="41910"/>
                  </a:lnTo>
                  <a:lnTo>
                    <a:pt x="11988" y="42037"/>
                  </a:lnTo>
                  <a:lnTo>
                    <a:pt x="12382" y="42418"/>
                  </a:lnTo>
                  <a:lnTo>
                    <a:pt x="11582" y="42672"/>
                  </a:lnTo>
                  <a:lnTo>
                    <a:pt x="11569" y="43053"/>
                  </a:lnTo>
                  <a:lnTo>
                    <a:pt x="11963" y="42926"/>
                  </a:lnTo>
                  <a:lnTo>
                    <a:pt x="11874" y="43434"/>
                  </a:lnTo>
                  <a:lnTo>
                    <a:pt x="12420" y="42926"/>
                  </a:lnTo>
                  <a:lnTo>
                    <a:pt x="12547" y="42799"/>
                  </a:lnTo>
                  <a:lnTo>
                    <a:pt x="12560" y="43053"/>
                  </a:lnTo>
                  <a:lnTo>
                    <a:pt x="12357" y="43307"/>
                  </a:lnTo>
                  <a:lnTo>
                    <a:pt x="12217" y="43434"/>
                  </a:lnTo>
                  <a:lnTo>
                    <a:pt x="12700" y="43434"/>
                  </a:lnTo>
                  <a:lnTo>
                    <a:pt x="13182" y="44323"/>
                  </a:lnTo>
                  <a:lnTo>
                    <a:pt x="13601" y="43561"/>
                  </a:lnTo>
                  <a:lnTo>
                    <a:pt x="13665" y="43307"/>
                  </a:lnTo>
                  <a:lnTo>
                    <a:pt x="14986" y="43307"/>
                  </a:lnTo>
                  <a:lnTo>
                    <a:pt x="14643" y="44958"/>
                  </a:lnTo>
                  <a:lnTo>
                    <a:pt x="15316" y="45237"/>
                  </a:lnTo>
                  <a:lnTo>
                    <a:pt x="15417" y="45466"/>
                  </a:lnTo>
                  <a:lnTo>
                    <a:pt x="15303" y="45593"/>
                  </a:lnTo>
                  <a:lnTo>
                    <a:pt x="15925" y="45720"/>
                  </a:lnTo>
                  <a:lnTo>
                    <a:pt x="16268" y="46228"/>
                  </a:lnTo>
                  <a:lnTo>
                    <a:pt x="17005" y="46101"/>
                  </a:lnTo>
                  <a:lnTo>
                    <a:pt x="16992" y="46482"/>
                  </a:lnTo>
                  <a:lnTo>
                    <a:pt x="16865" y="46736"/>
                  </a:lnTo>
                  <a:lnTo>
                    <a:pt x="16560" y="46990"/>
                  </a:lnTo>
                  <a:lnTo>
                    <a:pt x="17005" y="47117"/>
                  </a:lnTo>
                  <a:lnTo>
                    <a:pt x="17272" y="46863"/>
                  </a:lnTo>
                  <a:lnTo>
                    <a:pt x="17322" y="47625"/>
                  </a:lnTo>
                  <a:lnTo>
                    <a:pt x="16840" y="47713"/>
                  </a:lnTo>
                  <a:lnTo>
                    <a:pt x="16840" y="47853"/>
                  </a:lnTo>
                  <a:lnTo>
                    <a:pt x="16865" y="48260"/>
                  </a:lnTo>
                  <a:lnTo>
                    <a:pt x="16662" y="48641"/>
                  </a:lnTo>
                  <a:lnTo>
                    <a:pt x="17640" y="48387"/>
                  </a:lnTo>
                  <a:lnTo>
                    <a:pt x="16954" y="48768"/>
                  </a:lnTo>
                  <a:lnTo>
                    <a:pt x="17208" y="49403"/>
                  </a:lnTo>
                  <a:lnTo>
                    <a:pt x="17551" y="49403"/>
                  </a:lnTo>
                  <a:lnTo>
                    <a:pt x="17691" y="48768"/>
                  </a:lnTo>
                  <a:lnTo>
                    <a:pt x="17970" y="48895"/>
                  </a:lnTo>
                  <a:lnTo>
                    <a:pt x="18211" y="49276"/>
                  </a:lnTo>
                  <a:lnTo>
                    <a:pt x="17386" y="49911"/>
                  </a:lnTo>
                  <a:lnTo>
                    <a:pt x="17208" y="51562"/>
                  </a:lnTo>
                  <a:lnTo>
                    <a:pt x="20218" y="49784"/>
                  </a:lnTo>
                  <a:lnTo>
                    <a:pt x="19735" y="50800"/>
                  </a:lnTo>
                  <a:lnTo>
                    <a:pt x="20002" y="50673"/>
                  </a:lnTo>
                  <a:lnTo>
                    <a:pt x="20129" y="50927"/>
                  </a:lnTo>
                  <a:lnTo>
                    <a:pt x="20205" y="51244"/>
                  </a:lnTo>
                  <a:lnTo>
                    <a:pt x="19672" y="52158"/>
                  </a:lnTo>
                  <a:lnTo>
                    <a:pt x="19570" y="52539"/>
                  </a:lnTo>
                  <a:lnTo>
                    <a:pt x="20002" y="53848"/>
                  </a:lnTo>
                  <a:lnTo>
                    <a:pt x="21285" y="52197"/>
                  </a:lnTo>
                  <a:lnTo>
                    <a:pt x="21691" y="53340"/>
                  </a:lnTo>
                  <a:lnTo>
                    <a:pt x="21805" y="52832"/>
                  </a:lnTo>
                  <a:lnTo>
                    <a:pt x="22186" y="52197"/>
                  </a:lnTo>
                  <a:lnTo>
                    <a:pt x="22339" y="51943"/>
                  </a:lnTo>
                  <a:lnTo>
                    <a:pt x="22898" y="52070"/>
                  </a:lnTo>
                  <a:lnTo>
                    <a:pt x="22974" y="52197"/>
                  </a:lnTo>
                  <a:lnTo>
                    <a:pt x="23101" y="52832"/>
                  </a:lnTo>
                  <a:lnTo>
                    <a:pt x="22682" y="54229"/>
                  </a:lnTo>
                  <a:lnTo>
                    <a:pt x="22237" y="54229"/>
                  </a:lnTo>
                  <a:lnTo>
                    <a:pt x="22110" y="54102"/>
                  </a:lnTo>
                  <a:lnTo>
                    <a:pt x="22110" y="53975"/>
                  </a:lnTo>
                  <a:lnTo>
                    <a:pt x="22174" y="53848"/>
                  </a:lnTo>
                  <a:lnTo>
                    <a:pt x="21666" y="53594"/>
                  </a:lnTo>
                  <a:lnTo>
                    <a:pt x="21666" y="54229"/>
                  </a:lnTo>
                  <a:lnTo>
                    <a:pt x="21907" y="53975"/>
                  </a:lnTo>
                  <a:lnTo>
                    <a:pt x="21958" y="54610"/>
                  </a:lnTo>
                  <a:lnTo>
                    <a:pt x="22644" y="55321"/>
                  </a:lnTo>
                  <a:lnTo>
                    <a:pt x="22479" y="54864"/>
                  </a:lnTo>
                  <a:lnTo>
                    <a:pt x="22796" y="55626"/>
                  </a:lnTo>
                  <a:lnTo>
                    <a:pt x="23190" y="56134"/>
                  </a:lnTo>
                  <a:lnTo>
                    <a:pt x="23736" y="56134"/>
                  </a:lnTo>
                  <a:lnTo>
                    <a:pt x="24053" y="56388"/>
                  </a:lnTo>
                  <a:lnTo>
                    <a:pt x="23990" y="55753"/>
                  </a:lnTo>
                  <a:lnTo>
                    <a:pt x="24968" y="56388"/>
                  </a:lnTo>
                  <a:lnTo>
                    <a:pt x="24803" y="55753"/>
                  </a:lnTo>
                  <a:lnTo>
                    <a:pt x="24625" y="55118"/>
                  </a:lnTo>
                  <a:lnTo>
                    <a:pt x="25209" y="55245"/>
                  </a:lnTo>
                  <a:lnTo>
                    <a:pt x="25463" y="55880"/>
                  </a:lnTo>
                  <a:lnTo>
                    <a:pt x="25069" y="56261"/>
                  </a:lnTo>
                  <a:lnTo>
                    <a:pt x="25527" y="56134"/>
                  </a:lnTo>
                  <a:lnTo>
                    <a:pt x="25615" y="56261"/>
                  </a:lnTo>
                  <a:lnTo>
                    <a:pt x="25679" y="56642"/>
                  </a:lnTo>
                  <a:lnTo>
                    <a:pt x="25565" y="56769"/>
                  </a:lnTo>
                  <a:lnTo>
                    <a:pt x="25438" y="57023"/>
                  </a:lnTo>
                  <a:lnTo>
                    <a:pt x="25882" y="56642"/>
                  </a:lnTo>
                  <a:lnTo>
                    <a:pt x="26225" y="57404"/>
                  </a:lnTo>
                  <a:lnTo>
                    <a:pt x="26492" y="57277"/>
                  </a:lnTo>
                  <a:lnTo>
                    <a:pt x="26263" y="57404"/>
                  </a:lnTo>
                  <a:lnTo>
                    <a:pt x="26619" y="57404"/>
                  </a:lnTo>
                  <a:lnTo>
                    <a:pt x="26581" y="57277"/>
                  </a:lnTo>
                  <a:lnTo>
                    <a:pt x="26479" y="57023"/>
                  </a:lnTo>
                  <a:lnTo>
                    <a:pt x="26733" y="57277"/>
                  </a:lnTo>
                  <a:lnTo>
                    <a:pt x="26822" y="57023"/>
                  </a:lnTo>
                  <a:lnTo>
                    <a:pt x="26644" y="56896"/>
                  </a:lnTo>
                  <a:lnTo>
                    <a:pt x="26733" y="56642"/>
                  </a:lnTo>
                  <a:lnTo>
                    <a:pt x="27000" y="56134"/>
                  </a:lnTo>
                  <a:lnTo>
                    <a:pt x="27063" y="56007"/>
                  </a:lnTo>
                  <a:lnTo>
                    <a:pt x="27127" y="56261"/>
                  </a:lnTo>
                  <a:lnTo>
                    <a:pt x="26974" y="56388"/>
                  </a:lnTo>
                  <a:lnTo>
                    <a:pt x="26911" y="56578"/>
                  </a:lnTo>
                  <a:lnTo>
                    <a:pt x="27063" y="56896"/>
                  </a:lnTo>
                  <a:lnTo>
                    <a:pt x="27089" y="57061"/>
                  </a:lnTo>
                  <a:lnTo>
                    <a:pt x="27597" y="57277"/>
                  </a:lnTo>
                  <a:lnTo>
                    <a:pt x="27279" y="56388"/>
                  </a:lnTo>
                  <a:lnTo>
                    <a:pt x="27774" y="56007"/>
                  </a:lnTo>
                  <a:lnTo>
                    <a:pt x="27787" y="56134"/>
                  </a:lnTo>
                  <a:lnTo>
                    <a:pt x="27901" y="56476"/>
                  </a:lnTo>
                  <a:lnTo>
                    <a:pt x="27901" y="56007"/>
                  </a:lnTo>
                  <a:lnTo>
                    <a:pt x="28016" y="55499"/>
                  </a:lnTo>
                  <a:lnTo>
                    <a:pt x="28460" y="55626"/>
                  </a:lnTo>
                  <a:lnTo>
                    <a:pt x="28435" y="55499"/>
                  </a:lnTo>
                  <a:lnTo>
                    <a:pt x="28321" y="55118"/>
                  </a:lnTo>
                  <a:lnTo>
                    <a:pt x="28244" y="54991"/>
                  </a:lnTo>
                  <a:lnTo>
                    <a:pt x="28232" y="54864"/>
                  </a:lnTo>
                  <a:lnTo>
                    <a:pt x="28168" y="54483"/>
                  </a:lnTo>
                  <a:lnTo>
                    <a:pt x="28422" y="54356"/>
                  </a:lnTo>
                  <a:lnTo>
                    <a:pt x="28498" y="54229"/>
                  </a:lnTo>
                  <a:lnTo>
                    <a:pt x="28562" y="53467"/>
                  </a:lnTo>
                  <a:lnTo>
                    <a:pt x="29832" y="54737"/>
                  </a:lnTo>
                  <a:lnTo>
                    <a:pt x="30073" y="53975"/>
                  </a:lnTo>
                  <a:lnTo>
                    <a:pt x="30530" y="54102"/>
                  </a:lnTo>
                  <a:lnTo>
                    <a:pt x="30721" y="54864"/>
                  </a:lnTo>
                  <a:lnTo>
                    <a:pt x="31051" y="54864"/>
                  </a:lnTo>
                  <a:lnTo>
                    <a:pt x="31115" y="53975"/>
                  </a:lnTo>
                  <a:lnTo>
                    <a:pt x="31089" y="53467"/>
                  </a:lnTo>
                  <a:lnTo>
                    <a:pt x="31064" y="53213"/>
                  </a:lnTo>
                  <a:lnTo>
                    <a:pt x="30962" y="52578"/>
                  </a:lnTo>
                  <a:lnTo>
                    <a:pt x="30746" y="52158"/>
                  </a:lnTo>
                  <a:lnTo>
                    <a:pt x="30657" y="52463"/>
                  </a:lnTo>
                  <a:lnTo>
                    <a:pt x="30708" y="53086"/>
                  </a:lnTo>
                  <a:lnTo>
                    <a:pt x="30467" y="53213"/>
                  </a:lnTo>
                  <a:lnTo>
                    <a:pt x="30454" y="53086"/>
                  </a:lnTo>
                  <a:lnTo>
                    <a:pt x="30365" y="52539"/>
                  </a:lnTo>
                  <a:lnTo>
                    <a:pt x="29908" y="52197"/>
                  </a:lnTo>
                  <a:lnTo>
                    <a:pt x="30340" y="52349"/>
                  </a:lnTo>
                  <a:lnTo>
                    <a:pt x="30657" y="52463"/>
                  </a:lnTo>
                  <a:lnTo>
                    <a:pt x="30645" y="52324"/>
                  </a:lnTo>
                  <a:lnTo>
                    <a:pt x="30721" y="52197"/>
                  </a:lnTo>
                  <a:lnTo>
                    <a:pt x="29997" y="50800"/>
                  </a:lnTo>
                  <a:lnTo>
                    <a:pt x="30873" y="50927"/>
                  </a:lnTo>
                  <a:lnTo>
                    <a:pt x="32308" y="52070"/>
                  </a:lnTo>
                  <a:lnTo>
                    <a:pt x="33020" y="51689"/>
                  </a:lnTo>
                  <a:lnTo>
                    <a:pt x="32931" y="50800"/>
                  </a:lnTo>
                  <a:lnTo>
                    <a:pt x="32816" y="49911"/>
                  </a:lnTo>
                  <a:lnTo>
                    <a:pt x="33045" y="49784"/>
                  </a:lnTo>
                  <a:lnTo>
                    <a:pt x="33274" y="49657"/>
                  </a:lnTo>
                  <a:lnTo>
                    <a:pt x="32842" y="49784"/>
                  </a:lnTo>
                  <a:lnTo>
                    <a:pt x="32308" y="49276"/>
                  </a:lnTo>
                  <a:lnTo>
                    <a:pt x="33083" y="49276"/>
                  </a:lnTo>
                  <a:lnTo>
                    <a:pt x="33007" y="48768"/>
                  </a:lnTo>
                  <a:lnTo>
                    <a:pt x="33489" y="49149"/>
                  </a:lnTo>
                  <a:lnTo>
                    <a:pt x="33782" y="49149"/>
                  </a:lnTo>
                  <a:lnTo>
                    <a:pt x="34163" y="49276"/>
                  </a:lnTo>
                  <a:lnTo>
                    <a:pt x="33782" y="49022"/>
                  </a:lnTo>
                  <a:lnTo>
                    <a:pt x="34582" y="48768"/>
                  </a:lnTo>
                  <a:lnTo>
                    <a:pt x="33794" y="48133"/>
                  </a:lnTo>
                  <a:lnTo>
                    <a:pt x="33629" y="48006"/>
                  </a:lnTo>
                  <a:lnTo>
                    <a:pt x="34518" y="48006"/>
                  </a:lnTo>
                  <a:lnTo>
                    <a:pt x="35217" y="47625"/>
                  </a:lnTo>
                  <a:lnTo>
                    <a:pt x="33591" y="46355"/>
                  </a:lnTo>
                  <a:lnTo>
                    <a:pt x="34188" y="45847"/>
                  </a:lnTo>
                  <a:lnTo>
                    <a:pt x="34607" y="46482"/>
                  </a:lnTo>
                  <a:lnTo>
                    <a:pt x="35140" y="46482"/>
                  </a:lnTo>
                  <a:lnTo>
                    <a:pt x="35242" y="47117"/>
                  </a:lnTo>
                  <a:lnTo>
                    <a:pt x="35407" y="46850"/>
                  </a:lnTo>
                  <a:lnTo>
                    <a:pt x="35610" y="46736"/>
                  </a:lnTo>
                  <a:lnTo>
                    <a:pt x="35267" y="46482"/>
                  </a:lnTo>
                  <a:lnTo>
                    <a:pt x="35661" y="46609"/>
                  </a:lnTo>
                  <a:lnTo>
                    <a:pt x="35217" y="45847"/>
                  </a:lnTo>
                  <a:lnTo>
                    <a:pt x="34988" y="45466"/>
                  </a:lnTo>
                  <a:lnTo>
                    <a:pt x="35598" y="45720"/>
                  </a:lnTo>
                  <a:lnTo>
                    <a:pt x="35433" y="45466"/>
                  </a:lnTo>
                  <a:lnTo>
                    <a:pt x="34925" y="45085"/>
                  </a:lnTo>
                  <a:lnTo>
                    <a:pt x="35128" y="44831"/>
                  </a:lnTo>
                  <a:lnTo>
                    <a:pt x="35293" y="44450"/>
                  </a:lnTo>
                  <a:lnTo>
                    <a:pt x="34607" y="44196"/>
                  </a:lnTo>
                  <a:lnTo>
                    <a:pt x="36576" y="44704"/>
                  </a:lnTo>
                  <a:lnTo>
                    <a:pt x="36398" y="44196"/>
                  </a:lnTo>
                  <a:lnTo>
                    <a:pt x="35966" y="43053"/>
                  </a:lnTo>
                  <a:lnTo>
                    <a:pt x="35725" y="42418"/>
                  </a:lnTo>
                  <a:lnTo>
                    <a:pt x="37401" y="42926"/>
                  </a:lnTo>
                  <a:lnTo>
                    <a:pt x="37617" y="42849"/>
                  </a:lnTo>
                  <a:lnTo>
                    <a:pt x="37452" y="42811"/>
                  </a:lnTo>
                  <a:lnTo>
                    <a:pt x="37553" y="42418"/>
                  </a:lnTo>
                  <a:lnTo>
                    <a:pt x="37579" y="42291"/>
                  </a:lnTo>
                  <a:lnTo>
                    <a:pt x="37757" y="41783"/>
                  </a:lnTo>
                  <a:lnTo>
                    <a:pt x="37960" y="41402"/>
                  </a:lnTo>
                  <a:lnTo>
                    <a:pt x="38036" y="41275"/>
                  </a:lnTo>
                  <a:lnTo>
                    <a:pt x="38176" y="41402"/>
                  </a:lnTo>
                  <a:lnTo>
                    <a:pt x="38176" y="41529"/>
                  </a:lnTo>
                  <a:lnTo>
                    <a:pt x="39039" y="41275"/>
                  </a:lnTo>
                  <a:lnTo>
                    <a:pt x="38150" y="40767"/>
                  </a:lnTo>
                  <a:lnTo>
                    <a:pt x="37033" y="40132"/>
                  </a:lnTo>
                  <a:lnTo>
                    <a:pt x="37985" y="39878"/>
                  </a:lnTo>
                  <a:lnTo>
                    <a:pt x="39001" y="40132"/>
                  </a:lnTo>
                  <a:lnTo>
                    <a:pt x="38176" y="40513"/>
                  </a:lnTo>
                  <a:lnTo>
                    <a:pt x="38608" y="40513"/>
                  </a:lnTo>
                  <a:lnTo>
                    <a:pt x="40284" y="41656"/>
                  </a:lnTo>
                  <a:lnTo>
                    <a:pt x="39116" y="39878"/>
                  </a:lnTo>
                  <a:lnTo>
                    <a:pt x="38938" y="39624"/>
                  </a:lnTo>
                  <a:lnTo>
                    <a:pt x="40182" y="39878"/>
                  </a:lnTo>
                  <a:lnTo>
                    <a:pt x="40195" y="40132"/>
                  </a:lnTo>
                  <a:lnTo>
                    <a:pt x="40982" y="40259"/>
                  </a:lnTo>
                  <a:lnTo>
                    <a:pt x="40614" y="39624"/>
                  </a:lnTo>
                  <a:lnTo>
                    <a:pt x="40157" y="38862"/>
                  </a:lnTo>
                  <a:lnTo>
                    <a:pt x="40652" y="38481"/>
                  </a:lnTo>
                  <a:lnTo>
                    <a:pt x="40779" y="38608"/>
                  </a:lnTo>
                  <a:lnTo>
                    <a:pt x="40817" y="38481"/>
                  </a:lnTo>
                  <a:lnTo>
                    <a:pt x="40665" y="38227"/>
                  </a:lnTo>
                  <a:lnTo>
                    <a:pt x="40436" y="37846"/>
                  </a:lnTo>
                  <a:lnTo>
                    <a:pt x="40411" y="37465"/>
                  </a:lnTo>
                  <a:lnTo>
                    <a:pt x="40627" y="36576"/>
                  </a:lnTo>
                  <a:lnTo>
                    <a:pt x="40678" y="36372"/>
                  </a:lnTo>
                  <a:lnTo>
                    <a:pt x="40513" y="36322"/>
                  </a:lnTo>
                  <a:lnTo>
                    <a:pt x="40665" y="35687"/>
                  </a:lnTo>
                  <a:lnTo>
                    <a:pt x="41109" y="35814"/>
                  </a:lnTo>
                  <a:lnTo>
                    <a:pt x="41656" y="35814"/>
                  </a:lnTo>
                  <a:lnTo>
                    <a:pt x="42367" y="36195"/>
                  </a:lnTo>
                  <a:lnTo>
                    <a:pt x="42087" y="36703"/>
                  </a:lnTo>
                  <a:lnTo>
                    <a:pt x="43129" y="37084"/>
                  </a:lnTo>
                  <a:lnTo>
                    <a:pt x="42456" y="36068"/>
                  </a:lnTo>
                  <a:lnTo>
                    <a:pt x="42773" y="36068"/>
                  </a:lnTo>
                  <a:lnTo>
                    <a:pt x="43141" y="36322"/>
                  </a:lnTo>
                  <a:lnTo>
                    <a:pt x="43268" y="36068"/>
                  </a:lnTo>
                  <a:lnTo>
                    <a:pt x="43446" y="35687"/>
                  </a:lnTo>
                  <a:lnTo>
                    <a:pt x="43497" y="35560"/>
                  </a:lnTo>
                  <a:lnTo>
                    <a:pt x="42545" y="34925"/>
                  </a:lnTo>
                  <a:lnTo>
                    <a:pt x="43129" y="34290"/>
                  </a:lnTo>
                  <a:lnTo>
                    <a:pt x="42786" y="34036"/>
                  </a:lnTo>
                  <a:lnTo>
                    <a:pt x="42113" y="33020"/>
                  </a:lnTo>
                  <a:lnTo>
                    <a:pt x="43561" y="34163"/>
                  </a:lnTo>
                  <a:lnTo>
                    <a:pt x="43141" y="33274"/>
                  </a:lnTo>
                  <a:lnTo>
                    <a:pt x="44183" y="33909"/>
                  </a:lnTo>
                  <a:lnTo>
                    <a:pt x="44081" y="33274"/>
                  </a:lnTo>
                  <a:lnTo>
                    <a:pt x="44030" y="33020"/>
                  </a:lnTo>
                  <a:lnTo>
                    <a:pt x="44005" y="32893"/>
                  </a:lnTo>
                  <a:lnTo>
                    <a:pt x="44056" y="31750"/>
                  </a:lnTo>
                  <a:lnTo>
                    <a:pt x="44323" y="32131"/>
                  </a:lnTo>
                  <a:lnTo>
                    <a:pt x="44284" y="31750"/>
                  </a:lnTo>
                  <a:lnTo>
                    <a:pt x="44361" y="31369"/>
                  </a:lnTo>
                  <a:lnTo>
                    <a:pt x="44640" y="30988"/>
                  </a:lnTo>
                  <a:lnTo>
                    <a:pt x="46443" y="32512"/>
                  </a:lnTo>
                  <a:lnTo>
                    <a:pt x="46215" y="30988"/>
                  </a:lnTo>
                  <a:lnTo>
                    <a:pt x="46075" y="30099"/>
                  </a:lnTo>
                  <a:lnTo>
                    <a:pt x="47802" y="30861"/>
                  </a:lnTo>
                  <a:lnTo>
                    <a:pt x="47790" y="30099"/>
                  </a:lnTo>
                  <a:lnTo>
                    <a:pt x="47764" y="29591"/>
                  </a:lnTo>
                  <a:lnTo>
                    <a:pt x="49390" y="29464"/>
                  </a:lnTo>
                  <a:lnTo>
                    <a:pt x="50063" y="28448"/>
                  </a:lnTo>
                  <a:lnTo>
                    <a:pt x="48348" y="27559"/>
                  </a:lnTo>
                  <a:lnTo>
                    <a:pt x="49657" y="27914"/>
                  </a:lnTo>
                  <a:lnTo>
                    <a:pt x="50253" y="28067"/>
                  </a:lnTo>
                  <a:lnTo>
                    <a:pt x="49923" y="27825"/>
                  </a:lnTo>
                  <a:lnTo>
                    <a:pt x="50596" y="27559"/>
                  </a:lnTo>
                  <a:lnTo>
                    <a:pt x="49657" y="27622"/>
                  </a:lnTo>
                  <a:lnTo>
                    <a:pt x="48895" y="27051"/>
                  </a:lnTo>
                  <a:lnTo>
                    <a:pt x="48971" y="26543"/>
                  </a:lnTo>
                  <a:lnTo>
                    <a:pt x="49225" y="26504"/>
                  </a:lnTo>
                  <a:lnTo>
                    <a:pt x="49466" y="26555"/>
                  </a:lnTo>
                  <a:lnTo>
                    <a:pt x="49618" y="27546"/>
                  </a:lnTo>
                  <a:lnTo>
                    <a:pt x="50355" y="26250"/>
                  </a:lnTo>
                  <a:lnTo>
                    <a:pt x="50685" y="26162"/>
                  </a:lnTo>
                  <a:lnTo>
                    <a:pt x="50622" y="26035"/>
                  </a:lnTo>
                  <a:lnTo>
                    <a:pt x="50901" y="25908"/>
                  </a:lnTo>
                  <a:lnTo>
                    <a:pt x="51269" y="26670"/>
                  </a:lnTo>
                  <a:lnTo>
                    <a:pt x="51409" y="26797"/>
                  </a:lnTo>
                  <a:lnTo>
                    <a:pt x="51549" y="26289"/>
                  </a:lnTo>
                  <a:lnTo>
                    <a:pt x="51841" y="26416"/>
                  </a:lnTo>
                  <a:lnTo>
                    <a:pt x="51765" y="26289"/>
                  </a:lnTo>
                  <a:lnTo>
                    <a:pt x="51612" y="26035"/>
                  </a:lnTo>
                  <a:lnTo>
                    <a:pt x="51295" y="25908"/>
                  </a:lnTo>
                  <a:lnTo>
                    <a:pt x="51003" y="25654"/>
                  </a:lnTo>
                  <a:lnTo>
                    <a:pt x="50698" y="25400"/>
                  </a:lnTo>
                  <a:lnTo>
                    <a:pt x="50444" y="25019"/>
                  </a:lnTo>
                  <a:lnTo>
                    <a:pt x="50546" y="25400"/>
                  </a:lnTo>
                  <a:lnTo>
                    <a:pt x="50038" y="24879"/>
                  </a:lnTo>
                  <a:lnTo>
                    <a:pt x="50038" y="26289"/>
                  </a:lnTo>
                  <a:lnTo>
                    <a:pt x="49771" y="26339"/>
                  </a:lnTo>
                  <a:lnTo>
                    <a:pt x="49949" y="26289"/>
                  </a:lnTo>
                  <a:lnTo>
                    <a:pt x="50038" y="24879"/>
                  </a:lnTo>
                  <a:lnTo>
                    <a:pt x="49885" y="24384"/>
                  </a:lnTo>
                  <a:lnTo>
                    <a:pt x="49682" y="24130"/>
                  </a:lnTo>
                  <a:lnTo>
                    <a:pt x="49606" y="24003"/>
                  </a:lnTo>
                  <a:lnTo>
                    <a:pt x="49403" y="23749"/>
                  </a:lnTo>
                  <a:lnTo>
                    <a:pt x="49276" y="23495"/>
                  </a:lnTo>
                  <a:lnTo>
                    <a:pt x="49377" y="23368"/>
                  </a:lnTo>
                  <a:lnTo>
                    <a:pt x="49491" y="23241"/>
                  </a:lnTo>
                  <a:lnTo>
                    <a:pt x="49555" y="23114"/>
                  </a:lnTo>
                  <a:lnTo>
                    <a:pt x="50253" y="22352"/>
                  </a:lnTo>
                  <a:lnTo>
                    <a:pt x="54368" y="21971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 descr=""/>
            <p:cNvSpPr/>
            <p:nvPr/>
          </p:nvSpPr>
          <p:spPr>
            <a:xfrm>
              <a:off x="6461723" y="3339546"/>
              <a:ext cx="90805" cy="83820"/>
            </a:xfrm>
            <a:custGeom>
              <a:avLst/>
              <a:gdLst/>
              <a:ahLst/>
              <a:cxnLst/>
              <a:rect l="l" t="t" r="r" b="b"/>
              <a:pathLst>
                <a:path w="90804" h="83820">
                  <a:moveTo>
                    <a:pt x="77430" y="0"/>
                  </a:moveTo>
                  <a:lnTo>
                    <a:pt x="41027" y="30311"/>
                  </a:lnTo>
                  <a:lnTo>
                    <a:pt x="6577" y="62509"/>
                  </a:lnTo>
                  <a:lnTo>
                    <a:pt x="0" y="72512"/>
                  </a:lnTo>
                  <a:lnTo>
                    <a:pt x="1738" y="77198"/>
                  </a:lnTo>
                  <a:lnTo>
                    <a:pt x="6005" y="83439"/>
                  </a:lnTo>
                  <a:lnTo>
                    <a:pt x="28131" y="71734"/>
                  </a:lnTo>
                  <a:lnTo>
                    <a:pt x="50757" y="58358"/>
                  </a:lnTo>
                  <a:lnTo>
                    <a:pt x="71406" y="42421"/>
                  </a:lnTo>
                  <a:lnTo>
                    <a:pt x="87603" y="23037"/>
                  </a:lnTo>
                  <a:lnTo>
                    <a:pt x="90364" y="16280"/>
                  </a:lnTo>
                  <a:lnTo>
                    <a:pt x="89936" y="9909"/>
                  </a:lnTo>
                  <a:lnTo>
                    <a:pt x="85799" y="4342"/>
                  </a:lnTo>
                  <a:lnTo>
                    <a:pt x="77430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 descr=""/>
            <p:cNvSpPr/>
            <p:nvPr/>
          </p:nvSpPr>
          <p:spPr>
            <a:xfrm>
              <a:off x="6458318" y="3337216"/>
              <a:ext cx="97155" cy="91440"/>
            </a:xfrm>
            <a:custGeom>
              <a:avLst/>
              <a:gdLst/>
              <a:ahLst/>
              <a:cxnLst/>
              <a:rect l="l" t="t" r="r" b="b"/>
              <a:pathLst>
                <a:path w="97154" h="91439">
                  <a:moveTo>
                    <a:pt x="13677" y="57277"/>
                  </a:moveTo>
                  <a:lnTo>
                    <a:pt x="13335" y="57023"/>
                  </a:lnTo>
                  <a:lnTo>
                    <a:pt x="13512" y="57785"/>
                  </a:lnTo>
                  <a:lnTo>
                    <a:pt x="13652" y="57531"/>
                  </a:lnTo>
                  <a:lnTo>
                    <a:pt x="13677" y="57277"/>
                  </a:lnTo>
                  <a:close/>
                </a:path>
                <a:path w="97154" h="91439">
                  <a:moveTo>
                    <a:pt x="14008" y="56896"/>
                  </a:moveTo>
                  <a:lnTo>
                    <a:pt x="13944" y="57023"/>
                  </a:lnTo>
                  <a:lnTo>
                    <a:pt x="13843" y="57404"/>
                  </a:lnTo>
                  <a:lnTo>
                    <a:pt x="14008" y="57531"/>
                  </a:lnTo>
                  <a:lnTo>
                    <a:pt x="14008" y="56896"/>
                  </a:lnTo>
                  <a:close/>
                </a:path>
                <a:path w="97154" h="91439">
                  <a:moveTo>
                    <a:pt x="15887" y="87503"/>
                  </a:moveTo>
                  <a:lnTo>
                    <a:pt x="15659" y="87122"/>
                  </a:lnTo>
                  <a:lnTo>
                    <a:pt x="15392" y="87210"/>
                  </a:lnTo>
                  <a:lnTo>
                    <a:pt x="15481" y="87503"/>
                  </a:lnTo>
                  <a:lnTo>
                    <a:pt x="15887" y="87503"/>
                  </a:lnTo>
                  <a:close/>
                </a:path>
                <a:path w="97154" h="91439">
                  <a:moveTo>
                    <a:pt x="19545" y="51689"/>
                  </a:moveTo>
                  <a:lnTo>
                    <a:pt x="18948" y="49784"/>
                  </a:lnTo>
                  <a:lnTo>
                    <a:pt x="18770" y="51181"/>
                  </a:lnTo>
                  <a:lnTo>
                    <a:pt x="19024" y="51181"/>
                  </a:lnTo>
                  <a:lnTo>
                    <a:pt x="19100" y="51562"/>
                  </a:lnTo>
                  <a:lnTo>
                    <a:pt x="19151" y="51689"/>
                  </a:lnTo>
                  <a:lnTo>
                    <a:pt x="19545" y="51689"/>
                  </a:lnTo>
                  <a:close/>
                </a:path>
                <a:path w="97154" h="91439">
                  <a:moveTo>
                    <a:pt x="19570" y="77343"/>
                  </a:moveTo>
                  <a:lnTo>
                    <a:pt x="17995" y="78232"/>
                  </a:lnTo>
                  <a:lnTo>
                    <a:pt x="18021" y="78867"/>
                  </a:lnTo>
                  <a:lnTo>
                    <a:pt x="18262" y="78359"/>
                  </a:lnTo>
                  <a:lnTo>
                    <a:pt x="18542" y="78359"/>
                  </a:lnTo>
                  <a:lnTo>
                    <a:pt x="18465" y="78917"/>
                  </a:lnTo>
                  <a:lnTo>
                    <a:pt x="18973" y="78359"/>
                  </a:lnTo>
                  <a:lnTo>
                    <a:pt x="19202" y="78105"/>
                  </a:lnTo>
                  <a:lnTo>
                    <a:pt x="19570" y="77343"/>
                  </a:lnTo>
                  <a:close/>
                </a:path>
                <a:path w="97154" h="91439">
                  <a:moveTo>
                    <a:pt x="21844" y="76682"/>
                  </a:moveTo>
                  <a:lnTo>
                    <a:pt x="21424" y="76352"/>
                  </a:lnTo>
                  <a:lnTo>
                    <a:pt x="20815" y="76327"/>
                  </a:lnTo>
                  <a:lnTo>
                    <a:pt x="20739" y="76898"/>
                  </a:lnTo>
                  <a:lnTo>
                    <a:pt x="21145" y="76758"/>
                  </a:lnTo>
                  <a:lnTo>
                    <a:pt x="21704" y="76898"/>
                  </a:lnTo>
                  <a:lnTo>
                    <a:pt x="21844" y="76682"/>
                  </a:lnTo>
                  <a:close/>
                </a:path>
                <a:path w="97154" h="91439">
                  <a:moveTo>
                    <a:pt x="22440" y="48348"/>
                  </a:moveTo>
                  <a:lnTo>
                    <a:pt x="22313" y="48475"/>
                  </a:lnTo>
                  <a:lnTo>
                    <a:pt x="22440" y="48348"/>
                  </a:lnTo>
                  <a:close/>
                </a:path>
                <a:path w="97154" h="91439">
                  <a:moveTo>
                    <a:pt x="23736" y="46723"/>
                  </a:moveTo>
                  <a:lnTo>
                    <a:pt x="23596" y="46824"/>
                  </a:lnTo>
                  <a:lnTo>
                    <a:pt x="23736" y="46977"/>
                  </a:lnTo>
                  <a:lnTo>
                    <a:pt x="23736" y="46723"/>
                  </a:lnTo>
                  <a:close/>
                </a:path>
                <a:path w="97154" h="91439">
                  <a:moveTo>
                    <a:pt x="27190" y="75311"/>
                  </a:moveTo>
                  <a:lnTo>
                    <a:pt x="26936" y="75133"/>
                  </a:lnTo>
                  <a:lnTo>
                    <a:pt x="26962" y="75565"/>
                  </a:lnTo>
                  <a:lnTo>
                    <a:pt x="27101" y="75438"/>
                  </a:lnTo>
                  <a:lnTo>
                    <a:pt x="27190" y="75311"/>
                  </a:lnTo>
                  <a:close/>
                </a:path>
                <a:path w="97154" h="91439">
                  <a:moveTo>
                    <a:pt x="27203" y="74930"/>
                  </a:moveTo>
                  <a:lnTo>
                    <a:pt x="26987" y="74676"/>
                  </a:lnTo>
                  <a:lnTo>
                    <a:pt x="26644" y="74295"/>
                  </a:lnTo>
                  <a:lnTo>
                    <a:pt x="26276" y="74676"/>
                  </a:lnTo>
                  <a:lnTo>
                    <a:pt x="26936" y="75133"/>
                  </a:lnTo>
                  <a:lnTo>
                    <a:pt x="26974" y="74752"/>
                  </a:lnTo>
                  <a:lnTo>
                    <a:pt x="27203" y="74930"/>
                  </a:lnTo>
                  <a:close/>
                </a:path>
                <a:path w="97154" h="91439">
                  <a:moveTo>
                    <a:pt x="35369" y="69596"/>
                  </a:moveTo>
                  <a:lnTo>
                    <a:pt x="35191" y="69596"/>
                  </a:lnTo>
                  <a:lnTo>
                    <a:pt x="35369" y="69596"/>
                  </a:lnTo>
                  <a:close/>
                </a:path>
                <a:path w="97154" h="91439">
                  <a:moveTo>
                    <a:pt x="37820" y="67868"/>
                  </a:moveTo>
                  <a:lnTo>
                    <a:pt x="37477" y="67919"/>
                  </a:lnTo>
                  <a:lnTo>
                    <a:pt x="37604" y="67983"/>
                  </a:lnTo>
                  <a:lnTo>
                    <a:pt x="37820" y="67868"/>
                  </a:lnTo>
                  <a:close/>
                </a:path>
                <a:path w="97154" h="91439">
                  <a:moveTo>
                    <a:pt x="38633" y="74879"/>
                  </a:moveTo>
                  <a:lnTo>
                    <a:pt x="38493" y="75311"/>
                  </a:lnTo>
                  <a:lnTo>
                    <a:pt x="38595" y="75133"/>
                  </a:lnTo>
                  <a:lnTo>
                    <a:pt x="38633" y="74879"/>
                  </a:lnTo>
                  <a:close/>
                </a:path>
                <a:path w="97154" h="91439">
                  <a:moveTo>
                    <a:pt x="38900" y="67157"/>
                  </a:moveTo>
                  <a:lnTo>
                    <a:pt x="38404" y="66179"/>
                  </a:lnTo>
                  <a:lnTo>
                    <a:pt x="38087" y="66700"/>
                  </a:lnTo>
                  <a:lnTo>
                    <a:pt x="38696" y="67462"/>
                  </a:lnTo>
                  <a:lnTo>
                    <a:pt x="38900" y="67157"/>
                  </a:lnTo>
                  <a:close/>
                </a:path>
                <a:path w="97154" h="91439">
                  <a:moveTo>
                    <a:pt x="39382" y="32766"/>
                  </a:moveTo>
                  <a:lnTo>
                    <a:pt x="39001" y="32512"/>
                  </a:lnTo>
                  <a:lnTo>
                    <a:pt x="39027" y="32258"/>
                  </a:lnTo>
                  <a:lnTo>
                    <a:pt x="38239" y="32512"/>
                  </a:lnTo>
                  <a:lnTo>
                    <a:pt x="39382" y="32766"/>
                  </a:lnTo>
                  <a:close/>
                </a:path>
                <a:path w="97154" h="91439">
                  <a:moveTo>
                    <a:pt x="42519" y="66167"/>
                  </a:moveTo>
                  <a:lnTo>
                    <a:pt x="42367" y="65913"/>
                  </a:lnTo>
                  <a:lnTo>
                    <a:pt x="42405" y="66040"/>
                  </a:lnTo>
                  <a:lnTo>
                    <a:pt x="42519" y="66167"/>
                  </a:lnTo>
                  <a:close/>
                </a:path>
                <a:path w="97154" h="91439">
                  <a:moveTo>
                    <a:pt x="42710" y="72783"/>
                  </a:moveTo>
                  <a:lnTo>
                    <a:pt x="42405" y="72618"/>
                  </a:lnTo>
                  <a:lnTo>
                    <a:pt x="42138" y="72555"/>
                  </a:lnTo>
                  <a:lnTo>
                    <a:pt x="41910" y="72555"/>
                  </a:lnTo>
                  <a:lnTo>
                    <a:pt x="41884" y="72707"/>
                  </a:lnTo>
                  <a:lnTo>
                    <a:pt x="42710" y="72783"/>
                  </a:lnTo>
                  <a:close/>
                </a:path>
                <a:path w="97154" h="91439">
                  <a:moveTo>
                    <a:pt x="43002" y="64719"/>
                  </a:moveTo>
                  <a:lnTo>
                    <a:pt x="42773" y="64693"/>
                  </a:lnTo>
                  <a:lnTo>
                    <a:pt x="43002" y="64719"/>
                  </a:lnTo>
                  <a:close/>
                </a:path>
                <a:path w="97154" h="91439">
                  <a:moveTo>
                    <a:pt x="44716" y="65024"/>
                  </a:moveTo>
                  <a:lnTo>
                    <a:pt x="44704" y="64262"/>
                  </a:lnTo>
                  <a:lnTo>
                    <a:pt x="43992" y="64135"/>
                  </a:lnTo>
                  <a:lnTo>
                    <a:pt x="44069" y="64008"/>
                  </a:lnTo>
                  <a:lnTo>
                    <a:pt x="44488" y="63246"/>
                  </a:lnTo>
                  <a:lnTo>
                    <a:pt x="44107" y="63500"/>
                  </a:lnTo>
                  <a:lnTo>
                    <a:pt x="43726" y="63627"/>
                  </a:lnTo>
                  <a:lnTo>
                    <a:pt x="43929" y="64008"/>
                  </a:lnTo>
                  <a:lnTo>
                    <a:pt x="43522" y="63754"/>
                  </a:lnTo>
                  <a:lnTo>
                    <a:pt x="43357" y="65024"/>
                  </a:lnTo>
                  <a:lnTo>
                    <a:pt x="44716" y="65024"/>
                  </a:lnTo>
                  <a:close/>
                </a:path>
                <a:path w="97154" h="91439">
                  <a:moveTo>
                    <a:pt x="46253" y="70713"/>
                  </a:moveTo>
                  <a:lnTo>
                    <a:pt x="45300" y="71145"/>
                  </a:lnTo>
                  <a:lnTo>
                    <a:pt x="45593" y="71069"/>
                  </a:lnTo>
                  <a:lnTo>
                    <a:pt x="45935" y="70904"/>
                  </a:lnTo>
                  <a:lnTo>
                    <a:pt x="46253" y="70713"/>
                  </a:lnTo>
                  <a:close/>
                </a:path>
                <a:path w="97154" h="91439">
                  <a:moveTo>
                    <a:pt x="47917" y="60744"/>
                  </a:moveTo>
                  <a:lnTo>
                    <a:pt x="47790" y="60591"/>
                  </a:lnTo>
                  <a:lnTo>
                    <a:pt x="47586" y="60502"/>
                  </a:lnTo>
                  <a:lnTo>
                    <a:pt x="47917" y="60744"/>
                  </a:lnTo>
                  <a:close/>
                </a:path>
                <a:path w="97154" h="91439">
                  <a:moveTo>
                    <a:pt x="49047" y="24638"/>
                  </a:moveTo>
                  <a:lnTo>
                    <a:pt x="48907" y="24523"/>
                  </a:lnTo>
                  <a:lnTo>
                    <a:pt x="48958" y="24765"/>
                  </a:lnTo>
                  <a:lnTo>
                    <a:pt x="49047" y="24638"/>
                  </a:lnTo>
                  <a:close/>
                </a:path>
                <a:path w="97154" h="91439">
                  <a:moveTo>
                    <a:pt x="49428" y="23774"/>
                  </a:moveTo>
                  <a:lnTo>
                    <a:pt x="49250" y="23876"/>
                  </a:lnTo>
                  <a:lnTo>
                    <a:pt x="47929" y="23749"/>
                  </a:lnTo>
                  <a:lnTo>
                    <a:pt x="48907" y="24523"/>
                  </a:lnTo>
                  <a:lnTo>
                    <a:pt x="48831" y="24257"/>
                  </a:lnTo>
                  <a:lnTo>
                    <a:pt x="49326" y="23876"/>
                  </a:lnTo>
                  <a:close/>
                </a:path>
                <a:path w="97154" h="91439">
                  <a:moveTo>
                    <a:pt x="50698" y="30302"/>
                  </a:moveTo>
                  <a:lnTo>
                    <a:pt x="50507" y="30289"/>
                  </a:lnTo>
                  <a:lnTo>
                    <a:pt x="50533" y="30543"/>
                  </a:lnTo>
                  <a:lnTo>
                    <a:pt x="50673" y="30378"/>
                  </a:lnTo>
                  <a:close/>
                </a:path>
                <a:path w="97154" h="91439">
                  <a:moveTo>
                    <a:pt x="50927" y="30099"/>
                  </a:moveTo>
                  <a:close/>
                </a:path>
                <a:path w="97154" h="91439">
                  <a:moveTo>
                    <a:pt x="52870" y="65278"/>
                  </a:moveTo>
                  <a:lnTo>
                    <a:pt x="43332" y="65278"/>
                  </a:lnTo>
                  <a:lnTo>
                    <a:pt x="42684" y="65278"/>
                  </a:lnTo>
                  <a:lnTo>
                    <a:pt x="42964" y="65913"/>
                  </a:lnTo>
                  <a:lnTo>
                    <a:pt x="42519" y="66167"/>
                  </a:lnTo>
                  <a:lnTo>
                    <a:pt x="41922" y="66548"/>
                  </a:lnTo>
                  <a:lnTo>
                    <a:pt x="42633" y="66929"/>
                  </a:lnTo>
                  <a:lnTo>
                    <a:pt x="40525" y="65913"/>
                  </a:lnTo>
                  <a:lnTo>
                    <a:pt x="39471" y="68961"/>
                  </a:lnTo>
                  <a:lnTo>
                    <a:pt x="37668" y="68072"/>
                  </a:lnTo>
                  <a:lnTo>
                    <a:pt x="36068" y="69469"/>
                  </a:lnTo>
                  <a:lnTo>
                    <a:pt x="35344" y="69850"/>
                  </a:lnTo>
                  <a:lnTo>
                    <a:pt x="35306" y="69723"/>
                  </a:lnTo>
                  <a:lnTo>
                    <a:pt x="34061" y="69723"/>
                  </a:lnTo>
                  <a:lnTo>
                    <a:pt x="35572" y="71501"/>
                  </a:lnTo>
                  <a:lnTo>
                    <a:pt x="34099" y="71628"/>
                  </a:lnTo>
                  <a:lnTo>
                    <a:pt x="33020" y="71120"/>
                  </a:lnTo>
                  <a:lnTo>
                    <a:pt x="34467" y="70739"/>
                  </a:lnTo>
                  <a:lnTo>
                    <a:pt x="33909" y="70612"/>
                  </a:lnTo>
                  <a:lnTo>
                    <a:pt x="32778" y="68961"/>
                  </a:lnTo>
                  <a:lnTo>
                    <a:pt x="32626" y="71628"/>
                  </a:lnTo>
                  <a:lnTo>
                    <a:pt x="31280" y="71120"/>
                  </a:lnTo>
                  <a:lnTo>
                    <a:pt x="31419" y="70866"/>
                  </a:lnTo>
                  <a:lnTo>
                    <a:pt x="30492" y="70612"/>
                  </a:lnTo>
                  <a:lnTo>
                    <a:pt x="30314" y="72390"/>
                  </a:lnTo>
                  <a:lnTo>
                    <a:pt x="29248" y="72771"/>
                  </a:lnTo>
                  <a:lnTo>
                    <a:pt x="29210" y="72644"/>
                  </a:lnTo>
                  <a:lnTo>
                    <a:pt x="29108" y="72517"/>
                  </a:lnTo>
                  <a:lnTo>
                    <a:pt x="28917" y="73787"/>
                  </a:lnTo>
                  <a:lnTo>
                    <a:pt x="27216" y="75336"/>
                  </a:lnTo>
                  <a:lnTo>
                    <a:pt x="27368" y="75438"/>
                  </a:lnTo>
                  <a:lnTo>
                    <a:pt x="26619" y="76073"/>
                  </a:lnTo>
                  <a:lnTo>
                    <a:pt x="26149" y="75819"/>
                  </a:lnTo>
                  <a:lnTo>
                    <a:pt x="25349" y="75819"/>
                  </a:lnTo>
                  <a:lnTo>
                    <a:pt x="25031" y="75311"/>
                  </a:lnTo>
                  <a:lnTo>
                    <a:pt x="24866" y="75057"/>
                  </a:lnTo>
                  <a:lnTo>
                    <a:pt x="25654" y="74676"/>
                  </a:lnTo>
                  <a:lnTo>
                    <a:pt x="24726" y="73914"/>
                  </a:lnTo>
                  <a:lnTo>
                    <a:pt x="24638" y="75184"/>
                  </a:lnTo>
                  <a:lnTo>
                    <a:pt x="24104" y="75311"/>
                  </a:lnTo>
                  <a:lnTo>
                    <a:pt x="23939" y="74803"/>
                  </a:lnTo>
                  <a:lnTo>
                    <a:pt x="22771" y="75565"/>
                  </a:lnTo>
                  <a:lnTo>
                    <a:pt x="23317" y="76708"/>
                  </a:lnTo>
                  <a:lnTo>
                    <a:pt x="21945" y="77343"/>
                  </a:lnTo>
                  <a:lnTo>
                    <a:pt x="22098" y="77470"/>
                  </a:lnTo>
                  <a:lnTo>
                    <a:pt x="22212" y="77978"/>
                  </a:lnTo>
                  <a:lnTo>
                    <a:pt x="22085" y="78994"/>
                  </a:lnTo>
                  <a:lnTo>
                    <a:pt x="21856" y="78486"/>
                  </a:lnTo>
                  <a:lnTo>
                    <a:pt x="21323" y="77343"/>
                  </a:lnTo>
                  <a:lnTo>
                    <a:pt x="21005" y="78486"/>
                  </a:lnTo>
                  <a:lnTo>
                    <a:pt x="20231" y="77470"/>
                  </a:lnTo>
                  <a:lnTo>
                    <a:pt x="19088" y="79375"/>
                  </a:lnTo>
                  <a:lnTo>
                    <a:pt x="18326" y="80137"/>
                  </a:lnTo>
                  <a:lnTo>
                    <a:pt x="18364" y="79540"/>
                  </a:lnTo>
                  <a:lnTo>
                    <a:pt x="17843" y="80264"/>
                  </a:lnTo>
                  <a:lnTo>
                    <a:pt x="16878" y="80772"/>
                  </a:lnTo>
                  <a:lnTo>
                    <a:pt x="15951" y="78613"/>
                  </a:lnTo>
                  <a:lnTo>
                    <a:pt x="14122" y="81534"/>
                  </a:lnTo>
                  <a:lnTo>
                    <a:pt x="13779" y="81280"/>
                  </a:lnTo>
                  <a:lnTo>
                    <a:pt x="12573" y="80391"/>
                  </a:lnTo>
                  <a:lnTo>
                    <a:pt x="11722" y="81280"/>
                  </a:lnTo>
                  <a:lnTo>
                    <a:pt x="11176" y="81280"/>
                  </a:lnTo>
                  <a:lnTo>
                    <a:pt x="10845" y="81153"/>
                  </a:lnTo>
                  <a:lnTo>
                    <a:pt x="10591" y="81280"/>
                  </a:lnTo>
                  <a:lnTo>
                    <a:pt x="10414" y="81026"/>
                  </a:lnTo>
                  <a:lnTo>
                    <a:pt x="9906" y="83439"/>
                  </a:lnTo>
                  <a:lnTo>
                    <a:pt x="9969" y="83058"/>
                  </a:lnTo>
                  <a:lnTo>
                    <a:pt x="10274" y="80899"/>
                  </a:lnTo>
                  <a:lnTo>
                    <a:pt x="10172" y="81178"/>
                  </a:lnTo>
                  <a:lnTo>
                    <a:pt x="10210" y="80733"/>
                  </a:lnTo>
                  <a:lnTo>
                    <a:pt x="10071" y="81445"/>
                  </a:lnTo>
                  <a:lnTo>
                    <a:pt x="9486" y="83058"/>
                  </a:lnTo>
                  <a:lnTo>
                    <a:pt x="9232" y="82931"/>
                  </a:lnTo>
                  <a:lnTo>
                    <a:pt x="9207" y="82550"/>
                  </a:lnTo>
                  <a:lnTo>
                    <a:pt x="9410" y="82232"/>
                  </a:lnTo>
                  <a:lnTo>
                    <a:pt x="9931" y="81724"/>
                  </a:lnTo>
                  <a:lnTo>
                    <a:pt x="9359" y="81241"/>
                  </a:lnTo>
                  <a:lnTo>
                    <a:pt x="9207" y="82499"/>
                  </a:lnTo>
                  <a:lnTo>
                    <a:pt x="9321" y="81280"/>
                  </a:lnTo>
                  <a:lnTo>
                    <a:pt x="9423" y="80899"/>
                  </a:lnTo>
                  <a:lnTo>
                    <a:pt x="9728" y="80391"/>
                  </a:lnTo>
                  <a:lnTo>
                    <a:pt x="9817" y="80772"/>
                  </a:lnTo>
                  <a:lnTo>
                    <a:pt x="10083" y="80391"/>
                  </a:lnTo>
                  <a:lnTo>
                    <a:pt x="10020" y="80137"/>
                  </a:lnTo>
                  <a:lnTo>
                    <a:pt x="10566" y="79756"/>
                  </a:lnTo>
                  <a:lnTo>
                    <a:pt x="10934" y="79375"/>
                  </a:lnTo>
                  <a:lnTo>
                    <a:pt x="10490" y="79756"/>
                  </a:lnTo>
                  <a:lnTo>
                    <a:pt x="10147" y="79756"/>
                  </a:lnTo>
                  <a:lnTo>
                    <a:pt x="10058" y="79629"/>
                  </a:lnTo>
                  <a:lnTo>
                    <a:pt x="9956" y="79375"/>
                  </a:lnTo>
                  <a:lnTo>
                    <a:pt x="9918" y="79121"/>
                  </a:lnTo>
                  <a:lnTo>
                    <a:pt x="9817" y="79502"/>
                  </a:lnTo>
                  <a:lnTo>
                    <a:pt x="9715" y="80137"/>
                  </a:lnTo>
                  <a:lnTo>
                    <a:pt x="9639" y="80264"/>
                  </a:lnTo>
                  <a:lnTo>
                    <a:pt x="8013" y="79629"/>
                  </a:lnTo>
                  <a:lnTo>
                    <a:pt x="10223" y="78359"/>
                  </a:lnTo>
                  <a:lnTo>
                    <a:pt x="8674" y="77724"/>
                  </a:lnTo>
                  <a:lnTo>
                    <a:pt x="9423" y="77851"/>
                  </a:lnTo>
                  <a:lnTo>
                    <a:pt x="9232" y="77724"/>
                  </a:lnTo>
                  <a:lnTo>
                    <a:pt x="8648" y="77343"/>
                  </a:lnTo>
                  <a:lnTo>
                    <a:pt x="8280" y="75819"/>
                  </a:lnTo>
                  <a:lnTo>
                    <a:pt x="6731" y="75819"/>
                  </a:lnTo>
                  <a:lnTo>
                    <a:pt x="6908" y="75692"/>
                  </a:lnTo>
                  <a:lnTo>
                    <a:pt x="7378" y="75438"/>
                  </a:lnTo>
                  <a:lnTo>
                    <a:pt x="7556" y="75565"/>
                  </a:lnTo>
                  <a:lnTo>
                    <a:pt x="7543" y="75438"/>
                  </a:lnTo>
                  <a:lnTo>
                    <a:pt x="7454" y="74930"/>
                  </a:lnTo>
                  <a:lnTo>
                    <a:pt x="7073" y="74676"/>
                  </a:lnTo>
                  <a:lnTo>
                    <a:pt x="6756" y="74295"/>
                  </a:lnTo>
                  <a:lnTo>
                    <a:pt x="6604" y="73914"/>
                  </a:lnTo>
                  <a:lnTo>
                    <a:pt x="6515" y="73025"/>
                  </a:lnTo>
                  <a:lnTo>
                    <a:pt x="7226" y="72771"/>
                  </a:lnTo>
                  <a:lnTo>
                    <a:pt x="7581" y="73025"/>
                  </a:lnTo>
                  <a:lnTo>
                    <a:pt x="7594" y="72771"/>
                  </a:lnTo>
                  <a:lnTo>
                    <a:pt x="7048" y="72263"/>
                  </a:lnTo>
                  <a:lnTo>
                    <a:pt x="7607" y="72263"/>
                  </a:lnTo>
                  <a:lnTo>
                    <a:pt x="7759" y="72390"/>
                  </a:lnTo>
                  <a:lnTo>
                    <a:pt x="7937" y="72644"/>
                  </a:lnTo>
                  <a:lnTo>
                    <a:pt x="7988" y="72263"/>
                  </a:lnTo>
                  <a:lnTo>
                    <a:pt x="7835" y="71501"/>
                  </a:lnTo>
                  <a:lnTo>
                    <a:pt x="8280" y="71247"/>
                  </a:lnTo>
                  <a:lnTo>
                    <a:pt x="8483" y="71882"/>
                  </a:lnTo>
                  <a:lnTo>
                    <a:pt x="9880" y="71120"/>
                  </a:lnTo>
                  <a:lnTo>
                    <a:pt x="9588" y="70231"/>
                  </a:lnTo>
                  <a:lnTo>
                    <a:pt x="9334" y="69469"/>
                  </a:lnTo>
                  <a:lnTo>
                    <a:pt x="9385" y="68834"/>
                  </a:lnTo>
                  <a:lnTo>
                    <a:pt x="10096" y="67818"/>
                  </a:lnTo>
                  <a:lnTo>
                    <a:pt x="11049" y="68834"/>
                  </a:lnTo>
                  <a:lnTo>
                    <a:pt x="13042" y="67818"/>
                  </a:lnTo>
                  <a:lnTo>
                    <a:pt x="13144" y="67945"/>
                  </a:lnTo>
                  <a:lnTo>
                    <a:pt x="13322" y="67818"/>
                  </a:lnTo>
                  <a:lnTo>
                    <a:pt x="14389" y="67056"/>
                  </a:lnTo>
                  <a:lnTo>
                    <a:pt x="14922" y="66675"/>
                  </a:lnTo>
                  <a:lnTo>
                    <a:pt x="14973" y="66294"/>
                  </a:lnTo>
                  <a:lnTo>
                    <a:pt x="15062" y="65659"/>
                  </a:lnTo>
                  <a:lnTo>
                    <a:pt x="15189" y="64770"/>
                  </a:lnTo>
                  <a:lnTo>
                    <a:pt x="15303" y="64490"/>
                  </a:lnTo>
                  <a:lnTo>
                    <a:pt x="16370" y="62865"/>
                  </a:lnTo>
                  <a:lnTo>
                    <a:pt x="18300" y="62992"/>
                  </a:lnTo>
                  <a:lnTo>
                    <a:pt x="18389" y="62865"/>
                  </a:lnTo>
                  <a:lnTo>
                    <a:pt x="19977" y="60325"/>
                  </a:lnTo>
                  <a:lnTo>
                    <a:pt x="22047" y="59563"/>
                  </a:lnTo>
                  <a:lnTo>
                    <a:pt x="21640" y="59563"/>
                  </a:lnTo>
                  <a:lnTo>
                    <a:pt x="21361" y="58674"/>
                  </a:lnTo>
                  <a:lnTo>
                    <a:pt x="21539" y="58420"/>
                  </a:lnTo>
                  <a:lnTo>
                    <a:pt x="22072" y="58293"/>
                  </a:lnTo>
                  <a:lnTo>
                    <a:pt x="21996" y="57658"/>
                  </a:lnTo>
                  <a:lnTo>
                    <a:pt x="21869" y="56769"/>
                  </a:lnTo>
                  <a:lnTo>
                    <a:pt x="22656" y="57785"/>
                  </a:lnTo>
                  <a:lnTo>
                    <a:pt x="23609" y="58420"/>
                  </a:lnTo>
                  <a:lnTo>
                    <a:pt x="24117" y="57531"/>
                  </a:lnTo>
                  <a:lnTo>
                    <a:pt x="24701" y="57035"/>
                  </a:lnTo>
                  <a:lnTo>
                    <a:pt x="24498" y="56769"/>
                  </a:lnTo>
                  <a:lnTo>
                    <a:pt x="24091" y="56261"/>
                  </a:lnTo>
                  <a:lnTo>
                    <a:pt x="23685" y="55753"/>
                  </a:lnTo>
                  <a:lnTo>
                    <a:pt x="25234" y="55956"/>
                  </a:lnTo>
                  <a:lnTo>
                    <a:pt x="25171" y="56451"/>
                  </a:lnTo>
                  <a:lnTo>
                    <a:pt x="25412" y="55968"/>
                  </a:lnTo>
                  <a:lnTo>
                    <a:pt x="26784" y="56134"/>
                  </a:lnTo>
                  <a:lnTo>
                    <a:pt x="26797" y="55753"/>
                  </a:lnTo>
                  <a:lnTo>
                    <a:pt x="26885" y="53340"/>
                  </a:lnTo>
                  <a:lnTo>
                    <a:pt x="26949" y="51816"/>
                  </a:lnTo>
                  <a:lnTo>
                    <a:pt x="19596" y="51816"/>
                  </a:lnTo>
                  <a:lnTo>
                    <a:pt x="19215" y="51816"/>
                  </a:lnTo>
                  <a:lnTo>
                    <a:pt x="18313" y="51816"/>
                  </a:lnTo>
                  <a:lnTo>
                    <a:pt x="17551" y="52578"/>
                  </a:lnTo>
                  <a:lnTo>
                    <a:pt x="17068" y="53340"/>
                  </a:lnTo>
                  <a:lnTo>
                    <a:pt x="16751" y="52705"/>
                  </a:lnTo>
                  <a:lnTo>
                    <a:pt x="15468" y="53721"/>
                  </a:lnTo>
                  <a:lnTo>
                    <a:pt x="14478" y="55245"/>
                  </a:lnTo>
                  <a:lnTo>
                    <a:pt x="13144" y="56515"/>
                  </a:lnTo>
                  <a:lnTo>
                    <a:pt x="13830" y="56261"/>
                  </a:lnTo>
                  <a:lnTo>
                    <a:pt x="14300" y="56896"/>
                  </a:lnTo>
                  <a:lnTo>
                    <a:pt x="14376" y="57327"/>
                  </a:lnTo>
                  <a:lnTo>
                    <a:pt x="14173" y="57658"/>
                  </a:lnTo>
                  <a:lnTo>
                    <a:pt x="14008" y="57531"/>
                  </a:lnTo>
                  <a:lnTo>
                    <a:pt x="14008" y="58039"/>
                  </a:lnTo>
                  <a:lnTo>
                    <a:pt x="13423" y="58420"/>
                  </a:lnTo>
                  <a:lnTo>
                    <a:pt x="13106" y="57785"/>
                  </a:lnTo>
                  <a:lnTo>
                    <a:pt x="12966" y="57531"/>
                  </a:lnTo>
                  <a:lnTo>
                    <a:pt x="12954" y="56896"/>
                  </a:lnTo>
                  <a:lnTo>
                    <a:pt x="12598" y="57785"/>
                  </a:lnTo>
                  <a:lnTo>
                    <a:pt x="12484" y="57658"/>
                  </a:lnTo>
                  <a:lnTo>
                    <a:pt x="12382" y="57277"/>
                  </a:lnTo>
                  <a:lnTo>
                    <a:pt x="12166" y="57023"/>
                  </a:lnTo>
                  <a:lnTo>
                    <a:pt x="12344" y="57658"/>
                  </a:lnTo>
                  <a:lnTo>
                    <a:pt x="10452" y="57277"/>
                  </a:lnTo>
                  <a:lnTo>
                    <a:pt x="10820" y="58420"/>
                  </a:lnTo>
                  <a:lnTo>
                    <a:pt x="10591" y="58166"/>
                  </a:lnTo>
                  <a:lnTo>
                    <a:pt x="9296" y="59283"/>
                  </a:lnTo>
                  <a:lnTo>
                    <a:pt x="8877" y="60198"/>
                  </a:lnTo>
                  <a:lnTo>
                    <a:pt x="7823" y="61214"/>
                  </a:lnTo>
                  <a:lnTo>
                    <a:pt x="8394" y="61849"/>
                  </a:lnTo>
                  <a:lnTo>
                    <a:pt x="7835" y="62103"/>
                  </a:lnTo>
                  <a:lnTo>
                    <a:pt x="7975" y="62992"/>
                  </a:lnTo>
                  <a:lnTo>
                    <a:pt x="6959" y="63500"/>
                  </a:lnTo>
                  <a:lnTo>
                    <a:pt x="5562" y="63881"/>
                  </a:lnTo>
                  <a:lnTo>
                    <a:pt x="4610" y="64897"/>
                  </a:lnTo>
                  <a:lnTo>
                    <a:pt x="4229" y="65913"/>
                  </a:lnTo>
                  <a:lnTo>
                    <a:pt x="4940" y="65659"/>
                  </a:lnTo>
                  <a:lnTo>
                    <a:pt x="5003" y="66294"/>
                  </a:lnTo>
                  <a:lnTo>
                    <a:pt x="4381" y="65913"/>
                  </a:lnTo>
                  <a:lnTo>
                    <a:pt x="3454" y="67056"/>
                  </a:lnTo>
                  <a:lnTo>
                    <a:pt x="3543" y="66040"/>
                  </a:lnTo>
                  <a:lnTo>
                    <a:pt x="2476" y="67564"/>
                  </a:lnTo>
                  <a:lnTo>
                    <a:pt x="2082" y="67945"/>
                  </a:lnTo>
                  <a:lnTo>
                    <a:pt x="1422" y="70485"/>
                  </a:lnTo>
                  <a:lnTo>
                    <a:pt x="1816" y="70358"/>
                  </a:lnTo>
                  <a:lnTo>
                    <a:pt x="2095" y="70231"/>
                  </a:lnTo>
                  <a:lnTo>
                    <a:pt x="2159" y="70866"/>
                  </a:lnTo>
                  <a:lnTo>
                    <a:pt x="1549" y="71247"/>
                  </a:lnTo>
                  <a:lnTo>
                    <a:pt x="1206" y="71120"/>
                  </a:lnTo>
                  <a:lnTo>
                    <a:pt x="1181" y="70993"/>
                  </a:lnTo>
                  <a:lnTo>
                    <a:pt x="1104" y="72517"/>
                  </a:lnTo>
                  <a:lnTo>
                    <a:pt x="215" y="74295"/>
                  </a:lnTo>
                  <a:lnTo>
                    <a:pt x="127" y="75565"/>
                  </a:lnTo>
                  <a:lnTo>
                    <a:pt x="0" y="78740"/>
                  </a:lnTo>
                  <a:lnTo>
                    <a:pt x="203" y="79883"/>
                  </a:lnTo>
                  <a:lnTo>
                    <a:pt x="1422" y="80391"/>
                  </a:lnTo>
                  <a:lnTo>
                    <a:pt x="2476" y="81280"/>
                  </a:lnTo>
                  <a:lnTo>
                    <a:pt x="3073" y="81661"/>
                  </a:lnTo>
                  <a:lnTo>
                    <a:pt x="3454" y="82550"/>
                  </a:lnTo>
                  <a:lnTo>
                    <a:pt x="2273" y="81534"/>
                  </a:lnTo>
                  <a:lnTo>
                    <a:pt x="2235" y="82423"/>
                  </a:lnTo>
                  <a:lnTo>
                    <a:pt x="3403" y="83058"/>
                  </a:lnTo>
                  <a:lnTo>
                    <a:pt x="4292" y="84582"/>
                  </a:lnTo>
                  <a:lnTo>
                    <a:pt x="4838" y="85471"/>
                  </a:lnTo>
                  <a:lnTo>
                    <a:pt x="5473" y="86741"/>
                  </a:lnTo>
                  <a:lnTo>
                    <a:pt x="6502" y="87376"/>
                  </a:lnTo>
                  <a:lnTo>
                    <a:pt x="6502" y="88392"/>
                  </a:lnTo>
                  <a:lnTo>
                    <a:pt x="6845" y="89281"/>
                  </a:lnTo>
                  <a:lnTo>
                    <a:pt x="7340" y="90297"/>
                  </a:lnTo>
                  <a:lnTo>
                    <a:pt x="7607" y="90551"/>
                  </a:lnTo>
                  <a:lnTo>
                    <a:pt x="7810" y="91313"/>
                  </a:lnTo>
                  <a:lnTo>
                    <a:pt x="8242" y="91313"/>
                  </a:lnTo>
                  <a:lnTo>
                    <a:pt x="9677" y="90424"/>
                  </a:lnTo>
                  <a:lnTo>
                    <a:pt x="11658" y="89281"/>
                  </a:lnTo>
                  <a:lnTo>
                    <a:pt x="13423" y="88011"/>
                  </a:lnTo>
                  <a:lnTo>
                    <a:pt x="15163" y="88011"/>
                  </a:lnTo>
                  <a:lnTo>
                    <a:pt x="14770" y="87630"/>
                  </a:lnTo>
                  <a:lnTo>
                    <a:pt x="15227" y="86741"/>
                  </a:lnTo>
                  <a:lnTo>
                    <a:pt x="15316" y="86982"/>
                  </a:lnTo>
                  <a:lnTo>
                    <a:pt x="15506" y="86741"/>
                  </a:lnTo>
                  <a:lnTo>
                    <a:pt x="18338" y="84582"/>
                  </a:lnTo>
                  <a:lnTo>
                    <a:pt x="22542" y="83947"/>
                  </a:lnTo>
                  <a:lnTo>
                    <a:pt x="24003" y="83439"/>
                  </a:lnTo>
                  <a:lnTo>
                    <a:pt x="26174" y="82677"/>
                  </a:lnTo>
                  <a:lnTo>
                    <a:pt x="27495" y="82042"/>
                  </a:lnTo>
                  <a:lnTo>
                    <a:pt x="27076" y="81534"/>
                  </a:lnTo>
                  <a:lnTo>
                    <a:pt x="26428" y="80772"/>
                  </a:lnTo>
                  <a:lnTo>
                    <a:pt x="25895" y="80137"/>
                  </a:lnTo>
                  <a:lnTo>
                    <a:pt x="25565" y="79756"/>
                  </a:lnTo>
                  <a:lnTo>
                    <a:pt x="27736" y="80137"/>
                  </a:lnTo>
                  <a:lnTo>
                    <a:pt x="27774" y="81280"/>
                  </a:lnTo>
                  <a:lnTo>
                    <a:pt x="28930" y="79756"/>
                  </a:lnTo>
                  <a:lnTo>
                    <a:pt x="29502" y="78994"/>
                  </a:lnTo>
                  <a:lnTo>
                    <a:pt x="29692" y="78740"/>
                  </a:lnTo>
                  <a:lnTo>
                    <a:pt x="32931" y="78486"/>
                  </a:lnTo>
                  <a:lnTo>
                    <a:pt x="34874" y="76200"/>
                  </a:lnTo>
                  <a:lnTo>
                    <a:pt x="34912" y="76708"/>
                  </a:lnTo>
                  <a:lnTo>
                    <a:pt x="34975" y="76835"/>
                  </a:lnTo>
                  <a:lnTo>
                    <a:pt x="34734" y="76962"/>
                  </a:lnTo>
                  <a:lnTo>
                    <a:pt x="35610" y="77343"/>
                  </a:lnTo>
                  <a:lnTo>
                    <a:pt x="36474" y="76200"/>
                  </a:lnTo>
                  <a:lnTo>
                    <a:pt x="36576" y="76073"/>
                  </a:lnTo>
                  <a:lnTo>
                    <a:pt x="36461" y="75565"/>
                  </a:lnTo>
                  <a:lnTo>
                    <a:pt x="36385" y="75438"/>
                  </a:lnTo>
                  <a:lnTo>
                    <a:pt x="36791" y="75184"/>
                  </a:lnTo>
                  <a:lnTo>
                    <a:pt x="36741" y="75819"/>
                  </a:lnTo>
                  <a:lnTo>
                    <a:pt x="37122" y="75946"/>
                  </a:lnTo>
                  <a:lnTo>
                    <a:pt x="37846" y="76073"/>
                  </a:lnTo>
                  <a:lnTo>
                    <a:pt x="37909" y="75184"/>
                  </a:lnTo>
                  <a:lnTo>
                    <a:pt x="37960" y="74422"/>
                  </a:lnTo>
                  <a:lnTo>
                    <a:pt x="38633" y="74879"/>
                  </a:lnTo>
                  <a:lnTo>
                    <a:pt x="40106" y="74422"/>
                  </a:lnTo>
                  <a:lnTo>
                    <a:pt x="39370" y="73914"/>
                  </a:lnTo>
                  <a:lnTo>
                    <a:pt x="40474" y="73787"/>
                  </a:lnTo>
                  <a:lnTo>
                    <a:pt x="40868" y="72771"/>
                  </a:lnTo>
                  <a:lnTo>
                    <a:pt x="40919" y="72644"/>
                  </a:lnTo>
                  <a:lnTo>
                    <a:pt x="41897" y="72644"/>
                  </a:lnTo>
                  <a:lnTo>
                    <a:pt x="41897" y="71628"/>
                  </a:lnTo>
                  <a:lnTo>
                    <a:pt x="41897" y="71501"/>
                  </a:lnTo>
                  <a:lnTo>
                    <a:pt x="43688" y="72136"/>
                  </a:lnTo>
                  <a:lnTo>
                    <a:pt x="43434" y="71501"/>
                  </a:lnTo>
                  <a:lnTo>
                    <a:pt x="43167" y="70866"/>
                  </a:lnTo>
                  <a:lnTo>
                    <a:pt x="43789" y="72136"/>
                  </a:lnTo>
                  <a:lnTo>
                    <a:pt x="45326" y="70866"/>
                  </a:lnTo>
                  <a:lnTo>
                    <a:pt x="45554" y="69977"/>
                  </a:lnTo>
                  <a:lnTo>
                    <a:pt x="45580" y="70485"/>
                  </a:lnTo>
                  <a:lnTo>
                    <a:pt x="46278" y="70104"/>
                  </a:lnTo>
                  <a:lnTo>
                    <a:pt x="46329" y="70675"/>
                  </a:lnTo>
                  <a:lnTo>
                    <a:pt x="46990" y="70358"/>
                  </a:lnTo>
                  <a:lnTo>
                    <a:pt x="47180" y="70104"/>
                  </a:lnTo>
                  <a:lnTo>
                    <a:pt x="47282" y="69977"/>
                  </a:lnTo>
                  <a:lnTo>
                    <a:pt x="47371" y="69850"/>
                  </a:lnTo>
                  <a:lnTo>
                    <a:pt x="47345" y="69596"/>
                  </a:lnTo>
                  <a:lnTo>
                    <a:pt x="46977" y="69215"/>
                  </a:lnTo>
                  <a:lnTo>
                    <a:pt x="49034" y="69850"/>
                  </a:lnTo>
                  <a:lnTo>
                    <a:pt x="48971" y="69215"/>
                  </a:lnTo>
                  <a:lnTo>
                    <a:pt x="48945" y="68961"/>
                  </a:lnTo>
                  <a:lnTo>
                    <a:pt x="48729" y="66929"/>
                  </a:lnTo>
                  <a:lnTo>
                    <a:pt x="48691" y="66548"/>
                  </a:lnTo>
                  <a:lnTo>
                    <a:pt x="50469" y="67945"/>
                  </a:lnTo>
                  <a:lnTo>
                    <a:pt x="51676" y="66548"/>
                  </a:lnTo>
                  <a:lnTo>
                    <a:pt x="52870" y="65278"/>
                  </a:lnTo>
                  <a:close/>
                </a:path>
                <a:path w="97154" h="91439">
                  <a:moveTo>
                    <a:pt x="54178" y="57023"/>
                  </a:moveTo>
                  <a:lnTo>
                    <a:pt x="54089" y="56769"/>
                  </a:lnTo>
                  <a:lnTo>
                    <a:pt x="53390" y="55880"/>
                  </a:lnTo>
                  <a:lnTo>
                    <a:pt x="53047" y="56515"/>
                  </a:lnTo>
                  <a:lnTo>
                    <a:pt x="52933" y="56959"/>
                  </a:lnTo>
                  <a:lnTo>
                    <a:pt x="53403" y="57327"/>
                  </a:lnTo>
                  <a:lnTo>
                    <a:pt x="53441" y="57150"/>
                  </a:lnTo>
                  <a:lnTo>
                    <a:pt x="53492" y="57404"/>
                  </a:lnTo>
                  <a:lnTo>
                    <a:pt x="53213" y="58166"/>
                  </a:lnTo>
                  <a:lnTo>
                    <a:pt x="54076" y="57150"/>
                  </a:lnTo>
                  <a:lnTo>
                    <a:pt x="54178" y="57023"/>
                  </a:lnTo>
                  <a:close/>
                </a:path>
                <a:path w="97154" h="91439">
                  <a:moveTo>
                    <a:pt x="55702" y="64389"/>
                  </a:moveTo>
                  <a:lnTo>
                    <a:pt x="55435" y="63957"/>
                  </a:lnTo>
                  <a:lnTo>
                    <a:pt x="55384" y="64262"/>
                  </a:lnTo>
                  <a:lnTo>
                    <a:pt x="55257" y="64414"/>
                  </a:lnTo>
                  <a:lnTo>
                    <a:pt x="55702" y="64389"/>
                  </a:lnTo>
                  <a:close/>
                </a:path>
                <a:path w="97154" h="91439">
                  <a:moveTo>
                    <a:pt x="56591" y="18630"/>
                  </a:moveTo>
                  <a:lnTo>
                    <a:pt x="56235" y="18669"/>
                  </a:lnTo>
                  <a:lnTo>
                    <a:pt x="56502" y="18808"/>
                  </a:lnTo>
                  <a:lnTo>
                    <a:pt x="56591" y="18630"/>
                  </a:lnTo>
                  <a:close/>
                </a:path>
                <a:path w="97154" h="91439">
                  <a:moveTo>
                    <a:pt x="57137" y="16332"/>
                  </a:moveTo>
                  <a:lnTo>
                    <a:pt x="56299" y="17132"/>
                  </a:lnTo>
                  <a:lnTo>
                    <a:pt x="56565" y="17221"/>
                  </a:lnTo>
                  <a:lnTo>
                    <a:pt x="56807" y="17373"/>
                  </a:lnTo>
                  <a:lnTo>
                    <a:pt x="57023" y="17526"/>
                  </a:lnTo>
                  <a:lnTo>
                    <a:pt x="56553" y="17119"/>
                  </a:lnTo>
                  <a:lnTo>
                    <a:pt x="57137" y="16332"/>
                  </a:lnTo>
                  <a:close/>
                </a:path>
                <a:path w="97154" h="91439">
                  <a:moveTo>
                    <a:pt x="57302" y="17780"/>
                  </a:moveTo>
                  <a:lnTo>
                    <a:pt x="57200" y="17653"/>
                  </a:lnTo>
                  <a:lnTo>
                    <a:pt x="57035" y="17526"/>
                  </a:lnTo>
                  <a:lnTo>
                    <a:pt x="57099" y="17653"/>
                  </a:lnTo>
                  <a:lnTo>
                    <a:pt x="57302" y="17780"/>
                  </a:lnTo>
                  <a:close/>
                </a:path>
                <a:path w="97154" h="91439">
                  <a:moveTo>
                    <a:pt x="57480" y="18542"/>
                  </a:moveTo>
                  <a:lnTo>
                    <a:pt x="56959" y="17907"/>
                  </a:lnTo>
                  <a:lnTo>
                    <a:pt x="56896" y="18161"/>
                  </a:lnTo>
                  <a:lnTo>
                    <a:pt x="56591" y="18630"/>
                  </a:lnTo>
                  <a:lnTo>
                    <a:pt x="57480" y="18542"/>
                  </a:lnTo>
                  <a:close/>
                </a:path>
                <a:path w="97154" h="91439">
                  <a:moveTo>
                    <a:pt x="57962" y="56248"/>
                  </a:moveTo>
                  <a:lnTo>
                    <a:pt x="57950" y="55753"/>
                  </a:lnTo>
                  <a:lnTo>
                    <a:pt x="57683" y="55880"/>
                  </a:lnTo>
                  <a:lnTo>
                    <a:pt x="57962" y="56248"/>
                  </a:lnTo>
                  <a:close/>
                </a:path>
                <a:path w="97154" h="91439">
                  <a:moveTo>
                    <a:pt x="58051" y="55054"/>
                  </a:moveTo>
                  <a:lnTo>
                    <a:pt x="57746" y="55130"/>
                  </a:lnTo>
                  <a:lnTo>
                    <a:pt x="57886" y="55130"/>
                  </a:lnTo>
                  <a:lnTo>
                    <a:pt x="58051" y="55054"/>
                  </a:lnTo>
                  <a:close/>
                </a:path>
                <a:path w="97154" h="91439">
                  <a:moveTo>
                    <a:pt x="58242" y="55626"/>
                  </a:moveTo>
                  <a:lnTo>
                    <a:pt x="57950" y="55626"/>
                  </a:lnTo>
                  <a:lnTo>
                    <a:pt x="57950" y="55753"/>
                  </a:lnTo>
                  <a:lnTo>
                    <a:pt x="58242" y="55626"/>
                  </a:lnTo>
                  <a:close/>
                </a:path>
                <a:path w="97154" h="91439">
                  <a:moveTo>
                    <a:pt x="58496" y="52705"/>
                  </a:moveTo>
                  <a:lnTo>
                    <a:pt x="58394" y="52832"/>
                  </a:lnTo>
                  <a:lnTo>
                    <a:pt x="58496" y="52705"/>
                  </a:lnTo>
                  <a:close/>
                </a:path>
                <a:path w="97154" h="91439">
                  <a:moveTo>
                    <a:pt x="58902" y="52781"/>
                  </a:moveTo>
                  <a:lnTo>
                    <a:pt x="58826" y="52578"/>
                  </a:lnTo>
                  <a:lnTo>
                    <a:pt x="58585" y="52717"/>
                  </a:lnTo>
                  <a:lnTo>
                    <a:pt x="58902" y="52781"/>
                  </a:lnTo>
                  <a:close/>
                </a:path>
                <a:path w="97154" h="91439">
                  <a:moveTo>
                    <a:pt x="60350" y="51092"/>
                  </a:moveTo>
                  <a:lnTo>
                    <a:pt x="60236" y="51282"/>
                  </a:lnTo>
                  <a:lnTo>
                    <a:pt x="60350" y="51092"/>
                  </a:lnTo>
                  <a:close/>
                </a:path>
                <a:path w="97154" h="91439">
                  <a:moveTo>
                    <a:pt x="60896" y="11684"/>
                  </a:moveTo>
                  <a:lnTo>
                    <a:pt x="60121" y="12192"/>
                  </a:lnTo>
                  <a:lnTo>
                    <a:pt x="60617" y="12471"/>
                  </a:lnTo>
                  <a:lnTo>
                    <a:pt x="60896" y="11684"/>
                  </a:lnTo>
                  <a:close/>
                </a:path>
                <a:path w="97154" h="91439">
                  <a:moveTo>
                    <a:pt x="60921" y="12636"/>
                  </a:moveTo>
                  <a:lnTo>
                    <a:pt x="60617" y="12471"/>
                  </a:lnTo>
                  <a:lnTo>
                    <a:pt x="60921" y="12636"/>
                  </a:lnTo>
                  <a:close/>
                </a:path>
                <a:path w="97154" h="91439">
                  <a:moveTo>
                    <a:pt x="60934" y="51181"/>
                  </a:moveTo>
                  <a:lnTo>
                    <a:pt x="60528" y="51562"/>
                  </a:lnTo>
                  <a:lnTo>
                    <a:pt x="60820" y="51435"/>
                  </a:lnTo>
                  <a:lnTo>
                    <a:pt x="60934" y="51181"/>
                  </a:lnTo>
                  <a:close/>
                </a:path>
                <a:path w="97154" h="91439">
                  <a:moveTo>
                    <a:pt x="61582" y="59639"/>
                  </a:moveTo>
                  <a:lnTo>
                    <a:pt x="61315" y="60071"/>
                  </a:lnTo>
                  <a:lnTo>
                    <a:pt x="61468" y="59893"/>
                  </a:lnTo>
                  <a:lnTo>
                    <a:pt x="61582" y="59639"/>
                  </a:lnTo>
                  <a:close/>
                </a:path>
                <a:path w="97154" h="91439">
                  <a:moveTo>
                    <a:pt x="62331" y="59436"/>
                  </a:moveTo>
                  <a:lnTo>
                    <a:pt x="61925" y="58928"/>
                  </a:lnTo>
                  <a:lnTo>
                    <a:pt x="61747" y="59309"/>
                  </a:lnTo>
                  <a:lnTo>
                    <a:pt x="61582" y="59639"/>
                  </a:lnTo>
                  <a:lnTo>
                    <a:pt x="61823" y="59436"/>
                  </a:lnTo>
                  <a:lnTo>
                    <a:pt x="62331" y="59436"/>
                  </a:lnTo>
                  <a:close/>
                </a:path>
                <a:path w="97154" h="91439">
                  <a:moveTo>
                    <a:pt x="66484" y="47917"/>
                  </a:moveTo>
                  <a:lnTo>
                    <a:pt x="66357" y="47904"/>
                  </a:lnTo>
                  <a:lnTo>
                    <a:pt x="66484" y="47917"/>
                  </a:lnTo>
                  <a:close/>
                </a:path>
                <a:path w="97154" h="91439">
                  <a:moveTo>
                    <a:pt x="66840" y="8636"/>
                  </a:moveTo>
                  <a:lnTo>
                    <a:pt x="66713" y="8636"/>
                  </a:lnTo>
                  <a:lnTo>
                    <a:pt x="66840" y="8636"/>
                  </a:lnTo>
                  <a:close/>
                </a:path>
                <a:path w="97154" h="91439">
                  <a:moveTo>
                    <a:pt x="70980" y="12700"/>
                  </a:moveTo>
                  <a:lnTo>
                    <a:pt x="61214" y="12700"/>
                  </a:lnTo>
                  <a:lnTo>
                    <a:pt x="61036" y="12700"/>
                  </a:lnTo>
                  <a:lnTo>
                    <a:pt x="61252" y="12827"/>
                  </a:lnTo>
                  <a:lnTo>
                    <a:pt x="61302" y="12954"/>
                  </a:lnTo>
                  <a:lnTo>
                    <a:pt x="61404" y="13589"/>
                  </a:lnTo>
                  <a:lnTo>
                    <a:pt x="60807" y="14351"/>
                  </a:lnTo>
                  <a:lnTo>
                    <a:pt x="60604" y="13335"/>
                  </a:lnTo>
                  <a:lnTo>
                    <a:pt x="60515" y="13068"/>
                  </a:lnTo>
                  <a:lnTo>
                    <a:pt x="59867" y="12954"/>
                  </a:lnTo>
                  <a:lnTo>
                    <a:pt x="59651" y="13335"/>
                  </a:lnTo>
                  <a:lnTo>
                    <a:pt x="59550" y="13843"/>
                  </a:lnTo>
                  <a:lnTo>
                    <a:pt x="59740" y="14859"/>
                  </a:lnTo>
                  <a:lnTo>
                    <a:pt x="59296" y="15113"/>
                  </a:lnTo>
                  <a:lnTo>
                    <a:pt x="59156" y="14986"/>
                  </a:lnTo>
                  <a:lnTo>
                    <a:pt x="59029" y="14986"/>
                  </a:lnTo>
                  <a:lnTo>
                    <a:pt x="58966" y="14732"/>
                  </a:lnTo>
                  <a:lnTo>
                    <a:pt x="58966" y="14986"/>
                  </a:lnTo>
                  <a:lnTo>
                    <a:pt x="58966" y="15875"/>
                  </a:lnTo>
                  <a:lnTo>
                    <a:pt x="57251" y="16256"/>
                  </a:lnTo>
                  <a:lnTo>
                    <a:pt x="57365" y="17780"/>
                  </a:lnTo>
                  <a:lnTo>
                    <a:pt x="57912" y="18288"/>
                  </a:lnTo>
                  <a:lnTo>
                    <a:pt x="58077" y="18542"/>
                  </a:lnTo>
                  <a:lnTo>
                    <a:pt x="58051" y="18796"/>
                  </a:lnTo>
                  <a:lnTo>
                    <a:pt x="57950" y="18923"/>
                  </a:lnTo>
                  <a:lnTo>
                    <a:pt x="57912" y="19304"/>
                  </a:lnTo>
                  <a:lnTo>
                    <a:pt x="58000" y="19685"/>
                  </a:lnTo>
                  <a:lnTo>
                    <a:pt x="57391" y="19304"/>
                  </a:lnTo>
                  <a:lnTo>
                    <a:pt x="57619" y="19177"/>
                  </a:lnTo>
                  <a:lnTo>
                    <a:pt x="57518" y="19037"/>
                  </a:lnTo>
                  <a:lnTo>
                    <a:pt x="57404" y="18796"/>
                  </a:lnTo>
                  <a:lnTo>
                    <a:pt x="57378" y="18669"/>
                  </a:lnTo>
                  <a:lnTo>
                    <a:pt x="57238" y="19177"/>
                  </a:lnTo>
                  <a:lnTo>
                    <a:pt x="56502" y="18808"/>
                  </a:lnTo>
                  <a:lnTo>
                    <a:pt x="56464" y="19037"/>
                  </a:lnTo>
                  <a:lnTo>
                    <a:pt x="56299" y="20066"/>
                  </a:lnTo>
                  <a:lnTo>
                    <a:pt x="55587" y="20320"/>
                  </a:lnTo>
                  <a:lnTo>
                    <a:pt x="54787" y="19685"/>
                  </a:lnTo>
                  <a:lnTo>
                    <a:pt x="56451" y="19100"/>
                  </a:lnTo>
                  <a:lnTo>
                    <a:pt x="55257" y="18923"/>
                  </a:lnTo>
                  <a:lnTo>
                    <a:pt x="56324" y="18542"/>
                  </a:lnTo>
                  <a:lnTo>
                    <a:pt x="54622" y="17780"/>
                  </a:lnTo>
                  <a:lnTo>
                    <a:pt x="56832" y="18148"/>
                  </a:lnTo>
                  <a:lnTo>
                    <a:pt x="56159" y="17780"/>
                  </a:lnTo>
                  <a:lnTo>
                    <a:pt x="55168" y="17272"/>
                  </a:lnTo>
                  <a:lnTo>
                    <a:pt x="53911" y="18034"/>
                  </a:lnTo>
                  <a:lnTo>
                    <a:pt x="54254" y="18630"/>
                  </a:lnTo>
                  <a:lnTo>
                    <a:pt x="54330" y="18808"/>
                  </a:lnTo>
                  <a:lnTo>
                    <a:pt x="53086" y="19431"/>
                  </a:lnTo>
                  <a:lnTo>
                    <a:pt x="53225" y="20066"/>
                  </a:lnTo>
                  <a:lnTo>
                    <a:pt x="53733" y="20066"/>
                  </a:lnTo>
                  <a:lnTo>
                    <a:pt x="53784" y="20955"/>
                  </a:lnTo>
                  <a:lnTo>
                    <a:pt x="53086" y="22733"/>
                  </a:lnTo>
                  <a:lnTo>
                    <a:pt x="50965" y="19685"/>
                  </a:lnTo>
                  <a:lnTo>
                    <a:pt x="50876" y="22098"/>
                  </a:lnTo>
                  <a:lnTo>
                    <a:pt x="50965" y="22479"/>
                  </a:lnTo>
                  <a:lnTo>
                    <a:pt x="51739" y="23622"/>
                  </a:lnTo>
                  <a:lnTo>
                    <a:pt x="50507" y="23749"/>
                  </a:lnTo>
                  <a:lnTo>
                    <a:pt x="49987" y="22606"/>
                  </a:lnTo>
                  <a:lnTo>
                    <a:pt x="48895" y="23495"/>
                  </a:lnTo>
                  <a:lnTo>
                    <a:pt x="49428" y="23774"/>
                  </a:lnTo>
                  <a:lnTo>
                    <a:pt x="50546" y="24384"/>
                  </a:lnTo>
                  <a:lnTo>
                    <a:pt x="49149" y="24714"/>
                  </a:lnTo>
                  <a:lnTo>
                    <a:pt x="48679" y="25273"/>
                  </a:lnTo>
                  <a:lnTo>
                    <a:pt x="47866" y="24511"/>
                  </a:lnTo>
                  <a:lnTo>
                    <a:pt x="46901" y="25654"/>
                  </a:lnTo>
                  <a:lnTo>
                    <a:pt x="46240" y="27305"/>
                  </a:lnTo>
                  <a:lnTo>
                    <a:pt x="45593" y="28016"/>
                  </a:lnTo>
                  <a:lnTo>
                    <a:pt x="45593" y="28448"/>
                  </a:lnTo>
                  <a:lnTo>
                    <a:pt x="45389" y="28702"/>
                  </a:lnTo>
                  <a:lnTo>
                    <a:pt x="45593" y="28448"/>
                  </a:lnTo>
                  <a:lnTo>
                    <a:pt x="45593" y="28016"/>
                  </a:lnTo>
                  <a:lnTo>
                    <a:pt x="45199" y="28448"/>
                  </a:lnTo>
                  <a:lnTo>
                    <a:pt x="45123" y="28321"/>
                  </a:lnTo>
                  <a:lnTo>
                    <a:pt x="45034" y="27813"/>
                  </a:lnTo>
                  <a:lnTo>
                    <a:pt x="45034" y="29972"/>
                  </a:lnTo>
                  <a:lnTo>
                    <a:pt x="44869" y="29972"/>
                  </a:lnTo>
                  <a:lnTo>
                    <a:pt x="44818" y="29845"/>
                  </a:lnTo>
                  <a:lnTo>
                    <a:pt x="44361" y="29972"/>
                  </a:lnTo>
                  <a:lnTo>
                    <a:pt x="43980" y="29972"/>
                  </a:lnTo>
                  <a:lnTo>
                    <a:pt x="44399" y="29718"/>
                  </a:lnTo>
                  <a:lnTo>
                    <a:pt x="44615" y="29464"/>
                  </a:lnTo>
                  <a:lnTo>
                    <a:pt x="44869" y="29591"/>
                  </a:lnTo>
                  <a:lnTo>
                    <a:pt x="45034" y="29972"/>
                  </a:lnTo>
                  <a:lnTo>
                    <a:pt x="45034" y="27813"/>
                  </a:lnTo>
                  <a:lnTo>
                    <a:pt x="44538" y="27813"/>
                  </a:lnTo>
                  <a:lnTo>
                    <a:pt x="43408" y="29464"/>
                  </a:lnTo>
                  <a:lnTo>
                    <a:pt x="41287" y="30607"/>
                  </a:lnTo>
                  <a:lnTo>
                    <a:pt x="39446" y="31496"/>
                  </a:lnTo>
                  <a:lnTo>
                    <a:pt x="39522" y="32639"/>
                  </a:lnTo>
                  <a:lnTo>
                    <a:pt x="39382" y="32766"/>
                  </a:lnTo>
                  <a:lnTo>
                    <a:pt x="39357" y="33274"/>
                  </a:lnTo>
                  <a:lnTo>
                    <a:pt x="39090" y="33528"/>
                  </a:lnTo>
                  <a:lnTo>
                    <a:pt x="38595" y="33274"/>
                  </a:lnTo>
                  <a:lnTo>
                    <a:pt x="38608" y="32893"/>
                  </a:lnTo>
                  <a:lnTo>
                    <a:pt x="38150" y="34290"/>
                  </a:lnTo>
                  <a:lnTo>
                    <a:pt x="36957" y="36703"/>
                  </a:lnTo>
                  <a:lnTo>
                    <a:pt x="35280" y="36957"/>
                  </a:lnTo>
                  <a:lnTo>
                    <a:pt x="35306" y="36576"/>
                  </a:lnTo>
                  <a:lnTo>
                    <a:pt x="34239" y="36957"/>
                  </a:lnTo>
                  <a:lnTo>
                    <a:pt x="35661" y="38735"/>
                  </a:lnTo>
                  <a:lnTo>
                    <a:pt x="34353" y="38862"/>
                  </a:lnTo>
                  <a:lnTo>
                    <a:pt x="34378" y="38608"/>
                  </a:lnTo>
                  <a:lnTo>
                    <a:pt x="32385" y="39878"/>
                  </a:lnTo>
                  <a:lnTo>
                    <a:pt x="31051" y="42291"/>
                  </a:lnTo>
                  <a:lnTo>
                    <a:pt x="28803" y="42545"/>
                  </a:lnTo>
                  <a:lnTo>
                    <a:pt x="29451" y="43688"/>
                  </a:lnTo>
                  <a:lnTo>
                    <a:pt x="26708" y="43688"/>
                  </a:lnTo>
                  <a:lnTo>
                    <a:pt x="27838" y="45212"/>
                  </a:lnTo>
                  <a:lnTo>
                    <a:pt x="26238" y="45466"/>
                  </a:lnTo>
                  <a:lnTo>
                    <a:pt x="26301" y="44958"/>
                  </a:lnTo>
                  <a:lnTo>
                    <a:pt x="24498" y="45847"/>
                  </a:lnTo>
                  <a:lnTo>
                    <a:pt x="24079" y="46101"/>
                  </a:lnTo>
                  <a:lnTo>
                    <a:pt x="24574" y="46863"/>
                  </a:lnTo>
                  <a:lnTo>
                    <a:pt x="24663" y="47244"/>
                  </a:lnTo>
                  <a:lnTo>
                    <a:pt x="24409" y="47752"/>
                  </a:lnTo>
                  <a:lnTo>
                    <a:pt x="23749" y="46990"/>
                  </a:lnTo>
                  <a:lnTo>
                    <a:pt x="23799" y="48387"/>
                  </a:lnTo>
                  <a:lnTo>
                    <a:pt x="23533" y="48260"/>
                  </a:lnTo>
                  <a:lnTo>
                    <a:pt x="22694" y="47879"/>
                  </a:lnTo>
                  <a:lnTo>
                    <a:pt x="22440" y="48387"/>
                  </a:lnTo>
                  <a:lnTo>
                    <a:pt x="22656" y="48260"/>
                  </a:lnTo>
                  <a:lnTo>
                    <a:pt x="23088" y="48387"/>
                  </a:lnTo>
                  <a:lnTo>
                    <a:pt x="23152" y="48895"/>
                  </a:lnTo>
                  <a:lnTo>
                    <a:pt x="22885" y="49530"/>
                  </a:lnTo>
                  <a:lnTo>
                    <a:pt x="21170" y="49657"/>
                  </a:lnTo>
                  <a:lnTo>
                    <a:pt x="20815" y="49276"/>
                  </a:lnTo>
                  <a:lnTo>
                    <a:pt x="19786" y="51435"/>
                  </a:lnTo>
                  <a:lnTo>
                    <a:pt x="19672" y="51244"/>
                  </a:lnTo>
                  <a:lnTo>
                    <a:pt x="19608" y="51689"/>
                  </a:lnTo>
                  <a:lnTo>
                    <a:pt x="26949" y="51689"/>
                  </a:lnTo>
                  <a:lnTo>
                    <a:pt x="26949" y="51562"/>
                  </a:lnTo>
                  <a:lnTo>
                    <a:pt x="29210" y="52324"/>
                  </a:lnTo>
                  <a:lnTo>
                    <a:pt x="29273" y="51689"/>
                  </a:lnTo>
                  <a:lnTo>
                    <a:pt x="29425" y="51562"/>
                  </a:lnTo>
                  <a:lnTo>
                    <a:pt x="29578" y="51435"/>
                  </a:lnTo>
                  <a:lnTo>
                    <a:pt x="29730" y="51308"/>
                  </a:lnTo>
                  <a:lnTo>
                    <a:pt x="29794" y="50673"/>
                  </a:lnTo>
                  <a:lnTo>
                    <a:pt x="30378" y="51308"/>
                  </a:lnTo>
                  <a:lnTo>
                    <a:pt x="31330" y="50673"/>
                  </a:lnTo>
                  <a:lnTo>
                    <a:pt x="32080" y="50165"/>
                  </a:lnTo>
                  <a:lnTo>
                    <a:pt x="32512" y="49657"/>
                  </a:lnTo>
                  <a:lnTo>
                    <a:pt x="33147" y="48895"/>
                  </a:lnTo>
                  <a:lnTo>
                    <a:pt x="33324" y="49530"/>
                  </a:lnTo>
                  <a:lnTo>
                    <a:pt x="34048" y="48895"/>
                  </a:lnTo>
                  <a:lnTo>
                    <a:pt x="33655" y="48387"/>
                  </a:lnTo>
                  <a:lnTo>
                    <a:pt x="33172" y="47752"/>
                  </a:lnTo>
                  <a:lnTo>
                    <a:pt x="32575" y="46990"/>
                  </a:lnTo>
                  <a:lnTo>
                    <a:pt x="32600" y="46736"/>
                  </a:lnTo>
                  <a:lnTo>
                    <a:pt x="33058" y="46228"/>
                  </a:lnTo>
                  <a:lnTo>
                    <a:pt x="34150" y="46990"/>
                  </a:lnTo>
                  <a:lnTo>
                    <a:pt x="34937" y="46228"/>
                  </a:lnTo>
                  <a:lnTo>
                    <a:pt x="35318" y="45847"/>
                  </a:lnTo>
                  <a:lnTo>
                    <a:pt x="37312" y="45593"/>
                  </a:lnTo>
                  <a:lnTo>
                    <a:pt x="37338" y="45466"/>
                  </a:lnTo>
                  <a:lnTo>
                    <a:pt x="37693" y="43561"/>
                  </a:lnTo>
                  <a:lnTo>
                    <a:pt x="37858" y="43815"/>
                  </a:lnTo>
                  <a:lnTo>
                    <a:pt x="37947" y="44196"/>
                  </a:lnTo>
                  <a:lnTo>
                    <a:pt x="37858" y="44323"/>
                  </a:lnTo>
                  <a:lnTo>
                    <a:pt x="38455" y="43815"/>
                  </a:lnTo>
                  <a:lnTo>
                    <a:pt x="39001" y="43561"/>
                  </a:lnTo>
                  <a:lnTo>
                    <a:pt x="40640" y="42799"/>
                  </a:lnTo>
                  <a:lnTo>
                    <a:pt x="40284" y="42545"/>
                  </a:lnTo>
                  <a:lnTo>
                    <a:pt x="40068" y="42392"/>
                  </a:lnTo>
                  <a:lnTo>
                    <a:pt x="40233" y="41783"/>
                  </a:lnTo>
                  <a:lnTo>
                    <a:pt x="40525" y="40640"/>
                  </a:lnTo>
                  <a:lnTo>
                    <a:pt x="40817" y="39751"/>
                  </a:lnTo>
                  <a:lnTo>
                    <a:pt x="41300" y="40386"/>
                  </a:lnTo>
                  <a:lnTo>
                    <a:pt x="41198" y="39751"/>
                  </a:lnTo>
                  <a:lnTo>
                    <a:pt x="41097" y="39116"/>
                  </a:lnTo>
                  <a:lnTo>
                    <a:pt x="40919" y="38862"/>
                  </a:lnTo>
                  <a:lnTo>
                    <a:pt x="41465" y="37973"/>
                  </a:lnTo>
                  <a:lnTo>
                    <a:pt x="41732" y="37846"/>
                  </a:lnTo>
                  <a:lnTo>
                    <a:pt x="42100" y="38227"/>
                  </a:lnTo>
                  <a:lnTo>
                    <a:pt x="41706" y="38354"/>
                  </a:lnTo>
                  <a:lnTo>
                    <a:pt x="42621" y="38100"/>
                  </a:lnTo>
                  <a:lnTo>
                    <a:pt x="42291" y="37846"/>
                  </a:lnTo>
                  <a:lnTo>
                    <a:pt x="41630" y="37338"/>
                  </a:lnTo>
                  <a:lnTo>
                    <a:pt x="42659" y="36957"/>
                  </a:lnTo>
                  <a:lnTo>
                    <a:pt x="42760" y="37592"/>
                  </a:lnTo>
                  <a:lnTo>
                    <a:pt x="43434" y="37084"/>
                  </a:lnTo>
                  <a:lnTo>
                    <a:pt x="43268" y="36995"/>
                  </a:lnTo>
                  <a:lnTo>
                    <a:pt x="43154" y="36703"/>
                  </a:lnTo>
                  <a:lnTo>
                    <a:pt x="43243" y="35560"/>
                  </a:lnTo>
                  <a:lnTo>
                    <a:pt x="44424" y="35179"/>
                  </a:lnTo>
                  <a:lnTo>
                    <a:pt x="45034" y="35687"/>
                  </a:lnTo>
                  <a:lnTo>
                    <a:pt x="44881" y="35433"/>
                  </a:lnTo>
                  <a:lnTo>
                    <a:pt x="44780" y="35179"/>
                  </a:lnTo>
                  <a:lnTo>
                    <a:pt x="44704" y="34544"/>
                  </a:lnTo>
                  <a:lnTo>
                    <a:pt x="45224" y="34290"/>
                  </a:lnTo>
                  <a:lnTo>
                    <a:pt x="45466" y="34544"/>
                  </a:lnTo>
                  <a:lnTo>
                    <a:pt x="45453" y="34798"/>
                  </a:lnTo>
                  <a:lnTo>
                    <a:pt x="46748" y="34340"/>
                  </a:lnTo>
                  <a:lnTo>
                    <a:pt x="46621" y="34226"/>
                  </a:lnTo>
                  <a:lnTo>
                    <a:pt x="46634" y="33528"/>
                  </a:lnTo>
                  <a:lnTo>
                    <a:pt x="46329" y="32639"/>
                  </a:lnTo>
                  <a:lnTo>
                    <a:pt x="47625" y="32639"/>
                  </a:lnTo>
                  <a:lnTo>
                    <a:pt x="47828" y="32893"/>
                  </a:lnTo>
                  <a:lnTo>
                    <a:pt x="48094" y="32893"/>
                  </a:lnTo>
                  <a:lnTo>
                    <a:pt x="46812" y="34048"/>
                  </a:lnTo>
                  <a:lnTo>
                    <a:pt x="46888" y="34290"/>
                  </a:lnTo>
                  <a:lnTo>
                    <a:pt x="46748" y="34340"/>
                  </a:lnTo>
                  <a:lnTo>
                    <a:pt x="47104" y="34671"/>
                  </a:lnTo>
                  <a:lnTo>
                    <a:pt x="47866" y="34163"/>
                  </a:lnTo>
                  <a:lnTo>
                    <a:pt x="48069" y="35560"/>
                  </a:lnTo>
                  <a:lnTo>
                    <a:pt x="48196" y="34671"/>
                  </a:lnTo>
                  <a:lnTo>
                    <a:pt x="48221" y="34163"/>
                  </a:lnTo>
                  <a:lnTo>
                    <a:pt x="48247" y="32766"/>
                  </a:lnTo>
                  <a:lnTo>
                    <a:pt x="48704" y="32639"/>
                  </a:lnTo>
                  <a:lnTo>
                    <a:pt x="49149" y="32512"/>
                  </a:lnTo>
                  <a:lnTo>
                    <a:pt x="49428" y="32639"/>
                  </a:lnTo>
                  <a:lnTo>
                    <a:pt x="49415" y="32766"/>
                  </a:lnTo>
                  <a:lnTo>
                    <a:pt x="49618" y="32639"/>
                  </a:lnTo>
                  <a:lnTo>
                    <a:pt x="49707" y="32512"/>
                  </a:lnTo>
                  <a:lnTo>
                    <a:pt x="49745" y="32258"/>
                  </a:lnTo>
                  <a:lnTo>
                    <a:pt x="50228" y="32131"/>
                  </a:lnTo>
                  <a:lnTo>
                    <a:pt x="50444" y="31877"/>
                  </a:lnTo>
                  <a:lnTo>
                    <a:pt x="50952" y="32385"/>
                  </a:lnTo>
                  <a:lnTo>
                    <a:pt x="51168" y="32004"/>
                  </a:lnTo>
                  <a:lnTo>
                    <a:pt x="51447" y="31496"/>
                  </a:lnTo>
                  <a:lnTo>
                    <a:pt x="51803" y="31242"/>
                  </a:lnTo>
                  <a:lnTo>
                    <a:pt x="51320" y="30734"/>
                  </a:lnTo>
                  <a:lnTo>
                    <a:pt x="51193" y="30607"/>
                  </a:lnTo>
                  <a:lnTo>
                    <a:pt x="51727" y="30353"/>
                  </a:lnTo>
                  <a:lnTo>
                    <a:pt x="50939" y="30137"/>
                  </a:lnTo>
                  <a:lnTo>
                    <a:pt x="50939" y="31877"/>
                  </a:lnTo>
                  <a:lnTo>
                    <a:pt x="50863" y="32004"/>
                  </a:lnTo>
                  <a:lnTo>
                    <a:pt x="50673" y="31877"/>
                  </a:lnTo>
                  <a:lnTo>
                    <a:pt x="50533" y="31877"/>
                  </a:lnTo>
                  <a:lnTo>
                    <a:pt x="50723" y="31623"/>
                  </a:lnTo>
                  <a:lnTo>
                    <a:pt x="50850" y="31369"/>
                  </a:lnTo>
                  <a:lnTo>
                    <a:pt x="50939" y="31877"/>
                  </a:lnTo>
                  <a:lnTo>
                    <a:pt x="50939" y="30137"/>
                  </a:lnTo>
                  <a:lnTo>
                    <a:pt x="50660" y="30480"/>
                  </a:lnTo>
                  <a:lnTo>
                    <a:pt x="50558" y="30734"/>
                  </a:lnTo>
                  <a:lnTo>
                    <a:pt x="50533" y="30607"/>
                  </a:lnTo>
                  <a:lnTo>
                    <a:pt x="49733" y="31369"/>
                  </a:lnTo>
                  <a:lnTo>
                    <a:pt x="49733" y="30353"/>
                  </a:lnTo>
                  <a:lnTo>
                    <a:pt x="50431" y="30353"/>
                  </a:lnTo>
                  <a:lnTo>
                    <a:pt x="50317" y="29972"/>
                  </a:lnTo>
                  <a:lnTo>
                    <a:pt x="50165" y="29464"/>
                  </a:lnTo>
                  <a:lnTo>
                    <a:pt x="49961" y="28829"/>
                  </a:lnTo>
                  <a:lnTo>
                    <a:pt x="51231" y="29337"/>
                  </a:lnTo>
                  <a:lnTo>
                    <a:pt x="52552" y="29083"/>
                  </a:lnTo>
                  <a:lnTo>
                    <a:pt x="53174" y="29464"/>
                  </a:lnTo>
                  <a:lnTo>
                    <a:pt x="53390" y="29083"/>
                  </a:lnTo>
                  <a:lnTo>
                    <a:pt x="53530" y="28829"/>
                  </a:lnTo>
                  <a:lnTo>
                    <a:pt x="53594" y="28702"/>
                  </a:lnTo>
                  <a:lnTo>
                    <a:pt x="53809" y="28321"/>
                  </a:lnTo>
                  <a:lnTo>
                    <a:pt x="53873" y="28194"/>
                  </a:lnTo>
                  <a:lnTo>
                    <a:pt x="55321" y="27089"/>
                  </a:lnTo>
                  <a:lnTo>
                    <a:pt x="55194" y="26289"/>
                  </a:lnTo>
                  <a:lnTo>
                    <a:pt x="54952" y="25273"/>
                  </a:lnTo>
                  <a:lnTo>
                    <a:pt x="55118" y="24892"/>
                  </a:lnTo>
                  <a:lnTo>
                    <a:pt x="55600" y="25273"/>
                  </a:lnTo>
                  <a:lnTo>
                    <a:pt x="55880" y="25400"/>
                  </a:lnTo>
                  <a:lnTo>
                    <a:pt x="55816" y="25654"/>
                  </a:lnTo>
                  <a:lnTo>
                    <a:pt x="55714" y="25781"/>
                  </a:lnTo>
                  <a:lnTo>
                    <a:pt x="55664" y="26162"/>
                  </a:lnTo>
                  <a:lnTo>
                    <a:pt x="55981" y="25273"/>
                  </a:lnTo>
                  <a:lnTo>
                    <a:pt x="56642" y="24892"/>
                  </a:lnTo>
                  <a:lnTo>
                    <a:pt x="56946" y="24714"/>
                  </a:lnTo>
                  <a:lnTo>
                    <a:pt x="57086" y="24638"/>
                  </a:lnTo>
                  <a:lnTo>
                    <a:pt x="57289" y="24523"/>
                  </a:lnTo>
                  <a:lnTo>
                    <a:pt x="57213" y="24358"/>
                  </a:lnTo>
                  <a:lnTo>
                    <a:pt x="56997" y="24587"/>
                  </a:lnTo>
                  <a:lnTo>
                    <a:pt x="57150" y="24257"/>
                  </a:lnTo>
                  <a:lnTo>
                    <a:pt x="56692" y="23495"/>
                  </a:lnTo>
                  <a:lnTo>
                    <a:pt x="57772" y="23241"/>
                  </a:lnTo>
                  <a:lnTo>
                    <a:pt x="57340" y="24003"/>
                  </a:lnTo>
                  <a:lnTo>
                    <a:pt x="57213" y="24358"/>
                  </a:lnTo>
                  <a:lnTo>
                    <a:pt x="57861" y="23622"/>
                  </a:lnTo>
                  <a:lnTo>
                    <a:pt x="57962" y="24003"/>
                  </a:lnTo>
                  <a:lnTo>
                    <a:pt x="61137" y="23622"/>
                  </a:lnTo>
                  <a:lnTo>
                    <a:pt x="59359" y="18923"/>
                  </a:lnTo>
                  <a:lnTo>
                    <a:pt x="63131" y="18796"/>
                  </a:lnTo>
                  <a:lnTo>
                    <a:pt x="62750" y="18796"/>
                  </a:lnTo>
                  <a:lnTo>
                    <a:pt x="62687" y="18630"/>
                  </a:lnTo>
                  <a:lnTo>
                    <a:pt x="65836" y="17272"/>
                  </a:lnTo>
                  <a:lnTo>
                    <a:pt x="66700" y="15113"/>
                  </a:lnTo>
                  <a:lnTo>
                    <a:pt x="67005" y="14351"/>
                  </a:lnTo>
                  <a:lnTo>
                    <a:pt x="67348" y="13462"/>
                  </a:lnTo>
                  <a:lnTo>
                    <a:pt x="70980" y="12700"/>
                  </a:lnTo>
                  <a:close/>
                </a:path>
                <a:path w="97154" h="91439">
                  <a:moveTo>
                    <a:pt x="71437" y="4419"/>
                  </a:moveTo>
                  <a:lnTo>
                    <a:pt x="71399" y="4279"/>
                  </a:lnTo>
                  <a:lnTo>
                    <a:pt x="71437" y="4419"/>
                  </a:lnTo>
                  <a:close/>
                </a:path>
                <a:path w="97154" h="91439">
                  <a:moveTo>
                    <a:pt x="73355" y="48310"/>
                  </a:moveTo>
                  <a:lnTo>
                    <a:pt x="73126" y="48437"/>
                  </a:lnTo>
                  <a:lnTo>
                    <a:pt x="72859" y="48564"/>
                  </a:lnTo>
                  <a:lnTo>
                    <a:pt x="72758" y="48818"/>
                  </a:lnTo>
                  <a:lnTo>
                    <a:pt x="73101" y="48755"/>
                  </a:lnTo>
                  <a:lnTo>
                    <a:pt x="73253" y="48564"/>
                  </a:lnTo>
                  <a:lnTo>
                    <a:pt x="73355" y="48310"/>
                  </a:lnTo>
                  <a:close/>
                </a:path>
                <a:path w="97154" h="91439">
                  <a:moveTo>
                    <a:pt x="73355" y="42684"/>
                  </a:moveTo>
                  <a:lnTo>
                    <a:pt x="72669" y="42545"/>
                  </a:lnTo>
                  <a:lnTo>
                    <a:pt x="72809" y="43434"/>
                  </a:lnTo>
                  <a:lnTo>
                    <a:pt x="73355" y="42684"/>
                  </a:lnTo>
                  <a:close/>
                </a:path>
                <a:path w="97154" h="91439">
                  <a:moveTo>
                    <a:pt x="73367" y="41071"/>
                  </a:moveTo>
                  <a:lnTo>
                    <a:pt x="72999" y="41833"/>
                  </a:lnTo>
                  <a:lnTo>
                    <a:pt x="73304" y="41300"/>
                  </a:lnTo>
                  <a:lnTo>
                    <a:pt x="73367" y="41071"/>
                  </a:lnTo>
                  <a:close/>
                </a:path>
                <a:path w="97154" h="91439">
                  <a:moveTo>
                    <a:pt x="73888" y="42799"/>
                  </a:moveTo>
                  <a:lnTo>
                    <a:pt x="73723" y="42164"/>
                  </a:lnTo>
                  <a:lnTo>
                    <a:pt x="73355" y="42684"/>
                  </a:lnTo>
                  <a:lnTo>
                    <a:pt x="73888" y="42799"/>
                  </a:lnTo>
                  <a:close/>
                </a:path>
                <a:path w="97154" h="91439">
                  <a:moveTo>
                    <a:pt x="75641" y="1651"/>
                  </a:moveTo>
                  <a:lnTo>
                    <a:pt x="74891" y="1778"/>
                  </a:lnTo>
                  <a:lnTo>
                    <a:pt x="74879" y="2540"/>
                  </a:lnTo>
                  <a:lnTo>
                    <a:pt x="75641" y="2540"/>
                  </a:lnTo>
                  <a:lnTo>
                    <a:pt x="75501" y="2413"/>
                  </a:lnTo>
                  <a:lnTo>
                    <a:pt x="75641" y="1651"/>
                  </a:lnTo>
                  <a:close/>
                </a:path>
                <a:path w="97154" h="91439">
                  <a:moveTo>
                    <a:pt x="75920" y="2794"/>
                  </a:moveTo>
                  <a:close/>
                </a:path>
                <a:path w="97154" h="91439">
                  <a:moveTo>
                    <a:pt x="79311" y="37465"/>
                  </a:moveTo>
                  <a:lnTo>
                    <a:pt x="79171" y="37528"/>
                  </a:lnTo>
                  <a:lnTo>
                    <a:pt x="79311" y="37465"/>
                  </a:lnTo>
                  <a:close/>
                </a:path>
                <a:path w="97154" h="91439">
                  <a:moveTo>
                    <a:pt x="79514" y="36423"/>
                  </a:moveTo>
                  <a:lnTo>
                    <a:pt x="79311" y="36207"/>
                  </a:lnTo>
                  <a:lnTo>
                    <a:pt x="79082" y="36626"/>
                  </a:lnTo>
                  <a:lnTo>
                    <a:pt x="79514" y="36423"/>
                  </a:lnTo>
                  <a:close/>
                </a:path>
                <a:path w="97154" h="91439">
                  <a:moveTo>
                    <a:pt x="81127" y="3060"/>
                  </a:moveTo>
                  <a:lnTo>
                    <a:pt x="80937" y="2540"/>
                  </a:lnTo>
                  <a:lnTo>
                    <a:pt x="81127" y="3060"/>
                  </a:lnTo>
                  <a:close/>
                </a:path>
                <a:path w="97154" h="91439">
                  <a:moveTo>
                    <a:pt x="81178" y="42176"/>
                  </a:moveTo>
                  <a:lnTo>
                    <a:pt x="79540" y="42545"/>
                  </a:lnTo>
                  <a:lnTo>
                    <a:pt x="79667" y="42595"/>
                  </a:lnTo>
                  <a:lnTo>
                    <a:pt x="79336" y="43230"/>
                  </a:lnTo>
                  <a:lnTo>
                    <a:pt x="80022" y="43230"/>
                  </a:lnTo>
                  <a:lnTo>
                    <a:pt x="79692" y="42608"/>
                  </a:lnTo>
                  <a:lnTo>
                    <a:pt x="80543" y="42926"/>
                  </a:lnTo>
                  <a:lnTo>
                    <a:pt x="81178" y="42176"/>
                  </a:lnTo>
                  <a:close/>
                </a:path>
                <a:path w="97154" h="91439">
                  <a:moveTo>
                    <a:pt x="81927" y="3556"/>
                  </a:moveTo>
                  <a:lnTo>
                    <a:pt x="81534" y="3556"/>
                  </a:lnTo>
                  <a:lnTo>
                    <a:pt x="81305" y="3683"/>
                  </a:lnTo>
                  <a:lnTo>
                    <a:pt x="80822" y="3683"/>
                  </a:lnTo>
                  <a:lnTo>
                    <a:pt x="80619" y="3429"/>
                  </a:lnTo>
                  <a:lnTo>
                    <a:pt x="80518" y="3302"/>
                  </a:lnTo>
                  <a:lnTo>
                    <a:pt x="80822" y="2730"/>
                  </a:lnTo>
                  <a:lnTo>
                    <a:pt x="80772" y="2540"/>
                  </a:lnTo>
                  <a:lnTo>
                    <a:pt x="80200" y="1651"/>
                  </a:lnTo>
                  <a:lnTo>
                    <a:pt x="80073" y="1397"/>
                  </a:lnTo>
                  <a:lnTo>
                    <a:pt x="79654" y="0"/>
                  </a:lnTo>
                  <a:lnTo>
                    <a:pt x="77851" y="127"/>
                  </a:lnTo>
                  <a:lnTo>
                    <a:pt x="77508" y="1397"/>
                  </a:lnTo>
                  <a:lnTo>
                    <a:pt x="76822" y="1016"/>
                  </a:lnTo>
                  <a:lnTo>
                    <a:pt x="77520" y="508"/>
                  </a:lnTo>
                  <a:lnTo>
                    <a:pt x="76733" y="254"/>
                  </a:lnTo>
                  <a:lnTo>
                    <a:pt x="76758" y="1397"/>
                  </a:lnTo>
                  <a:lnTo>
                    <a:pt x="76466" y="1143"/>
                  </a:lnTo>
                  <a:lnTo>
                    <a:pt x="76200" y="1016"/>
                  </a:lnTo>
                  <a:lnTo>
                    <a:pt x="75946" y="1016"/>
                  </a:lnTo>
                  <a:lnTo>
                    <a:pt x="75920" y="2540"/>
                  </a:lnTo>
                  <a:lnTo>
                    <a:pt x="75641" y="2540"/>
                  </a:lnTo>
                  <a:lnTo>
                    <a:pt x="75907" y="2768"/>
                  </a:lnTo>
                  <a:lnTo>
                    <a:pt x="75920" y="2641"/>
                  </a:lnTo>
                  <a:lnTo>
                    <a:pt x="75920" y="2794"/>
                  </a:lnTo>
                  <a:lnTo>
                    <a:pt x="75806" y="2959"/>
                  </a:lnTo>
                  <a:lnTo>
                    <a:pt x="75615" y="3302"/>
                  </a:lnTo>
                  <a:lnTo>
                    <a:pt x="74828" y="3048"/>
                  </a:lnTo>
                  <a:lnTo>
                    <a:pt x="74625" y="2540"/>
                  </a:lnTo>
                  <a:lnTo>
                    <a:pt x="74485" y="3429"/>
                  </a:lnTo>
                  <a:lnTo>
                    <a:pt x="74206" y="3175"/>
                  </a:lnTo>
                  <a:lnTo>
                    <a:pt x="74180" y="2959"/>
                  </a:lnTo>
                  <a:lnTo>
                    <a:pt x="74079" y="3302"/>
                  </a:lnTo>
                  <a:lnTo>
                    <a:pt x="73253" y="3556"/>
                  </a:lnTo>
                  <a:lnTo>
                    <a:pt x="73494" y="4318"/>
                  </a:lnTo>
                  <a:lnTo>
                    <a:pt x="72593" y="4064"/>
                  </a:lnTo>
                  <a:lnTo>
                    <a:pt x="72212" y="5588"/>
                  </a:lnTo>
                  <a:lnTo>
                    <a:pt x="71437" y="4445"/>
                  </a:lnTo>
                  <a:lnTo>
                    <a:pt x="71462" y="5080"/>
                  </a:lnTo>
                  <a:lnTo>
                    <a:pt x="71348" y="5842"/>
                  </a:lnTo>
                  <a:lnTo>
                    <a:pt x="71005" y="6223"/>
                  </a:lnTo>
                  <a:lnTo>
                    <a:pt x="70713" y="4445"/>
                  </a:lnTo>
                  <a:lnTo>
                    <a:pt x="69507" y="7239"/>
                  </a:lnTo>
                  <a:lnTo>
                    <a:pt x="68630" y="5715"/>
                  </a:lnTo>
                  <a:lnTo>
                    <a:pt x="69011" y="7239"/>
                  </a:lnTo>
                  <a:lnTo>
                    <a:pt x="67195" y="7747"/>
                  </a:lnTo>
                  <a:lnTo>
                    <a:pt x="66789" y="9017"/>
                  </a:lnTo>
                  <a:lnTo>
                    <a:pt x="66725" y="8712"/>
                  </a:lnTo>
                  <a:lnTo>
                    <a:pt x="66268" y="9017"/>
                  </a:lnTo>
                  <a:lnTo>
                    <a:pt x="65836" y="8763"/>
                  </a:lnTo>
                  <a:lnTo>
                    <a:pt x="65341" y="8763"/>
                  </a:lnTo>
                  <a:lnTo>
                    <a:pt x="66027" y="9779"/>
                  </a:lnTo>
                  <a:lnTo>
                    <a:pt x="65595" y="10414"/>
                  </a:lnTo>
                  <a:lnTo>
                    <a:pt x="65468" y="11557"/>
                  </a:lnTo>
                  <a:lnTo>
                    <a:pt x="64122" y="11176"/>
                  </a:lnTo>
                  <a:lnTo>
                    <a:pt x="64935" y="10160"/>
                  </a:lnTo>
                  <a:lnTo>
                    <a:pt x="64046" y="9398"/>
                  </a:lnTo>
                  <a:lnTo>
                    <a:pt x="64693" y="10160"/>
                  </a:lnTo>
                  <a:lnTo>
                    <a:pt x="63601" y="11049"/>
                  </a:lnTo>
                  <a:lnTo>
                    <a:pt x="64312" y="11557"/>
                  </a:lnTo>
                  <a:lnTo>
                    <a:pt x="63398" y="11303"/>
                  </a:lnTo>
                  <a:lnTo>
                    <a:pt x="63703" y="11557"/>
                  </a:lnTo>
                  <a:lnTo>
                    <a:pt x="62826" y="11049"/>
                  </a:lnTo>
                  <a:lnTo>
                    <a:pt x="63690" y="12319"/>
                  </a:lnTo>
                  <a:lnTo>
                    <a:pt x="62547" y="11557"/>
                  </a:lnTo>
                  <a:lnTo>
                    <a:pt x="62750" y="12573"/>
                  </a:lnTo>
                  <a:lnTo>
                    <a:pt x="61595" y="12573"/>
                  </a:lnTo>
                  <a:lnTo>
                    <a:pt x="61671" y="11684"/>
                  </a:lnTo>
                  <a:lnTo>
                    <a:pt x="61239" y="12636"/>
                  </a:lnTo>
                  <a:lnTo>
                    <a:pt x="71132" y="12636"/>
                  </a:lnTo>
                  <a:lnTo>
                    <a:pt x="71297" y="12573"/>
                  </a:lnTo>
                  <a:lnTo>
                    <a:pt x="71920" y="12319"/>
                  </a:lnTo>
                  <a:lnTo>
                    <a:pt x="71628" y="11811"/>
                  </a:lnTo>
                  <a:lnTo>
                    <a:pt x="71577" y="11557"/>
                  </a:lnTo>
                  <a:lnTo>
                    <a:pt x="71666" y="10922"/>
                  </a:lnTo>
                  <a:lnTo>
                    <a:pt x="72402" y="11557"/>
                  </a:lnTo>
                  <a:lnTo>
                    <a:pt x="72453" y="10922"/>
                  </a:lnTo>
                  <a:lnTo>
                    <a:pt x="72517" y="10033"/>
                  </a:lnTo>
                  <a:lnTo>
                    <a:pt x="72986" y="9017"/>
                  </a:lnTo>
                  <a:lnTo>
                    <a:pt x="73152" y="8636"/>
                  </a:lnTo>
                  <a:lnTo>
                    <a:pt x="75844" y="10414"/>
                  </a:lnTo>
                  <a:lnTo>
                    <a:pt x="76238" y="8636"/>
                  </a:lnTo>
                  <a:lnTo>
                    <a:pt x="76339" y="8128"/>
                  </a:lnTo>
                  <a:lnTo>
                    <a:pt x="75780" y="7747"/>
                  </a:lnTo>
                  <a:lnTo>
                    <a:pt x="76365" y="7493"/>
                  </a:lnTo>
                  <a:lnTo>
                    <a:pt x="76530" y="7239"/>
                  </a:lnTo>
                  <a:lnTo>
                    <a:pt x="77177" y="6223"/>
                  </a:lnTo>
                  <a:lnTo>
                    <a:pt x="77520" y="6858"/>
                  </a:lnTo>
                  <a:lnTo>
                    <a:pt x="77508" y="6731"/>
                  </a:lnTo>
                  <a:lnTo>
                    <a:pt x="77304" y="6223"/>
                  </a:lnTo>
                  <a:lnTo>
                    <a:pt x="77698" y="6350"/>
                  </a:lnTo>
                  <a:lnTo>
                    <a:pt x="78003" y="6731"/>
                  </a:lnTo>
                  <a:lnTo>
                    <a:pt x="78587" y="5588"/>
                  </a:lnTo>
                  <a:lnTo>
                    <a:pt x="78778" y="5207"/>
                  </a:lnTo>
                  <a:lnTo>
                    <a:pt x="79959" y="4699"/>
                  </a:lnTo>
                  <a:lnTo>
                    <a:pt x="79756" y="6858"/>
                  </a:lnTo>
                  <a:lnTo>
                    <a:pt x="81241" y="5842"/>
                  </a:lnTo>
                  <a:lnTo>
                    <a:pt x="81559" y="5461"/>
                  </a:lnTo>
                  <a:lnTo>
                    <a:pt x="81686" y="5207"/>
                  </a:lnTo>
                  <a:lnTo>
                    <a:pt x="81762" y="4699"/>
                  </a:lnTo>
                  <a:lnTo>
                    <a:pt x="81813" y="4318"/>
                  </a:lnTo>
                  <a:lnTo>
                    <a:pt x="81915" y="3683"/>
                  </a:lnTo>
                  <a:lnTo>
                    <a:pt x="81927" y="3556"/>
                  </a:lnTo>
                  <a:close/>
                </a:path>
                <a:path w="97154" h="91439">
                  <a:moveTo>
                    <a:pt x="82194" y="381"/>
                  </a:moveTo>
                  <a:lnTo>
                    <a:pt x="81546" y="419"/>
                  </a:lnTo>
                  <a:lnTo>
                    <a:pt x="81330" y="622"/>
                  </a:lnTo>
                  <a:lnTo>
                    <a:pt x="81216" y="1219"/>
                  </a:lnTo>
                  <a:lnTo>
                    <a:pt x="81610" y="1244"/>
                  </a:lnTo>
                  <a:lnTo>
                    <a:pt x="82194" y="381"/>
                  </a:lnTo>
                  <a:close/>
                </a:path>
                <a:path w="97154" h="91439">
                  <a:moveTo>
                    <a:pt x="84772" y="1231"/>
                  </a:moveTo>
                  <a:lnTo>
                    <a:pt x="83972" y="1943"/>
                  </a:lnTo>
                  <a:lnTo>
                    <a:pt x="84023" y="1524"/>
                  </a:lnTo>
                  <a:lnTo>
                    <a:pt x="83146" y="2425"/>
                  </a:lnTo>
                  <a:lnTo>
                    <a:pt x="82740" y="2413"/>
                  </a:lnTo>
                  <a:lnTo>
                    <a:pt x="82638" y="1892"/>
                  </a:lnTo>
                  <a:lnTo>
                    <a:pt x="82842" y="1574"/>
                  </a:lnTo>
                  <a:lnTo>
                    <a:pt x="82626" y="1765"/>
                  </a:lnTo>
                  <a:lnTo>
                    <a:pt x="82372" y="1155"/>
                  </a:lnTo>
                  <a:lnTo>
                    <a:pt x="81953" y="1676"/>
                  </a:lnTo>
                  <a:lnTo>
                    <a:pt x="82143" y="2590"/>
                  </a:lnTo>
                  <a:lnTo>
                    <a:pt x="82689" y="2832"/>
                  </a:lnTo>
                  <a:lnTo>
                    <a:pt x="83540" y="2451"/>
                  </a:lnTo>
                  <a:lnTo>
                    <a:pt x="83578" y="2705"/>
                  </a:lnTo>
                  <a:lnTo>
                    <a:pt x="83350" y="2908"/>
                  </a:lnTo>
                  <a:lnTo>
                    <a:pt x="83248" y="3073"/>
                  </a:lnTo>
                  <a:lnTo>
                    <a:pt x="83832" y="2768"/>
                  </a:lnTo>
                  <a:lnTo>
                    <a:pt x="84658" y="2222"/>
                  </a:lnTo>
                  <a:lnTo>
                    <a:pt x="84772" y="1231"/>
                  </a:lnTo>
                  <a:close/>
                </a:path>
                <a:path w="97154" h="91439">
                  <a:moveTo>
                    <a:pt x="85051" y="3302"/>
                  </a:moveTo>
                  <a:lnTo>
                    <a:pt x="84874" y="3035"/>
                  </a:lnTo>
                  <a:lnTo>
                    <a:pt x="84772" y="3175"/>
                  </a:lnTo>
                  <a:lnTo>
                    <a:pt x="85051" y="3302"/>
                  </a:lnTo>
                  <a:close/>
                </a:path>
                <a:path w="97154" h="91439">
                  <a:moveTo>
                    <a:pt x="85280" y="31115"/>
                  </a:moveTo>
                  <a:lnTo>
                    <a:pt x="84670" y="31381"/>
                  </a:lnTo>
                  <a:lnTo>
                    <a:pt x="84899" y="31610"/>
                  </a:lnTo>
                  <a:lnTo>
                    <a:pt x="85051" y="31292"/>
                  </a:lnTo>
                  <a:lnTo>
                    <a:pt x="85280" y="31115"/>
                  </a:lnTo>
                  <a:close/>
                </a:path>
                <a:path w="97154" h="91439">
                  <a:moveTo>
                    <a:pt x="85521" y="31013"/>
                  </a:moveTo>
                  <a:lnTo>
                    <a:pt x="85356" y="31064"/>
                  </a:lnTo>
                  <a:lnTo>
                    <a:pt x="85521" y="31013"/>
                  </a:lnTo>
                  <a:close/>
                </a:path>
                <a:path w="97154" h="91439">
                  <a:moveTo>
                    <a:pt x="85572" y="1574"/>
                  </a:moveTo>
                  <a:lnTo>
                    <a:pt x="85445" y="1498"/>
                  </a:lnTo>
                  <a:lnTo>
                    <a:pt x="85293" y="1397"/>
                  </a:lnTo>
                  <a:lnTo>
                    <a:pt x="85102" y="1587"/>
                  </a:lnTo>
                  <a:lnTo>
                    <a:pt x="85572" y="1574"/>
                  </a:lnTo>
                  <a:close/>
                </a:path>
                <a:path w="97154" h="91439">
                  <a:moveTo>
                    <a:pt x="85801" y="1574"/>
                  </a:moveTo>
                  <a:lnTo>
                    <a:pt x="85572" y="1574"/>
                  </a:lnTo>
                  <a:lnTo>
                    <a:pt x="85737" y="1651"/>
                  </a:lnTo>
                  <a:close/>
                </a:path>
                <a:path w="97154" h="91439">
                  <a:moveTo>
                    <a:pt x="86029" y="1562"/>
                  </a:moveTo>
                  <a:lnTo>
                    <a:pt x="85877" y="1447"/>
                  </a:lnTo>
                  <a:lnTo>
                    <a:pt x="85801" y="1574"/>
                  </a:lnTo>
                  <a:lnTo>
                    <a:pt x="86029" y="1562"/>
                  </a:lnTo>
                  <a:close/>
                </a:path>
                <a:path w="97154" h="91439">
                  <a:moveTo>
                    <a:pt x="86182" y="2336"/>
                  </a:moveTo>
                  <a:lnTo>
                    <a:pt x="85280" y="2159"/>
                  </a:lnTo>
                  <a:lnTo>
                    <a:pt x="84836" y="2667"/>
                  </a:lnTo>
                  <a:lnTo>
                    <a:pt x="84810" y="2921"/>
                  </a:lnTo>
                  <a:lnTo>
                    <a:pt x="85217" y="2540"/>
                  </a:lnTo>
                  <a:lnTo>
                    <a:pt x="85471" y="2540"/>
                  </a:lnTo>
                  <a:lnTo>
                    <a:pt x="86182" y="2336"/>
                  </a:lnTo>
                  <a:close/>
                </a:path>
                <a:path w="97154" h="91439">
                  <a:moveTo>
                    <a:pt x="86360" y="2286"/>
                  </a:moveTo>
                  <a:lnTo>
                    <a:pt x="86182" y="2336"/>
                  </a:lnTo>
                  <a:lnTo>
                    <a:pt x="86347" y="2374"/>
                  </a:lnTo>
                  <a:close/>
                </a:path>
                <a:path w="97154" h="91439">
                  <a:moveTo>
                    <a:pt x="86956" y="27012"/>
                  </a:moveTo>
                  <a:lnTo>
                    <a:pt x="86728" y="26911"/>
                  </a:lnTo>
                  <a:lnTo>
                    <a:pt x="86855" y="27000"/>
                  </a:lnTo>
                  <a:close/>
                </a:path>
                <a:path w="97154" h="91439">
                  <a:moveTo>
                    <a:pt x="87909" y="4699"/>
                  </a:moveTo>
                  <a:lnTo>
                    <a:pt x="87871" y="4445"/>
                  </a:lnTo>
                  <a:lnTo>
                    <a:pt x="87477" y="4140"/>
                  </a:lnTo>
                  <a:lnTo>
                    <a:pt x="87477" y="4318"/>
                  </a:lnTo>
                  <a:lnTo>
                    <a:pt x="87807" y="4953"/>
                  </a:lnTo>
                  <a:lnTo>
                    <a:pt x="87909" y="4699"/>
                  </a:lnTo>
                  <a:close/>
                </a:path>
                <a:path w="97154" h="91439">
                  <a:moveTo>
                    <a:pt x="88544" y="3429"/>
                  </a:moveTo>
                  <a:lnTo>
                    <a:pt x="87795" y="3302"/>
                  </a:lnTo>
                  <a:lnTo>
                    <a:pt x="86931" y="3429"/>
                  </a:lnTo>
                  <a:lnTo>
                    <a:pt x="86220" y="3302"/>
                  </a:lnTo>
                  <a:lnTo>
                    <a:pt x="86296" y="2794"/>
                  </a:lnTo>
                  <a:lnTo>
                    <a:pt x="86944" y="2794"/>
                  </a:lnTo>
                  <a:lnTo>
                    <a:pt x="87337" y="2667"/>
                  </a:lnTo>
                  <a:lnTo>
                    <a:pt x="86537" y="2413"/>
                  </a:lnTo>
                  <a:lnTo>
                    <a:pt x="86347" y="2374"/>
                  </a:lnTo>
                  <a:lnTo>
                    <a:pt x="86233" y="3035"/>
                  </a:lnTo>
                  <a:lnTo>
                    <a:pt x="86106" y="3429"/>
                  </a:lnTo>
                  <a:lnTo>
                    <a:pt x="85585" y="3429"/>
                  </a:lnTo>
                  <a:lnTo>
                    <a:pt x="85217" y="5207"/>
                  </a:lnTo>
                  <a:lnTo>
                    <a:pt x="87376" y="4064"/>
                  </a:lnTo>
                  <a:lnTo>
                    <a:pt x="87566" y="4064"/>
                  </a:lnTo>
                  <a:lnTo>
                    <a:pt x="88125" y="3556"/>
                  </a:lnTo>
                  <a:lnTo>
                    <a:pt x="88544" y="3429"/>
                  </a:lnTo>
                  <a:close/>
                </a:path>
                <a:path w="97154" h="91439">
                  <a:moveTo>
                    <a:pt x="88595" y="8128"/>
                  </a:moveTo>
                  <a:lnTo>
                    <a:pt x="88442" y="7747"/>
                  </a:lnTo>
                  <a:lnTo>
                    <a:pt x="88531" y="8128"/>
                  </a:lnTo>
                  <a:close/>
                </a:path>
                <a:path w="97154" h="91439">
                  <a:moveTo>
                    <a:pt x="89001" y="3302"/>
                  </a:moveTo>
                  <a:lnTo>
                    <a:pt x="88861" y="3263"/>
                  </a:lnTo>
                  <a:lnTo>
                    <a:pt x="88709" y="3289"/>
                  </a:lnTo>
                  <a:lnTo>
                    <a:pt x="88544" y="3340"/>
                  </a:lnTo>
                  <a:lnTo>
                    <a:pt x="88671" y="3365"/>
                  </a:lnTo>
                  <a:lnTo>
                    <a:pt x="88887" y="3416"/>
                  </a:lnTo>
                  <a:close/>
                </a:path>
                <a:path w="97154" h="91439">
                  <a:moveTo>
                    <a:pt x="89115" y="3517"/>
                  </a:moveTo>
                  <a:lnTo>
                    <a:pt x="88887" y="3416"/>
                  </a:lnTo>
                  <a:lnTo>
                    <a:pt x="88747" y="3619"/>
                  </a:lnTo>
                  <a:lnTo>
                    <a:pt x="88887" y="3556"/>
                  </a:lnTo>
                  <a:lnTo>
                    <a:pt x="89115" y="3517"/>
                  </a:lnTo>
                  <a:close/>
                </a:path>
                <a:path w="97154" h="91439">
                  <a:moveTo>
                    <a:pt x="89306" y="26924"/>
                  </a:moveTo>
                  <a:lnTo>
                    <a:pt x="89166" y="26885"/>
                  </a:lnTo>
                  <a:lnTo>
                    <a:pt x="89230" y="27038"/>
                  </a:lnTo>
                  <a:close/>
                </a:path>
                <a:path w="97154" h="91439">
                  <a:moveTo>
                    <a:pt x="89306" y="3644"/>
                  </a:moveTo>
                  <a:lnTo>
                    <a:pt x="89115" y="3530"/>
                  </a:lnTo>
                  <a:lnTo>
                    <a:pt x="89306" y="3644"/>
                  </a:lnTo>
                  <a:close/>
                </a:path>
                <a:path w="97154" h="91439">
                  <a:moveTo>
                    <a:pt x="89941" y="22669"/>
                  </a:moveTo>
                  <a:lnTo>
                    <a:pt x="89750" y="22479"/>
                  </a:lnTo>
                  <a:lnTo>
                    <a:pt x="89623" y="22364"/>
                  </a:lnTo>
                  <a:lnTo>
                    <a:pt x="89852" y="22809"/>
                  </a:lnTo>
                  <a:lnTo>
                    <a:pt x="89941" y="22669"/>
                  </a:lnTo>
                  <a:close/>
                </a:path>
                <a:path w="97154" h="91439">
                  <a:moveTo>
                    <a:pt x="90436" y="4343"/>
                  </a:moveTo>
                  <a:lnTo>
                    <a:pt x="90297" y="4445"/>
                  </a:lnTo>
                  <a:lnTo>
                    <a:pt x="90436" y="4343"/>
                  </a:lnTo>
                  <a:close/>
                </a:path>
                <a:path w="97154" h="91439">
                  <a:moveTo>
                    <a:pt x="90500" y="27559"/>
                  </a:moveTo>
                  <a:close/>
                </a:path>
                <a:path w="97154" h="91439">
                  <a:moveTo>
                    <a:pt x="90627" y="4178"/>
                  </a:moveTo>
                  <a:lnTo>
                    <a:pt x="90436" y="4343"/>
                  </a:lnTo>
                  <a:lnTo>
                    <a:pt x="90627" y="4267"/>
                  </a:lnTo>
                  <a:close/>
                </a:path>
                <a:path w="97154" h="91439">
                  <a:moveTo>
                    <a:pt x="90652" y="26517"/>
                  </a:moveTo>
                  <a:lnTo>
                    <a:pt x="90157" y="26644"/>
                  </a:lnTo>
                  <a:lnTo>
                    <a:pt x="90131" y="26797"/>
                  </a:lnTo>
                  <a:lnTo>
                    <a:pt x="90462" y="27495"/>
                  </a:lnTo>
                  <a:lnTo>
                    <a:pt x="90652" y="26517"/>
                  </a:lnTo>
                  <a:close/>
                </a:path>
                <a:path w="97154" h="91439">
                  <a:moveTo>
                    <a:pt x="90944" y="4114"/>
                  </a:moveTo>
                  <a:lnTo>
                    <a:pt x="90741" y="4216"/>
                  </a:lnTo>
                  <a:lnTo>
                    <a:pt x="90944" y="4267"/>
                  </a:lnTo>
                  <a:lnTo>
                    <a:pt x="90944" y="4114"/>
                  </a:lnTo>
                  <a:close/>
                </a:path>
                <a:path w="97154" h="91439">
                  <a:moveTo>
                    <a:pt x="90957" y="21196"/>
                  </a:moveTo>
                  <a:lnTo>
                    <a:pt x="90779" y="21082"/>
                  </a:lnTo>
                  <a:lnTo>
                    <a:pt x="90944" y="21209"/>
                  </a:lnTo>
                  <a:close/>
                </a:path>
                <a:path w="97154" h="91439">
                  <a:moveTo>
                    <a:pt x="91046" y="12128"/>
                  </a:moveTo>
                  <a:lnTo>
                    <a:pt x="90868" y="11874"/>
                  </a:lnTo>
                  <a:lnTo>
                    <a:pt x="90449" y="13398"/>
                  </a:lnTo>
                  <a:lnTo>
                    <a:pt x="91046" y="12128"/>
                  </a:lnTo>
                  <a:close/>
                </a:path>
                <a:path w="97154" h="91439">
                  <a:moveTo>
                    <a:pt x="91465" y="5524"/>
                  </a:moveTo>
                  <a:lnTo>
                    <a:pt x="91236" y="5232"/>
                  </a:lnTo>
                  <a:lnTo>
                    <a:pt x="91198" y="4330"/>
                  </a:lnTo>
                  <a:lnTo>
                    <a:pt x="90944" y="4267"/>
                  </a:lnTo>
                  <a:lnTo>
                    <a:pt x="90868" y="5676"/>
                  </a:lnTo>
                  <a:lnTo>
                    <a:pt x="91465" y="5524"/>
                  </a:lnTo>
                  <a:close/>
                </a:path>
                <a:path w="97154" h="91439">
                  <a:moveTo>
                    <a:pt x="91541" y="11658"/>
                  </a:moveTo>
                  <a:lnTo>
                    <a:pt x="91427" y="11303"/>
                  </a:lnTo>
                  <a:lnTo>
                    <a:pt x="91160" y="11874"/>
                  </a:lnTo>
                  <a:lnTo>
                    <a:pt x="91109" y="12230"/>
                  </a:lnTo>
                  <a:lnTo>
                    <a:pt x="91541" y="11658"/>
                  </a:lnTo>
                  <a:close/>
                </a:path>
                <a:path w="97154" h="91439">
                  <a:moveTo>
                    <a:pt x="91846" y="12560"/>
                  </a:moveTo>
                  <a:lnTo>
                    <a:pt x="91655" y="11518"/>
                  </a:lnTo>
                  <a:lnTo>
                    <a:pt x="91617" y="11874"/>
                  </a:lnTo>
                  <a:lnTo>
                    <a:pt x="91846" y="12560"/>
                  </a:lnTo>
                  <a:close/>
                </a:path>
                <a:path w="97154" h="91439">
                  <a:moveTo>
                    <a:pt x="91897" y="30480"/>
                  </a:moveTo>
                  <a:lnTo>
                    <a:pt x="91351" y="29337"/>
                  </a:lnTo>
                  <a:lnTo>
                    <a:pt x="91046" y="28702"/>
                  </a:lnTo>
                  <a:lnTo>
                    <a:pt x="90563" y="27686"/>
                  </a:lnTo>
                  <a:lnTo>
                    <a:pt x="90449" y="27559"/>
                  </a:lnTo>
                  <a:lnTo>
                    <a:pt x="90068" y="27305"/>
                  </a:lnTo>
                  <a:lnTo>
                    <a:pt x="89750" y="27178"/>
                  </a:lnTo>
                  <a:lnTo>
                    <a:pt x="89547" y="27089"/>
                  </a:lnTo>
                  <a:lnTo>
                    <a:pt x="89281" y="27178"/>
                  </a:lnTo>
                  <a:lnTo>
                    <a:pt x="89230" y="27038"/>
                  </a:lnTo>
                  <a:lnTo>
                    <a:pt x="89014" y="27305"/>
                  </a:lnTo>
                  <a:lnTo>
                    <a:pt x="88506" y="26924"/>
                  </a:lnTo>
                  <a:lnTo>
                    <a:pt x="88468" y="27305"/>
                  </a:lnTo>
                  <a:lnTo>
                    <a:pt x="88290" y="27178"/>
                  </a:lnTo>
                  <a:lnTo>
                    <a:pt x="88125" y="26924"/>
                  </a:lnTo>
                  <a:lnTo>
                    <a:pt x="88531" y="26797"/>
                  </a:lnTo>
                  <a:lnTo>
                    <a:pt x="89166" y="26885"/>
                  </a:lnTo>
                  <a:lnTo>
                    <a:pt x="88963" y="26416"/>
                  </a:lnTo>
                  <a:lnTo>
                    <a:pt x="88455" y="26644"/>
                  </a:lnTo>
                  <a:lnTo>
                    <a:pt x="88049" y="26924"/>
                  </a:lnTo>
                  <a:lnTo>
                    <a:pt x="87439" y="27178"/>
                  </a:lnTo>
                  <a:lnTo>
                    <a:pt x="86956" y="27051"/>
                  </a:lnTo>
                  <a:lnTo>
                    <a:pt x="87261" y="27178"/>
                  </a:lnTo>
                  <a:lnTo>
                    <a:pt x="87566" y="27495"/>
                  </a:lnTo>
                  <a:lnTo>
                    <a:pt x="87566" y="27686"/>
                  </a:lnTo>
                  <a:lnTo>
                    <a:pt x="87033" y="28702"/>
                  </a:lnTo>
                  <a:lnTo>
                    <a:pt x="86728" y="27686"/>
                  </a:lnTo>
                  <a:lnTo>
                    <a:pt x="86182" y="27940"/>
                  </a:lnTo>
                  <a:lnTo>
                    <a:pt x="86410" y="28448"/>
                  </a:lnTo>
                  <a:lnTo>
                    <a:pt x="85737" y="28575"/>
                  </a:lnTo>
                  <a:lnTo>
                    <a:pt x="86474" y="29210"/>
                  </a:lnTo>
                  <a:lnTo>
                    <a:pt x="86321" y="29337"/>
                  </a:lnTo>
                  <a:lnTo>
                    <a:pt x="85940" y="29210"/>
                  </a:lnTo>
                  <a:lnTo>
                    <a:pt x="85686" y="29083"/>
                  </a:lnTo>
                  <a:lnTo>
                    <a:pt x="85750" y="29718"/>
                  </a:lnTo>
                  <a:lnTo>
                    <a:pt x="84455" y="30861"/>
                  </a:lnTo>
                  <a:lnTo>
                    <a:pt x="85547" y="30988"/>
                  </a:lnTo>
                  <a:lnTo>
                    <a:pt x="85661" y="31115"/>
                  </a:lnTo>
                  <a:lnTo>
                    <a:pt x="85420" y="32893"/>
                  </a:lnTo>
                  <a:lnTo>
                    <a:pt x="83286" y="33274"/>
                  </a:lnTo>
                  <a:lnTo>
                    <a:pt x="82651" y="34671"/>
                  </a:lnTo>
                  <a:lnTo>
                    <a:pt x="82423" y="34544"/>
                  </a:lnTo>
                  <a:lnTo>
                    <a:pt x="82092" y="35433"/>
                  </a:lnTo>
                  <a:lnTo>
                    <a:pt x="81229" y="36195"/>
                  </a:lnTo>
                  <a:lnTo>
                    <a:pt x="81280" y="37084"/>
                  </a:lnTo>
                  <a:lnTo>
                    <a:pt x="81102" y="37211"/>
                  </a:lnTo>
                  <a:lnTo>
                    <a:pt x="80441" y="37211"/>
                  </a:lnTo>
                  <a:lnTo>
                    <a:pt x="80251" y="36830"/>
                  </a:lnTo>
                  <a:lnTo>
                    <a:pt x="80137" y="37084"/>
                  </a:lnTo>
                  <a:lnTo>
                    <a:pt x="80022" y="37592"/>
                  </a:lnTo>
                  <a:lnTo>
                    <a:pt x="80149" y="37846"/>
                  </a:lnTo>
                  <a:lnTo>
                    <a:pt x="79108" y="38227"/>
                  </a:lnTo>
                  <a:lnTo>
                    <a:pt x="79121" y="38100"/>
                  </a:lnTo>
                  <a:lnTo>
                    <a:pt x="79171" y="37604"/>
                  </a:lnTo>
                  <a:lnTo>
                    <a:pt x="79184" y="37338"/>
                  </a:lnTo>
                  <a:lnTo>
                    <a:pt x="78968" y="37630"/>
                  </a:lnTo>
                  <a:lnTo>
                    <a:pt x="78511" y="37846"/>
                  </a:lnTo>
                  <a:lnTo>
                    <a:pt x="78028" y="37719"/>
                  </a:lnTo>
                  <a:lnTo>
                    <a:pt x="77990" y="38989"/>
                  </a:lnTo>
                  <a:lnTo>
                    <a:pt x="77660" y="38227"/>
                  </a:lnTo>
                  <a:lnTo>
                    <a:pt x="76796" y="38862"/>
                  </a:lnTo>
                  <a:lnTo>
                    <a:pt x="76657" y="39243"/>
                  </a:lnTo>
                  <a:lnTo>
                    <a:pt x="77508" y="39243"/>
                  </a:lnTo>
                  <a:lnTo>
                    <a:pt x="77254" y="39624"/>
                  </a:lnTo>
                  <a:lnTo>
                    <a:pt x="76542" y="40132"/>
                  </a:lnTo>
                  <a:lnTo>
                    <a:pt x="75984" y="39243"/>
                  </a:lnTo>
                  <a:lnTo>
                    <a:pt x="73825" y="39624"/>
                  </a:lnTo>
                  <a:lnTo>
                    <a:pt x="75107" y="43053"/>
                  </a:lnTo>
                  <a:lnTo>
                    <a:pt x="73888" y="42799"/>
                  </a:lnTo>
                  <a:lnTo>
                    <a:pt x="73990" y="43180"/>
                  </a:lnTo>
                  <a:lnTo>
                    <a:pt x="73304" y="43688"/>
                  </a:lnTo>
                  <a:lnTo>
                    <a:pt x="71615" y="43053"/>
                  </a:lnTo>
                  <a:lnTo>
                    <a:pt x="71424" y="43307"/>
                  </a:lnTo>
                  <a:lnTo>
                    <a:pt x="70180" y="43688"/>
                  </a:lnTo>
                  <a:lnTo>
                    <a:pt x="71615" y="45085"/>
                  </a:lnTo>
                  <a:lnTo>
                    <a:pt x="70446" y="45593"/>
                  </a:lnTo>
                  <a:lnTo>
                    <a:pt x="70802" y="45847"/>
                  </a:lnTo>
                  <a:lnTo>
                    <a:pt x="71412" y="46355"/>
                  </a:lnTo>
                  <a:lnTo>
                    <a:pt x="71488" y="46609"/>
                  </a:lnTo>
                  <a:lnTo>
                    <a:pt x="71094" y="47244"/>
                  </a:lnTo>
                  <a:lnTo>
                    <a:pt x="70358" y="47752"/>
                  </a:lnTo>
                  <a:lnTo>
                    <a:pt x="69303" y="46863"/>
                  </a:lnTo>
                  <a:lnTo>
                    <a:pt x="69443" y="46482"/>
                  </a:lnTo>
                  <a:lnTo>
                    <a:pt x="69519" y="46228"/>
                  </a:lnTo>
                  <a:lnTo>
                    <a:pt x="69646" y="46101"/>
                  </a:lnTo>
                  <a:lnTo>
                    <a:pt x="69811" y="46101"/>
                  </a:lnTo>
                  <a:lnTo>
                    <a:pt x="69811" y="46304"/>
                  </a:lnTo>
                  <a:lnTo>
                    <a:pt x="69748" y="46443"/>
                  </a:lnTo>
                  <a:lnTo>
                    <a:pt x="69951" y="46355"/>
                  </a:lnTo>
                  <a:lnTo>
                    <a:pt x="69888" y="46189"/>
                  </a:lnTo>
                  <a:lnTo>
                    <a:pt x="70167" y="45593"/>
                  </a:lnTo>
                  <a:lnTo>
                    <a:pt x="69646" y="45466"/>
                  </a:lnTo>
                  <a:lnTo>
                    <a:pt x="69811" y="45847"/>
                  </a:lnTo>
                  <a:lnTo>
                    <a:pt x="69253" y="45847"/>
                  </a:lnTo>
                  <a:lnTo>
                    <a:pt x="68402" y="46609"/>
                  </a:lnTo>
                  <a:lnTo>
                    <a:pt x="68224" y="45974"/>
                  </a:lnTo>
                  <a:lnTo>
                    <a:pt x="67970" y="46736"/>
                  </a:lnTo>
                  <a:lnTo>
                    <a:pt x="68427" y="46609"/>
                  </a:lnTo>
                  <a:lnTo>
                    <a:pt x="68884" y="46482"/>
                  </a:lnTo>
                  <a:lnTo>
                    <a:pt x="67741" y="46863"/>
                  </a:lnTo>
                  <a:lnTo>
                    <a:pt x="67564" y="47498"/>
                  </a:lnTo>
                  <a:lnTo>
                    <a:pt x="66471" y="48006"/>
                  </a:lnTo>
                  <a:lnTo>
                    <a:pt x="66738" y="48006"/>
                  </a:lnTo>
                  <a:lnTo>
                    <a:pt x="67132" y="48260"/>
                  </a:lnTo>
                  <a:lnTo>
                    <a:pt x="67005" y="48387"/>
                  </a:lnTo>
                  <a:lnTo>
                    <a:pt x="65443" y="49022"/>
                  </a:lnTo>
                  <a:lnTo>
                    <a:pt x="66878" y="49403"/>
                  </a:lnTo>
                  <a:lnTo>
                    <a:pt x="66103" y="50165"/>
                  </a:lnTo>
                  <a:lnTo>
                    <a:pt x="65252" y="50165"/>
                  </a:lnTo>
                  <a:lnTo>
                    <a:pt x="65443" y="49022"/>
                  </a:lnTo>
                  <a:lnTo>
                    <a:pt x="64858" y="50038"/>
                  </a:lnTo>
                  <a:lnTo>
                    <a:pt x="64096" y="50165"/>
                  </a:lnTo>
                  <a:lnTo>
                    <a:pt x="64173" y="49022"/>
                  </a:lnTo>
                  <a:lnTo>
                    <a:pt x="63817" y="50165"/>
                  </a:lnTo>
                  <a:lnTo>
                    <a:pt x="63360" y="50038"/>
                  </a:lnTo>
                  <a:lnTo>
                    <a:pt x="62433" y="49784"/>
                  </a:lnTo>
                  <a:lnTo>
                    <a:pt x="61874" y="50038"/>
                  </a:lnTo>
                  <a:lnTo>
                    <a:pt x="62128" y="49530"/>
                  </a:lnTo>
                  <a:lnTo>
                    <a:pt x="61976" y="49784"/>
                  </a:lnTo>
                  <a:lnTo>
                    <a:pt x="61556" y="50165"/>
                  </a:lnTo>
                  <a:lnTo>
                    <a:pt x="62230" y="50546"/>
                  </a:lnTo>
                  <a:lnTo>
                    <a:pt x="61899" y="50673"/>
                  </a:lnTo>
                  <a:lnTo>
                    <a:pt x="61683" y="50800"/>
                  </a:lnTo>
                  <a:lnTo>
                    <a:pt x="61518" y="50546"/>
                  </a:lnTo>
                  <a:lnTo>
                    <a:pt x="61544" y="51054"/>
                  </a:lnTo>
                  <a:lnTo>
                    <a:pt x="62445" y="51308"/>
                  </a:lnTo>
                  <a:lnTo>
                    <a:pt x="62318" y="52197"/>
                  </a:lnTo>
                  <a:lnTo>
                    <a:pt x="61836" y="52197"/>
                  </a:lnTo>
                  <a:lnTo>
                    <a:pt x="62090" y="52070"/>
                  </a:lnTo>
                  <a:lnTo>
                    <a:pt x="61760" y="52057"/>
                  </a:lnTo>
                  <a:lnTo>
                    <a:pt x="61760" y="52235"/>
                  </a:lnTo>
                  <a:lnTo>
                    <a:pt x="61518" y="53340"/>
                  </a:lnTo>
                  <a:lnTo>
                    <a:pt x="60820" y="52705"/>
                  </a:lnTo>
                  <a:lnTo>
                    <a:pt x="61760" y="52235"/>
                  </a:lnTo>
                  <a:lnTo>
                    <a:pt x="61760" y="52057"/>
                  </a:lnTo>
                  <a:lnTo>
                    <a:pt x="60121" y="51943"/>
                  </a:lnTo>
                  <a:lnTo>
                    <a:pt x="60528" y="51562"/>
                  </a:lnTo>
                  <a:lnTo>
                    <a:pt x="60172" y="51562"/>
                  </a:lnTo>
                  <a:lnTo>
                    <a:pt x="60236" y="51308"/>
                  </a:lnTo>
                  <a:lnTo>
                    <a:pt x="58712" y="51435"/>
                  </a:lnTo>
                  <a:lnTo>
                    <a:pt x="60426" y="52578"/>
                  </a:lnTo>
                  <a:lnTo>
                    <a:pt x="59347" y="53340"/>
                  </a:lnTo>
                  <a:lnTo>
                    <a:pt x="59169" y="52832"/>
                  </a:lnTo>
                  <a:lnTo>
                    <a:pt x="58902" y="52781"/>
                  </a:lnTo>
                  <a:lnTo>
                    <a:pt x="59004" y="53086"/>
                  </a:lnTo>
                  <a:lnTo>
                    <a:pt x="59080" y="53721"/>
                  </a:lnTo>
                  <a:lnTo>
                    <a:pt x="58978" y="54102"/>
                  </a:lnTo>
                  <a:lnTo>
                    <a:pt x="58051" y="54229"/>
                  </a:lnTo>
                  <a:lnTo>
                    <a:pt x="58432" y="54864"/>
                  </a:lnTo>
                  <a:lnTo>
                    <a:pt x="58039" y="55118"/>
                  </a:lnTo>
                  <a:lnTo>
                    <a:pt x="58559" y="54991"/>
                  </a:lnTo>
                  <a:lnTo>
                    <a:pt x="58750" y="55499"/>
                  </a:lnTo>
                  <a:lnTo>
                    <a:pt x="58356" y="55753"/>
                  </a:lnTo>
                  <a:lnTo>
                    <a:pt x="57962" y="56248"/>
                  </a:lnTo>
                  <a:lnTo>
                    <a:pt x="57962" y="56769"/>
                  </a:lnTo>
                  <a:lnTo>
                    <a:pt x="57772" y="56642"/>
                  </a:lnTo>
                  <a:lnTo>
                    <a:pt x="56172" y="55626"/>
                  </a:lnTo>
                  <a:lnTo>
                    <a:pt x="55778" y="56642"/>
                  </a:lnTo>
                  <a:lnTo>
                    <a:pt x="55219" y="56642"/>
                  </a:lnTo>
                  <a:lnTo>
                    <a:pt x="55168" y="55880"/>
                  </a:lnTo>
                  <a:lnTo>
                    <a:pt x="55130" y="58039"/>
                  </a:lnTo>
                  <a:lnTo>
                    <a:pt x="54952" y="57962"/>
                  </a:lnTo>
                  <a:lnTo>
                    <a:pt x="54825" y="57912"/>
                  </a:lnTo>
                  <a:lnTo>
                    <a:pt x="54571" y="57797"/>
                  </a:lnTo>
                  <a:lnTo>
                    <a:pt x="54495" y="58039"/>
                  </a:lnTo>
                  <a:lnTo>
                    <a:pt x="54521" y="57785"/>
                  </a:lnTo>
                  <a:lnTo>
                    <a:pt x="54610" y="57658"/>
                  </a:lnTo>
                  <a:lnTo>
                    <a:pt x="54724" y="57277"/>
                  </a:lnTo>
                  <a:lnTo>
                    <a:pt x="55054" y="57277"/>
                  </a:lnTo>
                  <a:lnTo>
                    <a:pt x="55003" y="57962"/>
                  </a:lnTo>
                  <a:lnTo>
                    <a:pt x="55130" y="58039"/>
                  </a:lnTo>
                  <a:lnTo>
                    <a:pt x="55130" y="55880"/>
                  </a:lnTo>
                  <a:lnTo>
                    <a:pt x="54724" y="55880"/>
                  </a:lnTo>
                  <a:lnTo>
                    <a:pt x="54368" y="56807"/>
                  </a:lnTo>
                  <a:lnTo>
                    <a:pt x="54038" y="58293"/>
                  </a:lnTo>
                  <a:lnTo>
                    <a:pt x="54267" y="58166"/>
                  </a:lnTo>
                  <a:lnTo>
                    <a:pt x="54216" y="57658"/>
                  </a:lnTo>
                  <a:lnTo>
                    <a:pt x="54317" y="58140"/>
                  </a:lnTo>
                  <a:lnTo>
                    <a:pt x="54597" y="59563"/>
                  </a:lnTo>
                  <a:lnTo>
                    <a:pt x="53479" y="59436"/>
                  </a:lnTo>
                  <a:lnTo>
                    <a:pt x="52501" y="57912"/>
                  </a:lnTo>
                  <a:lnTo>
                    <a:pt x="50990" y="57912"/>
                  </a:lnTo>
                  <a:lnTo>
                    <a:pt x="51104" y="59944"/>
                  </a:lnTo>
                  <a:lnTo>
                    <a:pt x="49466" y="60452"/>
                  </a:lnTo>
                  <a:lnTo>
                    <a:pt x="50088" y="60325"/>
                  </a:lnTo>
                  <a:lnTo>
                    <a:pt x="50292" y="61087"/>
                  </a:lnTo>
                  <a:lnTo>
                    <a:pt x="49276" y="60960"/>
                  </a:lnTo>
                  <a:lnTo>
                    <a:pt x="48983" y="61595"/>
                  </a:lnTo>
                  <a:lnTo>
                    <a:pt x="48704" y="60960"/>
                  </a:lnTo>
                  <a:lnTo>
                    <a:pt x="48310" y="60960"/>
                  </a:lnTo>
                  <a:lnTo>
                    <a:pt x="47917" y="60833"/>
                  </a:lnTo>
                  <a:lnTo>
                    <a:pt x="48171" y="61214"/>
                  </a:lnTo>
                  <a:lnTo>
                    <a:pt x="46875" y="61468"/>
                  </a:lnTo>
                  <a:lnTo>
                    <a:pt x="47383" y="62484"/>
                  </a:lnTo>
                  <a:lnTo>
                    <a:pt x="46329" y="62230"/>
                  </a:lnTo>
                  <a:lnTo>
                    <a:pt x="45021" y="62611"/>
                  </a:lnTo>
                  <a:lnTo>
                    <a:pt x="45935" y="64516"/>
                  </a:lnTo>
                  <a:lnTo>
                    <a:pt x="44716" y="65024"/>
                  </a:lnTo>
                  <a:lnTo>
                    <a:pt x="53111" y="65024"/>
                  </a:lnTo>
                  <a:lnTo>
                    <a:pt x="53238" y="64897"/>
                  </a:lnTo>
                  <a:lnTo>
                    <a:pt x="53187" y="64516"/>
                  </a:lnTo>
                  <a:lnTo>
                    <a:pt x="53365" y="64770"/>
                  </a:lnTo>
                  <a:lnTo>
                    <a:pt x="53454" y="64897"/>
                  </a:lnTo>
                  <a:lnTo>
                    <a:pt x="54051" y="65786"/>
                  </a:lnTo>
                  <a:lnTo>
                    <a:pt x="55257" y="64414"/>
                  </a:lnTo>
                  <a:lnTo>
                    <a:pt x="53644" y="64490"/>
                  </a:lnTo>
                  <a:lnTo>
                    <a:pt x="55003" y="63246"/>
                  </a:lnTo>
                  <a:lnTo>
                    <a:pt x="55435" y="63957"/>
                  </a:lnTo>
                  <a:lnTo>
                    <a:pt x="55562" y="63246"/>
                  </a:lnTo>
                  <a:lnTo>
                    <a:pt x="55664" y="62611"/>
                  </a:lnTo>
                  <a:lnTo>
                    <a:pt x="55956" y="62484"/>
                  </a:lnTo>
                  <a:lnTo>
                    <a:pt x="57416" y="61849"/>
                  </a:lnTo>
                  <a:lnTo>
                    <a:pt x="57937" y="61722"/>
                  </a:lnTo>
                  <a:lnTo>
                    <a:pt x="57518" y="62484"/>
                  </a:lnTo>
                  <a:lnTo>
                    <a:pt x="57518" y="62738"/>
                  </a:lnTo>
                  <a:lnTo>
                    <a:pt x="58369" y="61722"/>
                  </a:lnTo>
                  <a:lnTo>
                    <a:pt x="58470" y="61595"/>
                  </a:lnTo>
                  <a:lnTo>
                    <a:pt x="58788" y="61214"/>
                  </a:lnTo>
                  <a:lnTo>
                    <a:pt x="59423" y="61087"/>
                  </a:lnTo>
                  <a:lnTo>
                    <a:pt x="60680" y="60833"/>
                  </a:lnTo>
                  <a:lnTo>
                    <a:pt x="60985" y="60325"/>
                  </a:lnTo>
                  <a:lnTo>
                    <a:pt x="61442" y="59563"/>
                  </a:lnTo>
                  <a:lnTo>
                    <a:pt x="61506" y="59436"/>
                  </a:lnTo>
                  <a:lnTo>
                    <a:pt x="61531" y="59182"/>
                  </a:lnTo>
                  <a:lnTo>
                    <a:pt x="60807" y="58801"/>
                  </a:lnTo>
                  <a:lnTo>
                    <a:pt x="61125" y="58166"/>
                  </a:lnTo>
                  <a:lnTo>
                    <a:pt x="61556" y="57277"/>
                  </a:lnTo>
                  <a:lnTo>
                    <a:pt x="61493" y="56515"/>
                  </a:lnTo>
                  <a:lnTo>
                    <a:pt x="61671" y="57035"/>
                  </a:lnTo>
                  <a:lnTo>
                    <a:pt x="61582" y="56667"/>
                  </a:lnTo>
                  <a:lnTo>
                    <a:pt x="61772" y="57327"/>
                  </a:lnTo>
                  <a:lnTo>
                    <a:pt x="62103" y="58293"/>
                  </a:lnTo>
                  <a:lnTo>
                    <a:pt x="62852" y="56515"/>
                  </a:lnTo>
                  <a:lnTo>
                    <a:pt x="63119" y="55880"/>
                  </a:lnTo>
                  <a:lnTo>
                    <a:pt x="63741" y="58166"/>
                  </a:lnTo>
                  <a:lnTo>
                    <a:pt x="63868" y="57912"/>
                  </a:lnTo>
                  <a:lnTo>
                    <a:pt x="63804" y="57531"/>
                  </a:lnTo>
                  <a:lnTo>
                    <a:pt x="63601" y="57277"/>
                  </a:lnTo>
                  <a:lnTo>
                    <a:pt x="63944" y="57150"/>
                  </a:lnTo>
                  <a:lnTo>
                    <a:pt x="64173" y="57277"/>
                  </a:lnTo>
                  <a:lnTo>
                    <a:pt x="64185" y="57912"/>
                  </a:lnTo>
                  <a:lnTo>
                    <a:pt x="64770" y="57150"/>
                  </a:lnTo>
                  <a:lnTo>
                    <a:pt x="64960" y="56896"/>
                  </a:lnTo>
                  <a:lnTo>
                    <a:pt x="64211" y="56642"/>
                  </a:lnTo>
                  <a:lnTo>
                    <a:pt x="65100" y="56007"/>
                  </a:lnTo>
                  <a:lnTo>
                    <a:pt x="65189" y="56134"/>
                  </a:lnTo>
                  <a:lnTo>
                    <a:pt x="65303" y="56769"/>
                  </a:lnTo>
                  <a:lnTo>
                    <a:pt x="65392" y="56007"/>
                  </a:lnTo>
                  <a:lnTo>
                    <a:pt x="65405" y="55880"/>
                  </a:lnTo>
                  <a:lnTo>
                    <a:pt x="65481" y="55245"/>
                  </a:lnTo>
                  <a:lnTo>
                    <a:pt x="66090" y="54991"/>
                  </a:lnTo>
                  <a:lnTo>
                    <a:pt x="66382" y="54864"/>
                  </a:lnTo>
                  <a:lnTo>
                    <a:pt x="66573" y="55245"/>
                  </a:lnTo>
                  <a:lnTo>
                    <a:pt x="66459" y="55372"/>
                  </a:lnTo>
                  <a:lnTo>
                    <a:pt x="66992" y="54864"/>
                  </a:lnTo>
                  <a:lnTo>
                    <a:pt x="67652" y="54229"/>
                  </a:lnTo>
                  <a:lnTo>
                    <a:pt x="67627" y="53340"/>
                  </a:lnTo>
                  <a:lnTo>
                    <a:pt x="67602" y="52324"/>
                  </a:lnTo>
                  <a:lnTo>
                    <a:pt x="69316" y="51689"/>
                  </a:lnTo>
                  <a:lnTo>
                    <a:pt x="69748" y="53086"/>
                  </a:lnTo>
                  <a:lnTo>
                    <a:pt x="70053" y="51689"/>
                  </a:lnTo>
                  <a:lnTo>
                    <a:pt x="70853" y="52578"/>
                  </a:lnTo>
                  <a:lnTo>
                    <a:pt x="71374" y="51689"/>
                  </a:lnTo>
                  <a:lnTo>
                    <a:pt x="70713" y="51562"/>
                  </a:lnTo>
                  <a:lnTo>
                    <a:pt x="71386" y="51054"/>
                  </a:lnTo>
                  <a:lnTo>
                    <a:pt x="71386" y="50800"/>
                  </a:lnTo>
                  <a:lnTo>
                    <a:pt x="71386" y="50165"/>
                  </a:lnTo>
                  <a:lnTo>
                    <a:pt x="71386" y="49911"/>
                  </a:lnTo>
                  <a:lnTo>
                    <a:pt x="72161" y="49657"/>
                  </a:lnTo>
                  <a:lnTo>
                    <a:pt x="72009" y="50419"/>
                  </a:lnTo>
                  <a:lnTo>
                    <a:pt x="72694" y="49657"/>
                  </a:lnTo>
                  <a:lnTo>
                    <a:pt x="72809" y="49530"/>
                  </a:lnTo>
                  <a:lnTo>
                    <a:pt x="73025" y="49276"/>
                  </a:lnTo>
                  <a:lnTo>
                    <a:pt x="72085" y="49530"/>
                  </a:lnTo>
                  <a:lnTo>
                    <a:pt x="72212" y="49022"/>
                  </a:lnTo>
                  <a:lnTo>
                    <a:pt x="72326" y="48514"/>
                  </a:lnTo>
                  <a:lnTo>
                    <a:pt x="71069" y="48514"/>
                  </a:lnTo>
                  <a:lnTo>
                    <a:pt x="72097" y="48006"/>
                  </a:lnTo>
                  <a:lnTo>
                    <a:pt x="72009" y="48260"/>
                  </a:lnTo>
                  <a:lnTo>
                    <a:pt x="72478" y="47752"/>
                  </a:lnTo>
                  <a:lnTo>
                    <a:pt x="72707" y="47498"/>
                  </a:lnTo>
                  <a:lnTo>
                    <a:pt x="73469" y="47752"/>
                  </a:lnTo>
                  <a:lnTo>
                    <a:pt x="73456" y="47891"/>
                  </a:lnTo>
                  <a:lnTo>
                    <a:pt x="73431" y="48120"/>
                  </a:lnTo>
                  <a:lnTo>
                    <a:pt x="73355" y="48310"/>
                  </a:lnTo>
                  <a:lnTo>
                    <a:pt x="73621" y="48171"/>
                  </a:lnTo>
                  <a:lnTo>
                    <a:pt x="73812" y="48018"/>
                  </a:lnTo>
                  <a:lnTo>
                    <a:pt x="73494" y="47650"/>
                  </a:lnTo>
                  <a:lnTo>
                    <a:pt x="73507" y="47498"/>
                  </a:lnTo>
                  <a:lnTo>
                    <a:pt x="73596" y="46609"/>
                  </a:lnTo>
                  <a:lnTo>
                    <a:pt x="74231" y="46355"/>
                  </a:lnTo>
                  <a:lnTo>
                    <a:pt x="74599" y="46609"/>
                  </a:lnTo>
                  <a:lnTo>
                    <a:pt x="74993" y="47498"/>
                  </a:lnTo>
                  <a:lnTo>
                    <a:pt x="75234" y="47498"/>
                  </a:lnTo>
                  <a:lnTo>
                    <a:pt x="74891" y="46609"/>
                  </a:lnTo>
                  <a:lnTo>
                    <a:pt x="75704" y="46355"/>
                  </a:lnTo>
                  <a:lnTo>
                    <a:pt x="76504" y="46101"/>
                  </a:lnTo>
                  <a:lnTo>
                    <a:pt x="76149" y="44958"/>
                  </a:lnTo>
                  <a:lnTo>
                    <a:pt x="76301" y="45339"/>
                  </a:lnTo>
                  <a:lnTo>
                    <a:pt x="76606" y="45720"/>
                  </a:lnTo>
                  <a:lnTo>
                    <a:pt x="76733" y="45720"/>
                  </a:lnTo>
                  <a:lnTo>
                    <a:pt x="76428" y="44958"/>
                  </a:lnTo>
                  <a:lnTo>
                    <a:pt x="76873" y="44831"/>
                  </a:lnTo>
                  <a:lnTo>
                    <a:pt x="77292" y="45339"/>
                  </a:lnTo>
                  <a:lnTo>
                    <a:pt x="77901" y="44831"/>
                  </a:lnTo>
                  <a:lnTo>
                    <a:pt x="78206" y="44577"/>
                  </a:lnTo>
                  <a:lnTo>
                    <a:pt x="76022" y="44450"/>
                  </a:lnTo>
                  <a:lnTo>
                    <a:pt x="77406" y="44081"/>
                  </a:lnTo>
                  <a:lnTo>
                    <a:pt x="77431" y="44450"/>
                  </a:lnTo>
                  <a:lnTo>
                    <a:pt x="78041" y="44069"/>
                  </a:lnTo>
                  <a:lnTo>
                    <a:pt x="78638" y="43688"/>
                  </a:lnTo>
                  <a:lnTo>
                    <a:pt x="78778" y="43053"/>
                  </a:lnTo>
                  <a:lnTo>
                    <a:pt x="78892" y="42545"/>
                  </a:lnTo>
                  <a:lnTo>
                    <a:pt x="79006" y="42151"/>
                  </a:lnTo>
                  <a:lnTo>
                    <a:pt x="80124" y="41656"/>
                  </a:lnTo>
                  <a:lnTo>
                    <a:pt x="81203" y="42151"/>
                  </a:lnTo>
                  <a:lnTo>
                    <a:pt x="81622" y="41656"/>
                  </a:lnTo>
                  <a:lnTo>
                    <a:pt x="81724" y="41529"/>
                  </a:lnTo>
                  <a:lnTo>
                    <a:pt x="81953" y="40132"/>
                  </a:lnTo>
                  <a:lnTo>
                    <a:pt x="82092" y="39243"/>
                  </a:lnTo>
                  <a:lnTo>
                    <a:pt x="82410" y="38989"/>
                  </a:lnTo>
                  <a:lnTo>
                    <a:pt x="83172" y="38354"/>
                  </a:lnTo>
                  <a:lnTo>
                    <a:pt x="83070" y="38227"/>
                  </a:lnTo>
                  <a:lnTo>
                    <a:pt x="82219" y="37211"/>
                  </a:lnTo>
                  <a:lnTo>
                    <a:pt x="82105" y="37084"/>
                  </a:lnTo>
                  <a:lnTo>
                    <a:pt x="84645" y="37846"/>
                  </a:lnTo>
                  <a:lnTo>
                    <a:pt x="84658" y="37084"/>
                  </a:lnTo>
                  <a:lnTo>
                    <a:pt x="84658" y="36703"/>
                  </a:lnTo>
                  <a:lnTo>
                    <a:pt x="84747" y="37084"/>
                  </a:lnTo>
                  <a:lnTo>
                    <a:pt x="85166" y="37465"/>
                  </a:lnTo>
                  <a:lnTo>
                    <a:pt x="85064" y="37338"/>
                  </a:lnTo>
                  <a:lnTo>
                    <a:pt x="85877" y="36703"/>
                  </a:lnTo>
                  <a:lnTo>
                    <a:pt x="86042" y="36576"/>
                  </a:lnTo>
                  <a:lnTo>
                    <a:pt x="86296" y="35179"/>
                  </a:lnTo>
                  <a:lnTo>
                    <a:pt x="86512" y="34671"/>
                  </a:lnTo>
                  <a:lnTo>
                    <a:pt x="87020" y="33401"/>
                  </a:lnTo>
                  <a:lnTo>
                    <a:pt x="87210" y="33782"/>
                  </a:lnTo>
                  <a:lnTo>
                    <a:pt x="87947" y="33528"/>
                  </a:lnTo>
                  <a:lnTo>
                    <a:pt x="88023" y="33401"/>
                  </a:lnTo>
                  <a:lnTo>
                    <a:pt x="88531" y="32512"/>
                  </a:lnTo>
                  <a:lnTo>
                    <a:pt x="89166" y="32004"/>
                  </a:lnTo>
                  <a:lnTo>
                    <a:pt x="89039" y="31750"/>
                  </a:lnTo>
                  <a:lnTo>
                    <a:pt x="89166" y="31369"/>
                  </a:lnTo>
                  <a:lnTo>
                    <a:pt x="89255" y="31242"/>
                  </a:lnTo>
                  <a:lnTo>
                    <a:pt x="88620" y="31115"/>
                  </a:lnTo>
                  <a:lnTo>
                    <a:pt x="91897" y="30480"/>
                  </a:lnTo>
                  <a:close/>
                </a:path>
                <a:path w="97154" h="91439">
                  <a:moveTo>
                    <a:pt x="92011" y="15671"/>
                  </a:moveTo>
                  <a:lnTo>
                    <a:pt x="91846" y="15151"/>
                  </a:lnTo>
                  <a:lnTo>
                    <a:pt x="91528" y="15709"/>
                  </a:lnTo>
                  <a:lnTo>
                    <a:pt x="91338" y="15684"/>
                  </a:lnTo>
                  <a:lnTo>
                    <a:pt x="91643" y="15989"/>
                  </a:lnTo>
                  <a:lnTo>
                    <a:pt x="92011" y="15671"/>
                  </a:lnTo>
                  <a:close/>
                </a:path>
                <a:path w="97154" h="91439">
                  <a:moveTo>
                    <a:pt x="93103" y="13423"/>
                  </a:moveTo>
                  <a:lnTo>
                    <a:pt x="92964" y="13068"/>
                  </a:lnTo>
                  <a:lnTo>
                    <a:pt x="92379" y="13335"/>
                  </a:lnTo>
                  <a:lnTo>
                    <a:pt x="92913" y="13423"/>
                  </a:lnTo>
                  <a:lnTo>
                    <a:pt x="93103" y="13423"/>
                  </a:lnTo>
                  <a:close/>
                </a:path>
                <a:path w="97154" h="91439">
                  <a:moveTo>
                    <a:pt x="93192" y="12979"/>
                  </a:moveTo>
                  <a:lnTo>
                    <a:pt x="92697" y="12446"/>
                  </a:lnTo>
                  <a:lnTo>
                    <a:pt x="92964" y="13068"/>
                  </a:lnTo>
                  <a:lnTo>
                    <a:pt x="93192" y="12979"/>
                  </a:lnTo>
                  <a:close/>
                </a:path>
                <a:path w="97154" h="91439">
                  <a:moveTo>
                    <a:pt x="94081" y="23622"/>
                  </a:moveTo>
                  <a:lnTo>
                    <a:pt x="93929" y="23622"/>
                  </a:lnTo>
                  <a:lnTo>
                    <a:pt x="94081" y="23622"/>
                  </a:lnTo>
                  <a:close/>
                </a:path>
                <a:path w="97154" h="91439">
                  <a:moveTo>
                    <a:pt x="95796" y="11811"/>
                  </a:moveTo>
                  <a:lnTo>
                    <a:pt x="95745" y="11430"/>
                  </a:lnTo>
                  <a:lnTo>
                    <a:pt x="95440" y="11430"/>
                  </a:lnTo>
                  <a:lnTo>
                    <a:pt x="95707" y="11811"/>
                  </a:lnTo>
                  <a:close/>
                </a:path>
                <a:path w="97154" h="91439">
                  <a:moveTo>
                    <a:pt x="96202" y="11430"/>
                  </a:moveTo>
                  <a:lnTo>
                    <a:pt x="95631" y="10541"/>
                  </a:lnTo>
                  <a:lnTo>
                    <a:pt x="95745" y="11430"/>
                  </a:lnTo>
                  <a:lnTo>
                    <a:pt x="96202" y="11430"/>
                  </a:lnTo>
                  <a:close/>
                </a:path>
                <a:path w="97154" h="91439">
                  <a:moveTo>
                    <a:pt x="96570" y="14097"/>
                  </a:moveTo>
                  <a:lnTo>
                    <a:pt x="96380" y="13970"/>
                  </a:lnTo>
                  <a:lnTo>
                    <a:pt x="95770" y="13589"/>
                  </a:lnTo>
                  <a:lnTo>
                    <a:pt x="95973" y="13462"/>
                  </a:lnTo>
                  <a:lnTo>
                    <a:pt x="93129" y="13462"/>
                  </a:lnTo>
                  <a:lnTo>
                    <a:pt x="92824" y="13462"/>
                  </a:lnTo>
                  <a:lnTo>
                    <a:pt x="91922" y="13843"/>
                  </a:lnTo>
                  <a:lnTo>
                    <a:pt x="93929" y="14097"/>
                  </a:lnTo>
                  <a:lnTo>
                    <a:pt x="93281" y="14859"/>
                  </a:lnTo>
                  <a:lnTo>
                    <a:pt x="92417" y="14732"/>
                  </a:lnTo>
                  <a:lnTo>
                    <a:pt x="92773" y="14097"/>
                  </a:lnTo>
                  <a:lnTo>
                    <a:pt x="92125" y="14859"/>
                  </a:lnTo>
                  <a:lnTo>
                    <a:pt x="93611" y="15113"/>
                  </a:lnTo>
                  <a:lnTo>
                    <a:pt x="91922" y="16129"/>
                  </a:lnTo>
                  <a:lnTo>
                    <a:pt x="92138" y="16586"/>
                  </a:lnTo>
                  <a:lnTo>
                    <a:pt x="92011" y="16573"/>
                  </a:lnTo>
                  <a:lnTo>
                    <a:pt x="91821" y="16573"/>
                  </a:lnTo>
                  <a:lnTo>
                    <a:pt x="91567" y="16611"/>
                  </a:lnTo>
                  <a:lnTo>
                    <a:pt x="91528" y="16751"/>
                  </a:lnTo>
                  <a:lnTo>
                    <a:pt x="92405" y="16852"/>
                  </a:lnTo>
                  <a:lnTo>
                    <a:pt x="92760" y="16929"/>
                  </a:lnTo>
                  <a:lnTo>
                    <a:pt x="92417" y="16827"/>
                  </a:lnTo>
                  <a:lnTo>
                    <a:pt x="92240" y="16700"/>
                  </a:lnTo>
                  <a:lnTo>
                    <a:pt x="93319" y="16637"/>
                  </a:lnTo>
                  <a:lnTo>
                    <a:pt x="92710" y="17653"/>
                  </a:lnTo>
                  <a:lnTo>
                    <a:pt x="92595" y="18148"/>
                  </a:lnTo>
                  <a:lnTo>
                    <a:pt x="92722" y="18923"/>
                  </a:lnTo>
                  <a:lnTo>
                    <a:pt x="92392" y="18796"/>
                  </a:lnTo>
                  <a:lnTo>
                    <a:pt x="91668" y="20447"/>
                  </a:lnTo>
                  <a:lnTo>
                    <a:pt x="91071" y="21082"/>
                  </a:lnTo>
                  <a:lnTo>
                    <a:pt x="90982" y="21209"/>
                  </a:lnTo>
                  <a:lnTo>
                    <a:pt x="91782" y="21717"/>
                  </a:lnTo>
                  <a:lnTo>
                    <a:pt x="91160" y="22479"/>
                  </a:lnTo>
                  <a:lnTo>
                    <a:pt x="91097" y="23241"/>
                  </a:lnTo>
                  <a:lnTo>
                    <a:pt x="90500" y="22860"/>
                  </a:lnTo>
                  <a:lnTo>
                    <a:pt x="90411" y="22733"/>
                  </a:lnTo>
                  <a:lnTo>
                    <a:pt x="90297" y="22479"/>
                  </a:lnTo>
                  <a:lnTo>
                    <a:pt x="90195" y="22098"/>
                  </a:lnTo>
                  <a:lnTo>
                    <a:pt x="90043" y="22479"/>
                  </a:lnTo>
                  <a:lnTo>
                    <a:pt x="90068" y="22860"/>
                  </a:lnTo>
                  <a:lnTo>
                    <a:pt x="90157" y="23749"/>
                  </a:lnTo>
                  <a:lnTo>
                    <a:pt x="89496" y="23114"/>
                  </a:lnTo>
                  <a:lnTo>
                    <a:pt x="89331" y="23495"/>
                  </a:lnTo>
                  <a:lnTo>
                    <a:pt x="89268" y="24257"/>
                  </a:lnTo>
                  <a:lnTo>
                    <a:pt x="89471" y="25146"/>
                  </a:lnTo>
                  <a:lnTo>
                    <a:pt x="88341" y="25781"/>
                  </a:lnTo>
                  <a:lnTo>
                    <a:pt x="88963" y="26289"/>
                  </a:lnTo>
                  <a:lnTo>
                    <a:pt x="90716" y="26162"/>
                  </a:lnTo>
                  <a:lnTo>
                    <a:pt x="90652" y="26517"/>
                  </a:lnTo>
                  <a:lnTo>
                    <a:pt x="91935" y="26162"/>
                  </a:lnTo>
                  <a:lnTo>
                    <a:pt x="92862" y="25908"/>
                  </a:lnTo>
                  <a:lnTo>
                    <a:pt x="92862" y="26670"/>
                  </a:lnTo>
                  <a:lnTo>
                    <a:pt x="92989" y="26517"/>
                  </a:lnTo>
                  <a:lnTo>
                    <a:pt x="93179" y="25908"/>
                  </a:lnTo>
                  <a:lnTo>
                    <a:pt x="93522" y="24765"/>
                  </a:lnTo>
                  <a:lnTo>
                    <a:pt x="93560" y="24638"/>
                  </a:lnTo>
                  <a:lnTo>
                    <a:pt x="92862" y="24511"/>
                  </a:lnTo>
                  <a:lnTo>
                    <a:pt x="93065" y="24638"/>
                  </a:lnTo>
                  <a:lnTo>
                    <a:pt x="92392" y="24765"/>
                  </a:lnTo>
                  <a:lnTo>
                    <a:pt x="92227" y="24511"/>
                  </a:lnTo>
                  <a:lnTo>
                    <a:pt x="92100" y="23749"/>
                  </a:lnTo>
                  <a:lnTo>
                    <a:pt x="92265" y="23368"/>
                  </a:lnTo>
                  <a:lnTo>
                    <a:pt x="92367" y="24384"/>
                  </a:lnTo>
                  <a:lnTo>
                    <a:pt x="93294" y="23876"/>
                  </a:lnTo>
                  <a:lnTo>
                    <a:pt x="93814" y="23749"/>
                  </a:lnTo>
                  <a:lnTo>
                    <a:pt x="93586" y="23622"/>
                  </a:lnTo>
                  <a:lnTo>
                    <a:pt x="93421" y="23495"/>
                  </a:lnTo>
                  <a:lnTo>
                    <a:pt x="93205" y="23368"/>
                  </a:lnTo>
                  <a:lnTo>
                    <a:pt x="93726" y="23241"/>
                  </a:lnTo>
                  <a:lnTo>
                    <a:pt x="94754" y="22987"/>
                  </a:lnTo>
                  <a:lnTo>
                    <a:pt x="92011" y="22733"/>
                  </a:lnTo>
                  <a:lnTo>
                    <a:pt x="93256" y="21844"/>
                  </a:lnTo>
                  <a:lnTo>
                    <a:pt x="93573" y="22098"/>
                  </a:lnTo>
                  <a:lnTo>
                    <a:pt x="93573" y="21844"/>
                  </a:lnTo>
                  <a:lnTo>
                    <a:pt x="93497" y="21336"/>
                  </a:lnTo>
                  <a:lnTo>
                    <a:pt x="93243" y="20955"/>
                  </a:lnTo>
                  <a:lnTo>
                    <a:pt x="93522" y="20447"/>
                  </a:lnTo>
                  <a:lnTo>
                    <a:pt x="94373" y="20574"/>
                  </a:lnTo>
                  <a:lnTo>
                    <a:pt x="93713" y="21082"/>
                  </a:lnTo>
                  <a:lnTo>
                    <a:pt x="94348" y="21336"/>
                  </a:lnTo>
                  <a:lnTo>
                    <a:pt x="94589" y="20574"/>
                  </a:lnTo>
                  <a:lnTo>
                    <a:pt x="94424" y="20447"/>
                  </a:lnTo>
                  <a:lnTo>
                    <a:pt x="93243" y="19558"/>
                  </a:lnTo>
                  <a:lnTo>
                    <a:pt x="94208" y="19050"/>
                  </a:lnTo>
                  <a:lnTo>
                    <a:pt x="94259" y="19177"/>
                  </a:lnTo>
                  <a:lnTo>
                    <a:pt x="94361" y="20066"/>
                  </a:lnTo>
                  <a:lnTo>
                    <a:pt x="94399" y="20193"/>
                  </a:lnTo>
                  <a:lnTo>
                    <a:pt x="95516" y="19812"/>
                  </a:lnTo>
                  <a:lnTo>
                    <a:pt x="95415" y="19685"/>
                  </a:lnTo>
                  <a:lnTo>
                    <a:pt x="95516" y="19177"/>
                  </a:lnTo>
                  <a:lnTo>
                    <a:pt x="95580" y="19050"/>
                  </a:lnTo>
                  <a:lnTo>
                    <a:pt x="95554" y="19177"/>
                  </a:lnTo>
                  <a:lnTo>
                    <a:pt x="95618" y="19050"/>
                  </a:lnTo>
                  <a:lnTo>
                    <a:pt x="95669" y="18923"/>
                  </a:lnTo>
                  <a:lnTo>
                    <a:pt x="95745" y="18732"/>
                  </a:lnTo>
                  <a:lnTo>
                    <a:pt x="95999" y="18326"/>
                  </a:lnTo>
                  <a:lnTo>
                    <a:pt x="95834" y="18542"/>
                  </a:lnTo>
                  <a:lnTo>
                    <a:pt x="96012" y="18161"/>
                  </a:lnTo>
                  <a:lnTo>
                    <a:pt x="96177" y="17780"/>
                  </a:lnTo>
                  <a:lnTo>
                    <a:pt x="95872" y="18161"/>
                  </a:lnTo>
                  <a:lnTo>
                    <a:pt x="93891" y="17018"/>
                  </a:lnTo>
                  <a:lnTo>
                    <a:pt x="95656" y="16002"/>
                  </a:lnTo>
                  <a:lnTo>
                    <a:pt x="94919" y="14986"/>
                  </a:lnTo>
                  <a:lnTo>
                    <a:pt x="95872" y="14986"/>
                  </a:lnTo>
                  <a:lnTo>
                    <a:pt x="96075" y="14973"/>
                  </a:lnTo>
                  <a:lnTo>
                    <a:pt x="95897" y="14947"/>
                  </a:lnTo>
                  <a:lnTo>
                    <a:pt x="96075" y="14605"/>
                  </a:lnTo>
                  <a:lnTo>
                    <a:pt x="96253" y="14097"/>
                  </a:lnTo>
                  <a:lnTo>
                    <a:pt x="96570" y="14097"/>
                  </a:lnTo>
                  <a:close/>
                </a:path>
                <a:path w="97154" h="91439">
                  <a:moveTo>
                    <a:pt x="96964" y="12827"/>
                  </a:moveTo>
                  <a:lnTo>
                    <a:pt x="95618" y="12192"/>
                  </a:lnTo>
                  <a:lnTo>
                    <a:pt x="95885" y="12065"/>
                  </a:lnTo>
                  <a:lnTo>
                    <a:pt x="95707" y="11811"/>
                  </a:lnTo>
                  <a:lnTo>
                    <a:pt x="95389" y="11811"/>
                  </a:lnTo>
                  <a:lnTo>
                    <a:pt x="94678" y="11303"/>
                  </a:lnTo>
                  <a:lnTo>
                    <a:pt x="94665" y="10795"/>
                  </a:lnTo>
                  <a:lnTo>
                    <a:pt x="94653" y="10541"/>
                  </a:lnTo>
                  <a:lnTo>
                    <a:pt x="94500" y="9652"/>
                  </a:lnTo>
                  <a:lnTo>
                    <a:pt x="94234" y="8636"/>
                  </a:lnTo>
                  <a:lnTo>
                    <a:pt x="94107" y="8255"/>
                  </a:lnTo>
                  <a:lnTo>
                    <a:pt x="93941" y="7747"/>
                  </a:lnTo>
                  <a:lnTo>
                    <a:pt x="92760" y="7493"/>
                  </a:lnTo>
                  <a:lnTo>
                    <a:pt x="92519" y="7366"/>
                  </a:lnTo>
                  <a:lnTo>
                    <a:pt x="91300" y="6731"/>
                  </a:lnTo>
                  <a:lnTo>
                    <a:pt x="90322" y="7366"/>
                  </a:lnTo>
                  <a:lnTo>
                    <a:pt x="89077" y="6858"/>
                  </a:lnTo>
                  <a:lnTo>
                    <a:pt x="89014" y="6223"/>
                  </a:lnTo>
                  <a:lnTo>
                    <a:pt x="90043" y="6223"/>
                  </a:lnTo>
                  <a:lnTo>
                    <a:pt x="89763" y="5334"/>
                  </a:lnTo>
                  <a:lnTo>
                    <a:pt x="89204" y="5080"/>
                  </a:lnTo>
                  <a:lnTo>
                    <a:pt x="88455" y="4953"/>
                  </a:lnTo>
                  <a:lnTo>
                    <a:pt x="88709" y="4826"/>
                  </a:lnTo>
                  <a:lnTo>
                    <a:pt x="88620" y="4140"/>
                  </a:lnTo>
                  <a:lnTo>
                    <a:pt x="88201" y="3937"/>
                  </a:lnTo>
                  <a:lnTo>
                    <a:pt x="88150" y="4064"/>
                  </a:lnTo>
                  <a:lnTo>
                    <a:pt x="88036" y="4572"/>
                  </a:lnTo>
                  <a:lnTo>
                    <a:pt x="88201" y="4699"/>
                  </a:lnTo>
                  <a:lnTo>
                    <a:pt x="87172" y="5588"/>
                  </a:lnTo>
                  <a:lnTo>
                    <a:pt x="87642" y="5461"/>
                  </a:lnTo>
                  <a:lnTo>
                    <a:pt x="88569" y="5334"/>
                  </a:lnTo>
                  <a:lnTo>
                    <a:pt x="88480" y="5842"/>
                  </a:lnTo>
                  <a:lnTo>
                    <a:pt x="88226" y="6350"/>
                  </a:lnTo>
                  <a:lnTo>
                    <a:pt x="87757" y="6223"/>
                  </a:lnTo>
                  <a:lnTo>
                    <a:pt x="87909" y="7112"/>
                  </a:lnTo>
                  <a:lnTo>
                    <a:pt x="88430" y="6350"/>
                  </a:lnTo>
                  <a:lnTo>
                    <a:pt x="88506" y="6223"/>
                  </a:lnTo>
                  <a:lnTo>
                    <a:pt x="88506" y="7239"/>
                  </a:lnTo>
                  <a:lnTo>
                    <a:pt x="88874" y="7239"/>
                  </a:lnTo>
                  <a:lnTo>
                    <a:pt x="89103" y="7366"/>
                  </a:lnTo>
                  <a:lnTo>
                    <a:pt x="88836" y="7493"/>
                  </a:lnTo>
                  <a:lnTo>
                    <a:pt x="88595" y="8128"/>
                  </a:lnTo>
                  <a:lnTo>
                    <a:pt x="88646" y="8636"/>
                  </a:lnTo>
                  <a:lnTo>
                    <a:pt x="88722" y="9017"/>
                  </a:lnTo>
                  <a:lnTo>
                    <a:pt x="90436" y="8255"/>
                  </a:lnTo>
                  <a:lnTo>
                    <a:pt x="89992" y="9144"/>
                  </a:lnTo>
                  <a:lnTo>
                    <a:pt x="89865" y="9144"/>
                  </a:lnTo>
                  <a:lnTo>
                    <a:pt x="91173" y="10033"/>
                  </a:lnTo>
                  <a:lnTo>
                    <a:pt x="90652" y="8636"/>
                  </a:lnTo>
                  <a:lnTo>
                    <a:pt x="92316" y="8890"/>
                  </a:lnTo>
                  <a:lnTo>
                    <a:pt x="91859" y="9652"/>
                  </a:lnTo>
                  <a:lnTo>
                    <a:pt x="90843" y="10922"/>
                  </a:lnTo>
                  <a:lnTo>
                    <a:pt x="91719" y="10541"/>
                  </a:lnTo>
                  <a:lnTo>
                    <a:pt x="91871" y="11049"/>
                  </a:lnTo>
                  <a:lnTo>
                    <a:pt x="91516" y="11176"/>
                  </a:lnTo>
                  <a:lnTo>
                    <a:pt x="92367" y="11303"/>
                  </a:lnTo>
                  <a:lnTo>
                    <a:pt x="92252" y="11176"/>
                  </a:lnTo>
                  <a:lnTo>
                    <a:pt x="91821" y="10795"/>
                  </a:lnTo>
                  <a:lnTo>
                    <a:pt x="92544" y="10795"/>
                  </a:lnTo>
                  <a:lnTo>
                    <a:pt x="92392" y="11303"/>
                  </a:lnTo>
                  <a:lnTo>
                    <a:pt x="92316" y="11430"/>
                  </a:lnTo>
                  <a:lnTo>
                    <a:pt x="92125" y="11938"/>
                  </a:lnTo>
                  <a:lnTo>
                    <a:pt x="93802" y="12700"/>
                  </a:lnTo>
                  <a:lnTo>
                    <a:pt x="93243" y="12954"/>
                  </a:lnTo>
                  <a:lnTo>
                    <a:pt x="93408" y="13208"/>
                  </a:lnTo>
                  <a:lnTo>
                    <a:pt x="93116" y="13335"/>
                  </a:lnTo>
                  <a:lnTo>
                    <a:pt x="96037" y="13423"/>
                  </a:lnTo>
                  <a:lnTo>
                    <a:pt x="96964" y="12827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 descr=""/>
            <p:cNvSpPr/>
            <p:nvPr/>
          </p:nvSpPr>
          <p:spPr>
            <a:xfrm>
              <a:off x="6619082" y="3386333"/>
              <a:ext cx="33020" cy="121285"/>
            </a:xfrm>
            <a:custGeom>
              <a:avLst/>
              <a:gdLst/>
              <a:ahLst/>
              <a:cxnLst/>
              <a:rect l="l" t="t" r="r" b="b"/>
              <a:pathLst>
                <a:path w="33020" h="121285">
                  <a:moveTo>
                    <a:pt x="29057" y="0"/>
                  </a:moveTo>
                  <a:lnTo>
                    <a:pt x="21183" y="406"/>
                  </a:lnTo>
                  <a:lnTo>
                    <a:pt x="12776" y="2400"/>
                  </a:lnTo>
                  <a:lnTo>
                    <a:pt x="4559" y="1981"/>
                  </a:lnTo>
                  <a:lnTo>
                    <a:pt x="4640" y="13818"/>
                  </a:lnTo>
                  <a:lnTo>
                    <a:pt x="6875" y="37351"/>
                  </a:lnTo>
                  <a:lnTo>
                    <a:pt x="7378" y="49225"/>
                  </a:lnTo>
                  <a:lnTo>
                    <a:pt x="7119" y="58650"/>
                  </a:lnTo>
                  <a:lnTo>
                    <a:pt x="5397" y="86880"/>
                  </a:lnTo>
                  <a:lnTo>
                    <a:pt x="0" y="118821"/>
                  </a:lnTo>
                  <a:lnTo>
                    <a:pt x="4864" y="120002"/>
                  </a:lnTo>
                  <a:lnTo>
                    <a:pt x="12217" y="121043"/>
                  </a:lnTo>
                  <a:lnTo>
                    <a:pt x="17221" y="120815"/>
                  </a:lnTo>
                  <a:lnTo>
                    <a:pt x="19262" y="111542"/>
                  </a:lnTo>
                  <a:lnTo>
                    <a:pt x="26390" y="83769"/>
                  </a:lnTo>
                  <a:lnTo>
                    <a:pt x="28578" y="74585"/>
                  </a:lnTo>
                  <a:lnTo>
                    <a:pt x="30530" y="65243"/>
                  </a:lnTo>
                  <a:lnTo>
                    <a:pt x="31987" y="55819"/>
                  </a:lnTo>
                  <a:lnTo>
                    <a:pt x="32727" y="44983"/>
                  </a:lnTo>
                  <a:lnTo>
                    <a:pt x="32143" y="29667"/>
                  </a:lnTo>
                  <a:lnTo>
                    <a:pt x="30876" y="9790"/>
                  </a:lnTo>
                  <a:lnTo>
                    <a:pt x="30025" y="2722"/>
                  </a:lnTo>
                  <a:lnTo>
                    <a:pt x="29057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 descr=""/>
            <p:cNvSpPr/>
            <p:nvPr/>
          </p:nvSpPr>
          <p:spPr>
            <a:xfrm>
              <a:off x="6614719" y="3382136"/>
              <a:ext cx="40640" cy="129539"/>
            </a:xfrm>
            <a:custGeom>
              <a:avLst/>
              <a:gdLst/>
              <a:ahLst/>
              <a:cxnLst/>
              <a:rect l="l" t="t" r="r" b="b"/>
              <a:pathLst>
                <a:path w="40640" h="129539">
                  <a:moveTo>
                    <a:pt x="1816" y="125704"/>
                  </a:moveTo>
                  <a:lnTo>
                    <a:pt x="1714" y="125450"/>
                  </a:lnTo>
                  <a:lnTo>
                    <a:pt x="1524" y="125425"/>
                  </a:lnTo>
                  <a:lnTo>
                    <a:pt x="1549" y="125768"/>
                  </a:lnTo>
                  <a:lnTo>
                    <a:pt x="1600" y="126123"/>
                  </a:lnTo>
                  <a:lnTo>
                    <a:pt x="1803" y="126441"/>
                  </a:lnTo>
                  <a:lnTo>
                    <a:pt x="1790" y="126060"/>
                  </a:lnTo>
                  <a:lnTo>
                    <a:pt x="1816" y="125704"/>
                  </a:lnTo>
                  <a:close/>
                </a:path>
                <a:path w="40640" h="129539">
                  <a:moveTo>
                    <a:pt x="5473" y="7620"/>
                  </a:moveTo>
                  <a:lnTo>
                    <a:pt x="4914" y="7620"/>
                  </a:lnTo>
                  <a:lnTo>
                    <a:pt x="4521" y="8890"/>
                  </a:lnTo>
                  <a:lnTo>
                    <a:pt x="5473" y="7620"/>
                  </a:lnTo>
                  <a:close/>
                </a:path>
                <a:path w="40640" h="129539">
                  <a:moveTo>
                    <a:pt x="5715" y="16510"/>
                  </a:moveTo>
                  <a:lnTo>
                    <a:pt x="5435" y="15240"/>
                  </a:lnTo>
                  <a:lnTo>
                    <a:pt x="5118" y="16510"/>
                  </a:lnTo>
                  <a:lnTo>
                    <a:pt x="5715" y="16510"/>
                  </a:lnTo>
                  <a:close/>
                </a:path>
                <a:path w="40640" h="129539">
                  <a:moveTo>
                    <a:pt x="6616" y="32689"/>
                  </a:moveTo>
                  <a:lnTo>
                    <a:pt x="6400" y="32524"/>
                  </a:lnTo>
                  <a:lnTo>
                    <a:pt x="6400" y="32715"/>
                  </a:lnTo>
                  <a:lnTo>
                    <a:pt x="6616" y="32689"/>
                  </a:lnTo>
                  <a:close/>
                </a:path>
                <a:path w="40640" h="129539">
                  <a:moveTo>
                    <a:pt x="7289" y="120421"/>
                  </a:moveTo>
                  <a:lnTo>
                    <a:pt x="7086" y="120586"/>
                  </a:lnTo>
                  <a:lnTo>
                    <a:pt x="7289" y="120421"/>
                  </a:lnTo>
                  <a:close/>
                </a:path>
                <a:path w="40640" h="129539">
                  <a:moveTo>
                    <a:pt x="7302" y="34290"/>
                  </a:moveTo>
                  <a:lnTo>
                    <a:pt x="6629" y="34290"/>
                  </a:lnTo>
                  <a:lnTo>
                    <a:pt x="6946" y="35560"/>
                  </a:lnTo>
                  <a:lnTo>
                    <a:pt x="7302" y="34290"/>
                  </a:lnTo>
                  <a:close/>
                </a:path>
                <a:path w="40640" h="129539">
                  <a:moveTo>
                    <a:pt x="7861" y="50571"/>
                  </a:moveTo>
                  <a:lnTo>
                    <a:pt x="7734" y="49530"/>
                  </a:lnTo>
                  <a:lnTo>
                    <a:pt x="7581" y="49530"/>
                  </a:lnTo>
                  <a:lnTo>
                    <a:pt x="7353" y="49530"/>
                  </a:lnTo>
                  <a:lnTo>
                    <a:pt x="7861" y="50571"/>
                  </a:lnTo>
                  <a:close/>
                </a:path>
                <a:path w="40640" h="129539">
                  <a:moveTo>
                    <a:pt x="7988" y="50800"/>
                  </a:moveTo>
                  <a:lnTo>
                    <a:pt x="7861" y="50571"/>
                  </a:lnTo>
                  <a:lnTo>
                    <a:pt x="7899" y="50800"/>
                  </a:lnTo>
                  <a:close/>
                </a:path>
                <a:path w="40640" h="129539">
                  <a:moveTo>
                    <a:pt x="8343" y="108686"/>
                  </a:moveTo>
                  <a:lnTo>
                    <a:pt x="7950" y="107950"/>
                  </a:lnTo>
                  <a:lnTo>
                    <a:pt x="8013" y="109016"/>
                  </a:lnTo>
                  <a:lnTo>
                    <a:pt x="8343" y="108686"/>
                  </a:lnTo>
                  <a:close/>
                </a:path>
                <a:path w="40640" h="129539">
                  <a:moveTo>
                    <a:pt x="8534" y="120294"/>
                  </a:moveTo>
                  <a:lnTo>
                    <a:pt x="8064" y="120459"/>
                  </a:lnTo>
                  <a:lnTo>
                    <a:pt x="7023" y="121246"/>
                  </a:lnTo>
                  <a:lnTo>
                    <a:pt x="7416" y="121158"/>
                  </a:lnTo>
                  <a:lnTo>
                    <a:pt x="8534" y="120294"/>
                  </a:lnTo>
                  <a:close/>
                </a:path>
                <a:path w="40640" h="129539">
                  <a:moveTo>
                    <a:pt x="9093" y="109220"/>
                  </a:moveTo>
                  <a:lnTo>
                    <a:pt x="9080" y="107950"/>
                  </a:lnTo>
                  <a:lnTo>
                    <a:pt x="8343" y="108686"/>
                  </a:lnTo>
                  <a:lnTo>
                    <a:pt x="8661" y="109220"/>
                  </a:lnTo>
                  <a:lnTo>
                    <a:pt x="9093" y="109220"/>
                  </a:lnTo>
                  <a:close/>
                </a:path>
                <a:path w="40640" h="129539">
                  <a:moveTo>
                    <a:pt x="9271" y="128422"/>
                  </a:moveTo>
                  <a:lnTo>
                    <a:pt x="9131" y="128397"/>
                  </a:lnTo>
                  <a:lnTo>
                    <a:pt x="9258" y="128435"/>
                  </a:lnTo>
                  <a:close/>
                </a:path>
                <a:path w="40640" h="129539">
                  <a:moveTo>
                    <a:pt x="10299" y="121475"/>
                  </a:moveTo>
                  <a:lnTo>
                    <a:pt x="10109" y="121539"/>
                  </a:lnTo>
                  <a:lnTo>
                    <a:pt x="10096" y="121678"/>
                  </a:lnTo>
                  <a:lnTo>
                    <a:pt x="10299" y="121475"/>
                  </a:lnTo>
                  <a:close/>
                </a:path>
                <a:path w="40640" h="129539">
                  <a:moveTo>
                    <a:pt x="10502" y="121704"/>
                  </a:moveTo>
                  <a:lnTo>
                    <a:pt x="10325" y="121539"/>
                  </a:lnTo>
                  <a:lnTo>
                    <a:pt x="10502" y="121704"/>
                  </a:lnTo>
                  <a:close/>
                </a:path>
                <a:path w="40640" h="129539">
                  <a:moveTo>
                    <a:pt x="10731" y="98615"/>
                  </a:moveTo>
                  <a:lnTo>
                    <a:pt x="10579" y="97790"/>
                  </a:lnTo>
                  <a:lnTo>
                    <a:pt x="10210" y="97790"/>
                  </a:lnTo>
                  <a:lnTo>
                    <a:pt x="10731" y="98615"/>
                  </a:lnTo>
                  <a:close/>
                </a:path>
                <a:path w="40640" h="129539">
                  <a:moveTo>
                    <a:pt x="11061" y="98107"/>
                  </a:moveTo>
                  <a:lnTo>
                    <a:pt x="11010" y="97790"/>
                  </a:lnTo>
                  <a:lnTo>
                    <a:pt x="11061" y="98107"/>
                  </a:lnTo>
                  <a:close/>
                </a:path>
                <a:path w="40640" h="129539">
                  <a:moveTo>
                    <a:pt x="11137" y="101587"/>
                  </a:moveTo>
                  <a:lnTo>
                    <a:pt x="10731" y="101142"/>
                  </a:lnTo>
                  <a:lnTo>
                    <a:pt x="10579" y="101600"/>
                  </a:lnTo>
                  <a:lnTo>
                    <a:pt x="10134" y="102006"/>
                  </a:lnTo>
                  <a:lnTo>
                    <a:pt x="10210" y="102273"/>
                  </a:lnTo>
                  <a:lnTo>
                    <a:pt x="10731" y="102120"/>
                  </a:lnTo>
                  <a:lnTo>
                    <a:pt x="11137" y="101587"/>
                  </a:lnTo>
                  <a:close/>
                </a:path>
                <a:path w="40640" h="129539">
                  <a:moveTo>
                    <a:pt x="11277" y="98615"/>
                  </a:moveTo>
                  <a:lnTo>
                    <a:pt x="11061" y="98107"/>
                  </a:lnTo>
                  <a:lnTo>
                    <a:pt x="11163" y="98615"/>
                  </a:lnTo>
                  <a:close/>
                </a:path>
                <a:path w="40640" h="129539">
                  <a:moveTo>
                    <a:pt x="11341" y="10160"/>
                  </a:moveTo>
                  <a:lnTo>
                    <a:pt x="10731" y="10160"/>
                  </a:lnTo>
                  <a:lnTo>
                    <a:pt x="11087" y="11430"/>
                  </a:lnTo>
                  <a:lnTo>
                    <a:pt x="11277" y="11430"/>
                  </a:lnTo>
                  <a:lnTo>
                    <a:pt x="11341" y="10160"/>
                  </a:lnTo>
                  <a:close/>
                </a:path>
                <a:path w="40640" h="129539">
                  <a:moveTo>
                    <a:pt x="11480" y="99060"/>
                  </a:moveTo>
                  <a:lnTo>
                    <a:pt x="11252" y="99060"/>
                  </a:lnTo>
                  <a:lnTo>
                    <a:pt x="11036" y="99060"/>
                  </a:lnTo>
                  <a:lnTo>
                    <a:pt x="10833" y="99060"/>
                  </a:lnTo>
                  <a:lnTo>
                    <a:pt x="11214" y="100330"/>
                  </a:lnTo>
                  <a:lnTo>
                    <a:pt x="11480" y="99060"/>
                  </a:lnTo>
                  <a:close/>
                </a:path>
                <a:path w="40640" h="129539">
                  <a:moveTo>
                    <a:pt x="14655" y="80010"/>
                  </a:moveTo>
                  <a:lnTo>
                    <a:pt x="14363" y="80010"/>
                  </a:lnTo>
                  <a:lnTo>
                    <a:pt x="14414" y="80327"/>
                  </a:lnTo>
                  <a:lnTo>
                    <a:pt x="14655" y="80010"/>
                  </a:lnTo>
                  <a:close/>
                </a:path>
                <a:path w="40640" h="129539">
                  <a:moveTo>
                    <a:pt x="15557" y="43180"/>
                  </a:moveTo>
                  <a:lnTo>
                    <a:pt x="15265" y="44348"/>
                  </a:lnTo>
                  <a:lnTo>
                    <a:pt x="15557" y="43180"/>
                  </a:lnTo>
                  <a:close/>
                </a:path>
                <a:path w="40640" h="129539">
                  <a:moveTo>
                    <a:pt x="17348" y="121551"/>
                  </a:moveTo>
                  <a:lnTo>
                    <a:pt x="17208" y="121246"/>
                  </a:lnTo>
                  <a:lnTo>
                    <a:pt x="17233" y="121399"/>
                  </a:lnTo>
                  <a:lnTo>
                    <a:pt x="17297" y="121526"/>
                  </a:lnTo>
                  <a:close/>
                </a:path>
                <a:path w="40640" h="129539">
                  <a:moveTo>
                    <a:pt x="19240" y="121920"/>
                  </a:moveTo>
                  <a:lnTo>
                    <a:pt x="19113" y="120650"/>
                  </a:lnTo>
                  <a:lnTo>
                    <a:pt x="18554" y="120650"/>
                  </a:lnTo>
                  <a:lnTo>
                    <a:pt x="19240" y="121920"/>
                  </a:lnTo>
                  <a:close/>
                </a:path>
                <a:path w="40640" h="129539">
                  <a:moveTo>
                    <a:pt x="19685" y="121920"/>
                  </a:moveTo>
                  <a:lnTo>
                    <a:pt x="19431" y="121373"/>
                  </a:lnTo>
                  <a:lnTo>
                    <a:pt x="19469" y="121920"/>
                  </a:lnTo>
                  <a:lnTo>
                    <a:pt x="19685" y="121920"/>
                  </a:lnTo>
                  <a:close/>
                </a:path>
                <a:path w="40640" h="129539">
                  <a:moveTo>
                    <a:pt x="20116" y="2540"/>
                  </a:moveTo>
                  <a:lnTo>
                    <a:pt x="19659" y="2540"/>
                  </a:lnTo>
                  <a:lnTo>
                    <a:pt x="19964" y="3378"/>
                  </a:lnTo>
                  <a:lnTo>
                    <a:pt x="20116" y="2540"/>
                  </a:lnTo>
                  <a:close/>
                </a:path>
                <a:path w="40640" h="129539">
                  <a:moveTo>
                    <a:pt x="20447" y="111048"/>
                  </a:moveTo>
                  <a:lnTo>
                    <a:pt x="20396" y="110820"/>
                  </a:lnTo>
                  <a:lnTo>
                    <a:pt x="20383" y="110947"/>
                  </a:lnTo>
                  <a:lnTo>
                    <a:pt x="20421" y="111074"/>
                  </a:lnTo>
                  <a:close/>
                </a:path>
                <a:path w="40640" h="129539">
                  <a:moveTo>
                    <a:pt x="20561" y="121729"/>
                  </a:moveTo>
                  <a:lnTo>
                    <a:pt x="20459" y="121920"/>
                  </a:lnTo>
                  <a:lnTo>
                    <a:pt x="20561" y="121729"/>
                  </a:lnTo>
                  <a:close/>
                </a:path>
                <a:path w="40640" h="129539">
                  <a:moveTo>
                    <a:pt x="20929" y="111607"/>
                  </a:moveTo>
                  <a:lnTo>
                    <a:pt x="20878" y="110490"/>
                  </a:lnTo>
                  <a:lnTo>
                    <a:pt x="20726" y="111760"/>
                  </a:lnTo>
                  <a:lnTo>
                    <a:pt x="20929" y="111607"/>
                  </a:lnTo>
                  <a:close/>
                </a:path>
                <a:path w="40640" h="129539">
                  <a:moveTo>
                    <a:pt x="21043" y="115963"/>
                  </a:moveTo>
                  <a:lnTo>
                    <a:pt x="20853" y="116255"/>
                  </a:lnTo>
                  <a:lnTo>
                    <a:pt x="21018" y="116052"/>
                  </a:lnTo>
                  <a:close/>
                </a:path>
                <a:path w="40640" h="129539">
                  <a:moveTo>
                    <a:pt x="21551" y="116840"/>
                  </a:moveTo>
                  <a:lnTo>
                    <a:pt x="21310" y="116840"/>
                  </a:lnTo>
                  <a:lnTo>
                    <a:pt x="21475" y="117144"/>
                  </a:lnTo>
                  <a:lnTo>
                    <a:pt x="21551" y="116840"/>
                  </a:lnTo>
                  <a:close/>
                </a:path>
                <a:path w="40640" h="129539">
                  <a:moveTo>
                    <a:pt x="23571" y="103581"/>
                  </a:moveTo>
                  <a:lnTo>
                    <a:pt x="23380" y="103733"/>
                  </a:lnTo>
                  <a:lnTo>
                    <a:pt x="23533" y="103657"/>
                  </a:lnTo>
                  <a:close/>
                </a:path>
                <a:path w="40640" h="129539">
                  <a:moveTo>
                    <a:pt x="25641" y="99809"/>
                  </a:moveTo>
                  <a:lnTo>
                    <a:pt x="25476" y="99669"/>
                  </a:lnTo>
                  <a:lnTo>
                    <a:pt x="25501" y="99860"/>
                  </a:lnTo>
                  <a:lnTo>
                    <a:pt x="25514" y="100012"/>
                  </a:lnTo>
                  <a:lnTo>
                    <a:pt x="25641" y="99809"/>
                  </a:lnTo>
                  <a:close/>
                </a:path>
                <a:path w="40640" h="129539">
                  <a:moveTo>
                    <a:pt x="25869" y="92938"/>
                  </a:moveTo>
                  <a:lnTo>
                    <a:pt x="25819" y="92684"/>
                  </a:lnTo>
                  <a:lnTo>
                    <a:pt x="25869" y="93637"/>
                  </a:lnTo>
                  <a:lnTo>
                    <a:pt x="25869" y="92938"/>
                  </a:lnTo>
                  <a:close/>
                </a:path>
                <a:path w="40640" h="129539">
                  <a:moveTo>
                    <a:pt x="26517" y="94932"/>
                  </a:moveTo>
                  <a:lnTo>
                    <a:pt x="25908" y="95250"/>
                  </a:lnTo>
                  <a:lnTo>
                    <a:pt x="26466" y="95250"/>
                  </a:lnTo>
                  <a:lnTo>
                    <a:pt x="26517" y="94932"/>
                  </a:lnTo>
                  <a:close/>
                </a:path>
                <a:path w="40640" h="129539">
                  <a:moveTo>
                    <a:pt x="26593" y="116840"/>
                  </a:moveTo>
                  <a:lnTo>
                    <a:pt x="26466" y="116840"/>
                  </a:lnTo>
                  <a:lnTo>
                    <a:pt x="26479" y="116979"/>
                  </a:lnTo>
                  <a:lnTo>
                    <a:pt x="26593" y="116840"/>
                  </a:lnTo>
                  <a:close/>
                </a:path>
                <a:path w="40640" h="129539">
                  <a:moveTo>
                    <a:pt x="26822" y="117563"/>
                  </a:moveTo>
                  <a:lnTo>
                    <a:pt x="26809" y="117309"/>
                  </a:lnTo>
                  <a:lnTo>
                    <a:pt x="26758" y="117144"/>
                  </a:lnTo>
                  <a:lnTo>
                    <a:pt x="26771" y="116840"/>
                  </a:lnTo>
                  <a:lnTo>
                    <a:pt x="26733" y="118110"/>
                  </a:lnTo>
                  <a:lnTo>
                    <a:pt x="26746" y="117297"/>
                  </a:lnTo>
                  <a:lnTo>
                    <a:pt x="26822" y="117563"/>
                  </a:lnTo>
                  <a:close/>
                </a:path>
                <a:path w="40640" h="129539">
                  <a:moveTo>
                    <a:pt x="27038" y="94665"/>
                  </a:moveTo>
                  <a:lnTo>
                    <a:pt x="26682" y="93980"/>
                  </a:lnTo>
                  <a:lnTo>
                    <a:pt x="26517" y="94932"/>
                  </a:lnTo>
                  <a:lnTo>
                    <a:pt x="27038" y="94665"/>
                  </a:lnTo>
                  <a:close/>
                </a:path>
                <a:path w="40640" h="129539">
                  <a:moveTo>
                    <a:pt x="27482" y="112522"/>
                  </a:moveTo>
                  <a:lnTo>
                    <a:pt x="27457" y="111760"/>
                  </a:lnTo>
                  <a:lnTo>
                    <a:pt x="27178" y="111760"/>
                  </a:lnTo>
                  <a:lnTo>
                    <a:pt x="27127" y="111975"/>
                  </a:lnTo>
                  <a:lnTo>
                    <a:pt x="27482" y="112522"/>
                  </a:lnTo>
                  <a:close/>
                </a:path>
                <a:path w="40640" h="129539">
                  <a:moveTo>
                    <a:pt x="29057" y="84493"/>
                  </a:moveTo>
                  <a:lnTo>
                    <a:pt x="28778" y="84391"/>
                  </a:lnTo>
                  <a:lnTo>
                    <a:pt x="28765" y="84950"/>
                  </a:lnTo>
                  <a:lnTo>
                    <a:pt x="29057" y="84493"/>
                  </a:lnTo>
                  <a:close/>
                </a:path>
                <a:path w="40640" h="129539">
                  <a:moveTo>
                    <a:pt x="29641" y="99644"/>
                  </a:moveTo>
                  <a:lnTo>
                    <a:pt x="29591" y="99364"/>
                  </a:lnTo>
                  <a:lnTo>
                    <a:pt x="29476" y="99606"/>
                  </a:lnTo>
                  <a:lnTo>
                    <a:pt x="29298" y="99898"/>
                  </a:lnTo>
                  <a:lnTo>
                    <a:pt x="29362" y="100190"/>
                  </a:lnTo>
                  <a:lnTo>
                    <a:pt x="29616" y="99923"/>
                  </a:lnTo>
                  <a:lnTo>
                    <a:pt x="29641" y="99644"/>
                  </a:lnTo>
                  <a:close/>
                </a:path>
                <a:path w="40640" h="129539">
                  <a:moveTo>
                    <a:pt x="29806" y="101600"/>
                  </a:moveTo>
                  <a:lnTo>
                    <a:pt x="29298" y="101600"/>
                  </a:lnTo>
                  <a:lnTo>
                    <a:pt x="29591" y="102870"/>
                  </a:lnTo>
                  <a:lnTo>
                    <a:pt x="29806" y="101600"/>
                  </a:lnTo>
                  <a:close/>
                </a:path>
                <a:path w="40640" h="129539">
                  <a:moveTo>
                    <a:pt x="29819" y="98818"/>
                  </a:moveTo>
                  <a:lnTo>
                    <a:pt x="29349" y="98679"/>
                  </a:lnTo>
                  <a:lnTo>
                    <a:pt x="29552" y="99136"/>
                  </a:lnTo>
                  <a:lnTo>
                    <a:pt x="29591" y="99364"/>
                  </a:lnTo>
                  <a:lnTo>
                    <a:pt x="29730" y="99060"/>
                  </a:lnTo>
                  <a:lnTo>
                    <a:pt x="29819" y="98818"/>
                  </a:lnTo>
                  <a:close/>
                </a:path>
                <a:path w="40640" h="129539">
                  <a:moveTo>
                    <a:pt x="31076" y="94462"/>
                  </a:moveTo>
                  <a:lnTo>
                    <a:pt x="30911" y="93980"/>
                  </a:lnTo>
                  <a:lnTo>
                    <a:pt x="30848" y="94602"/>
                  </a:lnTo>
                  <a:lnTo>
                    <a:pt x="31076" y="94462"/>
                  </a:lnTo>
                  <a:close/>
                </a:path>
                <a:path w="40640" h="129539">
                  <a:moveTo>
                    <a:pt x="31813" y="93980"/>
                  </a:moveTo>
                  <a:lnTo>
                    <a:pt x="31076" y="94462"/>
                  </a:lnTo>
                  <a:lnTo>
                    <a:pt x="31356" y="95250"/>
                  </a:lnTo>
                  <a:lnTo>
                    <a:pt x="31813" y="93980"/>
                  </a:lnTo>
                  <a:close/>
                </a:path>
                <a:path w="40640" h="129539">
                  <a:moveTo>
                    <a:pt x="32080" y="71120"/>
                  </a:moveTo>
                  <a:lnTo>
                    <a:pt x="31953" y="71107"/>
                  </a:lnTo>
                  <a:lnTo>
                    <a:pt x="31762" y="71132"/>
                  </a:lnTo>
                  <a:lnTo>
                    <a:pt x="31978" y="71145"/>
                  </a:lnTo>
                  <a:close/>
                </a:path>
                <a:path w="40640" h="129539">
                  <a:moveTo>
                    <a:pt x="32740" y="8369"/>
                  </a:moveTo>
                  <a:lnTo>
                    <a:pt x="32524" y="8890"/>
                  </a:lnTo>
                  <a:lnTo>
                    <a:pt x="32677" y="8890"/>
                  </a:lnTo>
                  <a:lnTo>
                    <a:pt x="32740" y="8369"/>
                  </a:lnTo>
                  <a:close/>
                </a:path>
                <a:path w="40640" h="129539">
                  <a:moveTo>
                    <a:pt x="33210" y="90170"/>
                  </a:moveTo>
                  <a:lnTo>
                    <a:pt x="33032" y="90170"/>
                  </a:lnTo>
                  <a:lnTo>
                    <a:pt x="32639" y="90639"/>
                  </a:lnTo>
                  <a:lnTo>
                    <a:pt x="32092" y="90271"/>
                  </a:lnTo>
                  <a:lnTo>
                    <a:pt x="32131" y="91084"/>
                  </a:lnTo>
                  <a:lnTo>
                    <a:pt x="32410" y="90906"/>
                  </a:lnTo>
                  <a:lnTo>
                    <a:pt x="31965" y="91440"/>
                  </a:lnTo>
                  <a:lnTo>
                    <a:pt x="32626" y="90766"/>
                  </a:lnTo>
                  <a:lnTo>
                    <a:pt x="33210" y="90170"/>
                  </a:lnTo>
                  <a:close/>
                </a:path>
                <a:path w="40640" h="129539">
                  <a:moveTo>
                    <a:pt x="33337" y="65125"/>
                  </a:moveTo>
                  <a:lnTo>
                    <a:pt x="33108" y="64998"/>
                  </a:lnTo>
                  <a:lnTo>
                    <a:pt x="32969" y="64909"/>
                  </a:lnTo>
                  <a:lnTo>
                    <a:pt x="33312" y="65328"/>
                  </a:lnTo>
                  <a:lnTo>
                    <a:pt x="33337" y="65125"/>
                  </a:lnTo>
                  <a:close/>
                </a:path>
                <a:path w="40640" h="129539">
                  <a:moveTo>
                    <a:pt x="33693" y="66040"/>
                  </a:moveTo>
                  <a:lnTo>
                    <a:pt x="33477" y="64770"/>
                  </a:lnTo>
                  <a:lnTo>
                    <a:pt x="33350" y="66040"/>
                  </a:lnTo>
                  <a:lnTo>
                    <a:pt x="33693" y="66040"/>
                  </a:lnTo>
                  <a:close/>
                </a:path>
                <a:path w="40640" h="129539">
                  <a:moveTo>
                    <a:pt x="34772" y="55930"/>
                  </a:moveTo>
                  <a:lnTo>
                    <a:pt x="34683" y="55232"/>
                  </a:lnTo>
                  <a:lnTo>
                    <a:pt x="34290" y="55905"/>
                  </a:lnTo>
                  <a:lnTo>
                    <a:pt x="34099" y="55841"/>
                  </a:lnTo>
                  <a:lnTo>
                    <a:pt x="34366" y="56299"/>
                  </a:lnTo>
                  <a:lnTo>
                    <a:pt x="34442" y="56426"/>
                  </a:lnTo>
                  <a:lnTo>
                    <a:pt x="34772" y="55930"/>
                  </a:lnTo>
                  <a:close/>
                </a:path>
                <a:path w="40640" h="129539">
                  <a:moveTo>
                    <a:pt x="34988" y="51028"/>
                  </a:moveTo>
                  <a:lnTo>
                    <a:pt x="34950" y="50584"/>
                  </a:lnTo>
                  <a:lnTo>
                    <a:pt x="33883" y="52171"/>
                  </a:lnTo>
                  <a:lnTo>
                    <a:pt x="34988" y="51028"/>
                  </a:lnTo>
                  <a:close/>
                </a:path>
                <a:path w="40640" h="129539">
                  <a:moveTo>
                    <a:pt x="35128" y="965"/>
                  </a:moveTo>
                  <a:lnTo>
                    <a:pt x="33299" y="609"/>
                  </a:lnTo>
                  <a:lnTo>
                    <a:pt x="33477" y="838"/>
                  </a:lnTo>
                  <a:lnTo>
                    <a:pt x="33439" y="1193"/>
                  </a:lnTo>
                  <a:lnTo>
                    <a:pt x="33426" y="1460"/>
                  </a:lnTo>
                  <a:lnTo>
                    <a:pt x="33540" y="812"/>
                  </a:lnTo>
                  <a:lnTo>
                    <a:pt x="35128" y="965"/>
                  </a:lnTo>
                  <a:close/>
                </a:path>
                <a:path w="40640" h="129539">
                  <a:moveTo>
                    <a:pt x="35433" y="70358"/>
                  </a:moveTo>
                  <a:lnTo>
                    <a:pt x="35356" y="69570"/>
                  </a:lnTo>
                  <a:lnTo>
                    <a:pt x="34823" y="69850"/>
                  </a:lnTo>
                  <a:lnTo>
                    <a:pt x="35433" y="70358"/>
                  </a:lnTo>
                  <a:close/>
                </a:path>
                <a:path w="40640" h="129539">
                  <a:moveTo>
                    <a:pt x="35712" y="50266"/>
                  </a:moveTo>
                  <a:lnTo>
                    <a:pt x="34988" y="51028"/>
                  </a:lnTo>
                  <a:lnTo>
                    <a:pt x="35001" y="51168"/>
                  </a:lnTo>
                  <a:lnTo>
                    <a:pt x="35648" y="50774"/>
                  </a:lnTo>
                  <a:lnTo>
                    <a:pt x="35712" y="50266"/>
                  </a:lnTo>
                  <a:close/>
                </a:path>
                <a:path w="40640" h="129539">
                  <a:moveTo>
                    <a:pt x="35801" y="50673"/>
                  </a:moveTo>
                  <a:lnTo>
                    <a:pt x="35648" y="50774"/>
                  </a:lnTo>
                  <a:lnTo>
                    <a:pt x="35509" y="51955"/>
                  </a:lnTo>
                  <a:lnTo>
                    <a:pt x="35801" y="50673"/>
                  </a:lnTo>
                  <a:close/>
                </a:path>
                <a:path w="40640" h="129539">
                  <a:moveTo>
                    <a:pt x="35826" y="48082"/>
                  </a:moveTo>
                  <a:lnTo>
                    <a:pt x="35623" y="46990"/>
                  </a:lnTo>
                  <a:lnTo>
                    <a:pt x="35699" y="48260"/>
                  </a:lnTo>
                  <a:lnTo>
                    <a:pt x="35826" y="48082"/>
                  </a:lnTo>
                  <a:close/>
                </a:path>
                <a:path w="40640" h="129539">
                  <a:moveTo>
                    <a:pt x="35864" y="54610"/>
                  </a:moveTo>
                  <a:lnTo>
                    <a:pt x="35077" y="55880"/>
                  </a:lnTo>
                  <a:lnTo>
                    <a:pt x="35382" y="55880"/>
                  </a:lnTo>
                  <a:lnTo>
                    <a:pt x="35864" y="54610"/>
                  </a:lnTo>
                  <a:close/>
                </a:path>
                <a:path w="40640" h="129539">
                  <a:moveTo>
                    <a:pt x="37465" y="68580"/>
                  </a:moveTo>
                  <a:lnTo>
                    <a:pt x="37439" y="67310"/>
                  </a:lnTo>
                  <a:lnTo>
                    <a:pt x="36334" y="67310"/>
                  </a:lnTo>
                  <a:lnTo>
                    <a:pt x="35966" y="67310"/>
                  </a:lnTo>
                  <a:lnTo>
                    <a:pt x="33870" y="67310"/>
                  </a:lnTo>
                  <a:lnTo>
                    <a:pt x="32969" y="67310"/>
                  </a:lnTo>
                  <a:lnTo>
                    <a:pt x="33705" y="68580"/>
                  </a:lnTo>
                  <a:lnTo>
                    <a:pt x="32931" y="69850"/>
                  </a:lnTo>
                  <a:lnTo>
                    <a:pt x="33680" y="69850"/>
                  </a:lnTo>
                  <a:lnTo>
                    <a:pt x="35267" y="68580"/>
                  </a:lnTo>
                  <a:lnTo>
                    <a:pt x="35356" y="69570"/>
                  </a:lnTo>
                  <a:lnTo>
                    <a:pt x="37185" y="68580"/>
                  </a:lnTo>
                  <a:lnTo>
                    <a:pt x="37465" y="68580"/>
                  </a:lnTo>
                  <a:close/>
                </a:path>
                <a:path w="40640" h="129539">
                  <a:moveTo>
                    <a:pt x="37553" y="42926"/>
                  </a:moveTo>
                  <a:lnTo>
                    <a:pt x="36525" y="41910"/>
                  </a:lnTo>
                  <a:lnTo>
                    <a:pt x="37515" y="43053"/>
                  </a:lnTo>
                  <a:lnTo>
                    <a:pt x="37553" y="42926"/>
                  </a:lnTo>
                  <a:close/>
                </a:path>
                <a:path w="40640" h="129539">
                  <a:moveTo>
                    <a:pt x="37617" y="64706"/>
                  </a:moveTo>
                  <a:lnTo>
                    <a:pt x="37477" y="64757"/>
                  </a:lnTo>
                  <a:lnTo>
                    <a:pt x="37617" y="64706"/>
                  </a:lnTo>
                  <a:close/>
                </a:path>
                <a:path w="40640" h="129539">
                  <a:moveTo>
                    <a:pt x="37884" y="41910"/>
                  </a:moveTo>
                  <a:lnTo>
                    <a:pt x="37617" y="42722"/>
                  </a:lnTo>
                  <a:lnTo>
                    <a:pt x="37617" y="43002"/>
                  </a:lnTo>
                  <a:lnTo>
                    <a:pt x="37833" y="42722"/>
                  </a:lnTo>
                  <a:lnTo>
                    <a:pt x="37884" y="41910"/>
                  </a:lnTo>
                  <a:close/>
                </a:path>
                <a:path w="40640" h="129539">
                  <a:moveTo>
                    <a:pt x="37985" y="72390"/>
                  </a:moveTo>
                  <a:lnTo>
                    <a:pt x="35433" y="70358"/>
                  </a:lnTo>
                  <a:lnTo>
                    <a:pt x="35521" y="71120"/>
                  </a:lnTo>
                  <a:lnTo>
                    <a:pt x="34544" y="71120"/>
                  </a:lnTo>
                  <a:lnTo>
                    <a:pt x="34302" y="69850"/>
                  </a:lnTo>
                  <a:lnTo>
                    <a:pt x="34378" y="71120"/>
                  </a:lnTo>
                  <a:lnTo>
                    <a:pt x="33718" y="69850"/>
                  </a:lnTo>
                  <a:lnTo>
                    <a:pt x="33299" y="71120"/>
                  </a:lnTo>
                  <a:lnTo>
                    <a:pt x="32080" y="71120"/>
                  </a:lnTo>
                  <a:lnTo>
                    <a:pt x="32435" y="72390"/>
                  </a:lnTo>
                  <a:lnTo>
                    <a:pt x="32893" y="72390"/>
                  </a:lnTo>
                  <a:lnTo>
                    <a:pt x="32727" y="73660"/>
                  </a:lnTo>
                  <a:lnTo>
                    <a:pt x="32105" y="72390"/>
                  </a:lnTo>
                  <a:lnTo>
                    <a:pt x="31673" y="73660"/>
                  </a:lnTo>
                  <a:lnTo>
                    <a:pt x="32372" y="73660"/>
                  </a:lnTo>
                  <a:lnTo>
                    <a:pt x="32308" y="74930"/>
                  </a:lnTo>
                  <a:lnTo>
                    <a:pt x="31889" y="74930"/>
                  </a:lnTo>
                  <a:lnTo>
                    <a:pt x="31203" y="77470"/>
                  </a:lnTo>
                  <a:lnTo>
                    <a:pt x="31800" y="76758"/>
                  </a:lnTo>
                  <a:lnTo>
                    <a:pt x="31927" y="76796"/>
                  </a:lnTo>
                  <a:lnTo>
                    <a:pt x="31927" y="76619"/>
                  </a:lnTo>
                  <a:lnTo>
                    <a:pt x="32283" y="76200"/>
                  </a:lnTo>
                  <a:lnTo>
                    <a:pt x="32893" y="78740"/>
                  </a:lnTo>
                  <a:lnTo>
                    <a:pt x="31102" y="80010"/>
                  </a:lnTo>
                  <a:lnTo>
                    <a:pt x="31089" y="81280"/>
                  </a:lnTo>
                  <a:lnTo>
                    <a:pt x="30784" y="81280"/>
                  </a:lnTo>
                  <a:lnTo>
                    <a:pt x="30899" y="82550"/>
                  </a:lnTo>
                  <a:lnTo>
                    <a:pt x="30467" y="83820"/>
                  </a:lnTo>
                  <a:lnTo>
                    <a:pt x="30924" y="85090"/>
                  </a:lnTo>
                  <a:lnTo>
                    <a:pt x="29895" y="85090"/>
                  </a:lnTo>
                  <a:lnTo>
                    <a:pt x="29933" y="86360"/>
                  </a:lnTo>
                  <a:lnTo>
                    <a:pt x="30251" y="86360"/>
                  </a:lnTo>
                  <a:lnTo>
                    <a:pt x="29489" y="87630"/>
                  </a:lnTo>
                  <a:lnTo>
                    <a:pt x="29222" y="86639"/>
                  </a:lnTo>
                  <a:lnTo>
                    <a:pt x="29146" y="86931"/>
                  </a:lnTo>
                  <a:lnTo>
                    <a:pt x="29210" y="86575"/>
                  </a:lnTo>
                  <a:lnTo>
                    <a:pt x="29159" y="86360"/>
                  </a:lnTo>
                  <a:lnTo>
                    <a:pt x="29070" y="86944"/>
                  </a:lnTo>
                  <a:lnTo>
                    <a:pt x="28803" y="87630"/>
                  </a:lnTo>
                  <a:lnTo>
                    <a:pt x="28282" y="87630"/>
                  </a:lnTo>
                  <a:lnTo>
                    <a:pt x="28829" y="88900"/>
                  </a:lnTo>
                  <a:lnTo>
                    <a:pt x="28155" y="87630"/>
                  </a:lnTo>
                  <a:lnTo>
                    <a:pt x="27698" y="88900"/>
                  </a:lnTo>
                  <a:lnTo>
                    <a:pt x="28511" y="88900"/>
                  </a:lnTo>
                  <a:lnTo>
                    <a:pt x="28130" y="90170"/>
                  </a:lnTo>
                  <a:lnTo>
                    <a:pt x="27203" y="90170"/>
                  </a:lnTo>
                  <a:lnTo>
                    <a:pt x="25488" y="91440"/>
                  </a:lnTo>
                  <a:lnTo>
                    <a:pt x="28333" y="93980"/>
                  </a:lnTo>
                  <a:lnTo>
                    <a:pt x="27038" y="94665"/>
                  </a:lnTo>
                  <a:lnTo>
                    <a:pt x="27368" y="95250"/>
                  </a:lnTo>
                  <a:lnTo>
                    <a:pt x="26987" y="95250"/>
                  </a:lnTo>
                  <a:lnTo>
                    <a:pt x="25323" y="96520"/>
                  </a:lnTo>
                  <a:lnTo>
                    <a:pt x="24358" y="97790"/>
                  </a:lnTo>
                  <a:lnTo>
                    <a:pt x="26365" y="97790"/>
                  </a:lnTo>
                  <a:lnTo>
                    <a:pt x="25641" y="99060"/>
                  </a:lnTo>
                  <a:lnTo>
                    <a:pt x="27025" y="99060"/>
                  </a:lnTo>
                  <a:lnTo>
                    <a:pt x="27101" y="100330"/>
                  </a:lnTo>
                  <a:lnTo>
                    <a:pt x="26720" y="101600"/>
                  </a:lnTo>
                  <a:lnTo>
                    <a:pt x="25311" y="101600"/>
                  </a:lnTo>
                  <a:lnTo>
                    <a:pt x="25184" y="100330"/>
                  </a:lnTo>
                  <a:lnTo>
                    <a:pt x="25476" y="100330"/>
                  </a:lnTo>
                  <a:lnTo>
                    <a:pt x="25374" y="99060"/>
                  </a:lnTo>
                  <a:lnTo>
                    <a:pt x="24904" y="100330"/>
                  </a:lnTo>
                  <a:lnTo>
                    <a:pt x="24739" y="100330"/>
                  </a:lnTo>
                  <a:lnTo>
                    <a:pt x="24434" y="101600"/>
                  </a:lnTo>
                  <a:lnTo>
                    <a:pt x="24752" y="101600"/>
                  </a:lnTo>
                  <a:lnTo>
                    <a:pt x="23926" y="102870"/>
                  </a:lnTo>
                  <a:lnTo>
                    <a:pt x="24244" y="102870"/>
                  </a:lnTo>
                  <a:lnTo>
                    <a:pt x="23583" y="104140"/>
                  </a:lnTo>
                  <a:lnTo>
                    <a:pt x="24231" y="104140"/>
                  </a:lnTo>
                  <a:lnTo>
                    <a:pt x="23317" y="105410"/>
                  </a:lnTo>
                  <a:lnTo>
                    <a:pt x="24688" y="105410"/>
                  </a:lnTo>
                  <a:lnTo>
                    <a:pt x="28092" y="105410"/>
                  </a:lnTo>
                  <a:lnTo>
                    <a:pt x="29222" y="106680"/>
                  </a:lnTo>
                  <a:lnTo>
                    <a:pt x="28676" y="105410"/>
                  </a:lnTo>
                  <a:lnTo>
                    <a:pt x="29806" y="105410"/>
                  </a:lnTo>
                  <a:lnTo>
                    <a:pt x="29743" y="104140"/>
                  </a:lnTo>
                  <a:lnTo>
                    <a:pt x="29349" y="104140"/>
                  </a:lnTo>
                  <a:lnTo>
                    <a:pt x="28740" y="102870"/>
                  </a:lnTo>
                  <a:lnTo>
                    <a:pt x="29298" y="101600"/>
                  </a:lnTo>
                  <a:lnTo>
                    <a:pt x="29146" y="101600"/>
                  </a:lnTo>
                  <a:lnTo>
                    <a:pt x="28803" y="100330"/>
                  </a:lnTo>
                  <a:lnTo>
                    <a:pt x="27724" y="101600"/>
                  </a:lnTo>
                  <a:lnTo>
                    <a:pt x="28333" y="100330"/>
                  </a:lnTo>
                  <a:lnTo>
                    <a:pt x="28575" y="99060"/>
                  </a:lnTo>
                  <a:lnTo>
                    <a:pt x="29362" y="99060"/>
                  </a:lnTo>
                  <a:lnTo>
                    <a:pt x="28867" y="97790"/>
                  </a:lnTo>
                  <a:lnTo>
                    <a:pt x="29946" y="97790"/>
                  </a:lnTo>
                  <a:lnTo>
                    <a:pt x="31038" y="96520"/>
                  </a:lnTo>
                  <a:lnTo>
                    <a:pt x="30187" y="95250"/>
                  </a:lnTo>
                  <a:lnTo>
                    <a:pt x="30784" y="95250"/>
                  </a:lnTo>
                  <a:lnTo>
                    <a:pt x="30848" y="94602"/>
                  </a:lnTo>
                  <a:lnTo>
                    <a:pt x="29845" y="95250"/>
                  </a:lnTo>
                  <a:lnTo>
                    <a:pt x="30835" y="93980"/>
                  </a:lnTo>
                  <a:lnTo>
                    <a:pt x="31038" y="93980"/>
                  </a:lnTo>
                  <a:lnTo>
                    <a:pt x="31737" y="92710"/>
                  </a:lnTo>
                  <a:lnTo>
                    <a:pt x="31280" y="91440"/>
                  </a:lnTo>
                  <a:lnTo>
                    <a:pt x="31991" y="90170"/>
                  </a:lnTo>
                  <a:lnTo>
                    <a:pt x="33032" y="90170"/>
                  </a:lnTo>
                  <a:lnTo>
                    <a:pt x="33312" y="88900"/>
                  </a:lnTo>
                  <a:lnTo>
                    <a:pt x="32664" y="86360"/>
                  </a:lnTo>
                  <a:lnTo>
                    <a:pt x="33388" y="85090"/>
                  </a:lnTo>
                  <a:lnTo>
                    <a:pt x="33172" y="85090"/>
                  </a:lnTo>
                  <a:lnTo>
                    <a:pt x="31648" y="83820"/>
                  </a:lnTo>
                  <a:lnTo>
                    <a:pt x="34290" y="83820"/>
                  </a:lnTo>
                  <a:lnTo>
                    <a:pt x="33769" y="82550"/>
                  </a:lnTo>
                  <a:lnTo>
                    <a:pt x="34417" y="82550"/>
                  </a:lnTo>
                  <a:lnTo>
                    <a:pt x="34975" y="81280"/>
                  </a:lnTo>
                  <a:lnTo>
                    <a:pt x="34645" y="80010"/>
                  </a:lnTo>
                  <a:lnTo>
                    <a:pt x="34582" y="78740"/>
                  </a:lnTo>
                  <a:lnTo>
                    <a:pt x="34937" y="78740"/>
                  </a:lnTo>
                  <a:lnTo>
                    <a:pt x="35483" y="77470"/>
                  </a:lnTo>
                  <a:lnTo>
                    <a:pt x="35585" y="76200"/>
                  </a:lnTo>
                  <a:lnTo>
                    <a:pt x="35953" y="76200"/>
                  </a:lnTo>
                  <a:lnTo>
                    <a:pt x="35598" y="74930"/>
                  </a:lnTo>
                  <a:lnTo>
                    <a:pt x="35115" y="74930"/>
                  </a:lnTo>
                  <a:lnTo>
                    <a:pt x="37985" y="72390"/>
                  </a:lnTo>
                  <a:close/>
                </a:path>
                <a:path w="40640" h="129539">
                  <a:moveTo>
                    <a:pt x="38557" y="39370"/>
                  </a:moveTo>
                  <a:lnTo>
                    <a:pt x="37719" y="38100"/>
                  </a:lnTo>
                  <a:lnTo>
                    <a:pt x="37439" y="39370"/>
                  </a:lnTo>
                  <a:lnTo>
                    <a:pt x="38557" y="39370"/>
                  </a:lnTo>
                  <a:close/>
                </a:path>
                <a:path w="40640" h="129539">
                  <a:moveTo>
                    <a:pt x="38582" y="43180"/>
                  </a:moveTo>
                  <a:lnTo>
                    <a:pt x="38481" y="41910"/>
                  </a:lnTo>
                  <a:lnTo>
                    <a:pt x="37833" y="42722"/>
                  </a:lnTo>
                  <a:lnTo>
                    <a:pt x="37820" y="43180"/>
                  </a:lnTo>
                  <a:lnTo>
                    <a:pt x="38582" y="43180"/>
                  </a:lnTo>
                  <a:close/>
                </a:path>
                <a:path w="40640" h="129539">
                  <a:moveTo>
                    <a:pt x="38747" y="15240"/>
                  </a:moveTo>
                  <a:lnTo>
                    <a:pt x="38722" y="12700"/>
                  </a:lnTo>
                  <a:lnTo>
                    <a:pt x="37934" y="13970"/>
                  </a:lnTo>
                  <a:lnTo>
                    <a:pt x="38366" y="13970"/>
                  </a:lnTo>
                  <a:lnTo>
                    <a:pt x="38747" y="15240"/>
                  </a:lnTo>
                  <a:close/>
                </a:path>
                <a:path w="40640" h="129539">
                  <a:moveTo>
                    <a:pt x="38823" y="40640"/>
                  </a:moveTo>
                  <a:lnTo>
                    <a:pt x="38646" y="39827"/>
                  </a:lnTo>
                  <a:lnTo>
                    <a:pt x="38049" y="40640"/>
                  </a:lnTo>
                  <a:lnTo>
                    <a:pt x="37744" y="40640"/>
                  </a:lnTo>
                  <a:lnTo>
                    <a:pt x="37541" y="39370"/>
                  </a:lnTo>
                  <a:lnTo>
                    <a:pt x="35801" y="40640"/>
                  </a:lnTo>
                  <a:lnTo>
                    <a:pt x="37884" y="41910"/>
                  </a:lnTo>
                  <a:lnTo>
                    <a:pt x="38481" y="41910"/>
                  </a:lnTo>
                  <a:lnTo>
                    <a:pt x="38811" y="41910"/>
                  </a:lnTo>
                  <a:lnTo>
                    <a:pt x="38239" y="40640"/>
                  </a:lnTo>
                  <a:lnTo>
                    <a:pt x="38823" y="40640"/>
                  </a:lnTo>
                  <a:close/>
                </a:path>
                <a:path w="40640" h="129539">
                  <a:moveTo>
                    <a:pt x="38976" y="39370"/>
                  </a:moveTo>
                  <a:lnTo>
                    <a:pt x="38557" y="39370"/>
                  </a:lnTo>
                  <a:lnTo>
                    <a:pt x="38646" y="39827"/>
                  </a:lnTo>
                  <a:lnTo>
                    <a:pt x="38976" y="39370"/>
                  </a:lnTo>
                  <a:close/>
                </a:path>
                <a:path w="40640" h="129539">
                  <a:moveTo>
                    <a:pt x="39065" y="37338"/>
                  </a:moveTo>
                  <a:lnTo>
                    <a:pt x="38074" y="36893"/>
                  </a:lnTo>
                  <a:lnTo>
                    <a:pt x="38481" y="36766"/>
                  </a:lnTo>
                  <a:lnTo>
                    <a:pt x="37299" y="36283"/>
                  </a:lnTo>
                  <a:lnTo>
                    <a:pt x="37172" y="35877"/>
                  </a:lnTo>
                  <a:lnTo>
                    <a:pt x="37604" y="35560"/>
                  </a:lnTo>
                  <a:lnTo>
                    <a:pt x="37985" y="35610"/>
                  </a:lnTo>
                  <a:lnTo>
                    <a:pt x="37719" y="35483"/>
                  </a:lnTo>
                  <a:lnTo>
                    <a:pt x="38188" y="34963"/>
                  </a:lnTo>
                  <a:lnTo>
                    <a:pt x="37541" y="34772"/>
                  </a:lnTo>
                  <a:lnTo>
                    <a:pt x="36766" y="35331"/>
                  </a:lnTo>
                  <a:lnTo>
                    <a:pt x="36766" y="36017"/>
                  </a:lnTo>
                  <a:lnTo>
                    <a:pt x="37426" y="36703"/>
                  </a:lnTo>
                  <a:lnTo>
                    <a:pt x="37211" y="36855"/>
                  </a:lnTo>
                  <a:lnTo>
                    <a:pt x="36944" y="36715"/>
                  </a:lnTo>
                  <a:lnTo>
                    <a:pt x="36753" y="36690"/>
                  </a:lnTo>
                  <a:lnTo>
                    <a:pt x="37261" y="37147"/>
                  </a:lnTo>
                  <a:lnTo>
                    <a:pt x="38150" y="37680"/>
                  </a:lnTo>
                  <a:lnTo>
                    <a:pt x="39065" y="37338"/>
                  </a:lnTo>
                  <a:close/>
                </a:path>
                <a:path w="40640" h="129539">
                  <a:moveTo>
                    <a:pt x="39154" y="37884"/>
                  </a:moveTo>
                  <a:lnTo>
                    <a:pt x="38900" y="37795"/>
                  </a:lnTo>
                  <a:lnTo>
                    <a:pt x="39128" y="38227"/>
                  </a:lnTo>
                  <a:lnTo>
                    <a:pt x="39128" y="38074"/>
                  </a:lnTo>
                  <a:lnTo>
                    <a:pt x="39154" y="37884"/>
                  </a:lnTo>
                  <a:close/>
                </a:path>
                <a:path w="40640" h="129539">
                  <a:moveTo>
                    <a:pt x="39243" y="38442"/>
                  </a:moveTo>
                  <a:lnTo>
                    <a:pt x="39141" y="38227"/>
                  </a:lnTo>
                  <a:lnTo>
                    <a:pt x="39154" y="38417"/>
                  </a:lnTo>
                  <a:close/>
                </a:path>
                <a:path w="40640" h="129539">
                  <a:moveTo>
                    <a:pt x="39268" y="11430"/>
                  </a:moveTo>
                  <a:lnTo>
                    <a:pt x="38684" y="10160"/>
                  </a:lnTo>
                  <a:lnTo>
                    <a:pt x="38760" y="9906"/>
                  </a:lnTo>
                  <a:lnTo>
                    <a:pt x="38544" y="10160"/>
                  </a:lnTo>
                  <a:lnTo>
                    <a:pt x="39268" y="11430"/>
                  </a:lnTo>
                  <a:close/>
                </a:path>
                <a:path w="40640" h="129539">
                  <a:moveTo>
                    <a:pt x="39268" y="9296"/>
                  </a:moveTo>
                  <a:lnTo>
                    <a:pt x="39065" y="8890"/>
                  </a:lnTo>
                  <a:lnTo>
                    <a:pt x="38760" y="9906"/>
                  </a:lnTo>
                  <a:lnTo>
                    <a:pt x="39268" y="9296"/>
                  </a:lnTo>
                  <a:close/>
                </a:path>
                <a:path w="40640" h="129539">
                  <a:moveTo>
                    <a:pt x="39281" y="42405"/>
                  </a:moveTo>
                  <a:lnTo>
                    <a:pt x="39230" y="42164"/>
                  </a:lnTo>
                  <a:lnTo>
                    <a:pt x="39103" y="42151"/>
                  </a:lnTo>
                  <a:lnTo>
                    <a:pt x="38976" y="42151"/>
                  </a:lnTo>
                  <a:lnTo>
                    <a:pt x="39116" y="42227"/>
                  </a:lnTo>
                  <a:lnTo>
                    <a:pt x="39281" y="42405"/>
                  </a:lnTo>
                  <a:close/>
                </a:path>
                <a:path w="40640" h="129539">
                  <a:moveTo>
                    <a:pt x="39319" y="42481"/>
                  </a:moveTo>
                  <a:lnTo>
                    <a:pt x="39306" y="42633"/>
                  </a:lnTo>
                  <a:lnTo>
                    <a:pt x="39319" y="42481"/>
                  </a:lnTo>
                  <a:close/>
                </a:path>
                <a:path w="40640" h="129539">
                  <a:moveTo>
                    <a:pt x="39382" y="42176"/>
                  </a:moveTo>
                  <a:lnTo>
                    <a:pt x="39331" y="42037"/>
                  </a:lnTo>
                  <a:lnTo>
                    <a:pt x="39103" y="41808"/>
                  </a:lnTo>
                  <a:lnTo>
                    <a:pt x="39154" y="41935"/>
                  </a:lnTo>
                  <a:lnTo>
                    <a:pt x="39217" y="42151"/>
                  </a:lnTo>
                  <a:lnTo>
                    <a:pt x="39382" y="42176"/>
                  </a:lnTo>
                  <a:close/>
                </a:path>
                <a:path w="40640" h="129539">
                  <a:moveTo>
                    <a:pt x="39382" y="38468"/>
                  </a:moveTo>
                  <a:lnTo>
                    <a:pt x="39243" y="38455"/>
                  </a:lnTo>
                  <a:lnTo>
                    <a:pt x="39357" y="38658"/>
                  </a:lnTo>
                  <a:lnTo>
                    <a:pt x="39382" y="38468"/>
                  </a:lnTo>
                  <a:close/>
                </a:path>
                <a:path w="40640" h="129539">
                  <a:moveTo>
                    <a:pt x="39382" y="29210"/>
                  </a:moveTo>
                  <a:lnTo>
                    <a:pt x="38836" y="29210"/>
                  </a:lnTo>
                  <a:lnTo>
                    <a:pt x="39357" y="29692"/>
                  </a:lnTo>
                  <a:lnTo>
                    <a:pt x="39382" y="29210"/>
                  </a:lnTo>
                  <a:close/>
                </a:path>
                <a:path w="40640" h="129539">
                  <a:moveTo>
                    <a:pt x="39446" y="43942"/>
                  </a:moveTo>
                  <a:lnTo>
                    <a:pt x="39268" y="43903"/>
                  </a:lnTo>
                  <a:lnTo>
                    <a:pt x="39128" y="43891"/>
                  </a:lnTo>
                  <a:lnTo>
                    <a:pt x="39446" y="43942"/>
                  </a:lnTo>
                  <a:close/>
                </a:path>
                <a:path w="40640" h="129539">
                  <a:moveTo>
                    <a:pt x="39712" y="29210"/>
                  </a:moveTo>
                  <a:lnTo>
                    <a:pt x="39166" y="27940"/>
                  </a:lnTo>
                  <a:lnTo>
                    <a:pt x="39712" y="29210"/>
                  </a:lnTo>
                  <a:close/>
                </a:path>
                <a:path w="40640" h="129539">
                  <a:moveTo>
                    <a:pt x="39725" y="10160"/>
                  </a:moveTo>
                  <a:lnTo>
                    <a:pt x="39611" y="8890"/>
                  </a:lnTo>
                  <a:lnTo>
                    <a:pt x="39268" y="9296"/>
                  </a:lnTo>
                  <a:lnTo>
                    <a:pt x="39725" y="10160"/>
                  </a:lnTo>
                  <a:close/>
                </a:path>
                <a:path w="40640" h="129539">
                  <a:moveTo>
                    <a:pt x="39738" y="44107"/>
                  </a:moveTo>
                  <a:lnTo>
                    <a:pt x="39700" y="43980"/>
                  </a:lnTo>
                  <a:lnTo>
                    <a:pt x="39446" y="43942"/>
                  </a:lnTo>
                  <a:lnTo>
                    <a:pt x="39738" y="44107"/>
                  </a:lnTo>
                  <a:close/>
                </a:path>
                <a:path w="40640" h="129539">
                  <a:moveTo>
                    <a:pt x="39839" y="13970"/>
                  </a:moveTo>
                  <a:lnTo>
                    <a:pt x="38849" y="15125"/>
                  </a:lnTo>
                  <a:lnTo>
                    <a:pt x="39839" y="13970"/>
                  </a:lnTo>
                  <a:close/>
                </a:path>
                <a:path w="40640" h="129539">
                  <a:moveTo>
                    <a:pt x="39916" y="44513"/>
                  </a:moveTo>
                  <a:lnTo>
                    <a:pt x="39814" y="44272"/>
                  </a:lnTo>
                  <a:lnTo>
                    <a:pt x="38735" y="45110"/>
                  </a:lnTo>
                  <a:lnTo>
                    <a:pt x="39268" y="45466"/>
                  </a:lnTo>
                  <a:lnTo>
                    <a:pt x="39331" y="45097"/>
                  </a:lnTo>
                  <a:lnTo>
                    <a:pt x="39916" y="44513"/>
                  </a:lnTo>
                  <a:close/>
                </a:path>
                <a:path w="40640" h="129539">
                  <a:moveTo>
                    <a:pt x="39916" y="44183"/>
                  </a:moveTo>
                  <a:lnTo>
                    <a:pt x="39738" y="44107"/>
                  </a:lnTo>
                  <a:lnTo>
                    <a:pt x="39814" y="44272"/>
                  </a:lnTo>
                  <a:close/>
                </a:path>
                <a:path w="40640" h="129539">
                  <a:moveTo>
                    <a:pt x="40005" y="53340"/>
                  </a:moveTo>
                  <a:lnTo>
                    <a:pt x="39801" y="52070"/>
                  </a:lnTo>
                  <a:lnTo>
                    <a:pt x="39471" y="53340"/>
                  </a:lnTo>
                  <a:lnTo>
                    <a:pt x="40005" y="53340"/>
                  </a:lnTo>
                  <a:close/>
                </a:path>
                <a:path w="40640" h="129539">
                  <a:moveTo>
                    <a:pt x="40246" y="54610"/>
                  </a:moveTo>
                  <a:lnTo>
                    <a:pt x="39192" y="53340"/>
                  </a:lnTo>
                  <a:lnTo>
                    <a:pt x="38163" y="52070"/>
                  </a:lnTo>
                  <a:lnTo>
                    <a:pt x="36576" y="52070"/>
                  </a:lnTo>
                  <a:lnTo>
                    <a:pt x="36055" y="52070"/>
                  </a:lnTo>
                  <a:lnTo>
                    <a:pt x="37249" y="53340"/>
                  </a:lnTo>
                  <a:lnTo>
                    <a:pt x="36779" y="53340"/>
                  </a:lnTo>
                  <a:lnTo>
                    <a:pt x="36360" y="53670"/>
                  </a:lnTo>
                  <a:lnTo>
                    <a:pt x="36347" y="53340"/>
                  </a:lnTo>
                  <a:lnTo>
                    <a:pt x="35737" y="53340"/>
                  </a:lnTo>
                  <a:lnTo>
                    <a:pt x="36042" y="53911"/>
                  </a:lnTo>
                  <a:lnTo>
                    <a:pt x="35153" y="54610"/>
                  </a:lnTo>
                  <a:lnTo>
                    <a:pt x="35864" y="54610"/>
                  </a:lnTo>
                  <a:lnTo>
                    <a:pt x="36436" y="54610"/>
                  </a:lnTo>
                  <a:lnTo>
                    <a:pt x="36982" y="54610"/>
                  </a:lnTo>
                  <a:lnTo>
                    <a:pt x="36195" y="55880"/>
                  </a:lnTo>
                  <a:lnTo>
                    <a:pt x="36449" y="55880"/>
                  </a:lnTo>
                  <a:lnTo>
                    <a:pt x="35128" y="56819"/>
                  </a:lnTo>
                  <a:lnTo>
                    <a:pt x="35128" y="57480"/>
                  </a:lnTo>
                  <a:lnTo>
                    <a:pt x="34886" y="57277"/>
                  </a:lnTo>
                  <a:lnTo>
                    <a:pt x="35128" y="57480"/>
                  </a:lnTo>
                  <a:lnTo>
                    <a:pt x="35128" y="56819"/>
                  </a:lnTo>
                  <a:lnTo>
                    <a:pt x="34696" y="57111"/>
                  </a:lnTo>
                  <a:lnTo>
                    <a:pt x="34480" y="57099"/>
                  </a:lnTo>
                  <a:lnTo>
                    <a:pt x="34226" y="57137"/>
                  </a:lnTo>
                  <a:lnTo>
                    <a:pt x="34163" y="57327"/>
                  </a:lnTo>
                  <a:lnTo>
                    <a:pt x="35026" y="57467"/>
                  </a:lnTo>
                  <a:lnTo>
                    <a:pt x="35153" y="57518"/>
                  </a:lnTo>
                  <a:lnTo>
                    <a:pt x="35979" y="58420"/>
                  </a:lnTo>
                  <a:lnTo>
                    <a:pt x="35166" y="59690"/>
                  </a:lnTo>
                  <a:lnTo>
                    <a:pt x="35407" y="60960"/>
                  </a:lnTo>
                  <a:lnTo>
                    <a:pt x="35039" y="60960"/>
                  </a:lnTo>
                  <a:lnTo>
                    <a:pt x="34531" y="62230"/>
                  </a:lnTo>
                  <a:lnTo>
                    <a:pt x="33972" y="63500"/>
                  </a:lnTo>
                  <a:lnTo>
                    <a:pt x="34861" y="63500"/>
                  </a:lnTo>
                  <a:lnTo>
                    <a:pt x="34505" y="64770"/>
                  </a:lnTo>
                  <a:lnTo>
                    <a:pt x="34594" y="66040"/>
                  </a:lnTo>
                  <a:lnTo>
                    <a:pt x="35725" y="66040"/>
                  </a:lnTo>
                  <a:lnTo>
                    <a:pt x="36957" y="66040"/>
                  </a:lnTo>
                  <a:lnTo>
                    <a:pt x="37160" y="66040"/>
                  </a:lnTo>
                  <a:lnTo>
                    <a:pt x="36944" y="64770"/>
                  </a:lnTo>
                  <a:lnTo>
                    <a:pt x="35331" y="64770"/>
                  </a:lnTo>
                  <a:lnTo>
                    <a:pt x="36372" y="63500"/>
                  </a:lnTo>
                  <a:lnTo>
                    <a:pt x="36626" y="63500"/>
                  </a:lnTo>
                  <a:lnTo>
                    <a:pt x="36207" y="62230"/>
                  </a:lnTo>
                  <a:lnTo>
                    <a:pt x="36690" y="62230"/>
                  </a:lnTo>
                  <a:lnTo>
                    <a:pt x="37350" y="63500"/>
                  </a:lnTo>
                  <a:lnTo>
                    <a:pt x="37299" y="62141"/>
                  </a:lnTo>
                  <a:lnTo>
                    <a:pt x="36017" y="60960"/>
                  </a:lnTo>
                  <a:lnTo>
                    <a:pt x="37033" y="60960"/>
                  </a:lnTo>
                  <a:lnTo>
                    <a:pt x="37185" y="62039"/>
                  </a:lnTo>
                  <a:lnTo>
                    <a:pt x="38277" y="60960"/>
                  </a:lnTo>
                  <a:lnTo>
                    <a:pt x="38823" y="59690"/>
                  </a:lnTo>
                  <a:lnTo>
                    <a:pt x="38519" y="59690"/>
                  </a:lnTo>
                  <a:lnTo>
                    <a:pt x="38341" y="59588"/>
                  </a:lnTo>
                  <a:lnTo>
                    <a:pt x="38658" y="59055"/>
                  </a:lnTo>
                  <a:lnTo>
                    <a:pt x="38442" y="59347"/>
                  </a:lnTo>
                  <a:lnTo>
                    <a:pt x="38341" y="59563"/>
                  </a:lnTo>
                  <a:lnTo>
                    <a:pt x="36499" y="58420"/>
                  </a:lnTo>
                  <a:lnTo>
                    <a:pt x="38328" y="57150"/>
                  </a:lnTo>
                  <a:lnTo>
                    <a:pt x="37795" y="55880"/>
                  </a:lnTo>
                  <a:lnTo>
                    <a:pt x="39573" y="55880"/>
                  </a:lnTo>
                  <a:lnTo>
                    <a:pt x="38862" y="54610"/>
                  </a:lnTo>
                  <a:lnTo>
                    <a:pt x="40246" y="54610"/>
                  </a:lnTo>
                  <a:close/>
                </a:path>
                <a:path w="40640" h="129539">
                  <a:moveTo>
                    <a:pt x="40398" y="50800"/>
                  </a:moveTo>
                  <a:lnTo>
                    <a:pt x="38912" y="48260"/>
                  </a:lnTo>
                  <a:lnTo>
                    <a:pt x="38277" y="46990"/>
                  </a:lnTo>
                  <a:lnTo>
                    <a:pt x="37261" y="46990"/>
                  </a:lnTo>
                  <a:lnTo>
                    <a:pt x="36715" y="44450"/>
                  </a:lnTo>
                  <a:lnTo>
                    <a:pt x="37172" y="44450"/>
                  </a:lnTo>
                  <a:lnTo>
                    <a:pt x="37820" y="45720"/>
                  </a:lnTo>
                  <a:lnTo>
                    <a:pt x="38239" y="44450"/>
                  </a:lnTo>
                  <a:lnTo>
                    <a:pt x="37769" y="43180"/>
                  </a:lnTo>
                  <a:lnTo>
                    <a:pt x="37617" y="43002"/>
                  </a:lnTo>
                  <a:lnTo>
                    <a:pt x="37630" y="43180"/>
                  </a:lnTo>
                  <a:lnTo>
                    <a:pt x="37299" y="43180"/>
                  </a:lnTo>
                  <a:lnTo>
                    <a:pt x="36588" y="44450"/>
                  </a:lnTo>
                  <a:lnTo>
                    <a:pt x="36385" y="43180"/>
                  </a:lnTo>
                  <a:lnTo>
                    <a:pt x="35775" y="44450"/>
                  </a:lnTo>
                  <a:lnTo>
                    <a:pt x="35953" y="44450"/>
                  </a:lnTo>
                  <a:lnTo>
                    <a:pt x="36360" y="45720"/>
                  </a:lnTo>
                  <a:lnTo>
                    <a:pt x="35623" y="45720"/>
                  </a:lnTo>
                  <a:lnTo>
                    <a:pt x="34937" y="46990"/>
                  </a:lnTo>
                  <a:lnTo>
                    <a:pt x="35623" y="46990"/>
                  </a:lnTo>
                  <a:lnTo>
                    <a:pt x="36652" y="46990"/>
                  </a:lnTo>
                  <a:lnTo>
                    <a:pt x="35826" y="48082"/>
                  </a:lnTo>
                  <a:lnTo>
                    <a:pt x="36118" y="49530"/>
                  </a:lnTo>
                  <a:lnTo>
                    <a:pt x="36563" y="48260"/>
                  </a:lnTo>
                  <a:lnTo>
                    <a:pt x="37719" y="49530"/>
                  </a:lnTo>
                  <a:lnTo>
                    <a:pt x="36118" y="49530"/>
                  </a:lnTo>
                  <a:lnTo>
                    <a:pt x="35433" y="49530"/>
                  </a:lnTo>
                  <a:lnTo>
                    <a:pt x="36372" y="50800"/>
                  </a:lnTo>
                  <a:lnTo>
                    <a:pt x="36931" y="50800"/>
                  </a:lnTo>
                  <a:lnTo>
                    <a:pt x="36449" y="51498"/>
                  </a:lnTo>
                  <a:lnTo>
                    <a:pt x="36309" y="50800"/>
                  </a:lnTo>
                  <a:lnTo>
                    <a:pt x="35902" y="50800"/>
                  </a:lnTo>
                  <a:lnTo>
                    <a:pt x="36347" y="51650"/>
                  </a:lnTo>
                  <a:lnTo>
                    <a:pt x="36474" y="51650"/>
                  </a:lnTo>
                  <a:lnTo>
                    <a:pt x="38912" y="51650"/>
                  </a:lnTo>
                  <a:lnTo>
                    <a:pt x="40398" y="50800"/>
                  </a:lnTo>
                  <a:close/>
                </a:path>
                <a:path w="40640" h="129539">
                  <a:moveTo>
                    <a:pt x="40538" y="31750"/>
                  </a:moveTo>
                  <a:lnTo>
                    <a:pt x="39890" y="31750"/>
                  </a:lnTo>
                  <a:lnTo>
                    <a:pt x="40132" y="30480"/>
                  </a:lnTo>
                  <a:lnTo>
                    <a:pt x="40259" y="30480"/>
                  </a:lnTo>
                  <a:lnTo>
                    <a:pt x="40005" y="30264"/>
                  </a:lnTo>
                  <a:lnTo>
                    <a:pt x="40246" y="29210"/>
                  </a:lnTo>
                  <a:lnTo>
                    <a:pt x="39712" y="29210"/>
                  </a:lnTo>
                  <a:lnTo>
                    <a:pt x="39573" y="29210"/>
                  </a:lnTo>
                  <a:lnTo>
                    <a:pt x="39598" y="29692"/>
                  </a:lnTo>
                  <a:lnTo>
                    <a:pt x="39751" y="30048"/>
                  </a:lnTo>
                  <a:lnTo>
                    <a:pt x="39357" y="29692"/>
                  </a:lnTo>
                  <a:lnTo>
                    <a:pt x="39014" y="30480"/>
                  </a:lnTo>
                  <a:lnTo>
                    <a:pt x="38557" y="29210"/>
                  </a:lnTo>
                  <a:lnTo>
                    <a:pt x="39128" y="28003"/>
                  </a:lnTo>
                  <a:lnTo>
                    <a:pt x="39420" y="27940"/>
                  </a:lnTo>
                  <a:lnTo>
                    <a:pt x="39624" y="26670"/>
                  </a:lnTo>
                  <a:lnTo>
                    <a:pt x="38849" y="26670"/>
                  </a:lnTo>
                  <a:lnTo>
                    <a:pt x="39611" y="25400"/>
                  </a:lnTo>
                  <a:lnTo>
                    <a:pt x="38519" y="24130"/>
                  </a:lnTo>
                  <a:lnTo>
                    <a:pt x="38760" y="24130"/>
                  </a:lnTo>
                  <a:lnTo>
                    <a:pt x="38658" y="22860"/>
                  </a:lnTo>
                  <a:lnTo>
                    <a:pt x="40005" y="23876"/>
                  </a:lnTo>
                  <a:lnTo>
                    <a:pt x="39878" y="23888"/>
                  </a:lnTo>
                  <a:lnTo>
                    <a:pt x="40030" y="23939"/>
                  </a:lnTo>
                  <a:lnTo>
                    <a:pt x="40347" y="24130"/>
                  </a:lnTo>
                  <a:lnTo>
                    <a:pt x="39484" y="22860"/>
                  </a:lnTo>
                  <a:lnTo>
                    <a:pt x="38620" y="21590"/>
                  </a:lnTo>
                  <a:lnTo>
                    <a:pt x="40373" y="21590"/>
                  </a:lnTo>
                  <a:lnTo>
                    <a:pt x="38874" y="20320"/>
                  </a:lnTo>
                  <a:lnTo>
                    <a:pt x="39547" y="19050"/>
                  </a:lnTo>
                  <a:lnTo>
                    <a:pt x="38633" y="17780"/>
                  </a:lnTo>
                  <a:lnTo>
                    <a:pt x="38938" y="17780"/>
                  </a:lnTo>
                  <a:lnTo>
                    <a:pt x="39001" y="16510"/>
                  </a:lnTo>
                  <a:lnTo>
                    <a:pt x="38455" y="16510"/>
                  </a:lnTo>
                  <a:lnTo>
                    <a:pt x="38087" y="15240"/>
                  </a:lnTo>
                  <a:lnTo>
                    <a:pt x="37287" y="13970"/>
                  </a:lnTo>
                  <a:lnTo>
                    <a:pt x="37934" y="13970"/>
                  </a:lnTo>
                  <a:lnTo>
                    <a:pt x="38595" y="12700"/>
                  </a:lnTo>
                  <a:lnTo>
                    <a:pt x="37680" y="12700"/>
                  </a:lnTo>
                  <a:lnTo>
                    <a:pt x="38862" y="11430"/>
                  </a:lnTo>
                  <a:lnTo>
                    <a:pt x="37884" y="11430"/>
                  </a:lnTo>
                  <a:lnTo>
                    <a:pt x="38506" y="10160"/>
                  </a:lnTo>
                  <a:lnTo>
                    <a:pt x="37871" y="10160"/>
                  </a:lnTo>
                  <a:lnTo>
                    <a:pt x="37642" y="8890"/>
                  </a:lnTo>
                  <a:lnTo>
                    <a:pt x="38862" y="8890"/>
                  </a:lnTo>
                  <a:lnTo>
                    <a:pt x="39077" y="7620"/>
                  </a:lnTo>
                  <a:lnTo>
                    <a:pt x="38531" y="6350"/>
                  </a:lnTo>
                  <a:lnTo>
                    <a:pt x="37363" y="6350"/>
                  </a:lnTo>
                  <a:lnTo>
                    <a:pt x="37160" y="5080"/>
                  </a:lnTo>
                  <a:lnTo>
                    <a:pt x="37566" y="5080"/>
                  </a:lnTo>
                  <a:lnTo>
                    <a:pt x="36957" y="3810"/>
                  </a:lnTo>
                  <a:lnTo>
                    <a:pt x="36614" y="3810"/>
                  </a:lnTo>
                  <a:lnTo>
                    <a:pt x="36017" y="2540"/>
                  </a:lnTo>
                  <a:lnTo>
                    <a:pt x="33401" y="2540"/>
                  </a:lnTo>
                  <a:lnTo>
                    <a:pt x="33147" y="3810"/>
                  </a:lnTo>
                  <a:lnTo>
                    <a:pt x="32219" y="3810"/>
                  </a:lnTo>
                  <a:lnTo>
                    <a:pt x="32397" y="2540"/>
                  </a:lnTo>
                  <a:lnTo>
                    <a:pt x="32029" y="3810"/>
                  </a:lnTo>
                  <a:lnTo>
                    <a:pt x="31623" y="3810"/>
                  </a:lnTo>
                  <a:lnTo>
                    <a:pt x="31432" y="2540"/>
                  </a:lnTo>
                  <a:lnTo>
                    <a:pt x="30784" y="1727"/>
                  </a:lnTo>
                  <a:lnTo>
                    <a:pt x="30784" y="2540"/>
                  </a:lnTo>
                  <a:lnTo>
                    <a:pt x="29641" y="3810"/>
                  </a:lnTo>
                  <a:lnTo>
                    <a:pt x="28790" y="3810"/>
                  </a:lnTo>
                  <a:lnTo>
                    <a:pt x="28460" y="2540"/>
                  </a:lnTo>
                  <a:lnTo>
                    <a:pt x="30784" y="2540"/>
                  </a:lnTo>
                  <a:lnTo>
                    <a:pt x="30784" y="1727"/>
                  </a:lnTo>
                  <a:lnTo>
                    <a:pt x="30391" y="1270"/>
                  </a:lnTo>
                  <a:lnTo>
                    <a:pt x="32702" y="2540"/>
                  </a:lnTo>
                  <a:lnTo>
                    <a:pt x="31686" y="1270"/>
                  </a:lnTo>
                  <a:lnTo>
                    <a:pt x="30289" y="0"/>
                  </a:lnTo>
                  <a:lnTo>
                    <a:pt x="29603" y="1270"/>
                  </a:lnTo>
                  <a:lnTo>
                    <a:pt x="27063" y="1270"/>
                  </a:lnTo>
                  <a:lnTo>
                    <a:pt x="26771" y="2540"/>
                  </a:lnTo>
                  <a:lnTo>
                    <a:pt x="26987" y="2540"/>
                  </a:lnTo>
                  <a:lnTo>
                    <a:pt x="24904" y="3810"/>
                  </a:lnTo>
                  <a:lnTo>
                    <a:pt x="24917" y="0"/>
                  </a:lnTo>
                  <a:lnTo>
                    <a:pt x="23482" y="2540"/>
                  </a:lnTo>
                  <a:lnTo>
                    <a:pt x="23152" y="2540"/>
                  </a:lnTo>
                  <a:lnTo>
                    <a:pt x="23152" y="3810"/>
                  </a:lnTo>
                  <a:lnTo>
                    <a:pt x="21920" y="3810"/>
                  </a:lnTo>
                  <a:lnTo>
                    <a:pt x="22174" y="2540"/>
                  </a:lnTo>
                  <a:lnTo>
                    <a:pt x="20675" y="2540"/>
                  </a:lnTo>
                  <a:lnTo>
                    <a:pt x="21526" y="3810"/>
                  </a:lnTo>
                  <a:lnTo>
                    <a:pt x="20129" y="3810"/>
                  </a:lnTo>
                  <a:lnTo>
                    <a:pt x="19964" y="3378"/>
                  </a:lnTo>
                  <a:lnTo>
                    <a:pt x="19888" y="3810"/>
                  </a:lnTo>
                  <a:lnTo>
                    <a:pt x="19367" y="3810"/>
                  </a:lnTo>
                  <a:lnTo>
                    <a:pt x="19088" y="2540"/>
                  </a:lnTo>
                  <a:lnTo>
                    <a:pt x="17551" y="2540"/>
                  </a:lnTo>
                  <a:lnTo>
                    <a:pt x="15938" y="3810"/>
                  </a:lnTo>
                  <a:lnTo>
                    <a:pt x="14744" y="3810"/>
                  </a:lnTo>
                  <a:lnTo>
                    <a:pt x="14249" y="5080"/>
                  </a:lnTo>
                  <a:lnTo>
                    <a:pt x="14744" y="3810"/>
                  </a:lnTo>
                  <a:lnTo>
                    <a:pt x="8699" y="3810"/>
                  </a:lnTo>
                  <a:lnTo>
                    <a:pt x="7023" y="2540"/>
                  </a:lnTo>
                  <a:lnTo>
                    <a:pt x="5219" y="2540"/>
                  </a:lnTo>
                  <a:lnTo>
                    <a:pt x="5016" y="3810"/>
                  </a:lnTo>
                  <a:lnTo>
                    <a:pt x="4864" y="5080"/>
                  </a:lnTo>
                  <a:lnTo>
                    <a:pt x="4673" y="5080"/>
                  </a:lnTo>
                  <a:lnTo>
                    <a:pt x="5219" y="6350"/>
                  </a:lnTo>
                  <a:lnTo>
                    <a:pt x="5499" y="7620"/>
                  </a:lnTo>
                  <a:lnTo>
                    <a:pt x="5803" y="8890"/>
                  </a:lnTo>
                  <a:lnTo>
                    <a:pt x="5003" y="8890"/>
                  </a:lnTo>
                  <a:lnTo>
                    <a:pt x="5651" y="12700"/>
                  </a:lnTo>
                  <a:lnTo>
                    <a:pt x="6629" y="13970"/>
                  </a:lnTo>
                  <a:lnTo>
                    <a:pt x="5715" y="16510"/>
                  </a:lnTo>
                  <a:lnTo>
                    <a:pt x="7353" y="16510"/>
                  </a:lnTo>
                  <a:lnTo>
                    <a:pt x="6553" y="17780"/>
                  </a:lnTo>
                  <a:lnTo>
                    <a:pt x="6388" y="17780"/>
                  </a:lnTo>
                  <a:lnTo>
                    <a:pt x="6134" y="20320"/>
                  </a:lnTo>
                  <a:lnTo>
                    <a:pt x="7213" y="24130"/>
                  </a:lnTo>
                  <a:lnTo>
                    <a:pt x="6057" y="25400"/>
                  </a:lnTo>
                  <a:lnTo>
                    <a:pt x="7378" y="25400"/>
                  </a:lnTo>
                  <a:lnTo>
                    <a:pt x="5727" y="27940"/>
                  </a:lnTo>
                  <a:lnTo>
                    <a:pt x="7556" y="27940"/>
                  </a:lnTo>
                  <a:lnTo>
                    <a:pt x="6819" y="30480"/>
                  </a:lnTo>
                  <a:lnTo>
                    <a:pt x="6451" y="29210"/>
                  </a:lnTo>
                  <a:lnTo>
                    <a:pt x="6083" y="31750"/>
                  </a:lnTo>
                  <a:lnTo>
                    <a:pt x="7289" y="33020"/>
                  </a:lnTo>
                  <a:lnTo>
                    <a:pt x="6616" y="33020"/>
                  </a:lnTo>
                  <a:lnTo>
                    <a:pt x="7708" y="34290"/>
                  </a:lnTo>
                  <a:lnTo>
                    <a:pt x="7581" y="34290"/>
                  </a:lnTo>
                  <a:lnTo>
                    <a:pt x="8128" y="35560"/>
                  </a:lnTo>
                  <a:lnTo>
                    <a:pt x="7188" y="36830"/>
                  </a:lnTo>
                  <a:lnTo>
                    <a:pt x="6705" y="36830"/>
                  </a:lnTo>
                  <a:lnTo>
                    <a:pt x="7734" y="39370"/>
                  </a:lnTo>
                  <a:lnTo>
                    <a:pt x="6908" y="39370"/>
                  </a:lnTo>
                  <a:lnTo>
                    <a:pt x="8001" y="40640"/>
                  </a:lnTo>
                  <a:lnTo>
                    <a:pt x="5943" y="39370"/>
                  </a:lnTo>
                  <a:lnTo>
                    <a:pt x="6934" y="40640"/>
                  </a:lnTo>
                  <a:lnTo>
                    <a:pt x="7175" y="40640"/>
                  </a:lnTo>
                  <a:lnTo>
                    <a:pt x="7289" y="41910"/>
                  </a:lnTo>
                  <a:lnTo>
                    <a:pt x="7607" y="43180"/>
                  </a:lnTo>
                  <a:lnTo>
                    <a:pt x="6934" y="43180"/>
                  </a:lnTo>
                  <a:lnTo>
                    <a:pt x="6908" y="44450"/>
                  </a:lnTo>
                  <a:lnTo>
                    <a:pt x="7518" y="46990"/>
                  </a:lnTo>
                  <a:lnTo>
                    <a:pt x="7581" y="49530"/>
                  </a:lnTo>
                  <a:lnTo>
                    <a:pt x="7861" y="48260"/>
                  </a:lnTo>
                  <a:lnTo>
                    <a:pt x="8496" y="48260"/>
                  </a:lnTo>
                  <a:lnTo>
                    <a:pt x="9004" y="48260"/>
                  </a:lnTo>
                  <a:lnTo>
                    <a:pt x="9093" y="49263"/>
                  </a:lnTo>
                  <a:lnTo>
                    <a:pt x="9271" y="49530"/>
                  </a:lnTo>
                  <a:lnTo>
                    <a:pt x="9131" y="49530"/>
                  </a:lnTo>
                  <a:lnTo>
                    <a:pt x="9093" y="49263"/>
                  </a:lnTo>
                  <a:lnTo>
                    <a:pt x="8496" y="48260"/>
                  </a:lnTo>
                  <a:lnTo>
                    <a:pt x="8775" y="49530"/>
                  </a:lnTo>
                  <a:lnTo>
                    <a:pt x="7810" y="49530"/>
                  </a:lnTo>
                  <a:lnTo>
                    <a:pt x="8191" y="50800"/>
                  </a:lnTo>
                  <a:lnTo>
                    <a:pt x="7988" y="50800"/>
                  </a:lnTo>
                  <a:lnTo>
                    <a:pt x="6388" y="52070"/>
                  </a:lnTo>
                  <a:lnTo>
                    <a:pt x="7162" y="52070"/>
                  </a:lnTo>
                  <a:lnTo>
                    <a:pt x="7200" y="54610"/>
                  </a:lnTo>
                  <a:lnTo>
                    <a:pt x="7454" y="54610"/>
                  </a:lnTo>
                  <a:lnTo>
                    <a:pt x="7416" y="57150"/>
                  </a:lnTo>
                  <a:lnTo>
                    <a:pt x="8051" y="57150"/>
                  </a:lnTo>
                  <a:lnTo>
                    <a:pt x="8724" y="58420"/>
                  </a:lnTo>
                  <a:lnTo>
                    <a:pt x="8382" y="59690"/>
                  </a:lnTo>
                  <a:lnTo>
                    <a:pt x="7632" y="60960"/>
                  </a:lnTo>
                  <a:lnTo>
                    <a:pt x="7632" y="62230"/>
                  </a:lnTo>
                  <a:lnTo>
                    <a:pt x="8013" y="63500"/>
                  </a:lnTo>
                  <a:lnTo>
                    <a:pt x="8051" y="62230"/>
                  </a:lnTo>
                  <a:lnTo>
                    <a:pt x="8051" y="63360"/>
                  </a:lnTo>
                  <a:lnTo>
                    <a:pt x="8051" y="64770"/>
                  </a:lnTo>
                  <a:lnTo>
                    <a:pt x="7518" y="63500"/>
                  </a:lnTo>
                  <a:lnTo>
                    <a:pt x="7569" y="66040"/>
                  </a:lnTo>
                  <a:lnTo>
                    <a:pt x="8077" y="67310"/>
                  </a:lnTo>
                  <a:lnTo>
                    <a:pt x="8940" y="67310"/>
                  </a:lnTo>
                  <a:lnTo>
                    <a:pt x="8458" y="68580"/>
                  </a:lnTo>
                  <a:lnTo>
                    <a:pt x="8001" y="68580"/>
                  </a:lnTo>
                  <a:lnTo>
                    <a:pt x="9055" y="71120"/>
                  </a:lnTo>
                  <a:lnTo>
                    <a:pt x="5410" y="73660"/>
                  </a:lnTo>
                  <a:lnTo>
                    <a:pt x="6946" y="76200"/>
                  </a:lnTo>
                  <a:lnTo>
                    <a:pt x="7620" y="77470"/>
                  </a:lnTo>
                  <a:lnTo>
                    <a:pt x="7429" y="78740"/>
                  </a:lnTo>
                  <a:lnTo>
                    <a:pt x="7048" y="77470"/>
                  </a:lnTo>
                  <a:lnTo>
                    <a:pt x="6527" y="77470"/>
                  </a:lnTo>
                  <a:lnTo>
                    <a:pt x="7721" y="80010"/>
                  </a:lnTo>
                  <a:lnTo>
                    <a:pt x="6159" y="81280"/>
                  </a:lnTo>
                  <a:lnTo>
                    <a:pt x="6934" y="83820"/>
                  </a:lnTo>
                  <a:lnTo>
                    <a:pt x="4546" y="85090"/>
                  </a:lnTo>
                  <a:lnTo>
                    <a:pt x="6845" y="87630"/>
                  </a:lnTo>
                  <a:lnTo>
                    <a:pt x="5257" y="90170"/>
                  </a:lnTo>
                  <a:lnTo>
                    <a:pt x="5461" y="90170"/>
                  </a:lnTo>
                  <a:lnTo>
                    <a:pt x="5321" y="91440"/>
                  </a:lnTo>
                  <a:lnTo>
                    <a:pt x="5753" y="91440"/>
                  </a:lnTo>
                  <a:lnTo>
                    <a:pt x="5842" y="90170"/>
                  </a:lnTo>
                  <a:lnTo>
                    <a:pt x="6121" y="90170"/>
                  </a:lnTo>
                  <a:lnTo>
                    <a:pt x="6388" y="92710"/>
                  </a:lnTo>
                  <a:lnTo>
                    <a:pt x="5702" y="95250"/>
                  </a:lnTo>
                  <a:lnTo>
                    <a:pt x="4343" y="99060"/>
                  </a:lnTo>
                  <a:lnTo>
                    <a:pt x="3505" y="100330"/>
                  </a:lnTo>
                  <a:lnTo>
                    <a:pt x="2895" y="102870"/>
                  </a:lnTo>
                  <a:lnTo>
                    <a:pt x="2476" y="104140"/>
                  </a:lnTo>
                  <a:lnTo>
                    <a:pt x="5537" y="104140"/>
                  </a:lnTo>
                  <a:lnTo>
                    <a:pt x="3911" y="105410"/>
                  </a:lnTo>
                  <a:lnTo>
                    <a:pt x="3009" y="105410"/>
                  </a:lnTo>
                  <a:lnTo>
                    <a:pt x="3670" y="107950"/>
                  </a:lnTo>
                  <a:lnTo>
                    <a:pt x="1917" y="111607"/>
                  </a:lnTo>
                  <a:lnTo>
                    <a:pt x="1892" y="111975"/>
                  </a:lnTo>
                  <a:lnTo>
                    <a:pt x="2336" y="114300"/>
                  </a:lnTo>
                  <a:lnTo>
                    <a:pt x="1054" y="114300"/>
                  </a:lnTo>
                  <a:lnTo>
                    <a:pt x="1447" y="116840"/>
                  </a:lnTo>
                  <a:lnTo>
                    <a:pt x="863" y="116840"/>
                  </a:lnTo>
                  <a:lnTo>
                    <a:pt x="1155" y="118110"/>
                  </a:lnTo>
                  <a:lnTo>
                    <a:pt x="1308" y="119380"/>
                  </a:lnTo>
                  <a:lnTo>
                    <a:pt x="876" y="119380"/>
                  </a:lnTo>
                  <a:lnTo>
                    <a:pt x="0" y="123190"/>
                  </a:lnTo>
                  <a:lnTo>
                    <a:pt x="1028" y="121920"/>
                  </a:lnTo>
                  <a:lnTo>
                    <a:pt x="1079" y="123190"/>
                  </a:lnTo>
                  <a:lnTo>
                    <a:pt x="1435" y="123190"/>
                  </a:lnTo>
                  <a:lnTo>
                    <a:pt x="2019" y="124460"/>
                  </a:lnTo>
                  <a:lnTo>
                    <a:pt x="2235" y="124460"/>
                  </a:lnTo>
                  <a:lnTo>
                    <a:pt x="2235" y="125730"/>
                  </a:lnTo>
                  <a:lnTo>
                    <a:pt x="2705" y="125730"/>
                  </a:lnTo>
                  <a:lnTo>
                    <a:pt x="3898" y="128270"/>
                  </a:lnTo>
                  <a:lnTo>
                    <a:pt x="4762" y="127355"/>
                  </a:lnTo>
                  <a:lnTo>
                    <a:pt x="5232" y="128270"/>
                  </a:lnTo>
                  <a:lnTo>
                    <a:pt x="8509" y="128270"/>
                  </a:lnTo>
                  <a:lnTo>
                    <a:pt x="8699" y="128320"/>
                  </a:lnTo>
                  <a:lnTo>
                    <a:pt x="8915" y="128371"/>
                  </a:lnTo>
                  <a:lnTo>
                    <a:pt x="9131" y="128397"/>
                  </a:lnTo>
                  <a:lnTo>
                    <a:pt x="8610" y="128270"/>
                  </a:lnTo>
                  <a:lnTo>
                    <a:pt x="9664" y="128270"/>
                  </a:lnTo>
                  <a:lnTo>
                    <a:pt x="9271" y="129540"/>
                  </a:lnTo>
                  <a:lnTo>
                    <a:pt x="10985" y="129540"/>
                  </a:lnTo>
                  <a:lnTo>
                    <a:pt x="10934" y="128270"/>
                  </a:lnTo>
                  <a:lnTo>
                    <a:pt x="12319" y="129540"/>
                  </a:lnTo>
                  <a:lnTo>
                    <a:pt x="14274" y="127000"/>
                  </a:lnTo>
                  <a:lnTo>
                    <a:pt x="14973" y="129540"/>
                  </a:lnTo>
                  <a:lnTo>
                    <a:pt x="18948" y="129540"/>
                  </a:lnTo>
                  <a:lnTo>
                    <a:pt x="23609" y="128270"/>
                  </a:lnTo>
                  <a:lnTo>
                    <a:pt x="23812" y="128270"/>
                  </a:lnTo>
                  <a:lnTo>
                    <a:pt x="23774" y="127000"/>
                  </a:lnTo>
                  <a:lnTo>
                    <a:pt x="24142" y="127000"/>
                  </a:lnTo>
                  <a:lnTo>
                    <a:pt x="24231" y="128270"/>
                  </a:lnTo>
                  <a:lnTo>
                    <a:pt x="21551" y="129540"/>
                  </a:lnTo>
                  <a:lnTo>
                    <a:pt x="24434" y="129540"/>
                  </a:lnTo>
                  <a:lnTo>
                    <a:pt x="24447" y="127000"/>
                  </a:lnTo>
                  <a:lnTo>
                    <a:pt x="24523" y="124460"/>
                  </a:lnTo>
                  <a:lnTo>
                    <a:pt x="25031" y="123190"/>
                  </a:lnTo>
                  <a:lnTo>
                    <a:pt x="25387" y="121920"/>
                  </a:lnTo>
                  <a:lnTo>
                    <a:pt x="25514" y="123190"/>
                  </a:lnTo>
                  <a:lnTo>
                    <a:pt x="25654" y="123190"/>
                  </a:lnTo>
                  <a:lnTo>
                    <a:pt x="25819" y="121920"/>
                  </a:lnTo>
                  <a:lnTo>
                    <a:pt x="26619" y="118110"/>
                  </a:lnTo>
                  <a:lnTo>
                    <a:pt x="26479" y="116979"/>
                  </a:lnTo>
                  <a:lnTo>
                    <a:pt x="25565" y="118110"/>
                  </a:lnTo>
                  <a:lnTo>
                    <a:pt x="25082" y="115570"/>
                  </a:lnTo>
                  <a:lnTo>
                    <a:pt x="26238" y="115570"/>
                  </a:lnTo>
                  <a:lnTo>
                    <a:pt x="25514" y="113030"/>
                  </a:lnTo>
                  <a:lnTo>
                    <a:pt x="27495" y="114300"/>
                  </a:lnTo>
                  <a:lnTo>
                    <a:pt x="27635" y="114300"/>
                  </a:lnTo>
                  <a:lnTo>
                    <a:pt x="27635" y="113030"/>
                  </a:lnTo>
                  <a:lnTo>
                    <a:pt x="27838" y="113030"/>
                  </a:lnTo>
                  <a:lnTo>
                    <a:pt x="27482" y="112522"/>
                  </a:lnTo>
                  <a:lnTo>
                    <a:pt x="27520" y="113030"/>
                  </a:lnTo>
                  <a:lnTo>
                    <a:pt x="26873" y="113030"/>
                  </a:lnTo>
                  <a:lnTo>
                    <a:pt x="27127" y="111975"/>
                  </a:lnTo>
                  <a:lnTo>
                    <a:pt x="27038" y="111607"/>
                  </a:lnTo>
                  <a:lnTo>
                    <a:pt x="27482" y="110490"/>
                  </a:lnTo>
                  <a:lnTo>
                    <a:pt x="27838" y="110490"/>
                  </a:lnTo>
                  <a:lnTo>
                    <a:pt x="28168" y="109220"/>
                  </a:lnTo>
                  <a:lnTo>
                    <a:pt x="27609" y="107950"/>
                  </a:lnTo>
                  <a:lnTo>
                    <a:pt x="22872" y="107950"/>
                  </a:lnTo>
                  <a:lnTo>
                    <a:pt x="22631" y="107950"/>
                  </a:lnTo>
                  <a:lnTo>
                    <a:pt x="21247" y="109220"/>
                  </a:lnTo>
                  <a:lnTo>
                    <a:pt x="21247" y="110490"/>
                  </a:lnTo>
                  <a:lnTo>
                    <a:pt x="22402" y="110490"/>
                  </a:lnTo>
                  <a:lnTo>
                    <a:pt x="22656" y="110490"/>
                  </a:lnTo>
                  <a:lnTo>
                    <a:pt x="22237" y="111607"/>
                  </a:lnTo>
                  <a:lnTo>
                    <a:pt x="22263" y="111975"/>
                  </a:lnTo>
                  <a:lnTo>
                    <a:pt x="22694" y="113030"/>
                  </a:lnTo>
                  <a:lnTo>
                    <a:pt x="21717" y="111760"/>
                  </a:lnTo>
                  <a:lnTo>
                    <a:pt x="22402" y="110490"/>
                  </a:lnTo>
                  <a:lnTo>
                    <a:pt x="20929" y="111607"/>
                  </a:lnTo>
                  <a:lnTo>
                    <a:pt x="20942" y="111760"/>
                  </a:lnTo>
                  <a:lnTo>
                    <a:pt x="20726" y="111760"/>
                  </a:lnTo>
                  <a:lnTo>
                    <a:pt x="20434" y="111760"/>
                  </a:lnTo>
                  <a:lnTo>
                    <a:pt x="19240" y="113030"/>
                  </a:lnTo>
                  <a:lnTo>
                    <a:pt x="21336" y="113030"/>
                  </a:lnTo>
                  <a:lnTo>
                    <a:pt x="20955" y="114300"/>
                  </a:lnTo>
                  <a:lnTo>
                    <a:pt x="21145" y="115570"/>
                  </a:lnTo>
                  <a:lnTo>
                    <a:pt x="21043" y="116840"/>
                  </a:lnTo>
                  <a:lnTo>
                    <a:pt x="21374" y="115570"/>
                  </a:lnTo>
                  <a:lnTo>
                    <a:pt x="21869" y="116840"/>
                  </a:lnTo>
                  <a:lnTo>
                    <a:pt x="21678" y="116840"/>
                  </a:lnTo>
                  <a:lnTo>
                    <a:pt x="21678" y="117475"/>
                  </a:lnTo>
                  <a:lnTo>
                    <a:pt x="22072" y="118110"/>
                  </a:lnTo>
                  <a:lnTo>
                    <a:pt x="21691" y="118110"/>
                  </a:lnTo>
                  <a:lnTo>
                    <a:pt x="21678" y="117475"/>
                  </a:lnTo>
                  <a:lnTo>
                    <a:pt x="21475" y="117144"/>
                  </a:lnTo>
                  <a:lnTo>
                    <a:pt x="21272" y="118110"/>
                  </a:lnTo>
                  <a:lnTo>
                    <a:pt x="19964" y="118110"/>
                  </a:lnTo>
                  <a:lnTo>
                    <a:pt x="20358" y="119380"/>
                  </a:lnTo>
                  <a:lnTo>
                    <a:pt x="19900" y="120650"/>
                  </a:lnTo>
                  <a:lnTo>
                    <a:pt x="19354" y="119380"/>
                  </a:lnTo>
                  <a:lnTo>
                    <a:pt x="19011" y="119380"/>
                  </a:lnTo>
                  <a:lnTo>
                    <a:pt x="19240" y="120650"/>
                  </a:lnTo>
                  <a:lnTo>
                    <a:pt x="19113" y="120650"/>
                  </a:lnTo>
                  <a:lnTo>
                    <a:pt x="19431" y="121373"/>
                  </a:lnTo>
                  <a:lnTo>
                    <a:pt x="19392" y="120650"/>
                  </a:lnTo>
                  <a:lnTo>
                    <a:pt x="19672" y="120650"/>
                  </a:lnTo>
                  <a:lnTo>
                    <a:pt x="19989" y="121920"/>
                  </a:lnTo>
                  <a:lnTo>
                    <a:pt x="20345" y="121920"/>
                  </a:lnTo>
                  <a:lnTo>
                    <a:pt x="19951" y="120650"/>
                  </a:lnTo>
                  <a:lnTo>
                    <a:pt x="20180" y="120650"/>
                  </a:lnTo>
                  <a:lnTo>
                    <a:pt x="20561" y="121729"/>
                  </a:lnTo>
                  <a:lnTo>
                    <a:pt x="20751" y="121373"/>
                  </a:lnTo>
                  <a:lnTo>
                    <a:pt x="20637" y="121920"/>
                  </a:lnTo>
                  <a:lnTo>
                    <a:pt x="20878" y="121920"/>
                  </a:lnTo>
                  <a:lnTo>
                    <a:pt x="21018" y="123190"/>
                  </a:lnTo>
                  <a:lnTo>
                    <a:pt x="20637" y="123190"/>
                  </a:lnTo>
                  <a:lnTo>
                    <a:pt x="19037" y="121920"/>
                  </a:lnTo>
                  <a:lnTo>
                    <a:pt x="18910" y="121920"/>
                  </a:lnTo>
                  <a:lnTo>
                    <a:pt x="18859" y="123190"/>
                  </a:lnTo>
                  <a:lnTo>
                    <a:pt x="18516" y="123190"/>
                  </a:lnTo>
                  <a:lnTo>
                    <a:pt x="18643" y="124460"/>
                  </a:lnTo>
                  <a:lnTo>
                    <a:pt x="17932" y="123190"/>
                  </a:lnTo>
                  <a:lnTo>
                    <a:pt x="17640" y="123190"/>
                  </a:lnTo>
                  <a:lnTo>
                    <a:pt x="17360" y="121920"/>
                  </a:lnTo>
                  <a:lnTo>
                    <a:pt x="17360" y="123190"/>
                  </a:lnTo>
                  <a:lnTo>
                    <a:pt x="16078" y="121920"/>
                  </a:lnTo>
                  <a:lnTo>
                    <a:pt x="15811" y="123190"/>
                  </a:lnTo>
                  <a:lnTo>
                    <a:pt x="15087" y="121920"/>
                  </a:lnTo>
                  <a:lnTo>
                    <a:pt x="13690" y="121920"/>
                  </a:lnTo>
                  <a:lnTo>
                    <a:pt x="13246" y="124460"/>
                  </a:lnTo>
                  <a:lnTo>
                    <a:pt x="11849" y="123190"/>
                  </a:lnTo>
                  <a:lnTo>
                    <a:pt x="12369" y="123190"/>
                  </a:lnTo>
                  <a:lnTo>
                    <a:pt x="11798" y="121920"/>
                  </a:lnTo>
                  <a:lnTo>
                    <a:pt x="11645" y="121920"/>
                  </a:lnTo>
                  <a:lnTo>
                    <a:pt x="10439" y="123190"/>
                  </a:lnTo>
                  <a:lnTo>
                    <a:pt x="10109" y="121920"/>
                  </a:lnTo>
                  <a:lnTo>
                    <a:pt x="9906" y="121920"/>
                  </a:lnTo>
                  <a:lnTo>
                    <a:pt x="9613" y="123190"/>
                  </a:lnTo>
                  <a:lnTo>
                    <a:pt x="8483" y="123190"/>
                  </a:lnTo>
                  <a:lnTo>
                    <a:pt x="6477" y="121920"/>
                  </a:lnTo>
                  <a:lnTo>
                    <a:pt x="6616" y="121920"/>
                  </a:lnTo>
                  <a:lnTo>
                    <a:pt x="7086" y="120650"/>
                  </a:lnTo>
                  <a:lnTo>
                    <a:pt x="6883" y="120650"/>
                  </a:lnTo>
                  <a:lnTo>
                    <a:pt x="6946" y="119380"/>
                  </a:lnTo>
                  <a:lnTo>
                    <a:pt x="7861" y="119380"/>
                  </a:lnTo>
                  <a:lnTo>
                    <a:pt x="5562" y="118110"/>
                  </a:lnTo>
                  <a:lnTo>
                    <a:pt x="6426" y="116840"/>
                  </a:lnTo>
                  <a:lnTo>
                    <a:pt x="7518" y="116840"/>
                  </a:lnTo>
                  <a:lnTo>
                    <a:pt x="6819" y="118110"/>
                  </a:lnTo>
                  <a:lnTo>
                    <a:pt x="9258" y="118110"/>
                  </a:lnTo>
                  <a:lnTo>
                    <a:pt x="7302" y="115570"/>
                  </a:lnTo>
                  <a:lnTo>
                    <a:pt x="8699" y="115570"/>
                  </a:lnTo>
                  <a:lnTo>
                    <a:pt x="9499" y="114300"/>
                  </a:lnTo>
                  <a:lnTo>
                    <a:pt x="8280" y="113030"/>
                  </a:lnTo>
                  <a:lnTo>
                    <a:pt x="8636" y="111760"/>
                  </a:lnTo>
                  <a:lnTo>
                    <a:pt x="8077" y="111760"/>
                  </a:lnTo>
                  <a:lnTo>
                    <a:pt x="8026" y="109220"/>
                  </a:lnTo>
                  <a:lnTo>
                    <a:pt x="8013" y="109016"/>
                  </a:lnTo>
                  <a:lnTo>
                    <a:pt x="7810" y="109220"/>
                  </a:lnTo>
                  <a:lnTo>
                    <a:pt x="7772" y="107950"/>
                  </a:lnTo>
                  <a:lnTo>
                    <a:pt x="7950" y="107950"/>
                  </a:lnTo>
                  <a:lnTo>
                    <a:pt x="8255" y="107950"/>
                  </a:lnTo>
                  <a:lnTo>
                    <a:pt x="8763" y="106680"/>
                  </a:lnTo>
                  <a:lnTo>
                    <a:pt x="9613" y="106680"/>
                  </a:lnTo>
                  <a:lnTo>
                    <a:pt x="9474" y="107950"/>
                  </a:lnTo>
                  <a:lnTo>
                    <a:pt x="10655" y="107950"/>
                  </a:lnTo>
                  <a:lnTo>
                    <a:pt x="9664" y="106680"/>
                  </a:lnTo>
                  <a:lnTo>
                    <a:pt x="9956" y="105410"/>
                  </a:lnTo>
                  <a:lnTo>
                    <a:pt x="10414" y="106680"/>
                  </a:lnTo>
                  <a:lnTo>
                    <a:pt x="10528" y="104140"/>
                  </a:lnTo>
                  <a:lnTo>
                    <a:pt x="9347" y="104140"/>
                  </a:lnTo>
                  <a:lnTo>
                    <a:pt x="9715" y="102870"/>
                  </a:lnTo>
                  <a:lnTo>
                    <a:pt x="9321" y="102870"/>
                  </a:lnTo>
                  <a:lnTo>
                    <a:pt x="8305" y="101600"/>
                  </a:lnTo>
                  <a:lnTo>
                    <a:pt x="9410" y="101600"/>
                  </a:lnTo>
                  <a:lnTo>
                    <a:pt x="10642" y="100330"/>
                  </a:lnTo>
                  <a:lnTo>
                    <a:pt x="10452" y="100330"/>
                  </a:lnTo>
                  <a:lnTo>
                    <a:pt x="9842" y="99060"/>
                  </a:lnTo>
                  <a:lnTo>
                    <a:pt x="9804" y="97790"/>
                  </a:lnTo>
                  <a:lnTo>
                    <a:pt x="10210" y="97790"/>
                  </a:lnTo>
                  <a:lnTo>
                    <a:pt x="9906" y="96520"/>
                  </a:lnTo>
                  <a:lnTo>
                    <a:pt x="10134" y="95250"/>
                  </a:lnTo>
                  <a:lnTo>
                    <a:pt x="12420" y="96520"/>
                  </a:lnTo>
                  <a:lnTo>
                    <a:pt x="12014" y="95250"/>
                  </a:lnTo>
                  <a:lnTo>
                    <a:pt x="11226" y="92710"/>
                  </a:lnTo>
                  <a:lnTo>
                    <a:pt x="13144" y="91440"/>
                  </a:lnTo>
                  <a:lnTo>
                    <a:pt x="12382" y="90170"/>
                  </a:lnTo>
                  <a:lnTo>
                    <a:pt x="13728" y="87630"/>
                  </a:lnTo>
                  <a:lnTo>
                    <a:pt x="13728" y="86360"/>
                  </a:lnTo>
                  <a:lnTo>
                    <a:pt x="13728" y="85090"/>
                  </a:lnTo>
                  <a:lnTo>
                    <a:pt x="11849" y="86360"/>
                  </a:lnTo>
                  <a:lnTo>
                    <a:pt x="13716" y="83820"/>
                  </a:lnTo>
                  <a:lnTo>
                    <a:pt x="13373" y="83820"/>
                  </a:lnTo>
                  <a:lnTo>
                    <a:pt x="13754" y="83146"/>
                  </a:lnTo>
                  <a:lnTo>
                    <a:pt x="13081" y="83781"/>
                  </a:lnTo>
                  <a:lnTo>
                    <a:pt x="11899" y="83820"/>
                  </a:lnTo>
                  <a:lnTo>
                    <a:pt x="12306" y="82956"/>
                  </a:lnTo>
                  <a:lnTo>
                    <a:pt x="12928" y="83781"/>
                  </a:lnTo>
                  <a:lnTo>
                    <a:pt x="12877" y="82867"/>
                  </a:lnTo>
                  <a:lnTo>
                    <a:pt x="12827" y="81889"/>
                  </a:lnTo>
                  <a:lnTo>
                    <a:pt x="13119" y="81280"/>
                  </a:lnTo>
                  <a:lnTo>
                    <a:pt x="13690" y="81280"/>
                  </a:lnTo>
                  <a:lnTo>
                    <a:pt x="13500" y="82550"/>
                  </a:lnTo>
                  <a:lnTo>
                    <a:pt x="13931" y="82550"/>
                  </a:lnTo>
                  <a:lnTo>
                    <a:pt x="14135" y="81280"/>
                  </a:lnTo>
                  <a:lnTo>
                    <a:pt x="14757" y="82550"/>
                  </a:lnTo>
                  <a:lnTo>
                    <a:pt x="15303" y="81280"/>
                  </a:lnTo>
                  <a:lnTo>
                    <a:pt x="14617" y="81280"/>
                  </a:lnTo>
                  <a:lnTo>
                    <a:pt x="14414" y="80327"/>
                  </a:lnTo>
                  <a:lnTo>
                    <a:pt x="13728" y="81280"/>
                  </a:lnTo>
                  <a:lnTo>
                    <a:pt x="12827" y="78740"/>
                  </a:lnTo>
                  <a:lnTo>
                    <a:pt x="15392" y="80010"/>
                  </a:lnTo>
                  <a:lnTo>
                    <a:pt x="14490" y="77470"/>
                  </a:lnTo>
                  <a:lnTo>
                    <a:pt x="15062" y="78740"/>
                  </a:lnTo>
                  <a:lnTo>
                    <a:pt x="14757" y="77470"/>
                  </a:lnTo>
                  <a:lnTo>
                    <a:pt x="15252" y="74930"/>
                  </a:lnTo>
                  <a:lnTo>
                    <a:pt x="13792" y="73660"/>
                  </a:lnTo>
                  <a:lnTo>
                    <a:pt x="14655" y="73660"/>
                  </a:lnTo>
                  <a:lnTo>
                    <a:pt x="14986" y="71120"/>
                  </a:lnTo>
                  <a:lnTo>
                    <a:pt x="13296" y="68580"/>
                  </a:lnTo>
                  <a:lnTo>
                    <a:pt x="14325" y="67310"/>
                  </a:lnTo>
                  <a:lnTo>
                    <a:pt x="13944" y="67310"/>
                  </a:lnTo>
                  <a:lnTo>
                    <a:pt x="14427" y="66040"/>
                  </a:lnTo>
                  <a:lnTo>
                    <a:pt x="14922" y="66040"/>
                  </a:lnTo>
                  <a:lnTo>
                    <a:pt x="14173" y="64770"/>
                  </a:lnTo>
                  <a:lnTo>
                    <a:pt x="14960" y="64770"/>
                  </a:lnTo>
                  <a:lnTo>
                    <a:pt x="15671" y="63500"/>
                  </a:lnTo>
                  <a:lnTo>
                    <a:pt x="13868" y="62230"/>
                  </a:lnTo>
                  <a:lnTo>
                    <a:pt x="13652" y="59690"/>
                  </a:lnTo>
                  <a:lnTo>
                    <a:pt x="15011" y="59690"/>
                  </a:lnTo>
                  <a:lnTo>
                    <a:pt x="15798" y="57150"/>
                  </a:lnTo>
                  <a:lnTo>
                    <a:pt x="15989" y="57150"/>
                  </a:lnTo>
                  <a:lnTo>
                    <a:pt x="16319" y="54610"/>
                  </a:lnTo>
                  <a:lnTo>
                    <a:pt x="15087" y="53340"/>
                  </a:lnTo>
                  <a:lnTo>
                    <a:pt x="14490" y="50800"/>
                  </a:lnTo>
                  <a:lnTo>
                    <a:pt x="15925" y="49530"/>
                  </a:lnTo>
                  <a:lnTo>
                    <a:pt x="15595" y="48260"/>
                  </a:lnTo>
                  <a:lnTo>
                    <a:pt x="14935" y="45720"/>
                  </a:lnTo>
                  <a:lnTo>
                    <a:pt x="15265" y="44348"/>
                  </a:lnTo>
                  <a:lnTo>
                    <a:pt x="14503" y="43180"/>
                  </a:lnTo>
                  <a:lnTo>
                    <a:pt x="14338" y="43180"/>
                  </a:lnTo>
                  <a:lnTo>
                    <a:pt x="14579" y="41910"/>
                  </a:lnTo>
                  <a:lnTo>
                    <a:pt x="15697" y="41910"/>
                  </a:lnTo>
                  <a:lnTo>
                    <a:pt x="15278" y="40640"/>
                  </a:lnTo>
                  <a:lnTo>
                    <a:pt x="15227" y="39370"/>
                  </a:lnTo>
                  <a:lnTo>
                    <a:pt x="13601" y="39370"/>
                  </a:lnTo>
                  <a:lnTo>
                    <a:pt x="14909" y="37807"/>
                  </a:lnTo>
                  <a:lnTo>
                    <a:pt x="15062" y="37973"/>
                  </a:lnTo>
                  <a:lnTo>
                    <a:pt x="14960" y="37757"/>
                  </a:lnTo>
                  <a:lnTo>
                    <a:pt x="15735" y="36830"/>
                  </a:lnTo>
                  <a:lnTo>
                    <a:pt x="12141" y="33020"/>
                  </a:lnTo>
                  <a:lnTo>
                    <a:pt x="14109" y="31750"/>
                  </a:lnTo>
                  <a:lnTo>
                    <a:pt x="13652" y="31750"/>
                  </a:lnTo>
                  <a:lnTo>
                    <a:pt x="13576" y="30480"/>
                  </a:lnTo>
                  <a:lnTo>
                    <a:pt x="13995" y="30480"/>
                  </a:lnTo>
                  <a:lnTo>
                    <a:pt x="14071" y="27940"/>
                  </a:lnTo>
                  <a:lnTo>
                    <a:pt x="13690" y="26670"/>
                  </a:lnTo>
                  <a:lnTo>
                    <a:pt x="14351" y="26670"/>
                  </a:lnTo>
                  <a:lnTo>
                    <a:pt x="14300" y="25400"/>
                  </a:lnTo>
                  <a:lnTo>
                    <a:pt x="11722" y="25400"/>
                  </a:lnTo>
                  <a:lnTo>
                    <a:pt x="11569" y="24130"/>
                  </a:lnTo>
                  <a:lnTo>
                    <a:pt x="12839" y="24130"/>
                  </a:lnTo>
                  <a:lnTo>
                    <a:pt x="12661" y="22860"/>
                  </a:lnTo>
                  <a:lnTo>
                    <a:pt x="13652" y="20320"/>
                  </a:lnTo>
                  <a:lnTo>
                    <a:pt x="12369" y="19050"/>
                  </a:lnTo>
                  <a:lnTo>
                    <a:pt x="13004" y="19050"/>
                  </a:lnTo>
                  <a:lnTo>
                    <a:pt x="12966" y="17780"/>
                  </a:lnTo>
                  <a:lnTo>
                    <a:pt x="13716" y="15240"/>
                  </a:lnTo>
                  <a:lnTo>
                    <a:pt x="12814" y="15887"/>
                  </a:lnTo>
                  <a:lnTo>
                    <a:pt x="11988" y="13970"/>
                  </a:lnTo>
                  <a:lnTo>
                    <a:pt x="12319" y="13970"/>
                  </a:lnTo>
                  <a:lnTo>
                    <a:pt x="11201" y="12700"/>
                  </a:lnTo>
                  <a:lnTo>
                    <a:pt x="10909" y="12700"/>
                  </a:lnTo>
                  <a:lnTo>
                    <a:pt x="10617" y="11430"/>
                  </a:lnTo>
                  <a:lnTo>
                    <a:pt x="10274" y="11430"/>
                  </a:lnTo>
                  <a:lnTo>
                    <a:pt x="10731" y="10160"/>
                  </a:lnTo>
                  <a:lnTo>
                    <a:pt x="10426" y="10160"/>
                  </a:lnTo>
                  <a:lnTo>
                    <a:pt x="10109" y="8890"/>
                  </a:lnTo>
                  <a:lnTo>
                    <a:pt x="12496" y="8890"/>
                  </a:lnTo>
                  <a:lnTo>
                    <a:pt x="12979" y="10160"/>
                  </a:lnTo>
                  <a:lnTo>
                    <a:pt x="13233" y="10160"/>
                  </a:lnTo>
                  <a:lnTo>
                    <a:pt x="13563" y="11430"/>
                  </a:lnTo>
                  <a:lnTo>
                    <a:pt x="13284" y="10160"/>
                  </a:lnTo>
                  <a:lnTo>
                    <a:pt x="13347" y="8890"/>
                  </a:lnTo>
                  <a:lnTo>
                    <a:pt x="14808" y="10160"/>
                  </a:lnTo>
                  <a:lnTo>
                    <a:pt x="18148" y="10160"/>
                  </a:lnTo>
                  <a:lnTo>
                    <a:pt x="18008" y="8890"/>
                  </a:lnTo>
                  <a:lnTo>
                    <a:pt x="17500" y="8890"/>
                  </a:lnTo>
                  <a:lnTo>
                    <a:pt x="17716" y="8407"/>
                  </a:lnTo>
                  <a:lnTo>
                    <a:pt x="18084" y="7620"/>
                  </a:lnTo>
                  <a:lnTo>
                    <a:pt x="18897" y="8890"/>
                  </a:lnTo>
                  <a:lnTo>
                    <a:pt x="20332" y="8890"/>
                  </a:lnTo>
                  <a:lnTo>
                    <a:pt x="20599" y="10160"/>
                  </a:lnTo>
                  <a:lnTo>
                    <a:pt x="22123" y="8890"/>
                  </a:lnTo>
                  <a:lnTo>
                    <a:pt x="24244" y="8890"/>
                  </a:lnTo>
                  <a:lnTo>
                    <a:pt x="25006" y="7620"/>
                  </a:lnTo>
                  <a:lnTo>
                    <a:pt x="25222" y="7620"/>
                  </a:lnTo>
                  <a:lnTo>
                    <a:pt x="25107" y="8890"/>
                  </a:lnTo>
                  <a:lnTo>
                    <a:pt x="25933" y="7620"/>
                  </a:lnTo>
                  <a:lnTo>
                    <a:pt x="27660" y="7620"/>
                  </a:lnTo>
                  <a:lnTo>
                    <a:pt x="27749" y="6350"/>
                  </a:lnTo>
                  <a:lnTo>
                    <a:pt x="28892" y="7620"/>
                  </a:lnTo>
                  <a:lnTo>
                    <a:pt x="31064" y="7620"/>
                  </a:lnTo>
                  <a:lnTo>
                    <a:pt x="31915" y="6350"/>
                  </a:lnTo>
                  <a:lnTo>
                    <a:pt x="32981" y="6350"/>
                  </a:lnTo>
                  <a:lnTo>
                    <a:pt x="33070" y="7620"/>
                  </a:lnTo>
                  <a:lnTo>
                    <a:pt x="32766" y="8318"/>
                  </a:lnTo>
                  <a:lnTo>
                    <a:pt x="32740" y="9296"/>
                  </a:lnTo>
                  <a:lnTo>
                    <a:pt x="32994" y="11430"/>
                  </a:lnTo>
                  <a:lnTo>
                    <a:pt x="33375" y="12700"/>
                  </a:lnTo>
                  <a:lnTo>
                    <a:pt x="33731" y="15240"/>
                  </a:lnTo>
                  <a:lnTo>
                    <a:pt x="33985" y="16510"/>
                  </a:lnTo>
                  <a:lnTo>
                    <a:pt x="33312" y="19050"/>
                  </a:lnTo>
                  <a:lnTo>
                    <a:pt x="33070" y="20320"/>
                  </a:lnTo>
                  <a:lnTo>
                    <a:pt x="34391" y="20320"/>
                  </a:lnTo>
                  <a:lnTo>
                    <a:pt x="33477" y="21590"/>
                  </a:lnTo>
                  <a:lnTo>
                    <a:pt x="34620" y="21590"/>
                  </a:lnTo>
                  <a:lnTo>
                    <a:pt x="35509" y="24130"/>
                  </a:lnTo>
                  <a:lnTo>
                    <a:pt x="32524" y="25400"/>
                  </a:lnTo>
                  <a:lnTo>
                    <a:pt x="34124" y="26670"/>
                  </a:lnTo>
                  <a:lnTo>
                    <a:pt x="34658" y="26670"/>
                  </a:lnTo>
                  <a:lnTo>
                    <a:pt x="35229" y="29210"/>
                  </a:lnTo>
                  <a:lnTo>
                    <a:pt x="34378" y="29210"/>
                  </a:lnTo>
                  <a:lnTo>
                    <a:pt x="35293" y="30480"/>
                  </a:lnTo>
                  <a:lnTo>
                    <a:pt x="35013" y="31750"/>
                  </a:lnTo>
                  <a:lnTo>
                    <a:pt x="33362" y="30480"/>
                  </a:lnTo>
                  <a:lnTo>
                    <a:pt x="33362" y="33020"/>
                  </a:lnTo>
                  <a:lnTo>
                    <a:pt x="33591" y="33020"/>
                  </a:lnTo>
                  <a:lnTo>
                    <a:pt x="34874" y="34290"/>
                  </a:lnTo>
                  <a:lnTo>
                    <a:pt x="38061" y="34290"/>
                  </a:lnTo>
                  <a:lnTo>
                    <a:pt x="38836" y="34480"/>
                  </a:lnTo>
                  <a:lnTo>
                    <a:pt x="38747" y="34290"/>
                  </a:lnTo>
                  <a:lnTo>
                    <a:pt x="39154" y="34290"/>
                  </a:lnTo>
                  <a:lnTo>
                    <a:pt x="40068" y="33020"/>
                  </a:lnTo>
                  <a:lnTo>
                    <a:pt x="39966" y="32893"/>
                  </a:lnTo>
                  <a:lnTo>
                    <a:pt x="39903" y="33020"/>
                  </a:lnTo>
                  <a:lnTo>
                    <a:pt x="39878" y="32778"/>
                  </a:lnTo>
                  <a:lnTo>
                    <a:pt x="39141" y="31750"/>
                  </a:lnTo>
                  <a:lnTo>
                    <a:pt x="39814" y="31750"/>
                  </a:lnTo>
                  <a:lnTo>
                    <a:pt x="39878" y="32778"/>
                  </a:lnTo>
                  <a:lnTo>
                    <a:pt x="40538" y="31750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 descr=""/>
            <p:cNvSpPr/>
            <p:nvPr/>
          </p:nvSpPr>
          <p:spPr>
            <a:xfrm>
              <a:off x="6421198" y="3409989"/>
              <a:ext cx="48895" cy="29209"/>
            </a:xfrm>
            <a:custGeom>
              <a:avLst/>
              <a:gdLst/>
              <a:ahLst/>
              <a:cxnLst/>
              <a:rect l="l" t="t" r="r" b="b"/>
              <a:pathLst>
                <a:path w="48895" h="29210">
                  <a:moveTo>
                    <a:pt x="37591" y="0"/>
                  </a:moveTo>
                  <a:lnTo>
                    <a:pt x="30352" y="4376"/>
                  </a:lnTo>
                  <a:lnTo>
                    <a:pt x="19981" y="7713"/>
                  </a:lnTo>
                  <a:lnTo>
                    <a:pt x="9018" y="9724"/>
                  </a:lnTo>
                  <a:lnTo>
                    <a:pt x="0" y="10121"/>
                  </a:lnTo>
                  <a:lnTo>
                    <a:pt x="5190" y="15315"/>
                  </a:lnTo>
                  <a:lnTo>
                    <a:pt x="11385" y="20726"/>
                  </a:lnTo>
                  <a:lnTo>
                    <a:pt x="18123" y="25441"/>
                  </a:lnTo>
                  <a:lnTo>
                    <a:pt x="24942" y="28549"/>
                  </a:lnTo>
                  <a:lnTo>
                    <a:pt x="32090" y="28859"/>
                  </a:lnTo>
                  <a:lnTo>
                    <a:pt x="38060" y="25865"/>
                  </a:lnTo>
                  <a:lnTo>
                    <a:pt x="43361" y="20796"/>
                  </a:lnTo>
                  <a:lnTo>
                    <a:pt x="48501" y="14884"/>
                  </a:lnTo>
                  <a:lnTo>
                    <a:pt x="37591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 descr=""/>
            <p:cNvSpPr/>
            <p:nvPr/>
          </p:nvSpPr>
          <p:spPr>
            <a:xfrm>
              <a:off x="6412712" y="3407511"/>
              <a:ext cx="59055" cy="34925"/>
            </a:xfrm>
            <a:custGeom>
              <a:avLst/>
              <a:gdLst/>
              <a:ahLst/>
              <a:cxnLst/>
              <a:rect l="l" t="t" r="r" b="b"/>
              <a:pathLst>
                <a:path w="59054" h="34925">
                  <a:moveTo>
                    <a:pt x="9334" y="9563"/>
                  </a:moveTo>
                  <a:lnTo>
                    <a:pt x="8458" y="9017"/>
                  </a:lnTo>
                  <a:lnTo>
                    <a:pt x="9131" y="9652"/>
                  </a:lnTo>
                  <a:lnTo>
                    <a:pt x="9334" y="9563"/>
                  </a:lnTo>
                  <a:close/>
                </a:path>
                <a:path w="59054" h="34925">
                  <a:moveTo>
                    <a:pt x="9664" y="9766"/>
                  </a:moveTo>
                  <a:lnTo>
                    <a:pt x="9423" y="9525"/>
                  </a:lnTo>
                  <a:lnTo>
                    <a:pt x="9664" y="9766"/>
                  </a:lnTo>
                  <a:close/>
                </a:path>
                <a:path w="59054" h="34925">
                  <a:moveTo>
                    <a:pt x="11531" y="21297"/>
                  </a:moveTo>
                  <a:lnTo>
                    <a:pt x="11214" y="21463"/>
                  </a:lnTo>
                  <a:lnTo>
                    <a:pt x="11277" y="21717"/>
                  </a:lnTo>
                  <a:lnTo>
                    <a:pt x="11455" y="21590"/>
                  </a:lnTo>
                  <a:lnTo>
                    <a:pt x="11531" y="21297"/>
                  </a:lnTo>
                  <a:close/>
                </a:path>
                <a:path w="59054" h="34925">
                  <a:moveTo>
                    <a:pt x="11722" y="21209"/>
                  </a:moveTo>
                  <a:lnTo>
                    <a:pt x="11480" y="21209"/>
                  </a:lnTo>
                  <a:lnTo>
                    <a:pt x="11722" y="21209"/>
                  </a:lnTo>
                  <a:close/>
                </a:path>
                <a:path w="59054" h="34925">
                  <a:moveTo>
                    <a:pt x="16802" y="9017"/>
                  </a:moveTo>
                  <a:lnTo>
                    <a:pt x="16497" y="8763"/>
                  </a:lnTo>
                  <a:lnTo>
                    <a:pt x="16217" y="8382"/>
                  </a:lnTo>
                  <a:lnTo>
                    <a:pt x="15265" y="9017"/>
                  </a:lnTo>
                  <a:lnTo>
                    <a:pt x="16802" y="9017"/>
                  </a:lnTo>
                  <a:close/>
                </a:path>
                <a:path w="59054" h="34925">
                  <a:moveTo>
                    <a:pt x="17373" y="16129"/>
                  </a:moveTo>
                  <a:lnTo>
                    <a:pt x="16852" y="15925"/>
                  </a:lnTo>
                  <a:lnTo>
                    <a:pt x="15887" y="15633"/>
                  </a:lnTo>
                  <a:lnTo>
                    <a:pt x="17373" y="16129"/>
                  </a:lnTo>
                  <a:close/>
                </a:path>
                <a:path w="59054" h="34925">
                  <a:moveTo>
                    <a:pt x="17411" y="17246"/>
                  </a:moveTo>
                  <a:lnTo>
                    <a:pt x="17208" y="17259"/>
                  </a:lnTo>
                  <a:lnTo>
                    <a:pt x="17411" y="17246"/>
                  </a:lnTo>
                  <a:close/>
                </a:path>
                <a:path w="59054" h="34925">
                  <a:moveTo>
                    <a:pt x="17653" y="8534"/>
                  </a:moveTo>
                  <a:lnTo>
                    <a:pt x="17526" y="8661"/>
                  </a:lnTo>
                  <a:lnTo>
                    <a:pt x="17653" y="8534"/>
                  </a:lnTo>
                  <a:close/>
                </a:path>
                <a:path w="59054" h="34925">
                  <a:moveTo>
                    <a:pt x="18516" y="19685"/>
                  </a:moveTo>
                  <a:lnTo>
                    <a:pt x="18034" y="19951"/>
                  </a:lnTo>
                  <a:lnTo>
                    <a:pt x="18516" y="19685"/>
                  </a:lnTo>
                  <a:close/>
                </a:path>
                <a:path w="59054" h="34925">
                  <a:moveTo>
                    <a:pt x="18910" y="8064"/>
                  </a:moveTo>
                  <a:lnTo>
                    <a:pt x="18872" y="8267"/>
                  </a:lnTo>
                  <a:lnTo>
                    <a:pt x="18910" y="8064"/>
                  </a:lnTo>
                  <a:close/>
                </a:path>
                <a:path w="59054" h="34925">
                  <a:moveTo>
                    <a:pt x="19634" y="19431"/>
                  </a:moveTo>
                  <a:lnTo>
                    <a:pt x="19431" y="19278"/>
                  </a:lnTo>
                  <a:lnTo>
                    <a:pt x="19253" y="19177"/>
                  </a:lnTo>
                  <a:lnTo>
                    <a:pt x="19037" y="19050"/>
                  </a:lnTo>
                  <a:lnTo>
                    <a:pt x="18745" y="19278"/>
                  </a:lnTo>
                  <a:lnTo>
                    <a:pt x="18973" y="19177"/>
                  </a:lnTo>
                  <a:lnTo>
                    <a:pt x="18923" y="19431"/>
                  </a:lnTo>
                  <a:lnTo>
                    <a:pt x="18516" y="19685"/>
                  </a:lnTo>
                  <a:lnTo>
                    <a:pt x="19075" y="19685"/>
                  </a:lnTo>
                  <a:lnTo>
                    <a:pt x="19634" y="19431"/>
                  </a:lnTo>
                  <a:close/>
                </a:path>
                <a:path w="59054" h="34925">
                  <a:moveTo>
                    <a:pt x="20066" y="16891"/>
                  </a:moveTo>
                  <a:lnTo>
                    <a:pt x="19088" y="16814"/>
                  </a:lnTo>
                  <a:lnTo>
                    <a:pt x="19316" y="16865"/>
                  </a:lnTo>
                  <a:lnTo>
                    <a:pt x="20066" y="16891"/>
                  </a:lnTo>
                  <a:close/>
                </a:path>
                <a:path w="59054" h="34925">
                  <a:moveTo>
                    <a:pt x="20066" y="16891"/>
                  </a:moveTo>
                  <a:lnTo>
                    <a:pt x="18364" y="16891"/>
                  </a:lnTo>
                  <a:lnTo>
                    <a:pt x="19342" y="17018"/>
                  </a:lnTo>
                  <a:lnTo>
                    <a:pt x="20066" y="16891"/>
                  </a:lnTo>
                  <a:close/>
                </a:path>
                <a:path w="59054" h="34925">
                  <a:moveTo>
                    <a:pt x="20205" y="19558"/>
                  </a:moveTo>
                  <a:lnTo>
                    <a:pt x="19799" y="19837"/>
                  </a:lnTo>
                  <a:lnTo>
                    <a:pt x="19888" y="19989"/>
                  </a:lnTo>
                  <a:lnTo>
                    <a:pt x="19773" y="20383"/>
                  </a:lnTo>
                  <a:lnTo>
                    <a:pt x="19913" y="20345"/>
                  </a:lnTo>
                  <a:lnTo>
                    <a:pt x="20167" y="19913"/>
                  </a:lnTo>
                  <a:lnTo>
                    <a:pt x="20205" y="19558"/>
                  </a:lnTo>
                  <a:close/>
                </a:path>
                <a:path w="59054" h="34925">
                  <a:moveTo>
                    <a:pt x="20993" y="22352"/>
                  </a:moveTo>
                  <a:lnTo>
                    <a:pt x="20637" y="22733"/>
                  </a:lnTo>
                  <a:lnTo>
                    <a:pt x="20789" y="22733"/>
                  </a:lnTo>
                  <a:lnTo>
                    <a:pt x="20993" y="22352"/>
                  </a:lnTo>
                  <a:close/>
                </a:path>
                <a:path w="59054" h="34925">
                  <a:moveTo>
                    <a:pt x="21018" y="29273"/>
                  </a:moveTo>
                  <a:lnTo>
                    <a:pt x="20777" y="29464"/>
                  </a:lnTo>
                  <a:lnTo>
                    <a:pt x="20993" y="29337"/>
                  </a:lnTo>
                  <a:close/>
                </a:path>
                <a:path w="59054" h="34925">
                  <a:moveTo>
                    <a:pt x="21475" y="21844"/>
                  </a:moveTo>
                  <a:lnTo>
                    <a:pt x="21259" y="21844"/>
                  </a:lnTo>
                  <a:lnTo>
                    <a:pt x="20993" y="22352"/>
                  </a:lnTo>
                  <a:lnTo>
                    <a:pt x="21234" y="22098"/>
                  </a:lnTo>
                  <a:lnTo>
                    <a:pt x="21056" y="22479"/>
                  </a:lnTo>
                  <a:lnTo>
                    <a:pt x="21310" y="22098"/>
                  </a:lnTo>
                  <a:lnTo>
                    <a:pt x="21475" y="21844"/>
                  </a:lnTo>
                  <a:close/>
                </a:path>
                <a:path w="59054" h="34925">
                  <a:moveTo>
                    <a:pt x="23977" y="31407"/>
                  </a:moveTo>
                  <a:lnTo>
                    <a:pt x="23672" y="31064"/>
                  </a:lnTo>
                  <a:lnTo>
                    <a:pt x="23723" y="31203"/>
                  </a:lnTo>
                  <a:lnTo>
                    <a:pt x="23850" y="31318"/>
                  </a:lnTo>
                  <a:lnTo>
                    <a:pt x="23977" y="31407"/>
                  </a:lnTo>
                  <a:close/>
                </a:path>
                <a:path w="59054" h="34925">
                  <a:moveTo>
                    <a:pt x="24028" y="31432"/>
                  </a:moveTo>
                  <a:close/>
                </a:path>
                <a:path w="59054" h="34925">
                  <a:moveTo>
                    <a:pt x="25577" y="24498"/>
                  </a:moveTo>
                  <a:lnTo>
                    <a:pt x="25552" y="24320"/>
                  </a:lnTo>
                  <a:lnTo>
                    <a:pt x="25488" y="24498"/>
                  </a:lnTo>
                  <a:close/>
                </a:path>
                <a:path w="59054" h="34925">
                  <a:moveTo>
                    <a:pt x="26657" y="23799"/>
                  </a:moveTo>
                  <a:lnTo>
                    <a:pt x="26327" y="23926"/>
                  </a:lnTo>
                  <a:lnTo>
                    <a:pt x="25844" y="24765"/>
                  </a:lnTo>
                  <a:lnTo>
                    <a:pt x="26035" y="24688"/>
                  </a:lnTo>
                  <a:lnTo>
                    <a:pt x="26657" y="23799"/>
                  </a:lnTo>
                  <a:close/>
                </a:path>
                <a:path w="59054" h="34925">
                  <a:moveTo>
                    <a:pt x="26860" y="7112"/>
                  </a:moveTo>
                  <a:lnTo>
                    <a:pt x="26758" y="6858"/>
                  </a:lnTo>
                  <a:lnTo>
                    <a:pt x="26682" y="6565"/>
                  </a:lnTo>
                  <a:lnTo>
                    <a:pt x="26390" y="6350"/>
                  </a:lnTo>
                  <a:lnTo>
                    <a:pt x="26860" y="7112"/>
                  </a:lnTo>
                  <a:close/>
                </a:path>
                <a:path w="59054" h="34925">
                  <a:moveTo>
                    <a:pt x="26936" y="25908"/>
                  </a:moveTo>
                  <a:lnTo>
                    <a:pt x="26784" y="26162"/>
                  </a:lnTo>
                  <a:lnTo>
                    <a:pt x="26936" y="25908"/>
                  </a:lnTo>
                  <a:close/>
                </a:path>
                <a:path w="59054" h="34925">
                  <a:moveTo>
                    <a:pt x="27508" y="13081"/>
                  </a:moveTo>
                  <a:lnTo>
                    <a:pt x="27470" y="12954"/>
                  </a:lnTo>
                  <a:lnTo>
                    <a:pt x="27330" y="12827"/>
                  </a:lnTo>
                  <a:lnTo>
                    <a:pt x="27508" y="13081"/>
                  </a:lnTo>
                  <a:close/>
                </a:path>
                <a:path w="59054" h="34925">
                  <a:moveTo>
                    <a:pt x="27609" y="25425"/>
                  </a:moveTo>
                  <a:lnTo>
                    <a:pt x="27457" y="25590"/>
                  </a:lnTo>
                  <a:lnTo>
                    <a:pt x="27609" y="25425"/>
                  </a:lnTo>
                  <a:close/>
                </a:path>
                <a:path w="59054" h="34925">
                  <a:moveTo>
                    <a:pt x="28676" y="33045"/>
                  </a:moveTo>
                  <a:lnTo>
                    <a:pt x="28486" y="33401"/>
                  </a:lnTo>
                  <a:lnTo>
                    <a:pt x="28676" y="33045"/>
                  </a:lnTo>
                  <a:close/>
                </a:path>
                <a:path w="59054" h="34925">
                  <a:moveTo>
                    <a:pt x="29946" y="12560"/>
                  </a:moveTo>
                  <a:close/>
                </a:path>
                <a:path w="59054" h="34925">
                  <a:moveTo>
                    <a:pt x="30035" y="26035"/>
                  </a:moveTo>
                  <a:lnTo>
                    <a:pt x="29832" y="26543"/>
                  </a:lnTo>
                  <a:lnTo>
                    <a:pt x="30035" y="26035"/>
                  </a:lnTo>
                  <a:close/>
                </a:path>
                <a:path w="59054" h="34925">
                  <a:moveTo>
                    <a:pt x="30060" y="12827"/>
                  </a:moveTo>
                  <a:close/>
                </a:path>
                <a:path w="59054" h="34925">
                  <a:moveTo>
                    <a:pt x="30073" y="25933"/>
                  </a:moveTo>
                  <a:close/>
                </a:path>
                <a:path w="59054" h="34925">
                  <a:moveTo>
                    <a:pt x="30162" y="25679"/>
                  </a:moveTo>
                  <a:lnTo>
                    <a:pt x="30099" y="25819"/>
                  </a:lnTo>
                  <a:lnTo>
                    <a:pt x="30162" y="25679"/>
                  </a:lnTo>
                  <a:close/>
                </a:path>
                <a:path w="59054" h="34925">
                  <a:moveTo>
                    <a:pt x="31699" y="6032"/>
                  </a:moveTo>
                  <a:lnTo>
                    <a:pt x="31648" y="5715"/>
                  </a:lnTo>
                  <a:lnTo>
                    <a:pt x="31140" y="5080"/>
                  </a:lnTo>
                  <a:lnTo>
                    <a:pt x="31559" y="6223"/>
                  </a:lnTo>
                  <a:lnTo>
                    <a:pt x="31623" y="6057"/>
                  </a:lnTo>
                  <a:close/>
                </a:path>
                <a:path w="59054" h="34925">
                  <a:moveTo>
                    <a:pt x="31826" y="33997"/>
                  </a:moveTo>
                  <a:lnTo>
                    <a:pt x="31559" y="34124"/>
                  </a:lnTo>
                  <a:lnTo>
                    <a:pt x="31686" y="34099"/>
                  </a:lnTo>
                  <a:lnTo>
                    <a:pt x="31826" y="33997"/>
                  </a:lnTo>
                  <a:close/>
                </a:path>
                <a:path w="59054" h="34925">
                  <a:moveTo>
                    <a:pt x="31902" y="28549"/>
                  </a:moveTo>
                  <a:close/>
                </a:path>
                <a:path w="59054" h="34925">
                  <a:moveTo>
                    <a:pt x="32080" y="33832"/>
                  </a:moveTo>
                  <a:close/>
                </a:path>
                <a:path w="59054" h="34925">
                  <a:moveTo>
                    <a:pt x="32131" y="11811"/>
                  </a:moveTo>
                  <a:lnTo>
                    <a:pt x="32016" y="11645"/>
                  </a:lnTo>
                  <a:lnTo>
                    <a:pt x="32042" y="11912"/>
                  </a:lnTo>
                  <a:close/>
                </a:path>
                <a:path w="59054" h="34925">
                  <a:moveTo>
                    <a:pt x="32270" y="33782"/>
                  </a:moveTo>
                  <a:lnTo>
                    <a:pt x="32080" y="33909"/>
                  </a:lnTo>
                  <a:lnTo>
                    <a:pt x="31826" y="34036"/>
                  </a:lnTo>
                  <a:lnTo>
                    <a:pt x="31991" y="34036"/>
                  </a:lnTo>
                  <a:lnTo>
                    <a:pt x="32105" y="34417"/>
                  </a:lnTo>
                  <a:lnTo>
                    <a:pt x="32270" y="33782"/>
                  </a:lnTo>
                  <a:close/>
                </a:path>
                <a:path w="59054" h="34925">
                  <a:moveTo>
                    <a:pt x="32270" y="11811"/>
                  </a:moveTo>
                  <a:close/>
                </a:path>
                <a:path w="59054" h="34925">
                  <a:moveTo>
                    <a:pt x="32854" y="26162"/>
                  </a:moveTo>
                  <a:lnTo>
                    <a:pt x="32296" y="26543"/>
                  </a:lnTo>
                  <a:lnTo>
                    <a:pt x="32156" y="27089"/>
                  </a:lnTo>
                  <a:lnTo>
                    <a:pt x="32105" y="27305"/>
                  </a:lnTo>
                  <a:lnTo>
                    <a:pt x="32156" y="27089"/>
                  </a:lnTo>
                  <a:lnTo>
                    <a:pt x="31978" y="27305"/>
                  </a:lnTo>
                  <a:lnTo>
                    <a:pt x="31661" y="27686"/>
                  </a:lnTo>
                  <a:lnTo>
                    <a:pt x="32372" y="27457"/>
                  </a:lnTo>
                  <a:lnTo>
                    <a:pt x="32524" y="27051"/>
                  </a:lnTo>
                  <a:lnTo>
                    <a:pt x="32854" y="26162"/>
                  </a:lnTo>
                  <a:close/>
                </a:path>
                <a:path w="59054" h="34925">
                  <a:moveTo>
                    <a:pt x="33159" y="28829"/>
                  </a:moveTo>
                  <a:lnTo>
                    <a:pt x="33032" y="29210"/>
                  </a:lnTo>
                  <a:lnTo>
                    <a:pt x="33159" y="29083"/>
                  </a:lnTo>
                  <a:lnTo>
                    <a:pt x="33159" y="28829"/>
                  </a:lnTo>
                  <a:close/>
                </a:path>
                <a:path w="59054" h="34925">
                  <a:moveTo>
                    <a:pt x="33540" y="28473"/>
                  </a:moveTo>
                  <a:lnTo>
                    <a:pt x="33477" y="28333"/>
                  </a:lnTo>
                  <a:lnTo>
                    <a:pt x="33515" y="28460"/>
                  </a:lnTo>
                  <a:close/>
                </a:path>
                <a:path w="59054" h="34925">
                  <a:moveTo>
                    <a:pt x="34645" y="27178"/>
                  </a:moveTo>
                  <a:close/>
                </a:path>
                <a:path w="59054" h="34925">
                  <a:moveTo>
                    <a:pt x="34848" y="11049"/>
                  </a:moveTo>
                  <a:lnTo>
                    <a:pt x="34759" y="11303"/>
                  </a:lnTo>
                  <a:lnTo>
                    <a:pt x="34848" y="11049"/>
                  </a:lnTo>
                  <a:close/>
                </a:path>
                <a:path w="59054" h="34925">
                  <a:moveTo>
                    <a:pt x="35229" y="5715"/>
                  </a:moveTo>
                  <a:lnTo>
                    <a:pt x="35077" y="5588"/>
                  </a:lnTo>
                  <a:lnTo>
                    <a:pt x="35217" y="5867"/>
                  </a:lnTo>
                  <a:lnTo>
                    <a:pt x="35229" y="5715"/>
                  </a:lnTo>
                  <a:close/>
                </a:path>
                <a:path w="59054" h="34925">
                  <a:moveTo>
                    <a:pt x="35382" y="27076"/>
                  </a:moveTo>
                  <a:close/>
                </a:path>
                <a:path w="59054" h="34925">
                  <a:moveTo>
                    <a:pt x="35433" y="27559"/>
                  </a:moveTo>
                  <a:lnTo>
                    <a:pt x="35255" y="27559"/>
                  </a:lnTo>
                  <a:lnTo>
                    <a:pt x="35344" y="27686"/>
                  </a:lnTo>
                  <a:lnTo>
                    <a:pt x="35433" y="27559"/>
                  </a:lnTo>
                  <a:close/>
                </a:path>
                <a:path w="59054" h="34925">
                  <a:moveTo>
                    <a:pt x="35458" y="4216"/>
                  </a:moveTo>
                  <a:lnTo>
                    <a:pt x="35077" y="4419"/>
                  </a:lnTo>
                  <a:lnTo>
                    <a:pt x="35204" y="4622"/>
                  </a:lnTo>
                  <a:lnTo>
                    <a:pt x="35445" y="5105"/>
                  </a:lnTo>
                  <a:lnTo>
                    <a:pt x="35204" y="4546"/>
                  </a:lnTo>
                  <a:lnTo>
                    <a:pt x="35458" y="4216"/>
                  </a:lnTo>
                  <a:close/>
                </a:path>
                <a:path w="59054" h="34925">
                  <a:moveTo>
                    <a:pt x="35610" y="10795"/>
                  </a:moveTo>
                  <a:lnTo>
                    <a:pt x="35445" y="10795"/>
                  </a:lnTo>
                  <a:lnTo>
                    <a:pt x="35610" y="10795"/>
                  </a:lnTo>
                  <a:close/>
                </a:path>
                <a:path w="59054" h="34925">
                  <a:moveTo>
                    <a:pt x="35699" y="6096"/>
                  </a:moveTo>
                  <a:lnTo>
                    <a:pt x="35509" y="5588"/>
                  </a:lnTo>
                  <a:lnTo>
                    <a:pt x="35420" y="5334"/>
                  </a:lnTo>
                  <a:lnTo>
                    <a:pt x="35394" y="5588"/>
                  </a:lnTo>
                  <a:lnTo>
                    <a:pt x="35255" y="5740"/>
                  </a:lnTo>
                  <a:lnTo>
                    <a:pt x="35699" y="6096"/>
                  </a:lnTo>
                  <a:close/>
                </a:path>
                <a:path w="59054" h="34925">
                  <a:moveTo>
                    <a:pt x="36995" y="2413"/>
                  </a:moveTo>
                  <a:lnTo>
                    <a:pt x="36664" y="2540"/>
                  </a:lnTo>
                  <a:lnTo>
                    <a:pt x="36918" y="2908"/>
                  </a:lnTo>
                  <a:lnTo>
                    <a:pt x="36995" y="2413"/>
                  </a:lnTo>
                  <a:close/>
                </a:path>
                <a:path w="59054" h="34925">
                  <a:moveTo>
                    <a:pt x="37236" y="28638"/>
                  </a:moveTo>
                  <a:lnTo>
                    <a:pt x="37198" y="28486"/>
                  </a:lnTo>
                  <a:lnTo>
                    <a:pt x="37236" y="28638"/>
                  </a:lnTo>
                  <a:close/>
                </a:path>
                <a:path w="59054" h="34925">
                  <a:moveTo>
                    <a:pt x="37249" y="3302"/>
                  </a:moveTo>
                  <a:lnTo>
                    <a:pt x="36957" y="2959"/>
                  </a:lnTo>
                  <a:lnTo>
                    <a:pt x="37185" y="3302"/>
                  </a:lnTo>
                  <a:close/>
                </a:path>
                <a:path w="59054" h="34925">
                  <a:moveTo>
                    <a:pt x="38544" y="29337"/>
                  </a:moveTo>
                  <a:lnTo>
                    <a:pt x="38493" y="28829"/>
                  </a:lnTo>
                  <a:lnTo>
                    <a:pt x="38493" y="29210"/>
                  </a:lnTo>
                  <a:lnTo>
                    <a:pt x="38455" y="29438"/>
                  </a:lnTo>
                  <a:lnTo>
                    <a:pt x="38366" y="29565"/>
                  </a:lnTo>
                  <a:lnTo>
                    <a:pt x="38544" y="29337"/>
                  </a:lnTo>
                  <a:close/>
                </a:path>
                <a:path w="59054" h="34925">
                  <a:moveTo>
                    <a:pt x="38608" y="9144"/>
                  </a:moveTo>
                  <a:lnTo>
                    <a:pt x="38328" y="8902"/>
                  </a:lnTo>
                  <a:lnTo>
                    <a:pt x="38608" y="9144"/>
                  </a:lnTo>
                  <a:close/>
                </a:path>
                <a:path w="59054" h="34925">
                  <a:moveTo>
                    <a:pt x="39293" y="33286"/>
                  </a:moveTo>
                  <a:lnTo>
                    <a:pt x="39052" y="33185"/>
                  </a:lnTo>
                  <a:lnTo>
                    <a:pt x="38950" y="33312"/>
                  </a:lnTo>
                  <a:lnTo>
                    <a:pt x="39103" y="33489"/>
                  </a:lnTo>
                  <a:lnTo>
                    <a:pt x="39293" y="33286"/>
                  </a:lnTo>
                  <a:close/>
                </a:path>
                <a:path w="59054" h="34925">
                  <a:moveTo>
                    <a:pt x="39662" y="2794"/>
                  </a:moveTo>
                  <a:lnTo>
                    <a:pt x="39598" y="2667"/>
                  </a:lnTo>
                  <a:lnTo>
                    <a:pt x="39624" y="2794"/>
                  </a:lnTo>
                  <a:close/>
                </a:path>
                <a:path w="59054" h="34925">
                  <a:moveTo>
                    <a:pt x="39954" y="28956"/>
                  </a:moveTo>
                  <a:lnTo>
                    <a:pt x="39878" y="28702"/>
                  </a:lnTo>
                  <a:lnTo>
                    <a:pt x="39751" y="28448"/>
                  </a:lnTo>
                  <a:lnTo>
                    <a:pt x="39751" y="29083"/>
                  </a:lnTo>
                  <a:lnTo>
                    <a:pt x="39954" y="28956"/>
                  </a:lnTo>
                  <a:close/>
                </a:path>
                <a:path w="59054" h="34925">
                  <a:moveTo>
                    <a:pt x="40043" y="27711"/>
                  </a:moveTo>
                  <a:lnTo>
                    <a:pt x="39890" y="28054"/>
                  </a:lnTo>
                  <a:lnTo>
                    <a:pt x="40017" y="27838"/>
                  </a:lnTo>
                  <a:lnTo>
                    <a:pt x="40043" y="27711"/>
                  </a:lnTo>
                  <a:close/>
                </a:path>
                <a:path w="59054" h="34925">
                  <a:moveTo>
                    <a:pt x="40208" y="29337"/>
                  </a:moveTo>
                  <a:lnTo>
                    <a:pt x="40170" y="28829"/>
                  </a:lnTo>
                  <a:lnTo>
                    <a:pt x="40068" y="29083"/>
                  </a:lnTo>
                  <a:lnTo>
                    <a:pt x="40208" y="29337"/>
                  </a:lnTo>
                  <a:close/>
                </a:path>
                <a:path w="59054" h="34925">
                  <a:moveTo>
                    <a:pt x="42710" y="28448"/>
                  </a:moveTo>
                  <a:close/>
                </a:path>
                <a:path w="59054" h="34925">
                  <a:moveTo>
                    <a:pt x="42748" y="27876"/>
                  </a:moveTo>
                  <a:lnTo>
                    <a:pt x="42621" y="27597"/>
                  </a:lnTo>
                  <a:lnTo>
                    <a:pt x="42519" y="27787"/>
                  </a:lnTo>
                  <a:lnTo>
                    <a:pt x="42748" y="27876"/>
                  </a:lnTo>
                  <a:close/>
                </a:path>
                <a:path w="59054" h="34925">
                  <a:moveTo>
                    <a:pt x="43065" y="1333"/>
                  </a:moveTo>
                  <a:lnTo>
                    <a:pt x="42887" y="1143"/>
                  </a:lnTo>
                  <a:lnTo>
                    <a:pt x="42672" y="635"/>
                  </a:lnTo>
                  <a:lnTo>
                    <a:pt x="42341" y="508"/>
                  </a:lnTo>
                  <a:lnTo>
                    <a:pt x="42621" y="1143"/>
                  </a:lnTo>
                  <a:lnTo>
                    <a:pt x="43065" y="1333"/>
                  </a:lnTo>
                  <a:close/>
                </a:path>
                <a:path w="59054" h="34925">
                  <a:moveTo>
                    <a:pt x="43268" y="381"/>
                  </a:moveTo>
                  <a:lnTo>
                    <a:pt x="42722" y="0"/>
                  </a:lnTo>
                  <a:lnTo>
                    <a:pt x="43053" y="381"/>
                  </a:lnTo>
                  <a:lnTo>
                    <a:pt x="43103" y="508"/>
                  </a:lnTo>
                  <a:lnTo>
                    <a:pt x="43268" y="381"/>
                  </a:lnTo>
                  <a:close/>
                </a:path>
                <a:path w="59054" h="34925">
                  <a:moveTo>
                    <a:pt x="43827" y="32994"/>
                  </a:moveTo>
                  <a:lnTo>
                    <a:pt x="43002" y="32562"/>
                  </a:lnTo>
                  <a:lnTo>
                    <a:pt x="42786" y="32842"/>
                  </a:lnTo>
                  <a:lnTo>
                    <a:pt x="43167" y="33223"/>
                  </a:lnTo>
                  <a:lnTo>
                    <a:pt x="43027" y="32651"/>
                  </a:lnTo>
                  <a:lnTo>
                    <a:pt x="43472" y="33274"/>
                  </a:lnTo>
                  <a:lnTo>
                    <a:pt x="43827" y="32994"/>
                  </a:lnTo>
                  <a:close/>
                </a:path>
                <a:path w="59054" h="34925">
                  <a:moveTo>
                    <a:pt x="45669" y="27216"/>
                  </a:moveTo>
                  <a:lnTo>
                    <a:pt x="45300" y="27089"/>
                  </a:lnTo>
                  <a:lnTo>
                    <a:pt x="45478" y="27355"/>
                  </a:lnTo>
                  <a:lnTo>
                    <a:pt x="45542" y="27216"/>
                  </a:lnTo>
                  <a:lnTo>
                    <a:pt x="45669" y="27216"/>
                  </a:lnTo>
                  <a:close/>
                </a:path>
                <a:path w="59054" h="34925">
                  <a:moveTo>
                    <a:pt x="46545" y="3073"/>
                  </a:moveTo>
                  <a:lnTo>
                    <a:pt x="46215" y="2654"/>
                  </a:lnTo>
                  <a:lnTo>
                    <a:pt x="46545" y="3073"/>
                  </a:lnTo>
                  <a:close/>
                </a:path>
                <a:path w="59054" h="34925">
                  <a:moveTo>
                    <a:pt x="47840" y="26441"/>
                  </a:moveTo>
                  <a:lnTo>
                    <a:pt x="47625" y="26035"/>
                  </a:lnTo>
                  <a:lnTo>
                    <a:pt x="47307" y="25920"/>
                  </a:lnTo>
                  <a:lnTo>
                    <a:pt x="47840" y="26441"/>
                  </a:lnTo>
                  <a:close/>
                </a:path>
                <a:path w="59054" h="34925">
                  <a:moveTo>
                    <a:pt x="47917" y="24130"/>
                  </a:moveTo>
                  <a:lnTo>
                    <a:pt x="47764" y="23926"/>
                  </a:lnTo>
                  <a:lnTo>
                    <a:pt x="47663" y="23799"/>
                  </a:lnTo>
                  <a:lnTo>
                    <a:pt x="47866" y="24180"/>
                  </a:lnTo>
                  <a:close/>
                </a:path>
                <a:path w="59054" h="34925">
                  <a:moveTo>
                    <a:pt x="47942" y="26543"/>
                  </a:moveTo>
                  <a:close/>
                </a:path>
                <a:path w="59054" h="34925">
                  <a:moveTo>
                    <a:pt x="48844" y="26860"/>
                  </a:moveTo>
                  <a:lnTo>
                    <a:pt x="48437" y="26670"/>
                  </a:lnTo>
                  <a:lnTo>
                    <a:pt x="48831" y="27393"/>
                  </a:lnTo>
                  <a:lnTo>
                    <a:pt x="48844" y="26860"/>
                  </a:lnTo>
                  <a:close/>
                </a:path>
                <a:path w="59054" h="34925">
                  <a:moveTo>
                    <a:pt x="48856" y="27432"/>
                  </a:moveTo>
                  <a:close/>
                </a:path>
                <a:path w="59054" h="34925">
                  <a:moveTo>
                    <a:pt x="50241" y="29972"/>
                  </a:moveTo>
                  <a:lnTo>
                    <a:pt x="49618" y="28829"/>
                  </a:lnTo>
                  <a:lnTo>
                    <a:pt x="49403" y="28448"/>
                  </a:lnTo>
                  <a:lnTo>
                    <a:pt x="48869" y="27457"/>
                  </a:lnTo>
                  <a:lnTo>
                    <a:pt x="48107" y="26771"/>
                  </a:lnTo>
                  <a:lnTo>
                    <a:pt x="47955" y="26670"/>
                  </a:lnTo>
                  <a:lnTo>
                    <a:pt x="47891" y="26543"/>
                  </a:lnTo>
                  <a:lnTo>
                    <a:pt x="47637" y="26416"/>
                  </a:lnTo>
                  <a:lnTo>
                    <a:pt x="47498" y="26289"/>
                  </a:lnTo>
                  <a:lnTo>
                    <a:pt x="47371" y="26162"/>
                  </a:lnTo>
                  <a:lnTo>
                    <a:pt x="47396" y="26289"/>
                  </a:lnTo>
                  <a:lnTo>
                    <a:pt x="47091" y="25908"/>
                  </a:lnTo>
                  <a:lnTo>
                    <a:pt x="47358" y="26035"/>
                  </a:lnTo>
                  <a:lnTo>
                    <a:pt x="47256" y="25908"/>
                  </a:lnTo>
                  <a:lnTo>
                    <a:pt x="47256" y="25781"/>
                  </a:lnTo>
                  <a:lnTo>
                    <a:pt x="47040" y="25908"/>
                  </a:lnTo>
                  <a:lnTo>
                    <a:pt x="46647" y="25781"/>
                  </a:lnTo>
                  <a:lnTo>
                    <a:pt x="46291" y="25527"/>
                  </a:lnTo>
                  <a:lnTo>
                    <a:pt x="46672" y="25908"/>
                  </a:lnTo>
                  <a:lnTo>
                    <a:pt x="46774" y="26162"/>
                  </a:lnTo>
                  <a:lnTo>
                    <a:pt x="46545" y="26416"/>
                  </a:lnTo>
                  <a:lnTo>
                    <a:pt x="46342" y="26035"/>
                  </a:lnTo>
                  <a:lnTo>
                    <a:pt x="46215" y="25781"/>
                  </a:lnTo>
                  <a:lnTo>
                    <a:pt x="45859" y="25654"/>
                  </a:lnTo>
                  <a:lnTo>
                    <a:pt x="46062" y="26035"/>
                  </a:lnTo>
                  <a:lnTo>
                    <a:pt x="45618" y="25781"/>
                  </a:lnTo>
                  <a:lnTo>
                    <a:pt x="46202" y="26543"/>
                  </a:lnTo>
                  <a:lnTo>
                    <a:pt x="45834" y="26289"/>
                  </a:lnTo>
                  <a:lnTo>
                    <a:pt x="45656" y="26035"/>
                  </a:lnTo>
                  <a:lnTo>
                    <a:pt x="45770" y="26543"/>
                  </a:lnTo>
                  <a:lnTo>
                    <a:pt x="45097" y="26670"/>
                  </a:lnTo>
                  <a:lnTo>
                    <a:pt x="45707" y="27203"/>
                  </a:lnTo>
                  <a:lnTo>
                    <a:pt x="45834" y="27305"/>
                  </a:lnTo>
                  <a:lnTo>
                    <a:pt x="45974" y="28448"/>
                  </a:lnTo>
                  <a:lnTo>
                    <a:pt x="45745" y="28321"/>
                  </a:lnTo>
                  <a:lnTo>
                    <a:pt x="44627" y="27686"/>
                  </a:lnTo>
                  <a:lnTo>
                    <a:pt x="44386" y="28321"/>
                  </a:lnTo>
                  <a:lnTo>
                    <a:pt x="44221" y="28067"/>
                  </a:lnTo>
                  <a:lnTo>
                    <a:pt x="44119" y="28575"/>
                  </a:lnTo>
                  <a:lnTo>
                    <a:pt x="43688" y="28575"/>
                  </a:lnTo>
                  <a:lnTo>
                    <a:pt x="43802" y="29337"/>
                  </a:lnTo>
                  <a:lnTo>
                    <a:pt x="43573" y="29210"/>
                  </a:lnTo>
                  <a:lnTo>
                    <a:pt x="43319" y="28956"/>
                  </a:lnTo>
                  <a:lnTo>
                    <a:pt x="43192" y="28575"/>
                  </a:lnTo>
                  <a:lnTo>
                    <a:pt x="43141" y="29083"/>
                  </a:lnTo>
                  <a:lnTo>
                    <a:pt x="43205" y="29210"/>
                  </a:lnTo>
                  <a:lnTo>
                    <a:pt x="42646" y="28956"/>
                  </a:lnTo>
                  <a:lnTo>
                    <a:pt x="42646" y="28829"/>
                  </a:lnTo>
                  <a:lnTo>
                    <a:pt x="42646" y="28575"/>
                  </a:lnTo>
                  <a:lnTo>
                    <a:pt x="42367" y="28575"/>
                  </a:lnTo>
                  <a:lnTo>
                    <a:pt x="42557" y="28498"/>
                  </a:lnTo>
                  <a:lnTo>
                    <a:pt x="42646" y="28321"/>
                  </a:lnTo>
                  <a:lnTo>
                    <a:pt x="42506" y="28448"/>
                  </a:lnTo>
                  <a:lnTo>
                    <a:pt x="42291" y="28448"/>
                  </a:lnTo>
                  <a:lnTo>
                    <a:pt x="42049" y="27940"/>
                  </a:lnTo>
                  <a:lnTo>
                    <a:pt x="42075" y="28829"/>
                  </a:lnTo>
                  <a:lnTo>
                    <a:pt x="41859" y="28067"/>
                  </a:lnTo>
                  <a:lnTo>
                    <a:pt x="41478" y="28067"/>
                  </a:lnTo>
                  <a:lnTo>
                    <a:pt x="41452" y="28321"/>
                  </a:lnTo>
                  <a:lnTo>
                    <a:pt x="41643" y="28498"/>
                  </a:lnTo>
                  <a:lnTo>
                    <a:pt x="41744" y="28956"/>
                  </a:lnTo>
                  <a:lnTo>
                    <a:pt x="41427" y="28956"/>
                  </a:lnTo>
                  <a:lnTo>
                    <a:pt x="41122" y="27940"/>
                  </a:lnTo>
                  <a:lnTo>
                    <a:pt x="40246" y="26924"/>
                  </a:lnTo>
                  <a:lnTo>
                    <a:pt x="40728" y="30353"/>
                  </a:lnTo>
                  <a:lnTo>
                    <a:pt x="40398" y="29718"/>
                  </a:lnTo>
                  <a:lnTo>
                    <a:pt x="40208" y="29337"/>
                  </a:lnTo>
                  <a:lnTo>
                    <a:pt x="40233" y="29718"/>
                  </a:lnTo>
                  <a:lnTo>
                    <a:pt x="39903" y="29591"/>
                  </a:lnTo>
                  <a:lnTo>
                    <a:pt x="39382" y="28282"/>
                  </a:lnTo>
                  <a:lnTo>
                    <a:pt x="38862" y="27686"/>
                  </a:lnTo>
                  <a:lnTo>
                    <a:pt x="39179" y="29718"/>
                  </a:lnTo>
                  <a:lnTo>
                    <a:pt x="38722" y="29464"/>
                  </a:lnTo>
                  <a:lnTo>
                    <a:pt x="38760" y="29591"/>
                  </a:lnTo>
                  <a:lnTo>
                    <a:pt x="38874" y="30861"/>
                  </a:lnTo>
                  <a:lnTo>
                    <a:pt x="38671" y="31115"/>
                  </a:lnTo>
                  <a:lnTo>
                    <a:pt x="38315" y="30988"/>
                  </a:lnTo>
                  <a:lnTo>
                    <a:pt x="38252" y="30353"/>
                  </a:lnTo>
                  <a:lnTo>
                    <a:pt x="38227" y="30099"/>
                  </a:lnTo>
                  <a:lnTo>
                    <a:pt x="38328" y="29337"/>
                  </a:lnTo>
                  <a:lnTo>
                    <a:pt x="38404" y="29210"/>
                  </a:lnTo>
                  <a:lnTo>
                    <a:pt x="38430" y="29083"/>
                  </a:lnTo>
                  <a:lnTo>
                    <a:pt x="38328" y="28829"/>
                  </a:lnTo>
                  <a:lnTo>
                    <a:pt x="37960" y="28829"/>
                  </a:lnTo>
                  <a:lnTo>
                    <a:pt x="38125" y="29083"/>
                  </a:lnTo>
                  <a:lnTo>
                    <a:pt x="37769" y="28575"/>
                  </a:lnTo>
                  <a:lnTo>
                    <a:pt x="37592" y="29083"/>
                  </a:lnTo>
                  <a:lnTo>
                    <a:pt x="37236" y="28702"/>
                  </a:lnTo>
                  <a:lnTo>
                    <a:pt x="37325" y="29337"/>
                  </a:lnTo>
                  <a:lnTo>
                    <a:pt x="36766" y="28841"/>
                  </a:lnTo>
                  <a:lnTo>
                    <a:pt x="36995" y="29972"/>
                  </a:lnTo>
                  <a:lnTo>
                    <a:pt x="36588" y="30099"/>
                  </a:lnTo>
                  <a:lnTo>
                    <a:pt x="36461" y="29718"/>
                  </a:lnTo>
                  <a:lnTo>
                    <a:pt x="36474" y="29464"/>
                  </a:lnTo>
                  <a:lnTo>
                    <a:pt x="36601" y="29210"/>
                  </a:lnTo>
                  <a:lnTo>
                    <a:pt x="36753" y="28841"/>
                  </a:lnTo>
                  <a:lnTo>
                    <a:pt x="36360" y="29210"/>
                  </a:lnTo>
                  <a:lnTo>
                    <a:pt x="36233" y="28943"/>
                  </a:lnTo>
                  <a:lnTo>
                    <a:pt x="36283" y="28575"/>
                  </a:lnTo>
                  <a:lnTo>
                    <a:pt x="36550" y="27940"/>
                  </a:lnTo>
                  <a:lnTo>
                    <a:pt x="36144" y="28575"/>
                  </a:lnTo>
                  <a:lnTo>
                    <a:pt x="36080" y="27940"/>
                  </a:lnTo>
                  <a:lnTo>
                    <a:pt x="36004" y="27393"/>
                  </a:lnTo>
                  <a:lnTo>
                    <a:pt x="36017" y="27178"/>
                  </a:lnTo>
                  <a:lnTo>
                    <a:pt x="35852" y="27178"/>
                  </a:lnTo>
                  <a:lnTo>
                    <a:pt x="35801" y="27940"/>
                  </a:lnTo>
                  <a:lnTo>
                    <a:pt x="35737" y="27686"/>
                  </a:lnTo>
                  <a:lnTo>
                    <a:pt x="35712" y="27432"/>
                  </a:lnTo>
                  <a:lnTo>
                    <a:pt x="35585" y="27686"/>
                  </a:lnTo>
                  <a:lnTo>
                    <a:pt x="35483" y="28702"/>
                  </a:lnTo>
                  <a:lnTo>
                    <a:pt x="35217" y="29210"/>
                  </a:lnTo>
                  <a:lnTo>
                    <a:pt x="35128" y="28854"/>
                  </a:lnTo>
                  <a:lnTo>
                    <a:pt x="34696" y="29464"/>
                  </a:lnTo>
                  <a:lnTo>
                    <a:pt x="34721" y="29337"/>
                  </a:lnTo>
                  <a:lnTo>
                    <a:pt x="34874" y="28575"/>
                  </a:lnTo>
                  <a:lnTo>
                    <a:pt x="35102" y="28829"/>
                  </a:lnTo>
                  <a:lnTo>
                    <a:pt x="35217" y="28956"/>
                  </a:lnTo>
                  <a:lnTo>
                    <a:pt x="35204" y="28829"/>
                  </a:lnTo>
                  <a:lnTo>
                    <a:pt x="35166" y="28575"/>
                  </a:lnTo>
                  <a:lnTo>
                    <a:pt x="35153" y="28448"/>
                  </a:lnTo>
                  <a:lnTo>
                    <a:pt x="35128" y="28194"/>
                  </a:lnTo>
                  <a:lnTo>
                    <a:pt x="35052" y="27559"/>
                  </a:lnTo>
                  <a:lnTo>
                    <a:pt x="35255" y="27559"/>
                  </a:lnTo>
                  <a:lnTo>
                    <a:pt x="35255" y="27305"/>
                  </a:lnTo>
                  <a:lnTo>
                    <a:pt x="35140" y="26289"/>
                  </a:lnTo>
                  <a:lnTo>
                    <a:pt x="34861" y="28194"/>
                  </a:lnTo>
                  <a:lnTo>
                    <a:pt x="34455" y="28067"/>
                  </a:lnTo>
                  <a:lnTo>
                    <a:pt x="34556" y="27813"/>
                  </a:lnTo>
                  <a:lnTo>
                    <a:pt x="34645" y="27406"/>
                  </a:lnTo>
                  <a:lnTo>
                    <a:pt x="34378" y="28067"/>
                  </a:lnTo>
                  <a:lnTo>
                    <a:pt x="34086" y="28448"/>
                  </a:lnTo>
                  <a:lnTo>
                    <a:pt x="33934" y="27940"/>
                  </a:lnTo>
                  <a:lnTo>
                    <a:pt x="33680" y="28702"/>
                  </a:lnTo>
                  <a:lnTo>
                    <a:pt x="33540" y="28575"/>
                  </a:lnTo>
                  <a:lnTo>
                    <a:pt x="33591" y="28702"/>
                  </a:lnTo>
                  <a:lnTo>
                    <a:pt x="33540" y="29083"/>
                  </a:lnTo>
                  <a:lnTo>
                    <a:pt x="33426" y="29337"/>
                  </a:lnTo>
                  <a:lnTo>
                    <a:pt x="33299" y="29210"/>
                  </a:lnTo>
                  <a:lnTo>
                    <a:pt x="33070" y="29210"/>
                  </a:lnTo>
                  <a:lnTo>
                    <a:pt x="32766" y="29718"/>
                  </a:lnTo>
                  <a:lnTo>
                    <a:pt x="32791" y="29591"/>
                  </a:lnTo>
                  <a:lnTo>
                    <a:pt x="32804" y="29464"/>
                  </a:lnTo>
                  <a:lnTo>
                    <a:pt x="32880" y="29083"/>
                  </a:lnTo>
                  <a:lnTo>
                    <a:pt x="33045" y="28194"/>
                  </a:lnTo>
                  <a:lnTo>
                    <a:pt x="33134" y="27686"/>
                  </a:lnTo>
                  <a:lnTo>
                    <a:pt x="32613" y="28194"/>
                  </a:lnTo>
                  <a:lnTo>
                    <a:pt x="32600" y="27940"/>
                  </a:lnTo>
                  <a:lnTo>
                    <a:pt x="32689" y="27686"/>
                  </a:lnTo>
                  <a:lnTo>
                    <a:pt x="32893" y="27393"/>
                  </a:lnTo>
                  <a:lnTo>
                    <a:pt x="32931" y="27051"/>
                  </a:lnTo>
                  <a:lnTo>
                    <a:pt x="32334" y="27559"/>
                  </a:lnTo>
                  <a:lnTo>
                    <a:pt x="31788" y="28067"/>
                  </a:lnTo>
                  <a:lnTo>
                    <a:pt x="31775" y="28282"/>
                  </a:lnTo>
                  <a:lnTo>
                    <a:pt x="31915" y="28067"/>
                  </a:lnTo>
                  <a:lnTo>
                    <a:pt x="31838" y="28321"/>
                  </a:lnTo>
                  <a:lnTo>
                    <a:pt x="31953" y="28194"/>
                  </a:lnTo>
                  <a:lnTo>
                    <a:pt x="32219" y="27940"/>
                  </a:lnTo>
                  <a:lnTo>
                    <a:pt x="32270" y="28206"/>
                  </a:lnTo>
                  <a:lnTo>
                    <a:pt x="32004" y="28448"/>
                  </a:lnTo>
                  <a:lnTo>
                    <a:pt x="31826" y="29083"/>
                  </a:lnTo>
                  <a:lnTo>
                    <a:pt x="31877" y="28575"/>
                  </a:lnTo>
                  <a:lnTo>
                    <a:pt x="31927" y="28321"/>
                  </a:lnTo>
                  <a:lnTo>
                    <a:pt x="31775" y="28282"/>
                  </a:lnTo>
                  <a:lnTo>
                    <a:pt x="31064" y="29464"/>
                  </a:lnTo>
                  <a:lnTo>
                    <a:pt x="31064" y="29210"/>
                  </a:lnTo>
                  <a:lnTo>
                    <a:pt x="31064" y="29083"/>
                  </a:lnTo>
                  <a:lnTo>
                    <a:pt x="31064" y="28575"/>
                  </a:lnTo>
                  <a:lnTo>
                    <a:pt x="31572" y="27432"/>
                  </a:lnTo>
                  <a:lnTo>
                    <a:pt x="31686" y="27178"/>
                  </a:lnTo>
                  <a:lnTo>
                    <a:pt x="31724" y="26035"/>
                  </a:lnTo>
                  <a:lnTo>
                    <a:pt x="30670" y="27432"/>
                  </a:lnTo>
                  <a:lnTo>
                    <a:pt x="30314" y="26797"/>
                  </a:lnTo>
                  <a:lnTo>
                    <a:pt x="30302" y="27266"/>
                  </a:lnTo>
                  <a:lnTo>
                    <a:pt x="29959" y="27813"/>
                  </a:lnTo>
                  <a:lnTo>
                    <a:pt x="29959" y="27305"/>
                  </a:lnTo>
                  <a:lnTo>
                    <a:pt x="29972" y="27051"/>
                  </a:lnTo>
                  <a:lnTo>
                    <a:pt x="29654" y="27305"/>
                  </a:lnTo>
                  <a:lnTo>
                    <a:pt x="29832" y="26924"/>
                  </a:lnTo>
                  <a:lnTo>
                    <a:pt x="29832" y="26543"/>
                  </a:lnTo>
                  <a:lnTo>
                    <a:pt x="29667" y="25908"/>
                  </a:lnTo>
                  <a:lnTo>
                    <a:pt x="29044" y="26924"/>
                  </a:lnTo>
                  <a:lnTo>
                    <a:pt x="29159" y="26162"/>
                  </a:lnTo>
                  <a:lnTo>
                    <a:pt x="29044" y="25781"/>
                  </a:lnTo>
                  <a:lnTo>
                    <a:pt x="28917" y="25527"/>
                  </a:lnTo>
                  <a:lnTo>
                    <a:pt x="27838" y="27305"/>
                  </a:lnTo>
                  <a:lnTo>
                    <a:pt x="27609" y="27051"/>
                  </a:lnTo>
                  <a:lnTo>
                    <a:pt x="27622" y="26797"/>
                  </a:lnTo>
                  <a:lnTo>
                    <a:pt x="27965" y="26416"/>
                  </a:lnTo>
                  <a:lnTo>
                    <a:pt x="27978" y="26162"/>
                  </a:lnTo>
                  <a:lnTo>
                    <a:pt x="27990" y="25908"/>
                  </a:lnTo>
                  <a:lnTo>
                    <a:pt x="28244" y="25781"/>
                  </a:lnTo>
                  <a:lnTo>
                    <a:pt x="28511" y="25654"/>
                  </a:lnTo>
                  <a:lnTo>
                    <a:pt x="28371" y="25527"/>
                  </a:lnTo>
                  <a:lnTo>
                    <a:pt x="28308" y="25400"/>
                  </a:lnTo>
                  <a:lnTo>
                    <a:pt x="28092" y="25781"/>
                  </a:lnTo>
                  <a:lnTo>
                    <a:pt x="28206" y="25400"/>
                  </a:lnTo>
                  <a:lnTo>
                    <a:pt x="27292" y="26162"/>
                  </a:lnTo>
                  <a:lnTo>
                    <a:pt x="27457" y="25654"/>
                  </a:lnTo>
                  <a:lnTo>
                    <a:pt x="27266" y="25781"/>
                  </a:lnTo>
                  <a:lnTo>
                    <a:pt x="26911" y="26416"/>
                  </a:lnTo>
                  <a:lnTo>
                    <a:pt x="26784" y="26162"/>
                  </a:lnTo>
                  <a:lnTo>
                    <a:pt x="26479" y="26162"/>
                  </a:lnTo>
                  <a:lnTo>
                    <a:pt x="26263" y="26797"/>
                  </a:lnTo>
                  <a:lnTo>
                    <a:pt x="26835" y="25019"/>
                  </a:lnTo>
                  <a:lnTo>
                    <a:pt x="24955" y="26162"/>
                  </a:lnTo>
                  <a:lnTo>
                    <a:pt x="25196" y="25400"/>
                  </a:lnTo>
                  <a:lnTo>
                    <a:pt x="25488" y="24511"/>
                  </a:lnTo>
                  <a:lnTo>
                    <a:pt x="25082" y="24511"/>
                  </a:lnTo>
                  <a:lnTo>
                    <a:pt x="24612" y="24384"/>
                  </a:lnTo>
                  <a:lnTo>
                    <a:pt x="24307" y="24257"/>
                  </a:lnTo>
                  <a:lnTo>
                    <a:pt x="24434" y="24130"/>
                  </a:lnTo>
                  <a:lnTo>
                    <a:pt x="24485" y="24003"/>
                  </a:lnTo>
                  <a:lnTo>
                    <a:pt x="24460" y="23368"/>
                  </a:lnTo>
                  <a:lnTo>
                    <a:pt x="23266" y="25400"/>
                  </a:lnTo>
                  <a:lnTo>
                    <a:pt x="23342" y="24257"/>
                  </a:lnTo>
                  <a:lnTo>
                    <a:pt x="23520" y="23749"/>
                  </a:lnTo>
                  <a:lnTo>
                    <a:pt x="23571" y="23622"/>
                  </a:lnTo>
                  <a:lnTo>
                    <a:pt x="23736" y="24257"/>
                  </a:lnTo>
                  <a:lnTo>
                    <a:pt x="23825" y="23876"/>
                  </a:lnTo>
                  <a:lnTo>
                    <a:pt x="23990" y="23622"/>
                  </a:lnTo>
                  <a:lnTo>
                    <a:pt x="24930" y="22225"/>
                  </a:lnTo>
                  <a:lnTo>
                    <a:pt x="23152" y="23749"/>
                  </a:lnTo>
                  <a:lnTo>
                    <a:pt x="23469" y="22860"/>
                  </a:lnTo>
                  <a:lnTo>
                    <a:pt x="23571" y="22606"/>
                  </a:lnTo>
                  <a:lnTo>
                    <a:pt x="23710" y="22606"/>
                  </a:lnTo>
                  <a:lnTo>
                    <a:pt x="23901" y="21844"/>
                  </a:lnTo>
                  <a:lnTo>
                    <a:pt x="22733" y="22860"/>
                  </a:lnTo>
                  <a:lnTo>
                    <a:pt x="22555" y="22606"/>
                  </a:lnTo>
                  <a:lnTo>
                    <a:pt x="22669" y="22225"/>
                  </a:lnTo>
                  <a:lnTo>
                    <a:pt x="21818" y="22860"/>
                  </a:lnTo>
                  <a:lnTo>
                    <a:pt x="21158" y="22733"/>
                  </a:lnTo>
                  <a:lnTo>
                    <a:pt x="20789" y="22733"/>
                  </a:lnTo>
                  <a:lnTo>
                    <a:pt x="20726" y="22860"/>
                  </a:lnTo>
                  <a:lnTo>
                    <a:pt x="20294" y="22733"/>
                  </a:lnTo>
                  <a:lnTo>
                    <a:pt x="20396" y="22479"/>
                  </a:lnTo>
                  <a:lnTo>
                    <a:pt x="20485" y="21844"/>
                  </a:lnTo>
                  <a:lnTo>
                    <a:pt x="20993" y="21209"/>
                  </a:lnTo>
                  <a:lnTo>
                    <a:pt x="21285" y="21463"/>
                  </a:lnTo>
                  <a:lnTo>
                    <a:pt x="21831" y="20447"/>
                  </a:lnTo>
                  <a:lnTo>
                    <a:pt x="20904" y="21209"/>
                  </a:lnTo>
                  <a:lnTo>
                    <a:pt x="20891" y="20828"/>
                  </a:lnTo>
                  <a:lnTo>
                    <a:pt x="21209" y="20574"/>
                  </a:lnTo>
                  <a:lnTo>
                    <a:pt x="20688" y="20320"/>
                  </a:lnTo>
                  <a:lnTo>
                    <a:pt x="19913" y="21209"/>
                  </a:lnTo>
                  <a:lnTo>
                    <a:pt x="19519" y="20828"/>
                  </a:lnTo>
                  <a:lnTo>
                    <a:pt x="19329" y="21082"/>
                  </a:lnTo>
                  <a:lnTo>
                    <a:pt x="18326" y="21844"/>
                  </a:lnTo>
                  <a:lnTo>
                    <a:pt x="18999" y="21082"/>
                  </a:lnTo>
                  <a:lnTo>
                    <a:pt x="19113" y="20955"/>
                  </a:lnTo>
                  <a:lnTo>
                    <a:pt x="19558" y="20447"/>
                  </a:lnTo>
                  <a:lnTo>
                    <a:pt x="18745" y="20955"/>
                  </a:lnTo>
                  <a:lnTo>
                    <a:pt x="19177" y="20320"/>
                  </a:lnTo>
                  <a:lnTo>
                    <a:pt x="19443" y="19939"/>
                  </a:lnTo>
                  <a:lnTo>
                    <a:pt x="19100" y="19939"/>
                  </a:lnTo>
                  <a:lnTo>
                    <a:pt x="18135" y="20320"/>
                  </a:lnTo>
                  <a:lnTo>
                    <a:pt x="17691" y="20193"/>
                  </a:lnTo>
                  <a:lnTo>
                    <a:pt x="17881" y="20066"/>
                  </a:lnTo>
                  <a:lnTo>
                    <a:pt x="18034" y="19951"/>
                  </a:lnTo>
                  <a:lnTo>
                    <a:pt x="17500" y="20066"/>
                  </a:lnTo>
                  <a:lnTo>
                    <a:pt x="17259" y="19812"/>
                  </a:lnTo>
                  <a:lnTo>
                    <a:pt x="18173" y="18923"/>
                  </a:lnTo>
                  <a:lnTo>
                    <a:pt x="18973" y="18161"/>
                  </a:lnTo>
                  <a:lnTo>
                    <a:pt x="17106" y="18923"/>
                  </a:lnTo>
                  <a:lnTo>
                    <a:pt x="18275" y="18034"/>
                  </a:lnTo>
                  <a:lnTo>
                    <a:pt x="18618" y="17780"/>
                  </a:lnTo>
                  <a:lnTo>
                    <a:pt x="17564" y="18034"/>
                  </a:lnTo>
                  <a:lnTo>
                    <a:pt x="18084" y="17653"/>
                  </a:lnTo>
                  <a:lnTo>
                    <a:pt x="18605" y="17272"/>
                  </a:lnTo>
                  <a:lnTo>
                    <a:pt x="18351" y="17272"/>
                  </a:lnTo>
                  <a:lnTo>
                    <a:pt x="16129" y="17653"/>
                  </a:lnTo>
                  <a:lnTo>
                    <a:pt x="16649" y="17526"/>
                  </a:lnTo>
                  <a:lnTo>
                    <a:pt x="18224" y="17145"/>
                  </a:lnTo>
                  <a:lnTo>
                    <a:pt x="17678" y="17233"/>
                  </a:lnTo>
                  <a:lnTo>
                    <a:pt x="18199" y="17081"/>
                  </a:lnTo>
                  <a:lnTo>
                    <a:pt x="17411" y="17246"/>
                  </a:lnTo>
                  <a:lnTo>
                    <a:pt x="17576" y="17246"/>
                  </a:lnTo>
                  <a:lnTo>
                    <a:pt x="15811" y="17526"/>
                  </a:lnTo>
                  <a:lnTo>
                    <a:pt x="15557" y="17399"/>
                  </a:lnTo>
                  <a:lnTo>
                    <a:pt x="15709" y="17399"/>
                  </a:lnTo>
                  <a:lnTo>
                    <a:pt x="16065" y="17297"/>
                  </a:lnTo>
                  <a:lnTo>
                    <a:pt x="17208" y="17259"/>
                  </a:lnTo>
                  <a:lnTo>
                    <a:pt x="16776" y="17094"/>
                  </a:lnTo>
                  <a:lnTo>
                    <a:pt x="17018" y="17018"/>
                  </a:lnTo>
                  <a:lnTo>
                    <a:pt x="18249" y="17018"/>
                  </a:lnTo>
                  <a:lnTo>
                    <a:pt x="18364" y="16891"/>
                  </a:lnTo>
                  <a:lnTo>
                    <a:pt x="17741" y="16891"/>
                  </a:lnTo>
                  <a:lnTo>
                    <a:pt x="16027" y="16764"/>
                  </a:lnTo>
                  <a:lnTo>
                    <a:pt x="19227" y="16865"/>
                  </a:lnTo>
                  <a:lnTo>
                    <a:pt x="19037" y="16814"/>
                  </a:lnTo>
                  <a:lnTo>
                    <a:pt x="18859" y="16764"/>
                  </a:lnTo>
                  <a:lnTo>
                    <a:pt x="16586" y="16256"/>
                  </a:lnTo>
                  <a:lnTo>
                    <a:pt x="18605" y="16637"/>
                  </a:lnTo>
                  <a:lnTo>
                    <a:pt x="14630" y="15367"/>
                  </a:lnTo>
                  <a:lnTo>
                    <a:pt x="15887" y="15633"/>
                  </a:lnTo>
                  <a:lnTo>
                    <a:pt x="16383" y="15748"/>
                  </a:lnTo>
                  <a:lnTo>
                    <a:pt x="16852" y="15925"/>
                  </a:lnTo>
                  <a:lnTo>
                    <a:pt x="17500" y="16129"/>
                  </a:lnTo>
                  <a:lnTo>
                    <a:pt x="16497" y="15722"/>
                  </a:lnTo>
                  <a:lnTo>
                    <a:pt x="16167" y="15621"/>
                  </a:lnTo>
                  <a:lnTo>
                    <a:pt x="16294" y="15659"/>
                  </a:lnTo>
                  <a:lnTo>
                    <a:pt x="16497" y="15722"/>
                  </a:lnTo>
                  <a:lnTo>
                    <a:pt x="17373" y="16002"/>
                  </a:lnTo>
                  <a:lnTo>
                    <a:pt x="18465" y="16383"/>
                  </a:lnTo>
                  <a:lnTo>
                    <a:pt x="15938" y="15367"/>
                  </a:lnTo>
                  <a:lnTo>
                    <a:pt x="15303" y="15113"/>
                  </a:lnTo>
                  <a:lnTo>
                    <a:pt x="14859" y="14859"/>
                  </a:lnTo>
                  <a:lnTo>
                    <a:pt x="14414" y="14605"/>
                  </a:lnTo>
                  <a:lnTo>
                    <a:pt x="18669" y="16383"/>
                  </a:lnTo>
                  <a:lnTo>
                    <a:pt x="19367" y="16637"/>
                  </a:lnTo>
                  <a:lnTo>
                    <a:pt x="17272" y="15494"/>
                  </a:lnTo>
                  <a:lnTo>
                    <a:pt x="16954" y="15113"/>
                  </a:lnTo>
                  <a:lnTo>
                    <a:pt x="19151" y="16256"/>
                  </a:lnTo>
                  <a:lnTo>
                    <a:pt x="18364" y="15494"/>
                  </a:lnTo>
                  <a:lnTo>
                    <a:pt x="19367" y="16256"/>
                  </a:lnTo>
                  <a:lnTo>
                    <a:pt x="18542" y="15494"/>
                  </a:lnTo>
                  <a:lnTo>
                    <a:pt x="18402" y="15367"/>
                  </a:lnTo>
                  <a:lnTo>
                    <a:pt x="18630" y="15494"/>
                  </a:lnTo>
                  <a:lnTo>
                    <a:pt x="18453" y="15240"/>
                  </a:lnTo>
                  <a:lnTo>
                    <a:pt x="18364" y="15113"/>
                  </a:lnTo>
                  <a:lnTo>
                    <a:pt x="18008" y="14605"/>
                  </a:lnTo>
                  <a:lnTo>
                    <a:pt x="17830" y="14351"/>
                  </a:lnTo>
                  <a:lnTo>
                    <a:pt x="18783" y="15494"/>
                  </a:lnTo>
                  <a:lnTo>
                    <a:pt x="18732" y="15367"/>
                  </a:lnTo>
                  <a:lnTo>
                    <a:pt x="19507" y="16256"/>
                  </a:lnTo>
                  <a:lnTo>
                    <a:pt x="19748" y="16510"/>
                  </a:lnTo>
                  <a:lnTo>
                    <a:pt x="19519" y="16256"/>
                  </a:lnTo>
                  <a:lnTo>
                    <a:pt x="19024" y="15367"/>
                  </a:lnTo>
                  <a:lnTo>
                    <a:pt x="18618" y="14732"/>
                  </a:lnTo>
                  <a:lnTo>
                    <a:pt x="19443" y="15798"/>
                  </a:lnTo>
                  <a:lnTo>
                    <a:pt x="19583" y="16103"/>
                  </a:lnTo>
                  <a:lnTo>
                    <a:pt x="19507" y="15875"/>
                  </a:lnTo>
                  <a:lnTo>
                    <a:pt x="19672" y="14732"/>
                  </a:lnTo>
                  <a:lnTo>
                    <a:pt x="20104" y="15875"/>
                  </a:lnTo>
                  <a:lnTo>
                    <a:pt x="20243" y="15367"/>
                  </a:lnTo>
                  <a:lnTo>
                    <a:pt x="20485" y="15367"/>
                  </a:lnTo>
                  <a:lnTo>
                    <a:pt x="20624" y="14986"/>
                  </a:lnTo>
                  <a:lnTo>
                    <a:pt x="20751" y="15748"/>
                  </a:lnTo>
                  <a:lnTo>
                    <a:pt x="21628" y="16002"/>
                  </a:lnTo>
                  <a:lnTo>
                    <a:pt x="22275" y="15621"/>
                  </a:lnTo>
                  <a:lnTo>
                    <a:pt x="22237" y="16256"/>
                  </a:lnTo>
                  <a:lnTo>
                    <a:pt x="22631" y="16256"/>
                  </a:lnTo>
                  <a:lnTo>
                    <a:pt x="22542" y="15621"/>
                  </a:lnTo>
                  <a:lnTo>
                    <a:pt x="22466" y="14986"/>
                  </a:lnTo>
                  <a:lnTo>
                    <a:pt x="22428" y="14732"/>
                  </a:lnTo>
                  <a:lnTo>
                    <a:pt x="22377" y="14351"/>
                  </a:lnTo>
                  <a:lnTo>
                    <a:pt x="22301" y="13716"/>
                  </a:lnTo>
                  <a:lnTo>
                    <a:pt x="22631" y="13589"/>
                  </a:lnTo>
                  <a:lnTo>
                    <a:pt x="22961" y="14859"/>
                  </a:lnTo>
                  <a:lnTo>
                    <a:pt x="23622" y="14732"/>
                  </a:lnTo>
                  <a:lnTo>
                    <a:pt x="24511" y="15748"/>
                  </a:lnTo>
                  <a:lnTo>
                    <a:pt x="24853" y="14732"/>
                  </a:lnTo>
                  <a:lnTo>
                    <a:pt x="24942" y="14478"/>
                  </a:lnTo>
                  <a:lnTo>
                    <a:pt x="24930" y="15113"/>
                  </a:lnTo>
                  <a:lnTo>
                    <a:pt x="25247" y="15113"/>
                  </a:lnTo>
                  <a:lnTo>
                    <a:pt x="26314" y="15748"/>
                  </a:lnTo>
                  <a:lnTo>
                    <a:pt x="26149" y="15113"/>
                  </a:lnTo>
                  <a:lnTo>
                    <a:pt x="25971" y="14478"/>
                  </a:lnTo>
                  <a:lnTo>
                    <a:pt x="26123" y="15024"/>
                  </a:lnTo>
                  <a:lnTo>
                    <a:pt x="26530" y="13970"/>
                  </a:lnTo>
                  <a:lnTo>
                    <a:pt x="26682" y="13589"/>
                  </a:lnTo>
                  <a:lnTo>
                    <a:pt x="26784" y="13335"/>
                  </a:lnTo>
                  <a:lnTo>
                    <a:pt x="26911" y="14224"/>
                  </a:lnTo>
                  <a:lnTo>
                    <a:pt x="26962" y="13335"/>
                  </a:lnTo>
                  <a:lnTo>
                    <a:pt x="27038" y="12700"/>
                  </a:lnTo>
                  <a:lnTo>
                    <a:pt x="27152" y="12573"/>
                  </a:lnTo>
                  <a:lnTo>
                    <a:pt x="27266" y="12446"/>
                  </a:lnTo>
                  <a:lnTo>
                    <a:pt x="27393" y="12446"/>
                  </a:lnTo>
                  <a:lnTo>
                    <a:pt x="27470" y="12954"/>
                  </a:lnTo>
                  <a:lnTo>
                    <a:pt x="27749" y="13208"/>
                  </a:lnTo>
                  <a:lnTo>
                    <a:pt x="27508" y="12446"/>
                  </a:lnTo>
                  <a:lnTo>
                    <a:pt x="27393" y="12065"/>
                  </a:lnTo>
                  <a:lnTo>
                    <a:pt x="27889" y="12319"/>
                  </a:lnTo>
                  <a:lnTo>
                    <a:pt x="27876" y="12954"/>
                  </a:lnTo>
                  <a:lnTo>
                    <a:pt x="28232" y="12954"/>
                  </a:lnTo>
                  <a:lnTo>
                    <a:pt x="28295" y="11557"/>
                  </a:lnTo>
                  <a:lnTo>
                    <a:pt x="28854" y="12065"/>
                  </a:lnTo>
                  <a:lnTo>
                    <a:pt x="29083" y="12827"/>
                  </a:lnTo>
                  <a:lnTo>
                    <a:pt x="29044" y="11684"/>
                  </a:lnTo>
                  <a:lnTo>
                    <a:pt x="29298" y="11811"/>
                  </a:lnTo>
                  <a:lnTo>
                    <a:pt x="29349" y="12446"/>
                  </a:lnTo>
                  <a:lnTo>
                    <a:pt x="30010" y="12801"/>
                  </a:lnTo>
                  <a:lnTo>
                    <a:pt x="29908" y="12573"/>
                  </a:lnTo>
                  <a:lnTo>
                    <a:pt x="30022" y="12446"/>
                  </a:lnTo>
                  <a:lnTo>
                    <a:pt x="29972" y="11684"/>
                  </a:lnTo>
                  <a:lnTo>
                    <a:pt x="29959" y="11557"/>
                  </a:lnTo>
                  <a:lnTo>
                    <a:pt x="29933" y="11176"/>
                  </a:lnTo>
                  <a:lnTo>
                    <a:pt x="30530" y="11938"/>
                  </a:lnTo>
                  <a:lnTo>
                    <a:pt x="30607" y="12192"/>
                  </a:lnTo>
                  <a:lnTo>
                    <a:pt x="30734" y="12446"/>
                  </a:lnTo>
                  <a:lnTo>
                    <a:pt x="30276" y="12446"/>
                  </a:lnTo>
                  <a:lnTo>
                    <a:pt x="30035" y="12522"/>
                  </a:lnTo>
                  <a:lnTo>
                    <a:pt x="30060" y="12827"/>
                  </a:lnTo>
                  <a:lnTo>
                    <a:pt x="30111" y="13208"/>
                  </a:lnTo>
                  <a:lnTo>
                    <a:pt x="30518" y="13335"/>
                  </a:lnTo>
                  <a:lnTo>
                    <a:pt x="30505" y="14351"/>
                  </a:lnTo>
                  <a:lnTo>
                    <a:pt x="30619" y="13843"/>
                  </a:lnTo>
                  <a:lnTo>
                    <a:pt x="30797" y="12446"/>
                  </a:lnTo>
                  <a:lnTo>
                    <a:pt x="30810" y="12319"/>
                  </a:lnTo>
                  <a:lnTo>
                    <a:pt x="31267" y="12700"/>
                  </a:lnTo>
                  <a:lnTo>
                    <a:pt x="31369" y="12954"/>
                  </a:lnTo>
                  <a:lnTo>
                    <a:pt x="31470" y="13081"/>
                  </a:lnTo>
                  <a:lnTo>
                    <a:pt x="31559" y="12827"/>
                  </a:lnTo>
                  <a:lnTo>
                    <a:pt x="31800" y="12954"/>
                  </a:lnTo>
                  <a:lnTo>
                    <a:pt x="31991" y="13208"/>
                  </a:lnTo>
                  <a:lnTo>
                    <a:pt x="32118" y="13589"/>
                  </a:lnTo>
                  <a:lnTo>
                    <a:pt x="32423" y="13208"/>
                  </a:lnTo>
                  <a:lnTo>
                    <a:pt x="32613" y="13208"/>
                  </a:lnTo>
                  <a:lnTo>
                    <a:pt x="32461" y="12700"/>
                  </a:lnTo>
                  <a:lnTo>
                    <a:pt x="32359" y="12319"/>
                  </a:lnTo>
                  <a:lnTo>
                    <a:pt x="32639" y="12446"/>
                  </a:lnTo>
                  <a:lnTo>
                    <a:pt x="32550" y="12319"/>
                  </a:lnTo>
                  <a:lnTo>
                    <a:pt x="32473" y="12192"/>
                  </a:lnTo>
                  <a:lnTo>
                    <a:pt x="32385" y="12065"/>
                  </a:lnTo>
                  <a:lnTo>
                    <a:pt x="32245" y="11849"/>
                  </a:lnTo>
                  <a:lnTo>
                    <a:pt x="32118" y="12001"/>
                  </a:lnTo>
                  <a:lnTo>
                    <a:pt x="32118" y="12852"/>
                  </a:lnTo>
                  <a:lnTo>
                    <a:pt x="32105" y="13208"/>
                  </a:lnTo>
                  <a:lnTo>
                    <a:pt x="31953" y="12954"/>
                  </a:lnTo>
                  <a:lnTo>
                    <a:pt x="32118" y="12852"/>
                  </a:lnTo>
                  <a:lnTo>
                    <a:pt x="32118" y="12001"/>
                  </a:lnTo>
                  <a:lnTo>
                    <a:pt x="31610" y="12192"/>
                  </a:lnTo>
                  <a:lnTo>
                    <a:pt x="31686" y="11303"/>
                  </a:lnTo>
                  <a:lnTo>
                    <a:pt x="32004" y="11684"/>
                  </a:lnTo>
                  <a:lnTo>
                    <a:pt x="31965" y="11303"/>
                  </a:lnTo>
                  <a:lnTo>
                    <a:pt x="31953" y="11176"/>
                  </a:lnTo>
                  <a:lnTo>
                    <a:pt x="31902" y="10541"/>
                  </a:lnTo>
                  <a:lnTo>
                    <a:pt x="31877" y="10287"/>
                  </a:lnTo>
                  <a:lnTo>
                    <a:pt x="32448" y="11430"/>
                  </a:lnTo>
                  <a:lnTo>
                    <a:pt x="33096" y="11938"/>
                  </a:lnTo>
                  <a:lnTo>
                    <a:pt x="33388" y="12573"/>
                  </a:lnTo>
                  <a:lnTo>
                    <a:pt x="33794" y="11938"/>
                  </a:lnTo>
                  <a:lnTo>
                    <a:pt x="34594" y="11938"/>
                  </a:lnTo>
                  <a:lnTo>
                    <a:pt x="34442" y="10287"/>
                  </a:lnTo>
                  <a:lnTo>
                    <a:pt x="34429" y="10160"/>
                  </a:lnTo>
                  <a:lnTo>
                    <a:pt x="34518" y="10033"/>
                  </a:lnTo>
                  <a:lnTo>
                    <a:pt x="34747" y="10541"/>
                  </a:lnTo>
                  <a:lnTo>
                    <a:pt x="34848" y="11049"/>
                  </a:lnTo>
                  <a:lnTo>
                    <a:pt x="34937" y="10795"/>
                  </a:lnTo>
                  <a:lnTo>
                    <a:pt x="35445" y="10795"/>
                  </a:lnTo>
                  <a:lnTo>
                    <a:pt x="35356" y="9779"/>
                  </a:lnTo>
                  <a:lnTo>
                    <a:pt x="35331" y="9652"/>
                  </a:lnTo>
                  <a:lnTo>
                    <a:pt x="35687" y="9906"/>
                  </a:lnTo>
                  <a:lnTo>
                    <a:pt x="35801" y="10160"/>
                  </a:lnTo>
                  <a:lnTo>
                    <a:pt x="35661" y="10414"/>
                  </a:lnTo>
                  <a:lnTo>
                    <a:pt x="35585" y="10680"/>
                  </a:lnTo>
                  <a:lnTo>
                    <a:pt x="35915" y="10414"/>
                  </a:lnTo>
                  <a:lnTo>
                    <a:pt x="35953" y="10795"/>
                  </a:lnTo>
                  <a:lnTo>
                    <a:pt x="37630" y="12065"/>
                  </a:lnTo>
                  <a:lnTo>
                    <a:pt x="37274" y="10414"/>
                  </a:lnTo>
                  <a:lnTo>
                    <a:pt x="37109" y="9652"/>
                  </a:lnTo>
                  <a:lnTo>
                    <a:pt x="37084" y="9525"/>
                  </a:lnTo>
                  <a:lnTo>
                    <a:pt x="36918" y="8763"/>
                  </a:lnTo>
                  <a:lnTo>
                    <a:pt x="36817" y="8255"/>
                  </a:lnTo>
                  <a:lnTo>
                    <a:pt x="36652" y="7493"/>
                  </a:lnTo>
                  <a:lnTo>
                    <a:pt x="38328" y="8902"/>
                  </a:lnTo>
                  <a:lnTo>
                    <a:pt x="40030" y="9271"/>
                  </a:lnTo>
                  <a:lnTo>
                    <a:pt x="40106" y="8890"/>
                  </a:lnTo>
                  <a:lnTo>
                    <a:pt x="40551" y="6858"/>
                  </a:lnTo>
                  <a:lnTo>
                    <a:pt x="42519" y="7747"/>
                  </a:lnTo>
                  <a:lnTo>
                    <a:pt x="43027" y="7747"/>
                  </a:lnTo>
                  <a:lnTo>
                    <a:pt x="42786" y="7239"/>
                  </a:lnTo>
                  <a:lnTo>
                    <a:pt x="42710" y="6858"/>
                  </a:lnTo>
                  <a:lnTo>
                    <a:pt x="42672" y="6477"/>
                  </a:lnTo>
                  <a:lnTo>
                    <a:pt x="43205" y="7366"/>
                  </a:lnTo>
                  <a:lnTo>
                    <a:pt x="43078" y="6477"/>
                  </a:lnTo>
                  <a:lnTo>
                    <a:pt x="43141" y="5207"/>
                  </a:lnTo>
                  <a:lnTo>
                    <a:pt x="45123" y="7620"/>
                  </a:lnTo>
                  <a:lnTo>
                    <a:pt x="44983" y="5842"/>
                  </a:lnTo>
                  <a:lnTo>
                    <a:pt x="44551" y="5461"/>
                  </a:lnTo>
                  <a:lnTo>
                    <a:pt x="44843" y="5334"/>
                  </a:lnTo>
                  <a:lnTo>
                    <a:pt x="44881" y="5207"/>
                  </a:lnTo>
                  <a:lnTo>
                    <a:pt x="45008" y="4826"/>
                  </a:lnTo>
                  <a:lnTo>
                    <a:pt x="45059" y="4699"/>
                  </a:lnTo>
                  <a:lnTo>
                    <a:pt x="45440" y="5207"/>
                  </a:lnTo>
                  <a:lnTo>
                    <a:pt x="45135" y="4699"/>
                  </a:lnTo>
                  <a:lnTo>
                    <a:pt x="45415" y="4953"/>
                  </a:lnTo>
                  <a:lnTo>
                    <a:pt x="45707" y="5334"/>
                  </a:lnTo>
                  <a:lnTo>
                    <a:pt x="45720" y="4699"/>
                  </a:lnTo>
                  <a:lnTo>
                    <a:pt x="45720" y="4572"/>
                  </a:lnTo>
                  <a:lnTo>
                    <a:pt x="45720" y="4445"/>
                  </a:lnTo>
                  <a:lnTo>
                    <a:pt x="45732" y="4191"/>
                  </a:lnTo>
                  <a:lnTo>
                    <a:pt x="46367" y="4064"/>
                  </a:lnTo>
                  <a:lnTo>
                    <a:pt x="46875" y="5715"/>
                  </a:lnTo>
                  <a:lnTo>
                    <a:pt x="47599" y="5207"/>
                  </a:lnTo>
                  <a:lnTo>
                    <a:pt x="47663" y="5080"/>
                  </a:lnTo>
                  <a:lnTo>
                    <a:pt x="47561" y="4445"/>
                  </a:lnTo>
                  <a:lnTo>
                    <a:pt x="47434" y="4064"/>
                  </a:lnTo>
                  <a:lnTo>
                    <a:pt x="47307" y="3683"/>
                  </a:lnTo>
                  <a:lnTo>
                    <a:pt x="47142" y="3556"/>
                  </a:lnTo>
                  <a:lnTo>
                    <a:pt x="46977" y="3429"/>
                  </a:lnTo>
                  <a:lnTo>
                    <a:pt x="46875" y="3556"/>
                  </a:lnTo>
                  <a:lnTo>
                    <a:pt x="46545" y="3429"/>
                  </a:lnTo>
                  <a:lnTo>
                    <a:pt x="46202" y="3175"/>
                  </a:lnTo>
                  <a:lnTo>
                    <a:pt x="46202" y="3048"/>
                  </a:lnTo>
                  <a:lnTo>
                    <a:pt x="46215" y="2794"/>
                  </a:lnTo>
                  <a:lnTo>
                    <a:pt x="45986" y="2540"/>
                  </a:lnTo>
                  <a:lnTo>
                    <a:pt x="45542" y="2032"/>
                  </a:lnTo>
                  <a:lnTo>
                    <a:pt x="45427" y="1905"/>
                  </a:lnTo>
                  <a:lnTo>
                    <a:pt x="44627" y="1016"/>
                  </a:lnTo>
                  <a:lnTo>
                    <a:pt x="44297" y="635"/>
                  </a:lnTo>
                  <a:lnTo>
                    <a:pt x="43281" y="127"/>
                  </a:lnTo>
                  <a:lnTo>
                    <a:pt x="43637" y="1016"/>
                  </a:lnTo>
                  <a:lnTo>
                    <a:pt x="43370" y="762"/>
                  </a:lnTo>
                  <a:lnTo>
                    <a:pt x="43103" y="508"/>
                  </a:lnTo>
                  <a:lnTo>
                    <a:pt x="43218" y="762"/>
                  </a:lnTo>
                  <a:lnTo>
                    <a:pt x="42951" y="508"/>
                  </a:lnTo>
                  <a:lnTo>
                    <a:pt x="42760" y="381"/>
                  </a:lnTo>
                  <a:lnTo>
                    <a:pt x="42633" y="381"/>
                  </a:lnTo>
                  <a:lnTo>
                    <a:pt x="43180" y="1384"/>
                  </a:lnTo>
                  <a:lnTo>
                    <a:pt x="43230" y="1524"/>
                  </a:lnTo>
                  <a:lnTo>
                    <a:pt x="43268" y="1905"/>
                  </a:lnTo>
                  <a:lnTo>
                    <a:pt x="42735" y="1524"/>
                  </a:lnTo>
                  <a:lnTo>
                    <a:pt x="42468" y="1016"/>
                  </a:lnTo>
                  <a:lnTo>
                    <a:pt x="42621" y="1524"/>
                  </a:lnTo>
                  <a:lnTo>
                    <a:pt x="42506" y="1397"/>
                  </a:lnTo>
                  <a:lnTo>
                    <a:pt x="42392" y="1270"/>
                  </a:lnTo>
                  <a:lnTo>
                    <a:pt x="42252" y="889"/>
                  </a:lnTo>
                  <a:lnTo>
                    <a:pt x="42367" y="1397"/>
                  </a:lnTo>
                  <a:lnTo>
                    <a:pt x="41998" y="1270"/>
                  </a:lnTo>
                  <a:lnTo>
                    <a:pt x="42341" y="2032"/>
                  </a:lnTo>
                  <a:lnTo>
                    <a:pt x="41757" y="1397"/>
                  </a:lnTo>
                  <a:lnTo>
                    <a:pt x="41960" y="2540"/>
                  </a:lnTo>
                  <a:lnTo>
                    <a:pt x="41262" y="1270"/>
                  </a:lnTo>
                  <a:lnTo>
                    <a:pt x="41579" y="2413"/>
                  </a:lnTo>
                  <a:lnTo>
                    <a:pt x="41440" y="2540"/>
                  </a:lnTo>
                  <a:lnTo>
                    <a:pt x="40894" y="1016"/>
                  </a:lnTo>
                  <a:lnTo>
                    <a:pt x="40843" y="2794"/>
                  </a:lnTo>
                  <a:lnTo>
                    <a:pt x="40716" y="2540"/>
                  </a:lnTo>
                  <a:lnTo>
                    <a:pt x="40055" y="1143"/>
                  </a:lnTo>
                  <a:lnTo>
                    <a:pt x="40576" y="2540"/>
                  </a:lnTo>
                  <a:lnTo>
                    <a:pt x="39674" y="2159"/>
                  </a:lnTo>
                  <a:lnTo>
                    <a:pt x="39700" y="3048"/>
                  </a:lnTo>
                  <a:lnTo>
                    <a:pt x="39624" y="2794"/>
                  </a:lnTo>
                  <a:lnTo>
                    <a:pt x="39408" y="2794"/>
                  </a:lnTo>
                  <a:lnTo>
                    <a:pt x="39154" y="2413"/>
                  </a:lnTo>
                  <a:lnTo>
                    <a:pt x="38900" y="2159"/>
                  </a:lnTo>
                  <a:lnTo>
                    <a:pt x="39230" y="2908"/>
                  </a:lnTo>
                  <a:lnTo>
                    <a:pt x="39319" y="3429"/>
                  </a:lnTo>
                  <a:lnTo>
                    <a:pt x="39230" y="3937"/>
                  </a:lnTo>
                  <a:lnTo>
                    <a:pt x="39319" y="4445"/>
                  </a:lnTo>
                  <a:lnTo>
                    <a:pt x="39103" y="4191"/>
                  </a:lnTo>
                  <a:lnTo>
                    <a:pt x="38887" y="3937"/>
                  </a:lnTo>
                  <a:lnTo>
                    <a:pt x="38671" y="3683"/>
                  </a:lnTo>
                  <a:lnTo>
                    <a:pt x="38798" y="3175"/>
                  </a:lnTo>
                  <a:lnTo>
                    <a:pt x="38709" y="2794"/>
                  </a:lnTo>
                  <a:lnTo>
                    <a:pt x="38315" y="2159"/>
                  </a:lnTo>
                  <a:lnTo>
                    <a:pt x="38747" y="3048"/>
                  </a:lnTo>
                  <a:lnTo>
                    <a:pt x="38290" y="3175"/>
                  </a:lnTo>
                  <a:lnTo>
                    <a:pt x="38709" y="3937"/>
                  </a:lnTo>
                  <a:lnTo>
                    <a:pt x="38506" y="3683"/>
                  </a:lnTo>
                  <a:lnTo>
                    <a:pt x="38214" y="3302"/>
                  </a:lnTo>
                  <a:lnTo>
                    <a:pt x="38392" y="3683"/>
                  </a:lnTo>
                  <a:lnTo>
                    <a:pt x="37884" y="2794"/>
                  </a:lnTo>
                  <a:lnTo>
                    <a:pt x="38468" y="4191"/>
                  </a:lnTo>
                  <a:lnTo>
                    <a:pt x="38379" y="4064"/>
                  </a:lnTo>
                  <a:lnTo>
                    <a:pt x="37807" y="3175"/>
                  </a:lnTo>
                  <a:lnTo>
                    <a:pt x="38011" y="4064"/>
                  </a:lnTo>
                  <a:lnTo>
                    <a:pt x="37541" y="3556"/>
                  </a:lnTo>
                  <a:lnTo>
                    <a:pt x="37414" y="3302"/>
                  </a:lnTo>
                  <a:lnTo>
                    <a:pt x="37388" y="2794"/>
                  </a:lnTo>
                  <a:lnTo>
                    <a:pt x="37249" y="3302"/>
                  </a:lnTo>
                  <a:lnTo>
                    <a:pt x="37376" y="4191"/>
                  </a:lnTo>
                  <a:lnTo>
                    <a:pt x="37172" y="4572"/>
                  </a:lnTo>
                  <a:lnTo>
                    <a:pt x="37122" y="4318"/>
                  </a:lnTo>
                  <a:lnTo>
                    <a:pt x="36944" y="3429"/>
                  </a:lnTo>
                  <a:lnTo>
                    <a:pt x="36588" y="2921"/>
                  </a:lnTo>
                  <a:lnTo>
                    <a:pt x="36537" y="3683"/>
                  </a:lnTo>
                  <a:lnTo>
                    <a:pt x="36664" y="4318"/>
                  </a:lnTo>
                  <a:lnTo>
                    <a:pt x="36449" y="4318"/>
                  </a:lnTo>
                  <a:lnTo>
                    <a:pt x="36372" y="4191"/>
                  </a:lnTo>
                  <a:lnTo>
                    <a:pt x="36271" y="3937"/>
                  </a:lnTo>
                  <a:lnTo>
                    <a:pt x="36283" y="4191"/>
                  </a:lnTo>
                  <a:lnTo>
                    <a:pt x="36334" y="4826"/>
                  </a:lnTo>
                  <a:lnTo>
                    <a:pt x="35509" y="4191"/>
                  </a:lnTo>
                  <a:lnTo>
                    <a:pt x="35572" y="5461"/>
                  </a:lnTo>
                  <a:lnTo>
                    <a:pt x="35890" y="6223"/>
                  </a:lnTo>
                  <a:lnTo>
                    <a:pt x="35979" y="7366"/>
                  </a:lnTo>
                  <a:lnTo>
                    <a:pt x="35915" y="7239"/>
                  </a:lnTo>
                  <a:lnTo>
                    <a:pt x="35737" y="6858"/>
                  </a:lnTo>
                  <a:lnTo>
                    <a:pt x="35775" y="6731"/>
                  </a:lnTo>
                  <a:lnTo>
                    <a:pt x="35725" y="6604"/>
                  </a:lnTo>
                  <a:lnTo>
                    <a:pt x="35648" y="6223"/>
                  </a:lnTo>
                  <a:lnTo>
                    <a:pt x="35585" y="6604"/>
                  </a:lnTo>
                  <a:lnTo>
                    <a:pt x="35331" y="6096"/>
                  </a:lnTo>
                  <a:lnTo>
                    <a:pt x="35217" y="5867"/>
                  </a:lnTo>
                  <a:lnTo>
                    <a:pt x="35255" y="6096"/>
                  </a:lnTo>
                  <a:lnTo>
                    <a:pt x="35140" y="6858"/>
                  </a:lnTo>
                  <a:lnTo>
                    <a:pt x="34785" y="6604"/>
                  </a:lnTo>
                  <a:lnTo>
                    <a:pt x="34391" y="5588"/>
                  </a:lnTo>
                  <a:lnTo>
                    <a:pt x="35191" y="6057"/>
                  </a:lnTo>
                  <a:lnTo>
                    <a:pt x="34823" y="5588"/>
                  </a:lnTo>
                  <a:lnTo>
                    <a:pt x="34620" y="5334"/>
                  </a:lnTo>
                  <a:lnTo>
                    <a:pt x="35128" y="5588"/>
                  </a:lnTo>
                  <a:lnTo>
                    <a:pt x="34988" y="5334"/>
                  </a:lnTo>
                  <a:lnTo>
                    <a:pt x="34632" y="4699"/>
                  </a:lnTo>
                  <a:lnTo>
                    <a:pt x="34290" y="4064"/>
                  </a:lnTo>
                  <a:lnTo>
                    <a:pt x="35344" y="5524"/>
                  </a:lnTo>
                  <a:lnTo>
                    <a:pt x="34531" y="4064"/>
                  </a:lnTo>
                  <a:lnTo>
                    <a:pt x="33947" y="3937"/>
                  </a:lnTo>
                  <a:lnTo>
                    <a:pt x="34163" y="4699"/>
                  </a:lnTo>
                  <a:lnTo>
                    <a:pt x="33578" y="4572"/>
                  </a:lnTo>
                  <a:lnTo>
                    <a:pt x="33655" y="5207"/>
                  </a:lnTo>
                  <a:lnTo>
                    <a:pt x="33883" y="5334"/>
                  </a:lnTo>
                  <a:lnTo>
                    <a:pt x="33921" y="6096"/>
                  </a:lnTo>
                  <a:lnTo>
                    <a:pt x="33566" y="7239"/>
                  </a:lnTo>
                  <a:lnTo>
                    <a:pt x="33528" y="7112"/>
                  </a:lnTo>
                  <a:lnTo>
                    <a:pt x="32600" y="3683"/>
                  </a:lnTo>
                  <a:lnTo>
                    <a:pt x="32588" y="5867"/>
                  </a:lnTo>
                  <a:lnTo>
                    <a:pt x="32918" y="7112"/>
                  </a:lnTo>
                  <a:lnTo>
                    <a:pt x="32334" y="6604"/>
                  </a:lnTo>
                  <a:lnTo>
                    <a:pt x="32105" y="5461"/>
                  </a:lnTo>
                  <a:lnTo>
                    <a:pt x="31597" y="5461"/>
                  </a:lnTo>
                  <a:lnTo>
                    <a:pt x="32321" y="7112"/>
                  </a:lnTo>
                  <a:lnTo>
                    <a:pt x="31877" y="6731"/>
                  </a:lnTo>
                  <a:lnTo>
                    <a:pt x="31686" y="6565"/>
                  </a:lnTo>
                  <a:lnTo>
                    <a:pt x="31445" y="6731"/>
                  </a:lnTo>
                  <a:lnTo>
                    <a:pt x="31089" y="5715"/>
                  </a:lnTo>
                  <a:lnTo>
                    <a:pt x="30670" y="6057"/>
                  </a:lnTo>
                  <a:lnTo>
                    <a:pt x="30251" y="6858"/>
                  </a:lnTo>
                  <a:lnTo>
                    <a:pt x="29705" y="7239"/>
                  </a:lnTo>
                  <a:lnTo>
                    <a:pt x="29667" y="6985"/>
                  </a:lnTo>
                  <a:lnTo>
                    <a:pt x="29565" y="6477"/>
                  </a:lnTo>
                  <a:lnTo>
                    <a:pt x="29540" y="8255"/>
                  </a:lnTo>
                  <a:lnTo>
                    <a:pt x="29451" y="8128"/>
                  </a:lnTo>
                  <a:lnTo>
                    <a:pt x="29235" y="8001"/>
                  </a:lnTo>
                  <a:lnTo>
                    <a:pt x="29146" y="7874"/>
                  </a:lnTo>
                  <a:lnTo>
                    <a:pt x="29171" y="7747"/>
                  </a:lnTo>
                  <a:lnTo>
                    <a:pt x="29387" y="7620"/>
                  </a:lnTo>
                  <a:lnTo>
                    <a:pt x="29540" y="8255"/>
                  </a:lnTo>
                  <a:lnTo>
                    <a:pt x="29540" y="6451"/>
                  </a:lnTo>
                  <a:lnTo>
                    <a:pt x="28841" y="6985"/>
                  </a:lnTo>
                  <a:lnTo>
                    <a:pt x="27749" y="6565"/>
                  </a:lnTo>
                  <a:lnTo>
                    <a:pt x="26987" y="6223"/>
                  </a:lnTo>
                  <a:lnTo>
                    <a:pt x="26936" y="7112"/>
                  </a:lnTo>
                  <a:lnTo>
                    <a:pt x="26809" y="7493"/>
                  </a:lnTo>
                  <a:lnTo>
                    <a:pt x="26657" y="7620"/>
                  </a:lnTo>
                  <a:lnTo>
                    <a:pt x="26568" y="7366"/>
                  </a:lnTo>
                  <a:lnTo>
                    <a:pt x="26517" y="6731"/>
                  </a:lnTo>
                  <a:lnTo>
                    <a:pt x="26200" y="7620"/>
                  </a:lnTo>
                  <a:lnTo>
                    <a:pt x="25463" y="8763"/>
                  </a:lnTo>
                  <a:lnTo>
                    <a:pt x="24841" y="8001"/>
                  </a:lnTo>
                  <a:lnTo>
                    <a:pt x="24777" y="7620"/>
                  </a:lnTo>
                  <a:lnTo>
                    <a:pt x="24295" y="7366"/>
                  </a:lnTo>
                  <a:lnTo>
                    <a:pt x="24701" y="9525"/>
                  </a:lnTo>
                  <a:lnTo>
                    <a:pt x="24599" y="9398"/>
                  </a:lnTo>
                  <a:lnTo>
                    <a:pt x="24231" y="8890"/>
                  </a:lnTo>
                  <a:lnTo>
                    <a:pt x="24180" y="8509"/>
                  </a:lnTo>
                  <a:lnTo>
                    <a:pt x="23228" y="8382"/>
                  </a:lnTo>
                  <a:lnTo>
                    <a:pt x="22377" y="9398"/>
                  </a:lnTo>
                  <a:lnTo>
                    <a:pt x="21450" y="8128"/>
                  </a:lnTo>
                  <a:lnTo>
                    <a:pt x="21539" y="9398"/>
                  </a:lnTo>
                  <a:lnTo>
                    <a:pt x="20485" y="7747"/>
                  </a:lnTo>
                  <a:lnTo>
                    <a:pt x="20726" y="9525"/>
                  </a:lnTo>
                  <a:lnTo>
                    <a:pt x="20612" y="9398"/>
                  </a:lnTo>
                  <a:lnTo>
                    <a:pt x="20497" y="9271"/>
                  </a:lnTo>
                  <a:lnTo>
                    <a:pt x="20167" y="8890"/>
                  </a:lnTo>
                  <a:lnTo>
                    <a:pt x="20154" y="8382"/>
                  </a:lnTo>
                  <a:lnTo>
                    <a:pt x="19354" y="7874"/>
                  </a:lnTo>
                  <a:lnTo>
                    <a:pt x="19151" y="7874"/>
                  </a:lnTo>
                  <a:lnTo>
                    <a:pt x="19126" y="9144"/>
                  </a:lnTo>
                  <a:lnTo>
                    <a:pt x="19024" y="9271"/>
                  </a:lnTo>
                  <a:lnTo>
                    <a:pt x="18884" y="8382"/>
                  </a:lnTo>
                  <a:lnTo>
                    <a:pt x="18529" y="9398"/>
                  </a:lnTo>
                  <a:lnTo>
                    <a:pt x="17983" y="8255"/>
                  </a:lnTo>
                  <a:lnTo>
                    <a:pt x="17640" y="8636"/>
                  </a:lnTo>
                  <a:lnTo>
                    <a:pt x="17818" y="8636"/>
                  </a:lnTo>
                  <a:lnTo>
                    <a:pt x="17995" y="8890"/>
                  </a:lnTo>
                  <a:lnTo>
                    <a:pt x="18034" y="9398"/>
                  </a:lnTo>
                  <a:lnTo>
                    <a:pt x="17729" y="9779"/>
                  </a:lnTo>
                  <a:lnTo>
                    <a:pt x="17259" y="9398"/>
                  </a:lnTo>
                  <a:lnTo>
                    <a:pt x="16954" y="9144"/>
                  </a:lnTo>
                  <a:lnTo>
                    <a:pt x="15087" y="9144"/>
                  </a:lnTo>
                  <a:lnTo>
                    <a:pt x="14947" y="9144"/>
                  </a:lnTo>
                  <a:lnTo>
                    <a:pt x="14859" y="9398"/>
                  </a:lnTo>
                  <a:lnTo>
                    <a:pt x="14795" y="9144"/>
                  </a:lnTo>
                  <a:lnTo>
                    <a:pt x="14401" y="7493"/>
                  </a:lnTo>
                  <a:lnTo>
                    <a:pt x="14363" y="7620"/>
                  </a:lnTo>
                  <a:lnTo>
                    <a:pt x="14236" y="8509"/>
                  </a:lnTo>
                  <a:lnTo>
                    <a:pt x="14363" y="8636"/>
                  </a:lnTo>
                  <a:lnTo>
                    <a:pt x="14439" y="8902"/>
                  </a:lnTo>
                  <a:lnTo>
                    <a:pt x="14554" y="9144"/>
                  </a:lnTo>
                  <a:lnTo>
                    <a:pt x="14173" y="8890"/>
                  </a:lnTo>
                  <a:lnTo>
                    <a:pt x="13792" y="8636"/>
                  </a:lnTo>
                  <a:lnTo>
                    <a:pt x="12814" y="8636"/>
                  </a:lnTo>
                  <a:lnTo>
                    <a:pt x="12382" y="8890"/>
                  </a:lnTo>
                  <a:lnTo>
                    <a:pt x="12192" y="8636"/>
                  </a:lnTo>
                  <a:lnTo>
                    <a:pt x="11912" y="8255"/>
                  </a:lnTo>
                  <a:lnTo>
                    <a:pt x="10502" y="8128"/>
                  </a:lnTo>
                  <a:lnTo>
                    <a:pt x="9461" y="8636"/>
                  </a:lnTo>
                  <a:lnTo>
                    <a:pt x="7861" y="8509"/>
                  </a:lnTo>
                  <a:lnTo>
                    <a:pt x="8902" y="8902"/>
                  </a:lnTo>
                  <a:lnTo>
                    <a:pt x="10287" y="10033"/>
                  </a:lnTo>
                  <a:lnTo>
                    <a:pt x="10096" y="10033"/>
                  </a:lnTo>
                  <a:lnTo>
                    <a:pt x="9664" y="9766"/>
                  </a:lnTo>
                  <a:lnTo>
                    <a:pt x="10058" y="10160"/>
                  </a:lnTo>
                  <a:lnTo>
                    <a:pt x="9423" y="10033"/>
                  </a:lnTo>
                  <a:lnTo>
                    <a:pt x="9055" y="9779"/>
                  </a:lnTo>
                  <a:lnTo>
                    <a:pt x="8864" y="9652"/>
                  </a:lnTo>
                  <a:lnTo>
                    <a:pt x="8115" y="9144"/>
                  </a:lnTo>
                  <a:lnTo>
                    <a:pt x="7937" y="9017"/>
                  </a:lnTo>
                  <a:lnTo>
                    <a:pt x="7785" y="8763"/>
                  </a:lnTo>
                  <a:lnTo>
                    <a:pt x="7645" y="9017"/>
                  </a:lnTo>
                  <a:lnTo>
                    <a:pt x="7378" y="8890"/>
                  </a:lnTo>
                  <a:lnTo>
                    <a:pt x="7124" y="8763"/>
                  </a:lnTo>
                  <a:lnTo>
                    <a:pt x="7035" y="8636"/>
                  </a:lnTo>
                  <a:lnTo>
                    <a:pt x="6477" y="8255"/>
                  </a:lnTo>
                  <a:lnTo>
                    <a:pt x="7239" y="8890"/>
                  </a:lnTo>
                  <a:lnTo>
                    <a:pt x="3441" y="7112"/>
                  </a:lnTo>
                  <a:lnTo>
                    <a:pt x="4876" y="8255"/>
                  </a:lnTo>
                  <a:lnTo>
                    <a:pt x="4292" y="8001"/>
                  </a:lnTo>
                  <a:lnTo>
                    <a:pt x="2540" y="7874"/>
                  </a:lnTo>
                  <a:lnTo>
                    <a:pt x="2489" y="8255"/>
                  </a:lnTo>
                  <a:lnTo>
                    <a:pt x="1282" y="8255"/>
                  </a:lnTo>
                  <a:lnTo>
                    <a:pt x="3276" y="9144"/>
                  </a:lnTo>
                  <a:lnTo>
                    <a:pt x="2324" y="8890"/>
                  </a:lnTo>
                  <a:lnTo>
                    <a:pt x="3695" y="9652"/>
                  </a:lnTo>
                  <a:lnTo>
                    <a:pt x="3225" y="9550"/>
                  </a:lnTo>
                  <a:lnTo>
                    <a:pt x="3225" y="10541"/>
                  </a:lnTo>
                  <a:lnTo>
                    <a:pt x="2603" y="10287"/>
                  </a:lnTo>
                  <a:lnTo>
                    <a:pt x="1676" y="9906"/>
                  </a:lnTo>
                  <a:lnTo>
                    <a:pt x="1981" y="9906"/>
                  </a:lnTo>
                  <a:lnTo>
                    <a:pt x="3225" y="10541"/>
                  </a:lnTo>
                  <a:lnTo>
                    <a:pt x="3225" y="9550"/>
                  </a:lnTo>
                  <a:lnTo>
                    <a:pt x="330" y="8890"/>
                  </a:lnTo>
                  <a:lnTo>
                    <a:pt x="88" y="8890"/>
                  </a:lnTo>
                  <a:lnTo>
                    <a:pt x="0" y="9017"/>
                  </a:lnTo>
                  <a:lnTo>
                    <a:pt x="1409" y="9906"/>
                  </a:lnTo>
                  <a:lnTo>
                    <a:pt x="1790" y="10287"/>
                  </a:lnTo>
                  <a:lnTo>
                    <a:pt x="431" y="9652"/>
                  </a:lnTo>
                  <a:lnTo>
                    <a:pt x="1282" y="10414"/>
                  </a:lnTo>
                  <a:lnTo>
                    <a:pt x="3771" y="11938"/>
                  </a:lnTo>
                  <a:lnTo>
                    <a:pt x="4318" y="12065"/>
                  </a:lnTo>
                  <a:lnTo>
                    <a:pt x="4495" y="12065"/>
                  </a:lnTo>
                  <a:lnTo>
                    <a:pt x="5067" y="12319"/>
                  </a:lnTo>
                  <a:lnTo>
                    <a:pt x="5473" y="12573"/>
                  </a:lnTo>
                  <a:lnTo>
                    <a:pt x="4749" y="12446"/>
                  </a:lnTo>
                  <a:lnTo>
                    <a:pt x="4064" y="12217"/>
                  </a:lnTo>
                  <a:lnTo>
                    <a:pt x="5410" y="12954"/>
                  </a:lnTo>
                  <a:lnTo>
                    <a:pt x="4800" y="13081"/>
                  </a:lnTo>
                  <a:lnTo>
                    <a:pt x="4076" y="13843"/>
                  </a:lnTo>
                  <a:lnTo>
                    <a:pt x="3924" y="14351"/>
                  </a:lnTo>
                  <a:lnTo>
                    <a:pt x="5664" y="14986"/>
                  </a:lnTo>
                  <a:lnTo>
                    <a:pt x="5486" y="14859"/>
                  </a:lnTo>
                  <a:lnTo>
                    <a:pt x="7632" y="15875"/>
                  </a:lnTo>
                  <a:lnTo>
                    <a:pt x="7785" y="16256"/>
                  </a:lnTo>
                  <a:lnTo>
                    <a:pt x="6502" y="15621"/>
                  </a:lnTo>
                  <a:lnTo>
                    <a:pt x="6045" y="15875"/>
                  </a:lnTo>
                  <a:lnTo>
                    <a:pt x="8864" y="16764"/>
                  </a:lnTo>
                  <a:lnTo>
                    <a:pt x="7239" y="17272"/>
                  </a:lnTo>
                  <a:lnTo>
                    <a:pt x="9182" y="18034"/>
                  </a:lnTo>
                  <a:lnTo>
                    <a:pt x="7950" y="18415"/>
                  </a:lnTo>
                  <a:lnTo>
                    <a:pt x="8636" y="19050"/>
                  </a:lnTo>
                  <a:lnTo>
                    <a:pt x="10198" y="20193"/>
                  </a:lnTo>
                  <a:lnTo>
                    <a:pt x="11023" y="20574"/>
                  </a:lnTo>
                  <a:lnTo>
                    <a:pt x="10756" y="21463"/>
                  </a:lnTo>
                  <a:lnTo>
                    <a:pt x="11226" y="21082"/>
                  </a:lnTo>
                  <a:lnTo>
                    <a:pt x="11976" y="21082"/>
                  </a:lnTo>
                  <a:lnTo>
                    <a:pt x="11722" y="21209"/>
                  </a:lnTo>
                  <a:lnTo>
                    <a:pt x="11912" y="21209"/>
                  </a:lnTo>
                  <a:lnTo>
                    <a:pt x="15138" y="25400"/>
                  </a:lnTo>
                  <a:lnTo>
                    <a:pt x="15646" y="26289"/>
                  </a:lnTo>
                  <a:lnTo>
                    <a:pt x="16014" y="26797"/>
                  </a:lnTo>
                  <a:lnTo>
                    <a:pt x="17703" y="24257"/>
                  </a:lnTo>
                  <a:lnTo>
                    <a:pt x="17437" y="25781"/>
                  </a:lnTo>
                  <a:lnTo>
                    <a:pt x="16649" y="26416"/>
                  </a:lnTo>
                  <a:lnTo>
                    <a:pt x="18326" y="26162"/>
                  </a:lnTo>
                  <a:lnTo>
                    <a:pt x="18516" y="27940"/>
                  </a:lnTo>
                  <a:lnTo>
                    <a:pt x="20078" y="27813"/>
                  </a:lnTo>
                  <a:lnTo>
                    <a:pt x="19875" y="27940"/>
                  </a:lnTo>
                  <a:lnTo>
                    <a:pt x="19697" y="28194"/>
                  </a:lnTo>
                  <a:lnTo>
                    <a:pt x="19608" y="28067"/>
                  </a:lnTo>
                  <a:lnTo>
                    <a:pt x="19367" y="28829"/>
                  </a:lnTo>
                  <a:lnTo>
                    <a:pt x="20332" y="28702"/>
                  </a:lnTo>
                  <a:lnTo>
                    <a:pt x="20675" y="28194"/>
                  </a:lnTo>
                  <a:lnTo>
                    <a:pt x="20777" y="28321"/>
                  </a:lnTo>
                  <a:lnTo>
                    <a:pt x="20396" y="28702"/>
                  </a:lnTo>
                  <a:lnTo>
                    <a:pt x="20345" y="28829"/>
                  </a:lnTo>
                  <a:lnTo>
                    <a:pt x="20256" y="29464"/>
                  </a:lnTo>
                  <a:lnTo>
                    <a:pt x="21348" y="28575"/>
                  </a:lnTo>
                  <a:lnTo>
                    <a:pt x="21018" y="29273"/>
                  </a:lnTo>
                  <a:lnTo>
                    <a:pt x="21348" y="29972"/>
                  </a:lnTo>
                  <a:lnTo>
                    <a:pt x="21653" y="29210"/>
                  </a:lnTo>
                  <a:lnTo>
                    <a:pt x="21704" y="29083"/>
                  </a:lnTo>
                  <a:lnTo>
                    <a:pt x="21844" y="29718"/>
                  </a:lnTo>
                  <a:lnTo>
                    <a:pt x="22606" y="29337"/>
                  </a:lnTo>
                  <a:lnTo>
                    <a:pt x="22606" y="29857"/>
                  </a:lnTo>
                  <a:lnTo>
                    <a:pt x="22453" y="30010"/>
                  </a:lnTo>
                  <a:lnTo>
                    <a:pt x="22491" y="30480"/>
                  </a:lnTo>
                  <a:lnTo>
                    <a:pt x="22593" y="30187"/>
                  </a:lnTo>
                  <a:lnTo>
                    <a:pt x="22618" y="29984"/>
                  </a:lnTo>
                  <a:lnTo>
                    <a:pt x="23202" y="29337"/>
                  </a:lnTo>
                  <a:lnTo>
                    <a:pt x="23317" y="29210"/>
                  </a:lnTo>
                  <a:lnTo>
                    <a:pt x="23012" y="30734"/>
                  </a:lnTo>
                  <a:lnTo>
                    <a:pt x="23799" y="29591"/>
                  </a:lnTo>
                  <a:lnTo>
                    <a:pt x="23025" y="30734"/>
                  </a:lnTo>
                  <a:lnTo>
                    <a:pt x="23863" y="30988"/>
                  </a:lnTo>
                  <a:lnTo>
                    <a:pt x="24434" y="30607"/>
                  </a:lnTo>
                  <a:lnTo>
                    <a:pt x="24282" y="30734"/>
                  </a:lnTo>
                  <a:lnTo>
                    <a:pt x="24193" y="30899"/>
                  </a:lnTo>
                  <a:lnTo>
                    <a:pt x="24422" y="31115"/>
                  </a:lnTo>
                  <a:lnTo>
                    <a:pt x="24028" y="31496"/>
                  </a:lnTo>
                  <a:lnTo>
                    <a:pt x="24307" y="31623"/>
                  </a:lnTo>
                  <a:lnTo>
                    <a:pt x="24688" y="31623"/>
                  </a:lnTo>
                  <a:lnTo>
                    <a:pt x="25006" y="30988"/>
                  </a:lnTo>
                  <a:lnTo>
                    <a:pt x="24701" y="32639"/>
                  </a:lnTo>
                  <a:lnTo>
                    <a:pt x="26136" y="30988"/>
                  </a:lnTo>
                  <a:lnTo>
                    <a:pt x="26466" y="30607"/>
                  </a:lnTo>
                  <a:lnTo>
                    <a:pt x="26695" y="30353"/>
                  </a:lnTo>
                  <a:lnTo>
                    <a:pt x="25958" y="32385"/>
                  </a:lnTo>
                  <a:lnTo>
                    <a:pt x="28067" y="32143"/>
                  </a:lnTo>
                  <a:lnTo>
                    <a:pt x="27584" y="33274"/>
                  </a:lnTo>
                  <a:lnTo>
                    <a:pt x="28435" y="33159"/>
                  </a:lnTo>
                  <a:lnTo>
                    <a:pt x="28232" y="32131"/>
                  </a:lnTo>
                  <a:lnTo>
                    <a:pt x="28181" y="31877"/>
                  </a:lnTo>
                  <a:lnTo>
                    <a:pt x="28295" y="32143"/>
                  </a:lnTo>
                  <a:lnTo>
                    <a:pt x="29108" y="32258"/>
                  </a:lnTo>
                  <a:lnTo>
                    <a:pt x="28676" y="33045"/>
                  </a:lnTo>
                  <a:lnTo>
                    <a:pt x="29514" y="32131"/>
                  </a:lnTo>
                  <a:lnTo>
                    <a:pt x="30137" y="32766"/>
                  </a:lnTo>
                  <a:lnTo>
                    <a:pt x="30213" y="33045"/>
                  </a:lnTo>
                  <a:lnTo>
                    <a:pt x="29794" y="33274"/>
                  </a:lnTo>
                  <a:lnTo>
                    <a:pt x="29641" y="33528"/>
                  </a:lnTo>
                  <a:lnTo>
                    <a:pt x="30607" y="33274"/>
                  </a:lnTo>
                  <a:lnTo>
                    <a:pt x="31140" y="34290"/>
                  </a:lnTo>
                  <a:lnTo>
                    <a:pt x="32004" y="33832"/>
                  </a:lnTo>
                  <a:lnTo>
                    <a:pt x="32131" y="33274"/>
                  </a:lnTo>
                  <a:lnTo>
                    <a:pt x="32156" y="32893"/>
                  </a:lnTo>
                  <a:lnTo>
                    <a:pt x="33083" y="32321"/>
                  </a:lnTo>
                  <a:lnTo>
                    <a:pt x="32600" y="33401"/>
                  </a:lnTo>
                  <a:lnTo>
                    <a:pt x="33934" y="32385"/>
                  </a:lnTo>
                  <a:lnTo>
                    <a:pt x="32943" y="34544"/>
                  </a:lnTo>
                  <a:lnTo>
                    <a:pt x="33083" y="34417"/>
                  </a:lnTo>
                  <a:lnTo>
                    <a:pt x="33172" y="34290"/>
                  </a:lnTo>
                  <a:lnTo>
                    <a:pt x="33299" y="34036"/>
                  </a:lnTo>
                  <a:lnTo>
                    <a:pt x="33362" y="33782"/>
                  </a:lnTo>
                  <a:lnTo>
                    <a:pt x="33375" y="34290"/>
                  </a:lnTo>
                  <a:lnTo>
                    <a:pt x="33197" y="34544"/>
                  </a:lnTo>
                  <a:lnTo>
                    <a:pt x="33832" y="34417"/>
                  </a:lnTo>
                  <a:lnTo>
                    <a:pt x="33782" y="33782"/>
                  </a:lnTo>
                  <a:lnTo>
                    <a:pt x="33782" y="33655"/>
                  </a:lnTo>
                  <a:lnTo>
                    <a:pt x="34264" y="33782"/>
                  </a:lnTo>
                  <a:lnTo>
                    <a:pt x="34201" y="34036"/>
                  </a:lnTo>
                  <a:lnTo>
                    <a:pt x="34074" y="34163"/>
                  </a:lnTo>
                  <a:lnTo>
                    <a:pt x="33947" y="34544"/>
                  </a:lnTo>
                  <a:lnTo>
                    <a:pt x="34582" y="33655"/>
                  </a:lnTo>
                  <a:lnTo>
                    <a:pt x="34671" y="33528"/>
                  </a:lnTo>
                  <a:lnTo>
                    <a:pt x="35039" y="33782"/>
                  </a:lnTo>
                  <a:lnTo>
                    <a:pt x="34988" y="34163"/>
                  </a:lnTo>
                  <a:lnTo>
                    <a:pt x="35636" y="34163"/>
                  </a:lnTo>
                  <a:lnTo>
                    <a:pt x="35928" y="33528"/>
                  </a:lnTo>
                  <a:lnTo>
                    <a:pt x="36271" y="32766"/>
                  </a:lnTo>
                  <a:lnTo>
                    <a:pt x="36830" y="33274"/>
                  </a:lnTo>
                  <a:lnTo>
                    <a:pt x="36906" y="33655"/>
                  </a:lnTo>
                  <a:lnTo>
                    <a:pt x="36677" y="34671"/>
                  </a:lnTo>
                  <a:lnTo>
                    <a:pt x="37211" y="33909"/>
                  </a:lnTo>
                  <a:lnTo>
                    <a:pt x="37236" y="34925"/>
                  </a:lnTo>
                  <a:lnTo>
                    <a:pt x="37693" y="34671"/>
                  </a:lnTo>
                  <a:lnTo>
                    <a:pt x="37515" y="34036"/>
                  </a:lnTo>
                  <a:lnTo>
                    <a:pt x="37909" y="34163"/>
                  </a:lnTo>
                  <a:lnTo>
                    <a:pt x="37947" y="34036"/>
                  </a:lnTo>
                  <a:lnTo>
                    <a:pt x="37985" y="33909"/>
                  </a:lnTo>
                  <a:lnTo>
                    <a:pt x="38201" y="33274"/>
                  </a:lnTo>
                  <a:lnTo>
                    <a:pt x="38417" y="33528"/>
                  </a:lnTo>
                  <a:lnTo>
                    <a:pt x="38455" y="33794"/>
                  </a:lnTo>
                  <a:lnTo>
                    <a:pt x="38277" y="34163"/>
                  </a:lnTo>
                  <a:lnTo>
                    <a:pt x="38976" y="33909"/>
                  </a:lnTo>
                  <a:lnTo>
                    <a:pt x="38646" y="33528"/>
                  </a:lnTo>
                  <a:lnTo>
                    <a:pt x="38620" y="33274"/>
                  </a:lnTo>
                  <a:lnTo>
                    <a:pt x="38785" y="32994"/>
                  </a:lnTo>
                  <a:lnTo>
                    <a:pt x="38798" y="32766"/>
                  </a:lnTo>
                  <a:lnTo>
                    <a:pt x="38595" y="32385"/>
                  </a:lnTo>
                  <a:lnTo>
                    <a:pt x="38404" y="32004"/>
                  </a:lnTo>
                  <a:lnTo>
                    <a:pt x="38887" y="32258"/>
                  </a:lnTo>
                  <a:lnTo>
                    <a:pt x="38811" y="32385"/>
                  </a:lnTo>
                  <a:lnTo>
                    <a:pt x="39217" y="32258"/>
                  </a:lnTo>
                  <a:lnTo>
                    <a:pt x="39471" y="32880"/>
                  </a:lnTo>
                  <a:lnTo>
                    <a:pt x="39420" y="33020"/>
                  </a:lnTo>
                  <a:lnTo>
                    <a:pt x="39370" y="33172"/>
                  </a:lnTo>
                  <a:lnTo>
                    <a:pt x="39433" y="33337"/>
                  </a:lnTo>
                  <a:lnTo>
                    <a:pt x="39484" y="32893"/>
                  </a:lnTo>
                  <a:lnTo>
                    <a:pt x="39674" y="32258"/>
                  </a:lnTo>
                  <a:lnTo>
                    <a:pt x="39712" y="32131"/>
                  </a:lnTo>
                  <a:lnTo>
                    <a:pt x="39928" y="32321"/>
                  </a:lnTo>
                  <a:lnTo>
                    <a:pt x="40043" y="32512"/>
                  </a:lnTo>
                  <a:lnTo>
                    <a:pt x="40144" y="32766"/>
                  </a:lnTo>
                  <a:lnTo>
                    <a:pt x="40259" y="33782"/>
                  </a:lnTo>
                  <a:lnTo>
                    <a:pt x="40271" y="32893"/>
                  </a:lnTo>
                  <a:lnTo>
                    <a:pt x="41097" y="33401"/>
                  </a:lnTo>
                  <a:lnTo>
                    <a:pt x="41071" y="32893"/>
                  </a:lnTo>
                  <a:lnTo>
                    <a:pt x="41186" y="33274"/>
                  </a:lnTo>
                  <a:lnTo>
                    <a:pt x="41186" y="32512"/>
                  </a:lnTo>
                  <a:lnTo>
                    <a:pt x="41402" y="32766"/>
                  </a:lnTo>
                  <a:lnTo>
                    <a:pt x="41567" y="33274"/>
                  </a:lnTo>
                  <a:lnTo>
                    <a:pt x="42087" y="33274"/>
                  </a:lnTo>
                  <a:lnTo>
                    <a:pt x="41440" y="32512"/>
                  </a:lnTo>
                  <a:lnTo>
                    <a:pt x="41325" y="32385"/>
                  </a:lnTo>
                  <a:lnTo>
                    <a:pt x="41109" y="32131"/>
                  </a:lnTo>
                  <a:lnTo>
                    <a:pt x="41008" y="32004"/>
                  </a:lnTo>
                  <a:lnTo>
                    <a:pt x="41617" y="32321"/>
                  </a:lnTo>
                  <a:lnTo>
                    <a:pt x="41719" y="32512"/>
                  </a:lnTo>
                  <a:lnTo>
                    <a:pt x="41719" y="32639"/>
                  </a:lnTo>
                  <a:lnTo>
                    <a:pt x="42405" y="32893"/>
                  </a:lnTo>
                  <a:lnTo>
                    <a:pt x="42608" y="32004"/>
                  </a:lnTo>
                  <a:lnTo>
                    <a:pt x="42646" y="31877"/>
                  </a:lnTo>
                  <a:lnTo>
                    <a:pt x="43268" y="32004"/>
                  </a:lnTo>
                  <a:lnTo>
                    <a:pt x="43853" y="32994"/>
                  </a:lnTo>
                  <a:lnTo>
                    <a:pt x="44170" y="32766"/>
                  </a:lnTo>
                  <a:lnTo>
                    <a:pt x="44348" y="31877"/>
                  </a:lnTo>
                  <a:lnTo>
                    <a:pt x="44361" y="31750"/>
                  </a:lnTo>
                  <a:lnTo>
                    <a:pt x="44437" y="31369"/>
                  </a:lnTo>
                  <a:lnTo>
                    <a:pt x="45173" y="31242"/>
                  </a:lnTo>
                  <a:lnTo>
                    <a:pt x="44996" y="31242"/>
                  </a:lnTo>
                  <a:lnTo>
                    <a:pt x="44932" y="31115"/>
                  </a:lnTo>
                  <a:lnTo>
                    <a:pt x="44577" y="30353"/>
                  </a:lnTo>
                  <a:lnTo>
                    <a:pt x="44272" y="29718"/>
                  </a:lnTo>
                  <a:lnTo>
                    <a:pt x="45872" y="31623"/>
                  </a:lnTo>
                  <a:lnTo>
                    <a:pt x="45821" y="30734"/>
                  </a:lnTo>
                  <a:lnTo>
                    <a:pt x="45935" y="31115"/>
                  </a:lnTo>
                  <a:lnTo>
                    <a:pt x="46189" y="31623"/>
                  </a:lnTo>
                  <a:lnTo>
                    <a:pt x="46113" y="31369"/>
                  </a:lnTo>
                  <a:lnTo>
                    <a:pt x="46710" y="31369"/>
                  </a:lnTo>
                  <a:lnTo>
                    <a:pt x="46761" y="30734"/>
                  </a:lnTo>
                  <a:lnTo>
                    <a:pt x="46875" y="30226"/>
                  </a:lnTo>
                  <a:lnTo>
                    <a:pt x="47053" y="29718"/>
                  </a:lnTo>
                  <a:lnTo>
                    <a:pt x="47104" y="29591"/>
                  </a:lnTo>
                  <a:lnTo>
                    <a:pt x="47269" y="29972"/>
                  </a:lnTo>
                  <a:lnTo>
                    <a:pt x="47752" y="30226"/>
                  </a:lnTo>
                  <a:lnTo>
                    <a:pt x="48018" y="29718"/>
                  </a:lnTo>
                  <a:lnTo>
                    <a:pt x="48387" y="29718"/>
                  </a:lnTo>
                  <a:lnTo>
                    <a:pt x="48323" y="29591"/>
                  </a:lnTo>
                  <a:lnTo>
                    <a:pt x="48209" y="29337"/>
                  </a:lnTo>
                  <a:lnTo>
                    <a:pt x="48387" y="29210"/>
                  </a:lnTo>
                  <a:lnTo>
                    <a:pt x="47904" y="28829"/>
                  </a:lnTo>
                  <a:lnTo>
                    <a:pt x="50241" y="29972"/>
                  </a:lnTo>
                  <a:close/>
                </a:path>
                <a:path w="59054" h="34925">
                  <a:moveTo>
                    <a:pt x="50279" y="22644"/>
                  </a:moveTo>
                  <a:lnTo>
                    <a:pt x="50203" y="22504"/>
                  </a:lnTo>
                  <a:lnTo>
                    <a:pt x="50063" y="22313"/>
                  </a:lnTo>
                  <a:lnTo>
                    <a:pt x="49911" y="22186"/>
                  </a:lnTo>
                  <a:lnTo>
                    <a:pt x="49720" y="22021"/>
                  </a:lnTo>
                  <a:lnTo>
                    <a:pt x="50279" y="22644"/>
                  </a:lnTo>
                  <a:close/>
                </a:path>
                <a:path w="59054" h="34925">
                  <a:moveTo>
                    <a:pt x="50393" y="21704"/>
                  </a:moveTo>
                  <a:lnTo>
                    <a:pt x="49974" y="21678"/>
                  </a:lnTo>
                  <a:lnTo>
                    <a:pt x="49847" y="21539"/>
                  </a:lnTo>
                  <a:lnTo>
                    <a:pt x="49974" y="21856"/>
                  </a:lnTo>
                  <a:lnTo>
                    <a:pt x="50342" y="21996"/>
                  </a:lnTo>
                  <a:lnTo>
                    <a:pt x="50393" y="21704"/>
                  </a:lnTo>
                  <a:close/>
                </a:path>
                <a:path w="59054" h="34925">
                  <a:moveTo>
                    <a:pt x="50533" y="22923"/>
                  </a:moveTo>
                  <a:lnTo>
                    <a:pt x="50292" y="22656"/>
                  </a:lnTo>
                  <a:lnTo>
                    <a:pt x="50533" y="22923"/>
                  </a:lnTo>
                  <a:close/>
                </a:path>
                <a:path w="59054" h="34925">
                  <a:moveTo>
                    <a:pt x="51041" y="26784"/>
                  </a:moveTo>
                  <a:lnTo>
                    <a:pt x="50914" y="26695"/>
                  </a:lnTo>
                  <a:lnTo>
                    <a:pt x="51041" y="26784"/>
                  </a:lnTo>
                  <a:close/>
                </a:path>
                <a:path w="59054" h="34925">
                  <a:moveTo>
                    <a:pt x="51117" y="26809"/>
                  </a:moveTo>
                  <a:close/>
                </a:path>
                <a:path w="59054" h="34925">
                  <a:moveTo>
                    <a:pt x="51269" y="25781"/>
                  </a:moveTo>
                  <a:lnTo>
                    <a:pt x="51257" y="25400"/>
                  </a:lnTo>
                  <a:lnTo>
                    <a:pt x="50800" y="25400"/>
                  </a:lnTo>
                  <a:lnTo>
                    <a:pt x="51269" y="25781"/>
                  </a:lnTo>
                  <a:close/>
                </a:path>
                <a:path w="59054" h="34925">
                  <a:moveTo>
                    <a:pt x="51320" y="25400"/>
                  </a:moveTo>
                  <a:lnTo>
                    <a:pt x="51193" y="25298"/>
                  </a:lnTo>
                  <a:lnTo>
                    <a:pt x="51320" y="25400"/>
                  </a:lnTo>
                  <a:close/>
                </a:path>
                <a:path w="59054" h="34925">
                  <a:moveTo>
                    <a:pt x="51511" y="20485"/>
                  </a:moveTo>
                  <a:lnTo>
                    <a:pt x="50368" y="20256"/>
                  </a:lnTo>
                  <a:lnTo>
                    <a:pt x="51447" y="20637"/>
                  </a:lnTo>
                  <a:lnTo>
                    <a:pt x="51511" y="20485"/>
                  </a:lnTo>
                  <a:close/>
                </a:path>
                <a:path w="59054" h="34925">
                  <a:moveTo>
                    <a:pt x="52146" y="21069"/>
                  </a:moveTo>
                  <a:lnTo>
                    <a:pt x="52006" y="20993"/>
                  </a:lnTo>
                  <a:lnTo>
                    <a:pt x="51650" y="21247"/>
                  </a:lnTo>
                  <a:lnTo>
                    <a:pt x="52146" y="21069"/>
                  </a:lnTo>
                  <a:close/>
                </a:path>
                <a:path w="59054" h="34925">
                  <a:moveTo>
                    <a:pt x="52146" y="20878"/>
                  </a:moveTo>
                  <a:lnTo>
                    <a:pt x="51447" y="20637"/>
                  </a:lnTo>
                  <a:lnTo>
                    <a:pt x="52006" y="20993"/>
                  </a:lnTo>
                  <a:lnTo>
                    <a:pt x="52146" y="20878"/>
                  </a:lnTo>
                  <a:close/>
                </a:path>
                <a:path w="59054" h="34925">
                  <a:moveTo>
                    <a:pt x="52336" y="22402"/>
                  </a:moveTo>
                  <a:lnTo>
                    <a:pt x="52222" y="21971"/>
                  </a:lnTo>
                  <a:lnTo>
                    <a:pt x="52158" y="22275"/>
                  </a:lnTo>
                  <a:lnTo>
                    <a:pt x="52336" y="22402"/>
                  </a:lnTo>
                  <a:close/>
                </a:path>
                <a:path w="59054" h="34925">
                  <a:moveTo>
                    <a:pt x="52679" y="21678"/>
                  </a:moveTo>
                  <a:lnTo>
                    <a:pt x="52628" y="21336"/>
                  </a:lnTo>
                  <a:lnTo>
                    <a:pt x="52362" y="21082"/>
                  </a:lnTo>
                  <a:lnTo>
                    <a:pt x="52616" y="21590"/>
                  </a:lnTo>
                  <a:close/>
                </a:path>
                <a:path w="59054" h="34925">
                  <a:moveTo>
                    <a:pt x="53936" y="19519"/>
                  </a:moveTo>
                  <a:lnTo>
                    <a:pt x="53898" y="19380"/>
                  </a:lnTo>
                  <a:lnTo>
                    <a:pt x="53936" y="19519"/>
                  </a:lnTo>
                  <a:close/>
                </a:path>
                <a:path w="59054" h="34925">
                  <a:moveTo>
                    <a:pt x="54546" y="24003"/>
                  </a:moveTo>
                  <a:lnTo>
                    <a:pt x="54419" y="23876"/>
                  </a:lnTo>
                  <a:lnTo>
                    <a:pt x="54508" y="24130"/>
                  </a:lnTo>
                  <a:lnTo>
                    <a:pt x="54546" y="24003"/>
                  </a:lnTo>
                  <a:close/>
                </a:path>
                <a:path w="59054" h="34925">
                  <a:moveTo>
                    <a:pt x="54978" y="24003"/>
                  </a:moveTo>
                  <a:lnTo>
                    <a:pt x="54737" y="24066"/>
                  </a:lnTo>
                  <a:lnTo>
                    <a:pt x="54952" y="24384"/>
                  </a:lnTo>
                  <a:lnTo>
                    <a:pt x="54978" y="24003"/>
                  </a:lnTo>
                  <a:close/>
                </a:path>
                <a:path w="59054" h="34925">
                  <a:moveTo>
                    <a:pt x="56146" y="20193"/>
                  </a:moveTo>
                  <a:lnTo>
                    <a:pt x="55613" y="20066"/>
                  </a:lnTo>
                  <a:lnTo>
                    <a:pt x="55892" y="20281"/>
                  </a:lnTo>
                  <a:lnTo>
                    <a:pt x="56146" y="20193"/>
                  </a:lnTo>
                  <a:close/>
                </a:path>
                <a:path w="59054" h="34925">
                  <a:moveTo>
                    <a:pt x="56438" y="20701"/>
                  </a:moveTo>
                  <a:lnTo>
                    <a:pt x="55943" y="20320"/>
                  </a:lnTo>
                  <a:lnTo>
                    <a:pt x="55816" y="20320"/>
                  </a:lnTo>
                  <a:lnTo>
                    <a:pt x="54952" y="19431"/>
                  </a:lnTo>
                  <a:lnTo>
                    <a:pt x="55499" y="20447"/>
                  </a:lnTo>
                  <a:lnTo>
                    <a:pt x="55194" y="20193"/>
                  </a:lnTo>
                  <a:lnTo>
                    <a:pt x="55003" y="20066"/>
                  </a:lnTo>
                  <a:lnTo>
                    <a:pt x="54622" y="19812"/>
                  </a:lnTo>
                  <a:lnTo>
                    <a:pt x="54597" y="19558"/>
                  </a:lnTo>
                  <a:lnTo>
                    <a:pt x="53949" y="19304"/>
                  </a:lnTo>
                  <a:lnTo>
                    <a:pt x="54787" y="20066"/>
                  </a:lnTo>
                  <a:lnTo>
                    <a:pt x="54000" y="19685"/>
                  </a:lnTo>
                  <a:lnTo>
                    <a:pt x="53936" y="19558"/>
                  </a:lnTo>
                  <a:lnTo>
                    <a:pt x="54063" y="20066"/>
                  </a:lnTo>
                  <a:lnTo>
                    <a:pt x="53886" y="19812"/>
                  </a:lnTo>
                  <a:lnTo>
                    <a:pt x="53352" y="19431"/>
                  </a:lnTo>
                  <a:lnTo>
                    <a:pt x="53594" y="19431"/>
                  </a:lnTo>
                  <a:lnTo>
                    <a:pt x="52730" y="19304"/>
                  </a:lnTo>
                  <a:lnTo>
                    <a:pt x="53835" y="20701"/>
                  </a:lnTo>
                  <a:lnTo>
                    <a:pt x="52984" y="20193"/>
                  </a:lnTo>
                  <a:lnTo>
                    <a:pt x="52946" y="20066"/>
                  </a:lnTo>
                  <a:lnTo>
                    <a:pt x="52857" y="20828"/>
                  </a:lnTo>
                  <a:lnTo>
                    <a:pt x="53619" y="20701"/>
                  </a:lnTo>
                  <a:lnTo>
                    <a:pt x="54127" y="21844"/>
                  </a:lnTo>
                  <a:lnTo>
                    <a:pt x="52171" y="20574"/>
                  </a:lnTo>
                  <a:lnTo>
                    <a:pt x="52844" y="21209"/>
                  </a:lnTo>
                  <a:lnTo>
                    <a:pt x="52628" y="21336"/>
                  </a:lnTo>
                  <a:lnTo>
                    <a:pt x="53060" y="21844"/>
                  </a:lnTo>
                  <a:lnTo>
                    <a:pt x="52768" y="21717"/>
                  </a:lnTo>
                  <a:lnTo>
                    <a:pt x="52209" y="21463"/>
                  </a:lnTo>
                  <a:lnTo>
                    <a:pt x="52768" y="22733"/>
                  </a:lnTo>
                  <a:lnTo>
                    <a:pt x="52438" y="22479"/>
                  </a:lnTo>
                  <a:lnTo>
                    <a:pt x="52197" y="22352"/>
                  </a:lnTo>
                  <a:lnTo>
                    <a:pt x="52070" y="22352"/>
                  </a:lnTo>
                  <a:lnTo>
                    <a:pt x="52095" y="22225"/>
                  </a:lnTo>
                  <a:lnTo>
                    <a:pt x="51600" y="21844"/>
                  </a:lnTo>
                  <a:lnTo>
                    <a:pt x="51727" y="21971"/>
                  </a:lnTo>
                  <a:lnTo>
                    <a:pt x="51092" y="21463"/>
                  </a:lnTo>
                  <a:lnTo>
                    <a:pt x="52311" y="22987"/>
                  </a:lnTo>
                  <a:lnTo>
                    <a:pt x="51562" y="22733"/>
                  </a:lnTo>
                  <a:lnTo>
                    <a:pt x="51003" y="22098"/>
                  </a:lnTo>
                  <a:lnTo>
                    <a:pt x="51511" y="22225"/>
                  </a:lnTo>
                  <a:lnTo>
                    <a:pt x="51142" y="22098"/>
                  </a:lnTo>
                  <a:lnTo>
                    <a:pt x="50774" y="21971"/>
                  </a:lnTo>
                  <a:lnTo>
                    <a:pt x="51701" y="22987"/>
                  </a:lnTo>
                  <a:lnTo>
                    <a:pt x="50165" y="22098"/>
                  </a:lnTo>
                  <a:lnTo>
                    <a:pt x="50190" y="22415"/>
                  </a:lnTo>
                  <a:lnTo>
                    <a:pt x="51015" y="23241"/>
                  </a:lnTo>
                  <a:lnTo>
                    <a:pt x="50190" y="23241"/>
                  </a:lnTo>
                  <a:lnTo>
                    <a:pt x="50177" y="23749"/>
                  </a:lnTo>
                  <a:lnTo>
                    <a:pt x="49923" y="23495"/>
                  </a:lnTo>
                  <a:lnTo>
                    <a:pt x="49199" y="23876"/>
                  </a:lnTo>
                  <a:lnTo>
                    <a:pt x="48653" y="23876"/>
                  </a:lnTo>
                  <a:lnTo>
                    <a:pt x="49288" y="24511"/>
                  </a:lnTo>
                  <a:lnTo>
                    <a:pt x="48856" y="24638"/>
                  </a:lnTo>
                  <a:lnTo>
                    <a:pt x="48818" y="25019"/>
                  </a:lnTo>
                  <a:lnTo>
                    <a:pt x="48704" y="24892"/>
                  </a:lnTo>
                  <a:lnTo>
                    <a:pt x="48209" y="24384"/>
                  </a:lnTo>
                  <a:lnTo>
                    <a:pt x="48094" y="24003"/>
                  </a:lnTo>
                  <a:lnTo>
                    <a:pt x="48018" y="24384"/>
                  </a:lnTo>
                  <a:lnTo>
                    <a:pt x="48120" y="24511"/>
                  </a:lnTo>
                  <a:lnTo>
                    <a:pt x="48171" y="24892"/>
                  </a:lnTo>
                  <a:lnTo>
                    <a:pt x="47637" y="24257"/>
                  </a:lnTo>
                  <a:lnTo>
                    <a:pt x="47523" y="24384"/>
                  </a:lnTo>
                  <a:lnTo>
                    <a:pt x="47472" y="24638"/>
                  </a:lnTo>
                  <a:lnTo>
                    <a:pt x="47802" y="25400"/>
                  </a:lnTo>
                  <a:lnTo>
                    <a:pt x="47104" y="25400"/>
                  </a:lnTo>
                  <a:lnTo>
                    <a:pt x="47612" y="25908"/>
                  </a:lnTo>
                  <a:lnTo>
                    <a:pt x="48856" y="26670"/>
                  </a:lnTo>
                  <a:lnTo>
                    <a:pt x="48844" y="26860"/>
                  </a:lnTo>
                  <a:lnTo>
                    <a:pt x="50342" y="27533"/>
                  </a:lnTo>
                  <a:lnTo>
                    <a:pt x="50368" y="27813"/>
                  </a:lnTo>
                  <a:lnTo>
                    <a:pt x="50469" y="28067"/>
                  </a:lnTo>
                  <a:lnTo>
                    <a:pt x="50698" y="27457"/>
                  </a:lnTo>
                  <a:lnTo>
                    <a:pt x="50660" y="27051"/>
                  </a:lnTo>
                  <a:lnTo>
                    <a:pt x="50520" y="26924"/>
                  </a:lnTo>
                  <a:lnTo>
                    <a:pt x="50253" y="26670"/>
                  </a:lnTo>
                  <a:lnTo>
                    <a:pt x="50431" y="26924"/>
                  </a:lnTo>
                  <a:lnTo>
                    <a:pt x="49936" y="26670"/>
                  </a:lnTo>
                  <a:lnTo>
                    <a:pt x="49784" y="26416"/>
                  </a:lnTo>
                  <a:lnTo>
                    <a:pt x="49669" y="26162"/>
                  </a:lnTo>
                  <a:lnTo>
                    <a:pt x="49606" y="25908"/>
                  </a:lnTo>
                  <a:lnTo>
                    <a:pt x="49733" y="25781"/>
                  </a:lnTo>
                  <a:lnTo>
                    <a:pt x="49847" y="26289"/>
                  </a:lnTo>
                  <a:lnTo>
                    <a:pt x="50546" y="26543"/>
                  </a:lnTo>
                  <a:lnTo>
                    <a:pt x="50914" y="26797"/>
                  </a:lnTo>
                  <a:lnTo>
                    <a:pt x="50749" y="26670"/>
                  </a:lnTo>
                  <a:lnTo>
                    <a:pt x="50609" y="26416"/>
                  </a:lnTo>
                  <a:lnTo>
                    <a:pt x="50444" y="26289"/>
                  </a:lnTo>
                  <a:lnTo>
                    <a:pt x="51600" y="26924"/>
                  </a:lnTo>
                  <a:lnTo>
                    <a:pt x="50787" y="26289"/>
                  </a:lnTo>
                  <a:lnTo>
                    <a:pt x="50126" y="25781"/>
                  </a:lnTo>
                  <a:lnTo>
                    <a:pt x="49479" y="25273"/>
                  </a:lnTo>
                  <a:lnTo>
                    <a:pt x="50431" y="25527"/>
                  </a:lnTo>
                  <a:lnTo>
                    <a:pt x="50673" y="25781"/>
                  </a:lnTo>
                  <a:lnTo>
                    <a:pt x="50558" y="25273"/>
                  </a:lnTo>
                  <a:lnTo>
                    <a:pt x="50444" y="25019"/>
                  </a:lnTo>
                  <a:lnTo>
                    <a:pt x="50660" y="24892"/>
                  </a:lnTo>
                  <a:lnTo>
                    <a:pt x="51193" y="25298"/>
                  </a:lnTo>
                  <a:lnTo>
                    <a:pt x="50901" y="24892"/>
                  </a:lnTo>
                  <a:lnTo>
                    <a:pt x="50533" y="24384"/>
                  </a:lnTo>
                  <a:lnTo>
                    <a:pt x="51308" y="24765"/>
                  </a:lnTo>
                  <a:lnTo>
                    <a:pt x="51358" y="25400"/>
                  </a:lnTo>
                  <a:lnTo>
                    <a:pt x="52247" y="25781"/>
                  </a:lnTo>
                  <a:lnTo>
                    <a:pt x="52095" y="25654"/>
                  </a:lnTo>
                  <a:lnTo>
                    <a:pt x="52349" y="25527"/>
                  </a:lnTo>
                  <a:lnTo>
                    <a:pt x="52971" y="25527"/>
                  </a:lnTo>
                  <a:lnTo>
                    <a:pt x="52692" y="25400"/>
                  </a:lnTo>
                  <a:lnTo>
                    <a:pt x="51866" y="24384"/>
                  </a:lnTo>
                  <a:lnTo>
                    <a:pt x="51358" y="23749"/>
                  </a:lnTo>
                  <a:lnTo>
                    <a:pt x="52908" y="24638"/>
                  </a:lnTo>
                  <a:lnTo>
                    <a:pt x="52184" y="23368"/>
                  </a:lnTo>
                  <a:lnTo>
                    <a:pt x="52870" y="24511"/>
                  </a:lnTo>
                  <a:lnTo>
                    <a:pt x="52705" y="23876"/>
                  </a:lnTo>
                  <a:lnTo>
                    <a:pt x="53378" y="24511"/>
                  </a:lnTo>
                  <a:lnTo>
                    <a:pt x="53644" y="24638"/>
                  </a:lnTo>
                  <a:lnTo>
                    <a:pt x="53987" y="24638"/>
                  </a:lnTo>
                  <a:lnTo>
                    <a:pt x="53746" y="24257"/>
                  </a:lnTo>
                  <a:lnTo>
                    <a:pt x="54851" y="25019"/>
                  </a:lnTo>
                  <a:lnTo>
                    <a:pt x="54394" y="24257"/>
                  </a:lnTo>
                  <a:lnTo>
                    <a:pt x="54241" y="24003"/>
                  </a:lnTo>
                  <a:lnTo>
                    <a:pt x="54470" y="24257"/>
                  </a:lnTo>
                  <a:lnTo>
                    <a:pt x="54381" y="24003"/>
                  </a:lnTo>
                  <a:lnTo>
                    <a:pt x="54254" y="23876"/>
                  </a:lnTo>
                  <a:lnTo>
                    <a:pt x="54013" y="23368"/>
                  </a:lnTo>
                  <a:lnTo>
                    <a:pt x="53835" y="22987"/>
                  </a:lnTo>
                  <a:lnTo>
                    <a:pt x="53784" y="22860"/>
                  </a:lnTo>
                  <a:lnTo>
                    <a:pt x="55892" y="23876"/>
                  </a:lnTo>
                  <a:lnTo>
                    <a:pt x="55422" y="22860"/>
                  </a:lnTo>
                  <a:lnTo>
                    <a:pt x="55372" y="22733"/>
                  </a:lnTo>
                  <a:lnTo>
                    <a:pt x="55245" y="22352"/>
                  </a:lnTo>
                  <a:lnTo>
                    <a:pt x="55206" y="21844"/>
                  </a:lnTo>
                  <a:lnTo>
                    <a:pt x="55181" y="21590"/>
                  </a:lnTo>
                  <a:lnTo>
                    <a:pt x="54597" y="20955"/>
                  </a:lnTo>
                  <a:lnTo>
                    <a:pt x="54470" y="20701"/>
                  </a:lnTo>
                  <a:lnTo>
                    <a:pt x="54444" y="20193"/>
                  </a:lnTo>
                  <a:lnTo>
                    <a:pt x="54889" y="20307"/>
                  </a:lnTo>
                  <a:lnTo>
                    <a:pt x="54965" y="20447"/>
                  </a:lnTo>
                  <a:lnTo>
                    <a:pt x="55181" y="20955"/>
                  </a:lnTo>
                  <a:lnTo>
                    <a:pt x="55689" y="21082"/>
                  </a:lnTo>
                  <a:lnTo>
                    <a:pt x="55676" y="20447"/>
                  </a:lnTo>
                  <a:lnTo>
                    <a:pt x="56349" y="20955"/>
                  </a:lnTo>
                  <a:lnTo>
                    <a:pt x="56438" y="20701"/>
                  </a:lnTo>
                  <a:close/>
                </a:path>
                <a:path w="59054" h="34925">
                  <a:moveTo>
                    <a:pt x="56756" y="19278"/>
                  </a:moveTo>
                  <a:lnTo>
                    <a:pt x="56515" y="19050"/>
                  </a:lnTo>
                  <a:lnTo>
                    <a:pt x="56489" y="19177"/>
                  </a:lnTo>
                  <a:lnTo>
                    <a:pt x="56756" y="19278"/>
                  </a:lnTo>
                  <a:close/>
                </a:path>
                <a:path w="59054" h="34925">
                  <a:moveTo>
                    <a:pt x="56807" y="21945"/>
                  </a:moveTo>
                  <a:lnTo>
                    <a:pt x="56629" y="21780"/>
                  </a:lnTo>
                  <a:lnTo>
                    <a:pt x="56807" y="21996"/>
                  </a:lnTo>
                  <a:close/>
                </a:path>
                <a:path w="59054" h="34925">
                  <a:moveTo>
                    <a:pt x="56832" y="22225"/>
                  </a:moveTo>
                  <a:lnTo>
                    <a:pt x="56705" y="22034"/>
                  </a:lnTo>
                  <a:lnTo>
                    <a:pt x="55791" y="21590"/>
                  </a:lnTo>
                  <a:lnTo>
                    <a:pt x="56108" y="22034"/>
                  </a:lnTo>
                  <a:lnTo>
                    <a:pt x="56248" y="21983"/>
                  </a:lnTo>
                  <a:lnTo>
                    <a:pt x="56832" y="22225"/>
                  </a:lnTo>
                  <a:close/>
                </a:path>
                <a:path w="59054" h="34925">
                  <a:moveTo>
                    <a:pt x="56896" y="21285"/>
                  </a:moveTo>
                  <a:close/>
                </a:path>
                <a:path w="59054" h="34925">
                  <a:moveTo>
                    <a:pt x="56908" y="21082"/>
                  </a:moveTo>
                  <a:lnTo>
                    <a:pt x="56807" y="20574"/>
                  </a:lnTo>
                  <a:lnTo>
                    <a:pt x="56654" y="20281"/>
                  </a:lnTo>
                  <a:lnTo>
                    <a:pt x="56654" y="19875"/>
                  </a:lnTo>
                  <a:lnTo>
                    <a:pt x="56896" y="20002"/>
                  </a:lnTo>
                  <a:lnTo>
                    <a:pt x="56667" y="19812"/>
                  </a:lnTo>
                  <a:lnTo>
                    <a:pt x="56438" y="19685"/>
                  </a:lnTo>
                  <a:lnTo>
                    <a:pt x="56400" y="19431"/>
                  </a:lnTo>
                  <a:lnTo>
                    <a:pt x="54952" y="18415"/>
                  </a:lnTo>
                  <a:lnTo>
                    <a:pt x="56146" y="20193"/>
                  </a:lnTo>
                  <a:lnTo>
                    <a:pt x="56908" y="21082"/>
                  </a:lnTo>
                  <a:close/>
                </a:path>
                <a:path w="59054" h="34925">
                  <a:moveTo>
                    <a:pt x="57023" y="21221"/>
                  </a:moveTo>
                  <a:lnTo>
                    <a:pt x="56921" y="21082"/>
                  </a:lnTo>
                  <a:lnTo>
                    <a:pt x="56743" y="21018"/>
                  </a:lnTo>
                  <a:lnTo>
                    <a:pt x="56896" y="21221"/>
                  </a:lnTo>
                  <a:lnTo>
                    <a:pt x="57023" y="21297"/>
                  </a:lnTo>
                  <a:close/>
                </a:path>
                <a:path w="59054" h="34925">
                  <a:moveTo>
                    <a:pt x="57264" y="20701"/>
                  </a:moveTo>
                  <a:lnTo>
                    <a:pt x="57238" y="20281"/>
                  </a:lnTo>
                  <a:lnTo>
                    <a:pt x="57010" y="20091"/>
                  </a:lnTo>
                  <a:lnTo>
                    <a:pt x="57035" y="20281"/>
                  </a:lnTo>
                  <a:lnTo>
                    <a:pt x="57162" y="20574"/>
                  </a:lnTo>
                  <a:lnTo>
                    <a:pt x="57264" y="20701"/>
                  </a:lnTo>
                  <a:close/>
                </a:path>
                <a:path w="59054" h="34925">
                  <a:moveTo>
                    <a:pt x="57391" y="19812"/>
                  </a:moveTo>
                  <a:lnTo>
                    <a:pt x="56832" y="19304"/>
                  </a:lnTo>
                  <a:lnTo>
                    <a:pt x="57061" y="19558"/>
                  </a:lnTo>
                  <a:lnTo>
                    <a:pt x="57315" y="20154"/>
                  </a:lnTo>
                  <a:lnTo>
                    <a:pt x="57391" y="19812"/>
                  </a:lnTo>
                  <a:close/>
                </a:path>
                <a:path w="59054" h="34925">
                  <a:moveTo>
                    <a:pt x="57442" y="20447"/>
                  </a:moveTo>
                  <a:lnTo>
                    <a:pt x="57315" y="20154"/>
                  </a:lnTo>
                  <a:lnTo>
                    <a:pt x="57289" y="20320"/>
                  </a:lnTo>
                  <a:lnTo>
                    <a:pt x="57442" y="20447"/>
                  </a:lnTo>
                  <a:close/>
                </a:path>
                <a:path w="59054" h="34925">
                  <a:moveTo>
                    <a:pt x="57861" y="20307"/>
                  </a:moveTo>
                  <a:close/>
                </a:path>
                <a:path w="59054" h="34925">
                  <a:moveTo>
                    <a:pt x="57937" y="20116"/>
                  </a:moveTo>
                  <a:lnTo>
                    <a:pt x="57772" y="19926"/>
                  </a:lnTo>
                  <a:lnTo>
                    <a:pt x="57835" y="20180"/>
                  </a:lnTo>
                  <a:close/>
                </a:path>
                <a:path w="59054" h="34925">
                  <a:moveTo>
                    <a:pt x="57962" y="20396"/>
                  </a:moveTo>
                  <a:close/>
                </a:path>
                <a:path w="59054" h="34925">
                  <a:moveTo>
                    <a:pt x="58013" y="19926"/>
                  </a:moveTo>
                  <a:lnTo>
                    <a:pt x="57391" y="19164"/>
                  </a:lnTo>
                  <a:lnTo>
                    <a:pt x="57721" y="19392"/>
                  </a:lnTo>
                  <a:lnTo>
                    <a:pt x="56959" y="18491"/>
                  </a:lnTo>
                  <a:lnTo>
                    <a:pt x="56972" y="18300"/>
                  </a:lnTo>
                  <a:lnTo>
                    <a:pt x="57378" y="18516"/>
                  </a:lnTo>
                  <a:lnTo>
                    <a:pt x="57645" y="18783"/>
                  </a:lnTo>
                  <a:lnTo>
                    <a:pt x="57480" y="18567"/>
                  </a:lnTo>
                  <a:lnTo>
                    <a:pt x="57962" y="18757"/>
                  </a:lnTo>
                  <a:lnTo>
                    <a:pt x="57531" y="18275"/>
                  </a:lnTo>
                  <a:lnTo>
                    <a:pt x="56807" y="17894"/>
                  </a:lnTo>
                  <a:lnTo>
                    <a:pt x="56629" y="18059"/>
                  </a:lnTo>
                  <a:lnTo>
                    <a:pt x="56946" y="18681"/>
                  </a:lnTo>
                  <a:lnTo>
                    <a:pt x="56756" y="18567"/>
                  </a:lnTo>
                  <a:lnTo>
                    <a:pt x="56578" y="18351"/>
                  </a:lnTo>
                  <a:lnTo>
                    <a:pt x="56451" y="18224"/>
                  </a:lnTo>
                  <a:lnTo>
                    <a:pt x="56718" y="18681"/>
                  </a:lnTo>
                  <a:lnTo>
                    <a:pt x="57238" y="19392"/>
                  </a:lnTo>
                  <a:lnTo>
                    <a:pt x="58013" y="19926"/>
                  </a:lnTo>
                  <a:close/>
                </a:path>
                <a:path w="59054" h="34925">
                  <a:moveTo>
                    <a:pt x="58572" y="19075"/>
                  </a:moveTo>
                  <a:lnTo>
                    <a:pt x="58508" y="18732"/>
                  </a:lnTo>
                  <a:lnTo>
                    <a:pt x="58343" y="18516"/>
                  </a:lnTo>
                  <a:lnTo>
                    <a:pt x="57873" y="18148"/>
                  </a:lnTo>
                  <a:lnTo>
                    <a:pt x="57861" y="18326"/>
                  </a:lnTo>
                  <a:lnTo>
                    <a:pt x="58572" y="19075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 descr=""/>
            <p:cNvSpPr/>
            <p:nvPr/>
          </p:nvSpPr>
          <p:spPr>
            <a:xfrm>
              <a:off x="6619419" y="3503249"/>
              <a:ext cx="29845" cy="32384"/>
            </a:xfrm>
            <a:custGeom>
              <a:avLst/>
              <a:gdLst/>
              <a:ahLst/>
              <a:cxnLst/>
              <a:rect l="l" t="t" r="r" b="b"/>
              <a:pathLst>
                <a:path w="29845" h="32385">
                  <a:moveTo>
                    <a:pt x="96" y="0"/>
                  </a:moveTo>
                  <a:lnTo>
                    <a:pt x="0" y="22990"/>
                  </a:lnTo>
                  <a:lnTo>
                    <a:pt x="248" y="30607"/>
                  </a:lnTo>
                  <a:lnTo>
                    <a:pt x="7672" y="30823"/>
                  </a:lnTo>
                  <a:lnTo>
                    <a:pt x="15122" y="31554"/>
                  </a:lnTo>
                  <a:lnTo>
                    <a:pt x="22506" y="31812"/>
                  </a:lnTo>
                  <a:lnTo>
                    <a:pt x="29738" y="30607"/>
                  </a:lnTo>
                  <a:lnTo>
                    <a:pt x="27435" y="22790"/>
                  </a:lnTo>
                  <a:lnTo>
                    <a:pt x="23750" y="15298"/>
                  </a:lnTo>
                  <a:lnTo>
                    <a:pt x="20169" y="7809"/>
                  </a:lnTo>
                  <a:lnTo>
                    <a:pt x="19189" y="3962"/>
                  </a:lnTo>
                  <a:lnTo>
                    <a:pt x="18943" y="3962"/>
                  </a:lnTo>
                  <a:lnTo>
                    <a:pt x="96" y="0"/>
                  </a:lnTo>
                  <a:close/>
                </a:path>
                <a:path w="29845" h="32385">
                  <a:moveTo>
                    <a:pt x="18687" y="1989"/>
                  </a:moveTo>
                  <a:lnTo>
                    <a:pt x="18943" y="3962"/>
                  </a:lnTo>
                  <a:lnTo>
                    <a:pt x="19189" y="3962"/>
                  </a:lnTo>
                  <a:lnTo>
                    <a:pt x="18687" y="1989"/>
                  </a:lnTo>
                  <a:close/>
                </a:path>
                <a:path w="29845" h="32385">
                  <a:moveTo>
                    <a:pt x="18181" y="0"/>
                  </a:moveTo>
                  <a:lnTo>
                    <a:pt x="18687" y="1989"/>
                  </a:lnTo>
                  <a:lnTo>
                    <a:pt x="19400" y="1231"/>
                  </a:lnTo>
                  <a:lnTo>
                    <a:pt x="18181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 descr=""/>
            <p:cNvSpPr/>
            <p:nvPr/>
          </p:nvSpPr>
          <p:spPr>
            <a:xfrm>
              <a:off x="6614350" y="3502418"/>
              <a:ext cx="40005" cy="38100"/>
            </a:xfrm>
            <a:custGeom>
              <a:avLst/>
              <a:gdLst/>
              <a:ahLst/>
              <a:cxnLst/>
              <a:rect l="l" t="t" r="r" b="b"/>
              <a:pathLst>
                <a:path w="40004" h="38100">
                  <a:moveTo>
                    <a:pt x="685" y="9436"/>
                  </a:moveTo>
                  <a:lnTo>
                    <a:pt x="292" y="9144"/>
                  </a:lnTo>
                  <a:lnTo>
                    <a:pt x="266" y="9525"/>
                  </a:lnTo>
                  <a:lnTo>
                    <a:pt x="685" y="9436"/>
                  </a:lnTo>
                  <a:close/>
                </a:path>
                <a:path w="40004" h="38100">
                  <a:moveTo>
                    <a:pt x="1219" y="9321"/>
                  </a:moveTo>
                  <a:lnTo>
                    <a:pt x="685" y="9436"/>
                  </a:lnTo>
                  <a:lnTo>
                    <a:pt x="825" y="9525"/>
                  </a:lnTo>
                  <a:lnTo>
                    <a:pt x="1219" y="9321"/>
                  </a:lnTo>
                  <a:close/>
                </a:path>
                <a:path w="40004" h="38100">
                  <a:moveTo>
                    <a:pt x="1270" y="4229"/>
                  </a:moveTo>
                  <a:lnTo>
                    <a:pt x="1117" y="4203"/>
                  </a:lnTo>
                  <a:lnTo>
                    <a:pt x="1270" y="4229"/>
                  </a:lnTo>
                  <a:close/>
                </a:path>
                <a:path w="40004" h="38100">
                  <a:moveTo>
                    <a:pt x="1447" y="20815"/>
                  </a:moveTo>
                  <a:lnTo>
                    <a:pt x="1282" y="20701"/>
                  </a:lnTo>
                  <a:lnTo>
                    <a:pt x="952" y="20955"/>
                  </a:lnTo>
                  <a:lnTo>
                    <a:pt x="1447" y="20815"/>
                  </a:lnTo>
                  <a:close/>
                </a:path>
                <a:path w="40004" h="38100">
                  <a:moveTo>
                    <a:pt x="1587" y="30353"/>
                  </a:moveTo>
                  <a:lnTo>
                    <a:pt x="1397" y="30327"/>
                  </a:lnTo>
                  <a:lnTo>
                    <a:pt x="1371" y="30454"/>
                  </a:lnTo>
                  <a:lnTo>
                    <a:pt x="1587" y="30353"/>
                  </a:lnTo>
                  <a:close/>
                </a:path>
                <a:path w="40004" h="38100">
                  <a:moveTo>
                    <a:pt x="1587" y="7620"/>
                  </a:moveTo>
                  <a:lnTo>
                    <a:pt x="609" y="7747"/>
                  </a:lnTo>
                  <a:lnTo>
                    <a:pt x="1587" y="7632"/>
                  </a:lnTo>
                  <a:close/>
                </a:path>
                <a:path w="40004" h="38100">
                  <a:moveTo>
                    <a:pt x="1701" y="10515"/>
                  </a:moveTo>
                  <a:lnTo>
                    <a:pt x="1460" y="10414"/>
                  </a:lnTo>
                  <a:lnTo>
                    <a:pt x="1689" y="10541"/>
                  </a:lnTo>
                  <a:close/>
                </a:path>
                <a:path w="40004" h="38100">
                  <a:moveTo>
                    <a:pt x="1714" y="1816"/>
                  </a:moveTo>
                  <a:lnTo>
                    <a:pt x="1676" y="1524"/>
                  </a:lnTo>
                  <a:lnTo>
                    <a:pt x="1016" y="1651"/>
                  </a:lnTo>
                  <a:lnTo>
                    <a:pt x="1714" y="1816"/>
                  </a:lnTo>
                  <a:close/>
                </a:path>
                <a:path w="40004" h="38100">
                  <a:moveTo>
                    <a:pt x="1752" y="6604"/>
                  </a:moveTo>
                  <a:lnTo>
                    <a:pt x="1676" y="6731"/>
                  </a:lnTo>
                  <a:lnTo>
                    <a:pt x="1752" y="6604"/>
                  </a:lnTo>
                  <a:close/>
                </a:path>
                <a:path w="40004" h="38100">
                  <a:moveTo>
                    <a:pt x="1828" y="3149"/>
                  </a:moveTo>
                  <a:lnTo>
                    <a:pt x="1638" y="3048"/>
                  </a:lnTo>
                  <a:lnTo>
                    <a:pt x="1473" y="3048"/>
                  </a:lnTo>
                  <a:lnTo>
                    <a:pt x="1828" y="3149"/>
                  </a:lnTo>
                  <a:close/>
                </a:path>
                <a:path w="40004" h="38100">
                  <a:moveTo>
                    <a:pt x="1854" y="20701"/>
                  </a:moveTo>
                  <a:lnTo>
                    <a:pt x="1447" y="20815"/>
                  </a:lnTo>
                  <a:lnTo>
                    <a:pt x="1854" y="20701"/>
                  </a:lnTo>
                  <a:close/>
                </a:path>
                <a:path w="40004" h="38100">
                  <a:moveTo>
                    <a:pt x="1854" y="1854"/>
                  </a:moveTo>
                  <a:lnTo>
                    <a:pt x="1714" y="1816"/>
                  </a:lnTo>
                  <a:lnTo>
                    <a:pt x="1854" y="1854"/>
                  </a:lnTo>
                  <a:close/>
                </a:path>
                <a:path w="40004" h="38100">
                  <a:moveTo>
                    <a:pt x="1879" y="34086"/>
                  </a:moveTo>
                  <a:lnTo>
                    <a:pt x="1308" y="34163"/>
                  </a:lnTo>
                  <a:lnTo>
                    <a:pt x="1549" y="34163"/>
                  </a:lnTo>
                  <a:lnTo>
                    <a:pt x="1676" y="34290"/>
                  </a:lnTo>
                  <a:lnTo>
                    <a:pt x="1879" y="34086"/>
                  </a:lnTo>
                  <a:close/>
                </a:path>
                <a:path w="40004" h="38100">
                  <a:moveTo>
                    <a:pt x="2082" y="11709"/>
                  </a:moveTo>
                  <a:lnTo>
                    <a:pt x="1727" y="11734"/>
                  </a:lnTo>
                  <a:lnTo>
                    <a:pt x="1511" y="11366"/>
                  </a:lnTo>
                  <a:lnTo>
                    <a:pt x="1574" y="11811"/>
                  </a:lnTo>
                  <a:lnTo>
                    <a:pt x="1816" y="11747"/>
                  </a:lnTo>
                  <a:lnTo>
                    <a:pt x="2082" y="11709"/>
                  </a:lnTo>
                  <a:close/>
                </a:path>
                <a:path w="40004" h="38100">
                  <a:moveTo>
                    <a:pt x="2235" y="2540"/>
                  </a:moveTo>
                  <a:lnTo>
                    <a:pt x="2044" y="2540"/>
                  </a:lnTo>
                  <a:lnTo>
                    <a:pt x="1498" y="2286"/>
                  </a:lnTo>
                  <a:lnTo>
                    <a:pt x="1333" y="2413"/>
                  </a:lnTo>
                  <a:lnTo>
                    <a:pt x="1295" y="2590"/>
                  </a:lnTo>
                  <a:lnTo>
                    <a:pt x="1816" y="2794"/>
                  </a:lnTo>
                  <a:lnTo>
                    <a:pt x="2235" y="2540"/>
                  </a:lnTo>
                  <a:close/>
                </a:path>
                <a:path w="40004" h="38100">
                  <a:moveTo>
                    <a:pt x="2603" y="2540"/>
                  </a:moveTo>
                  <a:lnTo>
                    <a:pt x="2349" y="2476"/>
                  </a:lnTo>
                  <a:lnTo>
                    <a:pt x="2603" y="2540"/>
                  </a:lnTo>
                  <a:close/>
                </a:path>
                <a:path w="40004" h="38100">
                  <a:moveTo>
                    <a:pt x="2870" y="12166"/>
                  </a:moveTo>
                  <a:lnTo>
                    <a:pt x="2641" y="12192"/>
                  </a:lnTo>
                  <a:lnTo>
                    <a:pt x="2870" y="12166"/>
                  </a:lnTo>
                  <a:close/>
                </a:path>
                <a:path w="40004" h="38100">
                  <a:moveTo>
                    <a:pt x="6858" y="34251"/>
                  </a:moveTo>
                  <a:lnTo>
                    <a:pt x="6438" y="34671"/>
                  </a:lnTo>
                  <a:lnTo>
                    <a:pt x="6756" y="34544"/>
                  </a:lnTo>
                  <a:lnTo>
                    <a:pt x="6858" y="34251"/>
                  </a:lnTo>
                  <a:close/>
                </a:path>
                <a:path w="40004" h="38100">
                  <a:moveTo>
                    <a:pt x="7086" y="34417"/>
                  </a:moveTo>
                  <a:lnTo>
                    <a:pt x="6756" y="34544"/>
                  </a:lnTo>
                  <a:lnTo>
                    <a:pt x="6604" y="35052"/>
                  </a:lnTo>
                  <a:lnTo>
                    <a:pt x="7086" y="34417"/>
                  </a:lnTo>
                  <a:close/>
                </a:path>
                <a:path w="40004" h="38100">
                  <a:moveTo>
                    <a:pt x="7175" y="35344"/>
                  </a:moveTo>
                  <a:lnTo>
                    <a:pt x="7048" y="35433"/>
                  </a:lnTo>
                  <a:lnTo>
                    <a:pt x="6870" y="35814"/>
                  </a:lnTo>
                  <a:lnTo>
                    <a:pt x="7175" y="35344"/>
                  </a:lnTo>
                  <a:close/>
                </a:path>
                <a:path w="40004" h="38100">
                  <a:moveTo>
                    <a:pt x="7213" y="10160"/>
                  </a:moveTo>
                  <a:lnTo>
                    <a:pt x="6959" y="10287"/>
                  </a:lnTo>
                  <a:lnTo>
                    <a:pt x="7213" y="10160"/>
                  </a:lnTo>
                  <a:close/>
                </a:path>
                <a:path w="40004" h="38100">
                  <a:moveTo>
                    <a:pt x="7683" y="13970"/>
                  </a:moveTo>
                  <a:close/>
                </a:path>
                <a:path w="40004" h="38100">
                  <a:moveTo>
                    <a:pt x="7759" y="21209"/>
                  </a:moveTo>
                  <a:lnTo>
                    <a:pt x="7543" y="21336"/>
                  </a:lnTo>
                  <a:lnTo>
                    <a:pt x="7759" y="21209"/>
                  </a:lnTo>
                  <a:close/>
                </a:path>
                <a:path w="40004" h="38100">
                  <a:moveTo>
                    <a:pt x="7823" y="16751"/>
                  </a:moveTo>
                  <a:lnTo>
                    <a:pt x="7670" y="16675"/>
                  </a:lnTo>
                  <a:lnTo>
                    <a:pt x="7543" y="16713"/>
                  </a:lnTo>
                  <a:lnTo>
                    <a:pt x="7823" y="16751"/>
                  </a:lnTo>
                  <a:close/>
                </a:path>
                <a:path w="40004" h="38100">
                  <a:moveTo>
                    <a:pt x="7835" y="9017"/>
                  </a:moveTo>
                  <a:lnTo>
                    <a:pt x="6934" y="8382"/>
                  </a:lnTo>
                  <a:lnTo>
                    <a:pt x="1689" y="8382"/>
                  </a:lnTo>
                  <a:lnTo>
                    <a:pt x="1054" y="8382"/>
                  </a:lnTo>
                  <a:lnTo>
                    <a:pt x="2565" y="8509"/>
                  </a:lnTo>
                  <a:lnTo>
                    <a:pt x="1320" y="8636"/>
                  </a:lnTo>
                  <a:lnTo>
                    <a:pt x="2235" y="8890"/>
                  </a:lnTo>
                  <a:lnTo>
                    <a:pt x="1498" y="9144"/>
                  </a:lnTo>
                  <a:lnTo>
                    <a:pt x="825" y="8890"/>
                  </a:lnTo>
                  <a:lnTo>
                    <a:pt x="1092" y="9105"/>
                  </a:lnTo>
                  <a:lnTo>
                    <a:pt x="1219" y="9321"/>
                  </a:lnTo>
                  <a:lnTo>
                    <a:pt x="1409" y="9271"/>
                  </a:lnTo>
                  <a:lnTo>
                    <a:pt x="2057" y="9398"/>
                  </a:lnTo>
                  <a:lnTo>
                    <a:pt x="2273" y="9652"/>
                  </a:lnTo>
                  <a:lnTo>
                    <a:pt x="7327" y="9652"/>
                  </a:lnTo>
                  <a:lnTo>
                    <a:pt x="7632" y="9271"/>
                  </a:lnTo>
                  <a:lnTo>
                    <a:pt x="7734" y="9144"/>
                  </a:lnTo>
                  <a:lnTo>
                    <a:pt x="7835" y="9017"/>
                  </a:lnTo>
                  <a:close/>
                </a:path>
                <a:path w="40004" h="38100">
                  <a:moveTo>
                    <a:pt x="7886" y="14224"/>
                  </a:moveTo>
                  <a:lnTo>
                    <a:pt x="7670" y="14020"/>
                  </a:lnTo>
                  <a:lnTo>
                    <a:pt x="7886" y="14224"/>
                  </a:lnTo>
                  <a:close/>
                </a:path>
                <a:path w="40004" h="38100">
                  <a:moveTo>
                    <a:pt x="8636" y="4318"/>
                  </a:moveTo>
                  <a:lnTo>
                    <a:pt x="7391" y="3683"/>
                  </a:lnTo>
                  <a:lnTo>
                    <a:pt x="7150" y="3556"/>
                  </a:lnTo>
                  <a:lnTo>
                    <a:pt x="6527" y="3683"/>
                  </a:lnTo>
                  <a:lnTo>
                    <a:pt x="6464" y="3251"/>
                  </a:lnTo>
                  <a:lnTo>
                    <a:pt x="6146" y="2921"/>
                  </a:lnTo>
                  <a:lnTo>
                    <a:pt x="6553" y="2794"/>
                  </a:lnTo>
                  <a:lnTo>
                    <a:pt x="7023" y="2794"/>
                  </a:lnTo>
                  <a:lnTo>
                    <a:pt x="6527" y="2413"/>
                  </a:lnTo>
                  <a:lnTo>
                    <a:pt x="6311" y="2247"/>
                  </a:lnTo>
                  <a:lnTo>
                    <a:pt x="6438" y="1816"/>
                  </a:lnTo>
                  <a:lnTo>
                    <a:pt x="6553" y="1651"/>
                  </a:lnTo>
                  <a:lnTo>
                    <a:pt x="8128" y="2286"/>
                  </a:lnTo>
                  <a:lnTo>
                    <a:pt x="8204" y="1651"/>
                  </a:lnTo>
                  <a:lnTo>
                    <a:pt x="8115" y="1397"/>
                  </a:lnTo>
                  <a:lnTo>
                    <a:pt x="8026" y="1270"/>
                  </a:lnTo>
                  <a:lnTo>
                    <a:pt x="7721" y="1143"/>
                  </a:lnTo>
                  <a:lnTo>
                    <a:pt x="6794" y="762"/>
                  </a:lnTo>
                  <a:lnTo>
                    <a:pt x="6477" y="889"/>
                  </a:lnTo>
                  <a:lnTo>
                    <a:pt x="6451" y="1016"/>
                  </a:lnTo>
                  <a:lnTo>
                    <a:pt x="6172" y="1143"/>
                  </a:lnTo>
                  <a:lnTo>
                    <a:pt x="5689" y="1143"/>
                  </a:lnTo>
                  <a:lnTo>
                    <a:pt x="5448" y="914"/>
                  </a:lnTo>
                  <a:lnTo>
                    <a:pt x="5918" y="914"/>
                  </a:lnTo>
                  <a:lnTo>
                    <a:pt x="5384" y="850"/>
                  </a:lnTo>
                  <a:lnTo>
                    <a:pt x="4000" y="889"/>
                  </a:lnTo>
                  <a:lnTo>
                    <a:pt x="2540" y="762"/>
                  </a:lnTo>
                  <a:lnTo>
                    <a:pt x="1536" y="1270"/>
                  </a:lnTo>
                  <a:lnTo>
                    <a:pt x="2413" y="1651"/>
                  </a:lnTo>
                  <a:lnTo>
                    <a:pt x="1854" y="1854"/>
                  </a:lnTo>
                  <a:lnTo>
                    <a:pt x="2006" y="1905"/>
                  </a:lnTo>
                  <a:lnTo>
                    <a:pt x="1625" y="2032"/>
                  </a:lnTo>
                  <a:lnTo>
                    <a:pt x="1371" y="2032"/>
                  </a:lnTo>
                  <a:lnTo>
                    <a:pt x="1231" y="2159"/>
                  </a:lnTo>
                  <a:lnTo>
                    <a:pt x="2349" y="2476"/>
                  </a:lnTo>
                  <a:lnTo>
                    <a:pt x="2641" y="2540"/>
                  </a:lnTo>
                  <a:lnTo>
                    <a:pt x="2730" y="2717"/>
                  </a:lnTo>
                  <a:lnTo>
                    <a:pt x="2209" y="2921"/>
                  </a:lnTo>
                  <a:lnTo>
                    <a:pt x="1676" y="2921"/>
                  </a:lnTo>
                  <a:lnTo>
                    <a:pt x="2235" y="3048"/>
                  </a:lnTo>
                  <a:lnTo>
                    <a:pt x="1930" y="3149"/>
                  </a:lnTo>
                  <a:lnTo>
                    <a:pt x="1663" y="3556"/>
                  </a:lnTo>
                  <a:lnTo>
                    <a:pt x="2425" y="3556"/>
                  </a:lnTo>
                  <a:lnTo>
                    <a:pt x="1612" y="3810"/>
                  </a:lnTo>
                  <a:lnTo>
                    <a:pt x="2628" y="4318"/>
                  </a:lnTo>
                  <a:lnTo>
                    <a:pt x="1600" y="4318"/>
                  </a:lnTo>
                  <a:lnTo>
                    <a:pt x="2336" y="4572"/>
                  </a:lnTo>
                  <a:lnTo>
                    <a:pt x="2400" y="4826"/>
                  </a:lnTo>
                  <a:lnTo>
                    <a:pt x="774" y="4445"/>
                  </a:lnTo>
                  <a:lnTo>
                    <a:pt x="2298" y="5461"/>
                  </a:lnTo>
                  <a:lnTo>
                    <a:pt x="571" y="5461"/>
                  </a:lnTo>
                  <a:lnTo>
                    <a:pt x="2032" y="5715"/>
                  </a:lnTo>
                  <a:lnTo>
                    <a:pt x="1219" y="6350"/>
                  </a:lnTo>
                  <a:lnTo>
                    <a:pt x="1752" y="6604"/>
                  </a:lnTo>
                  <a:lnTo>
                    <a:pt x="2032" y="6731"/>
                  </a:lnTo>
                  <a:lnTo>
                    <a:pt x="1689" y="6731"/>
                  </a:lnTo>
                  <a:lnTo>
                    <a:pt x="1638" y="6858"/>
                  </a:lnTo>
                  <a:lnTo>
                    <a:pt x="1193" y="6985"/>
                  </a:lnTo>
                  <a:lnTo>
                    <a:pt x="914" y="7112"/>
                  </a:lnTo>
                  <a:lnTo>
                    <a:pt x="2120" y="7112"/>
                  </a:lnTo>
                  <a:lnTo>
                    <a:pt x="2400" y="7493"/>
                  </a:lnTo>
                  <a:lnTo>
                    <a:pt x="3149" y="7747"/>
                  </a:lnTo>
                  <a:lnTo>
                    <a:pt x="1981" y="8001"/>
                  </a:lnTo>
                  <a:lnTo>
                    <a:pt x="1727" y="7620"/>
                  </a:lnTo>
                  <a:lnTo>
                    <a:pt x="1587" y="7632"/>
                  </a:lnTo>
                  <a:lnTo>
                    <a:pt x="1587" y="8255"/>
                  </a:lnTo>
                  <a:lnTo>
                    <a:pt x="2400" y="8128"/>
                  </a:lnTo>
                  <a:lnTo>
                    <a:pt x="2057" y="8255"/>
                  </a:lnTo>
                  <a:lnTo>
                    <a:pt x="6743" y="8255"/>
                  </a:lnTo>
                  <a:lnTo>
                    <a:pt x="6565" y="8128"/>
                  </a:lnTo>
                  <a:lnTo>
                    <a:pt x="6388" y="8001"/>
                  </a:lnTo>
                  <a:lnTo>
                    <a:pt x="5842" y="7620"/>
                  </a:lnTo>
                  <a:lnTo>
                    <a:pt x="7454" y="6350"/>
                  </a:lnTo>
                  <a:lnTo>
                    <a:pt x="7785" y="5969"/>
                  </a:lnTo>
                  <a:lnTo>
                    <a:pt x="7061" y="5969"/>
                  </a:lnTo>
                  <a:lnTo>
                    <a:pt x="6502" y="5715"/>
                  </a:lnTo>
                  <a:lnTo>
                    <a:pt x="7442" y="5588"/>
                  </a:lnTo>
                  <a:lnTo>
                    <a:pt x="6362" y="5207"/>
                  </a:lnTo>
                  <a:lnTo>
                    <a:pt x="5765" y="4826"/>
                  </a:lnTo>
                  <a:lnTo>
                    <a:pt x="5575" y="4699"/>
                  </a:lnTo>
                  <a:lnTo>
                    <a:pt x="8636" y="4318"/>
                  </a:lnTo>
                  <a:close/>
                </a:path>
                <a:path w="40004" h="38100">
                  <a:moveTo>
                    <a:pt x="9436" y="27216"/>
                  </a:moveTo>
                  <a:lnTo>
                    <a:pt x="9169" y="27381"/>
                  </a:lnTo>
                  <a:lnTo>
                    <a:pt x="9436" y="27216"/>
                  </a:lnTo>
                  <a:close/>
                </a:path>
                <a:path w="40004" h="38100">
                  <a:moveTo>
                    <a:pt x="9601" y="11938"/>
                  </a:moveTo>
                  <a:lnTo>
                    <a:pt x="4889" y="11303"/>
                  </a:lnTo>
                  <a:lnTo>
                    <a:pt x="6959" y="10287"/>
                  </a:lnTo>
                  <a:lnTo>
                    <a:pt x="6819" y="10287"/>
                  </a:lnTo>
                  <a:lnTo>
                    <a:pt x="7226" y="9779"/>
                  </a:lnTo>
                  <a:lnTo>
                    <a:pt x="2387" y="9779"/>
                  </a:lnTo>
                  <a:lnTo>
                    <a:pt x="647" y="9779"/>
                  </a:lnTo>
                  <a:lnTo>
                    <a:pt x="952" y="10033"/>
                  </a:lnTo>
                  <a:lnTo>
                    <a:pt x="1993" y="10287"/>
                  </a:lnTo>
                  <a:lnTo>
                    <a:pt x="1943" y="10414"/>
                  </a:lnTo>
                  <a:lnTo>
                    <a:pt x="1765" y="10414"/>
                  </a:lnTo>
                  <a:lnTo>
                    <a:pt x="1765" y="10541"/>
                  </a:lnTo>
                  <a:lnTo>
                    <a:pt x="2362" y="10795"/>
                  </a:lnTo>
                  <a:lnTo>
                    <a:pt x="1511" y="11303"/>
                  </a:lnTo>
                  <a:lnTo>
                    <a:pt x="2641" y="11684"/>
                  </a:lnTo>
                  <a:lnTo>
                    <a:pt x="3911" y="11684"/>
                  </a:lnTo>
                  <a:lnTo>
                    <a:pt x="3937" y="11811"/>
                  </a:lnTo>
                  <a:lnTo>
                    <a:pt x="4635" y="11938"/>
                  </a:lnTo>
                  <a:lnTo>
                    <a:pt x="3898" y="12065"/>
                  </a:lnTo>
                  <a:lnTo>
                    <a:pt x="3911" y="11938"/>
                  </a:lnTo>
                  <a:lnTo>
                    <a:pt x="3378" y="11938"/>
                  </a:lnTo>
                  <a:lnTo>
                    <a:pt x="3708" y="12065"/>
                  </a:lnTo>
                  <a:lnTo>
                    <a:pt x="2870" y="12166"/>
                  </a:lnTo>
                  <a:lnTo>
                    <a:pt x="3009" y="12242"/>
                  </a:lnTo>
                  <a:lnTo>
                    <a:pt x="3136" y="12192"/>
                  </a:lnTo>
                  <a:lnTo>
                    <a:pt x="3784" y="12573"/>
                  </a:lnTo>
                  <a:lnTo>
                    <a:pt x="3479" y="12827"/>
                  </a:lnTo>
                  <a:lnTo>
                    <a:pt x="2438" y="12954"/>
                  </a:lnTo>
                  <a:lnTo>
                    <a:pt x="2781" y="12573"/>
                  </a:lnTo>
                  <a:lnTo>
                    <a:pt x="3073" y="12268"/>
                  </a:lnTo>
                  <a:lnTo>
                    <a:pt x="2197" y="12573"/>
                  </a:lnTo>
                  <a:lnTo>
                    <a:pt x="2603" y="12192"/>
                  </a:lnTo>
                  <a:lnTo>
                    <a:pt x="952" y="12573"/>
                  </a:lnTo>
                  <a:lnTo>
                    <a:pt x="2679" y="11950"/>
                  </a:lnTo>
                  <a:lnTo>
                    <a:pt x="2806" y="12103"/>
                  </a:lnTo>
                  <a:lnTo>
                    <a:pt x="3111" y="11938"/>
                  </a:lnTo>
                  <a:lnTo>
                    <a:pt x="3340" y="11811"/>
                  </a:lnTo>
                  <a:lnTo>
                    <a:pt x="2552" y="11811"/>
                  </a:lnTo>
                  <a:lnTo>
                    <a:pt x="2667" y="11950"/>
                  </a:lnTo>
                  <a:lnTo>
                    <a:pt x="952" y="12192"/>
                  </a:lnTo>
                  <a:lnTo>
                    <a:pt x="647" y="12827"/>
                  </a:lnTo>
                  <a:lnTo>
                    <a:pt x="1485" y="12827"/>
                  </a:lnTo>
                  <a:lnTo>
                    <a:pt x="1181" y="13335"/>
                  </a:lnTo>
                  <a:lnTo>
                    <a:pt x="1765" y="13462"/>
                  </a:lnTo>
                  <a:lnTo>
                    <a:pt x="2044" y="13335"/>
                  </a:lnTo>
                  <a:lnTo>
                    <a:pt x="2616" y="13462"/>
                  </a:lnTo>
                  <a:lnTo>
                    <a:pt x="3670" y="14224"/>
                  </a:lnTo>
                  <a:lnTo>
                    <a:pt x="0" y="14097"/>
                  </a:lnTo>
                  <a:lnTo>
                    <a:pt x="1397" y="14605"/>
                  </a:lnTo>
                  <a:lnTo>
                    <a:pt x="2082" y="14732"/>
                  </a:lnTo>
                  <a:lnTo>
                    <a:pt x="3416" y="14732"/>
                  </a:lnTo>
                  <a:lnTo>
                    <a:pt x="2717" y="15240"/>
                  </a:lnTo>
                  <a:lnTo>
                    <a:pt x="1536" y="15113"/>
                  </a:lnTo>
                  <a:lnTo>
                    <a:pt x="1422" y="15621"/>
                  </a:lnTo>
                  <a:lnTo>
                    <a:pt x="1993" y="15544"/>
                  </a:lnTo>
                  <a:lnTo>
                    <a:pt x="2324" y="15494"/>
                  </a:lnTo>
                  <a:lnTo>
                    <a:pt x="3238" y="15367"/>
                  </a:lnTo>
                  <a:lnTo>
                    <a:pt x="2438" y="15875"/>
                  </a:lnTo>
                  <a:lnTo>
                    <a:pt x="1981" y="15875"/>
                  </a:lnTo>
                  <a:lnTo>
                    <a:pt x="2032" y="15532"/>
                  </a:lnTo>
                  <a:lnTo>
                    <a:pt x="1905" y="15621"/>
                  </a:lnTo>
                  <a:lnTo>
                    <a:pt x="977" y="16002"/>
                  </a:lnTo>
                  <a:lnTo>
                    <a:pt x="2578" y="15875"/>
                  </a:lnTo>
                  <a:lnTo>
                    <a:pt x="2578" y="16129"/>
                  </a:lnTo>
                  <a:lnTo>
                    <a:pt x="1536" y="16129"/>
                  </a:lnTo>
                  <a:lnTo>
                    <a:pt x="1701" y="16764"/>
                  </a:lnTo>
                  <a:lnTo>
                    <a:pt x="2463" y="17272"/>
                  </a:lnTo>
                  <a:lnTo>
                    <a:pt x="2616" y="17780"/>
                  </a:lnTo>
                  <a:lnTo>
                    <a:pt x="2870" y="17780"/>
                  </a:lnTo>
                  <a:lnTo>
                    <a:pt x="8128" y="17780"/>
                  </a:lnTo>
                  <a:lnTo>
                    <a:pt x="8255" y="17653"/>
                  </a:lnTo>
                  <a:lnTo>
                    <a:pt x="8623" y="17653"/>
                  </a:lnTo>
                  <a:lnTo>
                    <a:pt x="8623" y="17526"/>
                  </a:lnTo>
                  <a:lnTo>
                    <a:pt x="8483" y="17399"/>
                  </a:lnTo>
                  <a:lnTo>
                    <a:pt x="8712" y="17272"/>
                  </a:lnTo>
                  <a:lnTo>
                    <a:pt x="8712" y="17145"/>
                  </a:lnTo>
                  <a:lnTo>
                    <a:pt x="8610" y="16891"/>
                  </a:lnTo>
                  <a:lnTo>
                    <a:pt x="8940" y="16891"/>
                  </a:lnTo>
                  <a:lnTo>
                    <a:pt x="9055" y="17018"/>
                  </a:lnTo>
                  <a:lnTo>
                    <a:pt x="8712" y="17145"/>
                  </a:lnTo>
                  <a:lnTo>
                    <a:pt x="9372" y="17145"/>
                  </a:lnTo>
                  <a:lnTo>
                    <a:pt x="9169" y="16891"/>
                  </a:lnTo>
                  <a:lnTo>
                    <a:pt x="9080" y="16637"/>
                  </a:lnTo>
                  <a:lnTo>
                    <a:pt x="9105" y="16510"/>
                  </a:lnTo>
                  <a:lnTo>
                    <a:pt x="8242" y="16637"/>
                  </a:lnTo>
                  <a:lnTo>
                    <a:pt x="8382" y="16383"/>
                  </a:lnTo>
                  <a:lnTo>
                    <a:pt x="7772" y="16598"/>
                  </a:lnTo>
                  <a:lnTo>
                    <a:pt x="7848" y="16764"/>
                  </a:lnTo>
                  <a:lnTo>
                    <a:pt x="7874" y="17272"/>
                  </a:lnTo>
                  <a:lnTo>
                    <a:pt x="7073" y="17018"/>
                  </a:lnTo>
                  <a:lnTo>
                    <a:pt x="7543" y="16764"/>
                  </a:lnTo>
                  <a:lnTo>
                    <a:pt x="6146" y="16510"/>
                  </a:lnTo>
                  <a:lnTo>
                    <a:pt x="7353" y="16256"/>
                  </a:lnTo>
                  <a:lnTo>
                    <a:pt x="8013" y="15875"/>
                  </a:lnTo>
                  <a:lnTo>
                    <a:pt x="8750" y="15748"/>
                  </a:lnTo>
                  <a:lnTo>
                    <a:pt x="8382" y="15367"/>
                  </a:lnTo>
                  <a:lnTo>
                    <a:pt x="8267" y="15240"/>
                  </a:lnTo>
                  <a:lnTo>
                    <a:pt x="8420" y="14478"/>
                  </a:lnTo>
                  <a:lnTo>
                    <a:pt x="6807" y="14224"/>
                  </a:lnTo>
                  <a:lnTo>
                    <a:pt x="6591" y="14097"/>
                  </a:lnTo>
                  <a:lnTo>
                    <a:pt x="7264" y="13970"/>
                  </a:lnTo>
                  <a:lnTo>
                    <a:pt x="7620" y="13970"/>
                  </a:lnTo>
                  <a:lnTo>
                    <a:pt x="7632" y="13462"/>
                  </a:lnTo>
                  <a:lnTo>
                    <a:pt x="7721" y="13335"/>
                  </a:lnTo>
                  <a:lnTo>
                    <a:pt x="7581" y="13322"/>
                  </a:lnTo>
                  <a:lnTo>
                    <a:pt x="7505" y="13131"/>
                  </a:lnTo>
                  <a:lnTo>
                    <a:pt x="7505" y="13309"/>
                  </a:lnTo>
                  <a:lnTo>
                    <a:pt x="6591" y="13208"/>
                  </a:lnTo>
                  <a:lnTo>
                    <a:pt x="6934" y="12954"/>
                  </a:lnTo>
                  <a:lnTo>
                    <a:pt x="7099" y="12827"/>
                  </a:lnTo>
                  <a:lnTo>
                    <a:pt x="7505" y="13309"/>
                  </a:lnTo>
                  <a:lnTo>
                    <a:pt x="7505" y="13131"/>
                  </a:lnTo>
                  <a:lnTo>
                    <a:pt x="7442" y="12954"/>
                  </a:lnTo>
                  <a:lnTo>
                    <a:pt x="7797" y="12954"/>
                  </a:lnTo>
                  <a:lnTo>
                    <a:pt x="8026" y="12827"/>
                  </a:lnTo>
                  <a:lnTo>
                    <a:pt x="9144" y="12192"/>
                  </a:lnTo>
                  <a:lnTo>
                    <a:pt x="9372" y="12065"/>
                  </a:lnTo>
                  <a:lnTo>
                    <a:pt x="9601" y="11938"/>
                  </a:lnTo>
                  <a:close/>
                </a:path>
                <a:path w="40004" h="38100">
                  <a:moveTo>
                    <a:pt x="10007" y="26289"/>
                  </a:moveTo>
                  <a:lnTo>
                    <a:pt x="7429" y="26162"/>
                  </a:lnTo>
                  <a:lnTo>
                    <a:pt x="7378" y="25781"/>
                  </a:lnTo>
                  <a:lnTo>
                    <a:pt x="8674" y="25654"/>
                  </a:lnTo>
                  <a:lnTo>
                    <a:pt x="8661" y="25019"/>
                  </a:lnTo>
                  <a:lnTo>
                    <a:pt x="9791" y="24384"/>
                  </a:lnTo>
                  <a:lnTo>
                    <a:pt x="8610" y="23749"/>
                  </a:lnTo>
                  <a:lnTo>
                    <a:pt x="9182" y="23876"/>
                  </a:lnTo>
                  <a:lnTo>
                    <a:pt x="9258" y="23622"/>
                  </a:lnTo>
                  <a:lnTo>
                    <a:pt x="9626" y="23241"/>
                  </a:lnTo>
                  <a:lnTo>
                    <a:pt x="9867" y="22987"/>
                  </a:lnTo>
                  <a:lnTo>
                    <a:pt x="2108" y="22987"/>
                  </a:lnTo>
                  <a:lnTo>
                    <a:pt x="1752" y="22987"/>
                  </a:lnTo>
                  <a:lnTo>
                    <a:pt x="1473" y="23368"/>
                  </a:lnTo>
                  <a:lnTo>
                    <a:pt x="3695" y="23241"/>
                  </a:lnTo>
                  <a:lnTo>
                    <a:pt x="2857" y="23749"/>
                  </a:lnTo>
                  <a:lnTo>
                    <a:pt x="2692" y="23622"/>
                  </a:lnTo>
                  <a:lnTo>
                    <a:pt x="2476" y="24130"/>
                  </a:lnTo>
                  <a:lnTo>
                    <a:pt x="2413" y="24638"/>
                  </a:lnTo>
                  <a:lnTo>
                    <a:pt x="3149" y="25527"/>
                  </a:lnTo>
                  <a:lnTo>
                    <a:pt x="1778" y="26289"/>
                  </a:lnTo>
                  <a:lnTo>
                    <a:pt x="2425" y="26416"/>
                  </a:lnTo>
                  <a:lnTo>
                    <a:pt x="2286" y="26543"/>
                  </a:lnTo>
                  <a:lnTo>
                    <a:pt x="2222" y="26797"/>
                  </a:lnTo>
                  <a:lnTo>
                    <a:pt x="2108" y="27559"/>
                  </a:lnTo>
                  <a:lnTo>
                    <a:pt x="3022" y="27432"/>
                  </a:lnTo>
                  <a:lnTo>
                    <a:pt x="2247" y="28194"/>
                  </a:lnTo>
                  <a:lnTo>
                    <a:pt x="8369" y="28194"/>
                  </a:lnTo>
                  <a:lnTo>
                    <a:pt x="8839" y="27686"/>
                  </a:lnTo>
                  <a:lnTo>
                    <a:pt x="8610" y="27559"/>
                  </a:lnTo>
                  <a:lnTo>
                    <a:pt x="8356" y="27686"/>
                  </a:lnTo>
                  <a:lnTo>
                    <a:pt x="8077" y="27559"/>
                  </a:lnTo>
                  <a:lnTo>
                    <a:pt x="8343" y="27432"/>
                  </a:lnTo>
                  <a:lnTo>
                    <a:pt x="8877" y="27178"/>
                  </a:lnTo>
                  <a:lnTo>
                    <a:pt x="9144" y="27051"/>
                  </a:lnTo>
                  <a:lnTo>
                    <a:pt x="8737" y="27178"/>
                  </a:lnTo>
                  <a:lnTo>
                    <a:pt x="8737" y="27051"/>
                  </a:lnTo>
                  <a:lnTo>
                    <a:pt x="8331" y="27051"/>
                  </a:lnTo>
                  <a:lnTo>
                    <a:pt x="9207" y="26797"/>
                  </a:lnTo>
                  <a:lnTo>
                    <a:pt x="9423" y="26543"/>
                  </a:lnTo>
                  <a:lnTo>
                    <a:pt x="9321" y="26416"/>
                  </a:lnTo>
                  <a:lnTo>
                    <a:pt x="9944" y="26416"/>
                  </a:lnTo>
                  <a:lnTo>
                    <a:pt x="10007" y="26289"/>
                  </a:lnTo>
                  <a:close/>
                </a:path>
                <a:path w="40004" h="38100">
                  <a:moveTo>
                    <a:pt x="10109" y="22733"/>
                  </a:moveTo>
                  <a:lnTo>
                    <a:pt x="9359" y="22783"/>
                  </a:lnTo>
                  <a:lnTo>
                    <a:pt x="8432" y="22225"/>
                  </a:lnTo>
                  <a:lnTo>
                    <a:pt x="7924" y="21971"/>
                  </a:lnTo>
                  <a:lnTo>
                    <a:pt x="8775" y="21971"/>
                  </a:lnTo>
                  <a:lnTo>
                    <a:pt x="7683" y="21717"/>
                  </a:lnTo>
                  <a:lnTo>
                    <a:pt x="7378" y="21717"/>
                  </a:lnTo>
                  <a:lnTo>
                    <a:pt x="7175" y="21463"/>
                  </a:lnTo>
                  <a:lnTo>
                    <a:pt x="7188" y="21209"/>
                  </a:lnTo>
                  <a:lnTo>
                    <a:pt x="7696" y="21209"/>
                  </a:lnTo>
                  <a:lnTo>
                    <a:pt x="7988" y="20955"/>
                  </a:lnTo>
                  <a:lnTo>
                    <a:pt x="6731" y="21082"/>
                  </a:lnTo>
                  <a:lnTo>
                    <a:pt x="7188" y="20701"/>
                  </a:lnTo>
                  <a:lnTo>
                    <a:pt x="7734" y="20828"/>
                  </a:lnTo>
                  <a:lnTo>
                    <a:pt x="7759" y="20701"/>
                  </a:lnTo>
                  <a:lnTo>
                    <a:pt x="7772" y="20574"/>
                  </a:lnTo>
                  <a:lnTo>
                    <a:pt x="7797" y="20447"/>
                  </a:lnTo>
                  <a:lnTo>
                    <a:pt x="7505" y="20574"/>
                  </a:lnTo>
                  <a:lnTo>
                    <a:pt x="6858" y="20447"/>
                  </a:lnTo>
                  <a:lnTo>
                    <a:pt x="6515" y="20193"/>
                  </a:lnTo>
                  <a:lnTo>
                    <a:pt x="7086" y="19812"/>
                  </a:lnTo>
                  <a:lnTo>
                    <a:pt x="7848" y="19685"/>
                  </a:lnTo>
                  <a:lnTo>
                    <a:pt x="7378" y="19685"/>
                  </a:lnTo>
                  <a:lnTo>
                    <a:pt x="6743" y="19558"/>
                  </a:lnTo>
                  <a:lnTo>
                    <a:pt x="6972" y="19304"/>
                  </a:lnTo>
                  <a:lnTo>
                    <a:pt x="7531" y="19304"/>
                  </a:lnTo>
                  <a:lnTo>
                    <a:pt x="7962" y="18923"/>
                  </a:lnTo>
                  <a:lnTo>
                    <a:pt x="8115" y="18796"/>
                  </a:lnTo>
                  <a:lnTo>
                    <a:pt x="8547" y="18796"/>
                  </a:lnTo>
                  <a:lnTo>
                    <a:pt x="8686" y="18415"/>
                  </a:lnTo>
                  <a:lnTo>
                    <a:pt x="9779" y="18669"/>
                  </a:lnTo>
                  <a:lnTo>
                    <a:pt x="9182" y="18415"/>
                  </a:lnTo>
                  <a:lnTo>
                    <a:pt x="8318" y="18161"/>
                  </a:lnTo>
                  <a:lnTo>
                    <a:pt x="7886" y="18034"/>
                  </a:lnTo>
                  <a:lnTo>
                    <a:pt x="7886" y="18161"/>
                  </a:lnTo>
                  <a:lnTo>
                    <a:pt x="7835" y="18757"/>
                  </a:lnTo>
                  <a:lnTo>
                    <a:pt x="7327" y="18669"/>
                  </a:lnTo>
                  <a:lnTo>
                    <a:pt x="6540" y="18542"/>
                  </a:lnTo>
                  <a:lnTo>
                    <a:pt x="7099" y="18288"/>
                  </a:lnTo>
                  <a:lnTo>
                    <a:pt x="7378" y="18161"/>
                  </a:lnTo>
                  <a:lnTo>
                    <a:pt x="7886" y="18161"/>
                  </a:lnTo>
                  <a:lnTo>
                    <a:pt x="7886" y="18034"/>
                  </a:lnTo>
                  <a:lnTo>
                    <a:pt x="8013" y="17907"/>
                  </a:lnTo>
                  <a:lnTo>
                    <a:pt x="3594" y="17907"/>
                  </a:lnTo>
                  <a:lnTo>
                    <a:pt x="3594" y="18288"/>
                  </a:lnTo>
                  <a:lnTo>
                    <a:pt x="3581" y="18415"/>
                  </a:lnTo>
                  <a:lnTo>
                    <a:pt x="3378" y="18415"/>
                  </a:lnTo>
                  <a:lnTo>
                    <a:pt x="3213" y="18542"/>
                  </a:lnTo>
                  <a:lnTo>
                    <a:pt x="2959" y="18669"/>
                  </a:lnTo>
                  <a:lnTo>
                    <a:pt x="2984" y="18288"/>
                  </a:lnTo>
                  <a:lnTo>
                    <a:pt x="3594" y="18288"/>
                  </a:lnTo>
                  <a:lnTo>
                    <a:pt x="3594" y="17907"/>
                  </a:lnTo>
                  <a:lnTo>
                    <a:pt x="2946" y="17907"/>
                  </a:lnTo>
                  <a:lnTo>
                    <a:pt x="2654" y="17907"/>
                  </a:lnTo>
                  <a:lnTo>
                    <a:pt x="2349" y="17907"/>
                  </a:lnTo>
                  <a:lnTo>
                    <a:pt x="1701" y="17907"/>
                  </a:lnTo>
                  <a:lnTo>
                    <a:pt x="2044" y="18415"/>
                  </a:lnTo>
                  <a:lnTo>
                    <a:pt x="2159" y="18757"/>
                  </a:lnTo>
                  <a:lnTo>
                    <a:pt x="965" y="20447"/>
                  </a:lnTo>
                  <a:lnTo>
                    <a:pt x="1854" y="20701"/>
                  </a:lnTo>
                  <a:lnTo>
                    <a:pt x="2171" y="20815"/>
                  </a:lnTo>
                  <a:lnTo>
                    <a:pt x="2273" y="20955"/>
                  </a:lnTo>
                  <a:lnTo>
                    <a:pt x="1689" y="21082"/>
                  </a:lnTo>
                  <a:lnTo>
                    <a:pt x="1422" y="20955"/>
                  </a:lnTo>
                  <a:lnTo>
                    <a:pt x="1612" y="21082"/>
                  </a:lnTo>
                  <a:lnTo>
                    <a:pt x="2184" y="21463"/>
                  </a:lnTo>
                  <a:lnTo>
                    <a:pt x="3073" y="22352"/>
                  </a:lnTo>
                  <a:lnTo>
                    <a:pt x="2298" y="22860"/>
                  </a:lnTo>
                  <a:lnTo>
                    <a:pt x="8318" y="22860"/>
                  </a:lnTo>
                  <a:lnTo>
                    <a:pt x="9486" y="22860"/>
                  </a:lnTo>
                  <a:lnTo>
                    <a:pt x="9982" y="22860"/>
                  </a:lnTo>
                  <a:lnTo>
                    <a:pt x="10109" y="22733"/>
                  </a:lnTo>
                  <a:close/>
                </a:path>
                <a:path w="40004" h="38100">
                  <a:moveTo>
                    <a:pt x="12661" y="34925"/>
                  </a:moveTo>
                  <a:close/>
                </a:path>
                <a:path w="40004" h="38100">
                  <a:moveTo>
                    <a:pt x="20497" y="29616"/>
                  </a:moveTo>
                  <a:lnTo>
                    <a:pt x="19824" y="29756"/>
                  </a:lnTo>
                  <a:lnTo>
                    <a:pt x="20154" y="30657"/>
                  </a:lnTo>
                  <a:lnTo>
                    <a:pt x="20154" y="30314"/>
                  </a:lnTo>
                  <a:lnTo>
                    <a:pt x="20497" y="29616"/>
                  </a:lnTo>
                  <a:close/>
                </a:path>
                <a:path w="40004" h="38100">
                  <a:moveTo>
                    <a:pt x="21386" y="2768"/>
                  </a:moveTo>
                  <a:lnTo>
                    <a:pt x="20485" y="3556"/>
                  </a:lnTo>
                  <a:lnTo>
                    <a:pt x="21234" y="3073"/>
                  </a:lnTo>
                  <a:lnTo>
                    <a:pt x="21374" y="2984"/>
                  </a:lnTo>
                  <a:lnTo>
                    <a:pt x="21386" y="2768"/>
                  </a:lnTo>
                  <a:close/>
                </a:path>
                <a:path w="40004" h="38100">
                  <a:moveTo>
                    <a:pt x="21564" y="2654"/>
                  </a:moveTo>
                  <a:close/>
                </a:path>
                <a:path w="40004" h="38100">
                  <a:moveTo>
                    <a:pt x="21653" y="3352"/>
                  </a:moveTo>
                  <a:lnTo>
                    <a:pt x="21450" y="3175"/>
                  </a:lnTo>
                  <a:lnTo>
                    <a:pt x="21412" y="3302"/>
                  </a:lnTo>
                  <a:lnTo>
                    <a:pt x="21653" y="3352"/>
                  </a:lnTo>
                  <a:close/>
                </a:path>
                <a:path w="40004" h="38100">
                  <a:moveTo>
                    <a:pt x="21805" y="2400"/>
                  </a:moveTo>
                  <a:lnTo>
                    <a:pt x="21590" y="2565"/>
                  </a:lnTo>
                  <a:lnTo>
                    <a:pt x="21805" y="2400"/>
                  </a:lnTo>
                  <a:close/>
                </a:path>
                <a:path w="40004" h="38100">
                  <a:moveTo>
                    <a:pt x="21907" y="2400"/>
                  </a:moveTo>
                  <a:close/>
                </a:path>
                <a:path w="40004" h="38100">
                  <a:moveTo>
                    <a:pt x="21920" y="3009"/>
                  </a:moveTo>
                  <a:lnTo>
                    <a:pt x="21666" y="2921"/>
                  </a:lnTo>
                  <a:lnTo>
                    <a:pt x="21920" y="3009"/>
                  </a:lnTo>
                  <a:close/>
                </a:path>
                <a:path w="40004" h="38100">
                  <a:moveTo>
                    <a:pt x="21945" y="2387"/>
                  </a:moveTo>
                  <a:close/>
                </a:path>
                <a:path w="40004" h="38100">
                  <a:moveTo>
                    <a:pt x="22390" y="36703"/>
                  </a:moveTo>
                  <a:lnTo>
                    <a:pt x="22250" y="36614"/>
                  </a:lnTo>
                  <a:lnTo>
                    <a:pt x="22250" y="36957"/>
                  </a:lnTo>
                  <a:lnTo>
                    <a:pt x="22377" y="37084"/>
                  </a:lnTo>
                  <a:lnTo>
                    <a:pt x="22390" y="36703"/>
                  </a:lnTo>
                  <a:close/>
                </a:path>
                <a:path w="40004" h="38100">
                  <a:moveTo>
                    <a:pt x="22656" y="7315"/>
                  </a:moveTo>
                  <a:lnTo>
                    <a:pt x="22453" y="7366"/>
                  </a:lnTo>
                  <a:lnTo>
                    <a:pt x="22631" y="7366"/>
                  </a:lnTo>
                  <a:close/>
                </a:path>
                <a:path w="40004" h="38100">
                  <a:moveTo>
                    <a:pt x="22682" y="3937"/>
                  </a:moveTo>
                  <a:lnTo>
                    <a:pt x="22034" y="4318"/>
                  </a:lnTo>
                  <a:lnTo>
                    <a:pt x="22352" y="4292"/>
                  </a:lnTo>
                  <a:lnTo>
                    <a:pt x="22682" y="3937"/>
                  </a:lnTo>
                  <a:close/>
                </a:path>
                <a:path w="40004" h="38100">
                  <a:moveTo>
                    <a:pt x="22745" y="4254"/>
                  </a:moveTo>
                  <a:lnTo>
                    <a:pt x="22352" y="4292"/>
                  </a:lnTo>
                  <a:lnTo>
                    <a:pt x="22517" y="4292"/>
                  </a:lnTo>
                  <a:lnTo>
                    <a:pt x="22745" y="4254"/>
                  </a:lnTo>
                  <a:close/>
                </a:path>
                <a:path w="40004" h="38100">
                  <a:moveTo>
                    <a:pt x="22974" y="3340"/>
                  </a:moveTo>
                  <a:lnTo>
                    <a:pt x="22364" y="3149"/>
                  </a:lnTo>
                  <a:lnTo>
                    <a:pt x="22085" y="3073"/>
                  </a:lnTo>
                  <a:lnTo>
                    <a:pt x="22161" y="2857"/>
                  </a:lnTo>
                  <a:lnTo>
                    <a:pt x="22606" y="2794"/>
                  </a:lnTo>
                  <a:lnTo>
                    <a:pt x="22186" y="2794"/>
                  </a:lnTo>
                  <a:lnTo>
                    <a:pt x="22237" y="2654"/>
                  </a:lnTo>
                  <a:lnTo>
                    <a:pt x="22085" y="2717"/>
                  </a:lnTo>
                  <a:lnTo>
                    <a:pt x="22098" y="2527"/>
                  </a:lnTo>
                  <a:lnTo>
                    <a:pt x="21869" y="2667"/>
                  </a:lnTo>
                  <a:lnTo>
                    <a:pt x="21463" y="2933"/>
                  </a:lnTo>
                  <a:lnTo>
                    <a:pt x="21856" y="2819"/>
                  </a:lnTo>
                  <a:lnTo>
                    <a:pt x="22072" y="2870"/>
                  </a:lnTo>
                  <a:lnTo>
                    <a:pt x="22059" y="3060"/>
                  </a:lnTo>
                  <a:lnTo>
                    <a:pt x="21920" y="3009"/>
                  </a:lnTo>
                  <a:lnTo>
                    <a:pt x="22009" y="3251"/>
                  </a:lnTo>
                  <a:lnTo>
                    <a:pt x="22860" y="3429"/>
                  </a:lnTo>
                  <a:close/>
                </a:path>
                <a:path w="40004" h="38100">
                  <a:moveTo>
                    <a:pt x="23253" y="3340"/>
                  </a:moveTo>
                  <a:lnTo>
                    <a:pt x="23063" y="3251"/>
                  </a:lnTo>
                  <a:lnTo>
                    <a:pt x="22898" y="3175"/>
                  </a:lnTo>
                  <a:lnTo>
                    <a:pt x="23037" y="3276"/>
                  </a:lnTo>
                  <a:lnTo>
                    <a:pt x="23253" y="3340"/>
                  </a:lnTo>
                  <a:close/>
                </a:path>
                <a:path w="40004" h="38100">
                  <a:moveTo>
                    <a:pt x="23837" y="1600"/>
                  </a:moveTo>
                  <a:lnTo>
                    <a:pt x="23495" y="1524"/>
                  </a:lnTo>
                  <a:lnTo>
                    <a:pt x="23393" y="1651"/>
                  </a:lnTo>
                  <a:lnTo>
                    <a:pt x="22733" y="1778"/>
                  </a:lnTo>
                  <a:lnTo>
                    <a:pt x="22682" y="1905"/>
                  </a:lnTo>
                  <a:lnTo>
                    <a:pt x="22567" y="2082"/>
                  </a:lnTo>
                  <a:lnTo>
                    <a:pt x="23495" y="1816"/>
                  </a:lnTo>
                  <a:lnTo>
                    <a:pt x="23774" y="1651"/>
                  </a:lnTo>
                  <a:close/>
                </a:path>
                <a:path w="40004" h="38100">
                  <a:moveTo>
                    <a:pt x="24231" y="9525"/>
                  </a:moveTo>
                  <a:close/>
                </a:path>
                <a:path w="40004" h="38100">
                  <a:moveTo>
                    <a:pt x="24790" y="9182"/>
                  </a:moveTo>
                  <a:lnTo>
                    <a:pt x="24231" y="9271"/>
                  </a:lnTo>
                  <a:lnTo>
                    <a:pt x="24053" y="9613"/>
                  </a:lnTo>
                  <a:lnTo>
                    <a:pt x="24206" y="9525"/>
                  </a:lnTo>
                  <a:lnTo>
                    <a:pt x="24790" y="9182"/>
                  </a:lnTo>
                  <a:close/>
                </a:path>
                <a:path w="40004" h="38100">
                  <a:moveTo>
                    <a:pt x="25044" y="11772"/>
                  </a:moveTo>
                  <a:lnTo>
                    <a:pt x="24917" y="11684"/>
                  </a:lnTo>
                  <a:lnTo>
                    <a:pt x="24930" y="11557"/>
                  </a:lnTo>
                  <a:lnTo>
                    <a:pt x="24739" y="11899"/>
                  </a:lnTo>
                  <a:lnTo>
                    <a:pt x="25044" y="11772"/>
                  </a:lnTo>
                  <a:close/>
                </a:path>
                <a:path w="40004" h="38100">
                  <a:moveTo>
                    <a:pt x="25095" y="30822"/>
                  </a:moveTo>
                  <a:lnTo>
                    <a:pt x="25006" y="30988"/>
                  </a:lnTo>
                  <a:lnTo>
                    <a:pt x="24892" y="31432"/>
                  </a:lnTo>
                  <a:lnTo>
                    <a:pt x="25019" y="31115"/>
                  </a:lnTo>
                  <a:lnTo>
                    <a:pt x="25095" y="30822"/>
                  </a:lnTo>
                  <a:close/>
                </a:path>
                <a:path w="40004" h="38100">
                  <a:moveTo>
                    <a:pt x="25120" y="9017"/>
                  </a:moveTo>
                  <a:lnTo>
                    <a:pt x="24726" y="9017"/>
                  </a:lnTo>
                  <a:lnTo>
                    <a:pt x="24942" y="9144"/>
                  </a:lnTo>
                  <a:lnTo>
                    <a:pt x="25120" y="9017"/>
                  </a:lnTo>
                  <a:close/>
                </a:path>
                <a:path w="40004" h="38100">
                  <a:moveTo>
                    <a:pt x="25349" y="14833"/>
                  </a:moveTo>
                  <a:lnTo>
                    <a:pt x="25095" y="14947"/>
                  </a:lnTo>
                  <a:lnTo>
                    <a:pt x="25285" y="15074"/>
                  </a:lnTo>
                  <a:lnTo>
                    <a:pt x="25349" y="14833"/>
                  </a:lnTo>
                  <a:close/>
                </a:path>
                <a:path w="40004" h="38100">
                  <a:moveTo>
                    <a:pt x="25603" y="5969"/>
                  </a:moveTo>
                  <a:lnTo>
                    <a:pt x="25488" y="5715"/>
                  </a:lnTo>
                  <a:lnTo>
                    <a:pt x="25260" y="5765"/>
                  </a:lnTo>
                  <a:lnTo>
                    <a:pt x="24968" y="6223"/>
                  </a:lnTo>
                  <a:lnTo>
                    <a:pt x="25603" y="5969"/>
                  </a:lnTo>
                  <a:close/>
                </a:path>
                <a:path w="40004" h="38100">
                  <a:moveTo>
                    <a:pt x="25730" y="29972"/>
                  </a:moveTo>
                  <a:lnTo>
                    <a:pt x="25539" y="29845"/>
                  </a:lnTo>
                  <a:lnTo>
                    <a:pt x="25069" y="29972"/>
                  </a:lnTo>
                  <a:lnTo>
                    <a:pt x="24955" y="30607"/>
                  </a:lnTo>
                  <a:lnTo>
                    <a:pt x="25146" y="30226"/>
                  </a:lnTo>
                  <a:lnTo>
                    <a:pt x="25095" y="30822"/>
                  </a:lnTo>
                  <a:lnTo>
                    <a:pt x="25476" y="30480"/>
                  </a:lnTo>
                  <a:lnTo>
                    <a:pt x="25603" y="30226"/>
                  </a:lnTo>
                  <a:lnTo>
                    <a:pt x="25730" y="29972"/>
                  </a:lnTo>
                  <a:close/>
                </a:path>
                <a:path w="40004" h="38100">
                  <a:moveTo>
                    <a:pt x="25958" y="8623"/>
                  </a:moveTo>
                  <a:lnTo>
                    <a:pt x="25488" y="8445"/>
                  </a:lnTo>
                  <a:lnTo>
                    <a:pt x="25133" y="8763"/>
                  </a:lnTo>
                  <a:lnTo>
                    <a:pt x="25958" y="8623"/>
                  </a:lnTo>
                  <a:close/>
                </a:path>
                <a:path w="40004" h="38100">
                  <a:moveTo>
                    <a:pt x="26047" y="2616"/>
                  </a:moveTo>
                  <a:lnTo>
                    <a:pt x="25908" y="2641"/>
                  </a:lnTo>
                  <a:lnTo>
                    <a:pt x="26047" y="2616"/>
                  </a:lnTo>
                  <a:close/>
                </a:path>
                <a:path w="40004" h="38100">
                  <a:moveTo>
                    <a:pt x="26123" y="18224"/>
                  </a:moveTo>
                  <a:lnTo>
                    <a:pt x="25869" y="18097"/>
                  </a:lnTo>
                  <a:lnTo>
                    <a:pt x="25730" y="18084"/>
                  </a:lnTo>
                  <a:lnTo>
                    <a:pt x="26123" y="18224"/>
                  </a:lnTo>
                  <a:close/>
                </a:path>
                <a:path w="40004" h="38100">
                  <a:moveTo>
                    <a:pt x="26441" y="6426"/>
                  </a:moveTo>
                  <a:lnTo>
                    <a:pt x="26250" y="6553"/>
                  </a:lnTo>
                  <a:lnTo>
                    <a:pt x="26390" y="6477"/>
                  </a:lnTo>
                  <a:close/>
                </a:path>
                <a:path w="40004" h="38100">
                  <a:moveTo>
                    <a:pt x="26517" y="2540"/>
                  </a:moveTo>
                  <a:lnTo>
                    <a:pt x="26238" y="2286"/>
                  </a:lnTo>
                  <a:lnTo>
                    <a:pt x="26047" y="2616"/>
                  </a:lnTo>
                  <a:lnTo>
                    <a:pt x="26517" y="2540"/>
                  </a:lnTo>
                  <a:close/>
                </a:path>
                <a:path w="40004" h="38100">
                  <a:moveTo>
                    <a:pt x="26555" y="30416"/>
                  </a:moveTo>
                  <a:lnTo>
                    <a:pt x="26466" y="29933"/>
                  </a:lnTo>
                  <a:lnTo>
                    <a:pt x="26276" y="29629"/>
                  </a:lnTo>
                  <a:lnTo>
                    <a:pt x="26162" y="30099"/>
                  </a:lnTo>
                  <a:lnTo>
                    <a:pt x="26314" y="30162"/>
                  </a:lnTo>
                  <a:lnTo>
                    <a:pt x="26479" y="30543"/>
                  </a:lnTo>
                  <a:lnTo>
                    <a:pt x="26555" y="30416"/>
                  </a:lnTo>
                  <a:close/>
                </a:path>
                <a:path w="40004" h="38100">
                  <a:moveTo>
                    <a:pt x="27127" y="7366"/>
                  </a:moveTo>
                  <a:lnTo>
                    <a:pt x="26543" y="6858"/>
                  </a:lnTo>
                  <a:lnTo>
                    <a:pt x="25895" y="7112"/>
                  </a:lnTo>
                  <a:lnTo>
                    <a:pt x="26174" y="7112"/>
                  </a:lnTo>
                  <a:lnTo>
                    <a:pt x="25704" y="7366"/>
                  </a:lnTo>
                  <a:lnTo>
                    <a:pt x="25273" y="7493"/>
                  </a:lnTo>
                  <a:lnTo>
                    <a:pt x="24904" y="7366"/>
                  </a:lnTo>
                  <a:lnTo>
                    <a:pt x="24841" y="7239"/>
                  </a:lnTo>
                  <a:lnTo>
                    <a:pt x="25387" y="7366"/>
                  </a:lnTo>
                  <a:lnTo>
                    <a:pt x="25920" y="6858"/>
                  </a:lnTo>
                  <a:lnTo>
                    <a:pt x="26085" y="6731"/>
                  </a:lnTo>
                  <a:lnTo>
                    <a:pt x="26250" y="6604"/>
                  </a:lnTo>
                  <a:lnTo>
                    <a:pt x="26047" y="6731"/>
                  </a:lnTo>
                  <a:lnTo>
                    <a:pt x="25806" y="6731"/>
                  </a:lnTo>
                  <a:lnTo>
                    <a:pt x="25603" y="6858"/>
                  </a:lnTo>
                  <a:lnTo>
                    <a:pt x="26682" y="6096"/>
                  </a:lnTo>
                  <a:lnTo>
                    <a:pt x="24218" y="7239"/>
                  </a:lnTo>
                  <a:lnTo>
                    <a:pt x="24333" y="7112"/>
                  </a:lnTo>
                  <a:lnTo>
                    <a:pt x="24879" y="6477"/>
                  </a:lnTo>
                  <a:lnTo>
                    <a:pt x="25247" y="6477"/>
                  </a:lnTo>
                  <a:lnTo>
                    <a:pt x="25006" y="6350"/>
                  </a:lnTo>
                  <a:lnTo>
                    <a:pt x="24498" y="6350"/>
                  </a:lnTo>
                  <a:lnTo>
                    <a:pt x="24536" y="6096"/>
                  </a:lnTo>
                  <a:lnTo>
                    <a:pt x="25196" y="5765"/>
                  </a:lnTo>
                  <a:lnTo>
                    <a:pt x="23964" y="5969"/>
                  </a:lnTo>
                  <a:lnTo>
                    <a:pt x="24688" y="5461"/>
                  </a:lnTo>
                  <a:lnTo>
                    <a:pt x="24942" y="5461"/>
                  </a:lnTo>
                  <a:lnTo>
                    <a:pt x="24993" y="5588"/>
                  </a:lnTo>
                  <a:lnTo>
                    <a:pt x="25234" y="5715"/>
                  </a:lnTo>
                  <a:lnTo>
                    <a:pt x="25654" y="5461"/>
                  </a:lnTo>
                  <a:lnTo>
                    <a:pt x="26085" y="5207"/>
                  </a:lnTo>
                  <a:lnTo>
                    <a:pt x="25844" y="5207"/>
                  </a:lnTo>
                  <a:lnTo>
                    <a:pt x="25933" y="4953"/>
                  </a:lnTo>
                  <a:lnTo>
                    <a:pt x="25996" y="4826"/>
                  </a:lnTo>
                  <a:lnTo>
                    <a:pt x="26162" y="4610"/>
                  </a:lnTo>
                  <a:lnTo>
                    <a:pt x="26212" y="4445"/>
                  </a:lnTo>
                  <a:lnTo>
                    <a:pt x="25996" y="4699"/>
                  </a:lnTo>
                  <a:lnTo>
                    <a:pt x="23825" y="4826"/>
                  </a:lnTo>
                  <a:lnTo>
                    <a:pt x="25184" y="4191"/>
                  </a:lnTo>
                  <a:lnTo>
                    <a:pt x="25374" y="4191"/>
                  </a:lnTo>
                  <a:lnTo>
                    <a:pt x="25463" y="4064"/>
                  </a:lnTo>
                  <a:lnTo>
                    <a:pt x="25057" y="4064"/>
                  </a:lnTo>
                  <a:lnTo>
                    <a:pt x="24752" y="3937"/>
                  </a:lnTo>
                  <a:lnTo>
                    <a:pt x="25679" y="3683"/>
                  </a:lnTo>
                  <a:lnTo>
                    <a:pt x="25869" y="3644"/>
                  </a:lnTo>
                  <a:lnTo>
                    <a:pt x="26149" y="3302"/>
                  </a:lnTo>
                  <a:lnTo>
                    <a:pt x="25641" y="3302"/>
                  </a:lnTo>
                  <a:lnTo>
                    <a:pt x="26924" y="2921"/>
                  </a:lnTo>
                  <a:lnTo>
                    <a:pt x="25781" y="2794"/>
                  </a:lnTo>
                  <a:lnTo>
                    <a:pt x="26073" y="2794"/>
                  </a:lnTo>
                  <a:lnTo>
                    <a:pt x="25882" y="2717"/>
                  </a:lnTo>
                  <a:lnTo>
                    <a:pt x="25641" y="2794"/>
                  </a:lnTo>
                  <a:lnTo>
                    <a:pt x="24536" y="2540"/>
                  </a:lnTo>
                  <a:lnTo>
                    <a:pt x="25476" y="2159"/>
                  </a:lnTo>
                  <a:lnTo>
                    <a:pt x="26746" y="1651"/>
                  </a:lnTo>
                  <a:lnTo>
                    <a:pt x="25273" y="1270"/>
                  </a:lnTo>
                  <a:lnTo>
                    <a:pt x="25095" y="1143"/>
                  </a:lnTo>
                  <a:lnTo>
                    <a:pt x="24930" y="1016"/>
                  </a:lnTo>
                  <a:lnTo>
                    <a:pt x="24561" y="914"/>
                  </a:lnTo>
                  <a:lnTo>
                    <a:pt x="24130" y="774"/>
                  </a:lnTo>
                  <a:lnTo>
                    <a:pt x="24587" y="254"/>
                  </a:lnTo>
                  <a:lnTo>
                    <a:pt x="24574" y="635"/>
                  </a:lnTo>
                  <a:lnTo>
                    <a:pt x="24625" y="254"/>
                  </a:lnTo>
                  <a:lnTo>
                    <a:pt x="24650" y="127"/>
                  </a:lnTo>
                  <a:lnTo>
                    <a:pt x="24358" y="0"/>
                  </a:lnTo>
                  <a:lnTo>
                    <a:pt x="23368" y="0"/>
                  </a:lnTo>
                  <a:lnTo>
                    <a:pt x="23368" y="1143"/>
                  </a:lnTo>
                  <a:lnTo>
                    <a:pt x="22656" y="1524"/>
                  </a:lnTo>
                  <a:lnTo>
                    <a:pt x="22987" y="1270"/>
                  </a:lnTo>
                  <a:lnTo>
                    <a:pt x="23368" y="1143"/>
                  </a:lnTo>
                  <a:lnTo>
                    <a:pt x="23368" y="0"/>
                  </a:lnTo>
                  <a:lnTo>
                    <a:pt x="20459" y="0"/>
                  </a:lnTo>
                  <a:lnTo>
                    <a:pt x="22288" y="1143"/>
                  </a:lnTo>
                  <a:lnTo>
                    <a:pt x="22593" y="1270"/>
                  </a:lnTo>
                  <a:lnTo>
                    <a:pt x="22072" y="1397"/>
                  </a:lnTo>
                  <a:lnTo>
                    <a:pt x="22085" y="1524"/>
                  </a:lnTo>
                  <a:lnTo>
                    <a:pt x="22504" y="2032"/>
                  </a:lnTo>
                  <a:lnTo>
                    <a:pt x="22847" y="1524"/>
                  </a:lnTo>
                  <a:lnTo>
                    <a:pt x="22936" y="1397"/>
                  </a:lnTo>
                  <a:lnTo>
                    <a:pt x="23495" y="1524"/>
                  </a:lnTo>
                  <a:lnTo>
                    <a:pt x="23609" y="1397"/>
                  </a:lnTo>
                  <a:lnTo>
                    <a:pt x="23507" y="1524"/>
                  </a:lnTo>
                  <a:lnTo>
                    <a:pt x="23787" y="1587"/>
                  </a:lnTo>
                  <a:lnTo>
                    <a:pt x="23901" y="1422"/>
                  </a:lnTo>
                  <a:lnTo>
                    <a:pt x="23837" y="1600"/>
                  </a:lnTo>
                  <a:lnTo>
                    <a:pt x="23977" y="1536"/>
                  </a:lnTo>
                  <a:lnTo>
                    <a:pt x="23850" y="1600"/>
                  </a:lnTo>
                  <a:lnTo>
                    <a:pt x="24079" y="1651"/>
                  </a:lnTo>
                  <a:lnTo>
                    <a:pt x="23507" y="1816"/>
                  </a:lnTo>
                  <a:lnTo>
                    <a:pt x="23393" y="2476"/>
                  </a:lnTo>
                  <a:lnTo>
                    <a:pt x="23241" y="2476"/>
                  </a:lnTo>
                  <a:lnTo>
                    <a:pt x="23393" y="2476"/>
                  </a:lnTo>
                  <a:lnTo>
                    <a:pt x="23393" y="1892"/>
                  </a:lnTo>
                  <a:lnTo>
                    <a:pt x="23228" y="1968"/>
                  </a:lnTo>
                  <a:lnTo>
                    <a:pt x="23228" y="2159"/>
                  </a:lnTo>
                  <a:lnTo>
                    <a:pt x="23050" y="2273"/>
                  </a:lnTo>
                  <a:lnTo>
                    <a:pt x="23050" y="2590"/>
                  </a:lnTo>
                  <a:lnTo>
                    <a:pt x="22923" y="2667"/>
                  </a:lnTo>
                  <a:lnTo>
                    <a:pt x="22733" y="2628"/>
                  </a:lnTo>
                  <a:lnTo>
                    <a:pt x="22936" y="2654"/>
                  </a:lnTo>
                  <a:lnTo>
                    <a:pt x="23050" y="2273"/>
                  </a:lnTo>
                  <a:lnTo>
                    <a:pt x="22834" y="2247"/>
                  </a:lnTo>
                  <a:lnTo>
                    <a:pt x="23228" y="2159"/>
                  </a:lnTo>
                  <a:lnTo>
                    <a:pt x="23228" y="1968"/>
                  </a:lnTo>
                  <a:lnTo>
                    <a:pt x="23063" y="2032"/>
                  </a:lnTo>
                  <a:lnTo>
                    <a:pt x="23507" y="1816"/>
                  </a:lnTo>
                  <a:lnTo>
                    <a:pt x="22567" y="2082"/>
                  </a:lnTo>
                  <a:lnTo>
                    <a:pt x="21831" y="2286"/>
                  </a:lnTo>
                  <a:lnTo>
                    <a:pt x="22466" y="2286"/>
                  </a:lnTo>
                  <a:lnTo>
                    <a:pt x="22148" y="2413"/>
                  </a:lnTo>
                  <a:lnTo>
                    <a:pt x="22682" y="2286"/>
                  </a:lnTo>
                  <a:lnTo>
                    <a:pt x="22644" y="2413"/>
                  </a:lnTo>
                  <a:lnTo>
                    <a:pt x="22148" y="2413"/>
                  </a:lnTo>
                  <a:lnTo>
                    <a:pt x="21831" y="2413"/>
                  </a:lnTo>
                  <a:lnTo>
                    <a:pt x="22377" y="2514"/>
                  </a:lnTo>
                  <a:lnTo>
                    <a:pt x="22555" y="2590"/>
                  </a:lnTo>
                  <a:lnTo>
                    <a:pt x="22720" y="2794"/>
                  </a:lnTo>
                  <a:lnTo>
                    <a:pt x="22517" y="2921"/>
                  </a:lnTo>
                  <a:lnTo>
                    <a:pt x="23063" y="3022"/>
                  </a:lnTo>
                  <a:lnTo>
                    <a:pt x="23863" y="3175"/>
                  </a:lnTo>
                  <a:lnTo>
                    <a:pt x="23812" y="3683"/>
                  </a:lnTo>
                  <a:lnTo>
                    <a:pt x="23647" y="3810"/>
                  </a:lnTo>
                  <a:lnTo>
                    <a:pt x="23418" y="3987"/>
                  </a:lnTo>
                  <a:lnTo>
                    <a:pt x="23088" y="3835"/>
                  </a:lnTo>
                  <a:lnTo>
                    <a:pt x="23304" y="3771"/>
                  </a:lnTo>
                  <a:lnTo>
                    <a:pt x="23571" y="3822"/>
                  </a:lnTo>
                  <a:lnTo>
                    <a:pt x="23355" y="3721"/>
                  </a:lnTo>
                  <a:lnTo>
                    <a:pt x="23812" y="3683"/>
                  </a:lnTo>
                  <a:lnTo>
                    <a:pt x="23812" y="3200"/>
                  </a:lnTo>
                  <a:lnTo>
                    <a:pt x="23482" y="3276"/>
                  </a:lnTo>
                  <a:lnTo>
                    <a:pt x="23456" y="3429"/>
                  </a:lnTo>
                  <a:lnTo>
                    <a:pt x="23126" y="3517"/>
                  </a:lnTo>
                  <a:lnTo>
                    <a:pt x="22885" y="3581"/>
                  </a:lnTo>
                  <a:lnTo>
                    <a:pt x="23126" y="3517"/>
                  </a:lnTo>
                  <a:lnTo>
                    <a:pt x="23037" y="3390"/>
                  </a:lnTo>
                  <a:lnTo>
                    <a:pt x="22631" y="3505"/>
                  </a:lnTo>
                  <a:lnTo>
                    <a:pt x="22402" y="3429"/>
                  </a:lnTo>
                  <a:lnTo>
                    <a:pt x="21463" y="3543"/>
                  </a:lnTo>
                  <a:lnTo>
                    <a:pt x="22263" y="3733"/>
                  </a:lnTo>
                  <a:lnTo>
                    <a:pt x="21894" y="3810"/>
                  </a:lnTo>
                  <a:lnTo>
                    <a:pt x="22034" y="3810"/>
                  </a:lnTo>
                  <a:lnTo>
                    <a:pt x="23202" y="3987"/>
                  </a:lnTo>
                  <a:lnTo>
                    <a:pt x="23152" y="4191"/>
                  </a:lnTo>
                  <a:lnTo>
                    <a:pt x="22745" y="4254"/>
                  </a:lnTo>
                  <a:lnTo>
                    <a:pt x="23088" y="4229"/>
                  </a:lnTo>
                  <a:lnTo>
                    <a:pt x="22898" y="4292"/>
                  </a:lnTo>
                  <a:lnTo>
                    <a:pt x="22517" y="4292"/>
                  </a:lnTo>
                  <a:lnTo>
                    <a:pt x="22783" y="4330"/>
                  </a:lnTo>
                  <a:lnTo>
                    <a:pt x="22326" y="4584"/>
                  </a:lnTo>
                  <a:lnTo>
                    <a:pt x="22606" y="4597"/>
                  </a:lnTo>
                  <a:lnTo>
                    <a:pt x="21996" y="4889"/>
                  </a:lnTo>
                  <a:lnTo>
                    <a:pt x="21767" y="4889"/>
                  </a:lnTo>
                  <a:lnTo>
                    <a:pt x="21907" y="4749"/>
                  </a:lnTo>
                  <a:lnTo>
                    <a:pt x="21691" y="4533"/>
                  </a:lnTo>
                  <a:lnTo>
                    <a:pt x="21437" y="4864"/>
                  </a:lnTo>
                  <a:lnTo>
                    <a:pt x="21247" y="4889"/>
                  </a:lnTo>
                  <a:lnTo>
                    <a:pt x="21577" y="4991"/>
                  </a:lnTo>
                  <a:lnTo>
                    <a:pt x="21729" y="4940"/>
                  </a:lnTo>
                  <a:lnTo>
                    <a:pt x="21996" y="5143"/>
                  </a:lnTo>
                  <a:lnTo>
                    <a:pt x="21831" y="5232"/>
                  </a:lnTo>
                  <a:lnTo>
                    <a:pt x="21590" y="5321"/>
                  </a:lnTo>
                  <a:lnTo>
                    <a:pt x="22415" y="5207"/>
                  </a:lnTo>
                  <a:lnTo>
                    <a:pt x="22783" y="5130"/>
                  </a:lnTo>
                  <a:lnTo>
                    <a:pt x="22428" y="5194"/>
                  </a:lnTo>
                  <a:lnTo>
                    <a:pt x="22275" y="5194"/>
                  </a:lnTo>
                  <a:lnTo>
                    <a:pt x="23253" y="4953"/>
                  </a:lnTo>
                  <a:lnTo>
                    <a:pt x="22783" y="5588"/>
                  </a:lnTo>
                  <a:lnTo>
                    <a:pt x="23266" y="5969"/>
                  </a:lnTo>
                  <a:lnTo>
                    <a:pt x="22885" y="5969"/>
                  </a:lnTo>
                  <a:lnTo>
                    <a:pt x="22834" y="6985"/>
                  </a:lnTo>
                  <a:lnTo>
                    <a:pt x="22656" y="7315"/>
                  </a:lnTo>
                  <a:lnTo>
                    <a:pt x="23533" y="7112"/>
                  </a:lnTo>
                  <a:lnTo>
                    <a:pt x="23520" y="7632"/>
                  </a:lnTo>
                  <a:lnTo>
                    <a:pt x="23799" y="7747"/>
                  </a:lnTo>
                  <a:lnTo>
                    <a:pt x="23164" y="8001"/>
                  </a:lnTo>
                  <a:lnTo>
                    <a:pt x="22555" y="8001"/>
                  </a:lnTo>
                  <a:lnTo>
                    <a:pt x="22606" y="8178"/>
                  </a:lnTo>
                  <a:lnTo>
                    <a:pt x="22390" y="8229"/>
                  </a:lnTo>
                  <a:lnTo>
                    <a:pt x="22237" y="8255"/>
                  </a:lnTo>
                  <a:lnTo>
                    <a:pt x="22631" y="8255"/>
                  </a:lnTo>
                  <a:lnTo>
                    <a:pt x="23012" y="8128"/>
                  </a:lnTo>
                  <a:lnTo>
                    <a:pt x="23228" y="8255"/>
                  </a:lnTo>
                  <a:lnTo>
                    <a:pt x="23406" y="8255"/>
                  </a:lnTo>
                  <a:lnTo>
                    <a:pt x="22593" y="8509"/>
                  </a:lnTo>
                  <a:lnTo>
                    <a:pt x="22771" y="8890"/>
                  </a:lnTo>
                  <a:lnTo>
                    <a:pt x="23774" y="8890"/>
                  </a:lnTo>
                  <a:lnTo>
                    <a:pt x="23431" y="9525"/>
                  </a:lnTo>
                  <a:lnTo>
                    <a:pt x="24168" y="9271"/>
                  </a:lnTo>
                  <a:lnTo>
                    <a:pt x="25323" y="8382"/>
                  </a:lnTo>
                  <a:lnTo>
                    <a:pt x="25488" y="8445"/>
                  </a:lnTo>
                  <a:lnTo>
                    <a:pt x="25857" y="8128"/>
                  </a:lnTo>
                  <a:lnTo>
                    <a:pt x="26581" y="7493"/>
                  </a:lnTo>
                  <a:lnTo>
                    <a:pt x="26733" y="7366"/>
                  </a:lnTo>
                  <a:lnTo>
                    <a:pt x="27127" y="7366"/>
                  </a:lnTo>
                  <a:close/>
                </a:path>
                <a:path w="40004" h="38100">
                  <a:moveTo>
                    <a:pt x="27292" y="17691"/>
                  </a:moveTo>
                  <a:lnTo>
                    <a:pt x="26720" y="17780"/>
                  </a:lnTo>
                  <a:lnTo>
                    <a:pt x="26924" y="18008"/>
                  </a:lnTo>
                  <a:lnTo>
                    <a:pt x="27292" y="17691"/>
                  </a:lnTo>
                  <a:close/>
                </a:path>
                <a:path w="40004" h="38100">
                  <a:moveTo>
                    <a:pt x="27698" y="20345"/>
                  </a:moveTo>
                  <a:lnTo>
                    <a:pt x="27165" y="20574"/>
                  </a:lnTo>
                  <a:lnTo>
                    <a:pt x="27584" y="20574"/>
                  </a:lnTo>
                  <a:lnTo>
                    <a:pt x="27698" y="20345"/>
                  </a:lnTo>
                  <a:close/>
                </a:path>
                <a:path w="40004" h="38100">
                  <a:moveTo>
                    <a:pt x="27825" y="23495"/>
                  </a:moveTo>
                  <a:lnTo>
                    <a:pt x="27686" y="23495"/>
                  </a:lnTo>
                  <a:lnTo>
                    <a:pt x="27622" y="23622"/>
                  </a:lnTo>
                  <a:lnTo>
                    <a:pt x="27825" y="23495"/>
                  </a:lnTo>
                  <a:close/>
                </a:path>
                <a:path w="40004" h="38100">
                  <a:moveTo>
                    <a:pt x="27990" y="21183"/>
                  </a:moveTo>
                  <a:close/>
                </a:path>
                <a:path w="40004" h="38100">
                  <a:moveTo>
                    <a:pt x="28079" y="24041"/>
                  </a:moveTo>
                  <a:close/>
                </a:path>
                <a:path w="40004" h="38100">
                  <a:moveTo>
                    <a:pt x="28321" y="19494"/>
                  </a:moveTo>
                  <a:lnTo>
                    <a:pt x="28168" y="19469"/>
                  </a:lnTo>
                  <a:lnTo>
                    <a:pt x="28321" y="19494"/>
                  </a:lnTo>
                  <a:close/>
                </a:path>
                <a:path w="40004" h="38100">
                  <a:moveTo>
                    <a:pt x="28359" y="23926"/>
                  </a:moveTo>
                  <a:lnTo>
                    <a:pt x="28346" y="23749"/>
                  </a:lnTo>
                  <a:lnTo>
                    <a:pt x="28219" y="23749"/>
                  </a:lnTo>
                  <a:lnTo>
                    <a:pt x="28359" y="23926"/>
                  </a:lnTo>
                  <a:close/>
                </a:path>
                <a:path w="40004" h="38100">
                  <a:moveTo>
                    <a:pt x="28625" y="31635"/>
                  </a:moveTo>
                  <a:lnTo>
                    <a:pt x="28536" y="31280"/>
                  </a:lnTo>
                  <a:lnTo>
                    <a:pt x="28498" y="31750"/>
                  </a:lnTo>
                  <a:lnTo>
                    <a:pt x="28625" y="31635"/>
                  </a:lnTo>
                  <a:close/>
                </a:path>
                <a:path w="40004" h="38100">
                  <a:moveTo>
                    <a:pt x="28651" y="31242"/>
                  </a:moveTo>
                  <a:lnTo>
                    <a:pt x="28575" y="30861"/>
                  </a:lnTo>
                  <a:lnTo>
                    <a:pt x="28511" y="30480"/>
                  </a:lnTo>
                  <a:lnTo>
                    <a:pt x="28409" y="30861"/>
                  </a:lnTo>
                  <a:lnTo>
                    <a:pt x="28536" y="31280"/>
                  </a:lnTo>
                  <a:lnTo>
                    <a:pt x="28562" y="30911"/>
                  </a:lnTo>
                  <a:lnTo>
                    <a:pt x="28651" y="31242"/>
                  </a:lnTo>
                  <a:close/>
                </a:path>
                <a:path w="40004" h="38100">
                  <a:moveTo>
                    <a:pt x="28702" y="24574"/>
                  </a:moveTo>
                  <a:lnTo>
                    <a:pt x="28498" y="24638"/>
                  </a:lnTo>
                  <a:lnTo>
                    <a:pt x="28702" y="24574"/>
                  </a:lnTo>
                  <a:close/>
                </a:path>
                <a:path w="40004" h="38100">
                  <a:moveTo>
                    <a:pt x="29222" y="11684"/>
                  </a:moveTo>
                  <a:lnTo>
                    <a:pt x="29044" y="11772"/>
                  </a:lnTo>
                  <a:lnTo>
                    <a:pt x="29222" y="11684"/>
                  </a:lnTo>
                  <a:close/>
                </a:path>
                <a:path w="40004" h="38100">
                  <a:moveTo>
                    <a:pt x="30797" y="24638"/>
                  </a:moveTo>
                  <a:lnTo>
                    <a:pt x="30657" y="24765"/>
                  </a:lnTo>
                  <a:lnTo>
                    <a:pt x="30784" y="24752"/>
                  </a:lnTo>
                  <a:close/>
                </a:path>
                <a:path w="40004" h="38100">
                  <a:moveTo>
                    <a:pt x="30861" y="26670"/>
                  </a:moveTo>
                  <a:lnTo>
                    <a:pt x="30670" y="26670"/>
                  </a:lnTo>
                  <a:lnTo>
                    <a:pt x="30238" y="26339"/>
                  </a:lnTo>
                  <a:lnTo>
                    <a:pt x="29006" y="27051"/>
                  </a:lnTo>
                  <a:lnTo>
                    <a:pt x="29629" y="27051"/>
                  </a:lnTo>
                  <a:lnTo>
                    <a:pt x="30314" y="26670"/>
                  </a:lnTo>
                  <a:lnTo>
                    <a:pt x="30137" y="26797"/>
                  </a:lnTo>
                  <a:lnTo>
                    <a:pt x="30861" y="26670"/>
                  </a:lnTo>
                  <a:close/>
                </a:path>
                <a:path w="40004" h="38100">
                  <a:moveTo>
                    <a:pt x="30975" y="28600"/>
                  </a:moveTo>
                  <a:close/>
                </a:path>
                <a:path w="40004" h="38100">
                  <a:moveTo>
                    <a:pt x="31013" y="24714"/>
                  </a:moveTo>
                  <a:lnTo>
                    <a:pt x="30784" y="24752"/>
                  </a:lnTo>
                  <a:lnTo>
                    <a:pt x="30759" y="24892"/>
                  </a:lnTo>
                  <a:lnTo>
                    <a:pt x="31013" y="24714"/>
                  </a:lnTo>
                  <a:close/>
                </a:path>
                <a:path w="40004" h="38100">
                  <a:moveTo>
                    <a:pt x="31292" y="29806"/>
                  </a:moveTo>
                  <a:close/>
                </a:path>
                <a:path w="40004" h="38100">
                  <a:moveTo>
                    <a:pt x="31343" y="17170"/>
                  </a:moveTo>
                  <a:lnTo>
                    <a:pt x="30886" y="17310"/>
                  </a:lnTo>
                  <a:lnTo>
                    <a:pt x="31051" y="17297"/>
                  </a:lnTo>
                  <a:lnTo>
                    <a:pt x="31229" y="17284"/>
                  </a:lnTo>
                  <a:close/>
                </a:path>
                <a:path w="40004" h="38100">
                  <a:moveTo>
                    <a:pt x="31394" y="28702"/>
                  </a:moveTo>
                  <a:lnTo>
                    <a:pt x="31013" y="28448"/>
                  </a:lnTo>
                  <a:lnTo>
                    <a:pt x="31000" y="28600"/>
                  </a:lnTo>
                  <a:lnTo>
                    <a:pt x="31394" y="28702"/>
                  </a:lnTo>
                  <a:close/>
                </a:path>
                <a:path w="40004" h="38100">
                  <a:moveTo>
                    <a:pt x="31546" y="29806"/>
                  </a:moveTo>
                  <a:lnTo>
                    <a:pt x="31445" y="29654"/>
                  </a:lnTo>
                  <a:lnTo>
                    <a:pt x="30276" y="28765"/>
                  </a:lnTo>
                  <a:lnTo>
                    <a:pt x="30518" y="29019"/>
                  </a:lnTo>
                  <a:lnTo>
                    <a:pt x="31546" y="29806"/>
                  </a:lnTo>
                  <a:close/>
                </a:path>
                <a:path w="40004" h="38100">
                  <a:moveTo>
                    <a:pt x="31572" y="17386"/>
                  </a:moveTo>
                  <a:lnTo>
                    <a:pt x="31356" y="17310"/>
                  </a:lnTo>
                  <a:lnTo>
                    <a:pt x="31305" y="17551"/>
                  </a:lnTo>
                  <a:lnTo>
                    <a:pt x="31470" y="17576"/>
                  </a:lnTo>
                  <a:lnTo>
                    <a:pt x="31572" y="17386"/>
                  </a:lnTo>
                  <a:close/>
                </a:path>
                <a:path w="40004" h="38100">
                  <a:moveTo>
                    <a:pt x="31724" y="29070"/>
                  </a:moveTo>
                  <a:lnTo>
                    <a:pt x="31584" y="28981"/>
                  </a:lnTo>
                  <a:lnTo>
                    <a:pt x="31457" y="28905"/>
                  </a:lnTo>
                  <a:lnTo>
                    <a:pt x="31597" y="29019"/>
                  </a:lnTo>
                  <a:lnTo>
                    <a:pt x="31724" y="29070"/>
                  </a:lnTo>
                  <a:close/>
                </a:path>
                <a:path w="40004" h="38100">
                  <a:moveTo>
                    <a:pt x="35826" y="22440"/>
                  </a:moveTo>
                  <a:lnTo>
                    <a:pt x="35560" y="22352"/>
                  </a:lnTo>
                  <a:lnTo>
                    <a:pt x="35826" y="22440"/>
                  </a:lnTo>
                  <a:close/>
                </a:path>
                <a:path w="40004" h="38100">
                  <a:moveTo>
                    <a:pt x="37376" y="25527"/>
                  </a:moveTo>
                  <a:lnTo>
                    <a:pt x="36893" y="25615"/>
                  </a:lnTo>
                  <a:lnTo>
                    <a:pt x="37020" y="25654"/>
                  </a:lnTo>
                  <a:lnTo>
                    <a:pt x="37185" y="25844"/>
                  </a:lnTo>
                  <a:lnTo>
                    <a:pt x="37376" y="25527"/>
                  </a:lnTo>
                  <a:close/>
                </a:path>
                <a:path w="40004" h="38100">
                  <a:moveTo>
                    <a:pt x="38760" y="34861"/>
                  </a:moveTo>
                  <a:lnTo>
                    <a:pt x="38328" y="34671"/>
                  </a:lnTo>
                  <a:lnTo>
                    <a:pt x="38023" y="34569"/>
                  </a:lnTo>
                  <a:lnTo>
                    <a:pt x="37782" y="34518"/>
                  </a:lnTo>
                  <a:lnTo>
                    <a:pt x="37922" y="34709"/>
                  </a:lnTo>
                  <a:lnTo>
                    <a:pt x="38760" y="34861"/>
                  </a:lnTo>
                  <a:close/>
                </a:path>
                <a:path w="40004" h="38100">
                  <a:moveTo>
                    <a:pt x="39471" y="32766"/>
                  </a:moveTo>
                  <a:close/>
                </a:path>
                <a:path w="40004" h="38100">
                  <a:moveTo>
                    <a:pt x="39509" y="33083"/>
                  </a:moveTo>
                  <a:lnTo>
                    <a:pt x="39458" y="32829"/>
                  </a:lnTo>
                  <a:lnTo>
                    <a:pt x="39446" y="33451"/>
                  </a:lnTo>
                  <a:lnTo>
                    <a:pt x="39509" y="33312"/>
                  </a:lnTo>
                  <a:lnTo>
                    <a:pt x="39509" y="33083"/>
                  </a:lnTo>
                  <a:close/>
                </a:path>
                <a:path w="40004" h="38100">
                  <a:moveTo>
                    <a:pt x="39852" y="31115"/>
                  </a:moveTo>
                  <a:lnTo>
                    <a:pt x="39319" y="30861"/>
                  </a:lnTo>
                  <a:lnTo>
                    <a:pt x="38531" y="30480"/>
                  </a:lnTo>
                  <a:lnTo>
                    <a:pt x="36423" y="29464"/>
                  </a:lnTo>
                  <a:lnTo>
                    <a:pt x="38595" y="29464"/>
                  </a:lnTo>
                  <a:lnTo>
                    <a:pt x="38519" y="29337"/>
                  </a:lnTo>
                  <a:lnTo>
                    <a:pt x="38430" y="29210"/>
                  </a:lnTo>
                  <a:lnTo>
                    <a:pt x="37541" y="27813"/>
                  </a:lnTo>
                  <a:lnTo>
                    <a:pt x="37223" y="27432"/>
                  </a:lnTo>
                  <a:lnTo>
                    <a:pt x="37007" y="27178"/>
                  </a:lnTo>
                  <a:lnTo>
                    <a:pt x="36791" y="26924"/>
                  </a:lnTo>
                  <a:lnTo>
                    <a:pt x="37973" y="26797"/>
                  </a:lnTo>
                  <a:lnTo>
                    <a:pt x="37185" y="25844"/>
                  </a:lnTo>
                  <a:lnTo>
                    <a:pt x="36753" y="26543"/>
                  </a:lnTo>
                  <a:lnTo>
                    <a:pt x="36690" y="26797"/>
                  </a:lnTo>
                  <a:lnTo>
                    <a:pt x="36525" y="26924"/>
                  </a:lnTo>
                  <a:lnTo>
                    <a:pt x="36436" y="26416"/>
                  </a:lnTo>
                  <a:lnTo>
                    <a:pt x="36017" y="25781"/>
                  </a:lnTo>
                  <a:lnTo>
                    <a:pt x="36893" y="25615"/>
                  </a:lnTo>
                  <a:lnTo>
                    <a:pt x="35687" y="25273"/>
                  </a:lnTo>
                  <a:lnTo>
                    <a:pt x="35699" y="24638"/>
                  </a:lnTo>
                  <a:lnTo>
                    <a:pt x="35712" y="24384"/>
                  </a:lnTo>
                  <a:lnTo>
                    <a:pt x="35814" y="24130"/>
                  </a:lnTo>
                  <a:lnTo>
                    <a:pt x="36322" y="24257"/>
                  </a:lnTo>
                  <a:lnTo>
                    <a:pt x="36563" y="24257"/>
                  </a:lnTo>
                  <a:lnTo>
                    <a:pt x="36360" y="24130"/>
                  </a:lnTo>
                  <a:lnTo>
                    <a:pt x="35941" y="23876"/>
                  </a:lnTo>
                  <a:lnTo>
                    <a:pt x="35737" y="23749"/>
                  </a:lnTo>
                  <a:lnTo>
                    <a:pt x="35788" y="23622"/>
                  </a:lnTo>
                  <a:lnTo>
                    <a:pt x="36118" y="22733"/>
                  </a:lnTo>
                  <a:lnTo>
                    <a:pt x="35153" y="22479"/>
                  </a:lnTo>
                  <a:lnTo>
                    <a:pt x="35280" y="22352"/>
                  </a:lnTo>
                  <a:lnTo>
                    <a:pt x="35458" y="22352"/>
                  </a:lnTo>
                  <a:lnTo>
                    <a:pt x="35623" y="22098"/>
                  </a:lnTo>
                  <a:lnTo>
                    <a:pt x="35052" y="22352"/>
                  </a:lnTo>
                  <a:lnTo>
                    <a:pt x="35255" y="22352"/>
                  </a:lnTo>
                  <a:lnTo>
                    <a:pt x="34505" y="22860"/>
                  </a:lnTo>
                  <a:lnTo>
                    <a:pt x="33439" y="22644"/>
                  </a:lnTo>
                  <a:lnTo>
                    <a:pt x="34582" y="22225"/>
                  </a:lnTo>
                  <a:lnTo>
                    <a:pt x="32981" y="21971"/>
                  </a:lnTo>
                  <a:lnTo>
                    <a:pt x="34658" y="21590"/>
                  </a:lnTo>
                  <a:lnTo>
                    <a:pt x="35217" y="21463"/>
                  </a:lnTo>
                  <a:lnTo>
                    <a:pt x="35064" y="21336"/>
                  </a:lnTo>
                  <a:lnTo>
                    <a:pt x="34366" y="21590"/>
                  </a:lnTo>
                  <a:lnTo>
                    <a:pt x="34429" y="21463"/>
                  </a:lnTo>
                  <a:lnTo>
                    <a:pt x="34632" y="21336"/>
                  </a:lnTo>
                  <a:lnTo>
                    <a:pt x="35128" y="21209"/>
                  </a:lnTo>
                  <a:lnTo>
                    <a:pt x="34620" y="20955"/>
                  </a:lnTo>
                  <a:lnTo>
                    <a:pt x="34074" y="21336"/>
                  </a:lnTo>
                  <a:lnTo>
                    <a:pt x="33909" y="20955"/>
                  </a:lnTo>
                  <a:lnTo>
                    <a:pt x="34188" y="20828"/>
                  </a:lnTo>
                  <a:lnTo>
                    <a:pt x="34366" y="20815"/>
                  </a:lnTo>
                  <a:lnTo>
                    <a:pt x="34671" y="20701"/>
                  </a:lnTo>
                  <a:lnTo>
                    <a:pt x="33413" y="20828"/>
                  </a:lnTo>
                  <a:lnTo>
                    <a:pt x="33489" y="20447"/>
                  </a:lnTo>
                  <a:lnTo>
                    <a:pt x="33718" y="20294"/>
                  </a:lnTo>
                  <a:lnTo>
                    <a:pt x="33629" y="19939"/>
                  </a:lnTo>
                  <a:lnTo>
                    <a:pt x="33540" y="19812"/>
                  </a:lnTo>
                  <a:lnTo>
                    <a:pt x="32016" y="20066"/>
                  </a:lnTo>
                  <a:lnTo>
                    <a:pt x="32080" y="19812"/>
                  </a:lnTo>
                  <a:lnTo>
                    <a:pt x="32245" y="19177"/>
                  </a:lnTo>
                  <a:lnTo>
                    <a:pt x="33515" y="18796"/>
                  </a:lnTo>
                  <a:lnTo>
                    <a:pt x="32524" y="18796"/>
                  </a:lnTo>
                  <a:lnTo>
                    <a:pt x="33274" y="18415"/>
                  </a:lnTo>
                  <a:lnTo>
                    <a:pt x="33502" y="18300"/>
                  </a:lnTo>
                  <a:lnTo>
                    <a:pt x="33070" y="18034"/>
                  </a:lnTo>
                  <a:lnTo>
                    <a:pt x="32639" y="18415"/>
                  </a:lnTo>
                  <a:lnTo>
                    <a:pt x="32575" y="18288"/>
                  </a:lnTo>
                  <a:lnTo>
                    <a:pt x="32512" y="18161"/>
                  </a:lnTo>
                  <a:lnTo>
                    <a:pt x="31813" y="18262"/>
                  </a:lnTo>
                  <a:lnTo>
                    <a:pt x="31813" y="25654"/>
                  </a:lnTo>
                  <a:lnTo>
                    <a:pt x="31280" y="26035"/>
                  </a:lnTo>
                  <a:lnTo>
                    <a:pt x="31076" y="26162"/>
                  </a:lnTo>
                  <a:lnTo>
                    <a:pt x="30746" y="26162"/>
                  </a:lnTo>
                  <a:lnTo>
                    <a:pt x="30835" y="26035"/>
                  </a:lnTo>
                  <a:lnTo>
                    <a:pt x="31445" y="25908"/>
                  </a:lnTo>
                  <a:lnTo>
                    <a:pt x="31813" y="25654"/>
                  </a:lnTo>
                  <a:lnTo>
                    <a:pt x="31813" y="18262"/>
                  </a:lnTo>
                  <a:lnTo>
                    <a:pt x="31623" y="18288"/>
                  </a:lnTo>
                  <a:lnTo>
                    <a:pt x="31838" y="17907"/>
                  </a:lnTo>
                  <a:lnTo>
                    <a:pt x="32372" y="17907"/>
                  </a:lnTo>
                  <a:lnTo>
                    <a:pt x="31902" y="17399"/>
                  </a:lnTo>
                  <a:lnTo>
                    <a:pt x="31673" y="17907"/>
                  </a:lnTo>
                  <a:lnTo>
                    <a:pt x="31000" y="17907"/>
                  </a:lnTo>
                  <a:lnTo>
                    <a:pt x="30391" y="18669"/>
                  </a:lnTo>
                  <a:lnTo>
                    <a:pt x="30492" y="18161"/>
                  </a:lnTo>
                  <a:lnTo>
                    <a:pt x="30632" y="18161"/>
                  </a:lnTo>
                  <a:lnTo>
                    <a:pt x="30454" y="17907"/>
                  </a:lnTo>
                  <a:lnTo>
                    <a:pt x="30543" y="17653"/>
                  </a:lnTo>
                  <a:lnTo>
                    <a:pt x="30886" y="17399"/>
                  </a:lnTo>
                  <a:lnTo>
                    <a:pt x="30073" y="17399"/>
                  </a:lnTo>
                  <a:lnTo>
                    <a:pt x="31369" y="16510"/>
                  </a:lnTo>
                  <a:lnTo>
                    <a:pt x="31572" y="16383"/>
                  </a:lnTo>
                  <a:lnTo>
                    <a:pt x="30645" y="16764"/>
                  </a:lnTo>
                  <a:lnTo>
                    <a:pt x="30848" y="16256"/>
                  </a:lnTo>
                  <a:lnTo>
                    <a:pt x="30899" y="16129"/>
                  </a:lnTo>
                  <a:lnTo>
                    <a:pt x="31000" y="15875"/>
                  </a:lnTo>
                  <a:lnTo>
                    <a:pt x="30556" y="15989"/>
                  </a:lnTo>
                  <a:lnTo>
                    <a:pt x="30784" y="15875"/>
                  </a:lnTo>
                  <a:lnTo>
                    <a:pt x="30873" y="15748"/>
                  </a:lnTo>
                  <a:lnTo>
                    <a:pt x="30505" y="15875"/>
                  </a:lnTo>
                  <a:lnTo>
                    <a:pt x="30505" y="16002"/>
                  </a:lnTo>
                  <a:lnTo>
                    <a:pt x="30505" y="15875"/>
                  </a:lnTo>
                  <a:lnTo>
                    <a:pt x="30124" y="16002"/>
                  </a:lnTo>
                  <a:lnTo>
                    <a:pt x="30289" y="15748"/>
                  </a:lnTo>
                  <a:lnTo>
                    <a:pt x="30734" y="15544"/>
                  </a:lnTo>
                  <a:lnTo>
                    <a:pt x="30734" y="15113"/>
                  </a:lnTo>
                  <a:lnTo>
                    <a:pt x="29591" y="16256"/>
                  </a:lnTo>
                  <a:lnTo>
                    <a:pt x="29743" y="15875"/>
                  </a:lnTo>
                  <a:lnTo>
                    <a:pt x="29857" y="15621"/>
                  </a:lnTo>
                  <a:lnTo>
                    <a:pt x="29908" y="15494"/>
                  </a:lnTo>
                  <a:lnTo>
                    <a:pt x="30213" y="15494"/>
                  </a:lnTo>
                  <a:lnTo>
                    <a:pt x="30226" y="15367"/>
                  </a:lnTo>
                  <a:lnTo>
                    <a:pt x="30251" y="15113"/>
                  </a:lnTo>
                  <a:lnTo>
                    <a:pt x="30276" y="14859"/>
                  </a:lnTo>
                  <a:lnTo>
                    <a:pt x="29324" y="14859"/>
                  </a:lnTo>
                  <a:lnTo>
                    <a:pt x="29387" y="14478"/>
                  </a:lnTo>
                  <a:lnTo>
                    <a:pt x="29438" y="14224"/>
                  </a:lnTo>
                  <a:lnTo>
                    <a:pt x="30403" y="13589"/>
                  </a:lnTo>
                  <a:lnTo>
                    <a:pt x="29883" y="14478"/>
                  </a:lnTo>
                  <a:lnTo>
                    <a:pt x="30010" y="14376"/>
                  </a:lnTo>
                  <a:lnTo>
                    <a:pt x="30314" y="14490"/>
                  </a:lnTo>
                  <a:lnTo>
                    <a:pt x="30657" y="14109"/>
                  </a:lnTo>
                  <a:lnTo>
                    <a:pt x="30060" y="14338"/>
                  </a:lnTo>
                  <a:lnTo>
                    <a:pt x="30683" y="13843"/>
                  </a:lnTo>
                  <a:lnTo>
                    <a:pt x="30429" y="13589"/>
                  </a:lnTo>
                  <a:lnTo>
                    <a:pt x="30175" y="13335"/>
                  </a:lnTo>
                  <a:lnTo>
                    <a:pt x="28803" y="13335"/>
                  </a:lnTo>
                  <a:lnTo>
                    <a:pt x="28752" y="12573"/>
                  </a:lnTo>
                  <a:lnTo>
                    <a:pt x="28689" y="12700"/>
                  </a:lnTo>
                  <a:lnTo>
                    <a:pt x="27190" y="13335"/>
                  </a:lnTo>
                  <a:lnTo>
                    <a:pt x="29019" y="12065"/>
                  </a:lnTo>
                  <a:lnTo>
                    <a:pt x="29197" y="11938"/>
                  </a:lnTo>
                  <a:lnTo>
                    <a:pt x="28740" y="11938"/>
                  </a:lnTo>
                  <a:lnTo>
                    <a:pt x="28981" y="11811"/>
                  </a:lnTo>
                  <a:lnTo>
                    <a:pt x="29070" y="11430"/>
                  </a:lnTo>
                  <a:lnTo>
                    <a:pt x="29083" y="11176"/>
                  </a:lnTo>
                  <a:lnTo>
                    <a:pt x="28308" y="11049"/>
                  </a:lnTo>
                  <a:lnTo>
                    <a:pt x="28054" y="10922"/>
                  </a:lnTo>
                  <a:lnTo>
                    <a:pt x="27800" y="10795"/>
                  </a:lnTo>
                  <a:lnTo>
                    <a:pt x="27546" y="10668"/>
                  </a:lnTo>
                  <a:lnTo>
                    <a:pt x="27965" y="10668"/>
                  </a:lnTo>
                  <a:lnTo>
                    <a:pt x="28194" y="10160"/>
                  </a:lnTo>
                  <a:lnTo>
                    <a:pt x="28016" y="10033"/>
                  </a:lnTo>
                  <a:lnTo>
                    <a:pt x="27851" y="9906"/>
                  </a:lnTo>
                  <a:lnTo>
                    <a:pt x="27901" y="9652"/>
                  </a:lnTo>
                  <a:lnTo>
                    <a:pt x="27927" y="9525"/>
                  </a:lnTo>
                  <a:lnTo>
                    <a:pt x="27508" y="9652"/>
                  </a:lnTo>
                  <a:lnTo>
                    <a:pt x="27508" y="9525"/>
                  </a:lnTo>
                  <a:lnTo>
                    <a:pt x="26987" y="9779"/>
                  </a:lnTo>
                  <a:lnTo>
                    <a:pt x="28854" y="8128"/>
                  </a:lnTo>
                  <a:lnTo>
                    <a:pt x="25958" y="8623"/>
                  </a:lnTo>
                  <a:lnTo>
                    <a:pt x="25019" y="9105"/>
                  </a:lnTo>
                  <a:lnTo>
                    <a:pt x="24841" y="9169"/>
                  </a:lnTo>
                  <a:lnTo>
                    <a:pt x="24841" y="9398"/>
                  </a:lnTo>
                  <a:lnTo>
                    <a:pt x="24282" y="9525"/>
                  </a:lnTo>
                  <a:lnTo>
                    <a:pt x="24485" y="9652"/>
                  </a:lnTo>
                  <a:lnTo>
                    <a:pt x="24041" y="9779"/>
                  </a:lnTo>
                  <a:lnTo>
                    <a:pt x="24079" y="9652"/>
                  </a:lnTo>
                  <a:lnTo>
                    <a:pt x="23939" y="9779"/>
                  </a:lnTo>
                  <a:lnTo>
                    <a:pt x="23698" y="10160"/>
                  </a:lnTo>
                  <a:lnTo>
                    <a:pt x="23304" y="10414"/>
                  </a:lnTo>
                  <a:lnTo>
                    <a:pt x="24053" y="10033"/>
                  </a:lnTo>
                  <a:lnTo>
                    <a:pt x="24180" y="10160"/>
                  </a:lnTo>
                  <a:lnTo>
                    <a:pt x="24371" y="10541"/>
                  </a:lnTo>
                  <a:lnTo>
                    <a:pt x="23558" y="10541"/>
                  </a:lnTo>
                  <a:lnTo>
                    <a:pt x="23355" y="10922"/>
                  </a:lnTo>
                  <a:lnTo>
                    <a:pt x="23774" y="10795"/>
                  </a:lnTo>
                  <a:lnTo>
                    <a:pt x="23469" y="11176"/>
                  </a:lnTo>
                  <a:lnTo>
                    <a:pt x="24307" y="10922"/>
                  </a:lnTo>
                  <a:lnTo>
                    <a:pt x="23761" y="11303"/>
                  </a:lnTo>
                  <a:lnTo>
                    <a:pt x="24193" y="11303"/>
                  </a:lnTo>
                  <a:lnTo>
                    <a:pt x="24231" y="12065"/>
                  </a:lnTo>
                  <a:lnTo>
                    <a:pt x="24942" y="11493"/>
                  </a:lnTo>
                  <a:lnTo>
                    <a:pt x="26174" y="11557"/>
                  </a:lnTo>
                  <a:lnTo>
                    <a:pt x="25171" y="12827"/>
                  </a:lnTo>
                  <a:lnTo>
                    <a:pt x="25793" y="13208"/>
                  </a:lnTo>
                  <a:lnTo>
                    <a:pt x="25514" y="13335"/>
                  </a:lnTo>
                  <a:lnTo>
                    <a:pt x="25996" y="13462"/>
                  </a:lnTo>
                  <a:lnTo>
                    <a:pt x="26060" y="13843"/>
                  </a:lnTo>
                  <a:lnTo>
                    <a:pt x="26758" y="13843"/>
                  </a:lnTo>
                  <a:lnTo>
                    <a:pt x="26746" y="14020"/>
                  </a:lnTo>
                  <a:lnTo>
                    <a:pt x="26377" y="14351"/>
                  </a:lnTo>
                  <a:lnTo>
                    <a:pt x="26035" y="14478"/>
                  </a:lnTo>
                  <a:lnTo>
                    <a:pt x="26365" y="14605"/>
                  </a:lnTo>
                  <a:lnTo>
                    <a:pt x="26682" y="14478"/>
                  </a:lnTo>
                  <a:lnTo>
                    <a:pt x="26403" y="15113"/>
                  </a:lnTo>
                  <a:lnTo>
                    <a:pt x="25933" y="15011"/>
                  </a:lnTo>
                  <a:lnTo>
                    <a:pt x="25946" y="15227"/>
                  </a:lnTo>
                  <a:lnTo>
                    <a:pt x="25857" y="15367"/>
                  </a:lnTo>
                  <a:lnTo>
                    <a:pt x="25463" y="15748"/>
                  </a:lnTo>
                  <a:lnTo>
                    <a:pt x="26390" y="15621"/>
                  </a:lnTo>
                  <a:lnTo>
                    <a:pt x="25628" y="15875"/>
                  </a:lnTo>
                  <a:lnTo>
                    <a:pt x="25641" y="16383"/>
                  </a:lnTo>
                  <a:lnTo>
                    <a:pt x="25920" y="16383"/>
                  </a:lnTo>
                  <a:lnTo>
                    <a:pt x="26301" y="15875"/>
                  </a:lnTo>
                  <a:lnTo>
                    <a:pt x="26479" y="16002"/>
                  </a:lnTo>
                  <a:lnTo>
                    <a:pt x="26530" y="16383"/>
                  </a:lnTo>
                  <a:lnTo>
                    <a:pt x="25565" y="16764"/>
                  </a:lnTo>
                  <a:lnTo>
                    <a:pt x="24803" y="18034"/>
                  </a:lnTo>
                  <a:lnTo>
                    <a:pt x="28054" y="17018"/>
                  </a:lnTo>
                  <a:lnTo>
                    <a:pt x="27292" y="17691"/>
                  </a:lnTo>
                  <a:lnTo>
                    <a:pt x="27546" y="17653"/>
                  </a:lnTo>
                  <a:lnTo>
                    <a:pt x="27457" y="18008"/>
                  </a:lnTo>
                  <a:lnTo>
                    <a:pt x="27139" y="18300"/>
                  </a:lnTo>
                  <a:lnTo>
                    <a:pt x="27076" y="18161"/>
                  </a:lnTo>
                  <a:lnTo>
                    <a:pt x="26924" y="18008"/>
                  </a:lnTo>
                  <a:lnTo>
                    <a:pt x="26466" y="18415"/>
                  </a:lnTo>
                  <a:lnTo>
                    <a:pt x="27127" y="18313"/>
                  </a:lnTo>
                  <a:lnTo>
                    <a:pt x="26441" y="18923"/>
                  </a:lnTo>
                  <a:lnTo>
                    <a:pt x="26416" y="19177"/>
                  </a:lnTo>
                  <a:lnTo>
                    <a:pt x="26187" y="19685"/>
                  </a:lnTo>
                  <a:lnTo>
                    <a:pt x="28003" y="18669"/>
                  </a:lnTo>
                  <a:lnTo>
                    <a:pt x="27876" y="19304"/>
                  </a:lnTo>
                  <a:lnTo>
                    <a:pt x="28168" y="19050"/>
                  </a:lnTo>
                  <a:lnTo>
                    <a:pt x="29006" y="18669"/>
                  </a:lnTo>
                  <a:lnTo>
                    <a:pt x="29476" y="18796"/>
                  </a:lnTo>
                  <a:lnTo>
                    <a:pt x="29514" y="19177"/>
                  </a:lnTo>
                  <a:lnTo>
                    <a:pt x="28308" y="19812"/>
                  </a:lnTo>
                  <a:lnTo>
                    <a:pt x="27952" y="19812"/>
                  </a:lnTo>
                  <a:lnTo>
                    <a:pt x="27889" y="19685"/>
                  </a:lnTo>
                  <a:lnTo>
                    <a:pt x="27965" y="19558"/>
                  </a:lnTo>
                  <a:lnTo>
                    <a:pt x="27711" y="19431"/>
                  </a:lnTo>
                  <a:lnTo>
                    <a:pt x="27419" y="19812"/>
                  </a:lnTo>
                  <a:lnTo>
                    <a:pt x="27762" y="19685"/>
                  </a:lnTo>
                  <a:lnTo>
                    <a:pt x="27635" y="19812"/>
                  </a:lnTo>
                  <a:lnTo>
                    <a:pt x="27584" y="20066"/>
                  </a:lnTo>
                  <a:lnTo>
                    <a:pt x="27724" y="20294"/>
                  </a:lnTo>
                  <a:lnTo>
                    <a:pt x="27825" y="20066"/>
                  </a:lnTo>
                  <a:lnTo>
                    <a:pt x="27787" y="20193"/>
                  </a:lnTo>
                  <a:lnTo>
                    <a:pt x="27546" y="20701"/>
                  </a:lnTo>
                  <a:lnTo>
                    <a:pt x="28117" y="20701"/>
                  </a:lnTo>
                  <a:lnTo>
                    <a:pt x="27990" y="21183"/>
                  </a:lnTo>
                  <a:lnTo>
                    <a:pt x="28498" y="20828"/>
                  </a:lnTo>
                  <a:lnTo>
                    <a:pt x="28397" y="21717"/>
                  </a:lnTo>
                  <a:lnTo>
                    <a:pt x="29273" y="20828"/>
                  </a:lnTo>
                  <a:lnTo>
                    <a:pt x="29591" y="21209"/>
                  </a:lnTo>
                  <a:lnTo>
                    <a:pt x="29210" y="21590"/>
                  </a:lnTo>
                  <a:lnTo>
                    <a:pt x="28397" y="21717"/>
                  </a:lnTo>
                  <a:lnTo>
                    <a:pt x="28968" y="21844"/>
                  </a:lnTo>
                  <a:lnTo>
                    <a:pt x="28752" y="22225"/>
                  </a:lnTo>
                  <a:lnTo>
                    <a:pt x="27813" y="22352"/>
                  </a:lnTo>
                  <a:lnTo>
                    <a:pt x="28613" y="22352"/>
                  </a:lnTo>
                  <a:lnTo>
                    <a:pt x="27774" y="23177"/>
                  </a:lnTo>
                  <a:lnTo>
                    <a:pt x="27711" y="23368"/>
                  </a:lnTo>
                  <a:lnTo>
                    <a:pt x="28028" y="23368"/>
                  </a:lnTo>
                  <a:lnTo>
                    <a:pt x="28232" y="23241"/>
                  </a:lnTo>
                  <a:lnTo>
                    <a:pt x="28219" y="23495"/>
                  </a:lnTo>
                  <a:lnTo>
                    <a:pt x="27940" y="23622"/>
                  </a:lnTo>
                  <a:lnTo>
                    <a:pt x="28422" y="23495"/>
                  </a:lnTo>
                  <a:lnTo>
                    <a:pt x="28702" y="23241"/>
                  </a:lnTo>
                  <a:lnTo>
                    <a:pt x="28994" y="22987"/>
                  </a:lnTo>
                  <a:lnTo>
                    <a:pt x="29692" y="22860"/>
                  </a:lnTo>
                  <a:lnTo>
                    <a:pt x="29451" y="23177"/>
                  </a:lnTo>
                  <a:lnTo>
                    <a:pt x="30251" y="23241"/>
                  </a:lnTo>
                  <a:lnTo>
                    <a:pt x="29387" y="23622"/>
                  </a:lnTo>
                  <a:lnTo>
                    <a:pt x="29413" y="23241"/>
                  </a:lnTo>
                  <a:lnTo>
                    <a:pt x="29489" y="22987"/>
                  </a:lnTo>
                  <a:lnTo>
                    <a:pt x="28524" y="24130"/>
                  </a:lnTo>
                  <a:lnTo>
                    <a:pt x="28359" y="23926"/>
                  </a:lnTo>
                  <a:lnTo>
                    <a:pt x="28232" y="24130"/>
                  </a:lnTo>
                  <a:lnTo>
                    <a:pt x="28067" y="24130"/>
                  </a:lnTo>
                  <a:lnTo>
                    <a:pt x="27470" y="24892"/>
                  </a:lnTo>
                  <a:lnTo>
                    <a:pt x="29159" y="23876"/>
                  </a:lnTo>
                  <a:lnTo>
                    <a:pt x="29337" y="24257"/>
                  </a:lnTo>
                  <a:lnTo>
                    <a:pt x="28803" y="24511"/>
                  </a:lnTo>
                  <a:lnTo>
                    <a:pt x="29362" y="24384"/>
                  </a:lnTo>
                  <a:lnTo>
                    <a:pt x="29819" y="24384"/>
                  </a:lnTo>
                  <a:lnTo>
                    <a:pt x="29552" y="24892"/>
                  </a:lnTo>
                  <a:lnTo>
                    <a:pt x="30264" y="24638"/>
                  </a:lnTo>
                  <a:lnTo>
                    <a:pt x="30200" y="24841"/>
                  </a:lnTo>
                  <a:lnTo>
                    <a:pt x="30314" y="24638"/>
                  </a:lnTo>
                  <a:lnTo>
                    <a:pt x="30378" y="24511"/>
                  </a:lnTo>
                  <a:lnTo>
                    <a:pt x="30911" y="24384"/>
                  </a:lnTo>
                  <a:lnTo>
                    <a:pt x="31013" y="24714"/>
                  </a:lnTo>
                  <a:lnTo>
                    <a:pt x="31635" y="24638"/>
                  </a:lnTo>
                  <a:lnTo>
                    <a:pt x="29946" y="25654"/>
                  </a:lnTo>
                  <a:lnTo>
                    <a:pt x="30657" y="25654"/>
                  </a:lnTo>
                  <a:lnTo>
                    <a:pt x="30365" y="25908"/>
                  </a:lnTo>
                  <a:lnTo>
                    <a:pt x="29718" y="26035"/>
                  </a:lnTo>
                  <a:lnTo>
                    <a:pt x="29527" y="26289"/>
                  </a:lnTo>
                  <a:lnTo>
                    <a:pt x="30187" y="26289"/>
                  </a:lnTo>
                  <a:lnTo>
                    <a:pt x="30314" y="26289"/>
                  </a:lnTo>
                  <a:lnTo>
                    <a:pt x="30899" y="26289"/>
                  </a:lnTo>
                  <a:lnTo>
                    <a:pt x="31330" y="26289"/>
                  </a:lnTo>
                  <a:lnTo>
                    <a:pt x="31762" y="26162"/>
                  </a:lnTo>
                  <a:lnTo>
                    <a:pt x="32626" y="26035"/>
                  </a:lnTo>
                  <a:lnTo>
                    <a:pt x="31991" y="26416"/>
                  </a:lnTo>
                  <a:lnTo>
                    <a:pt x="30238" y="26924"/>
                  </a:lnTo>
                  <a:lnTo>
                    <a:pt x="29502" y="27305"/>
                  </a:lnTo>
                  <a:lnTo>
                    <a:pt x="31292" y="27178"/>
                  </a:lnTo>
                  <a:lnTo>
                    <a:pt x="30949" y="27559"/>
                  </a:lnTo>
                  <a:lnTo>
                    <a:pt x="31242" y="27432"/>
                  </a:lnTo>
                  <a:lnTo>
                    <a:pt x="32016" y="27432"/>
                  </a:lnTo>
                  <a:lnTo>
                    <a:pt x="31419" y="27686"/>
                  </a:lnTo>
                  <a:lnTo>
                    <a:pt x="31762" y="27813"/>
                  </a:lnTo>
                  <a:lnTo>
                    <a:pt x="31102" y="27686"/>
                  </a:lnTo>
                  <a:lnTo>
                    <a:pt x="30886" y="27813"/>
                  </a:lnTo>
                  <a:lnTo>
                    <a:pt x="30480" y="27940"/>
                  </a:lnTo>
                  <a:lnTo>
                    <a:pt x="31813" y="28194"/>
                  </a:lnTo>
                  <a:lnTo>
                    <a:pt x="30645" y="28194"/>
                  </a:lnTo>
                  <a:lnTo>
                    <a:pt x="33020" y="28956"/>
                  </a:lnTo>
                  <a:lnTo>
                    <a:pt x="32854" y="29210"/>
                  </a:lnTo>
                  <a:lnTo>
                    <a:pt x="32067" y="28829"/>
                  </a:lnTo>
                  <a:lnTo>
                    <a:pt x="31584" y="28829"/>
                  </a:lnTo>
                  <a:lnTo>
                    <a:pt x="31394" y="28702"/>
                  </a:lnTo>
                  <a:lnTo>
                    <a:pt x="30975" y="28600"/>
                  </a:lnTo>
                  <a:lnTo>
                    <a:pt x="32385" y="29337"/>
                  </a:lnTo>
                  <a:lnTo>
                    <a:pt x="31724" y="29083"/>
                  </a:lnTo>
                  <a:lnTo>
                    <a:pt x="32042" y="29337"/>
                  </a:lnTo>
                  <a:lnTo>
                    <a:pt x="32816" y="29718"/>
                  </a:lnTo>
                  <a:lnTo>
                    <a:pt x="32778" y="29845"/>
                  </a:lnTo>
                  <a:lnTo>
                    <a:pt x="32943" y="30099"/>
                  </a:lnTo>
                  <a:lnTo>
                    <a:pt x="33731" y="30480"/>
                  </a:lnTo>
                  <a:lnTo>
                    <a:pt x="33096" y="30226"/>
                  </a:lnTo>
                  <a:lnTo>
                    <a:pt x="32854" y="30099"/>
                  </a:lnTo>
                  <a:lnTo>
                    <a:pt x="32778" y="30226"/>
                  </a:lnTo>
                  <a:lnTo>
                    <a:pt x="32321" y="30226"/>
                  </a:lnTo>
                  <a:lnTo>
                    <a:pt x="32600" y="30861"/>
                  </a:lnTo>
                  <a:lnTo>
                    <a:pt x="32029" y="30480"/>
                  </a:lnTo>
                  <a:lnTo>
                    <a:pt x="31280" y="29972"/>
                  </a:lnTo>
                  <a:lnTo>
                    <a:pt x="31203" y="30353"/>
                  </a:lnTo>
                  <a:lnTo>
                    <a:pt x="31026" y="30480"/>
                  </a:lnTo>
                  <a:lnTo>
                    <a:pt x="30911" y="30353"/>
                  </a:lnTo>
                  <a:lnTo>
                    <a:pt x="30873" y="30226"/>
                  </a:lnTo>
                  <a:lnTo>
                    <a:pt x="30238" y="29718"/>
                  </a:lnTo>
                  <a:lnTo>
                    <a:pt x="31927" y="31877"/>
                  </a:lnTo>
                  <a:lnTo>
                    <a:pt x="31102" y="31369"/>
                  </a:lnTo>
                  <a:lnTo>
                    <a:pt x="30657" y="30861"/>
                  </a:lnTo>
                  <a:lnTo>
                    <a:pt x="30327" y="30480"/>
                  </a:lnTo>
                  <a:lnTo>
                    <a:pt x="30962" y="30861"/>
                  </a:lnTo>
                  <a:lnTo>
                    <a:pt x="30619" y="30480"/>
                  </a:lnTo>
                  <a:lnTo>
                    <a:pt x="29400" y="28702"/>
                  </a:lnTo>
                  <a:lnTo>
                    <a:pt x="30416" y="30861"/>
                  </a:lnTo>
                  <a:lnTo>
                    <a:pt x="29730" y="29845"/>
                  </a:lnTo>
                  <a:lnTo>
                    <a:pt x="29629" y="29591"/>
                  </a:lnTo>
                  <a:lnTo>
                    <a:pt x="29260" y="28956"/>
                  </a:lnTo>
                  <a:lnTo>
                    <a:pt x="29641" y="30353"/>
                  </a:lnTo>
                  <a:lnTo>
                    <a:pt x="29311" y="30353"/>
                  </a:lnTo>
                  <a:lnTo>
                    <a:pt x="29375" y="30988"/>
                  </a:lnTo>
                  <a:lnTo>
                    <a:pt x="28638" y="31623"/>
                  </a:lnTo>
                  <a:lnTo>
                    <a:pt x="28663" y="31750"/>
                  </a:lnTo>
                  <a:lnTo>
                    <a:pt x="28308" y="32004"/>
                  </a:lnTo>
                  <a:lnTo>
                    <a:pt x="28168" y="31623"/>
                  </a:lnTo>
                  <a:lnTo>
                    <a:pt x="27978" y="31369"/>
                  </a:lnTo>
                  <a:lnTo>
                    <a:pt x="27876" y="31115"/>
                  </a:lnTo>
                  <a:lnTo>
                    <a:pt x="27800" y="30353"/>
                  </a:lnTo>
                  <a:lnTo>
                    <a:pt x="28130" y="30353"/>
                  </a:lnTo>
                  <a:lnTo>
                    <a:pt x="27901" y="29210"/>
                  </a:lnTo>
                  <a:lnTo>
                    <a:pt x="27724" y="30353"/>
                  </a:lnTo>
                  <a:lnTo>
                    <a:pt x="27533" y="30226"/>
                  </a:lnTo>
                  <a:lnTo>
                    <a:pt x="27533" y="29718"/>
                  </a:lnTo>
                  <a:lnTo>
                    <a:pt x="27038" y="29845"/>
                  </a:lnTo>
                  <a:lnTo>
                    <a:pt x="27063" y="31115"/>
                  </a:lnTo>
                  <a:lnTo>
                    <a:pt x="26504" y="30988"/>
                  </a:lnTo>
                  <a:lnTo>
                    <a:pt x="26479" y="31750"/>
                  </a:lnTo>
                  <a:lnTo>
                    <a:pt x="26276" y="32639"/>
                  </a:lnTo>
                  <a:lnTo>
                    <a:pt x="26289" y="31750"/>
                  </a:lnTo>
                  <a:lnTo>
                    <a:pt x="26289" y="31623"/>
                  </a:lnTo>
                  <a:lnTo>
                    <a:pt x="26301" y="30734"/>
                  </a:lnTo>
                  <a:lnTo>
                    <a:pt x="26009" y="31623"/>
                  </a:lnTo>
                  <a:lnTo>
                    <a:pt x="25908" y="30353"/>
                  </a:lnTo>
                  <a:lnTo>
                    <a:pt x="25196" y="31496"/>
                  </a:lnTo>
                  <a:lnTo>
                    <a:pt x="24815" y="31750"/>
                  </a:lnTo>
                  <a:lnTo>
                    <a:pt x="24892" y="31432"/>
                  </a:lnTo>
                  <a:lnTo>
                    <a:pt x="24612" y="31750"/>
                  </a:lnTo>
                  <a:lnTo>
                    <a:pt x="24206" y="31750"/>
                  </a:lnTo>
                  <a:lnTo>
                    <a:pt x="24244" y="31115"/>
                  </a:lnTo>
                  <a:lnTo>
                    <a:pt x="24371" y="29337"/>
                  </a:lnTo>
                  <a:lnTo>
                    <a:pt x="23177" y="31115"/>
                  </a:lnTo>
                  <a:lnTo>
                    <a:pt x="22987" y="29210"/>
                  </a:lnTo>
                  <a:lnTo>
                    <a:pt x="22237" y="30099"/>
                  </a:lnTo>
                  <a:lnTo>
                    <a:pt x="21615" y="28829"/>
                  </a:lnTo>
                  <a:lnTo>
                    <a:pt x="20789" y="28829"/>
                  </a:lnTo>
                  <a:lnTo>
                    <a:pt x="20929" y="30734"/>
                  </a:lnTo>
                  <a:lnTo>
                    <a:pt x="20637" y="29375"/>
                  </a:lnTo>
                  <a:lnTo>
                    <a:pt x="20548" y="28956"/>
                  </a:lnTo>
                  <a:lnTo>
                    <a:pt x="20535" y="29146"/>
                  </a:lnTo>
                  <a:lnTo>
                    <a:pt x="20358" y="28816"/>
                  </a:lnTo>
                  <a:lnTo>
                    <a:pt x="20510" y="29464"/>
                  </a:lnTo>
                  <a:lnTo>
                    <a:pt x="20497" y="29616"/>
                  </a:lnTo>
                  <a:lnTo>
                    <a:pt x="20434" y="30734"/>
                  </a:lnTo>
                  <a:lnTo>
                    <a:pt x="20231" y="30861"/>
                  </a:lnTo>
                  <a:lnTo>
                    <a:pt x="20040" y="30480"/>
                  </a:lnTo>
                  <a:lnTo>
                    <a:pt x="19773" y="29845"/>
                  </a:lnTo>
                  <a:lnTo>
                    <a:pt x="19659" y="29591"/>
                  </a:lnTo>
                  <a:lnTo>
                    <a:pt x="19570" y="28956"/>
                  </a:lnTo>
                  <a:lnTo>
                    <a:pt x="19875" y="29083"/>
                  </a:lnTo>
                  <a:lnTo>
                    <a:pt x="19888" y="28956"/>
                  </a:lnTo>
                  <a:lnTo>
                    <a:pt x="19913" y="28702"/>
                  </a:lnTo>
                  <a:lnTo>
                    <a:pt x="19558" y="28600"/>
                  </a:lnTo>
                  <a:lnTo>
                    <a:pt x="19621" y="28321"/>
                  </a:lnTo>
                  <a:lnTo>
                    <a:pt x="19735" y="28067"/>
                  </a:lnTo>
                  <a:lnTo>
                    <a:pt x="19621" y="27559"/>
                  </a:lnTo>
                  <a:lnTo>
                    <a:pt x="19570" y="27432"/>
                  </a:lnTo>
                  <a:lnTo>
                    <a:pt x="19443" y="28194"/>
                  </a:lnTo>
                  <a:lnTo>
                    <a:pt x="19329" y="28321"/>
                  </a:lnTo>
                  <a:lnTo>
                    <a:pt x="19113" y="28067"/>
                  </a:lnTo>
                  <a:lnTo>
                    <a:pt x="19151" y="28194"/>
                  </a:lnTo>
                  <a:lnTo>
                    <a:pt x="19265" y="29083"/>
                  </a:lnTo>
                  <a:lnTo>
                    <a:pt x="18669" y="29845"/>
                  </a:lnTo>
                  <a:lnTo>
                    <a:pt x="18681" y="29718"/>
                  </a:lnTo>
                  <a:lnTo>
                    <a:pt x="18707" y="29591"/>
                  </a:lnTo>
                  <a:lnTo>
                    <a:pt x="18770" y="29083"/>
                  </a:lnTo>
                  <a:lnTo>
                    <a:pt x="18884" y="28321"/>
                  </a:lnTo>
                  <a:lnTo>
                    <a:pt x="19024" y="27305"/>
                  </a:lnTo>
                  <a:lnTo>
                    <a:pt x="18313" y="28321"/>
                  </a:lnTo>
                  <a:lnTo>
                    <a:pt x="18415" y="28067"/>
                  </a:lnTo>
                  <a:lnTo>
                    <a:pt x="18567" y="27686"/>
                  </a:lnTo>
                  <a:lnTo>
                    <a:pt x="18211" y="28067"/>
                  </a:lnTo>
                  <a:lnTo>
                    <a:pt x="17424" y="27559"/>
                  </a:lnTo>
                  <a:lnTo>
                    <a:pt x="16954" y="29083"/>
                  </a:lnTo>
                  <a:lnTo>
                    <a:pt x="16903" y="28321"/>
                  </a:lnTo>
                  <a:lnTo>
                    <a:pt x="17056" y="28194"/>
                  </a:lnTo>
                  <a:lnTo>
                    <a:pt x="16332" y="27813"/>
                  </a:lnTo>
                  <a:lnTo>
                    <a:pt x="15214" y="29591"/>
                  </a:lnTo>
                  <a:lnTo>
                    <a:pt x="15151" y="29464"/>
                  </a:lnTo>
                  <a:lnTo>
                    <a:pt x="14909" y="28956"/>
                  </a:lnTo>
                  <a:lnTo>
                    <a:pt x="14782" y="28702"/>
                  </a:lnTo>
                  <a:lnTo>
                    <a:pt x="14820" y="28194"/>
                  </a:lnTo>
                  <a:lnTo>
                    <a:pt x="14668" y="28321"/>
                  </a:lnTo>
                  <a:lnTo>
                    <a:pt x="14490" y="28956"/>
                  </a:lnTo>
                  <a:lnTo>
                    <a:pt x="14439" y="28829"/>
                  </a:lnTo>
                  <a:lnTo>
                    <a:pt x="14452" y="28067"/>
                  </a:lnTo>
                  <a:lnTo>
                    <a:pt x="13931" y="28829"/>
                  </a:lnTo>
                  <a:lnTo>
                    <a:pt x="13843" y="28702"/>
                  </a:lnTo>
                  <a:lnTo>
                    <a:pt x="13931" y="28194"/>
                  </a:lnTo>
                  <a:lnTo>
                    <a:pt x="13868" y="27940"/>
                  </a:lnTo>
                  <a:lnTo>
                    <a:pt x="13271" y="27305"/>
                  </a:lnTo>
                  <a:lnTo>
                    <a:pt x="12712" y="29210"/>
                  </a:lnTo>
                  <a:lnTo>
                    <a:pt x="12065" y="29464"/>
                  </a:lnTo>
                  <a:lnTo>
                    <a:pt x="12115" y="28702"/>
                  </a:lnTo>
                  <a:lnTo>
                    <a:pt x="12166" y="28067"/>
                  </a:lnTo>
                  <a:lnTo>
                    <a:pt x="11303" y="27305"/>
                  </a:lnTo>
                  <a:lnTo>
                    <a:pt x="11328" y="27178"/>
                  </a:lnTo>
                  <a:lnTo>
                    <a:pt x="10922" y="27051"/>
                  </a:lnTo>
                  <a:lnTo>
                    <a:pt x="10375" y="27305"/>
                  </a:lnTo>
                  <a:lnTo>
                    <a:pt x="10172" y="27686"/>
                  </a:lnTo>
                  <a:lnTo>
                    <a:pt x="10109" y="27940"/>
                  </a:lnTo>
                  <a:lnTo>
                    <a:pt x="9867" y="28448"/>
                  </a:lnTo>
                  <a:lnTo>
                    <a:pt x="9613" y="28702"/>
                  </a:lnTo>
                  <a:lnTo>
                    <a:pt x="9728" y="28194"/>
                  </a:lnTo>
                  <a:lnTo>
                    <a:pt x="9918" y="27305"/>
                  </a:lnTo>
                  <a:lnTo>
                    <a:pt x="9258" y="28194"/>
                  </a:lnTo>
                  <a:lnTo>
                    <a:pt x="9664" y="27305"/>
                  </a:lnTo>
                  <a:lnTo>
                    <a:pt x="8839" y="28321"/>
                  </a:lnTo>
                  <a:lnTo>
                    <a:pt x="8661" y="28448"/>
                  </a:lnTo>
                  <a:lnTo>
                    <a:pt x="8839" y="28194"/>
                  </a:lnTo>
                  <a:lnTo>
                    <a:pt x="8585" y="28448"/>
                  </a:lnTo>
                  <a:lnTo>
                    <a:pt x="7594" y="29464"/>
                  </a:lnTo>
                  <a:lnTo>
                    <a:pt x="8280" y="28702"/>
                  </a:lnTo>
                  <a:lnTo>
                    <a:pt x="9550" y="27305"/>
                  </a:lnTo>
                  <a:lnTo>
                    <a:pt x="7899" y="28702"/>
                  </a:lnTo>
                  <a:lnTo>
                    <a:pt x="8255" y="28321"/>
                  </a:lnTo>
                  <a:lnTo>
                    <a:pt x="2120" y="28321"/>
                  </a:lnTo>
                  <a:lnTo>
                    <a:pt x="1752" y="28321"/>
                  </a:lnTo>
                  <a:lnTo>
                    <a:pt x="1206" y="29591"/>
                  </a:lnTo>
                  <a:lnTo>
                    <a:pt x="1130" y="29972"/>
                  </a:lnTo>
                  <a:lnTo>
                    <a:pt x="2336" y="29718"/>
                  </a:lnTo>
                  <a:lnTo>
                    <a:pt x="2527" y="29972"/>
                  </a:lnTo>
                  <a:lnTo>
                    <a:pt x="1587" y="30480"/>
                  </a:lnTo>
                  <a:lnTo>
                    <a:pt x="2578" y="30480"/>
                  </a:lnTo>
                  <a:lnTo>
                    <a:pt x="1612" y="31242"/>
                  </a:lnTo>
                  <a:lnTo>
                    <a:pt x="1562" y="31496"/>
                  </a:lnTo>
                  <a:lnTo>
                    <a:pt x="1676" y="31623"/>
                  </a:lnTo>
                  <a:lnTo>
                    <a:pt x="1803" y="31648"/>
                  </a:lnTo>
                  <a:lnTo>
                    <a:pt x="1752" y="31369"/>
                  </a:lnTo>
                  <a:lnTo>
                    <a:pt x="2120" y="31115"/>
                  </a:lnTo>
                  <a:lnTo>
                    <a:pt x="2387" y="30988"/>
                  </a:lnTo>
                  <a:lnTo>
                    <a:pt x="2603" y="31115"/>
                  </a:lnTo>
                  <a:lnTo>
                    <a:pt x="2730" y="31369"/>
                  </a:lnTo>
                  <a:lnTo>
                    <a:pt x="1739" y="32766"/>
                  </a:lnTo>
                  <a:lnTo>
                    <a:pt x="1257" y="33147"/>
                  </a:lnTo>
                  <a:lnTo>
                    <a:pt x="1524" y="33401"/>
                  </a:lnTo>
                  <a:lnTo>
                    <a:pt x="1790" y="33782"/>
                  </a:lnTo>
                  <a:lnTo>
                    <a:pt x="2057" y="33909"/>
                  </a:lnTo>
                  <a:lnTo>
                    <a:pt x="1879" y="34086"/>
                  </a:lnTo>
                  <a:lnTo>
                    <a:pt x="2273" y="34036"/>
                  </a:lnTo>
                  <a:lnTo>
                    <a:pt x="317" y="35179"/>
                  </a:lnTo>
                  <a:lnTo>
                    <a:pt x="1193" y="35179"/>
                  </a:lnTo>
                  <a:lnTo>
                    <a:pt x="1409" y="34798"/>
                  </a:lnTo>
                  <a:lnTo>
                    <a:pt x="1765" y="34671"/>
                  </a:lnTo>
                  <a:lnTo>
                    <a:pt x="1955" y="34544"/>
                  </a:lnTo>
                  <a:lnTo>
                    <a:pt x="1765" y="34798"/>
                  </a:lnTo>
                  <a:lnTo>
                    <a:pt x="1651" y="35052"/>
                  </a:lnTo>
                  <a:lnTo>
                    <a:pt x="1562" y="35433"/>
                  </a:lnTo>
                  <a:lnTo>
                    <a:pt x="1816" y="35560"/>
                  </a:lnTo>
                  <a:lnTo>
                    <a:pt x="2895" y="35306"/>
                  </a:lnTo>
                  <a:lnTo>
                    <a:pt x="2209" y="35941"/>
                  </a:lnTo>
                  <a:lnTo>
                    <a:pt x="3276" y="36068"/>
                  </a:lnTo>
                  <a:lnTo>
                    <a:pt x="4927" y="35560"/>
                  </a:lnTo>
                  <a:lnTo>
                    <a:pt x="6197" y="35560"/>
                  </a:lnTo>
                  <a:lnTo>
                    <a:pt x="5867" y="35306"/>
                  </a:lnTo>
                  <a:lnTo>
                    <a:pt x="6337" y="34544"/>
                  </a:lnTo>
                  <a:lnTo>
                    <a:pt x="6565" y="34163"/>
                  </a:lnTo>
                  <a:lnTo>
                    <a:pt x="6921" y="34036"/>
                  </a:lnTo>
                  <a:lnTo>
                    <a:pt x="6858" y="34251"/>
                  </a:lnTo>
                  <a:lnTo>
                    <a:pt x="7061" y="34036"/>
                  </a:lnTo>
                  <a:lnTo>
                    <a:pt x="7188" y="33909"/>
                  </a:lnTo>
                  <a:lnTo>
                    <a:pt x="7531" y="34036"/>
                  </a:lnTo>
                  <a:lnTo>
                    <a:pt x="7023" y="35052"/>
                  </a:lnTo>
                  <a:lnTo>
                    <a:pt x="6616" y="35306"/>
                  </a:lnTo>
                  <a:lnTo>
                    <a:pt x="7315" y="34925"/>
                  </a:lnTo>
                  <a:lnTo>
                    <a:pt x="7251" y="35242"/>
                  </a:lnTo>
                  <a:lnTo>
                    <a:pt x="7658" y="36830"/>
                  </a:lnTo>
                  <a:lnTo>
                    <a:pt x="8293" y="35687"/>
                  </a:lnTo>
                  <a:lnTo>
                    <a:pt x="8267" y="36068"/>
                  </a:lnTo>
                  <a:lnTo>
                    <a:pt x="9486" y="36068"/>
                  </a:lnTo>
                  <a:lnTo>
                    <a:pt x="10274" y="35814"/>
                  </a:lnTo>
                  <a:lnTo>
                    <a:pt x="10541" y="35814"/>
                  </a:lnTo>
                  <a:lnTo>
                    <a:pt x="10553" y="35687"/>
                  </a:lnTo>
                  <a:lnTo>
                    <a:pt x="10579" y="35179"/>
                  </a:lnTo>
                  <a:lnTo>
                    <a:pt x="10604" y="34925"/>
                  </a:lnTo>
                  <a:lnTo>
                    <a:pt x="10807" y="35052"/>
                  </a:lnTo>
                  <a:lnTo>
                    <a:pt x="10845" y="34925"/>
                  </a:lnTo>
                  <a:lnTo>
                    <a:pt x="11023" y="34417"/>
                  </a:lnTo>
                  <a:lnTo>
                    <a:pt x="11404" y="34671"/>
                  </a:lnTo>
                  <a:lnTo>
                    <a:pt x="11798" y="35433"/>
                  </a:lnTo>
                  <a:lnTo>
                    <a:pt x="12280" y="35433"/>
                  </a:lnTo>
                  <a:lnTo>
                    <a:pt x="12560" y="35052"/>
                  </a:lnTo>
                  <a:lnTo>
                    <a:pt x="12598" y="34925"/>
                  </a:lnTo>
                  <a:lnTo>
                    <a:pt x="12547" y="34798"/>
                  </a:lnTo>
                  <a:lnTo>
                    <a:pt x="12534" y="34417"/>
                  </a:lnTo>
                  <a:lnTo>
                    <a:pt x="12636" y="34163"/>
                  </a:lnTo>
                  <a:lnTo>
                    <a:pt x="12661" y="34925"/>
                  </a:lnTo>
                  <a:lnTo>
                    <a:pt x="13093" y="34925"/>
                  </a:lnTo>
                  <a:lnTo>
                    <a:pt x="12788" y="35433"/>
                  </a:lnTo>
                  <a:lnTo>
                    <a:pt x="13550" y="35433"/>
                  </a:lnTo>
                  <a:lnTo>
                    <a:pt x="14287" y="34861"/>
                  </a:lnTo>
                  <a:lnTo>
                    <a:pt x="14274" y="34163"/>
                  </a:lnTo>
                  <a:lnTo>
                    <a:pt x="14312" y="34036"/>
                  </a:lnTo>
                  <a:lnTo>
                    <a:pt x="14452" y="33909"/>
                  </a:lnTo>
                  <a:lnTo>
                    <a:pt x="14490" y="34925"/>
                  </a:lnTo>
                  <a:lnTo>
                    <a:pt x="15341" y="33909"/>
                  </a:lnTo>
                  <a:lnTo>
                    <a:pt x="15455" y="33782"/>
                  </a:lnTo>
                  <a:lnTo>
                    <a:pt x="16205" y="37338"/>
                  </a:lnTo>
                  <a:lnTo>
                    <a:pt x="17068" y="35814"/>
                  </a:lnTo>
                  <a:lnTo>
                    <a:pt x="17018" y="35941"/>
                  </a:lnTo>
                  <a:lnTo>
                    <a:pt x="17132" y="35814"/>
                  </a:lnTo>
                  <a:lnTo>
                    <a:pt x="17805" y="35052"/>
                  </a:lnTo>
                  <a:lnTo>
                    <a:pt x="17957" y="35179"/>
                  </a:lnTo>
                  <a:lnTo>
                    <a:pt x="18059" y="35344"/>
                  </a:lnTo>
                  <a:lnTo>
                    <a:pt x="17741" y="35560"/>
                  </a:lnTo>
                  <a:lnTo>
                    <a:pt x="17653" y="35941"/>
                  </a:lnTo>
                  <a:lnTo>
                    <a:pt x="17754" y="36195"/>
                  </a:lnTo>
                  <a:lnTo>
                    <a:pt x="18554" y="35052"/>
                  </a:lnTo>
                  <a:lnTo>
                    <a:pt x="18643" y="34925"/>
                  </a:lnTo>
                  <a:lnTo>
                    <a:pt x="18961" y="36449"/>
                  </a:lnTo>
                  <a:lnTo>
                    <a:pt x="19685" y="35687"/>
                  </a:lnTo>
                  <a:lnTo>
                    <a:pt x="19989" y="37973"/>
                  </a:lnTo>
                  <a:lnTo>
                    <a:pt x="21475" y="35687"/>
                  </a:lnTo>
                  <a:lnTo>
                    <a:pt x="22059" y="37211"/>
                  </a:lnTo>
                  <a:lnTo>
                    <a:pt x="22186" y="36322"/>
                  </a:lnTo>
                  <a:lnTo>
                    <a:pt x="22263" y="36068"/>
                  </a:lnTo>
                  <a:lnTo>
                    <a:pt x="22250" y="36487"/>
                  </a:lnTo>
                  <a:lnTo>
                    <a:pt x="22339" y="36322"/>
                  </a:lnTo>
                  <a:lnTo>
                    <a:pt x="22948" y="36068"/>
                  </a:lnTo>
                  <a:lnTo>
                    <a:pt x="23876" y="35687"/>
                  </a:lnTo>
                  <a:lnTo>
                    <a:pt x="25450" y="37211"/>
                  </a:lnTo>
                  <a:lnTo>
                    <a:pt x="27152" y="37719"/>
                  </a:lnTo>
                  <a:lnTo>
                    <a:pt x="27774" y="37846"/>
                  </a:lnTo>
                  <a:lnTo>
                    <a:pt x="27482" y="35687"/>
                  </a:lnTo>
                  <a:lnTo>
                    <a:pt x="27381" y="34925"/>
                  </a:lnTo>
                  <a:lnTo>
                    <a:pt x="28016" y="35814"/>
                  </a:lnTo>
                  <a:lnTo>
                    <a:pt x="28143" y="36449"/>
                  </a:lnTo>
                  <a:lnTo>
                    <a:pt x="28028" y="37211"/>
                  </a:lnTo>
                  <a:lnTo>
                    <a:pt x="28702" y="36449"/>
                  </a:lnTo>
                  <a:lnTo>
                    <a:pt x="30048" y="36449"/>
                  </a:lnTo>
                  <a:lnTo>
                    <a:pt x="32054" y="36195"/>
                  </a:lnTo>
                  <a:lnTo>
                    <a:pt x="32715" y="35560"/>
                  </a:lnTo>
                  <a:lnTo>
                    <a:pt x="32778" y="35941"/>
                  </a:lnTo>
                  <a:lnTo>
                    <a:pt x="32854" y="36068"/>
                  </a:lnTo>
                  <a:lnTo>
                    <a:pt x="32664" y="36195"/>
                  </a:lnTo>
                  <a:lnTo>
                    <a:pt x="33426" y="36830"/>
                  </a:lnTo>
                  <a:lnTo>
                    <a:pt x="34048" y="35941"/>
                  </a:lnTo>
                  <a:lnTo>
                    <a:pt x="33947" y="35560"/>
                  </a:lnTo>
                  <a:lnTo>
                    <a:pt x="33756" y="35306"/>
                  </a:lnTo>
                  <a:lnTo>
                    <a:pt x="34061" y="35306"/>
                  </a:lnTo>
                  <a:lnTo>
                    <a:pt x="34137" y="35814"/>
                  </a:lnTo>
                  <a:lnTo>
                    <a:pt x="34493" y="36068"/>
                  </a:lnTo>
                  <a:lnTo>
                    <a:pt x="35191" y="36322"/>
                  </a:lnTo>
                  <a:lnTo>
                    <a:pt x="34925" y="35306"/>
                  </a:lnTo>
                  <a:lnTo>
                    <a:pt x="34823" y="34925"/>
                  </a:lnTo>
                  <a:lnTo>
                    <a:pt x="35547" y="35598"/>
                  </a:lnTo>
                  <a:lnTo>
                    <a:pt x="35547" y="35433"/>
                  </a:lnTo>
                  <a:lnTo>
                    <a:pt x="36817" y="35560"/>
                  </a:lnTo>
                  <a:lnTo>
                    <a:pt x="36639" y="35433"/>
                  </a:lnTo>
                  <a:lnTo>
                    <a:pt x="35902" y="34925"/>
                  </a:lnTo>
                  <a:lnTo>
                    <a:pt x="36906" y="35052"/>
                  </a:lnTo>
                  <a:lnTo>
                    <a:pt x="36880" y="34925"/>
                  </a:lnTo>
                  <a:lnTo>
                    <a:pt x="36779" y="34290"/>
                  </a:lnTo>
                  <a:lnTo>
                    <a:pt x="37782" y="34544"/>
                  </a:lnTo>
                  <a:lnTo>
                    <a:pt x="37566" y="34290"/>
                  </a:lnTo>
                  <a:lnTo>
                    <a:pt x="37122" y="33782"/>
                  </a:lnTo>
                  <a:lnTo>
                    <a:pt x="39395" y="34544"/>
                  </a:lnTo>
                  <a:lnTo>
                    <a:pt x="38201" y="33782"/>
                  </a:lnTo>
                  <a:lnTo>
                    <a:pt x="37998" y="33655"/>
                  </a:lnTo>
                  <a:lnTo>
                    <a:pt x="38557" y="33909"/>
                  </a:lnTo>
                  <a:lnTo>
                    <a:pt x="38785" y="34036"/>
                  </a:lnTo>
                  <a:lnTo>
                    <a:pt x="39497" y="34163"/>
                  </a:lnTo>
                  <a:lnTo>
                    <a:pt x="39281" y="33655"/>
                  </a:lnTo>
                  <a:lnTo>
                    <a:pt x="39001" y="33020"/>
                  </a:lnTo>
                  <a:lnTo>
                    <a:pt x="38519" y="32639"/>
                  </a:lnTo>
                  <a:lnTo>
                    <a:pt x="38849" y="32893"/>
                  </a:lnTo>
                  <a:lnTo>
                    <a:pt x="38785" y="32512"/>
                  </a:lnTo>
                  <a:lnTo>
                    <a:pt x="38773" y="32385"/>
                  </a:lnTo>
                  <a:lnTo>
                    <a:pt x="39446" y="32766"/>
                  </a:lnTo>
                  <a:lnTo>
                    <a:pt x="39357" y="32385"/>
                  </a:lnTo>
                  <a:lnTo>
                    <a:pt x="39331" y="32258"/>
                  </a:lnTo>
                  <a:lnTo>
                    <a:pt x="39141" y="32004"/>
                  </a:lnTo>
                  <a:lnTo>
                    <a:pt x="39052" y="31877"/>
                  </a:lnTo>
                  <a:lnTo>
                    <a:pt x="38963" y="31750"/>
                  </a:lnTo>
                  <a:lnTo>
                    <a:pt x="38201" y="31496"/>
                  </a:lnTo>
                  <a:lnTo>
                    <a:pt x="39852" y="31115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 descr=""/>
            <p:cNvSpPr/>
            <p:nvPr/>
          </p:nvSpPr>
          <p:spPr>
            <a:xfrm>
              <a:off x="6537964" y="3255213"/>
              <a:ext cx="127000" cy="136525"/>
            </a:xfrm>
            <a:custGeom>
              <a:avLst/>
              <a:gdLst/>
              <a:ahLst/>
              <a:cxnLst/>
              <a:rect l="l" t="t" r="r" b="b"/>
              <a:pathLst>
                <a:path w="127000" h="136525">
                  <a:moveTo>
                    <a:pt x="118269" y="0"/>
                  </a:moveTo>
                  <a:lnTo>
                    <a:pt x="66669" y="6946"/>
                  </a:lnTo>
                  <a:lnTo>
                    <a:pt x="54065" y="24012"/>
                  </a:lnTo>
                  <a:lnTo>
                    <a:pt x="40451" y="39430"/>
                  </a:lnTo>
                  <a:lnTo>
                    <a:pt x="26058" y="54109"/>
                  </a:lnTo>
                  <a:lnTo>
                    <a:pt x="11119" y="68961"/>
                  </a:lnTo>
                  <a:lnTo>
                    <a:pt x="5398" y="74232"/>
                  </a:lnTo>
                  <a:lnTo>
                    <a:pt x="1308" y="78703"/>
                  </a:lnTo>
                  <a:lnTo>
                    <a:pt x="40608" y="124140"/>
                  </a:lnTo>
                  <a:lnTo>
                    <a:pt x="89986" y="135432"/>
                  </a:lnTo>
                  <a:lnTo>
                    <a:pt x="97545" y="135898"/>
                  </a:lnTo>
                  <a:lnTo>
                    <a:pt x="105261" y="135840"/>
                  </a:lnTo>
                  <a:lnTo>
                    <a:pt x="125714" y="89958"/>
                  </a:lnTo>
                  <a:lnTo>
                    <a:pt x="126641" y="67553"/>
                  </a:lnTo>
                  <a:lnTo>
                    <a:pt x="126206" y="45593"/>
                  </a:lnTo>
                  <a:lnTo>
                    <a:pt x="124862" y="33641"/>
                  </a:lnTo>
                  <a:lnTo>
                    <a:pt x="122599" y="21782"/>
                  </a:lnTo>
                  <a:lnTo>
                    <a:pt x="120155" y="10429"/>
                  </a:lnTo>
                  <a:lnTo>
                    <a:pt x="118269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 descr=""/>
            <p:cNvSpPr/>
            <p:nvPr/>
          </p:nvSpPr>
          <p:spPr>
            <a:xfrm>
              <a:off x="6534556" y="3254870"/>
              <a:ext cx="133985" cy="141605"/>
            </a:xfrm>
            <a:custGeom>
              <a:avLst/>
              <a:gdLst/>
              <a:ahLst/>
              <a:cxnLst/>
              <a:rect l="l" t="t" r="r" b="b"/>
              <a:pathLst>
                <a:path w="133984" h="141604">
                  <a:moveTo>
                    <a:pt x="1498" y="90957"/>
                  </a:moveTo>
                  <a:lnTo>
                    <a:pt x="1206" y="90766"/>
                  </a:lnTo>
                  <a:lnTo>
                    <a:pt x="1295" y="91046"/>
                  </a:lnTo>
                  <a:lnTo>
                    <a:pt x="1498" y="90957"/>
                  </a:lnTo>
                  <a:close/>
                </a:path>
                <a:path w="133984" h="141604">
                  <a:moveTo>
                    <a:pt x="12649" y="77508"/>
                  </a:moveTo>
                  <a:lnTo>
                    <a:pt x="12573" y="77228"/>
                  </a:lnTo>
                  <a:lnTo>
                    <a:pt x="12382" y="77508"/>
                  </a:lnTo>
                  <a:lnTo>
                    <a:pt x="12649" y="77508"/>
                  </a:lnTo>
                  <a:close/>
                </a:path>
                <a:path w="133984" h="141604">
                  <a:moveTo>
                    <a:pt x="15430" y="109258"/>
                  </a:moveTo>
                  <a:lnTo>
                    <a:pt x="14617" y="109258"/>
                  </a:lnTo>
                  <a:lnTo>
                    <a:pt x="15176" y="109893"/>
                  </a:lnTo>
                  <a:lnTo>
                    <a:pt x="15430" y="109258"/>
                  </a:lnTo>
                  <a:close/>
                </a:path>
                <a:path w="133984" h="141604">
                  <a:moveTo>
                    <a:pt x="24333" y="63538"/>
                  </a:moveTo>
                  <a:close/>
                </a:path>
                <a:path w="133984" h="141604">
                  <a:moveTo>
                    <a:pt x="31750" y="55714"/>
                  </a:moveTo>
                  <a:lnTo>
                    <a:pt x="31623" y="55740"/>
                  </a:lnTo>
                  <a:lnTo>
                    <a:pt x="31419" y="55765"/>
                  </a:lnTo>
                  <a:lnTo>
                    <a:pt x="31496" y="56070"/>
                  </a:lnTo>
                  <a:lnTo>
                    <a:pt x="31661" y="55892"/>
                  </a:lnTo>
                  <a:lnTo>
                    <a:pt x="31750" y="55714"/>
                  </a:lnTo>
                  <a:close/>
                </a:path>
                <a:path w="133984" h="141604">
                  <a:moveTo>
                    <a:pt x="31877" y="58166"/>
                  </a:moveTo>
                  <a:lnTo>
                    <a:pt x="31686" y="58458"/>
                  </a:lnTo>
                  <a:lnTo>
                    <a:pt x="31877" y="58458"/>
                  </a:lnTo>
                  <a:lnTo>
                    <a:pt x="31877" y="58166"/>
                  </a:lnTo>
                  <a:close/>
                </a:path>
                <a:path w="133984" h="141604">
                  <a:moveTo>
                    <a:pt x="32981" y="57188"/>
                  </a:moveTo>
                  <a:lnTo>
                    <a:pt x="32334" y="55918"/>
                  </a:lnTo>
                  <a:lnTo>
                    <a:pt x="32092" y="55918"/>
                  </a:lnTo>
                  <a:lnTo>
                    <a:pt x="31534" y="57188"/>
                  </a:lnTo>
                  <a:lnTo>
                    <a:pt x="30327" y="58458"/>
                  </a:lnTo>
                  <a:lnTo>
                    <a:pt x="31546" y="58458"/>
                  </a:lnTo>
                  <a:lnTo>
                    <a:pt x="31737" y="57188"/>
                  </a:lnTo>
                  <a:lnTo>
                    <a:pt x="31864" y="57188"/>
                  </a:lnTo>
                  <a:lnTo>
                    <a:pt x="31877" y="58166"/>
                  </a:lnTo>
                  <a:lnTo>
                    <a:pt x="32473" y="57188"/>
                  </a:lnTo>
                  <a:lnTo>
                    <a:pt x="32981" y="57188"/>
                  </a:lnTo>
                  <a:close/>
                </a:path>
                <a:path w="133984" h="141604">
                  <a:moveTo>
                    <a:pt x="41973" y="36372"/>
                  </a:moveTo>
                  <a:lnTo>
                    <a:pt x="40855" y="37655"/>
                  </a:lnTo>
                  <a:lnTo>
                    <a:pt x="41173" y="37668"/>
                  </a:lnTo>
                  <a:lnTo>
                    <a:pt x="41465" y="37757"/>
                  </a:lnTo>
                  <a:lnTo>
                    <a:pt x="41719" y="37871"/>
                  </a:lnTo>
                  <a:lnTo>
                    <a:pt x="41173" y="37553"/>
                  </a:lnTo>
                  <a:lnTo>
                    <a:pt x="41973" y="36372"/>
                  </a:lnTo>
                  <a:close/>
                </a:path>
                <a:path w="133984" h="141604">
                  <a:moveTo>
                    <a:pt x="42087" y="39408"/>
                  </a:moveTo>
                  <a:lnTo>
                    <a:pt x="41605" y="39408"/>
                  </a:lnTo>
                  <a:lnTo>
                    <a:pt x="41186" y="40220"/>
                  </a:lnTo>
                  <a:lnTo>
                    <a:pt x="42024" y="39547"/>
                  </a:lnTo>
                  <a:lnTo>
                    <a:pt x="42087" y="39408"/>
                  </a:lnTo>
                  <a:close/>
                </a:path>
                <a:path w="133984" h="141604">
                  <a:moveTo>
                    <a:pt x="42189" y="39408"/>
                  </a:moveTo>
                  <a:close/>
                </a:path>
                <a:path w="133984" h="141604">
                  <a:moveTo>
                    <a:pt x="46939" y="29248"/>
                  </a:moveTo>
                  <a:lnTo>
                    <a:pt x="45961" y="30518"/>
                  </a:lnTo>
                  <a:lnTo>
                    <a:pt x="46494" y="30518"/>
                  </a:lnTo>
                  <a:lnTo>
                    <a:pt x="46939" y="29248"/>
                  </a:lnTo>
                  <a:close/>
                </a:path>
                <a:path w="133984" h="141604">
                  <a:moveTo>
                    <a:pt x="57962" y="127685"/>
                  </a:moveTo>
                  <a:lnTo>
                    <a:pt x="57823" y="127571"/>
                  </a:lnTo>
                  <a:lnTo>
                    <a:pt x="57962" y="127685"/>
                  </a:lnTo>
                  <a:close/>
                </a:path>
                <a:path w="133984" h="141604">
                  <a:moveTo>
                    <a:pt x="59093" y="126809"/>
                  </a:moveTo>
                  <a:lnTo>
                    <a:pt x="56553" y="126301"/>
                  </a:lnTo>
                  <a:lnTo>
                    <a:pt x="57823" y="127558"/>
                  </a:lnTo>
                  <a:lnTo>
                    <a:pt x="57797" y="127190"/>
                  </a:lnTo>
                  <a:lnTo>
                    <a:pt x="59093" y="126809"/>
                  </a:lnTo>
                  <a:close/>
                </a:path>
                <a:path w="133984" h="141604">
                  <a:moveTo>
                    <a:pt x="59283" y="126847"/>
                  </a:moveTo>
                  <a:lnTo>
                    <a:pt x="59093" y="126809"/>
                  </a:lnTo>
                  <a:lnTo>
                    <a:pt x="59283" y="126847"/>
                  </a:lnTo>
                  <a:close/>
                </a:path>
                <a:path w="133984" h="141604">
                  <a:moveTo>
                    <a:pt x="59385" y="15582"/>
                  </a:moveTo>
                  <a:lnTo>
                    <a:pt x="59321" y="15430"/>
                  </a:lnTo>
                  <a:lnTo>
                    <a:pt x="59347" y="15557"/>
                  </a:lnTo>
                  <a:close/>
                </a:path>
                <a:path w="133984" h="141604">
                  <a:moveTo>
                    <a:pt x="59613" y="126657"/>
                  </a:moveTo>
                  <a:lnTo>
                    <a:pt x="58483" y="125818"/>
                  </a:lnTo>
                  <a:lnTo>
                    <a:pt x="59220" y="126771"/>
                  </a:lnTo>
                  <a:lnTo>
                    <a:pt x="59613" y="126657"/>
                  </a:lnTo>
                  <a:close/>
                </a:path>
                <a:path w="133984" h="141604">
                  <a:moveTo>
                    <a:pt x="63931" y="10198"/>
                  </a:moveTo>
                  <a:lnTo>
                    <a:pt x="63093" y="11468"/>
                  </a:lnTo>
                  <a:lnTo>
                    <a:pt x="63881" y="11468"/>
                  </a:lnTo>
                  <a:lnTo>
                    <a:pt x="63931" y="10198"/>
                  </a:lnTo>
                  <a:close/>
                </a:path>
                <a:path w="133984" h="141604">
                  <a:moveTo>
                    <a:pt x="70548" y="7924"/>
                  </a:moveTo>
                  <a:lnTo>
                    <a:pt x="70231" y="7454"/>
                  </a:lnTo>
                  <a:lnTo>
                    <a:pt x="70154" y="7632"/>
                  </a:lnTo>
                  <a:lnTo>
                    <a:pt x="70548" y="7924"/>
                  </a:lnTo>
                  <a:close/>
                </a:path>
                <a:path w="133984" h="141604">
                  <a:moveTo>
                    <a:pt x="71615" y="8928"/>
                  </a:moveTo>
                  <a:lnTo>
                    <a:pt x="69875" y="8928"/>
                  </a:lnTo>
                  <a:lnTo>
                    <a:pt x="70167" y="7658"/>
                  </a:lnTo>
                  <a:lnTo>
                    <a:pt x="69075" y="7658"/>
                  </a:lnTo>
                  <a:lnTo>
                    <a:pt x="68224" y="6388"/>
                  </a:lnTo>
                  <a:lnTo>
                    <a:pt x="66167" y="7658"/>
                  </a:lnTo>
                  <a:lnTo>
                    <a:pt x="66027" y="8928"/>
                  </a:lnTo>
                  <a:lnTo>
                    <a:pt x="65189" y="8928"/>
                  </a:lnTo>
                  <a:lnTo>
                    <a:pt x="65874" y="7658"/>
                  </a:lnTo>
                  <a:lnTo>
                    <a:pt x="64922" y="7658"/>
                  </a:lnTo>
                  <a:lnTo>
                    <a:pt x="65138" y="8928"/>
                  </a:lnTo>
                  <a:lnTo>
                    <a:pt x="64465" y="8928"/>
                  </a:lnTo>
                  <a:lnTo>
                    <a:pt x="64185" y="10198"/>
                  </a:lnTo>
                  <a:lnTo>
                    <a:pt x="64439" y="11468"/>
                  </a:lnTo>
                  <a:lnTo>
                    <a:pt x="64160" y="12738"/>
                  </a:lnTo>
                  <a:lnTo>
                    <a:pt x="62382" y="12738"/>
                  </a:lnTo>
                  <a:lnTo>
                    <a:pt x="61442" y="14008"/>
                  </a:lnTo>
                  <a:lnTo>
                    <a:pt x="61823" y="15278"/>
                  </a:lnTo>
                  <a:lnTo>
                    <a:pt x="60731" y="15278"/>
                  </a:lnTo>
                  <a:lnTo>
                    <a:pt x="60426" y="16548"/>
                  </a:lnTo>
                  <a:lnTo>
                    <a:pt x="59512" y="16548"/>
                  </a:lnTo>
                  <a:lnTo>
                    <a:pt x="59423" y="17818"/>
                  </a:lnTo>
                  <a:lnTo>
                    <a:pt x="59042" y="19088"/>
                  </a:lnTo>
                  <a:lnTo>
                    <a:pt x="58559" y="16548"/>
                  </a:lnTo>
                  <a:lnTo>
                    <a:pt x="57365" y="20358"/>
                  </a:lnTo>
                  <a:lnTo>
                    <a:pt x="56184" y="19088"/>
                  </a:lnTo>
                  <a:lnTo>
                    <a:pt x="56730" y="20358"/>
                  </a:lnTo>
                  <a:lnTo>
                    <a:pt x="54597" y="22898"/>
                  </a:lnTo>
                  <a:lnTo>
                    <a:pt x="54114" y="24168"/>
                  </a:lnTo>
                  <a:lnTo>
                    <a:pt x="52362" y="24168"/>
                  </a:lnTo>
                  <a:lnTo>
                    <a:pt x="53213" y="25438"/>
                  </a:lnTo>
                  <a:lnTo>
                    <a:pt x="52476" y="26708"/>
                  </a:lnTo>
                  <a:lnTo>
                    <a:pt x="52527" y="27978"/>
                  </a:lnTo>
                  <a:lnTo>
                    <a:pt x="50888" y="27978"/>
                  </a:lnTo>
                  <a:lnTo>
                    <a:pt x="51917" y="26708"/>
                  </a:lnTo>
                  <a:lnTo>
                    <a:pt x="50825" y="25438"/>
                  </a:lnTo>
                  <a:lnTo>
                    <a:pt x="51612" y="26708"/>
                  </a:lnTo>
                  <a:lnTo>
                    <a:pt x="50241" y="27978"/>
                  </a:lnTo>
                  <a:lnTo>
                    <a:pt x="49301" y="27978"/>
                  </a:lnTo>
                  <a:lnTo>
                    <a:pt x="50330" y="29248"/>
                  </a:lnTo>
                  <a:lnTo>
                    <a:pt x="48945" y="29248"/>
                  </a:lnTo>
                  <a:lnTo>
                    <a:pt x="49161" y="30518"/>
                  </a:lnTo>
                  <a:lnTo>
                    <a:pt x="47764" y="30518"/>
                  </a:lnTo>
                  <a:lnTo>
                    <a:pt x="47891" y="29248"/>
                  </a:lnTo>
                  <a:lnTo>
                    <a:pt x="47294" y="30518"/>
                  </a:lnTo>
                  <a:lnTo>
                    <a:pt x="47599" y="31788"/>
                  </a:lnTo>
                  <a:lnTo>
                    <a:pt x="46685" y="33058"/>
                  </a:lnTo>
                  <a:lnTo>
                    <a:pt x="46443" y="31788"/>
                  </a:lnTo>
                  <a:lnTo>
                    <a:pt x="45618" y="31788"/>
                  </a:lnTo>
                  <a:lnTo>
                    <a:pt x="45135" y="33058"/>
                  </a:lnTo>
                  <a:lnTo>
                    <a:pt x="45351" y="34328"/>
                  </a:lnTo>
                  <a:lnTo>
                    <a:pt x="44399" y="34328"/>
                  </a:lnTo>
                  <a:lnTo>
                    <a:pt x="44284" y="35598"/>
                  </a:lnTo>
                  <a:lnTo>
                    <a:pt x="42125" y="36868"/>
                  </a:lnTo>
                  <a:lnTo>
                    <a:pt x="42062" y="38138"/>
                  </a:lnTo>
                  <a:lnTo>
                    <a:pt x="42291" y="38138"/>
                  </a:lnTo>
                  <a:lnTo>
                    <a:pt x="42748" y="39408"/>
                  </a:lnTo>
                  <a:lnTo>
                    <a:pt x="42570" y="39408"/>
                  </a:lnTo>
                  <a:lnTo>
                    <a:pt x="42697" y="40678"/>
                  </a:lnTo>
                  <a:lnTo>
                    <a:pt x="42278" y="40678"/>
                  </a:lnTo>
                  <a:lnTo>
                    <a:pt x="42100" y="39484"/>
                  </a:lnTo>
                  <a:lnTo>
                    <a:pt x="41808" y="40678"/>
                  </a:lnTo>
                  <a:lnTo>
                    <a:pt x="40982" y="40678"/>
                  </a:lnTo>
                  <a:lnTo>
                    <a:pt x="41186" y="40220"/>
                  </a:lnTo>
                  <a:lnTo>
                    <a:pt x="40932" y="40424"/>
                  </a:lnTo>
                  <a:lnTo>
                    <a:pt x="40932" y="40703"/>
                  </a:lnTo>
                  <a:lnTo>
                    <a:pt x="40513" y="41948"/>
                  </a:lnTo>
                  <a:lnTo>
                    <a:pt x="38696" y="41948"/>
                  </a:lnTo>
                  <a:lnTo>
                    <a:pt x="40932" y="40703"/>
                  </a:lnTo>
                  <a:lnTo>
                    <a:pt x="40932" y="40424"/>
                  </a:lnTo>
                  <a:lnTo>
                    <a:pt x="40614" y="40678"/>
                  </a:lnTo>
                  <a:lnTo>
                    <a:pt x="39370" y="40678"/>
                  </a:lnTo>
                  <a:lnTo>
                    <a:pt x="40754" y="39408"/>
                  </a:lnTo>
                  <a:lnTo>
                    <a:pt x="39446" y="39408"/>
                  </a:lnTo>
                  <a:lnTo>
                    <a:pt x="37807" y="40678"/>
                  </a:lnTo>
                  <a:lnTo>
                    <a:pt x="38265" y="40678"/>
                  </a:lnTo>
                  <a:lnTo>
                    <a:pt x="36588" y="41948"/>
                  </a:lnTo>
                  <a:lnTo>
                    <a:pt x="36690" y="43218"/>
                  </a:lnTo>
                  <a:lnTo>
                    <a:pt x="37414" y="43218"/>
                  </a:lnTo>
                  <a:lnTo>
                    <a:pt x="36106" y="45758"/>
                  </a:lnTo>
                  <a:lnTo>
                    <a:pt x="33921" y="43218"/>
                  </a:lnTo>
                  <a:lnTo>
                    <a:pt x="33477" y="45466"/>
                  </a:lnTo>
                  <a:lnTo>
                    <a:pt x="33502" y="47028"/>
                  </a:lnTo>
                  <a:lnTo>
                    <a:pt x="34290" y="47028"/>
                  </a:lnTo>
                  <a:lnTo>
                    <a:pt x="32715" y="48298"/>
                  </a:lnTo>
                  <a:lnTo>
                    <a:pt x="32245" y="47028"/>
                  </a:lnTo>
                  <a:lnTo>
                    <a:pt x="30746" y="48298"/>
                  </a:lnTo>
                  <a:lnTo>
                    <a:pt x="30949" y="48437"/>
                  </a:lnTo>
                  <a:lnTo>
                    <a:pt x="29502" y="49568"/>
                  </a:lnTo>
                  <a:lnTo>
                    <a:pt x="30530" y="49568"/>
                  </a:lnTo>
                  <a:lnTo>
                    <a:pt x="31203" y="48615"/>
                  </a:lnTo>
                  <a:lnTo>
                    <a:pt x="32651" y="49568"/>
                  </a:lnTo>
                  <a:lnTo>
                    <a:pt x="30911" y="49568"/>
                  </a:lnTo>
                  <a:lnTo>
                    <a:pt x="30162" y="50838"/>
                  </a:lnTo>
                  <a:lnTo>
                    <a:pt x="29273" y="49568"/>
                  </a:lnTo>
                  <a:lnTo>
                    <a:pt x="27952" y="51981"/>
                  </a:lnTo>
                  <a:lnTo>
                    <a:pt x="27952" y="59728"/>
                  </a:lnTo>
                  <a:lnTo>
                    <a:pt x="26733" y="60998"/>
                  </a:lnTo>
                  <a:lnTo>
                    <a:pt x="26035" y="61887"/>
                  </a:lnTo>
                  <a:lnTo>
                    <a:pt x="25781" y="60998"/>
                  </a:lnTo>
                  <a:lnTo>
                    <a:pt x="27406" y="59728"/>
                  </a:lnTo>
                  <a:lnTo>
                    <a:pt x="27952" y="59728"/>
                  </a:lnTo>
                  <a:lnTo>
                    <a:pt x="27952" y="51981"/>
                  </a:lnTo>
                  <a:lnTo>
                    <a:pt x="27876" y="52108"/>
                  </a:lnTo>
                  <a:lnTo>
                    <a:pt x="26746" y="53378"/>
                  </a:lnTo>
                  <a:lnTo>
                    <a:pt x="25184" y="55918"/>
                  </a:lnTo>
                  <a:lnTo>
                    <a:pt x="25057" y="55918"/>
                  </a:lnTo>
                  <a:lnTo>
                    <a:pt x="25120" y="54648"/>
                  </a:lnTo>
                  <a:lnTo>
                    <a:pt x="24498" y="54648"/>
                  </a:lnTo>
                  <a:lnTo>
                    <a:pt x="23837" y="55613"/>
                  </a:lnTo>
                  <a:lnTo>
                    <a:pt x="23837" y="57188"/>
                  </a:lnTo>
                  <a:lnTo>
                    <a:pt x="23368" y="58458"/>
                  </a:lnTo>
                  <a:lnTo>
                    <a:pt x="23634" y="57188"/>
                  </a:lnTo>
                  <a:lnTo>
                    <a:pt x="23837" y="57188"/>
                  </a:lnTo>
                  <a:lnTo>
                    <a:pt x="23837" y="55613"/>
                  </a:lnTo>
                  <a:lnTo>
                    <a:pt x="22745" y="57188"/>
                  </a:lnTo>
                  <a:lnTo>
                    <a:pt x="19862" y="59728"/>
                  </a:lnTo>
                  <a:lnTo>
                    <a:pt x="17373" y="60998"/>
                  </a:lnTo>
                  <a:lnTo>
                    <a:pt x="17221" y="62268"/>
                  </a:lnTo>
                  <a:lnTo>
                    <a:pt x="17030" y="62268"/>
                  </a:lnTo>
                  <a:lnTo>
                    <a:pt x="16903" y="63538"/>
                  </a:lnTo>
                  <a:lnTo>
                    <a:pt x="16027" y="63538"/>
                  </a:lnTo>
                  <a:lnTo>
                    <a:pt x="15176" y="64808"/>
                  </a:lnTo>
                  <a:lnTo>
                    <a:pt x="13131" y="68618"/>
                  </a:lnTo>
                  <a:lnTo>
                    <a:pt x="9779" y="68618"/>
                  </a:lnTo>
                  <a:lnTo>
                    <a:pt x="11125" y="71158"/>
                  </a:lnTo>
                  <a:lnTo>
                    <a:pt x="9550" y="71158"/>
                  </a:lnTo>
                  <a:lnTo>
                    <a:pt x="6680" y="73736"/>
                  </a:lnTo>
                  <a:lnTo>
                    <a:pt x="4140" y="76238"/>
                  </a:lnTo>
                  <a:lnTo>
                    <a:pt x="1257" y="78778"/>
                  </a:lnTo>
                  <a:lnTo>
                    <a:pt x="1638" y="78778"/>
                  </a:lnTo>
                  <a:lnTo>
                    <a:pt x="1041" y="80048"/>
                  </a:lnTo>
                  <a:lnTo>
                    <a:pt x="635" y="81318"/>
                  </a:lnTo>
                  <a:lnTo>
                    <a:pt x="304" y="82588"/>
                  </a:lnTo>
                  <a:lnTo>
                    <a:pt x="190" y="83858"/>
                  </a:lnTo>
                  <a:lnTo>
                    <a:pt x="1143" y="83858"/>
                  </a:lnTo>
                  <a:lnTo>
                    <a:pt x="457" y="85128"/>
                  </a:lnTo>
                  <a:lnTo>
                    <a:pt x="76" y="86398"/>
                  </a:lnTo>
                  <a:lnTo>
                    <a:pt x="0" y="87668"/>
                  </a:lnTo>
                  <a:lnTo>
                    <a:pt x="469" y="90208"/>
                  </a:lnTo>
                  <a:lnTo>
                    <a:pt x="1778" y="90208"/>
                  </a:lnTo>
                  <a:lnTo>
                    <a:pt x="2349" y="91478"/>
                  </a:lnTo>
                  <a:lnTo>
                    <a:pt x="1993" y="91478"/>
                  </a:lnTo>
                  <a:lnTo>
                    <a:pt x="3009" y="92748"/>
                  </a:lnTo>
                  <a:lnTo>
                    <a:pt x="2336" y="94018"/>
                  </a:lnTo>
                  <a:lnTo>
                    <a:pt x="2997" y="94018"/>
                  </a:lnTo>
                  <a:lnTo>
                    <a:pt x="3035" y="93802"/>
                  </a:lnTo>
                  <a:lnTo>
                    <a:pt x="3162" y="93941"/>
                  </a:lnTo>
                  <a:lnTo>
                    <a:pt x="3289" y="93967"/>
                  </a:lnTo>
                  <a:lnTo>
                    <a:pt x="3048" y="93751"/>
                  </a:lnTo>
                  <a:lnTo>
                    <a:pt x="3263" y="92748"/>
                  </a:lnTo>
                  <a:lnTo>
                    <a:pt x="4343" y="94018"/>
                  </a:lnTo>
                  <a:lnTo>
                    <a:pt x="4495" y="96558"/>
                  </a:lnTo>
                  <a:lnTo>
                    <a:pt x="4102" y="96558"/>
                  </a:lnTo>
                  <a:lnTo>
                    <a:pt x="6578" y="99098"/>
                  </a:lnTo>
                  <a:lnTo>
                    <a:pt x="5359" y="99098"/>
                  </a:lnTo>
                  <a:lnTo>
                    <a:pt x="7150" y="100368"/>
                  </a:lnTo>
                  <a:lnTo>
                    <a:pt x="7124" y="101638"/>
                  </a:lnTo>
                  <a:lnTo>
                    <a:pt x="8267" y="102908"/>
                  </a:lnTo>
                  <a:lnTo>
                    <a:pt x="9321" y="104178"/>
                  </a:lnTo>
                  <a:lnTo>
                    <a:pt x="8636" y="104178"/>
                  </a:lnTo>
                  <a:lnTo>
                    <a:pt x="9969" y="106718"/>
                  </a:lnTo>
                  <a:lnTo>
                    <a:pt x="12407" y="107988"/>
                  </a:lnTo>
                  <a:lnTo>
                    <a:pt x="14300" y="110528"/>
                  </a:lnTo>
                  <a:lnTo>
                    <a:pt x="13817" y="109258"/>
                  </a:lnTo>
                  <a:lnTo>
                    <a:pt x="14795" y="107988"/>
                  </a:lnTo>
                  <a:lnTo>
                    <a:pt x="15430" y="109258"/>
                  </a:lnTo>
                  <a:lnTo>
                    <a:pt x="15913" y="109258"/>
                  </a:lnTo>
                  <a:lnTo>
                    <a:pt x="16243" y="109893"/>
                  </a:lnTo>
                  <a:lnTo>
                    <a:pt x="26797" y="109893"/>
                  </a:lnTo>
                  <a:lnTo>
                    <a:pt x="26187" y="109258"/>
                  </a:lnTo>
                  <a:lnTo>
                    <a:pt x="24904" y="109258"/>
                  </a:lnTo>
                  <a:lnTo>
                    <a:pt x="23710" y="107988"/>
                  </a:lnTo>
                  <a:lnTo>
                    <a:pt x="22453" y="107988"/>
                  </a:lnTo>
                  <a:lnTo>
                    <a:pt x="21183" y="106718"/>
                  </a:lnTo>
                  <a:lnTo>
                    <a:pt x="20764" y="105448"/>
                  </a:lnTo>
                  <a:lnTo>
                    <a:pt x="17284" y="102908"/>
                  </a:lnTo>
                  <a:lnTo>
                    <a:pt x="16052" y="99098"/>
                  </a:lnTo>
                  <a:lnTo>
                    <a:pt x="16129" y="100368"/>
                  </a:lnTo>
                  <a:lnTo>
                    <a:pt x="14770" y="100368"/>
                  </a:lnTo>
                  <a:lnTo>
                    <a:pt x="14579" y="99098"/>
                  </a:lnTo>
                  <a:lnTo>
                    <a:pt x="14058" y="99098"/>
                  </a:lnTo>
                  <a:lnTo>
                    <a:pt x="12877" y="99098"/>
                  </a:lnTo>
                  <a:lnTo>
                    <a:pt x="13931" y="97828"/>
                  </a:lnTo>
                  <a:lnTo>
                    <a:pt x="14058" y="99098"/>
                  </a:lnTo>
                  <a:lnTo>
                    <a:pt x="14719" y="97828"/>
                  </a:lnTo>
                  <a:lnTo>
                    <a:pt x="13627" y="96558"/>
                  </a:lnTo>
                  <a:lnTo>
                    <a:pt x="13004" y="95288"/>
                  </a:lnTo>
                  <a:lnTo>
                    <a:pt x="11569" y="96558"/>
                  </a:lnTo>
                  <a:lnTo>
                    <a:pt x="11899" y="93954"/>
                  </a:lnTo>
                  <a:lnTo>
                    <a:pt x="12433" y="94221"/>
                  </a:lnTo>
                  <a:lnTo>
                    <a:pt x="11925" y="93751"/>
                  </a:lnTo>
                  <a:lnTo>
                    <a:pt x="12065" y="92748"/>
                  </a:lnTo>
                  <a:lnTo>
                    <a:pt x="6756" y="90208"/>
                  </a:lnTo>
                  <a:lnTo>
                    <a:pt x="8242" y="87668"/>
                  </a:lnTo>
                  <a:lnTo>
                    <a:pt x="7632" y="87668"/>
                  </a:lnTo>
                  <a:lnTo>
                    <a:pt x="7340" y="86398"/>
                  </a:lnTo>
                  <a:lnTo>
                    <a:pt x="7670" y="86398"/>
                  </a:lnTo>
                  <a:lnTo>
                    <a:pt x="7505" y="85128"/>
                  </a:lnTo>
                  <a:lnTo>
                    <a:pt x="7581" y="82588"/>
                  </a:lnTo>
                  <a:lnTo>
                    <a:pt x="7734" y="82588"/>
                  </a:lnTo>
                  <a:lnTo>
                    <a:pt x="8140" y="83858"/>
                  </a:lnTo>
                  <a:lnTo>
                    <a:pt x="8293" y="82588"/>
                  </a:lnTo>
                  <a:lnTo>
                    <a:pt x="6019" y="81318"/>
                  </a:lnTo>
                  <a:lnTo>
                    <a:pt x="7797" y="81318"/>
                  </a:lnTo>
                  <a:lnTo>
                    <a:pt x="8826" y="80048"/>
                  </a:lnTo>
                  <a:lnTo>
                    <a:pt x="11328" y="78778"/>
                  </a:lnTo>
                  <a:lnTo>
                    <a:pt x="12344" y="76238"/>
                  </a:lnTo>
                  <a:lnTo>
                    <a:pt x="12573" y="77228"/>
                  </a:lnTo>
                  <a:lnTo>
                    <a:pt x="13246" y="76238"/>
                  </a:lnTo>
                  <a:lnTo>
                    <a:pt x="16383" y="74968"/>
                  </a:lnTo>
                  <a:lnTo>
                    <a:pt x="15849" y="74536"/>
                  </a:lnTo>
                  <a:lnTo>
                    <a:pt x="16256" y="73698"/>
                  </a:lnTo>
                  <a:lnTo>
                    <a:pt x="16878" y="72428"/>
                  </a:lnTo>
                  <a:lnTo>
                    <a:pt x="17399" y="71158"/>
                  </a:lnTo>
                  <a:lnTo>
                    <a:pt x="17856" y="71158"/>
                  </a:lnTo>
                  <a:lnTo>
                    <a:pt x="17868" y="69888"/>
                  </a:lnTo>
                  <a:lnTo>
                    <a:pt x="17691" y="69888"/>
                  </a:lnTo>
                  <a:lnTo>
                    <a:pt x="18580" y="68618"/>
                  </a:lnTo>
                  <a:lnTo>
                    <a:pt x="19989" y="68618"/>
                  </a:lnTo>
                  <a:lnTo>
                    <a:pt x="18897" y="67348"/>
                  </a:lnTo>
                  <a:lnTo>
                    <a:pt x="21209" y="67348"/>
                  </a:lnTo>
                  <a:lnTo>
                    <a:pt x="20942" y="66078"/>
                  </a:lnTo>
                  <a:lnTo>
                    <a:pt x="21310" y="64808"/>
                  </a:lnTo>
                  <a:lnTo>
                    <a:pt x="23520" y="64808"/>
                  </a:lnTo>
                  <a:lnTo>
                    <a:pt x="23317" y="63538"/>
                  </a:lnTo>
                  <a:lnTo>
                    <a:pt x="24053" y="62268"/>
                  </a:lnTo>
                  <a:lnTo>
                    <a:pt x="24320" y="63487"/>
                  </a:lnTo>
                  <a:lnTo>
                    <a:pt x="26149" y="62268"/>
                  </a:lnTo>
                  <a:lnTo>
                    <a:pt x="27393" y="62268"/>
                  </a:lnTo>
                  <a:lnTo>
                    <a:pt x="27393" y="63538"/>
                  </a:lnTo>
                  <a:lnTo>
                    <a:pt x="27749" y="62268"/>
                  </a:lnTo>
                  <a:lnTo>
                    <a:pt x="28168" y="59728"/>
                  </a:lnTo>
                  <a:lnTo>
                    <a:pt x="30073" y="59728"/>
                  </a:lnTo>
                  <a:lnTo>
                    <a:pt x="30175" y="58458"/>
                  </a:lnTo>
                  <a:lnTo>
                    <a:pt x="30327" y="58458"/>
                  </a:lnTo>
                  <a:lnTo>
                    <a:pt x="30403" y="57188"/>
                  </a:lnTo>
                  <a:lnTo>
                    <a:pt x="30543" y="57188"/>
                  </a:lnTo>
                  <a:lnTo>
                    <a:pt x="31419" y="55918"/>
                  </a:lnTo>
                  <a:lnTo>
                    <a:pt x="31102" y="54648"/>
                  </a:lnTo>
                  <a:lnTo>
                    <a:pt x="35052" y="54648"/>
                  </a:lnTo>
                  <a:lnTo>
                    <a:pt x="36182" y="52108"/>
                  </a:lnTo>
                  <a:lnTo>
                    <a:pt x="38290" y="50838"/>
                  </a:lnTo>
                  <a:lnTo>
                    <a:pt x="38061" y="48298"/>
                  </a:lnTo>
                  <a:lnTo>
                    <a:pt x="39077" y="48298"/>
                  </a:lnTo>
                  <a:lnTo>
                    <a:pt x="38773" y="49568"/>
                  </a:lnTo>
                  <a:lnTo>
                    <a:pt x="39344" y="48298"/>
                  </a:lnTo>
                  <a:lnTo>
                    <a:pt x="41148" y="47028"/>
                  </a:lnTo>
                  <a:lnTo>
                    <a:pt x="41008" y="46736"/>
                  </a:lnTo>
                  <a:lnTo>
                    <a:pt x="40703" y="47028"/>
                  </a:lnTo>
                  <a:lnTo>
                    <a:pt x="40995" y="46723"/>
                  </a:lnTo>
                  <a:lnTo>
                    <a:pt x="40538" y="45758"/>
                  </a:lnTo>
                  <a:lnTo>
                    <a:pt x="41948" y="45758"/>
                  </a:lnTo>
                  <a:lnTo>
                    <a:pt x="41008" y="46736"/>
                  </a:lnTo>
                  <a:lnTo>
                    <a:pt x="41998" y="45758"/>
                  </a:lnTo>
                  <a:lnTo>
                    <a:pt x="46177" y="44488"/>
                  </a:lnTo>
                  <a:lnTo>
                    <a:pt x="45326" y="41948"/>
                  </a:lnTo>
                  <a:lnTo>
                    <a:pt x="44488" y="39408"/>
                  </a:lnTo>
                  <a:lnTo>
                    <a:pt x="49225" y="38138"/>
                  </a:lnTo>
                  <a:lnTo>
                    <a:pt x="48564" y="38138"/>
                  </a:lnTo>
                  <a:lnTo>
                    <a:pt x="52793" y="34328"/>
                  </a:lnTo>
                  <a:lnTo>
                    <a:pt x="53301" y="33058"/>
                  </a:lnTo>
                  <a:lnTo>
                    <a:pt x="54838" y="29248"/>
                  </a:lnTo>
                  <a:lnTo>
                    <a:pt x="59309" y="26708"/>
                  </a:lnTo>
                  <a:lnTo>
                    <a:pt x="60452" y="25438"/>
                  </a:lnTo>
                  <a:lnTo>
                    <a:pt x="59994" y="25438"/>
                  </a:lnTo>
                  <a:lnTo>
                    <a:pt x="60096" y="24168"/>
                  </a:lnTo>
                  <a:lnTo>
                    <a:pt x="61036" y="24168"/>
                  </a:lnTo>
                  <a:lnTo>
                    <a:pt x="61125" y="22898"/>
                  </a:lnTo>
                  <a:lnTo>
                    <a:pt x="61810" y="20358"/>
                  </a:lnTo>
                  <a:lnTo>
                    <a:pt x="65176" y="20358"/>
                  </a:lnTo>
                  <a:lnTo>
                    <a:pt x="65392" y="19088"/>
                  </a:lnTo>
                  <a:lnTo>
                    <a:pt x="65620" y="17818"/>
                  </a:lnTo>
                  <a:lnTo>
                    <a:pt x="64909" y="17818"/>
                  </a:lnTo>
                  <a:lnTo>
                    <a:pt x="65582" y="16548"/>
                  </a:lnTo>
                  <a:lnTo>
                    <a:pt x="66408" y="15278"/>
                  </a:lnTo>
                  <a:lnTo>
                    <a:pt x="67449" y="15278"/>
                  </a:lnTo>
                  <a:lnTo>
                    <a:pt x="68148" y="12738"/>
                  </a:lnTo>
                  <a:lnTo>
                    <a:pt x="69469" y="11468"/>
                  </a:lnTo>
                  <a:lnTo>
                    <a:pt x="69570" y="14008"/>
                  </a:lnTo>
                  <a:lnTo>
                    <a:pt x="71170" y="11468"/>
                  </a:lnTo>
                  <a:lnTo>
                    <a:pt x="71589" y="10198"/>
                  </a:lnTo>
                  <a:lnTo>
                    <a:pt x="71615" y="8928"/>
                  </a:lnTo>
                  <a:close/>
                </a:path>
                <a:path w="133984" h="141604">
                  <a:moveTo>
                    <a:pt x="82727" y="132257"/>
                  </a:moveTo>
                  <a:lnTo>
                    <a:pt x="82486" y="131737"/>
                  </a:lnTo>
                  <a:lnTo>
                    <a:pt x="81737" y="131330"/>
                  </a:lnTo>
                  <a:lnTo>
                    <a:pt x="81191" y="131724"/>
                  </a:lnTo>
                  <a:lnTo>
                    <a:pt x="81813" y="131889"/>
                  </a:lnTo>
                  <a:lnTo>
                    <a:pt x="82384" y="132334"/>
                  </a:lnTo>
                  <a:lnTo>
                    <a:pt x="82727" y="132257"/>
                  </a:lnTo>
                  <a:close/>
                </a:path>
                <a:path w="133984" h="141604">
                  <a:moveTo>
                    <a:pt x="109613" y="133794"/>
                  </a:moveTo>
                  <a:lnTo>
                    <a:pt x="109131" y="133692"/>
                  </a:lnTo>
                  <a:lnTo>
                    <a:pt x="109321" y="133858"/>
                  </a:lnTo>
                  <a:lnTo>
                    <a:pt x="109613" y="133794"/>
                  </a:lnTo>
                  <a:close/>
                </a:path>
                <a:path w="133984" h="141604">
                  <a:moveTo>
                    <a:pt x="111506" y="132473"/>
                  </a:moveTo>
                  <a:lnTo>
                    <a:pt x="110744" y="132829"/>
                  </a:lnTo>
                  <a:lnTo>
                    <a:pt x="111023" y="133781"/>
                  </a:lnTo>
                  <a:lnTo>
                    <a:pt x="111493" y="133565"/>
                  </a:lnTo>
                  <a:lnTo>
                    <a:pt x="111506" y="132473"/>
                  </a:lnTo>
                  <a:close/>
                </a:path>
                <a:path w="133984" h="141604">
                  <a:moveTo>
                    <a:pt x="112788" y="140271"/>
                  </a:moveTo>
                  <a:lnTo>
                    <a:pt x="112471" y="139992"/>
                  </a:lnTo>
                  <a:lnTo>
                    <a:pt x="112153" y="139839"/>
                  </a:lnTo>
                  <a:lnTo>
                    <a:pt x="111836" y="139750"/>
                  </a:lnTo>
                  <a:lnTo>
                    <a:pt x="111709" y="139877"/>
                  </a:lnTo>
                  <a:lnTo>
                    <a:pt x="112788" y="140271"/>
                  </a:lnTo>
                  <a:close/>
                </a:path>
                <a:path w="133984" h="141604">
                  <a:moveTo>
                    <a:pt x="118059" y="132537"/>
                  </a:moveTo>
                  <a:lnTo>
                    <a:pt x="117868" y="132803"/>
                  </a:lnTo>
                  <a:lnTo>
                    <a:pt x="117995" y="132651"/>
                  </a:lnTo>
                  <a:close/>
                </a:path>
                <a:path w="133984" h="141604">
                  <a:moveTo>
                    <a:pt x="118389" y="132676"/>
                  </a:moveTo>
                  <a:lnTo>
                    <a:pt x="118110" y="132588"/>
                  </a:lnTo>
                  <a:lnTo>
                    <a:pt x="118389" y="132676"/>
                  </a:lnTo>
                  <a:close/>
                </a:path>
                <a:path w="133984" h="141604">
                  <a:moveTo>
                    <a:pt x="119735" y="132118"/>
                  </a:moveTo>
                  <a:close/>
                </a:path>
                <a:path w="133984" h="141604">
                  <a:moveTo>
                    <a:pt x="121069" y="128943"/>
                  </a:moveTo>
                  <a:lnTo>
                    <a:pt x="120865" y="128968"/>
                  </a:lnTo>
                  <a:lnTo>
                    <a:pt x="120650" y="129108"/>
                  </a:lnTo>
                  <a:lnTo>
                    <a:pt x="120815" y="129095"/>
                  </a:lnTo>
                  <a:lnTo>
                    <a:pt x="121069" y="128943"/>
                  </a:lnTo>
                  <a:close/>
                </a:path>
                <a:path w="133984" h="141604">
                  <a:moveTo>
                    <a:pt x="123177" y="120688"/>
                  </a:moveTo>
                  <a:lnTo>
                    <a:pt x="123113" y="119418"/>
                  </a:lnTo>
                  <a:lnTo>
                    <a:pt x="123050" y="118148"/>
                  </a:lnTo>
                  <a:lnTo>
                    <a:pt x="121666" y="118148"/>
                  </a:lnTo>
                  <a:lnTo>
                    <a:pt x="122008" y="120688"/>
                  </a:lnTo>
                  <a:lnTo>
                    <a:pt x="122593" y="119748"/>
                  </a:lnTo>
                  <a:lnTo>
                    <a:pt x="122631" y="119418"/>
                  </a:lnTo>
                  <a:lnTo>
                    <a:pt x="122694" y="119583"/>
                  </a:lnTo>
                  <a:lnTo>
                    <a:pt x="122796" y="119418"/>
                  </a:lnTo>
                  <a:lnTo>
                    <a:pt x="122770" y="119748"/>
                  </a:lnTo>
                  <a:lnTo>
                    <a:pt x="123177" y="120688"/>
                  </a:lnTo>
                  <a:close/>
                </a:path>
                <a:path w="133984" h="141604">
                  <a:moveTo>
                    <a:pt x="123329" y="109258"/>
                  </a:moveTo>
                  <a:lnTo>
                    <a:pt x="123139" y="109258"/>
                  </a:lnTo>
                  <a:lnTo>
                    <a:pt x="123215" y="110528"/>
                  </a:lnTo>
                  <a:lnTo>
                    <a:pt x="123329" y="109258"/>
                  </a:lnTo>
                  <a:close/>
                </a:path>
                <a:path w="133984" h="141604">
                  <a:moveTo>
                    <a:pt x="123507" y="105600"/>
                  </a:moveTo>
                  <a:lnTo>
                    <a:pt x="123431" y="105308"/>
                  </a:lnTo>
                  <a:lnTo>
                    <a:pt x="123431" y="105473"/>
                  </a:lnTo>
                  <a:lnTo>
                    <a:pt x="123482" y="105638"/>
                  </a:lnTo>
                  <a:close/>
                </a:path>
                <a:path w="133984" h="141604">
                  <a:moveTo>
                    <a:pt x="123901" y="105448"/>
                  </a:moveTo>
                  <a:lnTo>
                    <a:pt x="123850" y="105765"/>
                  </a:lnTo>
                  <a:lnTo>
                    <a:pt x="123901" y="105448"/>
                  </a:lnTo>
                  <a:close/>
                </a:path>
                <a:path w="133984" h="141604">
                  <a:moveTo>
                    <a:pt x="124091" y="939"/>
                  </a:moveTo>
                  <a:lnTo>
                    <a:pt x="123698" y="152"/>
                  </a:lnTo>
                  <a:lnTo>
                    <a:pt x="123405" y="0"/>
                  </a:lnTo>
                  <a:lnTo>
                    <a:pt x="122821" y="177"/>
                  </a:lnTo>
                  <a:lnTo>
                    <a:pt x="123024" y="698"/>
                  </a:lnTo>
                  <a:lnTo>
                    <a:pt x="124091" y="939"/>
                  </a:lnTo>
                  <a:close/>
                </a:path>
                <a:path w="133984" h="141604">
                  <a:moveTo>
                    <a:pt x="124167" y="23368"/>
                  </a:moveTo>
                  <a:lnTo>
                    <a:pt x="123990" y="22809"/>
                  </a:lnTo>
                  <a:lnTo>
                    <a:pt x="123469" y="25171"/>
                  </a:lnTo>
                  <a:lnTo>
                    <a:pt x="124167" y="23368"/>
                  </a:lnTo>
                  <a:close/>
                </a:path>
                <a:path w="133984" h="141604">
                  <a:moveTo>
                    <a:pt x="124510" y="111848"/>
                  </a:moveTo>
                  <a:lnTo>
                    <a:pt x="124345" y="112268"/>
                  </a:lnTo>
                  <a:lnTo>
                    <a:pt x="124447" y="112102"/>
                  </a:lnTo>
                  <a:lnTo>
                    <a:pt x="124485" y="111975"/>
                  </a:lnTo>
                  <a:lnTo>
                    <a:pt x="124510" y="111848"/>
                  </a:lnTo>
                  <a:close/>
                </a:path>
                <a:path w="133984" h="141604">
                  <a:moveTo>
                    <a:pt x="124726" y="22885"/>
                  </a:moveTo>
                  <a:lnTo>
                    <a:pt x="124625" y="22199"/>
                  </a:lnTo>
                  <a:lnTo>
                    <a:pt x="124167" y="23368"/>
                  </a:lnTo>
                  <a:lnTo>
                    <a:pt x="124231" y="23558"/>
                  </a:lnTo>
                  <a:lnTo>
                    <a:pt x="124726" y="22885"/>
                  </a:lnTo>
                  <a:close/>
                </a:path>
                <a:path w="133984" h="141604">
                  <a:moveTo>
                    <a:pt x="124841" y="4597"/>
                  </a:moveTo>
                  <a:lnTo>
                    <a:pt x="123774" y="4152"/>
                  </a:lnTo>
                  <a:lnTo>
                    <a:pt x="124142" y="3937"/>
                  </a:lnTo>
                  <a:lnTo>
                    <a:pt x="122872" y="3454"/>
                  </a:lnTo>
                  <a:lnTo>
                    <a:pt x="122669" y="2933"/>
                  </a:lnTo>
                  <a:lnTo>
                    <a:pt x="123037" y="2463"/>
                  </a:lnTo>
                  <a:lnTo>
                    <a:pt x="123418" y="2501"/>
                  </a:lnTo>
                  <a:lnTo>
                    <a:pt x="123139" y="2349"/>
                  </a:lnTo>
                  <a:lnTo>
                    <a:pt x="123520" y="1638"/>
                  </a:lnTo>
                  <a:lnTo>
                    <a:pt x="122847" y="1435"/>
                  </a:lnTo>
                  <a:lnTo>
                    <a:pt x="122161" y="2260"/>
                  </a:lnTo>
                  <a:lnTo>
                    <a:pt x="122288" y="3162"/>
                  </a:lnTo>
                  <a:lnTo>
                    <a:pt x="123088" y="3975"/>
                  </a:lnTo>
                  <a:lnTo>
                    <a:pt x="122897" y="4216"/>
                  </a:lnTo>
                  <a:lnTo>
                    <a:pt x="122605" y="4064"/>
                  </a:lnTo>
                  <a:lnTo>
                    <a:pt x="122415" y="4051"/>
                  </a:lnTo>
                  <a:lnTo>
                    <a:pt x="123012" y="4610"/>
                  </a:lnTo>
                  <a:lnTo>
                    <a:pt x="123990" y="5168"/>
                  </a:lnTo>
                  <a:lnTo>
                    <a:pt x="124841" y="4597"/>
                  </a:lnTo>
                  <a:close/>
                </a:path>
                <a:path w="133984" h="141604">
                  <a:moveTo>
                    <a:pt x="124853" y="7200"/>
                  </a:moveTo>
                  <a:lnTo>
                    <a:pt x="124510" y="6388"/>
                  </a:lnTo>
                  <a:lnTo>
                    <a:pt x="124333" y="6388"/>
                  </a:lnTo>
                  <a:lnTo>
                    <a:pt x="124853" y="7200"/>
                  </a:lnTo>
                  <a:close/>
                </a:path>
                <a:path w="133984" h="141604">
                  <a:moveTo>
                    <a:pt x="124968" y="24472"/>
                  </a:moveTo>
                  <a:lnTo>
                    <a:pt x="124853" y="22707"/>
                  </a:lnTo>
                  <a:lnTo>
                    <a:pt x="124828" y="23558"/>
                  </a:lnTo>
                  <a:lnTo>
                    <a:pt x="124968" y="24472"/>
                  </a:lnTo>
                  <a:close/>
                </a:path>
                <a:path w="133984" h="141604">
                  <a:moveTo>
                    <a:pt x="125082" y="5753"/>
                  </a:moveTo>
                  <a:lnTo>
                    <a:pt x="125056" y="5549"/>
                  </a:lnTo>
                  <a:lnTo>
                    <a:pt x="125031" y="5308"/>
                  </a:lnTo>
                  <a:lnTo>
                    <a:pt x="124764" y="5219"/>
                  </a:lnTo>
                  <a:lnTo>
                    <a:pt x="125082" y="5753"/>
                  </a:lnTo>
                  <a:close/>
                </a:path>
                <a:path w="133984" h="141604">
                  <a:moveTo>
                    <a:pt x="125158" y="7658"/>
                  </a:moveTo>
                  <a:lnTo>
                    <a:pt x="124853" y="7200"/>
                  </a:lnTo>
                  <a:lnTo>
                    <a:pt x="125095" y="7759"/>
                  </a:lnTo>
                  <a:close/>
                </a:path>
                <a:path w="133984" h="141604">
                  <a:moveTo>
                    <a:pt x="125234" y="6007"/>
                  </a:moveTo>
                  <a:lnTo>
                    <a:pt x="125082" y="5753"/>
                  </a:lnTo>
                  <a:lnTo>
                    <a:pt x="125107" y="5880"/>
                  </a:lnTo>
                  <a:lnTo>
                    <a:pt x="125234" y="6007"/>
                  </a:lnTo>
                  <a:close/>
                </a:path>
                <a:path w="133984" h="141604">
                  <a:moveTo>
                    <a:pt x="125399" y="6248"/>
                  </a:moveTo>
                  <a:lnTo>
                    <a:pt x="125387" y="5994"/>
                  </a:lnTo>
                  <a:lnTo>
                    <a:pt x="125234" y="6007"/>
                  </a:lnTo>
                  <a:lnTo>
                    <a:pt x="125399" y="6248"/>
                  </a:lnTo>
                  <a:close/>
                </a:path>
                <a:path w="133984" h="141604">
                  <a:moveTo>
                    <a:pt x="125412" y="10198"/>
                  </a:moveTo>
                  <a:lnTo>
                    <a:pt x="124675" y="8928"/>
                  </a:lnTo>
                  <a:lnTo>
                    <a:pt x="124307" y="8928"/>
                  </a:lnTo>
                  <a:lnTo>
                    <a:pt x="124841" y="8140"/>
                  </a:lnTo>
                  <a:lnTo>
                    <a:pt x="124675" y="7658"/>
                  </a:lnTo>
                  <a:lnTo>
                    <a:pt x="124218" y="8928"/>
                  </a:lnTo>
                  <a:lnTo>
                    <a:pt x="124028" y="8928"/>
                  </a:lnTo>
                  <a:lnTo>
                    <a:pt x="123710" y="7658"/>
                  </a:lnTo>
                  <a:lnTo>
                    <a:pt x="122110" y="8928"/>
                  </a:lnTo>
                  <a:lnTo>
                    <a:pt x="124536" y="10198"/>
                  </a:lnTo>
                  <a:lnTo>
                    <a:pt x="125412" y="10198"/>
                  </a:lnTo>
                  <a:close/>
                </a:path>
                <a:path w="133984" h="141604">
                  <a:moveTo>
                    <a:pt x="125514" y="8928"/>
                  </a:moveTo>
                  <a:lnTo>
                    <a:pt x="125095" y="7759"/>
                  </a:lnTo>
                  <a:lnTo>
                    <a:pt x="124841" y="8140"/>
                  </a:lnTo>
                  <a:lnTo>
                    <a:pt x="125107" y="8928"/>
                  </a:lnTo>
                  <a:lnTo>
                    <a:pt x="125514" y="8928"/>
                  </a:lnTo>
                  <a:close/>
                </a:path>
                <a:path w="133984" h="141604">
                  <a:moveTo>
                    <a:pt x="125539" y="29895"/>
                  </a:moveTo>
                  <a:lnTo>
                    <a:pt x="125209" y="29006"/>
                  </a:lnTo>
                  <a:lnTo>
                    <a:pt x="125069" y="29997"/>
                  </a:lnTo>
                  <a:lnTo>
                    <a:pt x="124866" y="29984"/>
                  </a:lnTo>
                  <a:lnTo>
                    <a:pt x="125272" y="30518"/>
                  </a:lnTo>
                  <a:lnTo>
                    <a:pt x="125374" y="30645"/>
                  </a:lnTo>
                  <a:lnTo>
                    <a:pt x="125539" y="29895"/>
                  </a:lnTo>
                  <a:close/>
                </a:path>
                <a:path w="133984" h="141604">
                  <a:moveTo>
                    <a:pt x="125679" y="95199"/>
                  </a:moveTo>
                  <a:lnTo>
                    <a:pt x="125514" y="95427"/>
                  </a:lnTo>
                  <a:lnTo>
                    <a:pt x="125653" y="95300"/>
                  </a:lnTo>
                  <a:close/>
                </a:path>
                <a:path w="133984" h="141604">
                  <a:moveTo>
                    <a:pt x="125869" y="11468"/>
                  </a:moveTo>
                  <a:lnTo>
                    <a:pt x="125463" y="10198"/>
                  </a:lnTo>
                  <a:lnTo>
                    <a:pt x="125869" y="11468"/>
                  </a:lnTo>
                  <a:close/>
                </a:path>
                <a:path w="133984" h="141604">
                  <a:moveTo>
                    <a:pt x="125945" y="92329"/>
                  </a:moveTo>
                  <a:lnTo>
                    <a:pt x="125577" y="91478"/>
                  </a:lnTo>
                  <a:lnTo>
                    <a:pt x="125806" y="92595"/>
                  </a:lnTo>
                  <a:lnTo>
                    <a:pt x="125945" y="92329"/>
                  </a:lnTo>
                  <a:close/>
                </a:path>
                <a:path w="133984" h="141604">
                  <a:moveTo>
                    <a:pt x="125996" y="27978"/>
                  </a:moveTo>
                  <a:lnTo>
                    <a:pt x="125488" y="29248"/>
                  </a:lnTo>
                  <a:lnTo>
                    <a:pt x="125768" y="29248"/>
                  </a:lnTo>
                  <a:lnTo>
                    <a:pt x="125996" y="27978"/>
                  </a:lnTo>
                  <a:close/>
                </a:path>
                <a:path w="133984" h="141604">
                  <a:moveTo>
                    <a:pt x="126187" y="11099"/>
                  </a:moveTo>
                  <a:lnTo>
                    <a:pt x="126060" y="10795"/>
                  </a:lnTo>
                  <a:lnTo>
                    <a:pt x="125933" y="10807"/>
                  </a:lnTo>
                  <a:lnTo>
                    <a:pt x="125755" y="10896"/>
                  </a:lnTo>
                  <a:lnTo>
                    <a:pt x="125984" y="10909"/>
                  </a:lnTo>
                  <a:lnTo>
                    <a:pt x="126187" y="11099"/>
                  </a:lnTo>
                  <a:close/>
                </a:path>
                <a:path w="133984" h="141604">
                  <a:moveTo>
                    <a:pt x="126225" y="26098"/>
                  </a:moveTo>
                  <a:lnTo>
                    <a:pt x="125857" y="25438"/>
                  </a:lnTo>
                  <a:lnTo>
                    <a:pt x="126123" y="26187"/>
                  </a:lnTo>
                  <a:close/>
                </a:path>
                <a:path w="133984" h="141604">
                  <a:moveTo>
                    <a:pt x="126225" y="10795"/>
                  </a:moveTo>
                  <a:lnTo>
                    <a:pt x="126136" y="10617"/>
                  </a:lnTo>
                  <a:lnTo>
                    <a:pt x="126009" y="10490"/>
                  </a:lnTo>
                  <a:lnTo>
                    <a:pt x="125869" y="10375"/>
                  </a:lnTo>
                  <a:lnTo>
                    <a:pt x="125933" y="10541"/>
                  </a:lnTo>
                  <a:lnTo>
                    <a:pt x="126060" y="10795"/>
                  </a:lnTo>
                  <a:lnTo>
                    <a:pt x="126225" y="10795"/>
                  </a:lnTo>
                  <a:close/>
                </a:path>
                <a:path w="133984" h="141604">
                  <a:moveTo>
                    <a:pt x="126276" y="81635"/>
                  </a:moveTo>
                  <a:lnTo>
                    <a:pt x="126149" y="80733"/>
                  </a:lnTo>
                  <a:lnTo>
                    <a:pt x="126047" y="80416"/>
                  </a:lnTo>
                  <a:lnTo>
                    <a:pt x="126276" y="81635"/>
                  </a:lnTo>
                  <a:close/>
                </a:path>
                <a:path w="133984" h="141604">
                  <a:moveTo>
                    <a:pt x="126288" y="11544"/>
                  </a:moveTo>
                  <a:lnTo>
                    <a:pt x="126276" y="11328"/>
                  </a:lnTo>
                  <a:lnTo>
                    <a:pt x="126238" y="11188"/>
                  </a:lnTo>
                  <a:lnTo>
                    <a:pt x="126288" y="11544"/>
                  </a:lnTo>
                  <a:close/>
                </a:path>
                <a:path w="133984" h="141604">
                  <a:moveTo>
                    <a:pt x="126720" y="13068"/>
                  </a:moveTo>
                  <a:lnTo>
                    <a:pt x="126530" y="13042"/>
                  </a:lnTo>
                  <a:lnTo>
                    <a:pt x="126390" y="13055"/>
                  </a:lnTo>
                  <a:lnTo>
                    <a:pt x="126720" y="13068"/>
                  </a:lnTo>
                  <a:close/>
                </a:path>
                <a:path w="133984" h="141604">
                  <a:moveTo>
                    <a:pt x="127038" y="13208"/>
                  </a:moveTo>
                  <a:lnTo>
                    <a:pt x="126974" y="13068"/>
                  </a:lnTo>
                  <a:lnTo>
                    <a:pt x="126720" y="13068"/>
                  </a:lnTo>
                  <a:lnTo>
                    <a:pt x="127038" y="13208"/>
                  </a:lnTo>
                  <a:close/>
                </a:path>
                <a:path w="133984" h="141604">
                  <a:moveTo>
                    <a:pt x="127127" y="83858"/>
                  </a:moveTo>
                  <a:lnTo>
                    <a:pt x="127101" y="83121"/>
                  </a:lnTo>
                  <a:lnTo>
                    <a:pt x="126453" y="83858"/>
                  </a:lnTo>
                  <a:lnTo>
                    <a:pt x="127127" y="83858"/>
                  </a:lnTo>
                  <a:close/>
                </a:path>
                <a:path w="133984" h="141604">
                  <a:moveTo>
                    <a:pt x="127139" y="89738"/>
                  </a:moveTo>
                  <a:lnTo>
                    <a:pt x="126949" y="89611"/>
                  </a:lnTo>
                  <a:lnTo>
                    <a:pt x="127000" y="89852"/>
                  </a:lnTo>
                  <a:lnTo>
                    <a:pt x="127050" y="90043"/>
                  </a:lnTo>
                  <a:lnTo>
                    <a:pt x="127139" y="89738"/>
                  </a:lnTo>
                  <a:close/>
                </a:path>
                <a:path w="133984" h="141604">
                  <a:moveTo>
                    <a:pt x="127241" y="13284"/>
                  </a:moveTo>
                  <a:lnTo>
                    <a:pt x="127038" y="13208"/>
                  </a:lnTo>
                  <a:lnTo>
                    <a:pt x="127152" y="13423"/>
                  </a:lnTo>
                  <a:lnTo>
                    <a:pt x="127241" y="13284"/>
                  </a:lnTo>
                  <a:close/>
                </a:path>
                <a:path w="133984" h="141604">
                  <a:moveTo>
                    <a:pt x="127304" y="13716"/>
                  </a:moveTo>
                  <a:lnTo>
                    <a:pt x="127152" y="13423"/>
                  </a:lnTo>
                  <a:lnTo>
                    <a:pt x="126301" y="14732"/>
                  </a:lnTo>
                  <a:lnTo>
                    <a:pt x="126923" y="15087"/>
                  </a:lnTo>
                  <a:lnTo>
                    <a:pt x="126885" y="14592"/>
                  </a:lnTo>
                  <a:lnTo>
                    <a:pt x="127304" y="13716"/>
                  </a:lnTo>
                  <a:close/>
                </a:path>
                <a:path w="133984" h="141604">
                  <a:moveTo>
                    <a:pt x="127355" y="50457"/>
                  </a:moveTo>
                  <a:lnTo>
                    <a:pt x="127228" y="50482"/>
                  </a:lnTo>
                  <a:lnTo>
                    <a:pt x="127050" y="50571"/>
                  </a:lnTo>
                  <a:lnTo>
                    <a:pt x="127266" y="50533"/>
                  </a:lnTo>
                  <a:close/>
                </a:path>
                <a:path w="133984" h="141604">
                  <a:moveTo>
                    <a:pt x="127546" y="68795"/>
                  </a:moveTo>
                  <a:lnTo>
                    <a:pt x="127254" y="68757"/>
                  </a:lnTo>
                  <a:lnTo>
                    <a:pt x="127355" y="69481"/>
                  </a:lnTo>
                  <a:lnTo>
                    <a:pt x="127546" y="68795"/>
                  </a:lnTo>
                  <a:close/>
                </a:path>
                <a:path w="133984" h="141604">
                  <a:moveTo>
                    <a:pt x="127596" y="43218"/>
                  </a:moveTo>
                  <a:lnTo>
                    <a:pt x="127317" y="41948"/>
                  </a:lnTo>
                  <a:lnTo>
                    <a:pt x="126949" y="41948"/>
                  </a:lnTo>
                  <a:lnTo>
                    <a:pt x="126974" y="42265"/>
                  </a:lnTo>
                  <a:lnTo>
                    <a:pt x="126796" y="42189"/>
                  </a:lnTo>
                  <a:lnTo>
                    <a:pt x="126631" y="42113"/>
                  </a:lnTo>
                  <a:lnTo>
                    <a:pt x="126987" y="42468"/>
                  </a:lnTo>
                  <a:lnTo>
                    <a:pt x="127063" y="43218"/>
                  </a:lnTo>
                  <a:lnTo>
                    <a:pt x="127596" y="43218"/>
                  </a:lnTo>
                  <a:close/>
                </a:path>
                <a:path w="133984" h="141604">
                  <a:moveTo>
                    <a:pt x="127711" y="82410"/>
                  </a:moveTo>
                  <a:lnTo>
                    <a:pt x="127038" y="81318"/>
                  </a:lnTo>
                  <a:lnTo>
                    <a:pt x="127101" y="83121"/>
                  </a:lnTo>
                  <a:lnTo>
                    <a:pt x="127711" y="82410"/>
                  </a:lnTo>
                  <a:close/>
                </a:path>
                <a:path w="133984" h="141604">
                  <a:moveTo>
                    <a:pt x="127901" y="129578"/>
                  </a:moveTo>
                  <a:lnTo>
                    <a:pt x="122402" y="129578"/>
                  </a:lnTo>
                  <a:lnTo>
                    <a:pt x="121513" y="129578"/>
                  </a:lnTo>
                  <a:lnTo>
                    <a:pt x="120713" y="130848"/>
                  </a:lnTo>
                  <a:lnTo>
                    <a:pt x="121907" y="132118"/>
                  </a:lnTo>
                  <a:lnTo>
                    <a:pt x="120865" y="132118"/>
                  </a:lnTo>
                  <a:lnTo>
                    <a:pt x="121958" y="133388"/>
                  </a:lnTo>
                  <a:lnTo>
                    <a:pt x="119862" y="133388"/>
                  </a:lnTo>
                  <a:lnTo>
                    <a:pt x="120256" y="132118"/>
                  </a:lnTo>
                  <a:lnTo>
                    <a:pt x="119735" y="132118"/>
                  </a:lnTo>
                  <a:lnTo>
                    <a:pt x="119799" y="133388"/>
                  </a:lnTo>
                  <a:lnTo>
                    <a:pt x="119672" y="132181"/>
                  </a:lnTo>
                  <a:lnTo>
                    <a:pt x="118554" y="133388"/>
                  </a:lnTo>
                  <a:lnTo>
                    <a:pt x="117665" y="133388"/>
                  </a:lnTo>
                  <a:lnTo>
                    <a:pt x="117678" y="134658"/>
                  </a:lnTo>
                  <a:lnTo>
                    <a:pt x="116598" y="134658"/>
                  </a:lnTo>
                  <a:lnTo>
                    <a:pt x="114427" y="133388"/>
                  </a:lnTo>
                  <a:lnTo>
                    <a:pt x="111137" y="135928"/>
                  </a:lnTo>
                  <a:lnTo>
                    <a:pt x="109308" y="134658"/>
                  </a:lnTo>
                  <a:lnTo>
                    <a:pt x="103530" y="134658"/>
                  </a:lnTo>
                  <a:lnTo>
                    <a:pt x="104190" y="137198"/>
                  </a:lnTo>
                  <a:lnTo>
                    <a:pt x="102209" y="135928"/>
                  </a:lnTo>
                  <a:lnTo>
                    <a:pt x="101206" y="134658"/>
                  </a:lnTo>
                  <a:lnTo>
                    <a:pt x="103263" y="135928"/>
                  </a:lnTo>
                  <a:lnTo>
                    <a:pt x="102641" y="134658"/>
                  </a:lnTo>
                  <a:lnTo>
                    <a:pt x="102412" y="133388"/>
                  </a:lnTo>
                  <a:lnTo>
                    <a:pt x="100253" y="134658"/>
                  </a:lnTo>
                  <a:lnTo>
                    <a:pt x="98971" y="133388"/>
                  </a:lnTo>
                  <a:lnTo>
                    <a:pt x="98323" y="133388"/>
                  </a:lnTo>
                  <a:lnTo>
                    <a:pt x="96786" y="134658"/>
                  </a:lnTo>
                  <a:lnTo>
                    <a:pt x="95237" y="134658"/>
                  </a:lnTo>
                  <a:lnTo>
                    <a:pt x="95173" y="133388"/>
                  </a:lnTo>
                  <a:lnTo>
                    <a:pt x="93967" y="134658"/>
                  </a:lnTo>
                  <a:lnTo>
                    <a:pt x="90881" y="134658"/>
                  </a:lnTo>
                  <a:lnTo>
                    <a:pt x="90678" y="133388"/>
                  </a:lnTo>
                  <a:lnTo>
                    <a:pt x="89941" y="133388"/>
                  </a:lnTo>
                  <a:lnTo>
                    <a:pt x="90741" y="134658"/>
                  </a:lnTo>
                  <a:lnTo>
                    <a:pt x="89281" y="135928"/>
                  </a:lnTo>
                  <a:lnTo>
                    <a:pt x="88861" y="134658"/>
                  </a:lnTo>
                  <a:lnTo>
                    <a:pt x="87858" y="134658"/>
                  </a:lnTo>
                  <a:lnTo>
                    <a:pt x="87820" y="133388"/>
                  </a:lnTo>
                  <a:lnTo>
                    <a:pt x="89179" y="133388"/>
                  </a:lnTo>
                  <a:lnTo>
                    <a:pt x="88607" y="132118"/>
                  </a:lnTo>
                  <a:lnTo>
                    <a:pt x="87426" y="133388"/>
                  </a:lnTo>
                  <a:lnTo>
                    <a:pt x="86741" y="133388"/>
                  </a:lnTo>
                  <a:lnTo>
                    <a:pt x="86880" y="132118"/>
                  </a:lnTo>
                  <a:lnTo>
                    <a:pt x="84810" y="132118"/>
                  </a:lnTo>
                  <a:lnTo>
                    <a:pt x="84620" y="133388"/>
                  </a:lnTo>
                  <a:lnTo>
                    <a:pt x="82588" y="133388"/>
                  </a:lnTo>
                  <a:lnTo>
                    <a:pt x="81203" y="134658"/>
                  </a:lnTo>
                  <a:lnTo>
                    <a:pt x="81661" y="133388"/>
                  </a:lnTo>
                  <a:lnTo>
                    <a:pt x="80327" y="133388"/>
                  </a:lnTo>
                  <a:lnTo>
                    <a:pt x="80137" y="132118"/>
                  </a:lnTo>
                  <a:lnTo>
                    <a:pt x="79298" y="132118"/>
                  </a:lnTo>
                  <a:lnTo>
                    <a:pt x="77165" y="133388"/>
                  </a:lnTo>
                  <a:lnTo>
                    <a:pt x="75679" y="133388"/>
                  </a:lnTo>
                  <a:lnTo>
                    <a:pt x="76657" y="132118"/>
                  </a:lnTo>
                  <a:lnTo>
                    <a:pt x="76250" y="132118"/>
                  </a:lnTo>
                  <a:lnTo>
                    <a:pt x="74891" y="133388"/>
                  </a:lnTo>
                  <a:lnTo>
                    <a:pt x="73329" y="132118"/>
                  </a:lnTo>
                  <a:lnTo>
                    <a:pt x="74041" y="130848"/>
                  </a:lnTo>
                  <a:lnTo>
                    <a:pt x="69342" y="130848"/>
                  </a:lnTo>
                  <a:lnTo>
                    <a:pt x="68605" y="129578"/>
                  </a:lnTo>
                  <a:lnTo>
                    <a:pt x="65697" y="129578"/>
                  </a:lnTo>
                  <a:lnTo>
                    <a:pt x="63271" y="127038"/>
                  </a:lnTo>
                  <a:lnTo>
                    <a:pt x="60159" y="127038"/>
                  </a:lnTo>
                  <a:lnTo>
                    <a:pt x="60769" y="129578"/>
                  </a:lnTo>
                  <a:lnTo>
                    <a:pt x="59994" y="128308"/>
                  </a:lnTo>
                  <a:lnTo>
                    <a:pt x="59232" y="127038"/>
                  </a:lnTo>
                  <a:lnTo>
                    <a:pt x="58902" y="128308"/>
                  </a:lnTo>
                  <a:lnTo>
                    <a:pt x="57835" y="128308"/>
                  </a:lnTo>
                  <a:lnTo>
                    <a:pt x="56565" y="127038"/>
                  </a:lnTo>
                  <a:lnTo>
                    <a:pt x="55956" y="127038"/>
                  </a:lnTo>
                  <a:lnTo>
                    <a:pt x="55613" y="125768"/>
                  </a:lnTo>
                  <a:lnTo>
                    <a:pt x="55295" y="125768"/>
                  </a:lnTo>
                  <a:lnTo>
                    <a:pt x="56400" y="124498"/>
                  </a:lnTo>
                  <a:lnTo>
                    <a:pt x="53886" y="124498"/>
                  </a:lnTo>
                  <a:lnTo>
                    <a:pt x="54864" y="125768"/>
                  </a:lnTo>
                  <a:lnTo>
                    <a:pt x="52349" y="125768"/>
                  </a:lnTo>
                  <a:lnTo>
                    <a:pt x="53479" y="123228"/>
                  </a:lnTo>
                  <a:lnTo>
                    <a:pt x="50634" y="123228"/>
                  </a:lnTo>
                  <a:lnTo>
                    <a:pt x="47853" y="121958"/>
                  </a:lnTo>
                  <a:lnTo>
                    <a:pt x="46177" y="123228"/>
                  </a:lnTo>
                  <a:lnTo>
                    <a:pt x="46062" y="121958"/>
                  </a:lnTo>
                  <a:lnTo>
                    <a:pt x="46558" y="121958"/>
                  </a:lnTo>
                  <a:lnTo>
                    <a:pt x="44081" y="120688"/>
                  </a:lnTo>
                  <a:lnTo>
                    <a:pt x="40119" y="120688"/>
                  </a:lnTo>
                  <a:lnTo>
                    <a:pt x="38595" y="119418"/>
                  </a:lnTo>
                  <a:lnTo>
                    <a:pt x="38989" y="118148"/>
                  </a:lnTo>
                  <a:lnTo>
                    <a:pt x="38481" y="118148"/>
                  </a:lnTo>
                  <a:lnTo>
                    <a:pt x="37795" y="119418"/>
                  </a:lnTo>
                  <a:lnTo>
                    <a:pt x="37426" y="118148"/>
                  </a:lnTo>
                  <a:lnTo>
                    <a:pt x="36017" y="118148"/>
                  </a:lnTo>
                  <a:lnTo>
                    <a:pt x="35534" y="116878"/>
                  </a:lnTo>
                  <a:lnTo>
                    <a:pt x="36322" y="116878"/>
                  </a:lnTo>
                  <a:lnTo>
                    <a:pt x="34188" y="115608"/>
                  </a:lnTo>
                  <a:lnTo>
                    <a:pt x="32105" y="115608"/>
                  </a:lnTo>
                  <a:lnTo>
                    <a:pt x="30556" y="114719"/>
                  </a:lnTo>
                  <a:lnTo>
                    <a:pt x="30556" y="120688"/>
                  </a:lnTo>
                  <a:lnTo>
                    <a:pt x="30289" y="121678"/>
                  </a:lnTo>
                  <a:lnTo>
                    <a:pt x="29743" y="120688"/>
                  </a:lnTo>
                  <a:lnTo>
                    <a:pt x="30556" y="120688"/>
                  </a:lnTo>
                  <a:lnTo>
                    <a:pt x="30556" y="114719"/>
                  </a:lnTo>
                  <a:lnTo>
                    <a:pt x="29921" y="114338"/>
                  </a:lnTo>
                  <a:lnTo>
                    <a:pt x="30670" y="114338"/>
                  </a:lnTo>
                  <a:lnTo>
                    <a:pt x="29895" y="113068"/>
                  </a:lnTo>
                  <a:lnTo>
                    <a:pt x="29133" y="111798"/>
                  </a:lnTo>
                  <a:lnTo>
                    <a:pt x="28600" y="111798"/>
                  </a:lnTo>
                  <a:lnTo>
                    <a:pt x="27419" y="110528"/>
                  </a:lnTo>
                  <a:lnTo>
                    <a:pt x="16573" y="110528"/>
                  </a:lnTo>
                  <a:lnTo>
                    <a:pt x="15748" y="110528"/>
                  </a:lnTo>
                  <a:lnTo>
                    <a:pt x="14935" y="110528"/>
                  </a:lnTo>
                  <a:lnTo>
                    <a:pt x="16129" y="111798"/>
                  </a:lnTo>
                  <a:lnTo>
                    <a:pt x="16306" y="114338"/>
                  </a:lnTo>
                  <a:lnTo>
                    <a:pt x="17614" y="113068"/>
                  </a:lnTo>
                  <a:lnTo>
                    <a:pt x="17475" y="114338"/>
                  </a:lnTo>
                  <a:lnTo>
                    <a:pt x="19558" y="115608"/>
                  </a:lnTo>
                  <a:lnTo>
                    <a:pt x="20866" y="116878"/>
                  </a:lnTo>
                  <a:lnTo>
                    <a:pt x="22733" y="118148"/>
                  </a:lnTo>
                  <a:lnTo>
                    <a:pt x="23291" y="116878"/>
                  </a:lnTo>
                  <a:lnTo>
                    <a:pt x="23901" y="118148"/>
                  </a:lnTo>
                  <a:lnTo>
                    <a:pt x="24853" y="118148"/>
                  </a:lnTo>
                  <a:lnTo>
                    <a:pt x="25996" y="119418"/>
                  </a:lnTo>
                  <a:lnTo>
                    <a:pt x="27266" y="120688"/>
                  </a:lnTo>
                  <a:lnTo>
                    <a:pt x="29006" y="121958"/>
                  </a:lnTo>
                  <a:lnTo>
                    <a:pt x="30213" y="121958"/>
                  </a:lnTo>
                  <a:lnTo>
                    <a:pt x="31991" y="123228"/>
                  </a:lnTo>
                  <a:lnTo>
                    <a:pt x="30810" y="123228"/>
                  </a:lnTo>
                  <a:lnTo>
                    <a:pt x="33629" y="124498"/>
                  </a:lnTo>
                  <a:lnTo>
                    <a:pt x="37452" y="124498"/>
                  </a:lnTo>
                  <a:lnTo>
                    <a:pt x="37223" y="125768"/>
                  </a:lnTo>
                  <a:lnTo>
                    <a:pt x="40601" y="125768"/>
                  </a:lnTo>
                  <a:lnTo>
                    <a:pt x="43332" y="130848"/>
                  </a:lnTo>
                  <a:lnTo>
                    <a:pt x="46469" y="129616"/>
                  </a:lnTo>
                  <a:lnTo>
                    <a:pt x="49326" y="130848"/>
                  </a:lnTo>
                  <a:lnTo>
                    <a:pt x="52463" y="130848"/>
                  </a:lnTo>
                  <a:lnTo>
                    <a:pt x="53644" y="133388"/>
                  </a:lnTo>
                  <a:lnTo>
                    <a:pt x="56324" y="133388"/>
                  </a:lnTo>
                  <a:lnTo>
                    <a:pt x="57556" y="135928"/>
                  </a:lnTo>
                  <a:lnTo>
                    <a:pt x="62979" y="134658"/>
                  </a:lnTo>
                  <a:lnTo>
                    <a:pt x="65189" y="137198"/>
                  </a:lnTo>
                  <a:lnTo>
                    <a:pt x="65176" y="135928"/>
                  </a:lnTo>
                  <a:lnTo>
                    <a:pt x="65887" y="135928"/>
                  </a:lnTo>
                  <a:lnTo>
                    <a:pt x="66344" y="137198"/>
                  </a:lnTo>
                  <a:lnTo>
                    <a:pt x="66370" y="135928"/>
                  </a:lnTo>
                  <a:lnTo>
                    <a:pt x="71920" y="135928"/>
                  </a:lnTo>
                  <a:lnTo>
                    <a:pt x="77622" y="138468"/>
                  </a:lnTo>
                  <a:lnTo>
                    <a:pt x="83375" y="139738"/>
                  </a:lnTo>
                  <a:lnTo>
                    <a:pt x="85483" y="141008"/>
                  </a:lnTo>
                  <a:lnTo>
                    <a:pt x="84937" y="137198"/>
                  </a:lnTo>
                  <a:lnTo>
                    <a:pt x="87439" y="139738"/>
                  </a:lnTo>
                  <a:lnTo>
                    <a:pt x="90932" y="139738"/>
                  </a:lnTo>
                  <a:lnTo>
                    <a:pt x="95338" y="141008"/>
                  </a:lnTo>
                  <a:lnTo>
                    <a:pt x="99707" y="139738"/>
                  </a:lnTo>
                  <a:lnTo>
                    <a:pt x="99428" y="141008"/>
                  </a:lnTo>
                  <a:lnTo>
                    <a:pt x="102349" y="141008"/>
                  </a:lnTo>
                  <a:lnTo>
                    <a:pt x="102374" y="139738"/>
                  </a:lnTo>
                  <a:lnTo>
                    <a:pt x="103035" y="141008"/>
                  </a:lnTo>
                  <a:lnTo>
                    <a:pt x="103847" y="141008"/>
                  </a:lnTo>
                  <a:lnTo>
                    <a:pt x="105206" y="139738"/>
                  </a:lnTo>
                  <a:lnTo>
                    <a:pt x="105778" y="141008"/>
                  </a:lnTo>
                  <a:lnTo>
                    <a:pt x="109093" y="141008"/>
                  </a:lnTo>
                  <a:lnTo>
                    <a:pt x="110515" y="139738"/>
                  </a:lnTo>
                  <a:lnTo>
                    <a:pt x="112598" y="139738"/>
                  </a:lnTo>
                  <a:lnTo>
                    <a:pt x="114655" y="141008"/>
                  </a:lnTo>
                  <a:lnTo>
                    <a:pt x="114782" y="139738"/>
                  </a:lnTo>
                  <a:lnTo>
                    <a:pt x="114808" y="141008"/>
                  </a:lnTo>
                  <a:lnTo>
                    <a:pt x="117767" y="139738"/>
                  </a:lnTo>
                  <a:lnTo>
                    <a:pt x="121488" y="139738"/>
                  </a:lnTo>
                  <a:lnTo>
                    <a:pt x="121754" y="138468"/>
                  </a:lnTo>
                  <a:lnTo>
                    <a:pt x="125209" y="138468"/>
                  </a:lnTo>
                  <a:lnTo>
                    <a:pt x="126466" y="137198"/>
                  </a:lnTo>
                  <a:lnTo>
                    <a:pt x="126695" y="135928"/>
                  </a:lnTo>
                  <a:lnTo>
                    <a:pt x="126606" y="134658"/>
                  </a:lnTo>
                  <a:lnTo>
                    <a:pt x="127825" y="134658"/>
                  </a:lnTo>
                  <a:lnTo>
                    <a:pt x="127901" y="129578"/>
                  </a:lnTo>
                  <a:close/>
                </a:path>
                <a:path w="133984" h="141604">
                  <a:moveTo>
                    <a:pt x="128003" y="71158"/>
                  </a:moveTo>
                  <a:lnTo>
                    <a:pt x="127863" y="71158"/>
                  </a:lnTo>
                  <a:lnTo>
                    <a:pt x="127876" y="71704"/>
                  </a:lnTo>
                  <a:lnTo>
                    <a:pt x="128003" y="71158"/>
                  </a:lnTo>
                  <a:close/>
                </a:path>
                <a:path w="133984" h="141604">
                  <a:moveTo>
                    <a:pt x="128714" y="69888"/>
                  </a:moveTo>
                  <a:lnTo>
                    <a:pt x="128358" y="68618"/>
                  </a:lnTo>
                  <a:lnTo>
                    <a:pt x="128562" y="69888"/>
                  </a:lnTo>
                  <a:lnTo>
                    <a:pt x="128714" y="69888"/>
                  </a:lnTo>
                  <a:close/>
                </a:path>
                <a:path w="133984" h="141604">
                  <a:moveTo>
                    <a:pt x="128828" y="48780"/>
                  </a:moveTo>
                  <a:lnTo>
                    <a:pt x="128549" y="48298"/>
                  </a:lnTo>
                  <a:lnTo>
                    <a:pt x="128270" y="49568"/>
                  </a:lnTo>
                  <a:lnTo>
                    <a:pt x="128828" y="48780"/>
                  </a:lnTo>
                  <a:close/>
                </a:path>
                <a:path w="133984" h="141604">
                  <a:moveTo>
                    <a:pt x="129032" y="24168"/>
                  </a:moveTo>
                  <a:lnTo>
                    <a:pt x="128701" y="24168"/>
                  </a:lnTo>
                  <a:lnTo>
                    <a:pt x="129032" y="25120"/>
                  </a:lnTo>
                  <a:lnTo>
                    <a:pt x="129032" y="24168"/>
                  </a:lnTo>
                  <a:close/>
                </a:path>
                <a:path w="133984" h="141604">
                  <a:moveTo>
                    <a:pt x="129146" y="25438"/>
                  </a:moveTo>
                  <a:lnTo>
                    <a:pt x="129032" y="25120"/>
                  </a:lnTo>
                  <a:lnTo>
                    <a:pt x="129032" y="25438"/>
                  </a:lnTo>
                  <a:close/>
                </a:path>
                <a:path w="133984" h="141604">
                  <a:moveTo>
                    <a:pt x="129159" y="48298"/>
                  </a:moveTo>
                  <a:lnTo>
                    <a:pt x="128828" y="48780"/>
                  </a:lnTo>
                  <a:lnTo>
                    <a:pt x="129120" y="49288"/>
                  </a:lnTo>
                  <a:lnTo>
                    <a:pt x="129159" y="48298"/>
                  </a:lnTo>
                  <a:close/>
                </a:path>
                <a:path w="133984" h="141604">
                  <a:moveTo>
                    <a:pt x="129387" y="124498"/>
                  </a:moveTo>
                  <a:lnTo>
                    <a:pt x="128778" y="123939"/>
                  </a:lnTo>
                  <a:lnTo>
                    <a:pt x="128993" y="124498"/>
                  </a:lnTo>
                  <a:lnTo>
                    <a:pt x="129006" y="125044"/>
                  </a:lnTo>
                  <a:lnTo>
                    <a:pt x="129387" y="124498"/>
                  </a:lnTo>
                  <a:close/>
                </a:path>
                <a:path w="133984" h="141604">
                  <a:moveTo>
                    <a:pt x="130111" y="111798"/>
                  </a:moveTo>
                  <a:lnTo>
                    <a:pt x="129984" y="111798"/>
                  </a:lnTo>
                  <a:lnTo>
                    <a:pt x="130009" y="111937"/>
                  </a:lnTo>
                  <a:lnTo>
                    <a:pt x="130111" y="111798"/>
                  </a:lnTo>
                  <a:close/>
                </a:path>
                <a:path w="133984" h="141604">
                  <a:moveTo>
                    <a:pt x="130416" y="112915"/>
                  </a:moveTo>
                  <a:lnTo>
                    <a:pt x="130378" y="112585"/>
                  </a:lnTo>
                  <a:lnTo>
                    <a:pt x="130302" y="112306"/>
                  </a:lnTo>
                  <a:lnTo>
                    <a:pt x="130314" y="111798"/>
                  </a:lnTo>
                  <a:lnTo>
                    <a:pt x="130111" y="111798"/>
                  </a:lnTo>
                  <a:lnTo>
                    <a:pt x="130225" y="113068"/>
                  </a:lnTo>
                  <a:lnTo>
                    <a:pt x="130302" y="112458"/>
                  </a:lnTo>
                  <a:lnTo>
                    <a:pt x="130416" y="112915"/>
                  </a:lnTo>
                  <a:close/>
                </a:path>
                <a:path w="133984" h="141604">
                  <a:moveTo>
                    <a:pt x="130429" y="48298"/>
                  </a:moveTo>
                  <a:lnTo>
                    <a:pt x="129997" y="47421"/>
                  </a:lnTo>
                  <a:lnTo>
                    <a:pt x="129590" y="48298"/>
                  </a:lnTo>
                  <a:lnTo>
                    <a:pt x="130429" y="48298"/>
                  </a:lnTo>
                  <a:close/>
                </a:path>
                <a:path w="133984" h="141604">
                  <a:moveTo>
                    <a:pt x="130848" y="109258"/>
                  </a:moveTo>
                  <a:close/>
                </a:path>
                <a:path w="133984" h="141604">
                  <a:moveTo>
                    <a:pt x="130848" y="40678"/>
                  </a:moveTo>
                  <a:lnTo>
                    <a:pt x="130708" y="41211"/>
                  </a:lnTo>
                  <a:lnTo>
                    <a:pt x="130644" y="41948"/>
                  </a:lnTo>
                  <a:lnTo>
                    <a:pt x="130848" y="40678"/>
                  </a:lnTo>
                  <a:close/>
                </a:path>
                <a:path w="133984" h="141604">
                  <a:moveTo>
                    <a:pt x="131051" y="40424"/>
                  </a:moveTo>
                  <a:lnTo>
                    <a:pt x="130848" y="40665"/>
                  </a:lnTo>
                  <a:lnTo>
                    <a:pt x="130987" y="40551"/>
                  </a:lnTo>
                  <a:lnTo>
                    <a:pt x="131051" y="40424"/>
                  </a:lnTo>
                  <a:close/>
                </a:path>
                <a:path w="133984" h="141604">
                  <a:moveTo>
                    <a:pt x="131089" y="87299"/>
                  </a:moveTo>
                  <a:lnTo>
                    <a:pt x="130606" y="87249"/>
                  </a:lnTo>
                  <a:lnTo>
                    <a:pt x="130746" y="87528"/>
                  </a:lnTo>
                  <a:lnTo>
                    <a:pt x="130886" y="87795"/>
                  </a:lnTo>
                  <a:lnTo>
                    <a:pt x="130949" y="88074"/>
                  </a:lnTo>
                  <a:lnTo>
                    <a:pt x="130873" y="88430"/>
                  </a:lnTo>
                  <a:lnTo>
                    <a:pt x="130759" y="88849"/>
                  </a:lnTo>
                  <a:lnTo>
                    <a:pt x="130873" y="89217"/>
                  </a:lnTo>
                  <a:lnTo>
                    <a:pt x="131076" y="88785"/>
                  </a:lnTo>
                  <a:lnTo>
                    <a:pt x="131051" y="88417"/>
                  </a:lnTo>
                  <a:lnTo>
                    <a:pt x="130962" y="88074"/>
                  </a:lnTo>
                  <a:lnTo>
                    <a:pt x="131051" y="87642"/>
                  </a:lnTo>
                  <a:lnTo>
                    <a:pt x="131089" y="87299"/>
                  </a:lnTo>
                  <a:close/>
                </a:path>
                <a:path w="133984" h="141604">
                  <a:moveTo>
                    <a:pt x="131699" y="45466"/>
                  </a:moveTo>
                  <a:lnTo>
                    <a:pt x="131178" y="43218"/>
                  </a:lnTo>
                  <a:lnTo>
                    <a:pt x="129971" y="43218"/>
                  </a:lnTo>
                  <a:lnTo>
                    <a:pt x="129438" y="43218"/>
                  </a:lnTo>
                  <a:lnTo>
                    <a:pt x="129374" y="41948"/>
                  </a:lnTo>
                  <a:lnTo>
                    <a:pt x="129971" y="43218"/>
                  </a:lnTo>
                  <a:lnTo>
                    <a:pt x="130517" y="41948"/>
                  </a:lnTo>
                  <a:lnTo>
                    <a:pt x="130492" y="41211"/>
                  </a:lnTo>
                  <a:lnTo>
                    <a:pt x="130289" y="41681"/>
                  </a:lnTo>
                  <a:lnTo>
                    <a:pt x="130390" y="40678"/>
                  </a:lnTo>
                  <a:lnTo>
                    <a:pt x="130492" y="41211"/>
                  </a:lnTo>
                  <a:lnTo>
                    <a:pt x="131279" y="39408"/>
                  </a:lnTo>
                  <a:lnTo>
                    <a:pt x="128739" y="40678"/>
                  </a:lnTo>
                  <a:lnTo>
                    <a:pt x="129349" y="39408"/>
                  </a:lnTo>
                  <a:lnTo>
                    <a:pt x="129730" y="39408"/>
                  </a:lnTo>
                  <a:lnTo>
                    <a:pt x="129451" y="38138"/>
                  </a:lnTo>
                  <a:lnTo>
                    <a:pt x="130048" y="38138"/>
                  </a:lnTo>
                  <a:lnTo>
                    <a:pt x="129870" y="36868"/>
                  </a:lnTo>
                  <a:lnTo>
                    <a:pt x="129667" y="36715"/>
                  </a:lnTo>
                  <a:lnTo>
                    <a:pt x="130352" y="35598"/>
                  </a:lnTo>
                  <a:lnTo>
                    <a:pt x="130098" y="35598"/>
                  </a:lnTo>
                  <a:lnTo>
                    <a:pt x="130124" y="34328"/>
                  </a:lnTo>
                  <a:lnTo>
                    <a:pt x="130251" y="33058"/>
                  </a:lnTo>
                  <a:lnTo>
                    <a:pt x="130263" y="32791"/>
                  </a:lnTo>
                  <a:lnTo>
                    <a:pt x="130200" y="33058"/>
                  </a:lnTo>
                  <a:lnTo>
                    <a:pt x="130073" y="33058"/>
                  </a:lnTo>
                  <a:lnTo>
                    <a:pt x="129654" y="32842"/>
                  </a:lnTo>
                  <a:lnTo>
                    <a:pt x="129654" y="36868"/>
                  </a:lnTo>
                  <a:lnTo>
                    <a:pt x="129374" y="38138"/>
                  </a:lnTo>
                  <a:lnTo>
                    <a:pt x="128892" y="38138"/>
                  </a:lnTo>
                  <a:lnTo>
                    <a:pt x="128892" y="36868"/>
                  </a:lnTo>
                  <a:lnTo>
                    <a:pt x="129565" y="36868"/>
                  </a:lnTo>
                  <a:lnTo>
                    <a:pt x="129654" y="32842"/>
                  </a:lnTo>
                  <a:lnTo>
                    <a:pt x="129489" y="32740"/>
                  </a:lnTo>
                  <a:lnTo>
                    <a:pt x="129489" y="36588"/>
                  </a:lnTo>
                  <a:lnTo>
                    <a:pt x="128206" y="35598"/>
                  </a:lnTo>
                  <a:lnTo>
                    <a:pt x="129260" y="35598"/>
                  </a:lnTo>
                  <a:lnTo>
                    <a:pt x="129489" y="36588"/>
                  </a:lnTo>
                  <a:lnTo>
                    <a:pt x="129489" y="32740"/>
                  </a:lnTo>
                  <a:lnTo>
                    <a:pt x="127736" y="31788"/>
                  </a:lnTo>
                  <a:lnTo>
                    <a:pt x="129222" y="30518"/>
                  </a:lnTo>
                  <a:lnTo>
                    <a:pt x="129044" y="30403"/>
                  </a:lnTo>
                  <a:lnTo>
                    <a:pt x="128320" y="29248"/>
                  </a:lnTo>
                  <a:lnTo>
                    <a:pt x="129247" y="29248"/>
                  </a:lnTo>
                  <a:lnTo>
                    <a:pt x="129349" y="28511"/>
                  </a:lnTo>
                  <a:lnTo>
                    <a:pt x="129641" y="28511"/>
                  </a:lnTo>
                  <a:lnTo>
                    <a:pt x="129489" y="28498"/>
                  </a:lnTo>
                  <a:lnTo>
                    <a:pt x="129362" y="28486"/>
                  </a:lnTo>
                  <a:lnTo>
                    <a:pt x="129425" y="27978"/>
                  </a:lnTo>
                  <a:lnTo>
                    <a:pt x="129870" y="27978"/>
                  </a:lnTo>
                  <a:lnTo>
                    <a:pt x="128968" y="26708"/>
                  </a:lnTo>
                  <a:lnTo>
                    <a:pt x="130175" y="26708"/>
                  </a:lnTo>
                  <a:lnTo>
                    <a:pt x="128866" y="25438"/>
                  </a:lnTo>
                  <a:lnTo>
                    <a:pt x="128638" y="25438"/>
                  </a:lnTo>
                  <a:lnTo>
                    <a:pt x="127292" y="24168"/>
                  </a:lnTo>
                  <a:lnTo>
                    <a:pt x="129032" y="20358"/>
                  </a:lnTo>
                  <a:lnTo>
                    <a:pt x="127139" y="19088"/>
                  </a:lnTo>
                  <a:lnTo>
                    <a:pt x="126123" y="16548"/>
                  </a:lnTo>
                  <a:lnTo>
                    <a:pt x="125056" y="16548"/>
                  </a:lnTo>
                  <a:lnTo>
                    <a:pt x="124155" y="15278"/>
                  </a:lnTo>
                  <a:lnTo>
                    <a:pt x="124485" y="14008"/>
                  </a:lnTo>
                  <a:lnTo>
                    <a:pt x="125336" y="15278"/>
                  </a:lnTo>
                  <a:lnTo>
                    <a:pt x="125539" y="14008"/>
                  </a:lnTo>
                  <a:lnTo>
                    <a:pt x="125298" y="12738"/>
                  </a:lnTo>
                  <a:lnTo>
                    <a:pt x="125044" y="12738"/>
                  </a:lnTo>
                  <a:lnTo>
                    <a:pt x="125488" y="11468"/>
                  </a:lnTo>
                  <a:lnTo>
                    <a:pt x="124714" y="11468"/>
                  </a:lnTo>
                  <a:lnTo>
                    <a:pt x="124536" y="10198"/>
                  </a:lnTo>
                  <a:lnTo>
                    <a:pt x="124307" y="11468"/>
                  </a:lnTo>
                  <a:lnTo>
                    <a:pt x="123342" y="11468"/>
                  </a:lnTo>
                  <a:lnTo>
                    <a:pt x="124675" y="12738"/>
                  </a:lnTo>
                  <a:lnTo>
                    <a:pt x="124421" y="12738"/>
                  </a:lnTo>
                  <a:lnTo>
                    <a:pt x="123761" y="14008"/>
                  </a:lnTo>
                  <a:lnTo>
                    <a:pt x="123431" y="12738"/>
                  </a:lnTo>
                  <a:lnTo>
                    <a:pt x="123024" y="14008"/>
                  </a:lnTo>
                  <a:lnTo>
                    <a:pt x="123329" y="14008"/>
                  </a:lnTo>
                  <a:lnTo>
                    <a:pt x="123545" y="14008"/>
                  </a:lnTo>
                  <a:lnTo>
                    <a:pt x="123520" y="14427"/>
                  </a:lnTo>
                  <a:lnTo>
                    <a:pt x="123913" y="15278"/>
                  </a:lnTo>
                  <a:lnTo>
                    <a:pt x="123469" y="15278"/>
                  </a:lnTo>
                  <a:lnTo>
                    <a:pt x="123520" y="14427"/>
                  </a:lnTo>
                  <a:lnTo>
                    <a:pt x="123329" y="14008"/>
                  </a:lnTo>
                  <a:lnTo>
                    <a:pt x="123393" y="15278"/>
                  </a:lnTo>
                  <a:lnTo>
                    <a:pt x="123113" y="15278"/>
                  </a:lnTo>
                  <a:lnTo>
                    <a:pt x="122770" y="16548"/>
                  </a:lnTo>
                  <a:lnTo>
                    <a:pt x="124650" y="17818"/>
                  </a:lnTo>
                  <a:lnTo>
                    <a:pt x="123850" y="19088"/>
                  </a:lnTo>
                  <a:lnTo>
                    <a:pt x="124688" y="20358"/>
                  </a:lnTo>
                  <a:lnTo>
                    <a:pt x="124714" y="19088"/>
                  </a:lnTo>
                  <a:lnTo>
                    <a:pt x="126174" y="20358"/>
                  </a:lnTo>
                  <a:lnTo>
                    <a:pt x="124167" y="21628"/>
                  </a:lnTo>
                  <a:lnTo>
                    <a:pt x="125145" y="21628"/>
                  </a:lnTo>
                  <a:lnTo>
                    <a:pt x="125196" y="22898"/>
                  </a:lnTo>
                  <a:lnTo>
                    <a:pt x="125882" y="22898"/>
                  </a:lnTo>
                  <a:lnTo>
                    <a:pt x="125285" y="24168"/>
                  </a:lnTo>
                  <a:lnTo>
                    <a:pt x="126961" y="25438"/>
                  </a:lnTo>
                  <a:lnTo>
                    <a:pt x="126225" y="26098"/>
                  </a:lnTo>
                  <a:lnTo>
                    <a:pt x="126593" y="26708"/>
                  </a:lnTo>
                  <a:lnTo>
                    <a:pt x="126326" y="26708"/>
                  </a:lnTo>
                  <a:lnTo>
                    <a:pt x="126123" y="26187"/>
                  </a:lnTo>
                  <a:lnTo>
                    <a:pt x="125539" y="26708"/>
                  </a:lnTo>
                  <a:lnTo>
                    <a:pt x="125082" y="26708"/>
                  </a:lnTo>
                  <a:lnTo>
                    <a:pt x="127165" y="27978"/>
                  </a:lnTo>
                  <a:lnTo>
                    <a:pt x="126644" y="29248"/>
                  </a:lnTo>
                  <a:lnTo>
                    <a:pt x="126987" y="29248"/>
                  </a:lnTo>
                  <a:lnTo>
                    <a:pt x="125730" y="31496"/>
                  </a:lnTo>
                  <a:lnTo>
                    <a:pt x="125425" y="31648"/>
                  </a:lnTo>
                  <a:lnTo>
                    <a:pt x="125425" y="31902"/>
                  </a:lnTo>
                  <a:lnTo>
                    <a:pt x="126301" y="31838"/>
                  </a:lnTo>
                  <a:lnTo>
                    <a:pt x="126682" y="31864"/>
                  </a:lnTo>
                  <a:lnTo>
                    <a:pt x="126301" y="31788"/>
                  </a:lnTo>
                  <a:lnTo>
                    <a:pt x="127114" y="31788"/>
                  </a:lnTo>
                  <a:lnTo>
                    <a:pt x="126822" y="34328"/>
                  </a:lnTo>
                  <a:lnTo>
                    <a:pt x="127419" y="35598"/>
                  </a:lnTo>
                  <a:lnTo>
                    <a:pt x="127038" y="35598"/>
                  </a:lnTo>
                  <a:lnTo>
                    <a:pt x="127254" y="38138"/>
                  </a:lnTo>
                  <a:lnTo>
                    <a:pt x="127025" y="39408"/>
                  </a:lnTo>
                  <a:lnTo>
                    <a:pt x="127990" y="39408"/>
                  </a:lnTo>
                  <a:lnTo>
                    <a:pt x="127939" y="41948"/>
                  </a:lnTo>
                  <a:lnTo>
                    <a:pt x="128282" y="43218"/>
                  </a:lnTo>
                  <a:lnTo>
                    <a:pt x="127673" y="43218"/>
                  </a:lnTo>
                  <a:lnTo>
                    <a:pt x="127850" y="44488"/>
                  </a:lnTo>
                  <a:lnTo>
                    <a:pt x="127000" y="44488"/>
                  </a:lnTo>
                  <a:lnTo>
                    <a:pt x="127127" y="45758"/>
                  </a:lnTo>
                  <a:lnTo>
                    <a:pt x="128193" y="47028"/>
                  </a:lnTo>
                  <a:lnTo>
                    <a:pt x="127698" y="48298"/>
                  </a:lnTo>
                  <a:lnTo>
                    <a:pt x="128485" y="48298"/>
                  </a:lnTo>
                  <a:lnTo>
                    <a:pt x="129819" y="47028"/>
                  </a:lnTo>
                  <a:lnTo>
                    <a:pt x="129997" y="47421"/>
                  </a:lnTo>
                  <a:lnTo>
                    <a:pt x="130175" y="47028"/>
                  </a:lnTo>
                  <a:lnTo>
                    <a:pt x="131368" y="44488"/>
                  </a:lnTo>
                  <a:lnTo>
                    <a:pt x="131699" y="45466"/>
                  </a:lnTo>
                  <a:close/>
                </a:path>
                <a:path w="133984" h="141604">
                  <a:moveTo>
                    <a:pt x="131800" y="45758"/>
                  </a:moveTo>
                  <a:lnTo>
                    <a:pt x="131699" y="45466"/>
                  </a:lnTo>
                  <a:lnTo>
                    <a:pt x="131775" y="45758"/>
                  </a:lnTo>
                  <a:close/>
                </a:path>
                <a:path w="133984" h="141604">
                  <a:moveTo>
                    <a:pt x="132016" y="95288"/>
                  </a:moveTo>
                  <a:lnTo>
                    <a:pt x="131787" y="94018"/>
                  </a:lnTo>
                  <a:lnTo>
                    <a:pt x="131191" y="95288"/>
                  </a:lnTo>
                  <a:lnTo>
                    <a:pt x="132016" y="95288"/>
                  </a:lnTo>
                  <a:close/>
                </a:path>
                <a:path w="133984" h="141604">
                  <a:moveTo>
                    <a:pt x="132600" y="74968"/>
                  </a:moveTo>
                  <a:lnTo>
                    <a:pt x="132537" y="73736"/>
                  </a:lnTo>
                  <a:lnTo>
                    <a:pt x="131864" y="75526"/>
                  </a:lnTo>
                  <a:lnTo>
                    <a:pt x="131724" y="75450"/>
                  </a:lnTo>
                  <a:lnTo>
                    <a:pt x="131775" y="75780"/>
                  </a:lnTo>
                  <a:lnTo>
                    <a:pt x="131610" y="76238"/>
                  </a:lnTo>
                  <a:lnTo>
                    <a:pt x="131813" y="75971"/>
                  </a:lnTo>
                  <a:lnTo>
                    <a:pt x="131914" y="76504"/>
                  </a:lnTo>
                  <a:lnTo>
                    <a:pt x="132435" y="75806"/>
                  </a:lnTo>
                  <a:lnTo>
                    <a:pt x="132080" y="75641"/>
                  </a:lnTo>
                  <a:lnTo>
                    <a:pt x="132600" y="74968"/>
                  </a:lnTo>
                  <a:close/>
                </a:path>
                <a:path w="133984" h="141604">
                  <a:moveTo>
                    <a:pt x="133388" y="50838"/>
                  </a:moveTo>
                  <a:lnTo>
                    <a:pt x="129590" y="48298"/>
                  </a:lnTo>
                  <a:lnTo>
                    <a:pt x="129463" y="48298"/>
                  </a:lnTo>
                  <a:lnTo>
                    <a:pt x="129298" y="49568"/>
                  </a:lnTo>
                  <a:lnTo>
                    <a:pt x="129120" y="49288"/>
                  </a:lnTo>
                  <a:lnTo>
                    <a:pt x="129120" y="49568"/>
                  </a:lnTo>
                  <a:lnTo>
                    <a:pt x="128270" y="49568"/>
                  </a:lnTo>
                  <a:lnTo>
                    <a:pt x="128130" y="49568"/>
                  </a:lnTo>
                  <a:lnTo>
                    <a:pt x="127812" y="50838"/>
                  </a:lnTo>
                  <a:lnTo>
                    <a:pt x="128181" y="50838"/>
                  </a:lnTo>
                  <a:lnTo>
                    <a:pt x="128371" y="53378"/>
                  </a:lnTo>
                  <a:lnTo>
                    <a:pt x="127571" y="52108"/>
                  </a:lnTo>
                  <a:lnTo>
                    <a:pt x="127279" y="53378"/>
                  </a:lnTo>
                  <a:lnTo>
                    <a:pt x="127711" y="53378"/>
                  </a:lnTo>
                  <a:lnTo>
                    <a:pt x="127292" y="54648"/>
                  </a:lnTo>
                  <a:lnTo>
                    <a:pt x="127558" y="54648"/>
                  </a:lnTo>
                  <a:lnTo>
                    <a:pt x="127965" y="55918"/>
                  </a:lnTo>
                  <a:lnTo>
                    <a:pt x="127749" y="58458"/>
                  </a:lnTo>
                  <a:lnTo>
                    <a:pt x="128346" y="57670"/>
                  </a:lnTo>
                  <a:lnTo>
                    <a:pt x="128270" y="57886"/>
                  </a:lnTo>
                  <a:lnTo>
                    <a:pt x="128600" y="57937"/>
                  </a:lnTo>
                  <a:lnTo>
                    <a:pt x="128498" y="57454"/>
                  </a:lnTo>
                  <a:lnTo>
                    <a:pt x="128701" y="57188"/>
                  </a:lnTo>
                  <a:lnTo>
                    <a:pt x="129730" y="59728"/>
                  </a:lnTo>
                  <a:lnTo>
                    <a:pt x="128371" y="62268"/>
                  </a:lnTo>
                  <a:lnTo>
                    <a:pt x="128739" y="64808"/>
                  </a:lnTo>
                  <a:lnTo>
                    <a:pt x="128447" y="64808"/>
                  </a:lnTo>
                  <a:lnTo>
                    <a:pt x="128790" y="66078"/>
                  </a:lnTo>
                  <a:lnTo>
                    <a:pt x="128638" y="67348"/>
                  </a:lnTo>
                  <a:lnTo>
                    <a:pt x="129286" y="68618"/>
                  </a:lnTo>
                  <a:lnTo>
                    <a:pt x="128714" y="69888"/>
                  </a:lnTo>
                  <a:lnTo>
                    <a:pt x="128905" y="69888"/>
                  </a:lnTo>
                  <a:lnTo>
                    <a:pt x="128371" y="71158"/>
                  </a:lnTo>
                  <a:lnTo>
                    <a:pt x="128003" y="71158"/>
                  </a:lnTo>
                  <a:lnTo>
                    <a:pt x="127901" y="72428"/>
                  </a:lnTo>
                  <a:lnTo>
                    <a:pt x="127876" y="71704"/>
                  </a:lnTo>
                  <a:lnTo>
                    <a:pt x="127711" y="72428"/>
                  </a:lnTo>
                  <a:lnTo>
                    <a:pt x="127228" y="72428"/>
                  </a:lnTo>
                  <a:lnTo>
                    <a:pt x="128028" y="73698"/>
                  </a:lnTo>
                  <a:lnTo>
                    <a:pt x="127266" y="73698"/>
                  </a:lnTo>
                  <a:lnTo>
                    <a:pt x="127025" y="74968"/>
                  </a:lnTo>
                  <a:lnTo>
                    <a:pt x="127914" y="74968"/>
                  </a:lnTo>
                  <a:lnTo>
                    <a:pt x="127723" y="76238"/>
                  </a:lnTo>
                  <a:lnTo>
                    <a:pt x="126720" y="76238"/>
                  </a:lnTo>
                  <a:lnTo>
                    <a:pt x="125387" y="78778"/>
                  </a:lnTo>
                  <a:lnTo>
                    <a:pt x="128651" y="81318"/>
                  </a:lnTo>
                  <a:lnTo>
                    <a:pt x="127711" y="82410"/>
                  </a:lnTo>
                  <a:lnTo>
                    <a:pt x="127749" y="83121"/>
                  </a:lnTo>
                  <a:lnTo>
                    <a:pt x="127635" y="83858"/>
                  </a:lnTo>
                  <a:lnTo>
                    <a:pt x="126111" y="85128"/>
                  </a:lnTo>
                  <a:lnTo>
                    <a:pt x="125399" y="87668"/>
                  </a:lnTo>
                  <a:lnTo>
                    <a:pt x="127457" y="87668"/>
                  </a:lnTo>
                  <a:lnTo>
                    <a:pt x="126961" y="88938"/>
                  </a:lnTo>
                  <a:lnTo>
                    <a:pt x="128320" y="88938"/>
                  </a:lnTo>
                  <a:lnTo>
                    <a:pt x="128587" y="90208"/>
                  </a:lnTo>
                  <a:lnTo>
                    <a:pt x="128371" y="91478"/>
                  </a:lnTo>
                  <a:lnTo>
                    <a:pt x="126936" y="91478"/>
                  </a:lnTo>
                  <a:lnTo>
                    <a:pt x="126707" y="90208"/>
                  </a:lnTo>
                  <a:lnTo>
                    <a:pt x="126949" y="90208"/>
                  </a:lnTo>
                  <a:lnTo>
                    <a:pt x="126720" y="88938"/>
                  </a:lnTo>
                  <a:lnTo>
                    <a:pt x="126301" y="90208"/>
                  </a:lnTo>
                  <a:lnTo>
                    <a:pt x="126174" y="91897"/>
                  </a:lnTo>
                  <a:lnTo>
                    <a:pt x="126060" y="92595"/>
                  </a:lnTo>
                  <a:lnTo>
                    <a:pt x="125945" y="92329"/>
                  </a:lnTo>
                  <a:lnTo>
                    <a:pt x="125844" y="92748"/>
                  </a:lnTo>
                  <a:lnTo>
                    <a:pt x="125806" y="92595"/>
                  </a:lnTo>
                  <a:lnTo>
                    <a:pt x="125730" y="92748"/>
                  </a:lnTo>
                  <a:lnTo>
                    <a:pt x="126174" y="94018"/>
                  </a:lnTo>
                  <a:lnTo>
                    <a:pt x="125691" y="95288"/>
                  </a:lnTo>
                  <a:lnTo>
                    <a:pt x="126326" y="95288"/>
                  </a:lnTo>
                  <a:lnTo>
                    <a:pt x="125666" y="97828"/>
                  </a:lnTo>
                  <a:lnTo>
                    <a:pt x="126923" y="96558"/>
                  </a:lnTo>
                  <a:lnTo>
                    <a:pt x="126936" y="99098"/>
                  </a:lnTo>
                  <a:lnTo>
                    <a:pt x="126301" y="99098"/>
                  </a:lnTo>
                  <a:lnTo>
                    <a:pt x="125641" y="97828"/>
                  </a:lnTo>
                  <a:lnTo>
                    <a:pt x="125945" y="100368"/>
                  </a:lnTo>
                  <a:lnTo>
                    <a:pt x="125488" y="100368"/>
                  </a:lnTo>
                  <a:lnTo>
                    <a:pt x="124714" y="99098"/>
                  </a:lnTo>
                  <a:lnTo>
                    <a:pt x="125272" y="101638"/>
                  </a:lnTo>
                  <a:lnTo>
                    <a:pt x="123990" y="101638"/>
                  </a:lnTo>
                  <a:lnTo>
                    <a:pt x="123761" y="102908"/>
                  </a:lnTo>
                  <a:lnTo>
                    <a:pt x="123583" y="104178"/>
                  </a:lnTo>
                  <a:lnTo>
                    <a:pt x="124358" y="102908"/>
                  </a:lnTo>
                  <a:lnTo>
                    <a:pt x="124180" y="104178"/>
                  </a:lnTo>
                  <a:lnTo>
                    <a:pt x="125628" y="104178"/>
                  </a:lnTo>
                  <a:lnTo>
                    <a:pt x="125196" y="105448"/>
                  </a:lnTo>
                  <a:lnTo>
                    <a:pt x="125374" y="105448"/>
                  </a:lnTo>
                  <a:lnTo>
                    <a:pt x="125349" y="105765"/>
                  </a:lnTo>
                  <a:lnTo>
                    <a:pt x="125818" y="106718"/>
                  </a:lnTo>
                  <a:lnTo>
                    <a:pt x="124828" y="106718"/>
                  </a:lnTo>
                  <a:lnTo>
                    <a:pt x="125234" y="105765"/>
                  </a:lnTo>
                  <a:lnTo>
                    <a:pt x="125247" y="105562"/>
                  </a:lnTo>
                  <a:lnTo>
                    <a:pt x="123837" y="106718"/>
                  </a:lnTo>
                  <a:lnTo>
                    <a:pt x="123850" y="105765"/>
                  </a:lnTo>
                  <a:lnTo>
                    <a:pt x="123723" y="106718"/>
                  </a:lnTo>
                  <a:lnTo>
                    <a:pt x="123482" y="106718"/>
                  </a:lnTo>
                  <a:lnTo>
                    <a:pt x="122428" y="107988"/>
                  </a:lnTo>
                  <a:lnTo>
                    <a:pt x="124485" y="106718"/>
                  </a:lnTo>
                  <a:lnTo>
                    <a:pt x="124218" y="109258"/>
                  </a:lnTo>
                  <a:lnTo>
                    <a:pt x="124498" y="110528"/>
                  </a:lnTo>
                  <a:lnTo>
                    <a:pt x="123913" y="111798"/>
                  </a:lnTo>
                  <a:lnTo>
                    <a:pt x="124650" y="111798"/>
                  </a:lnTo>
                  <a:lnTo>
                    <a:pt x="124510" y="113068"/>
                  </a:lnTo>
                  <a:lnTo>
                    <a:pt x="124802" y="111798"/>
                  </a:lnTo>
                  <a:lnTo>
                    <a:pt x="125310" y="111798"/>
                  </a:lnTo>
                  <a:lnTo>
                    <a:pt x="125171" y="113068"/>
                  </a:lnTo>
                  <a:lnTo>
                    <a:pt x="124815" y="113068"/>
                  </a:lnTo>
                  <a:lnTo>
                    <a:pt x="125628" y="114338"/>
                  </a:lnTo>
                  <a:lnTo>
                    <a:pt x="124815" y="114833"/>
                  </a:lnTo>
                  <a:lnTo>
                    <a:pt x="124815" y="118148"/>
                  </a:lnTo>
                  <a:lnTo>
                    <a:pt x="124231" y="118745"/>
                  </a:lnTo>
                  <a:lnTo>
                    <a:pt x="124193" y="119075"/>
                  </a:lnTo>
                  <a:lnTo>
                    <a:pt x="124320" y="119418"/>
                  </a:lnTo>
                  <a:lnTo>
                    <a:pt x="124104" y="118859"/>
                  </a:lnTo>
                  <a:lnTo>
                    <a:pt x="123901" y="119075"/>
                  </a:lnTo>
                  <a:lnTo>
                    <a:pt x="123659" y="118148"/>
                  </a:lnTo>
                  <a:lnTo>
                    <a:pt x="123850" y="118148"/>
                  </a:lnTo>
                  <a:lnTo>
                    <a:pt x="124104" y="118859"/>
                  </a:lnTo>
                  <a:lnTo>
                    <a:pt x="124155" y="118148"/>
                  </a:lnTo>
                  <a:lnTo>
                    <a:pt x="124815" y="118148"/>
                  </a:lnTo>
                  <a:lnTo>
                    <a:pt x="124815" y="114833"/>
                  </a:lnTo>
                  <a:lnTo>
                    <a:pt x="123532" y="115608"/>
                  </a:lnTo>
                  <a:lnTo>
                    <a:pt x="123977" y="116878"/>
                  </a:lnTo>
                  <a:lnTo>
                    <a:pt x="122631" y="116878"/>
                  </a:lnTo>
                  <a:lnTo>
                    <a:pt x="123139" y="118148"/>
                  </a:lnTo>
                  <a:lnTo>
                    <a:pt x="123863" y="120688"/>
                  </a:lnTo>
                  <a:lnTo>
                    <a:pt x="123952" y="119748"/>
                  </a:lnTo>
                  <a:lnTo>
                    <a:pt x="125120" y="120688"/>
                  </a:lnTo>
                  <a:lnTo>
                    <a:pt x="124193" y="121958"/>
                  </a:lnTo>
                  <a:lnTo>
                    <a:pt x="122402" y="121958"/>
                  </a:lnTo>
                  <a:lnTo>
                    <a:pt x="121335" y="123228"/>
                  </a:lnTo>
                  <a:lnTo>
                    <a:pt x="122809" y="124498"/>
                  </a:lnTo>
                  <a:lnTo>
                    <a:pt x="121945" y="127038"/>
                  </a:lnTo>
                  <a:lnTo>
                    <a:pt x="123050" y="127038"/>
                  </a:lnTo>
                  <a:lnTo>
                    <a:pt x="122237" y="128308"/>
                  </a:lnTo>
                  <a:lnTo>
                    <a:pt x="127889" y="128308"/>
                  </a:lnTo>
                  <a:lnTo>
                    <a:pt x="127889" y="127038"/>
                  </a:lnTo>
                  <a:lnTo>
                    <a:pt x="129082" y="127038"/>
                  </a:lnTo>
                  <a:lnTo>
                    <a:pt x="129006" y="125044"/>
                  </a:lnTo>
                  <a:lnTo>
                    <a:pt x="127901" y="126644"/>
                  </a:lnTo>
                  <a:lnTo>
                    <a:pt x="128016" y="123228"/>
                  </a:lnTo>
                  <a:lnTo>
                    <a:pt x="128778" y="123939"/>
                  </a:lnTo>
                  <a:lnTo>
                    <a:pt x="128511" y="123228"/>
                  </a:lnTo>
                  <a:lnTo>
                    <a:pt x="128041" y="121958"/>
                  </a:lnTo>
                  <a:lnTo>
                    <a:pt x="128790" y="119418"/>
                  </a:lnTo>
                  <a:lnTo>
                    <a:pt x="129095" y="119418"/>
                  </a:lnTo>
                  <a:lnTo>
                    <a:pt x="129336" y="120688"/>
                  </a:lnTo>
                  <a:lnTo>
                    <a:pt x="129527" y="120688"/>
                  </a:lnTo>
                  <a:lnTo>
                    <a:pt x="129374" y="116878"/>
                  </a:lnTo>
                  <a:lnTo>
                    <a:pt x="130429" y="114338"/>
                  </a:lnTo>
                  <a:lnTo>
                    <a:pt x="130009" y="111937"/>
                  </a:lnTo>
                  <a:lnTo>
                    <a:pt x="129108" y="113068"/>
                  </a:lnTo>
                  <a:lnTo>
                    <a:pt x="128460" y="110528"/>
                  </a:lnTo>
                  <a:lnTo>
                    <a:pt x="127990" y="109258"/>
                  </a:lnTo>
                  <a:lnTo>
                    <a:pt x="129679" y="110528"/>
                  </a:lnTo>
                  <a:lnTo>
                    <a:pt x="128739" y="107988"/>
                  </a:lnTo>
                  <a:lnTo>
                    <a:pt x="130759" y="109207"/>
                  </a:lnTo>
                  <a:lnTo>
                    <a:pt x="130517" y="107988"/>
                  </a:lnTo>
                  <a:lnTo>
                    <a:pt x="130949" y="107988"/>
                  </a:lnTo>
                  <a:lnTo>
                    <a:pt x="130810" y="106718"/>
                  </a:lnTo>
                  <a:lnTo>
                    <a:pt x="130073" y="106718"/>
                  </a:lnTo>
                  <a:lnTo>
                    <a:pt x="130263" y="105448"/>
                  </a:lnTo>
                  <a:lnTo>
                    <a:pt x="130975" y="105448"/>
                  </a:lnTo>
                  <a:lnTo>
                    <a:pt x="129971" y="104178"/>
                  </a:lnTo>
                  <a:lnTo>
                    <a:pt x="130365" y="102908"/>
                  </a:lnTo>
                  <a:lnTo>
                    <a:pt x="130759" y="102908"/>
                  </a:lnTo>
                  <a:lnTo>
                    <a:pt x="130898" y="100368"/>
                  </a:lnTo>
                  <a:lnTo>
                    <a:pt x="129552" y="99098"/>
                  </a:lnTo>
                  <a:lnTo>
                    <a:pt x="130365" y="96558"/>
                  </a:lnTo>
                  <a:lnTo>
                    <a:pt x="131622" y="97828"/>
                  </a:lnTo>
                  <a:lnTo>
                    <a:pt x="131241" y="96558"/>
                  </a:lnTo>
                  <a:lnTo>
                    <a:pt x="130860" y="95288"/>
                  </a:lnTo>
                  <a:lnTo>
                    <a:pt x="131191" y="95288"/>
                  </a:lnTo>
                  <a:lnTo>
                    <a:pt x="131305" y="94018"/>
                  </a:lnTo>
                  <a:lnTo>
                    <a:pt x="130543" y="92748"/>
                  </a:lnTo>
                  <a:lnTo>
                    <a:pt x="131013" y="91478"/>
                  </a:lnTo>
                  <a:lnTo>
                    <a:pt x="131406" y="92748"/>
                  </a:lnTo>
                  <a:lnTo>
                    <a:pt x="131356" y="90208"/>
                  </a:lnTo>
                  <a:lnTo>
                    <a:pt x="130835" y="91478"/>
                  </a:lnTo>
                  <a:lnTo>
                    <a:pt x="130327" y="90208"/>
                  </a:lnTo>
                  <a:lnTo>
                    <a:pt x="129374" y="91478"/>
                  </a:lnTo>
                  <a:lnTo>
                    <a:pt x="129794" y="90208"/>
                  </a:lnTo>
                  <a:lnTo>
                    <a:pt x="129895" y="88938"/>
                  </a:lnTo>
                  <a:lnTo>
                    <a:pt x="130606" y="87668"/>
                  </a:lnTo>
                  <a:lnTo>
                    <a:pt x="129933" y="86398"/>
                  </a:lnTo>
                  <a:lnTo>
                    <a:pt x="130276" y="85128"/>
                  </a:lnTo>
                  <a:lnTo>
                    <a:pt x="130657" y="85128"/>
                  </a:lnTo>
                  <a:lnTo>
                    <a:pt x="131533" y="86398"/>
                  </a:lnTo>
                  <a:lnTo>
                    <a:pt x="131787" y="86398"/>
                  </a:lnTo>
                  <a:lnTo>
                    <a:pt x="130873" y="85128"/>
                  </a:lnTo>
                  <a:lnTo>
                    <a:pt x="131660" y="82588"/>
                  </a:lnTo>
                  <a:lnTo>
                    <a:pt x="130886" y="81318"/>
                  </a:lnTo>
                  <a:lnTo>
                    <a:pt x="131762" y="81318"/>
                  </a:lnTo>
                  <a:lnTo>
                    <a:pt x="131991" y="80048"/>
                  </a:lnTo>
                  <a:lnTo>
                    <a:pt x="130276" y="81318"/>
                  </a:lnTo>
                  <a:lnTo>
                    <a:pt x="131000" y="80048"/>
                  </a:lnTo>
                  <a:lnTo>
                    <a:pt x="131279" y="80048"/>
                  </a:lnTo>
                  <a:lnTo>
                    <a:pt x="131686" y="78778"/>
                  </a:lnTo>
                  <a:lnTo>
                    <a:pt x="130924" y="76238"/>
                  </a:lnTo>
                  <a:lnTo>
                    <a:pt x="131381" y="74968"/>
                  </a:lnTo>
                  <a:lnTo>
                    <a:pt x="132524" y="73736"/>
                  </a:lnTo>
                  <a:lnTo>
                    <a:pt x="132473" y="72428"/>
                  </a:lnTo>
                  <a:lnTo>
                    <a:pt x="131343" y="69888"/>
                  </a:lnTo>
                  <a:lnTo>
                    <a:pt x="131635" y="67348"/>
                  </a:lnTo>
                  <a:lnTo>
                    <a:pt x="129882" y="67348"/>
                  </a:lnTo>
                  <a:lnTo>
                    <a:pt x="132321" y="66078"/>
                  </a:lnTo>
                  <a:lnTo>
                    <a:pt x="131559" y="64808"/>
                  </a:lnTo>
                  <a:lnTo>
                    <a:pt x="132283" y="64808"/>
                  </a:lnTo>
                  <a:lnTo>
                    <a:pt x="132562" y="63538"/>
                  </a:lnTo>
                  <a:lnTo>
                    <a:pt x="131864" y="60998"/>
                  </a:lnTo>
                  <a:lnTo>
                    <a:pt x="131330" y="58458"/>
                  </a:lnTo>
                  <a:lnTo>
                    <a:pt x="132118" y="58458"/>
                  </a:lnTo>
                  <a:lnTo>
                    <a:pt x="132016" y="57188"/>
                  </a:lnTo>
                  <a:lnTo>
                    <a:pt x="131914" y="55918"/>
                  </a:lnTo>
                  <a:lnTo>
                    <a:pt x="132067" y="54648"/>
                  </a:lnTo>
                  <a:lnTo>
                    <a:pt x="131089" y="54648"/>
                  </a:lnTo>
                  <a:lnTo>
                    <a:pt x="133388" y="50838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 descr=""/>
            <p:cNvSpPr/>
            <p:nvPr/>
          </p:nvSpPr>
          <p:spPr>
            <a:xfrm>
              <a:off x="6681081" y="2999830"/>
              <a:ext cx="26034" cy="34925"/>
            </a:xfrm>
            <a:custGeom>
              <a:avLst/>
              <a:gdLst/>
              <a:ahLst/>
              <a:cxnLst/>
              <a:rect l="l" t="t" r="r" b="b"/>
              <a:pathLst>
                <a:path w="26034" h="34925">
                  <a:moveTo>
                    <a:pt x="4724" y="19278"/>
                  </a:moveTo>
                  <a:lnTo>
                    <a:pt x="0" y="19354"/>
                  </a:lnTo>
                  <a:lnTo>
                    <a:pt x="2628" y="25107"/>
                  </a:lnTo>
                  <a:lnTo>
                    <a:pt x="8572" y="28841"/>
                  </a:lnTo>
                  <a:lnTo>
                    <a:pt x="11201" y="34632"/>
                  </a:lnTo>
                  <a:lnTo>
                    <a:pt x="25438" y="34632"/>
                  </a:lnTo>
                  <a:lnTo>
                    <a:pt x="24841" y="31089"/>
                  </a:lnTo>
                  <a:lnTo>
                    <a:pt x="24125" y="27647"/>
                  </a:lnTo>
                  <a:lnTo>
                    <a:pt x="9766" y="27647"/>
                  </a:lnTo>
                  <a:lnTo>
                    <a:pt x="7162" y="24650"/>
                  </a:lnTo>
                  <a:lnTo>
                    <a:pt x="4724" y="19278"/>
                  </a:lnTo>
                  <a:close/>
                </a:path>
                <a:path w="26034" h="34925">
                  <a:moveTo>
                    <a:pt x="2006" y="5435"/>
                  </a:moveTo>
                  <a:lnTo>
                    <a:pt x="1287" y="11658"/>
                  </a:lnTo>
                  <a:lnTo>
                    <a:pt x="1180" y="12827"/>
                  </a:lnTo>
                  <a:lnTo>
                    <a:pt x="8610" y="20421"/>
                  </a:lnTo>
                  <a:lnTo>
                    <a:pt x="9766" y="27647"/>
                  </a:lnTo>
                  <a:lnTo>
                    <a:pt x="24125" y="27647"/>
                  </a:lnTo>
                  <a:lnTo>
                    <a:pt x="22414" y="20421"/>
                  </a:lnTo>
                  <a:lnTo>
                    <a:pt x="22403" y="20243"/>
                  </a:lnTo>
                  <a:lnTo>
                    <a:pt x="18681" y="20243"/>
                  </a:lnTo>
                  <a:lnTo>
                    <a:pt x="18058" y="19075"/>
                  </a:lnTo>
                  <a:lnTo>
                    <a:pt x="10896" y="19075"/>
                  </a:lnTo>
                  <a:lnTo>
                    <a:pt x="8915" y="15709"/>
                  </a:lnTo>
                  <a:lnTo>
                    <a:pt x="6997" y="8382"/>
                  </a:lnTo>
                  <a:lnTo>
                    <a:pt x="5901" y="5689"/>
                  </a:lnTo>
                  <a:lnTo>
                    <a:pt x="2006" y="5435"/>
                  </a:lnTo>
                  <a:close/>
                </a:path>
                <a:path w="26034" h="34925">
                  <a:moveTo>
                    <a:pt x="19380" y="7416"/>
                  </a:moveTo>
                  <a:lnTo>
                    <a:pt x="19240" y="11658"/>
                  </a:lnTo>
                  <a:lnTo>
                    <a:pt x="18974" y="16344"/>
                  </a:lnTo>
                  <a:lnTo>
                    <a:pt x="18681" y="20243"/>
                  </a:lnTo>
                  <a:lnTo>
                    <a:pt x="22403" y="20243"/>
                  </a:lnTo>
                  <a:lnTo>
                    <a:pt x="22440" y="8877"/>
                  </a:lnTo>
                  <a:lnTo>
                    <a:pt x="19380" y="7416"/>
                  </a:lnTo>
                  <a:close/>
                </a:path>
                <a:path w="26034" h="34925">
                  <a:moveTo>
                    <a:pt x="8788" y="0"/>
                  </a:moveTo>
                  <a:lnTo>
                    <a:pt x="3670" y="203"/>
                  </a:lnTo>
                  <a:lnTo>
                    <a:pt x="5901" y="5689"/>
                  </a:lnTo>
                  <a:lnTo>
                    <a:pt x="6299" y="5715"/>
                  </a:lnTo>
                  <a:lnTo>
                    <a:pt x="6997" y="8382"/>
                  </a:lnTo>
                  <a:lnTo>
                    <a:pt x="10236" y="16344"/>
                  </a:lnTo>
                  <a:lnTo>
                    <a:pt x="10896" y="19075"/>
                  </a:lnTo>
                  <a:lnTo>
                    <a:pt x="18058" y="19075"/>
                  </a:lnTo>
                  <a:lnTo>
                    <a:pt x="17807" y="18605"/>
                  </a:lnTo>
                  <a:lnTo>
                    <a:pt x="14363" y="18605"/>
                  </a:lnTo>
                  <a:lnTo>
                    <a:pt x="11899" y="12827"/>
                  </a:lnTo>
                  <a:lnTo>
                    <a:pt x="11188" y="5956"/>
                  </a:lnTo>
                  <a:lnTo>
                    <a:pt x="8788" y="0"/>
                  </a:lnTo>
                  <a:close/>
                </a:path>
                <a:path w="26034" h="34925">
                  <a:moveTo>
                    <a:pt x="14401" y="2463"/>
                  </a:moveTo>
                  <a:lnTo>
                    <a:pt x="14252" y="5435"/>
                  </a:lnTo>
                  <a:lnTo>
                    <a:pt x="14241" y="12801"/>
                  </a:lnTo>
                  <a:lnTo>
                    <a:pt x="14363" y="18605"/>
                  </a:lnTo>
                  <a:lnTo>
                    <a:pt x="17807" y="18605"/>
                  </a:lnTo>
                  <a:lnTo>
                    <a:pt x="16052" y="15316"/>
                  </a:lnTo>
                  <a:lnTo>
                    <a:pt x="17983" y="7886"/>
                  </a:lnTo>
                  <a:lnTo>
                    <a:pt x="15735" y="2476"/>
                  </a:lnTo>
                  <a:lnTo>
                    <a:pt x="14401" y="2463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6678257" y="2996005"/>
              <a:ext cx="34290" cy="43815"/>
            </a:xfrm>
            <a:custGeom>
              <a:avLst/>
              <a:gdLst/>
              <a:ahLst/>
              <a:cxnLst/>
              <a:rect l="l" t="t" r="r" b="b"/>
              <a:pathLst>
                <a:path w="34290" h="43814">
                  <a:moveTo>
                    <a:pt x="800" y="26797"/>
                  </a:moveTo>
                  <a:lnTo>
                    <a:pt x="330" y="26035"/>
                  </a:lnTo>
                  <a:lnTo>
                    <a:pt x="0" y="26797"/>
                  </a:lnTo>
                  <a:lnTo>
                    <a:pt x="800" y="26797"/>
                  </a:lnTo>
                  <a:close/>
                </a:path>
                <a:path w="34290" h="43814">
                  <a:moveTo>
                    <a:pt x="2133" y="27940"/>
                  </a:moveTo>
                  <a:lnTo>
                    <a:pt x="2006" y="28067"/>
                  </a:lnTo>
                  <a:lnTo>
                    <a:pt x="1244" y="27940"/>
                  </a:lnTo>
                  <a:lnTo>
                    <a:pt x="1358" y="28575"/>
                  </a:lnTo>
                  <a:lnTo>
                    <a:pt x="2133" y="28575"/>
                  </a:lnTo>
                  <a:lnTo>
                    <a:pt x="2133" y="28067"/>
                  </a:lnTo>
                  <a:lnTo>
                    <a:pt x="2133" y="27940"/>
                  </a:lnTo>
                  <a:close/>
                </a:path>
                <a:path w="34290" h="43814">
                  <a:moveTo>
                    <a:pt x="2387" y="27686"/>
                  </a:moveTo>
                  <a:lnTo>
                    <a:pt x="2133" y="27660"/>
                  </a:lnTo>
                  <a:lnTo>
                    <a:pt x="2133" y="27940"/>
                  </a:lnTo>
                  <a:lnTo>
                    <a:pt x="2387" y="27686"/>
                  </a:lnTo>
                  <a:close/>
                </a:path>
                <a:path w="34290" h="43814">
                  <a:moveTo>
                    <a:pt x="3492" y="20904"/>
                  </a:moveTo>
                  <a:lnTo>
                    <a:pt x="2857" y="21145"/>
                  </a:lnTo>
                  <a:lnTo>
                    <a:pt x="2717" y="21412"/>
                  </a:lnTo>
                  <a:lnTo>
                    <a:pt x="2806" y="22009"/>
                  </a:lnTo>
                  <a:lnTo>
                    <a:pt x="3162" y="21907"/>
                  </a:lnTo>
                  <a:lnTo>
                    <a:pt x="3492" y="20904"/>
                  </a:lnTo>
                  <a:close/>
                </a:path>
                <a:path w="34290" h="43814">
                  <a:moveTo>
                    <a:pt x="3568" y="22999"/>
                  </a:moveTo>
                  <a:lnTo>
                    <a:pt x="3035" y="23114"/>
                  </a:lnTo>
                  <a:lnTo>
                    <a:pt x="3568" y="22999"/>
                  </a:lnTo>
                  <a:close/>
                </a:path>
                <a:path w="34290" h="43814">
                  <a:moveTo>
                    <a:pt x="3835" y="31534"/>
                  </a:moveTo>
                  <a:lnTo>
                    <a:pt x="3683" y="31597"/>
                  </a:lnTo>
                  <a:lnTo>
                    <a:pt x="3835" y="31534"/>
                  </a:lnTo>
                  <a:close/>
                </a:path>
                <a:path w="34290" h="43814">
                  <a:moveTo>
                    <a:pt x="6324" y="11480"/>
                  </a:moveTo>
                  <a:lnTo>
                    <a:pt x="6210" y="10795"/>
                  </a:lnTo>
                  <a:lnTo>
                    <a:pt x="6108" y="10579"/>
                  </a:lnTo>
                  <a:lnTo>
                    <a:pt x="6108" y="11150"/>
                  </a:lnTo>
                  <a:lnTo>
                    <a:pt x="6324" y="11480"/>
                  </a:lnTo>
                  <a:close/>
                </a:path>
                <a:path w="34290" h="43814">
                  <a:moveTo>
                    <a:pt x="6438" y="23495"/>
                  </a:moveTo>
                  <a:lnTo>
                    <a:pt x="6337" y="23190"/>
                  </a:lnTo>
                  <a:lnTo>
                    <a:pt x="6311" y="23418"/>
                  </a:lnTo>
                  <a:lnTo>
                    <a:pt x="6438" y="23495"/>
                  </a:lnTo>
                  <a:close/>
                </a:path>
                <a:path w="34290" h="43814">
                  <a:moveTo>
                    <a:pt x="7048" y="14859"/>
                  </a:moveTo>
                  <a:lnTo>
                    <a:pt x="6985" y="15062"/>
                  </a:lnTo>
                  <a:lnTo>
                    <a:pt x="7048" y="14935"/>
                  </a:lnTo>
                  <a:close/>
                </a:path>
                <a:path w="34290" h="43814">
                  <a:moveTo>
                    <a:pt x="7099" y="21805"/>
                  </a:moveTo>
                  <a:lnTo>
                    <a:pt x="6972" y="21729"/>
                  </a:lnTo>
                  <a:lnTo>
                    <a:pt x="6819" y="21628"/>
                  </a:lnTo>
                  <a:lnTo>
                    <a:pt x="6616" y="21805"/>
                  </a:lnTo>
                  <a:lnTo>
                    <a:pt x="7099" y="21805"/>
                  </a:lnTo>
                  <a:close/>
                </a:path>
                <a:path w="34290" h="43814">
                  <a:moveTo>
                    <a:pt x="7899" y="20193"/>
                  </a:moveTo>
                  <a:lnTo>
                    <a:pt x="7112" y="20193"/>
                  </a:lnTo>
                  <a:lnTo>
                    <a:pt x="7683" y="20662"/>
                  </a:lnTo>
                  <a:lnTo>
                    <a:pt x="7899" y="20193"/>
                  </a:lnTo>
                  <a:close/>
                </a:path>
                <a:path w="34290" h="43814">
                  <a:moveTo>
                    <a:pt x="8051" y="14973"/>
                  </a:moveTo>
                  <a:lnTo>
                    <a:pt x="7912" y="15151"/>
                  </a:lnTo>
                  <a:lnTo>
                    <a:pt x="8051" y="14973"/>
                  </a:lnTo>
                  <a:close/>
                </a:path>
                <a:path w="34290" h="43814">
                  <a:moveTo>
                    <a:pt x="8229" y="19685"/>
                  </a:moveTo>
                  <a:lnTo>
                    <a:pt x="7962" y="19558"/>
                  </a:lnTo>
                  <a:lnTo>
                    <a:pt x="8153" y="19685"/>
                  </a:lnTo>
                  <a:close/>
                </a:path>
                <a:path w="34290" h="43814">
                  <a:moveTo>
                    <a:pt x="8712" y="24955"/>
                  </a:moveTo>
                  <a:lnTo>
                    <a:pt x="8394" y="24485"/>
                  </a:lnTo>
                  <a:lnTo>
                    <a:pt x="8407" y="24765"/>
                  </a:lnTo>
                  <a:lnTo>
                    <a:pt x="8509" y="25273"/>
                  </a:lnTo>
                  <a:lnTo>
                    <a:pt x="8712" y="24955"/>
                  </a:lnTo>
                  <a:close/>
                </a:path>
                <a:path w="34290" h="43814">
                  <a:moveTo>
                    <a:pt x="8775" y="18923"/>
                  </a:moveTo>
                  <a:lnTo>
                    <a:pt x="8267" y="19278"/>
                  </a:lnTo>
                  <a:lnTo>
                    <a:pt x="8686" y="19431"/>
                  </a:lnTo>
                  <a:lnTo>
                    <a:pt x="8775" y="18923"/>
                  </a:lnTo>
                  <a:close/>
                </a:path>
                <a:path w="34290" h="43814">
                  <a:moveTo>
                    <a:pt x="8864" y="18923"/>
                  </a:moveTo>
                  <a:lnTo>
                    <a:pt x="8788" y="18542"/>
                  </a:lnTo>
                  <a:lnTo>
                    <a:pt x="8585" y="18923"/>
                  </a:lnTo>
                  <a:lnTo>
                    <a:pt x="8775" y="18923"/>
                  </a:lnTo>
                  <a:close/>
                </a:path>
                <a:path w="34290" h="43814">
                  <a:moveTo>
                    <a:pt x="9080" y="26835"/>
                  </a:moveTo>
                  <a:close/>
                </a:path>
                <a:path w="34290" h="43814">
                  <a:moveTo>
                    <a:pt x="9093" y="18034"/>
                  </a:moveTo>
                  <a:lnTo>
                    <a:pt x="8902" y="17932"/>
                  </a:lnTo>
                  <a:lnTo>
                    <a:pt x="8864" y="18122"/>
                  </a:lnTo>
                  <a:lnTo>
                    <a:pt x="9093" y="18034"/>
                  </a:lnTo>
                  <a:close/>
                </a:path>
                <a:path w="34290" h="43814">
                  <a:moveTo>
                    <a:pt x="9118" y="26797"/>
                  </a:moveTo>
                  <a:close/>
                </a:path>
                <a:path w="34290" h="43814">
                  <a:moveTo>
                    <a:pt x="9169" y="17691"/>
                  </a:moveTo>
                  <a:lnTo>
                    <a:pt x="8978" y="17780"/>
                  </a:lnTo>
                  <a:lnTo>
                    <a:pt x="8902" y="17932"/>
                  </a:lnTo>
                  <a:lnTo>
                    <a:pt x="9169" y="17691"/>
                  </a:lnTo>
                  <a:close/>
                </a:path>
                <a:path w="34290" h="43814">
                  <a:moveTo>
                    <a:pt x="9309" y="20485"/>
                  </a:moveTo>
                  <a:lnTo>
                    <a:pt x="9245" y="20701"/>
                  </a:lnTo>
                  <a:lnTo>
                    <a:pt x="9309" y="20485"/>
                  </a:lnTo>
                  <a:close/>
                </a:path>
                <a:path w="34290" h="43814">
                  <a:moveTo>
                    <a:pt x="9334" y="29311"/>
                  </a:moveTo>
                  <a:lnTo>
                    <a:pt x="9207" y="29210"/>
                  </a:lnTo>
                  <a:lnTo>
                    <a:pt x="9321" y="29337"/>
                  </a:lnTo>
                  <a:close/>
                </a:path>
                <a:path w="34290" h="43814">
                  <a:moveTo>
                    <a:pt x="9804" y="19050"/>
                  </a:moveTo>
                  <a:lnTo>
                    <a:pt x="9613" y="18923"/>
                  </a:lnTo>
                  <a:lnTo>
                    <a:pt x="9728" y="19113"/>
                  </a:lnTo>
                  <a:close/>
                </a:path>
                <a:path w="34290" h="43814">
                  <a:moveTo>
                    <a:pt x="10172" y="40855"/>
                  </a:moveTo>
                  <a:lnTo>
                    <a:pt x="9359" y="40259"/>
                  </a:lnTo>
                  <a:lnTo>
                    <a:pt x="10071" y="41656"/>
                  </a:lnTo>
                  <a:lnTo>
                    <a:pt x="10172" y="41249"/>
                  </a:lnTo>
                  <a:lnTo>
                    <a:pt x="10172" y="40855"/>
                  </a:lnTo>
                  <a:close/>
                </a:path>
                <a:path w="34290" h="43814">
                  <a:moveTo>
                    <a:pt x="10833" y="22580"/>
                  </a:moveTo>
                  <a:close/>
                </a:path>
                <a:path w="34290" h="43814">
                  <a:moveTo>
                    <a:pt x="11684" y="31369"/>
                  </a:moveTo>
                  <a:lnTo>
                    <a:pt x="11633" y="31216"/>
                  </a:lnTo>
                  <a:lnTo>
                    <a:pt x="11506" y="31457"/>
                  </a:lnTo>
                  <a:lnTo>
                    <a:pt x="11684" y="31369"/>
                  </a:lnTo>
                  <a:close/>
                </a:path>
                <a:path w="34290" h="43814">
                  <a:moveTo>
                    <a:pt x="11709" y="23749"/>
                  </a:moveTo>
                  <a:close/>
                </a:path>
                <a:path w="34290" h="43814">
                  <a:moveTo>
                    <a:pt x="11785" y="5943"/>
                  </a:moveTo>
                  <a:lnTo>
                    <a:pt x="11734" y="5715"/>
                  </a:lnTo>
                  <a:lnTo>
                    <a:pt x="11785" y="5943"/>
                  </a:lnTo>
                  <a:close/>
                </a:path>
                <a:path w="34290" h="43814">
                  <a:moveTo>
                    <a:pt x="12966" y="30759"/>
                  </a:moveTo>
                  <a:lnTo>
                    <a:pt x="12611" y="30861"/>
                  </a:lnTo>
                  <a:lnTo>
                    <a:pt x="12966" y="30759"/>
                  </a:lnTo>
                  <a:close/>
                </a:path>
                <a:path w="34290" h="43814">
                  <a:moveTo>
                    <a:pt x="13246" y="31496"/>
                  </a:moveTo>
                  <a:lnTo>
                    <a:pt x="13030" y="30924"/>
                  </a:lnTo>
                  <a:lnTo>
                    <a:pt x="13042" y="31280"/>
                  </a:lnTo>
                  <a:lnTo>
                    <a:pt x="13246" y="31496"/>
                  </a:lnTo>
                  <a:close/>
                </a:path>
                <a:path w="34290" h="43814">
                  <a:moveTo>
                    <a:pt x="13627" y="30734"/>
                  </a:moveTo>
                  <a:lnTo>
                    <a:pt x="13208" y="30657"/>
                  </a:lnTo>
                  <a:lnTo>
                    <a:pt x="13030" y="30924"/>
                  </a:lnTo>
                  <a:lnTo>
                    <a:pt x="13627" y="30734"/>
                  </a:lnTo>
                  <a:close/>
                </a:path>
                <a:path w="34290" h="43814">
                  <a:moveTo>
                    <a:pt x="13716" y="12700"/>
                  </a:moveTo>
                  <a:close/>
                </a:path>
                <a:path w="34290" h="43814">
                  <a:moveTo>
                    <a:pt x="13716" y="12560"/>
                  </a:moveTo>
                  <a:lnTo>
                    <a:pt x="13627" y="12382"/>
                  </a:lnTo>
                  <a:lnTo>
                    <a:pt x="13614" y="12509"/>
                  </a:lnTo>
                  <a:close/>
                </a:path>
                <a:path w="34290" h="43814">
                  <a:moveTo>
                    <a:pt x="14516" y="29730"/>
                  </a:moveTo>
                  <a:lnTo>
                    <a:pt x="13589" y="30162"/>
                  </a:lnTo>
                  <a:lnTo>
                    <a:pt x="13919" y="30200"/>
                  </a:lnTo>
                  <a:lnTo>
                    <a:pt x="14452" y="29972"/>
                  </a:lnTo>
                  <a:lnTo>
                    <a:pt x="14516" y="29730"/>
                  </a:lnTo>
                  <a:close/>
                </a:path>
                <a:path w="34290" h="43814">
                  <a:moveTo>
                    <a:pt x="14579" y="19304"/>
                  </a:moveTo>
                  <a:lnTo>
                    <a:pt x="14490" y="18884"/>
                  </a:lnTo>
                  <a:lnTo>
                    <a:pt x="14579" y="19304"/>
                  </a:lnTo>
                  <a:close/>
                </a:path>
                <a:path w="34290" h="43814">
                  <a:moveTo>
                    <a:pt x="14681" y="19177"/>
                  </a:moveTo>
                  <a:lnTo>
                    <a:pt x="14566" y="18923"/>
                  </a:lnTo>
                  <a:lnTo>
                    <a:pt x="14681" y="19177"/>
                  </a:lnTo>
                  <a:close/>
                </a:path>
                <a:path w="34290" h="43814">
                  <a:moveTo>
                    <a:pt x="14782" y="29616"/>
                  </a:moveTo>
                  <a:lnTo>
                    <a:pt x="14566" y="29464"/>
                  </a:lnTo>
                  <a:lnTo>
                    <a:pt x="14516" y="29730"/>
                  </a:lnTo>
                  <a:lnTo>
                    <a:pt x="14782" y="29616"/>
                  </a:lnTo>
                  <a:close/>
                </a:path>
                <a:path w="34290" h="43814">
                  <a:moveTo>
                    <a:pt x="15240" y="19469"/>
                  </a:moveTo>
                  <a:lnTo>
                    <a:pt x="15113" y="19558"/>
                  </a:lnTo>
                  <a:lnTo>
                    <a:pt x="15240" y="19558"/>
                  </a:lnTo>
                  <a:close/>
                </a:path>
                <a:path w="34290" h="43814">
                  <a:moveTo>
                    <a:pt x="15354" y="19342"/>
                  </a:moveTo>
                  <a:lnTo>
                    <a:pt x="15227" y="18999"/>
                  </a:lnTo>
                  <a:lnTo>
                    <a:pt x="15227" y="19278"/>
                  </a:lnTo>
                  <a:lnTo>
                    <a:pt x="15240" y="19469"/>
                  </a:lnTo>
                  <a:lnTo>
                    <a:pt x="15354" y="19342"/>
                  </a:lnTo>
                  <a:close/>
                </a:path>
                <a:path w="34290" h="43814">
                  <a:moveTo>
                    <a:pt x="16052" y="3314"/>
                  </a:moveTo>
                  <a:close/>
                </a:path>
                <a:path w="34290" h="43814">
                  <a:moveTo>
                    <a:pt x="16256" y="4216"/>
                  </a:moveTo>
                  <a:lnTo>
                    <a:pt x="16243" y="3949"/>
                  </a:lnTo>
                  <a:lnTo>
                    <a:pt x="16179" y="3632"/>
                  </a:lnTo>
                  <a:lnTo>
                    <a:pt x="16065" y="3314"/>
                  </a:lnTo>
                  <a:lnTo>
                    <a:pt x="16256" y="4216"/>
                  </a:lnTo>
                  <a:close/>
                </a:path>
                <a:path w="34290" h="43814">
                  <a:moveTo>
                    <a:pt x="17284" y="9410"/>
                  </a:moveTo>
                  <a:lnTo>
                    <a:pt x="17259" y="9156"/>
                  </a:lnTo>
                  <a:lnTo>
                    <a:pt x="17183" y="9347"/>
                  </a:lnTo>
                  <a:close/>
                </a:path>
                <a:path w="34290" h="43814">
                  <a:moveTo>
                    <a:pt x="17310" y="19685"/>
                  </a:moveTo>
                  <a:lnTo>
                    <a:pt x="17272" y="19558"/>
                  </a:lnTo>
                  <a:lnTo>
                    <a:pt x="17310" y="19685"/>
                  </a:lnTo>
                  <a:close/>
                </a:path>
                <a:path w="34290" h="43814">
                  <a:moveTo>
                    <a:pt x="17348" y="9055"/>
                  </a:moveTo>
                  <a:lnTo>
                    <a:pt x="17233" y="8674"/>
                  </a:lnTo>
                  <a:lnTo>
                    <a:pt x="17348" y="9055"/>
                  </a:lnTo>
                  <a:close/>
                </a:path>
                <a:path w="34290" h="43814">
                  <a:moveTo>
                    <a:pt x="17830" y="42100"/>
                  </a:moveTo>
                  <a:lnTo>
                    <a:pt x="17716" y="41859"/>
                  </a:lnTo>
                  <a:lnTo>
                    <a:pt x="17640" y="41592"/>
                  </a:lnTo>
                  <a:lnTo>
                    <a:pt x="17589" y="41325"/>
                  </a:lnTo>
                  <a:lnTo>
                    <a:pt x="17678" y="41948"/>
                  </a:lnTo>
                  <a:lnTo>
                    <a:pt x="16903" y="42164"/>
                  </a:lnTo>
                  <a:lnTo>
                    <a:pt x="17830" y="42100"/>
                  </a:lnTo>
                  <a:close/>
                </a:path>
                <a:path w="34290" h="43814">
                  <a:moveTo>
                    <a:pt x="18186" y="10668"/>
                  </a:moveTo>
                  <a:lnTo>
                    <a:pt x="18034" y="10541"/>
                  </a:lnTo>
                  <a:lnTo>
                    <a:pt x="18021" y="10731"/>
                  </a:lnTo>
                  <a:lnTo>
                    <a:pt x="18186" y="10668"/>
                  </a:lnTo>
                  <a:close/>
                </a:path>
                <a:path w="34290" h="43814">
                  <a:moveTo>
                    <a:pt x="18224" y="10655"/>
                  </a:moveTo>
                  <a:lnTo>
                    <a:pt x="18008" y="10414"/>
                  </a:lnTo>
                  <a:lnTo>
                    <a:pt x="18034" y="10541"/>
                  </a:lnTo>
                  <a:lnTo>
                    <a:pt x="18224" y="10655"/>
                  </a:lnTo>
                  <a:close/>
                </a:path>
                <a:path w="34290" h="43814">
                  <a:moveTo>
                    <a:pt x="18249" y="10668"/>
                  </a:moveTo>
                  <a:close/>
                </a:path>
                <a:path w="34290" h="43814">
                  <a:moveTo>
                    <a:pt x="18402" y="40932"/>
                  </a:moveTo>
                  <a:lnTo>
                    <a:pt x="17792" y="40386"/>
                  </a:lnTo>
                  <a:lnTo>
                    <a:pt x="17792" y="41148"/>
                  </a:lnTo>
                  <a:lnTo>
                    <a:pt x="17995" y="41071"/>
                  </a:lnTo>
                  <a:lnTo>
                    <a:pt x="18148" y="41021"/>
                  </a:lnTo>
                  <a:lnTo>
                    <a:pt x="18402" y="40932"/>
                  </a:lnTo>
                  <a:close/>
                </a:path>
                <a:path w="34290" h="43814">
                  <a:moveTo>
                    <a:pt x="18630" y="41148"/>
                  </a:moveTo>
                  <a:lnTo>
                    <a:pt x="18542" y="40855"/>
                  </a:lnTo>
                  <a:lnTo>
                    <a:pt x="18491" y="41021"/>
                  </a:lnTo>
                  <a:lnTo>
                    <a:pt x="18630" y="41148"/>
                  </a:lnTo>
                  <a:close/>
                </a:path>
                <a:path w="34290" h="43814">
                  <a:moveTo>
                    <a:pt x="18910" y="8255"/>
                  </a:moveTo>
                  <a:close/>
                </a:path>
                <a:path w="34290" h="43814">
                  <a:moveTo>
                    <a:pt x="21717" y="26250"/>
                  </a:moveTo>
                  <a:close/>
                </a:path>
                <a:path w="34290" h="43814">
                  <a:moveTo>
                    <a:pt x="22504" y="36068"/>
                  </a:moveTo>
                  <a:lnTo>
                    <a:pt x="22339" y="36296"/>
                  </a:lnTo>
                  <a:lnTo>
                    <a:pt x="22491" y="36322"/>
                  </a:lnTo>
                  <a:lnTo>
                    <a:pt x="22504" y="36068"/>
                  </a:lnTo>
                  <a:close/>
                </a:path>
                <a:path w="34290" h="43814">
                  <a:moveTo>
                    <a:pt x="26403" y="10528"/>
                  </a:moveTo>
                  <a:lnTo>
                    <a:pt x="26365" y="10401"/>
                  </a:lnTo>
                  <a:lnTo>
                    <a:pt x="26162" y="10312"/>
                  </a:lnTo>
                  <a:lnTo>
                    <a:pt x="26403" y="10528"/>
                  </a:lnTo>
                  <a:close/>
                </a:path>
                <a:path w="34290" h="43814">
                  <a:moveTo>
                    <a:pt x="27673" y="12674"/>
                  </a:moveTo>
                  <a:lnTo>
                    <a:pt x="27635" y="12484"/>
                  </a:lnTo>
                  <a:lnTo>
                    <a:pt x="27432" y="12560"/>
                  </a:lnTo>
                  <a:lnTo>
                    <a:pt x="27673" y="12674"/>
                  </a:lnTo>
                  <a:close/>
                </a:path>
                <a:path w="34290" h="43814">
                  <a:moveTo>
                    <a:pt x="28625" y="41529"/>
                  </a:moveTo>
                  <a:lnTo>
                    <a:pt x="28511" y="41249"/>
                  </a:lnTo>
                  <a:lnTo>
                    <a:pt x="28282" y="41173"/>
                  </a:lnTo>
                  <a:lnTo>
                    <a:pt x="28625" y="41529"/>
                  </a:lnTo>
                  <a:close/>
                </a:path>
                <a:path w="34290" h="43814">
                  <a:moveTo>
                    <a:pt x="30759" y="29210"/>
                  </a:moveTo>
                  <a:lnTo>
                    <a:pt x="29984" y="29972"/>
                  </a:lnTo>
                  <a:lnTo>
                    <a:pt x="30340" y="29718"/>
                  </a:lnTo>
                  <a:lnTo>
                    <a:pt x="30543" y="29845"/>
                  </a:lnTo>
                  <a:lnTo>
                    <a:pt x="30581" y="29718"/>
                  </a:lnTo>
                  <a:lnTo>
                    <a:pt x="30759" y="29210"/>
                  </a:lnTo>
                  <a:close/>
                </a:path>
                <a:path w="34290" h="43814">
                  <a:moveTo>
                    <a:pt x="32486" y="41910"/>
                  </a:moveTo>
                  <a:lnTo>
                    <a:pt x="32156" y="41529"/>
                  </a:lnTo>
                  <a:lnTo>
                    <a:pt x="32029" y="41249"/>
                  </a:lnTo>
                  <a:lnTo>
                    <a:pt x="31864" y="40767"/>
                  </a:lnTo>
                  <a:lnTo>
                    <a:pt x="31813" y="40640"/>
                  </a:lnTo>
                  <a:lnTo>
                    <a:pt x="31013" y="38608"/>
                  </a:lnTo>
                  <a:lnTo>
                    <a:pt x="30899" y="38227"/>
                  </a:lnTo>
                  <a:lnTo>
                    <a:pt x="30746" y="37719"/>
                  </a:lnTo>
                  <a:lnTo>
                    <a:pt x="31242" y="38227"/>
                  </a:lnTo>
                  <a:lnTo>
                    <a:pt x="31572" y="38608"/>
                  </a:lnTo>
                  <a:lnTo>
                    <a:pt x="31838" y="38227"/>
                  </a:lnTo>
                  <a:lnTo>
                    <a:pt x="31623" y="37719"/>
                  </a:lnTo>
                  <a:lnTo>
                    <a:pt x="31572" y="37592"/>
                  </a:lnTo>
                  <a:lnTo>
                    <a:pt x="31305" y="36957"/>
                  </a:lnTo>
                  <a:lnTo>
                    <a:pt x="31165" y="36322"/>
                  </a:lnTo>
                  <a:lnTo>
                    <a:pt x="31013" y="35433"/>
                  </a:lnTo>
                  <a:lnTo>
                    <a:pt x="30886" y="33782"/>
                  </a:lnTo>
                  <a:lnTo>
                    <a:pt x="31000" y="30480"/>
                  </a:lnTo>
                  <a:lnTo>
                    <a:pt x="30607" y="30340"/>
                  </a:lnTo>
                  <a:lnTo>
                    <a:pt x="30607" y="38227"/>
                  </a:lnTo>
                  <a:lnTo>
                    <a:pt x="30429" y="37642"/>
                  </a:lnTo>
                  <a:lnTo>
                    <a:pt x="30429" y="40767"/>
                  </a:lnTo>
                  <a:lnTo>
                    <a:pt x="28524" y="38100"/>
                  </a:lnTo>
                  <a:lnTo>
                    <a:pt x="30429" y="40767"/>
                  </a:lnTo>
                  <a:lnTo>
                    <a:pt x="30429" y="37642"/>
                  </a:lnTo>
                  <a:lnTo>
                    <a:pt x="30607" y="38227"/>
                  </a:lnTo>
                  <a:lnTo>
                    <a:pt x="30607" y="30340"/>
                  </a:lnTo>
                  <a:lnTo>
                    <a:pt x="30111" y="30149"/>
                  </a:lnTo>
                  <a:lnTo>
                    <a:pt x="30111" y="36322"/>
                  </a:lnTo>
                  <a:lnTo>
                    <a:pt x="29794" y="36322"/>
                  </a:lnTo>
                  <a:lnTo>
                    <a:pt x="29502" y="36106"/>
                  </a:lnTo>
                  <a:lnTo>
                    <a:pt x="29425" y="35941"/>
                  </a:lnTo>
                  <a:lnTo>
                    <a:pt x="29667" y="36068"/>
                  </a:lnTo>
                  <a:lnTo>
                    <a:pt x="29692" y="35941"/>
                  </a:lnTo>
                  <a:lnTo>
                    <a:pt x="29756" y="35687"/>
                  </a:lnTo>
                  <a:lnTo>
                    <a:pt x="29946" y="35433"/>
                  </a:lnTo>
                  <a:lnTo>
                    <a:pt x="29997" y="35814"/>
                  </a:lnTo>
                  <a:lnTo>
                    <a:pt x="30111" y="36322"/>
                  </a:lnTo>
                  <a:lnTo>
                    <a:pt x="30111" y="30149"/>
                  </a:lnTo>
                  <a:lnTo>
                    <a:pt x="29984" y="29972"/>
                  </a:lnTo>
                  <a:lnTo>
                    <a:pt x="29641" y="29756"/>
                  </a:lnTo>
                  <a:lnTo>
                    <a:pt x="29514" y="29616"/>
                  </a:lnTo>
                  <a:lnTo>
                    <a:pt x="29438" y="29464"/>
                  </a:lnTo>
                  <a:lnTo>
                    <a:pt x="29984" y="29210"/>
                  </a:lnTo>
                  <a:lnTo>
                    <a:pt x="30289" y="29337"/>
                  </a:lnTo>
                  <a:lnTo>
                    <a:pt x="30162" y="29210"/>
                  </a:lnTo>
                  <a:lnTo>
                    <a:pt x="29984" y="29019"/>
                  </a:lnTo>
                  <a:lnTo>
                    <a:pt x="26885" y="28321"/>
                  </a:lnTo>
                  <a:lnTo>
                    <a:pt x="27000" y="28702"/>
                  </a:lnTo>
                  <a:lnTo>
                    <a:pt x="26873" y="28321"/>
                  </a:lnTo>
                  <a:lnTo>
                    <a:pt x="26682" y="27686"/>
                  </a:lnTo>
                  <a:lnTo>
                    <a:pt x="26250" y="26327"/>
                  </a:lnTo>
                  <a:lnTo>
                    <a:pt x="26098" y="26263"/>
                  </a:lnTo>
                  <a:lnTo>
                    <a:pt x="26098" y="34417"/>
                  </a:lnTo>
                  <a:lnTo>
                    <a:pt x="26060" y="34620"/>
                  </a:lnTo>
                  <a:lnTo>
                    <a:pt x="26009" y="37211"/>
                  </a:lnTo>
                  <a:lnTo>
                    <a:pt x="25209" y="36576"/>
                  </a:lnTo>
                  <a:lnTo>
                    <a:pt x="24003" y="35814"/>
                  </a:lnTo>
                  <a:lnTo>
                    <a:pt x="23799" y="35560"/>
                  </a:lnTo>
                  <a:lnTo>
                    <a:pt x="23456" y="35153"/>
                  </a:lnTo>
                  <a:lnTo>
                    <a:pt x="25273" y="36601"/>
                  </a:lnTo>
                  <a:lnTo>
                    <a:pt x="26009" y="37211"/>
                  </a:lnTo>
                  <a:lnTo>
                    <a:pt x="26009" y="34556"/>
                  </a:lnTo>
                  <a:lnTo>
                    <a:pt x="26098" y="34417"/>
                  </a:lnTo>
                  <a:lnTo>
                    <a:pt x="26098" y="26263"/>
                  </a:lnTo>
                  <a:lnTo>
                    <a:pt x="25577" y="26022"/>
                  </a:lnTo>
                  <a:lnTo>
                    <a:pt x="25577" y="34582"/>
                  </a:lnTo>
                  <a:lnTo>
                    <a:pt x="25425" y="34620"/>
                  </a:lnTo>
                  <a:lnTo>
                    <a:pt x="25298" y="34671"/>
                  </a:lnTo>
                  <a:lnTo>
                    <a:pt x="25349" y="34544"/>
                  </a:lnTo>
                  <a:lnTo>
                    <a:pt x="25577" y="34582"/>
                  </a:lnTo>
                  <a:lnTo>
                    <a:pt x="25577" y="26022"/>
                  </a:lnTo>
                  <a:lnTo>
                    <a:pt x="25171" y="25844"/>
                  </a:lnTo>
                  <a:lnTo>
                    <a:pt x="25171" y="36068"/>
                  </a:lnTo>
                  <a:lnTo>
                    <a:pt x="25069" y="35814"/>
                  </a:lnTo>
                  <a:lnTo>
                    <a:pt x="25171" y="36068"/>
                  </a:lnTo>
                  <a:lnTo>
                    <a:pt x="25171" y="25844"/>
                  </a:lnTo>
                  <a:lnTo>
                    <a:pt x="24688" y="25615"/>
                  </a:lnTo>
                  <a:lnTo>
                    <a:pt x="24688" y="33909"/>
                  </a:lnTo>
                  <a:lnTo>
                    <a:pt x="24688" y="25615"/>
                  </a:lnTo>
                  <a:lnTo>
                    <a:pt x="24612" y="33528"/>
                  </a:lnTo>
                  <a:lnTo>
                    <a:pt x="24561" y="33655"/>
                  </a:lnTo>
                  <a:lnTo>
                    <a:pt x="24447" y="33528"/>
                  </a:lnTo>
                  <a:lnTo>
                    <a:pt x="24612" y="33528"/>
                  </a:lnTo>
                  <a:lnTo>
                    <a:pt x="24612" y="25590"/>
                  </a:lnTo>
                  <a:lnTo>
                    <a:pt x="24460" y="25514"/>
                  </a:lnTo>
                  <a:lnTo>
                    <a:pt x="24460" y="29311"/>
                  </a:lnTo>
                  <a:lnTo>
                    <a:pt x="24320" y="29095"/>
                  </a:lnTo>
                  <a:lnTo>
                    <a:pt x="24320" y="34290"/>
                  </a:lnTo>
                  <a:lnTo>
                    <a:pt x="23952" y="34074"/>
                  </a:lnTo>
                  <a:lnTo>
                    <a:pt x="23952" y="34798"/>
                  </a:lnTo>
                  <a:lnTo>
                    <a:pt x="23698" y="34671"/>
                  </a:lnTo>
                  <a:lnTo>
                    <a:pt x="23380" y="34455"/>
                  </a:lnTo>
                  <a:lnTo>
                    <a:pt x="23380" y="35077"/>
                  </a:lnTo>
                  <a:lnTo>
                    <a:pt x="23355" y="35560"/>
                  </a:lnTo>
                  <a:lnTo>
                    <a:pt x="22872" y="35306"/>
                  </a:lnTo>
                  <a:lnTo>
                    <a:pt x="22694" y="36957"/>
                  </a:lnTo>
                  <a:lnTo>
                    <a:pt x="22491" y="37211"/>
                  </a:lnTo>
                  <a:lnTo>
                    <a:pt x="22390" y="36449"/>
                  </a:lnTo>
                  <a:lnTo>
                    <a:pt x="22339" y="36296"/>
                  </a:lnTo>
                  <a:lnTo>
                    <a:pt x="21272" y="36106"/>
                  </a:lnTo>
                  <a:lnTo>
                    <a:pt x="21031" y="36068"/>
                  </a:lnTo>
                  <a:lnTo>
                    <a:pt x="21005" y="36245"/>
                  </a:lnTo>
                  <a:lnTo>
                    <a:pt x="20904" y="37211"/>
                  </a:lnTo>
                  <a:lnTo>
                    <a:pt x="20104" y="36703"/>
                  </a:lnTo>
                  <a:lnTo>
                    <a:pt x="20853" y="36322"/>
                  </a:lnTo>
                  <a:lnTo>
                    <a:pt x="21018" y="36144"/>
                  </a:lnTo>
                  <a:lnTo>
                    <a:pt x="20256" y="36322"/>
                  </a:lnTo>
                  <a:lnTo>
                    <a:pt x="20408" y="35941"/>
                  </a:lnTo>
                  <a:lnTo>
                    <a:pt x="18376" y="34163"/>
                  </a:lnTo>
                  <a:lnTo>
                    <a:pt x="16395" y="38862"/>
                  </a:lnTo>
                  <a:lnTo>
                    <a:pt x="16040" y="37973"/>
                  </a:lnTo>
                  <a:lnTo>
                    <a:pt x="15722" y="37211"/>
                  </a:lnTo>
                  <a:lnTo>
                    <a:pt x="15621" y="36957"/>
                  </a:lnTo>
                  <a:lnTo>
                    <a:pt x="15532" y="36715"/>
                  </a:lnTo>
                  <a:lnTo>
                    <a:pt x="15468" y="36957"/>
                  </a:lnTo>
                  <a:lnTo>
                    <a:pt x="15341" y="36830"/>
                  </a:lnTo>
                  <a:lnTo>
                    <a:pt x="15163" y="36830"/>
                  </a:lnTo>
                  <a:lnTo>
                    <a:pt x="15074" y="36703"/>
                  </a:lnTo>
                  <a:lnTo>
                    <a:pt x="15049" y="35814"/>
                  </a:lnTo>
                  <a:lnTo>
                    <a:pt x="15036" y="35560"/>
                  </a:lnTo>
                  <a:lnTo>
                    <a:pt x="15036" y="35306"/>
                  </a:lnTo>
                  <a:lnTo>
                    <a:pt x="11861" y="33528"/>
                  </a:lnTo>
                  <a:lnTo>
                    <a:pt x="11811" y="33274"/>
                  </a:lnTo>
                  <a:lnTo>
                    <a:pt x="11595" y="32004"/>
                  </a:lnTo>
                  <a:lnTo>
                    <a:pt x="11569" y="31877"/>
                  </a:lnTo>
                  <a:lnTo>
                    <a:pt x="11506" y="31457"/>
                  </a:lnTo>
                  <a:lnTo>
                    <a:pt x="11468" y="31280"/>
                  </a:lnTo>
                  <a:lnTo>
                    <a:pt x="11455" y="31153"/>
                  </a:lnTo>
                  <a:lnTo>
                    <a:pt x="11328" y="31216"/>
                  </a:lnTo>
                  <a:lnTo>
                    <a:pt x="11417" y="30988"/>
                  </a:lnTo>
                  <a:lnTo>
                    <a:pt x="11353" y="30657"/>
                  </a:lnTo>
                  <a:lnTo>
                    <a:pt x="11290" y="30480"/>
                  </a:lnTo>
                  <a:lnTo>
                    <a:pt x="11353" y="30657"/>
                  </a:lnTo>
                  <a:lnTo>
                    <a:pt x="11404" y="30861"/>
                  </a:lnTo>
                  <a:lnTo>
                    <a:pt x="11645" y="30607"/>
                  </a:lnTo>
                  <a:lnTo>
                    <a:pt x="11531" y="30988"/>
                  </a:lnTo>
                  <a:lnTo>
                    <a:pt x="11506" y="31127"/>
                  </a:lnTo>
                  <a:lnTo>
                    <a:pt x="11633" y="31216"/>
                  </a:lnTo>
                  <a:lnTo>
                    <a:pt x="11772" y="31318"/>
                  </a:lnTo>
                  <a:lnTo>
                    <a:pt x="11950" y="31242"/>
                  </a:lnTo>
                  <a:lnTo>
                    <a:pt x="11836" y="31369"/>
                  </a:lnTo>
                  <a:lnTo>
                    <a:pt x="12014" y="31496"/>
                  </a:lnTo>
                  <a:lnTo>
                    <a:pt x="13246" y="33147"/>
                  </a:lnTo>
                  <a:lnTo>
                    <a:pt x="12966" y="31216"/>
                  </a:lnTo>
                  <a:lnTo>
                    <a:pt x="12661" y="30899"/>
                  </a:lnTo>
                  <a:lnTo>
                    <a:pt x="12903" y="30759"/>
                  </a:lnTo>
                  <a:lnTo>
                    <a:pt x="12903" y="30607"/>
                  </a:lnTo>
                  <a:lnTo>
                    <a:pt x="12954" y="30746"/>
                  </a:lnTo>
                  <a:lnTo>
                    <a:pt x="13106" y="30695"/>
                  </a:lnTo>
                  <a:lnTo>
                    <a:pt x="14135" y="30353"/>
                  </a:lnTo>
                  <a:lnTo>
                    <a:pt x="13893" y="30314"/>
                  </a:lnTo>
                  <a:lnTo>
                    <a:pt x="14097" y="30226"/>
                  </a:lnTo>
                  <a:lnTo>
                    <a:pt x="13919" y="30200"/>
                  </a:lnTo>
                  <a:lnTo>
                    <a:pt x="13716" y="30289"/>
                  </a:lnTo>
                  <a:lnTo>
                    <a:pt x="13398" y="30251"/>
                  </a:lnTo>
                  <a:lnTo>
                    <a:pt x="13589" y="30162"/>
                  </a:lnTo>
                  <a:lnTo>
                    <a:pt x="13030" y="30099"/>
                  </a:lnTo>
                  <a:lnTo>
                    <a:pt x="13360" y="29337"/>
                  </a:lnTo>
                  <a:lnTo>
                    <a:pt x="13550" y="29337"/>
                  </a:lnTo>
                  <a:lnTo>
                    <a:pt x="13309" y="29972"/>
                  </a:lnTo>
                  <a:lnTo>
                    <a:pt x="13830" y="29210"/>
                  </a:lnTo>
                  <a:lnTo>
                    <a:pt x="13411" y="29210"/>
                  </a:lnTo>
                  <a:lnTo>
                    <a:pt x="13817" y="28270"/>
                  </a:lnTo>
                  <a:lnTo>
                    <a:pt x="14097" y="28689"/>
                  </a:lnTo>
                  <a:lnTo>
                    <a:pt x="14236" y="28028"/>
                  </a:lnTo>
                  <a:lnTo>
                    <a:pt x="14427" y="28003"/>
                  </a:lnTo>
                  <a:lnTo>
                    <a:pt x="14020" y="27749"/>
                  </a:lnTo>
                  <a:lnTo>
                    <a:pt x="13855" y="27927"/>
                  </a:lnTo>
                  <a:lnTo>
                    <a:pt x="13677" y="27901"/>
                  </a:lnTo>
                  <a:lnTo>
                    <a:pt x="13589" y="27660"/>
                  </a:lnTo>
                  <a:lnTo>
                    <a:pt x="13296" y="27432"/>
                  </a:lnTo>
                  <a:lnTo>
                    <a:pt x="12471" y="27724"/>
                  </a:lnTo>
                  <a:lnTo>
                    <a:pt x="12268" y="27698"/>
                  </a:lnTo>
                  <a:lnTo>
                    <a:pt x="12344" y="27178"/>
                  </a:lnTo>
                  <a:lnTo>
                    <a:pt x="12407" y="26797"/>
                  </a:lnTo>
                  <a:lnTo>
                    <a:pt x="12420" y="26670"/>
                  </a:lnTo>
                  <a:lnTo>
                    <a:pt x="11417" y="26670"/>
                  </a:lnTo>
                  <a:lnTo>
                    <a:pt x="11417" y="29083"/>
                  </a:lnTo>
                  <a:lnTo>
                    <a:pt x="11214" y="29375"/>
                  </a:lnTo>
                  <a:lnTo>
                    <a:pt x="11049" y="29387"/>
                  </a:lnTo>
                  <a:lnTo>
                    <a:pt x="11049" y="29552"/>
                  </a:lnTo>
                  <a:lnTo>
                    <a:pt x="11049" y="30721"/>
                  </a:lnTo>
                  <a:lnTo>
                    <a:pt x="10909" y="30899"/>
                  </a:lnTo>
                  <a:lnTo>
                    <a:pt x="10871" y="30480"/>
                  </a:lnTo>
                  <a:lnTo>
                    <a:pt x="10985" y="30734"/>
                  </a:lnTo>
                  <a:lnTo>
                    <a:pt x="11049" y="29552"/>
                  </a:lnTo>
                  <a:lnTo>
                    <a:pt x="10439" y="29781"/>
                  </a:lnTo>
                  <a:lnTo>
                    <a:pt x="10439" y="31750"/>
                  </a:lnTo>
                  <a:lnTo>
                    <a:pt x="10363" y="31877"/>
                  </a:lnTo>
                  <a:lnTo>
                    <a:pt x="10236" y="31902"/>
                  </a:lnTo>
                  <a:lnTo>
                    <a:pt x="9639" y="32004"/>
                  </a:lnTo>
                  <a:lnTo>
                    <a:pt x="10185" y="31750"/>
                  </a:lnTo>
                  <a:lnTo>
                    <a:pt x="10337" y="31750"/>
                  </a:lnTo>
                  <a:lnTo>
                    <a:pt x="10439" y="29781"/>
                  </a:lnTo>
                  <a:lnTo>
                    <a:pt x="10401" y="30695"/>
                  </a:lnTo>
                  <a:lnTo>
                    <a:pt x="9105" y="31242"/>
                  </a:lnTo>
                  <a:lnTo>
                    <a:pt x="10033" y="30861"/>
                  </a:lnTo>
                  <a:lnTo>
                    <a:pt x="10312" y="30759"/>
                  </a:lnTo>
                  <a:lnTo>
                    <a:pt x="10185" y="30670"/>
                  </a:lnTo>
                  <a:lnTo>
                    <a:pt x="10312" y="30505"/>
                  </a:lnTo>
                  <a:lnTo>
                    <a:pt x="10261" y="30695"/>
                  </a:lnTo>
                  <a:lnTo>
                    <a:pt x="10401" y="30695"/>
                  </a:lnTo>
                  <a:lnTo>
                    <a:pt x="10401" y="29781"/>
                  </a:lnTo>
                  <a:lnTo>
                    <a:pt x="10261" y="29819"/>
                  </a:lnTo>
                  <a:lnTo>
                    <a:pt x="10160" y="29972"/>
                  </a:lnTo>
                  <a:lnTo>
                    <a:pt x="10007" y="30086"/>
                  </a:lnTo>
                  <a:lnTo>
                    <a:pt x="9817" y="30480"/>
                  </a:lnTo>
                  <a:lnTo>
                    <a:pt x="9779" y="30353"/>
                  </a:lnTo>
                  <a:lnTo>
                    <a:pt x="9969" y="30137"/>
                  </a:lnTo>
                  <a:lnTo>
                    <a:pt x="10007" y="29845"/>
                  </a:lnTo>
                  <a:lnTo>
                    <a:pt x="10185" y="29845"/>
                  </a:lnTo>
                  <a:lnTo>
                    <a:pt x="9906" y="29756"/>
                  </a:lnTo>
                  <a:lnTo>
                    <a:pt x="9029" y="29845"/>
                  </a:lnTo>
                  <a:lnTo>
                    <a:pt x="8572" y="29718"/>
                  </a:lnTo>
                  <a:lnTo>
                    <a:pt x="7670" y="29464"/>
                  </a:lnTo>
                  <a:lnTo>
                    <a:pt x="8089" y="28829"/>
                  </a:lnTo>
                  <a:lnTo>
                    <a:pt x="8216" y="27813"/>
                  </a:lnTo>
                  <a:lnTo>
                    <a:pt x="8204" y="28194"/>
                  </a:lnTo>
                  <a:lnTo>
                    <a:pt x="8191" y="28663"/>
                  </a:lnTo>
                  <a:lnTo>
                    <a:pt x="8191" y="28956"/>
                  </a:lnTo>
                  <a:lnTo>
                    <a:pt x="9880" y="28448"/>
                  </a:lnTo>
                  <a:lnTo>
                    <a:pt x="9525" y="29019"/>
                  </a:lnTo>
                  <a:lnTo>
                    <a:pt x="9410" y="29362"/>
                  </a:lnTo>
                  <a:lnTo>
                    <a:pt x="9906" y="29756"/>
                  </a:lnTo>
                  <a:lnTo>
                    <a:pt x="10185" y="29730"/>
                  </a:lnTo>
                  <a:lnTo>
                    <a:pt x="10045" y="28829"/>
                  </a:lnTo>
                  <a:lnTo>
                    <a:pt x="10515" y="28867"/>
                  </a:lnTo>
                  <a:lnTo>
                    <a:pt x="10388" y="29083"/>
                  </a:lnTo>
                  <a:lnTo>
                    <a:pt x="11049" y="29552"/>
                  </a:lnTo>
                  <a:lnTo>
                    <a:pt x="11049" y="29387"/>
                  </a:lnTo>
                  <a:lnTo>
                    <a:pt x="11201" y="29362"/>
                  </a:lnTo>
                  <a:lnTo>
                    <a:pt x="11417" y="29083"/>
                  </a:lnTo>
                  <a:lnTo>
                    <a:pt x="11417" y="26670"/>
                  </a:lnTo>
                  <a:lnTo>
                    <a:pt x="10058" y="26670"/>
                  </a:lnTo>
                  <a:lnTo>
                    <a:pt x="9436" y="26670"/>
                  </a:lnTo>
                  <a:lnTo>
                    <a:pt x="9436" y="26797"/>
                  </a:lnTo>
                  <a:lnTo>
                    <a:pt x="9283" y="27178"/>
                  </a:lnTo>
                  <a:lnTo>
                    <a:pt x="9258" y="27381"/>
                  </a:lnTo>
                  <a:lnTo>
                    <a:pt x="9258" y="27609"/>
                  </a:lnTo>
                  <a:lnTo>
                    <a:pt x="9245" y="28321"/>
                  </a:lnTo>
                  <a:lnTo>
                    <a:pt x="9220" y="27736"/>
                  </a:lnTo>
                  <a:lnTo>
                    <a:pt x="9258" y="27609"/>
                  </a:lnTo>
                  <a:lnTo>
                    <a:pt x="9258" y="27381"/>
                  </a:lnTo>
                  <a:lnTo>
                    <a:pt x="9220" y="27660"/>
                  </a:lnTo>
                  <a:lnTo>
                    <a:pt x="9207" y="27139"/>
                  </a:lnTo>
                  <a:lnTo>
                    <a:pt x="9258" y="26924"/>
                  </a:lnTo>
                  <a:lnTo>
                    <a:pt x="9271" y="27051"/>
                  </a:lnTo>
                  <a:lnTo>
                    <a:pt x="9347" y="26924"/>
                  </a:lnTo>
                  <a:lnTo>
                    <a:pt x="9436" y="26797"/>
                  </a:lnTo>
                  <a:lnTo>
                    <a:pt x="9436" y="26670"/>
                  </a:lnTo>
                  <a:lnTo>
                    <a:pt x="9207" y="26670"/>
                  </a:lnTo>
                  <a:lnTo>
                    <a:pt x="9118" y="26797"/>
                  </a:lnTo>
                  <a:lnTo>
                    <a:pt x="9067" y="26924"/>
                  </a:lnTo>
                  <a:lnTo>
                    <a:pt x="9029" y="27051"/>
                  </a:lnTo>
                  <a:lnTo>
                    <a:pt x="9029" y="26924"/>
                  </a:lnTo>
                  <a:lnTo>
                    <a:pt x="9169" y="26543"/>
                  </a:lnTo>
                  <a:lnTo>
                    <a:pt x="10033" y="26555"/>
                  </a:lnTo>
                  <a:lnTo>
                    <a:pt x="9969" y="26162"/>
                  </a:lnTo>
                  <a:lnTo>
                    <a:pt x="10045" y="26289"/>
                  </a:lnTo>
                  <a:lnTo>
                    <a:pt x="10033" y="26035"/>
                  </a:lnTo>
                  <a:lnTo>
                    <a:pt x="10033" y="25908"/>
                  </a:lnTo>
                  <a:lnTo>
                    <a:pt x="10960" y="25781"/>
                  </a:lnTo>
                  <a:lnTo>
                    <a:pt x="10414" y="26543"/>
                  </a:lnTo>
                  <a:lnTo>
                    <a:pt x="10121" y="26416"/>
                  </a:lnTo>
                  <a:lnTo>
                    <a:pt x="10045" y="26289"/>
                  </a:lnTo>
                  <a:lnTo>
                    <a:pt x="10045" y="26555"/>
                  </a:lnTo>
                  <a:lnTo>
                    <a:pt x="12446" y="26555"/>
                  </a:lnTo>
                  <a:lnTo>
                    <a:pt x="11849" y="25996"/>
                  </a:lnTo>
                  <a:lnTo>
                    <a:pt x="11836" y="25793"/>
                  </a:lnTo>
                  <a:lnTo>
                    <a:pt x="11976" y="25831"/>
                  </a:lnTo>
                  <a:lnTo>
                    <a:pt x="13423" y="27076"/>
                  </a:lnTo>
                  <a:lnTo>
                    <a:pt x="12992" y="27203"/>
                  </a:lnTo>
                  <a:lnTo>
                    <a:pt x="12623" y="27292"/>
                  </a:lnTo>
                  <a:lnTo>
                    <a:pt x="12992" y="27241"/>
                  </a:lnTo>
                  <a:lnTo>
                    <a:pt x="13182" y="27292"/>
                  </a:lnTo>
                  <a:lnTo>
                    <a:pt x="13449" y="27330"/>
                  </a:lnTo>
                  <a:lnTo>
                    <a:pt x="13627" y="27241"/>
                  </a:lnTo>
                  <a:lnTo>
                    <a:pt x="23380" y="35077"/>
                  </a:lnTo>
                  <a:lnTo>
                    <a:pt x="23380" y="34455"/>
                  </a:lnTo>
                  <a:lnTo>
                    <a:pt x="23139" y="34290"/>
                  </a:lnTo>
                  <a:lnTo>
                    <a:pt x="23583" y="34582"/>
                  </a:lnTo>
                  <a:lnTo>
                    <a:pt x="23926" y="34772"/>
                  </a:lnTo>
                  <a:lnTo>
                    <a:pt x="23952" y="34074"/>
                  </a:lnTo>
                  <a:lnTo>
                    <a:pt x="23672" y="33909"/>
                  </a:lnTo>
                  <a:lnTo>
                    <a:pt x="24320" y="34290"/>
                  </a:lnTo>
                  <a:lnTo>
                    <a:pt x="24320" y="29095"/>
                  </a:lnTo>
                  <a:lnTo>
                    <a:pt x="24168" y="28829"/>
                  </a:lnTo>
                  <a:lnTo>
                    <a:pt x="24460" y="29311"/>
                  </a:lnTo>
                  <a:lnTo>
                    <a:pt x="24460" y="25514"/>
                  </a:lnTo>
                  <a:lnTo>
                    <a:pt x="24003" y="25311"/>
                  </a:lnTo>
                  <a:lnTo>
                    <a:pt x="24003" y="29832"/>
                  </a:lnTo>
                  <a:lnTo>
                    <a:pt x="24003" y="25311"/>
                  </a:lnTo>
                  <a:lnTo>
                    <a:pt x="23596" y="25120"/>
                  </a:lnTo>
                  <a:lnTo>
                    <a:pt x="23596" y="33858"/>
                  </a:lnTo>
                  <a:lnTo>
                    <a:pt x="22631" y="33655"/>
                  </a:lnTo>
                  <a:lnTo>
                    <a:pt x="23241" y="33655"/>
                  </a:lnTo>
                  <a:lnTo>
                    <a:pt x="23596" y="33858"/>
                  </a:lnTo>
                  <a:lnTo>
                    <a:pt x="23596" y="25120"/>
                  </a:lnTo>
                  <a:lnTo>
                    <a:pt x="22542" y="24650"/>
                  </a:lnTo>
                  <a:lnTo>
                    <a:pt x="22542" y="27355"/>
                  </a:lnTo>
                  <a:lnTo>
                    <a:pt x="20574" y="26911"/>
                  </a:lnTo>
                  <a:lnTo>
                    <a:pt x="18046" y="26339"/>
                  </a:lnTo>
                  <a:lnTo>
                    <a:pt x="11861" y="24955"/>
                  </a:lnTo>
                  <a:lnTo>
                    <a:pt x="11760" y="24638"/>
                  </a:lnTo>
                  <a:lnTo>
                    <a:pt x="11645" y="24257"/>
                  </a:lnTo>
                  <a:lnTo>
                    <a:pt x="11582" y="24130"/>
                  </a:lnTo>
                  <a:lnTo>
                    <a:pt x="11607" y="23710"/>
                  </a:lnTo>
                  <a:lnTo>
                    <a:pt x="11493" y="23304"/>
                  </a:lnTo>
                  <a:lnTo>
                    <a:pt x="10909" y="23456"/>
                  </a:lnTo>
                  <a:lnTo>
                    <a:pt x="11430" y="24003"/>
                  </a:lnTo>
                  <a:lnTo>
                    <a:pt x="10807" y="23495"/>
                  </a:lnTo>
                  <a:lnTo>
                    <a:pt x="10629" y="23241"/>
                  </a:lnTo>
                  <a:lnTo>
                    <a:pt x="10617" y="23114"/>
                  </a:lnTo>
                  <a:lnTo>
                    <a:pt x="10528" y="22733"/>
                  </a:lnTo>
                  <a:lnTo>
                    <a:pt x="10363" y="22606"/>
                  </a:lnTo>
                  <a:lnTo>
                    <a:pt x="10033" y="22352"/>
                  </a:lnTo>
                  <a:lnTo>
                    <a:pt x="10236" y="22225"/>
                  </a:lnTo>
                  <a:lnTo>
                    <a:pt x="10388" y="22136"/>
                  </a:lnTo>
                  <a:lnTo>
                    <a:pt x="10426" y="21717"/>
                  </a:lnTo>
                  <a:lnTo>
                    <a:pt x="10515" y="22059"/>
                  </a:lnTo>
                  <a:lnTo>
                    <a:pt x="10655" y="21971"/>
                  </a:lnTo>
                  <a:lnTo>
                    <a:pt x="10541" y="22352"/>
                  </a:lnTo>
                  <a:lnTo>
                    <a:pt x="10668" y="23317"/>
                  </a:lnTo>
                  <a:lnTo>
                    <a:pt x="10858" y="22987"/>
                  </a:lnTo>
                  <a:lnTo>
                    <a:pt x="10731" y="22352"/>
                  </a:lnTo>
                  <a:lnTo>
                    <a:pt x="10833" y="22580"/>
                  </a:lnTo>
                  <a:lnTo>
                    <a:pt x="10985" y="22479"/>
                  </a:lnTo>
                  <a:lnTo>
                    <a:pt x="10947" y="22847"/>
                  </a:lnTo>
                  <a:lnTo>
                    <a:pt x="11493" y="23304"/>
                  </a:lnTo>
                  <a:lnTo>
                    <a:pt x="11785" y="23241"/>
                  </a:lnTo>
                  <a:lnTo>
                    <a:pt x="11709" y="23495"/>
                  </a:lnTo>
                  <a:lnTo>
                    <a:pt x="11823" y="23304"/>
                  </a:lnTo>
                  <a:lnTo>
                    <a:pt x="11785" y="23456"/>
                  </a:lnTo>
                  <a:lnTo>
                    <a:pt x="11709" y="23749"/>
                  </a:lnTo>
                  <a:lnTo>
                    <a:pt x="11633" y="24218"/>
                  </a:lnTo>
                  <a:lnTo>
                    <a:pt x="14185" y="23164"/>
                  </a:lnTo>
                  <a:lnTo>
                    <a:pt x="14058" y="22644"/>
                  </a:lnTo>
                  <a:lnTo>
                    <a:pt x="13919" y="22606"/>
                  </a:lnTo>
                  <a:lnTo>
                    <a:pt x="13982" y="22479"/>
                  </a:lnTo>
                  <a:lnTo>
                    <a:pt x="14058" y="22644"/>
                  </a:lnTo>
                  <a:lnTo>
                    <a:pt x="14211" y="22987"/>
                  </a:lnTo>
                  <a:lnTo>
                    <a:pt x="14287" y="23114"/>
                  </a:lnTo>
                  <a:lnTo>
                    <a:pt x="14465" y="23050"/>
                  </a:lnTo>
                  <a:lnTo>
                    <a:pt x="16675" y="24130"/>
                  </a:lnTo>
                  <a:lnTo>
                    <a:pt x="16865" y="24815"/>
                  </a:lnTo>
                  <a:lnTo>
                    <a:pt x="17310" y="25514"/>
                  </a:lnTo>
                  <a:lnTo>
                    <a:pt x="18046" y="26339"/>
                  </a:lnTo>
                  <a:lnTo>
                    <a:pt x="20574" y="26911"/>
                  </a:lnTo>
                  <a:lnTo>
                    <a:pt x="19507" y="25400"/>
                  </a:lnTo>
                  <a:lnTo>
                    <a:pt x="21107" y="25996"/>
                  </a:lnTo>
                  <a:lnTo>
                    <a:pt x="21285" y="25412"/>
                  </a:lnTo>
                  <a:lnTo>
                    <a:pt x="21196" y="26035"/>
                  </a:lnTo>
                  <a:lnTo>
                    <a:pt x="20942" y="26543"/>
                  </a:lnTo>
                  <a:lnTo>
                    <a:pt x="21602" y="26339"/>
                  </a:lnTo>
                  <a:lnTo>
                    <a:pt x="21805" y="26289"/>
                  </a:lnTo>
                  <a:lnTo>
                    <a:pt x="21932" y="26263"/>
                  </a:lnTo>
                  <a:lnTo>
                    <a:pt x="21805" y="26289"/>
                  </a:lnTo>
                  <a:lnTo>
                    <a:pt x="21666" y="26416"/>
                  </a:lnTo>
                  <a:lnTo>
                    <a:pt x="22542" y="27355"/>
                  </a:lnTo>
                  <a:lnTo>
                    <a:pt x="22542" y="24650"/>
                  </a:lnTo>
                  <a:lnTo>
                    <a:pt x="21564" y="24193"/>
                  </a:lnTo>
                  <a:lnTo>
                    <a:pt x="21640" y="24460"/>
                  </a:lnTo>
                  <a:lnTo>
                    <a:pt x="21539" y="24638"/>
                  </a:lnTo>
                  <a:lnTo>
                    <a:pt x="21463" y="24866"/>
                  </a:lnTo>
                  <a:lnTo>
                    <a:pt x="21564" y="24384"/>
                  </a:lnTo>
                  <a:lnTo>
                    <a:pt x="21145" y="24003"/>
                  </a:lnTo>
                  <a:lnTo>
                    <a:pt x="20281" y="23190"/>
                  </a:lnTo>
                  <a:lnTo>
                    <a:pt x="20421" y="23164"/>
                  </a:lnTo>
                  <a:lnTo>
                    <a:pt x="21145" y="24003"/>
                  </a:lnTo>
                  <a:lnTo>
                    <a:pt x="21564" y="24193"/>
                  </a:lnTo>
                  <a:lnTo>
                    <a:pt x="21551" y="23876"/>
                  </a:lnTo>
                  <a:lnTo>
                    <a:pt x="21564" y="24130"/>
                  </a:lnTo>
                  <a:lnTo>
                    <a:pt x="26250" y="26327"/>
                  </a:lnTo>
                  <a:lnTo>
                    <a:pt x="25323" y="23444"/>
                  </a:lnTo>
                  <a:lnTo>
                    <a:pt x="26200" y="26162"/>
                  </a:lnTo>
                  <a:lnTo>
                    <a:pt x="26301" y="26339"/>
                  </a:lnTo>
                  <a:lnTo>
                    <a:pt x="28968" y="27559"/>
                  </a:lnTo>
                  <a:lnTo>
                    <a:pt x="28651" y="27051"/>
                  </a:lnTo>
                  <a:lnTo>
                    <a:pt x="28524" y="26555"/>
                  </a:lnTo>
                  <a:lnTo>
                    <a:pt x="28575" y="26162"/>
                  </a:lnTo>
                  <a:lnTo>
                    <a:pt x="28905" y="25654"/>
                  </a:lnTo>
                  <a:lnTo>
                    <a:pt x="29197" y="25781"/>
                  </a:lnTo>
                  <a:lnTo>
                    <a:pt x="29235" y="25654"/>
                  </a:lnTo>
                  <a:lnTo>
                    <a:pt x="29413" y="25146"/>
                  </a:lnTo>
                  <a:lnTo>
                    <a:pt x="29464" y="25019"/>
                  </a:lnTo>
                  <a:lnTo>
                    <a:pt x="27241" y="25146"/>
                  </a:lnTo>
                  <a:lnTo>
                    <a:pt x="28003" y="24257"/>
                  </a:lnTo>
                  <a:lnTo>
                    <a:pt x="28168" y="24384"/>
                  </a:lnTo>
                  <a:lnTo>
                    <a:pt x="28181" y="24257"/>
                  </a:lnTo>
                  <a:lnTo>
                    <a:pt x="28308" y="23114"/>
                  </a:lnTo>
                  <a:lnTo>
                    <a:pt x="28181" y="22098"/>
                  </a:lnTo>
                  <a:lnTo>
                    <a:pt x="27851" y="21463"/>
                  </a:lnTo>
                  <a:lnTo>
                    <a:pt x="27355" y="20485"/>
                  </a:lnTo>
                  <a:lnTo>
                    <a:pt x="27470" y="20256"/>
                  </a:lnTo>
                  <a:lnTo>
                    <a:pt x="28486" y="18669"/>
                  </a:lnTo>
                  <a:lnTo>
                    <a:pt x="27178" y="18669"/>
                  </a:lnTo>
                  <a:lnTo>
                    <a:pt x="28676" y="16764"/>
                  </a:lnTo>
                  <a:lnTo>
                    <a:pt x="28778" y="16637"/>
                  </a:lnTo>
                  <a:lnTo>
                    <a:pt x="26949" y="16764"/>
                  </a:lnTo>
                  <a:lnTo>
                    <a:pt x="27216" y="16256"/>
                  </a:lnTo>
                  <a:lnTo>
                    <a:pt x="27622" y="15494"/>
                  </a:lnTo>
                  <a:lnTo>
                    <a:pt x="28041" y="15748"/>
                  </a:lnTo>
                  <a:lnTo>
                    <a:pt x="28067" y="15494"/>
                  </a:lnTo>
                  <a:lnTo>
                    <a:pt x="28105" y="14986"/>
                  </a:lnTo>
                  <a:lnTo>
                    <a:pt x="28143" y="13462"/>
                  </a:lnTo>
                  <a:lnTo>
                    <a:pt x="28130" y="13335"/>
                  </a:lnTo>
                  <a:lnTo>
                    <a:pt x="26924" y="13462"/>
                  </a:lnTo>
                  <a:lnTo>
                    <a:pt x="26543" y="12954"/>
                  </a:lnTo>
                  <a:lnTo>
                    <a:pt x="27305" y="12623"/>
                  </a:lnTo>
                  <a:lnTo>
                    <a:pt x="26593" y="12319"/>
                  </a:lnTo>
                  <a:lnTo>
                    <a:pt x="26174" y="12065"/>
                  </a:lnTo>
                  <a:lnTo>
                    <a:pt x="26479" y="11798"/>
                  </a:lnTo>
                  <a:lnTo>
                    <a:pt x="26885" y="11277"/>
                  </a:lnTo>
                  <a:lnTo>
                    <a:pt x="26860" y="11049"/>
                  </a:lnTo>
                  <a:lnTo>
                    <a:pt x="26403" y="10541"/>
                  </a:lnTo>
                  <a:lnTo>
                    <a:pt x="26441" y="11112"/>
                  </a:lnTo>
                  <a:lnTo>
                    <a:pt x="26327" y="11430"/>
                  </a:lnTo>
                  <a:lnTo>
                    <a:pt x="26060" y="11430"/>
                  </a:lnTo>
                  <a:lnTo>
                    <a:pt x="25996" y="16510"/>
                  </a:lnTo>
                  <a:lnTo>
                    <a:pt x="25933" y="16637"/>
                  </a:lnTo>
                  <a:lnTo>
                    <a:pt x="25895" y="16510"/>
                  </a:lnTo>
                  <a:lnTo>
                    <a:pt x="25996" y="11379"/>
                  </a:lnTo>
                  <a:lnTo>
                    <a:pt x="25666" y="11049"/>
                  </a:lnTo>
                  <a:lnTo>
                    <a:pt x="25400" y="10388"/>
                  </a:lnTo>
                  <a:lnTo>
                    <a:pt x="25400" y="17589"/>
                  </a:lnTo>
                  <a:lnTo>
                    <a:pt x="25298" y="18110"/>
                  </a:lnTo>
                  <a:lnTo>
                    <a:pt x="25336" y="18288"/>
                  </a:lnTo>
                  <a:lnTo>
                    <a:pt x="25336" y="22098"/>
                  </a:lnTo>
                  <a:lnTo>
                    <a:pt x="24752" y="22225"/>
                  </a:lnTo>
                  <a:lnTo>
                    <a:pt x="24714" y="22479"/>
                  </a:lnTo>
                  <a:lnTo>
                    <a:pt x="25222" y="23228"/>
                  </a:lnTo>
                  <a:lnTo>
                    <a:pt x="24714" y="22479"/>
                  </a:lnTo>
                  <a:lnTo>
                    <a:pt x="24650" y="22237"/>
                  </a:lnTo>
                  <a:lnTo>
                    <a:pt x="24498" y="21717"/>
                  </a:lnTo>
                  <a:lnTo>
                    <a:pt x="24472" y="21590"/>
                  </a:lnTo>
                  <a:lnTo>
                    <a:pt x="24079" y="21717"/>
                  </a:lnTo>
                  <a:lnTo>
                    <a:pt x="24409" y="21602"/>
                  </a:lnTo>
                  <a:lnTo>
                    <a:pt x="24434" y="21463"/>
                  </a:lnTo>
                  <a:lnTo>
                    <a:pt x="24587" y="21361"/>
                  </a:lnTo>
                  <a:lnTo>
                    <a:pt x="24472" y="21590"/>
                  </a:lnTo>
                  <a:lnTo>
                    <a:pt x="24523" y="21780"/>
                  </a:lnTo>
                  <a:lnTo>
                    <a:pt x="24650" y="22237"/>
                  </a:lnTo>
                  <a:lnTo>
                    <a:pt x="25196" y="22123"/>
                  </a:lnTo>
                  <a:lnTo>
                    <a:pt x="25107" y="21844"/>
                  </a:lnTo>
                  <a:lnTo>
                    <a:pt x="25260" y="22021"/>
                  </a:lnTo>
                  <a:lnTo>
                    <a:pt x="25336" y="18288"/>
                  </a:lnTo>
                  <a:lnTo>
                    <a:pt x="25234" y="17907"/>
                  </a:lnTo>
                  <a:lnTo>
                    <a:pt x="25400" y="17589"/>
                  </a:lnTo>
                  <a:lnTo>
                    <a:pt x="25400" y="10388"/>
                  </a:lnTo>
                  <a:lnTo>
                    <a:pt x="24803" y="8890"/>
                  </a:lnTo>
                  <a:lnTo>
                    <a:pt x="24269" y="8216"/>
                  </a:lnTo>
                  <a:lnTo>
                    <a:pt x="24333" y="7874"/>
                  </a:lnTo>
                  <a:lnTo>
                    <a:pt x="23837" y="7683"/>
                  </a:lnTo>
                  <a:lnTo>
                    <a:pt x="23837" y="19088"/>
                  </a:lnTo>
                  <a:lnTo>
                    <a:pt x="23761" y="18859"/>
                  </a:lnTo>
                  <a:lnTo>
                    <a:pt x="23837" y="19088"/>
                  </a:lnTo>
                  <a:lnTo>
                    <a:pt x="23837" y="7683"/>
                  </a:lnTo>
                  <a:lnTo>
                    <a:pt x="23609" y="7594"/>
                  </a:lnTo>
                  <a:lnTo>
                    <a:pt x="23609" y="17081"/>
                  </a:lnTo>
                  <a:lnTo>
                    <a:pt x="23495" y="16446"/>
                  </a:lnTo>
                  <a:lnTo>
                    <a:pt x="23609" y="17081"/>
                  </a:lnTo>
                  <a:lnTo>
                    <a:pt x="23609" y="7594"/>
                  </a:lnTo>
                  <a:lnTo>
                    <a:pt x="23291" y="7467"/>
                  </a:lnTo>
                  <a:lnTo>
                    <a:pt x="23291" y="18313"/>
                  </a:lnTo>
                  <a:lnTo>
                    <a:pt x="23228" y="18440"/>
                  </a:lnTo>
                  <a:lnTo>
                    <a:pt x="22872" y="18503"/>
                  </a:lnTo>
                  <a:lnTo>
                    <a:pt x="22872" y="19964"/>
                  </a:lnTo>
                  <a:lnTo>
                    <a:pt x="21729" y="20193"/>
                  </a:lnTo>
                  <a:lnTo>
                    <a:pt x="22352" y="20066"/>
                  </a:lnTo>
                  <a:lnTo>
                    <a:pt x="22872" y="19964"/>
                  </a:lnTo>
                  <a:lnTo>
                    <a:pt x="22872" y="18503"/>
                  </a:lnTo>
                  <a:lnTo>
                    <a:pt x="22529" y="18542"/>
                  </a:lnTo>
                  <a:lnTo>
                    <a:pt x="23202" y="18427"/>
                  </a:lnTo>
                  <a:lnTo>
                    <a:pt x="23152" y="17526"/>
                  </a:lnTo>
                  <a:lnTo>
                    <a:pt x="23291" y="18313"/>
                  </a:lnTo>
                  <a:lnTo>
                    <a:pt x="23291" y="7467"/>
                  </a:lnTo>
                  <a:lnTo>
                    <a:pt x="23063" y="7366"/>
                  </a:lnTo>
                  <a:lnTo>
                    <a:pt x="22580" y="7162"/>
                  </a:lnTo>
                  <a:lnTo>
                    <a:pt x="22707" y="6845"/>
                  </a:lnTo>
                  <a:lnTo>
                    <a:pt x="22593" y="6426"/>
                  </a:lnTo>
                  <a:lnTo>
                    <a:pt x="22352" y="6223"/>
                  </a:lnTo>
                  <a:lnTo>
                    <a:pt x="22288" y="7048"/>
                  </a:lnTo>
                  <a:lnTo>
                    <a:pt x="22085" y="6972"/>
                  </a:lnTo>
                  <a:lnTo>
                    <a:pt x="22085" y="14732"/>
                  </a:lnTo>
                  <a:lnTo>
                    <a:pt x="21996" y="14973"/>
                  </a:lnTo>
                  <a:lnTo>
                    <a:pt x="22072" y="15113"/>
                  </a:lnTo>
                  <a:lnTo>
                    <a:pt x="21932" y="14859"/>
                  </a:lnTo>
                  <a:lnTo>
                    <a:pt x="22085" y="14732"/>
                  </a:lnTo>
                  <a:lnTo>
                    <a:pt x="22085" y="6972"/>
                  </a:lnTo>
                  <a:lnTo>
                    <a:pt x="21793" y="6870"/>
                  </a:lnTo>
                  <a:lnTo>
                    <a:pt x="21793" y="12788"/>
                  </a:lnTo>
                  <a:lnTo>
                    <a:pt x="21691" y="13081"/>
                  </a:lnTo>
                  <a:lnTo>
                    <a:pt x="21602" y="12954"/>
                  </a:lnTo>
                  <a:lnTo>
                    <a:pt x="21793" y="12788"/>
                  </a:lnTo>
                  <a:lnTo>
                    <a:pt x="21793" y="6870"/>
                  </a:lnTo>
                  <a:lnTo>
                    <a:pt x="21170" y="6604"/>
                  </a:lnTo>
                  <a:lnTo>
                    <a:pt x="21780" y="6845"/>
                  </a:lnTo>
                  <a:lnTo>
                    <a:pt x="21704" y="6223"/>
                  </a:lnTo>
                  <a:lnTo>
                    <a:pt x="22288" y="7048"/>
                  </a:lnTo>
                  <a:lnTo>
                    <a:pt x="22288" y="6172"/>
                  </a:lnTo>
                  <a:lnTo>
                    <a:pt x="21907" y="5664"/>
                  </a:lnTo>
                  <a:lnTo>
                    <a:pt x="21805" y="5448"/>
                  </a:lnTo>
                  <a:lnTo>
                    <a:pt x="21678" y="5080"/>
                  </a:lnTo>
                  <a:lnTo>
                    <a:pt x="20701" y="5473"/>
                  </a:lnTo>
                  <a:lnTo>
                    <a:pt x="20701" y="13741"/>
                  </a:lnTo>
                  <a:lnTo>
                    <a:pt x="20586" y="14097"/>
                  </a:lnTo>
                  <a:lnTo>
                    <a:pt x="20523" y="16510"/>
                  </a:lnTo>
                  <a:lnTo>
                    <a:pt x="20523" y="17322"/>
                  </a:lnTo>
                  <a:lnTo>
                    <a:pt x="20510" y="16510"/>
                  </a:lnTo>
                  <a:lnTo>
                    <a:pt x="20523" y="14058"/>
                  </a:lnTo>
                  <a:lnTo>
                    <a:pt x="20701" y="13741"/>
                  </a:lnTo>
                  <a:lnTo>
                    <a:pt x="20701" y="5473"/>
                  </a:lnTo>
                  <a:lnTo>
                    <a:pt x="20688" y="6819"/>
                  </a:lnTo>
                  <a:lnTo>
                    <a:pt x="20548" y="6477"/>
                  </a:lnTo>
                  <a:lnTo>
                    <a:pt x="20688" y="6819"/>
                  </a:lnTo>
                  <a:lnTo>
                    <a:pt x="20688" y="5486"/>
                  </a:lnTo>
                  <a:lnTo>
                    <a:pt x="20320" y="5638"/>
                  </a:lnTo>
                  <a:lnTo>
                    <a:pt x="20320" y="19177"/>
                  </a:lnTo>
                  <a:lnTo>
                    <a:pt x="20281" y="19304"/>
                  </a:lnTo>
                  <a:lnTo>
                    <a:pt x="20154" y="19050"/>
                  </a:lnTo>
                  <a:lnTo>
                    <a:pt x="20231" y="18669"/>
                  </a:lnTo>
                  <a:lnTo>
                    <a:pt x="20320" y="19177"/>
                  </a:lnTo>
                  <a:lnTo>
                    <a:pt x="20320" y="5638"/>
                  </a:lnTo>
                  <a:lnTo>
                    <a:pt x="20129" y="5715"/>
                  </a:lnTo>
                  <a:lnTo>
                    <a:pt x="20129" y="19024"/>
                  </a:lnTo>
                  <a:lnTo>
                    <a:pt x="20015" y="19558"/>
                  </a:lnTo>
                  <a:lnTo>
                    <a:pt x="19888" y="18846"/>
                  </a:lnTo>
                  <a:lnTo>
                    <a:pt x="20015" y="18935"/>
                  </a:lnTo>
                  <a:lnTo>
                    <a:pt x="19977" y="18503"/>
                  </a:lnTo>
                  <a:lnTo>
                    <a:pt x="20104" y="18999"/>
                  </a:lnTo>
                  <a:lnTo>
                    <a:pt x="20129" y="5715"/>
                  </a:lnTo>
                  <a:lnTo>
                    <a:pt x="19799" y="5842"/>
                  </a:lnTo>
                  <a:lnTo>
                    <a:pt x="19799" y="23304"/>
                  </a:lnTo>
                  <a:lnTo>
                    <a:pt x="19672" y="23329"/>
                  </a:lnTo>
                  <a:lnTo>
                    <a:pt x="18338" y="22733"/>
                  </a:lnTo>
                  <a:lnTo>
                    <a:pt x="18338" y="23622"/>
                  </a:lnTo>
                  <a:lnTo>
                    <a:pt x="18338" y="22733"/>
                  </a:lnTo>
                  <a:lnTo>
                    <a:pt x="17246" y="22225"/>
                  </a:lnTo>
                  <a:lnTo>
                    <a:pt x="19672" y="23329"/>
                  </a:lnTo>
                  <a:lnTo>
                    <a:pt x="19799" y="23304"/>
                  </a:lnTo>
                  <a:lnTo>
                    <a:pt x="19799" y="5842"/>
                  </a:lnTo>
                  <a:lnTo>
                    <a:pt x="19697" y="18707"/>
                  </a:lnTo>
                  <a:lnTo>
                    <a:pt x="19304" y="18415"/>
                  </a:lnTo>
                  <a:lnTo>
                    <a:pt x="19304" y="19558"/>
                  </a:lnTo>
                  <a:lnTo>
                    <a:pt x="19215" y="19431"/>
                  </a:lnTo>
                  <a:lnTo>
                    <a:pt x="19215" y="20828"/>
                  </a:lnTo>
                  <a:lnTo>
                    <a:pt x="19075" y="20726"/>
                  </a:lnTo>
                  <a:lnTo>
                    <a:pt x="19075" y="21120"/>
                  </a:lnTo>
                  <a:lnTo>
                    <a:pt x="19075" y="20726"/>
                  </a:lnTo>
                  <a:lnTo>
                    <a:pt x="18923" y="20599"/>
                  </a:lnTo>
                  <a:lnTo>
                    <a:pt x="18923" y="21920"/>
                  </a:lnTo>
                  <a:lnTo>
                    <a:pt x="18872" y="21336"/>
                  </a:lnTo>
                  <a:lnTo>
                    <a:pt x="18884" y="21209"/>
                  </a:lnTo>
                  <a:lnTo>
                    <a:pt x="18923" y="21920"/>
                  </a:lnTo>
                  <a:lnTo>
                    <a:pt x="18923" y="20599"/>
                  </a:lnTo>
                  <a:lnTo>
                    <a:pt x="18554" y="20294"/>
                  </a:lnTo>
                  <a:lnTo>
                    <a:pt x="18554" y="21259"/>
                  </a:lnTo>
                  <a:lnTo>
                    <a:pt x="18415" y="21285"/>
                  </a:lnTo>
                  <a:lnTo>
                    <a:pt x="17068" y="21564"/>
                  </a:lnTo>
                  <a:lnTo>
                    <a:pt x="16878" y="21602"/>
                  </a:lnTo>
                  <a:lnTo>
                    <a:pt x="16929" y="21780"/>
                  </a:lnTo>
                  <a:lnTo>
                    <a:pt x="17056" y="21958"/>
                  </a:lnTo>
                  <a:lnTo>
                    <a:pt x="17157" y="22123"/>
                  </a:lnTo>
                  <a:lnTo>
                    <a:pt x="17056" y="21958"/>
                  </a:lnTo>
                  <a:lnTo>
                    <a:pt x="17043" y="22136"/>
                  </a:lnTo>
                  <a:lnTo>
                    <a:pt x="17043" y="22771"/>
                  </a:lnTo>
                  <a:lnTo>
                    <a:pt x="16967" y="22110"/>
                  </a:lnTo>
                  <a:lnTo>
                    <a:pt x="16929" y="21780"/>
                  </a:lnTo>
                  <a:lnTo>
                    <a:pt x="16840" y="21653"/>
                  </a:lnTo>
                  <a:lnTo>
                    <a:pt x="16840" y="22047"/>
                  </a:lnTo>
                  <a:lnTo>
                    <a:pt x="16814" y="21615"/>
                  </a:lnTo>
                  <a:lnTo>
                    <a:pt x="16687" y="21640"/>
                  </a:lnTo>
                  <a:lnTo>
                    <a:pt x="16840" y="21590"/>
                  </a:lnTo>
                  <a:lnTo>
                    <a:pt x="16852" y="21463"/>
                  </a:lnTo>
                  <a:lnTo>
                    <a:pt x="16878" y="21602"/>
                  </a:lnTo>
                  <a:lnTo>
                    <a:pt x="17068" y="21564"/>
                  </a:lnTo>
                  <a:lnTo>
                    <a:pt x="18313" y="21297"/>
                  </a:lnTo>
                  <a:lnTo>
                    <a:pt x="18186" y="21158"/>
                  </a:lnTo>
                  <a:lnTo>
                    <a:pt x="18034" y="21082"/>
                  </a:lnTo>
                  <a:lnTo>
                    <a:pt x="17487" y="20789"/>
                  </a:lnTo>
                  <a:lnTo>
                    <a:pt x="17322" y="20701"/>
                  </a:lnTo>
                  <a:lnTo>
                    <a:pt x="17487" y="20789"/>
                  </a:lnTo>
                  <a:lnTo>
                    <a:pt x="17640" y="20713"/>
                  </a:lnTo>
                  <a:lnTo>
                    <a:pt x="18034" y="21082"/>
                  </a:lnTo>
                  <a:lnTo>
                    <a:pt x="18186" y="21158"/>
                  </a:lnTo>
                  <a:lnTo>
                    <a:pt x="18415" y="21285"/>
                  </a:lnTo>
                  <a:lnTo>
                    <a:pt x="18554" y="21259"/>
                  </a:lnTo>
                  <a:lnTo>
                    <a:pt x="18554" y="20294"/>
                  </a:lnTo>
                  <a:lnTo>
                    <a:pt x="18338" y="20104"/>
                  </a:lnTo>
                  <a:lnTo>
                    <a:pt x="19202" y="20828"/>
                  </a:lnTo>
                  <a:lnTo>
                    <a:pt x="19215" y="19431"/>
                  </a:lnTo>
                  <a:lnTo>
                    <a:pt x="19189" y="19570"/>
                  </a:lnTo>
                  <a:lnTo>
                    <a:pt x="18935" y="19596"/>
                  </a:lnTo>
                  <a:lnTo>
                    <a:pt x="18834" y="19939"/>
                  </a:lnTo>
                  <a:lnTo>
                    <a:pt x="18745" y="19621"/>
                  </a:lnTo>
                  <a:lnTo>
                    <a:pt x="18326" y="19672"/>
                  </a:lnTo>
                  <a:lnTo>
                    <a:pt x="18618" y="19634"/>
                  </a:lnTo>
                  <a:lnTo>
                    <a:pt x="18745" y="19621"/>
                  </a:lnTo>
                  <a:lnTo>
                    <a:pt x="18935" y="19596"/>
                  </a:lnTo>
                  <a:lnTo>
                    <a:pt x="18821" y="19367"/>
                  </a:lnTo>
                  <a:lnTo>
                    <a:pt x="19075" y="19570"/>
                  </a:lnTo>
                  <a:lnTo>
                    <a:pt x="19113" y="19316"/>
                  </a:lnTo>
                  <a:lnTo>
                    <a:pt x="19088" y="19037"/>
                  </a:lnTo>
                  <a:lnTo>
                    <a:pt x="19304" y="19558"/>
                  </a:lnTo>
                  <a:lnTo>
                    <a:pt x="19304" y="18415"/>
                  </a:lnTo>
                  <a:lnTo>
                    <a:pt x="19151" y="18288"/>
                  </a:lnTo>
                  <a:lnTo>
                    <a:pt x="19024" y="18122"/>
                  </a:lnTo>
                  <a:lnTo>
                    <a:pt x="18872" y="17970"/>
                  </a:lnTo>
                  <a:lnTo>
                    <a:pt x="19011" y="18021"/>
                  </a:lnTo>
                  <a:lnTo>
                    <a:pt x="19164" y="17399"/>
                  </a:lnTo>
                  <a:lnTo>
                    <a:pt x="19062" y="18110"/>
                  </a:lnTo>
                  <a:lnTo>
                    <a:pt x="19570" y="18415"/>
                  </a:lnTo>
                  <a:lnTo>
                    <a:pt x="19088" y="18161"/>
                  </a:lnTo>
                  <a:lnTo>
                    <a:pt x="19202" y="18313"/>
                  </a:lnTo>
                  <a:lnTo>
                    <a:pt x="19697" y="18707"/>
                  </a:lnTo>
                  <a:lnTo>
                    <a:pt x="19697" y="5880"/>
                  </a:lnTo>
                  <a:lnTo>
                    <a:pt x="19570" y="5969"/>
                  </a:lnTo>
                  <a:lnTo>
                    <a:pt x="19570" y="15748"/>
                  </a:lnTo>
                  <a:lnTo>
                    <a:pt x="19456" y="16395"/>
                  </a:lnTo>
                  <a:lnTo>
                    <a:pt x="19329" y="16383"/>
                  </a:lnTo>
                  <a:lnTo>
                    <a:pt x="19443" y="16256"/>
                  </a:lnTo>
                  <a:lnTo>
                    <a:pt x="19570" y="15748"/>
                  </a:lnTo>
                  <a:lnTo>
                    <a:pt x="19570" y="5969"/>
                  </a:lnTo>
                  <a:lnTo>
                    <a:pt x="19418" y="5892"/>
                  </a:lnTo>
                  <a:lnTo>
                    <a:pt x="19304" y="7493"/>
                  </a:lnTo>
                  <a:lnTo>
                    <a:pt x="19151" y="7620"/>
                  </a:lnTo>
                  <a:lnTo>
                    <a:pt x="19151" y="13462"/>
                  </a:lnTo>
                  <a:lnTo>
                    <a:pt x="19037" y="13208"/>
                  </a:lnTo>
                  <a:lnTo>
                    <a:pt x="18605" y="12750"/>
                  </a:lnTo>
                  <a:lnTo>
                    <a:pt x="19037" y="13208"/>
                  </a:lnTo>
                  <a:lnTo>
                    <a:pt x="19151" y="13462"/>
                  </a:lnTo>
                  <a:lnTo>
                    <a:pt x="19151" y="7620"/>
                  </a:lnTo>
                  <a:lnTo>
                    <a:pt x="19050" y="13081"/>
                  </a:lnTo>
                  <a:lnTo>
                    <a:pt x="18821" y="12814"/>
                  </a:lnTo>
                  <a:lnTo>
                    <a:pt x="19050" y="13081"/>
                  </a:lnTo>
                  <a:lnTo>
                    <a:pt x="19050" y="7708"/>
                  </a:lnTo>
                  <a:lnTo>
                    <a:pt x="18897" y="8216"/>
                  </a:lnTo>
                  <a:lnTo>
                    <a:pt x="19024" y="8128"/>
                  </a:lnTo>
                  <a:lnTo>
                    <a:pt x="18910" y="8255"/>
                  </a:lnTo>
                  <a:lnTo>
                    <a:pt x="18783" y="8318"/>
                  </a:lnTo>
                  <a:lnTo>
                    <a:pt x="18821" y="7874"/>
                  </a:lnTo>
                  <a:lnTo>
                    <a:pt x="19304" y="7493"/>
                  </a:lnTo>
                  <a:lnTo>
                    <a:pt x="19304" y="5854"/>
                  </a:lnTo>
                  <a:lnTo>
                    <a:pt x="18707" y="5626"/>
                  </a:lnTo>
                  <a:lnTo>
                    <a:pt x="18707" y="11430"/>
                  </a:lnTo>
                  <a:lnTo>
                    <a:pt x="18592" y="12192"/>
                  </a:lnTo>
                  <a:lnTo>
                    <a:pt x="18478" y="11887"/>
                  </a:lnTo>
                  <a:lnTo>
                    <a:pt x="18326" y="11557"/>
                  </a:lnTo>
                  <a:lnTo>
                    <a:pt x="18326" y="13843"/>
                  </a:lnTo>
                  <a:lnTo>
                    <a:pt x="18110" y="13741"/>
                  </a:lnTo>
                  <a:lnTo>
                    <a:pt x="18135" y="14973"/>
                  </a:lnTo>
                  <a:lnTo>
                    <a:pt x="18097" y="13741"/>
                  </a:lnTo>
                  <a:lnTo>
                    <a:pt x="18313" y="13589"/>
                  </a:lnTo>
                  <a:lnTo>
                    <a:pt x="18186" y="13766"/>
                  </a:lnTo>
                  <a:lnTo>
                    <a:pt x="18326" y="13843"/>
                  </a:lnTo>
                  <a:lnTo>
                    <a:pt x="18326" y="11557"/>
                  </a:lnTo>
                  <a:lnTo>
                    <a:pt x="18288" y="11430"/>
                  </a:lnTo>
                  <a:lnTo>
                    <a:pt x="18288" y="12192"/>
                  </a:lnTo>
                  <a:lnTo>
                    <a:pt x="18237" y="12319"/>
                  </a:lnTo>
                  <a:lnTo>
                    <a:pt x="18288" y="12192"/>
                  </a:lnTo>
                  <a:lnTo>
                    <a:pt x="18288" y="11430"/>
                  </a:lnTo>
                  <a:lnTo>
                    <a:pt x="18478" y="11887"/>
                  </a:lnTo>
                  <a:lnTo>
                    <a:pt x="18707" y="11430"/>
                  </a:lnTo>
                  <a:lnTo>
                    <a:pt x="18707" y="5626"/>
                  </a:lnTo>
                  <a:lnTo>
                    <a:pt x="18694" y="9271"/>
                  </a:lnTo>
                  <a:lnTo>
                    <a:pt x="18592" y="9906"/>
                  </a:lnTo>
                  <a:lnTo>
                    <a:pt x="18338" y="9753"/>
                  </a:lnTo>
                  <a:lnTo>
                    <a:pt x="18592" y="9906"/>
                  </a:lnTo>
                  <a:lnTo>
                    <a:pt x="18592" y="9220"/>
                  </a:lnTo>
                  <a:lnTo>
                    <a:pt x="18249" y="9029"/>
                  </a:lnTo>
                  <a:lnTo>
                    <a:pt x="18249" y="10668"/>
                  </a:lnTo>
                  <a:lnTo>
                    <a:pt x="18249" y="11176"/>
                  </a:lnTo>
                  <a:lnTo>
                    <a:pt x="18249" y="10668"/>
                  </a:lnTo>
                  <a:lnTo>
                    <a:pt x="18135" y="11036"/>
                  </a:lnTo>
                  <a:lnTo>
                    <a:pt x="18021" y="10731"/>
                  </a:lnTo>
                  <a:lnTo>
                    <a:pt x="17932" y="10922"/>
                  </a:lnTo>
                  <a:lnTo>
                    <a:pt x="18021" y="11112"/>
                  </a:lnTo>
                  <a:lnTo>
                    <a:pt x="17932" y="10934"/>
                  </a:lnTo>
                  <a:lnTo>
                    <a:pt x="17932" y="20561"/>
                  </a:lnTo>
                  <a:lnTo>
                    <a:pt x="17818" y="20383"/>
                  </a:lnTo>
                  <a:lnTo>
                    <a:pt x="17932" y="20561"/>
                  </a:lnTo>
                  <a:lnTo>
                    <a:pt x="17932" y="10934"/>
                  </a:lnTo>
                  <a:lnTo>
                    <a:pt x="17868" y="10795"/>
                  </a:lnTo>
                  <a:lnTo>
                    <a:pt x="17907" y="10477"/>
                  </a:lnTo>
                  <a:lnTo>
                    <a:pt x="17729" y="10020"/>
                  </a:lnTo>
                  <a:lnTo>
                    <a:pt x="17830" y="10274"/>
                  </a:lnTo>
                  <a:lnTo>
                    <a:pt x="17729" y="9652"/>
                  </a:lnTo>
                  <a:lnTo>
                    <a:pt x="17907" y="9740"/>
                  </a:lnTo>
                  <a:lnTo>
                    <a:pt x="17881" y="9499"/>
                  </a:lnTo>
                  <a:lnTo>
                    <a:pt x="17741" y="9423"/>
                  </a:lnTo>
                  <a:lnTo>
                    <a:pt x="17538" y="9334"/>
                  </a:lnTo>
                  <a:lnTo>
                    <a:pt x="17538" y="15621"/>
                  </a:lnTo>
                  <a:lnTo>
                    <a:pt x="17437" y="16751"/>
                  </a:lnTo>
                  <a:lnTo>
                    <a:pt x="17538" y="15621"/>
                  </a:lnTo>
                  <a:lnTo>
                    <a:pt x="17538" y="9334"/>
                  </a:lnTo>
                  <a:lnTo>
                    <a:pt x="17526" y="9550"/>
                  </a:lnTo>
                  <a:lnTo>
                    <a:pt x="17462" y="9347"/>
                  </a:lnTo>
                  <a:lnTo>
                    <a:pt x="17462" y="9499"/>
                  </a:lnTo>
                  <a:lnTo>
                    <a:pt x="17360" y="19812"/>
                  </a:lnTo>
                  <a:lnTo>
                    <a:pt x="17272" y="19672"/>
                  </a:lnTo>
                  <a:lnTo>
                    <a:pt x="17157" y="20447"/>
                  </a:lnTo>
                  <a:lnTo>
                    <a:pt x="16624" y="21082"/>
                  </a:lnTo>
                  <a:lnTo>
                    <a:pt x="16535" y="21221"/>
                  </a:lnTo>
                  <a:lnTo>
                    <a:pt x="16662" y="21170"/>
                  </a:lnTo>
                  <a:lnTo>
                    <a:pt x="16586" y="21297"/>
                  </a:lnTo>
                  <a:lnTo>
                    <a:pt x="16421" y="21285"/>
                  </a:lnTo>
                  <a:lnTo>
                    <a:pt x="17157" y="20447"/>
                  </a:lnTo>
                  <a:lnTo>
                    <a:pt x="17157" y="19659"/>
                  </a:lnTo>
                  <a:lnTo>
                    <a:pt x="16979" y="19558"/>
                  </a:lnTo>
                  <a:lnTo>
                    <a:pt x="16789" y="19481"/>
                  </a:lnTo>
                  <a:lnTo>
                    <a:pt x="16598" y="19405"/>
                  </a:lnTo>
                  <a:lnTo>
                    <a:pt x="16370" y="19316"/>
                  </a:lnTo>
                  <a:lnTo>
                    <a:pt x="16598" y="19405"/>
                  </a:lnTo>
                  <a:lnTo>
                    <a:pt x="16789" y="19481"/>
                  </a:lnTo>
                  <a:lnTo>
                    <a:pt x="16979" y="19558"/>
                  </a:lnTo>
                  <a:lnTo>
                    <a:pt x="17183" y="19634"/>
                  </a:lnTo>
                  <a:lnTo>
                    <a:pt x="17310" y="19672"/>
                  </a:lnTo>
                  <a:lnTo>
                    <a:pt x="17360" y="19812"/>
                  </a:lnTo>
                  <a:lnTo>
                    <a:pt x="17360" y="9448"/>
                  </a:lnTo>
                  <a:lnTo>
                    <a:pt x="17233" y="9525"/>
                  </a:lnTo>
                  <a:lnTo>
                    <a:pt x="17145" y="9334"/>
                  </a:lnTo>
                  <a:lnTo>
                    <a:pt x="17170" y="9525"/>
                  </a:lnTo>
                  <a:lnTo>
                    <a:pt x="17043" y="9334"/>
                  </a:lnTo>
                  <a:lnTo>
                    <a:pt x="17043" y="16002"/>
                  </a:lnTo>
                  <a:lnTo>
                    <a:pt x="16929" y="17145"/>
                  </a:lnTo>
                  <a:lnTo>
                    <a:pt x="16878" y="17399"/>
                  </a:lnTo>
                  <a:lnTo>
                    <a:pt x="16865" y="17183"/>
                  </a:lnTo>
                  <a:lnTo>
                    <a:pt x="16738" y="17272"/>
                  </a:lnTo>
                  <a:lnTo>
                    <a:pt x="16865" y="17183"/>
                  </a:lnTo>
                  <a:lnTo>
                    <a:pt x="16929" y="16103"/>
                  </a:lnTo>
                  <a:lnTo>
                    <a:pt x="17043" y="9334"/>
                  </a:lnTo>
                  <a:lnTo>
                    <a:pt x="16840" y="9169"/>
                  </a:lnTo>
                  <a:lnTo>
                    <a:pt x="16992" y="9245"/>
                  </a:lnTo>
                  <a:lnTo>
                    <a:pt x="17208" y="9194"/>
                  </a:lnTo>
                  <a:lnTo>
                    <a:pt x="17195" y="8674"/>
                  </a:lnTo>
                  <a:lnTo>
                    <a:pt x="16967" y="9004"/>
                  </a:lnTo>
                  <a:lnTo>
                    <a:pt x="16814" y="9055"/>
                  </a:lnTo>
                  <a:lnTo>
                    <a:pt x="16560" y="9017"/>
                  </a:lnTo>
                  <a:lnTo>
                    <a:pt x="16560" y="17399"/>
                  </a:lnTo>
                  <a:lnTo>
                    <a:pt x="16446" y="17526"/>
                  </a:lnTo>
                  <a:lnTo>
                    <a:pt x="16433" y="18161"/>
                  </a:lnTo>
                  <a:lnTo>
                    <a:pt x="16383" y="18542"/>
                  </a:lnTo>
                  <a:lnTo>
                    <a:pt x="16370" y="18669"/>
                  </a:lnTo>
                  <a:lnTo>
                    <a:pt x="16256" y="18326"/>
                  </a:lnTo>
                  <a:lnTo>
                    <a:pt x="16433" y="18161"/>
                  </a:lnTo>
                  <a:lnTo>
                    <a:pt x="16433" y="17526"/>
                  </a:lnTo>
                  <a:lnTo>
                    <a:pt x="16560" y="17399"/>
                  </a:lnTo>
                  <a:lnTo>
                    <a:pt x="16560" y="9017"/>
                  </a:lnTo>
                  <a:lnTo>
                    <a:pt x="16446" y="11150"/>
                  </a:lnTo>
                  <a:lnTo>
                    <a:pt x="16103" y="11087"/>
                  </a:lnTo>
                  <a:lnTo>
                    <a:pt x="16103" y="17653"/>
                  </a:lnTo>
                  <a:lnTo>
                    <a:pt x="15989" y="17780"/>
                  </a:lnTo>
                  <a:lnTo>
                    <a:pt x="16103" y="17653"/>
                  </a:lnTo>
                  <a:lnTo>
                    <a:pt x="16103" y="11087"/>
                  </a:lnTo>
                  <a:lnTo>
                    <a:pt x="15951" y="11049"/>
                  </a:lnTo>
                  <a:lnTo>
                    <a:pt x="15951" y="18161"/>
                  </a:lnTo>
                  <a:lnTo>
                    <a:pt x="15887" y="18389"/>
                  </a:lnTo>
                  <a:lnTo>
                    <a:pt x="15951" y="18161"/>
                  </a:lnTo>
                  <a:lnTo>
                    <a:pt x="15951" y="11049"/>
                  </a:lnTo>
                  <a:lnTo>
                    <a:pt x="15925" y="16662"/>
                  </a:lnTo>
                  <a:lnTo>
                    <a:pt x="15849" y="18453"/>
                  </a:lnTo>
                  <a:lnTo>
                    <a:pt x="15684" y="18770"/>
                  </a:lnTo>
                  <a:lnTo>
                    <a:pt x="15659" y="20320"/>
                  </a:lnTo>
                  <a:lnTo>
                    <a:pt x="15659" y="18884"/>
                  </a:lnTo>
                  <a:lnTo>
                    <a:pt x="15557" y="19316"/>
                  </a:lnTo>
                  <a:lnTo>
                    <a:pt x="15506" y="21971"/>
                  </a:lnTo>
                  <a:lnTo>
                    <a:pt x="15367" y="22021"/>
                  </a:lnTo>
                  <a:lnTo>
                    <a:pt x="15506" y="21971"/>
                  </a:lnTo>
                  <a:lnTo>
                    <a:pt x="15506" y="19342"/>
                  </a:lnTo>
                  <a:lnTo>
                    <a:pt x="15443" y="19189"/>
                  </a:lnTo>
                  <a:lnTo>
                    <a:pt x="15379" y="19939"/>
                  </a:lnTo>
                  <a:lnTo>
                    <a:pt x="15265" y="19799"/>
                  </a:lnTo>
                  <a:lnTo>
                    <a:pt x="15379" y="19939"/>
                  </a:lnTo>
                  <a:lnTo>
                    <a:pt x="15379" y="19304"/>
                  </a:lnTo>
                  <a:lnTo>
                    <a:pt x="15303" y="19431"/>
                  </a:lnTo>
                  <a:lnTo>
                    <a:pt x="15240" y="19558"/>
                  </a:lnTo>
                  <a:lnTo>
                    <a:pt x="15138" y="19735"/>
                  </a:lnTo>
                  <a:lnTo>
                    <a:pt x="15240" y="19939"/>
                  </a:lnTo>
                  <a:lnTo>
                    <a:pt x="15113" y="19761"/>
                  </a:lnTo>
                  <a:lnTo>
                    <a:pt x="14947" y="19888"/>
                  </a:lnTo>
                  <a:lnTo>
                    <a:pt x="14935" y="21463"/>
                  </a:lnTo>
                  <a:lnTo>
                    <a:pt x="14833" y="21653"/>
                  </a:lnTo>
                  <a:lnTo>
                    <a:pt x="14706" y="21564"/>
                  </a:lnTo>
                  <a:lnTo>
                    <a:pt x="14935" y="21463"/>
                  </a:lnTo>
                  <a:lnTo>
                    <a:pt x="14935" y="19913"/>
                  </a:lnTo>
                  <a:lnTo>
                    <a:pt x="15062" y="19786"/>
                  </a:lnTo>
                  <a:lnTo>
                    <a:pt x="14986" y="19596"/>
                  </a:lnTo>
                  <a:lnTo>
                    <a:pt x="14808" y="19405"/>
                  </a:lnTo>
                  <a:lnTo>
                    <a:pt x="14808" y="19685"/>
                  </a:lnTo>
                  <a:lnTo>
                    <a:pt x="14566" y="19812"/>
                  </a:lnTo>
                  <a:lnTo>
                    <a:pt x="14808" y="19685"/>
                  </a:lnTo>
                  <a:lnTo>
                    <a:pt x="14808" y="19405"/>
                  </a:lnTo>
                  <a:lnTo>
                    <a:pt x="14706" y="19215"/>
                  </a:lnTo>
                  <a:lnTo>
                    <a:pt x="14706" y="19697"/>
                  </a:lnTo>
                  <a:lnTo>
                    <a:pt x="14706" y="19215"/>
                  </a:lnTo>
                  <a:lnTo>
                    <a:pt x="14579" y="19304"/>
                  </a:lnTo>
                  <a:lnTo>
                    <a:pt x="14465" y="19011"/>
                  </a:lnTo>
                  <a:lnTo>
                    <a:pt x="14465" y="22123"/>
                  </a:lnTo>
                  <a:lnTo>
                    <a:pt x="14452" y="21958"/>
                  </a:lnTo>
                  <a:lnTo>
                    <a:pt x="14465" y="22123"/>
                  </a:lnTo>
                  <a:lnTo>
                    <a:pt x="14465" y="19011"/>
                  </a:lnTo>
                  <a:lnTo>
                    <a:pt x="14389" y="18808"/>
                  </a:lnTo>
                  <a:lnTo>
                    <a:pt x="14389" y="21361"/>
                  </a:lnTo>
                  <a:lnTo>
                    <a:pt x="14338" y="20955"/>
                  </a:lnTo>
                  <a:lnTo>
                    <a:pt x="14249" y="20447"/>
                  </a:lnTo>
                  <a:lnTo>
                    <a:pt x="14389" y="21361"/>
                  </a:lnTo>
                  <a:lnTo>
                    <a:pt x="14389" y="18808"/>
                  </a:lnTo>
                  <a:lnTo>
                    <a:pt x="14325" y="18669"/>
                  </a:lnTo>
                  <a:lnTo>
                    <a:pt x="14236" y="18516"/>
                  </a:lnTo>
                  <a:lnTo>
                    <a:pt x="14236" y="19951"/>
                  </a:lnTo>
                  <a:lnTo>
                    <a:pt x="14135" y="20256"/>
                  </a:lnTo>
                  <a:lnTo>
                    <a:pt x="14020" y="20066"/>
                  </a:lnTo>
                  <a:lnTo>
                    <a:pt x="14236" y="19951"/>
                  </a:lnTo>
                  <a:lnTo>
                    <a:pt x="14236" y="18516"/>
                  </a:lnTo>
                  <a:lnTo>
                    <a:pt x="14058" y="18199"/>
                  </a:lnTo>
                  <a:lnTo>
                    <a:pt x="13893" y="18110"/>
                  </a:lnTo>
                  <a:lnTo>
                    <a:pt x="13449" y="17970"/>
                  </a:lnTo>
                  <a:lnTo>
                    <a:pt x="13360" y="18542"/>
                  </a:lnTo>
                  <a:lnTo>
                    <a:pt x="13271" y="17907"/>
                  </a:lnTo>
                  <a:lnTo>
                    <a:pt x="13042" y="18415"/>
                  </a:lnTo>
                  <a:lnTo>
                    <a:pt x="13258" y="17907"/>
                  </a:lnTo>
                  <a:lnTo>
                    <a:pt x="13335" y="17780"/>
                  </a:lnTo>
                  <a:lnTo>
                    <a:pt x="13449" y="17500"/>
                  </a:lnTo>
                  <a:lnTo>
                    <a:pt x="13436" y="17018"/>
                  </a:lnTo>
                  <a:lnTo>
                    <a:pt x="13576" y="17221"/>
                  </a:lnTo>
                  <a:lnTo>
                    <a:pt x="13665" y="17018"/>
                  </a:lnTo>
                  <a:lnTo>
                    <a:pt x="13779" y="16764"/>
                  </a:lnTo>
                  <a:lnTo>
                    <a:pt x="13690" y="17399"/>
                  </a:lnTo>
                  <a:lnTo>
                    <a:pt x="13576" y="17221"/>
                  </a:lnTo>
                  <a:lnTo>
                    <a:pt x="13449" y="17500"/>
                  </a:lnTo>
                  <a:lnTo>
                    <a:pt x="13347" y="17932"/>
                  </a:lnTo>
                  <a:lnTo>
                    <a:pt x="13487" y="17780"/>
                  </a:lnTo>
                  <a:lnTo>
                    <a:pt x="13550" y="17995"/>
                  </a:lnTo>
                  <a:lnTo>
                    <a:pt x="13893" y="18110"/>
                  </a:lnTo>
                  <a:lnTo>
                    <a:pt x="14058" y="18199"/>
                  </a:lnTo>
                  <a:lnTo>
                    <a:pt x="14351" y="18669"/>
                  </a:lnTo>
                  <a:lnTo>
                    <a:pt x="14465" y="18834"/>
                  </a:lnTo>
                  <a:lnTo>
                    <a:pt x="14782" y="19037"/>
                  </a:lnTo>
                  <a:lnTo>
                    <a:pt x="14986" y="18796"/>
                  </a:lnTo>
                  <a:lnTo>
                    <a:pt x="14795" y="19050"/>
                  </a:lnTo>
                  <a:lnTo>
                    <a:pt x="14757" y="19278"/>
                  </a:lnTo>
                  <a:lnTo>
                    <a:pt x="14986" y="19596"/>
                  </a:lnTo>
                  <a:lnTo>
                    <a:pt x="15189" y="19431"/>
                  </a:lnTo>
                  <a:lnTo>
                    <a:pt x="15125" y="19227"/>
                  </a:lnTo>
                  <a:lnTo>
                    <a:pt x="15138" y="18935"/>
                  </a:lnTo>
                  <a:lnTo>
                    <a:pt x="15443" y="19189"/>
                  </a:lnTo>
                  <a:lnTo>
                    <a:pt x="15849" y="18453"/>
                  </a:lnTo>
                  <a:lnTo>
                    <a:pt x="15849" y="16764"/>
                  </a:lnTo>
                  <a:lnTo>
                    <a:pt x="15875" y="16383"/>
                  </a:lnTo>
                  <a:lnTo>
                    <a:pt x="15925" y="16662"/>
                  </a:lnTo>
                  <a:lnTo>
                    <a:pt x="15925" y="11036"/>
                  </a:lnTo>
                  <a:lnTo>
                    <a:pt x="14973" y="10795"/>
                  </a:lnTo>
                  <a:lnTo>
                    <a:pt x="16446" y="11150"/>
                  </a:lnTo>
                  <a:lnTo>
                    <a:pt x="16446" y="8953"/>
                  </a:lnTo>
                  <a:lnTo>
                    <a:pt x="15278" y="8318"/>
                  </a:lnTo>
                  <a:lnTo>
                    <a:pt x="14744" y="8039"/>
                  </a:lnTo>
                  <a:lnTo>
                    <a:pt x="14871" y="7874"/>
                  </a:lnTo>
                  <a:lnTo>
                    <a:pt x="14846" y="8077"/>
                  </a:lnTo>
                  <a:lnTo>
                    <a:pt x="15278" y="8318"/>
                  </a:lnTo>
                  <a:lnTo>
                    <a:pt x="15468" y="8255"/>
                  </a:lnTo>
                  <a:lnTo>
                    <a:pt x="16802" y="9144"/>
                  </a:lnTo>
                  <a:lnTo>
                    <a:pt x="16751" y="8890"/>
                  </a:lnTo>
                  <a:lnTo>
                    <a:pt x="17081" y="8763"/>
                  </a:lnTo>
                  <a:lnTo>
                    <a:pt x="17157" y="8636"/>
                  </a:lnTo>
                  <a:lnTo>
                    <a:pt x="17094" y="8407"/>
                  </a:lnTo>
                  <a:lnTo>
                    <a:pt x="17208" y="8661"/>
                  </a:lnTo>
                  <a:lnTo>
                    <a:pt x="17272" y="8521"/>
                  </a:lnTo>
                  <a:lnTo>
                    <a:pt x="17284" y="8699"/>
                  </a:lnTo>
                  <a:lnTo>
                    <a:pt x="17348" y="9055"/>
                  </a:lnTo>
                  <a:lnTo>
                    <a:pt x="17513" y="8953"/>
                  </a:lnTo>
                  <a:lnTo>
                    <a:pt x="17411" y="9194"/>
                  </a:lnTo>
                  <a:lnTo>
                    <a:pt x="17627" y="9232"/>
                  </a:lnTo>
                  <a:lnTo>
                    <a:pt x="17741" y="9423"/>
                  </a:lnTo>
                  <a:lnTo>
                    <a:pt x="17881" y="9499"/>
                  </a:lnTo>
                  <a:lnTo>
                    <a:pt x="17970" y="9271"/>
                  </a:lnTo>
                  <a:lnTo>
                    <a:pt x="17983" y="9550"/>
                  </a:lnTo>
                  <a:lnTo>
                    <a:pt x="18161" y="9652"/>
                  </a:lnTo>
                  <a:lnTo>
                    <a:pt x="17932" y="9525"/>
                  </a:lnTo>
                  <a:lnTo>
                    <a:pt x="17957" y="9779"/>
                  </a:lnTo>
                  <a:lnTo>
                    <a:pt x="17919" y="10464"/>
                  </a:lnTo>
                  <a:lnTo>
                    <a:pt x="18237" y="10642"/>
                  </a:lnTo>
                  <a:lnTo>
                    <a:pt x="18249" y="9029"/>
                  </a:lnTo>
                  <a:lnTo>
                    <a:pt x="18021" y="8902"/>
                  </a:lnTo>
                  <a:lnTo>
                    <a:pt x="18211" y="8763"/>
                  </a:lnTo>
                  <a:lnTo>
                    <a:pt x="18148" y="8966"/>
                  </a:lnTo>
                  <a:lnTo>
                    <a:pt x="18694" y="9271"/>
                  </a:lnTo>
                  <a:lnTo>
                    <a:pt x="18694" y="5613"/>
                  </a:lnTo>
                  <a:lnTo>
                    <a:pt x="16700" y="4813"/>
                  </a:lnTo>
                  <a:lnTo>
                    <a:pt x="16700" y="7429"/>
                  </a:lnTo>
                  <a:lnTo>
                    <a:pt x="16573" y="8128"/>
                  </a:lnTo>
                  <a:lnTo>
                    <a:pt x="16637" y="7620"/>
                  </a:lnTo>
                  <a:lnTo>
                    <a:pt x="16662" y="7366"/>
                  </a:lnTo>
                  <a:lnTo>
                    <a:pt x="16700" y="4813"/>
                  </a:lnTo>
                  <a:lnTo>
                    <a:pt x="16383" y="4686"/>
                  </a:lnTo>
                  <a:lnTo>
                    <a:pt x="16383" y="6311"/>
                  </a:lnTo>
                  <a:lnTo>
                    <a:pt x="16357" y="6565"/>
                  </a:lnTo>
                  <a:lnTo>
                    <a:pt x="16306" y="6426"/>
                  </a:lnTo>
                  <a:lnTo>
                    <a:pt x="16383" y="4686"/>
                  </a:lnTo>
                  <a:lnTo>
                    <a:pt x="16205" y="4610"/>
                  </a:lnTo>
                  <a:lnTo>
                    <a:pt x="16205" y="5943"/>
                  </a:lnTo>
                  <a:lnTo>
                    <a:pt x="16167" y="6096"/>
                  </a:lnTo>
                  <a:lnTo>
                    <a:pt x="16116" y="5956"/>
                  </a:lnTo>
                  <a:lnTo>
                    <a:pt x="15405" y="6096"/>
                  </a:lnTo>
                  <a:lnTo>
                    <a:pt x="16090" y="5892"/>
                  </a:lnTo>
                  <a:lnTo>
                    <a:pt x="16205" y="4610"/>
                  </a:lnTo>
                  <a:lnTo>
                    <a:pt x="16052" y="4318"/>
                  </a:lnTo>
                  <a:lnTo>
                    <a:pt x="15989" y="4191"/>
                  </a:lnTo>
                  <a:lnTo>
                    <a:pt x="15176" y="3937"/>
                  </a:lnTo>
                  <a:lnTo>
                    <a:pt x="15633" y="3937"/>
                  </a:lnTo>
                  <a:lnTo>
                    <a:pt x="15405" y="3302"/>
                  </a:lnTo>
                  <a:lnTo>
                    <a:pt x="16027" y="3302"/>
                  </a:lnTo>
                  <a:lnTo>
                    <a:pt x="15849" y="2921"/>
                  </a:lnTo>
                  <a:lnTo>
                    <a:pt x="15582" y="2540"/>
                  </a:lnTo>
                  <a:lnTo>
                    <a:pt x="15240" y="2413"/>
                  </a:lnTo>
                  <a:lnTo>
                    <a:pt x="14147" y="1727"/>
                  </a:lnTo>
                  <a:lnTo>
                    <a:pt x="14147" y="14097"/>
                  </a:lnTo>
                  <a:lnTo>
                    <a:pt x="14122" y="15976"/>
                  </a:lnTo>
                  <a:lnTo>
                    <a:pt x="14122" y="14084"/>
                  </a:lnTo>
                  <a:lnTo>
                    <a:pt x="14008" y="15113"/>
                  </a:lnTo>
                  <a:lnTo>
                    <a:pt x="14008" y="14020"/>
                  </a:lnTo>
                  <a:lnTo>
                    <a:pt x="13741" y="13843"/>
                  </a:lnTo>
                  <a:lnTo>
                    <a:pt x="13843" y="14325"/>
                  </a:lnTo>
                  <a:lnTo>
                    <a:pt x="13982" y="14224"/>
                  </a:lnTo>
                  <a:lnTo>
                    <a:pt x="13893" y="14592"/>
                  </a:lnTo>
                  <a:lnTo>
                    <a:pt x="13843" y="14325"/>
                  </a:lnTo>
                  <a:lnTo>
                    <a:pt x="13741" y="13843"/>
                  </a:lnTo>
                  <a:lnTo>
                    <a:pt x="14147" y="14097"/>
                  </a:lnTo>
                  <a:lnTo>
                    <a:pt x="14147" y="1727"/>
                  </a:lnTo>
                  <a:lnTo>
                    <a:pt x="13982" y="1612"/>
                  </a:lnTo>
                  <a:lnTo>
                    <a:pt x="13982" y="9753"/>
                  </a:lnTo>
                  <a:lnTo>
                    <a:pt x="13843" y="9728"/>
                  </a:lnTo>
                  <a:lnTo>
                    <a:pt x="13843" y="10274"/>
                  </a:lnTo>
                  <a:lnTo>
                    <a:pt x="13804" y="10464"/>
                  </a:lnTo>
                  <a:lnTo>
                    <a:pt x="13804" y="12573"/>
                  </a:lnTo>
                  <a:lnTo>
                    <a:pt x="13716" y="12700"/>
                  </a:lnTo>
                  <a:lnTo>
                    <a:pt x="13601" y="13208"/>
                  </a:lnTo>
                  <a:lnTo>
                    <a:pt x="13576" y="13081"/>
                  </a:lnTo>
                  <a:lnTo>
                    <a:pt x="13538" y="13208"/>
                  </a:lnTo>
                  <a:lnTo>
                    <a:pt x="13436" y="13525"/>
                  </a:lnTo>
                  <a:lnTo>
                    <a:pt x="13436" y="15481"/>
                  </a:lnTo>
                  <a:lnTo>
                    <a:pt x="13195" y="15455"/>
                  </a:lnTo>
                  <a:lnTo>
                    <a:pt x="13195" y="15748"/>
                  </a:lnTo>
                  <a:lnTo>
                    <a:pt x="13169" y="17780"/>
                  </a:lnTo>
                  <a:lnTo>
                    <a:pt x="12992" y="17678"/>
                  </a:lnTo>
                  <a:lnTo>
                    <a:pt x="13157" y="17729"/>
                  </a:lnTo>
                  <a:lnTo>
                    <a:pt x="13169" y="15748"/>
                  </a:lnTo>
                  <a:lnTo>
                    <a:pt x="12560" y="15748"/>
                  </a:lnTo>
                  <a:lnTo>
                    <a:pt x="12560" y="20116"/>
                  </a:lnTo>
                  <a:lnTo>
                    <a:pt x="12369" y="20193"/>
                  </a:lnTo>
                  <a:lnTo>
                    <a:pt x="12369" y="21336"/>
                  </a:lnTo>
                  <a:lnTo>
                    <a:pt x="12357" y="21463"/>
                  </a:lnTo>
                  <a:lnTo>
                    <a:pt x="12331" y="21590"/>
                  </a:lnTo>
                  <a:lnTo>
                    <a:pt x="12369" y="21336"/>
                  </a:lnTo>
                  <a:lnTo>
                    <a:pt x="12369" y="20193"/>
                  </a:lnTo>
                  <a:lnTo>
                    <a:pt x="11899" y="20193"/>
                  </a:lnTo>
                  <a:lnTo>
                    <a:pt x="11899" y="23050"/>
                  </a:lnTo>
                  <a:lnTo>
                    <a:pt x="11849" y="23241"/>
                  </a:lnTo>
                  <a:lnTo>
                    <a:pt x="11772" y="22733"/>
                  </a:lnTo>
                  <a:lnTo>
                    <a:pt x="11899" y="23050"/>
                  </a:lnTo>
                  <a:lnTo>
                    <a:pt x="11899" y="20193"/>
                  </a:lnTo>
                  <a:lnTo>
                    <a:pt x="11366" y="20193"/>
                  </a:lnTo>
                  <a:lnTo>
                    <a:pt x="11366" y="22123"/>
                  </a:lnTo>
                  <a:lnTo>
                    <a:pt x="11366" y="20193"/>
                  </a:lnTo>
                  <a:lnTo>
                    <a:pt x="11214" y="20193"/>
                  </a:lnTo>
                  <a:lnTo>
                    <a:pt x="11214" y="22059"/>
                  </a:lnTo>
                  <a:lnTo>
                    <a:pt x="11137" y="22199"/>
                  </a:lnTo>
                  <a:lnTo>
                    <a:pt x="11112" y="22034"/>
                  </a:lnTo>
                  <a:lnTo>
                    <a:pt x="11150" y="21691"/>
                  </a:lnTo>
                  <a:lnTo>
                    <a:pt x="11214" y="22059"/>
                  </a:lnTo>
                  <a:lnTo>
                    <a:pt x="11214" y="20193"/>
                  </a:lnTo>
                  <a:lnTo>
                    <a:pt x="11099" y="21590"/>
                  </a:lnTo>
                  <a:lnTo>
                    <a:pt x="10960" y="21628"/>
                  </a:lnTo>
                  <a:lnTo>
                    <a:pt x="10782" y="21577"/>
                  </a:lnTo>
                  <a:lnTo>
                    <a:pt x="10960" y="21628"/>
                  </a:lnTo>
                  <a:lnTo>
                    <a:pt x="11099" y="21590"/>
                  </a:lnTo>
                  <a:lnTo>
                    <a:pt x="11099" y="20193"/>
                  </a:lnTo>
                  <a:lnTo>
                    <a:pt x="10617" y="20193"/>
                  </a:lnTo>
                  <a:lnTo>
                    <a:pt x="10617" y="21196"/>
                  </a:lnTo>
                  <a:lnTo>
                    <a:pt x="10541" y="20955"/>
                  </a:lnTo>
                  <a:lnTo>
                    <a:pt x="10617" y="21196"/>
                  </a:lnTo>
                  <a:lnTo>
                    <a:pt x="10617" y="20193"/>
                  </a:lnTo>
                  <a:lnTo>
                    <a:pt x="10426" y="20193"/>
                  </a:lnTo>
                  <a:lnTo>
                    <a:pt x="10426" y="20561"/>
                  </a:lnTo>
                  <a:lnTo>
                    <a:pt x="10350" y="21285"/>
                  </a:lnTo>
                  <a:lnTo>
                    <a:pt x="10210" y="21361"/>
                  </a:lnTo>
                  <a:lnTo>
                    <a:pt x="9906" y="21247"/>
                  </a:lnTo>
                  <a:lnTo>
                    <a:pt x="9956" y="22174"/>
                  </a:lnTo>
                  <a:lnTo>
                    <a:pt x="9855" y="21234"/>
                  </a:lnTo>
                  <a:lnTo>
                    <a:pt x="9245" y="20955"/>
                  </a:lnTo>
                  <a:lnTo>
                    <a:pt x="9880" y="21196"/>
                  </a:lnTo>
                  <a:lnTo>
                    <a:pt x="10210" y="21361"/>
                  </a:lnTo>
                  <a:lnTo>
                    <a:pt x="10160" y="21209"/>
                  </a:lnTo>
                  <a:lnTo>
                    <a:pt x="10287" y="21297"/>
                  </a:lnTo>
                  <a:lnTo>
                    <a:pt x="10350" y="20447"/>
                  </a:lnTo>
                  <a:lnTo>
                    <a:pt x="10363" y="20320"/>
                  </a:lnTo>
                  <a:lnTo>
                    <a:pt x="10426" y="20561"/>
                  </a:lnTo>
                  <a:lnTo>
                    <a:pt x="10426" y="20193"/>
                  </a:lnTo>
                  <a:lnTo>
                    <a:pt x="9740" y="20193"/>
                  </a:lnTo>
                  <a:lnTo>
                    <a:pt x="9423" y="20193"/>
                  </a:lnTo>
                  <a:lnTo>
                    <a:pt x="9436" y="20396"/>
                  </a:lnTo>
                  <a:lnTo>
                    <a:pt x="9829" y="20955"/>
                  </a:lnTo>
                  <a:lnTo>
                    <a:pt x="9359" y="20294"/>
                  </a:lnTo>
                  <a:lnTo>
                    <a:pt x="9283" y="20701"/>
                  </a:lnTo>
                  <a:lnTo>
                    <a:pt x="9258" y="20828"/>
                  </a:lnTo>
                  <a:lnTo>
                    <a:pt x="9245" y="20701"/>
                  </a:lnTo>
                  <a:lnTo>
                    <a:pt x="9334" y="20320"/>
                  </a:lnTo>
                  <a:lnTo>
                    <a:pt x="9220" y="20104"/>
                  </a:lnTo>
                  <a:lnTo>
                    <a:pt x="9334" y="20256"/>
                  </a:lnTo>
                  <a:lnTo>
                    <a:pt x="9245" y="20078"/>
                  </a:lnTo>
                  <a:lnTo>
                    <a:pt x="9398" y="20015"/>
                  </a:lnTo>
                  <a:lnTo>
                    <a:pt x="9855" y="20116"/>
                  </a:lnTo>
                  <a:lnTo>
                    <a:pt x="12560" y="20116"/>
                  </a:lnTo>
                  <a:lnTo>
                    <a:pt x="12560" y="15748"/>
                  </a:lnTo>
                  <a:lnTo>
                    <a:pt x="12141" y="15748"/>
                  </a:lnTo>
                  <a:lnTo>
                    <a:pt x="12052" y="16522"/>
                  </a:lnTo>
                  <a:lnTo>
                    <a:pt x="12052" y="15748"/>
                  </a:lnTo>
                  <a:lnTo>
                    <a:pt x="11887" y="15748"/>
                  </a:lnTo>
                  <a:lnTo>
                    <a:pt x="11976" y="15621"/>
                  </a:lnTo>
                  <a:lnTo>
                    <a:pt x="12255" y="15621"/>
                  </a:lnTo>
                  <a:lnTo>
                    <a:pt x="13093" y="15621"/>
                  </a:lnTo>
                  <a:lnTo>
                    <a:pt x="13195" y="15748"/>
                  </a:lnTo>
                  <a:lnTo>
                    <a:pt x="13195" y="15455"/>
                  </a:lnTo>
                  <a:lnTo>
                    <a:pt x="13068" y="15430"/>
                  </a:lnTo>
                  <a:lnTo>
                    <a:pt x="13385" y="15240"/>
                  </a:lnTo>
                  <a:lnTo>
                    <a:pt x="13436" y="15481"/>
                  </a:lnTo>
                  <a:lnTo>
                    <a:pt x="13436" y="13525"/>
                  </a:lnTo>
                  <a:lnTo>
                    <a:pt x="13271" y="13741"/>
                  </a:lnTo>
                  <a:lnTo>
                    <a:pt x="13538" y="13208"/>
                  </a:lnTo>
                  <a:lnTo>
                    <a:pt x="13538" y="12992"/>
                  </a:lnTo>
                  <a:lnTo>
                    <a:pt x="13538" y="12573"/>
                  </a:lnTo>
                  <a:lnTo>
                    <a:pt x="13690" y="12674"/>
                  </a:lnTo>
                  <a:lnTo>
                    <a:pt x="13614" y="12509"/>
                  </a:lnTo>
                  <a:lnTo>
                    <a:pt x="13512" y="12903"/>
                  </a:lnTo>
                  <a:lnTo>
                    <a:pt x="13436" y="12763"/>
                  </a:lnTo>
                  <a:lnTo>
                    <a:pt x="13512" y="12903"/>
                  </a:lnTo>
                  <a:lnTo>
                    <a:pt x="13512" y="12458"/>
                  </a:lnTo>
                  <a:lnTo>
                    <a:pt x="13373" y="12484"/>
                  </a:lnTo>
                  <a:lnTo>
                    <a:pt x="13373" y="12700"/>
                  </a:lnTo>
                  <a:lnTo>
                    <a:pt x="13208" y="12700"/>
                  </a:lnTo>
                  <a:lnTo>
                    <a:pt x="13233" y="12573"/>
                  </a:lnTo>
                  <a:lnTo>
                    <a:pt x="13373" y="12700"/>
                  </a:lnTo>
                  <a:lnTo>
                    <a:pt x="13373" y="12484"/>
                  </a:lnTo>
                  <a:lnTo>
                    <a:pt x="13246" y="12369"/>
                  </a:lnTo>
                  <a:lnTo>
                    <a:pt x="13398" y="12471"/>
                  </a:lnTo>
                  <a:lnTo>
                    <a:pt x="13538" y="12420"/>
                  </a:lnTo>
                  <a:lnTo>
                    <a:pt x="13449" y="12128"/>
                  </a:lnTo>
                  <a:lnTo>
                    <a:pt x="13233" y="11798"/>
                  </a:lnTo>
                  <a:lnTo>
                    <a:pt x="13233" y="12547"/>
                  </a:lnTo>
                  <a:lnTo>
                    <a:pt x="13106" y="12954"/>
                  </a:lnTo>
                  <a:lnTo>
                    <a:pt x="13157" y="12700"/>
                  </a:lnTo>
                  <a:lnTo>
                    <a:pt x="12865" y="12700"/>
                  </a:lnTo>
                  <a:lnTo>
                    <a:pt x="12788" y="12839"/>
                  </a:lnTo>
                  <a:lnTo>
                    <a:pt x="12649" y="12788"/>
                  </a:lnTo>
                  <a:lnTo>
                    <a:pt x="12573" y="15278"/>
                  </a:lnTo>
                  <a:lnTo>
                    <a:pt x="12369" y="15494"/>
                  </a:lnTo>
                  <a:lnTo>
                    <a:pt x="12458" y="15367"/>
                  </a:lnTo>
                  <a:lnTo>
                    <a:pt x="12573" y="12827"/>
                  </a:lnTo>
                  <a:lnTo>
                    <a:pt x="12446" y="12712"/>
                  </a:lnTo>
                  <a:lnTo>
                    <a:pt x="12141" y="12992"/>
                  </a:lnTo>
                  <a:lnTo>
                    <a:pt x="12471" y="12788"/>
                  </a:lnTo>
                  <a:lnTo>
                    <a:pt x="12217" y="12966"/>
                  </a:lnTo>
                  <a:lnTo>
                    <a:pt x="12484" y="12865"/>
                  </a:lnTo>
                  <a:lnTo>
                    <a:pt x="12179" y="12992"/>
                  </a:lnTo>
                  <a:lnTo>
                    <a:pt x="12433" y="12712"/>
                  </a:lnTo>
                  <a:lnTo>
                    <a:pt x="12598" y="12700"/>
                  </a:lnTo>
                  <a:lnTo>
                    <a:pt x="12865" y="12700"/>
                  </a:lnTo>
                  <a:lnTo>
                    <a:pt x="12827" y="12471"/>
                  </a:lnTo>
                  <a:lnTo>
                    <a:pt x="12649" y="12509"/>
                  </a:lnTo>
                  <a:lnTo>
                    <a:pt x="12585" y="12319"/>
                  </a:lnTo>
                  <a:lnTo>
                    <a:pt x="12738" y="12420"/>
                  </a:lnTo>
                  <a:lnTo>
                    <a:pt x="12928" y="12242"/>
                  </a:lnTo>
                  <a:lnTo>
                    <a:pt x="12827" y="12471"/>
                  </a:lnTo>
                  <a:lnTo>
                    <a:pt x="13042" y="12623"/>
                  </a:lnTo>
                  <a:lnTo>
                    <a:pt x="13233" y="12547"/>
                  </a:lnTo>
                  <a:lnTo>
                    <a:pt x="13233" y="11798"/>
                  </a:lnTo>
                  <a:lnTo>
                    <a:pt x="13017" y="11468"/>
                  </a:lnTo>
                  <a:lnTo>
                    <a:pt x="13233" y="11798"/>
                  </a:lnTo>
                  <a:lnTo>
                    <a:pt x="13373" y="11684"/>
                  </a:lnTo>
                  <a:lnTo>
                    <a:pt x="13462" y="11557"/>
                  </a:lnTo>
                  <a:lnTo>
                    <a:pt x="13677" y="11430"/>
                  </a:lnTo>
                  <a:lnTo>
                    <a:pt x="13563" y="11595"/>
                  </a:lnTo>
                  <a:lnTo>
                    <a:pt x="13779" y="11557"/>
                  </a:lnTo>
                  <a:lnTo>
                    <a:pt x="13728" y="11684"/>
                  </a:lnTo>
                  <a:lnTo>
                    <a:pt x="13550" y="11684"/>
                  </a:lnTo>
                  <a:lnTo>
                    <a:pt x="13423" y="11645"/>
                  </a:lnTo>
                  <a:lnTo>
                    <a:pt x="13296" y="11887"/>
                  </a:lnTo>
                  <a:lnTo>
                    <a:pt x="13449" y="12128"/>
                  </a:lnTo>
                  <a:lnTo>
                    <a:pt x="13627" y="12382"/>
                  </a:lnTo>
                  <a:lnTo>
                    <a:pt x="13792" y="12319"/>
                  </a:lnTo>
                  <a:lnTo>
                    <a:pt x="13792" y="12560"/>
                  </a:lnTo>
                  <a:lnTo>
                    <a:pt x="13804" y="10464"/>
                  </a:lnTo>
                  <a:lnTo>
                    <a:pt x="13766" y="10655"/>
                  </a:lnTo>
                  <a:lnTo>
                    <a:pt x="13601" y="10731"/>
                  </a:lnTo>
                  <a:lnTo>
                    <a:pt x="13563" y="10426"/>
                  </a:lnTo>
                  <a:lnTo>
                    <a:pt x="13690" y="10566"/>
                  </a:lnTo>
                  <a:lnTo>
                    <a:pt x="13843" y="10274"/>
                  </a:lnTo>
                  <a:lnTo>
                    <a:pt x="13843" y="9728"/>
                  </a:lnTo>
                  <a:lnTo>
                    <a:pt x="12979" y="9550"/>
                  </a:lnTo>
                  <a:lnTo>
                    <a:pt x="12979" y="12192"/>
                  </a:lnTo>
                  <a:lnTo>
                    <a:pt x="12801" y="12179"/>
                  </a:lnTo>
                  <a:lnTo>
                    <a:pt x="12928" y="12077"/>
                  </a:lnTo>
                  <a:lnTo>
                    <a:pt x="12979" y="9550"/>
                  </a:lnTo>
                  <a:lnTo>
                    <a:pt x="12750" y="9499"/>
                  </a:lnTo>
                  <a:lnTo>
                    <a:pt x="13982" y="9753"/>
                  </a:lnTo>
                  <a:lnTo>
                    <a:pt x="13982" y="1612"/>
                  </a:lnTo>
                  <a:lnTo>
                    <a:pt x="13766" y="1485"/>
                  </a:lnTo>
                  <a:lnTo>
                    <a:pt x="13766" y="6985"/>
                  </a:lnTo>
                  <a:lnTo>
                    <a:pt x="13677" y="6350"/>
                  </a:lnTo>
                  <a:lnTo>
                    <a:pt x="13690" y="6223"/>
                  </a:lnTo>
                  <a:lnTo>
                    <a:pt x="13766" y="6985"/>
                  </a:lnTo>
                  <a:lnTo>
                    <a:pt x="13766" y="1485"/>
                  </a:lnTo>
                  <a:lnTo>
                    <a:pt x="13004" y="990"/>
                  </a:lnTo>
                  <a:lnTo>
                    <a:pt x="13004" y="7239"/>
                  </a:lnTo>
                  <a:lnTo>
                    <a:pt x="12623" y="7366"/>
                  </a:lnTo>
                  <a:lnTo>
                    <a:pt x="13004" y="7239"/>
                  </a:lnTo>
                  <a:lnTo>
                    <a:pt x="13004" y="990"/>
                  </a:lnTo>
                  <a:lnTo>
                    <a:pt x="12852" y="901"/>
                  </a:lnTo>
                  <a:lnTo>
                    <a:pt x="12852" y="6350"/>
                  </a:lnTo>
                  <a:lnTo>
                    <a:pt x="12636" y="6223"/>
                  </a:lnTo>
                  <a:lnTo>
                    <a:pt x="12573" y="8128"/>
                  </a:lnTo>
                  <a:lnTo>
                    <a:pt x="12484" y="8737"/>
                  </a:lnTo>
                  <a:lnTo>
                    <a:pt x="12344" y="8966"/>
                  </a:lnTo>
                  <a:lnTo>
                    <a:pt x="12471" y="8839"/>
                  </a:lnTo>
                  <a:lnTo>
                    <a:pt x="12433" y="9144"/>
                  </a:lnTo>
                  <a:lnTo>
                    <a:pt x="12331" y="9017"/>
                  </a:lnTo>
                  <a:lnTo>
                    <a:pt x="12280" y="9410"/>
                  </a:lnTo>
                  <a:lnTo>
                    <a:pt x="12293" y="9029"/>
                  </a:lnTo>
                  <a:lnTo>
                    <a:pt x="12166" y="8877"/>
                  </a:lnTo>
                  <a:lnTo>
                    <a:pt x="12166" y="12192"/>
                  </a:lnTo>
                  <a:lnTo>
                    <a:pt x="11950" y="12128"/>
                  </a:lnTo>
                  <a:lnTo>
                    <a:pt x="11925" y="12319"/>
                  </a:lnTo>
                  <a:lnTo>
                    <a:pt x="11950" y="12192"/>
                  </a:lnTo>
                  <a:lnTo>
                    <a:pt x="11747" y="12115"/>
                  </a:lnTo>
                  <a:lnTo>
                    <a:pt x="11747" y="13843"/>
                  </a:lnTo>
                  <a:lnTo>
                    <a:pt x="11696" y="14439"/>
                  </a:lnTo>
                  <a:lnTo>
                    <a:pt x="11722" y="13843"/>
                  </a:lnTo>
                  <a:lnTo>
                    <a:pt x="11747" y="12115"/>
                  </a:lnTo>
                  <a:lnTo>
                    <a:pt x="11620" y="12103"/>
                  </a:lnTo>
                  <a:lnTo>
                    <a:pt x="11620" y="16154"/>
                  </a:lnTo>
                  <a:lnTo>
                    <a:pt x="11518" y="16395"/>
                  </a:lnTo>
                  <a:lnTo>
                    <a:pt x="11557" y="16129"/>
                  </a:lnTo>
                  <a:lnTo>
                    <a:pt x="11620" y="12103"/>
                  </a:lnTo>
                  <a:lnTo>
                    <a:pt x="11150" y="12065"/>
                  </a:lnTo>
                  <a:lnTo>
                    <a:pt x="11341" y="11811"/>
                  </a:lnTo>
                  <a:lnTo>
                    <a:pt x="11734" y="11303"/>
                  </a:lnTo>
                  <a:lnTo>
                    <a:pt x="11658" y="10934"/>
                  </a:lnTo>
                  <a:lnTo>
                    <a:pt x="11823" y="11277"/>
                  </a:lnTo>
                  <a:lnTo>
                    <a:pt x="12052" y="11798"/>
                  </a:lnTo>
                  <a:lnTo>
                    <a:pt x="12153" y="12128"/>
                  </a:lnTo>
                  <a:lnTo>
                    <a:pt x="12166" y="8877"/>
                  </a:lnTo>
                  <a:lnTo>
                    <a:pt x="11874" y="8521"/>
                  </a:lnTo>
                  <a:lnTo>
                    <a:pt x="12306" y="9004"/>
                  </a:lnTo>
                  <a:lnTo>
                    <a:pt x="12268" y="8636"/>
                  </a:lnTo>
                  <a:lnTo>
                    <a:pt x="12420" y="8699"/>
                  </a:lnTo>
                  <a:lnTo>
                    <a:pt x="12471" y="8509"/>
                  </a:lnTo>
                  <a:lnTo>
                    <a:pt x="12573" y="8128"/>
                  </a:lnTo>
                  <a:lnTo>
                    <a:pt x="12573" y="6197"/>
                  </a:lnTo>
                  <a:lnTo>
                    <a:pt x="11899" y="5842"/>
                  </a:lnTo>
                  <a:lnTo>
                    <a:pt x="12192" y="5969"/>
                  </a:lnTo>
                  <a:lnTo>
                    <a:pt x="12636" y="6223"/>
                  </a:lnTo>
                  <a:lnTo>
                    <a:pt x="12776" y="6223"/>
                  </a:lnTo>
                  <a:lnTo>
                    <a:pt x="12852" y="6350"/>
                  </a:lnTo>
                  <a:lnTo>
                    <a:pt x="12852" y="901"/>
                  </a:lnTo>
                  <a:lnTo>
                    <a:pt x="12446" y="635"/>
                  </a:lnTo>
                  <a:lnTo>
                    <a:pt x="11861" y="266"/>
                  </a:lnTo>
                  <a:lnTo>
                    <a:pt x="11861" y="6096"/>
                  </a:lnTo>
                  <a:lnTo>
                    <a:pt x="11861" y="8509"/>
                  </a:lnTo>
                  <a:lnTo>
                    <a:pt x="11633" y="8509"/>
                  </a:lnTo>
                  <a:lnTo>
                    <a:pt x="11633" y="10896"/>
                  </a:lnTo>
                  <a:lnTo>
                    <a:pt x="11290" y="10287"/>
                  </a:lnTo>
                  <a:lnTo>
                    <a:pt x="11595" y="10795"/>
                  </a:lnTo>
                  <a:lnTo>
                    <a:pt x="11633" y="8509"/>
                  </a:lnTo>
                  <a:lnTo>
                    <a:pt x="11582" y="8318"/>
                  </a:lnTo>
                  <a:lnTo>
                    <a:pt x="10071" y="7620"/>
                  </a:lnTo>
                  <a:lnTo>
                    <a:pt x="10287" y="7378"/>
                  </a:lnTo>
                  <a:lnTo>
                    <a:pt x="10185" y="7670"/>
                  </a:lnTo>
                  <a:lnTo>
                    <a:pt x="11582" y="8318"/>
                  </a:lnTo>
                  <a:lnTo>
                    <a:pt x="11722" y="8216"/>
                  </a:lnTo>
                  <a:lnTo>
                    <a:pt x="11785" y="8407"/>
                  </a:lnTo>
                  <a:lnTo>
                    <a:pt x="11861" y="6096"/>
                  </a:lnTo>
                  <a:lnTo>
                    <a:pt x="11785" y="5943"/>
                  </a:lnTo>
                  <a:lnTo>
                    <a:pt x="11747" y="6096"/>
                  </a:lnTo>
                  <a:lnTo>
                    <a:pt x="11709" y="6350"/>
                  </a:lnTo>
                  <a:lnTo>
                    <a:pt x="11366" y="6172"/>
                  </a:lnTo>
                  <a:lnTo>
                    <a:pt x="11010" y="6604"/>
                  </a:lnTo>
                  <a:lnTo>
                    <a:pt x="10871" y="6311"/>
                  </a:lnTo>
                  <a:lnTo>
                    <a:pt x="10998" y="6565"/>
                  </a:lnTo>
                  <a:lnTo>
                    <a:pt x="11125" y="6426"/>
                  </a:lnTo>
                  <a:lnTo>
                    <a:pt x="11010" y="6604"/>
                  </a:lnTo>
                  <a:lnTo>
                    <a:pt x="11353" y="6159"/>
                  </a:lnTo>
                  <a:lnTo>
                    <a:pt x="11531" y="5969"/>
                  </a:lnTo>
                  <a:lnTo>
                    <a:pt x="11468" y="6223"/>
                  </a:lnTo>
                  <a:lnTo>
                    <a:pt x="11709" y="6350"/>
                  </a:lnTo>
                  <a:lnTo>
                    <a:pt x="11734" y="6096"/>
                  </a:lnTo>
                  <a:lnTo>
                    <a:pt x="11709" y="5969"/>
                  </a:lnTo>
                  <a:lnTo>
                    <a:pt x="11645" y="5715"/>
                  </a:lnTo>
                  <a:lnTo>
                    <a:pt x="11569" y="5588"/>
                  </a:lnTo>
                  <a:lnTo>
                    <a:pt x="11430" y="5334"/>
                  </a:lnTo>
                  <a:lnTo>
                    <a:pt x="11607" y="5334"/>
                  </a:lnTo>
                  <a:lnTo>
                    <a:pt x="11734" y="5715"/>
                  </a:lnTo>
                  <a:lnTo>
                    <a:pt x="11861" y="6096"/>
                  </a:lnTo>
                  <a:lnTo>
                    <a:pt x="11861" y="266"/>
                  </a:lnTo>
                  <a:lnTo>
                    <a:pt x="11455" y="0"/>
                  </a:lnTo>
                  <a:lnTo>
                    <a:pt x="11188" y="127"/>
                  </a:lnTo>
                  <a:lnTo>
                    <a:pt x="11099" y="381"/>
                  </a:lnTo>
                  <a:lnTo>
                    <a:pt x="11226" y="635"/>
                  </a:lnTo>
                  <a:lnTo>
                    <a:pt x="10782" y="431"/>
                  </a:lnTo>
                  <a:lnTo>
                    <a:pt x="10782" y="6096"/>
                  </a:lnTo>
                  <a:lnTo>
                    <a:pt x="10718" y="5969"/>
                  </a:lnTo>
                  <a:lnTo>
                    <a:pt x="10604" y="6096"/>
                  </a:lnTo>
                  <a:lnTo>
                    <a:pt x="10426" y="6096"/>
                  </a:lnTo>
                  <a:lnTo>
                    <a:pt x="10718" y="5969"/>
                  </a:lnTo>
                  <a:lnTo>
                    <a:pt x="10693" y="5842"/>
                  </a:lnTo>
                  <a:lnTo>
                    <a:pt x="10782" y="6096"/>
                  </a:lnTo>
                  <a:lnTo>
                    <a:pt x="10782" y="431"/>
                  </a:lnTo>
                  <a:lnTo>
                    <a:pt x="10731" y="5842"/>
                  </a:lnTo>
                  <a:lnTo>
                    <a:pt x="10426" y="5676"/>
                  </a:lnTo>
                  <a:lnTo>
                    <a:pt x="9994" y="5448"/>
                  </a:lnTo>
                  <a:lnTo>
                    <a:pt x="9664" y="5270"/>
                  </a:lnTo>
                  <a:lnTo>
                    <a:pt x="10083" y="5334"/>
                  </a:lnTo>
                  <a:lnTo>
                    <a:pt x="10020" y="5461"/>
                  </a:lnTo>
                  <a:lnTo>
                    <a:pt x="10401" y="5664"/>
                  </a:lnTo>
                  <a:lnTo>
                    <a:pt x="10642" y="5588"/>
                  </a:lnTo>
                  <a:lnTo>
                    <a:pt x="10731" y="5842"/>
                  </a:lnTo>
                  <a:lnTo>
                    <a:pt x="10731" y="406"/>
                  </a:lnTo>
                  <a:lnTo>
                    <a:pt x="10414" y="254"/>
                  </a:lnTo>
                  <a:lnTo>
                    <a:pt x="9423" y="381"/>
                  </a:lnTo>
                  <a:lnTo>
                    <a:pt x="8953" y="723"/>
                  </a:lnTo>
                  <a:lnTo>
                    <a:pt x="8953" y="17780"/>
                  </a:lnTo>
                  <a:lnTo>
                    <a:pt x="8826" y="17780"/>
                  </a:lnTo>
                  <a:lnTo>
                    <a:pt x="8572" y="17678"/>
                  </a:lnTo>
                  <a:lnTo>
                    <a:pt x="8585" y="17995"/>
                  </a:lnTo>
                  <a:lnTo>
                    <a:pt x="8496" y="18288"/>
                  </a:lnTo>
                  <a:lnTo>
                    <a:pt x="8534" y="18034"/>
                  </a:lnTo>
                  <a:lnTo>
                    <a:pt x="8343" y="17780"/>
                  </a:lnTo>
                  <a:lnTo>
                    <a:pt x="8140" y="17411"/>
                  </a:lnTo>
                  <a:lnTo>
                    <a:pt x="8343" y="17780"/>
                  </a:lnTo>
                  <a:lnTo>
                    <a:pt x="8470" y="17716"/>
                  </a:lnTo>
                  <a:lnTo>
                    <a:pt x="8623" y="17653"/>
                  </a:lnTo>
                  <a:lnTo>
                    <a:pt x="8763" y="17589"/>
                  </a:lnTo>
                  <a:lnTo>
                    <a:pt x="8356" y="17195"/>
                  </a:lnTo>
                  <a:lnTo>
                    <a:pt x="8763" y="17576"/>
                  </a:lnTo>
                  <a:lnTo>
                    <a:pt x="8940" y="17500"/>
                  </a:lnTo>
                  <a:lnTo>
                    <a:pt x="8851" y="17678"/>
                  </a:lnTo>
                  <a:lnTo>
                    <a:pt x="8953" y="723"/>
                  </a:lnTo>
                  <a:lnTo>
                    <a:pt x="8534" y="1016"/>
                  </a:lnTo>
                  <a:lnTo>
                    <a:pt x="8534" y="9385"/>
                  </a:lnTo>
                  <a:lnTo>
                    <a:pt x="8432" y="9753"/>
                  </a:lnTo>
                  <a:lnTo>
                    <a:pt x="8458" y="9525"/>
                  </a:lnTo>
                  <a:lnTo>
                    <a:pt x="8534" y="9385"/>
                  </a:lnTo>
                  <a:lnTo>
                    <a:pt x="8534" y="1016"/>
                  </a:lnTo>
                  <a:lnTo>
                    <a:pt x="8331" y="1168"/>
                  </a:lnTo>
                  <a:lnTo>
                    <a:pt x="8331" y="15951"/>
                  </a:lnTo>
                  <a:lnTo>
                    <a:pt x="8178" y="15875"/>
                  </a:lnTo>
                  <a:lnTo>
                    <a:pt x="8318" y="15875"/>
                  </a:lnTo>
                  <a:lnTo>
                    <a:pt x="8331" y="1168"/>
                  </a:lnTo>
                  <a:lnTo>
                    <a:pt x="8115" y="1320"/>
                  </a:lnTo>
                  <a:lnTo>
                    <a:pt x="8115" y="14884"/>
                  </a:lnTo>
                  <a:lnTo>
                    <a:pt x="8026" y="15113"/>
                  </a:lnTo>
                  <a:lnTo>
                    <a:pt x="7937" y="15748"/>
                  </a:lnTo>
                  <a:lnTo>
                    <a:pt x="7924" y="15976"/>
                  </a:lnTo>
                  <a:lnTo>
                    <a:pt x="8039" y="16129"/>
                  </a:lnTo>
                  <a:lnTo>
                    <a:pt x="8064" y="16256"/>
                  </a:lnTo>
                  <a:lnTo>
                    <a:pt x="7950" y="16510"/>
                  </a:lnTo>
                  <a:lnTo>
                    <a:pt x="7810" y="16649"/>
                  </a:lnTo>
                  <a:lnTo>
                    <a:pt x="7823" y="16459"/>
                  </a:lnTo>
                  <a:lnTo>
                    <a:pt x="7861" y="16154"/>
                  </a:lnTo>
                  <a:lnTo>
                    <a:pt x="7823" y="16459"/>
                  </a:lnTo>
                  <a:lnTo>
                    <a:pt x="7937" y="16332"/>
                  </a:lnTo>
                  <a:lnTo>
                    <a:pt x="8064" y="16256"/>
                  </a:lnTo>
                  <a:lnTo>
                    <a:pt x="8039" y="16129"/>
                  </a:lnTo>
                  <a:lnTo>
                    <a:pt x="7899" y="15951"/>
                  </a:lnTo>
                  <a:lnTo>
                    <a:pt x="7874" y="16129"/>
                  </a:lnTo>
                  <a:lnTo>
                    <a:pt x="7835" y="15875"/>
                  </a:lnTo>
                  <a:lnTo>
                    <a:pt x="7861" y="15240"/>
                  </a:lnTo>
                  <a:lnTo>
                    <a:pt x="7734" y="15748"/>
                  </a:lnTo>
                  <a:lnTo>
                    <a:pt x="7607" y="15582"/>
                  </a:lnTo>
                  <a:lnTo>
                    <a:pt x="7493" y="15748"/>
                  </a:lnTo>
                  <a:lnTo>
                    <a:pt x="7416" y="15494"/>
                  </a:lnTo>
                  <a:lnTo>
                    <a:pt x="7416" y="17475"/>
                  </a:lnTo>
                  <a:lnTo>
                    <a:pt x="7302" y="18288"/>
                  </a:lnTo>
                  <a:lnTo>
                    <a:pt x="7416" y="17475"/>
                  </a:lnTo>
                  <a:lnTo>
                    <a:pt x="7416" y="15494"/>
                  </a:lnTo>
                  <a:lnTo>
                    <a:pt x="7366" y="15278"/>
                  </a:lnTo>
                  <a:lnTo>
                    <a:pt x="7848" y="15163"/>
                  </a:lnTo>
                  <a:lnTo>
                    <a:pt x="7721" y="14503"/>
                  </a:lnTo>
                  <a:lnTo>
                    <a:pt x="6985" y="15113"/>
                  </a:lnTo>
                  <a:lnTo>
                    <a:pt x="6946" y="15240"/>
                  </a:lnTo>
                  <a:lnTo>
                    <a:pt x="6362" y="14859"/>
                  </a:lnTo>
                  <a:lnTo>
                    <a:pt x="6096" y="14681"/>
                  </a:lnTo>
                  <a:lnTo>
                    <a:pt x="6946" y="14528"/>
                  </a:lnTo>
                  <a:lnTo>
                    <a:pt x="7048" y="14859"/>
                  </a:lnTo>
                  <a:lnTo>
                    <a:pt x="7150" y="14490"/>
                  </a:lnTo>
                  <a:lnTo>
                    <a:pt x="7645" y="14389"/>
                  </a:lnTo>
                  <a:lnTo>
                    <a:pt x="7772" y="14478"/>
                  </a:lnTo>
                  <a:lnTo>
                    <a:pt x="7835" y="14681"/>
                  </a:lnTo>
                  <a:lnTo>
                    <a:pt x="8051" y="14973"/>
                  </a:lnTo>
                  <a:lnTo>
                    <a:pt x="8115" y="1320"/>
                  </a:lnTo>
                  <a:lnTo>
                    <a:pt x="7404" y="2159"/>
                  </a:lnTo>
                  <a:lnTo>
                    <a:pt x="7137" y="2895"/>
                  </a:lnTo>
                  <a:lnTo>
                    <a:pt x="7137" y="9525"/>
                  </a:lnTo>
                  <a:lnTo>
                    <a:pt x="7099" y="9829"/>
                  </a:lnTo>
                  <a:lnTo>
                    <a:pt x="6934" y="10007"/>
                  </a:lnTo>
                  <a:lnTo>
                    <a:pt x="6565" y="10922"/>
                  </a:lnTo>
                  <a:lnTo>
                    <a:pt x="6451" y="11303"/>
                  </a:lnTo>
                  <a:lnTo>
                    <a:pt x="6578" y="11557"/>
                  </a:lnTo>
                  <a:lnTo>
                    <a:pt x="6807" y="11582"/>
                  </a:lnTo>
                  <a:lnTo>
                    <a:pt x="6680" y="11595"/>
                  </a:lnTo>
                  <a:lnTo>
                    <a:pt x="6464" y="11684"/>
                  </a:lnTo>
                  <a:lnTo>
                    <a:pt x="6324" y="11480"/>
                  </a:lnTo>
                  <a:lnTo>
                    <a:pt x="6248" y="11684"/>
                  </a:lnTo>
                  <a:lnTo>
                    <a:pt x="6159" y="11239"/>
                  </a:lnTo>
                  <a:lnTo>
                    <a:pt x="6070" y="11112"/>
                  </a:lnTo>
                  <a:lnTo>
                    <a:pt x="6083" y="10553"/>
                  </a:lnTo>
                  <a:lnTo>
                    <a:pt x="6146" y="10274"/>
                  </a:lnTo>
                  <a:lnTo>
                    <a:pt x="6210" y="10795"/>
                  </a:lnTo>
                  <a:lnTo>
                    <a:pt x="6426" y="11239"/>
                  </a:lnTo>
                  <a:lnTo>
                    <a:pt x="6934" y="10007"/>
                  </a:lnTo>
                  <a:lnTo>
                    <a:pt x="6972" y="9550"/>
                  </a:lnTo>
                  <a:lnTo>
                    <a:pt x="5867" y="9753"/>
                  </a:lnTo>
                  <a:lnTo>
                    <a:pt x="5727" y="9804"/>
                  </a:lnTo>
                  <a:lnTo>
                    <a:pt x="5524" y="9906"/>
                  </a:lnTo>
                  <a:lnTo>
                    <a:pt x="5562" y="9652"/>
                  </a:lnTo>
                  <a:lnTo>
                    <a:pt x="5765" y="9525"/>
                  </a:lnTo>
                  <a:lnTo>
                    <a:pt x="5994" y="9525"/>
                  </a:lnTo>
                  <a:lnTo>
                    <a:pt x="5753" y="9715"/>
                  </a:lnTo>
                  <a:lnTo>
                    <a:pt x="6959" y="9550"/>
                  </a:lnTo>
                  <a:lnTo>
                    <a:pt x="7137" y="9525"/>
                  </a:lnTo>
                  <a:lnTo>
                    <a:pt x="7137" y="2895"/>
                  </a:lnTo>
                  <a:lnTo>
                    <a:pt x="6845" y="3937"/>
                  </a:lnTo>
                  <a:lnTo>
                    <a:pt x="6794" y="4826"/>
                  </a:lnTo>
                  <a:lnTo>
                    <a:pt x="5715" y="5080"/>
                  </a:lnTo>
                  <a:lnTo>
                    <a:pt x="5981" y="7670"/>
                  </a:lnTo>
                  <a:lnTo>
                    <a:pt x="5384" y="7721"/>
                  </a:lnTo>
                  <a:lnTo>
                    <a:pt x="5384" y="12166"/>
                  </a:lnTo>
                  <a:lnTo>
                    <a:pt x="5283" y="12522"/>
                  </a:lnTo>
                  <a:lnTo>
                    <a:pt x="5359" y="12192"/>
                  </a:lnTo>
                  <a:lnTo>
                    <a:pt x="5384" y="7721"/>
                  </a:lnTo>
                  <a:lnTo>
                    <a:pt x="5295" y="11684"/>
                  </a:lnTo>
                  <a:lnTo>
                    <a:pt x="5118" y="11620"/>
                  </a:lnTo>
                  <a:lnTo>
                    <a:pt x="5295" y="11684"/>
                  </a:lnTo>
                  <a:lnTo>
                    <a:pt x="5295" y="7721"/>
                  </a:lnTo>
                  <a:lnTo>
                    <a:pt x="3136" y="7874"/>
                  </a:lnTo>
                  <a:lnTo>
                    <a:pt x="3187" y="10160"/>
                  </a:lnTo>
                  <a:lnTo>
                    <a:pt x="3327" y="9906"/>
                  </a:lnTo>
                  <a:lnTo>
                    <a:pt x="4927" y="10160"/>
                  </a:lnTo>
                  <a:lnTo>
                    <a:pt x="2476" y="11049"/>
                  </a:lnTo>
                  <a:lnTo>
                    <a:pt x="3187" y="11684"/>
                  </a:lnTo>
                  <a:lnTo>
                    <a:pt x="2603" y="11684"/>
                  </a:lnTo>
                  <a:lnTo>
                    <a:pt x="2540" y="13081"/>
                  </a:lnTo>
                  <a:lnTo>
                    <a:pt x="3327" y="13970"/>
                  </a:lnTo>
                  <a:lnTo>
                    <a:pt x="4254" y="15240"/>
                  </a:lnTo>
                  <a:lnTo>
                    <a:pt x="3797" y="15240"/>
                  </a:lnTo>
                  <a:lnTo>
                    <a:pt x="3657" y="15913"/>
                  </a:lnTo>
                  <a:lnTo>
                    <a:pt x="4051" y="16649"/>
                  </a:lnTo>
                  <a:lnTo>
                    <a:pt x="4178" y="17399"/>
                  </a:lnTo>
                  <a:lnTo>
                    <a:pt x="4648" y="17526"/>
                  </a:lnTo>
                  <a:lnTo>
                    <a:pt x="4724" y="17780"/>
                  </a:lnTo>
                  <a:lnTo>
                    <a:pt x="5194" y="17399"/>
                  </a:lnTo>
                  <a:lnTo>
                    <a:pt x="3784" y="20193"/>
                  </a:lnTo>
                  <a:lnTo>
                    <a:pt x="7112" y="20193"/>
                  </a:lnTo>
                  <a:lnTo>
                    <a:pt x="6959" y="20066"/>
                  </a:lnTo>
                  <a:lnTo>
                    <a:pt x="7810" y="19634"/>
                  </a:lnTo>
                  <a:lnTo>
                    <a:pt x="7861" y="19304"/>
                  </a:lnTo>
                  <a:lnTo>
                    <a:pt x="8013" y="19329"/>
                  </a:lnTo>
                  <a:lnTo>
                    <a:pt x="8039" y="19113"/>
                  </a:lnTo>
                  <a:lnTo>
                    <a:pt x="8432" y="18834"/>
                  </a:lnTo>
                  <a:lnTo>
                    <a:pt x="8229" y="18669"/>
                  </a:lnTo>
                  <a:lnTo>
                    <a:pt x="8686" y="18542"/>
                  </a:lnTo>
                  <a:lnTo>
                    <a:pt x="8839" y="18288"/>
                  </a:lnTo>
                  <a:lnTo>
                    <a:pt x="8864" y="18122"/>
                  </a:lnTo>
                  <a:lnTo>
                    <a:pt x="8915" y="17830"/>
                  </a:lnTo>
                  <a:lnTo>
                    <a:pt x="9093" y="17653"/>
                  </a:lnTo>
                  <a:lnTo>
                    <a:pt x="9156" y="17399"/>
                  </a:lnTo>
                  <a:lnTo>
                    <a:pt x="9156" y="17576"/>
                  </a:lnTo>
                  <a:lnTo>
                    <a:pt x="9194" y="18415"/>
                  </a:lnTo>
                  <a:lnTo>
                    <a:pt x="9563" y="18110"/>
                  </a:lnTo>
                  <a:lnTo>
                    <a:pt x="10236" y="17703"/>
                  </a:lnTo>
                  <a:lnTo>
                    <a:pt x="10795" y="18122"/>
                  </a:lnTo>
                  <a:lnTo>
                    <a:pt x="10947" y="18288"/>
                  </a:lnTo>
                  <a:lnTo>
                    <a:pt x="11061" y="18935"/>
                  </a:lnTo>
                  <a:lnTo>
                    <a:pt x="10947" y="18288"/>
                  </a:lnTo>
                  <a:lnTo>
                    <a:pt x="9613" y="18288"/>
                  </a:lnTo>
                  <a:lnTo>
                    <a:pt x="10706" y="19113"/>
                  </a:lnTo>
                  <a:lnTo>
                    <a:pt x="10883" y="19024"/>
                  </a:lnTo>
                  <a:lnTo>
                    <a:pt x="10795" y="19189"/>
                  </a:lnTo>
                  <a:lnTo>
                    <a:pt x="9855" y="19558"/>
                  </a:lnTo>
                  <a:lnTo>
                    <a:pt x="9486" y="19342"/>
                  </a:lnTo>
                  <a:lnTo>
                    <a:pt x="9448" y="19888"/>
                  </a:lnTo>
                  <a:lnTo>
                    <a:pt x="9359" y="19227"/>
                  </a:lnTo>
                  <a:lnTo>
                    <a:pt x="9207" y="19278"/>
                  </a:lnTo>
                  <a:lnTo>
                    <a:pt x="9410" y="19050"/>
                  </a:lnTo>
                  <a:lnTo>
                    <a:pt x="9055" y="18669"/>
                  </a:lnTo>
                  <a:lnTo>
                    <a:pt x="8801" y="19050"/>
                  </a:lnTo>
                  <a:lnTo>
                    <a:pt x="9156" y="19050"/>
                  </a:lnTo>
                  <a:lnTo>
                    <a:pt x="8991" y="19354"/>
                  </a:lnTo>
                  <a:lnTo>
                    <a:pt x="9118" y="19316"/>
                  </a:lnTo>
                  <a:lnTo>
                    <a:pt x="9017" y="19519"/>
                  </a:lnTo>
                  <a:lnTo>
                    <a:pt x="8991" y="19354"/>
                  </a:lnTo>
                  <a:lnTo>
                    <a:pt x="8775" y="19431"/>
                  </a:lnTo>
                  <a:lnTo>
                    <a:pt x="7886" y="20828"/>
                  </a:lnTo>
                  <a:lnTo>
                    <a:pt x="7810" y="22606"/>
                  </a:lnTo>
                  <a:lnTo>
                    <a:pt x="7759" y="22745"/>
                  </a:lnTo>
                  <a:lnTo>
                    <a:pt x="7505" y="22644"/>
                  </a:lnTo>
                  <a:lnTo>
                    <a:pt x="7810" y="22606"/>
                  </a:lnTo>
                  <a:lnTo>
                    <a:pt x="7810" y="20777"/>
                  </a:lnTo>
                  <a:lnTo>
                    <a:pt x="7683" y="20662"/>
                  </a:lnTo>
                  <a:lnTo>
                    <a:pt x="7162" y="21831"/>
                  </a:lnTo>
                  <a:lnTo>
                    <a:pt x="6908" y="22402"/>
                  </a:lnTo>
                  <a:lnTo>
                    <a:pt x="6781" y="22352"/>
                  </a:lnTo>
                  <a:lnTo>
                    <a:pt x="6337" y="22225"/>
                  </a:lnTo>
                  <a:lnTo>
                    <a:pt x="6400" y="22352"/>
                  </a:lnTo>
                  <a:lnTo>
                    <a:pt x="6591" y="22555"/>
                  </a:lnTo>
                  <a:lnTo>
                    <a:pt x="6718" y="22415"/>
                  </a:lnTo>
                  <a:lnTo>
                    <a:pt x="6616" y="22606"/>
                  </a:lnTo>
                  <a:lnTo>
                    <a:pt x="6362" y="22809"/>
                  </a:lnTo>
                  <a:lnTo>
                    <a:pt x="6235" y="23050"/>
                  </a:lnTo>
                  <a:lnTo>
                    <a:pt x="6337" y="23190"/>
                  </a:lnTo>
                  <a:lnTo>
                    <a:pt x="6680" y="22733"/>
                  </a:lnTo>
                  <a:lnTo>
                    <a:pt x="7404" y="23495"/>
                  </a:lnTo>
                  <a:lnTo>
                    <a:pt x="7620" y="23164"/>
                  </a:lnTo>
                  <a:lnTo>
                    <a:pt x="7683" y="22961"/>
                  </a:lnTo>
                  <a:lnTo>
                    <a:pt x="7645" y="23114"/>
                  </a:lnTo>
                  <a:lnTo>
                    <a:pt x="7543" y="23393"/>
                  </a:lnTo>
                  <a:lnTo>
                    <a:pt x="7899" y="23164"/>
                  </a:lnTo>
                  <a:lnTo>
                    <a:pt x="8242" y="23241"/>
                  </a:lnTo>
                  <a:lnTo>
                    <a:pt x="8331" y="22987"/>
                  </a:lnTo>
                  <a:lnTo>
                    <a:pt x="7912" y="22809"/>
                  </a:lnTo>
                  <a:lnTo>
                    <a:pt x="8051" y="22606"/>
                  </a:lnTo>
                  <a:lnTo>
                    <a:pt x="8509" y="22606"/>
                  </a:lnTo>
                  <a:lnTo>
                    <a:pt x="8978" y="22733"/>
                  </a:lnTo>
                  <a:lnTo>
                    <a:pt x="9144" y="23114"/>
                  </a:lnTo>
                  <a:lnTo>
                    <a:pt x="8432" y="22733"/>
                  </a:lnTo>
                  <a:lnTo>
                    <a:pt x="8343" y="22987"/>
                  </a:lnTo>
                  <a:lnTo>
                    <a:pt x="8255" y="23228"/>
                  </a:lnTo>
                  <a:lnTo>
                    <a:pt x="8115" y="23749"/>
                  </a:lnTo>
                  <a:lnTo>
                    <a:pt x="7556" y="23634"/>
                  </a:lnTo>
                  <a:lnTo>
                    <a:pt x="7505" y="23495"/>
                  </a:lnTo>
                  <a:lnTo>
                    <a:pt x="7340" y="23749"/>
                  </a:lnTo>
                  <a:lnTo>
                    <a:pt x="6883" y="23622"/>
                  </a:lnTo>
                  <a:lnTo>
                    <a:pt x="6210" y="25273"/>
                  </a:lnTo>
                  <a:lnTo>
                    <a:pt x="8013" y="24511"/>
                  </a:lnTo>
                  <a:lnTo>
                    <a:pt x="8356" y="24003"/>
                  </a:lnTo>
                  <a:lnTo>
                    <a:pt x="8051" y="24498"/>
                  </a:lnTo>
                  <a:lnTo>
                    <a:pt x="7721" y="25019"/>
                  </a:lnTo>
                  <a:lnTo>
                    <a:pt x="8255" y="24561"/>
                  </a:lnTo>
                  <a:lnTo>
                    <a:pt x="8318" y="24384"/>
                  </a:lnTo>
                  <a:lnTo>
                    <a:pt x="8483" y="24384"/>
                  </a:lnTo>
                  <a:lnTo>
                    <a:pt x="9131" y="24003"/>
                  </a:lnTo>
                  <a:lnTo>
                    <a:pt x="9550" y="24003"/>
                  </a:lnTo>
                  <a:lnTo>
                    <a:pt x="9131" y="23825"/>
                  </a:lnTo>
                  <a:lnTo>
                    <a:pt x="9842" y="23241"/>
                  </a:lnTo>
                  <a:lnTo>
                    <a:pt x="9677" y="23876"/>
                  </a:lnTo>
                  <a:lnTo>
                    <a:pt x="9550" y="23888"/>
                  </a:lnTo>
                  <a:lnTo>
                    <a:pt x="9601" y="24218"/>
                  </a:lnTo>
                  <a:lnTo>
                    <a:pt x="9486" y="24638"/>
                  </a:lnTo>
                  <a:lnTo>
                    <a:pt x="9525" y="24892"/>
                  </a:lnTo>
                  <a:lnTo>
                    <a:pt x="10121" y="24892"/>
                  </a:lnTo>
                  <a:lnTo>
                    <a:pt x="10185" y="25412"/>
                  </a:lnTo>
                  <a:lnTo>
                    <a:pt x="10033" y="25527"/>
                  </a:lnTo>
                  <a:lnTo>
                    <a:pt x="9906" y="25781"/>
                  </a:lnTo>
                  <a:lnTo>
                    <a:pt x="9702" y="25781"/>
                  </a:lnTo>
                  <a:lnTo>
                    <a:pt x="9639" y="25603"/>
                  </a:lnTo>
                  <a:lnTo>
                    <a:pt x="9639" y="25819"/>
                  </a:lnTo>
                  <a:lnTo>
                    <a:pt x="9639" y="25603"/>
                  </a:lnTo>
                  <a:lnTo>
                    <a:pt x="9677" y="25146"/>
                  </a:lnTo>
                  <a:lnTo>
                    <a:pt x="9067" y="25400"/>
                  </a:lnTo>
                  <a:lnTo>
                    <a:pt x="9271" y="25285"/>
                  </a:lnTo>
                  <a:lnTo>
                    <a:pt x="9385" y="24955"/>
                  </a:lnTo>
                  <a:lnTo>
                    <a:pt x="9347" y="24765"/>
                  </a:lnTo>
                  <a:lnTo>
                    <a:pt x="9385" y="24561"/>
                  </a:lnTo>
                  <a:lnTo>
                    <a:pt x="9182" y="24638"/>
                  </a:lnTo>
                  <a:lnTo>
                    <a:pt x="9105" y="24384"/>
                  </a:lnTo>
                  <a:lnTo>
                    <a:pt x="8851" y="24765"/>
                  </a:lnTo>
                  <a:lnTo>
                    <a:pt x="8788" y="25019"/>
                  </a:lnTo>
                  <a:lnTo>
                    <a:pt x="8877" y="25146"/>
                  </a:lnTo>
                  <a:lnTo>
                    <a:pt x="7734" y="25781"/>
                  </a:lnTo>
                  <a:lnTo>
                    <a:pt x="9042" y="25654"/>
                  </a:lnTo>
                  <a:lnTo>
                    <a:pt x="8928" y="26035"/>
                  </a:lnTo>
                  <a:lnTo>
                    <a:pt x="8572" y="26416"/>
                  </a:lnTo>
                  <a:lnTo>
                    <a:pt x="8724" y="26416"/>
                  </a:lnTo>
                  <a:lnTo>
                    <a:pt x="8623" y="26797"/>
                  </a:lnTo>
                  <a:lnTo>
                    <a:pt x="8483" y="26797"/>
                  </a:lnTo>
                  <a:lnTo>
                    <a:pt x="8483" y="27305"/>
                  </a:lnTo>
                  <a:lnTo>
                    <a:pt x="8369" y="27432"/>
                  </a:lnTo>
                  <a:lnTo>
                    <a:pt x="8432" y="27305"/>
                  </a:lnTo>
                  <a:lnTo>
                    <a:pt x="8483" y="26797"/>
                  </a:lnTo>
                  <a:lnTo>
                    <a:pt x="8331" y="26797"/>
                  </a:lnTo>
                  <a:lnTo>
                    <a:pt x="8597" y="26543"/>
                  </a:lnTo>
                  <a:lnTo>
                    <a:pt x="8458" y="26543"/>
                  </a:lnTo>
                  <a:lnTo>
                    <a:pt x="8039" y="26543"/>
                  </a:lnTo>
                  <a:lnTo>
                    <a:pt x="7988" y="26797"/>
                  </a:lnTo>
                  <a:lnTo>
                    <a:pt x="7442" y="26797"/>
                  </a:lnTo>
                  <a:lnTo>
                    <a:pt x="7061" y="27305"/>
                  </a:lnTo>
                  <a:lnTo>
                    <a:pt x="6845" y="26797"/>
                  </a:lnTo>
                  <a:lnTo>
                    <a:pt x="5918" y="26339"/>
                  </a:lnTo>
                  <a:lnTo>
                    <a:pt x="6007" y="26162"/>
                  </a:lnTo>
                  <a:lnTo>
                    <a:pt x="6426" y="25908"/>
                  </a:lnTo>
                  <a:lnTo>
                    <a:pt x="6299" y="25908"/>
                  </a:lnTo>
                  <a:lnTo>
                    <a:pt x="5803" y="26162"/>
                  </a:lnTo>
                  <a:lnTo>
                    <a:pt x="5956" y="25781"/>
                  </a:lnTo>
                  <a:lnTo>
                    <a:pt x="6337" y="25527"/>
                  </a:lnTo>
                  <a:lnTo>
                    <a:pt x="5435" y="25146"/>
                  </a:lnTo>
                  <a:lnTo>
                    <a:pt x="4978" y="25019"/>
                  </a:lnTo>
                  <a:lnTo>
                    <a:pt x="4775" y="24003"/>
                  </a:lnTo>
                  <a:lnTo>
                    <a:pt x="6654" y="24130"/>
                  </a:lnTo>
                  <a:lnTo>
                    <a:pt x="6591" y="24003"/>
                  </a:lnTo>
                  <a:lnTo>
                    <a:pt x="6413" y="23622"/>
                  </a:lnTo>
                  <a:lnTo>
                    <a:pt x="6286" y="23406"/>
                  </a:lnTo>
                  <a:lnTo>
                    <a:pt x="6108" y="22987"/>
                  </a:lnTo>
                  <a:lnTo>
                    <a:pt x="5740" y="22745"/>
                  </a:lnTo>
                  <a:lnTo>
                    <a:pt x="6184" y="22428"/>
                  </a:lnTo>
                  <a:lnTo>
                    <a:pt x="6299" y="21450"/>
                  </a:lnTo>
                  <a:lnTo>
                    <a:pt x="5511" y="22186"/>
                  </a:lnTo>
                  <a:lnTo>
                    <a:pt x="5524" y="21767"/>
                  </a:lnTo>
                  <a:lnTo>
                    <a:pt x="4876" y="22593"/>
                  </a:lnTo>
                  <a:lnTo>
                    <a:pt x="4330" y="22504"/>
                  </a:lnTo>
                  <a:lnTo>
                    <a:pt x="4267" y="22288"/>
                  </a:lnTo>
                  <a:lnTo>
                    <a:pt x="4406" y="21932"/>
                  </a:lnTo>
                  <a:lnTo>
                    <a:pt x="4229" y="22174"/>
                  </a:lnTo>
                  <a:lnTo>
                    <a:pt x="3860" y="21590"/>
                  </a:lnTo>
                  <a:lnTo>
                    <a:pt x="3594" y="22225"/>
                  </a:lnTo>
                  <a:lnTo>
                    <a:pt x="3962" y="23063"/>
                  </a:lnTo>
                  <a:lnTo>
                    <a:pt x="4013" y="23279"/>
                  </a:lnTo>
                  <a:lnTo>
                    <a:pt x="3886" y="23418"/>
                  </a:lnTo>
                  <a:lnTo>
                    <a:pt x="3568" y="23622"/>
                  </a:lnTo>
                  <a:lnTo>
                    <a:pt x="3124" y="23241"/>
                  </a:lnTo>
                  <a:lnTo>
                    <a:pt x="1790" y="23749"/>
                  </a:lnTo>
                  <a:lnTo>
                    <a:pt x="228" y="23876"/>
                  </a:lnTo>
                  <a:lnTo>
                    <a:pt x="152" y="24384"/>
                  </a:lnTo>
                  <a:lnTo>
                    <a:pt x="38" y="25679"/>
                  </a:lnTo>
                  <a:lnTo>
                    <a:pt x="393" y="25908"/>
                  </a:lnTo>
                  <a:lnTo>
                    <a:pt x="1231" y="26162"/>
                  </a:lnTo>
                  <a:lnTo>
                    <a:pt x="800" y="26797"/>
                  </a:lnTo>
                  <a:lnTo>
                    <a:pt x="1181" y="26797"/>
                  </a:lnTo>
                  <a:lnTo>
                    <a:pt x="901" y="27051"/>
                  </a:lnTo>
                  <a:lnTo>
                    <a:pt x="800" y="27559"/>
                  </a:lnTo>
                  <a:lnTo>
                    <a:pt x="2133" y="27660"/>
                  </a:lnTo>
                  <a:lnTo>
                    <a:pt x="2387" y="27686"/>
                  </a:lnTo>
                  <a:lnTo>
                    <a:pt x="2819" y="27901"/>
                  </a:lnTo>
                  <a:lnTo>
                    <a:pt x="2844" y="28067"/>
                  </a:lnTo>
                  <a:lnTo>
                    <a:pt x="2628" y="28575"/>
                  </a:lnTo>
                  <a:lnTo>
                    <a:pt x="2133" y="28829"/>
                  </a:lnTo>
                  <a:lnTo>
                    <a:pt x="2882" y="28956"/>
                  </a:lnTo>
                  <a:lnTo>
                    <a:pt x="2628" y="29210"/>
                  </a:lnTo>
                  <a:lnTo>
                    <a:pt x="2133" y="29210"/>
                  </a:lnTo>
                  <a:lnTo>
                    <a:pt x="2755" y="29337"/>
                  </a:lnTo>
                  <a:lnTo>
                    <a:pt x="3035" y="29972"/>
                  </a:lnTo>
                  <a:lnTo>
                    <a:pt x="3771" y="29718"/>
                  </a:lnTo>
                  <a:lnTo>
                    <a:pt x="3441" y="30607"/>
                  </a:lnTo>
                  <a:lnTo>
                    <a:pt x="4737" y="30721"/>
                  </a:lnTo>
                  <a:lnTo>
                    <a:pt x="3848" y="31623"/>
                  </a:lnTo>
                  <a:lnTo>
                    <a:pt x="4178" y="31496"/>
                  </a:lnTo>
                  <a:lnTo>
                    <a:pt x="5156" y="31496"/>
                  </a:lnTo>
                  <a:lnTo>
                    <a:pt x="5448" y="31750"/>
                  </a:lnTo>
                  <a:lnTo>
                    <a:pt x="3771" y="32258"/>
                  </a:lnTo>
                  <a:lnTo>
                    <a:pt x="6362" y="32893"/>
                  </a:lnTo>
                  <a:lnTo>
                    <a:pt x="4940" y="33909"/>
                  </a:lnTo>
                  <a:lnTo>
                    <a:pt x="6375" y="33274"/>
                  </a:lnTo>
                  <a:lnTo>
                    <a:pt x="6667" y="34798"/>
                  </a:lnTo>
                  <a:lnTo>
                    <a:pt x="7823" y="34925"/>
                  </a:lnTo>
                  <a:lnTo>
                    <a:pt x="7518" y="35026"/>
                  </a:lnTo>
                  <a:lnTo>
                    <a:pt x="7620" y="35560"/>
                  </a:lnTo>
                  <a:lnTo>
                    <a:pt x="7531" y="35687"/>
                  </a:lnTo>
                  <a:lnTo>
                    <a:pt x="7442" y="36195"/>
                  </a:lnTo>
                  <a:lnTo>
                    <a:pt x="8407" y="35560"/>
                  </a:lnTo>
                  <a:lnTo>
                    <a:pt x="9080" y="35941"/>
                  </a:lnTo>
                  <a:lnTo>
                    <a:pt x="9918" y="35814"/>
                  </a:lnTo>
                  <a:lnTo>
                    <a:pt x="9334" y="36957"/>
                  </a:lnTo>
                  <a:lnTo>
                    <a:pt x="8890" y="36576"/>
                  </a:lnTo>
                  <a:lnTo>
                    <a:pt x="8585" y="36322"/>
                  </a:lnTo>
                  <a:lnTo>
                    <a:pt x="7810" y="37211"/>
                  </a:lnTo>
                  <a:lnTo>
                    <a:pt x="8572" y="36576"/>
                  </a:lnTo>
                  <a:lnTo>
                    <a:pt x="9156" y="37338"/>
                  </a:lnTo>
                  <a:lnTo>
                    <a:pt x="9486" y="36957"/>
                  </a:lnTo>
                  <a:lnTo>
                    <a:pt x="9702" y="36703"/>
                  </a:lnTo>
                  <a:lnTo>
                    <a:pt x="9372" y="37465"/>
                  </a:lnTo>
                  <a:lnTo>
                    <a:pt x="9652" y="37211"/>
                  </a:lnTo>
                  <a:lnTo>
                    <a:pt x="8940" y="37973"/>
                  </a:lnTo>
                  <a:lnTo>
                    <a:pt x="10248" y="37211"/>
                  </a:lnTo>
                  <a:lnTo>
                    <a:pt x="9321" y="38100"/>
                  </a:lnTo>
                  <a:lnTo>
                    <a:pt x="10375" y="37973"/>
                  </a:lnTo>
                  <a:lnTo>
                    <a:pt x="10325" y="39370"/>
                  </a:lnTo>
                  <a:lnTo>
                    <a:pt x="9398" y="39116"/>
                  </a:lnTo>
                  <a:lnTo>
                    <a:pt x="10401" y="40005"/>
                  </a:lnTo>
                  <a:lnTo>
                    <a:pt x="10388" y="40449"/>
                  </a:lnTo>
                  <a:lnTo>
                    <a:pt x="10515" y="40005"/>
                  </a:lnTo>
                  <a:lnTo>
                    <a:pt x="11137" y="39751"/>
                  </a:lnTo>
                  <a:lnTo>
                    <a:pt x="12065" y="40894"/>
                  </a:lnTo>
                  <a:lnTo>
                    <a:pt x="10883" y="41148"/>
                  </a:lnTo>
                  <a:lnTo>
                    <a:pt x="10871" y="42291"/>
                  </a:lnTo>
                  <a:lnTo>
                    <a:pt x="10985" y="42418"/>
                  </a:lnTo>
                  <a:lnTo>
                    <a:pt x="11468" y="42672"/>
                  </a:lnTo>
                  <a:lnTo>
                    <a:pt x="12357" y="42291"/>
                  </a:lnTo>
                  <a:lnTo>
                    <a:pt x="13119" y="41783"/>
                  </a:lnTo>
                  <a:lnTo>
                    <a:pt x="13589" y="41783"/>
                  </a:lnTo>
                  <a:lnTo>
                    <a:pt x="13563" y="41910"/>
                  </a:lnTo>
                  <a:lnTo>
                    <a:pt x="13690" y="42037"/>
                  </a:lnTo>
                  <a:lnTo>
                    <a:pt x="13423" y="42291"/>
                  </a:lnTo>
                  <a:lnTo>
                    <a:pt x="14135" y="41783"/>
                  </a:lnTo>
                  <a:lnTo>
                    <a:pt x="16459" y="41783"/>
                  </a:lnTo>
                  <a:lnTo>
                    <a:pt x="17145" y="41529"/>
                  </a:lnTo>
                  <a:lnTo>
                    <a:pt x="17297" y="41402"/>
                  </a:lnTo>
                  <a:lnTo>
                    <a:pt x="17411" y="41249"/>
                  </a:lnTo>
                  <a:lnTo>
                    <a:pt x="17564" y="41249"/>
                  </a:lnTo>
                  <a:lnTo>
                    <a:pt x="17475" y="39878"/>
                  </a:lnTo>
                  <a:lnTo>
                    <a:pt x="17830" y="39751"/>
                  </a:lnTo>
                  <a:lnTo>
                    <a:pt x="18008" y="39370"/>
                  </a:lnTo>
                  <a:lnTo>
                    <a:pt x="18135" y="39116"/>
                  </a:lnTo>
                  <a:lnTo>
                    <a:pt x="18262" y="39878"/>
                  </a:lnTo>
                  <a:lnTo>
                    <a:pt x="18046" y="39878"/>
                  </a:lnTo>
                  <a:lnTo>
                    <a:pt x="17932" y="40386"/>
                  </a:lnTo>
                  <a:lnTo>
                    <a:pt x="18288" y="40005"/>
                  </a:lnTo>
                  <a:lnTo>
                    <a:pt x="18542" y="40855"/>
                  </a:lnTo>
                  <a:lnTo>
                    <a:pt x="18618" y="40640"/>
                  </a:lnTo>
                  <a:lnTo>
                    <a:pt x="18757" y="40640"/>
                  </a:lnTo>
                  <a:lnTo>
                    <a:pt x="19354" y="40005"/>
                  </a:lnTo>
                  <a:lnTo>
                    <a:pt x="19900" y="40259"/>
                  </a:lnTo>
                  <a:lnTo>
                    <a:pt x="20015" y="41275"/>
                  </a:lnTo>
                  <a:lnTo>
                    <a:pt x="18719" y="40678"/>
                  </a:lnTo>
                  <a:lnTo>
                    <a:pt x="19354" y="41529"/>
                  </a:lnTo>
                  <a:lnTo>
                    <a:pt x="18491" y="41148"/>
                  </a:lnTo>
                  <a:lnTo>
                    <a:pt x="19151" y="42799"/>
                  </a:lnTo>
                  <a:lnTo>
                    <a:pt x="18008" y="41071"/>
                  </a:lnTo>
                  <a:lnTo>
                    <a:pt x="18580" y="42799"/>
                  </a:lnTo>
                  <a:lnTo>
                    <a:pt x="19697" y="43053"/>
                  </a:lnTo>
                  <a:lnTo>
                    <a:pt x="19748" y="42799"/>
                  </a:lnTo>
                  <a:lnTo>
                    <a:pt x="19837" y="42291"/>
                  </a:lnTo>
                  <a:lnTo>
                    <a:pt x="20955" y="42545"/>
                  </a:lnTo>
                  <a:lnTo>
                    <a:pt x="21082" y="42291"/>
                  </a:lnTo>
                  <a:lnTo>
                    <a:pt x="21145" y="42164"/>
                  </a:lnTo>
                  <a:lnTo>
                    <a:pt x="21082" y="41884"/>
                  </a:lnTo>
                  <a:lnTo>
                    <a:pt x="20929" y="41529"/>
                  </a:lnTo>
                  <a:lnTo>
                    <a:pt x="21056" y="41275"/>
                  </a:lnTo>
                  <a:lnTo>
                    <a:pt x="21120" y="41148"/>
                  </a:lnTo>
                  <a:lnTo>
                    <a:pt x="22529" y="40132"/>
                  </a:lnTo>
                  <a:lnTo>
                    <a:pt x="22809" y="43688"/>
                  </a:lnTo>
                  <a:lnTo>
                    <a:pt x="24625" y="42418"/>
                  </a:lnTo>
                  <a:lnTo>
                    <a:pt x="24866" y="41910"/>
                  </a:lnTo>
                  <a:lnTo>
                    <a:pt x="24752" y="40855"/>
                  </a:lnTo>
                  <a:lnTo>
                    <a:pt x="24599" y="40386"/>
                  </a:lnTo>
                  <a:lnTo>
                    <a:pt x="26136" y="41021"/>
                  </a:lnTo>
                  <a:lnTo>
                    <a:pt x="26276" y="42164"/>
                  </a:lnTo>
                  <a:lnTo>
                    <a:pt x="28282" y="42291"/>
                  </a:lnTo>
                  <a:lnTo>
                    <a:pt x="27825" y="41884"/>
                  </a:lnTo>
                  <a:lnTo>
                    <a:pt x="29832" y="42799"/>
                  </a:lnTo>
                  <a:lnTo>
                    <a:pt x="28625" y="41529"/>
                  </a:lnTo>
                  <a:lnTo>
                    <a:pt x="28663" y="41783"/>
                  </a:lnTo>
                  <a:lnTo>
                    <a:pt x="27698" y="41783"/>
                  </a:lnTo>
                  <a:lnTo>
                    <a:pt x="26250" y="40513"/>
                  </a:lnTo>
                  <a:lnTo>
                    <a:pt x="28282" y="41173"/>
                  </a:lnTo>
                  <a:lnTo>
                    <a:pt x="29095" y="41148"/>
                  </a:lnTo>
                  <a:lnTo>
                    <a:pt x="30238" y="42164"/>
                  </a:lnTo>
                  <a:lnTo>
                    <a:pt x="31140" y="42164"/>
                  </a:lnTo>
                  <a:lnTo>
                    <a:pt x="32143" y="41910"/>
                  </a:lnTo>
                  <a:lnTo>
                    <a:pt x="32486" y="41910"/>
                  </a:lnTo>
                  <a:close/>
                </a:path>
                <a:path w="34290" h="43814">
                  <a:moveTo>
                    <a:pt x="34251" y="29972"/>
                  </a:moveTo>
                  <a:lnTo>
                    <a:pt x="28968" y="27559"/>
                  </a:lnTo>
                  <a:lnTo>
                    <a:pt x="29248" y="28194"/>
                  </a:lnTo>
                  <a:lnTo>
                    <a:pt x="29984" y="29019"/>
                  </a:lnTo>
                  <a:lnTo>
                    <a:pt x="34251" y="29972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 descr=""/>
            <p:cNvSpPr/>
            <p:nvPr/>
          </p:nvSpPr>
          <p:spPr>
            <a:xfrm>
              <a:off x="6499755" y="3291237"/>
              <a:ext cx="38735" cy="28575"/>
            </a:xfrm>
            <a:custGeom>
              <a:avLst/>
              <a:gdLst/>
              <a:ahLst/>
              <a:cxnLst/>
              <a:rect l="l" t="t" r="r" b="b"/>
              <a:pathLst>
                <a:path w="38734" h="28575">
                  <a:moveTo>
                    <a:pt x="31656" y="14579"/>
                  </a:moveTo>
                  <a:lnTo>
                    <a:pt x="19634" y="14579"/>
                  </a:lnTo>
                  <a:lnTo>
                    <a:pt x="13039" y="23050"/>
                  </a:lnTo>
                  <a:lnTo>
                    <a:pt x="10210" y="27317"/>
                  </a:lnTo>
                  <a:lnTo>
                    <a:pt x="11303" y="28105"/>
                  </a:lnTo>
                  <a:lnTo>
                    <a:pt x="16344" y="25247"/>
                  </a:lnTo>
                  <a:lnTo>
                    <a:pt x="19113" y="18211"/>
                  </a:lnTo>
                  <a:lnTo>
                    <a:pt x="24180" y="15938"/>
                  </a:lnTo>
                  <a:lnTo>
                    <a:pt x="29997" y="15938"/>
                  </a:lnTo>
                  <a:lnTo>
                    <a:pt x="31656" y="14579"/>
                  </a:lnTo>
                  <a:close/>
                </a:path>
                <a:path w="38734" h="28575">
                  <a:moveTo>
                    <a:pt x="29997" y="15938"/>
                  </a:moveTo>
                  <a:lnTo>
                    <a:pt x="24180" y="15938"/>
                  </a:lnTo>
                  <a:lnTo>
                    <a:pt x="21918" y="19529"/>
                  </a:lnTo>
                  <a:lnTo>
                    <a:pt x="19596" y="23050"/>
                  </a:lnTo>
                  <a:lnTo>
                    <a:pt x="17233" y="26479"/>
                  </a:lnTo>
                  <a:lnTo>
                    <a:pt x="20624" y="27216"/>
                  </a:lnTo>
                  <a:lnTo>
                    <a:pt x="27360" y="18097"/>
                  </a:lnTo>
                  <a:lnTo>
                    <a:pt x="29997" y="15938"/>
                  </a:lnTo>
                  <a:close/>
                </a:path>
                <a:path w="38734" h="28575">
                  <a:moveTo>
                    <a:pt x="5060" y="19529"/>
                  </a:moveTo>
                  <a:lnTo>
                    <a:pt x="0" y="22478"/>
                  </a:lnTo>
                  <a:lnTo>
                    <a:pt x="4114" y="25806"/>
                  </a:lnTo>
                  <a:lnTo>
                    <a:pt x="9588" y="22580"/>
                  </a:lnTo>
                  <a:lnTo>
                    <a:pt x="12225" y="19748"/>
                  </a:lnTo>
                  <a:lnTo>
                    <a:pt x="5397" y="19748"/>
                  </a:lnTo>
                  <a:lnTo>
                    <a:pt x="5060" y="19529"/>
                  </a:lnTo>
                  <a:close/>
                </a:path>
                <a:path w="38734" h="28575">
                  <a:moveTo>
                    <a:pt x="34618" y="12064"/>
                  </a:moveTo>
                  <a:lnTo>
                    <a:pt x="17043" y="12064"/>
                  </a:lnTo>
                  <a:lnTo>
                    <a:pt x="14884" y="13804"/>
                  </a:lnTo>
                  <a:lnTo>
                    <a:pt x="7485" y="18122"/>
                  </a:lnTo>
                  <a:lnTo>
                    <a:pt x="5397" y="19748"/>
                  </a:lnTo>
                  <a:lnTo>
                    <a:pt x="12225" y="19748"/>
                  </a:lnTo>
                  <a:lnTo>
                    <a:pt x="14211" y="17614"/>
                  </a:lnTo>
                  <a:lnTo>
                    <a:pt x="19634" y="14579"/>
                  </a:lnTo>
                  <a:lnTo>
                    <a:pt x="31656" y="14579"/>
                  </a:lnTo>
                  <a:lnTo>
                    <a:pt x="32972" y="13500"/>
                  </a:lnTo>
                  <a:lnTo>
                    <a:pt x="34618" y="12064"/>
                  </a:lnTo>
                  <a:close/>
                </a:path>
                <a:path w="38734" h="28575">
                  <a:moveTo>
                    <a:pt x="32616" y="4610"/>
                  </a:moveTo>
                  <a:lnTo>
                    <a:pt x="21132" y="4610"/>
                  </a:lnTo>
                  <a:lnTo>
                    <a:pt x="15938" y="9601"/>
                  </a:lnTo>
                  <a:lnTo>
                    <a:pt x="5295" y="11010"/>
                  </a:lnTo>
                  <a:lnTo>
                    <a:pt x="1676" y="17335"/>
                  </a:lnTo>
                  <a:lnTo>
                    <a:pt x="5060" y="19529"/>
                  </a:lnTo>
                  <a:lnTo>
                    <a:pt x="7517" y="18097"/>
                  </a:lnTo>
                  <a:lnTo>
                    <a:pt x="13423" y="13500"/>
                  </a:lnTo>
                  <a:lnTo>
                    <a:pt x="17043" y="12064"/>
                  </a:lnTo>
                  <a:lnTo>
                    <a:pt x="34618" y="12064"/>
                  </a:lnTo>
                  <a:lnTo>
                    <a:pt x="35623" y="11188"/>
                  </a:lnTo>
                  <a:lnTo>
                    <a:pt x="38201" y="8762"/>
                  </a:lnTo>
                  <a:lnTo>
                    <a:pt x="32616" y="4610"/>
                  </a:lnTo>
                  <a:close/>
                </a:path>
                <a:path w="38734" h="28575">
                  <a:moveTo>
                    <a:pt x="13728" y="2209"/>
                  </a:moveTo>
                  <a:lnTo>
                    <a:pt x="8178" y="5130"/>
                  </a:lnTo>
                  <a:lnTo>
                    <a:pt x="12052" y="8089"/>
                  </a:lnTo>
                  <a:lnTo>
                    <a:pt x="17221" y="5372"/>
                  </a:lnTo>
                  <a:lnTo>
                    <a:pt x="21132" y="4610"/>
                  </a:lnTo>
                  <a:lnTo>
                    <a:pt x="32616" y="4610"/>
                  </a:lnTo>
                  <a:lnTo>
                    <a:pt x="30361" y="2933"/>
                  </a:lnTo>
                  <a:lnTo>
                    <a:pt x="20840" y="2933"/>
                  </a:lnTo>
                  <a:lnTo>
                    <a:pt x="13728" y="2209"/>
                  </a:lnTo>
                  <a:close/>
                </a:path>
                <a:path w="38734" h="28575">
                  <a:moveTo>
                    <a:pt x="26416" y="0"/>
                  </a:moveTo>
                  <a:lnTo>
                    <a:pt x="20840" y="2933"/>
                  </a:lnTo>
                  <a:lnTo>
                    <a:pt x="30361" y="2933"/>
                  </a:lnTo>
                  <a:lnTo>
                    <a:pt x="26416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 descr=""/>
            <p:cNvSpPr/>
            <p:nvPr/>
          </p:nvSpPr>
          <p:spPr>
            <a:xfrm>
              <a:off x="6498387" y="3288715"/>
              <a:ext cx="45720" cy="34290"/>
            </a:xfrm>
            <a:custGeom>
              <a:avLst/>
              <a:gdLst/>
              <a:ahLst/>
              <a:cxnLst/>
              <a:rect l="l" t="t" r="r" b="b"/>
              <a:pathLst>
                <a:path w="45720" h="34289">
                  <a:moveTo>
                    <a:pt x="1828" y="22186"/>
                  </a:moveTo>
                  <a:lnTo>
                    <a:pt x="1765" y="21958"/>
                  </a:lnTo>
                  <a:lnTo>
                    <a:pt x="1587" y="22199"/>
                  </a:lnTo>
                  <a:lnTo>
                    <a:pt x="1828" y="22186"/>
                  </a:lnTo>
                  <a:close/>
                </a:path>
                <a:path w="45720" h="34289">
                  <a:moveTo>
                    <a:pt x="2336" y="23114"/>
                  </a:moveTo>
                  <a:lnTo>
                    <a:pt x="1752" y="23368"/>
                  </a:lnTo>
                  <a:lnTo>
                    <a:pt x="2209" y="23177"/>
                  </a:lnTo>
                  <a:lnTo>
                    <a:pt x="2336" y="23114"/>
                  </a:lnTo>
                  <a:close/>
                </a:path>
                <a:path w="45720" h="34289">
                  <a:moveTo>
                    <a:pt x="2387" y="23114"/>
                  </a:moveTo>
                  <a:lnTo>
                    <a:pt x="2209" y="23177"/>
                  </a:lnTo>
                  <a:lnTo>
                    <a:pt x="0" y="24257"/>
                  </a:lnTo>
                  <a:lnTo>
                    <a:pt x="2387" y="23114"/>
                  </a:lnTo>
                  <a:close/>
                </a:path>
                <a:path w="45720" h="34289">
                  <a:moveTo>
                    <a:pt x="3505" y="30099"/>
                  </a:moveTo>
                  <a:lnTo>
                    <a:pt x="2184" y="28956"/>
                  </a:lnTo>
                  <a:lnTo>
                    <a:pt x="2590" y="29718"/>
                  </a:lnTo>
                  <a:lnTo>
                    <a:pt x="3098" y="30353"/>
                  </a:lnTo>
                  <a:lnTo>
                    <a:pt x="3403" y="30099"/>
                  </a:lnTo>
                  <a:close/>
                </a:path>
                <a:path w="45720" h="34289">
                  <a:moveTo>
                    <a:pt x="3657" y="22479"/>
                  </a:moveTo>
                  <a:lnTo>
                    <a:pt x="2336" y="23114"/>
                  </a:lnTo>
                  <a:lnTo>
                    <a:pt x="3657" y="22479"/>
                  </a:lnTo>
                  <a:close/>
                </a:path>
                <a:path w="45720" h="34289">
                  <a:moveTo>
                    <a:pt x="4546" y="22059"/>
                  </a:moveTo>
                  <a:lnTo>
                    <a:pt x="3657" y="22479"/>
                  </a:lnTo>
                  <a:lnTo>
                    <a:pt x="3962" y="22352"/>
                  </a:lnTo>
                  <a:lnTo>
                    <a:pt x="4546" y="22059"/>
                  </a:lnTo>
                  <a:close/>
                </a:path>
                <a:path w="45720" h="34289">
                  <a:moveTo>
                    <a:pt x="5207" y="21590"/>
                  </a:moveTo>
                  <a:lnTo>
                    <a:pt x="4724" y="21856"/>
                  </a:lnTo>
                  <a:lnTo>
                    <a:pt x="5130" y="21653"/>
                  </a:lnTo>
                  <a:close/>
                </a:path>
                <a:path w="45720" h="34289">
                  <a:moveTo>
                    <a:pt x="5232" y="21551"/>
                  </a:moveTo>
                  <a:lnTo>
                    <a:pt x="4902" y="21717"/>
                  </a:lnTo>
                  <a:lnTo>
                    <a:pt x="4660" y="21844"/>
                  </a:lnTo>
                  <a:lnTo>
                    <a:pt x="4953" y="21717"/>
                  </a:lnTo>
                  <a:lnTo>
                    <a:pt x="5232" y="21551"/>
                  </a:lnTo>
                  <a:close/>
                </a:path>
                <a:path w="45720" h="34289">
                  <a:moveTo>
                    <a:pt x="5486" y="21475"/>
                  </a:moveTo>
                  <a:lnTo>
                    <a:pt x="5130" y="21653"/>
                  </a:lnTo>
                  <a:lnTo>
                    <a:pt x="5486" y="21475"/>
                  </a:lnTo>
                  <a:close/>
                </a:path>
                <a:path w="45720" h="34289">
                  <a:moveTo>
                    <a:pt x="6692" y="14338"/>
                  </a:moveTo>
                  <a:lnTo>
                    <a:pt x="6083" y="14351"/>
                  </a:lnTo>
                  <a:lnTo>
                    <a:pt x="6248" y="14643"/>
                  </a:lnTo>
                  <a:lnTo>
                    <a:pt x="6438" y="14414"/>
                  </a:lnTo>
                  <a:lnTo>
                    <a:pt x="6692" y="14338"/>
                  </a:lnTo>
                  <a:close/>
                </a:path>
                <a:path w="45720" h="34289">
                  <a:moveTo>
                    <a:pt x="6921" y="14338"/>
                  </a:moveTo>
                  <a:lnTo>
                    <a:pt x="6769" y="14312"/>
                  </a:lnTo>
                  <a:lnTo>
                    <a:pt x="6921" y="14338"/>
                  </a:lnTo>
                  <a:close/>
                </a:path>
                <a:path w="45720" h="34289">
                  <a:moveTo>
                    <a:pt x="7150" y="20574"/>
                  </a:moveTo>
                  <a:lnTo>
                    <a:pt x="6870" y="20701"/>
                  </a:lnTo>
                  <a:lnTo>
                    <a:pt x="6337" y="20980"/>
                  </a:lnTo>
                  <a:lnTo>
                    <a:pt x="6896" y="20701"/>
                  </a:lnTo>
                  <a:lnTo>
                    <a:pt x="7150" y="20574"/>
                  </a:lnTo>
                  <a:close/>
                </a:path>
                <a:path w="45720" h="34289">
                  <a:moveTo>
                    <a:pt x="7620" y="30073"/>
                  </a:moveTo>
                  <a:lnTo>
                    <a:pt x="7416" y="30048"/>
                  </a:lnTo>
                  <a:lnTo>
                    <a:pt x="7620" y="30073"/>
                  </a:lnTo>
                  <a:close/>
                </a:path>
                <a:path w="45720" h="34289">
                  <a:moveTo>
                    <a:pt x="7658" y="29718"/>
                  </a:moveTo>
                  <a:lnTo>
                    <a:pt x="7581" y="29464"/>
                  </a:lnTo>
                  <a:lnTo>
                    <a:pt x="7340" y="29083"/>
                  </a:lnTo>
                  <a:lnTo>
                    <a:pt x="4152" y="29083"/>
                  </a:lnTo>
                  <a:lnTo>
                    <a:pt x="3302" y="29083"/>
                  </a:lnTo>
                  <a:lnTo>
                    <a:pt x="3505" y="30099"/>
                  </a:lnTo>
                  <a:lnTo>
                    <a:pt x="3403" y="30226"/>
                  </a:lnTo>
                  <a:lnTo>
                    <a:pt x="3556" y="30353"/>
                  </a:lnTo>
                  <a:lnTo>
                    <a:pt x="6019" y="31877"/>
                  </a:lnTo>
                  <a:lnTo>
                    <a:pt x="7035" y="30518"/>
                  </a:lnTo>
                  <a:lnTo>
                    <a:pt x="7213" y="29718"/>
                  </a:lnTo>
                  <a:lnTo>
                    <a:pt x="7658" y="29972"/>
                  </a:lnTo>
                  <a:lnTo>
                    <a:pt x="7658" y="29718"/>
                  </a:lnTo>
                  <a:close/>
                </a:path>
                <a:path w="45720" h="34289">
                  <a:moveTo>
                    <a:pt x="7874" y="29083"/>
                  </a:moveTo>
                  <a:lnTo>
                    <a:pt x="7810" y="28956"/>
                  </a:lnTo>
                  <a:lnTo>
                    <a:pt x="7708" y="28829"/>
                  </a:lnTo>
                  <a:lnTo>
                    <a:pt x="7874" y="29083"/>
                  </a:lnTo>
                  <a:close/>
                </a:path>
                <a:path w="45720" h="34289">
                  <a:moveTo>
                    <a:pt x="8966" y="19570"/>
                  </a:moveTo>
                  <a:lnTo>
                    <a:pt x="7429" y="20320"/>
                  </a:lnTo>
                  <a:lnTo>
                    <a:pt x="8966" y="19570"/>
                  </a:lnTo>
                  <a:close/>
                </a:path>
                <a:path w="45720" h="34289">
                  <a:moveTo>
                    <a:pt x="9372" y="11518"/>
                  </a:moveTo>
                  <a:lnTo>
                    <a:pt x="9258" y="11379"/>
                  </a:lnTo>
                  <a:lnTo>
                    <a:pt x="9372" y="11544"/>
                  </a:lnTo>
                  <a:close/>
                </a:path>
                <a:path w="45720" h="34289">
                  <a:moveTo>
                    <a:pt x="9537" y="7353"/>
                  </a:moveTo>
                  <a:lnTo>
                    <a:pt x="9334" y="6921"/>
                  </a:lnTo>
                  <a:lnTo>
                    <a:pt x="9461" y="7442"/>
                  </a:lnTo>
                  <a:close/>
                </a:path>
                <a:path w="45720" h="34289">
                  <a:moveTo>
                    <a:pt x="11201" y="18288"/>
                  </a:moveTo>
                  <a:close/>
                </a:path>
                <a:path w="45720" h="34289">
                  <a:moveTo>
                    <a:pt x="11264" y="12192"/>
                  </a:moveTo>
                  <a:lnTo>
                    <a:pt x="10782" y="12192"/>
                  </a:lnTo>
                  <a:lnTo>
                    <a:pt x="10858" y="12319"/>
                  </a:lnTo>
                  <a:lnTo>
                    <a:pt x="11239" y="12725"/>
                  </a:lnTo>
                  <a:lnTo>
                    <a:pt x="11264" y="12192"/>
                  </a:lnTo>
                  <a:close/>
                </a:path>
                <a:path w="45720" h="34289">
                  <a:moveTo>
                    <a:pt x="12484" y="13309"/>
                  </a:moveTo>
                  <a:lnTo>
                    <a:pt x="11950" y="13081"/>
                  </a:lnTo>
                  <a:lnTo>
                    <a:pt x="11988" y="13957"/>
                  </a:lnTo>
                  <a:lnTo>
                    <a:pt x="12484" y="13309"/>
                  </a:lnTo>
                  <a:close/>
                </a:path>
                <a:path w="45720" h="34289">
                  <a:moveTo>
                    <a:pt x="13182" y="5207"/>
                  </a:moveTo>
                  <a:lnTo>
                    <a:pt x="13093" y="4572"/>
                  </a:lnTo>
                  <a:lnTo>
                    <a:pt x="13093" y="5207"/>
                  </a:lnTo>
                  <a:close/>
                </a:path>
                <a:path w="45720" h="34289">
                  <a:moveTo>
                    <a:pt x="13487" y="7874"/>
                  </a:moveTo>
                  <a:lnTo>
                    <a:pt x="13385" y="7239"/>
                  </a:lnTo>
                  <a:lnTo>
                    <a:pt x="13449" y="7874"/>
                  </a:lnTo>
                  <a:close/>
                </a:path>
                <a:path w="45720" h="34289">
                  <a:moveTo>
                    <a:pt x="14071" y="9677"/>
                  </a:moveTo>
                  <a:lnTo>
                    <a:pt x="13944" y="9448"/>
                  </a:lnTo>
                  <a:lnTo>
                    <a:pt x="13741" y="9359"/>
                  </a:lnTo>
                  <a:lnTo>
                    <a:pt x="13652" y="9525"/>
                  </a:lnTo>
                  <a:lnTo>
                    <a:pt x="13589" y="9652"/>
                  </a:lnTo>
                  <a:lnTo>
                    <a:pt x="13652" y="9525"/>
                  </a:lnTo>
                  <a:lnTo>
                    <a:pt x="13589" y="9283"/>
                  </a:lnTo>
                  <a:lnTo>
                    <a:pt x="13347" y="9182"/>
                  </a:lnTo>
                  <a:lnTo>
                    <a:pt x="13373" y="10033"/>
                  </a:lnTo>
                  <a:lnTo>
                    <a:pt x="13487" y="9829"/>
                  </a:lnTo>
                  <a:lnTo>
                    <a:pt x="13487" y="10058"/>
                  </a:lnTo>
                  <a:lnTo>
                    <a:pt x="13639" y="10134"/>
                  </a:lnTo>
                  <a:lnTo>
                    <a:pt x="13665" y="9880"/>
                  </a:lnTo>
                  <a:lnTo>
                    <a:pt x="13792" y="9817"/>
                  </a:lnTo>
                  <a:lnTo>
                    <a:pt x="13703" y="10160"/>
                  </a:lnTo>
                  <a:lnTo>
                    <a:pt x="13957" y="10287"/>
                  </a:lnTo>
                  <a:lnTo>
                    <a:pt x="14071" y="9677"/>
                  </a:lnTo>
                  <a:close/>
                </a:path>
                <a:path w="45720" h="34289">
                  <a:moveTo>
                    <a:pt x="14617" y="34048"/>
                  </a:moveTo>
                  <a:lnTo>
                    <a:pt x="14300" y="33489"/>
                  </a:lnTo>
                  <a:lnTo>
                    <a:pt x="14554" y="34036"/>
                  </a:lnTo>
                  <a:close/>
                </a:path>
                <a:path w="45720" h="34289">
                  <a:moveTo>
                    <a:pt x="15214" y="9525"/>
                  </a:moveTo>
                  <a:lnTo>
                    <a:pt x="15151" y="9347"/>
                  </a:lnTo>
                  <a:lnTo>
                    <a:pt x="15189" y="9525"/>
                  </a:lnTo>
                  <a:close/>
                </a:path>
                <a:path w="45720" h="34289">
                  <a:moveTo>
                    <a:pt x="15265" y="34163"/>
                  </a:moveTo>
                  <a:lnTo>
                    <a:pt x="14617" y="34048"/>
                  </a:lnTo>
                  <a:lnTo>
                    <a:pt x="14757" y="34290"/>
                  </a:lnTo>
                  <a:lnTo>
                    <a:pt x="14884" y="34290"/>
                  </a:lnTo>
                  <a:lnTo>
                    <a:pt x="15062" y="34163"/>
                  </a:lnTo>
                  <a:lnTo>
                    <a:pt x="15265" y="34163"/>
                  </a:lnTo>
                  <a:close/>
                </a:path>
                <a:path w="45720" h="34289">
                  <a:moveTo>
                    <a:pt x="15824" y="13169"/>
                  </a:moveTo>
                  <a:lnTo>
                    <a:pt x="15189" y="13462"/>
                  </a:lnTo>
                  <a:lnTo>
                    <a:pt x="15265" y="13639"/>
                  </a:lnTo>
                  <a:lnTo>
                    <a:pt x="15811" y="13208"/>
                  </a:lnTo>
                  <a:close/>
                </a:path>
                <a:path w="45720" h="34289">
                  <a:moveTo>
                    <a:pt x="16090" y="13284"/>
                  </a:moveTo>
                  <a:lnTo>
                    <a:pt x="15887" y="13131"/>
                  </a:lnTo>
                  <a:lnTo>
                    <a:pt x="16090" y="13284"/>
                  </a:lnTo>
                  <a:close/>
                </a:path>
                <a:path w="45720" h="34289">
                  <a:moveTo>
                    <a:pt x="16243" y="12979"/>
                  </a:moveTo>
                  <a:lnTo>
                    <a:pt x="15925" y="13119"/>
                  </a:lnTo>
                  <a:lnTo>
                    <a:pt x="16243" y="12979"/>
                  </a:lnTo>
                  <a:close/>
                </a:path>
                <a:path w="45720" h="34289">
                  <a:moveTo>
                    <a:pt x="16395" y="15709"/>
                  </a:moveTo>
                  <a:lnTo>
                    <a:pt x="15976" y="15925"/>
                  </a:lnTo>
                  <a:lnTo>
                    <a:pt x="16281" y="15798"/>
                  </a:lnTo>
                  <a:close/>
                </a:path>
                <a:path w="45720" h="34289">
                  <a:moveTo>
                    <a:pt x="16827" y="13335"/>
                  </a:moveTo>
                  <a:lnTo>
                    <a:pt x="16459" y="12877"/>
                  </a:lnTo>
                  <a:lnTo>
                    <a:pt x="16370" y="13042"/>
                  </a:lnTo>
                  <a:lnTo>
                    <a:pt x="16827" y="13335"/>
                  </a:lnTo>
                  <a:close/>
                </a:path>
                <a:path w="45720" h="34289">
                  <a:moveTo>
                    <a:pt x="16852" y="8890"/>
                  </a:moveTo>
                  <a:close/>
                </a:path>
                <a:path w="45720" h="34289">
                  <a:moveTo>
                    <a:pt x="16929" y="9398"/>
                  </a:moveTo>
                  <a:lnTo>
                    <a:pt x="16903" y="9245"/>
                  </a:lnTo>
                  <a:lnTo>
                    <a:pt x="16725" y="9652"/>
                  </a:lnTo>
                  <a:lnTo>
                    <a:pt x="16929" y="9398"/>
                  </a:lnTo>
                  <a:close/>
                </a:path>
                <a:path w="45720" h="34289">
                  <a:moveTo>
                    <a:pt x="17081" y="20116"/>
                  </a:moveTo>
                  <a:lnTo>
                    <a:pt x="16954" y="19773"/>
                  </a:lnTo>
                  <a:lnTo>
                    <a:pt x="17081" y="20116"/>
                  </a:lnTo>
                  <a:close/>
                </a:path>
                <a:path w="45720" h="34289">
                  <a:moveTo>
                    <a:pt x="17868" y="11684"/>
                  </a:moveTo>
                  <a:lnTo>
                    <a:pt x="17792" y="11557"/>
                  </a:lnTo>
                  <a:lnTo>
                    <a:pt x="17068" y="11430"/>
                  </a:lnTo>
                  <a:lnTo>
                    <a:pt x="17360" y="12065"/>
                  </a:lnTo>
                  <a:lnTo>
                    <a:pt x="17868" y="11684"/>
                  </a:lnTo>
                  <a:close/>
                </a:path>
                <a:path w="45720" h="34289">
                  <a:moveTo>
                    <a:pt x="18669" y="14427"/>
                  </a:moveTo>
                  <a:lnTo>
                    <a:pt x="17665" y="14986"/>
                  </a:lnTo>
                  <a:lnTo>
                    <a:pt x="18669" y="14478"/>
                  </a:lnTo>
                  <a:close/>
                </a:path>
                <a:path w="45720" h="34289">
                  <a:moveTo>
                    <a:pt x="18719" y="14478"/>
                  </a:moveTo>
                  <a:lnTo>
                    <a:pt x="17703" y="14986"/>
                  </a:lnTo>
                  <a:lnTo>
                    <a:pt x="18681" y="14541"/>
                  </a:lnTo>
                  <a:close/>
                </a:path>
                <a:path w="45720" h="34289">
                  <a:moveTo>
                    <a:pt x="18770" y="14541"/>
                  </a:moveTo>
                  <a:lnTo>
                    <a:pt x="17754" y="15024"/>
                  </a:lnTo>
                  <a:lnTo>
                    <a:pt x="18694" y="14605"/>
                  </a:lnTo>
                  <a:close/>
                </a:path>
                <a:path w="45720" h="34289">
                  <a:moveTo>
                    <a:pt x="19443" y="8636"/>
                  </a:moveTo>
                  <a:lnTo>
                    <a:pt x="19202" y="8242"/>
                  </a:lnTo>
                  <a:lnTo>
                    <a:pt x="19227" y="8597"/>
                  </a:lnTo>
                  <a:lnTo>
                    <a:pt x="19278" y="9309"/>
                  </a:lnTo>
                  <a:lnTo>
                    <a:pt x="19354" y="8623"/>
                  </a:lnTo>
                  <a:close/>
                </a:path>
                <a:path w="45720" h="34289">
                  <a:moveTo>
                    <a:pt x="19634" y="20066"/>
                  </a:moveTo>
                  <a:close/>
                </a:path>
                <a:path w="45720" h="34289">
                  <a:moveTo>
                    <a:pt x="19773" y="18542"/>
                  </a:moveTo>
                  <a:lnTo>
                    <a:pt x="19621" y="18173"/>
                  </a:lnTo>
                  <a:lnTo>
                    <a:pt x="19634" y="18415"/>
                  </a:lnTo>
                  <a:lnTo>
                    <a:pt x="19773" y="18542"/>
                  </a:lnTo>
                  <a:close/>
                </a:path>
                <a:path w="45720" h="34289">
                  <a:moveTo>
                    <a:pt x="21844" y="7747"/>
                  </a:moveTo>
                  <a:lnTo>
                    <a:pt x="21628" y="8064"/>
                  </a:lnTo>
                  <a:lnTo>
                    <a:pt x="21844" y="7747"/>
                  </a:lnTo>
                  <a:close/>
                </a:path>
                <a:path w="45720" h="34289">
                  <a:moveTo>
                    <a:pt x="23139" y="31242"/>
                  </a:moveTo>
                  <a:lnTo>
                    <a:pt x="23025" y="30708"/>
                  </a:lnTo>
                  <a:lnTo>
                    <a:pt x="22961" y="30988"/>
                  </a:lnTo>
                  <a:lnTo>
                    <a:pt x="23139" y="31242"/>
                  </a:lnTo>
                  <a:close/>
                </a:path>
                <a:path w="45720" h="34289">
                  <a:moveTo>
                    <a:pt x="26949" y="9779"/>
                  </a:moveTo>
                  <a:lnTo>
                    <a:pt x="26581" y="9982"/>
                  </a:lnTo>
                  <a:lnTo>
                    <a:pt x="26949" y="9779"/>
                  </a:lnTo>
                  <a:close/>
                </a:path>
                <a:path w="45720" h="34289">
                  <a:moveTo>
                    <a:pt x="27076" y="8255"/>
                  </a:moveTo>
                  <a:lnTo>
                    <a:pt x="27051" y="8013"/>
                  </a:lnTo>
                  <a:lnTo>
                    <a:pt x="27051" y="8255"/>
                  </a:lnTo>
                  <a:close/>
                </a:path>
                <a:path w="45720" h="34289">
                  <a:moveTo>
                    <a:pt x="27254" y="9918"/>
                  </a:moveTo>
                  <a:lnTo>
                    <a:pt x="26606" y="10236"/>
                  </a:lnTo>
                  <a:lnTo>
                    <a:pt x="27254" y="9918"/>
                  </a:lnTo>
                  <a:close/>
                </a:path>
                <a:path w="45720" h="34289">
                  <a:moveTo>
                    <a:pt x="28625" y="1016"/>
                  </a:moveTo>
                  <a:lnTo>
                    <a:pt x="28384" y="508"/>
                  </a:lnTo>
                  <a:lnTo>
                    <a:pt x="28625" y="1079"/>
                  </a:lnTo>
                  <a:close/>
                </a:path>
                <a:path w="45720" h="34289">
                  <a:moveTo>
                    <a:pt x="29019" y="8966"/>
                  </a:moveTo>
                  <a:lnTo>
                    <a:pt x="27254" y="9918"/>
                  </a:lnTo>
                  <a:lnTo>
                    <a:pt x="28994" y="9029"/>
                  </a:lnTo>
                  <a:close/>
                </a:path>
                <a:path w="45720" h="34289">
                  <a:moveTo>
                    <a:pt x="29070" y="9029"/>
                  </a:moveTo>
                  <a:lnTo>
                    <a:pt x="26631" y="10312"/>
                  </a:lnTo>
                  <a:lnTo>
                    <a:pt x="26504" y="10452"/>
                  </a:lnTo>
                  <a:lnTo>
                    <a:pt x="28994" y="9156"/>
                  </a:lnTo>
                  <a:lnTo>
                    <a:pt x="29070" y="9029"/>
                  </a:lnTo>
                  <a:close/>
                </a:path>
                <a:path w="45720" h="34289">
                  <a:moveTo>
                    <a:pt x="29311" y="7264"/>
                  </a:moveTo>
                  <a:lnTo>
                    <a:pt x="29184" y="7302"/>
                  </a:lnTo>
                  <a:lnTo>
                    <a:pt x="28930" y="8077"/>
                  </a:lnTo>
                  <a:lnTo>
                    <a:pt x="28816" y="8699"/>
                  </a:lnTo>
                  <a:lnTo>
                    <a:pt x="29019" y="8966"/>
                  </a:lnTo>
                  <a:lnTo>
                    <a:pt x="29146" y="8902"/>
                  </a:lnTo>
                  <a:lnTo>
                    <a:pt x="29273" y="7874"/>
                  </a:lnTo>
                  <a:lnTo>
                    <a:pt x="29311" y="7264"/>
                  </a:lnTo>
                  <a:close/>
                </a:path>
                <a:path w="45720" h="34289">
                  <a:moveTo>
                    <a:pt x="30010" y="10287"/>
                  </a:moveTo>
                  <a:lnTo>
                    <a:pt x="27025" y="11684"/>
                  </a:lnTo>
                  <a:lnTo>
                    <a:pt x="27432" y="11557"/>
                  </a:lnTo>
                  <a:lnTo>
                    <a:pt x="26708" y="11938"/>
                  </a:lnTo>
                  <a:lnTo>
                    <a:pt x="26225" y="12192"/>
                  </a:lnTo>
                  <a:lnTo>
                    <a:pt x="26111" y="12814"/>
                  </a:lnTo>
                  <a:lnTo>
                    <a:pt x="26085" y="12979"/>
                  </a:lnTo>
                  <a:lnTo>
                    <a:pt x="27520" y="11938"/>
                  </a:lnTo>
                  <a:lnTo>
                    <a:pt x="26809" y="11938"/>
                  </a:lnTo>
                  <a:lnTo>
                    <a:pt x="27736" y="11557"/>
                  </a:lnTo>
                  <a:lnTo>
                    <a:pt x="28054" y="11430"/>
                  </a:lnTo>
                  <a:lnTo>
                    <a:pt x="28435" y="11404"/>
                  </a:lnTo>
                  <a:lnTo>
                    <a:pt x="28130" y="11391"/>
                  </a:lnTo>
                  <a:lnTo>
                    <a:pt x="30010" y="10287"/>
                  </a:lnTo>
                  <a:close/>
                </a:path>
                <a:path w="45720" h="34289">
                  <a:moveTo>
                    <a:pt x="30086" y="6959"/>
                  </a:moveTo>
                  <a:lnTo>
                    <a:pt x="29895" y="6985"/>
                  </a:lnTo>
                  <a:lnTo>
                    <a:pt x="30086" y="7010"/>
                  </a:lnTo>
                  <a:close/>
                </a:path>
                <a:path w="45720" h="34289">
                  <a:moveTo>
                    <a:pt x="30594" y="8128"/>
                  </a:moveTo>
                  <a:lnTo>
                    <a:pt x="30530" y="7747"/>
                  </a:lnTo>
                  <a:lnTo>
                    <a:pt x="30137" y="6985"/>
                  </a:lnTo>
                  <a:lnTo>
                    <a:pt x="30111" y="8128"/>
                  </a:lnTo>
                  <a:lnTo>
                    <a:pt x="29667" y="7239"/>
                  </a:lnTo>
                  <a:lnTo>
                    <a:pt x="29248" y="8851"/>
                  </a:lnTo>
                  <a:lnTo>
                    <a:pt x="30594" y="8128"/>
                  </a:lnTo>
                  <a:close/>
                </a:path>
                <a:path w="45720" h="34289">
                  <a:moveTo>
                    <a:pt x="30988" y="7924"/>
                  </a:moveTo>
                  <a:lnTo>
                    <a:pt x="30822" y="8013"/>
                  </a:lnTo>
                  <a:lnTo>
                    <a:pt x="30962" y="7975"/>
                  </a:lnTo>
                  <a:close/>
                </a:path>
                <a:path w="45720" h="34289">
                  <a:moveTo>
                    <a:pt x="33782" y="10883"/>
                  </a:moveTo>
                  <a:lnTo>
                    <a:pt x="33604" y="10909"/>
                  </a:lnTo>
                  <a:lnTo>
                    <a:pt x="33782" y="10883"/>
                  </a:lnTo>
                  <a:close/>
                </a:path>
                <a:path w="45720" h="34289">
                  <a:moveTo>
                    <a:pt x="34251" y="10668"/>
                  </a:moveTo>
                  <a:lnTo>
                    <a:pt x="33782" y="10883"/>
                  </a:lnTo>
                  <a:lnTo>
                    <a:pt x="34175" y="10795"/>
                  </a:lnTo>
                  <a:lnTo>
                    <a:pt x="34251" y="10668"/>
                  </a:lnTo>
                  <a:close/>
                </a:path>
                <a:path w="45720" h="34289">
                  <a:moveTo>
                    <a:pt x="34607" y="19050"/>
                  </a:moveTo>
                  <a:lnTo>
                    <a:pt x="34264" y="19050"/>
                  </a:lnTo>
                  <a:lnTo>
                    <a:pt x="34607" y="19050"/>
                  </a:lnTo>
                  <a:close/>
                </a:path>
                <a:path w="45720" h="34289">
                  <a:moveTo>
                    <a:pt x="36017" y="5651"/>
                  </a:moveTo>
                  <a:lnTo>
                    <a:pt x="35890" y="5638"/>
                  </a:lnTo>
                  <a:lnTo>
                    <a:pt x="36017" y="5651"/>
                  </a:lnTo>
                  <a:close/>
                </a:path>
                <a:path w="45720" h="34289">
                  <a:moveTo>
                    <a:pt x="36461" y="5715"/>
                  </a:moveTo>
                  <a:lnTo>
                    <a:pt x="36017" y="5651"/>
                  </a:lnTo>
                  <a:lnTo>
                    <a:pt x="36156" y="5842"/>
                  </a:lnTo>
                  <a:lnTo>
                    <a:pt x="36461" y="5715"/>
                  </a:lnTo>
                  <a:close/>
                </a:path>
                <a:path w="45720" h="34289">
                  <a:moveTo>
                    <a:pt x="45720" y="11176"/>
                  </a:moveTo>
                  <a:lnTo>
                    <a:pt x="45643" y="11010"/>
                  </a:lnTo>
                  <a:lnTo>
                    <a:pt x="45491" y="10922"/>
                  </a:lnTo>
                  <a:lnTo>
                    <a:pt x="45466" y="11176"/>
                  </a:lnTo>
                  <a:lnTo>
                    <a:pt x="45161" y="11303"/>
                  </a:lnTo>
                  <a:lnTo>
                    <a:pt x="44831" y="11303"/>
                  </a:lnTo>
                  <a:lnTo>
                    <a:pt x="44856" y="11010"/>
                  </a:lnTo>
                  <a:lnTo>
                    <a:pt x="44615" y="10922"/>
                  </a:lnTo>
                  <a:lnTo>
                    <a:pt x="45224" y="10922"/>
                  </a:lnTo>
                  <a:lnTo>
                    <a:pt x="45427" y="11010"/>
                  </a:lnTo>
                  <a:lnTo>
                    <a:pt x="45466" y="11176"/>
                  </a:lnTo>
                  <a:lnTo>
                    <a:pt x="45466" y="10909"/>
                  </a:lnTo>
                  <a:lnTo>
                    <a:pt x="44602" y="10287"/>
                  </a:lnTo>
                  <a:lnTo>
                    <a:pt x="44411" y="10160"/>
                  </a:lnTo>
                  <a:lnTo>
                    <a:pt x="43192" y="10287"/>
                  </a:lnTo>
                  <a:lnTo>
                    <a:pt x="42811" y="9906"/>
                  </a:lnTo>
                  <a:lnTo>
                    <a:pt x="42608" y="10134"/>
                  </a:lnTo>
                  <a:lnTo>
                    <a:pt x="42494" y="10375"/>
                  </a:lnTo>
                  <a:lnTo>
                    <a:pt x="42697" y="10528"/>
                  </a:lnTo>
                  <a:lnTo>
                    <a:pt x="42595" y="10668"/>
                  </a:lnTo>
                  <a:lnTo>
                    <a:pt x="42938" y="10706"/>
                  </a:lnTo>
                  <a:lnTo>
                    <a:pt x="43637" y="11176"/>
                  </a:lnTo>
                  <a:lnTo>
                    <a:pt x="43662" y="11328"/>
                  </a:lnTo>
                  <a:lnTo>
                    <a:pt x="43370" y="11442"/>
                  </a:lnTo>
                  <a:lnTo>
                    <a:pt x="43243" y="11684"/>
                  </a:lnTo>
                  <a:lnTo>
                    <a:pt x="43027" y="11404"/>
                  </a:lnTo>
                  <a:lnTo>
                    <a:pt x="42938" y="11176"/>
                  </a:lnTo>
                  <a:lnTo>
                    <a:pt x="42608" y="11049"/>
                  </a:lnTo>
                  <a:lnTo>
                    <a:pt x="42595" y="10668"/>
                  </a:lnTo>
                  <a:lnTo>
                    <a:pt x="41503" y="10668"/>
                  </a:lnTo>
                  <a:lnTo>
                    <a:pt x="40005" y="10541"/>
                  </a:lnTo>
                  <a:lnTo>
                    <a:pt x="40957" y="10160"/>
                  </a:lnTo>
                  <a:lnTo>
                    <a:pt x="41224" y="10058"/>
                  </a:lnTo>
                  <a:lnTo>
                    <a:pt x="41148" y="9652"/>
                  </a:lnTo>
                  <a:lnTo>
                    <a:pt x="40894" y="8953"/>
                  </a:lnTo>
                  <a:lnTo>
                    <a:pt x="41516" y="8382"/>
                  </a:lnTo>
                  <a:lnTo>
                    <a:pt x="39789" y="7620"/>
                  </a:lnTo>
                  <a:lnTo>
                    <a:pt x="39484" y="7480"/>
                  </a:lnTo>
                  <a:lnTo>
                    <a:pt x="38442" y="6604"/>
                  </a:lnTo>
                  <a:lnTo>
                    <a:pt x="37541" y="5842"/>
                  </a:lnTo>
                  <a:lnTo>
                    <a:pt x="35750" y="6604"/>
                  </a:lnTo>
                  <a:lnTo>
                    <a:pt x="35725" y="12573"/>
                  </a:lnTo>
                  <a:lnTo>
                    <a:pt x="35509" y="12496"/>
                  </a:lnTo>
                  <a:lnTo>
                    <a:pt x="35039" y="12573"/>
                  </a:lnTo>
                  <a:lnTo>
                    <a:pt x="34772" y="12573"/>
                  </a:lnTo>
                  <a:lnTo>
                    <a:pt x="34975" y="12319"/>
                  </a:lnTo>
                  <a:lnTo>
                    <a:pt x="35394" y="12458"/>
                  </a:lnTo>
                  <a:lnTo>
                    <a:pt x="35725" y="12573"/>
                  </a:lnTo>
                  <a:lnTo>
                    <a:pt x="35725" y="6604"/>
                  </a:lnTo>
                  <a:lnTo>
                    <a:pt x="35331" y="6502"/>
                  </a:lnTo>
                  <a:lnTo>
                    <a:pt x="35331" y="11938"/>
                  </a:lnTo>
                  <a:lnTo>
                    <a:pt x="35267" y="12065"/>
                  </a:lnTo>
                  <a:lnTo>
                    <a:pt x="35331" y="11938"/>
                  </a:lnTo>
                  <a:lnTo>
                    <a:pt x="35331" y="6502"/>
                  </a:lnTo>
                  <a:lnTo>
                    <a:pt x="35725" y="5956"/>
                  </a:lnTo>
                  <a:lnTo>
                    <a:pt x="35750" y="5715"/>
                  </a:lnTo>
                  <a:lnTo>
                    <a:pt x="35890" y="5638"/>
                  </a:lnTo>
                  <a:lnTo>
                    <a:pt x="35521" y="5588"/>
                  </a:lnTo>
                  <a:lnTo>
                    <a:pt x="35318" y="5321"/>
                  </a:lnTo>
                  <a:lnTo>
                    <a:pt x="35077" y="5041"/>
                  </a:lnTo>
                  <a:lnTo>
                    <a:pt x="35077" y="7620"/>
                  </a:lnTo>
                  <a:lnTo>
                    <a:pt x="35039" y="11557"/>
                  </a:lnTo>
                  <a:lnTo>
                    <a:pt x="34874" y="12065"/>
                  </a:lnTo>
                  <a:lnTo>
                    <a:pt x="34086" y="11811"/>
                  </a:lnTo>
                  <a:lnTo>
                    <a:pt x="33578" y="11811"/>
                  </a:lnTo>
                  <a:lnTo>
                    <a:pt x="33756" y="12065"/>
                  </a:lnTo>
                  <a:lnTo>
                    <a:pt x="33451" y="12319"/>
                  </a:lnTo>
                  <a:lnTo>
                    <a:pt x="32918" y="12446"/>
                  </a:lnTo>
                  <a:lnTo>
                    <a:pt x="33032" y="12192"/>
                  </a:lnTo>
                  <a:lnTo>
                    <a:pt x="33197" y="11811"/>
                  </a:lnTo>
                  <a:lnTo>
                    <a:pt x="33375" y="11430"/>
                  </a:lnTo>
                  <a:lnTo>
                    <a:pt x="35039" y="11557"/>
                  </a:lnTo>
                  <a:lnTo>
                    <a:pt x="35039" y="7708"/>
                  </a:lnTo>
                  <a:lnTo>
                    <a:pt x="34163" y="9664"/>
                  </a:lnTo>
                  <a:lnTo>
                    <a:pt x="33985" y="10134"/>
                  </a:lnTo>
                  <a:lnTo>
                    <a:pt x="33870" y="10312"/>
                  </a:lnTo>
                  <a:lnTo>
                    <a:pt x="33743" y="10604"/>
                  </a:lnTo>
                  <a:lnTo>
                    <a:pt x="34620" y="10160"/>
                  </a:lnTo>
                  <a:lnTo>
                    <a:pt x="34480" y="10375"/>
                  </a:lnTo>
                  <a:lnTo>
                    <a:pt x="34366" y="10795"/>
                  </a:lnTo>
                  <a:lnTo>
                    <a:pt x="34480" y="10922"/>
                  </a:lnTo>
                  <a:lnTo>
                    <a:pt x="33464" y="11239"/>
                  </a:lnTo>
                  <a:lnTo>
                    <a:pt x="33235" y="11303"/>
                  </a:lnTo>
                  <a:lnTo>
                    <a:pt x="33439" y="11239"/>
                  </a:lnTo>
                  <a:lnTo>
                    <a:pt x="33578" y="10960"/>
                  </a:lnTo>
                  <a:lnTo>
                    <a:pt x="33655" y="10795"/>
                  </a:lnTo>
                  <a:lnTo>
                    <a:pt x="33743" y="10604"/>
                  </a:lnTo>
                  <a:lnTo>
                    <a:pt x="33870" y="10312"/>
                  </a:lnTo>
                  <a:lnTo>
                    <a:pt x="33108" y="10693"/>
                  </a:lnTo>
                  <a:lnTo>
                    <a:pt x="33870" y="10312"/>
                  </a:lnTo>
                  <a:lnTo>
                    <a:pt x="34150" y="9677"/>
                  </a:lnTo>
                  <a:lnTo>
                    <a:pt x="35077" y="7620"/>
                  </a:lnTo>
                  <a:lnTo>
                    <a:pt x="35077" y="5041"/>
                  </a:lnTo>
                  <a:lnTo>
                    <a:pt x="34810" y="4699"/>
                  </a:lnTo>
                  <a:lnTo>
                    <a:pt x="34772" y="4864"/>
                  </a:lnTo>
                  <a:lnTo>
                    <a:pt x="34696" y="5969"/>
                  </a:lnTo>
                  <a:lnTo>
                    <a:pt x="32080" y="7378"/>
                  </a:lnTo>
                  <a:lnTo>
                    <a:pt x="32080" y="7747"/>
                  </a:lnTo>
                  <a:lnTo>
                    <a:pt x="32080" y="7378"/>
                  </a:lnTo>
                  <a:lnTo>
                    <a:pt x="30962" y="7975"/>
                  </a:lnTo>
                  <a:lnTo>
                    <a:pt x="30848" y="8153"/>
                  </a:lnTo>
                  <a:lnTo>
                    <a:pt x="29819" y="8661"/>
                  </a:lnTo>
                  <a:lnTo>
                    <a:pt x="30657" y="8242"/>
                  </a:lnTo>
                  <a:lnTo>
                    <a:pt x="30708" y="8102"/>
                  </a:lnTo>
                  <a:lnTo>
                    <a:pt x="29311" y="8851"/>
                  </a:lnTo>
                  <a:lnTo>
                    <a:pt x="29197" y="9017"/>
                  </a:lnTo>
                  <a:lnTo>
                    <a:pt x="29070" y="9029"/>
                  </a:lnTo>
                  <a:lnTo>
                    <a:pt x="29248" y="9029"/>
                  </a:lnTo>
                  <a:lnTo>
                    <a:pt x="29273" y="9283"/>
                  </a:lnTo>
                  <a:lnTo>
                    <a:pt x="29464" y="9182"/>
                  </a:lnTo>
                  <a:lnTo>
                    <a:pt x="29375" y="9410"/>
                  </a:lnTo>
                  <a:lnTo>
                    <a:pt x="29591" y="9309"/>
                  </a:lnTo>
                  <a:lnTo>
                    <a:pt x="30060" y="8890"/>
                  </a:lnTo>
                  <a:lnTo>
                    <a:pt x="30162" y="9029"/>
                  </a:lnTo>
                  <a:lnTo>
                    <a:pt x="30353" y="8953"/>
                  </a:lnTo>
                  <a:lnTo>
                    <a:pt x="30238" y="9131"/>
                  </a:lnTo>
                  <a:lnTo>
                    <a:pt x="30454" y="9029"/>
                  </a:lnTo>
                  <a:lnTo>
                    <a:pt x="30327" y="9258"/>
                  </a:lnTo>
                  <a:lnTo>
                    <a:pt x="30530" y="9156"/>
                  </a:lnTo>
                  <a:lnTo>
                    <a:pt x="30416" y="9398"/>
                  </a:lnTo>
                  <a:lnTo>
                    <a:pt x="30594" y="9309"/>
                  </a:lnTo>
                  <a:lnTo>
                    <a:pt x="30467" y="9461"/>
                  </a:lnTo>
                  <a:lnTo>
                    <a:pt x="30607" y="9410"/>
                  </a:lnTo>
                  <a:lnTo>
                    <a:pt x="30594" y="9652"/>
                  </a:lnTo>
                  <a:lnTo>
                    <a:pt x="30772" y="9906"/>
                  </a:lnTo>
                  <a:lnTo>
                    <a:pt x="31330" y="9525"/>
                  </a:lnTo>
                  <a:lnTo>
                    <a:pt x="31229" y="9169"/>
                  </a:lnTo>
                  <a:lnTo>
                    <a:pt x="31762" y="8763"/>
                  </a:lnTo>
                  <a:lnTo>
                    <a:pt x="33096" y="8851"/>
                  </a:lnTo>
                  <a:lnTo>
                    <a:pt x="33235" y="8763"/>
                  </a:lnTo>
                  <a:lnTo>
                    <a:pt x="33096" y="8851"/>
                  </a:lnTo>
                  <a:lnTo>
                    <a:pt x="26936" y="12687"/>
                  </a:lnTo>
                  <a:lnTo>
                    <a:pt x="26936" y="21971"/>
                  </a:lnTo>
                  <a:lnTo>
                    <a:pt x="25742" y="20612"/>
                  </a:lnTo>
                  <a:lnTo>
                    <a:pt x="25666" y="20815"/>
                  </a:lnTo>
                  <a:lnTo>
                    <a:pt x="25539" y="20383"/>
                  </a:lnTo>
                  <a:lnTo>
                    <a:pt x="25742" y="20612"/>
                  </a:lnTo>
                  <a:lnTo>
                    <a:pt x="25933" y="20116"/>
                  </a:lnTo>
                  <a:lnTo>
                    <a:pt x="25831" y="20701"/>
                  </a:lnTo>
                  <a:lnTo>
                    <a:pt x="26936" y="21971"/>
                  </a:lnTo>
                  <a:lnTo>
                    <a:pt x="26936" y="12687"/>
                  </a:lnTo>
                  <a:lnTo>
                    <a:pt x="26047" y="13233"/>
                  </a:lnTo>
                  <a:lnTo>
                    <a:pt x="25501" y="16548"/>
                  </a:lnTo>
                  <a:lnTo>
                    <a:pt x="25501" y="24066"/>
                  </a:lnTo>
                  <a:lnTo>
                    <a:pt x="25400" y="24384"/>
                  </a:lnTo>
                  <a:lnTo>
                    <a:pt x="25247" y="23964"/>
                  </a:lnTo>
                  <a:lnTo>
                    <a:pt x="25501" y="24066"/>
                  </a:lnTo>
                  <a:lnTo>
                    <a:pt x="25501" y="16548"/>
                  </a:lnTo>
                  <a:lnTo>
                    <a:pt x="25171" y="18542"/>
                  </a:lnTo>
                  <a:lnTo>
                    <a:pt x="25044" y="19799"/>
                  </a:lnTo>
                  <a:lnTo>
                    <a:pt x="25374" y="20193"/>
                  </a:lnTo>
                  <a:lnTo>
                    <a:pt x="25209" y="20002"/>
                  </a:lnTo>
                  <a:lnTo>
                    <a:pt x="25209" y="23368"/>
                  </a:lnTo>
                  <a:lnTo>
                    <a:pt x="25120" y="23622"/>
                  </a:lnTo>
                  <a:lnTo>
                    <a:pt x="25069" y="23495"/>
                  </a:lnTo>
                  <a:lnTo>
                    <a:pt x="25209" y="23368"/>
                  </a:lnTo>
                  <a:lnTo>
                    <a:pt x="25209" y="20002"/>
                  </a:lnTo>
                  <a:lnTo>
                    <a:pt x="24968" y="19723"/>
                  </a:lnTo>
                  <a:lnTo>
                    <a:pt x="24892" y="20167"/>
                  </a:lnTo>
                  <a:lnTo>
                    <a:pt x="24828" y="19570"/>
                  </a:lnTo>
                  <a:lnTo>
                    <a:pt x="24968" y="19723"/>
                  </a:lnTo>
                  <a:lnTo>
                    <a:pt x="26047" y="13233"/>
                  </a:lnTo>
                  <a:lnTo>
                    <a:pt x="24104" y="14465"/>
                  </a:lnTo>
                  <a:lnTo>
                    <a:pt x="24104" y="22860"/>
                  </a:lnTo>
                  <a:lnTo>
                    <a:pt x="23914" y="22593"/>
                  </a:lnTo>
                  <a:lnTo>
                    <a:pt x="23736" y="22364"/>
                  </a:lnTo>
                  <a:lnTo>
                    <a:pt x="23914" y="22593"/>
                  </a:lnTo>
                  <a:lnTo>
                    <a:pt x="24053" y="22364"/>
                  </a:lnTo>
                  <a:lnTo>
                    <a:pt x="24015" y="22733"/>
                  </a:lnTo>
                  <a:lnTo>
                    <a:pt x="24104" y="22860"/>
                  </a:lnTo>
                  <a:lnTo>
                    <a:pt x="24104" y="14465"/>
                  </a:lnTo>
                  <a:lnTo>
                    <a:pt x="23876" y="14605"/>
                  </a:lnTo>
                  <a:lnTo>
                    <a:pt x="24130" y="14414"/>
                  </a:lnTo>
                  <a:lnTo>
                    <a:pt x="23025" y="15113"/>
                  </a:lnTo>
                  <a:lnTo>
                    <a:pt x="23025" y="17513"/>
                  </a:lnTo>
                  <a:lnTo>
                    <a:pt x="22390" y="16776"/>
                  </a:lnTo>
                  <a:lnTo>
                    <a:pt x="22390" y="17145"/>
                  </a:lnTo>
                  <a:lnTo>
                    <a:pt x="22275" y="16649"/>
                  </a:lnTo>
                  <a:lnTo>
                    <a:pt x="22390" y="16776"/>
                  </a:lnTo>
                  <a:lnTo>
                    <a:pt x="22377" y="16256"/>
                  </a:lnTo>
                  <a:lnTo>
                    <a:pt x="22491" y="16891"/>
                  </a:lnTo>
                  <a:lnTo>
                    <a:pt x="23025" y="17513"/>
                  </a:lnTo>
                  <a:lnTo>
                    <a:pt x="23025" y="15113"/>
                  </a:lnTo>
                  <a:lnTo>
                    <a:pt x="22733" y="15290"/>
                  </a:lnTo>
                  <a:lnTo>
                    <a:pt x="22669" y="15494"/>
                  </a:lnTo>
                  <a:lnTo>
                    <a:pt x="22847" y="15367"/>
                  </a:lnTo>
                  <a:lnTo>
                    <a:pt x="22758" y="15684"/>
                  </a:lnTo>
                  <a:lnTo>
                    <a:pt x="22669" y="15494"/>
                  </a:lnTo>
                  <a:lnTo>
                    <a:pt x="22593" y="15367"/>
                  </a:lnTo>
                  <a:lnTo>
                    <a:pt x="22733" y="15290"/>
                  </a:lnTo>
                  <a:lnTo>
                    <a:pt x="24333" y="14262"/>
                  </a:lnTo>
                  <a:lnTo>
                    <a:pt x="24130" y="14414"/>
                  </a:lnTo>
                  <a:lnTo>
                    <a:pt x="26047" y="13233"/>
                  </a:lnTo>
                  <a:lnTo>
                    <a:pt x="26085" y="12979"/>
                  </a:lnTo>
                  <a:lnTo>
                    <a:pt x="26111" y="12814"/>
                  </a:lnTo>
                  <a:lnTo>
                    <a:pt x="26212" y="12192"/>
                  </a:lnTo>
                  <a:lnTo>
                    <a:pt x="26339" y="11442"/>
                  </a:lnTo>
                  <a:lnTo>
                    <a:pt x="28016" y="10668"/>
                  </a:lnTo>
                  <a:lnTo>
                    <a:pt x="30467" y="9525"/>
                  </a:lnTo>
                  <a:lnTo>
                    <a:pt x="27863" y="10668"/>
                  </a:lnTo>
                  <a:lnTo>
                    <a:pt x="28105" y="10541"/>
                  </a:lnTo>
                  <a:lnTo>
                    <a:pt x="30391" y="9410"/>
                  </a:lnTo>
                  <a:lnTo>
                    <a:pt x="30327" y="9258"/>
                  </a:lnTo>
                  <a:lnTo>
                    <a:pt x="27889" y="10541"/>
                  </a:lnTo>
                  <a:lnTo>
                    <a:pt x="28257" y="10287"/>
                  </a:lnTo>
                  <a:lnTo>
                    <a:pt x="29032" y="9753"/>
                  </a:lnTo>
                  <a:lnTo>
                    <a:pt x="29476" y="9525"/>
                  </a:lnTo>
                  <a:lnTo>
                    <a:pt x="30175" y="9169"/>
                  </a:lnTo>
                  <a:lnTo>
                    <a:pt x="30162" y="9029"/>
                  </a:lnTo>
                  <a:lnTo>
                    <a:pt x="29718" y="9258"/>
                  </a:lnTo>
                  <a:lnTo>
                    <a:pt x="29591" y="9309"/>
                  </a:lnTo>
                  <a:lnTo>
                    <a:pt x="29464" y="9525"/>
                  </a:lnTo>
                  <a:lnTo>
                    <a:pt x="27495" y="10287"/>
                  </a:lnTo>
                  <a:lnTo>
                    <a:pt x="27724" y="10160"/>
                  </a:lnTo>
                  <a:lnTo>
                    <a:pt x="29197" y="9334"/>
                  </a:lnTo>
                  <a:lnTo>
                    <a:pt x="29133" y="9105"/>
                  </a:lnTo>
                  <a:lnTo>
                    <a:pt x="26593" y="10452"/>
                  </a:lnTo>
                  <a:lnTo>
                    <a:pt x="26466" y="10680"/>
                  </a:lnTo>
                  <a:lnTo>
                    <a:pt x="26492" y="10502"/>
                  </a:lnTo>
                  <a:lnTo>
                    <a:pt x="26517" y="10375"/>
                  </a:lnTo>
                  <a:lnTo>
                    <a:pt x="24587" y="11430"/>
                  </a:lnTo>
                  <a:lnTo>
                    <a:pt x="23939" y="11811"/>
                  </a:lnTo>
                  <a:lnTo>
                    <a:pt x="24422" y="11557"/>
                  </a:lnTo>
                  <a:lnTo>
                    <a:pt x="20332" y="13665"/>
                  </a:lnTo>
                  <a:lnTo>
                    <a:pt x="23177" y="12204"/>
                  </a:lnTo>
                  <a:lnTo>
                    <a:pt x="22059" y="12814"/>
                  </a:lnTo>
                  <a:lnTo>
                    <a:pt x="24041" y="11811"/>
                  </a:lnTo>
                  <a:lnTo>
                    <a:pt x="21120" y="13335"/>
                  </a:lnTo>
                  <a:lnTo>
                    <a:pt x="18846" y="14465"/>
                  </a:lnTo>
                  <a:lnTo>
                    <a:pt x="18999" y="14465"/>
                  </a:lnTo>
                  <a:lnTo>
                    <a:pt x="20929" y="13462"/>
                  </a:lnTo>
                  <a:lnTo>
                    <a:pt x="18999" y="14465"/>
                  </a:lnTo>
                  <a:lnTo>
                    <a:pt x="18910" y="14732"/>
                  </a:lnTo>
                  <a:lnTo>
                    <a:pt x="19011" y="14859"/>
                  </a:lnTo>
                  <a:lnTo>
                    <a:pt x="19240" y="15138"/>
                  </a:lnTo>
                  <a:lnTo>
                    <a:pt x="19418" y="15113"/>
                  </a:lnTo>
                  <a:lnTo>
                    <a:pt x="20129" y="14770"/>
                  </a:lnTo>
                  <a:lnTo>
                    <a:pt x="19443" y="15049"/>
                  </a:lnTo>
                  <a:lnTo>
                    <a:pt x="21920" y="13931"/>
                  </a:lnTo>
                  <a:lnTo>
                    <a:pt x="20129" y="14770"/>
                  </a:lnTo>
                  <a:lnTo>
                    <a:pt x="24650" y="12979"/>
                  </a:lnTo>
                  <a:lnTo>
                    <a:pt x="22225" y="13970"/>
                  </a:lnTo>
                  <a:lnTo>
                    <a:pt x="22225" y="30861"/>
                  </a:lnTo>
                  <a:lnTo>
                    <a:pt x="22059" y="30099"/>
                  </a:lnTo>
                  <a:lnTo>
                    <a:pt x="22199" y="30226"/>
                  </a:lnTo>
                  <a:lnTo>
                    <a:pt x="22225" y="30861"/>
                  </a:lnTo>
                  <a:lnTo>
                    <a:pt x="22225" y="13970"/>
                  </a:lnTo>
                  <a:lnTo>
                    <a:pt x="22161" y="16129"/>
                  </a:lnTo>
                  <a:lnTo>
                    <a:pt x="22136" y="22745"/>
                  </a:lnTo>
                  <a:lnTo>
                    <a:pt x="22021" y="22974"/>
                  </a:lnTo>
                  <a:lnTo>
                    <a:pt x="22136" y="22745"/>
                  </a:lnTo>
                  <a:lnTo>
                    <a:pt x="22136" y="16192"/>
                  </a:lnTo>
                  <a:lnTo>
                    <a:pt x="22047" y="16383"/>
                  </a:lnTo>
                  <a:lnTo>
                    <a:pt x="22047" y="19672"/>
                  </a:lnTo>
                  <a:lnTo>
                    <a:pt x="22047" y="16383"/>
                  </a:lnTo>
                  <a:lnTo>
                    <a:pt x="21932" y="16256"/>
                  </a:lnTo>
                  <a:lnTo>
                    <a:pt x="22085" y="16256"/>
                  </a:lnTo>
                  <a:lnTo>
                    <a:pt x="22161" y="16129"/>
                  </a:lnTo>
                  <a:lnTo>
                    <a:pt x="22161" y="13995"/>
                  </a:lnTo>
                  <a:lnTo>
                    <a:pt x="21704" y="14185"/>
                  </a:lnTo>
                  <a:lnTo>
                    <a:pt x="21704" y="17411"/>
                  </a:lnTo>
                  <a:lnTo>
                    <a:pt x="21704" y="18681"/>
                  </a:lnTo>
                  <a:lnTo>
                    <a:pt x="21602" y="19050"/>
                  </a:lnTo>
                  <a:lnTo>
                    <a:pt x="21590" y="18554"/>
                  </a:lnTo>
                  <a:lnTo>
                    <a:pt x="21704" y="18681"/>
                  </a:lnTo>
                  <a:lnTo>
                    <a:pt x="21640" y="17424"/>
                  </a:lnTo>
                  <a:lnTo>
                    <a:pt x="21704" y="14185"/>
                  </a:lnTo>
                  <a:lnTo>
                    <a:pt x="20739" y="14579"/>
                  </a:lnTo>
                  <a:lnTo>
                    <a:pt x="20739" y="29870"/>
                  </a:lnTo>
                  <a:lnTo>
                    <a:pt x="20396" y="29362"/>
                  </a:lnTo>
                  <a:lnTo>
                    <a:pt x="20205" y="29095"/>
                  </a:lnTo>
                  <a:lnTo>
                    <a:pt x="20396" y="29362"/>
                  </a:lnTo>
                  <a:lnTo>
                    <a:pt x="20739" y="29870"/>
                  </a:lnTo>
                  <a:lnTo>
                    <a:pt x="20739" y="14579"/>
                  </a:lnTo>
                  <a:lnTo>
                    <a:pt x="20256" y="14782"/>
                  </a:lnTo>
                  <a:lnTo>
                    <a:pt x="20256" y="24765"/>
                  </a:lnTo>
                  <a:lnTo>
                    <a:pt x="19850" y="24130"/>
                  </a:lnTo>
                  <a:lnTo>
                    <a:pt x="19850" y="25908"/>
                  </a:lnTo>
                  <a:lnTo>
                    <a:pt x="19113" y="25184"/>
                  </a:lnTo>
                  <a:lnTo>
                    <a:pt x="19050" y="25336"/>
                  </a:lnTo>
                  <a:lnTo>
                    <a:pt x="19050" y="27432"/>
                  </a:lnTo>
                  <a:lnTo>
                    <a:pt x="18884" y="27190"/>
                  </a:lnTo>
                  <a:lnTo>
                    <a:pt x="19011" y="27139"/>
                  </a:lnTo>
                  <a:lnTo>
                    <a:pt x="19050" y="27432"/>
                  </a:lnTo>
                  <a:lnTo>
                    <a:pt x="19050" y="25336"/>
                  </a:lnTo>
                  <a:lnTo>
                    <a:pt x="18961" y="25527"/>
                  </a:lnTo>
                  <a:lnTo>
                    <a:pt x="19075" y="25146"/>
                  </a:lnTo>
                  <a:lnTo>
                    <a:pt x="19304" y="24765"/>
                  </a:lnTo>
                  <a:lnTo>
                    <a:pt x="19215" y="25273"/>
                  </a:lnTo>
                  <a:lnTo>
                    <a:pt x="19850" y="25908"/>
                  </a:lnTo>
                  <a:lnTo>
                    <a:pt x="19850" y="24130"/>
                  </a:lnTo>
                  <a:lnTo>
                    <a:pt x="20002" y="24066"/>
                  </a:lnTo>
                  <a:lnTo>
                    <a:pt x="19939" y="24257"/>
                  </a:lnTo>
                  <a:lnTo>
                    <a:pt x="20256" y="24765"/>
                  </a:lnTo>
                  <a:lnTo>
                    <a:pt x="20256" y="14782"/>
                  </a:lnTo>
                  <a:lnTo>
                    <a:pt x="20002" y="14884"/>
                  </a:lnTo>
                  <a:lnTo>
                    <a:pt x="20002" y="16751"/>
                  </a:lnTo>
                  <a:lnTo>
                    <a:pt x="20002" y="14884"/>
                  </a:lnTo>
                  <a:lnTo>
                    <a:pt x="19773" y="14973"/>
                  </a:lnTo>
                  <a:lnTo>
                    <a:pt x="19773" y="18542"/>
                  </a:lnTo>
                  <a:lnTo>
                    <a:pt x="19773" y="20320"/>
                  </a:lnTo>
                  <a:lnTo>
                    <a:pt x="19532" y="20180"/>
                  </a:lnTo>
                  <a:lnTo>
                    <a:pt x="19519" y="20574"/>
                  </a:lnTo>
                  <a:lnTo>
                    <a:pt x="19342" y="20929"/>
                  </a:lnTo>
                  <a:lnTo>
                    <a:pt x="19227" y="20320"/>
                  </a:lnTo>
                  <a:lnTo>
                    <a:pt x="19456" y="20510"/>
                  </a:lnTo>
                  <a:lnTo>
                    <a:pt x="19354" y="20078"/>
                  </a:lnTo>
                  <a:lnTo>
                    <a:pt x="19532" y="20180"/>
                  </a:lnTo>
                  <a:lnTo>
                    <a:pt x="19418" y="19888"/>
                  </a:lnTo>
                  <a:lnTo>
                    <a:pt x="19570" y="20015"/>
                  </a:lnTo>
                  <a:lnTo>
                    <a:pt x="19519" y="19431"/>
                  </a:lnTo>
                  <a:lnTo>
                    <a:pt x="19608" y="19888"/>
                  </a:lnTo>
                  <a:lnTo>
                    <a:pt x="19634" y="20066"/>
                  </a:lnTo>
                  <a:lnTo>
                    <a:pt x="19570" y="20193"/>
                  </a:lnTo>
                  <a:lnTo>
                    <a:pt x="19773" y="20320"/>
                  </a:lnTo>
                  <a:lnTo>
                    <a:pt x="19773" y="18542"/>
                  </a:lnTo>
                  <a:lnTo>
                    <a:pt x="19507" y="18300"/>
                  </a:lnTo>
                  <a:lnTo>
                    <a:pt x="19354" y="18173"/>
                  </a:lnTo>
                  <a:lnTo>
                    <a:pt x="19507" y="18300"/>
                  </a:lnTo>
                  <a:lnTo>
                    <a:pt x="19392" y="17653"/>
                  </a:lnTo>
                  <a:lnTo>
                    <a:pt x="19621" y="18173"/>
                  </a:lnTo>
                  <a:lnTo>
                    <a:pt x="19761" y="18021"/>
                  </a:lnTo>
                  <a:lnTo>
                    <a:pt x="19672" y="18288"/>
                  </a:lnTo>
                  <a:lnTo>
                    <a:pt x="19773" y="18542"/>
                  </a:lnTo>
                  <a:lnTo>
                    <a:pt x="19773" y="14973"/>
                  </a:lnTo>
                  <a:lnTo>
                    <a:pt x="19418" y="15113"/>
                  </a:lnTo>
                  <a:lnTo>
                    <a:pt x="19342" y="17170"/>
                  </a:lnTo>
                  <a:lnTo>
                    <a:pt x="19291" y="17399"/>
                  </a:lnTo>
                  <a:lnTo>
                    <a:pt x="19265" y="20015"/>
                  </a:lnTo>
                  <a:lnTo>
                    <a:pt x="19138" y="19939"/>
                  </a:lnTo>
                  <a:lnTo>
                    <a:pt x="19164" y="20066"/>
                  </a:lnTo>
                  <a:lnTo>
                    <a:pt x="19050" y="19888"/>
                  </a:lnTo>
                  <a:lnTo>
                    <a:pt x="19024" y="19570"/>
                  </a:lnTo>
                  <a:lnTo>
                    <a:pt x="18948" y="19761"/>
                  </a:lnTo>
                  <a:lnTo>
                    <a:pt x="18948" y="26365"/>
                  </a:lnTo>
                  <a:lnTo>
                    <a:pt x="18872" y="25781"/>
                  </a:lnTo>
                  <a:lnTo>
                    <a:pt x="18935" y="26162"/>
                  </a:lnTo>
                  <a:lnTo>
                    <a:pt x="18948" y="26365"/>
                  </a:lnTo>
                  <a:lnTo>
                    <a:pt x="18948" y="19761"/>
                  </a:lnTo>
                  <a:lnTo>
                    <a:pt x="18757" y="19875"/>
                  </a:lnTo>
                  <a:lnTo>
                    <a:pt x="18770" y="19735"/>
                  </a:lnTo>
                  <a:lnTo>
                    <a:pt x="19011" y="19558"/>
                  </a:lnTo>
                  <a:lnTo>
                    <a:pt x="19100" y="19812"/>
                  </a:lnTo>
                  <a:lnTo>
                    <a:pt x="19227" y="19989"/>
                  </a:lnTo>
                  <a:lnTo>
                    <a:pt x="19265" y="17373"/>
                  </a:lnTo>
                  <a:lnTo>
                    <a:pt x="19342" y="17170"/>
                  </a:lnTo>
                  <a:lnTo>
                    <a:pt x="19342" y="15214"/>
                  </a:lnTo>
                  <a:lnTo>
                    <a:pt x="19138" y="15240"/>
                  </a:lnTo>
                  <a:lnTo>
                    <a:pt x="19138" y="17983"/>
                  </a:lnTo>
                  <a:lnTo>
                    <a:pt x="19024" y="19126"/>
                  </a:lnTo>
                  <a:lnTo>
                    <a:pt x="18948" y="19392"/>
                  </a:lnTo>
                  <a:lnTo>
                    <a:pt x="18884" y="19558"/>
                  </a:lnTo>
                  <a:lnTo>
                    <a:pt x="18948" y="19392"/>
                  </a:lnTo>
                  <a:lnTo>
                    <a:pt x="19024" y="19126"/>
                  </a:lnTo>
                  <a:lnTo>
                    <a:pt x="19024" y="17881"/>
                  </a:lnTo>
                  <a:lnTo>
                    <a:pt x="18694" y="17576"/>
                  </a:lnTo>
                  <a:lnTo>
                    <a:pt x="18567" y="18021"/>
                  </a:lnTo>
                  <a:lnTo>
                    <a:pt x="18669" y="18415"/>
                  </a:lnTo>
                  <a:lnTo>
                    <a:pt x="18567" y="18046"/>
                  </a:lnTo>
                  <a:lnTo>
                    <a:pt x="18567" y="27178"/>
                  </a:lnTo>
                  <a:lnTo>
                    <a:pt x="18554" y="27305"/>
                  </a:lnTo>
                  <a:lnTo>
                    <a:pt x="18427" y="27305"/>
                  </a:lnTo>
                  <a:lnTo>
                    <a:pt x="18313" y="27178"/>
                  </a:lnTo>
                  <a:lnTo>
                    <a:pt x="18351" y="27051"/>
                  </a:lnTo>
                  <a:lnTo>
                    <a:pt x="18478" y="27266"/>
                  </a:lnTo>
                  <a:lnTo>
                    <a:pt x="18567" y="18046"/>
                  </a:lnTo>
                  <a:lnTo>
                    <a:pt x="18478" y="17716"/>
                  </a:lnTo>
                  <a:lnTo>
                    <a:pt x="18351" y="17272"/>
                  </a:lnTo>
                  <a:lnTo>
                    <a:pt x="18478" y="17716"/>
                  </a:lnTo>
                  <a:lnTo>
                    <a:pt x="18605" y="17627"/>
                  </a:lnTo>
                  <a:lnTo>
                    <a:pt x="18503" y="17424"/>
                  </a:lnTo>
                  <a:lnTo>
                    <a:pt x="18694" y="17576"/>
                  </a:lnTo>
                  <a:lnTo>
                    <a:pt x="19138" y="17983"/>
                  </a:lnTo>
                  <a:lnTo>
                    <a:pt x="19138" y="15240"/>
                  </a:lnTo>
                  <a:lnTo>
                    <a:pt x="18846" y="15290"/>
                  </a:lnTo>
                  <a:lnTo>
                    <a:pt x="19126" y="15176"/>
                  </a:lnTo>
                  <a:lnTo>
                    <a:pt x="19011" y="14859"/>
                  </a:lnTo>
                  <a:lnTo>
                    <a:pt x="18783" y="14579"/>
                  </a:lnTo>
                  <a:lnTo>
                    <a:pt x="18338" y="14820"/>
                  </a:lnTo>
                  <a:lnTo>
                    <a:pt x="18338" y="20447"/>
                  </a:lnTo>
                  <a:lnTo>
                    <a:pt x="18338" y="14820"/>
                  </a:lnTo>
                  <a:lnTo>
                    <a:pt x="17830" y="15074"/>
                  </a:lnTo>
                  <a:lnTo>
                    <a:pt x="18783" y="14566"/>
                  </a:lnTo>
                  <a:lnTo>
                    <a:pt x="17703" y="15113"/>
                  </a:lnTo>
                  <a:lnTo>
                    <a:pt x="17589" y="18288"/>
                  </a:lnTo>
                  <a:lnTo>
                    <a:pt x="17576" y="19100"/>
                  </a:lnTo>
                  <a:lnTo>
                    <a:pt x="17564" y="18300"/>
                  </a:lnTo>
                  <a:lnTo>
                    <a:pt x="17538" y="19748"/>
                  </a:lnTo>
                  <a:lnTo>
                    <a:pt x="17538" y="19989"/>
                  </a:lnTo>
                  <a:lnTo>
                    <a:pt x="17538" y="19748"/>
                  </a:lnTo>
                  <a:lnTo>
                    <a:pt x="17538" y="18326"/>
                  </a:lnTo>
                  <a:lnTo>
                    <a:pt x="17576" y="18021"/>
                  </a:lnTo>
                  <a:lnTo>
                    <a:pt x="17564" y="18300"/>
                  </a:lnTo>
                  <a:lnTo>
                    <a:pt x="17589" y="15227"/>
                  </a:lnTo>
                  <a:lnTo>
                    <a:pt x="17411" y="15303"/>
                  </a:lnTo>
                  <a:lnTo>
                    <a:pt x="17411" y="20116"/>
                  </a:lnTo>
                  <a:lnTo>
                    <a:pt x="17399" y="23114"/>
                  </a:lnTo>
                  <a:lnTo>
                    <a:pt x="17360" y="23241"/>
                  </a:lnTo>
                  <a:lnTo>
                    <a:pt x="17297" y="22733"/>
                  </a:lnTo>
                  <a:lnTo>
                    <a:pt x="17399" y="23114"/>
                  </a:lnTo>
                  <a:lnTo>
                    <a:pt x="17399" y="20180"/>
                  </a:lnTo>
                  <a:lnTo>
                    <a:pt x="17310" y="20574"/>
                  </a:lnTo>
                  <a:lnTo>
                    <a:pt x="17183" y="20320"/>
                  </a:lnTo>
                  <a:lnTo>
                    <a:pt x="17056" y="20447"/>
                  </a:lnTo>
                  <a:lnTo>
                    <a:pt x="17056" y="22415"/>
                  </a:lnTo>
                  <a:lnTo>
                    <a:pt x="16979" y="22821"/>
                  </a:lnTo>
                  <a:lnTo>
                    <a:pt x="16929" y="22479"/>
                  </a:lnTo>
                  <a:lnTo>
                    <a:pt x="17056" y="22415"/>
                  </a:lnTo>
                  <a:lnTo>
                    <a:pt x="17056" y="20447"/>
                  </a:lnTo>
                  <a:lnTo>
                    <a:pt x="17081" y="20320"/>
                  </a:lnTo>
                  <a:lnTo>
                    <a:pt x="16967" y="19888"/>
                  </a:lnTo>
                  <a:lnTo>
                    <a:pt x="16814" y="19888"/>
                  </a:lnTo>
                  <a:lnTo>
                    <a:pt x="16865" y="19570"/>
                  </a:lnTo>
                  <a:lnTo>
                    <a:pt x="16738" y="19608"/>
                  </a:lnTo>
                  <a:lnTo>
                    <a:pt x="16687" y="19151"/>
                  </a:lnTo>
                  <a:lnTo>
                    <a:pt x="16865" y="19570"/>
                  </a:lnTo>
                  <a:lnTo>
                    <a:pt x="16967" y="19138"/>
                  </a:lnTo>
                  <a:lnTo>
                    <a:pt x="16891" y="19570"/>
                  </a:lnTo>
                  <a:lnTo>
                    <a:pt x="16954" y="19773"/>
                  </a:lnTo>
                  <a:lnTo>
                    <a:pt x="17183" y="19608"/>
                  </a:lnTo>
                  <a:lnTo>
                    <a:pt x="17068" y="20015"/>
                  </a:lnTo>
                  <a:lnTo>
                    <a:pt x="17183" y="20320"/>
                  </a:lnTo>
                  <a:lnTo>
                    <a:pt x="17411" y="20116"/>
                  </a:lnTo>
                  <a:lnTo>
                    <a:pt x="17411" y="15303"/>
                  </a:lnTo>
                  <a:lnTo>
                    <a:pt x="17043" y="15481"/>
                  </a:lnTo>
                  <a:lnTo>
                    <a:pt x="17043" y="18643"/>
                  </a:lnTo>
                  <a:lnTo>
                    <a:pt x="16954" y="17907"/>
                  </a:lnTo>
                  <a:lnTo>
                    <a:pt x="16687" y="18173"/>
                  </a:lnTo>
                  <a:lnTo>
                    <a:pt x="16510" y="18465"/>
                  </a:lnTo>
                  <a:lnTo>
                    <a:pt x="16510" y="21590"/>
                  </a:lnTo>
                  <a:lnTo>
                    <a:pt x="16383" y="21488"/>
                  </a:lnTo>
                  <a:lnTo>
                    <a:pt x="16383" y="23736"/>
                  </a:lnTo>
                  <a:lnTo>
                    <a:pt x="16370" y="23876"/>
                  </a:lnTo>
                  <a:lnTo>
                    <a:pt x="16268" y="24765"/>
                  </a:lnTo>
                  <a:lnTo>
                    <a:pt x="16230" y="25019"/>
                  </a:lnTo>
                  <a:lnTo>
                    <a:pt x="16103" y="25184"/>
                  </a:lnTo>
                  <a:lnTo>
                    <a:pt x="16205" y="25019"/>
                  </a:lnTo>
                  <a:lnTo>
                    <a:pt x="16383" y="23736"/>
                  </a:lnTo>
                  <a:lnTo>
                    <a:pt x="16383" y="21488"/>
                  </a:lnTo>
                  <a:lnTo>
                    <a:pt x="16167" y="21297"/>
                  </a:lnTo>
                  <a:lnTo>
                    <a:pt x="16014" y="21170"/>
                  </a:lnTo>
                  <a:lnTo>
                    <a:pt x="16167" y="21297"/>
                  </a:lnTo>
                  <a:lnTo>
                    <a:pt x="16306" y="21158"/>
                  </a:lnTo>
                  <a:lnTo>
                    <a:pt x="16205" y="21323"/>
                  </a:lnTo>
                  <a:lnTo>
                    <a:pt x="16510" y="21590"/>
                  </a:lnTo>
                  <a:lnTo>
                    <a:pt x="16510" y="18465"/>
                  </a:lnTo>
                  <a:lnTo>
                    <a:pt x="16230" y="18923"/>
                  </a:lnTo>
                  <a:lnTo>
                    <a:pt x="16217" y="19177"/>
                  </a:lnTo>
                  <a:lnTo>
                    <a:pt x="16433" y="19164"/>
                  </a:lnTo>
                  <a:lnTo>
                    <a:pt x="16471" y="19011"/>
                  </a:lnTo>
                  <a:lnTo>
                    <a:pt x="16433" y="19164"/>
                  </a:lnTo>
                  <a:lnTo>
                    <a:pt x="16332" y="19392"/>
                  </a:lnTo>
                  <a:lnTo>
                    <a:pt x="16484" y="19672"/>
                  </a:lnTo>
                  <a:lnTo>
                    <a:pt x="16217" y="19177"/>
                  </a:lnTo>
                  <a:lnTo>
                    <a:pt x="16230" y="18923"/>
                  </a:lnTo>
                  <a:lnTo>
                    <a:pt x="16687" y="18161"/>
                  </a:lnTo>
                  <a:lnTo>
                    <a:pt x="16954" y="17907"/>
                  </a:lnTo>
                  <a:lnTo>
                    <a:pt x="17043" y="18643"/>
                  </a:lnTo>
                  <a:lnTo>
                    <a:pt x="17043" y="15481"/>
                  </a:lnTo>
                  <a:lnTo>
                    <a:pt x="16446" y="15748"/>
                  </a:lnTo>
                  <a:lnTo>
                    <a:pt x="16776" y="15570"/>
                  </a:lnTo>
                  <a:lnTo>
                    <a:pt x="16941" y="15494"/>
                  </a:lnTo>
                  <a:lnTo>
                    <a:pt x="17653" y="15176"/>
                  </a:lnTo>
                  <a:lnTo>
                    <a:pt x="17602" y="15036"/>
                  </a:lnTo>
                  <a:lnTo>
                    <a:pt x="17449" y="15113"/>
                  </a:lnTo>
                  <a:lnTo>
                    <a:pt x="17576" y="14871"/>
                  </a:lnTo>
                  <a:lnTo>
                    <a:pt x="17449" y="14097"/>
                  </a:lnTo>
                  <a:lnTo>
                    <a:pt x="17576" y="14871"/>
                  </a:lnTo>
                  <a:lnTo>
                    <a:pt x="18440" y="14351"/>
                  </a:lnTo>
                  <a:lnTo>
                    <a:pt x="18402" y="14097"/>
                  </a:lnTo>
                  <a:lnTo>
                    <a:pt x="18554" y="14274"/>
                  </a:lnTo>
                  <a:lnTo>
                    <a:pt x="18669" y="14427"/>
                  </a:lnTo>
                  <a:lnTo>
                    <a:pt x="18821" y="14478"/>
                  </a:lnTo>
                  <a:lnTo>
                    <a:pt x="19240" y="14224"/>
                  </a:lnTo>
                  <a:lnTo>
                    <a:pt x="19596" y="13995"/>
                  </a:lnTo>
                  <a:lnTo>
                    <a:pt x="26441" y="10414"/>
                  </a:lnTo>
                  <a:lnTo>
                    <a:pt x="26530" y="10287"/>
                  </a:lnTo>
                  <a:lnTo>
                    <a:pt x="25692" y="10693"/>
                  </a:lnTo>
                  <a:lnTo>
                    <a:pt x="26454" y="10312"/>
                  </a:lnTo>
                  <a:lnTo>
                    <a:pt x="26568" y="10058"/>
                  </a:lnTo>
                  <a:lnTo>
                    <a:pt x="26898" y="8064"/>
                  </a:lnTo>
                  <a:lnTo>
                    <a:pt x="26924" y="7912"/>
                  </a:lnTo>
                  <a:lnTo>
                    <a:pt x="26898" y="8064"/>
                  </a:lnTo>
                  <a:lnTo>
                    <a:pt x="26987" y="7518"/>
                  </a:lnTo>
                  <a:lnTo>
                    <a:pt x="26949" y="7747"/>
                  </a:lnTo>
                  <a:lnTo>
                    <a:pt x="26924" y="7874"/>
                  </a:lnTo>
                  <a:lnTo>
                    <a:pt x="26822" y="7747"/>
                  </a:lnTo>
                  <a:lnTo>
                    <a:pt x="26949" y="7747"/>
                  </a:lnTo>
                  <a:lnTo>
                    <a:pt x="26911" y="7239"/>
                  </a:lnTo>
                  <a:lnTo>
                    <a:pt x="26987" y="7480"/>
                  </a:lnTo>
                  <a:lnTo>
                    <a:pt x="27152" y="5969"/>
                  </a:lnTo>
                  <a:lnTo>
                    <a:pt x="27051" y="7175"/>
                  </a:lnTo>
                  <a:lnTo>
                    <a:pt x="27190" y="6311"/>
                  </a:lnTo>
                  <a:lnTo>
                    <a:pt x="27089" y="7823"/>
                  </a:lnTo>
                  <a:lnTo>
                    <a:pt x="27051" y="7175"/>
                  </a:lnTo>
                  <a:lnTo>
                    <a:pt x="27038" y="7874"/>
                  </a:lnTo>
                  <a:lnTo>
                    <a:pt x="27051" y="8013"/>
                  </a:lnTo>
                  <a:lnTo>
                    <a:pt x="28422" y="7556"/>
                  </a:lnTo>
                  <a:lnTo>
                    <a:pt x="28549" y="7518"/>
                  </a:lnTo>
                  <a:lnTo>
                    <a:pt x="29184" y="7302"/>
                  </a:lnTo>
                  <a:lnTo>
                    <a:pt x="29311" y="7175"/>
                  </a:lnTo>
                  <a:lnTo>
                    <a:pt x="29311" y="6896"/>
                  </a:lnTo>
                  <a:lnTo>
                    <a:pt x="29311" y="7175"/>
                  </a:lnTo>
                  <a:lnTo>
                    <a:pt x="29718" y="7124"/>
                  </a:lnTo>
                  <a:lnTo>
                    <a:pt x="29591" y="6946"/>
                  </a:lnTo>
                  <a:lnTo>
                    <a:pt x="29730" y="6959"/>
                  </a:lnTo>
                  <a:lnTo>
                    <a:pt x="29857" y="6985"/>
                  </a:lnTo>
                  <a:lnTo>
                    <a:pt x="30060" y="6959"/>
                  </a:lnTo>
                  <a:lnTo>
                    <a:pt x="30276" y="6946"/>
                  </a:lnTo>
                  <a:lnTo>
                    <a:pt x="30518" y="6858"/>
                  </a:lnTo>
                  <a:lnTo>
                    <a:pt x="30899" y="6731"/>
                  </a:lnTo>
                  <a:lnTo>
                    <a:pt x="30276" y="6946"/>
                  </a:lnTo>
                  <a:lnTo>
                    <a:pt x="31051" y="6858"/>
                  </a:lnTo>
                  <a:lnTo>
                    <a:pt x="31203" y="7556"/>
                  </a:lnTo>
                  <a:lnTo>
                    <a:pt x="31000" y="7912"/>
                  </a:lnTo>
                  <a:lnTo>
                    <a:pt x="34696" y="5969"/>
                  </a:lnTo>
                  <a:lnTo>
                    <a:pt x="34696" y="4826"/>
                  </a:lnTo>
                  <a:lnTo>
                    <a:pt x="34620" y="5969"/>
                  </a:lnTo>
                  <a:lnTo>
                    <a:pt x="34391" y="6096"/>
                  </a:lnTo>
                  <a:lnTo>
                    <a:pt x="30251" y="6096"/>
                  </a:lnTo>
                  <a:lnTo>
                    <a:pt x="29997" y="6096"/>
                  </a:lnTo>
                  <a:lnTo>
                    <a:pt x="29895" y="6223"/>
                  </a:lnTo>
                  <a:lnTo>
                    <a:pt x="30175" y="6223"/>
                  </a:lnTo>
                  <a:lnTo>
                    <a:pt x="30060" y="6553"/>
                  </a:lnTo>
                  <a:lnTo>
                    <a:pt x="29616" y="6464"/>
                  </a:lnTo>
                  <a:lnTo>
                    <a:pt x="29552" y="6223"/>
                  </a:lnTo>
                  <a:lnTo>
                    <a:pt x="29413" y="6413"/>
                  </a:lnTo>
                  <a:lnTo>
                    <a:pt x="29210" y="6375"/>
                  </a:lnTo>
                  <a:lnTo>
                    <a:pt x="29210" y="6692"/>
                  </a:lnTo>
                  <a:lnTo>
                    <a:pt x="29121" y="6858"/>
                  </a:lnTo>
                  <a:lnTo>
                    <a:pt x="29210" y="6692"/>
                  </a:lnTo>
                  <a:lnTo>
                    <a:pt x="29210" y="6375"/>
                  </a:lnTo>
                  <a:lnTo>
                    <a:pt x="29057" y="6337"/>
                  </a:lnTo>
                  <a:lnTo>
                    <a:pt x="29641" y="5588"/>
                  </a:lnTo>
                  <a:lnTo>
                    <a:pt x="29933" y="5842"/>
                  </a:lnTo>
                  <a:lnTo>
                    <a:pt x="30378" y="5588"/>
                  </a:lnTo>
                  <a:lnTo>
                    <a:pt x="30594" y="5461"/>
                  </a:lnTo>
                  <a:lnTo>
                    <a:pt x="30314" y="5969"/>
                  </a:lnTo>
                  <a:lnTo>
                    <a:pt x="34620" y="5969"/>
                  </a:lnTo>
                  <a:lnTo>
                    <a:pt x="34620" y="4876"/>
                  </a:lnTo>
                  <a:lnTo>
                    <a:pt x="33959" y="5461"/>
                  </a:lnTo>
                  <a:lnTo>
                    <a:pt x="33680" y="4699"/>
                  </a:lnTo>
                  <a:lnTo>
                    <a:pt x="33629" y="4572"/>
                  </a:lnTo>
                  <a:lnTo>
                    <a:pt x="34632" y="4864"/>
                  </a:lnTo>
                  <a:lnTo>
                    <a:pt x="34213" y="4572"/>
                  </a:lnTo>
                  <a:lnTo>
                    <a:pt x="33959" y="4445"/>
                  </a:lnTo>
                  <a:lnTo>
                    <a:pt x="34290" y="4191"/>
                  </a:lnTo>
                  <a:lnTo>
                    <a:pt x="33553" y="1397"/>
                  </a:lnTo>
                  <a:lnTo>
                    <a:pt x="30111" y="4699"/>
                  </a:lnTo>
                  <a:lnTo>
                    <a:pt x="28892" y="1739"/>
                  </a:lnTo>
                  <a:lnTo>
                    <a:pt x="28892" y="6604"/>
                  </a:lnTo>
                  <a:lnTo>
                    <a:pt x="28803" y="6858"/>
                  </a:lnTo>
                  <a:lnTo>
                    <a:pt x="28892" y="6604"/>
                  </a:lnTo>
                  <a:lnTo>
                    <a:pt x="28892" y="1739"/>
                  </a:lnTo>
                  <a:lnTo>
                    <a:pt x="28702" y="1270"/>
                  </a:lnTo>
                  <a:lnTo>
                    <a:pt x="28625" y="1079"/>
                  </a:lnTo>
                  <a:lnTo>
                    <a:pt x="28613" y="1270"/>
                  </a:lnTo>
                  <a:lnTo>
                    <a:pt x="28397" y="1016"/>
                  </a:lnTo>
                  <a:lnTo>
                    <a:pt x="28181" y="635"/>
                  </a:lnTo>
                  <a:lnTo>
                    <a:pt x="28155" y="508"/>
                  </a:lnTo>
                  <a:lnTo>
                    <a:pt x="28232" y="0"/>
                  </a:lnTo>
                  <a:lnTo>
                    <a:pt x="27825" y="546"/>
                  </a:lnTo>
                  <a:lnTo>
                    <a:pt x="27419" y="685"/>
                  </a:lnTo>
                  <a:lnTo>
                    <a:pt x="27419" y="4953"/>
                  </a:lnTo>
                  <a:lnTo>
                    <a:pt x="27292" y="5969"/>
                  </a:lnTo>
                  <a:lnTo>
                    <a:pt x="26949" y="5892"/>
                  </a:lnTo>
                  <a:lnTo>
                    <a:pt x="26949" y="6223"/>
                  </a:lnTo>
                  <a:lnTo>
                    <a:pt x="26873" y="6477"/>
                  </a:lnTo>
                  <a:lnTo>
                    <a:pt x="26924" y="6985"/>
                  </a:lnTo>
                  <a:lnTo>
                    <a:pt x="26898" y="7239"/>
                  </a:lnTo>
                  <a:lnTo>
                    <a:pt x="26873" y="7366"/>
                  </a:lnTo>
                  <a:lnTo>
                    <a:pt x="26809" y="6870"/>
                  </a:lnTo>
                  <a:lnTo>
                    <a:pt x="26847" y="6350"/>
                  </a:lnTo>
                  <a:lnTo>
                    <a:pt x="26949" y="6223"/>
                  </a:lnTo>
                  <a:lnTo>
                    <a:pt x="26949" y="5892"/>
                  </a:lnTo>
                  <a:lnTo>
                    <a:pt x="25768" y="5651"/>
                  </a:lnTo>
                  <a:lnTo>
                    <a:pt x="25768" y="7874"/>
                  </a:lnTo>
                  <a:lnTo>
                    <a:pt x="25527" y="7493"/>
                  </a:lnTo>
                  <a:lnTo>
                    <a:pt x="25527" y="10795"/>
                  </a:lnTo>
                  <a:lnTo>
                    <a:pt x="25527" y="7493"/>
                  </a:lnTo>
                  <a:lnTo>
                    <a:pt x="25374" y="7239"/>
                  </a:lnTo>
                  <a:lnTo>
                    <a:pt x="25768" y="7874"/>
                  </a:lnTo>
                  <a:lnTo>
                    <a:pt x="25768" y="5651"/>
                  </a:lnTo>
                  <a:lnTo>
                    <a:pt x="24231" y="5321"/>
                  </a:lnTo>
                  <a:lnTo>
                    <a:pt x="22872" y="5041"/>
                  </a:lnTo>
                  <a:lnTo>
                    <a:pt x="22872" y="7416"/>
                  </a:lnTo>
                  <a:lnTo>
                    <a:pt x="22771" y="7874"/>
                  </a:lnTo>
                  <a:lnTo>
                    <a:pt x="22733" y="7480"/>
                  </a:lnTo>
                  <a:lnTo>
                    <a:pt x="22872" y="7416"/>
                  </a:lnTo>
                  <a:lnTo>
                    <a:pt x="22872" y="5041"/>
                  </a:lnTo>
                  <a:lnTo>
                    <a:pt x="22694" y="5003"/>
                  </a:lnTo>
                  <a:lnTo>
                    <a:pt x="22694" y="7366"/>
                  </a:lnTo>
                  <a:lnTo>
                    <a:pt x="22567" y="7620"/>
                  </a:lnTo>
                  <a:lnTo>
                    <a:pt x="22440" y="7378"/>
                  </a:lnTo>
                  <a:lnTo>
                    <a:pt x="22542" y="7556"/>
                  </a:lnTo>
                  <a:lnTo>
                    <a:pt x="22694" y="7366"/>
                  </a:lnTo>
                  <a:lnTo>
                    <a:pt x="22694" y="5003"/>
                  </a:lnTo>
                  <a:lnTo>
                    <a:pt x="22225" y="4902"/>
                  </a:lnTo>
                  <a:lnTo>
                    <a:pt x="22225" y="6604"/>
                  </a:lnTo>
                  <a:lnTo>
                    <a:pt x="22186" y="6896"/>
                  </a:lnTo>
                  <a:lnTo>
                    <a:pt x="22047" y="7366"/>
                  </a:lnTo>
                  <a:lnTo>
                    <a:pt x="22225" y="6604"/>
                  </a:lnTo>
                  <a:lnTo>
                    <a:pt x="22225" y="4902"/>
                  </a:lnTo>
                  <a:lnTo>
                    <a:pt x="22021" y="4864"/>
                  </a:lnTo>
                  <a:lnTo>
                    <a:pt x="22021" y="6858"/>
                  </a:lnTo>
                  <a:lnTo>
                    <a:pt x="21844" y="7175"/>
                  </a:lnTo>
                  <a:lnTo>
                    <a:pt x="21844" y="7747"/>
                  </a:lnTo>
                  <a:lnTo>
                    <a:pt x="21805" y="7912"/>
                  </a:lnTo>
                  <a:lnTo>
                    <a:pt x="21755" y="8128"/>
                  </a:lnTo>
                  <a:lnTo>
                    <a:pt x="21805" y="7912"/>
                  </a:lnTo>
                  <a:lnTo>
                    <a:pt x="21653" y="8128"/>
                  </a:lnTo>
                  <a:lnTo>
                    <a:pt x="21488" y="8216"/>
                  </a:lnTo>
                  <a:lnTo>
                    <a:pt x="21488" y="9271"/>
                  </a:lnTo>
                  <a:lnTo>
                    <a:pt x="21297" y="9817"/>
                  </a:lnTo>
                  <a:lnTo>
                    <a:pt x="21170" y="10287"/>
                  </a:lnTo>
                  <a:lnTo>
                    <a:pt x="20713" y="9994"/>
                  </a:lnTo>
                  <a:lnTo>
                    <a:pt x="20104" y="10795"/>
                  </a:lnTo>
                  <a:lnTo>
                    <a:pt x="19989" y="11239"/>
                  </a:lnTo>
                  <a:lnTo>
                    <a:pt x="20142" y="11176"/>
                  </a:lnTo>
                  <a:lnTo>
                    <a:pt x="20078" y="11442"/>
                  </a:lnTo>
                  <a:lnTo>
                    <a:pt x="19989" y="11239"/>
                  </a:lnTo>
                  <a:lnTo>
                    <a:pt x="19939" y="11010"/>
                  </a:lnTo>
                  <a:lnTo>
                    <a:pt x="19824" y="11176"/>
                  </a:lnTo>
                  <a:lnTo>
                    <a:pt x="19812" y="10414"/>
                  </a:lnTo>
                  <a:lnTo>
                    <a:pt x="19685" y="9779"/>
                  </a:lnTo>
                  <a:lnTo>
                    <a:pt x="19570" y="9271"/>
                  </a:lnTo>
                  <a:lnTo>
                    <a:pt x="20713" y="9994"/>
                  </a:lnTo>
                  <a:lnTo>
                    <a:pt x="20891" y="9753"/>
                  </a:lnTo>
                  <a:lnTo>
                    <a:pt x="20815" y="10058"/>
                  </a:lnTo>
                  <a:lnTo>
                    <a:pt x="21170" y="10287"/>
                  </a:lnTo>
                  <a:lnTo>
                    <a:pt x="21170" y="10160"/>
                  </a:lnTo>
                  <a:lnTo>
                    <a:pt x="21170" y="9372"/>
                  </a:lnTo>
                  <a:lnTo>
                    <a:pt x="21069" y="9512"/>
                  </a:lnTo>
                  <a:lnTo>
                    <a:pt x="21056" y="8763"/>
                  </a:lnTo>
                  <a:lnTo>
                    <a:pt x="21170" y="9372"/>
                  </a:lnTo>
                  <a:lnTo>
                    <a:pt x="21272" y="9232"/>
                  </a:lnTo>
                  <a:lnTo>
                    <a:pt x="21170" y="10160"/>
                  </a:lnTo>
                  <a:lnTo>
                    <a:pt x="21488" y="9271"/>
                  </a:lnTo>
                  <a:lnTo>
                    <a:pt x="21488" y="8216"/>
                  </a:lnTo>
                  <a:lnTo>
                    <a:pt x="21348" y="8039"/>
                  </a:lnTo>
                  <a:lnTo>
                    <a:pt x="21183" y="8013"/>
                  </a:lnTo>
                  <a:lnTo>
                    <a:pt x="21323" y="8039"/>
                  </a:lnTo>
                  <a:lnTo>
                    <a:pt x="21526" y="8089"/>
                  </a:lnTo>
                  <a:lnTo>
                    <a:pt x="21488" y="7747"/>
                  </a:lnTo>
                  <a:lnTo>
                    <a:pt x="21615" y="8039"/>
                  </a:lnTo>
                  <a:lnTo>
                    <a:pt x="21844" y="7747"/>
                  </a:lnTo>
                  <a:lnTo>
                    <a:pt x="21844" y="7175"/>
                  </a:lnTo>
                  <a:lnTo>
                    <a:pt x="21704" y="7239"/>
                  </a:lnTo>
                  <a:lnTo>
                    <a:pt x="21513" y="6870"/>
                  </a:lnTo>
                  <a:lnTo>
                    <a:pt x="21704" y="7239"/>
                  </a:lnTo>
                  <a:lnTo>
                    <a:pt x="21602" y="6946"/>
                  </a:lnTo>
                  <a:lnTo>
                    <a:pt x="21793" y="7124"/>
                  </a:lnTo>
                  <a:lnTo>
                    <a:pt x="22021" y="6858"/>
                  </a:lnTo>
                  <a:lnTo>
                    <a:pt x="22021" y="4864"/>
                  </a:lnTo>
                  <a:lnTo>
                    <a:pt x="21907" y="5207"/>
                  </a:lnTo>
                  <a:lnTo>
                    <a:pt x="21869" y="4813"/>
                  </a:lnTo>
                  <a:lnTo>
                    <a:pt x="21729" y="4699"/>
                  </a:lnTo>
                  <a:lnTo>
                    <a:pt x="21971" y="4699"/>
                  </a:lnTo>
                  <a:lnTo>
                    <a:pt x="22047" y="4864"/>
                  </a:lnTo>
                  <a:lnTo>
                    <a:pt x="24231" y="5321"/>
                  </a:lnTo>
                  <a:lnTo>
                    <a:pt x="24396" y="5092"/>
                  </a:lnTo>
                  <a:lnTo>
                    <a:pt x="24295" y="5334"/>
                  </a:lnTo>
                  <a:lnTo>
                    <a:pt x="27254" y="5956"/>
                  </a:lnTo>
                  <a:lnTo>
                    <a:pt x="27419" y="4953"/>
                  </a:lnTo>
                  <a:lnTo>
                    <a:pt x="27419" y="685"/>
                  </a:lnTo>
                  <a:lnTo>
                    <a:pt x="24231" y="1778"/>
                  </a:lnTo>
                  <a:lnTo>
                    <a:pt x="22847" y="3556"/>
                  </a:lnTo>
                  <a:lnTo>
                    <a:pt x="20942" y="2959"/>
                  </a:lnTo>
                  <a:lnTo>
                    <a:pt x="20942" y="7937"/>
                  </a:lnTo>
                  <a:lnTo>
                    <a:pt x="20878" y="8255"/>
                  </a:lnTo>
                  <a:lnTo>
                    <a:pt x="20828" y="7912"/>
                  </a:lnTo>
                  <a:lnTo>
                    <a:pt x="20942" y="2959"/>
                  </a:lnTo>
                  <a:lnTo>
                    <a:pt x="20688" y="2882"/>
                  </a:lnTo>
                  <a:lnTo>
                    <a:pt x="20688" y="8648"/>
                  </a:lnTo>
                  <a:lnTo>
                    <a:pt x="20256" y="8509"/>
                  </a:lnTo>
                  <a:lnTo>
                    <a:pt x="20104" y="8280"/>
                  </a:lnTo>
                  <a:lnTo>
                    <a:pt x="20218" y="8458"/>
                  </a:lnTo>
                  <a:lnTo>
                    <a:pt x="20624" y="8623"/>
                  </a:lnTo>
                  <a:lnTo>
                    <a:pt x="20586" y="8382"/>
                  </a:lnTo>
                  <a:lnTo>
                    <a:pt x="20688" y="8648"/>
                  </a:lnTo>
                  <a:lnTo>
                    <a:pt x="20688" y="2882"/>
                  </a:lnTo>
                  <a:lnTo>
                    <a:pt x="19494" y="2501"/>
                  </a:lnTo>
                  <a:lnTo>
                    <a:pt x="19494" y="8648"/>
                  </a:lnTo>
                  <a:lnTo>
                    <a:pt x="19392" y="9220"/>
                  </a:lnTo>
                  <a:lnTo>
                    <a:pt x="19304" y="9779"/>
                  </a:lnTo>
                  <a:lnTo>
                    <a:pt x="19291" y="9525"/>
                  </a:lnTo>
                  <a:lnTo>
                    <a:pt x="19278" y="9309"/>
                  </a:lnTo>
                  <a:lnTo>
                    <a:pt x="18935" y="9525"/>
                  </a:lnTo>
                  <a:lnTo>
                    <a:pt x="19164" y="9372"/>
                  </a:lnTo>
                  <a:lnTo>
                    <a:pt x="19227" y="8597"/>
                  </a:lnTo>
                  <a:lnTo>
                    <a:pt x="18923" y="8534"/>
                  </a:lnTo>
                  <a:lnTo>
                    <a:pt x="18923" y="12065"/>
                  </a:lnTo>
                  <a:lnTo>
                    <a:pt x="18630" y="11874"/>
                  </a:lnTo>
                  <a:lnTo>
                    <a:pt x="16586" y="12814"/>
                  </a:lnTo>
                  <a:lnTo>
                    <a:pt x="18656" y="12712"/>
                  </a:lnTo>
                  <a:lnTo>
                    <a:pt x="18097" y="13462"/>
                  </a:lnTo>
                  <a:lnTo>
                    <a:pt x="18034" y="13627"/>
                  </a:lnTo>
                  <a:lnTo>
                    <a:pt x="17437" y="13906"/>
                  </a:lnTo>
                  <a:lnTo>
                    <a:pt x="17437" y="15113"/>
                  </a:lnTo>
                  <a:lnTo>
                    <a:pt x="16484" y="15659"/>
                  </a:lnTo>
                  <a:lnTo>
                    <a:pt x="16344" y="15798"/>
                  </a:lnTo>
                  <a:lnTo>
                    <a:pt x="15748" y="16116"/>
                  </a:lnTo>
                  <a:lnTo>
                    <a:pt x="15748" y="20726"/>
                  </a:lnTo>
                  <a:lnTo>
                    <a:pt x="15633" y="20853"/>
                  </a:lnTo>
                  <a:lnTo>
                    <a:pt x="15532" y="25184"/>
                  </a:lnTo>
                  <a:lnTo>
                    <a:pt x="15443" y="24892"/>
                  </a:lnTo>
                  <a:lnTo>
                    <a:pt x="15532" y="25184"/>
                  </a:lnTo>
                  <a:lnTo>
                    <a:pt x="15532" y="20878"/>
                  </a:lnTo>
                  <a:lnTo>
                    <a:pt x="15468" y="20713"/>
                  </a:lnTo>
                  <a:lnTo>
                    <a:pt x="15608" y="20828"/>
                  </a:lnTo>
                  <a:lnTo>
                    <a:pt x="15748" y="20726"/>
                  </a:lnTo>
                  <a:lnTo>
                    <a:pt x="15748" y="16116"/>
                  </a:lnTo>
                  <a:lnTo>
                    <a:pt x="15443" y="16256"/>
                  </a:lnTo>
                  <a:lnTo>
                    <a:pt x="16281" y="15824"/>
                  </a:lnTo>
                  <a:lnTo>
                    <a:pt x="15849" y="16002"/>
                  </a:lnTo>
                  <a:lnTo>
                    <a:pt x="15392" y="16256"/>
                  </a:lnTo>
                  <a:lnTo>
                    <a:pt x="15379" y="20066"/>
                  </a:lnTo>
                  <a:lnTo>
                    <a:pt x="15163" y="20447"/>
                  </a:lnTo>
                  <a:lnTo>
                    <a:pt x="15036" y="20421"/>
                  </a:lnTo>
                  <a:lnTo>
                    <a:pt x="15036" y="27825"/>
                  </a:lnTo>
                  <a:lnTo>
                    <a:pt x="14935" y="28206"/>
                  </a:lnTo>
                  <a:lnTo>
                    <a:pt x="14808" y="28067"/>
                  </a:lnTo>
                  <a:lnTo>
                    <a:pt x="14605" y="28282"/>
                  </a:lnTo>
                  <a:lnTo>
                    <a:pt x="14605" y="31750"/>
                  </a:lnTo>
                  <a:lnTo>
                    <a:pt x="14528" y="31877"/>
                  </a:lnTo>
                  <a:lnTo>
                    <a:pt x="14490" y="31724"/>
                  </a:lnTo>
                  <a:lnTo>
                    <a:pt x="14605" y="28282"/>
                  </a:lnTo>
                  <a:lnTo>
                    <a:pt x="14795" y="28067"/>
                  </a:lnTo>
                  <a:lnTo>
                    <a:pt x="15036" y="27825"/>
                  </a:lnTo>
                  <a:lnTo>
                    <a:pt x="15036" y="20421"/>
                  </a:lnTo>
                  <a:lnTo>
                    <a:pt x="15379" y="20066"/>
                  </a:lnTo>
                  <a:lnTo>
                    <a:pt x="15379" y="16268"/>
                  </a:lnTo>
                  <a:lnTo>
                    <a:pt x="14820" y="16573"/>
                  </a:lnTo>
                  <a:lnTo>
                    <a:pt x="14820" y="20637"/>
                  </a:lnTo>
                  <a:lnTo>
                    <a:pt x="14706" y="21539"/>
                  </a:lnTo>
                  <a:lnTo>
                    <a:pt x="14706" y="21882"/>
                  </a:lnTo>
                  <a:lnTo>
                    <a:pt x="14693" y="22987"/>
                  </a:lnTo>
                  <a:lnTo>
                    <a:pt x="14706" y="21971"/>
                  </a:lnTo>
                  <a:lnTo>
                    <a:pt x="14693" y="21551"/>
                  </a:lnTo>
                  <a:lnTo>
                    <a:pt x="14706" y="20751"/>
                  </a:lnTo>
                  <a:lnTo>
                    <a:pt x="14706" y="20193"/>
                  </a:lnTo>
                  <a:lnTo>
                    <a:pt x="14706" y="20751"/>
                  </a:lnTo>
                  <a:lnTo>
                    <a:pt x="14820" y="16573"/>
                  </a:lnTo>
                  <a:lnTo>
                    <a:pt x="14655" y="16637"/>
                  </a:lnTo>
                  <a:lnTo>
                    <a:pt x="14160" y="16738"/>
                  </a:lnTo>
                  <a:lnTo>
                    <a:pt x="14160" y="22847"/>
                  </a:lnTo>
                  <a:lnTo>
                    <a:pt x="13931" y="22796"/>
                  </a:lnTo>
                  <a:lnTo>
                    <a:pt x="13931" y="28968"/>
                  </a:lnTo>
                  <a:lnTo>
                    <a:pt x="13868" y="29362"/>
                  </a:lnTo>
                  <a:lnTo>
                    <a:pt x="13804" y="29108"/>
                  </a:lnTo>
                  <a:lnTo>
                    <a:pt x="13614" y="28435"/>
                  </a:lnTo>
                  <a:lnTo>
                    <a:pt x="13804" y="29108"/>
                  </a:lnTo>
                  <a:lnTo>
                    <a:pt x="13931" y="28968"/>
                  </a:lnTo>
                  <a:lnTo>
                    <a:pt x="13931" y="22796"/>
                  </a:lnTo>
                  <a:lnTo>
                    <a:pt x="13589" y="22694"/>
                  </a:lnTo>
                  <a:lnTo>
                    <a:pt x="13589" y="28321"/>
                  </a:lnTo>
                  <a:lnTo>
                    <a:pt x="13589" y="22694"/>
                  </a:lnTo>
                  <a:lnTo>
                    <a:pt x="13436" y="22656"/>
                  </a:lnTo>
                  <a:lnTo>
                    <a:pt x="13436" y="25273"/>
                  </a:lnTo>
                  <a:lnTo>
                    <a:pt x="13296" y="25400"/>
                  </a:lnTo>
                  <a:lnTo>
                    <a:pt x="13335" y="25273"/>
                  </a:lnTo>
                  <a:lnTo>
                    <a:pt x="13436" y="22656"/>
                  </a:lnTo>
                  <a:lnTo>
                    <a:pt x="12865" y="22491"/>
                  </a:lnTo>
                  <a:lnTo>
                    <a:pt x="12700" y="23622"/>
                  </a:lnTo>
                  <a:lnTo>
                    <a:pt x="13182" y="24091"/>
                  </a:lnTo>
                  <a:lnTo>
                    <a:pt x="12738" y="23685"/>
                  </a:lnTo>
                  <a:lnTo>
                    <a:pt x="12738" y="25527"/>
                  </a:lnTo>
                  <a:lnTo>
                    <a:pt x="12623" y="26289"/>
                  </a:lnTo>
                  <a:lnTo>
                    <a:pt x="12560" y="25755"/>
                  </a:lnTo>
                  <a:lnTo>
                    <a:pt x="12446" y="25908"/>
                  </a:lnTo>
                  <a:lnTo>
                    <a:pt x="12331" y="24726"/>
                  </a:lnTo>
                  <a:lnTo>
                    <a:pt x="12560" y="25755"/>
                  </a:lnTo>
                  <a:lnTo>
                    <a:pt x="12738" y="25527"/>
                  </a:lnTo>
                  <a:lnTo>
                    <a:pt x="12738" y="23685"/>
                  </a:lnTo>
                  <a:lnTo>
                    <a:pt x="12623" y="24257"/>
                  </a:lnTo>
                  <a:lnTo>
                    <a:pt x="12827" y="22517"/>
                  </a:lnTo>
                  <a:lnTo>
                    <a:pt x="13703" y="21717"/>
                  </a:lnTo>
                  <a:lnTo>
                    <a:pt x="13030" y="22352"/>
                  </a:lnTo>
                  <a:lnTo>
                    <a:pt x="12979" y="22517"/>
                  </a:lnTo>
                  <a:lnTo>
                    <a:pt x="14160" y="22847"/>
                  </a:lnTo>
                  <a:lnTo>
                    <a:pt x="14160" y="16738"/>
                  </a:lnTo>
                  <a:lnTo>
                    <a:pt x="13246" y="16891"/>
                  </a:lnTo>
                  <a:lnTo>
                    <a:pt x="14706" y="16598"/>
                  </a:lnTo>
                  <a:lnTo>
                    <a:pt x="16129" y="15748"/>
                  </a:lnTo>
                  <a:lnTo>
                    <a:pt x="16535" y="15494"/>
                  </a:lnTo>
                  <a:lnTo>
                    <a:pt x="16408" y="15684"/>
                  </a:lnTo>
                  <a:lnTo>
                    <a:pt x="17437" y="15113"/>
                  </a:lnTo>
                  <a:lnTo>
                    <a:pt x="17437" y="13906"/>
                  </a:lnTo>
                  <a:lnTo>
                    <a:pt x="14376" y="15303"/>
                  </a:lnTo>
                  <a:lnTo>
                    <a:pt x="13474" y="15621"/>
                  </a:lnTo>
                  <a:lnTo>
                    <a:pt x="12585" y="15748"/>
                  </a:lnTo>
                  <a:lnTo>
                    <a:pt x="14046" y="14605"/>
                  </a:lnTo>
                  <a:lnTo>
                    <a:pt x="14147" y="14224"/>
                  </a:lnTo>
                  <a:lnTo>
                    <a:pt x="14084" y="14579"/>
                  </a:lnTo>
                  <a:lnTo>
                    <a:pt x="14046" y="14732"/>
                  </a:lnTo>
                  <a:lnTo>
                    <a:pt x="15201" y="13804"/>
                  </a:lnTo>
                  <a:lnTo>
                    <a:pt x="15265" y="13639"/>
                  </a:lnTo>
                  <a:lnTo>
                    <a:pt x="15151" y="13474"/>
                  </a:lnTo>
                  <a:lnTo>
                    <a:pt x="15062" y="13335"/>
                  </a:lnTo>
                  <a:lnTo>
                    <a:pt x="14897" y="13081"/>
                  </a:lnTo>
                  <a:lnTo>
                    <a:pt x="14960" y="13335"/>
                  </a:lnTo>
                  <a:lnTo>
                    <a:pt x="14579" y="13042"/>
                  </a:lnTo>
                  <a:lnTo>
                    <a:pt x="14452" y="12814"/>
                  </a:lnTo>
                  <a:lnTo>
                    <a:pt x="14554" y="12319"/>
                  </a:lnTo>
                  <a:lnTo>
                    <a:pt x="14668" y="12065"/>
                  </a:lnTo>
                  <a:lnTo>
                    <a:pt x="14973" y="11938"/>
                  </a:lnTo>
                  <a:lnTo>
                    <a:pt x="14605" y="12573"/>
                  </a:lnTo>
                  <a:lnTo>
                    <a:pt x="15494" y="12966"/>
                  </a:lnTo>
                  <a:lnTo>
                    <a:pt x="15824" y="13169"/>
                  </a:lnTo>
                  <a:lnTo>
                    <a:pt x="15735" y="12700"/>
                  </a:lnTo>
                  <a:lnTo>
                    <a:pt x="15608" y="12573"/>
                  </a:lnTo>
                  <a:lnTo>
                    <a:pt x="16179" y="12928"/>
                  </a:lnTo>
                  <a:lnTo>
                    <a:pt x="16230" y="12573"/>
                  </a:lnTo>
                  <a:lnTo>
                    <a:pt x="15722" y="11938"/>
                  </a:lnTo>
                  <a:lnTo>
                    <a:pt x="15417" y="11557"/>
                  </a:lnTo>
                  <a:lnTo>
                    <a:pt x="15113" y="11176"/>
                  </a:lnTo>
                  <a:lnTo>
                    <a:pt x="16395" y="11557"/>
                  </a:lnTo>
                  <a:lnTo>
                    <a:pt x="16497" y="11938"/>
                  </a:lnTo>
                  <a:lnTo>
                    <a:pt x="16700" y="11671"/>
                  </a:lnTo>
                  <a:lnTo>
                    <a:pt x="16827" y="11176"/>
                  </a:lnTo>
                  <a:lnTo>
                    <a:pt x="16840" y="11049"/>
                  </a:lnTo>
                  <a:lnTo>
                    <a:pt x="16852" y="10922"/>
                  </a:lnTo>
                  <a:lnTo>
                    <a:pt x="17272" y="10922"/>
                  </a:lnTo>
                  <a:lnTo>
                    <a:pt x="17792" y="11557"/>
                  </a:lnTo>
                  <a:lnTo>
                    <a:pt x="17767" y="10922"/>
                  </a:lnTo>
                  <a:lnTo>
                    <a:pt x="17678" y="10172"/>
                  </a:lnTo>
                  <a:lnTo>
                    <a:pt x="18326" y="10566"/>
                  </a:lnTo>
                  <a:lnTo>
                    <a:pt x="18440" y="10795"/>
                  </a:lnTo>
                  <a:lnTo>
                    <a:pt x="18338" y="10960"/>
                  </a:lnTo>
                  <a:lnTo>
                    <a:pt x="18084" y="11176"/>
                  </a:lnTo>
                  <a:lnTo>
                    <a:pt x="17995" y="11442"/>
                  </a:lnTo>
                  <a:lnTo>
                    <a:pt x="18630" y="11874"/>
                  </a:lnTo>
                  <a:lnTo>
                    <a:pt x="18923" y="12065"/>
                  </a:lnTo>
                  <a:lnTo>
                    <a:pt x="18923" y="8534"/>
                  </a:lnTo>
                  <a:lnTo>
                    <a:pt x="18910" y="8280"/>
                  </a:lnTo>
                  <a:lnTo>
                    <a:pt x="19037" y="8153"/>
                  </a:lnTo>
                  <a:lnTo>
                    <a:pt x="19050" y="8013"/>
                  </a:lnTo>
                  <a:lnTo>
                    <a:pt x="19177" y="7759"/>
                  </a:lnTo>
                  <a:lnTo>
                    <a:pt x="19100" y="8089"/>
                  </a:lnTo>
                  <a:lnTo>
                    <a:pt x="19291" y="8382"/>
                  </a:lnTo>
                  <a:lnTo>
                    <a:pt x="19367" y="8509"/>
                  </a:lnTo>
                  <a:lnTo>
                    <a:pt x="19494" y="8648"/>
                  </a:lnTo>
                  <a:lnTo>
                    <a:pt x="19494" y="2501"/>
                  </a:lnTo>
                  <a:lnTo>
                    <a:pt x="19469" y="7480"/>
                  </a:lnTo>
                  <a:lnTo>
                    <a:pt x="19316" y="7505"/>
                  </a:lnTo>
                  <a:lnTo>
                    <a:pt x="19215" y="7315"/>
                  </a:lnTo>
                  <a:lnTo>
                    <a:pt x="19367" y="7404"/>
                  </a:lnTo>
                  <a:lnTo>
                    <a:pt x="19443" y="7239"/>
                  </a:lnTo>
                  <a:lnTo>
                    <a:pt x="19469" y="7480"/>
                  </a:lnTo>
                  <a:lnTo>
                    <a:pt x="19469" y="2489"/>
                  </a:lnTo>
                  <a:lnTo>
                    <a:pt x="19227" y="2413"/>
                  </a:lnTo>
                  <a:lnTo>
                    <a:pt x="19253" y="3175"/>
                  </a:lnTo>
                  <a:lnTo>
                    <a:pt x="18897" y="3810"/>
                  </a:lnTo>
                  <a:lnTo>
                    <a:pt x="18630" y="3073"/>
                  </a:lnTo>
                  <a:lnTo>
                    <a:pt x="18630" y="8597"/>
                  </a:lnTo>
                  <a:lnTo>
                    <a:pt x="18567" y="8763"/>
                  </a:lnTo>
                  <a:lnTo>
                    <a:pt x="18389" y="8509"/>
                  </a:lnTo>
                  <a:lnTo>
                    <a:pt x="18529" y="8699"/>
                  </a:lnTo>
                  <a:lnTo>
                    <a:pt x="18630" y="3073"/>
                  </a:lnTo>
                  <a:lnTo>
                    <a:pt x="18580" y="2921"/>
                  </a:lnTo>
                  <a:lnTo>
                    <a:pt x="18364" y="3340"/>
                  </a:lnTo>
                  <a:lnTo>
                    <a:pt x="18364" y="8763"/>
                  </a:lnTo>
                  <a:lnTo>
                    <a:pt x="18364" y="3340"/>
                  </a:lnTo>
                  <a:lnTo>
                    <a:pt x="17983" y="4064"/>
                  </a:lnTo>
                  <a:lnTo>
                    <a:pt x="17780" y="4279"/>
                  </a:lnTo>
                  <a:lnTo>
                    <a:pt x="17780" y="6972"/>
                  </a:lnTo>
                  <a:lnTo>
                    <a:pt x="17780" y="8128"/>
                  </a:lnTo>
                  <a:lnTo>
                    <a:pt x="17691" y="9398"/>
                  </a:lnTo>
                  <a:lnTo>
                    <a:pt x="17589" y="9029"/>
                  </a:lnTo>
                  <a:lnTo>
                    <a:pt x="17399" y="9880"/>
                  </a:lnTo>
                  <a:lnTo>
                    <a:pt x="17538" y="9753"/>
                  </a:lnTo>
                  <a:lnTo>
                    <a:pt x="17475" y="10033"/>
                  </a:lnTo>
                  <a:lnTo>
                    <a:pt x="17106" y="9906"/>
                  </a:lnTo>
                  <a:lnTo>
                    <a:pt x="17399" y="10033"/>
                  </a:lnTo>
                  <a:lnTo>
                    <a:pt x="17411" y="9906"/>
                  </a:lnTo>
                  <a:lnTo>
                    <a:pt x="17272" y="9652"/>
                  </a:lnTo>
                  <a:lnTo>
                    <a:pt x="17399" y="9880"/>
                  </a:lnTo>
                  <a:lnTo>
                    <a:pt x="17564" y="9029"/>
                  </a:lnTo>
                  <a:lnTo>
                    <a:pt x="17780" y="8128"/>
                  </a:lnTo>
                  <a:lnTo>
                    <a:pt x="17640" y="8204"/>
                  </a:lnTo>
                  <a:lnTo>
                    <a:pt x="17335" y="8458"/>
                  </a:lnTo>
                  <a:lnTo>
                    <a:pt x="17449" y="8242"/>
                  </a:lnTo>
                  <a:lnTo>
                    <a:pt x="17678" y="8153"/>
                  </a:lnTo>
                  <a:lnTo>
                    <a:pt x="17780" y="6972"/>
                  </a:lnTo>
                  <a:lnTo>
                    <a:pt x="17691" y="7924"/>
                  </a:lnTo>
                  <a:lnTo>
                    <a:pt x="17665" y="7366"/>
                  </a:lnTo>
                  <a:lnTo>
                    <a:pt x="17640" y="7112"/>
                  </a:lnTo>
                  <a:lnTo>
                    <a:pt x="17780" y="6972"/>
                  </a:lnTo>
                  <a:lnTo>
                    <a:pt x="17780" y="4279"/>
                  </a:lnTo>
                  <a:lnTo>
                    <a:pt x="17221" y="4876"/>
                  </a:lnTo>
                  <a:lnTo>
                    <a:pt x="17221" y="9144"/>
                  </a:lnTo>
                  <a:lnTo>
                    <a:pt x="17145" y="9423"/>
                  </a:lnTo>
                  <a:lnTo>
                    <a:pt x="17170" y="9156"/>
                  </a:lnTo>
                  <a:lnTo>
                    <a:pt x="17221" y="4876"/>
                  </a:lnTo>
                  <a:lnTo>
                    <a:pt x="17018" y="5080"/>
                  </a:lnTo>
                  <a:lnTo>
                    <a:pt x="17018" y="8712"/>
                  </a:lnTo>
                  <a:lnTo>
                    <a:pt x="16903" y="9245"/>
                  </a:lnTo>
                  <a:lnTo>
                    <a:pt x="17018" y="9093"/>
                  </a:lnTo>
                  <a:lnTo>
                    <a:pt x="16967" y="9220"/>
                  </a:lnTo>
                  <a:lnTo>
                    <a:pt x="16954" y="9398"/>
                  </a:lnTo>
                  <a:lnTo>
                    <a:pt x="16725" y="9652"/>
                  </a:lnTo>
                  <a:lnTo>
                    <a:pt x="16637" y="9334"/>
                  </a:lnTo>
                  <a:lnTo>
                    <a:pt x="16459" y="9398"/>
                  </a:lnTo>
                  <a:lnTo>
                    <a:pt x="16370" y="9906"/>
                  </a:lnTo>
                  <a:lnTo>
                    <a:pt x="16268" y="9448"/>
                  </a:lnTo>
                  <a:lnTo>
                    <a:pt x="16230" y="9271"/>
                  </a:lnTo>
                  <a:lnTo>
                    <a:pt x="16167" y="9004"/>
                  </a:lnTo>
                  <a:lnTo>
                    <a:pt x="16154" y="9486"/>
                  </a:lnTo>
                  <a:lnTo>
                    <a:pt x="15976" y="9525"/>
                  </a:lnTo>
                  <a:lnTo>
                    <a:pt x="15214" y="9525"/>
                  </a:lnTo>
                  <a:lnTo>
                    <a:pt x="15481" y="10414"/>
                  </a:lnTo>
                  <a:lnTo>
                    <a:pt x="14668" y="10541"/>
                  </a:lnTo>
                  <a:lnTo>
                    <a:pt x="14236" y="11049"/>
                  </a:lnTo>
                  <a:lnTo>
                    <a:pt x="14185" y="10922"/>
                  </a:lnTo>
                  <a:lnTo>
                    <a:pt x="14135" y="10795"/>
                  </a:lnTo>
                  <a:lnTo>
                    <a:pt x="14008" y="10502"/>
                  </a:lnTo>
                  <a:lnTo>
                    <a:pt x="13957" y="10287"/>
                  </a:lnTo>
                  <a:lnTo>
                    <a:pt x="13639" y="10134"/>
                  </a:lnTo>
                  <a:lnTo>
                    <a:pt x="13550" y="10566"/>
                  </a:lnTo>
                  <a:lnTo>
                    <a:pt x="13309" y="10795"/>
                  </a:lnTo>
                  <a:lnTo>
                    <a:pt x="13195" y="10414"/>
                  </a:lnTo>
                  <a:lnTo>
                    <a:pt x="13081" y="10033"/>
                  </a:lnTo>
                  <a:lnTo>
                    <a:pt x="13169" y="10325"/>
                  </a:lnTo>
                  <a:lnTo>
                    <a:pt x="13220" y="10033"/>
                  </a:lnTo>
                  <a:lnTo>
                    <a:pt x="13258" y="9779"/>
                  </a:lnTo>
                  <a:lnTo>
                    <a:pt x="13296" y="9525"/>
                  </a:lnTo>
                  <a:lnTo>
                    <a:pt x="13195" y="8724"/>
                  </a:lnTo>
                  <a:lnTo>
                    <a:pt x="13309" y="9474"/>
                  </a:lnTo>
                  <a:lnTo>
                    <a:pt x="13347" y="9182"/>
                  </a:lnTo>
                  <a:lnTo>
                    <a:pt x="13385" y="8890"/>
                  </a:lnTo>
                  <a:lnTo>
                    <a:pt x="13703" y="8509"/>
                  </a:lnTo>
                  <a:lnTo>
                    <a:pt x="13627" y="8636"/>
                  </a:lnTo>
                  <a:lnTo>
                    <a:pt x="13500" y="9105"/>
                  </a:lnTo>
                  <a:lnTo>
                    <a:pt x="13627" y="9309"/>
                  </a:lnTo>
                  <a:lnTo>
                    <a:pt x="13995" y="8902"/>
                  </a:lnTo>
                  <a:lnTo>
                    <a:pt x="13881" y="8737"/>
                  </a:lnTo>
                  <a:lnTo>
                    <a:pt x="14008" y="8877"/>
                  </a:lnTo>
                  <a:lnTo>
                    <a:pt x="14135" y="8636"/>
                  </a:lnTo>
                  <a:lnTo>
                    <a:pt x="14033" y="8890"/>
                  </a:lnTo>
                  <a:lnTo>
                    <a:pt x="14147" y="9029"/>
                  </a:lnTo>
                  <a:lnTo>
                    <a:pt x="14262" y="9652"/>
                  </a:lnTo>
                  <a:lnTo>
                    <a:pt x="14528" y="9017"/>
                  </a:lnTo>
                  <a:lnTo>
                    <a:pt x="14643" y="9525"/>
                  </a:lnTo>
                  <a:lnTo>
                    <a:pt x="14757" y="9271"/>
                  </a:lnTo>
                  <a:lnTo>
                    <a:pt x="15151" y="9347"/>
                  </a:lnTo>
                  <a:lnTo>
                    <a:pt x="15443" y="9398"/>
                  </a:lnTo>
                  <a:lnTo>
                    <a:pt x="15455" y="8509"/>
                  </a:lnTo>
                  <a:lnTo>
                    <a:pt x="15900" y="9131"/>
                  </a:lnTo>
                  <a:lnTo>
                    <a:pt x="15862" y="8509"/>
                  </a:lnTo>
                  <a:lnTo>
                    <a:pt x="15735" y="8305"/>
                  </a:lnTo>
                  <a:lnTo>
                    <a:pt x="15862" y="8509"/>
                  </a:lnTo>
                  <a:lnTo>
                    <a:pt x="15963" y="9093"/>
                  </a:lnTo>
                  <a:lnTo>
                    <a:pt x="15989" y="9271"/>
                  </a:lnTo>
                  <a:lnTo>
                    <a:pt x="15900" y="9131"/>
                  </a:lnTo>
                  <a:lnTo>
                    <a:pt x="15735" y="9283"/>
                  </a:lnTo>
                  <a:lnTo>
                    <a:pt x="15976" y="9525"/>
                  </a:lnTo>
                  <a:lnTo>
                    <a:pt x="16154" y="9486"/>
                  </a:lnTo>
                  <a:lnTo>
                    <a:pt x="16154" y="9029"/>
                  </a:lnTo>
                  <a:lnTo>
                    <a:pt x="16103" y="8763"/>
                  </a:lnTo>
                  <a:lnTo>
                    <a:pt x="16230" y="8890"/>
                  </a:lnTo>
                  <a:lnTo>
                    <a:pt x="16319" y="8763"/>
                  </a:lnTo>
                  <a:lnTo>
                    <a:pt x="16408" y="8623"/>
                  </a:lnTo>
                  <a:lnTo>
                    <a:pt x="16294" y="8953"/>
                  </a:lnTo>
                  <a:lnTo>
                    <a:pt x="16637" y="9334"/>
                  </a:lnTo>
                  <a:lnTo>
                    <a:pt x="16852" y="9258"/>
                  </a:lnTo>
                  <a:lnTo>
                    <a:pt x="16802" y="8890"/>
                  </a:lnTo>
                  <a:lnTo>
                    <a:pt x="16471" y="8509"/>
                  </a:lnTo>
                  <a:lnTo>
                    <a:pt x="16535" y="8153"/>
                  </a:lnTo>
                  <a:lnTo>
                    <a:pt x="16471" y="8509"/>
                  </a:lnTo>
                  <a:lnTo>
                    <a:pt x="16713" y="8128"/>
                  </a:lnTo>
                  <a:lnTo>
                    <a:pt x="16840" y="8864"/>
                  </a:lnTo>
                  <a:lnTo>
                    <a:pt x="17018" y="8712"/>
                  </a:lnTo>
                  <a:lnTo>
                    <a:pt x="17018" y="5080"/>
                  </a:lnTo>
                  <a:lnTo>
                    <a:pt x="16725" y="4483"/>
                  </a:lnTo>
                  <a:lnTo>
                    <a:pt x="16725" y="7912"/>
                  </a:lnTo>
                  <a:lnTo>
                    <a:pt x="16725" y="4483"/>
                  </a:lnTo>
                  <a:lnTo>
                    <a:pt x="16611" y="4254"/>
                  </a:lnTo>
                  <a:lnTo>
                    <a:pt x="16611" y="7607"/>
                  </a:lnTo>
                  <a:lnTo>
                    <a:pt x="16205" y="7366"/>
                  </a:lnTo>
                  <a:lnTo>
                    <a:pt x="16611" y="7607"/>
                  </a:lnTo>
                  <a:lnTo>
                    <a:pt x="16611" y="4254"/>
                  </a:lnTo>
                  <a:lnTo>
                    <a:pt x="15595" y="2159"/>
                  </a:lnTo>
                  <a:lnTo>
                    <a:pt x="15303" y="2616"/>
                  </a:lnTo>
                  <a:lnTo>
                    <a:pt x="15303" y="7404"/>
                  </a:lnTo>
                  <a:lnTo>
                    <a:pt x="15151" y="7112"/>
                  </a:lnTo>
                  <a:lnTo>
                    <a:pt x="15303" y="7404"/>
                  </a:lnTo>
                  <a:lnTo>
                    <a:pt x="15303" y="2616"/>
                  </a:lnTo>
                  <a:lnTo>
                    <a:pt x="15100" y="2921"/>
                  </a:lnTo>
                  <a:lnTo>
                    <a:pt x="15100" y="8255"/>
                  </a:lnTo>
                  <a:lnTo>
                    <a:pt x="15024" y="8953"/>
                  </a:lnTo>
                  <a:lnTo>
                    <a:pt x="15011" y="8255"/>
                  </a:lnTo>
                  <a:lnTo>
                    <a:pt x="14528" y="7924"/>
                  </a:lnTo>
                  <a:lnTo>
                    <a:pt x="14452" y="8064"/>
                  </a:lnTo>
                  <a:lnTo>
                    <a:pt x="14579" y="6997"/>
                  </a:lnTo>
                  <a:lnTo>
                    <a:pt x="14630" y="6858"/>
                  </a:lnTo>
                  <a:lnTo>
                    <a:pt x="14528" y="7924"/>
                  </a:lnTo>
                  <a:lnTo>
                    <a:pt x="14909" y="7874"/>
                  </a:lnTo>
                  <a:lnTo>
                    <a:pt x="15011" y="8255"/>
                  </a:lnTo>
                  <a:lnTo>
                    <a:pt x="15100" y="2921"/>
                  </a:lnTo>
                  <a:lnTo>
                    <a:pt x="15011" y="3060"/>
                  </a:lnTo>
                  <a:lnTo>
                    <a:pt x="15011" y="7213"/>
                  </a:lnTo>
                  <a:lnTo>
                    <a:pt x="14884" y="7747"/>
                  </a:lnTo>
                  <a:lnTo>
                    <a:pt x="14795" y="7404"/>
                  </a:lnTo>
                  <a:lnTo>
                    <a:pt x="15011" y="7213"/>
                  </a:lnTo>
                  <a:lnTo>
                    <a:pt x="15011" y="3060"/>
                  </a:lnTo>
                  <a:lnTo>
                    <a:pt x="14681" y="3556"/>
                  </a:lnTo>
                  <a:lnTo>
                    <a:pt x="14554" y="4191"/>
                  </a:lnTo>
                  <a:lnTo>
                    <a:pt x="14744" y="4572"/>
                  </a:lnTo>
                  <a:lnTo>
                    <a:pt x="14198" y="4572"/>
                  </a:lnTo>
                  <a:lnTo>
                    <a:pt x="13589" y="5041"/>
                  </a:lnTo>
                  <a:lnTo>
                    <a:pt x="13589" y="7112"/>
                  </a:lnTo>
                  <a:lnTo>
                    <a:pt x="13487" y="7874"/>
                  </a:lnTo>
                  <a:lnTo>
                    <a:pt x="13423" y="8013"/>
                  </a:lnTo>
                  <a:lnTo>
                    <a:pt x="13373" y="6997"/>
                  </a:lnTo>
                  <a:lnTo>
                    <a:pt x="13309" y="8064"/>
                  </a:lnTo>
                  <a:lnTo>
                    <a:pt x="13182" y="8597"/>
                  </a:lnTo>
                  <a:lnTo>
                    <a:pt x="13144" y="8255"/>
                  </a:lnTo>
                  <a:lnTo>
                    <a:pt x="13258" y="8077"/>
                  </a:lnTo>
                  <a:lnTo>
                    <a:pt x="13309" y="7010"/>
                  </a:lnTo>
                  <a:lnTo>
                    <a:pt x="13106" y="7048"/>
                  </a:lnTo>
                  <a:lnTo>
                    <a:pt x="13335" y="6731"/>
                  </a:lnTo>
                  <a:lnTo>
                    <a:pt x="13373" y="6997"/>
                  </a:lnTo>
                  <a:lnTo>
                    <a:pt x="13500" y="6959"/>
                  </a:lnTo>
                  <a:lnTo>
                    <a:pt x="13385" y="7239"/>
                  </a:lnTo>
                  <a:lnTo>
                    <a:pt x="13589" y="7112"/>
                  </a:lnTo>
                  <a:lnTo>
                    <a:pt x="13589" y="5041"/>
                  </a:lnTo>
                  <a:lnTo>
                    <a:pt x="13195" y="5334"/>
                  </a:lnTo>
                  <a:lnTo>
                    <a:pt x="13093" y="5207"/>
                  </a:lnTo>
                  <a:lnTo>
                    <a:pt x="12801" y="4953"/>
                  </a:lnTo>
                  <a:lnTo>
                    <a:pt x="12763" y="7480"/>
                  </a:lnTo>
                  <a:lnTo>
                    <a:pt x="12598" y="8077"/>
                  </a:lnTo>
                  <a:lnTo>
                    <a:pt x="12712" y="8255"/>
                  </a:lnTo>
                  <a:lnTo>
                    <a:pt x="12522" y="8255"/>
                  </a:lnTo>
                  <a:lnTo>
                    <a:pt x="12547" y="8026"/>
                  </a:lnTo>
                  <a:lnTo>
                    <a:pt x="12763" y="7480"/>
                  </a:lnTo>
                  <a:lnTo>
                    <a:pt x="12763" y="4864"/>
                  </a:lnTo>
                  <a:lnTo>
                    <a:pt x="12649" y="4572"/>
                  </a:lnTo>
                  <a:lnTo>
                    <a:pt x="11620" y="5715"/>
                  </a:lnTo>
                  <a:lnTo>
                    <a:pt x="10515" y="5715"/>
                  </a:lnTo>
                  <a:lnTo>
                    <a:pt x="11150" y="3810"/>
                  </a:lnTo>
                  <a:lnTo>
                    <a:pt x="9575" y="4318"/>
                  </a:lnTo>
                  <a:lnTo>
                    <a:pt x="9042" y="4699"/>
                  </a:lnTo>
                  <a:lnTo>
                    <a:pt x="8610" y="6350"/>
                  </a:lnTo>
                  <a:lnTo>
                    <a:pt x="8978" y="6477"/>
                  </a:lnTo>
                  <a:lnTo>
                    <a:pt x="9194" y="6477"/>
                  </a:lnTo>
                  <a:lnTo>
                    <a:pt x="9639" y="6604"/>
                  </a:lnTo>
                  <a:lnTo>
                    <a:pt x="9804" y="7048"/>
                  </a:lnTo>
                  <a:lnTo>
                    <a:pt x="9702" y="7175"/>
                  </a:lnTo>
                  <a:lnTo>
                    <a:pt x="9601" y="7556"/>
                  </a:lnTo>
                  <a:lnTo>
                    <a:pt x="10553" y="10160"/>
                  </a:lnTo>
                  <a:lnTo>
                    <a:pt x="11811" y="10668"/>
                  </a:lnTo>
                  <a:lnTo>
                    <a:pt x="11938" y="10134"/>
                  </a:lnTo>
                  <a:lnTo>
                    <a:pt x="12103" y="9525"/>
                  </a:lnTo>
                  <a:lnTo>
                    <a:pt x="12560" y="10160"/>
                  </a:lnTo>
                  <a:lnTo>
                    <a:pt x="12255" y="10312"/>
                  </a:lnTo>
                  <a:lnTo>
                    <a:pt x="12141" y="10502"/>
                  </a:lnTo>
                  <a:lnTo>
                    <a:pt x="12344" y="10693"/>
                  </a:lnTo>
                  <a:lnTo>
                    <a:pt x="12433" y="10287"/>
                  </a:lnTo>
                  <a:lnTo>
                    <a:pt x="12560" y="10236"/>
                  </a:lnTo>
                  <a:lnTo>
                    <a:pt x="12636" y="9779"/>
                  </a:lnTo>
                  <a:lnTo>
                    <a:pt x="12814" y="10147"/>
                  </a:lnTo>
                  <a:lnTo>
                    <a:pt x="13030" y="10058"/>
                  </a:lnTo>
                  <a:lnTo>
                    <a:pt x="12928" y="10236"/>
                  </a:lnTo>
                  <a:lnTo>
                    <a:pt x="12560" y="10236"/>
                  </a:lnTo>
                  <a:lnTo>
                    <a:pt x="12458" y="10795"/>
                  </a:lnTo>
                  <a:lnTo>
                    <a:pt x="12598" y="10922"/>
                  </a:lnTo>
                  <a:lnTo>
                    <a:pt x="12344" y="10693"/>
                  </a:lnTo>
                  <a:lnTo>
                    <a:pt x="12141" y="11557"/>
                  </a:lnTo>
                  <a:lnTo>
                    <a:pt x="11036" y="11430"/>
                  </a:lnTo>
                  <a:lnTo>
                    <a:pt x="11290" y="12065"/>
                  </a:lnTo>
                  <a:lnTo>
                    <a:pt x="11404" y="12242"/>
                  </a:lnTo>
                  <a:lnTo>
                    <a:pt x="12420" y="12928"/>
                  </a:lnTo>
                  <a:lnTo>
                    <a:pt x="12547" y="13335"/>
                  </a:lnTo>
                  <a:lnTo>
                    <a:pt x="14058" y="13982"/>
                  </a:lnTo>
                  <a:lnTo>
                    <a:pt x="14312" y="14097"/>
                  </a:lnTo>
                  <a:lnTo>
                    <a:pt x="14058" y="13982"/>
                  </a:lnTo>
                  <a:lnTo>
                    <a:pt x="12166" y="14859"/>
                  </a:lnTo>
                  <a:lnTo>
                    <a:pt x="12090" y="17018"/>
                  </a:lnTo>
                  <a:lnTo>
                    <a:pt x="12026" y="14922"/>
                  </a:lnTo>
                  <a:lnTo>
                    <a:pt x="9842" y="15938"/>
                  </a:lnTo>
                  <a:lnTo>
                    <a:pt x="9804" y="16129"/>
                  </a:lnTo>
                  <a:lnTo>
                    <a:pt x="9690" y="16002"/>
                  </a:lnTo>
                  <a:lnTo>
                    <a:pt x="9575" y="15875"/>
                  </a:lnTo>
                  <a:lnTo>
                    <a:pt x="9448" y="15748"/>
                  </a:lnTo>
                  <a:lnTo>
                    <a:pt x="9842" y="15938"/>
                  </a:lnTo>
                  <a:lnTo>
                    <a:pt x="10236" y="15748"/>
                  </a:lnTo>
                  <a:lnTo>
                    <a:pt x="12026" y="14922"/>
                  </a:lnTo>
                  <a:lnTo>
                    <a:pt x="11976" y="13970"/>
                  </a:lnTo>
                  <a:lnTo>
                    <a:pt x="11557" y="13208"/>
                  </a:lnTo>
                  <a:lnTo>
                    <a:pt x="11480" y="13081"/>
                  </a:lnTo>
                  <a:lnTo>
                    <a:pt x="11214" y="13081"/>
                  </a:lnTo>
                  <a:lnTo>
                    <a:pt x="11226" y="12954"/>
                  </a:lnTo>
                  <a:lnTo>
                    <a:pt x="10972" y="12954"/>
                  </a:lnTo>
                  <a:lnTo>
                    <a:pt x="10845" y="12700"/>
                  </a:lnTo>
                  <a:lnTo>
                    <a:pt x="10718" y="12446"/>
                  </a:lnTo>
                  <a:lnTo>
                    <a:pt x="10553" y="12700"/>
                  </a:lnTo>
                  <a:lnTo>
                    <a:pt x="10388" y="12192"/>
                  </a:lnTo>
                  <a:lnTo>
                    <a:pt x="10769" y="12319"/>
                  </a:lnTo>
                  <a:lnTo>
                    <a:pt x="10731" y="12192"/>
                  </a:lnTo>
                  <a:lnTo>
                    <a:pt x="10795" y="12065"/>
                  </a:lnTo>
                  <a:lnTo>
                    <a:pt x="9804" y="12065"/>
                  </a:lnTo>
                  <a:lnTo>
                    <a:pt x="9448" y="11684"/>
                  </a:lnTo>
                  <a:lnTo>
                    <a:pt x="9626" y="11938"/>
                  </a:lnTo>
                  <a:lnTo>
                    <a:pt x="9728" y="12496"/>
                  </a:lnTo>
                  <a:lnTo>
                    <a:pt x="8928" y="12954"/>
                  </a:lnTo>
                  <a:lnTo>
                    <a:pt x="8978" y="12446"/>
                  </a:lnTo>
                  <a:lnTo>
                    <a:pt x="9004" y="12065"/>
                  </a:lnTo>
                  <a:lnTo>
                    <a:pt x="8470" y="12065"/>
                  </a:lnTo>
                  <a:lnTo>
                    <a:pt x="8496" y="12446"/>
                  </a:lnTo>
                  <a:lnTo>
                    <a:pt x="7848" y="12319"/>
                  </a:lnTo>
                  <a:lnTo>
                    <a:pt x="8064" y="12700"/>
                  </a:lnTo>
                  <a:lnTo>
                    <a:pt x="8166" y="13157"/>
                  </a:lnTo>
                  <a:lnTo>
                    <a:pt x="7810" y="12814"/>
                  </a:lnTo>
                  <a:lnTo>
                    <a:pt x="7632" y="12700"/>
                  </a:lnTo>
                  <a:lnTo>
                    <a:pt x="7556" y="12954"/>
                  </a:lnTo>
                  <a:lnTo>
                    <a:pt x="7442" y="13233"/>
                  </a:lnTo>
                  <a:lnTo>
                    <a:pt x="6045" y="13843"/>
                  </a:lnTo>
                  <a:lnTo>
                    <a:pt x="6921" y="14338"/>
                  </a:lnTo>
                  <a:lnTo>
                    <a:pt x="7048" y="14427"/>
                  </a:lnTo>
                  <a:lnTo>
                    <a:pt x="6451" y="15875"/>
                  </a:lnTo>
                  <a:lnTo>
                    <a:pt x="6299" y="15862"/>
                  </a:lnTo>
                  <a:lnTo>
                    <a:pt x="6299" y="19431"/>
                  </a:lnTo>
                  <a:lnTo>
                    <a:pt x="6172" y="19685"/>
                  </a:lnTo>
                  <a:lnTo>
                    <a:pt x="6057" y="19558"/>
                  </a:lnTo>
                  <a:lnTo>
                    <a:pt x="6299" y="19431"/>
                  </a:lnTo>
                  <a:lnTo>
                    <a:pt x="6299" y="15862"/>
                  </a:lnTo>
                  <a:lnTo>
                    <a:pt x="5829" y="15798"/>
                  </a:lnTo>
                  <a:lnTo>
                    <a:pt x="5829" y="19939"/>
                  </a:lnTo>
                  <a:lnTo>
                    <a:pt x="5638" y="18923"/>
                  </a:lnTo>
                  <a:lnTo>
                    <a:pt x="5753" y="19304"/>
                  </a:lnTo>
                  <a:lnTo>
                    <a:pt x="5829" y="19939"/>
                  </a:lnTo>
                  <a:lnTo>
                    <a:pt x="5829" y="15798"/>
                  </a:lnTo>
                  <a:lnTo>
                    <a:pt x="4483" y="15621"/>
                  </a:lnTo>
                  <a:lnTo>
                    <a:pt x="4241" y="16027"/>
                  </a:lnTo>
                  <a:lnTo>
                    <a:pt x="4241" y="19723"/>
                  </a:lnTo>
                  <a:lnTo>
                    <a:pt x="3746" y="19304"/>
                  </a:lnTo>
                  <a:lnTo>
                    <a:pt x="3429" y="19050"/>
                  </a:lnTo>
                  <a:lnTo>
                    <a:pt x="4114" y="19304"/>
                  </a:lnTo>
                  <a:lnTo>
                    <a:pt x="4241" y="19723"/>
                  </a:lnTo>
                  <a:lnTo>
                    <a:pt x="4241" y="16027"/>
                  </a:lnTo>
                  <a:lnTo>
                    <a:pt x="3721" y="16891"/>
                  </a:lnTo>
                  <a:lnTo>
                    <a:pt x="3505" y="16637"/>
                  </a:lnTo>
                  <a:lnTo>
                    <a:pt x="3187" y="17526"/>
                  </a:lnTo>
                  <a:lnTo>
                    <a:pt x="2438" y="18300"/>
                  </a:lnTo>
                  <a:lnTo>
                    <a:pt x="2552" y="19304"/>
                  </a:lnTo>
                  <a:lnTo>
                    <a:pt x="1892" y="19304"/>
                  </a:lnTo>
                  <a:lnTo>
                    <a:pt x="1638" y="19050"/>
                  </a:lnTo>
                  <a:lnTo>
                    <a:pt x="1231" y="21463"/>
                  </a:lnTo>
                  <a:lnTo>
                    <a:pt x="2578" y="21209"/>
                  </a:lnTo>
                  <a:lnTo>
                    <a:pt x="2882" y="21082"/>
                  </a:lnTo>
                  <a:lnTo>
                    <a:pt x="2946" y="21653"/>
                  </a:lnTo>
                  <a:lnTo>
                    <a:pt x="2552" y="21844"/>
                  </a:lnTo>
                  <a:lnTo>
                    <a:pt x="2298" y="21971"/>
                  </a:lnTo>
                  <a:lnTo>
                    <a:pt x="2527" y="21971"/>
                  </a:lnTo>
                  <a:lnTo>
                    <a:pt x="2603" y="22174"/>
                  </a:lnTo>
                  <a:lnTo>
                    <a:pt x="2209" y="22479"/>
                  </a:lnTo>
                  <a:lnTo>
                    <a:pt x="3238" y="21971"/>
                  </a:lnTo>
                  <a:lnTo>
                    <a:pt x="3492" y="21844"/>
                  </a:lnTo>
                  <a:lnTo>
                    <a:pt x="2743" y="22377"/>
                  </a:lnTo>
                  <a:lnTo>
                    <a:pt x="2641" y="22517"/>
                  </a:lnTo>
                  <a:lnTo>
                    <a:pt x="3149" y="22352"/>
                  </a:lnTo>
                  <a:lnTo>
                    <a:pt x="3517" y="21971"/>
                  </a:lnTo>
                  <a:lnTo>
                    <a:pt x="3873" y="21844"/>
                  </a:lnTo>
                  <a:lnTo>
                    <a:pt x="4114" y="21844"/>
                  </a:lnTo>
                  <a:lnTo>
                    <a:pt x="2476" y="22860"/>
                  </a:lnTo>
                  <a:lnTo>
                    <a:pt x="4622" y="21844"/>
                  </a:lnTo>
                  <a:lnTo>
                    <a:pt x="6096" y="21082"/>
                  </a:lnTo>
                  <a:lnTo>
                    <a:pt x="6540" y="20853"/>
                  </a:lnTo>
                  <a:lnTo>
                    <a:pt x="7442" y="20370"/>
                  </a:lnTo>
                  <a:lnTo>
                    <a:pt x="8178" y="19939"/>
                  </a:lnTo>
                  <a:lnTo>
                    <a:pt x="8661" y="19685"/>
                  </a:lnTo>
                  <a:lnTo>
                    <a:pt x="11125" y="18415"/>
                  </a:lnTo>
                  <a:lnTo>
                    <a:pt x="11201" y="18288"/>
                  </a:lnTo>
                  <a:lnTo>
                    <a:pt x="11366" y="18288"/>
                  </a:lnTo>
                  <a:lnTo>
                    <a:pt x="12103" y="17907"/>
                  </a:lnTo>
                  <a:lnTo>
                    <a:pt x="11645" y="18161"/>
                  </a:lnTo>
                  <a:lnTo>
                    <a:pt x="11645" y="18300"/>
                  </a:lnTo>
                  <a:lnTo>
                    <a:pt x="11633" y="26797"/>
                  </a:lnTo>
                  <a:lnTo>
                    <a:pt x="11633" y="26987"/>
                  </a:lnTo>
                  <a:lnTo>
                    <a:pt x="11544" y="27432"/>
                  </a:lnTo>
                  <a:lnTo>
                    <a:pt x="11569" y="27000"/>
                  </a:lnTo>
                  <a:lnTo>
                    <a:pt x="11633" y="26797"/>
                  </a:lnTo>
                  <a:lnTo>
                    <a:pt x="11595" y="26924"/>
                  </a:lnTo>
                  <a:lnTo>
                    <a:pt x="11582" y="26797"/>
                  </a:lnTo>
                  <a:lnTo>
                    <a:pt x="11582" y="26670"/>
                  </a:lnTo>
                  <a:lnTo>
                    <a:pt x="11633" y="26797"/>
                  </a:lnTo>
                  <a:lnTo>
                    <a:pt x="11633" y="18326"/>
                  </a:lnTo>
                  <a:lnTo>
                    <a:pt x="11493" y="18376"/>
                  </a:lnTo>
                  <a:lnTo>
                    <a:pt x="11645" y="18300"/>
                  </a:lnTo>
                  <a:lnTo>
                    <a:pt x="11645" y="18161"/>
                  </a:lnTo>
                  <a:lnTo>
                    <a:pt x="11366" y="18313"/>
                  </a:lnTo>
                  <a:lnTo>
                    <a:pt x="11366" y="26797"/>
                  </a:lnTo>
                  <a:lnTo>
                    <a:pt x="10109" y="26797"/>
                  </a:lnTo>
                  <a:lnTo>
                    <a:pt x="10109" y="27165"/>
                  </a:lnTo>
                  <a:lnTo>
                    <a:pt x="9664" y="27990"/>
                  </a:lnTo>
                  <a:lnTo>
                    <a:pt x="9690" y="27813"/>
                  </a:lnTo>
                  <a:lnTo>
                    <a:pt x="9766" y="27305"/>
                  </a:lnTo>
                  <a:lnTo>
                    <a:pt x="9677" y="27025"/>
                  </a:lnTo>
                  <a:lnTo>
                    <a:pt x="9918" y="27025"/>
                  </a:lnTo>
                  <a:lnTo>
                    <a:pt x="10109" y="27165"/>
                  </a:lnTo>
                  <a:lnTo>
                    <a:pt x="10109" y="26797"/>
                  </a:lnTo>
                  <a:lnTo>
                    <a:pt x="9880" y="26797"/>
                  </a:lnTo>
                  <a:lnTo>
                    <a:pt x="9906" y="26339"/>
                  </a:lnTo>
                  <a:lnTo>
                    <a:pt x="10960" y="26619"/>
                  </a:lnTo>
                  <a:lnTo>
                    <a:pt x="11366" y="26797"/>
                  </a:lnTo>
                  <a:lnTo>
                    <a:pt x="11366" y="18313"/>
                  </a:lnTo>
                  <a:lnTo>
                    <a:pt x="11176" y="18402"/>
                  </a:lnTo>
                  <a:lnTo>
                    <a:pt x="11087" y="18580"/>
                  </a:lnTo>
                  <a:lnTo>
                    <a:pt x="11150" y="18415"/>
                  </a:lnTo>
                  <a:lnTo>
                    <a:pt x="10795" y="18605"/>
                  </a:lnTo>
                  <a:lnTo>
                    <a:pt x="10795" y="19735"/>
                  </a:lnTo>
                  <a:lnTo>
                    <a:pt x="10655" y="19558"/>
                  </a:lnTo>
                  <a:lnTo>
                    <a:pt x="10718" y="19431"/>
                  </a:lnTo>
                  <a:lnTo>
                    <a:pt x="10668" y="19570"/>
                  </a:lnTo>
                  <a:lnTo>
                    <a:pt x="10795" y="19735"/>
                  </a:lnTo>
                  <a:lnTo>
                    <a:pt x="10795" y="18605"/>
                  </a:lnTo>
                  <a:lnTo>
                    <a:pt x="8966" y="19570"/>
                  </a:lnTo>
                  <a:lnTo>
                    <a:pt x="9499" y="19304"/>
                  </a:lnTo>
                  <a:lnTo>
                    <a:pt x="7099" y="20574"/>
                  </a:lnTo>
                  <a:lnTo>
                    <a:pt x="9652" y="19304"/>
                  </a:lnTo>
                  <a:lnTo>
                    <a:pt x="7213" y="20548"/>
                  </a:lnTo>
                  <a:lnTo>
                    <a:pt x="7747" y="20320"/>
                  </a:lnTo>
                  <a:lnTo>
                    <a:pt x="6515" y="20955"/>
                  </a:lnTo>
                  <a:lnTo>
                    <a:pt x="4102" y="22225"/>
                  </a:lnTo>
                  <a:lnTo>
                    <a:pt x="3771" y="22402"/>
                  </a:lnTo>
                  <a:lnTo>
                    <a:pt x="4152" y="22225"/>
                  </a:lnTo>
                  <a:lnTo>
                    <a:pt x="6692" y="20955"/>
                  </a:lnTo>
                  <a:lnTo>
                    <a:pt x="7061" y="20764"/>
                  </a:lnTo>
                  <a:lnTo>
                    <a:pt x="7937" y="20320"/>
                  </a:lnTo>
                  <a:lnTo>
                    <a:pt x="8242" y="20167"/>
                  </a:lnTo>
                  <a:lnTo>
                    <a:pt x="7874" y="20320"/>
                  </a:lnTo>
                  <a:lnTo>
                    <a:pt x="9169" y="19685"/>
                  </a:lnTo>
                  <a:lnTo>
                    <a:pt x="8242" y="20167"/>
                  </a:lnTo>
                  <a:lnTo>
                    <a:pt x="9334" y="19685"/>
                  </a:lnTo>
                  <a:lnTo>
                    <a:pt x="9639" y="19570"/>
                  </a:lnTo>
                  <a:lnTo>
                    <a:pt x="9740" y="20066"/>
                  </a:lnTo>
                  <a:lnTo>
                    <a:pt x="9639" y="19570"/>
                  </a:lnTo>
                  <a:lnTo>
                    <a:pt x="9359" y="19710"/>
                  </a:lnTo>
                  <a:lnTo>
                    <a:pt x="9359" y="20701"/>
                  </a:lnTo>
                  <a:lnTo>
                    <a:pt x="9207" y="20726"/>
                  </a:lnTo>
                  <a:lnTo>
                    <a:pt x="9283" y="20320"/>
                  </a:lnTo>
                  <a:lnTo>
                    <a:pt x="9359" y="20701"/>
                  </a:lnTo>
                  <a:lnTo>
                    <a:pt x="9359" y="19710"/>
                  </a:lnTo>
                  <a:lnTo>
                    <a:pt x="8305" y="20193"/>
                  </a:lnTo>
                  <a:lnTo>
                    <a:pt x="2882" y="22987"/>
                  </a:lnTo>
                  <a:lnTo>
                    <a:pt x="6451" y="21209"/>
                  </a:lnTo>
                  <a:lnTo>
                    <a:pt x="5080" y="21971"/>
                  </a:lnTo>
                  <a:lnTo>
                    <a:pt x="6743" y="21209"/>
                  </a:lnTo>
                  <a:lnTo>
                    <a:pt x="7454" y="20815"/>
                  </a:lnTo>
                  <a:lnTo>
                    <a:pt x="8432" y="20447"/>
                  </a:lnTo>
                  <a:lnTo>
                    <a:pt x="8763" y="20320"/>
                  </a:lnTo>
                  <a:lnTo>
                    <a:pt x="8432" y="20447"/>
                  </a:lnTo>
                  <a:lnTo>
                    <a:pt x="8559" y="20447"/>
                  </a:lnTo>
                  <a:lnTo>
                    <a:pt x="8039" y="20701"/>
                  </a:lnTo>
                  <a:lnTo>
                    <a:pt x="8953" y="20320"/>
                  </a:lnTo>
                  <a:lnTo>
                    <a:pt x="9245" y="20193"/>
                  </a:lnTo>
                  <a:lnTo>
                    <a:pt x="7632" y="20955"/>
                  </a:lnTo>
                  <a:lnTo>
                    <a:pt x="7632" y="21336"/>
                  </a:lnTo>
                  <a:lnTo>
                    <a:pt x="5626" y="22174"/>
                  </a:lnTo>
                  <a:lnTo>
                    <a:pt x="5295" y="22225"/>
                  </a:lnTo>
                  <a:lnTo>
                    <a:pt x="6324" y="21844"/>
                  </a:lnTo>
                  <a:lnTo>
                    <a:pt x="7632" y="21336"/>
                  </a:lnTo>
                  <a:lnTo>
                    <a:pt x="7632" y="20955"/>
                  </a:lnTo>
                  <a:lnTo>
                    <a:pt x="4622" y="22352"/>
                  </a:lnTo>
                  <a:lnTo>
                    <a:pt x="5854" y="21844"/>
                  </a:lnTo>
                  <a:lnTo>
                    <a:pt x="3340" y="22974"/>
                  </a:lnTo>
                  <a:lnTo>
                    <a:pt x="3962" y="22733"/>
                  </a:lnTo>
                  <a:lnTo>
                    <a:pt x="3022" y="23114"/>
                  </a:lnTo>
                  <a:lnTo>
                    <a:pt x="3340" y="22974"/>
                  </a:lnTo>
                  <a:lnTo>
                    <a:pt x="2984" y="23114"/>
                  </a:lnTo>
                  <a:lnTo>
                    <a:pt x="1371" y="23749"/>
                  </a:lnTo>
                  <a:lnTo>
                    <a:pt x="2374" y="23495"/>
                  </a:lnTo>
                  <a:lnTo>
                    <a:pt x="3746" y="22987"/>
                  </a:lnTo>
                  <a:lnTo>
                    <a:pt x="3505" y="22987"/>
                  </a:lnTo>
                  <a:lnTo>
                    <a:pt x="4572" y="22733"/>
                  </a:lnTo>
                  <a:lnTo>
                    <a:pt x="4076" y="22733"/>
                  </a:lnTo>
                  <a:lnTo>
                    <a:pt x="4483" y="22606"/>
                  </a:lnTo>
                  <a:lnTo>
                    <a:pt x="5194" y="22377"/>
                  </a:lnTo>
                  <a:lnTo>
                    <a:pt x="5791" y="22225"/>
                  </a:lnTo>
                  <a:lnTo>
                    <a:pt x="6007" y="22110"/>
                  </a:lnTo>
                  <a:lnTo>
                    <a:pt x="8178" y="21463"/>
                  </a:lnTo>
                  <a:lnTo>
                    <a:pt x="6997" y="21971"/>
                  </a:lnTo>
                  <a:lnTo>
                    <a:pt x="6997" y="26606"/>
                  </a:lnTo>
                  <a:lnTo>
                    <a:pt x="6845" y="26797"/>
                  </a:lnTo>
                  <a:lnTo>
                    <a:pt x="6997" y="26606"/>
                  </a:lnTo>
                  <a:lnTo>
                    <a:pt x="6997" y="21971"/>
                  </a:lnTo>
                  <a:lnTo>
                    <a:pt x="6400" y="22225"/>
                  </a:lnTo>
                  <a:lnTo>
                    <a:pt x="1765" y="23749"/>
                  </a:lnTo>
                  <a:lnTo>
                    <a:pt x="4229" y="23241"/>
                  </a:lnTo>
                  <a:lnTo>
                    <a:pt x="3098" y="23876"/>
                  </a:lnTo>
                  <a:lnTo>
                    <a:pt x="3721" y="23736"/>
                  </a:lnTo>
                  <a:lnTo>
                    <a:pt x="4533" y="23622"/>
                  </a:lnTo>
                  <a:lnTo>
                    <a:pt x="3581" y="23964"/>
                  </a:lnTo>
                  <a:lnTo>
                    <a:pt x="3670" y="24130"/>
                  </a:lnTo>
                  <a:lnTo>
                    <a:pt x="2984" y="24130"/>
                  </a:lnTo>
                  <a:lnTo>
                    <a:pt x="2654" y="24257"/>
                  </a:lnTo>
                  <a:lnTo>
                    <a:pt x="1981" y="24511"/>
                  </a:lnTo>
                  <a:lnTo>
                    <a:pt x="3136" y="24892"/>
                  </a:lnTo>
                  <a:lnTo>
                    <a:pt x="2209" y="24892"/>
                  </a:lnTo>
                  <a:lnTo>
                    <a:pt x="1358" y="26924"/>
                  </a:lnTo>
                  <a:lnTo>
                    <a:pt x="3340" y="27813"/>
                  </a:lnTo>
                  <a:lnTo>
                    <a:pt x="4064" y="28956"/>
                  </a:lnTo>
                  <a:lnTo>
                    <a:pt x="7531" y="28956"/>
                  </a:lnTo>
                  <a:lnTo>
                    <a:pt x="7708" y="28829"/>
                  </a:lnTo>
                  <a:lnTo>
                    <a:pt x="8064" y="28549"/>
                  </a:lnTo>
                  <a:lnTo>
                    <a:pt x="8013" y="28346"/>
                  </a:lnTo>
                  <a:lnTo>
                    <a:pt x="7518" y="28067"/>
                  </a:lnTo>
                  <a:lnTo>
                    <a:pt x="9512" y="28956"/>
                  </a:lnTo>
                  <a:lnTo>
                    <a:pt x="9423" y="28448"/>
                  </a:lnTo>
                  <a:lnTo>
                    <a:pt x="8851" y="28067"/>
                  </a:lnTo>
                  <a:lnTo>
                    <a:pt x="8648" y="27940"/>
                  </a:lnTo>
                  <a:lnTo>
                    <a:pt x="8585" y="27813"/>
                  </a:lnTo>
                  <a:lnTo>
                    <a:pt x="8699" y="27940"/>
                  </a:lnTo>
                  <a:lnTo>
                    <a:pt x="9461" y="28448"/>
                  </a:lnTo>
                  <a:lnTo>
                    <a:pt x="9601" y="28422"/>
                  </a:lnTo>
                  <a:lnTo>
                    <a:pt x="10706" y="28130"/>
                  </a:lnTo>
                  <a:lnTo>
                    <a:pt x="10375" y="28003"/>
                  </a:lnTo>
                  <a:lnTo>
                    <a:pt x="10160" y="27190"/>
                  </a:lnTo>
                  <a:lnTo>
                    <a:pt x="10807" y="27546"/>
                  </a:lnTo>
                  <a:lnTo>
                    <a:pt x="10744" y="27724"/>
                  </a:lnTo>
                  <a:lnTo>
                    <a:pt x="10947" y="28028"/>
                  </a:lnTo>
                  <a:lnTo>
                    <a:pt x="10820" y="28194"/>
                  </a:lnTo>
                  <a:lnTo>
                    <a:pt x="10668" y="28206"/>
                  </a:lnTo>
                  <a:lnTo>
                    <a:pt x="9601" y="28422"/>
                  </a:lnTo>
                  <a:lnTo>
                    <a:pt x="9601" y="28549"/>
                  </a:lnTo>
                  <a:lnTo>
                    <a:pt x="11569" y="29845"/>
                  </a:lnTo>
                  <a:lnTo>
                    <a:pt x="12331" y="30480"/>
                  </a:lnTo>
                  <a:lnTo>
                    <a:pt x="12255" y="30353"/>
                  </a:lnTo>
                  <a:lnTo>
                    <a:pt x="12395" y="30480"/>
                  </a:lnTo>
                  <a:lnTo>
                    <a:pt x="11849" y="31115"/>
                  </a:lnTo>
                  <a:lnTo>
                    <a:pt x="13055" y="31394"/>
                  </a:lnTo>
                  <a:lnTo>
                    <a:pt x="14300" y="33489"/>
                  </a:lnTo>
                  <a:lnTo>
                    <a:pt x="15062" y="32639"/>
                  </a:lnTo>
                  <a:lnTo>
                    <a:pt x="16230" y="34290"/>
                  </a:lnTo>
                  <a:lnTo>
                    <a:pt x="16878" y="32639"/>
                  </a:lnTo>
                  <a:lnTo>
                    <a:pt x="16827" y="33401"/>
                  </a:lnTo>
                  <a:lnTo>
                    <a:pt x="17360" y="32639"/>
                  </a:lnTo>
                  <a:lnTo>
                    <a:pt x="17640" y="32448"/>
                  </a:lnTo>
                  <a:lnTo>
                    <a:pt x="20116" y="33020"/>
                  </a:lnTo>
                  <a:lnTo>
                    <a:pt x="21361" y="31877"/>
                  </a:lnTo>
                  <a:lnTo>
                    <a:pt x="22186" y="31369"/>
                  </a:lnTo>
                  <a:lnTo>
                    <a:pt x="22352" y="31242"/>
                  </a:lnTo>
                  <a:lnTo>
                    <a:pt x="22821" y="30861"/>
                  </a:lnTo>
                  <a:lnTo>
                    <a:pt x="22758" y="30721"/>
                  </a:lnTo>
                  <a:lnTo>
                    <a:pt x="22974" y="30734"/>
                  </a:lnTo>
                  <a:lnTo>
                    <a:pt x="22885" y="30099"/>
                  </a:lnTo>
                  <a:lnTo>
                    <a:pt x="23025" y="30708"/>
                  </a:lnTo>
                  <a:lnTo>
                    <a:pt x="23571" y="30353"/>
                  </a:lnTo>
                  <a:lnTo>
                    <a:pt x="24384" y="30734"/>
                  </a:lnTo>
                  <a:lnTo>
                    <a:pt x="24511" y="30353"/>
                  </a:lnTo>
                  <a:lnTo>
                    <a:pt x="24549" y="30226"/>
                  </a:lnTo>
                  <a:lnTo>
                    <a:pt x="24980" y="29845"/>
                  </a:lnTo>
                  <a:lnTo>
                    <a:pt x="25044" y="29210"/>
                  </a:lnTo>
                  <a:lnTo>
                    <a:pt x="25590" y="29972"/>
                  </a:lnTo>
                  <a:lnTo>
                    <a:pt x="26695" y="29210"/>
                  </a:lnTo>
                  <a:lnTo>
                    <a:pt x="27203" y="28956"/>
                  </a:lnTo>
                  <a:lnTo>
                    <a:pt x="27609" y="28448"/>
                  </a:lnTo>
                  <a:lnTo>
                    <a:pt x="28092" y="27813"/>
                  </a:lnTo>
                  <a:lnTo>
                    <a:pt x="28321" y="28448"/>
                  </a:lnTo>
                  <a:lnTo>
                    <a:pt x="28956" y="27813"/>
                  </a:lnTo>
                  <a:lnTo>
                    <a:pt x="27355" y="26035"/>
                  </a:lnTo>
                  <a:lnTo>
                    <a:pt x="27470" y="25654"/>
                  </a:lnTo>
                  <a:lnTo>
                    <a:pt x="27698" y="25400"/>
                  </a:lnTo>
                  <a:lnTo>
                    <a:pt x="28803" y="26162"/>
                  </a:lnTo>
                  <a:lnTo>
                    <a:pt x="29489" y="25400"/>
                  </a:lnTo>
                  <a:lnTo>
                    <a:pt x="29718" y="25146"/>
                  </a:lnTo>
                  <a:lnTo>
                    <a:pt x="31432" y="24892"/>
                  </a:lnTo>
                  <a:lnTo>
                    <a:pt x="31470" y="24765"/>
                  </a:lnTo>
                  <a:lnTo>
                    <a:pt x="31470" y="23114"/>
                  </a:lnTo>
                  <a:lnTo>
                    <a:pt x="31661" y="23368"/>
                  </a:lnTo>
                  <a:lnTo>
                    <a:pt x="31737" y="23749"/>
                  </a:lnTo>
                  <a:lnTo>
                    <a:pt x="32194" y="23368"/>
                  </a:lnTo>
                  <a:lnTo>
                    <a:pt x="32893" y="23114"/>
                  </a:lnTo>
                  <a:lnTo>
                    <a:pt x="33248" y="22987"/>
                  </a:lnTo>
                  <a:lnTo>
                    <a:pt x="33934" y="22733"/>
                  </a:lnTo>
                  <a:lnTo>
                    <a:pt x="33147" y="22098"/>
                  </a:lnTo>
                  <a:lnTo>
                    <a:pt x="33020" y="21996"/>
                  </a:lnTo>
                  <a:lnTo>
                    <a:pt x="32829" y="21844"/>
                  </a:lnTo>
                  <a:lnTo>
                    <a:pt x="33020" y="21996"/>
                  </a:lnTo>
                  <a:lnTo>
                    <a:pt x="33147" y="21856"/>
                  </a:lnTo>
                  <a:lnTo>
                    <a:pt x="33235" y="21590"/>
                  </a:lnTo>
                  <a:lnTo>
                    <a:pt x="33362" y="21170"/>
                  </a:lnTo>
                  <a:lnTo>
                    <a:pt x="33477" y="20370"/>
                  </a:lnTo>
                  <a:lnTo>
                    <a:pt x="33540" y="20193"/>
                  </a:lnTo>
                  <a:lnTo>
                    <a:pt x="33997" y="20828"/>
                  </a:lnTo>
                  <a:lnTo>
                    <a:pt x="33870" y="20193"/>
                  </a:lnTo>
                  <a:lnTo>
                    <a:pt x="33769" y="19672"/>
                  </a:lnTo>
                  <a:lnTo>
                    <a:pt x="33807" y="18999"/>
                  </a:lnTo>
                  <a:lnTo>
                    <a:pt x="34036" y="18542"/>
                  </a:lnTo>
                  <a:lnTo>
                    <a:pt x="34264" y="18542"/>
                  </a:lnTo>
                  <a:lnTo>
                    <a:pt x="34582" y="18999"/>
                  </a:lnTo>
                  <a:lnTo>
                    <a:pt x="35064" y="18923"/>
                  </a:lnTo>
                  <a:lnTo>
                    <a:pt x="34671" y="18542"/>
                  </a:lnTo>
                  <a:lnTo>
                    <a:pt x="34277" y="18161"/>
                  </a:lnTo>
                  <a:lnTo>
                    <a:pt x="34239" y="18021"/>
                  </a:lnTo>
                  <a:lnTo>
                    <a:pt x="35039" y="17907"/>
                  </a:lnTo>
                  <a:lnTo>
                    <a:pt x="35166" y="18415"/>
                  </a:lnTo>
                  <a:lnTo>
                    <a:pt x="35737" y="18034"/>
                  </a:lnTo>
                  <a:lnTo>
                    <a:pt x="35509" y="17907"/>
                  </a:lnTo>
                  <a:lnTo>
                    <a:pt x="35394" y="17259"/>
                  </a:lnTo>
                  <a:lnTo>
                    <a:pt x="35420" y="16891"/>
                  </a:lnTo>
                  <a:lnTo>
                    <a:pt x="35763" y="16751"/>
                  </a:lnTo>
                  <a:lnTo>
                    <a:pt x="36461" y="16510"/>
                  </a:lnTo>
                  <a:lnTo>
                    <a:pt x="36969" y="16510"/>
                  </a:lnTo>
                  <a:lnTo>
                    <a:pt x="37325" y="16764"/>
                  </a:lnTo>
                  <a:lnTo>
                    <a:pt x="37172" y="16510"/>
                  </a:lnTo>
                  <a:lnTo>
                    <a:pt x="37045" y="16129"/>
                  </a:lnTo>
                  <a:lnTo>
                    <a:pt x="37071" y="15570"/>
                  </a:lnTo>
                  <a:lnTo>
                    <a:pt x="37541" y="15367"/>
                  </a:lnTo>
                  <a:lnTo>
                    <a:pt x="37846" y="15494"/>
                  </a:lnTo>
                  <a:lnTo>
                    <a:pt x="37846" y="15875"/>
                  </a:lnTo>
                  <a:lnTo>
                    <a:pt x="38938" y="15367"/>
                  </a:lnTo>
                  <a:lnTo>
                    <a:pt x="39471" y="15113"/>
                  </a:lnTo>
                  <a:lnTo>
                    <a:pt x="39319" y="15024"/>
                  </a:lnTo>
                  <a:lnTo>
                    <a:pt x="39522" y="14859"/>
                  </a:lnTo>
                  <a:lnTo>
                    <a:pt x="39497" y="14732"/>
                  </a:lnTo>
                  <a:lnTo>
                    <a:pt x="38620" y="13843"/>
                  </a:lnTo>
                  <a:lnTo>
                    <a:pt x="40386" y="13462"/>
                  </a:lnTo>
                  <a:lnTo>
                    <a:pt x="41173" y="13462"/>
                  </a:lnTo>
                  <a:lnTo>
                    <a:pt x="39674" y="14732"/>
                  </a:lnTo>
                  <a:lnTo>
                    <a:pt x="39649" y="15024"/>
                  </a:lnTo>
                  <a:lnTo>
                    <a:pt x="39573" y="14820"/>
                  </a:lnTo>
                  <a:lnTo>
                    <a:pt x="39446" y="15087"/>
                  </a:lnTo>
                  <a:lnTo>
                    <a:pt x="39992" y="15367"/>
                  </a:lnTo>
                  <a:lnTo>
                    <a:pt x="41135" y="14478"/>
                  </a:lnTo>
                  <a:lnTo>
                    <a:pt x="41490" y="15621"/>
                  </a:lnTo>
                  <a:lnTo>
                    <a:pt x="41732" y="14859"/>
                  </a:lnTo>
                  <a:lnTo>
                    <a:pt x="41770" y="14478"/>
                  </a:lnTo>
                  <a:lnTo>
                    <a:pt x="41478" y="13462"/>
                  </a:lnTo>
                  <a:lnTo>
                    <a:pt x="41592" y="13119"/>
                  </a:lnTo>
                  <a:lnTo>
                    <a:pt x="42710" y="12573"/>
                  </a:lnTo>
                  <a:lnTo>
                    <a:pt x="43230" y="12573"/>
                  </a:lnTo>
                  <a:lnTo>
                    <a:pt x="43548" y="12446"/>
                  </a:lnTo>
                  <a:lnTo>
                    <a:pt x="43637" y="12319"/>
                  </a:lnTo>
                  <a:lnTo>
                    <a:pt x="43624" y="12065"/>
                  </a:lnTo>
                  <a:lnTo>
                    <a:pt x="43891" y="11938"/>
                  </a:lnTo>
                  <a:lnTo>
                    <a:pt x="44411" y="11684"/>
                  </a:lnTo>
                  <a:lnTo>
                    <a:pt x="44716" y="11430"/>
                  </a:lnTo>
                  <a:lnTo>
                    <a:pt x="44996" y="11430"/>
                  </a:lnTo>
                  <a:lnTo>
                    <a:pt x="45237" y="11303"/>
                  </a:lnTo>
                  <a:lnTo>
                    <a:pt x="45542" y="11176"/>
                  </a:lnTo>
                  <a:lnTo>
                    <a:pt x="45720" y="11176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 descr=""/>
            <p:cNvSpPr/>
            <p:nvPr/>
          </p:nvSpPr>
          <p:spPr>
            <a:xfrm>
              <a:off x="6659860" y="3034958"/>
              <a:ext cx="48260" cy="118745"/>
            </a:xfrm>
            <a:custGeom>
              <a:avLst/>
              <a:gdLst/>
              <a:ahLst/>
              <a:cxnLst/>
              <a:rect l="l" t="t" r="r" b="b"/>
              <a:pathLst>
                <a:path w="48259" h="118744">
                  <a:moveTo>
                    <a:pt x="45910" y="0"/>
                  </a:moveTo>
                  <a:lnTo>
                    <a:pt x="32016" y="0"/>
                  </a:lnTo>
                  <a:lnTo>
                    <a:pt x="33959" y="5918"/>
                  </a:lnTo>
                  <a:lnTo>
                    <a:pt x="31711" y="13258"/>
                  </a:lnTo>
                  <a:lnTo>
                    <a:pt x="27805" y="31321"/>
                  </a:lnTo>
                  <a:lnTo>
                    <a:pt x="23050" y="55835"/>
                  </a:lnTo>
                  <a:lnTo>
                    <a:pt x="20332" y="68122"/>
                  </a:lnTo>
                  <a:lnTo>
                    <a:pt x="16766" y="78613"/>
                  </a:lnTo>
                  <a:lnTo>
                    <a:pt x="11976" y="87358"/>
                  </a:lnTo>
                  <a:lnTo>
                    <a:pt x="0" y="104508"/>
                  </a:lnTo>
                  <a:lnTo>
                    <a:pt x="21831" y="118389"/>
                  </a:lnTo>
                  <a:lnTo>
                    <a:pt x="39651" y="82201"/>
                  </a:lnTo>
                  <a:lnTo>
                    <a:pt x="47544" y="34093"/>
                  </a:lnTo>
                  <a:lnTo>
                    <a:pt x="47880" y="22669"/>
                  </a:lnTo>
                  <a:lnTo>
                    <a:pt x="47323" y="11312"/>
                  </a:lnTo>
                  <a:lnTo>
                    <a:pt x="45910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 descr=""/>
            <p:cNvSpPr/>
            <p:nvPr/>
          </p:nvSpPr>
          <p:spPr>
            <a:xfrm>
              <a:off x="6655143" y="3031896"/>
              <a:ext cx="56515" cy="126364"/>
            </a:xfrm>
            <a:custGeom>
              <a:avLst/>
              <a:gdLst/>
              <a:ahLst/>
              <a:cxnLst/>
              <a:rect l="l" t="t" r="r" b="b"/>
              <a:pathLst>
                <a:path w="56515" h="126364">
                  <a:moveTo>
                    <a:pt x="10147" y="106438"/>
                  </a:moveTo>
                  <a:lnTo>
                    <a:pt x="9931" y="106565"/>
                  </a:lnTo>
                  <a:lnTo>
                    <a:pt x="10083" y="106565"/>
                  </a:lnTo>
                  <a:lnTo>
                    <a:pt x="10147" y="106438"/>
                  </a:lnTo>
                  <a:close/>
                </a:path>
                <a:path w="56515" h="126364">
                  <a:moveTo>
                    <a:pt x="12039" y="92024"/>
                  </a:moveTo>
                  <a:lnTo>
                    <a:pt x="11595" y="91833"/>
                  </a:lnTo>
                  <a:lnTo>
                    <a:pt x="11887" y="92468"/>
                  </a:lnTo>
                  <a:lnTo>
                    <a:pt x="12039" y="92024"/>
                  </a:lnTo>
                  <a:close/>
                </a:path>
                <a:path w="56515" h="126364">
                  <a:moveTo>
                    <a:pt x="12357" y="92138"/>
                  </a:moveTo>
                  <a:lnTo>
                    <a:pt x="12230" y="91452"/>
                  </a:lnTo>
                  <a:lnTo>
                    <a:pt x="12039" y="92024"/>
                  </a:lnTo>
                  <a:lnTo>
                    <a:pt x="12357" y="92138"/>
                  </a:lnTo>
                  <a:close/>
                </a:path>
                <a:path w="56515" h="126364">
                  <a:moveTo>
                    <a:pt x="16408" y="84150"/>
                  </a:moveTo>
                  <a:lnTo>
                    <a:pt x="16230" y="83324"/>
                  </a:lnTo>
                  <a:lnTo>
                    <a:pt x="16256" y="84086"/>
                  </a:lnTo>
                  <a:lnTo>
                    <a:pt x="16408" y="84150"/>
                  </a:lnTo>
                  <a:close/>
                </a:path>
                <a:path w="56515" h="126364">
                  <a:moveTo>
                    <a:pt x="18084" y="80403"/>
                  </a:moveTo>
                  <a:lnTo>
                    <a:pt x="18008" y="80568"/>
                  </a:lnTo>
                  <a:lnTo>
                    <a:pt x="18084" y="80403"/>
                  </a:lnTo>
                  <a:close/>
                </a:path>
                <a:path w="56515" h="126364">
                  <a:moveTo>
                    <a:pt x="18745" y="78587"/>
                  </a:moveTo>
                  <a:lnTo>
                    <a:pt x="18630" y="78359"/>
                  </a:lnTo>
                  <a:lnTo>
                    <a:pt x="18542" y="78498"/>
                  </a:lnTo>
                  <a:lnTo>
                    <a:pt x="18745" y="78587"/>
                  </a:lnTo>
                  <a:close/>
                </a:path>
                <a:path w="56515" h="126364">
                  <a:moveTo>
                    <a:pt x="18770" y="93738"/>
                  </a:moveTo>
                  <a:lnTo>
                    <a:pt x="9296" y="93738"/>
                  </a:lnTo>
                  <a:lnTo>
                    <a:pt x="8940" y="93738"/>
                  </a:lnTo>
                  <a:lnTo>
                    <a:pt x="7886" y="95135"/>
                  </a:lnTo>
                  <a:lnTo>
                    <a:pt x="7645" y="96151"/>
                  </a:lnTo>
                  <a:lnTo>
                    <a:pt x="6743" y="97421"/>
                  </a:lnTo>
                  <a:lnTo>
                    <a:pt x="7416" y="97929"/>
                  </a:lnTo>
                  <a:lnTo>
                    <a:pt x="7023" y="98310"/>
                  </a:lnTo>
                  <a:lnTo>
                    <a:pt x="6946" y="98564"/>
                  </a:lnTo>
                  <a:lnTo>
                    <a:pt x="7188" y="99199"/>
                  </a:lnTo>
                  <a:lnTo>
                    <a:pt x="6718" y="99580"/>
                  </a:lnTo>
                  <a:lnTo>
                    <a:pt x="6159" y="99961"/>
                  </a:lnTo>
                  <a:lnTo>
                    <a:pt x="5156" y="100723"/>
                  </a:lnTo>
                  <a:lnTo>
                    <a:pt x="4406" y="101612"/>
                  </a:lnTo>
                  <a:lnTo>
                    <a:pt x="4051" y="101993"/>
                  </a:lnTo>
                  <a:lnTo>
                    <a:pt x="3746" y="102501"/>
                  </a:lnTo>
                  <a:lnTo>
                    <a:pt x="3238" y="104025"/>
                  </a:lnTo>
                  <a:lnTo>
                    <a:pt x="3492" y="103644"/>
                  </a:lnTo>
                  <a:lnTo>
                    <a:pt x="3644" y="103644"/>
                  </a:lnTo>
                  <a:lnTo>
                    <a:pt x="4178" y="103136"/>
                  </a:lnTo>
                  <a:lnTo>
                    <a:pt x="4267" y="103682"/>
                  </a:lnTo>
                  <a:lnTo>
                    <a:pt x="10134" y="103682"/>
                  </a:lnTo>
                  <a:lnTo>
                    <a:pt x="11252" y="104533"/>
                  </a:lnTo>
                  <a:lnTo>
                    <a:pt x="12293" y="103644"/>
                  </a:lnTo>
                  <a:lnTo>
                    <a:pt x="12890" y="103136"/>
                  </a:lnTo>
                  <a:lnTo>
                    <a:pt x="13195" y="102882"/>
                  </a:lnTo>
                  <a:lnTo>
                    <a:pt x="13335" y="103009"/>
                  </a:lnTo>
                  <a:lnTo>
                    <a:pt x="13436" y="102882"/>
                  </a:lnTo>
                  <a:lnTo>
                    <a:pt x="14871" y="101104"/>
                  </a:lnTo>
                  <a:lnTo>
                    <a:pt x="14986" y="98691"/>
                  </a:lnTo>
                  <a:lnTo>
                    <a:pt x="15709" y="96913"/>
                  </a:lnTo>
                  <a:lnTo>
                    <a:pt x="17729" y="96532"/>
                  </a:lnTo>
                  <a:lnTo>
                    <a:pt x="18770" y="93738"/>
                  </a:lnTo>
                  <a:close/>
                </a:path>
                <a:path w="56515" h="126364">
                  <a:moveTo>
                    <a:pt x="19748" y="115201"/>
                  </a:moveTo>
                  <a:lnTo>
                    <a:pt x="19697" y="115062"/>
                  </a:lnTo>
                  <a:lnTo>
                    <a:pt x="19748" y="115201"/>
                  </a:lnTo>
                  <a:close/>
                </a:path>
                <a:path w="56515" h="126364">
                  <a:moveTo>
                    <a:pt x="20904" y="114566"/>
                  </a:moveTo>
                  <a:lnTo>
                    <a:pt x="19164" y="113703"/>
                  </a:lnTo>
                  <a:lnTo>
                    <a:pt x="19697" y="115062"/>
                  </a:lnTo>
                  <a:lnTo>
                    <a:pt x="19786" y="114719"/>
                  </a:lnTo>
                  <a:lnTo>
                    <a:pt x="20904" y="114566"/>
                  </a:lnTo>
                  <a:close/>
                </a:path>
                <a:path w="56515" h="126364">
                  <a:moveTo>
                    <a:pt x="21539" y="115709"/>
                  </a:moveTo>
                  <a:lnTo>
                    <a:pt x="21513" y="115582"/>
                  </a:lnTo>
                  <a:lnTo>
                    <a:pt x="21336" y="114503"/>
                  </a:lnTo>
                  <a:lnTo>
                    <a:pt x="21259" y="113931"/>
                  </a:lnTo>
                  <a:lnTo>
                    <a:pt x="21132" y="114173"/>
                  </a:lnTo>
                  <a:lnTo>
                    <a:pt x="20777" y="113550"/>
                  </a:lnTo>
                  <a:lnTo>
                    <a:pt x="20967" y="114465"/>
                  </a:lnTo>
                  <a:lnTo>
                    <a:pt x="20370" y="115582"/>
                  </a:lnTo>
                  <a:lnTo>
                    <a:pt x="19837" y="115328"/>
                  </a:lnTo>
                  <a:lnTo>
                    <a:pt x="19659" y="115201"/>
                  </a:lnTo>
                  <a:lnTo>
                    <a:pt x="19583" y="114820"/>
                  </a:lnTo>
                  <a:lnTo>
                    <a:pt x="18859" y="113296"/>
                  </a:lnTo>
                  <a:lnTo>
                    <a:pt x="18808" y="112534"/>
                  </a:lnTo>
                  <a:lnTo>
                    <a:pt x="19519" y="113169"/>
                  </a:lnTo>
                  <a:lnTo>
                    <a:pt x="19710" y="112788"/>
                  </a:lnTo>
                  <a:lnTo>
                    <a:pt x="19392" y="112534"/>
                  </a:lnTo>
                  <a:lnTo>
                    <a:pt x="19062" y="112280"/>
                  </a:lnTo>
                  <a:lnTo>
                    <a:pt x="18745" y="112026"/>
                  </a:lnTo>
                  <a:lnTo>
                    <a:pt x="19710" y="111899"/>
                  </a:lnTo>
                  <a:lnTo>
                    <a:pt x="19596" y="111645"/>
                  </a:lnTo>
                  <a:lnTo>
                    <a:pt x="19062" y="111645"/>
                  </a:lnTo>
                  <a:lnTo>
                    <a:pt x="18415" y="111645"/>
                  </a:lnTo>
                  <a:lnTo>
                    <a:pt x="18148" y="111645"/>
                  </a:lnTo>
                  <a:lnTo>
                    <a:pt x="18326" y="112280"/>
                  </a:lnTo>
                  <a:lnTo>
                    <a:pt x="16332" y="112153"/>
                  </a:lnTo>
                  <a:lnTo>
                    <a:pt x="17907" y="110121"/>
                  </a:lnTo>
                  <a:lnTo>
                    <a:pt x="15913" y="109994"/>
                  </a:lnTo>
                  <a:lnTo>
                    <a:pt x="16700" y="109867"/>
                  </a:lnTo>
                  <a:lnTo>
                    <a:pt x="15748" y="109613"/>
                  </a:lnTo>
                  <a:lnTo>
                    <a:pt x="15138" y="109105"/>
                  </a:lnTo>
                  <a:lnTo>
                    <a:pt x="14846" y="108851"/>
                  </a:lnTo>
                  <a:lnTo>
                    <a:pt x="13931" y="108089"/>
                  </a:lnTo>
                  <a:lnTo>
                    <a:pt x="12369" y="108851"/>
                  </a:lnTo>
                  <a:lnTo>
                    <a:pt x="12458" y="108089"/>
                  </a:lnTo>
                  <a:lnTo>
                    <a:pt x="12865" y="108089"/>
                  </a:lnTo>
                  <a:lnTo>
                    <a:pt x="12446" y="107835"/>
                  </a:lnTo>
                  <a:lnTo>
                    <a:pt x="11379" y="107327"/>
                  </a:lnTo>
                  <a:lnTo>
                    <a:pt x="10807" y="107073"/>
                  </a:lnTo>
                  <a:lnTo>
                    <a:pt x="10858" y="107327"/>
                  </a:lnTo>
                  <a:lnTo>
                    <a:pt x="9956" y="107327"/>
                  </a:lnTo>
                  <a:lnTo>
                    <a:pt x="9207" y="107200"/>
                  </a:lnTo>
                  <a:lnTo>
                    <a:pt x="9550" y="106819"/>
                  </a:lnTo>
                  <a:lnTo>
                    <a:pt x="10172" y="106692"/>
                  </a:lnTo>
                  <a:lnTo>
                    <a:pt x="10007" y="106692"/>
                  </a:lnTo>
                  <a:lnTo>
                    <a:pt x="8712" y="106819"/>
                  </a:lnTo>
                  <a:lnTo>
                    <a:pt x="9474" y="106565"/>
                  </a:lnTo>
                  <a:lnTo>
                    <a:pt x="9931" y="106565"/>
                  </a:lnTo>
                  <a:lnTo>
                    <a:pt x="9258" y="106311"/>
                  </a:lnTo>
                  <a:lnTo>
                    <a:pt x="9702" y="106184"/>
                  </a:lnTo>
                  <a:lnTo>
                    <a:pt x="10071" y="106184"/>
                  </a:lnTo>
                  <a:lnTo>
                    <a:pt x="10261" y="106311"/>
                  </a:lnTo>
                  <a:lnTo>
                    <a:pt x="10718" y="106184"/>
                  </a:lnTo>
                  <a:lnTo>
                    <a:pt x="11163" y="106057"/>
                  </a:lnTo>
                  <a:lnTo>
                    <a:pt x="10261" y="105676"/>
                  </a:lnTo>
                  <a:lnTo>
                    <a:pt x="9359" y="105295"/>
                  </a:lnTo>
                  <a:lnTo>
                    <a:pt x="10020" y="103898"/>
                  </a:lnTo>
                  <a:lnTo>
                    <a:pt x="4305" y="103898"/>
                  </a:lnTo>
                  <a:lnTo>
                    <a:pt x="3378" y="103898"/>
                  </a:lnTo>
                  <a:lnTo>
                    <a:pt x="3492" y="103644"/>
                  </a:lnTo>
                  <a:lnTo>
                    <a:pt x="3289" y="103987"/>
                  </a:lnTo>
                  <a:lnTo>
                    <a:pt x="2247" y="105676"/>
                  </a:lnTo>
                  <a:lnTo>
                    <a:pt x="2311" y="104533"/>
                  </a:lnTo>
                  <a:lnTo>
                    <a:pt x="1054" y="106565"/>
                  </a:lnTo>
                  <a:lnTo>
                    <a:pt x="292" y="108089"/>
                  </a:lnTo>
                  <a:lnTo>
                    <a:pt x="0" y="108597"/>
                  </a:lnTo>
                  <a:lnTo>
                    <a:pt x="355" y="108788"/>
                  </a:lnTo>
                  <a:lnTo>
                    <a:pt x="2552" y="109740"/>
                  </a:lnTo>
                  <a:lnTo>
                    <a:pt x="2476" y="109105"/>
                  </a:lnTo>
                  <a:lnTo>
                    <a:pt x="2971" y="109105"/>
                  </a:lnTo>
                  <a:lnTo>
                    <a:pt x="3581" y="109359"/>
                  </a:lnTo>
                  <a:lnTo>
                    <a:pt x="3683" y="109994"/>
                  </a:lnTo>
                  <a:lnTo>
                    <a:pt x="3213" y="110121"/>
                  </a:lnTo>
                  <a:lnTo>
                    <a:pt x="2997" y="110121"/>
                  </a:lnTo>
                  <a:lnTo>
                    <a:pt x="4127" y="110375"/>
                  </a:lnTo>
                  <a:lnTo>
                    <a:pt x="4927" y="110883"/>
                  </a:lnTo>
                  <a:lnTo>
                    <a:pt x="6413" y="112153"/>
                  </a:lnTo>
                  <a:lnTo>
                    <a:pt x="7467" y="113169"/>
                  </a:lnTo>
                  <a:lnTo>
                    <a:pt x="7734" y="113677"/>
                  </a:lnTo>
                  <a:lnTo>
                    <a:pt x="8572" y="114820"/>
                  </a:lnTo>
                  <a:lnTo>
                    <a:pt x="9410" y="115836"/>
                  </a:lnTo>
                  <a:lnTo>
                    <a:pt x="10579" y="115722"/>
                  </a:lnTo>
                  <a:lnTo>
                    <a:pt x="21539" y="115709"/>
                  </a:lnTo>
                  <a:close/>
                </a:path>
                <a:path w="56515" h="126364">
                  <a:moveTo>
                    <a:pt x="23863" y="124434"/>
                  </a:moveTo>
                  <a:lnTo>
                    <a:pt x="23685" y="124472"/>
                  </a:lnTo>
                  <a:lnTo>
                    <a:pt x="23850" y="124574"/>
                  </a:lnTo>
                  <a:lnTo>
                    <a:pt x="23863" y="124434"/>
                  </a:lnTo>
                  <a:close/>
                </a:path>
                <a:path w="56515" h="126364">
                  <a:moveTo>
                    <a:pt x="24384" y="125361"/>
                  </a:moveTo>
                  <a:lnTo>
                    <a:pt x="24358" y="124853"/>
                  </a:lnTo>
                  <a:lnTo>
                    <a:pt x="23850" y="124574"/>
                  </a:lnTo>
                  <a:lnTo>
                    <a:pt x="23825" y="124980"/>
                  </a:lnTo>
                  <a:lnTo>
                    <a:pt x="24384" y="125361"/>
                  </a:lnTo>
                  <a:close/>
                </a:path>
                <a:path w="56515" h="126364">
                  <a:moveTo>
                    <a:pt x="24663" y="57035"/>
                  </a:moveTo>
                  <a:lnTo>
                    <a:pt x="24244" y="57162"/>
                  </a:lnTo>
                  <a:lnTo>
                    <a:pt x="24104" y="56908"/>
                  </a:lnTo>
                  <a:lnTo>
                    <a:pt x="23609" y="57670"/>
                  </a:lnTo>
                  <a:lnTo>
                    <a:pt x="24447" y="57162"/>
                  </a:lnTo>
                  <a:lnTo>
                    <a:pt x="24663" y="57035"/>
                  </a:lnTo>
                  <a:close/>
                </a:path>
                <a:path w="56515" h="126364">
                  <a:moveTo>
                    <a:pt x="27635" y="42862"/>
                  </a:moveTo>
                  <a:lnTo>
                    <a:pt x="27470" y="43065"/>
                  </a:lnTo>
                  <a:lnTo>
                    <a:pt x="26377" y="43827"/>
                  </a:lnTo>
                  <a:lnTo>
                    <a:pt x="27559" y="43827"/>
                  </a:lnTo>
                  <a:lnTo>
                    <a:pt x="27635" y="42862"/>
                  </a:lnTo>
                  <a:close/>
                </a:path>
                <a:path w="56515" h="126364">
                  <a:moveTo>
                    <a:pt x="28003" y="43827"/>
                  </a:moveTo>
                  <a:lnTo>
                    <a:pt x="27559" y="43827"/>
                  </a:lnTo>
                  <a:lnTo>
                    <a:pt x="27825" y="44081"/>
                  </a:lnTo>
                  <a:lnTo>
                    <a:pt x="28003" y="43827"/>
                  </a:lnTo>
                  <a:close/>
                </a:path>
                <a:path w="56515" h="126364">
                  <a:moveTo>
                    <a:pt x="29019" y="114693"/>
                  </a:moveTo>
                  <a:lnTo>
                    <a:pt x="28155" y="115963"/>
                  </a:lnTo>
                  <a:lnTo>
                    <a:pt x="28028" y="116344"/>
                  </a:lnTo>
                  <a:lnTo>
                    <a:pt x="28232" y="116852"/>
                  </a:lnTo>
                  <a:lnTo>
                    <a:pt x="28244" y="116217"/>
                  </a:lnTo>
                  <a:lnTo>
                    <a:pt x="28524" y="116090"/>
                  </a:lnTo>
                  <a:lnTo>
                    <a:pt x="28689" y="116827"/>
                  </a:lnTo>
                  <a:lnTo>
                    <a:pt x="28879" y="116090"/>
                  </a:lnTo>
                  <a:lnTo>
                    <a:pt x="28981" y="115709"/>
                  </a:lnTo>
                  <a:lnTo>
                    <a:pt x="29019" y="114693"/>
                  </a:lnTo>
                  <a:close/>
                </a:path>
                <a:path w="56515" h="126364">
                  <a:moveTo>
                    <a:pt x="29806" y="25755"/>
                  </a:moveTo>
                  <a:lnTo>
                    <a:pt x="29489" y="24777"/>
                  </a:lnTo>
                  <a:lnTo>
                    <a:pt x="29248" y="25920"/>
                  </a:lnTo>
                  <a:lnTo>
                    <a:pt x="29806" y="25755"/>
                  </a:lnTo>
                  <a:close/>
                </a:path>
                <a:path w="56515" h="126364">
                  <a:moveTo>
                    <a:pt x="29946" y="25704"/>
                  </a:moveTo>
                  <a:lnTo>
                    <a:pt x="29806" y="25755"/>
                  </a:lnTo>
                  <a:lnTo>
                    <a:pt x="29946" y="25704"/>
                  </a:lnTo>
                  <a:close/>
                </a:path>
                <a:path w="56515" h="126364">
                  <a:moveTo>
                    <a:pt x="29984" y="32423"/>
                  </a:moveTo>
                  <a:lnTo>
                    <a:pt x="29362" y="32410"/>
                  </a:lnTo>
                  <a:lnTo>
                    <a:pt x="29349" y="31343"/>
                  </a:lnTo>
                  <a:lnTo>
                    <a:pt x="29159" y="32588"/>
                  </a:lnTo>
                  <a:lnTo>
                    <a:pt x="29425" y="32486"/>
                  </a:lnTo>
                  <a:lnTo>
                    <a:pt x="29705" y="32448"/>
                  </a:lnTo>
                  <a:lnTo>
                    <a:pt x="29984" y="32423"/>
                  </a:lnTo>
                  <a:close/>
                </a:path>
                <a:path w="56515" h="126364">
                  <a:moveTo>
                    <a:pt x="30035" y="28968"/>
                  </a:moveTo>
                  <a:lnTo>
                    <a:pt x="29832" y="28714"/>
                  </a:lnTo>
                  <a:lnTo>
                    <a:pt x="30010" y="28968"/>
                  </a:lnTo>
                  <a:close/>
                </a:path>
                <a:path w="56515" h="126364">
                  <a:moveTo>
                    <a:pt x="30060" y="60210"/>
                  </a:moveTo>
                  <a:lnTo>
                    <a:pt x="29768" y="60464"/>
                  </a:lnTo>
                  <a:lnTo>
                    <a:pt x="30060" y="60210"/>
                  </a:lnTo>
                  <a:close/>
                </a:path>
                <a:path w="56515" h="126364">
                  <a:moveTo>
                    <a:pt x="30302" y="33858"/>
                  </a:moveTo>
                  <a:lnTo>
                    <a:pt x="30251" y="33642"/>
                  </a:lnTo>
                  <a:lnTo>
                    <a:pt x="29997" y="33921"/>
                  </a:lnTo>
                  <a:lnTo>
                    <a:pt x="30302" y="33858"/>
                  </a:lnTo>
                  <a:close/>
                </a:path>
                <a:path w="56515" h="126364">
                  <a:moveTo>
                    <a:pt x="30797" y="113106"/>
                  </a:moveTo>
                  <a:lnTo>
                    <a:pt x="30276" y="113030"/>
                  </a:lnTo>
                  <a:lnTo>
                    <a:pt x="29730" y="113309"/>
                  </a:lnTo>
                  <a:lnTo>
                    <a:pt x="29921" y="113842"/>
                  </a:lnTo>
                  <a:lnTo>
                    <a:pt x="30226" y="113538"/>
                  </a:lnTo>
                  <a:lnTo>
                    <a:pt x="30772" y="113360"/>
                  </a:lnTo>
                  <a:lnTo>
                    <a:pt x="30797" y="113106"/>
                  </a:lnTo>
                  <a:close/>
                </a:path>
                <a:path w="56515" h="126364">
                  <a:moveTo>
                    <a:pt x="30911" y="32905"/>
                  </a:moveTo>
                  <a:lnTo>
                    <a:pt x="30124" y="32778"/>
                  </a:lnTo>
                  <a:lnTo>
                    <a:pt x="30162" y="33058"/>
                  </a:lnTo>
                  <a:lnTo>
                    <a:pt x="30251" y="33642"/>
                  </a:lnTo>
                  <a:lnTo>
                    <a:pt x="30797" y="33032"/>
                  </a:lnTo>
                  <a:lnTo>
                    <a:pt x="30911" y="32905"/>
                  </a:lnTo>
                  <a:close/>
                </a:path>
                <a:path w="56515" h="126364">
                  <a:moveTo>
                    <a:pt x="32499" y="18300"/>
                  </a:moveTo>
                  <a:close/>
                </a:path>
                <a:path w="56515" h="126364">
                  <a:moveTo>
                    <a:pt x="32575" y="47726"/>
                  </a:moveTo>
                  <a:lnTo>
                    <a:pt x="32537" y="47586"/>
                  </a:lnTo>
                  <a:lnTo>
                    <a:pt x="32372" y="47701"/>
                  </a:lnTo>
                  <a:lnTo>
                    <a:pt x="32550" y="47904"/>
                  </a:lnTo>
                  <a:lnTo>
                    <a:pt x="32575" y="47726"/>
                  </a:lnTo>
                  <a:close/>
                </a:path>
                <a:path w="56515" h="126364">
                  <a:moveTo>
                    <a:pt x="33299" y="11938"/>
                  </a:moveTo>
                  <a:lnTo>
                    <a:pt x="33159" y="11861"/>
                  </a:lnTo>
                  <a:lnTo>
                    <a:pt x="33299" y="11938"/>
                  </a:lnTo>
                  <a:close/>
                </a:path>
                <a:path w="56515" h="126364">
                  <a:moveTo>
                    <a:pt x="33350" y="110375"/>
                  </a:moveTo>
                  <a:lnTo>
                    <a:pt x="32575" y="109994"/>
                  </a:lnTo>
                  <a:lnTo>
                    <a:pt x="32981" y="109232"/>
                  </a:lnTo>
                  <a:lnTo>
                    <a:pt x="31788" y="109105"/>
                  </a:lnTo>
                  <a:lnTo>
                    <a:pt x="32435" y="110248"/>
                  </a:lnTo>
                  <a:lnTo>
                    <a:pt x="32296" y="110375"/>
                  </a:lnTo>
                  <a:lnTo>
                    <a:pt x="33350" y="110375"/>
                  </a:lnTo>
                  <a:close/>
                </a:path>
                <a:path w="56515" h="126364">
                  <a:moveTo>
                    <a:pt x="33883" y="6184"/>
                  </a:moveTo>
                  <a:lnTo>
                    <a:pt x="33731" y="5473"/>
                  </a:lnTo>
                  <a:lnTo>
                    <a:pt x="33172" y="5981"/>
                  </a:lnTo>
                  <a:lnTo>
                    <a:pt x="33769" y="6108"/>
                  </a:lnTo>
                  <a:close/>
                </a:path>
                <a:path w="56515" h="126364">
                  <a:moveTo>
                    <a:pt x="34023" y="40652"/>
                  </a:moveTo>
                  <a:lnTo>
                    <a:pt x="33896" y="40170"/>
                  </a:lnTo>
                  <a:lnTo>
                    <a:pt x="33820" y="40525"/>
                  </a:lnTo>
                  <a:lnTo>
                    <a:pt x="34023" y="40652"/>
                  </a:lnTo>
                  <a:close/>
                </a:path>
                <a:path w="56515" h="126364">
                  <a:moveTo>
                    <a:pt x="34048" y="9105"/>
                  </a:moveTo>
                  <a:lnTo>
                    <a:pt x="33782" y="8775"/>
                  </a:lnTo>
                  <a:lnTo>
                    <a:pt x="33934" y="9029"/>
                  </a:lnTo>
                  <a:close/>
                </a:path>
                <a:path w="56515" h="126364">
                  <a:moveTo>
                    <a:pt x="34353" y="38112"/>
                  </a:moveTo>
                  <a:lnTo>
                    <a:pt x="34213" y="38074"/>
                  </a:lnTo>
                  <a:lnTo>
                    <a:pt x="34188" y="38493"/>
                  </a:lnTo>
                  <a:lnTo>
                    <a:pt x="34353" y="38112"/>
                  </a:lnTo>
                  <a:close/>
                </a:path>
                <a:path w="56515" h="126364">
                  <a:moveTo>
                    <a:pt x="34442" y="108470"/>
                  </a:moveTo>
                  <a:lnTo>
                    <a:pt x="33642" y="108343"/>
                  </a:lnTo>
                  <a:lnTo>
                    <a:pt x="33502" y="108851"/>
                  </a:lnTo>
                  <a:lnTo>
                    <a:pt x="34302" y="108788"/>
                  </a:lnTo>
                  <a:lnTo>
                    <a:pt x="34048" y="108470"/>
                  </a:lnTo>
                  <a:lnTo>
                    <a:pt x="34442" y="108470"/>
                  </a:lnTo>
                  <a:close/>
                </a:path>
                <a:path w="56515" h="126364">
                  <a:moveTo>
                    <a:pt x="34607" y="7708"/>
                  </a:moveTo>
                  <a:lnTo>
                    <a:pt x="34353" y="7759"/>
                  </a:lnTo>
                  <a:lnTo>
                    <a:pt x="33769" y="7378"/>
                  </a:lnTo>
                  <a:lnTo>
                    <a:pt x="33629" y="7632"/>
                  </a:lnTo>
                  <a:lnTo>
                    <a:pt x="33528" y="7924"/>
                  </a:lnTo>
                  <a:lnTo>
                    <a:pt x="34124" y="8394"/>
                  </a:lnTo>
                  <a:lnTo>
                    <a:pt x="34569" y="7759"/>
                  </a:lnTo>
                  <a:close/>
                </a:path>
                <a:path w="56515" h="126364">
                  <a:moveTo>
                    <a:pt x="34671" y="108750"/>
                  </a:moveTo>
                  <a:lnTo>
                    <a:pt x="34302" y="108788"/>
                  </a:lnTo>
                  <a:lnTo>
                    <a:pt x="34582" y="109105"/>
                  </a:lnTo>
                  <a:lnTo>
                    <a:pt x="34671" y="108750"/>
                  </a:lnTo>
                  <a:close/>
                </a:path>
                <a:path w="56515" h="126364">
                  <a:moveTo>
                    <a:pt x="34823" y="7658"/>
                  </a:moveTo>
                  <a:lnTo>
                    <a:pt x="34607" y="7708"/>
                  </a:lnTo>
                  <a:lnTo>
                    <a:pt x="34823" y="7658"/>
                  </a:lnTo>
                  <a:close/>
                </a:path>
                <a:path w="56515" h="126364">
                  <a:moveTo>
                    <a:pt x="37414" y="762"/>
                  </a:moveTo>
                  <a:lnTo>
                    <a:pt x="36791" y="1028"/>
                  </a:lnTo>
                  <a:lnTo>
                    <a:pt x="36652" y="1295"/>
                  </a:lnTo>
                  <a:lnTo>
                    <a:pt x="36715" y="1892"/>
                  </a:lnTo>
                  <a:lnTo>
                    <a:pt x="37122" y="1778"/>
                  </a:lnTo>
                  <a:lnTo>
                    <a:pt x="37414" y="762"/>
                  </a:lnTo>
                  <a:close/>
                </a:path>
                <a:path w="56515" h="126364">
                  <a:moveTo>
                    <a:pt x="37503" y="3035"/>
                  </a:moveTo>
                  <a:lnTo>
                    <a:pt x="36957" y="3035"/>
                  </a:lnTo>
                  <a:lnTo>
                    <a:pt x="37503" y="3035"/>
                  </a:lnTo>
                  <a:close/>
                </a:path>
                <a:path w="56515" h="126364">
                  <a:moveTo>
                    <a:pt x="38315" y="18681"/>
                  </a:moveTo>
                  <a:lnTo>
                    <a:pt x="32689" y="18681"/>
                  </a:lnTo>
                  <a:lnTo>
                    <a:pt x="32334" y="18681"/>
                  </a:lnTo>
                  <a:lnTo>
                    <a:pt x="32219" y="18935"/>
                  </a:lnTo>
                  <a:lnTo>
                    <a:pt x="31750" y="19062"/>
                  </a:lnTo>
                  <a:lnTo>
                    <a:pt x="31369" y="19443"/>
                  </a:lnTo>
                  <a:lnTo>
                    <a:pt x="32524" y="19697"/>
                  </a:lnTo>
                  <a:lnTo>
                    <a:pt x="32639" y="20967"/>
                  </a:lnTo>
                  <a:lnTo>
                    <a:pt x="33121" y="21602"/>
                  </a:lnTo>
                  <a:lnTo>
                    <a:pt x="31800" y="22237"/>
                  </a:lnTo>
                  <a:lnTo>
                    <a:pt x="31864" y="20840"/>
                  </a:lnTo>
                  <a:lnTo>
                    <a:pt x="30721" y="20840"/>
                  </a:lnTo>
                  <a:lnTo>
                    <a:pt x="31673" y="20967"/>
                  </a:lnTo>
                  <a:lnTo>
                    <a:pt x="31330" y="22491"/>
                  </a:lnTo>
                  <a:lnTo>
                    <a:pt x="32194" y="22364"/>
                  </a:lnTo>
                  <a:lnTo>
                    <a:pt x="31343" y="22872"/>
                  </a:lnTo>
                  <a:lnTo>
                    <a:pt x="31724" y="22872"/>
                  </a:lnTo>
                  <a:lnTo>
                    <a:pt x="30683" y="22999"/>
                  </a:lnTo>
                  <a:lnTo>
                    <a:pt x="32118" y="23380"/>
                  </a:lnTo>
                  <a:lnTo>
                    <a:pt x="30797" y="23634"/>
                  </a:lnTo>
                  <a:lnTo>
                    <a:pt x="31394" y="24218"/>
                  </a:lnTo>
                  <a:lnTo>
                    <a:pt x="31457" y="24498"/>
                  </a:lnTo>
                  <a:lnTo>
                    <a:pt x="30645" y="25158"/>
                  </a:lnTo>
                  <a:lnTo>
                    <a:pt x="30149" y="24269"/>
                  </a:lnTo>
                  <a:lnTo>
                    <a:pt x="30365" y="25412"/>
                  </a:lnTo>
                  <a:lnTo>
                    <a:pt x="29946" y="25704"/>
                  </a:lnTo>
                  <a:lnTo>
                    <a:pt x="30480" y="25539"/>
                  </a:lnTo>
                  <a:lnTo>
                    <a:pt x="31064" y="25920"/>
                  </a:lnTo>
                  <a:lnTo>
                    <a:pt x="31102" y="27190"/>
                  </a:lnTo>
                  <a:lnTo>
                    <a:pt x="30124" y="26301"/>
                  </a:lnTo>
                  <a:lnTo>
                    <a:pt x="29451" y="26682"/>
                  </a:lnTo>
                  <a:lnTo>
                    <a:pt x="29591" y="27444"/>
                  </a:lnTo>
                  <a:lnTo>
                    <a:pt x="30365" y="28206"/>
                  </a:lnTo>
                  <a:lnTo>
                    <a:pt x="30403" y="28587"/>
                  </a:lnTo>
                  <a:lnTo>
                    <a:pt x="30314" y="28841"/>
                  </a:lnTo>
                  <a:lnTo>
                    <a:pt x="30124" y="28841"/>
                  </a:lnTo>
                  <a:lnTo>
                    <a:pt x="30035" y="28968"/>
                  </a:lnTo>
                  <a:lnTo>
                    <a:pt x="30467" y="29603"/>
                  </a:lnTo>
                  <a:lnTo>
                    <a:pt x="30454" y="29857"/>
                  </a:lnTo>
                  <a:lnTo>
                    <a:pt x="29375" y="31254"/>
                  </a:lnTo>
                  <a:lnTo>
                    <a:pt x="30302" y="32397"/>
                  </a:lnTo>
                  <a:lnTo>
                    <a:pt x="30099" y="32512"/>
                  </a:lnTo>
                  <a:lnTo>
                    <a:pt x="30581" y="32397"/>
                  </a:lnTo>
                  <a:lnTo>
                    <a:pt x="31153" y="32524"/>
                  </a:lnTo>
                  <a:lnTo>
                    <a:pt x="31546" y="32651"/>
                  </a:lnTo>
                  <a:lnTo>
                    <a:pt x="31483" y="33159"/>
                  </a:lnTo>
                  <a:lnTo>
                    <a:pt x="32080" y="33667"/>
                  </a:lnTo>
                  <a:lnTo>
                    <a:pt x="31318" y="33667"/>
                  </a:lnTo>
                  <a:lnTo>
                    <a:pt x="31407" y="33413"/>
                  </a:lnTo>
                  <a:lnTo>
                    <a:pt x="31102" y="33286"/>
                  </a:lnTo>
                  <a:lnTo>
                    <a:pt x="30911" y="33159"/>
                  </a:lnTo>
                  <a:lnTo>
                    <a:pt x="31127" y="33667"/>
                  </a:lnTo>
                  <a:lnTo>
                    <a:pt x="30302" y="33858"/>
                  </a:lnTo>
                  <a:lnTo>
                    <a:pt x="30429" y="34086"/>
                  </a:lnTo>
                  <a:lnTo>
                    <a:pt x="30530" y="34302"/>
                  </a:lnTo>
                  <a:lnTo>
                    <a:pt x="30924" y="35064"/>
                  </a:lnTo>
                  <a:lnTo>
                    <a:pt x="30480" y="35826"/>
                  </a:lnTo>
                  <a:lnTo>
                    <a:pt x="29438" y="35699"/>
                  </a:lnTo>
                  <a:lnTo>
                    <a:pt x="29997" y="34810"/>
                  </a:lnTo>
                  <a:lnTo>
                    <a:pt x="30314" y="34302"/>
                  </a:lnTo>
                  <a:lnTo>
                    <a:pt x="30429" y="34086"/>
                  </a:lnTo>
                  <a:lnTo>
                    <a:pt x="29375" y="34810"/>
                  </a:lnTo>
                  <a:lnTo>
                    <a:pt x="29679" y="34302"/>
                  </a:lnTo>
                  <a:lnTo>
                    <a:pt x="29984" y="33794"/>
                  </a:lnTo>
                  <a:lnTo>
                    <a:pt x="28194" y="34302"/>
                  </a:lnTo>
                  <a:lnTo>
                    <a:pt x="30175" y="33083"/>
                  </a:lnTo>
                  <a:lnTo>
                    <a:pt x="28346" y="33540"/>
                  </a:lnTo>
                  <a:lnTo>
                    <a:pt x="27762" y="34937"/>
                  </a:lnTo>
                  <a:lnTo>
                    <a:pt x="28536" y="35318"/>
                  </a:lnTo>
                  <a:lnTo>
                    <a:pt x="27952" y="36715"/>
                  </a:lnTo>
                  <a:lnTo>
                    <a:pt x="28460" y="37223"/>
                  </a:lnTo>
                  <a:lnTo>
                    <a:pt x="28816" y="36715"/>
                  </a:lnTo>
                  <a:lnTo>
                    <a:pt x="29324" y="37223"/>
                  </a:lnTo>
                  <a:lnTo>
                    <a:pt x="29946" y="39509"/>
                  </a:lnTo>
                  <a:lnTo>
                    <a:pt x="26416" y="38366"/>
                  </a:lnTo>
                  <a:lnTo>
                    <a:pt x="27495" y="40144"/>
                  </a:lnTo>
                  <a:lnTo>
                    <a:pt x="28092" y="40779"/>
                  </a:lnTo>
                  <a:lnTo>
                    <a:pt x="29362" y="41160"/>
                  </a:lnTo>
                  <a:lnTo>
                    <a:pt x="28473" y="42176"/>
                  </a:lnTo>
                  <a:lnTo>
                    <a:pt x="27381" y="41541"/>
                  </a:lnTo>
                  <a:lnTo>
                    <a:pt x="27000" y="42938"/>
                  </a:lnTo>
                  <a:lnTo>
                    <a:pt x="27622" y="42862"/>
                  </a:lnTo>
                  <a:lnTo>
                    <a:pt x="27952" y="42811"/>
                  </a:lnTo>
                  <a:lnTo>
                    <a:pt x="28892" y="42684"/>
                  </a:lnTo>
                  <a:lnTo>
                    <a:pt x="28016" y="43827"/>
                  </a:lnTo>
                  <a:lnTo>
                    <a:pt x="27863" y="44589"/>
                  </a:lnTo>
                  <a:lnTo>
                    <a:pt x="27266" y="44589"/>
                  </a:lnTo>
                  <a:lnTo>
                    <a:pt x="27266" y="49161"/>
                  </a:lnTo>
                  <a:lnTo>
                    <a:pt x="27241" y="49669"/>
                  </a:lnTo>
                  <a:lnTo>
                    <a:pt x="27266" y="49161"/>
                  </a:lnTo>
                  <a:lnTo>
                    <a:pt x="27266" y="44589"/>
                  </a:lnTo>
                  <a:lnTo>
                    <a:pt x="26797" y="44589"/>
                  </a:lnTo>
                  <a:lnTo>
                    <a:pt x="26733" y="46367"/>
                  </a:lnTo>
                  <a:lnTo>
                    <a:pt x="26962" y="47345"/>
                  </a:lnTo>
                  <a:lnTo>
                    <a:pt x="27063" y="48145"/>
                  </a:lnTo>
                  <a:lnTo>
                    <a:pt x="26949" y="49669"/>
                  </a:lnTo>
                  <a:lnTo>
                    <a:pt x="26670" y="49542"/>
                  </a:lnTo>
                  <a:lnTo>
                    <a:pt x="26403" y="49161"/>
                  </a:lnTo>
                  <a:lnTo>
                    <a:pt x="26009" y="49542"/>
                  </a:lnTo>
                  <a:lnTo>
                    <a:pt x="25984" y="51955"/>
                  </a:lnTo>
                  <a:lnTo>
                    <a:pt x="24663" y="54622"/>
                  </a:lnTo>
                  <a:lnTo>
                    <a:pt x="24091" y="55676"/>
                  </a:lnTo>
                  <a:lnTo>
                    <a:pt x="24053" y="56007"/>
                  </a:lnTo>
                  <a:lnTo>
                    <a:pt x="24714" y="56908"/>
                  </a:lnTo>
                  <a:lnTo>
                    <a:pt x="24726" y="57162"/>
                  </a:lnTo>
                  <a:lnTo>
                    <a:pt x="24930" y="57543"/>
                  </a:lnTo>
                  <a:lnTo>
                    <a:pt x="24904" y="58051"/>
                  </a:lnTo>
                  <a:lnTo>
                    <a:pt x="24295" y="58051"/>
                  </a:lnTo>
                  <a:lnTo>
                    <a:pt x="24091" y="57670"/>
                  </a:lnTo>
                  <a:lnTo>
                    <a:pt x="24193" y="58051"/>
                  </a:lnTo>
                  <a:lnTo>
                    <a:pt x="24511" y="59194"/>
                  </a:lnTo>
                  <a:lnTo>
                    <a:pt x="24638" y="60083"/>
                  </a:lnTo>
                  <a:lnTo>
                    <a:pt x="24752" y="62242"/>
                  </a:lnTo>
                  <a:lnTo>
                    <a:pt x="23609" y="63385"/>
                  </a:lnTo>
                  <a:lnTo>
                    <a:pt x="23406" y="63004"/>
                  </a:lnTo>
                  <a:lnTo>
                    <a:pt x="22796" y="64020"/>
                  </a:lnTo>
                  <a:lnTo>
                    <a:pt x="24942" y="64655"/>
                  </a:lnTo>
                  <a:lnTo>
                    <a:pt x="23863" y="65544"/>
                  </a:lnTo>
                  <a:lnTo>
                    <a:pt x="23761" y="65290"/>
                  </a:lnTo>
                  <a:lnTo>
                    <a:pt x="22974" y="67322"/>
                  </a:lnTo>
                  <a:lnTo>
                    <a:pt x="22872" y="68719"/>
                  </a:lnTo>
                  <a:lnTo>
                    <a:pt x="22987" y="70751"/>
                  </a:lnTo>
                  <a:lnTo>
                    <a:pt x="21170" y="72148"/>
                  </a:lnTo>
                  <a:lnTo>
                    <a:pt x="22352" y="72910"/>
                  </a:lnTo>
                  <a:lnTo>
                    <a:pt x="19939" y="74307"/>
                  </a:lnTo>
                  <a:lnTo>
                    <a:pt x="21615" y="74942"/>
                  </a:lnTo>
                  <a:lnTo>
                    <a:pt x="20332" y="76085"/>
                  </a:lnTo>
                  <a:lnTo>
                    <a:pt x="20154" y="75577"/>
                  </a:lnTo>
                  <a:lnTo>
                    <a:pt x="18834" y="77355"/>
                  </a:lnTo>
                  <a:lnTo>
                    <a:pt x="18669" y="77609"/>
                  </a:lnTo>
                  <a:lnTo>
                    <a:pt x="19507" y="78117"/>
                  </a:lnTo>
                  <a:lnTo>
                    <a:pt x="19621" y="79006"/>
                  </a:lnTo>
                  <a:lnTo>
                    <a:pt x="18745" y="78625"/>
                  </a:lnTo>
                  <a:lnTo>
                    <a:pt x="19316" y="79768"/>
                  </a:lnTo>
                  <a:lnTo>
                    <a:pt x="18097" y="79768"/>
                  </a:lnTo>
                  <a:lnTo>
                    <a:pt x="18084" y="80403"/>
                  </a:lnTo>
                  <a:lnTo>
                    <a:pt x="18237" y="80276"/>
                  </a:lnTo>
                  <a:lnTo>
                    <a:pt x="18669" y="80149"/>
                  </a:lnTo>
                  <a:lnTo>
                    <a:pt x="18910" y="80276"/>
                  </a:lnTo>
                  <a:lnTo>
                    <a:pt x="18821" y="81343"/>
                  </a:lnTo>
                  <a:lnTo>
                    <a:pt x="17322" y="82054"/>
                  </a:lnTo>
                  <a:lnTo>
                    <a:pt x="16891" y="81927"/>
                  </a:lnTo>
                  <a:lnTo>
                    <a:pt x="16573" y="84213"/>
                  </a:lnTo>
                  <a:lnTo>
                    <a:pt x="16408" y="84150"/>
                  </a:lnTo>
                  <a:lnTo>
                    <a:pt x="16535" y="84721"/>
                  </a:lnTo>
                  <a:lnTo>
                    <a:pt x="15265" y="82943"/>
                  </a:lnTo>
                  <a:lnTo>
                    <a:pt x="15519" y="84340"/>
                  </a:lnTo>
                  <a:lnTo>
                    <a:pt x="15786" y="84340"/>
                  </a:lnTo>
                  <a:lnTo>
                    <a:pt x="15976" y="84721"/>
                  </a:lnTo>
                  <a:lnTo>
                    <a:pt x="16141" y="84848"/>
                  </a:lnTo>
                  <a:lnTo>
                    <a:pt x="15354" y="84975"/>
                  </a:lnTo>
                  <a:lnTo>
                    <a:pt x="14757" y="86118"/>
                  </a:lnTo>
                  <a:lnTo>
                    <a:pt x="14465" y="87007"/>
                  </a:lnTo>
                  <a:lnTo>
                    <a:pt x="14008" y="86499"/>
                  </a:lnTo>
                  <a:lnTo>
                    <a:pt x="12992" y="87896"/>
                  </a:lnTo>
                  <a:lnTo>
                    <a:pt x="12395" y="89674"/>
                  </a:lnTo>
                  <a:lnTo>
                    <a:pt x="11277" y="91198"/>
                  </a:lnTo>
                  <a:lnTo>
                    <a:pt x="11925" y="90817"/>
                  </a:lnTo>
                  <a:lnTo>
                    <a:pt x="12636" y="91452"/>
                  </a:lnTo>
                  <a:lnTo>
                    <a:pt x="12725" y="91706"/>
                  </a:lnTo>
                  <a:lnTo>
                    <a:pt x="12547" y="92214"/>
                  </a:lnTo>
                  <a:lnTo>
                    <a:pt x="12357" y="92138"/>
                  </a:lnTo>
                  <a:lnTo>
                    <a:pt x="12306" y="92722"/>
                  </a:lnTo>
                  <a:lnTo>
                    <a:pt x="11925" y="93103"/>
                  </a:lnTo>
                  <a:lnTo>
                    <a:pt x="11341" y="92468"/>
                  </a:lnTo>
                  <a:lnTo>
                    <a:pt x="11214" y="92214"/>
                  </a:lnTo>
                  <a:lnTo>
                    <a:pt x="11188" y="91833"/>
                  </a:lnTo>
                  <a:lnTo>
                    <a:pt x="10985" y="92722"/>
                  </a:lnTo>
                  <a:lnTo>
                    <a:pt x="10706" y="92595"/>
                  </a:lnTo>
                  <a:lnTo>
                    <a:pt x="10693" y="92341"/>
                  </a:lnTo>
                  <a:lnTo>
                    <a:pt x="10401" y="92087"/>
                  </a:lnTo>
                  <a:lnTo>
                    <a:pt x="10718" y="92722"/>
                  </a:lnTo>
                  <a:lnTo>
                    <a:pt x="8712" y="92722"/>
                  </a:lnTo>
                  <a:lnTo>
                    <a:pt x="9220" y="93611"/>
                  </a:lnTo>
                  <a:lnTo>
                    <a:pt x="18821" y="93611"/>
                  </a:lnTo>
                  <a:lnTo>
                    <a:pt x="18961" y="93230"/>
                  </a:lnTo>
                  <a:lnTo>
                    <a:pt x="19126" y="93103"/>
                  </a:lnTo>
                  <a:lnTo>
                    <a:pt x="20243" y="92214"/>
                  </a:lnTo>
                  <a:lnTo>
                    <a:pt x="20713" y="91833"/>
                  </a:lnTo>
                  <a:lnTo>
                    <a:pt x="20878" y="91706"/>
                  </a:lnTo>
                  <a:lnTo>
                    <a:pt x="20472" y="91833"/>
                  </a:lnTo>
                  <a:lnTo>
                    <a:pt x="20078" y="91198"/>
                  </a:lnTo>
                  <a:lnTo>
                    <a:pt x="20066" y="90817"/>
                  </a:lnTo>
                  <a:lnTo>
                    <a:pt x="20104" y="90690"/>
                  </a:lnTo>
                  <a:lnTo>
                    <a:pt x="20637" y="90436"/>
                  </a:lnTo>
                  <a:lnTo>
                    <a:pt x="20078" y="88912"/>
                  </a:lnTo>
                  <a:lnTo>
                    <a:pt x="20929" y="89547"/>
                  </a:lnTo>
                  <a:lnTo>
                    <a:pt x="20980" y="89801"/>
                  </a:lnTo>
                  <a:lnTo>
                    <a:pt x="22237" y="90055"/>
                  </a:lnTo>
                  <a:lnTo>
                    <a:pt x="22542" y="88912"/>
                  </a:lnTo>
                  <a:lnTo>
                    <a:pt x="22999" y="88150"/>
                  </a:lnTo>
                  <a:lnTo>
                    <a:pt x="21640" y="87261"/>
                  </a:lnTo>
                  <a:lnTo>
                    <a:pt x="22453" y="87007"/>
                  </a:lnTo>
                  <a:lnTo>
                    <a:pt x="23241" y="86779"/>
                  </a:lnTo>
                  <a:lnTo>
                    <a:pt x="23317" y="87325"/>
                  </a:lnTo>
                  <a:lnTo>
                    <a:pt x="23418" y="86715"/>
                  </a:lnTo>
                  <a:lnTo>
                    <a:pt x="24892" y="86245"/>
                  </a:lnTo>
                  <a:lnTo>
                    <a:pt x="24460" y="84721"/>
                  </a:lnTo>
                  <a:lnTo>
                    <a:pt x="24320" y="84213"/>
                  </a:lnTo>
                  <a:lnTo>
                    <a:pt x="23698" y="82054"/>
                  </a:lnTo>
                  <a:lnTo>
                    <a:pt x="23520" y="81419"/>
                  </a:lnTo>
                  <a:lnTo>
                    <a:pt x="25920" y="81165"/>
                  </a:lnTo>
                  <a:lnTo>
                    <a:pt x="25869" y="80911"/>
                  </a:lnTo>
                  <a:lnTo>
                    <a:pt x="25857" y="80149"/>
                  </a:lnTo>
                  <a:lnTo>
                    <a:pt x="25806" y="79133"/>
                  </a:lnTo>
                  <a:lnTo>
                    <a:pt x="26619" y="79514"/>
                  </a:lnTo>
                  <a:lnTo>
                    <a:pt x="26822" y="79133"/>
                  </a:lnTo>
                  <a:lnTo>
                    <a:pt x="26898" y="79006"/>
                  </a:lnTo>
                  <a:lnTo>
                    <a:pt x="27495" y="77863"/>
                  </a:lnTo>
                  <a:lnTo>
                    <a:pt x="27711" y="77355"/>
                  </a:lnTo>
                  <a:lnTo>
                    <a:pt x="27965" y="76085"/>
                  </a:lnTo>
                  <a:lnTo>
                    <a:pt x="28092" y="75450"/>
                  </a:lnTo>
                  <a:lnTo>
                    <a:pt x="28575" y="75958"/>
                  </a:lnTo>
                  <a:lnTo>
                    <a:pt x="28778" y="75450"/>
                  </a:lnTo>
                  <a:lnTo>
                    <a:pt x="28892" y="75158"/>
                  </a:lnTo>
                  <a:lnTo>
                    <a:pt x="28854" y="74904"/>
                  </a:lnTo>
                  <a:lnTo>
                    <a:pt x="26530" y="73926"/>
                  </a:lnTo>
                  <a:lnTo>
                    <a:pt x="26733" y="73037"/>
                  </a:lnTo>
                  <a:lnTo>
                    <a:pt x="28079" y="73037"/>
                  </a:lnTo>
                  <a:lnTo>
                    <a:pt x="28536" y="71259"/>
                  </a:lnTo>
                  <a:lnTo>
                    <a:pt x="29908" y="69862"/>
                  </a:lnTo>
                  <a:lnTo>
                    <a:pt x="29984" y="69608"/>
                  </a:lnTo>
                  <a:lnTo>
                    <a:pt x="29286" y="67703"/>
                  </a:lnTo>
                  <a:lnTo>
                    <a:pt x="29819" y="67957"/>
                  </a:lnTo>
                  <a:lnTo>
                    <a:pt x="29806" y="68211"/>
                  </a:lnTo>
                  <a:lnTo>
                    <a:pt x="29946" y="67703"/>
                  </a:lnTo>
                  <a:lnTo>
                    <a:pt x="30022" y="67449"/>
                  </a:lnTo>
                  <a:lnTo>
                    <a:pt x="31165" y="65544"/>
                  </a:lnTo>
                  <a:lnTo>
                    <a:pt x="31318" y="65290"/>
                  </a:lnTo>
                  <a:lnTo>
                    <a:pt x="31394" y="65163"/>
                  </a:lnTo>
                  <a:lnTo>
                    <a:pt x="30683" y="65163"/>
                  </a:lnTo>
                  <a:lnTo>
                    <a:pt x="30086" y="63385"/>
                  </a:lnTo>
                  <a:lnTo>
                    <a:pt x="29781" y="62242"/>
                  </a:lnTo>
                  <a:lnTo>
                    <a:pt x="30594" y="62623"/>
                  </a:lnTo>
                  <a:lnTo>
                    <a:pt x="30251" y="62242"/>
                  </a:lnTo>
                  <a:lnTo>
                    <a:pt x="29679" y="61607"/>
                  </a:lnTo>
                  <a:lnTo>
                    <a:pt x="29400" y="61480"/>
                  </a:lnTo>
                  <a:lnTo>
                    <a:pt x="29502" y="60083"/>
                  </a:lnTo>
                  <a:lnTo>
                    <a:pt x="29984" y="60198"/>
                  </a:lnTo>
                  <a:lnTo>
                    <a:pt x="30391" y="59702"/>
                  </a:lnTo>
                  <a:lnTo>
                    <a:pt x="29121" y="59702"/>
                  </a:lnTo>
                  <a:lnTo>
                    <a:pt x="29781" y="58686"/>
                  </a:lnTo>
                  <a:lnTo>
                    <a:pt x="30238" y="59194"/>
                  </a:lnTo>
                  <a:lnTo>
                    <a:pt x="30378" y="58686"/>
                  </a:lnTo>
                  <a:lnTo>
                    <a:pt x="30492" y="58305"/>
                  </a:lnTo>
                  <a:lnTo>
                    <a:pt x="30187" y="58305"/>
                  </a:lnTo>
                  <a:lnTo>
                    <a:pt x="29654" y="57670"/>
                  </a:lnTo>
                  <a:lnTo>
                    <a:pt x="29476" y="57162"/>
                  </a:lnTo>
                  <a:lnTo>
                    <a:pt x="29540" y="56908"/>
                  </a:lnTo>
                  <a:lnTo>
                    <a:pt x="30226" y="56019"/>
                  </a:lnTo>
                  <a:lnTo>
                    <a:pt x="31013" y="56019"/>
                  </a:lnTo>
                  <a:lnTo>
                    <a:pt x="30568" y="55765"/>
                  </a:lnTo>
                  <a:lnTo>
                    <a:pt x="30149" y="55257"/>
                  </a:lnTo>
                  <a:lnTo>
                    <a:pt x="30124" y="55003"/>
                  </a:lnTo>
                  <a:lnTo>
                    <a:pt x="30365" y="54622"/>
                  </a:lnTo>
                  <a:lnTo>
                    <a:pt x="30670" y="54622"/>
                  </a:lnTo>
                  <a:lnTo>
                    <a:pt x="30873" y="55003"/>
                  </a:lnTo>
                  <a:lnTo>
                    <a:pt x="31115" y="54622"/>
                  </a:lnTo>
                  <a:lnTo>
                    <a:pt x="31673" y="53733"/>
                  </a:lnTo>
                  <a:lnTo>
                    <a:pt x="31750" y="53606"/>
                  </a:lnTo>
                  <a:lnTo>
                    <a:pt x="31775" y="53733"/>
                  </a:lnTo>
                  <a:lnTo>
                    <a:pt x="32156" y="53860"/>
                  </a:lnTo>
                  <a:lnTo>
                    <a:pt x="32473" y="52844"/>
                  </a:lnTo>
                  <a:lnTo>
                    <a:pt x="33401" y="53860"/>
                  </a:lnTo>
                  <a:lnTo>
                    <a:pt x="32969" y="52971"/>
                  </a:lnTo>
                  <a:lnTo>
                    <a:pt x="32893" y="52844"/>
                  </a:lnTo>
                  <a:lnTo>
                    <a:pt x="32105" y="51574"/>
                  </a:lnTo>
                  <a:lnTo>
                    <a:pt x="32029" y="51447"/>
                  </a:lnTo>
                  <a:lnTo>
                    <a:pt x="32029" y="51193"/>
                  </a:lnTo>
                  <a:lnTo>
                    <a:pt x="31915" y="51574"/>
                  </a:lnTo>
                  <a:lnTo>
                    <a:pt x="31496" y="53428"/>
                  </a:lnTo>
                  <a:lnTo>
                    <a:pt x="31445" y="53606"/>
                  </a:lnTo>
                  <a:lnTo>
                    <a:pt x="31419" y="53733"/>
                  </a:lnTo>
                  <a:lnTo>
                    <a:pt x="31445" y="53606"/>
                  </a:lnTo>
                  <a:lnTo>
                    <a:pt x="31394" y="53352"/>
                  </a:lnTo>
                  <a:lnTo>
                    <a:pt x="30340" y="52590"/>
                  </a:lnTo>
                  <a:lnTo>
                    <a:pt x="31369" y="51701"/>
                  </a:lnTo>
                  <a:lnTo>
                    <a:pt x="31813" y="51701"/>
                  </a:lnTo>
                  <a:lnTo>
                    <a:pt x="31915" y="51574"/>
                  </a:lnTo>
                  <a:lnTo>
                    <a:pt x="31915" y="51193"/>
                  </a:lnTo>
                  <a:lnTo>
                    <a:pt x="27597" y="51193"/>
                  </a:lnTo>
                  <a:lnTo>
                    <a:pt x="27330" y="51193"/>
                  </a:lnTo>
                  <a:lnTo>
                    <a:pt x="27165" y="51447"/>
                  </a:lnTo>
                  <a:lnTo>
                    <a:pt x="26860" y="51701"/>
                  </a:lnTo>
                  <a:lnTo>
                    <a:pt x="26987" y="51320"/>
                  </a:lnTo>
                  <a:lnTo>
                    <a:pt x="27051" y="50939"/>
                  </a:lnTo>
                  <a:lnTo>
                    <a:pt x="27368" y="50812"/>
                  </a:lnTo>
                  <a:lnTo>
                    <a:pt x="27647" y="50939"/>
                  </a:lnTo>
                  <a:lnTo>
                    <a:pt x="27622" y="51066"/>
                  </a:lnTo>
                  <a:lnTo>
                    <a:pt x="32105" y="51066"/>
                  </a:lnTo>
                  <a:lnTo>
                    <a:pt x="32270" y="50812"/>
                  </a:lnTo>
                  <a:lnTo>
                    <a:pt x="32499" y="50431"/>
                  </a:lnTo>
                  <a:lnTo>
                    <a:pt x="32791" y="50431"/>
                  </a:lnTo>
                  <a:lnTo>
                    <a:pt x="32867" y="50558"/>
                  </a:lnTo>
                  <a:lnTo>
                    <a:pt x="32931" y="50431"/>
                  </a:lnTo>
                  <a:lnTo>
                    <a:pt x="33020" y="49669"/>
                  </a:lnTo>
                  <a:lnTo>
                    <a:pt x="33172" y="49415"/>
                  </a:lnTo>
                  <a:lnTo>
                    <a:pt x="33235" y="49161"/>
                  </a:lnTo>
                  <a:lnTo>
                    <a:pt x="33896" y="49161"/>
                  </a:lnTo>
                  <a:lnTo>
                    <a:pt x="33883" y="49034"/>
                  </a:lnTo>
                  <a:lnTo>
                    <a:pt x="33820" y="48399"/>
                  </a:lnTo>
                  <a:lnTo>
                    <a:pt x="33921" y="47637"/>
                  </a:lnTo>
                  <a:lnTo>
                    <a:pt x="33629" y="47599"/>
                  </a:lnTo>
                  <a:lnTo>
                    <a:pt x="33629" y="48907"/>
                  </a:lnTo>
                  <a:lnTo>
                    <a:pt x="33439" y="49034"/>
                  </a:lnTo>
                  <a:lnTo>
                    <a:pt x="33261" y="49034"/>
                  </a:lnTo>
                  <a:lnTo>
                    <a:pt x="33172" y="48399"/>
                  </a:lnTo>
                  <a:lnTo>
                    <a:pt x="33477" y="48526"/>
                  </a:lnTo>
                  <a:lnTo>
                    <a:pt x="33629" y="48907"/>
                  </a:lnTo>
                  <a:lnTo>
                    <a:pt x="33629" y="47599"/>
                  </a:lnTo>
                  <a:lnTo>
                    <a:pt x="33070" y="47510"/>
                  </a:lnTo>
                  <a:lnTo>
                    <a:pt x="33324" y="46875"/>
                  </a:lnTo>
                  <a:lnTo>
                    <a:pt x="32715" y="47256"/>
                  </a:lnTo>
                  <a:lnTo>
                    <a:pt x="32613" y="48018"/>
                  </a:lnTo>
                  <a:lnTo>
                    <a:pt x="32486" y="48399"/>
                  </a:lnTo>
                  <a:lnTo>
                    <a:pt x="32372" y="49161"/>
                  </a:lnTo>
                  <a:lnTo>
                    <a:pt x="31724" y="48272"/>
                  </a:lnTo>
                  <a:lnTo>
                    <a:pt x="32296" y="47764"/>
                  </a:lnTo>
                  <a:lnTo>
                    <a:pt x="31064" y="46875"/>
                  </a:lnTo>
                  <a:lnTo>
                    <a:pt x="32372" y="46367"/>
                  </a:lnTo>
                  <a:lnTo>
                    <a:pt x="33261" y="45224"/>
                  </a:lnTo>
                  <a:lnTo>
                    <a:pt x="34023" y="45224"/>
                  </a:lnTo>
                  <a:lnTo>
                    <a:pt x="33909" y="44208"/>
                  </a:lnTo>
                  <a:lnTo>
                    <a:pt x="34010" y="42938"/>
                  </a:lnTo>
                  <a:lnTo>
                    <a:pt x="34086" y="42684"/>
                  </a:lnTo>
                  <a:lnTo>
                    <a:pt x="34239" y="42176"/>
                  </a:lnTo>
                  <a:lnTo>
                    <a:pt x="34378" y="41668"/>
                  </a:lnTo>
                  <a:lnTo>
                    <a:pt x="33020" y="40462"/>
                  </a:lnTo>
                  <a:lnTo>
                    <a:pt x="32893" y="40144"/>
                  </a:lnTo>
                  <a:lnTo>
                    <a:pt x="32829" y="39890"/>
                  </a:lnTo>
                  <a:lnTo>
                    <a:pt x="33502" y="40017"/>
                  </a:lnTo>
                  <a:lnTo>
                    <a:pt x="33794" y="39890"/>
                  </a:lnTo>
                  <a:lnTo>
                    <a:pt x="33858" y="40068"/>
                  </a:lnTo>
                  <a:lnTo>
                    <a:pt x="33820" y="39890"/>
                  </a:lnTo>
                  <a:lnTo>
                    <a:pt x="33870" y="39509"/>
                  </a:lnTo>
                  <a:lnTo>
                    <a:pt x="34175" y="38620"/>
                  </a:lnTo>
                  <a:lnTo>
                    <a:pt x="34188" y="38493"/>
                  </a:lnTo>
                  <a:lnTo>
                    <a:pt x="34137" y="38036"/>
                  </a:lnTo>
                  <a:lnTo>
                    <a:pt x="33274" y="37731"/>
                  </a:lnTo>
                  <a:lnTo>
                    <a:pt x="33985" y="36715"/>
                  </a:lnTo>
                  <a:lnTo>
                    <a:pt x="34099" y="37731"/>
                  </a:lnTo>
                  <a:lnTo>
                    <a:pt x="34213" y="38074"/>
                  </a:lnTo>
                  <a:lnTo>
                    <a:pt x="34290" y="36969"/>
                  </a:lnTo>
                  <a:lnTo>
                    <a:pt x="34582" y="37223"/>
                  </a:lnTo>
                  <a:lnTo>
                    <a:pt x="34823" y="36969"/>
                  </a:lnTo>
                  <a:lnTo>
                    <a:pt x="35077" y="36715"/>
                  </a:lnTo>
                  <a:lnTo>
                    <a:pt x="35941" y="35826"/>
                  </a:lnTo>
                  <a:lnTo>
                    <a:pt x="36931" y="34810"/>
                  </a:lnTo>
                  <a:lnTo>
                    <a:pt x="35763" y="34048"/>
                  </a:lnTo>
                  <a:lnTo>
                    <a:pt x="35191" y="33667"/>
                  </a:lnTo>
                  <a:lnTo>
                    <a:pt x="32664" y="32016"/>
                  </a:lnTo>
                  <a:lnTo>
                    <a:pt x="35318" y="29603"/>
                  </a:lnTo>
                  <a:lnTo>
                    <a:pt x="35128" y="29603"/>
                  </a:lnTo>
                  <a:lnTo>
                    <a:pt x="36372" y="27190"/>
                  </a:lnTo>
                  <a:lnTo>
                    <a:pt x="36830" y="26301"/>
                  </a:lnTo>
                  <a:lnTo>
                    <a:pt x="36728" y="25539"/>
                  </a:lnTo>
                  <a:lnTo>
                    <a:pt x="36626" y="25158"/>
                  </a:lnTo>
                  <a:lnTo>
                    <a:pt x="35877" y="22364"/>
                  </a:lnTo>
                  <a:lnTo>
                    <a:pt x="35839" y="22237"/>
                  </a:lnTo>
                  <a:lnTo>
                    <a:pt x="35877" y="21856"/>
                  </a:lnTo>
                  <a:lnTo>
                    <a:pt x="38239" y="18808"/>
                  </a:lnTo>
                  <a:lnTo>
                    <a:pt x="38315" y="18681"/>
                  </a:lnTo>
                  <a:close/>
                </a:path>
                <a:path w="56515" h="126364">
                  <a:moveTo>
                    <a:pt x="38722" y="95389"/>
                  </a:moveTo>
                  <a:lnTo>
                    <a:pt x="38481" y="95669"/>
                  </a:lnTo>
                  <a:lnTo>
                    <a:pt x="38620" y="95631"/>
                  </a:lnTo>
                  <a:lnTo>
                    <a:pt x="38722" y="95389"/>
                  </a:lnTo>
                  <a:close/>
                </a:path>
                <a:path w="56515" h="126364">
                  <a:moveTo>
                    <a:pt x="38785" y="110629"/>
                  </a:moveTo>
                  <a:lnTo>
                    <a:pt x="32016" y="110629"/>
                  </a:lnTo>
                  <a:lnTo>
                    <a:pt x="31521" y="110629"/>
                  </a:lnTo>
                  <a:lnTo>
                    <a:pt x="31051" y="111645"/>
                  </a:lnTo>
                  <a:lnTo>
                    <a:pt x="32092" y="112280"/>
                  </a:lnTo>
                  <a:lnTo>
                    <a:pt x="31165" y="113550"/>
                  </a:lnTo>
                  <a:lnTo>
                    <a:pt x="31546" y="113677"/>
                  </a:lnTo>
                  <a:lnTo>
                    <a:pt x="32080" y="115074"/>
                  </a:lnTo>
                  <a:lnTo>
                    <a:pt x="30607" y="113931"/>
                  </a:lnTo>
                  <a:lnTo>
                    <a:pt x="30835" y="115074"/>
                  </a:lnTo>
                  <a:lnTo>
                    <a:pt x="29705" y="114566"/>
                  </a:lnTo>
                  <a:lnTo>
                    <a:pt x="29527" y="116344"/>
                  </a:lnTo>
                  <a:lnTo>
                    <a:pt x="29413" y="116979"/>
                  </a:lnTo>
                  <a:lnTo>
                    <a:pt x="28943" y="117868"/>
                  </a:lnTo>
                  <a:lnTo>
                    <a:pt x="28778" y="117246"/>
                  </a:lnTo>
                  <a:lnTo>
                    <a:pt x="28651" y="118249"/>
                  </a:lnTo>
                  <a:lnTo>
                    <a:pt x="27965" y="118884"/>
                  </a:lnTo>
                  <a:lnTo>
                    <a:pt x="27838" y="118630"/>
                  </a:lnTo>
                  <a:lnTo>
                    <a:pt x="27368" y="117741"/>
                  </a:lnTo>
                  <a:lnTo>
                    <a:pt x="26644" y="118122"/>
                  </a:lnTo>
                  <a:lnTo>
                    <a:pt x="26301" y="118630"/>
                  </a:lnTo>
                  <a:lnTo>
                    <a:pt x="25781" y="118122"/>
                  </a:lnTo>
                  <a:lnTo>
                    <a:pt x="25742" y="116979"/>
                  </a:lnTo>
                  <a:lnTo>
                    <a:pt x="25590" y="117106"/>
                  </a:lnTo>
                  <a:lnTo>
                    <a:pt x="25387" y="117106"/>
                  </a:lnTo>
                  <a:lnTo>
                    <a:pt x="24993" y="116852"/>
                  </a:lnTo>
                  <a:lnTo>
                    <a:pt x="24879" y="116725"/>
                  </a:lnTo>
                  <a:lnTo>
                    <a:pt x="24536" y="116471"/>
                  </a:lnTo>
                  <a:lnTo>
                    <a:pt x="24269" y="116217"/>
                  </a:lnTo>
                  <a:lnTo>
                    <a:pt x="23622" y="115582"/>
                  </a:lnTo>
                  <a:lnTo>
                    <a:pt x="22936" y="114820"/>
                  </a:lnTo>
                  <a:lnTo>
                    <a:pt x="21882" y="114312"/>
                  </a:lnTo>
                  <a:lnTo>
                    <a:pt x="21615" y="116217"/>
                  </a:lnTo>
                  <a:lnTo>
                    <a:pt x="21539" y="115709"/>
                  </a:lnTo>
                  <a:lnTo>
                    <a:pt x="10579" y="115722"/>
                  </a:lnTo>
                  <a:lnTo>
                    <a:pt x="12674" y="116090"/>
                  </a:lnTo>
                  <a:lnTo>
                    <a:pt x="13385" y="116725"/>
                  </a:lnTo>
                  <a:lnTo>
                    <a:pt x="11899" y="116344"/>
                  </a:lnTo>
                  <a:lnTo>
                    <a:pt x="12204" y="117106"/>
                  </a:lnTo>
                  <a:lnTo>
                    <a:pt x="14732" y="117106"/>
                  </a:lnTo>
                  <a:lnTo>
                    <a:pt x="14986" y="119011"/>
                  </a:lnTo>
                  <a:lnTo>
                    <a:pt x="16954" y="119265"/>
                  </a:lnTo>
                  <a:lnTo>
                    <a:pt x="16916" y="120662"/>
                  </a:lnTo>
                  <a:lnTo>
                    <a:pt x="17970" y="121297"/>
                  </a:lnTo>
                  <a:lnTo>
                    <a:pt x="20307" y="122313"/>
                  </a:lnTo>
                  <a:lnTo>
                    <a:pt x="21424" y="123075"/>
                  </a:lnTo>
                  <a:lnTo>
                    <a:pt x="22466" y="123964"/>
                  </a:lnTo>
                  <a:lnTo>
                    <a:pt x="23025" y="124726"/>
                  </a:lnTo>
                  <a:lnTo>
                    <a:pt x="23025" y="124091"/>
                  </a:lnTo>
                  <a:lnTo>
                    <a:pt x="23901" y="123964"/>
                  </a:lnTo>
                  <a:lnTo>
                    <a:pt x="23863" y="124434"/>
                  </a:lnTo>
                  <a:lnTo>
                    <a:pt x="24180" y="124345"/>
                  </a:lnTo>
                  <a:lnTo>
                    <a:pt x="26974" y="125742"/>
                  </a:lnTo>
                  <a:lnTo>
                    <a:pt x="27139" y="125742"/>
                  </a:lnTo>
                  <a:lnTo>
                    <a:pt x="27292" y="125488"/>
                  </a:lnTo>
                  <a:lnTo>
                    <a:pt x="28740" y="124345"/>
                  </a:lnTo>
                  <a:lnTo>
                    <a:pt x="29171" y="123964"/>
                  </a:lnTo>
                  <a:lnTo>
                    <a:pt x="29756" y="123456"/>
                  </a:lnTo>
                  <a:lnTo>
                    <a:pt x="31165" y="122440"/>
                  </a:lnTo>
                  <a:lnTo>
                    <a:pt x="32537" y="121043"/>
                  </a:lnTo>
                  <a:lnTo>
                    <a:pt x="34391" y="119519"/>
                  </a:lnTo>
                  <a:lnTo>
                    <a:pt x="35064" y="118884"/>
                  </a:lnTo>
                  <a:lnTo>
                    <a:pt x="36156" y="117868"/>
                  </a:lnTo>
                  <a:lnTo>
                    <a:pt x="38188" y="115074"/>
                  </a:lnTo>
                  <a:lnTo>
                    <a:pt x="38544" y="114566"/>
                  </a:lnTo>
                  <a:lnTo>
                    <a:pt x="35636" y="113677"/>
                  </a:lnTo>
                  <a:lnTo>
                    <a:pt x="37731" y="112534"/>
                  </a:lnTo>
                  <a:lnTo>
                    <a:pt x="38354" y="113550"/>
                  </a:lnTo>
                  <a:lnTo>
                    <a:pt x="38506" y="112534"/>
                  </a:lnTo>
                  <a:lnTo>
                    <a:pt x="38785" y="110629"/>
                  </a:lnTo>
                  <a:close/>
                </a:path>
                <a:path w="56515" h="126364">
                  <a:moveTo>
                    <a:pt x="39141" y="94437"/>
                  </a:moveTo>
                  <a:lnTo>
                    <a:pt x="39103" y="94056"/>
                  </a:lnTo>
                  <a:lnTo>
                    <a:pt x="38100" y="93624"/>
                  </a:lnTo>
                  <a:lnTo>
                    <a:pt x="38176" y="94259"/>
                  </a:lnTo>
                  <a:lnTo>
                    <a:pt x="39141" y="94437"/>
                  </a:lnTo>
                  <a:close/>
                </a:path>
                <a:path w="56515" h="126364">
                  <a:moveTo>
                    <a:pt x="40474" y="1549"/>
                  </a:moveTo>
                  <a:lnTo>
                    <a:pt x="40170" y="609"/>
                  </a:lnTo>
                  <a:lnTo>
                    <a:pt x="39712" y="1587"/>
                  </a:lnTo>
                  <a:lnTo>
                    <a:pt x="39598" y="1181"/>
                  </a:lnTo>
                  <a:lnTo>
                    <a:pt x="39090" y="2349"/>
                  </a:lnTo>
                  <a:lnTo>
                    <a:pt x="38696" y="2463"/>
                  </a:lnTo>
                  <a:lnTo>
                    <a:pt x="38404" y="2019"/>
                  </a:lnTo>
                  <a:lnTo>
                    <a:pt x="38468" y="1638"/>
                  </a:lnTo>
                  <a:lnTo>
                    <a:pt x="38328" y="1905"/>
                  </a:lnTo>
                  <a:lnTo>
                    <a:pt x="37846" y="1422"/>
                  </a:lnTo>
                  <a:lnTo>
                    <a:pt x="37630" y="2057"/>
                  </a:lnTo>
                  <a:lnTo>
                    <a:pt x="38087" y="2781"/>
                  </a:lnTo>
                  <a:lnTo>
                    <a:pt x="38036" y="3187"/>
                  </a:lnTo>
                  <a:lnTo>
                    <a:pt x="37922" y="3695"/>
                  </a:lnTo>
                  <a:lnTo>
                    <a:pt x="37465" y="3822"/>
                  </a:lnTo>
                  <a:lnTo>
                    <a:pt x="37033" y="3187"/>
                  </a:lnTo>
                  <a:lnTo>
                    <a:pt x="34150" y="3695"/>
                  </a:lnTo>
                  <a:lnTo>
                    <a:pt x="33515" y="5092"/>
                  </a:lnTo>
                  <a:lnTo>
                    <a:pt x="34544" y="5854"/>
                  </a:lnTo>
                  <a:lnTo>
                    <a:pt x="33997" y="6184"/>
                  </a:lnTo>
                  <a:lnTo>
                    <a:pt x="34201" y="6362"/>
                  </a:lnTo>
                  <a:lnTo>
                    <a:pt x="33832" y="6489"/>
                  </a:lnTo>
                  <a:lnTo>
                    <a:pt x="33604" y="6616"/>
                  </a:lnTo>
                  <a:lnTo>
                    <a:pt x="33477" y="6870"/>
                  </a:lnTo>
                  <a:lnTo>
                    <a:pt x="34721" y="7543"/>
                  </a:lnTo>
                  <a:lnTo>
                    <a:pt x="35166" y="8267"/>
                  </a:lnTo>
                  <a:lnTo>
                    <a:pt x="34721" y="8521"/>
                  </a:lnTo>
                  <a:lnTo>
                    <a:pt x="38696" y="8521"/>
                  </a:lnTo>
                  <a:lnTo>
                    <a:pt x="38862" y="8394"/>
                  </a:lnTo>
                  <a:lnTo>
                    <a:pt x="39344" y="8394"/>
                  </a:lnTo>
                  <a:lnTo>
                    <a:pt x="38950" y="7505"/>
                  </a:lnTo>
                  <a:lnTo>
                    <a:pt x="38506" y="6616"/>
                  </a:lnTo>
                  <a:lnTo>
                    <a:pt x="38608" y="5092"/>
                  </a:lnTo>
                  <a:lnTo>
                    <a:pt x="40436" y="6616"/>
                  </a:lnTo>
                  <a:lnTo>
                    <a:pt x="40259" y="5092"/>
                  </a:lnTo>
                  <a:lnTo>
                    <a:pt x="40170" y="4330"/>
                  </a:lnTo>
                  <a:lnTo>
                    <a:pt x="39992" y="3822"/>
                  </a:lnTo>
                  <a:lnTo>
                    <a:pt x="39865" y="3441"/>
                  </a:lnTo>
                  <a:lnTo>
                    <a:pt x="38900" y="2794"/>
                  </a:lnTo>
                  <a:lnTo>
                    <a:pt x="39497" y="2235"/>
                  </a:lnTo>
                  <a:lnTo>
                    <a:pt x="39649" y="2451"/>
                  </a:lnTo>
                  <a:lnTo>
                    <a:pt x="39497" y="2717"/>
                  </a:lnTo>
                  <a:lnTo>
                    <a:pt x="39471" y="2908"/>
                  </a:lnTo>
                  <a:lnTo>
                    <a:pt x="39941" y="2413"/>
                  </a:lnTo>
                  <a:lnTo>
                    <a:pt x="40474" y="1549"/>
                  </a:lnTo>
                  <a:close/>
                </a:path>
                <a:path w="56515" h="126364">
                  <a:moveTo>
                    <a:pt x="40614" y="13093"/>
                  </a:moveTo>
                  <a:lnTo>
                    <a:pt x="40093" y="12204"/>
                  </a:lnTo>
                  <a:lnTo>
                    <a:pt x="39420" y="11061"/>
                  </a:lnTo>
                  <a:lnTo>
                    <a:pt x="39344" y="10934"/>
                  </a:lnTo>
                  <a:lnTo>
                    <a:pt x="38684" y="11061"/>
                  </a:lnTo>
                  <a:lnTo>
                    <a:pt x="38900" y="10426"/>
                  </a:lnTo>
                  <a:lnTo>
                    <a:pt x="38468" y="8775"/>
                  </a:lnTo>
                  <a:lnTo>
                    <a:pt x="39179" y="8902"/>
                  </a:lnTo>
                  <a:lnTo>
                    <a:pt x="39065" y="8775"/>
                  </a:lnTo>
                  <a:lnTo>
                    <a:pt x="38531" y="8648"/>
                  </a:lnTo>
                  <a:lnTo>
                    <a:pt x="34505" y="8648"/>
                  </a:lnTo>
                  <a:lnTo>
                    <a:pt x="34099" y="8648"/>
                  </a:lnTo>
                  <a:lnTo>
                    <a:pt x="34531" y="9156"/>
                  </a:lnTo>
                  <a:lnTo>
                    <a:pt x="34150" y="9156"/>
                  </a:lnTo>
                  <a:lnTo>
                    <a:pt x="34074" y="9664"/>
                  </a:lnTo>
                  <a:lnTo>
                    <a:pt x="33909" y="10172"/>
                  </a:lnTo>
                  <a:lnTo>
                    <a:pt x="34620" y="10426"/>
                  </a:lnTo>
                  <a:lnTo>
                    <a:pt x="33794" y="10934"/>
                  </a:lnTo>
                  <a:lnTo>
                    <a:pt x="34632" y="12204"/>
                  </a:lnTo>
                  <a:lnTo>
                    <a:pt x="33299" y="11950"/>
                  </a:lnTo>
                  <a:lnTo>
                    <a:pt x="33604" y="12204"/>
                  </a:lnTo>
                  <a:lnTo>
                    <a:pt x="34201" y="13093"/>
                  </a:lnTo>
                  <a:lnTo>
                    <a:pt x="34188" y="13601"/>
                  </a:lnTo>
                  <a:lnTo>
                    <a:pt x="32740" y="12331"/>
                  </a:lnTo>
                  <a:lnTo>
                    <a:pt x="33756" y="15379"/>
                  </a:lnTo>
                  <a:lnTo>
                    <a:pt x="32080" y="14744"/>
                  </a:lnTo>
                  <a:lnTo>
                    <a:pt x="33375" y="15760"/>
                  </a:lnTo>
                  <a:lnTo>
                    <a:pt x="32397" y="17030"/>
                  </a:lnTo>
                  <a:lnTo>
                    <a:pt x="32283" y="17538"/>
                  </a:lnTo>
                  <a:lnTo>
                    <a:pt x="32575" y="18389"/>
                  </a:lnTo>
                  <a:lnTo>
                    <a:pt x="38468" y="18389"/>
                  </a:lnTo>
                  <a:lnTo>
                    <a:pt x="38798" y="17792"/>
                  </a:lnTo>
                  <a:lnTo>
                    <a:pt x="38112" y="17538"/>
                  </a:lnTo>
                  <a:lnTo>
                    <a:pt x="37706" y="16776"/>
                  </a:lnTo>
                  <a:lnTo>
                    <a:pt x="38671" y="16776"/>
                  </a:lnTo>
                  <a:lnTo>
                    <a:pt x="37846" y="15506"/>
                  </a:lnTo>
                  <a:lnTo>
                    <a:pt x="37807" y="15379"/>
                  </a:lnTo>
                  <a:lnTo>
                    <a:pt x="37363" y="13855"/>
                  </a:lnTo>
                  <a:lnTo>
                    <a:pt x="38442" y="13601"/>
                  </a:lnTo>
                  <a:lnTo>
                    <a:pt x="40614" y="13093"/>
                  </a:lnTo>
                  <a:close/>
                </a:path>
                <a:path w="56515" h="126364">
                  <a:moveTo>
                    <a:pt x="40665" y="89166"/>
                  </a:moveTo>
                  <a:lnTo>
                    <a:pt x="40474" y="89319"/>
                  </a:lnTo>
                  <a:lnTo>
                    <a:pt x="40665" y="89166"/>
                  </a:lnTo>
                  <a:close/>
                </a:path>
                <a:path w="56515" h="126364">
                  <a:moveTo>
                    <a:pt x="41059" y="584"/>
                  </a:moveTo>
                  <a:lnTo>
                    <a:pt x="40906" y="584"/>
                  </a:lnTo>
                  <a:lnTo>
                    <a:pt x="40716" y="558"/>
                  </a:lnTo>
                  <a:lnTo>
                    <a:pt x="40627" y="800"/>
                  </a:lnTo>
                  <a:lnTo>
                    <a:pt x="41059" y="584"/>
                  </a:lnTo>
                  <a:close/>
                </a:path>
                <a:path w="56515" h="126364">
                  <a:moveTo>
                    <a:pt x="41262" y="482"/>
                  </a:moveTo>
                  <a:lnTo>
                    <a:pt x="41059" y="584"/>
                  </a:lnTo>
                  <a:lnTo>
                    <a:pt x="41236" y="571"/>
                  </a:lnTo>
                  <a:close/>
                </a:path>
                <a:path w="56515" h="126364">
                  <a:moveTo>
                    <a:pt x="41300" y="2298"/>
                  </a:moveTo>
                  <a:lnTo>
                    <a:pt x="41046" y="2184"/>
                  </a:lnTo>
                  <a:lnTo>
                    <a:pt x="40995" y="2425"/>
                  </a:lnTo>
                  <a:lnTo>
                    <a:pt x="41300" y="2298"/>
                  </a:lnTo>
                  <a:close/>
                </a:path>
                <a:path w="56515" h="126364">
                  <a:moveTo>
                    <a:pt x="41465" y="368"/>
                  </a:moveTo>
                  <a:lnTo>
                    <a:pt x="41275" y="330"/>
                  </a:lnTo>
                  <a:lnTo>
                    <a:pt x="41262" y="469"/>
                  </a:lnTo>
                  <a:lnTo>
                    <a:pt x="41465" y="368"/>
                  </a:lnTo>
                  <a:close/>
                </a:path>
                <a:path w="56515" h="126364">
                  <a:moveTo>
                    <a:pt x="41668" y="82423"/>
                  </a:moveTo>
                  <a:lnTo>
                    <a:pt x="41465" y="82423"/>
                  </a:lnTo>
                  <a:lnTo>
                    <a:pt x="41249" y="82499"/>
                  </a:lnTo>
                  <a:lnTo>
                    <a:pt x="41402" y="82499"/>
                  </a:lnTo>
                  <a:lnTo>
                    <a:pt x="41541" y="82473"/>
                  </a:lnTo>
                  <a:lnTo>
                    <a:pt x="41668" y="82423"/>
                  </a:lnTo>
                  <a:close/>
                </a:path>
                <a:path w="56515" h="126364">
                  <a:moveTo>
                    <a:pt x="41770" y="1092"/>
                  </a:moveTo>
                  <a:lnTo>
                    <a:pt x="41033" y="1155"/>
                  </a:lnTo>
                  <a:lnTo>
                    <a:pt x="40779" y="2044"/>
                  </a:lnTo>
                  <a:lnTo>
                    <a:pt x="41046" y="2184"/>
                  </a:lnTo>
                  <a:lnTo>
                    <a:pt x="41148" y="1663"/>
                  </a:lnTo>
                  <a:lnTo>
                    <a:pt x="41363" y="1536"/>
                  </a:lnTo>
                  <a:lnTo>
                    <a:pt x="41770" y="1092"/>
                  </a:lnTo>
                  <a:close/>
                </a:path>
                <a:path w="56515" h="126364">
                  <a:moveTo>
                    <a:pt x="42125" y="1054"/>
                  </a:moveTo>
                  <a:lnTo>
                    <a:pt x="42049" y="774"/>
                  </a:lnTo>
                  <a:lnTo>
                    <a:pt x="41770" y="1092"/>
                  </a:lnTo>
                  <a:lnTo>
                    <a:pt x="42125" y="1054"/>
                  </a:lnTo>
                  <a:close/>
                </a:path>
                <a:path w="56515" h="126364">
                  <a:moveTo>
                    <a:pt x="42418" y="1917"/>
                  </a:moveTo>
                  <a:lnTo>
                    <a:pt x="42291" y="1587"/>
                  </a:lnTo>
                  <a:lnTo>
                    <a:pt x="42379" y="1917"/>
                  </a:lnTo>
                  <a:close/>
                </a:path>
                <a:path w="56515" h="126364">
                  <a:moveTo>
                    <a:pt x="43103" y="774"/>
                  </a:moveTo>
                  <a:lnTo>
                    <a:pt x="42303" y="1028"/>
                  </a:lnTo>
                  <a:lnTo>
                    <a:pt x="42240" y="1409"/>
                  </a:lnTo>
                  <a:lnTo>
                    <a:pt x="42849" y="1028"/>
                  </a:lnTo>
                  <a:lnTo>
                    <a:pt x="43103" y="774"/>
                  </a:lnTo>
                  <a:close/>
                </a:path>
                <a:path w="56515" h="126364">
                  <a:moveTo>
                    <a:pt x="43776" y="76466"/>
                  </a:moveTo>
                  <a:lnTo>
                    <a:pt x="43713" y="75450"/>
                  </a:lnTo>
                  <a:lnTo>
                    <a:pt x="43662" y="74688"/>
                  </a:lnTo>
                  <a:lnTo>
                    <a:pt x="42278" y="74561"/>
                  </a:lnTo>
                  <a:lnTo>
                    <a:pt x="42621" y="75831"/>
                  </a:lnTo>
                  <a:lnTo>
                    <a:pt x="43319" y="75615"/>
                  </a:lnTo>
                  <a:lnTo>
                    <a:pt x="43446" y="75831"/>
                  </a:lnTo>
                  <a:lnTo>
                    <a:pt x="43776" y="76466"/>
                  </a:lnTo>
                  <a:close/>
                </a:path>
                <a:path w="56515" h="126364">
                  <a:moveTo>
                    <a:pt x="43853" y="100850"/>
                  </a:moveTo>
                  <a:lnTo>
                    <a:pt x="43827" y="100469"/>
                  </a:lnTo>
                  <a:lnTo>
                    <a:pt x="43764" y="100596"/>
                  </a:lnTo>
                  <a:lnTo>
                    <a:pt x="43853" y="100850"/>
                  </a:lnTo>
                  <a:close/>
                </a:path>
                <a:path w="56515" h="126364">
                  <a:moveTo>
                    <a:pt x="43967" y="67957"/>
                  </a:moveTo>
                  <a:lnTo>
                    <a:pt x="43954" y="67830"/>
                  </a:lnTo>
                  <a:lnTo>
                    <a:pt x="43929" y="67995"/>
                  </a:lnTo>
                  <a:close/>
                </a:path>
                <a:path w="56515" h="126364">
                  <a:moveTo>
                    <a:pt x="44170" y="65646"/>
                  </a:moveTo>
                  <a:lnTo>
                    <a:pt x="44107" y="65430"/>
                  </a:lnTo>
                  <a:lnTo>
                    <a:pt x="44132" y="65671"/>
                  </a:lnTo>
                  <a:close/>
                </a:path>
                <a:path w="56515" h="126364">
                  <a:moveTo>
                    <a:pt x="44500" y="774"/>
                  </a:moveTo>
                  <a:lnTo>
                    <a:pt x="43802" y="1054"/>
                  </a:lnTo>
                  <a:lnTo>
                    <a:pt x="43129" y="1663"/>
                  </a:lnTo>
                  <a:lnTo>
                    <a:pt x="42418" y="1917"/>
                  </a:lnTo>
                  <a:lnTo>
                    <a:pt x="42392" y="2044"/>
                  </a:lnTo>
                  <a:lnTo>
                    <a:pt x="41884" y="2298"/>
                  </a:lnTo>
                  <a:lnTo>
                    <a:pt x="42405" y="4076"/>
                  </a:lnTo>
                  <a:lnTo>
                    <a:pt x="43916" y="1917"/>
                  </a:lnTo>
                  <a:lnTo>
                    <a:pt x="44094" y="1536"/>
                  </a:lnTo>
                  <a:lnTo>
                    <a:pt x="44221" y="1155"/>
                  </a:lnTo>
                  <a:lnTo>
                    <a:pt x="44500" y="774"/>
                  </a:lnTo>
                  <a:close/>
                </a:path>
                <a:path w="56515" h="126364">
                  <a:moveTo>
                    <a:pt x="44691" y="2425"/>
                  </a:moveTo>
                  <a:lnTo>
                    <a:pt x="44602" y="2006"/>
                  </a:lnTo>
                  <a:lnTo>
                    <a:pt x="43916" y="1917"/>
                  </a:lnTo>
                  <a:lnTo>
                    <a:pt x="44691" y="2425"/>
                  </a:lnTo>
                  <a:close/>
                </a:path>
                <a:path w="56515" h="126364">
                  <a:moveTo>
                    <a:pt x="44856" y="457"/>
                  </a:moveTo>
                  <a:lnTo>
                    <a:pt x="44716" y="508"/>
                  </a:lnTo>
                  <a:lnTo>
                    <a:pt x="44500" y="723"/>
                  </a:lnTo>
                  <a:lnTo>
                    <a:pt x="44729" y="647"/>
                  </a:lnTo>
                  <a:lnTo>
                    <a:pt x="44856" y="457"/>
                  </a:lnTo>
                  <a:close/>
                </a:path>
                <a:path w="56515" h="126364">
                  <a:moveTo>
                    <a:pt x="44894" y="74942"/>
                  </a:moveTo>
                  <a:lnTo>
                    <a:pt x="44742" y="74942"/>
                  </a:lnTo>
                  <a:lnTo>
                    <a:pt x="44894" y="74942"/>
                  </a:lnTo>
                  <a:close/>
                </a:path>
                <a:path w="56515" h="126364">
                  <a:moveTo>
                    <a:pt x="45072" y="571"/>
                  </a:moveTo>
                  <a:lnTo>
                    <a:pt x="44831" y="609"/>
                  </a:lnTo>
                  <a:lnTo>
                    <a:pt x="44818" y="749"/>
                  </a:lnTo>
                  <a:lnTo>
                    <a:pt x="44856" y="939"/>
                  </a:lnTo>
                  <a:lnTo>
                    <a:pt x="44907" y="723"/>
                  </a:lnTo>
                  <a:lnTo>
                    <a:pt x="45072" y="571"/>
                  </a:lnTo>
                  <a:close/>
                </a:path>
                <a:path w="56515" h="126364">
                  <a:moveTo>
                    <a:pt x="45123" y="70294"/>
                  </a:moveTo>
                  <a:lnTo>
                    <a:pt x="44958" y="70586"/>
                  </a:lnTo>
                  <a:lnTo>
                    <a:pt x="45097" y="70383"/>
                  </a:lnTo>
                  <a:close/>
                </a:path>
                <a:path w="56515" h="126364">
                  <a:moveTo>
                    <a:pt x="45402" y="558"/>
                  </a:moveTo>
                  <a:lnTo>
                    <a:pt x="45250" y="533"/>
                  </a:lnTo>
                  <a:lnTo>
                    <a:pt x="45072" y="571"/>
                  </a:lnTo>
                  <a:lnTo>
                    <a:pt x="45402" y="558"/>
                  </a:lnTo>
                  <a:close/>
                </a:path>
                <a:path w="56515" h="126364">
                  <a:moveTo>
                    <a:pt x="45631" y="70624"/>
                  </a:moveTo>
                  <a:lnTo>
                    <a:pt x="45402" y="70751"/>
                  </a:lnTo>
                  <a:lnTo>
                    <a:pt x="45529" y="70891"/>
                  </a:lnTo>
                  <a:lnTo>
                    <a:pt x="45631" y="70624"/>
                  </a:lnTo>
                  <a:close/>
                </a:path>
                <a:path w="56515" h="126364">
                  <a:moveTo>
                    <a:pt x="45681" y="95783"/>
                  </a:moveTo>
                  <a:lnTo>
                    <a:pt x="45326" y="95872"/>
                  </a:lnTo>
                  <a:lnTo>
                    <a:pt x="45085" y="96024"/>
                  </a:lnTo>
                  <a:lnTo>
                    <a:pt x="44894" y="96189"/>
                  </a:lnTo>
                  <a:lnTo>
                    <a:pt x="44983" y="96329"/>
                  </a:lnTo>
                  <a:lnTo>
                    <a:pt x="45681" y="95783"/>
                  </a:lnTo>
                  <a:close/>
                </a:path>
                <a:path w="56515" h="126364">
                  <a:moveTo>
                    <a:pt x="45808" y="71259"/>
                  </a:moveTo>
                  <a:lnTo>
                    <a:pt x="45745" y="71132"/>
                  </a:lnTo>
                  <a:lnTo>
                    <a:pt x="45529" y="70891"/>
                  </a:lnTo>
                  <a:lnTo>
                    <a:pt x="45389" y="71259"/>
                  </a:lnTo>
                  <a:lnTo>
                    <a:pt x="45808" y="71259"/>
                  </a:lnTo>
                  <a:close/>
                </a:path>
                <a:path w="56515" h="126364">
                  <a:moveTo>
                    <a:pt x="46507" y="58216"/>
                  </a:moveTo>
                  <a:lnTo>
                    <a:pt x="46329" y="58381"/>
                  </a:lnTo>
                  <a:lnTo>
                    <a:pt x="46482" y="58293"/>
                  </a:lnTo>
                  <a:close/>
                </a:path>
                <a:path w="56515" h="126364">
                  <a:moveTo>
                    <a:pt x="46685" y="457"/>
                  </a:moveTo>
                  <a:lnTo>
                    <a:pt x="46596" y="635"/>
                  </a:lnTo>
                  <a:lnTo>
                    <a:pt x="46583" y="774"/>
                  </a:lnTo>
                  <a:lnTo>
                    <a:pt x="46685" y="457"/>
                  </a:lnTo>
                  <a:close/>
                </a:path>
                <a:path w="56515" h="126364">
                  <a:moveTo>
                    <a:pt x="46710" y="3949"/>
                  </a:moveTo>
                  <a:close/>
                </a:path>
                <a:path w="56515" h="126364">
                  <a:moveTo>
                    <a:pt x="46939" y="55676"/>
                  </a:moveTo>
                  <a:lnTo>
                    <a:pt x="46520" y="55384"/>
                  </a:lnTo>
                  <a:lnTo>
                    <a:pt x="46761" y="56146"/>
                  </a:lnTo>
                  <a:lnTo>
                    <a:pt x="46939" y="55892"/>
                  </a:lnTo>
                  <a:lnTo>
                    <a:pt x="46939" y="55676"/>
                  </a:lnTo>
                  <a:close/>
                </a:path>
                <a:path w="56515" h="126364">
                  <a:moveTo>
                    <a:pt x="46964" y="165"/>
                  </a:moveTo>
                  <a:lnTo>
                    <a:pt x="46761" y="215"/>
                  </a:lnTo>
                  <a:lnTo>
                    <a:pt x="46672" y="457"/>
                  </a:lnTo>
                  <a:lnTo>
                    <a:pt x="46964" y="165"/>
                  </a:lnTo>
                  <a:close/>
                </a:path>
                <a:path w="56515" h="126364">
                  <a:moveTo>
                    <a:pt x="47104" y="91440"/>
                  </a:moveTo>
                  <a:lnTo>
                    <a:pt x="46647" y="92506"/>
                  </a:lnTo>
                  <a:lnTo>
                    <a:pt x="46824" y="92227"/>
                  </a:lnTo>
                  <a:lnTo>
                    <a:pt x="46990" y="91833"/>
                  </a:lnTo>
                  <a:lnTo>
                    <a:pt x="47104" y="91440"/>
                  </a:lnTo>
                  <a:close/>
                </a:path>
                <a:path w="56515" h="126364">
                  <a:moveTo>
                    <a:pt x="47231" y="101"/>
                  </a:moveTo>
                  <a:lnTo>
                    <a:pt x="46964" y="165"/>
                  </a:lnTo>
                  <a:lnTo>
                    <a:pt x="47231" y="101"/>
                  </a:lnTo>
                  <a:close/>
                </a:path>
                <a:path w="56515" h="126364">
                  <a:moveTo>
                    <a:pt x="47675" y="48310"/>
                  </a:moveTo>
                  <a:lnTo>
                    <a:pt x="47599" y="47650"/>
                  </a:lnTo>
                  <a:lnTo>
                    <a:pt x="47510" y="47409"/>
                  </a:lnTo>
                  <a:lnTo>
                    <a:pt x="47675" y="48310"/>
                  </a:lnTo>
                  <a:close/>
                </a:path>
                <a:path w="56515" h="126364">
                  <a:moveTo>
                    <a:pt x="48120" y="54343"/>
                  </a:moveTo>
                  <a:lnTo>
                    <a:pt x="47942" y="54241"/>
                  </a:lnTo>
                  <a:lnTo>
                    <a:pt x="47993" y="54419"/>
                  </a:lnTo>
                  <a:lnTo>
                    <a:pt x="48031" y="54559"/>
                  </a:lnTo>
                  <a:lnTo>
                    <a:pt x="48120" y="54343"/>
                  </a:lnTo>
                  <a:close/>
                </a:path>
                <a:path w="56515" h="126364">
                  <a:moveTo>
                    <a:pt x="48437" y="48806"/>
                  </a:moveTo>
                  <a:lnTo>
                    <a:pt x="47790" y="49161"/>
                  </a:lnTo>
                  <a:lnTo>
                    <a:pt x="48412" y="49796"/>
                  </a:lnTo>
                  <a:lnTo>
                    <a:pt x="48437" y="48806"/>
                  </a:lnTo>
                  <a:close/>
                </a:path>
                <a:path w="56515" h="126364">
                  <a:moveTo>
                    <a:pt x="48844" y="685"/>
                  </a:moveTo>
                  <a:lnTo>
                    <a:pt x="48361" y="609"/>
                  </a:lnTo>
                  <a:lnTo>
                    <a:pt x="47612" y="12"/>
                  </a:lnTo>
                  <a:lnTo>
                    <a:pt x="47231" y="101"/>
                  </a:lnTo>
                  <a:lnTo>
                    <a:pt x="48221" y="1219"/>
                  </a:lnTo>
                  <a:lnTo>
                    <a:pt x="48844" y="685"/>
                  </a:lnTo>
                  <a:close/>
                </a:path>
                <a:path w="56515" h="126364">
                  <a:moveTo>
                    <a:pt x="48907" y="48539"/>
                  </a:moveTo>
                  <a:lnTo>
                    <a:pt x="48450" y="48145"/>
                  </a:lnTo>
                  <a:lnTo>
                    <a:pt x="48437" y="48806"/>
                  </a:lnTo>
                  <a:lnTo>
                    <a:pt x="48907" y="48539"/>
                  </a:lnTo>
                  <a:close/>
                </a:path>
                <a:path w="56515" h="126364">
                  <a:moveTo>
                    <a:pt x="49034" y="6565"/>
                  </a:moveTo>
                  <a:lnTo>
                    <a:pt x="48209" y="7912"/>
                  </a:lnTo>
                  <a:lnTo>
                    <a:pt x="49034" y="6858"/>
                  </a:lnTo>
                  <a:lnTo>
                    <a:pt x="49034" y="6565"/>
                  </a:lnTo>
                  <a:close/>
                </a:path>
                <a:path w="56515" h="126364">
                  <a:moveTo>
                    <a:pt x="49326" y="79108"/>
                  </a:moveTo>
                  <a:lnTo>
                    <a:pt x="49199" y="78879"/>
                  </a:lnTo>
                  <a:lnTo>
                    <a:pt x="48666" y="77990"/>
                  </a:lnTo>
                  <a:lnTo>
                    <a:pt x="48793" y="77355"/>
                  </a:lnTo>
                  <a:lnTo>
                    <a:pt x="48844" y="77228"/>
                  </a:lnTo>
                  <a:lnTo>
                    <a:pt x="44780" y="77228"/>
                  </a:lnTo>
                  <a:lnTo>
                    <a:pt x="42583" y="77228"/>
                  </a:lnTo>
                  <a:lnTo>
                    <a:pt x="41935" y="77990"/>
                  </a:lnTo>
                  <a:lnTo>
                    <a:pt x="43268" y="79260"/>
                  </a:lnTo>
                  <a:lnTo>
                    <a:pt x="43332" y="79514"/>
                  </a:lnTo>
                  <a:lnTo>
                    <a:pt x="42545" y="81038"/>
                  </a:lnTo>
                  <a:lnTo>
                    <a:pt x="42989" y="80530"/>
                  </a:lnTo>
                  <a:lnTo>
                    <a:pt x="43624" y="80911"/>
                  </a:lnTo>
                  <a:lnTo>
                    <a:pt x="42989" y="81419"/>
                  </a:lnTo>
                  <a:lnTo>
                    <a:pt x="42926" y="81927"/>
                  </a:lnTo>
                  <a:lnTo>
                    <a:pt x="42976" y="82181"/>
                  </a:lnTo>
                  <a:lnTo>
                    <a:pt x="42392" y="82054"/>
                  </a:lnTo>
                  <a:lnTo>
                    <a:pt x="42087" y="82308"/>
                  </a:lnTo>
                  <a:lnTo>
                    <a:pt x="41668" y="82435"/>
                  </a:lnTo>
                  <a:lnTo>
                    <a:pt x="42100" y="82562"/>
                  </a:lnTo>
                  <a:lnTo>
                    <a:pt x="41300" y="83705"/>
                  </a:lnTo>
                  <a:lnTo>
                    <a:pt x="42430" y="84213"/>
                  </a:lnTo>
                  <a:lnTo>
                    <a:pt x="41465" y="84721"/>
                  </a:lnTo>
                  <a:lnTo>
                    <a:pt x="40754" y="85991"/>
                  </a:lnTo>
                  <a:lnTo>
                    <a:pt x="42697" y="86753"/>
                  </a:lnTo>
                  <a:lnTo>
                    <a:pt x="42100" y="88150"/>
                  </a:lnTo>
                  <a:lnTo>
                    <a:pt x="41998" y="88023"/>
                  </a:lnTo>
                  <a:lnTo>
                    <a:pt x="41592" y="87515"/>
                  </a:lnTo>
                  <a:lnTo>
                    <a:pt x="41008" y="88023"/>
                  </a:lnTo>
                  <a:lnTo>
                    <a:pt x="40805" y="87007"/>
                  </a:lnTo>
                  <a:lnTo>
                    <a:pt x="40716" y="87261"/>
                  </a:lnTo>
                  <a:lnTo>
                    <a:pt x="40601" y="87515"/>
                  </a:lnTo>
                  <a:lnTo>
                    <a:pt x="40449" y="87769"/>
                  </a:lnTo>
                  <a:lnTo>
                    <a:pt x="40855" y="87896"/>
                  </a:lnTo>
                  <a:lnTo>
                    <a:pt x="40411" y="88023"/>
                  </a:lnTo>
                  <a:lnTo>
                    <a:pt x="41262" y="89420"/>
                  </a:lnTo>
                  <a:lnTo>
                    <a:pt x="40589" y="89547"/>
                  </a:lnTo>
                  <a:lnTo>
                    <a:pt x="40779" y="89801"/>
                  </a:lnTo>
                  <a:lnTo>
                    <a:pt x="41376" y="90055"/>
                  </a:lnTo>
                  <a:lnTo>
                    <a:pt x="41173" y="90563"/>
                  </a:lnTo>
                  <a:lnTo>
                    <a:pt x="41021" y="91452"/>
                  </a:lnTo>
                  <a:lnTo>
                    <a:pt x="41808" y="91198"/>
                  </a:lnTo>
                  <a:lnTo>
                    <a:pt x="39573" y="91960"/>
                  </a:lnTo>
                  <a:lnTo>
                    <a:pt x="40652" y="95008"/>
                  </a:lnTo>
                  <a:lnTo>
                    <a:pt x="38684" y="95643"/>
                  </a:lnTo>
                  <a:lnTo>
                    <a:pt x="38493" y="96913"/>
                  </a:lnTo>
                  <a:lnTo>
                    <a:pt x="38265" y="97929"/>
                  </a:lnTo>
                  <a:lnTo>
                    <a:pt x="37985" y="98818"/>
                  </a:lnTo>
                  <a:lnTo>
                    <a:pt x="37833" y="98691"/>
                  </a:lnTo>
                  <a:lnTo>
                    <a:pt x="37693" y="98691"/>
                  </a:lnTo>
                  <a:lnTo>
                    <a:pt x="36842" y="99580"/>
                  </a:lnTo>
                  <a:lnTo>
                    <a:pt x="39179" y="99961"/>
                  </a:lnTo>
                  <a:lnTo>
                    <a:pt x="38061" y="100977"/>
                  </a:lnTo>
                  <a:lnTo>
                    <a:pt x="36868" y="101358"/>
                  </a:lnTo>
                  <a:lnTo>
                    <a:pt x="37553" y="100469"/>
                  </a:lnTo>
                  <a:lnTo>
                    <a:pt x="37846" y="100088"/>
                  </a:lnTo>
                  <a:lnTo>
                    <a:pt x="37325" y="100469"/>
                  </a:lnTo>
                  <a:lnTo>
                    <a:pt x="35394" y="99834"/>
                  </a:lnTo>
                  <a:lnTo>
                    <a:pt x="36944" y="102120"/>
                  </a:lnTo>
                  <a:lnTo>
                    <a:pt x="35496" y="102628"/>
                  </a:lnTo>
                  <a:lnTo>
                    <a:pt x="35483" y="102374"/>
                  </a:lnTo>
                  <a:lnTo>
                    <a:pt x="34569" y="102755"/>
                  </a:lnTo>
                  <a:lnTo>
                    <a:pt x="35496" y="104279"/>
                  </a:lnTo>
                  <a:lnTo>
                    <a:pt x="34874" y="105295"/>
                  </a:lnTo>
                  <a:lnTo>
                    <a:pt x="34734" y="105168"/>
                  </a:lnTo>
                  <a:lnTo>
                    <a:pt x="34594" y="105168"/>
                  </a:lnTo>
                  <a:lnTo>
                    <a:pt x="35026" y="106057"/>
                  </a:lnTo>
                  <a:lnTo>
                    <a:pt x="35115" y="106819"/>
                  </a:lnTo>
                  <a:lnTo>
                    <a:pt x="34671" y="108750"/>
                  </a:lnTo>
                  <a:lnTo>
                    <a:pt x="34848" y="108724"/>
                  </a:lnTo>
                  <a:lnTo>
                    <a:pt x="34582" y="109740"/>
                  </a:lnTo>
                  <a:lnTo>
                    <a:pt x="34061" y="109867"/>
                  </a:lnTo>
                  <a:lnTo>
                    <a:pt x="33350" y="110375"/>
                  </a:lnTo>
                  <a:lnTo>
                    <a:pt x="38823" y="110375"/>
                  </a:lnTo>
                  <a:lnTo>
                    <a:pt x="38862" y="110121"/>
                  </a:lnTo>
                  <a:lnTo>
                    <a:pt x="40233" y="108724"/>
                  </a:lnTo>
                  <a:lnTo>
                    <a:pt x="41363" y="107581"/>
                  </a:lnTo>
                  <a:lnTo>
                    <a:pt x="41490" y="105295"/>
                  </a:lnTo>
                  <a:lnTo>
                    <a:pt x="41554" y="104279"/>
                  </a:lnTo>
                  <a:lnTo>
                    <a:pt x="41706" y="104533"/>
                  </a:lnTo>
                  <a:lnTo>
                    <a:pt x="41986" y="104660"/>
                  </a:lnTo>
                  <a:lnTo>
                    <a:pt x="41871" y="104914"/>
                  </a:lnTo>
                  <a:lnTo>
                    <a:pt x="42811" y="104660"/>
                  </a:lnTo>
                  <a:lnTo>
                    <a:pt x="42811" y="104279"/>
                  </a:lnTo>
                  <a:lnTo>
                    <a:pt x="42811" y="102755"/>
                  </a:lnTo>
                  <a:lnTo>
                    <a:pt x="42532" y="102628"/>
                  </a:lnTo>
                  <a:lnTo>
                    <a:pt x="42240" y="102501"/>
                  </a:lnTo>
                  <a:lnTo>
                    <a:pt x="42481" y="102120"/>
                  </a:lnTo>
                  <a:lnTo>
                    <a:pt x="42786" y="102628"/>
                  </a:lnTo>
                  <a:lnTo>
                    <a:pt x="43624" y="102120"/>
                  </a:lnTo>
                  <a:lnTo>
                    <a:pt x="43827" y="101993"/>
                  </a:lnTo>
                  <a:lnTo>
                    <a:pt x="43395" y="101358"/>
                  </a:lnTo>
                  <a:lnTo>
                    <a:pt x="42875" y="100596"/>
                  </a:lnTo>
                  <a:lnTo>
                    <a:pt x="43726" y="100495"/>
                  </a:lnTo>
                  <a:lnTo>
                    <a:pt x="43675" y="100342"/>
                  </a:lnTo>
                  <a:lnTo>
                    <a:pt x="44538" y="99199"/>
                  </a:lnTo>
                  <a:lnTo>
                    <a:pt x="44640" y="99072"/>
                  </a:lnTo>
                  <a:lnTo>
                    <a:pt x="43700" y="99199"/>
                  </a:lnTo>
                  <a:lnTo>
                    <a:pt x="44043" y="98818"/>
                  </a:lnTo>
                  <a:lnTo>
                    <a:pt x="44373" y="98437"/>
                  </a:lnTo>
                  <a:lnTo>
                    <a:pt x="44386" y="97929"/>
                  </a:lnTo>
                  <a:lnTo>
                    <a:pt x="44107" y="96913"/>
                  </a:lnTo>
                  <a:lnTo>
                    <a:pt x="44894" y="96278"/>
                  </a:lnTo>
                  <a:lnTo>
                    <a:pt x="44221" y="95389"/>
                  </a:lnTo>
                  <a:lnTo>
                    <a:pt x="45986" y="94500"/>
                  </a:lnTo>
                  <a:lnTo>
                    <a:pt x="44767" y="93865"/>
                  </a:lnTo>
                  <a:lnTo>
                    <a:pt x="46062" y="94373"/>
                  </a:lnTo>
                  <a:lnTo>
                    <a:pt x="46177" y="93865"/>
                  </a:lnTo>
                  <a:lnTo>
                    <a:pt x="46443" y="92595"/>
                  </a:lnTo>
                  <a:lnTo>
                    <a:pt x="46329" y="92024"/>
                  </a:lnTo>
                  <a:lnTo>
                    <a:pt x="46062" y="91452"/>
                  </a:lnTo>
                  <a:lnTo>
                    <a:pt x="46393" y="91706"/>
                  </a:lnTo>
                  <a:lnTo>
                    <a:pt x="46482" y="91452"/>
                  </a:lnTo>
                  <a:lnTo>
                    <a:pt x="46583" y="91198"/>
                  </a:lnTo>
                  <a:lnTo>
                    <a:pt x="46672" y="90944"/>
                  </a:lnTo>
                  <a:lnTo>
                    <a:pt x="47129" y="91325"/>
                  </a:lnTo>
                  <a:lnTo>
                    <a:pt x="47256" y="90944"/>
                  </a:lnTo>
                  <a:lnTo>
                    <a:pt x="47345" y="89801"/>
                  </a:lnTo>
                  <a:lnTo>
                    <a:pt x="46621" y="89674"/>
                  </a:lnTo>
                  <a:lnTo>
                    <a:pt x="48653" y="88658"/>
                  </a:lnTo>
                  <a:lnTo>
                    <a:pt x="48094" y="88150"/>
                  </a:lnTo>
                  <a:lnTo>
                    <a:pt x="46164" y="86372"/>
                  </a:lnTo>
                  <a:lnTo>
                    <a:pt x="48450" y="86118"/>
                  </a:lnTo>
                  <a:lnTo>
                    <a:pt x="48387" y="82181"/>
                  </a:lnTo>
                  <a:lnTo>
                    <a:pt x="48399" y="81343"/>
                  </a:lnTo>
                  <a:lnTo>
                    <a:pt x="48412" y="80987"/>
                  </a:lnTo>
                  <a:lnTo>
                    <a:pt x="48437" y="80530"/>
                  </a:lnTo>
                  <a:lnTo>
                    <a:pt x="48552" y="78879"/>
                  </a:lnTo>
                  <a:lnTo>
                    <a:pt x="49326" y="79108"/>
                  </a:lnTo>
                  <a:close/>
                </a:path>
                <a:path w="56515" h="126364">
                  <a:moveTo>
                    <a:pt x="49580" y="81546"/>
                  </a:moveTo>
                  <a:lnTo>
                    <a:pt x="49517" y="79705"/>
                  </a:lnTo>
                  <a:lnTo>
                    <a:pt x="48475" y="80911"/>
                  </a:lnTo>
                  <a:lnTo>
                    <a:pt x="48399" y="81343"/>
                  </a:lnTo>
                  <a:lnTo>
                    <a:pt x="49580" y="81546"/>
                  </a:lnTo>
                  <a:close/>
                </a:path>
                <a:path w="56515" h="126364">
                  <a:moveTo>
                    <a:pt x="49618" y="39243"/>
                  </a:moveTo>
                  <a:lnTo>
                    <a:pt x="49326" y="39179"/>
                  </a:lnTo>
                  <a:lnTo>
                    <a:pt x="49390" y="39712"/>
                  </a:lnTo>
                  <a:lnTo>
                    <a:pt x="49618" y="39243"/>
                  </a:lnTo>
                  <a:close/>
                </a:path>
                <a:path w="56515" h="126364">
                  <a:moveTo>
                    <a:pt x="49707" y="10998"/>
                  </a:moveTo>
                  <a:lnTo>
                    <a:pt x="49479" y="10337"/>
                  </a:lnTo>
                  <a:lnTo>
                    <a:pt x="49225" y="11061"/>
                  </a:lnTo>
                  <a:lnTo>
                    <a:pt x="49034" y="11049"/>
                  </a:lnTo>
                  <a:lnTo>
                    <a:pt x="49390" y="11442"/>
                  </a:lnTo>
                  <a:lnTo>
                    <a:pt x="49707" y="10998"/>
                  </a:lnTo>
                  <a:close/>
                </a:path>
                <a:path w="56515" h="126364">
                  <a:moveTo>
                    <a:pt x="49707" y="6007"/>
                  </a:moveTo>
                  <a:lnTo>
                    <a:pt x="49263" y="6565"/>
                  </a:lnTo>
                  <a:lnTo>
                    <a:pt x="49149" y="6858"/>
                  </a:lnTo>
                  <a:lnTo>
                    <a:pt x="49555" y="6515"/>
                  </a:lnTo>
                  <a:lnTo>
                    <a:pt x="49707" y="6324"/>
                  </a:lnTo>
                  <a:lnTo>
                    <a:pt x="49707" y="6007"/>
                  </a:lnTo>
                  <a:close/>
                </a:path>
                <a:path w="56515" h="126364">
                  <a:moveTo>
                    <a:pt x="49898" y="79260"/>
                  </a:moveTo>
                  <a:lnTo>
                    <a:pt x="49326" y="79108"/>
                  </a:lnTo>
                  <a:lnTo>
                    <a:pt x="49428" y="79260"/>
                  </a:lnTo>
                  <a:lnTo>
                    <a:pt x="49517" y="79705"/>
                  </a:lnTo>
                  <a:lnTo>
                    <a:pt x="49898" y="79260"/>
                  </a:lnTo>
                  <a:close/>
                </a:path>
                <a:path w="56515" h="126364">
                  <a:moveTo>
                    <a:pt x="50152" y="26035"/>
                  </a:moveTo>
                  <a:lnTo>
                    <a:pt x="50025" y="26047"/>
                  </a:lnTo>
                  <a:lnTo>
                    <a:pt x="49847" y="26111"/>
                  </a:lnTo>
                  <a:lnTo>
                    <a:pt x="50063" y="26085"/>
                  </a:lnTo>
                  <a:close/>
                </a:path>
                <a:path w="56515" h="126364">
                  <a:moveTo>
                    <a:pt x="50177" y="20269"/>
                  </a:moveTo>
                  <a:lnTo>
                    <a:pt x="50165" y="20078"/>
                  </a:lnTo>
                  <a:lnTo>
                    <a:pt x="49911" y="19989"/>
                  </a:lnTo>
                  <a:lnTo>
                    <a:pt x="49745" y="19939"/>
                  </a:lnTo>
                  <a:lnTo>
                    <a:pt x="50177" y="20269"/>
                  </a:lnTo>
                  <a:close/>
                </a:path>
                <a:path w="56515" h="126364">
                  <a:moveTo>
                    <a:pt x="50520" y="5969"/>
                  </a:moveTo>
                  <a:lnTo>
                    <a:pt x="50368" y="5600"/>
                  </a:lnTo>
                  <a:lnTo>
                    <a:pt x="50241" y="5346"/>
                  </a:lnTo>
                  <a:lnTo>
                    <a:pt x="50228" y="5600"/>
                  </a:lnTo>
                  <a:lnTo>
                    <a:pt x="49872" y="5727"/>
                  </a:lnTo>
                  <a:lnTo>
                    <a:pt x="50520" y="5969"/>
                  </a:lnTo>
                  <a:close/>
                </a:path>
                <a:path w="56515" h="126364">
                  <a:moveTo>
                    <a:pt x="50685" y="70624"/>
                  </a:moveTo>
                  <a:lnTo>
                    <a:pt x="50558" y="70624"/>
                  </a:lnTo>
                  <a:lnTo>
                    <a:pt x="50685" y="70624"/>
                  </a:lnTo>
                  <a:close/>
                </a:path>
                <a:path w="56515" h="126364">
                  <a:moveTo>
                    <a:pt x="50787" y="8140"/>
                  </a:moveTo>
                  <a:lnTo>
                    <a:pt x="50749" y="7924"/>
                  </a:lnTo>
                  <a:lnTo>
                    <a:pt x="50126" y="8140"/>
                  </a:lnTo>
                  <a:lnTo>
                    <a:pt x="50457" y="8255"/>
                  </a:lnTo>
                  <a:lnTo>
                    <a:pt x="50787" y="8140"/>
                  </a:lnTo>
                  <a:close/>
                </a:path>
                <a:path w="56515" h="126364">
                  <a:moveTo>
                    <a:pt x="50977" y="71589"/>
                  </a:moveTo>
                  <a:lnTo>
                    <a:pt x="50952" y="71348"/>
                  </a:lnTo>
                  <a:lnTo>
                    <a:pt x="50876" y="71221"/>
                  </a:lnTo>
                  <a:lnTo>
                    <a:pt x="50977" y="71589"/>
                  </a:lnTo>
                  <a:close/>
                </a:path>
                <a:path w="56515" h="126364">
                  <a:moveTo>
                    <a:pt x="51028" y="7823"/>
                  </a:moveTo>
                  <a:lnTo>
                    <a:pt x="50558" y="7251"/>
                  </a:lnTo>
                  <a:lnTo>
                    <a:pt x="50749" y="7924"/>
                  </a:lnTo>
                  <a:lnTo>
                    <a:pt x="51028" y="7823"/>
                  </a:lnTo>
                  <a:close/>
                </a:path>
                <a:path w="56515" h="126364">
                  <a:moveTo>
                    <a:pt x="51130" y="30784"/>
                  </a:moveTo>
                  <a:lnTo>
                    <a:pt x="50800" y="31407"/>
                  </a:lnTo>
                  <a:lnTo>
                    <a:pt x="51130" y="31470"/>
                  </a:lnTo>
                  <a:lnTo>
                    <a:pt x="51054" y="31089"/>
                  </a:lnTo>
                  <a:lnTo>
                    <a:pt x="51130" y="30784"/>
                  </a:lnTo>
                  <a:close/>
                </a:path>
                <a:path w="56515" h="126364">
                  <a:moveTo>
                    <a:pt x="51206" y="70370"/>
                  </a:moveTo>
                  <a:lnTo>
                    <a:pt x="50584" y="70243"/>
                  </a:lnTo>
                  <a:lnTo>
                    <a:pt x="50863" y="71132"/>
                  </a:lnTo>
                  <a:lnTo>
                    <a:pt x="50952" y="70675"/>
                  </a:lnTo>
                  <a:lnTo>
                    <a:pt x="51206" y="70370"/>
                  </a:lnTo>
                  <a:close/>
                </a:path>
                <a:path w="56515" h="126364">
                  <a:moveTo>
                    <a:pt x="51257" y="30543"/>
                  </a:moveTo>
                  <a:lnTo>
                    <a:pt x="51142" y="30683"/>
                  </a:lnTo>
                  <a:lnTo>
                    <a:pt x="51257" y="30543"/>
                  </a:lnTo>
                  <a:close/>
                </a:path>
                <a:path w="56515" h="126364">
                  <a:moveTo>
                    <a:pt x="51282" y="30492"/>
                  </a:moveTo>
                  <a:close/>
                </a:path>
                <a:path w="56515" h="126364">
                  <a:moveTo>
                    <a:pt x="51854" y="24574"/>
                  </a:moveTo>
                  <a:lnTo>
                    <a:pt x="51422" y="24269"/>
                  </a:lnTo>
                  <a:lnTo>
                    <a:pt x="51282" y="24498"/>
                  </a:lnTo>
                  <a:lnTo>
                    <a:pt x="51168" y="24765"/>
                  </a:lnTo>
                  <a:lnTo>
                    <a:pt x="51854" y="24574"/>
                  </a:lnTo>
                  <a:close/>
                </a:path>
                <a:path w="56515" h="126364">
                  <a:moveTo>
                    <a:pt x="52019" y="24523"/>
                  </a:moveTo>
                  <a:lnTo>
                    <a:pt x="51968" y="24650"/>
                  </a:lnTo>
                  <a:lnTo>
                    <a:pt x="52019" y="24523"/>
                  </a:lnTo>
                  <a:close/>
                </a:path>
                <a:path w="56515" h="126364">
                  <a:moveTo>
                    <a:pt x="52082" y="53771"/>
                  </a:moveTo>
                  <a:lnTo>
                    <a:pt x="52006" y="53505"/>
                  </a:lnTo>
                  <a:lnTo>
                    <a:pt x="51904" y="53759"/>
                  </a:lnTo>
                  <a:lnTo>
                    <a:pt x="51777" y="54051"/>
                  </a:lnTo>
                  <a:lnTo>
                    <a:pt x="51866" y="54330"/>
                  </a:lnTo>
                  <a:lnTo>
                    <a:pt x="52082" y="54038"/>
                  </a:lnTo>
                  <a:lnTo>
                    <a:pt x="52082" y="53771"/>
                  </a:lnTo>
                  <a:close/>
                </a:path>
                <a:path w="56515" h="126364">
                  <a:moveTo>
                    <a:pt x="52171" y="52959"/>
                  </a:moveTo>
                  <a:lnTo>
                    <a:pt x="51689" y="52870"/>
                  </a:lnTo>
                  <a:lnTo>
                    <a:pt x="51816" y="53086"/>
                  </a:lnTo>
                  <a:lnTo>
                    <a:pt x="51943" y="53289"/>
                  </a:lnTo>
                  <a:lnTo>
                    <a:pt x="52006" y="53505"/>
                  </a:lnTo>
                  <a:lnTo>
                    <a:pt x="52120" y="53200"/>
                  </a:lnTo>
                  <a:lnTo>
                    <a:pt x="52171" y="52959"/>
                  </a:lnTo>
                  <a:close/>
                </a:path>
                <a:path w="56515" h="126364">
                  <a:moveTo>
                    <a:pt x="52171" y="24396"/>
                  </a:moveTo>
                  <a:lnTo>
                    <a:pt x="52031" y="24282"/>
                  </a:lnTo>
                  <a:lnTo>
                    <a:pt x="52146" y="24523"/>
                  </a:lnTo>
                  <a:lnTo>
                    <a:pt x="52171" y="24396"/>
                  </a:lnTo>
                  <a:close/>
                </a:path>
                <a:path w="56515" h="126364">
                  <a:moveTo>
                    <a:pt x="53213" y="24218"/>
                  </a:moveTo>
                  <a:lnTo>
                    <a:pt x="52857" y="23317"/>
                  </a:lnTo>
                  <a:lnTo>
                    <a:pt x="52489" y="23761"/>
                  </a:lnTo>
                  <a:lnTo>
                    <a:pt x="53213" y="24218"/>
                  </a:lnTo>
                  <a:close/>
                </a:path>
                <a:path w="56515" h="126364">
                  <a:moveTo>
                    <a:pt x="53746" y="6743"/>
                  </a:moveTo>
                  <a:lnTo>
                    <a:pt x="53441" y="6743"/>
                  </a:lnTo>
                  <a:lnTo>
                    <a:pt x="53606" y="7086"/>
                  </a:lnTo>
                  <a:lnTo>
                    <a:pt x="53733" y="7124"/>
                  </a:lnTo>
                  <a:lnTo>
                    <a:pt x="53746" y="6743"/>
                  </a:lnTo>
                  <a:close/>
                </a:path>
                <a:path w="56515" h="126364">
                  <a:moveTo>
                    <a:pt x="53797" y="38112"/>
                  </a:moveTo>
                  <a:lnTo>
                    <a:pt x="53644" y="38366"/>
                  </a:lnTo>
                  <a:lnTo>
                    <a:pt x="53797" y="38112"/>
                  </a:lnTo>
                  <a:close/>
                </a:path>
                <a:path w="56515" h="126364">
                  <a:moveTo>
                    <a:pt x="53911" y="10071"/>
                  </a:moveTo>
                  <a:lnTo>
                    <a:pt x="53771" y="10058"/>
                  </a:lnTo>
                  <a:lnTo>
                    <a:pt x="53644" y="10045"/>
                  </a:lnTo>
                  <a:lnTo>
                    <a:pt x="53911" y="10071"/>
                  </a:lnTo>
                  <a:close/>
                </a:path>
                <a:path w="56515" h="126364">
                  <a:moveTo>
                    <a:pt x="54203" y="6743"/>
                  </a:moveTo>
                  <a:lnTo>
                    <a:pt x="53797" y="5473"/>
                  </a:lnTo>
                  <a:lnTo>
                    <a:pt x="53746" y="6743"/>
                  </a:lnTo>
                  <a:lnTo>
                    <a:pt x="54203" y="6743"/>
                  </a:lnTo>
                  <a:close/>
                </a:path>
                <a:path w="56515" h="126364">
                  <a:moveTo>
                    <a:pt x="54254" y="18808"/>
                  </a:moveTo>
                  <a:lnTo>
                    <a:pt x="54127" y="18884"/>
                  </a:lnTo>
                  <a:lnTo>
                    <a:pt x="54254" y="18808"/>
                  </a:lnTo>
                  <a:close/>
                </a:path>
                <a:path w="56515" h="126364">
                  <a:moveTo>
                    <a:pt x="54343" y="43103"/>
                  </a:moveTo>
                  <a:lnTo>
                    <a:pt x="53301" y="44462"/>
                  </a:lnTo>
                  <a:lnTo>
                    <a:pt x="53428" y="44437"/>
                  </a:lnTo>
                  <a:lnTo>
                    <a:pt x="53568" y="45199"/>
                  </a:lnTo>
                  <a:lnTo>
                    <a:pt x="54114" y="44742"/>
                  </a:lnTo>
                  <a:lnTo>
                    <a:pt x="53454" y="44437"/>
                  </a:lnTo>
                  <a:lnTo>
                    <a:pt x="54330" y="44208"/>
                  </a:lnTo>
                  <a:lnTo>
                    <a:pt x="54343" y="43103"/>
                  </a:lnTo>
                  <a:close/>
                </a:path>
                <a:path w="56515" h="126364">
                  <a:moveTo>
                    <a:pt x="54724" y="35699"/>
                  </a:moveTo>
                  <a:lnTo>
                    <a:pt x="51041" y="35699"/>
                  </a:lnTo>
                  <a:lnTo>
                    <a:pt x="50774" y="35699"/>
                  </a:lnTo>
                  <a:lnTo>
                    <a:pt x="50888" y="36080"/>
                  </a:lnTo>
                  <a:lnTo>
                    <a:pt x="51003" y="36715"/>
                  </a:lnTo>
                  <a:lnTo>
                    <a:pt x="50901" y="37985"/>
                  </a:lnTo>
                  <a:lnTo>
                    <a:pt x="51295" y="38493"/>
                  </a:lnTo>
                  <a:lnTo>
                    <a:pt x="51358" y="38874"/>
                  </a:lnTo>
                  <a:lnTo>
                    <a:pt x="50774" y="39255"/>
                  </a:lnTo>
                  <a:lnTo>
                    <a:pt x="50431" y="39128"/>
                  </a:lnTo>
                  <a:lnTo>
                    <a:pt x="50596" y="39890"/>
                  </a:lnTo>
                  <a:lnTo>
                    <a:pt x="50939" y="40017"/>
                  </a:lnTo>
                  <a:lnTo>
                    <a:pt x="50330" y="41033"/>
                  </a:lnTo>
                  <a:lnTo>
                    <a:pt x="49987" y="40462"/>
                  </a:lnTo>
                  <a:lnTo>
                    <a:pt x="49949" y="40652"/>
                  </a:lnTo>
                  <a:lnTo>
                    <a:pt x="49961" y="40411"/>
                  </a:lnTo>
                  <a:lnTo>
                    <a:pt x="49834" y="41287"/>
                  </a:lnTo>
                  <a:lnTo>
                    <a:pt x="49860" y="40665"/>
                  </a:lnTo>
                  <a:lnTo>
                    <a:pt x="49657" y="41160"/>
                  </a:lnTo>
                  <a:lnTo>
                    <a:pt x="49149" y="41414"/>
                  </a:lnTo>
                  <a:lnTo>
                    <a:pt x="49872" y="42430"/>
                  </a:lnTo>
                  <a:lnTo>
                    <a:pt x="49136" y="42049"/>
                  </a:lnTo>
                  <a:lnTo>
                    <a:pt x="49022" y="42430"/>
                  </a:lnTo>
                  <a:lnTo>
                    <a:pt x="48907" y="43319"/>
                  </a:lnTo>
                  <a:lnTo>
                    <a:pt x="48996" y="43573"/>
                  </a:lnTo>
                  <a:lnTo>
                    <a:pt x="49631" y="42938"/>
                  </a:lnTo>
                  <a:lnTo>
                    <a:pt x="49644" y="43700"/>
                  </a:lnTo>
                  <a:lnTo>
                    <a:pt x="49441" y="44462"/>
                  </a:lnTo>
                  <a:lnTo>
                    <a:pt x="48450" y="44081"/>
                  </a:lnTo>
                  <a:lnTo>
                    <a:pt x="46990" y="45859"/>
                  </a:lnTo>
                  <a:lnTo>
                    <a:pt x="50076" y="47891"/>
                  </a:lnTo>
                  <a:lnTo>
                    <a:pt x="48907" y="48539"/>
                  </a:lnTo>
                  <a:lnTo>
                    <a:pt x="49047" y="48653"/>
                  </a:lnTo>
                  <a:lnTo>
                    <a:pt x="49123" y="49034"/>
                  </a:lnTo>
                  <a:lnTo>
                    <a:pt x="48933" y="49669"/>
                  </a:lnTo>
                  <a:lnTo>
                    <a:pt x="47332" y="50431"/>
                  </a:lnTo>
                  <a:lnTo>
                    <a:pt x="47205" y="50812"/>
                  </a:lnTo>
                  <a:lnTo>
                    <a:pt x="46532" y="51955"/>
                  </a:lnTo>
                  <a:lnTo>
                    <a:pt x="48590" y="52082"/>
                  </a:lnTo>
                  <a:lnTo>
                    <a:pt x="48006" y="53352"/>
                  </a:lnTo>
                  <a:lnTo>
                    <a:pt x="48387" y="53225"/>
                  </a:lnTo>
                  <a:lnTo>
                    <a:pt x="49377" y="53225"/>
                  </a:lnTo>
                  <a:lnTo>
                    <a:pt x="49466" y="54622"/>
                  </a:lnTo>
                  <a:lnTo>
                    <a:pt x="49301" y="55257"/>
                  </a:lnTo>
                  <a:lnTo>
                    <a:pt x="47891" y="55257"/>
                  </a:lnTo>
                  <a:lnTo>
                    <a:pt x="47815" y="55003"/>
                  </a:lnTo>
                  <a:lnTo>
                    <a:pt x="47815" y="54241"/>
                  </a:lnTo>
                  <a:lnTo>
                    <a:pt x="47942" y="54241"/>
                  </a:lnTo>
                  <a:lnTo>
                    <a:pt x="47764" y="53606"/>
                  </a:lnTo>
                  <a:lnTo>
                    <a:pt x="47307" y="53860"/>
                  </a:lnTo>
                  <a:lnTo>
                    <a:pt x="47650" y="53987"/>
                  </a:lnTo>
                  <a:lnTo>
                    <a:pt x="47332" y="54368"/>
                  </a:lnTo>
                  <a:lnTo>
                    <a:pt x="47205" y="54622"/>
                  </a:lnTo>
                  <a:lnTo>
                    <a:pt x="47078" y="55676"/>
                  </a:lnTo>
                  <a:lnTo>
                    <a:pt x="47180" y="55511"/>
                  </a:lnTo>
                  <a:lnTo>
                    <a:pt x="47066" y="55765"/>
                  </a:lnTo>
                  <a:lnTo>
                    <a:pt x="46964" y="55892"/>
                  </a:lnTo>
                  <a:lnTo>
                    <a:pt x="47040" y="55753"/>
                  </a:lnTo>
                  <a:lnTo>
                    <a:pt x="46939" y="55892"/>
                  </a:lnTo>
                  <a:lnTo>
                    <a:pt x="46786" y="56146"/>
                  </a:lnTo>
                  <a:lnTo>
                    <a:pt x="46634" y="56400"/>
                  </a:lnTo>
                  <a:lnTo>
                    <a:pt x="46964" y="56908"/>
                  </a:lnTo>
                  <a:lnTo>
                    <a:pt x="46990" y="57162"/>
                  </a:lnTo>
                  <a:lnTo>
                    <a:pt x="46507" y="58305"/>
                  </a:lnTo>
                  <a:lnTo>
                    <a:pt x="46736" y="58051"/>
                  </a:lnTo>
                  <a:lnTo>
                    <a:pt x="47180" y="58051"/>
                  </a:lnTo>
                  <a:lnTo>
                    <a:pt x="46532" y="59702"/>
                  </a:lnTo>
                  <a:lnTo>
                    <a:pt x="46469" y="59931"/>
                  </a:lnTo>
                  <a:lnTo>
                    <a:pt x="47713" y="59067"/>
                  </a:lnTo>
                  <a:lnTo>
                    <a:pt x="47688" y="60337"/>
                  </a:lnTo>
                  <a:lnTo>
                    <a:pt x="47040" y="60972"/>
                  </a:lnTo>
                  <a:lnTo>
                    <a:pt x="46469" y="59931"/>
                  </a:lnTo>
                  <a:lnTo>
                    <a:pt x="46520" y="60337"/>
                  </a:lnTo>
                  <a:lnTo>
                    <a:pt x="46685" y="61099"/>
                  </a:lnTo>
                  <a:lnTo>
                    <a:pt x="46202" y="61861"/>
                  </a:lnTo>
                  <a:lnTo>
                    <a:pt x="45453" y="60845"/>
                  </a:lnTo>
                  <a:lnTo>
                    <a:pt x="45974" y="61988"/>
                  </a:lnTo>
                  <a:lnTo>
                    <a:pt x="44678" y="62877"/>
                  </a:lnTo>
                  <a:lnTo>
                    <a:pt x="44450" y="63385"/>
                  </a:lnTo>
                  <a:lnTo>
                    <a:pt x="44361" y="63182"/>
                  </a:lnTo>
                  <a:lnTo>
                    <a:pt x="44335" y="63385"/>
                  </a:lnTo>
                  <a:lnTo>
                    <a:pt x="44272" y="63766"/>
                  </a:lnTo>
                  <a:lnTo>
                    <a:pt x="45046" y="63512"/>
                  </a:lnTo>
                  <a:lnTo>
                    <a:pt x="44919" y="63766"/>
                  </a:lnTo>
                  <a:lnTo>
                    <a:pt x="44805" y="64147"/>
                  </a:lnTo>
                  <a:lnTo>
                    <a:pt x="44513" y="64147"/>
                  </a:lnTo>
                  <a:lnTo>
                    <a:pt x="44932" y="64528"/>
                  </a:lnTo>
                  <a:lnTo>
                    <a:pt x="45758" y="64020"/>
                  </a:lnTo>
                  <a:lnTo>
                    <a:pt x="46113" y="64528"/>
                  </a:lnTo>
                  <a:lnTo>
                    <a:pt x="46177" y="64909"/>
                  </a:lnTo>
                  <a:lnTo>
                    <a:pt x="45961" y="65163"/>
                  </a:lnTo>
                  <a:lnTo>
                    <a:pt x="45872" y="65328"/>
                  </a:lnTo>
                  <a:lnTo>
                    <a:pt x="46456" y="66306"/>
                  </a:lnTo>
                  <a:lnTo>
                    <a:pt x="45466" y="66306"/>
                  </a:lnTo>
                  <a:lnTo>
                    <a:pt x="45783" y="65544"/>
                  </a:lnTo>
                  <a:lnTo>
                    <a:pt x="45847" y="65290"/>
                  </a:lnTo>
                  <a:lnTo>
                    <a:pt x="45935" y="65163"/>
                  </a:lnTo>
                  <a:lnTo>
                    <a:pt x="46037" y="64909"/>
                  </a:lnTo>
                  <a:lnTo>
                    <a:pt x="44488" y="66306"/>
                  </a:lnTo>
                  <a:lnTo>
                    <a:pt x="44500" y="65925"/>
                  </a:lnTo>
                  <a:lnTo>
                    <a:pt x="44513" y="65646"/>
                  </a:lnTo>
                  <a:lnTo>
                    <a:pt x="44373" y="65925"/>
                  </a:lnTo>
                  <a:lnTo>
                    <a:pt x="44132" y="65671"/>
                  </a:lnTo>
                  <a:lnTo>
                    <a:pt x="43065" y="66941"/>
                  </a:lnTo>
                  <a:lnTo>
                    <a:pt x="45123" y="66560"/>
                  </a:lnTo>
                  <a:lnTo>
                    <a:pt x="44856" y="67957"/>
                  </a:lnTo>
                  <a:lnTo>
                    <a:pt x="44348" y="67703"/>
                  </a:lnTo>
                  <a:lnTo>
                    <a:pt x="44081" y="67894"/>
                  </a:lnTo>
                  <a:lnTo>
                    <a:pt x="44792" y="68211"/>
                  </a:lnTo>
                  <a:lnTo>
                    <a:pt x="45046" y="68719"/>
                  </a:lnTo>
                  <a:lnTo>
                    <a:pt x="45021" y="68999"/>
                  </a:lnTo>
                  <a:lnTo>
                    <a:pt x="44538" y="69735"/>
                  </a:lnTo>
                  <a:lnTo>
                    <a:pt x="45250" y="69862"/>
                  </a:lnTo>
                  <a:lnTo>
                    <a:pt x="45123" y="70294"/>
                  </a:lnTo>
                  <a:lnTo>
                    <a:pt x="45415" y="69862"/>
                  </a:lnTo>
                  <a:lnTo>
                    <a:pt x="45923" y="70116"/>
                  </a:lnTo>
                  <a:lnTo>
                    <a:pt x="45872" y="71259"/>
                  </a:lnTo>
                  <a:lnTo>
                    <a:pt x="46215" y="71640"/>
                  </a:lnTo>
                  <a:lnTo>
                    <a:pt x="45389" y="71843"/>
                  </a:lnTo>
                  <a:lnTo>
                    <a:pt x="45389" y="74688"/>
                  </a:lnTo>
                  <a:lnTo>
                    <a:pt x="44500" y="75158"/>
                  </a:lnTo>
                  <a:lnTo>
                    <a:pt x="44297" y="74688"/>
                  </a:lnTo>
                  <a:lnTo>
                    <a:pt x="44348" y="74434"/>
                  </a:lnTo>
                  <a:lnTo>
                    <a:pt x="44437" y="74307"/>
                  </a:lnTo>
                  <a:lnTo>
                    <a:pt x="44869" y="74904"/>
                  </a:lnTo>
                  <a:lnTo>
                    <a:pt x="45389" y="74688"/>
                  </a:lnTo>
                  <a:lnTo>
                    <a:pt x="45389" y="71843"/>
                  </a:lnTo>
                  <a:lnTo>
                    <a:pt x="44145" y="72148"/>
                  </a:lnTo>
                  <a:lnTo>
                    <a:pt x="44577" y="73291"/>
                  </a:lnTo>
                  <a:lnTo>
                    <a:pt x="44132" y="73672"/>
                  </a:lnTo>
                  <a:lnTo>
                    <a:pt x="43573" y="73164"/>
                  </a:lnTo>
                  <a:lnTo>
                    <a:pt x="43243" y="73545"/>
                  </a:lnTo>
                  <a:lnTo>
                    <a:pt x="43649" y="74523"/>
                  </a:lnTo>
                  <a:lnTo>
                    <a:pt x="44462" y="75958"/>
                  </a:lnTo>
                  <a:lnTo>
                    <a:pt x="44488" y="75590"/>
                  </a:lnTo>
                  <a:lnTo>
                    <a:pt x="45707" y="76466"/>
                  </a:lnTo>
                  <a:lnTo>
                    <a:pt x="45389" y="76720"/>
                  </a:lnTo>
                  <a:lnTo>
                    <a:pt x="49034" y="76720"/>
                  </a:lnTo>
                  <a:lnTo>
                    <a:pt x="49288" y="76085"/>
                  </a:lnTo>
                  <a:lnTo>
                    <a:pt x="49631" y="75450"/>
                  </a:lnTo>
                  <a:lnTo>
                    <a:pt x="49872" y="76339"/>
                  </a:lnTo>
                  <a:lnTo>
                    <a:pt x="50063" y="76593"/>
                  </a:lnTo>
                  <a:lnTo>
                    <a:pt x="49987" y="75450"/>
                  </a:lnTo>
                  <a:lnTo>
                    <a:pt x="49936" y="74688"/>
                  </a:lnTo>
                  <a:lnTo>
                    <a:pt x="49999" y="74307"/>
                  </a:lnTo>
                  <a:lnTo>
                    <a:pt x="50368" y="73672"/>
                  </a:lnTo>
                  <a:lnTo>
                    <a:pt x="50812" y="72910"/>
                  </a:lnTo>
                  <a:lnTo>
                    <a:pt x="50761" y="71640"/>
                  </a:lnTo>
                  <a:lnTo>
                    <a:pt x="50634" y="71005"/>
                  </a:lnTo>
                  <a:lnTo>
                    <a:pt x="50571" y="70675"/>
                  </a:lnTo>
                  <a:lnTo>
                    <a:pt x="49682" y="71005"/>
                  </a:lnTo>
                  <a:lnTo>
                    <a:pt x="49352" y="69862"/>
                  </a:lnTo>
                  <a:lnTo>
                    <a:pt x="49098" y="68999"/>
                  </a:lnTo>
                  <a:lnTo>
                    <a:pt x="50253" y="69608"/>
                  </a:lnTo>
                  <a:lnTo>
                    <a:pt x="49949" y="68719"/>
                  </a:lnTo>
                  <a:lnTo>
                    <a:pt x="49682" y="67957"/>
                  </a:lnTo>
                  <a:lnTo>
                    <a:pt x="49339" y="66941"/>
                  </a:lnTo>
                  <a:lnTo>
                    <a:pt x="51435" y="68338"/>
                  </a:lnTo>
                  <a:lnTo>
                    <a:pt x="51346" y="68084"/>
                  </a:lnTo>
                  <a:lnTo>
                    <a:pt x="51104" y="67703"/>
                  </a:lnTo>
                  <a:lnTo>
                    <a:pt x="50685" y="67703"/>
                  </a:lnTo>
                  <a:lnTo>
                    <a:pt x="50863" y="67449"/>
                  </a:lnTo>
                  <a:lnTo>
                    <a:pt x="51117" y="67322"/>
                  </a:lnTo>
                  <a:lnTo>
                    <a:pt x="51536" y="67703"/>
                  </a:lnTo>
                  <a:lnTo>
                    <a:pt x="51498" y="67322"/>
                  </a:lnTo>
                  <a:lnTo>
                    <a:pt x="51460" y="66941"/>
                  </a:lnTo>
                  <a:lnTo>
                    <a:pt x="51447" y="66814"/>
                  </a:lnTo>
                  <a:lnTo>
                    <a:pt x="51409" y="66433"/>
                  </a:lnTo>
                  <a:lnTo>
                    <a:pt x="50673" y="66814"/>
                  </a:lnTo>
                  <a:lnTo>
                    <a:pt x="50711" y="66560"/>
                  </a:lnTo>
                  <a:lnTo>
                    <a:pt x="50761" y="66306"/>
                  </a:lnTo>
                  <a:lnTo>
                    <a:pt x="50888" y="65544"/>
                  </a:lnTo>
                  <a:lnTo>
                    <a:pt x="51181" y="65671"/>
                  </a:lnTo>
                  <a:lnTo>
                    <a:pt x="51269" y="65925"/>
                  </a:lnTo>
                  <a:lnTo>
                    <a:pt x="51587" y="66052"/>
                  </a:lnTo>
                  <a:lnTo>
                    <a:pt x="51231" y="65544"/>
                  </a:lnTo>
                  <a:lnTo>
                    <a:pt x="50711" y="64782"/>
                  </a:lnTo>
                  <a:lnTo>
                    <a:pt x="50685" y="64528"/>
                  </a:lnTo>
                  <a:lnTo>
                    <a:pt x="50914" y="64020"/>
                  </a:lnTo>
                  <a:lnTo>
                    <a:pt x="51028" y="63766"/>
                  </a:lnTo>
                  <a:lnTo>
                    <a:pt x="51193" y="63893"/>
                  </a:lnTo>
                  <a:lnTo>
                    <a:pt x="51435" y="63766"/>
                  </a:lnTo>
                  <a:lnTo>
                    <a:pt x="51460" y="63512"/>
                  </a:lnTo>
                  <a:lnTo>
                    <a:pt x="51346" y="62115"/>
                  </a:lnTo>
                  <a:lnTo>
                    <a:pt x="51104" y="61861"/>
                  </a:lnTo>
                  <a:lnTo>
                    <a:pt x="50292" y="60972"/>
                  </a:lnTo>
                  <a:lnTo>
                    <a:pt x="51130" y="59194"/>
                  </a:lnTo>
                  <a:lnTo>
                    <a:pt x="52362" y="59956"/>
                  </a:lnTo>
                  <a:lnTo>
                    <a:pt x="51981" y="59194"/>
                  </a:lnTo>
                  <a:lnTo>
                    <a:pt x="51917" y="59067"/>
                  </a:lnTo>
                  <a:lnTo>
                    <a:pt x="51663" y="58559"/>
                  </a:lnTo>
                  <a:lnTo>
                    <a:pt x="52806" y="58686"/>
                  </a:lnTo>
                  <a:lnTo>
                    <a:pt x="52781" y="58559"/>
                  </a:lnTo>
                  <a:lnTo>
                    <a:pt x="52692" y="58051"/>
                  </a:lnTo>
                  <a:lnTo>
                    <a:pt x="52666" y="57924"/>
                  </a:lnTo>
                  <a:lnTo>
                    <a:pt x="52616" y="57670"/>
                  </a:lnTo>
                  <a:lnTo>
                    <a:pt x="52006" y="57924"/>
                  </a:lnTo>
                  <a:lnTo>
                    <a:pt x="52070" y="57543"/>
                  </a:lnTo>
                  <a:lnTo>
                    <a:pt x="52057" y="56908"/>
                  </a:lnTo>
                  <a:lnTo>
                    <a:pt x="51447" y="56146"/>
                  </a:lnTo>
                  <a:lnTo>
                    <a:pt x="51930" y="55511"/>
                  </a:lnTo>
                  <a:lnTo>
                    <a:pt x="52311" y="56146"/>
                  </a:lnTo>
                  <a:lnTo>
                    <a:pt x="52311" y="55511"/>
                  </a:lnTo>
                  <a:lnTo>
                    <a:pt x="52311" y="55384"/>
                  </a:lnTo>
                  <a:lnTo>
                    <a:pt x="52324" y="54495"/>
                  </a:lnTo>
                  <a:lnTo>
                    <a:pt x="51765" y="55384"/>
                  </a:lnTo>
                  <a:lnTo>
                    <a:pt x="51308" y="54368"/>
                  </a:lnTo>
                  <a:lnTo>
                    <a:pt x="50317" y="55257"/>
                  </a:lnTo>
                  <a:lnTo>
                    <a:pt x="50800" y="54114"/>
                  </a:lnTo>
                  <a:lnTo>
                    <a:pt x="50876" y="54368"/>
                  </a:lnTo>
                  <a:lnTo>
                    <a:pt x="50888" y="54114"/>
                  </a:lnTo>
                  <a:lnTo>
                    <a:pt x="50939" y="53225"/>
                  </a:lnTo>
                  <a:lnTo>
                    <a:pt x="51676" y="52971"/>
                  </a:lnTo>
                  <a:lnTo>
                    <a:pt x="51066" y="51955"/>
                  </a:lnTo>
                  <a:lnTo>
                    <a:pt x="51447" y="51320"/>
                  </a:lnTo>
                  <a:lnTo>
                    <a:pt x="51841" y="51193"/>
                  </a:lnTo>
                  <a:lnTo>
                    <a:pt x="52679" y="51701"/>
                  </a:lnTo>
                  <a:lnTo>
                    <a:pt x="52933" y="51574"/>
                  </a:lnTo>
                  <a:lnTo>
                    <a:pt x="52273" y="51193"/>
                  </a:lnTo>
                  <a:lnTo>
                    <a:pt x="52057" y="51066"/>
                  </a:lnTo>
                  <a:lnTo>
                    <a:pt x="52984" y="49542"/>
                  </a:lnTo>
                  <a:lnTo>
                    <a:pt x="52400" y="49072"/>
                  </a:lnTo>
                  <a:lnTo>
                    <a:pt x="52857" y="49161"/>
                  </a:lnTo>
                  <a:lnTo>
                    <a:pt x="52984" y="49034"/>
                  </a:lnTo>
                  <a:lnTo>
                    <a:pt x="52514" y="48780"/>
                  </a:lnTo>
                  <a:lnTo>
                    <a:pt x="52273" y="48653"/>
                  </a:lnTo>
                  <a:lnTo>
                    <a:pt x="52374" y="48526"/>
                  </a:lnTo>
                  <a:lnTo>
                    <a:pt x="52578" y="48272"/>
                  </a:lnTo>
                  <a:lnTo>
                    <a:pt x="52705" y="48145"/>
                  </a:lnTo>
                  <a:lnTo>
                    <a:pt x="53162" y="48272"/>
                  </a:lnTo>
                  <a:lnTo>
                    <a:pt x="53200" y="48145"/>
                  </a:lnTo>
                  <a:lnTo>
                    <a:pt x="53479" y="47129"/>
                  </a:lnTo>
                  <a:lnTo>
                    <a:pt x="51663" y="48526"/>
                  </a:lnTo>
                  <a:lnTo>
                    <a:pt x="52501" y="47129"/>
                  </a:lnTo>
                  <a:lnTo>
                    <a:pt x="52539" y="47256"/>
                  </a:lnTo>
                  <a:lnTo>
                    <a:pt x="52666" y="47256"/>
                  </a:lnTo>
                  <a:lnTo>
                    <a:pt x="52743" y="47510"/>
                  </a:lnTo>
                  <a:lnTo>
                    <a:pt x="52895" y="47129"/>
                  </a:lnTo>
                  <a:lnTo>
                    <a:pt x="53187" y="46367"/>
                  </a:lnTo>
                  <a:lnTo>
                    <a:pt x="53174" y="45859"/>
                  </a:lnTo>
                  <a:lnTo>
                    <a:pt x="52628" y="44589"/>
                  </a:lnTo>
                  <a:lnTo>
                    <a:pt x="52679" y="44462"/>
                  </a:lnTo>
                  <a:lnTo>
                    <a:pt x="53174" y="43319"/>
                  </a:lnTo>
                  <a:lnTo>
                    <a:pt x="54216" y="43103"/>
                  </a:lnTo>
                  <a:lnTo>
                    <a:pt x="54343" y="42938"/>
                  </a:lnTo>
                  <a:lnTo>
                    <a:pt x="54356" y="42430"/>
                  </a:lnTo>
                  <a:lnTo>
                    <a:pt x="54305" y="42049"/>
                  </a:lnTo>
                  <a:lnTo>
                    <a:pt x="53975" y="41287"/>
                  </a:lnTo>
                  <a:lnTo>
                    <a:pt x="53873" y="41033"/>
                  </a:lnTo>
                  <a:lnTo>
                    <a:pt x="53428" y="40017"/>
                  </a:lnTo>
                  <a:lnTo>
                    <a:pt x="53530" y="39255"/>
                  </a:lnTo>
                  <a:lnTo>
                    <a:pt x="53619" y="38874"/>
                  </a:lnTo>
                  <a:lnTo>
                    <a:pt x="53644" y="38366"/>
                  </a:lnTo>
                  <a:lnTo>
                    <a:pt x="52031" y="37985"/>
                  </a:lnTo>
                  <a:lnTo>
                    <a:pt x="54559" y="37096"/>
                  </a:lnTo>
                  <a:lnTo>
                    <a:pt x="54025" y="36347"/>
                  </a:lnTo>
                  <a:lnTo>
                    <a:pt x="54724" y="36461"/>
                  </a:lnTo>
                  <a:lnTo>
                    <a:pt x="54559" y="36347"/>
                  </a:lnTo>
                  <a:lnTo>
                    <a:pt x="54610" y="36080"/>
                  </a:lnTo>
                  <a:lnTo>
                    <a:pt x="54724" y="35699"/>
                  </a:lnTo>
                  <a:close/>
                </a:path>
                <a:path w="56515" h="126364">
                  <a:moveTo>
                    <a:pt x="54762" y="22110"/>
                  </a:moveTo>
                  <a:lnTo>
                    <a:pt x="54673" y="21475"/>
                  </a:lnTo>
                  <a:lnTo>
                    <a:pt x="54546" y="20967"/>
                  </a:lnTo>
                  <a:lnTo>
                    <a:pt x="54483" y="20713"/>
                  </a:lnTo>
                  <a:lnTo>
                    <a:pt x="54292" y="19951"/>
                  </a:lnTo>
                  <a:lnTo>
                    <a:pt x="53594" y="20205"/>
                  </a:lnTo>
                  <a:lnTo>
                    <a:pt x="53873" y="20332"/>
                  </a:lnTo>
                  <a:lnTo>
                    <a:pt x="53340" y="20713"/>
                  </a:lnTo>
                  <a:lnTo>
                    <a:pt x="52908" y="20459"/>
                  </a:lnTo>
                  <a:lnTo>
                    <a:pt x="52552" y="19951"/>
                  </a:lnTo>
                  <a:lnTo>
                    <a:pt x="52527" y="19443"/>
                  </a:lnTo>
                  <a:lnTo>
                    <a:pt x="53047" y="20332"/>
                  </a:lnTo>
                  <a:lnTo>
                    <a:pt x="53670" y="19443"/>
                  </a:lnTo>
                  <a:lnTo>
                    <a:pt x="54038" y="19062"/>
                  </a:lnTo>
                  <a:lnTo>
                    <a:pt x="53822" y="19062"/>
                  </a:lnTo>
                  <a:lnTo>
                    <a:pt x="53581" y="18935"/>
                  </a:lnTo>
                  <a:lnTo>
                    <a:pt x="53365" y="19062"/>
                  </a:lnTo>
                  <a:lnTo>
                    <a:pt x="53505" y="18935"/>
                  </a:lnTo>
                  <a:lnTo>
                    <a:pt x="54571" y="17919"/>
                  </a:lnTo>
                  <a:lnTo>
                    <a:pt x="51930" y="18935"/>
                  </a:lnTo>
                  <a:lnTo>
                    <a:pt x="52692" y="17538"/>
                  </a:lnTo>
                  <a:lnTo>
                    <a:pt x="53073" y="17538"/>
                  </a:lnTo>
                  <a:lnTo>
                    <a:pt x="52857" y="17030"/>
                  </a:lnTo>
                  <a:lnTo>
                    <a:pt x="52311" y="16649"/>
                  </a:lnTo>
                  <a:lnTo>
                    <a:pt x="52387" y="16141"/>
                  </a:lnTo>
                  <a:lnTo>
                    <a:pt x="53187" y="15760"/>
                  </a:lnTo>
                  <a:lnTo>
                    <a:pt x="52806" y="16649"/>
                  </a:lnTo>
                  <a:lnTo>
                    <a:pt x="53479" y="16522"/>
                  </a:lnTo>
                  <a:lnTo>
                    <a:pt x="53378" y="15760"/>
                  </a:lnTo>
                  <a:lnTo>
                    <a:pt x="51816" y="15125"/>
                  </a:lnTo>
                  <a:lnTo>
                    <a:pt x="52197" y="14744"/>
                  </a:lnTo>
                  <a:lnTo>
                    <a:pt x="52578" y="14363"/>
                  </a:lnTo>
                  <a:lnTo>
                    <a:pt x="52743" y="14617"/>
                  </a:lnTo>
                  <a:lnTo>
                    <a:pt x="52870" y="15252"/>
                  </a:lnTo>
                  <a:lnTo>
                    <a:pt x="53124" y="15506"/>
                  </a:lnTo>
                  <a:lnTo>
                    <a:pt x="54025" y="14617"/>
                  </a:lnTo>
                  <a:lnTo>
                    <a:pt x="53784" y="14617"/>
                  </a:lnTo>
                  <a:lnTo>
                    <a:pt x="53822" y="14363"/>
                  </a:lnTo>
                  <a:lnTo>
                    <a:pt x="53949" y="13728"/>
                  </a:lnTo>
                  <a:lnTo>
                    <a:pt x="54114" y="13220"/>
                  </a:lnTo>
                  <a:lnTo>
                    <a:pt x="53987" y="13487"/>
                  </a:lnTo>
                  <a:lnTo>
                    <a:pt x="54076" y="13093"/>
                  </a:lnTo>
                  <a:lnTo>
                    <a:pt x="54165" y="12712"/>
                  </a:lnTo>
                  <a:lnTo>
                    <a:pt x="53936" y="13093"/>
                  </a:lnTo>
                  <a:lnTo>
                    <a:pt x="51714" y="12331"/>
                  </a:lnTo>
                  <a:lnTo>
                    <a:pt x="52044" y="12077"/>
                  </a:lnTo>
                  <a:lnTo>
                    <a:pt x="53365" y="11061"/>
                  </a:lnTo>
                  <a:lnTo>
                    <a:pt x="53200" y="10960"/>
                  </a:lnTo>
                  <a:lnTo>
                    <a:pt x="52590" y="10045"/>
                  </a:lnTo>
                  <a:lnTo>
                    <a:pt x="53530" y="10045"/>
                  </a:lnTo>
                  <a:lnTo>
                    <a:pt x="53746" y="9664"/>
                  </a:lnTo>
                  <a:lnTo>
                    <a:pt x="53975" y="9156"/>
                  </a:lnTo>
                  <a:lnTo>
                    <a:pt x="54254" y="9283"/>
                  </a:lnTo>
                  <a:lnTo>
                    <a:pt x="54051" y="9156"/>
                  </a:lnTo>
                  <a:lnTo>
                    <a:pt x="53441" y="8775"/>
                  </a:lnTo>
                  <a:lnTo>
                    <a:pt x="54216" y="8394"/>
                  </a:lnTo>
                  <a:lnTo>
                    <a:pt x="54724" y="8140"/>
                  </a:lnTo>
                  <a:lnTo>
                    <a:pt x="53505" y="7505"/>
                  </a:lnTo>
                  <a:lnTo>
                    <a:pt x="53809" y="7505"/>
                  </a:lnTo>
                  <a:lnTo>
                    <a:pt x="53606" y="7086"/>
                  </a:lnTo>
                  <a:lnTo>
                    <a:pt x="53340" y="6997"/>
                  </a:lnTo>
                  <a:lnTo>
                    <a:pt x="52819" y="6362"/>
                  </a:lnTo>
                  <a:lnTo>
                    <a:pt x="52908" y="5092"/>
                  </a:lnTo>
                  <a:lnTo>
                    <a:pt x="53009" y="2679"/>
                  </a:lnTo>
                  <a:lnTo>
                    <a:pt x="52908" y="2006"/>
                  </a:lnTo>
                  <a:lnTo>
                    <a:pt x="52819" y="1790"/>
                  </a:lnTo>
                  <a:lnTo>
                    <a:pt x="52908" y="520"/>
                  </a:lnTo>
                  <a:lnTo>
                    <a:pt x="51752" y="1155"/>
                  </a:lnTo>
                  <a:lnTo>
                    <a:pt x="49212" y="1790"/>
                  </a:lnTo>
                  <a:lnTo>
                    <a:pt x="48450" y="2806"/>
                  </a:lnTo>
                  <a:lnTo>
                    <a:pt x="46977" y="3314"/>
                  </a:lnTo>
                  <a:lnTo>
                    <a:pt x="46748" y="3060"/>
                  </a:lnTo>
                  <a:lnTo>
                    <a:pt x="46520" y="2806"/>
                  </a:lnTo>
                  <a:lnTo>
                    <a:pt x="47358" y="2298"/>
                  </a:lnTo>
                  <a:lnTo>
                    <a:pt x="47561" y="2171"/>
                  </a:lnTo>
                  <a:lnTo>
                    <a:pt x="47180" y="1917"/>
                  </a:lnTo>
                  <a:lnTo>
                    <a:pt x="46748" y="1790"/>
                  </a:lnTo>
                  <a:lnTo>
                    <a:pt x="45999" y="1917"/>
                  </a:lnTo>
                  <a:lnTo>
                    <a:pt x="45669" y="1917"/>
                  </a:lnTo>
                  <a:lnTo>
                    <a:pt x="45313" y="2171"/>
                  </a:lnTo>
                  <a:lnTo>
                    <a:pt x="45402" y="2006"/>
                  </a:lnTo>
                  <a:lnTo>
                    <a:pt x="45300" y="1663"/>
                  </a:lnTo>
                  <a:lnTo>
                    <a:pt x="45085" y="1282"/>
                  </a:lnTo>
                  <a:lnTo>
                    <a:pt x="44513" y="1409"/>
                  </a:lnTo>
                  <a:lnTo>
                    <a:pt x="44602" y="2006"/>
                  </a:lnTo>
                  <a:lnTo>
                    <a:pt x="44945" y="2044"/>
                  </a:lnTo>
                  <a:lnTo>
                    <a:pt x="44513" y="3314"/>
                  </a:lnTo>
                  <a:lnTo>
                    <a:pt x="45567" y="2298"/>
                  </a:lnTo>
                  <a:lnTo>
                    <a:pt x="45783" y="2679"/>
                  </a:lnTo>
                  <a:lnTo>
                    <a:pt x="45935" y="3314"/>
                  </a:lnTo>
                  <a:lnTo>
                    <a:pt x="45427" y="3568"/>
                  </a:lnTo>
                  <a:lnTo>
                    <a:pt x="46139" y="4203"/>
                  </a:lnTo>
                  <a:lnTo>
                    <a:pt x="46126" y="3060"/>
                  </a:lnTo>
                  <a:lnTo>
                    <a:pt x="46570" y="3695"/>
                  </a:lnTo>
                  <a:lnTo>
                    <a:pt x="46697" y="3911"/>
                  </a:lnTo>
                  <a:lnTo>
                    <a:pt x="47294" y="3568"/>
                  </a:lnTo>
                  <a:lnTo>
                    <a:pt x="47193" y="4584"/>
                  </a:lnTo>
                  <a:lnTo>
                    <a:pt x="46888" y="4330"/>
                  </a:lnTo>
                  <a:lnTo>
                    <a:pt x="47104" y="4584"/>
                  </a:lnTo>
                  <a:lnTo>
                    <a:pt x="47523" y="5092"/>
                  </a:lnTo>
                  <a:lnTo>
                    <a:pt x="48831" y="3568"/>
                  </a:lnTo>
                  <a:lnTo>
                    <a:pt x="48945" y="3441"/>
                  </a:lnTo>
                  <a:lnTo>
                    <a:pt x="48818" y="4330"/>
                  </a:lnTo>
                  <a:lnTo>
                    <a:pt x="48679" y="4457"/>
                  </a:lnTo>
                  <a:lnTo>
                    <a:pt x="49479" y="4203"/>
                  </a:lnTo>
                  <a:lnTo>
                    <a:pt x="49758" y="3949"/>
                  </a:lnTo>
                  <a:lnTo>
                    <a:pt x="50152" y="3441"/>
                  </a:lnTo>
                  <a:lnTo>
                    <a:pt x="50253" y="3314"/>
                  </a:lnTo>
                  <a:lnTo>
                    <a:pt x="50774" y="2806"/>
                  </a:lnTo>
                  <a:lnTo>
                    <a:pt x="51054" y="2679"/>
                  </a:lnTo>
                  <a:lnTo>
                    <a:pt x="51320" y="2806"/>
                  </a:lnTo>
                  <a:lnTo>
                    <a:pt x="50723" y="3911"/>
                  </a:lnTo>
                  <a:lnTo>
                    <a:pt x="50050" y="4838"/>
                  </a:lnTo>
                  <a:lnTo>
                    <a:pt x="49390" y="5600"/>
                  </a:lnTo>
                  <a:lnTo>
                    <a:pt x="50253" y="5092"/>
                  </a:lnTo>
                  <a:lnTo>
                    <a:pt x="50241" y="5346"/>
                  </a:lnTo>
                  <a:lnTo>
                    <a:pt x="50850" y="5346"/>
                  </a:lnTo>
                  <a:lnTo>
                    <a:pt x="50647" y="5727"/>
                  </a:lnTo>
                  <a:lnTo>
                    <a:pt x="50558" y="5981"/>
                  </a:lnTo>
                  <a:lnTo>
                    <a:pt x="50165" y="6616"/>
                  </a:lnTo>
                  <a:lnTo>
                    <a:pt x="51384" y="7505"/>
                  </a:lnTo>
                  <a:lnTo>
                    <a:pt x="51511" y="7658"/>
                  </a:lnTo>
                  <a:lnTo>
                    <a:pt x="51206" y="7759"/>
                  </a:lnTo>
                  <a:lnTo>
                    <a:pt x="51079" y="7886"/>
                  </a:lnTo>
                  <a:lnTo>
                    <a:pt x="51181" y="8013"/>
                  </a:lnTo>
                  <a:lnTo>
                    <a:pt x="50800" y="8140"/>
                  </a:lnTo>
                  <a:lnTo>
                    <a:pt x="50457" y="8255"/>
                  </a:lnTo>
                  <a:lnTo>
                    <a:pt x="49618" y="8521"/>
                  </a:lnTo>
                  <a:lnTo>
                    <a:pt x="51396" y="9105"/>
                  </a:lnTo>
                  <a:lnTo>
                    <a:pt x="51498" y="9283"/>
                  </a:lnTo>
                  <a:lnTo>
                    <a:pt x="50952" y="10045"/>
                  </a:lnTo>
                  <a:lnTo>
                    <a:pt x="50088" y="9918"/>
                  </a:lnTo>
                  <a:lnTo>
                    <a:pt x="50444" y="9029"/>
                  </a:lnTo>
                  <a:lnTo>
                    <a:pt x="49796" y="9918"/>
                  </a:lnTo>
                  <a:lnTo>
                    <a:pt x="51244" y="10299"/>
                  </a:lnTo>
                  <a:lnTo>
                    <a:pt x="49682" y="11569"/>
                  </a:lnTo>
                  <a:lnTo>
                    <a:pt x="49974" y="12141"/>
                  </a:lnTo>
                  <a:lnTo>
                    <a:pt x="49657" y="12179"/>
                  </a:lnTo>
                  <a:lnTo>
                    <a:pt x="49415" y="12268"/>
                  </a:lnTo>
                  <a:lnTo>
                    <a:pt x="49390" y="12458"/>
                  </a:lnTo>
                  <a:lnTo>
                    <a:pt x="50266" y="12433"/>
                  </a:lnTo>
                  <a:lnTo>
                    <a:pt x="50647" y="12458"/>
                  </a:lnTo>
                  <a:lnTo>
                    <a:pt x="50279" y="12395"/>
                  </a:lnTo>
                  <a:lnTo>
                    <a:pt x="50101" y="12280"/>
                  </a:lnTo>
                  <a:lnTo>
                    <a:pt x="51117" y="12077"/>
                  </a:lnTo>
                  <a:lnTo>
                    <a:pt x="50787" y="13093"/>
                  </a:lnTo>
                  <a:lnTo>
                    <a:pt x="50723" y="13855"/>
                  </a:lnTo>
                  <a:lnTo>
                    <a:pt x="51092" y="14744"/>
                  </a:lnTo>
                  <a:lnTo>
                    <a:pt x="50711" y="14617"/>
                  </a:lnTo>
                  <a:lnTo>
                    <a:pt x="50622" y="17030"/>
                  </a:lnTo>
                  <a:lnTo>
                    <a:pt x="50317" y="17919"/>
                  </a:lnTo>
                  <a:lnTo>
                    <a:pt x="50126" y="17919"/>
                  </a:lnTo>
                  <a:lnTo>
                    <a:pt x="51269" y="18046"/>
                  </a:lnTo>
                  <a:lnTo>
                    <a:pt x="51206" y="19443"/>
                  </a:lnTo>
                  <a:lnTo>
                    <a:pt x="51396" y="19951"/>
                  </a:lnTo>
                  <a:lnTo>
                    <a:pt x="50723" y="19951"/>
                  </a:lnTo>
                  <a:lnTo>
                    <a:pt x="50444" y="19824"/>
                  </a:lnTo>
                  <a:lnTo>
                    <a:pt x="50114" y="19443"/>
                  </a:lnTo>
                  <a:lnTo>
                    <a:pt x="50165" y="20078"/>
                  </a:lnTo>
                  <a:lnTo>
                    <a:pt x="50736" y="20459"/>
                  </a:lnTo>
                  <a:lnTo>
                    <a:pt x="50888" y="20967"/>
                  </a:lnTo>
                  <a:lnTo>
                    <a:pt x="50038" y="20840"/>
                  </a:lnTo>
                  <a:lnTo>
                    <a:pt x="50114" y="21856"/>
                  </a:lnTo>
                  <a:lnTo>
                    <a:pt x="51117" y="22745"/>
                  </a:lnTo>
                  <a:lnTo>
                    <a:pt x="50571" y="24015"/>
                  </a:lnTo>
                  <a:lnTo>
                    <a:pt x="51358" y="24142"/>
                  </a:lnTo>
                  <a:lnTo>
                    <a:pt x="52743" y="22999"/>
                  </a:lnTo>
                  <a:lnTo>
                    <a:pt x="52857" y="23317"/>
                  </a:lnTo>
                  <a:lnTo>
                    <a:pt x="53111" y="22999"/>
                  </a:lnTo>
                  <a:lnTo>
                    <a:pt x="54368" y="21475"/>
                  </a:lnTo>
                  <a:lnTo>
                    <a:pt x="54394" y="21729"/>
                  </a:lnTo>
                  <a:lnTo>
                    <a:pt x="54762" y="22110"/>
                  </a:lnTo>
                  <a:close/>
                </a:path>
                <a:path w="56515" h="126364">
                  <a:moveTo>
                    <a:pt x="56172" y="26047"/>
                  </a:moveTo>
                  <a:lnTo>
                    <a:pt x="55143" y="25412"/>
                  </a:lnTo>
                  <a:lnTo>
                    <a:pt x="54127" y="24777"/>
                  </a:lnTo>
                  <a:lnTo>
                    <a:pt x="53213" y="24218"/>
                  </a:lnTo>
                  <a:lnTo>
                    <a:pt x="53289" y="24396"/>
                  </a:lnTo>
                  <a:lnTo>
                    <a:pt x="52870" y="24396"/>
                  </a:lnTo>
                  <a:lnTo>
                    <a:pt x="52298" y="24498"/>
                  </a:lnTo>
                  <a:lnTo>
                    <a:pt x="52235" y="24650"/>
                  </a:lnTo>
                  <a:lnTo>
                    <a:pt x="52146" y="24777"/>
                  </a:lnTo>
                  <a:lnTo>
                    <a:pt x="52006" y="24688"/>
                  </a:lnTo>
                  <a:lnTo>
                    <a:pt x="51968" y="25031"/>
                  </a:lnTo>
                  <a:lnTo>
                    <a:pt x="51358" y="25031"/>
                  </a:lnTo>
                  <a:lnTo>
                    <a:pt x="51536" y="25412"/>
                  </a:lnTo>
                  <a:lnTo>
                    <a:pt x="51066" y="25285"/>
                  </a:lnTo>
                  <a:lnTo>
                    <a:pt x="51003" y="25158"/>
                  </a:lnTo>
                  <a:lnTo>
                    <a:pt x="51295" y="24904"/>
                  </a:lnTo>
                  <a:lnTo>
                    <a:pt x="51181" y="24777"/>
                  </a:lnTo>
                  <a:lnTo>
                    <a:pt x="51066" y="24650"/>
                  </a:lnTo>
                  <a:lnTo>
                    <a:pt x="51041" y="24777"/>
                  </a:lnTo>
                  <a:lnTo>
                    <a:pt x="51003" y="25031"/>
                  </a:lnTo>
                  <a:lnTo>
                    <a:pt x="50901" y="25412"/>
                  </a:lnTo>
                  <a:lnTo>
                    <a:pt x="50622" y="25920"/>
                  </a:lnTo>
                  <a:lnTo>
                    <a:pt x="50152" y="26047"/>
                  </a:lnTo>
                  <a:lnTo>
                    <a:pt x="50965" y="26047"/>
                  </a:lnTo>
                  <a:lnTo>
                    <a:pt x="51092" y="27444"/>
                  </a:lnTo>
                  <a:lnTo>
                    <a:pt x="50317" y="26809"/>
                  </a:lnTo>
                  <a:lnTo>
                    <a:pt x="49999" y="27317"/>
                  </a:lnTo>
                  <a:lnTo>
                    <a:pt x="50431" y="27571"/>
                  </a:lnTo>
                  <a:lnTo>
                    <a:pt x="49987" y="28206"/>
                  </a:lnTo>
                  <a:lnTo>
                    <a:pt x="50901" y="28206"/>
                  </a:lnTo>
                  <a:lnTo>
                    <a:pt x="50901" y="28587"/>
                  </a:lnTo>
                  <a:lnTo>
                    <a:pt x="50469" y="28587"/>
                  </a:lnTo>
                  <a:lnTo>
                    <a:pt x="50228" y="28714"/>
                  </a:lnTo>
                  <a:lnTo>
                    <a:pt x="50431" y="28968"/>
                  </a:lnTo>
                  <a:lnTo>
                    <a:pt x="50507" y="29857"/>
                  </a:lnTo>
                  <a:lnTo>
                    <a:pt x="50292" y="31127"/>
                  </a:lnTo>
                  <a:lnTo>
                    <a:pt x="51269" y="30492"/>
                  </a:lnTo>
                  <a:lnTo>
                    <a:pt x="51333" y="30365"/>
                  </a:lnTo>
                  <a:lnTo>
                    <a:pt x="52235" y="32143"/>
                  </a:lnTo>
                  <a:lnTo>
                    <a:pt x="50863" y="33794"/>
                  </a:lnTo>
                  <a:lnTo>
                    <a:pt x="50825" y="34302"/>
                  </a:lnTo>
                  <a:lnTo>
                    <a:pt x="51015" y="35572"/>
                  </a:lnTo>
                  <a:lnTo>
                    <a:pt x="54749" y="35572"/>
                  </a:lnTo>
                  <a:lnTo>
                    <a:pt x="54825" y="35318"/>
                  </a:lnTo>
                  <a:lnTo>
                    <a:pt x="54775" y="34810"/>
                  </a:lnTo>
                  <a:lnTo>
                    <a:pt x="54343" y="33794"/>
                  </a:lnTo>
                  <a:lnTo>
                    <a:pt x="54241" y="33413"/>
                  </a:lnTo>
                  <a:lnTo>
                    <a:pt x="53848" y="31635"/>
                  </a:lnTo>
                  <a:lnTo>
                    <a:pt x="54267" y="31889"/>
                  </a:lnTo>
                  <a:lnTo>
                    <a:pt x="54394" y="31635"/>
                  </a:lnTo>
                  <a:lnTo>
                    <a:pt x="54597" y="31254"/>
                  </a:lnTo>
                  <a:lnTo>
                    <a:pt x="54571" y="30365"/>
                  </a:lnTo>
                  <a:lnTo>
                    <a:pt x="54686" y="29222"/>
                  </a:lnTo>
                  <a:lnTo>
                    <a:pt x="54724" y="29095"/>
                  </a:lnTo>
                  <a:lnTo>
                    <a:pt x="54317" y="28841"/>
                  </a:lnTo>
                  <a:lnTo>
                    <a:pt x="54394" y="28333"/>
                  </a:lnTo>
                  <a:lnTo>
                    <a:pt x="53784" y="28587"/>
                  </a:lnTo>
                  <a:lnTo>
                    <a:pt x="54864" y="27444"/>
                  </a:lnTo>
                  <a:lnTo>
                    <a:pt x="56172" y="26047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 descr=""/>
            <p:cNvSpPr/>
            <p:nvPr/>
          </p:nvSpPr>
          <p:spPr>
            <a:xfrm>
              <a:off x="6524769" y="3253113"/>
              <a:ext cx="67945" cy="48260"/>
            </a:xfrm>
            <a:custGeom>
              <a:avLst/>
              <a:gdLst/>
              <a:ahLst/>
              <a:cxnLst/>
              <a:rect l="l" t="t" r="r" b="b"/>
              <a:pathLst>
                <a:path w="67945" h="48260">
                  <a:moveTo>
                    <a:pt x="52057" y="0"/>
                  </a:moveTo>
                  <a:lnTo>
                    <a:pt x="40322" y="5486"/>
                  </a:lnTo>
                  <a:lnTo>
                    <a:pt x="33947" y="13068"/>
                  </a:lnTo>
                  <a:lnTo>
                    <a:pt x="28321" y="17843"/>
                  </a:lnTo>
                  <a:lnTo>
                    <a:pt x="21347" y="23481"/>
                  </a:lnTo>
                  <a:lnTo>
                    <a:pt x="7037" y="34291"/>
                  </a:lnTo>
                  <a:lnTo>
                    <a:pt x="0" y="39801"/>
                  </a:lnTo>
                  <a:lnTo>
                    <a:pt x="11404" y="48234"/>
                  </a:lnTo>
                  <a:lnTo>
                    <a:pt x="16277" y="43343"/>
                  </a:lnTo>
                  <a:lnTo>
                    <a:pt x="21975" y="39044"/>
                  </a:lnTo>
                  <a:lnTo>
                    <a:pt x="42614" y="25816"/>
                  </a:lnTo>
                  <a:lnTo>
                    <a:pt x="52049" y="19654"/>
                  </a:lnTo>
                  <a:lnTo>
                    <a:pt x="60786" y="12800"/>
                  </a:lnTo>
                  <a:lnTo>
                    <a:pt x="67437" y="5168"/>
                  </a:lnTo>
                  <a:lnTo>
                    <a:pt x="62382" y="2717"/>
                  </a:lnTo>
                  <a:lnTo>
                    <a:pt x="52057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 descr=""/>
            <p:cNvSpPr/>
            <p:nvPr/>
          </p:nvSpPr>
          <p:spPr>
            <a:xfrm>
              <a:off x="6523520" y="3249866"/>
              <a:ext cx="73025" cy="50800"/>
            </a:xfrm>
            <a:custGeom>
              <a:avLst/>
              <a:gdLst/>
              <a:ahLst/>
              <a:cxnLst/>
              <a:rect l="l" t="t" r="r" b="b"/>
              <a:pathLst>
                <a:path w="73025" h="50800">
                  <a:moveTo>
                    <a:pt x="1143" y="42773"/>
                  </a:moveTo>
                  <a:lnTo>
                    <a:pt x="850" y="42392"/>
                  </a:lnTo>
                  <a:lnTo>
                    <a:pt x="1117" y="42862"/>
                  </a:lnTo>
                  <a:close/>
                </a:path>
                <a:path w="73025" h="50800">
                  <a:moveTo>
                    <a:pt x="5791" y="44577"/>
                  </a:moveTo>
                  <a:lnTo>
                    <a:pt x="5626" y="43942"/>
                  </a:lnTo>
                  <a:lnTo>
                    <a:pt x="5130" y="43865"/>
                  </a:lnTo>
                  <a:lnTo>
                    <a:pt x="5283" y="44577"/>
                  </a:lnTo>
                  <a:lnTo>
                    <a:pt x="5791" y="44577"/>
                  </a:lnTo>
                  <a:close/>
                </a:path>
                <a:path w="73025" h="50800">
                  <a:moveTo>
                    <a:pt x="7861" y="42989"/>
                  </a:moveTo>
                  <a:close/>
                </a:path>
                <a:path w="73025" h="50800">
                  <a:moveTo>
                    <a:pt x="10464" y="40386"/>
                  </a:moveTo>
                  <a:close/>
                </a:path>
                <a:path w="73025" h="50800">
                  <a:moveTo>
                    <a:pt x="11798" y="50495"/>
                  </a:moveTo>
                  <a:lnTo>
                    <a:pt x="11125" y="49720"/>
                  </a:lnTo>
                  <a:lnTo>
                    <a:pt x="11099" y="50165"/>
                  </a:lnTo>
                  <a:lnTo>
                    <a:pt x="11239" y="50393"/>
                  </a:lnTo>
                  <a:lnTo>
                    <a:pt x="11747" y="50736"/>
                  </a:lnTo>
                  <a:lnTo>
                    <a:pt x="11798" y="50495"/>
                  </a:lnTo>
                  <a:close/>
                </a:path>
                <a:path w="73025" h="50800">
                  <a:moveTo>
                    <a:pt x="11938" y="32740"/>
                  </a:moveTo>
                  <a:lnTo>
                    <a:pt x="11557" y="32639"/>
                  </a:lnTo>
                  <a:lnTo>
                    <a:pt x="11938" y="32740"/>
                  </a:lnTo>
                  <a:close/>
                </a:path>
                <a:path w="73025" h="50800">
                  <a:moveTo>
                    <a:pt x="12433" y="47993"/>
                  </a:moveTo>
                  <a:lnTo>
                    <a:pt x="12280" y="48120"/>
                  </a:lnTo>
                  <a:lnTo>
                    <a:pt x="12420" y="48323"/>
                  </a:lnTo>
                  <a:lnTo>
                    <a:pt x="12433" y="47993"/>
                  </a:lnTo>
                  <a:close/>
                </a:path>
                <a:path w="73025" h="50800">
                  <a:moveTo>
                    <a:pt x="12496" y="47904"/>
                  </a:moveTo>
                  <a:lnTo>
                    <a:pt x="12458" y="47675"/>
                  </a:lnTo>
                  <a:lnTo>
                    <a:pt x="12433" y="47802"/>
                  </a:lnTo>
                  <a:lnTo>
                    <a:pt x="12433" y="47993"/>
                  </a:lnTo>
                  <a:close/>
                </a:path>
                <a:path w="73025" h="50800">
                  <a:moveTo>
                    <a:pt x="13144" y="47853"/>
                  </a:moveTo>
                  <a:lnTo>
                    <a:pt x="12979" y="47752"/>
                  </a:lnTo>
                  <a:lnTo>
                    <a:pt x="13055" y="48056"/>
                  </a:lnTo>
                  <a:lnTo>
                    <a:pt x="13144" y="47853"/>
                  </a:lnTo>
                  <a:close/>
                </a:path>
                <a:path w="73025" h="50800">
                  <a:moveTo>
                    <a:pt x="13525" y="50228"/>
                  </a:moveTo>
                  <a:lnTo>
                    <a:pt x="13322" y="49695"/>
                  </a:lnTo>
                  <a:lnTo>
                    <a:pt x="12903" y="48895"/>
                  </a:lnTo>
                  <a:lnTo>
                    <a:pt x="12103" y="48387"/>
                  </a:lnTo>
                  <a:lnTo>
                    <a:pt x="12636" y="49237"/>
                  </a:lnTo>
                  <a:lnTo>
                    <a:pt x="12293" y="49022"/>
                  </a:lnTo>
                  <a:lnTo>
                    <a:pt x="12966" y="50012"/>
                  </a:lnTo>
                  <a:lnTo>
                    <a:pt x="12903" y="50266"/>
                  </a:lnTo>
                  <a:lnTo>
                    <a:pt x="12471" y="50101"/>
                  </a:lnTo>
                  <a:lnTo>
                    <a:pt x="12204" y="49822"/>
                  </a:lnTo>
                  <a:lnTo>
                    <a:pt x="12344" y="50063"/>
                  </a:lnTo>
                  <a:lnTo>
                    <a:pt x="11798" y="49961"/>
                  </a:lnTo>
                  <a:lnTo>
                    <a:pt x="12204" y="50457"/>
                  </a:lnTo>
                  <a:lnTo>
                    <a:pt x="13004" y="50736"/>
                  </a:lnTo>
                  <a:lnTo>
                    <a:pt x="13258" y="50495"/>
                  </a:lnTo>
                  <a:lnTo>
                    <a:pt x="13030" y="49771"/>
                  </a:lnTo>
                  <a:lnTo>
                    <a:pt x="13258" y="49847"/>
                  </a:lnTo>
                  <a:lnTo>
                    <a:pt x="13398" y="50088"/>
                  </a:lnTo>
                  <a:lnTo>
                    <a:pt x="13525" y="50228"/>
                  </a:lnTo>
                  <a:close/>
                </a:path>
                <a:path w="73025" h="50800">
                  <a:moveTo>
                    <a:pt x="13563" y="49149"/>
                  </a:moveTo>
                  <a:lnTo>
                    <a:pt x="13195" y="48768"/>
                  </a:lnTo>
                  <a:lnTo>
                    <a:pt x="13055" y="48056"/>
                  </a:lnTo>
                  <a:lnTo>
                    <a:pt x="12852" y="48514"/>
                  </a:lnTo>
                  <a:lnTo>
                    <a:pt x="13347" y="49149"/>
                  </a:lnTo>
                  <a:lnTo>
                    <a:pt x="13563" y="49149"/>
                  </a:lnTo>
                  <a:close/>
                </a:path>
                <a:path w="73025" h="50800">
                  <a:moveTo>
                    <a:pt x="13627" y="48171"/>
                  </a:moveTo>
                  <a:lnTo>
                    <a:pt x="13500" y="48056"/>
                  </a:lnTo>
                  <a:lnTo>
                    <a:pt x="13398" y="47371"/>
                  </a:lnTo>
                  <a:lnTo>
                    <a:pt x="13360" y="47244"/>
                  </a:lnTo>
                  <a:lnTo>
                    <a:pt x="13182" y="47879"/>
                  </a:lnTo>
                  <a:lnTo>
                    <a:pt x="13627" y="48171"/>
                  </a:lnTo>
                  <a:close/>
                </a:path>
                <a:path w="73025" h="50800">
                  <a:moveTo>
                    <a:pt x="13766" y="49149"/>
                  </a:moveTo>
                  <a:lnTo>
                    <a:pt x="13563" y="49149"/>
                  </a:lnTo>
                  <a:lnTo>
                    <a:pt x="13690" y="49276"/>
                  </a:lnTo>
                  <a:lnTo>
                    <a:pt x="13766" y="49149"/>
                  </a:lnTo>
                  <a:close/>
                </a:path>
                <a:path w="73025" h="50800">
                  <a:moveTo>
                    <a:pt x="13881" y="48387"/>
                  </a:moveTo>
                  <a:lnTo>
                    <a:pt x="13766" y="48260"/>
                  </a:lnTo>
                  <a:lnTo>
                    <a:pt x="13627" y="48171"/>
                  </a:lnTo>
                  <a:lnTo>
                    <a:pt x="13881" y="48387"/>
                  </a:lnTo>
                  <a:close/>
                </a:path>
                <a:path w="73025" h="50800">
                  <a:moveTo>
                    <a:pt x="14033" y="46431"/>
                  </a:moveTo>
                  <a:lnTo>
                    <a:pt x="13931" y="46304"/>
                  </a:lnTo>
                  <a:lnTo>
                    <a:pt x="13931" y="46507"/>
                  </a:lnTo>
                  <a:lnTo>
                    <a:pt x="13970" y="46647"/>
                  </a:lnTo>
                  <a:lnTo>
                    <a:pt x="14008" y="46494"/>
                  </a:lnTo>
                  <a:close/>
                </a:path>
                <a:path w="73025" h="50800">
                  <a:moveTo>
                    <a:pt x="14236" y="46164"/>
                  </a:moveTo>
                  <a:lnTo>
                    <a:pt x="14109" y="46253"/>
                  </a:lnTo>
                  <a:lnTo>
                    <a:pt x="14236" y="46164"/>
                  </a:lnTo>
                  <a:close/>
                </a:path>
                <a:path w="73025" h="50800">
                  <a:moveTo>
                    <a:pt x="14274" y="46659"/>
                  </a:moveTo>
                  <a:lnTo>
                    <a:pt x="14147" y="46482"/>
                  </a:lnTo>
                  <a:lnTo>
                    <a:pt x="14109" y="46304"/>
                  </a:lnTo>
                  <a:lnTo>
                    <a:pt x="14046" y="46431"/>
                  </a:lnTo>
                  <a:lnTo>
                    <a:pt x="14198" y="46621"/>
                  </a:lnTo>
                  <a:close/>
                </a:path>
                <a:path w="73025" h="50800">
                  <a:moveTo>
                    <a:pt x="14401" y="38481"/>
                  </a:moveTo>
                  <a:lnTo>
                    <a:pt x="14224" y="38379"/>
                  </a:lnTo>
                  <a:lnTo>
                    <a:pt x="14401" y="38531"/>
                  </a:lnTo>
                  <a:close/>
                </a:path>
                <a:path w="73025" h="50800">
                  <a:moveTo>
                    <a:pt x="14668" y="45643"/>
                  </a:moveTo>
                  <a:lnTo>
                    <a:pt x="14541" y="45364"/>
                  </a:lnTo>
                  <a:lnTo>
                    <a:pt x="14668" y="45643"/>
                  </a:lnTo>
                  <a:close/>
                </a:path>
                <a:path w="73025" h="50800">
                  <a:moveTo>
                    <a:pt x="14808" y="38862"/>
                  </a:moveTo>
                  <a:lnTo>
                    <a:pt x="14401" y="38531"/>
                  </a:lnTo>
                  <a:lnTo>
                    <a:pt x="14325" y="39243"/>
                  </a:lnTo>
                  <a:lnTo>
                    <a:pt x="14808" y="38862"/>
                  </a:lnTo>
                  <a:close/>
                </a:path>
                <a:path w="73025" h="50800">
                  <a:moveTo>
                    <a:pt x="15176" y="47879"/>
                  </a:moveTo>
                  <a:lnTo>
                    <a:pt x="14897" y="47612"/>
                  </a:lnTo>
                  <a:lnTo>
                    <a:pt x="14554" y="47879"/>
                  </a:lnTo>
                  <a:lnTo>
                    <a:pt x="15176" y="47879"/>
                  </a:lnTo>
                  <a:close/>
                </a:path>
                <a:path w="73025" h="50800">
                  <a:moveTo>
                    <a:pt x="15392" y="49784"/>
                  </a:moveTo>
                  <a:lnTo>
                    <a:pt x="14478" y="47752"/>
                  </a:lnTo>
                  <a:lnTo>
                    <a:pt x="14160" y="47244"/>
                  </a:lnTo>
                  <a:lnTo>
                    <a:pt x="14046" y="46990"/>
                  </a:lnTo>
                  <a:lnTo>
                    <a:pt x="13970" y="46736"/>
                  </a:lnTo>
                  <a:lnTo>
                    <a:pt x="13944" y="48768"/>
                  </a:lnTo>
                  <a:lnTo>
                    <a:pt x="15392" y="49784"/>
                  </a:lnTo>
                  <a:close/>
                </a:path>
                <a:path w="73025" h="50800">
                  <a:moveTo>
                    <a:pt x="15671" y="45770"/>
                  </a:moveTo>
                  <a:lnTo>
                    <a:pt x="15494" y="45326"/>
                  </a:lnTo>
                  <a:lnTo>
                    <a:pt x="15265" y="45326"/>
                  </a:lnTo>
                  <a:lnTo>
                    <a:pt x="14617" y="45085"/>
                  </a:lnTo>
                  <a:lnTo>
                    <a:pt x="14566" y="45250"/>
                  </a:lnTo>
                  <a:lnTo>
                    <a:pt x="15671" y="45770"/>
                  </a:lnTo>
                  <a:close/>
                </a:path>
                <a:path w="73025" h="50800">
                  <a:moveTo>
                    <a:pt x="16306" y="28575"/>
                  </a:moveTo>
                  <a:lnTo>
                    <a:pt x="16230" y="28321"/>
                  </a:lnTo>
                  <a:lnTo>
                    <a:pt x="16179" y="28575"/>
                  </a:lnTo>
                  <a:lnTo>
                    <a:pt x="16306" y="28575"/>
                  </a:lnTo>
                  <a:close/>
                </a:path>
                <a:path w="73025" h="50800">
                  <a:moveTo>
                    <a:pt x="16332" y="35179"/>
                  </a:moveTo>
                  <a:lnTo>
                    <a:pt x="16205" y="34925"/>
                  </a:lnTo>
                  <a:lnTo>
                    <a:pt x="16332" y="35179"/>
                  </a:lnTo>
                  <a:close/>
                </a:path>
                <a:path w="73025" h="50800">
                  <a:moveTo>
                    <a:pt x="16433" y="34366"/>
                  </a:moveTo>
                  <a:lnTo>
                    <a:pt x="15875" y="34290"/>
                  </a:lnTo>
                  <a:lnTo>
                    <a:pt x="16344" y="34925"/>
                  </a:lnTo>
                  <a:lnTo>
                    <a:pt x="16408" y="34709"/>
                  </a:lnTo>
                  <a:lnTo>
                    <a:pt x="16433" y="34366"/>
                  </a:lnTo>
                  <a:close/>
                </a:path>
                <a:path w="73025" h="50800">
                  <a:moveTo>
                    <a:pt x="16789" y="34417"/>
                  </a:moveTo>
                  <a:lnTo>
                    <a:pt x="16573" y="34213"/>
                  </a:lnTo>
                  <a:lnTo>
                    <a:pt x="16535" y="34378"/>
                  </a:lnTo>
                  <a:lnTo>
                    <a:pt x="16789" y="34417"/>
                  </a:lnTo>
                  <a:close/>
                </a:path>
                <a:path w="73025" h="50800">
                  <a:moveTo>
                    <a:pt x="16954" y="35572"/>
                  </a:moveTo>
                  <a:lnTo>
                    <a:pt x="16738" y="35433"/>
                  </a:lnTo>
                  <a:lnTo>
                    <a:pt x="16535" y="35242"/>
                  </a:lnTo>
                  <a:lnTo>
                    <a:pt x="16344" y="35052"/>
                  </a:lnTo>
                  <a:lnTo>
                    <a:pt x="16764" y="35521"/>
                  </a:lnTo>
                  <a:lnTo>
                    <a:pt x="16433" y="36029"/>
                  </a:lnTo>
                  <a:lnTo>
                    <a:pt x="16954" y="35572"/>
                  </a:lnTo>
                  <a:close/>
                </a:path>
                <a:path w="73025" h="50800">
                  <a:moveTo>
                    <a:pt x="18351" y="42697"/>
                  </a:moveTo>
                  <a:lnTo>
                    <a:pt x="18097" y="42291"/>
                  </a:lnTo>
                  <a:lnTo>
                    <a:pt x="17868" y="42799"/>
                  </a:lnTo>
                  <a:lnTo>
                    <a:pt x="18351" y="42697"/>
                  </a:lnTo>
                  <a:close/>
                </a:path>
                <a:path w="73025" h="50800">
                  <a:moveTo>
                    <a:pt x="18503" y="42672"/>
                  </a:moveTo>
                  <a:lnTo>
                    <a:pt x="18491" y="42926"/>
                  </a:lnTo>
                  <a:lnTo>
                    <a:pt x="18503" y="42672"/>
                  </a:lnTo>
                  <a:close/>
                </a:path>
                <a:path w="73025" h="50800">
                  <a:moveTo>
                    <a:pt x="19380" y="26162"/>
                  </a:moveTo>
                  <a:close/>
                </a:path>
                <a:path w="73025" h="50800">
                  <a:moveTo>
                    <a:pt x="19685" y="46355"/>
                  </a:moveTo>
                  <a:lnTo>
                    <a:pt x="19583" y="45631"/>
                  </a:lnTo>
                  <a:lnTo>
                    <a:pt x="19367" y="46101"/>
                  </a:lnTo>
                  <a:lnTo>
                    <a:pt x="19685" y="46355"/>
                  </a:lnTo>
                  <a:close/>
                </a:path>
                <a:path w="73025" h="50800">
                  <a:moveTo>
                    <a:pt x="20485" y="45085"/>
                  </a:moveTo>
                  <a:lnTo>
                    <a:pt x="20370" y="44754"/>
                  </a:lnTo>
                  <a:lnTo>
                    <a:pt x="20281" y="45339"/>
                  </a:lnTo>
                  <a:lnTo>
                    <a:pt x="20485" y="45085"/>
                  </a:lnTo>
                  <a:close/>
                </a:path>
                <a:path w="73025" h="50800">
                  <a:moveTo>
                    <a:pt x="20675" y="46647"/>
                  </a:moveTo>
                  <a:lnTo>
                    <a:pt x="20129" y="46291"/>
                  </a:lnTo>
                  <a:lnTo>
                    <a:pt x="19875" y="46431"/>
                  </a:lnTo>
                  <a:lnTo>
                    <a:pt x="20624" y="46710"/>
                  </a:lnTo>
                  <a:close/>
                </a:path>
                <a:path w="73025" h="50800">
                  <a:moveTo>
                    <a:pt x="20675" y="45974"/>
                  </a:moveTo>
                  <a:lnTo>
                    <a:pt x="19977" y="46202"/>
                  </a:lnTo>
                  <a:lnTo>
                    <a:pt x="20129" y="46291"/>
                  </a:lnTo>
                  <a:lnTo>
                    <a:pt x="20675" y="45974"/>
                  </a:lnTo>
                  <a:close/>
                </a:path>
                <a:path w="73025" h="50800">
                  <a:moveTo>
                    <a:pt x="20980" y="45466"/>
                  </a:moveTo>
                  <a:lnTo>
                    <a:pt x="20739" y="44983"/>
                  </a:lnTo>
                  <a:lnTo>
                    <a:pt x="20980" y="45466"/>
                  </a:lnTo>
                  <a:close/>
                </a:path>
                <a:path w="73025" h="50800">
                  <a:moveTo>
                    <a:pt x="21602" y="31394"/>
                  </a:moveTo>
                  <a:lnTo>
                    <a:pt x="21513" y="31115"/>
                  </a:lnTo>
                  <a:lnTo>
                    <a:pt x="21348" y="31089"/>
                  </a:lnTo>
                  <a:lnTo>
                    <a:pt x="21450" y="31242"/>
                  </a:lnTo>
                  <a:lnTo>
                    <a:pt x="21602" y="31394"/>
                  </a:lnTo>
                  <a:close/>
                </a:path>
                <a:path w="73025" h="50800">
                  <a:moveTo>
                    <a:pt x="21780" y="47155"/>
                  </a:moveTo>
                  <a:lnTo>
                    <a:pt x="20624" y="46710"/>
                  </a:lnTo>
                  <a:lnTo>
                    <a:pt x="20472" y="46901"/>
                  </a:lnTo>
                  <a:lnTo>
                    <a:pt x="21780" y="47155"/>
                  </a:lnTo>
                  <a:close/>
                </a:path>
                <a:path w="73025" h="50800">
                  <a:moveTo>
                    <a:pt x="22009" y="40855"/>
                  </a:moveTo>
                  <a:lnTo>
                    <a:pt x="21513" y="40830"/>
                  </a:lnTo>
                  <a:lnTo>
                    <a:pt x="21755" y="40868"/>
                  </a:lnTo>
                  <a:lnTo>
                    <a:pt x="21907" y="40868"/>
                  </a:lnTo>
                  <a:close/>
                </a:path>
                <a:path w="73025" h="50800">
                  <a:moveTo>
                    <a:pt x="23101" y="45148"/>
                  </a:moveTo>
                  <a:lnTo>
                    <a:pt x="22694" y="45072"/>
                  </a:lnTo>
                  <a:lnTo>
                    <a:pt x="22491" y="45415"/>
                  </a:lnTo>
                  <a:lnTo>
                    <a:pt x="22987" y="45466"/>
                  </a:lnTo>
                  <a:lnTo>
                    <a:pt x="23075" y="45631"/>
                  </a:lnTo>
                  <a:lnTo>
                    <a:pt x="23088" y="45250"/>
                  </a:lnTo>
                  <a:close/>
                </a:path>
                <a:path w="73025" h="50800">
                  <a:moveTo>
                    <a:pt x="23596" y="45008"/>
                  </a:moveTo>
                  <a:lnTo>
                    <a:pt x="23126" y="44284"/>
                  </a:lnTo>
                  <a:lnTo>
                    <a:pt x="23139" y="44462"/>
                  </a:lnTo>
                  <a:lnTo>
                    <a:pt x="23202" y="44691"/>
                  </a:lnTo>
                  <a:lnTo>
                    <a:pt x="23317" y="44843"/>
                  </a:lnTo>
                  <a:lnTo>
                    <a:pt x="23495" y="45034"/>
                  </a:lnTo>
                  <a:close/>
                </a:path>
                <a:path w="73025" h="50800">
                  <a:moveTo>
                    <a:pt x="23863" y="41148"/>
                  </a:moveTo>
                  <a:lnTo>
                    <a:pt x="23774" y="41021"/>
                  </a:lnTo>
                  <a:lnTo>
                    <a:pt x="23507" y="40640"/>
                  </a:lnTo>
                  <a:lnTo>
                    <a:pt x="23342" y="40767"/>
                  </a:lnTo>
                  <a:lnTo>
                    <a:pt x="23317" y="41021"/>
                  </a:lnTo>
                  <a:lnTo>
                    <a:pt x="23863" y="41148"/>
                  </a:lnTo>
                  <a:close/>
                </a:path>
                <a:path w="73025" h="50800">
                  <a:moveTo>
                    <a:pt x="24422" y="39471"/>
                  </a:moveTo>
                  <a:lnTo>
                    <a:pt x="24218" y="39331"/>
                  </a:lnTo>
                  <a:lnTo>
                    <a:pt x="24422" y="39471"/>
                  </a:lnTo>
                  <a:close/>
                </a:path>
                <a:path w="73025" h="50800">
                  <a:moveTo>
                    <a:pt x="25920" y="43180"/>
                  </a:moveTo>
                  <a:lnTo>
                    <a:pt x="25831" y="42926"/>
                  </a:lnTo>
                  <a:lnTo>
                    <a:pt x="25920" y="43180"/>
                  </a:lnTo>
                  <a:close/>
                </a:path>
                <a:path w="73025" h="50800">
                  <a:moveTo>
                    <a:pt x="27152" y="42887"/>
                  </a:moveTo>
                  <a:lnTo>
                    <a:pt x="27089" y="42430"/>
                  </a:lnTo>
                  <a:lnTo>
                    <a:pt x="27038" y="42608"/>
                  </a:lnTo>
                  <a:lnTo>
                    <a:pt x="27089" y="42735"/>
                  </a:lnTo>
                  <a:lnTo>
                    <a:pt x="27152" y="42887"/>
                  </a:lnTo>
                  <a:close/>
                </a:path>
                <a:path w="73025" h="50800">
                  <a:moveTo>
                    <a:pt x="27584" y="39624"/>
                  </a:moveTo>
                  <a:lnTo>
                    <a:pt x="27393" y="38785"/>
                  </a:lnTo>
                  <a:lnTo>
                    <a:pt x="27127" y="39408"/>
                  </a:lnTo>
                  <a:lnTo>
                    <a:pt x="27584" y="39624"/>
                  </a:lnTo>
                  <a:close/>
                </a:path>
                <a:path w="73025" h="50800">
                  <a:moveTo>
                    <a:pt x="28016" y="39801"/>
                  </a:moveTo>
                  <a:close/>
                </a:path>
                <a:path w="73025" h="50800">
                  <a:moveTo>
                    <a:pt x="28524" y="26289"/>
                  </a:moveTo>
                  <a:lnTo>
                    <a:pt x="24638" y="26289"/>
                  </a:lnTo>
                  <a:lnTo>
                    <a:pt x="24638" y="28067"/>
                  </a:lnTo>
                  <a:lnTo>
                    <a:pt x="24511" y="28194"/>
                  </a:lnTo>
                  <a:lnTo>
                    <a:pt x="24218" y="28321"/>
                  </a:lnTo>
                  <a:lnTo>
                    <a:pt x="24015" y="28194"/>
                  </a:lnTo>
                  <a:lnTo>
                    <a:pt x="23939" y="28067"/>
                  </a:lnTo>
                  <a:lnTo>
                    <a:pt x="23952" y="27813"/>
                  </a:lnTo>
                  <a:lnTo>
                    <a:pt x="24028" y="28067"/>
                  </a:lnTo>
                  <a:lnTo>
                    <a:pt x="24358" y="27940"/>
                  </a:lnTo>
                  <a:lnTo>
                    <a:pt x="24638" y="28067"/>
                  </a:lnTo>
                  <a:lnTo>
                    <a:pt x="24638" y="26289"/>
                  </a:lnTo>
                  <a:lnTo>
                    <a:pt x="20205" y="26289"/>
                  </a:lnTo>
                  <a:lnTo>
                    <a:pt x="19723" y="26289"/>
                  </a:lnTo>
                  <a:lnTo>
                    <a:pt x="20218" y="27432"/>
                  </a:lnTo>
                  <a:lnTo>
                    <a:pt x="19177" y="26797"/>
                  </a:lnTo>
                  <a:lnTo>
                    <a:pt x="18211" y="26670"/>
                  </a:lnTo>
                  <a:lnTo>
                    <a:pt x="17678" y="26162"/>
                  </a:lnTo>
                  <a:lnTo>
                    <a:pt x="17322" y="27051"/>
                  </a:lnTo>
                  <a:lnTo>
                    <a:pt x="16319" y="27559"/>
                  </a:lnTo>
                  <a:lnTo>
                    <a:pt x="16687" y="28663"/>
                  </a:lnTo>
                  <a:lnTo>
                    <a:pt x="16802" y="29464"/>
                  </a:lnTo>
                  <a:lnTo>
                    <a:pt x="16586" y="29210"/>
                  </a:lnTo>
                  <a:lnTo>
                    <a:pt x="16370" y="28956"/>
                  </a:lnTo>
                  <a:lnTo>
                    <a:pt x="16154" y="28829"/>
                  </a:lnTo>
                  <a:lnTo>
                    <a:pt x="16167" y="28663"/>
                  </a:lnTo>
                  <a:lnTo>
                    <a:pt x="16103" y="28956"/>
                  </a:lnTo>
                  <a:lnTo>
                    <a:pt x="15328" y="29171"/>
                  </a:lnTo>
                  <a:lnTo>
                    <a:pt x="15290" y="29362"/>
                  </a:lnTo>
                  <a:lnTo>
                    <a:pt x="15430" y="29210"/>
                  </a:lnTo>
                  <a:lnTo>
                    <a:pt x="15379" y="29514"/>
                  </a:lnTo>
                  <a:lnTo>
                    <a:pt x="15786" y="30226"/>
                  </a:lnTo>
                  <a:lnTo>
                    <a:pt x="14998" y="30226"/>
                  </a:lnTo>
                  <a:lnTo>
                    <a:pt x="15163" y="29845"/>
                  </a:lnTo>
                  <a:lnTo>
                    <a:pt x="15265" y="29591"/>
                  </a:lnTo>
                  <a:lnTo>
                    <a:pt x="15290" y="29362"/>
                  </a:lnTo>
                  <a:lnTo>
                    <a:pt x="14884" y="29845"/>
                  </a:lnTo>
                  <a:lnTo>
                    <a:pt x="14770" y="29464"/>
                  </a:lnTo>
                  <a:lnTo>
                    <a:pt x="12382" y="29083"/>
                  </a:lnTo>
                  <a:lnTo>
                    <a:pt x="14389" y="33401"/>
                  </a:lnTo>
                  <a:lnTo>
                    <a:pt x="11938" y="32740"/>
                  </a:lnTo>
                  <a:lnTo>
                    <a:pt x="9702" y="33274"/>
                  </a:lnTo>
                  <a:lnTo>
                    <a:pt x="9156" y="36068"/>
                  </a:lnTo>
                  <a:lnTo>
                    <a:pt x="6565" y="36068"/>
                  </a:lnTo>
                  <a:lnTo>
                    <a:pt x="5905" y="36195"/>
                  </a:lnTo>
                  <a:lnTo>
                    <a:pt x="6299" y="36703"/>
                  </a:lnTo>
                  <a:lnTo>
                    <a:pt x="6350" y="37465"/>
                  </a:lnTo>
                  <a:lnTo>
                    <a:pt x="5676" y="36703"/>
                  </a:lnTo>
                  <a:lnTo>
                    <a:pt x="5791" y="38379"/>
                  </a:lnTo>
                  <a:lnTo>
                    <a:pt x="5664" y="39116"/>
                  </a:lnTo>
                  <a:lnTo>
                    <a:pt x="3289" y="37084"/>
                  </a:lnTo>
                  <a:lnTo>
                    <a:pt x="3352" y="38735"/>
                  </a:lnTo>
                  <a:lnTo>
                    <a:pt x="3479" y="38989"/>
                  </a:lnTo>
                  <a:lnTo>
                    <a:pt x="3721" y="39243"/>
                  </a:lnTo>
                  <a:lnTo>
                    <a:pt x="3733" y="39408"/>
                  </a:lnTo>
                  <a:lnTo>
                    <a:pt x="3454" y="39497"/>
                  </a:lnTo>
                  <a:lnTo>
                    <a:pt x="3098" y="40386"/>
                  </a:lnTo>
                  <a:lnTo>
                    <a:pt x="2705" y="39751"/>
                  </a:lnTo>
                  <a:lnTo>
                    <a:pt x="3009" y="40386"/>
                  </a:lnTo>
                  <a:lnTo>
                    <a:pt x="2374" y="39878"/>
                  </a:lnTo>
                  <a:lnTo>
                    <a:pt x="2146" y="41021"/>
                  </a:lnTo>
                  <a:lnTo>
                    <a:pt x="1346" y="41275"/>
                  </a:lnTo>
                  <a:lnTo>
                    <a:pt x="1028" y="39497"/>
                  </a:lnTo>
                  <a:lnTo>
                    <a:pt x="127" y="40132"/>
                  </a:lnTo>
                  <a:lnTo>
                    <a:pt x="63" y="40259"/>
                  </a:lnTo>
                  <a:lnTo>
                    <a:pt x="0" y="41021"/>
                  </a:lnTo>
                  <a:lnTo>
                    <a:pt x="114" y="41910"/>
                  </a:lnTo>
                  <a:lnTo>
                    <a:pt x="431" y="42037"/>
                  </a:lnTo>
                  <a:lnTo>
                    <a:pt x="952" y="42037"/>
                  </a:lnTo>
                  <a:lnTo>
                    <a:pt x="1168" y="42291"/>
                  </a:lnTo>
                  <a:lnTo>
                    <a:pt x="1244" y="42926"/>
                  </a:lnTo>
                  <a:lnTo>
                    <a:pt x="1943" y="43865"/>
                  </a:lnTo>
                  <a:lnTo>
                    <a:pt x="2705" y="45339"/>
                  </a:lnTo>
                  <a:lnTo>
                    <a:pt x="4025" y="45593"/>
                  </a:lnTo>
                  <a:lnTo>
                    <a:pt x="3949" y="44450"/>
                  </a:lnTo>
                  <a:lnTo>
                    <a:pt x="4432" y="44754"/>
                  </a:lnTo>
                  <a:lnTo>
                    <a:pt x="4495" y="44881"/>
                  </a:lnTo>
                  <a:lnTo>
                    <a:pt x="4165" y="45212"/>
                  </a:lnTo>
                  <a:lnTo>
                    <a:pt x="4800" y="45593"/>
                  </a:lnTo>
                  <a:lnTo>
                    <a:pt x="4597" y="44983"/>
                  </a:lnTo>
                  <a:lnTo>
                    <a:pt x="4495" y="44577"/>
                  </a:lnTo>
                  <a:lnTo>
                    <a:pt x="4775" y="44831"/>
                  </a:lnTo>
                  <a:lnTo>
                    <a:pt x="5003" y="44958"/>
                  </a:lnTo>
                  <a:lnTo>
                    <a:pt x="5181" y="44958"/>
                  </a:lnTo>
                  <a:lnTo>
                    <a:pt x="5080" y="44577"/>
                  </a:lnTo>
                  <a:lnTo>
                    <a:pt x="5041" y="44450"/>
                  </a:lnTo>
                  <a:lnTo>
                    <a:pt x="4876" y="43827"/>
                  </a:lnTo>
                  <a:lnTo>
                    <a:pt x="5130" y="43865"/>
                  </a:lnTo>
                  <a:lnTo>
                    <a:pt x="4838" y="43611"/>
                  </a:lnTo>
                  <a:lnTo>
                    <a:pt x="4902" y="43180"/>
                  </a:lnTo>
                  <a:lnTo>
                    <a:pt x="5549" y="43434"/>
                  </a:lnTo>
                  <a:lnTo>
                    <a:pt x="5803" y="43942"/>
                  </a:lnTo>
                  <a:lnTo>
                    <a:pt x="5740" y="43307"/>
                  </a:lnTo>
                  <a:lnTo>
                    <a:pt x="5994" y="43561"/>
                  </a:lnTo>
                  <a:lnTo>
                    <a:pt x="6070" y="43776"/>
                  </a:lnTo>
                  <a:lnTo>
                    <a:pt x="6045" y="43434"/>
                  </a:lnTo>
                  <a:lnTo>
                    <a:pt x="6604" y="43307"/>
                  </a:lnTo>
                  <a:lnTo>
                    <a:pt x="6540" y="43180"/>
                  </a:lnTo>
                  <a:lnTo>
                    <a:pt x="6261" y="42672"/>
                  </a:lnTo>
                  <a:lnTo>
                    <a:pt x="6997" y="43053"/>
                  </a:lnTo>
                  <a:lnTo>
                    <a:pt x="6985" y="42672"/>
                  </a:lnTo>
                  <a:lnTo>
                    <a:pt x="6959" y="41783"/>
                  </a:lnTo>
                  <a:lnTo>
                    <a:pt x="7759" y="42926"/>
                  </a:lnTo>
                  <a:lnTo>
                    <a:pt x="7645" y="42672"/>
                  </a:lnTo>
                  <a:lnTo>
                    <a:pt x="7543" y="41783"/>
                  </a:lnTo>
                  <a:lnTo>
                    <a:pt x="7734" y="41529"/>
                  </a:lnTo>
                  <a:lnTo>
                    <a:pt x="8305" y="43180"/>
                  </a:lnTo>
                  <a:lnTo>
                    <a:pt x="8547" y="41529"/>
                  </a:lnTo>
                  <a:lnTo>
                    <a:pt x="8585" y="41275"/>
                  </a:lnTo>
                  <a:lnTo>
                    <a:pt x="8636" y="40894"/>
                  </a:lnTo>
                  <a:lnTo>
                    <a:pt x="9588" y="42418"/>
                  </a:lnTo>
                  <a:lnTo>
                    <a:pt x="9004" y="41021"/>
                  </a:lnTo>
                  <a:lnTo>
                    <a:pt x="10287" y="41021"/>
                  </a:lnTo>
                  <a:lnTo>
                    <a:pt x="10299" y="40894"/>
                  </a:lnTo>
                  <a:lnTo>
                    <a:pt x="10325" y="40386"/>
                  </a:lnTo>
                  <a:lnTo>
                    <a:pt x="10337" y="40005"/>
                  </a:lnTo>
                  <a:lnTo>
                    <a:pt x="10452" y="40335"/>
                  </a:lnTo>
                  <a:lnTo>
                    <a:pt x="10756" y="40132"/>
                  </a:lnTo>
                  <a:lnTo>
                    <a:pt x="11112" y="40513"/>
                  </a:lnTo>
                  <a:lnTo>
                    <a:pt x="11468" y="40513"/>
                  </a:lnTo>
                  <a:lnTo>
                    <a:pt x="11214" y="40132"/>
                  </a:lnTo>
                  <a:lnTo>
                    <a:pt x="11125" y="40005"/>
                  </a:lnTo>
                  <a:lnTo>
                    <a:pt x="10807" y="39535"/>
                  </a:lnTo>
                  <a:lnTo>
                    <a:pt x="10858" y="39370"/>
                  </a:lnTo>
                  <a:lnTo>
                    <a:pt x="11023" y="39116"/>
                  </a:lnTo>
                  <a:lnTo>
                    <a:pt x="10896" y="38227"/>
                  </a:lnTo>
                  <a:lnTo>
                    <a:pt x="11849" y="38785"/>
                  </a:lnTo>
                  <a:lnTo>
                    <a:pt x="11899" y="38989"/>
                  </a:lnTo>
                  <a:lnTo>
                    <a:pt x="11620" y="39370"/>
                  </a:lnTo>
                  <a:lnTo>
                    <a:pt x="11582" y="39535"/>
                  </a:lnTo>
                  <a:lnTo>
                    <a:pt x="12319" y="40259"/>
                  </a:lnTo>
                  <a:lnTo>
                    <a:pt x="11811" y="39624"/>
                  </a:lnTo>
                  <a:lnTo>
                    <a:pt x="11874" y="39370"/>
                  </a:lnTo>
                  <a:lnTo>
                    <a:pt x="12382" y="38989"/>
                  </a:lnTo>
                  <a:lnTo>
                    <a:pt x="11772" y="38481"/>
                  </a:lnTo>
                  <a:lnTo>
                    <a:pt x="12496" y="38862"/>
                  </a:lnTo>
                  <a:lnTo>
                    <a:pt x="12230" y="38608"/>
                  </a:lnTo>
                  <a:lnTo>
                    <a:pt x="12979" y="39243"/>
                  </a:lnTo>
                  <a:lnTo>
                    <a:pt x="12560" y="38608"/>
                  </a:lnTo>
                  <a:lnTo>
                    <a:pt x="12471" y="38481"/>
                  </a:lnTo>
                  <a:lnTo>
                    <a:pt x="12306" y="38227"/>
                  </a:lnTo>
                  <a:lnTo>
                    <a:pt x="12128" y="37973"/>
                  </a:lnTo>
                  <a:lnTo>
                    <a:pt x="13093" y="38862"/>
                  </a:lnTo>
                  <a:lnTo>
                    <a:pt x="12776" y="37973"/>
                  </a:lnTo>
                  <a:lnTo>
                    <a:pt x="13639" y="38227"/>
                  </a:lnTo>
                  <a:lnTo>
                    <a:pt x="13728" y="38989"/>
                  </a:lnTo>
                  <a:lnTo>
                    <a:pt x="13919" y="38227"/>
                  </a:lnTo>
                  <a:lnTo>
                    <a:pt x="14224" y="38379"/>
                  </a:lnTo>
                  <a:lnTo>
                    <a:pt x="14020" y="38227"/>
                  </a:lnTo>
                  <a:lnTo>
                    <a:pt x="13868" y="38100"/>
                  </a:lnTo>
                  <a:lnTo>
                    <a:pt x="13804" y="37973"/>
                  </a:lnTo>
                  <a:lnTo>
                    <a:pt x="13728" y="37846"/>
                  </a:lnTo>
                  <a:lnTo>
                    <a:pt x="13652" y="37465"/>
                  </a:lnTo>
                  <a:lnTo>
                    <a:pt x="13944" y="36830"/>
                  </a:lnTo>
                  <a:lnTo>
                    <a:pt x="14351" y="37973"/>
                  </a:lnTo>
                  <a:lnTo>
                    <a:pt x="14884" y="38354"/>
                  </a:lnTo>
                  <a:lnTo>
                    <a:pt x="15011" y="37973"/>
                  </a:lnTo>
                  <a:lnTo>
                    <a:pt x="14922" y="37465"/>
                  </a:lnTo>
                  <a:lnTo>
                    <a:pt x="14693" y="36830"/>
                  </a:lnTo>
                  <a:lnTo>
                    <a:pt x="14986" y="36576"/>
                  </a:lnTo>
                  <a:lnTo>
                    <a:pt x="15113" y="36830"/>
                  </a:lnTo>
                  <a:lnTo>
                    <a:pt x="15290" y="37084"/>
                  </a:lnTo>
                  <a:lnTo>
                    <a:pt x="15201" y="36576"/>
                  </a:lnTo>
                  <a:lnTo>
                    <a:pt x="15113" y="36068"/>
                  </a:lnTo>
                  <a:lnTo>
                    <a:pt x="16357" y="36195"/>
                  </a:lnTo>
                  <a:lnTo>
                    <a:pt x="16129" y="34925"/>
                  </a:lnTo>
                  <a:lnTo>
                    <a:pt x="15570" y="34290"/>
                  </a:lnTo>
                  <a:lnTo>
                    <a:pt x="15341" y="33909"/>
                  </a:lnTo>
                  <a:lnTo>
                    <a:pt x="15519" y="33794"/>
                  </a:lnTo>
                  <a:lnTo>
                    <a:pt x="15417" y="33401"/>
                  </a:lnTo>
                  <a:lnTo>
                    <a:pt x="15303" y="33020"/>
                  </a:lnTo>
                  <a:lnTo>
                    <a:pt x="15697" y="33401"/>
                  </a:lnTo>
                  <a:lnTo>
                    <a:pt x="15760" y="33782"/>
                  </a:lnTo>
                  <a:lnTo>
                    <a:pt x="15849" y="33909"/>
                  </a:lnTo>
                  <a:lnTo>
                    <a:pt x="15925" y="34163"/>
                  </a:lnTo>
                  <a:lnTo>
                    <a:pt x="15951" y="33655"/>
                  </a:lnTo>
                  <a:lnTo>
                    <a:pt x="16573" y="34213"/>
                  </a:lnTo>
                  <a:lnTo>
                    <a:pt x="16560" y="33655"/>
                  </a:lnTo>
                  <a:lnTo>
                    <a:pt x="16548" y="33147"/>
                  </a:lnTo>
                  <a:lnTo>
                    <a:pt x="17056" y="33147"/>
                  </a:lnTo>
                  <a:lnTo>
                    <a:pt x="17741" y="33909"/>
                  </a:lnTo>
                  <a:lnTo>
                    <a:pt x="16573" y="34023"/>
                  </a:lnTo>
                  <a:lnTo>
                    <a:pt x="17487" y="34417"/>
                  </a:lnTo>
                  <a:lnTo>
                    <a:pt x="16738" y="34544"/>
                  </a:lnTo>
                  <a:lnTo>
                    <a:pt x="18110" y="35560"/>
                  </a:lnTo>
                  <a:lnTo>
                    <a:pt x="16421" y="34709"/>
                  </a:lnTo>
                  <a:lnTo>
                    <a:pt x="17780" y="35814"/>
                  </a:lnTo>
                  <a:lnTo>
                    <a:pt x="18630" y="35560"/>
                  </a:lnTo>
                  <a:lnTo>
                    <a:pt x="18211" y="34798"/>
                  </a:lnTo>
                  <a:lnTo>
                    <a:pt x="19062" y="34544"/>
                  </a:lnTo>
                  <a:lnTo>
                    <a:pt x="18846" y="34023"/>
                  </a:lnTo>
                  <a:lnTo>
                    <a:pt x="18503" y="33909"/>
                  </a:lnTo>
                  <a:lnTo>
                    <a:pt x="18402" y="33655"/>
                  </a:lnTo>
                  <a:lnTo>
                    <a:pt x="18351" y="33147"/>
                  </a:lnTo>
                  <a:lnTo>
                    <a:pt x="18376" y="33020"/>
                  </a:lnTo>
                  <a:lnTo>
                    <a:pt x="18630" y="31750"/>
                  </a:lnTo>
                  <a:lnTo>
                    <a:pt x="20624" y="34798"/>
                  </a:lnTo>
                  <a:lnTo>
                    <a:pt x="20497" y="33274"/>
                  </a:lnTo>
                  <a:lnTo>
                    <a:pt x="20256" y="32512"/>
                  </a:lnTo>
                  <a:lnTo>
                    <a:pt x="19773" y="31750"/>
                  </a:lnTo>
                  <a:lnTo>
                    <a:pt x="19532" y="31369"/>
                  </a:lnTo>
                  <a:lnTo>
                    <a:pt x="20459" y="31623"/>
                  </a:lnTo>
                  <a:lnTo>
                    <a:pt x="20993" y="32639"/>
                  </a:lnTo>
                  <a:lnTo>
                    <a:pt x="21717" y="32258"/>
                  </a:lnTo>
                  <a:lnTo>
                    <a:pt x="21310" y="31877"/>
                  </a:lnTo>
                  <a:lnTo>
                    <a:pt x="22428" y="32258"/>
                  </a:lnTo>
                  <a:lnTo>
                    <a:pt x="21602" y="31394"/>
                  </a:lnTo>
                  <a:lnTo>
                    <a:pt x="21602" y="31661"/>
                  </a:lnTo>
                  <a:lnTo>
                    <a:pt x="21285" y="31851"/>
                  </a:lnTo>
                  <a:lnTo>
                    <a:pt x="20764" y="31369"/>
                  </a:lnTo>
                  <a:lnTo>
                    <a:pt x="20345" y="30988"/>
                  </a:lnTo>
                  <a:lnTo>
                    <a:pt x="21348" y="31089"/>
                  </a:lnTo>
                  <a:lnTo>
                    <a:pt x="21501" y="30988"/>
                  </a:lnTo>
                  <a:lnTo>
                    <a:pt x="21666" y="30861"/>
                  </a:lnTo>
                  <a:lnTo>
                    <a:pt x="22364" y="31623"/>
                  </a:lnTo>
                  <a:lnTo>
                    <a:pt x="22961" y="30988"/>
                  </a:lnTo>
                  <a:lnTo>
                    <a:pt x="22999" y="30861"/>
                  </a:lnTo>
                  <a:lnTo>
                    <a:pt x="23164" y="30226"/>
                  </a:lnTo>
                  <a:lnTo>
                    <a:pt x="23266" y="29845"/>
                  </a:lnTo>
                  <a:lnTo>
                    <a:pt x="23596" y="29464"/>
                  </a:lnTo>
                  <a:lnTo>
                    <a:pt x="23914" y="29083"/>
                  </a:lnTo>
                  <a:lnTo>
                    <a:pt x="24053" y="29337"/>
                  </a:lnTo>
                  <a:lnTo>
                    <a:pt x="24130" y="29718"/>
                  </a:lnTo>
                  <a:lnTo>
                    <a:pt x="24498" y="29845"/>
                  </a:lnTo>
                  <a:lnTo>
                    <a:pt x="25019" y="28829"/>
                  </a:lnTo>
                  <a:lnTo>
                    <a:pt x="25146" y="28575"/>
                  </a:lnTo>
                  <a:lnTo>
                    <a:pt x="26555" y="28321"/>
                  </a:lnTo>
                  <a:lnTo>
                    <a:pt x="27952" y="28067"/>
                  </a:lnTo>
                  <a:lnTo>
                    <a:pt x="27927" y="27940"/>
                  </a:lnTo>
                  <a:lnTo>
                    <a:pt x="27901" y="27813"/>
                  </a:lnTo>
                  <a:lnTo>
                    <a:pt x="27825" y="27432"/>
                  </a:lnTo>
                  <a:lnTo>
                    <a:pt x="27838" y="27051"/>
                  </a:lnTo>
                  <a:lnTo>
                    <a:pt x="27774" y="26543"/>
                  </a:lnTo>
                  <a:lnTo>
                    <a:pt x="27952" y="26416"/>
                  </a:lnTo>
                  <a:lnTo>
                    <a:pt x="28384" y="26797"/>
                  </a:lnTo>
                  <a:lnTo>
                    <a:pt x="28422" y="27051"/>
                  </a:lnTo>
                  <a:lnTo>
                    <a:pt x="28511" y="26416"/>
                  </a:lnTo>
                  <a:lnTo>
                    <a:pt x="28524" y="26289"/>
                  </a:lnTo>
                  <a:close/>
                </a:path>
                <a:path w="73025" h="50800">
                  <a:moveTo>
                    <a:pt x="28702" y="41148"/>
                  </a:moveTo>
                  <a:lnTo>
                    <a:pt x="28638" y="41021"/>
                  </a:lnTo>
                  <a:lnTo>
                    <a:pt x="28448" y="40640"/>
                  </a:lnTo>
                  <a:lnTo>
                    <a:pt x="28321" y="40386"/>
                  </a:lnTo>
                  <a:lnTo>
                    <a:pt x="27203" y="39712"/>
                  </a:lnTo>
                  <a:lnTo>
                    <a:pt x="27127" y="39408"/>
                  </a:lnTo>
                  <a:lnTo>
                    <a:pt x="25463" y="38608"/>
                  </a:lnTo>
                  <a:lnTo>
                    <a:pt x="25565" y="38100"/>
                  </a:lnTo>
                  <a:lnTo>
                    <a:pt x="25006" y="38785"/>
                  </a:lnTo>
                  <a:lnTo>
                    <a:pt x="24892" y="39243"/>
                  </a:lnTo>
                  <a:lnTo>
                    <a:pt x="25234" y="39624"/>
                  </a:lnTo>
                  <a:lnTo>
                    <a:pt x="25133" y="39370"/>
                  </a:lnTo>
                  <a:lnTo>
                    <a:pt x="25577" y="39712"/>
                  </a:lnTo>
                  <a:lnTo>
                    <a:pt x="25666" y="40513"/>
                  </a:lnTo>
                  <a:lnTo>
                    <a:pt x="25450" y="40640"/>
                  </a:lnTo>
                  <a:lnTo>
                    <a:pt x="25552" y="40132"/>
                  </a:lnTo>
                  <a:lnTo>
                    <a:pt x="25577" y="40005"/>
                  </a:lnTo>
                  <a:lnTo>
                    <a:pt x="24815" y="39751"/>
                  </a:lnTo>
                  <a:lnTo>
                    <a:pt x="24422" y="39497"/>
                  </a:lnTo>
                  <a:lnTo>
                    <a:pt x="24790" y="40132"/>
                  </a:lnTo>
                  <a:lnTo>
                    <a:pt x="23622" y="39370"/>
                  </a:lnTo>
                  <a:lnTo>
                    <a:pt x="25488" y="41402"/>
                  </a:lnTo>
                  <a:lnTo>
                    <a:pt x="24384" y="41021"/>
                  </a:lnTo>
                  <a:lnTo>
                    <a:pt x="24218" y="40767"/>
                  </a:lnTo>
                  <a:lnTo>
                    <a:pt x="24142" y="41656"/>
                  </a:lnTo>
                  <a:lnTo>
                    <a:pt x="23825" y="41656"/>
                  </a:lnTo>
                  <a:lnTo>
                    <a:pt x="23317" y="41084"/>
                  </a:lnTo>
                  <a:lnTo>
                    <a:pt x="23304" y="41275"/>
                  </a:lnTo>
                  <a:lnTo>
                    <a:pt x="23672" y="42418"/>
                  </a:lnTo>
                  <a:lnTo>
                    <a:pt x="22898" y="41910"/>
                  </a:lnTo>
                  <a:lnTo>
                    <a:pt x="22910" y="41656"/>
                  </a:lnTo>
                  <a:lnTo>
                    <a:pt x="23126" y="41529"/>
                  </a:lnTo>
                  <a:lnTo>
                    <a:pt x="23152" y="41148"/>
                  </a:lnTo>
                  <a:lnTo>
                    <a:pt x="22263" y="40640"/>
                  </a:lnTo>
                  <a:lnTo>
                    <a:pt x="22352" y="40894"/>
                  </a:lnTo>
                  <a:lnTo>
                    <a:pt x="22047" y="40894"/>
                  </a:lnTo>
                  <a:lnTo>
                    <a:pt x="21183" y="41021"/>
                  </a:lnTo>
                  <a:lnTo>
                    <a:pt x="21488" y="41148"/>
                  </a:lnTo>
                  <a:lnTo>
                    <a:pt x="22275" y="43180"/>
                  </a:lnTo>
                  <a:lnTo>
                    <a:pt x="20967" y="42164"/>
                  </a:lnTo>
                  <a:lnTo>
                    <a:pt x="20802" y="42037"/>
                  </a:lnTo>
                  <a:lnTo>
                    <a:pt x="20828" y="42176"/>
                  </a:lnTo>
                  <a:lnTo>
                    <a:pt x="20675" y="42926"/>
                  </a:lnTo>
                  <a:lnTo>
                    <a:pt x="20599" y="42799"/>
                  </a:lnTo>
                  <a:lnTo>
                    <a:pt x="20434" y="42545"/>
                  </a:lnTo>
                  <a:lnTo>
                    <a:pt x="20180" y="42164"/>
                  </a:lnTo>
                  <a:lnTo>
                    <a:pt x="19875" y="42037"/>
                  </a:lnTo>
                  <a:lnTo>
                    <a:pt x="19469" y="42037"/>
                  </a:lnTo>
                  <a:lnTo>
                    <a:pt x="19380" y="41783"/>
                  </a:lnTo>
                  <a:lnTo>
                    <a:pt x="19431" y="42037"/>
                  </a:lnTo>
                  <a:lnTo>
                    <a:pt x="19545" y="42545"/>
                  </a:lnTo>
                  <a:lnTo>
                    <a:pt x="18542" y="41656"/>
                  </a:lnTo>
                  <a:lnTo>
                    <a:pt x="18808" y="42799"/>
                  </a:lnTo>
                  <a:lnTo>
                    <a:pt x="18618" y="42545"/>
                  </a:lnTo>
                  <a:lnTo>
                    <a:pt x="18630" y="42926"/>
                  </a:lnTo>
                  <a:lnTo>
                    <a:pt x="18694" y="43053"/>
                  </a:lnTo>
                  <a:lnTo>
                    <a:pt x="18783" y="44196"/>
                  </a:lnTo>
                  <a:lnTo>
                    <a:pt x="16598" y="43053"/>
                  </a:lnTo>
                  <a:lnTo>
                    <a:pt x="16624" y="45085"/>
                  </a:lnTo>
                  <a:lnTo>
                    <a:pt x="16395" y="45847"/>
                  </a:lnTo>
                  <a:lnTo>
                    <a:pt x="16878" y="46609"/>
                  </a:lnTo>
                  <a:lnTo>
                    <a:pt x="16916" y="46863"/>
                  </a:lnTo>
                  <a:lnTo>
                    <a:pt x="16687" y="47625"/>
                  </a:lnTo>
                  <a:lnTo>
                    <a:pt x="16179" y="47371"/>
                  </a:lnTo>
                  <a:lnTo>
                    <a:pt x="16129" y="46609"/>
                  </a:lnTo>
                  <a:lnTo>
                    <a:pt x="15506" y="46609"/>
                  </a:lnTo>
                  <a:lnTo>
                    <a:pt x="15303" y="46863"/>
                  </a:lnTo>
                  <a:lnTo>
                    <a:pt x="15252" y="47371"/>
                  </a:lnTo>
                  <a:lnTo>
                    <a:pt x="15125" y="47117"/>
                  </a:lnTo>
                  <a:lnTo>
                    <a:pt x="14592" y="46863"/>
                  </a:lnTo>
                  <a:lnTo>
                    <a:pt x="14401" y="47117"/>
                  </a:lnTo>
                  <a:lnTo>
                    <a:pt x="14897" y="47612"/>
                  </a:lnTo>
                  <a:lnTo>
                    <a:pt x="15049" y="47498"/>
                  </a:lnTo>
                  <a:lnTo>
                    <a:pt x="15760" y="48514"/>
                  </a:lnTo>
                  <a:lnTo>
                    <a:pt x="15494" y="47498"/>
                  </a:lnTo>
                  <a:lnTo>
                    <a:pt x="15455" y="47371"/>
                  </a:lnTo>
                  <a:lnTo>
                    <a:pt x="15773" y="47625"/>
                  </a:lnTo>
                  <a:lnTo>
                    <a:pt x="16129" y="47866"/>
                  </a:lnTo>
                  <a:lnTo>
                    <a:pt x="16243" y="48387"/>
                  </a:lnTo>
                  <a:lnTo>
                    <a:pt x="16967" y="48514"/>
                  </a:lnTo>
                  <a:lnTo>
                    <a:pt x="16205" y="47752"/>
                  </a:lnTo>
                  <a:lnTo>
                    <a:pt x="16929" y="48006"/>
                  </a:lnTo>
                  <a:lnTo>
                    <a:pt x="17030" y="48133"/>
                  </a:lnTo>
                  <a:lnTo>
                    <a:pt x="17068" y="48260"/>
                  </a:lnTo>
                  <a:lnTo>
                    <a:pt x="17081" y="48133"/>
                  </a:lnTo>
                  <a:lnTo>
                    <a:pt x="17106" y="47752"/>
                  </a:lnTo>
                  <a:lnTo>
                    <a:pt x="17233" y="48006"/>
                  </a:lnTo>
                  <a:lnTo>
                    <a:pt x="17754" y="48387"/>
                  </a:lnTo>
                  <a:lnTo>
                    <a:pt x="17449" y="48387"/>
                  </a:lnTo>
                  <a:lnTo>
                    <a:pt x="18453" y="48514"/>
                  </a:lnTo>
                  <a:lnTo>
                    <a:pt x="18084" y="47752"/>
                  </a:lnTo>
                  <a:lnTo>
                    <a:pt x="18034" y="47625"/>
                  </a:lnTo>
                  <a:lnTo>
                    <a:pt x="17665" y="46863"/>
                  </a:lnTo>
                  <a:lnTo>
                    <a:pt x="18503" y="47498"/>
                  </a:lnTo>
                  <a:lnTo>
                    <a:pt x="18846" y="46863"/>
                  </a:lnTo>
                  <a:lnTo>
                    <a:pt x="18910" y="46736"/>
                  </a:lnTo>
                  <a:lnTo>
                    <a:pt x="18973" y="46609"/>
                  </a:lnTo>
                  <a:lnTo>
                    <a:pt x="17970" y="46736"/>
                  </a:lnTo>
                  <a:lnTo>
                    <a:pt x="17843" y="45466"/>
                  </a:lnTo>
                  <a:lnTo>
                    <a:pt x="19685" y="46990"/>
                  </a:lnTo>
                  <a:lnTo>
                    <a:pt x="19177" y="46101"/>
                  </a:lnTo>
                  <a:lnTo>
                    <a:pt x="19367" y="46101"/>
                  </a:lnTo>
                  <a:lnTo>
                    <a:pt x="19164" y="45466"/>
                  </a:lnTo>
                  <a:lnTo>
                    <a:pt x="19558" y="45631"/>
                  </a:lnTo>
                  <a:lnTo>
                    <a:pt x="20078" y="45847"/>
                  </a:lnTo>
                  <a:lnTo>
                    <a:pt x="20066" y="45593"/>
                  </a:lnTo>
                  <a:lnTo>
                    <a:pt x="20053" y="45466"/>
                  </a:lnTo>
                  <a:lnTo>
                    <a:pt x="19989" y="44323"/>
                  </a:lnTo>
                  <a:lnTo>
                    <a:pt x="20370" y="44754"/>
                  </a:lnTo>
                  <a:lnTo>
                    <a:pt x="20396" y="44577"/>
                  </a:lnTo>
                  <a:lnTo>
                    <a:pt x="20650" y="44881"/>
                  </a:lnTo>
                  <a:lnTo>
                    <a:pt x="20828" y="45085"/>
                  </a:lnTo>
                  <a:lnTo>
                    <a:pt x="21475" y="45847"/>
                  </a:lnTo>
                  <a:lnTo>
                    <a:pt x="20713" y="43942"/>
                  </a:lnTo>
                  <a:lnTo>
                    <a:pt x="21513" y="44323"/>
                  </a:lnTo>
                  <a:lnTo>
                    <a:pt x="21894" y="45085"/>
                  </a:lnTo>
                  <a:lnTo>
                    <a:pt x="21297" y="44958"/>
                  </a:lnTo>
                  <a:lnTo>
                    <a:pt x="22085" y="45339"/>
                  </a:lnTo>
                  <a:lnTo>
                    <a:pt x="21971" y="45085"/>
                  </a:lnTo>
                  <a:lnTo>
                    <a:pt x="21488" y="44069"/>
                  </a:lnTo>
                  <a:lnTo>
                    <a:pt x="22961" y="45085"/>
                  </a:lnTo>
                  <a:lnTo>
                    <a:pt x="23050" y="44754"/>
                  </a:lnTo>
                  <a:lnTo>
                    <a:pt x="23012" y="44450"/>
                  </a:lnTo>
                  <a:lnTo>
                    <a:pt x="22745" y="44069"/>
                  </a:lnTo>
                  <a:lnTo>
                    <a:pt x="22644" y="43942"/>
                  </a:lnTo>
                  <a:lnTo>
                    <a:pt x="22466" y="43688"/>
                  </a:lnTo>
                  <a:lnTo>
                    <a:pt x="23507" y="43815"/>
                  </a:lnTo>
                  <a:lnTo>
                    <a:pt x="23558" y="43688"/>
                  </a:lnTo>
                  <a:lnTo>
                    <a:pt x="23609" y="43561"/>
                  </a:lnTo>
                  <a:lnTo>
                    <a:pt x="23749" y="43180"/>
                  </a:lnTo>
                  <a:lnTo>
                    <a:pt x="23799" y="43053"/>
                  </a:lnTo>
                  <a:lnTo>
                    <a:pt x="23977" y="43434"/>
                  </a:lnTo>
                  <a:lnTo>
                    <a:pt x="24841" y="43053"/>
                  </a:lnTo>
                  <a:lnTo>
                    <a:pt x="25133" y="42926"/>
                  </a:lnTo>
                  <a:lnTo>
                    <a:pt x="25793" y="42926"/>
                  </a:lnTo>
                  <a:lnTo>
                    <a:pt x="25527" y="42418"/>
                  </a:lnTo>
                  <a:lnTo>
                    <a:pt x="25387" y="42164"/>
                  </a:lnTo>
                  <a:lnTo>
                    <a:pt x="26022" y="42037"/>
                  </a:lnTo>
                  <a:lnTo>
                    <a:pt x="26200" y="41656"/>
                  </a:lnTo>
                  <a:lnTo>
                    <a:pt x="26250" y="41529"/>
                  </a:lnTo>
                  <a:lnTo>
                    <a:pt x="26543" y="42037"/>
                  </a:lnTo>
                  <a:lnTo>
                    <a:pt x="26657" y="42799"/>
                  </a:lnTo>
                  <a:lnTo>
                    <a:pt x="27000" y="42545"/>
                  </a:lnTo>
                  <a:lnTo>
                    <a:pt x="26885" y="41910"/>
                  </a:lnTo>
                  <a:lnTo>
                    <a:pt x="27038" y="41783"/>
                  </a:lnTo>
                  <a:lnTo>
                    <a:pt x="27406" y="42418"/>
                  </a:lnTo>
                  <a:lnTo>
                    <a:pt x="27825" y="42176"/>
                  </a:lnTo>
                  <a:lnTo>
                    <a:pt x="27838" y="41783"/>
                  </a:lnTo>
                  <a:lnTo>
                    <a:pt x="27825" y="41529"/>
                  </a:lnTo>
                  <a:lnTo>
                    <a:pt x="27813" y="41402"/>
                  </a:lnTo>
                  <a:lnTo>
                    <a:pt x="27800" y="41021"/>
                  </a:lnTo>
                  <a:lnTo>
                    <a:pt x="28702" y="41148"/>
                  </a:lnTo>
                  <a:close/>
                </a:path>
                <a:path w="73025" h="50800">
                  <a:moveTo>
                    <a:pt x="28740" y="40386"/>
                  </a:moveTo>
                  <a:lnTo>
                    <a:pt x="28651" y="40259"/>
                  </a:lnTo>
                  <a:lnTo>
                    <a:pt x="28244" y="39839"/>
                  </a:lnTo>
                  <a:lnTo>
                    <a:pt x="28321" y="40386"/>
                  </a:lnTo>
                  <a:lnTo>
                    <a:pt x="28740" y="40386"/>
                  </a:lnTo>
                  <a:close/>
                </a:path>
                <a:path w="73025" h="50800">
                  <a:moveTo>
                    <a:pt x="28740" y="27432"/>
                  </a:moveTo>
                  <a:lnTo>
                    <a:pt x="27838" y="27051"/>
                  </a:lnTo>
                  <a:lnTo>
                    <a:pt x="28143" y="27305"/>
                  </a:lnTo>
                  <a:lnTo>
                    <a:pt x="28168" y="27432"/>
                  </a:lnTo>
                  <a:lnTo>
                    <a:pt x="28740" y="27432"/>
                  </a:lnTo>
                  <a:close/>
                </a:path>
                <a:path w="73025" h="50800">
                  <a:moveTo>
                    <a:pt x="29006" y="40513"/>
                  </a:moveTo>
                  <a:lnTo>
                    <a:pt x="28867" y="40386"/>
                  </a:lnTo>
                  <a:lnTo>
                    <a:pt x="28714" y="40259"/>
                  </a:lnTo>
                  <a:lnTo>
                    <a:pt x="28778" y="40386"/>
                  </a:lnTo>
                  <a:lnTo>
                    <a:pt x="28752" y="40513"/>
                  </a:lnTo>
                  <a:lnTo>
                    <a:pt x="29006" y="40513"/>
                  </a:lnTo>
                  <a:close/>
                </a:path>
                <a:path w="73025" h="50800">
                  <a:moveTo>
                    <a:pt x="30048" y="41046"/>
                  </a:moveTo>
                  <a:lnTo>
                    <a:pt x="29972" y="40919"/>
                  </a:lnTo>
                  <a:lnTo>
                    <a:pt x="30048" y="41046"/>
                  </a:lnTo>
                  <a:close/>
                </a:path>
                <a:path w="73025" h="50800">
                  <a:moveTo>
                    <a:pt x="31597" y="38582"/>
                  </a:moveTo>
                  <a:lnTo>
                    <a:pt x="31419" y="38557"/>
                  </a:lnTo>
                  <a:lnTo>
                    <a:pt x="31597" y="38582"/>
                  </a:lnTo>
                  <a:close/>
                </a:path>
                <a:path w="73025" h="50800">
                  <a:moveTo>
                    <a:pt x="32067" y="38658"/>
                  </a:moveTo>
                  <a:lnTo>
                    <a:pt x="31915" y="38366"/>
                  </a:lnTo>
                  <a:lnTo>
                    <a:pt x="31788" y="38557"/>
                  </a:lnTo>
                  <a:lnTo>
                    <a:pt x="31597" y="38582"/>
                  </a:lnTo>
                  <a:lnTo>
                    <a:pt x="32067" y="38658"/>
                  </a:lnTo>
                  <a:close/>
                </a:path>
                <a:path w="73025" h="50800">
                  <a:moveTo>
                    <a:pt x="36169" y="31877"/>
                  </a:moveTo>
                  <a:lnTo>
                    <a:pt x="35420" y="31242"/>
                  </a:lnTo>
                  <a:lnTo>
                    <a:pt x="35153" y="31496"/>
                  </a:lnTo>
                  <a:lnTo>
                    <a:pt x="35128" y="31661"/>
                  </a:lnTo>
                  <a:lnTo>
                    <a:pt x="36169" y="31877"/>
                  </a:lnTo>
                  <a:close/>
                </a:path>
                <a:path w="73025" h="50800">
                  <a:moveTo>
                    <a:pt x="36309" y="31356"/>
                  </a:moveTo>
                  <a:lnTo>
                    <a:pt x="35801" y="31102"/>
                  </a:lnTo>
                  <a:lnTo>
                    <a:pt x="36080" y="31775"/>
                  </a:lnTo>
                  <a:lnTo>
                    <a:pt x="36309" y="31356"/>
                  </a:lnTo>
                  <a:close/>
                </a:path>
                <a:path w="73025" h="50800">
                  <a:moveTo>
                    <a:pt x="36576" y="36842"/>
                  </a:moveTo>
                  <a:lnTo>
                    <a:pt x="36220" y="36842"/>
                  </a:lnTo>
                  <a:lnTo>
                    <a:pt x="36385" y="37096"/>
                  </a:lnTo>
                  <a:lnTo>
                    <a:pt x="36576" y="36842"/>
                  </a:lnTo>
                  <a:close/>
                </a:path>
                <a:path w="73025" h="50800">
                  <a:moveTo>
                    <a:pt x="38582" y="17653"/>
                  </a:moveTo>
                  <a:lnTo>
                    <a:pt x="38442" y="17780"/>
                  </a:lnTo>
                  <a:lnTo>
                    <a:pt x="38582" y="17653"/>
                  </a:lnTo>
                  <a:close/>
                </a:path>
                <a:path w="73025" h="50800">
                  <a:moveTo>
                    <a:pt x="38658" y="17551"/>
                  </a:moveTo>
                  <a:close/>
                </a:path>
                <a:path w="73025" h="50800">
                  <a:moveTo>
                    <a:pt x="40474" y="29171"/>
                  </a:moveTo>
                  <a:lnTo>
                    <a:pt x="40284" y="29222"/>
                  </a:lnTo>
                  <a:lnTo>
                    <a:pt x="40157" y="29273"/>
                  </a:lnTo>
                  <a:lnTo>
                    <a:pt x="40411" y="29692"/>
                  </a:lnTo>
                  <a:lnTo>
                    <a:pt x="40424" y="29502"/>
                  </a:lnTo>
                  <a:lnTo>
                    <a:pt x="40424" y="29324"/>
                  </a:lnTo>
                  <a:lnTo>
                    <a:pt x="40474" y="29171"/>
                  </a:lnTo>
                  <a:close/>
                </a:path>
                <a:path w="73025" h="50800">
                  <a:moveTo>
                    <a:pt x="40716" y="34023"/>
                  </a:moveTo>
                  <a:lnTo>
                    <a:pt x="40373" y="33794"/>
                  </a:lnTo>
                  <a:lnTo>
                    <a:pt x="40487" y="34290"/>
                  </a:lnTo>
                  <a:lnTo>
                    <a:pt x="40627" y="34163"/>
                  </a:lnTo>
                  <a:lnTo>
                    <a:pt x="40716" y="34023"/>
                  </a:lnTo>
                  <a:close/>
                </a:path>
                <a:path w="73025" h="50800">
                  <a:moveTo>
                    <a:pt x="40868" y="28943"/>
                  </a:moveTo>
                  <a:lnTo>
                    <a:pt x="40627" y="28892"/>
                  </a:lnTo>
                  <a:lnTo>
                    <a:pt x="40462" y="29171"/>
                  </a:lnTo>
                  <a:lnTo>
                    <a:pt x="40627" y="29146"/>
                  </a:lnTo>
                  <a:lnTo>
                    <a:pt x="40817" y="29133"/>
                  </a:lnTo>
                  <a:lnTo>
                    <a:pt x="40868" y="28943"/>
                  </a:lnTo>
                  <a:close/>
                </a:path>
                <a:path w="73025" h="50800">
                  <a:moveTo>
                    <a:pt x="41046" y="34772"/>
                  </a:moveTo>
                  <a:lnTo>
                    <a:pt x="40830" y="35115"/>
                  </a:lnTo>
                  <a:lnTo>
                    <a:pt x="40779" y="35280"/>
                  </a:lnTo>
                  <a:lnTo>
                    <a:pt x="41046" y="34772"/>
                  </a:lnTo>
                  <a:close/>
                </a:path>
                <a:path w="73025" h="50800">
                  <a:moveTo>
                    <a:pt x="41275" y="34417"/>
                  </a:moveTo>
                  <a:lnTo>
                    <a:pt x="41148" y="33655"/>
                  </a:lnTo>
                  <a:lnTo>
                    <a:pt x="40881" y="33909"/>
                  </a:lnTo>
                  <a:lnTo>
                    <a:pt x="40767" y="34061"/>
                  </a:lnTo>
                  <a:lnTo>
                    <a:pt x="41275" y="34417"/>
                  </a:lnTo>
                  <a:close/>
                </a:path>
                <a:path w="73025" h="50800">
                  <a:moveTo>
                    <a:pt x="43230" y="31902"/>
                  </a:moveTo>
                  <a:lnTo>
                    <a:pt x="43091" y="31915"/>
                  </a:lnTo>
                  <a:lnTo>
                    <a:pt x="43154" y="32105"/>
                  </a:lnTo>
                  <a:lnTo>
                    <a:pt x="43230" y="31902"/>
                  </a:lnTo>
                  <a:close/>
                </a:path>
                <a:path w="73025" h="50800">
                  <a:moveTo>
                    <a:pt x="43522" y="12319"/>
                  </a:moveTo>
                  <a:lnTo>
                    <a:pt x="43383" y="12192"/>
                  </a:lnTo>
                  <a:lnTo>
                    <a:pt x="43472" y="12700"/>
                  </a:lnTo>
                  <a:lnTo>
                    <a:pt x="43522" y="12319"/>
                  </a:lnTo>
                  <a:close/>
                </a:path>
                <a:path w="73025" h="50800">
                  <a:moveTo>
                    <a:pt x="43954" y="12700"/>
                  </a:moveTo>
                  <a:lnTo>
                    <a:pt x="43713" y="12065"/>
                  </a:lnTo>
                  <a:lnTo>
                    <a:pt x="43662" y="12446"/>
                  </a:lnTo>
                  <a:lnTo>
                    <a:pt x="43954" y="12700"/>
                  </a:lnTo>
                  <a:close/>
                </a:path>
                <a:path w="73025" h="50800">
                  <a:moveTo>
                    <a:pt x="44831" y="25400"/>
                  </a:moveTo>
                  <a:lnTo>
                    <a:pt x="44691" y="25400"/>
                  </a:lnTo>
                  <a:lnTo>
                    <a:pt x="44831" y="25400"/>
                  </a:lnTo>
                  <a:close/>
                </a:path>
                <a:path w="73025" h="50800">
                  <a:moveTo>
                    <a:pt x="45720" y="31661"/>
                  </a:moveTo>
                  <a:lnTo>
                    <a:pt x="45554" y="31584"/>
                  </a:lnTo>
                  <a:lnTo>
                    <a:pt x="45720" y="31661"/>
                  </a:lnTo>
                  <a:close/>
                </a:path>
                <a:path w="73025" h="50800">
                  <a:moveTo>
                    <a:pt x="47815" y="22352"/>
                  </a:moveTo>
                  <a:lnTo>
                    <a:pt x="47739" y="22479"/>
                  </a:lnTo>
                  <a:lnTo>
                    <a:pt x="47701" y="22669"/>
                  </a:lnTo>
                  <a:lnTo>
                    <a:pt x="47815" y="22352"/>
                  </a:lnTo>
                  <a:close/>
                </a:path>
                <a:path w="73025" h="50800">
                  <a:moveTo>
                    <a:pt x="49390" y="8763"/>
                  </a:moveTo>
                  <a:close/>
                </a:path>
                <a:path w="73025" h="50800">
                  <a:moveTo>
                    <a:pt x="49618" y="30099"/>
                  </a:moveTo>
                  <a:lnTo>
                    <a:pt x="49415" y="30099"/>
                  </a:lnTo>
                  <a:lnTo>
                    <a:pt x="49364" y="30353"/>
                  </a:lnTo>
                  <a:lnTo>
                    <a:pt x="49618" y="30099"/>
                  </a:lnTo>
                  <a:close/>
                </a:path>
                <a:path w="73025" h="50800">
                  <a:moveTo>
                    <a:pt x="49860" y="30251"/>
                  </a:moveTo>
                  <a:lnTo>
                    <a:pt x="49796" y="30391"/>
                  </a:lnTo>
                  <a:lnTo>
                    <a:pt x="49860" y="30251"/>
                  </a:lnTo>
                  <a:close/>
                </a:path>
                <a:path w="73025" h="50800">
                  <a:moveTo>
                    <a:pt x="50977" y="27051"/>
                  </a:moveTo>
                  <a:lnTo>
                    <a:pt x="50952" y="26924"/>
                  </a:lnTo>
                  <a:lnTo>
                    <a:pt x="50761" y="26924"/>
                  </a:lnTo>
                  <a:lnTo>
                    <a:pt x="50977" y="27051"/>
                  </a:lnTo>
                  <a:close/>
                </a:path>
                <a:path w="73025" h="50800">
                  <a:moveTo>
                    <a:pt x="50990" y="30607"/>
                  </a:moveTo>
                  <a:lnTo>
                    <a:pt x="49568" y="29210"/>
                  </a:lnTo>
                  <a:lnTo>
                    <a:pt x="48628" y="29210"/>
                  </a:lnTo>
                  <a:lnTo>
                    <a:pt x="48387" y="29210"/>
                  </a:lnTo>
                  <a:lnTo>
                    <a:pt x="49872" y="29845"/>
                  </a:lnTo>
                  <a:lnTo>
                    <a:pt x="49618" y="30099"/>
                  </a:lnTo>
                  <a:lnTo>
                    <a:pt x="49872" y="30099"/>
                  </a:lnTo>
                  <a:lnTo>
                    <a:pt x="49860" y="30251"/>
                  </a:lnTo>
                  <a:lnTo>
                    <a:pt x="50990" y="30607"/>
                  </a:lnTo>
                  <a:close/>
                </a:path>
                <a:path w="73025" h="50800">
                  <a:moveTo>
                    <a:pt x="51041" y="29337"/>
                  </a:moveTo>
                  <a:lnTo>
                    <a:pt x="50838" y="29514"/>
                  </a:lnTo>
                  <a:lnTo>
                    <a:pt x="50990" y="29591"/>
                  </a:lnTo>
                  <a:lnTo>
                    <a:pt x="51041" y="29337"/>
                  </a:lnTo>
                  <a:close/>
                </a:path>
                <a:path w="73025" h="50800">
                  <a:moveTo>
                    <a:pt x="51142" y="26924"/>
                  </a:moveTo>
                  <a:lnTo>
                    <a:pt x="50888" y="26555"/>
                  </a:lnTo>
                  <a:lnTo>
                    <a:pt x="50952" y="26924"/>
                  </a:lnTo>
                  <a:lnTo>
                    <a:pt x="51142" y="26924"/>
                  </a:lnTo>
                  <a:close/>
                </a:path>
                <a:path w="73025" h="50800">
                  <a:moveTo>
                    <a:pt x="51219" y="27419"/>
                  </a:moveTo>
                  <a:lnTo>
                    <a:pt x="51054" y="27393"/>
                  </a:lnTo>
                  <a:lnTo>
                    <a:pt x="51219" y="27419"/>
                  </a:lnTo>
                  <a:close/>
                </a:path>
                <a:path w="73025" h="50800">
                  <a:moveTo>
                    <a:pt x="51219" y="7835"/>
                  </a:moveTo>
                  <a:close/>
                </a:path>
                <a:path w="73025" h="50800">
                  <a:moveTo>
                    <a:pt x="51295" y="19862"/>
                  </a:moveTo>
                  <a:lnTo>
                    <a:pt x="50965" y="19812"/>
                  </a:lnTo>
                  <a:lnTo>
                    <a:pt x="51282" y="20294"/>
                  </a:lnTo>
                  <a:lnTo>
                    <a:pt x="51295" y="19862"/>
                  </a:lnTo>
                  <a:close/>
                </a:path>
                <a:path w="73025" h="50800">
                  <a:moveTo>
                    <a:pt x="52514" y="19812"/>
                  </a:moveTo>
                  <a:lnTo>
                    <a:pt x="51816" y="18923"/>
                  </a:lnTo>
                  <a:lnTo>
                    <a:pt x="51358" y="19862"/>
                  </a:lnTo>
                  <a:lnTo>
                    <a:pt x="52425" y="20027"/>
                  </a:lnTo>
                  <a:lnTo>
                    <a:pt x="52514" y="19812"/>
                  </a:lnTo>
                  <a:close/>
                </a:path>
                <a:path w="73025" h="50800">
                  <a:moveTo>
                    <a:pt x="52666" y="20027"/>
                  </a:moveTo>
                  <a:lnTo>
                    <a:pt x="52539" y="19862"/>
                  </a:lnTo>
                  <a:lnTo>
                    <a:pt x="52425" y="20027"/>
                  </a:lnTo>
                  <a:lnTo>
                    <a:pt x="52666" y="20027"/>
                  </a:lnTo>
                  <a:close/>
                </a:path>
                <a:path w="73025" h="50800">
                  <a:moveTo>
                    <a:pt x="53441" y="26619"/>
                  </a:moveTo>
                  <a:close/>
                </a:path>
                <a:path w="73025" h="50800">
                  <a:moveTo>
                    <a:pt x="54546" y="26797"/>
                  </a:moveTo>
                  <a:lnTo>
                    <a:pt x="54114" y="26416"/>
                  </a:lnTo>
                  <a:lnTo>
                    <a:pt x="54051" y="26289"/>
                  </a:lnTo>
                  <a:lnTo>
                    <a:pt x="54025" y="25654"/>
                  </a:lnTo>
                  <a:lnTo>
                    <a:pt x="53644" y="26289"/>
                  </a:lnTo>
                  <a:lnTo>
                    <a:pt x="53555" y="26670"/>
                  </a:lnTo>
                  <a:lnTo>
                    <a:pt x="54317" y="27686"/>
                  </a:lnTo>
                  <a:lnTo>
                    <a:pt x="54546" y="26797"/>
                  </a:lnTo>
                  <a:close/>
                </a:path>
                <a:path w="73025" h="50800">
                  <a:moveTo>
                    <a:pt x="55930" y="15532"/>
                  </a:moveTo>
                  <a:close/>
                </a:path>
                <a:path w="73025" h="50800">
                  <a:moveTo>
                    <a:pt x="56451" y="15265"/>
                  </a:moveTo>
                  <a:lnTo>
                    <a:pt x="56273" y="15303"/>
                  </a:lnTo>
                  <a:lnTo>
                    <a:pt x="56083" y="15405"/>
                  </a:lnTo>
                  <a:lnTo>
                    <a:pt x="55930" y="15532"/>
                  </a:lnTo>
                  <a:lnTo>
                    <a:pt x="56451" y="15265"/>
                  </a:lnTo>
                  <a:close/>
                </a:path>
                <a:path w="73025" h="50800">
                  <a:moveTo>
                    <a:pt x="57734" y="24269"/>
                  </a:moveTo>
                  <a:lnTo>
                    <a:pt x="57531" y="24079"/>
                  </a:lnTo>
                  <a:lnTo>
                    <a:pt x="57734" y="24269"/>
                  </a:lnTo>
                  <a:close/>
                </a:path>
                <a:path w="73025" h="50800">
                  <a:moveTo>
                    <a:pt x="58331" y="14312"/>
                  </a:moveTo>
                  <a:lnTo>
                    <a:pt x="58293" y="14185"/>
                  </a:lnTo>
                  <a:lnTo>
                    <a:pt x="57696" y="14071"/>
                  </a:lnTo>
                  <a:lnTo>
                    <a:pt x="57962" y="14236"/>
                  </a:lnTo>
                  <a:lnTo>
                    <a:pt x="58166" y="14300"/>
                  </a:lnTo>
                  <a:lnTo>
                    <a:pt x="58331" y="14312"/>
                  </a:lnTo>
                  <a:close/>
                </a:path>
                <a:path w="73025" h="50800">
                  <a:moveTo>
                    <a:pt x="59817" y="2628"/>
                  </a:moveTo>
                  <a:lnTo>
                    <a:pt x="58661" y="2616"/>
                  </a:lnTo>
                  <a:lnTo>
                    <a:pt x="59182" y="3594"/>
                  </a:lnTo>
                  <a:lnTo>
                    <a:pt x="59182" y="3251"/>
                  </a:lnTo>
                  <a:lnTo>
                    <a:pt x="59817" y="2628"/>
                  </a:lnTo>
                  <a:close/>
                </a:path>
                <a:path w="73025" h="50800">
                  <a:moveTo>
                    <a:pt x="60210" y="20828"/>
                  </a:moveTo>
                  <a:lnTo>
                    <a:pt x="60134" y="20574"/>
                  </a:lnTo>
                  <a:lnTo>
                    <a:pt x="59753" y="20066"/>
                  </a:lnTo>
                  <a:lnTo>
                    <a:pt x="52705" y="20066"/>
                  </a:lnTo>
                  <a:lnTo>
                    <a:pt x="52387" y="20066"/>
                  </a:lnTo>
                  <a:lnTo>
                    <a:pt x="51714" y="20955"/>
                  </a:lnTo>
                  <a:lnTo>
                    <a:pt x="51282" y="20294"/>
                  </a:lnTo>
                  <a:lnTo>
                    <a:pt x="51384" y="21336"/>
                  </a:lnTo>
                  <a:lnTo>
                    <a:pt x="50279" y="21717"/>
                  </a:lnTo>
                  <a:lnTo>
                    <a:pt x="49936" y="21717"/>
                  </a:lnTo>
                  <a:lnTo>
                    <a:pt x="50038" y="21209"/>
                  </a:lnTo>
                  <a:lnTo>
                    <a:pt x="50012" y="20828"/>
                  </a:lnTo>
                  <a:lnTo>
                    <a:pt x="49428" y="21971"/>
                  </a:lnTo>
                  <a:lnTo>
                    <a:pt x="48145" y="21971"/>
                  </a:lnTo>
                  <a:lnTo>
                    <a:pt x="47726" y="23114"/>
                  </a:lnTo>
                  <a:lnTo>
                    <a:pt x="47688" y="22860"/>
                  </a:lnTo>
                  <a:lnTo>
                    <a:pt x="47701" y="22733"/>
                  </a:lnTo>
                  <a:lnTo>
                    <a:pt x="47561" y="22860"/>
                  </a:lnTo>
                  <a:lnTo>
                    <a:pt x="47205" y="22860"/>
                  </a:lnTo>
                  <a:lnTo>
                    <a:pt x="47574" y="23368"/>
                  </a:lnTo>
                  <a:lnTo>
                    <a:pt x="47625" y="23114"/>
                  </a:lnTo>
                  <a:lnTo>
                    <a:pt x="48399" y="23622"/>
                  </a:lnTo>
                  <a:lnTo>
                    <a:pt x="48247" y="24257"/>
                  </a:lnTo>
                  <a:lnTo>
                    <a:pt x="48145" y="25273"/>
                  </a:lnTo>
                  <a:lnTo>
                    <a:pt x="48247" y="25527"/>
                  </a:lnTo>
                  <a:lnTo>
                    <a:pt x="48044" y="25044"/>
                  </a:lnTo>
                  <a:lnTo>
                    <a:pt x="48094" y="25273"/>
                  </a:lnTo>
                  <a:lnTo>
                    <a:pt x="47980" y="24892"/>
                  </a:lnTo>
                  <a:lnTo>
                    <a:pt x="47561" y="23876"/>
                  </a:lnTo>
                  <a:lnTo>
                    <a:pt x="47167" y="25654"/>
                  </a:lnTo>
                  <a:lnTo>
                    <a:pt x="46977" y="25146"/>
                  </a:lnTo>
                  <a:lnTo>
                    <a:pt x="46697" y="24384"/>
                  </a:lnTo>
                  <a:lnTo>
                    <a:pt x="46367" y="23495"/>
                  </a:lnTo>
                  <a:lnTo>
                    <a:pt x="46443" y="24130"/>
                  </a:lnTo>
                  <a:lnTo>
                    <a:pt x="46609" y="24384"/>
                  </a:lnTo>
                  <a:lnTo>
                    <a:pt x="46380" y="24384"/>
                  </a:lnTo>
                  <a:lnTo>
                    <a:pt x="46291" y="24257"/>
                  </a:lnTo>
                  <a:lnTo>
                    <a:pt x="46164" y="24003"/>
                  </a:lnTo>
                  <a:lnTo>
                    <a:pt x="46101" y="23622"/>
                  </a:lnTo>
                  <a:lnTo>
                    <a:pt x="45681" y="24384"/>
                  </a:lnTo>
                  <a:lnTo>
                    <a:pt x="46266" y="24765"/>
                  </a:lnTo>
                  <a:lnTo>
                    <a:pt x="45707" y="25146"/>
                  </a:lnTo>
                  <a:lnTo>
                    <a:pt x="45631" y="25019"/>
                  </a:lnTo>
                  <a:lnTo>
                    <a:pt x="45529" y="24511"/>
                  </a:lnTo>
                  <a:lnTo>
                    <a:pt x="45453" y="24384"/>
                  </a:lnTo>
                  <a:lnTo>
                    <a:pt x="45542" y="25654"/>
                  </a:lnTo>
                  <a:lnTo>
                    <a:pt x="44945" y="25781"/>
                  </a:lnTo>
                  <a:lnTo>
                    <a:pt x="44869" y="25527"/>
                  </a:lnTo>
                  <a:lnTo>
                    <a:pt x="44284" y="25781"/>
                  </a:lnTo>
                  <a:lnTo>
                    <a:pt x="44196" y="26670"/>
                  </a:lnTo>
                  <a:lnTo>
                    <a:pt x="44323" y="27559"/>
                  </a:lnTo>
                  <a:lnTo>
                    <a:pt x="43141" y="27559"/>
                  </a:lnTo>
                  <a:lnTo>
                    <a:pt x="43103" y="27432"/>
                  </a:lnTo>
                  <a:lnTo>
                    <a:pt x="42697" y="26289"/>
                  </a:lnTo>
                  <a:lnTo>
                    <a:pt x="42608" y="27432"/>
                  </a:lnTo>
                  <a:lnTo>
                    <a:pt x="41948" y="26416"/>
                  </a:lnTo>
                  <a:lnTo>
                    <a:pt x="41668" y="27051"/>
                  </a:lnTo>
                  <a:lnTo>
                    <a:pt x="42151" y="27432"/>
                  </a:lnTo>
                  <a:lnTo>
                    <a:pt x="41719" y="27686"/>
                  </a:lnTo>
                  <a:lnTo>
                    <a:pt x="41795" y="28575"/>
                  </a:lnTo>
                  <a:lnTo>
                    <a:pt x="41249" y="28448"/>
                  </a:lnTo>
                  <a:lnTo>
                    <a:pt x="41300" y="27940"/>
                  </a:lnTo>
                  <a:lnTo>
                    <a:pt x="40640" y="28575"/>
                  </a:lnTo>
                  <a:lnTo>
                    <a:pt x="41084" y="28663"/>
                  </a:lnTo>
                  <a:lnTo>
                    <a:pt x="41198" y="29464"/>
                  </a:lnTo>
                  <a:lnTo>
                    <a:pt x="42125" y="29845"/>
                  </a:lnTo>
                  <a:lnTo>
                    <a:pt x="41402" y="29972"/>
                  </a:lnTo>
                  <a:lnTo>
                    <a:pt x="41452" y="29718"/>
                  </a:lnTo>
                  <a:lnTo>
                    <a:pt x="40982" y="30226"/>
                  </a:lnTo>
                  <a:lnTo>
                    <a:pt x="40411" y="29718"/>
                  </a:lnTo>
                  <a:lnTo>
                    <a:pt x="40386" y="30607"/>
                  </a:lnTo>
                  <a:lnTo>
                    <a:pt x="39928" y="30607"/>
                  </a:lnTo>
                  <a:lnTo>
                    <a:pt x="39662" y="30353"/>
                  </a:lnTo>
                  <a:lnTo>
                    <a:pt x="39611" y="30226"/>
                  </a:lnTo>
                  <a:lnTo>
                    <a:pt x="39293" y="29451"/>
                  </a:lnTo>
                  <a:lnTo>
                    <a:pt x="39141" y="29337"/>
                  </a:lnTo>
                  <a:lnTo>
                    <a:pt x="39446" y="30226"/>
                  </a:lnTo>
                  <a:lnTo>
                    <a:pt x="38303" y="30099"/>
                  </a:lnTo>
                  <a:lnTo>
                    <a:pt x="38481" y="30734"/>
                  </a:lnTo>
                  <a:lnTo>
                    <a:pt x="38239" y="30353"/>
                  </a:lnTo>
                  <a:lnTo>
                    <a:pt x="38392" y="31115"/>
                  </a:lnTo>
                  <a:lnTo>
                    <a:pt x="38061" y="30988"/>
                  </a:lnTo>
                  <a:lnTo>
                    <a:pt x="37744" y="30480"/>
                  </a:lnTo>
                  <a:lnTo>
                    <a:pt x="37096" y="30734"/>
                  </a:lnTo>
                  <a:lnTo>
                    <a:pt x="38709" y="31623"/>
                  </a:lnTo>
                  <a:lnTo>
                    <a:pt x="37680" y="31496"/>
                  </a:lnTo>
                  <a:lnTo>
                    <a:pt x="37617" y="31369"/>
                  </a:lnTo>
                  <a:lnTo>
                    <a:pt x="37668" y="31115"/>
                  </a:lnTo>
                  <a:lnTo>
                    <a:pt x="36804" y="31369"/>
                  </a:lnTo>
                  <a:lnTo>
                    <a:pt x="36601" y="32385"/>
                  </a:lnTo>
                  <a:lnTo>
                    <a:pt x="35763" y="32512"/>
                  </a:lnTo>
                  <a:lnTo>
                    <a:pt x="34988" y="31661"/>
                  </a:lnTo>
                  <a:lnTo>
                    <a:pt x="34620" y="32004"/>
                  </a:lnTo>
                  <a:lnTo>
                    <a:pt x="34290" y="33655"/>
                  </a:lnTo>
                  <a:lnTo>
                    <a:pt x="33286" y="33909"/>
                  </a:lnTo>
                  <a:lnTo>
                    <a:pt x="33515" y="33909"/>
                  </a:lnTo>
                  <a:lnTo>
                    <a:pt x="34277" y="35433"/>
                  </a:lnTo>
                  <a:lnTo>
                    <a:pt x="33489" y="34671"/>
                  </a:lnTo>
                  <a:lnTo>
                    <a:pt x="32435" y="33655"/>
                  </a:lnTo>
                  <a:lnTo>
                    <a:pt x="32410" y="34671"/>
                  </a:lnTo>
                  <a:lnTo>
                    <a:pt x="32296" y="34163"/>
                  </a:lnTo>
                  <a:lnTo>
                    <a:pt x="32131" y="33909"/>
                  </a:lnTo>
                  <a:lnTo>
                    <a:pt x="31394" y="34163"/>
                  </a:lnTo>
                  <a:lnTo>
                    <a:pt x="31178" y="34925"/>
                  </a:lnTo>
                  <a:lnTo>
                    <a:pt x="31064" y="35179"/>
                  </a:lnTo>
                  <a:lnTo>
                    <a:pt x="30492" y="36068"/>
                  </a:lnTo>
                  <a:lnTo>
                    <a:pt x="30378" y="35687"/>
                  </a:lnTo>
                  <a:lnTo>
                    <a:pt x="29832" y="35560"/>
                  </a:lnTo>
                  <a:lnTo>
                    <a:pt x="29337" y="36068"/>
                  </a:lnTo>
                  <a:lnTo>
                    <a:pt x="29044" y="36144"/>
                  </a:lnTo>
                  <a:lnTo>
                    <a:pt x="28956" y="36576"/>
                  </a:lnTo>
                  <a:lnTo>
                    <a:pt x="28702" y="36703"/>
                  </a:lnTo>
                  <a:lnTo>
                    <a:pt x="29159" y="37084"/>
                  </a:lnTo>
                  <a:lnTo>
                    <a:pt x="26695" y="35814"/>
                  </a:lnTo>
                  <a:lnTo>
                    <a:pt x="27393" y="38785"/>
                  </a:lnTo>
                  <a:lnTo>
                    <a:pt x="28003" y="39535"/>
                  </a:lnTo>
                  <a:lnTo>
                    <a:pt x="28206" y="39624"/>
                  </a:lnTo>
                  <a:lnTo>
                    <a:pt x="28409" y="39624"/>
                  </a:lnTo>
                  <a:lnTo>
                    <a:pt x="28740" y="40132"/>
                  </a:lnTo>
                  <a:lnTo>
                    <a:pt x="28816" y="40005"/>
                  </a:lnTo>
                  <a:lnTo>
                    <a:pt x="28892" y="40132"/>
                  </a:lnTo>
                  <a:lnTo>
                    <a:pt x="29006" y="40513"/>
                  </a:lnTo>
                  <a:lnTo>
                    <a:pt x="29540" y="40640"/>
                  </a:lnTo>
                  <a:lnTo>
                    <a:pt x="29895" y="40894"/>
                  </a:lnTo>
                  <a:lnTo>
                    <a:pt x="29502" y="40335"/>
                  </a:lnTo>
                  <a:lnTo>
                    <a:pt x="29591" y="40005"/>
                  </a:lnTo>
                  <a:lnTo>
                    <a:pt x="30035" y="39751"/>
                  </a:lnTo>
                  <a:lnTo>
                    <a:pt x="30149" y="40513"/>
                  </a:lnTo>
                  <a:lnTo>
                    <a:pt x="30581" y="40640"/>
                  </a:lnTo>
                  <a:lnTo>
                    <a:pt x="30467" y="40259"/>
                  </a:lnTo>
                  <a:lnTo>
                    <a:pt x="31000" y="40386"/>
                  </a:lnTo>
                  <a:lnTo>
                    <a:pt x="30924" y="40259"/>
                  </a:lnTo>
                  <a:lnTo>
                    <a:pt x="30594" y="39751"/>
                  </a:lnTo>
                  <a:lnTo>
                    <a:pt x="30518" y="39624"/>
                  </a:lnTo>
                  <a:lnTo>
                    <a:pt x="30670" y="39497"/>
                  </a:lnTo>
                  <a:lnTo>
                    <a:pt x="30911" y="39878"/>
                  </a:lnTo>
                  <a:lnTo>
                    <a:pt x="31102" y="40005"/>
                  </a:lnTo>
                  <a:lnTo>
                    <a:pt x="31127" y="39624"/>
                  </a:lnTo>
                  <a:lnTo>
                    <a:pt x="31483" y="39497"/>
                  </a:lnTo>
                  <a:lnTo>
                    <a:pt x="32181" y="39243"/>
                  </a:lnTo>
                  <a:lnTo>
                    <a:pt x="31546" y="38735"/>
                  </a:lnTo>
                  <a:lnTo>
                    <a:pt x="31381" y="38608"/>
                  </a:lnTo>
                  <a:lnTo>
                    <a:pt x="31305" y="38481"/>
                  </a:lnTo>
                  <a:lnTo>
                    <a:pt x="31623" y="37211"/>
                  </a:lnTo>
                  <a:lnTo>
                    <a:pt x="33235" y="37973"/>
                  </a:lnTo>
                  <a:lnTo>
                    <a:pt x="33743" y="37211"/>
                  </a:lnTo>
                  <a:lnTo>
                    <a:pt x="33820" y="37084"/>
                  </a:lnTo>
                  <a:lnTo>
                    <a:pt x="33985" y="37338"/>
                  </a:lnTo>
                  <a:lnTo>
                    <a:pt x="34264" y="36703"/>
                  </a:lnTo>
                  <a:lnTo>
                    <a:pt x="34925" y="36449"/>
                  </a:lnTo>
                  <a:lnTo>
                    <a:pt x="34912" y="36068"/>
                  </a:lnTo>
                  <a:lnTo>
                    <a:pt x="34899" y="35687"/>
                  </a:lnTo>
                  <a:lnTo>
                    <a:pt x="35039" y="35687"/>
                  </a:lnTo>
                  <a:lnTo>
                    <a:pt x="35534" y="35941"/>
                  </a:lnTo>
                  <a:lnTo>
                    <a:pt x="35674" y="36322"/>
                  </a:lnTo>
                  <a:lnTo>
                    <a:pt x="35788" y="36144"/>
                  </a:lnTo>
                  <a:lnTo>
                    <a:pt x="35801" y="35687"/>
                  </a:lnTo>
                  <a:lnTo>
                    <a:pt x="35750" y="35560"/>
                  </a:lnTo>
                  <a:lnTo>
                    <a:pt x="36550" y="35687"/>
                  </a:lnTo>
                  <a:lnTo>
                    <a:pt x="36512" y="36144"/>
                  </a:lnTo>
                  <a:lnTo>
                    <a:pt x="36487" y="36322"/>
                  </a:lnTo>
                  <a:lnTo>
                    <a:pt x="36639" y="36195"/>
                  </a:lnTo>
                  <a:lnTo>
                    <a:pt x="36995" y="36195"/>
                  </a:lnTo>
                  <a:lnTo>
                    <a:pt x="37363" y="36449"/>
                  </a:lnTo>
                  <a:lnTo>
                    <a:pt x="37388" y="35941"/>
                  </a:lnTo>
                  <a:lnTo>
                    <a:pt x="37401" y="35560"/>
                  </a:lnTo>
                  <a:lnTo>
                    <a:pt x="37401" y="35433"/>
                  </a:lnTo>
                  <a:lnTo>
                    <a:pt x="37668" y="36195"/>
                  </a:lnTo>
                  <a:lnTo>
                    <a:pt x="38277" y="36068"/>
                  </a:lnTo>
                  <a:lnTo>
                    <a:pt x="38366" y="35687"/>
                  </a:lnTo>
                  <a:lnTo>
                    <a:pt x="37744" y="35433"/>
                  </a:lnTo>
                  <a:lnTo>
                    <a:pt x="37922" y="35179"/>
                  </a:lnTo>
                  <a:lnTo>
                    <a:pt x="38430" y="35052"/>
                  </a:lnTo>
                  <a:lnTo>
                    <a:pt x="38874" y="35941"/>
                  </a:lnTo>
                  <a:lnTo>
                    <a:pt x="40487" y="36449"/>
                  </a:lnTo>
                  <a:lnTo>
                    <a:pt x="40043" y="35052"/>
                  </a:lnTo>
                  <a:lnTo>
                    <a:pt x="39433" y="33147"/>
                  </a:lnTo>
                  <a:lnTo>
                    <a:pt x="40373" y="33794"/>
                  </a:lnTo>
                  <a:lnTo>
                    <a:pt x="40271" y="33401"/>
                  </a:lnTo>
                  <a:lnTo>
                    <a:pt x="40779" y="33274"/>
                  </a:lnTo>
                  <a:lnTo>
                    <a:pt x="42024" y="34290"/>
                  </a:lnTo>
                  <a:lnTo>
                    <a:pt x="42164" y="34163"/>
                  </a:lnTo>
                  <a:lnTo>
                    <a:pt x="43065" y="34290"/>
                  </a:lnTo>
                  <a:lnTo>
                    <a:pt x="42989" y="34163"/>
                  </a:lnTo>
                  <a:lnTo>
                    <a:pt x="42418" y="33274"/>
                  </a:lnTo>
                  <a:lnTo>
                    <a:pt x="42329" y="33147"/>
                  </a:lnTo>
                  <a:lnTo>
                    <a:pt x="41922" y="32512"/>
                  </a:lnTo>
                  <a:lnTo>
                    <a:pt x="42760" y="32512"/>
                  </a:lnTo>
                  <a:lnTo>
                    <a:pt x="42481" y="32258"/>
                  </a:lnTo>
                  <a:lnTo>
                    <a:pt x="41998" y="31623"/>
                  </a:lnTo>
                  <a:lnTo>
                    <a:pt x="42075" y="31115"/>
                  </a:lnTo>
                  <a:lnTo>
                    <a:pt x="42189" y="30861"/>
                  </a:lnTo>
                  <a:lnTo>
                    <a:pt x="42697" y="30734"/>
                  </a:lnTo>
                  <a:lnTo>
                    <a:pt x="43383" y="31661"/>
                  </a:lnTo>
                  <a:lnTo>
                    <a:pt x="43510" y="32004"/>
                  </a:lnTo>
                  <a:lnTo>
                    <a:pt x="43421" y="32258"/>
                  </a:lnTo>
                  <a:lnTo>
                    <a:pt x="43332" y="32385"/>
                  </a:lnTo>
                  <a:lnTo>
                    <a:pt x="43218" y="32258"/>
                  </a:lnTo>
                  <a:lnTo>
                    <a:pt x="43154" y="32131"/>
                  </a:lnTo>
                  <a:lnTo>
                    <a:pt x="43103" y="32346"/>
                  </a:lnTo>
                  <a:lnTo>
                    <a:pt x="42976" y="32639"/>
                  </a:lnTo>
                  <a:lnTo>
                    <a:pt x="43357" y="32893"/>
                  </a:lnTo>
                  <a:lnTo>
                    <a:pt x="43230" y="32512"/>
                  </a:lnTo>
                  <a:lnTo>
                    <a:pt x="43637" y="32639"/>
                  </a:lnTo>
                  <a:lnTo>
                    <a:pt x="43840" y="32512"/>
                  </a:lnTo>
                  <a:lnTo>
                    <a:pt x="44030" y="32385"/>
                  </a:lnTo>
                  <a:lnTo>
                    <a:pt x="44170" y="32296"/>
                  </a:lnTo>
                  <a:lnTo>
                    <a:pt x="44411" y="32893"/>
                  </a:lnTo>
                  <a:lnTo>
                    <a:pt x="44513" y="32512"/>
                  </a:lnTo>
                  <a:lnTo>
                    <a:pt x="44450" y="32346"/>
                  </a:lnTo>
                  <a:lnTo>
                    <a:pt x="44729" y="32385"/>
                  </a:lnTo>
                  <a:lnTo>
                    <a:pt x="44742" y="32258"/>
                  </a:lnTo>
                  <a:lnTo>
                    <a:pt x="44780" y="31750"/>
                  </a:lnTo>
                  <a:lnTo>
                    <a:pt x="45554" y="31623"/>
                  </a:lnTo>
                  <a:lnTo>
                    <a:pt x="45034" y="31242"/>
                  </a:lnTo>
                  <a:lnTo>
                    <a:pt x="45135" y="31115"/>
                  </a:lnTo>
                  <a:lnTo>
                    <a:pt x="46228" y="30988"/>
                  </a:lnTo>
                  <a:lnTo>
                    <a:pt x="45796" y="30734"/>
                  </a:lnTo>
                  <a:lnTo>
                    <a:pt x="45580" y="30607"/>
                  </a:lnTo>
                  <a:lnTo>
                    <a:pt x="45135" y="30353"/>
                  </a:lnTo>
                  <a:lnTo>
                    <a:pt x="45262" y="30226"/>
                  </a:lnTo>
                  <a:lnTo>
                    <a:pt x="45504" y="29972"/>
                  </a:lnTo>
                  <a:lnTo>
                    <a:pt x="45631" y="29845"/>
                  </a:lnTo>
                  <a:lnTo>
                    <a:pt x="46266" y="30099"/>
                  </a:lnTo>
                  <a:lnTo>
                    <a:pt x="46228" y="30988"/>
                  </a:lnTo>
                  <a:lnTo>
                    <a:pt x="46558" y="30226"/>
                  </a:lnTo>
                  <a:lnTo>
                    <a:pt x="47117" y="30353"/>
                  </a:lnTo>
                  <a:lnTo>
                    <a:pt x="47167" y="31369"/>
                  </a:lnTo>
                  <a:lnTo>
                    <a:pt x="47332" y="30480"/>
                  </a:lnTo>
                  <a:lnTo>
                    <a:pt x="48412" y="31115"/>
                  </a:lnTo>
                  <a:lnTo>
                    <a:pt x="48793" y="31115"/>
                  </a:lnTo>
                  <a:lnTo>
                    <a:pt x="48755" y="31242"/>
                  </a:lnTo>
                  <a:lnTo>
                    <a:pt x="49022" y="31115"/>
                  </a:lnTo>
                  <a:lnTo>
                    <a:pt x="48475" y="30607"/>
                  </a:lnTo>
                  <a:lnTo>
                    <a:pt x="48704" y="30607"/>
                  </a:lnTo>
                  <a:lnTo>
                    <a:pt x="48856" y="30480"/>
                  </a:lnTo>
                  <a:lnTo>
                    <a:pt x="49009" y="30734"/>
                  </a:lnTo>
                  <a:lnTo>
                    <a:pt x="48971" y="30480"/>
                  </a:lnTo>
                  <a:lnTo>
                    <a:pt x="48920" y="30226"/>
                  </a:lnTo>
                  <a:lnTo>
                    <a:pt x="48221" y="29845"/>
                  </a:lnTo>
                  <a:lnTo>
                    <a:pt x="48209" y="29083"/>
                  </a:lnTo>
                  <a:lnTo>
                    <a:pt x="48552" y="29184"/>
                  </a:lnTo>
                  <a:lnTo>
                    <a:pt x="48653" y="28575"/>
                  </a:lnTo>
                  <a:lnTo>
                    <a:pt x="48666" y="28194"/>
                  </a:lnTo>
                  <a:lnTo>
                    <a:pt x="49263" y="29083"/>
                  </a:lnTo>
                  <a:lnTo>
                    <a:pt x="48628" y="29171"/>
                  </a:lnTo>
                  <a:lnTo>
                    <a:pt x="49631" y="29171"/>
                  </a:lnTo>
                  <a:lnTo>
                    <a:pt x="50266" y="28829"/>
                  </a:lnTo>
                  <a:lnTo>
                    <a:pt x="50431" y="29210"/>
                  </a:lnTo>
                  <a:lnTo>
                    <a:pt x="50546" y="29362"/>
                  </a:lnTo>
                  <a:lnTo>
                    <a:pt x="50711" y="29451"/>
                  </a:lnTo>
                  <a:lnTo>
                    <a:pt x="50469" y="28829"/>
                  </a:lnTo>
                  <a:lnTo>
                    <a:pt x="50431" y="28194"/>
                  </a:lnTo>
                  <a:lnTo>
                    <a:pt x="51104" y="28194"/>
                  </a:lnTo>
                  <a:lnTo>
                    <a:pt x="50736" y="27559"/>
                  </a:lnTo>
                  <a:lnTo>
                    <a:pt x="50990" y="27432"/>
                  </a:lnTo>
                  <a:lnTo>
                    <a:pt x="50622" y="27432"/>
                  </a:lnTo>
                  <a:lnTo>
                    <a:pt x="50406" y="26924"/>
                  </a:lnTo>
                  <a:lnTo>
                    <a:pt x="50673" y="26924"/>
                  </a:lnTo>
                  <a:lnTo>
                    <a:pt x="50876" y="26555"/>
                  </a:lnTo>
                  <a:lnTo>
                    <a:pt x="50787" y="26035"/>
                  </a:lnTo>
                  <a:lnTo>
                    <a:pt x="52285" y="27432"/>
                  </a:lnTo>
                  <a:lnTo>
                    <a:pt x="52400" y="26543"/>
                  </a:lnTo>
                  <a:lnTo>
                    <a:pt x="52832" y="26670"/>
                  </a:lnTo>
                  <a:lnTo>
                    <a:pt x="52997" y="27305"/>
                  </a:lnTo>
                  <a:lnTo>
                    <a:pt x="53327" y="27432"/>
                  </a:lnTo>
                  <a:lnTo>
                    <a:pt x="53416" y="26670"/>
                  </a:lnTo>
                  <a:lnTo>
                    <a:pt x="53416" y="26543"/>
                  </a:lnTo>
                  <a:lnTo>
                    <a:pt x="53416" y="26162"/>
                  </a:lnTo>
                  <a:lnTo>
                    <a:pt x="53378" y="25908"/>
                  </a:lnTo>
                  <a:lnTo>
                    <a:pt x="53403" y="25400"/>
                  </a:lnTo>
                  <a:lnTo>
                    <a:pt x="53263" y="25603"/>
                  </a:lnTo>
                  <a:lnTo>
                    <a:pt x="53225" y="25476"/>
                  </a:lnTo>
                  <a:lnTo>
                    <a:pt x="53187" y="25781"/>
                  </a:lnTo>
                  <a:lnTo>
                    <a:pt x="53086" y="26162"/>
                  </a:lnTo>
                  <a:lnTo>
                    <a:pt x="52844" y="26162"/>
                  </a:lnTo>
                  <a:lnTo>
                    <a:pt x="52832" y="26035"/>
                  </a:lnTo>
                  <a:lnTo>
                    <a:pt x="52819" y="25781"/>
                  </a:lnTo>
                  <a:lnTo>
                    <a:pt x="52806" y="25654"/>
                  </a:lnTo>
                  <a:lnTo>
                    <a:pt x="52705" y="25527"/>
                  </a:lnTo>
                  <a:lnTo>
                    <a:pt x="52387" y="25273"/>
                  </a:lnTo>
                  <a:lnTo>
                    <a:pt x="52793" y="25527"/>
                  </a:lnTo>
                  <a:lnTo>
                    <a:pt x="53111" y="25730"/>
                  </a:lnTo>
                  <a:lnTo>
                    <a:pt x="53124" y="25527"/>
                  </a:lnTo>
                  <a:lnTo>
                    <a:pt x="53149" y="25273"/>
                  </a:lnTo>
                  <a:lnTo>
                    <a:pt x="52768" y="24257"/>
                  </a:lnTo>
                  <a:lnTo>
                    <a:pt x="53619" y="24511"/>
                  </a:lnTo>
                  <a:lnTo>
                    <a:pt x="54635" y="26035"/>
                  </a:lnTo>
                  <a:lnTo>
                    <a:pt x="55753" y="26289"/>
                  </a:lnTo>
                  <a:lnTo>
                    <a:pt x="55257" y="24511"/>
                  </a:lnTo>
                  <a:lnTo>
                    <a:pt x="56362" y="24257"/>
                  </a:lnTo>
                  <a:lnTo>
                    <a:pt x="55905" y="24130"/>
                  </a:lnTo>
                  <a:lnTo>
                    <a:pt x="55600" y="23495"/>
                  </a:lnTo>
                  <a:lnTo>
                    <a:pt x="56362" y="23749"/>
                  </a:lnTo>
                  <a:lnTo>
                    <a:pt x="56413" y="23495"/>
                  </a:lnTo>
                  <a:lnTo>
                    <a:pt x="56451" y="23241"/>
                  </a:lnTo>
                  <a:lnTo>
                    <a:pt x="56794" y="23876"/>
                  </a:lnTo>
                  <a:lnTo>
                    <a:pt x="57086" y="23876"/>
                  </a:lnTo>
                  <a:lnTo>
                    <a:pt x="57429" y="24130"/>
                  </a:lnTo>
                  <a:lnTo>
                    <a:pt x="57238" y="23876"/>
                  </a:lnTo>
                  <a:lnTo>
                    <a:pt x="57213" y="23736"/>
                  </a:lnTo>
                  <a:lnTo>
                    <a:pt x="58064" y="23622"/>
                  </a:lnTo>
                  <a:lnTo>
                    <a:pt x="57823" y="23241"/>
                  </a:lnTo>
                  <a:lnTo>
                    <a:pt x="57416" y="22606"/>
                  </a:lnTo>
                  <a:lnTo>
                    <a:pt x="58267" y="22987"/>
                  </a:lnTo>
                  <a:lnTo>
                    <a:pt x="59131" y="22733"/>
                  </a:lnTo>
                  <a:lnTo>
                    <a:pt x="59042" y="22606"/>
                  </a:lnTo>
                  <a:lnTo>
                    <a:pt x="58420" y="21717"/>
                  </a:lnTo>
                  <a:lnTo>
                    <a:pt x="57975" y="21082"/>
                  </a:lnTo>
                  <a:lnTo>
                    <a:pt x="58229" y="20955"/>
                  </a:lnTo>
                  <a:lnTo>
                    <a:pt x="58737" y="20701"/>
                  </a:lnTo>
                  <a:lnTo>
                    <a:pt x="58953" y="21336"/>
                  </a:lnTo>
                  <a:lnTo>
                    <a:pt x="59499" y="21463"/>
                  </a:lnTo>
                  <a:lnTo>
                    <a:pt x="59359" y="22225"/>
                  </a:lnTo>
                  <a:lnTo>
                    <a:pt x="59842" y="21971"/>
                  </a:lnTo>
                  <a:lnTo>
                    <a:pt x="59588" y="21717"/>
                  </a:lnTo>
                  <a:lnTo>
                    <a:pt x="59944" y="21844"/>
                  </a:lnTo>
                  <a:lnTo>
                    <a:pt x="59918" y="21717"/>
                  </a:lnTo>
                  <a:lnTo>
                    <a:pt x="59690" y="20701"/>
                  </a:lnTo>
                  <a:lnTo>
                    <a:pt x="59664" y="20574"/>
                  </a:lnTo>
                  <a:lnTo>
                    <a:pt x="60210" y="20828"/>
                  </a:lnTo>
                  <a:close/>
                </a:path>
                <a:path w="73025" h="50800">
                  <a:moveTo>
                    <a:pt x="60210" y="20193"/>
                  </a:moveTo>
                  <a:lnTo>
                    <a:pt x="60121" y="19939"/>
                  </a:lnTo>
                  <a:lnTo>
                    <a:pt x="60210" y="20193"/>
                  </a:lnTo>
                  <a:close/>
                </a:path>
                <a:path w="73025" h="50800">
                  <a:moveTo>
                    <a:pt x="60223" y="20993"/>
                  </a:moveTo>
                  <a:close/>
                </a:path>
                <a:path w="73025" h="50800">
                  <a:moveTo>
                    <a:pt x="60515" y="10756"/>
                  </a:moveTo>
                  <a:lnTo>
                    <a:pt x="60210" y="10795"/>
                  </a:lnTo>
                  <a:lnTo>
                    <a:pt x="60388" y="10795"/>
                  </a:lnTo>
                  <a:lnTo>
                    <a:pt x="60515" y="10756"/>
                  </a:lnTo>
                  <a:close/>
                </a:path>
                <a:path w="73025" h="50800">
                  <a:moveTo>
                    <a:pt x="60718" y="10033"/>
                  </a:moveTo>
                  <a:lnTo>
                    <a:pt x="60553" y="10414"/>
                  </a:lnTo>
                  <a:lnTo>
                    <a:pt x="60718" y="10033"/>
                  </a:lnTo>
                  <a:close/>
                </a:path>
                <a:path w="73025" h="50800">
                  <a:moveTo>
                    <a:pt x="60756" y="10033"/>
                  </a:moveTo>
                  <a:close/>
                </a:path>
                <a:path w="73025" h="50800">
                  <a:moveTo>
                    <a:pt x="60858" y="9906"/>
                  </a:moveTo>
                  <a:lnTo>
                    <a:pt x="60769" y="10033"/>
                  </a:lnTo>
                  <a:lnTo>
                    <a:pt x="60642" y="10287"/>
                  </a:lnTo>
                  <a:lnTo>
                    <a:pt x="60782" y="10033"/>
                  </a:lnTo>
                  <a:lnTo>
                    <a:pt x="60858" y="9906"/>
                  </a:lnTo>
                  <a:close/>
                </a:path>
                <a:path w="73025" h="50800">
                  <a:moveTo>
                    <a:pt x="60871" y="11176"/>
                  </a:moveTo>
                  <a:close/>
                </a:path>
                <a:path w="73025" h="50800">
                  <a:moveTo>
                    <a:pt x="63093" y="19418"/>
                  </a:moveTo>
                  <a:lnTo>
                    <a:pt x="62382" y="18745"/>
                  </a:lnTo>
                  <a:lnTo>
                    <a:pt x="62344" y="19011"/>
                  </a:lnTo>
                  <a:lnTo>
                    <a:pt x="63017" y="19862"/>
                  </a:lnTo>
                  <a:lnTo>
                    <a:pt x="63093" y="19418"/>
                  </a:lnTo>
                  <a:close/>
                </a:path>
                <a:path w="73025" h="50800">
                  <a:moveTo>
                    <a:pt x="63131" y="18376"/>
                  </a:moveTo>
                  <a:lnTo>
                    <a:pt x="62953" y="18288"/>
                  </a:lnTo>
                  <a:lnTo>
                    <a:pt x="62890" y="18415"/>
                  </a:lnTo>
                  <a:lnTo>
                    <a:pt x="63131" y="18376"/>
                  </a:lnTo>
                  <a:close/>
                </a:path>
                <a:path w="73025" h="50800">
                  <a:moveTo>
                    <a:pt x="64211" y="17018"/>
                  </a:moveTo>
                  <a:close/>
                </a:path>
                <a:path w="73025" h="50800">
                  <a:moveTo>
                    <a:pt x="67767" y="15367"/>
                  </a:moveTo>
                  <a:lnTo>
                    <a:pt x="67373" y="14478"/>
                  </a:lnTo>
                  <a:lnTo>
                    <a:pt x="59016" y="14478"/>
                  </a:lnTo>
                  <a:lnTo>
                    <a:pt x="58381" y="14478"/>
                  </a:lnTo>
                  <a:lnTo>
                    <a:pt x="58712" y="15240"/>
                  </a:lnTo>
                  <a:lnTo>
                    <a:pt x="57277" y="14732"/>
                  </a:lnTo>
                  <a:lnTo>
                    <a:pt x="58051" y="15748"/>
                  </a:lnTo>
                  <a:lnTo>
                    <a:pt x="57200" y="14732"/>
                  </a:lnTo>
                  <a:lnTo>
                    <a:pt x="56718" y="15367"/>
                  </a:lnTo>
                  <a:lnTo>
                    <a:pt x="56642" y="16256"/>
                  </a:lnTo>
                  <a:lnTo>
                    <a:pt x="56591" y="16129"/>
                  </a:lnTo>
                  <a:lnTo>
                    <a:pt x="56476" y="15875"/>
                  </a:lnTo>
                  <a:lnTo>
                    <a:pt x="56121" y="16129"/>
                  </a:lnTo>
                  <a:lnTo>
                    <a:pt x="55867" y="15621"/>
                  </a:lnTo>
                  <a:lnTo>
                    <a:pt x="55549" y="15875"/>
                  </a:lnTo>
                  <a:lnTo>
                    <a:pt x="55537" y="16510"/>
                  </a:lnTo>
                  <a:lnTo>
                    <a:pt x="55892" y="16891"/>
                  </a:lnTo>
                  <a:lnTo>
                    <a:pt x="54254" y="16002"/>
                  </a:lnTo>
                  <a:lnTo>
                    <a:pt x="55422" y="18923"/>
                  </a:lnTo>
                  <a:lnTo>
                    <a:pt x="53784" y="17526"/>
                  </a:lnTo>
                  <a:lnTo>
                    <a:pt x="53200" y="18923"/>
                  </a:lnTo>
                  <a:lnTo>
                    <a:pt x="52578" y="19812"/>
                  </a:lnTo>
                  <a:lnTo>
                    <a:pt x="52603" y="19939"/>
                  </a:lnTo>
                  <a:lnTo>
                    <a:pt x="59842" y="20027"/>
                  </a:lnTo>
                  <a:lnTo>
                    <a:pt x="60020" y="19939"/>
                  </a:lnTo>
                  <a:lnTo>
                    <a:pt x="60312" y="19558"/>
                  </a:lnTo>
                  <a:lnTo>
                    <a:pt x="59690" y="19177"/>
                  </a:lnTo>
                  <a:lnTo>
                    <a:pt x="61544" y="20193"/>
                  </a:lnTo>
                  <a:lnTo>
                    <a:pt x="61468" y="19177"/>
                  </a:lnTo>
                  <a:lnTo>
                    <a:pt x="61442" y="18923"/>
                  </a:lnTo>
                  <a:lnTo>
                    <a:pt x="61341" y="17653"/>
                  </a:lnTo>
                  <a:lnTo>
                    <a:pt x="62953" y="18288"/>
                  </a:lnTo>
                  <a:lnTo>
                    <a:pt x="63347" y="17653"/>
                  </a:lnTo>
                  <a:lnTo>
                    <a:pt x="63652" y="17145"/>
                  </a:lnTo>
                  <a:lnTo>
                    <a:pt x="63893" y="16891"/>
                  </a:lnTo>
                  <a:lnTo>
                    <a:pt x="64008" y="16764"/>
                  </a:lnTo>
                  <a:lnTo>
                    <a:pt x="64198" y="17005"/>
                  </a:lnTo>
                  <a:lnTo>
                    <a:pt x="65024" y="16891"/>
                  </a:lnTo>
                  <a:lnTo>
                    <a:pt x="64858" y="16764"/>
                  </a:lnTo>
                  <a:lnTo>
                    <a:pt x="64211" y="16256"/>
                  </a:lnTo>
                  <a:lnTo>
                    <a:pt x="63550" y="15748"/>
                  </a:lnTo>
                  <a:lnTo>
                    <a:pt x="63220" y="15494"/>
                  </a:lnTo>
                  <a:lnTo>
                    <a:pt x="64249" y="15367"/>
                  </a:lnTo>
                  <a:lnTo>
                    <a:pt x="65252" y="15748"/>
                  </a:lnTo>
                  <a:lnTo>
                    <a:pt x="64312" y="16002"/>
                  </a:lnTo>
                  <a:lnTo>
                    <a:pt x="64757" y="16129"/>
                  </a:lnTo>
                  <a:lnTo>
                    <a:pt x="66230" y="17526"/>
                  </a:lnTo>
                  <a:lnTo>
                    <a:pt x="65328" y="15367"/>
                  </a:lnTo>
                  <a:lnTo>
                    <a:pt x="65278" y="15240"/>
                  </a:lnTo>
                  <a:lnTo>
                    <a:pt x="66776" y="15240"/>
                  </a:lnTo>
                  <a:lnTo>
                    <a:pt x="66738" y="15494"/>
                  </a:lnTo>
                  <a:lnTo>
                    <a:pt x="67767" y="15367"/>
                  </a:lnTo>
                  <a:close/>
                </a:path>
                <a:path w="73025" h="50800">
                  <a:moveTo>
                    <a:pt x="68351" y="11163"/>
                  </a:moveTo>
                  <a:lnTo>
                    <a:pt x="67995" y="11049"/>
                  </a:lnTo>
                  <a:lnTo>
                    <a:pt x="67945" y="11252"/>
                  </a:lnTo>
                  <a:lnTo>
                    <a:pt x="68351" y="11163"/>
                  </a:lnTo>
                  <a:close/>
                </a:path>
                <a:path w="73025" h="50800">
                  <a:moveTo>
                    <a:pt x="68719" y="6375"/>
                  </a:moveTo>
                  <a:lnTo>
                    <a:pt x="68389" y="6350"/>
                  </a:lnTo>
                  <a:lnTo>
                    <a:pt x="67741" y="6604"/>
                  </a:lnTo>
                  <a:lnTo>
                    <a:pt x="68719" y="6375"/>
                  </a:lnTo>
                  <a:close/>
                </a:path>
                <a:path w="73025" h="50800">
                  <a:moveTo>
                    <a:pt x="69392" y="10922"/>
                  </a:moveTo>
                  <a:lnTo>
                    <a:pt x="68351" y="11163"/>
                  </a:lnTo>
                  <a:lnTo>
                    <a:pt x="68783" y="11303"/>
                  </a:lnTo>
                  <a:lnTo>
                    <a:pt x="69291" y="11303"/>
                  </a:lnTo>
                  <a:lnTo>
                    <a:pt x="69392" y="10922"/>
                  </a:lnTo>
                  <a:close/>
                </a:path>
                <a:path w="73025" h="50800">
                  <a:moveTo>
                    <a:pt x="71056" y="6477"/>
                  </a:moveTo>
                  <a:lnTo>
                    <a:pt x="70624" y="6223"/>
                  </a:lnTo>
                  <a:lnTo>
                    <a:pt x="69824" y="5969"/>
                  </a:lnTo>
                  <a:lnTo>
                    <a:pt x="69430" y="5842"/>
                  </a:lnTo>
                  <a:lnTo>
                    <a:pt x="68580" y="6096"/>
                  </a:lnTo>
                  <a:lnTo>
                    <a:pt x="68872" y="6096"/>
                  </a:lnTo>
                  <a:lnTo>
                    <a:pt x="69418" y="5969"/>
                  </a:lnTo>
                  <a:lnTo>
                    <a:pt x="69380" y="6223"/>
                  </a:lnTo>
                  <a:lnTo>
                    <a:pt x="68719" y="6375"/>
                  </a:lnTo>
                  <a:lnTo>
                    <a:pt x="69799" y="6477"/>
                  </a:lnTo>
                  <a:lnTo>
                    <a:pt x="71056" y="6477"/>
                  </a:lnTo>
                  <a:close/>
                </a:path>
                <a:path w="73025" h="50800">
                  <a:moveTo>
                    <a:pt x="72224" y="8382"/>
                  </a:moveTo>
                  <a:lnTo>
                    <a:pt x="70713" y="8636"/>
                  </a:lnTo>
                  <a:lnTo>
                    <a:pt x="70789" y="8509"/>
                  </a:lnTo>
                  <a:lnTo>
                    <a:pt x="70942" y="8255"/>
                  </a:lnTo>
                  <a:lnTo>
                    <a:pt x="71234" y="7747"/>
                  </a:lnTo>
                  <a:lnTo>
                    <a:pt x="71107" y="7747"/>
                  </a:lnTo>
                  <a:lnTo>
                    <a:pt x="70675" y="7874"/>
                  </a:lnTo>
                  <a:lnTo>
                    <a:pt x="68402" y="8255"/>
                  </a:lnTo>
                  <a:lnTo>
                    <a:pt x="70370" y="7620"/>
                  </a:lnTo>
                  <a:lnTo>
                    <a:pt x="70764" y="7493"/>
                  </a:lnTo>
                  <a:lnTo>
                    <a:pt x="71158" y="7366"/>
                  </a:lnTo>
                  <a:lnTo>
                    <a:pt x="69367" y="7493"/>
                  </a:lnTo>
                  <a:lnTo>
                    <a:pt x="70789" y="6858"/>
                  </a:lnTo>
                  <a:lnTo>
                    <a:pt x="67094" y="6858"/>
                  </a:lnTo>
                  <a:lnTo>
                    <a:pt x="67741" y="6604"/>
                  </a:lnTo>
                  <a:lnTo>
                    <a:pt x="66751" y="6604"/>
                  </a:lnTo>
                  <a:lnTo>
                    <a:pt x="66408" y="6477"/>
                  </a:lnTo>
                  <a:lnTo>
                    <a:pt x="66065" y="6350"/>
                  </a:lnTo>
                  <a:lnTo>
                    <a:pt x="67614" y="5207"/>
                  </a:lnTo>
                  <a:lnTo>
                    <a:pt x="68300" y="4699"/>
                  </a:lnTo>
                  <a:lnTo>
                    <a:pt x="64592" y="5207"/>
                  </a:lnTo>
                  <a:lnTo>
                    <a:pt x="64693" y="4699"/>
                  </a:lnTo>
                  <a:lnTo>
                    <a:pt x="64884" y="3810"/>
                  </a:lnTo>
                  <a:lnTo>
                    <a:pt x="64935" y="3556"/>
                  </a:lnTo>
                  <a:lnTo>
                    <a:pt x="64960" y="3429"/>
                  </a:lnTo>
                  <a:lnTo>
                    <a:pt x="63906" y="3556"/>
                  </a:lnTo>
                  <a:lnTo>
                    <a:pt x="62903" y="3175"/>
                  </a:lnTo>
                  <a:lnTo>
                    <a:pt x="61087" y="2032"/>
                  </a:lnTo>
                  <a:lnTo>
                    <a:pt x="60363" y="1905"/>
                  </a:lnTo>
                  <a:lnTo>
                    <a:pt x="60477" y="3810"/>
                  </a:lnTo>
                  <a:lnTo>
                    <a:pt x="60058" y="2400"/>
                  </a:lnTo>
                  <a:lnTo>
                    <a:pt x="59931" y="1905"/>
                  </a:lnTo>
                  <a:lnTo>
                    <a:pt x="59880" y="2184"/>
                  </a:lnTo>
                  <a:lnTo>
                    <a:pt x="59588" y="1790"/>
                  </a:lnTo>
                  <a:lnTo>
                    <a:pt x="59842" y="2489"/>
                  </a:lnTo>
                  <a:lnTo>
                    <a:pt x="59817" y="2628"/>
                  </a:lnTo>
                  <a:lnTo>
                    <a:pt x="59651" y="3810"/>
                  </a:lnTo>
                  <a:lnTo>
                    <a:pt x="59194" y="3810"/>
                  </a:lnTo>
                  <a:lnTo>
                    <a:pt x="59105" y="3556"/>
                  </a:lnTo>
                  <a:lnTo>
                    <a:pt x="58470" y="2540"/>
                  </a:lnTo>
                  <a:lnTo>
                    <a:pt x="58394" y="2413"/>
                  </a:lnTo>
                  <a:lnTo>
                    <a:pt x="58242" y="1778"/>
                  </a:lnTo>
                  <a:lnTo>
                    <a:pt x="58788" y="2032"/>
                  </a:lnTo>
                  <a:lnTo>
                    <a:pt x="58813" y="1778"/>
                  </a:lnTo>
                  <a:lnTo>
                    <a:pt x="58826" y="1651"/>
                  </a:lnTo>
                  <a:lnTo>
                    <a:pt x="58102" y="1397"/>
                  </a:lnTo>
                  <a:lnTo>
                    <a:pt x="58318" y="1143"/>
                  </a:lnTo>
                  <a:lnTo>
                    <a:pt x="58534" y="889"/>
                  </a:lnTo>
                  <a:lnTo>
                    <a:pt x="58470" y="508"/>
                  </a:lnTo>
                  <a:lnTo>
                    <a:pt x="58216" y="127"/>
                  </a:lnTo>
                  <a:lnTo>
                    <a:pt x="58216" y="889"/>
                  </a:lnTo>
                  <a:lnTo>
                    <a:pt x="57823" y="1143"/>
                  </a:lnTo>
                  <a:lnTo>
                    <a:pt x="57416" y="762"/>
                  </a:lnTo>
                  <a:lnTo>
                    <a:pt x="57899" y="1778"/>
                  </a:lnTo>
                  <a:lnTo>
                    <a:pt x="56730" y="2540"/>
                  </a:lnTo>
                  <a:lnTo>
                    <a:pt x="56883" y="1651"/>
                  </a:lnTo>
                  <a:lnTo>
                    <a:pt x="57023" y="889"/>
                  </a:lnTo>
                  <a:lnTo>
                    <a:pt x="57175" y="0"/>
                  </a:lnTo>
                  <a:lnTo>
                    <a:pt x="55994" y="889"/>
                  </a:lnTo>
                  <a:lnTo>
                    <a:pt x="56197" y="635"/>
                  </a:lnTo>
                  <a:lnTo>
                    <a:pt x="56400" y="381"/>
                  </a:lnTo>
                  <a:lnTo>
                    <a:pt x="55816" y="635"/>
                  </a:lnTo>
                  <a:lnTo>
                    <a:pt x="54254" y="127"/>
                  </a:lnTo>
                  <a:lnTo>
                    <a:pt x="53657" y="1651"/>
                  </a:lnTo>
                  <a:lnTo>
                    <a:pt x="53543" y="1397"/>
                  </a:lnTo>
                  <a:lnTo>
                    <a:pt x="53441" y="889"/>
                  </a:lnTo>
                  <a:lnTo>
                    <a:pt x="53695" y="762"/>
                  </a:lnTo>
                  <a:lnTo>
                    <a:pt x="52247" y="508"/>
                  </a:lnTo>
                  <a:lnTo>
                    <a:pt x="50698" y="2540"/>
                  </a:lnTo>
                  <a:lnTo>
                    <a:pt x="50444" y="2413"/>
                  </a:lnTo>
                  <a:lnTo>
                    <a:pt x="49415" y="1905"/>
                  </a:lnTo>
                  <a:lnTo>
                    <a:pt x="49428" y="1397"/>
                  </a:lnTo>
                  <a:lnTo>
                    <a:pt x="49161" y="1651"/>
                  </a:lnTo>
                  <a:lnTo>
                    <a:pt x="49136" y="2413"/>
                  </a:lnTo>
                  <a:lnTo>
                    <a:pt x="48666" y="2032"/>
                  </a:lnTo>
                  <a:lnTo>
                    <a:pt x="48653" y="1524"/>
                  </a:lnTo>
                  <a:lnTo>
                    <a:pt x="48514" y="1524"/>
                  </a:lnTo>
                  <a:lnTo>
                    <a:pt x="48399" y="1651"/>
                  </a:lnTo>
                  <a:lnTo>
                    <a:pt x="47980" y="2540"/>
                  </a:lnTo>
                  <a:lnTo>
                    <a:pt x="47498" y="2413"/>
                  </a:lnTo>
                  <a:lnTo>
                    <a:pt x="47650" y="1778"/>
                  </a:lnTo>
                  <a:lnTo>
                    <a:pt x="45720" y="1905"/>
                  </a:lnTo>
                  <a:lnTo>
                    <a:pt x="46189" y="3937"/>
                  </a:lnTo>
                  <a:lnTo>
                    <a:pt x="45389" y="4699"/>
                  </a:lnTo>
                  <a:lnTo>
                    <a:pt x="44881" y="3810"/>
                  </a:lnTo>
                  <a:lnTo>
                    <a:pt x="44729" y="3556"/>
                  </a:lnTo>
                  <a:lnTo>
                    <a:pt x="43586" y="3683"/>
                  </a:lnTo>
                  <a:lnTo>
                    <a:pt x="43053" y="3810"/>
                  </a:lnTo>
                  <a:lnTo>
                    <a:pt x="42964" y="3556"/>
                  </a:lnTo>
                  <a:lnTo>
                    <a:pt x="41567" y="4318"/>
                  </a:lnTo>
                  <a:lnTo>
                    <a:pt x="41554" y="4699"/>
                  </a:lnTo>
                  <a:lnTo>
                    <a:pt x="41440" y="6096"/>
                  </a:lnTo>
                  <a:lnTo>
                    <a:pt x="40805" y="7239"/>
                  </a:lnTo>
                  <a:lnTo>
                    <a:pt x="39230" y="6477"/>
                  </a:lnTo>
                  <a:lnTo>
                    <a:pt x="38277" y="8509"/>
                  </a:lnTo>
                  <a:lnTo>
                    <a:pt x="36766" y="8636"/>
                  </a:lnTo>
                  <a:lnTo>
                    <a:pt x="37084" y="8763"/>
                  </a:lnTo>
                  <a:lnTo>
                    <a:pt x="37325" y="9271"/>
                  </a:lnTo>
                  <a:lnTo>
                    <a:pt x="37363" y="9779"/>
                  </a:lnTo>
                  <a:lnTo>
                    <a:pt x="36957" y="9779"/>
                  </a:lnTo>
                  <a:lnTo>
                    <a:pt x="37388" y="11049"/>
                  </a:lnTo>
                  <a:lnTo>
                    <a:pt x="36690" y="10160"/>
                  </a:lnTo>
                  <a:lnTo>
                    <a:pt x="36690" y="10033"/>
                  </a:lnTo>
                  <a:lnTo>
                    <a:pt x="35687" y="9271"/>
                  </a:lnTo>
                  <a:lnTo>
                    <a:pt x="35458" y="9906"/>
                  </a:lnTo>
                  <a:lnTo>
                    <a:pt x="35306" y="10007"/>
                  </a:lnTo>
                  <a:lnTo>
                    <a:pt x="35179" y="10287"/>
                  </a:lnTo>
                  <a:lnTo>
                    <a:pt x="36131" y="11430"/>
                  </a:lnTo>
                  <a:lnTo>
                    <a:pt x="34772" y="10960"/>
                  </a:lnTo>
                  <a:lnTo>
                    <a:pt x="34823" y="10502"/>
                  </a:lnTo>
                  <a:lnTo>
                    <a:pt x="34683" y="10934"/>
                  </a:lnTo>
                  <a:lnTo>
                    <a:pt x="33591" y="10541"/>
                  </a:lnTo>
                  <a:lnTo>
                    <a:pt x="34378" y="14351"/>
                  </a:lnTo>
                  <a:lnTo>
                    <a:pt x="32435" y="13208"/>
                  </a:lnTo>
                  <a:lnTo>
                    <a:pt x="32512" y="13716"/>
                  </a:lnTo>
                  <a:lnTo>
                    <a:pt x="32372" y="13843"/>
                  </a:lnTo>
                  <a:lnTo>
                    <a:pt x="32308" y="14478"/>
                  </a:lnTo>
                  <a:lnTo>
                    <a:pt x="31711" y="13843"/>
                  </a:lnTo>
                  <a:lnTo>
                    <a:pt x="30975" y="14224"/>
                  </a:lnTo>
                  <a:lnTo>
                    <a:pt x="30619" y="14478"/>
                  </a:lnTo>
                  <a:lnTo>
                    <a:pt x="30035" y="15240"/>
                  </a:lnTo>
                  <a:lnTo>
                    <a:pt x="29756" y="14732"/>
                  </a:lnTo>
                  <a:lnTo>
                    <a:pt x="29311" y="14986"/>
                  </a:lnTo>
                  <a:lnTo>
                    <a:pt x="30772" y="16764"/>
                  </a:lnTo>
                  <a:lnTo>
                    <a:pt x="30861" y="17145"/>
                  </a:lnTo>
                  <a:lnTo>
                    <a:pt x="30632" y="17399"/>
                  </a:lnTo>
                  <a:lnTo>
                    <a:pt x="30492" y="17272"/>
                  </a:lnTo>
                  <a:lnTo>
                    <a:pt x="29629" y="16510"/>
                  </a:lnTo>
                  <a:lnTo>
                    <a:pt x="28930" y="17272"/>
                  </a:lnTo>
                  <a:lnTo>
                    <a:pt x="27470" y="17018"/>
                  </a:lnTo>
                  <a:lnTo>
                    <a:pt x="27559" y="18542"/>
                  </a:lnTo>
                  <a:lnTo>
                    <a:pt x="27305" y="18161"/>
                  </a:lnTo>
                  <a:lnTo>
                    <a:pt x="27305" y="17907"/>
                  </a:lnTo>
                  <a:lnTo>
                    <a:pt x="26962" y="18161"/>
                  </a:lnTo>
                  <a:lnTo>
                    <a:pt x="25387" y="18288"/>
                  </a:lnTo>
                  <a:lnTo>
                    <a:pt x="25908" y="18808"/>
                  </a:lnTo>
                  <a:lnTo>
                    <a:pt x="25920" y="18669"/>
                  </a:lnTo>
                  <a:lnTo>
                    <a:pt x="26035" y="18923"/>
                  </a:lnTo>
                  <a:lnTo>
                    <a:pt x="26670" y="19558"/>
                  </a:lnTo>
                  <a:lnTo>
                    <a:pt x="25908" y="18808"/>
                  </a:lnTo>
                  <a:lnTo>
                    <a:pt x="25755" y="20828"/>
                  </a:lnTo>
                  <a:lnTo>
                    <a:pt x="25273" y="20193"/>
                  </a:lnTo>
                  <a:lnTo>
                    <a:pt x="25717" y="21717"/>
                  </a:lnTo>
                  <a:lnTo>
                    <a:pt x="25501" y="22098"/>
                  </a:lnTo>
                  <a:lnTo>
                    <a:pt x="25323" y="22225"/>
                  </a:lnTo>
                  <a:lnTo>
                    <a:pt x="24968" y="21717"/>
                  </a:lnTo>
                  <a:lnTo>
                    <a:pt x="24599" y="21717"/>
                  </a:lnTo>
                  <a:lnTo>
                    <a:pt x="25476" y="22606"/>
                  </a:lnTo>
                  <a:lnTo>
                    <a:pt x="24714" y="22606"/>
                  </a:lnTo>
                  <a:lnTo>
                    <a:pt x="24549" y="22098"/>
                  </a:lnTo>
                  <a:lnTo>
                    <a:pt x="24333" y="22225"/>
                  </a:lnTo>
                  <a:lnTo>
                    <a:pt x="24218" y="22479"/>
                  </a:lnTo>
                  <a:lnTo>
                    <a:pt x="24320" y="22606"/>
                  </a:lnTo>
                  <a:lnTo>
                    <a:pt x="24358" y="22733"/>
                  </a:lnTo>
                  <a:lnTo>
                    <a:pt x="24460" y="23749"/>
                  </a:lnTo>
                  <a:lnTo>
                    <a:pt x="23622" y="23622"/>
                  </a:lnTo>
                  <a:lnTo>
                    <a:pt x="23075" y="23114"/>
                  </a:lnTo>
                  <a:lnTo>
                    <a:pt x="23317" y="23495"/>
                  </a:lnTo>
                  <a:lnTo>
                    <a:pt x="23495" y="24130"/>
                  </a:lnTo>
                  <a:lnTo>
                    <a:pt x="23126" y="24130"/>
                  </a:lnTo>
                  <a:lnTo>
                    <a:pt x="22910" y="24003"/>
                  </a:lnTo>
                  <a:lnTo>
                    <a:pt x="22898" y="23876"/>
                  </a:lnTo>
                  <a:lnTo>
                    <a:pt x="22872" y="23622"/>
                  </a:lnTo>
                  <a:lnTo>
                    <a:pt x="21907" y="23736"/>
                  </a:lnTo>
                  <a:lnTo>
                    <a:pt x="22047" y="23926"/>
                  </a:lnTo>
                  <a:lnTo>
                    <a:pt x="22059" y="24257"/>
                  </a:lnTo>
                  <a:lnTo>
                    <a:pt x="22491" y="25273"/>
                  </a:lnTo>
                  <a:lnTo>
                    <a:pt x="21513" y="24892"/>
                  </a:lnTo>
                  <a:lnTo>
                    <a:pt x="21323" y="24765"/>
                  </a:lnTo>
                  <a:lnTo>
                    <a:pt x="21209" y="24638"/>
                  </a:lnTo>
                  <a:lnTo>
                    <a:pt x="21653" y="24257"/>
                  </a:lnTo>
                  <a:lnTo>
                    <a:pt x="21958" y="24003"/>
                  </a:lnTo>
                  <a:lnTo>
                    <a:pt x="21907" y="23736"/>
                  </a:lnTo>
                  <a:lnTo>
                    <a:pt x="21628" y="23368"/>
                  </a:lnTo>
                  <a:lnTo>
                    <a:pt x="21120" y="23622"/>
                  </a:lnTo>
                  <a:lnTo>
                    <a:pt x="20777" y="22479"/>
                  </a:lnTo>
                  <a:lnTo>
                    <a:pt x="20904" y="23876"/>
                  </a:lnTo>
                  <a:lnTo>
                    <a:pt x="21018" y="24638"/>
                  </a:lnTo>
                  <a:lnTo>
                    <a:pt x="20370" y="24765"/>
                  </a:lnTo>
                  <a:lnTo>
                    <a:pt x="20231" y="24638"/>
                  </a:lnTo>
                  <a:lnTo>
                    <a:pt x="20129" y="24384"/>
                  </a:lnTo>
                  <a:lnTo>
                    <a:pt x="19989" y="24384"/>
                  </a:lnTo>
                  <a:lnTo>
                    <a:pt x="19939" y="24765"/>
                  </a:lnTo>
                  <a:lnTo>
                    <a:pt x="19456" y="24765"/>
                  </a:lnTo>
                  <a:lnTo>
                    <a:pt x="19304" y="24638"/>
                  </a:lnTo>
                  <a:lnTo>
                    <a:pt x="19304" y="25019"/>
                  </a:lnTo>
                  <a:lnTo>
                    <a:pt x="19253" y="25273"/>
                  </a:lnTo>
                  <a:lnTo>
                    <a:pt x="19177" y="25146"/>
                  </a:lnTo>
                  <a:lnTo>
                    <a:pt x="19126" y="24638"/>
                  </a:lnTo>
                  <a:lnTo>
                    <a:pt x="19265" y="24765"/>
                  </a:lnTo>
                  <a:lnTo>
                    <a:pt x="19304" y="25019"/>
                  </a:lnTo>
                  <a:lnTo>
                    <a:pt x="19304" y="24638"/>
                  </a:lnTo>
                  <a:lnTo>
                    <a:pt x="18999" y="24384"/>
                  </a:lnTo>
                  <a:lnTo>
                    <a:pt x="18745" y="24892"/>
                  </a:lnTo>
                  <a:lnTo>
                    <a:pt x="18516" y="25019"/>
                  </a:lnTo>
                  <a:lnTo>
                    <a:pt x="19050" y="25781"/>
                  </a:lnTo>
                  <a:lnTo>
                    <a:pt x="18681" y="25781"/>
                  </a:lnTo>
                  <a:lnTo>
                    <a:pt x="19329" y="26136"/>
                  </a:lnTo>
                  <a:lnTo>
                    <a:pt x="19469" y="25920"/>
                  </a:lnTo>
                  <a:lnTo>
                    <a:pt x="19608" y="26035"/>
                  </a:lnTo>
                  <a:lnTo>
                    <a:pt x="19570" y="25882"/>
                  </a:lnTo>
                  <a:lnTo>
                    <a:pt x="20053" y="25400"/>
                  </a:lnTo>
                  <a:lnTo>
                    <a:pt x="20180" y="26162"/>
                  </a:lnTo>
                  <a:lnTo>
                    <a:pt x="28536" y="26162"/>
                  </a:lnTo>
                  <a:lnTo>
                    <a:pt x="28638" y="25730"/>
                  </a:lnTo>
                  <a:lnTo>
                    <a:pt x="28778" y="25400"/>
                  </a:lnTo>
                  <a:lnTo>
                    <a:pt x="28829" y="25273"/>
                  </a:lnTo>
                  <a:lnTo>
                    <a:pt x="29184" y="24384"/>
                  </a:lnTo>
                  <a:lnTo>
                    <a:pt x="30454" y="24511"/>
                  </a:lnTo>
                  <a:lnTo>
                    <a:pt x="30492" y="24892"/>
                  </a:lnTo>
                  <a:lnTo>
                    <a:pt x="31254" y="24638"/>
                  </a:lnTo>
                  <a:lnTo>
                    <a:pt x="31038" y="24384"/>
                  </a:lnTo>
                  <a:lnTo>
                    <a:pt x="30835" y="24130"/>
                  </a:lnTo>
                  <a:lnTo>
                    <a:pt x="30518" y="23749"/>
                  </a:lnTo>
                  <a:lnTo>
                    <a:pt x="29883" y="22987"/>
                  </a:lnTo>
                  <a:lnTo>
                    <a:pt x="30899" y="23241"/>
                  </a:lnTo>
                  <a:lnTo>
                    <a:pt x="32486" y="22225"/>
                  </a:lnTo>
                  <a:lnTo>
                    <a:pt x="32969" y="20955"/>
                  </a:lnTo>
                  <a:lnTo>
                    <a:pt x="34696" y="21209"/>
                  </a:lnTo>
                  <a:lnTo>
                    <a:pt x="34518" y="20955"/>
                  </a:lnTo>
                  <a:lnTo>
                    <a:pt x="34429" y="20828"/>
                  </a:lnTo>
                  <a:lnTo>
                    <a:pt x="33972" y="20193"/>
                  </a:lnTo>
                  <a:lnTo>
                    <a:pt x="36144" y="20701"/>
                  </a:lnTo>
                  <a:lnTo>
                    <a:pt x="35712" y="20193"/>
                  </a:lnTo>
                  <a:lnTo>
                    <a:pt x="35179" y="19558"/>
                  </a:lnTo>
                  <a:lnTo>
                    <a:pt x="34963" y="19304"/>
                  </a:lnTo>
                  <a:lnTo>
                    <a:pt x="36182" y="19431"/>
                  </a:lnTo>
                  <a:lnTo>
                    <a:pt x="36233" y="19812"/>
                  </a:lnTo>
                  <a:lnTo>
                    <a:pt x="37490" y="19431"/>
                  </a:lnTo>
                  <a:lnTo>
                    <a:pt x="37769" y="19304"/>
                  </a:lnTo>
                  <a:lnTo>
                    <a:pt x="37312" y="18669"/>
                  </a:lnTo>
                  <a:lnTo>
                    <a:pt x="37223" y="18542"/>
                  </a:lnTo>
                  <a:lnTo>
                    <a:pt x="37033" y="18288"/>
                  </a:lnTo>
                  <a:lnTo>
                    <a:pt x="37172" y="17907"/>
                  </a:lnTo>
                  <a:lnTo>
                    <a:pt x="37833" y="18542"/>
                  </a:lnTo>
                  <a:lnTo>
                    <a:pt x="37896" y="18707"/>
                  </a:lnTo>
                  <a:lnTo>
                    <a:pt x="37833" y="18516"/>
                  </a:lnTo>
                  <a:lnTo>
                    <a:pt x="37642" y="17907"/>
                  </a:lnTo>
                  <a:lnTo>
                    <a:pt x="37515" y="17526"/>
                  </a:lnTo>
                  <a:lnTo>
                    <a:pt x="38493" y="18161"/>
                  </a:lnTo>
                  <a:lnTo>
                    <a:pt x="38442" y="17780"/>
                  </a:lnTo>
                  <a:lnTo>
                    <a:pt x="38074" y="17653"/>
                  </a:lnTo>
                  <a:lnTo>
                    <a:pt x="37985" y="17526"/>
                  </a:lnTo>
                  <a:lnTo>
                    <a:pt x="37896" y="17399"/>
                  </a:lnTo>
                  <a:lnTo>
                    <a:pt x="38011" y="16637"/>
                  </a:lnTo>
                  <a:lnTo>
                    <a:pt x="39331" y="16891"/>
                  </a:lnTo>
                  <a:lnTo>
                    <a:pt x="39674" y="17272"/>
                  </a:lnTo>
                  <a:lnTo>
                    <a:pt x="39852" y="16637"/>
                  </a:lnTo>
                  <a:lnTo>
                    <a:pt x="40055" y="15875"/>
                  </a:lnTo>
                  <a:lnTo>
                    <a:pt x="40182" y="16002"/>
                  </a:lnTo>
                  <a:lnTo>
                    <a:pt x="40157" y="15875"/>
                  </a:lnTo>
                  <a:lnTo>
                    <a:pt x="40106" y="15494"/>
                  </a:lnTo>
                  <a:lnTo>
                    <a:pt x="41046" y="17272"/>
                  </a:lnTo>
                  <a:lnTo>
                    <a:pt x="40894" y="16256"/>
                  </a:lnTo>
                  <a:lnTo>
                    <a:pt x="40690" y="16129"/>
                  </a:lnTo>
                  <a:lnTo>
                    <a:pt x="40538" y="15748"/>
                  </a:lnTo>
                  <a:lnTo>
                    <a:pt x="40424" y="15621"/>
                  </a:lnTo>
                  <a:lnTo>
                    <a:pt x="41046" y="15875"/>
                  </a:lnTo>
                  <a:lnTo>
                    <a:pt x="41313" y="15621"/>
                  </a:lnTo>
                  <a:lnTo>
                    <a:pt x="41440" y="15494"/>
                  </a:lnTo>
                  <a:lnTo>
                    <a:pt x="41567" y="15367"/>
                  </a:lnTo>
                  <a:lnTo>
                    <a:pt x="41617" y="15240"/>
                  </a:lnTo>
                  <a:lnTo>
                    <a:pt x="41783" y="14859"/>
                  </a:lnTo>
                  <a:lnTo>
                    <a:pt x="42151" y="15367"/>
                  </a:lnTo>
                  <a:lnTo>
                    <a:pt x="42951" y="14859"/>
                  </a:lnTo>
                  <a:lnTo>
                    <a:pt x="43116" y="14478"/>
                  </a:lnTo>
                  <a:lnTo>
                    <a:pt x="43180" y="14351"/>
                  </a:lnTo>
                  <a:lnTo>
                    <a:pt x="43395" y="13843"/>
                  </a:lnTo>
                  <a:lnTo>
                    <a:pt x="44196" y="13208"/>
                  </a:lnTo>
                  <a:lnTo>
                    <a:pt x="43726" y="13208"/>
                  </a:lnTo>
                  <a:lnTo>
                    <a:pt x="43154" y="12446"/>
                  </a:lnTo>
                  <a:lnTo>
                    <a:pt x="43230" y="12065"/>
                  </a:lnTo>
                  <a:lnTo>
                    <a:pt x="43383" y="12192"/>
                  </a:lnTo>
                  <a:lnTo>
                    <a:pt x="43357" y="12065"/>
                  </a:lnTo>
                  <a:lnTo>
                    <a:pt x="43307" y="11811"/>
                  </a:lnTo>
                  <a:lnTo>
                    <a:pt x="43675" y="11684"/>
                  </a:lnTo>
                  <a:lnTo>
                    <a:pt x="44145" y="12446"/>
                  </a:lnTo>
                  <a:lnTo>
                    <a:pt x="44259" y="12954"/>
                  </a:lnTo>
                  <a:lnTo>
                    <a:pt x="44399" y="12319"/>
                  </a:lnTo>
                  <a:lnTo>
                    <a:pt x="44500" y="12446"/>
                  </a:lnTo>
                  <a:lnTo>
                    <a:pt x="44615" y="12700"/>
                  </a:lnTo>
                  <a:lnTo>
                    <a:pt x="44831" y="13081"/>
                  </a:lnTo>
                  <a:lnTo>
                    <a:pt x="44602" y="12446"/>
                  </a:lnTo>
                  <a:lnTo>
                    <a:pt x="46075" y="13335"/>
                  </a:lnTo>
                  <a:lnTo>
                    <a:pt x="45681" y="12446"/>
                  </a:lnTo>
                  <a:lnTo>
                    <a:pt x="45618" y="12319"/>
                  </a:lnTo>
                  <a:lnTo>
                    <a:pt x="45821" y="12573"/>
                  </a:lnTo>
                  <a:lnTo>
                    <a:pt x="46215" y="12319"/>
                  </a:lnTo>
                  <a:lnTo>
                    <a:pt x="46596" y="12065"/>
                  </a:lnTo>
                  <a:lnTo>
                    <a:pt x="46685" y="11684"/>
                  </a:lnTo>
                  <a:lnTo>
                    <a:pt x="46748" y="11430"/>
                  </a:lnTo>
                  <a:lnTo>
                    <a:pt x="47371" y="11049"/>
                  </a:lnTo>
                  <a:lnTo>
                    <a:pt x="46913" y="10287"/>
                  </a:lnTo>
                  <a:lnTo>
                    <a:pt x="47269" y="10287"/>
                  </a:lnTo>
                  <a:lnTo>
                    <a:pt x="47091" y="9525"/>
                  </a:lnTo>
                  <a:lnTo>
                    <a:pt x="47752" y="9398"/>
                  </a:lnTo>
                  <a:lnTo>
                    <a:pt x="48628" y="9652"/>
                  </a:lnTo>
                  <a:lnTo>
                    <a:pt x="49174" y="9398"/>
                  </a:lnTo>
                  <a:lnTo>
                    <a:pt x="49301" y="9017"/>
                  </a:lnTo>
                  <a:lnTo>
                    <a:pt x="49314" y="8763"/>
                  </a:lnTo>
                  <a:lnTo>
                    <a:pt x="48958" y="8636"/>
                  </a:lnTo>
                  <a:lnTo>
                    <a:pt x="48920" y="8128"/>
                  </a:lnTo>
                  <a:lnTo>
                    <a:pt x="49237" y="8636"/>
                  </a:lnTo>
                  <a:lnTo>
                    <a:pt x="49872" y="8382"/>
                  </a:lnTo>
                  <a:lnTo>
                    <a:pt x="49796" y="9017"/>
                  </a:lnTo>
                  <a:lnTo>
                    <a:pt x="50292" y="8763"/>
                  </a:lnTo>
                  <a:lnTo>
                    <a:pt x="50406" y="8509"/>
                  </a:lnTo>
                  <a:lnTo>
                    <a:pt x="50520" y="8382"/>
                  </a:lnTo>
                  <a:lnTo>
                    <a:pt x="50774" y="8128"/>
                  </a:lnTo>
                  <a:lnTo>
                    <a:pt x="50888" y="8001"/>
                  </a:lnTo>
                  <a:lnTo>
                    <a:pt x="50863" y="7493"/>
                  </a:lnTo>
                  <a:lnTo>
                    <a:pt x="50723" y="7493"/>
                  </a:lnTo>
                  <a:lnTo>
                    <a:pt x="50723" y="7239"/>
                  </a:lnTo>
                  <a:lnTo>
                    <a:pt x="50876" y="6985"/>
                  </a:lnTo>
                  <a:lnTo>
                    <a:pt x="51117" y="7366"/>
                  </a:lnTo>
                  <a:lnTo>
                    <a:pt x="51219" y="7835"/>
                  </a:lnTo>
                  <a:lnTo>
                    <a:pt x="51816" y="6985"/>
                  </a:lnTo>
                  <a:lnTo>
                    <a:pt x="52171" y="6477"/>
                  </a:lnTo>
                  <a:lnTo>
                    <a:pt x="53708" y="10033"/>
                  </a:lnTo>
                  <a:lnTo>
                    <a:pt x="54559" y="8509"/>
                  </a:lnTo>
                  <a:lnTo>
                    <a:pt x="54737" y="8382"/>
                  </a:lnTo>
                  <a:lnTo>
                    <a:pt x="55613" y="7747"/>
                  </a:lnTo>
                  <a:lnTo>
                    <a:pt x="56057" y="8001"/>
                  </a:lnTo>
                  <a:lnTo>
                    <a:pt x="55283" y="8255"/>
                  </a:lnTo>
                  <a:lnTo>
                    <a:pt x="55562" y="8890"/>
                  </a:lnTo>
                  <a:lnTo>
                    <a:pt x="56654" y="7747"/>
                  </a:lnTo>
                  <a:lnTo>
                    <a:pt x="56769" y="7620"/>
                  </a:lnTo>
                  <a:lnTo>
                    <a:pt x="57188" y="9271"/>
                  </a:lnTo>
                  <a:lnTo>
                    <a:pt x="58216" y="8509"/>
                  </a:lnTo>
                  <a:lnTo>
                    <a:pt x="58343" y="9779"/>
                  </a:lnTo>
                  <a:lnTo>
                    <a:pt x="60261" y="9779"/>
                  </a:lnTo>
                  <a:lnTo>
                    <a:pt x="60731" y="10007"/>
                  </a:lnTo>
                  <a:lnTo>
                    <a:pt x="61048" y="9398"/>
                  </a:lnTo>
                  <a:lnTo>
                    <a:pt x="60820" y="9906"/>
                  </a:lnTo>
                  <a:lnTo>
                    <a:pt x="61010" y="9652"/>
                  </a:lnTo>
                  <a:lnTo>
                    <a:pt x="61417" y="9398"/>
                  </a:lnTo>
                  <a:lnTo>
                    <a:pt x="61734" y="9652"/>
                  </a:lnTo>
                  <a:lnTo>
                    <a:pt x="61595" y="10287"/>
                  </a:lnTo>
                  <a:lnTo>
                    <a:pt x="61125" y="10541"/>
                  </a:lnTo>
                  <a:lnTo>
                    <a:pt x="60515" y="10756"/>
                  </a:lnTo>
                  <a:lnTo>
                    <a:pt x="64668" y="10160"/>
                  </a:lnTo>
                  <a:lnTo>
                    <a:pt x="62534" y="10668"/>
                  </a:lnTo>
                  <a:lnTo>
                    <a:pt x="61950" y="10668"/>
                  </a:lnTo>
                  <a:lnTo>
                    <a:pt x="61734" y="10922"/>
                  </a:lnTo>
                  <a:lnTo>
                    <a:pt x="61429" y="11163"/>
                  </a:lnTo>
                  <a:lnTo>
                    <a:pt x="61429" y="11557"/>
                  </a:lnTo>
                  <a:lnTo>
                    <a:pt x="61544" y="11811"/>
                  </a:lnTo>
                  <a:lnTo>
                    <a:pt x="61391" y="11557"/>
                  </a:lnTo>
                  <a:lnTo>
                    <a:pt x="61150" y="11430"/>
                  </a:lnTo>
                  <a:lnTo>
                    <a:pt x="60871" y="11201"/>
                  </a:lnTo>
                  <a:lnTo>
                    <a:pt x="60871" y="12065"/>
                  </a:lnTo>
                  <a:lnTo>
                    <a:pt x="61074" y="12192"/>
                  </a:lnTo>
                  <a:lnTo>
                    <a:pt x="60858" y="12319"/>
                  </a:lnTo>
                  <a:lnTo>
                    <a:pt x="60655" y="11938"/>
                  </a:lnTo>
                  <a:lnTo>
                    <a:pt x="60337" y="11811"/>
                  </a:lnTo>
                  <a:lnTo>
                    <a:pt x="59804" y="11684"/>
                  </a:lnTo>
                  <a:lnTo>
                    <a:pt x="60401" y="13081"/>
                  </a:lnTo>
                  <a:lnTo>
                    <a:pt x="59753" y="12636"/>
                  </a:lnTo>
                  <a:lnTo>
                    <a:pt x="58889" y="12954"/>
                  </a:lnTo>
                  <a:lnTo>
                    <a:pt x="59613" y="13462"/>
                  </a:lnTo>
                  <a:lnTo>
                    <a:pt x="58902" y="13462"/>
                  </a:lnTo>
                  <a:lnTo>
                    <a:pt x="58991" y="14351"/>
                  </a:lnTo>
                  <a:lnTo>
                    <a:pt x="67310" y="14351"/>
                  </a:lnTo>
                  <a:lnTo>
                    <a:pt x="67144" y="13970"/>
                  </a:lnTo>
                  <a:lnTo>
                    <a:pt x="67894" y="13335"/>
                  </a:lnTo>
                  <a:lnTo>
                    <a:pt x="68033" y="13335"/>
                  </a:lnTo>
                  <a:lnTo>
                    <a:pt x="68186" y="13462"/>
                  </a:lnTo>
                  <a:lnTo>
                    <a:pt x="68110" y="13335"/>
                  </a:lnTo>
                  <a:lnTo>
                    <a:pt x="67945" y="13081"/>
                  </a:lnTo>
                  <a:lnTo>
                    <a:pt x="67703" y="12700"/>
                  </a:lnTo>
                  <a:lnTo>
                    <a:pt x="67678" y="12319"/>
                  </a:lnTo>
                  <a:lnTo>
                    <a:pt x="67805" y="11811"/>
                  </a:lnTo>
                  <a:lnTo>
                    <a:pt x="67932" y="11303"/>
                  </a:lnTo>
                  <a:lnTo>
                    <a:pt x="67729" y="11303"/>
                  </a:lnTo>
                  <a:lnTo>
                    <a:pt x="67868" y="10668"/>
                  </a:lnTo>
                  <a:lnTo>
                    <a:pt x="68516" y="10541"/>
                  </a:lnTo>
                  <a:lnTo>
                    <a:pt x="69303" y="10160"/>
                  </a:lnTo>
                  <a:lnTo>
                    <a:pt x="70446" y="9906"/>
                  </a:lnTo>
                  <a:lnTo>
                    <a:pt x="70053" y="10541"/>
                  </a:lnTo>
                  <a:lnTo>
                    <a:pt x="71678" y="10160"/>
                  </a:lnTo>
                  <a:lnTo>
                    <a:pt x="70967" y="9906"/>
                  </a:lnTo>
                  <a:lnTo>
                    <a:pt x="70612" y="9779"/>
                  </a:lnTo>
                  <a:lnTo>
                    <a:pt x="71094" y="9398"/>
                  </a:lnTo>
                  <a:lnTo>
                    <a:pt x="71704" y="9398"/>
                  </a:lnTo>
                  <a:lnTo>
                    <a:pt x="72097" y="8636"/>
                  </a:lnTo>
                  <a:lnTo>
                    <a:pt x="72224" y="8382"/>
                  </a:lnTo>
                  <a:close/>
                </a:path>
                <a:path w="73025" h="50800">
                  <a:moveTo>
                    <a:pt x="72631" y="7213"/>
                  </a:moveTo>
                  <a:lnTo>
                    <a:pt x="72580" y="6858"/>
                  </a:lnTo>
                  <a:lnTo>
                    <a:pt x="71666" y="6959"/>
                  </a:lnTo>
                  <a:lnTo>
                    <a:pt x="71920" y="7150"/>
                  </a:lnTo>
                  <a:lnTo>
                    <a:pt x="71704" y="7467"/>
                  </a:lnTo>
                  <a:lnTo>
                    <a:pt x="72034" y="7493"/>
                  </a:lnTo>
                  <a:lnTo>
                    <a:pt x="72631" y="7213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 descr=""/>
            <p:cNvSpPr/>
            <p:nvPr/>
          </p:nvSpPr>
          <p:spPr>
            <a:xfrm>
              <a:off x="6736838" y="3507991"/>
              <a:ext cx="45085" cy="27305"/>
            </a:xfrm>
            <a:custGeom>
              <a:avLst/>
              <a:gdLst/>
              <a:ahLst/>
              <a:cxnLst/>
              <a:rect l="l" t="t" r="r" b="b"/>
              <a:pathLst>
                <a:path w="45084" h="27304">
                  <a:moveTo>
                    <a:pt x="1739" y="0"/>
                  </a:moveTo>
                  <a:lnTo>
                    <a:pt x="3213" y="7404"/>
                  </a:lnTo>
                  <a:lnTo>
                    <a:pt x="0" y="14236"/>
                  </a:lnTo>
                  <a:lnTo>
                    <a:pt x="2108" y="21742"/>
                  </a:lnTo>
                  <a:lnTo>
                    <a:pt x="1866" y="20878"/>
                  </a:lnTo>
                  <a:lnTo>
                    <a:pt x="19659" y="25095"/>
                  </a:lnTo>
                  <a:lnTo>
                    <a:pt x="28854" y="26720"/>
                  </a:lnTo>
                  <a:lnTo>
                    <a:pt x="37909" y="25565"/>
                  </a:lnTo>
                  <a:lnTo>
                    <a:pt x="44678" y="21551"/>
                  </a:lnTo>
                  <a:lnTo>
                    <a:pt x="39462" y="16220"/>
                  </a:lnTo>
                  <a:lnTo>
                    <a:pt x="31511" y="12715"/>
                  </a:lnTo>
                  <a:lnTo>
                    <a:pt x="24347" y="9025"/>
                  </a:lnTo>
                  <a:lnTo>
                    <a:pt x="21488" y="3136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 descr=""/>
            <p:cNvSpPr/>
            <p:nvPr/>
          </p:nvSpPr>
          <p:spPr>
            <a:xfrm>
              <a:off x="6733121" y="3507676"/>
              <a:ext cx="53340" cy="31750"/>
            </a:xfrm>
            <a:custGeom>
              <a:avLst/>
              <a:gdLst/>
              <a:ahLst/>
              <a:cxnLst/>
              <a:rect l="l" t="t" r="r" b="b"/>
              <a:pathLst>
                <a:path w="53340" h="31750">
                  <a:moveTo>
                    <a:pt x="1282" y="8382"/>
                  </a:moveTo>
                  <a:lnTo>
                    <a:pt x="774" y="8128"/>
                  </a:lnTo>
                  <a:lnTo>
                    <a:pt x="723" y="8382"/>
                  </a:lnTo>
                  <a:lnTo>
                    <a:pt x="1282" y="8382"/>
                  </a:lnTo>
                  <a:close/>
                </a:path>
                <a:path w="53340" h="31750">
                  <a:moveTo>
                    <a:pt x="1930" y="3810"/>
                  </a:moveTo>
                  <a:lnTo>
                    <a:pt x="1778" y="3810"/>
                  </a:lnTo>
                  <a:lnTo>
                    <a:pt x="1930" y="3810"/>
                  </a:lnTo>
                  <a:close/>
                </a:path>
                <a:path w="53340" h="31750">
                  <a:moveTo>
                    <a:pt x="1981" y="15024"/>
                  </a:moveTo>
                  <a:lnTo>
                    <a:pt x="1930" y="14643"/>
                  </a:lnTo>
                  <a:lnTo>
                    <a:pt x="1803" y="14732"/>
                  </a:lnTo>
                  <a:lnTo>
                    <a:pt x="850" y="15113"/>
                  </a:lnTo>
                  <a:lnTo>
                    <a:pt x="1981" y="15024"/>
                  </a:lnTo>
                  <a:close/>
                </a:path>
                <a:path w="53340" h="31750">
                  <a:moveTo>
                    <a:pt x="2095" y="9525"/>
                  </a:moveTo>
                  <a:lnTo>
                    <a:pt x="1803" y="9398"/>
                  </a:lnTo>
                  <a:lnTo>
                    <a:pt x="2044" y="9525"/>
                  </a:lnTo>
                  <a:close/>
                </a:path>
                <a:path w="53340" h="31750">
                  <a:moveTo>
                    <a:pt x="2209" y="21463"/>
                  </a:moveTo>
                  <a:lnTo>
                    <a:pt x="1866" y="21717"/>
                  </a:lnTo>
                  <a:lnTo>
                    <a:pt x="1676" y="21717"/>
                  </a:lnTo>
                  <a:lnTo>
                    <a:pt x="1473" y="22352"/>
                  </a:lnTo>
                  <a:lnTo>
                    <a:pt x="2209" y="21463"/>
                  </a:lnTo>
                  <a:close/>
                </a:path>
                <a:path w="53340" h="31750">
                  <a:moveTo>
                    <a:pt x="2298" y="10718"/>
                  </a:moveTo>
                  <a:lnTo>
                    <a:pt x="1943" y="10693"/>
                  </a:lnTo>
                  <a:lnTo>
                    <a:pt x="1765" y="10312"/>
                  </a:lnTo>
                  <a:lnTo>
                    <a:pt x="1778" y="10756"/>
                  </a:lnTo>
                  <a:lnTo>
                    <a:pt x="2019" y="10731"/>
                  </a:lnTo>
                  <a:lnTo>
                    <a:pt x="2298" y="10718"/>
                  </a:lnTo>
                  <a:close/>
                </a:path>
                <a:path w="53340" h="31750">
                  <a:moveTo>
                    <a:pt x="2400" y="5969"/>
                  </a:moveTo>
                  <a:close/>
                </a:path>
                <a:path w="53340" h="31750">
                  <a:moveTo>
                    <a:pt x="2413" y="2895"/>
                  </a:moveTo>
                  <a:lnTo>
                    <a:pt x="2222" y="2794"/>
                  </a:lnTo>
                  <a:lnTo>
                    <a:pt x="2057" y="2794"/>
                  </a:lnTo>
                  <a:lnTo>
                    <a:pt x="2413" y="2895"/>
                  </a:lnTo>
                  <a:close/>
                </a:path>
                <a:path w="53340" h="31750">
                  <a:moveTo>
                    <a:pt x="2451" y="14986"/>
                  </a:moveTo>
                  <a:lnTo>
                    <a:pt x="1981" y="15024"/>
                  </a:lnTo>
                  <a:lnTo>
                    <a:pt x="2311" y="15113"/>
                  </a:lnTo>
                  <a:lnTo>
                    <a:pt x="2451" y="14986"/>
                  </a:lnTo>
                  <a:close/>
                </a:path>
                <a:path w="53340" h="31750">
                  <a:moveTo>
                    <a:pt x="2590" y="2400"/>
                  </a:moveTo>
                  <a:lnTo>
                    <a:pt x="2032" y="2286"/>
                  </a:lnTo>
                  <a:lnTo>
                    <a:pt x="1739" y="2540"/>
                  </a:lnTo>
                  <a:lnTo>
                    <a:pt x="2387" y="2540"/>
                  </a:lnTo>
                  <a:lnTo>
                    <a:pt x="2590" y="2400"/>
                  </a:lnTo>
                  <a:close/>
                </a:path>
                <a:path w="53340" h="31750">
                  <a:moveTo>
                    <a:pt x="3060" y="11303"/>
                  </a:moveTo>
                  <a:lnTo>
                    <a:pt x="2806" y="11303"/>
                  </a:lnTo>
                  <a:lnTo>
                    <a:pt x="3060" y="11303"/>
                  </a:lnTo>
                  <a:close/>
                </a:path>
                <a:path w="53340" h="31750">
                  <a:moveTo>
                    <a:pt x="3149" y="2286"/>
                  </a:moveTo>
                  <a:lnTo>
                    <a:pt x="2832" y="2247"/>
                  </a:lnTo>
                  <a:lnTo>
                    <a:pt x="2590" y="2400"/>
                  </a:lnTo>
                  <a:lnTo>
                    <a:pt x="3149" y="2286"/>
                  </a:lnTo>
                  <a:close/>
                </a:path>
                <a:path w="53340" h="31750">
                  <a:moveTo>
                    <a:pt x="3289" y="11303"/>
                  </a:moveTo>
                  <a:lnTo>
                    <a:pt x="3060" y="11303"/>
                  </a:lnTo>
                  <a:lnTo>
                    <a:pt x="3289" y="11303"/>
                  </a:lnTo>
                  <a:close/>
                </a:path>
                <a:path w="53340" h="31750">
                  <a:moveTo>
                    <a:pt x="3543" y="10922"/>
                  </a:moveTo>
                  <a:lnTo>
                    <a:pt x="2755" y="10922"/>
                  </a:lnTo>
                  <a:lnTo>
                    <a:pt x="2857" y="11049"/>
                  </a:lnTo>
                  <a:lnTo>
                    <a:pt x="2984" y="11201"/>
                  </a:lnTo>
                  <a:lnTo>
                    <a:pt x="3289" y="11049"/>
                  </a:lnTo>
                  <a:lnTo>
                    <a:pt x="3543" y="10922"/>
                  </a:lnTo>
                  <a:close/>
                </a:path>
                <a:path w="53340" h="31750">
                  <a:moveTo>
                    <a:pt x="6210" y="254"/>
                  </a:moveTo>
                  <a:lnTo>
                    <a:pt x="5676" y="292"/>
                  </a:lnTo>
                  <a:lnTo>
                    <a:pt x="6210" y="254"/>
                  </a:lnTo>
                  <a:close/>
                </a:path>
                <a:path w="53340" h="31750">
                  <a:moveTo>
                    <a:pt x="7569" y="9779"/>
                  </a:moveTo>
                  <a:lnTo>
                    <a:pt x="7213" y="9906"/>
                  </a:lnTo>
                  <a:lnTo>
                    <a:pt x="7340" y="9906"/>
                  </a:lnTo>
                  <a:lnTo>
                    <a:pt x="7569" y="9779"/>
                  </a:lnTo>
                  <a:close/>
                </a:path>
                <a:path w="53340" h="31750">
                  <a:moveTo>
                    <a:pt x="7658" y="13589"/>
                  </a:moveTo>
                  <a:close/>
                </a:path>
                <a:path w="53340" h="31750">
                  <a:moveTo>
                    <a:pt x="7797" y="19050"/>
                  </a:moveTo>
                  <a:lnTo>
                    <a:pt x="7645" y="19151"/>
                  </a:lnTo>
                  <a:lnTo>
                    <a:pt x="7594" y="19304"/>
                  </a:lnTo>
                  <a:lnTo>
                    <a:pt x="7797" y="19050"/>
                  </a:lnTo>
                  <a:close/>
                </a:path>
                <a:path w="53340" h="31750">
                  <a:moveTo>
                    <a:pt x="7848" y="13843"/>
                  </a:moveTo>
                  <a:lnTo>
                    <a:pt x="7632" y="13639"/>
                  </a:lnTo>
                  <a:lnTo>
                    <a:pt x="7848" y="13843"/>
                  </a:lnTo>
                  <a:close/>
                </a:path>
                <a:path w="53340" h="31750">
                  <a:moveTo>
                    <a:pt x="8597" y="17640"/>
                  </a:moveTo>
                  <a:lnTo>
                    <a:pt x="7759" y="17399"/>
                  </a:lnTo>
                  <a:lnTo>
                    <a:pt x="7734" y="17792"/>
                  </a:lnTo>
                  <a:lnTo>
                    <a:pt x="7861" y="17868"/>
                  </a:lnTo>
                  <a:lnTo>
                    <a:pt x="8432" y="17780"/>
                  </a:lnTo>
                  <a:lnTo>
                    <a:pt x="8559" y="17653"/>
                  </a:lnTo>
                  <a:close/>
                </a:path>
                <a:path w="53340" h="31750">
                  <a:moveTo>
                    <a:pt x="9283" y="3683"/>
                  </a:moveTo>
                  <a:lnTo>
                    <a:pt x="8013" y="3048"/>
                  </a:lnTo>
                  <a:lnTo>
                    <a:pt x="7772" y="2921"/>
                  </a:lnTo>
                  <a:lnTo>
                    <a:pt x="7162" y="3048"/>
                  </a:lnTo>
                  <a:lnTo>
                    <a:pt x="7251" y="2794"/>
                  </a:lnTo>
                  <a:lnTo>
                    <a:pt x="6845" y="2400"/>
                  </a:lnTo>
                  <a:lnTo>
                    <a:pt x="6934" y="2159"/>
                  </a:lnTo>
                  <a:lnTo>
                    <a:pt x="7086" y="2032"/>
                  </a:lnTo>
                  <a:lnTo>
                    <a:pt x="7581" y="2032"/>
                  </a:lnTo>
                  <a:lnTo>
                    <a:pt x="6680" y="1524"/>
                  </a:lnTo>
                  <a:lnTo>
                    <a:pt x="6946" y="1016"/>
                  </a:lnTo>
                  <a:lnTo>
                    <a:pt x="8610" y="1270"/>
                  </a:lnTo>
                  <a:lnTo>
                    <a:pt x="8597" y="1016"/>
                  </a:lnTo>
                  <a:lnTo>
                    <a:pt x="8572" y="635"/>
                  </a:lnTo>
                  <a:lnTo>
                    <a:pt x="8458" y="381"/>
                  </a:lnTo>
                  <a:lnTo>
                    <a:pt x="8343" y="254"/>
                  </a:lnTo>
                  <a:lnTo>
                    <a:pt x="7048" y="0"/>
                  </a:lnTo>
                  <a:lnTo>
                    <a:pt x="6743" y="127"/>
                  </a:lnTo>
                  <a:lnTo>
                    <a:pt x="6616" y="381"/>
                  </a:lnTo>
                  <a:lnTo>
                    <a:pt x="6489" y="508"/>
                  </a:lnTo>
                  <a:lnTo>
                    <a:pt x="6019" y="635"/>
                  </a:lnTo>
                  <a:lnTo>
                    <a:pt x="5727" y="381"/>
                  </a:lnTo>
                  <a:lnTo>
                    <a:pt x="4318" y="635"/>
                  </a:lnTo>
                  <a:lnTo>
                    <a:pt x="2857" y="762"/>
                  </a:lnTo>
                  <a:lnTo>
                    <a:pt x="1955" y="1397"/>
                  </a:lnTo>
                  <a:lnTo>
                    <a:pt x="2870" y="1651"/>
                  </a:lnTo>
                  <a:lnTo>
                    <a:pt x="2197" y="1778"/>
                  </a:lnTo>
                  <a:lnTo>
                    <a:pt x="2108" y="1524"/>
                  </a:lnTo>
                  <a:lnTo>
                    <a:pt x="1498" y="1778"/>
                  </a:lnTo>
                  <a:lnTo>
                    <a:pt x="2082" y="1778"/>
                  </a:lnTo>
                  <a:lnTo>
                    <a:pt x="2489" y="1905"/>
                  </a:lnTo>
                  <a:lnTo>
                    <a:pt x="2120" y="1905"/>
                  </a:lnTo>
                  <a:lnTo>
                    <a:pt x="1879" y="2032"/>
                  </a:lnTo>
                  <a:lnTo>
                    <a:pt x="1752" y="2159"/>
                  </a:lnTo>
                  <a:lnTo>
                    <a:pt x="2832" y="2247"/>
                  </a:lnTo>
                  <a:lnTo>
                    <a:pt x="2984" y="2159"/>
                  </a:lnTo>
                  <a:lnTo>
                    <a:pt x="3416" y="2413"/>
                  </a:lnTo>
                  <a:lnTo>
                    <a:pt x="2794" y="2667"/>
                  </a:lnTo>
                  <a:lnTo>
                    <a:pt x="2260" y="2667"/>
                  </a:lnTo>
                  <a:lnTo>
                    <a:pt x="2819" y="2794"/>
                  </a:lnTo>
                  <a:lnTo>
                    <a:pt x="2476" y="2908"/>
                  </a:lnTo>
                  <a:lnTo>
                    <a:pt x="2286" y="3175"/>
                  </a:lnTo>
                  <a:lnTo>
                    <a:pt x="3048" y="3175"/>
                  </a:lnTo>
                  <a:lnTo>
                    <a:pt x="2260" y="3429"/>
                  </a:lnTo>
                  <a:lnTo>
                    <a:pt x="3276" y="3810"/>
                  </a:lnTo>
                  <a:lnTo>
                    <a:pt x="1930" y="3810"/>
                  </a:lnTo>
                  <a:lnTo>
                    <a:pt x="3009" y="4191"/>
                  </a:lnTo>
                  <a:lnTo>
                    <a:pt x="3060" y="4318"/>
                  </a:lnTo>
                  <a:lnTo>
                    <a:pt x="1447" y="4064"/>
                  </a:lnTo>
                  <a:lnTo>
                    <a:pt x="2984" y="4953"/>
                  </a:lnTo>
                  <a:lnTo>
                    <a:pt x="1231" y="4826"/>
                  </a:lnTo>
                  <a:lnTo>
                    <a:pt x="2679" y="5080"/>
                  </a:lnTo>
                  <a:lnTo>
                    <a:pt x="1892" y="5588"/>
                  </a:lnTo>
                  <a:lnTo>
                    <a:pt x="2489" y="5981"/>
                  </a:lnTo>
                  <a:lnTo>
                    <a:pt x="7912" y="5981"/>
                  </a:lnTo>
                  <a:lnTo>
                    <a:pt x="8115" y="5842"/>
                  </a:lnTo>
                  <a:lnTo>
                    <a:pt x="8445" y="5461"/>
                  </a:lnTo>
                  <a:lnTo>
                    <a:pt x="7721" y="5334"/>
                  </a:lnTo>
                  <a:lnTo>
                    <a:pt x="7175" y="5207"/>
                  </a:lnTo>
                  <a:lnTo>
                    <a:pt x="8102" y="5080"/>
                  </a:lnTo>
                  <a:lnTo>
                    <a:pt x="7747" y="4953"/>
                  </a:lnTo>
                  <a:lnTo>
                    <a:pt x="7035" y="4699"/>
                  </a:lnTo>
                  <a:lnTo>
                    <a:pt x="6438" y="4318"/>
                  </a:lnTo>
                  <a:lnTo>
                    <a:pt x="6248" y="4191"/>
                  </a:lnTo>
                  <a:lnTo>
                    <a:pt x="9283" y="3683"/>
                  </a:lnTo>
                  <a:close/>
                </a:path>
                <a:path w="53340" h="31750">
                  <a:moveTo>
                    <a:pt x="9652" y="17526"/>
                  </a:moveTo>
                  <a:lnTo>
                    <a:pt x="8597" y="17640"/>
                  </a:lnTo>
                  <a:lnTo>
                    <a:pt x="9055" y="17780"/>
                  </a:lnTo>
                  <a:lnTo>
                    <a:pt x="9652" y="17526"/>
                  </a:lnTo>
                  <a:close/>
                </a:path>
                <a:path w="53340" h="31750">
                  <a:moveTo>
                    <a:pt x="9753" y="11811"/>
                  </a:moveTo>
                  <a:lnTo>
                    <a:pt x="5130" y="10668"/>
                  </a:lnTo>
                  <a:lnTo>
                    <a:pt x="7112" y="9944"/>
                  </a:lnTo>
                  <a:lnTo>
                    <a:pt x="8064" y="8890"/>
                  </a:lnTo>
                  <a:lnTo>
                    <a:pt x="8305" y="8636"/>
                  </a:lnTo>
                  <a:lnTo>
                    <a:pt x="7835" y="8255"/>
                  </a:lnTo>
                  <a:lnTo>
                    <a:pt x="6438" y="7112"/>
                  </a:lnTo>
                  <a:lnTo>
                    <a:pt x="7772" y="6096"/>
                  </a:lnTo>
                  <a:lnTo>
                    <a:pt x="2667" y="6096"/>
                  </a:lnTo>
                  <a:lnTo>
                    <a:pt x="2260" y="6096"/>
                  </a:lnTo>
                  <a:lnTo>
                    <a:pt x="1816" y="6223"/>
                  </a:lnTo>
                  <a:lnTo>
                    <a:pt x="1536" y="6350"/>
                  </a:lnTo>
                  <a:lnTo>
                    <a:pt x="2743" y="6350"/>
                  </a:lnTo>
                  <a:lnTo>
                    <a:pt x="2997" y="6731"/>
                  </a:lnTo>
                  <a:lnTo>
                    <a:pt x="3733" y="6985"/>
                  </a:lnTo>
                  <a:lnTo>
                    <a:pt x="2552" y="7239"/>
                  </a:lnTo>
                  <a:lnTo>
                    <a:pt x="2324" y="6731"/>
                  </a:lnTo>
                  <a:lnTo>
                    <a:pt x="1206" y="6731"/>
                  </a:lnTo>
                  <a:lnTo>
                    <a:pt x="2184" y="6858"/>
                  </a:lnTo>
                  <a:lnTo>
                    <a:pt x="2146" y="7366"/>
                  </a:lnTo>
                  <a:lnTo>
                    <a:pt x="2971" y="7239"/>
                  </a:lnTo>
                  <a:lnTo>
                    <a:pt x="2235" y="7493"/>
                  </a:lnTo>
                  <a:lnTo>
                    <a:pt x="1600" y="7493"/>
                  </a:lnTo>
                  <a:lnTo>
                    <a:pt x="3098" y="7620"/>
                  </a:lnTo>
                  <a:lnTo>
                    <a:pt x="1828" y="7747"/>
                  </a:lnTo>
                  <a:lnTo>
                    <a:pt x="2743" y="8001"/>
                  </a:lnTo>
                  <a:lnTo>
                    <a:pt x="1968" y="8255"/>
                  </a:lnTo>
                  <a:lnTo>
                    <a:pt x="1333" y="7874"/>
                  </a:lnTo>
                  <a:lnTo>
                    <a:pt x="1752" y="8255"/>
                  </a:lnTo>
                  <a:lnTo>
                    <a:pt x="1282" y="8382"/>
                  </a:lnTo>
                  <a:lnTo>
                    <a:pt x="1879" y="8382"/>
                  </a:lnTo>
                  <a:lnTo>
                    <a:pt x="2514" y="8509"/>
                  </a:lnTo>
                  <a:lnTo>
                    <a:pt x="2794" y="8890"/>
                  </a:lnTo>
                  <a:lnTo>
                    <a:pt x="1663" y="8636"/>
                  </a:lnTo>
                  <a:lnTo>
                    <a:pt x="1066" y="8636"/>
                  </a:lnTo>
                  <a:lnTo>
                    <a:pt x="1346" y="9017"/>
                  </a:lnTo>
                  <a:lnTo>
                    <a:pt x="2362" y="9271"/>
                  </a:lnTo>
                  <a:lnTo>
                    <a:pt x="2298" y="9525"/>
                  </a:lnTo>
                  <a:lnTo>
                    <a:pt x="2095" y="9525"/>
                  </a:lnTo>
                  <a:lnTo>
                    <a:pt x="2679" y="9779"/>
                  </a:lnTo>
                  <a:lnTo>
                    <a:pt x="1765" y="10287"/>
                  </a:lnTo>
                  <a:lnTo>
                    <a:pt x="2857" y="10795"/>
                  </a:lnTo>
                  <a:lnTo>
                    <a:pt x="3733" y="10795"/>
                  </a:lnTo>
                  <a:lnTo>
                    <a:pt x="4127" y="10922"/>
                  </a:lnTo>
                  <a:lnTo>
                    <a:pt x="4165" y="11049"/>
                  </a:lnTo>
                  <a:lnTo>
                    <a:pt x="4813" y="11303"/>
                  </a:lnTo>
                  <a:lnTo>
                    <a:pt x="4076" y="11303"/>
                  </a:lnTo>
                  <a:lnTo>
                    <a:pt x="4102" y="11176"/>
                  </a:lnTo>
                  <a:lnTo>
                    <a:pt x="3810" y="11176"/>
                  </a:lnTo>
                  <a:lnTo>
                    <a:pt x="3581" y="11049"/>
                  </a:lnTo>
                  <a:lnTo>
                    <a:pt x="3733" y="11176"/>
                  </a:lnTo>
                  <a:lnTo>
                    <a:pt x="3886" y="11303"/>
                  </a:lnTo>
                  <a:lnTo>
                    <a:pt x="3289" y="11303"/>
                  </a:lnTo>
                  <a:lnTo>
                    <a:pt x="3263" y="11430"/>
                  </a:lnTo>
                  <a:lnTo>
                    <a:pt x="3911" y="11811"/>
                  </a:lnTo>
                  <a:lnTo>
                    <a:pt x="3581" y="12065"/>
                  </a:lnTo>
                  <a:lnTo>
                    <a:pt x="2540" y="11938"/>
                  </a:lnTo>
                  <a:lnTo>
                    <a:pt x="2984" y="11557"/>
                  </a:lnTo>
                  <a:lnTo>
                    <a:pt x="3136" y="11430"/>
                  </a:lnTo>
                  <a:lnTo>
                    <a:pt x="2336" y="11557"/>
                  </a:lnTo>
                  <a:lnTo>
                    <a:pt x="2552" y="11430"/>
                  </a:lnTo>
                  <a:lnTo>
                    <a:pt x="2781" y="11303"/>
                  </a:lnTo>
                  <a:lnTo>
                    <a:pt x="1104" y="11430"/>
                  </a:lnTo>
                  <a:lnTo>
                    <a:pt x="2857" y="11049"/>
                  </a:lnTo>
                  <a:lnTo>
                    <a:pt x="1130" y="11176"/>
                  </a:lnTo>
                  <a:lnTo>
                    <a:pt x="774" y="11684"/>
                  </a:lnTo>
                  <a:lnTo>
                    <a:pt x="1600" y="11811"/>
                  </a:lnTo>
                  <a:lnTo>
                    <a:pt x="1422" y="12065"/>
                  </a:lnTo>
                  <a:lnTo>
                    <a:pt x="1308" y="12331"/>
                  </a:lnTo>
                  <a:lnTo>
                    <a:pt x="1816" y="12446"/>
                  </a:lnTo>
                  <a:lnTo>
                    <a:pt x="2095" y="12319"/>
                  </a:lnTo>
                  <a:lnTo>
                    <a:pt x="2667" y="12573"/>
                  </a:lnTo>
                  <a:lnTo>
                    <a:pt x="3657" y="13335"/>
                  </a:lnTo>
                  <a:lnTo>
                    <a:pt x="0" y="12954"/>
                  </a:lnTo>
                  <a:lnTo>
                    <a:pt x="1346" y="13589"/>
                  </a:lnTo>
                  <a:lnTo>
                    <a:pt x="2032" y="13843"/>
                  </a:lnTo>
                  <a:lnTo>
                    <a:pt x="3352" y="13970"/>
                  </a:lnTo>
                  <a:lnTo>
                    <a:pt x="2628" y="14351"/>
                  </a:lnTo>
                  <a:lnTo>
                    <a:pt x="1460" y="14097"/>
                  </a:lnTo>
                  <a:lnTo>
                    <a:pt x="1308" y="14732"/>
                  </a:lnTo>
                  <a:lnTo>
                    <a:pt x="1892" y="14643"/>
                  </a:lnTo>
                  <a:lnTo>
                    <a:pt x="2222" y="14605"/>
                  </a:lnTo>
                  <a:lnTo>
                    <a:pt x="3136" y="14478"/>
                  </a:lnTo>
                  <a:lnTo>
                    <a:pt x="2476" y="14986"/>
                  </a:lnTo>
                  <a:lnTo>
                    <a:pt x="2451" y="15240"/>
                  </a:lnTo>
                  <a:lnTo>
                    <a:pt x="1397" y="15367"/>
                  </a:lnTo>
                  <a:lnTo>
                    <a:pt x="1549" y="16002"/>
                  </a:lnTo>
                  <a:lnTo>
                    <a:pt x="2286" y="16637"/>
                  </a:lnTo>
                  <a:lnTo>
                    <a:pt x="2463" y="17145"/>
                  </a:lnTo>
                  <a:lnTo>
                    <a:pt x="2730" y="17145"/>
                  </a:lnTo>
                  <a:lnTo>
                    <a:pt x="7988" y="17145"/>
                  </a:lnTo>
                  <a:lnTo>
                    <a:pt x="8115" y="17018"/>
                  </a:lnTo>
                  <a:lnTo>
                    <a:pt x="8470" y="17018"/>
                  </a:lnTo>
                  <a:lnTo>
                    <a:pt x="8483" y="16891"/>
                  </a:lnTo>
                  <a:lnTo>
                    <a:pt x="8343" y="16764"/>
                  </a:lnTo>
                  <a:lnTo>
                    <a:pt x="8559" y="16637"/>
                  </a:lnTo>
                  <a:lnTo>
                    <a:pt x="8559" y="16510"/>
                  </a:lnTo>
                  <a:lnTo>
                    <a:pt x="8521" y="16383"/>
                  </a:lnTo>
                  <a:lnTo>
                    <a:pt x="8788" y="16383"/>
                  </a:lnTo>
                  <a:lnTo>
                    <a:pt x="8902" y="16510"/>
                  </a:lnTo>
                  <a:lnTo>
                    <a:pt x="9220" y="16510"/>
                  </a:lnTo>
                  <a:lnTo>
                    <a:pt x="9067" y="16383"/>
                  </a:lnTo>
                  <a:lnTo>
                    <a:pt x="8953" y="16002"/>
                  </a:lnTo>
                  <a:lnTo>
                    <a:pt x="8089" y="16002"/>
                  </a:lnTo>
                  <a:lnTo>
                    <a:pt x="8242" y="15875"/>
                  </a:lnTo>
                  <a:lnTo>
                    <a:pt x="7721" y="15976"/>
                  </a:lnTo>
                  <a:lnTo>
                    <a:pt x="7721" y="16637"/>
                  </a:lnTo>
                  <a:lnTo>
                    <a:pt x="6921" y="16383"/>
                  </a:lnTo>
                  <a:lnTo>
                    <a:pt x="7391" y="16141"/>
                  </a:lnTo>
                  <a:lnTo>
                    <a:pt x="7658" y="16179"/>
                  </a:lnTo>
                  <a:lnTo>
                    <a:pt x="7721" y="16637"/>
                  </a:lnTo>
                  <a:lnTo>
                    <a:pt x="7721" y="15976"/>
                  </a:lnTo>
                  <a:lnTo>
                    <a:pt x="7581" y="16002"/>
                  </a:lnTo>
                  <a:lnTo>
                    <a:pt x="7404" y="16129"/>
                  </a:lnTo>
                  <a:lnTo>
                    <a:pt x="6007" y="16002"/>
                  </a:lnTo>
                  <a:lnTo>
                    <a:pt x="7226" y="15748"/>
                  </a:lnTo>
                  <a:lnTo>
                    <a:pt x="7874" y="15367"/>
                  </a:lnTo>
                  <a:lnTo>
                    <a:pt x="8610" y="15240"/>
                  </a:lnTo>
                  <a:lnTo>
                    <a:pt x="8305" y="14986"/>
                  </a:lnTo>
                  <a:lnTo>
                    <a:pt x="8255" y="14478"/>
                  </a:lnTo>
                  <a:lnTo>
                    <a:pt x="8280" y="14351"/>
                  </a:lnTo>
                  <a:lnTo>
                    <a:pt x="8343" y="14097"/>
                  </a:lnTo>
                  <a:lnTo>
                    <a:pt x="6769" y="13716"/>
                  </a:lnTo>
                  <a:lnTo>
                    <a:pt x="6565" y="13589"/>
                  </a:lnTo>
                  <a:lnTo>
                    <a:pt x="7581" y="13589"/>
                  </a:lnTo>
                  <a:lnTo>
                    <a:pt x="7531" y="13335"/>
                  </a:lnTo>
                  <a:lnTo>
                    <a:pt x="7658" y="13081"/>
                  </a:lnTo>
                  <a:lnTo>
                    <a:pt x="7759" y="12954"/>
                  </a:lnTo>
                  <a:lnTo>
                    <a:pt x="7607" y="12915"/>
                  </a:lnTo>
                  <a:lnTo>
                    <a:pt x="7518" y="12573"/>
                  </a:lnTo>
                  <a:lnTo>
                    <a:pt x="7518" y="12890"/>
                  </a:lnTo>
                  <a:lnTo>
                    <a:pt x="6629" y="12700"/>
                  </a:lnTo>
                  <a:lnTo>
                    <a:pt x="7175" y="12446"/>
                  </a:lnTo>
                  <a:lnTo>
                    <a:pt x="7518" y="12890"/>
                  </a:lnTo>
                  <a:lnTo>
                    <a:pt x="7518" y="12573"/>
                  </a:lnTo>
                  <a:lnTo>
                    <a:pt x="7848" y="12573"/>
                  </a:lnTo>
                  <a:lnTo>
                    <a:pt x="8166" y="12446"/>
                  </a:lnTo>
                  <a:lnTo>
                    <a:pt x="8483" y="12319"/>
                  </a:lnTo>
                  <a:lnTo>
                    <a:pt x="9118" y="12065"/>
                  </a:lnTo>
                  <a:lnTo>
                    <a:pt x="9753" y="11811"/>
                  </a:lnTo>
                  <a:close/>
                </a:path>
                <a:path w="53340" h="31750">
                  <a:moveTo>
                    <a:pt x="10820" y="26454"/>
                  </a:moveTo>
                  <a:lnTo>
                    <a:pt x="10718" y="26631"/>
                  </a:lnTo>
                  <a:lnTo>
                    <a:pt x="10820" y="26454"/>
                  </a:lnTo>
                  <a:close/>
                </a:path>
                <a:path w="53340" h="31750">
                  <a:moveTo>
                    <a:pt x="11658" y="26403"/>
                  </a:moveTo>
                  <a:close/>
                </a:path>
                <a:path w="53340" h="31750">
                  <a:moveTo>
                    <a:pt x="12890" y="26924"/>
                  </a:moveTo>
                  <a:lnTo>
                    <a:pt x="12687" y="27178"/>
                  </a:lnTo>
                  <a:lnTo>
                    <a:pt x="12890" y="26924"/>
                  </a:lnTo>
                  <a:close/>
                </a:path>
                <a:path w="53340" h="31750">
                  <a:moveTo>
                    <a:pt x="13042" y="26733"/>
                  </a:moveTo>
                  <a:lnTo>
                    <a:pt x="12890" y="26924"/>
                  </a:lnTo>
                  <a:lnTo>
                    <a:pt x="13042" y="26733"/>
                  </a:lnTo>
                  <a:close/>
                </a:path>
                <a:path w="53340" h="31750">
                  <a:moveTo>
                    <a:pt x="16332" y="26708"/>
                  </a:moveTo>
                  <a:lnTo>
                    <a:pt x="16116" y="27051"/>
                  </a:lnTo>
                  <a:lnTo>
                    <a:pt x="16294" y="26987"/>
                  </a:lnTo>
                  <a:lnTo>
                    <a:pt x="16332" y="26708"/>
                  </a:lnTo>
                  <a:close/>
                </a:path>
                <a:path w="53340" h="31750">
                  <a:moveTo>
                    <a:pt x="16497" y="26924"/>
                  </a:moveTo>
                  <a:lnTo>
                    <a:pt x="16294" y="26987"/>
                  </a:lnTo>
                  <a:lnTo>
                    <a:pt x="16230" y="27432"/>
                  </a:lnTo>
                  <a:lnTo>
                    <a:pt x="16497" y="26924"/>
                  </a:lnTo>
                  <a:close/>
                </a:path>
                <a:path w="53340" h="31750">
                  <a:moveTo>
                    <a:pt x="16586" y="27813"/>
                  </a:moveTo>
                  <a:lnTo>
                    <a:pt x="16484" y="27940"/>
                  </a:lnTo>
                  <a:lnTo>
                    <a:pt x="16383" y="28321"/>
                  </a:lnTo>
                  <a:lnTo>
                    <a:pt x="16586" y="27813"/>
                  </a:lnTo>
                  <a:close/>
                </a:path>
                <a:path w="53340" h="31750">
                  <a:moveTo>
                    <a:pt x="20955" y="28194"/>
                  </a:moveTo>
                  <a:close/>
                </a:path>
                <a:path w="53340" h="31750">
                  <a:moveTo>
                    <a:pt x="22872" y="28257"/>
                  </a:moveTo>
                  <a:close/>
                </a:path>
                <a:path w="53340" h="31750">
                  <a:moveTo>
                    <a:pt x="24917" y="7620"/>
                  </a:moveTo>
                  <a:lnTo>
                    <a:pt x="24815" y="7874"/>
                  </a:lnTo>
                  <a:lnTo>
                    <a:pt x="24917" y="7620"/>
                  </a:lnTo>
                  <a:close/>
                </a:path>
                <a:path w="53340" h="31750">
                  <a:moveTo>
                    <a:pt x="25984" y="10198"/>
                  </a:moveTo>
                  <a:lnTo>
                    <a:pt x="25806" y="10109"/>
                  </a:lnTo>
                  <a:lnTo>
                    <a:pt x="25615" y="11303"/>
                  </a:lnTo>
                  <a:lnTo>
                    <a:pt x="25984" y="10198"/>
                  </a:lnTo>
                  <a:close/>
                </a:path>
                <a:path w="53340" h="31750">
                  <a:moveTo>
                    <a:pt x="26250" y="9804"/>
                  </a:moveTo>
                  <a:lnTo>
                    <a:pt x="26212" y="9474"/>
                  </a:lnTo>
                  <a:lnTo>
                    <a:pt x="26162" y="9652"/>
                  </a:lnTo>
                  <a:lnTo>
                    <a:pt x="26035" y="10223"/>
                  </a:lnTo>
                  <a:lnTo>
                    <a:pt x="26250" y="9804"/>
                  </a:lnTo>
                  <a:close/>
                </a:path>
                <a:path w="53340" h="31750">
                  <a:moveTo>
                    <a:pt x="26631" y="10045"/>
                  </a:moveTo>
                  <a:lnTo>
                    <a:pt x="26428" y="9512"/>
                  </a:lnTo>
                  <a:lnTo>
                    <a:pt x="26454" y="9804"/>
                  </a:lnTo>
                  <a:lnTo>
                    <a:pt x="26631" y="10045"/>
                  </a:lnTo>
                  <a:close/>
                </a:path>
                <a:path w="53340" h="31750">
                  <a:moveTo>
                    <a:pt x="26682" y="5715"/>
                  </a:moveTo>
                  <a:lnTo>
                    <a:pt x="26543" y="5715"/>
                  </a:lnTo>
                  <a:lnTo>
                    <a:pt x="26314" y="5969"/>
                  </a:lnTo>
                  <a:lnTo>
                    <a:pt x="26619" y="5842"/>
                  </a:lnTo>
                  <a:lnTo>
                    <a:pt x="26682" y="5715"/>
                  </a:lnTo>
                  <a:close/>
                </a:path>
                <a:path w="53340" h="31750">
                  <a:moveTo>
                    <a:pt x="27012" y="9017"/>
                  </a:moveTo>
                  <a:lnTo>
                    <a:pt x="26606" y="9017"/>
                  </a:lnTo>
                  <a:lnTo>
                    <a:pt x="26644" y="9144"/>
                  </a:lnTo>
                  <a:lnTo>
                    <a:pt x="26352" y="9398"/>
                  </a:lnTo>
                  <a:lnTo>
                    <a:pt x="27012" y="9017"/>
                  </a:lnTo>
                  <a:close/>
                </a:path>
                <a:path w="53340" h="31750">
                  <a:moveTo>
                    <a:pt x="27406" y="4927"/>
                  </a:moveTo>
                  <a:lnTo>
                    <a:pt x="27165" y="4699"/>
                  </a:lnTo>
                  <a:lnTo>
                    <a:pt x="26365" y="4826"/>
                  </a:lnTo>
                  <a:lnTo>
                    <a:pt x="26111" y="4940"/>
                  </a:lnTo>
                  <a:lnTo>
                    <a:pt x="26771" y="4826"/>
                  </a:lnTo>
                  <a:lnTo>
                    <a:pt x="27406" y="4927"/>
                  </a:lnTo>
                  <a:close/>
                </a:path>
                <a:path w="53340" h="31750">
                  <a:moveTo>
                    <a:pt x="27520" y="9677"/>
                  </a:moveTo>
                  <a:lnTo>
                    <a:pt x="27139" y="10160"/>
                  </a:lnTo>
                  <a:lnTo>
                    <a:pt x="27482" y="9906"/>
                  </a:lnTo>
                  <a:lnTo>
                    <a:pt x="27520" y="9677"/>
                  </a:lnTo>
                  <a:close/>
                </a:path>
                <a:path w="53340" h="31750">
                  <a:moveTo>
                    <a:pt x="27546" y="3746"/>
                  </a:moveTo>
                  <a:lnTo>
                    <a:pt x="27254" y="3594"/>
                  </a:lnTo>
                  <a:lnTo>
                    <a:pt x="26987" y="3543"/>
                  </a:lnTo>
                  <a:lnTo>
                    <a:pt x="26390" y="3517"/>
                  </a:lnTo>
                  <a:lnTo>
                    <a:pt x="26517" y="3644"/>
                  </a:lnTo>
                  <a:lnTo>
                    <a:pt x="27546" y="3746"/>
                  </a:lnTo>
                  <a:close/>
                </a:path>
                <a:path w="53340" h="31750">
                  <a:moveTo>
                    <a:pt x="27584" y="11417"/>
                  </a:moveTo>
                  <a:lnTo>
                    <a:pt x="27266" y="11391"/>
                  </a:lnTo>
                  <a:lnTo>
                    <a:pt x="27305" y="11811"/>
                  </a:lnTo>
                  <a:lnTo>
                    <a:pt x="27178" y="11963"/>
                  </a:lnTo>
                  <a:lnTo>
                    <a:pt x="27508" y="11823"/>
                  </a:lnTo>
                  <a:lnTo>
                    <a:pt x="27584" y="11417"/>
                  </a:lnTo>
                  <a:close/>
                </a:path>
                <a:path w="53340" h="31750">
                  <a:moveTo>
                    <a:pt x="27724" y="9423"/>
                  </a:moveTo>
                  <a:lnTo>
                    <a:pt x="27266" y="9525"/>
                  </a:lnTo>
                  <a:lnTo>
                    <a:pt x="27520" y="9677"/>
                  </a:lnTo>
                  <a:lnTo>
                    <a:pt x="27724" y="9423"/>
                  </a:lnTo>
                  <a:close/>
                </a:path>
                <a:path w="53340" h="31750">
                  <a:moveTo>
                    <a:pt x="27724" y="4381"/>
                  </a:moveTo>
                  <a:lnTo>
                    <a:pt x="26746" y="4368"/>
                  </a:lnTo>
                  <a:lnTo>
                    <a:pt x="27152" y="4305"/>
                  </a:lnTo>
                  <a:lnTo>
                    <a:pt x="25971" y="4241"/>
                  </a:lnTo>
                  <a:lnTo>
                    <a:pt x="25844" y="4114"/>
                  </a:lnTo>
                  <a:lnTo>
                    <a:pt x="26289" y="4013"/>
                  </a:lnTo>
                  <a:lnTo>
                    <a:pt x="26657" y="4025"/>
                  </a:lnTo>
                  <a:lnTo>
                    <a:pt x="26403" y="3987"/>
                  </a:lnTo>
                  <a:lnTo>
                    <a:pt x="26873" y="3860"/>
                  </a:lnTo>
                  <a:lnTo>
                    <a:pt x="26225" y="3784"/>
                  </a:lnTo>
                  <a:lnTo>
                    <a:pt x="25450" y="3937"/>
                  </a:lnTo>
                  <a:lnTo>
                    <a:pt x="25438" y="4203"/>
                  </a:lnTo>
                  <a:lnTo>
                    <a:pt x="26098" y="4356"/>
                  </a:lnTo>
                  <a:lnTo>
                    <a:pt x="25882" y="4419"/>
                  </a:lnTo>
                  <a:lnTo>
                    <a:pt x="25615" y="4406"/>
                  </a:lnTo>
                  <a:lnTo>
                    <a:pt x="25425" y="4406"/>
                  </a:lnTo>
                  <a:lnTo>
                    <a:pt x="25920" y="4533"/>
                  </a:lnTo>
                  <a:lnTo>
                    <a:pt x="26797" y="4572"/>
                  </a:lnTo>
                  <a:lnTo>
                    <a:pt x="27724" y="4381"/>
                  </a:lnTo>
                  <a:close/>
                </a:path>
                <a:path w="53340" h="31750">
                  <a:moveTo>
                    <a:pt x="27787" y="4495"/>
                  </a:moveTo>
                  <a:lnTo>
                    <a:pt x="27546" y="4508"/>
                  </a:lnTo>
                  <a:lnTo>
                    <a:pt x="27762" y="4572"/>
                  </a:lnTo>
                  <a:close/>
                </a:path>
                <a:path w="53340" h="31750">
                  <a:moveTo>
                    <a:pt x="27838" y="5334"/>
                  </a:moveTo>
                  <a:lnTo>
                    <a:pt x="26936" y="5334"/>
                  </a:lnTo>
                  <a:lnTo>
                    <a:pt x="26606" y="5207"/>
                  </a:lnTo>
                  <a:lnTo>
                    <a:pt x="27089" y="5080"/>
                  </a:lnTo>
                  <a:lnTo>
                    <a:pt x="27762" y="5080"/>
                  </a:lnTo>
                  <a:lnTo>
                    <a:pt x="27470" y="4965"/>
                  </a:lnTo>
                  <a:lnTo>
                    <a:pt x="26416" y="5207"/>
                  </a:lnTo>
                  <a:lnTo>
                    <a:pt x="26174" y="5207"/>
                  </a:lnTo>
                  <a:lnTo>
                    <a:pt x="24523" y="5715"/>
                  </a:lnTo>
                  <a:lnTo>
                    <a:pt x="26543" y="5715"/>
                  </a:lnTo>
                  <a:lnTo>
                    <a:pt x="26657" y="5588"/>
                  </a:lnTo>
                  <a:lnTo>
                    <a:pt x="27838" y="5334"/>
                  </a:lnTo>
                  <a:close/>
                </a:path>
                <a:path w="53340" h="31750">
                  <a:moveTo>
                    <a:pt x="27863" y="4597"/>
                  </a:moveTo>
                  <a:close/>
                </a:path>
                <a:path w="53340" h="31750">
                  <a:moveTo>
                    <a:pt x="28003" y="4584"/>
                  </a:moveTo>
                  <a:lnTo>
                    <a:pt x="27863" y="4597"/>
                  </a:lnTo>
                  <a:lnTo>
                    <a:pt x="28003" y="4584"/>
                  </a:lnTo>
                  <a:close/>
                </a:path>
                <a:path w="53340" h="31750">
                  <a:moveTo>
                    <a:pt x="28016" y="5359"/>
                  </a:moveTo>
                  <a:lnTo>
                    <a:pt x="27660" y="5461"/>
                  </a:lnTo>
                  <a:lnTo>
                    <a:pt x="27965" y="5359"/>
                  </a:lnTo>
                  <a:close/>
                </a:path>
                <a:path w="53340" h="31750">
                  <a:moveTo>
                    <a:pt x="28054" y="5359"/>
                  </a:moveTo>
                  <a:close/>
                </a:path>
                <a:path w="53340" h="31750">
                  <a:moveTo>
                    <a:pt x="28105" y="5283"/>
                  </a:moveTo>
                  <a:lnTo>
                    <a:pt x="27952" y="5283"/>
                  </a:lnTo>
                  <a:lnTo>
                    <a:pt x="27825" y="5308"/>
                  </a:lnTo>
                  <a:lnTo>
                    <a:pt x="27952" y="5334"/>
                  </a:lnTo>
                  <a:lnTo>
                    <a:pt x="28105" y="5283"/>
                  </a:lnTo>
                  <a:close/>
                </a:path>
                <a:path w="53340" h="31750">
                  <a:moveTo>
                    <a:pt x="28473" y="5499"/>
                  </a:moveTo>
                  <a:lnTo>
                    <a:pt x="28206" y="5613"/>
                  </a:lnTo>
                  <a:lnTo>
                    <a:pt x="28473" y="5499"/>
                  </a:lnTo>
                  <a:close/>
                </a:path>
                <a:path w="53340" h="31750">
                  <a:moveTo>
                    <a:pt x="28638" y="5422"/>
                  </a:moveTo>
                  <a:lnTo>
                    <a:pt x="28473" y="5499"/>
                  </a:lnTo>
                  <a:lnTo>
                    <a:pt x="28638" y="5422"/>
                  </a:lnTo>
                  <a:close/>
                </a:path>
                <a:path w="53340" h="31750">
                  <a:moveTo>
                    <a:pt x="28663" y="5486"/>
                  </a:moveTo>
                  <a:lnTo>
                    <a:pt x="28536" y="5499"/>
                  </a:lnTo>
                  <a:lnTo>
                    <a:pt x="27698" y="6172"/>
                  </a:lnTo>
                  <a:lnTo>
                    <a:pt x="28206" y="5981"/>
                  </a:lnTo>
                  <a:lnTo>
                    <a:pt x="28663" y="5486"/>
                  </a:lnTo>
                  <a:close/>
                </a:path>
                <a:path w="53340" h="31750">
                  <a:moveTo>
                    <a:pt x="29032" y="23355"/>
                  </a:moveTo>
                  <a:lnTo>
                    <a:pt x="28397" y="23520"/>
                  </a:lnTo>
                  <a:lnTo>
                    <a:pt x="28727" y="24396"/>
                  </a:lnTo>
                  <a:lnTo>
                    <a:pt x="28714" y="24066"/>
                  </a:lnTo>
                  <a:lnTo>
                    <a:pt x="29032" y="23355"/>
                  </a:lnTo>
                  <a:close/>
                </a:path>
                <a:path w="53340" h="31750">
                  <a:moveTo>
                    <a:pt x="29413" y="7150"/>
                  </a:moveTo>
                  <a:lnTo>
                    <a:pt x="29197" y="7366"/>
                  </a:lnTo>
                  <a:lnTo>
                    <a:pt x="29349" y="7289"/>
                  </a:lnTo>
                  <a:lnTo>
                    <a:pt x="29413" y="7150"/>
                  </a:lnTo>
                  <a:close/>
                </a:path>
                <a:path w="53340" h="31750">
                  <a:moveTo>
                    <a:pt x="29718" y="6858"/>
                  </a:moveTo>
                  <a:lnTo>
                    <a:pt x="29425" y="6858"/>
                  </a:lnTo>
                  <a:lnTo>
                    <a:pt x="29413" y="7150"/>
                  </a:lnTo>
                  <a:lnTo>
                    <a:pt x="29718" y="6858"/>
                  </a:lnTo>
                  <a:close/>
                </a:path>
                <a:path w="53340" h="31750">
                  <a:moveTo>
                    <a:pt x="30619" y="13500"/>
                  </a:moveTo>
                  <a:lnTo>
                    <a:pt x="30492" y="13563"/>
                  </a:lnTo>
                  <a:lnTo>
                    <a:pt x="30314" y="13817"/>
                  </a:lnTo>
                  <a:lnTo>
                    <a:pt x="30619" y="13500"/>
                  </a:lnTo>
                  <a:close/>
                </a:path>
                <a:path w="53340" h="31750">
                  <a:moveTo>
                    <a:pt x="30721" y="9017"/>
                  </a:moveTo>
                  <a:lnTo>
                    <a:pt x="30683" y="8890"/>
                  </a:lnTo>
                  <a:lnTo>
                    <a:pt x="30683" y="9017"/>
                  </a:lnTo>
                  <a:close/>
                </a:path>
                <a:path w="53340" h="31750">
                  <a:moveTo>
                    <a:pt x="30899" y="8890"/>
                  </a:moveTo>
                  <a:lnTo>
                    <a:pt x="30759" y="9144"/>
                  </a:lnTo>
                  <a:lnTo>
                    <a:pt x="30899" y="8890"/>
                  </a:lnTo>
                  <a:close/>
                </a:path>
                <a:path w="53340" h="31750">
                  <a:moveTo>
                    <a:pt x="31102" y="9779"/>
                  </a:moveTo>
                  <a:lnTo>
                    <a:pt x="30873" y="9779"/>
                  </a:lnTo>
                  <a:lnTo>
                    <a:pt x="30772" y="10414"/>
                  </a:lnTo>
                  <a:lnTo>
                    <a:pt x="31102" y="9779"/>
                  </a:lnTo>
                  <a:close/>
                </a:path>
                <a:path w="53340" h="31750">
                  <a:moveTo>
                    <a:pt x="31242" y="30734"/>
                  </a:moveTo>
                  <a:lnTo>
                    <a:pt x="31229" y="30353"/>
                  </a:lnTo>
                  <a:lnTo>
                    <a:pt x="31089" y="30251"/>
                  </a:lnTo>
                  <a:lnTo>
                    <a:pt x="31102" y="30607"/>
                  </a:lnTo>
                  <a:lnTo>
                    <a:pt x="31242" y="30734"/>
                  </a:lnTo>
                  <a:close/>
                </a:path>
                <a:path w="53340" h="31750">
                  <a:moveTo>
                    <a:pt x="32042" y="9563"/>
                  </a:moveTo>
                  <a:lnTo>
                    <a:pt x="32004" y="9702"/>
                  </a:lnTo>
                  <a:lnTo>
                    <a:pt x="32042" y="9563"/>
                  </a:lnTo>
                  <a:close/>
                </a:path>
                <a:path w="53340" h="31750">
                  <a:moveTo>
                    <a:pt x="32473" y="14681"/>
                  </a:moveTo>
                  <a:close/>
                </a:path>
                <a:path w="53340" h="31750">
                  <a:moveTo>
                    <a:pt x="32512" y="14554"/>
                  </a:moveTo>
                  <a:lnTo>
                    <a:pt x="32473" y="14681"/>
                  </a:lnTo>
                  <a:lnTo>
                    <a:pt x="32512" y="14554"/>
                  </a:lnTo>
                  <a:close/>
                </a:path>
                <a:path w="53340" h="31750">
                  <a:moveTo>
                    <a:pt x="32588" y="13335"/>
                  </a:moveTo>
                  <a:lnTo>
                    <a:pt x="32486" y="13589"/>
                  </a:lnTo>
                  <a:lnTo>
                    <a:pt x="32550" y="13716"/>
                  </a:lnTo>
                  <a:lnTo>
                    <a:pt x="32562" y="13589"/>
                  </a:lnTo>
                  <a:lnTo>
                    <a:pt x="32588" y="13335"/>
                  </a:lnTo>
                  <a:close/>
                </a:path>
                <a:path w="53340" h="31750">
                  <a:moveTo>
                    <a:pt x="32740" y="12776"/>
                  </a:moveTo>
                  <a:lnTo>
                    <a:pt x="32512" y="13081"/>
                  </a:lnTo>
                  <a:lnTo>
                    <a:pt x="32473" y="13512"/>
                  </a:lnTo>
                  <a:lnTo>
                    <a:pt x="32562" y="13335"/>
                  </a:lnTo>
                  <a:lnTo>
                    <a:pt x="32740" y="12776"/>
                  </a:lnTo>
                  <a:close/>
                </a:path>
                <a:path w="53340" h="31750">
                  <a:moveTo>
                    <a:pt x="32880" y="12319"/>
                  </a:moveTo>
                  <a:lnTo>
                    <a:pt x="32613" y="12700"/>
                  </a:lnTo>
                  <a:lnTo>
                    <a:pt x="32791" y="12573"/>
                  </a:lnTo>
                  <a:lnTo>
                    <a:pt x="32880" y="12319"/>
                  </a:lnTo>
                  <a:close/>
                </a:path>
                <a:path w="53340" h="31750">
                  <a:moveTo>
                    <a:pt x="33185" y="9779"/>
                  </a:moveTo>
                  <a:lnTo>
                    <a:pt x="32372" y="9779"/>
                  </a:lnTo>
                  <a:lnTo>
                    <a:pt x="32118" y="10541"/>
                  </a:lnTo>
                  <a:lnTo>
                    <a:pt x="32270" y="10287"/>
                  </a:lnTo>
                  <a:lnTo>
                    <a:pt x="32181" y="10668"/>
                  </a:lnTo>
                  <a:lnTo>
                    <a:pt x="32067" y="10922"/>
                  </a:lnTo>
                  <a:lnTo>
                    <a:pt x="31889" y="11176"/>
                  </a:lnTo>
                  <a:lnTo>
                    <a:pt x="31584" y="11303"/>
                  </a:lnTo>
                  <a:lnTo>
                    <a:pt x="31432" y="11303"/>
                  </a:lnTo>
                  <a:lnTo>
                    <a:pt x="31889" y="11049"/>
                  </a:lnTo>
                  <a:lnTo>
                    <a:pt x="31915" y="10414"/>
                  </a:lnTo>
                  <a:lnTo>
                    <a:pt x="32004" y="9906"/>
                  </a:lnTo>
                  <a:lnTo>
                    <a:pt x="31686" y="10414"/>
                  </a:lnTo>
                  <a:lnTo>
                    <a:pt x="31965" y="9144"/>
                  </a:lnTo>
                  <a:lnTo>
                    <a:pt x="30988" y="11684"/>
                  </a:lnTo>
                  <a:lnTo>
                    <a:pt x="30975" y="11430"/>
                  </a:lnTo>
                  <a:lnTo>
                    <a:pt x="30962" y="10922"/>
                  </a:lnTo>
                  <a:lnTo>
                    <a:pt x="30962" y="10795"/>
                  </a:lnTo>
                  <a:lnTo>
                    <a:pt x="31051" y="10541"/>
                  </a:lnTo>
                  <a:lnTo>
                    <a:pt x="31153" y="10414"/>
                  </a:lnTo>
                  <a:lnTo>
                    <a:pt x="30911" y="10541"/>
                  </a:lnTo>
                  <a:lnTo>
                    <a:pt x="30543" y="10795"/>
                  </a:lnTo>
                  <a:lnTo>
                    <a:pt x="30632" y="10160"/>
                  </a:lnTo>
                  <a:lnTo>
                    <a:pt x="30721" y="9944"/>
                  </a:lnTo>
                  <a:lnTo>
                    <a:pt x="29883" y="10922"/>
                  </a:lnTo>
                  <a:lnTo>
                    <a:pt x="29946" y="10668"/>
                  </a:lnTo>
                  <a:lnTo>
                    <a:pt x="30048" y="10287"/>
                  </a:lnTo>
                  <a:lnTo>
                    <a:pt x="30086" y="10160"/>
                  </a:lnTo>
                  <a:lnTo>
                    <a:pt x="30289" y="9906"/>
                  </a:lnTo>
                  <a:lnTo>
                    <a:pt x="30441" y="10033"/>
                  </a:lnTo>
                  <a:lnTo>
                    <a:pt x="30645" y="9906"/>
                  </a:lnTo>
                  <a:lnTo>
                    <a:pt x="30759" y="9423"/>
                  </a:lnTo>
                  <a:lnTo>
                    <a:pt x="30759" y="9144"/>
                  </a:lnTo>
                  <a:lnTo>
                    <a:pt x="30683" y="9017"/>
                  </a:lnTo>
                  <a:lnTo>
                    <a:pt x="30619" y="8699"/>
                  </a:lnTo>
                  <a:lnTo>
                    <a:pt x="30670" y="8851"/>
                  </a:lnTo>
                  <a:lnTo>
                    <a:pt x="30645" y="8470"/>
                  </a:lnTo>
                  <a:lnTo>
                    <a:pt x="30619" y="8674"/>
                  </a:lnTo>
                  <a:lnTo>
                    <a:pt x="30568" y="8382"/>
                  </a:lnTo>
                  <a:lnTo>
                    <a:pt x="30518" y="8636"/>
                  </a:lnTo>
                  <a:lnTo>
                    <a:pt x="29108" y="10287"/>
                  </a:lnTo>
                  <a:lnTo>
                    <a:pt x="29210" y="10033"/>
                  </a:lnTo>
                  <a:lnTo>
                    <a:pt x="29425" y="9525"/>
                  </a:lnTo>
                  <a:lnTo>
                    <a:pt x="29806" y="8636"/>
                  </a:lnTo>
                  <a:lnTo>
                    <a:pt x="28638" y="9525"/>
                  </a:lnTo>
                  <a:lnTo>
                    <a:pt x="28790" y="9398"/>
                  </a:lnTo>
                  <a:lnTo>
                    <a:pt x="29273" y="9017"/>
                  </a:lnTo>
                  <a:lnTo>
                    <a:pt x="29438" y="8890"/>
                  </a:lnTo>
                  <a:lnTo>
                    <a:pt x="29768" y="8636"/>
                  </a:lnTo>
                  <a:lnTo>
                    <a:pt x="29146" y="8890"/>
                  </a:lnTo>
                  <a:lnTo>
                    <a:pt x="29260" y="8763"/>
                  </a:lnTo>
                  <a:lnTo>
                    <a:pt x="29718" y="8255"/>
                  </a:lnTo>
                  <a:lnTo>
                    <a:pt x="29730" y="8102"/>
                  </a:lnTo>
                  <a:lnTo>
                    <a:pt x="29781" y="7874"/>
                  </a:lnTo>
                  <a:lnTo>
                    <a:pt x="29832" y="7620"/>
                  </a:lnTo>
                  <a:lnTo>
                    <a:pt x="29425" y="7874"/>
                  </a:lnTo>
                  <a:lnTo>
                    <a:pt x="29692" y="7493"/>
                  </a:lnTo>
                  <a:lnTo>
                    <a:pt x="30149" y="6858"/>
                  </a:lnTo>
                  <a:lnTo>
                    <a:pt x="29298" y="7493"/>
                  </a:lnTo>
                  <a:lnTo>
                    <a:pt x="29489" y="7239"/>
                  </a:lnTo>
                  <a:lnTo>
                    <a:pt x="29349" y="7289"/>
                  </a:lnTo>
                  <a:lnTo>
                    <a:pt x="29159" y="7493"/>
                  </a:lnTo>
                  <a:lnTo>
                    <a:pt x="28206" y="8001"/>
                  </a:lnTo>
                  <a:lnTo>
                    <a:pt x="28359" y="7747"/>
                  </a:lnTo>
                  <a:lnTo>
                    <a:pt x="28689" y="7239"/>
                  </a:lnTo>
                  <a:lnTo>
                    <a:pt x="29425" y="6096"/>
                  </a:lnTo>
                  <a:lnTo>
                    <a:pt x="28155" y="6731"/>
                  </a:lnTo>
                  <a:lnTo>
                    <a:pt x="27482" y="6731"/>
                  </a:lnTo>
                  <a:lnTo>
                    <a:pt x="26581" y="7239"/>
                  </a:lnTo>
                  <a:lnTo>
                    <a:pt x="25857" y="7112"/>
                  </a:lnTo>
                  <a:lnTo>
                    <a:pt x="26187" y="6731"/>
                  </a:lnTo>
                  <a:lnTo>
                    <a:pt x="26885" y="6604"/>
                  </a:lnTo>
                  <a:lnTo>
                    <a:pt x="27114" y="6223"/>
                  </a:lnTo>
                  <a:lnTo>
                    <a:pt x="27012" y="6096"/>
                  </a:lnTo>
                  <a:lnTo>
                    <a:pt x="26631" y="6096"/>
                  </a:lnTo>
                  <a:lnTo>
                    <a:pt x="27368" y="5715"/>
                  </a:lnTo>
                  <a:lnTo>
                    <a:pt x="27241" y="5588"/>
                  </a:lnTo>
                  <a:lnTo>
                    <a:pt x="26670" y="5816"/>
                  </a:lnTo>
                  <a:lnTo>
                    <a:pt x="26581" y="5981"/>
                  </a:lnTo>
                  <a:lnTo>
                    <a:pt x="25425" y="6350"/>
                  </a:lnTo>
                  <a:lnTo>
                    <a:pt x="25793" y="6350"/>
                  </a:lnTo>
                  <a:lnTo>
                    <a:pt x="26517" y="6223"/>
                  </a:lnTo>
                  <a:lnTo>
                    <a:pt x="26238" y="6350"/>
                  </a:lnTo>
                  <a:lnTo>
                    <a:pt x="25603" y="6731"/>
                  </a:lnTo>
                  <a:lnTo>
                    <a:pt x="25374" y="6731"/>
                  </a:lnTo>
                  <a:lnTo>
                    <a:pt x="24904" y="7239"/>
                  </a:lnTo>
                  <a:lnTo>
                    <a:pt x="25679" y="6819"/>
                  </a:lnTo>
                  <a:lnTo>
                    <a:pt x="25247" y="7366"/>
                  </a:lnTo>
                  <a:lnTo>
                    <a:pt x="25615" y="7366"/>
                  </a:lnTo>
                  <a:lnTo>
                    <a:pt x="25349" y="7493"/>
                  </a:lnTo>
                  <a:lnTo>
                    <a:pt x="24853" y="7874"/>
                  </a:lnTo>
                  <a:lnTo>
                    <a:pt x="24777" y="8001"/>
                  </a:lnTo>
                  <a:lnTo>
                    <a:pt x="24599" y="8509"/>
                  </a:lnTo>
                  <a:lnTo>
                    <a:pt x="26200" y="7747"/>
                  </a:lnTo>
                  <a:lnTo>
                    <a:pt x="25501" y="8509"/>
                  </a:lnTo>
                  <a:lnTo>
                    <a:pt x="26174" y="8890"/>
                  </a:lnTo>
                  <a:lnTo>
                    <a:pt x="26225" y="8001"/>
                  </a:lnTo>
                  <a:lnTo>
                    <a:pt x="27330" y="7747"/>
                  </a:lnTo>
                  <a:lnTo>
                    <a:pt x="26797" y="8255"/>
                  </a:lnTo>
                  <a:lnTo>
                    <a:pt x="25831" y="9525"/>
                  </a:lnTo>
                  <a:lnTo>
                    <a:pt x="26568" y="8890"/>
                  </a:lnTo>
                  <a:lnTo>
                    <a:pt x="26606" y="9017"/>
                  </a:lnTo>
                  <a:lnTo>
                    <a:pt x="26885" y="8890"/>
                  </a:lnTo>
                  <a:lnTo>
                    <a:pt x="27165" y="8763"/>
                  </a:lnTo>
                  <a:lnTo>
                    <a:pt x="26797" y="9525"/>
                  </a:lnTo>
                  <a:lnTo>
                    <a:pt x="28054" y="9017"/>
                  </a:lnTo>
                  <a:lnTo>
                    <a:pt x="27724" y="9423"/>
                  </a:lnTo>
                  <a:lnTo>
                    <a:pt x="27686" y="9779"/>
                  </a:lnTo>
                  <a:lnTo>
                    <a:pt x="27495" y="9906"/>
                  </a:lnTo>
                  <a:lnTo>
                    <a:pt x="26885" y="10795"/>
                  </a:lnTo>
                  <a:lnTo>
                    <a:pt x="28321" y="9398"/>
                  </a:lnTo>
                  <a:lnTo>
                    <a:pt x="28105" y="10160"/>
                  </a:lnTo>
                  <a:lnTo>
                    <a:pt x="27533" y="10795"/>
                  </a:lnTo>
                  <a:lnTo>
                    <a:pt x="27546" y="10287"/>
                  </a:lnTo>
                  <a:lnTo>
                    <a:pt x="27419" y="10795"/>
                  </a:lnTo>
                  <a:lnTo>
                    <a:pt x="27368" y="11049"/>
                  </a:lnTo>
                  <a:lnTo>
                    <a:pt x="27609" y="10795"/>
                  </a:lnTo>
                  <a:lnTo>
                    <a:pt x="28346" y="10033"/>
                  </a:lnTo>
                  <a:lnTo>
                    <a:pt x="27686" y="11684"/>
                  </a:lnTo>
                  <a:lnTo>
                    <a:pt x="28041" y="11569"/>
                  </a:lnTo>
                  <a:lnTo>
                    <a:pt x="27876" y="11836"/>
                  </a:lnTo>
                  <a:lnTo>
                    <a:pt x="27762" y="12065"/>
                  </a:lnTo>
                  <a:lnTo>
                    <a:pt x="28295" y="11430"/>
                  </a:lnTo>
                  <a:lnTo>
                    <a:pt x="28524" y="11125"/>
                  </a:lnTo>
                  <a:lnTo>
                    <a:pt x="28295" y="11404"/>
                  </a:lnTo>
                  <a:lnTo>
                    <a:pt x="28155" y="11518"/>
                  </a:lnTo>
                  <a:lnTo>
                    <a:pt x="28702" y="10668"/>
                  </a:lnTo>
                  <a:lnTo>
                    <a:pt x="28790" y="11557"/>
                  </a:lnTo>
                  <a:lnTo>
                    <a:pt x="29362" y="11430"/>
                  </a:lnTo>
                  <a:lnTo>
                    <a:pt x="29260" y="11811"/>
                  </a:lnTo>
                  <a:lnTo>
                    <a:pt x="29756" y="12319"/>
                  </a:lnTo>
                  <a:lnTo>
                    <a:pt x="29832" y="13081"/>
                  </a:lnTo>
                  <a:lnTo>
                    <a:pt x="30429" y="12065"/>
                  </a:lnTo>
                  <a:lnTo>
                    <a:pt x="30683" y="12446"/>
                  </a:lnTo>
                  <a:lnTo>
                    <a:pt x="31051" y="12446"/>
                  </a:lnTo>
                  <a:lnTo>
                    <a:pt x="30568" y="13208"/>
                  </a:lnTo>
                  <a:lnTo>
                    <a:pt x="30289" y="13462"/>
                  </a:lnTo>
                  <a:lnTo>
                    <a:pt x="30543" y="13462"/>
                  </a:lnTo>
                  <a:lnTo>
                    <a:pt x="30772" y="13208"/>
                  </a:lnTo>
                  <a:lnTo>
                    <a:pt x="30924" y="13081"/>
                  </a:lnTo>
                  <a:lnTo>
                    <a:pt x="31140" y="13081"/>
                  </a:lnTo>
                  <a:lnTo>
                    <a:pt x="30721" y="13843"/>
                  </a:lnTo>
                  <a:lnTo>
                    <a:pt x="31089" y="13843"/>
                  </a:lnTo>
                  <a:lnTo>
                    <a:pt x="31813" y="13208"/>
                  </a:lnTo>
                  <a:lnTo>
                    <a:pt x="32016" y="13843"/>
                  </a:lnTo>
                  <a:lnTo>
                    <a:pt x="32359" y="13208"/>
                  </a:lnTo>
                  <a:lnTo>
                    <a:pt x="32372" y="13081"/>
                  </a:lnTo>
                  <a:lnTo>
                    <a:pt x="32537" y="12065"/>
                  </a:lnTo>
                  <a:lnTo>
                    <a:pt x="32588" y="11811"/>
                  </a:lnTo>
                  <a:lnTo>
                    <a:pt x="32740" y="11709"/>
                  </a:lnTo>
                  <a:lnTo>
                    <a:pt x="32766" y="11303"/>
                  </a:lnTo>
                  <a:lnTo>
                    <a:pt x="32816" y="10287"/>
                  </a:lnTo>
                  <a:lnTo>
                    <a:pt x="32918" y="10033"/>
                  </a:lnTo>
                  <a:lnTo>
                    <a:pt x="33185" y="9779"/>
                  </a:lnTo>
                  <a:close/>
                </a:path>
                <a:path w="53340" h="31750">
                  <a:moveTo>
                    <a:pt x="33223" y="11430"/>
                  </a:moveTo>
                  <a:lnTo>
                    <a:pt x="32816" y="11658"/>
                  </a:lnTo>
                  <a:lnTo>
                    <a:pt x="32715" y="12192"/>
                  </a:lnTo>
                  <a:lnTo>
                    <a:pt x="33172" y="11531"/>
                  </a:lnTo>
                  <a:close/>
                </a:path>
                <a:path w="53340" h="31750">
                  <a:moveTo>
                    <a:pt x="34074" y="23368"/>
                  </a:moveTo>
                  <a:lnTo>
                    <a:pt x="33896" y="23368"/>
                  </a:lnTo>
                  <a:lnTo>
                    <a:pt x="33439" y="23495"/>
                  </a:lnTo>
                  <a:lnTo>
                    <a:pt x="33375" y="24130"/>
                  </a:lnTo>
                  <a:lnTo>
                    <a:pt x="33528" y="23622"/>
                  </a:lnTo>
                  <a:lnTo>
                    <a:pt x="33515" y="24333"/>
                  </a:lnTo>
                  <a:lnTo>
                    <a:pt x="33870" y="23876"/>
                  </a:lnTo>
                  <a:lnTo>
                    <a:pt x="33972" y="23622"/>
                  </a:lnTo>
                  <a:lnTo>
                    <a:pt x="34074" y="23368"/>
                  </a:lnTo>
                  <a:close/>
                </a:path>
                <a:path w="53340" h="31750">
                  <a:moveTo>
                    <a:pt x="34505" y="14274"/>
                  </a:moveTo>
                  <a:lnTo>
                    <a:pt x="34467" y="14135"/>
                  </a:lnTo>
                  <a:lnTo>
                    <a:pt x="34505" y="14274"/>
                  </a:lnTo>
                  <a:close/>
                </a:path>
                <a:path w="53340" h="31750">
                  <a:moveTo>
                    <a:pt x="34734" y="14363"/>
                  </a:moveTo>
                  <a:lnTo>
                    <a:pt x="34582" y="14389"/>
                  </a:lnTo>
                  <a:lnTo>
                    <a:pt x="34594" y="14655"/>
                  </a:lnTo>
                  <a:lnTo>
                    <a:pt x="34734" y="14363"/>
                  </a:lnTo>
                  <a:close/>
                </a:path>
                <a:path w="53340" h="31750">
                  <a:moveTo>
                    <a:pt x="34937" y="23787"/>
                  </a:moveTo>
                  <a:lnTo>
                    <a:pt x="34810" y="23317"/>
                  </a:lnTo>
                  <a:lnTo>
                    <a:pt x="34594" y="23012"/>
                  </a:lnTo>
                  <a:lnTo>
                    <a:pt x="34518" y="23495"/>
                  </a:lnTo>
                  <a:lnTo>
                    <a:pt x="34671" y="23558"/>
                  </a:lnTo>
                  <a:lnTo>
                    <a:pt x="34874" y="23914"/>
                  </a:lnTo>
                  <a:lnTo>
                    <a:pt x="34937" y="23787"/>
                  </a:lnTo>
                  <a:close/>
                </a:path>
                <a:path w="53340" h="31750">
                  <a:moveTo>
                    <a:pt x="37033" y="16611"/>
                  </a:moveTo>
                  <a:lnTo>
                    <a:pt x="36931" y="16383"/>
                  </a:lnTo>
                  <a:lnTo>
                    <a:pt x="36817" y="16649"/>
                  </a:lnTo>
                  <a:lnTo>
                    <a:pt x="37033" y="16611"/>
                  </a:lnTo>
                  <a:close/>
                </a:path>
                <a:path w="53340" h="31750">
                  <a:moveTo>
                    <a:pt x="37084" y="24511"/>
                  </a:moveTo>
                  <a:lnTo>
                    <a:pt x="36995" y="24130"/>
                  </a:lnTo>
                  <a:lnTo>
                    <a:pt x="36893" y="23622"/>
                  </a:lnTo>
                  <a:lnTo>
                    <a:pt x="36779" y="24003"/>
                  </a:lnTo>
                  <a:lnTo>
                    <a:pt x="36969" y="24472"/>
                  </a:lnTo>
                  <a:lnTo>
                    <a:pt x="36982" y="24206"/>
                  </a:lnTo>
                  <a:lnTo>
                    <a:pt x="37084" y="24511"/>
                  </a:lnTo>
                  <a:close/>
                </a:path>
                <a:path w="53340" h="31750">
                  <a:moveTo>
                    <a:pt x="37515" y="16306"/>
                  </a:moveTo>
                  <a:lnTo>
                    <a:pt x="37439" y="16179"/>
                  </a:lnTo>
                  <a:lnTo>
                    <a:pt x="37515" y="16306"/>
                  </a:lnTo>
                  <a:close/>
                </a:path>
                <a:path w="53340" h="31750">
                  <a:moveTo>
                    <a:pt x="39497" y="18427"/>
                  </a:moveTo>
                  <a:lnTo>
                    <a:pt x="39230" y="18491"/>
                  </a:lnTo>
                  <a:lnTo>
                    <a:pt x="39497" y="18427"/>
                  </a:lnTo>
                  <a:close/>
                </a:path>
                <a:path w="53340" h="31750">
                  <a:moveTo>
                    <a:pt x="40030" y="17373"/>
                  </a:moveTo>
                  <a:lnTo>
                    <a:pt x="39712" y="17780"/>
                  </a:lnTo>
                  <a:lnTo>
                    <a:pt x="39954" y="17780"/>
                  </a:lnTo>
                  <a:lnTo>
                    <a:pt x="40030" y="17373"/>
                  </a:lnTo>
                  <a:close/>
                </a:path>
                <a:path w="53340" h="31750">
                  <a:moveTo>
                    <a:pt x="40309" y="17780"/>
                  </a:moveTo>
                  <a:lnTo>
                    <a:pt x="39954" y="17780"/>
                  </a:lnTo>
                  <a:lnTo>
                    <a:pt x="39839" y="18415"/>
                  </a:lnTo>
                  <a:lnTo>
                    <a:pt x="40309" y="17780"/>
                  </a:lnTo>
                  <a:close/>
                </a:path>
                <a:path w="53340" h="31750">
                  <a:moveTo>
                    <a:pt x="40411" y="19951"/>
                  </a:moveTo>
                  <a:lnTo>
                    <a:pt x="39916" y="20066"/>
                  </a:lnTo>
                  <a:lnTo>
                    <a:pt x="40144" y="20066"/>
                  </a:lnTo>
                  <a:lnTo>
                    <a:pt x="40411" y="19951"/>
                  </a:lnTo>
                  <a:close/>
                </a:path>
                <a:path w="53340" h="31750">
                  <a:moveTo>
                    <a:pt x="40487" y="19977"/>
                  </a:moveTo>
                  <a:close/>
                </a:path>
                <a:path w="53340" h="31750">
                  <a:moveTo>
                    <a:pt x="40513" y="12382"/>
                  </a:moveTo>
                  <a:lnTo>
                    <a:pt x="40170" y="12979"/>
                  </a:lnTo>
                  <a:lnTo>
                    <a:pt x="40347" y="12192"/>
                  </a:lnTo>
                  <a:lnTo>
                    <a:pt x="39928" y="12192"/>
                  </a:lnTo>
                  <a:lnTo>
                    <a:pt x="40119" y="13208"/>
                  </a:lnTo>
                  <a:lnTo>
                    <a:pt x="40157" y="13017"/>
                  </a:lnTo>
                  <a:lnTo>
                    <a:pt x="40487" y="12915"/>
                  </a:lnTo>
                  <a:lnTo>
                    <a:pt x="40513" y="12382"/>
                  </a:lnTo>
                  <a:close/>
                </a:path>
                <a:path w="53340" h="31750">
                  <a:moveTo>
                    <a:pt x="40817" y="22555"/>
                  </a:moveTo>
                  <a:lnTo>
                    <a:pt x="40690" y="22453"/>
                  </a:lnTo>
                  <a:lnTo>
                    <a:pt x="40805" y="22606"/>
                  </a:lnTo>
                  <a:close/>
                </a:path>
                <a:path w="53340" h="31750">
                  <a:moveTo>
                    <a:pt x="41046" y="22555"/>
                  </a:moveTo>
                  <a:lnTo>
                    <a:pt x="41008" y="22377"/>
                  </a:lnTo>
                  <a:lnTo>
                    <a:pt x="40335" y="21450"/>
                  </a:lnTo>
                  <a:lnTo>
                    <a:pt x="40449" y="21717"/>
                  </a:lnTo>
                  <a:lnTo>
                    <a:pt x="41046" y="22555"/>
                  </a:lnTo>
                  <a:close/>
                </a:path>
                <a:path w="53340" h="31750">
                  <a:moveTo>
                    <a:pt x="41211" y="18973"/>
                  </a:moveTo>
                  <a:close/>
                </a:path>
                <a:path w="53340" h="31750">
                  <a:moveTo>
                    <a:pt x="41452" y="17881"/>
                  </a:moveTo>
                  <a:lnTo>
                    <a:pt x="41249" y="18021"/>
                  </a:lnTo>
                  <a:lnTo>
                    <a:pt x="41389" y="17957"/>
                  </a:lnTo>
                  <a:close/>
                </a:path>
                <a:path w="53340" h="31750">
                  <a:moveTo>
                    <a:pt x="41821" y="22098"/>
                  </a:moveTo>
                  <a:lnTo>
                    <a:pt x="41694" y="21958"/>
                  </a:lnTo>
                  <a:lnTo>
                    <a:pt x="41821" y="22098"/>
                  </a:lnTo>
                  <a:close/>
                </a:path>
                <a:path w="53340" h="31750">
                  <a:moveTo>
                    <a:pt x="42379" y="28892"/>
                  </a:moveTo>
                  <a:lnTo>
                    <a:pt x="42252" y="29210"/>
                  </a:lnTo>
                  <a:lnTo>
                    <a:pt x="42341" y="29083"/>
                  </a:lnTo>
                  <a:lnTo>
                    <a:pt x="42379" y="28892"/>
                  </a:lnTo>
                  <a:close/>
                </a:path>
                <a:path w="53340" h="31750">
                  <a:moveTo>
                    <a:pt x="43345" y="14744"/>
                  </a:moveTo>
                  <a:lnTo>
                    <a:pt x="43256" y="14617"/>
                  </a:lnTo>
                  <a:lnTo>
                    <a:pt x="42887" y="14947"/>
                  </a:lnTo>
                  <a:lnTo>
                    <a:pt x="43218" y="14770"/>
                  </a:lnTo>
                  <a:lnTo>
                    <a:pt x="43345" y="14744"/>
                  </a:lnTo>
                  <a:close/>
                </a:path>
                <a:path w="53340" h="31750">
                  <a:moveTo>
                    <a:pt x="43675" y="14922"/>
                  </a:moveTo>
                  <a:lnTo>
                    <a:pt x="43662" y="14719"/>
                  </a:lnTo>
                  <a:lnTo>
                    <a:pt x="43522" y="14693"/>
                  </a:lnTo>
                  <a:lnTo>
                    <a:pt x="43345" y="14732"/>
                  </a:lnTo>
                  <a:lnTo>
                    <a:pt x="43484" y="14960"/>
                  </a:lnTo>
                  <a:lnTo>
                    <a:pt x="43675" y="14922"/>
                  </a:lnTo>
                  <a:close/>
                </a:path>
                <a:path w="53340" h="31750">
                  <a:moveTo>
                    <a:pt x="44475" y="19939"/>
                  </a:moveTo>
                  <a:lnTo>
                    <a:pt x="42735" y="19951"/>
                  </a:lnTo>
                  <a:lnTo>
                    <a:pt x="42240" y="20066"/>
                  </a:lnTo>
                  <a:lnTo>
                    <a:pt x="43611" y="20066"/>
                  </a:lnTo>
                  <a:lnTo>
                    <a:pt x="44475" y="19939"/>
                  </a:lnTo>
                  <a:close/>
                </a:path>
                <a:path w="53340" h="31750">
                  <a:moveTo>
                    <a:pt x="45478" y="28028"/>
                  </a:moveTo>
                  <a:lnTo>
                    <a:pt x="45161" y="27825"/>
                  </a:lnTo>
                  <a:lnTo>
                    <a:pt x="44932" y="27711"/>
                  </a:lnTo>
                  <a:lnTo>
                    <a:pt x="44742" y="27660"/>
                  </a:lnTo>
                  <a:lnTo>
                    <a:pt x="44754" y="27787"/>
                  </a:lnTo>
                  <a:lnTo>
                    <a:pt x="45478" y="28028"/>
                  </a:lnTo>
                  <a:close/>
                </a:path>
                <a:path w="53340" h="31750">
                  <a:moveTo>
                    <a:pt x="48031" y="26936"/>
                  </a:moveTo>
                  <a:lnTo>
                    <a:pt x="47294" y="27127"/>
                  </a:lnTo>
                  <a:lnTo>
                    <a:pt x="47536" y="27114"/>
                  </a:lnTo>
                  <a:lnTo>
                    <a:pt x="47802" y="27038"/>
                  </a:lnTo>
                  <a:lnTo>
                    <a:pt x="48031" y="26936"/>
                  </a:lnTo>
                  <a:close/>
                </a:path>
                <a:path w="53340" h="31750">
                  <a:moveTo>
                    <a:pt x="49377" y="17653"/>
                  </a:moveTo>
                  <a:lnTo>
                    <a:pt x="48742" y="17653"/>
                  </a:lnTo>
                  <a:lnTo>
                    <a:pt x="48958" y="17780"/>
                  </a:lnTo>
                  <a:lnTo>
                    <a:pt x="49377" y="17653"/>
                  </a:lnTo>
                  <a:close/>
                </a:path>
                <a:path w="53340" h="31750">
                  <a:moveTo>
                    <a:pt x="51219" y="19786"/>
                  </a:moveTo>
                  <a:lnTo>
                    <a:pt x="51092" y="19697"/>
                  </a:lnTo>
                  <a:lnTo>
                    <a:pt x="50952" y="19659"/>
                  </a:lnTo>
                  <a:lnTo>
                    <a:pt x="51219" y="19786"/>
                  </a:lnTo>
                  <a:close/>
                </a:path>
                <a:path w="53340" h="31750">
                  <a:moveTo>
                    <a:pt x="51396" y="20066"/>
                  </a:moveTo>
                  <a:lnTo>
                    <a:pt x="50355" y="19558"/>
                  </a:lnTo>
                  <a:lnTo>
                    <a:pt x="50507" y="19558"/>
                  </a:lnTo>
                  <a:lnTo>
                    <a:pt x="50876" y="19685"/>
                  </a:lnTo>
                  <a:lnTo>
                    <a:pt x="50736" y="19558"/>
                  </a:lnTo>
                  <a:lnTo>
                    <a:pt x="50901" y="19304"/>
                  </a:lnTo>
                  <a:lnTo>
                    <a:pt x="50203" y="19431"/>
                  </a:lnTo>
                  <a:lnTo>
                    <a:pt x="50482" y="19431"/>
                  </a:lnTo>
                  <a:lnTo>
                    <a:pt x="49593" y="19812"/>
                  </a:lnTo>
                  <a:lnTo>
                    <a:pt x="49276" y="19685"/>
                  </a:lnTo>
                  <a:lnTo>
                    <a:pt x="48209" y="19253"/>
                  </a:lnTo>
                  <a:lnTo>
                    <a:pt x="49606" y="19177"/>
                  </a:lnTo>
                  <a:lnTo>
                    <a:pt x="48768" y="18923"/>
                  </a:lnTo>
                  <a:lnTo>
                    <a:pt x="47536" y="18542"/>
                  </a:lnTo>
                  <a:lnTo>
                    <a:pt x="50292" y="18542"/>
                  </a:lnTo>
                  <a:lnTo>
                    <a:pt x="50088" y="18415"/>
                  </a:lnTo>
                  <a:lnTo>
                    <a:pt x="49237" y="18415"/>
                  </a:lnTo>
                  <a:lnTo>
                    <a:pt x="49288" y="18288"/>
                  </a:lnTo>
                  <a:lnTo>
                    <a:pt x="49530" y="18161"/>
                  </a:lnTo>
                  <a:lnTo>
                    <a:pt x="50152" y="18288"/>
                  </a:lnTo>
                  <a:lnTo>
                    <a:pt x="49364" y="17780"/>
                  </a:lnTo>
                  <a:lnTo>
                    <a:pt x="48768" y="18161"/>
                  </a:lnTo>
                  <a:lnTo>
                    <a:pt x="48425" y="17780"/>
                  </a:lnTo>
                  <a:lnTo>
                    <a:pt x="48742" y="17653"/>
                  </a:lnTo>
                  <a:lnTo>
                    <a:pt x="47739" y="17653"/>
                  </a:lnTo>
                  <a:lnTo>
                    <a:pt x="47688" y="17272"/>
                  </a:lnTo>
                  <a:lnTo>
                    <a:pt x="48082" y="17030"/>
                  </a:lnTo>
                  <a:lnTo>
                    <a:pt x="47942" y="16891"/>
                  </a:lnTo>
                  <a:lnTo>
                    <a:pt x="47561" y="16510"/>
                  </a:lnTo>
                  <a:lnTo>
                    <a:pt x="45669" y="16891"/>
                  </a:lnTo>
                  <a:lnTo>
                    <a:pt x="45631" y="16764"/>
                  </a:lnTo>
                  <a:lnTo>
                    <a:pt x="45504" y="16129"/>
                  </a:lnTo>
                  <a:lnTo>
                    <a:pt x="46316" y="15748"/>
                  </a:lnTo>
                  <a:lnTo>
                    <a:pt x="46875" y="15494"/>
                  </a:lnTo>
                  <a:lnTo>
                    <a:pt x="45643" y="15748"/>
                  </a:lnTo>
                  <a:lnTo>
                    <a:pt x="45948" y="15494"/>
                  </a:lnTo>
                  <a:lnTo>
                    <a:pt x="46101" y="15367"/>
                  </a:lnTo>
                  <a:lnTo>
                    <a:pt x="46558" y="14986"/>
                  </a:lnTo>
                  <a:lnTo>
                    <a:pt x="45834" y="14859"/>
                  </a:lnTo>
                  <a:lnTo>
                    <a:pt x="45567" y="15367"/>
                  </a:lnTo>
                  <a:lnTo>
                    <a:pt x="45212" y="15113"/>
                  </a:lnTo>
                  <a:lnTo>
                    <a:pt x="44297" y="15494"/>
                  </a:lnTo>
                  <a:lnTo>
                    <a:pt x="44259" y="14986"/>
                  </a:lnTo>
                  <a:lnTo>
                    <a:pt x="44869" y="14859"/>
                  </a:lnTo>
                  <a:lnTo>
                    <a:pt x="44005" y="14605"/>
                  </a:lnTo>
                  <a:lnTo>
                    <a:pt x="44107" y="15113"/>
                  </a:lnTo>
                  <a:lnTo>
                    <a:pt x="43370" y="15367"/>
                  </a:lnTo>
                  <a:lnTo>
                    <a:pt x="43154" y="16256"/>
                  </a:lnTo>
                  <a:lnTo>
                    <a:pt x="42964" y="15875"/>
                  </a:lnTo>
                  <a:lnTo>
                    <a:pt x="43103" y="15748"/>
                  </a:lnTo>
                  <a:lnTo>
                    <a:pt x="42672" y="15621"/>
                  </a:lnTo>
                  <a:lnTo>
                    <a:pt x="42710" y="15494"/>
                  </a:lnTo>
                  <a:lnTo>
                    <a:pt x="42887" y="14986"/>
                  </a:lnTo>
                  <a:lnTo>
                    <a:pt x="42164" y="15494"/>
                  </a:lnTo>
                  <a:lnTo>
                    <a:pt x="42113" y="15240"/>
                  </a:lnTo>
                  <a:lnTo>
                    <a:pt x="42164" y="14859"/>
                  </a:lnTo>
                  <a:lnTo>
                    <a:pt x="42252" y="14643"/>
                  </a:lnTo>
                  <a:lnTo>
                    <a:pt x="42379" y="14478"/>
                  </a:lnTo>
                  <a:lnTo>
                    <a:pt x="42837" y="13843"/>
                  </a:lnTo>
                  <a:lnTo>
                    <a:pt x="42151" y="14478"/>
                  </a:lnTo>
                  <a:lnTo>
                    <a:pt x="41897" y="13589"/>
                  </a:lnTo>
                  <a:lnTo>
                    <a:pt x="41300" y="14478"/>
                  </a:lnTo>
                  <a:lnTo>
                    <a:pt x="41440" y="14224"/>
                  </a:lnTo>
                  <a:lnTo>
                    <a:pt x="41643" y="13843"/>
                  </a:lnTo>
                  <a:lnTo>
                    <a:pt x="41744" y="13589"/>
                  </a:lnTo>
                  <a:lnTo>
                    <a:pt x="41300" y="14224"/>
                  </a:lnTo>
                  <a:lnTo>
                    <a:pt x="41414" y="13639"/>
                  </a:lnTo>
                  <a:lnTo>
                    <a:pt x="41402" y="13335"/>
                  </a:lnTo>
                  <a:lnTo>
                    <a:pt x="41173" y="13081"/>
                  </a:lnTo>
                  <a:lnTo>
                    <a:pt x="41046" y="14859"/>
                  </a:lnTo>
                  <a:lnTo>
                    <a:pt x="41008" y="14732"/>
                  </a:lnTo>
                  <a:lnTo>
                    <a:pt x="40843" y="14097"/>
                  </a:lnTo>
                  <a:lnTo>
                    <a:pt x="40919" y="13843"/>
                  </a:lnTo>
                  <a:lnTo>
                    <a:pt x="41046" y="13843"/>
                  </a:lnTo>
                  <a:lnTo>
                    <a:pt x="40690" y="13335"/>
                  </a:lnTo>
                  <a:lnTo>
                    <a:pt x="39903" y="13843"/>
                  </a:lnTo>
                  <a:lnTo>
                    <a:pt x="39674" y="13462"/>
                  </a:lnTo>
                  <a:lnTo>
                    <a:pt x="39712" y="12954"/>
                  </a:lnTo>
                  <a:lnTo>
                    <a:pt x="39928" y="12192"/>
                  </a:lnTo>
                  <a:lnTo>
                    <a:pt x="39611" y="12192"/>
                  </a:lnTo>
                  <a:lnTo>
                    <a:pt x="38481" y="12954"/>
                  </a:lnTo>
                  <a:lnTo>
                    <a:pt x="37960" y="12446"/>
                  </a:lnTo>
                  <a:lnTo>
                    <a:pt x="37896" y="12827"/>
                  </a:lnTo>
                  <a:lnTo>
                    <a:pt x="37325" y="14097"/>
                  </a:lnTo>
                  <a:lnTo>
                    <a:pt x="37465" y="13462"/>
                  </a:lnTo>
                  <a:lnTo>
                    <a:pt x="37515" y="13208"/>
                  </a:lnTo>
                  <a:lnTo>
                    <a:pt x="37719" y="12319"/>
                  </a:lnTo>
                  <a:lnTo>
                    <a:pt x="37871" y="11684"/>
                  </a:lnTo>
                  <a:lnTo>
                    <a:pt x="37376" y="12192"/>
                  </a:lnTo>
                  <a:lnTo>
                    <a:pt x="37490" y="11938"/>
                  </a:lnTo>
                  <a:lnTo>
                    <a:pt x="37376" y="11303"/>
                  </a:lnTo>
                  <a:lnTo>
                    <a:pt x="37299" y="11176"/>
                  </a:lnTo>
                  <a:lnTo>
                    <a:pt x="36601" y="11684"/>
                  </a:lnTo>
                  <a:lnTo>
                    <a:pt x="35775" y="11938"/>
                  </a:lnTo>
                  <a:lnTo>
                    <a:pt x="35928" y="11684"/>
                  </a:lnTo>
                  <a:lnTo>
                    <a:pt x="35928" y="11176"/>
                  </a:lnTo>
                  <a:lnTo>
                    <a:pt x="35902" y="11049"/>
                  </a:lnTo>
                  <a:lnTo>
                    <a:pt x="35458" y="11049"/>
                  </a:lnTo>
                  <a:lnTo>
                    <a:pt x="35267" y="10795"/>
                  </a:lnTo>
                  <a:lnTo>
                    <a:pt x="35026" y="11176"/>
                  </a:lnTo>
                  <a:lnTo>
                    <a:pt x="34912" y="11049"/>
                  </a:lnTo>
                  <a:lnTo>
                    <a:pt x="34759" y="11684"/>
                  </a:lnTo>
                  <a:lnTo>
                    <a:pt x="34886" y="9144"/>
                  </a:lnTo>
                  <a:lnTo>
                    <a:pt x="33172" y="11531"/>
                  </a:lnTo>
                  <a:lnTo>
                    <a:pt x="32981" y="12065"/>
                  </a:lnTo>
                  <a:lnTo>
                    <a:pt x="32854" y="12890"/>
                  </a:lnTo>
                  <a:lnTo>
                    <a:pt x="32639" y="13335"/>
                  </a:lnTo>
                  <a:lnTo>
                    <a:pt x="32829" y="13208"/>
                  </a:lnTo>
                  <a:lnTo>
                    <a:pt x="32613" y="13716"/>
                  </a:lnTo>
                  <a:lnTo>
                    <a:pt x="32524" y="14605"/>
                  </a:lnTo>
                  <a:lnTo>
                    <a:pt x="32842" y="13843"/>
                  </a:lnTo>
                  <a:lnTo>
                    <a:pt x="32994" y="13843"/>
                  </a:lnTo>
                  <a:lnTo>
                    <a:pt x="33350" y="13970"/>
                  </a:lnTo>
                  <a:lnTo>
                    <a:pt x="32931" y="14478"/>
                  </a:lnTo>
                  <a:lnTo>
                    <a:pt x="32905" y="14986"/>
                  </a:lnTo>
                  <a:lnTo>
                    <a:pt x="33147" y="14605"/>
                  </a:lnTo>
                  <a:lnTo>
                    <a:pt x="33197" y="15113"/>
                  </a:lnTo>
                  <a:lnTo>
                    <a:pt x="33388" y="14605"/>
                  </a:lnTo>
                  <a:lnTo>
                    <a:pt x="33540" y="14224"/>
                  </a:lnTo>
                  <a:lnTo>
                    <a:pt x="33528" y="14605"/>
                  </a:lnTo>
                  <a:lnTo>
                    <a:pt x="33439" y="14859"/>
                  </a:lnTo>
                  <a:lnTo>
                    <a:pt x="33769" y="14605"/>
                  </a:lnTo>
                  <a:lnTo>
                    <a:pt x="34290" y="15113"/>
                  </a:lnTo>
                  <a:lnTo>
                    <a:pt x="34378" y="14605"/>
                  </a:lnTo>
                  <a:lnTo>
                    <a:pt x="34455" y="14224"/>
                  </a:lnTo>
                  <a:lnTo>
                    <a:pt x="34442" y="14097"/>
                  </a:lnTo>
                  <a:lnTo>
                    <a:pt x="34810" y="13843"/>
                  </a:lnTo>
                  <a:lnTo>
                    <a:pt x="35382" y="13462"/>
                  </a:lnTo>
                  <a:lnTo>
                    <a:pt x="35445" y="14986"/>
                  </a:lnTo>
                  <a:lnTo>
                    <a:pt x="36144" y="14859"/>
                  </a:lnTo>
                  <a:lnTo>
                    <a:pt x="36029" y="15113"/>
                  </a:lnTo>
                  <a:lnTo>
                    <a:pt x="36487" y="14986"/>
                  </a:lnTo>
                  <a:lnTo>
                    <a:pt x="36842" y="15240"/>
                  </a:lnTo>
                  <a:lnTo>
                    <a:pt x="37071" y="14986"/>
                  </a:lnTo>
                  <a:lnTo>
                    <a:pt x="37185" y="14859"/>
                  </a:lnTo>
                  <a:lnTo>
                    <a:pt x="37312" y="14732"/>
                  </a:lnTo>
                  <a:lnTo>
                    <a:pt x="37350" y="15113"/>
                  </a:lnTo>
                  <a:lnTo>
                    <a:pt x="37236" y="15494"/>
                  </a:lnTo>
                  <a:lnTo>
                    <a:pt x="37160" y="15621"/>
                  </a:lnTo>
                  <a:lnTo>
                    <a:pt x="37490" y="15494"/>
                  </a:lnTo>
                  <a:lnTo>
                    <a:pt x="37642" y="15240"/>
                  </a:lnTo>
                  <a:lnTo>
                    <a:pt x="37820" y="15875"/>
                  </a:lnTo>
                  <a:lnTo>
                    <a:pt x="37668" y="16002"/>
                  </a:lnTo>
                  <a:lnTo>
                    <a:pt x="37566" y="16256"/>
                  </a:lnTo>
                  <a:lnTo>
                    <a:pt x="37515" y="17018"/>
                  </a:lnTo>
                  <a:lnTo>
                    <a:pt x="38176" y="16383"/>
                  </a:lnTo>
                  <a:lnTo>
                    <a:pt x="37922" y="16764"/>
                  </a:lnTo>
                  <a:lnTo>
                    <a:pt x="37846" y="17145"/>
                  </a:lnTo>
                  <a:lnTo>
                    <a:pt x="38036" y="17399"/>
                  </a:lnTo>
                  <a:lnTo>
                    <a:pt x="38150" y="17272"/>
                  </a:lnTo>
                  <a:lnTo>
                    <a:pt x="38277" y="16637"/>
                  </a:lnTo>
                  <a:lnTo>
                    <a:pt x="38493" y="16510"/>
                  </a:lnTo>
                  <a:lnTo>
                    <a:pt x="38608" y="16637"/>
                  </a:lnTo>
                  <a:lnTo>
                    <a:pt x="38658" y="16891"/>
                  </a:lnTo>
                  <a:lnTo>
                    <a:pt x="38430" y="17373"/>
                  </a:lnTo>
                  <a:lnTo>
                    <a:pt x="38341" y="19177"/>
                  </a:lnTo>
                  <a:lnTo>
                    <a:pt x="40068" y="16510"/>
                  </a:lnTo>
                  <a:lnTo>
                    <a:pt x="40233" y="16256"/>
                  </a:lnTo>
                  <a:lnTo>
                    <a:pt x="40030" y="17373"/>
                  </a:lnTo>
                  <a:lnTo>
                    <a:pt x="40208" y="17145"/>
                  </a:lnTo>
                  <a:lnTo>
                    <a:pt x="40360" y="17272"/>
                  </a:lnTo>
                  <a:lnTo>
                    <a:pt x="40462" y="17526"/>
                  </a:lnTo>
                  <a:lnTo>
                    <a:pt x="39966" y="18923"/>
                  </a:lnTo>
                  <a:lnTo>
                    <a:pt x="39852" y="19304"/>
                  </a:lnTo>
                  <a:lnTo>
                    <a:pt x="40982" y="17653"/>
                  </a:lnTo>
                  <a:lnTo>
                    <a:pt x="41033" y="18034"/>
                  </a:lnTo>
                  <a:lnTo>
                    <a:pt x="41275" y="17653"/>
                  </a:lnTo>
                  <a:lnTo>
                    <a:pt x="41605" y="17145"/>
                  </a:lnTo>
                  <a:lnTo>
                    <a:pt x="41770" y="16891"/>
                  </a:lnTo>
                  <a:lnTo>
                    <a:pt x="42278" y="16764"/>
                  </a:lnTo>
                  <a:lnTo>
                    <a:pt x="42354" y="17145"/>
                  </a:lnTo>
                  <a:lnTo>
                    <a:pt x="41478" y="18161"/>
                  </a:lnTo>
                  <a:lnTo>
                    <a:pt x="41173" y="18288"/>
                  </a:lnTo>
                  <a:lnTo>
                    <a:pt x="41249" y="18034"/>
                  </a:lnTo>
                  <a:lnTo>
                    <a:pt x="40932" y="18288"/>
                  </a:lnTo>
                  <a:lnTo>
                    <a:pt x="40741" y="18542"/>
                  </a:lnTo>
                  <a:lnTo>
                    <a:pt x="40995" y="18288"/>
                  </a:lnTo>
                  <a:lnTo>
                    <a:pt x="40830" y="18669"/>
                  </a:lnTo>
                  <a:lnTo>
                    <a:pt x="40919" y="18796"/>
                  </a:lnTo>
                  <a:lnTo>
                    <a:pt x="40563" y="19177"/>
                  </a:lnTo>
                  <a:lnTo>
                    <a:pt x="40894" y="18923"/>
                  </a:lnTo>
                  <a:lnTo>
                    <a:pt x="41008" y="18745"/>
                  </a:lnTo>
                  <a:lnTo>
                    <a:pt x="40881" y="19050"/>
                  </a:lnTo>
                  <a:lnTo>
                    <a:pt x="41363" y="18669"/>
                  </a:lnTo>
                  <a:lnTo>
                    <a:pt x="41211" y="19050"/>
                  </a:lnTo>
                  <a:lnTo>
                    <a:pt x="41732" y="18669"/>
                  </a:lnTo>
                  <a:lnTo>
                    <a:pt x="41605" y="19024"/>
                  </a:lnTo>
                  <a:lnTo>
                    <a:pt x="42062" y="18669"/>
                  </a:lnTo>
                  <a:lnTo>
                    <a:pt x="42214" y="18542"/>
                  </a:lnTo>
                  <a:lnTo>
                    <a:pt x="42532" y="18288"/>
                  </a:lnTo>
                  <a:lnTo>
                    <a:pt x="42951" y="18288"/>
                  </a:lnTo>
                  <a:lnTo>
                    <a:pt x="42506" y="18796"/>
                  </a:lnTo>
                  <a:lnTo>
                    <a:pt x="41617" y="19024"/>
                  </a:lnTo>
                  <a:lnTo>
                    <a:pt x="42214" y="18923"/>
                  </a:lnTo>
                  <a:lnTo>
                    <a:pt x="41897" y="19177"/>
                  </a:lnTo>
                  <a:lnTo>
                    <a:pt x="40817" y="19558"/>
                  </a:lnTo>
                  <a:lnTo>
                    <a:pt x="41706" y="19304"/>
                  </a:lnTo>
                  <a:lnTo>
                    <a:pt x="40563" y="19875"/>
                  </a:lnTo>
                  <a:lnTo>
                    <a:pt x="41033" y="19685"/>
                  </a:lnTo>
                  <a:lnTo>
                    <a:pt x="40906" y="19812"/>
                  </a:lnTo>
                  <a:lnTo>
                    <a:pt x="40538" y="19939"/>
                  </a:lnTo>
                  <a:lnTo>
                    <a:pt x="41173" y="19812"/>
                  </a:lnTo>
                  <a:lnTo>
                    <a:pt x="41452" y="19685"/>
                  </a:lnTo>
                  <a:lnTo>
                    <a:pt x="42024" y="19431"/>
                  </a:lnTo>
                  <a:lnTo>
                    <a:pt x="42964" y="19304"/>
                  </a:lnTo>
                  <a:lnTo>
                    <a:pt x="42532" y="19431"/>
                  </a:lnTo>
                  <a:lnTo>
                    <a:pt x="43713" y="19304"/>
                  </a:lnTo>
                  <a:lnTo>
                    <a:pt x="42418" y="19685"/>
                  </a:lnTo>
                  <a:lnTo>
                    <a:pt x="42697" y="19431"/>
                  </a:lnTo>
                  <a:lnTo>
                    <a:pt x="41097" y="19939"/>
                  </a:lnTo>
                  <a:lnTo>
                    <a:pt x="40932" y="19951"/>
                  </a:lnTo>
                  <a:lnTo>
                    <a:pt x="39319" y="20320"/>
                  </a:lnTo>
                  <a:lnTo>
                    <a:pt x="42011" y="19812"/>
                  </a:lnTo>
                  <a:lnTo>
                    <a:pt x="42113" y="19939"/>
                  </a:lnTo>
                  <a:lnTo>
                    <a:pt x="44475" y="19939"/>
                  </a:lnTo>
                  <a:lnTo>
                    <a:pt x="44424" y="20066"/>
                  </a:lnTo>
                  <a:lnTo>
                    <a:pt x="51396" y="20066"/>
                  </a:lnTo>
                  <a:close/>
                </a:path>
                <a:path w="53340" h="31750">
                  <a:moveTo>
                    <a:pt x="53022" y="24130"/>
                  </a:moveTo>
                  <a:lnTo>
                    <a:pt x="53009" y="23495"/>
                  </a:lnTo>
                  <a:lnTo>
                    <a:pt x="52184" y="22860"/>
                  </a:lnTo>
                  <a:lnTo>
                    <a:pt x="52070" y="22733"/>
                  </a:lnTo>
                  <a:lnTo>
                    <a:pt x="51968" y="22606"/>
                  </a:lnTo>
                  <a:lnTo>
                    <a:pt x="51625" y="22352"/>
                  </a:lnTo>
                  <a:lnTo>
                    <a:pt x="51511" y="22225"/>
                  </a:lnTo>
                  <a:lnTo>
                    <a:pt x="51384" y="21971"/>
                  </a:lnTo>
                  <a:lnTo>
                    <a:pt x="51371" y="21844"/>
                  </a:lnTo>
                  <a:lnTo>
                    <a:pt x="51473" y="21590"/>
                  </a:lnTo>
                  <a:lnTo>
                    <a:pt x="52171" y="21971"/>
                  </a:lnTo>
                  <a:lnTo>
                    <a:pt x="52501" y="22098"/>
                  </a:lnTo>
                  <a:lnTo>
                    <a:pt x="51904" y="21590"/>
                  </a:lnTo>
                  <a:lnTo>
                    <a:pt x="51752" y="21463"/>
                  </a:lnTo>
                  <a:lnTo>
                    <a:pt x="51320" y="21082"/>
                  </a:lnTo>
                  <a:lnTo>
                    <a:pt x="51358" y="20955"/>
                  </a:lnTo>
                  <a:lnTo>
                    <a:pt x="51511" y="20574"/>
                  </a:lnTo>
                  <a:lnTo>
                    <a:pt x="51663" y="20193"/>
                  </a:lnTo>
                  <a:lnTo>
                    <a:pt x="44805" y="20193"/>
                  </a:lnTo>
                  <a:lnTo>
                    <a:pt x="44132" y="20193"/>
                  </a:lnTo>
                  <a:lnTo>
                    <a:pt x="43992" y="20193"/>
                  </a:lnTo>
                  <a:lnTo>
                    <a:pt x="45656" y="20320"/>
                  </a:lnTo>
                  <a:lnTo>
                    <a:pt x="44640" y="20370"/>
                  </a:lnTo>
                  <a:lnTo>
                    <a:pt x="44640" y="20878"/>
                  </a:lnTo>
                  <a:lnTo>
                    <a:pt x="44196" y="20853"/>
                  </a:lnTo>
                  <a:lnTo>
                    <a:pt x="43662" y="20701"/>
                  </a:lnTo>
                  <a:lnTo>
                    <a:pt x="43853" y="20701"/>
                  </a:lnTo>
                  <a:lnTo>
                    <a:pt x="44640" y="20878"/>
                  </a:lnTo>
                  <a:lnTo>
                    <a:pt x="44640" y="20370"/>
                  </a:lnTo>
                  <a:lnTo>
                    <a:pt x="42570" y="20447"/>
                  </a:lnTo>
                  <a:lnTo>
                    <a:pt x="43688" y="20574"/>
                  </a:lnTo>
                  <a:lnTo>
                    <a:pt x="43103" y="20574"/>
                  </a:lnTo>
                  <a:lnTo>
                    <a:pt x="41973" y="20447"/>
                  </a:lnTo>
                  <a:lnTo>
                    <a:pt x="41567" y="20447"/>
                  </a:lnTo>
                  <a:lnTo>
                    <a:pt x="42837" y="20701"/>
                  </a:lnTo>
                  <a:lnTo>
                    <a:pt x="40322" y="20447"/>
                  </a:lnTo>
                  <a:lnTo>
                    <a:pt x="41376" y="20574"/>
                  </a:lnTo>
                  <a:lnTo>
                    <a:pt x="42659" y="20828"/>
                  </a:lnTo>
                  <a:lnTo>
                    <a:pt x="42329" y="20701"/>
                  </a:lnTo>
                  <a:lnTo>
                    <a:pt x="43662" y="20955"/>
                  </a:lnTo>
                  <a:lnTo>
                    <a:pt x="42964" y="20701"/>
                  </a:lnTo>
                  <a:lnTo>
                    <a:pt x="43268" y="20701"/>
                  </a:lnTo>
                  <a:lnTo>
                    <a:pt x="44589" y="21082"/>
                  </a:lnTo>
                  <a:lnTo>
                    <a:pt x="47028" y="21463"/>
                  </a:lnTo>
                  <a:lnTo>
                    <a:pt x="45694" y="21463"/>
                  </a:lnTo>
                  <a:lnTo>
                    <a:pt x="41795" y="20701"/>
                  </a:lnTo>
                  <a:lnTo>
                    <a:pt x="42621" y="21082"/>
                  </a:lnTo>
                  <a:lnTo>
                    <a:pt x="43294" y="21336"/>
                  </a:lnTo>
                  <a:lnTo>
                    <a:pt x="42722" y="21336"/>
                  </a:lnTo>
                  <a:lnTo>
                    <a:pt x="43294" y="21463"/>
                  </a:lnTo>
                  <a:lnTo>
                    <a:pt x="44373" y="21844"/>
                  </a:lnTo>
                  <a:lnTo>
                    <a:pt x="43815" y="21717"/>
                  </a:lnTo>
                  <a:lnTo>
                    <a:pt x="43256" y="21590"/>
                  </a:lnTo>
                  <a:lnTo>
                    <a:pt x="43599" y="21717"/>
                  </a:lnTo>
                  <a:lnTo>
                    <a:pt x="42684" y="21463"/>
                  </a:lnTo>
                  <a:lnTo>
                    <a:pt x="41783" y="21209"/>
                  </a:lnTo>
                  <a:lnTo>
                    <a:pt x="42418" y="21463"/>
                  </a:lnTo>
                  <a:lnTo>
                    <a:pt x="41605" y="21209"/>
                  </a:lnTo>
                  <a:lnTo>
                    <a:pt x="43180" y="21971"/>
                  </a:lnTo>
                  <a:lnTo>
                    <a:pt x="42011" y="21463"/>
                  </a:lnTo>
                  <a:lnTo>
                    <a:pt x="41465" y="21336"/>
                  </a:lnTo>
                  <a:lnTo>
                    <a:pt x="43840" y="22733"/>
                  </a:lnTo>
                  <a:lnTo>
                    <a:pt x="43230" y="22733"/>
                  </a:lnTo>
                  <a:lnTo>
                    <a:pt x="43065" y="22606"/>
                  </a:lnTo>
                  <a:lnTo>
                    <a:pt x="42608" y="22225"/>
                  </a:lnTo>
                  <a:lnTo>
                    <a:pt x="42049" y="21971"/>
                  </a:lnTo>
                  <a:lnTo>
                    <a:pt x="41910" y="21844"/>
                  </a:lnTo>
                  <a:lnTo>
                    <a:pt x="41656" y="21590"/>
                  </a:lnTo>
                  <a:lnTo>
                    <a:pt x="41452" y="21590"/>
                  </a:lnTo>
                  <a:lnTo>
                    <a:pt x="42468" y="22606"/>
                  </a:lnTo>
                  <a:lnTo>
                    <a:pt x="41833" y="22098"/>
                  </a:lnTo>
                  <a:lnTo>
                    <a:pt x="42049" y="22352"/>
                  </a:lnTo>
                  <a:lnTo>
                    <a:pt x="42621" y="22860"/>
                  </a:lnTo>
                  <a:lnTo>
                    <a:pt x="42468" y="22860"/>
                  </a:lnTo>
                  <a:lnTo>
                    <a:pt x="42367" y="22987"/>
                  </a:lnTo>
                  <a:lnTo>
                    <a:pt x="41186" y="22098"/>
                  </a:lnTo>
                  <a:lnTo>
                    <a:pt x="42037" y="24003"/>
                  </a:lnTo>
                  <a:lnTo>
                    <a:pt x="41363" y="23241"/>
                  </a:lnTo>
                  <a:lnTo>
                    <a:pt x="40805" y="22606"/>
                  </a:lnTo>
                  <a:lnTo>
                    <a:pt x="40767" y="22733"/>
                  </a:lnTo>
                  <a:lnTo>
                    <a:pt x="40640" y="22974"/>
                  </a:lnTo>
                  <a:lnTo>
                    <a:pt x="40538" y="23114"/>
                  </a:lnTo>
                  <a:lnTo>
                    <a:pt x="40347" y="23241"/>
                  </a:lnTo>
                  <a:lnTo>
                    <a:pt x="40309" y="22987"/>
                  </a:lnTo>
                  <a:lnTo>
                    <a:pt x="39928" y="22479"/>
                  </a:lnTo>
                  <a:lnTo>
                    <a:pt x="40551" y="24765"/>
                  </a:lnTo>
                  <a:lnTo>
                    <a:pt x="39941" y="24257"/>
                  </a:lnTo>
                  <a:lnTo>
                    <a:pt x="39662" y="23749"/>
                  </a:lnTo>
                  <a:lnTo>
                    <a:pt x="39471" y="23368"/>
                  </a:lnTo>
                  <a:lnTo>
                    <a:pt x="40068" y="23622"/>
                  </a:lnTo>
                  <a:lnTo>
                    <a:pt x="39827" y="23368"/>
                  </a:lnTo>
                  <a:lnTo>
                    <a:pt x="39293" y="21463"/>
                  </a:lnTo>
                  <a:lnTo>
                    <a:pt x="39331" y="23749"/>
                  </a:lnTo>
                  <a:lnTo>
                    <a:pt x="39179" y="23495"/>
                  </a:lnTo>
                  <a:lnTo>
                    <a:pt x="38811" y="22860"/>
                  </a:lnTo>
                  <a:lnTo>
                    <a:pt x="38722" y="22479"/>
                  </a:lnTo>
                  <a:lnTo>
                    <a:pt x="38417" y="21971"/>
                  </a:lnTo>
                  <a:lnTo>
                    <a:pt x="38379" y="23495"/>
                  </a:lnTo>
                  <a:lnTo>
                    <a:pt x="37947" y="23368"/>
                  </a:lnTo>
                  <a:lnTo>
                    <a:pt x="37884" y="23114"/>
                  </a:lnTo>
                  <a:lnTo>
                    <a:pt x="37807" y="24130"/>
                  </a:lnTo>
                  <a:lnTo>
                    <a:pt x="37325" y="24511"/>
                  </a:lnTo>
                  <a:lnTo>
                    <a:pt x="37084" y="24765"/>
                  </a:lnTo>
                  <a:lnTo>
                    <a:pt x="37020" y="25019"/>
                  </a:lnTo>
                  <a:lnTo>
                    <a:pt x="36804" y="25273"/>
                  </a:lnTo>
                  <a:lnTo>
                    <a:pt x="36626" y="24765"/>
                  </a:lnTo>
                  <a:lnTo>
                    <a:pt x="36322" y="24511"/>
                  </a:lnTo>
                  <a:lnTo>
                    <a:pt x="36169" y="23622"/>
                  </a:lnTo>
                  <a:lnTo>
                    <a:pt x="36487" y="23495"/>
                  </a:lnTo>
                  <a:lnTo>
                    <a:pt x="36169" y="22479"/>
                  </a:lnTo>
                  <a:lnTo>
                    <a:pt x="36080" y="23622"/>
                  </a:lnTo>
                  <a:lnTo>
                    <a:pt x="35877" y="23495"/>
                  </a:lnTo>
                  <a:lnTo>
                    <a:pt x="35839" y="22987"/>
                  </a:lnTo>
                  <a:lnTo>
                    <a:pt x="35369" y="23241"/>
                  </a:lnTo>
                  <a:lnTo>
                    <a:pt x="35496" y="24384"/>
                  </a:lnTo>
                  <a:lnTo>
                    <a:pt x="34937" y="24384"/>
                  </a:lnTo>
                  <a:lnTo>
                    <a:pt x="34937" y="25273"/>
                  </a:lnTo>
                  <a:lnTo>
                    <a:pt x="34836" y="25908"/>
                  </a:lnTo>
                  <a:lnTo>
                    <a:pt x="34798" y="25527"/>
                  </a:lnTo>
                  <a:lnTo>
                    <a:pt x="34785" y="25273"/>
                  </a:lnTo>
                  <a:lnTo>
                    <a:pt x="34772" y="25019"/>
                  </a:lnTo>
                  <a:lnTo>
                    <a:pt x="34709" y="24130"/>
                  </a:lnTo>
                  <a:lnTo>
                    <a:pt x="34493" y="25019"/>
                  </a:lnTo>
                  <a:lnTo>
                    <a:pt x="34290" y="23749"/>
                  </a:lnTo>
                  <a:lnTo>
                    <a:pt x="33693" y="25019"/>
                  </a:lnTo>
                  <a:lnTo>
                    <a:pt x="33337" y="25273"/>
                  </a:lnTo>
                  <a:lnTo>
                    <a:pt x="33413" y="24790"/>
                  </a:lnTo>
                  <a:lnTo>
                    <a:pt x="33134" y="25273"/>
                  </a:lnTo>
                  <a:lnTo>
                    <a:pt x="32727" y="25273"/>
                  </a:lnTo>
                  <a:lnTo>
                    <a:pt x="32715" y="22987"/>
                  </a:lnTo>
                  <a:lnTo>
                    <a:pt x="31673" y="24765"/>
                  </a:lnTo>
                  <a:lnTo>
                    <a:pt x="31635" y="24511"/>
                  </a:lnTo>
                  <a:lnTo>
                    <a:pt x="31508" y="23749"/>
                  </a:lnTo>
                  <a:lnTo>
                    <a:pt x="31381" y="22860"/>
                  </a:lnTo>
                  <a:lnTo>
                    <a:pt x="30708" y="23749"/>
                  </a:lnTo>
                  <a:lnTo>
                    <a:pt x="30060" y="22479"/>
                  </a:lnTo>
                  <a:lnTo>
                    <a:pt x="29298" y="22606"/>
                  </a:lnTo>
                  <a:lnTo>
                    <a:pt x="29476" y="24511"/>
                  </a:lnTo>
                  <a:lnTo>
                    <a:pt x="29159" y="23075"/>
                  </a:lnTo>
                  <a:lnTo>
                    <a:pt x="29070" y="22606"/>
                  </a:lnTo>
                  <a:lnTo>
                    <a:pt x="29057" y="22898"/>
                  </a:lnTo>
                  <a:lnTo>
                    <a:pt x="28879" y="22555"/>
                  </a:lnTo>
                  <a:lnTo>
                    <a:pt x="29044" y="23215"/>
                  </a:lnTo>
                  <a:lnTo>
                    <a:pt x="29032" y="23355"/>
                  </a:lnTo>
                  <a:lnTo>
                    <a:pt x="29006" y="24511"/>
                  </a:lnTo>
                  <a:lnTo>
                    <a:pt x="28803" y="24638"/>
                  </a:lnTo>
                  <a:lnTo>
                    <a:pt x="28613" y="24257"/>
                  </a:lnTo>
                  <a:lnTo>
                    <a:pt x="28359" y="23622"/>
                  </a:lnTo>
                  <a:lnTo>
                    <a:pt x="28232" y="23241"/>
                  </a:lnTo>
                  <a:lnTo>
                    <a:pt x="28168" y="22733"/>
                  </a:lnTo>
                  <a:lnTo>
                    <a:pt x="28460" y="22860"/>
                  </a:lnTo>
                  <a:lnTo>
                    <a:pt x="28460" y="22733"/>
                  </a:lnTo>
                  <a:lnTo>
                    <a:pt x="28473" y="22479"/>
                  </a:lnTo>
                  <a:lnTo>
                    <a:pt x="28105" y="22352"/>
                  </a:lnTo>
                  <a:lnTo>
                    <a:pt x="28206" y="22098"/>
                  </a:lnTo>
                  <a:lnTo>
                    <a:pt x="28321" y="21844"/>
                  </a:lnTo>
                  <a:lnTo>
                    <a:pt x="28232" y="21336"/>
                  </a:lnTo>
                  <a:lnTo>
                    <a:pt x="28181" y="21209"/>
                  </a:lnTo>
                  <a:lnTo>
                    <a:pt x="28054" y="21971"/>
                  </a:lnTo>
                  <a:lnTo>
                    <a:pt x="27952" y="22098"/>
                  </a:lnTo>
                  <a:lnTo>
                    <a:pt x="27762" y="21844"/>
                  </a:lnTo>
                  <a:lnTo>
                    <a:pt x="27876" y="22860"/>
                  </a:lnTo>
                  <a:lnTo>
                    <a:pt x="27330" y="23622"/>
                  </a:lnTo>
                  <a:lnTo>
                    <a:pt x="27381" y="23241"/>
                  </a:lnTo>
                  <a:lnTo>
                    <a:pt x="27444" y="22733"/>
                  </a:lnTo>
                  <a:lnTo>
                    <a:pt x="27559" y="21971"/>
                  </a:lnTo>
                  <a:lnTo>
                    <a:pt x="27686" y="21082"/>
                  </a:lnTo>
                  <a:lnTo>
                    <a:pt x="27038" y="21971"/>
                  </a:lnTo>
                  <a:lnTo>
                    <a:pt x="27089" y="21844"/>
                  </a:lnTo>
                  <a:lnTo>
                    <a:pt x="27279" y="21463"/>
                  </a:lnTo>
                  <a:lnTo>
                    <a:pt x="26962" y="21844"/>
                  </a:lnTo>
                  <a:lnTo>
                    <a:pt x="26301" y="21336"/>
                  </a:lnTo>
                  <a:lnTo>
                    <a:pt x="25768" y="22733"/>
                  </a:lnTo>
                  <a:lnTo>
                    <a:pt x="25781" y="21971"/>
                  </a:lnTo>
                  <a:lnTo>
                    <a:pt x="25920" y="21844"/>
                  </a:lnTo>
                  <a:lnTo>
                    <a:pt x="25463" y="21590"/>
                  </a:lnTo>
                  <a:lnTo>
                    <a:pt x="24155" y="23241"/>
                  </a:lnTo>
                  <a:lnTo>
                    <a:pt x="23939" y="22606"/>
                  </a:lnTo>
                  <a:lnTo>
                    <a:pt x="23901" y="22479"/>
                  </a:lnTo>
                  <a:lnTo>
                    <a:pt x="23939" y="21717"/>
                  </a:lnTo>
                  <a:lnTo>
                    <a:pt x="23774" y="21844"/>
                  </a:lnTo>
                  <a:lnTo>
                    <a:pt x="23520" y="22479"/>
                  </a:lnTo>
                  <a:lnTo>
                    <a:pt x="23482" y="22225"/>
                  </a:lnTo>
                  <a:lnTo>
                    <a:pt x="23609" y="21590"/>
                  </a:lnTo>
                  <a:lnTo>
                    <a:pt x="23012" y="22225"/>
                  </a:lnTo>
                  <a:lnTo>
                    <a:pt x="22948" y="22098"/>
                  </a:lnTo>
                  <a:lnTo>
                    <a:pt x="23063" y="21615"/>
                  </a:lnTo>
                  <a:lnTo>
                    <a:pt x="22961" y="21209"/>
                  </a:lnTo>
                  <a:lnTo>
                    <a:pt x="22580" y="20701"/>
                  </a:lnTo>
                  <a:lnTo>
                    <a:pt x="21780" y="22479"/>
                  </a:lnTo>
                  <a:lnTo>
                    <a:pt x="21120" y="22606"/>
                  </a:lnTo>
                  <a:lnTo>
                    <a:pt x="21259" y="21971"/>
                  </a:lnTo>
                  <a:lnTo>
                    <a:pt x="21285" y="21844"/>
                  </a:lnTo>
                  <a:lnTo>
                    <a:pt x="21374" y="21463"/>
                  </a:lnTo>
                  <a:lnTo>
                    <a:pt x="21310" y="21209"/>
                  </a:lnTo>
                  <a:lnTo>
                    <a:pt x="20802" y="20574"/>
                  </a:lnTo>
                  <a:lnTo>
                    <a:pt x="20764" y="20320"/>
                  </a:lnTo>
                  <a:lnTo>
                    <a:pt x="19964" y="19939"/>
                  </a:lnTo>
                  <a:lnTo>
                    <a:pt x="19100" y="21082"/>
                  </a:lnTo>
                  <a:lnTo>
                    <a:pt x="18224" y="21463"/>
                  </a:lnTo>
                  <a:lnTo>
                    <a:pt x="18135" y="20701"/>
                  </a:lnTo>
                  <a:lnTo>
                    <a:pt x="18110" y="20447"/>
                  </a:lnTo>
                  <a:lnTo>
                    <a:pt x="18059" y="19939"/>
                  </a:lnTo>
                  <a:lnTo>
                    <a:pt x="16725" y="20447"/>
                  </a:lnTo>
                  <a:lnTo>
                    <a:pt x="16116" y="19558"/>
                  </a:lnTo>
                  <a:lnTo>
                    <a:pt x="16078" y="20066"/>
                  </a:lnTo>
                  <a:lnTo>
                    <a:pt x="15875" y="20574"/>
                  </a:lnTo>
                  <a:lnTo>
                    <a:pt x="15709" y="20701"/>
                  </a:lnTo>
                  <a:lnTo>
                    <a:pt x="15582" y="20320"/>
                  </a:lnTo>
                  <a:lnTo>
                    <a:pt x="15011" y="21463"/>
                  </a:lnTo>
                  <a:lnTo>
                    <a:pt x="15062" y="21209"/>
                  </a:lnTo>
                  <a:lnTo>
                    <a:pt x="15151" y="20828"/>
                  </a:lnTo>
                  <a:lnTo>
                    <a:pt x="15265" y="20320"/>
                  </a:lnTo>
                  <a:lnTo>
                    <a:pt x="15367" y="20193"/>
                  </a:lnTo>
                  <a:lnTo>
                    <a:pt x="15443" y="19304"/>
                  </a:lnTo>
                  <a:lnTo>
                    <a:pt x="15468" y="19050"/>
                  </a:lnTo>
                  <a:lnTo>
                    <a:pt x="15024" y="19304"/>
                  </a:lnTo>
                  <a:lnTo>
                    <a:pt x="14744" y="19177"/>
                  </a:lnTo>
                  <a:lnTo>
                    <a:pt x="14363" y="20828"/>
                  </a:lnTo>
                  <a:lnTo>
                    <a:pt x="14198" y="19431"/>
                  </a:lnTo>
                  <a:lnTo>
                    <a:pt x="14452" y="19164"/>
                  </a:lnTo>
                  <a:lnTo>
                    <a:pt x="14185" y="19329"/>
                  </a:lnTo>
                  <a:lnTo>
                    <a:pt x="14071" y="18288"/>
                  </a:lnTo>
                  <a:lnTo>
                    <a:pt x="12179" y="21209"/>
                  </a:lnTo>
                  <a:lnTo>
                    <a:pt x="12179" y="20320"/>
                  </a:lnTo>
                  <a:lnTo>
                    <a:pt x="12179" y="19685"/>
                  </a:lnTo>
                  <a:lnTo>
                    <a:pt x="12179" y="19050"/>
                  </a:lnTo>
                  <a:lnTo>
                    <a:pt x="11912" y="19431"/>
                  </a:lnTo>
                  <a:lnTo>
                    <a:pt x="11671" y="19431"/>
                  </a:lnTo>
                  <a:lnTo>
                    <a:pt x="11417" y="19685"/>
                  </a:lnTo>
                  <a:lnTo>
                    <a:pt x="11595" y="18923"/>
                  </a:lnTo>
                  <a:lnTo>
                    <a:pt x="10871" y="18415"/>
                  </a:lnTo>
                  <a:lnTo>
                    <a:pt x="10172" y="18415"/>
                  </a:lnTo>
                  <a:lnTo>
                    <a:pt x="10287" y="18161"/>
                  </a:lnTo>
                  <a:lnTo>
                    <a:pt x="10299" y="17868"/>
                  </a:lnTo>
                  <a:lnTo>
                    <a:pt x="10007" y="17780"/>
                  </a:lnTo>
                  <a:lnTo>
                    <a:pt x="9588" y="20320"/>
                  </a:lnTo>
                  <a:lnTo>
                    <a:pt x="9347" y="20320"/>
                  </a:lnTo>
                  <a:lnTo>
                    <a:pt x="9525" y="19558"/>
                  </a:lnTo>
                  <a:lnTo>
                    <a:pt x="9652" y="19050"/>
                  </a:lnTo>
                  <a:lnTo>
                    <a:pt x="9359" y="19050"/>
                  </a:lnTo>
                  <a:lnTo>
                    <a:pt x="9906" y="17907"/>
                  </a:lnTo>
                  <a:lnTo>
                    <a:pt x="9029" y="19050"/>
                  </a:lnTo>
                  <a:lnTo>
                    <a:pt x="9359" y="18542"/>
                  </a:lnTo>
                  <a:lnTo>
                    <a:pt x="9448" y="18415"/>
                  </a:lnTo>
                  <a:lnTo>
                    <a:pt x="9969" y="17653"/>
                  </a:lnTo>
                  <a:lnTo>
                    <a:pt x="9283" y="18415"/>
                  </a:lnTo>
                  <a:lnTo>
                    <a:pt x="9080" y="18630"/>
                  </a:lnTo>
                  <a:lnTo>
                    <a:pt x="9220" y="18542"/>
                  </a:lnTo>
                  <a:lnTo>
                    <a:pt x="8483" y="19304"/>
                  </a:lnTo>
                  <a:lnTo>
                    <a:pt x="8750" y="18923"/>
                  </a:lnTo>
                  <a:lnTo>
                    <a:pt x="9080" y="18630"/>
                  </a:lnTo>
                  <a:lnTo>
                    <a:pt x="8470" y="19050"/>
                  </a:lnTo>
                  <a:lnTo>
                    <a:pt x="8013" y="19304"/>
                  </a:lnTo>
                  <a:lnTo>
                    <a:pt x="8788" y="18669"/>
                  </a:lnTo>
                  <a:lnTo>
                    <a:pt x="7950" y="19304"/>
                  </a:lnTo>
                  <a:lnTo>
                    <a:pt x="7785" y="19431"/>
                  </a:lnTo>
                  <a:lnTo>
                    <a:pt x="7493" y="19558"/>
                  </a:lnTo>
                  <a:lnTo>
                    <a:pt x="7162" y="19558"/>
                  </a:lnTo>
                  <a:lnTo>
                    <a:pt x="7264" y="19431"/>
                  </a:lnTo>
                  <a:lnTo>
                    <a:pt x="7620" y="19177"/>
                  </a:lnTo>
                  <a:lnTo>
                    <a:pt x="7696" y="19050"/>
                  </a:lnTo>
                  <a:lnTo>
                    <a:pt x="7569" y="19050"/>
                  </a:lnTo>
                  <a:lnTo>
                    <a:pt x="6908" y="19431"/>
                  </a:lnTo>
                  <a:lnTo>
                    <a:pt x="7213" y="19050"/>
                  </a:lnTo>
                  <a:lnTo>
                    <a:pt x="7747" y="18923"/>
                  </a:lnTo>
                  <a:lnTo>
                    <a:pt x="7785" y="18669"/>
                  </a:lnTo>
                  <a:lnTo>
                    <a:pt x="6870" y="19050"/>
                  </a:lnTo>
                  <a:lnTo>
                    <a:pt x="6515" y="19050"/>
                  </a:lnTo>
                  <a:lnTo>
                    <a:pt x="7023" y="18542"/>
                  </a:lnTo>
                  <a:lnTo>
                    <a:pt x="7404" y="18415"/>
                  </a:lnTo>
                  <a:lnTo>
                    <a:pt x="7785" y="18288"/>
                  </a:lnTo>
                  <a:lnTo>
                    <a:pt x="7315" y="18415"/>
                  </a:lnTo>
                  <a:lnTo>
                    <a:pt x="6692" y="18415"/>
                  </a:lnTo>
                  <a:lnTo>
                    <a:pt x="6896" y="18288"/>
                  </a:lnTo>
                  <a:lnTo>
                    <a:pt x="7175" y="18161"/>
                  </a:lnTo>
                  <a:lnTo>
                    <a:pt x="7454" y="18161"/>
                  </a:lnTo>
                  <a:lnTo>
                    <a:pt x="7810" y="17907"/>
                  </a:lnTo>
                  <a:lnTo>
                    <a:pt x="7658" y="17907"/>
                  </a:lnTo>
                  <a:lnTo>
                    <a:pt x="6413" y="17907"/>
                  </a:lnTo>
                  <a:lnTo>
                    <a:pt x="6972" y="17653"/>
                  </a:lnTo>
                  <a:lnTo>
                    <a:pt x="7251" y="17526"/>
                  </a:lnTo>
                  <a:lnTo>
                    <a:pt x="7759" y="17399"/>
                  </a:lnTo>
                  <a:lnTo>
                    <a:pt x="7874" y="17272"/>
                  </a:lnTo>
                  <a:lnTo>
                    <a:pt x="3467" y="17272"/>
                  </a:lnTo>
                  <a:lnTo>
                    <a:pt x="3467" y="17653"/>
                  </a:lnTo>
                  <a:lnTo>
                    <a:pt x="3467" y="17780"/>
                  </a:lnTo>
                  <a:lnTo>
                    <a:pt x="3263" y="17780"/>
                  </a:lnTo>
                  <a:lnTo>
                    <a:pt x="3098" y="17907"/>
                  </a:lnTo>
                  <a:lnTo>
                    <a:pt x="2844" y="18161"/>
                  </a:lnTo>
                  <a:lnTo>
                    <a:pt x="2870" y="17780"/>
                  </a:lnTo>
                  <a:lnTo>
                    <a:pt x="3162" y="17653"/>
                  </a:lnTo>
                  <a:lnTo>
                    <a:pt x="3467" y="17653"/>
                  </a:lnTo>
                  <a:lnTo>
                    <a:pt x="3467" y="17272"/>
                  </a:lnTo>
                  <a:lnTo>
                    <a:pt x="2806" y="17272"/>
                  </a:lnTo>
                  <a:lnTo>
                    <a:pt x="2514" y="17272"/>
                  </a:lnTo>
                  <a:lnTo>
                    <a:pt x="2209" y="17272"/>
                  </a:lnTo>
                  <a:lnTo>
                    <a:pt x="1562" y="17272"/>
                  </a:lnTo>
                  <a:lnTo>
                    <a:pt x="1905" y="17792"/>
                  </a:lnTo>
                  <a:lnTo>
                    <a:pt x="2032" y="18161"/>
                  </a:lnTo>
                  <a:lnTo>
                    <a:pt x="1257" y="21336"/>
                  </a:lnTo>
                  <a:lnTo>
                    <a:pt x="2197" y="21336"/>
                  </a:lnTo>
                  <a:lnTo>
                    <a:pt x="2209" y="21463"/>
                  </a:lnTo>
                  <a:lnTo>
                    <a:pt x="2590" y="21590"/>
                  </a:lnTo>
                  <a:lnTo>
                    <a:pt x="2692" y="21717"/>
                  </a:lnTo>
                  <a:lnTo>
                    <a:pt x="2184" y="22098"/>
                  </a:lnTo>
                  <a:lnTo>
                    <a:pt x="1905" y="22098"/>
                  </a:lnTo>
                  <a:lnTo>
                    <a:pt x="2501" y="22479"/>
                  </a:lnTo>
                  <a:lnTo>
                    <a:pt x="4508" y="21844"/>
                  </a:lnTo>
                  <a:lnTo>
                    <a:pt x="4953" y="22225"/>
                  </a:lnTo>
                  <a:lnTo>
                    <a:pt x="5778" y="22098"/>
                  </a:lnTo>
                  <a:lnTo>
                    <a:pt x="6083" y="21971"/>
                  </a:lnTo>
                  <a:lnTo>
                    <a:pt x="6438" y="21971"/>
                  </a:lnTo>
                  <a:lnTo>
                    <a:pt x="6896" y="22098"/>
                  </a:lnTo>
                  <a:lnTo>
                    <a:pt x="7886" y="22225"/>
                  </a:lnTo>
                  <a:lnTo>
                    <a:pt x="7810" y="22974"/>
                  </a:lnTo>
                  <a:lnTo>
                    <a:pt x="7696" y="25400"/>
                  </a:lnTo>
                  <a:lnTo>
                    <a:pt x="8064" y="25400"/>
                  </a:lnTo>
                  <a:lnTo>
                    <a:pt x="8242" y="25781"/>
                  </a:lnTo>
                  <a:lnTo>
                    <a:pt x="8915" y="24638"/>
                  </a:lnTo>
                  <a:lnTo>
                    <a:pt x="9080" y="26543"/>
                  </a:lnTo>
                  <a:lnTo>
                    <a:pt x="9537" y="24765"/>
                  </a:lnTo>
                  <a:lnTo>
                    <a:pt x="9702" y="25273"/>
                  </a:lnTo>
                  <a:lnTo>
                    <a:pt x="9753" y="26162"/>
                  </a:lnTo>
                  <a:lnTo>
                    <a:pt x="10236" y="26797"/>
                  </a:lnTo>
                  <a:lnTo>
                    <a:pt x="10414" y="26924"/>
                  </a:lnTo>
                  <a:lnTo>
                    <a:pt x="10744" y="25781"/>
                  </a:lnTo>
                  <a:lnTo>
                    <a:pt x="11010" y="25527"/>
                  </a:lnTo>
                  <a:lnTo>
                    <a:pt x="10833" y="26543"/>
                  </a:lnTo>
                  <a:lnTo>
                    <a:pt x="11341" y="25654"/>
                  </a:lnTo>
                  <a:lnTo>
                    <a:pt x="11277" y="26797"/>
                  </a:lnTo>
                  <a:lnTo>
                    <a:pt x="11404" y="26670"/>
                  </a:lnTo>
                  <a:lnTo>
                    <a:pt x="11468" y="26543"/>
                  </a:lnTo>
                  <a:lnTo>
                    <a:pt x="11518" y="25781"/>
                  </a:lnTo>
                  <a:lnTo>
                    <a:pt x="11734" y="25654"/>
                  </a:lnTo>
                  <a:lnTo>
                    <a:pt x="11950" y="25527"/>
                  </a:lnTo>
                  <a:lnTo>
                    <a:pt x="12001" y="25781"/>
                  </a:lnTo>
                  <a:lnTo>
                    <a:pt x="12128" y="27178"/>
                  </a:lnTo>
                  <a:lnTo>
                    <a:pt x="13093" y="26543"/>
                  </a:lnTo>
                  <a:lnTo>
                    <a:pt x="13042" y="26733"/>
                  </a:lnTo>
                  <a:lnTo>
                    <a:pt x="13195" y="26543"/>
                  </a:lnTo>
                  <a:lnTo>
                    <a:pt x="13309" y="26416"/>
                  </a:lnTo>
                  <a:lnTo>
                    <a:pt x="12560" y="28194"/>
                  </a:lnTo>
                  <a:lnTo>
                    <a:pt x="13030" y="27559"/>
                  </a:lnTo>
                  <a:lnTo>
                    <a:pt x="13119" y="27178"/>
                  </a:lnTo>
                  <a:lnTo>
                    <a:pt x="13322" y="26670"/>
                  </a:lnTo>
                  <a:lnTo>
                    <a:pt x="13398" y="27305"/>
                  </a:lnTo>
                  <a:lnTo>
                    <a:pt x="13843" y="27432"/>
                  </a:lnTo>
                  <a:lnTo>
                    <a:pt x="14236" y="27178"/>
                  </a:lnTo>
                  <a:lnTo>
                    <a:pt x="14033" y="27813"/>
                  </a:lnTo>
                  <a:lnTo>
                    <a:pt x="14592" y="28194"/>
                  </a:lnTo>
                  <a:lnTo>
                    <a:pt x="15354" y="27813"/>
                  </a:lnTo>
                  <a:lnTo>
                    <a:pt x="16040" y="27940"/>
                  </a:lnTo>
                  <a:lnTo>
                    <a:pt x="15976" y="27813"/>
                  </a:lnTo>
                  <a:lnTo>
                    <a:pt x="15963" y="27178"/>
                  </a:lnTo>
                  <a:lnTo>
                    <a:pt x="16116" y="26670"/>
                  </a:lnTo>
                  <a:lnTo>
                    <a:pt x="16154" y="26543"/>
                  </a:lnTo>
                  <a:lnTo>
                    <a:pt x="16383" y="26416"/>
                  </a:lnTo>
                  <a:lnTo>
                    <a:pt x="16332" y="26708"/>
                  </a:lnTo>
                  <a:lnTo>
                    <a:pt x="16535" y="26416"/>
                  </a:lnTo>
                  <a:lnTo>
                    <a:pt x="16764" y="26543"/>
                  </a:lnTo>
                  <a:lnTo>
                    <a:pt x="16459" y="27559"/>
                  </a:lnTo>
                  <a:lnTo>
                    <a:pt x="16256" y="27813"/>
                  </a:lnTo>
                  <a:lnTo>
                    <a:pt x="16624" y="27559"/>
                  </a:lnTo>
                  <a:lnTo>
                    <a:pt x="16586" y="27813"/>
                  </a:lnTo>
                  <a:lnTo>
                    <a:pt x="16637" y="27686"/>
                  </a:lnTo>
                  <a:lnTo>
                    <a:pt x="16687" y="29464"/>
                  </a:lnTo>
                  <a:lnTo>
                    <a:pt x="17106" y="28448"/>
                  </a:lnTo>
                  <a:lnTo>
                    <a:pt x="17056" y="28702"/>
                  </a:lnTo>
                  <a:lnTo>
                    <a:pt x="17729" y="28829"/>
                  </a:lnTo>
                  <a:lnTo>
                    <a:pt x="18110" y="28575"/>
                  </a:lnTo>
                  <a:lnTo>
                    <a:pt x="18669" y="28702"/>
                  </a:lnTo>
                  <a:lnTo>
                    <a:pt x="18694" y="28575"/>
                  </a:lnTo>
                  <a:lnTo>
                    <a:pt x="18719" y="28448"/>
                  </a:lnTo>
                  <a:lnTo>
                    <a:pt x="18872" y="27813"/>
                  </a:lnTo>
                  <a:lnTo>
                    <a:pt x="19037" y="28067"/>
                  </a:lnTo>
                  <a:lnTo>
                    <a:pt x="19164" y="27813"/>
                  </a:lnTo>
                  <a:lnTo>
                    <a:pt x="19227" y="27686"/>
                  </a:lnTo>
                  <a:lnTo>
                    <a:pt x="19291" y="27559"/>
                  </a:lnTo>
                  <a:lnTo>
                    <a:pt x="19354" y="27432"/>
                  </a:lnTo>
                  <a:lnTo>
                    <a:pt x="19710" y="27813"/>
                  </a:lnTo>
                  <a:lnTo>
                    <a:pt x="20002" y="28575"/>
                  </a:lnTo>
                  <a:lnTo>
                    <a:pt x="20510" y="28575"/>
                  </a:lnTo>
                  <a:lnTo>
                    <a:pt x="20866" y="28257"/>
                  </a:lnTo>
                  <a:lnTo>
                    <a:pt x="20967" y="27559"/>
                  </a:lnTo>
                  <a:lnTo>
                    <a:pt x="21031" y="27432"/>
                  </a:lnTo>
                  <a:lnTo>
                    <a:pt x="20955" y="28194"/>
                  </a:lnTo>
                  <a:lnTo>
                    <a:pt x="21399" y="28194"/>
                  </a:lnTo>
                  <a:lnTo>
                    <a:pt x="21018" y="28702"/>
                  </a:lnTo>
                  <a:lnTo>
                    <a:pt x="21805" y="28702"/>
                  </a:lnTo>
                  <a:lnTo>
                    <a:pt x="22694" y="28321"/>
                  </a:lnTo>
                  <a:lnTo>
                    <a:pt x="22720" y="27559"/>
                  </a:lnTo>
                  <a:lnTo>
                    <a:pt x="22885" y="27432"/>
                  </a:lnTo>
                  <a:lnTo>
                    <a:pt x="22872" y="28257"/>
                  </a:lnTo>
                  <a:lnTo>
                    <a:pt x="23799" y="27432"/>
                  </a:lnTo>
                  <a:lnTo>
                    <a:pt x="24574" y="31115"/>
                  </a:lnTo>
                  <a:lnTo>
                    <a:pt x="25463" y="29718"/>
                  </a:lnTo>
                  <a:lnTo>
                    <a:pt x="25488" y="29591"/>
                  </a:lnTo>
                  <a:lnTo>
                    <a:pt x="26365" y="28829"/>
                  </a:lnTo>
                  <a:lnTo>
                    <a:pt x="26708" y="29083"/>
                  </a:lnTo>
                  <a:lnTo>
                    <a:pt x="26289" y="29337"/>
                  </a:lnTo>
                  <a:lnTo>
                    <a:pt x="26187" y="29718"/>
                  </a:lnTo>
                  <a:lnTo>
                    <a:pt x="26289" y="29972"/>
                  </a:lnTo>
                  <a:lnTo>
                    <a:pt x="27165" y="28829"/>
                  </a:lnTo>
                  <a:lnTo>
                    <a:pt x="27266" y="28702"/>
                  </a:lnTo>
                  <a:lnTo>
                    <a:pt x="27597" y="30226"/>
                  </a:lnTo>
                  <a:lnTo>
                    <a:pt x="28359" y="29464"/>
                  </a:lnTo>
                  <a:lnTo>
                    <a:pt x="28752" y="31750"/>
                  </a:lnTo>
                  <a:lnTo>
                    <a:pt x="30149" y="29464"/>
                  </a:lnTo>
                  <a:lnTo>
                    <a:pt x="30238" y="29337"/>
                  </a:lnTo>
                  <a:lnTo>
                    <a:pt x="30924" y="30861"/>
                  </a:lnTo>
                  <a:lnTo>
                    <a:pt x="31026" y="29972"/>
                  </a:lnTo>
                  <a:lnTo>
                    <a:pt x="31076" y="29845"/>
                  </a:lnTo>
                  <a:lnTo>
                    <a:pt x="31076" y="30137"/>
                  </a:lnTo>
                  <a:lnTo>
                    <a:pt x="31165" y="29972"/>
                  </a:lnTo>
                  <a:lnTo>
                    <a:pt x="31470" y="29845"/>
                  </a:lnTo>
                  <a:lnTo>
                    <a:pt x="32715" y="29337"/>
                  </a:lnTo>
                  <a:lnTo>
                    <a:pt x="34417" y="30607"/>
                  </a:lnTo>
                  <a:lnTo>
                    <a:pt x="36144" y="30988"/>
                  </a:lnTo>
                  <a:lnTo>
                    <a:pt x="36779" y="30988"/>
                  </a:lnTo>
                  <a:lnTo>
                    <a:pt x="36398" y="29337"/>
                  </a:lnTo>
                  <a:lnTo>
                    <a:pt x="36258" y="28702"/>
                  </a:lnTo>
                  <a:lnTo>
                    <a:pt x="36144" y="28194"/>
                  </a:lnTo>
                  <a:lnTo>
                    <a:pt x="36931" y="29210"/>
                  </a:lnTo>
                  <a:lnTo>
                    <a:pt x="36969" y="30353"/>
                  </a:lnTo>
                  <a:lnTo>
                    <a:pt x="37973" y="28956"/>
                  </a:lnTo>
                  <a:lnTo>
                    <a:pt x="39420" y="29972"/>
                  </a:lnTo>
                  <a:lnTo>
                    <a:pt x="40182" y="28956"/>
                  </a:lnTo>
                  <a:lnTo>
                    <a:pt x="40373" y="28702"/>
                  </a:lnTo>
                  <a:lnTo>
                    <a:pt x="40411" y="29337"/>
                  </a:lnTo>
                  <a:lnTo>
                    <a:pt x="40373" y="29464"/>
                  </a:lnTo>
                  <a:lnTo>
                    <a:pt x="40703" y="29972"/>
                  </a:lnTo>
                  <a:lnTo>
                    <a:pt x="41135" y="29210"/>
                  </a:lnTo>
                  <a:lnTo>
                    <a:pt x="41097" y="28702"/>
                  </a:lnTo>
                  <a:lnTo>
                    <a:pt x="41071" y="28575"/>
                  </a:lnTo>
                  <a:lnTo>
                    <a:pt x="41262" y="28575"/>
                  </a:lnTo>
                  <a:lnTo>
                    <a:pt x="41325" y="29210"/>
                  </a:lnTo>
                  <a:lnTo>
                    <a:pt x="41719" y="29718"/>
                  </a:lnTo>
                  <a:lnTo>
                    <a:pt x="41846" y="28575"/>
                  </a:lnTo>
                  <a:lnTo>
                    <a:pt x="41897" y="28194"/>
                  </a:lnTo>
                  <a:lnTo>
                    <a:pt x="42379" y="28892"/>
                  </a:lnTo>
                  <a:lnTo>
                    <a:pt x="43510" y="28956"/>
                  </a:lnTo>
                  <a:lnTo>
                    <a:pt x="43408" y="28829"/>
                  </a:lnTo>
                  <a:lnTo>
                    <a:pt x="42926" y="28194"/>
                  </a:lnTo>
                  <a:lnTo>
                    <a:pt x="43764" y="28321"/>
                  </a:lnTo>
                  <a:lnTo>
                    <a:pt x="43789" y="28194"/>
                  </a:lnTo>
                  <a:lnTo>
                    <a:pt x="43954" y="27432"/>
                  </a:lnTo>
                  <a:lnTo>
                    <a:pt x="44742" y="27686"/>
                  </a:lnTo>
                  <a:lnTo>
                    <a:pt x="44665" y="27432"/>
                  </a:lnTo>
                  <a:lnTo>
                    <a:pt x="44475" y="26797"/>
                  </a:lnTo>
                  <a:lnTo>
                    <a:pt x="46164" y="27686"/>
                  </a:lnTo>
                  <a:lnTo>
                    <a:pt x="45478" y="26797"/>
                  </a:lnTo>
                  <a:lnTo>
                    <a:pt x="46228" y="27686"/>
                  </a:lnTo>
                  <a:lnTo>
                    <a:pt x="47142" y="26987"/>
                  </a:lnTo>
                  <a:lnTo>
                    <a:pt x="47066" y="26543"/>
                  </a:lnTo>
                  <a:lnTo>
                    <a:pt x="47015" y="26416"/>
                  </a:lnTo>
                  <a:lnTo>
                    <a:pt x="47256" y="26670"/>
                  </a:lnTo>
                  <a:lnTo>
                    <a:pt x="47739" y="26543"/>
                  </a:lnTo>
                  <a:lnTo>
                    <a:pt x="48094" y="26911"/>
                  </a:lnTo>
                  <a:lnTo>
                    <a:pt x="48564" y="26797"/>
                  </a:lnTo>
                  <a:lnTo>
                    <a:pt x="48641" y="26543"/>
                  </a:lnTo>
                  <a:lnTo>
                    <a:pt x="48679" y="26416"/>
                  </a:lnTo>
                  <a:lnTo>
                    <a:pt x="47917" y="25908"/>
                  </a:lnTo>
                  <a:lnTo>
                    <a:pt x="50380" y="26543"/>
                  </a:lnTo>
                  <a:lnTo>
                    <a:pt x="48831" y="25273"/>
                  </a:lnTo>
                  <a:lnTo>
                    <a:pt x="48209" y="24765"/>
                  </a:lnTo>
                  <a:lnTo>
                    <a:pt x="47904" y="24511"/>
                  </a:lnTo>
                  <a:lnTo>
                    <a:pt x="50673" y="25400"/>
                  </a:lnTo>
                  <a:lnTo>
                    <a:pt x="51015" y="24511"/>
                  </a:lnTo>
                  <a:lnTo>
                    <a:pt x="51206" y="24003"/>
                  </a:lnTo>
                  <a:lnTo>
                    <a:pt x="51308" y="23749"/>
                  </a:lnTo>
                  <a:lnTo>
                    <a:pt x="51460" y="23495"/>
                  </a:lnTo>
                  <a:lnTo>
                    <a:pt x="51625" y="23241"/>
                  </a:lnTo>
                  <a:lnTo>
                    <a:pt x="51574" y="22860"/>
                  </a:lnTo>
                  <a:lnTo>
                    <a:pt x="52235" y="22987"/>
                  </a:lnTo>
                  <a:lnTo>
                    <a:pt x="52463" y="23241"/>
                  </a:lnTo>
                  <a:lnTo>
                    <a:pt x="52514" y="23495"/>
                  </a:lnTo>
                  <a:lnTo>
                    <a:pt x="52438" y="23622"/>
                  </a:lnTo>
                  <a:lnTo>
                    <a:pt x="51701" y="23749"/>
                  </a:lnTo>
                  <a:lnTo>
                    <a:pt x="53022" y="24130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 descr=""/>
            <p:cNvSpPr/>
            <p:nvPr/>
          </p:nvSpPr>
          <p:spPr>
            <a:xfrm>
              <a:off x="6925453" y="3471675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20" h="22225">
                  <a:moveTo>
                    <a:pt x="19050" y="0"/>
                  </a:moveTo>
                  <a:lnTo>
                    <a:pt x="0" y="5753"/>
                  </a:lnTo>
                  <a:lnTo>
                    <a:pt x="3035" y="9982"/>
                  </a:lnTo>
                  <a:lnTo>
                    <a:pt x="3340" y="17132"/>
                  </a:lnTo>
                  <a:lnTo>
                    <a:pt x="5283" y="22097"/>
                  </a:lnTo>
                  <a:lnTo>
                    <a:pt x="11559" y="20495"/>
                  </a:lnTo>
                  <a:lnTo>
                    <a:pt x="17965" y="19600"/>
                  </a:lnTo>
                  <a:lnTo>
                    <a:pt x="45312" y="9690"/>
                  </a:lnTo>
                  <a:lnTo>
                    <a:pt x="40119" y="7200"/>
                  </a:lnTo>
                  <a:lnTo>
                    <a:pt x="34099" y="6057"/>
                  </a:lnTo>
                  <a:lnTo>
                    <a:pt x="21894" y="7607"/>
                  </a:lnTo>
                  <a:lnTo>
                    <a:pt x="19050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 descr=""/>
            <p:cNvSpPr/>
            <p:nvPr/>
          </p:nvSpPr>
          <p:spPr>
            <a:xfrm>
              <a:off x="6922325" y="3470985"/>
              <a:ext cx="53340" cy="28575"/>
            </a:xfrm>
            <a:custGeom>
              <a:avLst/>
              <a:gdLst/>
              <a:ahLst/>
              <a:cxnLst/>
              <a:rect l="l" t="t" r="r" b="b"/>
              <a:pathLst>
                <a:path w="53340" h="28575">
                  <a:moveTo>
                    <a:pt x="533" y="9055"/>
                  </a:moveTo>
                  <a:lnTo>
                    <a:pt x="495" y="8928"/>
                  </a:lnTo>
                  <a:lnTo>
                    <a:pt x="0" y="9309"/>
                  </a:lnTo>
                  <a:lnTo>
                    <a:pt x="533" y="9055"/>
                  </a:lnTo>
                  <a:close/>
                </a:path>
                <a:path w="53340" h="28575">
                  <a:moveTo>
                    <a:pt x="990" y="10680"/>
                  </a:moveTo>
                  <a:lnTo>
                    <a:pt x="850" y="10731"/>
                  </a:lnTo>
                  <a:lnTo>
                    <a:pt x="990" y="10680"/>
                  </a:lnTo>
                  <a:close/>
                </a:path>
                <a:path w="53340" h="28575">
                  <a:moveTo>
                    <a:pt x="1117" y="9728"/>
                  </a:moveTo>
                  <a:lnTo>
                    <a:pt x="787" y="9817"/>
                  </a:lnTo>
                  <a:lnTo>
                    <a:pt x="965" y="9817"/>
                  </a:lnTo>
                  <a:lnTo>
                    <a:pt x="1117" y="9728"/>
                  </a:lnTo>
                  <a:close/>
                </a:path>
                <a:path w="53340" h="28575">
                  <a:moveTo>
                    <a:pt x="1333" y="9220"/>
                  </a:moveTo>
                  <a:lnTo>
                    <a:pt x="1155" y="9309"/>
                  </a:lnTo>
                  <a:lnTo>
                    <a:pt x="609" y="9436"/>
                  </a:lnTo>
                  <a:lnTo>
                    <a:pt x="419" y="9690"/>
                  </a:lnTo>
                  <a:lnTo>
                    <a:pt x="1041" y="9563"/>
                  </a:lnTo>
                  <a:lnTo>
                    <a:pt x="1333" y="9220"/>
                  </a:lnTo>
                  <a:close/>
                </a:path>
                <a:path w="53340" h="28575">
                  <a:moveTo>
                    <a:pt x="1638" y="9055"/>
                  </a:moveTo>
                  <a:lnTo>
                    <a:pt x="1409" y="9118"/>
                  </a:lnTo>
                  <a:lnTo>
                    <a:pt x="1638" y="9055"/>
                  </a:lnTo>
                  <a:close/>
                </a:path>
                <a:path w="53340" h="28575">
                  <a:moveTo>
                    <a:pt x="1765" y="14770"/>
                  </a:moveTo>
                  <a:lnTo>
                    <a:pt x="1181" y="14643"/>
                  </a:lnTo>
                  <a:lnTo>
                    <a:pt x="1231" y="15024"/>
                  </a:lnTo>
                  <a:lnTo>
                    <a:pt x="1765" y="14770"/>
                  </a:lnTo>
                  <a:close/>
                </a:path>
                <a:path w="53340" h="28575">
                  <a:moveTo>
                    <a:pt x="3771" y="6057"/>
                  </a:moveTo>
                  <a:lnTo>
                    <a:pt x="3314" y="6324"/>
                  </a:lnTo>
                  <a:lnTo>
                    <a:pt x="3771" y="6057"/>
                  </a:lnTo>
                  <a:close/>
                </a:path>
                <a:path w="53340" h="28575">
                  <a:moveTo>
                    <a:pt x="4305" y="16713"/>
                  </a:moveTo>
                  <a:lnTo>
                    <a:pt x="4076" y="16802"/>
                  </a:lnTo>
                  <a:lnTo>
                    <a:pt x="4305" y="16713"/>
                  </a:lnTo>
                  <a:close/>
                </a:path>
                <a:path w="53340" h="28575">
                  <a:moveTo>
                    <a:pt x="4673" y="16294"/>
                  </a:moveTo>
                  <a:lnTo>
                    <a:pt x="3911" y="16421"/>
                  </a:lnTo>
                  <a:lnTo>
                    <a:pt x="4089" y="16548"/>
                  </a:lnTo>
                  <a:lnTo>
                    <a:pt x="4267" y="16637"/>
                  </a:lnTo>
                  <a:lnTo>
                    <a:pt x="4673" y="16294"/>
                  </a:lnTo>
                  <a:close/>
                </a:path>
                <a:path w="53340" h="28575">
                  <a:moveTo>
                    <a:pt x="4775" y="21018"/>
                  </a:moveTo>
                  <a:lnTo>
                    <a:pt x="4445" y="21120"/>
                  </a:lnTo>
                  <a:lnTo>
                    <a:pt x="4381" y="20739"/>
                  </a:lnTo>
                  <a:lnTo>
                    <a:pt x="3606" y="21882"/>
                  </a:lnTo>
                  <a:lnTo>
                    <a:pt x="4648" y="21120"/>
                  </a:lnTo>
                  <a:lnTo>
                    <a:pt x="4775" y="21018"/>
                  </a:lnTo>
                  <a:close/>
                </a:path>
                <a:path w="53340" h="28575">
                  <a:moveTo>
                    <a:pt x="4940" y="20904"/>
                  </a:moveTo>
                  <a:lnTo>
                    <a:pt x="4775" y="21018"/>
                  </a:lnTo>
                  <a:lnTo>
                    <a:pt x="4940" y="20904"/>
                  </a:lnTo>
                  <a:close/>
                </a:path>
                <a:path w="53340" h="28575">
                  <a:moveTo>
                    <a:pt x="7416" y="26708"/>
                  </a:moveTo>
                  <a:lnTo>
                    <a:pt x="7302" y="27216"/>
                  </a:lnTo>
                  <a:lnTo>
                    <a:pt x="7099" y="27470"/>
                  </a:lnTo>
                  <a:lnTo>
                    <a:pt x="7378" y="27724"/>
                  </a:lnTo>
                  <a:lnTo>
                    <a:pt x="7416" y="26708"/>
                  </a:lnTo>
                  <a:close/>
                </a:path>
                <a:path w="53340" h="28575">
                  <a:moveTo>
                    <a:pt x="9791" y="18465"/>
                  </a:moveTo>
                  <a:lnTo>
                    <a:pt x="9563" y="18656"/>
                  </a:lnTo>
                  <a:lnTo>
                    <a:pt x="9791" y="18465"/>
                  </a:lnTo>
                  <a:close/>
                </a:path>
                <a:path w="53340" h="28575">
                  <a:moveTo>
                    <a:pt x="11480" y="17183"/>
                  </a:moveTo>
                  <a:lnTo>
                    <a:pt x="10706" y="18275"/>
                  </a:lnTo>
                  <a:lnTo>
                    <a:pt x="11049" y="17945"/>
                  </a:lnTo>
                  <a:lnTo>
                    <a:pt x="11480" y="17183"/>
                  </a:lnTo>
                  <a:close/>
                </a:path>
                <a:path w="53340" h="28575">
                  <a:moveTo>
                    <a:pt x="17843" y="24257"/>
                  </a:moveTo>
                  <a:lnTo>
                    <a:pt x="17818" y="24384"/>
                  </a:lnTo>
                  <a:lnTo>
                    <a:pt x="17843" y="24257"/>
                  </a:lnTo>
                  <a:close/>
                </a:path>
                <a:path w="53340" h="28575">
                  <a:moveTo>
                    <a:pt x="21971" y="23317"/>
                  </a:moveTo>
                  <a:lnTo>
                    <a:pt x="21958" y="22987"/>
                  </a:lnTo>
                  <a:lnTo>
                    <a:pt x="21856" y="23406"/>
                  </a:lnTo>
                  <a:close/>
                </a:path>
                <a:path w="53340" h="28575">
                  <a:moveTo>
                    <a:pt x="23355" y="4076"/>
                  </a:moveTo>
                  <a:close/>
                </a:path>
                <a:path w="53340" h="28575">
                  <a:moveTo>
                    <a:pt x="23545" y="1600"/>
                  </a:moveTo>
                  <a:lnTo>
                    <a:pt x="23406" y="1689"/>
                  </a:lnTo>
                  <a:lnTo>
                    <a:pt x="23545" y="1600"/>
                  </a:lnTo>
                  <a:close/>
                </a:path>
                <a:path w="53340" h="28575">
                  <a:moveTo>
                    <a:pt x="24269" y="2324"/>
                  </a:moveTo>
                  <a:lnTo>
                    <a:pt x="24257" y="2070"/>
                  </a:lnTo>
                  <a:lnTo>
                    <a:pt x="24041" y="2527"/>
                  </a:lnTo>
                  <a:lnTo>
                    <a:pt x="24269" y="2324"/>
                  </a:lnTo>
                  <a:close/>
                </a:path>
                <a:path w="53340" h="28575">
                  <a:moveTo>
                    <a:pt x="24409" y="25"/>
                  </a:moveTo>
                  <a:lnTo>
                    <a:pt x="24091" y="0"/>
                  </a:lnTo>
                  <a:lnTo>
                    <a:pt x="23825" y="63"/>
                  </a:lnTo>
                  <a:lnTo>
                    <a:pt x="23266" y="292"/>
                  </a:lnTo>
                  <a:lnTo>
                    <a:pt x="23431" y="342"/>
                  </a:lnTo>
                  <a:lnTo>
                    <a:pt x="24409" y="25"/>
                  </a:lnTo>
                  <a:close/>
                </a:path>
                <a:path w="53340" h="28575">
                  <a:moveTo>
                    <a:pt x="24561" y="1308"/>
                  </a:moveTo>
                  <a:lnTo>
                    <a:pt x="24066" y="1689"/>
                  </a:lnTo>
                  <a:lnTo>
                    <a:pt x="24561" y="1308"/>
                  </a:lnTo>
                  <a:close/>
                </a:path>
                <a:path w="53340" h="28575">
                  <a:moveTo>
                    <a:pt x="24625" y="6527"/>
                  </a:moveTo>
                  <a:lnTo>
                    <a:pt x="24447" y="6477"/>
                  </a:lnTo>
                  <a:lnTo>
                    <a:pt x="24472" y="7683"/>
                  </a:lnTo>
                  <a:lnTo>
                    <a:pt x="24625" y="6527"/>
                  </a:lnTo>
                  <a:close/>
                </a:path>
                <a:path w="53340" h="28575">
                  <a:moveTo>
                    <a:pt x="24663" y="1130"/>
                  </a:moveTo>
                  <a:lnTo>
                    <a:pt x="24396" y="1054"/>
                  </a:lnTo>
                  <a:lnTo>
                    <a:pt x="23672" y="1435"/>
                  </a:lnTo>
                  <a:lnTo>
                    <a:pt x="23545" y="1600"/>
                  </a:lnTo>
                  <a:lnTo>
                    <a:pt x="24053" y="1308"/>
                  </a:lnTo>
                  <a:lnTo>
                    <a:pt x="24231" y="1308"/>
                  </a:lnTo>
                  <a:lnTo>
                    <a:pt x="24663" y="1130"/>
                  </a:lnTo>
                  <a:close/>
                </a:path>
                <a:path w="53340" h="28575">
                  <a:moveTo>
                    <a:pt x="24815" y="533"/>
                  </a:moveTo>
                  <a:lnTo>
                    <a:pt x="23901" y="901"/>
                  </a:lnTo>
                  <a:lnTo>
                    <a:pt x="24257" y="685"/>
                  </a:lnTo>
                  <a:lnTo>
                    <a:pt x="23152" y="1079"/>
                  </a:lnTo>
                  <a:lnTo>
                    <a:pt x="22999" y="1028"/>
                  </a:lnTo>
                  <a:lnTo>
                    <a:pt x="23355" y="762"/>
                  </a:lnTo>
                  <a:lnTo>
                    <a:pt x="23710" y="622"/>
                  </a:lnTo>
                  <a:lnTo>
                    <a:pt x="23456" y="685"/>
                  </a:lnTo>
                  <a:lnTo>
                    <a:pt x="23850" y="381"/>
                  </a:lnTo>
                  <a:lnTo>
                    <a:pt x="23228" y="584"/>
                  </a:lnTo>
                  <a:lnTo>
                    <a:pt x="22567" y="1016"/>
                  </a:lnTo>
                  <a:lnTo>
                    <a:pt x="22644" y="1244"/>
                  </a:lnTo>
                  <a:lnTo>
                    <a:pt x="23317" y="1130"/>
                  </a:lnTo>
                  <a:lnTo>
                    <a:pt x="23139" y="1270"/>
                  </a:lnTo>
                  <a:lnTo>
                    <a:pt x="22872" y="1358"/>
                  </a:lnTo>
                  <a:lnTo>
                    <a:pt x="22707" y="1435"/>
                  </a:lnTo>
                  <a:lnTo>
                    <a:pt x="23215" y="1346"/>
                  </a:lnTo>
                  <a:lnTo>
                    <a:pt x="24028" y="1054"/>
                  </a:lnTo>
                  <a:lnTo>
                    <a:pt x="24815" y="533"/>
                  </a:lnTo>
                  <a:close/>
                </a:path>
                <a:path w="53340" h="28575">
                  <a:moveTo>
                    <a:pt x="24866" y="5918"/>
                  </a:moveTo>
                  <a:lnTo>
                    <a:pt x="24726" y="5791"/>
                  </a:lnTo>
                  <a:lnTo>
                    <a:pt x="24676" y="6540"/>
                  </a:lnTo>
                  <a:lnTo>
                    <a:pt x="24866" y="5918"/>
                  </a:lnTo>
                  <a:close/>
                </a:path>
                <a:path w="53340" h="28575">
                  <a:moveTo>
                    <a:pt x="24879" y="1054"/>
                  </a:moveTo>
                  <a:lnTo>
                    <a:pt x="24663" y="1130"/>
                  </a:lnTo>
                  <a:lnTo>
                    <a:pt x="24879" y="1054"/>
                  </a:lnTo>
                  <a:close/>
                </a:path>
                <a:path w="53340" h="28575">
                  <a:moveTo>
                    <a:pt x="24917" y="685"/>
                  </a:moveTo>
                  <a:lnTo>
                    <a:pt x="24688" y="711"/>
                  </a:lnTo>
                  <a:lnTo>
                    <a:pt x="24917" y="685"/>
                  </a:lnTo>
                  <a:close/>
                </a:path>
                <a:path w="53340" h="28575">
                  <a:moveTo>
                    <a:pt x="25019" y="673"/>
                  </a:moveTo>
                  <a:close/>
                </a:path>
                <a:path w="53340" h="28575">
                  <a:moveTo>
                    <a:pt x="25095" y="1181"/>
                  </a:moveTo>
                  <a:lnTo>
                    <a:pt x="24790" y="1181"/>
                  </a:lnTo>
                  <a:lnTo>
                    <a:pt x="24561" y="1308"/>
                  </a:lnTo>
                  <a:lnTo>
                    <a:pt x="24790" y="1308"/>
                  </a:lnTo>
                  <a:lnTo>
                    <a:pt x="25095" y="1181"/>
                  </a:lnTo>
                  <a:close/>
                </a:path>
                <a:path w="53340" h="28575">
                  <a:moveTo>
                    <a:pt x="25146" y="609"/>
                  </a:moveTo>
                  <a:close/>
                </a:path>
                <a:path w="53340" h="28575">
                  <a:moveTo>
                    <a:pt x="25196" y="6223"/>
                  </a:moveTo>
                  <a:lnTo>
                    <a:pt x="25095" y="6096"/>
                  </a:lnTo>
                  <a:lnTo>
                    <a:pt x="24917" y="5765"/>
                  </a:lnTo>
                  <a:lnTo>
                    <a:pt x="24866" y="5918"/>
                  </a:lnTo>
                  <a:lnTo>
                    <a:pt x="25196" y="6223"/>
                  </a:lnTo>
                  <a:close/>
                </a:path>
                <a:path w="53340" h="28575">
                  <a:moveTo>
                    <a:pt x="25247" y="1435"/>
                  </a:moveTo>
                  <a:lnTo>
                    <a:pt x="24955" y="1435"/>
                  </a:lnTo>
                  <a:lnTo>
                    <a:pt x="24409" y="1689"/>
                  </a:lnTo>
                  <a:lnTo>
                    <a:pt x="24066" y="1689"/>
                  </a:lnTo>
                  <a:lnTo>
                    <a:pt x="23901" y="1816"/>
                  </a:lnTo>
                  <a:lnTo>
                    <a:pt x="23647" y="1816"/>
                  </a:lnTo>
                  <a:lnTo>
                    <a:pt x="22288" y="2832"/>
                  </a:lnTo>
                  <a:lnTo>
                    <a:pt x="24231" y="2070"/>
                  </a:lnTo>
                  <a:lnTo>
                    <a:pt x="25247" y="1435"/>
                  </a:lnTo>
                  <a:close/>
                </a:path>
                <a:path w="53340" h="28575">
                  <a:moveTo>
                    <a:pt x="25349" y="5245"/>
                  </a:moveTo>
                  <a:lnTo>
                    <a:pt x="24993" y="5245"/>
                  </a:lnTo>
                  <a:lnTo>
                    <a:pt x="24917" y="5499"/>
                  </a:lnTo>
                  <a:lnTo>
                    <a:pt x="24803" y="5626"/>
                  </a:lnTo>
                  <a:lnTo>
                    <a:pt x="25349" y="5245"/>
                  </a:lnTo>
                  <a:close/>
                </a:path>
                <a:path w="53340" h="28575">
                  <a:moveTo>
                    <a:pt x="25501" y="1397"/>
                  </a:moveTo>
                  <a:close/>
                </a:path>
                <a:path w="53340" h="28575">
                  <a:moveTo>
                    <a:pt x="25501" y="1282"/>
                  </a:moveTo>
                  <a:lnTo>
                    <a:pt x="25361" y="1333"/>
                  </a:lnTo>
                  <a:lnTo>
                    <a:pt x="25133" y="1587"/>
                  </a:lnTo>
                  <a:lnTo>
                    <a:pt x="25400" y="1397"/>
                  </a:lnTo>
                  <a:close/>
                </a:path>
                <a:path w="53340" h="28575">
                  <a:moveTo>
                    <a:pt x="25971" y="1371"/>
                  </a:moveTo>
                  <a:lnTo>
                    <a:pt x="25755" y="1549"/>
                  </a:lnTo>
                  <a:lnTo>
                    <a:pt x="25971" y="1371"/>
                  </a:lnTo>
                  <a:close/>
                </a:path>
                <a:path w="53340" h="28575">
                  <a:moveTo>
                    <a:pt x="26111" y="1257"/>
                  </a:moveTo>
                  <a:lnTo>
                    <a:pt x="25971" y="1371"/>
                  </a:lnTo>
                  <a:lnTo>
                    <a:pt x="26111" y="1257"/>
                  </a:lnTo>
                  <a:close/>
                </a:path>
                <a:path w="53340" h="28575">
                  <a:moveTo>
                    <a:pt x="26123" y="5295"/>
                  </a:moveTo>
                  <a:lnTo>
                    <a:pt x="25679" y="5626"/>
                  </a:lnTo>
                  <a:lnTo>
                    <a:pt x="25971" y="5626"/>
                  </a:lnTo>
                  <a:lnTo>
                    <a:pt x="26123" y="5295"/>
                  </a:lnTo>
                  <a:close/>
                </a:path>
                <a:path w="53340" h="28575">
                  <a:moveTo>
                    <a:pt x="26162" y="1320"/>
                  </a:moveTo>
                  <a:lnTo>
                    <a:pt x="25412" y="2273"/>
                  </a:lnTo>
                  <a:lnTo>
                    <a:pt x="25844" y="1943"/>
                  </a:lnTo>
                  <a:lnTo>
                    <a:pt x="26162" y="1320"/>
                  </a:lnTo>
                  <a:close/>
                </a:path>
                <a:path w="53340" h="28575">
                  <a:moveTo>
                    <a:pt x="26377" y="7658"/>
                  </a:moveTo>
                  <a:lnTo>
                    <a:pt x="26314" y="7315"/>
                  </a:lnTo>
                  <a:lnTo>
                    <a:pt x="26009" y="7340"/>
                  </a:lnTo>
                  <a:lnTo>
                    <a:pt x="26123" y="7759"/>
                  </a:lnTo>
                  <a:lnTo>
                    <a:pt x="26047" y="7937"/>
                  </a:lnTo>
                  <a:lnTo>
                    <a:pt x="26314" y="7721"/>
                  </a:lnTo>
                  <a:close/>
                </a:path>
                <a:path w="53340" h="28575">
                  <a:moveTo>
                    <a:pt x="26530" y="23025"/>
                  </a:moveTo>
                  <a:close/>
                </a:path>
                <a:path w="53340" h="28575">
                  <a:moveTo>
                    <a:pt x="27266" y="2794"/>
                  </a:moveTo>
                  <a:lnTo>
                    <a:pt x="27076" y="3086"/>
                  </a:lnTo>
                  <a:lnTo>
                    <a:pt x="27203" y="2959"/>
                  </a:lnTo>
                  <a:lnTo>
                    <a:pt x="27266" y="2794"/>
                  </a:lnTo>
                  <a:close/>
                </a:path>
                <a:path w="53340" h="28575">
                  <a:moveTo>
                    <a:pt x="27482" y="2451"/>
                  </a:moveTo>
                  <a:lnTo>
                    <a:pt x="27178" y="2451"/>
                  </a:lnTo>
                  <a:lnTo>
                    <a:pt x="27266" y="2794"/>
                  </a:lnTo>
                  <a:lnTo>
                    <a:pt x="27482" y="2451"/>
                  </a:lnTo>
                  <a:close/>
                </a:path>
                <a:path w="53340" h="28575">
                  <a:moveTo>
                    <a:pt x="27889" y="3327"/>
                  </a:moveTo>
                  <a:lnTo>
                    <a:pt x="27813" y="3454"/>
                  </a:lnTo>
                  <a:lnTo>
                    <a:pt x="27889" y="3327"/>
                  </a:lnTo>
                  <a:close/>
                </a:path>
                <a:path w="53340" h="28575">
                  <a:moveTo>
                    <a:pt x="27889" y="2959"/>
                  </a:moveTo>
                  <a:lnTo>
                    <a:pt x="27736" y="3086"/>
                  </a:lnTo>
                  <a:lnTo>
                    <a:pt x="27889" y="2959"/>
                  </a:lnTo>
                  <a:close/>
                </a:path>
                <a:path w="53340" h="28575">
                  <a:moveTo>
                    <a:pt x="28778" y="4229"/>
                  </a:moveTo>
                  <a:lnTo>
                    <a:pt x="28714" y="4102"/>
                  </a:lnTo>
                  <a:lnTo>
                    <a:pt x="28727" y="4229"/>
                  </a:lnTo>
                  <a:close/>
                </a:path>
                <a:path w="53340" h="28575">
                  <a:moveTo>
                    <a:pt x="28917" y="4102"/>
                  </a:moveTo>
                  <a:lnTo>
                    <a:pt x="28829" y="4356"/>
                  </a:lnTo>
                  <a:lnTo>
                    <a:pt x="28917" y="4102"/>
                  </a:lnTo>
                  <a:close/>
                </a:path>
                <a:path w="53340" h="28575">
                  <a:moveTo>
                    <a:pt x="29248" y="4991"/>
                  </a:moveTo>
                  <a:lnTo>
                    <a:pt x="29019" y="4991"/>
                  </a:lnTo>
                  <a:lnTo>
                    <a:pt x="29044" y="5626"/>
                  </a:lnTo>
                  <a:lnTo>
                    <a:pt x="29248" y="4991"/>
                  </a:lnTo>
                  <a:close/>
                </a:path>
                <a:path w="53340" h="28575">
                  <a:moveTo>
                    <a:pt x="30086" y="4470"/>
                  </a:moveTo>
                  <a:lnTo>
                    <a:pt x="30073" y="4699"/>
                  </a:lnTo>
                  <a:lnTo>
                    <a:pt x="30086" y="4470"/>
                  </a:lnTo>
                  <a:close/>
                </a:path>
                <a:path w="53340" h="28575">
                  <a:moveTo>
                    <a:pt x="30683" y="14897"/>
                  </a:moveTo>
                  <a:lnTo>
                    <a:pt x="30429" y="14643"/>
                  </a:lnTo>
                  <a:lnTo>
                    <a:pt x="30594" y="14897"/>
                  </a:lnTo>
                  <a:close/>
                </a:path>
                <a:path w="53340" h="28575">
                  <a:moveTo>
                    <a:pt x="31102" y="4356"/>
                  </a:moveTo>
                  <a:lnTo>
                    <a:pt x="30975" y="4381"/>
                  </a:lnTo>
                  <a:lnTo>
                    <a:pt x="30391" y="4610"/>
                  </a:lnTo>
                  <a:lnTo>
                    <a:pt x="30276" y="5372"/>
                  </a:lnTo>
                  <a:lnTo>
                    <a:pt x="30365" y="5118"/>
                  </a:lnTo>
                  <a:lnTo>
                    <a:pt x="30251" y="5930"/>
                  </a:lnTo>
                  <a:lnTo>
                    <a:pt x="29959" y="6388"/>
                  </a:lnTo>
                  <a:lnTo>
                    <a:pt x="30073" y="6007"/>
                  </a:lnTo>
                  <a:lnTo>
                    <a:pt x="30111" y="5372"/>
                  </a:lnTo>
                  <a:lnTo>
                    <a:pt x="30060" y="4737"/>
                  </a:lnTo>
                  <a:lnTo>
                    <a:pt x="29895" y="5372"/>
                  </a:lnTo>
                  <a:lnTo>
                    <a:pt x="29908" y="4102"/>
                  </a:lnTo>
                  <a:lnTo>
                    <a:pt x="29489" y="6769"/>
                  </a:lnTo>
                  <a:lnTo>
                    <a:pt x="29413" y="6388"/>
                  </a:lnTo>
                  <a:lnTo>
                    <a:pt x="29375" y="6261"/>
                  </a:lnTo>
                  <a:lnTo>
                    <a:pt x="29349" y="6134"/>
                  </a:lnTo>
                  <a:lnTo>
                    <a:pt x="29400" y="5499"/>
                  </a:lnTo>
                  <a:lnTo>
                    <a:pt x="29197" y="5626"/>
                  </a:lnTo>
                  <a:lnTo>
                    <a:pt x="28917" y="6134"/>
                  </a:lnTo>
                  <a:lnTo>
                    <a:pt x="28803" y="5930"/>
                  </a:lnTo>
                  <a:lnTo>
                    <a:pt x="28943" y="5130"/>
                  </a:lnTo>
                  <a:lnTo>
                    <a:pt x="28321" y="6261"/>
                  </a:lnTo>
                  <a:lnTo>
                    <a:pt x="28346" y="5880"/>
                  </a:lnTo>
                  <a:lnTo>
                    <a:pt x="28460" y="5372"/>
                  </a:lnTo>
                  <a:lnTo>
                    <a:pt x="28536" y="5245"/>
                  </a:lnTo>
                  <a:lnTo>
                    <a:pt x="28676" y="5372"/>
                  </a:lnTo>
                  <a:lnTo>
                    <a:pt x="28765" y="5245"/>
                  </a:lnTo>
                  <a:lnTo>
                    <a:pt x="28879" y="4610"/>
                  </a:lnTo>
                  <a:lnTo>
                    <a:pt x="28829" y="4356"/>
                  </a:lnTo>
                  <a:lnTo>
                    <a:pt x="28727" y="4229"/>
                  </a:lnTo>
                  <a:lnTo>
                    <a:pt x="28524" y="3594"/>
                  </a:lnTo>
                  <a:lnTo>
                    <a:pt x="28473" y="4076"/>
                  </a:lnTo>
                  <a:lnTo>
                    <a:pt x="27508" y="5880"/>
                  </a:lnTo>
                  <a:lnTo>
                    <a:pt x="27533" y="5753"/>
                  </a:lnTo>
                  <a:lnTo>
                    <a:pt x="27813" y="4241"/>
                  </a:lnTo>
                  <a:lnTo>
                    <a:pt x="26936" y="5245"/>
                  </a:lnTo>
                  <a:lnTo>
                    <a:pt x="27774" y="4267"/>
                  </a:lnTo>
                  <a:lnTo>
                    <a:pt x="27838" y="4102"/>
                  </a:lnTo>
                  <a:lnTo>
                    <a:pt x="27622" y="4381"/>
                  </a:lnTo>
                  <a:lnTo>
                    <a:pt x="27444" y="4610"/>
                  </a:lnTo>
                  <a:lnTo>
                    <a:pt x="27622" y="4381"/>
                  </a:lnTo>
                  <a:lnTo>
                    <a:pt x="27305" y="4610"/>
                  </a:lnTo>
                  <a:lnTo>
                    <a:pt x="27597" y="3975"/>
                  </a:lnTo>
                  <a:lnTo>
                    <a:pt x="27711" y="3721"/>
                  </a:lnTo>
                  <a:lnTo>
                    <a:pt x="27736" y="3467"/>
                  </a:lnTo>
                  <a:lnTo>
                    <a:pt x="27736" y="3124"/>
                  </a:lnTo>
                  <a:lnTo>
                    <a:pt x="27419" y="3467"/>
                  </a:lnTo>
                  <a:lnTo>
                    <a:pt x="27927" y="2197"/>
                  </a:lnTo>
                  <a:lnTo>
                    <a:pt x="27216" y="3086"/>
                  </a:lnTo>
                  <a:lnTo>
                    <a:pt x="27355" y="2832"/>
                  </a:lnTo>
                  <a:lnTo>
                    <a:pt x="27216" y="2959"/>
                  </a:lnTo>
                  <a:lnTo>
                    <a:pt x="27139" y="3086"/>
                  </a:lnTo>
                  <a:lnTo>
                    <a:pt x="27076" y="3213"/>
                  </a:lnTo>
                  <a:lnTo>
                    <a:pt x="26212" y="3975"/>
                  </a:lnTo>
                  <a:lnTo>
                    <a:pt x="26276" y="3848"/>
                  </a:lnTo>
                  <a:lnTo>
                    <a:pt x="26377" y="3594"/>
                  </a:lnTo>
                  <a:lnTo>
                    <a:pt x="27152" y="1816"/>
                  </a:lnTo>
                  <a:lnTo>
                    <a:pt x="25958" y="2705"/>
                  </a:lnTo>
                  <a:lnTo>
                    <a:pt x="25285" y="2971"/>
                  </a:lnTo>
                  <a:lnTo>
                    <a:pt x="24599" y="3594"/>
                  </a:lnTo>
                  <a:lnTo>
                    <a:pt x="23888" y="3594"/>
                  </a:lnTo>
                  <a:lnTo>
                    <a:pt x="24041" y="3340"/>
                  </a:lnTo>
                  <a:lnTo>
                    <a:pt x="24117" y="3213"/>
                  </a:lnTo>
                  <a:lnTo>
                    <a:pt x="24701" y="2971"/>
                  </a:lnTo>
                  <a:lnTo>
                    <a:pt x="24828" y="2705"/>
                  </a:lnTo>
                  <a:lnTo>
                    <a:pt x="24892" y="2451"/>
                  </a:lnTo>
                  <a:lnTo>
                    <a:pt x="24333" y="2451"/>
                  </a:lnTo>
                  <a:lnTo>
                    <a:pt x="24549" y="2324"/>
                  </a:lnTo>
                  <a:lnTo>
                    <a:pt x="24904" y="1943"/>
                  </a:lnTo>
                  <a:lnTo>
                    <a:pt x="24765" y="1816"/>
                  </a:lnTo>
                  <a:lnTo>
                    <a:pt x="24396" y="2197"/>
                  </a:lnTo>
                  <a:lnTo>
                    <a:pt x="24320" y="2324"/>
                  </a:lnTo>
                  <a:lnTo>
                    <a:pt x="24142" y="2451"/>
                  </a:lnTo>
                  <a:lnTo>
                    <a:pt x="24015" y="2578"/>
                  </a:lnTo>
                  <a:lnTo>
                    <a:pt x="23253" y="3086"/>
                  </a:lnTo>
                  <a:lnTo>
                    <a:pt x="24257" y="2705"/>
                  </a:lnTo>
                  <a:lnTo>
                    <a:pt x="23571" y="3467"/>
                  </a:lnTo>
                  <a:lnTo>
                    <a:pt x="23317" y="3467"/>
                  </a:lnTo>
                  <a:lnTo>
                    <a:pt x="23025" y="4102"/>
                  </a:lnTo>
                  <a:lnTo>
                    <a:pt x="23672" y="3467"/>
                  </a:lnTo>
                  <a:lnTo>
                    <a:pt x="23799" y="3340"/>
                  </a:lnTo>
                  <a:lnTo>
                    <a:pt x="23469" y="3848"/>
                  </a:lnTo>
                  <a:lnTo>
                    <a:pt x="23355" y="4076"/>
                  </a:lnTo>
                  <a:lnTo>
                    <a:pt x="23736" y="3975"/>
                  </a:lnTo>
                  <a:lnTo>
                    <a:pt x="23545" y="4076"/>
                  </a:lnTo>
                  <a:lnTo>
                    <a:pt x="23139" y="4610"/>
                  </a:lnTo>
                  <a:lnTo>
                    <a:pt x="23025" y="5372"/>
                  </a:lnTo>
                  <a:lnTo>
                    <a:pt x="24345" y="4229"/>
                  </a:lnTo>
                  <a:lnTo>
                    <a:pt x="23850" y="5118"/>
                  </a:lnTo>
                  <a:lnTo>
                    <a:pt x="24549" y="5118"/>
                  </a:lnTo>
                  <a:lnTo>
                    <a:pt x="24409" y="4483"/>
                  </a:lnTo>
                  <a:lnTo>
                    <a:pt x="24815" y="4229"/>
                  </a:lnTo>
                  <a:lnTo>
                    <a:pt x="25222" y="3975"/>
                  </a:lnTo>
                  <a:lnTo>
                    <a:pt x="25425" y="3848"/>
                  </a:lnTo>
                  <a:lnTo>
                    <a:pt x="24345" y="5880"/>
                  </a:lnTo>
                  <a:lnTo>
                    <a:pt x="24930" y="5118"/>
                  </a:lnTo>
                  <a:lnTo>
                    <a:pt x="24993" y="5245"/>
                  </a:lnTo>
                  <a:lnTo>
                    <a:pt x="25146" y="5118"/>
                  </a:lnTo>
                  <a:lnTo>
                    <a:pt x="25425" y="4864"/>
                  </a:lnTo>
                  <a:lnTo>
                    <a:pt x="25349" y="5245"/>
                  </a:lnTo>
                  <a:lnTo>
                    <a:pt x="25234" y="5753"/>
                  </a:lnTo>
                  <a:lnTo>
                    <a:pt x="25857" y="5245"/>
                  </a:lnTo>
                  <a:lnTo>
                    <a:pt x="26314" y="4864"/>
                  </a:lnTo>
                  <a:lnTo>
                    <a:pt x="26123" y="5295"/>
                  </a:lnTo>
                  <a:lnTo>
                    <a:pt x="26022" y="5626"/>
                  </a:lnTo>
                  <a:lnTo>
                    <a:pt x="25679" y="6261"/>
                  </a:lnTo>
                  <a:lnTo>
                    <a:pt x="25857" y="6007"/>
                  </a:lnTo>
                  <a:lnTo>
                    <a:pt x="25920" y="5880"/>
                  </a:lnTo>
                  <a:lnTo>
                    <a:pt x="26098" y="5626"/>
                  </a:lnTo>
                  <a:lnTo>
                    <a:pt x="25869" y="6007"/>
                  </a:lnTo>
                  <a:lnTo>
                    <a:pt x="25539" y="6769"/>
                  </a:lnTo>
                  <a:lnTo>
                    <a:pt x="26377" y="5626"/>
                  </a:lnTo>
                  <a:lnTo>
                    <a:pt x="26644" y="5245"/>
                  </a:lnTo>
                  <a:lnTo>
                    <a:pt x="26555" y="6045"/>
                  </a:lnTo>
                  <a:lnTo>
                    <a:pt x="26136" y="6769"/>
                  </a:lnTo>
                  <a:lnTo>
                    <a:pt x="26073" y="6134"/>
                  </a:lnTo>
                  <a:lnTo>
                    <a:pt x="26047" y="6769"/>
                  </a:lnTo>
                  <a:lnTo>
                    <a:pt x="26022" y="7023"/>
                  </a:lnTo>
                  <a:lnTo>
                    <a:pt x="26174" y="6769"/>
                  </a:lnTo>
                  <a:lnTo>
                    <a:pt x="26758" y="5753"/>
                  </a:lnTo>
                  <a:lnTo>
                    <a:pt x="26428" y="7531"/>
                  </a:lnTo>
                  <a:lnTo>
                    <a:pt x="26708" y="7429"/>
                  </a:lnTo>
                  <a:lnTo>
                    <a:pt x="26644" y="7645"/>
                  </a:lnTo>
                  <a:lnTo>
                    <a:pt x="26581" y="7886"/>
                  </a:lnTo>
                  <a:lnTo>
                    <a:pt x="26962" y="7150"/>
                  </a:lnTo>
                  <a:lnTo>
                    <a:pt x="26822" y="7277"/>
                  </a:lnTo>
                  <a:lnTo>
                    <a:pt x="27190" y="6388"/>
                  </a:lnTo>
                  <a:lnTo>
                    <a:pt x="27444" y="7150"/>
                  </a:lnTo>
                  <a:lnTo>
                    <a:pt x="27940" y="6896"/>
                  </a:lnTo>
                  <a:lnTo>
                    <a:pt x="27863" y="7302"/>
                  </a:lnTo>
                  <a:lnTo>
                    <a:pt x="28460" y="7658"/>
                  </a:lnTo>
                  <a:lnTo>
                    <a:pt x="28600" y="7912"/>
                  </a:lnTo>
                  <a:lnTo>
                    <a:pt x="28676" y="8420"/>
                  </a:lnTo>
                  <a:lnTo>
                    <a:pt x="29044" y="7277"/>
                  </a:lnTo>
                  <a:lnTo>
                    <a:pt x="29349" y="7658"/>
                  </a:lnTo>
                  <a:lnTo>
                    <a:pt x="29667" y="7404"/>
                  </a:lnTo>
                  <a:lnTo>
                    <a:pt x="29514" y="8013"/>
                  </a:lnTo>
                  <a:lnTo>
                    <a:pt x="29387" y="8293"/>
                  </a:lnTo>
                  <a:lnTo>
                    <a:pt x="29171" y="8547"/>
                  </a:lnTo>
                  <a:lnTo>
                    <a:pt x="29413" y="8674"/>
                  </a:lnTo>
                  <a:lnTo>
                    <a:pt x="29349" y="8839"/>
                  </a:lnTo>
                  <a:lnTo>
                    <a:pt x="29298" y="8991"/>
                  </a:lnTo>
                  <a:lnTo>
                    <a:pt x="29514" y="8623"/>
                  </a:lnTo>
                  <a:lnTo>
                    <a:pt x="29578" y="8293"/>
                  </a:lnTo>
                  <a:lnTo>
                    <a:pt x="29705" y="8166"/>
                  </a:lnTo>
                  <a:lnTo>
                    <a:pt x="29895" y="8039"/>
                  </a:lnTo>
                  <a:lnTo>
                    <a:pt x="29654" y="8928"/>
                  </a:lnTo>
                  <a:lnTo>
                    <a:pt x="30010" y="8928"/>
                  </a:lnTo>
                  <a:lnTo>
                    <a:pt x="30543" y="8039"/>
                  </a:lnTo>
                  <a:lnTo>
                    <a:pt x="30873" y="8674"/>
                  </a:lnTo>
                  <a:lnTo>
                    <a:pt x="31000" y="8039"/>
                  </a:lnTo>
                  <a:lnTo>
                    <a:pt x="31000" y="7404"/>
                  </a:lnTo>
                  <a:lnTo>
                    <a:pt x="31000" y="7277"/>
                  </a:lnTo>
                  <a:lnTo>
                    <a:pt x="30975" y="6896"/>
                  </a:lnTo>
                  <a:lnTo>
                    <a:pt x="30962" y="6769"/>
                  </a:lnTo>
                  <a:lnTo>
                    <a:pt x="30949" y="6515"/>
                  </a:lnTo>
                  <a:lnTo>
                    <a:pt x="31089" y="6388"/>
                  </a:lnTo>
                  <a:lnTo>
                    <a:pt x="30899" y="5118"/>
                  </a:lnTo>
                  <a:lnTo>
                    <a:pt x="30924" y="4737"/>
                  </a:lnTo>
                  <a:lnTo>
                    <a:pt x="31102" y="4356"/>
                  </a:lnTo>
                  <a:close/>
                </a:path>
                <a:path w="53340" h="28575">
                  <a:moveTo>
                    <a:pt x="31254" y="7188"/>
                  </a:moveTo>
                  <a:close/>
                </a:path>
                <a:path w="53340" h="28575">
                  <a:moveTo>
                    <a:pt x="31292" y="7429"/>
                  </a:moveTo>
                  <a:lnTo>
                    <a:pt x="31153" y="8013"/>
                  </a:lnTo>
                  <a:lnTo>
                    <a:pt x="31229" y="8166"/>
                  </a:lnTo>
                  <a:lnTo>
                    <a:pt x="31292" y="7429"/>
                  </a:lnTo>
                  <a:close/>
                </a:path>
                <a:path w="53340" h="28575">
                  <a:moveTo>
                    <a:pt x="31432" y="6045"/>
                  </a:moveTo>
                  <a:lnTo>
                    <a:pt x="31216" y="6261"/>
                  </a:lnTo>
                  <a:lnTo>
                    <a:pt x="31153" y="6769"/>
                  </a:lnTo>
                  <a:lnTo>
                    <a:pt x="31432" y="6045"/>
                  </a:lnTo>
                  <a:close/>
                </a:path>
                <a:path w="53340" h="28575">
                  <a:moveTo>
                    <a:pt x="33502" y="8420"/>
                  </a:moveTo>
                  <a:lnTo>
                    <a:pt x="33362" y="8496"/>
                  </a:lnTo>
                  <a:lnTo>
                    <a:pt x="33451" y="8750"/>
                  </a:lnTo>
                  <a:lnTo>
                    <a:pt x="33502" y="8420"/>
                  </a:lnTo>
                  <a:close/>
                </a:path>
                <a:path w="53340" h="28575">
                  <a:moveTo>
                    <a:pt x="35407" y="4864"/>
                  </a:moveTo>
                  <a:lnTo>
                    <a:pt x="35369" y="4991"/>
                  </a:lnTo>
                  <a:lnTo>
                    <a:pt x="35407" y="4864"/>
                  </a:lnTo>
                  <a:close/>
                </a:path>
                <a:path w="53340" h="28575">
                  <a:moveTo>
                    <a:pt x="35902" y="21755"/>
                  </a:moveTo>
                  <a:close/>
                </a:path>
                <a:path w="53340" h="28575">
                  <a:moveTo>
                    <a:pt x="36156" y="9893"/>
                  </a:moveTo>
                  <a:lnTo>
                    <a:pt x="36068" y="9702"/>
                  </a:lnTo>
                  <a:lnTo>
                    <a:pt x="36118" y="9220"/>
                  </a:lnTo>
                  <a:lnTo>
                    <a:pt x="36029" y="10007"/>
                  </a:lnTo>
                  <a:lnTo>
                    <a:pt x="36156" y="9893"/>
                  </a:lnTo>
                  <a:close/>
                </a:path>
                <a:path w="53340" h="28575">
                  <a:moveTo>
                    <a:pt x="36182" y="22136"/>
                  </a:moveTo>
                  <a:lnTo>
                    <a:pt x="36029" y="21755"/>
                  </a:lnTo>
                  <a:lnTo>
                    <a:pt x="35902" y="21755"/>
                  </a:lnTo>
                  <a:lnTo>
                    <a:pt x="36017" y="22136"/>
                  </a:lnTo>
                  <a:lnTo>
                    <a:pt x="36182" y="22136"/>
                  </a:lnTo>
                  <a:close/>
                </a:path>
                <a:path w="53340" h="28575">
                  <a:moveTo>
                    <a:pt x="36626" y="14770"/>
                  </a:moveTo>
                  <a:lnTo>
                    <a:pt x="36588" y="14389"/>
                  </a:lnTo>
                  <a:lnTo>
                    <a:pt x="36309" y="14516"/>
                  </a:lnTo>
                  <a:lnTo>
                    <a:pt x="36271" y="14770"/>
                  </a:lnTo>
                  <a:lnTo>
                    <a:pt x="36347" y="14897"/>
                  </a:lnTo>
                  <a:lnTo>
                    <a:pt x="36410" y="15494"/>
                  </a:lnTo>
                  <a:lnTo>
                    <a:pt x="36588" y="15024"/>
                  </a:lnTo>
                  <a:lnTo>
                    <a:pt x="36626" y="14770"/>
                  </a:lnTo>
                  <a:close/>
                </a:path>
                <a:path w="53340" h="28575">
                  <a:moveTo>
                    <a:pt x="37147" y="10668"/>
                  </a:moveTo>
                  <a:lnTo>
                    <a:pt x="36982" y="10820"/>
                  </a:lnTo>
                  <a:lnTo>
                    <a:pt x="37147" y="10668"/>
                  </a:lnTo>
                  <a:close/>
                </a:path>
                <a:path w="53340" h="28575">
                  <a:moveTo>
                    <a:pt x="37325" y="14693"/>
                  </a:moveTo>
                  <a:lnTo>
                    <a:pt x="37045" y="14274"/>
                  </a:lnTo>
                  <a:lnTo>
                    <a:pt x="36893" y="14008"/>
                  </a:lnTo>
                  <a:lnTo>
                    <a:pt x="36995" y="14465"/>
                  </a:lnTo>
                  <a:lnTo>
                    <a:pt x="37325" y="14820"/>
                  </a:lnTo>
                  <a:lnTo>
                    <a:pt x="37325" y="14693"/>
                  </a:lnTo>
                  <a:close/>
                </a:path>
                <a:path w="53340" h="28575">
                  <a:moveTo>
                    <a:pt x="37579" y="11645"/>
                  </a:moveTo>
                  <a:lnTo>
                    <a:pt x="35928" y="12357"/>
                  </a:lnTo>
                  <a:lnTo>
                    <a:pt x="37452" y="11722"/>
                  </a:lnTo>
                  <a:lnTo>
                    <a:pt x="37579" y="11645"/>
                  </a:lnTo>
                  <a:close/>
                </a:path>
                <a:path w="53340" h="28575">
                  <a:moveTo>
                    <a:pt x="37985" y="9817"/>
                  </a:moveTo>
                  <a:lnTo>
                    <a:pt x="37782" y="9944"/>
                  </a:lnTo>
                  <a:lnTo>
                    <a:pt x="37401" y="10452"/>
                  </a:lnTo>
                  <a:lnTo>
                    <a:pt x="37985" y="9817"/>
                  </a:lnTo>
                  <a:close/>
                </a:path>
                <a:path w="53340" h="28575">
                  <a:moveTo>
                    <a:pt x="38011" y="9563"/>
                  </a:moveTo>
                  <a:lnTo>
                    <a:pt x="37871" y="9652"/>
                  </a:lnTo>
                  <a:lnTo>
                    <a:pt x="37566" y="10071"/>
                  </a:lnTo>
                  <a:lnTo>
                    <a:pt x="37731" y="9969"/>
                  </a:lnTo>
                  <a:lnTo>
                    <a:pt x="38011" y="9563"/>
                  </a:lnTo>
                  <a:close/>
                </a:path>
                <a:path w="53340" h="28575">
                  <a:moveTo>
                    <a:pt x="38112" y="11341"/>
                  </a:moveTo>
                  <a:lnTo>
                    <a:pt x="37553" y="11595"/>
                  </a:lnTo>
                  <a:lnTo>
                    <a:pt x="38112" y="11341"/>
                  </a:lnTo>
                  <a:close/>
                </a:path>
                <a:path w="53340" h="28575">
                  <a:moveTo>
                    <a:pt x="38620" y="10490"/>
                  </a:moveTo>
                  <a:lnTo>
                    <a:pt x="38455" y="10629"/>
                  </a:lnTo>
                  <a:lnTo>
                    <a:pt x="38620" y="10490"/>
                  </a:lnTo>
                  <a:close/>
                </a:path>
                <a:path w="53340" h="28575">
                  <a:moveTo>
                    <a:pt x="39052" y="15100"/>
                  </a:moveTo>
                  <a:lnTo>
                    <a:pt x="38811" y="14820"/>
                  </a:lnTo>
                  <a:lnTo>
                    <a:pt x="38392" y="14516"/>
                  </a:lnTo>
                  <a:lnTo>
                    <a:pt x="38379" y="14643"/>
                  </a:lnTo>
                  <a:lnTo>
                    <a:pt x="39052" y="15100"/>
                  </a:lnTo>
                  <a:close/>
                </a:path>
                <a:path w="53340" h="28575">
                  <a:moveTo>
                    <a:pt x="39230" y="10350"/>
                  </a:moveTo>
                  <a:lnTo>
                    <a:pt x="39090" y="10452"/>
                  </a:lnTo>
                  <a:lnTo>
                    <a:pt x="39230" y="10350"/>
                  </a:lnTo>
                  <a:close/>
                </a:path>
                <a:path w="53340" h="28575">
                  <a:moveTo>
                    <a:pt x="39230" y="9461"/>
                  </a:moveTo>
                  <a:lnTo>
                    <a:pt x="39052" y="9575"/>
                  </a:lnTo>
                  <a:lnTo>
                    <a:pt x="39230" y="9461"/>
                  </a:lnTo>
                  <a:close/>
                </a:path>
                <a:path w="53340" h="28575">
                  <a:moveTo>
                    <a:pt x="39293" y="15278"/>
                  </a:moveTo>
                  <a:lnTo>
                    <a:pt x="39052" y="15100"/>
                  </a:lnTo>
                  <a:lnTo>
                    <a:pt x="39293" y="15405"/>
                  </a:lnTo>
                  <a:lnTo>
                    <a:pt x="39293" y="15278"/>
                  </a:lnTo>
                  <a:close/>
                </a:path>
                <a:path w="53340" h="28575">
                  <a:moveTo>
                    <a:pt x="39497" y="11010"/>
                  </a:moveTo>
                  <a:lnTo>
                    <a:pt x="38265" y="11468"/>
                  </a:lnTo>
                  <a:lnTo>
                    <a:pt x="37655" y="11722"/>
                  </a:lnTo>
                  <a:lnTo>
                    <a:pt x="39497" y="11010"/>
                  </a:lnTo>
                  <a:close/>
                </a:path>
                <a:path w="53340" h="28575">
                  <a:moveTo>
                    <a:pt x="39636" y="10947"/>
                  </a:moveTo>
                  <a:lnTo>
                    <a:pt x="39497" y="11010"/>
                  </a:lnTo>
                  <a:lnTo>
                    <a:pt x="39636" y="10960"/>
                  </a:lnTo>
                  <a:close/>
                </a:path>
                <a:path w="53340" h="28575">
                  <a:moveTo>
                    <a:pt x="40513" y="13335"/>
                  </a:moveTo>
                  <a:lnTo>
                    <a:pt x="40208" y="13271"/>
                  </a:lnTo>
                  <a:lnTo>
                    <a:pt x="40411" y="13309"/>
                  </a:lnTo>
                  <a:close/>
                </a:path>
                <a:path w="53340" h="28575">
                  <a:moveTo>
                    <a:pt x="40576" y="5626"/>
                  </a:moveTo>
                  <a:lnTo>
                    <a:pt x="39941" y="6388"/>
                  </a:lnTo>
                  <a:lnTo>
                    <a:pt x="40538" y="5753"/>
                  </a:lnTo>
                  <a:lnTo>
                    <a:pt x="40576" y="5626"/>
                  </a:lnTo>
                  <a:close/>
                </a:path>
                <a:path w="53340" h="28575">
                  <a:moveTo>
                    <a:pt x="40767" y="13246"/>
                  </a:moveTo>
                  <a:lnTo>
                    <a:pt x="40525" y="13144"/>
                  </a:lnTo>
                  <a:lnTo>
                    <a:pt x="38633" y="12750"/>
                  </a:lnTo>
                  <a:lnTo>
                    <a:pt x="39077" y="12890"/>
                  </a:lnTo>
                  <a:lnTo>
                    <a:pt x="40767" y="13246"/>
                  </a:lnTo>
                  <a:close/>
                </a:path>
                <a:path w="53340" h="28575">
                  <a:moveTo>
                    <a:pt x="41211" y="12750"/>
                  </a:moveTo>
                  <a:lnTo>
                    <a:pt x="40779" y="12700"/>
                  </a:lnTo>
                  <a:lnTo>
                    <a:pt x="41084" y="12750"/>
                  </a:lnTo>
                  <a:lnTo>
                    <a:pt x="41211" y="12750"/>
                  </a:lnTo>
                  <a:close/>
                </a:path>
                <a:path w="53340" h="28575">
                  <a:moveTo>
                    <a:pt x="41300" y="10477"/>
                  </a:moveTo>
                  <a:lnTo>
                    <a:pt x="41109" y="10579"/>
                  </a:lnTo>
                  <a:lnTo>
                    <a:pt x="41262" y="10515"/>
                  </a:lnTo>
                  <a:close/>
                </a:path>
                <a:path w="53340" h="28575">
                  <a:moveTo>
                    <a:pt x="42291" y="6083"/>
                  </a:moveTo>
                  <a:lnTo>
                    <a:pt x="42125" y="5981"/>
                  </a:lnTo>
                  <a:lnTo>
                    <a:pt x="41706" y="6413"/>
                  </a:lnTo>
                  <a:lnTo>
                    <a:pt x="42138" y="6159"/>
                  </a:lnTo>
                  <a:lnTo>
                    <a:pt x="42291" y="6083"/>
                  </a:lnTo>
                  <a:close/>
                </a:path>
                <a:path w="53340" h="28575">
                  <a:moveTo>
                    <a:pt x="42481" y="10198"/>
                  </a:moveTo>
                  <a:lnTo>
                    <a:pt x="42125" y="10325"/>
                  </a:lnTo>
                  <a:lnTo>
                    <a:pt x="42430" y="10236"/>
                  </a:lnTo>
                  <a:close/>
                </a:path>
                <a:path w="53340" h="28575">
                  <a:moveTo>
                    <a:pt x="42646" y="5981"/>
                  </a:moveTo>
                  <a:lnTo>
                    <a:pt x="42494" y="6007"/>
                  </a:lnTo>
                  <a:lnTo>
                    <a:pt x="42291" y="6083"/>
                  </a:lnTo>
                  <a:lnTo>
                    <a:pt x="42379" y="6248"/>
                  </a:lnTo>
                  <a:lnTo>
                    <a:pt x="42608" y="6159"/>
                  </a:lnTo>
                  <a:lnTo>
                    <a:pt x="42646" y="5981"/>
                  </a:lnTo>
                  <a:close/>
                </a:path>
                <a:path w="53340" h="28575">
                  <a:moveTo>
                    <a:pt x="43205" y="10071"/>
                  </a:moveTo>
                  <a:lnTo>
                    <a:pt x="43014" y="10071"/>
                  </a:lnTo>
                  <a:lnTo>
                    <a:pt x="42430" y="10236"/>
                  </a:lnTo>
                  <a:lnTo>
                    <a:pt x="43205" y="10071"/>
                  </a:lnTo>
                  <a:close/>
                </a:path>
                <a:path w="53340" h="28575">
                  <a:moveTo>
                    <a:pt x="48933" y="16675"/>
                  </a:moveTo>
                  <a:lnTo>
                    <a:pt x="48844" y="16421"/>
                  </a:lnTo>
                  <a:lnTo>
                    <a:pt x="48653" y="16421"/>
                  </a:lnTo>
                  <a:lnTo>
                    <a:pt x="48933" y="16675"/>
                  </a:lnTo>
                  <a:close/>
                </a:path>
                <a:path w="53340" h="28575">
                  <a:moveTo>
                    <a:pt x="50165" y="7277"/>
                  </a:moveTo>
                  <a:lnTo>
                    <a:pt x="49441" y="7531"/>
                  </a:lnTo>
                  <a:lnTo>
                    <a:pt x="49733" y="7531"/>
                  </a:lnTo>
                  <a:lnTo>
                    <a:pt x="50152" y="7531"/>
                  </a:lnTo>
                  <a:lnTo>
                    <a:pt x="50165" y="7277"/>
                  </a:lnTo>
                  <a:close/>
                </a:path>
                <a:path w="53340" h="28575">
                  <a:moveTo>
                    <a:pt x="50507" y="7454"/>
                  </a:moveTo>
                  <a:lnTo>
                    <a:pt x="50380" y="7416"/>
                  </a:lnTo>
                  <a:lnTo>
                    <a:pt x="50165" y="7416"/>
                  </a:lnTo>
                  <a:lnTo>
                    <a:pt x="50507" y="7454"/>
                  </a:lnTo>
                  <a:close/>
                </a:path>
                <a:path w="53340" h="28575">
                  <a:moveTo>
                    <a:pt x="50685" y="15074"/>
                  </a:moveTo>
                  <a:lnTo>
                    <a:pt x="50228" y="15049"/>
                  </a:lnTo>
                  <a:lnTo>
                    <a:pt x="49936" y="15062"/>
                  </a:lnTo>
                  <a:lnTo>
                    <a:pt x="49720" y="15087"/>
                  </a:lnTo>
                  <a:lnTo>
                    <a:pt x="49860" y="15151"/>
                  </a:lnTo>
                  <a:lnTo>
                    <a:pt x="50685" y="15074"/>
                  </a:lnTo>
                  <a:close/>
                </a:path>
                <a:path w="53340" h="28575">
                  <a:moveTo>
                    <a:pt x="51727" y="13792"/>
                  </a:moveTo>
                  <a:lnTo>
                    <a:pt x="51346" y="14097"/>
                  </a:lnTo>
                  <a:lnTo>
                    <a:pt x="51536" y="14020"/>
                  </a:lnTo>
                  <a:lnTo>
                    <a:pt x="51727" y="13792"/>
                  </a:lnTo>
                  <a:close/>
                </a:path>
                <a:path w="53340" h="28575">
                  <a:moveTo>
                    <a:pt x="51777" y="13754"/>
                  </a:moveTo>
                  <a:close/>
                </a:path>
                <a:path w="53340" h="28575">
                  <a:moveTo>
                    <a:pt x="52349" y="9690"/>
                  </a:moveTo>
                  <a:lnTo>
                    <a:pt x="51765" y="9740"/>
                  </a:lnTo>
                  <a:lnTo>
                    <a:pt x="52031" y="9817"/>
                  </a:lnTo>
                  <a:lnTo>
                    <a:pt x="52349" y="9690"/>
                  </a:lnTo>
                  <a:close/>
                </a:path>
                <a:path w="53340" h="28575">
                  <a:moveTo>
                    <a:pt x="52552" y="10579"/>
                  </a:moveTo>
                  <a:lnTo>
                    <a:pt x="52438" y="10350"/>
                  </a:lnTo>
                  <a:lnTo>
                    <a:pt x="52108" y="9918"/>
                  </a:lnTo>
                  <a:lnTo>
                    <a:pt x="51638" y="10375"/>
                  </a:lnTo>
                  <a:lnTo>
                    <a:pt x="51511" y="10769"/>
                  </a:lnTo>
                  <a:lnTo>
                    <a:pt x="52552" y="10579"/>
                  </a:lnTo>
                  <a:close/>
                </a:path>
                <a:path w="53340" h="28575">
                  <a:moveTo>
                    <a:pt x="53047" y="12992"/>
                  </a:moveTo>
                  <a:lnTo>
                    <a:pt x="51384" y="12738"/>
                  </a:lnTo>
                  <a:lnTo>
                    <a:pt x="49720" y="12484"/>
                  </a:lnTo>
                  <a:lnTo>
                    <a:pt x="52298" y="12230"/>
                  </a:lnTo>
                  <a:lnTo>
                    <a:pt x="51790" y="11595"/>
                  </a:lnTo>
                  <a:lnTo>
                    <a:pt x="51689" y="11468"/>
                  </a:lnTo>
                  <a:lnTo>
                    <a:pt x="51625" y="11214"/>
                  </a:lnTo>
                  <a:lnTo>
                    <a:pt x="51523" y="10833"/>
                  </a:lnTo>
                  <a:lnTo>
                    <a:pt x="51155" y="10833"/>
                  </a:lnTo>
                  <a:lnTo>
                    <a:pt x="51473" y="10769"/>
                  </a:lnTo>
                  <a:lnTo>
                    <a:pt x="51409" y="10579"/>
                  </a:lnTo>
                  <a:lnTo>
                    <a:pt x="51168" y="10198"/>
                  </a:lnTo>
                  <a:lnTo>
                    <a:pt x="50914" y="9817"/>
                  </a:lnTo>
                  <a:lnTo>
                    <a:pt x="51765" y="9740"/>
                  </a:lnTo>
                  <a:lnTo>
                    <a:pt x="51587" y="9690"/>
                  </a:lnTo>
                  <a:lnTo>
                    <a:pt x="50673" y="9436"/>
                  </a:lnTo>
                  <a:lnTo>
                    <a:pt x="50660" y="9309"/>
                  </a:lnTo>
                  <a:lnTo>
                    <a:pt x="50698" y="8674"/>
                  </a:lnTo>
                  <a:lnTo>
                    <a:pt x="51282" y="8801"/>
                  </a:lnTo>
                  <a:lnTo>
                    <a:pt x="51562" y="8801"/>
                  </a:lnTo>
                  <a:lnTo>
                    <a:pt x="51333" y="8674"/>
                  </a:lnTo>
                  <a:lnTo>
                    <a:pt x="50609" y="8293"/>
                  </a:lnTo>
                  <a:lnTo>
                    <a:pt x="50939" y="7658"/>
                  </a:lnTo>
                  <a:lnTo>
                    <a:pt x="49733" y="7531"/>
                  </a:lnTo>
                  <a:lnTo>
                    <a:pt x="48844" y="7912"/>
                  </a:lnTo>
                  <a:lnTo>
                    <a:pt x="47294" y="8039"/>
                  </a:lnTo>
                  <a:lnTo>
                    <a:pt x="48069" y="7785"/>
                  </a:lnTo>
                  <a:lnTo>
                    <a:pt x="48831" y="7531"/>
                  </a:lnTo>
                  <a:lnTo>
                    <a:pt x="46520" y="7785"/>
                  </a:lnTo>
                  <a:lnTo>
                    <a:pt x="47383" y="7531"/>
                  </a:lnTo>
                  <a:lnTo>
                    <a:pt x="48679" y="7150"/>
                  </a:lnTo>
                  <a:lnTo>
                    <a:pt x="49530" y="6896"/>
                  </a:lnTo>
                  <a:lnTo>
                    <a:pt x="48856" y="6896"/>
                  </a:lnTo>
                  <a:lnTo>
                    <a:pt x="48374" y="7150"/>
                  </a:lnTo>
                  <a:lnTo>
                    <a:pt x="48412" y="7023"/>
                  </a:lnTo>
                  <a:lnTo>
                    <a:pt x="48666" y="6896"/>
                  </a:lnTo>
                  <a:lnTo>
                    <a:pt x="49352" y="6769"/>
                  </a:lnTo>
                  <a:lnTo>
                    <a:pt x="48552" y="6642"/>
                  </a:lnTo>
                  <a:lnTo>
                    <a:pt x="47891" y="7150"/>
                  </a:lnTo>
                  <a:lnTo>
                    <a:pt x="47726" y="7023"/>
                  </a:lnTo>
                  <a:lnTo>
                    <a:pt x="47548" y="6896"/>
                  </a:lnTo>
                  <a:lnTo>
                    <a:pt x="47904" y="6769"/>
                  </a:lnTo>
                  <a:lnTo>
                    <a:pt x="48133" y="6769"/>
                  </a:lnTo>
                  <a:lnTo>
                    <a:pt x="48602" y="6515"/>
                  </a:lnTo>
                  <a:lnTo>
                    <a:pt x="46799" y="7023"/>
                  </a:lnTo>
                  <a:lnTo>
                    <a:pt x="46761" y="6769"/>
                  </a:lnTo>
                  <a:lnTo>
                    <a:pt x="47231" y="6515"/>
                  </a:lnTo>
                  <a:lnTo>
                    <a:pt x="46609" y="6261"/>
                  </a:lnTo>
                  <a:lnTo>
                    <a:pt x="44500" y="7150"/>
                  </a:lnTo>
                  <a:lnTo>
                    <a:pt x="44462" y="6769"/>
                  </a:lnTo>
                  <a:lnTo>
                    <a:pt x="44462" y="10198"/>
                  </a:lnTo>
                  <a:lnTo>
                    <a:pt x="43230" y="10579"/>
                  </a:lnTo>
                  <a:lnTo>
                    <a:pt x="42824" y="10706"/>
                  </a:lnTo>
                  <a:lnTo>
                    <a:pt x="42456" y="10820"/>
                  </a:lnTo>
                  <a:lnTo>
                    <a:pt x="42989" y="10706"/>
                  </a:lnTo>
                  <a:lnTo>
                    <a:pt x="42418" y="10833"/>
                  </a:lnTo>
                  <a:lnTo>
                    <a:pt x="41998" y="10960"/>
                  </a:lnTo>
                  <a:lnTo>
                    <a:pt x="42418" y="10833"/>
                  </a:lnTo>
                  <a:lnTo>
                    <a:pt x="41795" y="10960"/>
                  </a:lnTo>
                  <a:lnTo>
                    <a:pt x="42037" y="10833"/>
                  </a:lnTo>
                  <a:lnTo>
                    <a:pt x="42773" y="10706"/>
                  </a:lnTo>
                  <a:lnTo>
                    <a:pt x="43230" y="10629"/>
                  </a:lnTo>
                  <a:lnTo>
                    <a:pt x="43091" y="10579"/>
                  </a:lnTo>
                  <a:lnTo>
                    <a:pt x="44462" y="10198"/>
                  </a:lnTo>
                  <a:lnTo>
                    <a:pt x="44462" y="6769"/>
                  </a:lnTo>
                  <a:lnTo>
                    <a:pt x="44450" y="6642"/>
                  </a:lnTo>
                  <a:lnTo>
                    <a:pt x="44665" y="6515"/>
                  </a:lnTo>
                  <a:lnTo>
                    <a:pt x="45085" y="6261"/>
                  </a:lnTo>
                  <a:lnTo>
                    <a:pt x="46113" y="5626"/>
                  </a:lnTo>
                  <a:lnTo>
                    <a:pt x="44691" y="6261"/>
                  </a:lnTo>
                  <a:lnTo>
                    <a:pt x="45034" y="6007"/>
                  </a:lnTo>
                  <a:lnTo>
                    <a:pt x="45872" y="5372"/>
                  </a:lnTo>
                  <a:lnTo>
                    <a:pt x="45110" y="5499"/>
                  </a:lnTo>
                  <a:lnTo>
                    <a:pt x="44678" y="6007"/>
                  </a:lnTo>
                  <a:lnTo>
                    <a:pt x="44348" y="5880"/>
                  </a:lnTo>
                  <a:lnTo>
                    <a:pt x="43167" y="6515"/>
                  </a:lnTo>
                  <a:lnTo>
                    <a:pt x="43243" y="6134"/>
                  </a:lnTo>
                  <a:lnTo>
                    <a:pt x="43980" y="5753"/>
                  </a:lnTo>
                  <a:lnTo>
                    <a:pt x="43078" y="5753"/>
                  </a:lnTo>
                  <a:lnTo>
                    <a:pt x="43053" y="6261"/>
                  </a:lnTo>
                  <a:lnTo>
                    <a:pt x="42138" y="6642"/>
                  </a:lnTo>
                  <a:lnTo>
                    <a:pt x="41694" y="7531"/>
                  </a:lnTo>
                  <a:lnTo>
                    <a:pt x="41579" y="7150"/>
                  </a:lnTo>
                  <a:lnTo>
                    <a:pt x="41770" y="7023"/>
                  </a:lnTo>
                  <a:lnTo>
                    <a:pt x="41300" y="7150"/>
                  </a:lnTo>
                  <a:lnTo>
                    <a:pt x="41694" y="6515"/>
                  </a:lnTo>
                  <a:lnTo>
                    <a:pt x="41211" y="6769"/>
                  </a:lnTo>
                  <a:lnTo>
                    <a:pt x="40741" y="7150"/>
                  </a:lnTo>
                  <a:lnTo>
                    <a:pt x="40741" y="6896"/>
                  </a:lnTo>
                  <a:lnTo>
                    <a:pt x="40855" y="6642"/>
                  </a:lnTo>
                  <a:lnTo>
                    <a:pt x="40970" y="6515"/>
                  </a:lnTo>
                  <a:lnTo>
                    <a:pt x="41198" y="6261"/>
                  </a:lnTo>
                  <a:lnTo>
                    <a:pt x="41910" y="5499"/>
                  </a:lnTo>
                  <a:lnTo>
                    <a:pt x="40995" y="6261"/>
                  </a:lnTo>
                  <a:lnTo>
                    <a:pt x="40792" y="5626"/>
                  </a:lnTo>
                  <a:lnTo>
                    <a:pt x="40030" y="6388"/>
                  </a:lnTo>
                  <a:lnTo>
                    <a:pt x="39916" y="6515"/>
                  </a:lnTo>
                  <a:lnTo>
                    <a:pt x="39941" y="6388"/>
                  </a:lnTo>
                  <a:lnTo>
                    <a:pt x="40043" y="5880"/>
                  </a:lnTo>
                  <a:lnTo>
                    <a:pt x="40271" y="5499"/>
                  </a:lnTo>
                  <a:lnTo>
                    <a:pt x="39814" y="5372"/>
                  </a:lnTo>
                  <a:lnTo>
                    <a:pt x="39611" y="6896"/>
                  </a:lnTo>
                  <a:lnTo>
                    <a:pt x="39408" y="6388"/>
                  </a:lnTo>
                  <a:lnTo>
                    <a:pt x="39471" y="6134"/>
                  </a:lnTo>
                  <a:lnTo>
                    <a:pt x="39471" y="5880"/>
                  </a:lnTo>
                  <a:lnTo>
                    <a:pt x="39141" y="5626"/>
                  </a:lnTo>
                  <a:lnTo>
                    <a:pt x="38252" y="6388"/>
                  </a:lnTo>
                  <a:lnTo>
                    <a:pt x="37846" y="6007"/>
                  </a:lnTo>
                  <a:lnTo>
                    <a:pt x="37998" y="4864"/>
                  </a:lnTo>
                  <a:lnTo>
                    <a:pt x="38442" y="5753"/>
                  </a:lnTo>
                  <a:lnTo>
                    <a:pt x="38455" y="5549"/>
                  </a:lnTo>
                  <a:lnTo>
                    <a:pt x="38874" y="5346"/>
                  </a:lnTo>
                  <a:lnTo>
                    <a:pt x="38811" y="4851"/>
                  </a:lnTo>
                  <a:lnTo>
                    <a:pt x="38455" y="5511"/>
                  </a:lnTo>
                  <a:lnTo>
                    <a:pt x="38531" y="4864"/>
                  </a:lnTo>
                  <a:lnTo>
                    <a:pt x="38544" y="4737"/>
                  </a:lnTo>
                  <a:lnTo>
                    <a:pt x="37528" y="4864"/>
                  </a:lnTo>
                  <a:lnTo>
                    <a:pt x="36322" y="6007"/>
                  </a:lnTo>
                  <a:lnTo>
                    <a:pt x="35877" y="5626"/>
                  </a:lnTo>
                  <a:lnTo>
                    <a:pt x="35890" y="6515"/>
                  </a:lnTo>
                  <a:lnTo>
                    <a:pt x="35763" y="7404"/>
                  </a:lnTo>
                  <a:lnTo>
                    <a:pt x="35737" y="7023"/>
                  </a:lnTo>
                  <a:lnTo>
                    <a:pt x="35674" y="6007"/>
                  </a:lnTo>
                  <a:lnTo>
                    <a:pt x="35661" y="5753"/>
                  </a:lnTo>
                  <a:lnTo>
                    <a:pt x="35598" y="4991"/>
                  </a:lnTo>
                  <a:lnTo>
                    <a:pt x="35229" y="5753"/>
                  </a:lnTo>
                  <a:lnTo>
                    <a:pt x="35356" y="5372"/>
                  </a:lnTo>
                  <a:lnTo>
                    <a:pt x="35369" y="4991"/>
                  </a:lnTo>
                  <a:lnTo>
                    <a:pt x="34988" y="4737"/>
                  </a:lnTo>
                  <a:lnTo>
                    <a:pt x="34505" y="5372"/>
                  </a:lnTo>
                  <a:lnTo>
                    <a:pt x="33832" y="5753"/>
                  </a:lnTo>
                  <a:lnTo>
                    <a:pt x="33896" y="5245"/>
                  </a:lnTo>
                  <a:lnTo>
                    <a:pt x="33832" y="5118"/>
                  </a:lnTo>
                  <a:lnTo>
                    <a:pt x="33769" y="4991"/>
                  </a:lnTo>
                  <a:lnTo>
                    <a:pt x="33362" y="5118"/>
                  </a:lnTo>
                  <a:lnTo>
                    <a:pt x="33134" y="4864"/>
                  </a:lnTo>
                  <a:lnTo>
                    <a:pt x="33007" y="5245"/>
                  </a:lnTo>
                  <a:lnTo>
                    <a:pt x="32867" y="5118"/>
                  </a:lnTo>
                  <a:lnTo>
                    <a:pt x="32867" y="5753"/>
                  </a:lnTo>
                  <a:lnTo>
                    <a:pt x="32461" y="3340"/>
                  </a:lnTo>
                  <a:lnTo>
                    <a:pt x="31432" y="6045"/>
                  </a:lnTo>
                  <a:lnTo>
                    <a:pt x="31318" y="7086"/>
                  </a:lnTo>
                  <a:lnTo>
                    <a:pt x="31330" y="8039"/>
                  </a:lnTo>
                  <a:lnTo>
                    <a:pt x="31483" y="7785"/>
                  </a:lnTo>
                  <a:lnTo>
                    <a:pt x="31381" y="8293"/>
                  </a:lnTo>
                  <a:lnTo>
                    <a:pt x="31292" y="8039"/>
                  </a:lnTo>
                  <a:lnTo>
                    <a:pt x="31191" y="8293"/>
                  </a:lnTo>
                  <a:lnTo>
                    <a:pt x="31343" y="8420"/>
                  </a:lnTo>
                  <a:lnTo>
                    <a:pt x="31407" y="8547"/>
                  </a:lnTo>
                  <a:lnTo>
                    <a:pt x="31496" y="9258"/>
                  </a:lnTo>
                  <a:lnTo>
                    <a:pt x="31496" y="9423"/>
                  </a:lnTo>
                  <a:lnTo>
                    <a:pt x="31635" y="8420"/>
                  </a:lnTo>
                  <a:lnTo>
                    <a:pt x="32118" y="8420"/>
                  </a:lnTo>
                  <a:lnTo>
                    <a:pt x="31953" y="8801"/>
                  </a:lnTo>
                  <a:lnTo>
                    <a:pt x="31864" y="9309"/>
                  </a:lnTo>
                  <a:lnTo>
                    <a:pt x="31940" y="9436"/>
                  </a:lnTo>
                  <a:lnTo>
                    <a:pt x="32080" y="9055"/>
                  </a:lnTo>
                  <a:lnTo>
                    <a:pt x="32232" y="9563"/>
                  </a:lnTo>
                  <a:lnTo>
                    <a:pt x="32321" y="9055"/>
                  </a:lnTo>
                  <a:lnTo>
                    <a:pt x="32372" y="8674"/>
                  </a:lnTo>
                  <a:lnTo>
                    <a:pt x="32435" y="9309"/>
                  </a:lnTo>
                  <a:lnTo>
                    <a:pt x="32664" y="8928"/>
                  </a:lnTo>
                  <a:lnTo>
                    <a:pt x="33274" y="9309"/>
                  </a:lnTo>
                  <a:lnTo>
                    <a:pt x="33248" y="8928"/>
                  </a:lnTo>
                  <a:lnTo>
                    <a:pt x="33235" y="8674"/>
                  </a:lnTo>
                  <a:lnTo>
                    <a:pt x="33210" y="8420"/>
                  </a:lnTo>
                  <a:lnTo>
                    <a:pt x="33197" y="8293"/>
                  </a:lnTo>
                  <a:lnTo>
                    <a:pt x="33553" y="7785"/>
                  </a:lnTo>
                  <a:lnTo>
                    <a:pt x="33845" y="7404"/>
                  </a:lnTo>
                  <a:lnTo>
                    <a:pt x="34302" y="8801"/>
                  </a:lnTo>
                  <a:lnTo>
                    <a:pt x="34899" y="8547"/>
                  </a:lnTo>
                  <a:lnTo>
                    <a:pt x="34874" y="8801"/>
                  </a:lnTo>
                  <a:lnTo>
                    <a:pt x="35242" y="8547"/>
                  </a:lnTo>
                  <a:lnTo>
                    <a:pt x="35636" y="8674"/>
                  </a:lnTo>
                  <a:lnTo>
                    <a:pt x="35699" y="8547"/>
                  </a:lnTo>
                  <a:lnTo>
                    <a:pt x="35915" y="8039"/>
                  </a:lnTo>
                  <a:lnTo>
                    <a:pt x="36042" y="8928"/>
                  </a:lnTo>
                  <a:lnTo>
                    <a:pt x="36283" y="8801"/>
                  </a:lnTo>
                  <a:lnTo>
                    <a:pt x="36334" y="8420"/>
                  </a:lnTo>
                  <a:lnTo>
                    <a:pt x="36385" y="8547"/>
                  </a:lnTo>
                  <a:lnTo>
                    <a:pt x="36474" y="9055"/>
                  </a:lnTo>
                  <a:lnTo>
                    <a:pt x="36360" y="9334"/>
                  </a:lnTo>
                  <a:lnTo>
                    <a:pt x="36525" y="9436"/>
                  </a:lnTo>
                  <a:lnTo>
                    <a:pt x="36334" y="9321"/>
                  </a:lnTo>
                  <a:lnTo>
                    <a:pt x="36385" y="10071"/>
                  </a:lnTo>
                  <a:lnTo>
                    <a:pt x="36741" y="9436"/>
                  </a:lnTo>
                  <a:lnTo>
                    <a:pt x="36804" y="9309"/>
                  </a:lnTo>
                  <a:lnTo>
                    <a:pt x="36677" y="10198"/>
                  </a:lnTo>
                  <a:lnTo>
                    <a:pt x="36830" y="10071"/>
                  </a:lnTo>
                  <a:lnTo>
                    <a:pt x="36868" y="9436"/>
                  </a:lnTo>
                  <a:lnTo>
                    <a:pt x="37007" y="9309"/>
                  </a:lnTo>
                  <a:lnTo>
                    <a:pt x="37109" y="9690"/>
                  </a:lnTo>
                  <a:lnTo>
                    <a:pt x="36741" y="10452"/>
                  </a:lnTo>
                  <a:lnTo>
                    <a:pt x="36626" y="11087"/>
                  </a:lnTo>
                  <a:lnTo>
                    <a:pt x="36893" y="10579"/>
                  </a:lnTo>
                  <a:lnTo>
                    <a:pt x="37592" y="9817"/>
                  </a:lnTo>
                  <a:lnTo>
                    <a:pt x="37871" y="9652"/>
                  </a:lnTo>
                  <a:lnTo>
                    <a:pt x="38112" y="9309"/>
                  </a:lnTo>
                  <a:lnTo>
                    <a:pt x="38201" y="9182"/>
                  </a:lnTo>
                  <a:lnTo>
                    <a:pt x="38265" y="9436"/>
                  </a:lnTo>
                  <a:lnTo>
                    <a:pt x="37007" y="11341"/>
                  </a:lnTo>
                  <a:lnTo>
                    <a:pt x="38798" y="9436"/>
                  </a:lnTo>
                  <a:lnTo>
                    <a:pt x="38709" y="9817"/>
                  </a:lnTo>
                  <a:lnTo>
                    <a:pt x="39077" y="9436"/>
                  </a:lnTo>
                  <a:lnTo>
                    <a:pt x="39306" y="9182"/>
                  </a:lnTo>
                  <a:lnTo>
                    <a:pt x="39903" y="8547"/>
                  </a:lnTo>
                  <a:lnTo>
                    <a:pt x="40119" y="8420"/>
                  </a:lnTo>
                  <a:lnTo>
                    <a:pt x="40538" y="8166"/>
                  </a:lnTo>
                  <a:lnTo>
                    <a:pt x="40690" y="8420"/>
                  </a:lnTo>
                  <a:lnTo>
                    <a:pt x="39179" y="9690"/>
                  </a:lnTo>
                  <a:lnTo>
                    <a:pt x="38709" y="9944"/>
                  </a:lnTo>
                  <a:lnTo>
                    <a:pt x="38938" y="9690"/>
                  </a:lnTo>
                  <a:lnTo>
                    <a:pt x="38531" y="9944"/>
                  </a:lnTo>
                  <a:lnTo>
                    <a:pt x="38188" y="10325"/>
                  </a:lnTo>
                  <a:lnTo>
                    <a:pt x="38582" y="10071"/>
                  </a:lnTo>
                  <a:lnTo>
                    <a:pt x="38277" y="10325"/>
                  </a:lnTo>
                  <a:lnTo>
                    <a:pt x="38404" y="10375"/>
                  </a:lnTo>
                  <a:lnTo>
                    <a:pt x="37782" y="10833"/>
                  </a:lnTo>
                  <a:lnTo>
                    <a:pt x="38239" y="10579"/>
                  </a:lnTo>
                  <a:lnTo>
                    <a:pt x="38620" y="10198"/>
                  </a:lnTo>
                  <a:lnTo>
                    <a:pt x="38188" y="10706"/>
                  </a:lnTo>
                  <a:lnTo>
                    <a:pt x="38887" y="10198"/>
                  </a:lnTo>
                  <a:lnTo>
                    <a:pt x="38608" y="10579"/>
                  </a:lnTo>
                  <a:lnTo>
                    <a:pt x="39065" y="10198"/>
                  </a:lnTo>
                  <a:lnTo>
                    <a:pt x="39217" y="10071"/>
                  </a:lnTo>
                  <a:lnTo>
                    <a:pt x="39357" y="9944"/>
                  </a:lnTo>
                  <a:lnTo>
                    <a:pt x="39141" y="10375"/>
                  </a:lnTo>
                  <a:lnTo>
                    <a:pt x="39293" y="10299"/>
                  </a:lnTo>
                  <a:lnTo>
                    <a:pt x="40449" y="9436"/>
                  </a:lnTo>
                  <a:lnTo>
                    <a:pt x="40932" y="9309"/>
                  </a:lnTo>
                  <a:lnTo>
                    <a:pt x="40284" y="9817"/>
                  </a:lnTo>
                  <a:lnTo>
                    <a:pt x="39230" y="10350"/>
                  </a:lnTo>
                  <a:lnTo>
                    <a:pt x="39878" y="10071"/>
                  </a:lnTo>
                  <a:lnTo>
                    <a:pt x="39433" y="10452"/>
                  </a:lnTo>
                  <a:lnTo>
                    <a:pt x="37363" y="11645"/>
                  </a:lnTo>
                  <a:lnTo>
                    <a:pt x="36741" y="11976"/>
                  </a:lnTo>
                  <a:lnTo>
                    <a:pt x="37033" y="11849"/>
                  </a:lnTo>
                  <a:lnTo>
                    <a:pt x="38239" y="11214"/>
                  </a:lnTo>
                  <a:lnTo>
                    <a:pt x="38049" y="11341"/>
                  </a:lnTo>
                  <a:lnTo>
                    <a:pt x="38176" y="11315"/>
                  </a:lnTo>
                  <a:lnTo>
                    <a:pt x="38404" y="11214"/>
                  </a:lnTo>
                  <a:lnTo>
                    <a:pt x="39573" y="10579"/>
                  </a:lnTo>
                  <a:lnTo>
                    <a:pt x="40792" y="10071"/>
                  </a:lnTo>
                  <a:lnTo>
                    <a:pt x="40411" y="10325"/>
                  </a:lnTo>
                  <a:lnTo>
                    <a:pt x="40284" y="10414"/>
                  </a:lnTo>
                  <a:lnTo>
                    <a:pt x="40525" y="10325"/>
                  </a:lnTo>
                  <a:lnTo>
                    <a:pt x="41148" y="10071"/>
                  </a:lnTo>
                  <a:lnTo>
                    <a:pt x="41757" y="9817"/>
                  </a:lnTo>
                  <a:lnTo>
                    <a:pt x="40030" y="10579"/>
                  </a:lnTo>
                  <a:lnTo>
                    <a:pt x="40233" y="10452"/>
                  </a:lnTo>
                  <a:lnTo>
                    <a:pt x="38239" y="11353"/>
                  </a:lnTo>
                  <a:lnTo>
                    <a:pt x="37909" y="11468"/>
                  </a:lnTo>
                  <a:lnTo>
                    <a:pt x="37579" y="11645"/>
                  </a:lnTo>
                  <a:lnTo>
                    <a:pt x="39497" y="10833"/>
                  </a:lnTo>
                  <a:lnTo>
                    <a:pt x="39636" y="10947"/>
                  </a:lnTo>
                  <a:lnTo>
                    <a:pt x="40081" y="10833"/>
                  </a:lnTo>
                  <a:lnTo>
                    <a:pt x="40944" y="10579"/>
                  </a:lnTo>
                  <a:lnTo>
                    <a:pt x="41313" y="10452"/>
                  </a:lnTo>
                  <a:lnTo>
                    <a:pt x="41300" y="10579"/>
                  </a:lnTo>
                  <a:lnTo>
                    <a:pt x="41465" y="10452"/>
                  </a:lnTo>
                  <a:lnTo>
                    <a:pt x="41681" y="10299"/>
                  </a:lnTo>
                  <a:lnTo>
                    <a:pt x="42773" y="9944"/>
                  </a:lnTo>
                  <a:lnTo>
                    <a:pt x="42710" y="10071"/>
                  </a:lnTo>
                  <a:lnTo>
                    <a:pt x="43014" y="10071"/>
                  </a:lnTo>
                  <a:lnTo>
                    <a:pt x="43446" y="9944"/>
                  </a:lnTo>
                  <a:lnTo>
                    <a:pt x="43891" y="9817"/>
                  </a:lnTo>
                  <a:lnTo>
                    <a:pt x="44323" y="9690"/>
                  </a:lnTo>
                  <a:lnTo>
                    <a:pt x="43205" y="10071"/>
                  </a:lnTo>
                  <a:lnTo>
                    <a:pt x="40259" y="11087"/>
                  </a:lnTo>
                  <a:lnTo>
                    <a:pt x="41795" y="10706"/>
                  </a:lnTo>
                  <a:lnTo>
                    <a:pt x="38950" y="11595"/>
                  </a:lnTo>
                  <a:lnTo>
                    <a:pt x="40690" y="11214"/>
                  </a:lnTo>
                  <a:lnTo>
                    <a:pt x="40386" y="11214"/>
                  </a:lnTo>
                  <a:lnTo>
                    <a:pt x="42164" y="10960"/>
                  </a:lnTo>
                  <a:lnTo>
                    <a:pt x="43053" y="10833"/>
                  </a:lnTo>
                  <a:lnTo>
                    <a:pt x="43434" y="10706"/>
                  </a:lnTo>
                  <a:lnTo>
                    <a:pt x="44145" y="10579"/>
                  </a:lnTo>
                  <a:lnTo>
                    <a:pt x="46278" y="10198"/>
                  </a:lnTo>
                  <a:lnTo>
                    <a:pt x="44627" y="10706"/>
                  </a:lnTo>
                  <a:lnTo>
                    <a:pt x="41681" y="11214"/>
                  </a:lnTo>
                  <a:lnTo>
                    <a:pt x="40690" y="11214"/>
                  </a:lnTo>
                  <a:lnTo>
                    <a:pt x="37274" y="11976"/>
                  </a:lnTo>
                  <a:lnTo>
                    <a:pt x="38722" y="11722"/>
                  </a:lnTo>
                  <a:lnTo>
                    <a:pt x="40462" y="11341"/>
                  </a:lnTo>
                  <a:lnTo>
                    <a:pt x="40005" y="11468"/>
                  </a:lnTo>
                  <a:lnTo>
                    <a:pt x="40906" y="11341"/>
                  </a:lnTo>
                  <a:lnTo>
                    <a:pt x="41059" y="11315"/>
                  </a:lnTo>
                  <a:lnTo>
                    <a:pt x="41808" y="11214"/>
                  </a:lnTo>
                  <a:lnTo>
                    <a:pt x="40195" y="11468"/>
                  </a:lnTo>
                  <a:lnTo>
                    <a:pt x="38265" y="11976"/>
                  </a:lnTo>
                  <a:lnTo>
                    <a:pt x="42621" y="11468"/>
                  </a:lnTo>
                  <a:lnTo>
                    <a:pt x="41363" y="11849"/>
                  </a:lnTo>
                  <a:lnTo>
                    <a:pt x="42189" y="11722"/>
                  </a:lnTo>
                  <a:lnTo>
                    <a:pt x="43942" y="11595"/>
                  </a:lnTo>
                  <a:lnTo>
                    <a:pt x="42354" y="11849"/>
                  </a:lnTo>
                  <a:lnTo>
                    <a:pt x="43002" y="11976"/>
                  </a:lnTo>
                  <a:lnTo>
                    <a:pt x="40055" y="12103"/>
                  </a:lnTo>
                  <a:lnTo>
                    <a:pt x="41122" y="12103"/>
                  </a:lnTo>
                  <a:lnTo>
                    <a:pt x="39865" y="12230"/>
                  </a:lnTo>
                  <a:lnTo>
                    <a:pt x="42659" y="12230"/>
                  </a:lnTo>
                  <a:lnTo>
                    <a:pt x="40728" y="12357"/>
                  </a:lnTo>
                  <a:lnTo>
                    <a:pt x="39865" y="12357"/>
                  </a:lnTo>
                  <a:lnTo>
                    <a:pt x="44399" y="12611"/>
                  </a:lnTo>
                  <a:lnTo>
                    <a:pt x="43637" y="12738"/>
                  </a:lnTo>
                  <a:lnTo>
                    <a:pt x="42303" y="12611"/>
                  </a:lnTo>
                  <a:lnTo>
                    <a:pt x="41300" y="12611"/>
                  </a:lnTo>
                  <a:lnTo>
                    <a:pt x="40398" y="12484"/>
                  </a:lnTo>
                  <a:lnTo>
                    <a:pt x="40055" y="12611"/>
                  </a:lnTo>
                  <a:lnTo>
                    <a:pt x="42468" y="12865"/>
                  </a:lnTo>
                  <a:lnTo>
                    <a:pt x="41719" y="12865"/>
                  </a:lnTo>
                  <a:lnTo>
                    <a:pt x="42989" y="12992"/>
                  </a:lnTo>
                  <a:lnTo>
                    <a:pt x="42786" y="13119"/>
                  </a:lnTo>
                  <a:lnTo>
                    <a:pt x="44246" y="13373"/>
                  </a:lnTo>
                  <a:lnTo>
                    <a:pt x="40347" y="12992"/>
                  </a:lnTo>
                  <a:lnTo>
                    <a:pt x="43535" y="13881"/>
                  </a:lnTo>
                  <a:lnTo>
                    <a:pt x="40500" y="13373"/>
                  </a:lnTo>
                  <a:lnTo>
                    <a:pt x="40678" y="13500"/>
                  </a:lnTo>
                  <a:lnTo>
                    <a:pt x="40640" y="13881"/>
                  </a:lnTo>
                  <a:lnTo>
                    <a:pt x="40208" y="13754"/>
                  </a:lnTo>
                  <a:lnTo>
                    <a:pt x="39306" y="13500"/>
                  </a:lnTo>
                  <a:lnTo>
                    <a:pt x="42659" y="14643"/>
                  </a:lnTo>
                  <a:lnTo>
                    <a:pt x="41427" y="14516"/>
                  </a:lnTo>
                  <a:lnTo>
                    <a:pt x="40690" y="14262"/>
                  </a:lnTo>
                  <a:lnTo>
                    <a:pt x="39954" y="14008"/>
                  </a:lnTo>
                  <a:lnTo>
                    <a:pt x="40881" y="14135"/>
                  </a:lnTo>
                  <a:lnTo>
                    <a:pt x="40271" y="14008"/>
                  </a:lnTo>
                  <a:lnTo>
                    <a:pt x="37592" y="12865"/>
                  </a:lnTo>
                  <a:lnTo>
                    <a:pt x="40322" y="14262"/>
                  </a:lnTo>
                  <a:lnTo>
                    <a:pt x="38709" y="13627"/>
                  </a:lnTo>
                  <a:lnTo>
                    <a:pt x="37731" y="13119"/>
                  </a:lnTo>
                  <a:lnTo>
                    <a:pt x="38481" y="13627"/>
                  </a:lnTo>
                  <a:lnTo>
                    <a:pt x="39230" y="14135"/>
                  </a:lnTo>
                  <a:lnTo>
                    <a:pt x="38823" y="14135"/>
                  </a:lnTo>
                  <a:lnTo>
                    <a:pt x="38519" y="14008"/>
                  </a:lnTo>
                  <a:lnTo>
                    <a:pt x="38709" y="14135"/>
                  </a:lnTo>
                  <a:lnTo>
                    <a:pt x="39268" y="14516"/>
                  </a:lnTo>
                  <a:lnTo>
                    <a:pt x="39370" y="15659"/>
                  </a:lnTo>
                  <a:lnTo>
                    <a:pt x="38506" y="15151"/>
                  </a:lnTo>
                  <a:lnTo>
                    <a:pt x="37922" y="14516"/>
                  </a:lnTo>
                  <a:lnTo>
                    <a:pt x="37807" y="14135"/>
                  </a:lnTo>
                  <a:lnTo>
                    <a:pt x="37172" y="13500"/>
                  </a:lnTo>
                  <a:lnTo>
                    <a:pt x="37884" y="14516"/>
                  </a:lnTo>
                  <a:lnTo>
                    <a:pt x="37655" y="14389"/>
                  </a:lnTo>
                  <a:lnTo>
                    <a:pt x="37363" y="14008"/>
                  </a:lnTo>
                  <a:lnTo>
                    <a:pt x="37376" y="14262"/>
                  </a:lnTo>
                  <a:lnTo>
                    <a:pt x="37922" y="15151"/>
                  </a:lnTo>
                  <a:lnTo>
                    <a:pt x="37528" y="15278"/>
                  </a:lnTo>
                  <a:lnTo>
                    <a:pt x="37706" y="15494"/>
                  </a:lnTo>
                  <a:lnTo>
                    <a:pt x="37795" y="15786"/>
                  </a:lnTo>
                  <a:lnTo>
                    <a:pt x="38011" y="16802"/>
                  </a:lnTo>
                  <a:lnTo>
                    <a:pt x="37960" y="16675"/>
                  </a:lnTo>
                  <a:lnTo>
                    <a:pt x="37909" y="16548"/>
                  </a:lnTo>
                  <a:lnTo>
                    <a:pt x="37858" y="16421"/>
                  </a:lnTo>
                  <a:lnTo>
                    <a:pt x="37655" y="15913"/>
                  </a:lnTo>
                  <a:lnTo>
                    <a:pt x="37299" y="15024"/>
                  </a:lnTo>
                  <a:lnTo>
                    <a:pt x="37414" y="15913"/>
                  </a:lnTo>
                  <a:lnTo>
                    <a:pt x="36893" y="14770"/>
                  </a:lnTo>
                  <a:lnTo>
                    <a:pt x="36779" y="15913"/>
                  </a:lnTo>
                  <a:lnTo>
                    <a:pt x="36664" y="16167"/>
                  </a:lnTo>
                  <a:lnTo>
                    <a:pt x="36474" y="16421"/>
                  </a:lnTo>
                  <a:lnTo>
                    <a:pt x="36436" y="15938"/>
                  </a:lnTo>
                  <a:lnTo>
                    <a:pt x="36296" y="16421"/>
                  </a:lnTo>
                  <a:lnTo>
                    <a:pt x="35928" y="16548"/>
                  </a:lnTo>
                  <a:lnTo>
                    <a:pt x="35864" y="16294"/>
                  </a:lnTo>
                  <a:lnTo>
                    <a:pt x="35267" y="14262"/>
                  </a:lnTo>
                  <a:lnTo>
                    <a:pt x="34810" y="16294"/>
                  </a:lnTo>
                  <a:lnTo>
                    <a:pt x="34505" y="15659"/>
                  </a:lnTo>
                  <a:lnTo>
                    <a:pt x="34010" y="14643"/>
                  </a:lnTo>
                  <a:lnTo>
                    <a:pt x="33642" y="15659"/>
                  </a:lnTo>
                  <a:lnTo>
                    <a:pt x="32677" y="14643"/>
                  </a:lnTo>
                  <a:lnTo>
                    <a:pt x="32245" y="14820"/>
                  </a:lnTo>
                  <a:lnTo>
                    <a:pt x="32131" y="15100"/>
                  </a:lnTo>
                  <a:lnTo>
                    <a:pt x="32753" y="16675"/>
                  </a:lnTo>
                  <a:lnTo>
                    <a:pt x="32067" y="15468"/>
                  </a:lnTo>
                  <a:lnTo>
                    <a:pt x="31838" y="15024"/>
                  </a:lnTo>
                  <a:lnTo>
                    <a:pt x="31902" y="15278"/>
                  </a:lnTo>
                  <a:lnTo>
                    <a:pt x="31673" y="15036"/>
                  </a:lnTo>
                  <a:lnTo>
                    <a:pt x="31965" y="15532"/>
                  </a:lnTo>
                  <a:lnTo>
                    <a:pt x="32029" y="15760"/>
                  </a:lnTo>
                  <a:lnTo>
                    <a:pt x="31546" y="16103"/>
                  </a:lnTo>
                  <a:lnTo>
                    <a:pt x="32092" y="16840"/>
                  </a:lnTo>
                  <a:lnTo>
                    <a:pt x="32054" y="15824"/>
                  </a:lnTo>
                  <a:lnTo>
                    <a:pt x="32118" y="16040"/>
                  </a:lnTo>
                  <a:lnTo>
                    <a:pt x="32245" y="17043"/>
                  </a:lnTo>
                  <a:lnTo>
                    <a:pt x="32105" y="16929"/>
                  </a:lnTo>
                  <a:lnTo>
                    <a:pt x="31826" y="16548"/>
                  </a:lnTo>
                  <a:lnTo>
                    <a:pt x="31330" y="15913"/>
                  </a:lnTo>
                  <a:lnTo>
                    <a:pt x="31076" y="15405"/>
                  </a:lnTo>
                  <a:lnTo>
                    <a:pt x="31381" y="15532"/>
                  </a:lnTo>
                  <a:lnTo>
                    <a:pt x="31343" y="15405"/>
                  </a:lnTo>
                  <a:lnTo>
                    <a:pt x="31267" y="15151"/>
                  </a:lnTo>
                  <a:lnTo>
                    <a:pt x="30873" y="15024"/>
                  </a:lnTo>
                  <a:lnTo>
                    <a:pt x="30772" y="14135"/>
                  </a:lnTo>
                  <a:lnTo>
                    <a:pt x="30594" y="13881"/>
                  </a:lnTo>
                  <a:lnTo>
                    <a:pt x="30683" y="14897"/>
                  </a:lnTo>
                  <a:lnTo>
                    <a:pt x="30670" y="15024"/>
                  </a:lnTo>
                  <a:lnTo>
                    <a:pt x="30810" y="15786"/>
                  </a:lnTo>
                  <a:lnTo>
                    <a:pt x="30607" y="16548"/>
                  </a:lnTo>
                  <a:lnTo>
                    <a:pt x="30543" y="16167"/>
                  </a:lnTo>
                  <a:lnTo>
                    <a:pt x="30340" y="15151"/>
                  </a:lnTo>
                  <a:lnTo>
                    <a:pt x="30124" y="14008"/>
                  </a:lnTo>
                  <a:lnTo>
                    <a:pt x="29832" y="15151"/>
                  </a:lnTo>
                  <a:lnTo>
                    <a:pt x="29857" y="14897"/>
                  </a:lnTo>
                  <a:lnTo>
                    <a:pt x="29870" y="14516"/>
                  </a:lnTo>
                  <a:lnTo>
                    <a:pt x="29692" y="14897"/>
                  </a:lnTo>
                  <a:lnTo>
                    <a:pt x="28917" y="14643"/>
                  </a:lnTo>
                  <a:lnTo>
                    <a:pt x="28917" y="16167"/>
                  </a:lnTo>
                  <a:lnTo>
                    <a:pt x="28803" y="15913"/>
                  </a:lnTo>
                  <a:lnTo>
                    <a:pt x="28778" y="15278"/>
                  </a:lnTo>
                  <a:lnTo>
                    <a:pt x="28117" y="15278"/>
                  </a:lnTo>
                  <a:lnTo>
                    <a:pt x="27597" y="17183"/>
                  </a:lnTo>
                  <a:lnTo>
                    <a:pt x="27330" y="16802"/>
                  </a:lnTo>
                  <a:lnTo>
                    <a:pt x="27038" y="16395"/>
                  </a:lnTo>
                  <a:lnTo>
                    <a:pt x="26924" y="15913"/>
                  </a:lnTo>
                  <a:lnTo>
                    <a:pt x="26835" y="16802"/>
                  </a:lnTo>
                  <a:lnTo>
                    <a:pt x="26784" y="16675"/>
                  </a:lnTo>
                  <a:lnTo>
                    <a:pt x="26670" y="16395"/>
                  </a:lnTo>
                  <a:lnTo>
                    <a:pt x="26593" y="15913"/>
                  </a:lnTo>
                  <a:lnTo>
                    <a:pt x="26530" y="15786"/>
                  </a:lnTo>
                  <a:lnTo>
                    <a:pt x="26327" y="16675"/>
                  </a:lnTo>
                  <a:lnTo>
                    <a:pt x="26225" y="16548"/>
                  </a:lnTo>
                  <a:lnTo>
                    <a:pt x="26187" y="15913"/>
                  </a:lnTo>
                  <a:lnTo>
                    <a:pt x="25463" y="15405"/>
                  </a:lnTo>
                  <a:lnTo>
                    <a:pt x="25361" y="17310"/>
                  </a:lnTo>
                  <a:lnTo>
                    <a:pt x="24841" y="17691"/>
                  </a:lnTo>
                  <a:lnTo>
                    <a:pt x="24815" y="17437"/>
                  </a:lnTo>
                  <a:lnTo>
                    <a:pt x="24676" y="16294"/>
                  </a:lnTo>
                  <a:lnTo>
                    <a:pt x="23825" y="15786"/>
                  </a:lnTo>
                  <a:lnTo>
                    <a:pt x="23812" y="15532"/>
                  </a:lnTo>
                  <a:lnTo>
                    <a:pt x="23025" y="15532"/>
                  </a:lnTo>
                  <a:lnTo>
                    <a:pt x="22631" y="16802"/>
                  </a:lnTo>
                  <a:lnTo>
                    <a:pt x="21971" y="17437"/>
                  </a:lnTo>
                  <a:lnTo>
                    <a:pt x="21805" y="17056"/>
                  </a:lnTo>
                  <a:lnTo>
                    <a:pt x="21348" y="16040"/>
                  </a:lnTo>
                  <a:lnTo>
                    <a:pt x="20370" y="17056"/>
                  </a:lnTo>
                  <a:lnTo>
                    <a:pt x="19532" y="16294"/>
                  </a:lnTo>
                  <a:lnTo>
                    <a:pt x="19659" y="17043"/>
                  </a:lnTo>
                  <a:lnTo>
                    <a:pt x="19532" y="17437"/>
                  </a:lnTo>
                  <a:lnTo>
                    <a:pt x="19316" y="17310"/>
                  </a:lnTo>
                  <a:lnTo>
                    <a:pt x="19164" y="18453"/>
                  </a:lnTo>
                  <a:lnTo>
                    <a:pt x="19126" y="18072"/>
                  </a:lnTo>
                  <a:lnTo>
                    <a:pt x="19100" y="17310"/>
                  </a:lnTo>
                  <a:lnTo>
                    <a:pt x="18821" y="16040"/>
                  </a:lnTo>
                  <a:lnTo>
                    <a:pt x="18503" y="16421"/>
                  </a:lnTo>
                  <a:lnTo>
                    <a:pt x="18224" y="16421"/>
                  </a:lnTo>
                  <a:lnTo>
                    <a:pt x="18376" y="18072"/>
                  </a:lnTo>
                  <a:lnTo>
                    <a:pt x="17792" y="16827"/>
                  </a:lnTo>
                  <a:lnTo>
                    <a:pt x="17983" y="16497"/>
                  </a:lnTo>
                  <a:lnTo>
                    <a:pt x="17780" y="16776"/>
                  </a:lnTo>
                  <a:lnTo>
                    <a:pt x="17335" y="15786"/>
                  </a:lnTo>
                  <a:lnTo>
                    <a:pt x="16586" y="19215"/>
                  </a:lnTo>
                  <a:lnTo>
                    <a:pt x="16192" y="18072"/>
                  </a:lnTo>
                  <a:lnTo>
                    <a:pt x="15875" y="17183"/>
                  </a:lnTo>
                  <a:lnTo>
                    <a:pt x="15760" y="17564"/>
                  </a:lnTo>
                  <a:lnTo>
                    <a:pt x="15544" y="17564"/>
                  </a:lnTo>
                  <a:lnTo>
                    <a:pt x="15430" y="18072"/>
                  </a:lnTo>
                  <a:lnTo>
                    <a:pt x="15328" y="17310"/>
                  </a:lnTo>
                  <a:lnTo>
                    <a:pt x="15303" y="17183"/>
                  </a:lnTo>
                  <a:lnTo>
                    <a:pt x="14490" y="16929"/>
                  </a:lnTo>
                  <a:lnTo>
                    <a:pt x="13906" y="17310"/>
                  </a:lnTo>
                  <a:lnTo>
                    <a:pt x="13919" y="16675"/>
                  </a:lnTo>
                  <a:lnTo>
                    <a:pt x="13550" y="16675"/>
                  </a:lnTo>
                  <a:lnTo>
                    <a:pt x="13931" y="19215"/>
                  </a:lnTo>
                  <a:lnTo>
                    <a:pt x="13627" y="19342"/>
                  </a:lnTo>
                  <a:lnTo>
                    <a:pt x="13360" y="18326"/>
                  </a:lnTo>
                  <a:lnTo>
                    <a:pt x="13284" y="18072"/>
                  </a:lnTo>
                  <a:lnTo>
                    <a:pt x="12992" y="18072"/>
                  </a:lnTo>
                  <a:lnTo>
                    <a:pt x="12598" y="17945"/>
                  </a:lnTo>
                  <a:lnTo>
                    <a:pt x="12268" y="17780"/>
                  </a:lnTo>
                  <a:lnTo>
                    <a:pt x="12026" y="18326"/>
                  </a:lnTo>
                  <a:lnTo>
                    <a:pt x="12026" y="17691"/>
                  </a:lnTo>
                  <a:lnTo>
                    <a:pt x="11899" y="17691"/>
                  </a:lnTo>
                  <a:lnTo>
                    <a:pt x="11887" y="17564"/>
                  </a:lnTo>
                  <a:lnTo>
                    <a:pt x="11760" y="16929"/>
                  </a:lnTo>
                  <a:lnTo>
                    <a:pt x="11709" y="17780"/>
                  </a:lnTo>
                  <a:lnTo>
                    <a:pt x="11747" y="17564"/>
                  </a:lnTo>
                  <a:lnTo>
                    <a:pt x="11645" y="18707"/>
                  </a:lnTo>
                  <a:lnTo>
                    <a:pt x="11709" y="17780"/>
                  </a:lnTo>
                  <a:lnTo>
                    <a:pt x="11531" y="18707"/>
                  </a:lnTo>
                  <a:lnTo>
                    <a:pt x="11201" y="19342"/>
                  </a:lnTo>
                  <a:lnTo>
                    <a:pt x="11442" y="18326"/>
                  </a:lnTo>
                  <a:lnTo>
                    <a:pt x="11137" y="19342"/>
                  </a:lnTo>
                  <a:lnTo>
                    <a:pt x="10947" y="19977"/>
                  </a:lnTo>
                  <a:lnTo>
                    <a:pt x="10629" y="20358"/>
                  </a:lnTo>
                  <a:lnTo>
                    <a:pt x="10718" y="19977"/>
                  </a:lnTo>
                  <a:lnTo>
                    <a:pt x="10833" y="19596"/>
                  </a:lnTo>
                  <a:lnTo>
                    <a:pt x="10858" y="19342"/>
                  </a:lnTo>
                  <a:lnTo>
                    <a:pt x="10363" y="20739"/>
                  </a:lnTo>
                  <a:lnTo>
                    <a:pt x="10477" y="19977"/>
                  </a:lnTo>
                  <a:lnTo>
                    <a:pt x="10668" y="19596"/>
                  </a:lnTo>
                  <a:lnTo>
                    <a:pt x="10439" y="19977"/>
                  </a:lnTo>
                  <a:lnTo>
                    <a:pt x="9994" y="20739"/>
                  </a:lnTo>
                  <a:lnTo>
                    <a:pt x="9779" y="20993"/>
                  </a:lnTo>
                  <a:lnTo>
                    <a:pt x="9829" y="20612"/>
                  </a:lnTo>
                  <a:lnTo>
                    <a:pt x="10248" y="19596"/>
                  </a:lnTo>
                  <a:lnTo>
                    <a:pt x="9906" y="20231"/>
                  </a:lnTo>
                  <a:lnTo>
                    <a:pt x="9385" y="20993"/>
                  </a:lnTo>
                  <a:lnTo>
                    <a:pt x="9436" y="20866"/>
                  </a:lnTo>
                  <a:lnTo>
                    <a:pt x="9525" y="20612"/>
                  </a:lnTo>
                  <a:lnTo>
                    <a:pt x="9728" y="20231"/>
                  </a:lnTo>
                  <a:lnTo>
                    <a:pt x="9931" y="19977"/>
                  </a:lnTo>
                  <a:lnTo>
                    <a:pt x="10134" y="19469"/>
                  </a:lnTo>
                  <a:lnTo>
                    <a:pt x="10274" y="19088"/>
                  </a:lnTo>
                  <a:lnTo>
                    <a:pt x="10172" y="19215"/>
                  </a:lnTo>
                  <a:lnTo>
                    <a:pt x="10071" y="19469"/>
                  </a:lnTo>
                  <a:lnTo>
                    <a:pt x="9042" y="20612"/>
                  </a:lnTo>
                  <a:lnTo>
                    <a:pt x="9410" y="19977"/>
                  </a:lnTo>
                  <a:lnTo>
                    <a:pt x="9613" y="19596"/>
                  </a:lnTo>
                  <a:lnTo>
                    <a:pt x="9918" y="19215"/>
                  </a:lnTo>
                  <a:lnTo>
                    <a:pt x="10007" y="19088"/>
                  </a:lnTo>
                  <a:lnTo>
                    <a:pt x="10058" y="19354"/>
                  </a:lnTo>
                  <a:lnTo>
                    <a:pt x="10172" y="19215"/>
                  </a:lnTo>
                  <a:lnTo>
                    <a:pt x="10261" y="19088"/>
                  </a:lnTo>
                  <a:lnTo>
                    <a:pt x="10337" y="18961"/>
                  </a:lnTo>
                  <a:lnTo>
                    <a:pt x="10502" y="18707"/>
                  </a:lnTo>
                  <a:lnTo>
                    <a:pt x="10706" y="18275"/>
                  </a:lnTo>
                  <a:lnTo>
                    <a:pt x="9994" y="18961"/>
                  </a:lnTo>
                  <a:lnTo>
                    <a:pt x="10299" y="18453"/>
                  </a:lnTo>
                  <a:lnTo>
                    <a:pt x="10502" y="18199"/>
                  </a:lnTo>
                  <a:lnTo>
                    <a:pt x="10591" y="18072"/>
                  </a:lnTo>
                  <a:lnTo>
                    <a:pt x="10414" y="18199"/>
                  </a:lnTo>
                  <a:lnTo>
                    <a:pt x="10502" y="18072"/>
                  </a:lnTo>
                  <a:lnTo>
                    <a:pt x="10579" y="17945"/>
                  </a:lnTo>
                  <a:lnTo>
                    <a:pt x="10744" y="17691"/>
                  </a:lnTo>
                  <a:lnTo>
                    <a:pt x="11112" y="17437"/>
                  </a:lnTo>
                  <a:lnTo>
                    <a:pt x="10858" y="17564"/>
                  </a:lnTo>
                  <a:lnTo>
                    <a:pt x="10426" y="17945"/>
                  </a:lnTo>
                  <a:lnTo>
                    <a:pt x="10274" y="18072"/>
                  </a:lnTo>
                  <a:lnTo>
                    <a:pt x="10121" y="18199"/>
                  </a:lnTo>
                  <a:lnTo>
                    <a:pt x="10223" y="17945"/>
                  </a:lnTo>
                  <a:lnTo>
                    <a:pt x="9880" y="18326"/>
                  </a:lnTo>
                  <a:lnTo>
                    <a:pt x="9779" y="18580"/>
                  </a:lnTo>
                  <a:lnTo>
                    <a:pt x="9855" y="18453"/>
                  </a:lnTo>
                  <a:lnTo>
                    <a:pt x="9893" y="18707"/>
                  </a:lnTo>
                  <a:lnTo>
                    <a:pt x="9182" y="19215"/>
                  </a:lnTo>
                  <a:lnTo>
                    <a:pt x="9550" y="18707"/>
                  </a:lnTo>
                  <a:lnTo>
                    <a:pt x="9080" y="19088"/>
                  </a:lnTo>
                  <a:lnTo>
                    <a:pt x="8331" y="19596"/>
                  </a:lnTo>
                  <a:lnTo>
                    <a:pt x="8686" y="19215"/>
                  </a:lnTo>
                  <a:lnTo>
                    <a:pt x="9842" y="17945"/>
                  </a:lnTo>
                  <a:lnTo>
                    <a:pt x="10287" y="17691"/>
                  </a:lnTo>
                  <a:lnTo>
                    <a:pt x="10502" y="17564"/>
                  </a:lnTo>
                  <a:lnTo>
                    <a:pt x="10033" y="17691"/>
                  </a:lnTo>
                  <a:lnTo>
                    <a:pt x="10121" y="17437"/>
                  </a:lnTo>
                  <a:lnTo>
                    <a:pt x="8521" y="17691"/>
                  </a:lnTo>
                  <a:lnTo>
                    <a:pt x="8293" y="17564"/>
                  </a:lnTo>
                  <a:lnTo>
                    <a:pt x="8737" y="17437"/>
                  </a:lnTo>
                  <a:lnTo>
                    <a:pt x="9182" y="17310"/>
                  </a:lnTo>
                  <a:lnTo>
                    <a:pt x="9220" y="16929"/>
                  </a:lnTo>
                  <a:lnTo>
                    <a:pt x="9093" y="16713"/>
                  </a:lnTo>
                  <a:lnTo>
                    <a:pt x="8140" y="16929"/>
                  </a:lnTo>
                  <a:lnTo>
                    <a:pt x="8356" y="16675"/>
                  </a:lnTo>
                  <a:lnTo>
                    <a:pt x="8572" y="16421"/>
                  </a:lnTo>
                  <a:lnTo>
                    <a:pt x="8978" y="16738"/>
                  </a:lnTo>
                  <a:lnTo>
                    <a:pt x="8915" y="16421"/>
                  </a:lnTo>
                  <a:lnTo>
                    <a:pt x="9271" y="16421"/>
                  </a:lnTo>
                  <a:lnTo>
                    <a:pt x="9740" y="16040"/>
                  </a:lnTo>
                  <a:lnTo>
                    <a:pt x="10833" y="15151"/>
                  </a:lnTo>
                  <a:lnTo>
                    <a:pt x="6807" y="15481"/>
                  </a:lnTo>
                  <a:lnTo>
                    <a:pt x="6807" y="23279"/>
                  </a:lnTo>
                  <a:lnTo>
                    <a:pt x="6642" y="23444"/>
                  </a:lnTo>
                  <a:lnTo>
                    <a:pt x="6553" y="23914"/>
                  </a:lnTo>
                  <a:lnTo>
                    <a:pt x="6451" y="24168"/>
                  </a:lnTo>
                  <a:lnTo>
                    <a:pt x="6553" y="23533"/>
                  </a:lnTo>
                  <a:lnTo>
                    <a:pt x="6642" y="23406"/>
                  </a:lnTo>
                  <a:lnTo>
                    <a:pt x="6794" y="23279"/>
                  </a:lnTo>
                  <a:lnTo>
                    <a:pt x="6807" y="15481"/>
                  </a:lnTo>
                  <a:lnTo>
                    <a:pt x="6108" y="15532"/>
                  </a:lnTo>
                  <a:lnTo>
                    <a:pt x="6616" y="15151"/>
                  </a:lnTo>
                  <a:lnTo>
                    <a:pt x="7454" y="14516"/>
                  </a:lnTo>
                  <a:lnTo>
                    <a:pt x="7797" y="14262"/>
                  </a:lnTo>
                  <a:lnTo>
                    <a:pt x="7950" y="13881"/>
                  </a:lnTo>
                  <a:lnTo>
                    <a:pt x="8128" y="13500"/>
                  </a:lnTo>
                  <a:lnTo>
                    <a:pt x="8255" y="13246"/>
                  </a:lnTo>
                  <a:lnTo>
                    <a:pt x="8483" y="12738"/>
                  </a:lnTo>
                  <a:lnTo>
                    <a:pt x="8115" y="12611"/>
                  </a:lnTo>
                  <a:lnTo>
                    <a:pt x="6235" y="11976"/>
                  </a:lnTo>
                  <a:lnTo>
                    <a:pt x="6604" y="11468"/>
                  </a:lnTo>
                  <a:lnTo>
                    <a:pt x="7226" y="10579"/>
                  </a:lnTo>
                  <a:lnTo>
                    <a:pt x="7340" y="10414"/>
                  </a:lnTo>
                  <a:lnTo>
                    <a:pt x="7454" y="10198"/>
                  </a:lnTo>
                  <a:lnTo>
                    <a:pt x="7505" y="10071"/>
                  </a:lnTo>
                  <a:lnTo>
                    <a:pt x="7607" y="9817"/>
                  </a:lnTo>
                  <a:lnTo>
                    <a:pt x="6908" y="10071"/>
                  </a:lnTo>
                  <a:lnTo>
                    <a:pt x="6311" y="10071"/>
                  </a:lnTo>
                  <a:lnTo>
                    <a:pt x="6883" y="9817"/>
                  </a:lnTo>
                  <a:lnTo>
                    <a:pt x="7162" y="9690"/>
                  </a:lnTo>
                  <a:lnTo>
                    <a:pt x="6032" y="9690"/>
                  </a:lnTo>
                  <a:lnTo>
                    <a:pt x="5575" y="9563"/>
                  </a:lnTo>
                  <a:lnTo>
                    <a:pt x="5105" y="9436"/>
                  </a:lnTo>
                  <a:lnTo>
                    <a:pt x="5791" y="9055"/>
                  </a:lnTo>
                  <a:lnTo>
                    <a:pt x="6019" y="8928"/>
                  </a:lnTo>
                  <a:lnTo>
                    <a:pt x="6692" y="8547"/>
                  </a:lnTo>
                  <a:lnTo>
                    <a:pt x="7378" y="8166"/>
                  </a:lnTo>
                  <a:lnTo>
                    <a:pt x="7823" y="7912"/>
                  </a:lnTo>
                  <a:lnTo>
                    <a:pt x="6146" y="7912"/>
                  </a:lnTo>
                  <a:lnTo>
                    <a:pt x="5613" y="8166"/>
                  </a:lnTo>
                  <a:lnTo>
                    <a:pt x="5613" y="7912"/>
                  </a:lnTo>
                  <a:lnTo>
                    <a:pt x="4965" y="7658"/>
                  </a:lnTo>
                  <a:lnTo>
                    <a:pt x="5295" y="7531"/>
                  </a:lnTo>
                  <a:lnTo>
                    <a:pt x="5613" y="7404"/>
                  </a:lnTo>
                  <a:lnTo>
                    <a:pt x="4991" y="7531"/>
                  </a:lnTo>
                  <a:lnTo>
                    <a:pt x="5664" y="7150"/>
                  </a:lnTo>
                  <a:lnTo>
                    <a:pt x="4635" y="7023"/>
                  </a:lnTo>
                  <a:lnTo>
                    <a:pt x="4699" y="6388"/>
                  </a:lnTo>
                  <a:lnTo>
                    <a:pt x="6362" y="6134"/>
                  </a:lnTo>
                  <a:lnTo>
                    <a:pt x="6019" y="5372"/>
                  </a:lnTo>
                  <a:lnTo>
                    <a:pt x="5689" y="5245"/>
                  </a:lnTo>
                  <a:lnTo>
                    <a:pt x="4406" y="5499"/>
                  </a:lnTo>
                  <a:lnTo>
                    <a:pt x="4305" y="5626"/>
                  </a:lnTo>
                  <a:lnTo>
                    <a:pt x="4203" y="5930"/>
                  </a:lnTo>
                  <a:lnTo>
                    <a:pt x="4102" y="6134"/>
                  </a:lnTo>
                  <a:lnTo>
                    <a:pt x="3695" y="6388"/>
                  </a:lnTo>
                  <a:lnTo>
                    <a:pt x="3365" y="6388"/>
                  </a:lnTo>
                  <a:lnTo>
                    <a:pt x="939" y="7912"/>
                  </a:lnTo>
                  <a:lnTo>
                    <a:pt x="304" y="8801"/>
                  </a:lnTo>
                  <a:lnTo>
                    <a:pt x="1193" y="8547"/>
                  </a:lnTo>
                  <a:lnTo>
                    <a:pt x="711" y="8991"/>
                  </a:lnTo>
                  <a:lnTo>
                    <a:pt x="927" y="8928"/>
                  </a:lnTo>
                  <a:lnTo>
                    <a:pt x="406" y="9309"/>
                  </a:lnTo>
                  <a:lnTo>
                    <a:pt x="317" y="9436"/>
                  </a:lnTo>
                  <a:lnTo>
                    <a:pt x="1409" y="9118"/>
                  </a:lnTo>
                  <a:lnTo>
                    <a:pt x="1638" y="9055"/>
                  </a:lnTo>
                  <a:lnTo>
                    <a:pt x="1943" y="9055"/>
                  </a:lnTo>
                  <a:lnTo>
                    <a:pt x="1435" y="9436"/>
                  </a:lnTo>
                  <a:lnTo>
                    <a:pt x="939" y="9690"/>
                  </a:lnTo>
                  <a:lnTo>
                    <a:pt x="1511" y="9563"/>
                  </a:lnTo>
                  <a:lnTo>
                    <a:pt x="1117" y="9728"/>
                  </a:lnTo>
                  <a:lnTo>
                    <a:pt x="1257" y="9690"/>
                  </a:lnTo>
                  <a:lnTo>
                    <a:pt x="1117" y="10071"/>
                  </a:lnTo>
                  <a:lnTo>
                    <a:pt x="1841" y="9817"/>
                  </a:lnTo>
                  <a:lnTo>
                    <a:pt x="1168" y="10325"/>
                  </a:lnTo>
                  <a:lnTo>
                    <a:pt x="2247" y="10198"/>
                  </a:lnTo>
                  <a:lnTo>
                    <a:pt x="990" y="10706"/>
                  </a:lnTo>
                  <a:lnTo>
                    <a:pt x="1295" y="10706"/>
                  </a:lnTo>
                  <a:lnTo>
                    <a:pt x="2070" y="10579"/>
                  </a:lnTo>
                  <a:lnTo>
                    <a:pt x="2184" y="10706"/>
                  </a:lnTo>
                  <a:lnTo>
                    <a:pt x="571" y="11087"/>
                  </a:lnTo>
                  <a:lnTo>
                    <a:pt x="2286" y="11214"/>
                  </a:lnTo>
                  <a:lnTo>
                    <a:pt x="622" y="11722"/>
                  </a:lnTo>
                  <a:lnTo>
                    <a:pt x="2057" y="11468"/>
                  </a:lnTo>
                  <a:lnTo>
                    <a:pt x="1473" y="12230"/>
                  </a:lnTo>
                  <a:lnTo>
                    <a:pt x="2336" y="12357"/>
                  </a:lnTo>
                  <a:lnTo>
                    <a:pt x="2044" y="12357"/>
                  </a:lnTo>
                  <a:lnTo>
                    <a:pt x="1993" y="12484"/>
                  </a:lnTo>
                  <a:lnTo>
                    <a:pt x="1358" y="12865"/>
                  </a:lnTo>
                  <a:lnTo>
                    <a:pt x="2514" y="12611"/>
                  </a:lnTo>
                  <a:lnTo>
                    <a:pt x="2882" y="12865"/>
                  </a:lnTo>
                  <a:lnTo>
                    <a:pt x="3644" y="12865"/>
                  </a:lnTo>
                  <a:lnTo>
                    <a:pt x="2590" y="13373"/>
                  </a:lnTo>
                  <a:lnTo>
                    <a:pt x="2362" y="13119"/>
                  </a:lnTo>
                  <a:lnTo>
                    <a:pt x="2235" y="12992"/>
                  </a:lnTo>
                  <a:lnTo>
                    <a:pt x="1181" y="13373"/>
                  </a:lnTo>
                  <a:lnTo>
                    <a:pt x="2120" y="13119"/>
                  </a:lnTo>
                  <a:lnTo>
                    <a:pt x="2235" y="13627"/>
                  </a:lnTo>
                  <a:lnTo>
                    <a:pt x="2743" y="13373"/>
                  </a:lnTo>
                  <a:lnTo>
                    <a:pt x="2997" y="13246"/>
                  </a:lnTo>
                  <a:lnTo>
                    <a:pt x="2362" y="13627"/>
                  </a:lnTo>
                  <a:lnTo>
                    <a:pt x="2705" y="13500"/>
                  </a:lnTo>
                  <a:lnTo>
                    <a:pt x="1765" y="13881"/>
                  </a:lnTo>
                  <a:lnTo>
                    <a:pt x="3238" y="13500"/>
                  </a:lnTo>
                  <a:lnTo>
                    <a:pt x="2057" y="14008"/>
                  </a:lnTo>
                  <a:lnTo>
                    <a:pt x="3009" y="13881"/>
                  </a:lnTo>
                  <a:lnTo>
                    <a:pt x="2362" y="14389"/>
                  </a:lnTo>
                  <a:lnTo>
                    <a:pt x="1651" y="14389"/>
                  </a:lnTo>
                  <a:lnTo>
                    <a:pt x="2171" y="14516"/>
                  </a:lnTo>
                  <a:lnTo>
                    <a:pt x="1765" y="14770"/>
                  </a:lnTo>
                  <a:lnTo>
                    <a:pt x="2298" y="14516"/>
                  </a:lnTo>
                  <a:lnTo>
                    <a:pt x="2946" y="14516"/>
                  </a:lnTo>
                  <a:lnTo>
                    <a:pt x="3352" y="14770"/>
                  </a:lnTo>
                  <a:lnTo>
                    <a:pt x="2171" y="14770"/>
                  </a:lnTo>
                  <a:lnTo>
                    <a:pt x="1638" y="15151"/>
                  </a:lnTo>
                  <a:lnTo>
                    <a:pt x="1993" y="15278"/>
                  </a:lnTo>
                  <a:lnTo>
                    <a:pt x="3048" y="15151"/>
                  </a:lnTo>
                  <a:lnTo>
                    <a:pt x="3048" y="15405"/>
                  </a:lnTo>
                  <a:lnTo>
                    <a:pt x="2870" y="15405"/>
                  </a:lnTo>
                  <a:lnTo>
                    <a:pt x="2806" y="15532"/>
                  </a:lnTo>
                  <a:lnTo>
                    <a:pt x="3517" y="15532"/>
                  </a:lnTo>
                  <a:lnTo>
                    <a:pt x="2794" y="16294"/>
                  </a:lnTo>
                  <a:lnTo>
                    <a:pt x="2971" y="16649"/>
                  </a:lnTo>
                  <a:lnTo>
                    <a:pt x="3200" y="16548"/>
                  </a:lnTo>
                  <a:lnTo>
                    <a:pt x="3454" y="16459"/>
                  </a:lnTo>
                  <a:lnTo>
                    <a:pt x="3111" y="16548"/>
                  </a:lnTo>
                  <a:lnTo>
                    <a:pt x="2857" y="16294"/>
                  </a:lnTo>
                  <a:lnTo>
                    <a:pt x="3975" y="16294"/>
                  </a:lnTo>
                  <a:lnTo>
                    <a:pt x="3708" y="16421"/>
                  </a:lnTo>
                  <a:lnTo>
                    <a:pt x="5207" y="16040"/>
                  </a:lnTo>
                  <a:lnTo>
                    <a:pt x="5270" y="16167"/>
                  </a:lnTo>
                  <a:lnTo>
                    <a:pt x="5981" y="16167"/>
                  </a:lnTo>
                  <a:lnTo>
                    <a:pt x="5270" y="16421"/>
                  </a:lnTo>
                  <a:lnTo>
                    <a:pt x="5270" y="16294"/>
                  </a:lnTo>
                  <a:lnTo>
                    <a:pt x="4737" y="16294"/>
                  </a:lnTo>
                  <a:lnTo>
                    <a:pt x="5092" y="16421"/>
                  </a:lnTo>
                  <a:lnTo>
                    <a:pt x="4508" y="16637"/>
                  </a:lnTo>
                  <a:lnTo>
                    <a:pt x="5257" y="16929"/>
                  </a:lnTo>
                  <a:lnTo>
                    <a:pt x="5016" y="17183"/>
                  </a:lnTo>
                  <a:lnTo>
                    <a:pt x="4013" y="17437"/>
                  </a:lnTo>
                  <a:lnTo>
                    <a:pt x="4203" y="17183"/>
                  </a:lnTo>
                  <a:lnTo>
                    <a:pt x="4470" y="16802"/>
                  </a:lnTo>
                  <a:lnTo>
                    <a:pt x="3708" y="17183"/>
                  </a:lnTo>
                  <a:lnTo>
                    <a:pt x="4025" y="16802"/>
                  </a:lnTo>
                  <a:lnTo>
                    <a:pt x="2476" y="17437"/>
                  </a:lnTo>
                  <a:lnTo>
                    <a:pt x="4089" y="16548"/>
                  </a:lnTo>
                  <a:lnTo>
                    <a:pt x="2425" y="17183"/>
                  </a:lnTo>
                  <a:lnTo>
                    <a:pt x="2235" y="17691"/>
                  </a:lnTo>
                  <a:lnTo>
                    <a:pt x="3060" y="17564"/>
                  </a:lnTo>
                  <a:lnTo>
                    <a:pt x="2882" y="18199"/>
                  </a:lnTo>
                  <a:lnTo>
                    <a:pt x="3467" y="18072"/>
                  </a:lnTo>
                  <a:lnTo>
                    <a:pt x="3708" y="17945"/>
                  </a:lnTo>
                  <a:lnTo>
                    <a:pt x="4305" y="17945"/>
                  </a:lnTo>
                  <a:lnTo>
                    <a:pt x="5448" y="18326"/>
                  </a:lnTo>
                  <a:lnTo>
                    <a:pt x="1917" y="19215"/>
                  </a:lnTo>
                  <a:lnTo>
                    <a:pt x="3441" y="19596"/>
                  </a:lnTo>
                  <a:lnTo>
                    <a:pt x="4152" y="19596"/>
                  </a:lnTo>
                  <a:lnTo>
                    <a:pt x="5397" y="19215"/>
                  </a:lnTo>
                  <a:lnTo>
                    <a:pt x="4889" y="19977"/>
                  </a:lnTo>
                  <a:lnTo>
                    <a:pt x="3733" y="20231"/>
                  </a:lnTo>
                  <a:lnTo>
                    <a:pt x="3860" y="21120"/>
                  </a:lnTo>
                  <a:lnTo>
                    <a:pt x="4381" y="20739"/>
                  </a:lnTo>
                  <a:lnTo>
                    <a:pt x="5410" y="19977"/>
                  </a:lnTo>
                  <a:lnTo>
                    <a:pt x="4940" y="20904"/>
                  </a:lnTo>
                  <a:lnTo>
                    <a:pt x="5092" y="21247"/>
                  </a:lnTo>
                  <a:lnTo>
                    <a:pt x="4381" y="21755"/>
                  </a:lnTo>
                  <a:lnTo>
                    <a:pt x="4279" y="22009"/>
                  </a:lnTo>
                  <a:lnTo>
                    <a:pt x="4610" y="22644"/>
                  </a:lnTo>
                  <a:lnTo>
                    <a:pt x="5511" y="23025"/>
                  </a:lnTo>
                  <a:lnTo>
                    <a:pt x="5715" y="23279"/>
                  </a:lnTo>
                  <a:lnTo>
                    <a:pt x="5791" y="23660"/>
                  </a:lnTo>
                  <a:lnTo>
                    <a:pt x="5664" y="23787"/>
                  </a:lnTo>
                  <a:lnTo>
                    <a:pt x="5359" y="23914"/>
                  </a:lnTo>
                  <a:lnTo>
                    <a:pt x="5194" y="24422"/>
                  </a:lnTo>
                  <a:lnTo>
                    <a:pt x="5867" y="24930"/>
                  </a:lnTo>
                  <a:lnTo>
                    <a:pt x="5981" y="27851"/>
                  </a:lnTo>
                  <a:lnTo>
                    <a:pt x="6362" y="27978"/>
                  </a:lnTo>
                  <a:lnTo>
                    <a:pt x="7340" y="26708"/>
                  </a:lnTo>
                  <a:lnTo>
                    <a:pt x="7823" y="26200"/>
                  </a:lnTo>
                  <a:lnTo>
                    <a:pt x="8089" y="26073"/>
                  </a:lnTo>
                  <a:lnTo>
                    <a:pt x="7886" y="26835"/>
                  </a:lnTo>
                  <a:lnTo>
                    <a:pt x="7594" y="27216"/>
                  </a:lnTo>
                  <a:lnTo>
                    <a:pt x="8737" y="26073"/>
                  </a:lnTo>
                  <a:lnTo>
                    <a:pt x="10248" y="24549"/>
                  </a:lnTo>
                  <a:lnTo>
                    <a:pt x="10693" y="25184"/>
                  </a:lnTo>
                  <a:lnTo>
                    <a:pt x="10782" y="25565"/>
                  </a:lnTo>
                  <a:lnTo>
                    <a:pt x="10680" y="25692"/>
                  </a:lnTo>
                  <a:lnTo>
                    <a:pt x="11341" y="25946"/>
                  </a:lnTo>
                  <a:lnTo>
                    <a:pt x="11430" y="24549"/>
                  </a:lnTo>
                  <a:lnTo>
                    <a:pt x="11455" y="24168"/>
                  </a:lnTo>
                  <a:lnTo>
                    <a:pt x="11493" y="23533"/>
                  </a:lnTo>
                  <a:lnTo>
                    <a:pt x="11798" y="24041"/>
                  </a:lnTo>
                  <a:lnTo>
                    <a:pt x="11861" y="24549"/>
                  </a:lnTo>
                  <a:lnTo>
                    <a:pt x="12446" y="24549"/>
                  </a:lnTo>
                  <a:lnTo>
                    <a:pt x="13093" y="24295"/>
                  </a:lnTo>
                  <a:lnTo>
                    <a:pt x="13665" y="24168"/>
                  </a:lnTo>
                  <a:lnTo>
                    <a:pt x="14452" y="24168"/>
                  </a:lnTo>
                  <a:lnTo>
                    <a:pt x="14871" y="24803"/>
                  </a:lnTo>
                  <a:lnTo>
                    <a:pt x="14808" y="24168"/>
                  </a:lnTo>
                  <a:lnTo>
                    <a:pt x="14744" y="23533"/>
                  </a:lnTo>
                  <a:lnTo>
                    <a:pt x="15748" y="25184"/>
                  </a:lnTo>
                  <a:lnTo>
                    <a:pt x="15506" y="23533"/>
                  </a:lnTo>
                  <a:lnTo>
                    <a:pt x="15481" y="23406"/>
                  </a:lnTo>
                  <a:lnTo>
                    <a:pt x="15925" y="24041"/>
                  </a:lnTo>
                  <a:lnTo>
                    <a:pt x="16014" y="24549"/>
                  </a:lnTo>
                  <a:lnTo>
                    <a:pt x="16738" y="25057"/>
                  </a:lnTo>
                  <a:lnTo>
                    <a:pt x="16903" y="25057"/>
                  </a:lnTo>
                  <a:lnTo>
                    <a:pt x="16992" y="23660"/>
                  </a:lnTo>
                  <a:lnTo>
                    <a:pt x="17132" y="24625"/>
                  </a:lnTo>
                  <a:lnTo>
                    <a:pt x="17119" y="24765"/>
                  </a:lnTo>
                  <a:lnTo>
                    <a:pt x="17145" y="24612"/>
                  </a:lnTo>
                  <a:lnTo>
                    <a:pt x="17284" y="23660"/>
                  </a:lnTo>
                  <a:lnTo>
                    <a:pt x="17602" y="24676"/>
                  </a:lnTo>
                  <a:lnTo>
                    <a:pt x="17691" y="24549"/>
                  </a:lnTo>
                  <a:lnTo>
                    <a:pt x="17678" y="24422"/>
                  </a:lnTo>
                  <a:lnTo>
                    <a:pt x="17564" y="24079"/>
                  </a:lnTo>
                  <a:lnTo>
                    <a:pt x="17576" y="23660"/>
                  </a:lnTo>
                  <a:lnTo>
                    <a:pt x="17703" y="23406"/>
                  </a:lnTo>
                  <a:lnTo>
                    <a:pt x="17767" y="23279"/>
                  </a:lnTo>
                  <a:lnTo>
                    <a:pt x="18364" y="24295"/>
                  </a:lnTo>
                  <a:lnTo>
                    <a:pt x="18440" y="24803"/>
                  </a:lnTo>
                  <a:lnTo>
                    <a:pt x="19075" y="23914"/>
                  </a:lnTo>
                  <a:lnTo>
                    <a:pt x="19100" y="24079"/>
                  </a:lnTo>
                  <a:lnTo>
                    <a:pt x="19138" y="23914"/>
                  </a:lnTo>
                  <a:lnTo>
                    <a:pt x="19202" y="23660"/>
                  </a:lnTo>
                  <a:lnTo>
                    <a:pt x="19138" y="25692"/>
                  </a:lnTo>
                  <a:lnTo>
                    <a:pt x="19265" y="25184"/>
                  </a:lnTo>
                  <a:lnTo>
                    <a:pt x="19316" y="23914"/>
                  </a:lnTo>
                  <a:lnTo>
                    <a:pt x="19583" y="24549"/>
                  </a:lnTo>
                  <a:lnTo>
                    <a:pt x="20002" y="24409"/>
                  </a:lnTo>
                  <a:lnTo>
                    <a:pt x="20269" y="24168"/>
                  </a:lnTo>
                  <a:lnTo>
                    <a:pt x="20294" y="24803"/>
                  </a:lnTo>
                  <a:lnTo>
                    <a:pt x="20878" y="24930"/>
                  </a:lnTo>
                  <a:lnTo>
                    <a:pt x="21424" y="24422"/>
                  </a:lnTo>
                  <a:lnTo>
                    <a:pt x="22072" y="24295"/>
                  </a:lnTo>
                  <a:lnTo>
                    <a:pt x="21945" y="24168"/>
                  </a:lnTo>
                  <a:lnTo>
                    <a:pt x="21818" y="23914"/>
                  </a:lnTo>
                  <a:lnTo>
                    <a:pt x="21793" y="23660"/>
                  </a:lnTo>
                  <a:lnTo>
                    <a:pt x="21755" y="23152"/>
                  </a:lnTo>
                  <a:lnTo>
                    <a:pt x="21729" y="22898"/>
                  </a:lnTo>
                  <a:lnTo>
                    <a:pt x="21907" y="22771"/>
                  </a:lnTo>
                  <a:lnTo>
                    <a:pt x="21958" y="22987"/>
                  </a:lnTo>
                  <a:lnTo>
                    <a:pt x="21996" y="22771"/>
                  </a:lnTo>
                  <a:lnTo>
                    <a:pt x="22021" y="22644"/>
                  </a:lnTo>
                  <a:lnTo>
                    <a:pt x="22275" y="22771"/>
                  </a:lnTo>
                  <a:lnTo>
                    <a:pt x="22212" y="24168"/>
                  </a:lnTo>
                  <a:lnTo>
                    <a:pt x="22453" y="23787"/>
                  </a:lnTo>
                  <a:lnTo>
                    <a:pt x="22491" y="24549"/>
                  </a:lnTo>
                  <a:lnTo>
                    <a:pt x="22542" y="23914"/>
                  </a:lnTo>
                  <a:lnTo>
                    <a:pt x="23101" y="25565"/>
                  </a:lnTo>
                  <a:lnTo>
                    <a:pt x="23152" y="24422"/>
                  </a:lnTo>
                  <a:lnTo>
                    <a:pt x="23202" y="24676"/>
                  </a:lnTo>
                  <a:lnTo>
                    <a:pt x="23850" y="24676"/>
                  </a:lnTo>
                  <a:lnTo>
                    <a:pt x="24028" y="24422"/>
                  </a:lnTo>
                  <a:lnTo>
                    <a:pt x="24104" y="24295"/>
                  </a:lnTo>
                  <a:lnTo>
                    <a:pt x="24638" y="24168"/>
                  </a:lnTo>
                  <a:lnTo>
                    <a:pt x="24612" y="23914"/>
                  </a:lnTo>
                  <a:lnTo>
                    <a:pt x="24599" y="23787"/>
                  </a:lnTo>
                  <a:lnTo>
                    <a:pt x="24536" y="23279"/>
                  </a:lnTo>
                  <a:lnTo>
                    <a:pt x="24765" y="23406"/>
                  </a:lnTo>
                  <a:lnTo>
                    <a:pt x="24790" y="23279"/>
                  </a:lnTo>
                  <a:lnTo>
                    <a:pt x="24841" y="22771"/>
                  </a:lnTo>
                  <a:lnTo>
                    <a:pt x="25260" y="23025"/>
                  </a:lnTo>
                  <a:lnTo>
                    <a:pt x="25781" y="23533"/>
                  </a:lnTo>
                  <a:lnTo>
                    <a:pt x="26250" y="23406"/>
                  </a:lnTo>
                  <a:lnTo>
                    <a:pt x="26441" y="23152"/>
                  </a:lnTo>
                  <a:lnTo>
                    <a:pt x="26454" y="23025"/>
                  </a:lnTo>
                  <a:lnTo>
                    <a:pt x="26390" y="22898"/>
                  </a:lnTo>
                  <a:lnTo>
                    <a:pt x="26250" y="22771"/>
                  </a:lnTo>
                  <a:lnTo>
                    <a:pt x="26276" y="22644"/>
                  </a:lnTo>
                  <a:lnTo>
                    <a:pt x="26327" y="22136"/>
                  </a:lnTo>
                  <a:lnTo>
                    <a:pt x="26390" y="22517"/>
                  </a:lnTo>
                  <a:lnTo>
                    <a:pt x="26504" y="22999"/>
                  </a:lnTo>
                  <a:lnTo>
                    <a:pt x="26924" y="22771"/>
                  </a:lnTo>
                  <a:lnTo>
                    <a:pt x="26758" y="23406"/>
                  </a:lnTo>
                  <a:lnTo>
                    <a:pt x="27470" y="23152"/>
                  </a:lnTo>
                  <a:lnTo>
                    <a:pt x="27787" y="22771"/>
                  </a:lnTo>
                  <a:lnTo>
                    <a:pt x="28092" y="22390"/>
                  </a:lnTo>
                  <a:lnTo>
                    <a:pt x="27965" y="22136"/>
                  </a:lnTo>
                  <a:lnTo>
                    <a:pt x="27978" y="21628"/>
                  </a:lnTo>
                  <a:lnTo>
                    <a:pt x="28143" y="21882"/>
                  </a:lnTo>
                  <a:lnTo>
                    <a:pt x="28232" y="22517"/>
                  </a:lnTo>
                  <a:lnTo>
                    <a:pt x="28613" y="21628"/>
                  </a:lnTo>
                  <a:lnTo>
                    <a:pt x="28829" y="21120"/>
                  </a:lnTo>
                  <a:lnTo>
                    <a:pt x="30518" y="24422"/>
                  </a:lnTo>
                  <a:lnTo>
                    <a:pt x="30848" y="22898"/>
                  </a:lnTo>
                  <a:lnTo>
                    <a:pt x="31381" y="21755"/>
                  </a:lnTo>
                  <a:lnTo>
                    <a:pt x="31737" y="21882"/>
                  </a:lnTo>
                  <a:lnTo>
                    <a:pt x="31534" y="22136"/>
                  </a:lnTo>
                  <a:lnTo>
                    <a:pt x="31432" y="22517"/>
                  </a:lnTo>
                  <a:lnTo>
                    <a:pt x="31648" y="22771"/>
                  </a:lnTo>
                  <a:lnTo>
                    <a:pt x="31991" y="21755"/>
                  </a:lnTo>
                  <a:lnTo>
                    <a:pt x="32118" y="21374"/>
                  </a:lnTo>
                  <a:lnTo>
                    <a:pt x="32867" y="22771"/>
                  </a:lnTo>
                  <a:lnTo>
                    <a:pt x="33286" y="21755"/>
                  </a:lnTo>
                  <a:lnTo>
                    <a:pt x="34353" y="23914"/>
                  </a:lnTo>
                  <a:lnTo>
                    <a:pt x="34810" y="21755"/>
                  </a:lnTo>
                  <a:lnTo>
                    <a:pt x="34886" y="21374"/>
                  </a:lnTo>
                  <a:lnTo>
                    <a:pt x="34937" y="21120"/>
                  </a:lnTo>
                  <a:lnTo>
                    <a:pt x="35941" y="22390"/>
                  </a:lnTo>
                  <a:lnTo>
                    <a:pt x="35852" y="22136"/>
                  </a:lnTo>
                  <a:lnTo>
                    <a:pt x="35750" y="21247"/>
                  </a:lnTo>
                  <a:lnTo>
                    <a:pt x="35877" y="21640"/>
                  </a:lnTo>
                  <a:lnTo>
                    <a:pt x="35877" y="21501"/>
                  </a:lnTo>
                  <a:lnTo>
                    <a:pt x="36169" y="21247"/>
                  </a:lnTo>
                  <a:lnTo>
                    <a:pt x="36322" y="21120"/>
                  </a:lnTo>
                  <a:lnTo>
                    <a:pt x="36461" y="20993"/>
                  </a:lnTo>
                  <a:lnTo>
                    <a:pt x="36753" y="20739"/>
                  </a:lnTo>
                  <a:lnTo>
                    <a:pt x="37185" y="20358"/>
                  </a:lnTo>
                  <a:lnTo>
                    <a:pt x="38303" y="21628"/>
                  </a:lnTo>
                  <a:lnTo>
                    <a:pt x="41313" y="20993"/>
                  </a:lnTo>
                  <a:lnTo>
                    <a:pt x="42354" y="20739"/>
                  </a:lnTo>
                  <a:lnTo>
                    <a:pt x="40881" y="19215"/>
                  </a:lnTo>
                  <a:lnTo>
                    <a:pt x="40144" y="18453"/>
                  </a:lnTo>
                  <a:lnTo>
                    <a:pt x="41935" y="19088"/>
                  </a:lnTo>
                  <a:lnTo>
                    <a:pt x="42329" y="20104"/>
                  </a:lnTo>
                  <a:lnTo>
                    <a:pt x="43103" y="18453"/>
                  </a:lnTo>
                  <a:lnTo>
                    <a:pt x="45872" y="18580"/>
                  </a:lnTo>
                  <a:lnTo>
                    <a:pt x="46075" y="17691"/>
                  </a:lnTo>
                  <a:lnTo>
                    <a:pt x="46177" y="17183"/>
                  </a:lnTo>
                  <a:lnTo>
                    <a:pt x="46367" y="17437"/>
                  </a:lnTo>
                  <a:lnTo>
                    <a:pt x="46697" y="17564"/>
                  </a:lnTo>
                  <a:lnTo>
                    <a:pt x="46558" y="17691"/>
                  </a:lnTo>
                  <a:lnTo>
                    <a:pt x="47713" y="17945"/>
                  </a:lnTo>
                  <a:lnTo>
                    <a:pt x="47675" y="17056"/>
                  </a:lnTo>
                  <a:lnTo>
                    <a:pt x="48983" y="17056"/>
                  </a:lnTo>
                  <a:lnTo>
                    <a:pt x="48399" y="16675"/>
                  </a:lnTo>
                  <a:lnTo>
                    <a:pt x="47650" y="16192"/>
                  </a:lnTo>
                  <a:lnTo>
                    <a:pt x="47650" y="17056"/>
                  </a:lnTo>
                  <a:lnTo>
                    <a:pt x="46939" y="16802"/>
                  </a:lnTo>
                  <a:lnTo>
                    <a:pt x="47218" y="16675"/>
                  </a:lnTo>
                  <a:lnTo>
                    <a:pt x="47637" y="17043"/>
                  </a:lnTo>
                  <a:lnTo>
                    <a:pt x="47650" y="16192"/>
                  </a:lnTo>
                  <a:lnTo>
                    <a:pt x="48755" y="16395"/>
                  </a:lnTo>
                  <a:lnTo>
                    <a:pt x="49822" y="16167"/>
                  </a:lnTo>
                  <a:lnTo>
                    <a:pt x="48552" y="15913"/>
                  </a:lnTo>
                  <a:lnTo>
                    <a:pt x="49453" y="15786"/>
                  </a:lnTo>
                  <a:lnTo>
                    <a:pt x="49301" y="15659"/>
                  </a:lnTo>
                  <a:lnTo>
                    <a:pt x="48806" y="15278"/>
                  </a:lnTo>
                  <a:lnTo>
                    <a:pt x="49707" y="15151"/>
                  </a:lnTo>
                  <a:lnTo>
                    <a:pt x="48615" y="14770"/>
                  </a:lnTo>
                  <a:lnTo>
                    <a:pt x="50876" y="14770"/>
                  </a:lnTo>
                  <a:lnTo>
                    <a:pt x="51028" y="14389"/>
                  </a:lnTo>
                  <a:lnTo>
                    <a:pt x="51104" y="14008"/>
                  </a:lnTo>
                  <a:lnTo>
                    <a:pt x="50749" y="13881"/>
                  </a:lnTo>
                  <a:lnTo>
                    <a:pt x="50380" y="13754"/>
                  </a:lnTo>
                  <a:lnTo>
                    <a:pt x="50863" y="13881"/>
                  </a:lnTo>
                  <a:lnTo>
                    <a:pt x="50965" y="13754"/>
                  </a:lnTo>
                  <a:lnTo>
                    <a:pt x="51054" y="13627"/>
                  </a:lnTo>
                  <a:lnTo>
                    <a:pt x="51752" y="13754"/>
                  </a:lnTo>
                  <a:lnTo>
                    <a:pt x="51879" y="13627"/>
                  </a:lnTo>
                  <a:lnTo>
                    <a:pt x="51689" y="13373"/>
                  </a:lnTo>
                  <a:lnTo>
                    <a:pt x="50761" y="13246"/>
                  </a:lnTo>
                  <a:lnTo>
                    <a:pt x="53047" y="12992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 descr=""/>
            <p:cNvSpPr/>
            <p:nvPr/>
          </p:nvSpPr>
          <p:spPr>
            <a:xfrm>
              <a:off x="6781034" y="3133890"/>
              <a:ext cx="99060" cy="45720"/>
            </a:xfrm>
            <a:custGeom>
              <a:avLst/>
              <a:gdLst/>
              <a:ahLst/>
              <a:cxnLst/>
              <a:rect l="l" t="t" r="r" b="b"/>
              <a:pathLst>
                <a:path w="99059" h="45719">
                  <a:moveTo>
                    <a:pt x="13359" y="41"/>
                  </a:moveTo>
                  <a:lnTo>
                    <a:pt x="2728" y="0"/>
                  </a:lnTo>
                  <a:lnTo>
                    <a:pt x="0" y="2605"/>
                  </a:lnTo>
                  <a:lnTo>
                    <a:pt x="0" y="9318"/>
                  </a:lnTo>
                  <a:lnTo>
                    <a:pt x="1601" y="17027"/>
                  </a:lnTo>
                  <a:lnTo>
                    <a:pt x="35629" y="43726"/>
                  </a:lnTo>
                  <a:lnTo>
                    <a:pt x="64266" y="45632"/>
                  </a:lnTo>
                  <a:lnTo>
                    <a:pt x="77150" y="43307"/>
                  </a:lnTo>
                  <a:lnTo>
                    <a:pt x="86282" y="39029"/>
                  </a:lnTo>
                  <a:lnTo>
                    <a:pt x="94807" y="31959"/>
                  </a:lnTo>
                  <a:lnTo>
                    <a:pt x="98707" y="23079"/>
                  </a:lnTo>
                  <a:lnTo>
                    <a:pt x="93965" y="13373"/>
                  </a:lnTo>
                  <a:lnTo>
                    <a:pt x="88450" y="10520"/>
                  </a:lnTo>
                  <a:lnTo>
                    <a:pt x="82454" y="10602"/>
                  </a:lnTo>
                  <a:lnTo>
                    <a:pt x="76318" y="12006"/>
                  </a:lnTo>
                  <a:lnTo>
                    <a:pt x="70381" y="13119"/>
                  </a:lnTo>
                  <a:lnTo>
                    <a:pt x="63998" y="12682"/>
                  </a:lnTo>
                  <a:lnTo>
                    <a:pt x="57575" y="10922"/>
                  </a:lnTo>
                  <a:lnTo>
                    <a:pt x="45197" y="6324"/>
                  </a:lnTo>
                  <a:lnTo>
                    <a:pt x="34945" y="3396"/>
                  </a:lnTo>
                  <a:lnTo>
                    <a:pt x="24215" y="1238"/>
                  </a:lnTo>
                  <a:lnTo>
                    <a:pt x="13359" y="41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 descr=""/>
            <p:cNvSpPr/>
            <p:nvPr/>
          </p:nvSpPr>
          <p:spPr>
            <a:xfrm>
              <a:off x="6778879" y="3130410"/>
              <a:ext cx="106045" cy="53340"/>
            </a:xfrm>
            <a:custGeom>
              <a:avLst/>
              <a:gdLst/>
              <a:ahLst/>
              <a:cxnLst/>
              <a:rect l="l" t="t" r="r" b="b"/>
              <a:pathLst>
                <a:path w="106045" h="53339">
                  <a:moveTo>
                    <a:pt x="723" y="17195"/>
                  </a:moveTo>
                  <a:lnTo>
                    <a:pt x="685" y="16687"/>
                  </a:lnTo>
                  <a:lnTo>
                    <a:pt x="0" y="18338"/>
                  </a:lnTo>
                  <a:lnTo>
                    <a:pt x="723" y="17195"/>
                  </a:lnTo>
                  <a:close/>
                </a:path>
                <a:path w="106045" h="53339">
                  <a:moveTo>
                    <a:pt x="762" y="11176"/>
                  </a:moveTo>
                  <a:lnTo>
                    <a:pt x="571" y="11557"/>
                  </a:lnTo>
                  <a:lnTo>
                    <a:pt x="762" y="11176"/>
                  </a:lnTo>
                  <a:close/>
                </a:path>
                <a:path w="106045" h="53339">
                  <a:moveTo>
                    <a:pt x="1143" y="10922"/>
                  </a:moveTo>
                  <a:lnTo>
                    <a:pt x="1066" y="10795"/>
                  </a:lnTo>
                  <a:lnTo>
                    <a:pt x="1117" y="10922"/>
                  </a:lnTo>
                  <a:close/>
                </a:path>
                <a:path w="106045" h="53339">
                  <a:moveTo>
                    <a:pt x="1384" y="16700"/>
                  </a:moveTo>
                  <a:lnTo>
                    <a:pt x="1333" y="16243"/>
                  </a:lnTo>
                  <a:lnTo>
                    <a:pt x="812" y="17056"/>
                  </a:lnTo>
                  <a:lnTo>
                    <a:pt x="863" y="17195"/>
                  </a:lnTo>
                  <a:lnTo>
                    <a:pt x="1384" y="16700"/>
                  </a:lnTo>
                  <a:close/>
                </a:path>
                <a:path w="106045" h="53339">
                  <a:moveTo>
                    <a:pt x="1536" y="16573"/>
                  </a:moveTo>
                  <a:lnTo>
                    <a:pt x="1435" y="17056"/>
                  </a:lnTo>
                  <a:lnTo>
                    <a:pt x="1536" y="17754"/>
                  </a:lnTo>
                  <a:lnTo>
                    <a:pt x="1536" y="16573"/>
                  </a:lnTo>
                  <a:close/>
                </a:path>
                <a:path w="106045" h="53339">
                  <a:moveTo>
                    <a:pt x="1955" y="21386"/>
                  </a:moveTo>
                  <a:lnTo>
                    <a:pt x="1625" y="20828"/>
                  </a:lnTo>
                  <a:lnTo>
                    <a:pt x="1498" y="21526"/>
                  </a:lnTo>
                  <a:lnTo>
                    <a:pt x="1295" y="21551"/>
                  </a:lnTo>
                  <a:lnTo>
                    <a:pt x="1714" y="21856"/>
                  </a:lnTo>
                  <a:lnTo>
                    <a:pt x="1955" y="21386"/>
                  </a:lnTo>
                  <a:close/>
                </a:path>
                <a:path w="106045" h="53339">
                  <a:moveTo>
                    <a:pt x="2247" y="16611"/>
                  </a:moveTo>
                  <a:lnTo>
                    <a:pt x="1993" y="16129"/>
                  </a:lnTo>
                  <a:lnTo>
                    <a:pt x="1549" y="16129"/>
                  </a:lnTo>
                  <a:lnTo>
                    <a:pt x="2247" y="16611"/>
                  </a:lnTo>
                  <a:close/>
                </a:path>
                <a:path w="106045" h="53339">
                  <a:moveTo>
                    <a:pt x="2755" y="18757"/>
                  </a:moveTo>
                  <a:lnTo>
                    <a:pt x="2628" y="18453"/>
                  </a:lnTo>
                  <a:lnTo>
                    <a:pt x="2032" y="18669"/>
                  </a:lnTo>
                  <a:lnTo>
                    <a:pt x="2540" y="18757"/>
                  </a:lnTo>
                  <a:lnTo>
                    <a:pt x="2755" y="18757"/>
                  </a:lnTo>
                  <a:close/>
                </a:path>
                <a:path w="106045" h="53339">
                  <a:moveTo>
                    <a:pt x="2794" y="18288"/>
                  </a:moveTo>
                  <a:lnTo>
                    <a:pt x="2400" y="17907"/>
                  </a:lnTo>
                  <a:lnTo>
                    <a:pt x="2628" y="18453"/>
                  </a:lnTo>
                  <a:lnTo>
                    <a:pt x="2794" y="18288"/>
                  </a:lnTo>
                  <a:close/>
                </a:path>
                <a:path w="106045" h="53339">
                  <a:moveTo>
                    <a:pt x="3009" y="8445"/>
                  </a:moveTo>
                  <a:lnTo>
                    <a:pt x="2603" y="9017"/>
                  </a:lnTo>
                  <a:lnTo>
                    <a:pt x="2946" y="8978"/>
                  </a:lnTo>
                  <a:lnTo>
                    <a:pt x="3009" y="8445"/>
                  </a:lnTo>
                  <a:close/>
                </a:path>
                <a:path w="106045" h="53339">
                  <a:moveTo>
                    <a:pt x="3175" y="6083"/>
                  </a:moveTo>
                  <a:lnTo>
                    <a:pt x="2984" y="5969"/>
                  </a:lnTo>
                  <a:lnTo>
                    <a:pt x="2959" y="6223"/>
                  </a:lnTo>
                  <a:lnTo>
                    <a:pt x="3175" y="6083"/>
                  </a:lnTo>
                  <a:close/>
                </a:path>
                <a:path w="106045" h="53339">
                  <a:moveTo>
                    <a:pt x="4102" y="6870"/>
                  </a:moveTo>
                  <a:lnTo>
                    <a:pt x="4051" y="6350"/>
                  </a:lnTo>
                  <a:lnTo>
                    <a:pt x="3352" y="5969"/>
                  </a:lnTo>
                  <a:lnTo>
                    <a:pt x="3213" y="6096"/>
                  </a:lnTo>
                  <a:lnTo>
                    <a:pt x="3670" y="6350"/>
                  </a:lnTo>
                  <a:lnTo>
                    <a:pt x="4102" y="6870"/>
                  </a:lnTo>
                  <a:close/>
                </a:path>
                <a:path w="106045" h="53339">
                  <a:moveTo>
                    <a:pt x="4241" y="8890"/>
                  </a:moveTo>
                  <a:lnTo>
                    <a:pt x="4000" y="8382"/>
                  </a:lnTo>
                  <a:lnTo>
                    <a:pt x="3416" y="7747"/>
                  </a:lnTo>
                  <a:lnTo>
                    <a:pt x="3263" y="7239"/>
                  </a:lnTo>
                  <a:lnTo>
                    <a:pt x="3797" y="7112"/>
                  </a:lnTo>
                  <a:lnTo>
                    <a:pt x="3073" y="7112"/>
                  </a:lnTo>
                  <a:lnTo>
                    <a:pt x="2946" y="6731"/>
                  </a:lnTo>
                  <a:lnTo>
                    <a:pt x="1104" y="6858"/>
                  </a:lnTo>
                  <a:lnTo>
                    <a:pt x="2959" y="8343"/>
                  </a:lnTo>
                  <a:lnTo>
                    <a:pt x="3924" y="8636"/>
                  </a:lnTo>
                  <a:lnTo>
                    <a:pt x="4241" y="8890"/>
                  </a:lnTo>
                  <a:close/>
                </a:path>
                <a:path w="106045" h="53339">
                  <a:moveTo>
                    <a:pt x="4305" y="7747"/>
                  </a:moveTo>
                  <a:lnTo>
                    <a:pt x="4191" y="7366"/>
                  </a:lnTo>
                  <a:lnTo>
                    <a:pt x="4127" y="7112"/>
                  </a:lnTo>
                  <a:lnTo>
                    <a:pt x="3797" y="7112"/>
                  </a:lnTo>
                  <a:lnTo>
                    <a:pt x="4000" y="7620"/>
                  </a:lnTo>
                  <a:lnTo>
                    <a:pt x="4305" y="7747"/>
                  </a:lnTo>
                  <a:close/>
                </a:path>
                <a:path w="106045" h="53339">
                  <a:moveTo>
                    <a:pt x="4318" y="7112"/>
                  </a:moveTo>
                  <a:lnTo>
                    <a:pt x="4102" y="6870"/>
                  </a:lnTo>
                  <a:lnTo>
                    <a:pt x="4127" y="7112"/>
                  </a:lnTo>
                  <a:lnTo>
                    <a:pt x="4318" y="7112"/>
                  </a:lnTo>
                  <a:close/>
                </a:path>
                <a:path w="106045" h="53339">
                  <a:moveTo>
                    <a:pt x="4406" y="27686"/>
                  </a:moveTo>
                  <a:lnTo>
                    <a:pt x="4229" y="27686"/>
                  </a:lnTo>
                  <a:lnTo>
                    <a:pt x="4406" y="27686"/>
                  </a:lnTo>
                  <a:close/>
                </a:path>
                <a:path w="106045" h="53339">
                  <a:moveTo>
                    <a:pt x="4432" y="9296"/>
                  </a:moveTo>
                  <a:close/>
                </a:path>
                <a:path w="106045" h="53339">
                  <a:moveTo>
                    <a:pt x="4495" y="9067"/>
                  </a:moveTo>
                  <a:lnTo>
                    <a:pt x="4356" y="8877"/>
                  </a:lnTo>
                  <a:lnTo>
                    <a:pt x="4229" y="8801"/>
                  </a:lnTo>
                  <a:lnTo>
                    <a:pt x="4318" y="8966"/>
                  </a:lnTo>
                  <a:lnTo>
                    <a:pt x="4102" y="9029"/>
                  </a:lnTo>
                  <a:lnTo>
                    <a:pt x="4229" y="9093"/>
                  </a:lnTo>
                  <a:lnTo>
                    <a:pt x="4394" y="9232"/>
                  </a:lnTo>
                  <a:lnTo>
                    <a:pt x="4343" y="9067"/>
                  </a:lnTo>
                  <a:lnTo>
                    <a:pt x="4495" y="9067"/>
                  </a:lnTo>
                  <a:close/>
                </a:path>
                <a:path w="106045" h="53339">
                  <a:moveTo>
                    <a:pt x="4546" y="10414"/>
                  </a:moveTo>
                  <a:lnTo>
                    <a:pt x="4229" y="10388"/>
                  </a:lnTo>
                  <a:lnTo>
                    <a:pt x="4546" y="10414"/>
                  </a:lnTo>
                  <a:close/>
                </a:path>
                <a:path w="106045" h="53339">
                  <a:moveTo>
                    <a:pt x="4699" y="6578"/>
                  </a:moveTo>
                  <a:lnTo>
                    <a:pt x="4648" y="6451"/>
                  </a:lnTo>
                  <a:lnTo>
                    <a:pt x="4699" y="6578"/>
                  </a:lnTo>
                  <a:close/>
                </a:path>
                <a:path w="106045" h="53339">
                  <a:moveTo>
                    <a:pt x="4724" y="6299"/>
                  </a:moveTo>
                  <a:lnTo>
                    <a:pt x="4508" y="6172"/>
                  </a:lnTo>
                  <a:lnTo>
                    <a:pt x="4648" y="6451"/>
                  </a:lnTo>
                  <a:lnTo>
                    <a:pt x="4724" y="6299"/>
                  </a:lnTo>
                  <a:close/>
                </a:path>
                <a:path w="106045" h="53339">
                  <a:moveTo>
                    <a:pt x="4737" y="6019"/>
                  </a:moveTo>
                  <a:lnTo>
                    <a:pt x="4305" y="5689"/>
                  </a:lnTo>
                  <a:lnTo>
                    <a:pt x="4102" y="5422"/>
                  </a:lnTo>
                  <a:lnTo>
                    <a:pt x="3771" y="4991"/>
                  </a:lnTo>
                  <a:lnTo>
                    <a:pt x="3644" y="4826"/>
                  </a:lnTo>
                  <a:lnTo>
                    <a:pt x="3632" y="4368"/>
                  </a:lnTo>
                  <a:lnTo>
                    <a:pt x="4025" y="4699"/>
                  </a:lnTo>
                  <a:lnTo>
                    <a:pt x="4114" y="4826"/>
                  </a:lnTo>
                  <a:lnTo>
                    <a:pt x="4241" y="5041"/>
                  </a:lnTo>
                  <a:lnTo>
                    <a:pt x="4165" y="4826"/>
                  </a:lnTo>
                  <a:lnTo>
                    <a:pt x="4368" y="5080"/>
                  </a:lnTo>
                  <a:lnTo>
                    <a:pt x="4343" y="4826"/>
                  </a:lnTo>
                  <a:lnTo>
                    <a:pt x="4216" y="4368"/>
                  </a:lnTo>
                  <a:lnTo>
                    <a:pt x="3911" y="3810"/>
                  </a:lnTo>
                  <a:lnTo>
                    <a:pt x="3136" y="4178"/>
                  </a:lnTo>
                  <a:lnTo>
                    <a:pt x="3505" y="4991"/>
                  </a:lnTo>
                  <a:lnTo>
                    <a:pt x="3263" y="4940"/>
                  </a:lnTo>
                  <a:lnTo>
                    <a:pt x="2959" y="4584"/>
                  </a:lnTo>
                  <a:lnTo>
                    <a:pt x="3098" y="5194"/>
                  </a:lnTo>
                  <a:lnTo>
                    <a:pt x="3835" y="5803"/>
                  </a:lnTo>
                  <a:lnTo>
                    <a:pt x="4737" y="6019"/>
                  </a:lnTo>
                  <a:close/>
                </a:path>
                <a:path w="106045" h="53339">
                  <a:moveTo>
                    <a:pt x="4749" y="4660"/>
                  </a:moveTo>
                  <a:lnTo>
                    <a:pt x="4584" y="4813"/>
                  </a:lnTo>
                  <a:lnTo>
                    <a:pt x="4610" y="5664"/>
                  </a:lnTo>
                  <a:lnTo>
                    <a:pt x="4749" y="4660"/>
                  </a:lnTo>
                  <a:close/>
                </a:path>
                <a:path w="106045" h="53339">
                  <a:moveTo>
                    <a:pt x="4826" y="10502"/>
                  </a:moveTo>
                  <a:lnTo>
                    <a:pt x="4546" y="10414"/>
                  </a:lnTo>
                  <a:lnTo>
                    <a:pt x="4826" y="10502"/>
                  </a:lnTo>
                  <a:close/>
                </a:path>
                <a:path w="106045" h="53339">
                  <a:moveTo>
                    <a:pt x="4838" y="6616"/>
                  </a:moveTo>
                  <a:lnTo>
                    <a:pt x="4699" y="6578"/>
                  </a:lnTo>
                  <a:lnTo>
                    <a:pt x="4838" y="6616"/>
                  </a:lnTo>
                  <a:close/>
                </a:path>
                <a:path w="106045" h="53339">
                  <a:moveTo>
                    <a:pt x="5003" y="10820"/>
                  </a:moveTo>
                  <a:lnTo>
                    <a:pt x="4902" y="10629"/>
                  </a:lnTo>
                  <a:lnTo>
                    <a:pt x="3886" y="11391"/>
                  </a:lnTo>
                  <a:lnTo>
                    <a:pt x="4432" y="11633"/>
                  </a:lnTo>
                  <a:lnTo>
                    <a:pt x="4483" y="11328"/>
                  </a:lnTo>
                  <a:lnTo>
                    <a:pt x="5003" y="10820"/>
                  </a:lnTo>
                  <a:close/>
                </a:path>
                <a:path w="106045" h="53339">
                  <a:moveTo>
                    <a:pt x="5003" y="10553"/>
                  </a:moveTo>
                  <a:lnTo>
                    <a:pt x="4826" y="10502"/>
                  </a:lnTo>
                  <a:lnTo>
                    <a:pt x="4902" y="10629"/>
                  </a:lnTo>
                  <a:close/>
                </a:path>
                <a:path w="106045" h="53339">
                  <a:moveTo>
                    <a:pt x="5003" y="2717"/>
                  </a:moveTo>
                  <a:lnTo>
                    <a:pt x="4889" y="3251"/>
                  </a:lnTo>
                  <a:lnTo>
                    <a:pt x="5003" y="2717"/>
                  </a:lnTo>
                  <a:close/>
                </a:path>
                <a:path w="106045" h="53339">
                  <a:moveTo>
                    <a:pt x="5334" y="29616"/>
                  </a:moveTo>
                  <a:lnTo>
                    <a:pt x="5232" y="29464"/>
                  </a:lnTo>
                  <a:lnTo>
                    <a:pt x="4978" y="29527"/>
                  </a:lnTo>
                  <a:lnTo>
                    <a:pt x="4813" y="29565"/>
                  </a:lnTo>
                  <a:lnTo>
                    <a:pt x="5334" y="29616"/>
                  </a:lnTo>
                  <a:close/>
                </a:path>
                <a:path w="106045" h="53339">
                  <a:moveTo>
                    <a:pt x="5549" y="17145"/>
                  </a:moveTo>
                  <a:lnTo>
                    <a:pt x="5245" y="17145"/>
                  </a:lnTo>
                  <a:lnTo>
                    <a:pt x="5422" y="17399"/>
                  </a:lnTo>
                  <a:lnTo>
                    <a:pt x="5549" y="17145"/>
                  </a:lnTo>
                  <a:close/>
                </a:path>
                <a:path w="106045" h="53339">
                  <a:moveTo>
                    <a:pt x="6007" y="17145"/>
                  </a:moveTo>
                  <a:lnTo>
                    <a:pt x="5613" y="16510"/>
                  </a:lnTo>
                  <a:lnTo>
                    <a:pt x="5549" y="17145"/>
                  </a:lnTo>
                  <a:lnTo>
                    <a:pt x="6007" y="17145"/>
                  </a:lnTo>
                  <a:close/>
                </a:path>
                <a:path w="106045" h="53339">
                  <a:moveTo>
                    <a:pt x="6565" y="18161"/>
                  </a:moveTo>
                  <a:lnTo>
                    <a:pt x="5334" y="17780"/>
                  </a:lnTo>
                  <a:lnTo>
                    <a:pt x="5613" y="17653"/>
                  </a:lnTo>
                  <a:lnTo>
                    <a:pt x="5422" y="17399"/>
                  </a:lnTo>
                  <a:lnTo>
                    <a:pt x="5156" y="17399"/>
                  </a:lnTo>
                  <a:lnTo>
                    <a:pt x="3975" y="16675"/>
                  </a:lnTo>
                  <a:lnTo>
                    <a:pt x="4038" y="16510"/>
                  </a:lnTo>
                  <a:lnTo>
                    <a:pt x="5842" y="14732"/>
                  </a:lnTo>
                  <a:lnTo>
                    <a:pt x="4241" y="13589"/>
                  </a:lnTo>
                  <a:lnTo>
                    <a:pt x="3467" y="12319"/>
                  </a:lnTo>
                  <a:lnTo>
                    <a:pt x="2476" y="12192"/>
                  </a:lnTo>
                  <a:lnTo>
                    <a:pt x="2044" y="11430"/>
                  </a:lnTo>
                  <a:lnTo>
                    <a:pt x="1854" y="11074"/>
                  </a:lnTo>
                  <a:lnTo>
                    <a:pt x="1943" y="10922"/>
                  </a:lnTo>
                  <a:lnTo>
                    <a:pt x="2273" y="10541"/>
                  </a:lnTo>
                  <a:lnTo>
                    <a:pt x="2959" y="11303"/>
                  </a:lnTo>
                  <a:lnTo>
                    <a:pt x="3327" y="10541"/>
                  </a:lnTo>
                  <a:lnTo>
                    <a:pt x="3251" y="10160"/>
                  </a:lnTo>
                  <a:lnTo>
                    <a:pt x="2870" y="9525"/>
                  </a:lnTo>
                  <a:lnTo>
                    <a:pt x="3136" y="9652"/>
                  </a:lnTo>
                  <a:lnTo>
                    <a:pt x="3314" y="9525"/>
                  </a:lnTo>
                  <a:lnTo>
                    <a:pt x="3683" y="9271"/>
                  </a:lnTo>
                  <a:lnTo>
                    <a:pt x="3657" y="9144"/>
                  </a:lnTo>
                  <a:lnTo>
                    <a:pt x="3606" y="8890"/>
                  </a:lnTo>
                  <a:lnTo>
                    <a:pt x="2946" y="8978"/>
                  </a:lnTo>
                  <a:lnTo>
                    <a:pt x="2933" y="9144"/>
                  </a:lnTo>
                  <a:lnTo>
                    <a:pt x="1663" y="8763"/>
                  </a:lnTo>
                  <a:lnTo>
                    <a:pt x="1993" y="9144"/>
                  </a:lnTo>
                  <a:lnTo>
                    <a:pt x="2730" y="9779"/>
                  </a:lnTo>
                  <a:lnTo>
                    <a:pt x="1701" y="10160"/>
                  </a:lnTo>
                  <a:lnTo>
                    <a:pt x="1498" y="9652"/>
                  </a:lnTo>
                  <a:lnTo>
                    <a:pt x="889" y="10287"/>
                  </a:lnTo>
                  <a:lnTo>
                    <a:pt x="1968" y="10160"/>
                  </a:lnTo>
                  <a:lnTo>
                    <a:pt x="1181" y="10922"/>
                  </a:lnTo>
                  <a:lnTo>
                    <a:pt x="1498" y="11430"/>
                  </a:lnTo>
                  <a:lnTo>
                    <a:pt x="1219" y="11303"/>
                  </a:lnTo>
                  <a:lnTo>
                    <a:pt x="609" y="11557"/>
                  </a:lnTo>
                  <a:lnTo>
                    <a:pt x="508" y="11684"/>
                  </a:lnTo>
                  <a:lnTo>
                    <a:pt x="139" y="12446"/>
                  </a:lnTo>
                  <a:lnTo>
                    <a:pt x="1879" y="12954"/>
                  </a:lnTo>
                  <a:lnTo>
                    <a:pt x="1003" y="13462"/>
                  </a:lnTo>
                  <a:lnTo>
                    <a:pt x="1574" y="14986"/>
                  </a:lnTo>
                  <a:lnTo>
                    <a:pt x="1866" y="13462"/>
                  </a:lnTo>
                  <a:lnTo>
                    <a:pt x="3136" y="14478"/>
                  </a:lnTo>
                  <a:lnTo>
                    <a:pt x="990" y="15621"/>
                  </a:lnTo>
                  <a:lnTo>
                    <a:pt x="1943" y="15621"/>
                  </a:lnTo>
                  <a:lnTo>
                    <a:pt x="1955" y="16014"/>
                  </a:lnTo>
                  <a:lnTo>
                    <a:pt x="2590" y="16129"/>
                  </a:lnTo>
                  <a:lnTo>
                    <a:pt x="2413" y="16383"/>
                  </a:lnTo>
                  <a:lnTo>
                    <a:pt x="2298" y="16637"/>
                  </a:lnTo>
                  <a:lnTo>
                    <a:pt x="1879" y="17145"/>
                  </a:lnTo>
                  <a:lnTo>
                    <a:pt x="3454" y="18161"/>
                  </a:lnTo>
                  <a:lnTo>
                    <a:pt x="2870" y="18364"/>
                  </a:lnTo>
                  <a:lnTo>
                    <a:pt x="3060" y="18542"/>
                  </a:lnTo>
                  <a:lnTo>
                    <a:pt x="2755" y="18669"/>
                  </a:lnTo>
                  <a:lnTo>
                    <a:pt x="5435" y="18757"/>
                  </a:lnTo>
                  <a:lnTo>
                    <a:pt x="6565" y="18161"/>
                  </a:lnTo>
                  <a:close/>
                </a:path>
                <a:path w="106045" h="53339">
                  <a:moveTo>
                    <a:pt x="8242" y="26466"/>
                  </a:moveTo>
                  <a:lnTo>
                    <a:pt x="8166" y="26593"/>
                  </a:lnTo>
                  <a:lnTo>
                    <a:pt x="8242" y="26466"/>
                  </a:lnTo>
                  <a:close/>
                </a:path>
                <a:path w="106045" h="53339">
                  <a:moveTo>
                    <a:pt x="8407" y="34099"/>
                  </a:moveTo>
                  <a:lnTo>
                    <a:pt x="8255" y="34290"/>
                  </a:lnTo>
                  <a:lnTo>
                    <a:pt x="8407" y="34099"/>
                  </a:lnTo>
                  <a:close/>
                </a:path>
                <a:path w="106045" h="53339">
                  <a:moveTo>
                    <a:pt x="8623" y="32639"/>
                  </a:moveTo>
                  <a:lnTo>
                    <a:pt x="8458" y="32639"/>
                  </a:lnTo>
                  <a:lnTo>
                    <a:pt x="8331" y="32639"/>
                  </a:lnTo>
                  <a:lnTo>
                    <a:pt x="8547" y="33020"/>
                  </a:lnTo>
                  <a:lnTo>
                    <a:pt x="8623" y="32639"/>
                  </a:lnTo>
                  <a:close/>
                </a:path>
                <a:path w="106045" h="53339">
                  <a:moveTo>
                    <a:pt x="8915" y="32004"/>
                  </a:moveTo>
                  <a:lnTo>
                    <a:pt x="8369" y="32004"/>
                  </a:lnTo>
                  <a:lnTo>
                    <a:pt x="8458" y="32639"/>
                  </a:lnTo>
                  <a:lnTo>
                    <a:pt x="8915" y="32004"/>
                  </a:lnTo>
                  <a:close/>
                </a:path>
                <a:path w="106045" h="53339">
                  <a:moveTo>
                    <a:pt x="9080" y="32004"/>
                  </a:moveTo>
                  <a:lnTo>
                    <a:pt x="9017" y="31877"/>
                  </a:lnTo>
                  <a:lnTo>
                    <a:pt x="8915" y="32004"/>
                  </a:lnTo>
                  <a:lnTo>
                    <a:pt x="9080" y="32004"/>
                  </a:lnTo>
                  <a:close/>
                </a:path>
                <a:path w="106045" h="53339">
                  <a:moveTo>
                    <a:pt x="9118" y="31711"/>
                  </a:moveTo>
                  <a:lnTo>
                    <a:pt x="8851" y="31623"/>
                  </a:lnTo>
                  <a:lnTo>
                    <a:pt x="9080" y="31750"/>
                  </a:lnTo>
                  <a:close/>
                </a:path>
                <a:path w="106045" h="53339">
                  <a:moveTo>
                    <a:pt x="9309" y="29083"/>
                  </a:moveTo>
                  <a:lnTo>
                    <a:pt x="5626" y="29083"/>
                  </a:lnTo>
                  <a:lnTo>
                    <a:pt x="5334" y="29083"/>
                  </a:lnTo>
                  <a:lnTo>
                    <a:pt x="4940" y="29083"/>
                  </a:lnTo>
                  <a:lnTo>
                    <a:pt x="5232" y="29464"/>
                  </a:lnTo>
                  <a:lnTo>
                    <a:pt x="5638" y="29464"/>
                  </a:lnTo>
                  <a:lnTo>
                    <a:pt x="5905" y="29591"/>
                  </a:lnTo>
                  <a:lnTo>
                    <a:pt x="6261" y="29845"/>
                  </a:lnTo>
                  <a:lnTo>
                    <a:pt x="5461" y="30226"/>
                  </a:lnTo>
                  <a:lnTo>
                    <a:pt x="6032" y="30861"/>
                  </a:lnTo>
                  <a:lnTo>
                    <a:pt x="7327" y="31115"/>
                  </a:lnTo>
                  <a:lnTo>
                    <a:pt x="7594" y="32385"/>
                  </a:lnTo>
                  <a:lnTo>
                    <a:pt x="8255" y="32004"/>
                  </a:lnTo>
                  <a:lnTo>
                    <a:pt x="8801" y="30353"/>
                  </a:lnTo>
                  <a:lnTo>
                    <a:pt x="9067" y="30505"/>
                  </a:lnTo>
                  <a:lnTo>
                    <a:pt x="9093" y="30353"/>
                  </a:lnTo>
                  <a:lnTo>
                    <a:pt x="9309" y="29083"/>
                  </a:lnTo>
                  <a:close/>
                </a:path>
                <a:path w="106045" h="53339">
                  <a:moveTo>
                    <a:pt x="9575" y="6731"/>
                  </a:moveTo>
                  <a:lnTo>
                    <a:pt x="8978" y="6299"/>
                  </a:lnTo>
                  <a:lnTo>
                    <a:pt x="9042" y="6604"/>
                  </a:lnTo>
                  <a:lnTo>
                    <a:pt x="8509" y="7112"/>
                  </a:lnTo>
                  <a:lnTo>
                    <a:pt x="9144" y="7366"/>
                  </a:lnTo>
                  <a:lnTo>
                    <a:pt x="9575" y="6731"/>
                  </a:lnTo>
                  <a:close/>
                </a:path>
                <a:path w="106045" h="53339">
                  <a:moveTo>
                    <a:pt x="9855" y="30949"/>
                  </a:moveTo>
                  <a:lnTo>
                    <a:pt x="9067" y="30505"/>
                  </a:lnTo>
                  <a:lnTo>
                    <a:pt x="8966" y="31115"/>
                  </a:lnTo>
                  <a:lnTo>
                    <a:pt x="9855" y="30949"/>
                  </a:lnTo>
                  <a:close/>
                </a:path>
                <a:path w="106045" h="53339">
                  <a:moveTo>
                    <a:pt x="10058" y="28575"/>
                  </a:moveTo>
                  <a:lnTo>
                    <a:pt x="9817" y="28321"/>
                  </a:lnTo>
                  <a:lnTo>
                    <a:pt x="8737" y="27305"/>
                  </a:lnTo>
                  <a:lnTo>
                    <a:pt x="8216" y="27813"/>
                  </a:lnTo>
                  <a:lnTo>
                    <a:pt x="8496" y="27813"/>
                  </a:lnTo>
                  <a:lnTo>
                    <a:pt x="8216" y="28321"/>
                  </a:lnTo>
                  <a:lnTo>
                    <a:pt x="7759" y="28448"/>
                  </a:lnTo>
                  <a:lnTo>
                    <a:pt x="7226" y="28194"/>
                  </a:lnTo>
                  <a:lnTo>
                    <a:pt x="6997" y="27813"/>
                  </a:lnTo>
                  <a:lnTo>
                    <a:pt x="7810" y="28194"/>
                  </a:lnTo>
                  <a:lnTo>
                    <a:pt x="7861" y="27813"/>
                  </a:lnTo>
                  <a:lnTo>
                    <a:pt x="7886" y="27686"/>
                  </a:lnTo>
                  <a:lnTo>
                    <a:pt x="7962" y="27178"/>
                  </a:lnTo>
                  <a:lnTo>
                    <a:pt x="8013" y="27051"/>
                  </a:lnTo>
                  <a:lnTo>
                    <a:pt x="8064" y="26924"/>
                  </a:lnTo>
                  <a:lnTo>
                    <a:pt x="8128" y="26797"/>
                  </a:lnTo>
                  <a:lnTo>
                    <a:pt x="7975" y="26924"/>
                  </a:lnTo>
                  <a:lnTo>
                    <a:pt x="7708" y="26924"/>
                  </a:lnTo>
                  <a:lnTo>
                    <a:pt x="7543" y="27051"/>
                  </a:lnTo>
                  <a:lnTo>
                    <a:pt x="8178" y="25654"/>
                  </a:lnTo>
                  <a:lnTo>
                    <a:pt x="6235" y="27686"/>
                  </a:lnTo>
                  <a:lnTo>
                    <a:pt x="6261" y="27305"/>
                  </a:lnTo>
                  <a:lnTo>
                    <a:pt x="6362" y="26289"/>
                  </a:lnTo>
                  <a:lnTo>
                    <a:pt x="6731" y="26162"/>
                  </a:lnTo>
                  <a:lnTo>
                    <a:pt x="6324" y="25781"/>
                  </a:lnTo>
                  <a:lnTo>
                    <a:pt x="5740" y="25654"/>
                  </a:lnTo>
                  <a:lnTo>
                    <a:pt x="5613" y="25273"/>
                  </a:lnTo>
                  <a:lnTo>
                    <a:pt x="6273" y="24765"/>
                  </a:lnTo>
                  <a:lnTo>
                    <a:pt x="6172" y="25527"/>
                  </a:lnTo>
                  <a:lnTo>
                    <a:pt x="6781" y="25146"/>
                  </a:lnTo>
                  <a:lnTo>
                    <a:pt x="6464" y="24765"/>
                  </a:lnTo>
                  <a:lnTo>
                    <a:pt x="4838" y="24638"/>
                  </a:lnTo>
                  <a:lnTo>
                    <a:pt x="5359" y="23749"/>
                  </a:lnTo>
                  <a:lnTo>
                    <a:pt x="5689" y="24003"/>
                  </a:lnTo>
                  <a:lnTo>
                    <a:pt x="5842" y="24257"/>
                  </a:lnTo>
                  <a:lnTo>
                    <a:pt x="6146" y="24511"/>
                  </a:lnTo>
                  <a:lnTo>
                    <a:pt x="6642" y="23749"/>
                  </a:lnTo>
                  <a:lnTo>
                    <a:pt x="6718" y="23622"/>
                  </a:lnTo>
                  <a:lnTo>
                    <a:pt x="6807" y="23495"/>
                  </a:lnTo>
                  <a:lnTo>
                    <a:pt x="6553" y="23622"/>
                  </a:lnTo>
                  <a:lnTo>
                    <a:pt x="6553" y="22847"/>
                  </a:lnTo>
                  <a:lnTo>
                    <a:pt x="6629" y="22352"/>
                  </a:lnTo>
                  <a:lnTo>
                    <a:pt x="6553" y="22606"/>
                  </a:lnTo>
                  <a:lnTo>
                    <a:pt x="6553" y="22352"/>
                  </a:lnTo>
                  <a:lnTo>
                    <a:pt x="6578" y="21971"/>
                  </a:lnTo>
                  <a:lnTo>
                    <a:pt x="6426" y="22352"/>
                  </a:lnTo>
                  <a:lnTo>
                    <a:pt x="4114" y="22225"/>
                  </a:lnTo>
                  <a:lnTo>
                    <a:pt x="4241" y="22098"/>
                  </a:lnTo>
                  <a:lnTo>
                    <a:pt x="5537" y="20828"/>
                  </a:lnTo>
                  <a:lnTo>
                    <a:pt x="5410" y="20777"/>
                  </a:lnTo>
                  <a:lnTo>
                    <a:pt x="4800" y="20193"/>
                  </a:lnTo>
                  <a:lnTo>
                    <a:pt x="4673" y="20066"/>
                  </a:lnTo>
                  <a:lnTo>
                    <a:pt x="5588" y="19939"/>
                  </a:lnTo>
                  <a:lnTo>
                    <a:pt x="5956" y="19837"/>
                  </a:lnTo>
                  <a:lnTo>
                    <a:pt x="5816" y="19850"/>
                  </a:lnTo>
                  <a:lnTo>
                    <a:pt x="5689" y="19862"/>
                  </a:lnTo>
                  <a:lnTo>
                    <a:pt x="5803" y="19431"/>
                  </a:lnTo>
                  <a:lnTo>
                    <a:pt x="5930" y="19050"/>
                  </a:lnTo>
                  <a:lnTo>
                    <a:pt x="5372" y="18796"/>
                  </a:lnTo>
                  <a:lnTo>
                    <a:pt x="2781" y="18796"/>
                  </a:lnTo>
                  <a:lnTo>
                    <a:pt x="2451" y="18796"/>
                  </a:lnTo>
                  <a:lnTo>
                    <a:pt x="1549" y="19177"/>
                  </a:lnTo>
                  <a:lnTo>
                    <a:pt x="3568" y="19431"/>
                  </a:lnTo>
                  <a:lnTo>
                    <a:pt x="3048" y="20320"/>
                  </a:lnTo>
                  <a:lnTo>
                    <a:pt x="2184" y="20320"/>
                  </a:lnTo>
                  <a:lnTo>
                    <a:pt x="2425" y="19558"/>
                  </a:lnTo>
                  <a:lnTo>
                    <a:pt x="1905" y="20447"/>
                  </a:lnTo>
                  <a:lnTo>
                    <a:pt x="3352" y="20447"/>
                  </a:lnTo>
                  <a:lnTo>
                    <a:pt x="2108" y="21717"/>
                  </a:lnTo>
                  <a:lnTo>
                    <a:pt x="2082" y="21971"/>
                  </a:lnTo>
                  <a:lnTo>
                    <a:pt x="2349" y="22377"/>
                  </a:lnTo>
                  <a:lnTo>
                    <a:pt x="2095" y="22479"/>
                  </a:lnTo>
                  <a:lnTo>
                    <a:pt x="1866" y="22606"/>
                  </a:lnTo>
                  <a:lnTo>
                    <a:pt x="1879" y="22783"/>
                  </a:lnTo>
                  <a:lnTo>
                    <a:pt x="2717" y="22580"/>
                  </a:lnTo>
                  <a:lnTo>
                    <a:pt x="3098" y="22517"/>
                  </a:lnTo>
                  <a:lnTo>
                    <a:pt x="2730" y="22542"/>
                  </a:lnTo>
                  <a:lnTo>
                    <a:pt x="2527" y="22466"/>
                  </a:lnTo>
                  <a:lnTo>
                    <a:pt x="3505" y="22098"/>
                  </a:lnTo>
                  <a:lnTo>
                    <a:pt x="3403" y="23749"/>
                  </a:lnTo>
                  <a:lnTo>
                    <a:pt x="4013" y="24384"/>
                  </a:lnTo>
                  <a:lnTo>
                    <a:pt x="3606" y="24384"/>
                  </a:lnTo>
                  <a:lnTo>
                    <a:pt x="4178" y="26543"/>
                  </a:lnTo>
                  <a:lnTo>
                    <a:pt x="4394" y="27635"/>
                  </a:lnTo>
                  <a:lnTo>
                    <a:pt x="5308" y="27305"/>
                  </a:lnTo>
                  <a:lnTo>
                    <a:pt x="5613" y="28321"/>
                  </a:lnTo>
                  <a:lnTo>
                    <a:pt x="6210" y="28702"/>
                  </a:lnTo>
                  <a:lnTo>
                    <a:pt x="5816" y="28956"/>
                  </a:lnTo>
                  <a:lnTo>
                    <a:pt x="9334" y="28956"/>
                  </a:lnTo>
                  <a:lnTo>
                    <a:pt x="9423" y="28448"/>
                  </a:lnTo>
                  <a:lnTo>
                    <a:pt x="9448" y="28321"/>
                  </a:lnTo>
                  <a:lnTo>
                    <a:pt x="9588" y="28575"/>
                  </a:lnTo>
                  <a:lnTo>
                    <a:pt x="10058" y="28575"/>
                  </a:lnTo>
                  <a:close/>
                </a:path>
                <a:path w="106045" h="53339">
                  <a:moveTo>
                    <a:pt x="10299" y="6921"/>
                  </a:moveTo>
                  <a:lnTo>
                    <a:pt x="10058" y="7112"/>
                  </a:lnTo>
                  <a:lnTo>
                    <a:pt x="10274" y="6985"/>
                  </a:lnTo>
                  <a:close/>
                </a:path>
                <a:path w="106045" h="53339">
                  <a:moveTo>
                    <a:pt x="12039" y="36372"/>
                  </a:moveTo>
                  <a:close/>
                </a:path>
                <a:path w="106045" h="53339">
                  <a:moveTo>
                    <a:pt x="12115" y="36690"/>
                  </a:moveTo>
                  <a:lnTo>
                    <a:pt x="12039" y="36449"/>
                  </a:lnTo>
                  <a:lnTo>
                    <a:pt x="12065" y="36614"/>
                  </a:lnTo>
                  <a:close/>
                </a:path>
                <a:path w="106045" h="53339">
                  <a:moveTo>
                    <a:pt x="12573" y="37122"/>
                  </a:moveTo>
                  <a:lnTo>
                    <a:pt x="12268" y="36944"/>
                  </a:lnTo>
                  <a:lnTo>
                    <a:pt x="12115" y="36690"/>
                  </a:lnTo>
                  <a:lnTo>
                    <a:pt x="12319" y="37325"/>
                  </a:lnTo>
                  <a:lnTo>
                    <a:pt x="12573" y="37122"/>
                  </a:lnTo>
                  <a:close/>
                </a:path>
                <a:path w="106045" h="53339">
                  <a:moveTo>
                    <a:pt x="13119" y="7327"/>
                  </a:moveTo>
                  <a:lnTo>
                    <a:pt x="13055" y="7480"/>
                  </a:lnTo>
                  <a:lnTo>
                    <a:pt x="13119" y="7327"/>
                  </a:lnTo>
                  <a:close/>
                </a:path>
                <a:path w="106045" h="53339">
                  <a:moveTo>
                    <a:pt x="17818" y="43078"/>
                  </a:moveTo>
                  <a:lnTo>
                    <a:pt x="17526" y="42646"/>
                  </a:lnTo>
                  <a:lnTo>
                    <a:pt x="17335" y="42875"/>
                  </a:lnTo>
                  <a:lnTo>
                    <a:pt x="17818" y="43078"/>
                  </a:lnTo>
                  <a:close/>
                </a:path>
                <a:path w="106045" h="53339">
                  <a:moveTo>
                    <a:pt x="18948" y="7302"/>
                  </a:moveTo>
                  <a:lnTo>
                    <a:pt x="18821" y="7239"/>
                  </a:lnTo>
                  <a:lnTo>
                    <a:pt x="18910" y="7366"/>
                  </a:lnTo>
                  <a:close/>
                </a:path>
                <a:path w="106045" h="53339">
                  <a:moveTo>
                    <a:pt x="25336" y="47498"/>
                  </a:moveTo>
                  <a:lnTo>
                    <a:pt x="24701" y="47472"/>
                  </a:lnTo>
                  <a:lnTo>
                    <a:pt x="24460" y="47510"/>
                  </a:lnTo>
                  <a:lnTo>
                    <a:pt x="25336" y="47498"/>
                  </a:lnTo>
                  <a:close/>
                </a:path>
                <a:path w="106045" h="53339">
                  <a:moveTo>
                    <a:pt x="25412" y="9652"/>
                  </a:moveTo>
                  <a:lnTo>
                    <a:pt x="25273" y="9080"/>
                  </a:lnTo>
                  <a:lnTo>
                    <a:pt x="24523" y="9525"/>
                  </a:lnTo>
                  <a:lnTo>
                    <a:pt x="25412" y="9652"/>
                  </a:lnTo>
                  <a:close/>
                </a:path>
                <a:path w="106045" h="53339">
                  <a:moveTo>
                    <a:pt x="25857" y="46837"/>
                  </a:moveTo>
                  <a:lnTo>
                    <a:pt x="25704" y="46355"/>
                  </a:lnTo>
                  <a:lnTo>
                    <a:pt x="25273" y="46736"/>
                  </a:lnTo>
                  <a:lnTo>
                    <a:pt x="25857" y="46837"/>
                  </a:lnTo>
                  <a:close/>
                </a:path>
                <a:path w="106045" h="53339">
                  <a:moveTo>
                    <a:pt x="26771" y="46990"/>
                  </a:moveTo>
                  <a:lnTo>
                    <a:pt x="25857" y="46837"/>
                  </a:lnTo>
                  <a:lnTo>
                    <a:pt x="26085" y="47498"/>
                  </a:lnTo>
                  <a:lnTo>
                    <a:pt x="26771" y="46990"/>
                  </a:lnTo>
                  <a:close/>
                </a:path>
                <a:path w="106045" h="53339">
                  <a:moveTo>
                    <a:pt x="28575" y="3302"/>
                  </a:moveTo>
                  <a:lnTo>
                    <a:pt x="28308" y="3048"/>
                  </a:lnTo>
                  <a:lnTo>
                    <a:pt x="28575" y="3352"/>
                  </a:lnTo>
                  <a:close/>
                </a:path>
                <a:path w="106045" h="53339">
                  <a:moveTo>
                    <a:pt x="31038" y="47815"/>
                  </a:moveTo>
                  <a:lnTo>
                    <a:pt x="30861" y="47713"/>
                  </a:lnTo>
                  <a:lnTo>
                    <a:pt x="30734" y="47879"/>
                  </a:lnTo>
                  <a:lnTo>
                    <a:pt x="30899" y="47853"/>
                  </a:lnTo>
                  <a:lnTo>
                    <a:pt x="31038" y="47815"/>
                  </a:lnTo>
                  <a:close/>
                </a:path>
                <a:path w="106045" h="53339">
                  <a:moveTo>
                    <a:pt x="31178" y="9283"/>
                  </a:moveTo>
                  <a:lnTo>
                    <a:pt x="31089" y="9017"/>
                  </a:lnTo>
                  <a:lnTo>
                    <a:pt x="31064" y="8470"/>
                  </a:lnTo>
                  <a:lnTo>
                    <a:pt x="31026" y="9093"/>
                  </a:lnTo>
                  <a:lnTo>
                    <a:pt x="30111" y="9144"/>
                  </a:lnTo>
                  <a:lnTo>
                    <a:pt x="31178" y="9283"/>
                  </a:lnTo>
                  <a:close/>
                </a:path>
                <a:path w="106045" h="53339">
                  <a:moveTo>
                    <a:pt x="31305" y="43992"/>
                  </a:moveTo>
                  <a:lnTo>
                    <a:pt x="31076" y="43751"/>
                  </a:lnTo>
                  <a:lnTo>
                    <a:pt x="30848" y="43726"/>
                  </a:lnTo>
                  <a:lnTo>
                    <a:pt x="30619" y="43789"/>
                  </a:lnTo>
                  <a:lnTo>
                    <a:pt x="30365" y="43649"/>
                  </a:lnTo>
                  <a:lnTo>
                    <a:pt x="30162" y="43573"/>
                  </a:lnTo>
                  <a:lnTo>
                    <a:pt x="30022" y="44043"/>
                  </a:lnTo>
                  <a:lnTo>
                    <a:pt x="30226" y="43942"/>
                  </a:lnTo>
                  <a:lnTo>
                    <a:pt x="30429" y="43827"/>
                  </a:lnTo>
                  <a:lnTo>
                    <a:pt x="30607" y="43802"/>
                  </a:lnTo>
                  <a:lnTo>
                    <a:pt x="30810" y="43903"/>
                  </a:lnTo>
                  <a:lnTo>
                    <a:pt x="31051" y="44056"/>
                  </a:lnTo>
                  <a:lnTo>
                    <a:pt x="31305" y="43992"/>
                  </a:lnTo>
                  <a:close/>
                </a:path>
                <a:path w="106045" h="53339">
                  <a:moveTo>
                    <a:pt x="32092" y="8280"/>
                  </a:moveTo>
                  <a:lnTo>
                    <a:pt x="31496" y="7620"/>
                  </a:lnTo>
                  <a:lnTo>
                    <a:pt x="31330" y="8382"/>
                  </a:lnTo>
                  <a:lnTo>
                    <a:pt x="31597" y="8343"/>
                  </a:lnTo>
                  <a:lnTo>
                    <a:pt x="32092" y="8280"/>
                  </a:lnTo>
                  <a:close/>
                </a:path>
                <a:path w="106045" h="53339">
                  <a:moveTo>
                    <a:pt x="32245" y="49276"/>
                  </a:moveTo>
                  <a:lnTo>
                    <a:pt x="32131" y="49136"/>
                  </a:lnTo>
                  <a:lnTo>
                    <a:pt x="31902" y="48958"/>
                  </a:lnTo>
                  <a:lnTo>
                    <a:pt x="31534" y="49403"/>
                  </a:lnTo>
                  <a:lnTo>
                    <a:pt x="32245" y="49276"/>
                  </a:lnTo>
                  <a:close/>
                </a:path>
                <a:path w="106045" h="53339">
                  <a:moveTo>
                    <a:pt x="32308" y="8509"/>
                  </a:moveTo>
                  <a:lnTo>
                    <a:pt x="32258" y="8229"/>
                  </a:lnTo>
                  <a:lnTo>
                    <a:pt x="32181" y="8382"/>
                  </a:lnTo>
                  <a:lnTo>
                    <a:pt x="32308" y="8509"/>
                  </a:lnTo>
                  <a:close/>
                </a:path>
                <a:path w="106045" h="53339">
                  <a:moveTo>
                    <a:pt x="34391" y="49669"/>
                  </a:moveTo>
                  <a:lnTo>
                    <a:pt x="34264" y="49593"/>
                  </a:lnTo>
                  <a:lnTo>
                    <a:pt x="34315" y="49733"/>
                  </a:lnTo>
                  <a:close/>
                </a:path>
                <a:path w="106045" h="53339">
                  <a:moveTo>
                    <a:pt x="40728" y="11010"/>
                  </a:moveTo>
                  <a:lnTo>
                    <a:pt x="40576" y="11176"/>
                  </a:lnTo>
                  <a:lnTo>
                    <a:pt x="39878" y="10947"/>
                  </a:lnTo>
                  <a:lnTo>
                    <a:pt x="40589" y="12319"/>
                  </a:lnTo>
                  <a:lnTo>
                    <a:pt x="40703" y="11176"/>
                  </a:lnTo>
                  <a:lnTo>
                    <a:pt x="40728" y="11010"/>
                  </a:lnTo>
                  <a:close/>
                </a:path>
                <a:path w="106045" h="53339">
                  <a:moveTo>
                    <a:pt x="40805" y="10922"/>
                  </a:moveTo>
                  <a:lnTo>
                    <a:pt x="40767" y="10668"/>
                  </a:lnTo>
                  <a:lnTo>
                    <a:pt x="40728" y="11010"/>
                  </a:lnTo>
                  <a:close/>
                </a:path>
                <a:path w="106045" h="53339">
                  <a:moveTo>
                    <a:pt x="40944" y="52044"/>
                  </a:moveTo>
                  <a:lnTo>
                    <a:pt x="40716" y="52095"/>
                  </a:lnTo>
                  <a:lnTo>
                    <a:pt x="40944" y="52044"/>
                  </a:lnTo>
                  <a:close/>
                </a:path>
                <a:path w="106045" h="53339">
                  <a:moveTo>
                    <a:pt x="40982" y="51765"/>
                  </a:moveTo>
                  <a:lnTo>
                    <a:pt x="40817" y="51689"/>
                  </a:lnTo>
                  <a:lnTo>
                    <a:pt x="40322" y="51689"/>
                  </a:lnTo>
                  <a:lnTo>
                    <a:pt x="40982" y="51765"/>
                  </a:lnTo>
                  <a:close/>
                </a:path>
                <a:path w="106045" h="53339">
                  <a:moveTo>
                    <a:pt x="42087" y="53213"/>
                  </a:moveTo>
                  <a:lnTo>
                    <a:pt x="41821" y="51816"/>
                  </a:lnTo>
                  <a:lnTo>
                    <a:pt x="41478" y="51816"/>
                  </a:lnTo>
                  <a:lnTo>
                    <a:pt x="41122" y="51816"/>
                  </a:lnTo>
                  <a:lnTo>
                    <a:pt x="41148" y="51943"/>
                  </a:lnTo>
                  <a:lnTo>
                    <a:pt x="41008" y="52031"/>
                  </a:lnTo>
                  <a:lnTo>
                    <a:pt x="42087" y="53213"/>
                  </a:lnTo>
                  <a:close/>
                </a:path>
                <a:path w="106045" h="53339">
                  <a:moveTo>
                    <a:pt x="43014" y="52235"/>
                  </a:moveTo>
                  <a:lnTo>
                    <a:pt x="42913" y="52095"/>
                  </a:lnTo>
                  <a:lnTo>
                    <a:pt x="43014" y="52235"/>
                  </a:lnTo>
                  <a:close/>
                </a:path>
                <a:path w="106045" h="53339">
                  <a:moveTo>
                    <a:pt x="43319" y="44704"/>
                  </a:moveTo>
                  <a:lnTo>
                    <a:pt x="43103" y="44831"/>
                  </a:lnTo>
                  <a:lnTo>
                    <a:pt x="42799" y="45085"/>
                  </a:lnTo>
                  <a:lnTo>
                    <a:pt x="42786" y="45466"/>
                  </a:lnTo>
                  <a:lnTo>
                    <a:pt x="43319" y="44704"/>
                  </a:lnTo>
                  <a:close/>
                </a:path>
                <a:path w="106045" h="53339">
                  <a:moveTo>
                    <a:pt x="43383" y="52324"/>
                  </a:moveTo>
                  <a:lnTo>
                    <a:pt x="43014" y="52235"/>
                  </a:lnTo>
                  <a:lnTo>
                    <a:pt x="43154" y="52451"/>
                  </a:lnTo>
                  <a:lnTo>
                    <a:pt x="43383" y="52324"/>
                  </a:lnTo>
                  <a:close/>
                </a:path>
                <a:path w="106045" h="53339">
                  <a:moveTo>
                    <a:pt x="43662" y="7112"/>
                  </a:moveTo>
                  <a:lnTo>
                    <a:pt x="43548" y="6477"/>
                  </a:lnTo>
                  <a:lnTo>
                    <a:pt x="43307" y="6223"/>
                  </a:lnTo>
                  <a:lnTo>
                    <a:pt x="43065" y="5969"/>
                  </a:lnTo>
                  <a:lnTo>
                    <a:pt x="42951" y="5842"/>
                  </a:lnTo>
                  <a:lnTo>
                    <a:pt x="42824" y="5715"/>
                  </a:lnTo>
                  <a:lnTo>
                    <a:pt x="42710" y="5588"/>
                  </a:lnTo>
                  <a:lnTo>
                    <a:pt x="42633" y="4826"/>
                  </a:lnTo>
                  <a:lnTo>
                    <a:pt x="41186" y="4826"/>
                  </a:lnTo>
                  <a:lnTo>
                    <a:pt x="39433" y="4191"/>
                  </a:lnTo>
                  <a:lnTo>
                    <a:pt x="38214" y="5588"/>
                  </a:lnTo>
                  <a:lnTo>
                    <a:pt x="37795" y="5715"/>
                  </a:lnTo>
                  <a:lnTo>
                    <a:pt x="37871" y="5207"/>
                  </a:lnTo>
                  <a:lnTo>
                    <a:pt x="37820" y="4826"/>
                  </a:lnTo>
                  <a:lnTo>
                    <a:pt x="38074" y="4699"/>
                  </a:lnTo>
                  <a:lnTo>
                    <a:pt x="38328" y="4699"/>
                  </a:lnTo>
                  <a:lnTo>
                    <a:pt x="38506" y="4572"/>
                  </a:lnTo>
                  <a:lnTo>
                    <a:pt x="37655" y="4699"/>
                  </a:lnTo>
                  <a:lnTo>
                    <a:pt x="36563" y="4318"/>
                  </a:lnTo>
                  <a:lnTo>
                    <a:pt x="36233" y="4191"/>
                  </a:lnTo>
                  <a:lnTo>
                    <a:pt x="36144" y="4381"/>
                  </a:lnTo>
                  <a:lnTo>
                    <a:pt x="35801" y="5207"/>
                  </a:lnTo>
                  <a:lnTo>
                    <a:pt x="34963" y="4572"/>
                  </a:lnTo>
                  <a:lnTo>
                    <a:pt x="36144" y="4381"/>
                  </a:lnTo>
                  <a:lnTo>
                    <a:pt x="35217" y="4191"/>
                  </a:lnTo>
                  <a:lnTo>
                    <a:pt x="35471" y="3937"/>
                  </a:lnTo>
                  <a:lnTo>
                    <a:pt x="33248" y="1524"/>
                  </a:lnTo>
                  <a:lnTo>
                    <a:pt x="30734" y="5842"/>
                  </a:lnTo>
                  <a:lnTo>
                    <a:pt x="30619" y="5715"/>
                  </a:lnTo>
                  <a:lnTo>
                    <a:pt x="28740" y="3556"/>
                  </a:lnTo>
                  <a:lnTo>
                    <a:pt x="28575" y="3352"/>
                  </a:lnTo>
                  <a:lnTo>
                    <a:pt x="28575" y="3556"/>
                  </a:lnTo>
                  <a:lnTo>
                    <a:pt x="28333" y="3429"/>
                  </a:lnTo>
                  <a:lnTo>
                    <a:pt x="25450" y="1905"/>
                  </a:lnTo>
                  <a:lnTo>
                    <a:pt x="21729" y="3429"/>
                  </a:lnTo>
                  <a:lnTo>
                    <a:pt x="21310" y="3175"/>
                  </a:lnTo>
                  <a:lnTo>
                    <a:pt x="20066" y="2413"/>
                  </a:lnTo>
                  <a:lnTo>
                    <a:pt x="18630" y="1524"/>
                  </a:lnTo>
                  <a:lnTo>
                    <a:pt x="17729" y="1143"/>
                  </a:lnTo>
                  <a:lnTo>
                    <a:pt x="17564" y="1905"/>
                  </a:lnTo>
                  <a:lnTo>
                    <a:pt x="16967" y="2413"/>
                  </a:lnTo>
                  <a:lnTo>
                    <a:pt x="16827" y="1397"/>
                  </a:lnTo>
                  <a:lnTo>
                    <a:pt x="15786" y="2413"/>
                  </a:lnTo>
                  <a:lnTo>
                    <a:pt x="14389" y="3175"/>
                  </a:lnTo>
                  <a:lnTo>
                    <a:pt x="14173" y="2413"/>
                  </a:lnTo>
                  <a:lnTo>
                    <a:pt x="14058" y="2032"/>
                  </a:lnTo>
                  <a:lnTo>
                    <a:pt x="13500" y="0"/>
                  </a:lnTo>
                  <a:lnTo>
                    <a:pt x="11684" y="1397"/>
                  </a:lnTo>
                  <a:lnTo>
                    <a:pt x="11899" y="2032"/>
                  </a:lnTo>
                  <a:lnTo>
                    <a:pt x="11277" y="1905"/>
                  </a:lnTo>
                  <a:lnTo>
                    <a:pt x="9918" y="2413"/>
                  </a:lnTo>
                  <a:lnTo>
                    <a:pt x="10033" y="1778"/>
                  </a:lnTo>
                  <a:lnTo>
                    <a:pt x="9817" y="2413"/>
                  </a:lnTo>
                  <a:lnTo>
                    <a:pt x="9575" y="2032"/>
                  </a:lnTo>
                  <a:lnTo>
                    <a:pt x="9563" y="1524"/>
                  </a:lnTo>
                  <a:lnTo>
                    <a:pt x="8026" y="2413"/>
                  </a:lnTo>
                  <a:lnTo>
                    <a:pt x="6819" y="2032"/>
                  </a:lnTo>
                  <a:lnTo>
                    <a:pt x="8178" y="508"/>
                  </a:lnTo>
                  <a:lnTo>
                    <a:pt x="6400" y="381"/>
                  </a:lnTo>
                  <a:lnTo>
                    <a:pt x="5740" y="635"/>
                  </a:lnTo>
                  <a:lnTo>
                    <a:pt x="4711" y="1778"/>
                  </a:lnTo>
                  <a:lnTo>
                    <a:pt x="4686" y="2032"/>
                  </a:lnTo>
                  <a:lnTo>
                    <a:pt x="4864" y="2286"/>
                  </a:lnTo>
                  <a:lnTo>
                    <a:pt x="5130" y="2286"/>
                  </a:lnTo>
                  <a:lnTo>
                    <a:pt x="5549" y="2540"/>
                  </a:lnTo>
                  <a:lnTo>
                    <a:pt x="5588" y="2921"/>
                  </a:lnTo>
                  <a:lnTo>
                    <a:pt x="5016" y="3302"/>
                  </a:lnTo>
                  <a:lnTo>
                    <a:pt x="4889" y="5080"/>
                  </a:lnTo>
                  <a:lnTo>
                    <a:pt x="4775" y="6299"/>
                  </a:lnTo>
                  <a:lnTo>
                    <a:pt x="6070" y="7112"/>
                  </a:lnTo>
                  <a:lnTo>
                    <a:pt x="6997" y="6223"/>
                  </a:lnTo>
                  <a:lnTo>
                    <a:pt x="7188" y="6604"/>
                  </a:lnTo>
                  <a:lnTo>
                    <a:pt x="7264" y="6870"/>
                  </a:lnTo>
                  <a:lnTo>
                    <a:pt x="6527" y="6985"/>
                  </a:lnTo>
                  <a:lnTo>
                    <a:pt x="6997" y="7620"/>
                  </a:lnTo>
                  <a:lnTo>
                    <a:pt x="7200" y="7112"/>
                  </a:lnTo>
                  <a:lnTo>
                    <a:pt x="7366" y="6858"/>
                  </a:lnTo>
                  <a:lnTo>
                    <a:pt x="7581" y="6604"/>
                  </a:lnTo>
                  <a:lnTo>
                    <a:pt x="7632" y="6858"/>
                  </a:lnTo>
                  <a:lnTo>
                    <a:pt x="7810" y="7239"/>
                  </a:lnTo>
                  <a:lnTo>
                    <a:pt x="8001" y="7366"/>
                  </a:lnTo>
                  <a:lnTo>
                    <a:pt x="8496" y="6604"/>
                  </a:lnTo>
                  <a:lnTo>
                    <a:pt x="8750" y="6223"/>
                  </a:lnTo>
                  <a:lnTo>
                    <a:pt x="8737" y="6083"/>
                  </a:lnTo>
                  <a:lnTo>
                    <a:pt x="8915" y="5994"/>
                  </a:lnTo>
                  <a:lnTo>
                    <a:pt x="8877" y="6223"/>
                  </a:lnTo>
                  <a:lnTo>
                    <a:pt x="8928" y="5994"/>
                  </a:lnTo>
                  <a:lnTo>
                    <a:pt x="9436" y="5715"/>
                  </a:lnTo>
                  <a:lnTo>
                    <a:pt x="9753" y="6159"/>
                  </a:lnTo>
                  <a:lnTo>
                    <a:pt x="9867" y="6477"/>
                  </a:lnTo>
                  <a:lnTo>
                    <a:pt x="9766" y="6858"/>
                  </a:lnTo>
                  <a:lnTo>
                    <a:pt x="10312" y="6350"/>
                  </a:lnTo>
                  <a:lnTo>
                    <a:pt x="10299" y="6921"/>
                  </a:lnTo>
                  <a:lnTo>
                    <a:pt x="10541" y="6731"/>
                  </a:lnTo>
                  <a:lnTo>
                    <a:pt x="11328" y="6985"/>
                  </a:lnTo>
                  <a:lnTo>
                    <a:pt x="11404" y="6731"/>
                  </a:lnTo>
                  <a:lnTo>
                    <a:pt x="11531" y="6350"/>
                  </a:lnTo>
                  <a:lnTo>
                    <a:pt x="11582" y="6223"/>
                  </a:lnTo>
                  <a:lnTo>
                    <a:pt x="12052" y="6985"/>
                  </a:lnTo>
                  <a:lnTo>
                    <a:pt x="12928" y="6223"/>
                  </a:lnTo>
                  <a:lnTo>
                    <a:pt x="13233" y="5969"/>
                  </a:lnTo>
                  <a:lnTo>
                    <a:pt x="13131" y="7366"/>
                  </a:lnTo>
                  <a:lnTo>
                    <a:pt x="13284" y="7112"/>
                  </a:lnTo>
                  <a:lnTo>
                    <a:pt x="14020" y="6350"/>
                  </a:lnTo>
                  <a:lnTo>
                    <a:pt x="14478" y="6350"/>
                  </a:lnTo>
                  <a:lnTo>
                    <a:pt x="13576" y="7874"/>
                  </a:lnTo>
                  <a:lnTo>
                    <a:pt x="16129" y="6477"/>
                  </a:lnTo>
                  <a:lnTo>
                    <a:pt x="15798" y="8255"/>
                  </a:lnTo>
                  <a:lnTo>
                    <a:pt x="16484" y="6858"/>
                  </a:lnTo>
                  <a:lnTo>
                    <a:pt x="17983" y="7747"/>
                  </a:lnTo>
                  <a:lnTo>
                    <a:pt x="19113" y="6985"/>
                  </a:lnTo>
                  <a:lnTo>
                    <a:pt x="18948" y="7302"/>
                  </a:lnTo>
                  <a:lnTo>
                    <a:pt x="19405" y="7493"/>
                  </a:lnTo>
                  <a:lnTo>
                    <a:pt x="19507" y="7835"/>
                  </a:lnTo>
                  <a:lnTo>
                    <a:pt x="19875" y="8255"/>
                  </a:lnTo>
                  <a:lnTo>
                    <a:pt x="20078" y="6985"/>
                  </a:lnTo>
                  <a:lnTo>
                    <a:pt x="21043" y="6858"/>
                  </a:lnTo>
                  <a:lnTo>
                    <a:pt x="21399" y="6477"/>
                  </a:lnTo>
                  <a:lnTo>
                    <a:pt x="21513" y="6350"/>
                  </a:lnTo>
                  <a:lnTo>
                    <a:pt x="21640" y="6223"/>
                  </a:lnTo>
                  <a:lnTo>
                    <a:pt x="22225" y="7493"/>
                  </a:lnTo>
                  <a:lnTo>
                    <a:pt x="21018" y="7493"/>
                  </a:lnTo>
                  <a:lnTo>
                    <a:pt x="21132" y="8763"/>
                  </a:lnTo>
                  <a:lnTo>
                    <a:pt x="21196" y="7747"/>
                  </a:lnTo>
                  <a:lnTo>
                    <a:pt x="22504" y="7874"/>
                  </a:lnTo>
                  <a:lnTo>
                    <a:pt x="22479" y="7747"/>
                  </a:lnTo>
                  <a:lnTo>
                    <a:pt x="22352" y="6985"/>
                  </a:lnTo>
                  <a:lnTo>
                    <a:pt x="22821" y="7874"/>
                  </a:lnTo>
                  <a:lnTo>
                    <a:pt x="22783" y="7493"/>
                  </a:lnTo>
                  <a:lnTo>
                    <a:pt x="22948" y="8509"/>
                  </a:lnTo>
                  <a:lnTo>
                    <a:pt x="23139" y="7493"/>
                  </a:lnTo>
                  <a:lnTo>
                    <a:pt x="23241" y="6985"/>
                  </a:lnTo>
                  <a:lnTo>
                    <a:pt x="23507" y="8255"/>
                  </a:lnTo>
                  <a:lnTo>
                    <a:pt x="24091" y="7493"/>
                  </a:lnTo>
                  <a:lnTo>
                    <a:pt x="24625" y="8089"/>
                  </a:lnTo>
                  <a:lnTo>
                    <a:pt x="24688" y="8343"/>
                  </a:lnTo>
                  <a:lnTo>
                    <a:pt x="24091" y="8890"/>
                  </a:lnTo>
                  <a:lnTo>
                    <a:pt x="25044" y="8509"/>
                  </a:lnTo>
                  <a:lnTo>
                    <a:pt x="25196" y="8750"/>
                  </a:lnTo>
                  <a:lnTo>
                    <a:pt x="25146" y="8509"/>
                  </a:lnTo>
                  <a:lnTo>
                    <a:pt x="25260" y="8128"/>
                  </a:lnTo>
                  <a:lnTo>
                    <a:pt x="25400" y="7874"/>
                  </a:lnTo>
                  <a:lnTo>
                    <a:pt x="26530" y="7620"/>
                  </a:lnTo>
                  <a:lnTo>
                    <a:pt x="25933" y="8509"/>
                  </a:lnTo>
                  <a:lnTo>
                    <a:pt x="25819" y="8890"/>
                  </a:lnTo>
                  <a:lnTo>
                    <a:pt x="26047" y="9398"/>
                  </a:lnTo>
                  <a:lnTo>
                    <a:pt x="26758" y="9144"/>
                  </a:lnTo>
                  <a:lnTo>
                    <a:pt x="27444" y="8255"/>
                  </a:lnTo>
                  <a:lnTo>
                    <a:pt x="27851" y="8369"/>
                  </a:lnTo>
                  <a:lnTo>
                    <a:pt x="27952" y="8750"/>
                  </a:lnTo>
                  <a:lnTo>
                    <a:pt x="27876" y="8890"/>
                  </a:lnTo>
                  <a:lnTo>
                    <a:pt x="28486" y="8255"/>
                  </a:lnTo>
                  <a:lnTo>
                    <a:pt x="28740" y="8001"/>
                  </a:lnTo>
                  <a:lnTo>
                    <a:pt x="29959" y="9144"/>
                  </a:lnTo>
                  <a:lnTo>
                    <a:pt x="31013" y="8255"/>
                  </a:lnTo>
                  <a:lnTo>
                    <a:pt x="31038" y="8001"/>
                  </a:lnTo>
                  <a:lnTo>
                    <a:pt x="31089" y="7620"/>
                  </a:lnTo>
                  <a:lnTo>
                    <a:pt x="31102" y="7493"/>
                  </a:lnTo>
                  <a:lnTo>
                    <a:pt x="31242" y="6985"/>
                  </a:lnTo>
                  <a:lnTo>
                    <a:pt x="31648" y="6985"/>
                  </a:lnTo>
                  <a:lnTo>
                    <a:pt x="32143" y="6477"/>
                  </a:lnTo>
                  <a:lnTo>
                    <a:pt x="32143" y="7112"/>
                  </a:lnTo>
                  <a:lnTo>
                    <a:pt x="43662" y="7112"/>
                  </a:lnTo>
                  <a:close/>
                </a:path>
                <a:path w="106045" h="53339">
                  <a:moveTo>
                    <a:pt x="45440" y="51028"/>
                  </a:moveTo>
                  <a:lnTo>
                    <a:pt x="45262" y="50888"/>
                  </a:lnTo>
                  <a:lnTo>
                    <a:pt x="45440" y="51028"/>
                  </a:lnTo>
                  <a:close/>
                </a:path>
                <a:path w="106045" h="53339">
                  <a:moveTo>
                    <a:pt x="45669" y="50546"/>
                  </a:moveTo>
                  <a:lnTo>
                    <a:pt x="45389" y="50419"/>
                  </a:lnTo>
                  <a:lnTo>
                    <a:pt x="45580" y="50673"/>
                  </a:lnTo>
                  <a:lnTo>
                    <a:pt x="45669" y="50546"/>
                  </a:lnTo>
                  <a:close/>
                </a:path>
                <a:path w="106045" h="53339">
                  <a:moveTo>
                    <a:pt x="45694" y="45212"/>
                  </a:moveTo>
                  <a:lnTo>
                    <a:pt x="45364" y="45212"/>
                  </a:lnTo>
                  <a:lnTo>
                    <a:pt x="44996" y="44831"/>
                  </a:lnTo>
                  <a:lnTo>
                    <a:pt x="44945" y="45466"/>
                  </a:lnTo>
                  <a:lnTo>
                    <a:pt x="45275" y="45339"/>
                  </a:lnTo>
                  <a:lnTo>
                    <a:pt x="45694" y="45212"/>
                  </a:lnTo>
                  <a:close/>
                </a:path>
                <a:path w="106045" h="53339">
                  <a:moveTo>
                    <a:pt x="45948" y="50241"/>
                  </a:moveTo>
                  <a:lnTo>
                    <a:pt x="45681" y="50558"/>
                  </a:lnTo>
                  <a:lnTo>
                    <a:pt x="45948" y="50673"/>
                  </a:lnTo>
                  <a:lnTo>
                    <a:pt x="45948" y="50241"/>
                  </a:lnTo>
                  <a:close/>
                </a:path>
                <a:path w="106045" h="53339">
                  <a:moveTo>
                    <a:pt x="46126" y="44958"/>
                  </a:moveTo>
                  <a:lnTo>
                    <a:pt x="45910" y="44996"/>
                  </a:lnTo>
                  <a:lnTo>
                    <a:pt x="45681" y="45110"/>
                  </a:lnTo>
                  <a:lnTo>
                    <a:pt x="45808" y="45085"/>
                  </a:lnTo>
                  <a:lnTo>
                    <a:pt x="46126" y="44958"/>
                  </a:lnTo>
                  <a:close/>
                </a:path>
                <a:path w="106045" h="53339">
                  <a:moveTo>
                    <a:pt x="49250" y="51943"/>
                  </a:moveTo>
                  <a:lnTo>
                    <a:pt x="49034" y="52070"/>
                  </a:lnTo>
                  <a:lnTo>
                    <a:pt x="49237" y="52031"/>
                  </a:lnTo>
                  <a:close/>
                </a:path>
                <a:path w="106045" h="53339">
                  <a:moveTo>
                    <a:pt x="49936" y="7747"/>
                  </a:moveTo>
                  <a:lnTo>
                    <a:pt x="49745" y="8001"/>
                  </a:lnTo>
                  <a:lnTo>
                    <a:pt x="49936" y="8089"/>
                  </a:lnTo>
                  <a:lnTo>
                    <a:pt x="49936" y="7747"/>
                  </a:lnTo>
                  <a:close/>
                </a:path>
                <a:path w="106045" h="53339">
                  <a:moveTo>
                    <a:pt x="50838" y="51689"/>
                  </a:moveTo>
                  <a:lnTo>
                    <a:pt x="49237" y="52031"/>
                  </a:lnTo>
                  <a:lnTo>
                    <a:pt x="49212" y="53340"/>
                  </a:lnTo>
                  <a:lnTo>
                    <a:pt x="50342" y="52959"/>
                  </a:lnTo>
                  <a:lnTo>
                    <a:pt x="50126" y="52324"/>
                  </a:lnTo>
                  <a:lnTo>
                    <a:pt x="50088" y="52197"/>
                  </a:lnTo>
                  <a:lnTo>
                    <a:pt x="50838" y="51689"/>
                  </a:lnTo>
                  <a:close/>
                </a:path>
                <a:path w="106045" h="53339">
                  <a:moveTo>
                    <a:pt x="52019" y="16256"/>
                  </a:moveTo>
                  <a:lnTo>
                    <a:pt x="51714" y="15113"/>
                  </a:lnTo>
                  <a:lnTo>
                    <a:pt x="51714" y="15494"/>
                  </a:lnTo>
                  <a:lnTo>
                    <a:pt x="51473" y="15621"/>
                  </a:lnTo>
                  <a:lnTo>
                    <a:pt x="52019" y="16256"/>
                  </a:lnTo>
                  <a:close/>
                </a:path>
                <a:path w="106045" h="53339">
                  <a:moveTo>
                    <a:pt x="52997" y="45516"/>
                  </a:moveTo>
                  <a:lnTo>
                    <a:pt x="52590" y="45212"/>
                  </a:lnTo>
                  <a:lnTo>
                    <a:pt x="52514" y="45796"/>
                  </a:lnTo>
                  <a:lnTo>
                    <a:pt x="52730" y="45593"/>
                  </a:lnTo>
                  <a:lnTo>
                    <a:pt x="52997" y="45516"/>
                  </a:lnTo>
                  <a:close/>
                </a:path>
                <a:path w="106045" h="53339">
                  <a:moveTo>
                    <a:pt x="55676" y="10541"/>
                  </a:moveTo>
                  <a:lnTo>
                    <a:pt x="55460" y="10160"/>
                  </a:lnTo>
                  <a:lnTo>
                    <a:pt x="55486" y="10287"/>
                  </a:lnTo>
                  <a:lnTo>
                    <a:pt x="55676" y="10541"/>
                  </a:lnTo>
                  <a:close/>
                </a:path>
                <a:path w="106045" h="53339">
                  <a:moveTo>
                    <a:pt x="56781" y="53009"/>
                  </a:moveTo>
                  <a:lnTo>
                    <a:pt x="56756" y="52857"/>
                  </a:lnTo>
                  <a:lnTo>
                    <a:pt x="56642" y="52628"/>
                  </a:lnTo>
                  <a:lnTo>
                    <a:pt x="56667" y="52819"/>
                  </a:lnTo>
                  <a:lnTo>
                    <a:pt x="56781" y="53009"/>
                  </a:lnTo>
                  <a:close/>
                </a:path>
                <a:path w="106045" h="53339">
                  <a:moveTo>
                    <a:pt x="62268" y="11176"/>
                  </a:moveTo>
                  <a:lnTo>
                    <a:pt x="62026" y="11049"/>
                  </a:lnTo>
                  <a:lnTo>
                    <a:pt x="62268" y="11176"/>
                  </a:lnTo>
                  <a:close/>
                </a:path>
                <a:path w="106045" h="53339">
                  <a:moveTo>
                    <a:pt x="63842" y="45034"/>
                  </a:moveTo>
                  <a:lnTo>
                    <a:pt x="63588" y="44958"/>
                  </a:lnTo>
                  <a:lnTo>
                    <a:pt x="63246" y="44945"/>
                  </a:lnTo>
                  <a:lnTo>
                    <a:pt x="62915" y="44958"/>
                  </a:lnTo>
                  <a:lnTo>
                    <a:pt x="63842" y="45034"/>
                  </a:lnTo>
                  <a:close/>
                </a:path>
                <a:path w="106045" h="53339">
                  <a:moveTo>
                    <a:pt x="67259" y="45046"/>
                  </a:moveTo>
                  <a:lnTo>
                    <a:pt x="66598" y="44742"/>
                  </a:lnTo>
                  <a:lnTo>
                    <a:pt x="66789" y="45021"/>
                  </a:lnTo>
                  <a:lnTo>
                    <a:pt x="66979" y="45186"/>
                  </a:lnTo>
                  <a:lnTo>
                    <a:pt x="67170" y="45288"/>
                  </a:lnTo>
                  <a:lnTo>
                    <a:pt x="67246" y="45148"/>
                  </a:lnTo>
                  <a:close/>
                </a:path>
                <a:path w="106045" h="53339">
                  <a:moveTo>
                    <a:pt x="68199" y="52197"/>
                  </a:moveTo>
                  <a:lnTo>
                    <a:pt x="67957" y="51244"/>
                  </a:lnTo>
                  <a:lnTo>
                    <a:pt x="67652" y="51447"/>
                  </a:lnTo>
                  <a:lnTo>
                    <a:pt x="67678" y="52539"/>
                  </a:lnTo>
                  <a:lnTo>
                    <a:pt x="68199" y="52197"/>
                  </a:lnTo>
                  <a:close/>
                </a:path>
                <a:path w="106045" h="53339">
                  <a:moveTo>
                    <a:pt x="70904" y="44323"/>
                  </a:moveTo>
                  <a:lnTo>
                    <a:pt x="70637" y="44450"/>
                  </a:lnTo>
                  <a:lnTo>
                    <a:pt x="70700" y="44577"/>
                  </a:lnTo>
                  <a:lnTo>
                    <a:pt x="70904" y="44323"/>
                  </a:lnTo>
                  <a:close/>
                </a:path>
                <a:path w="106045" h="53339">
                  <a:moveTo>
                    <a:pt x="75171" y="19799"/>
                  </a:moveTo>
                  <a:lnTo>
                    <a:pt x="74942" y="19939"/>
                  </a:lnTo>
                  <a:lnTo>
                    <a:pt x="75133" y="19900"/>
                  </a:lnTo>
                  <a:close/>
                </a:path>
                <a:path w="106045" h="53339">
                  <a:moveTo>
                    <a:pt x="78943" y="19177"/>
                  </a:moveTo>
                  <a:lnTo>
                    <a:pt x="78917" y="19011"/>
                  </a:lnTo>
                  <a:lnTo>
                    <a:pt x="78397" y="19685"/>
                  </a:lnTo>
                  <a:lnTo>
                    <a:pt x="78613" y="19431"/>
                  </a:lnTo>
                  <a:lnTo>
                    <a:pt x="78943" y="19177"/>
                  </a:lnTo>
                  <a:close/>
                </a:path>
                <a:path w="106045" h="53339">
                  <a:moveTo>
                    <a:pt x="81343" y="48006"/>
                  </a:moveTo>
                  <a:lnTo>
                    <a:pt x="81064" y="47625"/>
                  </a:lnTo>
                  <a:lnTo>
                    <a:pt x="81292" y="48006"/>
                  </a:lnTo>
                  <a:close/>
                </a:path>
                <a:path w="106045" h="53339">
                  <a:moveTo>
                    <a:pt x="81381" y="47117"/>
                  </a:moveTo>
                  <a:lnTo>
                    <a:pt x="81191" y="47244"/>
                  </a:lnTo>
                  <a:lnTo>
                    <a:pt x="81114" y="47371"/>
                  </a:lnTo>
                  <a:lnTo>
                    <a:pt x="81356" y="47586"/>
                  </a:lnTo>
                  <a:lnTo>
                    <a:pt x="81381" y="47117"/>
                  </a:lnTo>
                  <a:close/>
                </a:path>
                <a:path w="106045" h="53339">
                  <a:moveTo>
                    <a:pt x="81965" y="48133"/>
                  </a:moveTo>
                  <a:lnTo>
                    <a:pt x="81356" y="47586"/>
                  </a:lnTo>
                  <a:lnTo>
                    <a:pt x="81343" y="48006"/>
                  </a:lnTo>
                  <a:lnTo>
                    <a:pt x="81368" y="48133"/>
                  </a:lnTo>
                  <a:lnTo>
                    <a:pt x="81534" y="48387"/>
                  </a:lnTo>
                  <a:lnTo>
                    <a:pt x="81965" y="48133"/>
                  </a:lnTo>
                  <a:close/>
                </a:path>
                <a:path w="106045" h="53339">
                  <a:moveTo>
                    <a:pt x="86321" y="16675"/>
                  </a:moveTo>
                  <a:lnTo>
                    <a:pt x="86055" y="17145"/>
                  </a:lnTo>
                  <a:lnTo>
                    <a:pt x="86296" y="17018"/>
                  </a:lnTo>
                  <a:lnTo>
                    <a:pt x="86321" y="16675"/>
                  </a:lnTo>
                  <a:close/>
                </a:path>
                <a:path w="106045" h="53339">
                  <a:moveTo>
                    <a:pt x="86779" y="16764"/>
                  </a:moveTo>
                  <a:lnTo>
                    <a:pt x="86537" y="16891"/>
                  </a:lnTo>
                  <a:lnTo>
                    <a:pt x="86423" y="17018"/>
                  </a:lnTo>
                  <a:lnTo>
                    <a:pt x="86550" y="17399"/>
                  </a:lnTo>
                  <a:lnTo>
                    <a:pt x="86779" y="16764"/>
                  </a:lnTo>
                  <a:close/>
                </a:path>
                <a:path w="106045" h="53339">
                  <a:moveTo>
                    <a:pt x="87668" y="45910"/>
                  </a:moveTo>
                  <a:lnTo>
                    <a:pt x="87261" y="46088"/>
                  </a:lnTo>
                  <a:lnTo>
                    <a:pt x="86690" y="45935"/>
                  </a:lnTo>
                  <a:lnTo>
                    <a:pt x="86550" y="46139"/>
                  </a:lnTo>
                  <a:lnTo>
                    <a:pt x="86969" y="46482"/>
                  </a:lnTo>
                  <a:lnTo>
                    <a:pt x="87604" y="46507"/>
                  </a:lnTo>
                  <a:lnTo>
                    <a:pt x="87668" y="45910"/>
                  </a:lnTo>
                  <a:close/>
                </a:path>
                <a:path w="106045" h="53339">
                  <a:moveTo>
                    <a:pt x="90424" y="44577"/>
                  </a:moveTo>
                  <a:lnTo>
                    <a:pt x="90322" y="43942"/>
                  </a:lnTo>
                  <a:lnTo>
                    <a:pt x="90195" y="44069"/>
                  </a:lnTo>
                  <a:lnTo>
                    <a:pt x="90131" y="44577"/>
                  </a:lnTo>
                  <a:lnTo>
                    <a:pt x="89852" y="44450"/>
                  </a:lnTo>
                  <a:lnTo>
                    <a:pt x="89877" y="43916"/>
                  </a:lnTo>
                  <a:lnTo>
                    <a:pt x="89217" y="44831"/>
                  </a:lnTo>
                  <a:lnTo>
                    <a:pt x="88849" y="45593"/>
                  </a:lnTo>
                  <a:lnTo>
                    <a:pt x="89344" y="45339"/>
                  </a:lnTo>
                  <a:lnTo>
                    <a:pt x="90424" y="44577"/>
                  </a:lnTo>
                  <a:close/>
                </a:path>
                <a:path w="106045" h="53339">
                  <a:moveTo>
                    <a:pt x="91211" y="35433"/>
                  </a:moveTo>
                  <a:lnTo>
                    <a:pt x="91059" y="35306"/>
                  </a:lnTo>
                  <a:lnTo>
                    <a:pt x="90779" y="35306"/>
                  </a:lnTo>
                  <a:lnTo>
                    <a:pt x="91071" y="35687"/>
                  </a:lnTo>
                  <a:lnTo>
                    <a:pt x="91211" y="35433"/>
                  </a:lnTo>
                  <a:close/>
                </a:path>
                <a:path w="106045" h="53339">
                  <a:moveTo>
                    <a:pt x="105537" y="26924"/>
                  </a:moveTo>
                  <a:lnTo>
                    <a:pt x="103898" y="26035"/>
                  </a:lnTo>
                  <a:lnTo>
                    <a:pt x="104089" y="25781"/>
                  </a:lnTo>
                  <a:lnTo>
                    <a:pt x="104597" y="25527"/>
                  </a:lnTo>
                  <a:lnTo>
                    <a:pt x="104762" y="26035"/>
                  </a:lnTo>
                  <a:lnTo>
                    <a:pt x="104762" y="25527"/>
                  </a:lnTo>
                  <a:lnTo>
                    <a:pt x="104635" y="24257"/>
                  </a:lnTo>
                  <a:lnTo>
                    <a:pt x="104279" y="23241"/>
                  </a:lnTo>
                  <a:lnTo>
                    <a:pt x="103466" y="22098"/>
                  </a:lnTo>
                  <a:lnTo>
                    <a:pt x="102793" y="21082"/>
                  </a:lnTo>
                  <a:lnTo>
                    <a:pt x="102108" y="19812"/>
                  </a:lnTo>
                  <a:lnTo>
                    <a:pt x="102031" y="19431"/>
                  </a:lnTo>
                  <a:lnTo>
                    <a:pt x="102019" y="19050"/>
                  </a:lnTo>
                  <a:lnTo>
                    <a:pt x="102501" y="19050"/>
                  </a:lnTo>
                  <a:lnTo>
                    <a:pt x="102260" y="18796"/>
                  </a:lnTo>
                  <a:lnTo>
                    <a:pt x="102146" y="18669"/>
                  </a:lnTo>
                  <a:lnTo>
                    <a:pt x="101371" y="18796"/>
                  </a:lnTo>
                  <a:lnTo>
                    <a:pt x="101473" y="18161"/>
                  </a:lnTo>
                  <a:lnTo>
                    <a:pt x="101650" y="18034"/>
                  </a:lnTo>
                  <a:lnTo>
                    <a:pt x="101942" y="18034"/>
                  </a:lnTo>
                  <a:lnTo>
                    <a:pt x="101866" y="17780"/>
                  </a:lnTo>
                  <a:lnTo>
                    <a:pt x="101612" y="17653"/>
                  </a:lnTo>
                  <a:lnTo>
                    <a:pt x="101269" y="17526"/>
                  </a:lnTo>
                  <a:lnTo>
                    <a:pt x="100926" y="17399"/>
                  </a:lnTo>
                  <a:lnTo>
                    <a:pt x="100596" y="17272"/>
                  </a:lnTo>
                  <a:lnTo>
                    <a:pt x="100418" y="16764"/>
                  </a:lnTo>
                  <a:lnTo>
                    <a:pt x="101130" y="16764"/>
                  </a:lnTo>
                  <a:lnTo>
                    <a:pt x="100863" y="16256"/>
                  </a:lnTo>
                  <a:lnTo>
                    <a:pt x="100596" y="15748"/>
                  </a:lnTo>
                  <a:lnTo>
                    <a:pt x="100469" y="15494"/>
                  </a:lnTo>
                  <a:lnTo>
                    <a:pt x="100266" y="15113"/>
                  </a:lnTo>
                  <a:lnTo>
                    <a:pt x="100076" y="14732"/>
                  </a:lnTo>
                  <a:lnTo>
                    <a:pt x="98056" y="15113"/>
                  </a:lnTo>
                  <a:lnTo>
                    <a:pt x="96405" y="14224"/>
                  </a:lnTo>
                  <a:lnTo>
                    <a:pt x="97307" y="13208"/>
                  </a:lnTo>
                  <a:lnTo>
                    <a:pt x="97167" y="13081"/>
                  </a:lnTo>
                  <a:lnTo>
                    <a:pt x="96024" y="11938"/>
                  </a:lnTo>
                  <a:lnTo>
                    <a:pt x="95897" y="11811"/>
                  </a:lnTo>
                  <a:lnTo>
                    <a:pt x="95072" y="11176"/>
                  </a:lnTo>
                  <a:lnTo>
                    <a:pt x="95123" y="11049"/>
                  </a:lnTo>
                  <a:lnTo>
                    <a:pt x="95173" y="10922"/>
                  </a:lnTo>
                  <a:lnTo>
                    <a:pt x="92405" y="9525"/>
                  </a:lnTo>
                  <a:lnTo>
                    <a:pt x="89992" y="10541"/>
                  </a:lnTo>
                  <a:lnTo>
                    <a:pt x="87782" y="11049"/>
                  </a:lnTo>
                  <a:lnTo>
                    <a:pt x="87642" y="10922"/>
                  </a:lnTo>
                  <a:lnTo>
                    <a:pt x="86245" y="9525"/>
                  </a:lnTo>
                  <a:lnTo>
                    <a:pt x="82931" y="10922"/>
                  </a:lnTo>
                  <a:lnTo>
                    <a:pt x="80810" y="10668"/>
                  </a:lnTo>
                  <a:lnTo>
                    <a:pt x="81178" y="10795"/>
                  </a:lnTo>
                  <a:lnTo>
                    <a:pt x="80987" y="11684"/>
                  </a:lnTo>
                  <a:lnTo>
                    <a:pt x="80670" y="11938"/>
                  </a:lnTo>
                  <a:lnTo>
                    <a:pt x="80149" y="11684"/>
                  </a:lnTo>
                  <a:lnTo>
                    <a:pt x="79629" y="13081"/>
                  </a:lnTo>
                  <a:lnTo>
                    <a:pt x="79400" y="11938"/>
                  </a:lnTo>
                  <a:lnTo>
                    <a:pt x="79578" y="11938"/>
                  </a:lnTo>
                  <a:lnTo>
                    <a:pt x="78917" y="10795"/>
                  </a:lnTo>
                  <a:lnTo>
                    <a:pt x="78092" y="11303"/>
                  </a:lnTo>
                  <a:lnTo>
                    <a:pt x="77368" y="11430"/>
                  </a:lnTo>
                  <a:lnTo>
                    <a:pt x="77647" y="13081"/>
                  </a:lnTo>
                  <a:lnTo>
                    <a:pt x="76276" y="12065"/>
                  </a:lnTo>
                  <a:lnTo>
                    <a:pt x="76479" y="12039"/>
                  </a:lnTo>
                  <a:lnTo>
                    <a:pt x="76746" y="11645"/>
                  </a:lnTo>
                  <a:lnTo>
                    <a:pt x="76225" y="12026"/>
                  </a:lnTo>
                  <a:lnTo>
                    <a:pt x="75285" y="11303"/>
                  </a:lnTo>
                  <a:lnTo>
                    <a:pt x="73088" y="14859"/>
                  </a:lnTo>
                  <a:lnTo>
                    <a:pt x="72745" y="14224"/>
                  </a:lnTo>
                  <a:lnTo>
                    <a:pt x="72466" y="13716"/>
                  </a:lnTo>
                  <a:lnTo>
                    <a:pt x="71996" y="12827"/>
                  </a:lnTo>
                  <a:lnTo>
                    <a:pt x="71640" y="13208"/>
                  </a:lnTo>
                  <a:lnTo>
                    <a:pt x="71158" y="13335"/>
                  </a:lnTo>
                  <a:lnTo>
                    <a:pt x="70751" y="13716"/>
                  </a:lnTo>
                  <a:lnTo>
                    <a:pt x="70789" y="12827"/>
                  </a:lnTo>
                  <a:lnTo>
                    <a:pt x="69215" y="12446"/>
                  </a:lnTo>
                  <a:lnTo>
                    <a:pt x="67818" y="12446"/>
                  </a:lnTo>
                  <a:lnTo>
                    <a:pt x="68186" y="11811"/>
                  </a:lnTo>
                  <a:lnTo>
                    <a:pt x="67449" y="11684"/>
                  </a:lnTo>
                  <a:lnTo>
                    <a:pt x="66789" y="14224"/>
                  </a:lnTo>
                  <a:lnTo>
                    <a:pt x="66001" y="14097"/>
                  </a:lnTo>
                  <a:lnTo>
                    <a:pt x="66040" y="12700"/>
                  </a:lnTo>
                  <a:lnTo>
                    <a:pt x="64617" y="12446"/>
                  </a:lnTo>
                  <a:lnTo>
                    <a:pt x="64516" y="12319"/>
                  </a:lnTo>
                  <a:lnTo>
                    <a:pt x="63982" y="11557"/>
                  </a:lnTo>
                  <a:lnTo>
                    <a:pt x="63538" y="10922"/>
                  </a:lnTo>
                  <a:lnTo>
                    <a:pt x="61785" y="11557"/>
                  </a:lnTo>
                  <a:lnTo>
                    <a:pt x="61836" y="11430"/>
                  </a:lnTo>
                  <a:lnTo>
                    <a:pt x="61963" y="11176"/>
                  </a:lnTo>
                  <a:lnTo>
                    <a:pt x="61836" y="11010"/>
                  </a:lnTo>
                  <a:lnTo>
                    <a:pt x="61607" y="10922"/>
                  </a:lnTo>
                  <a:lnTo>
                    <a:pt x="60794" y="10160"/>
                  </a:lnTo>
                  <a:lnTo>
                    <a:pt x="59982" y="9398"/>
                  </a:lnTo>
                  <a:lnTo>
                    <a:pt x="59817" y="10198"/>
                  </a:lnTo>
                  <a:lnTo>
                    <a:pt x="58178" y="10541"/>
                  </a:lnTo>
                  <a:lnTo>
                    <a:pt x="57213" y="10668"/>
                  </a:lnTo>
                  <a:lnTo>
                    <a:pt x="57632" y="9906"/>
                  </a:lnTo>
                  <a:lnTo>
                    <a:pt x="56591" y="10795"/>
                  </a:lnTo>
                  <a:lnTo>
                    <a:pt x="56451" y="11049"/>
                  </a:lnTo>
                  <a:lnTo>
                    <a:pt x="55422" y="10922"/>
                  </a:lnTo>
                  <a:lnTo>
                    <a:pt x="55232" y="10795"/>
                  </a:lnTo>
                  <a:lnTo>
                    <a:pt x="55321" y="10541"/>
                  </a:lnTo>
                  <a:lnTo>
                    <a:pt x="55194" y="9906"/>
                  </a:lnTo>
                  <a:lnTo>
                    <a:pt x="55105" y="9779"/>
                  </a:lnTo>
                  <a:lnTo>
                    <a:pt x="54813" y="11049"/>
                  </a:lnTo>
                  <a:lnTo>
                    <a:pt x="54203" y="10414"/>
                  </a:lnTo>
                  <a:lnTo>
                    <a:pt x="54267" y="10160"/>
                  </a:lnTo>
                  <a:lnTo>
                    <a:pt x="54622" y="9906"/>
                  </a:lnTo>
                  <a:lnTo>
                    <a:pt x="53886" y="9525"/>
                  </a:lnTo>
                  <a:lnTo>
                    <a:pt x="53822" y="9906"/>
                  </a:lnTo>
                  <a:lnTo>
                    <a:pt x="53174" y="10287"/>
                  </a:lnTo>
                  <a:lnTo>
                    <a:pt x="52578" y="10414"/>
                  </a:lnTo>
                  <a:lnTo>
                    <a:pt x="51904" y="9652"/>
                  </a:lnTo>
                  <a:lnTo>
                    <a:pt x="51803" y="9525"/>
                  </a:lnTo>
                  <a:lnTo>
                    <a:pt x="51955" y="8763"/>
                  </a:lnTo>
                  <a:lnTo>
                    <a:pt x="51689" y="9144"/>
                  </a:lnTo>
                  <a:lnTo>
                    <a:pt x="51054" y="9525"/>
                  </a:lnTo>
                  <a:lnTo>
                    <a:pt x="50660" y="9271"/>
                  </a:lnTo>
                  <a:lnTo>
                    <a:pt x="50673" y="9144"/>
                  </a:lnTo>
                  <a:lnTo>
                    <a:pt x="50685" y="9017"/>
                  </a:lnTo>
                  <a:lnTo>
                    <a:pt x="50711" y="8890"/>
                  </a:lnTo>
                  <a:lnTo>
                    <a:pt x="51054" y="8763"/>
                  </a:lnTo>
                  <a:lnTo>
                    <a:pt x="50355" y="8128"/>
                  </a:lnTo>
                  <a:lnTo>
                    <a:pt x="50025" y="7835"/>
                  </a:lnTo>
                  <a:lnTo>
                    <a:pt x="50025" y="8128"/>
                  </a:lnTo>
                  <a:lnTo>
                    <a:pt x="49707" y="7988"/>
                  </a:lnTo>
                  <a:lnTo>
                    <a:pt x="48768" y="9017"/>
                  </a:lnTo>
                  <a:lnTo>
                    <a:pt x="48475" y="8509"/>
                  </a:lnTo>
                  <a:lnTo>
                    <a:pt x="48183" y="7988"/>
                  </a:lnTo>
                  <a:lnTo>
                    <a:pt x="48145" y="7747"/>
                  </a:lnTo>
                  <a:lnTo>
                    <a:pt x="48120" y="7366"/>
                  </a:lnTo>
                  <a:lnTo>
                    <a:pt x="49187" y="7747"/>
                  </a:lnTo>
                  <a:lnTo>
                    <a:pt x="49707" y="7988"/>
                  </a:lnTo>
                  <a:lnTo>
                    <a:pt x="49936" y="7747"/>
                  </a:lnTo>
                  <a:lnTo>
                    <a:pt x="50190" y="7366"/>
                  </a:lnTo>
                  <a:lnTo>
                    <a:pt x="49911" y="7239"/>
                  </a:lnTo>
                  <a:lnTo>
                    <a:pt x="49377" y="6985"/>
                  </a:lnTo>
                  <a:lnTo>
                    <a:pt x="50431" y="6096"/>
                  </a:lnTo>
                  <a:lnTo>
                    <a:pt x="49517" y="6477"/>
                  </a:lnTo>
                  <a:lnTo>
                    <a:pt x="47917" y="7239"/>
                  </a:lnTo>
                  <a:lnTo>
                    <a:pt x="47510" y="6883"/>
                  </a:lnTo>
                  <a:lnTo>
                    <a:pt x="47510" y="12319"/>
                  </a:lnTo>
                  <a:lnTo>
                    <a:pt x="47320" y="12192"/>
                  </a:lnTo>
                  <a:lnTo>
                    <a:pt x="46786" y="12065"/>
                  </a:lnTo>
                  <a:lnTo>
                    <a:pt x="46875" y="11684"/>
                  </a:lnTo>
                  <a:lnTo>
                    <a:pt x="46977" y="11430"/>
                  </a:lnTo>
                  <a:lnTo>
                    <a:pt x="47155" y="11557"/>
                  </a:lnTo>
                  <a:lnTo>
                    <a:pt x="47104" y="11811"/>
                  </a:lnTo>
                  <a:lnTo>
                    <a:pt x="47345" y="12065"/>
                  </a:lnTo>
                  <a:lnTo>
                    <a:pt x="47510" y="12319"/>
                  </a:lnTo>
                  <a:lnTo>
                    <a:pt x="47510" y="6883"/>
                  </a:lnTo>
                  <a:lnTo>
                    <a:pt x="47205" y="6604"/>
                  </a:lnTo>
                  <a:lnTo>
                    <a:pt x="47180" y="6350"/>
                  </a:lnTo>
                  <a:lnTo>
                    <a:pt x="47129" y="6223"/>
                  </a:lnTo>
                  <a:lnTo>
                    <a:pt x="46723" y="6223"/>
                  </a:lnTo>
                  <a:lnTo>
                    <a:pt x="46355" y="5842"/>
                  </a:lnTo>
                  <a:lnTo>
                    <a:pt x="46101" y="5842"/>
                  </a:lnTo>
                  <a:lnTo>
                    <a:pt x="46151" y="5461"/>
                  </a:lnTo>
                  <a:lnTo>
                    <a:pt x="46202" y="5207"/>
                  </a:lnTo>
                  <a:lnTo>
                    <a:pt x="45986" y="5207"/>
                  </a:lnTo>
                  <a:lnTo>
                    <a:pt x="45986" y="5842"/>
                  </a:lnTo>
                  <a:lnTo>
                    <a:pt x="45681" y="5715"/>
                  </a:lnTo>
                  <a:lnTo>
                    <a:pt x="45466" y="5715"/>
                  </a:lnTo>
                  <a:lnTo>
                    <a:pt x="45631" y="5461"/>
                  </a:lnTo>
                  <a:lnTo>
                    <a:pt x="45961" y="5461"/>
                  </a:lnTo>
                  <a:lnTo>
                    <a:pt x="45986" y="5842"/>
                  </a:lnTo>
                  <a:lnTo>
                    <a:pt x="45986" y="5207"/>
                  </a:lnTo>
                  <a:lnTo>
                    <a:pt x="45224" y="5207"/>
                  </a:lnTo>
                  <a:lnTo>
                    <a:pt x="44805" y="5080"/>
                  </a:lnTo>
                  <a:lnTo>
                    <a:pt x="44589" y="5842"/>
                  </a:lnTo>
                  <a:lnTo>
                    <a:pt x="44069" y="5588"/>
                  </a:lnTo>
                  <a:lnTo>
                    <a:pt x="44386" y="6350"/>
                  </a:lnTo>
                  <a:lnTo>
                    <a:pt x="44653" y="6350"/>
                  </a:lnTo>
                  <a:lnTo>
                    <a:pt x="44729" y="6502"/>
                  </a:lnTo>
                  <a:lnTo>
                    <a:pt x="44932" y="6350"/>
                  </a:lnTo>
                  <a:lnTo>
                    <a:pt x="46024" y="6731"/>
                  </a:lnTo>
                  <a:lnTo>
                    <a:pt x="45097" y="7239"/>
                  </a:lnTo>
                  <a:lnTo>
                    <a:pt x="44767" y="6604"/>
                  </a:lnTo>
                  <a:lnTo>
                    <a:pt x="43776" y="7747"/>
                  </a:lnTo>
                  <a:lnTo>
                    <a:pt x="43751" y="7620"/>
                  </a:lnTo>
                  <a:lnTo>
                    <a:pt x="43700" y="7366"/>
                  </a:lnTo>
                  <a:lnTo>
                    <a:pt x="43675" y="7239"/>
                  </a:lnTo>
                  <a:lnTo>
                    <a:pt x="32143" y="7239"/>
                  </a:lnTo>
                  <a:lnTo>
                    <a:pt x="31851" y="7239"/>
                  </a:lnTo>
                  <a:lnTo>
                    <a:pt x="31661" y="7620"/>
                  </a:lnTo>
                  <a:lnTo>
                    <a:pt x="32143" y="7366"/>
                  </a:lnTo>
                  <a:lnTo>
                    <a:pt x="32258" y="8229"/>
                  </a:lnTo>
                  <a:lnTo>
                    <a:pt x="32448" y="8128"/>
                  </a:lnTo>
                  <a:lnTo>
                    <a:pt x="32385" y="8001"/>
                  </a:lnTo>
                  <a:lnTo>
                    <a:pt x="32512" y="8089"/>
                  </a:lnTo>
                  <a:lnTo>
                    <a:pt x="32677" y="8001"/>
                  </a:lnTo>
                  <a:lnTo>
                    <a:pt x="33375" y="7620"/>
                  </a:lnTo>
                  <a:lnTo>
                    <a:pt x="33756" y="7874"/>
                  </a:lnTo>
                  <a:lnTo>
                    <a:pt x="33845" y="9017"/>
                  </a:lnTo>
                  <a:lnTo>
                    <a:pt x="32512" y="8089"/>
                  </a:lnTo>
                  <a:lnTo>
                    <a:pt x="32512" y="8229"/>
                  </a:lnTo>
                  <a:lnTo>
                    <a:pt x="33032" y="9144"/>
                  </a:lnTo>
                  <a:lnTo>
                    <a:pt x="32143" y="8509"/>
                  </a:lnTo>
                  <a:lnTo>
                    <a:pt x="32550" y="10287"/>
                  </a:lnTo>
                  <a:lnTo>
                    <a:pt x="31623" y="8343"/>
                  </a:lnTo>
                  <a:lnTo>
                    <a:pt x="31661" y="8750"/>
                  </a:lnTo>
                  <a:lnTo>
                    <a:pt x="31877" y="10033"/>
                  </a:lnTo>
                  <a:lnTo>
                    <a:pt x="31991" y="10198"/>
                  </a:lnTo>
                  <a:lnTo>
                    <a:pt x="33096" y="10668"/>
                  </a:lnTo>
                  <a:lnTo>
                    <a:pt x="33261" y="10287"/>
                  </a:lnTo>
                  <a:lnTo>
                    <a:pt x="33426" y="9906"/>
                  </a:lnTo>
                  <a:lnTo>
                    <a:pt x="34620" y="10541"/>
                  </a:lnTo>
                  <a:lnTo>
                    <a:pt x="34937" y="10160"/>
                  </a:lnTo>
                  <a:lnTo>
                    <a:pt x="34937" y="9906"/>
                  </a:lnTo>
                  <a:lnTo>
                    <a:pt x="34823" y="9779"/>
                  </a:lnTo>
                  <a:lnTo>
                    <a:pt x="34925" y="9398"/>
                  </a:lnTo>
                  <a:lnTo>
                    <a:pt x="35140" y="9144"/>
                  </a:lnTo>
                  <a:lnTo>
                    <a:pt x="35547" y="9017"/>
                  </a:lnTo>
                  <a:lnTo>
                    <a:pt x="37211" y="8509"/>
                  </a:lnTo>
                  <a:lnTo>
                    <a:pt x="35941" y="12065"/>
                  </a:lnTo>
                  <a:lnTo>
                    <a:pt x="37541" y="11074"/>
                  </a:lnTo>
                  <a:lnTo>
                    <a:pt x="38100" y="10414"/>
                  </a:lnTo>
                  <a:lnTo>
                    <a:pt x="38569" y="9144"/>
                  </a:lnTo>
                  <a:lnTo>
                    <a:pt x="39230" y="10033"/>
                  </a:lnTo>
                  <a:lnTo>
                    <a:pt x="39281" y="10223"/>
                  </a:lnTo>
                  <a:lnTo>
                    <a:pt x="38709" y="11176"/>
                  </a:lnTo>
                  <a:lnTo>
                    <a:pt x="39890" y="11557"/>
                  </a:lnTo>
                  <a:lnTo>
                    <a:pt x="39878" y="10947"/>
                  </a:lnTo>
                  <a:lnTo>
                    <a:pt x="39852" y="9652"/>
                  </a:lnTo>
                  <a:lnTo>
                    <a:pt x="40817" y="10680"/>
                  </a:lnTo>
                  <a:lnTo>
                    <a:pt x="41414" y="10795"/>
                  </a:lnTo>
                  <a:lnTo>
                    <a:pt x="41262" y="11938"/>
                  </a:lnTo>
                  <a:lnTo>
                    <a:pt x="42583" y="12065"/>
                  </a:lnTo>
                  <a:lnTo>
                    <a:pt x="44221" y="11811"/>
                  </a:lnTo>
                  <a:lnTo>
                    <a:pt x="45720" y="12065"/>
                  </a:lnTo>
                  <a:lnTo>
                    <a:pt x="45542" y="12319"/>
                  </a:lnTo>
                  <a:lnTo>
                    <a:pt x="45364" y="12446"/>
                  </a:lnTo>
                  <a:lnTo>
                    <a:pt x="45275" y="12700"/>
                  </a:lnTo>
                  <a:lnTo>
                    <a:pt x="45427" y="12954"/>
                  </a:lnTo>
                  <a:lnTo>
                    <a:pt x="47371" y="13081"/>
                  </a:lnTo>
                  <a:lnTo>
                    <a:pt x="49098" y="14351"/>
                  </a:lnTo>
                  <a:lnTo>
                    <a:pt x="50584" y="15621"/>
                  </a:lnTo>
                  <a:lnTo>
                    <a:pt x="51574" y="14986"/>
                  </a:lnTo>
                  <a:lnTo>
                    <a:pt x="51714" y="15113"/>
                  </a:lnTo>
                  <a:lnTo>
                    <a:pt x="51943" y="14986"/>
                  </a:lnTo>
                  <a:lnTo>
                    <a:pt x="52171" y="14859"/>
                  </a:lnTo>
                  <a:lnTo>
                    <a:pt x="52578" y="14986"/>
                  </a:lnTo>
                  <a:lnTo>
                    <a:pt x="52489" y="15621"/>
                  </a:lnTo>
                  <a:lnTo>
                    <a:pt x="52146" y="15748"/>
                  </a:lnTo>
                  <a:lnTo>
                    <a:pt x="53619" y="15494"/>
                  </a:lnTo>
                  <a:lnTo>
                    <a:pt x="56159" y="15494"/>
                  </a:lnTo>
                  <a:lnTo>
                    <a:pt x="57124" y="16891"/>
                  </a:lnTo>
                  <a:lnTo>
                    <a:pt x="56781" y="17018"/>
                  </a:lnTo>
                  <a:lnTo>
                    <a:pt x="57683" y="17780"/>
                  </a:lnTo>
                  <a:lnTo>
                    <a:pt x="58547" y="15748"/>
                  </a:lnTo>
                  <a:lnTo>
                    <a:pt x="59220" y="16891"/>
                  </a:lnTo>
                  <a:lnTo>
                    <a:pt x="59093" y="16954"/>
                  </a:lnTo>
                  <a:lnTo>
                    <a:pt x="61112" y="18034"/>
                  </a:lnTo>
                  <a:lnTo>
                    <a:pt x="63842" y="17907"/>
                  </a:lnTo>
                  <a:lnTo>
                    <a:pt x="65443" y="19685"/>
                  </a:lnTo>
                  <a:lnTo>
                    <a:pt x="66014" y="18415"/>
                  </a:lnTo>
                  <a:lnTo>
                    <a:pt x="67843" y="20574"/>
                  </a:lnTo>
                  <a:lnTo>
                    <a:pt x="68224" y="18796"/>
                  </a:lnTo>
                  <a:lnTo>
                    <a:pt x="69392" y="19685"/>
                  </a:lnTo>
                  <a:lnTo>
                    <a:pt x="69456" y="19913"/>
                  </a:lnTo>
                  <a:lnTo>
                    <a:pt x="69126" y="20193"/>
                  </a:lnTo>
                  <a:lnTo>
                    <a:pt x="71259" y="20828"/>
                  </a:lnTo>
                  <a:lnTo>
                    <a:pt x="71856" y="20828"/>
                  </a:lnTo>
                  <a:lnTo>
                    <a:pt x="72097" y="19685"/>
                  </a:lnTo>
                  <a:lnTo>
                    <a:pt x="72758" y="19431"/>
                  </a:lnTo>
                  <a:lnTo>
                    <a:pt x="72834" y="20320"/>
                  </a:lnTo>
                  <a:lnTo>
                    <a:pt x="72669" y="20510"/>
                  </a:lnTo>
                  <a:lnTo>
                    <a:pt x="72859" y="20523"/>
                  </a:lnTo>
                  <a:lnTo>
                    <a:pt x="72847" y="20320"/>
                  </a:lnTo>
                  <a:lnTo>
                    <a:pt x="73583" y="19431"/>
                  </a:lnTo>
                  <a:lnTo>
                    <a:pt x="73698" y="19304"/>
                  </a:lnTo>
                  <a:lnTo>
                    <a:pt x="74345" y="20320"/>
                  </a:lnTo>
                  <a:lnTo>
                    <a:pt x="74942" y="20066"/>
                  </a:lnTo>
                  <a:lnTo>
                    <a:pt x="74637" y="19913"/>
                  </a:lnTo>
                  <a:lnTo>
                    <a:pt x="74358" y="19685"/>
                  </a:lnTo>
                  <a:lnTo>
                    <a:pt x="74345" y="19431"/>
                  </a:lnTo>
                  <a:lnTo>
                    <a:pt x="74523" y="19304"/>
                  </a:lnTo>
                  <a:lnTo>
                    <a:pt x="75247" y="18796"/>
                  </a:lnTo>
                  <a:lnTo>
                    <a:pt x="76796" y="19685"/>
                  </a:lnTo>
                  <a:lnTo>
                    <a:pt x="76923" y="20066"/>
                  </a:lnTo>
                  <a:lnTo>
                    <a:pt x="77622" y="19685"/>
                  </a:lnTo>
                  <a:lnTo>
                    <a:pt x="78905" y="18796"/>
                  </a:lnTo>
                  <a:lnTo>
                    <a:pt x="78917" y="19011"/>
                  </a:lnTo>
                  <a:lnTo>
                    <a:pt x="79095" y="18796"/>
                  </a:lnTo>
                  <a:lnTo>
                    <a:pt x="79298" y="18542"/>
                  </a:lnTo>
                  <a:lnTo>
                    <a:pt x="78841" y="20574"/>
                  </a:lnTo>
                  <a:lnTo>
                    <a:pt x="79552" y="19685"/>
                  </a:lnTo>
                  <a:lnTo>
                    <a:pt x="79565" y="18796"/>
                  </a:lnTo>
                  <a:lnTo>
                    <a:pt x="80213" y="19177"/>
                  </a:lnTo>
                  <a:lnTo>
                    <a:pt x="81343" y="18923"/>
                  </a:lnTo>
                  <a:lnTo>
                    <a:pt x="81521" y="18796"/>
                  </a:lnTo>
                  <a:lnTo>
                    <a:pt x="81889" y="18542"/>
                  </a:lnTo>
                  <a:lnTo>
                    <a:pt x="82080" y="18415"/>
                  </a:lnTo>
                  <a:lnTo>
                    <a:pt x="82080" y="19177"/>
                  </a:lnTo>
                  <a:lnTo>
                    <a:pt x="83540" y="18923"/>
                  </a:lnTo>
                  <a:lnTo>
                    <a:pt x="84505" y="18415"/>
                  </a:lnTo>
                  <a:lnTo>
                    <a:pt x="84988" y="18161"/>
                  </a:lnTo>
                  <a:lnTo>
                    <a:pt x="86423" y="18034"/>
                  </a:lnTo>
                  <a:lnTo>
                    <a:pt x="86144" y="17907"/>
                  </a:lnTo>
                  <a:lnTo>
                    <a:pt x="85864" y="17780"/>
                  </a:lnTo>
                  <a:lnTo>
                    <a:pt x="85928" y="16611"/>
                  </a:lnTo>
                  <a:lnTo>
                    <a:pt x="86271" y="16510"/>
                  </a:lnTo>
                  <a:lnTo>
                    <a:pt x="86321" y="16675"/>
                  </a:lnTo>
                  <a:lnTo>
                    <a:pt x="86410" y="16510"/>
                  </a:lnTo>
                  <a:lnTo>
                    <a:pt x="86563" y="16256"/>
                  </a:lnTo>
                  <a:lnTo>
                    <a:pt x="87147" y="16383"/>
                  </a:lnTo>
                  <a:lnTo>
                    <a:pt x="87045" y="17145"/>
                  </a:lnTo>
                  <a:lnTo>
                    <a:pt x="86931" y="17526"/>
                  </a:lnTo>
                  <a:lnTo>
                    <a:pt x="86753" y="17780"/>
                  </a:lnTo>
                  <a:lnTo>
                    <a:pt x="87363" y="17399"/>
                  </a:lnTo>
                  <a:lnTo>
                    <a:pt x="87414" y="17653"/>
                  </a:lnTo>
                  <a:lnTo>
                    <a:pt x="87274" y="17780"/>
                  </a:lnTo>
                  <a:lnTo>
                    <a:pt x="87261" y="18288"/>
                  </a:lnTo>
                  <a:lnTo>
                    <a:pt x="87541" y="17526"/>
                  </a:lnTo>
                  <a:lnTo>
                    <a:pt x="88277" y="19177"/>
                  </a:lnTo>
                  <a:lnTo>
                    <a:pt x="88620" y="18161"/>
                  </a:lnTo>
                  <a:lnTo>
                    <a:pt x="88633" y="18415"/>
                  </a:lnTo>
                  <a:lnTo>
                    <a:pt x="89763" y="18542"/>
                  </a:lnTo>
                  <a:lnTo>
                    <a:pt x="90309" y="18288"/>
                  </a:lnTo>
                  <a:lnTo>
                    <a:pt x="91122" y="18542"/>
                  </a:lnTo>
                  <a:lnTo>
                    <a:pt x="91236" y="18288"/>
                  </a:lnTo>
                  <a:lnTo>
                    <a:pt x="91287" y="18161"/>
                  </a:lnTo>
                  <a:lnTo>
                    <a:pt x="91465" y="17780"/>
                  </a:lnTo>
                  <a:lnTo>
                    <a:pt x="91744" y="18034"/>
                  </a:lnTo>
                  <a:lnTo>
                    <a:pt x="92125" y="17780"/>
                  </a:lnTo>
                  <a:lnTo>
                    <a:pt x="92329" y="17653"/>
                  </a:lnTo>
                  <a:lnTo>
                    <a:pt x="92887" y="18288"/>
                  </a:lnTo>
                  <a:lnTo>
                    <a:pt x="93091" y="19177"/>
                  </a:lnTo>
                  <a:lnTo>
                    <a:pt x="93802" y="19812"/>
                  </a:lnTo>
                  <a:lnTo>
                    <a:pt x="94589" y="20066"/>
                  </a:lnTo>
                  <a:lnTo>
                    <a:pt x="94462" y="19431"/>
                  </a:lnTo>
                  <a:lnTo>
                    <a:pt x="95059" y="19431"/>
                  </a:lnTo>
                  <a:lnTo>
                    <a:pt x="94653" y="19812"/>
                  </a:lnTo>
                  <a:lnTo>
                    <a:pt x="94640" y="20066"/>
                  </a:lnTo>
                  <a:lnTo>
                    <a:pt x="95275" y="20701"/>
                  </a:lnTo>
                  <a:lnTo>
                    <a:pt x="94500" y="20701"/>
                  </a:lnTo>
                  <a:lnTo>
                    <a:pt x="95478" y="21463"/>
                  </a:lnTo>
                  <a:lnTo>
                    <a:pt x="95592" y="21717"/>
                  </a:lnTo>
                  <a:lnTo>
                    <a:pt x="96913" y="22606"/>
                  </a:lnTo>
                  <a:lnTo>
                    <a:pt x="97015" y="22479"/>
                  </a:lnTo>
                  <a:lnTo>
                    <a:pt x="97129" y="22098"/>
                  </a:lnTo>
                  <a:lnTo>
                    <a:pt x="97421" y="22098"/>
                  </a:lnTo>
                  <a:lnTo>
                    <a:pt x="97688" y="22225"/>
                  </a:lnTo>
                  <a:lnTo>
                    <a:pt x="97472" y="22860"/>
                  </a:lnTo>
                  <a:lnTo>
                    <a:pt x="97002" y="22860"/>
                  </a:lnTo>
                  <a:lnTo>
                    <a:pt x="97815" y="23368"/>
                  </a:lnTo>
                  <a:lnTo>
                    <a:pt x="97764" y="24003"/>
                  </a:lnTo>
                  <a:lnTo>
                    <a:pt x="97650" y="24638"/>
                  </a:lnTo>
                  <a:lnTo>
                    <a:pt x="96812" y="26162"/>
                  </a:lnTo>
                  <a:lnTo>
                    <a:pt x="96697" y="27178"/>
                  </a:lnTo>
                  <a:lnTo>
                    <a:pt x="97078" y="27432"/>
                  </a:lnTo>
                  <a:lnTo>
                    <a:pt x="97104" y="27635"/>
                  </a:lnTo>
                  <a:lnTo>
                    <a:pt x="97421" y="28194"/>
                  </a:lnTo>
                  <a:lnTo>
                    <a:pt x="97472" y="28956"/>
                  </a:lnTo>
                  <a:lnTo>
                    <a:pt x="97218" y="29337"/>
                  </a:lnTo>
                  <a:lnTo>
                    <a:pt x="97116" y="28321"/>
                  </a:lnTo>
                  <a:lnTo>
                    <a:pt x="96507" y="28575"/>
                  </a:lnTo>
                  <a:lnTo>
                    <a:pt x="97332" y="30353"/>
                  </a:lnTo>
                  <a:lnTo>
                    <a:pt x="95440" y="30480"/>
                  </a:lnTo>
                  <a:lnTo>
                    <a:pt x="95529" y="32004"/>
                  </a:lnTo>
                  <a:lnTo>
                    <a:pt x="93141" y="31369"/>
                  </a:lnTo>
                  <a:lnTo>
                    <a:pt x="93408" y="34925"/>
                  </a:lnTo>
                  <a:lnTo>
                    <a:pt x="91173" y="34798"/>
                  </a:lnTo>
                  <a:lnTo>
                    <a:pt x="91605" y="35179"/>
                  </a:lnTo>
                  <a:lnTo>
                    <a:pt x="91681" y="35814"/>
                  </a:lnTo>
                  <a:lnTo>
                    <a:pt x="91401" y="35598"/>
                  </a:lnTo>
                  <a:lnTo>
                    <a:pt x="91325" y="35941"/>
                  </a:lnTo>
                  <a:lnTo>
                    <a:pt x="89395" y="38481"/>
                  </a:lnTo>
                  <a:lnTo>
                    <a:pt x="85509" y="39243"/>
                  </a:lnTo>
                  <a:lnTo>
                    <a:pt x="81280" y="40640"/>
                  </a:lnTo>
                  <a:lnTo>
                    <a:pt x="82981" y="43053"/>
                  </a:lnTo>
                  <a:lnTo>
                    <a:pt x="81013" y="42545"/>
                  </a:lnTo>
                  <a:lnTo>
                    <a:pt x="81013" y="41402"/>
                  </a:lnTo>
                  <a:lnTo>
                    <a:pt x="79248" y="43561"/>
                  </a:lnTo>
                  <a:lnTo>
                    <a:pt x="76441" y="43053"/>
                  </a:lnTo>
                  <a:lnTo>
                    <a:pt x="74244" y="44577"/>
                  </a:lnTo>
                  <a:lnTo>
                    <a:pt x="74282" y="44069"/>
                  </a:lnTo>
                  <a:lnTo>
                    <a:pt x="74523" y="43942"/>
                  </a:lnTo>
                  <a:lnTo>
                    <a:pt x="73850" y="43307"/>
                  </a:lnTo>
                  <a:lnTo>
                    <a:pt x="72783" y="44196"/>
                  </a:lnTo>
                  <a:lnTo>
                    <a:pt x="72720" y="44958"/>
                  </a:lnTo>
                  <a:lnTo>
                    <a:pt x="72326" y="44958"/>
                  </a:lnTo>
                  <a:lnTo>
                    <a:pt x="72428" y="44704"/>
                  </a:lnTo>
                  <a:lnTo>
                    <a:pt x="72339" y="44196"/>
                  </a:lnTo>
                  <a:lnTo>
                    <a:pt x="72250" y="44069"/>
                  </a:lnTo>
                  <a:lnTo>
                    <a:pt x="71666" y="43815"/>
                  </a:lnTo>
                  <a:lnTo>
                    <a:pt x="71094" y="45212"/>
                  </a:lnTo>
                  <a:lnTo>
                    <a:pt x="70789" y="44704"/>
                  </a:lnTo>
                  <a:lnTo>
                    <a:pt x="70700" y="44577"/>
                  </a:lnTo>
                  <a:lnTo>
                    <a:pt x="70612" y="44704"/>
                  </a:lnTo>
                  <a:lnTo>
                    <a:pt x="69316" y="44450"/>
                  </a:lnTo>
                  <a:lnTo>
                    <a:pt x="69748" y="45212"/>
                  </a:lnTo>
                  <a:lnTo>
                    <a:pt x="68757" y="44958"/>
                  </a:lnTo>
                  <a:lnTo>
                    <a:pt x="67983" y="45720"/>
                  </a:lnTo>
                  <a:lnTo>
                    <a:pt x="67183" y="45339"/>
                  </a:lnTo>
                  <a:lnTo>
                    <a:pt x="66763" y="46355"/>
                  </a:lnTo>
                  <a:lnTo>
                    <a:pt x="65532" y="45085"/>
                  </a:lnTo>
                  <a:lnTo>
                    <a:pt x="65455" y="46355"/>
                  </a:lnTo>
                  <a:lnTo>
                    <a:pt x="65443" y="46101"/>
                  </a:lnTo>
                  <a:lnTo>
                    <a:pt x="65430" y="44958"/>
                  </a:lnTo>
                  <a:lnTo>
                    <a:pt x="63728" y="45339"/>
                  </a:lnTo>
                  <a:lnTo>
                    <a:pt x="63144" y="46101"/>
                  </a:lnTo>
                  <a:lnTo>
                    <a:pt x="63322" y="45593"/>
                  </a:lnTo>
                  <a:lnTo>
                    <a:pt x="62598" y="45593"/>
                  </a:lnTo>
                  <a:lnTo>
                    <a:pt x="62814" y="45085"/>
                  </a:lnTo>
                  <a:lnTo>
                    <a:pt x="62128" y="45085"/>
                  </a:lnTo>
                  <a:lnTo>
                    <a:pt x="61506" y="45339"/>
                  </a:lnTo>
                  <a:lnTo>
                    <a:pt x="61645" y="46101"/>
                  </a:lnTo>
                  <a:lnTo>
                    <a:pt x="60350" y="44450"/>
                  </a:lnTo>
                  <a:lnTo>
                    <a:pt x="59067" y="47498"/>
                  </a:lnTo>
                  <a:lnTo>
                    <a:pt x="58826" y="46736"/>
                  </a:lnTo>
                  <a:lnTo>
                    <a:pt x="58788" y="46609"/>
                  </a:lnTo>
                  <a:lnTo>
                    <a:pt x="58356" y="45212"/>
                  </a:lnTo>
                  <a:lnTo>
                    <a:pt x="56286" y="45974"/>
                  </a:lnTo>
                  <a:lnTo>
                    <a:pt x="54508" y="46316"/>
                  </a:lnTo>
                  <a:lnTo>
                    <a:pt x="54508" y="45085"/>
                  </a:lnTo>
                  <a:lnTo>
                    <a:pt x="53187" y="45466"/>
                  </a:lnTo>
                  <a:lnTo>
                    <a:pt x="53111" y="45593"/>
                  </a:lnTo>
                  <a:lnTo>
                    <a:pt x="54190" y="46380"/>
                  </a:lnTo>
                  <a:lnTo>
                    <a:pt x="52438" y="46609"/>
                  </a:lnTo>
                  <a:lnTo>
                    <a:pt x="52514" y="45796"/>
                  </a:lnTo>
                  <a:lnTo>
                    <a:pt x="51600" y="46736"/>
                  </a:lnTo>
                  <a:lnTo>
                    <a:pt x="49872" y="46228"/>
                  </a:lnTo>
                  <a:lnTo>
                    <a:pt x="49733" y="46151"/>
                  </a:lnTo>
                  <a:lnTo>
                    <a:pt x="49733" y="51054"/>
                  </a:lnTo>
                  <a:lnTo>
                    <a:pt x="49669" y="51308"/>
                  </a:lnTo>
                  <a:lnTo>
                    <a:pt x="49580" y="51142"/>
                  </a:lnTo>
                  <a:lnTo>
                    <a:pt x="49098" y="51435"/>
                  </a:lnTo>
                  <a:lnTo>
                    <a:pt x="48793" y="51308"/>
                  </a:lnTo>
                  <a:lnTo>
                    <a:pt x="49199" y="50952"/>
                  </a:lnTo>
                  <a:lnTo>
                    <a:pt x="49123" y="50292"/>
                  </a:lnTo>
                  <a:lnTo>
                    <a:pt x="49580" y="51142"/>
                  </a:lnTo>
                  <a:lnTo>
                    <a:pt x="49733" y="51054"/>
                  </a:lnTo>
                  <a:lnTo>
                    <a:pt x="49733" y="46151"/>
                  </a:lnTo>
                  <a:lnTo>
                    <a:pt x="49428" y="45974"/>
                  </a:lnTo>
                  <a:lnTo>
                    <a:pt x="49669" y="45847"/>
                  </a:lnTo>
                  <a:lnTo>
                    <a:pt x="50177" y="45593"/>
                  </a:lnTo>
                  <a:lnTo>
                    <a:pt x="50355" y="45466"/>
                  </a:lnTo>
                  <a:lnTo>
                    <a:pt x="48539" y="45847"/>
                  </a:lnTo>
                  <a:lnTo>
                    <a:pt x="46964" y="44958"/>
                  </a:lnTo>
                  <a:lnTo>
                    <a:pt x="45415" y="45427"/>
                  </a:lnTo>
                  <a:lnTo>
                    <a:pt x="45402" y="45720"/>
                  </a:lnTo>
                  <a:lnTo>
                    <a:pt x="45504" y="45974"/>
                  </a:lnTo>
                  <a:lnTo>
                    <a:pt x="45593" y="46380"/>
                  </a:lnTo>
                  <a:lnTo>
                    <a:pt x="43891" y="47066"/>
                  </a:lnTo>
                  <a:lnTo>
                    <a:pt x="43980" y="46863"/>
                  </a:lnTo>
                  <a:lnTo>
                    <a:pt x="44437" y="45847"/>
                  </a:lnTo>
                  <a:lnTo>
                    <a:pt x="42151" y="46863"/>
                  </a:lnTo>
                  <a:lnTo>
                    <a:pt x="42418" y="46355"/>
                  </a:lnTo>
                  <a:lnTo>
                    <a:pt x="42557" y="46101"/>
                  </a:lnTo>
                  <a:lnTo>
                    <a:pt x="42621" y="45974"/>
                  </a:lnTo>
                  <a:lnTo>
                    <a:pt x="42760" y="45720"/>
                  </a:lnTo>
                  <a:lnTo>
                    <a:pt x="42837" y="45593"/>
                  </a:lnTo>
                  <a:lnTo>
                    <a:pt x="42786" y="45466"/>
                  </a:lnTo>
                  <a:lnTo>
                    <a:pt x="42494" y="45339"/>
                  </a:lnTo>
                  <a:lnTo>
                    <a:pt x="42443" y="45085"/>
                  </a:lnTo>
                  <a:lnTo>
                    <a:pt x="42824" y="44704"/>
                  </a:lnTo>
                  <a:lnTo>
                    <a:pt x="41668" y="44831"/>
                  </a:lnTo>
                  <a:lnTo>
                    <a:pt x="41948" y="45593"/>
                  </a:lnTo>
                  <a:lnTo>
                    <a:pt x="41490" y="45478"/>
                  </a:lnTo>
                  <a:lnTo>
                    <a:pt x="41490" y="49784"/>
                  </a:lnTo>
                  <a:lnTo>
                    <a:pt x="41478" y="50800"/>
                  </a:lnTo>
                  <a:lnTo>
                    <a:pt x="40525" y="50419"/>
                  </a:lnTo>
                  <a:lnTo>
                    <a:pt x="41097" y="50038"/>
                  </a:lnTo>
                  <a:lnTo>
                    <a:pt x="41490" y="49784"/>
                  </a:lnTo>
                  <a:lnTo>
                    <a:pt x="41490" y="45478"/>
                  </a:lnTo>
                  <a:lnTo>
                    <a:pt x="40957" y="45339"/>
                  </a:lnTo>
                  <a:lnTo>
                    <a:pt x="41008" y="45085"/>
                  </a:lnTo>
                  <a:lnTo>
                    <a:pt x="41236" y="44958"/>
                  </a:lnTo>
                  <a:lnTo>
                    <a:pt x="41389" y="44704"/>
                  </a:lnTo>
                  <a:lnTo>
                    <a:pt x="40170" y="45720"/>
                  </a:lnTo>
                  <a:lnTo>
                    <a:pt x="39370" y="45212"/>
                  </a:lnTo>
                  <a:lnTo>
                    <a:pt x="39395" y="44831"/>
                  </a:lnTo>
                  <a:lnTo>
                    <a:pt x="39649" y="44831"/>
                  </a:lnTo>
                  <a:lnTo>
                    <a:pt x="38188" y="44704"/>
                  </a:lnTo>
                  <a:lnTo>
                    <a:pt x="36868" y="45974"/>
                  </a:lnTo>
                  <a:lnTo>
                    <a:pt x="36436" y="45720"/>
                  </a:lnTo>
                  <a:lnTo>
                    <a:pt x="35394" y="45085"/>
                  </a:lnTo>
                  <a:lnTo>
                    <a:pt x="35687" y="44577"/>
                  </a:lnTo>
                  <a:lnTo>
                    <a:pt x="36144" y="43815"/>
                  </a:lnTo>
                  <a:lnTo>
                    <a:pt x="34937" y="44577"/>
                  </a:lnTo>
                  <a:lnTo>
                    <a:pt x="35001" y="44069"/>
                  </a:lnTo>
                  <a:lnTo>
                    <a:pt x="35102" y="43434"/>
                  </a:lnTo>
                  <a:lnTo>
                    <a:pt x="34201" y="43561"/>
                  </a:lnTo>
                  <a:lnTo>
                    <a:pt x="34404" y="44069"/>
                  </a:lnTo>
                  <a:lnTo>
                    <a:pt x="33680" y="43942"/>
                  </a:lnTo>
                  <a:lnTo>
                    <a:pt x="32816" y="44577"/>
                  </a:lnTo>
                  <a:lnTo>
                    <a:pt x="32270" y="44069"/>
                  </a:lnTo>
                  <a:lnTo>
                    <a:pt x="32931" y="43688"/>
                  </a:lnTo>
                  <a:lnTo>
                    <a:pt x="31496" y="43561"/>
                  </a:lnTo>
                  <a:lnTo>
                    <a:pt x="32169" y="44196"/>
                  </a:lnTo>
                  <a:lnTo>
                    <a:pt x="31267" y="44577"/>
                  </a:lnTo>
                  <a:lnTo>
                    <a:pt x="31889" y="45720"/>
                  </a:lnTo>
                  <a:lnTo>
                    <a:pt x="30975" y="45085"/>
                  </a:lnTo>
                  <a:lnTo>
                    <a:pt x="31216" y="45085"/>
                  </a:lnTo>
                  <a:lnTo>
                    <a:pt x="30238" y="44831"/>
                  </a:lnTo>
                  <a:lnTo>
                    <a:pt x="30162" y="44577"/>
                  </a:lnTo>
                  <a:lnTo>
                    <a:pt x="30022" y="44069"/>
                  </a:lnTo>
                  <a:lnTo>
                    <a:pt x="29083" y="44577"/>
                  </a:lnTo>
                  <a:lnTo>
                    <a:pt x="28765" y="44323"/>
                  </a:lnTo>
                  <a:lnTo>
                    <a:pt x="28613" y="44196"/>
                  </a:lnTo>
                  <a:lnTo>
                    <a:pt x="28575" y="43815"/>
                  </a:lnTo>
                  <a:lnTo>
                    <a:pt x="28651" y="43688"/>
                  </a:lnTo>
                  <a:lnTo>
                    <a:pt x="28740" y="43561"/>
                  </a:lnTo>
                  <a:lnTo>
                    <a:pt x="29032" y="43129"/>
                  </a:lnTo>
                  <a:lnTo>
                    <a:pt x="29057" y="42799"/>
                  </a:lnTo>
                  <a:lnTo>
                    <a:pt x="28422" y="43561"/>
                  </a:lnTo>
                  <a:lnTo>
                    <a:pt x="28168" y="43307"/>
                  </a:lnTo>
                  <a:lnTo>
                    <a:pt x="27292" y="42418"/>
                  </a:lnTo>
                  <a:lnTo>
                    <a:pt x="26847" y="42926"/>
                  </a:lnTo>
                  <a:lnTo>
                    <a:pt x="26746" y="43180"/>
                  </a:lnTo>
                  <a:lnTo>
                    <a:pt x="26797" y="42989"/>
                  </a:lnTo>
                  <a:lnTo>
                    <a:pt x="26860" y="42799"/>
                  </a:lnTo>
                  <a:lnTo>
                    <a:pt x="26924" y="42418"/>
                  </a:lnTo>
                  <a:lnTo>
                    <a:pt x="26390" y="43053"/>
                  </a:lnTo>
                  <a:lnTo>
                    <a:pt x="26212" y="42799"/>
                  </a:lnTo>
                  <a:lnTo>
                    <a:pt x="26187" y="42418"/>
                  </a:lnTo>
                  <a:lnTo>
                    <a:pt x="26327" y="42164"/>
                  </a:lnTo>
                  <a:lnTo>
                    <a:pt x="25387" y="41656"/>
                  </a:lnTo>
                  <a:lnTo>
                    <a:pt x="26136" y="43688"/>
                  </a:lnTo>
                  <a:lnTo>
                    <a:pt x="25895" y="43434"/>
                  </a:lnTo>
                  <a:lnTo>
                    <a:pt x="25323" y="42799"/>
                  </a:lnTo>
                  <a:lnTo>
                    <a:pt x="25323" y="42672"/>
                  </a:lnTo>
                  <a:lnTo>
                    <a:pt x="25323" y="42545"/>
                  </a:lnTo>
                  <a:lnTo>
                    <a:pt x="25552" y="42418"/>
                  </a:lnTo>
                  <a:lnTo>
                    <a:pt x="24955" y="42037"/>
                  </a:lnTo>
                  <a:lnTo>
                    <a:pt x="24561" y="41783"/>
                  </a:lnTo>
                  <a:lnTo>
                    <a:pt x="23190" y="42037"/>
                  </a:lnTo>
                  <a:lnTo>
                    <a:pt x="23063" y="41910"/>
                  </a:lnTo>
                  <a:lnTo>
                    <a:pt x="22491" y="41275"/>
                  </a:lnTo>
                  <a:lnTo>
                    <a:pt x="22428" y="40894"/>
                  </a:lnTo>
                  <a:lnTo>
                    <a:pt x="22644" y="40005"/>
                  </a:lnTo>
                  <a:lnTo>
                    <a:pt x="23355" y="41275"/>
                  </a:lnTo>
                  <a:lnTo>
                    <a:pt x="23368" y="41148"/>
                  </a:lnTo>
                  <a:lnTo>
                    <a:pt x="24028" y="41186"/>
                  </a:lnTo>
                  <a:lnTo>
                    <a:pt x="23863" y="40563"/>
                  </a:lnTo>
                  <a:lnTo>
                    <a:pt x="23368" y="41135"/>
                  </a:lnTo>
                  <a:lnTo>
                    <a:pt x="23482" y="40259"/>
                  </a:lnTo>
                  <a:lnTo>
                    <a:pt x="22047" y="39751"/>
                  </a:lnTo>
                  <a:lnTo>
                    <a:pt x="19939" y="39751"/>
                  </a:lnTo>
                  <a:lnTo>
                    <a:pt x="18808" y="38608"/>
                  </a:lnTo>
                  <a:lnTo>
                    <a:pt x="18973" y="38862"/>
                  </a:lnTo>
                  <a:lnTo>
                    <a:pt x="17818" y="40005"/>
                  </a:lnTo>
                  <a:lnTo>
                    <a:pt x="18465" y="37719"/>
                  </a:lnTo>
                  <a:lnTo>
                    <a:pt x="18503" y="37592"/>
                  </a:lnTo>
                  <a:lnTo>
                    <a:pt x="17754" y="37592"/>
                  </a:lnTo>
                  <a:lnTo>
                    <a:pt x="18084" y="37211"/>
                  </a:lnTo>
                  <a:lnTo>
                    <a:pt x="18199" y="37084"/>
                  </a:lnTo>
                  <a:lnTo>
                    <a:pt x="18046" y="37211"/>
                  </a:lnTo>
                  <a:lnTo>
                    <a:pt x="17386" y="36322"/>
                  </a:lnTo>
                  <a:lnTo>
                    <a:pt x="16103" y="36068"/>
                  </a:lnTo>
                  <a:lnTo>
                    <a:pt x="14541" y="35306"/>
                  </a:lnTo>
                  <a:lnTo>
                    <a:pt x="14986" y="35179"/>
                  </a:lnTo>
                  <a:lnTo>
                    <a:pt x="14947" y="35052"/>
                  </a:lnTo>
                  <a:lnTo>
                    <a:pt x="14782" y="34417"/>
                  </a:lnTo>
                  <a:lnTo>
                    <a:pt x="13944" y="33782"/>
                  </a:lnTo>
                  <a:lnTo>
                    <a:pt x="13868" y="33655"/>
                  </a:lnTo>
                  <a:lnTo>
                    <a:pt x="13804" y="33528"/>
                  </a:lnTo>
                  <a:lnTo>
                    <a:pt x="13665" y="33274"/>
                  </a:lnTo>
                  <a:lnTo>
                    <a:pt x="13601" y="33147"/>
                  </a:lnTo>
                  <a:lnTo>
                    <a:pt x="13157" y="33274"/>
                  </a:lnTo>
                  <a:lnTo>
                    <a:pt x="12941" y="32893"/>
                  </a:lnTo>
                  <a:lnTo>
                    <a:pt x="12649" y="33528"/>
                  </a:lnTo>
                  <a:lnTo>
                    <a:pt x="13030" y="30353"/>
                  </a:lnTo>
                  <a:lnTo>
                    <a:pt x="9855" y="30949"/>
                  </a:lnTo>
                  <a:lnTo>
                    <a:pt x="9220" y="31623"/>
                  </a:lnTo>
                  <a:lnTo>
                    <a:pt x="9232" y="32004"/>
                  </a:lnTo>
                  <a:lnTo>
                    <a:pt x="9080" y="32004"/>
                  </a:lnTo>
                  <a:lnTo>
                    <a:pt x="9220" y="32258"/>
                  </a:lnTo>
                  <a:lnTo>
                    <a:pt x="8737" y="32639"/>
                  </a:lnTo>
                  <a:lnTo>
                    <a:pt x="9080" y="32766"/>
                  </a:lnTo>
                  <a:lnTo>
                    <a:pt x="8661" y="33020"/>
                  </a:lnTo>
                  <a:lnTo>
                    <a:pt x="8572" y="33909"/>
                  </a:lnTo>
                  <a:lnTo>
                    <a:pt x="8420" y="34163"/>
                  </a:lnTo>
                  <a:lnTo>
                    <a:pt x="8661" y="33909"/>
                  </a:lnTo>
                  <a:lnTo>
                    <a:pt x="9042" y="33655"/>
                  </a:lnTo>
                  <a:lnTo>
                    <a:pt x="9944" y="34544"/>
                  </a:lnTo>
                  <a:lnTo>
                    <a:pt x="8978" y="34544"/>
                  </a:lnTo>
                  <a:lnTo>
                    <a:pt x="9093" y="35179"/>
                  </a:lnTo>
                  <a:lnTo>
                    <a:pt x="9563" y="35052"/>
                  </a:lnTo>
                  <a:lnTo>
                    <a:pt x="9626" y="35814"/>
                  </a:lnTo>
                  <a:lnTo>
                    <a:pt x="10312" y="35179"/>
                  </a:lnTo>
                  <a:lnTo>
                    <a:pt x="10401" y="35509"/>
                  </a:lnTo>
                  <a:lnTo>
                    <a:pt x="10210" y="35687"/>
                  </a:lnTo>
                  <a:lnTo>
                    <a:pt x="10096" y="35941"/>
                  </a:lnTo>
                  <a:lnTo>
                    <a:pt x="10706" y="36068"/>
                  </a:lnTo>
                  <a:lnTo>
                    <a:pt x="11709" y="37465"/>
                  </a:lnTo>
                  <a:lnTo>
                    <a:pt x="11938" y="36703"/>
                  </a:lnTo>
                  <a:lnTo>
                    <a:pt x="11988" y="36322"/>
                  </a:lnTo>
                  <a:lnTo>
                    <a:pt x="13779" y="36830"/>
                  </a:lnTo>
                  <a:lnTo>
                    <a:pt x="13995" y="38989"/>
                  </a:lnTo>
                  <a:lnTo>
                    <a:pt x="15455" y="39624"/>
                  </a:lnTo>
                  <a:lnTo>
                    <a:pt x="15252" y="39878"/>
                  </a:lnTo>
                  <a:lnTo>
                    <a:pt x="16179" y="40259"/>
                  </a:lnTo>
                  <a:lnTo>
                    <a:pt x="17005" y="41021"/>
                  </a:lnTo>
                  <a:lnTo>
                    <a:pt x="17894" y="40894"/>
                  </a:lnTo>
                  <a:lnTo>
                    <a:pt x="18110" y="41021"/>
                  </a:lnTo>
                  <a:lnTo>
                    <a:pt x="18097" y="41656"/>
                  </a:lnTo>
                  <a:lnTo>
                    <a:pt x="17792" y="41910"/>
                  </a:lnTo>
                  <a:lnTo>
                    <a:pt x="18529" y="42164"/>
                  </a:lnTo>
                  <a:lnTo>
                    <a:pt x="18745" y="41910"/>
                  </a:lnTo>
                  <a:lnTo>
                    <a:pt x="19342" y="42926"/>
                  </a:lnTo>
                  <a:lnTo>
                    <a:pt x="18669" y="42926"/>
                  </a:lnTo>
                  <a:lnTo>
                    <a:pt x="18516" y="42799"/>
                  </a:lnTo>
                  <a:lnTo>
                    <a:pt x="18618" y="42926"/>
                  </a:lnTo>
                  <a:lnTo>
                    <a:pt x="18453" y="42926"/>
                  </a:lnTo>
                  <a:lnTo>
                    <a:pt x="18783" y="43129"/>
                  </a:lnTo>
                  <a:lnTo>
                    <a:pt x="19037" y="43434"/>
                  </a:lnTo>
                  <a:lnTo>
                    <a:pt x="19100" y="44069"/>
                  </a:lnTo>
                  <a:lnTo>
                    <a:pt x="20396" y="43815"/>
                  </a:lnTo>
                  <a:lnTo>
                    <a:pt x="19697" y="44323"/>
                  </a:lnTo>
                  <a:lnTo>
                    <a:pt x="20548" y="45085"/>
                  </a:lnTo>
                  <a:lnTo>
                    <a:pt x="21056" y="45085"/>
                  </a:lnTo>
                  <a:lnTo>
                    <a:pt x="20739" y="44323"/>
                  </a:lnTo>
                  <a:lnTo>
                    <a:pt x="21234" y="44450"/>
                  </a:lnTo>
                  <a:lnTo>
                    <a:pt x="21780" y="44831"/>
                  </a:lnTo>
                  <a:lnTo>
                    <a:pt x="21869" y="45085"/>
                  </a:lnTo>
                  <a:lnTo>
                    <a:pt x="21412" y="45593"/>
                  </a:lnTo>
                  <a:lnTo>
                    <a:pt x="21348" y="45796"/>
                  </a:lnTo>
                  <a:lnTo>
                    <a:pt x="21945" y="46736"/>
                  </a:lnTo>
                  <a:lnTo>
                    <a:pt x="24968" y="46482"/>
                  </a:lnTo>
                  <a:lnTo>
                    <a:pt x="25590" y="46380"/>
                  </a:lnTo>
                  <a:lnTo>
                    <a:pt x="25946" y="46101"/>
                  </a:lnTo>
                  <a:lnTo>
                    <a:pt x="26708" y="46482"/>
                  </a:lnTo>
                  <a:lnTo>
                    <a:pt x="27127" y="48133"/>
                  </a:lnTo>
                  <a:lnTo>
                    <a:pt x="27393" y="48260"/>
                  </a:lnTo>
                  <a:lnTo>
                    <a:pt x="28384" y="49149"/>
                  </a:lnTo>
                  <a:lnTo>
                    <a:pt x="28867" y="47117"/>
                  </a:lnTo>
                  <a:lnTo>
                    <a:pt x="29933" y="47752"/>
                  </a:lnTo>
                  <a:lnTo>
                    <a:pt x="29895" y="47117"/>
                  </a:lnTo>
                  <a:lnTo>
                    <a:pt x="29984" y="46482"/>
                  </a:lnTo>
                  <a:lnTo>
                    <a:pt x="30937" y="46355"/>
                  </a:lnTo>
                  <a:lnTo>
                    <a:pt x="31711" y="46609"/>
                  </a:lnTo>
                  <a:lnTo>
                    <a:pt x="31572" y="48006"/>
                  </a:lnTo>
                  <a:lnTo>
                    <a:pt x="30975" y="48260"/>
                  </a:lnTo>
                  <a:lnTo>
                    <a:pt x="30772" y="48260"/>
                  </a:lnTo>
                  <a:lnTo>
                    <a:pt x="30695" y="48006"/>
                  </a:lnTo>
                  <a:lnTo>
                    <a:pt x="30048" y="48006"/>
                  </a:lnTo>
                  <a:lnTo>
                    <a:pt x="30276" y="48514"/>
                  </a:lnTo>
                  <a:lnTo>
                    <a:pt x="30480" y="48260"/>
                  </a:lnTo>
                  <a:lnTo>
                    <a:pt x="30797" y="48641"/>
                  </a:lnTo>
                  <a:lnTo>
                    <a:pt x="31788" y="48856"/>
                  </a:lnTo>
                  <a:lnTo>
                    <a:pt x="31927" y="48895"/>
                  </a:lnTo>
                  <a:lnTo>
                    <a:pt x="31991" y="49022"/>
                  </a:lnTo>
                  <a:lnTo>
                    <a:pt x="32131" y="49136"/>
                  </a:lnTo>
                  <a:lnTo>
                    <a:pt x="32461" y="49403"/>
                  </a:lnTo>
                  <a:lnTo>
                    <a:pt x="33185" y="49022"/>
                  </a:lnTo>
                  <a:lnTo>
                    <a:pt x="34201" y="49657"/>
                  </a:lnTo>
                  <a:lnTo>
                    <a:pt x="34137" y="49530"/>
                  </a:lnTo>
                  <a:lnTo>
                    <a:pt x="34010" y="49022"/>
                  </a:lnTo>
                  <a:lnTo>
                    <a:pt x="33997" y="48895"/>
                  </a:lnTo>
                  <a:lnTo>
                    <a:pt x="34175" y="49022"/>
                  </a:lnTo>
                  <a:lnTo>
                    <a:pt x="35661" y="49771"/>
                  </a:lnTo>
                  <a:lnTo>
                    <a:pt x="35217" y="48895"/>
                  </a:lnTo>
                  <a:lnTo>
                    <a:pt x="35090" y="48641"/>
                  </a:lnTo>
                  <a:lnTo>
                    <a:pt x="35026" y="48514"/>
                  </a:lnTo>
                  <a:lnTo>
                    <a:pt x="36144" y="48514"/>
                  </a:lnTo>
                  <a:lnTo>
                    <a:pt x="36639" y="49149"/>
                  </a:lnTo>
                  <a:lnTo>
                    <a:pt x="35674" y="49784"/>
                  </a:lnTo>
                  <a:lnTo>
                    <a:pt x="36842" y="49530"/>
                  </a:lnTo>
                  <a:lnTo>
                    <a:pt x="37439" y="50038"/>
                  </a:lnTo>
                  <a:lnTo>
                    <a:pt x="36474" y="50800"/>
                  </a:lnTo>
                  <a:lnTo>
                    <a:pt x="37617" y="50292"/>
                  </a:lnTo>
                  <a:lnTo>
                    <a:pt x="38277" y="51562"/>
                  </a:lnTo>
                  <a:lnTo>
                    <a:pt x="38836" y="51816"/>
                  </a:lnTo>
                  <a:lnTo>
                    <a:pt x="38252" y="52070"/>
                  </a:lnTo>
                  <a:lnTo>
                    <a:pt x="38595" y="51943"/>
                  </a:lnTo>
                  <a:lnTo>
                    <a:pt x="39128" y="51943"/>
                  </a:lnTo>
                  <a:lnTo>
                    <a:pt x="38950" y="51181"/>
                  </a:lnTo>
                  <a:lnTo>
                    <a:pt x="39243" y="51435"/>
                  </a:lnTo>
                  <a:lnTo>
                    <a:pt x="39509" y="51435"/>
                  </a:lnTo>
                  <a:lnTo>
                    <a:pt x="39458" y="51689"/>
                  </a:lnTo>
                  <a:lnTo>
                    <a:pt x="39852" y="51308"/>
                  </a:lnTo>
                  <a:lnTo>
                    <a:pt x="39776" y="51181"/>
                  </a:lnTo>
                  <a:lnTo>
                    <a:pt x="39420" y="50546"/>
                  </a:lnTo>
                  <a:lnTo>
                    <a:pt x="39789" y="50292"/>
                  </a:lnTo>
                  <a:lnTo>
                    <a:pt x="40157" y="50038"/>
                  </a:lnTo>
                  <a:lnTo>
                    <a:pt x="40487" y="50406"/>
                  </a:lnTo>
                  <a:lnTo>
                    <a:pt x="40220" y="50292"/>
                  </a:lnTo>
                  <a:lnTo>
                    <a:pt x="41427" y="51765"/>
                  </a:lnTo>
                  <a:lnTo>
                    <a:pt x="41821" y="51765"/>
                  </a:lnTo>
                  <a:lnTo>
                    <a:pt x="41694" y="51054"/>
                  </a:lnTo>
                  <a:lnTo>
                    <a:pt x="43002" y="51308"/>
                  </a:lnTo>
                  <a:lnTo>
                    <a:pt x="42938" y="51435"/>
                  </a:lnTo>
                  <a:lnTo>
                    <a:pt x="42824" y="51943"/>
                  </a:lnTo>
                  <a:lnTo>
                    <a:pt x="42913" y="52095"/>
                  </a:lnTo>
                  <a:lnTo>
                    <a:pt x="43268" y="51435"/>
                  </a:lnTo>
                  <a:lnTo>
                    <a:pt x="43802" y="51054"/>
                  </a:lnTo>
                  <a:lnTo>
                    <a:pt x="44577" y="51562"/>
                  </a:lnTo>
                  <a:lnTo>
                    <a:pt x="44691" y="51054"/>
                  </a:lnTo>
                  <a:lnTo>
                    <a:pt x="44754" y="50800"/>
                  </a:lnTo>
                  <a:lnTo>
                    <a:pt x="45173" y="50927"/>
                  </a:lnTo>
                  <a:lnTo>
                    <a:pt x="44704" y="50673"/>
                  </a:lnTo>
                  <a:lnTo>
                    <a:pt x="44945" y="50165"/>
                  </a:lnTo>
                  <a:lnTo>
                    <a:pt x="45351" y="50292"/>
                  </a:lnTo>
                  <a:lnTo>
                    <a:pt x="45948" y="50165"/>
                  </a:lnTo>
                  <a:lnTo>
                    <a:pt x="46329" y="49784"/>
                  </a:lnTo>
                  <a:lnTo>
                    <a:pt x="46913" y="51816"/>
                  </a:lnTo>
                  <a:lnTo>
                    <a:pt x="47891" y="51308"/>
                  </a:lnTo>
                  <a:lnTo>
                    <a:pt x="48145" y="51562"/>
                  </a:lnTo>
                  <a:lnTo>
                    <a:pt x="48209" y="51765"/>
                  </a:lnTo>
                  <a:lnTo>
                    <a:pt x="47828" y="52324"/>
                  </a:lnTo>
                  <a:lnTo>
                    <a:pt x="48171" y="52578"/>
                  </a:lnTo>
                  <a:lnTo>
                    <a:pt x="49034" y="52070"/>
                  </a:lnTo>
                  <a:lnTo>
                    <a:pt x="49796" y="51435"/>
                  </a:lnTo>
                  <a:lnTo>
                    <a:pt x="50266" y="51054"/>
                  </a:lnTo>
                  <a:lnTo>
                    <a:pt x="49936" y="51054"/>
                  </a:lnTo>
                  <a:lnTo>
                    <a:pt x="50330" y="50292"/>
                  </a:lnTo>
                  <a:lnTo>
                    <a:pt x="50596" y="49784"/>
                  </a:lnTo>
                  <a:lnTo>
                    <a:pt x="51206" y="50406"/>
                  </a:lnTo>
                  <a:lnTo>
                    <a:pt x="51308" y="51054"/>
                  </a:lnTo>
                  <a:lnTo>
                    <a:pt x="51193" y="52324"/>
                  </a:lnTo>
                  <a:lnTo>
                    <a:pt x="52412" y="53340"/>
                  </a:lnTo>
                  <a:lnTo>
                    <a:pt x="53517" y="51562"/>
                  </a:lnTo>
                  <a:lnTo>
                    <a:pt x="55118" y="52197"/>
                  </a:lnTo>
                  <a:lnTo>
                    <a:pt x="54610" y="51816"/>
                  </a:lnTo>
                  <a:lnTo>
                    <a:pt x="54686" y="51562"/>
                  </a:lnTo>
                  <a:lnTo>
                    <a:pt x="54864" y="51054"/>
                  </a:lnTo>
                  <a:lnTo>
                    <a:pt x="55626" y="51816"/>
                  </a:lnTo>
                  <a:lnTo>
                    <a:pt x="56172" y="51435"/>
                  </a:lnTo>
                  <a:lnTo>
                    <a:pt x="56108" y="52095"/>
                  </a:lnTo>
                  <a:lnTo>
                    <a:pt x="56426" y="52324"/>
                  </a:lnTo>
                  <a:lnTo>
                    <a:pt x="56642" y="52705"/>
                  </a:lnTo>
                  <a:lnTo>
                    <a:pt x="56629" y="52197"/>
                  </a:lnTo>
                  <a:lnTo>
                    <a:pt x="57848" y="52705"/>
                  </a:lnTo>
                  <a:lnTo>
                    <a:pt x="57924" y="52197"/>
                  </a:lnTo>
                  <a:lnTo>
                    <a:pt x="58026" y="51562"/>
                  </a:lnTo>
                  <a:lnTo>
                    <a:pt x="58737" y="52324"/>
                  </a:lnTo>
                  <a:lnTo>
                    <a:pt x="60083" y="52705"/>
                  </a:lnTo>
                  <a:lnTo>
                    <a:pt x="60172" y="51562"/>
                  </a:lnTo>
                  <a:lnTo>
                    <a:pt x="60185" y="51435"/>
                  </a:lnTo>
                  <a:lnTo>
                    <a:pt x="60223" y="51054"/>
                  </a:lnTo>
                  <a:lnTo>
                    <a:pt x="60261" y="50673"/>
                  </a:lnTo>
                  <a:lnTo>
                    <a:pt x="61518" y="50800"/>
                  </a:lnTo>
                  <a:lnTo>
                    <a:pt x="61150" y="51435"/>
                  </a:lnTo>
                  <a:lnTo>
                    <a:pt x="61734" y="51943"/>
                  </a:lnTo>
                  <a:lnTo>
                    <a:pt x="60883" y="52324"/>
                  </a:lnTo>
                  <a:lnTo>
                    <a:pt x="61315" y="52324"/>
                  </a:lnTo>
                  <a:lnTo>
                    <a:pt x="61709" y="52451"/>
                  </a:lnTo>
                  <a:lnTo>
                    <a:pt x="61709" y="52070"/>
                  </a:lnTo>
                  <a:lnTo>
                    <a:pt x="61963" y="52451"/>
                  </a:lnTo>
                  <a:lnTo>
                    <a:pt x="62255" y="52070"/>
                  </a:lnTo>
                  <a:lnTo>
                    <a:pt x="62865" y="51308"/>
                  </a:lnTo>
                  <a:lnTo>
                    <a:pt x="63233" y="51777"/>
                  </a:lnTo>
                  <a:lnTo>
                    <a:pt x="63093" y="51917"/>
                  </a:lnTo>
                  <a:lnTo>
                    <a:pt x="63334" y="51841"/>
                  </a:lnTo>
                  <a:lnTo>
                    <a:pt x="63360" y="51689"/>
                  </a:lnTo>
                  <a:lnTo>
                    <a:pt x="63449" y="51308"/>
                  </a:lnTo>
                  <a:lnTo>
                    <a:pt x="63474" y="50927"/>
                  </a:lnTo>
                  <a:lnTo>
                    <a:pt x="63944" y="50927"/>
                  </a:lnTo>
                  <a:lnTo>
                    <a:pt x="64681" y="50800"/>
                  </a:lnTo>
                  <a:lnTo>
                    <a:pt x="64592" y="50673"/>
                  </a:lnTo>
                  <a:lnTo>
                    <a:pt x="64236" y="50165"/>
                  </a:lnTo>
                  <a:lnTo>
                    <a:pt x="65659" y="51943"/>
                  </a:lnTo>
                  <a:lnTo>
                    <a:pt x="67449" y="50165"/>
                  </a:lnTo>
                  <a:lnTo>
                    <a:pt x="67843" y="49784"/>
                  </a:lnTo>
                  <a:lnTo>
                    <a:pt x="69100" y="51168"/>
                  </a:lnTo>
                  <a:lnTo>
                    <a:pt x="68935" y="51231"/>
                  </a:lnTo>
                  <a:lnTo>
                    <a:pt x="69265" y="51320"/>
                  </a:lnTo>
                  <a:lnTo>
                    <a:pt x="69138" y="51181"/>
                  </a:lnTo>
                  <a:lnTo>
                    <a:pt x="70040" y="50927"/>
                  </a:lnTo>
                  <a:lnTo>
                    <a:pt x="71120" y="50546"/>
                  </a:lnTo>
                  <a:lnTo>
                    <a:pt x="71958" y="50419"/>
                  </a:lnTo>
                  <a:lnTo>
                    <a:pt x="71996" y="50673"/>
                  </a:lnTo>
                  <a:lnTo>
                    <a:pt x="71831" y="50673"/>
                  </a:lnTo>
                  <a:lnTo>
                    <a:pt x="73088" y="51054"/>
                  </a:lnTo>
                  <a:lnTo>
                    <a:pt x="72847" y="50419"/>
                  </a:lnTo>
                  <a:lnTo>
                    <a:pt x="72605" y="49784"/>
                  </a:lnTo>
                  <a:lnTo>
                    <a:pt x="72504" y="49530"/>
                  </a:lnTo>
                  <a:lnTo>
                    <a:pt x="72275" y="48895"/>
                  </a:lnTo>
                  <a:lnTo>
                    <a:pt x="73672" y="49276"/>
                  </a:lnTo>
                  <a:lnTo>
                    <a:pt x="74510" y="50038"/>
                  </a:lnTo>
                  <a:lnTo>
                    <a:pt x="73075" y="49911"/>
                  </a:lnTo>
                  <a:lnTo>
                    <a:pt x="73558" y="50165"/>
                  </a:lnTo>
                  <a:lnTo>
                    <a:pt x="74104" y="52070"/>
                  </a:lnTo>
                  <a:lnTo>
                    <a:pt x="74917" y="50038"/>
                  </a:lnTo>
                  <a:lnTo>
                    <a:pt x="75082" y="49657"/>
                  </a:lnTo>
                  <a:lnTo>
                    <a:pt x="76212" y="50546"/>
                  </a:lnTo>
                  <a:lnTo>
                    <a:pt x="76022" y="50673"/>
                  </a:lnTo>
                  <a:lnTo>
                    <a:pt x="76873" y="51308"/>
                  </a:lnTo>
                  <a:lnTo>
                    <a:pt x="77470" y="49657"/>
                  </a:lnTo>
                  <a:lnTo>
                    <a:pt x="77520" y="49530"/>
                  </a:lnTo>
                  <a:lnTo>
                    <a:pt x="78638" y="49403"/>
                  </a:lnTo>
                  <a:lnTo>
                    <a:pt x="78638" y="49657"/>
                  </a:lnTo>
                  <a:lnTo>
                    <a:pt x="78816" y="49403"/>
                  </a:lnTo>
                  <a:lnTo>
                    <a:pt x="79032" y="48895"/>
                  </a:lnTo>
                  <a:lnTo>
                    <a:pt x="79197" y="48514"/>
                  </a:lnTo>
                  <a:lnTo>
                    <a:pt x="80479" y="47752"/>
                  </a:lnTo>
                  <a:lnTo>
                    <a:pt x="80657" y="47625"/>
                  </a:lnTo>
                  <a:lnTo>
                    <a:pt x="80835" y="47498"/>
                  </a:lnTo>
                  <a:lnTo>
                    <a:pt x="81013" y="47371"/>
                  </a:lnTo>
                  <a:lnTo>
                    <a:pt x="80975" y="47244"/>
                  </a:lnTo>
                  <a:lnTo>
                    <a:pt x="81788" y="46609"/>
                  </a:lnTo>
                  <a:lnTo>
                    <a:pt x="82219" y="46990"/>
                  </a:lnTo>
                  <a:lnTo>
                    <a:pt x="83007" y="46990"/>
                  </a:lnTo>
                  <a:lnTo>
                    <a:pt x="83426" y="47752"/>
                  </a:lnTo>
                  <a:lnTo>
                    <a:pt x="82588" y="48133"/>
                  </a:lnTo>
                  <a:lnTo>
                    <a:pt x="83451" y="49022"/>
                  </a:lnTo>
                  <a:lnTo>
                    <a:pt x="83693" y="47625"/>
                  </a:lnTo>
                  <a:lnTo>
                    <a:pt x="84213" y="47625"/>
                  </a:lnTo>
                  <a:lnTo>
                    <a:pt x="84353" y="48133"/>
                  </a:lnTo>
                  <a:lnTo>
                    <a:pt x="85191" y="47625"/>
                  </a:lnTo>
                  <a:lnTo>
                    <a:pt x="85623" y="47371"/>
                  </a:lnTo>
                  <a:lnTo>
                    <a:pt x="85255" y="46609"/>
                  </a:lnTo>
                  <a:lnTo>
                    <a:pt x="85128" y="46355"/>
                  </a:lnTo>
                  <a:lnTo>
                    <a:pt x="85077" y="46228"/>
                  </a:lnTo>
                  <a:lnTo>
                    <a:pt x="86182" y="45720"/>
                  </a:lnTo>
                  <a:lnTo>
                    <a:pt x="86461" y="45593"/>
                  </a:lnTo>
                  <a:lnTo>
                    <a:pt x="86258" y="45427"/>
                  </a:lnTo>
                  <a:lnTo>
                    <a:pt x="86169" y="45212"/>
                  </a:lnTo>
                  <a:lnTo>
                    <a:pt x="86194" y="44958"/>
                  </a:lnTo>
                  <a:lnTo>
                    <a:pt x="86245" y="44577"/>
                  </a:lnTo>
                  <a:lnTo>
                    <a:pt x="86321" y="43942"/>
                  </a:lnTo>
                  <a:lnTo>
                    <a:pt x="87083" y="45720"/>
                  </a:lnTo>
                  <a:lnTo>
                    <a:pt x="87376" y="44450"/>
                  </a:lnTo>
                  <a:lnTo>
                    <a:pt x="88188" y="45466"/>
                  </a:lnTo>
                  <a:lnTo>
                    <a:pt x="88722" y="44450"/>
                  </a:lnTo>
                  <a:lnTo>
                    <a:pt x="88988" y="43942"/>
                  </a:lnTo>
                  <a:lnTo>
                    <a:pt x="89179" y="43561"/>
                  </a:lnTo>
                  <a:lnTo>
                    <a:pt x="89255" y="43434"/>
                  </a:lnTo>
                  <a:lnTo>
                    <a:pt x="89649" y="43053"/>
                  </a:lnTo>
                  <a:lnTo>
                    <a:pt x="89916" y="42799"/>
                  </a:lnTo>
                  <a:lnTo>
                    <a:pt x="89928" y="43268"/>
                  </a:lnTo>
                  <a:lnTo>
                    <a:pt x="90170" y="42799"/>
                  </a:lnTo>
                  <a:lnTo>
                    <a:pt x="90360" y="42418"/>
                  </a:lnTo>
                  <a:lnTo>
                    <a:pt x="91249" y="41910"/>
                  </a:lnTo>
                  <a:lnTo>
                    <a:pt x="92456" y="43942"/>
                  </a:lnTo>
                  <a:lnTo>
                    <a:pt x="93345" y="41910"/>
                  </a:lnTo>
                  <a:lnTo>
                    <a:pt x="93853" y="40767"/>
                  </a:lnTo>
                  <a:lnTo>
                    <a:pt x="95605" y="41529"/>
                  </a:lnTo>
                  <a:lnTo>
                    <a:pt x="95973" y="40767"/>
                  </a:lnTo>
                  <a:lnTo>
                    <a:pt x="96545" y="39624"/>
                  </a:lnTo>
                  <a:lnTo>
                    <a:pt x="98844" y="39116"/>
                  </a:lnTo>
                  <a:lnTo>
                    <a:pt x="100291" y="37084"/>
                  </a:lnTo>
                  <a:lnTo>
                    <a:pt x="98336" y="36703"/>
                  </a:lnTo>
                  <a:lnTo>
                    <a:pt x="100685" y="36449"/>
                  </a:lnTo>
                  <a:lnTo>
                    <a:pt x="100393" y="36271"/>
                  </a:lnTo>
                  <a:lnTo>
                    <a:pt x="101053" y="35941"/>
                  </a:lnTo>
                  <a:lnTo>
                    <a:pt x="100126" y="36106"/>
                  </a:lnTo>
                  <a:lnTo>
                    <a:pt x="99682" y="35814"/>
                  </a:lnTo>
                  <a:lnTo>
                    <a:pt x="99212" y="35509"/>
                  </a:lnTo>
                  <a:lnTo>
                    <a:pt x="99314" y="34925"/>
                  </a:lnTo>
                  <a:lnTo>
                    <a:pt x="99466" y="34798"/>
                  </a:lnTo>
                  <a:lnTo>
                    <a:pt x="99593" y="34798"/>
                  </a:lnTo>
                  <a:lnTo>
                    <a:pt x="99949" y="34899"/>
                  </a:lnTo>
                  <a:lnTo>
                    <a:pt x="100025" y="36017"/>
                  </a:lnTo>
                  <a:lnTo>
                    <a:pt x="100990" y="34366"/>
                  </a:lnTo>
                  <a:lnTo>
                    <a:pt x="100825" y="34417"/>
                  </a:lnTo>
                  <a:lnTo>
                    <a:pt x="101434" y="34036"/>
                  </a:lnTo>
                  <a:lnTo>
                    <a:pt x="102120" y="33909"/>
                  </a:lnTo>
                  <a:lnTo>
                    <a:pt x="101511" y="34671"/>
                  </a:lnTo>
                  <a:lnTo>
                    <a:pt x="101904" y="34925"/>
                  </a:lnTo>
                  <a:lnTo>
                    <a:pt x="102590" y="33909"/>
                  </a:lnTo>
                  <a:lnTo>
                    <a:pt x="102679" y="33782"/>
                  </a:lnTo>
                  <a:lnTo>
                    <a:pt x="102870" y="34798"/>
                  </a:lnTo>
                  <a:lnTo>
                    <a:pt x="103759" y="34290"/>
                  </a:lnTo>
                  <a:lnTo>
                    <a:pt x="103060" y="34036"/>
                  </a:lnTo>
                  <a:lnTo>
                    <a:pt x="103085" y="33782"/>
                  </a:lnTo>
                  <a:lnTo>
                    <a:pt x="103149" y="33401"/>
                  </a:lnTo>
                  <a:lnTo>
                    <a:pt x="103708" y="32766"/>
                  </a:lnTo>
                  <a:lnTo>
                    <a:pt x="103314" y="33020"/>
                  </a:lnTo>
                  <a:lnTo>
                    <a:pt x="102844" y="33147"/>
                  </a:lnTo>
                  <a:lnTo>
                    <a:pt x="102438" y="33401"/>
                  </a:lnTo>
                  <a:lnTo>
                    <a:pt x="102374" y="32004"/>
                  </a:lnTo>
                  <a:lnTo>
                    <a:pt x="102362" y="31369"/>
                  </a:lnTo>
                  <a:lnTo>
                    <a:pt x="104546" y="32512"/>
                  </a:lnTo>
                  <a:lnTo>
                    <a:pt x="104419" y="31369"/>
                  </a:lnTo>
                  <a:lnTo>
                    <a:pt x="104305" y="30226"/>
                  </a:lnTo>
                  <a:lnTo>
                    <a:pt x="104673" y="30988"/>
                  </a:lnTo>
                  <a:lnTo>
                    <a:pt x="104749" y="30226"/>
                  </a:lnTo>
                  <a:lnTo>
                    <a:pt x="104927" y="29337"/>
                  </a:lnTo>
                  <a:lnTo>
                    <a:pt x="105537" y="26924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 descr=""/>
            <p:cNvSpPr/>
            <p:nvPr/>
          </p:nvSpPr>
          <p:spPr>
            <a:xfrm>
              <a:off x="6723453" y="3130001"/>
              <a:ext cx="92710" cy="136525"/>
            </a:xfrm>
            <a:custGeom>
              <a:avLst/>
              <a:gdLst/>
              <a:ahLst/>
              <a:cxnLst/>
              <a:rect l="l" t="t" r="r" b="b"/>
              <a:pathLst>
                <a:path w="92709" h="136525">
                  <a:moveTo>
                    <a:pt x="44936" y="0"/>
                  </a:moveTo>
                  <a:lnTo>
                    <a:pt x="4497" y="18352"/>
                  </a:lnTo>
                  <a:lnTo>
                    <a:pt x="0" y="40397"/>
                  </a:lnTo>
                  <a:lnTo>
                    <a:pt x="1071" y="53581"/>
                  </a:lnTo>
                  <a:lnTo>
                    <a:pt x="12489" y="94546"/>
                  </a:lnTo>
                  <a:lnTo>
                    <a:pt x="28414" y="136156"/>
                  </a:lnTo>
                  <a:lnTo>
                    <a:pt x="36605" y="136498"/>
                  </a:lnTo>
                  <a:lnTo>
                    <a:pt x="44798" y="136121"/>
                  </a:lnTo>
                  <a:lnTo>
                    <a:pt x="52965" y="135235"/>
                  </a:lnTo>
                  <a:lnTo>
                    <a:pt x="61078" y="134048"/>
                  </a:lnTo>
                  <a:lnTo>
                    <a:pt x="76407" y="132553"/>
                  </a:lnTo>
                  <a:lnTo>
                    <a:pt x="84338" y="131323"/>
                  </a:lnTo>
                  <a:lnTo>
                    <a:pt x="90936" y="129019"/>
                  </a:lnTo>
                  <a:lnTo>
                    <a:pt x="92371" y="123278"/>
                  </a:lnTo>
                  <a:lnTo>
                    <a:pt x="91761" y="116497"/>
                  </a:lnTo>
                  <a:lnTo>
                    <a:pt x="91554" y="95240"/>
                  </a:lnTo>
                  <a:lnTo>
                    <a:pt x="90620" y="65115"/>
                  </a:lnTo>
                  <a:lnTo>
                    <a:pt x="90224" y="39423"/>
                  </a:lnTo>
                  <a:lnTo>
                    <a:pt x="88990" y="28806"/>
                  </a:lnTo>
                  <a:lnTo>
                    <a:pt x="52426" y="604"/>
                  </a:lnTo>
                  <a:lnTo>
                    <a:pt x="44936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 descr=""/>
            <p:cNvSpPr/>
            <p:nvPr/>
          </p:nvSpPr>
          <p:spPr>
            <a:xfrm>
              <a:off x="6718249" y="3127616"/>
              <a:ext cx="102235" cy="143510"/>
            </a:xfrm>
            <a:custGeom>
              <a:avLst/>
              <a:gdLst/>
              <a:ahLst/>
              <a:cxnLst/>
              <a:rect l="l" t="t" r="r" b="b"/>
              <a:pathLst>
                <a:path w="102234" h="143510">
                  <a:moveTo>
                    <a:pt x="2413" y="50939"/>
                  </a:moveTo>
                  <a:lnTo>
                    <a:pt x="2260" y="50558"/>
                  </a:lnTo>
                  <a:lnTo>
                    <a:pt x="2247" y="50114"/>
                  </a:lnTo>
                  <a:lnTo>
                    <a:pt x="2108" y="50558"/>
                  </a:lnTo>
                  <a:lnTo>
                    <a:pt x="1308" y="51828"/>
                  </a:lnTo>
                  <a:lnTo>
                    <a:pt x="2413" y="50939"/>
                  </a:lnTo>
                  <a:close/>
                </a:path>
                <a:path w="102234" h="143510">
                  <a:moveTo>
                    <a:pt x="2933" y="51130"/>
                  </a:moveTo>
                  <a:lnTo>
                    <a:pt x="2882" y="50558"/>
                  </a:lnTo>
                  <a:lnTo>
                    <a:pt x="2413" y="50939"/>
                  </a:lnTo>
                  <a:lnTo>
                    <a:pt x="2768" y="51828"/>
                  </a:lnTo>
                  <a:lnTo>
                    <a:pt x="2933" y="51130"/>
                  </a:lnTo>
                  <a:close/>
                </a:path>
                <a:path w="102234" h="143510">
                  <a:moveTo>
                    <a:pt x="2933" y="34391"/>
                  </a:moveTo>
                  <a:lnTo>
                    <a:pt x="2349" y="34442"/>
                  </a:lnTo>
                  <a:lnTo>
                    <a:pt x="2349" y="32956"/>
                  </a:lnTo>
                  <a:lnTo>
                    <a:pt x="2146" y="34721"/>
                  </a:lnTo>
                  <a:lnTo>
                    <a:pt x="2413" y="34531"/>
                  </a:lnTo>
                  <a:lnTo>
                    <a:pt x="2705" y="34442"/>
                  </a:lnTo>
                  <a:lnTo>
                    <a:pt x="2933" y="34391"/>
                  </a:lnTo>
                  <a:close/>
                </a:path>
                <a:path w="102234" h="143510">
                  <a:moveTo>
                    <a:pt x="3200" y="35318"/>
                  </a:moveTo>
                  <a:close/>
                </a:path>
                <a:path w="102234" h="143510">
                  <a:moveTo>
                    <a:pt x="3251" y="36588"/>
                  </a:moveTo>
                  <a:lnTo>
                    <a:pt x="3225" y="36271"/>
                  </a:lnTo>
                  <a:lnTo>
                    <a:pt x="2997" y="36588"/>
                  </a:lnTo>
                  <a:lnTo>
                    <a:pt x="3251" y="36588"/>
                  </a:lnTo>
                  <a:close/>
                </a:path>
                <a:path w="102234" h="143510">
                  <a:moveTo>
                    <a:pt x="3390" y="25158"/>
                  </a:moveTo>
                  <a:lnTo>
                    <a:pt x="3302" y="23888"/>
                  </a:lnTo>
                  <a:lnTo>
                    <a:pt x="2806" y="25158"/>
                  </a:lnTo>
                  <a:lnTo>
                    <a:pt x="3390" y="25158"/>
                  </a:lnTo>
                  <a:close/>
                </a:path>
                <a:path w="102234" h="143510">
                  <a:moveTo>
                    <a:pt x="3505" y="36588"/>
                  </a:moveTo>
                  <a:lnTo>
                    <a:pt x="3251" y="36588"/>
                  </a:lnTo>
                  <a:lnTo>
                    <a:pt x="3365" y="36766"/>
                  </a:lnTo>
                  <a:lnTo>
                    <a:pt x="3505" y="36588"/>
                  </a:lnTo>
                  <a:close/>
                </a:path>
                <a:path w="102234" h="143510">
                  <a:moveTo>
                    <a:pt x="4394" y="25158"/>
                  </a:moveTo>
                  <a:lnTo>
                    <a:pt x="4089" y="23888"/>
                  </a:lnTo>
                  <a:lnTo>
                    <a:pt x="4051" y="25158"/>
                  </a:lnTo>
                  <a:lnTo>
                    <a:pt x="4394" y="25158"/>
                  </a:lnTo>
                  <a:close/>
                </a:path>
                <a:path w="102234" h="143510">
                  <a:moveTo>
                    <a:pt x="7658" y="44208"/>
                  </a:moveTo>
                  <a:lnTo>
                    <a:pt x="7404" y="44208"/>
                  </a:lnTo>
                  <a:lnTo>
                    <a:pt x="7658" y="44881"/>
                  </a:lnTo>
                  <a:lnTo>
                    <a:pt x="7658" y="44208"/>
                  </a:lnTo>
                  <a:close/>
                </a:path>
                <a:path w="102234" h="143510">
                  <a:moveTo>
                    <a:pt x="7874" y="45478"/>
                  </a:moveTo>
                  <a:lnTo>
                    <a:pt x="7658" y="44881"/>
                  </a:lnTo>
                  <a:lnTo>
                    <a:pt x="7645" y="45478"/>
                  </a:lnTo>
                  <a:lnTo>
                    <a:pt x="7874" y="45478"/>
                  </a:lnTo>
                  <a:close/>
                </a:path>
                <a:path w="102234" h="143510">
                  <a:moveTo>
                    <a:pt x="8864" y="14998"/>
                  </a:moveTo>
                  <a:lnTo>
                    <a:pt x="8712" y="14998"/>
                  </a:lnTo>
                  <a:lnTo>
                    <a:pt x="8750" y="15252"/>
                  </a:lnTo>
                  <a:lnTo>
                    <a:pt x="8864" y="14998"/>
                  </a:lnTo>
                  <a:close/>
                </a:path>
                <a:path w="102234" h="143510">
                  <a:moveTo>
                    <a:pt x="9486" y="59524"/>
                  </a:moveTo>
                  <a:close/>
                </a:path>
                <a:path w="102234" h="143510">
                  <a:moveTo>
                    <a:pt x="10299" y="55638"/>
                  </a:moveTo>
                  <a:lnTo>
                    <a:pt x="9817" y="54368"/>
                  </a:lnTo>
                  <a:lnTo>
                    <a:pt x="9652" y="54368"/>
                  </a:lnTo>
                  <a:lnTo>
                    <a:pt x="9779" y="55638"/>
                  </a:lnTo>
                  <a:lnTo>
                    <a:pt x="10299" y="55638"/>
                  </a:lnTo>
                  <a:close/>
                </a:path>
                <a:path w="102234" h="143510">
                  <a:moveTo>
                    <a:pt x="14478" y="6781"/>
                  </a:moveTo>
                  <a:lnTo>
                    <a:pt x="14439" y="6604"/>
                  </a:lnTo>
                  <a:lnTo>
                    <a:pt x="14478" y="6781"/>
                  </a:lnTo>
                  <a:close/>
                </a:path>
                <a:path w="102234" h="143510">
                  <a:moveTo>
                    <a:pt x="14503" y="7378"/>
                  </a:moveTo>
                  <a:close/>
                </a:path>
                <a:path w="102234" h="143510">
                  <a:moveTo>
                    <a:pt x="14516" y="99123"/>
                  </a:moveTo>
                  <a:lnTo>
                    <a:pt x="14249" y="98958"/>
                  </a:lnTo>
                  <a:lnTo>
                    <a:pt x="14312" y="99199"/>
                  </a:lnTo>
                  <a:lnTo>
                    <a:pt x="14516" y="99123"/>
                  </a:lnTo>
                  <a:close/>
                </a:path>
                <a:path w="102234" h="143510">
                  <a:moveTo>
                    <a:pt x="15570" y="102628"/>
                  </a:moveTo>
                  <a:close/>
                </a:path>
                <a:path w="102234" h="143510">
                  <a:moveTo>
                    <a:pt x="16332" y="80759"/>
                  </a:moveTo>
                  <a:lnTo>
                    <a:pt x="16205" y="79768"/>
                  </a:lnTo>
                  <a:lnTo>
                    <a:pt x="16078" y="79768"/>
                  </a:lnTo>
                  <a:lnTo>
                    <a:pt x="16281" y="80708"/>
                  </a:lnTo>
                  <a:close/>
                </a:path>
                <a:path w="102234" h="143510">
                  <a:moveTo>
                    <a:pt x="21361" y="2298"/>
                  </a:moveTo>
                  <a:lnTo>
                    <a:pt x="20167" y="2298"/>
                  </a:lnTo>
                  <a:lnTo>
                    <a:pt x="19824" y="3568"/>
                  </a:lnTo>
                  <a:lnTo>
                    <a:pt x="20751" y="3568"/>
                  </a:lnTo>
                  <a:lnTo>
                    <a:pt x="21361" y="2298"/>
                  </a:lnTo>
                  <a:close/>
                </a:path>
                <a:path w="102234" h="143510">
                  <a:moveTo>
                    <a:pt x="22593" y="121348"/>
                  </a:moveTo>
                  <a:lnTo>
                    <a:pt x="22415" y="120408"/>
                  </a:lnTo>
                  <a:lnTo>
                    <a:pt x="22034" y="120408"/>
                  </a:lnTo>
                  <a:lnTo>
                    <a:pt x="22593" y="121348"/>
                  </a:lnTo>
                  <a:close/>
                </a:path>
                <a:path w="102234" h="143510">
                  <a:moveTo>
                    <a:pt x="23101" y="120408"/>
                  </a:moveTo>
                  <a:lnTo>
                    <a:pt x="22390" y="119138"/>
                  </a:lnTo>
                  <a:lnTo>
                    <a:pt x="23101" y="120408"/>
                  </a:lnTo>
                  <a:close/>
                </a:path>
                <a:path w="102234" h="143510">
                  <a:moveTo>
                    <a:pt x="28181" y="3543"/>
                  </a:moveTo>
                  <a:lnTo>
                    <a:pt x="28016" y="3632"/>
                  </a:lnTo>
                  <a:lnTo>
                    <a:pt x="28079" y="4114"/>
                  </a:lnTo>
                  <a:lnTo>
                    <a:pt x="28181" y="3543"/>
                  </a:lnTo>
                  <a:close/>
                </a:path>
                <a:path w="102234" h="143510">
                  <a:moveTo>
                    <a:pt x="28714" y="6108"/>
                  </a:moveTo>
                  <a:lnTo>
                    <a:pt x="28359" y="4838"/>
                  </a:lnTo>
                  <a:lnTo>
                    <a:pt x="28016" y="4838"/>
                  </a:lnTo>
                  <a:lnTo>
                    <a:pt x="27838" y="2298"/>
                  </a:lnTo>
                  <a:lnTo>
                    <a:pt x="28460" y="1028"/>
                  </a:lnTo>
                  <a:lnTo>
                    <a:pt x="25146" y="1028"/>
                  </a:lnTo>
                  <a:lnTo>
                    <a:pt x="24257" y="2298"/>
                  </a:lnTo>
                  <a:lnTo>
                    <a:pt x="23469" y="2298"/>
                  </a:lnTo>
                  <a:lnTo>
                    <a:pt x="24866" y="1028"/>
                  </a:lnTo>
                  <a:lnTo>
                    <a:pt x="23507" y="1028"/>
                  </a:lnTo>
                  <a:lnTo>
                    <a:pt x="23114" y="2298"/>
                  </a:lnTo>
                  <a:lnTo>
                    <a:pt x="21780" y="2298"/>
                  </a:lnTo>
                  <a:lnTo>
                    <a:pt x="21209" y="3568"/>
                  </a:lnTo>
                  <a:lnTo>
                    <a:pt x="21437" y="3568"/>
                  </a:lnTo>
                  <a:lnTo>
                    <a:pt x="20574" y="4838"/>
                  </a:lnTo>
                  <a:lnTo>
                    <a:pt x="19558" y="4838"/>
                  </a:lnTo>
                  <a:lnTo>
                    <a:pt x="19431" y="3568"/>
                  </a:lnTo>
                  <a:lnTo>
                    <a:pt x="18948" y="4838"/>
                  </a:lnTo>
                  <a:lnTo>
                    <a:pt x="18656" y="4838"/>
                  </a:lnTo>
                  <a:lnTo>
                    <a:pt x="18897" y="3568"/>
                  </a:lnTo>
                  <a:lnTo>
                    <a:pt x="18376" y="4838"/>
                  </a:lnTo>
                  <a:lnTo>
                    <a:pt x="17170" y="6108"/>
                  </a:lnTo>
                  <a:lnTo>
                    <a:pt x="16103" y="6108"/>
                  </a:lnTo>
                  <a:lnTo>
                    <a:pt x="15367" y="8648"/>
                  </a:lnTo>
                  <a:lnTo>
                    <a:pt x="14503" y="7429"/>
                  </a:lnTo>
                  <a:lnTo>
                    <a:pt x="14224" y="8648"/>
                  </a:lnTo>
                  <a:lnTo>
                    <a:pt x="13754" y="9918"/>
                  </a:lnTo>
                  <a:lnTo>
                    <a:pt x="13423" y="7378"/>
                  </a:lnTo>
                  <a:lnTo>
                    <a:pt x="12242" y="11188"/>
                  </a:lnTo>
                  <a:lnTo>
                    <a:pt x="16395" y="11188"/>
                  </a:lnTo>
                  <a:lnTo>
                    <a:pt x="19583" y="12458"/>
                  </a:lnTo>
                  <a:lnTo>
                    <a:pt x="19964" y="11188"/>
                  </a:lnTo>
                  <a:lnTo>
                    <a:pt x="20332" y="9918"/>
                  </a:lnTo>
                  <a:lnTo>
                    <a:pt x="19685" y="9918"/>
                  </a:lnTo>
                  <a:lnTo>
                    <a:pt x="20434" y="8648"/>
                  </a:lnTo>
                  <a:lnTo>
                    <a:pt x="21691" y="7378"/>
                  </a:lnTo>
                  <a:lnTo>
                    <a:pt x="21996" y="8648"/>
                  </a:lnTo>
                  <a:lnTo>
                    <a:pt x="21882" y="7378"/>
                  </a:lnTo>
                  <a:lnTo>
                    <a:pt x="22352" y="7378"/>
                  </a:lnTo>
                  <a:lnTo>
                    <a:pt x="22631" y="8648"/>
                  </a:lnTo>
                  <a:lnTo>
                    <a:pt x="23063" y="7378"/>
                  </a:lnTo>
                  <a:lnTo>
                    <a:pt x="24104" y="6108"/>
                  </a:lnTo>
                  <a:lnTo>
                    <a:pt x="25730" y="6108"/>
                  </a:lnTo>
                  <a:lnTo>
                    <a:pt x="24701" y="8648"/>
                  </a:lnTo>
                  <a:lnTo>
                    <a:pt x="26784" y="7378"/>
                  </a:lnTo>
                  <a:lnTo>
                    <a:pt x="27444" y="7378"/>
                  </a:lnTo>
                  <a:lnTo>
                    <a:pt x="28714" y="6108"/>
                  </a:lnTo>
                  <a:close/>
                </a:path>
                <a:path w="102234" h="143510">
                  <a:moveTo>
                    <a:pt x="29527" y="138150"/>
                  </a:moveTo>
                  <a:lnTo>
                    <a:pt x="28994" y="136918"/>
                  </a:lnTo>
                  <a:lnTo>
                    <a:pt x="29527" y="138188"/>
                  </a:lnTo>
                  <a:close/>
                </a:path>
                <a:path w="102234" h="143510">
                  <a:moveTo>
                    <a:pt x="36563" y="135648"/>
                  </a:moveTo>
                  <a:lnTo>
                    <a:pt x="36474" y="135839"/>
                  </a:lnTo>
                  <a:lnTo>
                    <a:pt x="36563" y="135648"/>
                  </a:lnTo>
                  <a:close/>
                </a:path>
                <a:path w="102234" h="143510">
                  <a:moveTo>
                    <a:pt x="50888" y="0"/>
                  </a:moveTo>
                  <a:lnTo>
                    <a:pt x="49923" y="355"/>
                  </a:lnTo>
                  <a:lnTo>
                    <a:pt x="49733" y="635"/>
                  </a:lnTo>
                  <a:lnTo>
                    <a:pt x="49961" y="1219"/>
                  </a:lnTo>
                  <a:lnTo>
                    <a:pt x="50546" y="1054"/>
                  </a:lnTo>
                  <a:lnTo>
                    <a:pt x="50888" y="0"/>
                  </a:lnTo>
                  <a:close/>
                </a:path>
                <a:path w="102234" h="143510">
                  <a:moveTo>
                    <a:pt x="55410" y="1041"/>
                  </a:moveTo>
                  <a:lnTo>
                    <a:pt x="55092" y="63"/>
                  </a:lnTo>
                  <a:lnTo>
                    <a:pt x="54317" y="952"/>
                  </a:lnTo>
                  <a:lnTo>
                    <a:pt x="54190" y="520"/>
                  </a:lnTo>
                  <a:lnTo>
                    <a:pt x="53390" y="1612"/>
                  </a:lnTo>
                  <a:lnTo>
                    <a:pt x="52832" y="1701"/>
                  </a:lnTo>
                  <a:lnTo>
                    <a:pt x="52438" y="1244"/>
                  </a:lnTo>
                  <a:lnTo>
                    <a:pt x="52539" y="876"/>
                  </a:lnTo>
                  <a:lnTo>
                    <a:pt x="52324" y="1143"/>
                  </a:lnTo>
                  <a:lnTo>
                    <a:pt x="51638" y="584"/>
                  </a:lnTo>
                  <a:lnTo>
                    <a:pt x="51333" y="1282"/>
                  </a:lnTo>
                  <a:lnTo>
                    <a:pt x="52108" y="2032"/>
                  </a:lnTo>
                  <a:lnTo>
                    <a:pt x="52933" y="2108"/>
                  </a:lnTo>
                  <a:lnTo>
                    <a:pt x="53962" y="1549"/>
                  </a:lnTo>
                  <a:lnTo>
                    <a:pt x="54127" y="1803"/>
                  </a:lnTo>
                  <a:lnTo>
                    <a:pt x="53911" y="2044"/>
                  </a:lnTo>
                  <a:lnTo>
                    <a:pt x="53848" y="2222"/>
                  </a:lnTo>
                  <a:lnTo>
                    <a:pt x="54508" y="1803"/>
                  </a:lnTo>
                  <a:lnTo>
                    <a:pt x="55410" y="1041"/>
                  </a:lnTo>
                  <a:close/>
                </a:path>
                <a:path w="102234" h="143510">
                  <a:moveTo>
                    <a:pt x="56337" y="136207"/>
                  </a:moveTo>
                  <a:lnTo>
                    <a:pt x="56159" y="136156"/>
                  </a:lnTo>
                  <a:lnTo>
                    <a:pt x="56337" y="136207"/>
                  </a:lnTo>
                  <a:close/>
                </a:path>
                <a:path w="102234" h="143510">
                  <a:moveTo>
                    <a:pt x="56337" y="215"/>
                  </a:moveTo>
                  <a:lnTo>
                    <a:pt x="56134" y="177"/>
                  </a:lnTo>
                  <a:lnTo>
                    <a:pt x="55880" y="101"/>
                  </a:lnTo>
                  <a:lnTo>
                    <a:pt x="55702" y="330"/>
                  </a:lnTo>
                  <a:lnTo>
                    <a:pt x="56337" y="215"/>
                  </a:lnTo>
                  <a:close/>
                </a:path>
                <a:path w="102234" h="143510">
                  <a:moveTo>
                    <a:pt x="56642" y="177"/>
                  </a:moveTo>
                  <a:lnTo>
                    <a:pt x="56337" y="215"/>
                  </a:lnTo>
                  <a:lnTo>
                    <a:pt x="56464" y="254"/>
                  </a:lnTo>
                  <a:lnTo>
                    <a:pt x="56642" y="177"/>
                  </a:lnTo>
                  <a:close/>
                </a:path>
                <a:path w="102234" h="143510">
                  <a:moveTo>
                    <a:pt x="56959" y="127"/>
                  </a:moveTo>
                  <a:lnTo>
                    <a:pt x="56692" y="38"/>
                  </a:lnTo>
                  <a:lnTo>
                    <a:pt x="56654" y="177"/>
                  </a:lnTo>
                  <a:lnTo>
                    <a:pt x="56959" y="127"/>
                  </a:lnTo>
                  <a:close/>
                </a:path>
                <a:path w="102234" h="143510">
                  <a:moveTo>
                    <a:pt x="57683" y="1028"/>
                  </a:moveTo>
                  <a:lnTo>
                    <a:pt x="56184" y="1028"/>
                  </a:lnTo>
                  <a:lnTo>
                    <a:pt x="55727" y="2298"/>
                  </a:lnTo>
                  <a:lnTo>
                    <a:pt x="56616" y="2298"/>
                  </a:lnTo>
                  <a:lnTo>
                    <a:pt x="57683" y="1028"/>
                  </a:lnTo>
                  <a:close/>
                </a:path>
                <a:path w="102234" h="143510">
                  <a:moveTo>
                    <a:pt x="60591" y="2298"/>
                  </a:moveTo>
                  <a:lnTo>
                    <a:pt x="58724" y="2298"/>
                  </a:lnTo>
                  <a:lnTo>
                    <a:pt x="59156" y="1028"/>
                  </a:lnTo>
                  <a:lnTo>
                    <a:pt x="57683" y="1028"/>
                  </a:lnTo>
                  <a:lnTo>
                    <a:pt x="57924" y="2298"/>
                  </a:lnTo>
                  <a:lnTo>
                    <a:pt x="57188" y="2298"/>
                  </a:lnTo>
                  <a:lnTo>
                    <a:pt x="57505" y="4838"/>
                  </a:lnTo>
                  <a:lnTo>
                    <a:pt x="59956" y="3568"/>
                  </a:lnTo>
                  <a:lnTo>
                    <a:pt x="60591" y="2298"/>
                  </a:lnTo>
                  <a:close/>
                </a:path>
                <a:path w="102234" h="143510">
                  <a:moveTo>
                    <a:pt x="61595" y="1295"/>
                  </a:moveTo>
                  <a:lnTo>
                    <a:pt x="61404" y="1295"/>
                  </a:lnTo>
                  <a:lnTo>
                    <a:pt x="61226" y="1333"/>
                  </a:lnTo>
                  <a:lnTo>
                    <a:pt x="61048" y="1422"/>
                  </a:lnTo>
                  <a:lnTo>
                    <a:pt x="61226" y="1422"/>
                  </a:lnTo>
                  <a:lnTo>
                    <a:pt x="61379" y="1435"/>
                  </a:lnTo>
                  <a:lnTo>
                    <a:pt x="61518" y="1435"/>
                  </a:lnTo>
                  <a:lnTo>
                    <a:pt x="61595" y="1295"/>
                  </a:lnTo>
                  <a:close/>
                </a:path>
                <a:path w="102234" h="143510">
                  <a:moveTo>
                    <a:pt x="61849" y="1485"/>
                  </a:moveTo>
                  <a:lnTo>
                    <a:pt x="61518" y="1447"/>
                  </a:lnTo>
                  <a:lnTo>
                    <a:pt x="61429" y="1676"/>
                  </a:lnTo>
                  <a:lnTo>
                    <a:pt x="61582" y="1574"/>
                  </a:lnTo>
                  <a:lnTo>
                    <a:pt x="61849" y="1485"/>
                  </a:lnTo>
                  <a:close/>
                </a:path>
                <a:path w="102234" h="143510">
                  <a:moveTo>
                    <a:pt x="62052" y="3568"/>
                  </a:moveTo>
                  <a:lnTo>
                    <a:pt x="61671" y="2298"/>
                  </a:lnTo>
                  <a:lnTo>
                    <a:pt x="60871" y="2298"/>
                  </a:lnTo>
                  <a:lnTo>
                    <a:pt x="60871" y="3568"/>
                  </a:lnTo>
                  <a:lnTo>
                    <a:pt x="61290" y="3568"/>
                  </a:lnTo>
                  <a:lnTo>
                    <a:pt x="60388" y="4838"/>
                  </a:lnTo>
                  <a:lnTo>
                    <a:pt x="62052" y="3568"/>
                  </a:lnTo>
                  <a:close/>
                </a:path>
                <a:path w="102234" h="143510">
                  <a:moveTo>
                    <a:pt x="62293" y="1600"/>
                  </a:moveTo>
                  <a:lnTo>
                    <a:pt x="62103" y="1511"/>
                  </a:lnTo>
                  <a:lnTo>
                    <a:pt x="61963" y="1485"/>
                  </a:lnTo>
                  <a:lnTo>
                    <a:pt x="62293" y="1600"/>
                  </a:lnTo>
                  <a:close/>
                </a:path>
                <a:path w="102234" h="143510">
                  <a:moveTo>
                    <a:pt x="63855" y="1968"/>
                  </a:moveTo>
                  <a:lnTo>
                    <a:pt x="63754" y="2095"/>
                  </a:lnTo>
                  <a:lnTo>
                    <a:pt x="63703" y="2235"/>
                  </a:lnTo>
                  <a:lnTo>
                    <a:pt x="63855" y="1968"/>
                  </a:lnTo>
                  <a:close/>
                </a:path>
                <a:path w="102234" h="143510">
                  <a:moveTo>
                    <a:pt x="63893" y="7378"/>
                  </a:moveTo>
                  <a:lnTo>
                    <a:pt x="63804" y="6489"/>
                  </a:lnTo>
                  <a:lnTo>
                    <a:pt x="63398" y="6108"/>
                  </a:lnTo>
                  <a:lnTo>
                    <a:pt x="63893" y="7378"/>
                  </a:lnTo>
                  <a:close/>
                </a:path>
                <a:path w="102234" h="143510">
                  <a:moveTo>
                    <a:pt x="64160" y="1739"/>
                  </a:moveTo>
                  <a:lnTo>
                    <a:pt x="63995" y="1739"/>
                  </a:lnTo>
                  <a:lnTo>
                    <a:pt x="63868" y="1955"/>
                  </a:lnTo>
                  <a:lnTo>
                    <a:pt x="64160" y="1739"/>
                  </a:lnTo>
                  <a:close/>
                </a:path>
                <a:path w="102234" h="143510">
                  <a:moveTo>
                    <a:pt x="64401" y="1752"/>
                  </a:moveTo>
                  <a:lnTo>
                    <a:pt x="64325" y="1625"/>
                  </a:lnTo>
                  <a:lnTo>
                    <a:pt x="64160" y="1739"/>
                  </a:lnTo>
                  <a:lnTo>
                    <a:pt x="64401" y="1752"/>
                  </a:lnTo>
                  <a:close/>
                </a:path>
                <a:path w="102234" h="143510">
                  <a:moveTo>
                    <a:pt x="65735" y="2794"/>
                  </a:moveTo>
                  <a:lnTo>
                    <a:pt x="65290" y="2565"/>
                  </a:lnTo>
                  <a:lnTo>
                    <a:pt x="64731" y="1778"/>
                  </a:lnTo>
                  <a:lnTo>
                    <a:pt x="64401" y="1752"/>
                  </a:lnTo>
                  <a:lnTo>
                    <a:pt x="65125" y="3149"/>
                  </a:lnTo>
                  <a:lnTo>
                    <a:pt x="65735" y="2794"/>
                  </a:lnTo>
                  <a:close/>
                </a:path>
                <a:path w="102234" h="143510">
                  <a:moveTo>
                    <a:pt x="72148" y="11087"/>
                  </a:moveTo>
                  <a:lnTo>
                    <a:pt x="71132" y="9525"/>
                  </a:lnTo>
                  <a:lnTo>
                    <a:pt x="70561" y="9359"/>
                  </a:lnTo>
                  <a:lnTo>
                    <a:pt x="72148" y="11087"/>
                  </a:lnTo>
                  <a:close/>
                </a:path>
                <a:path w="102234" h="143510">
                  <a:moveTo>
                    <a:pt x="77584" y="7378"/>
                  </a:moveTo>
                  <a:lnTo>
                    <a:pt x="77279" y="7378"/>
                  </a:lnTo>
                  <a:lnTo>
                    <a:pt x="77381" y="7620"/>
                  </a:lnTo>
                  <a:lnTo>
                    <a:pt x="77584" y="7378"/>
                  </a:lnTo>
                  <a:close/>
                </a:path>
                <a:path w="102234" h="143510">
                  <a:moveTo>
                    <a:pt x="78244" y="8115"/>
                  </a:moveTo>
                  <a:lnTo>
                    <a:pt x="78092" y="8293"/>
                  </a:lnTo>
                  <a:lnTo>
                    <a:pt x="78244" y="8115"/>
                  </a:lnTo>
                  <a:close/>
                </a:path>
                <a:path w="102234" h="143510">
                  <a:moveTo>
                    <a:pt x="81064" y="132740"/>
                  </a:moveTo>
                  <a:lnTo>
                    <a:pt x="80708" y="132283"/>
                  </a:lnTo>
                  <a:lnTo>
                    <a:pt x="79908" y="132054"/>
                  </a:lnTo>
                  <a:lnTo>
                    <a:pt x="79489" y="132575"/>
                  </a:lnTo>
                  <a:lnTo>
                    <a:pt x="80098" y="132575"/>
                  </a:lnTo>
                  <a:lnTo>
                    <a:pt x="80759" y="132892"/>
                  </a:lnTo>
                  <a:lnTo>
                    <a:pt x="81064" y="132740"/>
                  </a:lnTo>
                  <a:close/>
                </a:path>
                <a:path w="102234" h="143510">
                  <a:moveTo>
                    <a:pt x="82829" y="10883"/>
                  </a:moveTo>
                  <a:lnTo>
                    <a:pt x="82130" y="10109"/>
                  </a:lnTo>
                  <a:lnTo>
                    <a:pt x="82410" y="10477"/>
                  </a:lnTo>
                  <a:lnTo>
                    <a:pt x="82638" y="10706"/>
                  </a:lnTo>
                  <a:lnTo>
                    <a:pt x="82829" y="10883"/>
                  </a:lnTo>
                  <a:close/>
                </a:path>
                <a:path w="102234" h="143510">
                  <a:moveTo>
                    <a:pt x="85394" y="13728"/>
                  </a:moveTo>
                  <a:lnTo>
                    <a:pt x="84366" y="13728"/>
                  </a:lnTo>
                  <a:lnTo>
                    <a:pt x="84924" y="14998"/>
                  </a:lnTo>
                  <a:lnTo>
                    <a:pt x="85394" y="13728"/>
                  </a:lnTo>
                  <a:close/>
                </a:path>
                <a:path w="102234" h="143510">
                  <a:moveTo>
                    <a:pt x="88265" y="15328"/>
                  </a:moveTo>
                  <a:lnTo>
                    <a:pt x="88226" y="15189"/>
                  </a:lnTo>
                  <a:lnTo>
                    <a:pt x="88214" y="15367"/>
                  </a:lnTo>
                  <a:lnTo>
                    <a:pt x="88226" y="15506"/>
                  </a:lnTo>
                  <a:lnTo>
                    <a:pt x="88265" y="15328"/>
                  </a:lnTo>
                  <a:close/>
                </a:path>
                <a:path w="102234" h="143510">
                  <a:moveTo>
                    <a:pt x="89103" y="133108"/>
                  </a:moveTo>
                  <a:lnTo>
                    <a:pt x="88658" y="131838"/>
                  </a:lnTo>
                  <a:lnTo>
                    <a:pt x="87998" y="133108"/>
                  </a:lnTo>
                  <a:lnTo>
                    <a:pt x="89103" y="133108"/>
                  </a:lnTo>
                  <a:close/>
                </a:path>
                <a:path w="102234" h="143510">
                  <a:moveTo>
                    <a:pt x="89839" y="25400"/>
                  </a:moveTo>
                  <a:lnTo>
                    <a:pt x="89636" y="25552"/>
                  </a:lnTo>
                  <a:lnTo>
                    <a:pt x="89839" y="25400"/>
                  </a:lnTo>
                  <a:close/>
                </a:path>
                <a:path w="102234" h="143510">
                  <a:moveTo>
                    <a:pt x="90170" y="25158"/>
                  </a:moveTo>
                  <a:close/>
                </a:path>
                <a:path w="102234" h="143510">
                  <a:moveTo>
                    <a:pt x="90258" y="23888"/>
                  </a:moveTo>
                  <a:lnTo>
                    <a:pt x="89928" y="23888"/>
                  </a:lnTo>
                  <a:lnTo>
                    <a:pt x="90157" y="25069"/>
                  </a:lnTo>
                  <a:lnTo>
                    <a:pt x="90258" y="23888"/>
                  </a:lnTo>
                  <a:close/>
                </a:path>
                <a:path w="102234" h="143510">
                  <a:moveTo>
                    <a:pt x="90576" y="25158"/>
                  </a:moveTo>
                  <a:lnTo>
                    <a:pt x="90170" y="25158"/>
                  </a:lnTo>
                  <a:lnTo>
                    <a:pt x="89827" y="26428"/>
                  </a:lnTo>
                  <a:lnTo>
                    <a:pt x="90119" y="26428"/>
                  </a:lnTo>
                  <a:lnTo>
                    <a:pt x="90576" y="25158"/>
                  </a:lnTo>
                  <a:close/>
                </a:path>
                <a:path w="102234" h="143510">
                  <a:moveTo>
                    <a:pt x="90906" y="23660"/>
                  </a:moveTo>
                  <a:lnTo>
                    <a:pt x="90525" y="22618"/>
                  </a:lnTo>
                  <a:lnTo>
                    <a:pt x="90779" y="23888"/>
                  </a:lnTo>
                  <a:lnTo>
                    <a:pt x="90906" y="23660"/>
                  </a:lnTo>
                  <a:close/>
                </a:path>
                <a:path w="102234" h="143510">
                  <a:moveTo>
                    <a:pt x="91960" y="78752"/>
                  </a:moveTo>
                  <a:lnTo>
                    <a:pt x="91859" y="78486"/>
                  </a:lnTo>
                  <a:lnTo>
                    <a:pt x="91884" y="78638"/>
                  </a:lnTo>
                  <a:lnTo>
                    <a:pt x="91948" y="78790"/>
                  </a:lnTo>
                  <a:close/>
                </a:path>
                <a:path w="102234" h="143510">
                  <a:moveTo>
                    <a:pt x="92214" y="83578"/>
                  </a:moveTo>
                  <a:lnTo>
                    <a:pt x="92202" y="82308"/>
                  </a:lnTo>
                  <a:lnTo>
                    <a:pt x="92214" y="83578"/>
                  </a:lnTo>
                  <a:close/>
                </a:path>
                <a:path w="102234" h="143510">
                  <a:moveTo>
                    <a:pt x="92252" y="54813"/>
                  </a:moveTo>
                  <a:lnTo>
                    <a:pt x="92075" y="53924"/>
                  </a:lnTo>
                  <a:lnTo>
                    <a:pt x="91960" y="53619"/>
                  </a:lnTo>
                  <a:lnTo>
                    <a:pt x="92252" y="54813"/>
                  </a:lnTo>
                  <a:close/>
                </a:path>
                <a:path w="102234" h="143510">
                  <a:moveTo>
                    <a:pt x="92316" y="78498"/>
                  </a:moveTo>
                  <a:lnTo>
                    <a:pt x="92176" y="78498"/>
                  </a:lnTo>
                  <a:lnTo>
                    <a:pt x="92265" y="79044"/>
                  </a:lnTo>
                  <a:lnTo>
                    <a:pt x="92316" y="78498"/>
                  </a:lnTo>
                  <a:close/>
                </a:path>
                <a:path w="102234" h="143510">
                  <a:moveTo>
                    <a:pt x="92710" y="65430"/>
                  </a:moveTo>
                  <a:lnTo>
                    <a:pt x="92278" y="64528"/>
                  </a:lnTo>
                  <a:lnTo>
                    <a:pt x="92621" y="65684"/>
                  </a:lnTo>
                  <a:lnTo>
                    <a:pt x="92710" y="65430"/>
                  </a:lnTo>
                  <a:close/>
                </a:path>
                <a:path w="102234" h="143510">
                  <a:moveTo>
                    <a:pt x="92798" y="68262"/>
                  </a:moveTo>
                  <a:lnTo>
                    <a:pt x="92710" y="68389"/>
                  </a:lnTo>
                  <a:lnTo>
                    <a:pt x="92659" y="68516"/>
                  </a:lnTo>
                  <a:lnTo>
                    <a:pt x="92773" y="68376"/>
                  </a:lnTo>
                  <a:close/>
                </a:path>
                <a:path w="102234" h="143510">
                  <a:moveTo>
                    <a:pt x="92964" y="42202"/>
                  </a:moveTo>
                  <a:lnTo>
                    <a:pt x="92671" y="42176"/>
                  </a:lnTo>
                  <a:lnTo>
                    <a:pt x="92811" y="42875"/>
                  </a:lnTo>
                  <a:lnTo>
                    <a:pt x="92964" y="42202"/>
                  </a:lnTo>
                  <a:close/>
                </a:path>
                <a:path w="102234" h="143510">
                  <a:moveTo>
                    <a:pt x="93205" y="56908"/>
                  </a:moveTo>
                  <a:lnTo>
                    <a:pt x="93141" y="56108"/>
                  </a:lnTo>
                  <a:lnTo>
                    <a:pt x="92481" y="56908"/>
                  </a:lnTo>
                  <a:lnTo>
                    <a:pt x="93205" y="56908"/>
                  </a:lnTo>
                  <a:close/>
                </a:path>
                <a:path w="102234" h="143510">
                  <a:moveTo>
                    <a:pt x="93522" y="101841"/>
                  </a:moveTo>
                  <a:lnTo>
                    <a:pt x="93332" y="101904"/>
                  </a:lnTo>
                  <a:lnTo>
                    <a:pt x="93154" y="102082"/>
                  </a:lnTo>
                  <a:lnTo>
                    <a:pt x="93306" y="102031"/>
                  </a:lnTo>
                  <a:lnTo>
                    <a:pt x="93522" y="101841"/>
                  </a:lnTo>
                  <a:close/>
                </a:path>
                <a:path w="102234" h="143510">
                  <a:moveTo>
                    <a:pt x="93687" y="55435"/>
                  </a:moveTo>
                  <a:lnTo>
                    <a:pt x="92976" y="54368"/>
                  </a:lnTo>
                  <a:lnTo>
                    <a:pt x="93141" y="56108"/>
                  </a:lnTo>
                  <a:lnTo>
                    <a:pt x="93687" y="55435"/>
                  </a:lnTo>
                  <a:close/>
                </a:path>
                <a:path w="102234" h="143510">
                  <a:moveTo>
                    <a:pt x="93726" y="63004"/>
                  </a:moveTo>
                  <a:lnTo>
                    <a:pt x="93700" y="62763"/>
                  </a:lnTo>
                  <a:lnTo>
                    <a:pt x="93497" y="62649"/>
                  </a:lnTo>
                  <a:lnTo>
                    <a:pt x="93637" y="63068"/>
                  </a:lnTo>
                  <a:close/>
                </a:path>
                <a:path w="102234" h="143510">
                  <a:moveTo>
                    <a:pt x="94018" y="93738"/>
                  </a:moveTo>
                  <a:lnTo>
                    <a:pt x="93713" y="92468"/>
                  </a:lnTo>
                  <a:lnTo>
                    <a:pt x="93408" y="91198"/>
                  </a:lnTo>
                  <a:lnTo>
                    <a:pt x="92087" y="91198"/>
                  </a:lnTo>
                  <a:lnTo>
                    <a:pt x="92722" y="93738"/>
                  </a:lnTo>
                  <a:lnTo>
                    <a:pt x="93357" y="92621"/>
                  </a:lnTo>
                  <a:lnTo>
                    <a:pt x="94018" y="93738"/>
                  </a:lnTo>
                  <a:close/>
                </a:path>
                <a:path w="102234" h="143510">
                  <a:moveTo>
                    <a:pt x="94792" y="120319"/>
                  </a:moveTo>
                  <a:lnTo>
                    <a:pt x="94742" y="120027"/>
                  </a:lnTo>
                  <a:lnTo>
                    <a:pt x="94615" y="120497"/>
                  </a:lnTo>
                  <a:lnTo>
                    <a:pt x="94792" y="120319"/>
                  </a:lnTo>
                  <a:close/>
                </a:path>
                <a:path w="102234" h="143510">
                  <a:moveTo>
                    <a:pt x="94792" y="118630"/>
                  </a:moveTo>
                  <a:lnTo>
                    <a:pt x="94615" y="118160"/>
                  </a:lnTo>
                  <a:lnTo>
                    <a:pt x="93522" y="118084"/>
                  </a:lnTo>
                  <a:lnTo>
                    <a:pt x="93827" y="118859"/>
                  </a:lnTo>
                  <a:lnTo>
                    <a:pt x="94792" y="118630"/>
                  </a:lnTo>
                  <a:close/>
                </a:path>
                <a:path w="102234" h="143510">
                  <a:moveTo>
                    <a:pt x="97447" y="60032"/>
                  </a:moveTo>
                  <a:lnTo>
                    <a:pt x="96951" y="60020"/>
                  </a:lnTo>
                  <a:lnTo>
                    <a:pt x="97104" y="60274"/>
                  </a:lnTo>
                  <a:lnTo>
                    <a:pt x="97269" y="60528"/>
                  </a:lnTo>
                  <a:lnTo>
                    <a:pt x="97370" y="60794"/>
                  </a:lnTo>
                  <a:lnTo>
                    <a:pt x="97421" y="60363"/>
                  </a:lnTo>
                  <a:lnTo>
                    <a:pt x="97447" y="60032"/>
                  </a:lnTo>
                  <a:close/>
                </a:path>
                <a:path w="102234" h="143510">
                  <a:moveTo>
                    <a:pt x="97548" y="61493"/>
                  </a:moveTo>
                  <a:lnTo>
                    <a:pt x="97497" y="61137"/>
                  </a:lnTo>
                  <a:lnTo>
                    <a:pt x="97370" y="60807"/>
                  </a:lnTo>
                  <a:lnTo>
                    <a:pt x="97320" y="61163"/>
                  </a:lnTo>
                  <a:lnTo>
                    <a:pt x="97243" y="61582"/>
                  </a:lnTo>
                  <a:lnTo>
                    <a:pt x="97383" y="61925"/>
                  </a:lnTo>
                  <a:lnTo>
                    <a:pt x="97548" y="61493"/>
                  </a:lnTo>
                  <a:close/>
                </a:path>
                <a:path w="102234" h="143510">
                  <a:moveTo>
                    <a:pt x="98272" y="48018"/>
                  </a:moveTo>
                  <a:lnTo>
                    <a:pt x="98158" y="46774"/>
                  </a:lnTo>
                  <a:lnTo>
                    <a:pt x="97548" y="48564"/>
                  </a:lnTo>
                  <a:lnTo>
                    <a:pt x="97421" y="48501"/>
                  </a:lnTo>
                  <a:lnTo>
                    <a:pt x="97472" y="48768"/>
                  </a:lnTo>
                  <a:lnTo>
                    <a:pt x="97307" y="49288"/>
                  </a:lnTo>
                  <a:lnTo>
                    <a:pt x="97523" y="48996"/>
                  </a:lnTo>
                  <a:lnTo>
                    <a:pt x="97663" y="49530"/>
                  </a:lnTo>
                  <a:lnTo>
                    <a:pt x="98145" y="48831"/>
                  </a:lnTo>
                  <a:lnTo>
                    <a:pt x="97777" y="48666"/>
                  </a:lnTo>
                  <a:lnTo>
                    <a:pt x="98272" y="48018"/>
                  </a:lnTo>
                  <a:close/>
                </a:path>
                <a:path w="102234" h="143510">
                  <a:moveTo>
                    <a:pt x="98717" y="75958"/>
                  </a:moveTo>
                  <a:lnTo>
                    <a:pt x="98704" y="74688"/>
                  </a:lnTo>
                  <a:lnTo>
                    <a:pt x="98717" y="75958"/>
                  </a:lnTo>
                  <a:close/>
                </a:path>
                <a:path w="102234" h="143510">
                  <a:moveTo>
                    <a:pt x="99060" y="68338"/>
                  </a:moveTo>
                  <a:lnTo>
                    <a:pt x="98691" y="67068"/>
                  </a:lnTo>
                  <a:lnTo>
                    <a:pt x="98145" y="67068"/>
                  </a:lnTo>
                  <a:lnTo>
                    <a:pt x="98069" y="65684"/>
                  </a:lnTo>
                  <a:lnTo>
                    <a:pt x="97282" y="64528"/>
                  </a:lnTo>
                  <a:lnTo>
                    <a:pt x="98132" y="64528"/>
                  </a:lnTo>
                  <a:lnTo>
                    <a:pt x="97866" y="63258"/>
                  </a:lnTo>
                  <a:lnTo>
                    <a:pt x="96837" y="63258"/>
                  </a:lnTo>
                  <a:lnTo>
                    <a:pt x="95999" y="64528"/>
                  </a:lnTo>
                  <a:lnTo>
                    <a:pt x="96291" y="61988"/>
                  </a:lnTo>
                  <a:lnTo>
                    <a:pt x="96418" y="63258"/>
                  </a:lnTo>
                  <a:lnTo>
                    <a:pt x="96278" y="60718"/>
                  </a:lnTo>
                  <a:lnTo>
                    <a:pt x="96951" y="60718"/>
                  </a:lnTo>
                  <a:lnTo>
                    <a:pt x="96177" y="59448"/>
                  </a:lnTo>
                  <a:lnTo>
                    <a:pt x="96456" y="58178"/>
                  </a:lnTo>
                  <a:lnTo>
                    <a:pt x="97002" y="58178"/>
                  </a:lnTo>
                  <a:lnTo>
                    <a:pt x="97548" y="56108"/>
                  </a:lnTo>
                  <a:lnTo>
                    <a:pt x="97612" y="55638"/>
                  </a:lnTo>
                  <a:lnTo>
                    <a:pt x="96824" y="54368"/>
                  </a:lnTo>
                  <a:lnTo>
                    <a:pt x="97675" y="54368"/>
                  </a:lnTo>
                  <a:lnTo>
                    <a:pt x="97815" y="53098"/>
                  </a:lnTo>
                  <a:lnTo>
                    <a:pt x="96227" y="54368"/>
                  </a:lnTo>
                  <a:lnTo>
                    <a:pt x="96837" y="53098"/>
                  </a:lnTo>
                  <a:lnTo>
                    <a:pt x="97142" y="53098"/>
                  </a:lnTo>
                  <a:lnTo>
                    <a:pt x="97459" y="51828"/>
                  </a:lnTo>
                  <a:lnTo>
                    <a:pt x="96634" y="49288"/>
                  </a:lnTo>
                  <a:lnTo>
                    <a:pt x="97002" y="48018"/>
                  </a:lnTo>
                  <a:lnTo>
                    <a:pt x="98145" y="46774"/>
                  </a:lnTo>
                  <a:lnTo>
                    <a:pt x="98031" y="45478"/>
                  </a:lnTo>
                  <a:lnTo>
                    <a:pt x="96824" y="42938"/>
                  </a:lnTo>
                  <a:lnTo>
                    <a:pt x="96875" y="41668"/>
                  </a:lnTo>
                  <a:lnTo>
                    <a:pt x="96913" y="40398"/>
                  </a:lnTo>
                  <a:lnTo>
                    <a:pt x="96812" y="41668"/>
                  </a:lnTo>
                  <a:lnTo>
                    <a:pt x="95173" y="40398"/>
                  </a:lnTo>
                  <a:lnTo>
                    <a:pt x="97497" y="39128"/>
                  </a:lnTo>
                  <a:lnTo>
                    <a:pt x="96596" y="37858"/>
                  </a:lnTo>
                  <a:lnTo>
                    <a:pt x="97345" y="37858"/>
                  </a:lnTo>
                  <a:lnTo>
                    <a:pt x="97345" y="36271"/>
                  </a:lnTo>
                  <a:lnTo>
                    <a:pt x="96558" y="34048"/>
                  </a:lnTo>
                  <a:lnTo>
                    <a:pt x="96062" y="32778"/>
                  </a:lnTo>
                  <a:lnTo>
                    <a:pt x="96215" y="31508"/>
                  </a:lnTo>
                  <a:lnTo>
                    <a:pt x="95618" y="28968"/>
                  </a:lnTo>
                  <a:lnTo>
                    <a:pt x="95491" y="27698"/>
                  </a:lnTo>
                  <a:lnTo>
                    <a:pt x="94386" y="27698"/>
                  </a:lnTo>
                  <a:lnTo>
                    <a:pt x="95021" y="26428"/>
                  </a:lnTo>
                  <a:lnTo>
                    <a:pt x="94043" y="23888"/>
                  </a:lnTo>
                  <a:lnTo>
                    <a:pt x="91935" y="21348"/>
                  </a:lnTo>
                  <a:lnTo>
                    <a:pt x="90766" y="20078"/>
                  </a:lnTo>
                  <a:lnTo>
                    <a:pt x="90665" y="18808"/>
                  </a:lnTo>
                  <a:lnTo>
                    <a:pt x="89979" y="17538"/>
                  </a:lnTo>
                  <a:lnTo>
                    <a:pt x="89217" y="17538"/>
                  </a:lnTo>
                  <a:lnTo>
                    <a:pt x="89141" y="18808"/>
                  </a:lnTo>
                  <a:lnTo>
                    <a:pt x="88582" y="18808"/>
                  </a:lnTo>
                  <a:lnTo>
                    <a:pt x="87909" y="17538"/>
                  </a:lnTo>
                  <a:lnTo>
                    <a:pt x="88607" y="17538"/>
                  </a:lnTo>
                  <a:lnTo>
                    <a:pt x="88328" y="16268"/>
                  </a:lnTo>
                  <a:lnTo>
                    <a:pt x="87706" y="16268"/>
                  </a:lnTo>
                  <a:lnTo>
                    <a:pt x="87604" y="14998"/>
                  </a:lnTo>
                  <a:lnTo>
                    <a:pt x="86537" y="17538"/>
                  </a:lnTo>
                  <a:lnTo>
                    <a:pt x="85788" y="14998"/>
                  </a:lnTo>
                  <a:lnTo>
                    <a:pt x="84924" y="14998"/>
                  </a:lnTo>
                  <a:lnTo>
                    <a:pt x="84112" y="14998"/>
                  </a:lnTo>
                  <a:lnTo>
                    <a:pt x="84366" y="13728"/>
                  </a:lnTo>
                  <a:lnTo>
                    <a:pt x="84023" y="13728"/>
                  </a:lnTo>
                  <a:lnTo>
                    <a:pt x="83680" y="12458"/>
                  </a:lnTo>
                  <a:lnTo>
                    <a:pt x="83515" y="12458"/>
                  </a:lnTo>
                  <a:lnTo>
                    <a:pt x="83515" y="13728"/>
                  </a:lnTo>
                  <a:lnTo>
                    <a:pt x="82816" y="13728"/>
                  </a:lnTo>
                  <a:lnTo>
                    <a:pt x="82473" y="12458"/>
                  </a:lnTo>
                  <a:lnTo>
                    <a:pt x="82956" y="12458"/>
                  </a:lnTo>
                  <a:lnTo>
                    <a:pt x="83515" y="13728"/>
                  </a:lnTo>
                  <a:lnTo>
                    <a:pt x="83515" y="12458"/>
                  </a:lnTo>
                  <a:lnTo>
                    <a:pt x="82816" y="11188"/>
                  </a:lnTo>
                  <a:lnTo>
                    <a:pt x="81495" y="9918"/>
                  </a:lnTo>
                  <a:lnTo>
                    <a:pt x="81788" y="11188"/>
                  </a:lnTo>
                  <a:lnTo>
                    <a:pt x="79578" y="12458"/>
                  </a:lnTo>
                  <a:lnTo>
                    <a:pt x="79197" y="9918"/>
                  </a:lnTo>
                  <a:lnTo>
                    <a:pt x="79019" y="9918"/>
                  </a:lnTo>
                  <a:lnTo>
                    <a:pt x="79019" y="12496"/>
                  </a:lnTo>
                  <a:lnTo>
                    <a:pt x="79019" y="9918"/>
                  </a:lnTo>
                  <a:lnTo>
                    <a:pt x="77571" y="9918"/>
                  </a:lnTo>
                  <a:lnTo>
                    <a:pt x="78092" y="8648"/>
                  </a:lnTo>
                  <a:lnTo>
                    <a:pt x="77800" y="8648"/>
                  </a:lnTo>
                  <a:lnTo>
                    <a:pt x="77381" y="7620"/>
                  </a:lnTo>
                  <a:lnTo>
                    <a:pt x="76492" y="8648"/>
                  </a:lnTo>
                  <a:lnTo>
                    <a:pt x="76517" y="7378"/>
                  </a:lnTo>
                  <a:lnTo>
                    <a:pt x="76530" y="6108"/>
                  </a:lnTo>
                  <a:lnTo>
                    <a:pt x="74993" y="7378"/>
                  </a:lnTo>
                  <a:lnTo>
                    <a:pt x="74447" y="7378"/>
                  </a:lnTo>
                  <a:lnTo>
                    <a:pt x="74676" y="6108"/>
                  </a:lnTo>
                  <a:lnTo>
                    <a:pt x="74168" y="7378"/>
                  </a:lnTo>
                  <a:lnTo>
                    <a:pt x="72504" y="7378"/>
                  </a:lnTo>
                  <a:lnTo>
                    <a:pt x="71234" y="4838"/>
                  </a:lnTo>
                  <a:lnTo>
                    <a:pt x="64452" y="4838"/>
                  </a:lnTo>
                  <a:lnTo>
                    <a:pt x="63588" y="3568"/>
                  </a:lnTo>
                  <a:lnTo>
                    <a:pt x="62052" y="3568"/>
                  </a:lnTo>
                  <a:lnTo>
                    <a:pt x="62255" y="4838"/>
                  </a:lnTo>
                  <a:lnTo>
                    <a:pt x="61531" y="4838"/>
                  </a:lnTo>
                  <a:lnTo>
                    <a:pt x="62293" y="6108"/>
                  </a:lnTo>
                  <a:lnTo>
                    <a:pt x="62496" y="4838"/>
                  </a:lnTo>
                  <a:lnTo>
                    <a:pt x="63093" y="6108"/>
                  </a:lnTo>
                  <a:lnTo>
                    <a:pt x="63398" y="6108"/>
                  </a:lnTo>
                  <a:lnTo>
                    <a:pt x="63766" y="6108"/>
                  </a:lnTo>
                  <a:lnTo>
                    <a:pt x="63804" y="6489"/>
                  </a:lnTo>
                  <a:lnTo>
                    <a:pt x="64782" y="7378"/>
                  </a:lnTo>
                  <a:lnTo>
                    <a:pt x="66319" y="6108"/>
                  </a:lnTo>
                  <a:lnTo>
                    <a:pt x="66611" y="7378"/>
                  </a:lnTo>
                  <a:lnTo>
                    <a:pt x="66967" y="7378"/>
                  </a:lnTo>
                  <a:lnTo>
                    <a:pt x="69049" y="6108"/>
                  </a:lnTo>
                  <a:lnTo>
                    <a:pt x="69342" y="8648"/>
                  </a:lnTo>
                  <a:lnTo>
                    <a:pt x="70535" y="8648"/>
                  </a:lnTo>
                  <a:lnTo>
                    <a:pt x="71132" y="9525"/>
                  </a:lnTo>
                  <a:lnTo>
                    <a:pt x="71285" y="9575"/>
                  </a:lnTo>
                  <a:lnTo>
                    <a:pt x="71018" y="8763"/>
                  </a:lnTo>
                  <a:lnTo>
                    <a:pt x="70777" y="8648"/>
                  </a:lnTo>
                  <a:lnTo>
                    <a:pt x="70967" y="8648"/>
                  </a:lnTo>
                  <a:lnTo>
                    <a:pt x="72428" y="9474"/>
                  </a:lnTo>
                  <a:lnTo>
                    <a:pt x="71056" y="8648"/>
                  </a:lnTo>
                  <a:lnTo>
                    <a:pt x="74218" y="8648"/>
                  </a:lnTo>
                  <a:lnTo>
                    <a:pt x="73875" y="9918"/>
                  </a:lnTo>
                  <a:lnTo>
                    <a:pt x="74422" y="9918"/>
                  </a:lnTo>
                  <a:lnTo>
                    <a:pt x="74091" y="11188"/>
                  </a:lnTo>
                  <a:lnTo>
                    <a:pt x="75857" y="9918"/>
                  </a:lnTo>
                  <a:lnTo>
                    <a:pt x="76530" y="11188"/>
                  </a:lnTo>
                  <a:lnTo>
                    <a:pt x="75145" y="11188"/>
                  </a:lnTo>
                  <a:lnTo>
                    <a:pt x="75793" y="12458"/>
                  </a:lnTo>
                  <a:lnTo>
                    <a:pt x="76250" y="11976"/>
                  </a:lnTo>
                  <a:lnTo>
                    <a:pt x="76796" y="12534"/>
                  </a:lnTo>
                  <a:lnTo>
                    <a:pt x="76669" y="12687"/>
                  </a:lnTo>
                  <a:lnTo>
                    <a:pt x="77304" y="12661"/>
                  </a:lnTo>
                  <a:lnTo>
                    <a:pt x="77470" y="12649"/>
                  </a:lnTo>
                  <a:lnTo>
                    <a:pt x="77000" y="12090"/>
                  </a:lnTo>
                  <a:lnTo>
                    <a:pt x="76314" y="11899"/>
                  </a:lnTo>
                  <a:lnTo>
                    <a:pt x="76987" y="11188"/>
                  </a:lnTo>
                  <a:lnTo>
                    <a:pt x="77546" y="12458"/>
                  </a:lnTo>
                  <a:lnTo>
                    <a:pt x="78435" y="13728"/>
                  </a:lnTo>
                  <a:lnTo>
                    <a:pt x="78905" y="12649"/>
                  </a:lnTo>
                  <a:lnTo>
                    <a:pt x="79032" y="12509"/>
                  </a:lnTo>
                  <a:lnTo>
                    <a:pt x="80378" y="13728"/>
                  </a:lnTo>
                  <a:lnTo>
                    <a:pt x="81826" y="13728"/>
                  </a:lnTo>
                  <a:lnTo>
                    <a:pt x="81584" y="14998"/>
                  </a:lnTo>
                  <a:lnTo>
                    <a:pt x="83731" y="16268"/>
                  </a:lnTo>
                  <a:lnTo>
                    <a:pt x="84429" y="17538"/>
                  </a:lnTo>
                  <a:lnTo>
                    <a:pt x="86093" y="17538"/>
                  </a:lnTo>
                  <a:lnTo>
                    <a:pt x="86956" y="18808"/>
                  </a:lnTo>
                  <a:lnTo>
                    <a:pt x="85940" y="18808"/>
                  </a:lnTo>
                  <a:lnTo>
                    <a:pt x="85966" y="19075"/>
                  </a:lnTo>
                  <a:lnTo>
                    <a:pt x="85699" y="19138"/>
                  </a:lnTo>
                  <a:lnTo>
                    <a:pt x="85991" y="19189"/>
                  </a:lnTo>
                  <a:lnTo>
                    <a:pt x="86118" y="20078"/>
                  </a:lnTo>
                  <a:lnTo>
                    <a:pt x="86537" y="20078"/>
                  </a:lnTo>
                  <a:lnTo>
                    <a:pt x="87337" y="21348"/>
                  </a:lnTo>
                  <a:lnTo>
                    <a:pt x="88823" y="21348"/>
                  </a:lnTo>
                  <a:lnTo>
                    <a:pt x="89141" y="23888"/>
                  </a:lnTo>
                  <a:lnTo>
                    <a:pt x="89890" y="23888"/>
                  </a:lnTo>
                  <a:lnTo>
                    <a:pt x="90436" y="21348"/>
                  </a:lnTo>
                  <a:lnTo>
                    <a:pt x="91732" y="22618"/>
                  </a:lnTo>
                  <a:lnTo>
                    <a:pt x="91401" y="22618"/>
                  </a:lnTo>
                  <a:lnTo>
                    <a:pt x="90906" y="23660"/>
                  </a:lnTo>
                  <a:lnTo>
                    <a:pt x="90982" y="23888"/>
                  </a:lnTo>
                  <a:lnTo>
                    <a:pt x="90779" y="23888"/>
                  </a:lnTo>
                  <a:lnTo>
                    <a:pt x="90373" y="23888"/>
                  </a:lnTo>
                  <a:lnTo>
                    <a:pt x="90754" y="25158"/>
                  </a:lnTo>
                  <a:lnTo>
                    <a:pt x="90576" y="25158"/>
                  </a:lnTo>
                  <a:lnTo>
                    <a:pt x="90843" y="26428"/>
                  </a:lnTo>
                  <a:lnTo>
                    <a:pt x="91363" y="27698"/>
                  </a:lnTo>
                  <a:lnTo>
                    <a:pt x="90322" y="26428"/>
                  </a:lnTo>
                  <a:lnTo>
                    <a:pt x="90309" y="27698"/>
                  </a:lnTo>
                  <a:lnTo>
                    <a:pt x="90805" y="27698"/>
                  </a:lnTo>
                  <a:lnTo>
                    <a:pt x="90627" y="28968"/>
                  </a:lnTo>
                  <a:lnTo>
                    <a:pt x="91033" y="28968"/>
                  </a:lnTo>
                  <a:lnTo>
                    <a:pt x="91668" y="30238"/>
                  </a:lnTo>
                  <a:lnTo>
                    <a:pt x="91909" y="31508"/>
                  </a:lnTo>
                  <a:lnTo>
                    <a:pt x="92570" y="31508"/>
                  </a:lnTo>
                  <a:lnTo>
                    <a:pt x="92519" y="31775"/>
                  </a:lnTo>
                  <a:lnTo>
                    <a:pt x="92862" y="31775"/>
                  </a:lnTo>
                  <a:lnTo>
                    <a:pt x="92773" y="31584"/>
                  </a:lnTo>
                  <a:lnTo>
                    <a:pt x="94195" y="32778"/>
                  </a:lnTo>
                  <a:lnTo>
                    <a:pt x="93154" y="35318"/>
                  </a:lnTo>
                  <a:lnTo>
                    <a:pt x="93764" y="37858"/>
                  </a:lnTo>
                  <a:lnTo>
                    <a:pt x="93459" y="37858"/>
                  </a:lnTo>
                  <a:lnTo>
                    <a:pt x="93941" y="39128"/>
                  </a:lnTo>
                  <a:lnTo>
                    <a:pt x="93929" y="40398"/>
                  </a:lnTo>
                  <a:lnTo>
                    <a:pt x="94615" y="41668"/>
                  </a:lnTo>
                  <a:lnTo>
                    <a:pt x="94119" y="42938"/>
                  </a:lnTo>
                  <a:lnTo>
                    <a:pt x="94361" y="44208"/>
                  </a:lnTo>
                  <a:lnTo>
                    <a:pt x="93903" y="45478"/>
                  </a:lnTo>
                  <a:lnTo>
                    <a:pt x="93484" y="44513"/>
                  </a:lnTo>
                  <a:lnTo>
                    <a:pt x="93446" y="45478"/>
                  </a:lnTo>
                  <a:lnTo>
                    <a:pt x="93395" y="44767"/>
                  </a:lnTo>
                  <a:lnTo>
                    <a:pt x="93268" y="45478"/>
                  </a:lnTo>
                  <a:lnTo>
                    <a:pt x="92773" y="45478"/>
                  </a:lnTo>
                  <a:lnTo>
                    <a:pt x="93637" y="46748"/>
                  </a:lnTo>
                  <a:lnTo>
                    <a:pt x="92849" y="46748"/>
                  </a:lnTo>
                  <a:lnTo>
                    <a:pt x="92671" y="48018"/>
                  </a:lnTo>
                  <a:lnTo>
                    <a:pt x="92900" y="49288"/>
                  </a:lnTo>
                  <a:lnTo>
                    <a:pt x="93459" y="48018"/>
                  </a:lnTo>
                  <a:lnTo>
                    <a:pt x="93446" y="49288"/>
                  </a:lnTo>
                  <a:lnTo>
                    <a:pt x="92900" y="49288"/>
                  </a:lnTo>
                  <a:lnTo>
                    <a:pt x="92417" y="49288"/>
                  </a:lnTo>
                  <a:lnTo>
                    <a:pt x="91173" y="51828"/>
                  </a:lnTo>
                  <a:lnTo>
                    <a:pt x="94551" y="54368"/>
                  </a:lnTo>
                  <a:lnTo>
                    <a:pt x="93687" y="55435"/>
                  </a:lnTo>
                  <a:lnTo>
                    <a:pt x="93687" y="56908"/>
                  </a:lnTo>
                  <a:lnTo>
                    <a:pt x="92240" y="58178"/>
                  </a:lnTo>
                  <a:lnTo>
                    <a:pt x="91706" y="60718"/>
                  </a:lnTo>
                  <a:lnTo>
                    <a:pt x="93751" y="60718"/>
                  </a:lnTo>
                  <a:lnTo>
                    <a:pt x="93408" y="61988"/>
                  </a:lnTo>
                  <a:lnTo>
                    <a:pt x="94729" y="61988"/>
                  </a:lnTo>
                  <a:lnTo>
                    <a:pt x="95110" y="63258"/>
                  </a:lnTo>
                  <a:lnTo>
                    <a:pt x="94996" y="64528"/>
                  </a:lnTo>
                  <a:lnTo>
                    <a:pt x="93599" y="64528"/>
                  </a:lnTo>
                  <a:lnTo>
                    <a:pt x="93294" y="63258"/>
                  </a:lnTo>
                  <a:lnTo>
                    <a:pt x="93497" y="63258"/>
                  </a:lnTo>
                  <a:lnTo>
                    <a:pt x="93192" y="61988"/>
                  </a:lnTo>
                  <a:lnTo>
                    <a:pt x="92811" y="63258"/>
                  </a:lnTo>
                  <a:lnTo>
                    <a:pt x="92862" y="65024"/>
                  </a:lnTo>
                  <a:lnTo>
                    <a:pt x="92837" y="65684"/>
                  </a:lnTo>
                  <a:lnTo>
                    <a:pt x="92710" y="65430"/>
                  </a:lnTo>
                  <a:lnTo>
                    <a:pt x="92646" y="65798"/>
                  </a:lnTo>
                  <a:lnTo>
                    <a:pt x="93103" y="67068"/>
                  </a:lnTo>
                  <a:lnTo>
                    <a:pt x="92798" y="68338"/>
                  </a:lnTo>
                  <a:lnTo>
                    <a:pt x="93408" y="68338"/>
                  </a:lnTo>
                  <a:lnTo>
                    <a:pt x="93027" y="70878"/>
                  </a:lnTo>
                  <a:lnTo>
                    <a:pt x="94132" y="69608"/>
                  </a:lnTo>
                  <a:lnTo>
                    <a:pt x="94335" y="70878"/>
                  </a:lnTo>
                  <a:lnTo>
                    <a:pt x="97256" y="70878"/>
                  </a:lnTo>
                  <a:lnTo>
                    <a:pt x="97510" y="69608"/>
                  </a:lnTo>
                  <a:lnTo>
                    <a:pt x="98856" y="69608"/>
                  </a:lnTo>
                  <a:lnTo>
                    <a:pt x="97929" y="68338"/>
                  </a:lnTo>
                  <a:lnTo>
                    <a:pt x="99060" y="68338"/>
                  </a:lnTo>
                  <a:close/>
                </a:path>
                <a:path w="102234" h="143510">
                  <a:moveTo>
                    <a:pt x="99314" y="78498"/>
                  </a:moveTo>
                  <a:lnTo>
                    <a:pt x="98945" y="77228"/>
                  </a:lnTo>
                  <a:lnTo>
                    <a:pt x="98691" y="77228"/>
                  </a:lnTo>
                  <a:lnTo>
                    <a:pt x="99314" y="78498"/>
                  </a:lnTo>
                  <a:close/>
                </a:path>
                <a:path w="102234" h="143510">
                  <a:moveTo>
                    <a:pt x="99618" y="81038"/>
                  </a:moveTo>
                  <a:lnTo>
                    <a:pt x="99479" y="80962"/>
                  </a:lnTo>
                  <a:lnTo>
                    <a:pt x="99618" y="81038"/>
                  </a:lnTo>
                  <a:close/>
                </a:path>
                <a:path w="102234" h="143510">
                  <a:moveTo>
                    <a:pt x="100152" y="92468"/>
                  </a:moveTo>
                  <a:lnTo>
                    <a:pt x="99491" y="89928"/>
                  </a:lnTo>
                  <a:lnTo>
                    <a:pt x="100114" y="86118"/>
                  </a:lnTo>
                  <a:lnTo>
                    <a:pt x="99263" y="84848"/>
                  </a:lnTo>
                  <a:lnTo>
                    <a:pt x="99606" y="84848"/>
                  </a:lnTo>
                  <a:lnTo>
                    <a:pt x="99695" y="84289"/>
                  </a:lnTo>
                  <a:lnTo>
                    <a:pt x="99898" y="84785"/>
                  </a:lnTo>
                  <a:lnTo>
                    <a:pt x="99822" y="84480"/>
                  </a:lnTo>
                  <a:lnTo>
                    <a:pt x="99707" y="84239"/>
                  </a:lnTo>
                  <a:lnTo>
                    <a:pt x="99822" y="83578"/>
                  </a:lnTo>
                  <a:lnTo>
                    <a:pt x="99390" y="83578"/>
                  </a:lnTo>
                  <a:lnTo>
                    <a:pt x="98501" y="84848"/>
                  </a:lnTo>
                  <a:lnTo>
                    <a:pt x="97612" y="82791"/>
                  </a:lnTo>
                  <a:lnTo>
                    <a:pt x="98755" y="83578"/>
                  </a:lnTo>
                  <a:lnTo>
                    <a:pt x="98272" y="82308"/>
                  </a:lnTo>
                  <a:lnTo>
                    <a:pt x="97294" y="79768"/>
                  </a:lnTo>
                  <a:lnTo>
                    <a:pt x="99479" y="80962"/>
                  </a:lnTo>
                  <a:lnTo>
                    <a:pt x="99174" y="79768"/>
                  </a:lnTo>
                  <a:lnTo>
                    <a:pt x="99606" y="79768"/>
                  </a:lnTo>
                  <a:lnTo>
                    <a:pt x="99199" y="78498"/>
                  </a:lnTo>
                  <a:lnTo>
                    <a:pt x="98552" y="78498"/>
                  </a:lnTo>
                  <a:lnTo>
                    <a:pt x="98513" y="77228"/>
                  </a:lnTo>
                  <a:lnTo>
                    <a:pt x="98691" y="77228"/>
                  </a:lnTo>
                  <a:lnTo>
                    <a:pt x="98069" y="75958"/>
                  </a:lnTo>
                  <a:lnTo>
                    <a:pt x="98285" y="74688"/>
                  </a:lnTo>
                  <a:lnTo>
                    <a:pt x="98628" y="74688"/>
                  </a:lnTo>
                  <a:lnTo>
                    <a:pt x="98539" y="73418"/>
                  </a:lnTo>
                  <a:lnTo>
                    <a:pt x="93179" y="73418"/>
                  </a:lnTo>
                  <a:lnTo>
                    <a:pt x="93002" y="73418"/>
                  </a:lnTo>
                  <a:lnTo>
                    <a:pt x="91871" y="75958"/>
                  </a:lnTo>
                  <a:lnTo>
                    <a:pt x="91643" y="75958"/>
                  </a:lnTo>
                  <a:lnTo>
                    <a:pt x="91668" y="77228"/>
                  </a:lnTo>
                  <a:lnTo>
                    <a:pt x="92379" y="75958"/>
                  </a:lnTo>
                  <a:lnTo>
                    <a:pt x="92265" y="77228"/>
                  </a:lnTo>
                  <a:lnTo>
                    <a:pt x="93624" y="77228"/>
                  </a:lnTo>
                  <a:lnTo>
                    <a:pt x="93853" y="77228"/>
                  </a:lnTo>
                  <a:lnTo>
                    <a:pt x="93510" y="78498"/>
                  </a:lnTo>
                  <a:lnTo>
                    <a:pt x="94310" y="79768"/>
                  </a:lnTo>
                  <a:lnTo>
                    <a:pt x="93357" y="79768"/>
                  </a:lnTo>
                  <a:lnTo>
                    <a:pt x="93624" y="77228"/>
                  </a:lnTo>
                  <a:lnTo>
                    <a:pt x="92392" y="79768"/>
                  </a:lnTo>
                  <a:lnTo>
                    <a:pt x="92265" y="79044"/>
                  </a:lnTo>
                  <a:lnTo>
                    <a:pt x="92202" y="79768"/>
                  </a:lnTo>
                  <a:lnTo>
                    <a:pt x="91935" y="79768"/>
                  </a:lnTo>
                  <a:lnTo>
                    <a:pt x="91135" y="81038"/>
                  </a:lnTo>
                  <a:lnTo>
                    <a:pt x="93065" y="79768"/>
                  </a:lnTo>
                  <a:lnTo>
                    <a:pt x="93103" y="82308"/>
                  </a:lnTo>
                  <a:lnTo>
                    <a:pt x="93560" y="83578"/>
                  </a:lnTo>
                  <a:lnTo>
                    <a:pt x="93179" y="84848"/>
                  </a:lnTo>
                  <a:lnTo>
                    <a:pt x="93840" y="84848"/>
                  </a:lnTo>
                  <a:lnTo>
                    <a:pt x="93789" y="85115"/>
                  </a:lnTo>
                  <a:lnTo>
                    <a:pt x="93865" y="84950"/>
                  </a:lnTo>
                  <a:lnTo>
                    <a:pt x="94564" y="84848"/>
                  </a:lnTo>
                  <a:lnTo>
                    <a:pt x="94767" y="86118"/>
                  </a:lnTo>
                  <a:lnTo>
                    <a:pt x="94272" y="86118"/>
                  </a:lnTo>
                  <a:lnTo>
                    <a:pt x="95262" y="87388"/>
                  </a:lnTo>
                  <a:lnTo>
                    <a:pt x="95161" y="91198"/>
                  </a:lnTo>
                  <a:lnTo>
                    <a:pt x="94386" y="92125"/>
                  </a:lnTo>
                  <a:lnTo>
                    <a:pt x="94018" y="91198"/>
                  </a:lnTo>
                  <a:lnTo>
                    <a:pt x="95161" y="91198"/>
                  </a:lnTo>
                  <a:lnTo>
                    <a:pt x="95161" y="87464"/>
                  </a:lnTo>
                  <a:lnTo>
                    <a:pt x="93357" y="88658"/>
                  </a:lnTo>
                  <a:lnTo>
                    <a:pt x="94043" y="89928"/>
                  </a:lnTo>
                  <a:lnTo>
                    <a:pt x="92786" y="89928"/>
                  </a:lnTo>
                  <a:lnTo>
                    <a:pt x="93548" y="91198"/>
                  </a:lnTo>
                  <a:lnTo>
                    <a:pt x="93408" y="91198"/>
                  </a:lnTo>
                  <a:lnTo>
                    <a:pt x="94310" y="92227"/>
                  </a:lnTo>
                  <a:lnTo>
                    <a:pt x="99199" y="92227"/>
                  </a:lnTo>
                  <a:lnTo>
                    <a:pt x="99288" y="91198"/>
                  </a:lnTo>
                  <a:lnTo>
                    <a:pt x="99453" y="91198"/>
                  </a:lnTo>
                  <a:lnTo>
                    <a:pt x="99910" y="92468"/>
                  </a:lnTo>
                  <a:lnTo>
                    <a:pt x="100152" y="92468"/>
                  </a:lnTo>
                  <a:close/>
                </a:path>
                <a:path w="102234" h="143510">
                  <a:moveTo>
                    <a:pt x="100634" y="95008"/>
                  </a:moveTo>
                  <a:lnTo>
                    <a:pt x="99669" y="95008"/>
                  </a:lnTo>
                  <a:lnTo>
                    <a:pt x="100266" y="96240"/>
                  </a:lnTo>
                  <a:lnTo>
                    <a:pt x="100634" y="95008"/>
                  </a:lnTo>
                  <a:close/>
                </a:path>
                <a:path w="102234" h="143510">
                  <a:moveTo>
                    <a:pt x="101320" y="111277"/>
                  </a:moveTo>
                  <a:lnTo>
                    <a:pt x="101307" y="111442"/>
                  </a:lnTo>
                  <a:lnTo>
                    <a:pt x="101320" y="111277"/>
                  </a:lnTo>
                  <a:close/>
                </a:path>
                <a:path w="102234" h="143510">
                  <a:moveTo>
                    <a:pt x="101371" y="117284"/>
                  </a:moveTo>
                  <a:lnTo>
                    <a:pt x="101079" y="117563"/>
                  </a:lnTo>
                  <a:lnTo>
                    <a:pt x="100901" y="117843"/>
                  </a:lnTo>
                  <a:lnTo>
                    <a:pt x="100787" y="118148"/>
                  </a:lnTo>
                  <a:lnTo>
                    <a:pt x="100914" y="118287"/>
                  </a:lnTo>
                  <a:lnTo>
                    <a:pt x="101371" y="117284"/>
                  </a:lnTo>
                  <a:close/>
                </a:path>
                <a:path w="102234" h="143510">
                  <a:moveTo>
                    <a:pt x="101409" y="125488"/>
                  </a:moveTo>
                  <a:lnTo>
                    <a:pt x="101257" y="124218"/>
                  </a:lnTo>
                  <a:lnTo>
                    <a:pt x="101130" y="124409"/>
                  </a:lnTo>
                  <a:lnTo>
                    <a:pt x="101409" y="125488"/>
                  </a:lnTo>
                  <a:close/>
                </a:path>
                <a:path w="102234" h="143510">
                  <a:moveTo>
                    <a:pt x="101942" y="107708"/>
                  </a:moveTo>
                  <a:lnTo>
                    <a:pt x="98920" y="106438"/>
                  </a:lnTo>
                  <a:lnTo>
                    <a:pt x="101028" y="105168"/>
                  </a:lnTo>
                  <a:lnTo>
                    <a:pt x="100228" y="101358"/>
                  </a:lnTo>
                  <a:lnTo>
                    <a:pt x="99644" y="98818"/>
                  </a:lnTo>
                  <a:lnTo>
                    <a:pt x="100914" y="98818"/>
                  </a:lnTo>
                  <a:lnTo>
                    <a:pt x="100266" y="96240"/>
                  </a:lnTo>
                  <a:lnTo>
                    <a:pt x="99606" y="98386"/>
                  </a:lnTo>
                  <a:lnTo>
                    <a:pt x="99466" y="98818"/>
                  </a:lnTo>
                  <a:lnTo>
                    <a:pt x="99517" y="97548"/>
                  </a:lnTo>
                  <a:lnTo>
                    <a:pt x="99250" y="95008"/>
                  </a:lnTo>
                  <a:lnTo>
                    <a:pt x="99669" y="95008"/>
                  </a:lnTo>
                  <a:lnTo>
                    <a:pt x="99047" y="93738"/>
                  </a:lnTo>
                  <a:lnTo>
                    <a:pt x="99174" y="92468"/>
                  </a:lnTo>
                  <a:lnTo>
                    <a:pt x="94526" y="92468"/>
                  </a:lnTo>
                  <a:lnTo>
                    <a:pt x="94094" y="92468"/>
                  </a:lnTo>
                  <a:lnTo>
                    <a:pt x="95872" y="93738"/>
                  </a:lnTo>
                  <a:lnTo>
                    <a:pt x="95161" y="95008"/>
                  </a:lnTo>
                  <a:lnTo>
                    <a:pt x="93357" y="95008"/>
                  </a:lnTo>
                  <a:lnTo>
                    <a:pt x="92595" y="96278"/>
                  </a:lnTo>
                  <a:lnTo>
                    <a:pt x="94373" y="97548"/>
                  </a:lnTo>
                  <a:lnTo>
                    <a:pt x="93967" y="100088"/>
                  </a:lnTo>
                  <a:lnTo>
                    <a:pt x="94272" y="98818"/>
                  </a:lnTo>
                  <a:lnTo>
                    <a:pt x="95008" y="100088"/>
                  </a:lnTo>
                  <a:lnTo>
                    <a:pt x="94399" y="101358"/>
                  </a:lnTo>
                  <a:lnTo>
                    <a:pt x="94107" y="101358"/>
                  </a:lnTo>
                  <a:lnTo>
                    <a:pt x="93903" y="102628"/>
                  </a:lnTo>
                  <a:lnTo>
                    <a:pt x="93522" y="103898"/>
                  </a:lnTo>
                  <a:lnTo>
                    <a:pt x="94729" y="103898"/>
                  </a:lnTo>
                  <a:lnTo>
                    <a:pt x="93954" y="105168"/>
                  </a:lnTo>
                  <a:lnTo>
                    <a:pt x="93649" y="107708"/>
                  </a:lnTo>
                  <a:lnTo>
                    <a:pt x="95707" y="107708"/>
                  </a:lnTo>
                  <a:lnTo>
                    <a:pt x="95529" y="110248"/>
                  </a:lnTo>
                  <a:lnTo>
                    <a:pt x="94856" y="108978"/>
                  </a:lnTo>
                  <a:lnTo>
                    <a:pt x="94437" y="110248"/>
                  </a:lnTo>
                  <a:lnTo>
                    <a:pt x="93954" y="109004"/>
                  </a:lnTo>
                  <a:lnTo>
                    <a:pt x="93840" y="110248"/>
                  </a:lnTo>
                  <a:lnTo>
                    <a:pt x="95084" y="111518"/>
                  </a:lnTo>
                  <a:lnTo>
                    <a:pt x="94513" y="112788"/>
                  </a:lnTo>
                  <a:lnTo>
                    <a:pt x="95377" y="112788"/>
                  </a:lnTo>
                  <a:lnTo>
                    <a:pt x="95491" y="114058"/>
                  </a:lnTo>
                  <a:lnTo>
                    <a:pt x="96151" y="114058"/>
                  </a:lnTo>
                  <a:lnTo>
                    <a:pt x="94259" y="115328"/>
                  </a:lnTo>
                  <a:lnTo>
                    <a:pt x="96393" y="119138"/>
                  </a:lnTo>
                  <a:lnTo>
                    <a:pt x="94780" y="120408"/>
                  </a:lnTo>
                  <a:lnTo>
                    <a:pt x="94983" y="121513"/>
                  </a:lnTo>
                  <a:lnTo>
                    <a:pt x="95097" y="122948"/>
                  </a:lnTo>
                  <a:lnTo>
                    <a:pt x="95173" y="125488"/>
                  </a:lnTo>
                  <a:lnTo>
                    <a:pt x="94945" y="125488"/>
                  </a:lnTo>
                  <a:lnTo>
                    <a:pt x="94284" y="126758"/>
                  </a:lnTo>
                  <a:lnTo>
                    <a:pt x="96647" y="125488"/>
                  </a:lnTo>
                  <a:lnTo>
                    <a:pt x="95834" y="128028"/>
                  </a:lnTo>
                  <a:lnTo>
                    <a:pt x="94767" y="129298"/>
                  </a:lnTo>
                  <a:lnTo>
                    <a:pt x="95097" y="128028"/>
                  </a:lnTo>
                  <a:lnTo>
                    <a:pt x="95427" y="126758"/>
                  </a:lnTo>
                  <a:lnTo>
                    <a:pt x="94996" y="128028"/>
                  </a:lnTo>
                  <a:lnTo>
                    <a:pt x="93967" y="128028"/>
                  </a:lnTo>
                  <a:lnTo>
                    <a:pt x="94081" y="129298"/>
                  </a:lnTo>
                  <a:lnTo>
                    <a:pt x="93472" y="129298"/>
                  </a:lnTo>
                  <a:lnTo>
                    <a:pt x="93383" y="130568"/>
                  </a:lnTo>
                  <a:lnTo>
                    <a:pt x="92506" y="130568"/>
                  </a:lnTo>
                  <a:lnTo>
                    <a:pt x="91909" y="131838"/>
                  </a:lnTo>
                  <a:lnTo>
                    <a:pt x="89979" y="133108"/>
                  </a:lnTo>
                  <a:lnTo>
                    <a:pt x="89128" y="133108"/>
                  </a:lnTo>
                  <a:lnTo>
                    <a:pt x="87795" y="134378"/>
                  </a:lnTo>
                  <a:lnTo>
                    <a:pt x="87274" y="133108"/>
                  </a:lnTo>
                  <a:lnTo>
                    <a:pt x="85953" y="133108"/>
                  </a:lnTo>
                  <a:lnTo>
                    <a:pt x="87210" y="131838"/>
                  </a:lnTo>
                  <a:lnTo>
                    <a:pt x="86360" y="131838"/>
                  </a:lnTo>
                  <a:lnTo>
                    <a:pt x="85585" y="133108"/>
                  </a:lnTo>
                  <a:lnTo>
                    <a:pt x="84848" y="133108"/>
                  </a:lnTo>
                  <a:lnTo>
                    <a:pt x="84874" y="131838"/>
                  </a:lnTo>
                  <a:lnTo>
                    <a:pt x="82931" y="133108"/>
                  </a:lnTo>
                  <a:lnTo>
                    <a:pt x="83045" y="134378"/>
                  </a:lnTo>
                  <a:lnTo>
                    <a:pt x="81127" y="134378"/>
                  </a:lnTo>
                  <a:lnTo>
                    <a:pt x="80060" y="135648"/>
                  </a:lnTo>
                  <a:lnTo>
                    <a:pt x="80060" y="133108"/>
                  </a:lnTo>
                  <a:lnTo>
                    <a:pt x="78955" y="134378"/>
                  </a:lnTo>
                  <a:lnTo>
                    <a:pt x="78486" y="133108"/>
                  </a:lnTo>
                  <a:lnTo>
                    <a:pt x="77724" y="134378"/>
                  </a:lnTo>
                  <a:lnTo>
                    <a:pt x="75819" y="134378"/>
                  </a:lnTo>
                  <a:lnTo>
                    <a:pt x="74409" y="135648"/>
                  </a:lnTo>
                  <a:lnTo>
                    <a:pt x="75145" y="134378"/>
                  </a:lnTo>
                  <a:lnTo>
                    <a:pt x="76771" y="133108"/>
                  </a:lnTo>
                  <a:lnTo>
                    <a:pt x="75742" y="133108"/>
                  </a:lnTo>
                  <a:lnTo>
                    <a:pt x="75171" y="133934"/>
                  </a:lnTo>
                  <a:lnTo>
                    <a:pt x="75412" y="133108"/>
                  </a:lnTo>
                  <a:lnTo>
                    <a:pt x="75095" y="133108"/>
                  </a:lnTo>
                  <a:lnTo>
                    <a:pt x="74726" y="134378"/>
                  </a:lnTo>
                  <a:lnTo>
                    <a:pt x="74853" y="134378"/>
                  </a:lnTo>
                  <a:lnTo>
                    <a:pt x="73621" y="135648"/>
                  </a:lnTo>
                  <a:lnTo>
                    <a:pt x="72047" y="135648"/>
                  </a:lnTo>
                  <a:lnTo>
                    <a:pt x="72097" y="133108"/>
                  </a:lnTo>
                  <a:lnTo>
                    <a:pt x="67881" y="135648"/>
                  </a:lnTo>
                  <a:lnTo>
                    <a:pt x="66408" y="133108"/>
                  </a:lnTo>
                  <a:lnTo>
                    <a:pt x="63715" y="134378"/>
                  </a:lnTo>
                  <a:lnTo>
                    <a:pt x="57746" y="134378"/>
                  </a:lnTo>
                  <a:lnTo>
                    <a:pt x="59105" y="136918"/>
                  </a:lnTo>
                  <a:lnTo>
                    <a:pt x="57188" y="134797"/>
                  </a:lnTo>
                  <a:lnTo>
                    <a:pt x="57404" y="134620"/>
                  </a:lnTo>
                  <a:lnTo>
                    <a:pt x="56921" y="134505"/>
                  </a:lnTo>
                  <a:lnTo>
                    <a:pt x="56819" y="134378"/>
                  </a:lnTo>
                  <a:lnTo>
                    <a:pt x="56057" y="134289"/>
                  </a:lnTo>
                  <a:lnTo>
                    <a:pt x="56883" y="134759"/>
                  </a:lnTo>
                  <a:lnTo>
                    <a:pt x="56921" y="134988"/>
                  </a:lnTo>
                  <a:lnTo>
                    <a:pt x="54495" y="135483"/>
                  </a:lnTo>
                  <a:lnTo>
                    <a:pt x="56159" y="136144"/>
                  </a:lnTo>
                  <a:lnTo>
                    <a:pt x="55968" y="135826"/>
                  </a:lnTo>
                  <a:lnTo>
                    <a:pt x="56921" y="135026"/>
                  </a:lnTo>
                  <a:lnTo>
                    <a:pt x="57251" y="136918"/>
                  </a:lnTo>
                  <a:lnTo>
                    <a:pt x="56159" y="136918"/>
                  </a:lnTo>
                  <a:lnTo>
                    <a:pt x="53784" y="135648"/>
                  </a:lnTo>
                  <a:lnTo>
                    <a:pt x="54444" y="135648"/>
                  </a:lnTo>
                  <a:lnTo>
                    <a:pt x="54317" y="134378"/>
                  </a:lnTo>
                  <a:lnTo>
                    <a:pt x="52692" y="135648"/>
                  </a:lnTo>
                  <a:lnTo>
                    <a:pt x="53555" y="134378"/>
                  </a:lnTo>
                  <a:lnTo>
                    <a:pt x="51054" y="134378"/>
                  </a:lnTo>
                  <a:lnTo>
                    <a:pt x="52425" y="135648"/>
                  </a:lnTo>
                  <a:lnTo>
                    <a:pt x="50253" y="136918"/>
                  </a:lnTo>
                  <a:lnTo>
                    <a:pt x="50292" y="135648"/>
                  </a:lnTo>
                  <a:lnTo>
                    <a:pt x="48171" y="135648"/>
                  </a:lnTo>
                  <a:lnTo>
                    <a:pt x="47701" y="135648"/>
                  </a:lnTo>
                  <a:lnTo>
                    <a:pt x="44069" y="135648"/>
                  </a:lnTo>
                  <a:lnTo>
                    <a:pt x="43510" y="136918"/>
                  </a:lnTo>
                  <a:lnTo>
                    <a:pt x="43307" y="135648"/>
                  </a:lnTo>
                  <a:lnTo>
                    <a:pt x="38442" y="135648"/>
                  </a:lnTo>
                  <a:lnTo>
                    <a:pt x="37731" y="136918"/>
                  </a:lnTo>
                  <a:lnTo>
                    <a:pt x="36537" y="136918"/>
                  </a:lnTo>
                  <a:lnTo>
                    <a:pt x="36474" y="135839"/>
                  </a:lnTo>
                  <a:lnTo>
                    <a:pt x="35966" y="136918"/>
                  </a:lnTo>
                  <a:lnTo>
                    <a:pt x="36017" y="135648"/>
                  </a:lnTo>
                  <a:lnTo>
                    <a:pt x="36169" y="135648"/>
                  </a:lnTo>
                  <a:lnTo>
                    <a:pt x="36207" y="134378"/>
                  </a:lnTo>
                  <a:lnTo>
                    <a:pt x="35852" y="134378"/>
                  </a:lnTo>
                  <a:lnTo>
                    <a:pt x="35394" y="133108"/>
                  </a:lnTo>
                  <a:lnTo>
                    <a:pt x="34277" y="133108"/>
                  </a:lnTo>
                  <a:lnTo>
                    <a:pt x="33439" y="131838"/>
                  </a:lnTo>
                  <a:lnTo>
                    <a:pt x="32867" y="130568"/>
                  </a:lnTo>
                  <a:lnTo>
                    <a:pt x="34150" y="130568"/>
                  </a:lnTo>
                  <a:lnTo>
                    <a:pt x="33578" y="126758"/>
                  </a:lnTo>
                  <a:lnTo>
                    <a:pt x="33756" y="126758"/>
                  </a:lnTo>
                  <a:lnTo>
                    <a:pt x="32740" y="124218"/>
                  </a:lnTo>
                  <a:lnTo>
                    <a:pt x="30695" y="121678"/>
                  </a:lnTo>
                  <a:lnTo>
                    <a:pt x="29095" y="119138"/>
                  </a:lnTo>
                  <a:lnTo>
                    <a:pt x="29781" y="117868"/>
                  </a:lnTo>
                  <a:lnTo>
                    <a:pt x="27330" y="114058"/>
                  </a:lnTo>
                  <a:lnTo>
                    <a:pt x="27012" y="110248"/>
                  </a:lnTo>
                  <a:lnTo>
                    <a:pt x="25679" y="110248"/>
                  </a:lnTo>
                  <a:lnTo>
                    <a:pt x="25679" y="108978"/>
                  </a:lnTo>
                  <a:lnTo>
                    <a:pt x="25374" y="108978"/>
                  </a:lnTo>
                  <a:lnTo>
                    <a:pt x="26314" y="107708"/>
                  </a:lnTo>
                  <a:lnTo>
                    <a:pt x="25476" y="106438"/>
                  </a:lnTo>
                  <a:lnTo>
                    <a:pt x="25120" y="105168"/>
                  </a:lnTo>
                  <a:lnTo>
                    <a:pt x="23533" y="106438"/>
                  </a:lnTo>
                  <a:lnTo>
                    <a:pt x="24371" y="103644"/>
                  </a:lnTo>
                  <a:lnTo>
                    <a:pt x="24676" y="103886"/>
                  </a:lnTo>
                  <a:lnTo>
                    <a:pt x="24409" y="103517"/>
                  </a:lnTo>
                  <a:lnTo>
                    <a:pt x="24676" y="102628"/>
                  </a:lnTo>
                  <a:lnTo>
                    <a:pt x="23126" y="101358"/>
                  </a:lnTo>
                  <a:lnTo>
                    <a:pt x="20015" y="98818"/>
                  </a:lnTo>
                  <a:lnTo>
                    <a:pt x="21463" y="96278"/>
                  </a:lnTo>
                  <a:lnTo>
                    <a:pt x="20840" y="96278"/>
                  </a:lnTo>
                  <a:lnTo>
                    <a:pt x="20561" y="95008"/>
                  </a:lnTo>
                  <a:lnTo>
                    <a:pt x="20789" y="95008"/>
                  </a:lnTo>
                  <a:lnTo>
                    <a:pt x="20294" y="92125"/>
                  </a:lnTo>
                  <a:lnTo>
                    <a:pt x="20154" y="91198"/>
                  </a:lnTo>
                  <a:lnTo>
                    <a:pt x="19202" y="89928"/>
                  </a:lnTo>
                  <a:lnTo>
                    <a:pt x="19939" y="89928"/>
                  </a:lnTo>
                  <a:lnTo>
                    <a:pt x="19558" y="88658"/>
                  </a:lnTo>
                  <a:lnTo>
                    <a:pt x="17030" y="88658"/>
                  </a:lnTo>
                  <a:lnTo>
                    <a:pt x="16586" y="87388"/>
                  </a:lnTo>
                  <a:lnTo>
                    <a:pt x="17716" y="87388"/>
                  </a:lnTo>
                  <a:lnTo>
                    <a:pt x="16979" y="84848"/>
                  </a:lnTo>
                  <a:lnTo>
                    <a:pt x="17424" y="82308"/>
                  </a:lnTo>
                  <a:lnTo>
                    <a:pt x="16332" y="80759"/>
                  </a:lnTo>
                  <a:lnTo>
                    <a:pt x="16357" y="81038"/>
                  </a:lnTo>
                  <a:lnTo>
                    <a:pt x="16281" y="80708"/>
                  </a:lnTo>
                  <a:lnTo>
                    <a:pt x="15621" y="79768"/>
                  </a:lnTo>
                  <a:lnTo>
                    <a:pt x="16078" y="79768"/>
                  </a:lnTo>
                  <a:lnTo>
                    <a:pt x="16027" y="77228"/>
                  </a:lnTo>
                  <a:lnTo>
                    <a:pt x="15989" y="75958"/>
                  </a:lnTo>
                  <a:lnTo>
                    <a:pt x="14389" y="77228"/>
                  </a:lnTo>
                  <a:lnTo>
                    <a:pt x="15494" y="75958"/>
                  </a:lnTo>
                  <a:lnTo>
                    <a:pt x="13804" y="74688"/>
                  </a:lnTo>
                  <a:lnTo>
                    <a:pt x="12966" y="73418"/>
                  </a:lnTo>
                  <a:lnTo>
                    <a:pt x="13843" y="73418"/>
                  </a:lnTo>
                  <a:lnTo>
                    <a:pt x="12496" y="72148"/>
                  </a:lnTo>
                  <a:lnTo>
                    <a:pt x="12192" y="72148"/>
                  </a:lnTo>
                  <a:lnTo>
                    <a:pt x="11506" y="70878"/>
                  </a:lnTo>
                  <a:lnTo>
                    <a:pt x="11988" y="70878"/>
                  </a:lnTo>
                  <a:lnTo>
                    <a:pt x="12103" y="69608"/>
                  </a:lnTo>
                  <a:lnTo>
                    <a:pt x="10960" y="70878"/>
                  </a:lnTo>
                  <a:lnTo>
                    <a:pt x="11010" y="69608"/>
                  </a:lnTo>
                  <a:lnTo>
                    <a:pt x="11696" y="69608"/>
                  </a:lnTo>
                  <a:lnTo>
                    <a:pt x="11430" y="68338"/>
                  </a:lnTo>
                  <a:lnTo>
                    <a:pt x="10388" y="68338"/>
                  </a:lnTo>
                  <a:lnTo>
                    <a:pt x="9867" y="67068"/>
                  </a:lnTo>
                  <a:lnTo>
                    <a:pt x="10007" y="65798"/>
                  </a:lnTo>
                  <a:lnTo>
                    <a:pt x="10236" y="65798"/>
                  </a:lnTo>
                  <a:lnTo>
                    <a:pt x="9461" y="64528"/>
                  </a:lnTo>
                  <a:lnTo>
                    <a:pt x="9766" y="63258"/>
                  </a:lnTo>
                  <a:lnTo>
                    <a:pt x="10121" y="64528"/>
                  </a:lnTo>
                  <a:lnTo>
                    <a:pt x="10172" y="63258"/>
                  </a:lnTo>
                  <a:lnTo>
                    <a:pt x="10210" y="61988"/>
                  </a:lnTo>
                  <a:lnTo>
                    <a:pt x="10693" y="61988"/>
                  </a:lnTo>
                  <a:lnTo>
                    <a:pt x="10553" y="60718"/>
                  </a:lnTo>
                  <a:lnTo>
                    <a:pt x="11836" y="61988"/>
                  </a:lnTo>
                  <a:lnTo>
                    <a:pt x="11049" y="60718"/>
                  </a:lnTo>
                  <a:lnTo>
                    <a:pt x="9486" y="59524"/>
                  </a:lnTo>
                  <a:lnTo>
                    <a:pt x="9779" y="60718"/>
                  </a:lnTo>
                  <a:lnTo>
                    <a:pt x="9982" y="61823"/>
                  </a:lnTo>
                  <a:lnTo>
                    <a:pt x="8496" y="60718"/>
                  </a:lnTo>
                  <a:lnTo>
                    <a:pt x="9004" y="59448"/>
                  </a:lnTo>
                  <a:lnTo>
                    <a:pt x="9385" y="59448"/>
                  </a:lnTo>
                  <a:lnTo>
                    <a:pt x="9537" y="58178"/>
                  </a:lnTo>
                  <a:lnTo>
                    <a:pt x="9893" y="58178"/>
                  </a:lnTo>
                  <a:lnTo>
                    <a:pt x="9918" y="56908"/>
                  </a:lnTo>
                  <a:lnTo>
                    <a:pt x="9626" y="56908"/>
                  </a:lnTo>
                  <a:lnTo>
                    <a:pt x="9728" y="55638"/>
                  </a:lnTo>
                  <a:lnTo>
                    <a:pt x="9436" y="54368"/>
                  </a:lnTo>
                  <a:lnTo>
                    <a:pt x="8902" y="54368"/>
                  </a:lnTo>
                  <a:lnTo>
                    <a:pt x="8915" y="53098"/>
                  </a:lnTo>
                  <a:lnTo>
                    <a:pt x="8559" y="53848"/>
                  </a:lnTo>
                  <a:lnTo>
                    <a:pt x="8470" y="53682"/>
                  </a:lnTo>
                  <a:lnTo>
                    <a:pt x="8356" y="53886"/>
                  </a:lnTo>
                  <a:lnTo>
                    <a:pt x="8483" y="54038"/>
                  </a:lnTo>
                  <a:lnTo>
                    <a:pt x="8331" y="54368"/>
                  </a:lnTo>
                  <a:lnTo>
                    <a:pt x="8585" y="54368"/>
                  </a:lnTo>
                  <a:lnTo>
                    <a:pt x="8890" y="55638"/>
                  </a:lnTo>
                  <a:lnTo>
                    <a:pt x="7937" y="55638"/>
                  </a:lnTo>
                  <a:lnTo>
                    <a:pt x="8305" y="54368"/>
                  </a:lnTo>
                  <a:lnTo>
                    <a:pt x="6794" y="54368"/>
                  </a:lnTo>
                  <a:lnTo>
                    <a:pt x="7835" y="53098"/>
                  </a:lnTo>
                  <a:lnTo>
                    <a:pt x="8343" y="50558"/>
                  </a:lnTo>
                  <a:lnTo>
                    <a:pt x="9042" y="50558"/>
                  </a:lnTo>
                  <a:lnTo>
                    <a:pt x="8356" y="49288"/>
                  </a:lnTo>
                  <a:lnTo>
                    <a:pt x="8394" y="46748"/>
                  </a:lnTo>
                  <a:lnTo>
                    <a:pt x="6794" y="45478"/>
                  </a:lnTo>
                  <a:lnTo>
                    <a:pt x="6565" y="44208"/>
                  </a:lnTo>
                  <a:lnTo>
                    <a:pt x="7404" y="44208"/>
                  </a:lnTo>
                  <a:lnTo>
                    <a:pt x="7759" y="41668"/>
                  </a:lnTo>
                  <a:lnTo>
                    <a:pt x="6642" y="41668"/>
                  </a:lnTo>
                  <a:lnTo>
                    <a:pt x="7200" y="40398"/>
                  </a:lnTo>
                  <a:lnTo>
                    <a:pt x="7658" y="41668"/>
                  </a:lnTo>
                  <a:lnTo>
                    <a:pt x="7531" y="40398"/>
                  </a:lnTo>
                  <a:lnTo>
                    <a:pt x="7874" y="40398"/>
                  </a:lnTo>
                  <a:lnTo>
                    <a:pt x="9956" y="36588"/>
                  </a:lnTo>
                  <a:lnTo>
                    <a:pt x="5562" y="34048"/>
                  </a:lnTo>
                  <a:lnTo>
                    <a:pt x="8788" y="30238"/>
                  </a:lnTo>
                  <a:lnTo>
                    <a:pt x="8293" y="30238"/>
                  </a:lnTo>
                  <a:lnTo>
                    <a:pt x="9588" y="27698"/>
                  </a:lnTo>
                  <a:lnTo>
                    <a:pt x="10236" y="26428"/>
                  </a:lnTo>
                  <a:lnTo>
                    <a:pt x="10388" y="21348"/>
                  </a:lnTo>
                  <a:lnTo>
                    <a:pt x="14325" y="17538"/>
                  </a:lnTo>
                  <a:lnTo>
                    <a:pt x="15290" y="16268"/>
                  </a:lnTo>
                  <a:lnTo>
                    <a:pt x="14795" y="16268"/>
                  </a:lnTo>
                  <a:lnTo>
                    <a:pt x="14808" y="14998"/>
                  </a:lnTo>
                  <a:lnTo>
                    <a:pt x="15697" y="14998"/>
                  </a:lnTo>
                  <a:lnTo>
                    <a:pt x="15709" y="13728"/>
                  </a:lnTo>
                  <a:lnTo>
                    <a:pt x="16052" y="12458"/>
                  </a:lnTo>
                  <a:lnTo>
                    <a:pt x="11861" y="12458"/>
                  </a:lnTo>
                  <a:lnTo>
                    <a:pt x="11264" y="12458"/>
                  </a:lnTo>
                  <a:lnTo>
                    <a:pt x="9080" y="13728"/>
                  </a:lnTo>
                  <a:lnTo>
                    <a:pt x="8877" y="16268"/>
                  </a:lnTo>
                  <a:lnTo>
                    <a:pt x="8750" y="15252"/>
                  </a:lnTo>
                  <a:lnTo>
                    <a:pt x="8255" y="16268"/>
                  </a:lnTo>
                  <a:lnTo>
                    <a:pt x="7175" y="16268"/>
                  </a:lnTo>
                  <a:lnTo>
                    <a:pt x="8153" y="17538"/>
                  </a:lnTo>
                  <a:lnTo>
                    <a:pt x="7708" y="18808"/>
                  </a:lnTo>
                  <a:lnTo>
                    <a:pt x="8026" y="20078"/>
                  </a:lnTo>
                  <a:lnTo>
                    <a:pt x="6438" y="21348"/>
                  </a:lnTo>
                  <a:lnTo>
                    <a:pt x="7073" y="18808"/>
                  </a:lnTo>
                  <a:lnTo>
                    <a:pt x="6769" y="18808"/>
                  </a:lnTo>
                  <a:lnTo>
                    <a:pt x="5867" y="21348"/>
                  </a:lnTo>
                  <a:lnTo>
                    <a:pt x="5054" y="21348"/>
                  </a:lnTo>
                  <a:lnTo>
                    <a:pt x="6375" y="22618"/>
                  </a:lnTo>
                  <a:lnTo>
                    <a:pt x="4965" y="22618"/>
                  </a:lnTo>
                  <a:lnTo>
                    <a:pt x="5562" y="23888"/>
                  </a:lnTo>
                  <a:lnTo>
                    <a:pt x="5130" y="24358"/>
                  </a:lnTo>
                  <a:lnTo>
                    <a:pt x="5130" y="60718"/>
                  </a:lnTo>
                  <a:lnTo>
                    <a:pt x="5105" y="61988"/>
                  </a:lnTo>
                  <a:lnTo>
                    <a:pt x="4914" y="61988"/>
                  </a:lnTo>
                  <a:lnTo>
                    <a:pt x="4737" y="60718"/>
                  </a:lnTo>
                  <a:lnTo>
                    <a:pt x="5130" y="60718"/>
                  </a:lnTo>
                  <a:lnTo>
                    <a:pt x="5130" y="24358"/>
                  </a:lnTo>
                  <a:lnTo>
                    <a:pt x="4394" y="25158"/>
                  </a:lnTo>
                  <a:lnTo>
                    <a:pt x="4660" y="25158"/>
                  </a:lnTo>
                  <a:lnTo>
                    <a:pt x="4432" y="27698"/>
                  </a:lnTo>
                  <a:lnTo>
                    <a:pt x="3619" y="26428"/>
                  </a:lnTo>
                  <a:lnTo>
                    <a:pt x="2882" y="26428"/>
                  </a:lnTo>
                  <a:lnTo>
                    <a:pt x="2857" y="27698"/>
                  </a:lnTo>
                  <a:lnTo>
                    <a:pt x="3670" y="28968"/>
                  </a:lnTo>
                  <a:lnTo>
                    <a:pt x="3467" y="30238"/>
                  </a:lnTo>
                  <a:lnTo>
                    <a:pt x="2984" y="30238"/>
                  </a:lnTo>
                  <a:lnTo>
                    <a:pt x="3619" y="31508"/>
                  </a:lnTo>
                  <a:lnTo>
                    <a:pt x="2336" y="32778"/>
                  </a:lnTo>
                  <a:lnTo>
                    <a:pt x="2933" y="34391"/>
                  </a:lnTo>
                  <a:lnTo>
                    <a:pt x="3302" y="35318"/>
                  </a:lnTo>
                  <a:lnTo>
                    <a:pt x="3225" y="36271"/>
                  </a:lnTo>
                  <a:lnTo>
                    <a:pt x="3886" y="35318"/>
                  </a:lnTo>
                  <a:lnTo>
                    <a:pt x="4483" y="35318"/>
                  </a:lnTo>
                  <a:lnTo>
                    <a:pt x="5105" y="36588"/>
                  </a:lnTo>
                  <a:lnTo>
                    <a:pt x="4140" y="36588"/>
                  </a:lnTo>
                  <a:lnTo>
                    <a:pt x="3911" y="35318"/>
                  </a:lnTo>
                  <a:lnTo>
                    <a:pt x="4114" y="36588"/>
                  </a:lnTo>
                  <a:lnTo>
                    <a:pt x="3505" y="36588"/>
                  </a:lnTo>
                  <a:lnTo>
                    <a:pt x="3416" y="36855"/>
                  </a:lnTo>
                  <a:lnTo>
                    <a:pt x="4038" y="37858"/>
                  </a:lnTo>
                  <a:lnTo>
                    <a:pt x="3632" y="39128"/>
                  </a:lnTo>
                  <a:lnTo>
                    <a:pt x="2565" y="39128"/>
                  </a:lnTo>
                  <a:lnTo>
                    <a:pt x="3035" y="37858"/>
                  </a:lnTo>
                  <a:lnTo>
                    <a:pt x="3416" y="36855"/>
                  </a:lnTo>
                  <a:lnTo>
                    <a:pt x="2451" y="37858"/>
                  </a:lnTo>
                  <a:lnTo>
                    <a:pt x="2997" y="36588"/>
                  </a:lnTo>
                  <a:lnTo>
                    <a:pt x="1244" y="37858"/>
                  </a:lnTo>
                  <a:lnTo>
                    <a:pt x="3136" y="35407"/>
                  </a:lnTo>
                  <a:lnTo>
                    <a:pt x="1346" y="36588"/>
                  </a:lnTo>
                  <a:lnTo>
                    <a:pt x="863" y="39128"/>
                  </a:lnTo>
                  <a:lnTo>
                    <a:pt x="1600" y="39128"/>
                  </a:lnTo>
                  <a:lnTo>
                    <a:pt x="1231" y="41668"/>
                  </a:lnTo>
                  <a:lnTo>
                    <a:pt x="2654" y="41668"/>
                  </a:lnTo>
                  <a:lnTo>
                    <a:pt x="3568" y="44208"/>
                  </a:lnTo>
                  <a:lnTo>
                    <a:pt x="0" y="44208"/>
                  </a:lnTo>
                  <a:lnTo>
                    <a:pt x="1397" y="46748"/>
                  </a:lnTo>
                  <a:lnTo>
                    <a:pt x="3429" y="46748"/>
                  </a:lnTo>
                  <a:lnTo>
                    <a:pt x="2832" y="48018"/>
                  </a:lnTo>
                  <a:lnTo>
                    <a:pt x="1612" y="48018"/>
                  </a:lnTo>
                  <a:lnTo>
                    <a:pt x="1651" y="50558"/>
                  </a:lnTo>
                  <a:lnTo>
                    <a:pt x="2146" y="50190"/>
                  </a:lnTo>
                  <a:lnTo>
                    <a:pt x="2222" y="49288"/>
                  </a:lnTo>
                  <a:lnTo>
                    <a:pt x="2247" y="50114"/>
                  </a:lnTo>
                  <a:lnTo>
                    <a:pt x="3340" y="49288"/>
                  </a:lnTo>
                  <a:lnTo>
                    <a:pt x="3060" y="50558"/>
                  </a:lnTo>
                  <a:lnTo>
                    <a:pt x="2984" y="51828"/>
                  </a:lnTo>
                  <a:lnTo>
                    <a:pt x="2768" y="51828"/>
                  </a:lnTo>
                  <a:lnTo>
                    <a:pt x="1968" y="51828"/>
                  </a:lnTo>
                  <a:lnTo>
                    <a:pt x="2349" y="54368"/>
                  </a:lnTo>
                  <a:lnTo>
                    <a:pt x="3467" y="56908"/>
                  </a:lnTo>
                  <a:lnTo>
                    <a:pt x="4102" y="59448"/>
                  </a:lnTo>
                  <a:lnTo>
                    <a:pt x="3771" y="59448"/>
                  </a:lnTo>
                  <a:lnTo>
                    <a:pt x="3365" y="58178"/>
                  </a:lnTo>
                  <a:lnTo>
                    <a:pt x="3162" y="59448"/>
                  </a:lnTo>
                  <a:lnTo>
                    <a:pt x="4152" y="61823"/>
                  </a:lnTo>
                  <a:lnTo>
                    <a:pt x="4267" y="63258"/>
                  </a:lnTo>
                  <a:lnTo>
                    <a:pt x="4470" y="68338"/>
                  </a:lnTo>
                  <a:lnTo>
                    <a:pt x="5638" y="69608"/>
                  </a:lnTo>
                  <a:lnTo>
                    <a:pt x="5118" y="69608"/>
                  </a:lnTo>
                  <a:lnTo>
                    <a:pt x="5067" y="70878"/>
                  </a:lnTo>
                  <a:lnTo>
                    <a:pt x="5676" y="69608"/>
                  </a:lnTo>
                  <a:lnTo>
                    <a:pt x="6159" y="69608"/>
                  </a:lnTo>
                  <a:lnTo>
                    <a:pt x="6388" y="70878"/>
                  </a:lnTo>
                  <a:lnTo>
                    <a:pt x="5511" y="70878"/>
                  </a:lnTo>
                  <a:lnTo>
                    <a:pt x="6756" y="72148"/>
                  </a:lnTo>
                  <a:lnTo>
                    <a:pt x="8585" y="75958"/>
                  </a:lnTo>
                  <a:lnTo>
                    <a:pt x="8229" y="78498"/>
                  </a:lnTo>
                  <a:lnTo>
                    <a:pt x="7861" y="77228"/>
                  </a:lnTo>
                  <a:lnTo>
                    <a:pt x="7962" y="79768"/>
                  </a:lnTo>
                  <a:lnTo>
                    <a:pt x="10147" y="78498"/>
                  </a:lnTo>
                  <a:lnTo>
                    <a:pt x="9753" y="81038"/>
                  </a:lnTo>
                  <a:lnTo>
                    <a:pt x="9512" y="79768"/>
                  </a:lnTo>
                  <a:lnTo>
                    <a:pt x="9715" y="81038"/>
                  </a:lnTo>
                  <a:lnTo>
                    <a:pt x="10096" y="83578"/>
                  </a:lnTo>
                  <a:lnTo>
                    <a:pt x="11963" y="87388"/>
                  </a:lnTo>
                  <a:lnTo>
                    <a:pt x="11493" y="89928"/>
                  </a:lnTo>
                  <a:lnTo>
                    <a:pt x="12865" y="89928"/>
                  </a:lnTo>
                  <a:lnTo>
                    <a:pt x="12026" y="93738"/>
                  </a:lnTo>
                  <a:lnTo>
                    <a:pt x="13817" y="93738"/>
                  </a:lnTo>
                  <a:lnTo>
                    <a:pt x="13589" y="95008"/>
                  </a:lnTo>
                  <a:lnTo>
                    <a:pt x="13119" y="95008"/>
                  </a:lnTo>
                  <a:lnTo>
                    <a:pt x="13639" y="98818"/>
                  </a:lnTo>
                  <a:lnTo>
                    <a:pt x="15405" y="98818"/>
                  </a:lnTo>
                  <a:lnTo>
                    <a:pt x="14516" y="100088"/>
                  </a:lnTo>
                  <a:lnTo>
                    <a:pt x="15875" y="100088"/>
                  </a:lnTo>
                  <a:lnTo>
                    <a:pt x="15036" y="101358"/>
                  </a:lnTo>
                  <a:lnTo>
                    <a:pt x="15532" y="102527"/>
                  </a:lnTo>
                  <a:lnTo>
                    <a:pt x="15621" y="101904"/>
                  </a:lnTo>
                  <a:lnTo>
                    <a:pt x="15798" y="102019"/>
                  </a:lnTo>
                  <a:lnTo>
                    <a:pt x="15646" y="101815"/>
                  </a:lnTo>
                  <a:lnTo>
                    <a:pt x="15722" y="101358"/>
                  </a:lnTo>
                  <a:lnTo>
                    <a:pt x="15989" y="101358"/>
                  </a:lnTo>
                  <a:lnTo>
                    <a:pt x="16852" y="102628"/>
                  </a:lnTo>
                  <a:lnTo>
                    <a:pt x="16522" y="105168"/>
                  </a:lnTo>
                  <a:lnTo>
                    <a:pt x="16078" y="105168"/>
                  </a:lnTo>
                  <a:lnTo>
                    <a:pt x="17246" y="106743"/>
                  </a:lnTo>
                  <a:lnTo>
                    <a:pt x="18402" y="107708"/>
                  </a:lnTo>
                  <a:lnTo>
                    <a:pt x="17970" y="107708"/>
                  </a:lnTo>
                  <a:lnTo>
                    <a:pt x="17246" y="106743"/>
                  </a:lnTo>
                  <a:lnTo>
                    <a:pt x="16891" y="106438"/>
                  </a:lnTo>
                  <a:lnTo>
                    <a:pt x="17272" y="107708"/>
                  </a:lnTo>
                  <a:lnTo>
                    <a:pt x="16078" y="107708"/>
                  </a:lnTo>
                  <a:lnTo>
                    <a:pt x="17462" y="108978"/>
                  </a:lnTo>
                  <a:lnTo>
                    <a:pt x="18224" y="108978"/>
                  </a:lnTo>
                  <a:lnTo>
                    <a:pt x="17970" y="110248"/>
                  </a:lnTo>
                  <a:lnTo>
                    <a:pt x="18605" y="111518"/>
                  </a:lnTo>
                  <a:lnTo>
                    <a:pt x="19304" y="112788"/>
                  </a:lnTo>
                  <a:lnTo>
                    <a:pt x="18605" y="112788"/>
                  </a:lnTo>
                  <a:lnTo>
                    <a:pt x="19316" y="115328"/>
                  </a:lnTo>
                  <a:lnTo>
                    <a:pt x="20739" y="116598"/>
                  </a:lnTo>
                  <a:lnTo>
                    <a:pt x="21704" y="119138"/>
                  </a:lnTo>
                  <a:lnTo>
                    <a:pt x="21628" y="117868"/>
                  </a:lnTo>
                  <a:lnTo>
                    <a:pt x="22758" y="117868"/>
                  </a:lnTo>
                  <a:lnTo>
                    <a:pt x="23152" y="119138"/>
                  </a:lnTo>
                  <a:lnTo>
                    <a:pt x="23482" y="119138"/>
                  </a:lnTo>
                  <a:lnTo>
                    <a:pt x="23736" y="120408"/>
                  </a:lnTo>
                  <a:lnTo>
                    <a:pt x="23101" y="120408"/>
                  </a:lnTo>
                  <a:lnTo>
                    <a:pt x="22910" y="120408"/>
                  </a:lnTo>
                  <a:lnTo>
                    <a:pt x="22796" y="121678"/>
                  </a:lnTo>
                  <a:lnTo>
                    <a:pt x="21856" y="122948"/>
                  </a:lnTo>
                  <a:lnTo>
                    <a:pt x="23126" y="124218"/>
                  </a:lnTo>
                  <a:lnTo>
                    <a:pt x="22885" y="124218"/>
                  </a:lnTo>
                  <a:lnTo>
                    <a:pt x="23837" y="126758"/>
                  </a:lnTo>
                  <a:lnTo>
                    <a:pt x="24599" y="126758"/>
                  </a:lnTo>
                  <a:lnTo>
                    <a:pt x="25425" y="129298"/>
                  </a:lnTo>
                  <a:lnTo>
                    <a:pt x="26365" y="129298"/>
                  </a:lnTo>
                  <a:lnTo>
                    <a:pt x="27254" y="130568"/>
                  </a:lnTo>
                  <a:lnTo>
                    <a:pt x="27559" y="131838"/>
                  </a:lnTo>
                  <a:lnTo>
                    <a:pt x="27559" y="133108"/>
                  </a:lnTo>
                  <a:lnTo>
                    <a:pt x="28270" y="135648"/>
                  </a:lnTo>
                  <a:lnTo>
                    <a:pt x="29146" y="136918"/>
                  </a:lnTo>
                  <a:lnTo>
                    <a:pt x="29095" y="135648"/>
                  </a:lnTo>
                  <a:lnTo>
                    <a:pt x="29451" y="135648"/>
                  </a:lnTo>
                  <a:lnTo>
                    <a:pt x="29552" y="138188"/>
                  </a:lnTo>
                  <a:lnTo>
                    <a:pt x="30645" y="140728"/>
                  </a:lnTo>
                  <a:lnTo>
                    <a:pt x="29743" y="143268"/>
                  </a:lnTo>
                  <a:lnTo>
                    <a:pt x="35293" y="141998"/>
                  </a:lnTo>
                  <a:lnTo>
                    <a:pt x="39839" y="141998"/>
                  </a:lnTo>
                  <a:lnTo>
                    <a:pt x="43688" y="143268"/>
                  </a:lnTo>
                  <a:lnTo>
                    <a:pt x="46659" y="143268"/>
                  </a:lnTo>
                  <a:lnTo>
                    <a:pt x="49364" y="141998"/>
                  </a:lnTo>
                  <a:lnTo>
                    <a:pt x="50634" y="141998"/>
                  </a:lnTo>
                  <a:lnTo>
                    <a:pt x="48653" y="143268"/>
                  </a:lnTo>
                  <a:lnTo>
                    <a:pt x="49631" y="143268"/>
                  </a:lnTo>
                  <a:lnTo>
                    <a:pt x="52489" y="141998"/>
                  </a:lnTo>
                  <a:lnTo>
                    <a:pt x="54330" y="143268"/>
                  </a:lnTo>
                  <a:lnTo>
                    <a:pt x="56667" y="141998"/>
                  </a:lnTo>
                  <a:lnTo>
                    <a:pt x="58851" y="143268"/>
                  </a:lnTo>
                  <a:lnTo>
                    <a:pt x="61048" y="141998"/>
                  </a:lnTo>
                  <a:lnTo>
                    <a:pt x="63246" y="140728"/>
                  </a:lnTo>
                  <a:lnTo>
                    <a:pt x="65951" y="141998"/>
                  </a:lnTo>
                  <a:lnTo>
                    <a:pt x="65722" y="140728"/>
                  </a:lnTo>
                  <a:lnTo>
                    <a:pt x="66281" y="140728"/>
                  </a:lnTo>
                  <a:lnTo>
                    <a:pt x="66560" y="141998"/>
                  </a:lnTo>
                  <a:lnTo>
                    <a:pt x="67030" y="141998"/>
                  </a:lnTo>
                  <a:lnTo>
                    <a:pt x="66916" y="140728"/>
                  </a:lnTo>
                  <a:lnTo>
                    <a:pt x="66624" y="140728"/>
                  </a:lnTo>
                  <a:lnTo>
                    <a:pt x="71628" y="139458"/>
                  </a:lnTo>
                  <a:lnTo>
                    <a:pt x="77597" y="140728"/>
                  </a:lnTo>
                  <a:lnTo>
                    <a:pt x="85636" y="140728"/>
                  </a:lnTo>
                  <a:lnTo>
                    <a:pt x="85191" y="139458"/>
                  </a:lnTo>
                  <a:lnTo>
                    <a:pt x="84289" y="136918"/>
                  </a:lnTo>
                  <a:lnTo>
                    <a:pt x="87147" y="138188"/>
                  </a:lnTo>
                  <a:lnTo>
                    <a:pt x="86537" y="139458"/>
                  </a:lnTo>
                  <a:lnTo>
                    <a:pt x="88328" y="138188"/>
                  </a:lnTo>
                  <a:lnTo>
                    <a:pt x="92138" y="138188"/>
                  </a:lnTo>
                  <a:lnTo>
                    <a:pt x="93179" y="136918"/>
                  </a:lnTo>
                  <a:lnTo>
                    <a:pt x="95199" y="136918"/>
                  </a:lnTo>
                  <a:lnTo>
                    <a:pt x="96786" y="135648"/>
                  </a:lnTo>
                  <a:lnTo>
                    <a:pt x="98094" y="135648"/>
                  </a:lnTo>
                  <a:lnTo>
                    <a:pt x="99428" y="134378"/>
                  </a:lnTo>
                  <a:lnTo>
                    <a:pt x="99733" y="133108"/>
                  </a:lnTo>
                  <a:lnTo>
                    <a:pt x="99783" y="131838"/>
                  </a:lnTo>
                  <a:lnTo>
                    <a:pt x="100203" y="131838"/>
                  </a:lnTo>
                  <a:lnTo>
                    <a:pt x="100050" y="133108"/>
                  </a:lnTo>
                  <a:lnTo>
                    <a:pt x="100533" y="131838"/>
                  </a:lnTo>
                  <a:lnTo>
                    <a:pt x="100926" y="130568"/>
                  </a:lnTo>
                  <a:lnTo>
                    <a:pt x="100838" y="129298"/>
                  </a:lnTo>
                  <a:lnTo>
                    <a:pt x="100558" y="128028"/>
                  </a:lnTo>
                  <a:lnTo>
                    <a:pt x="101168" y="128028"/>
                  </a:lnTo>
                  <a:lnTo>
                    <a:pt x="101688" y="126758"/>
                  </a:lnTo>
                  <a:lnTo>
                    <a:pt x="100380" y="125488"/>
                  </a:lnTo>
                  <a:lnTo>
                    <a:pt x="101130" y="124409"/>
                  </a:lnTo>
                  <a:lnTo>
                    <a:pt x="101079" y="124218"/>
                  </a:lnTo>
                  <a:lnTo>
                    <a:pt x="101561" y="122948"/>
                  </a:lnTo>
                  <a:lnTo>
                    <a:pt x="100711" y="122948"/>
                  </a:lnTo>
                  <a:lnTo>
                    <a:pt x="101117" y="121678"/>
                  </a:lnTo>
                  <a:lnTo>
                    <a:pt x="100304" y="120408"/>
                  </a:lnTo>
                  <a:lnTo>
                    <a:pt x="100787" y="119138"/>
                  </a:lnTo>
                  <a:lnTo>
                    <a:pt x="99822" y="117868"/>
                  </a:lnTo>
                  <a:lnTo>
                    <a:pt x="101193" y="116598"/>
                  </a:lnTo>
                  <a:lnTo>
                    <a:pt x="99847" y="115328"/>
                  </a:lnTo>
                  <a:lnTo>
                    <a:pt x="101231" y="116598"/>
                  </a:lnTo>
                  <a:lnTo>
                    <a:pt x="101130" y="115328"/>
                  </a:lnTo>
                  <a:lnTo>
                    <a:pt x="100926" y="112788"/>
                  </a:lnTo>
                  <a:lnTo>
                    <a:pt x="100698" y="112788"/>
                  </a:lnTo>
                  <a:lnTo>
                    <a:pt x="100711" y="111518"/>
                  </a:lnTo>
                  <a:lnTo>
                    <a:pt x="101282" y="111518"/>
                  </a:lnTo>
                  <a:lnTo>
                    <a:pt x="101180" y="112928"/>
                  </a:lnTo>
                  <a:lnTo>
                    <a:pt x="101257" y="112534"/>
                  </a:lnTo>
                  <a:lnTo>
                    <a:pt x="101295" y="111963"/>
                  </a:lnTo>
                  <a:lnTo>
                    <a:pt x="101295" y="111518"/>
                  </a:lnTo>
                  <a:lnTo>
                    <a:pt x="101269" y="110248"/>
                  </a:lnTo>
                  <a:lnTo>
                    <a:pt x="100291" y="110248"/>
                  </a:lnTo>
                  <a:lnTo>
                    <a:pt x="101942" y="107708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 descr=""/>
            <p:cNvSpPr/>
            <p:nvPr/>
          </p:nvSpPr>
          <p:spPr>
            <a:xfrm>
              <a:off x="6714492" y="3045630"/>
              <a:ext cx="75565" cy="92710"/>
            </a:xfrm>
            <a:custGeom>
              <a:avLst/>
              <a:gdLst/>
              <a:ahLst/>
              <a:cxnLst/>
              <a:rect l="l" t="t" r="r" b="b"/>
              <a:pathLst>
                <a:path w="75565" h="92710">
                  <a:moveTo>
                    <a:pt x="23130" y="0"/>
                  </a:moveTo>
                  <a:lnTo>
                    <a:pt x="0" y="29110"/>
                  </a:lnTo>
                  <a:lnTo>
                    <a:pt x="3720" y="39274"/>
                  </a:lnTo>
                  <a:lnTo>
                    <a:pt x="10128" y="48657"/>
                  </a:lnTo>
                  <a:lnTo>
                    <a:pt x="17021" y="57835"/>
                  </a:lnTo>
                  <a:lnTo>
                    <a:pt x="19650" y="61633"/>
                  </a:lnTo>
                  <a:lnTo>
                    <a:pt x="23244" y="64020"/>
                  </a:lnTo>
                  <a:lnTo>
                    <a:pt x="28464" y="73190"/>
                  </a:lnTo>
                  <a:lnTo>
                    <a:pt x="28845" y="79489"/>
                  </a:lnTo>
                  <a:lnTo>
                    <a:pt x="34494" y="89523"/>
                  </a:lnTo>
                  <a:lnTo>
                    <a:pt x="45101" y="92608"/>
                  </a:lnTo>
                  <a:lnTo>
                    <a:pt x="52797" y="91922"/>
                  </a:lnTo>
                  <a:lnTo>
                    <a:pt x="59058" y="91528"/>
                  </a:lnTo>
                  <a:lnTo>
                    <a:pt x="57090" y="86258"/>
                  </a:lnTo>
                  <a:lnTo>
                    <a:pt x="51197" y="77825"/>
                  </a:lnTo>
                  <a:lnTo>
                    <a:pt x="57268" y="69253"/>
                  </a:lnTo>
                  <a:lnTo>
                    <a:pt x="67871" y="69253"/>
                  </a:lnTo>
                  <a:lnTo>
                    <a:pt x="71466" y="64706"/>
                  </a:lnTo>
                  <a:lnTo>
                    <a:pt x="74939" y="57056"/>
                  </a:lnTo>
                  <a:lnTo>
                    <a:pt x="75170" y="48436"/>
                  </a:lnTo>
                  <a:lnTo>
                    <a:pt x="73193" y="39737"/>
                  </a:lnTo>
                  <a:lnTo>
                    <a:pt x="70044" y="31851"/>
                  </a:lnTo>
                  <a:lnTo>
                    <a:pt x="62056" y="18434"/>
                  </a:lnTo>
                  <a:lnTo>
                    <a:pt x="51283" y="7077"/>
                  </a:lnTo>
                  <a:lnTo>
                    <a:pt x="38161" y="144"/>
                  </a:lnTo>
                  <a:lnTo>
                    <a:pt x="23130" y="0"/>
                  </a:lnTo>
                  <a:close/>
                </a:path>
                <a:path w="75565" h="92710">
                  <a:moveTo>
                    <a:pt x="32744" y="89014"/>
                  </a:moveTo>
                  <a:lnTo>
                    <a:pt x="35373" y="91084"/>
                  </a:lnTo>
                  <a:lnTo>
                    <a:pt x="34494" y="89523"/>
                  </a:lnTo>
                  <a:lnTo>
                    <a:pt x="32744" y="89014"/>
                  </a:lnTo>
                  <a:close/>
                </a:path>
                <a:path w="75565" h="92710">
                  <a:moveTo>
                    <a:pt x="67871" y="69253"/>
                  </a:moveTo>
                  <a:lnTo>
                    <a:pt x="57268" y="69253"/>
                  </a:lnTo>
                  <a:lnTo>
                    <a:pt x="67580" y="69621"/>
                  </a:lnTo>
                  <a:lnTo>
                    <a:pt x="67871" y="69253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 descr=""/>
            <p:cNvSpPr/>
            <p:nvPr/>
          </p:nvSpPr>
          <p:spPr>
            <a:xfrm>
              <a:off x="6711239" y="3040544"/>
              <a:ext cx="82550" cy="100965"/>
            </a:xfrm>
            <a:custGeom>
              <a:avLst/>
              <a:gdLst/>
              <a:ahLst/>
              <a:cxnLst/>
              <a:rect l="l" t="t" r="r" b="b"/>
              <a:pathLst>
                <a:path w="82550" h="100964">
                  <a:moveTo>
                    <a:pt x="6184" y="35814"/>
                  </a:moveTo>
                  <a:lnTo>
                    <a:pt x="6045" y="35928"/>
                  </a:lnTo>
                  <a:lnTo>
                    <a:pt x="5981" y="36131"/>
                  </a:lnTo>
                  <a:lnTo>
                    <a:pt x="6184" y="35814"/>
                  </a:lnTo>
                  <a:close/>
                </a:path>
                <a:path w="82550" h="100964">
                  <a:moveTo>
                    <a:pt x="6464" y="27178"/>
                  </a:moveTo>
                  <a:lnTo>
                    <a:pt x="6197" y="26924"/>
                  </a:lnTo>
                  <a:lnTo>
                    <a:pt x="6019" y="27178"/>
                  </a:lnTo>
                  <a:lnTo>
                    <a:pt x="6464" y="27178"/>
                  </a:lnTo>
                  <a:close/>
                </a:path>
                <a:path w="82550" h="100964">
                  <a:moveTo>
                    <a:pt x="6578" y="36830"/>
                  </a:moveTo>
                  <a:lnTo>
                    <a:pt x="6362" y="36576"/>
                  </a:lnTo>
                  <a:lnTo>
                    <a:pt x="6248" y="36449"/>
                  </a:lnTo>
                  <a:lnTo>
                    <a:pt x="6057" y="36233"/>
                  </a:lnTo>
                  <a:lnTo>
                    <a:pt x="5816" y="37084"/>
                  </a:lnTo>
                  <a:lnTo>
                    <a:pt x="6578" y="36830"/>
                  </a:lnTo>
                  <a:close/>
                </a:path>
                <a:path w="82550" h="100964">
                  <a:moveTo>
                    <a:pt x="7645" y="27178"/>
                  </a:moveTo>
                  <a:lnTo>
                    <a:pt x="6464" y="27178"/>
                  </a:lnTo>
                  <a:lnTo>
                    <a:pt x="6527" y="27559"/>
                  </a:lnTo>
                  <a:lnTo>
                    <a:pt x="6426" y="27940"/>
                  </a:lnTo>
                  <a:lnTo>
                    <a:pt x="6591" y="27813"/>
                  </a:lnTo>
                  <a:lnTo>
                    <a:pt x="7645" y="27178"/>
                  </a:lnTo>
                  <a:close/>
                </a:path>
                <a:path w="82550" h="100964">
                  <a:moveTo>
                    <a:pt x="7886" y="37439"/>
                  </a:moveTo>
                  <a:lnTo>
                    <a:pt x="7493" y="36436"/>
                  </a:lnTo>
                  <a:lnTo>
                    <a:pt x="7302" y="36626"/>
                  </a:lnTo>
                  <a:lnTo>
                    <a:pt x="7073" y="36791"/>
                  </a:lnTo>
                  <a:lnTo>
                    <a:pt x="6832" y="36931"/>
                  </a:lnTo>
                  <a:lnTo>
                    <a:pt x="7404" y="36664"/>
                  </a:lnTo>
                  <a:lnTo>
                    <a:pt x="7886" y="37439"/>
                  </a:lnTo>
                  <a:close/>
                </a:path>
                <a:path w="82550" h="100964">
                  <a:moveTo>
                    <a:pt x="10553" y="41617"/>
                  </a:moveTo>
                  <a:lnTo>
                    <a:pt x="10414" y="41529"/>
                  </a:lnTo>
                  <a:lnTo>
                    <a:pt x="10287" y="41935"/>
                  </a:lnTo>
                  <a:lnTo>
                    <a:pt x="10553" y="41617"/>
                  </a:lnTo>
                  <a:close/>
                </a:path>
                <a:path w="82550" h="100964">
                  <a:moveTo>
                    <a:pt x="11264" y="42037"/>
                  </a:moveTo>
                  <a:lnTo>
                    <a:pt x="10858" y="41275"/>
                  </a:lnTo>
                  <a:lnTo>
                    <a:pt x="10744" y="41402"/>
                  </a:lnTo>
                  <a:lnTo>
                    <a:pt x="10629" y="41656"/>
                  </a:lnTo>
                  <a:lnTo>
                    <a:pt x="11264" y="42037"/>
                  </a:lnTo>
                  <a:close/>
                </a:path>
                <a:path w="82550" h="100964">
                  <a:moveTo>
                    <a:pt x="12852" y="17018"/>
                  </a:moveTo>
                  <a:lnTo>
                    <a:pt x="11722" y="16891"/>
                  </a:lnTo>
                  <a:lnTo>
                    <a:pt x="12001" y="16979"/>
                  </a:lnTo>
                  <a:lnTo>
                    <a:pt x="12128" y="17272"/>
                  </a:lnTo>
                  <a:lnTo>
                    <a:pt x="12852" y="17018"/>
                  </a:lnTo>
                  <a:close/>
                </a:path>
                <a:path w="82550" h="100964">
                  <a:moveTo>
                    <a:pt x="13512" y="48133"/>
                  </a:moveTo>
                  <a:lnTo>
                    <a:pt x="13512" y="48260"/>
                  </a:lnTo>
                  <a:lnTo>
                    <a:pt x="13512" y="48133"/>
                  </a:lnTo>
                  <a:close/>
                </a:path>
                <a:path w="82550" h="100964">
                  <a:moveTo>
                    <a:pt x="15786" y="59283"/>
                  </a:moveTo>
                  <a:lnTo>
                    <a:pt x="15659" y="59309"/>
                  </a:lnTo>
                  <a:lnTo>
                    <a:pt x="15519" y="59436"/>
                  </a:lnTo>
                  <a:lnTo>
                    <a:pt x="15786" y="59283"/>
                  </a:lnTo>
                  <a:close/>
                </a:path>
                <a:path w="82550" h="100964">
                  <a:moveTo>
                    <a:pt x="17907" y="52984"/>
                  </a:moveTo>
                  <a:lnTo>
                    <a:pt x="17754" y="53022"/>
                  </a:lnTo>
                  <a:lnTo>
                    <a:pt x="17907" y="52984"/>
                  </a:lnTo>
                  <a:close/>
                </a:path>
                <a:path w="82550" h="100964">
                  <a:moveTo>
                    <a:pt x="20358" y="3937"/>
                  </a:moveTo>
                  <a:lnTo>
                    <a:pt x="20116" y="3556"/>
                  </a:lnTo>
                  <a:lnTo>
                    <a:pt x="19062" y="3937"/>
                  </a:lnTo>
                  <a:lnTo>
                    <a:pt x="20358" y="3937"/>
                  </a:lnTo>
                  <a:close/>
                </a:path>
                <a:path w="82550" h="100964">
                  <a:moveTo>
                    <a:pt x="20878" y="57531"/>
                  </a:moveTo>
                  <a:lnTo>
                    <a:pt x="20840" y="57404"/>
                  </a:lnTo>
                  <a:lnTo>
                    <a:pt x="20662" y="56769"/>
                  </a:lnTo>
                  <a:lnTo>
                    <a:pt x="19850" y="56769"/>
                  </a:lnTo>
                  <a:lnTo>
                    <a:pt x="19926" y="57531"/>
                  </a:lnTo>
                  <a:lnTo>
                    <a:pt x="20053" y="57404"/>
                  </a:lnTo>
                  <a:lnTo>
                    <a:pt x="20878" y="57531"/>
                  </a:lnTo>
                  <a:close/>
                </a:path>
                <a:path w="82550" h="100964">
                  <a:moveTo>
                    <a:pt x="23723" y="65913"/>
                  </a:moveTo>
                  <a:lnTo>
                    <a:pt x="23672" y="65646"/>
                  </a:lnTo>
                  <a:lnTo>
                    <a:pt x="23495" y="65786"/>
                  </a:lnTo>
                  <a:lnTo>
                    <a:pt x="23723" y="65913"/>
                  </a:lnTo>
                  <a:close/>
                </a:path>
                <a:path w="82550" h="100964">
                  <a:moveTo>
                    <a:pt x="24218" y="63944"/>
                  </a:moveTo>
                  <a:lnTo>
                    <a:pt x="23215" y="64274"/>
                  </a:lnTo>
                  <a:lnTo>
                    <a:pt x="23444" y="63931"/>
                  </a:lnTo>
                  <a:lnTo>
                    <a:pt x="22250" y="64312"/>
                  </a:lnTo>
                  <a:lnTo>
                    <a:pt x="21907" y="64096"/>
                  </a:lnTo>
                  <a:lnTo>
                    <a:pt x="22072" y="63601"/>
                  </a:lnTo>
                  <a:lnTo>
                    <a:pt x="22402" y="63411"/>
                  </a:lnTo>
                  <a:lnTo>
                    <a:pt x="22123" y="63474"/>
                  </a:lnTo>
                  <a:lnTo>
                    <a:pt x="22225" y="62826"/>
                  </a:lnTo>
                  <a:lnTo>
                    <a:pt x="21602" y="63055"/>
                  </a:lnTo>
                  <a:lnTo>
                    <a:pt x="21259" y="63919"/>
                  </a:lnTo>
                  <a:lnTo>
                    <a:pt x="21666" y="64465"/>
                  </a:lnTo>
                  <a:lnTo>
                    <a:pt x="22593" y="64541"/>
                  </a:lnTo>
                  <a:lnTo>
                    <a:pt x="22517" y="64795"/>
                  </a:lnTo>
                  <a:lnTo>
                    <a:pt x="22212" y="64858"/>
                  </a:lnTo>
                  <a:lnTo>
                    <a:pt x="22059" y="64960"/>
                  </a:lnTo>
                  <a:lnTo>
                    <a:pt x="22733" y="64985"/>
                  </a:lnTo>
                  <a:lnTo>
                    <a:pt x="23723" y="64770"/>
                  </a:lnTo>
                  <a:lnTo>
                    <a:pt x="24218" y="63944"/>
                  </a:lnTo>
                  <a:close/>
                </a:path>
                <a:path w="82550" h="100964">
                  <a:moveTo>
                    <a:pt x="24803" y="64503"/>
                  </a:moveTo>
                  <a:lnTo>
                    <a:pt x="24612" y="64262"/>
                  </a:lnTo>
                  <a:lnTo>
                    <a:pt x="24371" y="64363"/>
                  </a:lnTo>
                  <a:lnTo>
                    <a:pt x="24803" y="64503"/>
                  </a:lnTo>
                  <a:close/>
                </a:path>
                <a:path w="82550" h="100964">
                  <a:moveTo>
                    <a:pt x="25006" y="64579"/>
                  </a:moveTo>
                  <a:lnTo>
                    <a:pt x="24803" y="64503"/>
                  </a:lnTo>
                  <a:lnTo>
                    <a:pt x="25006" y="64579"/>
                  </a:lnTo>
                  <a:close/>
                </a:path>
                <a:path w="82550" h="100964">
                  <a:moveTo>
                    <a:pt x="25031" y="65405"/>
                  </a:moveTo>
                  <a:lnTo>
                    <a:pt x="24866" y="65278"/>
                  </a:lnTo>
                  <a:lnTo>
                    <a:pt x="24358" y="64897"/>
                  </a:lnTo>
                  <a:lnTo>
                    <a:pt x="23596" y="65278"/>
                  </a:lnTo>
                  <a:lnTo>
                    <a:pt x="23672" y="65646"/>
                  </a:lnTo>
                  <a:lnTo>
                    <a:pt x="24130" y="65278"/>
                  </a:lnTo>
                  <a:lnTo>
                    <a:pt x="24384" y="65405"/>
                  </a:lnTo>
                  <a:lnTo>
                    <a:pt x="25031" y="65405"/>
                  </a:lnTo>
                  <a:close/>
                </a:path>
                <a:path w="82550" h="100964">
                  <a:moveTo>
                    <a:pt x="25222" y="64655"/>
                  </a:moveTo>
                  <a:lnTo>
                    <a:pt x="25133" y="64503"/>
                  </a:lnTo>
                  <a:lnTo>
                    <a:pt x="25006" y="64579"/>
                  </a:lnTo>
                  <a:lnTo>
                    <a:pt x="25222" y="64655"/>
                  </a:lnTo>
                  <a:close/>
                </a:path>
                <a:path w="82550" h="100964">
                  <a:moveTo>
                    <a:pt x="25311" y="65405"/>
                  </a:moveTo>
                  <a:lnTo>
                    <a:pt x="25031" y="65405"/>
                  </a:lnTo>
                  <a:lnTo>
                    <a:pt x="25234" y="65557"/>
                  </a:lnTo>
                  <a:lnTo>
                    <a:pt x="25311" y="65405"/>
                  </a:lnTo>
                  <a:close/>
                </a:path>
                <a:path w="82550" h="100964">
                  <a:moveTo>
                    <a:pt x="26073" y="68326"/>
                  </a:moveTo>
                  <a:lnTo>
                    <a:pt x="25971" y="67818"/>
                  </a:lnTo>
                  <a:lnTo>
                    <a:pt x="25768" y="67564"/>
                  </a:lnTo>
                  <a:lnTo>
                    <a:pt x="25984" y="68453"/>
                  </a:lnTo>
                  <a:lnTo>
                    <a:pt x="26073" y="68326"/>
                  </a:lnTo>
                  <a:close/>
                </a:path>
                <a:path w="82550" h="100964">
                  <a:moveTo>
                    <a:pt x="26098" y="66040"/>
                  </a:moveTo>
                  <a:lnTo>
                    <a:pt x="25857" y="65913"/>
                  </a:lnTo>
                  <a:lnTo>
                    <a:pt x="25349" y="65646"/>
                  </a:lnTo>
                  <a:lnTo>
                    <a:pt x="25057" y="65913"/>
                  </a:lnTo>
                  <a:lnTo>
                    <a:pt x="25679" y="66167"/>
                  </a:lnTo>
                  <a:lnTo>
                    <a:pt x="26098" y="66040"/>
                  </a:lnTo>
                  <a:close/>
                </a:path>
                <a:path w="82550" h="100964">
                  <a:moveTo>
                    <a:pt x="26174" y="71882"/>
                  </a:moveTo>
                  <a:lnTo>
                    <a:pt x="26060" y="71374"/>
                  </a:lnTo>
                  <a:lnTo>
                    <a:pt x="26111" y="71882"/>
                  </a:lnTo>
                  <a:close/>
                </a:path>
                <a:path w="82550" h="100964">
                  <a:moveTo>
                    <a:pt x="27051" y="67183"/>
                  </a:moveTo>
                  <a:lnTo>
                    <a:pt x="26365" y="66802"/>
                  </a:lnTo>
                  <a:lnTo>
                    <a:pt x="25501" y="66675"/>
                  </a:lnTo>
                  <a:lnTo>
                    <a:pt x="25158" y="66548"/>
                  </a:lnTo>
                  <a:lnTo>
                    <a:pt x="24815" y="66421"/>
                  </a:lnTo>
                  <a:lnTo>
                    <a:pt x="25057" y="65913"/>
                  </a:lnTo>
                  <a:lnTo>
                    <a:pt x="24853" y="66294"/>
                  </a:lnTo>
                  <a:lnTo>
                    <a:pt x="24663" y="66548"/>
                  </a:lnTo>
                  <a:lnTo>
                    <a:pt x="24180" y="66294"/>
                  </a:lnTo>
                  <a:lnTo>
                    <a:pt x="23253" y="67818"/>
                  </a:lnTo>
                  <a:lnTo>
                    <a:pt x="25768" y="67564"/>
                  </a:lnTo>
                  <a:lnTo>
                    <a:pt x="26098" y="67437"/>
                  </a:lnTo>
                  <a:lnTo>
                    <a:pt x="26606" y="67183"/>
                  </a:lnTo>
                  <a:lnTo>
                    <a:pt x="27051" y="67183"/>
                  </a:lnTo>
                  <a:close/>
                </a:path>
                <a:path w="82550" h="100964">
                  <a:moveTo>
                    <a:pt x="27495" y="67157"/>
                  </a:moveTo>
                  <a:lnTo>
                    <a:pt x="27368" y="67081"/>
                  </a:lnTo>
                  <a:lnTo>
                    <a:pt x="27216" y="67068"/>
                  </a:lnTo>
                  <a:lnTo>
                    <a:pt x="27051" y="67068"/>
                  </a:lnTo>
                  <a:lnTo>
                    <a:pt x="27266" y="67183"/>
                  </a:lnTo>
                  <a:lnTo>
                    <a:pt x="27495" y="67157"/>
                  </a:lnTo>
                  <a:close/>
                </a:path>
                <a:path w="82550" h="100964">
                  <a:moveTo>
                    <a:pt x="27559" y="67398"/>
                  </a:moveTo>
                  <a:lnTo>
                    <a:pt x="27355" y="67246"/>
                  </a:lnTo>
                  <a:lnTo>
                    <a:pt x="27165" y="67398"/>
                  </a:lnTo>
                  <a:lnTo>
                    <a:pt x="27330" y="67373"/>
                  </a:lnTo>
                  <a:lnTo>
                    <a:pt x="27559" y="67398"/>
                  </a:lnTo>
                  <a:close/>
                </a:path>
                <a:path w="82550" h="100964">
                  <a:moveTo>
                    <a:pt x="27724" y="67538"/>
                  </a:moveTo>
                  <a:lnTo>
                    <a:pt x="27559" y="67398"/>
                  </a:lnTo>
                  <a:lnTo>
                    <a:pt x="27724" y="67538"/>
                  </a:lnTo>
                  <a:close/>
                </a:path>
                <a:path w="82550" h="100964">
                  <a:moveTo>
                    <a:pt x="28270" y="76809"/>
                  </a:moveTo>
                  <a:lnTo>
                    <a:pt x="28067" y="76466"/>
                  </a:lnTo>
                  <a:lnTo>
                    <a:pt x="27686" y="78206"/>
                  </a:lnTo>
                  <a:lnTo>
                    <a:pt x="28270" y="76809"/>
                  </a:lnTo>
                  <a:close/>
                </a:path>
                <a:path w="82550" h="100964">
                  <a:moveTo>
                    <a:pt x="28689" y="76466"/>
                  </a:moveTo>
                  <a:lnTo>
                    <a:pt x="28651" y="75882"/>
                  </a:lnTo>
                  <a:lnTo>
                    <a:pt x="28409" y="76466"/>
                  </a:lnTo>
                  <a:lnTo>
                    <a:pt x="28333" y="76923"/>
                  </a:lnTo>
                  <a:lnTo>
                    <a:pt x="28689" y="76466"/>
                  </a:lnTo>
                  <a:close/>
                </a:path>
                <a:path w="82550" h="100964">
                  <a:moveTo>
                    <a:pt x="28689" y="68516"/>
                  </a:moveTo>
                  <a:lnTo>
                    <a:pt x="28524" y="68580"/>
                  </a:lnTo>
                  <a:lnTo>
                    <a:pt x="28689" y="68516"/>
                  </a:lnTo>
                  <a:close/>
                </a:path>
                <a:path w="82550" h="100964">
                  <a:moveTo>
                    <a:pt x="29019" y="68440"/>
                  </a:moveTo>
                  <a:lnTo>
                    <a:pt x="28676" y="68503"/>
                  </a:lnTo>
                  <a:lnTo>
                    <a:pt x="29019" y="68440"/>
                  </a:lnTo>
                  <a:close/>
                </a:path>
                <a:path w="82550" h="100964">
                  <a:moveTo>
                    <a:pt x="29083" y="77406"/>
                  </a:moveTo>
                  <a:lnTo>
                    <a:pt x="28879" y="76187"/>
                  </a:lnTo>
                  <a:lnTo>
                    <a:pt x="28829" y="76517"/>
                  </a:lnTo>
                  <a:lnTo>
                    <a:pt x="29083" y="77406"/>
                  </a:lnTo>
                  <a:close/>
                </a:path>
                <a:path w="82550" h="100964">
                  <a:moveTo>
                    <a:pt x="29222" y="68402"/>
                  </a:moveTo>
                  <a:lnTo>
                    <a:pt x="29197" y="68554"/>
                  </a:lnTo>
                  <a:lnTo>
                    <a:pt x="29222" y="68402"/>
                  </a:lnTo>
                  <a:close/>
                </a:path>
                <a:path w="82550" h="100964">
                  <a:moveTo>
                    <a:pt x="29502" y="69900"/>
                  </a:moveTo>
                  <a:lnTo>
                    <a:pt x="29413" y="68681"/>
                  </a:lnTo>
                  <a:lnTo>
                    <a:pt x="29197" y="68554"/>
                  </a:lnTo>
                  <a:lnTo>
                    <a:pt x="28867" y="69913"/>
                  </a:lnTo>
                  <a:lnTo>
                    <a:pt x="29502" y="69900"/>
                  </a:lnTo>
                  <a:close/>
                </a:path>
                <a:path w="82550" h="100964">
                  <a:moveTo>
                    <a:pt x="29768" y="8470"/>
                  </a:moveTo>
                  <a:lnTo>
                    <a:pt x="29730" y="8255"/>
                  </a:lnTo>
                  <a:lnTo>
                    <a:pt x="29603" y="8470"/>
                  </a:lnTo>
                  <a:lnTo>
                    <a:pt x="29768" y="8470"/>
                  </a:lnTo>
                  <a:close/>
                </a:path>
                <a:path w="82550" h="100964">
                  <a:moveTo>
                    <a:pt x="29781" y="81191"/>
                  </a:moveTo>
                  <a:lnTo>
                    <a:pt x="29451" y="80581"/>
                  </a:lnTo>
                  <a:lnTo>
                    <a:pt x="29324" y="81343"/>
                  </a:lnTo>
                  <a:lnTo>
                    <a:pt x="29121" y="81356"/>
                  </a:lnTo>
                  <a:lnTo>
                    <a:pt x="29540" y="81686"/>
                  </a:lnTo>
                  <a:lnTo>
                    <a:pt x="29781" y="81191"/>
                  </a:lnTo>
                  <a:close/>
                </a:path>
                <a:path w="82550" h="100964">
                  <a:moveTo>
                    <a:pt x="30429" y="78422"/>
                  </a:moveTo>
                  <a:lnTo>
                    <a:pt x="30365" y="78282"/>
                  </a:lnTo>
                  <a:lnTo>
                    <a:pt x="30226" y="78359"/>
                  </a:lnTo>
                  <a:lnTo>
                    <a:pt x="30276" y="78079"/>
                  </a:lnTo>
                  <a:lnTo>
                    <a:pt x="29692" y="78359"/>
                  </a:lnTo>
                  <a:lnTo>
                    <a:pt x="30099" y="78422"/>
                  </a:lnTo>
                  <a:lnTo>
                    <a:pt x="30429" y="78422"/>
                  </a:lnTo>
                  <a:close/>
                </a:path>
                <a:path w="82550" h="100964">
                  <a:moveTo>
                    <a:pt x="30492" y="77978"/>
                  </a:moveTo>
                  <a:lnTo>
                    <a:pt x="30454" y="77851"/>
                  </a:lnTo>
                  <a:lnTo>
                    <a:pt x="29946" y="77343"/>
                  </a:lnTo>
                  <a:lnTo>
                    <a:pt x="30276" y="78079"/>
                  </a:lnTo>
                  <a:lnTo>
                    <a:pt x="30492" y="77978"/>
                  </a:lnTo>
                  <a:close/>
                </a:path>
                <a:path w="82550" h="100964">
                  <a:moveTo>
                    <a:pt x="31699" y="7810"/>
                  </a:moveTo>
                  <a:lnTo>
                    <a:pt x="31483" y="7924"/>
                  </a:lnTo>
                  <a:lnTo>
                    <a:pt x="31648" y="7912"/>
                  </a:lnTo>
                  <a:close/>
                </a:path>
                <a:path w="82550" h="100964">
                  <a:moveTo>
                    <a:pt x="31965" y="87998"/>
                  </a:moveTo>
                  <a:lnTo>
                    <a:pt x="31788" y="88011"/>
                  </a:lnTo>
                  <a:lnTo>
                    <a:pt x="31965" y="88011"/>
                  </a:lnTo>
                  <a:close/>
                </a:path>
                <a:path w="82550" h="100964">
                  <a:moveTo>
                    <a:pt x="33032" y="76708"/>
                  </a:moveTo>
                  <a:lnTo>
                    <a:pt x="33007" y="76403"/>
                  </a:lnTo>
                  <a:lnTo>
                    <a:pt x="32689" y="76454"/>
                  </a:lnTo>
                  <a:lnTo>
                    <a:pt x="32918" y="76708"/>
                  </a:lnTo>
                  <a:close/>
                </a:path>
                <a:path w="82550" h="100964">
                  <a:moveTo>
                    <a:pt x="33451" y="76327"/>
                  </a:moveTo>
                  <a:lnTo>
                    <a:pt x="32931" y="75565"/>
                  </a:lnTo>
                  <a:lnTo>
                    <a:pt x="33007" y="76403"/>
                  </a:lnTo>
                  <a:lnTo>
                    <a:pt x="33451" y="76327"/>
                  </a:lnTo>
                  <a:close/>
                </a:path>
                <a:path w="82550" h="100964">
                  <a:moveTo>
                    <a:pt x="34226" y="77597"/>
                  </a:moveTo>
                  <a:lnTo>
                    <a:pt x="32893" y="77089"/>
                  </a:lnTo>
                  <a:lnTo>
                    <a:pt x="33159" y="76962"/>
                  </a:lnTo>
                  <a:lnTo>
                    <a:pt x="32918" y="76708"/>
                  </a:lnTo>
                  <a:lnTo>
                    <a:pt x="32639" y="76708"/>
                  </a:lnTo>
                  <a:lnTo>
                    <a:pt x="31280" y="75946"/>
                  </a:lnTo>
                  <a:lnTo>
                    <a:pt x="31546" y="75438"/>
                  </a:lnTo>
                  <a:lnTo>
                    <a:pt x="31686" y="75184"/>
                  </a:lnTo>
                  <a:lnTo>
                    <a:pt x="32715" y="73279"/>
                  </a:lnTo>
                  <a:lnTo>
                    <a:pt x="31877" y="72898"/>
                  </a:lnTo>
                  <a:lnTo>
                    <a:pt x="30759" y="72390"/>
                  </a:lnTo>
                  <a:lnTo>
                    <a:pt x="30480" y="72263"/>
                  </a:lnTo>
                  <a:lnTo>
                    <a:pt x="29565" y="71501"/>
                  </a:lnTo>
                  <a:lnTo>
                    <a:pt x="29121" y="71120"/>
                  </a:lnTo>
                  <a:lnTo>
                    <a:pt x="28105" y="71501"/>
                  </a:lnTo>
                  <a:lnTo>
                    <a:pt x="26860" y="70612"/>
                  </a:lnTo>
                  <a:lnTo>
                    <a:pt x="26936" y="69977"/>
                  </a:lnTo>
                  <a:lnTo>
                    <a:pt x="27952" y="70231"/>
                  </a:lnTo>
                  <a:lnTo>
                    <a:pt x="27914" y="69977"/>
                  </a:lnTo>
                  <a:lnTo>
                    <a:pt x="27889" y="69850"/>
                  </a:lnTo>
                  <a:lnTo>
                    <a:pt x="27813" y="69342"/>
                  </a:lnTo>
                  <a:lnTo>
                    <a:pt x="27343" y="68961"/>
                  </a:lnTo>
                  <a:lnTo>
                    <a:pt x="26593" y="68707"/>
                  </a:lnTo>
                  <a:lnTo>
                    <a:pt x="26885" y="68580"/>
                  </a:lnTo>
                  <a:lnTo>
                    <a:pt x="27051" y="67945"/>
                  </a:lnTo>
                  <a:lnTo>
                    <a:pt x="26581" y="67564"/>
                  </a:lnTo>
                  <a:lnTo>
                    <a:pt x="26212" y="68110"/>
                  </a:lnTo>
                  <a:lnTo>
                    <a:pt x="26390" y="68326"/>
                  </a:lnTo>
                  <a:lnTo>
                    <a:pt x="25171" y="68961"/>
                  </a:lnTo>
                  <a:lnTo>
                    <a:pt x="26657" y="68961"/>
                  </a:lnTo>
                  <a:lnTo>
                    <a:pt x="26568" y="69342"/>
                  </a:lnTo>
                  <a:lnTo>
                    <a:pt x="26123" y="69977"/>
                  </a:lnTo>
                  <a:lnTo>
                    <a:pt x="25654" y="69723"/>
                  </a:lnTo>
                  <a:lnTo>
                    <a:pt x="25654" y="70612"/>
                  </a:lnTo>
                  <a:lnTo>
                    <a:pt x="26289" y="69977"/>
                  </a:lnTo>
                  <a:lnTo>
                    <a:pt x="26416" y="69850"/>
                  </a:lnTo>
                  <a:lnTo>
                    <a:pt x="26238" y="70866"/>
                  </a:lnTo>
                  <a:lnTo>
                    <a:pt x="26085" y="70866"/>
                  </a:lnTo>
                  <a:lnTo>
                    <a:pt x="26822" y="71247"/>
                  </a:lnTo>
                  <a:lnTo>
                    <a:pt x="26517" y="71247"/>
                  </a:lnTo>
                  <a:lnTo>
                    <a:pt x="26174" y="71882"/>
                  </a:lnTo>
                  <a:lnTo>
                    <a:pt x="26212" y="72771"/>
                  </a:lnTo>
                  <a:lnTo>
                    <a:pt x="28003" y="72390"/>
                  </a:lnTo>
                  <a:lnTo>
                    <a:pt x="27432" y="73279"/>
                  </a:lnTo>
                  <a:lnTo>
                    <a:pt x="27432" y="73406"/>
                  </a:lnTo>
                  <a:lnTo>
                    <a:pt x="28536" y="74549"/>
                  </a:lnTo>
                  <a:lnTo>
                    <a:pt x="28206" y="72898"/>
                  </a:lnTo>
                  <a:lnTo>
                    <a:pt x="29806" y="73533"/>
                  </a:lnTo>
                  <a:lnTo>
                    <a:pt x="28702" y="74803"/>
                  </a:lnTo>
                  <a:lnTo>
                    <a:pt x="28117" y="75311"/>
                  </a:lnTo>
                  <a:lnTo>
                    <a:pt x="29032" y="75184"/>
                  </a:lnTo>
                  <a:lnTo>
                    <a:pt x="29159" y="75692"/>
                  </a:lnTo>
                  <a:lnTo>
                    <a:pt x="28778" y="75692"/>
                  </a:lnTo>
                  <a:lnTo>
                    <a:pt x="29616" y="76073"/>
                  </a:lnTo>
                  <a:lnTo>
                    <a:pt x="29121" y="75438"/>
                  </a:lnTo>
                  <a:lnTo>
                    <a:pt x="29819" y="75565"/>
                  </a:lnTo>
                  <a:lnTo>
                    <a:pt x="29616" y="76073"/>
                  </a:lnTo>
                  <a:lnTo>
                    <a:pt x="29375" y="76708"/>
                  </a:lnTo>
                  <a:lnTo>
                    <a:pt x="30886" y="77635"/>
                  </a:lnTo>
                  <a:lnTo>
                    <a:pt x="30670" y="77901"/>
                  </a:lnTo>
                  <a:lnTo>
                    <a:pt x="30708" y="78105"/>
                  </a:lnTo>
                  <a:lnTo>
                    <a:pt x="30467" y="78232"/>
                  </a:lnTo>
                  <a:lnTo>
                    <a:pt x="30467" y="78422"/>
                  </a:lnTo>
                  <a:lnTo>
                    <a:pt x="33210" y="78422"/>
                  </a:lnTo>
                  <a:lnTo>
                    <a:pt x="33248" y="78232"/>
                  </a:lnTo>
                  <a:lnTo>
                    <a:pt x="34226" y="77597"/>
                  </a:lnTo>
                  <a:close/>
                </a:path>
                <a:path w="82550" h="100964">
                  <a:moveTo>
                    <a:pt x="34404" y="83312"/>
                  </a:moveTo>
                  <a:lnTo>
                    <a:pt x="34391" y="83439"/>
                  </a:lnTo>
                  <a:lnTo>
                    <a:pt x="34404" y="83312"/>
                  </a:lnTo>
                  <a:close/>
                </a:path>
                <a:path w="82550" h="100964">
                  <a:moveTo>
                    <a:pt x="35204" y="88"/>
                  </a:moveTo>
                  <a:lnTo>
                    <a:pt x="34302" y="292"/>
                  </a:lnTo>
                  <a:lnTo>
                    <a:pt x="34696" y="381"/>
                  </a:lnTo>
                  <a:lnTo>
                    <a:pt x="35204" y="88"/>
                  </a:lnTo>
                  <a:close/>
                </a:path>
                <a:path w="82550" h="100964">
                  <a:moveTo>
                    <a:pt x="35229" y="7721"/>
                  </a:moveTo>
                  <a:lnTo>
                    <a:pt x="34544" y="8255"/>
                  </a:lnTo>
                  <a:lnTo>
                    <a:pt x="34823" y="8128"/>
                  </a:lnTo>
                  <a:lnTo>
                    <a:pt x="35179" y="8001"/>
                  </a:lnTo>
                  <a:lnTo>
                    <a:pt x="35229" y="7721"/>
                  </a:lnTo>
                  <a:close/>
                </a:path>
                <a:path w="82550" h="100964">
                  <a:moveTo>
                    <a:pt x="35966" y="87464"/>
                  </a:moveTo>
                  <a:lnTo>
                    <a:pt x="35826" y="87680"/>
                  </a:lnTo>
                  <a:lnTo>
                    <a:pt x="35941" y="87553"/>
                  </a:lnTo>
                  <a:close/>
                </a:path>
                <a:path w="82550" h="100964">
                  <a:moveTo>
                    <a:pt x="36093" y="93726"/>
                  </a:moveTo>
                  <a:lnTo>
                    <a:pt x="36080" y="93599"/>
                  </a:lnTo>
                  <a:lnTo>
                    <a:pt x="35636" y="93472"/>
                  </a:lnTo>
                  <a:lnTo>
                    <a:pt x="35674" y="94234"/>
                  </a:lnTo>
                  <a:lnTo>
                    <a:pt x="36093" y="93726"/>
                  </a:lnTo>
                  <a:close/>
                </a:path>
                <a:path w="82550" h="100964">
                  <a:moveTo>
                    <a:pt x="36258" y="93256"/>
                  </a:moveTo>
                  <a:lnTo>
                    <a:pt x="36068" y="93091"/>
                  </a:lnTo>
                  <a:lnTo>
                    <a:pt x="36169" y="93218"/>
                  </a:lnTo>
                  <a:close/>
                </a:path>
                <a:path w="82550" h="100964">
                  <a:moveTo>
                    <a:pt x="36385" y="93687"/>
                  </a:moveTo>
                  <a:lnTo>
                    <a:pt x="36309" y="93472"/>
                  </a:lnTo>
                  <a:lnTo>
                    <a:pt x="36182" y="93624"/>
                  </a:lnTo>
                  <a:lnTo>
                    <a:pt x="36385" y="93687"/>
                  </a:lnTo>
                  <a:close/>
                </a:path>
                <a:path w="82550" h="100964">
                  <a:moveTo>
                    <a:pt x="36436" y="93306"/>
                  </a:moveTo>
                  <a:lnTo>
                    <a:pt x="36258" y="93256"/>
                  </a:lnTo>
                  <a:lnTo>
                    <a:pt x="36385" y="93345"/>
                  </a:lnTo>
                  <a:close/>
                </a:path>
                <a:path w="82550" h="100964">
                  <a:moveTo>
                    <a:pt x="36512" y="93726"/>
                  </a:moveTo>
                  <a:lnTo>
                    <a:pt x="36385" y="93687"/>
                  </a:lnTo>
                  <a:lnTo>
                    <a:pt x="36512" y="93726"/>
                  </a:lnTo>
                  <a:close/>
                </a:path>
                <a:path w="82550" h="100964">
                  <a:moveTo>
                    <a:pt x="38315" y="127"/>
                  </a:moveTo>
                  <a:lnTo>
                    <a:pt x="38290" y="0"/>
                  </a:lnTo>
                  <a:lnTo>
                    <a:pt x="37642" y="127"/>
                  </a:lnTo>
                  <a:lnTo>
                    <a:pt x="38315" y="127"/>
                  </a:lnTo>
                  <a:close/>
                </a:path>
                <a:path w="82550" h="100964">
                  <a:moveTo>
                    <a:pt x="41617" y="97231"/>
                  </a:moveTo>
                  <a:lnTo>
                    <a:pt x="41414" y="97053"/>
                  </a:lnTo>
                  <a:lnTo>
                    <a:pt x="41529" y="97193"/>
                  </a:lnTo>
                  <a:close/>
                </a:path>
                <a:path w="82550" h="100964">
                  <a:moveTo>
                    <a:pt x="42291" y="97409"/>
                  </a:moveTo>
                  <a:lnTo>
                    <a:pt x="41871" y="97383"/>
                  </a:lnTo>
                  <a:lnTo>
                    <a:pt x="41617" y="97231"/>
                  </a:lnTo>
                  <a:lnTo>
                    <a:pt x="41770" y="97383"/>
                  </a:lnTo>
                  <a:lnTo>
                    <a:pt x="41960" y="97548"/>
                  </a:lnTo>
                  <a:lnTo>
                    <a:pt x="42164" y="97701"/>
                  </a:lnTo>
                  <a:lnTo>
                    <a:pt x="42291" y="97409"/>
                  </a:lnTo>
                  <a:close/>
                </a:path>
                <a:path w="82550" h="100964">
                  <a:moveTo>
                    <a:pt x="43294" y="8801"/>
                  </a:moveTo>
                  <a:lnTo>
                    <a:pt x="42773" y="9017"/>
                  </a:lnTo>
                  <a:lnTo>
                    <a:pt x="43243" y="9080"/>
                  </a:lnTo>
                  <a:lnTo>
                    <a:pt x="43294" y="8801"/>
                  </a:lnTo>
                  <a:close/>
                </a:path>
                <a:path w="82550" h="100964">
                  <a:moveTo>
                    <a:pt x="43700" y="9144"/>
                  </a:moveTo>
                  <a:lnTo>
                    <a:pt x="43243" y="9080"/>
                  </a:lnTo>
                  <a:lnTo>
                    <a:pt x="43154" y="9652"/>
                  </a:lnTo>
                  <a:lnTo>
                    <a:pt x="43700" y="9144"/>
                  </a:lnTo>
                  <a:close/>
                </a:path>
                <a:path w="82550" h="100964">
                  <a:moveTo>
                    <a:pt x="47498" y="94488"/>
                  </a:moveTo>
                  <a:lnTo>
                    <a:pt x="47409" y="94742"/>
                  </a:lnTo>
                  <a:lnTo>
                    <a:pt x="47498" y="94488"/>
                  </a:lnTo>
                  <a:close/>
                </a:path>
                <a:path w="82550" h="100964">
                  <a:moveTo>
                    <a:pt x="50863" y="99720"/>
                  </a:moveTo>
                  <a:lnTo>
                    <a:pt x="50342" y="99529"/>
                  </a:lnTo>
                  <a:lnTo>
                    <a:pt x="50317" y="99822"/>
                  </a:lnTo>
                  <a:lnTo>
                    <a:pt x="50863" y="99720"/>
                  </a:lnTo>
                  <a:close/>
                </a:path>
                <a:path w="82550" h="100964">
                  <a:moveTo>
                    <a:pt x="54546" y="77343"/>
                  </a:moveTo>
                  <a:lnTo>
                    <a:pt x="53809" y="78486"/>
                  </a:lnTo>
                  <a:lnTo>
                    <a:pt x="54432" y="78613"/>
                  </a:lnTo>
                  <a:lnTo>
                    <a:pt x="54483" y="77978"/>
                  </a:lnTo>
                  <a:lnTo>
                    <a:pt x="54546" y="77343"/>
                  </a:lnTo>
                  <a:close/>
                </a:path>
                <a:path w="82550" h="100964">
                  <a:moveTo>
                    <a:pt x="54584" y="77939"/>
                  </a:moveTo>
                  <a:close/>
                </a:path>
                <a:path w="82550" h="100964">
                  <a:moveTo>
                    <a:pt x="54762" y="76403"/>
                  </a:moveTo>
                  <a:lnTo>
                    <a:pt x="54622" y="76784"/>
                  </a:lnTo>
                  <a:lnTo>
                    <a:pt x="54533" y="77216"/>
                  </a:lnTo>
                  <a:lnTo>
                    <a:pt x="54622" y="76987"/>
                  </a:lnTo>
                  <a:lnTo>
                    <a:pt x="54762" y="76403"/>
                  </a:lnTo>
                  <a:close/>
                </a:path>
                <a:path w="82550" h="100964">
                  <a:moveTo>
                    <a:pt x="55384" y="94932"/>
                  </a:moveTo>
                  <a:lnTo>
                    <a:pt x="55245" y="94780"/>
                  </a:lnTo>
                  <a:lnTo>
                    <a:pt x="55118" y="94615"/>
                  </a:lnTo>
                  <a:lnTo>
                    <a:pt x="55016" y="94462"/>
                  </a:lnTo>
                  <a:lnTo>
                    <a:pt x="54952" y="95046"/>
                  </a:lnTo>
                  <a:lnTo>
                    <a:pt x="54648" y="94361"/>
                  </a:lnTo>
                  <a:lnTo>
                    <a:pt x="53606" y="94513"/>
                  </a:lnTo>
                  <a:lnTo>
                    <a:pt x="55118" y="95377"/>
                  </a:lnTo>
                  <a:lnTo>
                    <a:pt x="55003" y="95161"/>
                  </a:lnTo>
                  <a:lnTo>
                    <a:pt x="55384" y="94932"/>
                  </a:lnTo>
                  <a:close/>
                </a:path>
                <a:path w="82550" h="100964">
                  <a:moveTo>
                    <a:pt x="59283" y="93675"/>
                  </a:moveTo>
                  <a:lnTo>
                    <a:pt x="59029" y="93459"/>
                  </a:lnTo>
                  <a:lnTo>
                    <a:pt x="58889" y="93573"/>
                  </a:lnTo>
                  <a:lnTo>
                    <a:pt x="59004" y="93726"/>
                  </a:lnTo>
                  <a:lnTo>
                    <a:pt x="59232" y="93954"/>
                  </a:lnTo>
                  <a:lnTo>
                    <a:pt x="59245" y="93827"/>
                  </a:lnTo>
                  <a:lnTo>
                    <a:pt x="59283" y="93675"/>
                  </a:lnTo>
                  <a:close/>
                </a:path>
                <a:path w="82550" h="100964">
                  <a:moveTo>
                    <a:pt x="59499" y="79502"/>
                  </a:moveTo>
                  <a:lnTo>
                    <a:pt x="59258" y="79502"/>
                  </a:lnTo>
                  <a:lnTo>
                    <a:pt x="59499" y="79502"/>
                  </a:lnTo>
                  <a:close/>
                </a:path>
                <a:path w="82550" h="100964">
                  <a:moveTo>
                    <a:pt x="59601" y="79248"/>
                  </a:moveTo>
                  <a:lnTo>
                    <a:pt x="59372" y="79082"/>
                  </a:lnTo>
                  <a:lnTo>
                    <a:pt x="59334" y="79248"/>
                  </a:lnTo>
                  <a:lnTo>
                    <a:pt x="59423" y="79387"/>
                  </a:lnTo>
                  <a:lnTo>
                    <a:pt x="59601" y="79248"/>
                  </a:lnTo>
                  <a:close/>
                </a:path>
                <a:path w="82550" h="100964">
                  <a:moveTo>
                    <a:pt x="59867" y="79756"/>
                  </a:moveTo>
                  <a:lnTo>
                    <a:pt x="59728" y="79794"/>
                  </a:lnTo>
                  <a:lnTo>
                    <a:pt x="59867" y="79756"/>
                  </a:lnTo>
                  <a:close/>
                </a:path>
                <a:path w="82550" h="100964">
                  <a:moveTo>
                    <a:pt x="59982" y="94564"/>
                  </a:moveTo>
                  <a:lnTo>
                    <a:pt x="59702" y="94335"/>
                  </a:lnTo>
                  <a:lnTo>
                    <a:pt x="59436" y="94107"/>
                  </a:lnTo>
                  <a:lnTo>
                    <a:pt x="59245" y="93941"/>
                  </a:lnTo>
                  <a:lnTo>
                    <a:pt x="59245" y="94094"/>
                  </a:lnTo>
                  <a:lnTo>
                    <a:pt x="59270" y="94221"/>
                  </a:lnTo>
                  <a:lnTo>
                    <a:pt x="59982" y="94564"/>
                  </a:lnTo>
                  <a:close/>
                </a:path>
                <a:path w="82550" h="100964">
                  <a:moveTo>
                    <a:pt x="60845" y="82804"/>
                  </a:moveTo>
                  <a:lnTo>
                    <a:pt x="60731" y="82473"/>
                  </a:lnTo>
                  <a:lnTo>
                    <a:pt x="60718" y="82677"/>
                  </a:lnTo>
                  <a:lnTo>
                    <a:pt x="60845" y="82804"/>
                  </a:lnTo>
                  <a:close/>
                </a:path>
                <a:path w="82550" h="100964">
                  <a:moveTo>
                    <a:pt x="60909" y="81191"/>
                  </a:moveTo>
                  <a:lnTo>
                    <a:pt x="60718" y="81229"/>
                  </a:lnTo>
                  <a:lnTo>
                    <a:pt x="60909" y="81280"/>
                  </a:lnTo>
                  <a:close/>
                </a:path>
                <a:path w="82550" h="100964">
                  <a:moveTo>
                    <a:pt x="61036" y="81153"/>
                  </a:moveTo>
                  <a:lnTo>
                    <a:pt x="60909" y="81153"/>
                  </a:lnTo>
                  <a:lnTo>
                    <a:pt x="61036" y="81153"/>
                  </a:lnTo>
                  <a:close/>
                </a:path>
                <a:path w="82550" h="100964">
                  <a:moveTo>
                    <a:pt x="61163" y="82435"/>
                  </a:moveTo>
                  <a:lnTo>
                    <a:pt x="61061" y="82308"/>
                  </a:lnTo>
                  <a:lnTo>
                    <a:pt x="61163" y="82435"/>
                  </a:lnTo>
                  <a:close/>
                </a:path>
                <a:path w="82550" h="100964">
                  <a:moveTo>
                    <a:pt x="62141" y="88773"/>
                  </a:moveTo>
                  <a:lnTo>
                    <a:pt x="62128" y="88620"/>
                  </a:lnTo>
                  <a:lnTo>
                    <a:pt x="62090" y="88811"/>
                  </a:lnTo>
                  <a:close/>
                </a:path>
                <a:path w="82550" h="100964">
                  <a:moveTo>
                    <a:pt x="62318" y="78867"/>
                  </a:moveTo>
                  <a:lnTo>
                    <a:pt x="62268" y="78740"/>
                  </a:lnTo>
                  <a:lnTo>
                    <a:pt x="62179" y="78994"/>
                  </a:lnTo>
                  <a:lnTo>
                    <a:pt x="62318" y="78867"/>
                  </a:lnTo>
                  <a:close/>
                </a:path>
                <a:path w="82550" h="100964">
                  <a:moveTo>
                    <a:pt x="62623" y="99174"/>
                  </a:moveTo>
                  <a:lnTo>
                    <a:pt x="61722" y="98844"/>
                  </a:lnTo>
                  <a:lnTo>
                    <a:pt x="61798" y="99314"/>
                  </a:lnTo>
                  <a:lnTo>
                    <a:pt x="62623" y="99174"/>
                  </a:lnTo>
                  <a:close/>
                </a:path>
                <a:path w="82550" h="100964">
                  <a:moveTo>
                    <a:pt x="62788" y="77597"/>
                  </a:moveTo>
                  <a:lnTo>
                    <a:pt x="62585" y="77647"/>
                  </a:lnTo>
                  <a:lnTo>
                    <a:pt x="62471" y="78105"/>
                  </a:lnTo>
                  <a:lnTo>
                    <a:pt x="62788" y="77597"/>
                  </a:lnTo>
                  <a:close/>
                </a:path>
                <a:path w="82550" h="100964">
                  <a:moveTo>
                    <a:pt x="63042" y="99923"/>
                  </a:moveTo>
                  <a:lnTo>
                    <a:pt x="62115" y="100152"/>
                  </a:lnTo>
                  <a:lnTo>
                    <a:pt x="61823" y="100279"/>
                  </a:lnTo>
                  <a:lnTo>
                    <a:pt x="63042" y="99923"/>
                  </a:lnTo>
                  <a:close/>
                </a:path>
                <a:path w="82550" h="100964">
                  <a:moveTo>
                    <a:pt x="63588" y="77851"/>
                  </a:moveTo>
                  <a:lnTo>
                    <a:pt x="62560" y="78663"/>
                  </a:lnTo>
                  <a:lnTo>
                    <a:pt x="62433" y="79082"/>
                  </a:lnTo>
                  <a:lnTo>
                    <a:pt x="62903" y="80010"/>
                  </a:lnTo>
                  <a:lnTo>
                    <a:pt x="63487" y="79387"/>
                  </a:lnTo>
                  <a:lnTo>
                    <a:pt x="63398" y="78994"/>
                  </a:lnTo>
                  <a:lnTo>
                    <a:pt x="63195" y="78740"/>
                  </a:lnTo>
                  <a:lnTo>
                    <a:pt x="63157" y="78613"/>
                  </a:lnTo>
                  <a:lnTo>
                    <a:pt x="63588" y="77851"/>
                  </a:lnTo>
                  <a:close/>
                </a:path>
                <a:path w="82550" h="100964">
                  <a:moveTo>
                    <a:pt x="63639" y="71272"/>
                  </a:moveTo>
                  <a:lnTo>
                    <a:pt x="63017" y="71120"/>
                  </a:lnTo>
                  <a:lnTo>
                    <a:pt x="63144" y="71742"/>
                  </a:lnTo>
                  <a:lnTo>
                    <a:pt x="63296" y="71501"/>
                  </a:lnTo>
                  <a:lnTo>
                    <a:pt x="63639" y="71272"/>
                  </a:lnTo>
                  <a:close/>
                </a:path>
                <a:path w="82550" h="100964">
                  <a:moveTo>
                    <a:pt x="63766" y="94462"/>
                  </a:moveTo>
                  <a:lnTo>
                    <a:pt x="63588" y="94221"/>
                  </a:lnTo>
                  <a:lnTo>
                    <a:pt x="63436" y="94030"/>
                  </a:lnTo>
                  <a:lnTo>
                    <a:pt x="63474" y="94284"/>
                  </a:lnTo>
                  <a:lnTo>
                    <a:pt x="63639" y="94411"/>
                  </a:lnTo>
                  <a:lnTo>
                    <a:pt x="63766" y="94462"/>
                  </a:lnTo>
                  <a:close/>
                </a:path>
                <a:path w="82550" h="100964">
                  <a:moveTo>
                    <a:pt x="63919" y="94615"/>
                  </a:moveTo>
                  <a:lnTo>
                    <a:pt x="63754" y="94488"/>
                  </a:lnTo>
                  <a:lnTo>
                    <a:pt x="63855" y="94615"/>
                  </a:lnTo>
                  <a:close/>
                </a:path>
                <a:path w="82550" h="100964">
                  <a:moveTo>
                    <a:pt x="64033" y="99695"/>
                  </a:moveTo>
                  <a:lnTo>
                    <a:pt x="63982" y="98945"/>
                  </a:lnTo>
                  <a:lnTo>
                    <a:pt x="62623" y="99174"/>
                  </a:lnTo>
                  <a:lnTo>
                    <a:pt x="64033" y="99695"/>
                  </a:lnTo>
                  <a:close/>
                </a:path>
                <a:path w="82550" h="100964">
                  <a:moveTo>
                    <a:pt x="64503" y="93091"/>
                  </a:moveTo>
                  <a:lnTo>
                    <a:pt x="63639" y="91948"/>
                  </a:lnTo>
                  <a:lnTo>
                    <a:pt x="63690" y="92621"/>
                  </a:lnTo>
                  <a:lnTo>
                    <a:pt x="64503" y="93091"/>
                  </a:lnTo>
                  <a:close/>
                </a:path>
                <a:path w="82550" h="100964">
                  <a:moveTo>
                    <a:pt x="68541" y="36576"/>
                  </a:moveTo>
                  <a:lnTo>
                    <a:pt x="68453" y="36233"/>
                  </a:lnTo>
                  <a:lnTo>
                    <a:pt x="68160" y="36449"/>
                  </a:lnTo>
                  <a:lnTo>
                    <a:pt x="68186" y="36830"/>
                  </a:lnTo>
                  <a:lnTo>
                    <a:pt x="68541" y="36576"/>
                  </a:lnTo>
                  <a:close/>
                </a:path>
                <a:path w="82550" h="100964">
                  <a:moveTo>
                    <a:pt x="68592" y="36131"/>
                  </a:moveTo>
                  <a:lnTo>
                    <a:pt x="68414" y="36068"/>
                  </a:lnTo>
                  <a:lnTo>
                    <a:pt x="68453" y="36233"/>
                  </a:lnTo>
                  <a:lnTo>
                    <a:pt x="68592" y="36131"/>
                  </a:lnTo>
                  <a:close/>
                </a:path>
                <a:path w="82550" h="100964">
                  <a:moveTo>
                    <a:pt x="70269" y="76847"/>
                  </a:moveTo>
                  <a:lnTo>
                    <a:pt x="70180" y="76720"/>
                  </a:lnTo>
                  <a:lnTo>
                    <a:pt x="69964" y="76555"/>
                  </a:lnTo>
                  <a:lnTo>
                    <a:pt x="70065" y="76720"/>
                  </a:lnTo>
                  <a:lnTo>
                    <a:pt x="70269" y="76847"/>
                  </a:lnTo>
                  <a:close/>
                </a:path>
                <a:path w="82550" h="100964">
                  <a:moveTo>
                    <a:pt x="71272" y="27419"/>
                  </a:moveTo>
                  <a:lnTo>
                    <a:pt x="70993" y="27063"/>
                  </a:lnTo>
                  <a:lnTo>
                    <a:pt x="70065" y="25869"/>
                  </a:lnTo>
                  <a:lnTo>
                    <a:pt x="69977" y="27343"/>
                  </a:lnTo>
                  <a:lnTo>
                    <a:pt x="70192" y="27063"/>
                  </a:lnTo>
                  <a:lnTo>
                    <a:pt x="71272" y="27419"/>
                  </a:lnTo>
                  <a:close/>
                </a:path>
                <a:path w="82550" h="100964">
                  <a:moveTo>
                    <a:pt x="71907" y="66446"/>
                  </a:moveTo>
                  <a:lnTo>
                    <a:pt x="71704" y="66598"/>
                  </a:lnTo>
                  <a:lnTo>
                    <a:pt x="71513" y="66814"/>
                  </a:lnTo>
                  <a:lnTo>
                    <a:pt x="71348" y="67056"/>
                  </a:lnTo>
                  <a:lnTo>
                    <a:pt x="71907" y="66446"/>
                  </a:lnTo>
                  <a:close/>
                </a:path>
                <a:path w="82550" h="100964">
                  <a:moveTo>
                    <a:pt x="73723" y="64033"/>
                  </a:moveTo>
                  <a:lnTo>
                    <a:pt x="73545" y="63855"/>
                  </a:lnTo>
                  <a:lnTo>
                    <a:pt x="72999" y="64262"/>
                  </a:lnTo>
                  <a:lnTo>
                    <a:pt x="73329" y="64236"/>
                  </a:lnTo>
                  <a:lnTo>
                    <a:pt x="73545" y="64160"/>
                  </a:lnTo>
                  <a:lnTo>
                    <a:pt x="73723" y="64033"/>
                  </a:lnTo>
                  <a:close/>
                </a:path>
                <a:path w="82550" h="100964">
                  <a:moveTo>
                    <a:pt x="74168" y="60706"/>
                  </a:moveTo>
                  <a:lnTo>
                    <a:pt x="74129" y="60579"/>
                  </a:lnTo>
                  <a:lnTo>
                    <a:pt x="74028" y="60452"/>
                  </a:lnTo>
                  <a:lnTo>
                    <a:pt x="74168" y="60706"/>
                  </a:lnTo>
                  <a:close/>
                </a:path>
                <a:path w="82550" h="100964">
                  <a:moveTo>
                    <a:pt x="76771" y="40144"/>
                  </a:moveTo>
                  <a:lnTo>
                    <a:pt x="76657" y="40005"/>
                  </a:lnTo>
                  <a:lnTo>
                    <a:pt x="76085" y="39941"/>
                  </a:lnTo>
                  <a:lnTo>
                    <a:pt x="76771" y="40144"/>
                  </a:lnTo>
                  <a:close/>
                </a:path>
                <a:path w="82550" h="100964">
                  <a:moveTo>
                    <a:pt x="76835" y="70104"/>
                  </a:moveTo>
                  <a:lnTo>
                    <a:pt x="76720" y="69977"/>
                  </a:lnTo>
                  <a:lnTo>
                    <a:pt x="76593" y="69977"/>
                  </a:lnTo>
                  <a:lnTo>
                    <a:pt x="76835" y="70104"/>
                  </a:lnTo>
                  <a:close/>
                </a:path>
                <a:path w="82550" h="100964">
                  <a:moveTo>
                    <a:pt x="76898" y="71120"/>
                  </a:moveTo>
                  <a:lnTo>
                    <a:pt x="76771" y="71120"/>
                  </a:lnTo>
                  <a:lnTo>
                    <a:pt x="76796" y="71285"/>
                  </a:lnTo>
                  <a:lnTo>
                    <a:pt x="76784" y="71412"/>
                  </a:lnTo>
                  <a:lnTo>
                    <a:pt x="76898" y="71120"/>
                  </a:lnTo>
                  <a:close/>
                </a:path>
                <a:path w="82550" h="100964">
                  <a:moveTo>
                    <a:pt x="77673" y="40144"/>
                  </a:moveTo>
                  <a:lnTo>
                    <a:pt x="77495" y="39751"/>
                  </a:lnTo>
                  <a:lnTo>
                    <a:pt x="76809" y="39624"/>
                  </a:lnTo>
                  <a:lnTo>
                    <a:pt x="77012" y="39878"/>
                  </a:lnTo>
                  <a:lnTo>
                    <a:pt x="77203" y="39941"/>
                  </a:lnTo>
                  <a:lnTo>
                    <a:pt x="77266" y="40144"/>
                  </a:lnTo>
                  <a:lnTo>
                    <a:pt x="77673" y="40144"/>
                  </a:lnTo>
                  <a:close/>
                </a:path>
                <a:path w="82550" h="100964">
                  <a:moveTo>
                    <a:pt x="78308" y="41656"/>
                  </a:moveTo>
                  <a:lnTo>
                    <a:pt x="78105" y="41021"/>
                  </a:lnTo>
                  <a:lnTo>
                    <a:pt x="77736" y="40259"/>
                  </a:lnTo>
                  <a:lnTo>
                    <a:pt x="77317" y="40259"/>
                  </a:lnTo>
                  <a:lnTo>
                    <a:pt x="76873" y="40259"/>
                  </a:lnTo>
                  <a:lnTo>
                    <a:pt x="77520" y="41021"/>
                  </a:lnTo>
                  <a:lnTo>
                    <a:pt x="78308" y="41656"/>
                  </a:lnTo>
                  <a:close/>
                </a:path>
                <a:path w="82550" h="100964">
                  <a:moveTo>
                    <a:pt x="79070" y="43103"/>
                  </a:moveTo>
                  <a:lnTo>
                    <a:pt x="78498" y="42900"/>
                  </a:lnTo>
                  <a:lnTo>
                    <a:pt x="78600" y="43383"/>
                  </a:lnTo>
                  <a:lnTo>
                    <a:pt x="78384" y="43954"/>
                  </a:lnTo>
                  <a:lnTo>
                    <a:pt x="78587" y="44145"/>
                  </a:lnTo>
                  <a:lnTo>
                    <a:pt x="78968" y="43776"/>
                  </a:lnTo>
                  <a:lnTo>
                    <a:pt x="79070" y="43103"/>
                  </a:lnTo>
                  <a:close/>
                </a:path>
                <a:path w="82550" h="100964">
                  <a:moveTo>
                    <a:pt x="79159" y="50101"/>
                  </a:moveTo>
                  <a:lnTo>
                    <a:pt x="78778" y="50038"/>
                  </a:lnTo>
                  <a:lnTo>
                    <a:pt x="78917" y="50317"/>
                  </a:lnTo>
                  <a:lnTo>
                    <a:pt x="79159" y="50101"/>
                  </a:lnTo>
                  <a:close/>
                </a:path>
                <a:path w="82550" h="100964">
                  <a:moveTo>
                    <a:pt x="80022" y="50038"/>
                  </a:moveTo>
                  <a:lnTo>
                    <a:pt x="79806" y="49530"/>
                  </a:lnTo>
                  <a:lnTo>
                    <a:pt x="79159" y="50101"/>
                  </a:lnTo>
                  <a:lnTo>
                    <a:pt x="79616" y="50165"/>
                  </a:lnTo>
                  <a:lnTo>
                    <a:pt x="79298" y="50419"/>
                  </a:lnTo>
                  <a:lnTo>
                    <a:pt x="80022" y="50038"/>
                  </a:lnTo>
                  <a:close/>
                </a:path>
                <a:path w="82550" h="100964">
                  <a:moveTo>
                    <a:pt x="80124" y="64554"/>
                  </a:moveTo>
                  <a:lnTo>
                    <a:pt x="79984" y="64617"/>
                  </a:lnTo>
                  <a:lnTo>
                    <a:pt x="79895" y="64897"/>
                  </a:lnTo>
                  <a:lnTo>
                    <a:pt x="80124" y="64554"/>
                  </a:lnTo>
                  <a:close/>
                </a:path>
                <a:path w="82550" h="100964">
                  <a:moveTo>
                    <a:pt x="80416" y="66878"/>
                  </a:moveTo>
                  <a:lnTo>
                    <a:pt x="80391" y="66128"/>
                  </a:lnTo>
                  <a:lnTo>
                    <a:pt x="79413" y="65963"/>
                  </a:lnTo>
                  <a:lnTo>
                    <a:pt x="79438" y="66395"/>
                  </a:lnTo>
                  <a:lnTo>
                    <a:pt x="80416" y="66878"/>
                  </a:lnTo>
                  <a:close/>
                </a:path>
                <a:path w="82550" h="100964">
                  <a:moveTo>
                    <a:pt x="82473" y="59182"/>
                  </a:moveTo>
                  <a:lnTo>
                    <a:pt x="81381" y="58293"/>
                  </a:lnTo>
                  <a:lnTo>
                    <a:pt x="80289" y="57404"/>
                  </a:lnTo>
                  <a:lnTo>
                    <a:pt x="80429" y="57277"/>
                  </a:lnTo>
                  <a:lnTo>
                    <a:pt x="81394" y="56388"/>
                  </a:lnTo>
                  <a:lnTo>
                    <a:pt x="81521" y="56642"/>
                  </a:lnTo>
                  <a:lnTo>
                    <a:pt x="81749" y="56388"/>
                  </a:lnTo>
                  <a:lnTo>
                    <a:pt x="82219" y="55880"/>
                  </a:lnTo>
                  <a:lnTo>
                    <a:pt x="80670" y="54737"/>
                  </a:lnTo>
                  <a:lnTo>
                    <a:pt x="80708" y="53467"/>
                  </a:lnTo>
                  <a:lnTo>
                    <a:pt x="81000" y="53467"/>
                  </a:lnTo>
                  <a:lnTo>
                    <a:pt x="79870" y="52705"/>
                  </a:lnTo>
                  <a:lnTo>
                    <a:pt x="79324" y="51054"/>
                  </a:lnTo>
                  <a:lnTo>
                    <a:pt x="78981" y="50419"/>
                  </a:lnTo>
                  <a:lnTo>
                    <a:pt x="78803" y="50419"/>
                  </a:lnTo>
                  <a:lnTo>
                    <a:pt x="78371" y="49530"/>
                  </a:lnTo>
                  <a:lnTo>
                    <a:pt x="78727" y="49022"/>
                  </a:lnTo>
                  <a:lnTo>
                    <a:pt x="78892" y="48260"/>
                  </a:lnTo>
                  <a:lnTo>
                    <a:pt x="79705" y="47879"/>
                  </a:lnTo>
                  <a:lnTo>
                    <a:pt x="79984" y="48895"/>
                  </a:lnTo>
                  <a:lnTo>
                    <a:pt x="80949" y="48133"/>
                  </a:lnTo>
                  <a:lnTo>
                    <a:pt x="80276" y="47879"/>
                  </a:lnTo>
                  <a:lnTo>
                    <a:pt x="79616" y="47625"/>
                  </a:lnTo>
                  <a:lnTo>
                    <a:pt x="79641" y="47371"/>
                  </a:lnTo>
                  <a:lnTo>
                    <a:pt x="79679" y="46990"/>
                  </a:lnTo>
                  <a:lnTo>
                    <a:pt x="80162" y="46990"/>
                  </a:lnTo>
                  <a:lnTo>
                    <a:pt x="79756" y="45847"/>
                  </a:lnTo>
                  <a:lnTo>
                    <a:pt x="79616" y="45466"/>
                  </a:lnTo>
                  <a:lnTo>
                    <a:pt x="78409" y="45847"/>
                  </a:lnTo>
                  <a:lnTo>
                    <a:pt x="78066" y="44450"/>
                  </a:lnTo>
                  <a:lnTo>
                    <a:pt x="78003" y="44196"/>
                  </a:lnTo>
                  <a:lnTo>
                    <a:pt x="77711" y="44450"/>
                  </a:lnTo>
                  <a:lnTo>
                    <a:pt x="76288" y="43942"/>
                  </a:lnTo>
                  <a:lnTo>
                    <a:pt x="78117" y="43561"/>
                  </a:lnTo>
                  <a:lnTo>
                    <a:pt x="76974" y="42926"/>
                  </a:lnTo>
                  <a:lnTo>
                    <a:pt x="78028" y="42291"/>
                  </a:lnTo>
                  <a:lnTo>
                    <a:pt x="77546" y="41783"/>
                  </a:lnTo>
                  <a:lnTo>
                    <a:pt x="76200" y="40767"/>
                  </a:lnTo>
                  <a:lnTo>
                    <a:pt x="75577" y="39878"/>
                  </a:lnTo>
                  <a:lnTo>
                    <a:pt x="76085" y="39941"/>
                  </a:lnTo>
                  <a:lnTo>
                    <a:pt x="75361" y="39243"/>
                  </a:lnTo>
                  <a:lnTo>
                    <a:pt x="74917" y="38227"/>
                  </a:lnTo>
                  <a:lnTo>
                    <a:pt x="77165" y="37465"/>
                  </a:lnTo>
                  <a:lnTo>
                    <a:pt x="74993" y="35814"/>
                  </a:lnTo>
                  <a:lnTo>
                    <a:pt x="74168" y="35179"/>
                  </a:lnTo>
                  <a:lnTo>
                    <a:pt x="75387" y="33655"/>
                  </a:lnTo>
                  <a:lnTo>
                    <a:pt x="73685" y="32131"/>
                  </a:lnTo>
                  <a:lnTo>
                    <a:pt x="73571" y="29464"/>
                  </a:lnTo>
                  <a:lnTo>
                    <a:pt x="73482" y="29337"/>
                  </a:lnTo>
                  <a:lnTo>
                    <a:pt x="72339" y="27559"/>
                  </a:lnTo>
                  <a:lnTo>
                    <a:pt x="71234" y="29337"/>
                  </a:lnTo>
                  <a:lnTo>
                    <a:pt x="71602" y="28067"/>
                  </a:lnTo>
                  <a:lnTo>
                    <a:pt x="71907" y="27051"/>
                  </a:lnTo>
                  <a:lnTo>
                    <a:pt x="71653" y="27216"/>
                  </a:lnTo>
                  <a:lnTo>
                    <a:pt x="71589" y="26441"/>
                  </a:lnTo>
                  <a:lnTo>
                    <a:pt x="71374" y="27406"/>
                  </a:lnTo>
                  <a:lnTo>
                    <a:pt x="70383" y="28067"/>
                  </a:lnTo>
                  <a:lnTo>
                    <a:pt x="69977" y="27686"/>
                  </a:lnTo>
                  <a:lnTo>
                    <a:pt x="69977" y="27432"/>
                  </a:lnTo>
                  <a:lnTo>
                    <a:pt x="69977" y="26416"/>
                  </a:lnTo>
                  <a:lnTo>
                    <a:pt x="69989" y="25273"/>
                  </a:lnTo>
                  <a:lnTo>
                    <a:pt x="70231" y="24638"/>
                  </a:lnTo>
                  <a:lnTo>
                    <a:pt x="70624" y="25527"/>
                  </a:lnTo>
                  <a:lnTo>
                    <a:pt x="70954" y="25273"/>
                  </a:lnTo>
                  <a:lnTo>
                    <a:pt x="70396" y="24130"/>
                  </a:lnTo>
                  <a:lnTo>
                    <a:pt x="71335" y="24384"/>
                  </a:lnTo>
                  <a:lnTo>
                    <a:pt x="71297" y="23876"/>
                  </a:lnTo>
                  <a:lnTo>
                    <a:pt x="71272" y="23368"/>
                  </a:lnTo>
                  <a:lnTo>
                    <a:pt x="70802" y="23876"/>
                  </a:lnTo>
                  <a:lnTo>
                    <a:pt x="70218" y="23622"/>
                  </a:lnTo>
                  <a:lnTo>
                    <a:pt x="70002" y="22860"/>
                  </a:lnTo>
                  <a:lnTo>
                    <a:pt x="69875" y="24130"/>
                  </a:lnTo>
                  <a:lnTo>
                    <a:pt x="68046" y="23241"/>
                  </a:lnTo>
                  <a:lnTo>
                    <a:pt x="70281" y="21971"/>
                  </a:lnTo>
                  <a:lnTo>
                    <a:pt x="68440" y="21082"/>
                  </a:lnTo>
                  <a:lnTo>
                    <a:pt x="69253" y="21209"/>
                  </a:lnTo>
                  <a:lnTo>
                    <a:pt x="69049" y="21082"/>
                  </a:lnTo>
                  <a:lnTo>
                    <a:pt x="68427" y="20701"/>
                  </a:lnTo>
                  <a:lnTo>
                    <a:pt x="67208" y="18669"/>
                  </a:lnTo>
                  <a:lnTo>
                    <a:pt x="67132" y="18542"/>
                  </a:lnTo>
                  <a:lnTo>
                    <a:pt x="65417" y="18669"/>
                  </a:lnTo>
                  <a:lnTo>
                    <a:pt x="65481" y="18415"/>
                  </a:lnTo>
                  <a:lnTo>
                    <a:pt x="65747" y="17907"/>
                  </a:lnTo>
                  <a:lnTo>
                    <a:pt x="66103" y="18161"/>
                  </a:lnTo>
                  <a:lnTo>
                    <a:pt x="65913" y="17907"/>
                  </a:lnTo>
                  <a:lnTo>
                    <a:pt x="64897" y="16510"/>
                  </a:lnTo>
                  <a:lnTo>
                    <a:pt x="64808" y="16383"/>
                  </a:lnTo>
                  <a:lnTo>
                    <a:pt x="61683" y="15494"/>
                  </a:lnTo>
                  <a:lnTo>
                    <a:pt x="61506" y="14986"/>
                  </a:lnTo>
                  <a:lnTo>
                    <a:pt x="61087" y="13716"/>
                  </a:lnTo>
                  <a:lnTo>
                    <a:pt x="61302" y="13589"/>
                  </a:lnTo>
                  <a:lnTo>
                    <a:pt x="61531" y="13462"/>
                  </a:lnTo>
                  <a:lnTo>
                    <a:pt x="61137" y="13335"/>
                  </a:lnTo>
                  <a:lnTo>
                    <a:pt x="60413" y="13589"/>
                  </a:lnTo>
                  <a:lnTo>
                    <a:pt x="60363" y="12954"/>
                  </a:lnTo>
                  <a:lnTo>
                    <a:pt x="60528" y="12827"/>
                  </a:lnTo>
                  <a:lnTo>
                    <a:pt x="60807" y="12700"/>
                  </a:lnTo>
                  <a:lnTo>
                    <a:pt x="60693" y="12573"/>
                  </a:lnTo>
                  <a:lnTo>
                    <a:pt x="59359" y="12319"/>
                  </a:lnTo>
                  <a:lnTo>
                    <a:pt x="59105" y="11811"/>
                  </a:lnTo>
                  <a:lnTo>
                    <a:pt x="59804" y="11811"/>
                  </a:lnTo>
                  <a:lnTo>
                    <a:pt x="59461" y="11303"/>
                  </a:lnTo>
                  <a:lnTo>
                    <a:pt x="58851" y="10414"/>
                  </a:lnTo>
                  <a:lnTo>
                    <a:pt x="58508" y="9906"/>
                  </a:lnTo>
                  <a:lnTo>
                    <a:pt x="56489" y="10414"/>
                  </a:lnTo>
                  <a:lnTo>
                    <a:pt x="55372" y="9906"/>
                  </a:lnTo>
                  <a:lnTo>
                    <a:pt x="54825" y="9652"/>
                  </a:lnTo>
                  <a:lnTo>
                    <a:pt x="55651" y="8636"/>
                  </a:lnTo>
                  <a:lnTo>
                    <a:pt x="55549" y="8509"/>
                  </a:lnTo>
                  <a:lnTo>
                    <a:pt x="54927" y="7747"/>
                  </a:lnTo>
                  <a:lnTo>
                    <a:pt x="54622" y="7366"/>
                  </a:lnTo>
                  <a:lnTo>
                    <a:pt x="54203" y="6858"/>
                  </a:lnTo>
                  <a:lnTo>
                    <a:pt x="54102" y="6731"/>
                  </a:lnTo>
                  <a:lnTo>
                    <a:pt x="54025" y="6350"/>
                  </a:lnTo>
                  <a:lnTo>
                    <a:pt x="53479" y="5969"/>
                  </a:lnTo>
                  <a:lnTo>
                    <a:pt x="52031" y="4953"/>
                  </a:lnTo>
                  <a:lnTo>
                    <a:pt x="51854" y="4826"/>
                  </a:lnTo>
                  <a:lnTo>
                    <a:pt x="49618" y="4953"/>
                  </a:lnTo>
                  <a:lnTo>
                    <a:pt x="48018" y="4699"/>
                  </a:lnTo>
                  <a:lnTo>
                    <a:pt x="47231" y="4572"/>
                  </a:lnTo>
                  <a:lnTo>
                    <a:pt x="46875" y="3556"/>
                  </a:lnTo>
                  <a:lnTo>
                    <a:pt x="45745" y="2794"/>
                  </a:lnTo>
                  <a:lnTo>
                    <a:pt x="44411" y="2413"/>
                  </a:lnTo>
                  <a:lnTo>
                    <a:pt x="43370" y="1905"/>
                  </a:lnTo>
                  <a:lnTo>
                    <a:pt x="43116" y="1778"/>
                  </a:lnTo>
                  <a:lnTo>
                    <a:pt x="41630" y="1397"/>
                  </a:lnTo>
                  <a:lnTo>
                    <a:pt x="40474" y="762"/>
                  </a:lnTo>
                  <a:lnTo>
                    <a:pt x="40576" y="889"/>
                  </a:lnTo>
                  <a:lnTo>
                    <a:pt x="40665" y="1270"/>
                  </a:lnTo>
                  <a:lnTo>
                    <a:pt x="40195" y="1778"/>
                  </a:lnTo>
                  <a:lnTo>
                    <a:pt x="39751" y="1905"/>
                  </a:lnTo>
                  <a:lnTo>
                    <a:pt x="39230" y="1397"/>
                  </a:lnTo>
                  <a:lnTo>
                    <a:pt x="38061" y="2413"/>
                  </a:lnTo>
                  <a:lnTo>
                    <a:pt x="38125" y="2159"/>
                  </a:lnTo>
                  <a:lnTo>
                    <a:pt x="38150" y="2032"/>
                  </a:lnTo>
                  <a:lnTo>
                    <a:pt x="38214" y="1778"/>
                  </a:lnTo>
                  <a:lnTo>
                    <a:pt x="38341" y="1270"/>
                  </a:lnTo>
                  <a:lnTo>
                    <a:pt x="38544" y="1270"/>
                  </a:lnTo>
                  <a:lnTo>
                    <a:pt x="38341" y="254"/>
                  </a:lnTo>
                  <a:lnTo>
                    <a:pt x="37007" y="254"/>
                  </a:lnTo>
                  <a:lnTo>
                    <a:pt x="36042" y="254"/>
                  </a:lnTo>
                  <a:lnTo>
                    <a:pt x="35801" y="1778"/>
                  </a:lnTo>
                  <a:lnTo>
                    <a:pt x="34696" y="381"/>
                  </a:lnTo>
                  <a:lnTo>
                    <a:pt x="33032" y="635"/>
                  </a:lnTo>
                  <a:lnTo>
                    <a:pt x="31610" y="1016"/>
                  </a:lnTo>
                  <a:lnTo>
                    <a:pt x="30162" y="1270"/>
                  </a:lnTo>
                  <a:lnTo>
                    <a:pt x="28968" y="1778"/>
                  </a:lnTo>
                  <a:lnTo>
                    <a:pt x="28143" y="889"/>
                  </a:lnTo>
                  <a:lnTo>
                    <a:pt x="27635" y="1397"/>
                  </a:lnTo>
                  <a:lnTo>
                    <a:pt x="26911" y="1524"/>
                  </a:lnTo>
                  <a:lnTo>
                    <a:pt x="26441" y="2032"/>
                  </a:lnTo>
                  <a:lnTo>
                    <a:pt x="26276" y="1143"/>
                  </a:lnTo>
                  <a:lnTo>
                    <a:pt x="24612" y="1270"/>
                  </a:lnTo>
                  <a:lnTo>
                    <a:pt x="23901" y="1397"/>
                  </a:lnTo>
                  <a:lnTo>
                    <a:pt x="22085" y="2159"/>
                  </a:lnTo>
                  <a:lnTo>
                    <a:pt x="22275" y="1524"/>
                  </a:lnTo>
                  <a:lnTo>
                    <a:pt x="21183" y="1778"/>
                  </a:lnTo>
                  <a:lnTo>
                    <a:pt x="21742" y="4318"/>
                  </a:lnTo>
                  <a:lnTo>
                    <a:pt x="20853" y="4699"/>
                  </a:lnTo>
                  <a:lnTo>
                    <a:pt x="20523" y="4191"/>
                  </a:lnTo>
                  <a:lnTo>
                    <a:pt x="18376" y="4191"/>
                  </a:lnTo>
                  <a:lnTo>
                    <a:pt x="15887" y="4191"/>
                  </a:lnTo>
                  <a:lnTo>
                    <a:pt x="14884" y="5969"/>
                  </a:lnTo>
                  <a:lnTo>
                    <a:pt x="14681" y="5461"/>
                  </a:lnTo>
                  <a:lnTo>
                    <a:pt x="14947" y="5207"/>
                  </a:lnTo>
                  <a:lnTo>
                    <a:pt x="14109" y="5588"/>
                  </a:lnTo>
                  <a:lnTo>
                    <a:pt x="11341" y="6350"/>
                  </a:lnTo>
                  <a:lnTo>
                    <a:pt x="11874" y="6883"/>
                  </a:lnTo>
                  <a:lnTo>
                    <a:pt x="10845" y="8763"/>
                  </a:lnTo>
                  <a:lnTo>
                    <a:pt x="10388" y="9779"/>
                  </a:lnTo>
                  <a:lnTo>
                    <a:pt x="9969" y="9017"/>
                  </a:lnTo>
                  <a:lnTo>
                    <a:pt x="10071" y="10795"/>
                  </a:lnTo>
                  <a:lnTo>
                    <a:pt x="9461" y="11684"/>
                  </a:lnTo>
                  <a:lnTo>
                    <a:pt x="9169" y="11811"/>
                  </a:lnTo>
                  <a:lnTo>
                    <a:pt x="8788" y="11430"/>
                  </a:lnTo>
                  <a:lnTo>
                    <a:pt x="9232" y="11303"/>
                  </a:lnTo>
                  <a:lnTo>
                    <a:pt x="8191" y="11557"/>
                  </a:lnTo>
                  <a:lnTo>
                    <a:pt x="9271" y="12446"/>
                  </a:lnTo>
                  <a:lnTo>
                    <a:pt x="8128" y="12954"/>
                  </a:lnTo>
                  <a:lnTo>
                    <a:pt x="8039" y="12192"/>
                  </a:lnTo>
                  <a:lnTo>
                    <a:pt x="8001" y="20193"/>
                  </a:lnTo>
                  <a:lnTo>
                    <a:pt x="7620" y="20955"/>
                  </a:lnTo>
                  <a:lnTo>
                    <a:pt x="7327" y="20955"/>
                  </a:lnTo>
                  <a:lnTo>
                    <a:pt x="7226" y="21971"/>
                  </a:lnTo>
                  <a:lnTo>
                    <a:pt x="7124" y="22352"/>
                  </a:lnTo>
                  <a:lnTo>
                    <a:pt x="7213" y="21971"/>
                  </a:lnTo>
                  <a:lnTo>
                    <a:pt x="7226" y="20853"/>
                  </a:lnTo>
                  <a:lnTo>
                    <a:pt x="7086" y="20701"/>
                  </a:lnTo>
                  <a:lnTo>
                    <a:pt x="7175" y="20574"/>
                  </a:lnTo>
                  <a:lnTo>
                    <a:pt x="7315" y="20701"/>
                  </a:lnTo>
                  <a:lnTo>
                    <a:pt x="7429" y="20574"/>
                  </a:lnTo>
                  <a:lnTo>
                    <a:pt x="7670" y="20320"/>
                  </a:lnTo>
                  <a:lnTo>
                    <a:pt x="8001" y="20193"/>
                  </a:lnTo>
                  <a:lnTo>
                    <a:pt x="8001" y="12230"/>
                  </a:lnTo>
                  <a:lnTo>
                    <a:pt x="7442" y="12700"/>
                  </a:lnTo>
                  <a:lnTo>
                    <a:pt x="7416" y="12954"/>
                  </a:lnTo>
                  <a:lnTo>
                    <a:pt x="7543" y="13081"/>
                  </a:lnTo>
                  <a:lnTo>
                    <a:pt x="7696" y="13843"/>
                  </a:lnTo>
                  <a:lnTo>
                    <a:pt x="7569" y="14605"/>
                  </a:lnTo>
                  <a:lnTo>
                    <a:pt x="6350" y="15113"/>
                  </a:lnTo>
                  <a:lnTo>
                    <a:pt x="5651" y="14859"/>
                  </a:lnTo>
                  <a:lnTo>
                    <a:pt x="5956" y="15240"/>
                  </a:lnTo>
                  <a:lnTo>
                    <a:pt x="6172" y="16002"/>
                  </a:lnTo>
                  <a:lnTo>
                    <a:pt x="5651" y="16383"/>
                  </a:lnTo>
                  <a:lnTo>
                    <a:pt x="5359" y="16256"/>
                  </a:lnTo>
                  <a:lnTo>
                    <a:pt x="5321" y="15875"/>
                  </a:lnTo>
                  <a:lnTo>
                    <a:pt x="4889" y="16230"/>
                  </a:lnTo>
                  <a:lnTo>
                    <a:pt x="4889" y="18415"/>
                  </a:lnTo>
                  <a:lnTo>
                    <a:pt x="3657" y="19050"/>
                  </a:lnTo>
                  <a:lnTo>
                    <a:pt x="3111" y="19050"/>
                  </a:lnTo>
                  <a:lnTo>
                    <a:pt x="3683" y="17780"/>
                  </a:lnTo>
                  <a:lnTo>
                    <a:pt x="3860" y="17526"/>
                  </a:lnTo>
                  <a:lnTo>
                    <a:pt x="4064" y="17246"/>
                  </a:lnTo>
                  <a:lnTo>
                    <a:pt x="4229" y="17018"/>
                  </a:lnTo>
                  <a:lnTo>
                    <a:pt x="4165" y="17399"/>
                  </a:lnTo>
                  <a:lnTo>
                    <a:pt x="4889" y="18415"/>
                  </a:lnTo>
                  <a:lnTo>
                    <a:pt x="4889" y="16230"/>
                  </a:lnTo>
                  <a:lnTo>
                    <a:pt x="4216" y="16764"/>
                  </a:lnTo>
                  <a:lnTo>
                    <a:pt x="4089" y="16891"/>
                  </a:lnTo>
                  <a:lnTo>
                    <a:pt x="4254" y="16979"/>
                  </a:lnTo>
                  <a:lnTo>
                    <a:pt x="4064" y="16878"/>
                  </a:lnTo>
                  <a:lnTo>
                    <a:pt x="3632" y="16637"/>
                  </a:lnTo>
                  <a:lnTo>
                    <a:pt x="2946" y="17526"/>
                  </a:lnTo>
                  <a:lnTo>
                    <a:pt x="2451" y="16256"/>
                  </a:lnTo>
                  <a:lnTo>
                    <a:pt x="2552" y="17780"/>
                  </a:lnTo>
                  <a:lnTo>
                    <a:pt x="2984" y="19304"/>
                  </a:lnTo>
                  <a:lnTo>
                    <a:pt x="2222" y="20066"/>
                  </a:lnTo>
                  <a:lnTo>
                    <a:pt x="2044" y="20193"/>
                  </a:lnTo>
                  <a:lnTo>
                    <a:pt x="1917" y="20066"/>
                  </a:lnTo>
                  <a:lnTo>
                    <a:pt x="1879" y="19939"/>
                  </a:lnTo>
                  <a:lnTo>
                    <a:pt x="1752" y="20701"/>
                  </a:lnTo>
                  <a:lnTo>
                    <a:pt x="1333" y="21082"/>
                  </a:lnTo>
                  <a:lnTo>
                    <a:pt x="1206" y="21463"/>
                  </a:lnTo>
                  <a:lnTo>
                    <a:pt x="1155" y="21590"/>
                  </a:lnTo>
                  <a:lnTo>
                    <a:pt x="1155" y="22225"/>
                  </a:lnTo>
                  <a:lnTo>
                    <a:pt x="876" y="22098"/>
                  </a:lnTo>
                  <a:lnTo>
                    <a:pt x="774" y="21590"/>
                  </a:lnTo>
                  <a:lnTo>
                    <a:pt x="1155" y="21590"/>
                  </a:lnTo>
                  <a:lnTo>
                    <a:pt x="1155" y="21463"/>
                  </a:lnTo>
                  <a:lnTo>
                    <a:pt x="520" y="21336"/>
                  </a:lnTo>
                  <a:lnTo>
                    <a:pt x="419" y="22733"/>
                  </a:lnTo>
                  <a:lnTo>
                    <a:pt x="317" y="23114"/>
                  </a:lnTo>
                  <a:lnTo>
                    <a:pt x="1155" y="23241"/>
                  </a:lnTo>
                  <a:lnTo>
                    <a:pt x="825" y="23876"/>
                  </a:lnTo>
                  <a:lnTo>
                    <a:pt x="1689" y="23495"/>
                  </a:lnTo>
                  <a:lnTo>
                    <a:pt x="1689" y="22987"/>
                  </a:lnTo>
                  <a:lnTo>
                    <a:pt x="1879" y="22974"/>
                  </a:lnTo>
                  <a:lnTo>
                    <a:pt x="1714" y="22745"/>
                  </a:lnTo>
                  <a:lnTo>
                    <a:pt x="1854" y="22225"/>
                  </a:lnTo>
                  <a:lnTo>
                    <a:pt x="1892" y="21971"/>
                  </a:lnTo>
                  <a:lnTo>
                    <a:pt x="2032" y="21590"/>
                  </a:lnTo>
                  <a:lnTo>
                    <a:pt x="2082" y="21463"/>
                  </a:lnTo>
                  <a:lnTo>
                    <a:pt x="2349" y="22186"/>
                  </a:lnTo>
                  <a:lnTo>
                    <a:pt x="2578" y="22606"/>
                  </a:lnTo>
                  <a:lnTo>
                    <a:pt x="2146" y="22860"/>
                  </a:lnTo>
                  <a:lnTo>
                    <a:pt x="2070" y="23114"/>
                  </a:lnTo>
                  <a:lnTo>
                    <a:pt x="3086" y="24130"/>
                  </a:lnTo>
                  <a:lnTo>
                    <a:pt x="1714" y="24384"/>
                  </a:lnTo>
                  <a:lnTo>
                    <a:pt x="711" y="25654"/>
                  </a:lnTo>
                  <a:lnTo>
                    <a:pt x="0" y="25781"/>
                  </a:lnTo>
                  <a:lnTo>
                    <a:pt x="63" y="26289"/>
                  </a:lnTo>
                  <a:lnTo>
                    <a:pt x="127" y="28575"/>
                  </a:lnTo>
                  <a:lnTo>
                    <a:pt x="292" y="29337"/>
                  </a:lnTo>
                  <a:lnTo>
                    <a:pt x="647" y="30353"/>
                  </a:lnTo>
                  <a:lnTo>
                    <a:pt x="1447" y="30861"/>
                  </a:lnTo>
                  <a:lnTo>
                    <a:pt x="1638" y="31242"/>
                  </a:lnTo>
                  <a:lnTo>
                    <a:pt x="965" y="31369"/>
                  </a:lnTo>
                  <a:lnTo>
                    <a:pt x="711" y="31496"/>
                  </a:lnTo>
                  <a:lnTo>
                    <a:pt x="622" y="31369"/>
                  </a:lnTo>
                  <a:lnTo>
                    <a:pt x="584" y="30988"/>
                  </a:lnTo>
                  <a:lnTo>
                    <a:pt x="355" y="30861"/>
                  </a:lnTo>
                  <a:lnTo>
                    <a:pt x="584" y="31496"/>
                  </a:lnTo>
                  <a:lnTo>
                    <a:pt x="673" y="32131"/>
                  </a:lnTo>
                  <a:lnTo>
                    <a:pt x="762" y="33147"/>
                  </a:lnTo>
                  <a:lnTo>
                    <a:pt x="774" y="33324"/>
                  </a:lnTo>
                  <a:lnTo>
                    <a:pt x="787" y="33528"/>
                  </a:lnTo>
                  <a:lnTo>
                    <a:pt x="1816" y="33655"/>
                  </a:lnTo>
                  <a:lnTo>
                    <a:pt x="1435" y="34925"/>
                  </a:lnTo>
                  <a:lnTo>
                    <a:pt x="1333" y="34671"/>
                  </a:lnTo>
                  <a:lnTo>
                    <a:pt x="914" y="33655"/>
                  </a:lnTo>
                  <a:lnTo>
                    <a:pt x="1066" y="34671"/>
                  </a:lnTo>
                  <a:lnTo>
                    <a:pt x="698" y="34544"/>
                  </a:lnTo>
                  <a:lnTo>
                    <a:pt x="292" y="35814"/>
                  </a:lnTo>
                  <a:lnTo>
                    <a:pt x="228" y="36449"/>
                  </a:lnTo>
                  <a:lnTo>
                    <a:pt x="1041" y="37465"/>
                  </a:lnTo>
                  <a:lnTo>
                    <a:pt x="2120" y="38481"/>
                  </a:lnTo>
                  <a:lnTo>
                    <a:pt x="3124" y="39624"/>
                  </a:lnTo>
                  <a:lnTo>
                    <a:pt x="3987" y="40386"/>
                  </a:lnTo>
                  <a:lnTo>
                    <a:pt x="4064" y="40894"/>
                  </a:lnTo>
                  <a:lnTo>
                    <a:pt x="3835" y="42151"/>
                  </a:lnTo>
                  <a:lnTo>
                    <a:pt x="3962" y="42037"/>
                  </a:lnTo>
                  <a:lnTo>
                    <a:pt x="4648" y="45974"/>
                  </a:lnTo>
                  <a:lnTo>
                    <a:pt x="8534" y="48260"/>
                  </a:lnTo>
                  <a:lnTo>
                    <a:pt x="9334" y="52197"/>
                  </a:lnTo>
                  <a:lnTo>
                    <a:pt x="9690" y="53213"/>
                  </a:lnTo>
                  <a:lnTo>
                    <a:pt x="10350" y="52832"/>
                  </a:lnTo>
                  <a:lnTo>
                    <a:pt x="11163" y="53086"/>
                  </a:lnTo>
                  <a:lnTo>
                    <a:pt x="10553" y="53848"/>
                  </a:lnTo>
                  <a:lnTo>
                    <a:pt x="12065" y="53975"/>
                  </a:lnTo>
                  <a:lnTo>
                    <a:pt x="13589" y="54737"/>
                  </a:lnTo>
                  <a:lnTo>
                    <a:pt x="11861" y="57531"/>
                  </a:lnTo>
                  <a:lnTo>
                    <a:pt x="14198" y="58166"/>
                  </a:lnTo>
                  <a:lnTo>
                    <a:pt x="14541" y="57531"/>
                  </a:lnTo>
                  <a:lnTo>
                    <a:pt x="14871" y="58166"/>
                  </a:lnTo>
                  <a:lnTo>
                    <a:pt x="16167" y="59055"/>
                  </a:lnTo>
                  <a:lnTo>
                    <a:pt x="15786" y="59283"/>
                  </a:lnTo>
                  <a:lnTo>
                    <a:pt x="16179" y="59182"/>
                  </a:lnTo>
                  <a:lnTo>
                    <a:pt x="16078" y="59563"/>
                  </a:lnTo>
                  <a:lnTo>
                    <a:pt x="15709" y="59944"/>
                  </a:lnTo>
                  <a:lnTo>
                    <a:pt x="17348" y="60693"/>
                  </a:lnTo>
                  <a:lnTo>
                    <a:pt x="17868" y="61976"/>
                  </a:lnTo>
                  <a:lnTo>
                    <a:pt x="15722" y="61722"/>
                  </a:lnTo>
                  <a:lnTo>
                    <a:pt x="16725" y="63246"/>
                  </a:lnTo>
                  <a:lnTo>
                    <a:pt x="17284" y="63754"/>
                  </a:lnTo>
                  <a:lnTo>
                    <a:pt x="19037" y="64135"/>
                  </a:lnTo>
                  <a:lnTo>
                    <a:pt x="19151" y="63627"/>
                  </a:lnTo>
                  <a:lnTo>
                    <a:pt x="19011" y="63373"/>
                  </a:lnTo>
                  <a:lnTo>
                    <a:pt x="18986" y="62865"/>
                  </a:lnTo>
                  <a:lnTo>
                    <a:pt x="19367" y="62611"/>
                  </a:lnTo>
                  <a:lnTo>
                    <a:pt x="19900" y="62966"/>
                  </a:lnTo>
                  <a:lnTo>
                    <a:pt x="19532" y="63207"/>
                  </a:lnTo>
                  <a:lnTo>
                    <a:pt x="20066" y="63030"/>
                  </a:lnTo>
                  <a:lnTo>
                    <a:pt x="20574" y="62611"/>
                  </a:lnTo>
                  <a:lnTo>
                    <a:pt x="21196" y="62230"/>
                  </a:lnTo>
                  <a:lnTo>
                    <a:pt x="21551" y="62484"/>
                  </a:lnTo>
                  <a:lnTo>
                    <a:pt x="22529" y="62103"/>
                  </a:lnTo>
                  <a:lnTo>
                    <a:pt x="22250" y="61963"/>
                  </a:lnTo>
                  <a:lnTo>
                    <a:pt x="22707" y="61849"/>
                  </a:lnTo>
                  <a:lnTo>
                    <a:pt x="22567" y="59944"/>
                  </a:lnTo>
                  <a:lnTo>
                    <a:pt x="21183" y="59563"/>
                  </a:lnTo>
                  <a:lnTo>
                    <a:pt x="21348" y="59182"/>
                  </a:lnTo>
                  <a:lnTo>
                    <a:pt x="21526" y="58801"/>
                  </a:lnTo>
                  <a:lnTo>
                    <a:pt x="22123" y="59563"/>
                  </a:lnTo>
                  <a:lnTo>
                    <a:pt x="22339" y="58801"/>
                  </a:lnTo>
                  <a:lnTo>
                    <a:pt x="21666" y="58801"/>
                  </a:lnTo>
                  <a:lnTo>
                    <a:pt x="21120" y="58674"/>
                  </a:lnTo>
                  <a:lnTo>
                    <a:pt x="21361" y="58420"/>
                  </a:lnTo>
                  <a:lnTo>
                    <a:pt x="21450" y="57912"/>
                  </a:lnTo>
                  <a:lnTo>
                    <a:pt x="19951" y="57810"/>
                  </a:lnTo>
                  <a:lnTo>
                    <a:pt x="19672" y="57797"/>
                  </a:lnTo>
                  <a:lnTo>
                    <a:pt x="19951" y="57810"/>
                  </a:lnTo>
                  <a:lnTo>
                    <a:pt x="19926" y="57531"/>
                  </a:lnTo>
                  <a:lnTo>
                    <a:pt x="19672" y="57785"/>
                  </a:lnTo>
                  <a:lnTo>
                    <a:pt x="19113" y="57531"/>
                  </a:lnTo>
                  <a:lnTo>
                    <a:pt x="19304" y="56642"/>
                  </a:lnTo>
                  <a:lnTo>
                    <a:pt x="19824" y="56388"/>
                  </a:lnTo>
                  <a:lnTo>
                    <a:pt x="18999" y="56261"/>
                  </a:lnTo>
                  <a:lnTo>
                    <a:pt x="19240" y="56007"/>
                  </a:lnTo>
                  <a:lnTo>
                    <a:pt x="19786" y="56007"/>
                  </a:lnTo>
                  <a:lnTo>
                    <a:pt x="19088" y="55880"/>
                  </a:lnTo>
                  <a:lnTo>
                    <a:pt x="18834" y="55245"/>
                  </a:lnTo>
                  <a:lnTo>
                    <a:pt x="18732" y="54991"/>
                  </a:lnTo>
                  <a:lnTo>
                    <a:pt x="17957" y="55245"/>
                  </a:lnTo>
                  <a:lnTo>
                    <a:pt x="18249" y="54356"/>
                  </a:lnTo>
                  <a:lnTo>
                    <a:pt x="16637" y="53848"/>
                  </a:lnTo>
                  <a:lnTo>
                    <a:pt x="17754" y="53086"/>
                  </a:lnTo>
                  <a:lnTo>
                    <a:pt x="17386" y="53086"/>
                  </a:lnTo>
                  <a:lnTo>
                    <a:pt x="16306" y="52959"/>
                  </a:lnTo>
                  <a:lnTo>
                    <a:pt x="16179" y="52832"/>
                  </a:lnTo>
                  <a:lnTo>
                    <a:pt x="15951" y="52578"/>
                  </a:lnTo>
                  <a:lnTo>
                    <a:pt x="17805" y="52324"/>
                  </a:lnTo>
                  <a:lnTo>
                    <a:pt x="14871" y="51054"/>
                  </a:lnTo>
                  <a:lnTo>
                    <a:pt x="15760" y="50546"/>
                  </a:lnTo>
                  <a:lnTo>
                    <a:pt x="16421" y="50165"/>
                  </a:lnTo>
                  <a:lnTo>
                    <a:pt x="14846" y="50546"/>
                  </a:lnTo>
                  <a:lnTo>
                    <a:pt x="14439" y="48641"/>
                  </a:lnTo>
                  <a:lnTo>
                    <a:pt x="13119" y="48133"/>
                  </a:lnTo>
                  <a:lnTo>
                    <a:pt x="13449" y="48133"/>
                  </a:lnTo>
                  <a:lnTo>
                    <a:pt x="13335" y="47879"/>
                  </a:lnTo>
                  <a:lnTo>
                    <a:pt x="13385" y="47371"/>
                  </a:lnTo>
                  <a:lnTo>
                    <a:pt x="13449" y="46736"/>
                  </a:lnTo>
                  <a:lnTo>
                    <a:pt x="12420" y="47371"/>
                  </a:lnTo>
                  <a:lnTo>
                    <a:pt x="11620" y="46609"/>
                  </a:lnTo>
                  <a:lnTo>
                    <a:pt x="10693" y="46609"/>
                  </a:lnTo>
                  <a:lnTo>
                    <a:pt x="11112" y="45466"/>
                  </a:lnTo>
                  <a:lnTo>
                    <a:pt x="11214" y="45212"/>
                  </a:lnTo>
                  <a:lnTo>
                    <a:pt x="12141" y="46228"/>
                  </a:lnTo>
                  <a:lnTo>
                    <a:pt x="12369" y="45974"/>
                  </a:lnTo>
                  <a:lnTo>
                    <a:pt x="12928" y="45339"/>
                  </a:lnTo>
                  <a:lnTo>
                    <a:pt x="12141" y="45974"/>
                  </a:lnTo>
                  <a:lnTo>
                    <a:pt x="11671" y="45212"/>
                  </a:lnTo>
                  <a:lnTo>
                    <a:pt x="11353" y="44704"/>
                  </a:lnTo>
                  <a:lnTo>
                    <a:pt x="10807" y="45466"/>
                  </a:lnTo>
                  <a:lnTo>
                    <a:pt x="11023" y="44704"/>
                  </a:lnTo>
                  <a:lnTo>
                    <a:pt x="11099" y="44450"/>
                  </a:lnTo>
                  <a:lnTo>
                    <a:pt x="10833" y="44704"/>
                  </a:lnTo>
                  <a:lnTo>
                    <a:pt x="11531" y="43942"/>
                  </a:lnTo>
                  <a:lnTo>
                    <a:pt x="10185" y="44704"/>
                  </a:lnTo>
                  <a:lnTo>
                    <a:pt x="11023" y="43688"/>
                  </a:lnTo>
                  <a:lnTo>
                    <a:pt x="9969" y="43688"/>
                  </a:lnTo>
                  <a:lnTo>
                    <a:pt x="10172" y="42545"/>
                  </a:lnTo>
                  <a:lnTo>
                    <a:pt x="11049" y="42799"/>
                  </a:lnTo>
                  <a:lnTo>
                    <a:pt x="10706" y="42545"/>
                  </a:lnTo>
                  <a:lnTo>
                    <a:pt x="10375" y="42291"/>
                  </a:lnTo>
                  <a:lnTo>
                    <a:pt x="10210" y="42164"/>
                  </a:lnTo>
                  <a:lnTo>
                    <a:pt x="10287" y="41935"/>
                  </a:lnTo>
                  <a:lnTo>
                    <a:pt x="10083" y="42164"/>
                  </a:lnTo>
                  <a:lnTo>
                    <a:pt x="9423" y="42291"/>
                  </a:lnTo>
                  <a:lnTo>
                    <a:pt x="9182" y="42037"/>
                  </a:lnTo>
                  <a:lnTo>
                    <a:pt x="8597" y="41402"/>
                  </a:lnTo>
                  <a:lnTo>
                    <a:pt x="9918" y="41402"/>
                  </a:lnTo>
                  <a:lnTo>
                    <a:pt x="10248" y="40894"/>
                  </a:lnTo>
                  <a:lnTo>
                    <a:pt x="9652" y="40386"/>
                  </a:lnTo>
                  <a:lnTo>
                    <a:pt x="8483" y="40386"/>
                  </a:lnTo>
                  <a:lnTo>
                    <a:pt x="8331" y="39878"/>
                  </a:lnTo>
                  <a:lnTo>
                    <a:pt x="8483" y="39751"/>
                  </a:lnTo>
                  <a:lnTo>
                    <a:pt x="8509" y="39624"/>
                  </a:lnTo>
                  <a:lnTo>
                    <a:pt x="8775" y="39624"/>
                  </a:lnTo>
                  <a:lnTo>
                    <a:pt x="7620" y="39243"/>
                  </a:lnTo>
                  <a:lnTo>
                    <a:pt x="7899" y="37592"/>
                  </a:lnTo>
                  <a:lnTo>
                    <a:pt x="6591" y="37211"/>
                  </a:lnTo>
                  <a:lnTo>
                    <a:pt x="6756" y="37084"/>
                  </a:lnTo>
                  <a:lnTo>
                    <a:pt x="6832" y="36957"/>
                  </a:lnTo>
                  <a:lnTo>
                    <a:pt x="6337" y="37338"/>
                  </a:lnTo>
                  <a:lnTo>
                    <a:pt x="5791" y="37465"/>
                  </a:lnTo>
                  <a:lnTo>
                    <a:pt x="5384" y="37592"/>
                  </a:lnTo>
                  <a:lnTo>
                    <a:pt x="5232" y="37211"/>
                  </a:lnTo>
                  <a:lnTo>
                    <a:pt x="4432" y="36957"/>
                  </a:lnTo>
                  <a:lnTo>
                    <a:pt x="5092" y="36576"/>
                  </a:lnTo>
                  <a:lnTo>
                    <a:pt x="5168" y="36830"/>
                  </a:lnTo>
                  <a:lnTo>
                    <a:pt x="5715" y="36830"/>
                  </a:lnTo>
                  <a:lnTo>
                    <a:pt x="5270" y="36576"/>
                  </a:lnTo>
                  <a:lnTo>
                    <a:pt x="5905" y="36055"/>
                  </a:lnTo>
                  <a:lnTo>
                    <a:pt x="5753" y="35941"/>
                  </a:lnTo>
                  <a:lnTo>
                    <a:pt x="4965" y="35306"/>
                  </a:lnTo>
                  <a:lnTo>
                    <a:pt x="5016" y="34925"/>
                  </a:lnTo>
                  <a:lnTo>
                    <a:pt x="5080" y="34544"/>
                  </a:lnTo>
                  <a:lnTo>
                    <a:pt x="6083" y="34163"/>
                  </a:lnTo>
                  <a:lnTo>
                    <a:pt x="5753" y="35941"/>
                  </a:lnTo>
                  <a:lnTo>
                    <a:pt x="6477" y="34925"/>
                  </a:lnTo>
                  <a:lnTo>
                    <a:pt x="6286" y="36068"/>
                  </a:lnTo>
                  <a:lnTo>
                    <a:pt x="7734" y="34925"/>
                  </a:lnTo>
                  <a:lnTo>
                    <a:pt x="6400" y="36449"/>
                  </a:lnTo>
                  <a:lnTo>
                    <a:pt x="7874" y="35560"/>
                  </a:lnTo>
                  <a:lnTo>
                    <a:pt x="7912" y="34925"/>
                  </a:lnTo>
                  <a:lnTo>
                    <a:pt x="7962" y="34290"/>
                  </a:lnTo>
                  <a:lnTo>
                    <a:pt x="6972" y="34290"/>
                  </a:lnTo>
                  <a:lnTo>
                    <a:pt x="6997" y="34163"/>
                  </a:lnTo>
                  <a:lnTo>
                    <a:pt x="7188" y="33020"/>
                  </a:lnTo>
                  <a:lnTo>
                    <a:pt x="6578" y="32766"/>
                  </a:lnTo>
                  <a:lnTo>
                    <a:pt x="6350" y="33147"/>
                  </a:lnTo>
                  <a:lnTo>
                    <a:pt x="5740" y="32893"/>
                  </a:lnTo>
                  <a:lnTo>
                    <a:pt x="4775" y="31496"/>
                  </a:lnTo>
                  <a:lnTo>
                    <a:pt x="4508" y="31115"/>
                  </a:lnTo>
                  <a:lnTo>
                    <a:pt x="8229" y="31369"/>
                  </a:lnTo>
                  <a:lnTo>
                    <a:pt x="7962" y="31115"/>
                  </a:lnTo>
                  <a:lnTo>
                    <a:pt x="6883" y="30099"/>
                  </a:lnTo>
                  <a:lnTo>
                    <a:pt x="6210" y="29845"/>
                  </a:lnTo>
                  <a:lnTo>
                    <a:pt x="4838" y="29591"/>
                  </a:lnTo>
                  <a:lnTo>
                    <a:pt x="5651" y="28575"/>
                  </a:lnTo>
                  <a:lnTo>
                    <a:pt x="6769" y="29083"/>
                  </a:lnTo>
                  <a:lnTo>
                    <a:pt x="6908" y="28575"/>
                  </a:lnTo>
                  <a:lnTo>
                    <a:pt x="7010" y="28194"/>
                  </a:lnTo>
                  <a:lnTo>
                    <a:pt x="7086" y="27940"/>
                  </a:lnTo>
                  <a:lnTo>
                    <a:pt x="5207" y="28194"/>
                  </a:lnTo>
                  <a:lnTo>
                    <a:pt x="6019" y="27152"/>
                  </a:lnTo>
                  <a:lnTo>
                    <a:pt x="6134" y="26416"/>
                  </a:lnTo>
                  <a:lnTo>
                    <a:pt x="7175" y="26543"/>
                  </a:lnTo>
                  <a:lnTo>
                    <a:pt x="7200" y="26416"/>
                  </a:lnTo>
                  <a:lnTo>
                    <a:pt x="7315" y="25781"/>
                  </a:lnTo>
                  <a:lnTo>
                    <a:pt x="7200" y="24384"/>
                  </a:lnTo>
                  <a:lnTo>
                    <a:pt x="7073" y="23876"/>
                  </a:lnTo>
                  <a:lnTo>
                    <a:pt x="7175" y="23114"/>
                  </a:lnTo>
                  <a:lnTo>
                    <a:pt x="7404" y="22352"/>
                  </a:lnTo>
                  <a:lnTo>
                    <a:pt x="7480" y="22098"/>
                  </a:lnTo>
                  <a:lnTo>
                    <a:pt x="7734" y="22225"/>
                  </a:lnTo>
                  <a:lnTo>
                    <a:pt x="7937" y="22606"/>
                  </a:lnTo>
                  <a:lnTo>
                    <a:pt x="8356" y="22479"/>
                  </a:lnTo>
                  <a:lnTo>
                    <a:pt x="8407" y="22098"/>
                  </a:lnTo>
                  <a:lnTo>
                    <a:pt x="8420" y="21971"/>
                  </a:lnTo>
                  <a:lnTo>
                    <a:pt x="8559" y="20955"/>
                  </a:lnTo>
                  <a:lnTo>
                    <a:pt x="8623" y="20447"/>
                  </a:lnTo>
                  <a:lnTo>
                    <a:pt x="10198" y="19050"/>
                  </a:lnTo>
                  <a:lnTo>
                    <a:pt x="10337" y="18923"/>
                  </a:lnTo>
                  <a:lnTo>
                    <a:pt x="11887" y="18034"/>
                  </a:lnTo>
                  <a:lnTo>
                    <a:pt x="11684" y="17246"/>
                  </a:lnTo>
                  <a:lnTo>
                    <a:pt x="11722" y="16891"/>
                  </a:lnTo>
                  <a:lnTo>
                    <a:pt x="11696" y="16383"/>
                  </a:lnTo>
                  <a:lnTo>
                    <a:pt x="11925" y="16002"/>
                  </a:lnTo>
                  <a:lnTo>
                    <a:pt x="12433" y="16383"/>
                  </a:lnTo>
                  <a:lnTo>
                    <a:pt x="12458" y="16764"/>
                  </a:lnTo>
                  <a:lnTo>
                    <a:pt x="12560" y="16002"/>
                  </a:lnTo>
                  <a:lnTo>
                    <a:pt x="12649" y="15367"/>
                  </a:lnTo>
                  <a:lnTo>
                    <a:pt x="12801" y="15113"/>
                  </a:lnTo>
                  <a:lnTo>
                    <a:pt x="13995" y="13081"/>
                  </a:lnTo>
                  <a:lnTo>
                    <a:pt x="15684" y="13081"/>
                  </a:lnTo>
                  <a:lnTo>
                    <a:pt x="15621" y="13462"/>
                  </a:lnTo>
                  <a:lnTo>
                    <a:pt x="16662" y="13208"/>
                  </a:lnTo>
                  <a:lnTo>
                    <a:pt x="16598" y="13081"/>
                  </a:lnTo>
                  <a:lnTo>
                    <a:pt x="16522" y="12954"/>
                  </a:lnTo>
                  <a:lnTo>
                    <a:pt x="15925" y="11811"/>
                  </a:lnTo>
                  <a:lnTo>
                    <a:pt x="15595" y="11176"/>
                  </a:lnTo>
                  <a:lnTo>
                    <a:pt x="16916" y="11430"/>
                  </a:lnTo>
                  <a:lnTo>
                    <a:pt x="16827" y="11684"/>
                  </a:lnTo>
                  <a:lnTo>
                    <a:pt x="18059" y="11176"/>
                  </a:lnTo>
                  <a:lnTo>
                    <a:pt x="18986" y="10795"/>
                  </a:lnTo>
                  <a:lnTo>
                    <a:pt x="20205" y="9779"/>
                  </a:lnTo>
                  <a:lnTo>
                    <a:pt x="21120" y="9017"/>
                  </a:lnTo>
                  <a:lnTo>
                    <a:pt x="23291" y="9779"/>
                  </a:lnTo>
                  <a:lnTo>
                    <a:pt x="23241" y="9017"/>
                  </a:lnTo>
                  <a:lnTo>
                    <a:pt x="23202" y="8382"/>
                  </a:lnTo>
                  <a:lnTo>
                    <a:pt x="25679" y="9525"/>
                  </a:lnTo>
                  <a:lnTo>
                    <a:pt x="25438" y="8382"/>
                  </a:lnTo>
                  <a:lnTo>
                    <a:pt x="25311" y="7747"/>
                  </a:lnTo>
                  <a:lnTo>
                    <a:pt x="26885" y="8382"/>
                  </a:lnTo>
                  <a:lnTo>
                    <a:pt x="26644" y="8636"/>
                  </a:lnTo>
                  <a:lnTo>
                    <a:pt x="28524" y="8890"/>
                  </a:lnTo>
                  <a:lnTo>
                    <a:pt x="28994" y="8890"/>
                  </a:lnTo>
                  <a:lnTo>
                    <a:pt x="28994" y="7747"/>
                  </a:lnTo>
                  <a:lnTo>
                    <a:pt x="28994" y="7620"/>
                  </a:lnTo>
                  <a:lnTo>
                    <a:pt x="29578" y="7366"/>
                  </a:lnTo>
                  <a:lnTo>
                    <a:pt x="29730" y="8255"/>
                  </a:lnTo>
                  <a:lnTo>
                    <a:pt x="30251" y="7366"/>
                  </a:lnTo>
                  <a:lnTo>
                    <a:pt x="30403" y="7112"/>
                  </a:lnTo>
                  <a:lnTo>
                    <a:pt x="30962" y="8255"/>
                  </a:lnTo>
                  <a:lnTo>
                    <a:pt x="31496" y="8001"/>
                  </a:lnTo>
                  <a:lnTo>
                    <a:pt x="31267" y="7874"/>
                  </a:lnTo>
                  <a:lnTo>
                    <a:pt x="31089" y="7721"/>
                  </a:lnTo>
                  <a:lnTo>
                    <a:pt x="30975" y="7239"/>
                  </a:lnTo>
                  <a:lnTo>
                    <a:pt x="31267" y="7112"/>
                  </a:lnTo>
                  <a:lnTo>
                    <a:pt x="31851" y="6858"/>
                  </a:lnTo>
                  <a:lnTo>
                    <a:pt x="33172" y="7874"/>
                  </a:lnTo>
                  <a:lnTo>
                    <a:pt x="33185" y="8382"/>
                  </a:lnTo>
                  <a:lnTo>
                    <a:pt x="33858" y="8001"/>
                  </a:lnTo>
                  <a:lnTo>
                    <a:pt x="35242" y="7620"/>
                  </a:lnTo>
                  <a:lnTo>
                    <a:pt x="35674" y="7366"/>
                  </a:lnTo>
                  <a:lnTo>
                    <a:pt x="34683" y="9271"/>
                  </a:lnTo>
                  <a:lnTo>
                    <a:pt x="35712" y="8509"/>
                  </a:lnTo>
                  <a:lnTo>
                    <a:pt x="35839" y="8001"/>
                  </a:lnTo>
                  <a:lnTo>
                    <a:pt x="35864" y="7747"/>
                  </a:lnTo>
                  <a:lnTo>
                    <a:pt x="36322" y="8382"/>
                  </a:lnTo>
                  <a:lnTo>
                    <a:pt x="38277" y="8382"/>
                  </a:lnTo>
                  <a:lnTo>
                    <a:pt x="37998" y="9017"/>
                  </a:lnTo>
                  <a:lnTo>
                    <a:pt x="38709" y="9271"/>
                  </a:lnTo>
                  <a:lnTo>
                    <a:pt x="40309" y="9398"/>
                  </a:lnTo>
                  <a:lnTo>
                    <a:pt x="41935" y="9779"/>
                  </a:lnTo>
                  <a:lnTo>
                    <a:pt x="42735" y="10033"/>
                  </a:lnTo>
                  <a:lnTo>
                    <a:pt x="42379" y="9652"/>
                  </a:lnTo>
                  <a:lnTo>
                    <a:pt x="42481" y="9080"/>
                  </a:lnTo>
                  <a:lnTo>
                    <a:pt x="42773" y="8509"/>
                  </a:lnTo>
                  <a:lnTo>
                    <a:pt x="43319" y="8636"/>
                  </a:lnTo>
                  <a:lnTo>
                    <a:pt x="43294" y="8801"/>
                  </a:lnTo>
                  <a:lnTo>
                    <a:pt x="43700" y="8636"/>
                  </a:lnTo>
                  <a:lnTo>
                    <a:pt x="44094" y="8801"/>
                  </a:lnTo>
                  <a:lnTo>
                    <a:pt x="44208" y="9017"/>
                  </a:lnTo>
                  <a:lnTo>
                    <a:pt x="43688" y="9779"/>
                  </a:lnTo>
                  <a:lnTo>
                    <a:pt x="43230" y="10033"/>
                  </a:lnTo>
                  <a:lnTo>
                    <a:pt x="43522" y="9906"/>
                  </a:lnTo>
                  <a:lnTo>
                    <a:pt x="43802" y="10033"/>
                  </a:lnTo>
                  <a:lnTo>
                    <a:pt x="44081" y="10033"/>
                  </a:lnTo>
                  <a:lnTo>
                    <a:pt x="44005" y="10287"/>
                  </a:lnTo>
                  <a:lnTo>
                    <a:pt x="43776" y="10287"/>
                  </a:lnTo>
                  <a:lnTo>
                    <a:pt x="43586" y="10668"/>
                  </a:lnTo>
                  <a:lnTo>
                    <a:pt x="44132" y="10287"/>
                  </a:lnTo>
                  <a:lnTo>
                    <a:pt x="44373" y="12192"/>
                  </a:lnTo>
                  <a:lnTo>
                    <a:pt x="45250" y="11303"/>
                  </a:lnTo>
                  <a:lnTo>
                    <a:pt x="45148" y="11684"/>
                  </a:lnTo>
                  <a:lnTo>
                    <a:pt x="46697" y="12319"/>
                  </a:lnTo>
                  <a:lnTo>
                    <a:pt x="47485" y="12573"/>
                  </a:lnTo>
                  <a:lnTo>
                    <a:pt x="48755" y="13208"/>
                  </a:lnTo>
                  <a:lnTo>
                    <a:pt x="49250" y="12573"/>
                  </a:lnTo>
                  <a:lnTo>
                    <a:pt x="49618" y="12954"/>
                  </a:lnTo>
                  <a:lnTo>
                    <a:pt x="50368" y="12700"/>
                  </a:lnTo>
                  <a:lnTo>
                    <a:pt x="51092" y="13589"/>
                  </a:lnTo>
                  <a:lnTo>
                    <a:pt x="51676" y="14732"/>
                  </a:lnTo>
                  <a:lnTo>
                    <a:pt x="52705" y="15494"/>
                  </a:lnTo>
                  <a:lnTo>
                    <a:pt x="53682" y="15748"/>
                  </a:lnTo>
                  <a:lnTo>
                    <a:pt x="53378" y="15113"/>
                  </a:lnTo>
                  <a:lnTo>
                    <a:pt x="54025" y="14986"/>
                  </a:lnTo>
                  <a:lnTo>
                    <a:pt x="53835" y="15240"/>
                  </a:lnTo>
                  <a:lnTo>
                    <a:pt x="53721" y="15748"/>
                  </a:lnTo>
                  <a:lnTo>
                    <a:pt x="54610" y="16510"/>
                  </a:lnTo>
                  <a:lnTo>
                    <a:pt x="53733" y="16383"/>
                  </a:lnTo>
                  <a:lnTo>
                    <a:pt x="55333" y="17653"/>
                  </a:lnTo>
                  <a:lnTo>
                    <a:pt x="57213" y="18669"/>
                  </a:lnTo>
                  <a:lnTo>
                    <a:pt x="57200" y="17907"/>
                  </a:lnTo>
                  <a:lnTo>
                    <a:pt x="57480" y="17907"/>
                  </a:lnTo>
                  <a:lnTo>
                    <a:pt x="57848" y="18034"/>
                  </a:lnTo>
                  <a:lnTo>
                    <a:pt x="57848" y="18669"/>
                  </a:lnTo>
                  <a:lnTo>
                    <a:pt x="57543" y="18923"/>
                  </a:lnTo>
                  <a:lnTo>
                    <a:pt x="57416" y="18923"/>
                  </a:lnTo>
                  <a:lnTo>
                    <a:pt x="59918" y="19812"/>
                  </a:lnTo>
                  <a:lnTo>
                    <a:pt x="59182" y="24257"/>
                  </a:lnTo>
                  <a:lnTo>
                    <a:pt x="61518" y="24638"/>
                  </a:lnTo>
                  <a:lnTo>
                    <a:pt x="62001" y="24892"/>
                  </a:lnTo>
                  <a:lnTo>
                    <a:pt x="62636" y="25273"/>
                  </a:lnTo>
                  <a:lnTo>
                    <a:pt x="63220" y="25654"/>
                  </a:lnTo>
                  <a:lnTo>
                    <a:pt x="63614" y="26416"/>
                  </a:lnTo>
                  <a:lnTo>
                    <a:pt x="62445" y="25527"/>
                  </a:lnTo>
                  <a:lnTo>
                    <a:pt x="62420" y="26289"/>
                  </a:lnTo>
                  <a:lnTo>
                    <a:pt x="64655" y="27305"/>
                  </a:lnTo>
                  <a:lnTo>
                    <a:pt x="64135" y="29083"/>
                  </a:lnTo>
                  <a:lnTo>
                    <a:pt x="65722" y="29972"/>
                  </a:lnTo>
                  <a:lnTo>
                    <a:pt x="64465" y="32258"/>
                  </a:lnTo>
                  <a:lnTo>
                    <a:pt x="68237" y="33909"/>
                  </a:lnTo>
                  <a:lnTo>
                    <a:pt x="67754" y="36195"/>
                  </a:lnTo>
                  <a:lnTo>
                    <a:pt x="68186" y="35814"/>
                  </a:lnTo>
                  <a:lnTo>
                    <a:pt x="68859" y="35941"/>
                  </a:lnTo>
                  <a:lnTo>
                    <a:pt x="68592" y="36131"/>
                  </a:lnTo>
                  <a:lnTo>
                    <a:pt x="68795" y="36195"/>
                  </a:lnTo>
                  <a:lnTo>
                    <a:pt x="71183" y="39370"/>
                  </a:lnTo>
                  <a:lnTo>
                    <a:pt x="71424" y="43561"/>
                  </a:lnTo>
                  <a:lnTo>
                    <a:pt x="72021" y="47498"/>
                  </a:lnTo>
                  <a:lnTo>
                    <a:pt x="72275" y="48768"/>
                  </a:lnTo>
                  <a:lnTo>
                    <a:pt x="74980" y="47371"/>
                  </a:lnTo>
                  <a:lnTo>
                    <a:pt x="74168" y="49530"/>
                  </a:lnTo>
                  <a:lnTo>
                    <a:pt x="73050" y="49276"/>
                  </a:lnTo>
                  <a:lnTo>
                    <a:pt x="74930" y="51689"/>
                  </a:lnTo>
                  <a:lnTo>
                    <a:pt x="74333" y="53975"/>
                  </a:lnTo>
                  <a:lnTo>
                    <a:pt x="74231" y="54991"/>
                  </a:lnTo>
                  <a:lnTo>
                    <a:pt x="75158" y="57277"/>
                  </a:lnTo>
                  <a:lnTo>
                    <a:pt x="74930" y="57023"/>
                  </a:lnTo>
                  <a:lnTo>
                    <a:pt x="74625" y="57023"/>
                  </a:lnTo>
                  <a:lnTo>
                    <a:pt x="74625" y="56769"/>
                  </a:lnTo>
                  <a:lnTo>
                    <a:pt x="74066" y="57277"/>
                  </a:lnTo>
                  <a:lnTo>
                    <a:pt x="73977" y="57531"/>
                  </a:lnTo>
                  <a:lnTo>
                    <a:pt x="74561" y="58801"/>
                  </a:lnTo>
                  <a:lnTo>
                    <a:pt x="75145" y="58801"/>
                  </a:lnTo>
                  <a:lnTo>
                    <a:pt x="75044" y="59182"/>
                  </a:lnTo>
                  <a:lnTo>
                    <a:pt x="74599" y="58928"/>
                  </a:lnTo>
                  <a:lnTo>
                    <a:pt x="73850" y="59563"/>
                  </a:lnTo>
                  <a:lnTo>
                    <a:pt x="75044" y="60579"/>
                  </a:lnTo>
                  <a:lnTo>
                    <a:pt x="74231" y="60693"/>
                  </a:lnTo>
                  <a:lnTo>
                    <a:pt x="74358" y="60833"/>
                  </a:lnTo>
                  <a:lnTo>
                    <a:pt x="73672" y="61976"/>
                  </a:lnTo>
                  <a:lnTo>
                    <a:pt x="74561" y="61849"/>
                  </a:lnTo>
                  <a:lnTo>
                    <a:pt x="73964" y="62611"/>
                  </a:lnTo>
                  <a:lnTo>
                    <a:pt x="74485" y="63627"/>
                  </a:lnTo>
                  <a:lnTo>
                    <a:pt x="73723" y="64135"/>
                  </a:lnTo>
                  <a:lnTo>
                    <a:pt x="74472" y="64897"/>
                  </a:lnTo>
                  <a:lnTo>
                    <a:pt x="72682" y="65278"/>
                  </a:lnTo>
                  <a:lnTo>
                    <a:pt x="73812" y="66040"/>
                  </a:lnTo>
                  <a:lnTo>
                    <a:pt x="72656" y="65405"/>
                  </a:lnTo>
                  <a:lnTo>
                    <a:pt x="72250" y="66294"/>
                  </a:lnTo>
                  <a:lnTo>
                    <a:pt x="72148" y="67056"/>
                  </a:lnTo>
                  <a:lnTo>
                    <a:pt x="72250" y="67564"/>
                  </a:lnTo>
                  <a:lnTo>
                    <a:pt x="72021" y="67183"/>
                  </a:lnTo>
                  <a:lnTo>
                    <a:pt x="71653" y="67691"/>
                  </a:lnTo>
                  <a:lnTo>
                    <a:pt x="71310" y="67183"/>
                  </a:lnTo>
                  <a:lnTo>
                    <a:pt x="71107" y="67437"/>
                  </a:lnTo>
                  <a:lnTo>
                    <a:pt x="71145" y="67945"/>
                  </a:lnTo>
                  <a:lnTo>
                    <a:pt x="71513" y="68326"/>
                  </a:lnTo>
                  <a:lnTo>
                    <a:pt x="70650" y="68072"/>
                  </a:lnTo>
                  <a:lnTo>
                    <a:pt x="69964" y="69342"/>
                  </a:lnTo>
                  <a:lnTo>
                    <a:pt x="69570" y="69977"/>
                  </a:lnTo>
                  <a:lnTo>
                    <a:pt x="68808" y="69088"/>
                  </a:lnTo>
                  <a:lnTo>
                    <a:pt x="67335" y="70485"/>
                  </a:lnTo>
                  <a:lnTo>
                    <a:pt x="65544" y="71501"/>
                  </a:lnTo>
                  <a:lnTo>
                    <a:pt x="65595" y="71755"/>
                  </a:lnTo>
                  <a:lnTo>
                    <a:pt x="65506" y="71526"/>
                  </a:lnTo>
                  <a:lnTo>
                    <a:pt x="65062" y="70358"/>
                  </a:lnTo>
                  <a:lnTo>
                    <a:pt x="63639" y="71272"/>
                  </a:lnTo>
                  <a:lnTo>
                    <a:pt x="65239" y="71666"/>
                  </a:lnTo>
                  <a:lnTo>
                    <a:pt x="63322" y="72517"/>
                  </a:lnTo>
                  <a:lnTo>
                    <a:pt x="63144" y="71742"/>
                  </a:lnTo>
                  <a:lnTo>
                    <a:pt x="62458" y="72898"/>
                  </a:lnTo>
                  <a:lnTo>
                    <a:pt x="62293" y="72936"/>
                  </a:lnTo>
                  <a:lnTo>
                    <a:pt x="62293" y="77724"/>
                  </a:lnTo>
                  <a:lnTo>
                    <a:pt x="62293" y="77978"/>
                  </a:lnTo>
                  <a:lnTo>
                    <a:pt x="61912" y="78359"/>
                  </a:lnTo>
                  <a:lnTo>
                    <a:pt x="61633" y="78359"/>
                  </a:lnTo>
                  <a:lnTo>
                    <a:pt x="61747" y="77901"/>
                  </a:lnTo>
                  <a:lnTo>
                    <a:pt x="61772" y="77724"/>
                  </a:lnTo>
                  <a:lnTo>
                    <a:pt x="61429" y="77343"/>
                  </a:lnTo>
                  <a:lnTo>
                    <a:pt x="61823" y="77635"/>
                  </a:lnTo>
                  <a:lnTo>
                    <a:pt x="62191" y="77901"/>
                  </a:lnTo>
                  <a:lnTo>
                    <a:pt x="62293" y="77724"/>
                  </a:lnTo>
                  <a:lnTo>
                    <a:pt x="62293" y="72936"/>
                  </a:lnTo>
                  <a:lnTo>
                    <a:pt x="60236" y="73406"/>
                  </a:lnTo>
                  <a:lnTo>
                    <a:pt x="59613" y="73406"/>
                  </a:lnTo>
                  <a:lnTo>
                    <a:pt x="60337" y="72644"/>
                  </a:lnTo>
                  <a:lnTo>
                    <a:pt x="60452" y="72390"/>
                  </a:lnTo>
                  <a:lnTo>
                    <a:pt x="59461" y="73025"/>
                  </a:lnTo>
                  <a:lnTo>
                    <a:pt x="58305" y="73533"/>
                  </a:lnTo>
                  <a:lnTo>
                    <a:pt x="54584" y="77939"/>
                  </a:lnTo>
                  <a:lnTo>
                    <a:pt x="55499" y="77724"/>
                  </a:lnTo>
                  <a:lnTo>
                    <a:pt x="55562" y="80137"/>
                  </a:lnTo>
                  <a:lnTo>
                    <a:pt x="55587" y="80518"/>
                  </a:lnTo>
                  <a:lnTo>
                    <a:pt x="55562" y="80137"/>
                  </a:lnTo>
                  <a:lnTo>
                    <a:pt x="54457" y="79502"/>
                  </a:lnTo>
                  <a:lnTo>
                    <a:pt x="55600" y="82677"/>
                  </a:lnTo>
                  <a:lnTo>
                    <a:pt x="54495" y="82042"/>
                  </a:lnTo>
                  <a:lnTo>
                    <a:pt x="53403" y="81407"/>
                  </a:lnTo>
                  <a:lnTo>
                    <a:pt x="53594" y="81788"/>
                  </a:lnTo>
                  <a:lnTo>
                    <a:pt x="53822" y="82169"/>
                  </a:lnTo>
                  <a:lnTo>
                    <a:pt x="54241" y="82042"/>
                  </a:lnTo>
                  <a:lnTo>
                    <a:pt x="54127" y="82423"/>
                  </a:lnTo>
                  <a:lnTo>
                    <a:pt x="53886" y="82677"/>
                  </a:lnTo>
                  <a:lnTo>
                    <a:pt x="53403" y="82169"/>
                  </a:lnTo>
                  <a:lnTo>
                    <a:pt x="53873" y="83820"/>
                  </a:lnTo>
                  <a:lnTo>
                    <a:pt x="54470" y="83185"/>
                  </a:lnTo>
                  <a:lnTo>
                    <a:pt x="54698" y="84582"/>
                  </a:lnTo>
                  <a:lnTo>
                    <a:pt x="54406" y="84582"/>
                  </a:lnTo>
                  <a:lnTo>
                    <a:pt x="54229" y="84328"/>
                  </a:lnTo>
                  <a:lnTo>
                    <a:pt x="53848" y="84328"/>
                  </a:lnTo>
                  <a:lnTo>
                    <a:pt x="55295" y="85344"/>
                  </a:lnTo>
                  <a:lnTo>
                    <a:pt x="55384" y="86487"/>
                  </a:lnTo>
                  <a:lnTo>
                    <a:pt x="55181" y="86487"/>
                  </a:lnTo>
                  <a:lnTo>
                    <a:pt x="55092" y="86868"/>
                  </a:lnTo>
                  <a:lnTo>
                    <a:pt x="55575" y="88138"/>
                  </a:lnTo>
                  <a:lnTo>
                    <a:pt x="57442" y="88773"/>
                  </a:lnTo>
                  <a:lnTo>
                    <a:pt x="57658" y="90551"/>
                  </a:lnTo>
                  <a:lnTo>
                    <a:pt x="56299" y="90805"/>
                  </a:lnTo>
                  <a:lnTo>
                    <a:pt x="57442" y="91186"/>
                  </a:lnTo>
                  <a:lnTo>
                    <a:pt x="56362" y="91567"/>
                  </a:lnTo>
                  <a:lnTo>
                    <a:pt x="56883" y="91821"/>
                  </a:lnTo>
                  <a:lnTo>
                    <a:pt x="57226" y="91694"/>
                  </a:lnTo>
                  <a:lnTo>
                    <a:pt x="57391" y="91567"/>
                  </a:lnTo>
                  <a:lnTo>
                    <a:pt x="57531" y="91948"/>
                  </a:lnTo>
                  <a:lnTo>
                    <a:pt x="58686" y="92456"/>
                  </a:lnTo>
                  <a:lnTo>
                    <a:pt x="58470" y="92837"/>
                  </a:lnTo>
                  <a:lnTo>
                    <a:pt x="57746" y="92456"/>
                  </a:lnTo>
                  <a:lnTo>
                    <a:pt x="58394" y="93345"/>
                  </a:lnTo>
                  <a:lnTo>
                    <a:pt x="58699" y="92964"/>
                  </a:lnTo>
                  <a:lnTo>
                    <a:pt x="59702" y="93599"/>
                  </a:lnTo>
                  <a:lnTo>
                    <a:pt x="60477" y="93218"/>
                  </a:lnTo>
                  <a:lnTo>
                    <a:pt x="60490" y="93980"/>
                  </a:lnTo>
                  <a:lnTo>
                    <a:pt x="60248" y="93726"/>
                  </a:lnTo>
                  <a:lnTo>
                    <a:pt x="60388" y="93980"/>
                  </a:lnTo>
                  <a:lnTo>
                    <a:pt x="60807" y="94742"/>
                  </a:lnTo>
                  <a:lnTo>
                    <a:pt x="59982" y="94615"/>
                  </a:lnTo>
                  <a:lnTo>
                    <a:pt x="60972" y="95504"/>
                  </a:lnTo>
                  <a:lnTo>
                    <a:pt x="61442" y="95885"/>
                  </a:lnTo>
                  <a:lnTo>
                    <a:pt x="60972" y="96012"/>
                  </a:lnTo>
                  <a:lnTo>
                    <a:pt x="60833" y="95885"/>
                  </a:lnTo>
                  <a:lnTo>
                    <a:pt x="60172" y="95631"/>
                  </a:lnTo>
                  <a:lnTo>
                    <a:pt x="60007" y="95504"/>
                  </a:lnTo>
                  <a:lnTo>
                    <a:pt x="59055" y="94742"/>
                  </a:lnTo>
                  <a:lnTo>
                    <a:pt x="58623" y="94488"/>
                  </a:lnTo>
                  <a:lnTo>
                    <a:pt x="59740" y="95504"/>
                  </a:lnTo>
                  <a:lnTo>
                    <a:pt x="57861" y="94869"/>
                  </a:lnTo>
                  <a:lnTo>
                    <a:pt x="58178" y="95377"/>
                  </a:lnTo>
                  <a:lnTo>
                    <a:pt x="58343" y="95631"/>
                  </a:lnTo>
                  <a:lnTo>
                    <a:pt x="58178" y="95377"/>
                  </a:lnTo>
                  <a:lnTo>
                    <a:pt x="57810" y="94996"/>
                  </a:lnTo>
                  <a:lnTo>
                    <a:pt x="57658" y="94869"/>
                  </a:lnTo>
                  <a:lnTo>
                    <a:pt x="58153" y="95631"/>
                  </a:lnTo>
                  <a:lnTo>
                    <a:pt x="57632" y="95504"/>
                  </a:lnTo>
                  <a:lnTo>
                    <a:pt x="57505" y="95377"/>
                  </a:lnTo>
                  <a:lnTo>
                    <a:pt x="57137" y="94869"/>
                  </a:lnTo>
                  <a:lnTo>
                    <a:pt x="56299" y="94869"/>
                  </a:lnTo>
                  <a:lnTo>
                    <a:pt x="58547" y="96266"/>
                  </a:lnTo>
                  <a:lnTo>
                    <a:pt x="57797" y="96012"/>
                  </a:lnTo>
                  <a:lnTo>
                    <a:pt x="57048" y="95758"/>
                  </a:lnTo>
                  <a:lnTo>
                    <a:pt x="57073" y="95377"/>
                  </a:lnTo>
                  <a:lnTo>
                    <a:pt x="55918" y="95123"/>
                  </a:lnTo>
                  <a:lnTo>
                    <a:pt x="55460" y="96012"/>
                  </a:lnTo>
                  <a:lnTo>
                    <a:pt x="54965" y="95885"/>
                  </a:lnTo>
                  <a:lnTo>
                    <a:pt x="53975" y="95631"/>
                  </a:lnTo>
                  <a:lnTo>
                    <a:pt x="53581" y="94513"/>
                  </a:lnTo>
                  <a:lnTo>
                    <a:pt x="52806" y="94615"/>
                  </a:lnTo>
                  <a:lnTo>
                    <a:pt x="50800" y="95885"/>
                  </a:lnTo>
                  <a:lnTo>
                    <a:pt x="49009" y="95504"/>
                  </a:lnTo>
                  <a:lnTo>
                    <a:pt x="49339" y="95631"/>
                  </a:lnTo>
                  <a:lnTo>
                    <a:pt x="48971" y="97282"/>
                  </a:lnTo>
                  <a:lnTo>
                    <a:pt x="48691" y="96520"/>
                  </a:lnTo>
                  <a:lnTo>
                    <a:pt x="48412" y="95758"/>
                  </a:lnTo>
                  <a:lnTo>
                    <a:pt x="48272" y="95377"/>
                  </a:lnTo>
                  <a:lnTo>
                    <a:pt x="48044" y="94742"/>
                  </a:lnTo>
                  <a:lnTo>
                    <a:pt x="47332" y="95224"/>
                  </a:lnTo>
                  <a:lnTo>
                    <a:pt x="47409" y="94869"/>
                  </a:lnTo>
                  <a:lnTo>
                    <a:pt x="47409" y="94742"/>
                  </a:lnTo>
                  <a:lnTo>
                    <a:pt x="46266" y="94361"/>
                  </a:lnTo>
                  <a:lnTo>
                    <a:pt x="44970" y="94869"/>
                  </a:lnTo>
                  <a:lnTo>
                    <a:pt x="43078" y="94869"/>
                  </a:lnTo>
                  <a:lnTo>
                    <a:pt x="43294" y="94615"/>
                  </a:lnTo>
                  <a:lnTo>
                    <a:pt x="43281" y="94361"/>
                  </a:lnTo>
                  <a:lnTo>
                    <a:pt x="43154" y="94234"/>
                  </a:lnTo>
                  <a:lnTo>
                    <a:pt x="42900" y="93980"/>
                  </a:lnTo>
                  <a:lnTo>
                    <a:pt x="41541" y="93726"/>
                  </a:lnTo>
                  <a:lnTo>
                    <a:pt x="40792" y="93345"/>
                  </a:lnTo>
                  <a:lnTo>
                    <a:pt x="40500" y="93726"/>
                  </a:lnTo>
                  <a:lnTo>
                    <a:pt x="40106" y="93599"/>
                  </a:lnTo>
                  <a:lnTo>
                    <a:pt x="40182" y="94234"/>
                  </a:lnTo>
                  <a:lnTo>
                    <a:pt x="39712" y="93218"/>
                  </a:lnTo>
                  <a:lnTo>
                    <a:pt x="39547" y="92837"/>
                  </a:lnTo>
                  <a:lnTo>
                    <a:pt x="38989" y="93218"/>
                  </a:lnTo>
                  <a:lnTo>
                    <a:pt x="38341" y="92583"/>
                  </a:lnTo>
                  <a:lnTo>
                    <a:pt x="37744" y="92202"/>
                  </a:lnTo>
                  <a:lnTo>
                    <a:pt x="37401" y="91821"/>
                  </a:lnTo>
                  <a:lnTo>
                    <a:pt x="36855" y="91186"/>
                  </a:lnTo>
                  <a:lnTo>
                    <a:pt x="36969" y="90170"/>
                  </a:lnTo>
                  <a:lnTo>
                    <a:pt x="37033" y="89916"/>
                  </a:lnTo>
                  <a:lnTo>
                    <a:pt x="37096" y="89662"/>
                  </a:lnTo>
                  <a:lnTo>
                    <a:pt x="37236" y="89916"/>
                  </a:lnTo>
                  <a:lnTo>
                    <a:pt x="37731" y="90170"/>
                  </a:lnTo>
                  <a:lnTo>
                    <a:pt x="37630" y="89916"/>
                  </a:lnTo>
                  <a:lnTo>
                    <a:pt x="37426" y="89662"/>
                  </a:lnTo>
                  <a:lnTo>
                    <a:pt x="37211" y="89408"/>
                  </a:lnTo>
                  <a:lnTo>
                    <a:pt x="36398" y="88392"/>
                  </a:lnTo>
                  <a:lnTo>
                    <a:pt x="35839" y="88900"/>
                  </a:lnTo>
                  <a:lnTo>
                    <a:pt x="36118" y="88900"/>
                  </a:lnTo>
                  <a:lnTo>
                    <a:pt x="35826" y="89408"/>
                  </a:lnTo>
                  <a:lnTo>
                    <a:pt x="35344" y="89408"/>
                  </a:lnTo>
                  <a:lnTo>
                    <a:pt x="34810" y="89154"/>
                  </a:lnTo>
                  <a:lnTo>
                    <a:pt x="34594" y="88773"/>
                  </a:lnTo>
                  <a:lnTo>
                    <a:pt x="35407" y="89281"/>
                  </a:lnTo>
                  <a:lnTo>
                    <a:pt x="35496" y="88773"/>
                  </a:lnTo>
                  <a:lnTo>
                    <a:pt x="35572" y="88392"/>
                  </a:lnTo>
                  <a:lnTo>
                    <a:pt x="35712" y="88011"/>
                  </a:lnTo>
                  <a:lnTo>
                    <a:pt x="35775" y="87884"/>
                  </a:lnTo>
                  <a:lnTo>
                    <a:pt x="35839" y="87757"/>
                  </a:lnTo>
                  <a:lnTo>
                    <a:pt x="35661" y="87884"/>
                  </a:lnTo>
                  <a:lnTo>
                    <a:pt x="35394" y="87884"/>
                  </a:lnTo>
                  <a:lnTo>
                    <a:pt x="35204" y="88011"/>
                  </a:lnTo>
                  <a:lnTo>
                    <a:pt x="35966" y="86614"/>
                  </a:lnTo>
                  <a:lnTo>
                    <a:pt x="33820" y="88392"/>
                  </a:lnTo>
                  <a:lnTo>
                    <a:pt x="33909" y="87884"/>
                  </a:lnTo>
                  <a:lnTo>
                    <a:pt x="34099" y="86868"/>
                  </a:lnTo>
                  <a:lnTo>
                    <a:pt x="34467" y="86868"/>
                  </a:lnTo>
                  <a:lnTo>
                    <a:pt x="34099" y="86487"/>
                  </a:lnTo>
                  <a:lnTo>
                    <a:pt x="33489" y="86106"/>
                  </a:lnTo>
                  <a:lnTo>
                    <a:pt x="33401" y="85598"/>
                  </a:lnTo>
                  <a:lnTo>
                    <a:pt x="34099" y="85090"/>
                  </a:lnTo>
                  <a:lnTo>
                    <a:pt x="33947" y="85979"/>
                  </a:lnTo>
                  <a:lnTo>
                    <a:pt x="34594" y="85852"/>
                  </a:lnTo>
                  <a:lnTo>
                    <a:pt x="34290" y="85090"/>
                  </a:lnTo>
                  <a:lnTo>
                    <a:pt x="32626" y="84836"/>
                  </a:lnTo>
                  <a:lnTo>
                    <a:pt x="33210" y="83947"/>
                  </a:lnTo>
                  <a:lnTo>
                    <a:pt x="33528" y="84201"/>
                  </a:lnTo>
                  <a:lnTo>
                    <a:pt x="33667" y="84709"/>
                  </a:lnTo>
                  <a:lnTo>
                    <a:pt x="33985" y="84836"/>
                  </a:lnTo>
                  <a:lnTo>
                    <a:pt x="34658" y="83947"/>
                  </a:lnTo>
                  <a:lnTo>
                    <a:pt x="34417" y="83947"/>
                  </a:lnTo>
                  <a:lnTo>
                    <a:pt x="34391" y="83439"/>
                  </a:lnTo>
                  <a:lnTo>
                    <a:pt x="34391" y="83273"/>
                  </a:lnTo>
                  <a:lnTo>
                    <a:pt x="34493" y="82537"/>
                  </a:lnTo>
                  <a:lnTo>
                    <a:pt x="34404" y="82842"/>
                  </a:lnTo>
                  <a:lnTo>
                    <a:pt x="34429" y="82423"/>
                  </a:lnTo>
                  <a:lnTo>
                    <a:pt x="34455" y="82042"/>
                  </a:lnTo>
                  <a:lnTo>
                    <a:pt x="34290" y="82423"/>
                  </a:lnTo>
                  <a:lnTo>
                    <a:pt x="31965" y="82169"/>
                  </a:lnTo>
                  <a:lnTo>
                    <a:pt x="32080" y="82042"/>
                  </a:lnTo>
                  <a:lnTo>
                    <a:pt x="33375" y="80645"/>
                  </a:lnTo>
                  <a:lnTo>
                    <a:pt x="33223" y="80581"/>
                  </a:lnTo>
                  <a:lnTo>
                    <a:pt x="32461" y="79883"/>
                  </a:lnTo>
                  <a:lnTo>
                    <a:pt x="33375" y="79629"/>
                  </a:lnTo>
                  <a:lnTo>
                    <a:pt x="33756" y="79565"/>
                  </a:lnTo>
                  <a:lnTo>
                    <a:pt x="33616" y="79578"/>
                  </a:lnTo>
                  <a:lnTo>
                    <a:pt x="33489" y="79590"/>
                  </a:lnTo>
                  <a:lnTo>
                    <a:pt x="33477" y="79387"/>
                  </a:lnTo>
                  <a:lnTo>
                    <a:pt x="33667" y="78740"/>
                  </a:lnTo>
                  <a:lnTo>
                    <a:pt x="33959" y="78740"/>
                  </a:lnTo>
                  <a:lnTo>
                    <a:pt x="33350" y="78486"/>
                  </a:lnTo>
                  <a:lnTo>
                    <a:pt x="30467" y="78486"/>
                  </a:lnTo>
                  <a:lnTo>
                    <a:pt x="29984" y="78486"/>
                  </a:lnTo>
                  <a:lnTo>
                    <a:pt x="29260" y="78867"/>
                  </a:lnTo>
                  <a:lnTo>
                    <a:pt x="31305" y="78994"/>
                  </a:lnTo>
                  <a:lnTo>
                    <a:pt x="30822" y="80010"/>
                  </a:lnTo>
                  <a:lnTo>
                    <a:pt x="29959" y="80010"/>
                  </a:lnTo>
                  <a:lnTo>
                    <a:pt x="30175" y="79248"/>
                  </a:lnTo>
                  <a:lnTo>
                    <a:pt x="29895" y="79756"/>
                  </a:lnTo>
                  <a:lnTo>
                    <a:pt x="29781" y="80149"/>
                  </a:lnTo>
                  <a:lnTo>
                    <a:pt x="31165" y="80264"/>
                  </a:lnTo>
                  <a:lnTo>
                    <a:pt x="29819" y="81788"/>
                  </a:lnTo>
                  <a:lnTo>
                    <a:pt x="30226" y="82257"/>
                  </a:lnTo>
                  <a:lnTo>
                    <a:pt x="29933" y="82359"/>
                  </a:lnTo>
                  <a:lnTo>
                    <a:pt x="29705" y="82486"/>
                  </a:lnTo>
                  <a:lnTo>
                    <a:pt x="29718" y="82677"/>
                  </a:lnTo>
                  <a:lnTo>
                    <a:pt x="30568" y="82499"/>
                  </a:lnTo>
                  <a:lnTo>
                    <a:pt x="30949" y="82461"/>
                  </a:lnTo>
                  <a:lnTo>
                    <a:pt x="30581" y="82461"/>
                  </a:lnTo>
                  <a:lnTo>
                    <a:pt x="30378" y="82372"/>
                  </a:lnTo>
                  <a:lnTo>
                    <a:pt x="31343" y="82042"/>
                  </a:lnTo>
                  <a:lnTo>
                    <a:pt x="31203" y="83693"/>
                  </a:lnTo>
                  <a:lnTo>
                    <a:pt x="31826" y="84582"/>
                  </a:lnTo>
                  <a:lnTo>
                    <a:pt x="31419" y="84582"/>
                  </a:lnTo>
                  <a:lnTo>
                    <a:pt x="31889" y="86868"/>
                  </a:lnTo>
                  <a:lnTo>
                    <a:pt x="31965" y="87998"/>
                  </a:lnTo>
                  <a:lnTo>
                    <a:pt x="32905" y="87884"/>
                  </a:lnTo>
                  <a:lnTo>
                    <a:pt x="33147" y="89027"/>
                  </a:lnTo>
                  <a:lnTo>
                    <a:pt x="33743" y="89662"/>
                  </a:lnTo>
                  <a:lnTo>
                    <a:pt x="33134" y="89916"/>
                  </a:lnTo>
                  <a:lnTo>
                    <a:pt x="32804" y="89916"/>
                  </a:lnTo>
                  <a:lnTo>
                    <a:pt x="32346" y="89535"/>
                  </a:lnTo>
                  <a:lnTo>
                    <a:pt x="32689" y="90246"/>
                  </a:lnTo>
                  <a:lnTo>
                    <a:pt x="32448" y="90271"/>
                  </a:lnTo>
                  <a:lnTo>
                    <a:pt x="32270" y="90284"/>
                  </a:lnTo>
                  <a:lnTo>
                    <a:pt x="32816" y="90436"/>
                  </a:lnTo>
                  <a:lnTo>
                    <a:pt x="32740" y="90297"/>
                  </a:lnTo>
                  <a:lnTo>
                    <a:pt x="33121" y="90297"/>
                  </a:lnTo>
                  <a:lnTo>
                    <a:pt x="33426" y="90424"/>
                  </a:lnTo>
                  <a:lnTo>
                    <a:pt x="33756" y="90805"/>
                  </a:lnTo>
                  <a:lnTo>
                    <a:pt x="32931" y="91059"/>
                  </a:lnTo>
                  <a:lnTo>
                    <a:pt x="33439" y="91821"/>
                  </a:lnTo>
                  <a:lnTo>
                    <a:pt x="34709" y="92202"/>
                  </a:lnTo>
                  <a:lnTo>
                    <a:pt x="34798" y="93726"/>
                  </a:lnTo>
                  <a:lnTo>
                    <a:pt x="35483" y="93345"/>
                  </a:lnTo>
                  <a:lnTo>
                    <a:pt x="36322" y="91821"/>
                  </a:lnTo>
                  <a:lnTo>
                    <a:pt x="37338" y="92710"/>
                  </a:lnTo>
                  <a:lnTo>
                    <a:pt x="36576" y="93218"/>
                  </a:lnTo>
                  <a:lnTo>
                    <a:pt x="36512" y="93726"/>
                  </a:lnTo>
                  <a:lnTo>
                    <a:pt x="36487" y="93980"/>
                  </a:lnTo>
                  <a:lnTo>
                    <a:pt x="35991" y="94361"/>
                  </a:lnTo>
                  <a:lnTo>
                    <a:pt x="36347" y="94615"/>
                  </a:lnTo>
                  <a:lnTo>
                    <a:pt x="35928" y="94869"/>
                  </a:lnTo>
                  <a:lnTo>
                    <a:pt x="35890" y="94234"/>
                  </a:lnTo>
                  <a:lnTo>
                    <a:pt x="35674" y="94234"/>
                  </a:lnTo>
                  <a:lnTo>
                    <a:pt x="35826" y="95123"/>
                  </a:lnTo>
                  <a:lnTo>
                    <a:pt x="35915" y="96316"/>
                  </a:lnTo>
                  <a:lnTo>
                    <a:pt x="35826" y="96520"/>
                  </a:lnTo>
                  <a:lnTo>
                    <a:pt x="35915" y="96342"/>
                  </a:lnTo>
                  <a:lnTo>
                    <a:pt x="36118" y="96012"/>
                  </a:lnTo>
                  <a:lnTo>
                    <a:pt x="36449" y="95758"/>
                  </a:lnTo>
                  <a:lnTo>
                    <a:pt x="38036" y="96520"/>
                  </a:lnTo>
                  <a:lnTo>
                    <a:pt x="36868" y="96774"/>
                  </a:lnTo>
                  <a:lnTo>
                    <a:pt x="37477" y="97409"/>
                  </a:lnTo>
                  <a:lnTo>
                    <a:pt x="37985" y="97155"/>
                  </a:lnTo>
                  <a:lnTo>
                    <a:pt x="38735" y="97790"/>
                  </a:lnTo>
                  <a:lnTo>
                    <a:pt x="38938" y="97155"/>
                  </a:lnTo>
                  <a:lnTo>
                    <a:pt x="39027" y="96901"/>
                  </a:lnTo>
                  <a:lnTo>
                    <a:pt x="39370" y="97028"/>
                  </a:lnTo>
                  <a:lnTo>
                    <a:pt x="39357" y="97663"/>
                  </a:lnTo>
                  <a:lnTo>
                    <a:pt x="40068" y="97409"/>
                  </a:lnTo>
                  <a:lnTo>
                    <a:pt x="41617" y="98171"/>
                  </a:lnTo>
                  <a:lnTo>
                    <a:pt x="41452" y="97409"/>
                  </a:lnTo>
                  <a:lnTo>
                    <a:pt x="41376" y="97028"/>
                  </a:lnTo>
                  <a:lnTo>
                    <a:pt x="41744" y="96901"/>
                  </a:lnTo>
                  <a:lnTo>
                    <a:pt x="43167" y="96520"/>
                  </a:lnTo>
                  <a:lnTo>
                    <a:pt x="44767" y="98298"/>
                  </a:lnTo>
                  <a:lnTo>
                    <a:pt x="46545" y="98171"/>
                  </a:lnTo>
                  <a:lnTo>
                    <a:pt x="46520" y="98425"/>
                  </a:lnTo>
                  <a:lnTo>
                    <a:pt x="47574" y="98298"/>
                  </a:lnTo>
                  <a:lnTo>
                    <a:pt x="48818" y="98425"/>
                  </a:lnTo>
                  <a:lnTo>
                    <a:pt x="48971" y="98298"/>
                  </a:lnTo>
                  <a:lnTo>
                    <a:pt x="49110" y="98171"/>
                  </a:lnTo>
                  <a:lnTo>
                    <a:pt x="49568" y="97790"/>
                  </a:lnTo>
                  <a:lnTo>
                    <a:pt x="49872" y="97917"/>
                  </a:lnTo>
                  <a:lnTo>
                    <a:pt x="50152" y="98298"/>
                  </a:lnTo>
                  <a:lnTo>
                    <a:pt x="50203" y="98552"/>
                  </a:lnTo>
                  <a:lnTo>
                    <a:pt x="50114" y="98806"/>
                  </a:lnTo>
                  <a:lnTo>
                    <a:pt x="50914" y="98552"/>
                  </a:lnTo>
                  <a:lnTo>
                    <a:pt x="50990" y="98298"/>
                  </a:lnTo>
                  <a:lnTo>
                    <a:pt x="52108" y="98806"/>
                  </a:lnTo>
                  <a:lnTo>
                    <a:pt x="51523" y="99187"/>
                  </a:lnTo>
                  <a:lnTo>
                    <a:pt x="51308" y="99187"/>
                  </a:lnTo>
                  <a:lnTo>
                    <a:pt x="51460" y="99225"/>
                  </a:lnTo>
                  <a:lnTo>
                    <a:pt x="51333" y="99314"/>
                  </a:lnTo>
                  <a:lnTo>
                    <a:pt x="51650" y="99275"/>
                  </a:lnTo>
                  <a:lnTo>
                    <a:pt x="52311" y="99441"/>
                  </a:lnTo>
                  <a:lnTo>
                    <a:pt x="52565" y="99822"/>
                  </a:lnTo>
                  <a:lnTo>
                    <a:pt x="53454" y="99187"/>
                  </a:lnTo>
                  <a:lnTo>
                    <a:pt x="53632" y="99060"/>
                  </a:lnTo>
                  <a:lnTo>
                    <a:pt x="53276" y="99822"/>
                  </a:lnTo>
                  <a:lnTo>
                    <a:pt x="54419" y="99949"/>
                  </a:lnTo>
                  <a:lnTo>
                    <a:pt x="54889" y="99695"/>
                  </a:lnTo>
                  <a:lnTo>
                    <a:pt x="54216" y="99225"/>
                  </a:lnTo>
                  <a:lnTo>
                    <a:pt x="54648" y="99060"/>
                  </a:lnTo>
                  <a:lnTo>
                    <a:pt x="55791" y="99174"/>
                  </a:lnTo>
                  <a:lnTo>
                    <a:pt x="55829" y="99695"/>
                  </a:lnTo>
                  <a:lnTo>
                    <a:pt x="55714" y="100203"/>
                  </a:lnTo>
                  <a:lnTo>
                    <a:pt x="57429" y="100711"/>
                  </a:lnTo>
                  <a:lnTo>
                    <a:pt x="58978" y="100203"/>
                  </a:lnTo>
                  <a:lnTo>
                    <a:pt x="59956" y="99695"/>
                  </a:lnTo>
                  <a:lnTo>
                    <a:pt x="61048" y="99174"/>
                  </a:lnTo>
                  <a:lnTo>
                    <a:pt x="61226" y="99060"/>
                  </a:lnTo>
                  <a:lnTo>
                    <a:pt x="61633" y="98806"/>
                  </a:lnTo>
                  <a:lnTo>
                    <a:pt x="61671" y="98552"/>
                  </a:lnTo>
                  <a:lnTo>
                    <a:pt x="62941" y="98552"/>
                  </a:lnTo>
                  <a:lnTo>
                    <a:pt x="63982" y="98945"/>
                  </a:lnTo>
                  <a:lnTo>
                    <a:pt x="66370" y="99822"/>
                  </a:lnTo>
                  <a:lnTo>
                    <a:pt x="67208" y="99822"/>
                  </a:lnTo>
                  <a:lnTo>
                    <a:pt x="67157" y="98933"/>
                  </a:lnTo>
                  <a:lnTo>
                    <a:pt x="67144" y="98552"/>
                  </a:lnTo>
                  <a:lnTo>
                    <a:pt x="67132" y="98298"/>
                  </a:lnTo>
                  <a:lnTo>
                    <a:pt x="66065" y="97790"/>
                  </a:lnTo>
                  <a:lnTo>
                    <a:pt x="65011" y="97282"/>
                  </a:lnTo>
                  <a:lnTo>
                    <a:pt x="64477" y="97028"/>
                  </a:lnTo>
                  <a:lnTo>
                    <a:pt x="64401" y="96266"/>
                  </a:lnTo>
                  <a:lnTo>
                    <a:pt x="64376" y="96012"/>
                  </a:lnTo>
                  <a:lnTo>
                    <a:pt x="64350" y="95758"/>
                  </a:lnTo>
                  <a:lnTo>
                    <a:pt x="64338" y="95631"/>
                  </a:lnTo>
                  <a:lnTo>
                    <a:pt x="63969" y="95758"/>
                  </a:lnTo>
                  <a:lnTo>
                    <a:pt x="62763" y="95377"/>
                  </a:lnTo>
                  <a:lnTo>
                    <a:pt x="62268" y="94742"/>
                  </a:lnTo>
                  <a:lnTo>
                    <a:pt x="61887" y="94234"/>
                  </a:lnTo>
                  <a:lnTo>
                    <a:pt x="61645" y="93345"/>
                  </a:lnTo>
                  <a:lnTo>
                    <a:pt x="63131" y="93345"/>
                  </a:lnTo>
                  <a:lnTo>
                    <a:pt x="63830" y="94234"/>
                  </a:lnTo>
                  <a:lnTo>
                    <a:pt x="63919" y="94615"/>
                  </a:lnTo>
                  <a:lnTo>
                    <a:pt x="63969" y="94742"/>
                  </a:lnTo>
                  <a:lnTo>
                    <a:pt x="64503" y="95504"/>
                  </a:lnTo>
                  <a:lnTo>
                    <a:pt x="64643" y="95377"/>
                  </a:lnTo>
                  <a:lnTo>
                    <a:pt x="64604" y="95123"/>
                  </a:lnTo>
                  <a:lnTo>
                    <a:pt x="64274" y="94869"/>
                  </a:lnTo>
                  <a:lnTo>
                    <a:pt x="64414" y="94615"/>
                  </a:lnTo>
                  <a:lnTo>
                    <a:pt x="64376" y="94234"/>
                  </a:lnTo>
                  <a:lnTo>
                    <a:pt x="63677" y="92710"/>
                  </a:lnTo>
                  <a:lnTo>
                    <a:pt x="63715" y="93218"/>
                  </a:lnTo>
                  <a:lnTo>
                    <a:pt x="63677" y="92964"/>
                  </a:lnTo>
                  <a:lnTo>
                    <a:pt x="63665" y="92837"/>
                  </a:lnTo>
                  <a:lnTo>
                    <a:pt x="63639" y="92595"/>
                  </a:lnTo>
                  <a:lnTo>
                    <a:pt x="63614" y="91694"/>
                  </a:lnTo>
                  <a:lnTo>
                    <a:pt x="63474" y="91567"/>
                  </a:lnTo>
                  <a:lnTo>
                    <a:pt x="62496" y="90678"/>
                  </a:lnTo>
                  <a:lnTo>
                    <a:pt x="62255" y="89662"/>
                  </a:lnTo>
                  <a:lnTo>
                    <a:pt x="62115" y="89027"/>
                  </a:lnTo>
                  <a:lnTo>
                    <a:pt x="62064" y="89281"/>
                  </a:lnTo>
                  <a:lnTo>
                    <a:pt x="61760" y="89662"/>
                  </a:lnTo>
                  <a:lnTo>
                    <a:pt x="61645" y="89408"/>
                  </a:lnTo>
                  <a:lnTo>
                    <a:pt x="61518" y="88900"/>
                  </a:lnTo>
                  <a:lnTo>
                    <a:pt x="61188" y="87464"/>
                  </a:lnTo>
                  <a:lnTo>
                    <a:pt x="60642" y="88900"/>
                  </a:lnTo>
                  <a:lnTo>
                    <a:pt x="60045" y="87998"/>
                  </a:lnTo>
                  <a:lnTo>
                    <a:pt x="60159" y="87249"/>
                  </a:lnTo>
                  <a:lnTo>
                    <a:pt x="60236" y="86995"/>
                  </a:lnTo>
                  <a:lnTo>
                    <a:pt x="61087" y="87414"/>
                  </a:lnTo>
                  <a:lnTo>
                    <a:pt x="61023" y="87249"/>
                  </a:lnTo>
                  <a:lnTo>
                    <a:pt x="60782" y="86995"/>
                  </a:lnTo>
                  <a:lnTo>
                    <a:pt x="60413" y="86614"/>
                  </a:lnTo>
                  <a:lnTo>
                    <a:pt x="60515" y="85852"/>
                  </a:lnTo>
                  <a:lnTo>
                    <a:pt x="61645" y="86360"/>
                  </a:lnTo>
                  <a:lnTo>
                    <a:pt x="60947" y="85852"/>
                  </a:lnTo>
                  <a:lnTo>
                    <a:pt x="60604" y="85598"/>
                  </a:lnTo>
                  <a:lnTo>
                    <a:pt x="61353" y="84582"/>
                  </a:lnTo>
                  <a:lnTo>
                    <a:pt x="61442" y="84074"/>
                  </a:lnTo>
                  <a:lnTo>
                    <a:pt x="61442" y="83947"/>
                  </a:lnTo>
                  <a:lnTo>
                    <a:pt x="61861" y="84328"/>
                  </a:lnTo>
                  <a:lnTo>
                    <a:pt x="61620" y="84074"/>
                  </a:lnTo>
                  <a:lnTo>
                    <a:pt x="61569" y="83947"/>
                  </a:lnTo>
                  <a:lnTo>
                    <a:pt x="61493" y="83693"/>
                  </a:lnTo>
                  <a:lnTo>
                    <a:pt x="60871" y="84074"/>
                  </a:lnTo>
                  <a:lnTo>
                    <a:pt x="60883" y="83947"/>
                  </a:lnTo>
                  <a:lnTo>
                    <a:pt x="60871" y="83566"/>
                  </a:lnTo>
                  <a:lnTo>
                    <a:pt x="61163" y="83439"/>
                  </a:lnTo>
                  <a:lnTo>
                    <a:pt x="60642" y="83312"/>
                  </a:lnTo>
                  <a:lnTo>
                    <a:pt x="60032" y="83947"/>
                  </a:lnTo>
                  <a:lnTo>
                    <a:pt x="59270" y="83566"/>
                  </a:lnTo>
                  <a:lnTo>
                    <a:pt x="59461" y="83197"/>
                  </a:lnTo>
                  <a:lnTo>
                    <a:pt x="60363" y="82296"/>
                  </a:lnTo>
                  <a:lnTo>
                    <a:pt x="60591" y="82042"/>
                  </a:lnTo>
                  <a:lnTo>
                    <a:pt x="60731" y="82473"/>
                  </a:lnTo>
                  <a:lnTo>
                    <a:pt x="60794" y="82296"/>
                  </a:lnTo>
                  <a:lnTo>
                    <a:pt x="61061" y="82296"/>
                  </a:lnTo>
                  <a:lnTo>
                    <a:pt x="61874" y="81534"/>
                  </a:lnTo>
                  <a:lnTo>
                    <a:pt x="59905" y="82042"/>
                  </a:lnTo>
                  <a:lnTo>
                    <a:pt x="59982" y="81153"/>
                  </a:lnTo>
                  <a:lnTo>
                    <a:pt x="60515" y="81280"/>
                  </a:lnTo>
                  <a:lnTo>
                    <a:pt x="60718" y="81229"/>
                  </a:lnTo>
                  <a:lnTo>
                    <a:pt x="60439" y="81153"/>
                  </a:lnTo>
                  <a:lnTo>
                    <a:pt x="59982" y="81026"/>
                  </a:lnTo>
                  <a:lnTo>
                    <a:pt x="59664" y="80645"/>
                  </a:lnTo>
                  <a:lnTo>
                    <a:pt x="59918" y="80518"/>
                  </a:lnTo>
                  <a:lnTo>
                    <a:pt x="60185" y="80391"/>
                  </a:lnTo>
                  <a:lnTo>
                    <a:pt x="59626" y="80187"/>
                  </a:lnTo>
                  <a:lnTo>
                    <a:pt x="59626" y="82296"/>
                  </a:lnTo>
                  <a:lnTo>
                    <a:pt x="59474" y="83159"/>
                  </a:lnTo>
                  <a:lnTo>
                    <a:pt x="58864" y="82677"/>
                  </a:lnTo>
                  <a:lnTo>
                    <a:pt x="58699" y="82550"/>
                  </a:lnTo>
                  <a:lnTo>
                    <a:pt x="59626" y="82296"/>
                  </a:lnTo>
                  <a:lnTo>
                    <a:pt x="59626" y="80187"/>
                  </a:lnTo>
                  <a:lnTo>
                    <a:pt x="59613" y="80010"/>
                  </a:lnTo>
                  <a:lnTo>
                    <a:pt x="59702" y="79883"/>
                  </a:lnTo>
                  <a:lnTo>
                    <a:pt x="59385" y="80010"/>
                  </a:lnTo>
                  <a:lnTo>
                    <a:pt x="58966" y="79756"/>
                  </a:lnTo>
                  <a:lnTo>
                    <a:pt x="59143" y="79387"/>
                  </a:lnTo>
                  <a:lnTo>
                    <a:pt x="59258" y="78994"/>
                  </a:lnTo>
                  <a:lnTo>
                    <a:pt x="59613" y="78994"/>
                  </a:lnTo>
                  <a:lnTo>
                    <a:pt x="60375" y="79121"/>
                  </a:lnTo>
                  <a:lnTo>
                    <a:pt x="60782" y="79248"/>
                  </a:lnTo>
                  <a:lnTo>
                    <a:pt x="60858" y="78994"/>
                  </a:lnTo>
                  <a:lnTo>
                    <a:pt x="60947" y="78740"/>
                  </a:lnTo>
                  <a:lnTo>
                    <a:pt x="61404" y="78867"/>
                  </a:lnTo>
                  <a:lnTo>
                    <a:pt x="61455" y="79629"/>
                  </a:lnTo>
                  <a:lnTo>
                    <a:pt x="61810" y="79756"/>
                  </a:lnTo>
                  <a:lnTo>
                    <a:pt x="62255" y="78740"/>
                  </a:lnTo>
                  <a:lnTo>
                    <a:pt x="62407" y="78359"/>
                  </a:lnTo>
                  <a:lnTo>
                    <a:pt x="62471" y="78232"/>
                  </a:lnTo>
                  <a:lnTo>
                    <a:pt x="62471" y="78105"/>
                  </a:lnTo>
                  <a:lnTo>
                    <a:pt x="62484" y="77673"/>
                  </a:lnTo>
                  <a:lnTo>
                    <a:pt x="62509" y="77343"/>
                  </a:lnTo>
                  <a:lnTo>
                    <a:pt x="62560" y="76200"/>
                  </a:lnTo>
                  <a:lnTo>
                    <a:pt x="63665" y="76581"/>
                  </a:lnTo>
                  <a:lnTo>
                    <a:pt x="64185" y="78359"/>
                  </a:lnTo>
                  <a:lnTo>
                    <a:pt x="65659" y="78740"/>
                  </a:lnTo>
                  <a:lnTo>
                    <a:pt x="66192" y="76835"/>
                  </a:lnTo>
                  <a:lnTo>
                    <a:pt x="68097" y="76708"/>
                  </a:lnTo>
                  <a:lnTo>
                    <a:pt x="67437" y="76581"/>
                  </a:lnTo>
                  <a:lnTo>
                    <a:pt x="67437" y="76200"/>
                  </a:lnTo>
                  <a:lnTo>
                    <a:pt x="67449" y="75819"/>
                  </a:lnTo>
                  <a:lnTo>
                    <a:pt x="68503" y="76200"/>
                  </a:lnTo>
                  <a:lnTo>
                    <a:pt x="68859" y="75819"/>
                  </a:lnTo>
                  <a:lnTo>
                    <a:pt x="68986" y="75692"/>
                  </a:lnTo>
                  <a:lnTo>
                    <a:pt x="69138" y="76327"/>
                  </a:lnTo>
                  <a:lnTo>
                    <a:pt x="69570" y="76327"/>
                  </a:lnTo>
                  <a:lnTo>
                    <a:pt x="69964" y="76581"/>
                  </a:lnTo>
                  <a:lnTo>
                    <a:pt x="69761" y="76200"/>
                  </a:lnTo>
                  <a:lnTo>
                    <a:pt x="71361" y="76200"/>
                  </a:lnTo>
                  <a:lnTo>
                    <a:pt x="71234" y="75692"/>
                  </a:lnTo>
                  <a:lnTo>
                    <a:pt x="71056" y="74930"/>
                  </a:lnTo>
                  <a:lnTo>
                    <a:pt x="72212" y="75311"/>
                  </a:lnTo>
                  <a:lnTo>
                    <a:pt x="73482" y="74930"/>
                  </a:lnTo>
                  <a:lnTo>
                    <a:pt x="73914" y="74803"/>
                  </a:lnTo>
                  <a:lnTo>
                    <a:pt x="73329" y="73406"/>
                  </a:lnTo>
                  <a:lnTo>
                    <a:pt x="73113" y="72898"/>
                  </a:lnTo>
                  <a:lnTo>
                    <a:pt x="73774" y="72517"/>
                  </a:lnTo>
                  <a:lnTo>
                    <a:pt x="74434" y="72136"/>
                  </a:lnTo>
                  <a:lnTo>
                    <a:pt x="74460" y="72898"/>
                  </a:lnTo>
                  <a:lnTo>
                    <a:pt x="75361" y="72771"/>
                  </a:lnTo>
                  <a:lnTo>
                    <a:pt x="74688" y="73914"/>
                  </a:lnTo>
                  <a:lnTo>
                    <a:pt x="75184" y="73533"/>
                  </a:lnTo>
                  <a:lnTo>
                    <a:pt x="75679" y="73279"/>
                  </a:lnTo>
                  <a:lnTo>
                    <a:pt x="75412" y="72898"/>
                  </a:lnTo>
                  <a:lnTo>
                    <a:pt x="75971" y="73025"/>
                  </a:lnTo>
                  <a:lnTo>
                    <a:pt x="75971" y="72898"/>
                  </a:lnTo>
                  <a:lnTo>
                    <a:pt x="75984" y="72771"/>
                  </a:lnTo>
                  <a:lnTo>
                    <a:pt x="76009" y="72136"/>
                  </a:lnTo>
                  <a:lnTo>
                    <a:pt x="76022" y="71755"/>
                  </a:lnTo>
                  <a:lnTo>
                    <a:pt x="76060" y="71120"/>
                  </a:lnTo>
                  <a:lnTo>
                    <a:pt x="76758" y="71120"/>
                  </a:lnTo>
                  <a:lnTo>
                    <a:pt x="76695" y="70866"/>
                  </a:lnTo>
                  <a:lnTo>
                    <a:pt x="76339" y="70485"/>
                  </a:lnTo>
                  <a:lnTo>
                    <a:pt x="76454" y="70104"/>
                  </a:lnTo>
                  <a:lnTo>
                    <a:pt x="76581" y="69977"/>
                  </a:lnTo>
                  <a:lnTo>
                    <a:pt x="77000" y="69215"/>
                  </a:lnTo>
                  <a:lnTo>
                    <a:pt x="76161" y="69215"/>
                  </a:lnTo>
                  <a:lnTo>
                    <a:pt x="77419" y="69088"/>
                  </a:lnTo>
                  <a:lnTo>
                    <a:pt x="77749" y="68326"/>
                  </a:lnTo>
                  <a:lnTo>
                    <a:pt x="78041" y="67691"/>
                  </a:lnTo>
                  <a:lnTo>
                    <a:pt x="78092" y="67564"/>
                  </a:lnTo>
                  <a:lnTo>
                    <a:pt x="78320" y="67056"/>
                  </a:lnTo>
                  <a:lnTo>
                    <a:pt x="78689" y="66040"/>
                  </a:lnTo>
                  <a:lnTo>
                    <a:pt x="78943" y="65151"/>
                  </a:lnTo>
                  <a:lnTo>
                    <a:pt x="79921" y="64643"/>
                  </a:lnTo>
                  <a:lnTo>
                    <a:pt x="80175" y="61849"/>
                  </a:lnTo>
                  <a:lnTo>
                    <a:pt x="80213" y="61214"/>
                  </a:lnTo>
                  <a:lnTo>
                    <a:pt x="80391" y="61341"/>
                  </a:lnTo>
                  <a:lnTo>
                    <a:pt x="80518" y="61214"/>
                  </a:lnTo>
                  <a:lnTo>
                    <a:pt x="80429" y="61468"/>
                  </a:lnTo>
                  <a:lnTo>
                    <a:pt x="80568" y="61214"/>
                  </a:lnTo>
                  <a:lnTo>
                    <a:pt x="80975" y="60452"/>
                  </a:lnTo>
                  <a:lnTo>
                    <a:pt x="81191" y="60071"/>
                  </a:lnTo>
                  <a:lnTo>
                    <a:pt x="78854" y="60452"/>
                  </a:lnTo>
                  <a:lnTo>
                    <a:pt x="79438" y="59182"/>
                  </a:lnTo>
                  <a:lnTo>
                    <a:pt x="79565" y="58928"/>
                  </a:lnTo>
                  <a:lnTo>
                    <a:pt x="80594" y="58293"/>
                  </a:lnTo>
                  <a:lnTo>
                    <a:pt x="80048" y="59817"/>
                  </a:lnTo>
                  <a:lnTo>
                    <a:pt x="80454" y="59309"/>
                  </a:lnTo>
                  <a:lnTo>
                    <a:pt x="82473" y="59182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 descr=""/>
            <p:cNvSpPr/>
            <p:nvPr/>
          </p:nvSpPr>
          <p:spPr>
            <a:xfrm>
              <a:off x="6669065" y="3141139"/>
              <a:ext cx="78740" cy="109220"/>
            </a:xfrm>
            <a:custGeom>
              <a:avLst/>
              <a:gdLst/>
              <a:ahLst/>
              <a:cxnLst/>
              <a:rect l="l" t="t" r="r" b="b"/>
              <a:pathLst>
                <a:path w="78740" h="109219">
                  <a:moveTo>
                    <a:pt x="63731" y="0"/>
                  </a:moveTo>
                  <a:lnTo>
                    <a:pt x="31149" y="25326"/>
                  </a:lnTo>
                  <a:lnTo>
                    <a:pt x="3606" y="76307"/>
                  </a:lnTo>
                  <a:lnTo>
                    <a:pt x="1511" y="81463"/>
                  </a:lnTo>
                  <a:lnTo>
                    <a:pt x="18123" y="104138"/>
                  </a:lnTo>
                  <a:lnTo>
                    <a:pt x="23164" y="108984"/>
                  </a:lnTo>
                  <a:lnTo>
                    <a:pt x="28899" y="103490"/>
                  </a:lnTo>
                  <a:lnTo>
                    <a:pt x="34483" y="97489"/>
                  </a:lnTo>
                  <a:lnTo>
                    <a:pt x="39806" y="91277"/>
                  </a:lnTo>
                  <a:lnTo>
                    <a:pt x="44754" y="85146"/>
                  </a:lnTo>
                  <a:lnTo>
                    <a:pt x="41681" y="82721"/>
                  </a:lnTo>
                  <a:lnTo>
                    <a:pt x="39052" y="79241"/>
                  </a:lnTo>
                  <a:lnTo>
                    <a:pt x="37071" y="75977"/>
                  </a:lnTo>
                  <a:lnTo>
                    <a:pt x="48452" y="69358"/>
                  </a:lnTo>
                  <a:lnTo>
                    <a:pt x="59532" y="59951"/>
                  </a:lnTo>
                  <a:lnTo>
                    <a:pt x="69034" y="48861"/>
                  </a:lnTo>
                  <a:lnTo>
                    <a:pt x="75679" y="37191"/>
                  </a:lnTo>
                  <a:lnTo>
                    <a:pt x="77543" y="31096"/>
                  </a:lnTo>
                  <a:lnTo>
                    <a:pt x="78279" y="24617"/>
                  </a:lnTo>
                  <a:lnTo>
                    <a:pt x="77772" y="18116"/>
                  </a:lnTo>
                  <a:lnTo>
                    <a:pt x="75907" y="11956"/>
                  </a:lnTo>
                  <a:lnTo>
                    <a:pt x="73231" y="7690"/>
                  </a:lnTo>
                  <a:lnTo>
                    <a:pt x="68833" y="3008"/>
                  </a:lnTo>
                  <a:lnTo>
                    <a:pt x="63731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 descr=""/>
            <p:cNvSpPr/>
            <p:nvPr/>
          </p:nvSpPr>
          <p:spPr>
            <a:xfrm>
              <a:off x="6665595" y="3138436"/>
              <a:ext cx="85725" cy="117475"/>
            </a:xfrm>
            <a:custGeom>
              <a:avLst/>
              <a:gdLst/>
              <a:ahLst/>
              <a:cxnLst/>
              <a:rect l="l" t="t" r="r" b="b"/>
              <a:pathLst>
                <a:path w="85725" h="117475">
                  <a:moveTo>
                    <a:pt x="3340" y="80086"/>
                  </a:moveTo>
                  <a:lnTo>
                    <a:pt x="2844" y="79959"/>
                  </a:lnTo>
                  <a:lnTo>
                    <a:pt x="3251" y="80594"/>
                  </a:lnTo>
                  <a:lnTo>
                    <a:pt x="3340" y="80086"/>
                  </a:lnTo>
                  <a:close/>
                </a:path>
                <a:path w="85725" h="117475">
                  <a:moveTo>
                    <a:pt x="3644" y="80162"/>
                  </a:moveTo>
                  <a:lnTo>
                    <a:pt x="3429" y="79578"/>
                  </a:lnTo>
                  <a:lnTo>
                    <a:pt x="3340" y="80086"/>
                  </a:lnTo>
                  <a:lnTo>
                    <a:pt x="3644" y="80162"/>
                  </a:lnTo>
                  <a:close/>
                </a:path>
                <a:path w="85725" h="117475">
                  <a:moveTo>
                    <a:pt x="6362" y="71120"/>
                  </a:moveTo>
                  <a:lnTo>
                    <a:pt x="6108" y="70307"/>
                  </a:lnTo>
                  <a:lnTo>
                    <a:pt x="6210" y="71069"/>
                  </a:lnTo>
                  <a:lnTo>
                    <a:pt x="6362" y="71120"/>
                  </a:lnTo>
                  <a:close/>
                </a:path>
                <a:path w="85725" h="117475">
                  <a:moveTo>
                    <a:pt x="7747" y="67144"/>
                  </a:moveTo>
                  <a:lnTo>
                    <a:pt x="7734" y="66865"/>
                  </a:lnTo>
                  <a:lnTo>
                    <a:pt x="7670" y="67056"/>
                  </a:lnTo>
                  <a:close/>
                </a:path>
                <a:path w="85725" h="117475">
                  <a:moveTo>
                    <a:pt x="8369" y="64795"/>
                  </a:moveTo>
                  <a:lnTo>
                    <a:pt x="8255" y="64554"/>
                  </a:lnTo>
                  <a:lnTo>
                    <a:pt x="8166" y="64719"/>
                  </a:lnTo>
                  <a:lnTo>
                    <a:pt x="8369" y="64795"/>
                  </a:lnTo>
                  <a:close/>
                </a:path>
                <a:path w="85725" h="117475">
                  <a:moveTo>
                    <a:pt x="10109" y="100355"/>
                  </a:moveTo>
                  <a:lnTo>
                    <a:pt x="9906" y="100279"/>
                  </a:lnTo>
                  <a:lnTo>
                    <a:pt x="10045" y="100406"/>
                  </a:lnTo>
                  <a:close/>
                </a:path>
                <a:path w="85725" h="117475">
                  <a:moveTo>
                    <a:pt x="18376" y="42430"/>
                  </a:moveTo>
                  <a:lnTo>
                    <a:pt x="18148" y="42367"/>
                  </a:lnTo>
                  <a:lnTo>
                    <a:pt x="18122" y="42113"/>
                  </a:lnTo>
                  <a:lnTo>
                    <a:pt x="17373" y="42748"/>
                  </a:lnTo>
                  <a:lnTo>
                    <a:pt x="18376" y="42430"/>
                  </a:lnTo>
                  <a:close/>
                </a:path>
                <a:path w="85725" h="117475">
                  <a:moveTo>
                    <a:pt x="18592" y="42367"/>
                  </a:moveTo>
                  <a:lnTo>
                    <a:pt x="18592" y="42494"/>
                  </a:lnTo>
                  <a:lnTo>
                    <a:pt x="18592" y="42367"/>
                  </a:lnTo>
                  <a:close/>
                </a:path>
                <a:path w="85725" h="117475">
                  <a:moveTo>
                    <a:pt x="22669" y="47193"/>
                  </a:moveTo>
                  <a:lnTo>
                    <a:pt x="22301" y="47447"/>
                  </a:lnTo>
                  <a:lnTo>
                    <a:pt x="22669" y="47193"/>
                  </a:lnTo>
                  <a:close/>
                </a:path>
                <a:path w="85725" h="117475">
                  <a:moveTo>
                    <a:pt x="28194" y="31064"/>
                  </a:moveTo>
                  <a:lnTo>
                    <a:pt x="27813" y="30861"/>
                  </a:lnTo>
                  <a:lnTo>
                    <a:pt x="27927" y="31191"/>
                  </a:lnTo>
                  <a:lnTo>
                    <a:pt x="28155" y="31102"/>
                  </a:lnTo>
                  <a:close/>
                </a:path>
                <a:path w="85725" h="117475">
                  <a:moveTo>
                    <a:pt x="28422" y="30048"/>
                  </a:moveTo>
                  <a:lnTo>
                    <a:pt x="28181" y="30175"/>
                  </a:lnTo>
                  <a:lnTo>
                    <a:pt x="26784" y="30302"/>
                  </a:lnTo>
                  <a:lnTo>
                    <a:pt x="27813" y="30861"/>
                  </a:lnTo>
                  <a:lnTo>
                    <a:pt x="27762" y="30683"/>
                  </a:lnTo>
                  <a:lnTo>
                    <a:pt x="28422" y="30048"/>
                  </a:lnTo>
                  <a:close/>
                </a:path>
                <a:path w="85725" h="117475">
                  <a:moveTo>
                    <a:pt x="30073" y="36715"/>
                  </a:moveTo>
                  <a:lnTo>
                    <a:pt x="29794" y="36753"/>
                  </a:lnTo>
                  <a:lnTo>
                    <a:pt x="29933" y="37007"/>
                  </a:lnTo>
                  <a:lnTo>
                    <a:pt x="30035" y="36868"/>
                  </a:lnTo>
                  <a:lnTo>
                    <a:pt x="30073" y="36715"/>
                  </a:lnTo>
                  <a:close/>
                </a:path>
                <a:path w="85725" h="117475">
                  <a:moveTo>
                    <a:pt x="30302" y="113753"/>
                  </a:moveTo>
                  <a:lnTo>
                    <a:pt x="30162" y="113868"/>
                  </a:lnTo>
                  <a:lnTo>
                    <a:pt x="30302" y="113753"/>
                  </a:lnTo>
                  <a:close/>
                </a:path>
                <a:path w="85725" h="117475">
                  <a:moveTo>
                    <a:pt x="31076" y="113753"/>
                  </a:moveTo>
                  <a:lnTo>
                    <a:pt x="30822" y="113360"/>
                  </a:lnTo>
                  <a:lnTo>
                    <a:pt x="30429" y="113665"/>
                  </a:lnTo>
                  <a:lnTo>
                    <a:pt x="30365" y="113868"/>
                  </a:lnTo>
                  <a:lnTo>
                    <a:pt x="30518" y="114122"/>
                  </a:lnTo>
                  <a:lnTo>
                    <a:pt x="31076" y="113753"/>
                  </a:lnTo>
                  <a:close/>
                </a:path>
                <a:path w="85725" h="117475">
                  <a:moveTo>
                    <a:pt x="31165" y="36525"/>
                  </a:moveTo>
                  <a:lnTo>
                    <a:pt x="30314" y="36525"/>
                  </a:lnTo>
                  <a:lnTo>
                    <a:pt x="30124" y="36779"/>
                  </a:lnTo>
                  <a:lnTo>
                    <a:pt x="30010" y="37033"/>
                  </a:lnTo>
                  <a:lnTo>
                    <a:pt x="30784" y="37033"/>
                  </a:lnTo>
                  <a:lnTo>
                    <a:pt x="30619" y="36906"/>
                  </a:lnTo>
                  <a:lnTo>
                    <a:pt x="31165" y="36525"/>
                  </a:lnTo>
                  <a:close/>
                </a:path>
                <a:path w="85725" h="117475">
                  <a:moveTo>
                    <a:pt x="33312" y="101168"/>
                  </a:moveTo>
                  <a:lnTo>
                    <a:pt x="32893" y="101549"/>
                  </a:lnTo>
                  <a:lnTo>
                    <a:pt x="32080" y="102565"/>
                  </a:lnTo>
                  <a:lnTo>
                    <a:pt x="32016" y="102819"/>
                  </a:lnTo>
                  <a:lnTo>
                    <a:pt x="32194" y="103327"/>
                  </a:lnTo>
                  <a:lnTo>
                    <a:pt x="32270" y="102692"/>
                  </a:lnTo>
                  <a:lnTo>
                    <a:pt x="32575" y="102565"/>
                  </a:lnTo>
                  <a:lnTo>
                    <a:pt x="32677" y="103212"/>
                  </a:lnTo>
                  <a:lnTo>
                    <a:pt x="32943" y="102565"/>
                  </a:lnTo>
                  <a:lnTo>
                    <a:pt x="33159" y="102057"/>
                  </a:lnTo>
                  <a:lnTo>
                    <a:pt x="33312" y="101168"/>
                  </a:lnTo>
                  <a:close/>
                </a:path>
                <a:path w="85725" h="117475">
                  <a:moveTo>
                    <a:pt x="35445" y="99618"/>
                  </a:moveTo>
                  <a:lnTo>
                    <a:pt x="34925" y="99466"/>
                  </a:lnTo>
                  <a:lnTo>
                    <a:pt x="34290" y="99707"/>
                  </a:lnTo>
                  <a:lnTo>
                    <a:pt x="34404" y="100291"/>
                  </a:lnTo>
                  <a:lnTo>
                    <a:pt x="34772" y="99987"/>
                  </a:lnTo>
                  <a:lnTo>
                    <a:pt x="35369" y="99885"/>
                  </a:lnTo>
                  <a:lnTo>
                    <a:pt x="35445" y="99618"/>
                  </a:lnTo>
                  <a:close/>
                </a:path>
                <a:path w="85725" h="117475">
                  <a:moveTo>
                    <a:pt x="35979" y="23329"/>
                  </a:moveTo>
                  <a:lnTo>
                    <a:pt x="35572" y="23444"/>
                  </a:lnTo>
                  <a:lnTo>
                    <a:pt x="35877" y="23545"/>
                  </a:lnTo>
                  <a:lnTo>
                    <a:pt x="35979" y="23329"/>
                  </a:lnTo>
                  <a:close/>
                </a:path>
                <a:path w="85725" h="117475">
                  <a:moveTo>
                    <a:pt x="36525" y="20853"/>
                  </a:moveTo>
                  <a:lnTo>
                    <a:pt x="35623" y="21831"/>
                  </a:lnTo>
                  <a:lnTo>
                    <a:pt x="35915" y="21894"/>
                  </a:lnTo>
                  <a:lnTo>
                    <a:pt x="36169" y="22009"/>
                  </a:lnTo>
                  <a:lnTo>
                    <a:pt x="36410" y="22148"/>
                  </a:lnTo>
                  <a:lnTo>
                    <a:pt x="35890" y="21780"/>
                  </a:lnTo>
                  <a:lnTo>
                    <a:pt x="36525" y="20853"/>
                  </a:lnTo>
                  <a:close/>
                </a:path>
                <a:path w="85725" h="117475">
                  <a:moveTo>
                    <a:pt x="36906" y="23063"/>
                  </a:moveTo>
                  <a:lnTo>
                    <a:pt x="36347" y="22555"/>
                  </a:lnTo>
                  <a:lnTo>
                    <a:pt x="36283" y="22809"/>
                  </a:lnTo>
                  <a:lnTo>
                    <a:pt x="35979" y="23329"/>
                  </a:lnTo>
                  <a:lnTo>
                    <a:pt x="36906" y="23063"/>
                  </a:lnTo>
                  <a:close/>
                </a:path>
                <a:path w="85725" h="117475">
                  <a:moveTo>
                    <a:pt x="37299" y="77165"/>
                  </a:moveTo>
                  <a:lnTo>
                    <a:pt x="36969" y="77419"/>
                  </a:lnTo>
                  <a:lnTo>
                    <a:pt x="36626" y="77546"/>
                  </a:lnTo>
                  <a:lnTo>
                    <a:pt x="36423" y="77673"/>
                  </a:lnTo>
                  <a:lnTo>
                    <a:pt x="36449" y="77927"/>
                  </a:lnTo>
                  <a:lnTo>
                    <a:pt x="36703" y="78041"/>
                  </a:lnTo>
                  <a:lnTo>
                    <a:pt x="37299" y="77165"/>
                  </a:lnTo>
                  <a:close/>
                </a:path>
                <a:path w="85725" h="117475">
                  <a:moveTo>
                    <a:pt x="38722" y="80378"/>
                  </a:moveTo>
                  <a:lnTo>
                    <a:pt x="38519" y="80264"/>
                  </a:lnTo>
                  <a:lnTo>
                    <a:pt x="38379" y="80124"/>
                  </a:lnTo>
                  <a:lnTo>
                    <a:pt x="38442" y="80264"/>
                  </a:lnTo>
                  <a:lnTo>
                    <a:pt x="38658" y="80467"/>
                  </a:lnTo>
                  <a:close/>
                </a:path>
                <a:path w="85725" h="117475">
                  <a:moveTo>
                    <a:pt x="40259" y="95580"/>
                  </a:moveTo>
                  <a:lnTo>
                    <a:pt x="40005" y="95453"/>
                  </a:lnTo>
                  <a:lnTo>
                    <a:pt x="39509" y="95199"/>
                  </a:lnTo>
                  <a:lnTo>
                    <a:pt x="39230" y="95707"/>
                  </a:lnTo>
                  <a:lnTo>
                    <a:pt x="40017" y="95783"/>
                  </a:lnTo>
                  <a:lnTo>
                    <a:pt x="39865" y="95453"/>
                  </a:lnTo>
                  <a:lnTo>
                    <a:pt x="40259" y="95580"/>
                  </a:lnTo>
                  <a:close/>
                </a:path>
                <a:path w="85725" h="117475">
                  <a:moveTo>
                    <a:pt x="40322" y="81356"/>
                  </a:moveTo>
                  <a:lnTo>
                    <a:pt x="39992" y="81356"/>
                  </a:lnTo>
                  <a:lnTo>
                    <a:pt x="40233" y="81483"/>
                  </a:lnTo>
                  <a:lnTo>
                    <a:pt x="40322" y="81356"/>
                  </a:lnTo>
                  <a:close/>
                </a:path>
                <a:path w="85725" h="117475">
                  <a:moveTo>
                    <a:pt x="40411" y="95808"/>
                  </a:moveTo>
                  <a:lnTo>
                    <a:pt x="40017" y="95783"/>
                  </a:lnTo>
                  <a:lnTo>
                    <a:pt x="40208" y="96215"/>
                  </a:lnTo>
                  <a:lnTo>
                    <a:pt x="40411" y="95808"/>
                  </a:lnTo>
                  <a:close/>
                </a:path>
                <a:path w="85725" h="117475">
                  <a:moveTo>
                    <a:pt x="40640" y="15316"/>
                  </a:moveTo>
                  <a:lnTo>
                    <a:pt x="39789" y="16078"/>
                  </a:lnTo>
                  <a:lnTo>
                    <a:pt x="40335" y="16306"/>
                  </a:lnTo>
                  <a:lnTo>
                    <a:pt x="40640" y="15316"/>
                  </a:lnTo>
                  <a:close/>
                </a:path>
                <a:path w="85725" h="117475">
                  <a:moveTo>
                    <a:pt x="40703" y="16459"/>
                  </a:moveTo>
                  <a:lnTo>
                    <a:pt x="40335" y="16306"/>
                  </a:lnTo>
                  <a:lnTo>
                    <a:pt x="40284" y="16459"/>
                  </a:lnTo>
                  <a:lnTo>
                    <a:pt x="40703" y="16459"/>
                  </a:lnTo>
                  <a:close/>
                </a:path>
                <a:path w="85725" h="117475">
                  <a:moveTo>
                    <a:pt x="42964" y="22682"/>
                  </a:moveTo>
                  <a:lnTo>
                    <a:pt x="42481" y="22758"/>
                  </a:lnTo>
                  <a:lnTo>
                    <a:pt x="42964" y="22682"/>
                  </a:lnTo>
                  <a:close/>
                </a:path>
                <a:path w="85725" h="117475">
                  <a:moveTo>
                    <a:pt x="43230" y="86220"/>
                  </a:moveTo>
                  <a:lnTo>
                    <a:pt x="42849" y="86029"/>
                  </a:lnTo>
                  <a:lnTo>
                    <a:pt x="41960" y="86677"/>
                  </a:lnTo>
                  <a:lnTo>
                    <a:pt x="42633" y="86995"/>
                  </a:lnTo>
                  <a:lnTo>
                    <a:pt x="43230" y="86220"/>
                  </a:lnTo>
                  <a:close/>
                </a:path>
                <a:path w="85725" h="117475">
                  <a:moveTo>
                    <a:pt x="43434" y="73482"/>
                  </a:moveTo>
                  <a:lnTo>
                    <a:pt x="43256" y="73355"/>
                  </a:lnTo>
                  <a:lnTo>
                    <a:pt x="42951" y="73304"/>
                  </a:lnTo>
                  <a:lnTo>
                    <a:pt x="43091" y="73406"/>
                  </a:lnTo>
                  <a:lnTo>
                    <a:pt x="43268" y="73444"/>
                  </a:lnTo>
                  <a:lnTo>
                    <a:pt x="43434" y="73482"/>
                  </a:lnTo>
                  <a:close/>
                </a:path>
                <a:path w="85725" h="117475">
                  <a:moveTo>
                    <a:pt x="43815" y="86906"/>
                  </a:moveTo>
                  <a:lnTo>
                    <a:pt x="43713" y="87045"/>
                  </a:lnTo>
                  <a:lnTo>
                    <a:pt x="43815" y="86906"/>
                  </a:lnTo>
                  <a:close/>
                </a:path>
                <a:path w="85725" h="117475">
                  <a:moveTo>
                    <a:pt x="47104" y="80492"/>
                  </a:moveTo>
                  <a:close/>
                </a:path>
                <a:path w="85725" h="117475">
                  <a:moveTo>
                    <a:pt x="47129" y="11633"/>
                  </a:moveTo>
                  <a:lnTo>
                    <a:pt x="46990" y="11633"/>
                  </a:lnTo>
                  <a:lnTo>
                    <a:pt x="47129" y="11633"/>
                  </a:lnTo>
                  <a:close/>
                </a:path>
                <a:path w="85725" h="117475">
                  <a:moveTo>
                    <a:pt x="47802" y="81978"/>
                  </a:moveTo>
                  <a:lnTo>
                    <a:pt x="47637" y="81216"/>
                  </a:lnTo>
                  <a:lnTo>
                    <a:pt x="47523" y="81546"/>
                  </a:lnTo>
                  <a:lnTo>
                    <a:pt x="47523" y="81813"/>
                  </a:lnTo>
                  <a:lnTo>
                    <a:pt x="47561" y="82042"/>
                  </a:lnTo>
                  <a:lnTo>
                    <a:pt x="47713" y="82029"/>
                  </a:lnTo>
                  <a:close/>
                </a:path>
                <a:path w="85725" h="117475">
                  <a:moveTo>
                    <a:pt x="50660" y="69291"/>
                  </a:moveTo>
                  <a:lnTo>
                    <a:pt x="50609" y="68910"/>
                  </a:lnTo>
                  <a:lnTo>
                    <a:pt x="49898" y="68021"/>
                  </a:lnTo>
                  <a:lnTo>
                    <a:pt x="49276" y="69291"/>
                  </a:lnTo>
                  <a:lnTo>
                    <a:pt x="49872" y="69608"/>
                  </a:lnTo>
                  <a:lnTo>
                    <a:pt x="49923" y="69418"/>
                  </a:lnTo>
                  <a:lnTo>
                    <a:pt x="49987" y="69672"/>
                  </a:lnTo>
                  <a:lnTo>
                    <a:pt x="49860" y="69672"/>
                  </a:lnTo>
                  <a:lnTo>
                    <a:pt x="49657" y="70561"/>
                  </a:lnTo>
                  <a:lnTo>
                    <a:pt x="50190" y="69926"/>
                  </a:lnTo>
                  <a:lnTo>
                    <a:pt x="50571" y="69418"/>
                  </a:lnTo>
                  <a:lnTo>
                    <a:pt x="50660" y="69291"/>
                  </a:lnTo>
                  <a:close/>
                </a:path>
                <a:path w="85725" h="117475">
                  <a:moveTo>
                    <a:pt x="52108" y="76784"/>
                  </a:moveTo>
                  <a:lnTo>
                    <a:pt x="51841" y="76365"/>
                  </a:lnTo>
                  <a:lnTo>
                    <a:pt x="51790" y="76657"/>
                  </a:lnTo>
                  <a:lnTo>
                    <a:pt x="51587" y="76847"/>
                  </a:lnTo>
                  <a:lnTo>
                    <a:pt x="52108" y="76784"/>
                  </a:lnTo>
                  <a:close/>
                </a:path>
                <a:path w="85725" h="117475">
                  <a:moveTo>
                    <a:pt x="52184" y="6629"/>
                  </a:moveTo>
                  <a:lnTo>
                    <a:pt x="52146" y="6477"/>
                  </a:lnTo>
                  <a:lnTo>
                    <a:pt x="52184" y="6629"/>
                  </a:lnTo>
                  <a:close/>
                </a:path>
                <a:path w="85725" h="117475">
                  <a:moveTo>
                    <a:pt x="54762" y="67881"/>
                  </a:moveTo>
                  <a:lnTo>
                    <a:pt x="54749" y="67449"/>
                  </a:lnTo>
                  <a:lnTo>
                    <a:pt x="54457" y="67640"/>
                  </a:lnTo>
                  <a:lnTo>
                    <a:pt x="54762" y="67881"/>
                  </a:lnTo>
                  <a:close/>
                </a:path>
                <a:path w="85725" h="117475">
                  <a:moveTo>
                    <a:pt x="54825" y="66700"/>
                  </a:moveTo>
                  <a:lnTo>
                    <a:pt x="54508" y="66814"/>
                  </a:lnTo>
                  <a:lnTo>
                    <a:pt x="54648" y="66789"/>
                  </a:lnTo>
                  <a:lnTo>
                    <a:pt x="54825" y="66700"/>
                  </a:lnTo>
                  <a:close/>
                </a:path>
                <a:path w="85725" h="117475">
                  <a:moveTo>
                    <a:pt x="55041" y="67259"/>
                  </a:moveTo>
                  <a:lnTo>
                    <a:pt x="54749" y="67259"/>
                  </a:lnTo>
                  <a:lnTo>
                    <a:pt x="54749" y="67449"/>
                  </a:lnTo>
                  <a:lnTo>
                    <a:pt x="55041" y="67259"/>
                  </a:lnTo>
                  <a:close/>
                </a:path>
                <a:path w="85725" h="117475">
                  <a:moveTo>
                    <a:pt x="55460" y="64211"/>
                  </a:moveTo>
                  <a:lnTo>
                    <a:pt x="55257" y="64211"/>
                  </a:lnTo>
                  <a:lnTo>
                    <a:pt x="55156" y="64465"/>
                  </a:lnTo>
                  <a:lnTo>
                    <a:pt x="55460" y="64211"/>
                  </a:lnTo>
                  <a:close/>
                </a:path>
                <a:path w="85725" h="117475">
                  <a:moveTo>
                    <a:pt x="55664" y="64211"/>
                  </a:moveTo>
                  <a:lnTo>
                    <a:pt x="55613" y="64084"/>
                  </a:lnTo>
                  <a:lnTo>
                    <a:pt x="55460" y="64211"/>
                  </a:lnTo>
                  <a:lnTo>
                    <a:pt x="55664" y="64211"/>
                  </a:lnTo>
                  <a:close/>
                </a:path>
                <a:path w="85725" h="117475">
                  <a:moveTo>
                    <a:pt x="56794" y="3251"/>
                  </a:moveTo>
                  <a:lnTo>
                    <a:pt x="55994" y="3505"/>
                  </a:lnTo>
                  <a:lnTo>
                    <a:pt x="55968" y="4394"/>
                  </a:lnTo>
                  <a:lnTo>
                    <a:pt x="56781" y="4216"/>
                  </a:lnTo>
                  <a:lnTo>
                    <a:pt x="56794" y="3251"/>
                  </a:lnTo>
                  <a:close/>
                </a:path>
                <a:path w="85725" h="117475">
                  <a:moveTo>
                    <a:pt x="57099" y="4152"/>
                  </a:moveTo>
                  <a:lnTo>
                    <a:pt x="56781" y="4216"/>
                  </a:lnTo>
                  <a:lnTo>
                    <a:pt x="57061" y="4381"/>
                  </a:lnTo>
                  <a:lnTo>
                    <a:pt x="57099" y="4152"/>
                  </a:lnTo>
                  <a:close/>
                </a:path>
                <a:path w="85725" h="117475">
                  <a:moveTo>
                    <a:pt x="57162" y="62255"/>
                  </a:moveTo>
                  <a:lnTo>
                    <a:pt x="57048" y="62471"/>
                  </a:lnTo>
                  <a:lnTo>
                    <a:pt x="57162" y="62255"/>
                  </a:lnTo>
                  <a:close/>
                </a:path>
                <a:path w="85725" h="117475">
                  <a:moveTo>
                    <a:pt x="57785" y="62306"/>
                  </a:moveTo>
                  <a:lnTo>
                    <a:pt x="57416" y="62699"/>
                  </a:lnTo>
                  <a:lnTo>
                    <a:pt x="57696" y="62560"/>
                  </a:lnTo>
                  <a:lnTo>
                    <a:pt x="57785" y="62306"/>
                  </a:lnTo>
                  <a:close/>
                </a:path>
                <a:path w="85725" h="117475">
                  <a:moveTo>
                    <a:pt x="58712" y="70993"/>
                  </a:moveTo>
                  <a:lnTo>
                    <a:pt x="58610" y="71120"/>
                  </a:lnTo>
                  <a:lnTo>
                    <a:pt x="58432" y="71488"/>
                  </a:lnTo>
                  <a:lnTo>
                    <a:pt x="58585" y="71272"/>
                  </a:lnTo>
                  <a:lnTo>
                    <a:pt x="58712" y="70993"/>
                  </a:lnTo>
                  <a:close/>
                </a:path>
                <a:path w="85725" h="117475">
                  <a:moveTo>
                    <a:pt x="59550" y="70688"/>
                  </a:moveTo>
                  <a:lnTo>
                    <a:pt x="59105" y="70180"/>
                  </a:lnTo>
                  <a:lnTo>
                    <a:pt x="58928" y="70561"/>
                  </a:lnTo>
                  <a:lnTo>
                    <a:pt x="58839" y="70688"/>
                  </a:lnTo>
                  <a:lnTo>
                    <a:pt x="58712" y="71069"/>
                  </a:lnTo>
                  <a:lnTo>
                    <a:pt x="58991" y="70815"/>
                  </a:lnTo>
                  <a:lnTo>
                    <a:pt x="59550" y="70688"/>
                  </a:lnTo>
                  <a:close/>
                </a:path>
                <a:path w="85725" h="117475">
                  <a:moveTo>
                    <a:pt x="62699" y="4178"/>
                  </a:moveTo>
                  <a:lnTo>
                    <a:pt x="62509" y="3657"/>
                  </a:lnTo>
                  <a:lnTo>
                    <a:pt x="62420" y="3784"/>
                  </a:lnTo>
                  <a:lnTo>
                    <a:pt x="62699" y="4178"/>
                  </a:lnTo>
                  <a:close/>
                </a:path>
                <a:path w="85725" h="117475">
                  <a:moveTo>
                    <a:pt x="63423" y="57848"/>
                  </a:moveTo>
                  <a:lnTo>
                    <a:pt x="63296" y="57848"/>
                  </a:lnTo>
                  <a:lnTo>
                    <a:pt x="63207" y="57975"/>
                  </a:lnTo>
                  <a:lnTo>
                    <a:pt x="63347" y="57886"/>
                  </a:lnTo>
                  <a:close/>
                </a:path>
                <a:path w="85725" h="117475">
                  <a:moveTo>
                    <a:pt x="63576" y="4648"/>
                  </a:moveTo>
                  <a:lnTo>
                    <a:pt x="63157" y="4648"/>
                  </a:lnTo>
                  <a:lnTo>
                    <a:pt x="62903" y="4775"/>
                  </a:lnTo>
                  <a:lnTo>
                    <a:pt x="62357" y="4775"/>
                  </a:lnTo>
                  <a:lnTo>
                    <a:pt x="62052" y="4521"/>
                  </a:lnTo>
                  <a:lnTo>
                    <a:pt x="62280" y="4140"/>
                  </a:lnTo>
                  <a:lnTo>
                    <a:pt x="62357" y="4013"/>
                  </a:lnTo>
                  <a:lnTo>
                    <a:pt x="62280" y="3632"/>
                  </a:lnTo>
                  <a:lnTo>
                    <a:pt x="61887" y="2997"/>
                  </a:lnTo>
                  <a:lnTo>
                    <a:pt x="61798" y="2870"/>
                  </a:lnTo>
                  <a:lnTo>
                    <a:pt x="61696" y="2692"/>
                  </a:lnTo>
                  <a:lnTo>
                    <a:pt x="61607" y="2489"/>
                  </a:lnTo>
                  <a:lnTo>
                    <a:pt x="62052" y="2159"/>
                  </a:lnTo>
                  <a:lnTo>
                    <a:pt x="61976" y="1803"/>
                  </a:lnTo>
                  <a:lnTo>
                    <a:pt x="61912" y="1447"/>
                  </a:lnTo>
                  <a:lnTo>
                    <a:pt x="61874" y="1079"/>
                  </a:lnTo>
                  <a:lnTo>
                    <a:pt x="61341" y="1663"/>
                  </a:lnTo>
                  <a:lnTo>
                    <a:pt x="61175" y="1092"/>
                  </a:lnTo>
                  <a:lnTo>
                    <a:pt x="59220" y="1473"/>
                  </a:lnTo>
                  <a:lnTo>
                    <a:pt x="58826" y="2870"/>
                  </a:lnTo>
                  <a:lnTo>
                    <a:pt x="58089" y="2489"/>
                  </a:lnTo>
                  <a:lnTo>
                    <a:pt x="58851" y="1854"/>
                  </a:lnTo>
                  <a:lnTo>
                    <a:pt x="58000" y="1727"/>
                  </a:lnTo>
                  <a:lnTo>
                    <a:pt x="58000" y="2997"/>
                  </a:lnTo>
                  <a:lnTo>
                    <a:pt x="57708" y="2743"/>
                  </a:lnTo>
                  <a:lnTo>
                    <a:pt x="57416" y="2616"/>
                  </a:lnTo>
                  <a:lnTo>
                    <a:pt x="57150" y="2616"/>
                  </a:lnTo>
                  <a:lnTo>
                    <a:pt x="57099" y="4152"/>
                  </a:lnTo>
                  <a:lnTo>
                    <a:pt x="57086" y="4394"/>
                  </a:lnTo>
                  <a:lnTo>
                    <a:pt x="56743" y="5029"/>
                  </a:lnTo>
                  <a:lnTo>
                    <a:pt x="55892" y="4902"/>
                  </a:lnTo>
                  <a:lnTo>
                    <a:pt x="55689" y="4394"/>
                  </a:lnTo>
                  <a:lnTo>
                    <a:pt x="55524" y="5283"/>
                  </a:lnTo>
                  <a:lnTo>
                    <a:pt x="55219" y="5029"/>
                  </a:lnTo>
                  <a:lnTo>
                    <a:pt x="55181" y="4787"/>
                  </a:lnTo>
                  <a:lnTo>
                    <a:pt x="55092" y="5156"/>
                  </a:lnTo>
                  <a:lnTo>
                    <a:pt x="54178" y="5537"/>
                  </a:lnTo>
                  <a:lnTo>
                    <a:pt x="54432" y="6299"/>
                  </a:lnTo>
                  <a:lnTo>
                    <a:pt x="53454" y="6045"/>
                  </a:lnTo>
                  <a:lnTo>
                    <a:pt x="52997" y="7823"/>
                  </a:lnTo>
                  <a:lnTo>
                    <a:pt x="52184" y="6680"/>
                  </a:lnTo>
                  <a:lnTo>
                    <a:pt x="52146" y="7696"/>
                  </a:lnTo>
                  <a:lnTo>
                    <a:pt x="52057" y="8204"/>
                  </a:lnTo>
                  <a:lnTo>
                    <a:pt x="51676" y="8585"/>
                  </a:lnTo>
                  <a:lnTo>
                    <a:pt x="51409" y="6680"/>
                  </a:lnTo>
                  <a:lnTo>
                    <a:pt x="50050" y="9855"/>
                  </a:lnTo>
                  <a:lnTo>
                    <a:pt x="49136" y="8331"/>
                  </a:lnTo>
                  <a:lnTo>
                    <a:pt x="49504" y="9855"/>
                  </a:lnTo>
                  <a:lnTo>
                    <a:pt x="47510" y="10490"/>
                  </a:lnTo>
                  <a:lnTo>
                    <a:pt x="47066" y="12014"/>
                  </a:lnTo>
                  <a:lnTo>
                    <a:pt x="47002" y="11709"/>
                  </a:lnTo>
                  <a:lnTo>
                    <a:pt x="46494" y="12014"/>
                  </a:lnTo>
                  <a:lnTo>
                    <a:pt x="46050" y="11760"/>
                  </a:lnTo>
                  <a:lnTo>
                    <a:pt x="45504" y="11887"/>
                  </a:lnTo>
                  <a:lnTo>
                    <a:pt x="46024" y="12623"/>
                  </a:lnTo>
                  <a:lnTo>
                    <a:pt x="46113" y="13030"/>
                  </a:lnTo>
                  <a:lnTo>
                    <a:pt x="45542" y="13792"/>
                  </a:lnTo>
                  <a:lnTo>
                    <a:pt x="45580" y="14808"/>
                  </a:lnTo>
                  <a:lnTo>
                    <a:pt x="44132" y="14554"/>
                  </a:lnTo>
                  <a:lnTo>
                    <a:pt x="45046" y="13411"/>
                  </a:lnTo>
                  <a:lnTo>
                    <a:pt x="44094" y="12776"/>
                  </a:lnTo>
                  <a:lnTo>
                    <a:pt x="44780" y="13411"/>
                  </a:lnTo>
                  <a:lnTo>
                    <a:pt x="43726" y="14300"/>
                  </a:lnTo>
                  <a:lnTo>
                    <a:pt x="43675" y="14490"/>
                  </a:lnTo>
                  <a:lnTo>
                    <a:pt x="44348" y="14935"/>
                  </a:lnTo>
                  <a:lnTo>
                    <a:pt x="43345" y="14808"/>
                  </a:lnTo>
                  <a:lnTo>
                    <a:pt x="43662" y="15062"/>
                  </a:lnTo>
                  <a:lnTo>
                    <a:pt x="42735" y="14554"/>
                  </a:lnTo>
                  <a:lnTo>
                    <a:pt x="43649" y="15697"/>
                  </a:lnTo>
                  <a:lnTo>
                    <a:pt x="42418" y="15189"/>
                  </a:lnTo>
                  <a:lnTo>
                    <a:pt x="42621" y="16205"/>
                  </a:lnTo>
                  <a:lnTo>
                    <a:pt x="41389" y="16332"/>
                  </a:lnTo>
                  <a:lnTo>
                    <a:pt x="41478" y="15316"/>
                  </a:lnTo>
                  <a:lnTo>
                    <a:pt x="40982" y="16459"/>
                  </a:lnTo>
                  <a:lnTo>
                    <a:pt x="40703" y="16459"/>
                  </a:lnTo>
                  <a:lnTo>
                    <a:pt x="41008" y="16586"/>
                  </a:lnTo>
                  <a:lnTo>
                    <a:pt x="41275" y="17221"/>
                  </a:lnTo>
                  <a:lnTo>
                    <a:pt x="40513" y="18364"/>
                  </a:lnTo>
                  <a:lnTo>
                    <a:pt x="40246" y="16967"/>
                  </a:lnTo>
                  <a:lnTo>
                    <a:pt x="39522" y="16840"/>
                  </a:lnTo>
                  <a:lnTo>
                    <a:pt x="39344" y="17221"/>
                  </a:lnTo>
                  <a:lnTo>
                    <a:pt x="39217" y="18237"/>
                  </a:lnTo>
                  <a:lnTo>
                    <a:pt x="39357" y="18872"/>
                  </a:lnTo>
                  <a:lnTo>
                    <a:pt x="38874" y="19253"/>
                  </a:lnTo>
                  <a:lnTo>
                    <a:pt x="38709" y="19126"/>
                  </a:lnTo>
                  <a:lnTo>
                    <a:pt x="38582" y="19253"/>
                  </a:lnTo>
                  <a:lnTo>
                    <a:pt x="38519" y="18999"/>
                  </a:lnTo>
                  <a:lnTo>
                    <a:pt x="38519" y="19253"/>
                  </a:lnTo>
                  <a:lnTo>
                    <a:pt x="38519" y="20142"/>
                  </a:lnTo>
                  <a:lnTo>
                    <a:pt x="36652" y="20777"/>
                  </a:lnTo>
                  <a:lnTo>
                    <a:pt x="36715" y="22301"/>
                  </a:lnTo>
                  <a:lnTo>
                    <a:pt x="37376" y="22936"/>
                  </a:lnTo>
                  <a:lnTo>
                    <a:pt x="37503" y="23063"/>
                  </a:lnTo>
                  <a:lnTo>
                    <a:pt x="37515" y="23317"/>
                  </a:lnTo>
                  <a:lnTo>
                    <a:pt x="37401" y="23444"/>
                  </a:lnTo>
                  <a:lnTo>
                    <a:pt x="37363" y="23876"/>
                  </a:lnTo>
                  <a:lnTo>
                    <a:pt x="37477" y="24333"/>
                  </a:lnTo>
                  <a:lnTo>
                    <a:pt x="36830" y="23952"/>
                  </a:lnTo>
                  <a:lnTo>
                    <a:pt x="37058" y="23825"/>
                  </a:lnTo>
                  <a:lnTo>
                    <a:pt x="36855" y="23571"/>
                  </a:lnTo>
                  <a:lnTo>
                    <a:pt x="36804" y="23317"/>
                  </a:lnTo>
                  <a:lnTo>
                    <a:pt x="36652" y="23825"/>
                  </a:lnTo>
                  <a:lnTo>
                    <a:pt x="35877" y="23545"/>
                  </a:lnTo>
                  <a:lnTo>
                    <a:pt x="35814" y="23825"/>
                  </a:lnTo>
                  <a:lnTo>
                    <a:pt x="35648" y="24968"/>
                  </a:lnTo>
                  <a:lnTo>
                    <a:pt x="34886" y="25349"/>
                  </a:lnTo>
                  <a:lnTo>
                    <a:pt x="34036" y="24714"/>
                  </a:lnTo>
                  <a:lnTo>
                    <a:pt x="35814" y="23876"/>
                  </a:lnTo>
                  <a:lnTo>
                    <a:pt x="34531" y="23825"/>
                  </a:lnTo>
                  <a:lnTo>
                    <a:pt x="35674" y="23317"/>
                  </a:lnTo>
                  <a:lnTo>
                    <a:pt x="33858" y="22809"/>
                  </a:lnTo>
                  <a:lnTo>
                    <a:pt x="36220" y="22809"/>
                  </a:lnTo>
                  <a:lnTo>
                    <a:pt x="34429" y="22174"/>
                  </a:lnTo>
                  <a:lnTo>
                    <a:pt x="33261" y="22936"/>
                  </a:lnTo>
                  <a:lnTo>
                    <a:pt x="33147" y="23190"/>
                  </a:lnTo>
                  <a:lnTo>
                    <a:pt x="33375" y="23545"/>
                  </a:lnTo>
                  <a:lnTo>
                    <a:pt x="33464" y="23876"/>
                  </a:lnTo>
                  <a:lnTo>
                    <a:pt x="32359" y="24714"/>
                  </a:lnTo>
                  <a:lnTo>
                    <a:pt x="32258" y="25095"/>
                  </a:lnTo>
                  <a:lnTo>
                    <a:pt x="32359" y="25476"/>
                  </a:lnTo>
                  <a:lnTo>
                    <a:pt x="32893" y="25349"/>
                  </a:lnTo>
                  <a:lnTo>
                    <a:pt x="33007" y="26111"/>
                  </a:lnTo>
                  <a:lnTo>
                    <a:pt x="32258" y="28270"/>
                  </a:lnTo>
                  <a:lnTo>
                    <a:pt x="29921" y="25476"/>
                  </a:lnTo>
                  <a:lnTo>
                    <a:pt x="29883" y="28016"/>
                  </a:lnTo>
                  <a:lnTo>
                    <a:pt x="29997" y="28397"/>
                  </a:lnTo>
                  <a:lnTo>
                    <a:pt x="30848" y="29413"/>
                  </a:lnTo>
                  <a:lnTo>
                    <a:pt x="29540" y="29794"/>
                  </a:lnTo>
                  <a:lnTo>
                    <a:pt x="28943" y="28778"/>
                  </a:lnTo>
                  <a:lnTo>
                    <a:pt x="27813" y="29794"/>
                  </a:lnTo>
                  <a:lnTo>
                    <a:pt x="28422" y="30048"/>
                  </a:lnTo>
                  <a:lnTo>
                    <a:pt x="29591" y="30556"/>
                  </a:lnTo>
                  <a:lnTo>
                    <a:pt x="28155" y="31102"/>
                  </a:lnTo>
                  <a:lnTo>
                    <a:pt x="27647" y="31699"/>
                  </a:lnTo>
                  <a:lnTo>
                    <a:pt x="26746" y="31191"/>
                  </a:lnTo>
                  <a:lnTo>
                    <a:pt x="25768" y="32461"/>
                  </a:lnTo>
                  <a:lnTo>
                    <a:pt x="25171" y="34366"/>
                  </a:lnTo>
                  <a:lnTo>
                    <a:pt x="24498" y="35369"/>
                  </a:lnTo>
                  <a:lnTo>
                    <a:pt x="24498" y="35890"/>
                  </a:lnTo>
                  <a:lnTo>
                    <a:pt x="24358" y="36144"/>
                  </a:lnTo>
                  <a:lnTo>
                    <a:pt x="24498" y="35890"/>
                  </a:lnTo>
                  <a:lnTo>
                    <a:pt x="24498" y="35369"/>
                  </a:lnTo>
                  <a:lnTo>
                    <a:pt x="24142" y="35890"/>
                  </a:lnTo>
                  <a:lnTo>
                    <a:pt x="24079" y="37541"/>
                  </a:lnTo>
                  <a:lnTo>
                    <a:pt x="23926" y="37668"/>
                  </a:lnTo>
                  <a:lnTo>
                    <a:pt x="23850" y="37541"/>
                  </a:lnTo>
                  <a:lnTo>
                    <a:pt x="23380" y="37795"/>
                  </a:lnTo>
                  <a:lnTo>
                    <a:pt x="22974" y="37922"/>
                  </a:lnTo>
                  <a:lnTo>
                    <a:pt x="23609" y="37160"/>
                  </a:lnTo>
                  <a:lnTo>
                    <a:pt x="23888" y="37287"/>
                  </a:lnTo>
                  <a:lnTo>
                    <a:pt x="24079" y="37541"/>
                  </a:lnTo>
                  <a:lnTo>
                    <a:pt x="24079" y="35801"/>
                  </a:lnTo>
                  <a:lnTo>
                    <a:pt x="23964" y="35636"/>
                  </a:lnTo>
                  <a:lnTo>
                    <a:pt x="23914" y="35255"/>
                  </a:lnTo>
                  <a:lnTo>
                    <a:pt x="23393" y="35382"/>
                  </a:lnTo>
                  <a:lnTo>
                    <a:pt x="22288" y="37541"/>
                  </a:lnTo>
                  <a:lnTo>
                    <a:pt x="20154" y="39319"/>
                  </a:lnTo>
                  <a:lnTo>
                    <a:pt x="18542" y="40970"/>
                  </a:lnTo>
                  <a:lnTo>
                    <a:pt x="18440" y="41224"/>
                  </a:lnTo>
                  <a:lnTo>
                    <a:pt x="18542" y="41605"/>
                  </a:lnTo>
                  <a:lnTo>
                    <a:pt x="18643" y="42367"/>
                  </a:lnTo>
                  <a:lnTo>
                    <a:pt x="18567" y="43256"/>
                  </a:lnTo>
                  <a:lnTo>
                    <a:pt x="18478" y="43510"/>
                  </a:lnTo>
                  <a:lnTo>
                    <a:pt x="17894" y="43256"/>
                  </a:lnTo>
                  <a:lnTo>
                    <a:pt x="17818" y="42875"/>
                  </a:lnTo>
                  <a:lnTo>
                    <a:pt x="17614" y="44907"/>
                  </a:lnTo>
                  <a:lnTo>
                    <a:pt x="17094" y="47574"/>
                  </a:lnTo>
                  <a:lnTo>
                    <a:pt x="15532" y="48590"/>
                  </a:lnTo>
                  <a:lnTo>
                    <a:pt x="15430" y="48209"/>
                  </a:lnTo>
                  <a:lnTo>
                    <a:pt x="14541" y="49225"/>
                  </a:lnTo>
                  <a:lnTo>
                    <a:pt x="16471" y="50368"/>
                  </a:lnTo>
                  <a:lnTo>
                    <a:pt x="15709" y="50749"/>
                  </a:lnTo>
                  <a:lnTo>
                    <a:pt x="21844" y="50749"/>
                  </a:lnTo>
                  <a:lnTo>
                    <a:pt x="21818" y="49098"/>
                  </a:lnTo>
                  <a:lnTo>
                    <a:pt x="22504" y="49606"/>
                  </a:lnTo>
                  <a:lnTo>
                    <a:pt x="22275" y="49098"/>
                  </a:lnTo>
                  <a:lnTo>
                    <a:pt x="22034" y="48590"/>
                  </a:lnTo>
                  <a:lnTo>
                    <a:pt x="21920" y="48336"/>
                  </a:lnTo>
                  <a:lnTo>
                    <a:pt x="21640" y="48209"/>
                  </a:lnTo>
                  <a:lnTo>
                    <a:pt x="21958" y="47066"/>
                  </a:lnTo>
                  <a:lnTo>
                    <a:pt x="22186" y="46812"/>
                  </a:lnTo>
                  <a:lnTo>
                    <a:pt x="22656" y="47180"/>
                  </a:lnTo>
                  <a:lnTo>
                    <a:pt x="23139" y="46812"/>
                  </a:lnTo>
                  <a:lnTo>
                    <a:pt x="21945" y="46431"/>
                  </a:lnTo>
                  <a:lnTo>
                    <a:pt x="22885" y="45669"/>
                  </a:lnTo>
                  <a:lnTo>
                    <a:pt x="23152" y="46304"/>
                  </a:lnTo>
                  <a:lnTo>
                    <a:pt x="23583" y="45669"/>
                  </a:lnTo>
                  <a:lnTo>
                    <a:pt x="23672" y="45542"/>
                  </a:lnTo>
                  <a:lnTo>
                    <a:pt x="23393" y="45415"/>
                  </a:lnTo>
                  <a:lnTo>
                    <a:pt x="23202" y="44907"/>
                  </a:lnTo>
                  <a:lnTo>
                    <a:pt x="23139" y="44018"/>
                  </a:lnTo>
                  <a:lnTo>
                    <a:pt x="23888" y="43510"/>
                  </a:lnTo>
                  <a:lnTo>
                    <a:pt x="24257" y="43256"/>
                  </a:lnTo>
                  <a:lnTo>
                    <a:pt x="24968" y="43637"/>
                  </a:lnTo>
                  <a:lnTo>
                    <a:pt x="24625" y="43256"/>
                  </a:lnTo>
                  <a:lnTo>
                    <a:pt x="24511" y="42875"/>
                  </a:lnTo>
                  <a:lnTo>
                    <a:pt x="24561" y="42367"/>
                  </a:lnTo>
                  <a:lnTo>
                    <a:pt x="24904" y="42113"/>
                  </a:lnTo>
                  <a:lnTo>
                    <a:pt x="25184" y="42240"/>
                  </a:lnTo>
                  <a:lnTo>
                    <a:pt x="25247" y="42621"/>
                  </a:lnTo>
                  <a:lnTo>
                    <a:pt x="26009" y="42113"/>
                  </a:lnTo>
                  <a:lnTo>
                    <a:pt x="26530" y="41770"/>
                  </a:lnTo>
                  <a:lnTo>
                    <a:pt x="26454" y="41452"/>
                  </a:lnTo>
                  <a:lnTo>
                    <a:pt x="26327" y="41605"/>
                  </a:lnTo>
                  <a:lnTo>
                    <a:pt x="26200" y="40970"/>
                  </a:lnTo>
                  <a:lnTo>
                    <a:pt x="25755" y="40081"/>
                  </a:lnTo>
                  <a:lnTo>
                    <a:pt x="27101" y="39827"/>
                  </a:lnTo>
                  <a:lnTo>
                    <a:pt x="27330" y="39954"/>
                  </a:lnTo>
                  <a:lnTo>
                    <a:pt x="27609" y="39954"/>
                  </a:lnTo>
                  <a:lnTo>
                    <a:pt x="26631" y="41224"/>
                  </a:lnTo>
                  <a:lnTo>
                    <a:pt x="26530" y="41770"/>
                  </a:lnTo>
                  <a:lnTo>
                    <a:pt x="26885" y="41986"/>
                  </a:lnTo>
                  <a:lnTo>
                    <a:pt x="27546" y="41351"/>
                  </a:lnTo>
                  <a:lnTo>
                    <a:pt x="27990" y="42621"/>
                  </a:lnTo>
                  <a:lnTo>
                    <a:pt x="27901" y="41351"/>
                  </a:lnTo>
                  <a:lnTo>
                    <a:pt x="27762" y="39827"/>
                  </a:lnTo>
                  <a:lnTo>
                    <a:pt x="28625" y="39319"/>
                  </a:lnTo>
                  <a:lnTo>
                    <a:pt x="28917" y="39319"/>
                  </a:lnTo>
                  <a:lnTo>
                    <a:pt x="28930" y="39446"/>
                  </a:lnTo>
                  <a:lnTo>
                    <a:pt x="29121" y="39319"/>
                  </a:lnTo>
                  <a:lnTo>
                    <a:pt x="29222" y="38938"/>
                  </a:lnTo>
                  <a:lnTo>
                    <a:pt x="29730" y="38684"/>
                  </a:lnTo>
                  <a:lnTo>
                    <a:pt x="29933" y="38430"/>
                  </a:lnTo>
                  <a:lnTo>
                    <a:pt x="30505" y="38811"/>
                  </a:lnTo>
                  <a:lnTo>
                    <a:pt x="30949" y="37795"/>
                  </a:lnTo>
                  <a:lnTo>
                    <a:pt x="31292" y="37414"/>
                  </a:lnTo>
                  <a:lnTo>
                    <a:pt x="30949" y="37160"/>
                  </a:lnTo>
                  <a:lnTo>
                    <a:pt x="30391" y="37160"/>
                  </a:lnTo>
                  <a:lnTo>
                    <a:pt x="30391" y="38430"/>
                  </a:lnTo>
                  <a:lnTo>
                    <a:pt x="30187" y="38430"/>
                  </a:lnTo>
                  <a:lnTo>
                    <a:pt x="30162" y="38049"/>
                  </a:lnTo>
                  <a:lnTo>
                    <a:pt x="30264" y="37795"/>
                  </a:lnTo>
                  <a:lnTo>
                    <a:pt x="30391" y="38430"/>
                  </a:lnTo>
                  <a:lnTo>
                    <a:pt x="30391" y="37160"/>
                  </a:lnTo>
                  <a:lnTo>
                    <a:pt x="29972" y="37160"/>
                  </a:lnTo>
                  <a:lnTo>
                    <a:pt x="29832" y="37160"/>
                  </a:lnTo>
                  <a:lnTo>
                    <a:pt x="29159" y="38049"/>
                  </a:lnTo>
                  <a:lnTo>
                    <a:pt x="29133" y="37922"/>
                  </a:lnTo>
                  <a:lnTo>
                    <a:pt x="29095" y="37668"/>
                  </a:lnTo>
                  <a:lnTo>
                    <a:pt x="29070" y="37160"/>
                  </a:lnTo>
                  <a:lnTo>
                    <a:pt x="29070" y="36906"/>
                  </a:lnTo>
                  <a:lnTo>
                    <a:pt x="29794" y="36779"/>
                  </a:lnTo>
                  <a:lnTo>
                    <a:pt x="29527" y="36144"/>
                  </a:lnTo>
                  <a:lnTo>
                    <a:pt x="29311" y="35636"/>
                  </a:lnTo>
                  <a:lnTo>
                    <a:pt x="29210" y="35382"/>
                  </a:lnTo>
                  <a:lnTo>
                    <a:pt x="30581" y="35636"/>
                  </a:lnTo>
                  <a:lnTo>
                    <a:pt x="31127" y="35382"/>
                  </a:lnTo>
                  <a:lnTo>
                    <a:pt x="31953" y="35001"/>
                  </a:lnTo>
                  <a:lnTo>
                    <a:pt x="32626" y="35382"/>
                  </a:lnTo>
                  <a:lnTo>
                    <a:pt x="32804" y="35001"/>
                  </a:lnTo>
                  <a:lnTo>
                    <a:pt x="33299" y="33985"/>
                  </a:lnTo>
                  <a:lnTo>
                    <a:pt x="34696" y="32588"/>
                  </a:lnTo>
                  <a:lnTo>
                    <a:pt x="34747" y="32207"/>
                  </a:lnTo>
                  <a:lnTo>
                    <a:pt x="34607" y="31699"/>
                  </a:lnTo>
                  <a:lnTo>
                    <a:pt x="34391" y="30937"/>
                  </a:lnTo>
                  <a:lnTo>
                    <a:pt x="34480" y="30175"/>
                  </a:lnTo>
                  <a:lnTo>
                    <a:pt x="35013" y="30683"/>
                  </a:lnTo>
                  <a:lnTo>
                    <a:pt x="35318" y="30683"/>
                  </a:lnTo>
                  <a:lnTo>
                    <a:pt x="35255" y="30937"/>
                  </a:lnTo>
                  <a:lnTo>
                    <a:pt x="35140" y="31064"/>
                  </a:lnTo>
                  <a:lnTo>
                    <a:pt x="35102" y="31445"/>
                  </a:lnTo>
                  <a:lnTo>
                    <a:pt x="35407" y="30556"/>
                  </a:lnTo>
                  <a:lnTo>
                    <a:pt x="35864" y="30175"/>
                  </a:lnTo>
                  <a:lnTo>
                    <a:pt x="36017" y="30048"/>
                  </a:lnTo>
                  <a:lnTo>
                    <a:pt x="36322" y="29794"/>
                  </a:lnTo>
                  <a:lnTo>
                    <a:pt x="36436" y="29667"/>
                  </a:lnTo>
                  <a:lnTo>
                    <a:pt x="36779" y="29413"/>
                  </a:lnTo>
                  <a:lnTo>
                    <a:pt x="36626" y="29413"/>
                  </a:lnTo>
                  <a:lnTo>
                    <a:pt x="36652" y="29235"/>
                  </a:lnTo>
                  <a:lnTo>
                    <a:pt x="36499" y="29032"/>
                  </a:lnTo>
                  <a:lnTo>
                    <a:pt x="36131" y="28524"/>
                  </a:lnTo>
                  <a:lnTo>
                    <a:pt x="36703" y="28270"/>
                  </a:lnTo>
                  <a:lnTo>
                    <a:pt x="37274" y="28016"/>
                  </a:lnTo>
                  <a:lnTo>
                    <a:pt x="36830" y="28892"/>
                  </a:lnTo>
                  <a:lnTo>
                    <a:pt x="36703" y="29298"/>
                  </a:lnTo>
                  <a:lnTo>
                    <a:pt x="37376" y="28397"/>
                  </a:lnTo>
                  <a:lnTo>
                    <a:pt x="37477" y="28905"/>
                  </a:lnTo>
                  <a:lnTo>
                    <a:pt x="39395" y="28397"/>
                  </a:lnTo>
                  <a:lnTo>
                    <a:pt x="40843" y="28016"/>
                  </a:lnTo>
                  <a:lnTo>
                    <a:pt x="39319" y="24333"/>
                  </a:lnTo>
                  <a:lnTo>
                    <a:pt x="38900" y="23317"/>
                  </a:lnTo>
                  <a:lnTo>
                    <a:pt x="42481" y="22758"/>
                  </a:lnTo>
                  <a:lnTo>
                    <a:pt x="45859" y="20777"/>
                  </a:lnTo>
                  <a:lnTo>
                    <a:pt x="46837" y="18364"/>
                  </a:lnTo>
                  <a:lnTo>
                    <a:pt x="47561" y="16586"/>
                  </a:lnTo>
                  <a:lnTo>
                    <a:pt x="48348" y="16332"/>
                  </a:lnTo>
                  <a:lnTo>
                    <a:pt x="50317" y="15697"/>
                  </a:lnTo>
                  <a:lnTo>
                    <a:pt x="51498" y="15316"/>
                  </a:lnTo>
                  <a:lnTo>
                    <a:pt x="52171" y="15062"/>
                  </a:lnTo>
                  <a:lnTo>
                    <a:pt x="52514" y="14935"/>
                  </a:lnTo>
                  <a:lnTo>
                    <a:pt x="52438" y="14808"/>
                  </a:lnTo>
                  <a:lnTo>
                    <a:pt x="52222" y="14427"/>
                  </a:lnTo>
                  <a:lnTo>
                    <a:pt x="52273" y="13411"/>
                  </a:lnTo>
                  <a:lnTo>
                    <a:pt x="53060" y="14046"/>
                  </a:lnTo>
                  <a:lnTo>
                    <a:pt x="53124" y="13411"/>
                  </a:lnTo>
                  <a:lnTo>
                    <a:pt x="53225" y="12395"/>
                  </a:lnTo>
                  <a:lnTo>
                    <a:pt x="53403" y="12014"/>
                  </a:lnTo>
                  <a:lnTo>
                    <a:pt x="53949" y="10871"/>
                  </a:lnTo>
                  <a:lnTo>
                    <a:pt x="56794" y="12395"/>
                  </a:lnTo>
                  <a:lnTo>
                    <a:pt x="57175" y="10871"/>
                  </a:lnTo>
                  <a:lnTo>
                    <a:pt x="57404" y="9982"/>
                  </a:lnTo>
                  <a:lnTo>
                    <a:pt x="57099" y="9855"/>
                  </a:lnTo>
                  <a:lnTo>
                    <a:pt x="56807" y="9728"/>
                  </a:lnTo>
                  <a:lnTo>
                    <a:pt x="57442" y="9347"/>
                  </a:lnTo>
                  <a:lnTo>
                    <a:pt x="57937" y="8585"/>
                  </a:lnTo>
                  <a:lnTo>
                    <a:pt x="58356" y="7950"/>
                  </a:lnTo>
                  <a:lnTo>
                    <a:pt x="58712" y="8585"/>
                  </a:lnTo>
                  <a:lnTo>
                    <a:pt x="58597" y="8204"/>
                  </a:lnTo>
                  <a:lnTo>
                    <a:pt x="58496" y="7950"/>
                  </a:lnTo>
                  <a:lnTo>
                    <a:pt x="58915" y="8077"/>
                  </a:lnTo>
                  <a:lnTo>
                    <a:pt x="59232" y="8458"/>
                  </a:lnTo>
                  <a:lnTo>
                    <a:pt x="59486" y="7950"/>
                  </a:lnTo>
                  <a:lnTo>
                    <a:pt x="59550" y="7823"/>
                  </a:lnTo>
                  <a:lnTo>
                    <a:pt x="60121" y="6680"/>
                  </a:lnTo>
                  <a:lnTo>
                    <a:pt x="60896" y="6299"/>
                  </a:lnTo>
                  <a:lnTo>
                    <a:pt x="61417" y="6045"/>
                  </a:lnTo>
                  <a:lnTo>
                    <a:pt x="61137" y="8331"/>
                  </a:lnTo>
                  <a:lnTo>
                    <a:pt x="62776" y="7061"/>
                  </a:lnTo>
                  <a:lnTo>
                    <a:pt x="63246" y="6553"/>
                  </a:lnTo>
                  <a:lnTo>
                    <a:pt x="63334" y="6045"/>
                  </a:lnTo>
                  <a:lnTo>
                    <a:pt x="63461" y="5283"/>
                  </a:lnTo>
                  <a:lnTo>
                    <a:pt x="63512" y="5029"/>
                  </a:lnTo>
                  <a:lnTo>
                    <a:pt x="63550" y="4775"/>
                  </a:lnTo>
                  <a:lnTo>
                    <a:pt x="63576" y="4648"/>
                  </a:lnTo>
                  <a:close/>
                </a:path>
                <a:path w="85725" h="117475">
                  <a:moveTo>
                    <a:pt x="65303" y="56032"/>
                  </a:moveTo>
                  <a:lnTo>
                    <a:pt x="65214" y="55829"/>
                  </a:lnTo>
                  <a:lnTo>
                    <a:pt x="65062" y="55448"/>
                  </a:lnTo>
                  <a:lnTo>
                    <a:pt x="64846" y="56210"/>
                  </a:lnTo>
                  <a:lnTo>
                    <a:pt x="64998" y="56159"/>
                  </a:lnTo>
                  <a:lnTo>
                    <a:pt x="65303" y="56083"/>
                  </a:lnTo>
                  <a:close/>
                </a:path>
                <a:path w="85725" h="117475">
                  <a:moveTo>
                    <a:pt x="66294" y="939"/>
                  </a:moveTo>
                  <a:lnTo>
                    <a:pt x="65925" y="12"/>
                  </a:lnTo>
                  <a:lnTo>
                    <a:pt x="65227" y="990"/>
                  </a:lnTo>
                  <a:lnTo>
                    <a:pt x="65036" y="584"/>
                  </a:lnTo>
                  <a:lnTo>
                    <a:pt x="64554" y="1778"/>
                  </a:lnTo>
                  <a:lnTo>
                    <a:pt x="64122" y="2006"/>
                  </a:lnTo>
                  <a:lnTo>
                    <a:pt x="63652" y="1676"/>
                  </a:lnTo>
                  <a:lnTo>
                    <a:pt x="63627" y="1295"/>
                  </a:lnTo>
                  <a:lnTo>
                    <a:pt x="63525" y="1587"/>
                  </a:lnTo>
                  <a:lnTo>
                    <a:pt x="62712" y="1320"/>
                  </a:lnTo>
                  <a:lnTo>
                    <a:pt x="62763" y="2082"/>
                  </a:lnTo>
                  <a:lnTo>
                    <a:pt x="63677" y="2463"/>
                  </a:lnTo>
                  <a:lnTo>
                    <a:pt x="64249" y="2336"/>
                  </a:lnTo>
                  <a:lnTo>
                    <a:pt x="65011" y="1638"/>
                  </a:lnTo>
                  <a:lnTo>
                    <a:pt x="65189" y="1854"/>
                  </a:lnTo>
                  <a:lnTo>
                    <a:pt x="65036" y="2120"/>
                  </a:lnTo>
                  <a:lnTo>
                    <a:pt x="65024" y="2311"/>
                  </a:lnTo>
                  <a:lnTo>
                    <a:pt x="65455" y="1803"/>
                  </a:lnTo>
                  <a:lnTo>
                    <a:pt x="66294" y="939"/>
                  </a:lnTo>
                  <a:close/>
                </a:path>
                <a:path w="85725" h="117475">
                  <a:moveTo>
                    <a:pt x="67106" y="1981"/>
                  </a:moveTo>
                  <a:lnTo>
                    <a:pt x="66827" y="1790"/>
                  </a:lnTo>
                  <a:lnTo>
                    <a:pt x="66751" y="1981"/>
                  </a:lnTo>
                  <a:lnTo>
                    <a:pt x="67106" y="1981"/>
                  </a:lnTo>
                  <a:close/>
                </a:path>
                <a:path w="85725" h="117475">
                  <a:moveTo>
                    <a:pt x="67170" y="165"/>
                  </a:moveTo>
                  <a:lnTo>
                    <a:pt x="66967" y="127"/>
                  </a:lnTo>
                  <a:lnTo>
                    <a:pt x="66713" y="50"/>
                  </a:lnTo>
                  <a:lnTo>
                    <a:pt x="66548" y="266"/>
                  </a:lnTo>
                  <a:lnTo>
                    <a:pt x="67170" y="165"/>
                  </a:lnTo>
                  <a:close/>
                </a:path>
                <a:path w="85725" h="117475">
                  <a:moveTo>
                    <a:pt x="67475" y="127"/>
                  </a:moveTo>
                  <a:lnTo>
                    <a:pt x="67170" y="165"/>
                  </a:lnTo>
                  <a:lnTo>
                    <a:pt x="67411" y="215"/>
                  </a:lnTo>
                  <a:close/>
                </a:path>
                <a:path w="85725" h="117475">
                  <a:moveTo>
                    <a:pt x="67792" y="88"/>
                  </a:moveTo>
                  <a:lnTo>
                    <a:pt x="67538" y="0"/>
                  </a:lnTo>
                  <a:lnTo>
                    <a:pt x="67475" y="127"/>
                  </a:lnTo>
                  <a:lnTo>
                    <a:pt x="67792" y="88"/>
                  </a:lnTo>
                  <a:close/>
                </a:path>
                <a:path w="85725" h="117475">
                  <a:moveTo>
                    <a:pt x="68008" y="863"/>
                  </a:moveTo>
                  <a:lnTo>
                    <a:pt x="66992" y="711"/>
                  </a:lnTo>
                  <a:lnTo>
                    <a:pt x="66560" y="1600"/>
                  </a:lnTo>
                  <a:lnTo>
                    <a:pt x="66827" y="1790"/>
                  </a:lnTo>
                  <a:lnTo>
                    <a:pt x="67068" y="1219"/>
                  </a:lnTo>
                  <a:lnTo>
                    <a:pt x="68008" y="863"/>
                  </a:lnTo>
                  <a:close/>
                </a:path>
                <a:path w="85725" h="117475">
                  <a:moveTo>
                    <a:pt x="68414" y="711"/>
                  </a:moveTo>
                  <a:lnTo>
                    <a:pt x="68008" y="863"/>
                  </a:lnTo>
                  <a:lnTo>
                    <a:pt x="68414" y="914"/>
                  </a:lnTo>
                  <a:lnTo>
                    <a:pt x="68414" y="711"/>
                  </a:lnTo>
                  <a:close/>
                </a:path>
                <a:path w="85725" h="117475">
                  <a:moveTo>
                    <a:pt x="69824" y="49060"/>
                  </a:moveTo>
                  <a:lnTo>
                    <a:pt x="69545" y="49949"/>
                  </a:lnTo>
                  <a:lnTo>
                    <a:pt x="69786" y="49314"/>
                  </a:lnTo>
                  <a:lnTo>
                    <a:pt x="69824" y="49060"/>
                  </a:lnTo>
                  <a:close/>
                </a:path>
                <a:path w="85725" h="117475">
                  <a:moveTo>
                    <a:pt x="69989" y="50749"/>
                  </a:moveTo>
                  <a:lnTo>
                    <a:pt x="69265" y="50749"/>
                  </a:lnTo>
                  <a:lnTo>
                    <a:pt x="69507" y="51638"/>
                  </a:lnTo>
                  <a:lnTo>
                    <a:pt x="69989" y="50749"/>
                  </a:lnTo>
                  <a:close/>
                </a:path>
                <a:path w="85725" h="117475">
                  <a:moveTo>
                    <a:pt x="70612" y="50749"/>
                  </a:moveTo>
                  <a:lnTo>
                    <a:pt x="70345" y="50114"/>
                  </a:lnTo>
                  <a:lnTo>
                    <a:pt x="69989" y="50749"/>
                  </a:lnTo>
                  <a:lnTo>
                    <a:pt x="70612" y="50749"/>
                  </a:lnTo>
                  <a:close/>
                </a:path>
                <a:path w="85725" h="117475">
                  <a:moveTo>
                    <a:pt x="70637" y="3162"/>
                  </a:moveTo>
                  <a:lnTo>
                    <a:pt x="70040" y="2692"/>
                  </a:lnTo>
                  <a:lnTo>
                    <a:pt x="70078" y="2870"/>
                  </a:lnTo>
                  <a:lnTo>
                    <a:pt x="70523" y="3505"/>
                  </a:lnTo>
                  <a:lnTo>
                    <a:pt x="70637" y="3162"/>
                  </a:lnTo>
                  <a:close/>
                </a:path>
                <a:path w="85725" h="117475">
                  <a:moveTo>
                    <a:pt x="70700" y="56692"/>
                  </a:moveTo>
                  <a:lnTo>
                    <a:pt x="70485" y="56870"/>
                  </a:lnTo>
                  <a:lnTo>
                    <a:pt x="70205" y="57061"/>
                  </a:lnTo>
                  <a:lnTo>
                    <a:pt x="70129" y="57365"/>
                  </a:lnTo>
                  <a:lnTo>
                    <a:pt x="70472" y="57213"/>
                  </a:lnTo>
                  <a:lnTo>
                    <a:pt x="70624" y="56972"/>
                  </a:lnTo>
                  <a:lnTo>
                    <a:pt x="70700" y="56692"/>
                  </a:lnTo>
                  <a:close/>
                </a:path>
                <a:path w="85725" h="117475">
                  <a:moveTo>
                    <a:pt x="71145" y="56273"/>
                  </a:moveTo>
                  <a:lnTo>
                    <a:pt x="70777" y="55956"/>
                  </a:lnTo>
                  <a:lnTo>
                    <a:pt x="70764" y="56210"/>
                  </a:lnTo>
                  <a:lnTo>
                    <a:pt x="70764" y="56464"/>
                  </a:lnTo>
                  <a:lnTo>
                    <a:pt x="70700" y="56692"/>
                  </a:lnTo>
                  <a:lnTo>
                    <a:pt x="70967" y="56464"/>
                  </a:lnTo>
                  <a:lnTo>
                    <a:pt x="71145" y="56273"/>
                  </a:lnTo>
                  <a:close/>
                </a:path>
                <a:path w="85725" h="117475">
                  <a:moveTo>
                    <a:pt x="71183" y="2108"/>
                  </a:moveTo>
                  <a:lnTo>
                    <a:pt x="70307" y="1854"/>
                  </a:lnTo>
                  <a:lnTo>
                    <a:pt x="69367" y="1981"/>
                  </a:lnTo>
                  <a:lnTo>
                    <a:pt x="68478" y="1981"/>
                  </a:lnTo>
                  <a:lnTo>
                    <a:pt x="68440" y="1346"/>
                  </a:lnTo>
                  <a:lnTo>
                    <a:pt x="69291" y="1346"/>
                  </a:lnTo>
                  <a:lnTo>
                    <a:pt x="69697" y="1219"/>
                  </a:lnTo>
                  <a:lnTo>
                    <a:pt x="68707" y="965"/>
                  </a:lnTo>
                  <a:lnTo>
                    <a:pt x="68414" y="914"/>
                  </a:lnTo>
                  <a:lnTo>
                    <a:pt x="68414" y="1981"/>
                  </a:lnTo>
                  <a:lnTo>
                    <a:pt x="68376" y="2108"/>
                  </a:lnTo>
                  <a:lnTo>
                    <a:pt x="67767" y="2108"/>
                  </a:lnTo>
                  <a:lnTo>
                    <a:pt x="67691" y="3886"/>
                  </a:lnTo>
                  <a:lnTo>
                    <a:pt x="69938" y="2616"/>
                  </a:lnTo>
                  <a:lnTo>
                    <a:pt x="70142" y="2616"/>
                  </a:lnTo>
                  <a:lnTo>
                    <a:pt x="70751" y="2108"/>
                  </a:lnTo>
                  <a:lnTo>
                    <a:pt x="71183" y="2108"/>
                  </a:lnTo>
                  <a:close/>
                </a:path>
                <a:path w="85725" h="117475">
                  <a:moveTo>
                    <a:pt x="71551" y="7061"/>
                  </a:moveTo>
                  <a:lnTo>
                    <a:pt x="71335" y="6553"/>
                  </a:lnTo>
                  <a:lnTo>
                    <a:pt x="71501" y="7061"/>
                  </a:lnTo>
                  <a:close/>
                </a:path>
                <a:path w="85725" h="117475">
                  <a:moveTo>
                    <a:pt x="71678" y="2006"/>
                  </a:moveTo>
                  <a:lnTo>
                    <a:pt x="71513" y="1955"/>
                  </a:lnTo>
                  <a:lnTo>
                    <a:pt x="71348" y="1968"/>
                  </a:lnTo>
                  <a:lnTo>
                    <a:pt x="71183" y="1993"/>
                  </a:lnTo>
                  <a:lnTo>
                    <a:pt x="71323" y="2032"/>
                  </a:lnTo>
                  <a:lnTo>
                    <a:pt x="71450" y="2082"/>
                  </a:lnTo>
                  <a:lnTo>
                    <a:pt x="71678" y="2006"/>
                  </a:lnTo>
                  <a:close/>
                </a:path>
                <a:path w="85725" h="117475">
                  <a:moveTo>
                    <a:pt x="71831" y="2247"/>
                  </a:moveTo>
                  <a:lnTo>
                    <a:pt x="71577" y="2120"/>
                  </a:lnTo>
                  <a:lnTo>
                    <a:pt x="71424" y="2324"/>
                  </a:lnTo>
                  <a:lnTo>
                    <a:pt x="71577" y="2260"/>
                  </a:lnTo>
                  <a:lnTo>
                    <a:pt x="71831" y="2247"/>
                  </a:lnTo>
                  <a:close/>
                </a:path>
                <a:path w="85725" h="117475">
                  <a:moveTo>
                    <a:pt x="72059" y="2374"/>
                  </a:moveTo>
                  <a:lnTo>
                    <a:pt x="71920" y="2273"/>
                  </a:lnTo>
                  <a:lnTo>
                    <a:pt x="72059" y="2374"/>
                  </a:lnTo>
                  <a:close/>
                </a:path>
                <a:path w="85725" h="117475">
                  <a:moveTo>
                    <a:pt x="73304" y="3187"/>
                  </a:moveTo>
                  <a:lnTo>
                    <a:pt x="73164" y="3276"/>
                  </a:lnTo>
                  <a:lnTo>
                    <a:pt x="73304" y="3187"/>
                  </a:lnTo>
                  <a:close/>
                </a:path>
                <a:path w="85725" h="117475">
                  <a:moveTo>
                    <a:pt x="73634" y="3073"/>
                  </a:moveTo>
                  <a:lnTo>
                    <a:pt x="73507" y="3022"/>
                  </a:lnTo>
                  <a:lnTo>
                    <a:pt x="73317" y="3187"/>
                  </a:lnTo>
                  <a:lnTo>
                    <a:pt x="73634" y="3073"/>
                  </a:lnTo>
                  <a:close/>
                </a:path>
                <a:path w="85725" h="117475">
                  <a:moveTo>
                    <a:pt x="73850" y="2997"/>
                  </a:moveTo>
                  <a:lnTo>
                    <a:pt x="73634" y="3073"/>
                  </a:lnTo>
                  <a:lnTo>
                    <a:pt x="73850" y="3149"/>
                  </a:lnTo>
                  <a:lnTo>
                    <a:pt x="73850" y="2997"/>
                  </a:lnTo>
                  <a:close/>
                </a:path>
                <a:path w="85725" h="117475">
                  <a:moveTo>
                    <a:pt x="74460" y="4457"/>
                  </a:moveTo>
                  <a:lnTo>
                    <a:pt x="74218" y="4127"/>
                  </a:lnTo>
                  <a:lnTo>
                    <a:pt x="74129" y="3251"/>
                  </a:lnTo>
                  <a:lnTo>
                    <a:pt x="73850" y="3149"/>
                  </a:lnTo>
                  <a:lnTo>
                    <a:pt x="73837" y="4584"/>
                  </a:lnTo>
                  <a:lnTo>
                    <a:pt x="74460" y="4457"/>
                  </a:lnTo>
                  <a:close/>
                </a:path>
                <a:path w="85725" h="117475">
                  <a:moveTo>
                    <a:pt x="75095" y="11658"/>
                  </a:moveTo>
                  <a:lnTo>
                    <a:pt x="74777" y="11366"/>
                  </a:lnTo>
                  <a:lnTo>
                    <a:pt x="74942" y="13220"/>
                  </a:lnTo>
                  <a:lnTo>
                    <a:pt x="75095" y="11658"/>
                  </a:lnTo>
                  <a:close/>
                </a:path>
                <a:path w="85725" h="117475">
                  <a:moveTo>
                    <a:pt x="75209" y="42430"/>
                  </a:moveTo>
                  <a:lnTo>
                    <a:pt x="74980" y="42278"/>
                  </a:lnTo>
                  <a:lnTo>
                    <a:pt x="74828" y="42786"/>
                  </a:lnTo>
                  <a:lnTo>
                    <a:pt x="75209" y="42430"/>
                  </a:lnTo>
                  <a:close/>
                </a:path>
                <a:path w="85725" h="117475">
                  <a:moveTo>
                    <a:pt x="75323" y="51511"/>
                  </a:moveTo>
                  <a:lnTo>
                    <a:pt x="73037" y="52019"/>
                  </a:lnTo>
                  <a:lnTo>
                    <a:pt x="73380" y="51765"/>
                  </a:lnTo>
                  <a:lnTo>
                    <a:pt x="70040" y="51765"/>
                  </a:lnTo>
                  <a:lnTo>
                    <a:pt x="68186" y="51765"/>
                  </a:lnTo>
                  <a:lnTo>
                    <a:pt x="68097" y="51892"/>
                  </a:lnTo>
                  <a:lnTo>
                    <a:pt x="66890" y="52527"/>
                  </a:lnTo>
                  <a:lnTo>
                    <a:pt x="68516" y="53670"/>
                  </a:lnTo>
                  <a:lnTo>
                    <a:pt x="67360" y="54559"/>
                  </a:lnTo>
                  <a:lnTo>
                    <a:pt x="67754" y="54686"/>
                  </a:lnTo>
                  <a:lnTo>
                    <a:pt x="68618" y="55067"/>
                  </a:lnTo>
                  <a:lnTo>
                    <a:pt x="68224" y="56210"/>
                  </a:lnTo>
                  <a:lnTo>
                    <a:pt x="67500" y="56845"/>
                  </a:lnTo>
                  <a:lnTo>
                    <a:pt x="66306" y="56083"/>
                  </a:lnTo>
                  <a:lnTo>
                    <a:pt x="66370" y="55829"/>
                  </a:lnTo>
                  <a:lnTo>
                    <a:pt x="66459" y="55448"/>
                  </a:lnTo>
                  <a:lnTo>
                    <a:pt x="66573" y="55194"/>
                  </a:lnTo>
                  <a:lnTo>
                    <a:pt x="66738" y="55194"/>
                  </a:lnTo>
                  <a:lnTo>
                    <a:pt x="66763" y="55422"/>
                  </a:lnTo>
                  <a:lnTo>
                    <a:pt x="66725" y="55575"/>
                  </a:lnTo>
                  <a:lnTo>
                    <a:pt x="66916" y="55435"/>
                  </a:lnTo>
                  <a:lnTo>
                    <a:pt x="66840" y="55270"/>
                  </a:lnTo>
                  <a:lnTo>
                    <a:pt x="67056" y="54559"/>
                  </a:lnTo>
                  <a:lnTo>
                    <a:pt x="66522" y="54559"/>
                  </a:lnTo>
                  <a:lnTo>
                    <a:pt x="66725" y="54940"/>
                  </a:lnTo>
                  <a:lnTo>
                    <a:pt x="66141" y="55067"/>
                  </a:lnTo>
                  <a:lnTo>
                    <a:pt x="65379" y="56007"/>
                  </a:lnTo>
                  <a:lnTo>
                    <a:pt x="64897" y="56210"/>
                  </a:lnTo>
                  <a:lnTo>
                    <a:pt x="64592" y="56337"/>
                  </a:lnTo>
                  <a:lnTo>
                    <a:pt x="64528" y="57226"/>
                  </a:lnTo>
                  <a:lnTo>
                    <a:pt x="63436" y="57861"/>
                  </a:lnTo>
                  <a:lnTo>
                    <a:pt x="63703" y="57861"/>
                  </a:lnTo>
                  <a:lnTo>
                    <a:pt x="64147" y="57988"/>
                  </a:lnTo>
                  <a:lnTo>
                    <a:pt x="64008" y="58242"/>
                  </a:lnTo>
                  <a:lnTo>
                    <a:pt x="62420" y="59258"/>
                  </a:lnTo>
                  <a:lnTo>
                    <a:pt x="63957" y="59258"/>
                  </a:lnTo>
                  <a:lnTo>
                    <a:pt x="63195" y="60274"/>
                  </a:lnTo>
                  <a:lnTo>
                    <a:pt x="62306" y="60401"/>
                  </a:lnTo>
                  <a:lnTo>
                    <a:pt x="62420" y="59131"/>
                  </a:lnTo>
                  <a:lnTo>
                    <a:pt x="61874" y="60401"/>
                  </a:lnTo>
                  <a:lnTo>
                    <a:pt x="61074" y="60655"/>
                  </a:lnTo>
                  <a:lnTo>
                    <a:pt x="61074" y="59385"/>
                  </a:lnTo>
                  <a:lnTo>
                    <a:pt x="60794" y="60782"/>
                  </a:lnTo>
                  <a:lnTo>
                    <a:pt x="59245" y="60528"/>
                  </a:lnTo>
                  <a:lnTo>
                    <a:pt x="58699" y="60909"/>
                  </a:lnTo>
                  <a:lnTo>
                    <a:pt x="58788" y="60655"/>
                  </a:lnTo>
                  <a:lnTo>
                    <a:pt x="58356" y="61036"/>
                  </a:lnTo>
                  <a:lnTo>
                    <a:pt x="59105" y="61290"/>
                  </a:lnTo>
                  <a:lnTo>
                    <a:pt x="58762" y="61544"/>
                  </a:lnTo>
                  <a:lnTo>
                    <a:pt x="58547" y="61671"/>
                  </a:lnTo>
                  <a:lnTo>
                    <a:pt x="58343" y="61544"/>
                  </a:lnTo>
                  <a:lnTo>
                    <a:pt x="58420" y="62052"/>
                  </a:lnTo>
                  <a:lnTo>
                    <a:pt x="59385" y="62179"/>
                  </a:lnTo>
                  <a:lnTo>
                    <a:pt x="59296" y="63195"/>
                  </a:lnTo>
                  <a:lnTo>
                    <a:pt x="58839" y="63195"/>
                  </a:lnTo>
                  <a:lnTo>
                    <a:pt x="59067" y="63068"/>
                  </a:lnTo>
                  <a:lnTo>
                    <a:pt x="58712" y="63093"/>
                  </a:lnTo>
                  <a:lnTo>
                    <a:pt x="58712" y="63271"/>
                  </a:lnTo>
                  <a:lnTo>
                    <a:pt x="58508" y="64465"/>
                  </a:lnTo>
                  <a:lnTo>
                    <a:pt x="57734" y="63830"/>
                  </a:lnTo>
                  <a:lnTo>
                    <a:pt x="58712" y="63271"/>
                  </a:lnTo>
                  <a:lnTo>
                    <a:pt x="58712" y="63093"/>
                  </a:lnTo>
                  <a:lnTo>
                    <a:pt x="56972" y="63195"/>
                  </a:lnTo>
                  <a:lnTo>
                    <a:pt x="57315" y="62814"/>
                  </a:lnTo>
                  <a:lnTo>
                    <a:pt x="57124" y="62814"/>
                  </a:lnTo>
                  <a:lnTo>
                    <a:pt x="57048" y="62560"/>
                  </a:lnTo>
                  <a:lnTo>
                    <a:pt x="55435" y="62814"/>
                  </a:lnTo>
                  <a:lnTo>
                    <a:pt x="57302" y="63830"/>
                  </a:lnTo>
                  <a:lnTo>
                    <a:pt x="56197" y="64719"/>
                  </a:lnTo>
                  <a:lnTo>
                    <a:pt x="55968" y="64211"/>
                  </a:lnTo>
                  <a:lnTo>
                    <a:pt x="55664" y="64211"/>
                  </a:lnTo>
                  <a:lnTo>
                    <a:pt x="55867" y="64719"/>
                  </a:lnTo>
                  <a:lnTo>
                    <a:pt x="55943" y="65100"/>
                  </a:lnTo>
                  <a:lnTo>
                    <a:pt x="55829" y="65608"/>
                  </a:lnTo>
                  <a:lnTo>
                    <a:pt x="54825" y="65862"/>
                  </a:lnTo>
                  <a:lnTo>
                    <a:pt x="55245" y="66497"/>
                  </a:lnTo>
                  <a:lnTo>
                    <a:pt x="54825" y="66751"/>
                  </a:lnTo>
                  <a:lnTo>
                    <a:pt x="55384" y="66624"/>
                  </a:lnTo>
                  <a:lnTo>
                    <a:pt x="55587" y="67132"/>
                  </a:lnTo>
                  <a:lnTo>
                    <a:pt x="55181" y="67386"/>
                  </a:lnTo>
                  <a:lnTo>
                    <a:pt x="54775" y="67894"/>
                  </a:lnTo>
                  <a:lnTo>
                    <a:pt x="54775" y="68529"/>
                  </a:lnTo>
                  <a:lnTo>
                    <a:pt x="52857" y="67640"/>
                  </a:lnTo>
                  <a:lnTo>
                    <a:pt x="52438" y="68656"/>
                  </a:lnTo>
                  <a:lnTo>
                    <a:pt x="52057" y="68656"/>
                  </a:lnTo>
                  <a:lnTo>
                    <a:pt x="52057" y="70307"/>
                  </a:lnTo>
                  <a:lnTo>
                    <a:pt x="51625" y="70180"/>
                  </a:lnTo>
                  <a:lnTo>
                    <a:pt x="51104" y="70027"/>
                  </a:lnTo>
                  <a:lnTo>
                    <a:pt x="51295" y="69418"/>
                  </a:lnTo>
                  <a:lnTo>
                    <a:pt x="51650" y="69291"/>
                  </a:lnTo>
                  <a:lnTo>
                    <a:pt x="51663" y="70053"/>
                  </a:lnTo>
                  <a:lnTo>
                    <a:pt x="52057" y="70307"/>
                  </a:lnTo>
                  <a:lnTo>
                    <a:pt x="52057" y="68656"/>
                  </a:lnTo>
                  <a:lnTo>
                    <a:pt x="51841" y="68656"/>
                  </a:lnTo>
                  <a:lnTo>
                    <a:pt x="51777" y="67894"/>
                  </a:lnTo>
                  <a:lnTo>
                    <a:pt x="51308" y="67894"/>
                  </a:lnTo>
                  <a:lnTo>
                    <a:pt x="50876" y="68986"/>
                  </a:lnTo>
                  <a:lnTo>
                    <a:pt x="50546" y="70561"/>
                  </a:lnTo>
                  <a:lnTo>
                    <a:pt x="50838" y="70332"/>
                  </a:lnTo>
                  <a:lnTo>
                    <a:pt x="50876" y="70561"/>
                  </a:lnTo>
                  <a:lnTo>
                    <a:pt x="51117" y="71831"/>
                  </a:lnTo>
                  <a:lnTo>
                    <a:pt x="49885" y="71704"/>
                  </a:lnTo>
                  <a:lnTo>
                    <a:pt x="48882" y="70180"/>
                  </a:lnTo>
                  <a:lnTo>
                    <a:pt x="47294" y="70307"/>
                  </a:lnTo>
                  <a:lnTo>
                    <a:pt x="47345" y="72339"/>
                  </a:lnTo>
                  <a:lnTo>
                    <a:pt x="45542" y="72974"/>
                  </a:lnTo>
                  <a:lnTo>
                    <a:pt x="46202" y="72847"/>
                  </a:lnTo>
                  <a:lnTo>
                    <a:pt x="46342" y="73609"/>
                  </a:lnTo>
                  <a:lnTo>
                    <a:pt x="45364" y="73609"/>
                  </a:lnTo>
                  <a:lnTo>
                    <a:pt x="44869" y="74117"/>
                  </a:lnTo>
                  <a:lnTo>
                    <a:pt x="44678" y="73736"/>
                  </a:lnTo>
                  <a:lnTo>
                    <a:pt x="44615" y="73609"/>
                  </a:lnTo>
                  <a:lnTo>
                    <a:pt x="44018" y="73736"/>
                  </a:lnTo>
                  <a:lnTo>
                    <a:pt x="43446" y="73609"/>
                  </a:lnTo>
                  <a:lnTo>
                    <a:pt x="43776" y="73863"/>
                  </a:lnTo>
                  <a:lnTo>
                    <a:pt x="41541" y="74498"/>
                  </a:lnTo>
                  <a:lnTo>
                    <a:pt x="42341" y="75514"/>
                  </a:lnTo>
                  <a:lnTo>
                    <a:pt x="40601" y="75514"/>
                  </a:lnTo>
                  <a:lnTo>
                    <a:pt x="38214" y="76403"/>
                  </a:lnTo>
                  <a:lnTo>
                    <a:pt x="40157" y="77546"/>
                  </a:lnTo>
                  <a:lnTo>
                    <a:pt x="38608" y="78308"/>
                  </a:lnTo>
                  <a:lnTo>
                    <a:pt x="37960" y="77800"/>
                  </a:lnTo>
                  <a:lnTo>
                    <a:pt x="36728" y="78054"/>
                  </a:lnTo>
                  <a:lnTo>
                    <a:pt x="37020" y="78181"/>
                  </a:lnTo>
                  <a:lnTo>
                    <a:pt x="36766" y="78435"/>
                  </a:lnTo>
                  <a:lnTo>
                    <a:pt x="38912" y="79832"/>
                  </a:lnTo>
                  <a:lnTo>
                    <a:pt x="39014" y="80086"/>
                  </a:lnTo>
                  <a:lnTo>
                    <a:pt x="38735" y="80467"/>
                  </a:lnTo>
                  <a:lnTo>
                    <a:pt x="39217" y="80721"/>
                  </a:lnTo>
                  <a:lnTo>
                    <a:pt x="40005" y="80721"/>
                  </a:lnTo>
                  <a:lnTo>
                    <a:pt x="40322" y="81356"/>
                  </a:lnTo>
                  <a:lnTo>
                    <a:pt x="41059" y="82245"/>
                  </a:lnTo>
                  <a:lnTo>
                    <a:pt x="41452" y="81610"/>
                  </a:lnTo>
                  <a:lnTo>
                    <a:pt x="40919" y="82499"/>
                  </a:lnTo>
                  <a:lnTo>
                    <a:pt x="41859" y="83769"/>
                  </a:lnTo>
                  <a:lnTo>
                    <a:pt x="43510" y="85547"/>
                  </a:lnTo>
                  <a:lnTo>
                    <a:pt x="44361" y="86309"/>
                  </a:lnTo>
                  <a:lnTo>
                    <a:pt x="43827" y="86944"/>
                  </a:lnTo>
                  <a:lnTo>
                    <a:pt x="44348" y="87198"/>
                  </a:lnTo>
                  <a:lnTo>
                    <a:pt x="45732" y="88087"/>
                  </a:lnTo>
                  <a:lnTo>
                    <a:pt x="45415" y="88087"/>
                  </a:lnTo>
                  <a:lnTo>
                    <a:pt x="45326" y="88214"/>
                  </a:lnTo>
                  <a:lnTo>
                    <a:pt x="45339" y="88087"/>
                  </a:lnTo>
                  <a:lnTo>
                    <a:pt x="44310" y="88595"/>
                  </a:lnTo>
                  <a:lnTo>
                    <a:pt x="47269" y="88468"/>
                  </a:lnTo>
                  <a:lnTo>
                    <a:pt x="45758" y="89484"/>
                  </a:lnTo>
                  <a:lnTo>
                    <a:pt x="44373" y="89611"/>
                  </a:lnTo>
                  <a:lnTo>
                    <a:pt x="45148" y="89103"/>
                  </a:lnTo>
                  <a:lnTo>
                    <a:pt x="45542" y="88849"/>
                  </a:lnTo>
                  <a:lnTo>
                    <a:pt x="44919" y="89103"/>
                  </a:lnTo>
                  <a:lnTo>
                    <a:pt x="43764" y="88849"/>
                  </a:lnTo>
                  <a:lnTo>
                    <a:pt x="43802" y="89992"/>
                  </a:lnTo>
                  <a:lnTo>
                    <a:pt x="43065" y="89865"/>
                  </a:lnTo>
                  <a:lnTo>
                    <a:pt x="43116" y="89738"/>
                  </a:lnTo>
                  <a:lnTo>
                    <a:pt x="42125" y="89865"/>
                  </a:lnTo>
                  <a:lnTo>
                    <a:pt x="42506" y="91643"/>
                  </a:lnTo>
                  <a:lnTo>
                    <a:pt x="41592" y="92532"/>
                  </a:lnTo>
                  <a:lnTo>
                    <a:pt x="41503" y="92278"/>
                  </a:lnTo>
                  <a:lnTo>
                    <a:pt x="41363" y="92278"/>
                  </a:lnTo>
                  <a:lnTo>
                    <a:pt x="41402" y="92532"/>
                  </a:lnTo>
                  <a:lnTo>
                    <a:pt x="41529" y="93802"/>
                  </a:lnTo>
                  <a:lnTo>
                    <a:pt x="40601" y="95453"/>
                  </a:lnTo>
                  <a:lnTo>
                    <a:pt x="40513" y="95961"/>
                  </a:lnTo>
                  <a:lnTo>
                    <a:pt x="40030" y="96850"/>
                  </a:lnTo>
                  <a:lnTo>
                    <a:pt x="39484" y="96850"/>
                  </a:lnTo>
                  <a:lnTo>
                    <a:pt x="38671" y="97231"/>
                  </a:lnTo>
                  <a:lnTo>
                    <a:pt x="37973" y="96723"/>
                  </a:lnTo>
                  <a:lnTo>
                    <a:pt x="38608" y="95961"/>
                  </a:lnTo>
                  <a:lnTo>
                    <a:pt x="37426" y="95580"/>
                  </a:lnTo>
                  <a:lnTo>
                    <a:pt x="37769" y="96977"/>
                  </a:lnTo>
                  <a:lnTo>
                    <a:pt x="37261" y="97231"/>
                  </a:lnTo>
                  <a:lnTo>
                    <a:pt x="36944" y="96850"/>
                  </a:lnTo>
                  <a:lnTo>
                    <a:pt x="36029" y="98120"/>
                  </a:lnTo>
                  <a:lnTo>
                    <a:pt x="36918" y="99009"/>
                  </a:lnTo>
                  <a:lnTo>
                    <a:pt x="35725" y="100152"/>
                  </a:lnTo>
                  <a:lnTo>
                    <a:pt x="36106" y="100279"/>
                  </a:lnTo>
                  <a:lnTo>
                    <a:pt x="36372" y="101803"/>
                  </a:lnTo>
                  <a:lnTo>
                    <a:pt x="36258" y="101676"/>
                  </a:lnTo>
                  <a:lnTo>
                    <a:pt x="35090" y="100406"/>
                  </a:lnTo>
                  <a:lnTo>
                    <a:pt x="35115" y="101676"/>
                  </a:lnTo>
                  <a:lnTo>
                    <a:pt x="34036" y="101041"/>
                  </a:lnTo>
                  <a:lnTo>
                    <a:pt x="33464" y="103327"/>
                  </a:lnTo>
                  <a:lnTo>
                    <a:pt x="33362" y="103581"/>
                  </a:lnTo>
                  <a:lnTo>
                    <a:pt x="32842" y="104470"/>
                  </a:lnTo>
                  <a:lnTo>
                    <a:pt x="32740" y="103911"/>
                  </a:lnTo>
                  <a:lnTo>
                    <a:pt x="32423" y="104851"/>
                  </a:lnTo>
                  <a:lnTo>
                    <a:pt x="31559" y="105740"/>
                  </a:lnTo>
                  <a:lnTo>
                    <a:pt x="30784" y="104851"/>
                  </a:lnTo>
                  <a:lnTo>
                    <a:pt x="30124" y="105232"/>
                  </a:lnTo>
                  <a:lnTo>
                    <a:pt x="28651" y="106502"/>
                  </a:lnTo>
                  <a:lnTo>
                    <a:pt x="28117" y="106629"/>
                  </a:lnTo>
                  <a:lnTo>
                    <a:pt x="27851" y="106629"/>
                  </a:lnTo>
                  <a:lnTo>
                    <a:pt x="27559" y="106248"/>
                  </a:lnTo>
                  <a:lnTo>
                    <a:pt x="27508" y="107010"/>
                  </a:lnTo>
                  <a:lnTo>
                    <a:pt x="26949" y="107264"/>
                  </a:lnTo>
                  <a:lnTo>
                    <a:pt x="26670" y="107137"/>
                  </a:lnTo>
                  <a:lnTo>
                    <a:pt x="26454" y="106629"/>
                  </a:lnTo>
                  <a:lnTo>
                    <a:pt x="26339" y="106248"/>
                  </a:lnTo>
                  <a:lnTo>
                    <a:pt x="26111" y="106121"/>
                  </a:lnTo>
                  <a:lnTo>
                    <a:pt x="25565" y="108153"/>
                  </a:lnTo>
                  <a:lnTo>
                    <a:pt x="25641" y="107645"/>
                  </a:lnTo>
                  <a:lnTo>
                    <a:pt x="25869" y="105994"/>
                  </a:lnTo>
                  <a:lnTo>
                    <a:pt x="24917" y="107645"/>
                  </a:lnTo>
                  <a:lnTo>
                    <a:pt x="24536" y="107518"/>
                  </a:lnTo>
                  <a:lnTo>
                    <a:pt x="24498" y="107276"/>
                  </a:lnTo>
                  <a:lnTo>
                    <a:pt x="24485" y="107137"/>
                  </a:lnTo>
                  <a:lnTo>
                    <a:pt x="24701" y="106883"/>
                  </a:lnTo>
                  <a:lnTo>
                    <a:pt x="25438" y="106591"/>
                  </a:lnTo>
                  <a:lnTo>
                    <a:pt x="24472" y="105943"/>
                  </a:lnTo>
                  <a:lnTo>
                    <a:pt x="24472" y="107061"/>
                  </a:lnTo>
                  <a:lnTo>
                    <a:pt x="24422" y="106502"/>
                  </a:lnTo>
                  <a:lnTo>
                    <a:pt x="24130" y="105740"/>
                  </a:lnTo>
                  <a:lnTo>
                    <a:pt x="24041" y="105359"/>
                  </a:lnTo>
                  <a:lnTo>
                    <a:pt x="24053" y="104597"/>
                  </a:lnTo>
                  <a:lnTo>
                    <a:pt x="24701" y="105359"/>
                  </a:lnTo>
                  <a:lnTo>
                    <a:pt x="24866" y="105105"/>
                  </a:lnTo>
                  <a:lnTo>
                    <a:pt x="24828" y="104851"/>
                  </a:lnTo>
                  <a:lnTo>
                    <a:pt x="24612" y="104597"/>
                  </a:lnTo>
                  <a:lnTo>
                    <a:pt x="24180" y="104089"/>
                  </a:lnTo>
                  <a:lnTo>
                    <a:pt x="24066" y="103962"/>
                  </a:lnTo>
                  <a:lnTo>
                    <a:pt x="25069" y="103962"/>
                  </a:lnTo>
                  <a:lnTo>
                    <a:pt x="24980" y="103708"/>
                  </a:lnTo>
                  <a:lnTo>
                    <a:pt x="24765" y="103073"/>
                  </a:lnTo>
                  <a:lnTo>
                    <a:pt x="24434" y="103708"/>
                  </a:lnTo>
                  <a:lnTo>
                    <a:pt x="23787" y="103454"/>
                  </a:lnTo>
                  <a:lnTo>
                    <a:pt x="23406" y="102819"/>
                  </a:lnTo>
                  <a:lnTo>
                    <a:pt x="23609" y="104089"/>
                  </a:lnTo>
                  <a:lnTo>
                    <a:pt x="21577" y="103708"/>
                  </a:lnTo>
                  <a:lnTo>
                    <a:pt x="23469" y="101930"/>
                  </a:lnTo>
                  <a:lnTo>
                    <a:pt x="21463" y="101422"/>
                  </a:lnTo>
                  <a:lnTo>
                    <a:pt x="22288" y="101422"/>
                  </a:lnTo>
                  <a:lnTo>
                    <a:pt x="21361" y="101041"/>
                  </a:lnTo>
                  <a:lnTo>
                    <a:pt x="20180" y="99644"/>
                  </a:lnTo>
                  <a:lnTo>
                    <a:pt x="19748" y="99136"/>
                  </a:lnTo>
                  <a:lnTo>
                    <a:pt x="18084" y="99644"/>
                  </a:lnTo>
                  <a:lnTo>
                    <a:pt x="18161" y="99263"/>
                  </a:lnTo>
                  <a:lnTo>
                    <a:pt x="18300" y="98882"/>
                  </a:lnTo>
                  <a:lnTo>
                    <a:pt x="18681" y="99009"/>
                  </a:lnTo>
                  <a:lnTo>
                    <a:pt x="18554" y="98882"/>
                  </a:lnTo>
                  <a:lnTo>
                    <a:pt x="17221" y="97485"/>
                  </a:lnTo>
                  <a:lnTo>
                    <a:pt x="16421" y="97358"/>
                  </a:lnTo>
                  <a:lnTo>
                    <a:pt x="14020" y="96977"/>
                  </a:lnTo>
                  <a:lnTo>
                    <a:pt x="13652" y="95580"/>
                  </a:lnTo>
                  <a:lnTo>
                    <a:pt x="13525" y="95072"/>
                  </a:lnTo>
                  <a:lnTo>
                    <a:pt x="13957" y="94945"/>
                  </a:lnTo>
                  <a:lnTo>
                    <a:pt x="13576" y="94691"/>
                  </a:lnTo>
                  <a:lnTo>
                    <a:pt x="12852" y="94945"/>
                  </a:lnTo>
                  <a:lnTo>
                    <a:pt x="12839" y="94310"/>
                  </a:lnTo>
                  <a:lnTo>
                    <a:pt x="12992" y="94183"/>
                  </a:lnTo>
                  <a:lnTo>
                    <a:pt x="13284" y="94183"/>
                  </a:lnTo>
                  <a:lnTo>
                    <a:pt x="13169" y="93929"/>
                  </a:lnTo>
                  <a:lnTo>
                    <a:pt x="11887" y="93802"/>
                  </a:lnTo>
                  <a:lnTo>
                    <a:pt x="11722" y="93167"/>
                  </a:lnTo>
                  <a:lnTo>
                    <a:pt x="12407" y="93167"/>
                  </a:lnTo>
                  <a:lnTo>
                    <a:pt x="11709" y="91770"/>
                  </a:lnTo>
                  <a:lnTo>
                    <a:pt x="11518" y="91389"/>
                  </a:lnTo>
                  <a:lnTo>
                    <a:pt x="9436" y="91770"/>
                  </a:lnTo>
                  <a:lnTo>
                    <a:pt x="8280" y="90627"/>
                  </a:lnTo>
                  <a:lnTo>
                    <a:pt x="9169" y="87960"/>
                  </a:lnTo>
                  <a:lnTo>
                    <a:pt x="9359" y="87960"/>
                  </a:lnTo>
                  <a:lnTo>
                    <a:pt x="9093" y="86690"/>
                  </a:lnTo>
                  <a:lnTo>
                    <a:pt x="8940" y="85928"/>
                  </a:lnTo>
                  <a:lnTo>
                    <a:pt x="7531" y="86690"/>
                  </a:lnTo>
                  <a:lnTo>
                    <a:pt x="7797" y="84277"/>
                  </a:lnTo>
                  <a:lnTo>
                    <a:pt x="9652" y="83769"/>
                  </a:lnTo>
                  <a:lnTo>
                    <a:pt x="10172" y="81229"/>
                  </a:lnTo>
                  <a:lnTo>
                    <a:pt x="10375" y="80213"/>
                  </a:lnTo>
                  <a:lnTo>
                    <a:pt x="10452" y="79832"/>
                  </a:lnTo>
                  <a:lnTo>
                    <a:pt x="11226" y="78943"/>
                  </a:lnTo>
                  <a:lnTo>
                    <a:pt x="11772" y="78308"/>
                  </a:lnTo>
                  <a:lnTo>
                    <a:pt x="12001" y="78054"/>
                  </a:lnTo>
                  <a:lnTo>
                    <a:pt x="11633" y="78308"/>
                  </a:lnTo>
                  <a:lnTo>
                    <a:pt x="11150" y="77800"/>
                  </a:lnTo>
                  <a:lnTo>
                    <a:pt x="11214" y="77038"/>
                  </a:lnTo>
                  <a:lnTo>
                    <a:pt x="11430" y="76847"/>
                  </a:lnTo>
                  <a:lnTo>
                    <a:pt x="11442" y="76657"/>
                  </a:lnTo>
                  <a:lnTo>
                    <a:pt x="10718" y="75387"/>
                  </a:lnTo>
                  <a:lnTo>
                    <a:pt x="11849" y="75895"/>
                  </a:lnTo>
                  <a:lnTo>
                    <a:pt x="11760" y="76149"/>
                  </a:lnTo>
                  <a:lnTo>
                    <a:pt x="13042" y="76149"/>
                  </a:lnTo>
                  <a:lnTo>
                    <a:pt x="13106" y="75387"/>
                  </a:lnTo>
                  <a:lnTo>
                    <a:pt x="13195" y="74879"/>
                  </a:lnTo>
                  <a:lnTo>
                    <a:pt x="13284" y="74625"/>
                  </a:lnTo>
                  <a:lnTo>
                    <a:pt x="13474" y="74117"/>
                  </a:lnTo>
                  <a:lnTo>
                    <a:pt x="12001" y="73482"/>
                  </a:lnTo>
                  <a:lnTo>
                    <a:pt x="13538" y="72783"/>
                  </a:lnTo>
                  <a:lnTo>
                    <a:pt x="13690" y="73291"/>
                  </a:lnTo>
                  <a:lnTo>
                    <a:pt x="13703" y="72694"/>
                  </a:lnTo>
                  <a:lnTo>
                    <a:pt x="15024" y="72085"/>
                  </a:lnTo>
                  <a:lnTo>
                    <a:pt x="14922" y="71831"/>
                  </a:lnTo>
                  <a:lnTo>
                    <a:pt x="14668" y="71196"/>
                  </a:lnTo>
                  <a:lnTo>
                    <a:pt x="13716" y="68783"/>
                  </a:lnTo>
                  <a:lnTo>
                    <a:pt x="13220" y="67513"/>
                  </a:lnTo>
                  <a:lnTo>
                    <a:pt x="15633" y="67005"/>
                  </a:lnTo>
                  <a:lnTo>
                    <a:pt x="15481" y="66497"/>
                  </a:lnTo>
                  <a:lnTo>
                    <a:pt x="15544" y="66116"/>
                  </a:lnTo>
                  <a:lnTo>
                    <a:pt x="15633" y="65862"/>
                  </a:lnTo>
                  <a:lnTo>
                    <a:pt x="15519" y="65227"/>
                  </a:lnTo>
                  <a:lnTo>
                    <a:pt x="15481" y="65100"/>
                  </a:lnTo>
                  <a:lnTo>
                    <a:pt x="16294" y="65481"/>
                  </a:lnTo>
                  <a:lnTo>
                    <a:pt x="17386" y="63449"/>
                  </a:lnTo>
                  <a:lnTo>
                    <a:pt x="17754" y="61925"/>
                  </a:lnTo>
                  <a:lnTo>
                    <a:pt x="17843" y="61544"/>
                  </a:lnTo>
                  <a:lnTo>
                    <a:pt x="18288" y="62179"/>
                  </a:lnTo>
                  <a:lnTo>
                    <a:pt x="18554" y="61544"/>
                  </a:lnTo>
                  <a:lnTo>
                    <a:pt x="18707" y="61163"/>
                  </a:lnTo>
                  <a:lnTo>
                    <a:pt x="16421" y="60020"/>
                  </a:lnTo>
                  <a:lnTo>
                    <a:pt x="16713" y="59131"/>
                  </a:lnTo>
                  <a:lnTo>
                    <a:pt x="18034" y="59258"/>
                  </a:lnTo>
                  <a:lnTo>
                    <a:pt x="18084" y="59131"/>
                  </a:lnTo>
                  <a:lnTo>
                    <a:pt x="18694" y="57607"/>
                  </a:lnTo>
                  <a:lnTo>
                    <a:pt x="20434" y="56337"/>
                  </a:lnTo>
                  <a:lnTo>
                    <a:pt x="20078" y="54305"/>
                  </a:lnTo>
                  <a:lnTo>
                    <a:pt x="20561" y="54559"/>
                  </a:lnTo>
                  <a:lnTo>
                    <a:pt x="20497" y="54813"/>
                  </a:lnTo>
                  <a:lnTo>
                    <a:pt x="20739" y="54305"/>
                  </a:lnTo>
                  <a:lnTo>
                    <a:pt x="20853" y="54051"/>
                  </a:lnTo>
                  <a:lnTo>
                    <a:pt x="22656" y="52273"/>
                  </a:lnTo>
                  <a:lnTo>
                    <a:pt x="21945" y="52057"/>
                  </a:lnTo>
                  <a:lnTo>
                    <a:pt x="21920" y="51765"/>
                  </a:lnTo>
                  <a:lnTo>
                    <a:pt x="21856" y="51003"/>
                  </a:lnTo>
                  <a:lnTo>
                    <a:pt x="15201" y="51003"/>
                  </a:lnTo>
                  <a:lnTo>
                    <a:pt x="14998" y="51003"/>
                  </a:lnTo>
                  <a:lnTo>
                    <a:pt x="13665" y="53162"/>
                  </a:lnTo>
                  <a:lnTo>
                    <a:pt x="13271" y="56210"/>
                  </a:lnTo>
                  <a:lnTo>
                    <a:pt x="11264" y="57607"/>
                  </a:lnTo>
                  <a:lnTo>
                    <a:pt x="12331" y="58496"/>
                  </a:lnTo>
                  <a:lnTo>
                    <a:pt x="9766" y="60020"/>
                  </a:lnTo>
                  <a:lnTo>
                    <a:pt x="11404" y="60782"/>
                  </a:lnTo>
                  <a:lnTo>
                    <a:pt x="10020" y="61925"/>
                  </a:lnTo>
                  <a:lnTo>
                    <a:pt x="9867" y="61417"/>
                  </a:lnTo>
                  <a:lnTo>
                    <a:pt x="8521" y="63271"/>
                  </a:lnTo>
                  <a:lnTo>
                    <a:pt x="8280" y="63703"/>
                  </a:lnTo>
                  <a:lnTo>
                    <a:pt x="9321" y="64465"/>
                  </a:lnTo>
                  <a:lnTo>
                    <a:pt x="9271" y="65100"/>
                  </a:lnTo>
                  <a:lnTo>
                    <a:pt x="8369" y="64846"/>
                  </a:lnTo>
                  <a:lnTo>
                    <a:pt x="8978" y="66116"/>
                  </a:lnTo>
                  <a:lnTo>
                    <a:pt x="7734" y="66243"/>
                  </a:lnTo>
                  <a:lnTo>
                    <a:pt x="7734" y="66865"/>
                  </a:lnTo>
                  <a:lnTo>
                    <a:pt x="7886" y="66624"/>
                  </a:lnTo>
                  <a:lnTo>
                    <a:pt x="8331" y="66497"/>
                  </a:lnTo>
                  <a:lnTo>
                    <a:pt x="8572" y="66624"/>
                  </a:lnTo>
                  <a:lnTo>
                    <a:pt x="8623" y="67767"/>
                  </a:lnTo>
                  <a:lnTo>
                    <a:pt x="7099" y="68783"/>
                  </a:lnTo>
                  <a:lnTo>
                    <a:pt x="6629" y="68656"/>
                  </a:lnTo>
                  <a:lnTo>
                    <a:pt x="6553" y="71196"/>
                  </a:lnTo>
                  <a:lnTo>
                    <a:pt x="6362" y="71120"/>
                  </a:lnTo>
                  <a:lnTo>
                    <a:pt x="6578" y="71831"/>
                  </a:lnTo>
                  <a:lnTo>
                    <a:pt x="6235" y="71450"/>
                  </a:lnTo>
                  <a:lnTo>
                    <a:pt x="5092" y="70180"/>
                  </a:lnTo>
                  <a:lnTo>
                    <a:pt x="5511" y="71577"/>
                  </a:lnTo>
                  <a:lnTo>
                    <a:pt x="5778" y="71450"/>
                  </a:lnTo>
                  <a:lnTo>
                    <a:pt x="6019" y="71831"/>
                  </a:lnTo>
                  <a:lnTo>
                    <a:pt x="6184" y="71958"/>
                  </a:lnTo>
                  <a:lnTo>
                    <a:pt x="5461" y="72339"/>
                  </a:lnTo>
                  <a:lnTo>
                    <a:pt x="4965" y="73609"/>
                  </a:lnTo>
                  <a:lnTo>
                    <a:pt x="4838" y="74625"/>
                  </a:lnTo>
                  <a:lnTo>
                    <a:pt x="4305" y="74117"/>
                  </a:lnTo>
                  <a:lnTo>
                    <a:pt x="3492" y="75768"/>
                  </a:lnTo>
                  <a:lnTo>
                    <a:pt x="3302" y="77330"/>
                  </a:lnTo>
                  <a:lnTo>
                    <a:pt x="3187" y="77927"/>
                  </a:lnTo>
                  <a:lnTo>
                    <a:pt x="2451" y="79451"/>
                  </a:lnTo>
                  <a:lnTo>
                    <a:pt x="3022" y="78943"/>
                  </a:lnTo>
                  <a:lnTo>
                    <a:pt x="3987" y="79578"/>
                  </a:lnTo>
                  <a:lnTo>
                    <a:pt x="3848" y="80213"/>
                  </a:lnTo>
                  <a:lnTo>
                    <a:pt x="3644" y="80162"/>
                  </a:lnTo>
                  <a:lnTo>
                    <a:pt x="3721" y="80721"/>
                  </a:lnTo>
                  <a:lnTo>
                    <a:pt x="3378" y="81229"/>
                  </a:lnTo>
                  <a:lnTo>
                    <a:pt x="3213" y="81102"/>
                  </a:lnTo>
                  <a:lnTo>
                    <a:pt x="2552" y="80594"/>
                  </a:lnTo>
                  <a:lnTo>
                    <a:pt x="2438" y="80086"/>
                  </a:lnTo>
                  <a:lnTo>
                    <a:pt x="2349" y="81102"/>
                  </a:lnTo>
                  <a:lnTo>
                    <a:pt x="2057" y="80975"/>
                  </a:lnTo>
                  <a:lnTo>
                    <a:pt x="2006" y="80721"/>
                  </a:lnTo>
                  <a:lnTo>
                    <a:pt x="1689" y="80467"/>
                  </a:lnTo>
                  <a:lnTo>
                    <a:pt x="2108" y="81102"/>
                  </a:lnTo>
                  <a:lnTo>
                    <a:pt x="0" y="81737"/>
                  </a:lnTo>
                  <a:lnTo>
                    <a:pt x="749" y="83007"/>
                  </a:lnTo>
                  <a:lnTo>
                    <a:pt x="444" y="83007"/>
                  </a:lnTo>
                  <a:lnTo>
                    <a:pt x="25" y="84277"/>
                  </a:lnTo>
                  <a:lnTo>
                    <a:pt x="25" y="86690"/>
                  </a:lnTo>
                  <a:lnTo>
                    <a:pt x="317" y="88214"/>
                  </a:lnTo>
                  <a:lnTo>
                    <a:pt x="1041" y="90246"/>
                  </a:lnTo>
                  <a:lnTo>
                    <a:pt x="1892" y="89992"/>
                  </a:lnTo>
                  <a:lnTo>
                    <a:pt x="1930" y="90881"/>
                  </a:lnTo>
                  <a:lnTo>
                    <a:pt x="2857" y="91135"/>
                  </a:lnTo>
                  <a:lnTo>
                    <a:pt x="3302" y="92913"/>
                  </a:lnTo>
                  <a:lnTo>
                    <a:pt x="3619" y="94437"/>
                  </a:lnTo>
                  <a:lnTo>
                    <a:pt x="4711" y="95707"/>
                  </a:lnTo>
                  <a:lnTo>
                    <a:pt x="5778" y="96342"/>
                  </a:lnTo>
                  <a:lnTo>
                    <a:pt x="5499" y="95580"/>
                  </a:lnTo>
                  <a:lnTo>
                    <a:pt x="6223" y="95580"/>
                  </a:lnTo>
                  <a:lnTo>
                    <a:pt x="5892" y="95961"/>
                  </a:lnTo>
                  <a:lnTo>
                    <a:pt x="5791" y="96342"/>
                  </a:lnTo>
                  <a:lnTo>
                    <a:pt x="6769" y="97358"/>
                  </a:lnTo>
                  <a:lnTo>
                    <a:pt x="5803" y="97104"/>
                  </a:lnTo>
                  <a:lnTo>
                    <a:pt x="7556" y="98882"/>
                  </a:lnTo>
                  <a:lnTo>
                    <a:pt x="9664" y="100025"/>
                  </a:lnTo>
                  <a:lnTo>
                    <a:pt x="9613" y="99263"/>
                  </a:lnTo>
                  <a:lnTo>
                    <a:pt x="9906" y="99263"/>
                  </a:lnTo>
                  <a:lnTo>
                    <a:pt x="10287" y="99390"/>
                  </a:lnTo>
                  <a:lnTo>
                    <a:pt x="10350" y="100152"/>
                  </a:lnTo>
                  <a:lnTo>
                    <a:pt x="10109" y="100355"/>
                  </a:lnTo>
                  <a:lnTo>
                    <a:pt x="12573" y="101295"/>
                  </a:lnTo>
                  <a:lnTo>
                    <a:pt x="12725" y="106121"/>
                  </a:lnTo>
                  <a:lnTo>
                    <a:pt x="15201" y="106248"/>
                  </a:lnTo>
                  <a:lnTo>
                    <a:pt x="17335" y="107010"/>
                  </a:lnTo>
                  <a:lnTo>
                    <a:pt x="17957" y="107645"/>
                  </a:lnTo>
                  <a:lnTo>
                    <a:pt x="16510" y="107010"/>
                  </a:lnTo>
                  <a:lnTo>
                    <a:pt x="16725" y="107899"/>
                  </a:lnTo>
                  <a:lnTo>
                    <a:pt x="19342" y="108407"/>
                  </a:lnTo>
                  <a:lnTo>
                    <a:pt x="19075" y="110185"/>
                  </a:lnTo>
                  <a:lnTo>
                    <a:pt x="21297" y="111074"/>
                  </a:lnTo>
                  <a:lnTo>
                    <a:pt x="21323" y="113106"/>
                  </a:lnTo>
                  <a:lnTo>
                    <a:pt x="24295" y="115392"/>
                  </a:lnTo>
                  <a:lnTo>
                    <a:pt x="26403" y="117424"/>
                  </a:lnTo>
                  <a:lnTo>
                    <a:pt x="27660" y="116281"/>
                  </a:lnTo>
                  <a:lnTo>
                    <a:pt x="28816" y="115265"/>
                  </a:lnTo>
                  <a:lnTo>
                    <a:pt x="29946" y="114884"/>
                  </a:lnTo>
                  <a:lnTo>
                    <a:pt x="29616" y="114503"/>
                  </a:lnTo>
                  <a:lnTo>
                    <a:pt x="30073" y="113360"/>
                  </a:lnTo>
                  <a:lnTo>
                    <a:pt x="30251" y="113665"/>
                  </a:lnTo>
                  <a:lnTo>
                    <a:pt x="30391" y="113360"/>
                  </a:lnTo>
                  <a:lnTo>
                    <a:pt x="36957" y="107264"/>
                  </a:lnTo>
                  <a:lnTo>
                    <a:pt x="37769" y="106629"/>
                  </a:lnTo>
                  <a:lnTo>
                    <a:pt x="38100" y="106375"/>
                  </a:lnTo>
                  <a:lnTo>
                    <a:pt x="39039" y="105740"/>
                  </a:lnTo>
                  <a:lnTo>
                    <a:pt x="39992" y="105105"/>
                  </a:lnTo>
                  <a:lnTo>
                    <a:pt x="40678" y="104470"/>
                  </a:lnTo>
                  <a:lnTo>
                    <a:pt x="42037" y="103212"/>
                  </a:lnTo>
                  <a:lnTo>
                    <a:pt x="42837" y="102438"/>
                  </a:lnTo>
                  <a:lnTo>
                    <a:pt x="41617" y="101803"/>
                  </a:lnTo>
                  <a:lnTo>
                    <a:pt x="40144" y="101041"/>
                  </a:lnTo>
                  <a:lnTo>
                    <a:pt x="42456" y="100279"/>
                  </a:lnTo>
                  <a:lnTo>
                    <a:pt x="42849" y="101422"/>
                  </a:lnTo>
                  <a:lnTo>
                    <a:pt x="43268" y="100279"/>
                  </a:lnTo>
                  <a:lnTo>
                    <a:pt x="43459" y="99771"/>
                  </a:lnTo>
                  <a:lnTo>
                    <a:pt x="45694" y="97231"/>
                  </a:lnTo>
                  <a:lnTo>
                    <a:pt x="46710" y="96088"/>
                  </a:lnTo>
                  <a:lnTo>
                    <a:pt x="47510" y="94945"/>
                  </a:lnTo>
                  <a:lnTo>
                    <a:pt x="48628" y="92913"/>
                  </a:lnTo>
                  <a:lnTo>
                    <a:pt x="48755" y="93675"/>
                  </a:lnTo>
                  <a:lnTo>
                    <a:pt x="48514" y="93929"/>
                  </a:lnTo>
                  <a:lnTo>
                    <a:pt x="49898" y="93421"/>
                  </a:lnTo>
                  <a:lnTo>
                    <a:pt x="50152" y="92913"/>
                  </a:lnTo>
                  <a:lnTo>
                    <a:pt x="50330" y="92532"/>
                  </a:lnTo>
                  <a:lnTo>
                    <a:pt x="51396" y="90373"/>
                  </a:lnTo>
                  <a:lnTo>
                    <a:pt x="50673" y="90373"/>
                  </a:lnTo>
                  <a:lnTo>
                    <a:pt x="51028" y="89992"/>
                  </a:lnTo>
                  <a:lnTo>
                    <a:pt x="51269" y="89738"/>
                  </a:lnTo>
                  <a:lnTo>
                    <a:pt x="51396" y="90373"/>
                  </a:lnTo>
                  <a:lnTo>
                    <a:pt x="52082" y="89992"/>
                  </a:lnTo>
                  <a:lnTo>
                    <a:pt x="52400" y="89738"/>
                  </a:lnTo>
                  <a:lnTo>
                    <a:pt x="52565" y="89611"/>
                  </a:lnTo>
                  <a:lnTo>
                    <a:pt x="53213" y="89103"/>
                  </a:lnTo>
                  <a:lnTo>
                    <a:pt x="53098" y="88468"/>
                  </a:lnTo>
                  <a:lnTo>
                    <a:pt x="53060" y="88214"/>
                  </a:lnTo>
                  <a:lnTo>
                    <a:pt x="52997" y="87833"/>
                  </a:lnTo>
                  <a:lnTo>
                    <a:pt x="53632" y="87325"/>
                  </a:lnTo>
                  <a:lnTo>
                    <a:pt x="53708" y="87071"/>
                  </a:lnTo>
                  <a:lnTo>
                    <a:pt x="54203" y="87198"/>
                  </a:lnTo>
                  <a:lnTo>
                    <a:pt x="53924" y="87071"/>
                  </a:lnTo>
                  <a:lnTo>
                    <a:pt x="53098" y="86690"/>
                  </a:lnTo>
                  <a:lnTo>
                    <a:pt x="52209" y="85674"/>
                  </a:lnTo>
                  <a:lnTo>
                    <a:pt x="51549" y="84912"/>
                  </a:lnTo>
                  <a:lnTo>
                    <a:pt x="51206" y="85674"/>
                  </a:lnTo>
                  <a:lnTo>
                    <a:pt x="50622" y="84912"/>
                  </a:lnTo>
                  <a:lnTo>
                    <a:pt x="49657" y="84277"/>
                  </a:lnTo>
                  <a:lnTo>
                    <a:pt x="48209" y="83134"/>
                  </a:lnTo>
                  <a:lnTo>
                    <a:pt x="47650" y="82499"/>
                  </a:lnTo>
                  <a:lnTo>
                    <a:pt x="47586" y="82245"/>
                  </a:lnTo>
                  <a:lnTo>
                    <a:pt x="47561" y="82118"/>
                  </a:lnTo>
                  <a:lnTo>
                    <a:pt x="47053" y="82245"/>
                  </a:lnTo>
                  <a:lnTo>
                    <a:pt x="46748" y="81737"/>
                  </a:lnTo>
                  <a:lnTo>
                    <a:pt x="46609" y="81229"/>
                  </a:lnTo>
                  <a:lnTo>
                    <a:pt x="45961" y="81610"/>
                  </a:lnTo>
                  <a:lnTo>
                    <a:pt x="47193" y="80848"/>
                  </a:lnTo>
                  <a:lnTo>
                    <a:pt x="46824" y="80848"/>
                  </a:lnTo>
                  <a:lnTo>
                    <a:pt x="45847" y="80594"/>
                  </a:lnTo>
                  <a:lnTo>
                    <a:pt x="46393" y="80594"/>
                  </a:lnTo>
                  <a:lnTo>
                    <a:pt x="46304" y="80467"/>
                  </a:lnTo>
                  <a:lnTo>
                    <a:pt x="47040" y="80594"/>
                  </a:lnTo>
                  <a:lnTo>
                    <a:pt x="47015" y="80467"/>
                  </a:lnTo>
                  <a:lnTo>
                    <a:pt x="46583" y="80340"/>
                  </a:lnTo>
                  <a:lnTo>
                    <a:pt x="45554" y="80086"/>
                  </a:lnTo>
                  <a:lnTo>
                    <a:pt x="46723" y="80213"/>
                  </a:lnTo>
                  <a:lnTo>
                    <a:pt x="46482" y="80086"/>
                  </a:lnTo>
                  <a:lnTo>
                    <a:pt x="46316" y="79832"/>
                  </a:lnTo>
                  <a:lnTo>
                    <a:pt x="46253" y="79324"/>
                  </a:lnTo>
                  <a:lnTo>
                    <a:pt x="47345" y="79959"/>
                  </a:lnTo>
                  <a:lnTo>
                    <a:pt x="47193" y="79324"/>
                  </a:lnTo>
                  <a:lnTo>
                    <a:pt x="47167" y="79197"/>
                  </a:lnTo>
                  <a:lnTo>
                    <a:pt x="48247" y="78308"/>
                  </a:lnTo>
                  <a:lnTo>
                    <a:pt x="49415" y="77330"/>
                  </a:lnTo>
                  <a:lnTo>
                    <a:pt x="50139" y="78308"/>
                  </a:lnTo>
                  <a:lnTo>
                    <a:pt x="51587" y="76847"/>
                  </a:lnTo>
                  <a:lnTo>
                    <a:pt x="49695" y="77101"/>
                  </a:lnTo>
                  <a:lnTo>
                    <a:pt x="51396" y="75641"/>
                  </a:lnTo>
                  <a:lnTo>
                    <a:pt x="51841" y="76365"/>
                  </a:lnTo>
                  <a:lnTo>
                    <a:pt x="51993" y="75641"/>
                  </a:lnTo>
                  <a:lnTo>
                    <a:pt x="52146" y="74879"/>
                  </a:lnTo>
                  <a:lnTo>
                    <a:pt x="53644" y="74117"/>
                  </a:lnTo>
                  <a:lnTo>
                    <a:pt x="54140" y="73863"/>
                  </a:lnTo>
                  <a:lnTo>
                    <a:pt x="54698" y="73736"/>
                  </a:lnTo>
                  <a:lnTo>
                    <a:pt x="54305" y="74498"/>
                  </a:lnTo>
                  <a:lnTo>
                    <a:pt x="54216" y="74879"/>
                  </a:lnTo>
                  <a:lnTo>
                    <a:pt x="55156" y="73736"/>
                  </a:lnTo>
                  <a:lnTo>
                    <a:pt x="55676" y="73101"/>
                  </a:lnTo>
                  <a:lnTo>
                    <a:pt x="56375" y="72847"/>
                  </a:lnTo>
                  <a:lnTo>
                    <a:pt x="57759" y="72339"/>
                  </a:lnTo>
                  <a:lnTo>
                    <a:pt x="58051" y="71831"/>
                  </a:lnTo>
                  <a:lnTo>
                    <a:pt x="58801" y="70561"/>
                  </a:lnTo>
                  <a:lnTo>
                    <a:pt x="58928" y="70561"/>
                  </a:lnTo>
                  <a:lnTo>
                    <a:pt x="57873" y="70307"/>
                  </a:lnTo>
                  <a:lnTo>
                    <a:pt x="58343" y="69291"/>
                  </a:lnTo>
                  <a:lnTo>
                    <a:pt x="58521" y="68910"/>
                  </a:lnTo>
                  <a:lnTo>
                    <a:pt x="58635" y="68656"/>
                  </a:lnTo>
                  <a:lnTo>
                    <a:pt x="58699" y="68529"/>
                  </a:lnTo>
                  <a:lnTo>
                    <a:pt x="58597" y="67640"/>
                  </a:lnTo>
                  <a:lnTo>
                    <a:pt x="58826" y="68262"/>
                  </a:lnTo>
                  <a:lnTo>
                    <a:pt x="58724" y="67881"/>
                  </a:lnTo>
                  <a:lnTo>
                    <a:pt x="58801" y="68021"/>
                  </a:lnTo>
                  <a:lnTo>
                    <a:pt x="58915" y="68529"/>
                  </a:lnTo>
                  <a:lnTo>
                    <a:pt x="59283" y="69545"/>
                  </a:lnTo>
                  <a:lnTo>
                    <a:pt x="59994" y="67640"/>
                  </a:lnTo>
                  <a:lnTo>
                    <a:pt x="60325" y="66751"/>
                  </a:lnTo>
                  <a:lnTo>
                    <a:pt x="61061" y="69164"/>
                  </a:lnTo>
                  <a:lnTo>
                    <a:pt x="61188" y="68783"/>
                  </a:lnTo>
                  <a:lnTo>
                    <a:pt x="61214" y="68529"/>
                  </a:lnTo>
                  <a:lnTo>
                    <a:pt x="60896" y="68148"/>
                  </a:lnTo>
                  <a:lnTo>
                    <a:pt x="61252" y="68021"/>
                  </a:lnTo>
                  <a:lnTo>
                    <a:pt x="61518" y="68148"/>
                  </a:lnTo>
                  <a:lnTo>
                    <a:pt x="61544" y="68783"/>
                  </a:lnTo>
                  <a:lnTo>
                    <a:pt x="62026" y="68021"/>
                  </a:lnTo>
                  <a:lnTo>
                    <a:pt x="62357" y="67513"/>
                  </a:lnTo>
                  <a:lnTo>
                    <a:pt x="61556" y="67386"/>
                  </a:lnTo>
                  <a:lnTo>
                    <a:pt x="62318" y="66751"/>
                  </a:lnTo>
                  <a:lnTo>
                    <a:pt x="62471" y="66624"/>
                  </a:lnTo>
                  <a:lnTo>
                    <a:pt x="62674" y="66751"/>
                  </a:lnTo>
                  <a:lnTo>
                    <a:pt x="62623" y="67132"/>
                  </a:lnTo>
                  <a:lnTo>
                    <a:pt x="62725" y="67386"/>
                  </a:lnTo>
                  <a:lnTo>
                    <a:pt x="62763" y="66624"/>
                  </a:lnTo>
                  <a:lnTo>
                    <a:pt x="62826" y="65608"/>
                  </a:lnTo>
                  <a:lnTo>
                    <a:pt x="63779" y="65100"/>
                  </a:lnTo>
                  <a:lnTo>
                    <a:pt x="63855" y="65227"/>
                  </a:lnTo>
                  <a:lnTo>
                    <a:pt x="64109" y="65341"/>
                  </a:lnTo>
                  <a:lnTo>
                    <a:pt x="64350" y="65100"/>
                  </a:lnTo>
                  <a:lnTo>
                    <a:pt x="64693" y="64719"/>
                  </a:lnTo>
                  <a:lnTo>
                    <a:pt x="64935" y="64465"/>
                  </a:lnTo>
                  <a:lnTo>
                    <a:pt x="65163" y="64211"/>
                  </a:lnTo>
                  <a:lnTo>
                    <a:pt x="64935" y="62306"/>
                  </a:lnTo>
                  <a:lnTo>
                    <a:pt x="66065" y="61671"/>
                  </a:lnTo>
                  <a:lnTo>
                    <a:pt x="66751" y="61290"/>
                  </a:lnTo>
                  <a:lnTo>
                    <a:pt x="67310" y="62560"/>
                  </a:lnTo>
                  <a:lnTo>
                    <a:pt x="67487" y="61290"/>
                  </a:lnTo>
                  <a:lnTo>
                    <a:pt x="67525" y="61036"/>
                  </a:lnTo>
                  <a:lnTo>
                    <a:pt x="68427" y="61798"/>
                  </a:lnTo>
                  <a:lnTo>
                    <a:pt x="68745" y="61036"/>
                  </a:lnTo>
                  <a:lnTo>
                    <a:pt x="68795" y="60909"/>
                  </a:lnTo>
                  <a:lnTo>
                    <a:pt x="68846" y="60782"/>
                  </a:lnTo>
                  <a:lnTo>
                    <a:pt x="68897" y="60655"/>
                  </a:lnTo>
                  <a:lnTo>
                    <a:pt x="68199" y="60655"/>
                  </a:lnTo>
                  <a:lnTo>
                    <a:pt x="68453" y="60401"/>
                  </a:lnTo>
                  <a:lnTo>
                    <a:pt x="68846" y="60020"/>
                  </a:lnTo>
                  <a:lnTo>
                    <a:pt x="68770" y="58750"/>
                  </a:lnTo>
                  <a:lnTo>
                    <a:pt x="69583" y="58496"/>
                  </a:lnTo>
                  <a:lnTo>
                    <a:pt x="69481" y="59258"/>
                  </a:lnTo>
                  <a:lnTo>
                    <a:pt x="69977" y="58496"/>
                  </a:lnTo>
                  <a:lnTo>
                    <a:pt x="70129" y="58242"/>
                  </a:lnTo>
                  <a:lnTo>
                    <a:pt x="70446" y="57734"/>
                  </a:lnTo>
                  <a:lnTo>
                    <a:pt x="69494" y="58242"/>
                  </a:lnTo>
                  <a:lnTo>
                    <a:pt x="69621" y="57353"/>
                  </a:lnTo>
                  <a:lnTo>
                    <a:pt x="69634" y="57226"/>
                  </a:lnTo>
                  <a:lnTo>
                    <a:pt x="68313" y="57353"/>
                  </a:lnTo>
                  <a:lnTo>
                    <a:pt x="69138" y="56845"/>
                  </a:lnTo>
                  <a:lnTo>
                    <a:pt x="69342" y="56718"/>
                  </a:lnTo>
                  <a:lnTo>
                    <a:pt x="69278" y="56972"/>
                  </a:lnTo>
                  <a:lnTo>
                    <a:pt x="69443" y="56718"/>
                  </a:lnTo>
                  <a:lnTo>
                    <a:pt x="69938" y="55956"/>
                  </a:lnTo>
                  <a:lnTo>
                    <a:pt x="70777" y="55956"/>
                  </a:lnTo>
                  <a:lnTo>
                    <a:pt x="70789" y="54813"/>
                  </a:lnTo>
                  <a:lnTo>
                    <a:pt x="71412" y="54432"/>
                  </a:lnTo>
                  <a:lnTo>
                    <a:pt x="71805" y="54559"/>
                  </a:lnTo>
                  <a:lnTo>
                    <a:pt x="72326" y="55321"/>
                  </a:lnTo>
                  <a:lnTo>
                    <a:pt x="72593" y="55448"/>
                  </a:lnTo>
                  <a:lnTo>
                    <a:pt x="72110" y="54432"/>
                  </a:lnTo>
                  <a:lnTo>
                    <a:pt x="73710" y="53416"/>
                  </a:lnTo>
                  <a:lnTo>
                    <a:pt x="73266" y="52527"/>
                  </a:lnTo>
                  <a:lnTo>
                    <a:pt x="73367" y="52692"/>
                  </a:lnTo>
                  <a:lnTo>
                    <a:pt x="73787" y="53035"/>
                  </a:lnTo>
                  <a:lnTo>
                    <a:pt x="73926" y="53035"/>
                  </a:lnTo>
                  <a:lnTo>
                    <a:pt x="73596" y="52400"/>
                  </a:lnTo>
                  <a:lnTo>
                    <a:pt x="73533" y="52273"/>
                  </a:lnTo>
                  <a:lnTo>
                    <a:pt x="73977" y="52146"/>
                  </a:lnTo>
                  <a:lnTo>
                    <a:pt x="74104" y="52146"/>
                  </a:lnTo>
                  <a:lnTo>
                    <a:pt x="74460" y="52527"/>
                  </a:lnTo>
                  <a:lnTo>
                    <a:pt x="74777" y="52146"/>
                  </a:lnTo>
                  <a:lnTo>
                    <a:pt x="74891" y="52019"/>
                  </a:lnTo>
                  <a:lnTo>
                    <a:pt x="75323" y="51511"/>
                  </a:lnTo>
                  <a:close/>
                </a:path>
                <a:path w="85725" h="117475">
                  <a:moveTo>
                    <a:pt x="75336" y="10883"/>
                  </a:moveTo>
                  <a:lnTo>
                    <a:pt x="75184" y="10642"/>
                  </a:lnTo>
                  <a:lnTo>
                    <a:pt x="75196" y="11760"/>
                  </a:lnTo>
                  <a:lnTo>
                    <a:pt x="75323" y="11366"/>
                  </a:lnTo>
                  <a:lnTo>
                    <a:pt x="75336" y="10883"/>
                  </a:lnTo>
                  <a:close/>
                </a:path>
                <a:path w="85725" h="117475">
                  <a:moveTo>
                    <a:pt x="76060" y="12052"/>
                  </a:moveTo>
                  <a:lnTo>
                    <a:pt x="75869" y="11658"/>
                  </a:lnTo>
                  <a:lnTo>
                    <a:pt x="75704" y="11264"/>
                  </a:lnTo>
                  <a:lnTo>
                    <a:pt x="75488" y="10883"/>
                  </a:lnTo>
                  <a:lnTo>
                    <a:pt x="75438" y="11049"/>
                  </a:lnTo>
                  <a:lnTo>
                    <a:pt x="76060" y="12052"/>
                  </a:lnTo>
                  <a:close/>
                </a:path>
                <a:path w="85725" h="117475">
                  <a:moveTo>
                    <a:pt x="76149" y="10617"/>
                  </a:moveTo>
                  <a:lnTo>
                    <a:pt x="75514" y="10134"/>
                  </a:lnTo>
                  <a:lnTo>
                    <a:pt x="75476" y="10299"/>
                  </a:lnTo>
                  <a:lnTo>
                    <a:pt x="75234" y="10490"/>
                  </a:lnTo>
                  <a:lnTo>
                    <a:pt x="76149" y="10617"/>
                  </a:lnTo>
                  <a:close/>
                </a:path>
                <a:path w="85725" h="117475">
                  <a:moveTo>
                    <a:pt x="77584" y="15519"/>
                  </a:moveTo>
                  <a:lnTo>
                    <a:pt x="77177" y="15036"/>
                  </a:lnTo>
                  <a:lnTo>
                    <a:pt x="77152" y="15722"/>
                  </a:lnTo>
                  <a:lnTo>
                    <a:pt x="76949" y="15760"/>
                  </a:lnTo>
                  <a:lnTo>
                    <a:pt x="77381" y="16027"/>
                  </a:lnTo>
                  <a:lnTo>
                    <a:pt x="77584" y="15519"/>
                  </a:lnTo>
                  <a:close/>
                </a:path>
                <a:path w="85725" h="117475">
                  <a:moveTo>
                    <a:pt x="77635" y="12255"/>
                  </a:moveTo>
                  <a:lnTo>
                    <a:pt x="76885" y="11760"/>
                  </a:lnTo>
                  <a:lnTo>
                    <a:pt x="77419" y="12433"/>
                  </a:lnTo>
                  <a:lnTo>
                    <a:pt x="77635" y="12255"/>
                  </a:lnTo>
                  <a:close/>
                </a:path>
                <a:path w="85725" h="117475">
                  <a:moveTo>
                    <a:pt x="77978" y="47980"/>
                  </a:moveTo>
                  <a:lnTo>
                    <a:pt x="76542" y="48882"/>
                  </a:lnTo>
                  <a:lnTo>
                    <a:pt x="76390" y="48971"/>
                  </a:lnTo>
                  <a:lnTo>
                    <a:pt x="76301" y="49682"/>
                  </a:lnTo>
                  <a:lnTo>
                    <a:pt x="77000" y="49466"/>
                  </a:lnTo>
                  <a:lnTo>
                    <a:pt x="76606" y="48971"/>
                  </a:lnTo>
                  <a:lnTo>
                    <a:pt x="77482" y="48971"/>
                  </a:lnTo>
                  <a:lnTo>
                    <a:pt x="77978" y="47980"/>
                  </a:lnTo>
                  <a:close/>
                </a:path>
                <a:path w="85725" h="117475">
                  <a:moveTo>
                    <a:pt x="79121" y="30035"/>
                  </a:moveTo>
                  <a:lnTo>
                    <a:pt x="78994" y="30035"/>
                  </a:lnTo>
                  <a:lnTo>
                    <a:pt x="78816" y="30073"/>
                  </a:lnTo>
                  <a:lnTo>
                    <a:pt x="79019" y="30073"/>
                  </a:lnTo>
                  <a:close/>
                </a:path>
                <a:path w="85725" h="117475">
                  <a:moveTo>
                    <a:pt x="79286" y="34874"/>
                  </a:moveTo>
                  <a:lnTo>
                    <a:pt x="78816" y="35407"/>
                  </a:lnTo>
                  <a:lnTo>
                    <a:pt x="79121" y="35534"/>
                  </a:lnTo>
                  <a:lnTo>
                    <a:pt x="79146" y="35166"/>
                  </a:lnTo>
                  <a:lnTo>
                    <a:pt x="79286" y="34874"/>
                  </a:lnTo>
                  <a:close/>
                </a:path>
                <a:path w="85725" h="117475">
                  <a:moveTo>
                    <a:pt x="79451" y="34658"/>
                  </a:moveTo>
                  <a:lnTo>
                    <a:pt x="79324" y="34785"/>
                  </a:lnTo>
                  <a:lnTo>
                    <a:pt x="79451" y="34658"/>
                  </a:lnTo>
                  <a:close/>
                </a:path>
                <a:path w="85725" h="117475">
                  <a:moveTo>
                    <a:pt x="79565" y="42875"/>
                  </a:moveTo>
                  <a:lnTo>
                    <a:pt x="79298" y="43129"/>
                  </a:lnTo>
                  <a:lnTo>
                    <a:pt x="79565" y="42875"/>
                  </a:lnTo>
                  <a:close/>
                </a:path>
                <a:path w="85725" h="117475">
                  <a:moveTo>
                    <a:pt x="79565" y="10299"/>
                  </a:moveTo>
                  <a:lnTo>
                    <a:pt x="79552" y="9994"/>
                  </a:lnTo>
                  <a:lnTo>
                    <a:pt x="79260" y="10096"/>
                  </a:lnTo>
                  <a:lnTo>
                    <a:pt x="79565" y="10299"/>
                  </a:lnTo>
                  <a:close/>
                </a:path>
                <a:path w="85725" h="117475">
                  <a:moveTo>
                    <a:pt x="79603" y="34607"/>
                  </a:moveTo>
                  <a:lnTo>
                    <a:pt x="79463" y="34658"/>
                  </a:lnTo>
                  <a:lnTo>
                    <a:pt x="79603" y="34607"/>
                  </a:lnTo>
                  <a:close/>
                </a:path>
                <a:path w="85725" h="117475">
                  <a:moveTo>
                    <a:pt x="79959" y="9855"/>
                  </a:moveTo>
                  <a:lnTo>
                    <a:pt x="79222" y="9220"/>
                  </a:lnTo>
                  <a:lnTo>
                    <a:pt x="79552" y="9994"/>
                  </a:lnTo>
                  <a:lnTo>
                    <a:pt x="79959" y="9855"/>
                  </a:lnTo>
                  <a:close/>
                </a:path>
                <a:path w="85725" h="117475">
                  <a:moveTo>
                    <a:pt x="81000" y="28790"/>
                  </a:moveTo>
                  <a:lnTo>
                    <a:pt x="80556" y="28397"/>
                  </a:lnTo>
                  <a:lnTo>
                    <a:pt x="80378" y="28651"/>
                  </a:lnTo>
                  <a:lnTo>
                    <a:pt x="80264" y="28892"/>
                  </a:lnTo>
                  <a:lnTo>
                    <a:pt x="81000" y="28790"/>
                  </a:lnTo>
                  <a:close/>
                </a:path>
                <a:path w="85725" h="117475">
                  <a:moveTo>
                    <a:pt x="81241" y="12395"/>
                  </a:moveTo>
                  <a:lnTo>
                    <a:pt x="80911" y="12268"/>
                  </a:lnTo>
                  <a:lnTo>
                    <a:pt x="81241" y="12395"/>
                  </a:lnTo>
                  <a:close/>
                </a:path>
                <a:path w="85725" h="117475">
                  <a:moveTo>
                    <a:pt x="81343" y="28651"/>
                  </a:moveTo>
                  <a:lnTo>
                    <a:pt x="81153" y="28397"/>
                  </a:lnTo>
                  <a:lnTo>
                    <a:pt x="81254" y="28651"/>
                  </a:lnTo>
                  <a:close/>
                </a:path>
                <a:path w="85725" h="117475">
                  <a:moveTo>
                    <a:pt x="82397" y="28562"/>
                  </a:moveTo>
                  <a:lnTo>
                    <a:pt x="82080" y="27546"/>
                  </a:lnTo>
                  <a:lnTo>
                    <a:pt x="81711" y="28016"/>
                  </a:lnTo>
                  <a:lnTo>
                    <a:pt x="82397" y="28562"/>
                  </a:lnTo>
                  <a:close/>
                </a:path>
                <a:path w="85725" h="117475">
                  <a:moveTo>
                    <a:pt x="83223" y="22936"/>
                  </a:moveTo>
                  <a:lnTo>
                    <a:pt x="83007" y="23063"/>
                  </a:lnTo>
                  <a:lnTo>
                    <a:pt x="83134" y="23063"/>
                  </a:lnTo>
                  <a:lnTo>
                    <a:pt x="83223" y="22936"/>
                  </a:lnTo>
                  <a:close/>
                </a:path>
                <a:path w="85725" h="117475">
                  <a:moveTo>
                    <a:pt x="83426" y="22707"/>
                  </a:moveTo>
                  <a:lnTo>
                    <a:pt x="83299" y="22796"/>
                  </a:lnTo>
                  <a:lnTo>
                    <a:pt x="83426" y="22707"/>
                  </a:lnTo>
                  <a:close/>
                </a:path>
                <a:path w="85725" h="117475">
                  <a:moveTo>
                    <a:pt x="83997" y="26365"/>
                  </a:moveTo>
                  <a:lnTo>
                    <a:pt x="83908" y="25603"/>
                  </a:lnTo>
                  <a:lnTo>
                    <a:pt x="83794" y="25095"/>
                  </a:lnTo>
                  <a:lnTo>
                    <a:pt x="83667" y="24714"/>
                  </a:lnTo>
                  <a:lnTo>
                    <a:pt x="83515" y="23952"/>
                  </a:lnTo>
                  <a:lnTo>
                    <a:pt x="82816" y="24206"/>
                  </a:lnTo>
                  <a:lnTo>
                    <a:pt x="83108" y="24333"/>
                  </a:lnTo>
                  <a:lnTo>
                    <a:pt x="82575" y="24714"/>
                  </a:lnTo>
                  <a:lnTo>
                    <a:pt x="82143" y="24587"/>
                  </a:lnTo>
                  <a:lnTo>
                    <a:pt x="81864" y="24079"/>
                  </a:lnTo>
                  <a:lnTo>
                    <a:pt x="81762" y="23825"/>
                  </a:lnTo>
                  <a:lnTo>
                    <a:pt x="81724" y="23571"/>
                  </a:lnTo>
                  <a:lnTo>
                    <a:pt x="82296" y="24333"/>
                  </a:lnTo>
                  <a:lnTo>
                    <a:pt x="82778" y="23571"/>
                  </a:lnTo>
                  <a:lnTo>
                    <a:pt x="83045" y="23190"/>
                  </a:lnTo>
                  <a:lnTo>
                    <a:pt x="83007" y="23063"/>
                  </a:lnTo>
                  <a:lnTo>
                    <a:pt x="82753" y="22936"/>
                  </a:lnTo>
                  <a:lnTo>
                    <a:pt x="82537" y="22936"/>
                  </a:lnTo>
                  <a:lnTo>
                    <a:pt x="83680" y="21793"/>
                  </a:lnTo>
                  <a:lnTo>
                    <a:pt x="81127" y="22936"/>
                  </a:lnTo>
                  <a:lnTo>
                    <a:pt x="81749" y="21412"/>
                  </a:lnTo>
                  <a:lnTo>
                    <a:pt x="82130" y="21539"/>
                  </a:lnTo>
                  <a:lnTo>
                    <a:pt x="82080" y="21412"/>
                  </a:lnTo>
                  <a:lnTo>
                    <a:pt x="81864" y="20904"/>
                  </a:lnTo>
                  <a:lnTo>
                    <a:pt x="81280" y="20523"/>
                  </a:lnTo>
                  <a:lnTo>
                    <a:pt x="81267" y="20015"/>
                  </a:lnTo>
                  <a:lnTo>
                    <a:pt x="82016" y="19634"/>
                  </a:lnTo>
                  <a:lnTo>
                    <a:pt x="81762" y="20523"/>
                  </a:lnTo>
                  <a:lnTo>
                    <a:pt x="82435" y="20396"/>
                  </a:lnTo>
                  <a:lnTo>
                    <a:pt x="82245" y="19634"/>
                  </a:lnTo>
                  <a:lnTo>
                    <a:pt x="82219" y="19507"/>
                  </a:lnTo>
                  <a:lnTo>
                    <a:pt x="80581" y="19126"/>
                  </a:lnTo>
                  <a:lnTo>
                    <a:pt x="81165" y="18237"/>
                  </a:lnTo>
                  <a:lnTo>
                    <a:pt x="81483" y="18491"/>
                  </a:lnTo>
                  <a:lnTo>
                    <a:pt x="81635" y="18999"/>
                  </a:lnTo>
                  <a:lnTo>
                    <a:pt x="81915" y="19253"/>
                  </a:lnTo>
                  <a:lnTo>
                    <a:pt x="82664" y="18237"/>
                  </a:lnTo>
                  <a:lnTo>
                    <a:pt x="82372" y="18237"/>
                  </a:lnTo>
                  <a:lnTo>
                    <a:pt x="82372" y="17513"/>
                  </a:lnTo>
                  <a:lnTo>
                    <a:pt x="82410" y="17233"/>
                  </a:lnTo>
                  <a:lnTo>
                    <a:pt x="82435" y="16954"/>
                  </a:lnTo>
                  <a:lnTo>
                    <a:pt x="82448" y="16675"/>
                  </a:lnTo>
                  <a:lnTo>
                    <a:pt x="82384" y="17043"/>
                  </a:lnTo>
                  <a:lnTo>
                    <a:pt x="82372" y="17310"/>
                  </a:lnTo>
                  <a:lnTo>
                    <a:pt x="82372" y="16586"/>
                  </a:lnTo>
                  <a:lnTo>
                    <a:pt x="82346" y="16078"/>
                  </a:lnTo>
                  <a:lnTo>
                    <a:pt x="82219" y="16586"/>
                  </a:lnTo>
                  <a:lnTo>
                    <a:pt x="79857" y="16205"/>
                  </a:lnTo>
                  <a:lnTo>
                    <a:pt x="80937" y="14808"/>
                  </a:lnTo>
                  <a:lnTo>
                    <a:pt x="81038" y="14554"/>
                  </a:lnTo>
                  <a:lnTo>
                    <a:pt x="80187" y="13919"/>
                  </a:lnTo>
                  <a:lnTo>
                    <a:pt x="80022" y="13792"/>
                  </a:lnTo>
                  <a:lnTo>
                    <a:pt x="80899" y="13411"/>
                  </a:lnTo>
                  <a:lnTo>
                    <a:pt x="81280" y="13322"/>
                  </a:lnTo>
                  <a:lnTo>
                    <a:pt x="81140" y="13347"/>
                  </a:lnTo>
                  <a:lnTo>
                    <a:pt x="81013" y="13385"/>
                  </a:lnTo>
                  <a:lnTo>
                    <a:pt x="80937" y="13157"/>
                  </a:lnTo>
                  <a:lnTo>
                    <a:pt x="80911" y="12306"/>
                  </a:lnTo>
                  <a:lnTo>
                    <a:pt x="80225" y="12141"/>
                  </a:lnTo>
                  <a:lnTo>
                    <a:pt x="81114" y="10998"/>
                  </a:lnTo>
                  <a:lnTo>
                    <a:pt x="79641" y="10744"/>
                  </a:lnTo>
                  <a:lnTo>
                    <a:pt x="79870" y="10490"/>
                  </a:lnTo>
                  <a:lnTo>
                    <a:pt x="79565" y="10299"/>
                  </a:lnTo>
                  <a:lnTo>
                    <a:pt x="79298" y="10490"/>
                  </a:lnTo>
                  <a:lnTo>
                    <a:pt x="77711" y="9982"/>
                  </a:lnTo>
                  <a:lnTo>
                    <a:pt x="77762" y="9728"/>
                  </a:lnTo>
                  <a:lnTo>
                    <a:pt x="78193" y="7696"/>
                  </a:lnTo>
                  <a:lnTo>
                    <a:pt x="78282" y="7315"/>
                  </a:lnTo>
                  <a:lnTo>
                    <a:pt x="78333" y="7061"/>
                  </a:lnTo>
                  <a:lnTo>
                    <a:pt x="75920" y="6553"/>
                  </a:lnTo>
                  <a:lnTo>
                    <a:pt x="75387" y="6299"/>
                  </a:lnTo>
                  <a:lnTo>
                    <a:pt x="74320" y="5791"/>
                  </a:lnTo>
                  <a:lnTo>
                    <a:pt x="73393" y="6299"/>
                  </a:lnTo>
                  <a:lnTo>
                    <a:pt x="71958" y="5664"/>
                  </a:lnTo>
                  <a:lnTo>
                    <a:pt x="71869" y="5029"/>
                  </a:lnTo>
                  <a:lnTo>
                    <a:pt x="72986" y="5156"/>
                  </a:lnTo>
                  <a:lnTo>
                    <a:pt x="72669" y="4381"/>
                  </a:lnTo>
                  <a:lnTo>
                    <a:pt x="72555" y="4216"/>
                  </a:lnTo>
                  <a:lnTo>
                    <a:pt x="72250" y="4013"/>
                  </a:lnTo>
                  <a:lnTo>
                    <a:pt x="72072" y="3886"/>
                  </a:lnTo>
                  <a:lnTo>
                    <a:pt x="71196" y="3759"/>
                  </a:lnTo>
                  <a:lnTo>
                    <a:pt x="71475" y="3632"/>
                  </a:lnTo>
                  <a:lnTo>
                    <a:pt x="71450" y="2870"/>
                  </a:lnTo>
                  <a:lnTo>
                    <a:pt x="70827" y="2616"/>
                  </a:lnTo>
                  <a:lnTo>
                    <a:pt x="70739" y="3251"/>
                  </a:lnTo>
                  <a:lnTo>
                    <a:pt x="70904" y="3378"/>
                  </a:lnTo>
                  <a:lnTo>
                    <a:pt x="69837" y="4267"/>
                  </a:lnTo>
                  <a:lnTo>
                    <a:pt x="71348" y="4013"/>
                  </a:lnTo>
                  <a:lnTo>
                    <a:pt x="71297" y="4521"/>
                  </a:lnTo>
                  <a:lnTo>
                    <a:pt x="71056" y="5029"/>
                  </a:lnTo>
                  <a:lnTo>
                    <a:pt x="70523" y="4902"/>
                  </a:lnTo>
                  <a:lnTo>
                    <a:pt x="70751" y="5918"/>
                  </a:lnTo>
                  <a:lnTo>
                    <a:pt x="71323" y="5029"/>
                  </a:lnTo>
                  <a:lnTo>
                    <a:pt x="71374" y="6045"/>
                  </a:lnTo>
                  <a:lnTo>
                    <a:pt x="71247" y="6045"/>
                  </a:lnTo>
                  <a:lnTo>
                    <a:pt x="72047" y="6172"/>
                  </a:lnTo>
                  <a:lnTo>
                    <a:pt x="71767" y="6299"/>
                  </a:lnTo>
                  <a:lnTo>
                    <a:pt x="71551" y="7061"/>
                  </a:lnTo>
                  <a:lnTo>
                    <a:pt x="71589" y="7315"/>
                  </a:lnTo>
                  <a:lnTo>
                    <a:pt x="71793" y="7950"/>
                  </a:lnTo>
                  <a:lnTo>
                    <a:pt x="73520" y="7315"/>
                  </a:lnTo>
                  <a:lnTo>
                    <a:pt x="73177" y="8331"/>
                  </a:lnTo>
                  <a:lnTo>
                    <a:pt x="73050" y="8331"/>
                  </a:lnTo>
                  <a:lnTo>
                    <a:pt x="74612" y="9220"/>
                  </a:lnTo>
                  <a:lnTo>
                    <a:pt x="73850" y="7696"/>
                  </a:lnTo>
                  <a:lnTo>
                    <a:pt x="75603" y="8077"/>
                  </a:lnTo>
                  <a:lnTo>
                    <a:pt x="74472" y="10236"/>
                  </a:lnTo>
                  <a:lnTo>
                    <a:pt x="75298" y="9728"/>
                  </a:lnTo>
                  <a:lnTo>
                    <a:pt x="75501" y="10096"/>
                  </a:lnTo>
                  <a:lnTo>
                    <a:pt x="76200" y="9982"/>
                  </a:lnTo>
                  <a:lnTo>
                    <a:pt x="76149" y="10617"/>
                  </a:lnTo>
                  <a:lnTo>
                    <a:pt x="76111" y="11252"/>
                  </a:lnTo>
                  <a:lnTo>
                    <a:pt x="78041" y="11887"/>
                  </a:lnTo>
                  <a:lnTo>
                    <a:pt x="77762" y="12141"/>
                  </a:lnTo>
                  <a:lnTo>
                    <a:pt x="77711" y="12306"/>
                  </a:lnTo>
                  <a:lnTo>
                    <a:pt x="77774" y="12433"/>
                  </a:lnTo>
                  <a:lnTo>
                    <a:pt x="77685" y="12776"/>
                  </a:lnTo>
                  <a:lnTo>
                    <a:pt x="77571" y="12623"/>
                  </a:lnTo>
                  <a:lnTo>
                    <a:pt x="77419" y="12433"/>
                  </a:lnTo>
                  <a:lnTo>
                    <a:pt x="76911" y="12903"/>
                  </a:lnTo>
                  <a:lnTo>
                    <a:pt x="77317" y="12827"/>
                  </a:lnTo>
                  <a:lnTo>
                    <a:pt x="76644" y="13411"/>
                  </a:lnTo>
                  <a:lnTo>
                    <a:pt x="78676" y="13157"/>
                  </a:lnTo>
                  <a:lnTo>
                    <a:pt x="78435" y="14300"/>
                  </a:lnTo>
                  <a:lnTo>
                    <a:pt x="77597" y="14427"/>
                  </a:lnTo>
                  <a:lnTo>
                    <a:pt x="77597" y="13538"/>
                  </a:lnTo>
                  <a:lnTo>
                    <a:pt x="77355" y="14554"/>
                  </a:lnTo>
                  <a:lnTo>
                    <a:pt x="78079" y="14427"/>
                  </a:lnTo>
                  <a:lnTo>
                    <a:pt x="78816" y="14300"/>
                  </a:lnTo>
                  <a:lnTo>
                    <a:pt x="77939" y="15697"/>
                  </a:lnTo>
                  <a:lnTo>
                    <a:pt x="77812" y="16205"/>
                  </a:lnTo>
                  <a:lnTo>
                    <a:pt x="78105" y="16522"/>
                  </a:lnTo>
                  <a:lnTo>
                    <a:pt x="77838" y="16649"/>
                  </a:lnTo>
                  <a:lnTo>
                    <a:pt x="77622" y="16789"/>
                  </a:lnTo>
                  <a:lnTo>
                    <a:pt x="77647" y="16967"/>
                  </a:lnTo>
                  <a:lnTo>
                    <a:pt x="78486" y="16713"/>
                  </a:lnTo>
                  <a:lnTo>
                    <a:pt x="78867" y="16662"/>
                  </a:lnTo>
                  <a:lnTo>
                    <a:pt x="78498" y="16687"/>
                  </a:lnTo>
                  <a:lnTo>
                    <a:pt x="78282" y="16624"/>
                  </a:lnTo>
                  <a:lnTo>
                    <a:pt x="79235" y="16205"/>
                  </a:lnTo>
                  <a:lnTo>
                    <a:pt x="79121" y="17729"/>
                  </a:lnTo>
                  <a:lnTo>
                    <a:pt x="79768" y="18745"/>
                  </a:lnTo>
                  <a:lnTo>
                    <a:pt x="79400" y="18745"/>
                  </a:lnTo>
                  <a:lnTo>
                    <a:pt x="79502" y="19507"/>
                  </a:lnTo>
                  <a:lnTo>
                    <a:pt x="79603" y="21412"/>
                  </a:lnTo>
                  <a:lnTo>
                    <a:pt x="79413" y="22047"/>
                  </a:lnTo>
                  <a:lnTo>
                    <a:pt x="80391" y="22047"/>
                  </a:lnTo>
                  <a:lnTo>
                    <a:pt x="80365" y="23317"/>
                  </a:lnTo>
                  <a:lnTo>
                    <a:pt x="80619" y="23952"/>
                  </a:lnTo>
                  <a:lnTo>
                    <a:pt x="79946" y="24079"/>
                  </a:lnTo>
                  <a:lnTo>
                    <a:pt x="79667" y="23952"/>
                  </a:lnTo>
                  <a:lnTo>
                    <a:pt x="79311" y="23571"/>
                  </a:lnTo>
                  <a:lnTo>
                    <a:pt x="79387" y="24193"/>
                  </a:lnTo>
                  <a:lnTo>
                    <a:pt x="79146" y="24117"/>
                  </a:lnTo>
                  <a:lnTo>
                    <a:pt x="78968" y="24066"/>
                  </a:lnTo>
                  <a:lnTo>
                    <a:pt x="79413" y="24384"/>
                  </a:lnTo>
                  <a:lnTo>
                    <a:pt x="79400" y="24218"/>
                  </a:lnTo>
                  <a:lnTo>
                    <a:pt x="79971" y="24587"/>
                  </a:lnTo>
                  <a:lnTo>
                    <a:pt x="80124" y="25095"/>
                  </a:lnTo>
                  <a:lnTo>
                    <a:pt x="79273" y="24968"/>
                  </a:lnTo>
                  <a:lnTo>
                    <a:pt x="79375" y="25857"/>
                  </a:lnTo>
                  <a:lnTo>
                    <a:pt x="80340" y="26873"/>
                  </a:lnTo>
                  <a:lnTo>
                    <a:pt x="79717" y="28143"/>
                  </a:lnTo>
                  <a:lnTo>
                    <a:pt x="80505" y="28270"/>
                  </a:lnTo>
                  <a:lnTo>
                    <a:pt x="81953" y="27127"/>
                  </a:lnTo>
                  <a:lnTo>
                    <a:pt x="82080" y="27546"/>
                  </a:lnTo>
                  <a:lnTo>
                    <a:pt x="82423" y="27127"/>
                  </a:lnTo>
                  <a:lnTo>
                    <a:pt x="83629" y="25603"/>
                  </a:lnTo>
                  <a:lnTo>
                    <a:pt x="83642" y="25857"/>
                  </a:lnTo>
                  <a:lnTo>
                    <a:pt x="83756" y="26111"/>
                  </a:lnTo>
                  <a:lnTo>
                    <a:pt x="83997" y="26365"/>
                  </a:lnTo>
                  <a:close/>
                </a:path>
                <a:path w="85725" h="117475">
                  <a:moveTo>
                    <a:pt x="85178" y="30810"/>
                  </a:moveTo>
                  <a:lnTo>
                    <a:pt x="83604" y="29540"/>
                  </a:lnTo>
                  <a:lnTo>
                    <a:pt x="82969" y="29032"/>
                  </a:lnTo>
                  <a:lnTo>
                    <a:pt x="82499" y="28651"/>
                  </a:lnTo>
                  <a:lnTo>
                    <a:pt x="81343" y="28651"/>
                  </a:lnTo>
                  <a:lnTo>
                    <a:pt x="81381" y="28867"/>
                  </a:lnTo>
                  <a:lnTo>
                    <a:pt x="81254" y="29032"/>
                  </a:lnTo>
                  <a:lnTo>
                    <a:pt x="81114" y="28905"/>
                  </a:lnTo>
                  <a:lnTo>
                    <a:pt x="81038" y="29159"/>
                  </a:lnTo>
                  <a:lnTo>
                    <a:pt x="80441" y="29159"/>
                  </a:lnTo>
                  <a:lnTo>
                    <a:pt x="80581" y="29540"/>
                  </a:lnTo>
                  <a:lnTo>
                    <a:pt x="80111" y="29413"/>
                  </a:lnTo>
                  <a:lnTo>
                    <a:pt x="80225" y="29159"/>
                  </a:lnTo>
                  <a:lnTo>
                    <a:pt x="80276" y="28905"/>
                  </a:lnTo>
                  <a:lnTo>
                    <a:pt x="80162" y="28778"/>
                  </a:lnTo>
                  <a:lnTo>
                    <a:pt x="80137" y="28905"/>
                  </a:lnTo>
                  <a:lnTo>
                    <a:pt x="80022" y="29413"/>
                  </a:lnTo>
                  <a:lnTo>
                    <a:pt x="79603" y="29921"/>
                  </a:lnTo>
                  <a:lnTo>
                    <a:pt x="79121" y="30048"/>
                  </a:lnTo>
                  <a:lnTo>
                    <a:pt x="79489" y="30048"/>
                  </a:lnTo>
                  <a:lnTo>
                    <a:pt x="79933" y="30175"/>
                  </a:lnTo>
                  <a:lnTo>
                    <a:pt x="79883" y="31572"/>
                  </a:lnTo>
                  <a:lnTo>
                    <a:pt x="79197" y="30810"/>
                  </a:lnTo>
                  <a:lnTo>
                    <a:pt x="78816" y="31318"/>
                  </a:lnTo>
                  <a:lnTo>
                    <a:pt x="79209" y="31699"/>
                  </a:lnTo>
                  <a:lnTo>
                    <a:pt x="78676" y="32207"/>
                  </a:lnTo>
                  <a:lnTo>
                    <a:pt x="79565" y="32334"/>
                  </a:lnTo>
                  <a:lnTo>
                    <a:pt x="79502" y="32588"/>
                  </a:lnTo>
                  <a:lnTo>
                    <a:pt x="79070" y="32588"/>
                  </a:lnTo>
                  <a:lnTo>
                    <a:pt x="78816" y="32715"/>
                  </a:lnTo>
                  <a:lnTo>
                    <a:pt x="78981" y="32969"/>
                  </a:lnTo>
                  <a:lnTo>
                    <a:pt x="79044" y="33477"/>
                  </a:lnTo>
                  <a:lnTo>
                    <a:pt x="78422" y="35001"/>
                  </a:lnTo>
                  <a:lnTo>
                    <a:pt x="79502" y="34620"/>
                  </a:lnTo>
                  <a:lnTo>
                    <a:pt x="79590" y="34493"/>
                  </a:lnTo>
                  <a:lnTo>
                    <a:pt x="80073" y="36525"/>
                  </a:lnTo>
                  <a:lnTo>
                    <a:pt x="78143" y="37922"/>
                  </a:lnTo>
                  <a:lnTo>
                    <a:pt x="77876" y="39573"/>
                  </a:lnTo>
                  <a:lnTo>
                    <a:pt x="77597" y="39446"/>
                  </a:lnTo>
                  <a:lnTo>
                    <a:pt x="77508" y="40462"/>
                  </a:lnTo>
                  <a:lnTo>
                    <a:pt x="77063" y="41224"/>
                  </a:lnTo>
                  <a:lnTo>
                    <a:pt x="76974" y="41986"/>
                  </a:lnTo>
                  <a:lnTo>
                    <a:pt x="77063" y="42621"/>
                  </a:lnTo>
                  <a:lnTo>
                    <a:pt x="77000" y="42748"/>
                  </a:lnTo>
                  <a:lnTo>
                    <a:pt x="76301" y="42875"/>
                  </a:lnTo>
                  <a:lnTo>
                    <a:pt x="76047" y="42621"/>
                  </a:lnTo>
                  <a:lnTo>
                    <a:pt x="76009" y="43510"/>
                  </a:lnTo>
                  <a:lnTo>
                    <a:pt x="76085" y="43675"/>
                  </a:lnTo>
                  <a:lnTo>
                    <a:pt x="75171" y="44399"/>
                  </a:lnTo>
                  <a:lnTo>
                    <a:pt x="75082" y="43675"/>
                  </a:lnTo>
                  <a:lnTo>
                    <a:pt x="75069" y="43510"/>
                  </a:lnTo>
                  <a:lnTo>
                    <a:pt x="74930" y="43789"/>
                  </a:lnTo>
                  <a:lnTo>
                    <a:pt x="74485" y="44272"/>
                  </a:lnTo>
                  <a:lnTo>
                    <a:pt x="74002" y="44272"/>
                  </a:lnTo>
                  <a:lnTo>
                    <a:pt x="74155" y="45542"/>
                  </a:lnTo>
                  <a:lnTo>
                    <a:pt x="73660" y="44907"/>
                  </a:lnTo>
                  <a:lnTo>
                    <a:pt x="72910" y="45669"/>
                  </a:lnTo>
                  <a:lnTo>
                    <a:pt x="72872" y="46304"/>
                  </a:lnTo>
                  <a:lnTo>
                    <a:pt x="73710" y="45923"/>
                  </a:lnTo>
                  <a:lnTo>
                    <a:pt x="73533" y="46431"/>
                  </a:lnTo>
                  <a:lnTo>
                    <a:pt x="72910" y="47193"/>
                  </a:lnTo>
                  <a:lnTo>
                    <a:pt x="72186" y="46431"/>
                  </a:lnTo>
                  <a:lnTo>
                    <a:pt x="70053" y="47447"/>
                  </a:lnTo>
                  <a:lnTo>
                    <a:pt x="71920" y="50749"/>
                  </a:lnTo>
                  <a:lnTo>
                    <a:pt x="70612" y="50749"/>
                  </a:lnTo>
                  <a:lnTo>
                    <a:pt x="70612" y="51130"/>
                  </a:lnTo>
                  <a:lnTo>
                    <a:pt x="70154" y="51638"/>
                  </a:lnTo>
                  <a:lnTo>
                    <a:pt x="73558" y="51638"/>
                  </a:lnTo>
                  <a:lnTo>
                    <a:pt x="74422" y="51003"/>
                  </a:lnTo>
                  <a:lnTo>
                    <a:pt x="74485" y="51511"/>
                  </a:lnTo>
                  <a:lnTo>
                    <a:pt x="75006" y="51003"/>
                  </a:lnTo>
                  <a:lnTo>
                    <a:pt x="75666" y="50368"/>
                  </a:lnTo>
                  <a:lnTo>
                    <a:pt x="75755" y="48717"/>
                  </a:lnTo>
                  <a:lnTo>
                    <a:pt x="76809" y="47701"/>
                  </a:lnTo>
                  <a:lnTo>
                    <a:pt x="77990" y="47942"/>
                  </a:lnTo>
                  <a:lnTo>
                    <a:pt x="78117" y="47701"/>
                  </a:lnTo>
                  <a:lnTo>
                    <a:pt x="78371" y="47193"/>
                  </a:lnTo>
                  <a:lnTo>
                    <a:pt x="78435" y="45923"/>
                  </a:lnTo>
                  <a:lnTo>
                    <a:pt x="78447" y="45542"/>
                  </a:lnTo>
                  <a:lnTo>
                    <a:pt x="78536" y="44399"/>
                  </a:lnTo>
                  <a:lnTo>
                    <a:pt x="79311" y="43256"/>
                  </a:lnTo>
                  <a:lnTo>
                    <a:pt x="79298" y="43129"/>
                  </a:lnTo>
                  <a:lnTo>
                    <a:pt x="78905" y="42875"/>
                  </a:lnTo>
                  <a:lnTo>
                    <a:pt x="77939" y="42240"/>
                  </a:lnTo>
                  <a:lnTo>
                    <a:pt x="80645" y="42113"/>
                  </a:lnTo>
                  <a:lnTo>
                    <a:pt x="80454" y="41275"/>
                  </a:lnTo>
                  <a:lnTo>
                    <a:pt x="81064" y="41605"/>
                  </a:lnTo>
                  <a:lnTo>
                    <a:pt x="81165" y="41097"/>
                  </a:lnTo>
                  <a:lnTo>
                    <a:pt x="81330" y="40843"/>
                  </a:lnTo>
                  <a:lnTo>
                    <a:pt x="81737" y="40208"/>
                  </a:lnTo>
                  <a:lnTo>
                    <a:pt x="81711" y="39573"/>
                  </a:lnTo>
                  <a:lnTo>
                    <a:pt x="81737" y="36398"/>
                  </a:lnTo>
                  <a:lnTo>
                    <a:pt x="82067" y="36779"/>
                  </a:lnTo>
                  <a:lnTo>
                    <a:pt x="82372" y="36398"/>
                  </a:lnTo>
                  <a:lnTo>
                    <a:pt x="82575" y="36144"/>
                  </a:lnTo>
                  <a:lnTo>
                    <a:pt x="82689" y="35890"/>
                  </a:lnTo>
                  <a:lnTo>
                    <a:pt x="82804" y="35001"/>
                  </a:lnTo>
                  <a:lnTo>
                    <a:pt x="82880" y="34620"/>
                  </a:lnTo>
                  <a:lnTo>
                    <a:pt x="82931" y="34493"/>
                  </a:lnTo>
                  <a:lnTo>
                    <a:pt x="83185" y="33858"/>
                  </a:lnTo>
                  <a:lnTo>
                    <a:pt x="82829" y="33477"/>
                  </a:lnTo>
                  <a:lnTo>
                    <a:pt x="82905" y="33223"/>
                  </a:lnTo>
                  <a:lnTo>
                    <a:pt x="82981" y="32969"/>
                  </a:lnTo>
                  <a:lnTo>
                    <a:pt x="82321" y="33223"/>
                  </a:lnTo>
                  <a:lnTo>
                    <a:pt x="84277" y="31572"/>
                  </a:lnTo>
                  <a:lnTo>
                    <a:pt x="85178" y="3081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 descr=""/>
            <p:cNvSpPr/>
            <p:nvPr/>
          </p:nvSpPr>
          <p:spPr>
            <a:xfrm>
              <a:off x="6859147" y="3117080"/>
              <a:ext cx="35560" cy="44450"/>
            </a:xfrm>
            <a:custGeom>
              <a:avLst/>
              <a:gdLst/>
              <a:ahLst/>
              <a:cxnLst/>
              <a:rect l="l" t="t" r="r" b="b"/>
              <a:pathLst>
                <a:path w="35559" h="44450">
                  <a:moveTo>
                    <a:pt x="25247" y="0"/>
                  </a:moveTo>
                  <a:lnTo>
                    <a:pt x="22605" y="2197"/>
                  </a:lnTo>
                  <a:lnTo>
                    <a:pt x="16573" y="9321"/>
                  </a:lnTo>
                  <a:lnTo>
                    <a:pt x="6015" y="19888"/>
                  </a:lnTo>
                  <a:lnTo>
                    <a:pt x="1484" y="26081"/>
                  </a:lnTo>
                  <a:lnTo>
                    <a:pt x="0" y="32740"/>
                  </a:lnTo>
                  <a:lnTo>
                    <a:pt x="63" y="33464"/>
                  </a:lnTo>
                  <a:lnTo>
                    <a:pt x="444" y="34848"/>
                  </a:lnTo>
                  <a:lnTo>
                    <a:pt x="4079" y="40036"/>
                  </a:lnTo>
                  <a:lnTo>
                    <a:pt x="10004" y="43292"/>
                  </a:lnTo>
                  <a:lnTo>
                    <a:pt x="16725" y="44241"/>
                  </a:lnTo>
                  <a:lnTo>
                    <a:pt x="22745" y="42506"/>
                  </a:lnTo>
                  <a:lnTo>
                    <a:pt x="29413" y="38404"/>
                  </a:lnTo>
                  <a:lnTo>
                    <a:pt x="33235" y="19177"/>
                  </a:lnTo>
                  <a:lnTo>
                    <a:pt x="35344" y="3962"/>
                  </a:lnTo>
                  <a:lnTo>
                    <a:pt x="25247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 descr=""/>
            <p:cNvSpPr/>
            <p:nvPr/>
          </p:nvSpPr>
          <p:spPr>
            <a:xfrm>
              <a:off x="6856159" y="3114319"/>
              <a:ext cx="43180" cy="52069"/>
            </a:xfrm>
            <a:custGeom>
              <a:avLst/>
              <a:gdLst/>
              <a:ahLst/>
              <a:cxnLst/>
              <a:rect l="l" t="t" r="r" b="b"/>
              <a:pathLst>
                <a:path w="43179" h="52069">
                  <a:moveTo>
                    <a:pt x="152" y="32918"/>
                  </a:moveTo>
                  <a:lnTo>
                    <a:pt x="0" y="32854"/>
                  </a:lnTo>
                  <a:lnTo>
                    <a:pt x="152" y="32918"/>
                  </a:lnTo>
                  <a:close/>
                </a:path>
                <a:path w="43179" h="52069">
                  <a:moveTo>
                    <a:pt x="444" y="35966"/>
                  </a:moveTo>
                  <a:lnTo>
                    <a:pt x="317" y="35864"/>
                  </a:lnTo>
                  <a:lnTo>
                    <a:pt x="444" y="35966"/>
                  </a:lnTo>
                  <a:close/>
                </a:path>
                <a:path w="43179" h="52069">
                  <a:moveTo>
                    <a:pt x="444" y="33045"/>
                  </a:moveTo>
                  <a:lnTo>
                    <a:pt x="152" y="32918"/>
                  </a:lnTo>
                  <a:lnTo>
                    <a:pt x="444" y="33045"/>
                  </a:lnTo>
                  <a:close/>
                </a:path>
                <a:path w="43179" h="52069">
                  <a:moveTo>
                    <a:pt x="469" y="33858"/>
                  </a:moveTo>
                  <a:lnTo>
                    <a:pt x="457" y="33667"/>
                  </a:lnTo>
                  <a:lnTo>
                    <a:pt x="444" y="33820"/>
                  </a:lnTo>
                  <a:close/>
                </a:path>
                <a:path w="43179" h="52069">
                  <a:moveTo>
                    <a:pt x="558" y="36017"/>
                  </a:moveTo>
                  <a:close/>
                </a:path>
                <a:path w="43179" h="52069">
                  <a:moveTo>
                    <a:pt x="762" y="40259"/>
                  </a:moveTo>
                  <a:lnTo>
                    <a:pt x="495" y="39751"/>
                  </a:lnTo>
                  <a:lnTo>
                    <a:pt x="25" y="40259"/>
                  </a:lnTo>
                  <a:lnTo>
                    <a:pt x="762" y="40259"/>
                  </a:lnTo>
                  <a:close/>
                </a:path>
                <a:path w="43179" h="52069">
                  <a:moveTo>
                    <a:pt x="825" y="36271"/>
                  </a:moveTo>
                  <a:lnTo>
                    <a:pt x="558" y="36068"/>
                  </a:lnTo>
                  <a:lnTo>
                    <a:pt x="571" y="36258"/>
                  </a:lnTo>
                  <a:lnTo>
                    <a:pt x="825" y="36271"/>
                  </a:lnTo>
                  <a:close/>
                </a:path>
                <a:path w="43179" h="52069">
                  <a:moveTo>
                    <a:pt x="838" y="33997"/>
                  </a:moveTo>
                  <a:lnTo>
                    <a:pt x="622" y="33959"/>
                  </a:lnTo>
                  <a:lnTo>
                    <a:pt x="469" y="33870"/>
                  </a:lnTo>
                  <a:lnTo>
                    <a:pt x="406" y="34048"/>
                  </a:lnTo>
                  <a:lnTo>
                    <a:pt x="622" y="34175"/>
                  </a:lnTo>
                  <a:lnTo>
                    <a:pt x="520" y="34010"/>
                  </a:lnTo>
                  <a:lnTo>
                    <a:pt x="762" y="34010"/>
                  </a:lnTo>
                  <a:close/>
                </a:path>
                <a:path w="43179" h="52069">
                  <a:moveTo>
                    <a:pt x="901" y="35648"/>
                  </a:moveTo>
                  <a:lnTo>
                    <a:pt x="838" y="35521"/>
                  </a:lnTo>
                  <a:lnTo>
                    <a:pt x="673" y="35560"/>
                  </a:lnTo>
                  <a:lnTo>
                    <a:pt x="901" y="35648"/>
                  </a:lnTo>
                  <a:close/>
                </a:path>
                <a:path w="43179" h="52069">
                  <a:moveTo>
                    <a:pt x="1155" y="35433"/>
                  </a:moveTo>
                  <a:lnTo>
                    <a:pt x="1079" y="35306"/>
                  </a:lnTo>
                  <a:lnTo>
                    <a:pt x="939" y="35179"/>
                  </a:lnTo>
                  <a:lnTo>
                    <a:pt x="596" y="35052"/>
                  </a:lnTo>
                  <a:lnTo>
                    <a:pt x="838" y="35521"/>
                  </a:lnTo>
                  <a:lnTo>
                    <a:pt x="1155" y="35433"/>
                  </a:lnTo>
                  <a:close/>
                </a:path>
                <a:path w="43179" h="52069">
                  <a:moveTo>
                    <a:pt x="1270" y="32550"/>
                  </a:moveTo>
                  <a:lnTo>
                    <a:pt x="787" y="32296"/>
                  </a:lnTo>
                  <a:lnTo>
                    <a:pt x="685" y="32473"/>
                  </a:lnTo>
                  <a:lnTo>
                    <a:pt x="38" y="32689"/>
                  </a:lnTo>
                  <a:lnTo>
                    <a:pt x="101" y="32829"/>
                  </a:lnTo>
                  <a:lnTo>
                    <a:pt x="1270" y="32550"/>
                  </a:lnTo>
                  <a:close/>
                </a:path>
                <a:path w="43179" h="52069">
                  <a:moveTo>
                    <a:pt x="1574" y="41148"/>
                  </a:moveTo>
                  <a:lnTo>
                    <a:pt x="901" y="41021"/>
                  </a:lnTo>
                  <a:lnTo>
                    <a:pt x="863" y="41529"/>
                  </a:lnTo>
                  <a:lnTo>
                    <a:pt x="1562" y="41529"/>
                  </a:lnTo>
                  <a:lnTo>
                    <a:pt x="1574" y="41148"/>
                  </a:lnTo>
                  <a:close/>
                </a:path>
                <a:path w="43179" h="52069">
                  <a:moveTo>
                    <a:pt x="1587" y="28956"/>
                  </a:moveTo>
                  <a:lnTo>
                    <a:pt x="1231" y="28702"/>
                  </a:lnTo>
                  <a:lnTo>
                    <a:pt x="1270" y="29210"/>
                  </a:lnTo>
                  <a:lnTo>
                    <a:pt x="1587" y="28956"/>
                  </a:lnTo>
                  <a:close/>
                </a:path>
                <a:path w="43179" h="52069">
                  <a:moveTo>
                    <a:pt x="1727" y="41021"/>
                  </a:moveTo>
                  <a:lnTo>
                    <a:pt x="1574" y="41148"/>
                  </a:lnTo>
                  <a:lnTo>
                    <a:pt x="1727" y="41021"/>
                  </a:lnTo>
                  <a:close/>
                </a:path>
                <a:path w="43179" h="52069">
                  <a:moveTo>
                    <a:pt x="1739" y="35306"/>
                  </a:moveTo>
                  <a:lnTo>
                    <a:pt x="1206" y="35420"/>
                  </a:lnTo>
                  <a:lnTo>
                    <a:pt x="1739" y="35306"/>
                  </a:lnTo>
                  <a:close/>
                </a:path>
                <a:path w="43179" h="52069">
                  <a:moveTo>
                    <a:pt x="1752" y="41986"/>
                  </a:moveTo>
                  <a:lnTo>
                    <a:pt x="1435" y="41910"/>
                  </a:lnTo>
                  <a:lnTo>
                    <a:pt x="1651" y="42037"/>
                  </a:lnTo>
                  <a:close/>
                </a:path>
                <a:path w="43179" h="52069">
                  <a:moveTo>
                    <a:pt x="1879" y="40792"/>
                  </a:moveTo>
                  <a:lnTo>
                    <a:pt x="1727" y="41021"/>
                  </a:lnTo>
                  <a:lnTo>
                    <a:pt x="1866" y="40894"/>
                  </a:lnTo>
                  <a:close/>
                </a:path>
                <a:path w="43179" h="52069">
                  <a:moveTo>
                    <a:pt x="1892" y="29083"/>
                  </a:moveTo>
                  <a:lnTo>
                    <a:pt x="1828" y="28905"/>
                  </a:lnTo>
                  <a:lnTo>
                    <a:pt x="1676" y="28956"/>
                  </a:lnTo>
                  <a:lnTo>
                    <a:pt x="1892" y="29083"/>
                  </a:lnTo>
                  <a:close/>
                </a:path>
                <a:path w="43179" h="52069">
                  <a:moveTo>
                    <a:pt x="2108" y="35941"/>
                  </a:moveTo>
                  <a:lnTo>
                    <a:pt x="1549" y="35941"/>
                  </a:lnTo>
                  <a:lnTo>
                    <a:pt x="1371" y="35814"/>
                  </a:lnTo>
                  <a:lnTo>
                    <a:pt x="901" y="35648"/>
                  </a:lnTo>
                  <a:lnTo>
                    <a:pt x="1117" y="36068"/>
                  </a:lnTo>
                  <a:lnTo>
                    <a:pt x="1993" y="36068"/>
                  </a:lnTo>
                  <a:lnTo>
                    <a:pt x="2108" y="35941"/>
                  </a:lnTo>
                  <a:close/>
                </a:path>
                <a:path w="43179" h="52069">
                  <a:moveTo>
                    <a:pt x="2260" y="34163"/>
                  </a:moveTo>
                  <a:lnTo>
                    <a:pt x="1905" y="34213"/>
                  </a:lnTo>
                  <a:lnTo>
                    <a:pt x="1854" y="34531"/>
                  </a:lnTo>
                  <a:lnTo>
                    <a:pt x="2260" y="34163"/>
                  </a:lnTo>
                  <a:close/>
                </a:path>
                <a:path w="43179" h="52069">
                  <a:moveTo>
                    <a:pt x="2311" y="35941"/>
                  </a:moveTo>
                  <a:lnTo>
                    <a:pt x="2235" y="35814"/>
                  </a:lnTo>
                  <a:lnTo>
                    <a:pt x="2108" y="35941"/>
                  </a:lnTo>
                  <a:lnTo>
                    <a:pt x="2311" y="35941"/>
                  </a:lnTo>
                  <a:close/>
                </a:path>
                <a:path w="43179" h="52069">
                  <a:moveTo>
                    <a:pt x="2514" y="43726"/>
                  </a:moveTo>
                  <a:lnTo>
                    <a:pt x="2374" y="43802"/>
                  </a:lnTo>
                  <a:lnTo>
                    <a:pt x="2514" y="43726"/>
                  </a:lnTo>
                  <a:close/>
                </a:path>
                <a:path w="43179" h="52069">
                  <a:moveTo>
                    <a:pt x="2806" y="27724"/>
                  </a:moveTo>
                  <a:lnTo>
                    <a:pt x="2679" y="27622"/>
                  </a:lnTo>
                  <a:lnTo>
                    <a:pt x="2552" y="27546"/>
                  </a:lnTo>
                  <a:lnTo>
                    <a:pt x="2806" y="27724"/>
                  </a:lnTo>
                  <a:close/>
                </a:path>
                <a:path w="43179" h="52069">
                  <a:moveTo>
                    <a:pt x="3086" y="37033"/>
                  </a:moveTo>
                  <a:lnTo>
                    <a:pt x="3060" y="36779"/>
                  </a:lnTo>
                  <a:lnTo>
                    <a:pt x="2362" y="36576"/>
                  </a:lnTo>
                  <a:lnTo>
                    <a:pt x="2565" y="36474"/>
                  </a:lnTo>
                  <a:lnTo>
                    <a:pt x="2844" y="36487"/>
                  </a:lnTo>
                  <a:lnTo>
                    <a:pt x="3022" y="36461"/>
                  </a:lnTo>
                  <a:lnTo>
                    <a:pt x="2501" y="36360"/>
                  </a:lnTo>
                  <a:lnTo>
                    <a:pt x="1587" y="36220"/>
                  </a:lnTo>
                  <a:lnTo>
                    <a:pt x="698" y="36525"/>
                  </a:lnTo>
                  <a:lnTo>
                    <a:pt x="1701" y="36601"/>
                  </a:lnTo>
                  <a:lnTo>
                    <a:pt x="1320" y="36741"/>
                  </a:lnTo>
                  <a:lnTo>
                    <a:pt x="2514" y="36741"/>
                  </a:lnTo>
                  <a:lnTo>
                    <a:pt x="2667" y="36893"/>
                  </a:lnTo>
                  <a:lnTo>
                    <a:pt x="2260" y="37134"/>
                  </a:lnTo>
                  <a:lnTo>
                    <a:pt x="1892" y="37198"/>
                  </a:lnTo>
                  <a:lnTo>
                    <a:pt x="2159" y="37198"/>
                  </a:lnTo>
                  <a:lnTo>
                    <a:pt x="1739" y="37566"/>
                  </a:lnTo>
                  <a:lnTo>
                    <a:pt x="2374" y="37503"/>
                  </a:lnTo>
                  <a:lnTo>
                    <a:pt x="3086" y="37033"/>
                  </a:lnTo>
                  <a:close/>
                </a:path>
                <a:path w="43179" h="52069">
                  <a:moveTo>
                    <a:pt x="3200" y="34290"/>
                  </a:moveTo>
                  <a:lnTo>
                    <a:pt x="2730" y="34036"/>
                  </a:lnTo>
                  <a:lnTo>
                    <a:pt x="2489" y="33909"/>
                  </a:lnTo>
                  <a:lnTo>
                    <a:pt x="1993" y="33909"/>
                  </a:lnTo>
                  <a:lnTo>
                    <a:pt x="1168" y="33909"/>
                  </a:lnTo>
                  <a:lnTo>
                    <a:pt x="1257" y="34290"/>
                  </a:lnTo>
                  <a:lnTo>
                    <a:pt x="1905" y="34213"/>
                  </a:lnTo>
                  <a:lnTo>
                    <a:pt x="1930" y="34036"/>
                  </a:lnTo>
                  <a:lnTo>
                    <a:pt x="3200" y="34290"/>
                  </a:lnTo>
                  <a:close/>
                </a:path>
                <a:path w="43179" h="52069">
                  <a:moveTo>
                    <a:pt x="3771" y="26212"/>
                  </a:moveTo>
                  <a:lnTo>
                    <a:pt x="3429" y="26301"/>
                  </a:lnTo>
                  <a:lnTo>
                    <a:pt x="3644" y="26263"/>
                  </a:lnTo>
                  <a:lnTo>
                    <a:pt x="3771" y="26212"/>
                  </a:lnTo>
                  <a:close/>
                </a:path>
                <a:path w="43179" h="52069">
                  <a:moveTo>
                    <a:pt x="3873" y="35179"/>
                  </a:moveTo>
                  <a:lnTo>
                    <a:pt x="1828" y="34671"/>
                  </a:lnTo>
                  <a:lnTo>
                    <a:pt x="1828" y="34544"/>
                  </a:lnTo>
                  <a:lnTo>
                    <a:pt x="952" y="34417"/>
                  </a:lnTo>
                  <a:lnTo>
                    <a:pt x="622" y="34290"/>
                  </a:lnTo>
                  <a:lnTo>
                    <a:pt x="901" y="34671"/>
                  </a:lnTo>
                  <a:lnTo>
                    <a:pt x="1460" y="34925"/>
                  </a:lnTo>
                  <a:lnTo>
                    <a:pt x="1739" y="35306"/>
                  </a:lnTo>
                  <a:lnTo>
                    <a:pt x="1930" y="35306"/>
                  </a:lnTo>
                  <a:lnTo>
                    <a:pt x="2120" y="35560"/>
                  </a:lnTo>
                  <a:lnTo>
                    <a:pt x="3873" y="35179"/>
                  </a:lnTo>
                  <a:close/>
                </a:path>
                <a:path w="43179" h="52069">
                  <a:moveTo>
                    <a:pt x="4038" y="33655"/>
                  </a:moveTo>
                  <a:lnTo>
                    <a:pt x="3213" y="33655"/>
                  </a:lnTo>
                  <a:lnTo>
                    <a:pt x="3378" y="33909"/>
                  </a:lnTo>
                  <a:lnTo>
                    <a:pt x="4038" y="33655"/>
                  </a:lnTo>
                  <a:close/>
                </a:path>
                <a:path w="43179" h="52069">
                  <a:moveTo>
                    <a:pt x="4178" y="37452"/>
                  </a:moveTo>
                  <a:lnTo>
                    <a:pt x="3644" y="37553"/>
                  </a:lnTo>
                  <a:lnTo>
                    <a:pt x="4178" y="37452"/>
                  </a:lnTo>
                  <a:close/>
                </a:path>
                <a:path w="43179" h="52069">
                  <a:moveTo>
                    <a:pt x="4584" y="30226"/>
                  </a:moveTo>
                  <a:lnTo>
                    <a:pt x="4495" y="29832"/>
                  </a:lnTo>
                  <a:lnTo>
                    <a:pt x="4318" y="29768"/>
                  </a:lnTo>
                  <a:lnTo>
                    <a:pt x="4584" y="30226"/>
                  </a:lnTo>
                  <a:close/>
                </a:path>
                <a:path w="43179" h="52069">
                  <a:moveTo>
                    <a:pt x="4711" y="31242"/>
                  </a:moveTo>
                  <a:lnTo>
                    <a:pt x="4178" y="30734"/>
                  </a:lnTo>
                  <a:lnTo>
                    <a:pt x="4305" y="31115"/>
                  </a:lnTo>
                  <a:lnTo>
                    <a:pt x="4711" y="31242"/>
                  </a:lnTo>
                  <a:close/>
                </a:path>
                <a:path w="43179" h="52069">
                  <a:moveTo>
                    <a:pt x="5232" y="30099"/>
                  </a:moveTo>
                  <a:lnTo>
                    <a:pt x="5016" y="29959"/>
                  </a:lnTo>
                  <a:lnTo>
                    <a:pt x="4622" y="29832"/>
                  </a:lnTo>
                  <a:lnTo>
                    <a:pt x="5232" y="30099"/>
                  </a:lnTo>
                  <a:close/>
                </a:path>
                <a:path w="43179" h="52069">
                  <a:moveTo>
                    <a:pt x="5308" y="30607"/>
                  </a:moveTo>
                  <a:lnTo>
                    <a:pt x="4864" y="30988"/>
                  </a:lnTo>
                  <a:lnTo>
                    <a:pt x="5041" y="30988"/>
                  </a:lnTo>
                  <a:lnTo>
                    <a:pt x="5308" y="30607"/>
                  </a:lnTo>
                  <a:close/>
                </a:path>
                <a:path w="43179" h="52069">
                  <a:moveTo>
                    <a:pt x="5359" y="24396"/>
                  </a:moveTo>
                  <a:lnTo>
                    <a:pt x="5219" y="24320"/>
                  </a:lnTo>
                  <a:lnTo>
                    <a:pt x="5359" y="24396"/>
                  </a:lnTo>
                  <a:close/>
                </a:path>
                <a:path w="43179" h="52069">
                  <a:moveTo>
                    <a:pt x="5664" y="31076"/>
                  </a:moveTo>
                  <a:lnTo>
                    <a:pt x="5029" y="31000"/>
                  </a:lnTo>
                  <a:lnTo>
                    <a:pt x="4914" y="31165"/>
                  </a:lnTo>
                  <a:lnTo>
                    <a:pt x="5664" y="31140"/>
                  </a:lnTo>
                  <a:close/>
                </a:path>
                <a:path w="43179" h="52069">
                  <a:moveTo>
                    <a:pt x="6019" y="29718"/>
                  </a:moveTo>
                  <a:lnTo>
                    <a:pt x="5054" y="29083"/>
                  </a:lnTo>
                  <a:lnTo>
                    <a:pt x="5740" y="29591"/>
                  </a:lnTo>
                  <a:lnTo>
                    <a:pt x="5232" y="29718"/>
                  </a:lnTo>
                  <a:lnTo>
                    <a:pt x="6019" y="29718"/>
                  </a:lnTo>
                  <a:close/>
                </a:path>
                <a:path w="43179" h="52069">
                  <a:moveTo>
                    <a:pt x="6604" y="29337"/>
                  </a:moveTo>
                  <a:lnTo>
                    <a:pt x="6502" y="28956"/>
                  </a:lnTo>
                  <a:lnTo>
                    <a:pt x="6261" y="28829"/>
                  </a:lnTo>
                  <a:lnTo>
                    <a:pt x="2044" y="28829"/>
                  </a:lnTo>
                  <a:lnTo>
                    <a:pt x="1803" y="28829"/>
                  </a:lnTo>
                  <a:lnTo>
                    <a:pt x="1905" y="28956"/>
                  </a:lnTo>
                  <a:lnTo>
                    <a:pt x="2070" y="29083"/>
                  </a:lnTo>
                  <a:lnTo>
                    <a:pt x="2755" y="29972"/>
                  </a:lnTo>
                  <a:lnTo>
                    <a:pt x="368" y="29972"/>
                  </a:lnTo>
                  <a:lnTo>
                    <a:pt x="1447" y="31369"/>
                  </a:lnTo>
                  <a:lnTo>
                    <a:pt x="1778" y="32258"/>
                  </a:lnTo>
                  <a:lnTo>
                    <a:pt x="2819" y="32512"/>
                  </a:lnTo>
                  <a:lnTo>
                    <a:pt x="3200" y="33274"/>
                  </a:lnTo>
                  <a:lnTo>
                    <a:pt x="2692" y="33401"/>
                  </a:lnTo>
                  <a:lnTo>
                    <a:pt x="2146" y="32893"/>
                  </a:lnTo>
                  <a:lnTo>
                    <a:pt x="1892" y="33020"/>
                  </a:lnTo>
                  <a:lnTo>
                    <a:pt x="1778" y="33655"/>
                  </a:lnTo>
                  <a:lnTo>
                    <a:pt x="1879" y="33782"/>
                  </a:lnTo>
                  <a:lnTo>
                    <a:pt x="2146" y="33782"/>
                  </a:lnTo>
                  <a:lnTo>
                    <a:pt x="2501" y="33655"/>
                  </a:lnTo>
                  <a:lnTo>
                    <a:pt x="2971" y="33655"/>
                  </a:lnTo>
                  <a:lnTo>
                    <a:pt x="3822" y="33401"/>
                  </a:lnTo>
                  <a:lnTo>
                    <a:pt x="3594" y="33147"/>
                  </a:lnTo>
                  <a:lnTo>
                    <a:pt x="3848" y="33274"/>
                  </a:lnTo>
                  <a:lnTo>
                    <a:pt x="4495" y="33147"/>
                  </a:lnTo>
                  <a:lnTo>
                    <a:pt x="4279" y="33401"/>
                  </a:lnTo>
                  <a:lnTo>
                    <a:pt x="4826" y="33147"/>
                  </a:lnTo>
                  <a:lnTo>
                    <a:pt x="5092" y="33020"/>
                  </a:lnTo>
                  <a:lnTo>
                    <a:pt x="3454" y="32385"/>
                  </a:lnTo>
                  <a:lnTo>
                    <a:pt x="4521" y="32385"/>
                  </a:lnTo>
                  <a:lnTo>
                    <a:pt x="4457" y="32131"/>
                  </a:lnTo>
                  <a:lnTo>
                    <a:pt x="4318" y="31623"/>
                  </a:lnTo>
                  <a:lnTo>
                    <a:pt x="3632" y="32131"/>
                  </a:lnTo>
                  <a:lnTo>
                    <a:pt x="2743" y="31242"/>
                  </a:lnTo>
                  <a:lnTo>
                    <a:pt x="5067" y="31623"/>
                  </a:lnTo>
                  <a:lnTo>
                    <a:pt x="4191" y="31242"/>
                  </a:lnTo>
                  <a:lnTo>
                    <a:pt x="4305" y="31115"/>
                  </a:lnTo>
                  <a:lnTo>
                    <a:pt x="3784" y="30734"/>
                  </a:lnTo>
                  <a:lnTo>
                    <a:pt x="4178" y="30734"/>
                  </a:lnTo>
                  <a:lnTo>
                    <a:pt x="4699" y="30734"/>
                  </a:lnTo>
                  <a:lnTo>
                    <a:pt x="3848" y="29591"/>
                  </a:lnTo>
                  <a:lnTo>
                    <a:pt x="4318" y="29768"/>
                  </a:lnTo>
                  <a:lnTo>
                    <a:pt x="4622" y="29832"/>
                  </a:lnTo>
                  <a:lnTo>
                    <a:pt x="5016" y="29959"/>
                  </a:lnTo>
                  <a:lnTo>
                    <a:pt x="5803" y="30226"/>
                  </a:lnTo>
                  <a:lnTo>
                    <a:pt x="5105" y="29718"/>
                  </a:lnTo>
                  <a:lnTo>
                    <a:pt x="4940" y="29591"/>
                  </a:lnTo>
                  <a:lnTo>
                    <a:pt x="4241" y="29083"/>
                  </a:lnTo>
                  <a:lnTo>
                    <a:pt x="5054" y="29083"/>
                  </a:lnTo>
                  <a:lnTo>
                    <a:pt x="4864" y="28956"/>
                  </a:lnTo>
                  <a:lnTo>
                    <a:pt x="6604" y="29337"/>
                  </a:lnTo>
                  <a:close/>
                </a:path>
                <a:path w="43179" h="52069">
                  <a:moveTo>
                    <a:pt x="6832" y="31115"/>
                  </a:moveTo>
                  <a:lnTo>
                    <a:pt x="5664" y="31140"/>
                  </a:lnTo>
                  <a:lnTo>
                    <a:pt x="5664" y="31305"/>
                  </a:lnTo>
                  <a:lnTo>
                    <a:pt x="6832" y="31115"/>
                  </a:lnTo>
                  <a:close/>
                </a:path>
                <a:path w="43179" h="52069">
                  <a:moveTo>
                    <a:pt x="7010" y="29730"/>
                  </a:moveTo>
                  <a:lnTo>
                    <a:pt x="6832" y="29438"/>
                  </a:lnTo>
                  <a:lnTo>
                    <a:pt x="6426" y="29400"/>
                  </a:lnTo>
                  <a:lnTo>
                    <a:pt x="6426" y="29705"/>
                  </a:lnTo>
                  <a:lnTo>
                    <a:pt x="6858" y="29629"/>
                  </a:lnTo>
                  <a:lnTo>
                    <a:pt x="7010" y="29730"/>
                  </a:lnTo>
                  <a:close/>
                </a:path>
                <a:path w="43179" h="52069">
                  <a:moveTo>
                    <a:pt x="7124" y="29159"/>
                  </a:moveTo>
                  <a:lnTo>
                    <a:pt x="6388" y="28689"/>
                  </a:lnTo>
                  <a:lnTo>
                    <a:pt x="6070" y="28473"/>
                  </a:lnTo>
                  <a:lnTo>
                    <a:pt x="6350" y="28702"/>
                  </a:lnTo>
                  <a:lnTo>
                    <a:pt x="6477" y="28829"/>
                  </a:lnTo>
                  <a:lnTo>
                    <a:pt x="6642" y="29006"/>
                  </a:lnTo>
                  <a:lnTo>
                    <a:pt x="6819" y="29095"/>
                  </a:lnTo>
                  <a:lnTo>
                    <a:pt x="7048" y="29197"/>
                  </a:lnTo>
                  <a:close/>
                </a:path>
                <a:path w="43179" h="52069">
                  <a:moveTo>
                    <a:pt x="8039" y="23876"/>
                  </a:moveTo>
                  <a:lnTo>
                    <a:pt x="7708" y="23368"/>
                  </a:lnTo>
                  <a:lnTo>
                    <a:pt x="7594" y="23241"/>
                  </a:lnTo>
                  <a:lnTo>
                    <a:pt x="7594" y="23774"/>
                  </a:lnTo>
                  <a:lnTo>
                    <a:pt x="8039" y="23876"/>
                  </a:lnTo>
                  <a:close/>
                </a:path>
                <a:path w="43179" h="52069">
                  <a:moveTo>
                    <a:pt x="8534" y="49060"/>
                  </a:moveTo>
                  <a:lnTo>
                    <a:pt x="7924" y="49276"/>
                  </a:lnTo>
                  <a:lnTo>
                    <a:pt x="8445" y="49530"/>
                  </a:lnTo>
                  <a:lnTo>
                    <a:pt x="8534" y="49060"/>
                  </a:lnTo>
                  <a:close/>
                </a:path>
                <a:path w="43179" h="52069">
                  <a:moveTo>
                    <a:pt x="9004" y="26784"/>
                  </a:moveTo>
                  <a:lnTo>
                    <a:pt x="8775" y="26416"/>
                  </a:lnTo>
                  <a:lnTo>
                    <a:pt x="8801" y="26568"/>
                  </a:lnTo>
                  <a:lnTo>
                    <a:pt x="9004" y="26784"/>
                  </a:lnTo>
                  <a:close/>
                </a:path>
                <a:path w="43179" h="52069">
                  <a:moveTo>
                    <a:pt x="9372" y="24511"/>
                  </a:moveTo>
                  <a:lnTo>
                    <a:pt x="8699" y="24066"/>
                  </a:lnTo>
                  <a:lnTo>
                    <a:pt x="8890" y="24384"/>
                  </a:lnTo>
                  <a:lnTo>
                    <a:pt x="8991" y="24511"/>
                  </a:lnTo>
                  <a:lnTo>
                    <a:pt x="9372" y="24511"/>
                  </a:lnTo>
                  <a:close/>
                </a:path>
                <a:path w="43179" h="52069">
                  <a:moveTo>
                    <a:pt x="9563" y="25019"/>
                  </a:moveTo>
                  <a:lnTo>
                    <a:pt x="8966" y="24511"/>
                  </a:lnTo>
                  <a:lnTo>
                    <a:pt x="7937" y="24130"/>
                  </a:lnTo>
                  <a:lnTo>
                    <a:pt x="7594" y="24003"/>
                  </a:lnTo>
                  <a:lnTo>
                    <a:pt x="7505" y="23749"/>
                  </a:lnTo>
                  <a:lnTo>
                    <a:pt x="5892" y="23368"/>
                  </a:lnTo>
                  <a:lnTo>
                    <a:pt x="5791" y="22987"/>
                  </a:lnTo>
                  <a:lnTo>
                    <a:pt x="5575" y="24066"/>
                  </a:lnTo>
                  <a:lnTo>
                    <a:pt x="6083" y="24384"/>
                  </a:lnTo>
                  <a:lnTo>
                    <a:pt x="5892" y="24130"/>
                  </a:lnTo>
                  <a:lnTo>
                    <a:pt x="6438" y="24384"/>
                  </a:lnTo>
                  <a:lnTo>
                    <a:pt x="6705" y="24638"/>
                  </a:lnTo>
                  <a:lnTo>
                    <a:pt x="6807" y="25146"/>
                  </a:lnTo>
                  <a:lnTo>
                    <a:pt x="6680" y="25273"/>
                  </a:lnTo>
                  <a:lnTo>
                    <a:pt x="6591" y="24892"/>
                  </a:lnTo>
                  <a:lnTo>
                    <a:pt x="6540" y="24638"/>
                  </a:lnTo>
                  <a:lnTo>
                    <a:pt x="5740" y="24498"/>
                  </a:lnTo>
                  <a:lnTo>
                    <a:pt x="5359" y="24396"/>
                  </a:lnTo>
                  <a:lnTo>
                    <a:pt x="5537" y="24498"/>
                  </a:lnTo>
                  <a:lnTo>
                    <a:pt x="5702" y="24765"/>
                  </a:lnTo>
                  <a:lnTo>
                    <a:pt x="5880" y="24892"/>
                  </a:lnTo>
                  <a:lnTo>
                    <a:pt x="4597" y="24511"/>
                  </a:lnTo>
                  <a:lnTo>
                    <a:pt x="6972" y="25781"/>
                  </a:lnTo>
                  <a:lnTo>
                    <a:pt x="5943" y="25781"/>
                  </a:lnTo>
                  <a:lnTo>
                    <a:pt x="5664" y="25527"/>
                  </a:lnTo>
                  <a:lnTo>
                    <a:pt x="5753" y="25908"/>
                  </a:lnTo>
                  <a:lnTo>
                    <a:pt x="5969" y="26289"/>
                  </a:lnTo>
                  <a:lnTo>
                    <a:pt x="5740" y="26416"/>
                  </a:lnTo>
                  <a:lnTo>
                    <a:pt x="5003" y="26035"/>
                  </a:lnTo>
                  <a:lnTo>
                    <a:pt x="5562" y="26035"/>
                  </a:lnTo>
                  <a:lnTo>
                    <a:pt x="5016" y="25654"/>
                  </a:lnTo>
                  <a:lnTo>
                    <a:pt x="4965" y="26035"/>
                  </a:lnTo>
                  <a:lnTo>
                    <a:pt x="5918" y="27051"/>
                  </a:lnTo>
                  <a:lnTo>
                    <a:pt x="5054" y="26797"/>
                  </a:lnTo>
                  <a:lnTo>
                    <a:pt x="4940" y="26543"/>
                  </a:lnTo>
                  <a:lnTo>
                    <a:pt x="5003" y="26289"/>
                  </a:lnTo>
                  <a:lnTo>
                    <a:pt x="4953" y="26162"/>
                  </a:lnTo>
                  <a:lnTo>
                    <a:pt x="3962" y="25908"/>
                  </a:lnTo>
                  <a:lnTo>
                    <a:pt x="4140" y="26035"/>
                  </a:lnTo>
                  <a:lnTo>
                    <a:pt x="3860" y="26289"/>
                  </a:lnTo>
                  <a:lnTo>
                    <a:pt x="3886" y="26162"/>
                  </a:lnTo>
                  <a:lnTo>
                    <a:pt x="3200" y="26543"/>
                  </a:lnTo>
                  <a:lnTo>
                    <a:pt x="3505" y="26543"/>
                  </a:lnTo>
                  <a:lnTo>
                    <a:pt x="5105" y="28067"/>
                  </a:lnTo>
                  <a:lnTo>
                    <a:pt x="3429" y="27584"/>
                  </a:lnTo>
                  <a:lnTo>
                    <a:pt x="3987" y="28321"/>
                  </a:lnTo>
                  <a:lnTo>
                    <a:pt x="3416" y="27571"/>
                  </a:lnTo>
                  <a:lnTo>
                    <a:pt x="3670" y="28321"/>
                  </a:lnTo>
                  <a:lnTo>
                    <a:pt x="2870" y="27813"/>
                  </a:lnTo>
                  <a:lnTo>
                    <a:pt x="2552" y="27813"/>
                  </a:lnTo>
                  <a:lnTo>
                    <a:pt x="2209" y="27940"/>
                  </a:lnTo>
                  <a:lnTo>
                    <a:pt x="2540" y="28321"/>
                  </a:lnTo>
                  <a:lnTo>
                    <a:pt x="1231" y="27940"/>
                  </a:lnTo>
                  <a:lnTo>
                    <a:pt x="1917" y="28702"/>
                  </a:lnTo>
                  <a:lnTo>
                    <a:pt x="4305" y="28702"/>
                  </a:lnTo>
                  <a:lnTo>
                    <a:pt x="6019" y="28702"/>
                  </a:lnTo>
                  <a:lnTo>
                    <a:pt x="5549" y="28448"/>
                  </a:lnTo>
                  <a:lnTo>
                    <a:pt x="6388" y="28194"/>
                  </a:lnTo>
                  <a:lnTo>
                    <a:pt x="6375" y="28067"/>
                  </a:lnTo>
                  <a:lnTo>
                    <a:pt x="6350" y="27559"/>
                  </a:lnTo>
                  <a:lnTo>
                    <a:pt x="6642" y="27813"/>
                  </a:lnTo>
                  <a:lnTo>
                    <a:pt x="6934" y="27559"/>
                  </a:lnTo>
                  <a:lnTo>
                    <a:pt x="7366" y="27178"/>
                  </a:lnTo>
                  <a:lnTo>
                    <a:pt x="7937" y="27051"/>
                  </a:lnTo>
                  <a:lnTo>
                    <a:pt x="7213" y="26416"/>
                  </a:lnTo>
                  <a:lnTo>
                    <a:pt x="7670" y="26289"/>
                  </a:lnTo>
                  <a:lnTo>
                    <a:pt x="7696" y="25781"/>
                  </a:lnTo>
                  <a:lnTo>
                    <a:pt x="8229" y="26289"/>
                  </a:lnTo>
                  <a:lnTo>
                    <a:pt x="8407" y="26416"/>
                  </a:lnTo>
                  <a:lnTo>
                    <a:pt x="8534" y="26797"/>
                  </a:lnTo>
                  <a:lnTo>
                    <a:pt x="8623" y="26670"/>
                  </a:lnTo>
                  <a:lnTo>
                    <a:pt x="8597" y="26416"/>
                  </a:lnTo>
                  <a:lnTo>
                    <a:pt x="8470" y="26289"/>
                  </a:lnTo>
                  <a:lnTo>
                    <a:pt x="8420" y="25781"/>
                  </a:lnTo>
                  <a:lnTo>
                    <a:pt x="9029" y="26416"/>
                  </a:lnTo>
                  <a:lnTo>
                    <a:pt x="9169" y="26162"/>
                  </a:lnTo>
                  <a:lnTo>
                    <a:pt x="9093" y="25781"/>
                  </a:lnTo>
                  <a:lnTo>
                    <a:pt x="8826" y="25273"/>
                  </a:lnTo>
                  <a:lnTo>
                    <a:pt x="8763" y="25146"/>
                  </a:lnTo>
                  <a:lnTo>
                    <a:pt x="9563" y="25019"/>
                  </a:lnTo>
                  <a:close/>
                </a:path>
                <a:path w="43179" h="52069">
                  <a:moveTo>
                    <a:pt x="9563" y="24511"/>
                  </a:moveTo>
                  <a:lnTo>
                    <a:pt x="9258" y="24384"/>
                  </a:lnTo>
                  <a:lnTo>
                    <a:pt x="9372" y="24511"/>
                  </a:lnTo>
                  <a:lnTo>
                    <a:pt x="9563" y="24511"/>
                  </a:lnTo>
                  <a:close/>
                </a:path>
                <a:path w="43179" h="52069">
                  <a:moveTo>
                    <a:pt x="10668" y="24828"/>
                  </a:moveTo>
                  <a:close/>
                </a:path>
                <a:path w="43179" h="52069">
                  <a:moveTo>
                    <a:pt x="10922" y="22504"/>
                  </a:moveTo>
                  <a:close/>
                </a:path>
                <a:path w="43179" h="52069">
                  <a:moveTo>
                    <a:pt x="11099" y="22504"/>
                  </a:moveTo>
                  <a:lnTo>
                    <a:pt x="10947" y="22504"/>
                  </a:lnTo>
                  <a:lnTo>
                    <a:pt x="11099" y="22504"/>
                  </a:lnTo>
                  <a:close/>
                </a:path>
                <a:path w="43179" h="52069">
                  <a:moveTo>
                    <a:pt x="11518" y="22529"/>
                  </a:moveTo>
                  <a:lnTo>
                    <a:pt x="11290" y="22275"/>
                  </a:lnTo>
                  <a:lnTo>
                    <a:pt x="11239" y="22466"/>
                  </a:lnTo>
                  <a:lnTo>
                    <a:pt x="11099" y="22504"/>
                  </a:lnTo>
                  <a:lnTo>
                    <a:pt x="11518" y="22529"/>
                  </a:lnTo>
                  <a:close/>
                </a:path>
                <a:path w="43179" h="52069">
                  <a:moveTo>
                    <a:pt x="12293" y="48831"/>
                  </a:moveTo>
                  <a:lnTo>
                    <a:pt x="12153" y="49428"/>
                  </a:lnTo>
                  <a:lnTo>
                    <a:pt x="11569" y="49491"/>
                  </a:lnTo>
                  <a:lnTo>
                    <a:pt x="12217" y="49618"/>
                  </a:lnTo>
                  <a:lnTo>
                    <a:pt x="12204" y="49364"/>
                  </a:lnTo>
                  <a:lnTo>
                    <a:pt x="12242" y="49098"/>
                  </a:lnTo>
                  <a:lnTo>
                    <a:pt x="12293" y="48831"/>
                  </a:lnTo>
                  <a:close/>
                </a:path>
                <a:path w="43179" h="52069">
                  <a:moveTo>
                    <a:pt x="12954" y="48564"/>
                  </a:moveTo>
                  <a:lnTo>
                    <a:pt x="12712" y="48006"/>
                  </a:lnTo>
                  <a:lnTo>
                    <a:pt x="12484" y="48768"/>
                  </a:lnTo>
                  <a:lnTo>
                    <a:pt x="12636" y="48641"/>
                  </a:lnTo>
                  <a:lnTo>
                    <a:pt x="12763" y="48641"/>
                  </a:lnTo>
                  <a:lnTo>
                    <a:pt x="12954" y="48564"/>
                  </a:lnTo>
                  <a:close/>
                </a:path>
                <a:path w="43179" h="52069">
                  <a:moveTo>
                    <a:pt x="13093" y="15646"/>
                  </a:moveTo>
                  <a:lnTo>
                    <a:pt x="12598" y="15443"/>
                  </a:lnTo>
                  <a:lnTo>
                    <a:pt x="13004" y="16052"/>
                  </a:lnTo>
                  <a:lnTo>
                    <a:pt x="13093" y="15646"/>
                  </a:lnTo>
                  <a:close/>
                </a:path>
                <a:path w="43179" h="52069">
                  <a:moveTo>
                    <a:pt x="13106" y="16129"/>
                  </a:moveTo>
                  <a:lnTo>
                    <a:pt x="12280" y="15621"/>
                  </a:lnTo>
                  <a:lnTo>
                    <a:pt x="12039" y="16014"/>
                  </a:lnTo>
                  <a:lnTo>
                    <a:pt x="13106" y="16129"/>
                  </a:lnTo>
                  <a:close/>
                </a:path>
                <a:path w="43179" h="52069">
                  <a:moveTo>
                    <a:pt x="14681" y="20002"/>
                  </a:moveTo>
                  <a:lnTo>
                    <a:pt x="14541" y="20193"/>
                  </a:lnTo>
                  <a:lnTo>
                    <a:pt x="14681" y="20002"/>
                  </a:lnTo>
                  <a:close/>
                </a:path>
                <a:path w="43179" h="52069">
                  <a:moveTo>
                    <a:pt x="14757" y="20586"/>
                  </a:moveTo>
                  <a:lnTo>
                    <a:pt x="14465" y="20612"/>
                  </a:lnTo>
                  <a:lnTo>
                    <a:pt x="14668" y="20828"/>
                  </a:lnTo>
                  <a:lnTo>
                    <a:pt x="14757" y="20586"/>
                  </a:lnTo>
                  <a:close/>
                </a:path>
                <a:path w="43179" h="52069">
                  <a:moveTo>
                    <a:pt x="16090" y="13855"/>
                  </a:moveTo>
                  <a:lnTo>
                    <a:pt x="16040" y="13677"/>
                  </a:lnTo>
                  <a:lnTo>
                    <a:pt x="15989" y="13512"/>
                  </a:lnTo>
                  <a:lnTo>
                    <a:pt x="15989" y="13385"/>
                  </a:lnTo>
                  <a:lnTo>
                    <a:pt x="15836" y="13436"/>
                  </a:lnTo>
                  <a:lnTo>
                    <a:pt x="16090" y="13855"/>
                  </a:lnTo>
                  <a:close/>
                </a:path>
                <a:path w="43179" h="52069">
                  <a:moveTo>
                    <a:pt x="16256" y="13322"/>
                  </a:moveTo>
                  <a:lnTo>
                    <a:pt x="16243" y="13144"/>
                  </a:lnTo>
                  <a:lnTo>
                    <a:pt x="16027" y="13119"/>
                  </a:lnTo>
                  <a:lnTo>
                    <a:pt x="15976" y="13385"/>
                  </a:lnTo>
                  <a:lnTo>
                    <a:pt x="16103" y="13347"/>
                  </a:lnTo>
                  <a:lnTo>
                    <a:pt x="16256" y="13322"/>
                  </a:lnTo>
                  <a:close/>
                </a:path>
                <a:path w="43179" h="52069">
                  <a:moveTo>
                    <a:pt x="16637" y="44196"/>
                  </a:moveTo>
                  <a:lnTo>
                    <a:pt x="16256" y="44577"/>
                  </a:lnTo>
                  <a:lnTo>
                    <a:pt x="16446" y="44450"/>
                  </a:lnTo>
                  <a:lnTo>
                    <a:pt x="16637" y="44196"/>
                  </a:lnTo>
                  <a:close/>
                </a:path>
                <a:path w="43179" h="52069">
                  <a:moveTo>
                    <a:pt x="17627" y="17754"/>
                  </a:moveTo>
                  <a:lnTo>
                    <a:pt x="17170" y="17513"/>
                  </a:lnTo>
                  <a:lnTo>
                    <a:pt x="17462" y="18034"/>
                  </a:lnTo>
                  <a:lnTo>
                    <a:pt x="17627" y="17754"/>
                  </a:lnTo>
                  <a:close/>
                </a:path>
                <a:path w="43179" h="52069">
                  <a:moveTo>
                    <a:pt x="18021" y="50292"/>
                  </a:moveTo>
                  <a:lnTo>
                    <a:pt x="18008" y="50139"/>
                  </a:lnTo>
                  <a:lnTo>
                    <a:pt x="17945" y="50292"/>
                  </a:lnTo>
                  <a:close/>
                </a:path>
                <a:path w="43179" h="52069">
                  <a:moveTo>
                    <a:pt x="18059" y="51308"/>
                  </a:moveTo>
                  <a:lnTo>
                    <a:pt x="17945" y="50292"/>
                  </a:lnTo>
                  <a:lnTo>
                    <a:pt x="17513" y="50190"/>
                  </a:lnTo>
                  <a:lnTo>
                    <a:pt x="18059" y="51308"/>
                  </a:lnTo>
                  <a:close/>
                </a:path>
                <a:path w="43179" h="52069">
                  <a:moveTo>
                    <a:pt x="18072" y="18389"/>
                  </a:moveTo>
                  <a:lnTo>
                    <a:pt x="17983" y="18719"/>
                  </a:lnTo>
                  <a:lnTo>
                    <a:pt x="17983" y="18872"/>
                  </a:lnTo>
                  <a:lnTo>
                    <a:pt x="18072" y="18389"/>
                  </a:lnTo>
                  <a:close/>
                </a:path>
                <a:path w="43179" h="52069">
                  <a:moveTo>
                    <a:pt x="18161" y="18034"/>
                  </a:moveTo>
                  <a:lnTo>
                    <a:pt x="17843" y="17399"/>
                  </a:lnTo>
                  <a:lnTo>
                    <a:pt x="17678" y="17780"/>
                  </a:lnTo>
                  <a:lnTo>
                    <a:pt x="18161" y="18034"/>
                  </a:lnTo>
                  <a:close/>
                </a:path>
                <a:path w="43179" h="52069">
                  <a:moveTo>
                    <a:pt x="19164" y="15557"/>
                  </a:moveTo>
                  <a:lnTo>
                    <a:pt x="19100" y="15684"/>
                  </a:lnTo>
                  <a:lnTo>
                    <a:pt x="19164" y="15557"/>
                  </a:lnTo>
                  <a:close/>
                </a:path>
                <a:path w="43179" h="52069">
                  <a:moveTo>
                    <a:pt x="19951" y="6337"/>
                  </a:moveTo>
                  <a:lnTo>
                    <a:pt x="19913" y="6464"/>
                  </a:lnTo>
                  <a:lnTo>
                    <a:pt x="19939" y="6654"/>
                  </a:lnTo>
                  <a:lnTo>
                    <a:pt x="19951" y="6337"/>
                  </a:lnTo>
                  <a:close/>
                </a:path>
                <a:path w="43179" h="52069">
                  <a:moveTo>
                    <a:pt x="19989" y="6985"/>
                  </a:moveTo>
                  <a:lnTo>
                    <a:pt x="19964" y="6858"/>
                  </a:lnTo>
                  <a:lnTo>
                    <a:pt x="19939" y="6731"/>
                  </a:lnTo>
                  <a:lnTo>
                    <a:pt x="19850" y="6858"/>
                  </a:lnTo>
                  <a:lnTo>
                    <a:pt x="19507" y="6858"/>
                  </a:lnTo>
                  <a:lnTo>
                    <a:pt x="19989" y="7239"/>
                  </a:lnTo>
                  <a:lnTo>
                    <a:pt x="19989" y="6997"/>
                  </a:lnTo>
                  <a:close/>
                </a:path>
                <a:path w="43179" h="52069">
                  <a:moveTo>
                    <a:pt x="21259" y="14960"/>
                  </a:moveTo>
                  <a:lnTo>
                    <a:pt x="21094" y="14922"/>
                  </a:lnTo>
                  <a:lnTo>
                    <a:pt x="21259" y="14960"/>
                  </a:lnTo>
                  <a:close/>
                </a:path>
                <a:path w="43179" h="52069">
                  <a:moveTo>
                    <a:pt x="21437" y="43942"/>
                  </a:moveTo>
                  <a:lnTo>
                    <a:pt x="21348" y="43561"/>
                  </a:lnTo>
                  <a:lnTo>
                    <a:pt x="21031" y="43434"/>
                  </a:lnTo>
                  <a:lnTo>
                    <a:pt x="21043" y="42291"/>
                  </a:lnTo>
                  <a:lnTo>
                    <a:pt x="20891" y="43307"/>
                  </a:lnTo>
                  <a:lnTo>
                    <a:pt x="20675" y="44323"/>
                  </a:lnTo>
                  <a:lnTo>
                    <a:pt x="21412" y="44221"/>
                  </a:lnTo>
                  <a:lnTo>
                    <a:pt x="21424" y="43967"/>
                  </a:lnTo>
                  <a:close/>
                </a:path>
                <a:path w="43179" h="52069">
                  <a:moveTo>
                    <a:pt x="21526" y="44323"/>
                  </a:moveTo>
                  <a:close/>
                </a:path>
                <a:path w="43179" h="52069">
                  <a:moveTo>
                    <a:pt x="22872" y="3479"/>
                  </a:moveTo>
                  <a:lnTo>
                    <a:pt x="22555" y="3429"/>
                  </a:lnTo>
                  <a:lnTo>
                    <a:pt x="22783" y="3759"/>
                  </a:lnTo>
                  <a:lnTo>
                    <a:pt x="22872" y="3479"/>
                  </a:lnTo>
                  <a:close/>
                </a:path>
                <a:path w="43179" h="52069">
                  <a:moveTo>
                    <a:pt x="23964" y="12954"/>
                  </a:moveTo>
                  <a:lnTo>
                    <a:pt x="23850" y="13208"/>
                  </a:lnTo>
                  <a:lnTo>
                    <a:pt x="23964" y="12954"/>
                  </a:lnTo>
                  <a:close/>
                </a:path>
                <a:path w="43179" h="52069">
                  <a:moveTo>
                    <a:pt x="24053" y="10287"/>
                  </a:moveTo>
                  <a:lnTo>
                    <a:pt x="23952" y="10109"/>
                  </a:lnTo>
                  <a:lnTo>
                    <a:pt x="24053" y="10287"/>
                  </a:lnTo>
                  <a:close/>
                </a:path>
                <a:path w="43179" h="52069">
                  <a:moveTo>
                    <a:pt x="24130" y="10033"/>
                  </a:moveTo>
                  <a:lnTo>
                    <a:pt x="23799" y="9779"/>
                  </a:lnTo>
                  <a:lnTo>
                    <a:pt x="23952" y="10109"/>
                  </a:lnTo>
                  <a:lnTo>
                    <a:pt x="24130" y="10033"/>
                  </a:lnTo>
                  <a:close/>
                </a:path>
                <a:path w="43179" h="52069">
                  <a:moveTo>
                    <a:pt x="24155" y="3429"/>
                  </a:moveTo>
                  <a:lnTo>
                    <a:pt x="23520" y="2540"/>
                  </a:lnTo>
                  <a:lnTo>
                    <a:pt x="22898" y="3479"/>
                  </a:lnTo>
                  <a:lnTo>
                    <a:pt x="24053" y="3644"/>
                  </a:lnTo>
                  <a:lnTo>
                    <a:pt x="24155" y="3429"/>
                  </a:lnTo>
                  <a:close/>
                </a:path>
                <a:path w="43179" h="52069">
                  <a:moveTo>
                    <a:pt x="24371" y="10553"/>
                  </a:moveTo>
                  <a:lnTo>
                    <a:pt x="24231" y="10541"/>
                  </a:lnTo>
                  <a:lnTo>
                    <a:pt x="24371" y="10553"/>
                  </a:lnTo>
                  <a:close/>
                </a:path>
                <a:path w="43179" h="52069">
                  <a:moveTo>
                    <a:pt x="24904" y="12446"/>
                  </a:moveTo>
                  <a:lnTo>
                    <a:pt x="24879" y="12192"/>
                  </a:lnTo>
                  <a:lnTo>
                    <a:pt x="24765" y="12382"/>
                  </a:lnTo>
                  <a:lnTo>
                    <a:pt x="24904" y="12446"/>
                  </a:lnTo>
                  <a:close/>
                </a:path>
                <a:path w="43179" h="52069">
                  <a:moveTo>
                    <a:pt x="25692" y="9271"/>
                  </a:moveTo>
                  <a:lnTo>
                    <a:pt x="25539" y="8763"/>
                  </a:lnTo>
                  <a:lnTo>
                    <a:pt x="25463" y="8953"/>
                  </a:lnTo>
                  <a:lnTo>
                    <a:pt x="25463" y="9144"/>
                  </a:lnTo>
                  <a:lnTo>
                    <a:pt x="25654" y="9271"/>
                  </a:lnTo>
                  <a:close/>
                </a:path>
                <a:path w="43179" h="52069">
                  <a:moveTo>
                    <a:pt x="26022" y="50038"/>
                  </a:moveTo>
                  <a:lnTo>
                    <a:pt x="25260" y="49276"/>
                  </a:lnTo>
                  <a:lnTo>
                    <a:pt x="25336" y="49403"/>
                  </a:lnTo>
                  <a:lnTo>
                    <a:pt x="25450" y="49911"/>
                  </a:lnTo>
                  <a:lnTo>
                    <a:pt x="26022" y="50038"/>
                  </a:lnTo>
                  <a:close/>
                </a:path>
                <a:path w="43179" h="52069">
                  <a:moveTo>
                    <a:pt x="26873" y="10795"/>
                  </a:moveTo>
                  <a:lnTo>
                    <a:pt x="26797" y="10160"/>
                  </a:lnTo>
                  <a:lnTo>
                    <a:pt x="26416" y="9817"/>
                  </a:lnTo>
                  <a:lnTo>
                    <a:pt x="26289" y="9652"/>
                  </a:lnTo>
                  <a:lnTo>
                    <a:pt x="26098" y="9017"/>
                  </a:lnTo>
                  <a:lnTo>
                    <a:pt x="26009" y="9906"/>
                  </a:lnTo>
                  <a:lnTo>
                    <a:pt x="26873" y="10795"/>
                  </a:lnTo>
                  <a:close/>
                </a:path>
                <a:path w="43179" h="52069">
                  <a:moveTo>
                    <a:pt x="28308" y="8597"/>
                  </a:moveTo>
                  <a:lnTo>
                    <a:pt x="28206" y="8420"/>
                  </a:lnTo>
                  <a:lnTo>
                    <a:pt x="28308" y="8597"/>
                  </a:lnTo>
                  <a:close/>
                </a:path>
                <a:path w="43179" h="52069">
                  <a:moveTo>
                    <a:pt x="30353" y="419"/>
                  </a:moveTo>
                  <a:lnTo>
                    <a:pt x="30149" y="342"/>
                  </a:lnTo>
                  <a:lnTo>
                    <a:pt x="29883" y="317"/>
                  </a:lnTo>
                  <a:lnTo>
                    <a:pt x="29629" y="330"/>
                  </a:lnTo>
                  <a:lnTo>
                    <a:pt x="30353" y="419"/>
                  </a:lnTo>
                  <a:close/>
                </a:path>
                <a:path w="43179" h="52069">
                  <a:moveTo>
                    <a:pt x="31813" y="7061"/>
                  </a:moveTo>
                  <a:lnTo>
                    <a:pt x="31648" y="7213"/>
                  </a:lnTo>
                  <a:lnTo>
                    <a:pt x="31470" y="8280"/>
                  </a:lnTo>
                  <a:lnTo>
                    <a:pt x="31711" y="8026"/>
                  </a:lnTo>
                  <a:lnTo>
                    <a:pt x="31813" y="7061"/>
                  </a:lnTo>
                  <a:close/>
                </a:path>
                <a:path w="43179" h="52069">
                  <a:moveTo>
                    <a:pt x="32715" y="876"/>
                  </a:moveTo>
                  <a:lnTo>
                    <a:pt x="32346" y="444"/>
                  </a:lnTo>
                  <a:lnTo>
                    <a:pt x="32423" y="762"/>
                  </a:lnTo>
                  <a:lnTo>
                    <a:pt x="32512" y="952"/>
                  </a:lnTo>
                  <a:lnTo>
                    <a:pt x="32613" y="1092"/>
                  </a:lnTo>
                  <a:lnTo>
                    <a:pt x="32715" y="876"/>
                  </a:lnTo>
                  <a:close/>
                </a:path>
                <a:path w="43179" h="52069">
                  <a:moveTo>
                    <a:pt x="34226" y="7493"/>
                  </a:moveTo>
                  <a:lnTo>
                    <a:pt x="34213" y="7366"/>
                  </a:lnTo>
                  <a:lnTo>
                    <a:pt x="33997" y="6858"/>
                  </a:lnTo>
                  <a:lnTo>
                    <a:pt x="33883" y="7366"/>
                  </a:lnTo>
                  <a:lnTo>
                    <a:pt x="32994" y="9017"/>
                  </a:lnTo>
                  <a:lnTo>
                    <a:pt x="34226" y="7493"/>
                  </a:lnTo>
                  <a:close/>
                </a:path>
                <a:path w="43179" h="52069">
                  <a:moveTo>
                    <a:pt x="34569" y="41071"/>
                  </a:moveTo>
                  <a:lnTo>
                    <a:pt x="34378" y="40970"/>
                  </a:lnTo>
                  <a:lnTo>
                    <a:pt x="34505" y="41148"/>
                  </a:lnTo>
                  <a:close/>
                </a:path>
                <a:path w="43179" h="52069">
                  <a:moveTo>
                    <a:pt x="35204" y="9271"/>
                  </a:moveTo>
                  <a:lnTo>
                    <a:pt x="35166" y="9017"/>
                  </a:lnTo>
                  <a:lnTo>
                    <a:pt x="34048" y="9525"/>
                  </a:lnTo>
                  <a:lnTo>
                    <a:pt x="35204" y="9271"/>
                  </a:lnTo>
                  <a:close/>
                </a:path>
                <a:path w="43179" h="52069">
                  <a:moveTo>
                    <a:pt x="35344" y="10134"/>
                  </a:moveTo>
                  <a:lnTo>
                    <a:pt x="34734" y="10096"/>
                  </a:lnTo>
                  <a:lnTo>
                    <a:pt x="34404" y="10337"/>
                  </a:lnTo>
                  <a:lnTo>
                    <a:pt x="34874" y="10528"/>
                  </a:lnTo>
                  <a:lnTo>
                    <a:pt x="34950" y="10337"/>
                  </a:lnTo>
                  <a:lnTo>
                    <a:pt x="35344" y="10134"/>
                  </a:lnTo>
                  <a:close/>
                </a:path>
                <a:path w="43179" h="52069">
                  <a:moveTo>
                    <a:pt x="35382" y="1143"/>
                  </a:moveTo>
                  <a:lnTo>
                    <a:pt x="35064" y="1143"/>
                  </a:lnTo>
                  <a:lnTo>
                    <a:pt x="35382" y="1143"/>
                  </a:lnTo>
                  <a:close/>
                </a:path>
                <a:path w="43179" h="52069">
                  <a:moveTo>
                    <a:pt x="35458" y="12014"/>
                  </a:moveTo>
                  <a:lnTo>
                    <a:pt x="35331" y="11811"/>
                  </a:lnTo>
                  <a:lnTo>
                    <a:pt x="35090" y="11430"/>
                  </a:lnTo>
                  <a:lnTo>
                    <a:pt x="34582" y="11049"/>
                  </a:lnTo>
                  <a:lnTo>
                    <a:pt x="34594" y="11938"/>
                  </a:lnTo>
                  <a:lnTo>
                    <a:pt x="35179" y="12192"/>
                  </a:lnTo>
                  <a:lnTo>
                    <a:pt x="35077" y="12065"/>
                  </a:lnTo>
                  <a:lnTo>
                    <a:pt x="34785" y="11938"/>
                  </a:lnTo>
                  <a:lnTo>
                    <a:pt x="34988" y="11811"/>
                  </a:lnTo>
                  <a:lnTo>
                    <a:pt x="35458" y="12014"/>
                  </a:lnTo>
                  <a:close/>
                </a:path>
                <a:path w="43179" h="52069">
                  <a:moveTo>
                    <a:pt x="35890" y="38608"/>
                  </a:moveTo>
                  <a:lnTo>
                    <a:pt x="35801" y="38481"/>
                  </a:lnTo>
                  <a:lnTo>
                    <a:pt x="35699" y="38227"/>
                  </a:lnTo>
                  <a:lnTo>
                    <a:pt x="35674" y="38100"/>
                  </a:lnTo>
                  <a:lnTo>
                    <a:pt x="35445" y="38023"/>
                  </a:lnTo>
                  <a:lnTo>
                    <a:pt x="35890" y="38608"/>
                  </a:lnTo>
                  <a:close/>
                </a:path>
                <a:path w="43179" h="52069">
                  <a:moveTo>
                    <a:pt x="36017" y="12293"/>
                  </a:moveTo>
                  <a:lnTo>
                    <a:pt x="35458" y="12014"/>
                  </a:lnTo>
                  <a:lnTo>
                    <a:pt x="36017" y="12293"/>
                  </a:lnTo>
                  <a:close/>
                </a:path>
                <a:path w="43179" h="52069">
                  <a:moveTo>
                    <a:pt x="36144" y="8331"/>
                  </a:moveTo>
                  <a:lnTo>
                    <a:pt x="35890" y="8382"/>
                  </a:lnTo>
                  <a:lnTo>
                    <a:pt x="35356" y="8636"/>
                  </a:lnTo>
                  <a:lnTo>
                    <a:pt x="35471" y="8763"/>
                  </a:lnTo>
                  <a:lnTo>
                    <a:pt x="36144" y="8331"/>
                  </a:lnTo>
                  <a:close/>
                </a:path>
                <a:path w="43179" h="52069">
                  <a:moveTo>
                    <a:pt x="36156" y="8255"/>
                  </a:moveTo>
                  <a:lnTo>
                    <a:pt x="35788" y="8382"/>
                  </a:lnTo>
                  <a:lnTo>
                    <a:pt x="35941" y="8356"/>
                  </a:lnTo>
                  <a:lnTo>
                    <a:pt x="36156" y="8255"/>
                  </a:lnTo>
                  <a:close/>
                </a:path>
                <a:path w="43179" h="52069">
                  <a:moveTo>
                    <a:pt x="36588" y="8255"/>
                  </a:moveTo>
                  <a:lnTo>
                    <a:pt x="36449" y="8140"/>
                  </a:lnTo>
                  <a:lnTo>
                    <a:pt x="36144" y="8331"/>
                  </a:lnTo>
                  <a:lnTo>
                    <a:pt x="36588" y="8255"/>
                  </a:lnTo>
                  <a:close/>
                </a:path>
                <a:path w="43179" h="52069">
                  <a:moveTo>
                    <a:pt x="36639" y="34036"/>
                  </a:moveTo>
                  <a:lnTo>
                    <a:pt x="36588" y="33782"/>
                  </a:lnTo>
                  <a:lnTo>
                    <a:pt x="36207" y="33693"/>
                  </a:lnTo>
                  <a:lnTo>
                    <a:pt x="36639" y="34036"/>
                  </a:lnTo>
                  <a:close/>
                </a:path>
                <a:path w="43179" h="52069">
                  <a:moveTo>
                    <a:pt x="37084" y="33909"/>
                  </a:moveTo>
                  <a:lnTo>
                    <a:pt x="36537" y="33528"/>
                  </a:lnTo>
                  <a:lnTo>
                    <a:pt x="36588" y="33782"/>
                  </a:lnTo>
                  <a:lnTo>
                    <a:pt x="37084" y="33909"/>
                  </a:lnTo>
                  <a:close/>
                </a:path>
                <a:path w="43179" h="52069">
                  <a:moveTo>
                    <a:pt x="37998" y="33655"/>
                  </a:moveTo>
                  <a:lnTo>
                    <a:pt x="37566" y="33464"/>
                  </a:lnTo>
                  <a:lnTo>
                    <a:pt x="37998" y="33655"/>
                  </a:lnTo>
                  <a:close/>
                </a:path>
                <a:path w="43179" h="52069">
                  <a:moveTo>
                    <a:pt x="38176" y="24892"/>
                  </a:moveTo>
                  <a:lnTo>
                    <a:pt x="37960" y="24638"/>
                  </a:lnTo>
                  <a:lnTo>
                    <a:pt x="32372" y="24638"/>
                  </a:lnTo>
                  <a:lnTo>
                    <a:pt x="32029" y="24638"/>
                  </a:lnTo>
                  <a:lnTo>
                    <a:pt x="32715" y="24892"/>
                  </a:lnTo>
                  <a:lnTo>
                    <a:pt x="38176" y="24892"/>
                  </a:lnTo>
                  <a:close/>
                </a:path>
                <a:path w="43179" h="52069">
                  <a:moveTo>
                    <a:pt x="38912" y="27178"/>
                  </a:moveTo>
                  <a:lnTo>
                    <a:pt x="38798" y="26289"/>
                  </a:lnTo>
                  <a:lnTo>
                    <a:pt x="38595" y="25781"/>
                  </a:lnTo>
                  <a:lnTo>
                    <a:pt x="38557" y="25654"/>
                  </a:lnTo>
                  <a:lnTo>
                    <a:pt x="38506" y="25527"/>
                  </a:lnTo>
                  <a:lnTo>
                    <a:pt x="38163" y="25654"/>
                  </a:lnTo>
                  <a:lnTo>
                    <a:pt x="38011" y="25654"/>
                  </a:lnTo>
                  <a:lnTo>
                    <a:pt x="37757" y="25527"/>
                  </a:lnTo>
                  <a:lnTo>
                    <a:pt x="37655" y="25400"/>
                  </a:lnTo>
                  <a:lnTo>
                    <a:pt x="38150" y="25273"/>
                  </a:lnTo>
                  <a:lnTo>
                    <a:pt x="38519" y="25400"/>
                  </a:lnTo>
                  <a:lnTo>
                    <a:pt x="38493" y="25273"/>
                  </a:lnTo>
                  <a:lnTo>
                    <a:pt x="38277" y="25019"/>
                  </a:lnTo>
                  <a:lnTo>
                    <a:pt x="32219" y="25019"/>
                  </a:lnTo>
                  <a:lnTo>
                    <a:pt x="31737" y="25019"/>
                  </a:lnTo>
                  <a:lnTo>
                    <a:pt x="32448" y="25527"/>
                  </a:lnTo>
                  <a:lnTo>
                    <a:pt x="32131" y="25781"/>
                  </a:lnTo>
                  <a:lnTo>
                    <a:pt x="31661" y="25400"/>
                  </a:lnTo>
                  <a:lnTo>
                    <a:pt x="30886" y="26162"/>
                  </a:lnTo>
                  <a:lnTo>
                    <a:pt x="32613" y="27051"/>
                  </a:lnTo>
                  <a:lnTo>
                    <a:pt x="32753" y="27813"/>
                  </a:lnTo>
                  <a:lnTo>
                    <a:pt x="31432" y="27559"/>
                  </a:lnTo>
                  <a:lnTo>
                    <a:pt x="30670" y="28321"/>
                  </a:lnTo>
                  <a:lnTo>
                    <a:pt x="38709" y="28321"/>
                  </a:lnTo>
                  <a:lnTo>
                    <a:pt x="38544" y="28067"/>
                  </a:lnTo>
                  <a:lnTo>
                    <a:pt x="38379" y="27813"/>
                  </a:lnTo>
                  <a:lnTo>
                    <a:pt x="38023" y="28067"/>
                  </a:lnTo>
                  <a:lnTo>
                    <a:pt x="37719" y="27813"/>
                  </a:lnTo>
                  <a:lnTo>
                    <a:pt x="37566" y="27686"/>
                  </a:lnTo>
                  <a:lnTo>
                    <a:pt x="38341" y="27813"/>
                  </a:lnTo>
                  <a:lnTo>
                    <a:pt x="38354" y="27686"/>
                  </a:lnTo>
                  <a:lnTo>
                    <a:pt x="38404" y="27178"/>
                  </a:lnTo>
                  <a:lnTo>
                    <a:pt x="38887" y="27686"/>
                  </a:lnTo>
                  <a:lnTo>
                    <a:pt x="38912" y="27178"/>
                  </a:lnTo>
                  <a:close/>
                </a:path>
                <a:path w="43179" h="52069">
                  <a:moveTo>
                    <a:pt x="39166" y="33274"/>
                  </a:moveTo>
                  <a:lnTo>
                    <a:pt x="38925" y="33147"/>
                  </a:lnTo>
                  <a:lnTo>
                    <a:pt x="38201" y="32766"/>
                  </a:lnTo>
                  <a:lnTo>
                    <a:pt x="38493" y="32766"/>
                  </a:lnTo>
                  <a:lnTo>
                    <a:pt x="38684" y="32131"/>
                  </a:lnTo>
                  <a:lnTo>
                    <a:pt x="38633" y="31623"/>
                  </a:lnTo>
                  <a:lnTo>
                    <a:pt x="38658" y="30607"/>
                  </a:lnTo>
                  <a:lnTo>
                    <a:pt x="37820" y="30480"/>
                  </a:lnTo>
                  <a:lnTo>
                    <a:pt x="38074" y="30226"/>
                  </a:lnTo>
                  <a:lnTo>
                    <a:pt x="37503" y="29883"/>
                  </a:lnTo>
                  <a:lnTo>
                    <a:pt x="37541" y="29718"/>
                  </a:lnTo>
                  <a:lnTo>
                    <a:pt x="37833" y="29337"/>
                  </a:lnTo>
                  <a:lnTo>
                    <a:pt x="38646" y="28956"/>
                  </a:lnTo>
                  <a:lnTo>
                    <a:pt x="38696" y="28448"/>
                  </a:lnTo>
                  <a:lnTo>
                    <a:pt x="30556" y="28448"/>
                  </a:lnTo>
                  <a:lnTo>
                    <a:pt x="30314" y="28448"/>
                  </a:lnTo>
                  <a:lnTo>
                    <a:pt x="29972" y="29210"/>
                  </a:lnTo>
                  <a:lnTo>
                    <a:pt x="31038" y="30226"/>
                  </a:lnTo>
                  <a:lnTo>
                    <a:pt x="31292" y="31242"/>
                  </a:lnTo>
                  <a:lnTo>
                    <a:pt x="29718" y="31369"/>
                  </a:lnTo>
                  <a:lnTo>
                    <a:pt x="30137" y="33020"/>
                  </a:lnTo>
                  <a:lnTo>
                    <a:pt x="29044" y="33528"/>
                  </a:lnTo>
                  <a:lnTo>
                    <a:pt x="29324" y="33528"/>
                  </a:lnTo>
                  <a:lnTo>
                    <a:pt x="30035" y="33909"/>
                  </a:lnTo>
                  <a:lnTo>
                    <a:pt x="30099" y="34163"/>
                  </a:lnTo>
                  <a:lnTo>
                    <a:pt x="29781" y="34163"/>
                  </a:lnTo>
                  <a:lnTo>
                    <a:pt x="30784" y="35052"/>
                  </a:lnTo>
                  <a:lnTo>
                    <a:pt x="29629" y="34544"/>
                  </a:lnTo>
                  <a:lnTo>
                    <a:pt x="29679" y="34417"/>
                  </a:lnTo>
                  <a:lnTo>
                    <a:pt x="28486" y="34163"/>
                  </a:lnTo>
                  <a:lnTo>
                    <a:pt x="28638" y="34671"/>
                  </a:lnTo>
                  <a:lnTo>
                    <a:pt x="28473" y="34925"/>
                  </a:lnTo>
                  <a:lnTo>
                    <a:pt x="29959" y="35687"/>
                  </a:lnTo>
                  <a:lnTo>
                    <a:pt x="28600" y="35560"/>
                  </a:lnTo>
                  <a:lnTo>
                    <a:pt x="28448" y="35204"/>
                  </a:lnTo>
                  <a:lnTo>
                    <a:pt x="28549" y="35547"/>
                  </a:lnTo>
                  <a:lnTo>
                    <a:pt x="27482" y="35433"/>
                  </a:lnTo>
                  <a:lnTo>
                    <a:pt x="29768" y="38100"/>
                  </a:lnTo>
                  <a:lnTo>
                    <a:pt x="27660" y="37465"/>
                  </a:lnTo>
                  <a:lnTo>
                    <a:pt x="27825" y="37719"/>
                  </a:lnTo>
                  <a:lnTo>
                    <a:pt x="27889" y="38227"/>
                  </a:lnTo>
                  <a:lnTo>
                    <a:pt x="28041" y="38481"/>
                  </a:lnTo>
                  <a:lnTo>
                    <a:pt x="27305" y="37973"/>
                  </a:lnTo>
                  <a:lnTo>
                    <a:pt x="26822" y="38354"/>
                  </a:lnTo>
                  <a:lnTo>
                    <a:pt x="26619" y="38481"/>
                  </a:lnTo>
                  <a:lnTo>
                    <a:pt x="26416" y="39116"/>
                  </a:lnTo>
                  <a:lnTo>
                    <a:pt x="25984" y="38735"/>
                  </a:lnTo>
                  <a:lnTo>
                    <a:pt x="25742" y="38862"/>
                  </a:lnTo>
                  <a:lnTo>
                    <a:pt x="27736" y="40513"/>
                  </a:lnTo>
                  <a:lnTo>
                    <a:pt x="27559" y="40894"/>
                  </a:lnTo>
                  <a:lnTo>
                    <a:pt x="27203" y="40640"/>
                  </a:lnTo>
                  <a:lnTo>
                    <a:pt x="26479" y="40132"/>
                  </a:lnTo>
                  <a:lnTo>
                    <a:pt x="26060" y="40640"/>
                  </a:lnTo>
                  <a:lnTo>
                    <a:pt x="24892" y="40259"/>
                  </a:lnTo>
                  <a:lnTo>
                    <a:pt x="25273" y="41529"/>
                  </a:lnTo>
                  <a:lnTo>
                    <a:pt x="25082" y="41275"/>
                  </a:lnTo>
                  <a:lnTo>
                    <a:pt x="24993" y="41148"/>
                  </a:lnTo>
                  <a:lnTo>
                    <a:pt x="24942" y="40894"/>
                  </a:lnTo>
                  <a:lnTo>
                    <a:pt x="24714" y="41148"/>
                  </a:lnTo>
                  <a:lnTo>
                    <a:pt x="23660" y="40894"/>
                  </a:lnTo>
                  <a:lnTo>
                    <a:pt x="24117" y="41465"/>
                  </a:lnTo>
                  <a:lnTo>
                    <a:pt x="24091" y="41275"/>
                  </a:lnTo>
                  <a:lnTo>
                    <a:pt x="24155" y="41529"/>
                  </a:lnTo>
                  <a:lnTo>
                    <a:pt x="24244" y="43180"/>
                  </a:lnTo>
                  <a:lnTo>
                    <a:pt x="23837" y="42418"/>
                  </a:lnTo>
                  <a:lnTo>
                    <a:pt x="24104" y="43180"/>
                  </a:lnTo>
                  <a:lnTo>
                    <a:pt x="24193" y="43942"/>
                  </a:lnTo>
                  <a:lnTo>
                    <a:pt x="24091" y="44196"/>
                  </a:lnTo>
                  <a:lnTo>
                    <a:pt x="23952" y="44069"/>
                  </a:lnTo>
                  <a:lnTo>
                    <a:pt x="23723" y="43586"/>
                  </a:lnTo>
                  <a:lnTo>
                    <a:pt x="23444" y="43434"/>
                  </a:lnTo>
                  <a:lnTo>
                    <a:pt x="24028" y="44564"/>
                  </a:lnTo>
                  <a:lnTo>
                    <a:pt x="23571" y="44361"/>
                  </a:lnTo>
                  <a:lnTo>
                    <a:pt x="23456" y="44069"/>
                  </a:lnTo>
                  <a:lnTo>
                    <a:pt x="23418" y="43815"/>
                  </a:lnTo>
                  <a:lnTo>
                    <a:pt x="23101" y="43815"/>
                  </a:lnTo>
                  <a:lnTo>
                    <a:pt x="23177" y="45085"/>
                  </a:lnTo>
                  <a:lnTo>
                    <a:pt x="22567" y="44704"/>
                  </a:lnTo>
                  <a:lnTo>
                    <a:pt x="22313" y="44069"/>
                  </a:lnTo>
                  <a:lnTo>
                    <a:pt x="22402" y="45085"/>
                  </a:lnTo>
                  <a:lnTo>
                    <a:pt x="22136" y="44958"/>
                  </a:lnTo>
                  <a:lnTo>
                    <a:pt x="22021" y="44411"/>
                  </a:lnTo>
                  <a:lnTo>
                    <a:pt x="22021" y="49149"/>
                  </a:lnTo>
                  <a:lnTo>
                    <a:pt x="21894" y="49022"/>
                  </a:lnTo>
                  <a:lnTo>
                    <a:pt x="21564" y="49149"/>
                  </a:lnTo>
                  <a:lnTo>
                    <a:pt x="21526" y="49022"/>
                  </a:lnTo>
                  <a:lnTo>
                    <a:pt x="21488" y="48768"/>
                  </a:lnTo>
                  <a:lnTo>
                    <a:pt x="21475" y="48514"/>
                  </a:lnTo>
                  <a:lnTo>
                    <a:pt x="21551" y="48768"/>
                  </a:lnTo>
                  <a:lnTo>
                    <a:pt x="21818" y="48895"/>
                  </a:lnTo>
                  <a:lnTo>
                    <a:pt x="22021" y="49149"/>
                  </a:lnTo>
                  <a:lnTo>
                    <a:pt x="22021" y="44411"/>
                  </a:lnTo>
                  <a:lnTo>
                    <a:pt x="21742" y="44196"/>
                  </a:lnTo>
                  <a:lnTo>
                    <a:pt x="21437" y="43967"/>
                  </a:lnTo>
                  <a:lnTo>
                    <a:pt x="21501" y="44208"/>
                  </a:lnTo>
                  <a:lnTo>
                    <a:pt x="21437" y="45593"/>
                  </a:lnTo>
                  <a:lnTo>
                    <a:pt x="21158" y="45212"/>
                  </a:lnTo>
                  <a:lnTo>
                    <a:pt x="20980" y="44958"/>
                  </a:lnTo>
                  <a:lnTo>
                    <a:pt x="20866" y="44704"/>
                  </a:lnTo>
                  <a:lnTo>
                    <a:pt x="20828" y="44450"/>
                  </a:lnTo>
                  <a:lnTo>
                    <a:pt x="20802" y="44323"/>
                  </a:lnTo>
                  <a:lnTo>
                    <a:pt x="20675" y="44323"/>
                  </a:lnTo>
                  <a:lnTo>
                    <a:pt x="20408" y="44069"/>
                  </a:lnTo>
                  <a:lnTo>
                    <a:pt x="20243" y="43815"/>
                  </a:lnTo>
                  <a:lnTo>
                    <a:pt x="20231" y="43561"/>
                  </a:lnTo>
                  <a:lnTo>
                    <a:pt x="20027" y="43815"/>
                  </a:lnTo>
                  <a:lnTo>
                    <a:pt x="19837" y="43561"/>
                  </a:lnTo>
                  <a:lnTo>
                    <a:pt x="19697" y="43205"/>
                  </a:lnTo>
                  <a:lnTo>
                    <a:pt x="19697" y="43561"/>
                  </a:lnTo>
                  <a:lnTo>
                    <a:pt x="19519" y="43688"/>
                  </a:lnTo>
                  <a:lnTo>
                    <a:pt x="19621" y="43180"/>
                  </a:lnTo>
                  <a:lnTo>
                    <a:pt x="19697" y="43561"/>
                  </a:lnTo>
                  <a:lnTo>
                    <a:pt x="19697" y="43205"/>
                  </a:lnTo>
                  <a:lnTo>
                    <a:pt x="19659" y="42926"/>
                  </a:lnTo>
                  <a:lnTo>
                    <a:pt x="19342" y="43180"/>
                  </a:lnTo>
                  <a:lnTo>
                    <a:pt x="19177" y="43180"/>
                  </a:lnTo>
                  <a:lnTo>
                    <a:pt x="19202" y="44069"/>
                  </a:lnTo>
                  <a:lnTo>
                    <a:pt x="18961" y="43942"/>
                  </a:lnTo>
                  <a:lnTo>
                    <a:pt x="19202" y="44564"/>
                  </a:lnTo>
                  <a:lnTo>
                    <a:pt x="19342" y="44577"/>
                  </a:lnTo>
                  <a:lnTo>
                    <a:pt x="19418" y="44450"/>
                  </a:lnTo>
                  <a:lnTo>
                    <a:pt x="19862" y="44450"/>
                  </a:lnTo>
                  <a:lnTo>
                    <a:pt x="19621" y="45212"/>
                  </a:lnTo>
                  <a:lnTo>
                    <a:pt x="19392" y="44704"/>
                  </a:lnTo>
                  <a:lnTo>
                    <a:pt x="19151" y="46101"/>
                  </a:lnTo>
                  <a:lnTo>
                    <a:pt x="18986" y="45466"/>
                  </a:lnTo>
                  <a:lnTo>
                    <a:pt x="18846" y="44958"/>
                  </a:lnTo>
                  <a:lnTo>
                    <a:pt x="18440" y="44411"/>
                  </a:lnTo>
                  <a:lnTo>
                    <a:pt x="18364" y="43942"/>
                  </a:lnTo>
                  <a:lnTo>
                    <a:pt x="18351" y="43561"/>
                  </a:lnTo>
                  <a:lnTo>
                    <a:pt x="17780" y="43942"/>
                  </a:lnTo>
                  <a:lnTo>
                    <a:pt x="17081" y="43815"/>
                  </a:lnTo>
                  <a:lnTo>
                    <a:pt x="16471" y="45339"/>
                  </a:lnTo>
                  <a:lnTo>
                    <a:pt x="16268" y="45466"/>
                  </a:lnTo>
                  <a:lnTo>
                    <a:pt x="16281" y="45339"/>
                  </a:lnTo>
                  <a:lnTo>
                    <a:pt x="16256" y="44577"/>
                  </a:lnTo>
                  <a:lnTo>
                    <a:pt x="15862" y="44323"/>
                  </a:lnTo>
                  <a:lnTo>
                    <a:pt x="15671" y="44196"/>
                  </a:lnTo>
                  <a:lnTo>
                    <a:pt x="15621" y="44361"/>
                  </a:lnTo>
                  <a:lnTo>
                    <a:pt x="15354" y="45339"/>
                  </a:lnTo>
                  <a:lnTo>
                    <a:pt x="15024" y="44704"/>
                  </a:lnTo>
                  <a:lnTo>
                    <a:pt x="15544" y="44450"/>
                  </a:lnTo>
                  <a:lnTo>
                    <a:pt x="15189" y="44450"/>
                  </a:lnTo>
                  <a:lnTo>
                    <a:pt x="15290" y="44196"/>
                  </a:lnTo>
                  <a:lnTo>
                    <a:pt x="15176" y="43434"/>
                  </a:lnTo>
                  <a:lnTo>
                    <a:pt x="14833" y="42037"/>
                  </a:lnTo>
                  <a:lnTo>
                    <a:pt x="12661" y="46355"/>
                  </a:lnTo>
                  <a:lnTo>
                    <a:pt x="12573" y="45847"/>
                  </a:lnTo>
                  <a:lnTo>
                    <a:pt x="12407" y="44831"/>
                  </a:lnTo>
                  <a:lnTo>
                    <a:pt x="12280" y="44069"/>
                  </a:lnTo>
                  <a:lnTo>
                    <a:pt x="12217" y="43688"/>
                  </a:lnTo>
                  <a:lnTo>
                    <a:pt x="12204" y="44069"/>
                  </a:lnTo>
                  <a:lnTo>
                    <a:pt x="11366" y="42672"/>
                  </a:lnTo>
                  <a:lnTo>
                    <a:pt x="8902" y="43561"/>
                  </a:lnTo>
                  <a:lnTo>
                    <a:pt x="8864" y="42926"/>
                  </a:lnTo>
                  <a:lnTo>
                    <a:pt x="8826" y="42291"/>
                  </a:lnTo>
                  <a:lnTo>
                    <a:pt x="8788" y="41529"/>
                  </a:lnTo>
                  <a:lnTo>
                    <a:pt x="8661" y="40767"/>
                  </a:lnTo>
                  <a:lnTo>
                    <a:pt x="8191" y="41275"/>
                  </a:lnTo>
                  <a:lnTo>
                    <a:pt x="7632" y="41529"/>
                  </a:lnTo>
                  <a:lnTo>
                    <a:pt x="7721" y="41402"/>
                  </a:lnTo>
                  <a:lnTo>
                    <a:pt x="8204" y="40767"/>
                  </a:lnTo>
                  <a:lnTo>
                    <a:pt x="7162" y="41275"/>
                  </a:lnTo>
                  <a:lnTo>
                    <a:pt x="6083" y="41402"/>
                  </a:lnTo>
                  <a:lnTo>
                    <a:pt x="6642" y="40767"/>
                  </a:lnTo>
                  <a:lnTo>
                    <a:pt x="7416" y="39878"/>
                  </a:lnTo>
                  <a:lnTo>
                    <a:pt x="8191" y="38989"/>
                  </a:lnTo>
                  <a:lnTo>
                    <a:pt x="6578" y="39497"/>
                  </a:lnTo>
                  <a:lnTo>
                    <a:pt x="6146" y="39878"/>
                  </a:lnTo>
                  <a:lnTo>
                    <a:pt x="6045" y="39624"/>
                  </a:lnTo>
                  <a:lnTo>
                    <a:pt x="5372" y="39370"/>
                  </a:lnTo>
                  <a:lnTo>
                    <a:pt x="5613" y="39116"/>
                  </a:lnTo>
                  <a:lnTo>
                    <a:pt x="6032" y="38862"/>
                  </a:lnTo>
                  <a:lnTo>
                    <a:pt x="4953" y="38608"/>
                  </a:lnTo>
                  <a:lnTo>
                    <a:pt x="5080" y="37973"/>
                  </a:lnTo>
                  <a:lnTo>
                    <a:pt x="6705" y="37846"/>
                  </a:lnTo>
                  <a:lnTo>
                    <a:pt x="6565" y="37211"/>
                  </a:lnTo>
                  <a:lnTo>
                    <a:pt x="6311" y="37084"/>
                  </a:lnTo>
                  <a:lnTo>
                    <a:pt x="4953" y="37084"/>
                  </a:lnTo>
                  <a:lnTo>
                    <a:pt x="4813" y="37211"/>
                  </a:lnTo>
                  <a:lnTo>
                    <a:pt x="4711" y="37465"/>
                  </a:lnTo>
                  <a:lnTo>
                    <a:pt x="4521" y="37592"/>
                  </a:lnTo>
                  <a:lnTo>
                    <a:pt x="4064" y="37846"/>
                  </a:lnTo>
                  <a:lnTo>
                    <a:pt x="3721" y="37592"/>
                  </a:lnTo>
                  <a:lnTo>
                    <a:pt x="2349" y="38100"/>
                  </a:lnTo>
                  <a:lnTo>
                    <a:pt x="1930" y="38138"/>
                  </a:lnTo>
                  <a:lnTo>
                    <a:pt x="2298" y="37985"/>
                  </a:lnTo>
                  <a:lnTo>
                    <a:pt x="2146" y="37833"/>
                  </a:lnTo>
                  <a:lnTo>
                    <a:pt x="1143" y="37985"/>
                  </a:lnTo>
                  <a:lnTo>
                    <a:pt x="1397" y="38188"/>
                  </a:lnTo>
                  <a:lnTo>
                    <a:pt x="825" y="38227"/>
                  </a:lnTo>
                  <a:lnTo>
                    <a:pt x="241" y="39497"/>
                  </a:lnTo>
                  <a:lnTo>
                    <a:pt x="1308" y="39751"/>
                  </a:lnTo>
                  <a:lnTo>
                    <a:pt x="762" y="40259"/>
                  </a:lnTo>
                  <a:lnTo>
                    <a:pt x="1079" y="40259"/>
                  </a:lnTo>
                  <a:lnTo>
                    <a:pt x="762" y="40513"/>
                  </a:lnTo>
                  <a:lnTo>
                    <a:pt x="571" y="40640"/>
                  </a:lnTo>
                  <a:lnTo>
                    <a:pt x="508" y="40894"/>
                  </a:lnTo>
                  <a:lnTo>
                    <a:pt x="1003" y="40894"/>
                  </a:lnTo>
                  <a:lnTo>
                    <a:pt x="1727" y="40805"/>
                  </a:lnTo>
                  <a:lnTo>
                    <a:pt x="1879" y="40792"/>
                  </a:lnTo>
                  <a:lnTo>
                    <a:pt x="2019" y="40767"/>
                  </a:lnTo>
                  <a:lnTo>
                    <a:pt x="2413" y="40894"/>
                  </a:lnTo>
                  <a:lnTo>
                    <a:pt x="2006" y="41529"/>
                  </a:lnTo>
                  <a:lnTo>
                    <a:pt x="1524" y="41656"/>
                  </a:lnTo>
                  <a:lnTo>
                    <a:pt x="2171" y="41656"/>
                  </a:lnTo>
                  <a:lnTo>
                    <a:pt x="1879" y="41910"/>
                  </a:lnTo>
                  <a:lnTo>
                    <a:pt x="1752" y="41986"/>
                  </a:lnTo>
                  <a:lnTo>
                    <a:pt x="1981" y="42037"/>
                  </a:lnTo>
                  <a:lnTo>
                    <a:pt x="2044" y="42672"/>
                  </a:lnTo>
                  <a:lnTo>
                    <a:pt x="2768" y="42291"/>
                  </a:lnTo>
                  <a:lnTo>
                    <a:pt x="2324" y="43053"/>
                  </a:lnTo>
                  <a:lnTo>
                    <a:pt x="3581" y="42926"/>
                  </a:lnTo>
                  <a:lnTo>
                    <a:pt x="2527" y="43815"/>
                  </a:lnTo>
                  <a:lnTo>
                    <a:pt x="2844" y="43688"/>
                  </a:lnTo>
                  <a:lnTo>
                    <a:pt x="3670" y="43561"/>
                  </a:lnTo>
                  <a:lnTo>
                    <a:pt x="3911" y="43688"/>
                  </a:lnTo>
                  <a:lnTo>
                    <a:pt x="2349" y="44450"/>
                  </a:lnTo>
                  <a:lnTo>
                    <a:pt x="4584" y="44450"/>
                  </a:lnTo>
                  <a:lnTo>
                    <a:pt x="3276" y="45593"/>
                  </a:lnTo>
                  <a:lnTo>
                    <a:pt x="4559" y="44831"/>
                  </a:lnTo>
                  <a:lnTo>
                    <a:pt x="4762" y="46101"/>
                  </a:lnTo>
                  <a:lnTo>
                    <a:pt x="5816" y="45847"/>
                  </a:lnTo>
                  <a:lnTo>
                    <a:pt x="5664" y="45974"/>
                  </a:lnTo>
                  <a:lnTo>
                    <a:pt x="5600" y="47117"/>
                  </a:lnTo>
                  <a:lnTo>
                    <a:pt x="6350" y="46228"/>
                  </a:lnTo>
                  <a:lnTo>
                    <a:pt x="6959" y="46228"/>
                  </a:lnTo>
                  <a:lnTo>
                    <a:pt x="7620" y="45847"/>
                  </a:lnTo>
                  <a:lnTo>
                    <a:pt x="7353" y="46990"/>
                  </a:lnTo>
                  <a:lnTo>
                    <a:pt x="6616" y="46863"/>
                  </a:lnTo>
                  <a:lnTo>
                    <a:pt x="6121" y="47879"/>
                  </a:lnTo>
                  <a:lnTo>
                    <a:pt x="6642" y="46990"/>
                  </a:lnTo>
                  <a:lnTo>
                    <a:pt x="7327" y="47498"/>
                  </a:lnTo>
                  <a:lnTo>
                    <a:pt x="7620" y="46609"/>
                  </a:lnTo>
                  <a:lnTo>
                    <a:pt x="7531" y="47498"/>
                  </a:lnTo>
                  <a:lnTo>
                    <a:pt x="7327" y="48006"/>
                  </a:lnTo>
                  <a:lnTo>
                    <a:pt x="7962" y="47117"/>
                  </a:lnTo>
                  <a:lnTo>
                    <a:pt x="8140" y="46863"/>
                  </a:lnTo>
                  <a:lnTo>
                    <a:pt x="7747" y="48006"/>
                  </a:lnTo>
                  <a:lnTo>
                    <a:pt x="8432" y="47371"/>
                  </a:lnTo>
                  <a:lnTo>
                    <a:pt x="8521" y="48260"/>
                  </a:lnTo>
                  <a:lnTo>
                    <a:pt x="7886" y="48641"/>
                  </a:lnTo>
                  <a:lnTo>
                    <a:pt x="8597" y="48514"/>
                  </a:lnTo>
                  <a:lnTo>
                    <a:pt x="8610" y="48717"/>
                  </a:lnTo>
                  <a:lnTo>
                    <a:pt x="8648" y="48514"/>
                  </a:lnTo>
                  <a:lnTo>
                    <a:pt x="8674" y="48387"/>
                  </a:lnTo>
                  <a:lnTo>
                    <a:pt x="9080" y="47879"/>
                  </a:lnTo>
                  <a:lnTo>
                    <a:pt x="9804" y="47879"/>
                  </a:lnTo>
                  <a:lnTo>
                    <a:pt x="9042" y="48704"/>
                  </a:lnTo>
                  <a:lnTo>
                    <a:pt x="8953" y="49403"/>
                  </a:lnTo>
                  <a:lnTo>
                    <a:pt x="9461" y="49276"/>
                  </a:lnTo>
                  <a:lnTo>
                    <a:pt x="10172" y="48514"/>
                  </a:lnTo>
                  <a:lnTo>
                    <a:pt x="10337" y="49022"/>
                  </a:lnTo>
                  <a:lnTo>
                    <a:pt x="10261" y="49149"/>
                  </a:lnTo>
                  <a:lnTo>
                    <a:pt x="10871" y="48514"/>
                  </a:lnTo>
                  <a:lnTo>
                    <a:pt x="10998" y="48387"/>
                  </a:lnTo>
                  <a:lnTo>
                    <a:pt x="11493" y="49530"/>
                  </a:lnTo>
                  <a:lnTo>
                    <a:pt x="12319" y="48641"/>
                  </a:lnTo>
                  <a:lnTo>
                    <a:pt x="12357" y="48387"/>
                  </a:lnTo>
                  <a:lnTo>
                    <a:pt x="12522" y="47879"/>
                  </a:lnTo>
                  <a:lnTo>
                    <a:pt x="12700" y="47371"/>
                  </a:lnTo>
                  <a:lnTo>
                    <a:pt x="12915" y="47371"/>
                  </a:lnTo>
                  <a:lnTo>
                    <a:pt x="13296" y="46863"/>
                  </a:lnTo>
                  <a:lnTo>
                    <a:pt x="13169" y="47498"/>
                  </a:lnTo>
                  <a:lnTo>
                    <a:pt x="13042" y="47498"/>
                  </a:lnTo>
                  <a:lnTo>
                    <a:pt x="12814" y="48006"/>
                  </a:lnTo>
                  <a:lnTo>
                    <a:pt x="13131" y="47752"/>
                  </a:lnTo>
                  <a:lnTo>
                    <a:pt x="13068" y="48514"/>
                  </a:lnTo>
                  <a:lnTo>
                    <a:pt x="13157" y="48387"/>
                  </a:lnTo>
                  <a:lnTo>
                    <a:pt x="13804" y="47879"/>
                  </a:lnTo>
                  <a:lnTo>
                    <a:pt x="13893" y="48006"/>
                  </a:lnTo>
                  <a:lnTo>
                    <a:pt x="14020" y="48564"/>
                  </a:lnTo>
                  <a:lnTo>
                    <a:pt x="13893" y="49276"/>
                  </a:lnTo>
                  <a:lnTo>
                    <a:pt x="13169" y="48412"/>
                  </a:lnTo>
                  <a:lnTo>
                    <a:pt x="13398" y="49403"/>
                  </a:lnTo>
                  <a:lnTo>
                    <a:pt x="12954" y="48768"/>
                  </a:lnTo>
                  <a:lnTo>
                    <a:pt x="12928" y="50546"/>
                  </a:lnTo>
                  <a:lnTo>
                    <a:pt x="12649" y="48704"/>
                  </a:lnTo>
                  <a:lnTo>
                    <a:pt x="12547" y="50419"/>
                  </a:lnTo>
                  <a:lnTo>
                    <a:pt x="13258" y="50927"/>
                  </a:lnTo>
                  <a:lnTo>
                    <a:pt x="13398" y="50546"/>
                  </a:lnTo>
                  <a:lnTo>
                    <a:pt x="13538" y="50165"/>
                  </a:lnTo>
                  <a:lnTo>
                    <a:pt x="14262" y="50673"/>
                  </a:lnTo>
                  <a:lnTo>
                    <a:pt x="14490" y="50165"/>
                  </a:lnTo>
                  <a:lnTo>
                    <a:pt x="14579" y="49403"/>
                  </a:lnTo>
                  <a:lnTo>
                    <a:pt x="14655" y="49276"/>
                  </a:lnTo>
                  <a:lnTo>
                    <a:pt x="15887" y="48387"/>
                  </a:lnTo>
                  <a:lnTo>
                    <a:pt x="15062" y="51943"/>
                  </a:lnTo>
                  <a:lnTo>
                    <a:pt x="16116" y="50673"/>
                  </a:lnTo>
                  <a:lnTo>
                    <a:pt x="16357" y="50165"/>
                  </a:lnTo>
                  <a:lnTo>
                    <a:pt x="16484" y="49657"/>
                  </a:lnTo>
                  <a:lnTo>
                    <a:pt x="16637" y="48768"/>
                  </a:lnTo>
                  <a:lnTo>
                    <a:pt x="16954" y="49276"/>
                  </a:lnTo>
                  <a:lnTo>
                    <a:pt x="17018" y="49911"/>
                  </a:lnTo>
                  <a:lnTo>
                    <a:pt x="16814" y="50673"/>
                  </a:lnTo>
                  <a:lnTo>
                    <a:pt x="17589" y="50800"/>
                  </a:lnTo>
                  <a:lnTo>
                    <a:pt x="17513" y="50190"/>
                  </a:lnTo>
                  <a:lnTo>
                    <a:pt x="17373" y="49022"/>
                  </a:lnTo>
                  <a:lnTo>
                    <a:pt x="17995" y="49784"/>
                  </a:lnTo>
                  <a:lnTo>
                    <a:pt x="17995" y="49657"/>
                  </a:lnTo>
                  <a:lnTo>
                    <a:pt x="18376" y="49657"/>
                  </a:lnTo>
                  <a:lnTo>
                    <a:pt x="18440" y="50800"/>
                  </a:lnTo>
                  <a:lnTo>
                    <a:pt x="19291" y="50673"/>
                  </a:lnTo>
                  <a:lnTo>
                    <a:pt x="20167" y="49784"/>
                  </a:lnTo>
                  <a:lnTo>
                    <a:pt x="20586" y="49657"/>
                  </a:lnTo>
                  <a:lnTo>
                    <a:pt x="21018" y="49530"/>
                  </a:lnTo>
                  <a:lnTo>
                    <a:pt x="21005" y="50292"/>
                  </a:lnTo>
                  <a:lnTo>
                    <a:pt x="21132" y="50419"/>
                  </a:lnTo>
                  <a:lnTo>
                    <a:pt x="22225" y="49784"/>
                  </a:lnTo>
                  <a:lnTo>
                    <a:pt x="23622" y="50292"/>
                  </a:lnTo>
                  <a:lnTo>
                    <a:pt x="25031" y="50419"/>
                  </a:lnTo>
                  <a:lnTo>
                    <a:pt x="25107" y="49784"/>
                  </a:lnTo>
                  <a:lnTo>
                    <a:pt x="25146" y="49530"/>
                  </a:lnTo>
                  <a:lnTo>
                    <a:pt x="25260" y="49276"/>
                  </a:lnTo>
                  <a:lnTo>
                    <a:pt x="25285" y="49149"/>
                  </a:lnTo>
                  <a:lnTo>
                    <a:pt x="25336" y="48895"/>
                  </a:lnTo>
                  <a:lnTo>
                    <a:pt x="25552" y="48768"/>
                  </a:lnTo>
                  <a:lnTo>
                    <a:pt x="25704" y="49022"/>
                  </a:lnTo>
                  <a:lnTo>
                    <a:pt x="25806" y="49657"/>
                  </a:lnTo>
                  <a:lnTo>
                    <a:pt x="26225" y="48768"/>
                  </a:lnTo>
                  <a:lnTo>
                    <a:pt x="26339" y="48514"/>
                  </a:lnTo>
                  <a:lnTo>
                    <a:pt x="26403" y="48387"/>
                  </a:lnTo>
                  <a:lnTo>
                    <a:pt x="26695" y="47879"/>
                  </a:lnTo>
                  <a:lnTo>
                    <a:pt x="26758" y="47752"/>
                  </a:lnTo>
                  <a:lnTo>
                    <a:pt x="27114" y="47117"/>
                  </a:lnTo>
                  <a:lnTo>
                    <a:pt x="28308" y="47371"/>
                  </a:lnTo>
                  <a:lnTo>
                    <a:pt x="28321" y="47752"/>
                  </a:lnTo>
                  <a:lnTo>
                    <a:pt x="29108" y="47625"/>
                  </a:lnTo>
                  <a:lnTo>
                    <a:pt x="28740" y="47117"/>
                  </a:lnTo>
                  <a:lnTo>
                    <a:pt x="28562" y="46863"/>
                  </a:lnTo>
                  <a:lnTo>
                    <a:pt x="28371" y="46609"/>
                  </a:lnTo>
                  <a:lnTo>
                    <a:pt x="28194" y="46355"/>
                  </a:lnTo>
                  <a:lnTo>
                    <a:pt x="28003" y="46101"/>
                  </a:lnTo>
                  <a:lnTo>
                    <a:pt x="27825" y="45847"/>
                  </a:lnTo>
                  <a:lnTo>
                    <a:pt x="28765" y="46101"/>
                  </a:lnTo>
                  <a:lnTo>
                    <a:pt x="28778" y="46228"/>
                  </a:lnTo>
                  <a:lnTo>
                    <a:pt x="29768" y="45847"/>
                  </a:lnTo>
                  <a:lnTo>
                    <a:pt x="30099" y="45720"/>
                  </a:lnTo>
                  <a:lnTo>
                    <a:pt x="30124" y="45593"/>
                  </a:lnTo>
                  <a:lnTo>
                    <a:pt x="30238" y="45085"/>
                  </a:lnTo>
                  <a:lnTo>
                    <a:pt x="30353" y="44577"/>
                  </a:lnTo>
                  <a:lnTo>
                    <a:pt x="30441" y="44196"/>
                  </a:lnTo>
                  <a:lnTo>
                    <a:pt x="30467" y="44069"/>
                  </a:lnTo>
                  <a:lnTo>
                    <a:pt x="32131" y="44069"/>
                  </a:lnTo>
                  <a:lnTo>
                    <a:pt x="31203" y="43180"/>
                  </a:lnTo>
                  <a:lnTo>
                    <a:pt x="33413" y="43307"/>
                  </a:lnTo>
                  <a:lnTo>
                    <a:pt x="31940" y="42291"/>
                  </a:lnTo>
                  <a:lnTo>
                    <a:pt x="33083" y="42164"/>
                  </a:lnTo>
                  <a:lnTo>
                    <a:pt x="33248" y="42545"/>
                  </a:lnTo>
                  <a:lnTo>
                    <a:pt x="33896" y="42164"/>
                  </a:lnTo>
                  <a:lnTo>
                    <a:pt x="34340" y="41910"/>
                  </a:lnTo>
                  <a:lnTo>
                    <a:pt x="34544" y="41656"/>
                  </a:lnTo>
                  <a:lnTo>
                    <a:pt x="34340" y="41529"/>
                  </a:lnTo>
                  <a:lnTo>
                    <a:pt x="33553" y="41021"/>
                  </a:lnTo>
                  <a:lnTo>
                    <a:pt x="33553" y="40894"/>
                  </a:lnTo>
                  <a:lnTo>
                    <a:pt x="33553" y="40640"/>
                  </a:lnTo>
                  <a:lnTo>
                    <a:pt x="34378" y="41021"/>
                  </a:lnTo>
                  <a:lnTo>
                    <a:pt x="34099" y="40640"/>
                  </a:lnTo>
                  <a:lnTo>
                    <a:pt x="33718" y="40132"/>
                  </a:lnTo>
                  <a:lnTo>
                    <a:pt x="34848" y="40513"/>
                  </a:lnTo>
                  <a:lnTo>
                    <a:pt x="34785" y="40005"/>
                  </a:lnTo>
                  <a:lnTo>
                    <a:pt x="34734" y="39852"/>
                  </a:lnTo>
                  <a:lnTo>
                    <a:pt x="34772" y="40017"/>
                  </a:lnTo>
                  <a:lnTo>
                    <a:pt x="34277" y="40132"/>
                  </a:lnTo>
                  <a:lnTo>
                    <a:pt x="34036" y="40005"/>
                  </a:lnTo>
                  <a:lnTo>
                    <a:pt x="33883" y="39370"/>
                  </a:lnTo>
                  <a:lnTo>
                    <a:pt x="35140" y="39243"/>
                  </a:lnTo>
                  <a:lnTo>
                    <a:pt x="35598" y="39370"/>
                  </a:lnTo>
                  <a:lnTo>
                    <a:pt x="35572" y="39243"/>
                  </a:lnTo>
                  <a:lnTo>
                    <a:pt x="35547" y="39116"/>
                  </a:lnTo>
                  <a:lnTo>
                    <a:pt x="35445" y="38481"/>
                  </a:lnTo>
                  <a:lnTo>
                    <a:pt x="35356" y="38100"/>
                  </a:lnTo>
                  <a:lnTo>
                    <a:pt x="35420" y="37973"/>
                  </a:lnTo>
                  <a:lnTo>
                    <a:pt x="35229" y="37719"/>
                  </a:lnTo>
                  <a:lnTo>
                    <a:pt x="36855" y="38862"/>
                  </a:lnTo>
                  <a:lnTo>
                    <a:pt x="36258" y="38100"/>
                  </a:lnTo>
                  <a:lnTo>
                    <a:pt x="35750" y="37846"/>
                  </a:lnTo>
                  <a:lnTo>
                    <a:pt x="35572" y="37719"/>
                  </a:lnTo>
                  <a:lnTo>
                    <a:pt x="36195" y="37719"/>
                  </a:lnTo>
                  <a:lnTo>
                    <a:pt x="36410" y="37211"/>
                  </a:lnTo>
                  <a:lnTo>
                    <a:pt x="36398" y="36576"/>
                  </a:lnTo>
                  <a:lnTo>
                    <a:pt x="36982" y="36830"/>
                  </a:lnTo>
                  <a:lnTo>
                    <a:pt x="37134" y="36576"/>
                  </a:lnTo>
                  <a:lnTo>
                    <a:pt x="37426" y="36068"/>
                  </a:lnTo>
                  <a:lnTo>
                    <a:pt x="37376" y="35687"/>
                  </a:lnTo>
                  <a:lnTo>
                    <a:pt x="37287" y="35052"/>
                  </a:lnTo>
                  <a:lnTo>
                    <a:pt x="37490" y="34417"/>
                  </a:lnTo>
                  <a:lnTo>
                    <a:pt x="37566" y="34163"/>
                  </a:lnTo>
                  <a:lnTo>
                    <a:pt x="37172" y="34417"/>
                  </a:lnTo>
                  <a:lnTo>
                    <a:pt x="36118" y="34036"/>
                  </a:lnTo>
                  <a:lnTo>
                    <a:pt x="36156" y="33680"/>
                  </a:lnTo>
                  <a:lnTo>
                    <a:pt x="36233" y="33147"/>
                  </a:lnTo>
                  <a:lnTo>
                    <a:pt x="37185" y="33528"/>
                  </a:lnTo>
                  <a:lnTo>
                    <a:pt x="37426" y="33909"/>
                  </a:lnTo>
                  <a:lnTo>
                    <a:pt x="37236" y="33401"/>
                  </a:lnTo>
                  <a:lnTo>
                    <a:pt x="37452" y="33401"/>
                  </a:lnTo>
                  <a:lnTo>
                    <a:pt x="39166" y="33274"/>
                  </a:lnTo>
                  <a:close/>
                </a:path>
                <a:path w="43179" h="52069">
                  <a:moveTo>
                    <a:pt x="41478" y="15621"/>
                  </a:moveTo>
                  <a:lnTo>
                    <a:pt x="41059" y="15621"/>
                  </a:lnTo>
                  <a:lnTo>
                    <a:pt x="40970" y="15748"/>
                  </a:lnTo>
                  <a:lnTo>
                    <a:pt x="41338" y="15748"/>
                  </a:lnTo>
                  <a:lnTo>
                    <a:pt x="41478" y="15621"/>
                  </a:lnTo>
                  <a:close/>
                </a:path>
                <a:path w="43179" h="52069">
                  <a:moveTo>
                    <a:pt x="42633" y="8001"/>
                  </a:moveTo>
                  <a:lnTo>
                    <a:pt x="39725" y="9144"/>
                  </a:lnTo>
                  <a:lnTo>
                    <a:pt x="40563" y="8001"/>
                  </a:lnTo>
                  <a:lnTo>
                    <a:pt x="40932" y="7493"/>
                  </a:lnTo>
                  <a:lnTo>
                    <a:pt x="41617" y="7493"/>
                  </a:lnTo>
                  <a:lnTo>
                    <a:pt x="41973" y="7620"/>
                  </a:lnTo>
                  <a:lnTo>
                    <a:pt x="41884" y="7493"/>
                  </a:lnTo>
                  <a:lnTo>
                    <a:pt x="41160" y="5461"/>
                  </a:lnTo>
                  <a:lnTo>
                    <a:pt x="40424" y="4699"/>
                  </a:lnTo>
                  <a:lnTo>
                    <a:pt x="40322" y="4572"/>
                  </a:lnTo>
                  <a:lnTo>
                    <a:pt x="40043" y="4191"/>
                  </a:lnTo>
                  <a:lnTo>
                    <a:pt x="40322" y="3937"/>
                  </a:lnTo>
                  <a:lnTo>
                    <a:pt x="39865" y="3683"/>
                  </a:lnTo>
                  <a:lnTo>
                    <a:pt x="38950" y="3175"/>
                  </a:lnTo>
                  <a:lnTo>
                    <a:pt x="38430" y="2921"/>
                  </a:lnTo>
                  <a:lnTo>
                    <a:pt x="37833" y="2921"/>
                  </a:lnTo>
                  <a:lnTo>
                    <a:pt x="38087" y="2794"/>
                  </a:lnTo>
                  <a:lnTo>
                    <a:pt x="38277" y="2540"/>
                  </a:lnTo>
                  <a:lnTo>
                    <a:pt x="38455" y="2667"/>
                  </a:lnTo>
                  <a:lnTo>
                    <a:pt x="38481" y="2540"/>
                  </a:lnTo>
                  <a:lnTo>
                    <a:pt x="38493" y="2413"/>
                  </a:lnTo>
                  <a:lnTo>
                    <a:pt x="38633" y="1651"/>
                  </a:lnTo>
                  <a:lnTo>
                    <a:pt x="36715" y="1905"/>
                  </a:lnTo>
                  <a:lnTo>
                    <a:pt x="36525" y="2413"/>
                  </a:lnTo>
                  <a:lnTo>
                    <a:pt x="36220" y="2286"/>
                  </a:lnTo>
                  <a:lnTo>
                    <a:pt x="36537" y="2032"/>
                  </a:lnTo>
                  <a:lnTo>
                    <a:pt x="36614" y="1651"/>
                  </a:lnTo>
                  <a:lnTo>
                    <a:pt x="36271" y="1016"/>
                  </a:lnTo>
                  <a:lnTo>
                    <a:pt x="35077" y="2032"/>
                  </a:lnTo>
                  <a:lnTo>
                    <a:pt x="35077" y="1778"/>
                  </a:lnTo>
                  <a:lnTo>
                    <a:pt x="35064" y="1651"/>
                  </a:lnTo>
                  <a:lnTo>
                    <a:pt x="35064" y="1270"/>
                  </a:lnTo>
                  <a:lnTo>
                    <a:pt x="34861" y="1270"/>
                  </a:lnTo>
                  <a:lnTo>
                    <a:pt x="34175" y="762"/>
                  </a:lnTo>
                  <a:lnTo>
                    <a:pt x="34213" y="1651"/>
                  </a:lnTo>
                  <a:lnTo>
                    <a:pt x="33731" y="1016"/>
                  </a:lnTo>
                  <a:lnTo>
                    <a:pt x="33020" y="1778"/>
                  </a:lnTo>
                  <a:lnTo>
                    <a:pt x="32613" y="1143"/>
                  </a:lnTo>
                  <a:lnTo>
                    <a:pt x="32181" y="2032"/>
                  </a:lnTo>
                  <a:lnTo>
                    <a:pt x="32131" y="1905"/>
                  </a:lnTo>
                  <a:lnTo>
                    <a:pt x="31584" y="508"/>
                  </a:lnTo>
                  <a:lnTo>
                    <a:pt x="31343" y="1905"/>
                  </a:lnTo>
                  <a:lnTo>
                    <a:pt x="31407" y="1397"/>
                  </a:lnTo>
                  <a:lnTo>
                    <a:pt x="31521" y="508"/>
                  </a:lnTo>
                  <a:lnTo>
                    <a:pt x="30226" y="635"/>
                  </a:lnTo>
                  <a:lnTo>
                    <a:pt x="29806" y="1397"/>
                  </a:lnTo>
                  <a:lnTo>
                    <a:pt x="29946" y="1016"/>
                  </a:lnTo>
                  <a:lnTo>
                    <a:pt x="29400" y="1016"/>
                  </a:lnTo>
                  <a:lnTo>
                    <a:pt x="29540" y="381"/>
                  </a:lnTo>
                  <a:lnTo>
                    <a:pt x="29006" y="508"/>
                  </a:lnTo>
                  <a:lnTo>
                    <a:pt x="28562" y="762"/>
                  </a:lnTo>
                  <a:lnTo>
                    <a:pt x="28752" y="1397"/>
                  </a:lnTo>
                  <a:lnTo>
                    <a:pt x="27444" y="0"/>
                  </a:lnTo>
                  <a:lnTo>
                    <a:pt x="27254" y="3175"/>
                  </a:lnTo>
                  <a:lnTo>
                    <a:pt x="26136" y="1270"/>
                  </a:lnTo>
                  <a:lnTo>
                    <a:pt x="24879" y="2540"/>
                  </a:lnTo>
                  <a:lnTo>
                    <a:pt x="24409" y="3175"/>
                  </a:lnTo>
                  <a:lnTo>
                    <a:pt x="24307" y="3644"/>
                  </a:lnTo>
                  <a:lnTo>
                    <a:pt x="24180" y="3479"/>
                  </a:lnTo>
                  <a:lnTo>
                    <a:pt x="24053" y="3644"/>
                  </a:lnTo>
                  <a:lnTo>
                    <a:pt x="23368" y="4572"/>
                  </a:lnTo>
                  <a:lnTo>
                    <a:pt x="22783" y="3759"/>
                  </a:lnTo>
                  <a:lnTo>
                    <a:pt x="23063" y="4953"/>
                  </a:lnTo>
                  <a:lnTo>
                    <a:pt x="22072" y="5461"/>
                  </a:lnTo>
                  <a:lnTo>
                    <a:pt x="21742" y="5461"/>
                  </a:lnTo>
                  <a:lnTo>
                    <a:pt x="21704" y="4699"/>
                  </a:lnTo>
                  <a:lnTo>
                    <a:pt x="21272" y="5715"/>
                  </a:lnTo>
                  <a:lnTo>
                    <a:pt x="20129" y="5969"/>
                  </a:lnTo>
                  <a:lnTo>
                    <a:pt x="20193" y="7112"/>
                  </a:lnTo>
                  <a:lnTo>
                    <a:pt x="20828" y="7493"/>
                  </a:lnTo>
                  <a:lnTo>
                    <a:pt x="20942" y="8763"/>
                  </a:lnTo>
                  <a:lnTo>
                    <a:pt x="21259" y="9144"/>
                  </a:lnTo>
                  <a:lnTo>
                    <a:pt x="20904" y="8724"/>
                  </a:lnTo>
                  <a:lnTo>
                    <a:pt x="20104" y="7747"/>
                  </a:lnTo>
                  <a:lnTo>
                    <a:pt x="20383" y="9525"/>
                  </a:lnTo>
                  <a:lnTo>
                    <a:pt x="20104" y="9144"/>
                  </a:lnTo>
                  <a:lnTo>
                    <a:pt x="19532" y="8382"/>
                  </a:lnTo>
                  <a:lnTo>
                    <a:pt x="18973" y="7620"/>
                  </a:lnTo>
                  <a:lnTo>
                    <a:pt x="19037" y="7874"/>
                  </a:lnTo>
                  <a:lnTo>
                    <a:pt x="19138" y="8140"/>
                  </a:lnTo>
                  <a:lnTo>
                    <a:pt x="19456" y="8382"/>
                  </a:lnTo>
                  <a:lnTo>
                    <a:pt x="19253" y="8382"/>
                  </a:lnTo>
                  <a:lnTo>
                    <a:pt x="19037" y="8255"/>
                  </a:lnTo>
                  <a:lnTo>
                    <a:pt x="18796" y="7874"/>
                  </a:lnTo>
                  <a:lnTo>
                    <a:pt x="18656" y="8509"/>
                  </a:lnTo>
                  <a:lnTo>
                    <a:pt x="19177" y="8724"/>
                  </a:lnTo>
                  <a:lnTo>
                    <a:pt x="19164" y="8890"/>
                  </a:lnTo>
                  <a:lnTo>
                    <a:pt x="18923" y="9144"/>
                  </a:lnTo>
                  <a:lnTo>
                    <a:pt x="18694" y="9017"/>
                  </a:lnTo>
                  <a:lnTo>
                    <a:pt x="18643" y="8724"/>
                  </a:lnTo>
                  <a:lnTo>
                    <a:pt x="18453" y="8509"/>
                  </a:lnTo>
                  <a:lnTo>
                    <a:pt x="18770" y="9271"/>
                  </a:lnTo>
                  <a:lnTo>
                    <a:pt x="18859" y="9817"/>
                  </a:lnTo>
                  <a:lnTo>
                    <a:pt x="18516" y="9906"/>
                  </a:lnTo>
                  <a:lnTo>
                    <a:pt x="18376" y="9779"/>
                  </a:lnTo>
                  <a:lnTo>
                    <a:pt x="18173" y="9664"/>
                  </a:lnTo>
                  <a:lnTo>
                    <a:pt x="18021" y="9880"/>
                  </a:lnTo>
                  <a:lnTo>
                    <a:pt x="17907" y="10287"/>
                  </a:lnTo>
                  <a:lnTo>
                    <a:pt x="18618" y="11557"/>
                  </a:lnTo>
                  <a:lnTo>
                    <a:pt x="17665" y="11684"/>
                  </a:lnTo>
                  <a:lnTo>
                    <a:pt x="16840" y="10668"/>
                  </a:lnTo>
                  <a:lnTo>
                    <a:pt x="17170" y="11684"/>
                  </a:lnTo>
                  <a:lnTo>
                    <a:pt x="16306" y="10922"/>
                  </a:lnTo>
                  <a:lnTo>
                    <a:pt x="16281" y="11430"/>
                  </a:lnTo>
                  <a:lnTo>
                    <a:pt x="16802" y="11684"/>
                  </a:lnTo>
                  <a:lnTo>
                    <a:pt x="16662" y="11811"/>
                  </a:lnTo>
                  <a:lnTo>
                    <a:pt x="16560" y="12014"/>
                  </a:lnTo>
                  <a:lnTo>
                    <a:pt x="16903" y="12700"/>
                  </a:lnTo>
                  <a:lnTo>
                    <a:pt x="16408" y="12700"/>
                  </a:lnTo>
                  <a:lnTo>
                    <a:pt x="16256" y="12192"/>
                  </a:lnTo>
                  <a:lnTo>
                    <a:pt x="15925" y="12827"/>
                  </a:lnTo>
                  <a:lnTo>
                    <a:pt x="16510" y="12827"/>
                  </a:lnTo>
                  <a:lnTo>
                    <a:pt x="16675" y="13589"/>
                  </a:lnTo>
                  <a:lnTo>
                    <a:pt x="17576" y="13843"/>
                  </a:lnTo>
                  <a:lnTo>
                    <a:pt x="16992" y="13970"/>
                  </a:lnTo>
                  <a:lnTo>
                    <a:pt x="16992" y="13843"/>
                  </a:lnTo>
                  <a:lnTo>
                    <a:pt x="16903" y="13970"/>
                  </a:lnTo>
                  <a:lnTo>
                    <a:pt x="16713" y="14224"/>
                  </a:lnTo>
                  <a:lnTo>
                    <a:pt x="16090" y="13970"/>
                  </a:lnTo>
                  <a:lnTo>
                    <a:pt x="16344" y="14732"/>
                  </a:lnTo>
                  <a:lnTo>
                    <a:pt x="15938" y="14732"/>
                  </a:lnTo>
                  <a:lnTo>
                    <a:pt x="15633" y="14478"/>
                  </a:lnTo>
                  <a:lnTo>
                    <a:pt x="15100" y="13716"/>
                  </a:lnTo>
                  <a:lnTo>
                    <a:pt x="14884" y="13589"/>
                  </a:lnTo>
                  <a:lnTo>
                    <a:pt x="15430" y="14478"/>
                  </a:lnTo>
                  <a:lnTo>
                    <a:pt x="14439" y="14478"/>
                  </a:lnTo>
                  <a:lnTo>
                    <a:pt x="14655" y="14859"/>
                  </a:lnTo>
                  <a:lnTo>
                    <a:pt x="14897" y="15240"/>
                  </a:lnTo>
                  <a:lnTo>
                    <a:pt x="14655" y="14859"/>
                  </a:lnTo>
                  <a:lnTo>
                    <a:pt x="14452" y="14605"/>
                  </a:lnTo>
                  <a:lnTo>
                    <a:pt x="14770" y="15240"/>
                  </a:lnTo>
                  <a:lnTo>
                    <a:pt x="14465" y="15240"/>
                  </a:lnTo>
                  <a:lnTo>
                    <a:pt x="14058" y="14732"/>
                  </a:lnTo>
                  <a:lnTo>
                    <a:pt x="13563" y="14986"/>
                  </a:lnTo>
                  <a:lnTo>
                    <a:pt x="15189" y="15748"/>
                  </a:lnTo>
                  <a:lnTo>
                    <a:pt x="14287" y="15748"/>
                  </a:lnTo>
                  <a:lnTo>
                    <a:pt x="14185" y="15367"/>
                  </a:lnTo>
                  <a:lnTo>
                    <a:pt x="13500" y="15621"/>
                  </a:lnTo>
                  <a:lnTo>
                    <a:pt x="13614" y="16637"/>
                  </a:lnTo>
                  <a:lnTo>
                    <a:pt x="12928" y="16764"/>
                  </a:lnTo>
                  <a:lnTo>
                    <a:pt x="12026" y="16027"/>
                  </a:lnTo>
                  <a:lnTo>
                    <a:pt x="11887" y="16256"/>
                  </a:lnTo>
                  <a:lnTo>
                    <a:pt x="11836" y="16637"/>
                  </a:lnTo>
                  <a:lnTo>
                    <a:pt x="11950" y="17780"/>
                  </a:lnTo>
                  <a:lnTo>
                    <a:pt x="11163" y="18161"/>
                  </a:lnTo>
                  <a:lnTo>
                    <a:pt x="11366" y="18161"/>
                  </a:lnTo>
                  <a:lnTo>
                    <a:pt x="12433" y="19431"/>
                  </a:lnTo>
                  <a:lnTo>
                    <a:pt x="11684" y="18923"/>
                  </a:lnTo>
                  <a:lnTo>
                    <a:pt x="10363" y="18034"/>
                  </a:lnTo>
                  <a:lnTo>
                    <a:pt x="10553" y="18757"/>
                  </a:lnTo>
                  <a:lnTo>
                    <a:pt x="10160" y="18288"/>
                  </a:lnTo>
                  <a:lnTo>
                    <a:pt x="9575" y="18542"/>
                  </a:lnTo>
                  <a:lnTo>
                    <a:pt x="9575" y="19558"/>
                  </a:lnTo>
                  <a:lnTo>
                    <a:pt x="9359" y="20447"/>
                  </a:lnTo>
                  <a:lnTo>
                    <a:pt x="9144" y="20066"/>
                  </a:lnTo>
                  <a:lnTo>
                    <a:pt x="8636" y="20066"/>
                  </a:lnTo>
                  <a:lnTo>
                    <a:pt x="8369" y="20574"/>
                  </a:lnTo>
                  <a:lnTo>
                    <a:pt x="7975" y="20701"/>
                  </a:lnTo>
                  <a:lnTo>
                    <a:pt x="8204" y="21082"/>
                  </a:lnTo>
                  <a:lnTo>
                    <a:pt x="8001" y="21209"/>
                  </a:lnTo>
                  <a:lnTo>
                    <a:pt x="8534" y="21463"/>
                  </a:lnTo>
                  <a:lnTo>
                    <a:pt x="5994" y="20701"/>
                  </a:lnTo>
                  <a:lnTo>
                    <a:pt x="7658" y="23291"/>
                  </a:lnTo>
                  <a:lnTo>
                    <a:pt x="8407" y="23812"/>
                  </a:lnTo>
                  <a:lnTo>
                    <a:pt x="8585" y="23876"/>
                  </a:lnTo>
                  <a:lnTo>
                    <a:pt x="8788" y="23876"/>
                  </a:lnTo>
                  <a:lnTo>
                    <a:pt x="9245" y="24257"/>
                  </a:lnTo>
                  <a:lnTo>
                    <a:pt x="9220" y="24003"/>
                  </a:lnTo>
                  <a:lnTo>
                    <a:pt x="9436" y="24257"/>
                  </a:lnTo>
                  <a:lnTo>
                    <a:pt x="9563" y="24511"/>
                  </a:lnTo>
                  <a:lnTo>
                    <a:pt x="10058" y="24511"/>
                  </a:lnTo>
                  <a:lnTo>
                    <a:pt x="10464" y="24765"/>
                  </a:lnTo>
                  <a:lnTo>
                    <a:pt x="10185" y="24498"/>
                  </a:lnTo>
                  <a:lnTo>
                    <a:pt x="9855" y="24257"/>
                  </a:lnTo>
                  <a:lnTo>
                    <a:pt x="9893" y="24003"/>
                  </a:lnTo>
                  <a:lnTo>
                    <a:pt x="9982" y="23876"/>
                  </a:lnTo>
                  <a:lnTo>
                    <a:pt x="10058" y="23749"/>
                  </a:lnTo>
                  <a:lnTo>
                    <a:pt x="10147" y="23622"/>
                  </a:lnTo>
                  <a:lnTo>
                    <a:pt x="10541" y="24384"/>
                  </a:lnTo>
                  <a:lnTo>
                    <a:pt x="10934" y="24384"/>
                  </a:lnTo>
                  <a:lnTo>
                    <a:pt x="10693" y="24130"/>
                  </a:lnTo>
                  <a:lnTo>
                    <a:pt x="11188" y="24130"/>
                  </a:lnTo>
                  <a:lnTo>
                    <a:pt x="10655" y="23622"/>
                  </a:lnTo>
                  <a:lnTo>
                    <a:pt x="10528" y="23495"/>
                  </a:lnTo>
                  <a:lnTo>
                    <a:pt x="11163" y="23876"/>
                  </a:lnTo>
                  <a:lnTo>
                    <a:pt x="11023" y="23495"/>
                  </a:lnTo>
                  <a:lnTo>
                    <a:pt x="11785" y="22987"/>
                  </a:lnTo>
                  <a:lnTo>
                    <a:pt x="10922" y="22606"/>
                  </a:lnTo>
                  <a:lnTo>
                    <a:pt x="10693" y="21463"/>
                  </a:lnTo>
                  <a:lnTo>
                    <a:pt x="10680" y="21336"/>
                  </a:lnTo>
                  <a:lnTo>
                    <a:pt x="12268" y="21717"/>
                  </a:lnTo>
                  <a:lnTo>
                    <a:pt x="12382" y="21336"/>
                  </a:lnTo>
                  <a:lnTo>
                    <a:pt x="12496" y="20955"/>
                  </a:lnTo>
                  <a:lnTo>
                    <a:pt x="12712" y="21209"/>
                  </a:lnTo>
                  <a:lnTo>
                    <a:pt x="12738" y="20955"/>
                  </a:lnTo>
                  <a:lnTo>
                    <a:pt x="12776" y="20701"/>
                  </a:lnTo>
                  <a:lnTo>
                    <a:pt x="13106" y="20447"/>
                  </a:lnTo>
                  <a:lnTo>
                    <a:pt x="13131" y="19558"/>
                  </a:lnTo>
                  <a:lnTo>
                    <a:pt x="13639" y="19812"/>
                  </a:lnTo>
                  <a:lnTo>
                    <a:pt x="13855" y="20193"/>
                  </a:lnTo>
                  <a:lnTo>
                    <a:pt x="13830" y="19685"/>
                  </a:lnTo>
                  <a:lnTo>
                    <a:pt x="13728" y="19558"/>
                  </a:lnTo>
                  <a:lnTo>
                    <a:pt x="14414" y="19558"/>
                  </a:lnTo>
                  <a:lnTo>
                    <a:pt x="14503" y="20027"/>
                  </a:lnTo>
                  <a:lnTo>
                    <a:pt x="14719" y="19951"/>
                  </a:lnTo>
                  <a:lnTo>
                    <a:pt x="14935" y="19939"/>
                  </a:lnTo>
                  <a:lnTo>
                    <a:pt x="15341" y="20193"/>
                  </a:lnTo>
                  <a:lnTo>
                    <a:pt x="15265" y="19939"/>
                  </a:lnTo>
                  <a:lnTo>
                    <a:pt x="15240" y="19812"/>
                  </a:lnTo>
                  <a:lnTo>
                    <a:pt x="15163" y="19558"/>
                  </a:lnTo>
                  <a:lnTo>
                    <a:pt x="15138" y="19431"/>
                  </a:lnTo>
                  <a:lnTo>
                    <a:pt x="15100" y="19304"/>
                  </a:lnTo>
                  <a:lnTo>
                    <a:pt x="15532" y="19939"/>
                  </a:lnTo>
                  <a:lnTo>
                    <a:pt x="16014" y="19812"/>
                  </a:lnTo>
                  <a:lnTo>
                    <a:pt x="16014" y="19431"/>
                  </a:lnTo>
                  <a:lnTo>
                    <a:pt x="15405" y="19304"/>
                  </a:lnTo>
                  <a:lnTo>
                    <a:pt x="15494" y="19050"/>
                  </a:lnTo>
                  <a:lnTo>
                    <a:pt x="15887" y="18796"/>
                  </a:lnTo>
                  <a:lnTo>
                    <a:pt x="16510" y="19685"/>
                  </a:lnTo>
                  <a:lnTo>
                    <a:pt x="18021" y="19939"/>
                  </a:lnTo>
                  <a:lnTo>
                    <a:pt x="17322" y="18796"/>
                  </a:lnTo>
                  <a:lnTo>
                    <a:pt x="16230" y="17018"/>
                  </a:lnTo>
                  <a:lnTo>
                    <a:pt x="17170" y="17513"/>
                  </a:lnTo>
                  <a:lnTo>
                    <a:pt x="17043" y="17272"/>
                  </a:lnTo>
                  <a:lnTo>
                    <a:pt x="17437" y="17145"/>
                  </a:lnTo>
                  <a:lnTo>
                    <a:pt x="18770" y="17780"/>
                  </a:lnTo>
                  <a:lnTo>
                    <a:pt x="19685" y="17780"/>
                  </a:lnTo>
                  <a:lnTo>
                    <a:pt x="19075" y="17145"/>
                  </a:lnTo>
                  <a:lnTo>
                    <a:pt x="18948" y="17018"/>
                  </a:lnTo>
                  <a:lnTo>
                    <a:pt x="18707" y="16764"/>
                  </a:lnTo>
                  <a:lnTo>
                    <a:pt x="18211" y="16256"/>
                  </a:lnTo>
                  <a:lnTo>
                    <a:pt x="18910" y="16129"/>
                  </a:lnTo>
                  <a:lnTo>
                    <a:pt x="18605" y="16002"/>
                  </a:lnTo>
                  <a:lnTo>
                    <a:pt x="18313" y="15748"/>
                  </a:lnTo>
                  <a:lnTo>
                    <a:pt x="17868" y="15367"/>
                  </a:lnTo>
                  <a:lnTo>
                    <a:pt x="17932" y="14732"/>
                  </a:lnTo>
                  <a:lnTo>
                    <a:pt x="18326" y="14478"/>
                  </a:lnTo>
                  <a:lnTo>
                    <a:pt x="19392" y="15494"/>
                  </a:lnTo>
                  <a:lnTo>
                    <a:pt x="19418" y="15875"/>
                  </a:lnTo>
                  <a:lnTo>
                    <a:pt x="19240" y="15875"/>
                  </a:lnTo>
                  <a:lnTo>
                    <a:pt x="19164" y="15748"/>
                  </a:lnTo>
                  <a:lnTo>
                    <a:pt x="19151" y="15875"/>
                  </a:lnTo>
                  <a:lnTo>
                    <a:pt x="19138" y="16256"/>
                  </a:lnTo>
                  <a:lnTo>
                    <a:pt x="19532" y="16383"/>
                  </a:lnTo>
                  <a:lnTo>
                    <a:pt x="19316" y="16129"/>
                  </a:lnTo>
                  <a:lnTo>
                    <a:pt x="19735" y="16256"/>
                  </a:lnTo>
                  <a:lnTo>
                    <a:pt x="19837" y="16129"/>
                  </a:lnTo>
                  <a:lnTo>
                    <a:pt x="20129" y="15748"/>
                  </a:lnTo>
                  <a:lnTo>
                    <a:pt x="20459" y="16256"/>
                  </a:lnTo>
                  <a:lnTo>
                    <a:pt x="20434" y="15748"/>
                  </a:lnTo>
                  <a:lnTo>
                    <a:pt x="20586" y="15748"/>
                  </a:lnTo>
                  <a:lnTo>
                    <a:pt x="20434" y="15240"/>
                  </a:lnTo>
                  <a:lnTo>
                    <a:pt x="21094" y="14986"/>
                  </a:lnTo>
                  <a:lnTo>
                    <a:pt x="20891" y="14859"/>
                  </a:lnTo>
                  <a:lnTo>
                    <a:pt x="20510" y="14732"/>
                  </a:lnTo>
                  <a:lnTo>
                    <a:pt x="20574" y="14605"/>
                  </a:lnTo>
                  <a:lnTo>
                    <a:pt x="20878" y="14478"/>
                  </a:lnTo>
                  <a:lnTo>
                    <a:pt x="21488" y="14224"/>
                  </a:lnTo>
                  <a:lnTo>
                    <a:pt x="20320" y="13843"/>
                  </a:lnTo>
                  <a:lnTo>
                    <a:pt x="20574" y="13335"/>
                  </a:lnTo>
                  <a:lnTo>
                    <a:pt x="21209" y="13462"/>
                  </a:lnTo>
                  <a:lnTo>
                    <a:pt x="21526" y="14224"/>
                  </a:lnTo>
                  <a:lnTo>
                    <a:pt x="21526" y="13589"/>
                  </a:lnTo>
                  <a:lnTo>
                    <a:pt x="22021" y="13589"/>
                  </a:lnTo>
                  <a:lnTo>
                    <a:pt x="22453" y="14478"/>
                  </a:lnTo>
                  <a:lnTo>
                    <a:pt x="22237" y="13589"/>
                  </a:lnTo>
                  <a:lnTo>
                    <a:pt x="23406" y="14097"/>
                  </a:lnTo>
                  <a:lnTo>
                    <a:pt x="23672" y="13970"/>
                  </a:lnTo>
                  <a:lnTo>
                    <a:pt x="23685" y="14097"/>
                  </a:lnTo>
                  <a:lnTo>
                    <a:pt x="23774" y="13970"/>
                  </a:lnTo>
                  <a:lnTo>
                    <a:pt x="23863" y="13843"/>
                  </a:lnTo>
                  <a:lnTo>
                    <a:pt x="23215" y="13589"/>
                  </a:lnTo>
                  <a:lnTo>
                    <a:pt x="23418" y="13462"/>
                  </a:lnTo>
                  <a:lnTo>
                    <a:pt x="23723" y="13589"/>
                  </a:lnTo>
                  <a:lnTo>
                    <a:pt x="23634" y="13462"/>
                  </a:lnTo>
                  <a:lnTo>
                    <a:pt x="23545" y="13335"/>
                  </a:lnTo>
                  <a:lnTo>
                    <a:pt x="23456" y="13208"/>
                  </a:lnTo>
                  <a:lnTo>
                    <a:pt x="22720" y="12954"/>
                  </a:lnTo>
                  <a:lnTo>
                    <a:pt x="22631" y="12700"/>
                  </a:lnTo>
                  <a:lnTo>
                    <a:pt x="22440" y="12192"/>
                  </a:lnTo>
                  <a:lnTo>
                    <a:pt x="22733" y="12293"/>
                  </a:lnTo>
                  <a:lnTo>
                    <a:pt x="22593" y="11684"/>
                  </a:lnTo>
                  <a:lnTo>
                    <a:pt x="22542" y="11557"/>
                  </a:lnTo>
                  <a:lnTo>
                    <a:pt x="23304" y="12065"/>
                  </a:lnTo>
                  <a:lnTo>
                    <a:pt x="22809" y="12255"/>
                  </a:lnTo>
                  <a:lnTo>
                    <a:pt x="22644" y="12319"/>
                  </a:lnTo>
                  <a:lnTo>
                    <a:pt x="24079" y="12700"/>
                  </a:lnTo>
                  <a:lnTo>
                    <a:pt x="23964" y="12954"/>
                  </a:lnTo>
                  <a:lnTo>
                    <a:pt x="24206" y="12954"/>
                  </a:lnTo>
                  <a:lnTo>
                    <a:pt x="24231" y="13093"/>
                  </a:lnTo>
                  <a:lnTo>
                    <a:pt x="24257" y="13220"/>
                  </a:lnTo>
                  <a:lnTo>
                    <a:pt x="25298" y="13335"/>
                  </a:lnTo>
                  <a:lnTo>
                    <a:pt x="23812" y="12319"/>
                  </a:lnTo>
                  <a:lnTo>
                    <a:pt x="23622" y="12192"/>
                  </a:lnTo>
                  <a:lnTo>
                    <a:pt x="24041" y="11811"/>
                  </a:lnTo>
                  <a:lnTo>
                    <a:pt x="24396" y="12192"/>
                  </a:lnTo>
                  <a:lnTo>
                    <a:pt x="24599" y="12293"/>
                  </a:lnTo>
                  <a:lnTo>
                    <a:pt x="24231" y="11811"/>
                  </a:lnTo>
                  <a:lnTo>
                    <a:pt x="24130" y="11684"/>
                  </a:lnTo>
                  <a:lnTo>
                    <a:pt x="24079" y="11557"/>
                  </a:lnTo>
                  <a:lnTo>
                    <a:pt x="23977" y="11303"/>
                  </a:lnTo>
                  <a:lnTo>
                    <a:pt x="24549" y="11303"/>
                  </a:lnTo>
                  <a:lnTo>
                    <a:pt x="24028" y="10795"/>
                  </a:lnTo>
                  <a:lnTo>
                    <a:pt x="24206" y="10668"/>
                  </a:lnTo>
                  <a:lnTo>
                    <a:pt x="23901" y="10668"/>
                  </a:lnTo>
                  <a:lnTo>
                    <a:pt x="23558" y="10160"/>
                  </a:lnTo>
                  <a:lnTo>
                    <a:pt x="23749" y="10160"/>
                  </a:lnTo>
                  <a:lnTo>
                    <a:pt x="23787" y="9906"/>
                  </a:lnTo>
                  <a:lnTo>
                    <a:pt x="23710" y="9652"/>
                  </a:lnTo>
                  <a:lnTo>
                    <a:pt x="23634" y="9525"/>
                  </a:lnTo>
                  <a:lnTo>
                    <a:pt x="23571" y="9398"/>
                  </a:lnTo>
                  <a:lnTo>
                    <a:pt x="25222" y="10541"/>
                  </a:lnTo>
                  <a:lnTo>
                    <a:pt x="25057" y="9779"/>
                  </a:lnTo>
                  <a:lnTo>
                    <a:pt x="25438" y="9906"/>
                  </a:lnTo>
                  <a:lnTo>
                    <a:pt x="25768" y="10414"/>
                  </a:lnTo>
                  <a:lnTo>
                    <a:pt x="26047" y="10541"/>
                  </a:lnTo>
                  <a:lnTo>
                    <a:pt x="25857" y="9779"/>
                  </a:lnTo>
                  <a:lnTo>
                    <a:pt x="25730" y="9398"/>
                  </a:lnTo>
                  <a:lnTo>
                    <a:pt x="25654" y="9271"/>
                  </a:lnTo>
                  <a:lnTo>
                    <a:pt x="25412" y="9118"/>
                  </a:lnTo>
                  <a:lnTo>
                    <a:pt x="25488" y="9398"/>
                  </a:lnTo>
                  <a:lnTo>
                    <a:pt x="25298" y="9398"/>
                  </a:lnTo>
                  <a:lnTo>
                    <a:pt x="25184" y="9144"/>
                  </a:lnTo>
                  <a:lnTo>
                    <a:pt x="25095" y="8953"/>
                  </a:lnTo>
                  <a:lnTo>
                    <a:pt x="24688" y="8636"/>
                  </a:lnTo>
                  <a:lnTo>
                    <a:pt x="25412" y="9118"/>
                  </a:lnTo>
                  <a:lnTo>
                    <a:pt x="25323" y="8724"/>
                  </a:lnTo>
                  <a:lnTo>
                    <a:pt x="24752" y="7747"/>
                  </a:lnTo>
                  <a:lnTo>
                    <a:pt x="25527" y="8001"/>
                  </a:lnTo>
                  <a:lnTo>
                    <a:pt x="26657" y="9398"/>
                  </a:lnTo>
                  <a:lnTo>
                    <a:pt x="27495" y="9779"/>
                  </a:lnTo>
                  <a:lnTo>
                    <a:pt x="26771" y="8128"/>
                  </a:lnTo>
                  <a:lnTo>
                    <a:pt x="27546" y="8255"/>
                  </a:lnTo>
                  <a:lnTo>
                    <a:pt x="27216" y="8128"/>
                  </a:lnTo>
                  <a:lnTo>
                    <a:pt x="27038" y="7747"/>
                  </a:lnTo>
                  <a:lnTo>
                    <a:pt x="26924" y="7493"/>
                  </a:lnTo>
                  <a:lnTo>
                    <a:pt x="27495" y="7747"/>
                  </a:lnTo>
                  <a:lnTo>
                    <a:pt x="27520" y="7493"/>
                  </a:lnTo>
                  <a:lnTo>
                    <a:pt x="27787" y="8001"/>
                  </a:lnTo>
                  <a:lnTo>
                    <a:pt x="27990" y="8128"/>
                  </a:lnTo>
                  <a:lnTo>
                    <a:pt x="28206" y="8509"/>
                  </a:lnTo>
                  <a:lnTo>
                    <a:pt x="28016" y="8128"/>
                  </a:lnTo>
                  <a:lnTo>
                    <a:pt x="28536" y="8382"/>
                  </a:lnTo>
                  <a:lnTo>
                    <a:pt x="28448" y="8128"/>
                  </a:lnTo>
                  <a:lnTo>
                    <a:pt x="28244" y="7493"/>
                  </a:lnTo>
                  <a:lnTo>
                    <a:pt x="28155" y="7239"/>
                  </a:lnTo>
                  <a:lnTo>
                    <a:pt x="28651" y="7874"/>
                  </a:lnTo>
                  <a:lnTo>
                    <a:pt x="29095" y="8128"/>
                  </a:lnTo>
                  <a:lnTo>
                    <a:pt x="28917" y="7239"/>
                  </a:lnTo>
                  <a:lnTo>
                    <a:pt x="28689" y="6096"/>
                  </a:lnTo>
                  <a:lnTo>
                    <a:pt x="29260" y="6223"/>
                  </a:lnTo>
                  <a:lnTo>
                    <a:pt x="29311" y="6985"/>
                  </a:lnTo>
                  <a:lnTo>
                    <a:pt x="29387" y="7493"/>
                  </a:lnTo>
                  <a:lnTo>
                    <a:pt x="29298" y="7747"/>
                  </a:lnTo>
                  <a:lnTo>
                    <a:pt x="29425" y="7747"/>
                  </a:lnTo>
                  <a:lnTo>
                    <a:pt x="29540" y="7874"/>
                  </a:lnTo>
                  <a:lnTo>
                    <a:pt x="29502" y="7493"/>
                  </a:lnTo>
                  <a:lnTo>
                    <a:pt x="29591" y="7747"/>
                  </a:lnTo>
                  <a:lnTo>
                    <a:pt x="29641" y="7493"/>
                  </a:lnTo>
                  <a:lnTo>
                    <a:pt x="29832" y="6604"/>
                  </a:lnTo>
                  <a:lnTo>
                    <a:pt x="30010" y="7112"/>
                  </a:lnTo>
                  <a:lnTo>
                    <a:pt x="30060" y="6604"/>
                  </a:lnTo>
                  <a:lnTo>
                    <a:pt x="30060" y="6223"/>
                  </a:lnTo>
                  <a:lnTo>
                    <a:pt x="30251" y="6350"/>
                  </a:lnTo>
                  <a:lnTo>
                    <a:pt x="30251" y="6223"/>
                  </a:lnTo>
                  <a:lnTo>
                    <a:pt x="30568" y="6223"/>
                  </a:lnTo>
                  <a:lnTo>
                    <a:pt x="30861" y="7366"/>
                  </a:lnTo>
                  <a:lnTo>
                    <a:pt x="32042" y="5461"/>
                  </a:lnTo>
                  <a:lnTo>
                    <a:pt x="32258" y="7175"/>
                  </a:lnTo>
                  <a:lnTo>
                    <a:pt x="32283" y="7340"/>
                  </a:lnTo>
                  <a:lnTo>
                    <a:pt x="32689" y="7112"/>
                  </a:lnTo>
                  <a:lnTo>
                    <a:pt x="33502" y="7112"/>
                  </a:lnTo>
                  <a:lnTo>
                    <a:pt x="33401" y="7366"/>
                  </a:lnTo>
                  <a:lnTo>
                    <a:pt x="33464" y="7874"/>
                  </a:lnTo>
                  <a:lnTo>
                    <a:pt x="33731" y="7112"/>
                  </a:lnTo>
                  <a:lnTo>
                    <a:pt x="34239" y="5715"/>
                  </a:lnTo>
                  <a:lnTo>
                    <a:pt x="34315" y="5969"/>
                  </a:lnTo>
                  <a:lnTo>
                    <a:pt x="34442" y="6604"/>
                  </a:lnTo>
                  <a:lnTo>
                    <a:pt x="34213" y="7366"/>
                  </a:lnTo>
                  <a:lnTo>
                    <a:pt x="34340" y="7366"/>
                  </a:lnTo>
                  <a:lnTo>
                    <a:pt x="34544" y="7112"/>
                  </a:lnTo>
                  <a:lnTo>
                    <a:pt x="34036" y="8255"/>
                  </a:lnTo>
                  <a:lnTo>
                    <a:pt x="33528" y="8890"/>
                  </a:lnTo>
                  <a:lnTo>
                    <a:pt x="34810" y="7747"/>
                  </a:lnTo>
                  <a:lnTo>
                    <a:pt x="35013" y="8001"/>
                  </a:lnTo>
                  <a:lnTo>
                    <a:pt x="34734" y="8255"/>
                  </a:lnTo>
                  <a:lnTo>
                    <a:pt x="35509" y="7747"/>
                  </a:lnTo>
                  <a:lnTo>
                    <a:pt x="35902" y="7493"/>
                  </a:lnTo>
                  <a:lnTo>
                    <a:pt x="36283" y="8001"/>
                  </a:lnTo>
                  <a:lnTo>
                    <a:pt x="36449" y="8128"/>
                  </a:lnTo>
                  <a:lnTo>
                    <a:pt x="36652" y="8001"/>
                  </a:lnTo>
                  <a:lnTo>
                    <a:pt x="36766" y="8128"/>
                  </a:lnTo>
                  <a:lnTo>
                    <a:pt x="36804" y="8331"/>
                  </a:lnTo>
                  <a:lnTo>
                    <a:pt x="36068" y="9017"/>
                  </a:lnTo>
                  <a:lnTo>
                    <a:pt x="35217" y="9271"/>
                  </a:lnTo>
                  <a:lnTo>
                    <a:pt x="35001" y="9525"/>
                  </a:lnTo>
                  <a:lnTo>
                    <a:pt x="34518" y="9525"/>
                  </a:lnTo>
                  <a:lnTo>
                    <a:pt x="34671" y="9779"/>
                  </a:lnTo>
                  <a:lnTo>
                    <a:pt x="35877" y="9652"/>
                  </a:lnTo>
                  <a:lnTo>
                    <a:pt x="35763" y="10287"/>
                  </a:lnTo>
                  <a:lnTo>
                    <a:pt x="36131" y="10160"/>
                  </a:lnTo>
                  <a:lnTo>
                    <a:pt x="37299" y="10668"/>
                  </a:lnTo>
                  <a:lnTo>
                    <a:pt x="35445" y="10414"/>
                  </a:lnTo>
                  <a:lnTo>
                    <a:pt x="36309" y="10922"/>
                  </a:lnTo>
                  <a:lnTo>
                    <a:pt x="35090" y="10922"/>
                  </a:lnTo>
                  <a:lnTo>
                    <a:pt x="36182" y="11938"/>
                  </a:lnTo>
                  <a:lnTo>
                    <a:pt x="36372" y="12446"/>
                  </a:lnTo>
                  <a:lnTo>
                    <a:pt x="36017" y="12293"/>
                  </a:lnTo>
                  <a:lnTo>
                    <a:pt x="36195" y="12446"/>
                  </a:lnTo>
                  <a:lnTo>
                    <a:pt x="36271" y="13208"/>
                  </a:lnTo>
                  <a:lnTo>
                    <a:pt x="33934" y="12827"/>
                  </a:lnTo>
                  <a:lnTo>
                    <a:pt x="35547" y="14351"/>
                  </a:lnTo>
                  <a:lnTo>
                    <a:pt x="33693" y="14605"/>
                  </a:lnTo>
                  <a:lnTo>
                    <a:pt x="34467" y="15621"/>
                  </a:lnTo>
                  <a:lnTo>
                    <a:pt x="33134" y="16256"/>
                  </a:lnTo>
                  <a:lnTo>
                    <a:pt x="33134" y="17399"/>
                  </a:lnTo>
                  <a:lnTo>
                    <a:pt x="35001" y="17145"/>
                  </a:lnTo>
                  <a:lnTo>
                    <a:pt x="33667" y="17513"/>
                  </a:lnTo>
                  <a:lnTo>
                    <a:pt x="33147" y="17653"/>
                  </a:lnTo>
                  <a:lnTo>
                    <a:pt x="33388" y="17678"/>
                  </a:lnTo>
                  <a:lnTo>
                    <a:pt x="33108" y="17856"/>
                  </a:lnTo>
                  <a:lnTo>
                    <a:pt x="33655" y="17691"/>
                  </a:lnTo>
                  <a:lnTo>
                    <a:pt x="33934" y="17716"/>
                  </a:lnTo>
                  <a:lnTo>
                    <a:pt x="34023" y="18529"/>
                  </a:lnTo>
                  <a:lnTo>
                    <a:pt x="34937" y="18135"/>
                  </a:lnTo>
                  <a:lnTo>
                    <a:pt x="34594" y="18135"/>
                  </a:lnTo>
                  <a:lnTo>
                    <a:pt x="33972" y="17716"/>
                  </a:lnTo>
                  <a:lnTo>
                    <a:pt x="35026" y="17780"/>
                  </a:lnTo>
                  <a:lnTo>
                    <a:pt x="35077" y="18161"/>
                  </a:lnTo>
                  <a:lnTo>
                    <a:pt x="34950" y="18161"/>
                  </a:lnTo>
                  <a:lnTo>
                    <a:pt x="33743" y="18796"/>
                  </a:lnTo>
                  <a:lnTo>
                    <a:pt x="33172" y="18923"/>
                  </a:lnTo>
                  <a:lnTo>
                    <a:pt x="33362" y="18542"/>
                  </a:lnTo>
                  <a:lnTo>
                    <a:pt x="32931" y="18415"/>
                  </a:lnTo>
                  <a:lnTo>
                    <a:pt x="32727" y="18923"/>
                  </a:lnTo>
                  <a:lnTo>
                    <a:pt x="32118" y="18542"/>
                  </a:lnTo>
                  <a:lnTo>
                    <a:pt x="31572" y="18923"/>
                  </a:lnTo>
                  <a:lnTo>
                    <a:pt x="32258" y="18923"/>
                  </a:lnTo>
                  <a:lnTo>
                    <a:pt x="32512" y="19177"/>
                  </a:lnTo>
                  <a:lnTo>
                    <a:pt x="32219" y="19431"/>
                  </a:lnTo>
                  <a:lnTo>
                    <a:pt x="33134" y="19177"/>
                  </a:lnTo>
                  <a:lnTo>
                    <a:pt x="34023" y="19939"/>
                  </a:lnTo>
                  <a:lnTo>
                    <a:pt x="31483" y="19558"/>
                  </a:lnTo>
                  <a:lnTo>
                    <a:pt x="32359" y="20447"/>
                  </a:lnTo>
                  <a:lnTo>
                    <a:pt x="31813" y="20066"/>
                  </a:lnTo>
                  <a:lnTo>
                    <a:pt x="31953" y="20320"/>
                  </a:lnTo>
                  <a:lnTo>
                    <a:pt x="32029" y="20701"/>
                  </a:lnTo>
                  <a:lnTo>
                    <a:pt x="31597" y="21463"/>
                  </a:lnTo>
                  <a:lnTo>
                    <a:pt x="33032" y="22098"/>
                  </a:lnTo>
                  <a:lnTo>
                    <a:pt x="32296" y="22098"/>
                  </a:lnTo>
                  <a:lnTo>
                    <a:pt x="32181" y="21971"/>
                  </a:lnTo>
                  <a:lnTo>
                    <a:pt x="31877" y="22606"/>
                  </a:lnTo>
                  <a:lnTo>
                    <a:pt x="33413" y="24130"/>
                  </a:lnTo>
                  <a:lnTo>
                    <a:pt x="32626" y="24511"/>
                  </a:lnTo>
                  <a:lnTo>
                    <a:pt x="37858" y="24511"/>
                  </a:lnTo>
                  <a:lnTo>
                    <a:pt x="37642" y="24257"/>
                  </a:lnTo>
                  <a:lnTo>
                    <a:pt x="41363" y="23114"/>
                  </a:lnTo>
                  <a:lnTo>
                    <a:pt x="39827" y="22098"/>
                  </a:lnTo>
                  <a:lnTo>
                    <a:pt x="39281" y="21209"/>
                  </a:lnTo>
                  <a:lnTo>
                    <a:pt x="39370" y="20701"/>
                  </a:lnTo>
                  <a:lnTo>
                    <a:pt x="39738" y="21463"/>
                  </a:lnTo>
                  <a:lnTo>
                    <a:pt x="40259" y="21209"/>
                  </a:lnTo>
                  <a:lnTo>
                    <a:pt x="39738" y="20701"/>
                  </a:lnTo>
                  <a:lnTo>
                    <a:pt x="39484" y="20447"/>
                  </a:lnTo>
                  <a:lnTo>
                    <a:pt x="39090" y="20066"/>
                  </a:lnTo>
                  <a:lnTo>
                    <a:pt x="39611" y="19939"/>
                  </a:lnTo>
                  <a:lnTo>
                    <a:pt x="40652" y="19685"/>
                  </a:lnTo>
                  <a:lnTo>
                    <a:pt x="40208" y="19177"/>
                  </a:lnTo>
                  <a:lnTo>
                    <a:pt x="39878" y="18796"/>
                  </a:lnTo>
                  <a:lnTo>
                    <a:pt x="42265" y="18542"/>
                  </a:lnTo>
                  <a:lnTo>
                    <a:pt x="40589" y="17145"/>
                  </a:lnTo>
                  <a:lnTo>
                    <a:pt x="39979" y="16637"/>
                  </a:lnTo>
                  <a:lnTo>
                    <a:pt x="41554" y="16002"/>
                  </a:lnTo>
                  <a:lnTo>
                    <a:pt x="41008" y="16002"/>
                  </a:lnTo>
                  <a:lnTo>
                    <a:pt x="40500" y="15748"/>
                  </a:lnTo>
                  <a:lnTo>
                    <a:pt x="40970" y="15748"/>
                  </a:lnTo>
                  <a:lnTo>
                    <a:pt x="40690" y="15621"/>
                  </a:lnTo>
                  <a:lnTo>
                    <a:pt x="40487" y="14859"/>
                  </a:lnTo>
                  <a:lnTo>
                    <a:pt x="40601" y="14224"/>
                  </a:lnTo>
                  <a:lnTo>
                    <a:pt x="40716" y="13843"/>
                  </a:lnTo>
                  <a:lnTo>
                    <a:pt x="40995" y="13208"/>
                  </a:lnTo>
                  <a:lnTo>
                    <a:pt x="41351" y="12446"/>
                  </a:lnTo>
                  <a:lnTo>
                    <a:pt x="42189" y="10668"/>
                  </a:lnTo>
                  <a:lnTo>
                    <a:pt x="42316" y="10414"/>
                  </a:lnTo>
                  <a:lnTo>
                    <a:pt x="42354" y="10160"/>
                  </a:lnTo>
                  <a:lnTo>
                    <a:pt x="42443" y="9652"/>
                  </a:lnTo>
                  <a:lnTo>
                    <a:pt x="42506" y="9144"/>
                  </a:lnTo>
                  <a:lnTo>
                    <a:pt x="42633" y="8001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 descr=""/>
            <p:cNvSpPr/>
            <p:nvPr/>
          </p:nvSpPr>
          <p:spPr>
            <a:xfrm>
              <a:off x="6786747" y="3255634"/>
              <a:ext cx="160655" cy="224154"/>
            </a:xfrm>
            <a:custGeom>
              <a:avLst/>
              <a:gdLst/>
              <a:ahLst/>
              <a:cxnLst/>
              <a:rect l="l" t="t" r="r" b="b"/>
              <a:pathLst>
                <a:path w="160654" h="224154">
                  <a:moveTo>
                    <a:pt x="129200" y="222911"/>
                  </a:moveTo>
                  <a:lnTo>
                    <a:pt x="128587" y="223037"/>
                  </a:lnTo>
                  <a:lnTo>
                    <a:pt x="129794" y="223875"/>
                  </a:lnTo>
                  <a:lnTo>
                    <a:pt x="129200" y="222911"/>
                  </a:lnTo>
                  <a:close/>
                </a:path>
                <a:path w="160654" h="224154">
                  <a:moveTo>
                    <a:pt x="36982" y="0"/>
                  </a:moveTo>
                  <a:lnTo>
                    <a:pt x="27585" y="699"/>
                  </a:lnTo>
                  <a:lnTo>
                    <a:pt x="18329" y="2701"/>
                  </a:lnTo>
                  <a:lnTo>
                    <a:pt x="9153" y="4575"/>
                  </a:lnTo>
                  <a:lnTo>
                    <a:pt x="0" y="4889"/>
                  </a:lnTo>
                  <a:lnTo>
                    <a:pt x="4534" y="13848"/>
                  </a:lnTo>
                  <a:lnTo>
                    <a:pt x="8318" y="33320"/>
                  </a:lnTo>
                  <a:lnTo>
                    <a:pt x="10940" y="53650"/>
                  </a:lnTo>
                  <a:lnTo>
                    <a:pt x="11988" y="65189"/>
                  </a:lnTo>
                  <a:lnTo>
                    <a:pt x="13165" y="71743"/>
                  </a:lnTo>
                  <a:lnTo>
                    <a:pt x="41095" y="100707"/>
                  </a:lnTo>
                  <a:lnTo>
                    <a:pt x="70253" y="122185"/>
                  </a:lnTo>
                  <a:lnTo>
                    <a:pt x="76171" y="127174"/>
                  </a:lnTo>
                  <a:lnTo>
                    <a:pt x="80937" y="132791"/>
                  </a:lnTo>
                  <a:lnTo>
                    <a:pt x="83675" y="138472"/>
                  </a:lnTo>
                  <a:lnTo>
                    <a:pt x="85740" y="145048"/>
                  </a:lnTo>
                  <a:lnTo>
                    <a:pt x="87734" y="151788"/>
                  </a:lnTo>
                  <a:lnTo>
                    <a:pt x="90258" y="157962"/>
                  </a:lnTo>
                  <a:lnTo>
                    <a:pt x="93802" y="164680"/>
                  </a:lnTo>
                  <a:lnTo>
                    <a:pt x="97320" y="171513"/>
                  </a:lnTo>
                  <a:lnTo>
                    <a:pt x="101003" y="178079"/>
                  </a:lnTo>
                  <a:lnTo>
                    <a:pt x="104663" y="183942"/>
                  </a:lnTo>
                  <a:lnTo>
                    <a:pt x="112618" y="195181"/>
                  </a:lnTo>
                  <a:lnTo>
                    <a:pt x="116293" y="201015"/>
                  </a:lnTo>
                  <a:lnTo>
                    <a:pt x="119392" y="206476"/>
                  </a:lnTo>
                  <a:lnTo>
                    <a:pt x="122542" y="212090"/>
                  </a:lnTo>
                  <a:lnTo>
                    <a:pt x="129200" y="222911"/>
                  </a:lnTo>
                  <a:lnTo>
                    <a:pt x="138315" y="221043"/>
                  </a:lnTo>
                  <a:lnTo>
                    <a:pt x="160413" y="218186"/>
                  </a:lnTo>
                  <a:lnTo>
                    <a:pt x="160185" y="216636"/>
                  </a:lnTo>
                  <a:lnTo>
                    <a:pt x="150106" y="165119"/>
                  </a:lnTo>
                  <a:lnTo>
                    <a:pt x="131140" y="116306"/>
                  </a:lnTo>
                  <a:lnTo>
                    <a:pt x="100888" y="73136"/>
                  </a:lnTo>
                  <a:lnTo>
                    <a:pt x="70623" y="41265"/>
                  </a:lnTo>
                  <a:lnTo>
                    <a:pt x="53051" y="26220"/>
                  </a:lnTo>
                  <a:lnTo>
                    <a:pt x="47397" y="21485"/>
                  </a:lnTo>
                  <a:lnTo>
                    <a:pt x="42824" y="16471"/>
                  </a:lnTo>
                  <a:lnTo>
                    <a:pt x="40386" y="13106"/>
                  </a:lnTo>
                  <a:lnTo>
                    <a:pt x="37211" y="4025"/>
                  </a:lnTo>
                  <a:lnTo>
                    <a:pt x="36982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 descr=""/>
            <p:cNvSpPr/>
            <p:nvPr/>
          </p:nvSpPr>
          <p:spPr>
            <a:xfrm>
              <a:off x="6786740" y="3252888"/>
              <a:ext cx="163830" cy="229870"/>
            </a:xfrm>
            <a:custGeom>
              <a:avLst/>
              <a:gdLst/>
              <a:ahLst/>
              <a:cxnLst/>
              <a:rect l="l" t="t" r="r" b="b"/>
              <a:pathLst>
                <a:path w="163829" h="229870">
                  <a:moveTo>
                    <a:pt x="596" y="7620"/>
                  </a:moveTo>
                  <a:lnTo>
                    <a:pt x="342" y="7620"/>
                  </a:lnTo>
                  <a:lnTo>
                    <a:pt x="0" y="8890"/>
                  </a:lnTo>
                  <a:lnTo>
                    <a:pt x="596" y="7620"/>
                  </a:lnTo>
                  <a:close/>
                </a:path>
                <a:path w="163829" h="229870">
                  <a:moveTo>
                    <a:pt x="2146" y="20777"/>
                  </a:moveTo>
                  <a:lnTo>
                    <a:pt x="1968" y="20904"/>
                  </a:lnTo>
                  <a:lnTo>
                    <a:pt x="1854" y="21209"/>
                  </a:lnTo>
                  <a:lnTo>
                    <a:pt x="1993" y="21107"/>
                  </a:lnTo>
                  <a:lnTo>
                    <a:pt x="2146" y="20777"/>
                  </a:lnTo>
                  <a:close/>
                </a:path>
                <a:path w="163829" h="229870">
                  <a:moveTo>
                    <a:pt x="2552" y="7251"/>
                  </a:moveTo>
                  <a:lnTo>
                    <a:pt x="2514" y="6553"/>
                  </a:lnTo>
                  <a:lnTo>
                    <a:pt x="2463" y="7620"/>
                  </a:lnTo>
                  <a:lnTo>
                    <a:pt x="2552" y="7251"/>
                  </a:lnTo>
                  <a:close/>
                </a:path>
                <a:path w="163829" h="229870">
                  <a:moveTo>
                    <a:pt x="5803" y="35788"/>
                  </a:moveTo>
                  <a:lnTo>
                    <a:pt x="5664" y="35623"/>
                  </a:lnTo>
                  <a:lnTo>
                    <a:pt x="5562" y="35407"/>
                  </a:lnTo>
                  <a:lnTo>
                    <a:pt x="5588" y="35623"/>
                  </a:lnTo>
                  <a:lnTo>
                    <a:pt x="5727" y="35953"/>
                  </a:lnTo>
                  <a:lnTo>
                    <a:pt x="5803" y="35788"/>
                  </a:lnTo>
                  <a:close/>
                </a:path>
                <a:path w="163829" h="229870">
                  <a:moveTo>
                    <a:pt x="7505" y="46723"/>
                  </a:moveTo>
                  <a:lnTo>
                    <a:pt x="7239" y="45986"/>
                  </a:lnTo>
                  <a:lnTo>
                    <a:pt x="6134" y="45974"/>
                  </a:lnTo>
                  <a:lnTo>
                    <a:pt x="6591" y="47180"/>
                  </a:lnTo>
                  <a:lnTo>
                    <a:pt x="7505" y="46723"/>
                  </a:lnTo>
                  <a:close/>
                </a:path>
                <a:path w="163829" h="229870">
                  <a:moveTo>
                    <a:pt x="7823" y="49428"/>
                  </a:moveTo>
                  <a:lnTo>
                    <a:pt x="7721" y="48958"/>
                  </a:lnTo>
                  <a:lnTo>
                    <a:pt x="7683" y="49720"/>
                  </a:lnTo>
                  <a:lnTo>
                    <a:pt x="7772" y="49517"/>
                  </a:lnTo>
                  <a:close/>
                </a:path>
                <a:path w="163829" h="229870">
                  <a:moveTo>
                    <a:pt x="12166" y="5080"/>
                  </a:moveTo>
                  <a:lnTo>
                    <a:pt x="11341" y="5080"/>
                  </a:lnTo>
                  <a:lnTo>
                    <a:pt x="11531" y="6350"/>
                  </a:lnTo>
                  <a:lnTo>
                    <a:pt x="12166" y="5080"/>
                  </a:lnTo>
                  <a:close/>
                </a:path>
                <a:path w="163829" h="229870">
                  <a:moveTo>
                    <a:pt x="12471" y="34505"/>
                  </a:moveTo>
                  <a:lnTo>
                    <a:pt x="12446" y="34239"/>
                  </a:lnTo>
                  <a:lnTo>
                    <a:pt x="12471" y="34505"/>
                  </a:lnTo>
                  <a:close/>
                </a:path>
                <a:path w="163829" h="229870">
                  <a:moveTo>
                    <a:pt x="12712" y="36906"/>
                  </a:moveTo>
                  <a:lnTo>
                    <a:pt x="12700" y="36233"/>
                  </a:lnTo>
                  <a:lnTo>
                    <a:pt x="12611" y="35356"/>
                  </a:lnTo>
                  <a:lnTo>
                    <a:pt x="12471" y="34505"/>
                  </a:lnTo>
                  <a:lnTo>
                    <a:pt x="12712" y="36906"/>
                  </a:lnTo>
                  <a:close/>
                </a:path>
                <a:path w="163829" h="229870">
                  <a:moveTo>
                    <a:pt x="12903" y="4140"/>
                  </a:moveTo>
                  <a:lnTo>
                    <a:pt x="12230" y="4152"/>
                  </a:lnTo>
                  <a:lnTo>
                    <a:pt x="12496" y="4178"/>
                  </a:lnTo>
                  <a:lnTo>
                    <a:pt x="12712" y="4165"/>
                  </a:lnTo>
                  <a:lnTo>
                    <a:pt x="12903" y="4140"/>
                  </a:lnTo>
                  <a:close/>
                </a:path>
                <a:path w="163829" h="229870">
                  <a:moveTo>
                    <a:pt x="13779" y="80010"/>
                  </a:moveTo>
                  <a:lnTo>
                    <a:pt x="13284" y="80010"/>
                  </a:lnTo>
                  <a:lnTo>
                    <a:pt x="13411" y="78740"/>
                  </a:lnTo>
                  <a:lnTo>
                    <a:pt x="12966" y="80010"/>
                  </a:lnTo>
                  <a:lnTo>
                    <a:pt x="13665" y="81280"/>
                  </a:lnTo>
                  <a:lnTo>
                    <a:pt x="13779" y="80010"/>
                  </a:lnTo>
                  <a:close/>
                </a:path>
                <a:path w="163829" h="229870">
                  <a:moveTo>
                    <a:pt x="13817" y="43954"/>
                  </a:moveTo>
                  <a:lnTo>
                    <a:pt x="13576" y="44424"/>
                  </a:lnTo>
                  <a:lnTo>
                    <a:pt x="13462" y="44894"/>
                  </a:lnTo>
                  <a:lnTo>
                    <a:pt x="13398" y="45377"/>
                  </a:lnTo>
                  <a:lnTo>
                    <a:pt x="13550" y="45580"/>
                  </a:lnTo>
                  <a:lnTo>
                    <a:pt x="13817" y="43954"/>
                  </a:lnTo>
                  <a:close/>
                </a:path>
                <a:path w="163829" h="229870">
                  <a:moveTo>
                    <a:pt x="14363" y="80010"/>
                  </a:moveTo>
                  <a:lnTo>
                    <a:pt x="13843" y="79209"/>
                  </a:lnTo>
                  <a:lnTo>
                    <a:pt x="13779" y="80010"/>
                  </a:lnTo>
                  <a:lnTo>
                    <a:pt x="14363" y="80010"/>
                  </a:lnTo>
                  <a:close/>
                </a:path>
                <a:path w="163829" h="229870">
                  <a:moveTo>
                    <a:pt x="15214" y="55880"/>
                  </a:moveTo>
                  <a:lnTo>
                    <a:pt x="14947" y="54610"/>
                  </a:lnTo>
                  <a:lnTo>
                    <a:pt x="14833" y="54813"/>
                  </a:lnTo>
                  <a:lnTo>
                    <a:pt x="15214" y="55880"/>
                  </a:lnTo>
                  <a:close/>
                </a:path>
                <a:path w="163829" h="229870">
                  <a:moveTo>
                    <a:pt x="16484" y="10160"/>
                  </a:moveTo>
                  <a:lnTo>
                    <a:pt x="16256" y="8890"/>
                  </a:lnTo>
                  <a:lnTo>
                    <a:pt x="15544" y="10160"/>
                  </a:lnTo>
                  <a:lnTo>
                    <a:pt x="16484" y="10160"/>
                  </a:lnTo>
                  <a:close/>
                </a:path>
                <a:path w="163829" h="229870">
                  <a:moveTo>
                    <a:pt x="22212" y="139"/>
                  </a:moveTo>
                  <a:lnTo>
                    <a:pt x="21983" y="215"/>
                  </a:lnTo>
                  <a:lnTo>
                    <a:pt x="21742" y="330"/>
                  </a:lnTo>
                  <a:lnTo>
                    <a:pt x="22212" y="139"/>
                  </a:lnTo>
                  <a:close/>
                </a:path>
                <a:path w="163829" h="229870">
                  <a:moveTo>
                    <a:pt x="23634" y="82550"/>
                  </a:moveTo>
                  <a:lnTo>
                    <a:pt x="22656" y="81280"/>
                  </a:lnTo>
                  <a:lnTo>
                    <a:pt x="21945" y="82550"/>
                  </a:lnTo>
                  <a:lnTo>
                    <a:pt x="23634" y="82550"/>
                  </a:lnTo>
                  <a:close/>
                </a:path>
                <a:path w="163829" h="229870">
                  <a:moveTo>
                    <a:pt x="25742" y="7620"/>
                  </a:moveTo>
                  <a:lnTo>
                    <a:pt x="25730" y="7277"/>
                  </a:lnTo>
                  <a:lnTo>
                    <a:pt x="25107" y="7620"/>
                  </a:lnTo>
                  <a:lnTo>
                    <a:pt x="25742" y="7620"/>
                  </a:lnTo>
                  <a:close/>
                </a:path>
                <a:path w="163829" h="229870">
                  <a:moveTo>
                    <a:pt x="28727" y="96520"/>
                  </a:moveTo>
                  <a:lnTo>
                    <a:pt x="26390" y="95250"/>
                  </a:lnTo>
                  <a:lnTo>
                    <a:pt x="24790" y="93980"/>
                  </a:lnTo>
                  <a:lnTo>
                    <a:pt x="25730" y="95250"/>
                  </a:lnTo>
                  <a:lnTo>
                    <a:pt x="28105" y="96520"/>
                  </a:lnTo>
                  <a:lnTo>
                    <a:pt x="28727" y="96520"/>
                  </a:lnTo>
                  <a:close/>
                </a:path>
                <a:path w="163829" h="229870">
                  <a:moveTo>
                    <a:pt x="39484" y="16764"/>
                  </a:moveTo>
                  <a:lnTo>
                    <a:pt x="39281" y="16217"/>
                  </a:lnTo>
                  <a:lnTo>
                    <a:pt x="39077" y="15544"/>
                  </a:lnTo>
                  <a:lnTo>
                    <a:pt x="38735" y="15062"/>
                  </a:lnTo>
                  <a:lnTo>
                    <a:pt x="38849" y="15786"/>
                  </a:lnTo>
                  <a:lnTo>
                    <a:pt x="39141" y="16319"/>
                  </a:lnTo>
                  <a:lnTo>
                    <a:pt x="39484" y="16764"/>
                  </a:lnTo>
                  <a:close/>
                </a:path>
                <a:path w="163829" h="229870">
                  <a:moveTo>
                    <a:pt x="40157" y="2387"/>
                  </a:moveTo>
                  <a:lnTo>
                    <a:pt x="40068" y="2235"/>
                  </a:lnTo>
                  <a:lnTo>
                    <a:pt x="40081" y="2603"/>
                  </a:lnTo>
                  <a:lnTo>
                    <a:pt x="40106" y="3149"/>
                  </a:lnTo>
                  <a:lnTo>
                    <a:pt x="40157" y="2781"/>
                  </a:lnTo>
                  <a:lnTo>
                    <a:pt x="40157" y="2387"/>
                  </a:lnTo>
                  <a:close/>
                </a:path>
                <a:path w="163829" h="229870">
                  <a:moveTo>
                    <a:pt x="40436" y="17754"/>
                  </a:moveTo>
                  <a:lnTo>
                    <a:pt x="40093" y="17437"/>
                  </a:lnTo>
                  <a:lnTo>
                    <a:pt x="39776" y="17132"/>
                  </a:lnTo>
                  <a:lnTo>
                    <a:pt x="39484" y="16764"/>
                  </a:lnTo>
                  <a:lnTo>
                    <a:pt x="39738" y="17437"/>
                  </a:lnTo>
                  <a:lnTo>
                    <a:pt x="39979" y="17957"/>
                  </a:lnTo>
                  <a:lnTo>
                    <a:pt x="40436" y="17754"/>
                  </a:lnTo>
                  <a:close/>
                </a:path>
                <a:path w="163829" h="229870">
                  <a:moveTo>
                    <a:pt x="42240" y="10160"/>
                  </a:moveTo>
                  <a:lnTo>
                    <a:pt x="41440" y="8890"/>
                  </a:lnTo>
                  <a:lnTo>
                    <a:pt x="41465" y="10121"/>
                  </a:lnTo>
                  <a:lnTo>
                    <a:pt x="42240" y="10160"/>
                  </a:lnTo>
                  <a:close/>
                </a:path>
                <a:path w="163829" h="229870">
                  <a:moveTo>
                    <a:pt x="42760" y="13970"/>
                  </a:moveTo>
                  <a:lnTo>
                    <a:pt x="42392" y="13398"/>
                  </a:lnTo>
                  <a:lnTo>
                    <a:pt x="42405" y="13970"/>
                  </a:lnTo>
                  <a:lnTo>
                    <a:pt x="42760" y="13970"/>
                  </a:lnTo>
                  <a:close/>
                </a:path>
                <a:path w="163829" h="229870">
                  <a:moveTo>
                    <a:pt x="44170" y="101320"/>
                  </a:moveTo>
                  <a:lnTo>
                    <a:pt x="43764" y="100330"/>
                  </a:lnTo>
                  <a:lnTo>
                    <a:pt x="43586" y="100330"/>
                  </a:lnTo>
                  <a:lnTo>
                    <a:pt x="44170" y="101320"/>
                  </a:lnTo>
                  <a:close/>
                </a:path>
                <a:path w="163829" h="229870">
                  <a:moveTo>
                    <a:pt x="47891" y="21666"/>
                  </a:moveTo>
                  <a:lnTo>
                    <a:pt x="46570" y="20320"/>
                  </a:lnTo>
                  <a:lnTo>
                    <a:pt x="47891" y="21666"/>
                  </a:lnTo>
                  <a:close/>
                </a:path>
                <a:path w="163829" h="229870">
                  <a:moveTo>
                    <a:pt x="49072" y="22860"/>
                  </a:moveTo>
                  <a:lnTo>
                    <a:pt x="47891" y="21666"/>
                  </a:lnTo>
                  <a:lnTo>
                    <a:pt x="48234" y="22860"/>
                  </a:lnTo>
                  <a:lnTo>
                    <a:pt x="49072" y="22860"/>
                  </a:lnTo>
                  <a:close/>
                </a:path>
                <a:path w="163829" h="229870">
                  <a:moveTo>
                    <a:pt x="50609" y="22237"/>
                  </a:moveTo>
                  <a:lnTo>
                    <a:pt x="49110" y="21247"/>
                  </a:lnTo>
                  <a:lnTo>
                    <a:pt x="50190" y="22021"/>
                  </a:lnTo>
                  <a:lnTo>
                    <a:pt x="50609" y="22237"/>
                  </a:lnTo>
                  <a:close/>
                </a:path>
                <a:path w="163829" h="229870">
                  <a:moveTo>
                    <a:pt x="54406" y="118529"/>
                  </a:moveTo>
                  <a:lnTo>
                    <a:pt x="53911" y="118110"/>
                  </a:lnTo>
                  <a:lnTo>
                    <a:pt x="53746" y="118110"/>
                  </a:lnTo>
                  <a:lnTo>
                    <a:pt x="54406" y="118529"/>
                  </a:lnTo>
                  <a:close/>
                </a:path>
                <a:path w="163829" h="229870">
                  <a:moveTo>
                    <a:pt x="55435" y="119380"/>
                  </a:moveTo>
                  <a:lnTo>
                    <a:pt x="55372" y="119126"/>
                  </a:lnTo>
                  <a:lnTo>
                    <a:pt x="54406" y="118529"/>
                  </a:lnTo>
                  <a:lnTo>
                    <a:pt x="55435" y="119380"/>
                  </a:lnTo>
                  <a:close/>
                </a:path>
                <a:path w="163829" h="229870">
                  <a:moveTo>
                    <a:pt x="62217" y="34290"/>
                  </a:moveTo>
                  <a:lnTo>
                    <a:pt x="61950" y="34061"/>
                  </a:lnTo>
                  <a:lnTo>
                    <a:pt x="60756" y="33235"/>
                  </a:lnTo>
                  <a:lnTo>
                    <a:pt x="62217" y="34290"/>
                  </a:lnTo>
                  <a:close/>
                </a:path>
                <a:path w="163829" h="229870">
                  <a:moveTo>
                    <a:pt x="64338" y="34340"/>
                  </a:moveTo>
                  <a:lnTo>
                    <a:pt x="63360" y="33655"/>
                  </a:lnTo>
                  <a:lnTo>
                    <a:pt x="64096" y="34531"/>
                  </a:lnTo>
                  <a:lnTo>
                    <a:pt x="64338" y="34340"/>
                  </a:lnTo>
                  <a:close/>
                </a:path>
                <a:path w="163829" h="229870">
                  <a:moveTo>
                    <a:pt x="68681" y="129095"/>
                  </a:moveTo>
                  <a:lnTo>
                    <a:pt x="67957" y="128270"/>
                  </a:lnTo>
                  <a:lnTo>
                    <a:pt x="68681" y="129540"/>
                  </a:lnTo>
                  <a:lnTo>
                    <a:pt x="68681" y="129095"/>
                  </a:lnTo>
                  <a:close/>
                </a:path>
                <a:path w="163829" h="229870">
                  <a:moveTo>
                    <a:pt x="76708" y="48336"/>
                  </a:moveTo>
                  <a:lnTo>
                    <a:pt x="75946" y="47142"/>
                  </a:lnTo>
                  <a:lnTo>
                    <a:pt x="75653" y="47294"/>
                  </a:lnTo>
                  <a:lnTo>
                    <a:pt x="76276" y="47802"/>
                  </a:lnTo>
                  <a:lnTo>
                    <a:pt x="76708" y="48336"/>
                  </a:lnTo>
                  <a:close/>
                </a:path>
                <a:path w="163829" h="229870">
                  <a:moveTo>
                    <a:pt x="81648" y="132168"/>
                  </a:moveTo>
                  <a:lnTo>
                    <a:pt x="81521" y="132080"/>
                  </a:lnTo>
                  <a:lnTo>
                    <a:pt x="81648" y="132168"/>
                  </a:lnTo>
                  <a:close/>
                </a:path>
                <a:path w="163829" h="229870">
                  <a:moveTo>
                    <a:pt x="84848" y="54571"/>
                  </a:moveTo>
                  <a:lnTo>
                    <a:pt x="84747" y="54762"/>
                  </a:lnTo>
                  <a:lnTo>
                    <a:pt x="84747" y="54902"/>
                  </a:lnTo>
                  <a:lnTo>
                    <a:pt x="84848" y="54660"/>
                  </a:lnTo>
                  <a:close/>
                </a:path>
                <a:path w="163829" h="229870">
                  <a:moveTo>
                    <a:pt x="85534" y="57302"/>
                  </a:moveTo>
                  <a:lnTo>
                    <a:pt x="85509" y="57150"/>
                  </a:lnTo>
                  <a:lnTo>
                    <a:pt x="85534" y="57302"/>
                  </a:lnTo>
                  <a:close/>
                </a:path>
                <a:path w="163829" h="229870">
                  <a:moveTo>
                    <a:pt x="85852" y="58978"/>
                  </a:moveTo>
                  <a:lnTo>
                    <a:pt x="85267" y="58420"/>
                  </a:lnTo>
                  <a:lnTo>
                    <a:pt x="85382" y="59042"/>
                  </a:lnTo>
                  <a:lnTo>
                    <a:pt x="85712" y="59690"/>
                  </a:lnTo>
                  <a:lnTo>
                    <a:pt x="85852" y="58978"/>
                  </a:lnTo>
                  <a:close/>
                </a:path>
                <a:path w="163829" h="229870">
                  <a:moveTo>
                    <a:pt x="86169" y="58420"/>
                  </a:moveTo>
                  <a:lnTo>
                    <a:pt x="85534" y="57302"/>
                  </a:lnTo>
                  <a:lnTo>
                    <a:pt x="85725" y="58420"/>
                  </a:lnTo>
                  <a:lnTo>
                    <a:pt x="85953" y="58420"/>
                  </a:lnTo>
                  <a:lnTo>
                    <a:pt x="86169" y="58420"/>
                  </a:lnTo>
                  <a:close/>
                </a:path>
                <a:path w="163829" h="229870">
                  <a:moveTo>
                    <a:pt x="86207" y="60909"/>
                  </a:moveTo>
                  <a:lnTo>
                    <a:pt x="85039" y="59690"/>
                  </a:lnTo>
                  <a:lnTo>
                    <a:pt x="85483" y="59690"/>
                  </a:lnTo>
                  <a:lnTo>
                    <a:pt x="85382" y="59042"/>
                  </a:lnTo>
                  <a:lnTo>
                    <a:pt x="85051" y="58420"/>
                  </a:lnTo>
                  <a:lnTo>
                    <a:pt x="85267" y="58420"/>
                  </a:lnTo>
                  <a:lnTo>
                    <a:pt x="85496" y="58420"/>
                  </a:lnTo>
                  <a:lnTo>
                    <a:pt x="84836" y="57150"/>
                  </a:lnTo>
                  <a:lnTo>
                    <a:pt x="85458" y="57150"/>
                  </a:lnTo>
                  <a:lnTo>
                    <a:pt x="84734" y="55880"/>
                  </a:lnTo>
                  <a:lnTo>
                    <a:pt x="83515" y="55880"/>
                  </a:lnTo>
                  <a:lnTo>
                    <a:pt x="81953" y="54610"/>
                  </a:lnTo>
                  <a:lnTo>
                    <a:pt x="83502" y="54610"/>
                  </a:lnTo>
                  <a:lnTo>
                    <a:pt x="82842" y="53340"/>
                  </a:lnTo>
                  <a:lnTo>
                    <a:pt x="82169" y="53340"/>
                  </a:lnTo>
                  <a:lnTo>
                    <a:pt x="81508" y="52070"/>
                  </a:lnTo>
                  <a:lnTo>
                    <a:pt x="80606" y="52070"/>
                  </a:lnTo>
                  <a:lnTo>
                    <a:pt x="79552" y="50800"/>
                  </a:lnTo>
                  <a:lnTo>
                    <a:pt x="76847" y="48260"/>
                  </a:lnTo>
                  <a:lnTo>
                    <a:pt x="76885" y="48577"/>
                  </a:lnTo>
                  <a:lnTo>
                    <a:pt x="76708" y="48336"/>
                  </a:lnTo>
                  <a:lnTo>
                    <a:pt x="76898" y="48653"/>
                  </a:lnTo>
                  <a:lnTo>
                    <a:pt x="77050" y="49530"/>
                  </a:lnTo>
                  <a:lnTo>
                    <a:pt x="73837" y="48260"/>
                  </a:lnTo>
                  <a:lnTo>
                    <a:pt x="72047" y="44450"/>
                  </a:lnTo>
                  <a:lnTo>
                    <a:pt x="69215" y="41910"/>
                  </a:lnTo>
                  <a:lnTo>
                    <a:pt x="69430" y="41910"/>
                  </a:lnTo>
                  <a:lnTo>
                    <a:pt x="67640" y="40640"/>
                  </a:lnTo>
                  <a:lnTo>
                    <a:pt x="66776" y="39370"/>
                  </a:lnTo>
                  <a:lnTo>
                    <a:pt x="65900" y="38100"/>
                  </a:lnTo>
                  <a:lnTo>
                    <a:pt x="64312" y="38100"/>
                  </a:lnTo>
                  <a:lnTo>
                    <a:pt x="63830" y="36830"/>
                  </a:lnTo>
                  <a:lnTo>
                    <a:pt x="63538" y="35560"/>
                  </a:lnTo>
                  <a:lnTo>
                    <a:pt x="62191" y="35560"/>
                  </a:lnTo>
                  <a:lnTo>
                    <a:pt x="61417" y="34290"/>
                  </a:lnTo>
                  <a:lnTo>
                    <a:pt x="60756" y="33235"/>
                  </a:lnTo>
                  <a:lnTo>
                    <a:pt x="60629" y="33020"/>
                  </a:lnTo>
                  <a:lnTo>
                    <a:pt x="61544" y="33731"/>
                  </a:lnTo>
                  <a:lnTo>
                    <a:pt x="60693" y="33020"/>
                  </a:lnTo>
                  <a:lnTo>
                    <a:pt x="60579" y="31750"/>
                  </a:lnTo>
                  <a:lnTo>
                    <a:pt x="58254" y="31750"/>
                  </a:lnTo>
                  <a:lnTo>
                    <a:pt x="59359" y="30480"/>
                  </a:lnTo>
                  <a:lnTo>
                    <a:pt x="57569" y="29210"/>
                  </a:lnTo>
                  <a:lnTo>
                    <a:pt x="56642" y="29210"/>
                  </a:lnTo>
                  <a:lnTo>
                    <a:pt x="57467" y="30480"/>
                  </a:lnTo>
                  <a:lnTo>
                    <a:pt x="56502" y="29210"/>
                  </a:lnTo>
                  <a:lnTo>
                    <a:pt x="54991" y="27940"/>
                  </a:lnTo>
                  <a:lnTo>
                    <a:pt x="56057" y="27940"/>
                  </a:lnTo>
                  <a:lnTo>
                    <a:pt x="53467" y="24130"/>
                  </a:lnTo>
                  <a:lnTo>
                    <a:pt x="48602" y="24130"/>
                  </a:lnTo>
                  <a:lnTo>
                    <a:pt x="48234" y="22860"/>
                  </a:lnTo>
                  <a:lnTo>
                    <a:pt x="47802" y="22860"/>
                  </a:lnTo>
                  <a:lnTo>
                    <a:pt x="46482" y="21590"/>
                  </a:lnTo>
                  <a:lnTo>
                    <a:pt x="46316" y="19050"/>
                  </a:lnTo>
                  <a:lnTo>
                    <a:pt x="46050" y="19050"/>
                  </a:lnTo>
                  <a:lnTo>
                    <a:pt x="45212" y="16510"/>
                  </a:lnTo>
                  <a:lnTo>
                    <a:pt x="43586" y="17780"/>
                  </a:lnTo>
                  <a:lnTo>
                    <a:pt x="43167" y="16510"/>
                  </a:lnTo>
                  <a:lnTo>
                    <a:pt x="42735" y="15240"/>
                  </a:lnTo>
                  <a:lnTo>
                    <a:pt x="42545" y="15240"/>
                  </a:lnTo>
                  <a:lnTo>
                    <a:pt x="41795" y="16510"/>
                  </a:lnTo>
                  <a:lnTo>
                    <a:pt x="40640" y="13970"/>
                  </a:lnTo>
                  <a:lnTo>
                    <a:pt x="40030" y="12700"/>
                  </a:lnTo>
                  <a:lnTo>
                    <a:pt x="41198" y="11430"/>
                  </a:lnTo>
                  <a:lnTo>
                    <a:pt x="41579" y="12128"/>
                  </a:lnTo>
                  <a:lnTo>
                    <a:pt x="41719" y="12534"/>
                  </a:lnTo>
                  <a:lnTo>
                    <a:pt x="41859" y="12636"/>
                  </a:lnTo>
                  <a:lnTo>
                    <a:pt x="42392" y="13398"/>
                  </a:lnTo>
                  <a:lnTo>
                    <a:pt x="42367" y="12700"/>
                  </a:lnTo>
                  <a:lnTo>
                    <a:pt x="41503" y="10274"/>
                  </a:lnTo>
                  <a:lnTo>
                    <a:pt x="41643" y="11430"/>
                  </a:lnTo>
                  <a:lnTo>
                    <a:pt x="41465" y="10121"/>
                  </a:lnTo>
                  <a:lnTo>
                    <a:pt x="41122" y="8890"/>
                  </a:lnTo>
                  <a:lnTo>
                    <a:pt x="40805" y="7772"/>
                  </a:lnTo>
                  <a:lnTo>
                    <a:pt x="40500" y="6350"/>
                  </a:lnTo>
                  <a:lnTo>
                    <a:pt x="40373" y="6350"/>
                  </a:lnTo>
                  <a:lnTo>
                    <a:pt x="40119" y="5080"/>
                  </a:lnTo>
                  <a:lnTo>
                    <a:pt x="40106" y="3810"/>
                  </a:lnTo>
                  <a:lnTo>
                    <a:pt x="40005" y="5080"/>
                  </a:lnTo>
                  <a:lnTo>
                    <a:pt x="39611" y="5080"/>
                  </a:lnTo>
                  <a:lnTo>
                    <a:pt x="39458" y="2540"/>
                  </a:lnTo>
                  <a:lnTo>
                    <a:pt x="39344" y="1270"/>
                  </a:lnTo>
                  <a:lnTo>
                    <a:pt x="34175" y="1270"/>
                  </a:lnTo>
                  <a:lnTo>
                    <a:pt x="37249" y="0"/>
                  </a:lnTo>
                  <a:lnTo>
                    <a:pt x="33299" y="1270"/>
                  </a:lnTo>
                  <a:lnTo>
                    <a:pt x="30937" y="1270"/>
                  </a:lnTo>
                  <a:lnTo>
                    <a:pt x="32715" y="0"/>
                  </a:lnTo>
                  <a:lnTo>
                    <a:pt x="25412" y="0"/>
                  </a:lnTo>
                  <a:lnTo>
                    <a:pt x="24726" y="1270"/>
                  </a:lnTo>
                  <a:lnTo>
                    <a:pt x="26238" y="1270"/>
                  </a:lnTo>
                  <a:lnTo>
                    <a:pt x="24815" y="2540"/>
                  </a:lnTo>
                  <a:lnTo>
                    <a:pt x="24523" y="2540"/>
                  </a:lnTo>
                  <a:lnTo>
                    <a:pt x="23736" y="2286"/>
                  </a:lnTo>
                  <a:lnTo>
                    <a:pt x="23736" y="2540"/>
                  </a:lnTo>
                  <a:lnTo>
                    <a:pt x="21869" y="3810"/>
                  </a:lnTo>
                  <a:lnTo>
                    <a:pt x="21323" y="2540"/>
                  </a:lnTo>
                  <a:lnTo>
                    <a:pt x="23736" y="2540"/>
                  </a:lnTo>
                  <a:lnTo>
                    <a:pt x="23736" y="2286"/>
                  </a:lnTo>
                  <a:lnTo>
                    <a:pt x="20739" y="1270"/>
                  </a:lnTo>
                  <a:lnTo>
                    <a:pt x="18554" y="1270"/>
                  </a:lnTo>
                  <a:lnTo>
                    <a:pt x="20612" y="2540"/>
                  </a:lnTo>
                  <a:lnTo>
                    <a:pt x="16941" y="2540"/>
                  </a:lnTo>
                  <a:lnTo>
                    <a:pt x="15925" y="3810"/>
                  </a:lnTo>
                  <a:lnTo>
                    <a:pt x="13919" y="3810"/>
                  </a:lnTo>
                  <a:lnTo>
                    <a:pt x="13919" y="5080"/>
                  </a:lnTo>
                  <a:lnTo>
                    <a:pt x="12839" y="5080"/>
                  </a:lnTo>
                  <a:lnTo>
                    <a:pt x="11531" y="6350"/>
                  </a:lnTo>
                  <a:lnTo>
                    <a:pt x="10629" y="6350"/>
                  </a:lnTo>
                  <a:lnTo>
                    <a:pt x="8724" y="5080"/>
                  </a:lnTo>
                  <a:lnTo>
                    <a:pt x="6642" y="5080"/>
                  </a:lnTo>
                  <a:lnTo>
                    <a:pt x="6248" y="6350"/>
                  </a:lnTo>
                  <a:lnTo>
                    <a:pt x="4533" y="5080"/>
                  </a:lnTo>
                  <a:lnTo>
                    <a:pt x="3238" y="5080"/>
                  </a:lnTo>
                  <a:lnTo>
                    <a:pt x="3238" y="7620"/>
                  </a:lnTo>
                  <a:lnTo>
                    <a:pt x="2463" y="7620"/>
                  </a:lnTo>
                  <a:lnTo>
                    <a:pt x="1739" y="7620"/>
                  </a:lnTo>
                  <a:lnTo>
                    <a:pt x="2362" y="6769"/>
                  </a:lnTo>
                  <a:lnTo>
                    <a:pt x="2374" y="6350"/>
                  </a:lnTo>
                  <a:lnTo>
                    <a:pt x="2514" y="6553"/>
                  </a:lnTo>
                  <a:lnTo>
                    <a:pt x="2654" y="6350"/>
                  </a:lnTo>
                  <a:lnTo>
                    <a:pt x="2654" y="6769"/>
                  </a:lnTo>
                  <a:lnTo>
                    <a:pt x="3238" y="7620"/>
                  </a:lnTo>
                  <a:lnTo>
                    <a:pt x="3238" y="5080"/>
                  </a:lnTo>
                  <a:lnTo>
                    <a:pt x="1435" y="5080"/>
                  </a:lnTo>
                  <a:lnTo>
                    <a:pt x="1409" y="7251"/>
                  </a:lnTo>
                  <a:lnTo>
                    <a:pt x="1308" y="7620"/>
                  </a:lnTo>
                  <a:lnTo>
                    <a:pt x="1409" y="7251"/>
                  </a:lnTo>
                  <a:lnTo>
                    <a:pt x="1409" y="5181"/>
                  </a:lnTo>
                  <a:lnTo>
                    <a:pt x="1117" y="6350"/>
                  </a:lnTo>
                  <a:lnTo>
                    <a:pt x="736" y="6350"/>
                  </a:lnTo>
                  <a:lnTo>
                    <a:pt x="609" y="7620"/>
                  </a:lnTo>
                  <a:lnTo>
                    <a:pt x="787" y="7620"/>
                  </a:lnTo>
                  <a:lnTo>
                    <a:pt x="0" y="8890"/>
                  </a:lnTo>
                  <a:lnTo>
                    <a:pt x="546" y="8890"/>
                  </a:lnTo>
                  <a:lnTo>
                    <a:pt x="622" y="11430"/>
                  </a:lnTo>
                  <a:lnTo>
                    <a:pt x="965" y="12700"/>
                  </a:lnTo>
                  <a:lnTo>
                    <a:pt x="469" y="13970"/>
                  </a:lnTo>
                  <a:lnTo>
                    <a:pt x="660" y="13970"/>
                  </a:lnTo>
                  <a:lnTo>
                    <a:pt x="723" y="15240"/>
                  </a:lnTo>
                  <a:lnTo>
                    <a:pt x="1473" y="16510"/>
                  </a:lnTo>
                  <a:lnTo>
                    <a:pt x="1651" y="16510"/>
                  </a:lnTo>
                  <a:lnTo>
                    <a:pt x="1778" y="17780"/>
                  </a:lnTo>
                  <a:lnTo>
                    <a:pt x="1752" y="16510"/>
                  </a:lnTo>
                  <a:lnTo>
                    <a:pt x="2603" y="16510"/>
                  </a:lnTo>
                  <a:lnTo>
                    <a:pt x="2476" y="19050"/>
                  </a:lnTo>
                  <a:lnTo>
                    <a:pt x="3048" y="20320"/>
                  </a:lnTo>
                  <a:lnTo>
                    <a:pt x="2387" y="20320"/>
                  </a:lnTo>
                  <a:lnTo>
                    <a:pt x="2146" y="21590"/>
                  </a:lnTo>
                  <a:lnTo>
                    <a:pt x="2578" y="21590"/>
                  </a:lnTo>
                  <a:lnTo>
                    <a:pt x="2692" y="24130"/>
                  </a:lnTo>
                  <a:lnTo>
                    <a:pt x="3949" y="24130"/>
                  </a:lnTo>
                  <a:lnTo>
                    <a:pt x="3492" y="26670"/>
                  </a:lnTo>
                  <a:lnTo>
                    <a:pt x="3759" y="29210"/>
                  </a:lnTo>
                  <a:lnTo>
                    <a:pt x="5854" y="29210"/>
                  </a:lnTo>
                  <a:lnTo>
                    <a:pt x="6159" y="31750"/>
                  </a:lnTo>
                  <a:lnTo>
                    <a:pt x="5359" y="31750"/>
                  </a:lnTo>
                  <a:lnTo>
                    <a:pt x="5156" y="33020"/>
                  </a:lnTo>
                  <a:lnTo>
                    <a:pt x="4356" y="30480"/>
                  </a:lnTo>
                  <a:lnTo>
                    <a:pt x="4521" y="31750"/>
                  </a:lnTo>
                  <a:lnTo>
                    <a:pt x="4559" y="33020"/>
                  </a:lnTo>
                  <a:lnTo>
                    <a:pt x="4699" y="33020"/>
                  </a:lnTo>
                  <a:lnTo>
                    <a:pt x="6223" y="35560"/>
                  </a:lnTo>
                  <a:lnTo>
                    <a:pt x="5803" y="36830"/>
                  </a:lnTo>
                  <a:lnTo>
                    <a:pt x="6781" y="36830"/>
                  </a:lnTo>
                  <a:lnTo>
                    <a:pt x="6896" y="38100"/>
                  </a:lnTo>
                  <a:lnTo>
                    <a:pt x="7251" y="39370"/>
                  </a:lnTo>
                  <a:lnTo>
                    <a:pt x="7785" y="38100"/>
                  </a:lnTo>
                  <a:lnTo>
                    <a:pt x="6362" y="41910"/>
                  </a:lnTo>
                  <a:lnTo>
                    <a:pt x="9118" y="46990"/>
                  </a:lnTo>
                  <a:lnTo>
                    <a:pt x="7823" y="49530"/>
                  </a:lnTo>
                  <a:lnTo>
                    <a:pt x="8280" y="52070"/>
                  </a:lnTo>
                  <a:lnTo>
                    <a:pt x="8788" y="54610"/>
                  </a:lnTo>
                  <a:lnTo>
                    <a:pt x="9042" y="57150"/>
                  </a:lnTo>
                  <a:lnTo>
                    <a:pt x="8750" y="57150"/>
                  </a:lnTo>
                  <a:lnTo>
                    <a:pt x="8763" y="55880"/>
                  </a:lnTo>
                  <a:lnTo>
                    <a:pt x="8674" y="57150"/>
                  </a:lnTo>
                  <a:lnTo>
                    <a:pt x="8496" y="59690"/>
                  </a:lnTo>
                  <a:lnTo>
                    <a:pt x="10680" y="58420"/>
                  </a:lnTo>
                  <a:lnTo>
                    <a:pt x="10375" y="60960"/>
                  </a:lnTo>
                  <a:lnTo>
                    <a:pt x="9563" y="62230"/>
                  </a:lnTo>
                  <a:lnTo>
                    <a:pt x="9690" y="59690"/>
                  </a:lnTo>
                  <a:lnTo>
                    <a:pt x="9410" y="60960"/>
                  </a:lnTo>
                  <a:lnTo>
                    <a:pt x="7467" y="60960"/>
                  </a:lnTo>
                  <a:lnTo>
                    <a:pt x="10058" y="64770"/>
                  </a:lnTo>
                  <a:lnTo>
                    <a:pt x="9067" y="66040"/>
                  </a:lnTo>
                  <a:lnTo>
                    <a:pt x="8902" y="66040"/>
                  </a:lnTo>
                  <a:lnTo>
                    <a:pt x="8623" y="67310"/>
                  </a:lnTo>
                  <a:lnTo>
                    <a:pt x="9194" y="68580"/>
                  </a:lnTo>
                  <a:lnTo>
                    <a:pt x="9512" y="69850"/>
                  </a:lnTo>
                  <a:lnTo>
                    <a:pt x="9956" y="71120"/>
                  </a:lnTo>
                  <a:lnTo>
                    <a:pt x="10160" y="72390"/>
                  </a:lnTo>
                  <a:lnTo>
                    <a:pt x="9867" y="72390"/>
                  </a:lnTo>
                  <a:lnTo>
                    <a:pt x="11176" y="74930"/>
                  </a:lnTo>
                  <a:lnTo>
                    <a:pt x="12725" y="77470"/>
                  </a:lnTo>
                  <a:lnTo>
                    <a:pt x="13843" y="79209"/>
                  </a:lnTo>
                  <a:lnTo>
                    <a:pt x="13881" y="78740"/>
                  </a:lnTo>
                  <a:lnTo>
                    <a:pt x="15303" y="81280"/>
                  </a:lnTo>
                  <a:lnTo>
                    <a:pt x="15392" y="81407"/>
                  </a:lnTo>
                  <a:lnTo>
                    <a:pt x="15709" y="82550"/>
                  </a:lnTo>
                  <a:lnTo>
                    <a:pt x="20764" y="82550"/>
                  </a:lnTo>
                  <a:lnTo>
                    <a:pt x="19837" y="80010"/>
                  </a:lnTo>
                  <a:lnTo>
                    <a:pt x="21272" y="80010"/>
                  </a:lnTo>
                  <a:lnTo>
                    <a:pt x="18961" y="78740"/>
                  </a:lnTo>
                  <a:lnTo>
                    <a:pt x="17424" y="76200"/>
                  </a:lnTo>
                  <a:lnTo>
                    <a:pt x="16687" y="73660"/>
                  </a:lnTo>
                  <a:lnTo>
                    <a:pt x="16281" y="72390"/>
                  </a:lnTo>
                  <a:lnTo>
                    <a:pt x="16078" y="71120"/>
                  </a:lnTo>
                  <a:lnTo>
                    <a:pt x="15519" y="66040"/>
                  </a:lnTo>
                  <a:lnTo>
                    <a:pt x="15354" y="64770"/>
                  </a:lnTo>
                  <a:lnTo>
                    <a:pt x="15773" y="64770"/>
                  </a:lnTo>
                  <a:lnTo>
                    <a:pt x="16408" y="63500"/>
                  </a:lnTo>
                  <a:lnTo>
                    <a:pt x="16052" y="62230"/>
                  </a:lnTo>
                  <a:lnTo>
                    <a:pt x="15341" y="59690"/>
                  </a:lnTo>
                  <a:lnTo>
                    <a:pt x="15494" y="59690"/>
                  </a:lnTo>
                  <a:lnTo>
                    <a:pt x="15786" y="58420"/>
                  </a:lnTo>
                  <a:lnTo>
                    <a:pt x="14198" y="55880"/>
                  </a:lnTo>
                  <a:lnTo>
                    <a:pt x="14833" y="54813"/>
                  </a:lnTo>
                  <a:lnTo>
                    <a:pt x="14833" y="52070"/>
                  </a:lnTo>
                  <a:lnTo>
                    <a:pt x="14084" y="52070"/>
                  </a:lnTo>
                  <a:lnTo>
                    <a:pt x="14198" y="49530"/>
                  </a:lnTo>
                  <a:lnTo>
                    <a:pt x="13144" y="48260"/>
                  </a:lnTo>
                  <a:lnTo>
                    <a:pt x="13398" y="45720"/>
                  </a:lnTo>
                  <a:lnTo>
                    <a:pt x="12293" y="44450"/>
                  </a:lnTo>
                  <a:lnTo>
                    <a:pt x="13296" y="41910"/>
                  </a:lnTo>
                  <a:lnTo>
                    <a:pt x="12649" y="38100"/>
                  </a:lnTo>
                  <a:lnTo>
                    <a:pt x="12420" y="36830"/>
                  </a:lnTo>
                  <a:lnTo>
                    <a:pt x="11531" y="35560"/>
                  </a:lnTo>
                  <a:lnTo>
                    <a:pt x="12026" y="35560"/>
                  </a:lnTo>
                  <a:lnTo>
                    <a:pt x="11747" y="34290"/>
                  </a:lnTo>
                  <a:lnTo>
                    <a:pt x="12420" y="34290"/>
                  </a:lnTo>
                  <a:lnTo>
                    <a:pt x="12128" y="33020"/>
                  </a:lnTo>
                  <a:lnTo>
                    <a:pt x="11607" y="31750"/>
                  </a:lnTo>
                  <a:lnTo>
                    <a:pt x="10960" y="31750"/>
                  </a:lnTo>
                  <a:lnTo>
                    <a:pt x="12065" y="27940"/>
                  </a:lnTo>
                  <a:lnTo>
                    <a:pt x="8509" y="25400"/>
                  </a:lnTo>
                  <a:lnTo>
                    <a:pt x="10236" y="24130"/>
                  </a:lnTo>
                  <a:lnTo>
                    <a:pt x="8128" y="17780"/>
                  </a:lnTo>
                  <a:lnTo>
                    <a:pt x="6515" y="13970"/>
                  </a:lnTo>
                  <a:lnTo>
                    <a:pt x="5689" y="12700"/>
                  </a:lnTo>
                  <a:lnTo>
                    <a:pt x="5372" y="11430"/>
                  </a:lnTo>
                  <a:lnTo>
                    <a:pt x="6426" y="12700"/>
                  </a:lnTo>
                  <a:lnTo>
                    <a:pt x="6578" y="12700"/>
                  </a:lnTo>
                  <a:lnTo>
                    <a:pt x="6959" y="13970"/>
                  </a:lnTo>
                  <a:lnTo>
                    <a:pt x="7848" y="13970"/>
                  </a:lnTo>
                  <a:lnTo>
                    <a:pt x="7658" y="12700"/>
                  </a:lnTo>
                  <a:lnTo>
                    <a:pt x="6832" y="12700"/>
                  </a:lnTo>
                  <a:lnTo>
                    <a:pt x="6210" y="11430"/>
                  </a:lnTo>
                  <a:lnTo>
                    <a:pt x="12166" y="11430"/>
                  </a:lnTo>
                  <a:lnTo>
                    <a:pt x="13843" y="10160"/>
                  </a:lnTo>
                  <a:lnTo>
                    <a:pt x="15544" y="10160"/>
                  </a:lnTo>
                  <a:lnTo>
                    <a:pt x="14135" y="8890"/>
                  </a:lnTo>
                  <a:lnTo>
                    <a:pt x="17703" y="7772"/>
                  </a:lnTo>
                  <a:lnTo>
                    <a:pt x="17310" y="8890"/>
                  </a:lnTo>
                  <a:lnTo>
                    <a:pt x="22072" y="6350"/>
                  </a:lnTo>
                  <a:lnTo>
                    <a:pt x="20561" y="8890"/>
                  </a:lnTo>
                  <a:lnTo>
                    <a:pt x="21577" y="8890"/>
                  </a:lnTo>
                  <a:lnTo>
                    <a:pt x="21374" y="7620"/>
                  </a:lnTo>
                  <a:lnTo>
                    <a:pt x="22428" y="7620"/>
                  </a:lnTo>
                  <a:lnTo>
                    <a:pt x="21780" y="8890"/>
                  </a:lnTo>
                  <a:lnTo>
                    <a:pt x="24371" y="7620"/>
                  </a:lnTo>
                  <a:lnTo>
                    <a:pt x="23291" y="7620"/>
                  </a:lnTo>
                  <a:lnTo>
                    <a:pt x="25692" y="6350"/>
                  </a:lnTo>
                  <a:lnTo>
                    <a:pt x="25730" y="7277"/>
                  </a:lnTo>
                  <a:lnTo>
                    <a:pt x="27330" y="6350"/>
                  </a:lnTo>
                  <a:lnTo>
                    <a:pt x="31927" y="6350"/>
                  </a:lnTo>
                  <a:lnTo>
                    <a:pt x="32816" y="5080"/>
                  </a:lnTo>
                  <a:lnTo>
                    <a:pt x="35712" y="5080"/>
                  </a:lnTo>
                  <a:lnTo>
                    <a:pt x="35737" y="6350"/>
                  </a:lnTo>
                  <a:lnTo>
                    <a:pt x="34455" y="6350"/>
                  </a:lnTo>
                  <a:lnTo>
                    <a:pt x="35509" y="7620"/>
                  </a:lnTo>
                  <a:lnTo>
                    <a:pt x="34518" y="7620"/>
                  </a:lnTo>
                  <a:lnTo>
                    <a:pt x="35280" y="10160"/>
                  </a:lnTo>
                  <a:lnTo>
                    <a:pt x="35572" y="8890"/>
                  </a:lnTo>
                  <a:lnTo>
                    <a:pt x="36080" y="10160"/>
                  </a:lnTo>
                  <a:lnTo>
                    <a:pt x="37426" y="11430"/>
                  </a:lnTo>
                  <a:lnTo>
                    <a:pt x="37655" y="13970"/>
                  </a:lnTo>
                  <a:lnTo>
                    <a:pt x="36715" y="12700"/>
                  </a:lnTo>
                  <a:lnTo>
                    <a:pt x="37680" y="15240"/>
                  </a:lnTo>
                  <a:lnTo>
                    <a:pt x="38239" y="15240"/>
                  </a:lnTo>
                  <a:lnTo>
                    <a:pt x="37871" y="13970"/>
                  </a:lnTo>
                  <a:lnTo>
                    <a:pt x="39141" y="15240"/>
                  </a:lnTo>
                  <a:lnTo>
                    <a:pt x="39128" y="12700"/>
                  </a:lnTo>
                  <a:lnTo>
                    <a:pt x="39801" y="15240"/>
                  </a:lnTo>
                  <a:lnTo>
                    <a:pt x="39484" y="15240"/>
                  </a:lnTo>
                  <a:lnTo>
                    <a:pt x="40525" y="17780"/>
                  </a:lnTo>
                  <a:lnTo>
                    <a:pt x="42011" y="20320"/>
                  </a:lnTo>
                  <a:lnTo>
                    <a:pt x="42697" y="21590"/>
                  </a:lnTo>
                  <a:lnTo>
                    <a:pt x="44767" y="25400"/>
                  </a:lnTo>
                  <a:lnTo>
                    <a:pt x="46621" y="25400"/>
                  </a:lnTo>
                  <a:lnTo>
                    <a:pt x="47129" y="26670"/>
                  </a:lnTo>
                  <a:lnTo>
                    <a:pt x="46710" y="26670"/>
                  </a:lnTo>
                  <a:lnTo>
                    <a:pt x="48653" y="29210"/>
                  </a:lnTo>
                  <a:lnTo>
                    <a:pt x="47028" y="25400"/>
                  </a:lnTo>
                  <a:lnTo>
                    <a:pt x="49022" y="27940"/>
                  </a:lnTo>
                  <a:lnTo>
                    <a:pt x="48336" y="27940"/>
                  </a:lnTo>
                  <a:lnTo>
                    <a:pt x="50571" y="30480"/>
                  </a:lnTo>
                  <a:lnTo>
                    <a:pt x="52120" y="31178"/>
                  </a:lnTo>
                  <a:lnTo>
                    <a:pt x="52463" y="31788"/>
                  </a:lnTo>
                  <a:lnTo>
                    <a:pt x="53086" y="31610"/>
                  </a:lnTo>
                  <a:lnTo>
                    <a:pt x="53428" y="31750"/>
                  </a:lnTo>
                  <a:lnTo>
                    <a:pt x="55486" y="33020"/>
                  </a:lnTo>
                  <a:lnTo>
                    <a:pt x="55448" y="34290"/>
                  </a:lnTo>
                  <a:lnTo>
                    <a:pt x="53301" y="31750"/>
                  </a:lnTo>
                  <a:lnTo>
                    <a:pt x="53492" y="33020"/>
                  </a:lnTo>
                  <a:lnTo>
                    <a:pt x="56921" y="35560"/>
                  </a:lnTo>
                  <a:lnTo>
                    <a:pt x="61163" y="36830"/>
                  </a:lnTo>
                  <a:lnTo>
                    <a:pt x="63792" y="40640"/>
                  </a:lnTo>
                  <a:lnTo>
                    <a:pt x="63360" y="39370"/>
                  </a:lnTo>
                  <a:lnTo>
                    <a:pt x="64871" y="39370"/>
                  </a:lnTo>
                  <a:lnTo>
                    <a:pt x="64922" y="41910"/>
                  </a:lnTo>
                  <a:lnTo>
                    <a:pt x="66890" y="43180"/>
                  </a:lnTo>
                  <a:lnTo>
                    <a:pt x="66027" y="43180"/>
                  </a:lnTo>
                  <a:lnTo>
                    <a:pt x="67779" y="45720"/>
                  </a:lnTo>
                  <a:lnTo>
                    <a:pt x="70269" y="46990"/>
                  </a:lnTo>
                  <a:lnTo>
                    <a:pt x="73596" y="49530"/>
                  </a:lnTo>
                  <a:lnTo>
                    <a:pt x="72936" y="49530"/>
                  </a:lnTo>
                  <a:lnTo>
                    <a:pt x="73825" y="50800"/>
                  </a:lnTo>
                  <a:lnTo>
                    <a:pt x="75806" y="53340"/>
                  </a:lnTo>
                  <a:lnTo>
                    <a:pt x="76911" y="54610"/>
                  </a:lnTo>
                  <a:lnTo>
                    <a:pt x="78232" y="54610"/>
                  </a:lnTo>
                  <a:lnTo>
                    <a:pt x="80340" y="59690"/>
                  </a:lnTo>
                  <a:lnTo>
                    <a:pt x="86207" y="60909"/>
                  </a:lnTo>
                  <a:close/>
                </a:path>
                <a:path w="163829" h="229870">
                  <a:moveTo>
                    <a:pt x="86614" y="59690"/>
                  </a:moveTo>
                  <a:lnTo>
                    <a:pt x="85953" y="58420"/>
                  </a:lnTo>
                  <a:lnTo>
                    <a:pt x="85928" y="59042"/>
                  </a:lnTo>
                  <a:lnTo>
                    <a:pt x="86614" y="59690"/>
                  </a:lnTo>
                  <a:close/>
                </a:path>
                <a:path w="163829" h="229870">
                  <a:moveTo>
                    <a:pt x="86766" y="61493"/>
                  </a:moveTo>
                  <a:lnTo>
                    <a:pt x="86499" y="60960"/>
                  </a:lnTo>
                  <a:lnTo>
                    <a:pt x="86207" y="60909"/>
                  </a:lnTo>
                  <a:lnTo>
                    <a:pt x="86766" y="61493"/>
                  </a:lnTo>
                  <a:close/>
                </a:path>
                <a:path w="163829" h="229870">
                  <a:moveTo>
                    <a:pt x="90563" y="67310"/>
                  </a:moveTo>
                  <a:close/>
                </a:path>
                <a:path w="163829" h="229870">
                  <a:moveTo>
                    <a:pt x="94259" y="64312"/>
                  </a:moveTo>
                  <a:lnTo>
                    <a:pt x="93433" y="64020"/>
                  </a:lnTo>
                  <a:lnTo>
                    <a:pt x="93726" y="64338"/>
                  </a:lnTo>
                  <a:lnTo>
                    <a:pt x="93878" y="64325"/>
                  </a:lnTo>
                  <a:lnTo>
                    <a:pt x="94056" y="64325"/>
                  </a:lnTo>
                  <a:lnTo>
                    <a:pt x="94259" y="64312"/>
                  </a:lnTo>
                  <a:close/>
                </a:path>
                <a:path w="163829" h="229870">
                  <a:moveTo>
                    <a:pt x="97193" y="73660"/>
                  </a:moveTo>
                  <a:lnTo>
                    <a:pt x="96418" y="72390"/>
                  </a:lnTo>
                  <a:lnTo>
                    <a:pt x="95859" y="72390"/>
                  </a:lnTo>
                  <a:lnTo>
                    <a:pt x="97002" y="73660"/>
                  </a:lnTo>
                  <a:lnTo>
                    <a:pt x="97193" y="73660"/>
                  </a:lnTo>
                  <a:close/>
                </a:path>
                <a:path w="163829" h="229870">
                  <a:moveTo>
                    <a:pt x="97929" y="167640"/>
                  </a:moveTo>
                  <a:lnTo>
                    <a:pt x="97002" y="167640"/>
                  </a:lnTo>
                  <a:lnTo>
                    <a:pt x="97447" y="168579"/>
                  </a:lnTo>
                  <a:lnTo>
                    <a:pt x="97929" y="167640"/>
                  </a:lnTo>
                  <a:close/>
                </a:path>
                <a:path w="163829" h="229870">
                  <a:moveTo>
                    <a:pt x="97980" y="167640"/>
                  </a:moveTo>
                  <a:lnTo>
                    <a:pt x="97256" y="166370"/>
                  </a:lnTo>
                  <a:lnTo>
                    <a:pt x="97028" y="166636"/>
                  </a:lnTo>
                  <a:lnTo>
                    <a:pt x="97980" y="167640"/>
                  </a:lnTo>
                  <a:close/>
                </a:path>
                <a:path w="163829" h="229870">
                  <a:moveTo>
                    <a:pt x="98209" y="170180"/>
                  </a:moveTo>
                  <a:lnTo>
                    <a:pt x="97447" y="168579"/>
                  </a:lnTo>
                  <a:lnTo>
                    <a:pt x="97269" y="168910"/>
                  </a:lnTo>
                  <a:lnTo>
                    <a:pt x="97751" y="169773"/>
                  </a:lnTo>
                  <a:lnTo>
                    <a:pt x="98209" y="170180"/>
                  </a:lnTo>
                  <a:close/>
                </a:path>
                <a:path w="163829" h="229870">
                  <a:moveTo>
                    <a:pt x="104152" y="82867"/>
                  </a:moveTo>
                  <a:lnTo>
                    <a:pt x="103771" y="82994"/>
                  </a:lnTo>
                  <a:lnTo>
                    <a:pt x="103924" y="82956"/>
                  </a:lnTo>
                  <a:lnTo>
                    <a:pt x="104152" y="82880"/>
                  </a:lnTo>
                  <a:close/>
                </a:path>
                <a:path w="163829" h="229870">
                  <a:moveTo>
                    <a:pt x="105117" y="77203"/>
                  </a:moveTo>
                  <a:lnTo>
                    <a:pt x="104889" y="76873"/>
                  </a:lnTo>
                  <a:lnTo>
                    <a:pt x="104127" y="77317"/>
                  </a:lnTo>
                  <a:lnTo>
                    <a:pt x="103746" y="77444"/>
                  </a:lnTo>
                  <a:lnTo>
                    <a:pt x="104165" y="77393"/>
                  </a:lnTo>
                  <a:lnTo>
                    <a:pt x="104482" y="77508"/>
                  </a:lnTo>
                  <a:lnTo>
                    <a:pt x="104762" y="77724"/>
                  </a:lnTo>
                  <a:lnTo>
                    <a:pt x="104889" y="77635"/>
                  </a:lnTo>
                  <a:lnTo>
                    <a:pt x="105016" y="77470"/>
                  </a:lnTo>
                  <a:lnTo>
                    <a:pt x="105117" y="77203"/>
                  </a:lnTo>
                  <a:close/>
                </a:path>
                <a:path w="163829" h="229870">
                  <a:moveTo>
                    <a:pt x="107543" y="80619"/>
                  </a:moveTo>
                  <a:lnTo>
                    <a:pt x="106845" y="79235"/>
                  </a:lnTo>
                  <a:lnTo>
                    <a:pt x="107048" y="79184"/>
                  </a:lnTo>
                  <a:lnTo>
                    <a:pt x="106210" y="78651"/>
                  </a:lnTo>
                  <a:lnTo>
                    <a:pt x="106019" y="78511"/>
                  </a:lnTo>
                  <a:lnTo>
                    <a:pt x="106489" y="79565"/>
                  </a:lnTo>
                  <a:lnTo>
                    <a:pt x="107543" y="80619"/>
                  </a:lnTo>
                  <a:close/>
                </a:path>
                <a:path w="163829" h="229870">
                  <a:moveTo>
                    <a:pt x="108305" y="83820"/>
                  </a:moveTo>
                  <a:lnTo>
                    <a:pt x="107797" y="82550"/>
                  </a:lnTo>
                  <a:lnTo>
                    <a:pt x="107619" y="82550"/>
                  </a:lnTo>
                  <a:lnTo>
                    <a:pt x="108305" y="83820"/>
                  </a:lnTo>
                  <a:close/>
                </a:path>
                <a:path w="163829" h="229870">
                  <a:moveTo>
                    <a:pt x="108610" y="90170"/>
                  </a:moveTo>
                  <a:lnTo>
                    <a:pt x="107556" y="88900"/>
                  </a:lnTo>
                  <a:lnTo>
                    <a:pt x="107378" y="88900"/>
                  </a:lnTo>
                  <a:lnTo>
                    <a:pt x="108610" y="90170"/>
                  </a:lnTo>
                  <a:close/>
                </a:path>
                <a:path w="163829" h="229870">
                  <a:moveTo>
                    <a:pt x="110451" y="87630"/>
                  </a:moveTo>
                  <a:lnTo>
                    <a:pt x="109258" y="85813"/>
                  </a:lnTo>
                  <a:lnTo>
                    <a:pt x="108851" y="86360"/>
                  </a:lnTo>
                  <a:lnTo>
                    <a:pt x="109435" y="86855"/>
                  </a:lnTo>
                  <a:lnTo>
                    <a:pt x="110451" y="87630"/>
                  </a:lnTo>
                  <a:close/>
                </a:path>
                <a:path w="163829" h="229870">
                  <a:moveTo>
                    <a:pt x="112903" y="88925"/>
                  </a:moveTo>
                  <a:lnTo>
                    <a:pt x="112801" y="88519"/>
                  </a:lnTo>
                  <a:lnTo>
                    <a:pt x="111429" y="86588"/>
                  </a:lnTo>
                  <a:lnTo>
                    <a:pt x="112903" y="88925"/>
                  </a:lnTo>
                  <a:close/>
                </a:path>
                <a:path w="163829" h="229870">
                  <a:moveTo>
                    <a:pt x="113017" y="192214"/>
                  </a:moveTo>
                  <a:lnTo>
                    <a:pt x="112903" y="192024"/>
                  </a:lnTo>
                  <a:lnTo>
                    <a:pt x="112763" y="191871"/>
                  </a:lnTo>
                  <a:lnTo>
                    <a:pt x="112610" y="191820"/>
                  </a:lnTo>
                  <a:lnTo>
                    <a:pt x="113017" y="192214"/>
                  </a:lnTo>
                  <a:close/>
                </a:path>
                <a:path w="163829" h="229870">
                  <a:moveTo>
                    <a:pt x="113322" y="193421"/>
                  </a:moveTo>
                  <a:lnTo>
                    <a:pt x="113296" y="193040"/>
                  </a:lnTo>
                  <a:lnTo>
                    <a:pt x="113017" y="193040"/>
                  </a:lnTo>
                  <a:lnTo>
                    <a:pt x="113322" y="193421"/>
                  </a:lnTo>
                  <a:close/>
                </a:path>
                <a:path w="163829" h="229870">
                  <a:moveTo>
                    <a:pt x="113525" y="89535"/>
                  </a:moveTo>
                  <a:lnTo>
                    <a:pt x="113068" y="87807"/>
                  </a:lnTo>
                  <a:lnTo>
                    <a:pt x="112852" y="87566"/>
                  </a:lnTo>
                  <a:lnTo>
                    <a:pt x="112890" y="88646"/>
                  </a:lnTo>
                  <a:lnTo>
                    <a:pt x="113525" y="89535"/>
                  </a:lnTo>
                  <a:close/>
                </a:path>
                <a:path w="163829" h="229870">
                  <a:moveTo>
                    <a:pt x="113677" y="88519"/>
                  </a:moveTo>
                  <a:lnTo>
                    <a:pt x="112356" y="85140"/>
                  </a:lnTo>
                  <a:lnTo>
                    <a:pt x="113068" y="87807"/>
                  </a:lnTo>
                  <a:lnTo>
                    <a:pt x="113677" y="88519"/>
                  </a:lnTo>
                  <a:close/>
                </a:path>
                <a:path w="163829" h="229870">
                  <a:moveTo>
                    <a:pt x="116078" y="196049"/>
                  </a:moveTo>
                  <a:lnTo>
                    <a:pt x="115874" y="195707"/>
                  </a:lnTo>
                  <a:lnTo>
                    <a:pt x="115697" y="195821"/>
                  </a:lnTo>
                  <a:lnTo>
                    <a:pt x="116078" y="196049"/>
                  </a:lnTo>
                  <a:close/>
                </a:path>
                <a:path w="163829" h="229870">
                  <a:moveTo>
                    <a:pt x="117271" y="102247"/>
                  </a:moveTo>
                  <a:lnTo>
                    <a:pt x="117208" y="100203"/>
                  </a:lnTo>
                  <a:lnTo>
                    <a:pt x="116357" y="99898"/>
                  </a:lnTo>
                  <a:lnTo>
                    <a:pt x="116725" y="100584"/>
                  </a:lnTo>
                  <a:lnTo>
                    <a:pt x="116916" y="101866"/>
                  </a:lnTo>
                  <a:lnTo>
                    <a:pt x="117271" y="102247"/>
                  </a:lnTo>
                  <a:close/>
                </a:path>
                <a:path w="163829" h="229870">
                  <a:moveTo>
                    <a:pt x="117513" y="102501"/>
                  </a:moveTo>
                  <a:lnTo>
                    <a:pt x="117271" y="102247"/>
                  </a:lnTo>
                  <a:lnTo>
                    <a:pt x="117284" y="102438"/>
                  </a:lnTo>
                  <a:lnTo>
                    <a:pt x="117513" y="102501"/>
                  </a:lnTo>
                  <a:close/>
                </a:path>
                <a:path w="163829" h="229870">
                  <a:moveTo>
                    <a:pt x="117932" y="102603"/>
                  </a:moveTo>
                  <a:lnTo>
                    <a:pt x="117513" y="102501"/>
                  </a:lnTo>
                  <a:lnTo>
                    <a:pt x="117678" y="102666"/>
                  </a:lnTo>
                  <a:lnTo>
                    <a:pt x="117932" y="102603"/>
                  </a:lnTo>
                  <a:close/>
                </a:path>
                <a:path w="163829" h="229870">
                  <a:moveTo>
                    <a:pt x="118262" y="102527"/>
                  </a:moveTo>
                  <a:lnTo>
                    <a:pt x="117932" y="102603"/>
                  </a:lnTo>
                  <a:lnTo>
                    <a:pt x="118135" y="102590"/>
                  </a:lnTo>
                  <a:lnTo>
                    <a:pt x="118262" y="102527"/>
                  </a:lnTo>
                  <a:close/>
                </a:path>
                <a:path w="163829" h="229870">
                  <a:moveTo>
                    <a:pt x="119722" y="100571"/>
                  </a:moveTo>
                  <a:lnTo>
                    <a:pt x="119684" y="100330"/>
                  </a:lnTo>
                  <a:lnTo>
                    <a:pt x="119494" y="100330"/>
                  </a:lnTo>
                  <a:lnTo>
                    <a:pt x="119722" y="100571"/>
                  </a:lnTo>
                  <a:close/>
                </a:path>
                <a:path w="163829" h="229870">
                  <a:moveTo>
                    <a:pt x="119786" y="105168"/>
                  </a:moveTo>
                  <a:lnTo>
                    <a:pt x="119659" y="104978"/>
                  </a:lnTo>
                  <a:lnTo>
                    <a:pt x="119519" y="104787"/>
                  </a:lnTo>
                  <a:lnTo>
                    <a:pt x="119380" y="104584"/>
                  </a:lnTo>
                  <a:lnTo>
                    <a:pt x="119545" y="104876"/>
                  </a:lnTo>
                  <a:lnTo>
                    <a:pt x="119672" y="105054"/>
                  </a:lnTo>
                  <a:close/>
                </a:path>
                <a:path w="163829" h="229870">
                  <a:moveTo>
                    <a:pt x="120002" y="99060"/>
                  </a:moveTo>
                  <a:lnTo>
                    <a:pt x="119507" y="97790"/>
                  </a:lnTo>
                  <a:lnTo>
                    <a:pt x="117157" y="96520"/>
                  </a:lnTo>
                  <a:lnTo>
                    <a:pt x="117335" y="95250"/>
                  </a:lnTo>
                  <a:lnTo>
                    <a:pt x="117538" y="95250"/>
                  </a:lnTo>
                  <a:lnTo>
                    <a:pt x="114960" y="92710"/>
                  </a:lnTo>
                  <a:lnTo>
                    <a:pt x="116560" y="96520"/>
                  </a:lnTo>
                  <a:lnTo>
                    <a:pt x="113995" y="93980"/>
                  </a:lnTo>
                  <a:lnTo>
                    <a:pt x="114706" y="91440"/>
                  </a:lnTo>
                  <a:lnTo>
                    <a:pt x="113741" y="91440"/>
                  </a:lnTo>
                  <a:lnTo>
                    <a:pt x="113118" y="90170"/>
                  </a:lnTo>
                  <a:lnTo>
                    <a:pt x="112344" y="90170"/>
                  </a:lnTo>
                  <a:lnTo>
                    <a:pt x="111887" y="88900"/>
                  </a:lnTo>
                  <a:lnTo>
                    <a:pt x="109435" y="86855"/>
                  </a:lnTo>
                  <a:lnTo>
                    <a:pt x="108800" y="86360"/>
                  </a:lnTo>
                  <a:lnTo>
                    <a:pt x="109232" y="85775"/>
                  </a:lnTo>
                  <a:lnTo>
                    <a:pt x="109766" y="85090"/>
                  </a:lnTo>
                  <a:lnTo>
                    <a:pt x="107149" y="83820"/>
                  </a:lnTo>
                  <a:lnTo>
                    <a:pt x="106641" y="82550"/>
                  </a:lnTo>
                  <a:lnTo>
                    <a:pt x="106045" y="82550"/>
                  </a:lnTo>
                  <a:lnTo>
                    <a:pt x="106006" y="81280"/>
                  </a:lnTo>
                  <a:lnTo>
                    <a:pt x="105905" y="78740"/>
                  </a:lnTo>
                  <a:lnTo>
                    <a:pt x="103847" y="78740"/>
                  </a:lnTo>
                  <a:lnTo>
                    <a:pt x="102374" y="76200"/>
                  </a:lnTo>
                  <a:lnTo>
                    <a:pt x="100482" y="74930"/>
                  </a:lnTo>
                  <a:lnTo>
                    <a:pt x="100876" y="74930"/>
                  </a:lnTo>
                  <a:lnTo>
                    <a:pt x="97929" y="71120"/>
                  </a:lnTo>
                  <a:lnTo>
                    <a:pt x="96697" y="68580"/>
                  </a:lnTo>
                  <a:lnTo>
                    <a:pt x="95745" y="68580"/>
                  </a:lnTo>
                  <a:lnTo>
                    <a:pt x="94310" y="67310"/>
                  </a:lnTo>
                  <a:lnTo>
                    <a:pt x="93002" y="66040"/>
                  </a:lnTo>
                  <a:lnTo>
                    <a:pt x="94792" y="66040"/>
                  </a:lnTo>
                  <a:lnTo>
                    <a:pt x="93713" y="64770"/>
                  </a:lnTo>
                  <a:lnTo>
                    <a:pt x="92697" y="64770"/>
                  </a:lnTo>
                  <a:lnTo>
                    <a:pt x="91897" y="63500"/>
                  </a:lnTo>
                  <a:lnTo>
                    <a:pt x="92786" y="63500"/>
                  </a:lnTo>
                  <a:lnTo>
                    <a:pt x="91313" y="62230"/>
                  </a:lnTo>
                  <a:lnTo>
                    <a:pt x="89077" y="60960"/>
                  </a:lnTo>
                  <a:lnTo>
                    <a:pt x="87515" y="58420"/>
                  </a:lnTo>
                  <a:lnTo>
                    <a:pt x="86829" y="59690"/>
                  </a:lnTo>
                  <a:lnTo>
                    <a:pt x="87477" y="62230"/>
                  </a:lnTo>
                  <a:lnTo>
                    <a:pt x="86766" y="61493"/>
                  </a:lnTo>
                  <a:lnTo>
                    <a:pt x="88392" y="64770"/>
                  </a:lnTo>
                  <a:lnTo>
                    <a:pt x="87515" y="64770"/>
                  </a:lnTo>
                  <a:lnTo>
                    <a:pt x="90512" y="67271"/>
                  </a:lnTo>
                  <a:lnTo>
                    <a:pt x="90335" y="66040"/>
                  </a:lnTo>
                  <a:lnTo>
                    <a:pt x="91122" y="66040"/>
                  </a:lnTo>
                  <a:lnTo>
                    <a:pt x="92024" y="66040"/>
                  </a:lnTo>
                  <a:lnTo>
                    <a:pt x="92697" y="67310"/>
                  </a:lnTo>
                  <a:lnTo>
                    <a:pt x="91122" y="66040"/>
                  </a:lnTo>
                  <a:lnTo>
                    <a:pt x="91871" y="68580"/>
                  </a:lnTo>
                  <a:lnTo>
                    <a:pt x="92087" y="68580"/>
                  </a:lnTo>
                  <a:lnTo>
                    <a:pt x="92163" y="68808"/>
                  </a:lnTo>
                  <a:lnTo>
                    <a:pt x="92163" y="68605"/>
                  </a:lnTo>
                  <a:lnTo>
                    <a:pt x="92646" y="68580"/>
                  </a:lnTo>
                  <a:lnTo>
                    <a:pt x="93129" y="71120"/>
                  </a:lnTo>
                  <a:lnTo>
                    <a:pt x="93967" y="68580"/>
                  </a:lnTo>
                  <a:lnTo>
                    <a:pt x="95275" y="71120"/>
                  </a:lnTo>
                  <a:lnTo>
                    <a:pt x="95758" y="71120"/>
                  </a:lnTo>
                  <a:lnTo>
                    <a:pt x="96786" y="72390"/>
                  </a:lnTo>
                  <a:lnTo>
                    <a:pt x="97485" y="72390"/>
                  </a:lnTo>
                  <a:lnTo>
                    <a:pt x="97193" y="73660"/>
                  </a:lnTo>
                  <a:lnTo>
                    <a:pt x="97612" y="73660"/>
                  </a:lnTo>
                  <a:lnTo>
                    <a:pt x="99187" y="73660"/>
                  </a:lnTo>
                  <a:lnTo>
                    <a:pt x="99529" y="76200"/>
                  </a:lnTo>
                  <a:lnTo>
                    <a:pt x="98907" y="74930"/>
                  </a:lnTo>
                  <a:lnTo>
                    <a:pt x="98247" y="74930"/>
                  </a:lnTo>
                  <a:lnTo>
                    <a:pt x="97612" y="73660"/>
                  </a:lnTo>
                  <a:lnTo>
                    <a:pt x="97942" y="76200"/>
                  </a:lnTo>
                  <a:lnTo>
                    <a:pt x="98247" y="76200"/>
                  </a:lnTo>
                  <a:lnTo>
                    <a:pt x="98920" y="77470"/>
                  </a:lnTo>
                  <a:lnTo>
                    <a:pt x="100317" y="80010"/>
                  </a:lnTo>
                  <a:lnTo>
                    <a:pt x="100063" y="78740"/>
                  </a:lnTo>
                  <a:lnTo>
                    <a:pt x="103035" y="78740"/>
                  </a:lnTo>
                  <a:lnTo>
                    <a:pt x="103047" y="81280"/>
                  </a:lnTo>
                  <a:lnTo>
                    <a:pt x="103314" y="81407"/>
                  </a:lnTo>
                  <a:lnTo>
                    <a:pt x="105003" y="82550"/>
                  </a:lnTo>
                  <a:lnTo>
                    <a:pt x="104152" y="83820"/>
                  </a:lnTo>
                  <a:lnTo>
                    <a:pt x="104394" y="83820"/>
                  </a:lnTo>
                  <a:lnTo>
                    <a:pt x="104838" y="85090"/>
                  </a:lnTo>
                  <a:lnTo>
                    <a:pt x="105841" y="85090"/>
                  </a:lnTo>
                  <a:lnTo>
                    <a:pt x="105321" y="87630"/>
                  </a:lnTo>
                  <a:lnTo>
                    <a:pt x="107149" y="87630"/>
                  </a:lnTo>
                  <a:lnTo>
                    <a:pt x="108165" y="88900"/>
                  </a:lnTo>
                  <a:lnTo>
                    <a:pt x="107937" y="88900"/>
                  </a:lnTo>
                  <a:lnTo>
                    <a:pt x="110363" y="90170"/>
                  </a:lnTo>
                  <a:lnTo>
                    <a:pt x="110680" y="93980"/>
                  </a:lnTo>
                  <a:lnTo>
                    <a:pt x="114007" y="96520"/>
                  </a:lnTo>
                  <a:lnTo>
                    <a:pt x="116382" y="99060"/>
                  </a:lnTo>
                  <a:lnTo>
                    <a:pt x="117538" y="99060"/>
                  </a:lnTo>
                  <a:lnTo>
                    <a:pt x="119684" y="100330"/>
                  </a:lnTo>
                  <a:lnTo>
                    <a:pt x="119888" y="100330"/>
                  </a:lnTo>
                  <a:lnTo>
                    <a:pt x="120002" y="99060"/>
                  </a:lnTo>
                  <a:close/>
                </a:path>
                <a:path w="163829" h="229870">
                  <a:moveTo>
                    <a:pt x="120345" y="105346"/>
                  </a:moveTo>
                  <a:lnTo>
                    <a:pt x="120116" y="105384"/>
                  </a:lnTo>
                  <a:lnTo>
                    <a:pt x="119951" y="105346"/>
                  </a:lnTo>
                  <a:lnTo>
                    <a:pt x="119786" y="105181"/>
                  </a:lnTo>
                  <a:lnTo>
                    <a:pt x="120091" y="105562"/>
                  </a:lnTo>
                  <a:lnTo>
                    <a:pt x="120218" y="105524"/>
                  </a:lnTo>
                  <a:lnTo>
                    <a:pt x="120345" y="105346"/>
                  </a:lnTo>
                  <a:close/>
                </a:path>
                <a:path w="163829" h="229870">
                  <a:moveTo>
                    <a:pt x="120472" y="100330"/>
                  </a:moveTo>
                  <a:lnTo>
                    <a:pt x="120091" y="99060"/>
                  </a:lnTo>
                  <a:lnTo>
                    <a:pt x="120065" y="99237"/>
                  </a:lnTo>
                  <a:lnTo>
                    <a:pt x="120472" y="100330"/>
                  </a:lnTo>
                  <a:close/>
                </a:path>
                <a:path w="163829" h="229870">
                  <a:moveTo>
                    <a:pt x="120573" y="106095"/>
                  </a:moveTo>
                  <a:lnTo>
                    <a:pt x="120396" y="105905"/>
                  </a:lnTo>
                  <a:lnTo>
                    <a:pt x="120243" y="105727"/>
                  </a:lnTo>
                  <a:lnTo>
                    <a:pt x="120091" y="105562"/>
                  </a:lnTo>
                  <a:lnTo>
                    <a:pt x="119938" y="105613"/>
                  </a:lnTo>
                  <a:lnTo>
                    <a:pt x="120142" y="105829"/>
                  </a:lnTo>
                  <a:lnTo>
                    <a:pt x="120345" y="105981"/>
                  </a:lnTo>
                  <a:lnTo>
                    <a:pt x="120573" y="106095"/>
                  </a:lnTo>
                  <a:close/>
                </a:path>
                <a:path w="163829" h="229870">
                  <a:moveTo>
                    <a:pt x="120624" y="102870"/>
                  </a:moveTo>
                  <a:lnTo>
                    <a:pt x="120459" y="101600"/>
                  </a:lnTo>
                  <a:lnTo>
                    <a:pt x="120421" y="101320"/>
                  </a:lnTo>
                  <a:lnTo>
                    <a:pt x="119722" y="100571"/>
                  </a:lnTo>
                  <a:lnTo>
                    <a:pt x="119862" y="101600"/>
                  </a:lnTo>
                  <a:lnTo>
                    <a:pt x="118300" y="100330"/>
                  </a:lnTo>
                  <a:lnTo>
                    <a:pt x="118884" y="102870"/>
                  </a:lnTo>
                  <a:lnTo>
                    <a:pt x="119621" y="102870"/>
                  </a:lnTo>
                  <a:lnTo>
                    <a:pt x="120599" y="103949"/>
                  </a:lnTo>
                  <a:lnTo>
                    <a:pt x="120599" y="102870"/>
                  </a:lnTo>
                  <a:close/>
                </a:path>
                <a:path w="163829" h="229870">
                  <a:moveTo>
                    <a:pt x="120675" y="101600"/>
                  </a:moveTo>
                  <a:lnTo>
                    <a:pt x="120548" y="100330"/>
                  </a:lnTo>
                  <a:lnTo>
                    <a:pt x="120472" y="101371"/>
                  </a:lnTo>
                  <a:lnTo>
                    <a:pt x="120675" y="101600"/>
                  </a:lnTo>
                  <a:close/>
                </a:path>
                <a:path w="163829" h="229870">
                  <a:moveTo>
                    <a:pt x="120764" y="104140"/>
                  </a:moveTo>
                  <a:lnTo>
                    <a:pt x="120599" y="103949"/>
                  </a:lnTo>
                  <a:lnTo>
                    <a:pt x="120586" y="104140"/>
                  </a:lnTo>
                  <a:lnTo>
                    <a:pt x="120764" y="104140"/>
                  </a:lnTo>
                  <a:close/>
                </a:path>
                <a:path w="163829" h="229870">
                  <a:moveTo>
                    <a:pt x="121056" y="100761"/>
                  </a:moveTo>
                  <a:lnTo>
                    <a:pt x="120815" y="100533"/>
                  </a:lnTo>
                  <a:lnTo>
                    <a:pt x="120675" y="100406"/>
                  </a:lnTo>
                  <a:lnTo>
                    <a:pt x="121056" y="100761"/>
                  </a:lnTo>
                  <a:close/>
                </a:path>
                <a:path w="163829" h="229870">
                  <a:moveTo>
                    <a:pt x="121780" y="104140"/>
                  </a:moveTo>
                  <a:lnTo>
                    <a:pt x="121437" y="101600"/>
                  </a:lnTo>
                  <a:lnTo>
                    <a:pt x="120624" y="102870"/>
                  </a:lnTo>
                  <a:lnTo>
                    <a:pt x="121018" y="102870"/>
                  </a:lnTo>
                  <a:lnTo>
                    <a:pt x="121780" y="104140"/>
                  </a:lnTo>
                  <a:close/>
                </a:path>
                <a:path w="163829" h="229870">
                  <a:moveTo>
                    <a:pt x="122237" y="106680"/>
                  </a:moveTo>
                  <a:lnTo>
                    <a:pt x="121716" y="105410"/>
                  </a:lnTo>
                  <a:lnTo>
                    <a:pt x="121513" y="105841"/>
                  </a:lnTo>
                  <a:lnTo>
                    <a:pt x="122237" y="106680"/>
                  </a:lnTo>
                  <a:close/>
                </a:path>
                <a:path w="163829" h="229870">
                  <a:moveTo>
                    <a:pt x="122720" y="105410"/>
                  </a:moveTo>
                  <a:lnTo>
                    <a:pt x="120586" y="104140"/>
                  </a:lnTo>
                  <a:lnTo>
                    <a:pt x="120383" y="104140"/>
                  </a:lnTo>
                  <a:lnTo>
                    <a:pt x="120357" y="105410"/>
                  </a:lnTo>
                  <a:lnTo>
                    <a:pt x="121094" y="106680"/>
                  </a:lnTo>
                  <a:lnTo>
                    <a:pt x="121513" y="105841"/>
                  </a:lnTo>
                  <a:lnTo>
                    <a:pt x="121145" y="105410"/>
                  </a:lnTo>
                  <a:lnTo>
                    <a:pt x="121716" y="105410"/>
                  </a:lnTo>
                  <a:lnTo>
                    <a:pt x="122720" y="105410"/>
                  </a:lnTo>
                  <a:close/>
                </a:path>
                <a:path w="163829" h="229870">
                  <a:moveTo>
                    <a:pt x="124028" y="112039"/>
                  </a:moveTo>
                  <a:lnTo>
                    <a:pt x="123710" y="111721"/>
                  </a:lnTo>
                  <a:lnTo>
                    <a:pt x="123888" y="112077"/>
                  </a:lnTo>
                  <a:lnTo>
                    <a:pt x="124028" y="112039"/>
                  </a:lnTo>
                  <a:close/>
                </a:path>
                <a:path w="163829" h="229870">
                  <a:moveTo>
                    <a:pt x="124345" y="112356"/>
                  </a:moveTo>
                  <a:lnTo>
                    <a:pt x="124244" y="112191"/>
                  </a:lnTo>
                  <a:lnTo>
                    <a:pt x="124142" y="112039"/>
                  </a:lnTo>
                  <a:lnTo>
                    <a:pt x="124345" y="112356"/>
                  </a:lnTo>
                  <a:close/>
                </a:path>
                <a:path w="163829" h="229870">
                  <a:moveTo>
                    <a:pt x="125730" y="109220"/>
                  </a:moveTo>
                  <a:lnTo>
                    <a:pt x="122237" y="106680"/>
                  </a:lnTo>
                  <a:lnTo>
                    <a:pt x="121094" y="106680"/>
                  </a:lnTo>
                  <a:lnTo>
                    <a:pt x="120561" y="106680"/>
                  </a:lnTo>
                  <a:lnTo>
                    <a:pt x="121577" y="107950"/>
                  </a:lnTo>
                  <a:lnTo>
                    <a:pt x="122847" y="109220"/>
                  </a:lnTo>
                  <a:lnTo>
                    <a:pt x="123863" y="109220"/>
                  </a:lnTo>
                  <a:lnTo>
                    <a:pt x="123647" y="110490"/>
                  </a:lnTo>
                  <a:lnTo>
                    <a:pt x="123850" y="110490"/>
                  </a:lnTo>
                  <a:lnTo>
                    <a:pt x="124066" y="109220"/>
                  </a:lnTo>
                  <a:lnTo>
                    <a:pt x="124802" y="110490"/>
                  </a:lnTo>
                  <a:lnTo>
                    <a:pt x="125730" y="109220"/>
                  </a:lnTo>
                  <a:close/>
                </a:path>
                <a:path w="163829" h="229870">
                  <a:moveTo>
                    <a:pt x="129438" y="116509"/>
                  </a:moveTo>
                  <a:lnTo>
                    <a:pt x="128765" y="115252"/>
                  </a:lnTo>
                  <a:lnTo>
                    <a:pt x="127444" y="114325"/>
                  </a:lnTo>
                  <a:lnTo>
                    <a:pt x="127482" y="113944"/>
                  </a:lnTo>
                  <a:lnTo>
                    <a:pt x="127876" y="114071"/>
                  </a:lnTo>
                  <a:lnTo>
                    <a:pt x="128066" y="114033"/>
                  </a:lnTo>
                  <a:lnTo>
                    <a:pt x="127127" y="113411"/>
                  </a:lnTo>
                  <a:lnTo>
                    <a:pt x="125818" y="112890"/>
                  </a:lnTo>
                  <a:lnTo>
                    <a:pt x="125526" y="111760"/>
                  </a:lnTo>
                  <a:lnTo>
                    <a:pt x="124726" y="111760"/>
                  </a:lnTo>
                  <a:lnTo>
                    <a:pt x="123393" y="110490"/>
                  </a:lnTo>
                  <a:lnTo>
                    <a:pt x="123647" y="110490"/>
                  </a:lnTo>
                  <a:lnTo>
                    <a:pt x="122720" y="109220"/>
                  </a:lnTo>
                  <a:lnTo>
                    <a:pt x="122148" y="109220"/>
                  </a:lnTo>
                  <a:lnTo>
                    <a:pt x="123253" y="110490"/>
                  </a:lnTo>
                  <a:lnTo>
                    <a:pt x="124599" y="112623"/>
                  </a:lnTo>
                  <a:lnTo>
                    <a:pt x="124345" y="112356"/>
                  </a:lnTo>
                  <a:lnTo>
                    <a:pt x="124510" y="112623"/>
                  </a:lnTo>
                  <a:lnTo>
                    <a:pt x="124688" y="112966"/>
                  </a:lnTo>
                  <a:lnTo>
                    <a:pt x="124841" y="112991"/>
                  </a:lnTo>
                  <a:lnTo>
                    <a:pt x="125717" y="113030"/>
                  </a:lnTo>
                  <a:lnTo>
                    <a:pt x="125336" y="113919"/>
                  </a:lnTo>
                  <a:lnTo>
                    <a:pt x="126669" y="114249"/>
                  </a:lnTo>
                  <a:lnTo>
                    <a:pt x="126441" y="114681"/>
                  </a:lnTo>
                  <a:lnTo>
                    <a:pt x="127990" y="114998"/>
                  </a:lnTo>
                  <a:lnTo>
                    <a:pt x="128524" y="115671"/>
                  </a:lnTo>
                  <a:lnTo>
                    <a:pt x="128447" y="116446"/>
                  </a:lnTo>
                  <a:lnTo>
                    <a:pt x="128054" y="116509"/>
                  </a:lnTo>
                  <a:lnTo>
                    <a:pt x="128435" y="116636"/>
                  </a:lnTo>
                  <a:lnTo>
                    <a:pt x="128511" y="117767"/>
                  </a:lnTo>
                  <a:lnTo>
                    <a:pt x="129298" y="117856"/>
                  </a:lnTo>
                  <a:lnTo>
                    <a:pt x="129438" y="116509"/>
                  </a:lnTo>
                  <a:close/>
                </a:path>
                <a:path w="163829" h="229870">
                  <a:moveTo>
                    <a:pt x="130111" y="119621"/>
                  </a:moveTo>
                  <a:lnTo>
                    <a:pt x="129590" y="118948"/>
                  </a:lnTo>
                  <a:lnTo>
                    <a:pt x="128397" y="118922"/>
                  </a:lnTo>
                  <a:lnTo>
                    <a:pt x="129286" y="119926"/>
                  </a:lnTo>
                  <a:lnTo>
                    <a:pt x="129667" y="120065"/>
                  </a:lnTo>
                  <a:lnTo>
                    <a:pt x="130111" y="119621"/>
                  </a:lnTo>
                  <a:close/>
                </a:path>
                <a:path w="163829" h="229870">
                  <a:moveTo>
                    <a:pt x="132003" y="119062"/>
                  </a:moveTo>
                  <a:lnTo>
                    <a:pt x="131368" y="119011"/>
                  </a:lnTo>
                  <a:lnTo>
                    <a:pt x="131533" y="119240"/>
                  </a:lnTo>
                  <a:lnTo>
                    <a:pt x="132003" y="119062"/>
                  </a:lnTo>
                  <a:close/>
                </a:path>
                <a:path w="163829" h="229870">
                  <a:moveTo>
                    <a:pt x="133286" y="130810"/>
                  </a:moveTo>
                  <a:lnTo>
                    <a:pt x="132918" y="129540"/>
                  </a:lnTo>
                  <a:lnTo>
                    <a:pt x="131838" y="129540"/>
                  </a:lnTo>
                  <a:lnTo>
                    <a:pt x="132245" y="130810"/>
                  </a:lnTo>
                  <a:lnTo>
                    <a:pt x="133286" y="130810"/>
                  </a:lnTo>
                  <a:close/>
                </a:path>
                <a:path w="163829" h="229870">
                  <a:moveTo>
                    <a:pt x="134239" y="133121"/>
                  </a:moveTo>
                  <a:lnTo>
                    <a:pt x="133489" y="132080"/>
                  </a:lnTo>
                  <a:lnTo>
                    <a:pt x="133858" y="133350"/>
                  </a:lnTo>
                  <a:lnTo>
                    <a:pt x="134188" y="133350"/>
                  </a:lnTo>
                  <a:lnTo>
                    <a:pt x="134239" y="133121"/>
                  </a:lnTo>
                  <a:close/>
                </a:path>
                <a:path w="163829" h="229870">
                  <a:moveTo>
                    <a:pt x="136372" y="138899"/>
                  </a:moveTo>
                  <a:lnTo>
                    <a:pt x="136182" y="138823"/>
                  </a:lnTo>
                  <a:lnTo>
                    <a:pt x="136232" y="138950"/>
                  </a:lnTo>
                  <a:lnTo>
                    <a:pt x="136372" y="138899"/>
                  </a:lnTo>
                  <a:close/>
                </a:path>
                <a:path w="163829" h="229870">
                  <a:moveTo>
                    <a:pt x="145440" y="168452"/>
                  </a:moveTo>
                  <a:lnTo>
                    <a:pt x="144589" y="166370"/>
                  </a:lnTo>
                  <a:lnTo>
                    <a:pt x="145148" y="168910"/>
                  </a:lnTo>
                  <a:lnTo>
                    <a:pt x="145440" y="168452"/>
                  </a:lnTo>
                  <a:close/>
                </a:path>
                <a:path w="163829" h="229870">
                  <a:moveTo>
                    <a:pt x="145757" y="167932"/>
                  </a:moveTo>
                  <a:lnTo>
                    <a:pt x="145440" y="168452"/>
                  </a:lnTo>
                  <a:lnTo>
                    <a:pt x="145618" y="168910"/>
                  </a:lnTo>
                  <a:lnTo>
                    <a:pt x="145757" y="167932"/>
                  </a:lnTo>
                  <a:close/>
                </a:path>
                <a:path w="163829" h="229870">
                  <a:moveTo>
                    <a:pt x="151866" y="165100"/>
                  </a:moveTo>
                  <a:lnTo>
                    <a:pt x="149745" y="161290"/>
                  </a:lnTo>
                  <a:lnTo>
                    <a:pt x="147624" y="157480"/>
                  </a:lnTo>
                  <a:lnTo>
                    <a:pt x="146583" y="148590"/>
                  </a:lnTo>
                  <a:lnTo>
                    <a:pt x="146126" y="147320"/>
                  </a:lnTo>
                  <a:lnTo>
                    <a:pt x="145364" y="147320"/>
                  </a:lnTo>
                  <a:lnTo>
                    <a:pt x="144373" y="146050"/>
                  </a:lnTo>
                  <a:lnTo>
                    <a:pt x="145084" y="144780"/>
                  </a:lnTo>
                  <a:lnTo>
                    <a:pt x="143281" y="143510"/>
                  </a:lnTo>
                  <a:lnTo>
                    <a:pt x="142621" y="142240"/>
                  </a:lnTo>
                  <a:lnTo>
                    <a:pt x="141300" y="139700"/>
                  </a:lnTo>
                  <a:lnTo>
                    <a:pt x="143319" y="137160"/>
                  </a:lnTo>
                  <a:lnTo>
                    <a:pt x="141249" y="134620"/>
                  </a:lnTo>
                  <a:lnTo>
                    <a:pt x="140208" y="133350"/>
                  </a:lnTo>
                  <a:lnTo>
                    <a:pt x="139865" y="134620"/>
                  </a:lnTo>
                  <a:lnTo>
                    <a:pt x="139369" y="133350"/>
                  </a:lnTo>
                  <a:lnTo>
                    <a:pt x="137604" y="129540"/>
                  </a:lnTo>
                  <a:lnTo>
                    <a:pt x="137985" y="129540"/>
                  </a:lnTo>
                  <a:lnTo>
                    <a:pt x="135623" y="125730"/>
                  </a:lnTo>
                  <a:lnTo>
                    <a:pt x="134658" y="123190"/>
                  </a:lnTo>
                  <a:lnTo>
                    <a:pt x="137579" y="125730"/>
                  </a:lnTo>
                  <a:lnTo>
                    <a:pt x="136334" y="123190"/>
                  </a:lnTo>
                  <a:lnTo>
                    <a:pt x="135699" y="121920"/>
                  </a:lnTo>
                  <a:lnTo>
                    <a:pt x="134785" y="120650"/>
                  </a:lnTo>
                  <a:lnTo>
                    <a:pt x="132346" y="118110"/>
                  </a:lnTo>
                  <a:lnTo>
                    <a:pt x="132346" y="119380"/>
                  </a:lnTo>
                  <a:lnTo>
                    <a:pt x="132626" y="119380"/>
                  </a:lnTo>
                  <a:lnTo>
                    <a:pt x="132842" y="120650"/>
                  </a:lnTo>
                  <a:lnTo>
                    <a:pt x="132435" y="120650"/>
                  </a:lnTo>
                  <a:lnTo>
                    <a:pt x="131546" y="119380"/>
                  </a:lnTo>
                  <a:lnTo>
                    <a:pt x="130162" y="120650"/>
                  </a:lnTo>
                  <a:lnTo>
                    <a:pt x="128397" y="120650"/>
                  </a:lnTo>
                  <a:lnTo>
                    <a:pt x="129108" y="123190"/>
                  </a:lnTo>
                  <a:lnTo>
                    <a:pt x="131000" y="125730"/>
                  </a:lnTo>
                  <a:lnTo>
                    <a:pt x="130746" y="125730"/>
                  </a:lnTo>
                  <a:lnTo>
                    <a:pt x="129768" y="124460"/>
                  </a:lnTo>
                  <a:lnTo>
                    <a:pt x="129717" y="125730"/>
                  </a:lnTo>
                  <a:lnTo>
                    <a:pt x="130556" y="125730"/>
                  </a:lnTo>
                  <a:lnTo>
                    <a:pt x="131305" y="127000"/>
                  </a:lnTo>
                  <a:lnTo>
                    <a:pt x="130975" y="127000"/>
                  </a:lnTo>
                  <a:lnTo>
                    <a:pt x="131051" y="128270"/>
                  </a:lnTo>
                  <a:lnTo>
                    <a:pt x="133299" y="129540"/>
                  </a:lnTo>
                  <a:lnTo>
                    <a:pt x="132918" y="129540"/>
                  </a:lnTo>
                  <a:lnTo>
                    <a:pt x="134073" y="130810"/>
                  </a:lnTo>
                  <a:lnTo>
                    <a:pt x="133985" y="132080"/>
                  </a:lnTo>
                  <a:lnTo>
                    <a:pt x="134454" y="132080"/>
                  </a:lnTo>
                  <a:lnTo>
                    <a:pt x="134239" y="133121"/>
                  </a:lnTo>
                  <a:lnTo>
                    <a:pt x="134404" y="133350"/>
                  </a:lnTo>
                  <a:lnTo>
                    <a:pt x="134924" y="134620"/>
                  </a:lnTo>
                  <a:lnTo>
                    <a:pt x="135877" y="135890"/>
                  </a:lnTo>
                  <a:lnTo>
                    <a:pt x="135623" y="137160"/>
                  </a:lnTo>
                  <a:lnTo>
                    <a:pt x="137706" y="139700"/>
                  </a:lnTo>
                  <a:lnTo>
                    <a:pt x="136804" y="139700"/>
                  </a:lnTo>
                  <a:lnTo>
                    <a:pt x="138137" y="140970"/>
                  </a:lnTo>
                  <a:lnTo>
                    <a:pt x="138595" y="142240"/>
                  </a:lnTo>
                  <a:lnTo>
                    <a:pt x="136347" y="140970"/>
                  </a:lnTo>
                  <a:lnTo>
                    <a:pt x="140042" y="146050"/>
                  </a:lnTo>
                  <a:lnTo>
                    <a:pt x="138176" y="146050"/>
                  </a:lnTo>
                  <a:lnTo>
                    <a:pt x="140030" y="147320"/>
                  </a:lnTo>
                  <a:lnTo>
                    <a:pt x="140652" y="151130"/>
                  </a:lnTo>
                  <a:lnTo>
                    <a:pt x="142201" y="152400"/>
                  </a:lnTo>
                  <a:lnTo>
                    <a:pt x="141732" y="152400"/>
                  </a:lnTo>
                  <a:lnTo>
                    <a:pt x="142074" y="153670"/>
                  </a:lnTo>
                  <a:lnTo>
                    <a:pt x="141795" y="154940"/>
                  </a:lnTo>
                  <a:lnTo>
                    <a:pt x="143040" y="154940"/>
                  </a:lnTo>
                  <a:lnTo>
                    <a:pt x="144018" y="157480"/>
                  </a:lnTo>
                  <a:lnTo>
                    <a:pt x="145072" y="158750"/>
                  </a:lnTo>
                  <a:lnTo>
                    <a:pt x="144475" y="160020"/>
                  </a:lnTo>
                  <a:lnTo>
                    <a:pt x="143408" y="157480"/>
                  </a:lnTo>
                  <a:lnTo>
                    <a:pt x="142494" y="158750"/>
                  </a:lnTo>
                  <a:lnTo>
                    <a:pt x="143408" y="158750"/>
                  </a:lnTo>
                  <a:lnTo>
                    <a:pt x="144335" y="161290"/>
                  </a:lnTo>
                  <a:lnTo>
                    <a:pt x="144932" y="160020"/>
                  </a:lnTo>
                  <a:lnTo>
                    <a:pt x="144754" y="161632"/>
                  </a:lnTo>
                  <a:lnTo>
                    <a:pt x="144195" y="162560"/>
                  </a:lnTo>
                  <a:lnTo>
                    <a:pt x="144640" y="162560"/>
                  </a:lnTo>
                  <a:lnTo>
                    <a:pt x="145719" y="162560"/>
                  </a:lnTo>
                  <a:lnTo>
                    <a:pt x="144805" y="163830"/>
                  </a:lnTo>
                  <a:lnTo>
                    <a:pt x="145999" y="165100"/>
                  </a:lnTo>
                  <a:lnTo>
                    <a:pt x="151866" y="165100"/>
                  </a:lnTo>
                  <a:close/>
                </a:path>
                <a:path w="163829" h="229870">
                  <a:moveTo>
                    <a:pt x="152958" y="171450"/>
                  </a:moveTo>
                  <a:lnTo>
                    <a:pt x="152869" y="172720"/>
                  </a:lnTo>
                  <a:lnTo>
                    <a:pt x="152958" y="171450"/>
                  </a:lnTo>
                  <a:close/>
                </a:path>
                <a:path w="163829" h="229870">
                  <a:moveTo>
                    <a:pt x="158445" y="195021"/>
                  </a:moveTo>
                  <a:lnTo>
                    <a:pt x="158394" y="194310"/>
                  </a:lnTo>
                  <a:lnTo>
                    <a:pt x="158038" y="194310"/>
                  </a:lnTo>
                  <a:lnTo>
                    <a:pt x="158445" y="195021"/>
                  </a:lnTo>
                  <a:close/>
                </a:path>
                <a:path w="163829" h="229870">
                  <a:moveTo>
                    <a:pt x="158762" y="195580"/>
                  </a:moveTo>
                  <a:lnTo>
                    <a:pt x="158445" y="195021"/>
                  </a:lnTo>
                  <a:lnTo>
                    <a:pt x="158483" y="195580"/>
                  </a:lnTo>
                  <a:lnTo>
                    <a:pt x="158762" y="195580"/>
                  </a:lnTo>
                  <a:close/>
                </a:path>
                <a:path w="163829" h="229870">
                  <a:moveTo>
                    <a:pt x="163423" y="222250"/>
                  </a:moveTo>
                  <a:lnTo>
                    <a:pt x="162763" y="219710"/>
                  </a:lnTo>
                  <a:lnTo>
                    <a:pt x="162953" y="218440"/>
                  </a:lnTo>
                  <a:lnTo>
                    <a:pt x="162801" y="217170"/>
                  </a:lnTo>
                  <a:lnTo>
                    <a:pt x="163131" y="217170"/>
                  </a:lnTo>
                  <a:lnTo>
                    <a:pt x="163106" y="215900"/>
                  </a:lnTo>
                  <a:lnTo>
                    <a:pt x="162877" y="215900"/>
                  </a:lnTo>
                  <a:lnTo>
                    <a:pt x="162699" y="214630"/>
                  </a:lnTo>
                  <a:lnTo>
                    <a:pt x="162661" y="213360"/>
                  </a:lnTo>
                  <a:lnTo>
                    <a:pt x="162496" y="212890"/>
                  </a:lnTo>
                  <a:lnTo>
                    <a:pt x="162496" y="220980"/>
                  </a:lnTo>
                  <a:lnTo>
                    <a:pt x="162496" y="222250"/>
                  </a:lnTo>
                  <a:lnTo>
                    <a:pt x="161048" y="222250"/>
                  </a:lnTo>
                  <a:lnTo>
                    <a:pt x="160388" y="223520"/>
                  </a:lnTo>
                  <a:lnTo>
                    <a:pt x="158432" y="223520"/>
                  </a:lnTo>
                  <a:lnTo>
                    <a:pt x="159778" y="222250"/>
                  </a:lnTo>
                  <a:lnTo>
                    <a:pt x="160858" y="222250"/>
                  </a:lnTo>
                  <a:lnTo>
                    <a:pt x="162013" y="220980"/>
                  </a:lnTo>
                  <a:lnTo>
                    <a:pt x="162496" y="220980"/>
                  </a:lnTo>
                  <a:lnTo>
                    <a:pt x="162496" y="212890"/>
                  </a:lnTo>
                  <a:lnTo>
                    <a:pt x="162306" y="212090"/>
                  </a:lnTo>
                  <a:lnTo>
                    <a:pt x="162661" y="212090"/>
                  </a:lnTo>
                  <a:lnTo>
                    <a:pt x="162902" y="213360"/>
                  </a:lnTo>
                  <a:lnTo>
                    <a:pt x="163271" y="213360"/>
                  </a:lnTo>
                  <a:lnTo>
                    <a:pt x="162941" y="212090"/>
                  </a:lnTo>
                  <a:lnTo>
                    <a:pt x="162610" y="210820"/>
                  </a:lnTo>
                  <a:lnTo>
                    <a:pt x="162471" y="209550"/>
                  </a:lnTo>
                  <a:lnTo>
                    <a:pt x="161632" y="209550"/>
                  </a:lnTo>
                  <a:lnTo>
                    <a:pt x="161544" y="208280"/>
                  </a:lnTo>
                  <a:lnTo>
                    <a:pt x="161061" y="209550"/>
                  </a:lnTo>
                  <a:lnTo>
                    <a:pt x="161290" y="210324"/>
                  </a:lnTo>
                  <a:lnTo>
                    <a:pt x="161226" y="210146"/>
                  </a:lnTo>
                  <a:lnTo>
                    <a:pt x="161188" y="210312"/>
                  </a:lnTo>
                  <a:lnTo>
                    <a:pt x="161137" y="210464"/>
                  </a:lnTo>
                  <a:lnTo>
                    <a:pt x="161099" y="210604"/>
                  </a:lnTo>
                  <a:lnTo>
                    <a:pt x="161417" y="210794"/>
                  </a:lnTo>
                  <a:lnTo>
                    <a:pt x="161886" y="214630"/>
                  </a:lnTo>
                  <a:lnTo>
                    <a:pt x="161328" y="213360"/>
                  </a:lnTo>
                  <a:lnTo>
                    <a:pt x="160820" y="212090"/>
                  </a:lnTo>
                  <a:lnTo>
                    <a:pt x="161099" y="210820"/>
                  </a:lnTo>
                  <a:lnTo>
                    <a:pt x="159486" y="209550"/>
                  </a:lnTo>
                  <a:lnTo>
                    <a:pt x="160451" y="208280"/>
                  </a:lnTo>
                  <a:lnTo>
                    <a:pt x="160629" y="205740"/>
                  </a:lnTo>
                  <a:lnTo>
                    <a:pt x="161290" y="204470"/>
                  </a:lnTo>
                  <a:lnTo>
                    <a:pt x="160782" y="203200"/>
                  </a:lnTo>
                  <a:lnTo>
                    <a:pt x="160274" y="201930"/>
                  </a:lnTo>
                  <a:lnTo>
                    <a:pt x="159651" y="196850"/>
                  </a:lnTo>
                  <a:lnTo>
                    <a:pt x="157683" y="195580"/>
                  </a:lnTo>
                  <a:lnTo>
                    <a:pt x="157314" y="194310"/>
                  </a:lnTo>
                  <a:lnTo>
                    <a:pt x="158038" y="194310"/>
                  </a:lnTo>
                  <a:lnTo>
                    <a:pt x="157568" y="190500"/>
                  </a:lnTo>
                  <a:lnTo>
                    <a:pt x="156375" y="190500"/>
                  </a:lnTo>
                  <a:lnTo>
                    <a:pt x="156438" y="187960"/>
                  </a:lnTo>
                  <a:lnTo>
                    <a:pt x="157645" y="190500"/>
                  </a:lnTo>
                  <a:lnTo>
                    <a:pt x="156857" y="187960"/>
                  </a:lnTo>
                  <a:lnTo>
                    <a:pt x="157276" y="187960"/>
                  </a:lnTo>
                  <a:lnTo>
                    <a:pt x="157581" y="184150"/>
                  </a:lnTo>
                  <a:lnTo>
                    <a:pt x="157784" y="181610"/>
                  </a:lnTo>
                  <a:lnTo>
                    <a:pt x="155079" y="180340"/>
                  </a:lnTo>
                  <a:lnTo>
                    <a:pt x="152374" y="179070"/>
                  </a:lnTo>
                  <a:lnTo>
                    <a:pt x="152768" y="173990"/>
                  </a:lnTo>
                  <a:lnTo>
                    <a:pt x="152768" y="172720"/>
                  </a:lnTo>
                  <a:lnTo>
                    <a:pt x="152476" y="170180"/>
                  </a:lnTo>
                  <a:lnTo>
                    <a:pt x="152171" y="167640"/>
                  </a:lnTo>
                  <a:lnTo>
                    <a:pt x="152019" y="166370"/>
                  </a:lnTo>
                  <a:lnTo>
                    <a:pt x="150126" y="166370"/>
                  </a:lnTo>
                  <a:lnTo>
                    <a:pt x="150126" y="181013"/>
                  </a:lnTo>
                  <a:lnTo>
                    <a:pt x="149733" y="181254"/>
                  </a:lnTo>
                  <a:lnTo>
                    <a:pt x="149072" y="179311"/>
                  </a:lnTo>
                  <a:lnTo>
                    <a:pt x="150126" y="181013"/>
                  </a:lnTo>
                  <a:lnTo>
                    <a:pt x="150126" y="166370"/>
                  </a:lnTo>
                  <a:lnTo>
                    <a:pt x="145808" y="166370"/>
                  </a:lnTo>
                  <a:lnTo>
                    <a:pt x="145288" y="166370"/>
                  </a:lnTo>
                  <a:lnTo>
                    <a:pt x="145796" y="167640"/>
                  </a:lnTo>
                  <a:lnTo>
                    <a:pt x="145757" y="167932"/>
                  </a:lnTo>
                  <a:lnTo>
                    <a:pt x="145935" y="167640"/>
                  </a:lnTo>
                  <a:lnTo>
                    <a:pt x="146697" y="167640"/>
                  </a:lnTo>
                  <a:lnTo>
                    <a:pt x="147713" y="170180"/>
                  </a:lnTo>
                  <a:lnTo>
                    <a:pt x="146215" y="168910"/>
                  </a:lnTo>
                  <a:lnTo>
                    <a:pt x="145872" y="170180"/>
                  </a:lnTo>
                  <a:lnTo>
                    <a:pt x="146570" y="171450"/>
                  </a:lnTo>
                  <a:lnTo>
                    <a:pt x="147891" y="172720"/>
                  </a:lnTo>
                  <a:lnTo>
                    <a:pt x="148158" y="173990"/>
                  </a:lnTo>
                  <a:lnTo>
                    <a:pt x="147688" y="173990"/>
                  </a:lnTo>
                  <a:lnTo>
                    <a:pt x="149021" y="175260"/>
                  </a:lnTo>
                  <a:lnTo>
                    <a:pt x="148932" y="179070"/>
                  </a:lnTo>
                  <a:lnTo>
                    <a:pt x="149059" y="179285"/>
                  </a:lnTo>
                  <a:lnTo>
                    <a:pt x="149682" y="181737"/>
                  </a:lnTo>
                  <a:lnTo>
                    <a:pt x="149847" y="181368"/>
                  </a:lnTo>
                  <a:lnTo>
                    <a:pt x="150063" y="181102"/>
                  </a:lnTo>
                  <a:lnTo>
                    <a:pt x="150507" y="181610"/>
                  </a:lnTo>
                  <a:lnTo>
                    <a:pt x="151231" y="183680"/>
                  </a:lnTo>
                  <a:lnTo>
                    <a:pt x="151371" y="181610"/>
                  </a:lnTo>
                  <a:lnTo>
                    <a:pt x="150774" y="181610"/>
                  </a:lnTo>
                  <a:lnTo>
                    <a:pt x="151333" y="180340"/>
                  </a:lnTo>
                  <a:lnTo>
                    <a:pt x="151739" y="180340"/>
                  </a:lnTo>
                  <a:lnTo>
                    <a:pt x="151993" y="181610"/>
                  </a:lnTo>
                  <a:lnTo>
                    <a:pt x="152844" y="182880"/>
                  </a:lnTo>
                  <a:lnTo>
                    <a:pt x="152044" y="182880"/>
                  </a:lnTo>
                  <a:lnTo>
                    <a:pt x="151320" y="183972"/>
                  </a:lnTo>
                  <a:lnTo>
                    <a:pt x="151371" y="184150"/>
                  </a:lnTo>
                  <a:lnTo>
                    <a:pt x="151587" y="184556"/>
                  </a:lnTo>
                  <a:lnTo>
                    <a:pt x="151663" y="184150"/>
                  </a:lnTo>
                  <a:lnTo>
                    <a:pt x="151688" y="184746"/>
                  </a:lnTo>
                  <a:lnTo>
                    <a:pt x="152730" y="186690"/>
                  </a:lnTo>
                  <a:lnTo>
                    <a:pt x="152768" y="187960"/>
                  </a:lnTo>
                  <a:lnTo>
                    <a:pt x="151815" y="187960"/>
                  </a:lnTo>
                  <a:lnTo>
                    <a:pt x="151688" y="184746"/>
                  </a:lnTo>
                  <a:lnTo>
                    <a:pt x="151587" y="184556"/>
                  </a:lnTo>
                  <a:lnTo>
                    <a:pt x="151180" y="186690"/>
                  </a:lnTo>
                  <a:lnTo>
                    <a:pt x="151079" y="184150"/>
                  </a:lnTo>
                  <a:lnTo>
                    <a:pt x="149847" y="186690"/>
                  </a:lnTo>
                  <a:lnTo>
                    <a:pt x="150876" y="182880"/>
                  </a:lnTo>
                  <a:lnTo>
                    <a:pt x="149707" y="183972"/>
                  </a:lnTo>
                  <a:lnTo>
                    <a:pt x="149631" y="185420"/>
                  </a:lnTo>
                  <a:lnTo>
                    <a:pt x="149758" y="186690"/>
                  </a:lnTo>
                  <a:lnTo>
                    <a:pt x="149872" y="187960"/>
                  </a:lnTo>
                  <a:lnTo>
                    <a:pt x="150787" y="187960"/>
                  </a:lnTo>
                  <a:lnTo>
                    <a:pt x="151091" y="191770"/>
                  </a:lnTo>
                  <a:lnTo>
                    <a:pt x="151803" y="191770"/>
                  </a:lnTo>
                  <a:lnTo>
                    <a:pt x="151892" y="190500"/>
                  </a:lnTo>
                  <a:lnTo>
                    <a:pt x="152603" y="191770"/>
                  </a:lnTo>
                  <a:lnTo>
                    <a:pt x="154508" y="195580"/>
                  </a:lnTo>
                  <a:lnTo>
                    <a:pt x="150698" y="195580"/>
                  </a:lnTo>
                  <a:lnTo>
                    <a:pt x="152679" y="198120"/>
                  </a:lnTo>
                  <a:lnTo>
                    <a:pt x="153517" y="199390"/>
                  </a:lnTo>
                  <a:lnTo>
                    <a:pt x="154889" y="199390"/>
                  </a:lnTo>
                  <a:lnTo>
                    <a:pt x="154622" y="201930"/>
                  </a:lnTo>
                  <a:lnTo>
                    <a:pt x="153314" y="200660"/>
                  </a:lnTo>
                  <a:lnTo>
                    <a:pt x="153733" y="204470"/>
                  </a:lnTo>
                  <a:lnTo>
                    <a:pt x="154228" y="204076"/>
                  </a:lnTo>
                  <a:lnTo>
                    <a:pt x="154266" y="203200"/>
                  </a:lnTo>
                  <a:lnTo>
                    <a:pt x="154343" y="203974"/>
                  </a:lnTo>
                  <a:lnTo>
                    <a:pt x="155282" y="203200"/>
                  </a:lnTo>
                  <a:lnTo>
                    <a:pt x="155067" y="205740"/>
                  </a:lnTo>
                  <a:lnTo>
                    <a:pt x="154508" y="205740"/>
                  </a:lnTo>
                  <a:lnTo>
                    <a:pt x="154343" y="203974"/>
                  </a:lnTo>
                  <a:lnTo>
                    <a:pt x="154203" y="204470"/>
                  </a:lnTo>
                  <a:lnTo>
                    <a:pt x="153644" y="207010"/>
                  </a:lnTo>
                  <a:lnTo>
                    <a:pt x="155117" y="205740"/>
                  </a:lnTo>
                  <a:lnTo>
                    <a:pt x="155397" y="207010"/>
                  </a:lnTo>
                  <a:lnTo>
                    <a:pt x="154419" y="207010"/>
                  </a:lnTo>
                  <a:lnTo>
                    <a:pt x="154774" y="209550"/>
                  </a:lnTo>
                  <a:lnTo>
                    <a:pt x="155803" y="212090"/>
                  </a:lnTo>
                  <a:lnTo>
                    <a:pt x="157099" y="217170"/>
                  </a:lnTo>
                  <a:lnTo>
                    <a:pt x="156159" y="217170"/>
                  </a:lnTo>
                  <a:lnTo>
                    <a:pt x="156870" y="218440"/>
                  </a:lnTo>
                  <a:lnTo>
                    <a:pt x="158000" y="218440"/>
                  </a:lnTo>
                  <a:lnTo>
                    <a:pt x="158369" y="218440"/>
                  </a:lnTo>
                  <a:lnTo>
                    <a:pt x="158076" y="219710"/>
                  </a:lnTo>
                  <a:lnTo>
                    <a:pt x="158000" y="218440"/>
                  </a:lnTo>
                  <a:lnTo>
                    <a:pt x="157213" y="219710"/>
                  </a:lnTo>
                  <a:lnTo>
                    <a:pt x="156679" y="218440"/>
                  </a:lnTo>
                  <a:lnTo>
                    <a:pt x="147891" y="218440"/>
                  </a:lnTo>
                  <a:lnTo>
                    <a:pt x="146367" y="219710"/>
                  </a:lnTo>
                  <a:lnTo>
                    <a:pt x="145973" y="219710"/>
                  </a:lnTo>
                  <a:lnTo>
                    <a:pt x="145199" y="220980"/>
                  </a:lnTo>
                  <a:lnTo>
                    <a:pt x="144221" y="220980"/>
                  </a:lnTo>
                  <a:lnTo>
                    <a:pt x="143827" y="219710"/>
                  </a:lnTo>
                  <a:lnTo>
                    <a:pt x="142951" y="219710"/>
                  </a:lnTo>
                  <a:lnTo>
                    <a:pt x="140830" y="220980"/>
                  </a:lnTo>
                  <a:lnTo>
                    <a:pt x="137617" y="222250"/>
                  </a:lnTo>
                  <a:lnTo>
                    <a:pt x="131559" y="222250"/>
                  </a:lnTo>
                  <a:lnTo>
                    <a:pt x="131368" y="223520"/>
                  </a:lnTo>
                  <a:lnTo>
                    <a:pt x="130403" y="223520"/>
                  </a:lnTo>
                  <a:lnTo>
                    <a:pt x="129971" y="222250"/>
                  </a:lnTo>
                  <a:lnTo>
                    <a:pt x="126771" y="217170"/>
                  </a:lnTo>
                  <a:lnTo>
                    <a:pt x="125412" y="214630"/>
                  </a:lnTo>
                  <a:lnTo>
                    <a:pt x="124231" y="212090"/>
                  </a:lnTo>
                  <a:lnTo>
                    <a:pt x="123774" y="210820"/>
                  </a:lnTo>
                  <a:lnTo>
                    <a:pt x="122250" y="210820"/>
                  </a:lnTo>
                  <a:lnTo>
                    <a:pt x="121539" y="205740"/>
                  </a:lnTo>
                  <a:lnTo>
                    <a:pt x="119799" y="205740"/>
                  </a:lnTo>
                  <a:lnTo>
                    <a:pt x="118973" y="203200"/>
                  </a:lnTo>
                  <a:lnTo>
                    <a:pt x="119811" y="203200"/>
                  </a:lnTo>
                  <a:lnTo>
                    <a:pt x="117868" y="199390"/>
                  </a:lnTo>
                  <a:lnTo>
                    <a:pt x="117271" y="198120"/>
                  </a:lnTo>
                  <a:lnTo>
                    <a:pt x="115925" y="198120"/>
                  </a:lnTo>
                  <a:lnTo>
                    <a:pt x="114922" y="196850"/>
                  </a:lnTo>
                  <a:lnTo>
                    <a:pt x="115697" y="196850"/>
                  </a:lnTo>
                  <a:lnTo>
                    <a:pt x="113715" y="195580"/>
                  </a:lnTo>
                  <a:lnTo>
                    <a:pt x="114020" y="194310"/>
                  </a:lnTo>
                  <a:lnTo>
                    <a:pt x="113322" y="193421"/>
                  </a:lnTo>
                  <a:lnTo>
                    <a:pt x="113347" y="194310"/>
                  </a:lnTo>
                  <a:lnTo>
                    <a:pt x="113080" y="194310"/>
                  </a:lnTo>
                  <a:lnTo>
                    <a:pt x="111467" y="193040"/>
                  </a:lnTo>
                  <a:lnTo>
                    <a:pt x="110553" y="189230"/>
                  </a:lnTo>
                  <a:lnTo>
                    <a:pt x="110921" y="189230"/>
                  </a:lnTo>
                  <a:lnTo>
                    <a:pt x="109753" y="187960"/>
                  </a:lnTo>
                  <a:lnTo>
                    <a:pt x="108191" y="186283"/>
                  </a:lnTo>
                  <a:lnTo>
                    <a:pt x="106641" y="185420"/>
                  </a:lnTo>
                  <a:lnTo>
                    <a:pt x="107391" y="185420"/>
                  </a:lnTo>
                  <a:lnTo>
                    <a:pt x="108191" y="186283"/>
                  </a:lnTo>
                  <a:lnTo>
                    <a:pt x="108927" y="186690"/>
                  </a:lnTo>
                  <a:lnTo>
                    <a:pt x="108356" y="185420"/>
                  </a:lnTo>
                  <a:lnTo>
                    <a:pt x="109461" y="185420"/>
                  </a:lnTo>
                  <a:lnTo>
                    <a:pt x="107403" y="184150"/>
                  </a:lnTo>
                  <a:lnTo>
                    <a:pt x="106641" y="184150"/>
                  </a:lnTo>
                  <a:lnTo>
                    <a:pt x="106451" y="182880"/>
                  </a:lnTo>
                  <a:lnTo>
                    <a:pt x="105067" y="180340"/>
                  </a:lnTo>
                  <a:lnTo>
                    <a:pt x="103886" y="179070"/>
                  </a:lnTo>
                  <a:lnTo>
                    <a:pt x="104648" y="179070"/>
                  </a:lnTo>
                  <a:lnTo>
                    <a:pt x="103022" y="175260"/>
                  </a:lnTo>
                  <a:lnTo>
                    <a:pt x="100647" y="172720"/>
                  </a:lnTo>
                  <a:lnTo>
                    <a:pt x="99326" y="170180"/>
                  </a:lnTo>
                  <a:lnTo>
                    <a:pt x="98666" y="168910"/>
                  </a:lnTo>
                  <a:lnTo>
                    <a:pt x="99110" y="170180"/>
                  </a:lnTo>
                  <a:lnTo>
                    <a:pt x="98209" y="170180"/>
                  </a:lnTo>
                  <a:lnTo>
                    <a:pt x="97967" y="170180"/>
                  </a:lnTo>
                  <a:lnTo>
                    <a:pt x="97751" y="169773"/>
                  </a:lnTo>
                  <a:lnTo>
                    <a:pt x="96761" y="168910"/>
                  </a:lnTo>
                  <a:lnTo>
                    <a:pt x="96126" y="167640"/>
                  </a:lnTo>
                  <a:lnTo>
                    <a:pt x="97028" y="166636"/>
                  </a:lnTo>
                  <a:lnTo>
                    <a:pt x="96774" y="166370"/>
                  </a:lnTo>
                  <a:lnTo>
                    <a:pt x="97256" y="166370"/>
                  </a:lnTo>
                  <a:lnTo>
                    <a:pt x="97713" y="166370"/>
                  </a:lnTo>
                  <a:lnTo>
                    <a:pt x="96799" y="165100"/>
                  </a:lnTo>
                  <a:lnTo>
                    <a:pt x="97053" y="162560"/>
                  </a:lnTo>
                  <a:lnTo>
                    <a:pt x="95770" y="162560"/>
                  </a:lnTo>
                  <a:lnTo>
                    <a:pt x="92849" y="156210"/>
                  </a:lnTo>
                  <a:lnTo>
                    <a:pt x="92316" y="156210"/>
                  </a:lnTo>
                  <a:lnTo>
                    <a:pt x="91782" y="153670"/>
                  </a:lnTo>
                  <a:lnTo>
                    <a:pt x="90932" y="154940"/>
                  </a:lnTo>
                  <a:lnTo>
                    <a:pt x="90728" y="153670"/>
                  </a:lnTo>
                  <a:lnTo>
                    <a:pt x="89763" y="152400"/>
                  </a:lnTo>
                  <a:lnTo>
                    <a:pt x="89319" y="149860"/>
                  </a:lnTo>
                  <a:lnTo>
                    <a:pt x="89255" y="147320"/>
                  </a:lnTo>
                  <a:lnTo>
                    <a:pt x="88265" y="143510"/>
                  </a:lnTo>
                  <a:lnTo>
                    <a:pt x="87160" y="142240"/>
                  </a:lnTo>
                  <a:lnTo>
                    <a:pt x="87363" y="143510"/>
                  </a:lnTo>
                  <a:lnTo>
                    <a:pt x="86575" y="142240"/>
                  </a:lnTo>
                  <a:lnTo>
                    <a:pt x="87160" y="142240"/>
                  </a:lnTo>
                  <a:lnTo>
                    <a:pt x="87299" y="142240"/>
                  </a:lnTo>
                  <a:lnTo>
                    <a:pt x="86106" y="139700"/>
                  </a:lnTo>
                  <a:lnTo>
                    <a:pt x="87210" y="140970"/>
                  </a:lnTo>
                  <a:lnTo>
                    <a:pt x="86448" y="138430"/>
                  </a:lnTo>
                  <a:lnTo>
                    <a:pt x="85915" y="137160"/>
                  </a:lnTo>
                  <a:lnTo>
                    <a:pt x="84378" y="134620"/>
                  </a:lnTo>
                  <a:lnTo>
                    <a:pt x="83350" y="133350"/>
                  </a:lnTo>
                  <a:lnTo>
                    <a:pt x="81648" y="132168"/>
                  </a:lnTo>
                  <a:lnTo>
                    <a:pt x="81876" y="133350"/>
                  </a:lnTo>
                  <a:lnTo>
                    <a:pt x="81470" y="133350"/>
                  </a:lnTo>
                  <a:lnTo>
                    <a:pt x="80810" y="132080"/>
                  </a:lnTo>
                  <a:lnTo>
                    <a:pt x="80441" y="130810"/>
                  </a:lnTo>
                  <a:lnTo>
                    <a:pt x="81013" y="130810"/>
                  </a:lnTo>
                  <a:lnTo>
                    <a:pt x="76619" y="128270"/>
                  </a:lnTo>
                  <a:lnTo>
                    <a:pt x="73063" y="120650"/>
                  </a:lnTo>
                  <a:lnTo>
                    <a:pt x="68618" y="119380"/>
                  </a:lnTo>
                  <a:lnTo>
                    <a:pt x="68859" y="119380"/>
                  </a:lnTo>
                  <a:lnTo>
                    <a:pt x="64833" y="118110"/>
                  </a:lnTo>
                  <a:lnTo>
                    <a:pt x="63284" y="116840"/>
                  </a:lnTo>
                  <a:lnTo>
                    <a:pt x="66128" y="118110"/>
                  </a:lnTo>
                  <a:lnTo>
                    <a:pt x="65214" y="116840"/>
                  </a:lnTo>
                  <a:lnTo>
                    <a:pt x="60693" y="115570"/>
                  </a:lnTo>
                  <a:lnTo>
                    <a:pt x="60121" y="114300"/>
                  </a:lnTo>
                  <a:lnTo>
                    <a:pt x="59550" y="113030"/>
                  </a:lnTo>
                  <a:lnTo>
                    <a:pt x="55918" y="111760"/>
                  </a:lnTo>
                  <a:lnTo>
                    <a:pt x="54940" y="107950"/>
                  </a:lnTo>
                  <a:lnTo>
                    <a:pt x="52819" y="107238"/>
                  </a:lnTo>
                  <a:lnTo>
                    <a:pt x="52819" y="114300"/>
                  </a:lnTo>
                  <a:lnTo>
                    <a:pt x="52819" y="114452"/>
                  </a:lnTo>
                  <a:lnTo>
                    <a:pt x="52819" y="114884"/>
                  </a:lnTo>
                  <a:lnTo>
                    <a:pt x="51295" y="114490"/>
                  </a:lnTo>
                  <a:lnTo>
                    <a:pt x="51422" y="114300"/>
                  </a:lnTo>
                  <a:lnTo>
                    <a:pt x="52819" y="114300"/>
                  </a:lnTo>
                  <a:lnTo>
                    <a:pt x="52819" y="107238"/>
                  </a:lnTo>
                  <a:lnTo>
                    <a:pt x="47447" y="105410"/>
                  </a:lnTo>
                  <a:lnTo>
                    <a:pt x="45212" y="101600"/>
                  </a:lnTo>
                  <a:lnTo>
                    <a:pt x="44335" y="101600"/>
                  </a:lnTo>
                  <a:lnTo>
                    <a:pt x="44170" y="101320"/>
                  </a:lnTo>
                  <a:lnTo>
                    <a:pt x="44284" y="101600"/>
                  </a:lnTo>
                  <a:lnTo>
                    <a:pt x="43649" y="101600"/>
                  </a:lnTo>
                  <a:lnTo>
                    <a:pt x="38417" y="97790"/>
                  </a:lnTo>
                  <a:lnTo>
                    <a:pt x="33540" y="92710"/>
                  </a:lnTo>
                  <a:lnTo>
                    <a:pt x="30099" y="88900"/>
                  </a:lnTo>
                  <a:lnTo>
                    <a:pt x="28956" y="87630"/>
                  </a:lnTo>
                  <a:lnTo>
                    <a:pt x="24599" y="83820"/>
                  </a:lnTo>
                  <a:lnTo>
                    <a:pt x="24180" y="83820"/>
                  </a:lnTo>
                  <a:lnTo>
                    <a:pt x="24180" y="90170"/>
                  </a:lnTo>
                  <a:lnTo>
                    <a:pt x="22783" y="91338"/>
                  </a:lnTo>
                  <a:lnTo>
                    <a:pt x="22225" y="90741"/>
                  </a:lnTo>
                  <a:lnTo>
                    <a:pt x="21932" y="90157"/>
                  </a:lnTo>
                  <a:lnTo>
                    <a:pt x="21958" y="88900"/>
                  </a:lnTo>
                  <a:lnTo>
                    <a:pt x="24180" y="90170"/>
                  </a:lnTo>
                  <a:lnTo>
                    <a:pt x="24180" y="83820"/>
                  </a:lnTo>
                  <a:lnTo>
                    <a:pt x="21234" y="83820"/>
                  </a:lnTo>
                  <a:lnTo>
                    <a:pt x="16078" y="83820"/>
                  </a:lnTo>
                  <a:lnTo>
                    <a:pt x="15062" y="83820"/>
                  </a:lnTo>
                  <a:lnTo>
                    <a:pt x="13944" y="83820"/>
                  </a:lnTo>
                  <a:lnTo>
                    <a:pt x="15963" y="85090"/>
                  </a:lnTo>
                  <a:lnTo>
                    <a:pt x="16598" y="85090"/>
                  </a:lnTo>
                  <a:lnTo>
                    <a:pt x="16129" y="86360"/>
                  </a:lnTo>
                  <a:lnTo>
                    <a:pt x="18554" y="88900"/>
                  </a:lnTo>
                  <a:lnTo>
                    <a:pt x="19469" y="87630"/>
                  </a:lnTo>
                  <a:lnTo>
                    <a:pt x="21297" y="89496"/>
                  </a:lnTo>
                  <a:lnTo>
                    <a:pt x="21323" y="90182"/>
                  </a:lnTo>
                  <a:lnTo>
                    <a:pt x="22021" y="91287"/>
                  </a:lnTo>
                  <a:lnTo>
                    <a:pt x="22682" y="91427"/>
                  </a:lnTo>
                  <a:lnTo>
                    <a:pt x="22923" y="91465"/>
                  </a:lnTo>
                  <a:lnTo>
                    <a:pt x="24688" y="91440"/>
                  </a:lnTo>
                  <a:lnTo>
                    <a:pt x="24295" y="92710"/>
                  </a:lnTo>
                  <a:lnTo>
                    <a:pt x="25438" y="93980"/>
                  </a:lnTo>
                  <a:lnTo>
                    <a:pt x="28409" y="95250"/>
                  </a:lnTo>
                  <a:lnTo>
                    <a:pt x="30289" y="96520"/>
                  </a:lnTo>
                  <a:lnTo>
                    <a:pt x="29400" y="96520"/>
                  </a:lnTo>
                  <a:lnTo>
                    <a:pt x="31242" y="97790"/>
                  </a:lnTo>
                  <a:lnTo>
                    <a:pt x="33172" y="99060"/>
                  </a:lnTo>
                  <a:lnTo>
                    <a:pt x="31330" y="100330"/>
                  </a:lnTo>
                  <a:lnTo>
                    <a:pt x="37896" y="104140"/>
                  </a:lnTo>
                  <a:lnTo>
                    <a:pt x="38239" y="106680"/>
                  </a:lnTo>
                  <a:lnTo>
                    <a:pt x="42303" y="107950"/>
                  </a:lnTo>
                  <a:lnTo>
                    <a:pt x="45072" y="111760"/>
                  </a:lnTo>
                  <a:lnTo>
                    <a:pt x="49314" y="114300"/>
                  </a:lnTo>
                  <a:lnTo>
                    <a:pt x="48933" y="111760"/>
                  </a:lnTo>
                  <a:lnTo>
                    <a:pt x="50558" y="115570"/>
                  </a:lnTo>
                  <a:lnTo>
                    <a:pt x="50901" y="115062"/>
                  </a:lnTo>
                  <a:lnTo>
                    <a:pt x="51562" y="115836"/>
                  </a:lnTo>
                  <a:lnTo>
                    <a:pt x="51028" y="114884"/>
                  </a:lnTo>
                  <a:lnTo>
                    <a:pt x="51219" y="114592"/>
                  </a:lnTo>
                  <a:lnTo>
                    <a:pt x="52997" y="115785"/>
                  </a:lnTo>
                  <a:lnTo>
                    <a:pt x="55079" y="118110"/>
                  </a:lnTo>
                  <a:lnTo>
                    <a:pt x="55372" y="119126"/>
                  </a:lnTo>
                  <a:lnTo>
                    <a:pt x="55778" y="119380"/>
                  </a:lnTo>
                  <a:lnTo>
                    <a:pt x="55435" y="119380"/>
                  </a:lnTo>
                  <a:lnTo>
                    <a:pt x="54140" y="119380"/>
                  </a:lnTo>
                  <a:lnTo>
                    <a:pt x="55270" y="120650"/>
                  </a:lnTo>
                  <a:lnTo>
                    <a:pt x="56603" y="120650"/>
                  </a:lnTo>
                  <a:lnTo>
                    <a:pt x="57721" y="121920"/>
                  </a:lnTo>
                  <a:lnTo>
                    <a:pt x="56464" y="119380"/>
                  </a:lnTo>
                  <a:lnTo>
                    <a:pt x="60109" y="121920"/>
                  </a:lnTo>
                  <a:lnTo>
                    <a:pt x="58216" y="123190"/>
                  </a:lnTo>
                  <a:lnTo>
                    <a:pt x="61836" y="124460"/>
                  </a:lnTo>
                  <a:lnTo>
                    <a:pt x="62331" y="124460"/>
                  </a:lnTo>
                  <a:lnTo>
                    <a:pt x="66205" y="128270"/>
                  </a:lnTo>
                  <a:lnTo>
                    <a:pt x="67957" y="128270"/>
                  </a:lnTo>
                  <a:lnTo>
                    <a:pt x="68656" y="128270"/>
                  </a:lnTo>
                  <a:lnTo>
                    <a:pt x="68681" y="129095"/>
                  </a:lnTo>
                  <a:lnTo>
                    <a:pt x="71285" y="132080"/>
                  </a:lnTo>
                  <a:lnTo>
                    <a:pt x="76428" y="133350"/>
                  </a:lnTo>
                  <a:lnTo>
                    <a:pt x="77533" y="137160"/>
                  </a:lnTo>
                  <a:lnTo>
                    <a:pt x="78486" y="137160"/>
                  </a:lnTo>
                  <a:lnTo>
                    <a:pt x="78524" y="138430"/>
                  </a:lnTo>
                  <a:lnTo>
                    <a:pt x="78130" y="138430"/>
                  </a:lnTo>
                  <a:lnTo>
                    <a:pt x="78473" y="139700"/>
                  </a:lnTo>
                  <a:lnTo>
                    <a:pt x="79756" y="139700"/>
                  </a:lnTo>
                  <a:lnTo>
                    <a:pt x="79921" y="140970"/>
                  </a:lnTo>
                  <a:lnTo>
                    <a:pt x="79095" y="140970"/>
                  </a:lnTo>
                  <a:lnTo>
                    <a:pt x="80111" y="144780"/>
                  </a:lnTo>
                  <a:lnTo>
                    <a:pt x="82435" y="146050"/>
                  </a:lnTo>
                  <a:lnTo>
                    <a:pt x="83794" y="149860"/>
                  </a:lnTo>
                  <a:lnTo>
                    <a:pt x="82486" y="149860"/>
                  </a:lnTo>
                  <a:lnTo>
                    <a:pt x="83007" y="153670"/>
                  </a:lnTo>
                  <a:lnTo>
                    <a:pt x="83350" y="154940"/>
                  </a:lnTo>
                  <a:lnTo>
                    <a:pt x="83159" y="154940"/>
                  </a:lnTo>
                  <a:lnTo>
                    <a:pt x="83896" y="157480"/>
                  </a:lnTo>
                  <a:lnTo>
                    <a:pt x="85001" y="160020"/>
                  </a:lnTo>
                  <a:lnTo>
                    <a:pt x="86398" y="162560"/>
                  </a:lnTo>
                  <a:lnTo>
                    <a:pt x="87795" y="163830"/>
                  </a:lnTo>
                  <a:lnTo>
                    <a:pt x="89154" y="165100"/>
                  </a:lnTo>
                  <a:lnTo>
                    <a:pt x="90525" y="167640"/>
                  </a:lnTo>
                  <a:lnTo>
                    <a:pt x="90639" y="171450"/>
                  </a:lnTo>
                  <a:lnTo>
                    <a:pt x="94767" y="176530"/>
                  </a:lnTo>
                  <a:lnTo>
                    <a:pt x="96316" y="181610"/>
                  </a:lnTo>
                  <a:lnTo>
                    <a:pt x="96177" y="180340"/>
                  </a:lnTo>
                  <a:lnTo>
                    <a:pt x="97282" y="181610"/>
                  </a:lnTo>
                  <a:lnTo>
                    <a:pt x="97802" y="181610"/>
                  </a:lnTo>
                  <a:lnTo>
                    <a:pt x="98069" y="182880"/>
                  </a:lnTo>
                  <a:lnTo>
                    <a:pt x="100190" y="184150"/>
                  </a:lnTo>
                  <a:lnTo>
                    <a:pt x="98831" y="184150"/>
                  </a:lnTo>
                  <a:lnTo>
                    <a:pt x="98221" y="185420"/>
                  </a:lnTo>
                  <a:lnTo>
                    <a:pt x="99796" y="187960"/>
                  </a:lnTo>
                  <a:lnTo>
                    <a:pt x="100812" y="189230"/>
                  </a:lnTo>
                  <a:lnTo>
                    <a:pt x="102336" y="187960"/>
                  </a:lnTo>
                  <a:lnTo>
                    <a:pt x="102628" y="190461"/>
                  </a:lnTo>
                  <a:lnTo>
                    <a:pt x="101828" y="189890"/>
                  </a:lnTo>
                  <a:lnTo>
                    <a:pt x="102666" y="190779"/>
                  </a:lnTo>
                  <a:lnTo>
                    <a:pt x="103111" y="194310"/>
                  </a:lnTo>
                  <a:lnTo>
                    <a:pt x="110299" y="198120"/>
                  </a:lnTo>
                  <a:lnTo>
                    <a:pt x="109880" y="201930"/>
                  </a:lnTo>
                  <a:lnTo>
                    <a:pt x="110832" y="201930"/>
                  </a:lnTo>
                  <a:lnTo>
                    <a:pt x="111569" y="203200"/>
                  </a:lnTo>
                  <a:lnTo>
                    <a:pt x="112471" y="204470"/>
                  </a:lnTo>
                  <a:lnTo>
                    <a:pt x="111696" y="204470"/>
                  </a:lnTo>
                  <a:lnTo>
                    <a:pt x="113017" y="207010"/>
                  </a:lnTo>
                  <a:lnTo>
                    <a:pt x="115900" y="212090"/>
                  </a:lnTo>
                  <a:lnTo>
                    <a:pt x="114960" y="210820"/>
                  </a:lnTo>
                  <a:lnTo>
                    <a:pt x="116027" y="213360"/>
                  </a:lnTo>
                  <a:lnTo>
                    <a:pt x="118529" y="212090"/>
                  </a:lnTo>
                  <a:lnTo>
                    <a:pt x="119595" y="214630"/>
                  </a:lnTo>
                  <a:lnTo>
                    <a:pt x="118783" y="215900"/>
                  </a:lnTo>
                  <a:lnTo>
                    <a:pt x="120815" y="218440"/>
                  </a:lnTo>
                  <a:lnTo>
                    <a:pt x="121551" y="222250"/>
                  </a:lnTo>
                  <a:lnTo>
                    <a:pt x="123799" y="224866"/>
                  </a:lnTo>
                  <a:lnTo>
                    <a:pt x="124828" y="226060"/>
                  </a:lnTo>
                  <a:lnTo>
                    <a:pt x="124244" y="226060"/>
                  </a:lnTo>
                  <a:lnTo>
                    <a:pt x="123799" y="224866"/>
                  </a:lnTo>
                  <a:lnTo>
                    <a:pt x="124167" y="226060"/>
                  </a:lnTo>
                  <a:lnTo>
                    <a:pt x="125945" y="229870"/>
                  </a:lnTo>
                  <a:lnTo>
                    <a:pt x="133019" y="229870"/>
                  </a:lnTo>
                  <a:lnTo>
                    <a:pt x="132321" y="228600"/>
                  </a:lnTo>
                  <a:lnTo>
                    <a:pt x="133159" y="229870"/>
                  </a:lnTo>
                  <a:lnTo>
                    <a:pt x="134924" y="228600"/>
                  </a:lnTo>
                  <a:lnTo>
                    <a:pt x="136677" y="227330"/>
                  </a:lnTo>
                  <a:lnTo>
                    <a:pt x="138353" y="227330"/>
                  </a:lnTo>
                  <a:lnTo>
                    <a:pt x="138176" y="228600"/>
                  </a:lnTo>
                  <a:lnTo>
                    <a:pt x="139712" y="227330"/>
                  </a:lnTo>
                  <a:lnTo>
                    <a:pt x="139750" y="226060"/>
                  </a:lnTo>
                  <a:lnTo>
                    <a:pt x="143903" y="226060"/>
                  </a:lnTo>
                  <a:lnTo>
                    <a:pt x="143294" y="224790"/>
                  </a:lnTo>
                  <a:lnTo>
                    <a:pt x="145681" y="224790"/>
                  </a:lnTo>
                  <a:lnTo>
                    <a:pt x="144907" y="226060"/>
                  </a:lnTo>
                  <a:lnTo>
                    <a:pt x="146685" y="226060"/>
                  </a:lnTo>
                  <a:lnTo>
                    <a:pt x="147662" y="224790"/>
                  </a:lnTo>
                  <a:lnTo>
                    <a:pt x="152044" y="224790"/>
                  </a:lnTo>
                  <a:lnTo>
                    <a:pt x="152996" y="223520"/>
                  </a:lnTo>
                  <a:lnTo>
                    <a:pt x="154419" y="223520"/>
                  </a:lnTo>
                  <a:lnTo>
                    <a:pt x="153835" y="224790"/>
                  </a:lnTo>
                  <a:lnTo>
                    <a:pt x="155422" y="224790"/>
                  </a:lnTo>
                  <a:lnTo>
                    <a:pt x="156070" y="223520"/>
                  </a:lnTo>
                  <a:lnTo>
                    <a:pt x="157264" y="223520"/>
                  </a:lnTo>
                  <a:lnTo>
                    <a:pt x="157429" y="224790"/>
                  </a:lnTo>
                  <a:lnTo>
                    <a:pt x="161137" y="223520"/>
                  </a:lnTo>
                  <a:lnTo>
                    <a:pt x="158788" y="226060"/>
                  </a:lnTo>
                  <a:lnTo>
                    <a:pt x="160020" y="224790"/>
                  </a:lnTo>
                  <a:lnTo>
                    <a:pt x="161455" y="223520"/>
                  </a:lnTo>
                  <a:lnTo>
                    <a:pt x="162306" y="223520"/>
                  </a:lnTo>
                  <a:lnTo>
                    <a:pt x="163423" y="222250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 descr=""/>
            <p:cNvSpPr/>
            <p:nvPr/>
          </p:nvSpPr>
          <p:spPr>
            <a:xfrm>
              <a:off x="6737998" y="3261119"/>
              <a:ext cx="85090" cy="254000"/>
            </a:xfrm>
            <a:custGeom>
              <a:avLst/>
              <a:gdLst/>
              <a:ahLst/>
              <a:cxnLst/>
              <a:rect l="l" t="t" r="r" b="b"/>
              <a:pathLst>
                <a:path w="85090" h="254000">
                  <a:moveTo>
                    <a:pt x="51066" y="0"/>
                  </a:moveTo>
                  <a:lnTo>
                    <a:pt x="45732" y="1511"/>
                  </a:lnTo>
                  <a:lnTo>
                    <a:pt x="33172" y="1933"/>
                  </a:lnTo>
                  <a:lnTo>
                    <a:pt x="17990" y="2002"/>
                  </a:lnTo>
                  <a:lnTo>
                    <a:pt x="10439" y="2260"/>
                  </a:lnTo>
                  <a:lnTo>
                    <a:pt x="10988" y="17818"/>
                  </a:lnTo>
                  <a:lnTo>
                    <a:pt x="10968" y="49005"/>
                  </a:lnTo>
                  <a:lnTo>
                    <a:pt x="11874" y="64477"/>
                  </a:lnTo>
                  <a:lnTo>
                    <a:pt x="13159" y="74822"/>
                  </a:lnTo>
                  <a:lnTo>
                    <a:pt x="16257" y="95517"/>
                  </a:lnTo>
                  <a:lnTo>
                    <a:pt x="17513" y="105905"/>
                  </a:lnTo>
                  <a:lnTo>
                    <a:pt x="15003" y="132825"/>
                  </a:lnTo>
                  <a:lnTo>
                    <a:pt x="2173" y="227265"/>
                  </a:lnTo>
                  <a:lnTo>
                    <a:pt x="0" y="248005"/>
                  </a:lnTo>
                  <a:lnTo>
                    <a:pt x="8178" y="249415"/>
                  </a:lnTo>
                  <a:lnTo>
                    <a:pt x="15925" y="251764"/>
                  </a:lnTo>
                  <a:lnTo>
                    <a:pt x="29311" y="252412"/>
                  </a:lnTo>
                  <a:lnTo>
                    <a:pt x="34404" y="251752"/>
                  </a:lnTo>
                  <a:lnTo>
                    <a:pt x="38950" y="253618"/>
                  </a:lnTo>
                  <a:lnTo>
                    <a:pt x="39217" y="253949"/>
                  </a:lnTo>
                  <a:lnTo>
                    <a:pt x="39547" y="245757"/>
                  </a:lnTo>
                  <a:lnTo>
                    <a:pt x="39242" y="245465"/>
                  </a:lnTo>
                  <a:lnTo>
                    <a:pt x="41214" y="235837"/>
                  </a:lnTo>
                  <a:lnTo>
                    <a:pt x="46615" y="225286"/>
                  </a:lnTo>
                  <a:lnTo>
                    <a:pt x="53130" y="214938"/>
                  </a:lnTo>
                  <a:lnTo>
                    <a:pt x="58445" y="205917"/>
                  </a:lnTo>
                  <a:lnTo>
                    <a:pt x="78661" y="161886"/>
                  </a:lnTo>
                  <a:lnTo>
                    <a:pt x="84886" y="114338"/>
                  </a:lnTo>
                  <a:lnTo>
                    <a:pt x="83510" y="98998"/>
                  </a:lnTo>
                  <a:lnTo>
                    <a:pt x="80484" y="83540"/>
                  </a:lnTo>
                  <a:lnTo>
                    <a:pt x="76008" y="68453"/>
                  </a:lnTo>
                  <a:lnTo>
                    <a:pt x="65236" y="41501"/>
                  </a:lnTo>
                  <a:lnTo>
                    <a:pt x="61314" y="28120"/>
                  </a:lnTo>
                  <a:lnTo>
                    <a:pt x="58303" y="14402"/>
                  </a:lnTo>
                  <a:lnTo>
                    <a:pt x="55994" y="660"/>
                  </a:lnTo>
                  <a:lnTo>
                    <a:pt x="51066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 descr=""/>
            <p:cNvSpPr/>
            <p:nvPr/>
          </p:nvSpPr>
          <p:spPr>
            <a:xfrm>
              <a:off x="6734492" y="3257486"/>
              <a:ext cx="92710" cy="260350"/>
            </a:xfrm>
            <a:custGeom>
              <a:avLst/>
              <a:gdLst/>
              <a:ahLst/>
              <a:cxnLst/>
              <a:rect l="l" t="t" r="r" b="b"/>
              <a:pathLst>
                <a:path w="92709" h="260350">
                  <a:moveTo>
                    <a:pt x="685" y="245110"/>
                  </a:moveTo>
                  <a:lnTo>
                    <a:pt x="558" y="243560"/>
                  </a:lnTo>
                  <a:lnTo>
                    <a:pt x="0" y="245110"/>
                  </a:lnTo>
                  <a:lnTo>
                    <a:pt x="685" y="245110"/>
                  </a:lnTo>
                  <a:close/>
                </a:path>
                <a:path w="92709" h="260350">
                  <a:moveTo>
                    <a:pt x="1003" y="253669"/>
                  </a:moveTo>
                  <a:lnTo>
                    <a:pt x="406" y="252730"/>
                  </a:lnTo>
                  <a:lnTo>
                    <a:pt x="165" y="252730"/>
                  </a:lnTo>
                  <a:lnTo>
                    <a:pt x="1003" y="253669"/>
                  </a:lnTo>
                  <a:close/>
                </a:path>
                <a:path w="92709" h="260350">
                  <a:moveTo>
                    <a:pt x="3060" y="217843"/>
                  </a:moveTo>
                  <a:lnTo>
                    <a:pt x="3009" y="218097"/>
                  </a:lnTo>
                  <a:lnTo>
                    <a:pt x="3060" y="217843"/>
                  </a:lnTo>
                  <a:close/>
                </a:path>
                <a:path w="92709" h="260350">
                  <a:moveTo>
                    <a:pt x="3517" y="215455"/>
                  </a:moveTo>
                  <a:lnTo>
                    <a:pt x="3340" y="216115"/>
                  </a:lnTo>
                  <a:lnTo>
                    <a:pt x="3175" y="216979"/>
                  </a:lnTo>
                  <a:lnTo>
                    <a:pt x="3060" y="217843"/>
                  </a:lnTo>
                  <a:lnTo>
                    <a:pt x="3517" y="215455"/>
                  </a:lnTo>
                  <a:close/>
                </a:path>
                <a:path w="92709" h="260350">
                  <a:moveTo>
                    <a:pt x="5143" y="207035"/>
                  </a:moveTo>
                  <a:lnTo>
                    <a:pt x="5092" y="206908"/>
                  </a:lnTo>
                  <a:lnTo>
                    <a:pt x="4965" y="206717"/>
                  </a:lnTo>
                  <a:lnTo>
                    <a:pt x="4368" y="208305"/>
                  </a:lnTo>
                  <a:lnTo>
                    <a:pt x="4724" y="207924"/>
                  </a:lnTo>
                  <a:lnTo>
                    <a:pt x="4965" y="207492"/>
                  </a:lnTo>
                  <a:lnTo>
                    <a:pt x="5143" y="207035"/>
                  </a:lnTo>
                  <a:close/>
                </a:path>
                <a:path w="92709" h="260350">
                  <a:moveTo>
                    <a:pt x="8991" y="234061"/>
                  </a:moveTo>
                  <a:lnTo>
                    <a:pt x="8826" y="234111"/>
                  </a:lnTo>
                  <a:lnTo>
                    <a:pt x="8699" y="234251"/>
                  </a:lnTo>
                  <a:lnTo>
                    <a:pt x="8559" y="234391"/>
                  </a:lnTo>
                  <a:lnTo>
                    <a:pt x="8775" y="234315"/>
                  </a:lnTo>
                  <a:lnTo>
                    <a:pt x="8991" y="234061"/>
                  </a:lnTo>
                  <a:close/>
                </a:path>
                <a:path w="92709" h="260350">
                  <a:moveTo>
                    <a:pt x="9918" y="218960"/>
                  </a:moveTo>
                  <a:lnTo>
                    <a:pt x="9740" y="219329"/>
                  </a:lnTo>
                  <a:lnTo>
                    <a:pt x="9918" y="218960"/>
                  </a:lnTo>
                  <a:close/>
                </a:path>
                <a:path w="92709" h="260350">
                  <a:moveTo>
                    <a:pt x="10604" y="51866"/>
                  </a:moveTo>
                  <a:lnTo>
                    <a:pt x="10477" y="50800"/>
                  </a:lnTo>
                  <a:lnTo>
                    <a:pt x="10083" y="50800"/>
                  </a:lnTo>
                  <a:lnTo>
                    <a:pt x="10604" y="51866"/>
                  </a:lnTo>
                  <a:close/>
                </a:path>
                <a:path w="92709" h="260350">
                  <a:moveTo>
                    <a:pt x="10617" y="14109"/>
                  </a:moveTo>
                  <a:lnTo>
                    <a:pt x="10414" y="13728"/>
                  </a:lnTo>
                  <a:lnTo>
                    <a:pt x="10401" y="14109"/>
                  </a:lnTo>
                  <a:lnTo>
                    <a:pt x="10617" y="14109"/>
                  </a:lnTo>
                  <a:close/>
                </a:path>
                <a:path w="92709" h="260350">
                  <a:moveTo>
                    <a:pt x="10718" y="52070"/>
                  </a:moveTo>
                  <a:lnTo>
                    <a:pt x="10604" y="51866"/>
                  </a:lnTo>
                  <a:lnTo>
                    <a:pt x="10642" y="52070"/>
                  </a:lnTo>
                  <a:close/>
                </a:path>
                <a:path w="92709" h="260350">
                  <a:moveTo>
                    <a:pt x="10947" y="27940"/>
                  </a:moveTo>
                  <a:lnTo>
                    <a:pt x="10477" y="26670"/>
                  </a:lnTo>
                  <a:lnTo>
                    <a:pt x="10718" y="27940"/>
                  </a:lnTo>
                  <a:lnTo>
                    <a:pt x="10947" y="27940"/>
                  </a:lnTo>
                  <a:close/>
                </a:path>
                <a:path w="92709" h="260350">
                  <a:moveTo>
                    <a:pt x="11506" y="49530"/>
                  </a:moveTo>
                  <a:lnTo>
                    <a:pt x="11379" y="48895"/>
                  </a:lnTo>
                  <a:lnTo>
                    <a:pt x="10883" y="49530"/>
                  </a:lnTo>
                  <a:lnTo>
                    <a:pt x="11506" y="49530"/>
                  </a:lnTo>
                  <a:close/>
                </a:path>
                <a:path w="92709" h="260350">
                  <a:moveTo>
                    <a:pt x="11518" y="48717"/>
                  </a:moveTo>
                  <a:lnTo>
                    <a:pt x="11252" y="48260"/>
                  </a:lnTo>
                  <a:lnTo>
                    <a:pt x="11379" y="48895"/>
                  </a:lnTo>
                  <a:lnTo>
                    <a:pt x="11518" y="48717"/>
                  </a:lnTo>
                  <a:close/>
                </a:path>
                <a:path w="92709" h="260350">
                  <a:moveTo>
                    <a:pt x="12306" y="208381"/>
                  </a:moveTo>
                  <a:lnTo>
                    <a:pt x="12192" y="207060"/>
                  </a:lnTo>
                  <a:lnTo>
                    <a:pt x="11188" y="207276"/>
                  </a:lnTo>
                  <a:lnTo>
                    <a:pt x="11252" y="208064"/>
                  </a:lnTo>
                  <a:lnTo>
                    <a:pt x="12306" y="208381"/>
                  </a:lnTo>
                  <a:close/>
                </a:path>
                <a:path w="92709" h="260350">
                  <a:moveTo>
                    <a:pt x="12598" y="251968"/>
                  </a:moveTo>
                  <a:lnTo>
                    <a:pt x="12077" y="251460"/>
                  </a:lnTo>
                  <a:lnTo>
                    <a:pt x="12090" y="252730"/>
                  </a:lnTo>
                  <a:lnTo>
                    <a:pt x="12598" y="251968"/>
                  </a:lnTo>
                  <a:close/>
                </a:path>
                <a:path w="92709" h="260350">
                  <a:moveTo>
                    <a:pt x="13411" y="252730"/>
                  </a:moveTo>
                  <a:lnTo>
                    <a:pt x="12954" y="251460"/>
                  </a:lnTo>
                  <a:lnTo>
                    <a:pt x="12598" y="251968"/>
                  </a:lnTo>
                  <a:lnTo>
                    <a:pt x="13411" y="252730"/>
                  </a:lnTo>
                  <a:close/>
                </a:path>
                <a:path w="92709" h="260350">
                  <a:moveTo>
                    <a:pt x="13868" y="251231"/>
                  </a:moveTo>
                  <a:lnTo>
                    <a:pt x="13220" y="250977"/>
                  </a:lnTo>
                  <a:lnTo>
                    <a:pt x="13462" y="251117"/>
                  </a:lnTo>
                  <a:lnTo>
                    <a:pt x="13677" y="251180"/>
                  </a:lnTo>
                  <a:lnTo>
                    <a:pt x="13868" y="251231"/>
                  </a:lnTo>
                  <a:close/>
                </a:path>
                <a:path w="92709" h="260350">
                  <a:moveTo>
                    <a:pt x="14795" y="137160"/>
                  </a:moveTo>
                  <a:lnTo>
                    <a:pt x="14579" y="135890"/>
                  </a:lnTo>
                  <a:lnTo>
                    <a:pt x="14389" y="137160"/>
                  </a:lnTo>
                  <a:lnTo>
                    <a:pt x="14795" y="137160"/>
                  </a:lnTo>
                  <a:close/>
                </a:path>
                <a:path w="92709" h="260350">
                  <a:moveTo>
                    <a:pt x="14871" y="174726"/>
                  </a:moveTo>
                  <a:lnTo>
                    <a:pt x="14503" y="173990"/>
                  </a:lnTo>
                  <a:lnTo>
                    <a:pt x="14465" y="175107"/>
                  </a:lnTo>
                  <a:lnTo>
                    <a:pt x="14871" y="174726"/>
                  </a:lnTo>
                  <a:close/>
                </a:path>
                <a:path w="92709" h="260350">
                  <a:moveTo>
                    <a:pt x="14922" y="252641"/>
                  </a:moveTo>
                  <a:lnTo>
                    <a:pt x="13868" y="251460"/>
                  </a:lnTo>
                  <a:lnTo>
                    <a:pt x="14897" y="252730"/>
                  </a:lnTo>
                  <a:close/>
                </a:path>
                <a:path w="92709" h="260350">
                  <a:moveTo>
                    <a:pt x="15659" y="173990"/>
                  </a:moveTo>
                  <a:lnTo>
                    <a:pt x="14871" y="174726"/>
                  </a:lnTo>
                  <a:lnTo>
                    <a:pt x="15163" y="175260"/>
                  </a:lnTo>
                  <a:lnTo>
                    <a:pt x="15608" y="175260"/>
                  </a:lnTo>
                  <a:lnTo>
                    <a:pt x="15659" y="173990"/>
                  </a:lnTo>
                  <a:close/>
                </a:path>
                <a:path w="92709" h="260350">
                  <a:moveTo>
                    <a:pt x="18351" y="153060"/>
                  </a:moveTo>
                  <a:lnTo>
                    <a:pt x="18338" y="152400"/>
                  </a:lnTo>
                  <a:lnTo>
                    <a:pt x="17919" y="151688"/>
                  </a:lnTo>
                  <a:lnTo>
                    <a:pt x="17983" y="152400"/>
                  </a:lnTo>
                  <a:lnTo>
                    <a:pt x="18351" y="153060"/>
                  </a:lnTo>
                  <a:close/>
                </a:path>
                <a:path w="92709" h="260350">
                  <a:moveTo>
                    <a:pt x="19227" y="152400"/>
                  </a:moveTo>
                  <a:lnTo>
                    <a:pt x="18770" y="152400"/>
                  </a:lnTo>
                  <a:lnTo>
                    <a:pt x="18986" y="153670"/>
                  </a:lnTo>
                  <a:lnTo>
                    <a:pt x="18719" y="153670"/>
                  </a:lnTo>
                  <a:lnTo>
                    <a:pt x="18351" y="153060"/>
                  </a:lnTo>
                  <a:lnTo>
                    <a:pt x="18427" y="154940"/>
                  </a:lnTo>
                  <a:lnTo>
                    <a:pt x="18732" y="157480"/>
                  </a:lnTo>
                  <a:lnTo>
                    <a:pt x="18923" y="156210"/>
                  </a:lnTo>
                  <a:lnTo>
                    <a:pt x="19126" y="153670"/>
                  </a:lnTo>
                  <a:lnTo>
                    <a:pt x="19227" y="152400"/>
                  </a:lnTo>
                  <a:close/>
                </a:path>
                <a:path w="92709" h="260350">
                  <a:moveTo>
                    <a:pt x="20612" y="259080"/>
                  </a:moveTo>
                  <a:lnTo>
                    <a:pt x="20548" y="257860"/>
                  </a:lnTo>
                  <a:lnTo>
                    <a:pt x="19342" y="259080"/>
                  </a:lnTo>
                  <a:lnTo>
                    <a:pt x="20612" y="259080"/>
                  </a:lnTo>
                  <a:close/>
                </a:path>
                <a:path w="92709" h="260350">
                  <a:moveTo>
                    <a:pt x="21640" y="87630"/>
                  </a:moveTo>
                  <a:lnTo>
                    <a:pt x="21386" y="86360"/>
                  </a:lnTo>
                  <a:lnTo>
                    <a:pt x="21145" y="86360"/>
                  </a:lnTo>
                  <a:lnTo>
                    <a:pt x="21640" y="87630"/>
                  </a:lnTo>
                  <a:close/>
                </a:path>
                <a:path w="92709" h="260350">
                  <a:moveTo>
                    <a:pt x="23901" y="251155"/>
                  </a:moveTo>
                  <a:lnTo>
                    <a:pt x="23672" y="251142"/>
                  </a:lnTo>
                  <a:lnTo>
                    <a:pt x="23418" y="251167"/>
                  </a:lnTo>
                  <a:lnTo>
                    <a:pt x="23901" y="251155"/>
                  </a:lnTo>
                  <a:close/>
                </a:path>
                <a:path w="92709" h="260350">
                  <a:moveTo>
                    <a:pt x="25527" y="254000"/>
                  </a:moveTo>
                  <a:lnTo>
                    <a:pt x="22529" y="252730"/>
                  </a:lnTo>
                  <a:lnTo>
                    <a:pt x="25527" y="254000"/>
                  </a:lnTo>
                  <a:close/>
                </a:path>
                <a:path w="92709" h="260350">
                  <a:moveTo>
                    <a:pt x="34010" y="252730"/>
                  </a:moveTo>
                  <a:lnTo>
                    <a:pt x="33299" y="252730"/>
                  </a:lnTo>
                  <a:lnTo>
                    <a:pt x="32562" y="253441"/>
                  </a:lnTo>
                  <a:lnTo>
                    <a:pt x="34010" y="252730"/>
                  </a:lnTo>
                  <a:close/>
                </a:path>
                <a:path w="92709" h="260350">
                  <a:moveTo>
                    <a:pt x="38633" y="253199"/>
                  </a:moveTo>
                  <a:lnTo>
                    <a:pt x="38430" y="253009"/>
                  </a:lnTo>
                  <a:lnTo>
                    <a:pt x="38557" y="253161"/>
                  </a:lnTo>
                  <a:close/>
                </a:path>
                <a:path w="92709" h="260350">
                  <a:moveTo>
                    <a:pt x="40868" y="251434"/>
                  </a:moveTo>
                  <a:lnTo>
                    <a:pt x="40843" y="251206"/>
                  </a:lnTo>
                  <a:lnTo>
                    <a:pt x="40652" y="251040"/>
                  </a:lnTo>
                  <a:lnTo>
                    <a:pt x="40716" y="251333"/>
                  </a:lnTo>
                  <a:lnTo>
                    <a:pt x="40779" y="251460"/>
                  </a:lnTo>
                  <a:close/>
                </a:path>
                <a:path w="92709" h="260350">
                  <a:moveTo>
                    <a:pt x="42316" y="239395"/>
                  </a:moveTo>
                  <a:lnTo>
                    <a:pt x="41516" y="240030"/>
                  </a:lnTo>
                  <a:lnTo>
                    <a:pt x="41732" y="241300"/>
                  </a:lnTo>
                  <a:lnTo>
                    <a:pt x="42316" y="239395"/>
                  </a:lnTo>
                  <a:close/>
                </a:path>
                <a:path w="92709" h="260350">
                  <a:moveTo>
                    <a:pt x="42506" y="235445"/>
                  </a:moveTo>
                  <a:lnTo>
                    <a:pt x="41960" y="237451"/>
                  </a:lnTo>
                  <a:lnTo>
                    <a:pt x="42405" y="235978"/>
                  </a:lnTo>
                  <a:lnTo>
                    <a:pt x="42506" y="235445"/>
                  </a:lnTo>
                  <a:close/>
                </a:path>
                <a:path w="92709" h="260350">
                  <a:moveTo>
                    <a:pt x="43243" y="238645"/>
                  </a:moveTo>
                  <a:lnTo>
                    <a:pt x="42900" y="237490"/>
                  </a:lnTo>
                  <a:lnTo>
                    <a:pt x="42316" y="239395"/>
                  </a:lnTo>
                  <a:lnTo>
                    <a:pt x="43243" y="238645"/>
                  </a:lnTo>
                  <a:close/>
                </a:path>
                <a:path w="92709" h="260350">
                  <a:moveTo>
                    <a:pt x="43510" y="250190"/>
                  </a:moveTo>
                  <a:lnTo>
                    <a:pt x="43497" y="249809"/>
                  </a:lnTo>
                  <a:lnTo>
                    <a:pt x="43472" y="250190"/>
                  </a:lnTo>
                  <a:close/>
                </a:path>
                <a:path w="92709" h="260350">
                  <a:moveTo>
                    <a:pt x="44361" y="249008"/>
                  </a:moveTo>
                  <a:lnTo>
                    <a:pt x="44259" y="248437"/>
                  </a:lnTo>
                  <a:lnTo>
                    <a:pt x="44081" y="248119"/>
                  </a:lnTo>
                  <a:lnTo>
                    <a:pt x="43891" y="247942"/>
                  </a:lnTo>
                  <a:lnTo>
                    <a:pt x="44361" y="249008"/>
                  </a:lnTo>
                  <a:close/>
                </a:path>
                <a:path w="92709" h="260350">
                  <a:moveTo>
                    <a:pt x="44411" y="248678"/>
                  </a:moveTo>
                  <a:lnTo>
                    <a:pt x="44284" y="248119"/>
                  </a:lnTo>
                  <a:lnTo>
                    <a:pt x="44145" y="247942"/>
                  </a:lnTo>
                  <a:lnTo>
                    <a:pt x="44018" y="247815"/>
                  </a:lnTo>
                  <a:lnTo>
                    <a:pt x="44411" y="248678"/>
                  </a:lnTo>
                  <a:close/>
                </a:path>
                <a:path w="92709" h="260350">
                  <a:moveTo>
                    <a:pt x="44551" y="248996"/>
                  </a:moveTo>
                  <a:lnTo>
                    <a:pt x="44437" y="248450"/>
                  </a:lnTo>
                  <a:lnTo>
                    <a:pt x="44424" y="248716"/>
                  </a:lnTo>
                  <a:lnTo>
                    <a:pt x="44411" y="249097"/>
                  </a:lnTo>
                  <a:lnTo>
                    <a:pt x="44538" y="249948"/>
                  </a:lnTo>
                  <a:lnTo>
                    <a:pt x="44551" y="248996"/>
                  </a:lnTo>
                  <a:close/>
                </a:path>
                <a:path w="92709" h="260350">
                  <a:moveTo>
                    <a:pt x="44577" y="248996"/>
                  </a:moveTo>
                  <a:close/>
                </a:path>
                <a:path w="92709" h="260350">
                  <a:moveTo>
                    <a:pt x="44577" y="247116"/>
                  </a:moveTo>
                  <a:lnTo>
                    <a:pt x="44081" y="247040"/>
                  </a:lnTo>
                  <a:lnTo>
                    <a:pt x="44234" y="247446"/>
                  </a:lnTo>
                  <a:lnTo>
                    <a:pt x="44386" y="247815"/>
                  </a:lnTo>
                  <a:lnTo>
                    <a:pt x="44462" y="248196"/>
                  </a:lnTo>
                  <a:lnTo>
                    <a:pt x="44551" y="247586"/>
                  </a:lnTo>
                  <a:lnTo>
                    <a:pt x="44577" y="247116"/>
                  </a:lnTo>
                  <a:close/>
                </a:path>
                <a:path w="92709" h="260350">
                  <a:moveTo>
                    <a:pt x="53086" y="219519"/>
                  </a:moveTo>
                  <a:lnTo>
                    <a:pt x="52870" y="219303"/>
                  </a:lnTo>
                  <a:lnTo>
                    <a:pt x="52349" y="220345"/>
                  </a:lnTo>
                  <a:lnTo>
                    <a:pt x="53086" y="219519"/>
                  </a:lnTo>
                  <a:close/>
                </a:path>
                <a:path w="92709" h="260350">
                  <a:moveTo>
                    <a:pt x="54178" y="1270"/>
                  </a:moveTo>
                  <a:lnTo>
                    <a:pt x="53568" y="1270"/>
                  </a:lnTo>
                  <a:lnTo>
                    <a:pt x="53581" y="1485"/>
                  </a:lnTo>
                  <a:lnTo>
                    <a:pt x="54178" y="1270"/>
                  </a:lnTo>
                  <a:close/>
                </a:path>
                <a:path w="92709" h="260350">
                  <a:moveTo>
                    <a:pt x="58826" y="16510"/>
                  </a:moveTo>
                  <a:lnTo>
                    <a:pt x="58724" y="16370"/>
                  </a:lnTo>
                  <a:lnTo>
                    <a:pt x="58750" y="16510"/>
                  </a:lnTo>
                  <a:close/>
                </a:path>
                <a:path w="92709" h="260350">
                  <a:moveTo>
                    <a:pt x="60680" y="24117"/>
                  </a:moveTo>
                  <a:lnTo>
                    <a:pt x="60363" y="23939"/>
                  </a:lnTo>
                  <a:lnTo>
                    <a:pt x="60452" y="24307"/>
                  </a:lnTo>
                  <a:lnTo>
                    <a:pt x="60540" y="24460"/>
                  </a:lnTo>
                  <a:lnTo>
                    <a:pt x="60579" y="24587"/>
                  </a:lnTo>
                  <a:lnTo>
                    <a:pt x="60604" y="24409"/>
                  </a:lnTo>
                  <a:lnTo>
                    <a:pt x="60642" y="24257"/>
                  </a:lnTo>
                  <a:lnTo>
                    <a:pt x="60680" y="24117"/>
                  </a:lnTo>
                  <a:close/>
                </a:path>
                <a:path w="92709" h="260350">
                  <a:moveTo>
                    <a:pt x="60998" y="217170"/>
                  </a:moveTo>
                  <a:close/>
                </a:path>
                <a:path w="92709" h="260350">
                  <a:moveTo>
                    <a:pt x="62903" y="1485"/>
                  </a:moveTo>
                  <a:lnTo>
                    <a:pt x="62890" y="1270"/>
                  </a:lnTo>
                  <a:lnTo>
                    <a:pt x="56819" y="1270"/>
                  </a:lnTo>
                  <a:lnTo>
                    <a:pt x="53733" y="0"/>
                  </a:lnTo>
                  <a:lnTo>
                    <a:pt x="56591" y="1270"/>
                  </a:lnTo>
                  <a:lnTo>
                    <a:pt x="55156" y="1270"/>
                  </a:lnTo>
                  <a:lnTo>
                    <a:pt x="54902" y="1485"/>
                  </a:lnTo>
                  <a:lnTo>
                    <a:pt x="62903" y="1485"/>
                  </a:lnTo>
                  <a:close/>
                </a:path>
                <a:path w="92709" h="260350">
                  <a:moveTo>
                    <a:pt x="64668" y="41148"/>
                  </a:moveTo>
                  <a:lnTo>
                    <a:pt x="64604" y="40640"/>
                  </a:lnTo>
                  <a:lnTo>
                    <a:pt x="64300" y="40640"/>
                  </a:lnTo>
                  <a:lnTo>
                    <a:pt x="64668" y="41148"/>
                  </a:lnTo>
                  <a:close/>
                </a:path>
                <a:path w="92709" h="260350">
                  <a:moveTo>
                    <a:pt x="65227" y="41910"/>
                  </a:moveTo>
                  <a:lnTo>
                    <a:pt x="64668" y="41148"/>
                  </a:lnTo>
                  <a:lnTo>
                    <a:pt x="64770" y="41910"/>
                  </a:lnTo>
                  <a:lnTo>
                    <a:pt x="65227" y="41910"/>
                  </a:lnTo>
                  <a:close/>
                </a:path>
                <a:path w="92709" h="260350">
                  <a:moveTo>
                    <a:pt x="66979" y="194094"/>
                  </a:moveTo>
                  <a:lnTo>
                    <a:pt x="66852" y="194068"/>
                  </a:lnTo>
                  <a:lnTo>
                    <a:pt x="66713" y="194081"/>
                  </a:lnTo>
                  <a:lnTo>
                    <a:pt x="66852" y="194144"/>
                  </a:lnTo>
                  <a:lnTo>
                    <a:pt x="66979" y="194094"/>
                  </a:lnTo>
                  <a:close/>
                </a:path>
                <a:path w="92709" h="260350">
                  <a:moveTo>
                    <a:pt x="67043" y="30467"/>
                  </a:moveTo>
                  <a:close/>
                </a:path>
                <a:path w="92709" h="260350">
                  <a:moveTo>
                    <a:pt x="67449" y="30099"/>
                  </a:moveTo>
                  <a:lnTo>
                    <a:pt x="67043" y="29210"/>
                  </a:lnTo>
                  <a:lnTo>
                    <a:pt x="67043" y="30467"/>
                  </a:lnTo>
                  <a:lnTo>
                    <a:pt x="67449" y="30099"/>
                  </a:lnTo>
                  <a:close/>
                </a:path>
                <a:path w="92709" h="260350">
                  <a:moveTo>
                    <a:pt x="68427" y="29210"/>
                  </a:moveTo>
                  <a:lnTo>
                    <a:pt x="67449" y="30099"/>
                  </a:lnTo>
                  <a:lnTo>
                    <a:pt x="67627" y="30480"/>
                  </a:lnTo>
                  <a:lnTo>
                    <a:pt x="67995" y="31750"/>
                  </a:lnTo>
                  <a:lnTo>
                    <a:pt x="68427" y="29210"/>
                  </a:lnTo>
                  <a:close/>
                </a:path>
                <a:path w="92709" h="260350">
                  <a:moveTo>
                    <a:pt x="70548" y="191770"/>
                  </a:moveTo>
                  <a:lnTo>
                    <a:pt x="70485" y="192201"/>
                  </a:lnTo>
                  <a:lnTo>
                    <a:pt x="70548" y="191770"/>
                  </a:lnTo>
                  <a:close/>
                </a:path>
                <a:path w="92709" h="260350">
                  <a:moveTo>
                    <a:pt x="72250" y="190868"/>
                  </a:moveTo>
                  <a:lnTo>
                    <a:pt x="71297" y="191770"/>
                  </a:lnTo>
                  <a:lnTo>
                    <a:pt x="71539" y="192951"/>
                  </a:lnTo>
                  <a:lnTo>
                    <a:pt x="72250" y="190868"/>
                  </a:lnTo>
                  <a:close/>
                </a:path>
                <a:path w="92709" h="260350">
                  <a:moveTo>
                    <a:pt x="72364" y="196850"/>
                  </a:moveTo>
                  <a:lnTo>
                    <a:pt x="71564" y="193040"/>
                  </a:lnTo>
                  <a:lnTo>
                    <a:pt x="70472" y="193040"/>
                  </a:lnTo>
                  <a:lnTo>
                    <a:pt x="70485" y="192201"/>
                  </a:lnTo>
                  <a:lnTo>
                    <a:pt x="70370" y="193040"/>
                  </a:lnTo>
                  <a:lnTo>
                    <a:pt x="70078" y="193040"/>
                  </a:lnTo>
                  <a:lnTo>
                    <a:pt x="69964" y="191770"/>
                  </a:lnTo>
                  <a:lnTo>
                    <a:pt x="69100" y="193040"/>
                  </a:lnTo>
                  <a:lnTo>
                    <a:pt x="68948" y="194310"/>
                  </a:lnTo>
                  <a:lnTo>
                    <a:pt x="68580" y="193040"/>
                  </a:lnTo>
                  <a:lnTo>
                    <a:pt x="67614" y="194310"/>
                  </a:lnTo>
                  <a:lnTo>
                    <a:pt x="67348" y="194310"/>
                  </a:lnTo>
                  <a:lnTo>
                    <a:pt x="67729" y="195580"/>
                  </a:lnTo>
                  <a:lnTo>
                    <a:pt x="67411" y="195580"/>
                  </a:lnTo>
                  <a:lnTo>
                    <a:pt x="66484" y="198120"/>
                  </a:lnTo>
                  <a:lnTo>
                    <a:pt x="66421" y="195580"/>
                  </a:lnTo>
                  <a:lnTo>
                    <a:pt x="65570" y="196850"/>
                  </a:lnTo>
                  <a:lnTo>
                    <a:pt x="65709" y="198120"/>
                  </a:lnTo>
                  <a:lnTo>
                    <a:pt x="64693" y="199390"/>
                  </a:lnTo>
                  <a:lnTo>
                    <a:pt x="64439" y="199390"/>
                  </a:lnTo>
                  <a:lnTo>
                    <a:pt x="64300" y="200660"/>
                  </a:lnTo>
                  <a:lnTo>
                    <a:pt x="62179" y="204470"/>
                  </a:lnTo>
                  <a:lnTo>
                    <a:pt x="62712" y="204470"/>
                  </a:lnTo>
                  <a:lnTo>
                    <a:pt x="62293" y="204978"/>
                  </a:lnTo>
                  <a:lnTo>
                    <a:pt x="62547" y="205219"/>
                  </a:lnTo>
                  <a:lnTo>
                    <a:pt x="62814" y="204470"/>
                  </a:lnTo>
                  <a:lnTo>
                    <a:pt x="63487" y="204470"/>
                  </a:lnTo>
                  <a:lnTo>
                    <a:pt x="62877" y="207010"/>
                  </a:lnTo>
                  <a:lnTo>
                    <a:pt x="59956" y="210820"/>
                  </a:lnTo>
                  <a:lnTo>
                    <a:pt x="58432" y="213360"/>
                  </a:lnTo>
                  <a:lnTo>
                    <a:pt x="58166" y="213360"/>
                  </a:lnTo>
                  <a:lnTo>
                    <a:pt x="57353" y="215900"/>
                  </a:lnTo>
                  <a:lnTo>
                    <a:pt x="55803" y="218440"/>
                  </a:lnTo>
                  <a:lnTo>
                    <a:pt x="55511" y="219710"/>
                  </a:lnTo>
                  <a:lnTo>
                    <a:pt x="55156" y="219710"/>
                  </a:lnTo>
                  <a:lnTo>
                    <a:pt x="54216" y="220980"/>
                  </a:lnTo>
                  <a:lnTo>
                    <a:pt x="54063" y="219710"/>
                  </a:lnTo>
                  <a:lnTo>
                    <a:pt x="53352" y="222250"/>
                  </a:lnTo>
                  <a:lnTo>
                    <a:pt x="53530" y="222250"/>
                  </a:lnTo>
                  <a:lnTo>
                    <a:pt x="51803" y="223520"/>
                  </a:lnTo>
                  <a:lnTo>
                    <a:pt x="52171" y="222478"/>
                  </a:lnTo>
                  <a:lnTo>
                    <a:pt x="51104" y="223520"/>
                  </a:lnTo>
                  <a:lnTo>
                    <a:pt x="52158" y="222478"/>
                  </a:lnTo>
                  <a:lnTo>
                    <a:pt x="52260" y="222250"/>
                  </a:lnTo>
                  <a:lnTo>
                    <a:pt x="51523" y="223062"/>
                  </a:lnTo>
                  <a:lnTo>
                    <a:pt x="51015" y="223520"/>
                  </a:lnTo>
                  <a:lnTo>
                    <a:pt x="50330" y="223520"/>
                  </a:lnTo>
                  <a:lnTo>
                    <a:pt x="49809" y="226060"/>
                  </a:lnTo>
                  <a:lnTo>
                    <a:pt x="49568" y="224790"/>
                  </a:lnTo>
                  <a:lnTo>
                    <a:pt x="48094" y="227330"/>
                  </a:lnTo>
                  <a:lnTo>
                    <a:pt x="47764" y="228600"/>
                  </a:lnTo>
                  <a:lnTo>
                    <a:pt x="49034" y="227330"/>
                  </a:lnTo>
                  <a:lnTo>
                    <a:pt x="48514" y="228600"/>
                  </a:lnTo>
                  <a:lnTo>
                    <a:pt x="47345" y="229870"/>
                  </a:lnTo>
                  <a:lnTo>
                    <a:pt x="46748" y="228600"/>
                  </a:lnTo>
                  <a:lnTo>
                    <a:pt x="43332" y="232410"/>
                  </a:lnTo>
                  <a:lnTo>
                    <a:pt x="44691" y="237490"/>
                  </a:lnTo>
                  <a:lnTo>
                    <a:pt x="43243" y="238645"/>
                  </a:lnTo>
                  <a:lnTo>
                    <a:pt x="42354" y="241300"/>
                  </a:lnTo>
                  <a:lnTo>
                    <a:pt x="40284" y="242570"/>
                  </a:lnTo>
                  <a:lnTo>
                    <a:pt x="40119" y="243840"/>
                  </a:lnTo>
                  <a:lnTo>
                    <a:pt x="38900" y="246380"/>
                  </a:lnTo>
                  <a:lnTo>
                    <a:pt x="40906" y="246380"/>
                  </a:lnTo>
                  <a:lnTo>
                    <a:pt x="40474" y="250190"/>
                  </a:lnTo>
                  <a:lnTo>
                    <a:pt x="40728" y="248920"/>
                  </a:lnTo>
                  <a:lnTo>
                    <a:pt x="41236" y="248920"/>
                  </a:lnTo>
                  <a:lnTo>
                    <a:pt x="41643" y="250190"/>
                  </a:lnTo>
                  <a:lnTo>
                    <a:pt x="42214" y="250190"/>
                  </a:lnTo>
                  <a:lnTo>
                    <a:pt x="42214" y="251968"/>
                  </a:lnTo>
                  <a:lnTo>
                    <a:pt x="42125" y="252730"/>
                  </a:lnTo>
                  <a:lnTo>
                    <a:pt x="40716" y="252730"/>
                  </a:lnTo>
                  <a:lnTo>
                    <a:pt x="40449" y="251460"/>
                  </a:lnTo>
                  <a:lnTo>
                    <a:pt x="40347" y="250190"/>
                  </a:lnTo>
                  <a:lnTo>
                    <a:pt x="39966" y="251460"/>
                  </a:lnTo>
                  <a:lnTo>
                    <a:pt x="40335" y="251460"/>
                  </a:lnTo>
                  <a:lnTo>
                    <a:pt x="39979" y="252730"/>
                  </a:lnTo>
                  <a:lnTo>
                    <a:pt x="39839" y="254000"/>
                  </a:lnTo>
                  <a:lnTo>
                    <a:pt x="37553" y="254000"/>
                  </a:lnTo>
                  <a:lnTo>
                    <a:pt x="37426" y="255270"/>
                  </a:lnTo>
                  <a:lnTo>
                    <a:pt x="35877" y="255270"/>
                  </a:lnTo>
                  <a:lnTo>
                    <a:pt x="34328" y="254000"/>
                  </a:lnTo>
                  <a:lnTo>
                    <a:pt x="31991" y="254000"/>
                  </a:lnTo>
                  <a:lnTo>
                    <a:pt x="32562" y="253441"/>
                  </a:lnTo>
                  <a:lnTo>
                    <a:pt x="31419" y="254000"/>
                  </a:lnTo>
                  <a:lnTo>
                    <a:pt x="29387" y="252730"/>
                  </a:lnTo>
                  <a:lnTo>
                    <a:pt x="28130" y="252730"/>
                  </a:lnTo>
                  <a:lnTo>
                    <a:pt x="29324" y="251460"/>
                  </a:lnTo>
                  <a:lnTo>
                    <a:pt x="27432" y="251460"/>
                  </a:lnTo>
                  <a:lnTo>
                    <a:pt x="28079" y="252730"/>
                  </a:lnTo>
                  <a:lnTo>
                    <a:pt x="26035" y="252730"/>
                  </a:lnTo>
                  <a:lnTo>
                    <a:pt x="27305" y="254000"/>
                  </a:lnTo>
                  <a:lnTo>
                    <a:pt x="25527" y="254000"/>
                  </a:lnTo>
                  <a:lnTo>
                    <a:pt x="22733" y="254000"/>
                  </a:lnTo>
                  <a:lnTo>
                    <a:pt x="22542" y="252831"/>
                  </a:lnTo>
                  <a:lnTo>
                    <a:pt x="22313" y="252730"/>
                  </a:lnTo>
                  <a:lnTo>
                    <a:pt x="22529" y="252730"/>
                  </a:lnTo>
                  <a:lnTo>
                    <a:pt x="23787" y="252730"/>
                  </a:lnTo>
                  <a:lnTo>
                    <a:pt x="23101" y="251460"/>
                  </a:lnTo>
                  <a:lnTo>
                    <a:pt x="23418" y="251460"/>
                  </a:lnTo>
                  <a:lnTo>
                    <a:pt x="20675" y="250190"/>
                  </a:lnTo>
                  <a:lnTo>
                    <a:pt x="21945" y="252730"/>
                  </a:lnTo>
                  <a:lnTo>
                    <a:pt x="18910" y="252730"/>
                  </a:lnTo>
                  <a:lnTo>
                    <a:pt x="19392" y="251460"/>
                  </a:lnTo>
                  <a:lnTo>
                    <a:pt x="18300" y="251460"/>
                  </a:lnTo>
                  <a:lnTo>
                    <a:pt x="17094" y="252730"/>
                  </a:lnTo>
                  <a:lnTo>
                    <a:pt x="15214" y="251460"/>
                  </a:lnTo>
                  <a:lnTo>
                    <a:pt x="15087" y="251968"/>
                  </a:lnTo>
                  <a:lnTo>
                    <a:pt x="15011" y="252730"/>
                  </a:lnTo>
                  <a:lnTo>
                    <a:pt x="13411" y="252730"/>
                  </a:lnTo>
                  <a:lnTo>
                    <a:pt x="12090" y="252730"/>
                  </a:lnTo>
                  <a:lnTo>
                    <a:pt x="9474" y="251460"/>
                  </a:lnTo>
                  <a:lnTo>
                    <a:pt x="8737" y="250190"/>
                  </a:lnTo>
                  <a:lnTo>
                    <a:pt x="8102" y="250190"/>
                  </a:lnTo>
                  <a:lnTo>
                    <a:pt x="7962" y="248920"/>
                  </a:lnTo>
                  <a:lnTo>
                    <a:pt x="6464" y="248920"/>
                  </a:lnTo>
                  <a:lnTo>
                    <a:pt x="6286" y="250190"/>
                  </a:lnTo>
                  <a:lnTo>
                    <a:pt x="6019" y="250190"/>
                  </a:lnTo>
                  <a:lnTo>
                    <a:pt x="5613" y="248920"/>
                  </a:lnTo>
                  <a:lnTo>
                    <a:pt x="5588" y="250190"/>
                  </a:lnTo>
                  <a:lnTo>
                    <a:pt x="5422" y="251460"/>
                  </a:lnTo>
                  <a:lnTo>
                    <a:pt x="5257" y="251460"/>
                  </a:lnTo>
                  <a:lnTo>
                    <a:pt x="5245" y="250190"/>
                  </a:lnTo>
                  <a:lnTo>
                    <a:pt x="4914" y="248920"/>
                  </a:lnTo>
                  <a:lnTo>
                    <a:pt x="4724" y="248920"/>
                  </a:lnTo>
                  <a:lnTo>
                    <a:pt x="5181" y="247650"/>
                  </a:lnTo>
                  <a:lnTo>
                    <a:pt x="6985" y="247650"/>
                  </a:lnTo>
                  <a:lnTo>
                    <a:pt x="8102" y="245110"/>
                  </a:lnTo>
                  <a:lnTo>
                    <a:pt x="6654" y="242570"/>
                  </a:lnTo>
                  <a:lnTo>
                    <a:pt x="7607" y="238760"/>
                  </a:lnTo>
                  <a:lnTo>
                    <a:pt x="7137" y="240030"/>
                  </a:lnTo>
                  <a:lnTo>
                    <a:pt x="6477" y="238760"/>
                  </a:lnTo>
                  <a:lnTo>
                    <a:pt x="7340" y="237490"/>
                  </a:lnTo>
                  <a:lnTo>
                    <a:pt x="7213" y="236220"/>
                  </a:lnTo>
                  <a:lnTo>
                    <a:pt x="7797" y="236220"/>
                  </a:lnTo>
                  <a:lnTo>
                    <a:pt x="8115" y="234950"/>
                  </a:lnTo>
                  <a:lnTo>
                    <a:pt x="8978" y="232410"/>
                  </a:lnTo>
                  <a:lnTo>
                    <a:pt x="7823" y="231140"/>
                  </a:lnTo>
                  <a:lnTo>
                    <a:pt x="8851" y="229870"/>
                  </a:lnTo>
                  <a:lnTo>
                    <a:pt x="9601" y="227330"/>
                  </a:lnTo>
                  <a:lnTo>
                    <a:pt x="7620" y="226060"/>
                  </a:lnTo>
                  <a:lnTo>
                    <a:pt x="8242" y="223520"/>
                  </a:lnTo>
                  <a:lnTo>
                    <a:pt x="8775" y="223520"/>
                  </a:lnTo>
                  <a:lnTo>
                    <a:pt x="9385" y="222250"/>
                  </a:lnTo>
                  <a:lnTo>
                    <a:pt x="9474" y="223520"/>
                  </a:lnTo>
                  <a:lnTo>
                    <a:pt x="9575" y="224790"/>
                  </a:lnTo>
                  <a:lnTo>
                    <a:pt x="9715" y="223520"/>
                  </a:lnTo>
                  <a:lnTo>
                    <a:pt x="9537" y="223520"/>
                  </a:lnTo>
                  <a:lnTo>
                    <a:pt x="9994" y="222250"/>
                  </a:lnTo>
                  <a:lnTo>
                    <a:pt x="9118" y="219710"/>
                  </a:lnTo>
                  <a:lnTo>
                    <a:pt x="9804" y="219710"/>
                  </a:lnTo>
                  <a:lnTo>
                    <a:pt x="9740" y="219341"/>
                  </a:lnTo>
                  <a:lnTo>
                    <a:pt x="9613" y="218440"/>
                  </a:lnTo>
                  <a:lnTo>
                    <a:pt x="8991" y="218440"/>
                  </a:lnTo>
                  <a:lnTo>
                    <a:pt x="9207" y="217170"/>
                  </a:lnTo>
                  <a:lnTo>
                    <a:pt x="9334" y="215900"/>
                  </a:lnTo>
                  <a:lnTo>
                    <a:pt x="8534" y="215900"/>
                  </a:lnTo>
                  <a:lnTo>
                    <a:pt x="10845" y="213360"/>
                  </a:lnTo>
                  <a:lnTo>
                    <a:pt x="9613" y="208280"/>
                  </a:lnTo>
                  <a:lnTo>
                    <a:pt x="11607" y="205740"/>
                  </a:lnTo>
                  <a:lnTo>
                    <a:pt x="11645" y="204787"/>
                  </a:lnTo>
                  <a:lnTo>
                    <a:pt x="11811" y="204266"/>
                  </a:lnTo>
                  <a:lnTo>
                    <a:pt x="11671" y="204444"/>
                  </a:lnTo>
                  <a:lnTo>
                    <a:pt x="11709" y="203200"/>
                  </a:lnTo>
                  <a:lnTo>
                    <a:pt x="11887" y="200660"/>
                  </a:lnTo>
                  <a:lnTo>
                    <a:pt x="12128" y="198120"/>
                  </a:lnTo>
                  <a:lnTo>
                    <a:pt x="12319" y="198120"/>
                  </a:lnTo>
                  <a:lnTo>
                    <a:pt x="12788" y="196850"/>
                  </a:lnTo>
                  <a:lnTo>
                    <a:pt x="13258" y="195580"/>
                  </a:lnTo>
                  <a:lnTo>
                    <a:pt x="10820" y="196850"/>
                  </a:lnTo>
                  <a:lnTo>
                    <a:pt x="11531" y="194310"/>
                  </a:lnTo>
                  <a:lnTo>
                    <a:pt x="7239" y="194310"/>
                  </a:lnTo>
                  <a:lnTo>
                    <a:pt x="6489" y="194310"/>
                  </a:lnTo>
                  <a:lnTo>
                    <a:pt x="5867" y="195580"/>
                  </a:lnTo>
                  <a:lnTo>
                    <a:pt x="6934" y="198120"/>
                  </a:lnTo>
                  <a:lnTo>
                    <a:pt x="6134" y="198120"/>
                  </a:lnTo>
                  <a:lnTo>
                    <a:pt x="5232" y="201930"/>
                  </a:lnTo>
                  <a:lnTo>
                    <a:pt x="6197" y="200660"/>
                  </a:lnTo>
                  <a:lnTo>
                    <a:pt x="5448" y="203200"/>
                  </a:lnTo>
                  <a:lnTo>
                    <a:pt x="5930" y="205740"/>
                  </a:lnTo>
                  <a:lnTo>
                    <a:pt x="5156" y="208280"/>
                  </a:lnTo>
                  <a:lnTo>
                    <a:pt x="5918" y="209550"/>
                  </a:lnTo>
                  <a:lnTo>
                    <a:pt x="4114" y="212090"/>
                  </a:lnTo>
                  <a:lnTo>
                    <a:pt x="3810" y="214630"/>
                  </a:lnTo>
                  <a:lnTo>
                    <a:pt x="3733" y="216166"/>
                  </a:lnTo>
                  <a:lnTo>
                    <a:pt x="4127" y="218440"/>
                  </a:lnTo>
                  <a:lnTo>
                    <a:pt x="3784" y="217170"/>
                  </a:lnTo>
                  <a:lnTo>
                    <a:pt x="3517" y="219710"/>
                  </a:lnTo>
                  <a:lnTo>
                    <a:pt x="3022" y="218440"/>
                  </a:lnTo>
                  <a:lnTo>
                    <a:pt x="2908" y="219710"/>
                  </a:lnTo>
                  <a:lnTo>
                    <a:pt x="2832" y="222250"/>
                  </a:lnTo>
                  <a:lnTo>
                    <a:pt x="3581" y="222250"/>
                  </a:lnTo>
                  <a:lnTo>
                    <a:pt x="1498" y="224790"/>
                  </a:lnTo>
                  <a:lnTo>
                    <a:pt x="4025" y="228600"/>
                  </a:lnTo>
                  <a:lnTo>
                    <a:pt x="1676" y="229870"/>
                  </a:lnTo>
                  <a:lnTo>
                    <a:pt x="1651" y="237490"/>
                  </a:lnTo>
                  <a:lnTo>
                    <a:pt x="1562" y="240030"/>
                  </a:lnTo>
                  <a:lnTo>
                    <a:pt x="381" y="240030"/>
                  </a:lnTo>
                  <a:lnTo>
                    <a:pt x="393" y="242570"/>
                  </a:lnTo>
                  <a:lnTo>
                    <a:pt x="558" y="243560"/>
                  </a:lnTo>
                  <a:lnTo>
                    <a:pt x="1549" y="240868"/>
                  </a:lnTo>
                  <a:lnTo>
                    <a:pt x="1371" y="245110"/>
                  </a:lnTo>
                  <a:lnTo>
                    <a:pt x="685" y="245110"/>
                  </a:lnTo>
                  <a:lnTo>
                    <a:pt x="736" y="251460"/>
                  </a:lnTo>
                  <a:lnTo>
                    <a:pt x="838" y="252730"/>
                  </a:lnTo>
                  <a:lnTo>
                    <a:pt x="1282" y="252730"/>
                  </a:lnTo>
                  <a:lnTo>
                    <a:pt x="1587" y="254000"/>
                  </a:lnTo>
                  <a:lnTo>
                    <a:pt x="1320" y="254000"/>
                  </a:lnTo>
                  <a:lnTo>
                    <a:pt x="1003" y="253669"/>
                  </a:lnTo>
                  <a:lnTo>
                    <a:pt x="1231" y="254000"/>
                  </a:lnTo>
                  <a:lnTo>
                    <a:pt x="812" y="254000"/>
                  </a:lnTo>
                  <a:lnTo>
                    <a:pt x="2070" y="255270"/>
                  </a:lnTo>
                  <a:lnTo>
                    <a:pt x="3644" y="255270"/>
                  </a:lnTo>
                  <a:lnTo>
                    <a:pt x="7340" y="256540"/>
                  </a:lnTo>
                  <a:lnTo>
                    <a:pt x="11125" y="256540"/>
                  </a:lnTo>
                  <a:lnTo>
                    <a:pt x="12623" y="257810"/>
                  </a:lnTo>
                  <a:lnTo>
                    <a:pt x="14262" y="257810"/>
                  </a:lnTo>
                  <a:lnTo>
                    <a:pt x="13195" y="256540"/>
                  </a:lnTo>
                  <a:lnTo>
                    <a:pt x="17132" y="256540"/>
                  </a:lnTo>
                  <a:lnTo>
                    <a:pt x="16294" y="257810"/>
                  </a:lnTo>
                  <a:lnTo>
                    <a:pt x="21856" y="256540"/>
                  </a:lnTo>
                  <a:lnTo>
                    <a:pt x="20599" y="257810"/>
                  </a:lnTo>
                  <a:lnTo>
                    <a:pt x="21310" y="259080"/>
                  </a:lnTo>
                  <a:lnTo>
                    <a:pt x="23622" y="259080"/>
                  </a:lnTo>
                  <a:lnTo>
                    <a:pt x="22682" y="257810"/>
                  </a:lnTo>
                  <a:lnTo>
                    <a:pt x="25311" y="259080"/>
                  </a:lnTo>
                  <a:lnTo>
                    <a:pt x="33947" y="259080"/>
                  </a:lnTo>
                  <a:lnTo>
                    <a:pt x="35610" y="257810"/>
                  </a:lnTo>
                  <a:lnTo>
                    <a:pt x="36753" y="257810"/>
                  </a:lnTo>
                  <a:lnTo>
                    <a:pt x="39916" y="259080"/>
                  </a:lnTo>
                  <a:lnTo>
                    <a:pt x="39611" y="259080"/>
                  </a:lnTo>
                  <a:lnTo>
                    <a:pt x="40563" y="260350"/>
                  </a:lnTo>
                  <a:lnTo>
                    <a:pt x="43611" y="260350"/>
                  </a:lnTo>
                  <a:lnTo>
                    <a:pt x="44437" y="259080"/>
                  </a:lnTo>
                  <a:lnTo>
                    <a:pt x="44513" y="257810"/>
                  </a:lnTo>
                  <a:lnTo>
                    <a:pt x="44513" y="254000"/>
                  </a:lnTo>
                  <a:lnTo>
                    <a:pt x="44754" y="254000"/>
                  </a:lnTo>
                  <a:lnTo>
                    <a:pt x="45123" y="255270"/>
                  </a:lnTo>
                  <a:lnTo>
                    <a:pt x="45034" y="250190"/>
                  </a:lnTo>
                  <a:lnTo>
                    <a:pt x="44577" y="252730"/>
                  </a:lnTo>
                  <a:lnTo>
                    <a:pt x="44018" y="250190"/>
                  </a:lnTo>
                  <a:lnTo>
                    <a:pt x="43154" y="252730"/>
                  </a:lnTo>
                  <a:lnTo>
                    <a:pt x="43446" y="250190"/>
                  </a:lnTo>
                  <a:lnTo>
                    <a:pt x="43472" y="248920"/>
                  </a:lnTo>
                  <a:lnTo>
                    <a:pt x="43497" y="249809"/>
                  </a:lnTo>
                  <a:lnTo>
                    <a:pt x="43561" y="248920"/>
                  </a:lnTo>
                  <a:lnTo>
                    <a:pt x="43713" y="247650"/>
                  </a:lnTo>
                  <a:lnTo>
                    <a:pt x="44081" y="247650"/>
                  </a:lnTo>
                  <a:lnTo>
                    <a:pt x="43878" y="246380"/>
                  </a:lnTo>
                  <a:lnTo>
                    <a:pt x="43535" y="245110"/>
                  </a:lnTo>
                  <a:lnTo>
                    <a:pt x="44196" y="243840"/>
                  </a:lnTo>
                  <a:lnTo>
                    <a:pt x="44640" y="243840"/>
                  </a:lnTo>
                  <a:lnTo>
                    <a:pt x="45351" y="245110"/>
                  </a:lnTo>
                  <a:lnTo>
                    <a:pt x="45656" y="245110"/>
                  </a:lnTo>
                  <a:lnTo>
                    <a:pt x="44894" y="243840"/>
                  </a:lnTo>
                  <a:lnTo>
                    <a:pt x="46596" y="241300"/>
                  </a:lnTo>
                  <a:lnTo>
                    <a:pt x="46393" y="240030"/>
                  </a:lnTo>
                  <a:lnTo>
                    <a:pt x="46977" y="240030"/>
                  </a:lnTo>
                  <a:lnTo>
                    <a:pt x="46558" y="238760"/>
                  </a:lnTo>
                  <a:lnTo>
                    <a:pt x="47675" y="238760"/>
                  </a:lnTo>
                  <a:lnTo>
                    <a:pt x="48933" y="236220"/>
                  </a:lnTo>
                  <a:lnTo>
                    <a:pt x="45986" y="238760"/>
                  </a:lnTo>
                  <a:lnTo>
                    <a:pt x="47929" y="236220"/>
                  </a:lnTo>
                  <a:lnTo>
                    <a:pt x="49568" y="233680"/>
                  </a:lnTo>
                  <a:lnTo>
                    <a:pt x="50330" y="231140"/>
                  </a:lnTo>
                  <a:lnTo>
                    <a:pt x="51257" y="229870"/>
                  </a:lnTo>
                  <a:lnTo>
                    <a:pt x="52184" y="228600"/>
                  </a:lnTo>
                  <a:lnTo>
                    <a:pt x="53606" y="228600"/>
                  </a:lnTo>
                  <a:lnTo>
                    <a:pt x="51371" y="230860"/>
                  </a:lnTo>
                  <a:lnTo>
                    <a:pt x="51282" y="230632"/>
                  </a:lnTo>
                  <a:lnTo>
                    <a:pt x="50660" y="232156"/>
                  </a:lnTo>
                  <a:lnTo>
                    <a:pt x="51638" y="231444"/>
                  </a:lnTo>
                  <a:lnTo>
                    <a:pt x="51498" y="231140"/>
                  </a:lnTo>
                  <a:lnTo>
                    <a:pt x="52451" y="231140"/>
                  </a:lnTo>
                  <a:lnTo>
                    <a:pt x="53746" y="228600"/>
                  </a:lnTo>
                  <a:lnTo>
                    <a:pt x="54394" y="227330"/>
                  </a:lnTo>
                  <a:lnTo>
                    <a:pt x="54762" y="226060"/>
                  </a:lnTo>
                  <a:lnTo>
                    <a:pt x="55880" y="222250"/>
                  </a:lnTo>
                  <a:lnTo>
                    <a:pt x="57099" y="220980"/>
                  </a:lnTo>
                  <a:lnTo>
                    <a:pt x="58318" y="219710"/>
                  </a:lnTo>
                  <a:lnTo>
                    <a:pt x="57810" y="219710"/>
                  </a:lnTo>
                  <a:lnTo>
                    <a:pt x="56730" y="218440"/>
                  </a:lnTo>
                  <a:lnTo>
                    <a:pt x="60134" y="218440"/>
                  </a:lnTo>
                  <a:lnTo>
                    <a:pt x="60363" y="217093"/>
                  </a:lnTo>
                  <a:lnTo>
                    <a:pt x="60401" y="215900"/>
                  </a:lnTo>
                  <a:lnTo>
                    <a:pt x="60515" y="216166"/>
                  </a:lnTo>
                  <a:lnTo>
                    <a:pt x="60960" y="217093"/>
                  </a:lnTo>
                  <a:lnTo>
                    <a:pt x="61772" y="215900"/>
                  </a:lnTo>
                  <a:lnTo>
                    <a:pt x="62636" y="214630"/>
                  </a:lnTo>
                  <a:lnTo>
                    <a:pt x="63525" y="210820"/>
                  </a:lnTo>
                  <a:lnTo>
                    <a:pt x="64922" y="207010"/>
                  </a:lnTo>
                  <a:lnTo>
                    <a:pt x="65062" y="208280"/>
                  </a:lnTo>
                  <a:lnTo>
                    <a:pt x="66141" y="207010"/>
                  </a:lnTo>
                  <a:lnTo>
                    <a:pt x="67208" y="204470"/>
                  </a:lnTo>
                  <a:lnTo>
                    <a:pt x="67691" y="203200"/>
                  </a:lnTo>
                  <a:lnTo>
                    <a:pt x="68173" y="201930"/>
                  </a:lnTo>
                  <a:lnTo>
                    <a:pt x="68046" y="201930"/>
                  </a:lnTo>
                  <a:lnTo>
                    <a:pt x="68567" y="200660"/>
                  </a:lnTo>
                  <a:lnTo>
                    <a:pt x="67741" y="200660"/>
                  </a:lnTo>
                  <a:lnTo>
                    <a:pt x="70815" y="198120"/>
                  </a:lnTo>
                  <a:lnTo>
                    <a:pt x="72364" y="196850"/>
                  </a:lnTo>
                  <a:close/>
                </a:path>
                <a:path w="92709" h="260350">
                  <a:moveTo>
                    <a:pt x="73050" y="182410"/>
                  </a:moveTo>
                  <a:lnTo>
                    <a:pt x="72986" y="182283"/>
                  </a:lnTo>
                  <a:lnTo>
                    <a:pt x="72923" y="182118"/>
                  </a:lnTo>
                  <a:lnTo>
                    <a:pt x="72834" y="181940"/>
                  </a:lnTo>
                  <a:lnTo>
                    <a:pt x="72859" y="182803"/>
                  </a:lnTo>
                  <a:lnTo>
                    <a:pt x="73050" y="182410"/>
                  </a:lnTo>
                  <a:close/>
                </a:path>
                <a:path w="92709" h="260350">
                  <a:moveTo>
                    <a:pt x="74345" y="53340"/>
                  </a:moveTo>
                  <a:lnTo>
                    <a:pt x="73380" y="51181"/>
                  </a:lnTo>
                  <a:lnTo>
                    <a:pt x="73609" y="53340"/>
                  </a:lnTo>
                  <a:lnTo>
                    <a:pt x="74345" y="53340"/>
                  </a:lnTo>
                  <a:close/>
                </a:path>
                <a:path w="92709" h="260350">
                  <a:moveTo>
                    <a:pt x="74739" y="53340"/>
                  </a:moveTo>
                  <a:lnTo>
                    <a:pt x="74587" y="53340"/>
                  </a:lnTo>
                  <a:lnTo>
                    <a:pt x="74688" y="53492"/>
                  </a:lnTo>
                  <a:lnTo>
                    <a:pt x="74739" y="53340"/>
                  </a:lnTo>
                  <a:close/>
                </a:path>
                <a:path w="92709" h="260350">
                  <a:moveTo>
                    <a:pt x="74917" y="50533"/>
                  </a:moveTo>
                  <a:lnTo>
                    <a:pt x="74396" y="48260"/>
                  </a:lnTo>
                  <a:lnTo>
                    <a:pt x="73964" y="52070"/>
                  </a:lnTo>
                  <a:lnTo>
                    <a:pt x="74866" y="50939"/>
                  </a:lnTo>
                  <a:lnTo>
                    <a:pt x="74917" y="50533"/>
                  </a:lnTo>
                  <a:close/>
                </a:path>
                <a:path w="92709" h="260350">
                  <a:moveTo>
                    <a:pt x="76250" y="54394"/>
                  </a:moveTo>
                  <a:lnTo>
                    <a:pt x="75196" y="51981"/>
                  </a:lnTo>
                  <a:lnTo>
                    <a:pt x="75095" y="52374"/>
                  </a:lnTo>
                  <a:lnTo>
                    <a:pt x="74930" y="52666"/>
                  </a:lnTo>
                  <a:lnTo>
                    <a:pt x="74739" y="52920"/>
                  </a:lnTo>
                  <a:lnTo>
                    <a:pt x="75222" y="52463"/>
                  </a:lnTo>
                  <a:lnTo>
                    <a:pt x="76250" y="54394"/>
                  </a:lnTo>
                  <a:close/>
                </a:path>
                <a:path w="92709" h="260350">
                  <a:moveTo>
                    <a:pt x="80060" y="175209"/>
                  </a:moveTo>
                  <a:close/>
                </a:path>
                <a:path w="92709" h="260350">
                  <a:moveTo>
                    <a:pt x="80772" y="162636"/>
                  </a:moveTo>
                  <a:lnTo>
                    <a:pt x="80048" y="163995"/>
                  </a:lnTo>
                  <a:lnTo>
                    <a:pt x="79883" y="163842"/>
                  </a:lnTo>
                  <a:lnTo>
                    <a:pt x="79933" y="165087"/>
                  </a:lnTo>
                  <a:lnTo>
                    <a:pt x="80518" y="164096"/>
                  </a:lnTo>
                  <a:lnTo>
                    <a:pt x="80772" y="162636"/>
                  </a:lnTo>
                  <a:close/>
                </a:path>
                <a:path w="92709" h="260350">
                  <a:moveTo>
                    <a:pt x="81940" y="66332"/>
                  </a:moveTo>
                  <a:lnTo>
                    <a:pt x="81661" y="66040"/>
                  </a:lnTo>
                  <a:lnTo>
                    <a:pt x="81635" y="66954"/>
                  </a:lnTo>
                  <a:lnTo>
                    <a:pt x="81940" y="66332"/>
                  </a:lnTo>
                  <a:close/>
                </a:path>
                <a:path w="92709" h="260350">
                  <a:moveTo>
                    <a:pt x="82372" y="163779"/>
                  </a:moveTo>
                  <a:lnTo>
                    <a:pt x="82219" y="163588"/>
                  </a:lnTo>
                  <a:lnTo>
                    <a:pt x="82346" y="163830"/>
                  </a:lnTo>
                  <a:close/>
                </a:path>
                <a:path w="92709" h="260350">
                  <a:moveTo>
                    <a:pt x="82562" y="161290"/>
                  </a:moveTo>
                  <a:lnTo>
                    <a:pt x="81368" y="162560"/>
                  </a:lnTo>
                  <a:lnTo>
                    <a:pt x="82219" y="163588"/>
                  </a:lnTo>
                  <a:lnTo>
                    <a:pt x="81686" y="162560"/>
                  </a:lnTo>
                  <a:lnTo>
                    <a:pt x="82562" y="161290"/>
                  </a:lnTo>
                  <a:close/>
                </a:path>
                <a:path w="92709" h="260350">
                  <a:moveTo>
                    <a:pt x="82880" y="68580"/>
                  </a:moveTo>
                  <a:lnTo>
                    <a:pt x="81711" y="67310"/>
                  </a:lnTo>
                  <a:lnTo>
                    <a:pt x="82880" y="68580"/>
                  </a:lnTo>
                  <a:close/>
                </a:path>
                <a:path w="92709" h="260350">
                  <a:moveTo>
                    <a:pt x="82905" y="67310"/>
                  </a:moveTo>
                  <a:lnTo>
                    <a:pt x="82080" y="66040"/>
                  </a:lnTo>
                  <a:lnTo>
                    <a:pt x="81940" y="66332"/>
                  </a:lnTo>
                  <a:lnTo>
                    <a:pt x="82905" y="67310"/>
                  </a:lnTo>
                  <a:close/>
                </a:path>
                <a:path w="92709" h="260350">
                  <a:moveTo>
                    <a:pt x="83159" y="152984"/>
                  </a:moveTo>
                  <a:lnTo>
                    <a:pt x="81445" y="156159"/>
                  </a:lnTo>
                  <a:lnTo>
                    <a:pt x="83032" y="153885"/>
                  </a:lnTo>
                  <a:lnTo>
                    <a:pt x="83159" y="152984"/>
                  </a:lnTo>
                  <a:close/>
                </a:path>
                <a:path w="92709" h="260350">
                  <a:moveTo>
                    <a:pt x="83210" y="170180"/>
                  </a:moveTo>
                  <a:lnTo>
                    <a:pt x="82626" y="171272"/>
                  </a:lnTo>
                  <a:lnTo>
                    <a:pt x="82727" y="171450"/>
                  </a:lnTo>
                  <a:lnTo>
                    <a:pt x="83210" y="170180"/>
                  </a:lnTo>
                  <a:close/>
                </a:path>
                <a:path w="92709" h="260350">
                  <a:moveTo>
                    <a:pt x="83858" y="157480"/>
                  </a:moveTo>
                  <a:lnTo>
                    <a:pt x="83629" y="158750"/>
                  </a:lnTo>
                  <a:lnTo>
                    <a:pt x="83832" y="158750"/>
                  </a:lnTo>
                  <a:lnTo>
                    <a:pt x="83858" y="157480"/>
                  </a:lnTo>
                  <a:close/>
                </a:path>
                <a:path w="92709" h="260350">
                  <a:moveTo>
                    <a:pt x="83972" y="153289"/>
                  </a:moveTo>
                  <a:lnTo>
                    <a:pt x="83781" y="153466"/>
                  </a:lnTo>
                  <a:lnTo>
                    <a:pt x="83134" y="155930"/>
                  </a:lnTo>
                  <a:lnTo>
                    <a:pt x="83972" y="153289"/>
                  </a:lnTo>
                  <a:close/>
                </a:path>
                <a:path w="92709" h="260350">
                  <a:moveTo>
                    <a:pt x="84048" y="152425"/>
                  </a:moveTo>
                  <a:lnTo>
                    <a:pt x="83032" y="153885"/>
                  </a:lnTo>
                  <a:lnTo>
                    <a:pt x="82981" y="154216"/>
                  </a:lnTo>
                  <a:lnTo>
                    <a:pt x="83781" y="153466"/>
                  </a:lnTo>
                  <a:lnTo>
                    <a:pt x="84048" y="152425"/>
                  </a:lnTo>
                  <a:close/>
                </a:path>
                <a:path w="92709" h="260350">
                  <a:moveTo>
                    <a:pt x="84772" y="152400"/>
                  </a:moveTo>
                  <a:lnTo>
                    <a:pt x="84315" y="152400"/>
                  </a:lnTo>
                  <a:lnTo>
                    <a:pt x="84582" y="154317"/>
                  </a:lnTo>
                  <a:lnTo>
                    <a:pt x="84696" y="154190"/>
                  </a:lnTo>
                  <a:lnTo>
                    <a:pt x="84772" y="152400"/>
                  </a:lnTo>
                  <a:close/>
                </a:path>
                <a:path w="92709" h="260350">
                  <a:moveTo>
                    <a:pt x="85775" y="163830"/>
                  </a:moveTo>
                  <a:lnTo>
                    <a:pt x="85610" y="162560"/>
                  </a:lnTo>
                  <a:lnTo>
                    <a:pt x="85483" y="162826"/>
                  </a:lnTo>
                  <a:lnTo>
                    <a:pt x="85775" y="163830"/>
                  </a:lnTo>
                  <a:close/>
                </a:path>
                <a:path w="92709" h="260350">
                  <a:moveTo>
                    <a:pt x="86461" y="159296"/>
                  </a:moveTo>
                  <a:lnTo>
                    <a:pt x="86334" y="158750"/>
                  </a:lnTo>
                  <a:lnTo>
                    <a:pt x="86029" y="154940"/>
                  </a:lnTo>
                  <a:lnTo>
                    <a:pt x="84670" y="154940"/>
                  </a:lnTo>
                  <a:lnTo>
                    <a:pt x="83972" y="154940"/>
                  </a:lnTo>
                  <a:lnTo>
                    <a:pt x="84455" y="158750"/>
                  </a:lnTo>
                  <a:lnTo>
                    <a:pt x="83832" y="158750"/>
                  </a:lnTo>
                  <a:lnTo>
                    <a:pt x="83591" y="158927"/>
                  </a:lnTo>
                  <a:lnTo>
                    <a:pt x="83629" y="158750"/>
                  </a:lnTo>
                  <a:lnTo>
                    <a:pt x="82880" y="158750"/>
                  </a:lnTo>
                  <a:lnTo>
                    <a:pt x="83096" y="159296"/>
                  </a:lnTo>
                  <a:lnTo>
                    <a:pt x="83515" y="159296"/>
                  </a:lnTo>
                  <a:lnTo>
                    <a:pt x="86461" y="159296"/>
                  </a:lnTo>
                  <a:close/>
                </a:path>
                <a:path w="92709" h="260350">
                  <a:moveTo>
                    <a:pt x="86626" y="140652"/>
                  </a:moveTo>
                  <a:lnTo>
                    <a:pt x="86588" y="139700"/>
                  </a:lnTo>
                  <a:lnTo>
                    <a:pt x="86626" y="140652"/>
                  </a:lnTo>
                  <a:close/>
                </a:path>
                <a:path w="92709" h="260350">
                  <a:moveTo>
                    <a:pt x="86931" y="161290"/>
                  </a:moveTo>
                  <a:lnTo>
                    <a:pt x="86626" y="160020"/>
                  </a:lnTo>
                  <a:lnTo>
                    <a:pt x="83400" y="160020"/>
                  </a:lnTo>
                  <a:lnTo>
                    <a:pt x="82105" y="160020"/>
                  </a:lnTo>
                  <a:lnTo>
                    <a:pt x="83553" y="161290"/>
                  </a:lnTo>
                  <a:lnTo>
                    <a:pt x="82461" y="163588"/>
                  </a:lnTo>
                  <a:lnTo>
                    <a:pt x="82423" y="163830"/>
                  </a:lnTo>
                  <a:lnTo>
                    <a:pt x="80162" y="165100"/>
                  </a:lnTo>
                  <a:lnTo>
                    <a:pt x="79984" y="167246"/>
                  </a:lnTo>
                  <a:lnTo>
                    <a:pt x="79908" y="166890"/>
                  </a:lnTo>
                  <a:lnTo>
                    <a:pt x="79946" y="166547"/>
                  </a:lnTo>
                  <a:lnTo>
                    <a:pt x="79794" y="166484"/>
                  </a:lnTo>
                  <a:lnTo>
                    <a:pt x="79590" y="166471"/>
                  </a:lnTo>
                  <a:lnTo>
                    <a:pt x="79311" y="166522"/>
                  </a:lnTo>
                  <a:lnTo>
                    <a:pt x="79146" y="166890"/>
                  </a:lnTo>
                  <a:lnTo>
                    <a:pt x="79946" y="167284"/>
                  </a:lnTo>
                  <a:lnTo>
                    <a:pt x="79959" y="167640"/>
                  </a:lnTo>
                  <a:lnTo>
                    <a:pt x="81013" y="167640"/>
                  </a:lnTo>
                  <a:lnTo>
                    <a:pt x="79438" y="170180"/>
                  </a:lnTo>
                  <a:lnTo>
                    <a:pt x="78930" y="172720"/>
                  </a:lnTo>
                  <a:lnTo>
                    <a:pt x="78651" y="172720"/>
                  </a:lnTo>
                  <a:lnTo>
                    <a:pt x="76720" y="176530"/>
                  </a:lnTo>
                  <a:lnTo>
                    <a:pt x="75399" y="179070"/>
                  </a:lnTo>
                  <a:lnTo>
                    <a:pt x="76161" y="179070"/>
                  </a:lnTo>
                  <a:lnTo>
                    <a:pt x="74904" y="181610"/>
                  </a:lnTo>
                  <a:lnTo>
                    <a:pt x="74320" y="182880"/>
                  </a:lnTo>
                  <a:lnTo>
                    <a:pt x="73647" y="182880"/>
                  </a:lnTo>
                  <a:lnTo>
                    <a:pt x="73787" y="181610"/>
                  </a:lnTo>
                  <a:lnTo>
                    <a:pt x="73063" y="182880"/>
                  </a:lnTo>
                  <a:lnTo>
                    <a:pt x="73215" y="184150"/>
                  </a:lnTo>
                  <a:lnTo>
                    <a:pt x="72796" y="185420"/>
                  </a:lnTo>
                  <a:lnTo>
                    <a:pt x="72212" y="184150"/>
                  </a:lnTo>
                  <a:lnTo>
                    <a:pt x="71285" y="186690"/>
                  </a:lnTo>
                  <a:lnTo>
                    <a:pt x="71145" y="189230"/>
                  </a:lnTo>
                  <a:lnTo>
                    <a:pt x="69380" y="190500"/>
                  </a:lnTo>
                  <a:lnTo>
                    <a:pt x="70015" y="191770"/>
                  </a:lnTo>
                  <a:lnTo>
                    <a:pt x="72377" y="190500"/>
                  </a:lnTo>
                  <a:lnTo>
                    <a:pt x="72250" y="190868"/>
                  </a:lnTo>
                  <a:lnTo>
                    <a:pt x="72631" y="190500"/>
                  </a:lnTo>
                  <a:lnTo>
                    <a:pt x="75031" y="188214"/>
                  </a:lnTo>
                  <a:lnTo>
                    <a:pt x="75006" y="189230"/>
                  </a:lnTo>
                  <a:lnTo>
                    <a:pt x="75209" y="189230"/>
                  </a:lnTo>
                  <a:lnTo>
                    <a:pt x="75717" y="187960"/>
                  </a:lnTo>
                  <a:lnTo>
                    <a:pt x="76733" y="185420"/>
                  </a:lnTo>
                  <a:lnTo>
                    <a:pt x="75336" y="185420"/>
                  </a:lnTo>
                  <a:lnTo>
                    <a:pt x="75057" y="185420"/>
                  </a:lnTo>
                  <a:lnTo>
                    <a:pt x="75298" y="184150"/>
                  </a:lnTo>
                  <a:lnTo>
                    <a:pt x="75755" y="182880"/>
                  </a:lnTo>
                  <a:lnTo>
                    <a:pt x="75336" y="185420"/>
                  </a:lnTo>
                  <a:lnTo>
                    <a:pt x="76796" y="182880"/>
                  </a:lnTo>
                  <a:lnTo>
                    <a:pt x="76936" y="182880"/>
                  </a:lnTo>
                  <a:lnTo>
                    <a:pt x="79044" y="181610"/>
                  </a:lnTo>
                  <a:lnTo>
                    <a:pt x="75857" y="181610"/>
                  </a:lnTo>
                  <a:lnTo>
                    <a:pt x="77825" y="179070"/>
                  </a:lnTo>
                  <a:lnTo>
                    <a:pt x="78371" y="179070"/>
                  </a:lnTo>
                  <a:lnTo>
                    <a:pt x="78333" y="177800"/>
                  </a:lnTo>
                  <a:lnTo>
                    <a:pt x="78867" y="176530"/>
                  </a:lnTo>
                  <a:lnTo>
                    <a:pt x="79806" y="176530"/>
                  </a:lnTo>
                  <a:lnTo>
                    <a:pt x="78778" y="177800"/>
                  </a:lnTo>
                  <a:lnTo>
                    <a:pt x="79375" y="177800"/>
                  </a:lnTo>
                  <a:lnTo>
                    <a:pt x="79946" y="176530"/>
                  </a:lnTo>
                  <a:lnTo>
                    <a:pt x="79171" y="173990"/>
                  </a:lnTo>
                  <a:lnTo>
                    <a:pt x="80441" y="172720"/>
                  </a:lnTo>
                  <a:lnTo>
                    <a:pt x="80429" y="173990"/>
                  </a:lnTo>
                  <a:lnTo>
                    <a:pt x="80060" y="175209"/>
                  </a:lnTo>
                  <a:lnTo>
                    <a:pt x="81521" y="173990"/>
                  </a:lnTo>
                  <a:lnTo>
                    <a:pt x="81343" y="173990"/>
                  </a:lnTo>
                  <a:lnTo>
                    <a:pt x="81915" y="172720"/>
                  </a:lnTo>
                  <a:lnTo>
                    <a:pt x="82626" y="171272"/>
                  </a:lnTo>
                  <a:lnTo>
                    <a:pt x="82715" y="170903"/>
                  </a:lnTo>
                  <a:lnTo>
                    <a:pt x="82550" y="171145"/>
                  </a:lnTo>
                  <a:lnTo>
                    <a:pt x="81356" y="168910"/>
                  </a:lnTo>
                  <a:lnTo>
                    <a:pt x="83718" y="166370"/>
                  </a:lnTo>
                  <a:lnTo>
                    <a:pt x="83642" y="166090"/>
                  </a:lnTo>
                  <a:lnTo>
                    <a:pt x="83743" y="163830"/>
                  </a:lnTo>
                  <a:lnTo>
                    <a:pt x="84582" y="165100"/>
                  </a:lnTo>
                  <a:lnTo>
                    <a:pt x="84848" y="164338"/>
                  </a:lnTo>
                  <a:lnTo>
                    <a:pt x="85026" y="163830"/>
                  </a:lnTo>
                  <a:lnTo>
                    <a:pt x="85483" y="162826"/>
                  </a:lnTo>
                  <a:lnTo>
                    <a:pt x="85420" y="162560"/>
                  </a:lnTo>
                  <a:lnTo>
                    <a:pt x="86931" y="161290"/>
                  </a:lnTo>
                  <a:close/>
                </a:path>
                <a:path w="92709" h="260350">
                  <a:moveTo>
                    <a:pt x="86982" y="158026"/>
                  </a:moveTo>
                  <a:lnTo>
                    <a:pt x="86702" y="157480"/>
                  </a:lnTo>
                  <a:lnTo>
                    <a:pt x="86664" y="158750"/>
                  </a:lnTo>
                  <a:lnTo>
                    <a:pt x="86982" y="158026"/>
                  </a:lnTo>
                  <a:close/>
                </a:path>
                <a:path w="92709" h="260350">
                  <a:moveTo>
                    <a:pt x="87401" y="138430"/>
                  </a:moveTo>
                  <a:lnTo>
                    <a:pt x="87312" y="137160"/>
                  </a:lnTo>
                  <a:lnTo>
                    <a:pt x="86537" y="138430"/>
                  </a:lnTo>
                  <a:lnTo>
                    <a:pt x="87401" y="138430"/>
                  </a:lnTo>
                  <a:close/>
                </a:path>
                <a:path w="92709" h="260350">
                  <a:moveTo>
                    <a:pt x="87515" y="156210"/>
                  </a:moveTo>
                  <a:lnTo>
                    <a:pt x="86982" y="158026"/>
                  </a:lnTo>
                  <a:lnTo>
                    <a:pt x="87363" y="158750"/>
                  </a:lnTo>
                  <a:lnTo>
                    <a:pt x="87515" y="156210"/>
                  </a:lnTo>
                  <a:close/>
                </a:path>
                <a:path w="92709" h="260350">
                  <a:moveTo>
                    <a:pt x="89052" y="152400"/>
                  </a:moveTo>
                  <a:lnTo>
                    <a:pt x="88290" y="148590"/>
                  </a:lnTo>
                  <a:lnTo>
                    <a:pt x="88277" y="147320"/>
                  </a:lnTo>
                  <a:lnTo>
                    <a:pt x="88252" y="144780"/>
                  </a:lnTo>
                  <a:lnTo>
                    <a:pt x="87337" y="143510"/>
                  </a:lnTo>
                  <a:lnTo>
                    <a:pt x="87274" y="142240"/>
                  </a:lnTo>
                  <a:lnTo>
                    <a:pt x="87350" y="140652"/>
                  </a:lnTo>
                  <a:lnTo>
                    <a:pt x="87807" y="139700"/>
                  </a:lnTo>
                  <a:lnTo>
                    <a:pt x="88201" y="142240"/>
                  </a:lnTo>
                  <a:lnTo>
                    <a:pt x="88823" y="139700"/>
                  </a:lnTo>
                  <a:lnTo>
                    <a:pt x="88925" y="138430"/>
                  </a:lnTo>
                  <a:lnTo>
                    <a:pt x="88849" y="137160"/>
                  </a:lnTo>
                  <a:lnTo>
                    <a:pt x="87668" y="135890"/>
                  </a:lnTo>
                  <a:lnTo>
                    <a:pt x="88519" y="138430"/>
                  </a:lnTo>
                  <a:lnTo>
                    <a:pt x="87617" y="138430"/>
                  </a:lnTo>
                  <a:lnTo>
                    <a:pt x="86766" y="139700"/>
                  </a:lnTo>
                  <a:lnTo>
                    <a:pt x="86753" y="142240"/>
                  </a:lnTo>
                  <a:lnTo>
                    <a:pt x="86512" y="140970"/>
                  </a:lnTo>
                  <a:lnTo>
                    <a:pt x="85826" y="142240"/>
                  </a:lnTo>
                  <a:lnTo>
                    <a:pt x="86118" y="140970"/>
                  </a:lnTo>
                  <a:lnTo>
                    <a:pt x="85051" y="143510"/>
                  </a:lnTo>
                  <a:lnTo>
                    <a:pt x="86461" y="146050"/>
                  </a:lnTo>
                  <a:lnTo>
                    <a:pt x="85305" y="146050"/>
                  </a:lnTo>
                  <a:lnTo>
                    <a:pt x="85090" y="149860"/>
                  </a:lnTo>
                  <a:lnTo>
                    <a:pt x="86182" y="147320"/>
                  </a:lnTo>
                  <a:lnTo>
                    <a:pt x="86779" y="149860"/>
                  </a:lnTo>
                  <a:lnTo>
                    <a:pt x="84137" y="151130"/>
                  </a:lnTo>
                  <a:lnTo>
                    <a:pt x="84988" y="152400"/>
                  </a:lnTo>
                  <a:lnTo>
                    <a:pt x="84772" y="152400"/>
                  </a:lnTo>
                  <a:lnTo>
                    <a:pt x="85204" y="153670"/>
                  </a:lnTo>
                  <a:lnTo>
                    <a:pt x="84696" y="154190"/>
                  </a:lnTo>
                  <a:lnTo>
                    <a:pt x="84683" y="154317"/>
                  </a:lnTo>
                  <a:lnTo>
                    <a:pt x="86779" y="154317"/>
                  </a:lnTo>
                  <a:lnTo>
                    <a:pt x="89052" y="152400"/>
                  </a:lnTo>
                  <a:close/>
                </a:path>
                <a:path w="92709" h="260350">
                  <a:moveTo>
                    <a:pt x="89192" y="134620"/>
                  </a:moveTo>
                  <a:lnTo>
                    <a:pt x="88569" y="135890"/>
                  </a:lnTo>
                  <a:lnTo>
                    <a:pt x="89014" y="135890"/>
                  </a:lnTo>
                  <a:lnTo>
                    <a:pt x="89192" y="134620"/>
                  </a:lnTo>
                  <a:close/>
                </a:path>
                <a:path w="92709" h="260350">
                  <a:moveTo>
                    <a:pt x="89611" y="135890"/>
                  </a:moveTo>
                  <a:lnTo>
                    <a:pt x="89014" y="135890"/>
                  </a:lnTo>
                  <a:lnTo>
                    <a:pt x="88849" y="137160"/>
                  </a:lnTo>
                  <a:lnTo>
                    <a:pt x="89573" y="137160"/>
                  </a:lnTo>
                  <a:lnTo>
                    <a:pt x="89611" y="135890"/>
                  </a:lnTo>
                  <a:close/>
                </a:path>
                <a:path w="92709" h="260350">
                  <a:moveTo>
                    <a:pt x="90043" y="139661"/>
                  </a:moveTo>
                  <a:lnTo>
                    <a:pt x="89890" y="139534"/>
                  </a:lnTo>
                  <a:lnTo>
                    <a:pt x="89750" y="139496"/>
                  </a:lnTo>
                  <a:lnTo>
                    <a:pt x="90043" y="139661"/>
                  </a:lnTo>
                  <a:close/>
                </a:path>
                <a:path w="92709" h="260350">
                  <a:moveTo>
                    <a:pt x="90157" y="96799"/>
                  </a:moveTo>
                  <a:lnTo>
                    <a:pt x="90131" y="96659"/>
                  </a:lnTo>
                  <a:lnTo>
                    <a:pt x="89979" y="96685"/>
                  </a:lnTo>
                  <a:lnTo>
                    <a:pt x="90157" y="96799"/>
                  </a:lnTo>
                  <a:close/>
                </a:path>
                <a:path w="92709" h="260350">
                  <a:moveTo>
                    <a:pt x="90220" y="135826"/>
                  </a:moveTo>
                  <a:lnTo>
                    <a:pt x="90131" y="134620"/>
                  </a:lnTo>
                  <a:lnTo>
                    <a:pt x="89636" y="132080"/>
                  </a:lnTo>
                  <a:lnTo>
                    <a:pt x="89458" y="130810"/>
                  </a:lnTo>
                  <a:lnTo>
                    <a:pt x="89281" y="130810"/>
                  </a:lnTo>
                  <a:lnTo>
                    <a:pt x="89154" y="129540"/>
                  </a:lnTo>
                  <a:lnTo>
                    <a:pt x="87325" y="130810"/>
                  </a:lnTo>
                  <a:lnTo>
                    <a:pt x="89192" y="134620"/>
                  </a:lnTo>
                  <a:lnTo>
                    <a:pt x="89966" y="134620"/>
                  </a:lnTo>
                  <a:lnTo>
                    <a:pt x="90220" y="135826"/>
                  </a:lnTo>
                  <a:close/>
                </a:path>
                <a:path w="92709" h="260350">
                  <a:moveTo>
                    <a:pt x="90297" y="140017"/>
                  </a:moveTo>
                  <a:lnTo>
                    <a:pt x="90284" y="139788"/>
                  </a:lnTo>
                  <a:lnTo>
                    <a:pt x="90055" y="139661"/>
                  </a:lnTo>
                  <a:lnTo>
                    <a:pt x="90297" y="140017"/>
                  </a:lnTo>
                  <a:close/>
                </a:path>
                <a:path w="92709" h="260350">
                  <a:moveTo>
                    <a:pt x="90297" y="136550"/>
                  </a:moveTo>
                  <a:lnTo>
                    <a:pt x="90284" y="136372"/>
                  </a:lnTo>
                  <a:lnTo>
                    <a:pt x="90271" y="136601"/>
                  </a:lnTo>
                  <a:lnTo>
                    <a:pt x="90220" y="137109"/>
                  </a:lnTo>
                  <a:lnTo>
                    <a:pt x="90284" y="136766"/>
                  </a:lnTo>
                  <a:lnTo>
                    <a:pt x="90297" y="136550"/>
                  </a:lnTo>
                  <a:close/>
                </a:path>
                <a:path w="92709" h="260350">
                  <a:moveTo>
                    <a:pt x="90347" y="140944"/>
                  </a:moveTo>
                  <a:lnTo>
                    <a:pt x="90309" y="140411"/>
                  </a:lnTo>
                  <a:lnTo>
                    <a:pt x="89027" y="142049"/>
                  </a:lnTo>
                  <a:lnTo>
                    <a:pt x="89433" y="142875"/>
                  </a:lnTo>
                  <a:lnTo>
                    <a:pt x="89636" y="142087"/>
                  </a:lnTo>
                  <a:lnTo>
                    <a:pt x="90347" y="140944"/>
                  </a:lnTo>
                  <a:close/>
                </a:path>
                <a:path w="92709" h="260350">
                  <a:moveTo>
                    <a:pt x="90347" y="129870"/>
                  </a:moveTo>
                  <a:lnTo>
                    <a:pt x="90258" y="128270"/>
                  </a:lnTo>
                  <a:lnTo>
                    <a:pt x="89458" y="127000"/>
                  </a:lnTo>
                  <a:lnTo>
                    <a:pt x="89115" y="128270"/>
                  </a:lnTo>
                  <a:lnTo>
                    <a:pt x="89979" y="128270"/>
                  </a:lnTo>
                  <a:lnTo>
                    <a:pt x="90347" y="129870"/>
                  </a:lnTo>
                  <a:close/>
                </a:path>
                <a:path w="92709" h="260350">
                  <a:moveTo>
                    <a:pt x="90436" y="135915"/>
                  </a:moveTo>
                  <a:lnTo>
                    <a:pt x="90411" y="135610"/>
                  </a:lnTo>
                  <a:lnTo>
                    <a:pt x="90347" y="135356"/>
                  </a:lnTo>
                  <a:lnTo>
                    <a:pt x="90233" y="135115"/>
                  </a:lnTo>
                  <a:lnTo>
                    <a:pt x="90258" y="135382"/>
                  </a:lnTo>
                  <a:lnTo>
                    <a:pt x="90271" y="135839"/>
                  </a:lnTo>
                  <a:lnTo>
                    <a:pt x="90043" y="135775"/>
                  </a:lnTo>
                  <a:lnTo>
                    <a:pt x="90157" y="135978"/>
                  </a:lnTo>
                  <a:lnTo>
                    <a:pt x="90258" y="136118"/>
                  </a:lnTo>
                  <a:lnTo>
                    <a:pt x="90284" y="136372"/>
                  </a:lnTo>
                  <a:lnTo>
                    <a:pt x="90284" y="135851"/>
                  </a:lnTo>
                  <a:lnTo>
                    <a:pt x="90436" y="135915"/>
                  </a:lnTo>
                  <a:close/>
                </a:path>
                <a:path w="92709" h="260350">
                  <a:moveTo>
                    <a:pt x="90449" y="140246"/>
                  </a:moveTo>
                  <a:lnTo>
                    <a:pt x="90297" y="140017"/>
                  </a:lnTo>
                  <a:lnTo>
                    <a:pt x="90309" y="140411"/>
                  </a:lnTo>
                  <a:lnTo>
                    <a:pt x="90449" y="140246"/>
                  </a:lnTo>
                  <a:close/>
                </a:path>
                <a:path w="92709" h="260350">
                  <a:moveTo>
                    <a:pt x="90512" y="132080"/>
                  </a:moveTo>
                  <a:lnTo>
                    <a:pt x="90398" y="130810"/>
                  </a:lnTo>
                  <a:lnTo>
                    <a:pt x="90017" y="130810"/>
                  </a:lnTo>
                  <a:lnTo>
                    <a:pt x="90195" y="132080"/>
                  </a:lnTo>
                  <a:lnTo>
                    <a:pt x="90512" y="132080"/>
                  </a:lnTo>
                  <a:close/>
                </a:path>
                <a:path w="92709" h="260350">
                  <a:moveTo>
                    <a:pt x="90563" y="130810"/>
                  </a:moveTo>
                  <a:lnTo>
                    <a:pt x="90347" y="129870"/>
                  </a:lnTo>
                  <a:lnTo>
                    <a:pt x="90398" y="130810"/>
                  </a:lnTo>
                  <a:lnTo>
                    <a:pt x="90563" y="130810"/>
                  </a:lnTo>
                  <a:close/>
                </a:path>
                <a:path w="92709" h="260350">
                  <a:moveTo>
                    <a:pt x="90652" y="107950"/>
                  </a:moveTo>
                  <a:lnTo>
                    <a:pt x="90233" y="107950"/>
                  </a:lnTo>
                  <a:lnTo>
                    <a:pt x="90563" y="108496"/>
                  </a:lnTo>
                  <a:lnTo>
                    <a:pt x="90652" y="107950"/>
                  </a:lnTo>
                  <a:close/>
                </a:path>
                <a:path w="92709" h="260350">
                  <a:moveTo>
                    <a:pt x="90881" y="125564"/>
                  </a:moveTo>
                  <a:lnTo>
                    <a:pt x="89903" y="124536"/>
                  </a:lnTo>
                  <a:lnTo>
                    <a:pt x="90322" y="124282"/>
                  </a:lnTo>
                  <a:lnTo>
                    <a:pt x="89166" y="123164"/>
                  </a:lnTo>
                  <a:lnTo>
                    <a:pt x="89052" y="122301"/>
                  </a:lnTo>
                  <a:lnTo>
                    <a:pt x="89509" y="121640"/>
                  </a:lnTo>
                  <a:lnTo>
                    <a:pt x="89877" y="121793"/>
                  </a:lnTo>
                  <a:lnTo>
                    <a:pt x="89611" y="121475"/>
                  </a:lnTo>
                  <a:lnTo>
                    <a:pt x="90081" y="120421"/>
                  </a:lnTo>
                  <a:lnTo>
                    <a:pt x="89433" y="119951"/>
                  </a:lnTo>
                  <a:lnTo>
                    <a:pt x="88684" y="121107"/>
                  </a:lnTo>
                  <a:lnTo>
                    <a:pt x="88658" y="122542"/>
                  </a:lnTo>
                  <a:lnTo>
                    <a:pt x="89268" y="124053"/>
                  </a:lnTo>
                  <a:lnTo>
                    <a:pt x="89052" y="124371"/>
                  </a:lnTo>
                  <a:lnTo>
                    <a:pt x="88785" y="124053"/>
                  </a:lnTo>
                  <a:lnTo>
                    <a:pt x="88595" y="123977"/>
                  </a:lnTo>
                  <a:lnTo>
                    <a:pt x="89077" y="125006"/>
                  </a:lnTo>
                  <a:lnTo>
                    <a:pt x="89941" y="126225"/>
                  </a:lnTo>
                  <a:lnTo>
                    <a:pt x="90881" y="125564"/>
                  </a:lnTo>
                  <a:close/>
                </a:path>
                <a:path w="92709" h="260350">
                  <a:moveTo>
                    <a:pt x="90893" y="126758"/>
                  </a:moveTo>
                  <a:lnTo>
                    <a:pt x="90652" y="126542"/>
                  </a:lnTo>
                  <a:lnTo>
                    <a:pt x="90830" y="127482"/>
                  </a:lnTo>
                  <a:lnTo>
                    <a:pt x="90855" y="127165"/>
                  </a:lnTo>
                  <a:lnTo>
                    <a:pt x="90893" y="126758"/>
                  </a:lnTo>
                  <a:close/>
                </a:path>
                <a:path w="92709" h="260350">
                  <a:moveTo>
                    <a:pt x="90906" y="106680"/>
                  </a:moveTo>
                  <a:lnTo>
                    <a:pt x="90347" y="105410"/>
                  </a:lnTo>
                  <a:lnTo>
                    <a:pt x="90271" y="105587"/>
                  </a:lnTo>
                  <a:lnTo>
                    <a:pt x="90906" y="106680"/>
                  </a:lnTo>
                  <a:close/>
                </a:path>
                <a:path w="92709" h="260350">
                  <a:moveTo>
                    <a:pt x="90919" y="127939"/>
                  </a:moveTo>
                  <a:lnTo>
                    <a:pt x="90830" y="127482"/>
                  </a:lnTo>
                  <a:lnTo>
                    <a:pt x="90830" y="127876"/>
                  </a:lnTo>
                  <a:close/>
                </a:path>
                <a:path w="92709" h="260350">
                  <a:moveTo>
                    <a:pt x="91020" y="105410"/>
                  </a:moveTo>
                  <a:lnTo>
                    <a:pt x="90601" y="104521"/>
                  </a:lnTo>
                  <a:lnTo>
                    <a:pt x="90779" y="105410"/>
                  </a:lnTo>
                  <a:lnTo>
                    <a:pt x="91020" y="105410"/>
                  </a:lnTo>
                  <a:close/>
                </a:path>
                <a:path w="92709" h="260350">
                  <a:moveTo>
                    <a:pt x="91059" y="127990"/>
                  </a:moveTo>
                  <a:lnTo>
                    <a:pt x="90919" y="127952"/>
                  </a:lnTo>
                  <a:lnTo>
                    <a:pt x="91008" y="128409"/>
                  </a:lnTo>
                  <a:lnTo>
                    <a:pt x="91059" y="127990"/>
                  </a:lnTo>
                  <a:close/>
                </a:path>
                <a:path w="92709" h="260350">
                  <a:moveTo>
                    <a:pt x="91592" y="107950"/>
                  </a:moveTo>
                  <a:lnTo>
                    <a:pt x="90843" y="106680"/>
                  </a:lnTo>
                  <a:lnTo>
                    <a:pt x="90652" y="107950"/>
                  </a:lnTo>
                  <a:lnTo>
                    <a:pt x="91452" y="109220"/>
                  </a:lnTo>
                  <a:lnTo>
                    <a:pt x="91592" y="107950"/>
                  </a:lnTo>
                  <a:close/>
                </a:path>
                <a:path w="92709" h="260350">
                  <a:moveTo>
                    <a:pt x="92265" y="113030"/>
                  </a:moveTo>
                  <a:lnTo>
                    <a:pt x="91630" y="113030"/>
                  </a:lnTo>
                  <a:lnTo>
                    <a:pt x="91160" y="111760"/>
                  </a:lnTo>
                  <a:lnTo>
                    <a:pt x="91744" y="111760"/>
                  </a:lnTo>
                  <a:lnTo>
                    <a:pt x="91846" y="110490"/>
                  </a:lnTo>
                  <a:lnTo>
                    <a:pt x="91033" y="109220"/>
                  </a:lnTo>
                  <a:lnTo>
                    <a:pt x="90563" y="108496"/>
                  </a:lnTo>
                  <a:lnTo>
                    <a:pt x="90462" y="109220"/>
                  </a:lnTo>
                  <a:lnTo>
                    <a:pt x="89839" y="106680"/>
                  </a:lnTo>
                  <a:lnTo>
                    <a:pt x="90271" y="105587"/>
                  </a:lnTo>
                  <a:lnTo>
                    <a:pt x="90182" y="105410"/>
                  </a:lnTo>
                  <a:lnTo>
                    <a:pt x="90424" y="104521"/>
                  </a:lnTo>
                  <a:lnTo>
                    <a:pt x="90398" y="101600"/>
                  </a:lnTo>
                  <a:lnTo>
                    <a:pt x="89535" y="101600"/>
                  </a:lnTo>
                  <a:lnTo>
                    <a:pt x="90157" y="100330"/>
                  </a:lnTo>
                  <a:lnTo>
                    <a:pt x="88646" y="97790"/>
                  </a:lnTo>
                  <a:lnTo>
                    <a:pt x="89992" y="97790"/>
                  </a:lnTo>
                  <a:lnTo>
                    <a:pt x="89585" y="96520"/>
                  </a:lnTo>
                  <a:lnTo>
                    <a:pt x="88557" y="95250"/>
                  </a:lnTo>
                  <a:lnTo>
                    <a:pt x="88265" y="93980"/>
                  </a:lnTo>
                  <a:lnTo>
                    <a:pt x="90271" y="96520"/>
                  </a:lnTo>
                  <a:lnTo>
                    <a:pt x="89154" y="93980"/>
                  </a:lnTo>
                  <a:lnTo>
                    <a:pt x="87490" y="90170"/>
                  </a:lnTo>
                  <a:lnTo>
                    <a:pt x="89268" y="90170"/>
                  </a:lnTo>
                  <a:lnTo>
                    <a:pt x="87515" y="88900"/>
                  </a:lnTo>
                  <a:lnTo>
                    <a:pt x="87350" y="85090"/>
                  </a:lnTo>
                  <a:lnTo>
                    <a:pt x="85813" y="82550"/>
                  </a:lnTo>
                  <a:lnTo>
                    <a:pt x="86283" y="82550"/>
                  </a:lnTo>
                  <a:lnTo>
                    <a:pt x="85966" y="81280"/>
                  </a:lnTo>
                  <a:lnTo>
                    <a:pt x="86271" y="81280"/>
                  </a:lnTo>
                  <a:lnTo>
                    <a:pt x="86258" y="80010"/>
                  </a:lnTo>
                  <a:lnTo>
                    <a:pt x="85064" y="80010"/>
                  </a:lnTo>
                  <a:lnTo>
                    <a:pt x="84086" y="77470"/>
                  </a:lnTo>
                  <a:lnTo>
                    <a:pt x="82994" y="76200"/>
                  </a:lnTo>
                  <a:lnTo>
                    <a:pt x="83540" y="74930"/>
                  </a:lnTo>
                  <a:lnTo>
                    <a:pt x="84683" y="77470"/>
                  </a:lnTo>
                  <a:lnTo>
                    <a:pt x="83642" y="73660"/>
                  </a:lnTo>
                  <a:lnTo>
                    <a:pt x="83058" y="74930"/>
                  </a:lnTo>
                  <a:lnTo>
                    <a:pt x="83159" y="73660"/>
                  </a:lnTo>
                  <a:lnTo>
                    <a:pt x="83197" y="73291"/>
                  </a:lnTo>
                  <a:lnTo>
                    <a:pt x="83693" y="72390"/>
                  </a:lnTo>
                  <a:lnTo>
                    <a:pt x="83273" y="72390"/>
                  </a:lnTo>
                  <a:lnTo>
                    <a:pt x="82194" y="72390"/>
                  </a:lnTo>
                  <a:lnTo>
                    <a:pt x="83019" y="71120"/>
                  </a:lnTo>
                  <a:lnTo>
                    <a:pt x="81724" y="69850"/>
                  </a:lnTo>
                  <a:lnTo>
                    <a:pt x="81635" y="67310"/>
                  </a:lnTo>
                  <a:lnTo>
                    <a:pt x="81635" y="66954"/>
                  </a:lnTo>
                  <a:lnTo>
                    <a:pt x="81470" y="67310"/>
                  </a:lnTo>
                  <a:lnTo>
                    <a:pt x="80683" y="67310"/>
                  </a:lnTo>
                  <a:lnTo>
                    <a:pt x="79362" y="64770"/>
                  </a:lnTo>
                  <a:lnTo>
                    <a:pt x="81178" y="64770"/>
                  </a:lnTo>
                  <a:lnTo>
                    <a:pt x="80238" y="62230"/>
                  </a:lnTo>
                  <a:lnTo>
                    <a:pt x="78740" y="62230"/>
                  </a:lnTo>
                  <a:lnTo>
                    <a:pt x="78270" y="60960"/>
                  </a:lnTo>
                  <a:lnTo>
                    <a:pt x="78409" y="60960"/>
                  </a:lnTo>
                  <a:lnTo>
                    <a:pt x="78371" y="59690"/>
                  </a:lnTo>
                  <a:lnTo>
                    <a:pt x="78701" y="59690"/>
                  </a:lnTo>
                  <a:lnTo>
                    <a:pt x="77101" y="58420"/>
                  </a:lnTo>
                  <a:lnTo>
                    <a:pt x="76415" y="55880"/>
                  </a:lnTo>
                  <a:lnTo>
                    <a:pt x="75501" y="54610"/>
                  </a:lnTo>
                  <a:lnTo>
                    <a:pt x="74688" y="53492"/>
                  </a:lnTo>
                  <a:lnTo>
                    <a:pt x="74345" y="54610"/>
                  </a:lnTo>
                  <a:lnTo>
                    <a:pt x="73431" y="54610"/>
                  </a:lnTo>
                  <a:lnTo>
                    <a:pt x="73012" y="53340"/>
                  </a:lnTo>
                  <a:lnTo>
                    <a:pt x="73418" y="53340"/>
                  </a:lnTo>
                  <a:lnTo>
                    <a:pt x="72796" y="52209"/>
                  </a:lnTo>
                  <a:lnTo>
                    <a:pt x="72796" y="53340"/>
                  </a:lnTo>
                  <a:lnTo>
                    <a:pt x="72034" y="53340"/>
                  </a:lnTo>
                  <a:lnTo>
                    <a:pt x="72580" y="52070"/>
                  </a:lnTo>
                  <a:lnTo>
                    <a:pt x="72796" y="53340"/>
                  </a:lnTo>
                  <a:lnTo>
                    <a:pt x="72796" y="52209"/>
                  </a:lnTo>
                  <a:lnTo>
                    <a:pt x="72720" y="52070"/>
                  </a:lnTo>
                  <a:lnTo>
                    <a:pt x="73152" y="51181"/>
                  </a:lnTo>
                  <a:lnTo>
                    <a:pt x="73215" y="50800"/>
                  </a:lnTo>
                  <a:lnTo>
                    <a:pt x="72910" y="50584"/>
                  </a:lnTo>
                  <a:lnTo>
                    <a:pt x="72910" y="50800"/>
                  </a:lnTo>
                  <a:lnTo>
                    <a:pt x="72847" y="50533"/>
                  </a:lnTo>
                  <a:lnTo>
                    <a:pt x="71539" y="49530"/>
                  </a:lnTo>
                  <a:lnTo>
                    <a:pt x="71272" y="48260"/>
                  </a:lnTo>
                  <a:lnTo>
                    <a:pt x="72123" y="46990"/>
                  </a:lnTo>
                  <a:lnTo>
                    <a:pt x="72847" y="50533"/>
                  </a:lnTo>
                  <a:lnTo>
                    <a:pt x="73025" y="48260"/>
                  </a:lnTo>
                  <a:lnTo>
                    <a:pt x="73520" y="50800"/>
                  </a:lnTo>
                  <a:lnTo>
                    <a:pt x="74396" y="48260"/>
                  </a:lnTo>
                  <a:lnTo>
                    <a:pt x="74117" y="46990"/>
                  </a:lnTo>
                  <a:lnTo>
                    <a:pt x="73215" y="46990"/>
                  </a:lnTo>
                  <a:lnTo>
                    <a:pt x="72453" y="44450"/>
                  </a:lnTo>
                  <a:lnTo>
                    <a:pt x="71666" y="43180"/>
                  </a:lnTo>
                  <a:lnTo>
                    <a:pt x="71704" y="44450"/>
                  </a:lnTo>
                  <a:lnTo>
                    <a:pt x="70929" y="44450"/>
                  </a:lnTo>
                  <a:lnTo>
                    <a:pt x="68503" y="40640"/>
                  </a:lnTo>
                  <a:lnTo>
                    <a:pt x="72339" y="39370"/>
                  </a:lnTo>
                  <a:lnTo>
                    <a:pt x="70053" y="36830"/>
                  </a:lnTo>
                  <a:lnTo>
                    <a:pt x="67754" y="36830"/>
                  </a:lnTo>
                  <a:lnTo>
                    <a:pt x="67818" y="34290"/>
                  </a:lnTo>
                  <a:lnTo>
                    <a:pt x="69176" y="34290"/>
                  </a:lnTo>
                  <a:lnTo>
                    <a:pt x="68834" y="33020"/>
                  </a:lnTo>
                  <a:lnTo>
                    <a:pt x="68491" y="31750"/>
                  </a:lnTo>
                  <a:lnTo>
                    <a:pt x="67665" y="32486"/>
                  </a:lnTo>
                  <a:lnTo>
                    <a:pt x="67665" y="48260"/>
                  </a:lnTo>
                  <a:lnTo>
                    <a:pt x="66497" y="45720"/>
                  </a:lnTo>
                  <a:lnTo>
                    <a:pt x="67360" y="45720"/>
                  </a:lnTo>
                  <a:lnTo>
                    <a:pt x="67665" y="48260"/>
                  </a:lnTo>
                  <a:lnTo>
                    <a:pt x="67665" y="32486"/>
                  </a:lnTo>
                  <a:lnTo>
                    <a:pt x="67043" y="33020"/>
                  </a:lnTo>
                  <a:lnTo>
                    <a:pt x="67017" y="30480"/>
                  </a:lnTo>
                  <a:lnTo>
                    <a:pt x="66624" y="29210"/>
                  </a:lnTo>
                  <a:lnTo>
                    <a:pt x="67564" y="27940"/>
                  </a:lnTo>
                  <a:lnTo>
                    <a:pt x="66649" y="25400"/>
                  </a:lnTo>
                  <a:lnTo>
                    <a:pt x="65151" y="21590"/>
                  </a:lnTo>
                  <a:lnTo>
                    <a:pt x="64262" y="17780"/>
                  </a:lnTo>
                  <a:lnTo>
                    <a:pt x="65201" y="17780"/>
                  </a:lnTo>
                  <a:lnTo>
                    <a:pt x="64516" y="15240"/>
                  </a:lnTo>
                  <a:lnTo>
                    <a:pt x="64109" y="12700"/>
                  </a:lnTo>
                  <a:lnTo>
                    <a:pt x="63982" y="11430"/>
                  </a:lnTo>
                  <a:lnTo>
                    <a:pt x="63474" y="6604"/>
                  </a:lnTo>
                  <a:lnTo>
                    <a:pt x="63474" y="15240"/>
                  </a:lnTo>
                  <a:lnTo>
                    <a:pt x="63042" y="15240"/>
                  </a:lnTo>
                  <a:lnTo>
                    <a:pt x="63131" y="13004"/>
                  </a:lnTo>
                  <a:lnTo>
                    <a:pt x="63169" y="12700"/>
                  </a:lnTo>
                  <a:lnTo>
                    <a:pt x="63474" y="15240"/>
                  </a:lnTo>
                  <a:lnTo>
                    <a:pt x="63474" y="6604"/>
                  </a:lnTo>
                  <a:lnTo>
                    <a:pt x="63449" y="6350"/>
                  </a:lnTo>
                  <a:lnTo>
                    <a:pt x="63309" y="5080"/>
                  </a:lnTo>
                  <a:lnTo>
                    <a:pt x="63169" y="3810"/>
                  </a:lnTo>
                  <a:lnTo>
                    <a:pt x="63030" y="2540"/>
                  </a:lnTo>
                  <a:lnTo>
                    <a:pt x="53708" y="2540"/>
                  </a:lnTo>
                  <a:lnTo>
                    <a:pt x="50673" y="2540"/>
                  </a:lnTo>
                  <a:lnTo>
                    <a:pt x="45389" y="3810"/>
                  </a:lnTo>
                  <a:lnTo>
                    <a:pt x="42113" y="2540"/>
                  </a:lnTo>
                  <a:lnTo>
                    <a:pt x="40195" y="2540"/>
                  </a:lnTo>
                  <a:lnTo>
                    <a:pt x="39916" y="5080"/>
                  </a:lnTo>
                  <a:lnTo>
                    <a:pt x="37515" y="3810"/>
                  </a:lnTo>
                  <a:lnTo>
                    <a:pt x="26187" y="3810"/>
                  </a:lnTo>
                  <a:lnTo>
                    <a:pt x="21844" y="2540"/>
                  </a:lnTo>
                  <a:lnTo>
                    <a:pt x="21348" y="3810"/>
                  </a:lnTo>
                  <a:lnTo>
                    <a:pt x="10795" y="3810"/>
                  </a:lnTo>
                  <a:lnTo>
                    <a:pt x="10363" y="6350"/>
                  </a:lnTo>
                  <a:lnTo>
                    <a:pt x="10198" y="7620"/>
                  </a:lnTo>
                  <a:lnTo>
                    <a:pt x="10096" y="12700"/>
                  </a:lnTo>
                  <a:lnTo>
                    <a:pt x="11328" y="12700"/>
                  </a:lnTo>
                  <a:lnTo>
                    <a:pt x="11569" y="15240"/>
                  </a:lnTo>
                  <a:lnTo>
                    <a:pt x="10617" y="15240"/>
                  </a:lnTo>
                  <a:lnTo>
                    <a:pt x="11671" y="16510"/>
                  </a:lnTo>
                  <a:lnTo>
                    <a:pt x="10553" y="17780"/>
                  </a:lnTo>
                  <a:lnTo>
                    <a:pt x="10833" y="19050"/>
                  </a:lnTo>
                  <a:lnTo>
                    <a:pt x="11239" y="17780"/>
                  </a:lnTo>
                  <a:lnTo>
                    <a:pt x="11518" y="17780"/>
                  </a:lnTo>
                  <a:lnTo>
                    <a:pt x="11976" y="20320"/>
                  </a:lnTo>
                  <a:lnTo>
                    <a:pt x="10922" y="22860"/>
                  </a:lnTo>
                  <a:lnTo>
                    <a:pt x="10426" y="22860"/>
                  </a:lnTo>
                  <a:lnTo>
                    <a:pt x="11226" y="27940"/>
                  </a:lnTo>
                  <a:lnTo>
                    <a:pt x="10947" y="27940"/>
                  </a:lnTo>
                  <a:lnTo>
                    <a:pt x="11430" y="29210"/>
                  </a:lnTo>
                  <a:lnTo>
                    <a:pt x="9474" y="27940"/>
                  </a:lnTo>
                  <a:lnTo>
                    <a:pt x="10350" y="30480"/>
                  </a:lnTo>
                  <a:lnTo>
                    <a:pt x="10566" y="29210"/>
                  </a:lnTo>
                  <a:lnTo>
                    <a:pt x="10909" y="30480"/>
                  </a:lnTo>
                  <a:lnTo>
                    <a:pt x="11099" y="30480"/>
                  </a:lnTo>
                  <a:lnTo>
                    <a:pt x="10528" y="31750"/>
                  </a:lnTo>
                  <a:lnTo>
                    <a:pt x="10604" y="35560"/>
                  </a:lnTo>
                  <a:lnTo>
                    <a:pt x="10718" y="36830"/>
                  </a:lnTo>
                  <a:lnTo>
                    <a:pt x="10058" y="35560"/>
                  </a:lnTo>
                  <a:lnTo>
                    <a:pt x="9969" y="40640"/>
                  </a:lnTo>
                  <a:lnTo>
                    <a:pt x="10299" y="44450"/>
                  </a:lnTo>
                  <a:lnTo>
                    <a:pt x="10337" y="48260"/>
                  </a:lnTo>
                  <a:lnTo>
                    <a:pt x="10629" y="46990"/>
                  </a:lnTo>
                  <a:lnTo>
                    <a:pt x="11760" y="46990"/>
                  </a:lnTo>
                  <a:lnTo>
                    <a:pt x="11874" y="48260"/>
                  </a:lnTo>
                  <a:lnTo>
                    <a:pt x="11518" y="48717"/>
                  </a:lnTo>
                  <a:lnTo>
                    <a:pt x="12014" y="49530"/>
                  </a:lnTo>
                  <a:lnTo>
                    <a:pt x="11925" y="50800"/>
                  </a:lnTo>
                  <a:lnTo>
                    <a:pt x="10896" y="50800"/>
                  </a:lnTo>
                  <a:lnTo>
                    <a:pt x="10553" y="49530"/>
                  </a:lnTo>
                  <a:lnTo>
                    <a:pt x="10934" y="52070"/>
                  </a:lnTo>
                  <a:lnTo>
                    <a:pt x="10718" y="52070"/>
                  </a:lnTo>
                  <a:lnTo>
                    <a:pt x="9144" y="54610"/>
                  </a:lnTo>
                  <a:lnTo>
                    <a:pt x="10274" y="55880"/>
                  </a:lnTo>
                  <a:lnTo>
                    <a:pt x="9982" y="55880"/>
                  </a:lnTo>
                  <a:lnTo>
                    <a:pt x="10109" y="59690"/>
                  </a:lnTo>
                  <a:lnTo>
                    <a:pt x="10591" y="62230"/>
                  </a:lnTo>
                  <a:lnTo>
                    <a:pt x="10896" y="66040"/>
                  </a:lnTo>
                  <a:lnTo>
                    <a:pt x="11772" y="66040"/>
                  </a:lnTo>
                  <a:lnTo>
                    <a:pt x="11747" y="67398"/>
                  </a:lnTo>
                  <a:lnTo>
                    <a:pt x="12496" y="68580"/>
                  </a:lnTo>
                  <a:lnTo>
                    <a:pt x="12471" y="71120"/>
                  </a:lnTo>
                  <a:lnTo>
                    <a:pt x="12141" y="73660"/>
                  </a:lnTo>
                  <a:lnTo>
                    <a:pt x="12623" y="76200"/>
                  </a:lnTo>
                  <a:lnTo>
                    <a:pt x="13347" y="78740"/>
                  </a:lnTo>
                  <a:lnTo>
                    <a:pt x="13436" y="77470"/>
                  </a:lnTo>
                  <a:lnTo>
                    <a:pt x="14084" y="78740"/>
                  </a:lnTo>
                  <a:lnTo>
                    <a:pt x="13347" y="78740"/>
                  </a:lnTo>
                  <a:lnTo>
                    <a:pt x="13843" y="81280"/>
                  </a:lnTo>
                  <a:lnTo>
                    <a:pt x="13042" y="80010"/>
                  </a:lnTo>
                  <a:lnTo>
                    <a:pt x="13906" y="85090"/>
                  </a:lnTo>
                  <a:lnTo>
                    <a:pt x="15252" y="88900"/>
                  </a:lnTo>
                  <a:lnTo>
                    <a:pt x="15494" y="88900"/>
                  </a:lnTo>
                  <a:lnTo>
                    <a:pt x="15544" y="87630"/>
                  </a:lnTo>
                  <a:lnTo>
                    <a:pt x="15849" y="88900"/>
                  </a:lnTo>
                  <a:lnTo>
                    <a:pt x="16103" y="88900"/>
                  </a:lnTo>
                  <a:lnTo>
                    <a:pt x="15824" y="90170"/>
                  </a:lnTo>
                  <a:lnTo>
                    <a:pt x="15316" y="90170"/>
                  </a:lnTo>
                  <a:lnTo>
                    <a:pt x="17297" y="95250"/>
                  </a:lnTo>
                  <a:lnTo>
                    <a:pt x="14859" y="102870"/>
                  </a:lnTo>
                  <a:lnTo>
                    <a:pt x="16954" y="106680"/>
                  </a:lnTo>
                  <a:lnTo>
                    <a:pt x="18161" y="110490"/>
                  </a:lnTo>
                  <a:lnTo>
                    <a:pt x="18122" y="111760"/>
                  </a:lnTo>
                  <a:lnTo>
                    <a:pt x="17500" y="109220"/>
                  </a:lnTo>
                  <a:lnTo>
                    <a:pt x="17094" y="110490"/>
                  </a:lnTo>
                  <a:lnTo>
                    <a:pt x="17818" y="111760"/>
                  </a:lnTo>
                  <a:lnTo>
                    <a:pt x="17589" y="114300"/>
                  </a:lnTo>
                  <a:lnTo>
                    <a:pt x="17132" y="118110"/>
                  </a:lnTo>
                  <a:lnTo>
                    <a:pt x="16814" y="119380"/>
                  </a:lnTo>
                  <a:lnTo>
                    <a:pt x="17056" y="121920"/>
                  </a:lnTo>
                  <a:lnTo>
                    <a:pt x="14452" y="124460"/>
                  </a:lnTo>
                  <a:lnTo>
                    <a:pt x="16040" y="132080"/>
                  </a:lnTo>
                  <a:lnTo>
                    <a:pt x="14058" y="135890"/>
                  </a:lnTo>
                  <a:lnTo>
                    <a:pt x="14579" y="135890"/>
                  </a:lnTo>
                  <a:lnTo>
                    <a:pt x="15036" y="137160"/>
                  </a:lnTo>
                  <a:lnTo>
                    <a:pt x="14795" y="137160"/>
                  </a:lnTo>
                  <a:lnTo>
                    <a:pt x="14084" y="143510"/>
                  </a:lnTo>
                  <a:lnTo>
                    <a:pt x="12839" y="151130"/>
                  </a:lnTo>
                  <a:lnTo>
                    <a:pt x="10947" y="159296"/>
                  </a:lnTo>
                  <a:lnTo>
                    <a:pt x="9944" y="163830"/>
                  </a:lnTo>
                  <a:lnTo>
                    <a:pt x="9347" y="167640"/>
                  </a:lnTo>
                  <a:lnTo>
                    <a:pt x="12496" y="166370"/>
                  </a:lnTo>
                  <a:lnTo>
                    <a:pt x="10629" y="170180"/>
                  </a:lnTo>
                  <a:lnTo>
                    <a:pt x="9779" y="168910"/>
                  </a:lnTo>
                  <a:lnTo>
                    <a:pt x="10083" y="175260"/>
                  </a:lnTo>
                  <a:lnTo>
                    <a:pt x="7874" y="182880"/>
                  </a:lnTo>
                  <a:lnTo>
                    <a:pt x="7988" y="189230"/>
                  </a:lnTo>
                  <a:lnTo>
                    <a:pt x="7505" y="189230"/>
                  </a:lnTo>
                  <a:lnTo>
                    <a:pt x="7594" y="187960"/>
                  </a:lnTo>
                  <a:lnTo>
                    <a:pt x="6680" y="189230"/>
                  </a:lnTo>
                  <a:lnTo>
                    <a:pt x="6858" y="193040"/>
                  </a:lnTo>
                  <a:lnTo>
                    <a:pt x="7454" y="193040"/>
                  </a:lnTo>
                  <a:lnTo>
                    <a:pt x="11887" y="193040"/>
                  </a:lnTo>
                  <a:lnTo>
                    <a:pt x="13081" y="191770"/>
                  </a:lnTo>
                  <a:lnTo>
                    <a:pt x="12179" y="195580"/>
                  </a:lnTo>
                  <a:lnTo>
                    <a:pt x="12687" y="194310"/>
                  </a:lnTo>
                  <a:lnTo>
                    <a:pt x="14732" y="194310"/>
                  </a:lnTo>
                  <a:lnTo>
                    <a:pt x="13538" y="191770"/>
                  </a:lnTo>
                  <a:lnTo>
                    <a:pt x="12941" y="190500"/>
                  </a:lnTo>
                  <a:lnTo>
                    <a:pt x="13665" y="189230"/>
                  </a:lnTo>
                  <a:lnTo>
                    <a:pt x="14389" y="187960"/>
                  </a:lnTo>
                  <a:lnTo>
                    <a:pt x="14439" y="189230"/>
                  </a:lnTo>
                  <a:lnTo>
                    <a:pt x="15341" y="187960"/>
                  </a:lnTo>
                  <a:lnTo>
                    <a:pt x="14236" y="185420"/>
                  </a:lnTo>
                  <a:lnTo>
                    <a:pt x="14757" y="182880"/>
                  </a:lnTo>
                  <a:lnTo>
                    <a:pt x="15049" y="182880"/>
                  </a:lnTo>
                  <a:lnTo>
                    <a:pt x="14287" y="180340"/>
                  </a:lnTo>
                  <a:lnTo>
                    <a:pt x="14452" y="175260"/>
                  </a:lnTo>
                  <a:lnTo>
                    <a:pt x="14465" y="175107"/>
                  </a:lnTo>
                  <a:lnTo>
                    <a:pt x="14300" y="175260"/>
                  </a:lnTo>
                  <a:lnTo>
                    <a:pt x="14389" y="172720"/>
                  </a:lnTo>
                  <a:lnTo>
                    <a:pt x="14922" y="172720"/>
                  </a:lnTo>
                  <a:lnTo>
                    <a:pt x="15519" y="170180"/>
                  </a:lnTo>
                  <a:lnTo>
                    <a:pt x="16383" y="170180"/>
                  </a:lnTo>
                  <a:lnTo>
                    <a:pt x="16141" y="172720"/>
                  </a:lnTo>
                  <a:lnTo>
                    <a:pt x="17373" y="171450"/>
                  </a:lnTo>
                  <a:lnTo>
                    <a:pt x="16484" y="170180"/>
                  </a:lnTo>
                  <a:lnTo>
                    <a:pt x="16827" y="168910"/>
                  </a:lnTo>
                  <a:lnTo>
                    <a:pt x="17284" y="168910"/>
                  </a:lnTo>
                  <a:lnTo>
                    <a:pt x="17576" y="166370"/>
                  </a:lnTo>
                  <a:lnTo>
                    <a:pt x="16395" y="165100"/>
                  </a:lnTo>
                  <a:lnTo>
                    <a:pt x="16954" y="162560"/>
                  </a:lnTo>
                  <a:lnTo>
                    <a:pt x="16548" y="162560"/>
                  </a:lnTo>
                  <a:lnTo>
                    <a:pt x="15621" y="160020"/>
                  </a:lnTo>
                  <a:lnTo>
                    <a:pt x="17411" y="161290"/>
                  </a:lnTo>
                  <a:lnTo>
                    <a:pt x="17437" y="161886"/>
                  </a:lnTo>
                  <a:lnTo>
                    <a:pt x="17983" y="161455"/>
                  </a:lnTo>
                  <a:lnTo>
                    <a:pt x="18465" y="160235"/>
                  </a:lnTo>
                  <a:lnTo>
                    <a:pt x="18097" y="159397"/>
                  </a:lnTo>
                  <a:lnTo>
                    <a:pt x="17894" y="160388"/>
                  </a:lnTo>
                  <a:lnTo>
                    <a:pt x="17424" y="161277"/>
                  </a:lnTo>
                  <a:lnTo>
                    <a:pt x="17119" y="160020"/>
                  </a:lnTo>
                  <a:lnTo>
                    <a:pt x="16814" y="158750"/>
                  </a:lnTo>
                  <a:lnTo>
                    <a:pt x="18097" y="158750"/>
                  </a:lnTo>
                  <a:lnTo>
                    <a:pt x="17589" y="154190"/>
                  </a:lnTo>
                  <a:lnTo>
                    <a:pt x="17614" y="151130"/>
                  </a:lnTo>
                  <a:lnTo>
                    <a:pt x="17919" y="151688"/>
                  </a:lnTo>
                  <a:lnTo>
                    <a:pt x="17881" y="151130"/>
                  </a:lnTo>
                  <a:lnTo>
                    <a:pt x="17792" y="149860"/>
                  </a:lnTo>
                  <a:lnTo>
                    <a:pt x="18148" y="147320"/>
                  </a:lnTo>
                  <a:lnTo>
                    <a:pt x="20421" y="148590"/>
                  </a:lnTo>
                  <a:lnTo>
                    <a:pt x="20281" y="147320"/>
                  </a:lnTo>
                  <a:lnTo>
                    <a:pt x="19596" y="140970"/>
                  </a:lnTo>
                  <a:lnTo>
                    <a:pt x="21628" y="139700"/>
                  </a:lnTo>
                  <a:lnTo>
                    <a:pt x="21336" y="134620"/>
                  </a:lnTo>
                  <a:lnTo>
                    <a:pt x="23114" y="130810"/>
                  </a:lnTo>
                  <a:lnTo>
                    <a:pt x="23444" y="127000"/>
                  </a:lnTo>
                  <a:lnTo>
                    <a:pt x="23558" y="125730"/>
                  </a:lnTo>
                  <a:lnTo>
                    <a:pt x="21539" y="127000"/>
                  </a:lnTo>
                  <a:lnTo>
                    <a:pt x="23672" y="123190"/>
                  </a:lnTo>
                  <a:lnTo>
                    <a:pt x="23317" y="123190"/>
                  </a:lnTo>
                  <a:lnTo>
                    <a:pt x="23812" y="121767"/>
                  </a:lnTo>
                  <a:lnTo>
                    <a:pt x="23050" y="123088"/>
                  </a:lnTo>
                  <a:lnTo>
                    <a:pt x="21767" y="123190"/>
                  </a:lnTo>
                  <a:lnTo>
                    <a:pt x="21856" y="121920"/>
                  </a:lnTo>
                  <a:lnTo>
                    <a:pt x="21983" y="121920"/>
                  </a:lnTo>
                  <a:lnTo>
                    <a:pt x="22250" y="121221"/>
                  </a:lnTo>
                  <a:lnTo>
                    <a:pt x="22885" y="123088"/>
                  </a:lnTo>
                  <a:lnTo>
                    <a:pt x="22987" y="121158"/>
                  </a:lnTo>
                  <a:lnTo>
                    <a:pt x="23101" y="119049"/>
                  </a:lnTo>
                  <a:lnTo>
                    <a:pt x="23469" y="118110"/>
                  </a:lnTo>
                  <a:lnTo>
                    <a:pt x="24104" y="118110"/>
                  </a:lnTo>
                  <a:lnTo>
                    <a:pt x="23774" y="119380"/>
                  </a:lnTo>
                  <a:lnTo>
                    <a:pt x="24206" y="119380"/>
                  </a:lnTo>
                  <a:lnTo>
                    <a:pt x="24396" y="118110"/>
                  </a:lnTo>
                  <a:lnTo>
                    <a:pt x="24599" y="116840"/>
                  </a:lnTo>
                  <a:lnTo>
                    <a:pt x="25095" y="118110"/>
                  </a:lnTo>
                  <a:lnTo>
                    <a:pt x="25768" y="116840"/>
                  </a:lnTo>
                  <a:lnTo>
                    <a:pt x="25044" y="116840"/>
                  </a:lnTo>
                  <a:lnTo>
                    <a:pt x="24879" y="115570"/>
                  </a:lnTo>
                  <a:lnTo>
                    <a:pt x="25234" y="114300"/>
                  </a:lnTo>
                  <a:lnTo>
                    <a:pt x="24218" y="116840"/>
                  </a:lnTo>
                  <a:lnTo>
                    <a:pt x="23406" y="111760"/>
                  </a:lnTo>
                  <a:lnTo>
                    <a:pt x="26212" y="113030"/>
                  </a:lnTo>
                  <a:lnTo>
                    <a:pt x="24853" y="107950"/>
                  </a:lnTo>
                  <a:lnTo>
                    <a:pt x="25577" y="109220"/>
                  </a:lnTo>
                  <a:lnTo>
                    <a:pt x="25044" y="107950"/>
                  </a:lnTo>
                  <a:lnTo>
                    <a:pt x="24777" y="102870"/>
                  </a:lnTo>
                  <a:lnTo>
                    <a:pt x="22999" y="100330"/>
                  </a:lnTo>
                  <a:lnTo>
                    <a:pt x="23876" y="100330"/>
                  </a:lnTo>
                  <a:lnTo>
                    <a:pt x="23469" y="96520"/>
                  </a:lnTo>
                  <a:lnTo>
                    <a:pt x="20764" y="90170"/>
                  </a:lnTo>
                  <a:lnTo>
                    <a:pt x="21018" y="87630"/>
                  </a:lnTo>
                  <a:lnTo>
                    <a:pt x="21145" y="86360"/>
                  </a:lnTo>
                  <a:lnTo>
                    <a:pt x="20561" y="86360"/>
                  </a:lnTo>
                  <a:lnTo>
                    <a:pt x="20853" y="85090"/>
                  </a:lnTo>
                  <a:lnTo>
                    <a:pt x="21336" y="85090"/>
                  </a:lnTo>
                  <a:lnTo>
                    <a:pt x="20193" y="82550"/>
                  </a:lnTo>
                  <a:lnTo>
                    <a:pt x="20294" y="81280"/>
                  </a:lnTo>
                  <a:lnTo>
                    <a:pt x="20942" y="82550"/>
                  </a:lnTo>
                  <a:lnTo>
                    <a:pt x="20878" y="77470"/>
                  </a:lnTo>
                  <a:lnTo>
                    <a:pt x="18707" y="74930"/>
                  </a:lnTo>
                  <a:lnTo>
                    <a:pt x="17945" y="72390"/>
                  </a:lnTo>
                  <a:lnTo>
                    <a:pt x="19291" y="71120"/>
                  </a:lnTo>
                  <a:lnTo>
                    <a:pt x="19418" y="66040"/>
                  </a:lnTo>
                  <a:lnTo>
                    <a:pt x="19596" y="66040"/>
                  </a:lnTo>
                  <a:lnTo>
                    <a:pt x="19329" y="60960"/>
                  </a:lnTo>
                  <a:lnTo>
                    <a:pt x="17881" y="57150"/>
                  </a:lnTo>
                  <a:lnTo>
                    <a:pt x="17233" y="53340"/>
                  </a:lnTo>
                  <a:lnTo>
                    <a:pt x="18148" y="50800"/>
                  </a:lnTo>
                  <a:lnTo>
                    <a:pt x="18618" y="49530"/>
                  </a:lnTo>
                  <a:lnTo>
                    <a:pt x="18262" y="46990"/>
                  </a:lnTo>
                  <a:lnTo>
                    <a:pt x="17741" y="43180"/>
                  </a:lnTo>
                  <a:lnTo>
                    <a:pt x="18630" y="38100"/>
                  </a:lnTo>
                  <a:lnTo>
                    <a:pt x="17576" y="38100"/>
                  </a:lnTo>
                  <a:lnTo>
                    <a:pt x="17449" y="36830"/>
                  </a:lnTo>
                  <a:lnTo>
                    <a:pt x="17729" y="35560"/>
                  </a:lnTo>
                  <a:lnTo>
                    <a:pt x="16535" y="34290"/>
                  </a:lnTo>
                  <a:lnTo>
                    <a:pt x="17741" y="34290"/>
                  </a:lnTo>
                  <a:lnTo>
                    <a:pt x="18973" y="33020"/>
                  </a:lnTo>
                  <a:lnTo>
                    <a:pt x="18669" y="30480"/>
                  </a:lnTo>
                  <a:lnTo>
                    <a:pt x="18707" y="29210"/>
                  </a:lnTo>
                  <a:lnTo>
                    <a:pt x="17094" y="29210"/>
                  </a:lnTo>
                  <a:lnTo>
                    <a:pt x="18427" y="26390"/>
                  </a:lnTo>
                  <a:lnTo>
                    <a:pt x="18643" y="26974"/>
                  </a:lnTo>
                  <a:lnTo>
                    <a:pt x="18516" y="26200"/>
                  </a:lnTo>
                  <a:lnTo>
                    <a:pt x="19507" y="24130"/>
                  </a:lnTo>
                  <a:lnTo>
                    <a:pt x="16713" y="17780"/>
                  </a:lnTo>
                  <a:lnTo>
                    <a:pt x="16167" y="16510"/>
                  </a:lnTo>
                  <a:lnTo>
                    <a:pt x="18161" y="13970"/>
                  </a:lnTo>
                  <a:lnTo>
                    <a:pt x="17932" y="12700"/>
                  </a:lnTo>
                  <a:lnTo>
                    <a:pt x="17614" y="11430"/>
                  </a:lnTo>
                  <a:lnTo>
                    <a:pt x="18122" y="11430"/>
                  </a:lnTo>
                  <a:lnTo>
                    <a:pt x="18249" y="10160"/>
                  </a:lnTo>
                  <a:lnTo>
                    <a:pt x="19151" y="10160"/>
                  </a:lnTo>
                  <a:lnTo>
                    <a:pt x="19138" y="11430"/>
                  </a:lnTo>
                  <a:lnTo>
                    <a:pt x="19443" y="11430"/>
                  </a:lnTo>
                  <a:lnTo>
                    <a:pt x="19646" y="10160"/>
                  </a:lnTo>
                  <a:lnTo>
                    <a:pt x="20231" y="10160"/>
                  </a:lnTo>
                  <a:lnTo>
                    <a:pt x="22212" y="8890"/>
                  </a:lnTo>
                  <a:lnTo>
                    <a:pt x="23241" y="8890"/>
                  </a:lnTo>
                  <a:lnTo>
                    <a:pt x="23863" y="10160"/>
                  </a:lnTo>
                  <a:lnTo>
                    <a:pt x="36601" y="10160"/>
                  </a:lnTo>
                  <a:lnTo>
                    <a:pt x="41986" y="11430"/>
                  </a:lnTo>
                  <a:lnTo>
                    <a:pt x="41579" y="10071"/>
                  </a:lnTo>
                  <a:lnTo>
                    <a:pt x="45427" y="8890"/>
                  </a:lnTo>
                  <a:lnTo>
                    <a:pt x="47358" y="8890"/>
                  </a:lnTo>
                  <a:lnTo>
                    <a:pt x="49072" y="7620"/>
                  </a:lnTo>
                  <a:lnTo>
                    <a:pt x="53225" y="7620"/>
                  </a:lnTo>
                  <a:lnTo>
                    <a:pt x="52705" y="6350"/>
                  </a:lnTo>
                  <a:lnTo>
                    <a:pt x="54965" y="6350"/>
                  </a:lnTo>
                  <a:lnTo>
                    <a:pt x="54203" y="7620"/>
                  </a:lnTo>
                  <a:lnTo>
                    <a:pt x="55321" y="7620"/>
                  </a:lnTo>
                  <a:lnTo>
                    <a:pt x="56388" y="6350"/>
                  </a:lnTo>
                  <a:lnTo>
                    <a:pt x="57962" y="6350"/>
                  </a:lnTo>
                  <a:lnTo>
                    <a:pt x="58026" y="7620"/>
                  </a:lnTo>
                  <a:lnTo>
                    <a:pt x="57810" y="7620"/>
                  </a:lnTo>
                  <a:lnTo>
                    <a:pt x="58521" y="8890"/>
                  </a:lnTo>
                  <a:lnTo>
                    <a:pt x="57835" y="8890"/>
                  </a:lnTo>
                  <a:lnTo>
                    <a:pt x="57734" y="11976"/>
                  </a:lnTo>
                  <a:lnTo>
                    <a:pt x="57289" y="12700"/>
                  </a:lnTo>
                  <a:lnTo>
                    <a:pt x="57518" y="13970"/>
                  </a:lnTo>
                  <a:lnTo>
                    <a:pt x="56146" y="12700"/>
                  </a:lnTo>
                  <a:lnTo>
                    <a:pt x="57023" y="13970"/>
                  </a:lnTo>
                  <a:lnTo>
                    <a:pt x="58724" y="16370"/>
                  </a:lnTo>
                  <a:lnTo>
                    <a:pt x="58293" y="13970"/>
                  </a:lnTo>
                  <a:lnTo>
                    <a:pt x="58166" y="13004"/>
                  </a:lnTo>
                  <a:lnTo>
                    <a:pt x="57988" y="11569"/>
                  </a:lnTo>
                  <a:lnTo>
                    <a:pt x="57975" y="11430"/>
                  </a:lnTo>
                  <a:lnTo>
                    <a:pt x="58039" y="11976"/>
                  </a:lnTo>
                  <a:lnTo>
                    <a:pt x="58166" y="13004"/>
                  </a:lnTo>
                  <a:lnTo>
                    <a:pt x="59613" y="13970"/>
                  </a:lnTo>
                  <a:lnTo>
                    <a:pt x="59182" y="16510"/>
                  </a:lnTo>
                  <a:lnTo>
                    <a:pt x="58826" y="16510"/>
                  </a:lnTo>
                  <a:lnTo>
                    <a:pt x="58864" y="19050"/>
                  </a:lnTo>
                  <a:lnTo>
                    <a:pt x="58521" y="19050"/>
                  </a:lnTo>
                  <a:lnTo>
                    <a:pt x="58534" y="20320"/>
                  </a:lnTo>
                  <a:lnTo>
                    <a:pt x="58902" y="20320"/>
                  </a:lnTo>
                  <a:lnTo>
                    <a:pt x="59004" y="22860"/>
                  </a:lnTo>
                  <a:lnTo>
                    <a:pt x="59436" y="24130"/>
                  </a:lnTo>
                  <a:lnTo>
                    <a:pt x="59080" y="24130"/>
                  </a:lnTo>
                  <a:lnTo>
                    <a:pt x="58813" y="22860"/>
                  </a:lnTo>
                  <a:lnTo>
                    <a:pt x="58420" y="22860"/>
                  </a:lnTo>
                  <a:lnTo>
                    <a:pt x="59182" y="25400"/>
                  </a:lnTo>
                  <a:lnTo>
                    <a:pt x="59385" y="26670"/>
                  </a:lnTo>
                  <a:lnTo>
                    <a:pt x="60198" y="25400"/>
                  </a:lnTo>
                  <a:lnTo>
                    <a:pt x="60375" y="26670"/>
                  </a:lnTo>
                  <a:lnTo>
                    <a:pt x="60782" y="25400"/>
                  </a:lnTo>
                  <a:lnTo>
                    <a:pt x="60642" y="25400"/>
                  </a:lnTo>
                  <a:lnTo>
                    <a:pt x="60350" y="24130"/>
                  </a:lnTo>
                  <a:lnTo>
                    <a:pt x="59753" y="21590"/>
                  </a:lnTo>
                  <a:lnTo>
                    <a:pt x="60350" y="22860"/>
                  </a:lnTo>
                  <a:lnTo>
                    <a:pt x="60909" y="22860"/>
                  </a:lnTo>
                  <a:lnTo>
                    <a:pt x="60680" y="24117"/>
                  </a:lnTo>
                  <a:lnTo>
                    <a:pt x="62357" y="25400"/>
                  </a:lnTo>
                  <a:lnTo>
                    <a:pt x="61506" y="27940"/>
                  </a:lnTo>
                  <a:lnTo>
                    <a:pt x="61518" y="30480"/>
                  </a:lnTo>
                  <a:lnTo>
                    <a:pt x="60909" y="31750"/>
                  </a:lnTo>
                  <a:lnTo>
                    <a:pt x="62128" y="34290"/>
                  </a:lnTo>
                  <a:lnTo>
                    <a:pt x="63195" y="39370"/>
                  </a:lnTo>
                  <a:lnTo>
                    <a:pt x="65366" y="40640"/>
                  </a:lnTo>
                  <a:lnTo>
                    <a:pt x="65836" y="40640"/>
                  </a:lnTo>
                  <a:lnTo>
                    <a:pt x="65227" y="41910"/>
                  </a:lnTo>
                  <a:lnTo>
                    <a:pt x="66141" y="45720"/>
                  </a:lnTo>
                  <a:lnTo>
                    <a:pt x="66344" y="45720"/>
                  </a:lnTo>
                  <a:lnTo>
                    <a:pt x="67183" y="48260"/>
                  </a:lnTo>
                  <a:lnTo>
                    <a:pt x="66713" y="48260"/>
                  </a:lnTo>
                  <a:lnTo>
                    <a:pt x="67132" y="54610"/>
                  </a:lnTo>
                  <a:lnTo>
                    <a:pt x="73304" y="57150"/>
                  </a:lnTo>
                  <a:lnTo>
                    <a:pt x="73952" y="63500"/>
                  </a:lnTo>
                  <a:lnTo>
                    <a:pt x="76161" y="71120"/>
                  </a:lnTo>
                  <a:lnTo>
                    <a:pt x="80797" y="77470"/>
                  </a:lnTo>
                  <a:lnTo>
                    <a:pt x="81203" y="86360"/>
                  </a:lnTo>
                  <a:lnTo>
                    <a:pt x="81445" y="88900"/>
                  </a:lnTo>
                  <a:lnTo>
                    <a:pt x="82207" y="88900"/>
                  </a:lnTo>
                  <a:lnTo>
                    <a:pt x="83058" y="90170"/>
                  </a:lnTo>
                  <a:lnTo>
                    <a:pt x="82257" y="90170"/>
                  </a:lnTo>
                  <a:lnTo>
                    <a:pt x="83820" y="92710"/>
                  </a:lnTo>
                  <a:lnTo>
                    <a:pt x="85280" y="95250"/>
                  </a:lnTo>
                  <a:lnTo>
                    <a:pt x="82765" y="97790"/>
                  </a:lnTo>
                  <a:lnTo>
                    <a:pt x="84861" y="102870"/>
                  </a:lnTo>
                  <a:lnTo>
                    <a:pt x="85394" y="101600"/>
                  </a:lnTo>
                  <a:lnTo>
                    <a:pt x="85534" y="102870"/>
                  </a:lnTo>
                  <a:lnTo>
                    <a:pt x="86410" y="106680"/>
                  </a:lnTo>
                  <a:lnTo>
                    <a:pt x="85661" y="106680"/>
                  </a:lnTo>
                  <a:lnTo>
                    <a:pt x="86868" y="110490"/>
                  </a:lnTo>
                  <a:lnTo>
                    <a:pt x="86741" y="114300"/>
                  </a:lnTo>
                  <a:lnTo>
                    <a:pt x="84912" y="110490"/>
                  </a:lnTo>
                  <a:lnTo>
                    <a:pt x="85140" y="114300"/>
                  </a:lnTo>
                  <a:lnTo>
                    <a:pt x="85420" y="116840"/>
                  </a:lnTo>
                  <a:lnTo>
                    <a:pt x="86766" y="119380"/>
                  </a:lnTo>
                  <a:lnTo>
                    <a:pt x="87071" y="118110"/>
                  </a:lnTo>
                  <a:lnTo>
                    <a:pt x="87287" y="116840"/>
                  </a:lnTo>
                  <a:lnTo>
                    <a:pt x="87782" y="116840"/>
                  </a:lnTo>
                  <a:lnTo>
                    <a:pt x="87972" y="117614"/>
                  </a:lnTo>
                  <a:lnTo>
                    <a:pt x="87617" y="117576"/>
                  </a:lnTo>
                  <a:lnTo>
                    <a:pt x="88023" y="117830"/>
                  </a:lnTo>
                  <a:lnTo>
                    <a:pt x="88099" y="118110"/>
                  </a:lnTo>
                  <a:lnTo>
                    <a:pt x="89547" y="118110"/>
                  </a:lnTo>
                  <a:lnTo>
                    <a:pt x="89700" y="118821"/>
                  </a:lnTo>
                  <a:lnTo>
                    <a:pt x="90728" y="119418"/>
                  </a:lnTo>
                  <a:lnTo>
                    <a:pt x="90639" y="119037"/>
                  </a:lnTo>
                  <a:lnTo>
                    <a:pt x="91059" y="119380"/>
                  </a:lnTo>
                  <a:lnTo>
                    <a:pt x="91605" y="116840"/>
                  </a:lnTo>
                  <a:lnTo>
                    <a:pt x="91884" y="115570"/>
                  </a:lnTo>
                  <a:lnTo>
                    <a:pt x="91224" y="114300"/>
                  </a:lnTo>
                  <a:lnTo>
                    <a:pt x="90868" y="113030"/>
                  </a:lnTo>
                  <a:lnTo>
                    <a:pt x="91490" y="113030"/>
                  </a:lnTo>
                  <a:lnTo>
                    <a:pt x="91694" y="114300"/>
                  </a:lnTo>
                  <a:lnTo>
                    <a:pt x="92265" y="113030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 descr=""/>
            <p:cNvSpPr/>
            <p:nvPr/>
          </p:nvSpPr>
          <p:spPr>
            <a:xfrm>
              <a:off x="6696002" y="3227890"/>
              <a:ext cx="59055" cy="47625"/>
            </a:xfrm>
            <a:custGeom>
              <a:avLst/>
              <a:gdLst/>
              <a:ahLst/>
              <a:cxnLst/>
              <a:rect l="l" t="t" r="r" b="b"/>
              <a:pathLst>
                <a:path w="59054" h="47625">
                  <a:moveTo>
                    <a:pt x="19265" y="0"/>
                  </a:moveTo>
                  <a:lnTo>
                    <a:pt x="2146" y="17157"/>
                  </a:lnTo>
                  <a:lnTo>
                    <a:pt x="2134" y="17426"/>
                  </a:lnTo>
                  <a:lnTo>
                    <a:pt x="13454" y="25882"/>
                  </a:lnTo>
                  <a:lnTo>
                    <a:pt x="27728" y="34113"/>
                  </a:lnTo>
                  <a:lnTo>
                    <a:pt x="42534" y="41281"/>
                  </a:lnTo>
                  <a:lnTo>
                    <a:pt x="56197" y="47104"/>
                  </a:lnTo>
                  <a:lnTo>
                    <a:pt x="56705" y="42214"/>
                  </a:lnTo>
                  <a:lnTo>
                    <a:pt x="58407" y="37325"/>
                  </a:lnTo>
                  <a:lnTo>
                    <a:pt x="58661" y="32372"/>
                  </a:lnTo>
                  <a:lnTo>
                    <a:pt x="52761" y="29116"/>
                  </a:lnTo>
                  <a:lnTo>
                    <a:pt x="46883" y="24865"/>
                  </a:lnTo>
                  <a:lnTo>
                    <a:pt x="41332" y="20115"/>
                  </a:lnTo>
                  <a:lnTo>
                    <a:pt x="36410" y="15366"/>
                  </a:lnTo>
                  <a:lnTo>
                    <a:pt x="31457" y="10325"/>
                  </a:lnTo>
                  <a:lnTo>
                    <a:pt x="26187" y="2082"/>
                  </a:lnTo>
                  <a:lnTo>
                    <a:pt x="19265" y="0"/>
                  </a:lnTo>
                  <a:close/>
                </a:path>
                <a:path w="59054" h="47625">
                  <a:moveTo>
                    <a:pt x="1384" y="16865"/>
                  </a:moveTo>
                  <a:lnTo>
                    <a:pt x="0" y="17017"/>
                  </a:lnTo>
                  <a:lnTo>
                    <a:pt x="2057" y="19202"/>
                  </a:lnTo>
                  <a:lnTo>
                    <a:pt x="2134" y="17426"/>
                  </a:lnTo>
                  <a:lnTo>
                    <a:pt x="1384" y="16865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 descr=""/>
            <p:cNvSpPr/>
            <p:nvPr/>
          </p:nvSpPr>
          <p:spPr>
            <a:xfrm>
              <a:off x="6694995" y="3225812"/>
              <a:ext cx="64769" cy="55244"/>
            </a:xfrm>
            <a:custGeom>
              <a:avLst/>
              <a:gdLst/>
              <a:ahLst/>
              <a:cxnLst/>
              <a:rect l="l" t="t" r="r" b="b"/>
              <a:pathLst>
                <a:path w="64770" h="55245">
                  <a:moveTo>
                    <a:pt x="330" y="21412"/>
                  </a:moveTo>
                  <a:lnTo>
                    <a:pt x="63" y="21564"/>
                  </a:lnTo>
                  <a:lnTo>
                    <a:pt x="190" y="21564"/>
                  </a:lnTo>
                  <a:lnTo>
                    <a:pt x="330" y="21412"/>
                  </a:lnTo>
                  <a:close/>
                </a:path>
                <a:path w="64770" h="55245">
                  <a:moveTo>
                    <a:pt x="1104" y="22987"/>
                  </a:moveTo>
                  <a:lnTo>
                    <a:pt x="977" y="23075"/>
                  </a:lnTo>
                  <a:lnTo>
                    <a:pt x="1104" y="22987"/>
                  </a:lnTo>
                  <a:close/>
                </a:path>
                <a:path w="64770" h="55245">
                  <a:moveTo>
                    <a:pt x="1409" y="22733"/>
                  </a:moveTo>
                  <a:lnTo>
                    <a:pt x="1092" y="23088"/>
                  </a:lnTo>
                  <a:lnTo>
                    <a:pt x="1371" y="22847"/>
                  </a:lnTo>
                  <a:close/>
                </a:path>
                <a:path w="64770" h="55245">
                  <a:moveTo>
                    <a:pt x="1435" y="20739"/>
                  </a:moveTo>
                  <a:lnTo>
                    <a:pt x="381" y="21310"/>
                  </a:lnTo>
                  <a:lnTo>
                    <a:pt x="1397" y="20802"/>
                  </a:lnTo>
                  <a:close/>
                </a:path>
                <a:path w="64770" h="55245">
                  <a:moveTo>
                    <a:pt x="6489" y="27927"/>
                  </a:moveTo>
                  <a:lnTo>
                    <a:pt x="5880" y="28041"/>
                  </a:lnTo>
                  <a:lnTo>
                    <a:pt x="6299" y="28422"/>
                  </a:lnTo>
                  <a:lnTo>
                    <a:pt x="6489" y="27927"/>
                  </a:lnTo>
                  <a:close/>
                </a:path>
                <a:path w="64770" h="55245">
                  <a:moveTo>
                    <a:pt x="10033" y="28460"/>
                  </a:moveTo>
                  <a:lnTo>
                    <a:pt x="9728" y="29006"/>
                  </a:lnTo>
                  <a:lnTo>
                    <a:pt x="9182" y="28905"/>
                  </a:lnTo>
                  <a:lnTo>
                    <a:pt x="9728" y="29197"/>
                  </a:lnTo>
                  <a:lnTo>
                    <a:pt x="9804" y="28956"/>
                  </a:lnTo>
                  <a:lnTo>
                    <a:pt x="9918" y="28714"/>
                  </a:lnTo>
                  <a:lnTo>
                    <a:pt x="10033" y="28460"/>
                  </a:lnTo>
                  <a:close/>
                </a:path>
                <a:path w="64770" h="55245">
                  <a:moveTo>
                    <a:pt x="10756" y="28422"/>
                  </a:moveTo>
                  <a:lnTo>
                    <a:pt x="10706" y="27787"/>
                  </a:lnTo>
                  <a:lnTo>
                    <a:pt x="10261" y="28422"/>
                  </a:lnTo>
                  <a:lnTo>
                    <a:pt x="10452" y="28422"/>
                  </a:lnTo>
                  <a:lnTo>
                    <a:pt x="10756" y="28422"/>
                  </a:lnTo>
                  <a:close/>
                </a:path>
                <a:path w="64770" h="55245">
                  <a:moveTo>
                    <a:pt x="10883" y="28422"/>
                  </a:moveTo>
                  <a:lnTo>
                    <a:pt x="10756" y="28422"/>
                  </a:lnTo>
                  <a:lnTo>
                    <a:pt x="10782" y="28676"/>
                  </a:lnTo>
                  <a:lnTo>
                    <a:pt x="10883" y="28422"/>
                  </a:lnTo>
                  <a:close/>
                </a:path>
                <a:path w="64770" h="55245">
                  <a:moveTo>
                    <a:pt x="11150" y="23622"/>
                  </a:moveTo>
                  <a:lnTo>
                    <a:pt x="11074" y="23850"/>
                  </a:lnTo>
                  <a:lnTo>
                    <a:pt x="11150" y="23622"/>
                  </a:lnTo>
                  <a:close/>
                </a:path>
                <a:path w="64770" h="55245">
                  <a:moveTo>
                    <a:pt x="14605" y="31991"/>
                  </a:moveTo>
                  <a:lnTo>
                    <a:pt x="14236" y="31635"/>
                  </a:lnTo>
                  <a:lnTo>
                    <a:pt x="14147" y="32867"/>
                  </a:lnTo>
                  <a:lnTo>
                    <a:pt x="14605" y="31991"/>
                  </a:lnTo>
                  <a:close/>
                </a:path>
                <a:path w="64770" h="55245">
                  <a:moveTo>
                    <a:pt x="14706" y="31800"/>
                  </a:moveTo>
                  <a:lnTo>
                    <a:pt x="14541" y="31978"/>
                  </a:lnTo>
                  <a:lnTo>
                    <a:pt x="14706" y="31800"/>
                  </a:lnTo>
                  <a:close/>
                </a:path>
                <a:path w="64770" h="55245">
                  <a:moveTo>
                    <a:pt x="14871" y="31496"/>
                  </a:moveTo>
                  <a:lnTo>
                    <a:pt x="14706" y="31800"/>
                  </a:lnTo>
                  <a:lnTo>
                    <a:pt x="14820" y="31673"/>
                  </a:lnTo>
                  <a:lnTo>
                    <a:pt x="14871" y="31496"/>
                  </a:lnTo>
                  <a:close/>
                </a:path>
                <a:path w="64770" h="55245">
                  <a:moveTo>
                    <a:pt x="15557" y="25984"/>
                  </a:moveTo>
                  <a:lnTo>
                    <a:pt x="15430" y="26009"/>
                  </a:lnTo>
                  <a:lnTo>
                    <a:pt x="15557" y="25984"/>
                  </a:lnTo>
                  <a:close/>
                </a:path>
                <a:path w="64770" h="55245">
                  <a:moveTo>
                    <a:pt x="15709" y="25882"/>
                  </a:moveTo>
                  <a:lnTo>
                    <a:pt x="15557" y="25984"/>
                  </a:lnTo>
                  <a:lnTo>
                    <a:pt x="15684" y="25958"/>
                  </a:lnTo>
                  <a:close/>
                </a:path>
                <a:path w="64770" h="55245">
                  <a:moveTo>
                    <a:pt x="15989" y="25882"/>
                  </a:moveTo>
                  <a:lnTo>
                    <a:pt x="15748" y="25933"/>
                  </a:lnTo>
                  <a:lnTo>
                    <a:pt x="15989" y="25882"/>
                  </a:lnTo>
                  <a:close/>
                </a:path>
                <a:path w="64770" h="55245">
                  <a:moveTo>
                    <a:pt x="18237" y="26263"/>
                  </a:moveTo>
                  <a:lnTo>
                    <a:pt x="17386" y="26263"/>
                  </a:lnTo>
                  <a:lnTo>
                    <a:pt x="16649" y="25628"/>
                  </a:lnTo>
                  <a:lnTo>
                    <a:pt x="15392" y="26771"/>
                  </a:lnTo>
                  <a:lnTo>
                    <a:pt x="15100" y="26771"/>
                  </a:lnTo>
                  <a:lnTo>
                    <a:pt x="15443" y="26263"/>
                  </a:lnTo>
                  <a:lnTo>
                    <a:pt x="15430" y="26009"/>
                  </a:lnTo>
                  <a:lnTo>
                    <a:pt x="15011" y="25501"/>
                  </a:lnTo>
                  <a:lnTo>
                    <a:pt x="14909" y="25374"/>
                  </a:lnTo>
                  <a:lnTo>
                    <a:pt x="14795" y="25501"/>
                  </a:lnTo>
                  <a:lnTo>
                    <a:pt x="14198" y="26263"/>
                  </a:lnTo>
                  <a:lnTo>
                    <a:pt x="14173" y="26136"/>
                  </a:lnTo>
                  <a:lnTo>
                    <a:pt x="14058" y="25501"/>
                  </a:lnTo>
                  <a:lnTo>
                    <a:pt x="14795" y="25501"/>
                  </a:lnTo>
                  <a:lnTo>
                    <a:pt x="14325" y="25247"/>
                  </a:lnTo>
                  <a:lnTo>
                    <a:pt x="14592" y="24993"/>
                  </a:lnTo>
                  <a:lnTo>
                    <a:pt x="14478" y="22707"/>
                  </a:lnTo>
                  <a:lnTo>
                    <a:pt x="11074" y="26136"/>
                  </a:lnTo>
                  <a:lnTo>
                    <a:pt x="11087" y="25755"/>
                  </a:lnTo>
                  <a:lnTo>
                    <a:pt x="11087" y="25501"/>
                  </a:lnTo>
                  <a:lnTo>
                    <a:pt x="11125" y="24612"/>
                  </a:lnTo>
                  <a:lnTo>
                    <a:pt x="11074" y="23850"/>
                  </a:lnTo>
                  <a:lnTo>
                    <a:pt x="11010" y="23723"/>
                  </a:lnTo>
                  <a:lnTo>
                    <a:pt x="10464" y="22453"/>
                  </a:lnTo>
                  <a:lnTo>
                    <a:pt x="10248" y="21945"/>
                  </a:lnTo>
                  <a:lnTo>
                    <a:pt x="7569" y="22453"/>
                  </a:lnTo>
                  <a:lnTo>
                    <a:pt x="7251" y="20294"/>
                  </a:lnTo>
                  <a:lnTo>
                    <a:pt x="7124" y="19786"/>
                  </a:lnTo>
                  <a:lnTo>
                    <a:pt x="7035" y="19532"/>
                  </a:lnTo>
                  <a:lnTo>
                    <a:pt x="6553" y="20040"/>
                  </a:lnTo>
                  <a:lnTo>
                    <a:pt x="5956" y="20294"/>
                  </a:lnTo>
                  <a:lnTo>
                    <a:pt x="6464" y="19532"/>
                  </a:lnTo>
                  <a:lnTo>
                    <a:pt x="5461" y="20015"/>
                  </a:lnTo>
                  <a:lnTo>
                    <a:pt x="5448" y="20142"/>
                  </a:lnTo>
                  <a:lnTo>
                    <a:pt x="5448" y="21399"/>
                  </a:lnTo>
                  <a:lnTo>
                    <a:pt x="5245" y="22072"/>
                  </a:lnTo>
                  <a:lnTo>
                    <a:pt x="5448" y="21399"/>
                  </a:lnTo>
                  <a:lnTo>
                    <a:pt x="5448" y="20142"/>
                  </a:lnTo>
                  <a:lnTo>
                    <a:pt x="5003" y="19532"/>
                  </a:lnTo>
                  <a:lnTo>
                    <a:pt x="4787" y="19392"/>
                  </a:lnTo>
                  <a:lnTo>
                    <a:pt x="4699" y="19532"/>
                  </a:lnTo>
                  <a:lnTo>
                    <a:pt x="4635" y="19278"/>
                  </a:lnTo>
                  <a:lnTo>
                    <a:pt x="4787" y="19392"/>
                  </a:lnTo>
                  <a:lnTo>
                    <a:pt x="4927" y="19151"/>
                  </a:lnTo>
                  <a:lnTo>
                    <a:pt x="5308" y="18516"/>
                  </a:lnTo>
                  <a:lnTo>
                    <a:pt x="5918" y="17500"/>
                  </a:lnTo>
                  <a:lnTo>
                    <a:pt x="4267" y="18008"/>
                  </a:lnTo>
                  <a:lnTo>
                    <a:pt x="3937" y="18516"/>
                  </a:lnTo>
                  <a:lnTo>
                    <a:pt x="3822" y="18389"/>
                  </a:lnTo>
                  <a:lnTo>
                    <a:pt x="3416" y="18288"/>
                  </a:lnTo>
                  <a:lnTo>
                    <a:pt x="3416" y="19405"/>
                  </a:lnTo>
                  <a:lnTo>
                    <a:pt x="2806" y="19304"/>
                  </a:lnTo>
                  <a:lnTo>
                    <a:pt x="2717" y="19913"/>
                  </a:lnTo>
                  <a:lnTo>
                    <a:pt x="2654" y="19786"/>
                  </a:lnTo>
                  <a:lnTo>
                    <a:pt x="2616" y="19659"/>
                  </a:lnTo>
                  <a:lnTo>
                    <a:pt x="2692" y="19532"/>
                  </a:lnTo>
                  <a:lnTo>
                    <a:pt x="2717" y="19913"/>
                  </a:lnTo>
                  <a:lnTo>
                    <a:pt x="2717" y="19380"/>
                  </a:lnTo>
                  <a:lnTo>
                    <a:pt x="2971" y="19151"/>
                  </a:lnTo>
                  <a:lnTo>
                    <a:pt x="2921" y="19316"/>
                  </a:lnTo>
                  <a:lnTo>
                    <a:pt x="3416" y="19405"/>
                  </a:lnTo>
                  <a:lnTo>
                    <a:pt x="3416" y="18288"/>
                  </a:lnTo>
                  <a:lnTo>
                    <a:pt x="3314" y="18135"/>
                  </a:lnTo>
                  <a:lnTo>
                    <a:pt x="3162" y="17754"/>
                  </a:lnTo>
                  <a:lnTo>
                    <a:pt x="2006" y="17627"/>
                  </a:lnTo>
                  <a:lnTo>
                    <a:pt x="1828" y="17627"/>
                  </a:lnTo>
                  <a:lnTo>
                    <a:pt x="1828" y="17373"/>
                  </a:lnTo>
                  <a:lnTo>
                    <a:pt x="1739" y="17627"/>
                  </a:lnTo>
                  <a:lnTo>
                    <a:pt x="1765" y="18008"/>
                  </a:lnTo>
                  <a:lnTo>
                    <a:pt x="1155" y="18135"/>
                  </a:lnTo>
                  <a:lnTo>
                    <a:pt x="812" y="17754"/>
                  </a:lnTo>
                  <a:lnTo>
                    <a:pt x="317" y="18262"/>
                  </a:lnTo>
                  <a:lnTo>
                    <a:pt x="203" y="18516"/>
                  </a:lnTo>
                  <a:lnTo>
                    <a:pt x="330" y="19532"/>
                  </a:lnTo>
                  <a:lnTo>
                    <a:pt x="520" y="19786"/>
                  </a:lnTo>
                  <a:lnTo>
                    <a:pt x="762" y="20294"/>
                  </a:lnTo>
                  <a:lnTo>
                    <a:pt x="1346" y="20548"/>
                  </a:lnTo>
                  <a:lnTo>
                    <a:pt x="1435" y="20739"/>
                  </a:lnTo>
                  <a:lnTo>
                    <a:pt x="1562" y="20675"/>
                  </a:lnTo>
                  <a:lnTo>
                    <a:pt x="1473" y="20802"/>
                  </a:lnTo>
                  <a:lnTo>
                    <a:pt x="1536" y="20929"/>
                  </a:lnTo>
                  <a:lnTo>
                    <a:pt x="1473" y="20802"/>
                  </a:lnTo>
                  <a:lnTo>
                    <a:pt x="0" y="21691"/>
                  </a:lnTo>
                  <a:lnTo>
                    <a:pt x="393" y="21691"/>
                  </a:lnTo>
                  <a:lnTo>
                    <a:pt x="609" y="21945"/>
                  </a:lnTo>
                  <a:lnTo>
                    <a:pt x="1143" y="21564"/>
                  </a:lnTo>
                  <a:lnTo>
                    <a:pt x="825" y="22326"/>
                  </a:lnTo>
                  <a:lnTo>
                    <a:pt x="1104" y="22263"/>
                  </a:lnTo>
                  <a:lnTo>
                    <a:pt x="1181" y="22453"/>
                  </a:lnTo>
                  <a:lnTo>
                    <a:pt x="1409" y="22733"/>
                  </a:lnTo>
                  <a:lnTo>
                    <a:pt x="1549" y="22580"/>
                  </a:lnTo>
                  <a:lnTo>
                    <a:pt x="1460" y="22809"/>
                  </a:lnTo>
                  <a:lnTo>
                    <a:pt x="1778" y="23101"/>
                  </a:lnTo>
                  <a:lnTo>
                    <a:pt x="1003" y="23596"/>
                  </a:lnTo>
                  <a:lnTo>
                    <a:pt x="2044" y="23469"/>
                  </a:lnTo>
                  <a:lnTo>
                    <a:pt x="1943" y="23253"/>
                  </a:lnTo>
                  <a:lnTo>
                    <a:pt x="2171" y="23456"/>
                  </a:lnTo>
                  <a:lnTo>
                    <a:pt x="2476" y="23723"/>
                  </a:lnTo>
                  <a:lnTo>
                    <a:pt x="2946" y="23482"/>
                  </a:lnTo>
                  <a:lnTo>
                    <a:pt x="1892" y="24612"/>
                  </a:lnTo>
                  <a:lnTo>
                    <a:pt x="3073" y="23723"/>
                  </a:lnTo>
                  <a:lnTo>
                    <a:pt x="3289" y="24866"/>
                  </a:lnTo>
                  <a:lnTo>
                    <a:pt x="3987" y="24777"/>
                  </a:lnTo>
                  <a:lnTo>
                    <a:pt x="4279" y="24739"/>
                  </a:lnTo>
                  <a:lnTo>
                    <a:pt x="4127" y="25247"/>
                  </a:lnTo>
                  <a:lnTo>
                    <a:pt x="4000" y="25882"/>
                  </a:lnTo>
                  <a:lnTo>
                    <a:pt x="4775" y="24993"/>
                  </a:lnTo>
                  <a:lnTo>
                    <a:pt x="5384" y="25120"/>
                  </a:lnTo>
                  <a:lnTo>
                    <a:pt x="5549" y="24993"/>
                  </a:lnTo>
                  <a:lnTo>
                    <a:pt x="5880" y="24739"/>
                  </a:lnTo>
                  <a:lnTo>
                    <a:pt x="6057" y="24612"/>
                  </a:lnTo>
                  <a:lnTo>
                    <a:pt x="5676" y="25882"/>
                  </a:lnTo>
                  <a:lnTo>
                    <a:pt x="5334" y="25755"/>
                  </a:lnTo>
                  <a:lnTo>
                    <a:pt x="4991" y="25628"/>
                  </a:lnTo>
                  <a:lnTo>
                    <a:pt x="4419" y="26644"/>
                  </a:lnTo>
                  <a:lnTo>
                    <a:pt x="4991" y="25755"/>
                  </a:lnTo>
                  <a:lnTo>
                    <a:pt x="5600" y="26263"/>
                  </a:lnTo>
                  <a:lnTo>
                    <a:pt x="5778" y="25895"/>
                  </a:lnTo>
                  <a:lnTo>
                    <a:pt x="5981" y="25501"/>
                  </a:lnTo>
                  <a:lnTo>
                    <a:pt x="5803" y="26263"/>
                  </a:lnTo>
                  <a:lnTo>
                    <a:pt x="5981" y="26009"/>
                  </a:lnTo>
                  <a:lnTo>
                    <a:pt x="5524" y="26898"/>
                  </a:lnTo>
                  <a:lnTo>
                    <a:pt x="6248" y="26009"/>
                  </a:lnTo>
                  <a:lnTo>
                    <a:pt x="6464" y="25755"/>
                  </a:lnTo>
                  <a:lnTo>
                    <a:pt x="5930" y="26898"/>
                  </a:lnTo>
                  <a:lnTo>
                    <a:pt x="6692" y="26263"/>
                  </a:lnTo>
                  <a:lnTo>
                    <a:pt x="6616" y="27165"/>
                  </a:lnTo>
                  <a:lnTo>
                    <a:pt x="5956" y="27533"/>
                  </a:lnTo>
                  <a:lnTo>
                    <a:pt x="6642" y="27406"/>
                  </a:lnTo>
                  <a:lnTo>
                    <a:pt x="6616" y="27609"/>
                  </a:lnTo>
                  <a:lnTo>
                    <a:pt x="6692" y="27406"/>
                  </a:lnTo>
                  <a:lnTo>
                    <a:pt x="6743" y="27279"/>
                  </a:lnTo>
                  <a:lnTo>
                    <a:pt x="7213" y="26898"/>
                  </a:lnTo>
                  <a:lnTo>
                    <a:pt x="7912" y="27025"/>
                  </a:lnTo>
                  <a:lnTo>
                    <a:pt x="6959" y="27660"/>
                  </a:lnTo>
                  <a:lnTo>
                    <a:pt x="6794" y="28295"/>
                  </a:lnTo>
                  <a:lnTo>
                    <a:pt x="7289" y="28295"/>
                  </a:lnTo>
                  <a:lnTo>
                    <a:pt x="8140" y="27660"/>
                  </a:lnTo>
                  <a:lnTo>
                    <a:pt x="8356" y="27787"/>
                  </a:lnTo>
                  <a:lnTo>
                    <a:pt x="8267" y="28041"/>
                  </a:lnTo>
                  <a:lnTo>
                    <a:pt x="8077" y="28295"/>
                  </a:lnTo>
                  <a:lnTo>
                    <a:pt x="8940" y="27787"/>
                  </a:lnTo>
                  <a:lnTo>
                    <a:pt x="9105" y="28930"/>
                  </a:lnTo>
                  <a:lnTo>
                    <a:pt x="10172" y="28295"/>
                  </a:lnTo>
                  <a:lnTo>
                    <a:pt x="10452" y="27787"/>
                  </a:lnTo>
                  <a:lnTo>
                    <a:pt x="10541" y="27660"/>
                  </a:lnTo>
                  <a:lnTo>
                    <a:pt x="10858" y="27152"/>
                  </a:lnTo>
                  <a:lnTo>
                    <a:pt x="11074" y="27279"/>
                  </a:lnTo>
                  <a:lnTo>
                    <a:pt x="11201" y="27152"/>
                  </a:lnTo>
                  <a:lnTo>
                    <a:pt x="11480" y="26898"/>
                  </a:lnTo>
                  <a:lnTo>
                    <a:pt x="11620" y="26771"/>
                  </a:lnTo>
                  <a:lnTo>
                    <a:pt x="11328" y="27406"/>
                  </a:lnTo>
                  <a:lnTo>
                    <a:pt x="18021" y="27406"/>
                  </a:lnTo>
                  <a:lnTo>
                    <a:pt x="18110" y="26517"/>
                  </a:lnTo>
                  <a:lnTo>
                    <a:pt x="18237" y="26263"/>
                  </a:lnTo>
                  <a:close/>
                </a:path>
                <a:path w="64770" h="55245">
                  <a:moveTo>
                    <a:pt x="18630" y="27660"/>
                  </a:moveTo>
                  <a:lnTo>
                    <a:pt x="18618" y="27787"/>
                  </a:lnTo>
                  <a:lnTo>
                    <a:pt x="18630" y="27660"/>
                  </a:lnTo>
                  <a:close/>
                </a:path>
                <a:path w="64770" h="55245">
                  <a:moveTo>
                    <a:pt x="20243" y="35534"/>
                  </a:moveTo>
                  <a:lnTo>
                    <a:pt x="20167" y="35788"/>
                  </a:lnTo>
                  <a:lnTo>
                    <a:pt x="20066" y="36296"/>
                  </a:lnTo>
                  <a:lnTo>
                    <a:pt x="20129" y="36423"/>
                  </a:lnTo>
                  <a:lnTo>
                    <a:pt x="20243" y="35534"/>
                  </a:lnTo>
                  <a:close/>
                </a:path>
                <a:path w="64770" h="55245">
                  <a:moveTo>
                    <a:pt x="21297" y="0"/>
                  </a:moveTo>
                  <a:lnTo>
                    <a:pt x="20891" y="139"/>
                  </a:lnTo>
                  <a:lnTo>
                    <a:pt x="20739" y="368"/>
                  </a:lnTo>
                  <a:lnTo>
                    <a:pt x="20612" y="965"/>
                  </a:lnTo>
                  <a:lnTo>
                    <a:pt x="20840" y="914"/>
                  </a:lnTo>
                  <a:lnTo>
                    <a:pt x="21297" y="0"/>
                  </a:lnTo>
                  <a:close/>
                </a:path>
                <a:path w="64770" h="55245">
                  <a:moveTo>
                    <a:pt x="22644" y="2260"/>
                  </a:moveTo>
                  <a:lnTo>
                    <a:pt x="22593" y="2095"/>
                  </a:lnTo>
                  <a:lnTo>
                    <a:pt x="22491" y="2260"/>
                  </a:lnTo>
                  <a:lnTo>
                    <a:pt x="22644" y="2260"/>
                  </a:lnTo>
                  <a:close/>
                </a:path>
                <a:path w="64770" h="55245">
                  <a:moveTo>
                    <a:pt x="22809" y="431"/>
                  </a:moveTo>
                  <a:lnTo>
                    <a:pt x="22199" y="1219"/>
                  </a:lnTo>
                  <a:lnTo>
                    <a:pt x="22301" y="812"/>
                  </a:lnTo>
                  <a:lnTo>
                    <a:pt x="21615" y="1803"/>
                  </a:lnTo>
                  <a:lnTo>
                    <a:pt x="21386" y="1854"/>
                  </a:lnTo>
                  <a:lnTo>
                    <a:pt x="21399" y="1384"/>
                  </a:lnTo>
                  <a:lnTo>
                    <a:pt x="21564" y="1041"/>
                  </a:lnTo>
                  <a:lnTo>
                    <a:pt x="21399" y="1270"/>
                  </a:lnTo>
                  <a:lnTo>
                    <a:pt x="21310" y="723"/>
                  </a:lnTo>
                  <a:lnTo>
                    <a:pt x="21005" y="1282"/>
                  </a:lnTo>
                  <a:lnTo>
                    <a:pt x="21005" y="2120"/>
                  </a:lnTo>
                  <a:lnTo>
                    <a:pt x="21272" y="2247"/>
                  </a:lnTo>
                  <a:lnTo>
                    <a:pt x="21844" y="1765"/>
                  </a:lnTo>
                  <a:lnTo>
                    <a:pt x="21831" y="2006"/>
                  </a:lnTo>
                  <a:lnTo>
                    <a:pt x="21666" y="2222"/>
                  </a:lnTo>
                  <a:lnTo>
                    <a:pt x="21577" y="2387"/>
                  </a:lnTo>
                  <a:lnTo>
                    <a:pt x="21971" y="2019"/>
                  </a:lnTo>
                  <a:lnTo>
                    <a:pt x="22580" y="1358"/>
                  </a:lnTo>
                  <a:lnTo>
                    <a:pt x="22809" y="431"/>
                  </a:lnTo>
                  <a:close/>
                </a:path>
                <a:path w="64770" h="55245">
                  <a:moveTo>
                    <a:pt x="23266" y="609"/>
                  </a:moveTo>
                  <a:lnTo>
                    <a:pt x="23114" y="495"/>
                  </a:lnTo>
                  <a:lnTo>
                    <a:pt x="22961" y="698"/>
                  </a:lnTo>
                  <a:lnTo>
                    <a:pt x="23266" y="609"/>
                  </a:lnTo>
                  <a:close/>
                </a:path>
                <a:path w="64770" h="55245">
                  <a:moveTo>
                    <a:pt x="23418" y="571"/>
                  </a:moveTo>
                  <a:lnTo>
                    <a:pt x="23279" y="609"/>
                  </a:lnTo>
                  <a:lnTo>
                    <a:pt x="23418" y="571"/>
                  </a:lnTo>
                  <a:close/>
                </a:path>
                <a:path w="64770" h="55245">
                  <a:moveTo>
                    <a:pt x="23482" y="1244"/>
                  </a:moveTo>
                  <a:lnTo>
                    <a:pt x="22987" y="1244"/>
                  </a:lnTo>
                  <a:lnTo>
                    <a:pt x="22707" y="1625"/>
                  </a:lnTo>
                  <a:lnTo>
                    <a:pt x="22593" y="2095"/>
                  </a:lnTo>
                  <a:lnTo>
                    <a:pt x="22885" y="1625"/>
                  </a:lnTo>
                  <a:lnTo>
                    <a:pt x="23482" y="1244"/>
                  </a:lnTo>
                  <a:close/>
                </a:path>
                <a:path w="64770" h="55245">
                  <a:moveTo>
                    <a:pt x="23571" y="520"/>
                  </a:moveTo>
                  <a:lnTo>
                    <a:pt x="23444" y="533"/>
                  </a:lnTo>
                  <a:lnTo>
                    <a:pt x="23571" y="520"/>
                  </a:lnTo>
                  <a:close/>
                </a:path>
                <a:path w="64770" h="55245">
                  <a:moveTo>
                    <a:pt x="23685" y="1117"/>
                  </a:moveTo>
                  <a:lnTo>
                    <a:pt x="23482" y="1244"/>
                  </a:lnTo>
                  <a:lnTo>
                    <a:pt x="23647" y="1244"/>
                  </a:lnTo>
                  <a:lnTo>
                    <a:pt x="23685" y="1117"/>
                  </a:lnTo>
                  <a:close/>
                </a:path>
                <a:path w="64770" h="55245">
                  <a:moveTo>
                    <a:pt x="24041" y="5689"/>
                  </a:moveTo>
                  <a:lnTo>
                    <a:pt x="23990" y="5435"/>
                  </a:lnTo>
                  <a:lnTo>
                    <a:pt x="24003" y="5689"/>
                  </a:lnTo>
                  <a:close/>
                </a:path>
                <a:path w="64770" h="55245">
                  <a:moveTo>
                    <a:pt x="24231" y="1244"/>
                  </a:moveTo>
                  <a:lnTo>
                    <a:pt x="23647" y="1244"/>
                  </a:lnTo>
                  <a:lnTo>
                    <a:pt x="23444" y="1879"/>
                  </a:lnTo>
                  <a:lnTo>
                    <a:pt x="23342" y="2133"/>
                  </a:lnTo>
                  <a:lnTo>
                    <a:pt x="23533" y="1625"/>
                  </a:lnTo>
                  <a:lnTo>
                    <a:pt x="23952" y="1498"/>
                  </a:lnTo>
                  <a:lnTo>
                    <a:pt x="24231" y="1244"/>
                  </a:lnTo>
                  <a:close/>
                </a:path>
                <a:path w="64770" h="55245">
                  <a:moveTo>
                    <a:pt x="24269" y="2806"/>
                  </a:moveTo>
                  <a:lnTo>
                    <a:pt x="24003" y="2565"/>
                  </a:lnTo>
                  <a:lnTo>
                    <a:pt x="24104" y="3149"/>
                  </a:lnTo>
                  <a:lnTo>
                    <a:pt x="24269" y="2806"/>
                  </a:lnTo>
                  <a:close/>
                </a:path>
                <a:path w="64770" h="55245">
                  <a:moveTo>
                    <a:pt x="24879" y="1752"/>
                  </a:moveTo>
                  <a:lnTo>
                    <a:pt x="24409" y="1752"/>
                  </a:lnTo>
                  <a:lnTo>
                    <a:pt x="23825" y="2006"/>
                  </a:lnTo>
                  <a:lnTo>
                    <a:pt x="23380" y="2133"/>
                  </a:lnTo>
                  <a:lnTo>
                    <a:pt x="23279" y="2260"/>
                  </a:lnTo>
                  <a:lnTo>
                    <a:pt x="22948" y="2260"/>
                  </a:lnTo>
                  <a:lnTo>
                    <a:pt x="22377" y="3911"/>
                  </a:lnTo>
                  <a:lnTo>
                    <a:pt x="23888" y="2565"/>
                  </a:lnTo>
                  <a:lnTo>
                    <a:pt x="24574" y="1879"/>
                  </a:lnTo>
                  <a:lnTo>
                    <a:pt x="24879" y="1752"/>
                  </a:lnTo>
                  <a:close/>
                </a:path>
                <a:path w="64770" h="55245">
                  <a:moveTo>
                    <a:pt x="25184" y="1511"/>
                  </a:moveTo>
                  <a:lnTo>
                    <a:pt x="24980" y="1562"/>
                  </a:lnTo>
                  <a:lnTo>
                    <a:pt x="25184" y="1511"/>
                  </a:lnTo>
                  <a:close/>
                </a:path>
                <a:path w="64770" h="55245">
                  <a:moveTo>
                    <a:pt x="25222" y="1663"/>
                  </a:moveTo>
                  <a:lnTo>
                    <a:pt x="25082" y="1638"/>
                  </a:lnTo>
                  <a:lnTo>
                    <a:pt x="24955" y="1841"/>
                  </a:lnTo>
                  <a:lnTo>
                    <a:pt x="25146" y="1676"/>
                  </a:lnTo>
                  <a:close/>
                </a:path>
                <a:path w="64770" h="55245">
                  <a:moveTo>
                    <a:pt x="25336" y="1701"/>
                  </a:moveTo>
                  <a:close/>
                </a:path>
                <a:path w="64770" h="55245">
                  <a:moveTo>
                    <a:pt x="25742" y="7772"/>
                  </a:moveTo>
                  <a:lnTo>
                    <a:pt x="25565" y="7683"/>
                  </a:lnTo>
                  <a:lnTo>
                    <a:pt x="25438" y="8915"/>
                  </a:lnTo>
                  <a:lnTo>
                    <a:pt x="25742" y="7772"/>
                  </a:lnTo>
                  <a:close/>
                </a:path>
                <a:path w="64770" h="55245">
                  <a:moveTo>
                    <a:pt x="25958" y="2019"/>
                  </a:moveTo>
                  <a:lnTo>
                    <a:pt x="25844" y="2146"/>
                  </a:lnTo>
                  <a:lnTo>
                    <a:pt x="25958" y="2019"/>
                  </a:lnTo>
                  <a:close/>
                </a:path>
                <a:path w="64770" h="55245">
                  <a:moveTo>
                    <a:pt x="26085" y="7226"/>
                  </a:moveTo>
                  <a:lnTo>
                    <a:pt x="25933" y="7035"/>
                  </a:lnTo>
                  <a:lnTo>
                    <a:pt x="25806" y="7797"/>
                  </a:lnTo>
                  <a:lnTo>
                    <a:pt x="26085" y="7226"/>
                  </a:lnTo>
                  <a:close/>
                </a:path>
                <a:path w="64770" h="55245">
                  <a:moveTo>
                    <a:pt x="26187" y="1828"/>
                  </a:moveTo>
                  <a:lnTo>
                    <a:pt x="25958" y="2019"/>
                  </a:lnTo>
                  <a:lnTo>
                    <a:pt x="26187" y="1828"/>
                  </a:lnTo>
                  <a:close/>
                </a:path>
                <a:path w="64770" h="55245">
                  <a:moveTo>
                    <a:pt x="26301" y="6578"/>
                  </a:moveTo>
                  <a:close/>
                </a:path>
                <a:path w="64770" h="55245">
                  <a:moveTo>
                    <a:pt x="26339" y="1714"/>
                  </a:moveTo>
                  <a:lnTo>
                    <a:pt x="26187" y="1828"/>
                  </a:lnTo>
                  <a:lnTo>
                    <a:pt x="26339" y="1714"/>
                  </a:lnTo>
                  <a:close/>
                </a:path>
                <a:path w="64770" h="55245">
                  <a:moveTo>
                    <a:pt x="26428" y="7632"/>
                  </a:moveTo>
                  <a:lnTo>
                    <a:pt x="26162" y="7061"/>
                  </a:lnTo>
                  <a:lnTo>
                    <a:pt x="26085" y="7226"/>
                  </a:lnTo>
                  <a:lnTo>
                    <a:pt x="26428" y="7632"/>
                  </a:lnTo>
                  <a:close/>
                </a:path>
                <a:path w="64770" h="55245">
                  <a:moveTo>
                    <a:pt x="26479" y="2654"/>
                  </a:moveTo>
                  <a:lnTo>
                    <a:pt x="26466" y="1828"/>
                  </a:lnTo>
                  <a:lnTo>
                    <a:pt x="26301" y="1828"/>
                  </a:lnTo>
                  <a:lnTo>
                    <a:pt x="26022" y="2984"/>
                  </a:lnTo>
                  <a:lnTo>
                    <a:pt x="26479" y="2654"/>
                  </a:lnTo>
                  <a:close/>
                </a:path>
                <a:path w="64770" h="55245">
                  <a:moveTo>
                    <a:pt x="26695" y="6578"/>
                  </a:moveTo>
                  <a:lnTo>
                    <a:pt x="26301" y="6578"/>
                  </a:lnTo>
                  <a:lnTo>
                    <a:pt x="26035" y="6832"/>
                  </a:lnTo>
                  <a:lnTo>
                    <a:pt x="26695" y="6578"/>
                  </a:lnTo>
                  <a:close/>
                </a:path>
                <a:path w="64770" h="55245">
                  <a:moveTo>
                    <a:pt x="27406" y="9258"/>
                  </a:moveTo>
                  <a:lnTo>
                    <a:pt x="27076" y="9144"/>
                  </a:lnTo>
                  <a:lnTo>
                    <a:pt x="27063" y="9601"/>
                  </a:lnTo>
                  <a:lnTo>
                    <a:pt x="26911" y="9728"/>
                  </a:lnTo>
                  <a:lnTo>
                    <a:pt x="27279" y="9652"/>
                  </a:lnTo>
                  <a:lnTo>
                    <a:pt x="27406" y="9258"/>
                  </a:lnTo>
                  <a:close/>
                </a:path>
                <a:path w="64770" h="55245">
                  <a:moveTo>
                    <a:pt x="27597" y="7112"/>
                  </a:moveTo>
                  <a:lnTo>
                    <a:pt x="27076" y="7213"/>
                  </a:lnTo>
                  <a:lnTo>
                    <a:pt x="27381" y="7366"/>
                  </a:lnTo>
                  <a:lnTo>
                    <a:pt x="27597" y="7112"/>
                  </a:lnTo>
                  <a:close/>
                </a:path>
                <a:path w="64770" h="55245">
                  <a:moveTo>
                    <a:pt x="29286" y="4838"/>
                  </a:moveTo>
                  <a:lnTo>
                    <a:pt x="29044" y="5054"/>
                  </a:lnTo>
                  <a:lnTo>
                    <a:pt x="29184" y="5054"/>
                  </a:lnTo>
                  <a:lnTo>
                    <a:pt x="29286" y="4838"/>
                  </a:lnTo>
                  <a:close/>
                </a:path>
                <a:path w="64770" h="55245">
                  <a:moveTo>
                    <a:pt x="29616" y="4546"/>
                  </a:moveTo>
                  <a:lnTo>
                    <a:pt x="29146" y="4419"/>
                  </a:lnTo>
                  <a:lnTo>
                    <a:pt x="29286" y="4838"/>
                  </a:lnTo>
                  <a:lnTo>
                    <a:pt x="29616" y="4546"/>
                  </a:lnTo>
                  <a:close/>
                </a:path>
                <a:path w="64770" h="55245">
                  <a:moveTo>
                    <a:pt x="30022" y="41046"/>
                  </a:moveTo>
                  <a:lnTo>
                    <a:pt x="29857" y="41173"/>
                  </a:lnTo>
                  <a:lnTo>
                    <a:pt x="30022" y="41046"/>
                  </a:lnTo>
                  <a:close/>
                </a:path>
                <a:path w="64770" h="55245">
                  <a:moveTo>
                    <a:pt x="31864" y="14909"/>
                  </a:moveTo>
                  <a:lnTo>
                    <a:pt x="31648" y="15138"/>
                  </a:lnTo>
                  <a:lnTo>
                    <a:pt x="31800" y="14998"/>
                  </a:lnTo>
                  <a:close/>
                </a:path>
                <a:path w="64770" h="55245">
                  <a:moveTo>
                    <a:pt x="32372" y="13817"/>
                  </a:moveTo>
                  <a:lnTo>
                    <a:pt x="32219" y="13817"/>
                  </a:lnTo>
                  <a:lnTo>
                    <a:pt x="32219" y="14071"/>
                  </a:lnTo>
                  <a:lnTo>
                    <a:pt x="32372" y="13817"/>
                  </a:lnTo>
                  <a:close/>
                </a:path>
                <a:path w="64770" h="55245">
                  <a:moveTo>
                    <a:pt x="32727" y="13271"/>
                  </a:moveTo>
                  <a:lnTo>
                    <a:pt x="32270" y="13436"/>
                  </a:lnTo>
                  <a:lnTo>
                    <a:pt x="32219" y="13817"/>
                  </a:lnTo>
                  <a:lnTo>
                    <a:pt x="32727" y="13271"/>
                  </a:lnTo>
                  <a:close/>
                </a:path>
                <a:path w="64770" h="55245">
                  <a:moveTo>
                    <a:pt x="32740" y="42392"/>
                  </a:moveTo>
                  <a:lnTo>
                    <a:pt x="32600" y="42392"/>
                  </a:lnTo>
                  <a:lnTo>
                    <a:pt x="32346" y="42646"/>
                  </a:lnTo>
                  <a:lnTo>
                    <a:pt x="32740" y="42392"/>
                  </a:lnTo>
                  <a:close/>
                </a:path>
                <a:path w="64770" h="55245">
                  <a:moveTo>
                    <a:pt x="32893" y="9486"/>
                  </a:moveTo>
                  <a:lnTo>
                    <a:pt x="32778" y="9690"/>
                  </a:lnTo>
                  <a:lnTo>
                    <a:pt x="32867" y="9563"/>
                  </a:lnTo>
                  <a:close/>
                </a:path>
                <a:path w="64770" h="55245">
                  <a:moveTo>
                    <a:pt x="32905" y="42291"/>
                  </a:moveTo>
                  <a:lnTo>
                    <a:pt x="32740" y="42392"/>
                  </a:lnTo>
                  <a:lnTo>
                    <a:pt x="32905" y="42291"/>
                  </a:lnTo>
                  <a:close/>
                </a:path>
                <a:path w="64770" h="55245">
                  <a:moveTo>
                    <a:pt x="33020" y="12941"/>
                  </a:moveTo>
                  <a:lnTo>
                    <a:pt x="32727" y="13055"/>
                  </a:lnTo>
                  <a:lnTo>
                    <a:pt x="32893" y="13055"/>
                  </a:lnTo>
                  <a:lnTo>
                    <a:pt x="33020" y="12941"/>
                  </a:lnTo>
                  <a:close/>
                </a:path>
                <a:path w="64770" h="55245">
                  <a:moveTo>
                    <a:pt x="33731" y="12293"/>
                  </a:moveTo>
                  <a:lnTo>
                    <a:pt x="33108" y="12204"/>
                  </a:lnTo>
                  <a:lnTo>
                    <a:pt x="32943" y="12674"/>
                  </a:lnTo>
                  <a:lnTo>
                    <a:pt x="33731" y="12293"/>
                  </a:lnTo>
                  <a:close/>
                </a:path>
                <a:path w="64770" h="55245">
                  <a:moveTo>
                    <a:pt x="34213" y="10515"/>
                  </a:moveTo>
                  <a:lnTo>
                    <a:pt x="34150" y="10388"/>
                  </a:lnTo>
                  <a:lnTo>
                    <a:pt x="33248" y="10007"/>
                  </a:lnTo>
                  <a:lnTo>
                    <a:pt x="32766" y="10515"/>
                  </a:lnTo>
                  <a:lnTo>
                    <a:pt x="32994" y="10388"/>
                  </a:lnTo>
                  <a:lnTo>
                    <a:pt x="32715" y="10896"/>
                  </a:lnTo>
                  <a:lnTo>
                    <a:pt x="32321" y="11023"/>
                  </a:lnTo>
                  <a:lnTo>
                    <a:pt x="31902" y="11023"/>
                  </a:lnTo>
                  <a:lnTo>
                    <a:pt x="31750" y="10896"/>
                  </a:lnTo>
                  <a:lnTo>
                    <a:pt x="32385" y="10896"/>
                  </a:lnTo>
                  <a:lnTo>
                    <a:pt x="32613" y="10134"/>
                  </a:lnTo>
                  <a:lnTo>
                    <a:pt x="32791" y="9753"/>
                  </a:lnTo>
                  <a:lnTo>
                    <a:pt x="32639" y="9880"/>
                  </a:lnTo>
                  <a:lnTo>
                    <a:pt x="32423" y="10007"/>
                  </a:lnTo>
                  <a:lnTo>
                    <a:pt x="32270" y="10134"/>
                  </a:lnTo>
                  <a:lnTo>
                    <a:pt x="32893" y="8991"/>
                  </a:lnTo>
                  <a:lnTo>
                    <a:pt x="31140" y="11023"/>
                  </a:lnTo>
                  <a:lnTo>
                    <a:pt x="31343" y="10007"/>
                  </a:lnTo>
                  <a:lnTo>
                    <a:pt x="31496" y="9880"/>
                  </a:lnTo>
                  <a:lnTo>
                    <a:pt x="31648" y="9753"/>
                  </a:lnTo>
                  <a:lnTo>
                    <a:pt x="31330" y="9753"/>
                  </a:lnTo>
                  <a:lnTo>
                    <a:pt x="30822" y="9880"/>
                  </a:lnTo>
                  <a:lnTo>
                    <a:pt x="30721" y="9626"/>
                  </a:lnTo>
                  <a:lnTo>
                    <a:pt x="31254" y="8991"/>
                  </a:lnTo>
                  <a:lnTo>
                    <a:pt x="31178" y="9499"/>
                  </a:lnTo>
                  <a:lnTo>
                    <a:pt x="31699" y="9118"/>
                  </a:lnTo>
                  <a:lnTo>
                    <a:pt x="31546" y="8991"/>
                  </a:lnTo>
                  <a:lnTo>
                    <a:pt x="31407" y="8864"/>
                  </a:lnTo>
                  <a:lnTo>
                    <a:pt x="30048" y="9626"/>
                  </a:lnTo>
                  <a:lnTo>
                    <a:pt x="30416" y="8864"/>
                  </a:lnTo>
                  <a:lnTo>
                    <a:pt x="30695" y="8737"/>
                  </a:lnTo>
                  <a:lnTo>
                    <a:pt x="30848" y="8991"/>
                  </a:lnTo>
                  <a:lnTo>
                    <a:pt x="31127" y="8864"/>
                  </a:lnTo>
                  <a:lnTo>
                    <a:pt x="31191" y="8737"/>
                  </a:lnTo>
                  <a:lnTo>
                    <a:pt x="31318" y="8483"/>
                  </a:lnTo>
                  <a:lnTo>
                    <a:pt x="31521" y="8102"/>
                  </a:lnTo>
                  <a:lnTo>
                    <a:pt x="31584" y="7975"/>
                  </a:lnTo>
                  <a:lnTo>
                    <a:pt x="31369" y="8102"/>
                  </a:lnTo>
                  <a:lnTo>
                    <a:pt x="31292" y="7759"/>
                  </a:lnTo>
                  <a:lnTo>
                    <a:pt x="31280" y="7289"/>
                  </a:lnTo>
                  <a:lnTo>
                    <a:pt x="31254" y="7518"/>
                  </a:lnTo>
                  <a:lnTo>
                    <a:pt x="31165" y="7086"/>
                  </a:lnTo>
                  <a:lnTo>
                    <a:pt x="31102" y="7340"/>
                  </a:lnTo>
                  <a:lnTo>
                    <a:pt x="29222" y="8483"/>
                  </a:lnTo>
                  <a:lnTo>
                    <a:pt x="29527" y="7975"/>
                  </a:lnTo>
                  <a:lnTo>
                    <a:pt x="29832" y="7467"/>
                  </a:lnTo>
                  <a:lnTo>
                    <a:pt x="30137" y="6959"/>
                  </a:lnTo>
                  <a:lnTo>
                    <a:pt x="28702" y="7467"/>
                  </a:lnTo>
                  <a:lnTo>
                    <a:pt x="29375" y="7213"/>
                  </a:lnTo>
                  <a:lnTo>
                    <a:pt x="29718" y="7086"/>
                  </a:lnTo>
                  <a:lnTo>
                    <a:pt x="30060" y="6959"/>
                  </a:lnTo>
                  <a:lnTo>
                    <a:pt x="29311" y="6959"/>
                  </a:lnTo>
                  <a:lnTo>
                    <a:pt x="29578" y="6705"/>
                  </a:lnTo>
                  <a:lnTo>
                    <a:pt x="29718" y="6578"/>
                  </a:lnTo>
                  <a:lnTo>
                    <a:pt x="29997" y="6324"/>
                  </a:lnTo>
                  <a:lnTo>
                    <a:pt x="30022" y="6197"/>
                  </a:lnTo>
                  <a:lnTo>
                    <a:pt x="30060" y="5943"/>
                  </a:lnTo>
                  <a:lnTo>
                    <a:pt x="30073" y="5689"/>
                  </a:lnTo>
                  <a:lnTo>
                    <a:pt x="29565" y="5943"/>
                  </a:lnTo>
                  <a:lnTo>
                    <a:pt x="29819" y="5562"/>
                  </a:lnTo>
                  <a:lnTo>
                    <a:pt x="29997" y="5308"/>
                  </a:lnTo>
                  <a:lnTo>
                    <a:pt x="30353" y="4800"/>
                  </a:lnTo>
                  <a:lnTo>
                    <a:pt x="29273" y="5308"/>
                  </a:lnTo>
                  <a:lnTo>
                    <a:pt x="29464" y="5054"/>
                  </a:lnTo>
                  <a:lnTo>
                    <a:pt x="29184" y="5054"/>
                  </a:lnTo>
                  <a:lnTo>
                    <a:pt x="29044" y="5181"/>
                  </a:lnTo>
                  <a:lnTo>
                    <a:pt x="27901" y="5562"/>
                  </a:lnTo>
                  <a:lnTo>
                    <a:pt x="28143" y="4927"/>
                  </a:lnTo>
                  <a:lnTo>
                    <a:pt x="28333" y="4419"/>
                  </a:lnTo>
                  <a:lnTo>
                    <a:pt x="28765" y="3276"/>
                  </a:lnTo>
                  <a:lnTo>
                    <a:pt x="27127" y="3784"/>
                  </a:lnTo>
                  <a:lnTo>
                    <a:pt x="26149" y="3784"/>
                  </a:lnTo>
                  <a:lnTo>
                    <a:pt x="25438" y="4419"/>
                  </a:lnTo>
                  <a:lnTo>
                    <a:pt x="24587" y="4419"/>
                  </a:lnTo>
                  <a:lnTo>
                    <a:pt x="24638" y="4038"/>
                  </a:lnTo>
                  <a:lnTo>
                    <a:pt x="24663" y="3911"/>
                  </a:lnTo>
                  <a:lnTo>
                    <a:pt x="25361" y="3657"/>
                  </a:lnTo>
                  <a:lnTo>
                    <a:pt x="25311" y="3276"/>
                  </a:lnTo>
                  <a:lnTo>
                    <a:pt x="25298" y="3149"/>
                  </a:lnTo>
                  <a:lnTo>
                    <a:pt x="25006" y="3022"/>
                  </a:lnTo>
                  <a:lnTo>
                    <a:pt x="24511" y="3022"/>
                  </a:lnTo>
                  <a:lnTo>
                    <a:pt x="24714" y="2895"/>
                  </a:lnTo>
                  <a:lnTo>
                    <a:pt x="24853" y="2387"/>
                  </a:lnTo>
                  <a:lnTo>
                    <a:pt x="24549" y="2260"/>
                  </a:lnTo>
                  <a:lnTo>
                    <a:pt x="24396" y="2565"/>
                  </a:lnTo>
                  <a:lnTo>
                    <a:pt x="24269" y="3022"/>
                  </a:lnTo>
                  <a:lnTo>
                    <a:pt x="23533" y="3911"/>
                  </a:lnTo>
                  <a:lnTo>
                    <a:pt x="24549" y="3276"/>
                  </a:lnTo>
                  <a:lnTo>
                    <a:pt x="24447" y="3657"/>
                  </a:lnTo>
                  <a:lnTo>
                    <a:pt x="24117" y="4292"/>
                  </a:lnTo>
                  <a:lnTo>
                    <a:pt x="23812" y="4292"/>
                  </a:lnTo>
                  <a:lnTo>
                    <a:pt x="23749" y="5054"/>
                  </a:lnTo>
                  <a:lnTo>
                    <a:pt x="24168" y="4292"/>
                  </a:lnTo>
                  <a:lnTo>
                    <a:pt x="24320" y="4038"/>
                  </a:lnTo>
                  <a:lnTo>
                    <a:pt x="24168" y="4800"/>
                  </a:lnTo>
                  <a:lnTo>
                    <a:pt x="24041" y="5054"/>
                  </a:lnTo>
                  <a:lnTo>
                    <a:pt x="24536" y="4927"/>
                  </a:lnTo>
                  <a:lnTo>
                    <a:pt x="24320" y="5054"/>
                  </a:lnTo>
                  <a:lnTo>
                    <a:pt x="24041" y="5689"/>
                  </a:lnTo>
                  <a:lnTo>
                    <a:pt x="24028" y="6324"/>
                  </a:lnTo>
                  <a:lnTo>
                    <a:pt x="25323" y="5181"/>
                  </a:lnTo>
                  <a:lnTo>
                    <a:pt x="24917" y="6070"/>
                  </a:lnTo>
                  <a:lnTo>
                    <a:pt x="25742" y="6324"/>
                  </a:lnTo>
                  <a:lnTo>
                    <a:pt x="25463" y="5435"/>
                  </a:lnTo>
                  <a:lnTo>
                    <a:pt x="26060" y="5181"/>
                  </a:lnTo>
                  <a:lnTo>
                    <a:pt x="26670" y="4927"/>
                  </a:lnTo>
                  <a:lnTo>
                    <a:pt x="25501" y="6959"/>
                  </a:lnTo>
                  <a:lnTo>
                    <a:pt x="26187" y="6324"/>
                  </a:lnTo>
                  <a:lnTo>
                    <a:pt x="26289" y="6553"/>
                  </a:lnTo>
                  <a:lnTo>
                    <a:pt x="26619" y="6324"/>
                  </a:lnTo>
                  <a:lnTo>
                    <a:pt x="26797" y="6197"/>
                  </a:lnTo>
                  <a:lnTo>
                    <a:pt x="26695" y="6578"/>
                  </a:lnTo>
                  <a:lnTo>
                    <a:pt x="26555" y="7086"/>
                  </a:lnTo>
                  <a:lnTo>
                    <a:pt x="27940" y="6705"/>
                  </a:lnTo>
                  <a:lnTo>
                    <a:pt x="27597" y="7112"/>
                  </a:lnTo>
                  <a:lnTo>
                    <a:pt x="27736" y="7086"/>
                  </a:lnTo>
                  <a:lnTo>
                    <a:pt x="27635" y="7213"/>
                  </a:lnTo>
                  <a:lnTo>
                    <a:pt x="27584" y="7467"/>
                  </a:lnTo>
                  <a:lnTo>
                    <a:pt x="27432" y="7467"/>
                  </a:lnTo>
                  <a:lnTo>
                    <a:pt x="26987" y="7848"/>
                  </a:lnTo>
                  <a:lnTo>
                    <a:pt x="27266" y="7670"/>
                  </a:lnTo>
                  <a:lnTo>
                    <a:pt x="26720" y="8356"/>
                  </a:lnTo>
                  <a:lnTo>
                    <a:pt x="28295" y="7213"/>
                  </a:lnTo>
                  <a:lnTo>
                    <a:pt x="28067" y="8102"/>
                  </a:lnTo>
                  <a:lnTo>
                    <a:pt x="27393" y="8610"/>
                  </a:lnTo>
                  <a:lnTo>
                    <a:pt x="27457" y="7975"/>
                  </a:lnTo>
                  <a:lnTo>
                    <a:pt x="27266" y="8610"/>
                  </a:lnTo>
                  <a:lnTo>
                    <a:pt x="27203" y="8864"/>
                  </a:lnTo>
                  <a:lnTo>
                    <a:pt x="28359" y="7975"/>
                  </a:lnTo>
                  <a:lnTo>
                    <a:pt x="27495" y="9499"/>
                  </a:lnTo>
                  <a:lnTo>
                    <a:pt x="27813" y="9601"/>
                  </a:lnTo>
                  <a:lnTo>
                    <a:pt x="27647" y="9779"/>
                  </a:lnTo>
                  <a:lnTo>
                    <a:pt x="27495" y="9969"/>
                  </a:lnTo>
                  <a:lnTo>
                    <a:pt x="28168" y="9474"/>
                  </a:lnTo>
                  <a:lnTo>
                    <a:pt x="28460" y="9232"/>
                  </a:lnTo>
                  <a:lnTo>
                    <a:pt x="28168" y="9448"/>
                  </a:lnTo>
                  <a:lnTo>
                    <a:pt x="28041" y="9512"/>
                  </a:lnTo>
                  <a:lnTo>
                    <a:pt x="28727" y="8864"/>
                  </a:lnTo>
                  <a:lnTo>
                    <a:pt x="28727" y="9753"/>
                  </a:lnTo>
                  <a:lnTo>
                    <a:pt x="29362" y="9880"/>
                  </a:lnTo>
                  <a:lnTo>
                    <a:pt x="29070" y="10134"/>
                  </a:lnTo>
                  <a:lnTo>
                    <a:pt x="29527" y="10896"/>
                  </a:lnTo>
                  <a:lnTo>
                    <a:pt x="29629" y="11658"/>
                  </a:lnTo>
                  <a:lnTo>
                    <a:pt x="29489" y="11785"/>
                  </a:lnTo>
                  <a:lnTo>
                    <a:pt x="30391" y="11150"/>
                  </a:lnTo>
                  <a:lnTo>
                    <a:pt x="30581" y="11658"/>
                  </a:lnTo>
                  <a:lnTo>
                    <a:pt x="31000" y="11785"/>
                  </a:lnTo>
                  <a:lnTo>
                    <a:pt x="30480" y="12293"/>
                  </a:lnTo>
                  <a:lnTo>
                    <a:pt x="30238" y="12293"/>
                  </a:lnTo>
                  <a:lnTo>
                    <a:pt x="29883" y="12420"/>
                  </a:lnTo>
                  <a:lnTo>
                    <a:pt x="30073" y="12636"/>
                  </a:lnTo>
                  <a:lnTo>
                    <a:pt x="29895" y="12750"/>
                  </a:lnTo>
                  <a:lnTo>
                    <a:pt x="29756" y="12827"/>
                  </a:lnTo>
                  <a:lnTo>
                    <a:pt x="30175" y="12687"/>
                  </a:lnTo>
                  <a:lnTo>
                    <a:pt x="30441" y="12547"/>
                  </a:lnTo>
                  <a:lnTo>
                    <a:pt x="30657" y="12420"/>
                  </a:lnTo>
                  <a:lnTo>
                    <a:pt x="30911" y="12547"/>
                  </a:lnTo>
                  <a:lnTo>
                    <a:pt x="30213" y="13055"/>
                  </a:lnTo>
                  <a:lnTo>
                    <a:pt x="30556" y="13309"/>
                  </a:lnTo>
                  <a:lnTo>
                    <a:pt x="31597" y="13055"/>
                  </a:lnTo>
                  <a:lnTo>
                    <a:pt x="31572" y="13944"/>
                  </a:lnTo>
                  <a:lnTo>
                    <a:pt x="32194" y="13436"/>
                  </a:lnTo>
                  <a:lnTo>
                    <a:pt x="32410" y="13055"/>
                  </a:lnTo>
                  <a:lnTo>
                    <a:pt x="32766" y="12420"/>
                  </a:lnTo>
                  <a:lnTo>
                    <a:pt x="32918" y="12166"/>
                  </a:lnTo>
                  <a:lnTo>
                    <a:pt x="33108" y="12204"/>
                  </a:lnTo>
                  <a:lnTo>
                    <a:pt x="33489" y="11150"/>
                  </a:lnTo>
                  <a:lnTo>
                    <a:pt x="33540" y="11023"/>
                  </a:lnTo>
                  <a:lnTo>
                    <a:pt x="33731" y="10515"/>
                  </a:lnTo>
                  <a:lnTo>
                    <a:pt x="33820" y="10642"/>
                  </a:lnTo>
                  <a:lnTo>
                    <a:pt x="34213" y="10515"/>
                  </a:lnTo>
                  <a:close/>
                </a:path>
                <a:path w="64770" h="55245">
                  <a:moveTo>
                    <a:pt x="34378" y="16256"/>
                  </a:moveTo>
                  <a:lnTo>
                    <a:pt x="34188" y="16179"/>
                  </a:lnTo>
                  <a:lnTo>
                    <a:pt x="34150" y="16014"/>
                  </a:lnTo>
                  <a:lnTo>
                    <a:pt x="34112" y="16459"/>
                  </a:lnTo>
                  <a:lnTo>
                    <a:pt x="34378" y="16256"/>
                  </a:lnTo>
                  <a:close/>
                </a:path>
                <a:path w="64770" h="55245">
                  <a:moveTo>
                    <a:pt x="36360" y="20142"/>
                  </a:moveTo>
                  <a:lnTo>
                    <a:pt x="36309" y="19850"/>
                  </a:lnTo>
                  <a:lnTo>
                    <a:pt x="36093" y="20040"/>
                  </a:lnTo>
                  <a:lnTo>
                    <a:pt x="36360" y="20142"/>
                  </a:lnTo>
                  <a:close/>
                </a:path>
                <a:path w="64770" h="55245">
                  <a:moveTo>
                    <a:pt x="36436" y="11023"/>
                  </a:moveTo>
                  <a:lnTo>
                    <a:pt x="33705" y="12319"/>
                  </a:lnTo>
                  <a:lnTo>
                    <a:pt x="33045" y="12928"/>
                  </a:lnTo>
                  <a:lnTo>
                    <a:pt x="35661" y="12928"/>
                  </a:lnTo>
                  <a:lnTo>
                    <a:pt x="36436" y="11023"/>
                  </a:lnTo>
                  <a:close/>
                </a:path>
                <a:path w="64770" h="55245">
                  <a:moveTo>
                    <a:pt x="37033" y="20142"/>
                  </a:moveTo>
                  <a:lnTo>
                    <a:pt x="36995" y="20015"/>
                  </a:lnTo>
                  <a:lnTo>
                    <a:pt x="37033" y="20142"/>
                  </a:lnTo>
                  <a:close/>
                </a:path>
                <a:path w="64770" h="55245">
                  <a:moveTo>
                    <a:pt x="37261" y="43522"/>
                  </a:moveTo>
                  <a:lnTo>
                    <a:pt x="36906" y="43789"/>
                  </a:lnTo>
                  <a:lnTo>
                    <a:pt x="37172" y="43789"/>
                  </a:lnTo>
                  <a:lnTo>
                    <a:pt x="37261" y="43522"/>
                  </a:lnTo>
                  <a:close/>
                </a:path>
                <a:path w="64770" h="55245">
                  <a:moveTo>
                    <a:pt x="37312" y="44881"/>
                  </a:moveTo>
                  <a:lnTo>
                    <a:pt x="37058" y="45186"/>
                  </a:lnTo>
                  <a:lnTo>
                    <a:pt x="37312" y="44881"/>
                  </a:lnTo>
                  <a:close/>
                </a:path>
                <a:path w="64770" h="55245">
                  <a:moveTo>
                    <a:pt x="37439" y="43789"/>
                  </a:moveTo>
                  <a:lnTo>
                    <a:pt x="37172" y="43789"/>
                  </a:lnTo>
                  <a:lnTo>
                    <a:pt x="37007" y="44297"/>
                  </a:lnTo>
                  <a:lnTo>
                    <a:pt x="37439" y="43789"/>
                  </a:lnTo>
                  <a:close/>
                </a:path>
                <a:path w="64770" h="55245">
                  <a:moveTo>
                    <a:pt x="39039" y="23698"/>
                  </a:moveTo>
                  <a:lnTo>
                    <a:pt x="38684" y="23596"/>
                  </a:lnTo>
                  <a:lnTo>
                    <a:pt x="38519" y="23596"/>
                  </a:lnTo>
                  <a:lnTo>
                    <a:pt x="39039" y="23698"/>
                  </a:lnTo>
                  <a:close/>
                </a:path>
                <a:path w="64770" h="55245">
                  <a:moveTo>
                    <a:pt x="39903" y="22847"/>
                  </a:moveTo>
                  <a:lnTo>
                    <a:pt x="39420" y="23088"/>
                  </a:lnTo>
                  <a:lnTo>
                    <a:pt x="39725" y="23253"/>
                  </a:lnTo>
                  <a:lnTo>
                    <a:pt x="39903" y="22847"/>
                  </a:lnTo>
                  <a:close/>
                </a:path>
                <a:path w="64770" h="55245">
                  <a:moveTo>
                    <a:pt x="40132" y="23482"/>
                  </a:moveTo>
                  <a:lnTo>
                    <a:pt x="39725" y="23253"/>
                  </a:lnTo>
                  <a:lnTo>
                    <a:pt x="39471" y="23850"/>
                  </a:lnTo>
                  <a:lnTo>
                    <a:pt x="40132" y="23482"/>
                  </a:lnTo>
                  <a:close/>
                </a:path>
                <a:path w="64770" h="55245">
                  <a:moveTo>
                    <a:pt x="41567" y="17932"/>
                  </a:moveTo>
                  <a:lnTo>
                    <a:pt x="41021" y="18338"/>
                  </a:lnTo>
                  <a:lnTo>
                    <a:pt x="41440" y="17627"/>
                  </a:lnTo>
                  <a:lnTo>
                    <a:pt x="40995" y="17411"/>
                  </a:lnTo>
                  <a:lnTo>
                    <a:pt x="40919" y="18516"/>
                  </a:lnTo>
                  <a:lnTo>
                    <a:pt x="40995" y="18376"/>
                  </a:lnTo>
                  <a:lnTo>
                    <a:pt x="41402" y="18453"/>
                  </a:lnTo>
                  <a:lnTo>
                    <a:pt x="41567" y="17932"/>
                  </a:lnTo>
                  <a:close/>
                </a:path>
                <a:path w="64770" h="55245">
                  <a:moveTo>
                    <a:pt x="42037" y="25895"/>
                  </a:moveTo>
                  <a:lnTo>
                    <a:pt x="41541" y="26136"/>
                  </a:lnTo>
                  <a:lnTo>
                    <a:pt x="42037" y="26136"/>
                  </a:lnTo>
                  <a:lnTo>
                    <a:pt x="42037" y="25895"/>
                  </a:lnTo>
                  <a:close/>
                </a:path>
                <a:path w="64770" h="55245">
                  <a:moveTo>
                    <a:pt x="42151" y="24701"/>
                  </a:moveTo>
                  <a:lnTo>
                    <a:pt x="41973" y="24714"/>
                  </a:lnTo>
                  <a:lnTo>
                    <a:pt x="42113" y="24777"/>
                  </a:lnTo>
                  <a:close/>
                </a:path>
                <a:path w="64770" h="55245">
                  <a:moveTo>
                    <a:pt x="44056" y="21450"/>
                  </a:moveTo>
                  <a:lnTo>
                    <a:pt x="43992" y="21297"/>
                  </a:lnTo>
                  <a:lnTo>
                    <a:pt x="43573" y="21564"/>
                  </a:lnTo>
                  <a:lnTo>
                    <a:pt x="43751" y="21513"/>
                  </a:lnTo>
                  <a:lnTo>
                    <a:pt x="43916" y="21450"/>
                  </a:lnTo>
                  <a:lnTo>
                    <a:pt x="44056" y="21450"/>
                  </a:lnTo>
                  <a:close/>
                </a:path>
                <a:path w="64770" h="55245">
                  <a:moveTo>
                    <a:pt x="44335" y="21488"/>
                  </a:moveTo>
                  <a:lnTo>
                    <a:pt x="44056" y="21450"/>
                  </a:lnTo>
                  <a:lnTo>
                    <a:pt x="44157" y="21729"/>
                  </a:lnTo>
                  <a:lnTo>
                    <a:pt x="44335" y="21717"/>
                  </a:lnTo>
                  <a:lnTo>
                    <a:pt x="44335" y="21488"/>
                  </a:lnTo>
                  <a:close/>
                </a:path>
                <a:path w="64770" h="55245">
                  <a:moveTo>
                    <a:pt x="45135" y="30111"/>
                  </a:moveTo>
                  <a:lnTo>
                    <a:pt x="44996" y="30124"/>
                  </a:lnTo>
                  <a:lnTo>
                    <a:pt x="45135" y="30137"/>
                  </a:lnTo>
                  <a:close/>
                </a:path>
                <a:path w="64770" h="55245">
                  <a:moveTo>
                    <a:pt x="45300" y="29883"/>
                  </a:moveTo>
                  <a:lnTo>
                    <a:pt x="45186" y="29692"/>
                  </a:lnTo>
                  <a:lnTo>
                    <a:pt x="45021" y="29692"/>
                  </a:lnTo>
                  <a:lnTo>
                    <a:pt x="45300" y="29883"/>
                  </a:lnTo>
                  <a:close/>
                </a:path>
                <a:path w="64770" h="55245">
                  <a:moveTo>
                    <a:pt x="46291" y="30962"/>
                  </a:moveTo>
                  <a:lnTo>
                    <a:pt x="46139" y="30810"/>
                  </a:lnTo>
                  <a:lnTo>
                    <a:pt x="46126" y="30962"/>
                  </a:lnTo>
                  <a:lnTo>
                    <a:pt x="46291" y="30962"/>
                  </a:lnTo>
                  <a:close/>
                </a:path>
                <a:path w="64770" h="55245">
                  <a:moveTo>
                    <a:pt x="48018" y="30302"/>
                  </a:moveTo>
                  <a:lnTo>
                    <a:pt x="47993" y="30137"/>
                  </a:lnTo>
                  <a:lnTo>
                    <a:pt x="48018" y="30302"/>
                  </a:lnTo>
                  <a:close/>
                </a:path>
                <a:path w="64770" h="55245">
                  <a:moveTo>
                    <a:pt x="48768" y="29692"/>
                  </a:moveTo>
                  <a:lnTo>
                    <a:pt x="48539" y="29819"/>
                  </a:lnTo>
                  <a:lnTo>
                    <a:pt x="48526" y="30073"/>
                  </a:lnTo>
                  <a:lnTo>
                    <a:pt x="48768" y="29692"/>
                  </a:lnTo>
                  <a:close/>
                </a:path>
                <a:path w="64770" h="55245">
                  <a:moveTo>
                    <a:pt x="50190" y="30962"/>
                  </a:moveTo>
                  <a:lnTo>
                    <a:pt x="50063" y="31089"/>
                  </a:lnTo>
                  <a:lnTo>
                    <a:pt x="50190" y="30962"/>
                  </a:lnTo>
                  <a:close/>
                </a:path>
                <a:path w="64770" h="55245">
                  <a:moveTo>
                    <a:pt x="50406" y="32105"/>
                  </a:moveTo>
                  <a:lnTo>
                    <a:pt x="49466" y="31991"/>
                  </a:lnTo>
                  <a:lnTo>
                    <a:pt x="48666" y="33121"/>
                  </a:lnTo>
                  <a:lnTo>
                    <a:pt x="49504" y="32994"/>
                  </a:lnTo>
                  <a:lnTo>
                    <a:pt x="49618" y="32740"/>
                  </a:lnTo>
                  <a:lnTo>
                    <a:pt x="49657" y="32486"/>
                  </a:lnTo>
                  <a:lnTo>
                    <a:pt x="49898" y="32359"/>
                  </a:lnTo>
                  <a:lnTo>
                    <a:pt x="50406" y="32105"/>
                  </a:lnTo>
                  <a:close/>
                </a:path>
                <a:path w="64770" h="55245">
                  <a:moveTo>
                    <a:pt x="51663" y="25412"/>
                  </a:moveTo>
                  <a:lnTo>
                    <a:pt x="51536" y="25400"/>
                  </a:lnTo>
                  <a:lnTo>
                    <a:pt x="51358" y="25438"/>
                  </a:lnTo>
                  <a:lnTo>
                    <a:pt x="51663" y="25412"/>
                  </a:lnTo>
                  <a:close/>
                </a:path>
                <a:path w="64770" h="55245">
                  <a:moveTo>
                    <a:pt x="52730" y="34467"/>
                  </a:moveTo>
                  <a:lnTo>
                    <a:pt x="52641" y="34645"/>
                  </a:lnTo>
                  <a:lnTo>
                    <a:pt x="52603" y="34836"/>
                  </a:lnTo>
                  <a:lnTo>
                    <a:pt x="52666" y="34696"/>
                  </a:lnTo>
                  <a:lnTo>
                    <a:pt x="52730" y="34467"/>
                  </a:lnTo>
                  <a:close/>
                </a:path>
                <a:path w="64770" h="55245">
                  <a:moveTo>
                    <a:pt x="53289" y="45808"/>
                  </a:moveTo>
                  <a:close/>
                </a:path>
                <a:path w="64770" h="55245">
                  <a:moveTo>
                    <a:pt x="53403" y="44615"/>
                  </a:moveTo>
                  <a:lnTo>
                    <a:pt x="52908" y="44615"/>
                  </a:lnTo>
                  <a:lnTo>
                    <a:pt x="53251" y="45694"/>
                  </a:lnTo>
                  <a:lnTo>
                    <a:pt x="53238" y="45313"/>
                  </a:lnTo>
                  <a:lnTo>
                    <a:pt x="53403" y="44615"/>
                  </a:lnTo>
                  <a:close/>
                </a:path>
                <a:path w="64770" h="55245">
                  <a:moveTo>
                    <a:pt x="54749" y="27533"/>
                  </a:moveTo>
                  <a:lnTo>
                    <a:pt x="54711" y="27152"/>
                  </a:lnTo>
                  <a:lnTo>
                    <a:pt x="54343" y="27660"/>
                  </a:lnTo>
                  <a:lnTo>
                    <a:pt x="54571" y="27533"/>
                  </a:lnTo>
                  <a:lnTo>
                    <a:pt x="54749" y="27533"/>
                  </a:lnTo>
                  <a:close/>
                </a:path>
                <a:path w="64770" h="55245">
                  <a:moveTo>
                    <a:pt x="55613" y="44640"/>
                  </a:moveTo>
                  <a:lnTo>
                    <a:pt x="55448" y="44424"/>
                  </a:lnTo>
                  <a:lnTo>
                    <a:pt x="55613" y="44640"/>
                  </a:lnTo>
                  <a:close/>
                </a:path>
                <a:path w="64770" h="55245">
                  <a:moveTo>
                    <a:pt x="55664" y="27533"/>
                  </a:moveTo>
                  <a:lnTo>
                    <a:pt x="54749" y="27533"/>
                  </a:lnTo>
                  <a:lnTo>
                    <a:pt x="54787" y="27914"/>
                  </a:lnTo>
                  <a:lnTo>
                    <a:pt x="54914" y="28549"/>
                  </a:lnTo>
                  <a:lnTo>
                    <a:pt x="55664" y="27533"/>
                  </a:lnTo>
                  <a:close/>
                </a:path>
                <a:path w="64770" h="55245">
                  <a:moveTo>
                    <a:pt x="55956" y="35331"/>
                  </a:moveTo>
                  <a:lnTo>
                    <a:pt x="55778" y="35496"/>
                  </a:lnTo>
                  <a:lnTo>
                    <a:pt x="55905" y="35420"/>
                  </a:lnTo>
                  <a:close/>
                </a:path>
                <a:path w="64770" h="55245">
                  <a:moveTo>
                    <a:pt x="55981" y="43599"/>
                  </a:moveTo>
                  <a:lnTo>
                    <a:pt x="55880" y="43472"/>
                  </a:lnTo>
                  <a:lnTo>
                    <a:pt x="55422" y="43319"/>
                  </a:lnTo>
                  <a:lnTo>
                    <a:pt x="55118" y="43243"/>
                  </a:lnTo>
                  <a:lnTo>
                    <a:pt x="55537" y="43586"/>
                  </a:lnTo>
                  <a:lnTo>
                    <a:pt x="55981" y="43599"/>
                  </a:lnTo>
                  <a:close/>
                </a:path>
                <a:path w="64770" h="55245">
                  <a:moveTo>
                    <a:pt x="56222" y="45262"/>
                  </a:moveTo>
                  <a:lnTo>
                    <a:pt x="55689" y="44297"/>
                  </a:lnTo>
                  <a:lnTo>
                    <a:pt x="55245" y="43789"/>
                  </a:lnTo>
                  <a:lnTo>
                    <a:pt x="55232" y="44043"/>
                  </a:lnTo>
                  <a:lnTo>
                    <a:pt x="55346" y="44297"/>
                  </a:lnTo>
                  <a:lnTo>
                    <a:pt x="55448" y="44424"/>
                  </a:lnTo>
                  <a:lnTo>
                    <a:pt x="55575" y="44424"/>
                  </a:lnTo>
                  <a:lnTo>
                    <a:pt x="56222" y="45262"/>
                  </a:lnTo>
                  <a:close/>
                </a:path>
                <a:path w="64770" h="55245">
                  <a:moveTo>
                    <a:pt x="56400" y="45542"/>
                  </a:moveTo>
                  <a:lnTo>
                    <a:pt x="56222" y="45262"/>
                  </a:lnTo>
                  <a:lnTo>
                    <a:pt x="56400" y="45542"/>
                  </a:lnTo>
                  <a:close/>
                </a:path>
                <a:path w="64770" h="55245">
                  <a:moveTo>
                    <a:pt x="56743" y="34899"/>
                  </a:moveTo>
                  <a:lnTo>
                    <a:pt x="56527" y="35026"/>
                  </a:lnTo>
                  <a:lnTo>
                    <a:pt x="56667" y="34899"/>
                  </a:lnTo>
                  <a:close/>
                </a:path>
                <a:path w="64770" h="55245">
                  <a:moveTo>
                    <a:pt x="57188" y="36182"/>
                  </a:moveTo>
                  <a:lnTo>
                    <a:pt x="56997" y="36283"/>
                  </a:lnTo>
                  <a:lnTo>
                    <a:pt x="57124" y="36207"/>
                  </a:lnTo>
                  <a:close/>
                </a:path>
                <a:path w="64770" h="55245">
                  <a:moveTo>
                    <a:pt x="57213" y="41554"/>
                  </a:moveTo>
                  <a:lnTo>
                    <a:pt x="56870" y="41376"/>
                  </a:lnTo>
                  <a:lnTo>
                    <a:pt x="56451" y="41376"/>
                  </a:lnTo>
                  <a:lnTo>
                    <a:pt x="56502" y="41630"/>
                  </a:lnTo>
                  <a:lnTo>
                    <a:pt x="57213" y="41554"/>
                  </a:lnTo>
                  <a:close/>
                </a:path>
                <a:path w="64770" h="55245">
                  <a:moveTo>
                    <a:pt x="57226" y="35839"/>
                  </a:moveTo>
                  <a:lnTo>
                    <a:pt x="57048" y="35839"/>
                  </a:lnTo>
                  <a:lnTo>
                    <a:pt x="55892" y="36474"/>
                  </a:lnTo>
                  <a:lnTo>
                    <a:pt x="56197" y="36398"/>
                  </a:lnTo>
                  <a:lnTo>
                    <a:pt x="57226" y="35839"/>
                  </a:lnTo>
                  <a:close/>
                </a:path>
                <a:path w="64770" h="55245">
                  <a:moveTo>
                    <a:pt x="57594" y="41757"/>
                  </a:moveTo>
                  <a:lnTo>
                    <a:pt x="57531" y="41529"/>
                  </a:lnTo>
                  <a:lnTo>
                    <a:pt x="57213" y="41554"/>
                  </a:lnTo>
                  <a:lnTo>
                    <a:pt x="57594" y="41757"/>
                  </a:lnTo>
                  <a:close/>
                </a:path>
                <a:path w="64770" h="55245">
                  <a:moveTo>
                    <a:pt x="59524" y="54965"/>
                  </a:moveTo>
                  <a:lnTo>
                    <a:pt x="59207" y="54457"/>
                  </a:lnTo>
                  <a:lnTo>
                    <a:pt x="58902" y="54279"/>
                  </a:lnTo>
                  <a:lnTo>
                    <a:pt x="59131" y="54711"/>
                  </a:lnTo>
                  <a:lnTo>
                    <a:pt x="59524" y="54965"/>
                  </a:lnTo>
                  <a:close/>
                </a:path>
                <a:path w="64770" h="55245">
                  <a:moveTo>
                    <a:pt x="60261" y="29895"/>
                  </a:moveTo>
                  <a:close/>
                </a:path>
                <a:path w="64770" h="55245">
                  <a:moveTo>
                    <a:pt x="61061" y="30441"/>
                  </a:moveTo>
                  <a:lnTo>
                    <a:pt x="60883" y="30251"/>
                  </a:lnTo>
                  <a:lnTo>
                    <a:pt x="60579" y="30060"/>
                  </a:lnTo>
                  <a:lnTo>
                    <a:pt x="60261" y="29895"/>
                  </a:lnTo>
                  <a:lnTo>
                    <a:pt x="61061" y="30441"/>
                  </a:lnTo>
                  <a:close/>
                </a:path>
                <a:path w="64770" h="55245">
                  <a:moveTo>
                    <a:pt x="63538" y="39217"/>
                  </a:moveTo>
                  <a:lnTo>
                    <a:pt x="63385" y="38455"/>
                  </a:lnTo>
                  <a:lnTo>
                    <a:pt x="56388" y="38455"/>
                  </a:lnTo>
                  <a:lnTo>
                    <a:pt x="55575" y="38455"/>
                  </a:lnTo>
                  <a:lnTo>
                    <a:pt x="56883" y="39217"/>
                  </a:lnTo>
                  <a:lnTo>
                    <a:pt x="56629" y="39852"/>
                  </a:lnTo>
                  <a:lnTo>
                    <a:pt x="56476" y="39725"/>
                  </a:lnTo>
                  <a:lnTo>
                    <a:pt x="56337" y="39725"/>
                  </a:lnTo>
                  <a:lnTo>
                    <a:pt x="56515" y="39852"/>
                  </a:lnTo>
                  <a:lnTo>
                    <a:pt x="57264" y="40360"/>
                  </a:lnTo>
                  <a:lnTo>
                    <a:pt x="57531" y="41529"/>
                  </a:lnTo>
                  <a:lnTo>
                    <a:pt x="57708" y="41503"/>
                  </a:lnTo>
                  <a:lnTo>
                    <a:pt x="57823" y="42138"/>
                  </a:lnTo>
                  <a:lnTo>
                    <a:pt x="57378" y="42138"/>
                  </a:lnTo>
                  <a:lnTo>
                    <a:pt x="56921" y="42392"/>
                  </a:lnTo>
                  <a:lnTo>
                    <a:pt x="56197" y="42291"/>
                  </a:lnTo>
                  <a:lnTo>
                    <a:pt x="56146" y="41884"/>
                  </a:lnTo>
                  <a:lnTo>
                    <a:pt x="55016" y="41884"/>
                  </a:lnTo>
                  <a:lnTo>
                    <a:pt x="55816" y="42291"/>
                  </a:lnTo>
                  <a:lnTo>
                    <a:pt x="55918" y="42519"/>
                  </a:lnTo>
                  <a:lnTo>
                    <a:pt x="55803" y="42646"/>
                  </a:lnTo>
                  <a:lnTo>
                    <a:pt x="55346" y="42519"/>
                  </a:lnTo>
                  <a:lnTo>
                    <a:pt x="55397" y="43027"/>
                  </a:lnTo>
                  <a:lnTo>
                    <a:pt x="56578" y="43281"/>
                  </a:lnTo>
                  <a:lnTo>
                    <a:pt x="56375" y="43789"/>
                  </a:lnTo>
                  <a:lnTo>
                    <a:pt x="56718" y="43916"/>
                  </a:lnTo>
                  <a:lnTo>
                    <a:pt x="57759" y="44932"/>
                  </a:lnTo>
                  <a:lnTo>
                    <a:pt x="57378" y="44678"/>
                  </a:lnTo>
                  <a:lnTo>
                    <a:pt x="56057" y="43789"/>
                  </a:lnTo>
                  <a:lnTo>
                    <a:pt x="56807" y="44678"/>
                  </a:lnTo>
                  <a:lnTo>
                    <a:pt x="55702" y="43916"/>
                  </a:lnTo>
                  <a:lnTo>
                    <a:pt x="56616" y="45440"/>
                  </a:lnTo>
                  <a:lnTo>
                    <a:pt x="56730" y="46075"/>
                  </a:lnTo>
                  <a:lnTo>
                    <a:pt x="56400" y="45542"/>
                  </a:lnTo>
                  <a:lnTo>
                    <a:pt x="56489" y="45821"/>
                  </a:lnTo>
                  <a:lnTo>
                    <a:pt x="56603" y="46710"/>
                  </a:lnTo>
                  <a:lnTo>
                    <a:pt x="55841" y="45694"/>
                  </a:lnTo>
                  <a:lnTo>
                    <a:pt x="55283" y="44932"/>
                  </a:lnTo>
                  <a:lnTo>
                    <a:pt x="55511" y="45694"/>
                  </a:lnTo>
                  <a:lnTo>
                    <a:pt x="55219" y="45694"/>
                  </a:lnTo>
                  <a:lnTo>
                    <a:pt x="55029" y="45440"/>
                  </a:lnTo>
                  <a:lnTo>
                    <a:pt x="54851" y="45186"/>
                  </a:lnTo>
                  <a:lnTo>
                    <a:pt x="54457" y="44424"/>
                  </a:lnTo>
                  <a:lnTo>
                    <a:pt x="54622" y="45440"/>
                  </a:lnTo>
                  <a:lnTo>
                    <a:pt x="53657" y="43662"/>
                  </a:lnTo>
                  <a:lnTo>
                    <a:pt x="53530" y="44043"/>
                  </a:lnTo>
                  <a:lnTo>
                    <a:pt x="53898" y="45948"/>
                  </a:lnTo>
                  <a:lnTo>
                    <a:pt x="53479" y="44323"/>
                  </a:lnTo>
                  <a:lnTo>
                    <a:pt x="53352" y="43789"/>
                  </a:lnTo>
                  <a:lnTo>
                    <a:pt x="53365" y="44043"/>
                  </a:lnTo>
                  <a:lnTo>
                    <a:pt x="53238" y="43675"/>
                  </a:lnTo>
                  <a:lnTo>
                    <a:pt x="53390" y="44323"/>
                  </a:lnTo>
                  <a:lnTo>
                    <a:pt x="53416" y="44577"/>
                  </a:lnTo>
                  <a:lnTo>
                    <a:pt x="53530" y="45948"/>
                  </a:lnTo>
                  <a:lnTo>
                    <a:pt x="53276" y="45948"/>
                  </a:lnTo>
                  <a:lnTo>
                    <a:pt x="53098" y="45440"/>
                  </a:lnTo>
                  <a:lnTo>
                    <a:pt x="52882" y="44678"/>
                  </a:lnTo>
                  <a:lnTo>
                    <a:pt x="52768" y="43789"/>
                  </a:lnTo>
                  <a:lnTo>
                    <a:pt x="52971" y="43916"/>
                  </a:lnTo>
                  <a:lnTo>
                    <a:pt x="52971" y="43789"/>
                  </a:lnTo>
                  <a:lnTo>
                    <a:pt x="52870" y="43408"/>
                  </a:lnTo>
                  <a:lnTo>
                    <a:pt x="52920" y="42138"/>
                  </a:lnTo>
                  <a:lnTo>
                    <a:pt x="52781" y="42900"/>
                  </a:lnTo>
                  <a:lnTo>
                    <a:pt x="52705" y="43027"/>
                  </a:lnTo>
                  <a:lnTo>
                    <a:pt x="52641" y="42773"/>
                  </a:lnTo>
                  <a:lnTo>
                    <a:pt x="52628" y="43027"/>
                  </a:lnTo>
                  <a:lnTo>
                    <a:pt x="52552" y="43789"/>
                  </a:lnTo>
                  <a:lnTo>
                    <a:pt x="52006" y="44551"/>
                  </a:lnTo>
                  <a:lnTo>
                    <a:pt x="52463" y="43027"/>
                  </a:lnTo>
                  <a:lnTo>
                    <a:pt x="52501" y="42900"/>
                  </a:lnTo>
                  <a:lnTo>
                    <a:pt x="52768" y="42011"/>
                  </a:lnTo>
                  <a:lnTo>
                    <a:pt x="52197" y="42900"/>
                  </a:lnTo>
                  <a:lnTo>
                    <a:pt x="52336" y="42633"/>
                  </a:lnTo>
                  <a:lnTo>
                    <a:pt x="51168" y="41757"/>
                  </a:lnTo>
                  <a:lnTo>
                    <a:pt x="50279" y="43027"/>
                  </a:lnTo>
                  <a:lnTo>
                    <a:pt x="50292" y="42773"/>
                  </a:lnTo>
                  <a:lnTo>
                    <a:pt x="50419" y="42265"/>
                  </a:lnTo>
                  <a:lnTo>
                    <a:pt x="50634" y="42265"/>
                  </a:lnTo>
                  <a:lnTo>
                    <a:pt x="49796" y="41630"/>
                  </a:lnTo>
                  <a:lnTo>
                    <a:pt x="47917" y="42773"/>
                  </a:lnTo>
                  <a:lnTo>
                    <a:pt x="47802" y="42392"/>
                  </a:lnTo>
                  <a:lnTo>
                    <a:pt x="47688" y="42011"/>
                  </a:lnTo>
                  <a:lnTo>
                    <a:pt x="47650" y="41884"/>
                  </a:lnTo>
                  <a:lnTo>
                    <a:pt x="47739" y="41376"/>
                  </a:lnTo>
                  <a:lnTo>
                    <a:pt x="47828" y="41249"/>
                  </a:lnTo>
                  <a:lnTo>
                    <a:pt x="47599" y="41249"/>
                  </a:lnTo>
                  <a:lnTo>
                    <a:pt x="47180" y="41884"/>
                  </a:lnTo>
                  <a:lnTo>
                    <a:pt x="47155" y="41503"/>
                  </a:lnTo>
                  <a:lnTo>
                    <a:pt x="47231" y="41249"/>
                  </a:lnTo>
                  <a:lnTo>
                    <a:pt x="47320" y="41122"/>
                  </a:lnTo>
                  <a:lnTo>
                    <a:pt x="47332" y="40868"/>
                  </a:lnTo>
                  <a:lnTo>
                    <a:pt x="46558" y="41503"/>
                  </a:lnTo>
                  <a:lnTo>
                    <a:pt x="46469" y="41249"/>
                  </a:lnTo>
                  <a:lnTo>
                    <a:pt x="46431" y="41122"/>
                  </a:lnTo>
                  <a:lnTo>
                    <a:pt x="46837" y="40741"/>
                  </a:lnTo>
                  <a:lnTo>
                    <a:pt x="46177" y="39725"/>
                  </a:lnTo>
                  <a:lnTo>
                    <a:pt x="44932" y="41249"/>
                  </a:lnTo>
                  <a:lnTo>
                    <a:pt x="44043" y="41249"/>
                  </a:lnTo>
                  <a:lnTo>
                    <a:pt x="44323" y="40614"/>
                  </a:lnTo>
                  <a:lnTo>
                    <a:pt x="44437" y="40360"/>
                  </a:lnTo>
                  <a:lnTo>
                    <a:pt x="44500" y="40233"/>
                  </a:lnTo>
                  <a:lnTo>
                    <a:pt x="44437" y="39725"/>
                  </a:lnTo>
                  <a:lnTo>
                    <a:pt x="43916" y="38963"/>
                  </a:lnTo>
                  <a:lnTo>
                    <a:pt x="43916" y="38709"/>
                  </a:lnTo>
                  <a:lnTo>
                    <a:pt x="43332" y="38328"/>
                  </a:lnTo>
                  <a:lnTo>
                    <a:pt x="43332" y="45948"/>
                  </a:lnTo>
                  <a:lnTo>
                    <a:pt x="43180" y="46329"/>
                  </a:lnTo>
                  <a:lnTo>
                    <a:pt x="43065" y="46723"/>
                  </a:lnTo>
                  <a:lnTo>
                    <a:pt x="42913" y="46329"/>
                  </a:lnTo>
                  <a:lnTo>
                    <a:pt x="43332" y="45948"/>
                  </a:lnTo>
                  <a:lnTo>
                    <a:pt x="43332" y="38328"/>
                  </a:lnTo>
                  <a:lnTo>
                    <a:pt x="42951" y="38074"/>
                  </a:lnTo>
                  <a:lnTo>
                    <a:pt x="41668" y="38963"/>
                  </a:lnTo>
                  <a:lnTo>
                    <a:pt x="40487" y="38963"/>
                  </a:lnTo>
                  <a:lnTo>
                    <a:pt x="40487" y="38836"/>
                  </a:lnTo>
                  <a:lnTo>
                    <a:pt x="40500" y="38201"/>
                  </a:lnTo>
                  <a:lnTo>
                    <a:pt x="40500" y="37820"/>
                  </a:lnTo>
                  <a:lnTo>
                    <a:pt x="40513" y="37439"/>
                  </a:lnTo>
                  <a:lnTo>
                    <a:pt x="40513" y="37312"/>
                  </a:lnTo>
                  <a:lnTo>
                    <a:pt x="38722" y="37439"/>
                  </a:lnTo>
                  <a:lnTo>
                    <a:pt x="38582" y="37185"/>
                  </a:lnTo>
                  <a:lnTo>
                    <a:pt x="38125" y="36296"/>
                  </a:lnTo>
                  <a:lnTo>
                    <a:pt x="38061" y="36677"/>
                  </a:lnTo>
                  <a:lnTo>
                    <a:pt x="37642" y="37185"/>
                  </a:lnTo>
                  <a:lnTo>
                    <a:pt x="37414" y="37185"/>
                  </a:lnTo>
                  <a:lnTo>
                    <a:pt x="37312" y="36931"/>
                  </a:lnTo>
                  <a:lnTo>
                    <a:pt x="36385" y="37820"/>
                  </a:lnTo>
                  <a:lnTo>
                    <a:pt x="36512" y="37566"/>
                  </a:lnTo>
                  <a:lnTo>
                    <a:pt x="36893" y="36804"/>
                  </a:lnTo>
                  <a:lnTo>
                    <a:pt x="36957" y="36677"/>
                  </a:lnTo>
                  <a:lnTo>
                    <a:pt x="37350" y="35661"/>
                  </a:lnTo>
                  <a:lnTo>
                    <a:pt x="37401" y="35534"/>
                  </a:lnTo>
                  <a:lnTo>
                    <a:pt x="36791" y="35661"/>
                  </a:lnTo>
                  <a:lnTo>
                    <a:pt x="36449" y="35407"/>
                  </a:lnTo>
                  <a:lnTo>
                    <a:pt x="35674" y="36804"/>
                  </a:lnTo>
                  <a:lnTo>
                    <a:pt x="35687" y="36423"/>
                  </a:lnTo>
                  <a:lnTo>
                    <a:pt x="35725" y="35445"/>
                  </a:lnTo>
                  <a:lnTo>
                    <a:pt x="36080" y="35267"/>
                  </a:lnTo>
                  <a:lnTo>
                    <a:pt x="35737" y="35331"/>
                  </a:lnTo>
                  <a:lnTo>
                    <a:pt x="35788" y="34264"/>
                  </a:lnTo>
                  <a:lnTo>
                    <a:pt x="32829" y="36423"/>
                  </a:lnTo>
                  <a:lnTo>
                    <a:pt x="32981" y="35661"/>
                  </a:lnTo>
                  <a:lnTo>
                    <a:pt x="33058" y="35280"/>
                  </a:lnTo>
                  <a:lnTo>
                    <a:pt x="33197" y="34645"/>
                  </a:lnTo>
                  <a:lnTo>
                    <a:pt x="33223" y="34518"/>
                  </a:lnTo>
                  <a:lnTo>
                    <a:pt x="33274" y="34264"/>
                  </a:lnTo>
                  <a:lnTo>
                    <a:pt x="32867" y="34518"/>
                  </a:lnTo>
                  <a:lnTo>
                    <a:pt x="32588" y="34391"/>
                  </a:lnTo>
                  <a:lnTo>
                    <a:pt x="32181" y="34645"/>
                  </a:lnTo>
                  <a:lnTo>
                    <a:pt x="32321" y="34391"/>
                  </a:lnTo>
                  <a:lnTo>
                    <a:pt x="32600" y="33883"/>
                  </a:lnTo>
                  <a:lnTo>
                    <a:pt x="31813" y="33121"/>
                  </a:lnTo>
                  <a:lnTo>
                    <a:pt x="30962" y="32867"/>
                  </a:lnTo>
                  <a:lnTo>
                    <a:pt x="31407" y="32359"/>
                  </a:lnTo>
                  <a:lnTo>
                    <a:pt x="31000" y="32105"/>
                  </a:lnTo>
                  <a:lnTo>
                    <a:pt x="29692" y="34391"/>
                  </a:lnTo>
                  <a:lnTo>
                    <a:pt x="29273" y="34137"/>
                  </a:lnTo>
                  <a:lnTo>
                    <a:pt x="29692" y="33121"/>
                  </a:lnTo>
                  <a:lnTo>
                    <a:pt x="29756" y="32994"/>
                  </a:lnTo>
                  <a:lnTo>
                    <a:pt x="28994" y="32613"/>
                  </a:lnTo>
                  <a:lnTo>
                    <a:pt x="28956" y="32359"/>
                  </a:lnTo>
                  <a:lnTo>
                    <a:pt x="28867" y="31851"/>
                  </a:lnTo>
                  <a:lnTo>
                    <a:pt x="28778" y="31216"/>
                  </a:lnTo>
                  <a:lnTo>
                    <a:pt x="27482" y="31851"/>
                  </a:lnTo>
                  <a:lnTo>
                    <a:pt x="27635" y="31597"/>
                  </a:lnTo>
                  <a:lnTo>
                    <a:pt x="27711" y="31470"/>
                  </a:lnTo>
                  <a:lnTo>
                    <a:pt x="27787" y="31343"/>
                  </a:lnTo>
                  <a:lnTo>
                    <a:pt x="27940" y="31343"/>
                  </a:lnTo>
                  <a:lnTo>
                    <a:pt x="27597" y="31089"/>
                  </a:lnTo>
                  <a:lnTo>
                    <a:pt x="27292" y="30454"/>
                  </a:lnTo>
                  <a:lnTo>
                    <a:pt x="27000" y="29819"/>
                  </a:lnTo>
                  <a:lnTo>
                    <a:pt x="26695" y="30505"/>
                  </a:lnTo>
                  <a:lnTo>
                    <a:pt x="24917" y="31216"/>
                  </a:lnTo>
                  <a:lnTo>
                    <a:pt x="25400" y="30454"/>
                  </a:lnTo>
                  <a:lnTo>
                    <a:pt x="24536" y="31216"/>
                  </a:lnTo>
                  <a:lnTo>
                    <a:pt x="24371" y="31470"/>
                  </a:lnTo>
                  <a:lnTo>
                    <a:pt x="23749" y="31470"/>
                  </a:lnTo>
                  <a:lnTo>
                    <a:pt x="23837" y="31089"/>
                  </a:lnTo>
                  <a:lnTo>
                    <a:pt x="23914" y="30962"/>
                  </a:lnTo>
                  <a:lnTo>
                    <a:pt x="23876" y="30454"/>
                  </a:lnTo>
                  <a:lnTo>
                    <a:pt x="23342" y="31597"/>
                  </a:lnTo>
                  <a:lnTo>
                    <a:pt x="23291" y="31470"/>
                  </a:lnTo>
                  <a:lnTo>
                    <a:pt x="23202" y="31216"/>
                  </a:lnTo>
                  <a:lnTo>
                    <a:pt x="23291" y="30810"/>
                  </a:lnTo>
                  <a:lnTo>
                    <a:pt x="23533" y="30607"/>
                  </a:lnTo>
                  <a:lnTo>
                    <a:pt x="23380" y="30454"/>
                  </a:lnTo>
                  <a:lnTo>
                    <a:pt x="23202" y="30327"/>
                  </a:lnTo>
                  <a:lnTo>
                    <a:pt x="23063" y="30607"/>
                  </a:lnTo>
                  <a:lnTo>
                    <a:pt x="22555" y="31089"/>
                  </a:lnTo>
                  <a:lnTo>
                    <a:pt x="22148" y="31216"/>
                  </a:lnTo>
                  <a:lnTo>
                    <a:pt x="22034" y="30810"/>
                  </a:lnTo>
                  <a:lnTo>
                    <a:pt x="22110" y="30073"/>
                  </a:lnTo>
                  <a:lnTo>
                    <a:pt x="22275" y="29692"/>
                  </a:lnTo>
                  <a:lnTo>
                    <a:pt x="21983" y="30073"/>
                  </a:lnTo>
                  <a:lnTo>
                    <a:pt x="21463" y="30581"/>
                  </a:lnTo>
                  <a:lnTo>
                    <a:pt x="21399" y="30073"/>
                  </a:lnTo>
                  <a:lnTo>
                    <a:pt x="21463" y="29946"/>
                  </a:lnTo>
                  <a:lnTo>
                    <a:pt x="21602" y="29883"/>
                  </a:lnTo>
                  <a:lnTo>
                    <a:pt x="21526" y="29311"/>
                  </a:lnTo>
                  <a:lnTo>
                    <a:pt x="21399" y="28956"/>
                  </a:lnTo>
                  <a:lnTo>
                    <a:pt x="21323" y="29184"/>
                  </a:lnTo>
                  <a:lnTo>
                    <a:pt x="21132" y="29184"/>
                  </a:lnTo>
                  <a:lnTo>
                    <a:pt x="20281" y="30073"/>
                  </a:lnTo>
                  <a:lnTo>
                    <a:pt x="20281" y="29946"/>
                  </a:lnTo>
                  <a:lnTo>
                    <a:pt x="20269" y="29057"/>
                  </a:lnTo>
                  <a:lnTo>
                    <a:pt x="20459" y="28676"/>
                  </a:lnTo>
                  <a:lnTo>
                    <a:pt x="20993" y="28956"/>
                  </a:lnTo>
                  <a:lnTo>
                    <a:pt x="21209" y="29108"/>
                  </a:lnTo>
                  <a:lnTo>
                    <a:pt x="21386" y="28930"/>
                  </a:lnTo>
                  <a:lnTo>
                    <a:pt x="21577" y="28676"/>
                  </a:lnTo>
                  <a:lnTo>
                    <a:pt x="21653" y="28549"/>
                  </a:lnTo>
                  <a:lnTo>
                    <a:pt x="21336" y="28168"/>
                  </a:lnTo>
                  <a:lnTo>
                    <a:pt x="22199" y="27406"/>
                  </a:lnTo>
                  <a:lnTo>
                    <a:pt x="20358" y="28549"/>
                  </a:lnTo>
                  <a:lnTo>
                    <a:pt x="20256" y="28295"/>
                  </a:lnTo>
                  <a:lnTo>
                    <a:pt x="20294" y="27533"/>
                  </a:lnTo>
                  <a:lnTo>
                    <a:pt x="20167" y="27533"/>
                  </a:lnTo>
                  <a:lnTo>
                    <a:pt x="20015" y="27660"/>
                  </a:lnTo>
                  <a:lnTo>
                    <a:pt x="19939" y="27406"/>
                  </a:lnTo>
                  <a:lnTo>
                    <a:pt x="19824" y="27279"/>
                  </a:lnTo>
                  <a:lnTo>
                    <a:pt x="20002" y="26898"/>
                  </a:lnTo>
                  <a:lnTo>
                    <a:pt x="20116" y="26644"/>
                  </a:lnTo>
                  <a:lnTo>
                    <a:pt x="19875" y="26644"/>
                  </a:lnTo>
                  <a:lnTo>
                    <a:pt x="19875" y="26898"/>
                  </a:lnTo>
                  <a:lnTo>
                    <a:pt x="19761" y="27279"/>
                  </a:lnTo>
                  <a:lnTo>
                    <a:pt x="19494" y="27165"/>
                  </a:lnTo>
                  <a:lnTo>
                    <a:pt x="19685" y="26898"/>
                  </a:lnTo>
                  <a:lnTo>
                    <a:pt x="19875" y="26898"/>
                  </a:lnTo>
                  <a:lnTo>
                    <a:pt x="19875" y="26644"/>
                  </a:lnTo>
                  <a:lnTo>
                    <a:pt x="19545" y="26631"/>
                  </a:lnTo>
                  <a:lnTo>
                    <a:pt x="19367" y="26517"/>
                  </a:lnTo>
                  <a:lnTo>
                    <a:pt x="18935" y="27279"/>
                  </a:lnTo>
                  <a:lnTo>
                    <a:pt x="18745" y="27025"/>
                  </a:lnTo>
                  <a:lnTo>
                    <a:pt x="18630" y="27660"/>
                  </a:lnTo>
                  <a:lnTo>
                    <a:pt x="18770" y="27724"/>
                  </a:lnTo>
                  <a:lnTo>
                    <a:pt x="18757" y="27863"/>
                  </a:lnTo>
                  <a:lnTo>
                    <a:pt x="18935" y="27787"/>
                  </a:lnTo>
                  <a:lnTo>
                    <a:pt x="19456" y="28041"/>
                  </a:lnTo>
                  <a:lnTo>
                    <a:pt x="18719" y="28549"/>
                  </a:lnTo>
                  <a:lnTo>
                    <a:pt x="18745" y="28041"/>
                  </a:lnTo>
                  <a:lnTo>
                    <a:pt x="18415" y="28384"/>
                  </a:lnTo>
                  <a:lnTo>
                    <a:pt x="18415" y="33121"/>
                  </a:lnTo>
                  <a:lnTo>
                    <a:pt x="18199" y="32994"/>
                  </a:lnTo>
                  <a:lnTo>
                    <a:pt x="18173" y="32613"/>
                  </a:lnTo>
                  <a:lnTo>
                    <a:pt x="18364" y="32359"/>
                  </a:lnTo>
                  <a:lnTo>
                    <a:pt x="18415" y="33121"/>
                  </a:lnTo>
                  <a:lnTo>
                    <a:pt x="18415" y="28384"/>
                  </a:lnTo>
                  <a:lnTo>
                    <a:pt x="17741" y="29057"/>
                  </a:lnTo>
                  <a:lnTo>
                    <a:pt x="18021" y="28041"/>
                  </a:lnTo>
                  <a:lnTo>
                    <a:pt x="18072" y="27660"/>
                  </a:lnTo>
                  <a:lnTo>
                    <a:pt x="18046" y="27533"/>
                  </a:lnTo>
                  <a:lnTo>
                    <a:pt x="11277" y="27533"/>
                  </a:lnTo>
                  <a:lnTo>
                    <a:pt x="11087" y="27533"/>
                  </a:lnTo>
                  <a:lnTo>
                    <a:pt x="10998" y="27660"/>
                  </a:lnTo>
                  <a:lnTo>
                    <a:pt x="10807" y="27787"/>
                  </a:lnTo>
                  <a:lnTo>
                    <a:pt x="11188" y="27660"/>
                  </a:lnTo>
                  <a:lnTo>
                    <a:pt x="10883" y="28409"/>
                  </a:lnTo>
                  <a:lnTo>
                    <a:pt x="11023" y="28359"/>
                  </a:lnTo>
                  <a:lnTo>
                    <a:pt x="11176" y="28295"/>
                  </a:lnTo>
                  <a:lnTo>
                    <a:pt x="11811" y="28041"/>
                  </a:lnTo>
                  <a:lnTo>
                    <a:pt x="11874" y="28536"/>
                  </a:lnTo>
                  <a:lnTo>
                    <a:pt x="11430" y="29311"/>
                  </a:lnTo>
                  <a:lnTo>
                    <a:pt x="11049" y="28346"/>
                  </a:lnTo>
                  <a:lnTo>
                    <a:pt x="10934" y="29311"/>
                  </a:lnTo>
                  <a:lnTo>
                    <a:pt x="10680" y="28676"/>
                  </a:lnTo>
                  <a:lnTo>
                    <a:pt x="10109" y="30200"/>
                  </a:lnTo>
                  <a:lnTo>
                    <a:pt x="10452" y="28422"/>
                  </a:lnTo>
                  <a:lnTo>
                    <a:pt x="9994" y="29565"/>
                  </a:lnTo>
                  <a:lnTo>
                    <a:pt x="9893" y="30200"/>
                  </a:lnTo>
                  <a:lnTo>
                    <a:pt x="10261" y="30708"/>
                  </a:lnTo>
                  <a:lnTo>
                    <a:pt x="10680" y="30200"/>
                  </a:lnTo>
                  <a:lnTo>
                    <a:pt x="10795" y="30073"/>
                  </a:lnTo>
                  <a:lnTo>
                    <a:pt x="11252" y="30708"/>
                  </a:lnTo>
                  <a:lnTo>
                    <a:pt x="11709" y="30327"/>
                  </a:lnTo>
                  <a:lnTo>
                    <a:pt x="11684" y="30073"/>
                  </a:lnTo>
                  <a:lnTo>
                    <a:pt x="11760" y="29883"/>
                  </a:lnTo>
                  <a:lnTo>
                    <a:pt x="12141" y="29565"/>
                  </a:lnTo>
                  <a:lnTo>
                    <a:pt x="13576" y="29311"/>
                  </a:lnTo>
                  <a:lnTo>
                    <a:pt x="11391" y="32232"/>
                  </a:lnTo>
                  <a:lnTo>
                    <a:pt x="12814" y="31470"/>
                  </a:lnTo>
                  <a:lnTo>
                    <a:pt x="13360" y="31089"/>
                  </a:lnTo>
                  <a:lnTo>
                    <a:pt x="14135" y="29946"/>
                  </a:lnTo>
                  <a:lnTo>
                    <a:pt x="14109" y="30962"/>
                  </a:lnTo>
                  <a:lnTo>
                    <a:pt x="13550" y="31597"/>
                  </a:lnTo>
                  <a:lnTo>
                    <a:pt x="13512" y="31800"/>
                  </a:lnTo>
                  <a:lnTo>
                    <a:pt x="13982" y="32232"/>
                  </a:lnTo>
                  <a:lnTo>
                    <a:pt x="14224" y="31635"/>
                  </a:lnTo>
                  <a:lnTo>
                    <a:pt x="14681" y="30581"/>
                  </a:lnTo>
                  <a:lnTo>
                    <a:pt x="14871" y="31496"/>
                  </a:lnTo>
                  <a:lnTo>
                    <a:pt x="15201" y="31597"/>
                  </a:lnTo>
                  <a:lnTo>
                    <a:pt x="14706" y="32613"/>
                  </a:lnTo>
                  <a:lnTo>
                    <a:pt x="15455" y="32867"/>
                  </a:lnTo>
                  <a:lnTo>
                    <a:pt x="16560" y="32613"/>
                  </a:lnTo>
                  <a:lnTo>
                    <a:pt x="17386" y="32867"/>
                  </a:lnTo>
                  <a:lnTo>
                    <a:pt x="17183" y="33121"/>
                  </a:lnTo>
                  <a:lnTo>
                    <a:pt x="16891" y="33375"/>
                  </a:lnTo>
                  <a:lnTo>
                    <a:pt x="16891" y="33756"/>
                  </a:lnTo>
                  <a:lnTo>
                    <a:pt x="18084" y="33756"/>
                  </a:lnTo>
                  <a:lnTo>
                    <a:pt x="19380" y="36042"/>
                  </a:lnTo>
                  <a:lnTo>
                    <a:pt x="20180" y="35407"/>
                  </a:lnTo>
                  <a:lnTo>
                    <a:pt x="20243" y="35534"/>
                  </a:lnTo>
                  <a:lnTo>
                    <a:pt x="20408" y="35407"/>
                  </a:lnTo>
                  <a:lnTo>
                    <a:pt x="20586" y="35280"/>
                  </a:lnTo>
                  <a:lnTo>
                    <a:pt x="20713" y="35661"/>
                  </a:lnTo>
                  <a:lnTo>
                    <a:pt x="20599" y="35915"/>
                  </a:lnTo>
                  <a:lnTo>
                    <a:pt x="20332" y="36042"/>
                  </a:lnTo>
                  <a:lnTo>
                    <a:pt x="21336" y="35788"/>
                  </a:lnTo>
                  <a:lnTo>
                    <a:pt x="22898" y="35661"/>
                  </a:lnTo>
                  <a:lnTo>
                    <a:pt x="23075" y="36804"/>
                  </a:lnTo>
                  <a:lnTo>
                    <a:pt x="22821" y="36931"/>
                  </a:lnTo>
                  <a:lnTo>
                    <a:pt x="23164" y="37566"/>
                  </a:lnTo>
                  <a:lnTo>
                    <a:pt x="24282" y="35661"/>
                  </a:lnTo>
                  <a:lnTo>
                    <a:pt x="24358" y="36677"/>
                  </a:lnTo>
                  <a:lnTo>
                    <a:pt x="24180" y="36804"/>
                  </a:lnTo>
                  <a:lnTo>
                    <a:pt x="25107" y="37693"/>
                  </a:lnTo>
                  <a:lnTo>
                    <a:pt x="26720" y="37566"/>
                  </a:lnTo>
                  <a:lnTo>
                    <a:pt x="26924" y="39217"/>
                  </a:lnTo>
                  <a:lnTo>
                    <a:pt x="27686" y="38201"/>
                  </a:lnTo>
                  <a:lnTo>
                    <a:pt x="27762" y="40360"/>
                  </a:lnTo>
                  <a:lnTo>
                    <a:pt x="28676" y="38836"/>
                  </a:lnTo>
                  <a:lnTo>
                    <a:pt x="28892" y="39852"/>
                  </a:lnTo>
                  <a:lnTo>
                    <a:pt x="28727" y="39979"/>
                  </a:lnTo>
                  <a:lnTo>
                    <a:pt x="28638" y="40233"/>
                  </a:lnTo>
                  <a:lnTo>
                    <a:pt x="29184" y="41122"/>
                  </a:lnTo>
                  <a:lnTo>
                    <a:pt x="29387" y="41249"/>
                  </a:lnTo>
                  <a:lnTo>
                    <a:pt x="30060" y="40233"/>
                  </a:lnTo>
                  <a:lnTo>
                    <a:pt x="30441" y="40233"/>
                  </a:lnTo>
                  <a:lnTo>
                    <a:pt x="30022" y="41122"/>
                  </a:lnTo>
                  <a:lnTo>
                    <a:pt x="30873" y="40360"/>
                  </a:lnTo>
                  <a:lnTo>
                    <a:pt x="30581" y="41503"/>
                  </a:lnTo>
                  <a:lnTo>
                    <a:pt x="30962" y="41503"/>
                  </a:lnTo>
                  <a:lnTo>
                    <a:pt x="31115" y="41363"/>
                  </a:lnTo>
                  <a:lnTo>
                    <a:pt x="30975" y="41402"/>
                  </a:lnTo>
                  <a:lnTo>
                    <a:pt x="31064" y="40741"/>
                  </a:lnTo>
                  <a:lnTo>
                    <a:pt x="31686" y="40614"/>
                  </a:lnTo>
                  <a:lnTo>
                    <a:pt x="31750" y="42011"/>
                  </a:lnTo>
                  <a:lnTo>
                    <a:pt x="31623" y="42265"/>
                  </a:lnTo>
                  <a:lnTo>
                    <a:pt x="33007" y="42138"/>
                  </a:lnTo>
                  <a:lnTo>
                    <a:pt x="32905" y="42291"/>
                  </a:lnTo>
                  <a:lnTo>
                    <a:pt x="33121" y="42138"/>
                  </a:lnTo>
                  <a:lnTo>
                    <a:pt x="33324" y="42011"/>
                  </a:lnTo>
                  <a:lnTo>
                    <a:pt x="32004" y="43535"/>
                  </a:lnTo>
                  <a:lnTo>
                    <a:pt x="32905" y="43027"/>
                  </a:lnTo>
                  <a:lnTo>
                    <a:pt x="32931" y="42773"/>
                  </a:lnTo>
                  <a:lnTo>
                    <a:pt x="33197" y="42519"/>
                  </a:lnTo>
                  <a:lnTo>
                    <a:pt x="33286" y="42392"/>
                  </a:lnTo>
                  <a:lnTo>
                    <a:pt x="33286" y="43027"/>
                  </a:lnTo>
                  <a:lnTo>
                    <a:pt x="33858" y="43281"/>
                  </a:lnTo>
                  <a:lnTo>
                    <a:pt x="34391" y="43281"/>
                  </a:lnTo>
                  <a:lnTo>
                    <a:pt x="34023" y="43789"/>
                  </a:lnTo>
                  <a:lnTo>
                    <a:pt x="34721" y="44297"/>
                  </a:lnTo>
                  <a:lnTo>
                    <a:pt x="35801" y="44297"/>
                  </a:lnTo>
                  <a:lnTo>
                    <a:pt x="36664" y="44678"/>
                  </a:lnTo>
                  <a:lnTo>
                    <a:pt x="36537" y="44424"/>
                  </a:lnTo>
                  <a:lnTo>
                    <a:pt x="36614" y="44043"/>
                  </a:lnTo>
                  <a:lnTo>
                    <a:pt x="37033" y="43281"/>
                  </a:lnTo>
                  <a:lnTo>
                    <a:pt x="37338" y="43281"/>
                  </a:lnTo>
                  <a:lnTo>
                    <a:pt x="37261" y="43522"/>
                  </a:lnTo>
                  <a:lnTo>
                    <a:pt x="37566" y="43281"/>
                  </a:lnTo>
                  <a:lnTo>
                    <a:pt x="37693" y="43408"/>
                  </a:lnTo>
                  <a:lnTo>
                    <a:pt x="37757" y="43662"/>
                  </a:lnTo>
                  <a:lnTo>
                    <a:pt x="37299" y="44424"/>
                  </a:lnTo>
                  <a:lnTo>
                    <a:pt x="36969" y="44678"/>
                  </a:lnTo>
                  <a:lnTo>
                    <a:pt x="37515" y="44551"/>
                  </a:lnTo>
                  <a:lnTo>
                    <a:pt x="37439" y="44742"/>
                  </a:lnTo>
                  <a:lnTo>
                    <a:pt x="37325" y="46456"/>
                  </a:lnTo>
                  <a:lnTo>
                    <a:pt x="38011" y="45567"/>
                  </a:lnTo>
                  <a:lnTo>
                    <a:pt x="37909" y="45821"/>
                  </a:lnTo>
                  <a:lnTo>
                    <a:pt x="38773" y="46329"/>
                  </a:lnTo>
                  <a:lnTo>
                    <a:pt x="39319" y="46202"/>
                  </a:lnTo>
                  <a:lnTo>
                    <a:pt x="40055" y="46456"/>
                  </a:lnTo>
                  <a:lnTo>
                    <a:pt x="40170" y="46202"/>
                  </a:lnTo>
                  <a:lnTo>
                    <a:pt x="40424" y="45694"/>
                  </a:lnTo>
                  <a:lnTo>
                    <a:pt x="40627" y="45948"/>
                  </a:lnTo>
                  <a:lnTo>
                    <a:pt x="40868" y="45694"/>
                  </a:lnTo>
                  <a:lnTo>
                    <a:pt x="40995" y="45567"/>
                  </a:lnTo>
                  <a:lnTo>
                    <a:pt x="41122" y="45440"/>
                  </a:lnTo>
                  <a:lnTo>
                    <a:pt x="41529" y="45948"/>
                  </a:lnTo>
                  <a:lnTo>
                    <a:pt x="41821" y="46837"/>
                  </a:lnTo>
                  <a:lnTo>
                    <a:pt x="42494" y="46964"/>
                  </a:lnTo>
                  <a:lnTo>
                    <a:pt x="43116" y="46837"/>
                  </a:lnTo>
                  <a:lnTo>
                    <a:pt x="43700" y="46964"/>
                  </a:lnTo>
                  <a:lnTo>
                    <a:pt x="43141" y="47345"/>
                  </a:lnTo>
                  <a:lnTo>
                    <a:pt x="44183" y="47599"/>
                  </a:lnTo>
                  <a:lnTo>
                    <a:pt x="45389" y="47472"/>
                  </a:lnTo>
                  <a:lnTo>
                    <a:pt x="45440" y="46837"/>
                  </a:lnTo>
                  <a:lnTo>
                    <a:pt x="45529" y="46710"/>
                  </a:lnTo>
                  <a:lnTo>
                    <a:pt x="45745" y="46710"/>
                  </a:lnTo>
                  <a:lnTo>
                    <a:pt x="45707" y="47345"/>
                  </a:lnTo>
                  <a:lnTo>
                    <a:pt x="45529" y="47599"/>
                  </a:lnTo>
                  <a:lnTo>
                    <a:pt x="47078" y="46964"/>
                  </a:lnTo>
                  <a:lnTo>
                    <a:pt x="47117" y="50774"/>
                  </a:lnTo>
                  <a:lnTo>
                    <a:pt x="48628" y="49631"/>
                  </a:lnTo>
                  <a:lnTo>
                    <a:pt x="48971" y="49504"/>
                  </a:lnTo>
                  <a:lnTo>
                    <a:pt x="49301" y="49377"/>
                  </a:lnTo>
                  <a:lnTo>
                    <a:pt x="49885" y="49377"/>
                  </a:lnTo>
                  <a:lnTo>
                    <a:pt x="50457" y="49631"/>
                  </a:lnTo>
                  <a:lnTo>
                    <a:pt x="49314" y="49758"/>
                  </a:lnTo>
                  <a:lnTo>
                    <a:pt x="49606" y="50393"/>
                  </a:lnTo>
                  <a:lnTo>
                    <a:pt x="51435" y="49758"/>
                  </a:lnTo>
                  <a:lnTo>
                    <a:pt x="51981" y="51536"/>
                  </a:lnTo>
                  <a:lnTo>
                    <a:pt x="53289" y="51155"/>
                  </a:lnTo>
                  <a:lnTo>
                    <a:pt x="53746" y="52552"/>
                  </a:lnTo>
                  <a:lnTo>
                    <a:pt x="54724" y="52933"/>
                  </a:lnTo>
                  <a:lnTo>
                    <a:pt x="56807" y="53441"/>
                  </a:lnTo>
                  <a:lnTo>
                    <a:pt x="57683" y="53568"/>
                  </a:lnTo>
                  <a:lnTo>
                    <a:pt x="58889" y="54838"/>
                  </a:lnTo>
                  <a:lnTo>
                    <a:pt x="58585" y="54279"/>
                  </a:lnTo>
                  <a:lnTo>
                    <a:pt x="58547" y="53568"/>
                  </a:lnTo>
                  <a:lnTo>
                    <a:pt x="58813" y="54089"/>
                  </a:lnTo>
                  <a:lnTo>
                    <a:pt x="58839" y="53949"/>
                  </a:lnTo>
                  <a:lnTo>
                    <a:pt x="59232" y="53949"/>
                  </a:lnTo>
                  <a:lnTo>
                    <a:pt x="59766" y="54203"/>
                  </a:lnTo>
                  <a:lnTo>
                    <a:pt x="60147" y="54203"/>
                  </a:lnTo>
                  <a:lnTo>
                    <a:pt x="60172" y="53949"/>
                  </a:lnTo>
                  <a:lnTo>
                    <a:pt x="60210" y="53568"/>
                  </a:lnTo>
                  <a:lnTo>
                    <a:pt x="60464" y="51409"/>
                  </a:lnTo>
                  <a:lnTo>
                    <a:pt x="60591" y="51155"/>
                  </a:lnTo>
                  <a:lnTo>
                    <a:pt x="61315" y="49758"/>
                  </a:lnTo>
                  <a:lnTo>
                    <a:pt x="61518" y="49377"/>
                  </a:lnTo>
                  <a:lnTo>
                    <a:pt x="61722" y="48996"/>
                  </a:lnTo>
                  <a:lnTo>
                    <a:pt x="62395" y="46964"/>
                  </a:lnTo>
                  <a:lnTo>
                    <a:pt x="62687" y="46075"/>
                  </a:lnTo>
                  <a:lnTo>
                    <a:pt x="63055" y="44932"/>
                  </a:lnTo>
                  <a:lnTo>
                    <a:pt x="63233" y="44424"/>
                  </a:lnTo>
                  <a:lnTo>
                    <a:pt x="60274" y="44043"/>
                  </a:lnTo>
                  <a:lnTo>
                    <a:pt x="61734" y="43408"/>
                  </a:lnTo>
                  <a:lnTo>
                    <a:pt x="62674" y="43916"/>
                  </a:lnTo>
                  <a:lnTo>
                    <a:pt x="62395" y="43408"/>
                  </a:lnTo>
                  <a:lnTo>
                    <a:pt x="61988" y="42646"/>
                  </a:lnTo>
                  <a:lnTo>
                    <a:pt x="61849" y="42392"/>
                  </a:lnTo>
                  <a:lnTo>
                    <a:pt x="61785" y="42265"/>
                  </a:lnTo>
                  <a:lnTo>
                    <a:pt x="62636" y="41503"/>
                  </a:lnTo>
                  <a:lnTo>
                    <a:pt x="63360" y="40868"/>
                  </a:lnTo>
                  <a:lnTo>
                    <a:pt x="62611" y="39217"/>
                  </a:lnTo>
                  <a:lnTo>
                    <a:pt x="62826" y="39344"/>
                  </a:lnTo>
                  <a:lnTo>
                    <a:pt x="63119" y="39344"/>
                  </a:lnTo>
                  <a:lnTo>
                    <a:pt x="63093" y="39471"/>
                  </a:lnTo>
                  <a:lnTo>
                    <a:pt x="63487" y="39344"/>
                  </a:lnTo>
                  <a:lnTo>
                    <a:pt x="63538" y="39217"/>
                  </a:lnTo>
                  <a:close/>
                </a:path>
                <a:path w="64770" h="55245">
                  <a:moveTo>
                    <a:pt x="63931" y="36042"/>
                  </a:moveTo>
                  <a:lnTo>
                    <a:pt x="63779" y="35788"/>
                  </a:lnTo>
                  <a:lnTo>
                    <a:pt x="63766" y="35915"/>
                  </a:lnTo>
                  <a:lnTo>
                    <a:pt x="63931" y="36042"/>
                  </a:lnTo>
                  <a:close/>
                </a:path>
                <a:path w="64770" h="55245">
                  <a:moveTo>
                    <a:pt x="63969" y="31915"/>
                  </a:moveTo>
                  <a:lnTo>
                    <a:pt x="63855" y="31635"/>
                  </a:lnTo>
                  <a:lnTo>
                    <a:pt x="63754" y="31813"/>
                  </a:lnTo>
                  <a:lnTo>
                    <a:pt x="63715" y="31953"/>
                  </a:lnTo>
                  <a:lnTo>
                    <a:pt x="63652" y="32169"/>
                  </a:lnTo>
                  <a:lnTo>
                    <a:pt x="63563" y="32308"/>
                  </a:lnTo>
                  <a:lnTo>
                    <a:pt x="63690" y="32334"/>
                  </a:lnTo>
                  <a:lnTo>
                    <a:pt x="63969" y="31915"/>
                  </a:lnTo>
                  <a:close/>
                </a:path>
                <a:path w="64770" h="55245">
                  <a:moveTo>
                    <a:pt x="64211" y="36931"/>
                  </a:moveTo>
                  <a:lnTo>
                    <a:pt x="62877" y="36296"/>
                  </a:lnTo>
                  <a:lnTo>
                    <a:pt x="63677" y="35839"/>
                  </a:lnTo>
                  <a:lnTo>
                    <a:pt x="63766" y="35407"/>
                  </a:lnTo>
                  <a:lnTo>
                    <a:pt x="63817" y="35280"/>
                  </a:lnTo>
                  <a:lnTo>
                    <a:pt x="63969" y="34899"/>
                  </a:lnTo>
                  <a:lnTo>
                    <a:pt x="64173" y="34391"/>
                  </a:lnTo>
                  <a:lnTo>
                    <a:pt x="63271" y="34899"/>
                  </a:lnTo>
                  <a:lnTo>
                    <a:pt x="63563" y="34264"/>
                  </a:lnTo>
                  <a:lnTo>
                    <a:pt x="63754" y="33883"/>
                  </a:lnTo>
                  <a:lnTo>
                    <a:pt x="63563" y="33756"/>
                  </a:lnTo>
                  <a:lnTo>
                    <a:pt x="63004" y="33375"/>
                  </a:lnTo>
                  <a:lnTo>
                    <a:pt x="63347" y="32740"/>
                  </a:lnTo>
                  <a:lnTo>
                    <a:pt x="63563" y="32359"/>
                  </a:lnTo>
                  <a:lnTo>
                    <a:pt x="62382" y="32359"/>
                  </a:lnTo>
                  <a:lnTo>
                    <a:pt x="62407" y="32105"/>
                  </a:lnTo>
                  <a:lnTo>
                    <a:pt x="62509" y="31343"/>
                  </a:lnTo>
                  <a:lnTo>
                    <a:pt x="61290" y="32105"/>
                  </a:lnTo>
                  <a:lnTo>
                    <a:pt x="62649" y="31216"/>
                  </a:lnTo>
                  <a:lnTo>
                    <a:pt x="61468" y="30835"/>
                  </a:lnTo>
                  <a:lnTo>
                    <a:pt x="60693" y="30581"/>
                  </a:lnTo>
                  <a:lnTo>
                    <a:pt x="59766" y="30835"/>
                  </a:lnTo>
                  <a:lnTo>
                    <a:pt x="59994" y="30708"/>
                  </a:lnTo>
                  <a:lnTo>
                    <a:pt x="60223" y="30581"/>
                  </a:lnTo>
                  <a:lnTo>
                    <a:pt x="59588" y="30327"/>
                  </a:lnTo>
                  <a:lnTo>
                    <a:pt x="59778" y="30200"/>
                  </a:lnTo>
                  <a:lnTo>
                    <a:pt x="60159" y="29946"/>
                  </a:lnTo>
                  <a:lnTo>
                    <a:pt x="59474" y="29565"/>
                  </a:lnTo>
                  <a:lnTo>
                    <a:pt x="58750" y="29565"/>
                  </a:lnTo>
                  <a:lnTo>
                    <a:pt x="58508" y="30200"/>
                  </a:lnTo>
                  <a:lnTo>
                    <a:pt x="58623" y="28295"/>
                  </a:lnTo>
                  <a:lnTo>
                    <a:pt x="56629" y="30708"/>
                  </a:lnTo>
                  <a:lnTo>
                    <a:pt x="56705" y="30454"/>
                  </a:lnTo>
                  <a:lnTo>
                    <a:pt x="57048" y="29438"/>
                  </a:lnTo>
                  <a:lnTo>
                    <a:pt x="57137" y="29184"/>
                  </a:lnTo>
                  <a:lnTo>
                    <a:pt x="57264" y="28803"/>
                  </a:lnTo>
                  <a:lnTo>
                    <a:pt x="57302" y="28676"/>
                  </a:lnTo>
                  <a:lnTo>
                    <a:pt x="57353" y="28549"/>
                  </a:lnTo>
                  <a:lnTo>
                    <a:pt x="56057" y="28676"/>
                  </a:lnTo>
                  <a:lnTo>
                    <a:pt x="55029" y="28562"/>
                  </a:lnTo>
                  <a:lnTo>
                    <a:pt x="54851" y="28536"/>
                  </a:lnTo>
                  <a:lnTo>
                    <a:pt x="54406" y="28422"/>
                  </a:lnTo>
                  <a:lnTo>
                    <a:pt x="53898" y="28295"/>
                  </a:lnTo>
                  <a:lnTo>
                    <a:pt x="53987" y="28168"/>
                  </a:lnTo>
                  <a:lnTo>
                    <a:pt x="54343" y="27660"/>
                  </a:lnTo>
                  <a:lnTo>
                    <a:pt x="53441" y="28168"/>
                  </a:lnTo>
                  <a:lnTo>
                    <a:pt x="53352" y="28041"/>
                  </a:lnTo>
                  <a:lnTo>
                    <a:pt x="52933" y="27406"/>
                  </a:lnTo>
                  <a:lnTo>
                    <a:pt x="52768" y="27025"/>
                  </a:lnTo>
                  <a:lnTo>
                    <a:pt x="53314" y="26898"/>
                  </a:lnTo>
                  <a:lnTo>
                    <a:pt x="53530" y="26771"/>
                  </a:lnTo>
                  <a:lnTo>
                    <a:pt x="52412" y="26644"/>
                  </a:lnTo>
                  <a:lnTo>
                    <a:pt x="52120" y="25628"/>
                  </a:lnTo>
                  <a:lnTo>
                    <a:pt x="51066" y="25628"/>
                  </a:lnTo>
                  <a:lnTo>
                    <a:pt x="51219" y="25501"/>
                  </a:lnTo>
                  <a:lnTo>
                    <a:pt x="51358" y="25501"/>
                  </a:lnTo>
                  <a:lnTo>
                    <a:pt x="51168" y="25120"/>
                  </a:lnTo>
                  <a:lnTo>
                    <a:pt x="50800" y="25628"/>
                  </a:lnTo>
                  <a:lnTo>
                    <a:pt x="51041" y="25501"/>
                  </a:lnTo>
                  <a:lnTo>
                    <a:pt x="50990" y="25628"/>
                  </a:lnTo>
                  <a:lnTo>
                    <a:pt x="50698" y="26517"/>
                  </a:lnTo>
                  <a:lnTo>
                    <a:pt x="50304" y="26568"/>
                  </a:lnTo>
                  <a:lnTo>
                    <a:pt x="50304" y="30581"/>
                  </a:lnTo>
                  <a:lnTo>
                    <a:pt x="50190" y="30962"/>
                  </a:lnTo>
                  <a:lnTo>
                    <a:pt x="50076" y="31381"/>
                  </a:lnTo>
                  <a:lnTo>
                    <a:pt x="49669" y="31470"/>
                  </a:lnTo>
                  <a:lnTo>
                    <a:pt x="49606" y="31343"/>
                  </a:lnTo>
                  <a:lnTo>
                    <a:pt x="49987" y="31089"/>
                  </a:lnTo>
                  <a:lnTo>
                    <a:pt x="50304" y="30581"/>
                  </a:lnTo>
                  <a:lnTo>
                    <a:pt x="50304" y="26568"/>
                  </a:lnTo>
                  <a:lnTo>
                    <a:pt x="49415" y="26644"/>
                  </a:lnTo>
                  <a:lnTo>
                    <a:pt x="49009" y="27025"/>
                  </a:lnTo>
                  <a:lnTo>
                    <a:pt x="49415" y="26631"/>
                  </a:lnTo>
                  <a:lnTo>
                    <a:pt x="49949" y="26136"/>
                  </a:lnTo>
                  <a:lnTo>
                    <a:pt x="50355" y="25755"/>
                  </a:lnTo>
                  <a:lnTo>
                    <a:pt x="48615" y="26136"/>
                  </a:lnTo>
                  <a:lnTo>
                    <a:pt x="48755" y="26009"/>
                  </a:lnTo>
                  <a:lnTo>
                    <a:pt x="49352" y="25501"/>
                  </a:lnTo>
                  <a:lnTo>
                    <a:pt x="49796" y="25120"/>
                  </a:lnTo>
                  <a:lnTo>
                    <a:pt x="50393" y="24612"/>
                  </a:lnTo>
                  <a:lnTo>
                    <a:pt x="50228" y="24612"/>
                  </a:lnTo>
                  <a:lnTo>
                    <a:pt x="49682" y="25120"/>
                  </a:lnTo>
                  <a:lnTo>
                    <a:pt x="49631" y="24993"/>
                  </a:lnTo>
                  <a:lnTo>
                    <a:pt x="49745" y="24739"/>
                  </a:lnTo>
                  <a:lnTo>
                    <a:pt x="50177" y="24485"/>
                  </a:lnTo>
                  <a:lnTo>
                    <a:pt x="49491" y="24358"/>
                  </a:lnTo>
                  <a:lnTo>
                    <a:pt x="49250" y="24993"/>
                  </a:lnTo>
                  <a:lnTo>
                    <a:pt x="48971" y="24739"/>
                  </a:lnTo>
                  <a:lnTo>
                    <a:pt x="49022" y="24358"/>
                  </a:lnTo>
                  <a:lnTo>
                    <a:pt x="49174" y="24358"/>
                  </a:lnTo>
                  <a:lnTo>
                    <a:pt x="49441" y="24104"/>
                  </a:lnTo>
                  <a:lnTo>
                    <a:pt x="48260" y="24739"/>
                  </a:lnTo>
                  <a:lnTo>
                    <a:pt x="48107" y="24358"/>
                  </a:lnTo>
                  <a:lnTo>
                    <a:pt x="48069" y="24231"/>
                  </a:lnTo>
                  <a:lnTo>
                    <a:pt x="48209" y="24104"/>
                  </a:lnTo>
                  <a:lnTo>
                    <a:pt x="48183" y="23850"/>
                  </a:lnTo>
                  <a:lnTo>
                    <a:pt x="47739" y="23596"/>
                  </a:lnTo>
                  <a:lnTo>
                    <a:pt x="46355" y="24358"/>
                  </a:lnTo>
                  <a:lnTo>
                    <a:pt x="46075" y="23469"/>
                  </a:lnTo>
                  <a:lnTo>
                    <a:pt x="46189" y="23215"/>
                  </a:lnTo>
                  <a:lnTo>
                    <a:pt x="46647" y="22834"/>
                  </a:lnTo>
                  <a:lnTo>
                    <a:pt x="47104" y="22453"/>
                  </a:lnTo>
                  <a:lnTo>
                    <a:pt x="46101" y="22834"/>
                  </a:lnTo>
                  <a:lnTo>
                    <a:pt x="46367" y="22453"/>
                  </a:lnTo>
                  <a:lnTo>
                    <a:pt x="46456" y="22326"/>
                  </a:lnTo>
                  <a:lnTo>
                    <a:pt x="46812" y="21818"/>
                  </a:lnTo>
                  <a:lnTo>
                    <a:pt x="46240" y="21818"/>
                  </a:lnTo>
                  <a:lnTo>
                    <a:pt x="46024" y="22326"/>
                  </a:lnTo>
                  <a:lnTo>
                    <a:pt x="45720" y="22072"/>
                  </a:lnTo>
                  <a:lnTo>
                    <a:pt x="44881" y="22453"/>
                  </a:lnTo>
                  <a:lnTo>
                    <a:pt x="44869" y="21945"/>
                  </a:lnTo>
                  <a:lnTo>
                    <a:pt x="45415" y="21818"/>
                  </a:lnTo>
                  <a:lnTo>
                    <a:pt x="44691" y="21437"/>
                  </a:lnTo>
                  <a:lnTo>
                    <a:pt x="44729" y="22072"/>
                  </a:lnTo>
                  <a:lnTo>
                    <a:pt x="44018" y="22199"/>
                  </a:lnTo>
                  <a:lnTo>
                    <a:pt x="43789" y="23215"/>
                  </a:lnTo>
                  <a:lnTo>
                    <a:pt x="43624" y="22707"/>
                  </a:lnTo>
                  <a:lnTo>
                    <a:pt x="43586" y="22580"/>
                  </a:lnTo>
                  <a:lnTo>
                    <a:pt x="43751" y="22580"/>
                  </a:lnTo>
                  <a:lnTo>
                    <a:pt x="43281" y="22326"/>
                  </a:lnTo>
                  <a:lnTo>
                    <a:pt x="43421" y="21945"/>
                  </a:lnTo>
                  <a:lnTo>
                    <a:pt x="43573" y="21564"/>
                  </a:lnTo>
                  <a:lnTo>
                    <a:pt x="42760" y="21945"/>
                  </a:lnTo>
                  <a:lnTo>
                    <a:pt x="42748" y="21818"/>
                  </a:lnTo>
                  <a:lnTo>
                    <a:pt x="42811" y="21310"/>
                  </a:lnTo>
                  <a:lnTo>
                    <a:pt x="42913" y="21183"/>
                  </a:lnTo>
                  <a:lnTo>
                    <a:pt x="43751" y="20421"/>
                  </a:lnTo>
                  <a:lnTo>
                    <a:pt x="42951" y="20929"/>
                  </a:lnTo>
                  <a:lnTo>
                    <a:pt x="42926" y="20675"/>
                  </a:lnTo>
                  <a:lnTo>
                    <a:pt x="42900" y="20421"/>
                  </a:lnTo>
                  <a:lnTo>
                    <a:pt x="42862" y="19913"/>
                  </a:lnTo>
                  <a:lnTo>
                    <a:pt x="42214" y="20281"/>
                  </a:lnTo>
                  <a:lnTo>
                    <a:pt x="42519" y="20015"/>
                  </a:lnTo>
                  <a:lnTo>
                    <a:pt x="42633" y="19875"/>
                  </a:lnTo>
                  <a:lnTo>
                    <a:pt x="42011" y="20294"/>
                  </a:lnTo>
                  <a:lnTo>
                    <a:pt x="42113" y="19786"/>
                  </a:lnTo>
                  <a:lnTo>
                    <a:pt x="42354" y="19608"/>
                  </a:lnTo>
                  <a:lnTo>
                    <a:pt x="42291" y="19278"/>
                  </a:lnTo>
                  <a:lnTo>
                    <a:pt x="42138" y="19024"/>
                  </a:lnTo>
                  <a:lnTo>
                    <a:pt x="41592" y="20675"/>
                  </a:lnTo>
                  <a:lnTo>
                    <a:pt x="41579" y="20548"/>
                  </a:lnTo>
                  <a:lnTo>
                    <a:pt x="41554" y="20294"/>
                  </a:lnTo>
                  <a:lnTo>
                    <a:pt x="41605" y="19786"/>
                  </a:lnTo>
                  <a:lnTo>
                    <a:pt x="41668" y="19659"/>
                  </a:lnTo>
                  <a:lnTo>
                    <a:pt x="41833" y="19659"/>
                  </a:lnTo>
                  <a:lnTo>
                    <a:pt x="41643" y="19151"/>
                  </a:lnTo>
                  <a:lnTo>
                    <a:pt x="41592" y="19024"/>
                  </a:lnTo>
                  <a:lnTo>
                    <a:pt x="41554" y="18897"/>
                  </a:lnTo>
                  <a:lnTo>
                    <a:pt x="40513" y="19024"/>
                  </a:lnTo>
                  <a:lnTo>
                    <a:pt x="40322" y="18389"/>
                  </a:lnTo>
                  <a:lnTo>
                    <a:pt x="40741" y="17754"/>
                  </a:lnTo>
                  <a:lnTo>
                    <a:pt x="40906" y="17500"/>
                  </a:lnTo>
                  <a:lnTo>
                    <a:pt x="40906" y="17373"/>
                  </a:lnTo>
                  <a:lnTo>
                    <a:pt x="40652" y="17246"/>
                  </a:lnTo>
                  <a:lnTo>
                    <a:pt x="39116" y="17373"/>
                  </a:lnTo>
                  <a:lnTo>
                    <a:pt x="38671" y="16484"/>
                  </a:lnTo>
                  <a:lnTo>
                    <a:pt x="38709" y="16738"/>
                  </a:lnTo>
                  <a:lnTo>
                    <a:pt x="37452" y="17754"/>
                  </a:lnTo>
                  <a:lnTo>
                    <a:pt x="38735" y="15849"/>
                  </a:lnTo>
                  <a:lnTo>
                    <a:pt x="38823" y="15722"/>
                  </a:lnTo>
                  <a:lnTo>
                    <a:pt x="38176" y="15824"/>
                  </a:lnTo>
                  <a:lnTo>
                    <a:pt x="38569" y="15468"/>
                  </a:lnTo>
                  <a:lnTo>
                    <a:pt x="38519" y="15341"/>
                  </a:lnTo>
                  <a:lnTo>
                    <a:pt x="38354" y="14833"/>
                  </a:lnTo>
                  <a:lnTo>
                    <a:pt x="37452" y="14833"/>
                  </a:lnTo>
                  <a:lnTo>
                    <a:pt x="36449" y="14579"/>
                  </a:lnTo>
                  <a:lnTo>
                    <a:pt x="36639" y="14452"/>
                  </a:lnTo>
                  <a:lnTo>
                    <a:pt x="36842" y="14325"/>
                  </a:lnTo>
                  <a:lnTo>
                    <a:pt x="36880" y="13817"/>
                  </a:lnTo>
                  <a:lnTo>
                    <a:pt x="36550" y="13563"/>
                  </a:lnTo>
                  <a:lnTo>
                    <a:pt x="36385" y="13436"/>
                  </a:lnTo>
                  <a:lnTo>
                    <a:pt x="36347" y="13309"/>
                  </a:lnTo>
                  <a:lnTo>
                    <a:pt x="36271" y="13055"/>
                  </a:lnTo>
                  <a:lnTo>
                    <a:pt x="35877" y="13309"/>
                  </a:lnTo>
                  <a:lnTo>
                    <a:pt x="35788" y="13055"/>
                  </a:lnTo>
                  <a:lnTo>
                    <a:pt x="35407" y="13563"/>
                  </a:lnTo>
                  <a:lnTo>
                    <a:pt x="35661" y="12928"/>
                  </a:lnTo>
                  <a:lnTo>
                    <a:pt x="33045" y="12941"/>
                  </a:lnTo>
                  <a:lnTo>
                    <a:pt x="32918" y="13436"/>
                  </a:lnTo>
                  <a:lnTo>
                    <a:pt x="32448" y="13817"/>
                  </a:lnTo>
                  <a:lnTo>
                    <a:pt x="32702" y="13817"/>
                  </a:lnTo>
                  <a:lnTo>
                    <a:pt x="32308" y="14071"/>
                  </a:lnTo>
                  <a:lnTo>
                    <a:pt x="32156" y="14452"/>
                  </a:lnTo>
                  <a:lnTo>
                    <a:pt x="32042" y="14706"/>
                  </a:lnTo>
                  <a:lnTo>
                    <a:pt x="31864" y="14960"/>
                  </a:lnTo>
                  <a:lnTo>
                    <a:pt x="32105" y="14706"/>
                  </a:lnTo>
                  <a:lnTo>
                    <a:pt x="32486" y="14452"/>
                  </a:lnTo>
                  <a:lnTo>
                    <a:pt x="33007" y="14833"/>
                  </a:lnTo>
                  <a:lnTo>
                    <a:pt x="32219" y="15087"/>
                  </a:lnTo>
                  <a:lnTo>
                    <a:pt x="32169" y="15595"/>
                  </a:lnTo>
                  <a:lnTo>
                    <a:pt x="32562" y="15341"/>
                  </a:lnTo>
                  <a:lnTo>
                    <a:pt x="32435" y="15849"/>
                  </a:lnTo>
                  <a:lnTo>
                    <a:pt x="33121" y="15341"/>
                  </a:lnTo>
                  <a:lnTo>
                    <a:pt x="32918" y="15722"/>
                  </a:lnTo>
                  <a:lnTo>
                    <a:pt x="32766" y="15849"/>
                  </a:lnTo>
                  <a:lnTo>
                    <a:pt x="33223" y="15849"/>
                  </a:lnTo>
                  <a:lnTo>
                    <a:pt x="33616" y="16738"/>
                  </a:lnTo>
                  <a:lnTo>
                    <a:pt x="34124" y="15913"/>
                  </a:lnTo>
                  <a:lnTo>
                    <a:pt x="34163" y="15722"/>
                  </a:lnTo>
                  <a:lnTo>
                    <a:pt x="35433" y="15849"/>
                  </a:lnTo>
                  <a:lnTo>
                    <a:pt x="35166" y="16738"/>
                  </a:lnTo>
                  <a:lnTo>
                    <a:pt x="35052" y="17411"/>
                  </a:lnTo>
                  <a:lnTo>
                    <a:pt x="35839" y="17754"/>
                  </a:lnTo>
                  <a:lnTo>
                    <a:pt x="35623" y="18008"/>
                  </a:lnTo>
                  <a:lnTo>
                    <a:pt x="36220" y="18135"/>
                  </a:lnTo>
                  <a:lnTo>
                    <a:pt x="36537" y="18643"/>
                  </a:lnTo>
                  <a:lnTo>
                    <a:pt x="37249" y="18389"/>
                  </a:lnTo>
                  <a:lnTo>
                    <a:pt x="37287" y="18643"/>
                  </a:lnTo>
                  <a:lnTo>
                    <a:pt x="37096" y="19024"/>
                  </a:lnTo>
                  <a:lnTo>
                    <a:pt x="36944" y="19151"/>
                  </a:lnTo>
                  <a:lnTo>
                    <a:pt x="36830" y="19291"/>
                  </a:lnTo>
                  <a:lnTo>
                    <a:pt x="37223" y="19405"/>
                  </a:lnTo>
                  <a:lnTo>
                    <a:pt x="37490" y="19151"/>
                  </a:lnTo>
                  <a:lnTo>
                    <a:pt x="37515" y="19913"/>
                  </a:lnTo>
                  <a:lnTo>
                    <a:pt x="37045" y="20015"/>
                  </a:lnTo>
                  <a:lnTo>
                    <a:pt x="37058" y="20167"/>
                  </a:lnTo>
                  <a:lnTo>
                    <a:pt x="37033" y="20548"/>
                  </a:lnTo>
                  <a:lnTo>
                    <a:pt x="36868" y="20802"/>
                  </a:lnTo>
                  <a:lnTo>
                    <a:pt x="37833" y="20548"/>
                  </a:lnTo>
                  <a:lnTo>
                    <a:pt x="37312" y="20929"/>
                  </a:lnTo>
                  <a:lnTo>
                    <a:pt x="37211" y="21183"/>
                  </a:lnTo>
                  <a:lnTo>
                    <a:pt x="37401" y="21564"/>
                  </a:lnTo>
                  <a:lnTo>
                    <a:pt x="37731" y="21564"/>
                  </a:lnTo>
                  <a:lnTo>
                    <a:pt x="37884" y="20929"/>
                  </a:lnTo>
                  <a:lnTo>
                    <a:pt x="38138" y="21056"/>
                  </a:lnTo>
                  <a:lnTo>
                    <a:pt x="38379" y="21437"/>
                  </a:lnTo>
                  <a:lnTo>
                    <a:pt x="37579" y="22072"/>
                  </a:lnTo>
                  <a:lnTo>
                    <a:pt x="37452" y="23723"/>
                  </a:lnTo>
                  <a:lnTo>
                    <a:pt x="40335" y="21818"/>
                  </a:lnTo>
                  <a:lnTo>
                    <a:pt x="39903" y="22847"/>
                  </a:lnTo>
                  <a:lnTo>
                    <a:pt x="40157" y="22707"/>
                  </a:lnTo>
                  <a:lnTo>
                    <a:pt x="40284" y="23342"/>
                  </a:lnTo>
                  <a:lnTo>
                    <a:pt x="39928" y="24104"/>
                  </a:lnTo>
                  <a:lnTo>
                    <a:pt x="39865" y="24612"/>
                  </a:lnTo>
                  <a:lnTo>
                    <a:pt x="39954" y="25374"/>
                  </a:lnTo>
                  <a:lnTo>
                    <a:pt x="41313" y="23850"/>
                  </a:lnTo>
                  <a:lnTo>
                    <a:pt x="41541" y="24612"/>
                  </a:lnTo>
                  <a:lnTo>
                    <a:pt x="41719" y="24231"/>
                  </a:lnTo>
                  <a:lnTo>
                    <a:pt x="42011" y="23850"/>
                  </a:lnTo>
                  <a:lnTo>
                    <a:pt x="42316" y="23469"/>
                  </a:lnTo>
                  <a:lnTo>
                    <a:pt x="42900" y="23596"/>
                  </a:lnTo>
                  <a:lnTo>
                    <a:pt x="42976" y="23723"/>
                  </a:lnTo>
                  <a:lnTo>
                    <a:pt x="43040" y="24104"/>
                  </a:lnTo>
                  <a:lnTo>
                    <a:pt x="42303" y="25120"/>
                  </a:lnTo>
                  <a:lnTo>
                    <a:pt x="41897" y="25120"/>
                  </a:lnTo>
                  <a:lnTo>
                    <a:pt x="41795" y="24993"/>
                  </a:lnTo>
                  <a:lnTo>
                    <a:pt x="41821" y="24866"/>
                  </a:lnTo>
                  <a:lnTo>
                    <a:pt x="41465" y="24866"/>
                  </a:lnTo>
                  <a:lnTo>
                    <a:pt x="41338" y="25247"/>
                  </a:lnTo>
                  <a:lnTo>
                    <a:pt x="41617" y="24993"/>
                  </a:lnTo>
                  <a:lnTo>
                    <a:pt x="41541" y="25501"/>
                  </a:lnTo>
                  <a:lnTo>
                    <a:pt x="42024" y="25869"/>
                  </a:lnTo>
                  <a:lnTo>
                    <a:pt x="42087" y="26263"/>
                  </a:lnTo>
                  <a:lnTo>
                    <a:pt x="42672" y="26136"/>
                  </a:lnTo>
                  <a:lnTo>
                    <a:pt x="42887" y="26771"/>
                  </a:lnTo>
                  <a:lnTo>
                    <a:pt x="42862" y="26924"/>
                  </a:lnTo>
                  <a:lnTo>
                    <a:pt x="42900" y="26771"/>
                  </a:lnTo>
                  <a:lnTo>
                    <a:pt x="43167" y="26263"/>
                  </a:lnTo>
                  <a:lnTo>
                    <a:pt x="43611" y="27152"/>
                  </a:lnTo>
                  <a:lnTo>
                    <a:pt x="43903" y="26263"/>
                  </a:lnTo>
                  <a:lnTo>
                    <a:pt x="43942" y="26136"/>
                  </a:lnTo>
                  <a:lnTo>
                    <a:pt x="43992" y="26009"/>
                  </a:lnTo>
                  <a:lnTo>
                    <a:pt x="44551" y="26263"/>
                  </a:lnTo>
                  <a:lnTo>
                    <a:pt x="44462" y="26898"/>
                  </a:lnTo>
                  <a:lnTo>
                    <a:pt x="43624" y="27152"/>
                  </a:lnTo>
                  <a:lnTo>
                    <a:pt x="44373" y="27279"/>
                  </a:lnTo>
                  <a:lnTo>
                    <a:pt x="44411" y="27787"/>
                  </a:lnTo>
                  <a:lnTo>
                    <a:pt x="43497" y="28168"/>
                  </a:lnTo>
                  <a:lnTo>
                    <a:pt x="44373" y="28041"/>
                  </a:lnTo>
                  <a:lnTo>
                    <a:pt x="44170" y="28651"/>
                  </a:lnTo>
                  <a:lnTo>
                    <a:pt x="44056" y="29311"/>
                  </a:lnTo>
                  <a:lnTo>
                    <a:pt x="44183" y="29565"/>
                  </a:lnTo>
                  <a:lnTo>
                    <a:pt x="44246" y="29692"/>
                  </a:lnTo>
                  <a:lnTo>
                    <a:pt x="44577" y="29057"/>
                  </a:lnTo>
                  <a:lnTo>
                    <a:pt x="44640" y="29438"/>
                  </a:lnTo>
                  <a:lnTo>
                    <a:pt x="44551" y="29565"/>
                  </a:lnTo>
                  <a:lnTo>
                    <a:pt x="44983" y="29311"/>
                  </a:lnTo>
                  <a:lnTo>
                    <a:pt x="45046" y="29057"/>
                  </a:lnTo>
                  <a:lnTo>
                    <a:pt x="45161" y="28651"/>
                  </a:lnTo>
                  <a:lnTo>
                    <a:pt x="45897" y="28295"/>
                  </a:lnTo>
                  <a:lnTo>
                    <a:pt x="45847" y="28676"/>
                  </a:lnTo>
                  <a:lnTo>
                    <a:pt x="46685" y="28422"/>
                  </a:lnTo>
                  <a:lnTo>
                    <a:pt x="46139" y="29184"/>
                  </a:lnTo>
                  <a:lnTo>
                    <a:pt x="45847" y="28676"/>
                  </a:lnTo>
                  <a:lnTo>
                    <a:pt x="45783" y="28549"/>
                  </a:lnTo>
                  <a:lnTo>
                    <a:pt x="45770" y="28676"/>
                  </a:lnTo>
                  <a:lnTo>
                    <a:pt x="45605" y="30073"/>
                  </a:lnTo>
                  <a:lnTo>
                    <a:pt x="45300" y="29883"/>
                  </a:lnTo>
                  <a:lnTo>
                    <a:pt x="45300" y="30200"/>
                  </a:lnTo>
                  <a:lnTo>
                    <a:pt x="45135" y="30200"/>
                  </a:lnTo>
                  <a:lnTo>
                    <a:pt x="45148" y="31343"/>
                  </a:lnTo>
                  <a:lnTo>
                    <a:pt x="45808" y="30073"/>
                  </a:lnTo>
                  <a:lnTo>
                    <a:pt x="46075" y="29565"/>
                  </a:lnTo>
                  <a:lnTo>
                    <a:pt x="46621" y="29946"/>
                  </a:lnTo>
                  <a:lnTo>
                    <a:pt x="46215" y="30327"/>
                  </a:lnTo>
                  <a:lnTo>
                    <a:pt x="46177" y="30607"/>
                  </a:lnTo>
                  <a:lnTo>
                    <a:pt x="46736" y="30073"/>
                  </a:lnTo>
                  <a:lnTo>
                    <a:pt x="47205" y="29946"/>
                  </a:lnTo>
                  <a:lnTo>
                    <a:pt x="47307" y="30581"/>
                  </a:lnTo>
                  <a:lnTo>
                    <a:pt x="47790" y="29946"/>
                  </a:lnTo>
                  <a:lnTo>
                    <a:pt x="47955" y="30200"/>
                  </a:lnTo>
                  <a:lnTo>
                    <a:pt x="47879" y="29946"/>
                  </a:lnTo>
                  <a:lnTo>
                    <a:pt x="47853" y="29819"/>
                  </a:lnTo>
                  <a:lnTo>
                    <a:pt x="48120" y="29565"/>
                  </a:lnTo>
                  <a:lnTo>
                    <a:pt x="48260" y="29438"/>
                  </a:lnTo>
                  <a:lnTo>
                    <a:pt x="48399" y="29692"/>
                  </a:lnTo>
                  <a:lnTo>
                    <a:pt x="48755" y="29692"/>
                  </a:lnTo>
                  <a:lnTo>
                    <a:pt x="49187" y="29438"/>
                  </a:lnTo>
                  <a:lnTo>
                    <a:pt x="48387" y="31216"/>
                  </a:lnTo>
                  <a:lnTo>
                    <a:pt x="49174" y="31089"/>
                  </a:lnTo>
                  <a:lnTo>
                    <a:pt x="49110" y="31496"/>
                  </a:lnTo>
                  <a:lnTo>
                    <a:pt x="48666" y="31800"/>
                  </a:lnTo>
                  <a:lnTo>
                    <a:pt x="48602" y="32232"/>
                  </a:lnTo>
                  <a:lnTo>
                    <a:pt x="49415" y="31991"/>
                  </a:lnTo>
                  <a:lnTo>
                    <a:pt x="49999" y="31673"/>
                  </a:lnTo>
                  <a:lnTo>
                    <a:pt x="50393" y="31496"/>
                  </a:lnTo>
                  <a:lnTo>
                    <a:pt x="50228" y="31496"/>
                  </a:lnTo>
                  <a:lnTo>
                    <a:pt x="50215" y="31343"/>
                  </a:lnTo>
                  <a:lnTo>
                    <a:pt x="50380" y="31343"/>
                  </a:lnTo>
                  <a:lnTo>
                    <a:pt x="51168" y="30581"/>
                  </a:lnTo>
                  <a:lnTo>
                    <a:pt x="51308" y="30454"/>
                  </a:lnTo>
                  <a:lnTo>
                    <a:pt x="51269" y="30962"/>
                  </a:lnTo>
                  <a:lnTo>
                    <a:pt x="51155" y="31496"/>
                  </a:lnTo>
                  <a:lnTo>
                    <a:pt x="50292" y="32740"/>
                  </a:lnTo>
                  <a:lnTo>
                    <a:pt x="50215" y="32994"/>
                  </a:lnTo>
                  <a:lnTo>
                    <a:pt x="50342" y="33883"/>
                  </a:lnTo>
                  <a:lnTo>
                    <a:pt x="51777" y="32740"/>
                  </a:lnTo>
                  <a:lnTo>
                    <a:pt x="52273" y="33629"/>
                  </a:lnTo>
                  <a:lnTo>
                    <a:pt x="52311" y="33121"/>
                  </a:lnTo>
                  <a:lnTo>
                    <a:pt x="52692" y="32740"/>
                  </a:lnTo>
                  <a:lnTo>
                    <a:pt x="52730" y="33502"/>
                  </a:lnTo>
                  <a:lnTo>
                    <a:pt x="53136" y="33375"/>
                  </a:lnTo>
                  <a:lnTo>
                    <a:pt x="52793" y="33883"/>
                  </a:lnTo>
                  <a:lnTo>
                    <a:pt x="52743" y="34518"/>
                  </a:lnTo>
                  <a:lnTo>
                    <a:pt x="52959" y="34137"/>
                  </a:lnTo>
                  <a:lnTo>
                    <a:pt x="53289" y="34899"/>
                  </a:lnTo>
                  <a:lnTo>
                    <a:pt x="53809" y="34137"/>
                  </a:lnTo>
                  <a:lnTo>
                    <a:pt x="53987" y="33883"/>
                  </a:lnTo>
                  <a:lnTo>
                    <a:pt x="53962" y="34836"/>
                  </a:lnTo>
                  <a:lnTo>
                    <a:pt x="54419" y="35534"/>
                  </a:lnTo>
                  <a:lnTo>
                    <a:pt x="55448" y="33883"/>
                  </a:lnTo>
                  <a:lnTo>
                    <a:pt x="55537" y="33756"/>
                  </a:lnTo>
                  <a:lnTo>
                    <a:pt x="55905" y="34137"/>
                  </a:lnTo>
                  <a:lnTo>
                    <a:pt x="55905" y="34391"/>
                  </a:lnTo>
                  <a:lnTo>
                    <a:pt x="55651" y="34645"/>
                  </a:lnTo>
                  <a:lnTo>
                    <a:pt x="55600" y="35280"/>
                  </a:lnTo>
                  <a:lnTo>
                    <a:pt x="54952" y="35407"/>
                  </a:lnTo>
                  <a:lnTo>
                    <a:pt x="55156" y="35534"/>
                  </a:lnTo>
                  <a:lnTo>
                    <a:pt x="55283" y="35788"/>
                  </a:lnTo>
                  <a:lnTo>
                    <a:pt x="55460" y="35407"/>
                  </a:lnTo>
                  <a:lnTo>
                    <a:pt x="55295" y="35788"/>
                  </a:lnTo>
                  <a:lnTo>
                    <a:pt x="55676" y="35407"/>
                  </a:lnTo>
                  <a:lnTo>
                    <a:pt x="56197" y="34899"/>
                  </a:lnTo>
                  <a:lnTo>
                    <a:pt x="55956" y="35407"/>
                  </a:lnTo>
                  <a:lnTo>
                    <a:pt x="56172" y="35153"/>
                  </a:lnTo>
                  <a:lnTo>
                    <a:pt x="56464" y="34899"/>
                  </a:lnTo>
                  <a:lnTo>
                    <a:pt x="56616" y="34772"/>
                  </a:lnTo>
                  <a:lnTo>
                    <a:pt x="57073" y="34899"/>
                  </a:lnTo>
                  <a:lnTo>
                    <a:pt x="57137" y="34772"/>
                  </a:lnTo>
                  <a:lnTo>
                    <a:pt x="57429" y="34264"/>
                  </a:lnTo>
                  <a:lnTo>
                    <a:pt x="56832" y="35407"/>
                  </a:lnTo>
                  <a:lnTo>
                    <a:pt x="57454" y="35280"/>
                  </a:lnTo>
                  <a:lnTo>
                    <a:pt x="57873" y="35407"/>
                  </a:lnTo>
                  <a:lnTo>
                    <a:pt x="57937" y="35661"/>
                  </a:lnTo>
                  <a:lnTo>
                    <a:pt x="57772" y="35915"/>
                  </a:lnTo>
                  <a:lnTo>
                    <a:pt x="57175" y="36296"/>
                  </a:lnTo>
                  <a:lnTo>
                    <a:pt x="57378" y="36423"/>
                  </a:lnTo>
                  <a:lnTo>
                    <a:pt x="57454" y="36550"/>
                  </a:lnTo>
                  <a:lnTo>
                    <a:pt x="57556" y="37058"/>
                  </a:lnTo>
                  <a:lnTo>
                    <a:pt x="57238" y="37058"/>
                  </a:lnTo>
                  <a:lnTo>
                    <a:pt x="57315" y="36931"/>
                  </a:lnTo>
                  <a:lnTo>
                    <a:pt x="56692" y="37312"/>
                  </a:lnTo>
                  <a:lnTo>
                    <a:pt x="59067" y="37058"/>
                  </a:lnTo>
                  <a:lnTo>
                    <a:pt x="58331" y="37693"/>
                  </a:lnTo>
                  <a:lnTo>
                    <a:pt x="57315" y="37820"/>
                  </a:lnTo>
                  <a:lnTo>
                    <a:pt x="57848" y="37439"/>
                  </a:lnTo>
                  <a:lnTo>
                    <a:pt x="57454" y="37566"/>
                  </a:lnTo>
                  <a:lnTo>
                    <a:pt x="56489" y="37566"/>
                  </a:lnTo>
                  <a:lnTo>
                    <a:pt x="56654" y="37693"/>
                  </a:lnTo>
                  <a:lnTo>
                    <a:pt x="57010" y="38328"/>
                  </a:lnTo>
                  <a:lnTo>
                    <a:pt x="63373" y="38328"/>
                  </a:lnTo>
                  <a:lnTo>
                    <a:pt x="63258" y="38074"/>
                  </a:lnTo>
                  <a:lnTo>
                    <a:pt x="63080" y="37820"/>
                  </a:lnTo>
                  <a:lnTo>
                    <a:pt x="62776" y="37820"/>
                  </a:lnTo>
                  <a:lnTo>
                    <a:pt x="62903" y="37439"/>
                  </a:lnTo>
                  <a:lnTo>
                    <a:pt x="63334" y="37820"/>
                  </a:lnTo>
                  <a:lnTo>
                    <a:pt x="63677" y="37566"/>
                  </a:lnTo>
                  <a:lnTo>
                    <a:pt x="63779" y="37439"/>
                  </a:lnTo>
                  <a:lnTo>
                    <a:pt x="64211" y="36931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 descr=""/>
            <p:cNvSpPr/>
            <p:nvPr/>
          </p:nvSpPr>
          <p:spPr>
            <a:xfrm>
              <a:off x="6870509" y="3079269"/>
              <a:ext cx="31115" cy="45720"/>
            </a:xfrm>
            <a:custGeom>
              <a:avLst/>
              <a:gdLst/>
              <a:ahLst/>
              <a:cxnLst/>
              <a:rect l="l" t="t" r="r" b="b"/>
              <a:pathLst>
                <a:path w="31115" h="45719">
                  <a:moveTo>
                    <a:pt x="25133" y="43383"/>
                  </a:moveTo>
                  <a:lnTo>
                    <a:pt x="9359" y="43383"/>
                  </a:lnTo>
                  <a:lnTo>
                    <a:pt x="24447" y="45173"/>
                  </a:lnTo>
                  <a:lnTo>
                    <a:pt x="25133" y="43383"/>
                  </a:lnTo>
                  <a:close/>
                </a:path>
                <a:path w="31115" h="45719">
                  <a:moveTo>
                    <a:pt x="2641" y="10274"/>
                  </a:moveTo>
                  <a:lnTo>
                    <a:pt x="787" y="10744"/>
                  </a:lnTo>
                  <a:lnTo>
                    <a:pt x="0" y="11239"/>
                  </a:lnTo>
                  <a:lnTo>
                    <a:pt x="1115" y="18209"/>
                  </a:lnTo>
                  <a:lnTo>
                    <a:pt x="2749" y="24858"/>
                  </a:lnTo>
                  <a:lnTo>
                    <a:pt x="4564" y="31458"/>
                  </a:lnTo>
                  <a:lnTo>
                    <a:pt x="6222" y="38277"/>
                  </a:lnTo>
                  <a:lnTo>
                    <a:pt x="6857" y="41325"/>
                  </a:lnTo>
                  <a:lnTo>
                    <a:pt x="9436" y="44183"/>
                  </a:lnTo>
                  <a:lnTo>
                    <a:pt x="9359" y="43383"/>
                  </a:lnTo>
                  <a:lnTo>
                    <a:pt x="25133" y="43383"/>
                  </a:lnTo>
                  <a:lnTo>
                    <a:pt x="26496" y="39823"/>
                  </a:lnTo>
                  <a:lnTo>
                    <a:pt x="28935" y="30210"/>
                  </a:lnTo>
                  <a:lnTo>
                    <a:pt x="29483" y="27381"/>
                  </a:lnTo>
                  <a:lnTo>
                    <a:pt x="23939" y="27381"/>
                  </a:lnTo>
                  <a:lnTo>
                    <a:pt x="23926" y="25933"/>
                  </a:lnTo>
                  <a:lnTo>
                    <a:pt x="7238" y="25933"/>
                  </a:lnTo>
                  <a:lnTo>
                    <a:pt x="5631" y="20878"/>
                  </a:lnTo>
                  <a:lnTo>
                    <a:pt x="5003" y="15633"/>
                  </a:lnTo>
                  <a:lnTo>
                    <a:pt x="3543" y="10337"/>
                  </a:lnTo>
                  <a:lnTo>
                    <a:pt x="2641" y="10274"/>
                  </a:lnTo>
                  <a:close/>
                </a:path>
                <a:path w="31115" h="45719">
                  <a:moveTo>
                    <a:pt x="27127" y="14224"/>
                  </a:moveTo>
                  <a:lnTo>
                    <a:pt x="24942" y="24409"/>
                  </a:lnTo>
                  <a:lnTo>
                    <a:pt x="23939" y="27381"/>
                  </a:lnTo>
                  <a:lnTo>
                    <a:pt x="29483" y="27381"/>
                  </a:lnTo>
                  <a:lnTo>
                    <a:pt x="30671" y="21247"/>
                  </a:lnTo>
                  <a:lnTo>
                    <a:pt x="30793" y="19405"/>
                  </a:lnTo>
                  <a:lnTo>
                    <a:pt x="30899" y="16370"/>
                  </a:lnTo>
                  <a:lnTo>
                    <a:pt x="27127" y="14224"/>
                  </a:lnTo>
                  <a:close/>
                </a:path>
                <a:path w="31115" h="45719">
                  <a:moveTo>
                    <a:pt x="12395" y="0"/>
                  </a:moveTo>
                  <a:lnTo>
                    <a:pt x="7238" y="25933"/>
                  </a:lnTo>
                  <a:lnTo>
                    <a:pt x="23926" y="25933"/>
                  </a:lnTo>
                  <a:lnTo>
                    <a:pt x="23910" y="24168"/>
                  </a:lnTo>
                  <a:lnTo>
                    <a:pt x="19227" y="24168"/>
                  </a:lnTo>
                  <a:lnTo>
                    <a:pt x="19489" y="21247"/>
                  </a:lnTo>
                  <a:lnTo>
                    <a:pt x="13398" y="21247"/>
                  </a:lnTo>
                  <a:lnTo>
                    <a:pt x="13485" y="14224"/>
                  </a:lnTo>
                  <a:lnTo>
                    <a:pt x="14262" y="7353"/>
                  </a:lnTo>
                  <a:lnTo>
                    <a:pt x="15278" y="520"/>
                  </a:lnTo>
                  <a:lnTo>
                    <a:pt x="14338" y="139"/>
                  </a:lnTo>
                  <a:lnTo>
                    <a:pt x="12395" y="0"/>
                  </a:lnTo>
                  <a:close/>
                </a:path>
                <a:path w="31115" h="45719">
                  <a:moveTo>
                    <a:pt x="26161" y="8953"/>
                  </a:moveTo>
                  <a:lnTo>
                    <a:pt x="22206" y="12519"/>
                  </a:lnTo>
                  <a:lnTo>
                    <a:pt x="22243" y="15633"/>
                  </a:lnTo>
                  <a:lnTo>
                    <a:pt x="22351" y="19723"/>
                  </a:lnTo>
                  <a:lnTo>
                    <a:pt x="19227" y="24168"/>
                  </a:lnTo>
                  <a:lnTo>
                    <a:pt x="23910" y="24168"/>
                  </a:lnTo>
                  <a:lnTo>
                    <a:pt x="23888" y="21780"/>
                  </a:lnTo>
                  <a:lnTo>
                    <a:pt x="26262" y="15633"/>
                  </a:lnTo>
                  <a:lnTo>
                    <a:pt x="27838" y="10248"/>
                  </a:lnTo>
                  <a:lnTo>
                    <a:pt x="26682" y="9271"/>
                  </a:lnTo>
                  <a:lnTo>
                    <a:pt x="26161" y="8953"/>
                  </a:lnTo>
                  <a:close/>
                </a:path>
                <a:path w="31115" h="45719">
                  <a:moveTo>
                    <a:pt x="18008" y="1536"/>
                  </a:moveTo>
                  <a:lnTo>
                    <a:pt x="14935" y="18440"/>
                  </a:lnTo>
                  <a:lnTo>
                    <a:pt x="13398" y="21247"/>
                  </a:lnTo>
                  <a:lnTo>
                    <a:pt x="19489" y="21247"/>
                  </a:lnTo>
                  <a:lnTo>
                    <a:pt x="19583" y="20205"/>
                  </a:lnTo>
                  <a:lnTo>
                    <a:pt x="22061" y="12944"/>
                  </a:lnTo>
                  <a:lnTo>
                    <a:pt x="22161" y="12560"/>
                  </a:lnTo>
                  <a:lnTo>
                    <a:pt x="25222" y="3683"/>
                  </a:lnTo>
                  <a:lnTo>
                    <a:pt x="18008" y="1536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 descr=""/>
            <p:cNvSpPr/>
            <p:nvPr/>
          </p:nvSpPr>
          <p:spPr>
            <a:xfrm>
              <a:off x="6870116" y="3078225"/>
              <a:ext cx="32384" cy="46990"/>
            </a:xfrm>
            <a:custGeom>
              <a:avLst/>
              <a:gdLst/>
              <a:ahLst/>
              <a:cxnLst/>
              <a:rect l="l" t="t" r="r" b="b"/>
              <a:pathLst>
                <a:path w="32384" h="46989">
                  <a:moveTo>
                    <a:pt x="1143" y="19431"/>
                  </a:moveTo>
                  <a:lnTo>
                    <a:pt x="965" y="18923"/>
                  </a:lnTo>
                  <a:lnTo>
                    <a:pt x="1092" y="19431"/>
                  </a:lnTo>
                  <a:close/>
                </a:path>
                <a:path w="32384" h="46989">
                  <a:moveTo>
                    <a:pt x="1155" y="17983"/>
                  </a:moveTo>
                  <a:lnTo>
                    <a:pt x="1079" y="17399"/>
                  </a:lnTo>
                  <a:lnTo>
                    <a:pt x="939" y="17157"/>
                  </a:lnTo>
                  <a:lnTo>
                    <a:pt x="1155" y="17983"/>
                  </a:lnTo>
                  <a:close/>
                </a:path>
                <a:path w="32384" h="46989">
                  <a:moveTo>
                    <a:pt x="1155" y="12446"/>
                  </a:moveTo>
                  <a:lnTo>
                    <a:pt x="927" y="12331"/>
                  </a:lnTo>
                  <a:lnTo>
                    <a:pt x="1155" y="12446"/>
                  </a:lnTo>
                  <a:close/>
                </a:path>
                <a:path w="32384" h="46989">
                  <a:moveTo>
                    <a:pt x="1244" y="18288"/>
                  </a:moveTo>
                  <a:lnTo>
                    <a:pt x="1155" y="17983"/>
                  </a:lnTo>
                  <a:lnTo>
                    <a:pt x="1155" y="18288"/>
                  </a:lnTo>
                  <a:close/>
                </a:path>
                <a:path w="32384" h="46989">
                  <a:moveTo>
                    <a:pt x="1346" y="15621"/>
                  </a:moveTo>
                  <a:lnTo>
                    <a:pt x="1282" y="15748"/>
                  </a:lnTo>
                  <a:lnTo>
                    <a:pt x="1346" y="15621"/>
                  </a:lnTo>
                  <a:close/>
                </a:path>
                <a:path w="32384" h="46989">
                  <a:moveTo>
                    <a:pt x="1384" y="15519"/>
                  </a:moveTo>
                  <a:close/>
                </a:path>
                <a:path w="32384" h="46989">
                  <a:moveTo>
                    <a:pt x="1549" y="12090"/>
                  </a:moveTo>
                  <a:lnTo>
                    <a:pt x="1231" y="12217"/>
                  </a:lnTo>
                  <a:lnTo>
                    <a:pt x="1079" y="12268"/>
                  </a:lnTo>
                  <a:lnTo>
                    <a:pt x="1524" y="12179"/>
                  </a:lnTo>
                  <a:close/>
                </a:path>
                <a:path w="32384" h="46989">
                  <a:moveTo>
                    <a:pt x="2197" y="22733"/>
                  </a:moveTo>
                  <a:lnTo>
                    <a:pt x="2108" y="22606"/>
                  </a:lnTo>
                  <a:lnTo>
                    <a:pt x="2146" y="22733"/>
                  </a:lnTo>
                  <a:close/>
                </a:path>
                <a:path w="32384" h="46989">
                  <a:moveTo>
                    <a:pt x="2374" y="20624"/>
                  </a:moveTo>
                  <a:lnTo>
                    <a:pt x="2222" y="20345"/>
                  </a:lnTo>
                  <a:lnTo>
                    <a:pt x="2260" y="20510"/>
                  </a:lnTo>
                  <a:close/>
                </a:path>
                <a:path w="32384" h="46989">
                  <a:moveTo>
                    <a:pt x="2413" y="24066"/>
                  </a:moveTo>
                  <a:lnTo>
                    <a:pt x="2349" y="23368"/>
                  </a:lnTo>
                  <a:lnTo>
                    <a:pt x="2286" y="23749"/>
                  </a:lnTo>
                  <a:lnTo>
                    <a:pt x="2413" y="24066"/>
                  </a:lnTo>
                  <a:close/>
                </a:path>
                <a:path w="32384" h="46989">
                  <a:moveTo>
                    <a:pt x="3454" y="28549"/>
                  </a:moveTo>
                  <a:close/>
                </a:path>
                <a:path w="32384" h="46989">
                  <a:moveTo>
                    <a:pt x="3924" y="26898"/>
                  </a:moveTo>
                  <a:lnTo>
                    <a:pt x="3886" y="26746"/>
                  </a:lnTo>
                  <a:lnTo>
                    <a:pt x="3708" y="26746"/>
                  </a:lnTo>
                  <a:lnTo>
                    <a:pt x="3771" y="26873"/>
                  </a:lnTo>
                  <a:lnTo>
                    <a:pt x="3822" y="27000"/>
                  </a:lnTo>
                  <a:close/>
                </a:path>
                <a:path w="32384" h="46989">
                  <a:moveTo>
                    <a:pt x="4152" y="31750"/>
                  </a:moveTo>
                  <a:lnTo>
                    <a:pt x="4038" y="31191"/>
                  </a:lnTo>
                  <a:lnTo>
                    <a:pt x="4152" y="31750"/>
                  </a:lnTo>
                  <a:close/>
                </a:path>
                <a:path w="32384" h="46989">
                  <a:moveTo>
                    <a:pt x="4305" y="28473"/>
                  </a:moveTo>
                  <a:lnTo>
                    <a:pt x="4203" y="27889"/>
                  </a:lnTo>
                  <a:lnTo>
                    <a:pt x="4102" y="27584"/>
                  </a:lnTo>
                  <a:lnTo>
                    <a:pt x="4114" y="27927"/>
                  </a:lnTo>
                  <a:lnTo>
                    <a:pt x="4305" y="28473"/>
                  </a:lnTo>
                  <a:close/>
                </a:path>
                <a:path w="32384" h="46989">
                  <a:moveTo>
                    <a:pt x="4394" y="11430"/>
                  </a:moveTo>
                  <a:lnTo>
                    <a:pt x="4305" y="10795"/>
                  </a:lnTo>
                  <a:lnTo>
                    <a:pt x="3746" y="11049"/>
                  </a:lnTo>
                  <a:lnTo>
                    <a:pt x="2781" y="11049"/>
                  </a:lnTo>
                  <a:lnTo>
                    <a:pt x="2260" y="11303"/>
                  </a:lnTo>
                  <a:lnTo>
                    <a:pt x="1841" y="11430"/>
                  </a:lnTo>
                  <a:lnTo>
                    <a:pt x="4394" y="11430"/>
                  </a:lnTo>
                  <a:close/>
                </a:path>
                <a:path w="32384" h="46989">
                  <a:moveTo>
                    <a:pt x="4445" y="15887"/>
                  </a:moveTo>
                  <a:lnTo>
                    <a:pt x="4406" y="15468"/>
                  </a:lnTo>
                  <a:lnTo>
                    <a:pt x="4445" y="15887"/>
                  </a:lnTo>
                  <a:close/>
                </a:path>
                <a:path w="32384" h="46989">
                  <a:moveTo>
                    <a:pt x="4622" y="15367"/>
                  </a:moveTo>
                  <a:lnTo>
                    <a:pt x="4521" y="15240"/>
                  </a:lnTo>
                  <a:lnTo>
                    <a:pt x="4559" y="15367"/>
                  </a:lnTo>
                  <a:close/>
                </a:path>
                <a:path w="32384" h="46989">
                  <a:moveTo>
                    <a:pt x="4686" y="30988"/>
                  </a:moveTo>
                  <a:lnTo>
                    <a:pt x="4508" y="30454"/>
                  </a:lnTo>
                  <a:lnTo>
                    <a:pt x="4559" y="30734"/>
                  </a:lnTo>
                  <a:lnTo>
                    <a:pt x="4686" y="30988"/>
                  </a:lnTo>
                  <a:close/>
                </a:path>
                <a:path w="32384" h="46989">
                  <a:moveTo>
                    <a:pt x="4889" y="16891"/>
                  </a:moveTo>
                  <a:lnTo>
                    <a:pt x="4699" y="16433"/>
                  </a:lnTo>
                  <a:lnTo>
                    <a:pt x="4787" y="16891"/>
                  </a:lnTo>
                  <a:close/>
                </a:path>
                <a:path w="32384" h="46989">
                  <a:moveTo>
                    <a:pt x="5130" y="32194"/>
                  </a:moveTo>
                  <a:lnTo>
                    <a:pt x="5041" y="31724"/>
                  </a:lnTo>
                  <a:lnTo>
                    <a:pt x="4902" y="31140"/>
                  </a:lnTo>
                  <a:lnTo>
                    <a:pt x="5130" y="32194"/>
                  </a:lnTo>
                  <a:close/>
                </a:path>
                <a:path w="32384" h="46989">
                  <a:moveTo>
                    <a:pt x="5232" y="32639"/>
                  </a:moveTo>
                  <a:lnTo>
                    <a:pt x="4953" y="32181"/>
                  </a:lnTo>
                  <a:lnTo>
                    <a:pt x="5118" y="32639"/>
                  </a:lnTo>
                  <a:close/>
                </a:path>
                <a:path w="32384" h="46989">
                  <a:moveTo>
                    <a:pt x="5321" y="32194"/>
                  </a:moveTo>
                  <a:lnTo>
                    <a:pt x="5168" y="30835"/>
                  </a:lnTo>
                  <a:lnTo>
                    <a:pt x="5207" y="31724"/>
                  </a:lnTo>
                  <a:lnTo>
                    <a:pt x="5321" y="32194"/>
                  </a:lnTo>
                  <a:close/>
                </a:path>
                <a:path w="32384" h="46989">
                  <a:moveTo>
                    <a:pt x="5626" y="36741"/>
                  </a:moveTo>
                  <a:lnTo>
                    <a:pt x="5461" y="36487"/>
                  </a:lnTo>
                  <a:lnTo>
                    <a:pt x="5562" y="37452"/>
                  </a:lnTo>
                  <a:lnTo>
                    <a:pt x="5626" y="36741"/>
                  </a:lnTo>
                  <a:close/>
                </a:path>
                <a:path w="32384" h="46989">
                  <a:moveTo>
                    <a:pt x="5867" y="23190"/>
                  </a:moveTo>
                  <a:lnTo>
                    <a:pt x="5715" y="22656"/>
                  </a:lnTo>
                  <a:lnTo>
                    <a:pt x="5651" y="22479"/>
                  </a:lnTo>
                  <a:lnTo>
                    <a:pt x="5867" y="23190"/>
                  </a:lnTo>
                  <a:close/>
                </a:path>
                <a:path w="32384" h="46989">
                  <a:moveTo>
                    <a:pt x="6096" y="39039"/>
                  </a:moveTo>
                  <a:lnTo>
                    <a:pt x="5981" y="38887"/>
                  </a:lnTo>
                  <a:lnTo>
                    <a:pt x="6032" y="39065"/>
                  </a:lnTo>
                  <a:close/>
                </a:path>
                <a:path w="32384" h="46989">
                  <a:moveTo>
                    <a:pt x="6108" y="39344"/>
                  </a:moveTo>
                  <a:lnTo>
                    <a:pt x="6032" y="39077"/>
                  </a:lnTo>
                  <a:lnTo>
                    <a:pt x="6070" y="39268"/>
                  </a:lnTo>
                  <a:close/>
                </a:path>
                <a:path w="32384" h="46989">
                  <a:moveTo>
                    <a:pt x="6108" y="23507"/>
                  </a:moveTo>
                  <a:lnTo>
                    <a:pt x="5981" y="23025"/>
                  </a:lnTo>
                  <a:lnTo>
                    <a:pt x="6108" y="23507"/>
                  </a:lnTo>
                  <a:close/>
                </a:path>
                <a:path w="32384" h="46989">
                  <a:moveTo>
                    <a:pt x="6248" y="38735"/>
                  </a:moveTo>
                  <a:lnTo>
                    <a:pt x="6184" y="38608"/>
                  </a:lnTo>
                  <a:lnTo>
                    <a:pt x="6159" y="38735"/>
                  </a:lnTo>
                  <a:close/>
                </a:path>
                <a:path w="32384" h="46989">
                  <a:moveTo>
                    <a:pt x="6273" y="19329"/>
                  </a:moveTo>
                  <a:lnTo>
                    <a:pt x="6108" y="19189"/>
                  </a:lnTo>
                  <a:lnTo>
                    <a:pt x="6197" y="18834"/>
                  </a:lnTo>
                  <a:lnTo>
                    <a:pt x="5994" y="17945"/>
                  </a:lnTo>
                  <a:lnTo>
                    <a:pt x="6083" y="19304"/>
                  </a:lnTo>
                  <a:lnTo>
                    <a:pt x="6261" y="19773"/>
                  </a:lnTo>
                  <a:lnTo>
                    <a:pt x="6273" y="19329"/>
                  </a:lnTo>
                  <a:close/>
                </a:path>
                <a:path w="32384" h="46989">
                  <a:moveTo>
                    <a:pt x="6337" y="24257"/>
                  </a:moveTo>
                  <a:lnTo>
                    <a:pt x="6108" y="23507"/>
                  </a:lnTo>
                  <a:lnTo>
                    <a:pt x="6159" y="24003"/>
                  </a:lnTo>
                  <a:lnTo>
                    <a:pt x="6337" y="24257"/>
                  </a:lnTo>
                  <a:close/>
                </a:path>
                <a:path w="32384" h="46989">
                  <a:moveTo>
                    <a:pt x="6477" y="39878"/>
                  </a:moveTo>
                  <a:lnTo>
                    <a:pt x="6413" y="39116"/>
                  </a:lnTo>
                  <a:lnTo>
                    <a:pt x="6362" y="39370"/>
                  </a:lnTo>
                  <a:lnTo>
                    <a:pt x="6477" y="39878"/>
                  </a:lnTo>
                  <a:close/>
                </a:path>
                <a:path w="32384" h="46989">
                  <a:moveTo>
                    <a:pt x="6642" y="39243"/>
                  </a:moveTo>
                  <a:lnTo>
                    <a:pt x="6502" y="38989"/>
                  </a:lnTo>
                  <a:lnTo>
                    <a:pt x="6311" y="38608"/>
                  </a:lnTo>
                  <a:lnTo>
                    <a:pt x="6261" y="38227"/>
                  </a:lnTo>
                  <a:lnTo>
                    <a:pt x="6388" y="38100"/>
                  </a:lnTo>
                  <a:lnTo>
                    <a:pt x="6515" y="38481"/>
                  </a:lnTo>
                  <a:lnTo>
                    <a:pt x="6515" y="38100"/>
                  </a:lnTo>
                  <a:lnTo>
                    <a:pt x="6515" y="37973"/>
                  </a:lnTo>
                  <a:lnTo>
                    <a:pt x="6515" y="37846"/>
                  </a:lnTo>
                  <a:lnTo>
                    <a:pt x="6311" y="37973"/>
                  </a:lnTo>
                  <a:lnTo>
                    <a:pt x="6324" y="37719"/>
                  </a:lnTo>
                  <a:lnTo>
                    <a:pt x="6388" y="37465"/>
                  </a:lnTo>
                  <a:lnTo>
                    <a:pt x="6273" y="37211"/>
                  </a:lnTo>
                  <a:lnTo>
                    <a:pt x="6248" y="36957"/>
                  </a:lnTo>
                  <a:lnTo>
                    <a:pt x="6375" y="37084"/>
                  </a:lnTo>
                  <a:lnTo>
                    <a:pt x="6350" y="36830"/>
                  </a:lnTo>
                  <a:lnTo>
                    <a:pt x="6273" y="36068"/>
                  </a:lnTo>
                  <a:lnTo>
                    <a:pt x="5892" y="35687"/>
                  </a:lnTo>
                  <a:lnTo>
                    <a:pt x="5854" y="35052"/>
                  </a:lnTo>
                  <a:lnTo>
                    <a:pt x="5461" y="33782"/>
                  </a:lnTo>
                  <a:lnTo>
                    <a:pt x="5689" y="35052"/>
                  </a:lnTo>
                  <a:lnTo>
                    <a:pt x="5194" y="34036"/>
                  </a:lnTo>
                  <a:lnTo>
                    <a:pt x="5461" y="33147"/>
                  </a:lnTo>
                  <a:lnTo>
                    <a:pt x="5232" y="33147"/>
                  </a:lnTo>
                  <a:lnTo>
                    <a:pt x="5143" y="32753"/>
                  </a:lnTo>
                  <a:lnTo>
                    <a:pt x="4953" y="32181"/>
                  </a:lnTo>
                  <a:lnTo>
                    <a:pt x="4953" y="31750"/>
                  </a:lnTo>
                  <a:lnTo>
                    <a:pt x="4419" y="30734"/>
                  </a:lnTo>
                  <a:lnTo>
                    <a:pt x="4394" y="30099"/>
                  </a:lnTo>
                  <a:lnTo>
                    <a:pt x="4546" y="30099"/>
                  </a:lnTo>
                  <a:lnTo>
                    <a:pt x="4635" y="29972"/>
                  </a:lnTo>
                  <a:lnTo>
                    <a:pt x="4076" y="29464"/>
                  </a:lnTo>
                  <a:lnTo>
                    <a:pt x="4051" y="28829"/>
                  </a:lnTo>
                  <a:lnTo>
                    <a:pt x="4267" y="28956"/>
                  </a:lnTo>
                  <a:lnTo>
                    <a:pt x="4356" y="29591"/>
                  </a:lnTo>
                  <a:lnTo>
                    <a:pt x="4318" y="28829"/>
                  </a:lnTo>
                  <a:lnTo>
                    <a:pt x="4127" y="28702"/>
                  </a:lnTo>
                  <a:lnTo>
                    <a:pt x="3937" y="28575"/>
                  </a:lnTo>
                  <a:lnTo>
                    <a:pt x="4000" y="27813"/>
                  </a:lnTo>
                  <a:lnTo>
                    <a:pt x="3924" y="27305"/>
                  </a:lnTo>
                  <a:lnTo>
                    <a:pt x="3822" y="27051"/>
                  </a:lnTo>
                  <a:lnTo>
                    <a:pt x="3594" y="27051"/>
                  </a:lnTo>
                  <a:lnTo>
                    <a:pt x="3467" y="26289"/>
                  </a:lnTo>
                  <a:lnTo>
                    <a:pt x="3352" y="25781"/>
                  </a:lnTo>
                  <a:lnTo>
                    <a:pt x="3213" y="25400"/>
                  </a:lnTo>
                  <a:lnTo>
                    <a:pt x="3124" y="25146"/>
                  </a:lnTo>
                  <a:lnTo>
                    <a:pt x="3175" y="25019"/>
                  </a:lnTo>
                  <a:lnTo>
                    <a:pt x="2806" y="23495"/>
                  </a:lnTo>
                  <a:lnTo>
                    <a:pt x="2692" y="22860"/>
                  </a:lnTo>
                  <a:lnTo>
                    <a:pt x="2667" y="22352"/>
                  </a:lnTo>
                  <a:lnTo>
                    <a:pt x="2413" y="22225"/>
                  </a:lnTo>
                  <a:lnTo>
                    <a:pt x="2286" y="21590"/>
                  </a:lnTo>
                  <a:lnTo>
                    <a:pt x="2159" y="21082"/>
                  </a:lnTo>
                  <a:lnTo>
                    <a:pt x="2044" y="20701"/>
                  </a:lnTo>
                  <a:lnTo>
                    <a:pt x="2184" y="20701"/>
                  </a:lnTo>
                  <a:lnTo>
                    <a:pt x="2298" y="20929"/>
                  </a:lnTo>
                  <a:lnTo>
                    <a:pt x="2400" y="21209"/>
                  </a:lnTo>
                  <a:lnTo>
                    <a:pt x="2286" y="20701"/>
                  </a:lnTo>
                  <a:lnTo>
                    <a:pt x="2120" y="20320"/>
                  </a:lnTo>
                  <a:lnTo>
                    <a:pt x="2044" y="20066"/>
                  </a:lnTo>
                  <a:lnTo>
                    <a:pt x="1968" y="19812"/>
                  </a:lnTo>
                  <a:lnTo>
                    <a:pt x="2171" y="19939"/>
                  </a:lnTo>
                  <a:lnTo>
                    <a:pt x="2133" y="19812"/>
                  </a:lnTo>
                  <a:lnTo>
                    <a:pt x="2044" y="19431"/>
                  </a:lnTo>
                  <a:lnTo>
                    <a:pt x="1917" y="19050"/>
                  </a:lnTo>
                  <a:lnTo>
                    <a:pt x="1676" y="18542"/>
                  </a:lnTo>
                  <a:lnTo>
                    <a:pt x="1562" y="17653"/>
                  </a:lnTo>
                  <a:lnTo>
                    <a:pt x="1536" y="17272"/>
                  </a:lnTo>
                  <a:lnTo>
                    <a:pt x="1358" y="17272"/>
                  </a:lnTo>
                  <a:lnTo>
                    <a:pt x="1143" y="19431"/>
                  </a:lnTo>
                  <a:lnTo>
                    <a:pt x="1422" y="20701"/>
                  </a:lnTo>
                  <a:lnTo>
                    <a:pt x="1498" y="20066"/>
                  </a:lnTo>
                  <a:lnTo>
                    <a:pt x="1765" y="20650"/>
                  </a:lnTo>
                  <a:lnTo>
                    <a:pt x="1879" y="21082"/>
                  </a:lnTo>
                  <a:lnTo>
                    <a:pt x="1625" y="20447"/>
                  </a:lnTo>
                  <a:lnTo>
                    <a:pt x="1625" y="21424"/>
                  </a:lnTo>
                  <a:lnTo>
                    <a:pt x="1625" y="21551"/>
                  </a:lnTo>
                  <a:lnTo>
                    <a:pt x="1727" y="22352"/>
                  </a:lnTo>
                  <a:lnTo>
                    <a:pt x="2108" y="21590"/>
                  </a:lnTo>
                  <a:lnTo>
                    <a:pt x="2197" y="22733"/>
                  </a:lnTo>
                  <a:lnTo>
                    <a:pt x="2247" y="22987"/>
                  </a:lnTo>
                  <a:lnTo>
                    <a:pt x="2451" y="23368"/>
                  </a:lnTo>
                  <a:lnTo>
                    <a:pt x="2552" y="24257"/>
                  </a:lnTo>
                  <a:lnTo>
                    <a:pt x="2730" y="24511"/>
                  </a:lnTo>
                  <a:lnTo>
                    <a:pt x="2819" y="25146"/>
                  </a:lnTo>
                  <a:lnTo>
                    <a:pt x="2489" y="24257"/>
                  </a:lnTo>
                  <a:lnTo>
                    <a:pt x="2451" y="25019"/>
                  </a:lnTo>
                  <a:lnTo>
                    <a:pt x="2616" y="25527"/>
                  </a:lnTo>
                  <a:lnTo>
                    <a:pt x="2679" y="25920"/>
                  </a:lnTo>
                  <a:lnTo>
                    <a:pt x="2806" y="26543"/>
                  </a:lnTo>
                  <a:lnTo>
                    <a:pt x="2781" y="26289"/>
                  </a:lnTo>
                  <a:lnTo>
                    <a:pt x="3251" y="26758"/>
                  </a:lnTo>
                  <a:lnTo>
                    <a:pt x="3327" y="27813"/>
                  </a:lnTo>
                  <a:lnTo>
                    <a:pt x="3670" y="28575"/>
                  </a:lnTo>
                  <a:lnTo>
                    <a:pt x="3454" y="28575"/>
                  </a:lnTo>
                  <a:lnTo>
                    <a:pt x="3517" y="29337"/>
                  </a:lnTo>
                  <a:lnTo>
                    <a:pt x="3619" y="30200"/>
                  </a:lnTo>
                  <a:lnTo>
                    <a:pt x="3975" y="30734"/>
                  </a:lnTo>
                  <a:lnTo>
                    <a:pt x="4000" y="30988"/>
                  </a:lnTo>
                  <a:lnTo>
                    <a:pt x="4114" y="31242"/>
                  </a:lnTo>
                  <a:lnTo>
                    <a:pt x="4013" y="30988"/>
                  </a:lnTo>
                  <a:lnTo>
                    <a:pt x="4432" y="31750"/>
                  </a:lnTo>
                  <a:lnTo>
                    <a:pt x="4521" y="33528"/>
                  </a:lnTo>
                  <a:lnTo>
                    <a:pt x="5156" y="34925"/>
                  </a:lnTo>
                  <a:lnTo>
                    <a:pt x="5549" y="35941"/>
                  </a:lnTo>
                  <a:lnTo>
                    <a:pt x="5803" y="36195"/>
                  </a:lnTo>
                  <a:lnTo>
                    <a:pt x="6070" y="36957"/>
                  </a:lnTo>
                  <a:lnTo>
                    <a:pt x="6172" y="37719"/>
                  </a:lnTo>
                  <a:lnTo>
                    <a:pt x="5880" y="36957"/>
                  </a:lnTo>
                  <a:lnTo>
                    <a:pt x="5943" y="37592"/>
                  </a:lnTo>
                  <a:lnTo>
                    <a:pt x="6057" y="38100"/>
                  </a:lnTo>
                  <a:lnTo>
                    <a:pt x="6248" y="38735"/>
                  </a:lnTo>
                  <a:lnTo>
                    <a:pt x="6159" y="38989"/>
                  </a:lnTo>
                  <a:lnTo>
                    <a:pt x="6261" y="39370"/>
                  </a:lnTo>
                  <a:lnTo>
                    <a:pt x="6311" y="38989"/>
                  </a:lnTo>
                  <a:lnTo>
                    <a:pt x="6642" y="39243"/>
                  </a:lnTo>
                  <a:close/>
                </a:path>
                <a:path w="32384" h="46989">
                  <a:moveTo>
                    <a:pt x="7035" y="42011"/>
                  </a:moveTo>
                  <a:lnTo>
                    <a:pt x="6934" y="41859"/>
                  </a:lnTo>
                  <a:lnTo>
                    <a:pt x="7010" y="42011"/>
                  </a:lnTo>
                  <a:close/>
                </a:path>
                <a:path w="32384" h="46989">
                  <a:moveTo>
                    <a:pt x="7137" y="42164"/>
                  </a:moveTo>
                  <a:lnTo>
                    <a:pt x="7061" y="42024"/>
                  </a:lnTo>
                  <a:lnTo>
                    <a:pt x="7137" y="42164"/>
                  </a:lnTo>
                  <a:close/>
                </a:path>
                <a:path w="32384" h="46989">
                  <a:moveTo>
                    <a:pt x="7213" y="41021"/>
                  </a:moveTo>
                  <a:lnTo>
                    <a:pt x="7150" y="40767"/>
                  </a:lnTo>
                  <a:lnTo>
                    <a:pt x="6540" y="40005"/>
                  </a:lnTo>
                  <a:lnTo>
                    <a:pt x="6426" y="39827"/>
                  </a:lnTo>
                  <a:lnTo>
                    <a:pt x="6248" y="39624"/>
                  </a:lnTo>
                  <a:lnTo>
                    <a:pt x="6121" y="39370"/>
                  </a:lnTo>
                  <a:lnTo>
                    <a:pt x="6248" y="39827"/>
                  </a:lnTo>
                  <a:lnTo>
                    <a:pt x="6451" y="40259"/>
                  </a:lnTo>
                  <a:lnTo>
                    <a:pt x="6731" y="40767"/>
                  </a:lnTo>
                  <a:lnTo>
                    <a:pt x="6832" y="41275"/>
                  </a:lnTo>
                  <a:lnTo>
                    <a:pt x="6908" y="41021"/>
                  </a:lnTo>
                  <a:lnTo>
                    <a:pt x="7124" y="41402"/>
                  </a:lnTo>
                  <a:lnTo>
                    <a:pt x="7213" y="41021"/>
                  </a:lnTo>
                  <a:close/>
                </a:path>
                <a:path w="32384" h="46989">
                  <a:moveTo>
                    <a:pt x="7353" y="42456"/>
                  </a:moveTo>
                  <a:lnTo>
                    <a:pt x="7137" y="42164"/>
                  </a:lnTo>
                  <a:lnTo>
                    <a:pt x="7264" y="42405"/>
                  </a:lnTo>
                  <a:close/>
                </a:path>
                <a:path w="32384" h="46989">
                  <a:moveTo>
                    <a:pt x="7480" y="42037"/>
                  </a:moveTo>
                  <a:lnTo>
                    <a:pt x="7353" y="41910"/>
                  </a:lnTo>
                  <a:lnTo>
                    <a:pt x="7404" y="42037"/>
                  </a:lnTo>
                  <a:close/>
                </a:path>
                <a:path w="32384" h="46989">
                  <a:moveTo>
                    <a:pt x="7505" y="42291"/>
                  </a:moveTo>
                  <a:lnTo>
                    <a:pt x="7404" y="42037"/>
                  </a:lnTo>
                  <a:lnTo>
                    <a:pt x="6883" y="41529"/>
                  </a:lnTo>
                  <a:lnTo>
                    <a:pt x="6832" y="41275"/>
                  </a:lnTo>
                  <a:lnTo>
                    <a:pt x="6438" y="40513"/>
                  </a:lnTo>
                  <a:lnTo>
                    <a:pt x="6705" y="41275"/>
                  </a:lnTo>
                  <a:lnTo>
                    <a:pt x="7239" y="42164"/>
                  </a:lnTo>
                  <a:lnTo>
                    <a:pt x="7505" y="42291"/>
                  </a:lnTo>
                  <a:close/>
                </a:path>
                <a:path w="32384" h="46989">
                  <a:moveTo>
                    <a:pt x="8166" y="26060"/>
                  </a:moveTo>
                  <a:lnTo>
                    <a:pt x="8128" y="26238"/>
                  </a:lnTo>
                  <a:lnTo>
                    <a:pt x="8166" y="26060"/>
                  </a:lnTo>
                  <a:close/>
                </a:path>
                <a:path w="32384" h="46989">
                  <a:moveTo>
                    <a:pt x="8343" y="17399"/>
                  </a:moveTo>
                  <a:lnTo>
                    <a:pt x="8293" y="17018"/>
                  </a:lnTo>
                  <a:lnTo>
                    <a:pt x="8318" y="17399"/>
                  </a:lnTo>
                  <a:close/>
                </a:path>
                <a:path w="32384" h="46989">
                  <a:moveTo>
                    <a:pt x="8445" y="25146"/>
                  </a:moveTo>
                  <a:lnTo>
                    <a:pt x="8343" y="25527"/>
                  </a:lnTo>
                  <a:lnTo>
                    <a:pt x="8445" y="25146"/>
                  </a:lnTo>
                  <a:close/>
                </a:path>
                <a:path w="32384" h="46989">
                  <a:moveTo>
                    <a:pt x="8534" y="24765"/>
                  </a:moveTo>
                  <a:lnTo>
                    <a:pt x="8458" y="25019"/>
                  </a:lnTo>
                  <a:lnTo>
                    <a:pt x="8432" y="25146"/>
                  </a:lnTo>
                  <a:lnTo>
                    <a:pt x="8534" y="25400"/>
                  </a:lnTo>
                  <a:lnTo>
                    <a:pt x="8534" y="25146"/>
                  </a:lnTo>
                  <a:lnTo>
                    <a:pt x="8534" y="24765"/>
                  </a:lnTo>
                  <a:close/>
                </a:path>
                <a:path w="32384" h="46989">
                  <a:moveTo>
                    <a:pt x="8788" y="22771"/>
                  </a:moveTo>
                  <a:lnTo>
                    <a:pt x="8737" y="22910"/>
                  </a:lnTo>
                  <a:lnTo>
                    <a:pt x="8788" y="22771"/>
                  </a:lnTo>
                  <a:close/>
                </a:path>
                <a:path w="32384" h="46989">
                  <a:moveTo>
                    <a:pt x="8978" y="12661"/>
                  </a:moveTo>
                  <a:lnTo>
                    <a:pt x="8966" y="12877"/>
                  </a:lnTo>
                  <a:lnTo>
                    <a:pt x="8978" y="12661"/>
                  </a:lnTo>
                  <a:close/>
                </a:path>
                <a:path w="32384" h="46989">
                  <a:moveTo>
                    <a:pt x="9055" y="44386"/>
                  </a:moveTo>
                  <a:lnTo>
                    <a:pt x="8864" y="43954"/>
                  </a:lnTo>
                  <a:lnTo>
                    <a:pt x="8534" y="43535"/>
                  </a:lnTo>
                  <a:lnTo>
                    <a:pt x="8102" y="43129"/>
                  </a:lnTo>
                  <a:lnTo>
                    <a:pt x="8077" y="42989"/>
                  </a:lnTo>
                  <a:lnTo>
                    <a:pt x="8229" y="43065"/>
                  </a:lnTo>
                  <a:lnTo>
                    <a:pt x="7924" y="42799"/>
                  </a:lnTo>
                  <a:lnTo>
                    <a:pt x="7543" y="42494"/>
                  </a:lnTo>
                  <a:lnTo>
                    <a:pt x="7505" y="42811"/>
                  </a:lnTo>
                  <a:lnTo>
                    <a:pt x="7886" y="43040"/>
                  </a:lnTo>
                  <a:lnTo>
                    <a:pt x="7874" y="43180"/>
                  </a:lnTo>
                  <a:lnTo>
                    <a:pt x="8318" y="43383"/>
                  </a:lnTo>
                  <a:lnTo>
                    <a:pt x="8534" y="43649"/>
                  </a:lnTo>
                  <a:lnTo>
                    <a:pt x="8610" y="43903"/>
                  </a:lnTo>
                  <a:lnTo>
                    <a:pt x="8826" y="44348"/>
                  </a:lnTo>
                  <a:lnTo>
                    <a:pt x="9055" y="44386"/>
                  </a:lnTo>
                  <a:close/>
                </a:path>
                <a:path w="32384" h="46989">
                  <a:moveTo>
                    <a:pt x="9702" y="18288"/>
                  </a:moveTo>
                  <a:lnTo>
                    <a:pt x="9512" y="18542"/>
                  </a:lnTo>
                  <a:lnTo>
                    <a:pt x="9613" y="19050"/>
                  </a:lnTo>
                  <a:lnTo>
                    <a:pt x="9702" y="18288"/>
                  </a:lnTo>
                  <a:close/>
                </a:path>
                <a:path w="32384" h="46989">
                  <a:moveTo>
                    <a:pt x="10172" y="44678"/>
                  </a:moveTo>
                  <a:lnTo>
                    <a:pt x="10147" y="44348"/>
                  </a:lnTo>
                  <a:lnTo>
                    <a:pt x="10020" y="44538"/>
                  </a:lnTo>
                  <a:lnTo>
                    <a:pt x="9880" y="44754"/>
                  </a:lnTo>
                  <a:lnTo>
                    <a:pt x="9575" y="44907"/>
                  </a:lnTo>
                  <a:lnTo>
                    <a:pt x="9525" y="44767"/>
                  </a:lnTo>
                  <a:lnTo>
                    <a:pt x="9385" y="44729"/>
                  </a:lnTo>
                  <a:lnTo>
                    <a:pt x="9029" y="44716"/>
                  </a:lnTo>
                  <a:lnTo>
                    <a:pt x="9220" y="44856"/>
                  </a:lnTo>
                  <a:lnTo>
                    <a:pt x="9423" y="44945"/>
                  </a:lnTo>
                  <a:lnTo>
                    <a:pt x="9639" y="44996"/>
                  </a:lnTo>
                  <a:lnTo>
                    <a:pt x="10007" y="44983"/>
                  </a:lnTo>
                  <a:lnTo>
                    <a:pt x="10172" y="44678"/>
                  </a:lnTo>
                  <a:close/>
                </a:path>
                <a:path w="32384" h="46989">
                  <a:moveTo>
                    <a:pt x="10210" y="12319"/>
                  </a:moveTo>
                  <a:lnTo>
                    <a:pt x="10147" y="12560"/>
                  </a:lnTo>
                  <a:lnTo>
                    <a:pt x="10210" y="12319"/>
                  </a:lnTo>
                  <a:close/>
                </a:path>
                <a:path w="32384" h="46989">
                  <a:moveTo>
                    <a:pt x="10756" y="9144"/>
                  </a:moveTo>
                  <a:close/>
                </a:path>
                <a:path w="32384" h="46989">
                  <a:moveTo>
                    <a:pt x="10985" y="9144"/>
                  </a:moveTo>
                  <a:lnTo>
                    <a:pt x="10960" y="9334"/>
                  </a:lnTo>
                  <a:lnTo>
                    <a:pt x="10985" y="9144"/>
                  </a:lnTo>
                  <a:close/>
                </a:path>
                <a:path w="32384" h="46989">
                  <a:moveTo>
                    <a:pt x="11341" y="8128"/>
                  </a:moveTo>
                  <a:lnTo>
                    <a:pt x="11239" y="8255"/>
                  </a:lnTo>
                  <a:lnTo>
                    <a:pt x="11176" y="8509"/>
                  </a:lnTo>
                  <a:lnTo>
                    <a:pt x="11150" y="7747"/>
                  </a:lnTo>
                  <a:lnTo>
                    <a:pt x="11061" y="8509"/>
                  </a:lnTo>
                  <a:lnTo>
                    <a:pt x="10985" y="9144"/>
                  </a:lnTo>
                  <a:lnTo>
                    <a:pt x="11290" y="9144"/>
                  </a:lnTo>
                  <a:lnTo>
                    <a:pt x="11341" y="8128"/>
                  </a:lnTo>
                  <a:close/>
                </a:path>
                <a:path w="32384" h="46989">
                  <a:moveTo>
                    <a:pt x="11938" y="3937"/>
                  </a:moveTo>
                  <a:lnTo>
                    <a:pt x="11785" y="4318"/>
                  </a:lnTo>
                  <a:lnTo>
                    <a:pt x="11938" y="3937"/>
                  </a:lnTo>
                  <a:close/>
                </a:path>
                <a:path w="32384" h="46989">
                  <a:moveTo>
                    <a:pt x="12407" y="2324"/>
                  </a:moveTo>
                  <a:lnTo>
                    <a:pt x="12306" y="2451"/>
                  </a:lnTo>
                  <a:lnTo>
                    <a:pt x="12407" y="2324"/>
                  </a:lnTo>
                  <a:close/>
                </a:path>
                <a:path w="32384" h="46989">
                  <a:moveTo>
                    <a:pt x="13322" y="20739"/>
                  </a:moveTo>
                  <a:lnTo>
                    <a:pt x="13246" y="21336"/>
                  </a:lnTo>
                  <a:lnTo>
                    <a:pt x="13322" y="20739"/>
                  </a:lnTo>
                  <a:close/>
                </a:path>
                <a:path w="32384" h="46989">
                  <a:moveTo>
                    <a:pt x="13335" y="20447"/>
                  </a:moveTo>
                  <a:lnTo>
                    <a:pt x="13182" y="21132"/>
                  </a:lnTo>
                  <a:lnTo>
                    <a:pt x="13296" y="20802"/>
                  </a:lnTo>
                  <a:lnTo>
                    <a:pt x="13335" y="20447"/>
                  </a:lnTo>
                  <a:close/>
                </a:path>
                <a:path w="32384" h="46989">
                  <a:moveTo>
                    <a:pt x="13500" y="19431"/>
                  </a:moveTo>
                  <a:lnTo>
                    <a:pt x="13411" y="19939"/>
                  </a:lnTo>
                  <a:lnTo>
                    <a:pt x="13474" y="19799"/>
                  </a:lnTo>
                  <a:lnTo>
                    <a:pt x="13500" y="19431"/>
                  </a:lnTo>
                  <a:close/>
                </a:path>
                <a:path w="32384" h="46989">
                  <a:moveTo>
                    <a:pt x="13589" y="14224"/>
                  </a:moveTo>
                  <a:lnTo>
                    <a:pt x="13538" y="14351"/>
                  </a:lnTo>
                  <a:lnTo>
                    <a:pt x="13589" y="14224"/>
                  </a:lnTo>
                  <a:close/>
                </a:path>
                <a:path w="32384" h="46989">
                  <a:moveTo>
                    <a:pt x="14338" y="7759"/>
                  </a:moveTo>
                  <a:lnTo>
                    <a:pt x="14274" y="8051"/>
                  </a:lnTo>
                  <a:lnTo>
                    <a:pt x="14338" y="7759"/>
                  </a:lnTo>
                  <a:close/>
                </a:path>
                <a:path w="32384" h="46989">
                  <a:moveTo>
                    <a:pt x="14465" y="6591"/>
                  </a:moveTo>
                  <a:lnTo>
                    <a:pt x="14249" y="6502"/>
                  </a:lnTo>
                  <a:lnTo>
                    <a:pt x="14249" y="6997"/>
                  </a:lnTo>
                  <a:lnTo>
                    <a:pt x="14465" y="6896"/>
                  </a:lnTo>
                  <a:lnTo>
                    <a:pt x="14465" y="6591"/>
                  </a:lnTo>
                  <a:close/>
                </a:path>
                <a:path w="32384" h="46989">
                  <a:moveTo>
                    <a:pt x="14592" y="21856"/>
                  </a:moveTo>
                  <a:lnTo>
                    <a:pt x="14516" y="21082"/>
                  </a:lnTo>
                  <a:lnTo>
                    <a:pt x="14478" y="22186"/>
                  </a:lnTo>
                  <a:lnTo>
                    <a:pt x="14592" y="21856"/>
                  </a:lnTo>
                  <a:close/>
                </a:path>
                <a:path w="32384" h="46989">
                  <a:moveTo>
                    <a:pt x="14719" y="21590"/>
                  </a:moveTo>
                  <a:lnTo>
                    <a:pt x="14668" y="21018"/>
                  </a:lnTo>
                  <a:lnTo>
                    <a:pt x="14617" y="21336"/>
                  </a:lnTo>
                  <a:lnTo>
                    <a:pt x="14719" y="21590"/>
                  </a:lnTo>
                  <a:close/>
                </a:path>
                <a:path w="32384" h="46989">
                  <a:moveTo>
                    <a:pt x="14909" y="20320"/>
                  </a:moveTo>
                  <a:lnTo>
                    <a:pt x="14795" y="20447"/>
                  </a:lnTo>
                  <a:lnTo>
                    <a:pt x="14909" y="20320"/>
                  </a:lnTo>
                  <a:close/>
                </a:path>
                <a:path w="32384" h="46989">
                  <a:moveTo>
                    <a:pt x="15316" y="19570"/>
                  </a:moveTo>
                  <a:lnTo>
                    <a:pt x="15189" y="19939"/>
                  </a:lnTo>
                  <a:lnTo>
                    <a:pt x="14998" y="20281"/>
                  </a:lnTo>
                  <a:lnTo>
                    <a:pt x="14960" y="20485"/>
                  </a:lnTo>
                  <a:lnTo>
                    <a:pt x="15113" y="20332"/>
                  </a:lnTo>
                  <a:lnTo>
                    <a:pt x="15316" y="19888"/>
                  </a:lnTo>
                  <a:lnTo>
                    <a:pt x="15316" y="19570"/>
                  </a:lnTo>
                  <a:close/>
                </a:path>
                <a:path w="32384" h="46989">
                  <a:moveTo>
                    <a:pt x="15913" y="6311"/>
                  </a:moveTo>
                  <a:lnTo>
                    <a:pt x="15824" y="6464"/>
                  </a:lnTo>
                  <a:lnTo>
                    <a:pt x="15773" y="6642"/>
                  </a:lnTo>
                  <a:lnTo>
                    <a:pt x="15722" y="6807"/>
                  </a:lnTo>
                  <a:lnTo>
                    <a:pt x="15913" y="6311"/>
                  </a:lnTo>
                  <a:close/>
                </a:path>
                <a:path w="32384" h="46989">
                  <a:moveTo>
                    <a:pt x="16103" y="16764"/>
                  </a:moveTo>
                  <a:lnTo>
                    <a:pt x="15963" y="17399"/>
                  </a:lnTo>
                  <a:lnTo>
                    <a:pt x="15938" y="16979"/>
                  </a:lnTo>
                  <a:lnTo>
                    <a:pt x="15862" y="17399"/>
                  </a:lnTo>
                  <a:lnTo>
                    <a:pt x="15786" y="17780"/>
                  </a:lnTo>
                  <a:lnTo>
                    <a:pt x="15684" y="18669"/>
                  </a:lnTo>
                  <a:lnTo>
                    <a:pt x="16027" y="17399"/>
                  </a:lnTo>
                  <a:lnTo>
                    <a:pt x="16103" y="16764"/>
                  </a:lnTo>
                  <a:close/>
                </a:path>
                <a:path w="32384" h="46989">
                  <a:moveTo>
                    <a:pt x="16611" y="10922"/>
                  </a:moveTo>
                  <a:lnTo>
                    <a:pt x="16408" y="11176"/>
                  </a:lnTo>
                  <a:lnTo>
                    <a:pt x="16611" y="10922"/>
                  </a:lnTo>
                  <a:close/>
                </a:path>
                <a:path w="32384" h="46989">
                  <a:moveTo>
                    <a:pt x="16662" y="10795"/>
                  </a:moveTo>
                  <a:lnTo>
                    <a:pt x="16611" y="10922"/>
                  </a:lnTo>
                  <a:lnTo>
                    <a:pt x="16662" y="10795"/>
                  </a:lnTo>
                  <a:close/>
                </a:path>
                <a:path w="32384" h="46989">
                  <a:moveTo>
                    <a:pt x="19050" y="24396"/>
                  </a:moveTo>
                  <a:lnTo>
                    <a:pt x="18846" y="24765"/>
                  </a:lnTo>
                  <a:lnTo>
                    <a:pt x="19024" y="24841"/>
                  </a:lnTo>
                  <a:lnTo>
                    <a:pt x="19050" y="24396"/>
                  </a:lnTo>
                  <a:close/>
                </a:path>
                <a:path w="32384" h="46989">
                  <a:moveTo>
                    <a:pt x="21882" y="12827"/>
                  </a:moveTo>
                  <a:lnTo>
                    <a:pt x="21818" y="12700"/>
                  </a:lnTo>
                  <a:lnTo>
                    <a:pt x="21793" y="12827"/>
                  </a:lnTo>
                  <a:close/>
                </a:path>
                <a:path w="32384" h="46989">
                  <a:moveTo>
                    <a:pt x="22440" y="16256"/>
                  </a:moveTo>
                  <a:close/>
                </a:path>
                <a:path w="32384" h="46989">
                  <a:moveTo>
                    <a:pt x="22580" y="15646"/>
                  </a:moveTo>
                  <a:lnTo>
                    <a:pt x="22529" y="15875"/>
                  </a:lnTo>
                  <a:lnTo>
                    <a:pt x="22453" y="16129"/>
                  </a:lnTo>
                  <a:lnTo>
                    <a:pt x="22567" y="15875"/>
                  </a:lnTo>
                  <a:lnTo>
                    <a:pt x="22580" y="15646"/>
                  </a:lnTo>
                  <a:close/>
                </a:path>
                <a:path w="32384" h="46989">
                  <a:moveTo>
                    <a:pt x="22694" y="4953"/>
                  </a:moveTo>
                  <a:close/>
                </a:path>
                <a:path w="32384" h="46989">
                  <a:moveTo>
                    <a:pt x="22733" y="4953"/>
                  </a:moveTo>
                  <a:close/>
                </a:path>
                <a:path w="32384" h="46989">
                  <a:moveTo>
                    <a:pt x="22758" y="7620"/>
                  </a:moveTo>
                  <a:lnTo>
                    <a:pt x="22694" y="8001"/>
                  </a:lnTo>
                  <a:lnTo>
                    <a:pt x="22758" y="7620"/>
                  </a:lnTo>
                  <a:close/>
                </a:path>
                <a:path w="32384" h="46989">
                  <a:moveTo>
                    <a:pt x="22796" y="5080"/>
                  </a:moveTo>
                  <a:lnTo>
                    <a:pt x="22745" y="4953"/>
                  </a:lnTo>
                  <a:lnTo>
                    <a:pt x="22796" y="5080"/>
                  </a:lnTo>
                  <a:close/>
                </a:path>
                <a:path w="32384" h="46989">
                  <a:moveTo>
                    <a:pt x="22974" y="19685"/>
                  </a:moveTo>
                  <a:lnTo>
                    <a:pt x="22834" y="19939"/>
                  </a:lnTo>
                  <a:lnTo>
                    <a:pt x="22974" y="19685"/>
                  </a:lnTo>
                  <a:close/>
                </a:path>
                <a:path w="32384" h="46989">
                  <a:moveTo>
                    <a:pt x="23253" y="12573"/>
                  </a:moveTo>
                  <a:lnTo>
                    <a:pt x="23139" y="12700"/>
                  </a:lnTo>
                  <a:lnTo>
                    <a:pt x="23075" y="12954"/>
                  </a:lnTo>
                  <a:lnTo>
                    <a:pt x="23253" y="12573"/>
                  </a:lnTo>
                  <a:close/>
                </a:path>
                <a:path w="32384" h="46989">
                  <a:moveTo>
                    <a:pt x="23558" y="3467"/>
                  </a:moveTo>
                  <a:lnTo>
                    <a:pt x="23228" y="3048"/>
                  </a:lnTo>
                  <a:lnTo>
                    <a:pt x="23495" y="3429"/>
                  </a:lnTo>
                  <a:close/>
                </a:path>
                <a:path w="32384" h="46989">
                  <a:moveTo>
                    <a:pt x="23888" y="12319"/>
                  </a:moveTo>
                  <a:lnTo>
                    <a:pt x="23812" y="12471"/>
                  </a:lnTo>
                  <a:lnTo>
                    <a:pt x="23888" y="12319"/>
                  </a:lnTo>
                  <a:close/>
                </a:path>
                <a:path w="32384" h="46989">
                  <a:moveTo>
                    <a:pt x="24257" y="15290"/>
                  </a:moveTo>
                  <a:lnTo>
                    <a:pt x="24142" y="15570"/>
                  </a:lnTo>
                  <a:lnTo>
                    <a:pt x="24091" y="15913"/>
                  </a:lnTo>
                  <a:lnTo>
                    <a:pt x="24257" y="15290"/>
                  </a:lnTo>
                  <a:close/>
                </a:path>
                <a:path w="32384" h="46989">
                  <a:moveTo>
                    <a:pt x="24472" y="4572"/>
                  </a:moveTo>
                  <a:lnTo>
                    <a:pt x="24015" y="3810"/>
                  </a:lnTo>
                  <a:lnTo>
                    <a:pt x="23774" y="3556"/>
                  </a:lnTo>
                  <a:lnTo>
                    <a:pt x="23558" y="3467"/>
                  </a:lnTo>
                  <a:lnTo>
                    <a:pt x="24472" y="4572"/>
                  </a:lnTo>
                  <a:close/>
                </a:path>
                <a:path w="32384" h="46989">
                  <a:moveTo>
                    <a:pt x="24879" y="46062"/>
                  </a:moveTo>
                  <a:close/>
                </a:path>
                <a:path w="32384" h="46989">
                  <a:moveTo>
                    <a:pt x="24917" y="10604"/>
                  </a:moveTo>
                  <a:lnTo>
                    <a:pt x="24815" y="10731"/>
                  </a:lnTo>
                  <a:lnTo>
                    <a:pt x="24917" y="10604"/>
                  </a:lnTo>
                  <a:close/>
                </a:path>
                <a:path w="32384" h="46989">
                  <a:moveTo>
                    <a:pt x="26466" y="44577"/>
                  </a:moveTo>
                  <a:lnTo>
                    <a:pt x="26174" y="45339"/>
                  </a:lnTo>
                  <a:lnTo>
                    <a:pt x="26466" y="44958"/>
                  </a:lnTo>
                  <a:lnTo>
                    <a:pt x="26466" y="44577"/>
                  </a:lnTo>
                  <a:close/>
                </a:path>
                <a:path w="32384" h="46989">
                  <a:moveTo>
                    <a:pt x="26809" y="43116"/>
                  </a:moveTo>
                  <a:close/>
                </a:path>
                <a:path w="32384" h="46989">
                  <a:moveTo>
                    <a:pt x="26860" y="22148"/>
                  </a:moveTo>
                  <a:lnTo>
                    <a:pt x="26758" y="22275"/>
                  </a:lnTo>
                  <a:lnTo>
                    <a:pt x="26860" y="22148"/>
                  </a:lnTo>
                  <a:close/>
                </a:path>
                <a:path w="32384" h="46989">
                  <a:moveTo>
                    <a:pt x="27165" y="42418"/>
                  </a:moveTo>
                  <a:lnTo>
                    <a:pt x="26911" y="42926"/>
                  </a:lnTo>
                  <a:lnTo>
                    <a:pt x="26911" y="43434"/>
                  </a:lnTo>
                  <a:lnTo>
                    <a:pt x="27114" y="42926"/>
                  </a:lnTo>
                  <a:lnTo>
                    <a:pt x="27165" y="42418"/>
                  </a:lnTo>
                  <a:close/>
                </a:path>
                <a:path w="32384" h="46989">
                  <a:moveTo>
                    <a:pt x="27165" y="18834"/>
                  </a:moveTo>
                  <a:lnTo>
                    <a:pt x="26492" y="19685"/>
                  </a:lnTo>
                  <a:lnTo>
                    <a:pt x="26682" y="19621"/>
                  </a:lnTo>
                  <a:lnTo>
                    <a:pt x="27165" y="18834"/>
                  </a:lnTo>
                  <a:close/>
                </a:path>
                <a:path w="32384" h="46989">
                  <a:moveTo>
                    <a:pt x="27241" y="11811"/>
                  </a:moveTo>
                  <a:close/>
                </a:path>
                <a:path w="32384" h="46989">
                  <a:moveTo>
                    <a:pt x="28282" y="39014"/>
                  </a:moveTo>
                  <a:close/>
                </a:path>
                <a:path w="32384" h="46989">
                  <a:moveTo>
                    <a:pt x="30086" y="17653"/>
                  </a:moveTo>
                  <a:lnTo>
                    <a:pt x="29959" y="17653"/>
                  </a:lnTo>
                  <a:lnTo>
                    <a:pt x="29895" y="17780"/>
                  </a:lnTo>
                  <a:lnTo>
                    <a:pt x="30086" y="17653"/>
                  </a:lnTo>
                  <a:close/>
                </a:path>
                <a:path w="32384" h="46989">
                  <a:moveTo>
                    <a:pt x="30975" y="27508"/>
                  </a:moveTo>
                  <a:close/>
                </a:path>
                <a:path w="32384" h="46989">
                  <a:moveTo>
                    <a:pt x="31254" y="27178"/>
                  </a:moveTo>
                  <a:lnTo>
                    <a:pt x="31140" y="27305"/>
                  </a:lnTo>
                  <a:lnTo>
                    <a:pt x="31076" y="28067"/>
                  </a:lnTo>
                  <a:lnTo>
                    <a:pt x="31254" y="27178"/>
                  </a:lnTo>
                  <a:close/>
                </a:path>
                <a:path w="32384" h="46989">
                  <a:moveTo>
                    <a:pt x="31775" y="20929"/>
                  </a:moveTo>
                  <a:lnTo>
                    <a:pt x="31584" y="21590"/>
                  </a:lnTo>
                  <a:lnTo>
                    <a:pt x="31737" y="21717"/>
                  </a:lnTo>
                  <a:lnTo>
                    <a:pt x="31750" y="21463"/>
                  </a:lnTo>
                  <a:lnTo>
                    <a:pt x="31775" y="20929"/>
                  </a:lnTo>
                  <a:close/>
                </a:path>
                <a:path w="32384" h="46989">
                  <a:moveTo>
                    <a:pt x="31940" y="21590"/>
                  </a:moveTo>
                  <a:lnTo>
                    <a:pt x="31864" y="21717"/>
                  </a:lnTo>
                  <a:lnTo>
                    <a:pt x="31737" y="21831"/>
                  </a:lnTo>
                  <a:lnTo>
                    <a:pt x="31877" y="21767"/>
                  </a:lnTo>
                  <a:lnTo>
                    <a:pt x="31800" y="22631"/>
                  </a:lnTo>
                  <a:lnTo>
                    <a:pt x="31940" y="21590"/>
                  </a:lnTo>
                  <a:close/>
                </a:path>
                <a:path w="32384" h="46989">
                  <a:moveTo>
                    <a:pt x="32258" y="20205"/>
                  </a:moveTo>
                  <a:lnTo>
                    <a:pt x="31750" y="21463"/>
                  </a:lnTo>
                  <a:lnTo>
                    <a:pt x="32105" y="20929"/>
                  </a:lnTo>
                  <a:lnTo>
                    <a:pt x="32232" y="20447"/>
                  </a:lnTo>
                  <a:lnTo>
                    <a:pt x="32258" y="20205"/>
                  </a:lnTo>
                  <a:close/>
                </a:path>
                <a:path w="32384" h="46989">
                  <a:moveTo>
                    <a:pt x="32296" y="18034"/>
                  </a:moveTo>
                  <a:lnTo>
                    <a:pt x="32207" y="17653"/>
                  </a:lnTo>
                  <a:lnTo>
                    <a:pt x="32118" y="17399"/>
                  </a:lnTo>
                  <a:lnTo>
                    <a:pt x="32156" y="18034"/>
                  </a:lnTo>
                  <a:lnTo>
                    <a:pt x="32016" y="17780"/>
                  </a:lnTo>
                  <a:lnTo>
                    <a:pt x="31877" y="17399"/>
                  </a:lnTo>
                  <a:lnTo>
                    <a:pt x="31775" y="17018"/>
                  </a:lnTo>
                  <a:lnTo>
                    <a:pt x="31203" y="16891"/>
                  </a:lnTo>
                  <a:lnTo>
                    <a:pt x="30645" y="16637"/>
                  </a:lnTo>
                  <a:lnTo>
                    <a:pt x="30416" y="16637"/>
                  </a:lnTo>
                  <a:lnTo>
                    <a:pt x="29832" y="16383"/>
                  </a:lnTo>
                  <a:lnTo>
                    <a:pt x="29349" y="16383"/>
                  </a:lnTo>
                  <a:lnTo>
                    <a:pt x="28702" y="16891"/>
                  </a:lnTo>
                  <a:lnTo>
                    <a:pt x="28422" y="17272"/>
                  </a:lnTo>
                  <a:lnTo>
                    <a:pt x="28333" y="17653"/>
                  </a:lnTo>
                  <a:lnTo>
                    <a:pt x="27724" y="18288"/>
                  </a:lnTo>
                  <a:lnTo>
                    <a:pt x="27762" y="17780"/>
                  </a:lnTo>
                  <a:lnTo>
                    <a:pt x="26936" y="18923"/>
                  </a:lnTo>
                  <a:lnTo>
                    <a:pt x="27165" y="18834"/>
                  </a:lnTo>
                  <a:lnTo>
                    <a:pt x="27571" y="18669"/>
                  </a:lnTo>
                  <a:lnTo>
                    <a:pt x="26860" y="19558"/>
                  </a:lnTo>
                  <a:lnTo>
                    <a:pt x="26593" y="20193"/>
                  </a:lnTo>
                  <a:lnTo>
                    <a:pt x="26339" y="20193"/>
                  </a:lnTo>
                  <a:lnTo>
                    <a:pt x="26212" y="20802"/>
                  </a:lnTo>
                  <a:lnTo>
                    <a:pt x="26162" y="20929"/>
                  </a:lnTo>
                  <a:lnTo>
                    <a:pt x="26187" y="20523"/>
                  </a:lnTo>
                  <a:lnTo>
                    <a:pt x="26098" y="20739"/>
                  </a:lnTo>
                  <a:lnTo>
                    <a:pt x="26085" y="20447"/>
                  </a:lnTo>
                  <a:lnTo>
                    <a:pt x="25882" y="20320"/>
                  </a:lnTo>
                  <a:lnTo>
                    <a:pt x="26225" y="19558"/>
                  </a:lnTo>
                  <a:lnTo>
                    <a:pt x="26276" y="19685"/>
                  </a:lnTo>
                  <a:lnTo>
                    <a:pt x="26352" y="19431"/>
                  </a:lnTo>
                  <a:lnTo>
                    <a:pt x="26670" y="18415"/>
                  </a:lnTo>
                  <a:lnTo>
                    <a:pt x="26911" y="17653"/>
                  </a:lnTo>
                  <a:lnTo>
                    <a:pt x="27406" y="15621"/>
                  </a:lnTo>
                  <a:lnTo>
                    <a:pt x="27533" y="15240"/>
                  </a:lnTo>
                  <a:lnTo>
                    <a:pt x="28143" y="14020"/>
                  </a:lnTo>
                  <a:lnTo>
                    <a:pt x="28257" y="13081"/>
                  </a:lnTo>
                  <a:lnTo>
                    <a:pt x="28892" y="11938"/>
                  </a:lnTo>
                  <a:lnTo>
                    <a:pt x="28778" y="11430"/>
                  </a:lnTo>
                  <a:lnTo>
                    <a:pt x="28498" y="10668"/>
                  </a:lnTo>
                  <a:lnTo>
                    <a:pt x="27952" y="10439"/>
                  </a:lnTo>
                  <a:lnTo>
                    <a:pt x="27838" y="10160"/>
                  </a:lnTo>
                  <a:lnTo>
                    <a:pt x="27292" y="9652"/>
                  </a:lnTo>
                  <a:lnTo>
                    <a:pt x="27012" y="9652"/>
                  </a:lnTo>
                  <a:lnTo>
                    <a:pt x="26543" y="8509"/>
                  </a:lnTo>
                  <a:lnTo>
                    <a:pt x="26022" y="9398"/>
                  </a:lnTo>
                  <a:lnTo>
                    <a:pt x="25374" y="10033"/>
                  </a:lnTo>
                  <a:lnTo>
                    <a:pt x="25260" y="10439"/>
                  </a:lnTo>
                  <a:lnTo>
                    <a:pt x="25019" y="10922"/>
                  </a:lnTo>
                  <a:lnTo>
                    <a:pt x="24853" y="10795"/>
                  </a:lnTo>
                  <a:lnTo>
                    <a:pt x="24726" y="11049"/>
                  </a:lnTo>
                  <a:lnTo>
                    <a:pt x="24549" y="11557"/>
                  </a:lnTo>
                  <a:lnTo>
                    <a:pt x="24117" y="11811"/>
                  </a:lnTo>
                  <a:lnTo>
                    <a:pt x="23888" y="12319"/>
                  </a:lnTo>
                  <a:lnTo>
                    <a:pt x="24193" y="11938"/>
                  </a:lnTo>
                  <a:lnTo>
                    <a:pt x="24091" y="12319"/>
                  </a:lnTo>
                  <a:lnTo>
                    <a:pt x="23863" y="12827"/>
                  </a:lnTo>
                  <a:lnTo>
                    <a:pt x="23177" y="13843"/>
                  </a:lnTo>
                  <a:lnTo>
                    <a:pt x="23025" y="14020"/>
                  </a:lnTo>
                  <a:lnTo>
                    <a:pt x="22961" y="14224"/>
                  </a:lnTo>
                  <a:lnTo>
                    <a:pt x="23088" y="13589"/>
                  </a:lnTo>
                  <a:lnTo>
                    <a:pt x="23075" y="12954"/>
                  </a:lnTo>
                  <a:lnTo>
                    <a:pt x="23152" y="12319"/>
                  </a:lnTo>
                  <a:lnTo>
                    <a:pt x="23279" y="12065"/>
                  </a:lnTo>
                  <a:lnTo>
                    <a:pt x="23329" y="12319"/>
                  </a:lnTo>
                  <a:lnTo>
                    <a:pt x="23355" y="12065"/>
                  </a:lnTo>
                  <a:lnTo>
                    <a:pt x="23545" y="10287"/>
                  </a:lnTo>
                  <a:lnTo>
                    <a:pt x="24650" y="8001"/>
                  </a:lnTo>
                  <a:lnTo>
                    <a:pt x="24523" y="6400"/>
                  </a:lnTo>
                  <a:lnTo>
                    <a:pt x="24447" y="5969"/>
                  </a:lnTo>
                  <a:lnTo>
                    <a:pt x="24396" y="4826"/>
                  </a:lnTo>
                  <a:lnTo>
                    <a:pt x="24168" y="4445"/>
                  </a:lnTo>
                  <a:lnTo>
                    <a:pt x="23495" y="3429"/>
                  </a:lnTo>
                  <a:lnTo>
                    <a:pt x="23215" y="3302"/>
                  </a:lnTo>
                  <a:lnTo>
                    <a:pt x="22009" y="3175"/>
                  </a:lnTo>
                  <a:lnTo>
                    <a:pt x="21310" y="3556"/>
                  </a:lnTo>
                  <a:lnTo>
                    <a:pt x="20129" y="4318"/>
                  </a:lnTo>
                  <a:lnTo>
                    <a:pt x="19723" y="4813"/>
                  </a:lnTo>
                  <a:lnTo>
                    <a:pt x="19367" y="5461"/>
                  </a:lnTo>
                  <a:lnTo>
                    <a:pt x="18199" y="6223"/>
                  </a:lnTo>
                  <a:lnTo>
                    <a:pt x="17386" y="9182"/>
                  </a:lnTo>
                  <a:lnTo>
                    <a:pt x="16637" y="10541"/>
                  </a:lnTo>
                  <a:lnTo>
                    <a:pt x="16725" y="10922"/>
                  </a:lnTo>
                  <a:lnTo>
                    <a:pt x="16548" y="11303"/>
                  </a:lnTo>
                  <a:lnTo>
                    <a:pt x="14986" y="16129"/>
                  </a:lnTo>
                  <a:lnTo>
                    <a:pt x="14897" y="16510"/>
                  </a:lnTo>
                  <a:lnTo>
                    <a:pt x="14732" y="17526"/>
                  </a:lnTo>
                  <a:lnTo>
                    <a:pt x="14922" y="16319"/>
                  </a:lnTo>
                  <a:lnTo>
                    <a:pt x="14795" y="16675"/>
                  </a:lnTo>
                  <a:lnTo>
                    <a:pt x="14922" y="13843"/>
                  </a:lnTo>
                  <a:lnTo>
                    <a:pt x="14998" y="14351"/>
                  </a:lnTo>
                  <a:lnTo>
                    <a:pt x="15189" y="13843"/>
                  </a:lnTo>
                  <a:lnTo>
                    <a:pt x="15176" y="12954"/>
                  </a:lnTo>
                  <a:lnTo>
                    <a:pt x="15176" y="12319"/>
                  </a:lnTo>
                  <a:lnTo>
                    <a:pt x="15049" y="12319"/>
                  </a:lnTo>
                  <a:lnTo>
                    <a:pt x="15100" y="11938"/>
                  </a:lnTo>
                  <a:lnTo>
                    <a:pt x="15176" y="12319"/>
                  </a:lnTo>
                  <a:lnTo>
                    <a:pt x="15290" y="11938"/>
                  </a:lnTo>
                  <a:lnTo>
                    <a:pt x="15316" y="11176"/>
                  </a:lnTo>
                  <a:lnTo>
                    <a:pt x="15430" y="10033"/>
                  </a:lnTo>
                  <a:lnTo>
                    <a:pt x="15557" y="9398"/>
                  </a:lnTo>
                  <a:lnTo>
                    <a:pt x="15608" y="9144"/>
                  </a:lnTo>
                  <a:lnTo>
                    <a:pt x="15405" y="9398"/>
                  </a:lnTo>
                  <a:lnTo>
                    <a:pt x="15494" y="8940"/>
                  </a:lnTo>
                  <a:lnTo>
                    <a:pt x="15697" y="6096"/>
                  </a:lnTo>
                  <a:lnTo>
                    <a:pt x="15913" y="5588"/>
                  </a:lnTo>
                  <a:lnTo>
                    <a:pt x="15900" y="5207"/>
                  </a:lnTo>
                  <a:lnTo>
                    <a:pt x="15786" y="5080"/>
                  </a:lnTo>
                  <a:lnTo>
                    <a:pt x="16052" y="5207"/>
                  </a:lnTo>
                  <a:lnTo>
                    <a:pt x="16065" y="5080"/>
                  </a:lnTo>
                  <a:lnTo>
                    <a:pt x="16205" y="3683"/>
                  </a:lnTo>
                  <a:lnTo>
                    <a:pt x="16268" y="2921"/>
                  </a:lnTo>
                  <a:lnTo>
                    <a:pt x="16357" y="2413"/>
                  </a:lnTo>
                  <a:lnTo>
                    <a:pt x="16408" y="2616"/>
                  </a:lnTo>
                  <a:lnTo>
                    <a:pt x="16471" y="2413"/>
                  </a:lnTo>
                  <a:lnTo>
                    <a:pt x="16560" y="1524"/>
                  </a:lnTo>
                  <a:lnTo>
                    <a:pt x="16560" y="1016"/>
                  </a:lnTo>
                  <a:lnTo>
                    <a:pt x="16205" y="889"/>
                  </a:lnTo>
                  <a:lnTo>
                    <a:pt x="15925" y="889"/>
                  </a:lnTo>
                  <a:lnTo>
                    <a:pt x="15976" y="1016"/>
                  </a:lnTo>
                  <a:lnTo>
                    <a:pt x="15430" y="762"/>
                  </a:lnTo>
                  <a:lnTo>
                    <a:pt x="13792" y="0"/>
                  </a:lnTo>
                  <a:lnTo>
                    <a:pt x="13411" y="762"/>
                  </a:lnTo>
                  <a:lnTo>
                    <a:pt x="11836" y="508"/>
                  </a:lnTo>
                  <a:lnTo>
                    <a:pt x="11201" y="635"/>
                  </a:lnTo>
                  <a:lnTo>
                    <a:pt x="11137" y="762"/>
                  </a:lnTo>
                  <a:lnTo>
                    <a:pt x="10591" y="4445"/>
                  </a:lnTo>
                  <a:lnTo>
                    <a:pt x="10363" y="4445"/>
                  </a:lnTo>
                  <a:lnTo>
                    <a:pt x="10172" y="5930"/>
                  </a:lnTo>
                  <a:lnTo>
                    <a:pt x="10528" y="4838"/>
                  </a:lnTo>
                  <a:lnTo>
                    <a:pt x="10312" y="6477"/>
                  </a:lnTo>
                  <a:lnTo>
                    <a:pt x="10147" y="6400"/>
                  </a:lnTo>
                  <a:lnTo>
                    <a:pt x="10172" y="7366"/>
                  </a:lnTo>
                  <a:lnTo>
                    <a:pt x="9702" y="9271"/>
                  </a:lnTo>
                  <a:lnTo>
                    <a:pt x="9728" y="8509"/>
                  </a:lnTo>
                  <a:lnTo>
                    <a:pt x="9626" y="9271"/>
                  </a:lnTo>
                  <a:lnTo>
                    <a:pt x="9537" y="10033"/>
                  </a:lnTo>
                  <a:lnTo>
                    <a:pt x="9093" y="11684"/>
                  </a:lnTo>
                  <a:lnTo>
                    <a:pt x="8991" y="13208"/>
                  </a:lnTo>
                  <a:lnTo>
                    <a:pt x="8966" y="12954"/>
                  </a:lnTo>
                  <a:lnTo>
                    <a:pt x="8928" y="13208"/>
                  </a:lnTo>
                  <a:lnTo>
                    <a:pt x="8801" y="13589"/>
                  </a:lnTo>
                  <a:lnTo>
                    <a:pt x="8940" y="13589"/>
                  </a:lnTo>
                  <a:lnTo>
                    <a:pt x="9017" y="13208"/>
                  </a:lnTo>
                  <a:lnTo>
                    <a:pt x="9220" y="12827"/>
                  </a:lnTo>
                  <a:lnTo>
                    <a:pt x="9232" y="14605"/>
                  </a:lnTo>
                  <a:lnTo>
                    <a:pt x="9144" y="14452"/>
                  </a:lnTo>
                  <a:lnTo>
                    <a:pt x="9144" y="14605"/>
                  </a:lnTo>
                  <a:lnTo>
                    <a:pt x="9017" y="14224"/>
                  </a:lnTo>
                  <a:lnTo>
                    <a:pt x="8953" y="14097"/>
                  </a:lnTo>
                  <a:lnTo>
                    <a:pt x="8877" y="16129"/>
                  </a:lnTo>
                  <a:lnTo>
                    <a:pt x="8686" y="15621"/>
                  </a:lnTo>
                  <a:lnTo>
                    <a:pt x="8547" y="15240"/>
                  </a:lnTo>
                  <a:lnTo>
                    <a:pt x="8572" y="15621"/>
                  </a:lnTo>
                  <a:lnTo>
                    <a:pt x="8585" y="16002"/>
                  </a:lnTo>
                  <a:lnTo>
                    <a:pt x="8470" y="15748"/>
                  </a:lnTo>
                  <a:lnTo>
                    <a:pt x="8445" y="16002"/>
                  </a:lnTo>
                  <a:lnTo>
                    <a:pt x="8369" y="16764"/>
                  </a:lnTo>
                  <a:lnTo>
                    <a:pt x="8572" y="16383"/>
                  </a:lnTo>
                  <a:lnTo>
                    <a:pt x="8407" y="17399"/>
                  </a:lnTo>
                  <a:lnTo>
                    <a:pt x="8318" y="18415"/>
                  </a:lnTo>
                  <a:lnTo>
                    <a:pt x="8204" y="18923"/>
                  </a:lnTo>
                  <a:lnTo>
                    <a:pt x="8026" y="21590"/>
                  </a:lnTo>
                  <a:lnTo>
                    <a:pt x="7797" y="22733"/>
                  </a:lnTo>
                  <a:lnTo>
                    <a:pt x="7581" y="22225"/>
                  </a:lnTo>
                  <a:lnTo>
                    <a:pt x="7645" y="23241"/>
                  </a:lnTo>
                  <a:lnTo>
                    <a:pt x="7391" y="23241"/>
                  </a:lnTo>
                  <a:lnTo>
                    <a:pt x="7366" y="24130"/>
                  </a:lnTo>
                  <a:lnTo>
                    <a:pt x="7518" y="23749"/>
                  </a:lnTo>
                  <a:lnTo>
                    <a:pt x="7493" y="25908"/>
                  </a:lnTo>
                  <a:lnTo>
                    <a:pt x="7594" y="26098"/>
                  </a:lnTo>
                  <a:lnTo>
                    <a:pt x="7721" y="25781"/>
                  </a:lnTo>
                  <a:lnTo>
                    <a:pt x="7696" y="26085"/>
                  </a:lnTo>
                  <a:lnTo>
                    <a:pt x="7683" y="26212"/>
                  </a:lnTo>
                  <a:lnTo>
                    <a:pt x="7658" y="26543"/>
                  </a:lnTo>
                  <a:lnTo>
                    <a:pt x="7632" y="26238"/>
                  </a:lnTo>
                  <a:lnTo>
                    <a:pt x="7581" y="26543"/>
                  </a:lnTo>
                  <a:lnTo>
                    <a:pt x="7594" y="26098"/>
                  </a:lnTo>
                  <a:lnTo>
                    <a:pt x="7543" y="26238"/>
                  </a:lnTo>
                  <a:lnTo>
                    <a:pt x="7531" y="26797"/>
                  </a:lnTo>
                  <a:lnTo>
                    <a:pt x="7505" y="26924"/>
                  </a:lnTo>
                  <a:lnTo>
                    <a:pt x="7518" y="26797"/>
                  </a:lnTo>
                  <a:lnTo>
                    <a:pt x="7531" y="26162"/>
                  </a:lnTo>
                  <a:lnTo>
                    <a:pt x="7493" y="25908"/>
                  </a:lnTo>
                  <a:lnTo>
                    <a:pt x="7429" y="25781"/>
                  </a:lnTo>
                  <a:lnTo>
                    <a:pt x="7315" y="25577"/>
                  </a:lnTo>
                  <a:lnTo>
                    <a:pt x="7289" y="25781"/>
                  </a:lnTo>
                  <a:lnTo>
                    <a:pt x="7264" y="25984"/>
                  </a:lnTo>
                  <a:lnTo>
                    <a:pt x="7239" y="24765"/>
                  </a:lnTo>
                  <a:lnTo>
                    <a:pt x="7480" y="25019"/>
                  </a:lnTo>
                  <a:lnTo>
                    <a:pt x="7366" y="24765"/>
                  </a:lnTo>
                  <a:lnTo>
                    <a:pt x="7226" y="24638"/>
                  </a:lnTo>
                  <a:lnTo>
                    <a:pt x="7023" y="23241"/>
                  </a:lnTo>
                  <a:lnTo>
                    <a:pt x="6807" y="22987"/>
                  </a:lnTo>
                  <a:lnTo>
                    <a:pt x="6946" y="22987"/>
                  </a:lnTo>
                  <a:lnTo>
                    <a:pt x="6832" y="22860"/>
                  </a:lnTo>
                  <a:lnTo>
                    <a:pt x="6718" y="22733"/>
                  </a:lnTo>
                  <a:lnTo>
                    <a:pt x="6769" y="22313"/>
                  </a:lnTo>
                  <a:lnTo>
                    <a:pt x="6616" y="21336"/>
                  </a:lnTo>
                  <a:lnTo>
                    <a:pt x="6591" y="22733"/>
                  </a:lnTo>
                  <a:lnTo>
                    <a:pt x="6464" y="21590"/>
                  </a:lnTo>
                  <a:lnTo>
                    <a:pt x="6565" y="21717"/>
                  </a:lnTo>
                  <a:lnTo>
                    <a:pt x="6515" y="21463"/>
                  </a:lnTo>
                  <a:lnTo>
                    <a:pt x="6400" y="20739"/>
                  </a:lnTo>
                  <a:lnTo>
                    <a:pt x="6108" y="19812"/>
                  </a:lnTo>
                  <a:lnTo>
                    <a:pt x="5994" y="19494"/>
                  </a:lnTo>
                  <a:lnTo>
                    <a:pt x="5854" y="18542"/>
                  </a:lnTo>
                  <a:lnTo>
                    <a:pt x="5880" y="18161"/>
                  </a:lnTo>
                  <a:lnTo>
                    <a:pt x="5765" y="17106"/>
                  </a:lnTo>
                  <a:lnTo>
                    <a:pt x="5308" y="15824"/>
                  </a:lnTo>
                  <a:lnTo>
                    <a:pt x="5194" y="15367"/>
                  </a:lnTo>
                  <a:lnTo>
                    <a:pt x="4991" y="14351"/>
                  </a:lnTo>
                  <a:lnTo>
                    <a:pt x="4610" y="14224"/>
                  </a:lnTo>
                  <a:lnTo>
                    <a:pt x="4813" y="13462"/>
                  </a:lnTo>
                  <a:lnTo>
                    <a:pt x="4711" y="12827"/>
                  </a:lnTo>
                  <a:lnTo>
                    <a:pt x="4610" y="12700"/>
                  </a:lnTo>
                  <a:lnTo>
                    <a:pt x="4775" y="12700"/>
                  </a:lnTo>
                  <a:lnTo>
                    <a:pt x="4470" y="11684"/>
                  </a:lnTo>
                  <a:lnTo>
                    <a:pt x="4432" y="11557"/>
                  </a:lnTo>
                  <a:lnTo>
                    <a:pt x="1435" y="11557"/>
                  </a:lnTo>
                  <a:lnTo>
                    <a:pt x="1308" y="11557"/>
                  </a:lnTo>
                  <a:lnTo>
                    <a:pt x="863" y="11684"/>
                  </a:lnTo>
                  <a:lnTo>
                    <a:pt x="304" y="11938"/>
                  </a:lnTo>
                  <a:lnTo>
                    <a:pt x="203" y="12065"/>
                  </a:lnTo>
                  <a:lnTo>
                    <a:pt x="0" y="12065"/>
                  </a:lnTo>
                  <a:lnTo>
                    <a:pt x="50" y="13208"/>
                  </a:lnTo>
                  <a:lnTo>
                    <a:pt x="177" y="13462"/>
                  </a:lnTo>
                  <a:lnTo>
                    <a:pt x="203" y="13843"/>
                  </a:lnTo>
                  <a:lnTo>
                    <a:pt x="304" y="13589"/>
                  </a:lnTo>
                  <a:lnTo>
                    <a:pt x="127" y="15824"/>
                  </a:lnTo>
                  <a:lnTo>
                    <a:pt x="927" y="17145"/>
                  </a:lnTo>
                  <a:lnTo>
                    <a:pt x="1117" y="16789"/>
                  </a:lnTo>
                  <a:lnTo>
                    <a:pt x="1155" y="16256"/>
                  </a:lnTo>
                  <a:lnTo>
                    <a:pt x="1295" y="16383"/>
                  </a:lnTo>
                  <a:lnTo>
                    <a:pt x="1282" y="16256"/>
                  </a:lnTo>
                  <a:lnTo>
                    <a:pt x="1282" y="15748"/>
                  </a:lnTo>
                  <a:lnTo>
                    <a:pt x="1155" y="15494"/>
                  </a:lnTo>
                  <a:lnTo>
                    <a:pt x="977" y="14478"/>
                  </a:lnTo>
                  <a:lnTo>
                    <a:pt x="1219" y="15113"/>
                  </a:lnTo>
                  <a:lnTo>
                    <a:pt x="1155" y="14478"/>
                  </a:lnTo>
                  <a:lnTo>
                    <a:pt x="1117" y="13843"/>
                  </a:lnTo>
                  <a:lnTo>
                    <a:pt x="927" y="13843"/>
                  </a:lnTo>
                  <a:lnTo>
                    <a:pt x="901" y="13589"/>
                  </a:lnTo>
                  <a:lnTo>
                    <a:pt x="812" y="12446"/>
                  </a:lnTo>
                  <a:lnTo>
                    <a:pt x="901" y="12319"/>
                  </a:lnTo>
                  <a:lnTo>
                    <a:pt x="1231" y="12065"/>
                  </a:lnTo>
                  <a:lnTo>
                    <a:pt x="2095" y="11811"/>
                  </a:lnTo>
                  <a:lnTo>
                    <a:pt x="3149" y="11684"/>
                  </a:lnTo>
                  <a:lnTo>
                    <a:pt x="3632" y="11684"/>
                  </a:lnTo>
                  <a:lnTo>
                    <a:pt x="3835" y="11811"/>
                  </a:lnTo>
                  <a:lnTo>
                    <a:pt x="3924" y="12446"/>
                  </a:lnTo>
                  <a:lnTo>
                    <a:pt x="4127" y="13208"/>
                  </a:lnTo>
                  <a:lnTo>
                    <a:pt x="4356" y="14224"/>
                  </a:lnTo>
                  <a:lnTo>
                    <a:pt x="4546" y="14605"/>
                  </a:lnTo>
                  <a:lnTo>
                    <a:pt x="4622" y="15367"/>
                  </a:lnTo>
                  <a:lnTo>
                    <a:pt x="4673" y="15748"/>
                  </a:lnTo>
                  <a:lnTo>
                    <a:pt x="4787" y="16002"/>
                  </a:lnTo>
                  <a:lnTo>
                    <a:pt x="4889" y="16891"/>
                  </a:lnTo>
                  <a:lnTo>
                    <a:pt x="4826" y="17132"/>
                  </a:lnTo>
                  <a:lnTo>
                    <a:pt x="4737" y="16738"/>
                  </a:lnTo>
                  <a:lnTo>
                    <a:pt x="4749" y="17145"/>
                  </a:lnTo>
                  <a:lnTo>
                    <a:pt x="4775" y="17399"/>
                  </a:lnTo>
                  <a:lnTo>
                    <a:pt x="5080" y="18161"/>
                  </a:lnTo>
                  <a:lnTo>
                    <a:pt x="4864" y="17907"/>
                  </a:lnTo>
                  <a:lnTo>
                    <a:pt x="5003" y="18834"/>
                  </a:lnTo>
                  <a:lnTo>
                    <a:pt x="5130" y="19177"/>
                  </a:lnTo>
                  <a:lnTo>
                    <a:pt x="5130" y="18542"/>
                  </a:lnTo>
                  <a:lnTo>
                    <a:pt x="5257" y="19050"/>
                  </a:lnTo>
                  <a:lnTo>
                    <a:pt x="5372" y="19812"/>
                  </a:lnTo>
                  <a:lnTo>
                    <a:pt x="5118" y="19558"/>
                  </a:lnTo>
                  <a:lnTo>
                    <a:pt x="5194" y="20929"/>
                  </a:lnTo>
                  <a:lnTo>
                    <a:pt x="5321" y="21463"/>
                  </a:lnTo>
                  <a:lnTo>
                    <a:pt x="6184" y="22479"/>
                  </a:lnTo>
                  <a:lnTo>
                    <a:pt x="6223" y="23241"/>
                  </a:lnTo>
                  <a:lnTo>
                    <a:pt x="6299" y="23622"/>
                  </a:lnTo>
                  <a:lnTo>
                    <a:pt x="6337" y="24257"/>
                  </a:lnTo>
                  <a:lnTo>
                    <a:pt x="6413" y="25527"/>
                  </a:lnTo>
                  <a:lnTo>
                    <a:pt x="6540" y="26289"/>
                  </a:lnTo>
                  <a:lnTo>
                    <a:pt x="6921" y="26035"/>
                  </a:lnTo>
                  <a:lnTo>
                    <a:pt x="7175" y="27178"/>
                  </a:lnTo>
                  <a:lnTo>
                    <a:pt x="7277" y="26924"/>
                  </a:lnTo>
                  <a:lnTo>
                    <a:pt x="7378" y="27051"/>
                  </a:lnTo>
                  <a:lnTo>
                    <a:pt x="8636" y="28575"/>
                  </a:lnTo>
                  <a:lnTo>
                    <a:pt x="7823" y="27051"/>
                  </a:lnTo>
                  <a:lnTo>
                    <a:pt x="7823" y="26898"/>
                  </a:lnTo>
                  <a:lnTo>
                    <a:pt x="7861" y="26530"/>
                  </a:lnTo>
                  <a:lnTo>
                    <a:pt x="7924" y="25781"/>
                  </a:lnTo>
                  <a:lnTo>
                    <a:pt x="8229" y="25654"/>
                  </a:lnTo>
                  <a:lnTo>
                    <a:pt x="8191" y="26416"/>
                  </a:lnTo>
                  <a:lnTo>
                    <a:pt x="8166" y="26924"/>
                  </a:lnTo>
                  <a:lnTo>
                    <a:pt x="8255" y="26416"/>
                  </a:lnTo>
                  <a:lnTo>
                    <a:pt x="8382" y="25654"/>
                  </a:lnTo>
                  <a:lnTo>
                    <a:pt x="8343" y="25527"/>
                  </a:lnTo>
                  <a:lnTo>
                    <a:pt x="8458" y="25019"/>
                  </a:lnTo>
                  <a:lnTo>
                    <a:pt x="8585" y="23749"/>
                  </a:lnTo>
                  <a:lnTo>
                    <a:pt x="8686" y="23241"/>
                  </a:lnTo>
                  <a:lnTo>
                    <a:pt x="8750" y="22987"/>
                  </a:lnTo>
                  <a:lnTo>
                    <a:pt x="8572" y="23241"/>
                  </a:lnTo>
                  <a:lnTo>
                    <a:pt x="8661" y="22733"/>
                  </a:lnTo>
                  <a:lnTo>
                    <a:pt x="8712" y="22479"/>
                  </a:lnTo>
                  <a:lnTo>
                    <a:pt x="8877" y="21590"/>
                  </a:lnTo>
                  <a:lnTo>
                    <a:pt x="8534" y="22479"/>
                  </a:lnTo>
                  <a:lnTo>
                    <a:pt x="8648" y="21463"/>
                  </a:lnTo>
                  <a:lnTo>
                    <a:pt x="8839" y="20828"/>
                  </a:lnTo>
                  <a:lnTo>
                    <a:pt x="8877" y="21590"/>
                  </a:lnTo>
                  <a:lnTo>
                    <a:pt x="8928" y="20828"/>
                  </a:lnTo>
                  <a:lnTo>
                    <a:pt x="9017" y="20320"/>
                  </a:lnTo>
                  <a:lnTo>
                    <a:pt x="9105" y="20066"/>
                  </a:lnTo>
                  <a:lnTo>
                    <a:pt x="9182" y="20828"/>
                  </a:lnTo>
                  <a:lnTo>
                    <a:pt x="9169" y="20066"/>
                  </a:lnTo>
                  <a:lnTo>
                    <a:pt x="9283" y="19558"/>
                  </a:lnTo>
                  <a:lnTo>
                    <a:pt x="9525" y="19050"/>
                  </a:lnTo>
                  <a:lnTo>
                    <a:pt x="9512" y="18542"/>
                  </a:lnTo>
                  <a:lnTo>
                    <a:pt x="9588" y="18161"/>
                  </a:lnTo>
                  <a:lnTo>
                    <a:pt x="9677" y="18034"/>
                  </a:lnTo>
                  <a:lnTo>
                    <a:pt x="9626" y="17653"/>
                  </a:lnTo>
                  <a:lnTo>
                    <a:pt x="9398" y="18161"/>
                  </a:lnTo>
                  <a:lnTo>
                    <a:pt x="9410" y="17526"/>
                  </a:lnTo>
                  <a:lnTo>
                    <a:pt x="9461" y="16383"/>
                  </a:lnTo>
                  <a:lnTo>
                    <a:pt x="9677" y="16256"/>
                  </a:lnTo>
                  <a:lnTo>
                    <a:pt x="9410" y="17475"/>
                  </a:lnTo>
                  <a:lnTo>
                    <a:pt x="9855" y="16256"/>
                  </a:lnTo>
                  <a:lnTo>
                    <a:pt x="9906" y="16129"/>
                  </a:lnTo>
                  <a:lnTo>
                    <a:pt x="9842" y="16510"/>
                  </a:lnTo>
                  <a:lnTo>
                    <a:pt x="9817" y="16764"/>
                  </a:lnTo>
                  <a:lnTo>
                    <a:pt x="9918" y="16510"/>
                  </a:lnTo>
                  <a:lnTo>
                    <a:pt x="9906" y="16751"/>
                  </a:lnTo>
                  <a:lnTo>
                    <a:pt x="9956" y="16510"/>
                  </a:lnTo>
                  <a:lnTo>
                    <a:pt x="10121" y="16002"/>
                  </a:lnTo>
                  <a:lnTo>
                    <a:pt x="10287" y="15494"/>
                  </a:lnTo>
                  <a:lnTo>
                    <a:pt x="9779" y="16002"/>
                  </a:lnTo>
                  <a:lnTo>
                    <a:pt x="9994" y="14859"/>
                  </a:lnTo>
                  <a:lnTo>
                    <a:pt x="10071" y="14986"/>
                  </a:lnTo>
                  <a:lnTo>
                    <a:pt x="10121" y="14859"/>
                  </a:lnTo>
                  <a:lnTo>
                    <a:pt x="10033" y="14605"/>
                  </a:lnTo>
                  <a:lnTo>
                    <a:pt x="10121" y="13843"/>
                  </a:lnTo>
                  <a:lnTo>
                    <a:pt x="10236" y="13462"/>
                  </a:lnTo>
                  <a:lnTo>
                    <a:pt x="10096" y="13335"/>
                  </a:lnTo>
                  <a:lnTo>
                    <a:pt x="10172" y="12954"/>
                  </a:lnTo>
                  <a:lnTo>
                    <a:pt x="10058" y="13335"/>
                  </a:lnTo>
                  <a:lnTo>
                    <a:pt x="10058" y="12827"/>
                  </a:lnTo>
                  <a:lnTo>
                    <a:pt x="10121" y="12319"/>
                  </a:lnTo>
                  <a:lnTo>
                    <a:pt x="10223" y="11747"/>
                  </a:lnTo>
                  <a:lnTo>
                    <a:pt x="10490" y="11430"/>
                  </a:lnTo>
                  <a:lnTo>
                    <a:pt x="10617" y="10414"/>
                  </a:lnTo>
                  <a:lnTo>
                    <a:pt x="10769" y="10033"/>
                  </a:lnTo>
                  <a:lnTo>
                    <a:pt x="10833" y="10414"/>
                  </a:lnTo>
                  <a:lnTo>
                    <a:pt x="10947" y="10033"/>
                  </a:lnTo>
                  <a:lnTo>
                    <a:pt x="10960" y="9652"/>
                  </a:lnTo>
                  <a:lnTo>
                    <a:pt x="10934" y="8255"/>
                  </a:lnTo>
                  <a:lnTo>
                    <a:pt x="10756" y="9652"/>
                  </a:lnTo>
                  <a:lnTo>
                    <a:pt x="10744" y="9398"/>
                  </a:lnTo>
                  <a:lnTo>
                    <a:pt x="10731" y="9182"/>
                  </a:lnTo>
                  <a:lnTo>
                    <a:pt x="10591" y="9398"/>
                  </a:lnTo>
                  <a:lnTo>
                    <a:pt x="10718" y="9144"/>
                  </a:lnTo>
                  <a:lnTo>
                    <a:pt x="10845" y="8763"/>
                  </a:lnTo>
                  <a:lnTo>
                    <a:pt x="10744" y="8128"/>
                  </a:lnTo>
                  <a:lnTo>
                    <a:pt x="10820" y="7747"/>
                  </a:lnTo>
                  <a:lnTo>
                    <a:pt x="10998" y="7366"/>
                  </a:lnTo>
                  <a:lnTo>
                    <a:pt x="11366" y="7366"/>
                  </a:lnTo>
                  <a:lnTo>
                    <a:pt x="11696" y="6477"/>
                  </a:lnTo>
                  <a:lnTo>
                    <a:pt x="11582" y="5461"/>
                  </a:lnTo>
                  <a:lnTo>
                    <a:pt x="11696" y="4813"/>
                  </a:lnTo>
                  <a:lnTo>
                    <a:pt x="11798" y="4445"/>
                  </a:lnTo>
                  <a:lnTo>
                    <a:pt x="11785" y="4318"/>
                  </a:lnTo>
                  <a:lnTo>
                    <a:pt x="11976" y="2921"/>
                  </a:lnTo>
                  <a:lnTo>
                    <a:pt x="12090" y="3048"/>
                  </a:lnTo>
                  <a:lnTo>
                    <a:pt x="12115" y="2921"/>
                  </a:lnTo>
                  <a:lnTo>
                    <a:pt x="12293" y="2286"/>
                  </a:lnTo>
                  <a:lnTo>
                    <a:pt x="12306" y="1651"/>
                  </a:lnTo>
                  <a:lnTo>
                    <a:pt x="12712" y="1778"/>
                  </a:lnTo>
                  <a:lnTo>
                    <a:pt x="13741" y="1905"/>
                  </a:lnTo>
                  <a:lnTo>
                    <a:pt x="14020" y="1651"/>
                  </a:lnTo>
                  <a:lnTo>
                    <a:pt x="14173" y="1524"/>
                  </a:lnTo>
                  <a:lnTo>
                    <a:pt x="15024" y="1778"/>
                  </a:lnTo>
                  <a:lnTo>
                    <a:pt x="14719" y="1778"/>
                  </a:lnTo>
                  <a:lnTo>
                    <a:pt x="14973" y="1905"/>
                  </a:lnTo>
                  <a:lnTo>
                    <a:pt x="14516" y="1905"/>
                  </a:lnTo>
                  <a:lnTo>
                    <a:pt x="14770" y="2032"/>
                  </a:lnTo>
                  <a:lnTo>
                    <a:pt x="15074" y="2032"/>
                  </a:lnTo>
                  <a:lnTo>
                    <a:pt x="15125" y="3175"/>
                  </a:lnTo>
                  <a:lnTo>
                    <a:pt x="15024" y="4064"/>
                  </a:lnTo>
                  <a:lnTo>
                    <a:pt x="14833" y="4445"/>
                  </a:lnTo>
                  <a:lnTo>
                    <a:pt x="14732" y="7112"/>
                  </a:lnTo>
                  <a:lnTo>
                    <a:pt x="14376" y="7874"/>
                  </a:lnTo>
                  <a:lnTo>
                    <a:pt x="14249" y="8940"/>
                  </a:lnTo>
                  <a:lnTo>
                    <a:pt x="14135" y="10668"/>
                  </a:lnTo>
                  <a:lnTo>
                    <a:pt x="13868" y="11557"/>
                  </a:lnTo>
                  <a:lnTo>
                    <a:pt x="14376" y="11176"/>
                  </a:lnTo>
                  <a:lnTo>
                    <a:pt x="14173" y="12192"/>
                  </a:lnTo>
                  <a:lnTo>
                    <a:pt x="14071" y="12560"/>
                  </a:lnTo>
                  <a:lnTo>
                    <a:pt x="13868" y="12954"/>
                  </a:lnTo>
                  <a:lnTo>
                    <a:pt x="14084" y="11811"/>
                  </a:lnTo>
                  <a:lnTo>
                    <a:pt x="13970" y="12192"/>
                  </a:lnTo>
                  <a:lnTo>
                    <a:pt x="13550" y="12319"/>
                  </a:lnTo>
                  <a:lnTo>
                    <a:pt x="13677" y="12827"/>
                  </a:lnTo>
                  <a:lnTo>
                    <a:pt x="13792" y="13843"/>
                  </a:lnTo>
                  <a:lnTo>
                    <a:pt x="13589" y="14351"/>
                  </a:lnTo>
                  <a:lnTo>
                    <a:pt x="13411" y="14986"/>
                  </a:lnTo>
                  <a:lnTo>
                    <a:pt x="13525" y="16764"/>
                  </a:lnTo>
                  <a:lnTo>
                    <a:pt x="13500" y="17043"/>
                  </a:lnTo>
                  <a:lnTo>
                    <a:pt x="13627" y="19494"/>
                  </a:lnTo>
                  <a:lnTo>
                    <a:pt x="13665" y="19799"/>
                  </a:lnTo>
                  <a:lnTo>
                    <a:pt x="13741" y="19570"/>
                  </a:lnTo>
                  <a:lnTo>
                    <a:pt x="13639" y="20447"/>
                  </a:lnTo>
                  <a:lnTo>
                    <a:pt x="13665" y="19799"/>
                  </a:lnTo>
                  <a:lnTo>
                    <a:pt x="13436" y="20447"/>
                  </a:lnTo>
                  <a:lnTo>
                    <a:pt x="13322" y="21336"/>
                  </a:lnTo>
                  <a:lnTo>
                    <a:pt x="13271" y="21971"/>
                  </a:lnTo>
                  <a:lnTo>
                    <a:pt x="13182" y="21132"/>
                  </a:lnTo>
                  <a:lnTo>
                    <a:pt x="13106" y="21717"/>
                  </a:lnTo>
                  <a:lnTo>
                    <a:pt x="13182" y="21983"/>
                  </a:lnTo>
                  <a:lnTo>
                    <a:pt x="13322" y="25273"/>
                  </a:lnTo>
                  <a:lnTo>
                    <a:pt x="14427" y="22326"/>
                  </a:lnTo>
                  <a:lnTo>
                    <a:pt x="14516" y="21082"/>
                  </a:lnTo>
                  <a:lnTo>
                    <a:pt x="14579" y="21259"/>
                  </a:lnTo>
                  <a:lnTo>
                    <a:pt x="14643" y="21082"/>
                  </a:lnTo>
                  <a:lnTo>
                    <a:pt x="14516" y="19304"/>
                  </a:lnTo>
                  <a:lnTo>
                    <a:pt x="14643" y="18161"/>
                  </a:lnTo>
                  <a:lnTo>
                    <a:pt x="14541" y="19558"/>
                  </a:lnTo>
                  <a:lnTo>
                    <a:pt x="14668" y="21018"/>
                  </a:lnTo>
                  <a:lnTo>
                    <a:pt x="14795" y="20650"/>
                  </a:lnTo>
                  <a:lnTo>
                    <a:pt x="14782" y="19685"/>
                  </a:lnTo>
                  <a:lnTo>
                    <a:pt x="15125" y="19939"/>
                  </a:lnTo>
                  <a:lnTo>
                    <a:pt x="15138" y="19685"/>
                  </a:lnTo>
                  <a:lnTo>
                    <a:pt x="15163" y="19177"/>
                  </a:lnTo>
                  <a:lnTo>
                    <a:pt x="15468" y="19050"/>
                  </a:lnTo>
                  <a:lnTo>
                    <a:pt x="15697" y="17399"/>
                  </a:lnTo>
                  <a:lnTo>
                    <a:pt x="15938" y="16383"/>
                  </a:lnTo>
                  <a:lnTo>
                    <a:pt x="15951" y="16687"/>
                  </a:lnTo>
                  <a:lnTo>
                    <a:pt x="16002" y="16383"/>
                  </a:lnTo>
                  <a:lnTo>
                    <a:pt x="16116" y="15824"/>
                  </a:lnTo>
                  <a:lnTo>
                    <a:pt x="16357" y="14986"/>
                  </a:lnTo>
                  <a:lnTo>
                    <a:pt x="16764" y="15367"/>
                  </a:lnTo>
                  <a:lnTo>
                    <a:pt x="16827" y="14986"/>
                  </a:lnTo>
                  <a:lnTo>
                    <a:pt x="17145" y="13081"/>
                  </a:lnTo>
                  <a:lnTo>
                    <a:pt x="17246" y="12560"/>
                  </a:lnTo>
                  <a:lnTo>
                    <a:pt x="17830" y="12065"/>
                  </a:lnTo>
                  <a:lnTo>
                    <a:pt x="18199" y="10541"/>
                  </a:lnTo>
                  <a:lnTo>
                    <a:pt x="18440" y="10033"/>
                  </a:lnTo>
                  <a:lnTo>
                    <a:pt x="19723" y="7620"/>
                  </a:lnTo>
                  <a:lnTo>
                    <a:pt x="19939" y="7239"/>
                  </a:lnTo>
                  <a:lnTo>
                    <a:pt x="19265" y="7620"/>
                  </a:lnTo>
                  <a:lnTo>
                    <a:pt x="20218" y="6731"/>
                  </a:lnTo>
                  <a:lnTo>
                    <a:pt x="20447" y="6286"/>
                  </a:lnTo>
                  <a:lnTo>
                    <a:pt x="20053" y="6629"/>
                  </a:lnTo>
                  <a:lnTo>
                    <a:pt x="19824" y="6604"/>
                  </a:lnTo>
                  <a:lnTo>
                    <a:pt x="20129" y="6096"/>
                  </a:lnTo>
                  <a:lnTo>
                    <a:pt x="20091" y="6527"/>
                  </a:lnTo>
                  <a:lnTo>
                    <a:pt x="20472" y="5969"/>
                  </a:lnTo>
                  <a:lnTo>
                    <a:pt x="20751" y="5549"/>
                  </a:lnTo>
                  <a:lnTo>
                    <a:pt x="21196" y="5207"/>
                  </a:lnTo>
                  <a:lnTo>
                    <a:pt x="21488" y="5080"/>
                  </a:lnTo>
                  <a:lnTo>
                    <a:pt x="21132" y="5334"/>
                  </a:lnTo>
                  <a:lnTo>
                    <a:pt x="21069" y="5588"/>
                  </a:lnTo>
                  <a:lnTo>
                    <a:pt x="21577" y="5080"/>
                  </a:lnTo>
                  <a:lnTo>
                    <a:pt x="21704" y="4953"/>
                  </a:lnTo>
                  <a:lnTo>
                    <a:pt x="21450" y="5461"/>
                  </a:lnTo>
                  <a:lnTo>
                    <a:pt x="21894" y="5207"/>
                  </a:lnTo>
                  <a:lnTo>
                    <a:pt x="21729" y="5080"/>
                  </a:lnTo>
                  <a:lnTo>
                    <a:pt x="22034" y="4953"/>
                  </a:lnTo>
                  <a:lnTo>
                    <a:pt x="22339" y="4826"/>
                  </a:lnTo>
                  <a:lnTo>
                    <a:pt x="21793" y="4826"/>
                  </a:lnTo>
                  <a:lnTo>
                    <a:pt x="22288" y="4445"/>
                  </a:lnTo>
                  <a:lnTo>
                    <a:pt x="22644" y="4813"/>
                  </a:lnTo>
                  <a:lnTo>
                    <a:pt x="22682" y="4940"/>
                  </a:lnTo>
                  <a:lnTo>
                    <a:pt x="22860" y="4826"/>
                  </a:lnTo>
                  <a:lnTo>
                    <a:pt x="22860" y="7874"/>
                  </a:lnTo>
                  <a:lnTo>
                    <a:pt x="22733" y="8001"/>
                  </a:lnTo>
                  <a:lnTo>
                    <a:pt x="22669" y="8128"/>
                  </a:lnTo>
                  <a:lnTo>
                    <a:pt x="22618" y="8458"/>
                  </a:lnTo>
                  <a:lnTo>
                    <a:pt x="22618" y="15494"/>
                  </a:lnTo>
                  <a:lnTo>
                    <a:pt x="22555" y="16129"/>
                  </a:lnTo>
                  <a:lnTo>
                    <a:pt x="22440" y="16256"/>
                  </a:lnTo>
                  <a:lnTo>
                    <a:pt x="22313" y="16624"/>
                  </a:lnTo>
                  <a:lnTo>
                    <a:pt x="22364" y="16383"/>
                  </a:lnTo>
                  <a:lnTo>
                    <a:pt x="22415" y="16129"/>
                  </a:lnTo>
                  <a:lnTo>
                    <a:pt x="22593" y="15240"/>
                  </a:lnTo>
                  <a:lnTo>
                    <a:pt x="22555" y="15494"/>
                  </a:lnTo>
                  <a:lnTo>
                    <a:pt x="22504" y="15836"/>
                  </a:lnTo>
                  <a:lnTo>
                    <a:pt x="22593" y="15494"/>
                  </a:lnTo>
                  <a:lnTo>
                    <a:pt x="22580" y="15646"/>
                  </a:lnTo>
                  <a:lnTo>
                    <a:pt x="22618" y="15494"/>
                  </a:lnTo>
                  <a:lnTo>
                    <a:pt x="22618" y="8458"/>
                  </a:lnTo>
                  <a:lnTo>
                    <a:pt x="22542" y="8940"/>
                  </a:lnTo>
                  <a:lnTo>
                    <a:pt x="22326" y="11455"/>
                  </a:lnTo>
                  <a:lnTo>
                    <a:pt x="22326" y="16383"/>
                  </a:lnTo>
                  <a:lnTo>
                    <a:pt x="22250" y="16510"/>
                  </a:lnTo>
                  <a:lnTo>
                    <a:pt x="22148" y="17018"/>
                  </a:lnTo>
                  <a:lnTo>
                    <a:pt x="22148" y="16725"/>
                  </a:lnTo>
                  <a:lnTo>
                    <a:pt x="22047" y="16916"/>
                  </a:lnTo>
                  <a:lnTo>
                    <a:pt x="22148" y="16637"/>
                  </a:lnTo>
                  <a:lnTo>
                    <a:pt x="22250" y="16510"/>
                  </a:lnTo>
                  <a:lnTo>
                    <a:pt x="22250" y="16332"/>
                  </a:lnTo>
                  <a:lnTo>
                    <a:pt x="22326" y="11455"/>
                  </a:lnTo>
                  <a:lnTo>
                    <a:pt x="22301" y="11747"/>
                  </a:lnTo>
                  <a:lnTo>
                    <a:pt x="21958" y="12636"/>
                  </a:lnTo>
                  <a:lnTo>
                    <a:pt x="21958" y="18542"/>
                  </a:lnTo>
                  <a:lnTo>
                    <a:pt x="21907" y="18669"/>
                  </a:lnTo>
                  <a:lnTo>
                    <a:pt x="21564" y="18669"/>
                  </a:lnTo>
                  <a:lnTo>
                    <a:pt x="21424" y="18669"/>
                  </a:lnTo>
                  <a:lnTo>
                    <a:pt x="21475" y="18542"/>
                  </a:lnTo>
                  <a:lnTo>
                    <a:pt x="21958" y="18542"/>
                  </a:lnTo>
                  <a:lnTo>
                    <a:pt x="21958" y="12636"/>
                  </a:lnTo>
                  <a:lnTo>
                    <a:pt x="21882" y="12827"/>
                  </a:lnTo>
                  <a:lnTo>
                    <a:pt x="21793" y="13462"/>
                  </a:lnTo>
                  <a:lnTo>
                    <a:pt x="21666" y="13716"/>
                  </a:lnTo>
                  <a:lnTo>
                    <a:pt x="21602" y="13589"/>
                  </a:lnTo>
                  <a:lnTo>
                    <a:pt x="21564" y="13716"/>
                  </a:lnTo>
                  <a:lnTo>
                    <a:pt x="21475" y="14706"/>
                  </a:lnTo>
                  <a:lnTo>
                    <a:pt x="21361" y="14986"/>
                  </a:lnTo>
                  <a:lnTo>
                    <a:pt x="21348" y="14605"/>
                  </a:lnTo>
                  <a:lnTo>
                    <a:pt x="21323" y="20193"/>
                  </a:lnTo>
                  <a:lnTo>
                    <a:pt x="21234" y="21437"/>
                  </a:lnTo>
                  <a:lnTo>
                    <a:pt x="21209" y="21780"/>
                  </a:lnTo>
                  <a:lnTo>
                    <a:pt x="20955" y="22987"/>
                  </a:lnTo>
                  <a:lnTo>
                    <a:pt x="21082" y="22352"/>
                  </a:lnTo>
                  <a:lnTo>
                    <a:pt x="21209" y="21780"/>
                  </a:lnTo>
                  <a:lnTo>
                    <a:pt x="21209" y="21424"/>
                  </a:lnTo>
                  <a:lnTo>
                    <a:pt x="21221" y="21018"/>
                  </a:lnTo>
                  <a:lnTo>
                    <a:pt x="21323" y="20193"/>
                  </a:lnTo>
                  <a:lnTo>
                    <a:pt x="21323" y="14681"/>
                  </a:lnTo>
                  <a:lnTo>
                    <a:pt x="20967" y="15748"/>
                  </a:lnTo>
                  <a:lnTo>
                    <a:pt x="20853" y="17653"/>
                  </a:lnTo>
                  <a:lnTo>
                    <a:pt x="20650" y="18669"/>
                  </a:lnTo>
                  <a:lnTo>
                    <a:pt x="20383" y="18542"/>
                  </a:lnTo>
                  <a:lnTo>
                    <a:pt x="20332" y="18694"/>
                  </a:lnTo>
                  <a:lnTo>
                    <a:pt x="20332" y="22860"/>
                  </a:lnTo>
                  <a:lnTo>
                    <a:pt x="20218" y="23114"/>
                  </a:lnTo>
                  <a:lnTo>
                    <a:pt x="20104" y="23495"/>
                  </a:lnTo>
                  <a:lnTo>
                    <a:pt x="20027" y="23622"/>
                  </a:lnTo>
                  <a:lnTo>
                    <a:pt x="20015" y="23495"/>
                  </a:lnTo>
                  <a:lnTo>
                    <a:pt x="20243" y="23012"/>
                  </a:lnTo>
                  <a:lnTo>
                    <a:pt x="20129" y="23152"/>
                  </a:lnTo>
                  <a:lnTo>
                    <a:pt x="20243" y="22860"/>
                  </a:lnTo>
                  <a:lnTo>
                    <a:pt x="20294" y="22733"/>
                  </a:lnTo>
                  <a:lnTo>
                    <a:pt x="20243" y="23012"/>
                  </a:lnTo>
                  <a:lnTo>
                    <a:pt x="20320" y="22860"/>
                  </a:lnTo>
                  <a:lnTo>
                    <a:pt x="20332" y="18694"/>
                  </a:lnTo>
                  <a:lnTo>
                    <a:pt x="19608" y="20802"/>
                  </a:lnTo>
                  <a:lnTo>
                    <a:pt x="19545" y="21056"/>
                  </a:lnTo>
                  <a:lnTo>
                    <a:pt x="19545" y="23622"/>
                  </a:lnTo>
                  <a:lnTo>
                    <a:pt x="19545" y="23876"/>
                  </a:lnTo>
                  <a:lnTo>
                    <a:pt x="19456" y="24066"/>
                  </a:lnTo>
                  <a:lnTo>
                    <a:pt x="19545" y="23622"/>
                  </a:lnTo>
                  <a:lnTo>
                    <a:pt x="19545" y="21056"/>
                  </a:lnTo>
                  <a:lnTo>
                    <a:pt x="19278" y="22098"/>
                  </a:lnTo>
                  <a:lnTo>
                    <a:pt x="19177" y="22860"/>
                  </a:lnTo>
                  <a:lnTo>
                    <a:pt x="19050" y="24396"/>
                  </a:lnTo>
                  <a:lnTo>
                    <a:pt x="19088" y="24853"/>
                  </a:lnTo>
                  <a:lnTo>
                    <a:pt x="19786" y="25120"/>
                  </a:lnTo>
                  <a:lnTo>
                    <a:pt x="19024" y="24841"/>
                  </a:lnTo>
                  <a:lnTo>
                    <a:pt x="18872" y="27940"/>
                  </a:lnTo>
                  <a:lnTo>
                    <a:pt x="20142" y="25527"/>
                  </a:lnTo>
                  <a:lnTo>
                    <a:pt x="20205" y="25285"/>
                  </a:lnTo>
                  <a:lnTo>
                    <a:pt x="20574" y="25400"/>
                  </a:lnTo>
                  <a:lnTo>
                    <a:pt x="20624" y="24866"/>
                  </a:lnTo>
                  <a:lnTo>
                    <a:pt x="20701" y="24384"/>
                  </a:lnTo>
                  <a:lnTo>
                    <a:pt x="20624" y="24866"/>
                  </a:lnTo>
                  <a:lnTo>
                    <a:pt x="21424" y="24257"/>
                  </a:lnTo>
                  <a:lnTo>
                    <a:pt x="22377" y="21259"/>
                  </a:lnTo>
                  <a:lnTo>
                    <a:pt x="22821" y="20066"/>
                  </a:lnTo>
                  <a:lnTo>
                    <a:pt x="22834" y="19939"/>
                  </a:lnTo>
                  <a:lnTo>
                    <a:pt x="22936" y="19050"/>
                  </a:lnTo>
                  <a:lnTo>
                    <a:pt x="22999" y="18034"/>
                  </a:lnTo>
                  <a:lnTo>
                    <a:pt x="23228" y="18161"/>
                  </a:lnTo>
                  <a:lnTo>
                    <a:pt x="23177" y="18288"/>
                  </a:lnTo>
                  <a:lnTo>
                    <a:pt x="23520" y="18034"/>
                  </a:lnTo>
                  <a:lnTo>
                    <a:pt x="23926" y="16510"/>
                  </a:lnTo>
                  <a:lnTo>
                    <a:pt x="23749" y="16433"/>
                  </a:lnTo>
                  <a:lnTo>
                    <a:pt x="23850" y="16002"/>
                  </a:lnTo>
                  <a:lnTo>
                    <a:pt x="24257" y="15290"/>
                  </a:lnTo>
                  <a:lnTo>
                    <a:pt x="24523" y="14820"/>
                  </a:lnTo>
                  <a:lnTo>
                    <a:pt x="24638" y="14452"/>
                  </a:lnTo>
                  <a:lnTo>
                    <a:pt x="25247" y="11938"/>
                  </a:lnTo>
                  <a:lnTo>
                    <a:pt x="26276" y="11557"/>
                  </a:lnTo>
                  <a:lnTo>
                    <a:pt x="26390" y="11303"/>
                  </a:lnTo>
                  <a:lnTo>
                    <a:pt x="26479" y="11049"/>
                  </a:lnTo>
                  <a:lnTo>
                    <a:pt x="26644" y="10922"/>
                  </a:lnTo>
                  <a:lnTo>
                    <a:pt x="26644" y="11176"/>
                  </a:lnTo>
                  <a:lnTo>
                    <a:pt x="27178" y="11684"/>
                  </a:lnTo>
                  <a:lnTo>
                    <a:pt x="27292" y="11430"/>
                  </a:lnTo>
                  <a:lnTo>
                    <a:pt x="27241" y="11811"/>
                  </a:lnTo>
                  <a:lnTo>
                    <a:pt x="27152" y="11938"/>
                  </a:lnTo>
                  <a:lnTo>
                    <a:pt x="27051" y="12319"/>
                  </a:lnTo>
                  <a:lnTo>
                    <a:pt x="27012" y="12065"/>
                  </a:lnTo>
                  <a:lnTo>
                    <a:pt x="26924" y="12319"/>
                  </a:lnTo>
                  <a:lnTo>
                    <a:pt x="26758" y="12827"/>
                  </a:lnTo>
                  <a:lnTo>
                    <a:pt x="27051" y="13081"/>
                  </a:lnTo>
                  <a:lnTo>
                    <a:pt x="27089" y="13589"/>
                  </a:lnTo>
                  <a:lnTo>
                    <a:pt x="26974" y="13970"/>
                  </a:lnTo>
                  <a:lnTo>
                    <a:pt x="26644" y="14097"/>
                  </a:lnTo>
                  <a:lnTo>
                    <a:pt x="26212" y="15494"/>
                  </a:lnTo>
                  <a:lnTo>
                    <a:pt x="25755" y="16433"/>
                  </a:lnTo>
                  <a:lnTo>
                    <a:pt x="25755" y="21717"/>
                  </a:lnTo>
                  <a:lnTo>
                    <a:pt x="25628" y="22098"/>
                  </a:lnTo>
                  <a:lnTo>
                    <a:pt x="25400" y="23012"/>
                  </a:lnTo>
                  <a:lnTo>
                    <a:pt x="25285" y="25730"/>
                  </a:lnTo>
                  <a:lnTo>
                    <a:pt x="25273" y="25527"/>
                  </a:lnTo>
                  <a:lnTo>
                    <a:pt x="25247" y="25146"/>
                  </a:lnTo>
                  <a:lnTo>
                    <a:pt x="25273" y="24257"/>
                  </a:lnTo>
                  <a:lnTo>
                    <a:pt x="25311" y="23876"/>
                  </a:lnTo>
                  <a:lnTo>
                    <a:pt x="25387" y="23037"/>
                  </a:lnTo>
                  <a:lnTo>
                    <a:pt x="25412" y="22860"/>
                  </a:lnTo>
                  <a:lnTo>
                    <a:pt x="25539" y="22186"/>
                  </a:lnTo>
                  <a:lnTo>
                    <a:pt x="25641" y="21971"/>
                  </a:lnTo>
                  <a:lnTo>
                    <a:pt x="25742" y="21640"/>
                  </a:lnTo>
                  <a:lnTo>
                    <a:pt x="25692" y="21856"/>
                  </a:lnTo>
                  <a:lnTo>
                    <a:pt x="25755" y="21717"/>
                  </a:lnTo>
                  <a:lnTo>
                    <a:pt x="25755" y="16433"/>
                  </a:lnTo>
                  <a:lnTo>
                    <a:pt x="25590" y="16764"/>
                  </a:lnTo>
                  <a:lnTo>
                    <a:pt x="25463" y="17399"/>
                  </a:lnTo>
                  <a:lnTo>
                    <a:pt x="25349" y="18415"/>
                  </a:lnTo>
                  <a:lnTo>
                    <a:pt x="25323" y="18034"/>
                  </a:lnTo>
                  <a:lnTo>
                    <a:pt x="24409" y="20701"/>
                  </a:lnTo>
                  <a:lnTo>
                    <a:pt x="24599" y="20447"/>
                  </a:lnTo>
                  <a:lnTo>
                    <a:pt x="24574" y="20650"/>
                  </a:lnTo>
                  <a:lnTo>
                    <a:pt x="24396" y="22860"/>
                  </a:lnTo>
                  <a:lnTo>
                    <a:pt x="24244" y="22733"/>
                  </a:lnTo>
                  <a:lnTo>
                    <a:pt x="24345" y="23749"/>
                  </a:lnTo>
                  <a:lnTo>
                    <a:pt x="24231" y="24638"/>
                  </a:lnTo>
                  <a:lnTo>
                    <a:pt x="24104" y="24638"/>
                  </a:lnTo>
                  <a:lnTo>
                    <a:pt x="24015" y="25019"/>
                  </a:lnTo>
                  <a:lnTo>
                    <a:pt x="24269" y="24892"/>
                  </a:lnTo>
                  <a:lnTo>
                    <a:pt x="24079" y="25781"/>
                  </a:lnTo>
                  <a:lnTo>
                    <a:pt x="24003" y="25400"/>
                  </a:lnTo>
                  <a:lnTo>
                    <a:pt x="23952" y="25781"/>
                  </a:lnTo>
                  <a:lnTo>
                    <a:pt x="23901" y="26162"/>
                  </a:lnTo>
                  <a:lnTo>
                    <a:pt x="24079" y="26987"/>
                  </a:lnTo>
                  <a:lnTo>
                    <a:pt x="24371" y="25971"/>
                  </a:lnTo>
                  <a:lnTo>
                    <a:pt x="24180" y="26670"/>
                  </a:lnTo>
                  <a:lnTo>
                    <a:pt x="24066" y="27178"/>
                  </a:lnTo>
                  <a:lnTo>
                    <a:pt x="23952" y="28067"/>
                  </a:lnTo>
                  <a:lnTo>
                    <a:pt x="24079" y="26987"/>
                  </a:lnTo>
                  <a:lnTo>
                    <a:pt x="23571" y="28194"/>
                  </a:lnTo>
                  <a:lnTo>
                    <a:pt x="23812" y="28232"/>
                  </a:lnTo>
                  <a:lnTo>
                    <a:pt x="23926" y="28575"/>
                  </a:lnTo>
                  <a:lnTo>
                    <a:pt x="24650" y="31496"/>
                  </a:lnTo>
                  <a:lnTo>
                    <a:pt x="24726" y="28384"/>
                  </a:lnTo>
                  <a:lnTo>
                    <a:pt x="25120" y="28448"/>
                  </a:lnTo>
                  <a:lnTo>
                    <a:pt x="25196" y="27482"/>
                  </a:lnTo>
                  <a:lnTo>
                    <a:pt x="25095" y="25908"/>
                  </a:lnTo>
                  <a:lnTo>
                    <a:pt x="25196" y="25577"/>
                  </a:lnTo>
                  <a:lnTo>
                    <a:pt x="25120" y="26276"/>
                  </a:lnTo>
                  <a:lnTo>
                    <a:pt x="25323" y="25908"/>
                  </a:lnTo>
                  <a:lnTo>
                    <a:pt x="25196" y="26162"/>
                  </a:lnTo>
                  <a:lnTo>
                    <a:pt x="25133" y="26289"/>
                  </a:lnTo>
                  <a:lnTo>
                    <a:pt x="25209" y="27051"/>
                  </a:lnTo>
                  <a:lnTo>
                    <a:pt x="25196" y="27482"/>
                  </a:lnTo>
                  <a:lnTo>
                    <a:pt x="25374" y="27051"/>
                  </a:lnTo>
                  <a:lnTo>
                    <a:pt x="25387" y="26758"/>
                  </a:lnTo>
                  <a:lnTo>
                    <a:pt x="25311" y="27051"/>
                  </a:lnTo>
                  <a:lnTo>
                    <a:pt x="25247" y="26416"/>
                  </a:lnTo>
                  <a:lnTo>
                    <a:pt x="25400" y="26035"/>
                  </a:lnTo>
                  <a:lnTo>
                    <a:pt x="25641" y="25527"/>
                  </a:lnTo>
                  <a:lnTo>
                    <a:pt x="25768" y="25400"/>
                  </a:lnTo>
                  <a:lnTo>
                    <a:pt x="25844" y="25273"/>
                  </a:lnTo>
                  <a:lnTo>
                    <a:pt x="25501" y="26416"/>
                  </a:lnTo>
                  <a:lnTo>
                    <a:pt x="25374" y="27051"/>
                  </a:lnTo>
                  <a:lnTo>
                    <a:pt x="25730" y="26289"/>
                  </a:lnTo>
                  <a:lnTo>
                    <a:pt x="25768" y="26924"/>
                  </a:lnTo>
                  <a:lnTo>
                    <a:pt x="25806" y="26289"/>
                  </a:lnTo>
                  <a:lnTo>
                    <a:pt x="25895" y="25273"/>
                  </a:lnTo>
                  <a:lnTo>
                    <a:pt x="25984" y="24980"/>
                  </a:lnTo>
                  <a:lnTo>
                    <a:pt x="26301" y="24257"/>
                  </a:lnTo>
                  <a:lnTo>
                    <a:pt x="26289" y="24384"/>
                  </a:lnTo>
                  <a:lnTo>
                    <a:pt x="26365" y="24257"/>
                  </a:lnTo>
                  <a:lnTo>
                    <a:pt x="26479" y="23749"/>
                  </a:lnTo>
                  <a:lnTo>
                    <a:pt x="26606" y="23495"/>
                  </a:lnTo>
                  <a:lnTo>
                    <a:pt x="26644" y="23368"/>
                  </a:lnTo>
                  <a:lnTo>
                    <a:pt x="26720" y="23241"/>
                  </a:lnTo>
                  <a:lnTo>
                    <a:pt x="26860" y="22733"/>
                  </a:lnTo>
                  <a:lnTo>
                    <a:pt x="26822" y="23114"/>
                  </a:lnTo>
                  <a:lnTo>
                    <a:pt x="26720" y="23241"/>
                  </a:lnTo>
                  <a:lnTo>
                    <a:pt x="26847" y="23241"/>
                  </a:lnTo>
                  <a:lnTo>
                    <a:pt x="26873" y="23114"/>
                  </a:lnTo>
                  <a:lnTo>
                    <a:pt x="26974" y="22733"/>
                  </a:lnTo>
                  <a:lnTo>
                    <a:pt x="27101" y="22352"/>
                  </a:lnTo>
                  <a:lnTo>
                    <a:pt x="27216" y="22098"/>
                  </a:lnTo>
                  <a:lnTo>
                    <a:pt x="27038" y="22098"/>
                  </a:lnTo>
                  <a:lnTo>
                    <a:pt x="27266" y="21590"/>
                  </a:lnTo>
                  <a:lnTo>
                    <a:pt x="26949" y="21971"/>
                  </a:lnTo>
                  <a:lnTo>
                    <a:pt x="26936" y="22098"/>
                  </a:lnTo>
                  <a:lnTo>
                    <a:pt x="26466" y="23368"/>
                  </a:lnTo>
                  <a:lnTo>
                    <a:pt x="26530" y="22733"/>
                  </a:lnTo>
                  <a:lnTo>
                    <a:pt x="26682" y="22479"/>
                  </a:lnTo>
                  <a:lnTo>
                    <a:pt x="26720" y="21717"/>
                  </a:lnTo>
                  <a:lnTo>
                    <a:pt x="27152" y="21209"/>
                  </a:lnTo>
                  <a:lnTo>
                    <a:pt x="27724" y="20320"/>
                  </a:lnTo>
                  <a:lnTo>
                    <a:pt x="27927" y="20320"/>
                  </a:lnTo>
                  <a:lnTo>
                    <a:pt x="29845" y="17653"/>
                  </a:lnTo>
                  <a:lnTo>
                    <a:pt x="30111" y="17399"/>
                  </a:lnTo>
                  <a:lnTo>
                    <a:pt x="30187" y="17653"/>
                  </a:lnTo>
                  <a:lnTo>
                    <a:pt x="30581" y="17653"/>
                  </a:lnTo>
                  <a:lnTo>
                    <a:pt x="30784" y="17780"/>
                  </a:lnTo>
                  <a:lnTo>
                    <a:pt x="31000" y="17780"/>
                  </a:lnTo>
                  <a:lnTo>
                    <a:pt x="31000" y="17653"/>
                  </a:lnTo>
                  <a:lnTo>
                    <a:pt x="31064" y="18161"/>
                  </a:lnTo>
                  <a:lnTo>
                    <a:pt x="31102" y="18796"/>
                  </a:lnTo>
                  <a:lnTo>
                    <a:pt x="31000" y="17780"/>
                  </a:lnTo>
                  <a:lnTo>
                    <a:pt x="31026" y="18796"/>
                  </a:lnTo>
                  <a:lnTo>
                    <a:pt x="30962" y="18669"/>
                  </a:lnTo>
                  <a:lnTo>
                    <a:pt x="30924" y="18796"/>
                  </a:lnTo>
                  <a:lnTo>
                    <a:pt x="30619" y="20193"/>
                  </a:lnTo>
                  <a:lnTo>
                    <a:pt x="30505" y="21082"/>
                  </a:lnTo>
                  <a:lnTo>
                    <a:pt x="30911" y="22098"/>
                  </a:lnTo>
                  <a:lnTo>
                    <a:pt x="31013" y="22860"/>
                  </a:lnTo>
                  <a:lnTo>
                    <a:pt x="30264" y="24892"/>
                  </a:lnTo>
                  <a:lnTo>
                    <a:pt x="29552" y="27813"/>
                  </a:lnTo>
                  <a:lnTo>
                    <a:pt x="29337" y="30099"/>
                  </a:lnTo>
                  <a:lnTo>
                    <a:pt x="29210" y="31191"/>
                  </a:lnTo>
                  <a:lnTo>
                    <a:pt x="28079" y="34417"/>
                  </a:lnTo>
                  <a:lnTo>
                    <a:pt x="28067" y="35560"/>
                  </a:lnTo>
                  <a:lnTo>
                    <a:pt x="27825" y="35687"/>
                  </a:lnTo>
                  <a:lnTo>
                    <a:pt x="27774" y="36957"/>
                  </a:lnTo>
                  <a:lnTo>
                    <a:pt x="27660" y="37846"/>
                  </a:lnTo>
                  <a:lnTo>
                    <a:pt x="26809" y="38608"/>
                  </a:lnTo>
                  <a:lnTo>
                    <a:pt x="26670" y="40259"/>
                  </a:lnTo>
                  <a:lnTo>
                    <a:pt x="26860" y="40005"/>
                  </a:lnTo>
                  <a:lnTo>
                    <a:pt x="26631" y="40767"/>
                  </a:lnTo>
                  <a:lnTo>
                    <a:pt x="26403" y="41783"/>
                  </a:lnTo>
                  <a:lnTo>
                    <a:pt x="26289" y="41656"/>
                  </a:lnTo>
                  <a:lnTo>
                    <a:pt x="26327" y="41783"/>
                  </a:lnTo>
                  <a:lnTo>
                    <a:pt x="26238" y="42164"/>
                  </a:lnTo>
                  <a:lnTo>
                    <a:pt x="26136" y="42037"/>
                  </a:lnTo>
                  <a:lnTo>
                    <a:pt x="26111" y="42164"/>
                  </a:lnTo>
                  <a:lnTo>
                    <a:pt x="25857" y="43561"/>
                  </a:lnTo>
                  <a:lnTo>
                    <a:pt x="25412" y="44450"/>
                  </a:lnTo>
                  <a:lnTo>
                    <a:pt x="25552" y="43180"/>
                  </a:lnTo>
                  <a:lnTo>
                    <a:pt x="25006" y="44577"/>
                  </a:lnTo>
                  <a:lnTo>
                    <a:pt x="24523" y="46228"/>
                  </a:lnTo>
                  <a:lnTo>
                    <a:pt x="24790" y="45974"/>
                  </a:lnTo>
                  <a:lnTo>
                    <a:pt x="25006" y="45593"/>
                  </a:lnTo>
                  <a:lnTo>
                    <a:pt x="25057" y="45720"/>
                  </a:lnTo>
                  <a:lnTo>
                    <a:pt x="24942" y="46228"/>
                  </a:lnTo>
                  <a:lnTo>
                    <a:pt x="25006" y="46355"/>
                  </a:lnTo>
                  <a:lnTo>
                    <a:pt x="25082" y="46990"/>
                  </a:lnTo>
                  <a:lnTo>
                    <a:pt x="26009" y="45720"/>
                  </a:lnTo>
                  <a:lnTo>
                    <a:pt x="26035" y="45593"/>
                  </a:lnTo>
                  <a:lnTo>
                    <a:pt x="26225" y="44831"/>
                  </a:lnTo>
                  <a:lnTo>
                    <a:pt x="26466" y="44577"/>
                  </a:lnTo>
                  <a:lnTo>
                    <a:pt x="26479" y="44450"/>
                  </a:lnTo>
                  <a:lnTo>
                    <a:pt x="26504" y="44323"/>
                  </a:lnTo>
                  <a:lnTo>
                    <a:pt x="26797" y="43942"/>
                  </a:lnTo>
                  <a:lnTo>
                    <a:pt x="26784" y="43180"/>
                  </a:lnTo>
                  <a:lnTo>
                    <a:pt x="26809" y="43002"/>
                  </a:lnTo>
                  <a:lnTo>
                    <a:pt x="26924" y="42418"/>
                  </a:lnTo>
                  <a:lnTo>
                    <a:pt x="27190" y="42037"/>
                  </a:lnTo>
                  <a:lnTo>
                    <a:pt x="27254" y="42291"/>
                  </a:lnTo>
                  <a:lnTo>
                    <a:pt x="27266" y="42037"/>
                  </a:lnTo>
                  <a:lnTo>
                    <a:pt x="27305" y="41656"/>
                  </a:lnTo>
                  <a:lnTo>
                    <a:pt x="27609" y="41021"/>
                  </a:lnTo>
                  <a:lnTo>
                    <a:pt x="27609" y="40513"/>
                  </a:lnTo>
                  <a:lnTo>
                    <a:pt x="27800" y="40259"/>
                  </a:lnTo>
                  <a:lnTo>
                    <a:pt x="27901" y="40005"/>
                  </a:lnTo>
                  <a:lnTo>
                    <a:pt x="27990" y="38989"/>
                  </a:lnTo>
                  <a:lnTo>
                    <a:pt x="28257" y="39116"/>
                  </a:lnTo>
                  <a:lnTo>
                    <a:pt x="28244" y="38989"/>
                  </a:lnTo>
                  <a:lnTo>
                    <a:pt x="28359" y="37719"/>
                  </a:lnTo>
                  <a:lnTo>
                    <a:pt x="28473" y="38608"/>
                  </a:lnTo>
                  <a:lnTo>
                    <a:pt x="28587" y="37719"/>
                  </a:lnTo>
                  <a:lnTo>
                    <a:pt x="28790" y="36195"/>
                  </a:lnTo>
                  <a:lnTo>
                    <a:pt x="29083" y="36449"/>
                  </a:lnTo>
                  <a:lnTo>
                    <a:pt x="29019" y="36195"/>
                  </a:lnTo>
                  <a:lnTo>
                    <a:pt x="29019" y="35560"/>
                  </a:lnTo>
                  <a:lnTo>
                    <a:pt x="29451" y="34417"/>
                  </a:lnTo>
                  <a:lnTo>
                    <a:pt x="29527" y="33401"/>
                  </a:lnTo>
                  <a:lnTo>
                    <a:pt x="29527" y="33655"/>
                  </a:lnTo>
                  <a:lnTo>
                    <a:pt x="29578" y="33401"/>
                  </a:lnTo>
                  <a:lnTo>
                    <a:pt x="29679" y="33020"/>
                  </a:lnTo>
                  <a:lnTo>
                    <a:pt x="29806" y="32893"/>
                  </a:lnTo>
                  <a:lnTo>
                    <a:pt x="29883" y="32753"/>
                  </a:lnTo>
                  <a:lnTo>
                    <a:pt x="29832" y="32512"/>
                  </a:lnTo>
                  <a:lnTo>
                    <a:pt x="29832" y="30988"/>
                  </a:lnTo>
                  <a:lnTo>
                    <a:pt x="30137" y="30467"/>
                  </a:lnTo>
                  <a:lnTo>
                    <a:pt x="30137" y="30734"/>
                  </a:lnTo>
                  <a:lnTo>
                    <a:pt x="30022" y="31369"/>
                  </a:lnTo>
                  <a:lnTo>
                    <a:pt x="30010" y="31496"/>
                  </a:lnTo>
                  <a:lnTo>
                    <a:pt x="30289" y="31369"/>
                  </a:lnTo>
                  <a:lnTo>
                    <a:pt x="30086" y="31369"/>
                  </a:lnTo>
                  <a:lnTo>
                    <a:pt x="30365" y="30099"/>
                  </a:lnTo>
                  <a:lnTo>
                    <a:pt x="30149" y="30353"/>
                  </a:lnTo>
                  <a:lnTo>
                    <a:pt x="30340" y="29972"/>
                  </a:lnTo>
                  <a:lnTo>
                    <a:pt x="30314" y="29845"/>
                  </a:lnTo>
                  <a:lnTo>
                    <a:pt x="30581" y="29591"/>
                  </a:lnTo>
                  <a:lnTo>
                    <a:pt x="30289" y="29464"/>
                  </a:lnTo>
                  <a:lnTo>
                    <a:pt x="30518" y="29210"/>
                  </a:lnTo>
                  <a:lnTo>
                    <a:pt x="30619" y="28384"/>
                  </a:lnTo>
                  <a:lnTo>
                    <a:pt x="30848" y="27940"/>
                  </a:lnTo>
                  <a:lnTo>
                    <a:pt x="30861" y="28448"/>
                  </a:lnTo>
                  <a:lnTo>
                    <a:pt x="30911" y="27940"/>
                  </a:lnTo>
                  <a:lnTo>
                    <a:pt x="30924" y="27559"/>
                  </a:lnTo>
                  <a:lnTo>
                    <a:pt x="30975" y="26289"/>
                  </a:lnTo>
                  <a:lnTo>
                    <a:pt x="31102" y="26924"/>
                  </a:lnTo>
                  <a:lnTo>
                    <a:pt x="31229" y="26670"/>
                  </a:lnTo>
                  <a:lnTo>
                    <a:pt x="31318" y="26289"/>
                  </a:lnTo>
                  <a:lnTo>
                    <a:pt x="31330" y="24892"/>
                  </a:lnTo>
                  <a:lnTo>
                    <a:pt x="31419" y="24765"/>
                  </a:lnTo>
                  <a:lnTo>
                    <a:pt x="31534" y="23622"/>
                  </a:lnTo>
                  <a:lnTo>
                    <a:pt x="31661" y="23241"/>
                  </a:lnTo>
                  <a:lnTo>
                    <a:pt x="31673" y="21971"/>
                  </a:lnTo>
                  <a:lnTo>
                    <a:pt x="31750" y="21844"/>
                  </a:lnTo>
                  <a:lnTo>
                    <a:pt x="31610" y="21971"/>
                  </a:lnTo>
                  <a:lnTo>
                    <a:pt x="31407" y="21971"/>
                  </a:lnTo>
                  <a:lnTo>
                    <a:pt x="31470" y="21132"/>
                  </a:lnTo>
                  <a:lnTo>
                    <a:pt x="31496" y="21336"/>
                  </a:lnTo>
                  <a:lnTo>
                    <a:pt x="31584" y="21463"/>
                  </a:lnTo>
                  <a:lnTo>
                    <a:pt x="31584" y="21336"/>
                  </a:lnTo>
                  <a:lnTo>
                    <a:pt x="31584" y="21082"/>
                  </a:lnTo>
                  <a:lnTo>
                    <a:pt x="31686" y="20929"/>
                  </a:lnTo>
                  <a:lnTo>
                    <a:pt x="31762" y="20701"/>
                  </a:lnTo>
                  <a:lnTo>
                    <a:pt x="31813" y="19304"/>
                  </a:lnTo>
                  <a:lnTo>
                    <a:pt x="32054" y="19177"/>
                  </a:lnTo>
                  <a:lnTo>
                    <a:pt x="31762" y="20675"/>
                  </a:lnTo>
                  <a:lnTo>
                    <a:pt x="32029" y="19939"/>
                  </a:lnTo>
                  <a:lnTo>
                    <a:pt x="31838" y="20828"/>
                  </a:lnTo>
                  <a:lnTo>
                    <a:pt x="32181" y="20320"/>
                  </a:lnTo>
                  <a:lnTo>
                    <a:pt x="32296" y="19939"/>
                  </a:lnTo>
                  <a:lnTo>
                    <a:pt x="32296" y="19558"/>
                  </a:lnTo>
                  <a:lnTo>
                    <a:pt x="32296" y="19177"/>
                  </a:lnTo>
                  <a:lnTo>
                    <a:pt x="32296" y="18923"/>
                  </a:lnTo>
                  <a:lnTo>
                    <a:pt x="32296" y="18034"/>
                  </a:lnTo>
                  <a:close/>
                </a:path>
                <a:path w="32384" h="46989">
                  <a:moveTo>
                    <a:pt x="32372" y="19431"/>
                  </a:moveTo>
                  <a:lnTo>
                    <a:pt x="32296" y="19558"/>
                  </a:lnTo>
                  <a:lnTo>
                    <a:pt x="32372" y="19431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 descr=""/>
            <p:cNvSpPr/>
            <p:nvPr/>
          </p:nvSpPr>
          <p:spPr>
            <a:xfrm>
              <a:off x="6747536" y="3256330"/>
              <a:ext cx="37465" cy="38100"/>
            </a:xfrm>
            <a:custGeom>
              <a:avLst/>
              <a:gdLst/>
              <a:ahLst/>
              <a:cxnLst/>
              <a:rect l="l" t="t" r="r" b="b"/>
              <a:pathLst>
                <a:path w="37465" h="38100">
                  <a:moveTo>
                    <a:pt x="27397" y="23583"/>
                  </a:moveTo>
                  <a:lnTo>
                    <a:pt x="17373" y="23583"/>
                  </a:lnTo>
                  <a:lnTo>
                    <a:pt x="22009" y="26276"/>
                  </a:lnTo>
                  <a:lnTo>
                    <a:pt x="25780" y="30556"/>
                  </a:lnTo>
                  <a:lnTo>
                    <a:pt x="32308" y="34721"/>
                  </a:lnTo>
                  <a:lnTo>
                    <a:pt x="35953" y="37973"/>
                  </a:lnTo>
                  <a:lnTo>
                    <a:pt x="34544" y="29273"/>
                  </a:lnTo>
                  <a:lnTo>
                    <a:pt x="27397" y="23583"/>
                  </a:lnTo>
                  <a:close/>
                </a:path>
                <a:path w="37465" h="38100">
                  <a:moveTo>
                    <a:pt x="20424" y="26466"/>
                  </a:moveTo>
                  <a:lnTo>
                    <a:pt x="13944" y="26466"/>
                  </a:lnTo>
                  <a:lnTo>
                    <a:pt x="16141" y="28905"/>
                  </a:lnTo>
                  <a:lnTo>
                    <a:pt x="18910" y="31750"/>
                  </a:lnTo>
                  <a:lnTo>
                    <a:pt x="18992" y="32811"/>
                  </a:lnTo>
                  <a:lnTo>
                    <a:pt x="22898" y="37084"/>
                  </a:lnTo>
                  <a:lnTo>
                    <a:pt x="27444" y="37312"/>
                  </a:lnTo>
                  <a:lnTo>
                    <a:pt x="26898" y="32461"/>
                  </a:lnTo>
                  <a:lnTo>
                    <a:pt x="20424" y="26466"/>
                  </a:lnTo>
                  <a:close/>
                </a:path>
                <a:path w="37465" h="38100">
                  <a:moveTo>
                    <a:pt x="14909" y="0"/>
                  </a:moveTo>
                  <a:lnTo>
                    <a:pt x="8128" y="1231"/>
                  </a:lnTo>
                  <a:lnTo>
                    <a:pt x="0" y="17449"/>
                  </a:lnTo>
                  <a:lnTo>
                    <a:pt x="4375" y="21304"/>
                  </a:lnTo>
                  <a:lnTo>
                    <a:pt x="9573" y="27203"/>
                  </a:lnTo>
                  <a:lnTo>
                    <a:pt x="14658" y="32532"/>
                  </a:lnTo>
                  <a:lnTo>
                    <a:pt x="19177" y="35179"/>
                  </a:lnTo>
                  <a:lnTo>
                    <a:pt x="18992" y="32811"/>
                  </a:lnTo>
                  <a:lnTo>
                    <a:pt x="16814" y="30429"/>
                  </a:lnTo>
                  <a:lnTo>
                    <a:pt x="13944" y="26466"/>
                  </a:lnTo>
                  <a:lnTo>
                    <a:pt x="20424" y="26466"/>
                  </a:lnTo>
                  <a:lnTo>
                    <a:pt x="17373" y="23583"/>
                  </a:lnTo>
                  <a:lnTo>
                    <a:pt x="27397" y="23583"/>
                  </a:lnTo>
                  <a:lnTo>
                    <a:pt x="22644" y="19799"/>
                  </a:lnTo>
                  <a:lnTo>
                    <a:pt x="19697" y="18097"/>
                  </a:lnTo>
                  <a:lnTo>
                    <a:pt x="31224" y="18097"/>
                  </a:lnTo>
                  <a:lnTo>
                    <a:pt x="30864" y="17778"/>
                  </a:lnTo>
                  <a:lnTo>
                    <a:pt x="23777" y="13031"/>
                  </a:lnTo>
                  <a:lnTo>
                    <a:pt x="18973" y="9372"/>
                  </a:lnTo>
                  <a:lnTo>
                    <a:pt x="22656" y="9296"/>
                  </a:lnTo>
                  <a:lnTo>
                    <a:pt x="32483" y="9296"/>
                  </a:lnTo>
                  <a:lnTo>
                    <a:pt x="31905" y="5664"/>
                  </a:lnTo>
                  <a:lnTo>
                    <a:pt x="22491" y="5664"/>
                  </a:lnTo>
                  <a:lnTo>
                    <a:pt x="11633" y="2425"/>
                  </a:lnTo>
                  <a:lnTo>
                    <a:pt x="14909" y="0"/>
                  </a:lnTo>
                  <a:close/>
                </a:path>
                <a:path w="37465" h="38100">
                  <a:moveTo>
                    <a:pt x="31224" y="18097"/>
                  </a:moveTo>
                  <a:lnTo>
                    <a:pt x="19697" y="18097"/>
                  </a:lnTo>
                  <a:lnTo>
                    <a:pt x="25730" y="19240"/>
                  </a:lnTo>
                  <a:lnTo>
                    <a:pt x="31280" y="24739"/>
                  </a:lnTo>
                  <a:lnTo>
                    <a:pt x="36982" y="27203"/>
                  </a:lnTo>
                  <a:lnTo>
                    <a:pt x="36508" y="22779"/>
                  </a:lnTo>
                  <a:lnTo>
                    <a:pt x="31224" y="18097"/>
                  </a:lnTo>
                  <a:close/>
                </a:path>
                <a:path w="37465" h="38100">
                  <a:moveTo>
                    <a:pt x="32483" y="9296"/>
                  </a:moveTo>
                  <a:lnTo>
                    <a:pt x="22656" y="9296"/>
                  </a:lnTo>
                  <a:lnTo>
                    <a:pt x="32740" y="10909"/>
                  </a:lnTo>
                  <a:lnTo>
                    <a:pt x="32483" y="9296"/>
                  </a:lnTo>
                  <a:close/>
                </a:path>
                <a:path w="37465" h="38100">
                  <a:moveTo>
                    <a:pt x="26784" y="3429"/>
                  </a:moveTo>
                  <a:lnTo>
                    <a:pt x="22491" y="5664"/>
                  </a:lnTo>
                  <a:lnTo>
                    <a:pt x="31905" y="5664"/>
                  </a:lnTo>
                  <a:lnTo>
                    <a:pt x="31648" y="4051"/>
                  </a:lnTo>
                  <a:lnTo>
                    <a:pt x="26784" y="3429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 descr=""/>
            <p:cNvSpPr/>
            <p:nvPr/>
          </p:nvSpPr>
          <p:spPr>
            <a:xfrm>
              <a:off x="6747027" y="3256698"/>
              <a:ext cx="38735" cy="38100"/>
            </a:xfrm>
            <a:custGeom>
              <a:avLst/>
              <a:gdLst/>
              <a:ahLst/>
              <a:cxnLst/>
              <a:rect l="l" t="t" r="r" b="b"/>
              <a:pathLst>
                <a:path w="38734" h="38100">
                  <a:moveTo>
                    <a:pt x="698" y="17030"/>
                  </a:moveTo>
                  <a:lnTo>
                    <a:pt x="546" y="17056"/>
                  </a:lnTo>
                  <a:lnTo>
                    <a:pt x="698" y="17030"/>
                  </a:lnTo>
                  <a:close/>
                </a:path>
                <a:path w="38734" h="38100">
                  <a:moveTo>
                    <a:pt x="1663" y="18808"/>
                  </a:moveTo>
                  <a:lnTo>
                    <a:pt x="1130" y="18427"/>
                  </a:lnTo>
                  <a:lnTo>
                    <a:pt x="1333" y="18808"/>
                  </a:lnTo>
                  <a:lnTo>
                    <a:pt x="1663" y="18808"/>
                  </a:lnTo>
                  <a:close/>
                </a:path>
                <a:path w="38734" h="38100">
                  <a:moveTo>
                    <a:pt x="3086" y="20078"/>
                  </a:moveTo>
                  <a:lnTo>
                    <a:pt x="2857" y="19824"/>
                  </a:lnTo>
                  <a:lnTo>
                    <a:pt x="2374" y="19570"/>
                  </a:lnTo>
                  <a:lnTo>
                    <a:pt x="2717" y="19951"/>
                  </a:lnTo>
                  <a:lnTo>
                    <a:pt x="3086" y="20078"/>
                  </a:lnTo>
                  <a:close/>
                </a:path>
                <a:path w="38734" h="38100">
                  <a:moveTo>
                    <a:pt x="5118" y="22390"/>
                  </a:moveTo>
                  <a:close/>
                </a:path>
                <a:path w="38734" h="38100">
                  <a:moveTo>
                    <a:pt x="8648" y="26301"/>
                  </a:moveTo>
                  <a:close/>
                </a:path>
                <a:path w="38734" h="38100">
                  <a:moveTo>
                    <a:pt x="9067" y="330"/>
                  </a:moveTo>
                  <a:lnTo>
                    <a:pt x="8610" y="457"/>
                  </a:lnTo>
                  <a:lnTo>
                    <a:pt x="8597" y="647"/>
                  </a:lnTo>
                  <a:lnTo>
                    <a:pt x="8877" y="571"/>
                  </a:lnTo>
                  <a:lnTo>
                    <a:pt x="9067" y="330"/>
                  </a:lnTo>
                  <a:close/>
                </a:path>
                <a:path w="38734" h="38100">
                  <a:moveTo>
                    <a:pt x="11404" y="228"/>
                  </a:moveTo>
                  <a:lnTo>
                    <a:pt x="11163" y="50"/>
                  </a:lnTo>
                  <a:lnTo>
                    <a:pt x="10807" y="254"/>
                  </a:lnTo>
                  <a:lnTo>
                    <a:pt x="10363" y="457"/>
                  </a:lnTo>
                  <a:lnTo>
                    <a:pt x="10071" y="520"/>
                  </a:lnTo>
                  <a:lnTo>
                    <a:pt x="9829" y="457"/>
                  </a:lnTo>
                  <a:lnTo>
                    <a:pt x="9410" y="406"/>
                  </a:lnTo>
                  <a:lnTo>
                    <a:pt x="9271" y="558"/>
                  </a:lnTo>
                  <a:lnTo>
                    <a:pt x="9677" y="647"/>
                  </a:lnTo>
                  <a:lnTo>
                    <a:pt x="10160" y="596"/>
                  </a:lnTo>
                  <a:lnTo>
                    <a:pt x="10668" y="406"/>
                  </a:lnTo>
                  <a:lnTo>
                    <a:pt x="10655" y="546"/>
                  </a:lnTo>
                  <a:lnTo>
                    <a:pt x="10985" y="419"/>
                  </a:lnTo>
                  <a:lnTo>
                    <a:pt x="11404" y="228"/>
                  </a:lnTo>
                  <a:close/>
                </a:path>
                <a:path w="38734" h="38100">
                  <a:moveTo>
                    <a:pt x="11849" y="38"/>
                  </a:moveTo>
                  <a:lnTo>
                    <a:pt x="11582" y="25"/>
                  </a:lnTo>
                  <a:lnTo>
                    <a:pt x="11849" y="38"/>
                  </a:lnTo>
                  <a:close/>
                </a:path>
                <a:path w="38734" h="38100">
                  <a:moveTo>
                    <a:pt x="12192" y="12"/>
                  </a:moveTo>
                  <a:lnTo>
                    <a:pt x="12039" y="0"/>
                  </a:lnTo>
                  <a:lnTo>
                    <a:pt x="12192" y="12"/>
                  </a:lnTo>
                  <a:close/>
                </a:path>
                <a:path w="38734" h="38100">
                  <a:moveTo>
                    <a:pt x="12242" y="30746"/>
                  </a:moveTo>
                  <a:lnTo>
                    <a:pt x="12115" y="30518"/>
                  </a:lnTo>
                  <a:lnTo>
                    <a:pt x="11709" y="30238"/>
                  </a:lnTo>
                  <a:lnTo>
                    <a:pt x="12242" y="30746"/>
                  </a:lnTo>
                  <a:close/>
                </a:path>
                <a:path w="38734" h="38100">
                  <a:moveTo>
                    <a:pt x="14414" y="1282"/>
                  </a:moveTo>
                  <a:lnTo>
                    <a:pt x="14020" y="1028"/>
                  </a:lnTo>
                  <a:lnTo>
                    <a:pt x="13500" y="647"/>
                  </a:lnTo>
                  <a:lnTo>
                    <a:pt x="12915" y="520"/>
                  </a:lnTo>
                  <a:lnTo>
                    <a:pt x="12801" y="393"/>
                  </a:lnTo>
                  <a:lnTo>
                    <a:pt x="13322" y="520"/>
                  </a:lnTo>
                  <a:lnTo>
                    <a:pt x="13550" y="520"/>
                  </a:lnTo>
                  <a:lnTo>
                    <a:pt x="13322" y="393"/>
                  </a:lnTo>
                  <a:lnTo>
                    <a:pt x="13106" y="266"/>
                  </a:lnTo>
                  <a:lnTo>
                    <a:pt x="12890" y="139"/>
                  </a:lnTo>
                  <a:lnTo>
                    <a:pt x="11811" y="139"/>
                  </a:lnTo>
                  <a:lnTo>
                    <a:pt x="11633" y="393"/>
                  </a:lnTo>
                  <a:lnTo>
                    <a:pt x="11798" y="393"/>
                  </a:lnTo>
                  <a:lnTo>
                    <a:pt x="11925" y="266"/>
                  </a:lnTo>
                  <a:lnTo>
                    <a:pt x="12674" y="266"/>
                  </a:lnTo>
                  <a:lnTo>
                    <a:pt x="12877" y="520"/>
                  </a:lnTo>
                  <a:lnTo>
                    <a:pt x="12484" y="520"/>
                  </a:lnTo>
                  <a:lnTo>
                    <a:pt x="12801" y="774"/>
                  </a:lnTo>
                  <a:lnTo>
                    <a:pt x="13931" y="1155"/>
                  </a:lnTo>
                  <a:lnTo>
                    <a:pt x="14300" y="1663"/>
                  </a:lnTo>
                  <a:lnTo>
                    <a:pt x="13970" y="1168"/>
                  </a:lnTo>
                  <a:lnTo>
                    <a:pt x="14224" y="1282"/>
                  </a:lnTo>
                  <a:lnTo>
                    <a:pt x="14414" y="1282"/>
                  </a:lnTo>
                  <a:close/>
                </a:path>
                <a:path w="38734" h="38100">
                  <a:moveTo>
                    <a:pt x="14630" y="25946"/>
                  </a:moveTo>
                  <a:lnTo>
                    <a:pt x="14046" y="26428"/>
                  </a:lnTo>
                  <a:lnTo>
                    <a:pt x="13957" y="26657"/>
                  </a:lnTo>
                  <a:lnTo>
                    <a:pt x="14084" y="26428"/>
                  </a:lnTo>
                  <a:lnTo>
                    <a:pt x="14630" y="25946"/>
                  </a:lnTo>
                  <a:close/>
                </a:path>
                <a:path w="38734" h="38100">
                  <a:moveTo>
                    <a:pt x="14643" y="1409"/>
                  </a:moveTo>
                  <a:lnTo>
                    <a:pt x="14414" y="1282"/>
                  </a:lnTo>
                  <a:lnTo>
                    <a:pt x="14605" y="1422"/>
                  </a:lnTo>
                  <a:close/>
                </a:path>
                <a:path w="38734" h="38100">
                  <a:moveTo>
                    <a:pt x="14668" y="1485"/>
                  </a:moveTo>
                  <a:close/>
                </a:path>
                <a:path w="38734" h="38100">
                  <a:moveTo>
                    <a:pt x="14871" y="25920"/>
                  </a:moveTo>
                  <a:lnTo>
                    <a:pt x="14744" y="25946"/>
                  </a:lnTo>
                  <a:lnTo>
                    <a:pt x="14871" y="25920"/>
                  </a:lnTo>
                  <a:close/>
                </a:path>
                <a:path w="38734" h="38100">
                  <a:moveTo>
                    <a:pt x="14884" y="2679"/>
                  </a:moveTo>
                  <a:lnTo>
                    <a:pt x="14859" y="2425"/>
                  </a:lnTo>
                  <a:lnTo>
                    <a:pt x="14528" y="2171"/>
                  </a:lnTo>
                  <a:lnTo>
                    <a:pt x="14884" y="2679"/>
                  </a:lnTo>
                  <a:close/>
                </a:path>
                <a:path w="38734" h="38100">
                  <a:moveTo>
                    <a:pt x="15557" y="2146"/>
                  </a:moveTo>
                  <a:close/>
                </a:path>
                <a:path w="38734" h="38100">
                  <a:moveTo>
                    <a:pt x="15697" y="2159"/>
                  </a:moveTo>
                  <a:lnTo>
                    <a:pt x="15557" y="2146"/>
                  </a:lnTo>
                  <a:lnTo>
                    <a:pt x="15697" y="2159"/>
                  </a:lnTo>
                  <a:close/>
                </a:path>
                <a:path w="38734" h="38100">
                  <a:moveTo>
                    <a:pt x="15735" y="3314"/>
                  </a:moveTo>
                  <a:lnTo>
                    <a:pt x="15608" y="3187"/>
                  </a:lnTo>
                  <a:lnTo>
                    <a:pt x="15455" y="3060"/>
                  </a:lnTo>
                  <a:lnTo>
                    <a:pt x="15735" y="3314"/>
                  </a:lnTo>
                  <a:close/>
                </a:path>
                <a:path w="38734" h="38100">
                  <a:moveTo>
                    <a:pt x="16421" y="2692"/>
                  </a:moveTo>
                  <a:lnTo>
                    <a:pt x="16205" y="2552"/>
                  </a:lnTo>
                  <a:lnTo>
                    <a:pt x="15913" y="2286"/>
                  </a:lnTo>
                  <a:lnTo>
                    <a:pt x="15735" y="2184"/>
                  </a:lnTo>
                  <a:lnTo>
                    <a:pt x="16154" y="2679"/>
                  </a:lnTo>
                  <a:lnTo>
                    <a:pt x="16421" y="2692"/>
                  </a:lnTo>
                  <a:close/>
                </a:path>
                <a:path w="38734" h="38100">
                  <a:moveTo>
                    <a:pt x="16802" y="33909"/>
                  </a:moveTo>
                  <a:lnTo>
                    <a:pt x="16637" y="33794"/>
                  </a:lnTo>
                  <a:lnTo>
                    <a:pt x="16484" y="33794"/>
                  </a:lnTo>
                  <a:lnTo>
                    <a:pt x="16357" y="33667"/>
                  </a:lnTo>
                  <a:lnTo>
                    <a:pt x="16268" y="33807"/>
                  </a:lnTo>
                  <a:lnTo>
                    <a:pt x="16776" y="34099"/>
                  </a:lnTo>
                  <a:lnTo>
                    <a:pt x="16484" y="33807"/>
                  </a:lnTo>
                  <a:lnTo>
                    <a:pt x="16802" y="33909"/>
                  </a:lnTo>
                  <a:close/>
                </a:path>
                <a:path w="38734" h="38100">
                  <a:moveTo>
                    <a:pt x="16967" y="34264"/>
                  </a:moveTo>
                  <a:lnTo>
                    <a:pt x="16776" y="34099"/>
                  </a:lnTo>
                  <a:lnTo>
                    <a:pt x="16967" y="34264"/>
                  </a:lnTo>
                  <a:close/>
                </a:path>
                <a:path w="38734" h="38100">
                  <a:moveTo>
                    <a:pt x="17106" y="34772"/>
                  </a:moveTo>
                  <a:lnTo>
                    <a:pt x="16421" y="33921"/>
                  </a:lnTo>
                  <a:lnTo>
                    <a:pt x="16764" y="34569"/>
                  </a:lnTo>
                  <a:lnTo>
                    <a:pt x="17106" y="34772"/>
                  </a:lnTo>
                  <a:close/>
                </a:path>
                <a:path w="38734" h="38100">
                  <a:moveTo>
                    <a:pt x="17170" y="30873"/>
                  </a:moveTo>
                  <a:lnTo>
                    <a:pt x="17018" y="30492"/>
                  </a:lnTo>
                  <a:lnTo>
                    <a:pt x="16916" y="30238"/>
                  </a:lnTo>
                  <a:lnTo>
                    <a:pt x="16929" y="30492"/>
                  </a:lnTo>
                  <a:lnTo>
                    <a:pt x="16802" y="30365"/>
                  </a:lnTo>
                  <a:lnTo>
                    <a:pt x="16891" y="30492"/>
                  </a:lnTo>
                  <a:lnTo>
                    <a:pt x="17170" y="30873"/>
                  </a:lnTo>
                  <a:close/>
                </a:path>
                <a:path w="38734" h="38100">
                  <a:moveTo>
                    <a:pt x="17259" y="34937"/>
                  </a:moveTo>
                  <a:lnTo>
                    <a:pt x="17195" y="34810"/>
                  </a:lnTo>
                  <a:lnTo>
                    <a:pt x="17259" y="34937"/>
                  </a:lnTo>
                  <a:close/>
                </a:path>
                <a:path w="38734" h="38100">
                  <a:moveTo>
                    <a:pt x="17881" y="24384"/>
                  </a:moveTo>
                  <a:lnTo>
                    <a:pt x="17576" y="23901"/>
                  </a:lnTo>
                  <a:lnTo>
                    <a:pt x="17411" y="24142"/>
                  </a:lnTo>
                  <a:lnTo>
                    <a:pt x="17881" y="24384"/>
                  </a:lnTo>
                  <a:close/>
                </a:path>
                <a:path w="38734" h="38100">
                  <a:moveTo>
                    <a:pt x="18338" y="22847"/>
                  </a:moveTo>
                  <a:lnTo>
                    <a:pt x="13411" y="20332"/>
                  </a:lnTo>
                  <a:lnTo>
                    <a:pt x="17500" y="23761"/>
                  </a:lnTo>
                  <a:lnTo>
                    <a:pt x="17576" y="23901"/>
                  </a:lnTo>
                  <a:lnTo>
                    <a:pt x="18338" y="22847"/>
                  </a:lnTo>
                  <a:close/>
                </a:path>
                <a:path w="38734" h="38100">
                  <a:moveTo>
                    <a:pt x="18427" y="30111"/>
                  </a:moveTo>
                  <a:close/>
                </a:path>
                <a:path w="38734" h="38100">
                  <a:moveTo>
                    <a:pt x="18796" y="30467"/>
                  </a:moveTo>
                  <a:lnTo>
                    <a:pt x="18554" y="29730"/>
                  </a:lnTo>
                  <a:lnTo>
                    <a:pt x="18529" y="29984"/>
                  </a:lnTo>
                  <a:lnTo>
                    <a:pt x="18796" y="30467"/>
                  </a:lnTo>
                  <a:close/>
                </a:path>
                <a:path w="38734" h="38100">
                  <a:moveTo>
                    <a:pt x="18872" y="33362"/>
                  </a:moveTo>
                  <a:close/>
                </a:path>
                <a:path w="38734" h="38100">
                  <a:moveTo>
                    <a:pt x="18935" y="23126"/>
                  </a:moveTo>
                  <a:lnTo>
                    <a:pt x="18796" y="22999"/>
                  </a:lnTo>
                  <a:lnTo>
                    <a:pt x="18897" y="23126"/>
                  </a:lnTo>
                  <a:close/>
                </a:path>
                <a:path w="38734" h="38100">
                  <a:moveTo>
                    <a:pt x="18948" y="30746"/>
                  </a:moveTo>
                  <a:close/>
                </a:path>
                <a:path w="38734" h="38100">
                  <a:moveTo>
                    <a:pt x="19469" y="4330"/>
                  </a:moveTo>
                  <a:lnTo>
                    <a:pt x="19342" y="4330"/>
                  </a:lnTo>
                  <a:lnTo>
                    <a:pt x="19469" y="4330"/>
                  </a:lnTo>
                  <a:close/>
                </a:path>
                <a:path w="38734" h="38100">
                  <a:moveTo>
                    <a:pt x="20180" y="4673"/>
                  </a:moveTo>
                  <a:lnTo>
                    <a:pt x="19888" y="4495"/>
                  </a:lnTo>
                  <a:lnTo>
                    <a:pt x="19507" y="4457"/>
                  </a:lnTo>
                  <a:lnTo>
                    <a:pt x="20104" y="4660"/>
                  </a:lnTo>
                  <a:close/>
                </a:path>
                <a:path w="38734" h="38100">
                  <a:moveTo>
                    <a:pt x="20955" y="4965"/>
                  </a:moveTo>
                  <a:lnTo>
                    <a:pt x="20104" y="4660"/>
                  </a:lnTo>
                  <a:lnTo>
                    <a:pt x="19735" y="4635"/>
                  </a:lnTo>
                  <a:lnTo>
                    <a:pt x="20955" y="4965"/>
                  </a:lnTo>
                  <a:close/>
                </a:path>
                <a:path w="38734" h="38100">
                  <a:moveTo>
                    <a:pt x="20980" y="27444"/>
                  </a:moveTo>
                  <a:lnTo>
                    <a:pt x="20840" y="27317"/>
                  </a:lnTo>
                  <a:lnTo>
                    <a:pt x="20980" y="27444"/>
                  </a:lnTo>
                  <a:close/>
                </a:path>
                <a:path w="38734" h="38100">
                  <a:moveTo>
                    <a:pt x="21094" y="3695"/>
                  </a:moveTo>
                  <a:lnTo>
                    <a:pt x="20523" y="3822"/>
                  </a:lnTo>
                  <a:lnTo>
                    <a:pt x="21031" y="3822"/>
                  </a:lnTo>
                  <a:lnTo>
                    <a:pt x="21094" y="3695"/>
                  </a:lnTo>
                  <a:close/>
                </a:path>
                <a:path w="38734" h="38100">
                  <a:moveTo>
                    <a:pt x="21196" y="9817"/>
                  </a:moveTo>
                  <a:lnTo>
                    <a:pt x="20764" y="9639"/>
                  </a:lnTo>
                  <a:lnTo>
                    <a:pt x="21120" y="9906"/>
                  </a:lnTo>
                  <a:close/>
                </a:path>
                <a:path w="38734" h="38100">
                  <a:moveTo>
                    <a:pt x="21221" y="3822"/>
                  </a:moveTo>
                  <a:lnTo>
                    <a:pt x="21031" y="3822"/>
                  </a:lnTo>
                  <a:lnTo>
                    <a:pt x="20980" y="3949"/>
                  </a:lnTo>
                  <a:lnTo>
                    <a:pt x="21183" y="3886"/>
                  </a:lnTo>
                  <a:close/>
                </a:path>
                <a:path w="38734" h="38100">
                  <a:moveTo>
                    <a:pt x="21818" y="10680"/>
                  </a:moveTo>
                  <a:lnTo>
                    <a:pt x="21704" y="10553"/>
                  </a:lnTo>
                  <a:lnTo>
                    <a:pt x="21818" y="10680"/>
                  </a:lnTo>
                  <a:close/>
                </a:path>
                <a:path w="38734" h="38100">
                  <a:moveTo>
                    <a:pt x="22034" y="28333"/>
                  </a:moveTo>
                  <a:lnTo>
                    <a:pt x="21945" y="28206"/>
                  </a:lnTo>
                  <a:lnTo>
                    <a:pt x="21945" y="28333"/>
                  </a:lnTo>
                  <a:close/>
                </a:path>
                <a:path w="38734" h="38100">
                  <a:moveTo>
                    <a:pt x="22136" y="12052"/>
                  </a:moveTo>
                  <a:lnTo>
                    <a:pt x="21717" y="11798"/>
                  </a:lnTo>
                  <a:lnTo>
                    <a:pt x="21564" y="11722"/>
                  </a:lnTo>
                  <a:lnTo>
                    <a:pt x="22136" y="12052"/>
                  </a:lnTo>
                  <a:close/>
                </a:path>
                <a:path w="38734" h="38100">
                  <a:moveTo>
                    <a:pt x="22377" y="12039"/>
                  </a:moveTo>
                  <a:lnTo>
                    <a:pt x="22288" y="11912"/>
                  </a:lnTo>
                  <a:lnTo>
                    <a:pt x="22021" y="11823"/>
                  </a:lnTo>
                  <a:lnTo>
                    <a:pt x="22377" y="12039"/>
                  </a:lnTo>
                  <a:close/>
                </a:path>
                <a:path w="38734" h="38100">
                  <a:moveTo>
                    <a:pt x="22593" y="8534"/>
                  </a:moveTo>
                  <a:lnTo>
                    <a:pt x="22212" y="8534"/>
                  </a:lnTo>
                  <a:lnTo>
                    <a:pt x="22567" y="8585"/>
                  </a:lnTo>
                  <a:close/>
                </a:path>
                <a:path w="38734" h="38100">
                  <a:moveTo>
                    <a:pt x="22834" y="3822"/>
                  </a:moveTo>
                  <a:close/>
                </a:path>
                <a:path w="38734" h="38100">
                  <a:moveTo>
                    <a:pt x="23063" y="12458"/>
                  </a:moveTo>
                  <a:lnTo>
                    <a:pt x="22377" y="12039"/>
                  </a:lnTo>
                  <a:lnTo>
                    <a:pt x="22656" y="12458"/>
                  </a:lnTo>
                  <a:lnTo>
                    <a:pt x="23063" y="12458"/>
                  </a:lnTo>
                  <a:close/>
                </a:path>
                <a:path w="38734" h="38100">
                  <a:moveTo>
                    <a:pt x="23355" y="3822"/>
                  </a:moveTo>
                  <a:close/>
                </a:path>
                <a:path w="38734" h="38100">
                  <a:moveTo>
                    <a:pt x="23507" y="20586"/>
                  </a:moveTo>
                  <a:lnTo>
                    <a:pt x="23368" y="20332"/>
                  </a:lnTo>
                  <a:lnTo>
                    <a:pt x="23190" y="20332"/>
                  </a:lnTo>
                  <a:lnTo>
                    <a:pt x="23152" y="20205"/>
                  </a:lnTo>
                  <a:lnTo>
                    <a:pt x="23164" y="20332"/>
                  </a:lnTo>
                  <a:lnTo>
                    <a:pt x="23266" y="20497"/>
                  </a:lnTo>
                  <a:lnTo>
                    <a:pt x="23507" y="20586"/>
                  </a:lnTo>
                  <a:close/>
                </a:path>
                <a:path w="38734" h="38100">
                  <a:moveTo>
                    <a:pt x="23520" y="20332"/>
                  </a:moveTo>
                  <a:lnTo>
                    <a:pt x="23291" y="20180"/>
                  </a:lnTo>
                  <a:lnTo>
                    <a:pt x="23368" y="20332"/>
                  </a:lnTo>
                  <a:lnTo>
                    <a:pt x="23520" y="20332"/>
                  </a:lnTo>
                  <a:close/>
                </a:path>
                <a:path w="38734" h="38100">
                  <a:moveTo>
                    <a:pt x="25514" y="13055"/>
                  </a:moveTo>
                  <a:lnTo>
                    <a:pt x="25323" y="12915"/>
                  </a:lnTo>
                  <a:lnTo>
                    <a:pt x="25171" y="12801"/>
                  </a:lnTo>
                  <a:lnTo>
                    <a:pt x="25514" y="13055"/>
                  </a:lnTo>
                  <a:close/>
                </a:path>
                <a:path w="38734" h="38100">
                  <a:moveTo>
                    <a:pt x="25666" y="14236"/>
                  </a:moveTo>
                  <a:lnTo>
                    <a:pt x="25425" y="14109"/>
                  </a:lnTo>
                  <a:lnTo>
                    <a:pt x="25615" y="14363"/>
                  </a:lnTo>
                  <a:lnTo>
                    <a:pt x="25666" y="14236"/>
                  </a:lnTo>
                  <a:close/>
                </a:path>
                <a:path w="38734" h="38100">
                  <a:moveTo>
                    <a:pt x="26035" y="13411"/>
                  </a:moveTo>
                  <a:lnTo>
                    <a:pt x="25857" y="13258"/>
                  </a:lnTo>
                  <a:lnTo>
                    <a:pt x="25692" y="13144"/>
                  </a:lnTo>
                  <a:lnTo>
                    <a:pt x="25514" y="13068"/>
                  </a:lnTo>
                  <a:lnTo>
                    <a:pt x="25679" y="13182"/>
                  </a:lnTo>
                  <a:lnTo>
                    <a:pt x="25857" y="13322"/>
                  </a:lnTo>
                  <a:lnTo>
                    <a:pt x="26035" y="13411"/>
                  </a:lnTo>
                  <a:close/>
                </a:path>
                <a:path w="38734" h="38100">
                  <a:moveTo>
                    <a:pt x="26098" y="14376"/>
                  </a:moveTo>
                  <a:lnTo>
                    <a:pt x="25971" y="14274"/>
                  </a:lnTo>
                  <a:lnTo>
                    <a:pt x="26098" y="14376"/>
                  </a:lnTo>
                  <a:close/>
                </a:path>
                <a:path w="38734" h="38100">
                  <a:moveTo>
                    <a:pt x="26327" y="31330"/>
                  </a:moveTo>
                  <a:lnTo>
                    <a:pt x="26238" y="31203"/>
                  </a:lnTo>
                  <a:lnTo>
                    <a:pt x="26327" y="31330"/>
                  </a:lnTo>
                  <a:close/>
                </a:path>
                <a:path w="38734" h="38100">
                  <a:moveTo>
                    <a:pt x="26466" y="19710"/>
                  </a:moveTo>
                  <a:lnTo>
                    <a:pt x="26250" y="19558"/>
                  </a:lnTo>
                  <a:lnTo>
                    <a:pt x="26466" y="19710"/>
                  </a:lnTo>
                  <a:close/>
                </a:path>
                <a:path w="38734" h="38100">
                  <a:moveTo>
                    <a:pt x="26720" y="35877"/>
                  </a:moveTo>
                  <a:close/>
                </a:path>
                <a:path w="38734" h="38100">
                  <a:moveTo>
                    <a:pt x="26784" y="35953"/>
                  </a:moveTo>
                  <a:close/>
                </a:path>
                <a:path w="38734" h="38100">
                  <a:moveTo>
                    <a:pt x="26911" y="35953"/>
                  </a:moveTo>
                  <a:lnTo>
                    <a:pt x="26784" y="35699"/>
                  </a:lnTo>
                  <a:lnTo>
                    <a:pt x="26784" y="35953"/>
                  </a:lnTo>
                  <a:lnTo>
                    <a:pt x="26911" y="35953"/>
                  </a:lnTo>
                  <a:close/>
                </a:path>
                <a:path w="38734" h="38100">
                  <a:moveTo>
                    <a:pt x="27178" y="23723"/>
                  </a:moveTo>
                  <a:lnTo>
                    <a:pt x="26911" y="23495"/>
                  </a:lnTo>
                  <a:lnTo>
                    <a:pt x="26708" y="23215"/>
                  </a:lnTo>
                  <a:lnTo>
                    <a:pt x="26555" y="23114"/>
                  </a:lnTo>
                  <a:lnTo>
                    <a:pt x="26619" y="23304"/>
                  </a:lnTo>
                  <a:lnTo>
                    <a:pt x="26911" y="23634"/>
                  </a:lnTo>
                  <a:lnTo>
                    <a:pt x="27178" y="23723"/>
                  </a:lnTo>
                  <a:close/>
                </a:path>
                <a:path w="38734" h="38100">
                  <a:moveTo>
                    <a:pt x="27317" y="32766"/>
                  </a:moveTo>
                  <a:lnTo>
                    <a:pt x="27241" y="32639"/>
                  </a:lnTo>
                  <a:lnTo>
                    <a:pt x="27317" y="32766"/>
                  </a:lnTo>
                  <a:close/>
                </a:path>
                <a:path w="38734" h="38100">
                  <a:moveTo>
                    <a:pt x="27571" y="20066"/>
                  </a:moveTo>
                  <a:lnTo>
                    <a:pt x="27152" y="19888"/>
                  </a:lnTo>
                  <a:lnTo>
                    <a:pt x="27152" y="20116"/>
                  </a:lnTo>
                  <a:lnTo>
                    <a:pt x="27406" y="20231"/>
                  </a:lnTo>
                  <a:lnTo>
                    <a:pt x="27571" y="20066"/>
                  </a:lnTo>
                  <a:close/>
                </a:path>
                <a:path w="38734" h="38100">
                  <a:moveTo>
                    <a:pt x="28079" y="3441"/>
                  </a:moveTo>
                  <a:lnTo>
                    <a:pt x="27495" y="3568"/>
                  </a:lnTo>
                  <a:lnTo>
                    <a:pt x="28067" y="3568"/>
                  </a:lnTo>
                  <a:lnTo>
                    <a:pt x="28079" y="3441"/>
                  </a:lnTo>
                  <a:close/>
                </a:path>
                <a:path w="38734" h="38100">
                  <a:moveTo>
                    <a:pt x="28422" y="16154"/>
                  </a:moveTo>
                  <a:close/>
                </a:path>
                <a:path w="38734" h="38100">
                  <a:moveTo>
                    <a:pt x="28473" y="16217"/>
                  </a:moveTo>
                  <a:close/>
                </a:path>
                <a:path w="38734" h="38100">
                  <a:moveTo>
                    <a:pt x="28867" y="8293"/>
                  </a:moveTo>
                  <a:lnTo>
                    <a:pt x="28714" y="8318"/>
                  </a:lnTo>
                  <a:lnTo>
                    <a:pt x="28562" y="8356"/>
                  </a:lnTo>
                  <a:lnTo>
                    <a:pt x="28409" y="8356"/>
                  </a:lnTo>
                  <a:lnTo>
                    <a:pt x="28651" y="8356"/>
                  </a:lnTo>
                  <a:lnTo>
                    <a:pt x="28867" y="8293"/>
                  </a:lnTo>
                  <a:close/>
                </a:path>
                <a:path w="38734" h="38100">
                  <a:moveTo>
                    <a:pt x="29908" y="3238"/>
                  </a:moveTo>
                  <a:close/>
                </a:path>
                <a:path w="38734" h="38100">
                  <a:moveTo>
                    <a:pt x="31978" y="5499"/>
                  </a:moveTo>
                  <a:lnTo>
                    <a:pt x="31940" y="5219"/>
                  </a:lnTo>
                  <a:lnTo>
                    <a:pt x="31813" y="5600"/>
                  </a:lnTo>
                  <a:lnTo>
                    <a:pt x="31978" y="5499"/>
                  </a:lnTo>
                  <a:close/>
                </a:path>
                <a:path w="38734" h="38100">
                  <a:moveTo>
                    <a:pt x="32029" y="5727"/>
                  </a:moveTo>
                  <a:lnTo>
                    <a:pt x="32004" y="5600"/>
                  </a:lnTo>
                  <a:lnTo>
                    <a:pt x="31978" y="5727"/>
                  </a:lnTo>
                  <a:close/>
                </a:path>
                <a:path w="38734" h="38100">
                  <a:moveTo>
                    <a:pt x="32092" y="17284"/>
                  </a:moveTo>
                  <a:lnTo>
                    <a:pt x="31927" y="17157"/>
                  </a:lnTo>
                  <a:lnTo>
                    <a:pt x="32092" y="17284"/>
                  </a:lnTo>
                  <a:close/>
                </a:path>
                <a:path w="38734" h="38100">
                  <a:moveTo>
                    <a:pt x="32092" y="5473"/>
                  </a:moveTo>
                  <a:lnTo>
                    <a:pt x="32067" y="5219"/>
                  </a:lnTo>
                  <a:lnTo>
                    <a:pt x="32054" y="5473"/>
                  </a:lnTo>
                  <a:close/>
                </a:path>
                <a:path w="38734" h="38100">
                  <a:moveTo>
                    <a:pt x="32893" y="19659"/>
                  </a:moveTo>
                  <a:close/>
                </a:path>
                <a:path w="38734" h="38100">
                  <a:moveTo>
                    <a:pt x="32931" y="5092"/>
                  </a:moveTo>
                  <a:lnTo>
                    <a:pt x="32829" y="4521"/>
                  </a:lnTo>
                  <a:lnTo>
                    <a:pt x="32512" y="4076"/>
                  </a:lnTo>
                  <a:lnTo>
                    <a:pt x="32423" y="3949"/>
                  </a:lnTo>
                  <a:lnTo>
                    <a:pt x="32334" y="3822"/>
                  </a:lnTo>
                  <a:lnTo>
                    <a:pt x="32232" y="3695"/>
                  </a:lnTo>
                  <a:lnTo>
                    <a:pt x="32143" y="3568"/>
                  </a:lnTo>
                  <a:lnTo>
                    <a:pt x="31965" y="3314"/>
                  </a:lnTo>
                  <a:lnTo>
                    <a:pt x="32689" y="3314"/>
                  </a:lnTo>
                  <a:lnTo>
                    <a:pt x="31076" y="3187"/>
                  </a:lnTo>
                  <a:lnTo>
                    <a:pt x="30657" y="3187"/>
                  </a:lnTo>
                  <a:lnTo>
                    <a:pt x="30772" y="3429"/>
                  </a:lnTo>
                  <a:lnTo>
                    <a:pt x="31140" y="3441"/>
                  </a:lnTo>
                  <a:lnTo>
                    <a:pt x="30949" y="3568"/>
                  </a:lnTo>
                  <a:lnTo>
                    <a:pt x="30200" y="3568"/>
                  </a:lnTo>
                  <a:lnTo>
                    <a:pt x="30848" y="3441"/>
                  </a:lnTo>
                  <a:lnTo>
                    <a:pt x="29946" y="3327"/>
                  </a:lnTo>
                  <a:lnTo>
                    <a:pt x="29133" y="3187"/>
                  </a:lnTo>
                  <a:lnTo>
                    <a:pt x="29768" y="3695"/>
                  </a:lnTo>
                  <a:lnTo>
                    <a:pt x="28752" y="3568"/>
                  </a:lnTo>
                  <a:lnTo>
                    <a:pt x="28409" y="3568"/>
                  </a:lnTo>
                  <a:lnTo>
                    <a:pt x="28092" y="3695"/>
                  </a:lnTo>
                  <a:lnTo>
                    <a:pt x="27673" y="3695"/>
                  </a:lnTo>
                  <a:lnTo>
                    <a:pt x="27482" y="3568"/>
                  </a:lnTo>
                  <a:lnTo>
                    <a:pt x="26987" y="3949"/>
                  </a:lnTo>
                  <a:lnTo>
                    <a:pt x="26454" y="3822"/>
                  </a:lnTo>
                  <a:lnTo>
                    <a:pt x="27266" y="3695"/>
                  </a:lnTo>
                  <a:lnTo>
                    <a:pt x="26682" y="3568"/>
                  </a:lnTo>
                  <a:lnTo>
                    <a:pt x="26200" y="3568"/>
                  </a:lnTo>
                  <a:lnTo>
                    <a:pt x="25260" y="3695"/>
                  </a:lnTo>
                  <a:lnTo>
                    <a:pt x="25514" y="3695"/>
                  </a:lnTo>
                  <a:lnTo>
                    <a:pt x="24853" y="4203"/>
                  </a:lnTo>
                  <a:lnTo>
                    <a:pt x="24079" y="3949"/>
                  </a:lnTo>
                  <a:lnTo>
                    <a:pt x="23761" y="4076"/>
                  </a:lnTo>
                  <a:lnTo>
                    <a:pt x="24066" y="3949"/>
                  </a:lnTo>
                  <a:lnTo>
                    <a:pt x="23291" y="4076"/>
                  </a:lnTo>
                  <a:lnTo>
                    <a:pt x="23342" y="3949"/>
                  </a:lnTo>
                  <a:lnTo>
                    <a:pt x="22783" y="3835"/>
                  </a:lnTo>
                  <a:lnTo>
                    <a:pt x="22390" y="3949"/>
                  </a:lnTo>
                  <a:lnTo>
                    <a:pt x="22085" y="3695"/>
                  </a:lnTo>
                  <a:lnTo>
                    <a:pt x="21463" y="3949"/>
                  </a:lnTo>
                  <a:lnTo>
                    <a:pt x="21437" y="3822"/>
                  </a:lnTo>
                  <a:lnTo>
                    <a:pt x="21183" y="3886"/>
                  </a:lnTo>
                  <a:lnTo>
                    <a:pt x="20243" y="4076"/>
                  </a:lnTo>
                  <a:lnTo>
                    <a:pt x="19570" y="3695"/>
                  </a:lnTo>
                  <a:lnTo>
                    <a:pt x="19354" y="3568"/>
                  </a:lnTo>
                  <a:lnTo>
                    <a:pt x="19138" y="3441"/>
                  </a:lnTo>
                  <a:lnTo>
                    <a:pt x="17818" y="3429"/>
                  </a:lnTo>
                  <a:lnTo>
                    <a:pt x="17322" y="3314"/>
                  </a:lnTo>
                  <a:lnTo>
                    <a:pt x="16776" y="3187"/>
                  </a:lnTo>
                  <a:lnTo>
                    <a:pt x="16497" y="3314"/>
                  </a:lnTo>
                  <a:lnTo>
                    <a:pt x="15519" y="2806"/>
                  </a:lnTo>
                  <a:lnTo>
                    <a:pt x="15265" y="2552"/>
                  </a:lnTo>
                  <a:lnTo>
                    <a:pt x="15875" y="2806"/>
                  </a:lnTo>
                  <a:lnTo>
                    <a:pt x="15570" y="2552"/>
                  </a:lnTo>
                  <a:lnTo>
                    <a:pt x="15430" y="2425"/>
                  </a:lnTo>
                  <a:lnTo>
                    <a:pt x="14655" y="1917"/>
                  </a:lnTo>
                  <a:lnTo>
                    <a:pt x="14643" y="1663"/>
                  </a:lnTo>
                  <a:lnTo>
                    <a:pt x="14325" y="1409"/>
                  </a:lnTo>
                  <a:lnTo>
                    <a:pt x="14363" y="1663"/>
                  </a:lnTo>
                  <a:lnTo>
                    <a:pt x="14465" y="1790"/>
                  </a:lnTo>
                  <a:lnTo>
                    <a:pt x="14058" y="1790"/>
                  </a:lnTo>
                  <a:lnTo>
                    <a:pt x="14770" y="2044"/>
                  </a:lnTo>
                  <a:lnTo>
                    <a:pt x="14859" y="2425"/>
                  </a:lnTo>
                  <a:lnTo>
                    <a:pt x="15303" y="2933"/>
                  </a:lnTo>
                  <a:lnTo>
                    <a:pt x="15240" y="2806"/>
                  </a:lnTo>
                  <a:lnTo>
                    <a:pt x="15570" y="3060"/>
                  </a:lnTo>
                  <a:lnTo>
                    <a:pt x="15786" y="3327"/>
                  </a:lnTo>
                  <a:lnTo>
                    <a:pt x="16268" y="3695"/>
                  </a:lnTo>
                  <a:lnTo>
                    <a:pt x="16967" y="3568"/>
                  </a:lnTo>
                  <a:lnTo>
                    <a:pt x="17233" y="3822"/>
                  </a:lnTo>
                  <a:lnTo>
                    <a:pt x="18453" y="4203"/>
                  </a:lnTo>
                  <a:lnTo>
                    <a:pt x="17335" y="3695"/>
                  </a:lnTo>
                  <a:lnTo>
                    <a:pt x="18351" y="3822"/>
                  </a:lnTo>
                  <a:lnTo>
                    <a:pt x="18897" y="4457"/>
                  </a:lnTo>
                  <a:lnTo>
                    <a:pt x="19075" y="4203"/>
                  </a:lnTo>
                  <a:lnTo>
                    <a:pt x="19392" y="4305"/>
                  </a:lnTo>
                  <a:lnTo>
                    <a:pt x="19646" y="4203"/>
                  </a:lnTo>
                  <a:lnTo>
                    <a:pt x="19850" y="4330"/>
                  </a:lnTo>
                  <a:lnTo>
                    <a:pt x="19469" y="4330"/>
                  </a:lnTo>
                  <a:lnTo>
                    <a:pt x="19418" y="4457"/>
                  </a:lnTo>
                  <a:lnTo>
                    <a:pt x="19875" y="4343"/>
                  </a:lnTo>
                  <a:lnTo>
                    <a:pt x="20154" y="4521"/>
                  </a:lnTo>
                  <a:lnTo>
                    <a:pt x="19812" y="4457"/>
                  </a:lnTo>
                  <a:lnTo>
                    <a:pt x="20193" y="4546"/>
                  </a:lnTo>
                  <a:lnTo>
                    <a:pt x="20383" y="4572"/>
                  </a:lnTo>
                  <a:lnTo>
                    <a:pt x="20777" y="4610"/>
                  </a:lnTo>
                  <a:lnTo>
                    <a:pt x="20421" y="4559"/>
                  </a:lnTo>
                  <a:lnTo>
                    <a:pt x="21475" y="4330"/>
                  </a:lnTo>
                  <a:lnTo>
                    <a:pt x="21615" y="4584"/>
                  </a:lnTo>
                  <a:lnTo>
                    <a:pt x="21691" y="4457"/>
                  </a:lnTo>
                  <a:lnTo>
                    <a:pt x="21844" y="4457"/>
                  </a:lnTo>
                  <a:lnTo>
                    <a:pt x="21793" y="4584"/>
                  </a:lnTo>
                  <a:lnTo>
                    <a:pt x="21894" y="4711"/>
                  </a:lnTo>
                  <a:lnTo>
                    <a:pt x="22301" y="4457"/>
                  </a:lnTo>
                  <a:lnTo>
                    <a:pt x="22504" y="4330"/>
                  </a:lnTo>
                  <a:lnTo>
                    <a:pt x="23114" y="4457"/>
                  </a:lnTo>
                  <a:lnTo>
                    <a:pt x="22974" y="4711"/>
                  </a:lnTo>
                  <a:lnTo>
                    <a:pt x="23317" y="4457"/>
                  </a:lnTo>
                  <a:lnTo>
                    <a:pt x="23926" y="4648"/>
                  </a:lnTo>
                  <a:lnTo>
                    <a:pt x="23787" y="4635"/>
                  </a:lnTo>
                  <a:lnTo>
                    <a:pt x="23279" y="4724"/>
                  </a:lnTo>
                  <a:lnTo>
                    <a:pt x="23812" y="4737"/>
                  </a:lnTo>
                  <a:lnTo>
                    <a:pt x="24079" y="4699"/>
                  </a:lnTo>
                  <a:lnTo>
                    <a:pt x="24663" y="4584"/>
                  </a:lnTo>
                  <a:lnTo>
                    <a:pt x="24879" y="4610"/>
                  </a:lnTo>
                  <a:lnTo>
                    <a:pt x="24904" y="4432"/>
                  </a:lnTo>
                  <a:lnTo>
                    <a:pt x="24777" y="4483"/>
                  </a:lnTo>
                  <a:lnTo>
                    <a:pt x="24663" y="4330"/>
                  </a:lnTo>
                  <a:lnTo>
                    <a:pt x="25755" y="4330"/>
                  </a:lnTo>
                  <a:lnTo>
                    <a:pt x="26174" y="4203"/>
                  </a:lnTo>
                  <a:lnTo>
                    <a:pt x="26593" y="4076"/>
                  </a:lnTo>
                  <a:lnTo>
                    <a:pt x="26543" y="4203"/>
                  </a:lnTo>
                  <a:lnTo>
                    <a:pt x="28194" y="4076"/>
                  </a:lnTo>
                  <a:lnTo>
                    <a:pt x="28956" y="4076"/>
                  </a:lnTo>
                  <a:lnTo>
                    <a:pt x="29019" y="3949"/>
                  </a:lnTo>
                  <a:lnTo>
                    <a:pt x="29095" y="3822"/>
                  </a:lnTo>
                  <a:lnTo>
                    <a:pt x="30492" y="3822"/>
                  </a:lnTo>
                  <a:lnTo>
                    <a:pt x="30353" y="4076"/>
                  </a:lnTo>
                  <a:lnTo>
                    <a:pt x="30530" y="4076"/>
                  </a:lnTo>
                  <a:lnTo>
                    <a:pt x="30721" y="4076"/>
                  </a:lnTo>
                  <a:lnTo>
                    <a:pt x="30886" y="3949"/>
                  </a:lnTo>
                  <a:lnTo>
                    <a:pt x="31229" y="3949"/>
                  </a:lnTo>
                  <a:lnTo>
                    <a:pt x="31089" y="4203"/>
                  </a:lnTo>
                  <a:lnTo>
                    <a:pt x="31369" y="4203"/>
                  </a:lnTo>
                  <a:lnTo>
                    <a:pt x="31597" y="4076"/>
                  </a:lnTo>
                  <a:lnTo>
                    <a:pt x="31775" y="4203"/>
                  </a:lnTo>
                  <a:lnTo>
                    <a:pt x="31788" y="5092"/>
                  </a:lnTo>
                  <a:lnTo>
                    <a:pt x="31940" y="5219"/>
                  </a:lnTo>
                  <a:lnTo>
                    <a:pt x="32359" y="4457"/>
                  </a:lnTo>
                  <a:lnTo>
                    <a:pt x="32308" y="5473"/>
                  </a:lnTo>
                  <a:lnTo>
                    <a:pt x="32092" y="5473"/>
                  </a:lnTo>
                  <a:lnTo>
                    <a:pt x="32029" y="5727"/>
                  </a:lnTo>
                  <a:lnTo>
                    <a:pt x="31965" y="5854"/>
                  </a:lnTo>
                  <a:lnTo>
                    <a:pt x="31813" y="6019"/>
                  </a:lnTo>
                  <a:lnTo>
                    <a:pt x="32804" y="6019"/>
                  </a:lnTo>
                  <a:lnTo>
                    <a:pt x="32931" y="5092"/>
                  </a:lnTo>
                  <a:close/>
                </a:path>
                <a:path w="38734" h="38100">
                  <a:moveTo>
                    <a:pt x="33083" y="18059"/>
                  </a:moveTo>
                  <a:close/>
                </a:path>
                <a:path w="38734" h="38100">
                  <a:moveTo>
                    <a:pt x="33350" y="18173"/>
                  </a:moveTo>
                  <a:lnTo>
                    <a:pt x="33083" y="18059"/>
                  </a:lnTo>
                  <a:lnTo>
                    <a:pt x="33223" y="18173"/>
                  </a:lnTo>
                  <a:lnTo>
                    <a:pt x="33350" y="18173"/>
                  </a:lnTo>
                  <a:close/>
                </a:path>
                <a:path w="38734" h="38100">
                  <a:moveTo>
                    <a:pt x="33705" y="28244"/>
                  </a:moveTo>
                  <a:lnTo>
                    <a:pt x="33655" y="28079"/>
                  </a:lnTo>
                  <a:lnTo>
                    <a:pt x="33578" y="27952"/>
                  </a:lnTo>
                  <a:lnTo>
                    <a:pt x="33705" y="28244"/>
                  </a:lnTo>
                  <a:close/>
                </a:path>
                <a:path w="38734" h="38100">
                  <a:moveTo>
                    <a:pt x="34226" y="20586"/>
                  </a:moveTo>
                  <a:lnTo>
                    <a:pt x="34048" y="20459"/>
                  </a:lnTo>
                  <a:lnTo>
                    <a:pt x="34112" y="20586"/>
                  </a:lnTo>
                  <a:close/>
                </a:path>
                <a:path w="38734" h="38100">
                  <a:moveTo>
                    <a:pt x="34251" y="20840"/>
                  </a:moveTo>
                  <a:lnTo>
                    <a:pt x="34175" y="20713"/>
                  </a:lnTo>
                  <a:lnTo>
                    <a:pt x="34251" y="20840"/>
                  </a:lnTo>
                  <a:close/>
                </a:path>
                <a:path w="38734" h="38100">
                  <a:moveTo>
                    <a:pt x="34963" y="34683"/>
                  </a:moveTo>
                  <a:lnTo>
                    <a:pt x="34912" y="34556"/>
                  </a:lnTo>
                  <a:lnTo>
                    <a:pt x="34836" y="34302"/>
                  </a:lnTo>
                  <a:lnTo>
                    <a:pt x="34861" y="34556"/>
                  </a:lnTo>
                  <a:lnTo>
                    <a:pt x="34874" y="34683"/>
                  </a:lnTo>
                  <a:close/>
                </a:path>
                <a:path w="38734" h="38100">
                  <a:moveTo>
                    <a:pt x="35128" y="34175"/>
                  </a:moveTo>
                  <a:lnTo>
                    <a:pt x="34975" y="34556"/>
                  </a:lnTo>
                  <a:lnTo>
                    <a:pt x="35128" y="34175"/>
                  </a:lnTo>
                  <a:close/>
                </a:path>
                <a:path w="38734" h="38100">
                  <a:moveTo>
                    <a:pt x="35140" y="24828"/>
                  </a:moveTo>
                  <a:close/>
                </a:path>
                <a:path w="38734" h="38100">
                  <a:moveTo>
                    <a:pt x="35687" y="21717"/>
                  </a:moveTo>
                  <a:lnTo>
                    <a:pt x="35598" y="21577"/>
                  </a:lnTo>
                  <a:lnTo>
                    <a:pt x="35687" y="21717"/>
                  </a:lnTo>
                  <a:close/>
                </a:path>
                <a:path w="38734" h="38100">
                  <a:moveTo>
                    <a:pt x="36563" y="20777"/>
                  </a:moveTo>
                  <a:lnTo>
                    <a:pt x="36423" y="20662"/>
                  </a:lnTo>
                  <a:lnTo>
                    <a:pt x="36563" y="20777"/>
                  </a:lnTo>
                  <a:close/>
                </a:path>
                <a:path w="38734" h="38100">
                  <a:moveTo>
                    <a:pt x="37528" y="24142"/>
                  </a:moveTo>
                  <a:close/>
                </a:path>
                <a:path w="38734" h="38100">
                  <a:moveTo>
                    <a:pt x="37566" y="25285"/>
                  </a:moveTo>
                  <a:lnTo>
                    <a:pt x="37541" y="24777"/>
                  </a:lnTo>
                  <a:lnTo>
                    <a:pt x="37338" y="24511"/>
                  </a:lnTo>
                  <a:lnTo>
                    <a:pt x="37274" y="24307"/>
                  </a:lnTo>
                  <a:lnTo>
                    <a:pt x="37045" y="24384"/>
                  </a:lnTo>
                  <a:lnTo>
                    <a:pt x="37109" y="24599"/>
                  </a:lnTo>
                  <a:lnTo>
                    <a:pt x="37325" y="25031"/>
                  </a:lnTo>
                  <a:lnTo>
                    <a:pt x="37465" y="24777"/>
                  </a:lnTo>
                  <a:lnTo>
                    <a:pt x="37566" y="25285"/>
                  </a:lnTo>
                  <a:close/>
                </a:path>
                <a:path w="38734" h="38100">
                  <a:moveTo>
                    <a:pt x="37693" y="24777"/>
                  </a:moveTo>
                  <a:lnTo>
                    <a:pt x="37604" y="24599"/>
                  </a:lnTo>
                  <a:lnTo>
                    <a:pt x="37693" y="24777"/>
                  </a:lnTo>
                  <a:close/>
                </a:path>
                <a:path w="38734" h="38100">
                  <a:moveTo>
                    <a:pt x="38722" y="24269"/>
                  </a:moveTo>
                  <a:lnTo>
                    <a:pt x="38100" y="22491"/>
                  </a:lnTo>
                  <a:lnTo>
                    <a:pt x="37058" y="21336"/>
                  </a:lnTo>
                  <a:lnTo>
                    <a:pt x="36918" y="21221"/>
                  </a:lnTo>
                  <a:lnTo>
                    <a:pt x="36449" y="20840"/>
                  </a:lnTo>
                  <a:lnTo>
                    <a:pt x="35991" y="20459"/>
                  </a:lnTo>
                  <a:lnTo>
                    <a:pt x="36258" y="20586"/>
                  </a:lnTo>
                  <a:lnTo>
                    <a:pt x="36055" y="20459"/>
                  </a:lnTo>
                  <a:lnTo>
                    <a:pt x="35814" y="20078"/>
                  </a:lnTo>
                  <a:lnTo>
                    <a:pt x="35864" y="20332"/>
                  </a:lnTo>
                  <a:lnTo>
                    <a:pt x="35979" y="20459"/>
                  </a:lnTo>
                  <a:lnTo>
                    <a:pt x="36156" y="20840"/>
                  </a:lnTo>
                  <a:lnTo>
                    <a:pt x="34899" y="19951"/>
                  </a:lnTo>
                  <a:lnTo>
                    <a:pt x="35407" y="19951"/>
                  </a:lnTo>
                  <a:lnTo>
                    <a:pt x="34950" y="19697"/>
                  </a:lnTo>
                  <a:lnTo>
                    <a:pt x="33820" y="19062"/>
                  </a:lnTo>
                  <a:lnTo>
                    <a:pt x="34696" y="19189"/>
                  </a:lnTo>
                  <a:lnTo>
                    <a:pt x="34328" y="18935"/>
                  </a:lnTo>
                  <a:lnTo>
                    <a:pt x="34302" y="19062"/>
                  </a:lnTo>
                  <a:lnTo>
                    <a:pt x="34124" y="18834"/>
                  </a:lnTo>
                  <a:lnTo>
                    <a:pt x="34328" y="18935"/>
                  </a:lnTo>
                  <a:lnTo>
                    <a:pt x="34188" y="18808"/>
                  </a:lnTo>
                  <a:lnTo>
                    <a:pt x="34023" y="18681"/>
                  </a:lnTo>
                  <a:lnTo>
                    <a:pt x="33528" y="18300"/>
                  </a:lnTo>
                  <a:lnTo>
                    <a:pt x="33731" y="18554"/>
                  </a:lnTo>
                  <a:lnTo>
                    <a:pt x="33045" y="18059"/>
                  </a:lnTo>
                  <a:lnTo>
                    <a:pt x="32461" y="17780"/>
                  </a:lnTo>
                  <a:lnTo>
                    <a:pt x="32321" y="17665"/>
                  </a:lnTo>
                  <a:lnTo>
                    <a:pt x="31902" y="17284"/>
                  </a:lnTo>
                  <a:lnTo>
                    <a:pt x="31877" y="17157"/>
                  </a:lnTo>
                  <a:lnTo>
                    <a:pt x="31673" y="17030"/>
                  </a:lnTo>
                  <a:lnTo>
                    <a:pt x="31051" y="16649"/>
                  </a:lnTo>
                  <a:lnTo>
                    <a:pt x="30137" y="16268"/>
                  </a:lnTo>
                  <a:lnTo>
                    <a:pt x="29946" y="16141"/>
                  </a:lnTo>
                  <a:lnTo>
                    <a:pt x="29591" y="15887"/>
                  </a:lnTo>
                  <a:lnTo>
                    <a:pt x="29044" y="15506"/>
                  </a:lnTo>
                  <a:lnTo>
                    <a:pt x="29540" y="15506"/>
                  </a:lnTo>
                  <a:lnTo>
                    <a:pt x="28689" y="15125"/>
                  </a:lnTo>
                  <a:lnTo>
                    <a:pt x="28765" y="14871"/>
                  </a:lnTo>
                  <a:lnTo>
                    <a:pt x="28536" y="14744"/>
                  </a:lnTo>
                  <a:lnTo>
                    <a:pt x="28105" y="14490"/>
                  </a:lnTo>
                  <a:lnTo>
                    <a:pt x="28295" y="14744"/>
                  </a:lnTo>
                  <a:lnTo>
                    <a:pt x="27736" y="14363"/>
                  </a:lnTo>
                  <a:lnTo>
                    <a:pt x="27165" y="14236"/>
                  </a:lnTo>
                  <a:lnTo>
                    <a:pt x="27012" y="14109"/>
                  </a:lnTo>
                  <a:lnTo>
                    <a:pt x="26733" y="13855"/>
                  </a:lnTo>
                  <a:lnTo>
                    <a:pt x="27190" y="13982"/>
                  </a:lnTo>
                  <a:lnTo>
                    <a:pt x="26136" y="13347"/>
                  </a:lnTo>
                  <a:lnTo>
                    <a:pt x="26670" y="13855"/>
                  </a:lnTo>
                  <a:lnTo>
                    <a:pt x="26047" y="13601"/>
                  </a:lnTo>
                  <a:lnTo>
                    <a:pt x="26568" y="14109"/>
                  </a:lnTo>
                  <a:lnTo>
                    <a:pt x="26035" y="13728"/>
                  </a:lnTo>
                  <a:lnTo>
                    <a:pt x="25857" y="13601"/>
                  </a:lnTo>
                  <a:lnTo>
                    <a:pt x="25501" y="13347"/>
                  </a:lnTo>
                  <a:lnTo>
                    <a:pt x="25323" y="13220"/>
                  </a:lnTo>
                  <a:lnTo>
                    <a:pt x="25107" y="12966"/>
                  </a:lnTo>
                  <a:lnTo>
                    <a:pt x="24472" y="12712"/>
                  </a:lnTo>
                  <a:lnTo>
                    <a:pt x="24104" y="12458"/>
                  </a:lnTo>
                  <a:lnTo>
                    <a:pt x="24041" y="12331"/>
                  </a:lnTo>
                  <a:lnTo>
                    <a:pt x="24333" y="12204"/>
                  </a:lnTo>
                  <a:lnTo>
                    <a:pt x="23926" y="12204"/>
                  </a:lnTo>
                  <a:lnTo>
                    <a:pt x="22987" y="11315"/>
                  </a:lnTo>
                  <a:lnTo>
                    <a:pt x="22682" y="11315"/>
                  </a:lnTo>
                  <a:lnTo>
                    <a:pt x="22758" y="11188"/>
                  </a:lnTo>
                  <a:lnTo>
                    <a:pt x="22428" y="11188"/>
                  </a:lnTo>
                  <a:lnTo>
                    <a:pt x="22212" y="10934"/>
                  </a:lnTo>
                  <a:lnTo>
                    <a:pt x="22288" y="10807"/>
                  </a:lnTo>
                  <a:lnTo>
                    <a:pt x="21640" y="10299"/>
                  </a:lnTo>
                  <a:lnTo>
                    <a:pt x="22059" y="10934"/>
                  </a:lnTo>
                  <a:lnTo>
                    <a:pt x="22237" y="11188"/>
                  </a:lnTo>
                  <a:lnTo>
                    <a:pt x="21755" y="10680"/>
                  </a:lnTo>
                  <a:lnTo>
                    <a:pt x="21691" y="10553"/>
                  </a:lnTo>
                  <a:lnTo>
                    <a:pt x="21437" y="10299"/>
                  </a:lnTo>
                  <a:lnTo>
                    <a:pt x="20510" y="9791"/>
                  </a:lnTo>
                  <a:lnTo>
                    <a:pt x="20370" y="9410"/>
                  </a:lnTo>
                  <a:lnTo>
                    <a:pt x="20586" y="9410"/>
                  </a:lnTo>
                  <a:lnTo>
                    <a:pt x="20955" y="9537"/>
                  </a:lnTo>
                  <a:lnTo>
                    <a:pt x="20713" y="9537"/>
                  </a:lnTo>
                  <a:lnTo>
                    <a:pt x="20942" y="9664"/>
                  </a:lnTo>
                  <a:lnTo>
                    <a:pt x="21094" y="9779"/>
                  </a:lnTo>
                  <a:lnTo>
                    <a:pt x="21577" y="9525"/>
                  </a:lnTo>
                  <a:lnTo>
                    <a:pt x="22123" y="9410"/>
                  </a:lnTo>
                  <a:lnTo>
                    <a:pt x="23444" y="9525"/>
                  </a:lnTo>
                  <a:lnTo>
                    <a:pt x="23647" y="9156"/>
                  </a:lnTo>
                  <a:lnTo>
                    <a:pt x="24498" y="9664"/>
                  </a:lnTo>
                  <a:lnTo>
                    <a:pt x="25019" y="9575"/>
                  </a:lnTo>
                  <a:lnTo>
                    <a:pt x="26009" y="9664"/>
                  </a:lnTo>
                  <a:lnTo>
                    <a:pt x="27038" y="9537"/>
                  </a:lnTo>
                  <a:lnTo>
                    <a:pt x="28105" y="9156"/>
                  </a:lnTo>
                  <a:lnTo>
                    <a:pt x="28473" y="9029"/>
                  </a:lnTo>
                  <a:lnTo>
                    <a:pt x="28308" y="9156"/>
                  </a:lnTo>
                  <a:lnTo>
                    <a:pt x="28892" y="9156"/>
                  </a:lnTo>
                  <a:lnTo>
                    <a:pt x="30403" y="8521"/>
                  </a:lnTo>
                  <a:lnTo>
                    <a:pt x="30861" y="8140"/>
                  </a:lnTo>
                  <a:lnTo>
                    <a:pt x="30607" y="8140"/>
                  </a:lnTo>
                  <a:lnTo>
                    <a:pt x="32626" y="7378"/>
                  </a:lnTo>
                  <a:lnTo>
                    <a:pt x="32639" y="7251"/>
                  </a:lnTo>
                  <a:lnTo>
                    <a:pt x="32791" y="6108"/>
                  </a:lnTo>
                  <a:lnTo>
                    <a:pt x="31800" y="6108"/>
                  </a:lnTo>
                  <a:lnTo>
                    <a:pt x="31635" y="6108"/>
                  </a:lnTo>
                  <a:lnTo>
                    <a:pt x="31330" y="6362"/>
                  </a:lnTo>
                  <a:lnTo>
                    <a:pt x="31381" y="6616"/>
                  </a:lnTo>
                  <a:lnTo>
                    <a:pt x="30962" y="7251"/>
                  </a:lnTo>
                  <a:lnTo>
                    <a:pt x="31102" y="6743"/>
                  </a:lnTo>
                  <a:lnTo>
                    <a:pt x="30835" y="6997"/>
                  </a:lnTo>
                  <a:lnTo>
                    <a:pt x="30784" y="7251"/>
                  </a:lnTo>
                  <a:lnTo>
                    <a:pt x="30378" y="7378"/>
                  </a:lnTo>
                  <a:lnTo>
                    <a:pt x="30492" y="7505"/>
                  </a:lnTo>
                  <a:lnTo>
                    <a:pt x="30327" y="7632"/>
                  </a:lnTo>
                  <a:lnTo>
                    <a:pt x="30162" y="7632"/>
                  </a:lnTo>
                  <a:lnTo>
                    <a:pt x="29921" y="7886"/>
                  </a:lnTo>
                  <a:lnTo>
                    <a:pt x="28651" y="8267"/>
                  </a:lnTo>
                  <a:lnTo>
                    <a:pt x="28994" y="8267"/>
                  </a:lnTo>
                  <a:lnTo>
                    <a:pt x="28867" y="8293"/>
                  </a:lnTo>
                  <a:lnTo>
                    <a:pt x="29044" y="8267"/>
                  </a:lnTo>
                  <a:lnTo>
                    <a:pt x="29184" y="8267"/>
                  </a:lnTo>
                  <a:lnTo>
                    <a:pt x="28003" y="8902"/>
                  </a:lnTo>
                  <a:lnTo>
                    <a:pt x="26593" y="8775"/>
                  </a:lnTo>
                  <a:lnTo>
                    <a:pt x="25374" y="8902"/>
                  </a:lnTo>
                  <a:lnTo>
                    <a:pt x="25374" y="8775"/>
                  </a:lnTo>
                  <a:lnTo>
                    <a:pt x="24638" y="8902"/>
                  </a:lnTo>
                  <a:lnTo>
                    <a:pt x="23710" y="8902"/>
                  </a:lnTo>
                  <a:lnTo>
                    <a:pt x="23190" y="9029"/>
                  </a:lnTo>
                  <a:lnTo>
                    <a:pt x="22961" y="9029"/>
                  </a:lnTo>
                  <a:lnTo>
                    <a:pt x="22669" y="8902"/>
                  </a:lnTo>
                  <a:lnTo>
                    <a:pt x="22771" y="8775"/>
                  </a:lnTo>
                  <a:lnTo>
                    <a:pt x="22199" y="8902"/>
                  </a:lnTo>
                  <a:lnTo>
                    <a:pt x="22047" y="8902"/>
                  </a:lnTo>
                  <a:lnTo>
                    <a:pt x="20942" y="8775"/>
                  </a:lnTo>
                  <a:lnTo>
                    <a:pt x="21221" y="8724"/>
                  </a:lnTo>
                  <a:lnTo>
                    <a:pt x="21691" y="8775"/>
                  </a:lnTo>
                  <a:lnTo>
                    <a:pt x="21234" y="8724"/>
                  </a:lnTo>
                  <a:lnTo>
                    <a:pt x="21615" y="8648"/>
                  </a:lnTo>
                  <a:lnTo>
                    <a:pt x="20637" y="8648"/>
                  </a:lnTo>
                  <a:lnTo>
                    <a:pt x="20142" y="8521"/>
                  </a:lnTo>
                  <a:lnTo>
                    <a:pt x="19380" y="8648"/>
                  </a:lnTo>
                  <a:lnTo>
                    <a:pt x="19431" y="8521"/>
                  </a:lnTo>
                  <a:lnTo>
                    <a:pt x="18135" y="8521"/>
                  </a:lnTo>
                  <a:lnTo>
                    <a:pt x="18275" y="8648"/>
                  </a:lnTo>
                  <a:lnTo>
                    <a:pt x="18402" y="8775"/>
                  </a:lnTo>
                  <a:lnTo>
                    <a:pt x="18288" y="8648"/>
                  </a:lnTo>
                  <a:lnTo>
                    <a:pt x="18503" y="8648"/>
                  </a:lnTo>
                  <a:lnTo>
                    <a:pt x="18618" y="8902"/>
                  </a:lnTo>
                  <a:lnTo>
                    <a:pt x="19024" y="9156"/>
                  </a:lnTo>
                  <a:lnTo>
                    <a:pt x="19240" y="9410"/>
                  </a:lnTo>
                  <a:lnTo>
                    <a:pt x="18643" y="9156"/>
                  </a:lnTo>
                  <a:lnTo>
                    <a:pt x="19240" y="9918"/>
                  </a:lnTo>
                  <a:lnTo>
                    <a:pt x="20256" y="10680"/>
                  </a:lnTo>
                  <a:lnTo>
                    <a:pt x="21056" y="11188"/>
                  </a:lnTo>
                  <a:lnTo>
                    <a:pt x="21907" y="11696"/>
                  </a:lnTo>
                  <a:lnTo>
                    <a:pt x="22237" y="11823"/>
                  </a:lnTo>
                  <a:lnTo>
                    <a:pt x="22428" y="11950"/>
                  </a:lnTo>
                  <a:lnTo>
                    <a:pt x="22987" y="12331"/>
                  </a:lnTo>
                  <a:lnTo>
                    <a:pt x="23063" y="12458"/>
                  </a:lnTo>
                  <a:lnTo>
                    <a:pt x="23431" y="12966"/>
                  </a:lnTo>
                  <a:lnTo>
                    <a:pt x="23609" y="13093"/>
                  </a:lnTo>
                  <a:lnTo>
                    <a:pt x="24345" y="13728"/>
                  </a:lnTo>
                  <a:lnTo>
                    <a:pt x="24536" y="13347"/>
                  </a:lnTo>
                  <a:lnTo>
                    <a:pt x="25323" y="13982"/>
                  </a:lnTo>
                  <a:lnTo>
                    <a:pt x="25273" y="13601"/>
                  </a:lnTo>
                  <a:lnTo>
                    <a:pt x="25933" y="13982"/>
                  </a:lnTo>
                  <a:lnTo>
                    <a:pt x="26390" y="14287"/>
                  </a:lnTo>
                  <a:lnTo>
                    <a:pt x="26479" y="14744"/>
                  </a:lnTo>
                  <a:lnTo>
                    <a:pt x="26073" y="14490"/>
                  </a:lnTo>
                  <a:lnTo>
                    <a:pt x="25933" y="14363"/>
                  </a:lnTo>
                  <a:lnTo>
                    <a:pt x="25755" y="14287"/>
                  </a:lnTo>
                  <a:lnTo>
                    <a:pt x="25984" y="14617"/>
                  </a:lnTo>
                  <a:lnTo>
                    <a:pt x="26797" y="15125"/>
                  </a:lnTo>
                  <a:lnTo>
                    <a:pt x="26530" y="15125"/>
                  </a:lnTo>
                  <a:lnTo>
                    <a:pt x="26987" y="15252"/>
                  </a:lnTo>
                  <a:lnTo>
                    <a:pt x="27178" y="15379"/>
                  </a:lnTo>
                  <a:lnTo>
                    <a:pt x="27660" y="15633"/>
                  </a:lnTo>
                  <a:lnTo>
                    <a:pt x="28384" y="16141"/>
                  </a:lnTo>
                  <a:lnTo>
                    <a:pt x="28282" y="16014"/>
                  </a:lnTo>
                  <a:lnTo>
                    <a:pt x="28219" y="15887"/>
                  </a:lnTo>
                  <a:lnTo>
                    <a:pt x="29387" y="16776"/>
                  </a:lnTo>
                  <a:lnTo>
                    <a:pt x="28917" y="16141"/>
                  </a:lnTo>
                  <a:lnTo>
                    <a:pt x="29692" y="16649"/>
                  </a:lnTo>
                  <a:lnTo>
                    <a:pt x="30048" y="17030"/>
                  </a:lnTo>
                  <a:lnTo>
                    <a:pt x="29387" y="16776"/>
                  </a:lnTo>
                  <a:lnTo>
                    <a:pt x="30187" y="17284"/>
                  </a:lnTo>
                  <a:lnTo>
                    <a:pt x="30607" y="17665"/>
                  </a:lnTo>
                  <a:lnTo>
                    <a:pt x="29959" y="17411"/>
                  </a:lnTo>
                  <a:lnTo>
                    <a:pt x="30708" y="17780"/>
                  </a:lnTo>
                  <a:lnTo>
                    <a:pt x="31178" y="18427"/>
                  </a:lnTo>
                  <a:lnTo>
                    <a:pt x="31381" y="18554"/>
                  </a:lnTo>
                  <a:lnTo>
                    <a:pt x="31496" y="18681"/>
                  </a:lnTo>
                  <a:lnTo>
                    <a:pt x="31724" y="18935"/>
                  </a:lnTo>
                  <a:lnTo>
                    <a:pt x="31648" y="18681"/>
                  </a:lnTo>
                  <a:lnTo>
                    <a:pt x="31623" y="18554"/>
                  </a:lnTo>
                  <a:lnTo>
                    <a:pt x="31978" y="18935"/>
                  </a:lnTo>
                  <a:lnTo>
                    <a:pt x="32207" y="19062"/>
                  </a:lnTo>
                  <a:lnTo>
                    <a:pt x="31927" y="18681"/>
                  </a:lnTo>
                  <a:lnTo>
                    <a:pt x="32435" y="18808"/>
                  </a:lnTo>
                  <a:lnTo>
                    <a:pt x="32677" y="19062"/>
                  </a:lnTo>
                  <a:lnTo>
                    <a:pt x="33312" y="19443"/>
                  </a:lnTo>
                  <a:lnTo>
                    <a:pt x="33274" y="19697"/>
                  </a:lnTo>
                  <a:lnTo>
                    <a:pt x="32486" y="18935"/>
                  </a:lnTo>
                  <a:lnTo>
                    <a:pt x="33248" y="19824"/>
                  </a:lnTo>
                  <a:lnTo>
                    <a:pt x="32512" y="19316"/>
                  </a:lnTo>
                  <a:lnTo>
                    <a:pt x="32969" y="19659"/>
                  </a:lnTo>
                  <a:lnTo>
                    <a:pt x="33032" y="19824"/>
                  </a:lnTo>
                  <a:lnTo>
                    <a:pt x="33578" y="20459"/>
                  </a:lnTo>
                  <a:lnTo>
                    <a:pt x="33413" y="19824"/>
                  </a:lnTo>
                  <a:lnTo>
                    <a:pt x="34226" y="20586"/>
                  </a:lnTo>
                  <a:lnTo>
                    <a:pt x="34175" y="20713"/>
                  </a:lnTo>
                  <a:lnTo>
                    <a:pt x="34378" y="20713"/>
                  </a:lnTo>
                  <a:lnTo>
                    <a:pt x="34721" y="20840"/>
                  </a:lnTo>
                  <a:lnTo>
                    <a:pt x="35153" y="21475"/>
                  </a:lnTo>
                  <a:lnTo>
                    <a:pt x="35306" y="21348"/>
                  </a:lnTo>
                  <a:lnTo>
                    <a:pt x="35560" y="21602"/>
                  </a:lnTo>
                  <a:lnTo>
                    <a:pt x="35382" y="21348"/>
                  </a:lnTo>
                  <a:lnTo>
                    <a:pt x="35293" y="21221"/>
                  </a:lnTo>
                  <a:lnTo>
                    <a:pt x="35471" y="21348"/>
                  </a:lnTo>
                  <a:lnTo>
                    <a:pt x="35991" y="21844"/>
                  </a:lnTo>
                  <a:lnTo>
                    <a:pt x="35826" y="21742"/>
                  </a:lnTo>
                  <a:lnTo>
                    <a:pt x="36004" y="21983"/>
                  </a:lnTo>
                  <a:lnTo>
                    <a:pt x="36258" y="21983"/>
                  </a:lnTo>
                  <a:lnTo>
                    <a:pt x="36449" y="22618"/>
                  </a:lnTo>
                  <a:lnTo>
                    <a:pt x="36563" y="22847"/>
                  </a:lnTo>
                  <a:lnTo>
                    <a:pt x="36906" y="23253"/>
                  </a:lnTo>
                  <a:lnTo>
                    <a:pt x="37020" y="23507"/>
                  </a:lnTo>
                  <a:lnTo>
                    <a:pt x="36741" y="23380"/>
                  </a:lnTo>
                  <a:lnTo>
                    <a:pt x="36842" y="23634"/>
                  </a:lnTo>
                  <a:lnTo>
                    <a:pt x="37274" y="24142"/>
                  </a:lnTo>
                  <a:lnTo>
                    <a:pt x="37401" y="24384"/>
                  </a:lnTo>
                  <a:lnTo>
                    <a:pt x="37503" y="24511"/>
                  </a:lnTo>
                  <a:lnTo>
                    <a:pt x="37376" y="24091"/>
                  </a:lnTo>
                  <a:lnTo>
                    <a:pt x="37287" y="23888"/>
                  </a:lnTo>
                  <a:lnTo>
                    <a:pt x="37490" y="24091"/>
                  </a:lnTo>
                  <a:lnTo>
                    <a:pt x="37553" y="23888"/>
                  </a:lnTo>
                  <a:lnTo>
                    <a:pt x="37541" y="24142"/>
                  </a:lnTo>
                  <a:lnTo>
                    <a:pt x="37566" y="24511"/>
                  </a:lnTo>
                  <a:lnTo>
                    <a:pt x="37680" y="24650"/>
                  </a:lnTo>
                  <a:lnTo>
                    <a:pt x="37884" y="24790"/>
                  </a:lnTo>
                  <a:lnTo>
                    <a:pt x="37985" y="25031"/>
                  </a:lnTo>
                  <a:lnTo>
                    <a:pt x="37782" y="25539"/>
                  </a:lnTo>
                  <a:lnTo>
                    <a:pt x="37782" y="27749"/>
                  </a:lnTo>
                  <a:lnTo>
                    <a:pt x="37782" y="25539"/>
                  </a:lnTo>
                  <a:lnTo>
                    <a:pt x="37414" y="25412"/>
                  </a:lnTo>
                  <a:lnTo>
                    <a:pt x="37325" y="25793"/>
                  </a:lnTo>
                  <a:lnTo>
                    <a:pt x="37211" y="26047"/>
                  </a:lnTo>
                  <a:lnTo>
                    <a:pt x="36969" y="25920"/>
                  </a:lnTo>
                  <a:lnTo>
                    <a:pt x="36842" y="26047"/>
                  </a:lnTo>
                  <a:lnTo>
                    <a:pt x="36614" y="25920"/>
                  </a:lnTo>
                  <a:lnTo>
                    <a:pt x="36182" y="25666"/>
                  </a:lnTo>
                  <a:lnTo>
                    <a:pt x="36537" y="25920"/>
                  </a:lnTo>
                  <a:lnTo>
                    <a:pt x="36309" y="25920"/>
                  </a:lnTo>
                  <a:lnTo>
                    <a:pt x="35788" y="25539"/>
                  </a:lnTo>
                  <a:lnTo>
                    <a:pt x="35382" y="25412"/>
                  </a:lnTo>
                  <a:lnTo>
                    <a:pt x="35267" y="25031"/>
                  </a:lnTo>
                  <a:lnTo>
                    <a:pt x="35140" y="24904"/>
                  </a:lnTo>
                  <a:lnTo>
                    <a:pt x="35115" y="25031"/>
                  </a:lnTo>
                  <a:lnTo>
                    <a:pt x="34455" y="24523"/>
                  </a:lnTo>
                  <a:lnTo>
                    <a:pt x="34302" y="24396"/>
                  </a:lnTo>
                  <a:lnTo>
                    <a:pt x="34086" y="24523"/>
                  </a:lnTo>
                  <a:lnTo>
                    <a:pt x="33299" y="23888"/>
                  </a:lnTo>
                  <a:lnTo>
                    <a:pt x="33121" y="23761"/>
                  </a:lnTo>
                  <a:lnTo>
                    <a:pt x="32766" y="23507"/>
                  </a:lnTo>
                  <a:lnTo>
                    <a:pt x="32410" y="23761"/>
                  </a:lnTo>
                  <a:lnTo>
                    <a:pt x="31546" y="23126"/>
                  </a:lnTo>
                  <a:lnTo>
                    <a:pt x="31889" y="23253"/>
                  </a:lnTo>
                  <a:lnTo>
                    <a:pt x="31648" y="22999"/>
                  </a:lnTo>
                  <a:lnTo>
                    <a:pt x="32181" y="23253"/>
                  </a:lnTo>
                  <a:lnTo>
                    <a:pt x="31635" y="22872"/>
                  </a:lnTo>
                  <a:lnTo>
                    <a:pt x="31445" y="22745"/>
                  </a:lnTo>
                  <a:lnTo>
                    <a:pt x="30683" y="22491"/>
                  </a:lnTo>
                  <a:lnTo>
                    <a:pt x="30467" y="22237"/>
                  </a:lnTo>
                  <a:lnTo>
                    <a:pt x="30200" y="22237"/>
                  </a:lnTo>
                  <a:lnTo>
                    <a:pt x="29883" y="21983"/>
                  </a:lnTo>
                  <a:lnTo>
                    <a:pt x="29375" y="21755"/>
                  </a:lnTo>
                  <a:lnTo>
                    <a:pt x="28867" y="21094"/>
                  </a:lnTo>
                  <a:lnTo>
                    <a:pt x="27736" y="20713"/>
                  </a:lnTo>
                  <a:lnTo>
                    <a:pt x="27000" y="20459"/>
                  </a:lnTo>
                  <a:lnTo>
                    <a:pt x="25463" y="20459"/>
                  </a:lnTo>
                  <a:lnTo>
                    <a:pt x="25107" y="20459"/>
                  </a:lnTo>
                  <a:lnTo>
                    <a:pt x="25438" y="20713"/>
                  </a:lnTo>
                  <a:lnTo>
                    <a:pt x="25958" y="20891"/>
                  </a:lnTo>
                  <a:lnTo>
                    <a:pt x="25971" y="21475"/>
                  </a:lnTo>
                  <a:lnTo>
                    <a:pt x="25209" y="20586"/>
                  </a:lnTo>
                  <a:lnTo>
                    <a:pt x="25095" y="20459"/>
                  </a:lnTo>
                  <a:lnTo>
                    <a:pt x="25006" y="20332"/>
                  </a:lnTo>
                  <a:lnTo>
                    <a:pt x="25247" y="20332"/>
                  </a:lnTo>
                  <a:lnTo>
                    <a:pt x="26885" y="20332"/>
                  </a:lnTo>
                  <a:lnTo>
                    <a:pt x="26314" y="19697"/>
                  </a:lnTo>
                  <a:lnTo>
                    <a:pt x="24384" y="18808"/>
                  </a:lnTo>
                  <a:lnTo>
                    <a:pt x="24117" y="18681"/>
                  </a:lnTo>
                  <a:lnTo>
                    <a:pt x="24257" y="18681"/>
                  </a:lnTo>
                  <a:lnTo>
                    <a:pt x="23418" y="18173"/>
                  </a:lnTo>
                  <a:lnTo>
                    <a:pt x="23571" y="18808"/>
                  </a:lnTo>
                  <a:lnTo>
                    <a:pt x="22606" y="18300"/>
                  </a:lnTo>
                  <a:lnTo>
                    <a:pt x="22136" y="17919"/>
                  </a:lnTo>
                  <a:lnTo>
                    <a:pt x="23190" y="18300"/>
                  </a:lnTo>
                  <a:lnTo>
                    <a:pt x="22885" y="18173"/>
                  </a:lnTo>
                  <a:lnTo>
                    <a:pt x="22885" y="17919"/>
                  </a:lnTo>
                  <a:lnTo>
                    <a:pt x="22885" y="17665"/>
                  </a:lnTo>
                  <a:lnTo>
                    <a:pt x="21678" y="17780"/>
                  </a:lnTo>
                  <a:lnTo>
                    <a:pt x="21031" y="17411"/>
                  </a:lnTo>
                  <a:lnTo>
                    <a:pt x="20891" y="17284"/>
                  </a:lnTo>
                  <a:lnTo>
                    <a:pt x="20599" y="17157"/>
                  </a:lnTo>
                  <a:lnTo>
                    <a:pt x="20624" y="17284"/>
                  </a:lnTo>
                  <a:lnTo>
                    <a:pt x="20497" y="17411"/>
                  </a:lnTo>
                  <a:lnTo>
                    <a:pt x="20548" y="17272"/>
                  </a:lnTo>
                  <a:lnTo>
                    <a:pt x="16344" y="16776"/>
                  </a:lnTo>
                  <a:lnTo>
                    <a:pt x="20116" y="18364"/>
                  </a:lnTo>
                  <a:lnTo>
                    <a:pt x="20053" y="18554"/>
                  </a:lnTo>
                  <a:lnTo>
                    <a:pt x="20637" y="18630"/>
                  </a:lnTo>
                  <a:lnTo>
                    <a:pt x="20891" y="18808"/>
                  </a:lnTo>
                  <a:lnTo>
                    <a:pt x="21196" y="19062"/>
                  </a:lnTo>
                  <a:lnTo>
                    <a:pt x="20891" y="18808"/>
                  </a:lnTo>
                  <a:lnTo>
                    <a:pt x="20764" y="18808"/>
                  </a:lnTo>
                  <a:lnTo>
                    <a:pt x="21132" y="19062"/>
                  </a:lnTo>
                  <a:lnTo>
                    <a:pt x="21386" y="19113"/>
                  </a:lnTo>
                  <a:lnTo>
                    <a:pt x="21805" y="19202"/>
                  </a:lnTo>
                  <a:lnTo>
                    <a:pt x="23291" y="20180"/>
                  </a:lnTo>
                  <a:lnTo>
                    <a:pt x="23901" y="20586"/>
                  </a:lnTo>
                  <a:lnTo>
                    <a:pt x="24041" y="20840"/>
                  </a:lnTo>
                  <a:lnTo>
                    <a:pt x="24307" y="21094"/>
                  </a:lnTo>
                  <a:lnTo>
                    <a:pt x="24396" y="21475"/>
                  </a:lnTo>
                  <a:lnTo>
                    <a:pt x="23799" y="20967"/>
                  </a:lnTo>
                  <a:lnTo>
                    <a:pt x="23964" y="21348"/>
                  </a:lnTo>
                  <a:lnTo>
                    <a:pt x="24561" y="21602"/>
                  </a:lnTo>
                  <a:lnTo>
                    <a:pt x="24841" y="21856"/>
                  </a:lnTo>
                  <a:lnTo>
                    <a:pt x="25641" y="22618"/>
                  </a:lnTo>
                  <a:lnTo>
                    <a:pt x="25819" y="22364"/>
                  </a:lnTo>
                  <a:lnTo>
                    <a:pt x="26733" y="23126"/>
                  </a:lnTo>
                  <a:lnTo>
                    <a:pt x="26695" y="22999"/>
                  </a:lnTo>
                  <a:lnTo>
                    <a:pt x="27355" y="23253"/>
                  </a:lnTo>
                  <a:lnTo>
                    <a:pt x="27025" y="23507"/>
                  </a:lnTo>
                  <a:lnTo>
                    <a:pt x="27647" y="23761"/>
                  </a:lnTo>
                  <a:lnTo>
                    <a:pt x="27635" y="24142"/>
                  </a:lnTo>
                  <a:lnTo>
                    <a:pt x="28956" y="24904"/>
                  </a:lnTo>
                  <a:lnTo>
                    <a:pt x="29565" y="25412"/>
                  </a:lnTo>
                  <a:lnTo>
                    <a:pt x="29108" y="25285"/>
                  </a:lnTo>
                  <a:lnTo>
                    <a:pt x="28917" y="25158"/>
                  </a:lnTo>
                  <a:lnTo>
                    <a:pt x="27863" y="24396"/>
                  </a:lnTo>
                  <a:lnTo>
                    <a:pt x="28981" y="25412"/>
                  </a:lnTo>
                  <a:lnTo>
                    <a:pt x="29222" y="25539"/>
                  </a:lnTo>
                  <a:lnTo>
                    <a:pt x="28879" y="25285"/>
                  </a:lnTo>
                  <a:lnTo>
                    <a:pt x="28778" y="25158"/>
                  </a:lnTo>
                  <a:lnTo>
                    <a:pt x="29298" y="25412"/>
                  </a:lnTo>
                  <a:lnTo>
                    <a:pt x="29895" y="25793"/>
                  </a:lnTo>
                  <a:lnTo>
                    <a:pt x="30327" y="26238"/>
                  </a:lnTo>
                  <a:lnTo>
                    <a:pt x="30441" y="26454"/>
                  </a:lnTo>
                  <a:lnTo>
                    <a:pt x="30289" y="26492"/>
                  </a:lnTo>
                  <a:lnTo>
                    <a:pt x="30175" y="26644"/>
                  </a:lnTo>
                  <a:lnTo>
                    <a:pt x="32042" y="28079"/>
                  </a:lnTo>
                  <a:lnTo>
                    <a:pt x="32156" y="28651"/>
                  </a:lnTo>
                  <a:lnTo>
                    <a:pt x="32283" y="28816"/>
                  </a:lnTo>
                  <a:lnTo>
                    <a:pt x="33299" y="29730"/>
                  </a:lnTo>
                  <a:lnTo>
                    <a:pt x="34163" y="31127"/>
                  </a:lnTo>
                  <a:lnTo>
                    <a:pt x="34785" y="32524"/>
                  </a:lnTo>
                  <a:lnTo>
                    <a:pt x="34988" y="31889"/>
                  </a:lnTo>
                  <a:lnTo>
                    <a:pt x="34925" y="32905"/>
                  </a:lnTo>
                  <a:lnTo>
                    <a:pt x="35090" y="32842"/>
                  </a:lnTo>
                  <a:lnTo>
                    <a:pt x="35293" y="34086"/>
                  </a:lnTo>
                  <a:lnTo>
                    <a:pt x="35318" y="33312"/>
                  </a:lnTo>
                  <a:lnTo>
                    <a:pt x="35115" y="32842"/>
                  </a:lnTo>
                  <a:lnTo>
                    <a:pt x="35267" y="32778"/>
                  </a:lnTo>
                  <a:lnTo>
                    <a:pt x="35356" y="33248"/>
                  </a:lnTo>
                  <a:lnTo>
                    <a:pt x="35306" y="34099"/>
                  </a:lnTo>
                  <a:lnTo>
                    <a:pt x="35179" y="34429"/>
                  </a:lnTo>
                  <a:lnTo>
                    <a:pt x="35052" y="34556"/>
                  </a:lnTo>
                  <a:lnTo>
                    <a:pt x="34963" y="34683"/>
                  </a:lnTo>
                  <a:lnTo>
                    <a:pt x="34582" y="34937"/>
                  </a:lnTo>
                  <a:lnTo>
                    <a:pt x="34734" y="34429"/>
                  </a:lnTo>
                  <a:lnTo>
                    <a:pt x="33794" y="34099"/>
                  </a:lnTo>
                  <a:lnTo>
                    <a:pt x="34074" y="34175"/>
                  </a:lnTo>
                  <a:lnTo>
                    <a:pt x="33794" y="34048"/>
                  </a:lnTo>
                  <a:lnTo>
                    <a:pt x="33502" y="33909"/>
                  </a:lnTo>
                  <a:lnTo>
                    <a:pt x="32131" y="32905"/>
                  </a:lnTo>
                  <a:lnTo>
                    <a:pt x="31381" y="32778"/>
                  </a:lnTo>
                  <a:lnTo>
                    <a:pt x="31305" y="32651"/>
                  </a:lnTo>
                  <a:lnTo>
                    <a:pt x="31496" y="32651"/>
                  </a:lnTo>
                  <a:lnTo>
                    <a:pt x="31305" y="32524"/>
                  </a:lnTo>
                  <a:lnTo>
                    <a:pt x="30187" y="31762"/>
                  </a:lnTo>
                  <a:lnTo>
                    <a:pt x="28714" y="31000"/>
                  </a:lnTo>
                  <a:lnTo>
                    <a:pt x="28473" y="30873"/>
                  </a:lnTo>
                  <a:lnTo>
                    <a:pt x="27622" y="29984"/>
                  </a:lnTo>
                  <a:lnTo>
                    <a:pt x="27774" y="29984"/>
                  </a:lnTo>
                  <a:lnTo>
                    <a:pt x="27266" y="29730"/>
                  </a:lnTo>
                  <a:lnTo>
                    <a:pt x="27051" y="29476"/>
                  </a:lnTo>
                  <a:lnTo>
                    <a:pt x="27203" y="29476"/>
                  </a:lnTo>
                  <a:lnTo>
                    <a:pt x="27101" y="29349"/>
                  </a:lnTo>
                  <a:lnTo>
                    <a:pt x="26619" y="29095"/>
                  </a:lnTo>
                  <a:lnTo>
                    <a:pt x="26365" y="28943"/>
                  </a:lnTo>
                  <a:lnTo>
                    <a:pt x="26123" y="28714"/>
                  </a:lnTo>
                  <a:lnTo>
                    <a:pt x="26454" y="28841"/>
                  </a:lnTo>
                  <a:lnTo>
                    <a:pt x="26314" y="28714"/>
                  </a:lnTo>
                  <a:lnTo>
                    <a:pt x="25349" y="27825"/>
                  </a:lnTo>
                  <a:lnTo>
                    <a:pt x="24803" y="27673"/>
                  </a:lnTo>
                  <a:lnTo>
                    <a:pt x="24803" y="28841"/>
                  </a:lnTo>
                  <a:lnTo>
                    <a:pt x="24358" y="28714"/>
                  </a:lnTo>
                  <a:lnTo>
                    <a:pt x="24434" y="28892"/>
                  </a:lnTo>
                  <a:lnTo>
                    <a:pt x="24079" y="28651"/>
                  </a:lnTo>
                  <a:lnTo>
                    <a:pt x="24218" y="28663"/>
                  </a:lnTo>
                  <a:lnTo>
                    <a:pt x="24041" y="28587"/>
                  </a:lnTo>
                  <a:lnTo>
                    <a:pt x="24803" y="28841"/>
                  </a:lnTo>
                  <a:lnTo>
                    <a:pt x="24803" y="27673"/>
                  </a:lnTo>
                  <a:lnTo>
                    <a:pt x="24472" y="27571"/>
                  </a:lnTo>
                  <a:lnTo>
                    <a:pt x="23533" y="26771"/>
                  </a:lnTo>
                  <a:lnTo>
                    <a:pt x="23482" y="26428"/>
                  </a:lnTo>
                  <a:lnTo>
                    <a:pt x="22263" y="25285"/>
                  </a:lnTo>
                  <a:lnTo>
                    <a:pt x="20891" y="24142"/>
                  </a:lnTo>
                  <a:lnTo>
                    <a:pt x="20142" y="23761"/>
                  </a:lnTo>
                  <a:lnTo>
                    <a:pt x="19888" y="23634"/>
                  </a:lnTo>
                  <a:lnTo>
                    <a:pt x="19672" y="23533"/>
                  </a:lnTo>
                  <a:lnTo>
                    <a:pt x="19672" y="24142"/>
                  </a:lnTo>
                  <a:lnTo>
                    <a:pt x="19380" y="23939"/>
                  </a:lnTo>
                  <a:lnTo>
                    <a:pt x="19392" y="23761"/>
                  </a:lnTo>
                  <a:lnTo>
                    <a:pt x="19431" y="23939"/>
                  </a:lnTo>
                  <a:lnTo>
                    <a:pt x="19672" y="24142"/>
                  </a:lnTo>
                  <a:lnTo>
                    <a:pt x="19672" y="23533"/>
                  </a:lnTo>
                  <a:lnTo>
                    <a:pt x="18897" y="23126"/>
                  </a:lnTo>
                  <a:lnTo>
                    <a:pt x="18770" y="23126"/>
                  </a:lnTo>
                  <a:lnTo>
                    <a:pt x="18643" y="23012"/>
                  </a:lnTo>
                  <a:lnTo>
                    <a:pt x="18783" y="23075"/>
                  </a:lnTo>
                  <a:lnTo>
                    <a:pt x="18669" y="22847"/>
                  </a:lnTo>
                  <a:lnTo>
                    <a:pt x="18516" y="22618"/>
                  </a:lnTo>
                  <a:lnTo>
                    <a:pt x="18389" y="22872"/>
                  </a:lnTo>
                  <a:lnTo>
                    <a:pt x="17780" y="23634"/>
                  </a:lnTo>
                  <a:lnTo>
                    <a:pt x="17703" y="24091"/>
                  </a:lnTo>
                  <a:lnTo>
                    <a:pt x="17881" y="24384"/>
                  </a:lnTo>
                  <a:lnTo>
                    <a:pt x="18046" y="24650"/>
                  </a:lnTo>
                  <a:lnTo>
                    <a:pt x="19951" y="26174"/>
                  </a:lnTo>
                  <a:lnTo>
                    <a:pt x="20891" y="27343"/>
                  </a:lnTo>
                  <a:lnTo>
                    <a:pt x="21170" y="27444"/>
                  </a:lnTo>
                  <a:lnTo>
                    <a:pt x="21386" y="27571"/>
                  </a:lnTo>
                  <a:lnTo>
                    <a:pt x="21615" y="27952"/>
                  </a:lnTo>
                  <a:lnTo>
                    <a:pt x="22275" y="28206"/>
                  </a:lnTo>
                  <a:lnTo>
                    <a:pt x="22034" y="28333"/>
                  </a:lnTo>
                  <a:lnTo>
                    <a:pt x="21945" y="28460"/>
                  </a:lnTo>
                  <a:lnTo>
                    <a:pt x="22072" y="28714"/>
                  </a:lnTo>
                  <a:lnTo>
                    <a:pt x="22936" y="29603"/>
                  </a:lnTo>
                  <a:lnTo>
                    <a:pt x="23253" y="29476"/>
                  </a:lnTo>
                  <a:lnTo>
                    <a:pt x="23634" y="30302"/>
                  </a:lnTo>
                  <a:lnTo>
                    <a:pt x="23317" y="29997"/>
                  </a:lnTo>
                  <a:lnTo>
                    <a:pt x="23660" y="30365"/>
                  </a:lnTo>
                  <a:lnTo>
                    <a:pt x="23964" y="31000"/>
                  </a:lnTo>
                  <a:lnTo>
                    <a:pt x="25984" y="32778"/>
                  </a:lnTo>
                  <a:lnTo>
                    <a:pt x="26085" y="33909"/>
                  </a:lnTo>
                  <a:lnTo>
                    <a:pt x="26212" y="34048"/>
                  </a:lnTo>
                  <a:lnTo>
                    <a:pt x="26657" y="34810"/>
                  </a:lnTo>
                  <a:lnTo>
                    <a:pt x="26530" y="34937"/>
                  </a:lnTo>
                  <a:lnTo>
                    <a:pt x="26911" y="35953"/>
                  </a:lnTo>
                  <a:lnTo>
                    <a:pt x="26847" y="36334"/>
                  </a:lnTo>
                  <a:lnTo>
                    <a:pt x="26352" y="36207"/>
                  </a:lnTo>
                  <a:lnTo>
                    <a:pt x="26276" y="35953"/>
                  </a:lnTo>
                  <a:lnTo>
                    <a:pt x="25107" y="35445"/>
                  </a:lnTo>
                  <a:lnTo>
                    <a:pt x="24130" y="34683"/>
                  </a:lnTo>
                  <a:lnTo>
                    <a:pt x="22974" y="34048"/>
                  </a:lnTo>
                  <a:lnTo>
                    <a:pt x="23266" y="34048"/>
                  </a:lnTo>
                  <a:lnTo>
                    <a:pt x="23012" y="33921"/>
                  </a:lnTo>
                  <a:lnTo>
                    <a:pt x="22771" y="33794"/>
                  </a:lnTo>
                  <a:lnTo>
                    <a:pt x="21907" y="32905"/>
                  </a:lnTo>
                  <a:lnTo>
                    <a:pt x="21539" y="32524"/>
                  </a:lnTo>
                  <a:lnTo>
                    <a:pt x="21615" y="32778"/>
                  </a:lnTo>
                  <a:lnTo>
                    <a:pt x="21475" y="32905"/>
                  </a:lnTo>
                  <a:lnTo>
                    <a:pt x="21424" y="32651"/>
                  </a:lnTo>
                  <a:lnTo>
                    <a:pt x="19900" y="31635"/>
                  </a:lnTo>
                  <a:lnTo>
                    <a:pt x="20091" y="31508"/>
                  </a:lnTo>
                  <a:lnTo>
                    <a:pt x="19799" y="31381"/>
                  </a:lnTo>
                  <a:lnTo>
                    <a:pt x="19519" y="31254"/>
                  </a:lnTo>
                  <a:lnTo>
                    <a:pt x="19456" y="31381"/>
                  </a:lnTo>
                  <a:lnTo>
                    <a:pt x="18897" y="30365"/>
                  </a:lnTo>
                  <a:lnTo>
                    <a:pt x="18884" y="30619"/>
                  </a:lnTo>
                  <a:lnTo>
                    <a:pt x="18948" y="30746"/>
                  </a:lnTo>
                  <a:lnTo>
                    <a:pt x="18948" y="30873"/>
                  </a:lnTo>
                  <a:lnTo>
                    <a:pt x="18834" y="31000"/>
                  </a:lnTo>
                  <a:lnTo>
                    <a:pt x="18630" y="30327"/>
                  </a:lnTo>
                  <a:lnTo>
                    <a:pt x="18580" y="30467"/>
                  </a:lnTo>
                  <a:lnTo>
                    <a:pt x="18529" y="30327"/>
                  </a:lnTo>
                  <a:lnTo>
                    <a:pt x="18465" y="30492"/>
                  </a:lnTo>
                  <a:lnTo>
                    <a:pt x="18402" y="30111"/>
                  </a:lnTo>
                  <a:lnTo>
                    <a:pt x="18275" y="29984"/>
                  </a:lnTo>
                  <a:lnTo>
                    <a:pt x="18148" y="29730"/>
                  </a:lnTo>
                  <a:lnTo>
                    <a:pt x="18122" y="29476"/>
                  </a:lnTo>
                  <a:lnTo>
                    <a:pt x="18072" y="29222"/>
                  </a:lnTo>
                  <a:lnTo>
                    <a:pt x="17437" y="28333"/>
                  </a:lnTo>
                  <a:lnTo>
                    <a:pt x="16459" y="27571"/>
                  </a:lnTo>
                  <a:lnTo>
                    <a:pt x="15900" y="26936"/>
                  </a:lnTo>
                  <a:lnTo>
                    <a:pt x="15697" y="26708"/>
                  </a:lnTo>
                  <a:lnTo>
                    <a:pt x="15735" y="26936"/>
                  </a:lnTo>
                  <a:lnTo>
                    <a:pt x="16217" y="27698"/>
                  </a:lnTo>
                  <a:lnTo>
                    <a:pt x="16090" y="27698"/>
                  </a:lnTo>
                  <a:lnTo>
                    <a:pt x="16217" y="27698"/>
                  </a:lnTo>
                  <a:lnTo>
                    <a:pt x="15811" y="27076"/>
                  </a:lnTo>
                  <a:lnTo>
                    <a:pt x="15811" y="28714"/>
                  </a:lnTo>
                  <a:lnTo>
                    <a:pt x="15621" y="28714"/>
                  </a:lnTo>
                  <a:lnTo>
                    <a:pt x="15811" y="28714"/>
                  </a:lnTo>
                  <a:lnTo>
                    <a:pt x="15811" y="27076"/>
                  </a:lnTo>
                  <a:lnTo>
                    <a:pt x="15646" y="26809"/>
                  </a:lnTo>
                  <a:lnTo>
                    <a:pt x="15621" y="26619"/>
                  </a:lnTo>
                  <a:lnTo>
                    <a:pt x="15849" y="26682"/>
                  </a:lnTo>
                  <a:lnTo>
                    <a:pt x="15697" y="26428"/>
                  </a:lnTo>
                  <a:lnTo>
                    <a:pt x="15570" y="26301"/>
                  </a:lnTo>
                  <a:lnTo>
                    <a:pt x="15849" y="26428"/>
                  </a:lnTo>
                  <a:lnTo>
                    <a:pt x="15252" y="25971"/>
                  </a:lnTo>
                  <a:lnTo>
                    <a:pt x="15087" y="25793"/>
                  </a:lnTo>
                  <a:lnTo>
                    <a:pt x="14973" y="25666"/>
                  </a:lnTo>
                  <a:lnTo>
                    <a:pt x="14846" y="25844"/>
                  </a:lnTo>
                  <a:lnTo>
                    <a:pt x="15036" y="25793"/>
                  </a:lnTo>
                  <a:lnTo>
                    <a:pt x="14909" y="26047"/>
                  </a:lnTo>
                  <a:lnTo>
                    <a:pt x="14935" y="26238"/>
                  </a:lnTo>
                  <a:lnTo>
                    <a:pt x="14846" y="26047"/>
                  </a:lnTo>
                  <a:lnTo>
                    <a:pt x="14719" y="26047"/>
                  </a:lnTo>
                  <a:lnTo>
                    <a:pt x="14236" y="26403"/>
                  </a:lnTo>
                  <a:lnTo>
                    <a:pt x="14528" y="26123"/>
                  </a:lnTo>
                  <a:lnTo>
                    <a:pt x="14160" y="26428"/>
                  </a:lnTo>
                  <a:lnTo>
                    <a:pt x="14274" y="26555"/>
                  </a:lnTo>
                  <a:lnTo>
                    <a:pt x="14376" y="26809"/>
                  </a:lnTo>
                  <a:lnTo>
                    <a:pt x="14249" y="26606"/>
                  </a:lnTo>
                  <a:lnTo>
                    <a:pt x="14287" y="26809"/>
                  </a:lnTo>
                  <a:lnTo>
                    <a:pt x="14147" y="26504"/>
                  </a:lnTo>
                  <a:lnTo>
                    <a:pt x="14160" y="26682"/>
                  </a:lnTo>
                  <a:lnTo>
                    <a:pt x="14617" y="27190"/>
                  </a:lnTo>
                  <a:lnTo>
                    <a:pt x="14046" y="26771"/>
                  </a:lnTo>
                  <a:lnTo>
                    <a:pt x="16281" y="29857"/>
                  </a:lnTo>
                  <a:lnTo>
                    <a:pt x="16827" y="30238"/>
                  </a:lnTo>
                  <a:lnTo>
                    <a:pt x="17259" y="30594"/>
                  </a:lnTo>
                  <a:lnTo>
                    <a:pt x="17183" y="30238"/>
                  </a:lnTo>
                  <a:lnTo>
                    <a:pt x="17284" y="30619"/>
                  </a:lnTo>
                  <a:lnTo>
                    <a:pt x="17411" y="30746"/>
                  </a:lnTo>
                  <a:lnTo>
                    <a:pt x="17487" y="30873"/>
                  </a:lnTo>
                  <a:lnTo>
                    <a:pt x="17208" y="30746"/>
                  </a:lnTo>
                  <a:lnTo>
                    <a:pt x="17348" y="30873"/>
                  </a:lnTo>
                  <a:lnTo>
                    <a:pt x="17932" y="31369"/>
                  </a:lnTo>
                  <a:lnTo>
                    <a:pt x="19621" y="32778"/>
                  </a:lnTo>
                  <a:lnTo>
                    <a:pt x="17932" y="31369"/>
                  </a:lnTo>
                  <a:lnTo>
                    <a:pt x="18580" y="32905"/>
                  </a:lnTo>
                  <a:lnTo>
                    <a:pt x="19024" y="33286"/>
                  </a:lnTo>
                  <a:lnTo>
                    <a:pt x="19126" y="33413"/>
                  </a:lnTo>
                  <a:lnTo>
                    <a:pt x="19075" y="34175"/>
                  </a:lnTo>
                  <a:lnTo>
                    <a:pt x="19062" y="34429"/>
                  </a:lnTo>
                  <a:lnTo>
                    <a:pt x="18516" y="34099"/>
                  </a:lnTo>
                  <a:lnTo>
                    <a:pt x="19075" y="34175"/>
                  </a:lnTo>
                  <a:lnTo>
                    <a:pt x="18529" y="34048"/>
                  </a:lnTo>
                  <a:lnTo>
                    <a:pt x="18554" y="33909"/>
                  </a:lnTo>
                  <a:lnTo>
                    <a:pt x="18389" y="33807"/>
                  </a:lnTo>
                  <a:lnTo>
                    <a:pt x="17767" y="33515"/>
                  </a:lnTo>
                  <a:lnTo>
                    <a:pt x="17627" y="33413"/>
                  </a:lnTo>
                  <a:lnTo>
                    <a:pt x="17437" y="33286"/>
                  </a:lnTo>
                  <a:lnTo>
                    <a:pt x="16624" y="32905"/>
                  </a:lnTo>
                  <a:lnTo>
                    <a:pt x="15049" y="31889"/>
                  </a:lnTo>
                  <a:lnTo>
                    <a:pt x="14605" y="31254"/>
                  </a:lnTo>
                  <a:lnTo>
                    <a:pt x="14389" y="31000"/>
                  </a:lnTo>
                  <a:lnTo>
                    <a:pt x="13817" y="30365"/>
                  </a:lnTo>
                  <a:lnTo>
                    <a:pt x="13589" y="30111"/>
                  </a:lnTo>
                  <a:lnTo>
                    <a:pt x="12687" y="29095"/>
                  </a:lnTo>
                  <a:lnTo>
                    <a:pt x="12382" y="28841"/>
                  </a:lnTo>
                  <a:lnTo>
                    <a:pt x="10477" y="27190"/>
                  </a:lnTo>
                  <a:lnTo>
                    <a:pt x="10223" y="26809"/>
                  </a:lnTo>
                  <a:lnTo>
                    <a:pt x="9715" y="26047"/>
                  </a:lnTo>
                  <a:lnTo>
                    <a:pt x="8496" y="24269"/>
                  </a:lnTo>
                  <a:lnTo>
                    <a:pt x="8318" y="24269"/>
                  </a:lnTo>
                  <a:lnTo>
                    <a:pt x="8039" y="24091"/>
                  </a:lnTo>
                  <a:lnTo>
                    <a:pt x="7962" y="23761"/>
                  </a:lnTo>
                  <a:lnTo>
                    <a:pt x="7264" y="23253"/>
                  </a:lnTo>
                  <a:lnTo>
                    <a:pt x="7112" y="23126"/>
                  </a:lnTo>
                  <a:lnTo>
                    <a:pt x="6388" y="22491"/>
                  </a:lnTo>
                  <a:lnTo>
                    <a:pt x="6299" y="21475"/>
                  </a:lnTo>
                  <a:lnTo>
                    <a:pt x="5435" y="20840"/>
                  </a:lnTo>
                  <a:lnTo>
                    <a:pt x="5092" y="20586"/>
                  </a:lnTo>
                  <a:lnTo>
                    <a:pt x="5130" y="20840"/>
                  </a:lnTo>
                  <a:lnTo>
                    <a:pt x="4787" y="20459"/>
                  </a:lnTo>
                  <a:lnTo>
                    <a:pt x="3924" y="19697"/>
                  </a:lnTo>
                  <a:lnTo>
                    <a:pt x="4089" y="19697"/>
                  </a:lnTo>
                  <a:lnTo>
                    <a:pt x="3873" y="19570"/>
                  </a:lnTo>
                  <a:lnTo>
                    <a:pt x="3835" y="19316"/>
                  </a:lnTo>
                  <a:lnTo>
                    <a:pt x="2489" y="18300"/>
                  </a:lnTo>
                  <a:lnTo>
                    <a:pt x="2057" y="17919"/>
                  </a:lnTo>
                  <a:lnTo>
                    <a:pt x="3175" y="18427"/>
                  </a:lnTo>
                  <a:lnTo>
                    <a:pt x="2603" y="17919"/>
                  </a:lnTo>
                  <a:lnTo>
                    <a:pt x="1549" y="17030"/>
                  </a:lnTo>
                  <a:lnTo>
                    <a:pt x="520" y="16776"/>
                  </a:lnTo>
                  <a:lnTo>
                    <a:pt x="863" y="17030"/>
                  </a:lnTo>
                  <a:lnTo>
                    <a:pt x="990" y="17157"/>
                  </a:lnTo>
                  <a:lnTo>
                    <a:pt x="1092" y="17411"/>
                  </a:lnTo>
                  <a:lnTo>
                    <a:pt x="647" y="17157"/>
                  </a:lnTo>
                  <a:lnTo>
                    <a:pt x="406" y="17411"/>
                  </a:lnTo>
                  <a:lnTo>
                    <a:pt x="0" y="17411"/>
                  </a:lnTo>
                  <a:lnTo>
                    <a:pt x="800" y="18300"/>
                  </a:lnTo>
                  <a:lnTo>
                    <a:pt x="1054" y="18300"/>
                  </a:lnTo>
                  <a:lnTo>
                    <a:pt x="1549" y="18554"/>
                  </a:lnTo>
                  <a:lnTo>
                    <a:pt x="1663" y="18808"/>
                  </a:lnTo>
                  <a:lnTo>
                    <a:pt x="1866" y="18935"/>
                  </a:lnTo>
                  <a:lnTo>
                    <a:pt x="1917" y="19189"/>
                  </a:lnTo>
                  <a:lnTo>
                    <a:pt x="2019" y="19316"/>
                  </a:lnTo>
                  <a:lnTo>
                    <a:pt x="2717" y="19659"/>
                  </a:lnTo>
                  <a:lnTo>
                    <a:pt x="3149" y="19951"/>
                  </a:lnTo>
                  <a:lnTo>
                    <a:pt x="3340" y="20205"/>
                  </a:lnTo>
                  <a:lnTo>
                    <a:pt x="3187" y="20205"/>
                  </a:lnTo>
                  <a:lnTo>
                    <a:pt x="3594" y="20459"/>
                  </a:lnTo>
                  <a:lnTo>
                    <a:pt x="3568" y="20586"/>
                  </a:lnTo>
                  <a:lnTo>
                    <a:pt x="3327" y="20459"/>
                  </a:lnTo>
                  <a:lnTo>
                    <a:pt x="3492" y="20586"/>
                  </a:lnTo>
                  <a:lnTo>
                    <a:pt x="3670" y="20713"/>
                  </a:lnTo>
                  <a:lnTo>
                    <a:pt x="4102" y="21221"/>
                  </a:lnTo>
                  <a:lnTo>
                    <a:pt x="4368" y="21221"/>
                  </a:lnTo>
                  <a:lnTo>
                    <a:pt x="4559" y="21742"/>
                  </a:lnTo>
                  <a:lnTo>
                    <a:pt x="5143" y="22110"/>
                  </a:lnTo>
                  <a:lnTo>
                    <a:pt x="5232" y="22364"/>
                  </a:lnTo>
                  <a:lnTo>
                    <a:pt x="5118" y="22491"/>
                  </a:lnTo>
                  <a:lnTo>
                    <a:pt x="5257" y="22491"/>
                  </a:lnTo>
                  <a:lnTo>
                    <a:pt x="5778" y="22872"/>
                  </a:lnTo>
                  <a:lnTo>
                    <a:pt x="6045" y="23126"/>
                  </a:lnTo>
                  <a:lnTo>
                    <a:pt x="5321" y="22872"/>
                  </a:lnTo>
                  <a:lnTo>
                    <a:pt x="6756" y="24091"/>
                  </a:lnTo>
                  <a:lnTo>
                    <a:pt x="6845" y="24307"/>
                  </a:lnTo>
                  <a:lnTo>
                    <a:pt x="6578" y="24396"/>
                  </a:lnTo>
                  <a:lnTo>
                    <a:pt x="7099" y="24511"/>
                  </a:lnTo>
                  <a:lnTo>
                    <a:pt x="7912" y="25666"/>
                  </a:lnTo>
                  <a:lnTo>
                    <a:pt x="8483" y="26174"/>
                  </a:lnTo>
                  <a:lnTo>
                    <a:pt x="8458" y="26047"/>
                  </a:lnTo>
                  <a:lnTo>
                    <a:pt x="8648" y="26301"/>
                  </a:lnTo>
                  <a:lnTo>
                    <a:pt x="8864" y="26771"/>
                  </a:lnTo>
                  <a:lnTo>
                    <a:pt x="8978" y="26936"/>
                  </a:lnTo>
                  <a:lnTo>
                    <a:pt x="9207" y="26809"/>
                  </a:lnTo>
                  <a:lnTo>
                    <a:pt x="9791" y="27444"/>
                  </a:lnTo>
                  <a:lnTo>
                    <a:pt x="10198" y="27698"/>
                  </a:lnTo>
                  <a:lnTo>
                    <a:pt x="10439" y="28333"/>
                  </a:lnTo>
                  <a:lnTo>
                    <a:pt x="9842" y="27698"/>
                  </a:lnTo>
                  <a:lnTo>
                    <a:pt x="9728" y="27571"/>
                  </a:lnTo>
                  <a:lnTo>
                    <a:pt x="9690" y="27825"/>
                  </a:lnTo>
                  <a:lnTo>
                    <a:pt x="9817" y="27698"/>
                  </a:lnTo>
                  <a:lnTo>
                    <a:pt x="10350" y="28333"/>
                  </a:lnTo>
                  <a:lnTo>
                    <a:pt x="10579" y="28587"/>
                  </a:lnTo>
                  <a:lnTo>
                    <a:pt x="10553" y="28333"/>
                  </a:lnTo>
                  <a:lnTo>
                    <a:pt x="10693" y="28587"/>
                  </a:lnTo>
                  <a:lnTo>
                    <a:pt x="10795" y="28968"/>
                  </a:lnTo>
                  <a:lnTo>
                    <a:pt x="11087" y="28841"/>
                  </a:lnTo>
                  <a:lnTo>
                    <a:pt x="11150" y="29349"/>
                  </a:lnTo>
                  <a:lnTo>
                    <a:pt x="11569" y="29476"/>
                  </a:lnTo>
                  <a:lnTo>
                    <a:pt x="11938" y="30111"/>
                  </a:lnTo>
                  <a:lnTo>
                    <a:pt x="11468" y="29857"/>
                  </a:lnTo>
                  <a:lnTo>
                    <a:pt x="12077" y="30365"/>
                  </a:lnTo>
                  <a:lnTo>
                    <a:pt x="12344" y="30365"/>
                  </a:lnTo>
                  <a:lnTo>
                    <a:pt x="13055" y="31000"/>
                  </a:lnTo>
                  <a:lnTo>
                    <a:pt x="12522" y="30746"/>
                  </a:lnTo>
                  <a:lnTo>
                    <a:pt x="12674" y="31127"/>
                  </a:lnTo>
                  <a:lnTo>
                    <a:pt x="13131" y="31508"/>
                  </a:lnTo>
                  <a:lnTo>
                    <a:pt x="13601" y="31635"/>
                  </a:lnTo>
                  <a:lnTo>
                    <a:pt x="13931" y="32016"/>
                  </a:lnTo>
                  <a:lnTo>
                    <a:pt x="14439" y="32397"/>
                  </a:lnTo>
                  <a:lnTo>
                    <a:pt x="15290" y="33286"/>
                  </a:lnTo>
                  <a:lnTo>
                    <a:pt x="15963" y="33642"/>
                  </a:lnTo>
                  <a:lnTo>
                    <a:pt x="16052" y="33794"/>
                  </a:lnTo>
                  <a:lnTo>
                    <a:pt x="15379" y="33375"/>
                  </a:lnTo>
                  <a:lnTo>
                    <a:pt x="16167" y="33947"/>
                  </a:lnTo>
                  <a:lnTo>
                    <a:pt x="16065" y="33756"/>
                  </a:lnTo>
                  <a:lnTo>
                    <a:pt x="16090" y="33413"/>
                  </a:lnTo>
                  <a:lnTo>
                    <a:pt x="16459" y="33667"/>
                  </a:lnTo>
                  <a:lnTo>
                    <a:pt x="16802" y="33667"/>
                  </a:lnTo>
                  <a:lnTo>
                    <a:pt x="16878" y="34048"/>
                  </a:lnTo>
                  <a:lnTo>
                    <a:pt x="16967" y="34201"/>
                  </a:lnTo>
                  <a:lnTo>
                    <a:pt x="17678" y="34569"/>
                  </a:lnTo>
                  <a:lnTo>
                    <a:pt x="18427" y="34810"/>
                  </a:lnTo>
                  <a:lnTo>
                    <a:pt x="18516" y="35064"/>
                  </a:lnTo>
                  <a:lnTo>
                    <a:pt x="18097" y="34810"/>
                  </a:lnTo>
                  <a:lnTo>
                    <a:pt x="17322" y="34582"/>
                  </a:lnTo>
                  <a:lnTo>
                    <a:pt x="17018" y="34302"/>
                  </a:lnTo>
                  <a:lnTo>
                    <a:pt x="16891" y="34201"/>
                  </a:lnTo>
                  <a:lnTo>
                    <a:pt x="17195" y="34810"/>
                  </a:lnTo>
                  <a:lnTo>
                    <a:pt x="18249" y="35318"/>
                  </a:lnTo>
                  <a:lnTo>
                    <a:pt x="20154" y="35826"/>
                  </a:lnTo>
                  <a:lnTo>
                    <a:pt x="20434" y="35826"/>
                  </a:lnTo>
                  <a:lnTo>
                    <a:pt x="19862" y="35572"/>
                  </a:lnTo>
                  <a:lnTo>
                    <a:pt x="20294" y="35572"/>
                  </a:lnTo>
                  <a:lnTo>
                    <a:pt x="20193" y="35064"/>
                  </a:lnTo>
                  <a:lnTo>
                    <a:pt x="20091" y="34429"/>
                  </a:lnTo>
                  <a:lnTo>
                    <a:pt x="20205" y="33909"/>
                  </a:lnTo>
                  <a:lnTo>
                    <a:pt x="20243" y="33604"/>
                  </a:lnTo>
                  <a:lnTo>
                    <a:pt x="20154" y="32778"/>
                  </a:lnTo>
                  <a:lnTo>
                    <a:pt x="20256" y="32905"/>
                  </a:lnTo>
                  <a:lnTo>
                    <a:pt x="20370" y="33667"/>
                  </a:lnTo>
                  <a:lnTo>
                    <a:pt x="20802" y="34175"/>
                  </a:lnTo>
                  <a:lnTo>
                    <a:pt x="21158" y="33921"/>
                  </a:lnTo>
                  <a:lnTo>
                    <a:pt x="21717" y="34556"/>
                  </a:lnTo>
                  <a:lnTo>
                    <a:pt x="21577" y="34556"/>
                  </a:lnTo>
                  <a:lnTo>
                    <a:pt x="23241" y="35877"/>
                  </a:lnTo>
                  <a:lnTo>
                    <a:pt x="24752" y="36842"/>
                  </a:lnTo>
                  <a:lnTo>
                    <a:pt x="26720" y="37477"/>
                  </a:lnTo>
                  <a:lnTo>
                    <a:pt x="26924" y="37477"/>
                  </a:lnTo>
                  <a:lnTo>
                    <a:pt x="28346" y="37731"/>
                  </a:lnTo>
                  <a:lnTo>
                    <a:pt x="28879" y="37858"/>
                  </a:lnTo>
                  <a:lnTo>
                    <a:pt x="28651" y="37477"/>
                  </a:lnTo>
                  <a:lnTo>
                    <a:pt x="28536" y="36842"/>
                  </a:lnTo>
                  <a:lnTo>
                    <a:pt x="28460" y="36715"/>
                  </a:lnTo>
                  <a:lnTo>
                    <a:pt x="28333" y="36334"/>
                  </a:lnTo>
                  <a:lnTo>
                    <a:pt x="28143" y="34683"/>
                  </a:lnTo>
                  <a:lnTo>
                    <a:pt x="27635" y="33286"/>
                  </a:lnTo>
                  <a:lnTo>
                    <a:pt x="27343" y="33286"/>
                  </a:lnTo>
                  <a:lnTo>
                    <a:pt x="27038" y="32778"/>
                  </a:lnTo>
                  <a:lnTo>
                    <a:pt x="27203" y="32778"/>
                  </a:lnTo>
                  <a:lnTo>
                    <a:pt x="26657" y="32270"/>
                  </a:lnTo>
                  <a:lnTo>
                    <a:pt x="26657" y="31762"/>
                  </a:lnTo>
                  <a:lnTo>
                    <a:pt x="26441" y="31508"/>
                  </a:lnTo>
                  <a:lnTo>
                    <a:pt x="26492" y="31762"/>
                  </a:lnTo>
                  <a:lnTo>
                    <a:pt x="25946" y="31127"/>
                  </a:lnTo>
                  <a:lnTo>
                    <a:pt x="25527" y="30365"/>
                  </a:lnTo>
                  <a:lnTo>
                    <a:pt x="25476" y="30073"/>
                  </a:lnTo>
                  <a:lnTo>
                    <a:pt x="25260" y="29857"/>
                  </a:lnTo>
                  <a:lnTo>
                    <a:pt x="24866" y="29489"/>
                  </a:lnTo>
                  <a:lnTo>
                    <a:pt x="24765" y="29349"/>
                  </a:lnTo>
                  <a:lnTo>
                    <a:pt x="24460" y="29095"/>
                  </a:lnTo>
                  <a:lnTo>
                    <a:pt x="24676" y="29260"/>
                  </a:lnTo>
                  <a:lnTo>
                    <a:pt x="24307" y="28905"/>
                  </a:lnTo>
                  <a:lnTo>
                    <a:pt x="24409" y="29095"/>
                  </a:lnTo>
                  <a:lnTo>
                    <a:pt x="24295" y="28943"/>
                  </a:lnTo>
                  <a:lnTo>
                    <a:pt x="24422" y="29006"/>
                  </a:lnTo>
                  <a:lnTo>
                    <a:pt x="24676" y="29260"/>
                  </a:lnTo>
                  <a:lnTo>
                    <a:pt x="25120" y="29603"/>
                  </a:lnTo>
                  <a:lnTo>
                    <a:pt x="24904" y="29502"/>
                  </a:lnTo>
                  <a:lnTo>
                    <a:pt x="25895" y="30365"/>
                  </a:lnTo>
                  <a:lnTo>
                    <a:pt x="27241" y="31254"/>
                  </a:lnTo>
                  <a:lnTo>
                    <a:pt x="27012" y="31000"/>
                  </a:lnTo>
                  <a:lnTo>
                    <a:pt x="27368" y="31127"/>
                  </a:lnTo>
                  <a:lnTo>
                    <a:pt x="27609" y="31508"/>
                  </a:lnTo>
                  <a:lnTo>
                    <a:pt x="27457" y="31508"/>
                  </a:lnTo>
                  <a:lnTo>
                    <a:pt x="29019" y="32397"/>
                  </a:lnTo>
                  <a:lnTo>
                    <a:pt x="30632" y="34302"/>
                  </a:lnTo>
                  <a:lnTo>
                    <a:pt x="31991" y="34810"/>
                  </a:lnTo>
                  <a:lnTo>
                    <a:pt x="32829" y="35318"/>
                  </a:lnTo>
                  <a:lnTo>
                    <a:pt x="33337" y="35445"/>
                  </a:lnTo>
                  <a:lnTo>
                    <a:pt x="33985" y="35826"/>
                  </a:lnTo>
                  <a:lnTo>
                    <a:pt x="32880" y="35445"/>
                  </a:lnTo>
                  <a:lnTo>
                    <a:pt x="33997" y="36080"/>
                  </a:lnTo>
                  <a:lnTo>
                    <a:pt x="35445" y="36461"/>
                  </a:lnTo>
                  <a:lnTo>
                    <a:pt x="35890" y="35826"/>
                  </a:lnTo>
                  <a:lnTo>
                    <a:pt x="36474" y="34937"/>
                  </a:lnTo>
                  <a:lnTo>
                    <a:pt x="36588" y="34772"/>
                  </a:lnTo>
                  <a:lnTo>
                    <a:pt x="36474" y="33604"/>
                  </a:lnTo>
                  <a:lnTo>
                    <a:pt x="36550" y="32905"/>
                  </a:lnTo>
                  <a:lnTo>
                    <a:pt x="36601" y="32778"/>
                  </a:lnTo>
                  <a:lnTo>
                    <a:pt x="36499" y="32270"/>
                  </a:lnTo>
                  <a:lnTo>
                    <a:pt x="36347" y="31889"/>
                  </a:lnTo>
                  <a:lnTo>
                    <a:pt x="36195" y="31508"/>
                  </a:lnTo>
                  <a:lnTo>
                    <a:pt x="34353" y="28943"/>
                  </a:lnTo>
                  <a:lnTo>
                    <a:pt x="34074" y="28460"/>
                  </a:lnTo>
                  <a:lnTo>
                    <a:pt x="34010" y="28333"/>
                  </a:lnTo>
                  <a:lnTo>
                    <a:pt x="33985" y="28460"/>
                  </a:lnTo>
                  <a:lnTo>
                    <a:pt x="33655" y="28333"/>
                  </a:lnTo>
                  <a:lnTo>
                    <a:pt x="30949" y="25412"/>
                  </a:lnTo>
                  <a:lnTo>
                    <a:pt x="29184" y="23507"/>
                  </a:lnTo>
                  <a:lnTo>
                    <a:pt x="28587" y="22999"/>
                  </a:lnTo>
                  <a:lnTo>
                    <a:pt x="27863" y="22364"/>
                  </a:lnTo>
                  <a:lnTo>
                    <a:pt x="27025" y="21640"/>
                  </a:lnTo>
                  <a:lnTo>
                    <a:pt x="26936" y="21513"/>
                  </a:lnTo>
                  <a:lnTo>
                    <a:pt x="27165" y="21475"/>
                  </a:lnTo>
                  <a:lnTo>
                    <a:pt x="27863" y="22110"/>
                  </a:lnTo>
                  <a:lnTo>
                    <a:pt x="28130" y="21983"/>
                  </a:lnTo>
                  <a:lnTo>
                    <a:pt x="27927" y="22237"/>
                  </a:lnTo>
                  <a:lnTo>
                    <a:pt x="29235" y="22999"/>
                  </a:lnTo>
                  <a:lnTo>
                    <a:pt x="29756" y="23126"/>
                  </a:lnTo>
                  <a:lnTo>
                    <a:pt x="29565" y="23126"/>
                  </a:lnTo>
                  <a:lnTo>
                    <a:pt x="30099" y="23507"/>
                  </a:lnTo>
                  <a:lnTo>
                    <a:pt x="29857" y="23507"/>
                  </a:lnTo>
                  <a:lnTo>
                    <a:pt x="30365" y="23888"/>
                  </a:lnTo>
                  <a:lnTo>
                    <a:pt x="30861" y="24142"/>
                  </a:lnTo>
                  <a:lnTo>
                    <a:pt x="30861" y="23888"/>
                  </a:lnTo>
                  <a:lnTo>
                    <a:pt x="31610" y="24777"/>
                  </a:lnTo>
                  <a:lnTo>
                    <a:pt x="32905" y="24904"/>
                  </a:lnTo>
                  <a:lnTo>
                    <a:pt x="33223" y="25539"/>
                  </a:lnTo>
                  <a:lnTo>
                    <a:pt x="34899" y="26454"/>
                  </a:lnTo>
                  <a:lnTo>
                    <a:pt x="35648" y="26682"/>
                  </a:lnTo>
                  <a:lnTo>
                    <a:pt x="36296" y="26822"/>
                  </a:lnTo>
                  <a:lnTo>
                    <a:pt x="36931" y="27432"/>
                  </a:lnTo>
                  <a:lnTo>
                    <a:pt x="36372" y="27190"/>
                  </a:lnTo>
                  <a:lnTo>
                    <a:pt x="36474" y="27343"/>
                  </a:lnTo>
                  <a:lnTo>
                    <a:pt x="36944" y="27444"/>
                  </a:lnTo>
                  <a:lnTo>
                    <a:pt x="37566" y="27698"/>
                  </a:lnTo>
                  <a:lnTo>
                    <a:pt x="36944" y="27444"/>
                  </a:lnTo>
                  <a:lnTo>
                    <a:pt x="37477" y="27952"/>
                  </a:lnTo>
                  <a:lnTo>
                    <a:pt x="38023" y="28460"/>
                  </a:lnTo>
                  <a:lnTo>
                    <a:pt x="38214" y="27025"/>
                  </a:lnTo>
                  <a:lnTo>
                    <a:pt x="38125" y="27190"/>
                  </a:lnTo>
                  <a:lnTo>
                    <a:pt x="38201" y="26936"/>
                  </a:lnTo>
                  <a:lnTo>
                    <a:pt x="38277" y="26555"/>
                  </a:lnTo>
                  <a:lnTo>
                    <a:pt x="38227" y="26873"/>
                  </a:lnTo>
                  <a:lnTo>
                    <a:pt x="38214" y="27025"/>
                  </a:lnTo>
                  <a:lnTo>
                    <a:pt x="38442" y="26555"/>
                  </a:lnTo>
                  <a:lnTo>
                    <a:pt x="38569" y="26301"/>
                  </a:lnTo>
                  <a:lnTo>
                    <a:pt x="38620" y="26047"/>
                  </a:lnTo>
                  <a:lnTo>
                    <a:pt x="38722" y="25539"/>
                  </a:lnTo>
                  <a:lnTo>
                    <a:pt x="38620" y="24384"/>
                  </a:lnTo>
                  <a:lnTo>
                    <a:pt x="38430" y="23888"/>
                  </a:lnTo>
                  <a:lnTo>
                    <a:pt x="38328" y="23507"/>
                  </a:lnTo>
                  <a:lnTo>
                    <a:pt x="38595" y="24091"/>
                  </a:lnTo>
                  <a:lnTo>
                    <a:pt x="38722" y="24269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9" name="object 249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194425" y="3075673"/>
              <a:ext cx="246542" cy="438477"/>
            </a:xfrm>
            <a:prstGeom prst="rect">
              <a:avLst/>
            </a:prstGeom>
          </p:spPr>
        </p:pic>
        <p:pic>
          <p:nvPicPr>
            <p:cNvPr id="250" name="object 250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474378" y="2998483"/>
              <a:ext cx="95935" cy="166545"/>
            </a:xfrm>
            <a:prstGeom prst="rect">
              <a:avLst/>
            </a:prstGeom>
          </p:spPr>
        </p:pic>
        <p:sp>
          <p:nvSpPr>
            <p:cNvPr id="251" name="object 251" descr=""/>
            <p:cNvSpPr/>
            <p:nvPr/>
          </p:nvSpPr>
          <p:spPr>
            <a:xfrm>
              <a:off x="6380251" y="3267756"/>
              <a:ext cx="93980" cy="259079"/>
            </a:xfrm>
            <a:custGeom>
              <a:avLst/>
              <a:gdLst/>
              <a:ahLst/>
              <a:cxnLst/>
              <a:rect l="l" t="t" r="r" b="b"/>
              <a:pathLst>
                <a:path w="93979" h="259079">
                  <a:moveTo>
                    <a:pt x="26936" y="0"/>
                  </a:moveTo>
                  <a:lnTo>
                    <a:pt x="24042" y="4771"/>
                  </a:lnTo>
                  <a:lnTo>
                    <a:pt x="22764" y="13027"/>
                  </a:lnTo>
                  <a:lnTo>
                    <a:pt x="22239" y="22020"/>
                  </a:lnTo>
                  <a:lnTo>
                    <a:pt x="21602" y="29006"/>
                  </a:lnTo>
                  <a:lnTo>
                    <a:pt x="10769" y="79006"/>
                  </a:lnTo>
                  <a:lnTo>
                    <a:pt x="4722" y="103160"/>
                  </a:lnTo>
                  <a:lnTo>
                    <a:pt x="1916" y="115320"/>
                  </a:lnTo>
                  <a:lnTo>
                    <a:pt x="0" y="127152"/>
                  </a:lnTo>
                  <a:lnTo>
                    <a:pt x="27" y="151878"/>
                  </a:lnTo>
                  <a:lnTo>
                    <a:pt x="4106" y="177141"/>
                  </a:lnTo>
                  <a:lnTo>
                    <a:pt x="16167" y="226339"/>
                  </a:lnTo>
                  <a:lnTo>
                    <a:pt x="17930" y="234391"/>
                  </a:lnTo>
                  <a:lnTo>
                    <a:pt x="19164" y="242462"/>
                  </a:lnTo>
                  <a:lnTo>
                    <a:pt x="19217" y="250513"/>
                  </a:lnTo>
                  <a:lnTo>
                    <a:pt x="17437" y="258508"/>
                  </a:lnTo>
                  <a:lnTo>
                    <a:pt x="25977" y="255535"/>
                  </a:lnTo>
                  <a:lnTo>
                    <a:pt x="34494" y="251232"/>
                  </a:lnTo>
                  <a:lnTo>
                    <a:pt x="42738" y="246237"/>
                  </a:lnTo>
                  <a:lnTo>
                    <a:pt x="50457" y="241185"/>
                  </a:lnTo>
                  <a:lnTo>
                    <a:pt x="50538" y="219271"/>
                  </a:lnTo>
                  <a:lnTo>
                    <a:pt x="46907" y="196994"/>
                  </a:lnTo>
                  <a:lnTo>
                    <a:pt x="42123" y="174914"/>
                  </a:lnTo>
                  <a:lnTo>
                    <a:pt x="38747" y="153593"/>
                  </a:lnTo>
                  <a:lnTo>
                    <a:pt x="41688" y="133404"/>
                  </a:lnTo>
                  <a:lnTo>
                    <a:pt x="51241" y="112825"/>
                  </a:lnTo>
                  <a:lnTo>
                    <a:pt x="63304" y="92805"/>
                  </a:lnTo>
                  <a:lnTo>
                    <a:pt x="73774" y="74295"/>
                  </a:lnTo>
                  <a:lnTo>
                    <a:pt x="81064" y="58010"/>
                  </a:lnTo>
                  <a:lnTo>
                    <a:pt x="86698" y="42632"/>
                  </a:lnTo>
                  <a:lnTo>
                    <a:pt x="90867" y="26794"/>
                  </a:lnTo>
                  <a:lnTo>
                    <a:pt x="93764" y="9131"/>
                  </a:lnTo>
                  <a:lnTo>
                    <a:pt x="26936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 descr=""/>
            <p:cNvSpPr/>
            <p:nvPr/>
          </p:nvSpPr>
          <p:spPr>
            <a:xfrm>
              <a:off x="6375679" y="3266630"/>
              <a:ext cx="100965" cy="265430"/>
            </a:xfrm>
            <a:custGeom>
              <a:avLst/>
              <a:gdLst/>
              <a:ahLst/>
              <a:cxnLst/>
              <a:rect l="l" t="t" r="r" b="b"/>
              <a:pathLst>
                <a:path w="100964" h="265429">
                  <a:moveTo>
                    <a:pt x="1016" y="154495"/>
                  </a:moveTo>
                  <a:lnTo>
                    <a:pt x="787" y="154152"/>
                  </a:lnTo>
                  <a:lnTo>
                    <a:pt x="800" y="154520"/>
                  </a:lnTo>
                  <a:lnTo>
                    <a:pt x="1016" y="154495"/>
                  </a:lnTo>
                  <a:close/>
                </a:path>
                <a:path w="100964" h="265429">
                  <a:moveTo>
                    <a:pt x="2921" y="167640"/>
                  </a:moveTo>
                  <a:lnTo>
                    <a:pt x="2235" y="166370"/>
                  </a:lnTo>
                  <a:lnTo>
                    <a:pt x="2552" y="167640"/>
                  </a:lnTo>
                  <a:lnTo>
                    <a:pt x="2921" y="167640"/>
                  </a:lnTo>
                  <a:close/>
                </a:path>
                <a:path w="100964" h="265429">
                  <a:moveTo>
                    <a:pt x="4394" y="108470"/>
                  </a:moveTo>
                  <a:lnTo>
                    <a:pt x="4368" y="107950"/>
                  </a:lnTo>
                  <a:lnTo>
                    <a:pt x="3657" y="109220"/>
                  </a:lnTo>
                  <a:lnTo>
                    <a:pt x="4394" y="108470"/>
                  </a:lnTo>
                  <a:close/>
                </a:path>
                <a:path w="100964" h="265429">
                  <a:moveTo>
                    <a:pt x="4902" y="107950"/>
                  </a:moveTo>
                  <a:lnTo>
                    <a:pt x="4394" y="108470"/>
                  </a:lnTo>
                  <a:lnTo>
                    <a:pt x="4445" y="109220"/>
                  </a:lnTo>
                  <a:lnTo>
                    <a:pt x="4902" y="107950"/>
                  </a:lnTo>
                  <a:close/>
                </a:path>
                <a:path w="100964" h="265429">
                  <a:moveTo>
                    <a:pt x="6959" y="188925"/>
                  </a:moveTo>
                  <a:lnTo>
                    <a:pt x="6769" y="187960"/>
                  </a:lnTo>
                  <a:lnTo>
                    <a:pt x="6375" y="187960"/>
                  </a:lnTo>
                  <a:lnTo>
                    <a:pt x="6959" y="188925"/>
                  </a:lnTo>
                  <a:close/>
                </a:path>
                <a:path w="100964" h="265429">
                  <a:moveTo>
                    <a:pt x="7150" y="189230"/>
                  </a:moveTo>
                  <a:lnTo>
                    <a:pt x="6959" y="188925"/>
                  </a:lnTo>
                  <a:lnTo>
                    <a:pt x="7023" y="189230"/>
                  </a:lnTo>
                  <a:lnTo>
                    <a:pt x="7150" y="189230"/>
                  </a:lnTo>
                  <a:close/>
                </a:path>
                <a:path w="100964" h="265429">
                  <a:moveTo>
                    <a:pt x="7264" y="185928"/>
                  </a:moveTo>
                  <a:lnTo>
                    <a:pt x="6832" y="185420"/>
                  </a:lnTo>
                  <a:lnTo>
                    <a:pt x="7175" y="186055"/>
                  </a:lnTo>
                  <a:lnTo>
                    <a:pt x="7264" y="185928"/>
                  </a:lnTo>
                  <a:close/>
                </a:path>
                <a:path w="100964" h="265429">
                  <a:moveTo>
                    <a:pt x="7531" y="186690"/>
                  </a:moveTo>
                  <a:lnTo>
                    <a:pt x="7175" y="186055"/>
                  </a:lnTo>
                  <a:lnTo>
                    <a:pt x="6743" y="186690"/>
                  </a:lnTo>
                  <a:lnTo>
                    <a:pt x="7531" y="186690"/>
                  </a:lnTo>
                  <a:close/>
                </a:path>
                <a:path w="100964" h="265429">
                  <a:moveTo>
                    <a:pt x="10236" y="113030"/>
                  </a:moveTo>
                  <a:lnTo>
                    <a:pt x="9779" y="113030"/>
                  </a:lnTo>
                  <a:lnTo>
                    <a:pt x="9410" y="114300"/>
                  </a:lnTo>
                  <a:lnTo>
                    <a:pt x="10236" y="113030"/>
                  </a:lnTo>
                  <a:close/>
                </a:path>
                <a:path w="100964" h="265429">
                  <a:moveTo>
                    <a:pt x="11925" y="81280"/>
                  </a:moveTo>
                  <a:lnTo>
                    <a:pt x="10579" y="82550"/>
                  </a:lnTo>
                  <a:lnTo>
                    <a:pt x="11709" y="82550"/>
                  </a:lnTo>
                  <a:lnTo>
                    <a:pt x="11925" y="81280"/>
                  </a:lnTo>
                  <a:close/>
                </a:path>
                <a:path w="100964" h="265429">
                  <a:moveTo>
                    <a:pt x="15925" y="88455"/>
                  </a:moveTo>
                  <a:lnTo>
                    <a:pt x="15824" y="88582"/>
                  </a:lnTo>
                  <a:lnTo>
                    <a:pt x="15646" y="88798"/>
                  </a:lnTo>
                  <a:lnTo>
                    <a:pt x="15849" y="89077"/>
                  </a:lnTo>
                  <a:lnTo>
                    <a:pt x="15925" y="88734"/>
                  </a:lnTo>
                  <a:lnTo>
                    <a:pt x="15913" y="88582"/>
                  </a:lnTo>
                  <a:lnTo>
                    <a:pt x="15925" y="88455"/>
                  </a:lnTo>
                  <a:close/>
                </a:path>
                <a:path w="100964" h="265429">
                  <a:moveTo>
                    <a:pt x="16903" y="59347"/>
                  </a:moveTo>
                  <a:lnTo>
                    <a:pt x="16256" y="59436"/>
                  </a:lnTo>
                  <a:lnTo>
                    <a:pt x="16471" y="57391"/>
                  </a:lnTo>
                  <a:lnTo>
                    <a:pt x="16014" y="59817"/>
                  </a:lnTo>
                  <a:lnTo>
                    <a:pt x="16319" y="59563"/>
                  </a:lnTo>
                  <a:lnTo>
                    <a:pt x="16611" y="59436"/>
                  </a:lnTo>
                  <a:lnTo>
                    <a:pt x="16903" y="59347"/>
                  </a:lnTo>
                  <a:close/>
                </a:path>
                <a:path w="100964" h="265429">
                  <a:moveTo>
                    <a:pt x="16941" y="61861"/>
                  </a:moveTo>
                  <a:lnTo>
                    <a:pt x="16611" y="62230"/>
                  </a:lnTo>
                  <a:lnTo>
                    <a:pt x="16929" y="62230"/>
                  </a:lnTo>
                  <a:lnTo>
                    <a:pt x="16941" y="61861"/>
                  </a:lnTo>
                  <a:close/>
                </a:path>
                <a:path w="100964" h="265429">
                  <a:moveTo>
                    <a:pt x="17043" y="60960"/>
                  </a:moveTo>
                  <a:close/>
                </a:path>
                <a:path w="100964" h="265429">
                  <a:moveTo>
                    <a:pt x="17094" y="62230"/>
                  </a:moveTo>
                  <a:lnTo>
                    <a:pt x="16929" y="62230"/>
                  </a:lnTo>
                  <a:lnTo>
                    <a:pt x="16967" y="62484"/>
                  </a:lnTo>
                  <a:lnTo>
                    <a:pt x="17094" y="62230"/>
                  </a:lnTo>
                  <a:close/>
                </a:path>
                <a:path w="100964" h="265429">
                  <a:moveTo>
                    <a:pt x="17729" y="60960"/>
                  </a:moveTo>
                  <a:lnTo>
                    <a:pt x="17043" y="60960"/>
                  </a:lnTo>
                  <a:lnTo>
                    <a:pt x="16941" y="61861"/>
                  </a:lnTo>
                  <a:lnTo>
                    <a:pt x="17716" y="61023"/>
                  </a:lnTo>
                  <a:close/>
                </a:path>
                <a:path w="100964" h="265429">
                  <a:moveTo>
                    <a:pt x="17767" y="60960"/>
                  </a:moveTo>
                  <a:close/>
                </a:path>
                <a:path w="100964" h="265429">
                  <a:moveTo>
                    <a:pt x="18122" y="46990"/>
                  </a:moveTo>
                  <a:lnTo>
                    <a:pt x="17983" y="45720"/>
                  </a:lnTo>
                  <a:lnTo>
                    <a:pt x="17526" y="46990"/>
                  </a:lnTo>
                  <a:lnTo>
                    <a:pt x="18122" y="46990"/>
                  </a:lnTo>
                  <a:close/>
                </a:path>
                <a:path w="100964" h="265429">
                  <a:moveTo>
                    <a:pt x="22352" y="31750"/>
                  </a:moveTo>
                  <a:lnTo>
                    <a:pt x="22288" y="31978"/>
                  </a:lnTo>
                  <a:lnTo>
                    <a:pt x="22352" y="31750"/>
                  </a:lnTo>
                  <a:close/>
                </a:path>
                <a:path w="100964" h="265429">
                  <a:moveTo>
                    <a:pt x="22466" y="219710"/>
                  </a:moveTo>
                  <a:lnTo>
                    <a:pt x="22148" y="218440"/>
                  </a:lnTo>
                  <a:lnTo>
                    <a:pt x="21945" y="218440"/>
                  </a:lnTo>
                  <a:lnTo>
                    <a:pt x="22466" y="219710"/>
                  </a:lnTo>
                  <a:close/>
                </a:path>
                <a:path w="100964" h="265429">
                  <a:moveTo>
                    <a:pt x="23114" y="18783"/>
                  </a:moveTo>
                  <a:lnTo>
                    <a:pt x="22974" y="18643"/>
                  </a:lnTo>
                  <a:lnTo>
                    <a:pt x="22961" y="18770"/>
                  </a:lnTo>
                  <a:lnTo>
                    <a:pt x="23114" y="18783"/>
                  </a:lnTo>
                  <a:close/>
                </a:path>
                <a:path w="100964" h="265429">
                  <a:moveTo>
                    <a:pt x="24193" y="12700"/>
                  </a:moveTo>
                  <a:lnTo>
                    <a:pt x="23888" y="11430"/>
                  </a:lnTo>
                  <a:lnTo>
                    <a:pt x="23990" y="12700"/>
                  </a:lnTo>
                  <a:lnTo>
                    <a:pt x="24193" y="12700"/>
                  </a:lnTo>
                  <a:close/>
                </a:path>
                <a:path w="100964" h="265429">
                  <a:moveTo>
                    <a:pt x="24447" y="263740"/>
                  </a:moveTo>
                  <a:lnTo>
                    <a:pt x="24091" y="264160"/>
                  </a:lnTo>
                  <a:lnTo>
                    <a:pt x="24434" y="263867"/>
                  </a:lnTo>
                  <a:lnTo>
                    <a:pt x="24447" y="263740"/>
                  </a:lnTo>
                  <a:close/>
                </a:path>
                <a:path w="100964" h="265429">
                  <a:moveTo>
                    <a:pt x="24942" y="9842"/>
                  </a:moveTo>
                  <a:lnTo>
                    <a:pt x="24790" y="10160"/>
                  </a:lnTo>
                  <a:lnTo>
                    <a:pt x="24485" y="7620"/>
                  </a:lnTo>
                  <a:lnTo>
                    <a:pt x="23901" y="10160"/>
                  </a:lnTo>
                  <a:lnTo>
                    <a:pt x="24371" y="11430"/>
                  </a:lnTo>
                  <a:lnTo>
                    <a:pt x="24828" y="10160"/>
                  </a:lnTo>
                  <a:lnTo>
                    <a:pt x="24942" y="9842"/>
                  </a:lnTo>
                  <a:close/>
                </a:path>
                <a:path w="100964" h="265429">
                  <a:moveTo>
                    <a:pt x="25311" y="9080"/>
                  </a:moveTo>
                  <a:lnTo>
                    <a:pt x="25285" y="8890"/>
                  </a:lnTo>
                  <a:lnTo>
                    <a:pt x="24942" y="9842"/>
                  </a:lnTo>
                  <a:lnTo>
                    <a:pt x="25311" y="9080"/>
                  </a:lnTo>
                  <a:close/>
                </a:path>
                <a:path w="100964" h="265429">
                  <a:moveTo>
                    <a:pt x="25603" y="264160"/>
                  </a:moveTo>
                  <a:lnTo>
                    <a:pt x="25552" y="262890"/>
                  </a:lnTo>
                  <a:lnTo>
                    <a:pt x="24434" y="263867"/>
                  </a:lnTo>
                  <a:lnTo>
                    <a:pt x="24396" y="264160"/>
                  </a:lnTo>
                  <a:lnTo>
                    <a:pt x="25603" y="264160"/>
                  </a:lnTo>
                  <a:close/>
                </a:path>
                <a:path w="100964" h="265429">
                  <a:moveTo>
                    <a:pt x="27432" y="250596"/>
                  </a:moveTo>
                  <a:lnTo>
                    <a:pt x="26708" y="251942"/>
                  </a:lnTo>
                  <a:lnTo>
                    <a:pt x="26657" y="252183"/>
                  </a:lnTo>
                  <a:lnTo>
                    <a:pt x="26797" y="252615"/>
                  </a:lnTo>
                  <a:lnTo>
                    <a:pt x="27432" y="250596"/>
                  </a:lnTo>
                  <a:close/>
                </a:path>
                <a:path w="100964" h="265429">
                  <a:moveTo>
                    <a:pt x="29032" y="29210"/>
                  </a:moveTo>
                  <a:lnTo>
                    <a:pt x="28282" y="29210"/>
                  </a:lnTo>
                  <a:lnTo>
                    <a:pt x="27876" y="27940"/>
                  </a:lnTo>
                  <a:lnTo>
                    <a:pt x="28841" y="27940"/>
                  </a:lnTo>
                  <a:lnTo>
                    <a:pt x="28371" y="26670"/>
                  </a:lnTo>
                  <a:lnTo>
                    <a:pt x="23799" y="26670"/>
                  </a:lnTo>
                  <a:lnTo>
                    <a:pt x="22758" y="26670"/>
                  </a:lnTo>
                  <a:lnTo>
                    <a:pt x="22733" y="30480"/>
                  </a:lnTo>
                  <a:lnTo>
                    <a:pt x="22352" y="31750"/>
                  </a:lnTo>
                  <a:lnTo>
                    <a:pt x="22377" y="31978"/>
                  </a:lnTo>
                  <a:lnTo>
                    <a:pt x="28194" y="31978"/>
                  </a:lnTo>
                  <a:lnTo>
                    <a:pt x="28308" y="31750"/>
                  </a:lnTo>
                  <a:lnTo>
                    <a:pt x="29032" y="29210"/>
                  </a:lnTo>
                  <a:close/>
                </a:path>
                <a:path w="100964" h="265429">
                  <a:moveTo>
                    <a:pt x="31623" y="1993"/>
                  </a:moveTo>
                  <a:lnTo>
                    <a:pt x="31584" y="1803"/>
                  </a:lnTo>
                  <a:lnTo>
                    <a:pt x="31559" y="1371"/>
                  </a:lnTo>
                  <a:lnTo>
                    <a:pt x="31381" y="1562"/>
                  </a:lnTo>
                  <a:lnTo>
                    <a:pt x="31623" y="1993"/>
                  </a:lnTo>
                  <a:close/>
                </a:path>
                <a:path w="100964" h="265429">
                  <a:moveTo>
                    <a:pt x="32321" y="3810"/>
                  </a:moveTo>
                  <a:lnTo>
                    <a:pt x="32054" y="2540"/>
                  </a:lnTo>
                  <a:lnTo>
                    <a:pt x="31775" y="2540"/>
                  </a:lnTo>
                  <a:lnTo>
                    <a:pt x="31102" y="3810"/>
                  </a:lnTo>
                  <a:lnTo>
                    <a:pt x="30708" y="3810"/>
                  </a:lnTo>
                  <a:lnTo>
                    <a:pt x="30835" y="2540"/>
                  </a:lnTo>
                  <a:lnTo>
                    <a:pt x="31381" y="2540"/>
                  </a:lnTo>
                  <a:lnTo>
                    <a:pt x="31064" y="1270"/>
                  </a:lnTo>
                  <a:lnTo>
                    <a:pt x="30378" y="0"/>
                  </a:lnTo>
                  <a:lnTo>
                    <a:pt x="27762" y="0"/>
                  </a:lnTo>
                  <a:lnTo>
                    <a:pt x="26835" y="1270"/>
                  </a:lnTo>
                  <a:lnTo>
                    <a:pt x="26555" y="2540"/>
                  </a:lnTo>
                  <a:lnTo>
                    <a:pt x="26352" y="3810"/>
                  </a:lnTo>
                  <a:lnTo>
                    <a:pt x="26377" y="5080"/>
                  </a:lnTo>
                  <a:lnTo>
                    <a:pt x="25450" y="5080"/>
                  </a:lnTo>
                  <a:lnTo>
                    <a:pt x="25692" y="3810"/>
                  </a:lnTo>
                  <a:lnTo>
                    <a:pt x="25844" y="3810"/>
                  </a:lnTo>
                  <a:lnTo>
                    <a:pt x="26250" y="2540"/>
                  </a:lnTo>
                  <a:lnTo>
                    <a:pt x="25019" y="3810"/>
                  </a:lnTo>
                  <a:lnTo>
                    <a:pt x="25412" y="5080"/>
                  </a:lnTo>
                  <a:lnTo>
                    <a:pt x="25514" y="6350"/>
                  </a:lnTo>
                  <a:lnTo>
                    <a:pt x="24523" y="6350"/>
                  </a:lnTo>
                  <a:lnTo>
                    <a:pt x="24739" y="7620"/>
                  </a:lnTo>
                  <a:lnTo>
                    <a:pt x="25400" y="8890"/>
                  </a:lnTo>
                  <a:lnTo>
                    <a:pt x="25412" y="9842"/>
                  </a:lnTo>
                  <a:lnTo>
                    <a:pt x="25450" y="10160"/>
                  </a:lnTo>
                  <a:lnTo>
                    <a:pt x="24676" y="11430"/>
                  </a:lnTo>
                  <a:lnTo>
                    <a:pt x="24371" y="11430"/>
                  </a:lnTo>
                  <a:lnTo>
                    <a:pt x="24168" y="11430"/>
                  </a:lnTo>
                  <a:lnTo>
                    <a:pt x="24574" y="12700"/>
                  </a:lnTo>
                  <a:lnTo>
                    <a:pt x="24193" y="12700"/>
                  </a:lnTo>
                  <a:lnTo>
                    <a:pt x="23774" y="15240"/>
                  </a:lnTo>
                  <a:lnTo>
                    <a:pt x="24498" y="15240"/>
                  </a:lnTo>
                  <a:lnTo>
                    <a:pt x="23596" y="16510"/>
                  </a:lnTo>
                  <a:lnTo>
                    <a:pt x="24472" y="19050"/>
                  </a:lnTo>
                  <a:lnTo>
                    <a:pt x="23114" y="19050"/>
                  </a:lnTo>
                  <a:lnTo>
                    <a:pt x="23431" y="20320"/>
                  </a:lnTo>
                  <a:lnTo>
                    <a:pt x="24079" y="21590"/>
                  </a:lnTo>
                  <a:lnTo>
                    <a:pt x="24091" y="22860"/>
                  </a:lnTo>
                  <a:lnTo>
                    <a:pt x="22567" y="20320"/>
                  </a:lnTo>
                  <a:lnTo>
                    <a:pt x="23545" y="25400"/>
                  </a:lnTo>
                  <a:lnTo>
                    <a:pt x="27914" y="25400"/>
                  </a:lnTo>
                  <a:lnTo>
                    <a:pt x="27508" y="22860"/>
                  </a:lnTo>
                  <a:lnTo>
                    <a:pt x="27305" y="21590"/>
                  </a:lnTo>
                  <a:lnTo>
                    <a:pt x="30429" y="20320"/>
                  </a:lnTo>
                  <a:lnTo>
                    <a:pt x="29210" y="16510"/>
                  </a:lnTo>
                  <a:lnTo>
                    <a:pt x="28562" y="16510"/>
                  </a:lnTo>
                  <a:lnTo>
                    <a:pt x="28752" y="15240"/>
                  </a:lnTo>
                  <a:lnTo>
                    <a:pt x="28575" y="12700"/>
                  </a:lnTo>
                  <a:lnTo>
                    <a:pt x="29171" y="12700"/>
                  </a:lnTo>
                  <a:lnTo>
                    <a:pt x="28689" y="11430"/>
                  </a:lnTo>
                  <a:lnTo>
                    <a:pt x="29565" y="11430"/>
                  </a:lnTo>
                  <a:lnTo>
                    <a:pt x="29413" y="10160"/>
                  </a:lnTo>
                  <a:lnTo>
                    <a:pt x="29298" y="7620"/>
                  </a:lnTo>
                  <a:lnTo>
                    <a:pt x="30238" y="6350"/>
                  </a:lnTo>
                  <a:lnTo>
                    <a:pt x="31000" y="8890"/>
                  </a:lnTo>
                  <a:lnTo>
                    <a:pt x="32092" y="6350"/>
                  </a:lnTo>
                  <a:lnTo>
                    <a:pt x="32232" y="5080"/>
                  </a:lnTo>
                  <a:lnTo>
                    <a:pt x="32321" y="3810"/>
                  </a:lnTo>
                  <a:close/>
                </a:path>
                <a:path w="100964" h="265429">
                  <a:moveTo>
                    <a:pt x="39052" y="147320"/>
                  </a:moveTo>
                  <a:lnTo>
                    <a:pt x="39001" y="147751"/>
                  </a:lnTo>
                  <a:lnTo>
                    <a:pt x="39052" y="147320"/>
                  </a:lnTo>
                  <a:close/>
                </a:path>
                <a:path w="100964" h="265429">
                  <a:moveTo>
                    <a:pt x="39065" y="152615"/>
                  </a:moveTo>
                  <a:lnTo>
                    <a:pt x="38963" y="152184"/>
                  </a:lnTo>
                  <a:lnTo>
                    <a:pt x="38976" y="152438"/>
                  </a:lnTo>
                  <a:lnTo>
                    <a:pt x="39052" y="152692"/>
                  </a:lnTo>
                  <a:close/>
                </a:path>
                <a:path w="100964" h="265429">
                  <a:moveTo>
                    <a:pt x="39128" y="148590"/>
                  </a:moveTo>
                  <a:lnTo>
                    <a:pt x="39001" y="147751"/>
                  </a:lnTo>
                  <a:lnTo>
                    <a:pt x="38925" y="148590"/>
                  </a:lnTo>
                  <a:lnTo>
                    <a:pt x="39128" y="148590"/>
                  </a:lnTo>
                  <a:close/>
                </a:path>
                <a:path w="100964" h="265429">
                  <a:moveTo>
                    <a:pt x="39624" y="158750"/>
                  </a:moveTo>
                  <a:lnTo>
                    <a:pt x="39573" y="158330"/>
                  </a:lnTo>
                  <a:lnTo>
                    <a:pt x="39458" y="158750"/>
                  </a:lnTo>
                  <a:lnTo>
                    <a:pt x="39624" y="158750"/>
                  </a:lnTo>
                  <a:close/>
                </a:path>
                <a:path w="100964" h="265429">
                  <a:moveTo>
                    <a:pt x="39738" y="157797"/>
                  </a:moveTo>
                  <a:lnTo>
                    <a:pt x="39497" y="157480"/>
                  </a:lnTo>
                  <a:lnTo>
                    <a:pt x="39573" y="158330"/>
                  </a:lnTo>
                  <a:lnTo>
                    <a:pt x="39738" y="157797"/>
                  </a:lnTo>
                  <a:close/>
                </a:path>
                <a:path w="100964" h="265429">
                  <a:moveTo>
                    <a:pt x="40728" y="151130"/>
                  </a:moveTo>
                  <a:lnTo>
                    <a:pt x="40665" y="151307"/>
                  </a:lnTo>
                  <a:lnTo>
                    <a:pt x="40728" y="151130"/>
                  </a:lnTo>
                  <a:close/>
                </a:path>
                <a:path w="100964" h="265429">
                  <a:moveTo>
                    <a:pt x="42240" y="162560"/>
                  </a:moveTo>
                  <a:lnTo>
                    <a:pt x="42240" y="162699"/>
                  </a:lnTo>
                  <a:lnTo>
                    <a:pt x="42240" y="162560"/>
                  </a:lnTo>
                  <a:close/>
                </a:path>
                <a:path w="100964" h="265429">
                  <a:moveTo>
                    <a:pt x="42519" y="136461"/>
                  </a:moveTo>
                  <a:lnTo>
                    <a:pt x="42379" y="136601"/>
                  </a:lnTo>
                  <a:lnTo>
                    <a:pt x="42265" y="136779"/>
                  </a:lnTo>
                  <a:lnTo>
                    <a:pt x="42303" y="136918"/>
                  </a:lnTo>
                  <a:lnTo>
                    <a:pt x="42392" y="136728"/>
                  </a:lnTo>
                  <a:lnTo>
                    <a:pt x="42443" y="136601"/>
                  </a:lnTo>
                  <a:lnTo>
                    <a:pt x="42519" y="136461"/>
                  </a:lnTo>
                  <a:close/>
                </a:path>
                <a:path w="100964" h="265429">
                  <a:moveTo>
                    <a:pt x="42710" y="163830"/>
                  </a:moveTo>
                  <a:lnTo>
                    <a:pt x="42443" y="162915"/>
                  </a:lnTo>
                  <a:lnTo>
                    <a:pt x="42240" y="162699"/>
                  </a:lnTo>
                  <a:lnTo>
                    <a:pt x="42303" y="163830"/>
                  </a:lnTo>
                  <a:lnTo>
                    <a:pt x="42710" y="163830"/>
                  </a:lnTo>
                  <a:close/>
                </a:path>
                <a:path w="100964" h="265429">
                  <a:moveTo>
                    <a:pt x="43662" y="175260"/>
                  </a:moveTo>
                  <a:lnTo>
                    <a:pt x="42418" y="171450"/>
                  </a:lnTo>
                  <a:lnTo>
                    <a:pt x="41211" y="171450"/>
                  </a:lnTo>
                  <a:lnTo>
                    <a:pt x="42252" y="173990"/>
                  </a:lnTo>
                  <a:lnTo>
                    <a:pt x="42646" y="173990"/>
                  </a:lnTo>
                  <a:lnTo>
                    <a:pt x="43662" y="175260"/>
                  </a:lnTo>
                  <a:close/>
                </a:path>
                <a:path w="100964" h="265429">
                  <a:moveTo>
                    <a:pt x="43700" y="171450"/>
                  </a:moveTo>
                  <a:lnTo>
                    <a:pt x="43688" y="171259"/>
                  </a:lnTo>
                  <a:lnTo>
                    <a:pt x="43611" y="171450"/>
                  </a:lnTo>
                  <a:close/>
                </a:path>
                <a:path w="100964" h="265429">
                  <a:moveTo>
                    <a:pt x="45466" y="245872"/>
                  </a:moveTo>
                  <a:lnTo>
                    <a:pt x="44818" y="245694"/>
                  </a:lnTo>
                  <a:lnTo>
                    <a:pt x="43688" y="246062"/>
                  </a:lnTo>
                  <a:lnTo>
                    <a:pt x="43345" y="246824"/>
                  </a:lnTo>
                  <a:lnTo>
                    <a:pt x="44157" y="246405"/>
                  </a:lnTo>
                  <a:lnTo>
                    <a:pt x="45135" y="246227"/>
                  </a:lnTo>
                  <a:lnTo>
                    <a:pt x="45466" y="245872"/>
                  </a:lnTo>
                  <a:close/>
                </a:path>
                <a:path w="100964" h="265429">
                  <a:moveTo>
                    <a:pt x="45656" y="187007"/>
                  </a:moveTo>
                  <a:lnTo>
                    <a:pt x="45491" y="187134"/>
                  </a:lnTo>
                  <a:lnTo>
                    <a:pt x="45364" y="187426"/>
                  </a:lnTo>
                  <a:lnTo>
                    <a:pt x="45504" y="187325"/>
                  </a:lnTo>
                  <a:lnTo>
                    <a:pt x="45580" y="187172"/>
                  </a:lnTo>
                  <a:lnTo>
                    <a:pt x="45656" y="187007"/>
                  </a:lnTo>
                  <a:close/>
                </a:path>
                <a:path w="100964" h="265429">
                  <a:moveTo>
                    <a:pt x="47307" y="161290"/>
                  </a:moveTo>
                  <a:lnTo>
                    <a:pt x="47142" y="160020"/>
                  </a:lnTo>
                  <a:lnTo>
                    <a:pt x="47294" y="158750"/>
                  </a:lnTo>
                  <a:lnTo>
                    <a:pt x="46685" y="160020"/>
                  </a:lnTo>
                  <a:lnTo>
                    <a:pt x="46812" y="160020"/>
                  </a:lnTo>
                  <a:lnTo>
                    <a:pt x="46850" y="160147"/>
                  </a:lnTo>
                  <a:lnTo>
                    <a:pt x="46926" y="160020"/>
                  </a:lnTo>
                  <a:lnTo>
                    <a:pt x="47307" y="161290"/>
                  </a:lnTo>
                  <a:close/>
                </a:path>
                <a:path w="100964" h="265429">
                  <a:moveTo>
                    <a:pt x="47650" y="161290"/>
                  </a:moveTo>
                  <a:lnTo>
                    <a:pt x="47523" y="160845"/>
                  </a:lnTo>
                  <a:lnTo>
                    <a:pt x="47307" y="160375"/>
                  </a:lnTo>
                  <a:lnTo>
                    <a:pt x="47358" y="160566"/>
                  </a:lnTo>
                  <a:lnTo>
                    <a:pt x="47650" y="161290"/>
                  </a:lnTo>
                  <a:close/>
                </a:path>
                <a:path w="100964" h="265429">
                  <a:moveTo>
                    <a:pt x="49555" y="200977"/>
                  </a:moveTo>
                  <a:lnTo>
                    <a:pt x="49403" y="200825"/>
                  </a:lnTo>
                  <a:lnTo>
                    <a:pt x="49314" y="200634"/>
                  </a:lnTo>
                  <a:lnTo>
                    <a:pt x="49339" y="200825"/>
                  </a:lnTo>
                  <a:lnTo>
                    <a:pt x="49479" y="201129"/>
                  </a:lnTo>
                  <a:lnTo>
                    <a:pt x="49555" y="200977"/>
                  </a:lnTo>
                  <a:close/>
                </a:path>
                <a:path w="100964" h="265429">
                  <a:moveTo>
                    <a:pt x="50584" y="118999"/>
                  </a:moveTo>
                  <a:lnTo>
                    <a:pt x="49593" y="119380"/>
                  </a:lnTo>
                  <a:lnTo>
                    <a:pt x="49745" y="120650"/>
                  </a:lnTo>
                  <a:lnTo>
                    <a:pt x="50584" y="118999"/>
                  </a:lnTo>
                  <a:close/>
                </a:path>
                <a:path w="100964" h="265429">
                  <a:moveTo>
                    <a:pt x="50673" y="176530"/>
                  </a:moveTo>
                  <a:lnTo>
                    <a:pt x="50380" y="176530"/>
                  </a:lnTo>
                  <a:lnTo>
                    <a:pt x="50634" y="177228"/>
                  </a:lnTo>
                  <a:lnTo>
                    <a:pt x="50673" y="176530"/>
                  </a:lnTo>
                  <a:close/>
                </a:path>
                <a:path w="100964" h="265429">
                  <a:moveTo>
                    <a:pt x="50685" y="115798"/>
                  </a:moveTo>
                  <a:lnTo>
                    <a:pt x="50088" y="117513"/>
                  </a:lnTo>
                  <a:lnTo>
                    <a:pt x="50571" y="116255"/>
                  </a:lnTo>
                  <a:lnTo>
                    <a:pt x="50685" y="115798"/>
                  </a:lnTo>
                  <a:close/>
                </a:path>
                <a:path w="100964" h="265429">
                  <a:moveTo>
                    <a:pt x="50749" y="127787"/>
                  </a:moveTo>
                  <a:lnTo>
                    <a:pt x="50495" y="128244"/>
                  </a:lnTo>
                  <a:lnTo>
                    <a:pt x="50165" y="128765"/>
                  </a:lnTo>
                  <a:lnTo>
                    <a:pt x="50076" y="129286"/>
                  </a:lnTo>
                  <a:lnTo>
                    <a:pt x="50495" y="128778"/>
                  </a:lnTo>
                  <a:lnTo>
                    <a:pt x="50660" y="128282"/>
                  </a:lnTo>
                  <a:lnTo>
                    <a:pt x="50749" y="127787"/>
                  </a:lnTo>
                  <a:close/>
                </a:path>
                <a:path w="100964" h="265429">
                  <a:moveTo>
                    <a:pt x="51193" y="118757"/>
                  </a:moveTo>
                  <a:lnTo>
                    <a:pt x="51041" y="118110"/>
                  </a:lnTo>
                  <a:lnTo>
                    <a:pt x="50584" y="118999"/>
                  </a:lnTo>
                  <a:lnTo>
                    <a:pt x="51193" y="118757"/>
                  </a:lnTo>
                  <a:close/>
                </a:path>
                <a:path w="100964" h="265429">
                  <a:moveTo>
                    <a:pt x="51574" y="211010"/>
                  </a:moveTo>
                  <a:lnTo>
                    <a:pt x="51295" y="210337"/>
                  </a:lnTo>
                  <a:lnTo>
                    <a:pt x="50203" y="210375"/>
                  </a:lnTo>
                  <a:lnTo>
                    <a:pt x="50660" y="211467"/>
                  </a:lnTo>
                  <a:lnTo>
                    <a:pt x="51574" y="211010"/>
                  </a:lnTo>
                  <a:close/>
                </a:path>
                <a:path w="100964" h="265429">
                  <a:moveTo>
                    <a:pt x="51803" y="180340"/>
                  </a:moveTo>
                  <a:lnTo>
                    <a:pt x="50634" y="177228"/>
                  </a:lnTo>
                  <a:lnTo>
                    <a:pt x="50495" y="180340"/>
                  </a:lnTo>
                  <a:lnTo>
                    <a:pt x="50761" y="181292"/>
                  </a:lnTo>
                  <a:lnTo>
                    <a:pt x="51803" y="180340"/>
                  </a:lnTo>
                  <a:close/>
                </a:path>
                <a:path w="100964" h="265429">
                  <a:moveTo>
                    <a:pt x="51917" y="213487"/>
                  </a:moveTo>
                  <a:lnTo>
                    <a:pt x="51803" y="213067"/>
                  </a:lnTo>
                  <a:lnTo>
                    <a:pt x="51777" y="213766"/>
                  </a:lnTo>
                  <a:lnTo>
                    <a:pt x="51866" y="213575"/>
                  </a:lnTo>
                  <a:close/>
                </a:path>
                <a:path w="100964" h="265429">
                  <a:moveTo>
                    <a:pt x="53873" y="240030"/>
                  </a:moveTo>
                  <a:lnTo>
                    <a:pt x="53073" y="241300"/>
                  </a:lnTo>
                  <a:lnTo>
                    <a:pt x="53505" y="241300"/>
                  </a:lnTo>
                  <a:lnTo>
                    <a:pt x="53873" y="240030"/>
                  </a:lnTo>
                  <a:close/>
                </a:path>
                <a:path w="100964" h="265429">
                  <a:moveTo>
                    <a:pt x="56159" y="199402"/>
                  </a:moveTo>
                  <a:lnTo>
                    <a:pt x="56134" y="199161"/>
                  </a:lnTo>
                  <a:lnTo>
                    <a:pt x="56159" y="199402"/>
                  </a:lnTo>
                  <a:close/>
                </a:path>
                <a:path w="100964" h="265429">
                  <a:moveTo>
                    <a:pt x="56476" y="201612"/>
                  </a:moveTo>
                  <a:lnTo>
                    <a:pt x="56426" y="200990"/>
                  </a:lnTo>
                  <a:lnTo>
                    <a:pt x="56311" y="200190"/>
                  </a:lnTo>
                  <a:lnTo>
                    <a:pt x="56159" y="199402"/>
                  </a:lnTo>
                  <a:lnTo>
                    <a:pt x="56476" y="201612"/>
                  </a:lnTo>
                  <a:close/>
                </a:path>
                <a:path w="100964" h="265429">
                  <a:moveTo>
                    <a:pt x="57810" y="208165"/>
                  </a:moveTo>
                  <a:lnTo>
                    <a:pt x="57594" y="208610"/>
                  </a:lnTo>
                  <a:lnTo>
                    <a:pt x="57467" y="209067"/>
                  </a:lnTo>
                  <a:lnTo>
                    <a:pt x="57416" y="209511"/>
                  </a:lnTo>
                  <a:lnTo>
                    <a:pt x="57581" y="209702"/>
                  </a:lnTo>
                  <a:lnTo>
                    <a:pt x="57810" y="208165"/>
                  </a:lnTo>
                  <a:close/>
                </a:path>
                <a:path w="100964" h="265429">
                  <a:moveTo>
                    <a:pt x="59321" y="219710"/>
                  </a:moveTo>
                  <a:lnTo>
                    <a:pt x="59055" y="218440"/>
                  </a:lnTo>
                  <a:lnTo>
                    <a:pt x="58940" y="218643"/>
                  </a:lnTo>
                  <a:lnTo>
                    <a:pt x="59321" y="219710"/>
                  </a:lnTo>
                  <a:close/>
                </a:path>
                <a:path w="100964" h="265429">
                  <a:moveTo>
                    <a:pt x="60299" y="101498"/>
                  </a:moveTo>
                  <a:lnTo>
                    <a:pt x="60083" y="101295"/>
                  </a:lnTo>
                  <a:lnTo>
                    <a:pt x="59626" y="102260"/>
                  </a:lnTo>
                  <a:lnTo>
                    <a:pt x="60299" y="101498"/>
                  </a:lnTo>
                  <a:close/>
                </a:path>
                <a:path w="100964" h="265429">
                  <a:moveTo>
                    <a:pt x="60350" y="227330"/>
                  </a:moveTo>
                  <a:lnTo>
                    <a:pt x="60020" y="226060"/>
                  </a:lnTo>
                  <a:lnTo>
                    <a:pt x="59372" y="223520"/>
                  </a:lnTo>
                  <a:lnTo>
                    <a:pt x="58762" y="223520"/>
                  </a:lnTo>
                  <a:lnTo>
                    <a:pt x="58750" y="222250"/>
                  </a:lnTo>
                  <a:lnTo>
                    <a:pt x="59283" y="223520"/>
                  </a:lnTo>
                  <a:lnTo>
                    <a:pt x="59550" y="222250"/>
                  </a:lnTo>
                  <a:lnTo>
                    <a:pt x="59905" y="220980"/>
                  </a:lnTo>
                  <a:lnTo>
                    <a:pt x="58318" y="219710"/>
                  </a:lnTo>
                  <a:lnTo>
                    <a:pt x="58940" y="218643"/>
                  </a:lnTo>
                  <a:lnTo>
                    <a:pt x="58940" y="215900"/>
                  </a:lnTo>
                  <a:lnTo>
                    <a:pt x="58191" y="215900"/>
                  </a:lnTo>
                  <a:lnTo>
                    <a:pt x="58331" y="213360"/>
                  </a:lnTo>
                  <a:lnTo>
                    <a:pt x="57188" y="212090"/>
                  </a:lnTo>
                  <a:lnTo>
                    <a:pt x="57416" y="209550"/>
                  </a:lnTo>
                  <a:lnTo>
                    <a:pt x="56324" y="209550"/>
                  </a:lnTo>
                  <a:lnTo>
                    <a:pt x="57200" y="205740"/>
                  </a:lnTo>
                  <a:lnTo>
                    <a:pt x="56540" y="203200"/>
                  </a:lnTo>
                  <a:lnTo>
                    <a:pt x="56197" y="201930"/>
                  </a:lnTo>
                  <a:lnTo>
                    <a:pt x="55257" y="200660"/>
                  </a:lnTo>
                  <a:lnTo>
                    <a:pt x="55753" y="200660"/>
                  </a:lnTo>
                  <a:lnTo>
                    <a:pt x="55435" y="199390"/>
                  </a:lnTo>
                  <a:lnTo>
                    <a:pt x="56108" y="199390"/>
                  </a:lnTo>
                  <a:lnTo>
                    <a:pt x="55778" y="198120"/>
                  </a:lnTo>
                  <a:lnTo>
                    <a:pt x="55206" y="196850"/>
                  </a:lnTo>
                  <a:lnTo>
                    <a:pt x="54571" y="196850"/>
                  </a:lnTo>
                  <a:lnTo>
                    <a:pt x="55575" y="194310"/>
                  </a:lnTo>
                  <a:lnTo>
                    <a:pt x="51993" y="191770"/>
                  </a:lnTo>
                  <a:lnTo>
                    <a:pt x="53721" y="189230"/>
                  </a:lnTo>
                  <a:lnTo>
                    <a:pt x="51943" y="185420"/>
                  </a:lnTo>
                  <a:lnTo>
                    <a:pt x="51219" y="182880"/>
                  </a:lnTo>
                  <a:lnTo>
                    <a:pt x="50850" y="181610"/>
                  </a:lnTo>
                  <a:lnTo>
                    <a:pt x="50761" y="181292"/>
                  </a:lnTo>
                  <a:lnTo>
                    <a:pt x="50482" y="180314"/>
                  </a:lnTo>
                  <a:lnTo>
                    <a:pt x="49288" y="176530"/>
                  </a:lnTo>
                  <a:lnTo>
                    <a:pt x="50380" y="176530"/>
                  </a:lnTo>
                  <a:lnTo>
                    <a:pt x="48742" y="175260"/>
                  </a:lnTo>
                  <a:lnTo>
                    <a:pt x="48298" y="170180"/>
                  </a:lnTo>
                  <a:lnTo>
                    <a:pt x="48983" y="171450"/>
                  </a:lnTo>
                  <a:lnTo>
                    <a:pt x="49301" y="171450"/>
                  </a:lnTo>
                  <a:lnTo>
                    <a:pt x="48856" y="170180"/>
                  </a:lnTo>
                  <a:lnTo>
                    <a:pt x="47967" y="167640"/>
                  </a:lnTo>
                  <a:lnTo>
                    <a:pt x="48069" y="163830"/>
                  </a:lnTo>
                  <a:lnTo>
                    <a:pt x="46850" y="160147"/>
                  </a:lnTo>
                  <a:lnTo>
                    <a:pt x="46139" y="161290"/>
                  </a:lnTo>
                  <a:lnTo>
                    <a:pt x="44869" y="157911"/>
                  </a:lnTo>
                  <a:lnTo>
                    <a:pt x="46151" y="158750"/>
                  </a:lnTo>
                  <a:lnTo>
                    <a:pt x="44284" y="153670"/>
                  </a:lnTo>
                  <a:lnTo>
                    <a:pt x="46774" y="156210"/>
                  </a:lnTo>
                  <a:lnTo>
                    <a:pt x="46583" y="154940"/>
                  </a:lnTo>
                  <a:lnTo>
                    <a:pt x="45859" y="154940"/>
                  </a:lnTo>
                  <a:lnTo>
                    <a:pt x="45974" y="153670"/>
                  </a:lnTo>
                  <a:lnTo>
                    <a:pt x="46215" y="153670"/>
                  </a:lnTo>
                  <a:lnTo>
                    <a:pt x="46710" y="154940"/>
                  </a:lnTo>
                  <a:lnTo>
                    <a:pt x="46316" y="152400"/>
                  </a:lnTo>
                  <a:lnTo>
                    <a:pt x="45669" y="152400"/>
                  </a:lnTo>
                  <a:lnTo>
                    <a:pt x="45631" y="151130"/>
                  </a:lnTo>
                  <a:lnTo>
                    <a:pt x="46431" y="151130"/>
                  </a:lnTo>
                  <a:lnTo>
                    <a:pt x="45732" y="149860"/>
                  </a:lnTo>
                  <a:lnTo>
                    <a:pt x="45364" y="149860"/>
                  </a:lnTo>
                  <a:lnTo>
                    <a:pt x="45783" y="147320"/>
                  </a:lnTo>
                  <a:lnTo>
                    <a:pt x="46151" y="147320"/>
                  </a:lnTo>
                  <a:lnTo>
                    <a:pt x="46202" y="146050"/>
                  </a:lnTo>
                  <a:lnTo>
                    <a:pt x="46050" y="144780"/>
                  </a:lnTo>
                  <a:lnTo>
                    <a:pt x="46050" y="142240"/>
                  </a:lnTo>
                  <a:lnTo>
                    <a:pt x="46088" y="140970"/>
                  </a:lnTo>
                  <a:lnTo>
                    <a:pt x="46939" y="138430"/>
                  </a:lnTo>
                  <a:lnTo>
                    <a:pt x="47904" y="139700"/>
                  </a:lnTo>
                  <a:lnTo>
                    <a:pt x="47802" y="138430"/>
                  </a:lnTo>
                  <a:lnTo>
                    <a:pt x="47701" y="137160"/>
                  </a:lnTo>
                  <a:lnTo>
                    <a:pt x="48856" y="138430"/>
                  </a:lnTo>
                  <a:lnTo>
                    <a:pt x="48971" y="137160"/>
                  </a:lnTo>
                  <a:lnTo>
                    <a:pt x="49085" y="135890"/>
                  </a:lnTo>
                  <a:lnTo>
                    <a:pt x="48323" y="135890"/>
                  </a:lnTo>
                  <a:lnTo>
                    <a:pt x="48856" y="134620"/>
                  </a:lnTo>
                  <a:lnTo>
                    <a:pt x="48666" y="133350"/>
                  </a:lnTo>
                  <a:lnTo>
                    <a:pt x="44107" y="133350"/>
                  </a:lnTo>
                  <a:lnTo>
                    <a:pt x="44107" y="170180"/>
                  </a:lnTo>
                  <a:lnTo>
                    <a:pt x="43764" y="171259"/>
                  </a:lnTo>
                  <a:lnTo>
                    <a:pt x="43815" y="171450"/>
                  </a:lnTo>
                  <a:lnTo>
                    <a:pt x="43446" y="172262"/>
                  </a:lnTo>
                  <a:lnTo>
                    <a:pt x="43002" y="171450"/>
                  </a:lnTo>
                  <a:lnTo>
                    <a:pt x="43014" y="170180"/>
                  </a:lnTo>
                  <a:lnTo>
                    <a:pt x="43688" y="171259"/>
                  </a:lnTo>
                  <a:lnTo>
                    <a:pt x="44107" y="170180"/>
                  </a:lnTo>
                  <a:lnTo>
                    <a:pt x="44107" y="133350"/>
                  </a:lnTo>
                  <a:lnTo>
                    <a:pt x="43840" y="133350"/>
                  </a:lnTo>
                  <a:lnTo>
                    <a:pt x="43548" y="133350"/>
                  </a:lnTo>
                  <a:lnTo>
                    <a:pt x="43548" y="134620"/>
                  </a:lnTo>
                  <a:lnTo>
                    <a:pt x="42519" y="137160"/>
                  </a:lnTo>
                  <a:lnTo>
                    <a:pt x="42837" y="137160"/>
                  </a:lnTo>
                  <a:lnTo>
                    <a:pt x="43345" y="135890"/>
                  </a:lnTo>
                  <a:lnTo>
                    <a:pt x="43230" y="137160"/>
                  </a:lnTo>
                  <a:lnTo>
                    <a:pt x="41770" y="140970"/>
                  </a:lnTo>
                  <a:lnTo>
                    <a:pt x="43345" y="138430"/>
                  </a:lnTo>
                  <a:lnTo>
                    <a:pt x="42976" y="140970"/>
                  </a:lnTo>
                  <a:lnTo>
                    <a:pt x="42138" y="142240"/>
                  </a:lnTo>
                  <a:lnTo>
                    <a:pt x="41783" y="140970"/>
                  </a:lnTo>
                  <a:lnTo>
                    <a:pt x="41719" y="143510"/>
                  </a:lnTo>
                  <a:lnTo>
                    <a:pt x="41033" y="144780"/>
                  </a:lnTo>
                  <a:lnTo>
                    <a:pt x="40538" y="142240"/>
                  </a:lnTo>
                  <a:lnTo>
                    <a:pt x="40665" y="144780"/>
                  </a:lnTo>
                  <a:lnTo>
                    <a:pt x="39408" y="147320"/>
                  </a:lnTo>
                  <a:lnTo>
                    <a:pt x="39128" y="148590"/>
                  </a:lnTo>
                  <a:lnTo>
                    <a:pt x="39522" y="148590"/>
                  </a:lnTo>
                  <a:lnTo>
                    <a:pt x="39458" y="149860"/>
                  </a:lnTo>
                  <a:lnTo>
                    <a:pt x="39585" y="149860"/>
                  </a:lnTo>
                  <a:lnTo>
                    <a:pt x="40386" y="148590"/>
                  </a:lnTo>
                  <a:lnTo>
                    <a:pt x="40970" y="151130"/>
                  </a:lnTo>
                  <a:lnTo>
                    <a:pt x="40728" y="151130"/>
                  </a:lnTo>
                  <a:lnTo>
                    <a:pt x="40703" y="151409"/>
                  </a:lnTo>
                  <a:lnTo>
                    <a:pt x="41427" y="153670"/>
                  </a:lnTo>
                  <a:lnTo>
                    <a:pt x="40474" y="153670"/>
                  </a:lnTo>
                  <a:lnTo>
                    <a:pt x="40601" y="152400"/>
                  </a:lnTo>
                  <a:lnTo>
                    <a:pt x="40665" y="151307"/>
                  </a:lnTo>
                  <a:lnTo>
                    <a:pt x="39509" y="154940"/>
                  </a:lnTo>
                  <a:lnTo>
                    <a:pt x="39433" y="153670"/>
                  </a:lnTo>
                  <a:lnTo>
                    <a:pt x="39382" y="152806"/>
                  </a:lnTo>
                  <a:lnTo>
                    <a:pt x="39319" y="153670"/>
                  </a:lnTo>
                  <a:lnTo>
                    <a:pt x="39052" y="153670"/>
                  </a:lnTo>
                  <a:lnTo>
                    <a:pt x="38290" y="156210"/>
                  </a:lnTo>
                  <a:lnTo>
                    <a:pt x="40119" y="154940"/>
                  </a:lnTo>
                  <a:lnTo>
                    <a:pt x="40411" y="157480"/>
                  </a:lnTo>
                  <a:lnTo>
                    <a:pt x="39827" y="157480"/>
                  </a:lnTo>
                  <a:lnTo>
                    <a:pt x="39827" y="157911"/>
                  </a:lnTo>
                  <a:lnTo>
                    <a:pt x="40462" y="158750"/>
                  </a:lnTo>
                  <a:lnTo>
                    <a:pt x="40995" y="158750"/>
                  </a:lnTo>
                  <a:lnTo>
                    <a:pt x="40779" y="161290"/>
                  </a:lnTo>
                  <a:lnTo>
                    <a:pt x="41554" y="161290"/>
                  </a:lnTo>
                  <a:lnTo>
                    <a:pt x="41617" y="162242"/>
                  </a:lnTo>
                  <a:lnTo>
                    <a:pt x="41643" y="162560"/>
                  </a:lnTo>
                  <a:lnTo>
                    <a:pt x="41656" y="162128"/>
                  </a:lnTo>
                  <a:lnTo>
                    <a:pt x="41656" y="161950"/>
                  </a:lnTo>
                  <a:lnTo>
                    <a:pt x="41681" y="161290"/>
                  </a:lnTo>
                  <a:lnTo>
                    <a:pt x="42291" y="161290"/>
                  </a:lnTo>
                  <a:lnTo>
                    <a:pt x="42341" y="162560"/>
                  </a:lnTo>
                  <a:lnTo>
                    <a:pt x="42443" y="162915"/>
                  </a:lnTo>
                  <a:lnTo>
                    <a:pt x="43281" y="163830"/>
                  </a:lnTo>
                  <a:lnTo>
                    <a:pt x="41605" y="166370"/>
                  </a:lnTo>
                  <a:lnTo>
                    <a:pt x="42621" y="168910"/>
                  </a:lnTo>
                  <a:lnTo>
                    <a:pt x="41516" y="168910"/>
                  </a:lnTo>
                  <a:lnTo>
                    <a:pt x="42608" y="171450"/>
                  </a:lnTo>
                  <a:lnTo>
                    <a:pt x="42418" y="171450"/>
                  </a:lnTo>
                  <a:lnTo>
                    <a:pt x="43942" y="173990"/>
                  </a:lnTo>
                  <a:lnTo>
                    <a:pt x="43764" y="173012"/>
                  </a:lnTo>
                  <a:lnTo>
                    <a:pt x="45351" y="173990"/>
                  </a:lnTo>
                  <a:lnTo>
                    <a:pt x="44970" y="175260"/>
                  </a:lnTo>
                  <a:lnTo>
                    <a:pt x="43180" y="176530"/>
                  </a:lnTo>
                  <a:lnTo>
                    <a:pt x="42938" y="179070"/>
                  </a:lnTo>
                  <a:lnTo>
                    <a:pt x="45110" y="180340"/>
                  </a:lnTo>
                  <a:lnTo>
                    <a:pt x="45427" y="184150"/>
                  </a:lnTo>
                  <a:lnTo>
                    <a:pt x="45478" y="182880"/>
                  </a:lnTo>
                  <a:lnTo>
                    <a:pt x="46304" y="182880"/>
                  </a:lnTo>
                  <a:lnTo>
                    <a:pt x="46062" y="185420"/>
                  </a:lnTo>
                  <a:lnTo>
                    <a:pt x="46609" y="186690"/>
                  </a:lnTo>
                  <a:lnTo>
                    <a:pt x="45935" y="186690"/>
                  </a:lnTo>
                  <a:lnTo>
                    <a:pt x="45669" y="187960"/>
                  </a:lnTo>
                  <a:lnTo>
                    <a:pt x="46101" y="187960"/>
                  </a:lnTo>
                  <a:lnTo>
                    <a:pt x="46202" y="190500"/>
                  </a:lnTo>
                  <a:lnTo>
                    <a:pt x="47447" y="190500"/>
                  </a:lnTo>
                  <a:lnTo>
                    <a:pt x="47015" y="191770"/>
                  </a:lnTo>
                  <a:lnTo>
                    <a:pt x="47332" y="194310"/>
                  </a:lnTo>
                  <a:lnTo>
                    <a:pt x="49403" y="194310"/>
                  </a:lnTo>
                  <a:lnTo>
                    <a:pt x="49796" y="198120"/>
                  </a:lnTo>
                  <a:lnTo>
                    <a:pt x="48971" y="196850"/>
                  </a:lnTo>
                  <a:lnTo>
                    <a:pt x="48818" y="198120"/>
                  </a:lnTo>
                  <a:lnTo>
                    <a:pt x="47967" y="196850"/>
                  </a:lnTo>
                  <a:lnTo>
                    <a:pt x="48158" y="198120"/>
                  </a:lnTo>
                  <a:lnTo>
                    <a:pt x="48641" y="198120"/>
                  </a:lnTo>
                  <a:lnTo>
                    <a:pt x="48387" y="199390"/>
                  </a:lnTo>
                  <a:lnTo>
                    <a:pt x="49961" y="200660"/>
                  </a:lnTo>
                  <a:lnTo>
                    <a:pt x="49555" y="201930"/>
                  </a:lnTo>
                  <a:lnTo>
                    <a:pt x="50546" y="201930"/>
                  </a:lnTo>
                  <a:lnTo>
                    <a:pt x="50698" y="203200"/>
                  </a:lnTo>
                  <a:lnTo>
                    <a:pt x="51130" y="204470"/>
                  </a:lnTo>
                  <a:lnTo>
                    <a:pt x="51612" y="203200"/>
                  </a:lnTo>
                  <a:lnTo>
                    <a:pt x="50304" y="207010"/>
                  </a:lnTo>
                  <a:lnTo>
                    <a:pt x="53187" y="210820"/>
                  </a:lnTo>
                  <a:lnTo>
                    <a:pt x="51917" y="214630"/>
                  </a:lnTo>
                  <a:lnTo>
                    <a:pt x="52463" y="215900"/>
                  </a:lnTo>
                  <a:lnTo>
                    <a:pt x="52908" y="218643"/>
                  </a:lnTo>
                  <a:lnTo>
                    <a:pt x="53149" y="219710"/>
                  </a:lnTo>
                  <a:lnTo>
                    <a:pt x="52870" y="219710"/>
                  </a:lnTo>
                  <a:lnTo>
                    <a:pt x="52616" y="222250"/>
                  </a:lnTo>
                  <a:lnTo>
                    <a:pt x="54749" y="220980"/>
                  </a:lnTo>
                  <a:lnTo>
                    <a:pt x="54381" y="224790"/>
                  </a:lnTo>
                  <a:lnTo>
                    <a:pt x="53517" y="226060"/>
                  </a:lnTo>
                  <a:lnTo>
                    <a:pt x="53733" y="222250"/>
                  </a:lnTo>
                  <a:lnTo>
                    <a:pt x="53428" y="223520"/>
                  </a:lnTo>
                  <a:lnTo>
                    <a:pt x="51473" y="224790"/>
                  </a:lnTo>
                  <a:lnTo>
                    <a:pt x="54000" y="227330"/>
                  </a:lnTo>
                  <a:lnTo>
                    <a:pt x="52832" y="228600"/>
                  </a:lnTo>
                  <a:lnTo>
                    <a:pt x="52692" y="228600"/>
                  </a:lnTo>
                  <a:lnTo>
                    <a:pt x="52057" y="229870"/>
                  </a:lnTo>
                  <a:lnTo>
                    <a:pt x="53594" y="232410"/>
                  </a:lnTo>
                  <a:lnTo>
                    <a:pt x="53340" y="234950"/>
                  </a:lnTo>
                  <a:lnTo>
                    <a:pt x="53505" y="234950"/>
                  </a:lnTo>
                  <a:lnTo>
                    <a:pt x="53860" y="236220"/>
                  </a:lnTo>
                  <a:lnTo>
                    <a:pt x="54127" y="238760"/>
                  </a:lnTo>
                  <a:lnTo>
                    <a:pt x="54216" y="241300"/>
                  </a:lnTo>
                  <a:lnTo>
                    <a:pt x="54343" y="242570"/>
                  </a:lnTo>
                  <a:lnTo>
                    <a:pt x="51689" y="242570"/>
                  </a:lnTo>
                  <a:lnTo>
                    <a:pt x="52565" y="241300"/>
                  </a:lnTo>
                  <a:lnTo>
                    <a:pt x="51536" y="241300"/>
                  </a:lnTo>
                  <a:lnTo>
                    <a:pt x="51142" y="242570"/>
                  </a:lnTo>
                  <a:lnTo>
                    <a:pt x="50050" y="242570"/>
                  </a:lnTo>
                  <a:lnTo>
                    <a:pt x="47599" y="243840"/>
                  </a:lnTo>
                  <a:lnTo>
                    <a:pt x="48234" y="245110"/>
                  </a:lnTo>
                  <a:lnTo>
                    <a:pt x="45440" y="247650"/>
                  </a:lnTo>
                  <a:lnTo>
                    <a:pt x="45923" y="247650"/>
                  </a:lnTo>
                  <a:lnTo>
                    <a:pt x="45059" y="248920"/>
                  </a:lnTo>
                  <a:lnTo>
                    <a:pt x="44310" y="247650"/>
                  </a:lnTo>
                  <a:lnTo>
                    <a:pt x="43268" y="248920"/>
                  </a:lnTo>
                  <a:lnTo>
                    <a:pt x="41338" y="248920"/>
                  </a:lnTo>
                  <a:lnTo>
                    <a:pt x="39281" y="251460"/>
                  </a:lnTo>
                  <a:lnTo>
                    <a:pt x="37541" y="252730"/>
                  </a:lnTo>
                  <a:lnTo>
                    <a:pt x="38150" y="251460"/>
                  </a:lnTo>
                  <a:lnTo>
                    <a:pt x="40030" y="250190"/>
                  </a:lnTo>
                  <a:lnTo>
                    <a:pt x="41046" y="248920"/>
                  </a:lnTo>
                  <a:lnTo>
                    <a:pt x="40055" y="248920"/>
                  </a:lnTo>
                  <a:lnTo>
                    <a:pt x="37731" y="250190"/>
                  </a:lnTo>
                  <a:lnTo>
                    <a:pt x="37490" y="251460"/>
                  </a:lnTo>
                  <a:lnTo>
                    <a:pt x="37846" y="251460"/>
                  </a:lnTo>
                  <a:lnTo>
                    <a:pt x="38201" y="250190"/>
                  </a:lnTo>
                  <a:lnTo>
                    <a:pt x="38684" y="250190"/>
                  </a:lnTo>
                  <a:lnTo>
                    <a:pt x="37947" y="251460"/>
                  </a:lnTo>
                  <a:lnTo>
                    <a:pt x="36512" y="252742"/>
                  </a:lnTo>
                  <a:lnTo>
                    <a:pt x="34467" y="254000"/>
                  </a:lnTo>
                  <a:lnTo>
                    <a:pt x="34099" y="252730"/>
                  </a:lnTo>
                  <a:lnTo>
                    <a:pt x="29552" y="255270"/>
                  </a:lnTo>
                  <a:lnTo>
                    <a:pt x="28486" y="255270"/>
                  </a:lnTo>
                  <a:lnTo>
                    <a:pt x="28448" y="254000"/>
                  </a:lnTo>
                  <a:lnTo>
                    <a:pt x="28054" y="255270"/>
                  </a:lnTo>
                  <a:lnTo>
                    <a:pt x="26390" y="255270"/>
                  </a:lnTo>
                  <a:lnTo>
                    <a:pt x="27330" y="254000"/>
                  </a:lnTo>
                  <a:lnTo>
                    <a:pt x="27343" y="252742"/>
                  </a:lnTo>
                  <a:lnTo>
                    <a:pt x="25374" y="254000"/>
                  </a:lnTo>
                  <a:lnTo>
                    <a:pt x="27343" y="252730"/>
                  </a:lnTo>
                  <a:lnTo>
                    <a:pt x="25450" y="252730"/>
                  </a:lnTo>
                  <a:lnTo>
                    <a:pt x="25412" y="251460"/>
                  </a:lnTo>
                  <a:lnTo>
                    <a:pt x="25590" y="251460"/>
                  </a:lnTo>
                  <a:lnTo>
                    <a:pt x="26009" y="250266"/>
                  </a:lnTo>
                  <a:lnTo>
                    <a:pt x="26581" y="251942"/>
                  </a:lnTo>
                  <a:lnTo>
                    <a:pt x="26593" y="250075"/>
                  </a:lnTo>
                  <a:lnTo>
                    <a:pt x="26593" y="248246"/>
                  </a:lnTo>
                  <a:lnTo>
                    <a:pt x="26758" y="247650"/>
                  </a:lnTo>
                  <a:lnTo>
                    <a:pt x="27279" y="246380"/>
                  </a:lnTo>
                  <a:lnTo>
                    <a:pt x="27216" y="248920"/>
                  </a:lnTo>
                  <a:lnTo>
                    <a:pt x="27635" y="248920"/>
                  </a:lnTo>
                  <a:lnTo>
                    <a:pt x="27686" y="246380"/>
                  </a:lnTo>
                  <a:lnTo>
                    <a:pt x="28409" y="247650"/>
                  </a:lnTo>
                  <a:lnTo>
                    <a:pt x="28816" y="245110"/>
                  </a:lnTo>
                  <a:lnTo>
                    <a:pt x="28155" y="246380"/>
                  </a:lnTo>
                  <a:lnTo>
                    <a:pt x="27813" y="245110"/>
                  </a:lnTo>
                  <a:lnTo>
                    <a:pt x="27901" y="242570"/>
                  </a:lnTo>
                  <a:lnTo>
                    <a:pt x="27228" y="245110"/>
                  </a:lnTo>
                  <a:lnTo>
                    <a:pt x="26352" y="242570"/>
                  </a:lnTo>
                  <a:lnTo>
                    <a:pt x="25920" y="241300"/>
                  </a:lnTo>
                  <a:lnTo>
                    <a:pt x="28511" y="241300"/>
                  </a:lnTo>
                  <a:lnTo>
                    <a:pt x="26974" y="238760"/>
                  </a:lnTo>
                  <a:lnTo>
                    <a:pt x="27762" y="240030"/>
                  </a:lnTo>
                  <a:lnTo>
                    <a:pt x="27457" y="238760"/>
                  </a:lnTo>
                  <a:lnTo>
                    <a:pt x="27152" y="237490"/>
                  </a:lnTo>
                  <a:lnTo>
                    <a:pt x="26530" y="232410"/>
                  </a:lnTo>
                  <a:lnTo>
                    <a:pt x="24650" y="231140"/>
                  </a:lnTo>
                  <a:lnTo>
                    <a:pt x="25501" y="231140"/>
                  </a:lnTo>
                  <a:lnTo>
                    <a:pt x="24803" y="227330"/>
                  </a:lnTo>
                  <a:lnTo>
                    <a:pt x="21844" y="222250"/>
                  </a:lnTo>
                  <a:lnTo>
                    <a:pt x="21869" y="220980"/>
                  </a:lnTo>
                  <a:lnTo>
                    <a:pt x="21945" y="218440"/>
                  </a:lnTo>
                  <a:lnTo>
                    <a:pt x="21297" y="218440"/>
                  </a:lnTo>
                  <a:lnTo>
                    <a:pt x="21501" y="217170"/>
                  </a:lnTo>
                  <a:lnTo>
                    <a:pt x="21971" y="217170"/>
                  </a:lnTo>
                  <a:lnTo>
                    <a:pt x="20675" y="214630"/>
                  </a:lnTo>
                  <a:lnTo>
                    <a:pt x="20675" y="213360"/>
                  </a:lnTo>
                  <a:lnTo>
                    <a:pt x="21399" y="214630"/>
                  </a:lnTo>
                  <a:lnTo>
                    <a:pt x="21247" y="213360"/>
                  </a:lnTo>
                  <a:lnTo>
                    <a:pt x="20955" y="210820"/>
                  </a:lnTo>
                  <a:lnTo>
                    <a:pt x="18605" y="208280"/>
                  </a:lnTo>
                  <a:lnTo>
                    <a:pt x="17424" y="205740"/>
                  </a:lnTo>
                  <a:lnTo>
                    <a:pt x="18745" y="205740"/>
                  </a:lnTo>
                  <a:lnTo>
                    <a:pt x="18173" y="200660"/>
                  </a:lnTo>
                  <a:lnTo>
                    <a:pt x="18376" y="200660"/>
                  </a:lnTo>
                  <a:lnTo>
                    <a:pt x="17348" y="195580"/>
                  </a:lnTo>
                  <a:lnTo>
                    <a:pt x="15278" y="193040"/>
                  </a:lnTo>
                  <a:lnTo>
                    <a:pt x="13728" y="187960"/>
                  </a:lnTo>
                  <a:lnTo>
                    <a:pt x="14516" y="185420"/>
                  </a:lnTo>
                  <a:lnTo>
                    <a:pt x="14046" y="184150"/>
                  </a:lnTo>
                  <a:lnTo>
                    <a:pt x="12179" y="179070"/>
                  </a:lnTo>
                  <a:lnTo>
                    <a:pt x="12153" y="175260"/>
                  </a:lnTo>
                  <a:lnTo>
                    <a:pt x="11099" y="175260"/>
                  </a:lnTo>
                  <a:lnTo>
                    <a:pt x="10807" y="173990"/>
                  </a:lnTo>
                  <a:lnTo>
                    <a:pt x="10871" y="172720"/>
                  </a:lnTo>
                  <a:lnTo>
                    <a:pt x="9309" y="171450"/>
                  </a:lnTo>
                  <a:lnTo>
                    <a:pt x="11684" y="171450"/>
                  </a:lnTo>
                  <a:lnTo>
                    <a:pt x="10985" y="168910"/>
                  </a:lnTo>
                  <a:lnTo>
                    <a:pt x="10731" y="167640"/>
                  </a:lnTo>
                  <a:lnTo>
                    <a:pt x="9080" y="167640"/>
                  </a:lnTo>
                  <a:lnTo>
                    <a:pt x="10020" y="164553"/>
                  </a:lnTo>
                  <a:lnTo>
                    <a:pt x="10388" y="165176"/>
                  </a:lnTo>
                  <a:lnTo>
                    <a:pt x="10096" y="164312"/>
                  </a:lnTo>
                  <a:lnTo>
                    <a:pt x="10629" y="162560"/>
                  </a:lnTo>
                  <a:lnTo>
                    <a:pt x="6591" y="156210"/>
                  </a:lnTo>
                  <a:lnTo>
                    <a:pt x="8470" y="153670"/>
                  </a:lnTo>
                  <a:lnTo>
                    <a:pt x="7962" y="152400"/>
                  </a:lnTo>
                  <a:lnTo>
                    <a:pt x="7886" y="151130"/>
                  </a:lnTo>
                  <a:lnTo>
                    <a:pt x="7404" y="149860"/>
                  </a:lnTo>
                  <a:lnTo>
                    <a:pt x="8280" y="149860"/>
                  </a:lnTo>
                  <a:lnTo>
                    <a:pt x="8267" y="148590"/>
                  </a:lnTo>
                  <a:lnTo>
                    <a:pt x="8229" y="144780"/>
                  </a:lnTo>
                  <a:lnTo>
                    <a:pt x="8026" y="142240"/>
                  </a:lnTo>
                  <a:lnTo>
                    <a:pt x="8674" y="143510"/>
                  </a:lnTo>
                  <a:lnTo>
                    <a:pt x="8661" y="142240"/>
                  </a:lnTo>
                  <a:lnTo>
                    <a:pt x="8661" y="140970"/>
                  </a:lnTo>
                  <a:lnTo>
                    <a:pt x="6096" y="140970"/>
                  </a:lnTo>
                  <a:lnTo>
                    <a:pt x="6096" y="138430"/>
                  </a:lnTo>
                  <a:lnTo>
                    <a:pt x="7404" y="138430"/>
                  </a:lnTo>
                  <a:lnTo>
                    <a:pt x="7404" y="134620"/>
                  </a:lnTo>
                  <a:lnTo>
                    <a:pt x="8864" y="132080"/>
                  </a:lnTo>
                  <a:lnTo>
                    <a:pt x="8039" y="128270"/>
                  </a:lnTo>
                  <a:lnTo>
                    <a:pt x="8559" y="128270"/>
                  </a:lnTo>
                  <a:lnTo>
                    <a:pt x="8763" y="127000"/>
                  </a:lnTo>
                  <a:lnTo>
                    <a:pt x="10299" y="123190"/>
                  </a:lnTo>
                  <a:lnTo>
                    <a:pt x="9613" y="123190"/>
                  </a:lnTo>
                  <a:lnTo>
                    <a:pt x="9194" y="119380"/>
                  </a:lnTo>
                  <a:lnTo>
                    <a:pt x="9080" y="118110"/>
                  </a:lnTo>
                  <a:lnTo>
                    <a:pt x="9855" y="118110"/>
                  </a:lnTo>
                  <a:lnTo>
                    <a:pt x="9105" y="116840"/>
                  </a:lnTo>
                  <a:lnTo>
                    <a:pt x="8826" y="116840"/>
                  </a:lnTo>
                  <a:lnTo>
                    <a:pt x="9004" y="114300"/>
                  </a:lnTo>
                  <a:lnTo>
                    <a:pt x="9232" y="113030"/>
                  </a:lnTo>
                  <a:lnTo>
                    <a:pt x="8915" y="113030"/>
                  </a:lnTo>
                  <a:lnTo>
                    <a:pt x="9855" y="110490"/>
                  </a:lnTo>
                  <a:lnTo>
                    <a:pt x="10198" y="111760"/>
                  </a:lnTo>
                  <a:lnTo>
                    <a:pt x="10680" y="110490"/>
                  </a:lnTo>
                  <a:lnTo>
                    <a:pt x="10363" y="110490"/>
                  </a:lnTo>
                  <a:lnTo>
                    <a:pt x="9982" y="109220"/>
                  </a:lnTo>
                  <a:lnTo>
                    <a:pt x="9906" y="107950"/>
                  </a:lnTo>
                  <a:lnTo>
                    <a:pt x="11023" y="105410"/>
                  </a:lnTo>
                  <a:lnTo>
                    <a:pt x="11430" y="105410"/>
                  </a:lnTo>
                  <a:lnTo>
                    <a:pt x="11074" y="104140"/>
                  </a:lnTo>
                  <a:lnTo>
                    <a:pt x="11544" y="102870"/>
                  </a:lnTo>
                  <a:lnTo>
                    <a:pt x="11874" y="102870"/>
                  </a:lnTo>
                  <a:lnTo>
                    <a:pt x="11988" y="104140"/>
                  </a:lnTo>
                  <a:lnTo>
                    <a:pt x="12420" y="102870"/>
                  </a:lnTo>
                  <a:lnTo>
                    <a:pt x="12865" y="101600"/>
                  </a:lnTo>
                  <a:lnTo>
                    <a:pt x="12903" y="100330"/>
                  </a:lnTo>
                  <a:lnTo>
                    <a:pt x="13119" y="100685"/>
                  </a:lnTo>
                  <a:lnTo>
                    <a:pt x="13195" y="100330"/>
                  </a:lnTo>
                  <a:lnTo>
                    <a:pt x="12166" y="99060"/>
                  </a:lnTo>
                  <a:lnTo>
                    <a:pt x="12839" y="97790"/>
                  </a:lnTo>
                  <a:lnTo>
                    <a:pt x="13512" y="96520"/>
                  </a:lnTo>
                  <a:lnTo>
                    <a:pt x="14097" y="96520"/>
                  </a:lnTo>
                  <a:lnTo>
                    <a:pt x="13462" y="99060"/>
                  </a:lnTo>
                  <a:lnTo>
                    <a:pt x="13220" y="100228"/>
                  </a:lnTo>
                  <a:lnTo>
                    <a:pt x="13157" y="100761"/>
                  </a:lnTo>
                  <a:lnTo>
                    <a:pt x="13677" y="101600"/>
                  </a:lnTo>
                  <a:lnTo>
                    <a:pt x="14300" y="99060"/>
                  </a:lnTo>
                  <a:lnTo>
                    <a:pt x="14973" y="101600"/>
                  </a:lnTo>
                  <a:lnTo>
                    <a:pt x="14782" y="99060"/>
                  </a:lnTo>
                  <a:lnTo>
                    <a:pt x="14211" y="96520"/>
                  </a:lnTo>
                  <a:lnTo>
                    <a:pt x="15049" y="93980"/>
                  </a:lnTo>
                  <a:lnTo>
                    <a:pt x="15379" y="93980"/>
                  </a:lnTo>
                  <a:lnTo>
                    <a:pt x="15417" y="95250"/>
                  </a:lnTo>
                  <a:lnTo>
                    <a:pt x="15608" y="93980"/>
                  </a:lnTo>
                  <a:lnTo>
                    <a:pt x="16065" y="92710"/>
                  </a:lnTo>
                  <a:lnTo>
                    <a:pt x="16230" y="91440"/>
                  </a:lnTo>
                  <a:lnTo>
                    <a:pt x="16471" y="90170"/>
                  </a:lnTo>
                  <a:lnTo>
                    <a:pt x="16738" y="90170"/>
                  </a:lnTo>
                  <a:lnTo>
                    <a:pt x="16700" y="91440"/>
                  </a:lnTo>
                  <a:lnTo>
                    <a:pt x="16916" y="91440"/>
                  </a:lnTo>
                  <a:lnTo>
                    <a:pt x="17132" y="90170"/>
                  </a:lnTo>
                  <a:lnTo>
                    <a:pt x="17386" y="88900"/>
                  </a:lnTo>
                  <a:lnTo>
                    <a:pt x="16535" y="88900"/>
                  </a:lnTo>
                  <a:lnTo>
                    <a:pt x="16979" y="87630"/>
                  </a:lnTo>
                  <a:lnTo>
                    <a:pt x="16002" y="88900"/>
                  </a:lnTo>
                  <a:lnTo>
                    <a:pt x="15887" y="90170"/>
                  </a:lnTo>
                  <a:lnTo>
                    <a:pt x="15303" y="92710"/>
                  </a:lnTo>
                  <a:lnTo>
                    <a:pt x="15074" y="91440"/>
                  </a:lnTo>
                  <a:lnTo>
                    <a:pt x="14922" y="90170"/>
                  </a:lnTo>
                  <a:lnTo>
                    <a:pt x="15646" y="88900"/>
                  </a:lnTo>
                  <a:lnTo>
                    <a:pt x="14630" y="87630"/>
                  </a:lnTo>
                  <a:lnTo>
                    <a:pt x="16129" y="86360"/>
                  </a:lnTo>
                  <a:lnTo>
                    <a:pt x="17373" y="83820"/>
                  </a:lnTo>
                  <a:lnTo>
                    <a:pt x="18173" y="83820"/>
                  </a:lnTo>
                  <a:lnTo>
                    <a:pt x="18415" y="81280"/>
                  </a:lnTo>
                  <a:lnTo>
                    <a:pt x="18732" y="80010"/>
                  </a:lnTo>
                  <a:lnTo>
                    <a:pt x="19062" y="78740"/>
                  </a:lnTo>
                  <a:lnTo>
                    <a:pt x="19342" y="77647"/>
                  </a:lnTo>
                  <a:lnTo>
                    <a:pt x="19316" y="77330"/>
                  </a:lnTo>
                  <a:lnTo>
                    <a:pt x="18224" y="74930"/>
                  </a:lnTo>
                  <a:lnTo>
                    <a:pt x="18199" y="73660"/>
                  </a:lnTo>
                  <a:lnTo>
                    <a:pt x="19202" y="73660"/>
                  </a:lnTo>
                  <a:lnTo>
                    <a:pt x="19253" y="74930"/>
                  </a:lnTo>
                  <a:lnTo>
                    <a:pt x="19227" y="73660"/>
                  </a:lnTo>
                  <a:lnTo>
                    <a:pt x="19862" y="71120"/>
                  </a:lnTo>
                  <a:lnTo>
                    <a:pt x="19977" y="70256"/>
                  </a:lnTo>
                  <a:lnTo>
                    <a:pt x="19951" y="70789"/>
                  </a:lnTo>
                  <a:lnTo>
                    <a:pt x="19939" y="71120"/>
                  </a:lnTo>
                  <a:lnTo>
                    <a:pt x="20091" y="70256"/>
                  </a:lnTo>
                  <a:lnTo>
                    <a:pt x="20193" y="69850"/>
                  </a:lnTo>
                  <a:lnTo>
                    <a:pt x="20383" y="68580"/>
                  </a:lnTo>
                  <a:lnTo>
                    <a:pt x="20637" y="68580"/>
                  </a:lnTo>
                  <a:lnTo>
                    <a:pt x="21386" y="67310"/>
                  </a:lnTo>
                  <a:lnTo>
                    <a:pt x="22136" y="66040"/>
                  </a:lnTo>
                  <a:lnTo>
                    <a:pt x="23634" y="63500"/>
                  </a:lnTo>
                  <a:lnTo>
                    <a:pt x="20129" y="58864"/>
                  </a:lnTo>
                  <a:lnTo>
                    <a:pt x="20129" y="67310"/>
                  </a:lnTo>
                  <a:lnTo>
                    <a:pt x="19989" y="69850"/>
                  </a:lnTo>
                  <a:lnTo>
                    <a:pt x="19177" y="69850"/>
                  </a:lnTo>
                  <a:lnTo>
                    <a:pt x="19646" y="68580"/>
                  </a:lnTo>
                  <a:lnTo>
                    <a:pt x="20129" y="67310"/>
                  </a:lnTo>
                  <a:lnTo>
                    <a:pt x="20129" y="58864"/>
                  </a:lnTo>
                  <a:lnTo>
                    <a:pt x="19799" y="58420"/>
                  </a:lnTo>
                  <a:lnTo>
                    <a:pt x="23456" y="53340"/>
                  </a:lnTo>
                  <a:lnTo>
                    <a:pt x="22898" y="53340"/>
                  </a:lnTo>
                  <a:lnTo>
                    <a:pt x="24434" y="49530"/>
                  </a:lnTo>
                  <a:lnTo>
                    <a:pt x="25463" y="46990"/>
                  </a:lnTo>
                  <a:lnTo>
                    <a:pt x="25425" y="45720"/>
                  </a:lnTo>
                  <a:lnTo>
                    <a:pt x="25209" y="39370"/>
                  </a:lnTo>
                  <a:lnTo>
                    <a:pt x="25171" y="38100"/>
                  </a:lnTo>
                  <a:lnTo>
                    <a:pt x="27673" y="33020"/>
                  </a:lnTo>
                  <a:lnTo>
                    <a:pt x="22504" y="33020"/>
                  </a:lnTo>
                  <a:lnTo>
                    <a:pt x="21958" y="33020"/>
                  </a:lnTo>
                  <a:lnTo>
                    <a:pt x="21437" y="34290"/>
                  </a:lnTo>
                  <a:lnTo>
                    <a:pt x="20980" y="34290"/>
                  </a:lnTo>
                  <a:lnTo>
                    <a:pt x="22123" y="35560"/>
                  </a:lnTo>
                  <a:lnTo>
                    <a:pt x="21932" y="36830"/>
                  </a:lnTo>
                  <a:lnTo>
                    <a:pt x="22415" y="38100"/>
                  </a:lnTo>
                  <a:lnTo>
                    <a:pt x="20916" y="39370"/>
                  </a:lnTo>
                  <a:lnTo>
                    <a:pt x="21247" y="36830"/>
                  </a:lnTo>
                  <a:lnTo>
                    <a:pt x="20027" y="36830"/>
                  </a:lnTo>
                  <a:lnTo>
                    <a:pt x="21018" y="38100"/>
                  </a:lnTo>
                  <a:lnTo>
                    <a:pt x="20370" y="40640"/>
                  </a:lnTo>
                  <a:lnTo>
                    <a:pt x="20701" y="40640"/>
                  </a:lnTo>
                  <a:lnTo>
                    <a:pt x="19583" y="41910"/>
                  </a:lnTo>
                  <a:lnTo>
                    <a:pt x="21018" y="41910"/>
                  </a:lnTo>
                  <a:lnTo>
                    <a:pt x="19583" y="43180"/>
                  </a:lnTo>
                  <a:lnTo>
                    <a:pt x="20256" y="44450"/>
                  </a:lnTo>
                  <a:lnTo>
                    <a:pt x="19138" y="45720"/>
                  </a:lnTo>
                  <a:lnTo>
                    <a:pt x="18770" y="44450"/>
                  </a:lnTo>
                  <a:lnTo>
                    <a:pt x="18783" y="46990"/>
                  </a:lnTo>
                  <a:lnTo>
                    <a:pt x="19418" y="46990"/>
                  </a:lnTo>
                  <a:lnTo>
                    <a:pt x="19202" y="49530"/>
                  </a:lnTo>
                  <a:lnTo>
                    <a:pt x="18351" y="48260"/>
                  </a:lnTo>
                  <a:lnTo>
                    <a:pt x="17602" y="48260"/>
                  </a:lnTo>
                  <a:lnTo>
                    <a:pt x="17564" y="50800"/>
                  </a:lnTo>
                  <a:lnTo>
                    <a:pt x="18326" y="52070"/>
                  </a:lnTo>
                  <a:lnTo>
                    <a:pt x="18034" y="53340"/>
                  </a:lnTo>
                  <a:lnTo>
                    <a:pt x="17551" y="53340"/>
                  </a:lnTo>
                  <a:lnTo>
                    <a:pt x="18084" y="54610"/>
                  </a:lnTo>
                  <a:lnTo>
                    <a:pt x="16548" y="57150"/>
                  </a:lnTo>
                  <a:lnTo>
                    <a:pt x="17259" y="59690"/>
                  </a:lnTo>
                  <a:lnTo>
                    <a:pt x="18503" y="59690"/>
                  </a:lnTo>
                  <a:lnTo>
                    <a:pt x="18326" y="60960"/>
                  </a:lnTo>
                  <a:lnTo>
                    <a:pt x="18846" y="62230"/>
                  </a:lnTo>
                  <a:lnTo>
                    <a:pt x="18046" y="62230"/>
                  </a:lnTo>
                  <a:lnTo>
                    <a:pt x="18186" y="60960"/>
                  </a:lnTo>
                  <a:lnTo>
                    <a:pt x="17767" y="60960"/>
                  </a:lnTo>
                  <a:lnTo>
                    <a:pt x="17843" y="62230"/>
                  </a:lnTo>
                  <a:lnTo>
                    <a:pt x="17094" y="62230"/>
                  </a:lnTo>
                  <a:lnTo>
                    <a:pt x="16967" y="62547"/>
                  </a:lnTo>
                  <a:lnTo>
                    <a:pt x="17310" y="64770"/>
                  </a:lnTo>
                  <a:lnTo>
                    <a:pt x="16700" y="66040"/>
                  </a:lnTo>
                  <a:lnTo>
                    <a:pt x="15621" y="66040"/>
                  </a:lnTo>
                  <a:lnTo>
                    <a:pt x="16103" y="64770"/>
                  </a:lnTo>
                  <a:lnTo>
                    <a:pt x="16967" y="62547"/>
                  </a:lnTo>
                  <a:lnTo>
                    <a:pt x="15760" y="64770"/>
                  </a:lnTo>
                  <a:lnTo>
                    <a:pt x="16205" y="63500"/>
                  </a:lnTo>
                  <a:lnTo>
                    <a:pt x="16649" y="62230"/>
                  </a:lnTo>
                  <a:lnTo>
                    <a:pt x="14655" y="63500"/>
                  </a:lnTo>
                  <a:lnTo>
                    <a:pt x="16992" y="61023"/>
                  </a:lnTo>
                  <a:lnTo>
                    <a:pt x="14986" y="62230"/>
                  </a:lnTo>
                  <a:lnTo>
                    <a:pt x="14046" y="64770"/>
                  </a:lnTo>
                  <a:lnTo>
                    <a:pt x="14795" y="66040"/>
                  </a:lnTo>
                  <a:lnTo>
                    <a:pt x="13855" y="68580"/>
                  </a:lnTo>
                  <a:lnTo>
                    <a:pt x="14274" y="69850"/>
                  </a:lnTo>
                  <a:lnTo>
                    <a:pt x="14744" y="68580"/>
                  </a:lnTo>
                  <a:lnTo>
                    <a:pt x="15176" y="69850"/>
                  </a:lnTo>
                  <a:lnTo>
                    <a:pt x="15290" y="73660"/>
                  </a:lnTo>
                  <a:lnTo>
                    <a:pt x="11887" y="72390"/>
                  </a:lnTo>
                  <a:lnTo>
                    <a:pt x="12598" y="74930"/>
                  </a:lnTo>
                  <a:lnTo>
                    <a:pt x="13093" y="76200"/>
                  </a:lnTo>
                  <a:lnTo>
                    <a:pt x="14173" y="77330"/>
                  </a:lnTo>
                  <a:lnTo>
                    <a:pt x="14262" y="77533"/>
                  </a:lnTo>
                  <a:lnTo>
                    <a:pt x="13157" y="78740"/>
                  </a:lnTo>
                  <a:lnTo>
                    <a:pt x="12166" y="77470"/>
                  </a:lnTo>
                  <a:lnTo>
                    <a:pt x="11442" y="81280"/>
                  </a:lnTo>
                  <a:lnTo>
                    <a:pt x="11988" y="80949"/>
                  </a:lnTo>
                  <a:lnTo>
                    <a:pt x="13487" y="80010"/>
                  </a:lnTo>
                  <a:lnTo>
                    <a:pt x="12039" y="82550"/>
                  </a:lnTo>
                  <a:lnTo>
                    <a:pt x="12268" y="82550"/>
                  </a:lnTo>
                  <a:lnTo>
                    <a:pt x="11925" y="83820"/>
                  </a:lnTo>
                  <a:lnTo>
                    <a:pt x="10833" y="83820"/>
                  </a:lnTo>
                  <a:lnTo>
                    <a:pt x="10287" y="86360"/>
                  </a:lnTo>
                  <a:lnTo>
                    <a:pt x="10172" y="90170"/>
                  </a:lnTo>
                  <a:lnTo>
                    <a:pt x="9969" y="91325"/>
                  </a:lnTo>
                  <a:lnTo>
                    <a:pt x="9969" y="92710"/>
                  </a:lnTo>
                  <a:lnTo>
                    <a:pt x="9779" y="93980"/>
                  </a:lnTo>
                  <a:lnTo>
                    <a:pt x="9969" y="92710"/>
                  </a:lnTo>
                  <a:lnTo>
                    <a:pt x="9969" y="91325"/>
                  </a:lnTo>
                  <a:lnTo>
                    <a:pt x="9563" y="93624"/>
                  </a:lnTo>
                  <a:lnTo>
                    <a:pt x="9563" y="96520"/>
                  </a:lnTo>
                  <a:lnTo>
                    <a:pt x="9144" y="97790"/>
                  </a:lnTo>
                  <a:lnTo>
                    <a:pt x="8915" y="97790"/>
                  </a:lnTo>
                  <a:lnTo>
                    <a:pt x="9232" y="96520"/>
                  </a:lnTo>
                  <a:lnTo>
                    <a:pt x="9563" y="96520"/>
                  </a:lnTo>
                  <a:lnTo>
                    <a:pt x="9563" y="93624"/>
                  </a:lnTo>
                  <a:lnTo>
                    <a:pt x="9499" y="93980"/>
                  </a:lnTo>
                  <a:lnTo>
                    <a:pt x="9245" y="93980"/>
                  </a:lnTo>
                  <a:lnTo>
                    <a:pt x="9080" y="92710"/>
                  </a:lnTo>
                  <a:lnTo>
                    <a:pt x="8572" y="93980"/>
                  </a:lnTo>
                  <a:lnTo>
                    <a:pt x="7988" y="97790"/>
                  </a:lnTo>
                  <a:lnTo>
                    <a:pt x="4495" y="106680"/>
                  </a:lnTo>
                  <a:lnTo>
                    <a:pt x="5003" y="107950"/>
                  </a:lnTo>
                  <a:lnTo>
                    <a:pt x="4965" y="108470"/>
                  </a:lnTo>
                  <a:lnTo>
                    <a:pt x="5067" y="109220"/>
                  </a:lnTo>
                  <a:lnTo>
                    <a:pt x="4914" y="110490"/>
                  </a:lnTo>
                  <a:lnTo>
                    <a:pt x="4279" y="110490"/>
                  </a:lnTo>
                  <a:lnTo>
                    <a:pt x="4152" y="109220"/>
                  </a:lnTo>
                  <a:lnTo>
                    <a:pt x="4165" y="110490"/>
                  </a:lnTo>
                  <a:lnTo>
                    <a:pt x="4152" y="114300"/>
                  </a:lnTo>
                  <a:lnTo>
                    <a:pt x="3962" y="118110"/>
                  </a:lnTo>
                  <a:lnTo>
                    <a:pt x="2501" y="120650"/>
                  </a:lnTo>
                  <a:lnTo>
                    <a:pt x="2349" y="120650"/>
                  </a:lnTo>
                  <a:lnTo>
                    <a:pt x="1562" y="123190"/>
                  </a:lnTo>
                  <a:lnTo>
                    <a:pt x="3721" y="123190"/>
                  </a:lnTo>
                  <a:lnTo>
                    <a:pt x="2552" y="125730"/>
                  </a:lnTo>
                  <a:lnTo>
                    <a:pt x="1295" y="130810"/>
                  </a:lnTo>
                  <a:lnTo>
                    <a:pt x="1866" y="135890"/>
                  </a:lnTo>
                  <a:lnTo>
                    <a:pt x="469" y="139700"/>
                  </a:lnTo>
                  <a:lnTo>
                    <a:pt x="1676" y="140970"/>
                  </a:lnTo>
                  <a:lnTo>
                    <a:pt x="0" y="144780"/>
                  </a:lnTo>
                  <a:lnTo>
                    <a:pt x="1803" y="146050"/>
                  </a:lnTo>
                  <a:lnTo>
                    <a:pt x="977" y="148590"/>
                  </a:lnTo>
                  <a:lnTo>
                    <a:pt x="673" y="147320"/>
                  </a:lnTo>
                  <a:lnTo>
                    <a:pt x="444" y="151130"/>
                  </a:lnTo>
                  <a:lnTo>
                    <a:pt x="381" y="153670"/>
                  </a:lnTo>
                  <a:lnTo>
                    <a:pt x="1600" y="153670"/>
                  </a:lnTo>
                  <a:lnTo>
                    <a:pt x="1955" y="154940"/>
                  </a:lnTo>
                  <a:lnTo>
                    <a:pt x="1016" y="154940"/>
                  </a:lnTo>
                  <a:lnTo>
                    <a:pt x="2222" y="157480"/>
                  </a:lnTo>
                  <a:lnTo>
                    <a:pt x="1206" y="157480"/>
                  </a:lnTo>
                  <a:lnTo>
                    <a:pt x="1587" y="158711"/>
                  </a:lnTo>
                  <a:lnTo>
                    <a:pt x="1587" y="158864"/>
                  </a:lnTo>
                  <a:lnTo>
                    <a:pt x="1638" y="159042"/>
                  </a:lnTo>
                  <a:lnTo>
                    <a:pt x="1612" y="158750"/>
                  </a:lnTo>
                  <a:lnTo>
                    <a:pt x="2171" y="158750"/>
                  </a:lnTo>
                  <a:lnTo>
                    <a:pt x="2794" y="160020"/>
                  </a:lnTo>
                  <a:lnTo>
                    <a:pt x="2184" y="162560"/>
                  </a:lnTo>
                  <a:lnTo>
                    <a:pt x="1701" y="163830"/>
                  </a:lnTo>
                  <a:lnTo>
                    <a:pt x="2222" y="165100"/>
                  </a:lnTo>
                  <a:lnTo>
                    <a:pt x="2679" y="166370"/>
                  </a:lnTo>
                  <a:lnTo>
                    <a:pt x="3238" y="167640"/>
                  </a:lnTo>
                  <a:lnTo>
                    <a:pt x="2921" y="167640"/>
                  </a:lnTo>
                  <a:lnTo>
                    <a:pt x="3606" y="168910"/>
                  </a:lnTo>
                  <a:lnTo>
                    <a:pt x="1320" y="167640"/>
                  </a:lnTo>
                  <a:lnTo>
                    <a:pt x="2603" y="168910"/>
                  </a:lnTo>
                  <a:lnTo>
                    <a:pt x="3390" y="168910"/>
                  </a:lnTo>
                  <a:lnTo>
                    <a:pt x="3035" y="170180"/>
                  </a:lnTo>
                  <a:lnTo>
                    <a:pt x="3467" y="172720"/>
                  </a:lnTo>
                  <a:lnTo>
                    <a:pt x="4114" y="175260"/>
                  </a:lnTo>
                  <a:lnTo>
                    <a:pt x="3403" y="175260"/>
                  </a:lnTo>
                  <a:lnTo>
                    <a:pt x="3924" y="177800"/>
                  </a:lnTo>
                  <a:lnTo>
                    <a:pt x="5232" y="181610"/>
                  </a:lnTo>
                  <a:lnTo>
                    <a:pt x="6096" y="185420"/>
                  </a:lnTo>
                  <a:lnTo>
                    <a:pt x="6083" y="184150"/>
                  </a:lnTo>
                  <a:lnTo>
                    <a:pt x="7264" y="184150"/>
                  </a:lnTo>
                  <a:lnTo>
                    <a:pt x="7620" y="185420"/>
                  </a:lnTo>
                  <a:lnTo>
                    <a:pt x="7264" y="185928"/>
                  </a:lnTo>
                  <a:lnTo>
                    <a:pt x="7937" y="186690"/>
                  </a:lnTo>
                  <a:lnTo>
                    <a:pt x="8153" y="187960"/>
                  </a:lnTo>
                  <a:lnTo>
                    <a:pt x="7048" y="187960"/>
                  </a:lnTo>
                  <a:lnTo>
                    <a:pt x="6540" y="186690"/>
                  </a:lnTo>
                  <a:lnTo>
                    <a:pt x="7289" y="189230"/>
                  </a:lnTo>
                  <a:lnTo>
                    <a:pt x="7150" y="189230"/>
                  </a:lnTo>
                  <a:lnTo>
                    <a:pt x="6121" y="191770"/>
                  </a:lnTo>
                  <a:lnTo>
                    <a:pt x="7416" y="193040"/>
                  </a:lnTo>
                  <a:lnTo>
                    <a:pt x="7162" y="193040"/>
                  </a:lnTo>
                  <a:lnTo>
                    <a:pt x="8102" y="196850"/>
                  </a:lnTo>
                  <a:lnTo>
                    <a:pt x="8864" y="198120"/>
                  </a:lnTo>
                  <a:lnTo>
                    <a:pt x="9702" y="200660"/>
                  </a:lnTo>
                  <a:lnTo>
                    <a:pt x="10566" y="200660"/>
                  </a:lnTo>
                  <a:lnTo>
                    <a:pt x="10693" y="201930"/>
                  </a:lnTo>
                  <a:lnTo>
                    <a:pt x="11607" y="203200"/>
                  </a:lnTo>
                  <a:lnTo>
                    <a:pt x="11925" y="205740"/>
                  </a:lnTo>
                  <a:lnTo>
                    <a:pt x="11912" y="208280"/>
                  </a:lnTo>
                  <a:lnTo>
                    <a:pt x="12687" y="210820"/>
                  </a:lnTo>
                  <a:lnTo>
                    <a:pt x="13601" y="212090"/>
                  </a:lnTo>
                  <a:lnTo>
                    <a:pt x="13550" y="210820"/>
                  </a:lnTo>
                  <a:lnTo>
                    <a:pt x="14262" y="212090"/>
                  </a:lnTo>
                  <a:lnTo>
                    <a:pt x="13601" y="212090"/>
                  </a:lnTo>
                  <a:lnTo>
                    <a:pt x="14312" y="214630"/>
                  </a:lnTo>
                  <a:lnTo>
                    <a:pt x="13398" y="213360"/>
                  </a:lnTo>
                  <a:lnTo>
                    <a:pt x="14617" y="218440"/>
                  </a:lnTo>
                  <a:lnTo>
                    <a:pt x="16256" y="222250"/>
                  </a:lnTo>
                  <a:lnTo>
                    <a:pt x="16459" y="220980"/>
                  </a:lnTo>
                  <a:lnTo>
                    <a:pt x="16789" y="220980"/>
                  </a:lnTo>
                  <a:lnTo>
                    <a:pt x="17106" y="222250"/>
                  </a:lnTo>
                  <a:lnTo>
                    <a:pt x="16383" y="222250"/>
                  </a:lnTo>
                  <a:lnTo>
                    <a:pt x="18618" y="227330"/>
                  </a:lnTo>
                  <a:lnTo>
                    <a:pt x="16675" y="233680"/>
                  </a:lnTo>
                  <a:lnTo>
                    <a:pt x="18999" y="237490"/>
                  </a:lnTo>
                  <a:lnTo>
                    <a:pt x="18872" y="237490"/>
                  </a:lnTo>
                  <a:lnTo>
                    <a:pt x="20396" y="240030"/>
                  </a:lnTo>
                  <a:lnTo>
                    <a:pt x="20510" y="242570"/>
                  </a:lnTo>
                  <a:lnTo>
                    <a:pt x="19659" y="240030"/>
                  </a:lnTo>
                  <a:lnTo>
                    <a:pt x="19367" y="241300"/>
                  </a:lnTo>
                  <a:lnTo>
                    <a:pt x="21234" y="245110"/>
                  </a:lnTo>
                  <a:lnTo>
                    <a:pt x="19913" y="247650"/>
                  </a:lnTo>
                  <a:lnTo>
                    <a:pt x="20637" y="250190"/>
                  </a:lnTo>
                  <a:lnTo>
                    <a:pt x="20218" y="251460"/>
                  </a:lnTo>
                  <a:lnTo>
                    <a:pt x="19951" y="251460"/>
                  </a:lnTo>
                  <a:lnTo>
                    <a:pt x="19316" y="252730"/>
                  </a:lnTo>
                  <a:lnTo>
                    <a:pt x="19100" y="255270"/>
                  </a:lnTo>
                  <a:lnTo>
                    <a:pt x="15786" y="265430"/>
                  </a:lnTo>
                  <a:lnTo>
                    <a:pt x="22758" y="265430"/>
                  </a:lnTo>
                  <a:lnTo>
                    <a:pt x="22733" y="264160"/>
                  </a:lnTo>
                  <a:lnTo>
                    <a:pt x="24549" y="262890"/>
                  </a:lnTo>
                  <a:lnTo>
                    <a:pt x="24447" y="263740"/>
                  </a:lnTo>
                  <a:lnTo>
                    <a:pt x="25158" y="262890"/>
                  </a:lnTo>
                  <a:lnTo>
                    <a:pt x="25552" y="262890"/>
                  </a:lnTo>
                  <a:lnTo>
                    <a:pt x="26784" y="262890"/>
                  </a:lnTo>
                  <a:lnTo>
                    <a:pt x="28371" y="261620"/>
                  </a:lnTo>
                  <a:lnTo>
                    <a:pt x="29984" y="261620"/>
                  </a:lnTo>
                  <a:lnTo>
                    <a:pt x="33807" y="259080"/>
                  </a:lnTo>
                  <a:lnTo>
                    <a:pt x="39763" y="256540"/>
                  </a:lnTo>
                  <a:lnTo>
                    <a:pt x="43713" y="255270"/>
                  </a:lnTo>
                  <a:lnTo>
                    <a:pt x="47675" y="254000"/>
                  </a:lnTo>
                  <a:lnTo>
                    <a:pt x="49504" y="252730"/>
                  </a:lnTo>
                  <a:lnTo>
                    <a:pt x="51346" y="251460"/>
                  </a:lnTo>
                  <a:lnTo>
                    <a:pt x="54089" y="250190"/>
                  </a:lnTo>
                  <a:lnTo>
                    <a:pt x="51092" y="247650"/>
                  </a:lnTo>
                  <a:lnTo>
                    <a:pt x="55372" y="246380"/>
                  </a:lnTo>
                  <a:lnTo>
                    <a:pt x="54952" y="247650"/>
                  </a:lnTo>
                  <a:lnTo>
                    <a:pt x="54838" y="248920"/>
                  </a:lnTo>
                  <a:lnTo>
                    <a:pt x="55156" y="247650"/>
                  </a:lnTo>
                  <a:lnTo>
                    <a:pt x="56870" y="246380"/>
                  </a:lnTo>
                  <a:lnTo>
                    <a:pt x="58585" y="245110"/>
                  </a:lnTo>
                  <a:lnTo>
                    <a:pt x="58851" y="245110"/>
                  </a:lnTo>
                  <a:lnTo>
                    <a:pt x="59016" y="242570"/>
                  </a:lnTo>
                  <a:lnTo>
                    <a:pt x="59448" y="237490"/>
                  </a:lnTo>
                  <a:lnTo>
                    <a:pt x="59702" y="231140"/>
                  </a:lnTo>
                  <a:lnTo>
                    <a:pt x="59029" y="227330"/>
                  </a:lnTo>
                  <a:lnTo>
                    <a:pt x="59588" y="227330"/>
                  </a:lnTo>
                  <a:lnTo>
                    <a:pt x="59601" y="228600"/>
                  </a:lnTo>
                  <a:lnTo>
                    <a:pt x="60350" y="227330"/>
                  </a:lnTo>
                  <a:close/>
                </a:path>
                <a:path w="100964" h="265429">
                  <a:moveTo>
                    <a:pt x="60756" y="111099"/>
                  </a:moveTo>
                  <a:lnTo>
                    <a:pt x="59474" y="112522"/>
                  </a:lnTo>
                  <a:lnTo>
                    <a:pt x="59156" y="111861"/>
                  </a:lnTo>
                  <a:lnTo>
                    <a:pt x="58610" y="113284"/>
                  </a:lnTo>
                  <a:lnTo>
                    <a:pt x="59055" y="112979"/>
                  </a:lnTo>
                  <a:lnTo>
                    <a:pt x="59537" y="112636"/>
                  </a:lnTo>
                  <a:lnTo>
                    <a:pt x="60299" y="111760"/>
                  </a:lnTo>
                  <a:lnTo>
                    <a:pt x="60756" y="111099"/>
                  </a:lnTo>
                  <a:close/>
                </a:path>
                <a:path w="100964" h="265429">
                  <a:moveTo>
                    <a:pt x="61302" y="110490"/>
                  </a:moveTo>
                  <a:lnTo>
                    <a:pt x="61163" y="110490"/>
                  </a:lnTo>
                  <a:lnTo>
                    <a:pt x="60756" y="111099"/>
                  </a:lnTo>
                  <a:lnTo>
                    <a:pt x="61302" y="110490"/>
                  </a:lnTo>
                  <a:close/>
                </a:path>
                <a:path w="100964" h="265429">
                  <a:moveTo>
                    <a:pt x="73952" y="78689"/>
                  </a:moveTo>
                  <a:lnTo>
                    <a:pt x="73825" y="78663"/>
                  </a:lnTo>
                  <a:lnTo>
                    <a:pt x="73685" y="78663"/>
                  </a:lnTo>
                  <a:lnTo>
                    <a:pt x="73825" y="78727"/>
                  </a:lnTo>
                  <a:lnTo>
                    <a:pt x="73952" y="78689"/>
                  </a:lnTo>
                  <a:close/>
                </a:path>
                <a:path w="100964" h="265429">
                  <a:moveTo>
                    <a:pt x="76898" y="77470"/>
                  </a:moveTo>
                  <a:lnTo>
                    <a:pt x="76746" y="76200"/>
                  </a:lnTo>
                  <a:lnTo>
                    <a:pt x="75933" y="77470"/>
                  </a:lnTo>
                  <a:lnTo>
                    <a:pt x="76898" y="77470"/>
                  </a:lnTo>
                  <a:close/>
                </a:path>
                <a:path w="100964" h="265429">
                  <a:moveTo>
                    <a:pt x="78803" y="75730"/>
                  </a:moveTo>
                  <a:lnTo>
                    <a:pt x="78130" y="76200"/>
                  </a:lnTo>
                  <a:lnTo>
                    <a:pt x="78320" y="77330"/>
                  </a:lnTo>
                  <a:lnTo>
                    <a:pt x="78803" y="75730"/>
                  </a:lnTo>
                  <a:close/>
                </a:path>
                <a:path w="100964" h="265429">
                  <a:moveTo>
                    <a:pt x="79248" y="82550"/>
                  </a:moveTo>
                  <a:lnTo>
                    <a:pt x="78346" y="77470"/>
                  </a:lnTo>
                  <a:lnTo>
                    <a:pt x="78320" y="77330"/>
                  </a:lnTo>
                  <a:lnTo>
                    <a:pt x="78282" y="77470"/>
                  </a:lnTo>
                  <a:lnTo>
                    <a:pt x="77266" y="77470"/>
                  </a:lnTo>
                  <a:lnTo>
                    <a:pt x="77317" y="76200"/>
                  </a:lnTo>
                  <a:lnTo>
                    <a:pt x="77165" y="77470"/>
                  </a:lnTo>
                  <a:lnTo>
                    <a:pt x="77000" y="77470"/>
                  </a:lnTo>
                  <a:lnTo>
                    <a:pt x="76517" y="78740"/>
                  </a:lnTo>
                  <a:lnTo>
                    <a:pt x="76022" y="77533"/>
                  </a:lnTo>
                  <a:lnTo>
                    <a:pt x="75831" y="78740"/>
                  </a:lnTo>
                  <a:lnTo>
                    <a:pt x="75514" y="78740"/>
                  </a:lnTo>
                  <a:lnTo>
                    <a:pt x="75971" y="77647"/>
                  </a:lnTo>
                  <a:lnTo>
                    <a:pt x="75996" y="77470"/>
                  </a:lnTo>
                  <a:lnTo>
                    <a:pt x="75425" y="78740"/>
                  </a:lnTo>
                  <a:lnTo>
                    <a:pt x="73952" y="78740"/>
                  </a:lnTo>
                  <a:lnTo>
                    <a:pt x="74295" y="80010"/>
                  </a:lnTo>
                  <a:lnTo>
                    <a:pt x="73456" y="82550"/>
                  </a:lnTo>
                  <a:lnTo>
                    <a:pt x="73406" y="81280"/>
                  </a:lnTo>
                  <a:lnTo>
                    <a:pt x="72580" y="81280"/>
                  </a:lnTo>
                  <a:lnTo>
                    <a:pt x="72720" y="82550"/>
                  </a:lnTo>
                  <a:lnTo>
                    <a:pt x="71729" y="82550"/>
                  </a:lnTo>
                  <a:lnTo>
                    <a:pt x="72504" y="83820"/>
                  </a:lnTo>
                  <a:lnTo>
                    <a:pt x="71475" y="83820"/>
                  </a:lnTo>
                  <a:lnTo>
                    <a:pt x="71310" y="85090"/>
                  </a:lnTo>
                  <a:lnTo>
                    <a:pt x="69151" y="87630"/>
                  </a:lnTo>
                  <a:lnTo>
                    <a:pt x="69926" y="87630"/>
                  </a:lnTo>
                  <a:lnTo>
                    <a:pt x="69227" y="88341"/>
                  </a:lnTo>
                  <a:lnTo>
                    <a:pt x="69481" y="88582"/>
                  </a:lnTo>
                  <a:lnTo>
                    <a:pt x="69773" y="87896"/>
                  </a:lnTo>
                  <a:lnTo>
                    <a:pt x="69977" y="87630"/>
                  </a:lnTo>
                  <a:lnTo>
                    <a:pt x="70764" y="87630"/>
                  </a:lnTo>
                  <a:lnTo>
                    <a:pt x="69786" y="91440"/>
                  </a:lnTo>
                  <a:lnTo>
                    <a:pt x="66662" y="92710"/>
                  </a:lnTo>
                  <a:lnTo>
                    <a:pt x="65239" y="96520"/>
                  </a:lnTo>
                  <a:lnTo>
                    <a:pt x="64973" y="96520"/>
                  </a:lnTo>
                  <a:lnTo>
                    <a:pt x="64223" y="97790"/>
                  </a:lnTo>
                  <a:lnTo>
                    <a:pt x="62865" y="100228"/>
                  </a:lnTo>
                  <a:lnTo>
                    <a:pt x="62750" y="100761"/>
                  </a:lnTo>
                  <a:lnTo>
                    <a:pt x="62623" y="101600"/>
                  </a:lnTo>
                  <a:lnTo>
                    <a:pt x="62318" y="101600"/>
                  </a:lnTo>
                  <a:lnTo>
                    <a:pt x="61429" y="102870"/>
                  </a:lnTo>
                  <a:lnTo>
                    <a:pt x="61252" y="101600"/>
                  </a:lnTo>
                  <a:lnTo>
                    <a:pt x="60642" y="104140"/>
                  </a:lnTo>
                  <a:lnTo>
                    <a:pt x="60845" y="104140"/>
                  </a:lnTo>
                  <a:lnTo>
                    <a:pt x="59270" y="105410"/>
                  </a:lnTo>
                  <a:lnTo>
                    <a:pt x="59550" y="104368"/>
                  </a:lnTo>
                  <a:lnTo>
                    <a:pt x="58597" y="105410"/>
                  </a:lnTo>
                  <a:lnTo>
                    <a:pt x="59537" y="104368"/>
                  </a:lnTo>
                  <a:lnTo>
                    <a:pt x="59613" y="104140"/>
                  </a:lnTo>
                  <a:lnTo>
                    <a:pt x="58991" y="104927"/>
                  </a:lnTo>
                  <a:lnTo>
                    <a:pt x="58508" y="105410"/>
                  </a:lnTo>
                  <a:lnTo>
                    <a:pt x="57848" y="105410"/>
                  </a:lnTo>
                  <a:lnTo>
                    <a:pt x="57467" y="107950"/>
                  </a:lnTo>
                  <a:lnTo>
                    <a:pt x="57162" y="106680"/>
                  </a:lnTo>
                  <a:lnTo>
                    <a:pt x="55854" y="109220"/>
                  </a:lnTo>
                  <a:lnTo>
                    <a:pt x="56324" y="109220"/>
                  </a:lnTo>
                  <a:lnTo>
                    <a:pt x="56070" y="109842"/>
                  </a:lnTo>
                  <a:lnTo>
                    <a:pt x="56070" y="116840"/>
                  </a:lnTo>
                  <a:lnTo>
                    <a:pt x="55981" y="117703"/>
                  </a:lnTo>
                  <a:lnTo>
                    <a:pt x="54051" y="119380"/>
                  </a:lnTo>
                  <a:lnTo>
                    <a:pt x="55968" y="116840"/>
                  </a:lnTo>
                  <a:lnTo>
                    <a:pt x="56070" y="109842"/>
                  </a:lnTo>
                  <a:lnTo>
                    <a:pt x="55270" y="111760"/>
                  </a:lnTo>
                  <a:lnTo>
                    <a:pt x="54635" y="110490"/>
                  </a:lnTo>
                  <a:lnTo>
                    <a:pt x="51473" y="113030"/>
                  </a:lnTo>
                  <a:lnTo>
                    <a:pt x="52870" y="118110"/>
                  </a:lnTo>
                  <a:lnTo>
                    <a:pt x="51193" y="118757"/>
                  </a:lnTo>
                  <a:lnTo>
                    <a:pt x="51346" y="119380"/>
                  </a:lnTo>
                  <a:lnTo>
                    <a:pt x="50393" y="120650"/>
                  </a:lnTo>
                  <a:lnTo>
                    <a:pt x="48196" y="121920"/>
                  </a:lnTo>
                  <a:lnTo>
                    <a:pt x="47917" y="121920"/>
                  </a:lnTo>
                  <a:lnTo>
                    <a:pt x="46240" y="124460"/>
                  </a:lnTo>
                  <a:lnTo>
                    <a:pt x="48247" y="125730"/>
                  </a:lnTo>
                  <a:lnTo>
                    <a:pt x="46774" y="127000"/>
                  </a:lnTo>
                  <a:lnTo>
                    <a:pt x="48285" y="127000"/>
                  </a:lnTo>
                  <a:lnTo>
                    <a:pt x="47790" y="129540"/>
                  </a:lnTo>
                  <a:lnTo>
                    <a:pt x="46964" y="130810"/>
                  </a:lnTo>
                  <a:lnTo>
                    <a:pt x="45529" y="130810"/>
                  </a:lnTo>
                  <a:lnTo>
                    <a:pt x="45669" y="129540"/>
                  </a:lnTo>
                  <a:lnTo>
                    <a:pt x="46101" y="129540"/>
                  </a:lnTo>
                  <a:lnTo>
                    <a:pt x="46113" y="129273"/>
                  </a:lnTo>
                  <a:lnTo>
                    <a:pt x="46215" y="128917"/>
                  </a:lnTo>
                  <a:lnTo>
                    <a:pt x="46189" y="128739"/>
                  </a:lnTo>
                  <a:lnTo>
                    <a:pt x="46215" y="128270"/>
                  </a:lnTo>
                  <a:lnTo>
                    <a:pt x="45974" y="128270"/>
                  </a:lnTo>
                  <a:lnTo>
                    <a:pt x="45262" y="129540"/>
                  </a:lnTo>
                  <a:lnTo>
                    <a:pt x="44932" y="130492"/>
                  </a:lnTo>
                  <a:lnTo>
                    <a:pt x="44932" y="130810"/>
                  </a:lnTo>
                  <a:lnTo>
                    <a:pt x="44386" y="132080"/>
                  </a:lnTo>
                  <a:lnTo>
                    <a:pt x="44932" y="130810"/>
                  </a:lnTo>
                  <a:lnTo>
                    <a:pt x="44932" y="130492"/>
                  </a:lnTo>
                  <a:lnTo>
                    <a:pt x="44615" y="131406"/>
                  </a:lnTo>
                  <a:lnTo>
                    <a:pt x="44323" y="131914"/>
                  </a:lnTo>
                  <a:lnTo>
                    <a:pt x="44043" y="130810"/>
                  </a:lnTo>
                  <a:lnTo>
                    <a:pt x="43891" y="132727"/>
                  </a:lnTo>
                  <a:lnTo>
                    <a:pt x="44107" y="132727"/>
                  </a:lnTo>
                  <a:lnTo>
                    <a:pt x="49085" y="132727"/>
                  </a:lnTo>
                  <a:lnTo>
                    <a:pt x="49517" y="132080"/>
                  </a:lnTo>
                  <a:lnTo>
                    <a:pt x="49517" y="133350"/>
                  </a:lnTo>
                  <a:lnTo>
                    <a:pt x="49860" y="131914"/>
                  </a:lnTo>
                  <a:lnTo>
                    <a:pt x="50088" y="130810"/>
                  </a:lnTo>
                  <a:lnTo>
                    <a:pt x="49390" y="132080"/>
                  </a:lnTo>
                  <a:lnTo>
                    <a:pt x="49479" y="129540"/>
                  </a:lnTo>
                  <a:lnTo>
                    <a:pt x="47917" y="130810"/>
                  </a:lnTo>
                  <a:lnTo>
                    <a:pt x="49136" y="129540"/>
                  </a:lnTo>
                  <a:lnTo>
                    <a:pt x="49860" y="128270"/>
                  </a:lnTo>
                  <a:lnTo>
                    <a:pt x="50825" y="127025"/>
                  </a:lnTo>
                  <a:lnTo>
                    <a:pt x="50825" y="127393"/>
                  </a:lnTo>
                  <a:lnTo>
                    <a:pt x="50749" y="127787"/>
                  </a:lnTo>
                  <a:lnTo>
                    <a:pt x="51066" y="127241"/>
                  </a:lnTo>
                  <a:lnTo>
                    <a:pt x="51282" y="126809"/>
                  </a:lnTo>
                  <a:lnTo>
                    <a:pt x="50838" y="126580"/>
                  </a:lnTo>
                  <a:lnTo>
                    <a:pt x="50838" y="125730"/>
                  </a:lnTo>
                  <a:lnTo>
                    <a:pt x="51689" y="124460"/>
                  </a:lnTo>
                  <a:lnTo>
                    <a:pt x="53022" y="124460"/>
                  </a:lnTo>
                  <a:lnTo>
                    <a:pt x="52552" y="123190"/>
                  </a:lnTo>
                  <a:lnTo>
                    <a:pt x="54571" y="120650"/>
                  </a:lnTo>
                  <a:lnTo>
                    <a:pt x="54914" y="120650"/>
                  </a:lnTo>
                  <a:lnTo>
                    <a:pt x="54559" y="119380"/>
                  </a:lnTo>
                  <a:lnTo>
                    <a:pt x="55689" y="119380"/>
                  </a:lnTo>
                  <a:lnTo>
                    <a:pt x="56324" y="118110"/>
                  </a:lnTo>
                  <a:lnTo>
                    <a:pt x="56972" y="116840"/>
                  </a:lnTo>
                  <a:lnTo>
                    <a:pt x="56489" y="117259"/>
                  </a:lnTo>
                  <a:lnTo>
                    <a:pt x="56756" y="116840"/>
                  </a:lnTo>
                  <a:lnTo>
                    <a:pt x="57581" y="115570"/>
                  </a:lnTo>
                  <a:lnTo>
                    <a:pt x="58267" y="113030"/>
                  </a:lnTo>
                  <a:lnTo>
                    <a:pt x="59093" y="111760"/>
                  </a:lnTo>
                  <a:lnTo>
                    <a:pt x="59931" y="110490"/>
                  </a:lnTo>
                  <a:lnTo>
                    <a:pt x="61163" y="110490"/>
                  </a:lnTo>
                  <a:lnTo>
                    <a:pt x="62039" y="109220"/>
                  </a:lnTo>
                  <a:lnTo>
                    <a:pt x="62318" y="107950"/>
                  </a:lnTo>
                  <a:lnTo>
                    <a:pt x="63169" y="104140"/>
                  </a:lnTo>
                  <a:lnTo>
                    <a:pt x="64262" y="102870"/>
                  </a:lnTo>
                  <a:lnTo>
                    <a:pt x="65366" y="101600"/>
                  </a:lnTo>
                  <a:lnTo>
                    <a:pt x="64897" y="101600"/>
                  </a:lnTo>
                  <a:lnTo>
                    <a:pt x="63779" y="100330"/>
                  </a:lnTo>
                  <a:lnTo>
                    <a:pt x="67043" y="100330"/>
                  </a:lnTo>
                  <a:lnTo>
                    <a:pt x="67373" y="97790"/>
                  </a:lnTo>
                  <a:lnTo>
                    <a:pt x="67246" y="99060"/>
                  </a:lnTo>
                  <a:lnTo>
                    <a:pt x="67741" y="99060"/>
                  </a:lnTo>
                  <a:lnTo>
                    <a:pt x="68529" y="97790"/>
                  </a:lnTo>
                  <a:lnTo>
                    <a:pt x="69316" y="96520"/>
                  </a:lnTo>
                  <a:lnTo>
                    <a:pt x="70154" y="93980"/>
                  </a:lnTo>
                  <a:lnTo>
                    <a:pt x="71729" y="90170"/>
                  </a:lnTo>
                  <a:lnTo>
                    <a:pt x="71843" y="91440"/>
                  </a:lnTo>
                  <a:lnTo>
                    <a:pt x="72948" y="90170"/>
                  </a:lnTo>
                  <a:lnTo>
                    <a:pt x="74053" y="87630"/>
                  </a:lnTo>
                  <a:lnTo>
                    <a:pt x="75057" y="86360"/>
                  </a:lnTo>
                  <a:lnTo>
                    <a:pt x="75463" y="85090"/>
                  </a:lnTo>
                  <a:lnTo>
                    <a:pt x="74650" y="85090"/>
                  </a:lnTo>
                  <a:lnTo>
                    <a:pt x="79248" y="82550"/>
                  </a:lnTo>
                  <a:close/>
                </a:path>
                <a:path w="100964" h="265429">
                  <a:moveTo>
                    <a:pt x="79273" y="68072"/>
                  </a:moveTo>
                  <a:lnTo>
                    <a:pt x="79197" y="67945"/>
                  </a:lnTo>
                  <a:lnTo>
                    <a:pt x="79121" y="67792"/>
                  </a:lnTo>
                  <a:lnTo>
                    <a:pt x="79019" y="67614"/>
                  </a:lnTo>
                  <a:lnTo>
                    <a:pt x="79108" y="68427"/>
                  </a:lnTo>
                  <a:lnTo>
                    <a:pt x="79273" y="68072"/>
                  </a:lnTo>
                  <a:close/>
                </a:path>
                <a:path w="100964" h="265429">
                  <a:moveTo>
                    <a:pt x="86868" y="50076"/>
                  </a:moveTo>
                  <a:lnTo>
                    <a:pt x="86080" y="51257"/>
                  </a:lnTo>
                  <a:lnTo>
                    <a:pt x="85928" y="51104"/>
                  </a:lnTo>
                  <a:lnTo>
                    <a:pt x="85902" y="52019"/>
                  </a:lnTo>
                  <a:lnTo>
                    <a:pt x="85902" y="52247"/>
                  </a:lnTo>
                  <a:lnTo>
                    <a:pt x="86537" y="51396"/>
                  </a:lnTo>
                  <a:lnTo>
                    <a:pt x="86868" y="50076"/>
                  </a:lnTo>
                  <a:close/>
                </a:path>
                <a:path w="100964" h="265429">
                  <a:moveTo>
                    <a:pt x="89027" y="57150"/>
                  </a:moveTo>
                  <a:lnTo>
                    <a:pt x="88430" y="58242"/>
                  </a:lnTo>
                  <a:lnTo>
                    <a:pt x="88519" y="58420"/>
                  </a:lnTo>
                  <a:lnTo>
                    <a:pt x="89027" y="57150"/>
                  </a:lnTo>
                  <a:close/>
                </a:path>
                <a:path w="100964" h="265429">
                  <a:moveTo>
                    <a:pt x="89776" y="41452"/>
                  </a:moveTo>
                  <a:lnTo>
                    <a:pt x="87884" y="44196"/>
                  </a:lnTo>
                  <a:lnTo>
                    <a:pt x="89585" y="42291"/>
                  </a:lnTo>
                  <a:lnTo>
                    <a:pt x="89776" y="41452"/>
                  </a:lnTo>
                  <a:close/>
                </a:path>
                <a:path w="100964" h="265429">
                  <a:moveTo>
                    <a:pt x="90563" y="41821"/>
                  </a:moveTo>
                  <a:lnTo>
                    <a:pt x="90373" y="41960"/>
                  </a:lnTo>
                  <a:lnTo>
                    <a:pt x="89573" y="44157"/>
                  </a:lnTo>
                  <a:lnTo>
                    <a:pt x="90563" y="41821"/>
                  </a:lnTo>
                  <a:close/>
                </a:path>
                <a:path w="100964" h="265429">
                  <a:moveTo>
                    <a:pt x="90703" y="41046"/>
                  </a:moveTo>
                  <a:lnTo>
                    <a:pt x="89585" y="42291"/>
                  </a:lnTo>
                  <a:lnTo>
                    <a:pt x="89522" y="42570"/>
                  </a:lnTo>
                  <a:lnTo>
                    <a:pt x="90373" y="41960"/>
                  </a:lnTo>
                  <a:lnTo>
                    <a:pt x="90703" y="41046"/>
                  </a:lnTo>
                  <a:close/>
                </a:path>
                <a:path w="100964" h="265429">
                  <a:moveTo>
                    <a:pt x="93268" y="35560"/>
                  </a:moveTo>
                  <a:lnTo>
                    <a:pt x="92430" y="35560"/>
                  </a:lnTo>
                  <a:lnTo>
                    <a:pt x="91948" y="39370"/>
                  </a:lnTo>
                  <a:lnTo>
                    <a:pt x="93268" y="35560"/>
                  </a:lnTo>
                  <a:close/>
                </a:path>
                <a:path w="100964" h="265429">
                  <a:moveTo>
                    <a:pt x="93383" y="46482"/>
                  </a:moveTo>
                  <a:lnTo>
                    <a:pt x="93002" y="45720"/>
                  </a:lnTo>
                  <a:lnTo>
                    <a:pt x="92938" y="46990"/>
                  </a:lnTo>
                  <a:lnTo>
                    <a:pt x="93383" y="46482"/>
                  </a:lnTo>
                  <a:close/>
                </a:path>
                <a:path w="100964" h="265429">
                  <a:moveTo>
                    <a:pt x="93916" y="45720"/>
                  </a:moveTo>
                  <a:lnTo>
                    <a:pt x="93383" y="46482"/>
                  </a:lnTo>
                  <a:lnTo>
                    <a:pt x="93637" y="46990"/>
                  </a:lnTo>
                  <a:lnTo>
                    <a:pt x="93916" y="45720"/>
                  </a:lnTo>
                  <a:close/>
                </a:path>
                <a:path w="100964" h="265429">
                  <a:moveTo>
                    <a:pt x="94081" y="43180"/>
                  </a:moveTo>
                  <a:lnTo>
                    <a:pt x="91211" y="43180"/>
                  </a:lnTo>
                  <a:lnTo>
                    <a:pt x="90487" y="43180"/>
                  </a:lnTo>
                  <a:lnTo>
                    <a:pt x="90703" y="46990"/>
                  </a:lnTo>
                  <a:lnTo>
                    <a:pt x="90093" y="46990"/>
                  </a:lnTo>
                  <a:lnTo>
                    <a:pt x="90208" y="45720"/>
                  </a:lnTo>
                  <a:lnTo>
                    <a:pt x="89916" y="46990"/>
                  </a:lnTo>
                  <a:lnTo>
                    <a:pt x="89166" y="46990"/>
                  </a:lnTo>
                  <a:lnTo>
                    <a:pt x="88404" y="46990"/>
                  </a:lnTo>
                  <a:lnTo>
                    <a:pt x="89636" y="49530"/>
                  </a:lnTo>
                  <a:lnTo>
                    <a:pt x="88417" y="50800"/>
                  </a:lnTo>
                  <a:lnTo>
                    <a:pt x="87795" y="49530"/>
                  </a:lnTo>
                  <a:lnTo>
                    <a:pt x="88709" y="48260"/>
                  </a:lnTo>
                  <a:lnTo>
                    <a:pt x="87490" y="49530"/>
                  </a:lnTo>
                  <a:lnTo>
                    <a:pt x="88493" y="52070"/>
                  </a:lnTo>
                  <a:lnTo>
                    <a:pt x="86118" y="53340"/>
                  </a:lnTo>
                  <a:lnTo>
                    <a:pt x="85940" y="54305"/>
                  </a:lnTo>
                  <a:lnTo>
                    <a:pt x="85852" y="53936"/>
                  </a:lnTo>
                  <a:lnTo>
                    <a:pt x="85902" y="53619"/>
                  </a:lnTo>
                  <a:lnTo>
                    <a:pt x="85750" y="53543"/>
                  </a:lnTo>
                  <a:lnTo>
                    <a:pt x="85547" y="53517"/>
                  </a:lnTo>
                  <a:lnTo>
                    <a:pt x="85267" y="53543"/>
                  </a:lnTo>
                  <a:lnTo>
                    <a:pt x="85102" y="53873"/>
                  </a:lnTo>
                  <a:lnTo>
                    <a:pt x="85864" y="54305"/>
                  </a:lnTo>
                  <a:lnTo>
                    <a:pt x="85890" y="54610"/>
                  </a:lnTo>
                  <a:lnTo>
                    <a:pt x="86944" y="54610"/>
                  </a:lnTo>
                  <a:lnTo>
                    <a:pt x="85267" y="57150"/>
                  </a:lnTo>
                  <a:lnTo>
                    <a:pt x="84759" y="59690"/>
                  </a:lnTo>
                  <a:lnTo>
                    <a:pt x="84467" y="59690"/>
                  </a:lnTo>
                  <a:lnTo>
                    <a:pt x="82562" y="63500"/>
                  </a:lnTo>
                  <a:lnTo>
                    <a:pt x="81318" y="64770"/>
                  </a:lnTo>
                  <a:lnTo>
                    <a:pt x="81178" y="64770"/>
                  </a:lnTo>
                  <a:lnTo>
                    <a:pt x="82042" y="66040"/>
                  </a:lnTo>
                  <a:lnTo>
                    <a:pt x="80975" y="67310"/>
                  </a:lnTo>
                  <a:lnTo>
                    <a:pt x="80518" y="68580"/>
                  </a:lnTo>
                  <a:lnTo>
                    <a:pt x="79806" y="68580"/>
                  </a:lnTo>
                  <a:lnTo>
                    <a:pt x="79895" y="67310"/>
                  </a:lnTo>
                  <a:lnTo>
                    <a:pt x="79273" y="68580"/>
                  </a:lnTo>
                  <a:lnTo>
                    <a:pt x="79451" y="68580"/>
                  </a:lnTo>
                  <a:lnTo>
                    <a:pt x="79349" y="70256"/>
                  </a:lnTo>
                  <a:lnTo>
                    <a:pt x="79159" y="71120"/>
                  </a:lnTo>
                  <a:lnTo>
                    <a:pt x="78549" y="69850"/>
                  </a:lnTo>
                  <a:lnTo>
                    <a:pt x="77762" y="71120"/>
                  </a:lnTo>
                  <a:lnTo>
                    <a:pt x="77660" y="73825"/>
                  </a:lnTo>
                  <a:lnTo>
                    <a:pt x="76149" y="76200"/>
                  </a:lnTo>
                  <a:lnTo>
                    <a:pt x="76746" y="76200"/>
                  </a:lnTo>
                  <a:lnTo>
                    <a:pt x="79044" y="74930"/>
                  </a:lnTo>
                  <a:lnTo>
                    <a:pt x="78803" y="75730"/>
                  </a:lnTo>
                  <a:lnTo>
                    <a:pt x="79933" y="74930"/>
                  </a:lnTo>
                  <a:lnTo>
                    <a:pt x="81521" y="73825"/>
                  </a:lnTo>
                  <a:lnTo>
                    <a:pt x="81534" y="74930"/>
                  </a:lnTo>
                  <a:lnTo>
                    <a:pt x="81724" y="73685"/>
                  </a:lnTo>
                  <a:lnTo>
                    <a:pt x="82969" y="71120"/>
                  </a:lnTo>
                  <a:lnTo>
                    <a:pt x="81610" y="71120"/>
                  </a:lnTo>
                  <a:lnTo>
                    <a:pt x="81356" y="71120"/>
                  </a:lnTo>
                  <a:lnTo>
                    <a:pt x="81508" y="69850"/>
                  </a:lnTo>
                  <a:lnTo>
                    <a:pt x="81889" y="68580"/>
                  </a:lnTo>
                  <a:lnTo>
                    <a:pt x="81610" y="71120"/>
                  </a:lnTo>
                  <a:lnTo>
                    <a:pt x="82943" y="68580"/>
                  </a:lnTo>
                  <a:lnTo>
                    <a:pt x="84975" y="67310"/>
                  </a:lnTo>
                  <a:lnTo>
                    <a:pt x="81851" y="67310"/>
                  </a:lnTo>
                  <a:lnTo>
                    <a:pt x="83718" y="64770"/>
                  </a:lnTo>
                  <a:lnTo>
                    <a:pt x="83997" y="66040"/>
                  </a:lnTo>
                  <a:lnTo>
                    <a:pt x="84239" y="64770"/>
                  </a:lnTo>
                  <a:lnTo>
                    <a:pt x="84162" y="63500"/>
                  </a:lnTo>
                  <a:lnTo>
                    <a:pt x="84683" y="62230"/>
                  </a:lnTo>
                  <a:lnTo>
                    <a:pt x="85623" y="62230"/>
                  </a:lnTo>
                  <a:lnTo>
                    <a:pt x="84607" y="63500"/>
                  </a:lnTo>
                  <a:lnTo>
                    <a:pt x="85217" y="63500"/>
                  </a:lnTo>
                  <a:lnTo>
                    <a:pt x="85775" y="62230"/>
                  </a:lnTo>
                  <a:lnTo>
                    <a:pt x="84963" y="60960"/>
                  </a:lnTo>
                  <a:lnTo>
                    <a:pt x="86245" y="59690"/>
                  </a:lnTo>
                  <a:lnTo>
                    <a:pt x="86220" y="60960"/>
                  </a:lnTo>
                  <a:lnTo>
                    <a:pt x="85852" y="60960"/>
                  </a:lnTo>
                  <a:lnTo>
                    <a:pt x="85801" y="62230"/>
                  </a:lnTo>
                  <a:lnTo>
                    <a:pt x="87287" y="60960"/>
                  </a:lnTo>
                  <a:lnTo>
                    <a:pt x="87134" y="60960"/>
                  </a:lnTo>
                  <a:lnTo>
                    <a:pt x="87693" y="59690"/>
                  </a:lnTo>
                  <a:lnTo>
                    <a:pt x="88430" y="58242"/>
                  </a:lnTo>
                  <a:lnTo>
                    <a:pt x="88341" y="58077"/>
                  </a:lnTo>
                  <a:lnTo>
                    <a:pt x="88506" y="57835"/>
                  </a:lnTo>
                  <a:lnTo>
                    <a:pt x="88328" y="58064"/>
                  </a:lnTo>
                  <a:lnTo>
                    <a:pt x="87261" y="55880"/>
                  </a:lnTo>
                  <a:lnTo>
                    <a:pt x="89598" y="54610"/>
                  </a:lnTo>
                  <a:lnTo>
                    <a:pt x="89585" y="54483"/>
                  </a:lnTo>
                  <a:lnTo>
                    <a:pt x="89573" y="54610"/>
                  </a:lnTo>
                  <a:lnTo>
                    <a:pt x="89458" y="53340"/>
                  </a:lnTo>
                  <a:lnTo>
                    <a:pt x="89585" y="54483"/>
                  </a:lnTo>
                  <a:lnTo>
                    <a:pt x="89763" y="52070"/>
                  </a:lnTo>
                  <a:lnTo>
                    <a:pt x="91033" y="52070"/>
                  </a:lnTo>
                  <a:lnTo>
                    <a:pt x="91655" y="50800"/>
                  </a:lnTo>
                  <a:lnTo>
                    <a:pt x="91795" y="50800"/>
                  </a:lnTo>
                  <a:lnTo>
                    <a:pt x="91490" y="49530"/>
                  </a:lnTo>
                  <a:lnTo>
                    <a:pt x="93078" y="49530"/>
                  </a:lnTo>
                  <a:lnTo>
                    <a:pt x="92824" y="48260"/>
                  </a:lnTo>
                  <a:lnTo>
                    <a:pt x="92570" y="46990"/>
                  </a:lnTo>
                  <a:lnTo>
                    <a:pt x="92875" y="48260"/>
                  </a:lnTo>
                  <a:lnTo>
                    <a:pt x="92938" y="46990"/>
                  </a:lnTo>
                  <a:lnTo>
                    <a:pt x="92710" y="46990"/>
                  </a:lnTo>
                  <a:lnTo>
                    <a:pt x="92519" y="44450"/>
                  </a:lnTo>
                  <a:lnTo>
                    <a:pt x="94081" y="43180"/>
                  </a:lnTo>
                  <a:close/>
                </a:path>
                <a:path w="100964" h="265429">
                  <a:moveTo>
                    <a:pt x="95148" y="27940"/>
                  </a:moveTo>
                  <a:lnTo>
                    <a:pt x="94234" y="29210"/>
                  </a:lnTo>
                  <a:lnTo>
                    <a:pt x="95135" y="29210"/>
                  </a:lnTo>
                  <a:lnTo>
                    <a:pt x="95148" y="27940"/>
                  </a:lnTo>
                  <a:close/>
                </a:path>
                <a:path w="100964" h="265429">
                  <a:moveTo>
                    <a:pt x="95656" y="41910"/>
                  </a:moveTo>
                  <a:lnTo>
                    <a:pt x="95237" y="38100"/>
                  </a:lnTo>
                  <a:lnTo>
                    <a:pt x="95440" y="34290"/>
                  </a:lnTo>
                  <a:lnTo>
                    <a:pt x="94627" y="34290"/>
                  </a:lnTo>
                  <a:lnTo>
                    <a:pt x="94703" y="31750"/>
                  </a:lnTo>
                  <a:lnTo>
                    <a:pt x="94221" y="31750"/>
                  </a:lnTo>
                  <a:lnTo>
                    <a:pt x="93281" y="31750"/>
                  </a:lnTo>
                  <a:lnTo>
                    <a:pt x="93014" y="31750"/>
                  </a:lnTo>
                  <a:lnTo>
                    <a:pt x="92392" y="33020"/>
                  </a:lnTo>
                  <a:lnTo>
                    <a:pt x="93611" y="35560"/>
                  </a:lnTo>
                  <a:lnTo>
                    <a:pt x="93268" y="35560"/>
                  </a:lnTo>
                  <a:lnTo>
                    <a:pt x="93624" y="39370"/>
                  </a:lnTo>
                  <a:lnTo>
                    <a:pt x="91795" y="40233"/>
                  </a:lnTo>
                  <a:lnTo>
                    <a:pt x="91795" y="41910"/>
                  </a:lnTo>
                  <a:lnTo>
                    <a:pt x="91363" y="42329"/>
                  </a:lnTo>
                  <a:lnTo>
                    <a:pt x="91440" y="41910"/>
                  </a:lnTo>
                  <a:lnTo>
                    <a:pt x="91795" y="41910"/>
                  </a:lnTo>
                  <a:lnTo>
                    <a:pt x="91795" y="40233"/>
                  </a:lnTo>
                  <a:lnTo>
                    <a:pt x="90919" y="40640"/>
                  </a:lnTo>
                  <a:lnTo>
                    <a:pt x="91719" y="40640"/>
                  </a:lnTo>
                  <a:lnTo>
                    <a:pt x="91300" y="41910"/>
                  </a:lnTo>
                  <a:lnTo>
                    <a:pt x="90982" y="41910"/>
                  </a:lnTo>
                  <a:lnTo>
                    <a:pt x="91097" y="42583"/>
                  </a:lnTo>
                  <a:lnTo>
                    <a:pt x="91313" y="42583"/>
                  </a:lnTo>
                  <a:lnTo>
                    <a:pt x="94818" y="42583"/>
                  </a:lnTo>
                  <a:lnTo>
                    <a:pt x="95656" y="41910"/>
                  </a:lnTo>
                  <a:close/>
                </a:path>
                <a:path w="100964" h="265429">
                  <a:moveTo>
                    <a:pt x="97599" y="26670"/>
                  </a:moveTo>
                  <a:lnTo>
                    <a:pt x="96761" y="26670"/>
                  </a:lnTo>
                  <a:lnTo>
                    <a:pt x="97294" y="25400"/>
                  </a:lnTo>
                  <a:lnTo>
                    <a:pt x="96532" y="26670"/>
                  </a:lnTo>
                  <a:lnTo>
                    <a:pt x="95681" y="26670"/>
                  </a:lnTo>
                  <a:lnTo>
                    <a:pt x="96304" y="27940"/>
                  </a:lnTo>
                  <a:lnTo>
                    <a:pt x="95897" y="29210"/>
                  </a:lnTo>
                  <a:lnTo>
                    <a:pt x="95313" y="29210"/>
                  </a:lnTo>
                  <a:lnTo>
                    <a:pt x="94361" y="30480"/>
                  </a:lnTo>
                  <a:lnTo>
                    <a:pt x="94754" y="30480"/>
                  </a:lnTo>
                  <a:lnTo>
                    <a:pt x="95427" y="30480"/>
                  </a:lnTo>
                  <a:lnTo>
                    <a:pt x="95643" y="31750"/>
                  </a:lnTo>
                  <a:lnTo>
                    <a:pt x="96405" y="30480"/>
                  </a:lnTo>
                  <a:lnTo>
                    <a:pt x="96608" y="29210"/>
                  </a:lnTo>
                  <a:lnTo>
                    <a:pt x="96558" y="27940"/>
                  </a:lnTo>
                  <a:lnTo>
                    <a:pt x="97447" y="27940"/>
                  </a:lnTo>
                  <a:lnTo>
                    <a:pt x="97599" y="26670"/>
                  </a:lnTo>
                  <a:close/>
                </a:path>
                <a:path w="100964" h="265429">
                  <a:moveTo>
                    <a:pt x="97624" y="30086"/>
                  </a:moveTo>
                  <a:lnTo>
                    <a:pt x="97485" y="29959"/>
                  </a:lnTo>
                  <a:lnTo>
                    <a:pt x="97345" y="29908"/>
                  </a:lnTo>
                  <a:lnTo>
                    <a:pt x="97624" y="30086"/>
                  </a:lnTo>
                  <a:close/>
                </a:path>
                <a:path w="100964" h="265429">
                  <a:moveTo>
                    <a:pt x="97828" y="30797"/>
                  </a:moveTo>
                  <a:lnTo>
                    <a:pt x="96393" y="32143"/>
                  </a:lnTo>
                  <a:lnTo>
                    <a:pt x="96735" y="32943"/>
                  </a:lnTo>
                  <a:lnTo>
                    <a:pt x="96989" y="32258"/>
                  </a:lnTo>
                  <a:lnTo>
                    <a:pt x="97802" y="31292"/>
                  </a:lnTo>
                  <a:lnTo>
                    <a:pt x="97828" y="30797"/>
                  </a:lnTo>
                  <a:close/>
                </a:path>
                <a:path w="100964" h="265429">
                  <a:moveTo>
                    <a:pt x="97840" y="30238"/>
                  </a:moveTo>
                  <a:lnTo>
                    <a:pt x="97612" y="30099"/>
                  </a:lnTo>
                  <a:lnTo>
                    <a:pt x="97840" y="30467"/>
                  </a:lnTo>
                  <a:lnTo>
                    <a:pt x="97840" y="30238"/>
                  </a:lnTo>
                  <a:close/>
                </a:path>
                <a:path w="100964" h="265429">
                  <a:moveTo>
                    <a:pt x="98107" y="19507"/>
                  </a:moveTo>
                  <a:lnTo>
                    <a:pt x="97866" y="19050"/>
                  </a:lnTo>
                  <a:lnTo>
                    <a:pt x="97828" y="20320"/>
                  </a:lnTo>
                  <a:lnTo>
                    <a:pt x="98107" y="19507"/>
                  </a:lnTo>
                  <a:close/>
                </a:path>
                <a:path w="100964" h="265429">
                  <a:moveTo>
                    <a:pt x="98196" y="26657"/>
                  </a:moveTo>
                  <a:lnTo>
                    <a:pt x="98069" y="26606"/>
                  </a:lnTo>
                  <a:lnTo>
                    <a:pt x="97866" y="26644"/>
                  </a:lnTo>
                  <a:lnTo>
                    <a:pt x="98056" y="26771"/>
                  </a:lnTo>
                  <a:lnTo>
                    <a:pt x="98132" y="26911"/>
                  </a:lnTo>
                  <a:lnTo>
                    <a:pt x="98132" y="27139"/>
                  </a:lnTo>
                  <a:lnTo>
                    <a:pt x="98069" y="27559"/>
                  </a:lnTo>
                  <a:lnTo>
                    <a:pt x="98031" y="27787"/>
                  </a:lnTo>
                  <a:lnTo>
                    <a:pt x="98107" y="27482"/>
                  </a:lnTo>
                  <a:lnTo>
                    <a:pt x="98145" y="27279"/>
                  </a:lnTo>
                  <a:lnTo>
                    <a:pt x="98145" y="27139"/>
                  </a:lnTo>
                  <a:lnTo>
                    <a:pt x="98196" y="26657"/>
                  </a:lnTo>
                  <a:close/>
                </a:path>
                <a:path w="100964" h="265429">
                  <a:moveTo>
                    <a:pt x="98475" y="21590"/>
                  </a:moveTo>
                  <a:lnTo>
                    <a:pt x="95796" y="21590"/>
                  </a:lnTo>
                  <a:lnTo>
                    <a:pt x="97294" y="25400"/>
                  </a:lnTo>
                  <a:lnTo>
                    <a:pt x="97993" y="25400"/>
                  </a:lnTo>
                  <a:lnTo>
                    <a:pt x="98196" y="26530"/>
                  </a:lnTo>
                  <a:lnTo>
                    <a:pt x="98196" y="26657"/>
                  </a:lnTo>
                  <a:lnTo>
                    <a:pt x="98336" y="26733"/>
                  </a:lnTo>
                  <a:lnTo>
                    <a:pt x="98348" y="26454"/>
                  </a:lnTo>
                  <a:lnTo>
                    <a:pt x="98298" y="26212"/>
                  </a:lnTo>
                  <a:lnTo>
                    <a:pt x="98221" y="26009"/>
                  </a:lnTo>
                  <a:lnTo>
                    <a:pt x="98234" y="25400"/>
                  </a:lnTo>
                  <a:lnTo>
                    <a:pt x="97929" y="24130"/>
                  </a:lnTo>
                  <a:lnTo>
                    <a:pt x="97891" y="22860"/>
                  </a:lnTo>
                  <a:lnTo>
                    <a:pt x="98475" y="21590"/>
                  </a:lnTo>
                  <a:close/>
                </a:path>
                <a:path w="100964" h="265429">
                  <a:moveTo>
                    <a:pt x="98818" y="21590"/>
                  </a:moveTo>
                  <a:lnTo>
                    <a:pt x="98475" y="21590"/>
                  </a:lnTo>
                  <a:lnTo>
                    <a:pt x="98526" y="22860"/>
                  </a:lnTo>
                  <a:lnTo>
                    <a:pt x="98780" y="24130"/>
                  </a:lnTo>
                  <a:lnTo>
                    <a:pt x="98818" y="21590"/>
                  </a:lnTo>
                  <a:close/>
                </a:path>
                <a:path w="100964" h="265429">
                  <a:moveTo>
                    <a:pt x="99034" y="19050"/>
                  </a:moveTo>
                  <a:lnTo>
                    <a:pt x="98272" y="19050"/>
                  </a:lnTo>
                  <a:lnTo>
                    <a:pt x="98107" y="19507"/>
                  </a:lnTo>
                  <a:lnTo>
                    <a:pt x="98564" y="20320"/>
                  </a:lnTo>
                  <a:lnTo>
                    <a:pt x="98869" y="20993"/>
                  </a:lnTo>
                  <a:lnTo>
                    <a:pt x="99034" y="19050"/>
                  </a:lnTo>
                  <a:close/>
                </a:path>
                <a:path w="100964" h="265429">
                  <a:moveTo>
                    <a:pt x="99060" y="21590"/>
                  </a:moveTo>
                  <a:lnTo>
                    <a:pt x="98869" y="20993"/>
                  </a:lnTo>
                  <a:lnTo>
                    <a:pt x="98818" y="21590"/>
                  </a:lnTo>
                  <a:lnTo>
                    <a:pt x="99060" y="21590"/>
                  </a:lnTo>
                  <a:close/>
                </a:path>
                <a:path w="100964" h="265429">
                  <a:moveTo>
                    <a:pt x="99618" y="19596"/>
                  </a:moveTo>
                  <a:lnTo>
                    <a:pt x="99580" y="19177"/>
                  </a:lnTo>
                  <a:lnTo>
                    <a:pt x="99555" y="19354"/>
                  </a:lnTo>
                  <a:lnTo>
                    <a:pt x="99529" y="19519"/>
                  </a:lnTo>
                  <a:close/>
                </a:path>
                <a:path w="100964" h="265429">
                  <a:moveTo>
                    <a:pt x="99720" y="18516"/>
                  </a:moveTo>
                  <a:lnTo>
                    <a:pt x="99504" y="18288"/>
                  </a:lnTo>
                  <a:lnTo>
                    <a:pt x="99593" y="19164"/>
                  </a:lnTo>
                  <a:lnTo>
                    <a:pt x="99631" y="18884"/>
                  </a:lnTo>
                  <a:lnTo>
                    <a:pt x="99720" y="18516"/>
                  </a:lnTo>
                  <a:close/>
                </a:path>
                <a:path w="100964" h="265429">
                  <a:moveTo>
                    <a:pt x="99758" y="19646"/>
                  </a:moveTo>
                  <a:lnTo>
                    <a:pt x="99618" y="19596"/>
                  </a:lnTo>
                  <a:lnTo>
                    <a:pt x="99656" y="20015"/>
                  </a:lnTo>
                  <a:lnTo>
                    <a:pt x="99758" y="19646"/>
                  </a:lnTo>
                  <a:close/>
                </a:path>
                <a:path w="100964" h="265429">
                  <a:moveTo>
                    <a:pt x="99809" y="17437"/>
                  </a:moveTo>
                  <a:lnTo>
                    <a:pt x="98983" y="16383"/>
                  </a:lnTo>
                  <a:lnTo>
                    <a:pt x="99415" y="16217"/>
                  </a:lnTo>
                  <a:lnTo>
                    <a:pt x="98412" y="15062"/>
                  </a:lnTo>
                  <a:lnTo>
                    <a:pt x="98399" y="14249"/>
                  </a:lnTo>
                  <a:lnTo>
                    <a:pt x="98920" y="13728"/>
                  </a:lnTo>
                  <a:lnTo>
                    <a:pt x="99275" y="13919"/>
                  </a:lnTo>
                  <a:lnTo>
                    <a:pt x="99060" y="13601"/>
                  </a:lnTo>
                  <a:lnTo>
                    <a:pt x="99656" y="12712"/>
                  </a:lnTo>
                  <a:lnTo>
                    <a:pt x="99085" y="12204"/>
                  </a:lnTo>
                  <a:lnTo>
                    <a:pt x="98158" y="13119"/>
                  </a:lnTo>
                  <a:lnTo>
                    <a:pt x="97980" y="14414"/>
                  </a:lnTo>
                  <a:lnTo>
                    <a:pt x="98412" y="15875"/>
                  </a:lnTo>
                  <a:lnTo>
                    <a:pt x="98145" y="16116"/>
                  </a:lnTo>
                  <a:lnTo>
                    <a:pt x="97929" y="15798"/>
                  </a:lnTo>
                  <a:lnTo>
                    <a:pt x="97751" y="15709"/>
                  </a:lnTo>
                  <a:lnTo>
                    <a:pt x="98094" y="16700"/>
                  </a:lnTo>
                  <a:lnTo>
                    <a:pt x="98793" y="17907"/>
                  </a:lnTo>
                  <a:lnTo>
                    <a:pt x="99809" y="17437"/>
                  </a:lnTo>
                  <a:close/>
                </a:path>
                <a:path w="100964" h="265429">
                  <a:moveTo>
                    <a:pt x="100444" y="11899"/>
                  </a:moveTo>
                  <a:lnTo>
                    <a:pt x="100342" y="10642"/>
                  </a:lnTo>
                  <a:lnTo>
                    <a:pt x="100114" y="10325"/>
                  </a:lnTo>
                  <a:lnTo>
                    <a:pt x="99504" y="10414"/>
                  </a:lnTo>
                  <a:lnTo>
                    <a:pt x="99517" y="11214"/>
                  </a:lnTo>
                  <a:lnTo>
                    <a:pt x="100444" y="11899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 descr=""/>
            <p:cNvSpPr/>
            <p:nvPr/>
          </p:nvSpPr>
          <p:spPr>
            <a:xfrm>
              <a:off x="6436407" y="3268127"/>
              <a:ext cx="80010" cy="266700"/>
            </a:xfrm>
            <a:custGeom>
              <a:avLst/>
              <a:gdLst/>
              <a:ahLst/>
              <a:cxnLst/>
              <a:rect l="l" t="t" r="r" b="b"/>
              <a:pathLst>
                <a:path w="80009" h="266700">
                  <a:moveTo>
                    <a:pt x="53746" y="0"/>
                  </a:moveTo>
                  <a:lnTo>
                    <a:pt x="40653" y="4492"/>
                  </a:lnTo>
                  <a:lnTo>
                    <a:pt x="27582" y="10358"/>
                  </a:lnTo>
                  <a:lnTo>
                    <a:pt x="14157" y="15578"/>
                  </a:lnTo>
                  <a:lnTo>
                    <a:pt x="0" y="18135"/>
                  </a:lnTo>
                  <a:lnTo>
                    <a:pt x="3225" y="24650"/>
                  </a:lnTo>
                  <a:lnTo>
                    <a:pt x="4546" y="33045"/>
                  </a:lnTo>
                  <a:lnTo>
                    <a:pt x="12830" y="68802"/>
                  </a:lnTo>
                  <a:lnTo>
                    <a:pt x="33540" y="152666"/>
                  </a:lnTo>
                  <a:lnTo>
                    <a:pt x="38109" y="180469"/>
                  </a:lnTo>
                  <a:lnTo>
                    <a:pt x="39819" y="209088"/>
                  </a:lnTo>
                  <a:lnTo>
                    <a:pt x="40250" y="238004"/>
                  </a:lnTo>
                  <a:lnTo>
                    <a:pt x="40982" y="266700"/>
                  </a:lnTo>
                  <a:lnTo>
                    <a:pt x="50776" y="266675"/>
                  </a:lnTo>
                  <a:lnTo>
                    <a:pt x="69907" y="265630"/>
                  </a:lnTo>
                  <a:lnTo>
                    <a:pt x="79502" y="265569"/>
                  </a:lnTo>
                  <a:lnTo>
                    <a:pt x="74686" y="257428"/>
                  </a:lnTo>
                  <a:lnTo>
                    <a:pt x="72250" y="249845"/>
                  </a:lnTo>
                  <a:lnTo>
                    <a:pt x="71576" y="242222"/>
                  </a:lnTo>
                  <a:lnTo>
                    <a:pt x="72047" y="233959"/>
                  </a:lnTo>
                  <a:lnTo>
                    <a:pt x="72809" y="226974"/>
                  </a:lnTo>
                  <a:lnTo>
                    <a:pt x="73892" y="212201"/>
                  </a:lnTo>
                  <a:lnTo>
                    <a:pt x="74170" y="190626"/>
                  </a:lnTo>
                  <a:lnTo>
                    <a:pt x="75202" y="158959"/>
                  </a:lnTo>
                  <a:lnTo>
                    <a:pt x="75318" y="138272"/>
                  </a:lnTo>
                  <a:lnTo>
                    <a:pt x="73139" y="96621"/>
                  </a:lnTo>
                  <a:lnTo>
                    <a:pt x="64738" y="45291"/>
                  </a:lnTo>
                  <a:lnTo>
                    <a:pt x="58423" y="13689"/>
                  </a:lnTo>
                  <a:lnTo>
                    <a:pt x="53746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 descr=""/>
            <p:cNvSpPr/>
            <p:nvPr/>
          </p:nvSpPr>
          <p:spPr>
            <a:xfrm>
              <a:off x="6432461" y="3265779"/>
              <a:ext cx="88265" cy="272415"/>
            </a:xfrm>
            <a:custGeom>
              <a:avLst/>
              <a:gdLst/>
              <a:ahLst/>
              <a:cxnLst/>
              <a:rect l="l" t="t" r="r" b="b"/>
              <a:pathLst>
                <a:path w="88265" h="272414">
                  <a:moveTo>
                    <a:pt x="3632" y="26771"/>
                  </a:moveTo>
                  <a:lnTo>
                    <a:pt x="2946" y="25501"/>
                  </a:lnTo>
                  <a:lnTo>
                    <a:pt x="2882" y="24434"/>
                  </a:lnTo>
                  <a:lnTo>
                    <a:pt x="2032" y="22961"/>
                  </a:lnTo>
                  <a:lnTo>
                    <a:pt x="0" y="19151"/>
                  </a:lnTo>
                  <a:lnTo>
                    <a:pt x="927" y="21691"/>
                  </a:lnTo>
                  <a:lnTo>
                    <a:pt x="3213" y="26771"/>
                  </a:lnTo>
                  <a:lnTo>
                    <a:pt x="3632" y="26771"/>
                  </a:lnTo>
                  <a:close/>
                </a:path>
                <a:path w="88265" h="272414">
                  <a:moveTo>
                    <a:pt x="5410" y="28041"/>
                  </a:moveTo>
                  <a:lnTo>
                    <a:pt x="5105" y="27038"/>
                  </a:lnTo>
                  <a:lnTo>
                    <a:pt x="4914" y="26771"/>
                  </a:lnTo>
                  <a:lnTo>
                    <a:pt x="2870" y="24231"/>
                  </a:lnTo>
                  <a:lnTo>
                    <a:pt x="2882" y="24434"/>
                  </a:lnTo>
                  <a:lnTo>
                    <a:pt x="4229" y="26771"/>
                  </a:lnTo>
                  <a:lnTo>
                    <a:pt x="5410" y="28041"/>
                  </a:lnTo>
                  <a:close/>
                </a:path>
                <a:path w="88265" h="272414">
                  <a:moveTo>
                    <a:pt x="7886" y="17881"/>
                  </a:moveTo>
                  <a:lnTo>
                    <a:pt x="6959" y="17513"/>
                  </a:lnTo>
                  <a:lnTo>
                    <a:pt x="4457" y="17411"/>
                  </a:lnTo>
                  <a:lnTo>
                    <a:pt x="3683" y="17932"/>
                  </a:lnTo>
                  <a:lnTo>
                    <a:pt x="5384" y="17881"/>
                  </a:lnTo>
                  <a:lnTo>
                    <a:pt x="7162" y="18084"/>
                  </a:lnTo>
                  <a:lnTo>
                    <a:pt x="7886" y="17881"/>
                  </a:lnTo>
                  <a:close/>
                </a:path>
                <a:path w="88265" h="272414">
                  <a:moveTo>
                    <a:pt x="13919" y="40741"/>
                  </a:moveTo>
                  <a:lnTo>
                    <a:pt x="13881" y="39471"/>
                  </a:lnTo>
                  <a:lnTo>
                    <a:pt x="13487" y="39471"/>
                  </a:lnTo>
                  <a:lnTo>
                    <a:pt x="13639" y="40741"/>
                  </a:lnTo>
                  <a:lnTo>
                    <a:pt x="13919" y="40741"/>
                  </a:lnTo>
                  <a:close/>
                </a:path>
                <a:path w="88265" h="272414">
                  <a:moveTo>
                    <a:pt x="18694" y="92811"/>
                  </a:moveTo>
                  <a:lnTo>
                    <a:pt x="18161" y="91541"/>
                  </a:lnTo>
                  <a:lnTo>
                    <a:pt x="18503" y="92811"/>
                  </a:lnTo>
                  <a:lnTo>
                    <a:pt x="18694" y="92811"/>
                  </a:lnTo>
                  <a:close/>
                </a:path>
                <a:path w="88265" h="272414">
                  <a:moveTo>
                    <a:pt x="21183" y="15341"/>
                  </a:moveTo>
                  <a:lnTo>
                    <a:pt x="19837" y="15341"/>
                  </a:lnTo>
                  <a:lnTo>
                    <a:pt x="20878" y="16065"/>
                  </a:lnTo>
                  <a:lnTo>
                    <a:pt x="21183" y="15341"/>
                  </a:lnTo>
                  <a:close/>
                </a:path>
                <a:path w="88265" h="272414">
                  <a:moveTo>
                    <a:pt x="21221" y="16306"/>
                  </a:moveTo>
                  <a:lnTo>
                    <a:pt x="20878" y="16065"/>
                  </a:lnTo>
                  <a:lnTo>
                    <a:pt x="20650" y="16611"/>
                  </a:lnTo>
                  <a:lnTo>
                    <a:pt x="21221" y="16306"/>
                  </a:lnTo>
                  <a:close/>
                </a:path>
                <a:path w="88265" h="272414">
                  <a:moveTo>
                    <a:pt x="23825" y="88188"/>
                  </a:moveTo>
                  <a:lnTo>
                    <a:pt x="23685" y="87731"/>
                  </a:lnTo>
                  <a:lnTo>
                    <a:pt x="23672" y="87858"/>
                  </a:lnTo>
                  <a:lnTo>
                    <a:pt x="23825" y="88188"/>
                  </a:lnTo>
                  <a:close/>
                </a:path>
                <a:path w="88265" h="272414">
                  <a:moveTo>
                    <a:pt x="24218" y="89001"/>
                  </a:moveTo>
                  <a:lnTo>
                    <a:pt x="23825" y="88188"/>
                  </a:lnTo>
                  <a:lnTo>
                    <a:pt x="24079" y="89001"/>
                  </a:lnTo>
                  <a:lnTo>
                    <a:pt x="24218" y="89001"/>
                  </a:lnTo>
                  <a:close/>
                </a:path>
                <a:path w="88265" h="272414">
                  <a:moveTo>
                    <a:pt x="34696" y="130911"/>
                  </a:moveTo>
                  <a:lnTo>
                    <a:pt x="34328" y="129641"/>
                  </a:lnTo>
                  <a:lnTo>
                    <a:pt x="33883" y="129641"/>
                  </a:lnTo>
                  <a:lnTo>
                    <a:pt x="34074" y="130213"/>
                  </a:lnTo>
                  <a:lnTo>
                    <a:pt x="34696" y="130911"/>
                  </a:lnTo>
                  <a:close/>
                </a:path>
                <a:path w="88265" h="272414">
                  <a:moveTo>
                    <a:pt x="34747" y="129641"/>
                  </a:moveTo>
                  <a:lnTo>
                    <a:pt x="33947" y="128371"/>
                  </a:lnTo>
                  <a:lnTo>
                    <a:pt x="34328" y="129641"/>
                  </a:lnTo>
                  <a:lnTo>
                    <a:pt x="34747" y="129641"/>
                  </a:lnTo>
                  <a:close/>
                </a:path>
                <a:path w="88265" h="272414">
                  <a:moveTo>
                    <a:pt x="39928" y="150139"/>
                  </a:moveTo>
                  <a:lnTo>
                    <a:pt x="39878" y="149961"/>
                  </a:lnTo>
                  <a:lnTo>
                    <a:pt x="39928" y="150139"/>
                  </a:lnTo>
                  <a:close/>
                </a:path>
                <a:path w="88265" h="272414">
                  <a:moveTo>
                    <a:pt x="40614" y="151231"/>
                  </a:moveTo>
                  <a:lnTo>
                    <a:pt x="39928" y="150139"/>
                  </a:lnTo>
                  <a:lnTo>
                    <a:pt x="40220" y="151231"/>
                  </a:lnTo>
                  <a:lnTo>
                    <a:pt x="40614" y="151231"/>
                  </a:lnTo>
                  <a:close/>
                </a:path>
                <a:path w="88265" h="272414">
                  <a:moveTo>
                    <a:pt x="41871" y="239712"/>
                  </a:moveTo>
                  <a:lnTo>
                    <a:pt x="41605" y="239458"/>
                  </a:lnTo>
                  <a:lnTo>
                    <a:pt x="41617" y="239852"/>
                  </a:lnTo>
                  <a:lnTo>
                    <a:pt x="41668" y="240017"/>
                  </a:lnTo>
                  <a:lnTo>
                    <a:pt x="41681" y="240157"/>
                  </a:lnTo>
                  <a:lnTo>
                    <a:pt x="41757" y="239991"/>
                  </a:lnTo>
                  <a:lnTo>
                    <a:pt x="41821" y="239839"/>
                  </a:lnTo>
                  <a:lnTo>
                    <a:pt x="41871" y="239712"/>
                  </a:lnTo>
                  <a:close/>
                </a:path>
                <a:path w="88265" h="272414">
                  <a:moveTo>
                    <a:pt x="42037" y="256641"/>
                  </a:moveTo>
                  <a:lnTo>
                    <a:pt x="41795" y="256641"/>
                  </a:lnTo>
                  <a:lnTo>
                    <a:pt x="42037" y="257911"/>
                  </a:lnTo>
                  <a:lnTo>
                    <a:pt x="42037" y="256641"/>
                  </a:lnTo>
                  <a:close/>
                </a:path>
                <a:path w="88265" h="272414">
                  <a:moveTo>
                    <a:pt x="42049" y="158915"/>
                  </a:moveTo>
                  <a:lnTo>
                    <a:pt x="42011" y="158686"/>
                  </a:lnTo>
                  <a:lnTo>
                    <a:pt x="41948" y="158483"/>
                  </a:lnTo>
                  <a:lnTo>
                    <a:pt x="41821" y="158369"/>
                  </a:lnTo>
                  <a:lnTo>
                    <a:pt x="42049" y="158915"/>
                  </a:lnTo>
                  <a:close/>
                </a:path>
                <a:path w="88265" h="272414">
                  <a:moveTo>
                    <a:pt x="42113" y="160121"/>
                  </a:moveTo>
                  <a:close/>
                </a:path>
                <a:path w="88265" h="272414">
                  <a:moveTo>
                    <a:pt x="43332" y="163918"/>
                  </a:moveTo>
                  <a:lnTo>
                    <a:pt x="43281" y="163499"/>
                  </a:lnTo>
                  <a:lnTo>
                    <a:pt x="43065" y="163537"/>
                  </a:lnTo>
                  <a:lnTo>
                    <a:pt x="43332" y="163918"/>
                  </a:lnTo>
                  <a:close/>
                </a:path>
                <a:path w="88265" h="272414">
                  <a:moveTo>
                    <a:pt x="47396" y="247370"/>
                  </a:moveTo>
                  <a:lnTo>
                    <a:pt x="47053" y="246481"/>
                  </a:lnTo>
                  <a:lnTo>
                    <a:pt x="46951" y="246976"/>
                  </a:lnTo>
                  <a:lnTo>
                    <a:pt x="46926" y="247751"/>
                  </a:lnTo>
                  <a:lnTo>
                    <a:pt x="47396" y="247370"/>
                  </a:lnTo>
                  <a:close/>
                </a:path>
                <a:path w="88265" h="272414">
                  <a:moveTo>
                    <a:pt x="47993" y="267512"/>
                  </a:moveTo>
                  <a:lnTo>
                    <a:pt x="47396" y="266801"/>
                  </a:lnTo>
                  <a:lnTo>
                    <a:pt x="47244" y="268071"/>
                  </a:lnTo>
                  <a:lnTo>
                    <a:pt x="47371" y="268071"/>
                  </a:lnTo>
                  <a:lnTo>
                    <a:pt x="47993" y="267512"/>
                  </a:lnTo>
                  <a:close/>
                </a:path>
                <a:path w="88265" h="272414">
                  <a:moveTo>
                    <a:pt x="48133" y="214731"/>
                  </a:moveTo>
                  <a:lnTo>
                    <a:pt x="47269" y="216001"/>
                  </a:lnTo>
                  <a:lnTo>
                    <a:pt x="47840" y="216001"/>
                  </a:lnTo>
                  <a:lnTo>
                    <a:pt x="48133" y="214731"/>
                  </a:lnTo>
                  <a:close/>
                </a:path>
                <a:path w="88265" h="272414">
                  <a:moveTo>
                    <a:pt x="48209" y="218541"/>
                  </a:moveTo>
                  <a:lnTo>
                    <a:pt x="47269" y="217271"/>
                  </a:lnTo>
                  <a:lnTo>
                    <a:pt x="47269" y="216001"/>
                  </a:lnTo>
                  <a:lnTo>
                    <a:pt x="46888" y="216001"/>
                  </a:lnTo>
                  <a:lnTo>
                    <a:pt x="46799" y="214731"/>
                  </a:lnTo>
                  <a:lnTo>
                    <a:pt x="47371" y="213461"/>
                  </a:lnTo>
                  <a:lnTo>
                    <a:pt x="46824" y="210921"/>
                  </a:lnTo>
                  <a:lnTo>
                    <a:pt x="45758" y="205841"/>
                  </a:lnTo>
                  <a:lnTo>
                    <a:pt x="46545" y="202031"/>
                  </a:lnTo>
                  <a:lnTo>
                    <a:pt x="46837" y="202031"/>
                  </a:lnTo>
                  <a:lnTo>
                    <a:pt x="46951" y="200761"/>
                  </a:lnTo>
                  <a:lnTo>
                    <a:pt x="47066" y="199491"/>
                  </a:lnTo>
                  <a:lnTo>
                    <a:pt x="44843" y="199491"/>
                  </a:lnTo>
                  <a:lnTo>
                    <a:pt x="45554" y="196951"/>
                  </a:lnTo>
                  <a:lnTo>
                    <a:pt x="45745" y="198221"/>
                  </a:lnTo>
                  <a:lnTo>
                    <a:pt x="45745" y="196951"/>
                  </a:lnTo>
                  <a:lnTo>
                    <a:pt x="45643" y="191274"/>
                  </a:lnTo>
                  <a:lnTo>
                    <a:pt x="44450" y="185521"/>
                  </a:lnTo>
                  <a:lnTo>
                    <a:pt x="45288" y="180441"/>
                  </a:lnTo>
                  <a:lnTo>
                    <a:pt x="43878" y="180441"/>
                  </a:lnTo>
                  <a:lnTo>
                    <a:pt x="44208" y="179171"/>
                  </a:lnTo>
                  <a:lnTo>
                    <a:pt x="37452" y="179171"/>
                  </a:lnTo>
                  <a:lnTo>
                    <a:pt x="36855" y="179171"/>
                  </a:lnTo>
                  <a:lnTo>
                    <a:pt x="36957" y="180441"/>
                  </a:lnTo>
                  <a:lnTo>
                    <a:pt x="39573" y="180441"/>
                  </a:lnTo>
                  <a:lnTo>
                    <a:pt x="39865" y="182981"/>
                  </a:lnTo>
                  <a:lnTo>
                    <a:pt x="38646" y="182981"/>
                  </a:lnTo>
                  <a:lnTo>
                    <a:pt x="39039" y="188061"/>
                  </a:lnTo>
                  <a:lnTo>
                    <a:pt x="38265" y="191871"/>
                  </a:lnTo>
                  <a:lnTo>
                    <a:pt x="39662" y="195681"/>
                  </a:lnTo>
                  <a:lnTo>
                    <a:pt x="39090" y="195681"/>
                  </a:lnTo>
                  <a:lnTo>
                    <a:pt x="38989" y="194411"/>
                  </a:lnTo>
                  <a:lnTo>
                    <a:pt x="39052" y="195681"/>
                  </a:lnTo>
                  <a:lnTo>
                    <a:pt x="39116" y="196951"/>
                  </a:lnTo>
                  <a:lnTo>
                    <a:pt x="38531" y="202031"/>
                  </a:lnTo>
                  <a:lnTo>
                    <a:pt x="39293" y="201472"/>
                  </a:lnTo>
                  <a:lnTo>
                    <a:pt x="40386" y="205841"/>
                  </a:lnTo>
                  <a:lnTo>
                    <a:pt x="40944" y="207111"/>
                  </a:lnTo>
                  <a:lnTo>
                    <a:pt x="40081" y="207111"/>
                  </a:lnTo>
                  <a:lnTo>
                    <a:pt x="41236" y="208381"/>
                  </a:lnTo>
                  <a:lnTo>
                    <a:pt x="41541" y="208381"/>
                  </a:lnTo>
                  <a:lnTo>
                    <a:pt x="41922" y="212191"/>
                  </a:lnTo>
                  <a:lnTo>
                    <a:pt x="41262" y="212191"/>
                  </a:lnTo>
                  <a:lnTo>
                    <a:pt x="41059" y="213461"/>
                  </a:lnTo>
                  <a:lnTo>
                    <a:pt x="42303" y="213461"/>
                  </a:lnTo>
                  <a:lnTo>
                    <a:pt x="41910" y="214731"/>
                  </a:lnTo>
                  <a:lnTo>
                    <a:pt x="41338" y="214731"/>
                  </a:lnTo>
                  <a:lnTo>
                    <a:pt x="41325" y="216001"/>
                  </a:lnTo>
                  <a:lnTo>
                    <a:pt x="41605" y="216001"/>
                  </a:lnTo>
                  <a:lnTo>
                    <a:pt x="42278" y="217271"/>
                  </a:lnTo>
                  <a:lnTo>
                    <a:pt x="42659" y="218541"/>
                  </a:lnTo>
                  <a:lnTo>
                    <a:pt x="42138" y="221081"/>
                  </a:lnTo>
                  <a:lnTo>
                    <a:pt x="41363" y="221081"/>
                  </a:lnTo>
                  <a:lnTo>
                    <a:pt x="41846" y="222351"/>
                  </a:lnTo>
                  <a:lnTo>
                    <a:pt x="42494" y="223621"/>
                  </a:lnTo>
                  <a:lnTo>
                    <a:pt x="47675" y="223621"/>
                  </a:lnTo>
                  <a:lnTo>
                    <a:pt x="48209" y="218541"/>
                  </a:lnTo>
                  <a:close/>
                </a:path>
                <a:path w="88265" h="272414">
                  <a:moveTo>
                    <a:pt x="48514" y="246481"/>
                  </a:moveTo>
                  <a:lnTo>
                    <a:pt x="47396" y="247370"/>
                  </a:lnTo>
                  <a:lnTo>
                    <a:pt x="47485" y="249021"/>
                  </a:lnTo>
                  <a:lnTo>
                    <a:pt x="47625" y="249021"/>
                  </a:lnTo>
                  <a:lnTo>
                    <a:pt x="48514" y="246481"/>
                  </a:lnTo>
                  <a:close/>
                </a:path>
                <a:path w="88265" h="272414">
                  <a:moveTo>
                    <a:pt x="48780" y="266801"/>
                  </a:moveTo>
                  <a:lnTo>
                    <a:pt x="47993" y="267512"/>
                  </a:lnTo>
                  <a:lnTo>
                    <a:pt x="48450" y="268071"/>
                  </a:lnTo>
                  <a:lnTo>
                    <a:pt x="48780" y="266801"/>
                  </a:lnTo>
                  <a:close/>
                </a:path>
                <a:path w="88265" h="272414">
                  <a:moveTo>
                    <a:pt x="49999" y="2209"/>
                  </a:moveTo>
                  <a:lnTo>
                    <a:pt x="49187" y="2374"/>
                  </a:lnTo>
                  <a:lnTo>
                    <a:pt x="49314" y="2400"/>
                  </a:lnTo>
                  <a:lnTo>
                    <a:pt x="49530" y="2438"/>
                  </a:lnTo>
                  <a:lnTo>
                    <a:pt x="49999" y="2209"/>
                  </a:lnTo>
                  <a:close/>
                </a:path>
                <a:path w="88265" h="272414">
                  <a:moveTo>
                    <a:pt x="50025" y="265442"/>
                  </a:moveTo>
                  <a:lnTo>
                    <a:pt x="49149" y="265493"/>
                  </a:lnTo>
                  <a:lnTo>
                    <a:pt x="49149" y="266268"/>
                  </a:lnTo>
                  <a:lnTo>
                    <a:pt x="49288" y="265645"/>
                  </a:lnTo>
                  <a:lnTo>
                    <a:pt x="50025" y="265442"/>
                  </a:lnTo>
                  <a:close/>
                </a:path>
                <a:path w="88265" h="272414">
                  <a:moveTo>
                    <a:pt x="53073" y="1092"/>
                  </a:moveTo>
                  <a:lnTo>
                    <a:pt x="52920" y="0"/>
                  </a:lnTo>
                  <a:lnTo>
                    <a:pt x="51689" y="711"/>
                  </a:lnTo>
                  <a:lnTo>
                    <a:pt x="52336" y="1524"/>
                  </a:lnTo>
                  <a:lnTo>
                    <a:pt x="53073" y="1092"/>
                  </a:lnTo>
                  <a:close/>
                </a:path>
                <a:path w="88265" h="272414">
                  <a:moveTo>
                    <a:pt x="56210" y="265531"/>
                  </a:moveTo>
                  <a:close/>
                </a:path>
                <a:path w="88265" h="272414">
                  <a:moveTo>
                    <a:pt x="56324" y="9842"/>
                  </a:moveTo>
                  <a:lnTo>
                    <a:pt x="56057" y="8686"/>
                  </a:lnTo>
                  <a:lnTo>
                    <a:pt x="55918" y="8128"/>
                  </a:lnTo>
                  <a:lnTo>
                    <a:pt x="55892" y="7962"/>
                  </a:lnTo>
                  <a:lnTo>
                    <a:pt x="56121" y="9118"/>
                  </a:lnTo>
                  <a:lnTo>
                    <a:pt x="56324" y="9842"/>
                  </a:lnTo>
                  <a:close/>
                </a:path>
                <a:path w="88265" h="272414">
                  <a:moveTo>
                    <a:pt x="56400" y="10096"/>
                  </a:moveTo>
                  <a:lnTo>
                    <a:pt x="56324" y="9842"/>
                  </a:lnTo>
                  <a:lnTo>
                    <a:pt x="56375" y="10096"/>
                  </a:lnTo>
                  <a:close/>
                </a:path>
                <a:path w="88265" h="272414">
                  <a:moveTo>
                    <a:pt x="57899" y="271881"/>
                  </a:moveTo>
                  <a:lnTo>
                    <a:pt x="57061" y="271310"/>
                  </a:lnTo>
                  <a:lnTo>
                    <a:pt x="57111" y="271881"/>
                  </a:lnTo>
                  <a:lnTo>
                    <a:pt x="57899" y="271881"/>
                  </a:lnTo>
                  <a:close/>
                </a:path>
                <a:path w="88265" h="272414">
                  <a:moveTo>
                    <a:pt x="62801" y="36931"/>
                  </a:moveTo>
                  <a:lnTo>
                    <a:pt x="62560" y="36080"/>
                  </a:lnTo>
                  <a:lnTo>
                    <a:pt x="62522" y="36931"/>
                  </a:lnTo>
                  <a:lnTo>
                    <a:pt x="62801" y="36931"/>
                  </a:lnTo>
                  <a:close/>
                </a:path>
                <a:path w="88265" h="272414">
                  <a:moveTo>
                    <a:pt x="63068" y="8128"/>
                  </a:moveTo>
                  <a:lnTo>
                    <a:pt x="63017" y="7899"/>
                  </a:lnTo>
                  <a:lnTo>
                    <a:pt x="62839" y="7556"/>
                  </a:lnTo>
                  <a:lnTo>
                    <a:pt x="62788" y="7734"/>
                  </a:lnTo>
                  <a:lnTo>
                    <a:pt x="62953" y="7899"/>
                  </a:lnTo>
                  <a:lnTo>
                    <a:pt x="63068" y="8128"/>
                  </a:lnTo>
                  <a:close/>
                </a:path>
                <a:path w="88265" h="272414">
                  <a:moveTo>
                    <a:pt x="64376" y="43446"/>
                  </a:moveTo>
                  <a:lnTo>
                    <a:pt x="63969" y="42011"/>
                  </a:lnTo>
                  <a:lnTo>
                    <a:pt x="64274" y="43281"/>
                  </a:lnTo>
                  <a:lnTo>
                    <a:pt x="64376" y="43446"/>
                  </a:lnTo>
                  <a:close/>
                </a:path>
                <a:path w="88265" h="272414">
                  <a:moveTo>
                    <a:pt x="64820" y="14071"/>
                  </a:moveTo>
                  <a:lnTo>
                    <a:pt x="64579" y="12801"/>
                  </a:lnTo>
                  <a:lnTo>
                    <a:pt x="64452" y="11531"/>
                  </a:lnTo>
                  <a:lnTo>
                    <a:pt x="64173" y="12369"/>
                  </a:lnTo>
                  <a:lnTo>
                    <a:pt x="64820" y="14071"/>
                  </a:lnTo>
                  <a:close/>
                </a:path>
                <a:path w="88265" h="272414">
                  <a:moveTo>
                    <a:pt x="66408" y="53797"/>
                  </a:moveTo>
                  <a:lnTo>
                    <a:pt x="66306" y="53479"/>
                  </a:lnTo>
                  <a:lnTo>
                    <a:pt x="66014" y="52755"/>
                  </a:lnTo>
                  <a:lnTo>
                    <a:pt x="66167" y="53251"/>
                  </a:lnTo>
                  <a:lnTo>
                    <a:pt x="66408" y="53797"/>
                  </a:lnTo>
                  <a:close/>
                </a:path>
                <a:path w="88265" h="272414">
                  <a:moveTo>
                    <a:pt x="67652" y="61175"/>
                  </a:moveTo>
                  <a:lnTo>
                    <a:pt x="67411" y="61061"/>
                  </a:lnTo>
                  <a:lnTo>
                    <a:pt x="67652" y="61175"/>
                  </a:lnTo>
                  <a:close/>
                </a:path>
                <a:path w="88265" h="272414">
                  <a:moveTo>
                    <a:pt x="67729" y="23253"/>
                  </a:moveTo>
                  <a:lnTo>
                    <a:pt x="67589" y="23355"/>
                  </a:lnTo>
                  <a:lnTo>
                    <a:pt x="67437" y="23710"/>
                  </a:lnTo>
                  <a:lnTo>
                    <a:pt x="67614" y="23583"/>
                  </a:lnTo>
                  <a:lnTo>
                    <a:pt x="67729" y="23253"/>
                  </a:lnTo>
                  <a:close/>
                </a:path>
                <a:path w="88265" h="272414">
                  <a:moveTo>
                    <a:pt x="68300" y="61480"/>
                  </a:moveTo>
                  <a:lnTo>
                    <a:pt x="67652" y="61175"/>
                  </a:lnTo>
                  <a:lnTo>
                    <a:pt x="68033" y="62331"/>
                  </a:lnTo>
                  <a:lnTo>
                    <a:pt x="68300" y="61480"/>
                  </a:lnTo>
                  <a:close/>
                </a:path>
                <a:path w="88265" h="272414">
                  <a:moveTo>
                    <a:pt x="68427" y="61061"/>
                  </a:moveTo>
                  <a:lnTo>
                    <a:pt x="68300" y="61480"/>
                  </a:lnTo>
                  <a:lnTo>
                    <a:pt x="68427" y="61556"/>
                  </a:lnTo>
                  <a:lnTo>
                    <a:pt x="68427" y="61061"/>
                  </a:lnTo>
                  <a:close/>
                </a:path>
                <a:path w="88265" h="272414">
                  <a:moveTo>
                    <a:pt x="71386" y="52070"/>
                  </a:moveTo>
                  <a:lnTo>
                    <a:pt x="71272" y="50901"/>
                  </a:lnTo>
                  <a:lnTo>
                    <a:pt x="70866" y="50901"/>
                  </a:lnTo>
                  <a:lnTo>
                    <a:pt x="71196" y="51866"/>
                  </a:lnTo>
                  <a:lnTo>
                    <a:pt x="71386" y="52070"/>
                  </a:lnTo>
                  <a:close/>
                </a:path>
                <a:path w="88265" h="272414">
                  <a:moveTo>
                    <a:pt x="71488" y="52171"/>
                  </a:moveTo>
                  <a:close/>
                </a:path>
                <a:path w="88265" h="272414">
                  <a:moveTo>
                    <a:pt x="72009" y="52209"/>
                  </a:moveTo>
                  <a:lnTo>
                    <a:pt x="71996" y="51485"/>
                  </a:lnTo>
                  <a:lnTo>
                    <a:pt x="71970" y="51777"/>
                  </a:lnTo>
                  <a:lnTo>
                    <a:pt x="71970" y="52006"/>
                  </a:lnTo>
                  <a:lnTo>
                    <a:pt x="72009" y="52209"/>
                  </a:lnTo>
                  <a:close/>
                </a:path>
                <a:path w="88265" h="272414">
                  <a:moveTo>
                    <a:pt x="72555" y="247751"/>
                  </a:moveTo>
                  <a:lnTo>
                    <a:pt x="71831" y="246481"/>
                  </a:lnTo>
                  <a:lnTo>
                    <a:pt x="71602" y="247751"/>
                  </a:lnTo>
                  <a:lnTo>
                    <a:pt x="72313" y="249021"/>
                  </a:lnTo>
                  <a:lnTo>
                    <a:pt x="72555" y="247751"/>
                  </a:lnTo>
                  <a:close/>
                </a:path>
                <a:path w="88265" h="272414">
                  <a:moveTo>
                    <a:pt x="72669" y="251561"/>
                  </a:moveTo>
                  <a:lnTo>
                    <a:pt x="72110" y="250291"/>
                  </a:lnTo>
                  <a:lnTo>
                    <a:pt x="72339" y="251561"/>
                  </a:lnTo>
                  <a:lnTo>
                    <a:pt x="72669" y="251561"/>
                  </a:lnTo>
                  <a:close/>
                </a:path>
                <a:path w="88265" h="272414">
                  <a:moveTo>
                    <a:pt x="72986" y="247751"/>
                  </a:moveTo>
                  <a:lnTo>
                    <a:pt x="72694" y="246976"/>
                  </a:lnTo>
                  <a:lnTo>
                    <a:pt x="72555" y="247751"/>
                  </a:lnTo>
                  <a:lnTo>
                    <a:pt x="72986" y="247751"/>
                  </a:lnTo>
                  <a:close/>
                </a:path>
                <a:path w="88265" h="272414">
                  <a:moveTo>
                    <a:pt x="74002" y="258800"/>
                  </a:moveTo>
                  <a:lnTo>
                    <a:pt x="73812" y="258699"/>
                  </a:lnTo>
                  <a:lnTo>
                    <a:pt x="73863" y="258851"/>
                  </a:lnTo>
                  <a:lnTo>
                    <a:pt x="74002" y="258800"/>
                  </a:lnTo>
                  <a:close/>
                </a:path>
                <a:path w="88265" h="272414">
                  <a:moveTo>
                    <a:pt x="74409" y="92151"/>
                  </a:moveTo>
                  <a:lnTo>
                    <a:pt x="74383" y="91567"/>
                  </a:lnTo>
                  <a:lnTo>
                    <a:pt x="74358" y="90855"/>
                  </a:lnTo>
                  <a:lnTo>
                    <a:pt x="74142" y="90297"/>
                  </a:lnTo>
                  <a:lnTo>
                    <a:pt x="74079" y="91033"/>
                  </a:lnTo>
                  <a:lnTo>
                    <a:pt x="74206" y="91617"/>
                  </a:lnTo>
                  <a:lnTo>
                    <a:pt x="74409" y="92151"/>
                  </a:lnTo>
                  <a:close/>
                </a:path>
                <a:path w="88265" h="272414">
                  <a:moveTo>
                    <a:pt x="74472" y="225933"/>
                  </a:moveTo>
                  <a:lnTo>
                    <a:pt x="74409" y="225463"/>
                  </a:lnTo>
                  <a:lnTo>
                    <a:pt x="74320" y="225882"/>
                  </a:lnTo>
                  <a:lnTo>
                    <a:pt x="74472" y="225933"/>
                  </a:lnTo>
                  <a:close/>
                </a:path>
                <a:path w="88265" h="272414">
                  <a:moveTo>
                    <a:pt x="74498" y="265531"/>
                  </a:moveTo>
                  <a:lnTo>
                    <a:pt x="73837" y="264261"/>
                  </a:lnTo>
                  <a:lnTo>
                    <a:pt x="73977" y="265531"/>
                  </a:lnTo>
                  <a:lnTo>
                    <a:pt x="74498" y="265531"/>
                  </a:lnTo>
                  <a:close/>
                </a:path>
                <a:path w="88265" h="272414">
                  <a:moveTo>
                    <a:pt x="74561" y="226009"/>
                  </a:moveTo>
                  <a:lnTo>
                    <a:pt x="74523" y="226402"/>
                  </a:lnTo>
                  <a:lnTo>
                    <a:pt x="74549" y="226199"/>
                  </a:lnTo>
                  <a:lnTo>
                    <a:pt x="74561" y="226009"/>
                  </a:lnTo>
                  <a:close/>
                </a:path>
                <a:path w="88265" h="272414">
                  <a:moveTo>
                    <a:pt x="74637" y="227380"/>
                  </a:moveTo>
                  <a:lnTo>
                    <a:pt x="74523" y="226402"/>
                  </a:lnTo>
                  <a:lnTo>
                    <a:pt x="74485" y="226733"/>
                  </a:lnTo>
                  <a:lnTo>
                    <a:pt x="74409" y="227139"/>
                  </a:lnTo>
                  <a:lnTo>
                    <a:pt x="74637" y="227380"/>
                  </a:lnTo>
                  <a:close/>
                </a:path>
                <a:path w="88265" h="272414">
                  <a:moveTo>
                    <a:pt x="74815" y="236194"/>
                  </a:moveTo>
                  <a:lnTo>
                    <a:pt x="74790" y="235292"/>
                  </a:lnTo>
                  <a:lnTo>
                    <a:pt x="73837" y="234556"/>
                  </a:lnTo>
                  <a:lnTo>
                    <a:pt x="73964" y="235966"/>
                  </a:lnTo>
                  <a:lnTo>
                    <a:pt x="74193" y="236321"/>
                  </a:lnTo>
                  <a:lnTo>
                    <a:pt x="74815" y="236194"/>
                  </a:lnTo>
                  <a:close/>
                </a:path>
                <a:path w="88265" h="272414">
                  <a:moveTo>
                    <a:pt x="74968" y="213880"/>
                  </a:moveTo>
                  <a:lnTo>
                    <a:pt x="74904" y="213461"/>
                  </a:lnTo>
                  <a:lnTo>
                    <a:pt x="74777" y="213652"/>
                  </a:lnTo>
                  <a:lnTo>
                    <a:pt x="74968" y="213880"/>
                  </a:lnTo>
                  <a:close/>
                </a:path>
                <a:path w="88265" h="272414">
                  <a:moveTo>
                    <a:pt x="75006" y="93383"/>
                  </a:moveTo>
                  <a:lnTo>
                    <a:pt x="74790" y="92976"/>
                  </a:lnTo>
                  <a:lnTo>
                    <a:pt x="74561" y="92583"/>
                  </a:lnTo>
                  <a:lnTo>
                    <a:pt x="74409" y="92151"/>
                  </a:lnTo>
                  <a:lnTo>
                    <a:pt x="74447" y="92875"/>
                  </a:lnTo>
                  <a:lnTo>
                    <a:pt x="74510" y="93421"/>
                  </a:lnTo>
                  <a:lnTo>
                    <a:pt x="75006" y="93383"/>
                  </a:lnTo>
                  <a:close/>
                </a:path>
                <a:path w="88265" h="272414">
                  <a:moveTo>
                    <a:pt x="75158" y="224891"/>
                  </a:moveTo>
                  <a:lnTo>
                    <a:pt x="74942" y="224891"/>
                  </a:lnTo>
                  <a:lnTo>
                    <a:pt x="75145" y="225412"/>
                  </a:lnTo>
                  <a:lnTo>
                    <a:pt x="75158" y="224891"/>
                  </a:lnTo>
                  <a:close/>
                </a:path>
                <a:path w="88265" h="272414">
                  <a:moveTo>
                    <a:pt x="75222" y="216776"/>
                  </a:moveTo>
                  <a:lnTo>
                    <a:pt x="75184" y="217119"/>
                  </a:lnTo>
                  <a:lnTo>
                    <a:pt x="75171" y="217347"/>
                  </a:lnTo>
                  <a:lnTo>
                    <a:pt x="75196" y="217512"/>
                  </a:lnTo>
                  <a:lnTo>
                    <a:pt x="75209" y="217284"/>
                  </a:lnTo>
                  <a:lnTo>
                    <a:pt x="75209" y="217030"/>
                  </a:lnTo>
                  <a:lnTo>
                    <a:pt x="75222" y="216776"/>
                  </a:lnTo>
                  <a:close/>
                </a:path>
                <a:path w="88265" h="272414">
                  <a:moveTo>
                    <a:pt x="75234" y="214198"/>
                  </a:moveTo>
                  <a:lnTo>
                    <a:pt x="74968" y="213880"/>
                  </a:lnTo>
                  <a:lnTo>
                    <a:pt x="74993" y="214083"/>
                  </a:lnTo>
                  <a:lnTo>
                    <a:pt x="75234" y="214198"/>
                  </a:lnTo>
                  <a:close/>
                </a:path>
                <a:path w="88265" h="272414">
                  <a:moveTo>
                    <a:pt x="75234" y="91236"/>
                  </a:moveTo>
                  <a:lnTo>
                    <a:pt x="75044" y="90271"/>
                  </a:lnTo>
                  <a:lnTo>
                    <a:pt x="75234" y="91541"/>
                  </a:lnTo>
                  <a:lnTo>
                    <a:pt x="75234" y="91236"/>
                  </a:lnTo>
                  <a:close/>
                </a:path>
                <a:path w="88265" h="272414">
                  <a:moveTo>
                    <a:pt x="75285" y="218782"/>
                  </a:moveTo>
                  <a:lnTo>
                    <a:pt x="75260" y="218516"/>
                  </a:lnTo>
                  <a:lnTo>
                    <a:pt x="75209" y="218046"/>
                  </a:lnTo>
                  <a:lnTo>
                    <a:pt x="75057" y="217982"/>
                  </a:lnTo>
                  <a:lnTo>
                    <a:pt x="75082" y="218287"/>
                  </a:lnTo>
                  <a:lnTo>
                    <a:pt x="75171" y="218541"/>
                  </a:lnTo>
                  <a:lnTo>
                    <a:pt x="75285" y="218782"/>
                  </a:lnTo>
                  <a:close/>
                </a:path>
                <a:path w="88265" h="272414">
                  <a:moveTo>
                    <a:pt x="75450" y="196951"/>
                  </a:moveTo>
                  <a:lnTo>
                    <a:pt x="75069" y="196951"/>
                  </a:lnTo>
                  <a:lnTo>
                    <a:pt x="75298" y="198221"/>
                  </a:lnTo>
                  <a:lnTo>
                    <a:pt x="75450" y="196951"/>
                  </a:lnTo>
                  <a:close/>
                </a:path>
                <a:path w="88265" h="272414">
                  <a:moveTo>
                    <a:pt x="75488" y="224891"/>
                  </a:moveTo>
                  <a:lnTo>
                    <a:pt x="75361" y="223621"/>
                  </a:lnTo>
                  <a:lnTo>
                    <a:pt x="75057" y="222351"/>
                  </a:lnTo>
                  <a:lnTo>
                    <a:pt x="75158" y="224891"/>
                  </a:lnTo>
                  <a:lnTo>
                    <a:pt x="75488" y="224891"/>
                  </a:lnTo>
                  <a:close/>
                </a:path>
                <a:path w="88265" h="272414">
                  <a:moveTo>
                    <a:pt x="75539" y="227431"/>
                  </a:moveTo>
                  <a:lnTo>
                    <a:pt x="75438" y="226161"/>
                  </a:lnTo>
                  <a:lnTo>
                    <a:pt x="75145" y="225412"/>
                  </a:lnTo>
                  <a:lnTo>
                    <a:pt x="75107" y="227431"/>
                  </a:lnTo>
                  <a:lnTo>
                    <a:pt x="75539" y="227431"/>
                  </a:lnTo>
                  <a:close/>
                </a:path>
                <a:path w="88265" h="272414">
                  <a:moveTo>
                    <a:pt x="75539" y="218008"/>
                  </a:moveTo>
                  <a:lnTo>
                    <a:pt x="75323" y="217893"/>
                  </a:lnTo>
                  <a:lnTo>
                    <a:pt x="75234" y="217766"/>
                  </a:lnTo>
                  <a:lnTo>
                    <a:pt x="75196" y="217512"/>
                  </a:lnTo>
                  <a:lnTo>
                    <a:pt x="75209" y="218046"/>
                  </a:lnTo>
                  <a:lnTo>
                    <a:pt x="75336" y="218084"/>
                  </a:lnTo>
                  <a:lnTo>
                    <a:pt x="75539" y="218008"/>
                  </a:lnTo>
                  <a:close/>
                </a:path>
                <a:path w="88265" h="272414">
                  <a:moveTo>
                    <a:pt x="75539" y="214337"/>
                  </a:moveTo>
                  <a:lnTo>
                    <a:pt x="75234" y="214198"/>
                  </a:lnTo>
                  <a:lnTo>
                    <a:pt x="75399" y="214312"/>
                  </a:lnTo>
                  <a:lnTo>
                    <a:pt x="75539" y="214337"/>
                  </a:lnTo>
                  <a:close/>
                </a:path>
                <a:path w="88265" h="272414">
                  <a:moveTo>
                    <a:pt x="75590" y="195681"/>
                  </a:moveTo>
                  <a:close/>
                </a:path>
                <a:path w="88265" h="272414">
                  <a:moveTo>
                    <a:pt x="75806" y="191274"/>
                  </a:moveTo>
                  <a:lnTo>
                    <a:pt x="75412" y="190601"/>
                  </a:lnTo>
                  <a:lnTo>
                    <a:pt x="75666" y="191871"/>
                  </a:lnTo>
                  <a:lnTo>
                    <a:pt x="75806" y="191274"/>
                  </a:lnTo>
                  <a:close/>
                </a:path>
                <a:path w="88265" h="272414">
                  <a:moveTo>
                    <a:pt x="75819" y="196951"/>
                  </a:moveTo>
                  <a:lnTo>
                    <a:pt x="75577" y="195757"/>
                  </a:lnTo>
                  <a:lnTo>
                    <a:pt x="75450" y="196951"/>
                  </a:lnTo>
                  <a:lnTo>
                    <a:pt x="75819" y="196951"/>
                  </a:lnTo>
                  <a:close/>
                </a:path>
                <a:path w="88265" h="272414">
                  <a:moveTo>
                    <a:pt x="76073" y="211709"/>
                  </a:moveTo>
                  <a:lnTo>
                    <a:pt x="75552" y="210921"/>
                  </a:lnTo>
                  <a:lnTo>
                    <a:pt x="75463" y="211734"/>
                  </a:lnTo>
                  <a:lnTo>
                    <a:pt x="74828" y="212940"/>
                  </a:lnTo>
                  <a:lnTo>
                    <a:pt x="74904" y="213461"/>
                  </a:lnTo>
                  <a:lnTo>
                    <a:pt x="76073" y="211709"/>
                  </a:lnTo>
                  <a:close/>
                </a:path>
                <a:path w="88265" h="272414">
                  <a:moveTo>
                    <a:pt x="76250" y="188760"/>
                  </a:moveTo>
                  <a:close/>
                </a:path>
                <a:path w="88265" h="272414">
                  <a:moveTo>
                    <a:pt x="76288" y="226161"/>
                  </a:moveTo>
                  <a:lnTo>
                    <a:pt x="75869" y="227431"/>
                  </a:lnTo>
                  <a:lnTo>
                    <a:pt x="76250" y="227431"/>
                  </a:lnTo>
                  <a:lnTo>
                    <a:pt x="76288" y="226161"/>
                  </a:lnTo>
                  <a:close/>
                </a:path>
                <a:path w="88265" h="272414">
                  <a:moveTo>
                    <a:pt x="76314" y="112522"/>
                  </a:moveTo>
                  <a:lnTo>
                    <a:pt x="75971" y="110832"/>
                  </a:lnTo>
                  <a:lnTo>
                    <a:pt x="75565" y="112026"/>
                  </a:lnTo>
                  <a:lnTo>
                    <a:pt x="76314" y="112522"/>
                  </a:lnTo>
                  <a:close/>
                </a:path>
                <a:path w="88265" h="272414">
                  <a:moveTo>
                    <a:pt x="76428" y="113131"/>
                  </a:moveTo>
                  <a:lnTo>
                    <a:pt x="75526" y="114401"/>
                  </a:lnTo>
                  <a:lnTo>
                    <a:pt x="75819" y="116751"/>
                  </a:lnTo>
                  <a:lnTo>
                    <a:pt x="76428" y="113131"/>
                  </a:lnTo>
                  <a:close/>
                </a:path>
                <a:path w="88265" h="272414">
                  <a:moveTo>
                    <a:pt x="76466" y="230149"/>
                  </a:moveTo>
                  <a:lnTo>
                    <a:pt x="76085" y="229044"/>
                  </a:lnTo>
                  <a:lnTo>
                    <a:pt x="75349" y="227761"/>
                  </a:lnTo>
                  <a:lnTo>
                    <a:pt x="74345" y="228358"/>
                  </a:lnTo>
                  <a:lnTo>
                    <a:pt x="75209" y="229476"/>
                  </a:lnTo>
                  <a:lnTo>
                    <a:pt x="74777" y="229692"/>
                  </a:lnTo>
                  <a:lnTo>
                    <a:pt x="75819" y="230924"/>
                  </a:lnTo>
                  <a:lnTo>
                    <a:pt x="75844" y="231838"/>
                  </a:lnTo>
                  <a:lnTo>
                    <a:pt x="75336" y="232448"/>
                  </a:lnTo>
                  <a:lnTo>
                    <a:pt x="74980" y="232257"/>
                  </a:lnTo>
                  <a:lnTo>
                    <a:pt x="75209" y="232613"/>
                  </a:lnTo>
                  <a:lnTo>
                    <a:pt x="74612" y="233629"/>
                  </a:lnTo>
                  <a:lnTo>
                    <a:pt x="75196" y="234175"/>
                  </a:lnTo>
                  <a:lnTo>
                    <a:pt x="76098" y="233095"/>
                  </a:lnTo>
                  <a:lnTo>
                    <a:pt x="76288" y="231622"/>
                  </a:lnTo>
                  <a:lnTo>
                    <a:pt x="75806" y="230009"/>
                  </a:lnTo>
                  <a:lnTo>
                    <a:pt x="76060" y="229717"/>
                  </a:lnTo>
                  <a:lnTo>
                    <a:pt x="76288" y="230060"/>
                  </a:lnTo>
                  <a:lnTo>
                    <a:pt x="76466" y="230149"/>
                  </a:lnTo>
                  <a:close/>
                </a:path>
                <a:path w="88265" h="272414">
                  <a:moveTo>
                    <a:pt x="76631" y="180009"/>
                  </a:moveTo>
                  <a:lnTo>
                    <a:pt x="76250" y="181559"/>
                  </a:lnTo>
                  <a:lnTo>
                    <a:pt x="76454" y="180898"/>
                  </a:lnTo>
                  <a:lnTo>
                    <a:pt x="76555" y="180403"/>
                  </a:lnTo>
                  <a:lnTo>
                    <a:pt x="76631" y="180009"/>
                  </a:lnTo>
                  <a:close/>
                </a:path>
                <a:path w="88265" h="272414">
                  <a:moveTo>
                    <a:pt x="76695" y="236816"/>
                  </a:moveTo>
                  <a:lnTo>
                    <a:pt x="76200" y="236410"/>
                  </a:lnTo>
                  <a:lnTo>
                    <a:pt x="76212" y="236715"/>
                  </a:lnTo>
                  <a:lnTo>
                    <a:pt x="76695" y="236816"/>
                  </a:lnTo>
                  <a:close/>
                </a:path>
                <a:path w="88265" h="272414">
                  <a:moveTo>
                    <a:pt x="76860" y="218948"/>
                  </a:moveTo>
                  <a:lnTo>
                    <a:pt x="76809" y="218706"/>
                  </a:lnTo>
                  <a:lnTo>
                    <a:pt x="76606" y="218948"/>
                  </a:lnTo>
                  <a:lnTo>
                    <a:pt x="76466" y="220789"/>
                  </a:lnTo>
                  <a:lnTo>
                    <a:pt x="76860" y="218948"/>
                  </a:lnTo>
                  <a:close/>
                </a:path>
                <a:path w="88265" h="272414">
                  <a:moveTo>
                    <a:pt x="76911" y="68681"/>
                  </a:moveTo>
                  <a:lnTo>
                    <a:pt x="76530" y="67741"/>
                  </a:lnTo>
                  <a:lnTo>
                    <a:pt x="76606" y="68681"/>
                  </a:lnTo>
                  <a:lnTo>
                    <a:pt x="76911" y="68681"/>
                  </a:lnTo>
                  <a:close/>
                </a:path>
                <a:path w="88265" h="272414">
                  <a:moveTo>
                    <a:pt x="77254" y="168922"/>
                  </a:moveTo>
                  <a:lnTo>
                    <a:pt x="77089" y="169075"/>
                  </a:lnTo>
                  <a:lnTo>
                    <a:pt x="77025" y="169265"/>
                  </a:lnTo>
                  <a:lnTo>
                    <a:pt x="77165" y="169100"/>
                  </a:lnTo>
                  <a:lnTo>
                    <a:pt x="77254" y="168922"/>
                  </a:lnTo>
                  <a:close/>
                </a:path>
                <a:path w="88265" h="272414">
                  <a:moveTo>
                    <a:pt x="77254" y="78828"/>
                  </a:moveTo>
                  <a:lnTo>
                    <a:pt x="77177" y="79082"/>
                  </a:lnTo>
                  <a:lnTo>
                    <a:pt x="77177" y="79260"/>
                  </a:lnTo>
                  <a:lnTo>
                    <a:pt x="77241" y="79057"/>
                  </a:lnTo>
                  <a:lnTo>
                    <a:pt x="77254" y="78828"/>
                  </a:lnTo>
                  <a:close/>
                </a:path>
                <a:path w="88265" h="272414">
                  <a:moveTo>
                    <a:pt x="77470" y="250291"/>
                  </a:moveTo>
                  <a:lnTo>
                    <a:pt x="76949" y="249440"/>
                  </a:lnTo>
                  <a:lnTo>
                    <a:pt x="77343" y="250291"/>
                  </a:lnTo>
                  <a:lnTo>
                    <a:pt x="77470" y="250291"/>
                  </a:lnTo>
                  <a:close/>
                </a:path>
                <a:path w="88265" h="272414">
                  <a:moveTo>
                    <a:pt x="78193" y="224891"/>
                  </a:moveTo>
                  <a:lnTo>
                    <a:pt x="77609" y="223621"/>
                  </a:lnTo>
                  <a:lnTo>
                    <a:pt x="76441" y="221081"/>
                  </a:lnTo>
                  <a:lnTo>
                    <a:pt x="76466" y="220789"/>
                  </a:lnTo>
                  <a:lnTo>
                    <a:pt x="76403" y="221081"/>
                  </a:lnTo>
                  <a:lnTo>
                    <a:pt x="76098" y="221081"/>
                  </a:lnTo>
                  <a:lnTo>
                    <a:pt x="75577" y="219811"/>
                  </a:lnTo>
                  <a:lnTo>
                    <a:pt x="75285" y="219811"/>
                  </a:lnTo>
                  <a:lnTo>
                    <a:pt x="75476" y="221081"/>
                  </a:lnTo>
                  <a:lnTo>
                    <a:pt x="75933" y="222351"/>
                  </a:lnTo>
                  <a:lnTo>
                    <a:pt x="76060" y="223621"/>
                  </a:lnTo>
                  <a:lnTo>
                    <a:pt x="75488" y="224891"/>
                  </a:lnTo>
                  <a:lnTo>
                    <a:pt x="75920" y="224891"/>
                  </a:lnTo>
                  <a:lnTo>
                    <a:pt x="76238" y="223621"/>
                  </a:lnTo>
                  <a:lnTo>
                    <a:pt x="76327" y="224891"/>
                  </a:lnTo>
                  <a:lnTo>
                    <a:pt x="78193" y="224891"/>
                  </a:lnTo>
                  <a:close/>
                </a:path>
                <a:path w="88265" h="272414">
                  <a:moveTo>
                    <a:pt x="78359" y="90271"/>
                  </a:moveTo>
                  <a:lnTo>
                    <a:pt x="78257" y="90030"/>
                  </a:lnTo>
                  <a:lnTo>
                    <a:pt x="78219" y="90271"/>
                  </a:lnTo>
                  <a:lnTo>
                    <a:pt x="78359" y="90271"/>
                  </a:lnTo>
                  <a:close/>
                </a:path>
                <a:path w="88265" h="272414">
                  <a:moveTo>
                    <a:pt x="78625" y="86461"/>
                  </a:moveTo>
                  <a:lnTo>
                    <a:pt x="78028" y="85191"/>
                  </a:lnTo>
                  <a:lnTo>
                    <a:pt x="78092" y="85483"/>
                  </a:lnTo>
                  <a:lnTo>
                    <a:pt x="78625" y="86461"/>
                  </a:lnTo>
                  <a:close/>
                </a:path>
                <a:path w="88265" h="272414">
                  <a:moveTo>
                    <a:pt x="78740" y="196951"/>
                  </a:moveTo>
                  <a:lnTo>
                    <a:pt x="78625" y="194983"/>
                  </a:lnTo>
                  <a:lnTo>
                    <a:pt x="78524" y="195757"/>
                  </a:lnTo>
                  <a:lnTo>
                    <a:pt x="78740" y="196951"/>
                  </a:lnTo>
                  <a:close/>
                </a:path>
                <a:path w="88265" h="272414">
                  <a:moveTo>
                    <a:pt x="78841" y="214566"/>
                  </a:moveTo>
                  <a:lnTo>
                    <a:pt x="78816" y="214401"/>
                  </a:lnTo>
                  <a:lnTo>
                    <a:pt x="78778" y="214223"/>
                  </a:lnTo>
                  <a:lnTo>
                    <a:pt x="78740" y="214033"/>
                  </a:lnTo>
                  <a:lnTo>
                    <a:pt x="78841" y="214566"/>
                  </a:lnTo>
                  <a:close/>
                </a:path>
                <a:path w="88265" h="272414">
                  <a:moveTo>
                    <a:pt x="78854" y="216001"/>
                  </a:moveTo>
                  <a:lnTo>
                    <a:pt x="78016" y="216001"/>
                  </a:lnTo>
                  <a:lnTo>
                    <a:pt x="78155" y="217271"/>
                  </a:lnTo>
                  <a:lnTo>
                    <a:pt x="78854" y="216001"/>
                  </a:lnTo>
                  <a:close/>
                </a:path>
                <a:path w="88265" h="272414">
                  <a:moveTo>
                    <a:pt x="79197" y="200761"/>
                  </a:moveTo>
                  <a:lnTo>
                    <a:pt x="78587" y="199567"/>
                  </a:lnTo>
                  <a:lnTo>
                    <a:pt x="78740" y="201587"/>
                  </a:lnTo>
                  <a:lnTo>
                    <a:pt x="78816" y="200761"/>
                  </a:lnTo>
                  <a:lnTo>
                    <a:pt x="79197" y="200761"/>
                  </a:lnTo>
                  <a:close/>
                </a:path>
                <a:path w="88265" h="272414">
                  <a:moveTo>
                    <a:pt x="79298" y="158851"/>
                  </a:moveTo>
                  <a:lnTo>
                    <a:pt x="78498" y="157708"/>
                  </a:lnTo>
                  <a:lnTo>
                    <a:pt x="78790" y="160070"/>
                  </a:lnTo>
                  <a:lnTo>
                    <a:pt x="79298" y="158851"/>
                  </a:lnTo>
                  <a:close/>
                </a:path>
                <a:path w="88265" h="272414">
                  <a:moveTo>
                    <a:pt x="79565" y="196621"/>
                  </a:moveTo>
                  <a:lnTo>
                    <a:pt x="79298" y="199504"/>
                  </a:lnTo>
                  <a:lnTo>
                    <a:pt x="79463" y="199275"/>
                  </a:lnTo>
                  <a:lnTo>
                    <a:pt x="79565" y="196621"/>
                  </a:lnTo>
                  <a:close/>
                </a:path>
                <a:path w="88265" h="272414">
                  <a:moveTo>
                    <a:pt x="79806" y="158851"/>
                  </a:moveTo>
                  <a:lnTo>
                    <a:pt x="79756" y="157581"/>
                  </a:lnTo>
                  <a:lnTo>
                    <a:pt x="79806" y="158851"/>
                  </a:lnTo>
                  <a:close/>
                </a:path>
                <a:path w="88265" h="272414">
                  <a:moveTo>
                    <a:pt x="80010" y="102971"/>
                  </a:moveTo>
                  <a:lnTo>
                    <a:pt x="79806" y="101485"/>
                  </a:lnTo>
                  <a:lnTo>
                    <a:pt x="79463" y="102222"/>
                  </a:lnTo>
                  <a:lnTo>
                    <a:pt x="80010" y="102971"/>
                  </a:lnTo>
                  <a:close/>
                </a:path>
                <a:path w="88265" h="272414">
                  <a:moveTo>
                    <a:pt x="80098" y="157111"/>
                  </a:moveTo>
                  <a:lnTo>
                    <a:pt x="79832" y="156616"/>
                  </a:lnTo>
                  <a:lnTo>
                    <a:pt x="79768" y="157581"/>
                  </a:lnTo>
                  <a:lnTo>
                    <a:pt x="80098" y="157111"/>
                  </a:lnTo>
                  <a:close/>
                </a:path>
                <a:path w="88265" h="272414">
                  <a:moveTo>
                    <a:pt x="80111" y="198678"/>
                  </a:moveTo>
                  <a:lnTo>
                    <a:pt x="80086" y="198335"/>
                  </a:lnTo>
                  <a:lnTo>
                    <a:pt x="79463" y="199275"/>
                  </a:lnTo>
                  <a:lnTo>
                    <a:pt x="79413" y="200393"/>
                  </a:lnTo>
                  <a:lnTo>
                    <a:pt x="80111" y="198678"/>
                  </a:lnTo>
                  <a:close/>
                </a:path>
                <a:path w="88265" h="272414">
                  <a:moveTo>
                    <a:pt x="80289" y="100431"/>
                  </a:moveTo>
                  <a:lnTo>
                    <a:pt x="79578" y="99314"/>
                  </a:lnTo>
                  <a:lnTo>
                    <a:pt x="79514" y="99453"/>
                  </a:lnTo>
                  <a:lnTo>
                    <a:pt x="79806" y="101485"/>
                  </a:lnTo>
                  <a:lnTo>
                    <a:pt x="80289" y="100431"/>
                  </a:lnTo>
                  <a:close/>
                </a:path>
                <a:path w="88265" h="272414">
                  <a:moveTo>
                    <a:pt x="80556" y="156489"/>
                  </a:moveTo>
                  <a:lnTo>
                    <a:pt x="80098" y="157111"/>
                  </a:lnTo>
                  <a:lnTo>
                    <a:pt x="80352" y="157581"/>
                  </a:lnTo>
                  <a:lnTo>
                    <a:pt x="80467" y="157111"/>
                  </a:lnTo>
                  <a:lnTo>
                    <a:pt x="80556" y="156489"/>
                  </a:lnTo>
                  <a:close/>
                </a:path>
                <a:path w="88265" h="272414">
                  <a:moveTo>
                    <a:pt x="80594" y="143090"/>
                  </a:moveTo>
                  <a:lnTo>
                    <a:pt x="80518" y="143243"/>
                  </a:lnTo>
                  <a:lnTo>
                    <a:pt x="80594" y="143090"/>
                  </a:lnTo>
                  <a:close/>
                </a:path>
                <a:path w="88265" h="272414">
                  <a:moveTo>
                    <a:pt x="80683" y="156311"/>
                  </a:moveTo>
                  <a:lnTo>
                    <a:pt x="80518" y="156311"/>
                  </a:lnTo>
                  <a:lnTo>
                    <a:pt x="80556" y="156489"/>
                  </a:lnTo>
                  <a:lnTo>
                    <a:pt x="80683" y="156311"/>
                  </a:lnTo>
                  <a:close/>
                </a:path>
                <a:path w="88265" h="272414">
                  <a:moveTo>
                    <a:pt x="80695" y="142519"/>
                  </a:moveTo>
                  <a:lnTo>
                    <a:pt x="80581" y="143078"/>
                  </a:lnTo>
                  <a:lnTo>
                    <a:pt x="80645" y="142938"/>
                  </a:lnTo>
                  <a:lnTo>
                    <a:pt x="80683" y="142735"/>
                  </a:lnTo>
                  <a:lnTo>
                    <a:pt x="80695" y="142519"/>
                  </a:lnTo>
                  <a:close/>
                </a:path>
                <a:path w="88265" h="272414">
                  <a:moveTo>
                    <a:pt x="80759" y="184531"/>
                  </a:moveTo>
                  <a:lnTo>
                    <a:pt x="79883" y="184365"/>
                  </a:lnTo>
                  <a:lnTo>
                    <a:pt x="79514" y="184200"/>
                  </a:lnTo>
                  <a:lnTo>
                    <a:pt x="79870" y="184442"/>
                  </a:lnTo>
                  <a:lnTo>
                    <a:pt x="80022" y="184746"/>
                  </a:lnTo>
                  <a:lnTo>
                    <a:pt x="80073" y="185102"/>
                  </a:lnTo>
                  <a:lnTo>
                    <a:pt x="80238" y="185127"/>
                  </a:lnTo>
                  <a:lnTo>
                    <a:pt x="80429" y="185077"/>
                  </a:lnTo>
                  <a:lnTo>
                    <a:pt x="80695" y="184950"/>
                  </a:lnTo>
                  <a:lnTo>
                    <a:pt x="80759" y="184531"/>
                  </a:lnTo>
                  <a:close/>
                </a:path>
                <a:path w="88265" h="272414">
                  <a:moveTo>
                    <a:pt x="80860" y="187794"/>
                  </a:moveTo>
                  <a:lnTo>
                    <a:pt x="80581" y="186804"/>
                  </a:lnTo>
                  <a:lnTo>
                    <a:pt x="80518" y="186563"/>
                  </a:lnTo>
                  <a:lnTo>
                    <a:pt x="80187" y="187706"/>
                  </a:lnTo>
                  <a:lnTo>
                    <a:pt x="80302" y="189255"/>
                  </a:lnTo>
                  <a:lnTo>
                    <a:pt x="80670" y="187693"/>
                  </a:lnTo>
                  <a:lnTo>
                    <a:pt x="80860" y="187794"/>
                  </a:lnTo>
                  <a:close/>
                </a:path>
                <a:path w="88265" h="272414">
                  <a:moveTo>
                    <a:pt x="81000" y="141071"/>
                  </a:moveTo>
                  <a:lnTo>
                    <a:pt x="80670" y="140970"/>
                  </a:lnTo>
                  <a:lnTo>
                    <a:pt x="80772" y="141808"/>
                  </a:lnTo>
                  <a:lnTo>
                    <a:pt x="80695" y="142519"/>
                  </a:lnTo>
                  <a:lnTo>
                    <a:pt x="81000" y="141071"/>
                  </a:lnTo>
                  <a:close/>
                </a:path>
                <a:path w="88265" h="272414">
                  <a:moveTo>
                    <a:pt x="81140" y="103606"/>
                  </a:moveTo>
                  <a:lnTo>
                    <a:pt x="80683" y="101638"/>
                  </a:lnTo>
                  <a:lnTo>
                    <a:pt x="80987" y="103098"/>
                  </a:lnTo>
                  <a:lnTo>
                    <a:pt x="81140" y="103606"/>
                  </a:lnTo>
                  <a:close/>
                </a:path>
                <a:path w="88265" h="272414">
                  <a:moveTo>
                    <a:pt x="81178" y="196011"/>
                  </a:moveTo>
                  <a:lnTo>
                    <a:pt x="80251" y="198335"/>
                  </a:lnTo>
                  <a:lnTo>
                    <a:pt x="80162" y="199644"/>
                  </a:lnTo>
                  <a:lnTo>
                    <a:pt x="81178" y="196011"/>
                  </a:lnTo>
                  <a:close/>
                </a:path>
                <a:path w="88265" h="272414">
                  <a:moveTo>
                    <a:pt x="81254" y="167741"/>
                  </a:moveTo>
                  <a:lnTo>
                    <a:pt x="80924" y="167741"/>
                  </a:lnTo>
                  <a:lnTo>
                    <a:pt x="81203" y="169011"/>
                  </a:lnTo>
                  <a:lnTo>
                    <a:pt x="81254" y="167741"/>
                  </a:lnTo>
                  <a:close/>
                </a:path>
                <a:path w="88265" h="272414">
                  <a:moveTo>
                    <a:pt x="81470" y="163931"/>
                  </a:moveTo>
                  <a:lnTo>
                    <a:pt x="80581" y="161391"/>
                  </a:lnTo>
                  <a:lnTo>
                    <a:pt x="81191" y="158851"/>
                  </a:lnTo>
                  <a:lnTo>
                    <a:pt x="80403" y="158851"/>
                  </a:lnTo>
                  <a:lnTo>
                    <a:pt x="78955" y="161391"/>
                  </a:lnTo>
                  <a:lnTo>
                    <a:pt x="78790" y="160070"/>
                  </a:lnTo>
                  <a:lnTo>
                    <a:pt x="77203" y="163931"/>
                  </a:lnTo>
                  <a:lnTo>
                    <a:pt x="76873" y="162661"/>
                  </a:lnTo>
                  <a:lnTo>
                    <a:pt x="77127" y="167741"/>
                  </a:lnTo>
                  <a:lnTo>
                    <a:pt x="77851" y="166471"/>
                  </a:lnTo>
                  <a:lnTo>
                    <a:pt x="78409" y="166471"/>
                  </a:lnTo>
                  <a:lnTo>
                    <a:pt x="78562" y="166471"/>
                  </a:lnTo>
                  <a:lnTo>
                    <a:pt x="78854" y="167741"/>
                  </a:lnTo>
                  <a:lnTo>
                    <a:pt x="78816" y="169011"/>
                  </a:lnTo>
                  <a:lnTo>
                    <a:pt x="78409" y="166471"/>
                  </a:lnTo>
                  <a:lnTo>
                    <a:pt x="77673" y="169011"/>
                  </a:lnTo>
                  <a:lnTo>
                    <a:pt x="77470" y="169011"/>
                  </a:lnTo>
                  <a:lnTo>
                    <a:pt x="77584" y="169659"/>
                  </a:lnTo>
                  <a:lnTo>
                    <a:pt x="76593" y="171551"/>
                  </a:lnTo>
                  <a:lnTo>
                    <a:pt x="79349" y="170281"/>
                  </a:lnTo>
                  <a:lnTo>
                    <a:pt x="78384" y="172821"/>
                  </a:lnTo>
                  <a:lnTo>
                    <a:pt x="78028" y="172821"/>
                  </a:lnTo>
                  <a:lnTo>
                    <a:pt x="78168" y="174091"/>
                  </a:lnTo>
                  <a:lnTo>
                    <a:pt x="78625" y="175361"/>
                  </a:lnTo>
                  <a:lnTo>
                    <a:pt x="78460" y="176631"/>
                  </a:lnTo>
                  <a:lnTo>
                    <a:pt x="77622" y="176631"/>
                  </a:lnTo>
                  <a:lnTo>
                    <a:pt x="78130" y="175361"/>
                  </a:lnTo>
                  <a:lnTo>
                    <a:pt x="77457" y="175361"/>
                  </a:lnTo>
                  <a:lnTo>
                    <a:pt x="77444" y="176631"/>
                  </a:lnTo>
                  <a:lnTo>
                    <a:pt x="78879" y="177901"/>
                  </a:lnTo>
                  <a:lnTo>
                    <a:pt x="77990" y="180441"/>
                  </a:lnTo>
                  <a:lnTo>
                    <a:pt x="77787" y="179171"/>
                  </a:lnTo>
                  <a:lnTo>
                    <a:pt x="77825" y="177901"/>
                  </a:lnTo>
                  <a:lnTo>
                    <a:pt x="77635" y="177901"/>
                  </a:lnTo>
                  <a:lnTo>
                    <a:pt x="76606" y="179171"/>
                  </a:lnTo>
                  <a:lnTo>
                    <a:pt x="76835" y="179171"/>
                  </a:lnTo>
                  <a:lnTo>
                    <a:pt x="76631" y="180441"/>
                  </a:lnTo>
                  <a:lnTo>
                    <a:pt x="76085" y="182981"/>
                  </a:lnTo>
                  <a:lnTo>
                    <a:pt x="76377" y="182981"/>
                  </a:lnTo>
                  <a:lnTo>
                    <a:pt x="78435" y="185521"/>
                  </a:lnTo>
                  <a:lnTo>
                    <a:pt x="76581" y="186791"/>
                  </a:lnTo>
                  <a:lnTo>
                    <a:pt x="76784" y="187350"/>
                  </a:lnTo>
                  <a:lnTo>
                    <a:pt x="77177" y="189331"/>
                  </a:lnTo>
                  <a:lnTo>
                    <a:pt x="76250" y="189331"/>
                  </a:lnTo>
                  <a:lnTo>
                    <a:pt x="75806" y="191274"/>
                  </a:lnTo>
                  <a:lnTo>
                    <a:pt x="76136" y="191871"/>
                  </a:lnTo>
                  <a:lnTo>
                    <a:pt x="74777" y="193141"/>
                  </a:lnTo>
                  <a:lnTo>
                    <a:pt x="75857" y="195681"/>
                  </a:lnTo>
                  <a:lnTo>
                    <a:pt x="76974" y="199491"/>
                  </a:lnTo>
                  <a:lnTo>
                    <a:pt x="74701" y="203301"/>
                  </a:lnTo>
                  <a:lnTo>
                    <a:pt x="76060" y="207111"/>
                  </a:lnTo>
                  <a:lnTo>
                    <a:pt x="76593" y="209651"/>
                  </a:lnTo>
                  <a:lnTo>
                    <a:pt x="77597" y="210921"/>
                  </a:lnTo>
                  <a:lnTo>
                    <a:pt x="78003" y="213461"/>
                  </a:lnTo>
                  <a:lnTo>
                    <a:pt x="77495" y="214731"/>
                  </a:lnTo>
                  <a:lnTo>
                    <a:pt x="76949" y="213461"/>
                  </a:lnTo>
                  <a:lnTo>
                    <a:pt x="76454" y="214731"/>
                  </a:lnTo>
                  <a:lnTo>
                    <a:pt x="76479" y="216001"/>
                  </a:lnTo>
                  <a:lnTo>
                    <a:pt x="76746" y="217271"/>
                  </a:lnTo>
                  <a:lnTo>
                    <a:pt x="76504" y="217271"/>
                  </a:lnTo>
                  <a:lnTo>
                    <a:pt x="75907" y="218541"/>
                  </a:lnTo>
                  <a:lnTo>
                    <a:pt x="75907" y="219811"/>
                  </a:lnTo>
                  <a:lnTo>
                    <a:pt x="76606" y="218948"/>
                  </a:lnTo>
                  <a:lnTo>
                    <a:pt x="76644" y="218541"/>
                  </a:lnTo>
                  <a:lnTo>
                    <a:pt x="76809" y="218706"/>
                  </a:lnTo>
                  <a:lnTo>
                    <a:pt x="76949" y="218541"/>
                  </a:lnTo>
                  <a:lnTo>
                    <a:pt x="76898" y="218795"/>
                  </a:lnTo>
                  <a:lnTo>
                    <a:pt x="77863" y="219811"/>
                  </a:lnTo>
                  <a:lnTo>
                    <a:pt x="77406" y="218541"/>
                  </a:lnTo>
                  <a:lnTo>
                    <a:pt x="76936" y="217271"/>
                  </a:lnTo>
                  <a:lnTo>
                    <a:pt x="77279" y="216001"/>
                  </a:lnTo>
                  <a:lnTo>
                    <a:pt x="77762" y="216001"/>
                  </a:lnTo>
                  <a:lnTo>
                    <a:pt x="78524" y="214731"/>
                  </a:lnTo>
                  <a:lnTo>
                    <a:pt x="78740" y="214731"/>
                  </a:lnTo>
                  <a:lnTo>
                    <a:pt x="78397" y="213461"/>
                  </a:lnTo>
                  <a:lnTo>
                    <a:pt x="78663" y="213461"/>
                  </a:lnTo>
                  <a:lnTo>
                    <a:pt x="79324" y="212191"/>
                  </a:lnTo>
                  <a:lnTo>
                    <a:pt x="79108" y="213461"/>
                  </a:lnTo>
                  <a:lnTo>
                    <a:pt x="79514" y="212191"/>
                  </a:lnTo>
                  <a:lnTo>
                    <a:pt x="79921" y="210921"/>
                  </a:lnTo>
                  <a:lnTo>
                    <a:pt x="78257" y="209651"/>
                  </a:lnTo>
                  <a:lnTo>
                    <a:pt x="79235" y="208381"/>
                  </a:lnTo>
                  <a:lnTo>
                    <a:pt x="78930" y="204571"/>
                  </a:lnTo>
                  <a:lnTo>
                    <a:pt x="78371" y="208381"/>
                  </a:lnTo>
                  <a:lnTo>
                    <a:pt x="77304" y="204571"/>
                  </a:lnTo>
                  <a:lnTo>
                    <a:pt x="79641" y="203301"/>
                  </a:lnTo>
                  <a:lnTo>
                    <a:pt x="78701" y="202031"/>
                  </a:lnTo>
                  <a:lnTo>
                    <a:pt x="78714" y="201891"/>
                  </a:lnTo>
                  <a:lnTo>
                    <a:pt x="78181" y="200761"/>
                  </a:lnTo>
                  <a:lnTo>
                    <a:pt x="78587" y="199567"/>
                  </a:lnTo>
                  <a:lnTo>
                    <a:pt x="79044" y="198221"/>
                  </a:lnTo>
                  <a:lnTo>
                    <a:pt x="77812" y="195681"/>
                  </a:lnTo>
                  <a:lnTo>
                    <a:pt x="78409" y="195173"/>
                  </a:lnTo>
                  <a:lnTo>
                    <a:pt x="78270" y="194411"/>
                  </a:lnTo>
                  <a:lnTo>
                    <a:pt x="78600" y="194411"/>
                  </a:lnTo>
                  <a:lnTo>
                    <a:pt x="78625" y="194983"/>
                  </a:lnTo>
                  <a:lnTo>
                    <a:pt x="79311" y="194411"/>
                  </a:lnTo>
                  <a:lnTo>
                    <a:pt x="79883" y="194411"/>
                  </a:lnTo>
                  <a:lnTo>
                    <a:pt x="78016" y="191871"/>
                  </a:lnTo>
                  <a:lnTo>
                    <a:pt x="78790" y="190601"/>
                  </a:lnTo>
                  <a:lnTo>
                    <a:pt x="79603" y="190601"/>
                  </a:lnTo>
                  <a:lnTo>
                    <a:pt x="79146" y="193141"/>
                  </a:lnTo>
                  <a:lnTo>
                    <a:pt x="79908" y="190601"/>
                  </a:lnTo>
                  <a:lnTo>
                    <a:pt x="78524" y="189331"/>
                  </a:lnTo>
                  <a:lnTo>
                    <a:pt x="80302" y="186791"/>
                  </a:lnTo>
                  <a:lnTo>
                    <a:pt x="80086" y="185521"/>
                  </a:lnTo>
                  <a:lnTo>
                    <a:pt x="78955" y="185521"/>
                  </a:lnTo>
                  <a:lnTo>
                    <a:pt x="79756" y="182981"/>
                  </a:lnTo>
                  <a:lnTo>
                    <a:pt x="79489" y="180441"/>
                  </a:lnTo>
                  <a:lnTo>
                    <a:pt x="79870" y="180441"/>
                  </a:lnTo>
                  <a:lnTo>
                    <a:pt x="80213" y="176631"/>
                  </a:lnTo>
                  <a:lnTo>
                    <a:pt x="80327" y="175361"/>
                  </a:lnTo>
                  <a:lnTo>
                    <a:pt x="80810" y="172821"/>
                  </a:lnTo>
                  <a:lnTo>
                    <a:pt x="80987" y="172821"/>
                  </a:lnTo>
                  <a:lnTo>
                    <a:pt x="79883" y="171551"/>
                  </a:lnTo>
                  <a:lnTo>
                    <a:pt x="80175" y="170281"/>
                  </a:lnTo>
                  <a:lnTo>
                    <a:pt x="79997" y="167741"/>
                  </a:lnTo>
                  <a:lnTo>
                    <a:pt x="80899" y="167741"/>
                  </a:lnTo>
                  <a:lnTo>
                    <a:pt x="80721" y="166471"/>
                  </a:lnTo>
                  <a:lnTo>
                    <a:pt x="80619" y="165201"/>
                  </a:lnTo>
                  <a:lnTo>
                    <a:pt x="81457" y="166471"/>
                  </a:lnTo>
                  <a:lnTo>
                    <a:pt x="81470" y="165201"/>
                  </a:lnTo>
                  <a:lnTo>
                    <a:pt x="81470" y="163931"/>
                  </a:lnTo>
                  <a:close/>
                </a:path>
                <a:path w="88265" h="272414">
                  <a:moveTo>
                    <a:pt x="81534" y="123050"/>
                  </a:moveTo>
                  <a:lnTo>
                    <a:pt x="81368" y="121856"/>
                  </a:lnTo>
                  <a:lnTo>
                    <a:pt x="81216" y="123012"/>
                  </a:lnTo>
                  <a:lnTo>
                    <a:pt x="81534" y="123050"/>
                  </a:lnTo>
                  <a:close/>
                </a:path>
                <a:path w="88265" h="272414">
                  <a:moveTo>
                    <a:pt x="81648" y="167373"/>
                  </a:moveTo>
                  <a:lnTo>
                    <a:pt x="81267" y="166547"/>
                  </a:lnTo>
                  <a:lnTo>
                    <a:pt x="81254" y="166992"/>
                  </a:lnTo>
                  <a:lnTo>
                    <a:pt x="81495" y="167220"/>
                  </a:lnTo>
                  <a:lnTo>
                    <a:pt x="81648" y="167373"/>
                  </a:lnTo>
                  <a:close/>
                </a:path>
                <a:path w="88265" h="272414">
                  <a:moveTo>
                    <a:pt x="82003" y="153187"/>
                  </a:moveTo>
                  <a:lnTo>
                    <a:pt x="81800" y="153263"/>
                  </a:lnTo>
                  <a:lnTo>
                    <a:pt x="81940" y="153263"/>
                  </a:lnTo>
                  <a:close/>
                </a:path>
                <a:path w="88265" h="272414">
                  <a:moveTo>
                    <a:pt x="82207" y="108051"/>
                  </a:moveTo>
                  <a:lnTo>
                    <a:pt x="78536" y="104241"/>
                  </a:lnTo>
                  <a:lnTo>
                    <a:pt x="79463" y="102222"/>
                  </a:lnTo>
                  <a:lnTo>
                    <a:pt x="79082" y="101701"/>
                  </a:lnTo>
                  <a:lnTo>
                    <a:pt x="79057" y="100431"/>
                  </a:lnTo>
                  <a:lnTo>
                    <a:pt x="79514" y="99453"/>
                  </a:lnTo>
                  <a:lnTo>
                    <a:pt x="79476" y="99161"/>
                  </a:lnTo>
                  <a:lnTo>
                    <a:pt x="79578" y="99314"/>
                  </a:lnTo>
                  <a:lnTo>
                    <a:pt x="79654" y="99161"/>
                  </a:lnTo>
                  <a:lnTo>
                    <a:pt x="80251" y="97891"/>
                  </a:lnTo>
                  <a:lnTo>
                    <a:pt x="80289" y="94081"/>
                  </a:lnTo>
                  <a:lnTo>
                    <a:pt x="78270" y="94081"/>
                  </a:lnTo>
                  <a:lnTo>
                    <a:pt x="78232" y="92811"/>
                  </a:lnTo>
                  <a:lnTo>
                    <a:pt x="78193" y="91541"/>
                  </a:lnTo>
                  <a:lnTo>
                    <a:pt x="77901" y="91541"/>
                  </a:lnTo>
                  <a:lnTo>
                    <a:pt x="77000" y="92811"/>
                  </a:lnTo>
                  <a:lnTo>
                    <a:pt x="76314" y="90271"/>
                  </a:lnTo>
                  <a:lnTo>
                    <a:pt x="76123" y="87731"/>
                  </a:lnTo>
                  <a:lnTo>
                    <a:pt x="77419" y="87731"/>
                  </a:lnTo>
                  <a:lnTo>
                    <a:pt x="77533" y="88049"/>
                  </a:lnTo>
                  <a:lnTo>
                    <a:pt x="77609" y="88480"/>
                  </a:lnTo>
                  <a:lnTo>
                    <a:pt x="77736" y="88620"/>
                  </a:lnTo>
                  <a:lnTo>
                    <a:pt x="77914" y="89001"/>
                  </a:lnTo>
                  <a:lnTo>
                    <a:pt x="78257" y="90030"/>
                  </a:lnTo>
                  <a:lnTo>
                    <a:pt x="78257" y="87731"/>
                  </a:lnTo>
                  <a:lnTo>
                    <a:pt x="78092" y="86461"/>
                  </a:lnTo>
                  <a:lnTo>
                    <a:pt x="77965" y="85496"/>
                  </a:lnTo>
                  <a:lnTo>
                    <a:pt x="77965" y="85267"/>
                  </a:lnTo>
                  <a:lnTo>
                    <a:pt x="78028" y="83921"/>
                  </a:lnTo>
                  <a:lnTo>
                    <a:pt x="77279" y="82651"/>
                  </a:lnTo>
                  <a:lnTo>
                    <a:pt x="77228" y="81381"/>
                  </a:lnTo>
                  <a:lnTo>
                    <a:pt x="77177" y="80111"/>
                  </a:lnTo>
                  <a:lnTo>
                    <a:pt x="77050" y="80111"/>
                  </a:lnTo>
                  <a:lnTo>
                    <a:pt x="76695" y="81381"/>
                  </a:lnTo>
                  <a:lnTo>
                    <a:pt x="76631" y="80111"/>
                  </a:lnTo>
                  <a:lnTo>
                    <a:pt x="76555" y="78841"/>
                  </a:lnTo>
                  <a:lnTo>
                    <a:pt x="76415" y="76301"/>
                  </a:lnTo>
                  <a:lnTo>
                    <a:pt x="75653" y="78841"/>
                  </a:lnTo>
                  <a:lnTo>
                    <a:pt x="75057" y="76301"/>
                  </a:lnTo>
                  <a:lnTo>
                    <a:pt x="75336" y="73761"/>
                  </a:lnTo>
                  <a:lnTo>
                    <a:pt x="76454" y="76301"/>
                  </a:lnTo>
                  <a:lnTo>
                    <a:pt x="75539" y="73761"/>
                  </a:lnTo>
                  <a:lnTo>
                    <a:pt x="75628" y="72491"/>
                  </a:lnTo>
                  <a:lnTo>
                    <a:pt x="76835" y="73761"/>
                  </a:lnTo>
                  <a:lnTo>
                    <a:pt x="76288" y="72491"/>
                  </a:lnTo>
                  <a:lnTo>
                    <a:pt x="75730" y="71221"/>
                  </a:lnTo>
                  <a:lnTo>
                    <a:pt x="76517" y="68681"/>
                  </a:lnTo>
                  <a:lnTo>
                    <a:pt x="76390" y="67411"/>
                  </a:lnTo>
                  <a:lnTo>
                    <a:pt x="76530" y="67741"/>
                  </a:lnTo>
                  <a:lnTo>
                    <a:pt x="76390" y="66141"/>
                  </a:lnTo>
                  <a:lnTo>
                    <a:pt x="75793" y="67411"/>
                  </a:lnTo>
                  <a:lnTo>
                    <a:pt x="75679" y="66141"/>
                  </a:lnTo>
                  <a:lnTo>
                    <a:pt x="75984" y="66141"/>
                  </a:lnTo>
                  <a:lnTo>
                    <a:pt x="75374" y="64871"/>
                  </a:lnTo>
                  <a:lnTo>
                    <a:pt x="74891" y="67411"/>
                  </a:lnTo>
                  <a:lnTo>
                    <a:pt x="73977" y="64871"/>
                  </a:lnTo>
                  <a:lnTo>
                    <a:pt x="74155" y="64871"/>
                  </a:lnTo>
                  <a:lnTo>
                    <a:pt x="73609" y="63601"/>
                  </a:lnTo>
                  <a:lnTo>
                    <a:pt x="73050" y="62331"/>
                  </a:lnTo>
                  <a:lnTo>
                    <a:pt x="73939" y="62331"/>
                  </a:lnTo>
                  <a:lnTo>
                    <a:pt x="74155" y="64871"/>
                  </a:lnTo>
                  <a:lnTo>
                    <a:pt x="74841" y="61061"/>
                  </a:lnTo>
                  <a:lnTo>
                    <a:pt x="75145" y="62331"/>
                  </a:lnTo>
                  <a:lnTo>
                    <a:pt x="75247" y="63601"/>
                  </a:lnTo>
                  <a:lnTo>
                    <a:pt x="75463" y="63601"/>
                  </a:lnTo>
                  <a:lnTo>
                    <a:pt x="75158" y="62331"/>
                  </a:lnTo>
                  <a:lnTo>
                    <a:pt x="75450" y="62331"/>
                  </a:lnTo>
                  <a:lnTo>
                    <a:pt x="75476" y="61925"/>
                  </a:lnTo>
                  <a:lnTo>
                    <a:pt x="75615" y="62268"/>
                  </a:lnTo>
                  <a:lnTo>
                    <a:pt x="75552" y="62014"/>
                  </a:lnTo>
                  <a:lnTo>
                    <a:pt x="75488" y="61861"/>
                  </a:lnTo>
                  <a:lnTo>
                    <a:pt x="75768" y="58521"/>
                  </a:lnTo>
                  <a:lnTo>
                    <a:pt x="74117" y="61061"/>
                  </a:lnTo>
                  <a:lnTo>
                    <a:pt x="73583" y="58521"/>
                  </a:lnTo>
                  <a:lnTo>
                    <a:pt x="74193" y="58521"/>
                  </a:lnTo>
                  <a:lnTo>
                    <a:pt x="74472" y="57251"/>
                  </a:lnTo>
                  <a:lnTo>
                    <a:pt x="73482" y="57251"/>
                  </a:lnTo>
                  <a:lnTo>
                    <a:pt x="72859" y="55981"/>
                  </a:lnTo>
                  <a:lnTo>
                    <a:pt x="72885" y="54711"/>
                  </a:lnTo>
                  <a:lnTo>
                    <a:pt x="72910" y="53441"/>
                  </a:lnTo>
                  <a:lnTo>
                    <a:pt x="71996" y="53441"/>
                  </a:lnTo>
                  <a:lnTo>
                    <a:pt x="72034" y="54711"/>
                  </a:lnTo>
                  <a:lnTo>
                    <a:pt x="71412" y="53441"/>
                  </a:lnTo>
                  <a:lnTo>
                    <a:pt x="71297" y="52171"/>
                  </a:lnTo>
                  <a:lnTo>
                    <a:pt x="71196" y="51866"/>
                  </a:lnTo>
                  <a:lnTo>
                    <a:pt x="70256" y="50901"/>
                  </a:lnTo>
                  <a:lnTo>
                    <a:pt x="71818" y="48361"/>
                  </a:lnTo>
                  <a:lnTo>
                    <a:pt x="70777" y="45821"/>
                  </a:lnTo>
                  <a:lnTo>
                    <a:pt x="70942" y="44551"/>
                  </a:lnTo>
                  <a:lnTo>
                    <a:pt x="71767" y="45821"/>
                  </a:lnTo>
                  <a:lnTo>
                    <a:pt x="71843" y="44551"/>
                  </a:lnTo>
                  <a:lnTo>
                    <a:pt x="71259" y="43281"/>
                  </a:lnTo>
                  <a:lnTo>
                    <a:pt x="70675" y="42011"/>
                  </a:lnTo>
                  <a:lnTo>
                    <a:pt x="72072" y="42011"/>
                  </a:lnTo>
                  <a:lnTo>
                    <a:pt x="71539" y="40741"/>
                  </a:lnTo>
                  <a:lnTo>
                    <a:pt x="71005" y="39471"/>
                  </a:lnTo>
                  <a:lnTo>
                    <a:pt x="70535" y="40500"/>
                  </a:lnTo>
                  <a:lnTo>
                    <a:pt x="69570" y="38201"/>
                  </a:lnTo>
                  <a:lnTo>
                    <a:pt x="70891" y="43281"/>
                  </a:lnTo>
                  <a:lnTo>
                    <a:pt x="70319" y="42354"/>
                  </a:lnTo>
                  <a:lnTo>
                    <a:pt x="70319" y="44551"/>
                  </a:lnTo>
                  <a:lnTo>
                    <a:pt x="69481" y="43281"/>
                  </a:lnTo>
                  <a:lnTo>
                    <a:pt x="69202" y="43281"/>
                  </a:lnTo>
                  <a:lnTo>
                    <a:pt x="69761" y="42354"/>
                  </a:lnTo>
                  <a:lnTo>
                    <a:pt x="70294" y="43281"/>
                  </a:lnTo>
                  <a:lnTo>
                    <a:pt x="70319" y="44551"/>
                  </a:lnTo>
                  <a:lnTo>
                    <a:pt x="70319" y="42354"/>
                  </a:lnTo>
                  <a:lnTo>
                    <a:pt x="69329" y="40741"/>
                  </a:lnTo>
                  <a:lnTo>
                    <a:pt x="69507" y="41719"/>
                  </a:lnTo>
                  <a:lnTo>
                    <a:pt x="67919" y="40741"/>
                  </a:lnTo>
                  <a:lnTo>
                    <a:pt x="68262" y="38201"/>
                  </a:lnTo>
                  <a:lnTo>
                    <a:pt x="69570" y="38201"/>
                  </a:lnTo>
                  <a:lnTo>
                    <a:pt x="70053" y="38201"/>
                  </a:lnTo>
                  <a:lnTo>
                    <a:pt x="70256" y="34391"/>
                  </a:lnTo>
                  <a:lnTo>
                    <a:pt x="68084" y="31851"/>
                  </a:lnTo>
                  <a:lnTo>
                    <a:pt x="67843" y="29311"/>
                  </a:lnTo>
                  <a:lnTo>
                    <a:pt x="67716" y="28041"/>
                  </a:lnTo>
                  <a:lnTo>
                    <a:pt x="67678" y="29311"/>
                  </a:lnTo>
                  <a:lnTo>
                    <a:pt x="66852" y="29311"/>
                  </a:lnTo>
                  <a:lnTo>
                    <a:pt x="67068" y="26771"/>
                  </a:lnTo>
                  <a:lnTo>
                    <a:pt x="66509" y="25501"/>
                  </a:lnTo>
                  <a:lnTo>
                    <a:pt x="67183" y="25501"/>
                  </a:lnTo>
                  <a:lnTo>
                    <a:pt x="67437" y="24231"/>
                  </a:lnTo>
                  <a:lnTo>
                    <a:pt x="67017" y="24231"/>
                  </a:lnTo>
                  <a:lnTo>
                    <a:pt x="66852" y="21691"/>
                  </a:lnTo>
                  <a:lnTo>
                    <a:pt x="65595" y="21691"/>
                  </a:lnTo>
                  <a:lnTo>
                    <a:pt x="65976" y="19151"/>
                  </a:lnTo>
                  <a:lnTo>
                    <a:pt x="65570" y="16611"/>
                  </a:lnTo>
                  <a:lnTo>
                    <a:pt x="63474" y="16611"/>
                  </a:lnTo>
                  <a:lnTo>
                    <a:pt x="62915" y="12801"/>
                  </a:lnTo>
                  <a:lnTo>
                    <a:pt x="63779" y="14071"/>
                  </a:lnTo>
                  <a:lnTo>
                    <a:pt x="63817" y="12801"/>
                  </a:lnTo>
                  <a:lnTo>
                    <a:pt x="63855" y="11531"/>
                  </a:lnTo>
                  <a:lnTo>
                    <a:pt x="64122" y="12242"/>
                  </a:lnTo>
                  <a:lnTo>
                    <a:pt x="64249" y="11531"/>
                  </a:lnTo>
                  <a:lnTo>
                    <a:pt x="63385" y="10261"/>
                  </a:lnTo>
                  <a:lnTo>
                    <a:pt x="62509" y="8991"/>
                  </a:lnTo>
                  <a:lnTo>
                    <a:pt x="62776" y="8991"/>
                  </a:lnTo>
                  <a:lnTo>
                    <a:pt x="62395" y="7721"/>
                  </a:lnTo>
                  <a:lnTo>
                    <a:pt x="61760" y="7721"/>
                  </a:lnTo>
                  <a:lnTo>
                    <a:pt x="61429" y="6451"/>
                  </a:lnTo>
                  <a:lnTo>
                    <a:pt x="60579" y="5181"/>
                  </a:lnTo>
                  <a:lnTo>
                    <a:pt x="60401" y="6451"/>
                  </a:lnTo>
                  <a:lnTo>
                    <a:pt x="60515" y="5181"/>
                  </a:lnTo>
                  <a:lnTo>
                    <a:pt x="60261" y="3911"/>
                  </a:lnTo>
                  <a:lnTo>
                    <a:pt x="59588" y="2641"/>
                  </a:lnTo>
                  <a:lnTo>
                    <a:pt x="59258" y="2641"/>
                  </a:lnTo>
                  <a:lnTo>
                    <a:pt x="58813" y="1371"/>
                  </a:lnTo>
                  <a:lnTo>
                    <a:pt x="55994" y="1371"/>
                  </a:lnTo>
                  <a:lnTo>
                    <a:pt x="54673" y="2641"/>
                  </a:lnTo>
                  <a:lnTo>
                    <a:pt x="49530" y="2641"/>
                  </a:lnTo>
                  <a:lnTo>
                    <a:pt x="42887" y="6451"/>
                  </a:lnTo>
                  <a:lnTo>
                    <a:pt x="43167" y="5181"/>
                  </a:lnTo>
                  <a:lnTo>
                    <a:pt x="40259" y="6451"/>
                  </a:lnTo>
                  <a:lnTo>
                    <a:pt x="42214" y="7721"/>
                  </a:lnTo>
                  <a:lnTo>
                    <a:pt x="38950" y="8991"/>
                  </a:lnTo>
                  <a:lnTo>
                    <a:pt x="36995" y="8991"/>
                  </a:lnTo>
                  <a:lnTo>
                    <a:pt x="40322" y="7721"/>
                  </a:lnTo>
                  <a:lnTo>
                    <a:pt x="39204" y="7721"/>
                  </a:lnTo>
                  <a:lnTo>
                    <a:pt x="37960" y="6451"/>
                  </a:lnTo>
                  <a:lnTo>
                    <a:pt x="35687" y="10261"/>
                  </a:lnTo>
                  <a:lnTo>
                    <a:pt x="33197" y="8991"/>
                  </a:lnTo>
                  <a:lnTo>
                    <a:pt x="31813" y="8991"/>
                  </a:lnTo>
                  <a:lnTo>
                    <a:pt x="30213" y="11531"/>
                  </a:lnTo>
                  <a:lnTo>
                    <a:pt x="27635" y="12801"/>
                  </a:lnTo>
                  <a:lnTo>
                    <a:pt x="26225" y="14071"/>
                  </a:lnTo>
                  <a:lnTo>
                    <a:pt x="23050" y="15341"/>
                  </a:lnTo>
                  <a:lnTo>
                    <a:pt x="21221" y="16306"/>
                  </a:lnTo>
                  <a:lnTo>
                    <a:pt x="21666" y="16611"/>
                  </a:lnTo>
                  <a:lnTo>
                    <a:pt x="19494" y="17881"/>
                  </a:lnTo>
                  <a:lnTo>
                    <a:pt x="16903" y="17881"/>
                  </a:lnTo>
                  <a:lnTo>
                    <a:pt x="16471" y="16611"/>
                  </a:lnTo>
                  <a:lnTo>
                    <a:pt x="17843" y="16611"/>
                  </a:lnTo>
                  <a:lnTo>
                    <a:pt x="18529" y="15341"/>
                  </a:lnTo>
                  <a:lnTo>
                    <a:pt x="17145" y="15341"/>
                  </a:lnTo>
                  <a:lnTo>
                    <a:pt x="15849" y="16611"/>
                  </a:lnTo>
                  <a:lnTo>
                    <a:pt x="13144" y="16611"/>
                  </a:lnTo>
                  <a:lnTo>
                    <a:pt x="12395" y="17881"/>
                  </a:lnTo>
                  <a:lnTo>
                    <a:pt x="10185" y="19151"/>
                  </a:lnTo>
                  <a:lnTo>
                    <a:pt x="8216" y="19151"/>
                  </a:lnTo>
                  <a:lnTo>
                    <a:pt x="7226" y="20421"/>
                  </a:lnTo>
                  <a:lnTo>
                    <a:pt x="5359" y="19151"/>
                  </a:lnTo>
                  <a:lnTo>
                    <a:pt x="4470" y="19151"/>
                  </a:lnTo>
                  <a:lnTo>
                    <a:pt x="3733" y="20421"/>
                  </a:lnTo>
                  <a:lnTo>
                    <a:pt x="2184" y="19151"/>
                  </a:lnTo>
                  <a:lnTo>
                    <a:pt x="584" y="19151"/>
                  </a:lnTo>
                  <a:lnTo>
                    <a:pt x="2070" y="21691"/>
                  </a:lnTo>
                  <a:lnTo>
                    <a:pt x="4622" y="25501"/>
                  </a:lnTo>
                  <a:lnTo>
                    <a:pt x="5105" y="27038"/>
                  </a:lnTo>
                  <a:lnTo>
                    <a:pt x="5778" y="28041"/>
                  </a:lnTo>
                  <a:lnTo>
                    <a:pt x="6438" y="31851"/>
                  </a:lnTo>
                  <a:lnTo>
                    <a:pt x="4102" y="31851"/>
                  </a:lnTo>
                  <a:lnTo>
                    <a:pt x="7416" y="38201"/>
                  </a:lnTo>
                  <a:lnTo>
                    <a:pt x="6007" y="40741"/>
                  </a:lnTo>
                  <a:lnTo>
                    <a:pt x="7785" y="44551"/>
                  </a:lnTo>
                  <a:lnTo>
                    <a:pt x="7759" y="49631"/>
                  </a:lnTo>
                  <a:lnTo>
                    <a:pt x="9156" y="54711"/>
                  </a:lnTo>
                  <a:lnTo>
                    <a:pt x="10477" y="52171"/>
                  </a:lnTo>
                  <a:lnTo>
                    <a:pt x="9893" y="54648"/>
                  </a:lnTo>
                  <a:lnTo>
                    <a:pt x="9855" y="54800"/>
                  </a:lnTo>
                  <a:lnTo>
                    <a:pt x="9575" y="55981"/>
                  </a:lnTo>
                  <a:lnTo>
                    <a:pt x="9867" y="55981"/>
                  </a:lnTo>
                  <a:lnTo>
                    <a:pt x="9880" y="56832"/>
                  </a:lnTo>
                  <a:lnTo>
                    <a:pt x="10020" y="55981"/>
                  </a:lnTo>
                  <a:lnTo>
                    <a:pt x="10502" y="55981"/>
                  </a:lnTo>
                  <a:lnTo>
                    <a:pt x="11531" y="59397"/>
                  </a:lnTo>
                  <a:lnTo>
                    <a:pt x="11696" y="57111"/>
                  </a:lnTo>
                  <a:lnTo>
                    <a:pt x="11747" y="57251"/>
                  </a:lnTo>
                  <a:lnTo>
                    <a:pt x="11557" y="61061"/>
                  </a:lnTo>
                  <a:lnTo>
                    <a:pt x="11239" y="62331"/>
                  </a:lnTo>
                  <a:lnTo>
                    <a:pt x="10871" y="59791"/>
                  </a:lnTo>
                  <a:lnTo>
                    <a:pt x="10477" y="59791"/>
                  </a:lnTo>
                  <a:lnTo>
                    <a:pt x="10998" y="63601"/>
                  </a:lnTo>
                  <a:lnTo>
                    <a:pt x="9982" y="61061"/>
                  </a:lnTo>
                  <a:lnTo>
                    <a:pt x="9918" y="63601"/>
                  </a:lnTo>
                  <a:lnTo>
                    <a:pt x="10490" y="63601"/>
                  </a:lnTo>
                  <a:lnTo>
                    <a:pt x="11087" y="64871"/>
                  </a:lnTo>
                  <a:lnTo>
                    <a:pt x="11214" y="66141"/>
                  </a:lnTo>
                  <a:lnTo>
                    <a:pt x="11531" y="63601"/>
                  </a:lnTo>
                  <a:lnTo>
                    <a:pt x="13436" y="67411"/>
                  </a:lnTo>
                  <a:lnTo>
                    <a:pt x="10795" y="67411"/>
                  </a:lnTo>
                  <a:lnTo>
                    <a:pt x="12687" y="71221"/>
                  </a:lnTo>
                  <a:lnTo>
                    <a:pt x="11811" y="69951"/>
                  </a:lnTo>
                  <a:lnTo>
                    <a:pt x="12623" y="71221"/>
                  </a:lnTo>
                  <a:lnTo>
                    <a:pt x="13550" y="76301"/>
                  </a:lnTo>
                  <a:lnTo>
                    <a:pt x="15494" y="78841"/>
                  </a:lnTo>
                  <a:lnTo>
                    <a:pt x="14630" y="78841"/>
                  </a:lnTo>
                  <a:lnTo>
                    <a:pt x="15544" y="82651"/>
                  </a:lnTo>
                  <a:lnTo>
                    <a:pt x="18719" y="89001"/>
                  </a:lnTo>
                  <a:lnTo>
                    <a:pt x="18694" y="92811"/>
                  </a:lnTo>
                  <a:lnTo>
                    <a:pt x="19367" y="92811"/>
                  </a:lnTo>
                  <a:lnTo>
                    <a:pt x="19189" y="94081"/>
                  </a:lnTo>
                  <a:lnTo>
                    <a:pt x="18656" y="94081"/>
                  </a:lnTo>
                  <a:lnTo>
                    <a:pt x="18719" y="95351"/>
                  </a:lnTo>
                  <a:lnTo>
                    <a:pt x="20066" y="96621"/>
                  </a:lnTo>
                  <a:lnTo>
                    <a:pt x="20091" y="97891"/>
                  </a:lnTo>
                  <a:lnTo>
                    <a:pt x="19354" y="96621"/>
                  </a:lnTo>
                  <a:lnTo>
                    <a:pt x="19875" y="101701"/>
                  </a:lnTo>
                  <a:lnTo>
                    <a:pt x="22275" y="104241"/>
                  </a:lnTo>
                  <a:lnTo>
                    <a:pt x="23507" y="108051"/>
                  </a:lnTo>
                  <a:lnTo>
                    <a:pt x="22186" y="108051"/>
                  </a:lnTo>
                  <a:lnTo>
                    <a:pt x="22847" y="113131"/>
                  </a:lnTo>
                  <a:lnTo>
                    <a:pt x="22644" y="113131"/>
                  </a:lnTo>
                  <a:lnTo>
                    <a:pt x="23774" y="118211"/>
                  </a:lnTo>
                  <a:lnTo>
                    <a:pt x="25933" y="122021"/>
                  </a:lnTo>
                  <a:lnTo>
                    <a:pt x="27635" y="127101"/>
                  </a:lnTo>
                  <a:lnTo>
                    <a:pt x="26949" y="130911"/>
                  </a:lnTo>
                  <a:lnTo>
                    <a:pt x="29552" y="137261"/>
                  </a:lnTo>
                  <a:lnTo>
                    <a:pt x="29933" y="142341"/>
                  </a:lnTo>
                  <a:lnTo>
                    <a:pt x="29997" y="141071"/>
                  </a:lnTo>
                  <a:lnTo>
                    <a:pt x="30988" y="142341"/>
                  </a:lnTo>
                  <a:lnTo>
                    <a:pt x="31330" y="143611"/>
                  </a:lnTo>
                  <a:lnTo>
                    <a:pt x="31343" y="144881"/>
                  </a:lnTo>
                  <a:lnTo>
                    <a:pt x="33032" y="146151"/>
                  </a:lnTo>
                  <a:lnTo>
                    <a:pt x="31686" y="146151"/>
                  </a:lnTo>
                  <a:lnTo>
                    <a:pt x="30721" y="147421"/>
                  </a:lnTo>
                  <a:lnTo>
                    <a:pt x="31610" y="148691"/>
                  </a:lnTo>
                  <a:lnTo>
                    <a:pt x="32016" y="151231"/>
                  </a:lnTo>
                  <a:lnTo>
                    <a:pt x="33680" y="151231"/>
                  </a:lnTo>
                  <a:lnTo>
                    <a:pt x="33159" y="153670"/>
                  </a:lnTo>
                  <a:lnTo>
                    <a:pt x="33045" y="152958"/>
                  </a:lnTo>
                  <a:lnTo>
                    <a:pt x="32512" y="152107"/>
                  </a:lnTo>
                  <a:lnTo>
                    <a:pt x="33147" y="153708"/>
                  </a:lnTo>
                  <a:lnTo>
                    <a:pt x="32600" y="156311"/>
                  </a:lnTo>
                  <a:lnTo>
                    <a:pt x="37465" y="163931"/>
                  </a:lnTo>
                  <a:lnTo>
                    <a:pt x="35775" y="166471"/>
                  </a:lnTo>
                  <a:lnTo>
                    <a:pt x="36372" y="167741"/>
                  </a:lnTo>
                  <a:lnTo>
                    <a:pt x="36639" y="169011"/>
                  </a:lnTo>
                  <a:lnTo>
                    <a:pt x="37236" y="170281"/>
                  </a:lnTo>
                  <a:lnTo>
                    <a:pt x="36360" y="170281"/>
                  </a:lnTo>
                  <a:lnTo>
                    <a:pt x="36791" y="175361"/>
                  </a:lnTo>
                  <a:lnTo>
                    <a:pt x="37223" y="177901"/>
                  </a:lnTo>
                  <a:lnTo>
                    <a:pt x="44551" y="177901"/>
                  </a:lnTo>
                  <a:lnTo>
                    <a:pt x="45212" y="175361"/>
                  </a:lnTo>
                  <a:lnTo>
                    <a:pt x="43319" y="175361"/>
                  </a:lnTo>
                  <a:lnTo>
                    <a:pt x="43700" y="171551"/>
                  </a:lnTo>
                  <a:lnTo>
                    <a:pt x="44221" y="172821"/>
                  </a:lnTo>
                  <a:lnTo>
                    <a:pt x="44183" y="171551"/>
                  </a:lnTo>
                  <a:lnTo>
                    <a:pt x="44056" y="167741"/>
                  </a:lnTo>
                  <a:lnTo>
                    <a:pt x="43903" y="166471"/>
                  </a:lnTo>
                  <a:lnTo>
                    <a:pt x="42595" y="166471"/>
                  </a:lnTo>
                  <a:lnTo>
                    <a:pt x="42138" y="163931"/>
                  </a:lnTo>
                  <a:lnTo>
                    <a:pt x="43065" y="163931"/>
                  </a:lnTo>
                  <a:lnTo>
                    <a:pt x="41706" y="162661"/>
                  </a:lnTo>
                  <a:lnTo>
                    <a:pt x="42595" y="161391"/>
                  </a:lnTo>
                  <a:lnTo>
                    <a:pt x="42087" y="160235"/>
                  </a:lnTo>
                  <a:lnTo>
                    <a:pt x="41884" y="161391"/>
                  </a:lnTo>
                  <a:lnTo>
                    <a:pt x="41605" y="161391"/>
                  </a:lnTo>
                  <a:lnTo>
                    <a:pt x="40703" y="158851"/>
                  </a:lnTo>
                  <a:lnTo>
                    <a:pt x="41059" y="155041"/>
                  </a:lnTo>
                  <a:lnTo>
                    <a:pt x="41516" y="155041"/>
                  </a:lnTo>
                  <a:lnTo>
                    <a:pt x="39471" y="149961"/>
                  </a:lnTo>
                  <a:lnTo>
                    <a:pt x="39814" y="149961"/>
                  </a:lnTo>
                  <a:lnTo>
                    <a:pt x="39014" y="148691"/>
                  </a:lnTo>
                  <a:lnTo>
                    <a:pt x="41478" y="151231"/>
                  </a:lnTo>
                  <a:lnTo>
                    <a:pt x="39992" y="148691"/>
                  </a:lnTo>
                  <a:lnTo>
                    <a:pt x="39192" y="148691"/>
                  </a:lnTo>
                  <a:lnTo>
                    <a:pt x="39446" y="147421"/>
                  </a:lnTo>
                  <a:lnTo>
                    <a:pt x="38747" y="143611"/>
                  </a:lnTo>
                  <a:lnTo>
                    <a:pt x="37998" y="142341"/>
                  </a:lnTo>
                  <a:lnTo>
                    <a:pt x="38735" y="142341"/>
                  </a:lnTo>
                  <a:lnTo>
                    <a:pt x="38481" y="141071"/>
                  </a:lnTo>
                  <a:lnTo>
                    <a:pt x="37960" y="138531"/>
                  </a:lnTo>
                  <a:lnTo>
                    <a:pt x="36449" y="134721"/>
                  </a:lnTo>
                  <a:lnTo>
                    <a:pt x="35941" y="132181"/>
                  </a:lnTo>
                  <a:lnTo>
                    <a:pt x="35420" y="129641"/>
                  </a:lnTo>
                  <a:lnTo>
                    <a:pt x="35496" y="132181"/>
                  </a:lnTo>
                  <a:lnTo>
                    <a:pt x="34302" y="130911"/>
                  </a:lnTo>
                  <a:lnTo>
                    <a:pt x="34074" y="130213"/>
                  </a:lnTo>
                  <a:lnTo>
                    <a:pt x="33553" y="129641"/>
                  </a:lnTo>
                  <a:lnTo>
                    <a:pt x="33274" y="128371"/>
                  </a:lnTo>
                  <a:lnTo>
                    <a:pt x="33947" y="128371"/>
                  </a:lnTo>
                  <a:lnTo>
                    <a:pt x="34937" y="128371"/>
                  </a:lnTo>
                  <a:lnTo>
                    <a:pt x="34124" y="127101"/>
                  </a:lnTo>
                  <a:lnTo>
                    <a:pt x="34251" y="127101"/>
                  </a:lnTo>
                  <a:lnTo>
                    <a:pt x="35217" y="123291"/>
                  </a:lnTo>
                  <a:lnTo>
                    <a:pt x="33870" y="123291"/>
                  </a:lnTo>
                  <a:lnTo>
                    <a:pt x="34137" y="122021"/>
                  </a:lnTo>
                  <a:lnTo>
                    <a:pt x="33096" y="118211"/>
                  </a:lnTo>
                  <a:lnTo>
                    <a:pt x="32283" y="116941"/>
                  </a:lnTo>
                  <a:lnTo>
                    <a:pt x="31381" y="113131"/>
                  </a:lnTo>
                  <a:lnTo>
                    <a:pt x="30518" y="113131"/>
                  </a:lnTo>
                  <a:lnTo>
                    <a:pt x="30365" y="111861"/>
                  </a:lnTo>
                  <a:lnTo>
                    <a:pt x="29438" y="110591"/>
                  </a:lnTo>
                  <a:lnTo>
                    <a:pt x="29070" y="108051"/>
                  </a:lnTo>
                  <a:lnTo>
                    <a:pt x="29032" y="105511"/>
                  </a:lnTo>
                  <a:lnTo>
                    <a:pt x="28206" y="101701"/>
                  </a:lnTo>
                  <a:lnTo>
                    <a:pt x="27254" y="100431"/>
                  </a:lnTo>
                  <a:lnTo>
                    <a:pt x="27343" y="101701"/>
                  </a:lnTo>
                  <a:lnTo>
                    <a:pt x="26606" y="100431"/>
                  </a:lnTo>
                  <a:lnTo>
                    <a:pt x="27254" y="100431"/>
                  </a:lnTo>
                  <a:lnTo>
                    <a:pt x="26771" y="97891"/>
                  </a:lnTo>
                  <a:lnTo>
                    <a:pt x="26492" y="96621"/>
                  </a:lnTo>
                  <a:lnTo>
                    <a:pt x="27444" y="99161"/>
                  </a:lnTo>
                  <a:lnTo>
                    <a:pt x="26784" y="96621"/>
                  </a:lnTo>
                  <a:lnTo>
                    <a:pt x="26123" y="94081"/>
                  </a:lnTo>
                  <a:lnTo>
                    <a:pt x="24803" y="90271"/>
                  </a:lnTo>
                  <a:lnTo>
                    <a:pt x="24358" y="89001"/>
                  </a:lnTo>
                  <a:lnTo>
                    <a:pt x="24168" y="90271"/>
                  </a:lnTo>
                  <a:lnTo>
                    <a:pt x="23837" y="90271"/>
                  </a:lnTo>
                  <a:lnTo>
                    <a:pt x="23495" y="89001"/>
                  </a:lnTo>
                  <a:lnTo>
                    <a:pt x="23622" y="88188"/>
                  </a:lnTo>
                  <a:lnTo>
                    <a:pt x="23609" y="87731"/>
                  </a:lnTo>
                  <a:lnTo>
                    <a:pt x="21767" y="83921"/>
                  </a:lnTo>
                  <a:lnTo>
                    <a:pt x="23482" y="76301"/>
                  </a:lnTo>
                  <a:lnTo>
                    <a:pt x="20853" y="72491"/>
                  </a:lnTo>
                  <a:lnTo>
                    <a:pt x="20980" y="72491"/>
                  </a:lnTo>
                  <a:lnTo>
                    <a:pt x="19088" y="67411"/>
                  </a:lnTo>
                  <a:lnTo>
                    <a:pt x="18719" y="66141"/>
                  </a:lnTo>
                  <a:lnTo>
                    <a:pt x="19951" y="68681"/>
                  </a:lnTo>
                  <a:lnTo>
                    <a:pt x="20066" y="67411"/>
                  </a:lnTo>
                  <a:lnTo>
                    <a:pt x="19253" y="66141"/>
                  </a:lnTo>
                  <a:lnTo>
                    <a:pt x="17640" y="63601"/>
                  </a:lnTo>
                  <a:lnTo>
                    <a:pt x="17907" y="62331"/>
                  </a:lnTo>
                  <a:lnTo>
                    <a:pt x="18440" y="59791"/>
                  </a:lnTo>
                  <a:lnTo>
                    <a:pt x="16637" y="55981"/>
                  </a:lnTo>
                  <a:lnTo>
                    <a:pt x="18186" y="52171"/>
                  </a:lnTo>
                  <a:lnTo>
                    <a:pt x="13830" y="45821"/>
                  </a:lnTo>
                  <a:lnTo>
                    <a:pt x="14236" y="42011"/>
                  </a:lnTo>
                  <a:lnTo>
                    <a:pt x="14376" y="40741"/>
                  </a:lnTo>
                  <a:lnTo>
                    <a:pt x="13893" y="42011"/>
                  </a:lnTo>
                  <a:lnTo>
                    <a:pt x="13144" y="40741"/>
                  </a:lnTo>
                  <a:lnTo>
                    <a:pt x="12293" y="36931"/>
                  </a:lnTo>
                  <a:lnTo>
                    <a:pt x="11645" y="33121"/>
                  </a:lnTo>
                  <a:lnTo>
                    <a:pt x="11595" y="32943"/>
                  </a:lnTo>
                  <a:lnTo>
                    <a:pt x="11595" y="56794"/>
                  </a:lnTo>
                  <a:lnTo>
                    <a:pt x="11468" y="56946"/>
                  </a:lnTo>
                  <a:lnTo>
                    <a:pt x="10807" y="55981"/>
                  </a:lnTo>
                  <a:lnTo>
                    <a:pt x="11328" y="55981"/>
                  </a:lnTo>
                  <a:lnTo>
                    <a:pt x="11595" y="56794"/>
                  </a:lnTo>
                  <a:lnTo>
                    <a:pt x="11595" y="32943"/>
                  </a:lnTo>
                  <a:lnTo>
                    <a:pt x="10934" y="30581"/>
                  </a:lnTo>
                  <a:lnTo>
                    <a:pt x="10198" y="26771"/>
                  </a:lnTo>
                  <a:lnTo>
                    <a:pt x="9842" y="25501"/>
                  </a:lnTo>
                  <a:lnTo>
                    <a:pt x="12407" y="25501"/>
                  </a:lnTo>
                  <a:lnTo>
                    <a:pt x="16090" y="24231"/>
                  </a:lnTo>
                  <a:lnTo>
                    <a:pt x="13843" y="21691"/>
                  </a:lnTo>
                  <a:lnTo>
                    <a:pt x="18542" y="21691"/>
                  </a:lnTo>
                  <a:lnTo>
                    <a:pt x="17576" y="22961"/>
                  </a:lnTo>
                  <a:lnTo>
                    <a:pt x="20942" y="21691"/>
                  </a:lnTo>
                  <a:lnTo>
                    <a:pt x="24307" y="20421"/>
                  </a:lnTo>
                  <a:lnTo>
                    <a:pt x="31496" y="17881"/>
                  </a:lnTo>
                  <a:lnTo>
                    <a:pt x="37287" y="14071"/>
                  </a:lnTo>
                  <a:lnTo>
                    <a:pt x="37007" y="15341"/>
                  </a:lnTo>
                  <a:lnTo>
                    <a:pt x="38125" y="15341"/>
                  </a:lnTo>
                  <a:lnTo>
                    <a:pt x="39738" y="14071"/>
                  </a:lnTo>
                  <a:lnTo>
                    <a:pt x="41338" y="12801"/>
                  </a:lnTo>
                  <a:lnTo>
                    <a:pt x="43738" y="12801"/>
                  </a:lnTo>
                  <a:lnTo>
                    <a:pt x="45135" y="11531"/>
                  </a:lnTo>
                  <a:lnTo>
                    <a:pt x="46329" y="11531"/>
                  </a:lnTo>
                  <a:lnTo>
                    <a:pt x="49568" y="10261"/>
                  </a:lnTo>
                  <a:lnTo>
                    <a:pt x="48450" y="10261"/>
                  </a:lnTo>
                  <a:lnTo>
                    <a:pt x="50888" y="8991"/>
                  </a:lnTo>
                  <a:lnTo>
                    <a:pt x="52705" y="7721"/>
                  </a:lnTo>
                  <a:lnTo>
                    <a:pt x="55778" y="7721"/>
                  </a:lnTo>
                  <a:lnTo>
                    <a:pt x="55981" y="6451"/>
                  </a:lnTo>
                  <a:lnTo>
                    <a:pt x="56451" y="6451"/>
                  </a:lnTo>
                  <a:lnTo>
                    <a:pt x="56045" y="7721"/>
                  </a:lnTo>
                  <a:lnTo>
                    <a:pt x="56222" y="7721"/>
                  </a:lnTo>
                  <a:lnTo>
                    <a:pt x="56565" y="8991"/>
                  </a:lnTo>
                  <a:lnTo>
                    <a:pt x="56934" y="8991"/>
                  </a:lnTo>
                  <a:lnTo>
                    <a:pt x="57175" y="10261"/>
                  </a:lnTo>
                  <a:lnTo>
                    <a:pt x="56629" y="8991"/>
                  </a:lnTo>
                  <a:lnTo>
                    <a:pt x="57124" y="11531"/>
                  </a:lnTo>
                  <a:lnTo>
                    <a:pt x="56400" y="10261"/>
                  </a:lnTo>
                  <a:lnTo>
                    <a:pt x="56883" y="12801"/>
                  </a:lnTo>
                  <a:lnTo>
                    <a:pt x="57531" y="14071"/>
                  </a:lnTo>
                  <a:lnTo>
                    <a:pt x="58140" y="14071"/>
                  </a:lnTo>
                  <a:lnTo>
                    <a:pt x="57327" y="16611"/>
                  </a:lnTo>
                  <a:lnTo>
                    <a:pt x="60985" y="19151"/>
                  </a:lnTo>
                  <a:lnTo>
                    <a:pt x="59309" y="21691"/>
                  </a:lnTo>
                  <a:lnTo>
                    <a:pt x="61188" y="26771"/>
                  </a:lnTo>
                  <a:lnTo>
                    <a:pt x="62636" y="31851"/>
                  </a:lnTo>
                  <a:lnTo>
                    <a:pt x="61341" y="31851"/>
                  </a:lnTo>
                  <a:lnTo>
                    <a:pt x="62560" y="36080"/>
                  </a:lnTo>
                  <a:lnTo>
                    <a:pt x="62687" y="33121"/>
                  </a:lnTo>
                  <a:lnTo>
                    <a:pt x="62661" y="31902"/>
                  </a:lnTo>
                  <a:lnTo>
                    <a:pt x="62725" y="32118"/>
                  </a:lnTo>
                  <a:lnTo>
                    <a:pt x="63906" y="36931"/>
                  </a:lnTo>
                  <a:lnTo>
                    <a:pt x="62801" y="36931"/>
                  </a:lnTo>
                  <a:lnTo>
                    <a:pt x="64477" y="38201"/>
                  </a:lnTo>
                  <a:lnTo>
                    <a:pt x="64909" y="42354"/>
                  </a:lnTo>
                  <a:lnTo>
                    <a:pt x="65024" y="44551"/>
                  </a:lnTo>
                  <a:lnTo>
                    <a:pt x="64376" y="43446"/>
                  </a:lnTo>
                  <a:lnTo>
                    <a:pt x="65392" y="47091"/>
                  </a:lnTo>
                  <a:lnTo>
                    <a:pt x="65468" y="50901"/>
                  </a:lnTo>
                  <a:lnTo>
                    <a:pt x="66941" y="54711"/>
                  </a:lnTo>
                  <a:lnTo>
                    <a:pt x="66598" y="54711"/>
                  </a:lnTo>
                  <a:lnTo>
                    <a:pt x="66535" y="55981"/>
                  </a:lnTo>
                  <a:lnTo>
                    <a:pt x="66840" y="55981"/>
                  </a:lnTo>
                  <a:lnTo>
                    <a:pt x="67513" y="53441"/>
                  </a:lnTo>
                  <a:lnTo>
                    <a:pt x="69138" y="58115"/>
                  </a:lnTo>
                  <a:lnTo>
                    <a:pt x="67767" y="57251"/>
                  </a:lnTo>
                  <a:lnTo>
                    <a:pt x="70040" y="62331"/>
                  </a:lnTo>
                  <a:lnTo>
                    <a:pt x="68427" y="61556"/>
                  </a:lnTo>
                  <a:lnTo>
                    <a:pt x="68440" y="62331"/>
                  </a:lnTo>
                  <a:lnTo>
                    <a:pt x="68033" y="62331"/>
                  </a:lnTo>
                  <a:lnTo>
                    <a:pt x="67627" y="62331"/>
                  </a:lnTo>
                  <a:lnTo>
                    <a:pt x="68465" y="64871"/>
                  </a:lnTo>
                  <a:lnTo>
                    <a:pt x="68948" y="63601"/>
                  </a:lnTo>
                  <a:lnTo>
                    <a:pt x="69380" y="66141"/>
                  </a:lnTo>
                  <a:lnTo>
                    <a:pt x="68465" y="66141"/>
                  </a:lnTo>
                  <a:lnTo>
                    <a:pt x="70091" y="67411"/>
                  </a:lnTo>
                  <a:lnTo>
                    <a:pt x="70218" y="69951"/>
                  </a:lnTo>
                  <a:lnTo>
                    <a:pt x="69710" y="69951"/>
                  </a:lnTo>
                  <a:lnTo>
                    <a:pt x="70434" y="73761"/>
                  </a:lnTo>
                  <a:lnTo>
                    <a:pt x="72351" y="76301"/>
                  </a:lnTo>
                  <a:lnTo>
                    <a:pt x="72466" y="80111"/>
                  </a:lnTo>
                  <a:lnTo>
                    <a:pt x="70954" y="78841"/>
                  </a:lnTo>
                  <a:lnTo>
                    <a:pt x="72263" y="81381"/>
                  </a:lnTo>
                  <a:lnTo>
                    <a:pt x="71170" y="82651"/>
                  </a:lnTo>
                  <a:lnTo>
                    <a:pt x="71856" y="83921"/>
                  </a:lnTo>
                  <a:lnTo>
                    <a:pt x="72263" y="83921"/>
                  </a:lnTo>
                  <a:lnTo>
                    <a:pt x="72555" y="85191"/>
                  </a:lnTo>
                  <a:lnTo>
                    <a:pt x="73660" y="86461"/>
                  </a:lnTo>
                  <a:lnTo>
                    <a:pt x="73545" y="89001"/>
                  </a:lnTo>
                  <a:lnTo>
                    <a:pt x="72847" y="87731"/>
                  </a:lnTo>
                  <a:lnTo>
                    <a:pt x="73647" y="90271"/>
                  </a:lnTo>
                  <a:lnTo>
                    <a:pt x="73748" y="89001"/>
                  </a:lnTo>
                  <a:lnTo>
                    <a:pt x="74637" y="90271"/>
                  </a:lnTo>
                  <a:lnTo>
                    <a:pt x="75158" y="87731"/>
                  </a:lnTo>
                  <a:lnTo>
                    <a:pt x="75285" y="91541"/>
                  </a:lnTo>
                  <a:lnTo>
                    <a:pt x="75526" y="92811"/>
                  </a:lnTo>
                  <a:lnTo>
                    <a:pt x="75006" y="94081"/>
                  </a:lnTo>
                  <a:lnTo>
                    <a:pt x="76034" y="95351"/>
                  </a:lnTo>
                  <a:lnTo>
                    <a:pt x="75958" y="97891"/>
                  </a:lnTo>
                  <a:lnTo>
                    <a:pt x="75641" y="97891"/>
                  </a:lnTo>
                  <a:lnTo>
                    <a:pt x="74663" y="96621"/>
                  </a:lnTo>
                  <a:lnTo>
                    <a:pt x="74447" y="97891"/>
                  </a:lnTo>
                  <a:lnTo>
                    <a:pt x="75577" y="97891"/>
                  </a:lnTo>
                  <a:lnTo>
                    <a:pt x="75209" y="101701"/>
                  </a:lnTo>
                  <a:lnTo>
                    <a:pt x="76339" y="102971"/>
                  </a:lnTo>
                  <a:lnTo>
                    <a:pt x="75349" y="102971"/>
                  </a:lnTo>
                  <a:lnTo>
                    <a:pt x="76200" y="104241"/>
                  </a:lnTo>
                  <a:lnTo>
                    <a:pt x="75438" y="104241"/>
                  </a:lnTo>
                  <a:lnTo>
                    <a:pt x="75514" y="106781"/>
                  </a:lnTo>
                  <a:lnTo>
                    <a:pt x="76822" y="104241"/>
                  </a:lnTo>
                  <a:lnTo>
                    <a:pt x="76454" y="106781"/>
                  </a:lnTo>
                  <a:lnTo>
                    <a:pt x="76098" y="106781"/>
                  </a:lnTo>
                  <a:lnTo>
                    <a:pt x="76047" y="109321"/>
                  </a:lnTo>
                  <a:lnTo>
                    <a:pt x="77076" y="113131"/>
                  </a:lnTo>
                  <a:lnTo>
                    <a:pt x="76885" y="115671"/>
                  </a:lnTo>
                  <a:lnTo>
                    <a:pt x="75958" y="116751"/>
                  </a:lnTo>
                  <a:lnTo>
                    <a:pt x="75844" y="116941"/>
                  </a:lnTo>
                  <a:lnTo>
                    <a:pt x="76009" y="118211"/>
                  </a:lnTo>
                  <a:lnTo>
                    <a:pt x="77431" y="123291"/>
                  </a:lnTo>
                  <a:lnTo>
                    <a:pt x="77304" y="127101"/>
                  </a:lnTo>
                  <a:lnTo>
                    <a:pt x="77406" y="125831"/>
                  </a:lnTo>
                  <a:lnTo>
                    <a:pt x="79057" y="127101"/>
                  </a:lnTo>
                  <a:lnTo>
                    <a:pt x="76720" y="129641"/>
                  </a:lnTo>
                  <a:lnTo>
                    <a:pt x="77139" y="130911"/>
                  </a:lnTo>
                  <a:lnTo>
                    <a:pt x="76822" y="130911"/>
                  </a:lnTo>
                  <a:lnTo>
                    <a:pt x="76631" y="134721"/>
                  </a:lnTo>
                  <a:lnTo>
                    <a:pt x="77368" y="137261"/>
                  </a:lnTo>
                  <a:lnTo>
                    <a:pt x="77939" y="141071"/>
                  </a:lnTo>
                  <a:lnTo>
                    <a:pt x="77508" y="141071"/>
                  </a:lnTo>
                  <a:lnTo>
                    <a:pt x="77152" y="142341"/>
                  </a:lnTo>
                  <a:lnTo>
                    <a:pt x="77254" y="146151"/>
                  </a:lnTo>
                  <a:lnTo>
                    <a:pt x="77152" y="147421"/>
                  </a:lnTo>
                  <a:lnTo>
                    <a:pt x="77571" y="147421"/>
                  </a:lnTo>
                  <a:lnTo>
                    <a:pt x="77495" y="148691"/>
                  </a:lnTo>
                  <a:lnTo>
                    <a:pt x="78117" y="148691"/>
                  </a:lnTo>
                  <a:lnTo>
                    <a:pt x="75730" y="153771"/>
                  </a:lnTo>
                  <a:lnTo>
                    <a:pt x="78498" y="157708"/>
                  </a:lnTo>
                  <a:lnTo>
                    <a:pt x="78486" y="157581"/>
                  </a:lnTo>
                  <a:lnTo>
                    <a:pt x="79463" y="157581"/>
                  </a:lnTo>
                  <a:lnTo>
                    <a:pt x="79654" y="156311"/>
                  </a:lnTo>
                  <a:lnTo>
                    <a:pt x="79832" y="156616"/>
                  </a:lnTo>
                  <a:lnTo>
                    <a:pt x="79844" y="156311"/>
                  </a:lnTo>
                  <a:lnTo>
                    <a:pt x="80454" y="156311"/>
                  </a:lnTo>
                  <a:lnTo>
                    <a:pt x="80289" y="155041"/>
                  </a:lnTo>
                  <a:lnTo>
                    <a:pt x="80772" y="156311"/>
                  </a:lnTo>
                  <a:lnTo>
                    <a:pt x="80657" y="157111"/>
                  </a:lnTo>
                  <a:lnTo>
                    <a:pt x="80746" y="157581"/>
                  </a:lnTo>
                  <a:lnTo>
                    <a:pt x="80860" y="156311"/>
                  </a:lnTo>
                  <a:lnTo>
                    <a:pt x="81229" y="155041"/>
                  </a:lnTo>
                  <a:lnTo>
                    <a:pt x="81699" y="153771"/>
                  </a:lnTo>
                  <a:lnTo>
                    <a:pt x="80886" y="153771"/>
                  </a:lnTo>
                  <a:lnTo>
                    <a:pt x="80784" y="151231"/>
                  </a:lnTo>
                  <a:lnTo>
                    <a:pt x="81559" y="152501"/>
                  </a:lnTo>
                  <a:lnTo>
                    <a:pt x="81876" y="151231"/>
                  </a:lnTo>
                  <a:lnTo>
                    <a:pt x="81457" y="149961"/>
                  </a:lnTo>
                  <a:lnTo>
                    <a:pt x="81889" y="148691"/>
                  </a:lnTo>
                  <a:lnTo>
                    <a:pt x="81419" y="148691"/>
                  </a:lnTo>
                  <a:lnTo>
                    <a:pt x="81661" y="147421"/>
                  </a:lnTo>
                  <a:lnTo>
                    <a:pt x="81280" y="147421"/>
                  </a:lnTo>
                  <a:lnTo>
                    <a:pt x="81457" y="143611"/>
                  </a:lnTo>
                  <a:lnTo>
                    <a:pt x="81521" y="142341"/>
                  </a:lnTo>
                  <a:lnTo>
                    <a:pt x="80568" y="143611"/>
                  </a:lnTo>
                  <a:lnTo>
                    <a:pt x="79540" y="139801"/>
                  </a:lnTo>
                  <a:lnTo>
                    <a:pt x="80873" y="135991"/>
                  </a:lnTo>
                  <a:lnTo>
                    <a:pt x="80391" y="132181"/>
                  </a:lnTo>
                  <a:lnTo>
                    <a:pt x="80683" y="132181"/>
                  </a:lnTo>
                  <a:lnTo>
                    <a:pt x="80492" y="130911"/>
                  </a:lnTo>
                  <a:lnTo>
                    <a:pt x="80378" y="130213"/>
                  </a:lnTo>
                  <a:lnTo>
                    <a:pt x="80314" y="127101"/>
                  </a:lnTo>
                  <a:lnTo>
                    <a:pt x="79603" y="125831"/>
                  </a:lnTo>
                  <a:lnTo>
                    <a:pt x="79578" y="124561"/>
                  </a:lnTo>
                  <a:lnTo>
                    <a:pt x="80454" y="124561"/>
                  </a:lnTo>
                  <a:lnTo>
                    <a:pt x="80149" y="122021"/>
                  </a:lnTo>
                  <a:lnTo>
                    <a:pt x="79806" y="122021"/>
                  </a:lnTo>
                  <a:lnTo>
                    <a:pt x="80187" y="119481"/>
                  </a:lnTo>
                  <a:lnTo>
                    <a:pt x="80645" y="121399"/>
                  </a:lnTo>
                  <a:lnTo>
                    <a:pt x="80619" y="119481"/>
                  </a:lnTo>
                  <a:lnTo>
                    <a:pt x="80721" y="120942"/>
                  </a:lnTo>
                  <a:lnTo>
                    <a:pt x="80810" y="119481"/>
                  </a:lnTo>
                  <a:lnTo>
                    <a:pt x="81254" y="118211"/>
                  </a:lnTo>
                  <a:lnTo>
                    <a:pt x="80289" y="116941"/>
                  </a:lnTo>
                  <a:lnTo>
                    <a:pt x="81114" y="116941"/>
                  </a:lnTo>
                  <a:lnTo>
                    <a:pt x="81153" y="115671"/>
                  </a:lnTo>
                  <a:lnTo>
                    <a:pt x="81178" y="114401"/>
                  </a:lnTo>
                  <a:lnTo>
                    <a:pt x="80873" y="113131"/>
                  </a:lnTo>
                  <a:lnTo>
                    <a:pt x="80416" y="115671"/>
                  </a:lnTo>
                  <a:lnTo>
                    <a:pt x="80225" y="114401"/>
                  </a:lnTo>
                  <a:lnTo>
                    <a:pt x="80213" y="111861"/>
                  </a:lnTo>
                  <a:lnTo>
                    <a:pt x="81280" y="111861"/>
                  </a:lnTo>
                  <a:lnTo>
                    <a:pt x="82207" y="108051"/>
                  </a:lnTo>
                  <a:close/>
                </a:path>
                <a:path w="88265" h="272414">
                  <a:moveTo>
                    <a:pt x="87909" y="270611"/>
                  </a:moveTo>
                  <a:lnTo>
                    <a:pt x="86741" y="269341"/>
                  </a:lnTo>
                  <a:lnTo>
                    <a:pt x="85432" y="268071"/>
                  </a:lnTo>
                  <a:lnTo>
                    <a:pt x="83972" y="266801"/>
                  </a:lnTo>
                  <a:lnTo>
                    <a:pt x="85039" y="266801"/>
                  </a:lnTo>
                  <a:lnTo>
                    <a:pt x="81724" y="264261"/>
                  </a:lnTo>
                  <a:lnTo>
                    <a:pt x="80949" y="262991"/>
                  </a:lnTo>
                  <a:lnTo>
                    <a:pt x="80505" y="261721"/>
                  </a:lnTo>
                  <a:lnTo>
                    <a:pt x="79997" y="260451"/>
                  </a:lnTo>
                  <a:lnTo>
                    <a:pt x="79883" y="259181"/>
                  </a:lnTo>
                  <a:lnTo>
                    <a:pt x="79717" y="256641"/>
                  </a:lnTo>
                  <a:lnTo>
                    <a:pt x="79603" y="255371"/>
                  </a:lnTo>
                  <a:lnTo>
                    <a:pt x="78397" y="254101"/>
                  </a:lnTo>
                  <a:lnTo>
                    <a:pt x="77901" y="254101"/>
                  </a:lnTo>
                  <a:lnTo>
                    <a:pt x="77622" y="252831"/>
                  </a:lnTo>
                  <a:lnTo>
                    <a:pt x="76695" y="249021"/>
                  </a:lnTo>
                  <a:lnTo>
                    <a:pt x="76949" y="249440"/>
                  </a:lnTo>
                  <a:lnTo>
                    <a:pt x="76758" y="249021"/>
                  </a:lnTo>
                  <a:lnTo>
                    <a:pt x="77508" y="249021"/>
                  </a:lnTo>
                  <a:lnTo>
                    <a:pt x="76822" y="246481"/>
                  </a:lnTo>
                  <a:lnTo>
                    <a:pt x="76542" y="245211"/>
                  </a:lnTo>
                  <a:lnTo>
                    <a:pt x="76974" y="242671"/>
                  </a:lnTo>
                  <a:lnTo>
                    <a:pt x="78409" y="245211"/>
                  </a:lnTo>
                  <a:lnTo>
                    <a:pt x="78600" y="242671"/>
                  </a:lnTo>
                  <a:lnTo>
                    <a:pt x="78600" y="240131"/>
                  </a:lnTo>
                  <a:lnTo>
                    <a:pt x="78282" y="238861"/>
                  </a:lnTo>
                  <a:lnTo>
                    <a:pt x="77660" y="236321"/>
                  </a:lnTo>
                  <a:lnTo>
                    <a:pt x="77279" y="237591"/>
                  </a:lnTo>
                  <a:lnTo>
                    <a:pt x="76835" y="238861"/>
                  </a:lnTo>
                  <a:lnTo>
                    <a:pt x="76339" y="238861"/>
                  </a:lnTo>
                  <a:lnTo>
                    <a:pt x="76212" y="237591"/>
                  </a:lnTo>
                  <a:lnTo>
                    <a:pt x="74815" y="237591"/>
                  </a:lnTo>
                  <a:lnTo>
                    <a:pt x="73456" y="235051"/>
                  </a:lnTo>
                  <a:lnTo>
                    <a:pt x="72148" y="238861"/>
                  </a:lnTo>
                  <a:lnTo>
                    <a:pt x="72859" y="241401"/>
                  </a:lnTo>
                  <a:lnTo>
                    <a:pt x="72123" y="242671"/>
                  </a:lnTo>
                  <a:lnTo>
                    <a:pt x="72199" y="240131"/>
                  </a:lnTo>
                  <a:lnTo>
                    <a:pt x="71462" y="241401"/>
                  </a:lnTo>
                  <a:lnTo>
                    <a:pt x="71996" y="242671"/>
                  </a:lnTo>
                  <a:lnTo>
                    <a:pt x="72377" y="243941"/>
                  </a:lnTo>
                  <a:lnTo>
                    <a:pt x="71742" y="243941"/>
                  </a:lnTo>
                  <a:lnTo>
                    <a:pt x="71589" y="245211"/>
                  </a:lnTo>
                  <a:lnTo>
                    <a:pt x="72021" y="245211"/>
                  </a:lnTo>
                  <a:lnTo>
                    <a:pt x="72694" y="246976"/>
                  </a:lnTo>
                  <a:lnTo>
                    <a:pt x="72783" y="246481"/>
                  </a:lnTo>
                  <a:lnTo>
                    <a:pt x="73329" y="249021"/>
                  </a:lnTo>
                  <a:lnTo>
                    <a:pt x="72771" y="250291"/>
                  </a:lnTo>
                  <a:lnTo>
                    <a:pt x="72237" y="250291"/>
                  </a:lnTo>
                  <a:lnTo>
                    <a:pt x="72948" y="251561"/>
                  </a:lnTo>
                  <a:lnTo>
                    <a:pt x="72669" y="251561"/>
                  </a:lnTo>
                  <a:lnTo>
                    <a:pt x="72872" y="254101"/>
                  </a:lnTo>
                  <a:lnTo>
                    <a:pt x="73787" y="254101"/>
                  </a:lnTo>
                  <a:lnTo>
                    <a:pt x="73266" y="256641"/>
                  </a:lnTo>
                  <a:lnTo>
                    <a:pt x="75311" y="259181"/>
                  </a:lnTo>
                  <a:lnTo>
                    <a:pt x="74460" y="259181"/>
                  </a:lnTo>
                  <a:lnTo>
                    <a:pt x="75882" y="261721"/>
                  </a:lnTo>
                  <a:lnTo>
                    <a:pt x="75692" y="261721"/>
                  </a:lnTo>
                  <a:lnTo>
                    <a:pt x="75742" y="262991"/>
                  </a:lnTo>
                  <a:lnTo>
                    <a:pt x="75958" y="262991"/>
                  </a:lnTo>
                  <a:lnTo>
                    <a:pt x="76212" y="264261"/>
                  </a:lnTo>
                  <a:lnTo>
                    <a:pt x="76619" y="264261"/>
                  </a:lnTo>
                  <a:lnTo>
                    <a:pt x="77038" y="265531"/>
                  </a:lnTo>
                  <a:lnTo>
                    <a:pt x="75806" y="265531"/>
                  </a:lnTo>
                  <a:lnTo>
                    <a:pt x="75044" y="264261"/>
                  </a:lnTo>
                  <a:lnTo>
                    <a:pt x="75653" y="265531"/>
                  </a:lnTo>
                  <a:lnTo>
                    <a:pt x="75247" y="265531"/>
                  </a:lnTo>
                  <a:lnTo>
                    <a:pt x="73367" y="266801"/>
                  </a:lnTo>
                  <a:lnTo>
                    <a:pt x="71386" y="265531"/>
                  </a:lnTo>
                  <a:lnTo>
                    <a:pt x="69900" y="265531"/>
                  </a:lnTo>
                  <a:lnTo>
                    <a:pt x="69075" y="264261"/>
                  </a:lnTo>
                  <a:lnTo>
                    <a:pt x="68897" y="266801"/>
                  </a:lnTo>
                  <a:lnTo>
                    <a:pt x="67703" y="265531"/>
                  </a:lnTo>
                  <a:lnTo>
                    <a:pt x="64363" y="265531"/>
                  </a:lnTo>
                  <a:lnTo>
                    <a:pt x="65887" y="264261"/>
                  </a:lnTo>
                  <a:lnTo>
                    <a:pt x="63588" y="265531"/>
                  </a:lnTo>
                  <a:lnTo>
                    <a:pt x="62458" y="264261"/>
                  </a:lnTo>
                  <a:lnTo>
                    <a:pt x="62115" y="264261"/>
                  </a:lnTo>
                  <a:lnTo>
                    <a:pt x="63461" y="265531"/>
                  </a:lnTo>
                  <a:lnTo>
                    <a:pt x="62979" y="265531"/>
                  </a:lnTo>
                  <a:lnTo>
                    <a:pt x="60185" y="266801"/>
                  </a:lnTo>
                  <a:lnTo>
                    <a:pt x="61620" y="265531"/>
                  </a:lnTo>
                  <a:lnTo>
                    <a:pt x="60617" y="264261"/>
                  </a:lnTo>
                  <a:lnTo>
                    <a:pt x="58851" y="265557"/>
                  </a:lnTo>
                  <a:lnTo>
                    <a:pt x="57607" y="266801"/>
                  </a:lnTo>
                  <a:lnTo>
                    <a:pt x="56299" y="266801"/>
                  </a:lnTo>
                  <a:lnTo>
                    <a:pt x="56184" y="265557"/>
                  </a:lnTo>
                  <a:lnTo>
                    <a:pt x="55321" y="266801"/>
                  </a:lnTo>
                  <a:lnTo>
                    <a:pt x="49149" y="266801"/>
                  </a:lnTo>
                  <a:lnTo>
                    <a:pt x="49149" y="268071"/>
                  </a:lnTo>
                  <a:lnTo>
                    <a:pt x="48450" y="268071"/>
                  </a:lnTo>
                  <a:lnTo>
                    <a:pt x="48209" y="268071"/>
                  </a:lnTo>
                  <a:lnTo>
                    <a:pt x="47015" y="269341"/>
                  </a:lnTo>
                  <a:lnTo>
                    <a:pt x="47193" y="268071"/>
                  </a:lnTo>
                  <a:lnTo>
                    <a:pt x="46926" y="268071"/>
                  </a:lnTo>
                  <a:lnTo>
                    <a:pt x="46774" y="268071"/>
                  </a:lnTo>
                  <a:lnTo>
                    <a:pt x="46786" y="266801"/>
                  </a:lnTo>
                  <a:lnTo>
                    <a:pt x="46367" y="266801"/>
                  </a:lnTo>
                  <a:lnTo>
                    <a:pt x="46494" y="265531"/>
                  </a:lnTo>
                  <a:lnTo>
                    <a:pt x="47523" y="265531"/>
                  </a:lnTo>
                  <a:lnTo>
                    <a:pt x="46926" y="268071"/>
                  </a:lnTo>
                  <a:lnTo>
                    <a:pt x="47790" y="265531"/>
                  </a:lnTo>
                  <a:lnTo>
                    <a:pt x="47612" y="266801"/>
                  </a:lnTo>
                  <a:lnTo>
                    <a:pt x="47739" y="266801"/>
                  </a:lnTo>
                  <a:lnTo>
                    <a:pt x="48488" y="265531"/>
                  </a:lnTo>
                  <a:lnTo>
                    <a:pt x="48107" y="266801"/>
                  </a:lnTo>
                  <a:lnTo>
                    <a:pt x="49072" y="265531"/>
                  </a:lnTo>
                  <a:lnTo>
                    <a:pt x="48755" y="265531"/>
                  </a:lnTo>
                  <a:lnTo>
                    <a:pt x="48653" y="264261"/>
                  </a:lnTo>
                  <a:lnTo>
                    <a:pt x="48641" y="262991"/>
                  </a:lnTo>
                  <a:lnTo>
                    <a:pt x="48069" y="261721"/>
                  </a:lnTo>
                  <a:lnTo>
                    <a:pt x="47828" y="262991"/>
                  </a:lnTo>
                  <a:lnTo>
                    <a:pt x="47218" y="261721"/>
                  </a:lnTo>
                  <a:lnTo>
                    <a:pt x="46037" y="257911"/>
                  </a:lnTo>
                  <a:lnTo>
                    <a:pt x="49733" y="257911"/>
                  </a:lnTo>
                  <a:lnTo>
                    <a:pt x="48247" y="255371"/>
                  </a:lnTo>
                  <a:lnTo>
                    <a:pt x="47536" y="254101"/>
                  </a:lnTo>
                  <a:lnTo>
                    <a:pt x="46215" y="254101"/>
                  </a:lnTo>
                  <a:lnTo>
                    <a:pt x="46863" y="251561"/>
                  </a:lnTo>
                  <a:lnTo>
                    <a:pt x="48056" y="251561"/>
                  </a:lnTo>
                  <a:lnTo>
                    <a:pt x="48082" y="250291"/>
                  </a:lnTo>
                  <a:lnTo>
                    <a:pt x="48107" y="249021"/>
                  </a:lnTo>
                  <a:lnTo>
                    <a:pt x="46316" y="250291"/>
                  </a:lnTo>
                  <a:lnTo>
                    <a:pt x="46812" y="247751"/>
                  </a:lnTo>
                  <a:lnTo>
                    <a:pt x="46913" y="245211"/>
                  </a:lnTo>
                  <a:lnTo>
                    <a:pt x="47955" y="245211"/>
                  </a:lnTo>
                  <a:lnTo>
                    <a:pt x="47739" y="241401"/>
                  </a:lnTo>
                  <a:lnTo>
                    <a:pt x="46939" y="237591"/>
                  </a:lnTo>
                  <a:lnTo>
                    <a:pt x="46710" y="233781"/>
                  </a:lnTo>
                  <a:lnTo>
                    <a:pt x="47028" y="233781"/>
                  </a:lnTo>
                  <a:lnTo>
                    <a:pt x="47358" y="235051"/>
                  </a:lnTo>
                  <a:lnTo>
                    <a:pt x="47675" y="233781"/>
                  </a:lnTo>
                  <a:lnTo>
                    <a:pt x="47396" y="231241"/>
                  </a:lnTo>
                  <a:lnTo>
                    <a:pt x="47104" y="228701"/>
                  </a:lnTo>
                  <a:lnTo>
                    <a:pt x="47244" y="227431"/>
                  </a:lnTo>
                  <a:lnTo>
                    <a:pt x="47536" y="224891"/>
                  </a:lnTo>
                  <a:lnTo>
                    <a:pt x="46355" y="224891"/>
                  </a:lnTo>
                  <a:lnTo>
                    <a:pt x="46355" y="228701"/>
                  </a:lnTo>
                  <a:lnTo>
                    <a:pt x="46342" y="231241"/>
                  </a:lnTo>
                  <a:lnTo>
                    <a:pt x="45948" y="231241"/>
                  </a:lnTo>
                  <a:lnTo>
                    <a:pt x="46113" y="229971"/>
                  </a:lnTo>
                  <a:lnTo>
                    <a:pt x="46355" y="228701"/>
                  </a:lnTo>
                  <a:lnTo>
                    <a:pt x="46355" y="224891"/>
                  </a:lnTo>
                  <a:lnTo>
                    <a:pt x="42773" y="224891"/>
                  </a:lnTo>
                  <a:lnTo>
                    <a:pt x="42773" y="228701"/>
                  </a:lnTo>
                  <a:lnTo>
                    <a:pt x="41960" y="231241"/>
                  </a:lnTo>
                  <a:lnTo>
                    <a:pt x="41452" y="231241"/>
                  </a:lnTo>
                  <a:lnTo>
                    <a:pt x="41452" y="228701"/>
                  </a:lnTo>
                  <a:lnTo>
                    <a:pt x="41478" y="227660"/>
                  </a:lnTo>
                  <a:lnTo>
                    <a:pt x="42773" y="228701"/>
                  </a:lnTo>
                  <a:lnTo>
                    <a:pt x="42773" y="224891"/>
                  </a:lnTo>
                  <a:lnTo>
                    <a:pt x="42291" y="224891"/>
                  </a:lnTo>
                  <a:lnTo>
                    <a:pt x="41998" y="224891"/>
                  </a:lnTo>
                  <a:lnTo>
                    <a:pt x="41541" y="224891"/>
                  </a:lnTo>
                  <a:lnTo>
                    <a:pt x="41186" y="227431"/>
                  </a:lnTo>
                  <a:lnTo>
                    <a:pt x="40741" y="227431"/>
                  </a:lnTo>
                  <a:lnTo>
                    <a:pt x="40627" y="228701"/>
                  </a:lnTo>
                  <a:lnTo>
                    <a:pt x="39522" y="227431"/>
                  </a:lnTo>
                  <a:lnTo>
                    <a:pt x="40132" y="228701"/>
                  </a:lnTo>
                  <a:lnTo>
                    <a:pt x="41465" y="232511"/>
                  </a:lnTo>
                  <a:lnTo>
                    <a:pt x="41122" y="235051"/>
                  </a:lnTo>
                  <a:lnTo>
                    <a:pt x="40754" y="235051"/>
                  </a:lnTo>
                  <a:lnTo>
                    <a:pt x="40894" y="236321"/>
                  </a:lnTo>
                  <a:lnTo>
                    <a:pt x="40678" y="237591"/>
                  </a:lnTo>
                  <a:lnTo>
                    <a:pt x="40805" y="238861"/>
                  </a:lnTo>
                  <a:lnTo>
                    <a:pt x="40347" y="238861"/>
                  </a:lnTo>
                  <a:lnTo>
                    <a:pt x="40513" y="237591"/>
                  </a:lnTo>
                  <a:lnTo>
                    <a:pt x="40030" y="237591"/>
                  </a:lnTo>
                  <a:lnTo>
                    <a:pt x="40347" y="240131"/>
                  </a:lnTo>
                  <a:lnTo>
                    <a:pt x="40335" y="241401"/>
                  </a:lnTo>
                  <a:lnTo>
                    <a:pt x="41198" y="241401"/>
                  </a:lnTo>
                  <a:lnTo>
                    <a:pt x="41071" y="242671"/>
                  </a:lnTo>
                  <a:lnTo>
                    <a:pt x="41770" y="241401"/>
                  </a:lnTo>
                  <a:lnTo>
                    <a:pt x="41605" y="240131"/>
                  </a:lnTo>
                  <a:lnTo>
                    <a:pt x="41567" y="238861"/>
                  </a:lnTo>
                  <a:lnTo>
                    <a:pt x="41516" y="237591"/>
                  </a:lnTo>
                  <a:lnTo>
                    <a:pt x="41960" y="237591"/>
                  </a:lnTo>
                  <a:lnTo>
                    <a:pt x="42341" y="238861"/>
                  </a:lnTo>
                  <a:lnTo>
                    <a:pt x="41871" y="240131"/>
                  </a:lnTo>
                  <a:lnTo>
                    <a:pt x="43294" y="241401"/>
                  </a:lnTo>
                  <a:lnTo>
                    <a:pt x="43281" y="262991"/>
                  </a:lnTo>
                  <a:lnTo>
                    <a:pt x="42862" y="265531"/>
                  </a:lnTo>
                  <a:lnTo>
                    <a:pt x="42405" y="262991"/>
                  </a:lnTo>
                  <a:lnTo>
                    <a:pt x="43281" y="262991"/>
                  </a:lnTo>
                  <a:lnTo>
                    <a:pt x="43281" y="241439"/>
                  </a:lnTo>
                  <a:lnTo>
                    <a:pt x="42100" y="243941"/>
                  </a:lnTo>
                  <a:lnTo>
                    <a:pt x="41490" y="246481"/>
                  </a:lnTo>
                  <a:lnTo>
                    <a:pt x="40754" y="246481"/>
                  </a:lnTo>
                  <a:lnTo>
                    <a:pt x="41109" y="249021"/>
                  </a:lnTo>
                  <a:lnTo>
                    <a:pt x="41198" y="255371"/>
                  </a:lnTo>
                  <a:lnTo>
                    <a:pt x="42887" y="256641"/>
                  </a:lnTo>
                  <a:lnTo>
                    <a:pt x="43129" y="257911"/>
                  </a:lnTo>
                  <a:lnTo>
                    <a:pt x="42037" y="257911"/>
                  </a:lnTo>
                  <a:lnTo>
                    <a:pt x="42265" y="259181"/>
                  </a:lnTo>
                  <a:lnTo>
                    <a:pt x="42113" y="262991"/>
                  </a:lnTo>
                  <a:lnTo>
                    <a:pt x="42278" y="262991"/>
                  </a:lnTo>
                  <a:lnTo>
                    <a:pt x="42506" y="265531"/>
                  </a:lnTo>
                  <a:lnTo>
                    <a:pt x="42138" y="264261"/>
                  </a:lnTo>
                  <a:lnTo>
                    <a:pt x="41960" y="265531"/>
                  </a:lnTo>
                  <a:lnTo>
                    <a:pt x="41846" y="269341"/>
                  </a:lnTo>
                  <a:lnTo>
                    <a:pt x="42202" y="271881"/>
                  </a:lnTo>
                  <a:lnTo>
                    <a:pt x="50203" y="271881"/>
                  </a:lnTo>
                  <a:lnTo>
                    <a:pt x="51244" y="270611"/>
                  </a:lnTo>
                  <a:lnTo>
                    <a:pt x="56032" y="270611"/>
                  </a:lnTo>
                  <a:lnTo>
                    <a:pt x="57061" y="271310"/>
                  </a:lnTo>
                  <a:lnTo>
                    <a:pt x="57010" y="270611"/>
                  </a:lnTo>
                  <a:lnTo>
                    <a:pt x="61226" y="271881"/>
                  </a:lnTo>
                  <a:lnTo>
                    <a:pt x="65506" y="270611"/>
                  </a:lnTo>
                  <a:lnTo>
                    <a:pt x="87909" y="270611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 descr=""/>
            <p:cNvSpPr/>
            <p:nvPr/>
          </p:nvSpPr>
          <p:spPr>
            <a:xfrm>
              <a:off x="6439642" y="3032669"/>
              <a:ext cx="62230" cy="81915"/>
            </a:xfrm>
            <a:custGeom>
              <a:avLst/>
              <a:gdLst/>
              <a:ahLst/>
              <a:cxnLst/>
              <a:rect l="l" t="t" r="r" b="b"/>
              <a:pathLst>
                <a:path w="62229" h="81914">
                  <a:moveTo>
                    <a:pt x="37541" y="0"/>
                  </a:moveTo>
                  <a:lnTo>
                    <a:pt x="22261" y="2610"/>
                  </a:lnTo>
                  <a:lnTo>
                    <a:pt x="10393" y="12052"/>
                  </a:lnTo>
                  <a:lnTo>
                    <a:pt x="2713" y="25713"/>
                  </a:lnTo>
                  <a:lnTo>
                    <a:pt x="0" y="40982"/>
                  </a:lnTo>
                  <a:lnTo>
                    <a:pt x="392" y="51704"/>
                  </a:lnTo>
                  <a:lnTo>
                    <a:pt x="2233" y="62604"/>
                  </a:lnTo>
                  <a:lnTo>
                    <a:pt x="6577" y="72390"/>
                  </a:lnTo>
                  <a:lnTo>
                    <a:pt x="14478" y="79768"/>
                  </a:lnTo>
                  <a:lnTo>
                    <a:pt x="25460" y="81729"/>
                  </a:lnTo>
                  <a:lnTo>
                    <a:pt x="33951" y="75946"/>
                  </a:lnTo>
                  <a:lnTo>
                    <a:pt x="47701" y="57683"/>
                  </a:lnTo>
                  <a:lnTo>
                    <a:pt x="53263" y="51816"/>
                  </a:lnTo>
                  <a:lnTo>
                    <a:pt x="57594" y="45821"/>
                  </a:lnTo>
                  <a:lnTo>
                    <a:pt x="59740" y="39103"/>
                  </a:lnTo>
                  <a:lnTo>
                    <a:pt x="61391" y="33934"/>
                  </a:lnTo>
                  <a:lnTo>
                    <a:pt x="61747" y="28346"/>
                  </a:lnTo>
                  <a:lnTo>
                    <a:pt x="60363" y="22047"/>
                  </a:lnTo>
                  <a:lnTo>
                    <a:pt x="57436" y="13930"/>
                  </a:lnTo>
                  <a:lnTo>
                    <a:pt x="52552" y="7175"/>
                  </a:lnTo>
                  <a:lnTo>
                    <a:pt x="45868" y="2344"/>
                  </a:lnTo>
                  <a:lnTo>
                    <a:pt x="37541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 descr=""/>
            <p:cNvSpPr/>
            <p:nvPr/>
          </p:nvSpPr>
          <p:spPr>
            <a:xfrm>
              <a:off x="6434887" y="3028771"/>
              <a:ext cx="69215" cy="90805"/>
            </a:xfrm>
            <a:custGeom>
              <a:avLst/>
              <a:gdLst/>
              <a:ahLst/>
              <a:cxnLst/>
              <a:rect l="l" t="t" r="r" b="b"/>
              <a:pathLst>
                <a:path w="69215" h="90805">
                  <a:moveTo>
                    <a:pt x="3238" y="51015"/>
                  </a:moveTo>
                  <a:close/>
                </a:path>
                <a:path w="69215" h="90805">
                  <a:moveTo>
                    <a:pt x="3263" y="39243"/>
                  </a:moveTo>
                  <a:lnTo>
                    <a:pt x="3162" y="38862"/>
                  </a:lnTo>
                  <a:lnTo>
                    <a:pt x="2984" y="38227"/>
                  </a:lnTo>
                  <a:lnTo>
                    <a:pt x="2552" y="37465"/>
                  </a:lnTo>
                  <a:lnTo>
                    <a:pt x="2514" y="37719"/>
                  </a:lnTo>
                  <a:lnTo>
                    <a:pt x="2413" y="39243"/>
                  </a:lnTo>
                  <a:lnTo>
                    <a:pt x="2971" y="39497"/>
                  </a:lnTo>
                  <a:lnTo>
                    <a:pt x="2616" y="38989"/>
                  </a:lnTo>
                  <a:lnTo>
                    <a:pt x="2832" y="38862"/>
                  </a:lnTo>
                  <a:lnTo>
                    <a:pt x="3263" y="39243"/>
                  </a:lnTo>
                  <a:close/>
                </a:path>
                <a:path w="69215" h="90805">
                  <a:moveTo>
                    <a:pt x="3594" y="35687"/>
                  </a:moveTo>
                  <a:lnTo>
                    <a:pt x="3517" y="35458"/>
                  </a:lnTo>
                  <a:lnTo>
                    <a:pt x="2997" y="35547"/>
                  </a:lnTo>
                  <a:lnTo>
                    <a:pt x="2578" y="35991"/>
                  </a:lnTo>
                  <a:lnTo>
                    <a:pt x="2984" y="36372"/>
                  </a:lnTo>
                  <a:lnTo>
                    <a:pt x="3136" y="35991"/>
                  </a:lnTo>
                  <a:lnTo>
                    <a:pt x="3594" y="35687"/>
                  </a:lnTo>
                  <a:close/>
                </a:path>
                <a:path w="69215" h="90805">
                  <a:moveTo>
                    <a:pt x="3746" y="39712"/>
                  </a:moveTo>
                  <a:lnTo>
                    <a:pt x="3263" y="39243"/>
                  </a:lnTo>
                  <a:lnTo>
                    <a:pt x="3302" y="39370"/>
                  </a:lnTo>
                  <a:lnTo>
                    <a:pt x="3746" y="39712"/>
                  </a:lnTo>
                  <a:close/>
                </a:path>
                <a:path w="69215" h="90805">
                  <a:moveTo>
                    <a:pt x="5626" y="31038"/>
                  </a:moveTo>
                  <a:lnTo>
                    <a:pt x="5308" y="30734"/>
                  </a:lnTo>
                  <a:lnTo>
                    <a:pt x="4889" y="30734"/>
                  </a:lnTo>
                  <a:lnTo>
                    <a:pt x="4864" y="31115"/>
                  </a:lnTo>
                  <a:lnTo>
                    <a:pt x="5626" y="31038"/>
                  </a:lnTo>
                  <a:close/>
                </a:path>
                <a:path w="69215" h="90805">
                  <a:moveTo>
                    <a:pt x="5981" y="31000"/>
                  </a:moveTo>
                  <a:lnTo>
                    <a:pt x="5626" y="31038"/>
                  </a:lnTo>
                  <a:lnTo>
                    <a:pt x="5969" y="31369"/>
                  </a:lnTo>
                  <a:lnTo>
                    <a:pt x="5981" y="31000"/>
                  </a:lnTo>
                  <a:close/>
                </a:path>
                <a:path w="69215" h="90805">
                  <a:moveTo>
                    <a:pt x="8763" y="45262"/>
                  </a:moveTo>
                  <a:lnTo>
                    <a:pt x="8534" y="45300"/>
                  </a:lnTo>
                  <a:lnTo>
                    <a:pt x="8724" y="45466"/>
                  </a:lnTo>
                  <a:lnTo>
                    <a:pt x="8763" y="45262"/>
                  </a:lnTo>
                  <a:close/>
                </a:path>
                <a:path w="69215" h="90805">
                  <a:moveTo>
                    <a:pt x="9220" y="44958"/>
                  </a:moveTo>
                  <a:lnTo>
                    <a:pt x="8801" y="45085"/>
                  </a:lnTo>
                  <a:lnTo>
                    <a:pt x="8763" y="45262"/>
                  </a:lnTo>
                  <a:lnTo>
                    <a:pt x="9093" y="45212"/>
                  </a:lnTo>
                  <a:lnTo>
                    <a:pt x="9220" y="44958"/>
                  </a:lnTo>
                  <a:close/>
                </a:path>
                <a:path w="69215" h="90805">
                  <a:moveTo>
                    <a:pt x="9677" y="19659"/>
                  </a:moveTo>
                  <a:lnTo>
                    <a:pt x="9410" y="19850"/>
                  </a:lnTo>
                  <a:lnTo>
                    <a:pt x="9613" y="19850"/>
                  </a:lnTo>
                  <a:lnTo>
                    <a:pt x="9677" y="19659"/>
                  </a:lnTo>
                  <a:close/>
                </a:path>
                <a:path w="69215" h="90805">
                  <a:moveTo>
                    <a:pt x="10236" y="18580"/>
                  </a:moveTo>
                  <a:lnTo>
                    <a:pt x="9359" y="17932"/>
                  </a:lnTo>
                  <a:lnTo>
                    <a:pt x="9334" y="18529"/>
                  </a:lnTo>
                  <a:lnTo>
                    <a:pt x="10223" y="18935"/>
                  </a:lnTo>
                  <a:lnTo>
                    <a:pt x="10236" y="18580"/>
                  </a:lnTo>
                  <a:close/>
                </a:path>
                <a:path w="69215" h="90805">
                  <a:moveTo>
                    <a:pt x="10388" y="49911"/>
                  </a:moveTo>
                  <a:lnTo>
                    <a:pt x="9804" y="49276"/>
                  </a:lnTo>
                  <a:lnTo>
                    <a:pt x="7848" y="47117"/>
                  </a:lnTo>
                  <a:lnTo>
                    <a:pt x="9207" y="45720"/>
                  </a:lnTo>
                  <a:lnTo>
                    <a:pt x="9334" y="45593"/>
                  </a:lnTo>
                  <a:lnTo>
                    <a:pt x="8788" y="45720"/>
                  </a:lnTo>
                  <a:lnTo>
                    <a:pt x="8255" y="45339"/>
                  </a:lnTo>
                  <a:lnTo>
                    <a:pt x="8534" y="45300"/>
                  </a:lnTo>
                  <a:lnTo>
                    <a:pt x="8407" y="45085"/>
                  </a:lnTo>
                  <a:lnTo>
                    <a:pt x="7975" y="42672"/>
                  </a:lnTo>
                  <a:lnTo>
                    <a:pt x="7924" y="41910"/>
                  </a:lnTo>
                  <a:lnTo>
                    <a:pt x="8204" y="41402"/>
                  </a:lnTo>
                  <a:lnTo>
                    <a:pt x="8966" y="40005"/>
                  </a:lnTo>
                  <a:lnTo>
                    <a:pt x="4127" y="40005"/>
                  </a:lnTo>
                  <a:lnTo>
                    <a:pt x="3860" y="40005"/>
                  </a:lnTo>
                  <a:lnTo>
                    <a:pt x="3937" y="41402"/>
                  </a:lnTo>
                  <a:lnTo>
                    <a:pt x="1600" y="41021"/>
                  </a:lnTo>
                  <a:lnTo>
                    <a:pt x="3225" y="43942"/>
                  </a:lnTo>
                  <a:lnTo>
                    <a:pt x="1371" y="44704"/>
                  </a:lnTo>
                  <a:lnTo>
                    <a:pt x="2019" y="45974"/>
                  </a:lnTo>
                  <a:lnTo>
                    <a:pt x="2120" y="46482"/>
                  </a:lnTo>
                  <a:lnTo>
                    <a:pt x="1193" y="47752"/>
                  </a:lnTo>
                  <a:lnTo>
                    <a:pt x="1092" y="48895"/>
                  </a:lnTo>
                  <a:lnTo>
                    <a:pt x="1206" y="50038"/>
                  </a:lnTo>
                  <a:lnTo>
                    <a:pt x="3022" y="49276"/>
                  </a:lnTo>
                  <a:lnTo>
                    <a:pt x="1752" y="50279"/>
                  </a:lnTo>
                  <a:lnTo>
                    <a:pt x="1270" y="50673"/>
                  </a:lnTo>
                  <a:lnTo>
                    <a:pt x="1536" y="50660"/>
                  </a:lnTo>
                  <a:lnTo>
                    <a:pt x="1295" y="51117"/>
                  </a:lnTo>
                  <a:lnTo>
                    <a:pt x="1803" y="50647"/>
                  </a:lnTo>
                  <a:lnTo>
                    <a:pt x="2057" y="50622"/>
                  </a:lnTo>
                  <a:lnTo>
                    <a:pt x="2336" y="52133"/>
                  </a:lnTo>
                  <a:lnTo>
                    <a:pt x="3048" y="51231"/>
                  </a:lnTo>
                  <a:lnTo>
                    <a:pt x="2819" y="51231"/>
                  </a:lnTo>
                  <a:lnTo>
                    <a:pt x="2120" y="50622"/>
                  </a:lnTo>
                  <a:lnTo>
                    <a:pt x="3149" y="50546"/>
                  </a:lnTo>
                  <a:lnTo>
                    <a:pt x="3238" y="51015"/>
                  </a:lnTo>
                  <a:lnTo>
                    <a:pt x="3276" y="51181"/>
                  </a:lnTo>
                  <a:lnTo>
                    <a:pt x="3149" y="51181"/>
                  </a:lnTo>
                  <a:lnTo>
                    <a:pt x="2095" y="52705"/>
                  </a:lnTo>
                  <a:lnTo>
                    <a:pt x="1562" y="52959"/>
                  </a:lnTo>
                  <a:lnTo>
                    <a:pt x="1663" y="52197"/>
                  </a:lnTo>
                  <a:lnTo>
                    <a:pt x="1231" y="52324"/>
                  </a:lnTo>
                  <a:lnTo>
                    <a:pt x="1143" y="53340"/>
                  </a:lnTo>
                  <a:lnTo>
                    <a:pt x="457" y="52705"/>
                  </a:lnTo>
                  <a:lnTo>
                    <a:pt x="0" y="53467"/>
                  </a:lnTo>
                  <a:lnTo>
                    <a:pt x="660" y="53340"/>
                  </a:lnTo>
                  <a:lnTo>
                    <a:pt x="990" y="53721"/>
                  </a:lnTo>
                  <a:lnTo>
                    <a:pt x="774" y="54356"/>
                  </a:lnTo>
                  <a:lnTo>
                    <a:pt x="1574" y="53467"/>
                  </a:lnTo>
                  <a:lnTo>
                    <a:pt x="2679" y="54864"/>
                  </a:lnTo>
                  <a:lnTo>
                    <a:pt x="88" y="54864"/>
                  </a:lnTo>
                  <a:lnTo>
                    <a:pt x="889" y="55880"/>
                  </a:lnTo>
                  <a:lnTo>
                    <a:pt x="8394" y="55880"/>
                  </a:lnTo>
                  <a:lnTo>
                    <a:pt x="8051" y="55372"/>
                  </a:lnTo>
                  <a:lnTo>
                    <a:pt x="8064" y="54483"/>
                  </a:lnTo>
                  <a:lnTo>
                    <a:pt x="8610" y="55626"/>
                  </a:lnTo>
                  <a:lnTo>
                    <a:pt x="9055" y="55118"/>
                  </a:lnTo>
                  <a:lnTo>
                    <a:pt x="8496" y="54483"/>
                  </a:lnTo>
                  <a:lnTo>
                    <a:pt x="7620" y="53467"/>
                  </a:lnTo>
                  <a:lnTo>
                    <a:pt x="8331" y="52959"/>
                  </a:lnTo>
                  <a:lnTo>
                    <a:pt x="9055" y="52451"/>
                  </a:lnTo>
                  <a:lnTo>
                    <a:pt x="8128" y="51054"/>
                  </a:lnTo>
                  <a:lnTo>
                    <a:pt x="9131" y="50546"/>
                  </a:lnTo>
                  <a:lnTo>
                    <a:pt x="10388" y="49911"/>
                  </a:lnTo>
                  <a:close/>
                </a:path>
                <a:path w="69215" h="90805">
                  <a:moveTo>
                    <a:pt x="11188" y="35052"/>
                  </a:moveTo>
                  <a:lnTo>
                    <a:pt x="8128" y="34798"/>
                  </a:lnTo>
                  <a:lnTo>
                    <a:pt x="9804" y="33782"/>
                  </a:lnTo>
                  <a:lnTo>
                    <a:pt x="10655" y="34417"/>
                  </a:lnTo>
                  <a:lnTo>
                    <a:pt x="10528" y="33782"/>
                  </a:lnTo>
                  <a:lnTo>
                    <a:pt x="10452" y="33020"/>
                  </a:lnTo>
                  <a:lnTo>
                    <a:pt x="3822" y="33020"/>
                  </a:lnTo>
                  <a:lnTo>
                    <a:pt x="3352" y="33020"/>
                  </a:lnTo>
                  <a:lnTo>
                    <a:pt x="3238" y="34163"/>
                  </a:lnTo>
                  <a:lnTo>
                    <a:pt x="4406" y="34417"/>
                  </a:lnTo>
                  <a:lnTo>
                    <a:pt x="4025" y="35814"/>
                  </a:lnTo>
                  <a:lnTo>
                    <a:pt x="4406" y="35687"/>
                  </a:lnTo>
                  <a:lnTo>
                    <a:pt x="5422" y="36703"/>
                  </a:lnTo>
                  <a:lnTo>
                    <a:pt x="3606" y="36195"/>
                  </a:lnTo>
                  <a:lnTo>
                    <a:pt x="4330" y="37084"/>
                  </a:lnTo>
                  <a:lnTo>
                    <a:pt x="3111" y="37084"/>
                  </a:lnTo>
                  <a:lnTo>
                    <a:pt x="3314" y="37719"/>
                  </a:lnTo>
                  <a:lnTo>
                    <a:pt x="4025" y="39116"/>
                  </a:lnTo>
                  <a:lnTo>
                    <a:pt x="4089" y="39712"/>
                  </a:lnTo>
                  <a:lnTo>
                    <a:pt x="9131" y="39712"/>
                  </a:lnTo>
                  <a:lnTo>
                    <a:pt x="9639" y="38722"/>
                  </a:lnTo>
                  <a:lnTo>
                    <a:pt x="10553" y="36703"/>
                  </a:lnTo>
                  <a:lnTo>
                    <a:pt x="10782" y="36195"/>
                  </a:lnTo>
                  <a:lnTo>
                    <a:pt x="10960" y="35687"/>
                  </a:lnTo>
                  <a:lnTo>
                    <a:pt x="11188" y="35052"/>
                  </a:lnTo>
                  <a:close/>
                </a:path>
                <a:path w="69215" h="90805">
                  <a:moveTo>
                    <a:pt x="12839" y="14897"/>
                  </a:moveTo>
                  <a:lnTo>
                    <a:pt x="12687" y="14935"/>
                  </a:lnTo>
                  <a:lnTo>
                    <a:pt x="12839" y="14897"/>
                  </a:lnTo>
                  <a:close/>
                </a:path>
                <a:path w="69215" h="90805">
                  <a:moveTo>
                    <a:pt x="12928" y="16256"/>
                  </a:moveTo>
                  <a:lnTo>
                    <a:pt x="12700" y="16129"/>
                  </a:lnTo>
                  <a:lnTo>
                    <a:pt x="12814" y="16256"/>
                  </a:lnTo>
                  <a:close/>
                </a:path>
                <a:path w="69215" h="90805">
                  <a:moveTo>
                    <a:pt x="13728" y="13081"/>
                  </a:moveTo>
                  <a:lnTo>
                    <a:pt x="13436" y="13462"/>
                  </a:lnTo>
                  <a:lnTo>
                    <a:pt x="13106" y="13589"/>
                  </a:lnTo>
                  <a:lnTo>
                    <a:pt x="13423" y="13970"/>
                  </a:lnTo>
                  <a:lnTo>
                    <a:pt x="13550" y="13970"/>
                  </a:lnTo>
                  <a:lnTo>
                    <a:pt x="13728" y="13081"/>
                  </a:lnTo>
                  <a:close/>
                </a:path>
                <a:path w="69215" h="90805">
                  <a:moveTo>
                    <a:pt x="14198" y="25273"/>
                  </a:moveTo>
                  <a:lnTo>
                    <a:pt x="14160" y="25019"/>
                  </a:lnTo>
                  <a:lnTo>
                    <a:pt x="14198" y="25273"/>
                  </a:lnTo>
                  <a:close/>
                </a:path>
                <a:path w="69215" h="90805">
                  <a:moveTo>
                    <a:pt x="14719" y="75692"/>
                  </a:moveTo>
                  <a:lnTo>
                    <a:pt x="14414" y="75438"/>
                  </a:lnTo>
                  <a:lnTo>
                    <a:pt x="14173" y="75692"/>
                  </a:lnTo>
                  <a:lnTo>
                    <a:pt x="14719" y="75692"/>
                  </a:lnTo>
                  <a:close/>
                </a:path>
                <a:path w="69215" h="90805">
                  <a:moveTo>
                    <a:pt x="14770" y="75057"/>
                  </a:moveTo>
                  <a:lnTo>
                    <a:pt x="14109" y="75184"/>
                  </a:lnTo>
                  <a:lnTo>
                    <a:pt x="14414" y="75438"/>
                  </a:lnTo>
                  <a:lnTo>
                    <a:pt x="14770" y="75057"/>
                  </a:lnTo>
                  <a:close/>
                </a:path>
                <a:path w="69215" h="90805">
                  <a:moveTo>
                    <a:pt x="16065" y="86245"/>
                  </a:moveTo>
                  <a:lnTo>
                    <a:pt x="15798" y="86004"/>
                  </a:lnTo>
                  <a:lnTo>
                    <a:pt x="15278" y="86042"/>
                  </a:lnTo>
                  <a:lnTo>
                    <a:pt x="16065" y="86245"/>
                  </a:lnTo>
                  <a:close/>
                </a:path>
                <a:path w="69215" h="90805">
                  <a:moveTo>
                    <a:pt x="16129" y="21932"/>
                  </a:moveTo>
                  <a:lnTo>
                    <a:pt x="15798" y="21894"/>
                  </a:lnTo>
                  <a:lnTo>
                    <a:pt x="15570" y="21932"/>
                  </a:lnTo>
                  <a:lnTo>
                    <a:pt x="15379" y="22009"/>
                  </a:lnTo>
                  <a:lnTo>
                    <a:pt x="15455" y="22136"/>
                  </a:lnTo>
                  <a:lnTo>
                    <a:pt x="16129" y="21932"/>
                  </a:lnTo>
                  <a:close/>
                </a:path>
                <a:path w="69215" h="90805">
                  <a:moveTo>
                    <a:pt x="16332" y="9906"/>
                  </a:moveTo>
                  <a:lnTo>
                    <a:pt x="16179" y="9791"/>
                  </a:lnTo>
                  <a:lnTo>
                    <a:pt x="15963" y="9728"/>
                  </a:lnTo>
                  <a:lnTo>
                    <a:pt x="16090" y="9817"/>
                  </a:lnTo>
                  <a:lnTo>
                    <a:pt x="16217" y="9867"/>
                  </a:lnTo>
                  <a:close/>
                </a:path>
                <a:path w="69215" h="90805">
                  <a:moveTo>
                    <a:pt x="18034" y="19329"/>
                  </a:moveTo>
                  <a:lnTo>
                    <a:pt x="17449" y="19900"/>
                  </a:lnTo>
                  <a:lnTo>
                    <a:pt x="17653" y="19773"/>
                  </a:lnTo>
                  <a:lnTo>
                    <a:pt x="17856" y="19558"/>
                  </a:lnTo>
                  <a:lnTo>
                    <a:pt x="18034" y="19329"/>
                  </a:lnTo>
                  <a:close/>
                </a:path>
                <a:path w="69215" h="90805">
                  <a:moveTo>
                    <a:pt x="19723" y="79603"/>
                  </a:moveTo>
                  <a:lnTo>
                    <a:pt x="19456" y="79502"/>
                  </a:lnTo>
                  <a:lnTo>
                    <a:pt x="19304" y="79730"/>
                  </a:lnTo>
                  <a:lnTo>
                    <a:pt x="19723" y="79603"/>
                  </a:lnTo>
                  <a:close/>
                </a:path>
                <a:path w="69215" h="90805">
                  <a:moveTo>
                    <a:pt x="20078" y="79502"/>
                  </a:moveTo>
                  <a:lnTo>
                    <a:pt x="19723" y="79603"/>
                  </a:lnTo>
                  <a:lnTo>
                    <a:pt x="20078" y="79502"/>
                  </a:lnTo>
                  <a:close/>
                </a:path>
                <a:path w="69215" h="90805">
                  <a:moveTo>
                    <a:pt x="21958" y="80962"/>
                  </a:moveTo>
                  <a:lnTo>
                    <a:pt x="21755" y="80987"/>
                  </a:lnTo>
                  <a:lnTo>
                    <a:pt x="21958" y="80962"/>
                  </a:lnTo>
                  <a:close/>
                </a:path>
                <a:path w="69215" h="90805">
                  <a:moveTo>
                    <a:pt x="22148" y="5791"/>
                  </a:moveTo>
                  <a:lnTo>
                    <a:pt x="22059" y="5461"/>
                  </a:lnTo>
                  <a:lnTo>
                    <a:pt x="21386" y="4572"/>
                  </a:lnTo>
                  <a:lnTo>
                    <a:pt x="21018" y="5334"/>
                  </a:lnTo>
                  <a:lnTo>
                    <a:pt x="20942" y="5791"/>
                  </a:lnTo>
                  <a:lnTo>
                    <a:pt x="21412" y="6045"/>
                  </a:lnTo>
                  <a:lnTo>
                    <a:pt x="21221" y="6985"/>
                  </a:lnTo>
                  <a:lnTo>
                    <a:pt x="21945" y="5969"/>
                  </a:lnTo>
                  <a:lnTo>
                    <a:pt x="22148" y="5791"/>
                  </a:lnTo>
                  <a:close/>
                </a:path>
                <a:path w="69215" h="90805">
                  <a:moveTo>
                    <a:pt x="23418" y="81343"/>
                  </a:moveTo>
                  <a:lnTo>
                    <a:pt x="23241" y="81470"/>
                  </a:lnTo>
                  <a:lnTo>
                    <a:pt x="23418" y="81343"/>
                  </a:lnTo>
                  <a:close/>
                </a:path>
                <a:path w="69215" h="90805">
                  <a:moveTo>
                    <a:pt x="23558" y="12954"/>
                  </a:moveTo>
                  <a:lnTo>
                    <a:pt x="22110" y="12954"/>
                  </a:lnTo>
                  <a:lnTo>
                    <a:pt x="22136" y="13208"/>
                  </a:lnTo>
                  <a:lnTo>
                    <a:pt x="22923" y="14097"/>
                  </a:lnTo>
                  <a:lnTo>
                    <a:pt x="23558" y="12954"/>
                  </a:lnTo>
                  <a:close/>
                </a:path>
                <a:path w="69215" h="90805">
                  <a:moveTo>
                    <a:pt x="24079" y="12954"/>
                  </a:moveTo>
                  <a:lnTo>
                    <a:pt x="23710" y="12420"/>
                  </a:lnTo>
                  <a:lnTo>
                    <a:pt x="23698" y="12700"/>
                  </a:lnTo>
                  <a:lnTo>
                    <a:pt x="23558" y="12954"/>
                  </a:lnTo>
                  <a:lnTo>
                    <a:pt x="24079" y="12954"/>
                  </a:lnTo>
                  <a:close/>
                </a:path>
                <a:path w="69215" h="90805">
                  <a:moveTo>
                    <a:pt x="25819" y="83693"/>
                  </a:moveTo>
                  <a:lnTo>
                    <a:pt x="25196" y="82931"/>
                  </a:lnTo>
                  <a:lnTo>
                    <a:pt x="24993" y="82677"/>
                  </a:lnTo>
                  <a:lnTo>
                    <a:pt x="25095" y="82550"/>
                  </a:lnTo>
                  <a:lnTo>
                    <a:pt x="25323" y="82296"/>
                  </a:lnTo>
                  <a:lnTo>
                    <a:pt x="24269" y="81534"/>
                  </a:lnTo>
                  <a:lnTo>
                    <a:pt x="23990" y="81280"/>
                  </a:lnTo>
                  <a:lnTo>
                    <a:pt x="23418" y="82550"/>
                  </a:lnTo>
                  <a:lnTo>
                    <a:pt x="22910" y="82423"/>
                  </a:lnTo>
                  <a:lnTo>
                    <a:pt x="23012" y="82169"/>
                  </a:lnTo>
                  <a:lnTo>
                    <a:pt x="23253" y="81534"/>
                  </a:lnTo>
                  <a:lnTo>
                    <a:pt x="22301" y="82169"/>
                  </a:lnTo>
                  <a:lnTo>
                    <a:pt x="22326" y="81915"/>
                  </a:lnTo>
                  <a:lnTo>
                    <a:pt x="22453" y="81026"/>
                  </a:lnTo>
                  <a:lnTo>
                    <a:pt x="21971" y="81026"/>
                  </a:lnTo>
                  <a:lnTo>
                    <a:pt x="22034" y="81661"/>
                  </a:lnTo>
                  <a:lnTo>
                    <a:pt x="21971" y="81788"/>
                  </a:lnTo>
                  <a:lnTo>
                    <a:pt x="21132" y="81915"/>
                  </a:lnTo>
                  <a:lnTo>
                    <a:pt x="20739" y="80518"/>
                  </a:lnTo>
                  <a:lnTo>
                    <a:pt x="21018" y="80010"/>
                  </a:lnTo>
                  <a:lnTo>
                    <a:pt x="19215" y="79883"/>
                  </a:lnTo>
                  <a:lnTo>
                    <a:pt x="19304" y="79730"/>
                  </a:lnTo>
                  <a:lnTo>
                    <a:pt x="18808" y="79883"/>
                  </a:lnTo>
                  <a:lnTo>
                    <a:pt x="19329" y="79502"/>
                  </a:lnTo>
                  <a:lnTo>
                    <a:pt x="20535" y="78613"/>
                  </a:lnTo>
                  <a:lnTo>
                    <a:pt x="19354" y="78867"/>
                  </a:lnTo>
                  <a:lnTo>
                    <a:pt x="19316" y="79121"/>
                  </a:lnTo>
                  <a:lnTo>
                    <a:pt x="18973" y="79375"/>
                  </a:lnTo>
                  <a:lnTo>
                    <a:pt x="18846" y="79502"/>
                  </a:lnTo>
                  <a:lnTo>
                    <a:pt x="18745" y="78613"/>
                  </a:lnTo>
                  <a:lnTo>
                    <a:pt x="18224" y="78105"/>
                  </a:lnTo>
                  <a:lnTo>
                    <a:pt x="17551" y="77978"/>
                  </a:lnTo>
                  <a:lnTo>
                    <a:pt x="18084" y="77470"/>
                  </a:lnTo>
                  <a:lnTo>
                    <a:pt x="17373" y="76581"/>
                  </a:lnTo>
                  <a:lnTo>
                    <a:pt x="16090" y="76073"/>
                  </a:lnTo>
                  <a:lnTo>
                    <a:pt x="15316" y="74930"/>
                  </a:lnTo>
                  <a:lnTo>
                    <a:pt x="15354" y="75438"/>
                  </a:lnTo>
                  <a:lnTo>
                    <a:pt x="14401" y="76073"/>
                  </a:lnTo>
                  <a:lnTo>
                    <a:pt x="14058" y="75819"/>
                  </a:lnTo>
                  <a:lnTo>
                    <a:pt x="14173" y="75692"/>
                  </a:lnTo>
                  <a:lnTo>
                    <a:pt x="13766" y="75692"/>
                  </a:lnTo>
                  <a:lnTo>
                    <a:pt x="13538" y="75184"/>
                  </a:lnTo>
                  <a:lnTo>
                    <a:pt x="14490" y="74676"/>
                  </a:lnTo>
                  <a:lnTo>
                    <a:pt x="14935" y="74676"/>
                  </a:lnTo>
                  <a:lnTo>
                    <a:pt x="14274" y="74422"/>
                  </a:lnTo>
                  <a:lnTo>
                    <a:pt x="14490" y="74295"/>
                  </a:lnTo>
                  <a:lnTo>
                    <a:pt x="14706" y="74295"/>
                  </a:lnTo>
                  <a:lnTo>
                    <a:pt x="15049" y="74041"/>
                  </a:lnTo>
                  <a:lnTo>
                    <a:pt x="14363" y="74295"/>
                  </a:lnTo>
                  <a:lnTo>
                    <a:pt x="15189" y="72898"/>
                  </a:lnTo>
                  <a:lnTo>
                    <a:pt x="15341" y="72644"/>
                  </a:lnTo>
                  <a:lnTo>
                    <a:pt x="14236" y="72898"/>
                  </a:lnTo>
                  <a:lnTo>
                    <a:pt x="14465" y="72771"/>
                  </a:lnTo>
                  <a:lnTo>
                    <a:pt x="13741" y="71628"/>
                  </a:lnTo>
                  <a:lnTo>
                    <a:pt x="13258" y="71120"/>
                  </a:lnTo>
                  <a:lnTo>
                    <a:pt x="12890" y="70485"/>
                  </a:lnTo>
                  <a:lnTo>
                    <a:pt x="12674" y="70104"/>
                  </a:lnTo>
                  <a:lnTo>
                    <a:pt x="11874" y="70485"/>
                  </a:lnTo>
                  <a:lnTo>
                    <a:pt x="11874" y="69977"/>
                  </a:lnTo>
                  <a:lnTo>
                    <a:pt x="11099" y="69977"/>
                  </a:lnTo>
                  <a:lnTo>
                    <a:pt x="11163" y="68453"/>
                  </a:lnTo>
                  <a:lnTo>
                    <a:pt x="11264" y="68072"/>
                  </a:lnTo>
                  <a:lnTo>
                    <a:pt x="11163" y="67564"/>
                  </a:lnTo>
                  <a:lnTo>
                    <a:pt x="10947" y="66929"/>
                  </a:lnTo>
                  <a:lnTo>
                    <a:pt x="10312" y="66294"/>
                  </a:lnTo>
                  <a:lnTo>
                    <a:pt x="10274" y="66433"/>
                  </a:lnTo>
                  <a:lnTo>
                    <a:pt x="10185" y="66929"/>
                  </a:lnTo>
                  <a:lnTo>
                    <a:pt x="9588" y="66675"/>
                  </a:lnTo>
                  <a:lnTo>
                    <a:pt x="10274" y="66446"/>
                  </a:lnTo>
                  <a:lnTo>
                    <a:pt x="10274" y="66294"/>
                  </a:lnTo>
                  <a:lnTo>
                    <a:pt x="9931" y="65405"/>
                  </a:lnTo>
                  <a:lnTo>
                    <a:pt x="10642" y="65786"/>
                  </a:lnTo>
                  <a:lnTo>
                    <a:pt x="10502" y="65405"/>
                  </a:lnTo>
                  <a:lnTo>
                    <a:pt x="10083" y="64262"/>
                  </a:lnTo>
                  <a:lnTo>
                    <a:pt x="9372" y="63246"/>
                  </a:lnTo>
                  <a:lnTo>
                    <a:pt x="9105" y="62865"/>
                  </a:lnTo>
                  <a:lnTo>
                    <a:pt x="8813" y="63119"/>
                  </a:lnTo>
                  <a:lnTo>
                    <a:pt x="8712" y="63246"/>
                  </a:lnTo>
                  <a:lnTo>
                    <a:pt x="8432" y="63246"/>
                  </a:lnTo>
                  <a:lnTo>
                    <a:pt x="8343" y="63119"/>
                  </a:lnTo>
                  <a:lnTo>
                    <a:pt x="8432" y="62738"/>
                  </a:lnTo>
                  <a:lnTo>
                    <a:pt x="8623" y="62484"/>
                  </a:lnTo>
                  <a:lnTo>
                    <a:pt x="9105" y="62484"/>
                  </a:lnTo>
                  <a:lnTo>
                    <a:pt x="7556" y="60833"/>
                  </a:lnTo>
                  <a:lnTo>
                    <a:pt x="8763" y="59690"/>
                  </a:lnTo>
                  <a:lnTo>
                    <a:pt x="10655" y="57912"/>
                  </a:lnTo>
                  <a:lnTo>
                    <a:pt x="9080" y="56769"/>
                  </a:lnTo>
                  <a:lnTo>
                    <a:pt x="8915" y="56680"/>
                  </a:lnTo>
                  <a:lnTo>
                    <a:pt x="8648" y="56261"/>
                  </a:lnTo>
                  <a:lnTo>
                    <a:pt x="1193" y="56261"/>
                  </a:lnTo>
                  <a:lnTo>
                    <a:pt x="762" y="56261"/>
                  </a:lnTo>
                  <a:lnTo>
                    <a:pt x="838" y="56388"/>
                  </a:lnTo>
                  <a:lnTo>
                    <a:pt x="952" y="57023"/>
                  </a:lnTo>
                  <a:lnTo>
                    <a:pt x="825" y="58674"/>
                  </a:lnTo>
                  <a:lnTo>
                    <a:pt x="2425" y="59182"/>
                  </a:lnTo>
                  <a:lnTo>
                    <a:pt x="2222" y="59436"/>
                  </a:lnTo>
                  <a:lnTo>
                    <a:pt x="1739" y="59690"/>
                  </a:lnTo>
                  <a:lnTo>
                    <a:pt x="1562" y="59309"/>
                  </a:lnTo>
                  <a:lnTo>
                    <a:pt x="1562" y="61214"/>
                  </a:lnTo>
                  <a:lnTo>
                    <a:pt x="3594" y="62966"/>
                  </a:lnTo>
                  <a:lnTo>
                    <a:pt x="3721" y="63246"/>
                  </a:lnTo>
                  <a:lnTo>
                    <a:pt x="3149" y="64643"/>
                  </a:lnTo>
                  <a:lnTo>
                    <a:pt x="2667" y="64643"/>
                  </a:lnTo>
                  <a:lnTo>
                    <a:pt x="2870" y="64897"/>
                  </a:lnTo>
                  <a:lnTo>
                    <a:pt x="3657" y="65024"/>
                  </a:lnTo>
                  <a:lnTo>
                    <a:pt x="3302" y="65532"/>
                  </a:lnTo>
                  <a:lnTo>
                    <a:pt x="2819" y="65532"/>
                  </a:lnTo>
                  <a:lnTo>
                    <a:pt x="2832" y="65659"/>
                  </a:lnTo>
                  <a:lnTo>
                    <a:pt x="3670" y="66294"/>
                  </a:lnTo>
                  <a:lnTo>
                    <a:pt x="3759" y="66675"/>
                  </a:lnTo>
                  <a:lnTo>
                    <a:pt x="3683" y="66929"/>
                  </a:lnTo>
                  <a:lnTo>
                    <a:pt x="3086" y="66675"/>
                  </a:lnTo>
                  <a:lnTo>
                    <a:pt x="2959" y="68580"/>
                  </a:lnTo>
                  <a:lnTo>
                    <a:pt x="5080" y="68961"/>
                  </a:lnTo>
                  <a:lnTo>
                    <a:pt x="5854" y="70231"/>
                  </a:lnTo>
                  <a:lnTo>
                    <a:pt x="4572" y="70739"/>
                  </a:lnTo>
                  <a:lnTo>
                    <a:pt x="4762" y="73025"/>
                  </a:lnTo>
                  <a:lnTo>
                    <a:pt x="4584" y="73152"/>
                  </a:lnTo>
                  <a:lnTo>
                    <a:pt x="5334" y="75184"/>
                  </a:lnTo>
                  <a:lnTo>
                    <a:pt x="7226" y="76073"/>
                  </a:lnTo>
                  <a:lnTo>
                    <a:pt x="8597" y="77343"/>
                  </a:lnTo>
                  <a:lnTo>
                    <a:pt x="8699" y="77597"/>
                  </a:lnTo>
                  <a:lnTo>
                    <a:pt x="8166" y="79375"/>
                  </a:lnTo>
                  <a:lnTo>
                    <a:pt x="10782" y="81280"/>
                  </a:lnTo>
                  <a:lnTo>
                    <a:pt x="11722" y="83312"/>
                  </a:lnTo>
                  <a:lnTo>
                    <a:pt x="11671" y="82931"/>
                  </a:lnTo>
                  <a:lnTo>
                    <a:pt x="12471" y="82677"/>
                  </a:lnTo>
                  <a:lnTo>
                    <a:pt x="12852" y="82804"/>
                  </a:lnTo>
                  <a:lnTo>
                    <a:pt x="13042" y="83312"/>
                  </a:lnTo>
                  <a:lnTo>
                    <a:pt x="14478" y="82931"/>
                  </a:lnTo>
                  <a:lnTo>
                    <a:pt x="13728" y="83693"/>
                  </a:lnTo>
                  <a:lnTo>
                    <a:pt x="25819" y="83693"/>
                  </a:lnTo>
                  <a:close/>
                </a:path>
                <a:path w="69215" h="90805">
                  <a:moveTo>
                    <a:pt x="25933" y="4889"/>
                  </a:moveTo>
                  <a:lnTo>
                    <a:pt x="25666" y="4953"/>
                  </a:lnTo>
                  <a:lnTo>
                    <a:pt x="25895" y="5334"/>
                  </a:lnTo>
                  <a:lnTo>
                    <a:pt x="25933" y="4889"/>
                  </a:lnTo>
                  <a:close/>
                </a:path>
                <a:path w="69215" h="90805">
                  <a:moveTo>
                    <a:pt x="26111" y="4229"/>
                  </a:moveTo>
                  <a:lnTo>
                    <a:pt x="25908" y="4229"/>
                  </a:lnTo>
                  <a:lnTo>
                    <a:pt x="26035" y="4254"/>
                  </a:lnTo>
                  <a:close/>
                </a:path>
                <a:path w="69215" h="90805">
                  <a:moveTo>
                    <a:pt x="26212" y="4826"/>
                  </a:moveTo>
                  <a:lnTo>
                    <a:pt x="25946" y="4826"/>
                  </a:lnTo>
                  <a:lnTo>
                    <a:pt x="26212" y="4826"/>
                  </a:lnTo>
                  <a:close/>
                </a:path>
                <a:path w="69215" h="90805">
                  <a:moveTo>
                    <a:pt x="27241" y="83693"/>
                  </a:moveTo>
                  <a:lnTo>
                    <a:pt x="26098" y="81915"/>
                  </a:lnTo>
                  <a:lnTo>
                    <a:pt x="25819" y="83693"/>
                  </a:lnTo>
                  <a:lnTo>
                    <a:pt x="27241" y="83693"/>
                  </a:lnTo>
                  <a:close/>
                </a:path>
                <a:path w="69215" h="90805">
                  <a:moveTo>
                    <a:pt x="27305" y="2108"/>
                  </a:moveTo>
                  <a:lnTo>
                    <a:pt x="27114" y="2032"/>
                  </a:lnTo>
                  <a:lnTo>
                    <a:pt x="26949" y="2286"/>
                  </a:lnTo>
                  <a:lnTo>
                    <a:pt x="27305" y="2108"/>
                  </a:lnTo>
                  <a:close/>
                </a:path>
                <a:path w="69215" h="90805">
                  <a:moveTo>
                    <a:pt x="27470" y="2171"/>
                  </a:moveTo>
                  <a:lnTo>
                    <a:pt x="27457" y="2032"/>
                  </a:lnTo>
                  <a:lnTo>
                    <a:pt x="27419" y="2159"/>
                  </a:lnTo>
                  <a:close/>
                </a:path>
                <a:path w="69215" h="90805">
                  <a:moveTo>
                    <a:pt x="28714" y="9398"/>
                  </a:moveTo>
                  <a:lnTo>
                    <a:pt x="28473" y="9715"/>
                  </a:lnTo>
                  <a:lnTo>
                    <a:pt x="28600" y="9588"/>
                  </a:lnTo>
                  <a:lnTo>
                    <a:pt x="28714" y="9398"/>
                  </a:lnTo>
                  <a:close/>
                </a:path>
                <a:path w="69215" h="90805">
                  <a:moveTo>
                    <a:pt x="29375" y="9398"/>
                  </a:moveTo>
                  <a:lnTo>
                    <a:pt x="29298" y="9271"/>
                  </a:lnTo>
                  <a:lnTo>
                    <a:pt x="29095" y="8890"/>
                  </a:lnTo>
                  <a:lnTo>
                    <a:pt x="28930" y="9144"/>
                  </a:lnTo>
                  <a:lnTo>
                    <a:pt x="28727" y="9398"/>
                  </a:lnTo>
                  <a:lnTo>
                    <a:pt x="28956" y="9271"/>
                  </a:lnTo>
                  <a:lnTo>
                    <a:pt x="29375" y="9398"/>
                  </a:lnTo>
                  <a:close/>
                </a:path>
                <a:path w="69215" h="90805">
                  <a:moveTo>
                    <a:pt x="29400" y="977"/>
                  </a:moveTo>
                  <a:lnTo>
                    <a:pt x="29210" y="1117"/>
                  </a:lnTo>
                  <a:lnTo>
                    <a:pt x="29400" y="977"/>
                  </a:lnTo>
                  <a:close/>
                </a:path>
                <a:path w="69215" h="90805">
                  <a:moveTo>
                    <a:pt x="29959" y="1270"/>
                  </a:moveTo>
                  <a:lnTo>
                    <a:pt x="29425" y="1524"/>
                  </a:lnTo>
                  <a:lnTo>
                    <a:pt x="29768" y="1397"/>
                  </a:lnTo>
                  <a:lnTo>
                    <a:pt x="29959" y="1270"/>
                  </a:lnTo>
                  <a:close/>
                </a:path>
                <a:path w="69215" h="90805">
                  <a:moveTo>
                    <a:pt x="33553" y="7239"/>
                  </a:moveTo>
                  <a:lnTo>
                    <a:pt x="33350" y="7239"/>
                  </a:lnTo>
                  <a:lnTo>
                    <a:pt x="33553" y="7239"/>
                  </a:lnTo>
                  <a:close/>
                </a:path>
                <a:path w="69215" h="90805">
                  <a:moveTo>
                    <a:pt x="36106" y="77724"/>
                  </a:moveTo>
                  <a:lnTo>
                    <a:pt x="35737" y="77470"/>
                  </a:lnTo>
                  <a:lnTo>
                    <a:pt x="35712" y="77216"/>
                  </a:lnTo>
                  <a:lnTo>
                    <a:pt x="35052" y="77470"/>
                  </a:lnTo>
                  <a:lnTo>
                    <a:pt x="36106" y="77724"/>
                  </a:lnTo>
                  <a:close/>
                </a:path>
                <a:path w="69215" h="90805">
                  <a:moveTo>
                    <a:pt x="36449" y="914"/>
                  </a:moveTo>
                  <a:lnTo>
                    <a:pt x="36258" y="774"/>
                  </a:lnTo>
                  <a:lnTo>
                    <a:pt x="36449" y="914"/>
                  </a:lnTo>
                  <a:close/>
                </a:path>
                <a:path w="69215" h="90805">
                  <a:moveTo>
                    <a:pt x="38404" y="85090"/>
                  </a:moveTo>
                  <a:lnTo>
                    <a:pt x="38341" y="84328"/>
                  </a:lnTo>
                  <a:lnTo>
                    <a:pt x="38303" y="83820"/>
                  </a:lnTo>
                  <a:lnTo>
                    <a:pt x="27330" y="83820"/>
                  </a:lnTo>
                  <a:lnTo>
                    <a:pt x="13614" y="83820"/>
                  </a:lnTo>
                  <a:lnTo>
                    <a:pt x="13436" y="83820"/>
                  </a:lnTo>
                  <a:lnTo>
                    <a:pt x="12992" y="84836"/>
                  </a:lnTo>
                  <a:lnTo>
                    <a:pt x="13982" y="85344"/>
                  </a:lnTo>
                  <a:lnTo>
                    <a:pt x="14630" y="85725"/>
                  </a:lnTo>
                  <a:lnTo>
                    <a:pt x="15684" y="84582"/>
                  </a:lnTo>
                  <a:lnTo>
                    <a:pt x="15862" y="85979"/>
                  </a:lnTo>
                  <a:lnTo>
                    <a:pt x="17068" y="86741"/>
                  </a:lnTo>
                  <a:lnTo>
                    <a:pt x="18338" y="86995"/>
                  </a:lnTo>
                  <a:lnTo>
                    <a:pt x="19583" y="87376"/>
                  </a:lnTo>
                  <a:lnTo>
                    <a:pt x="20662" y="87503"/>
                  </a:lnTo>
                  <a:lnTo>
                    <a:pt x="20802" y="88773"/>
                  </a:lnTo>
                  <a:lnTo>
                    <a:pt x="21437" y="88519"/>
                  </a:lnTo>
                  <a:lnTo>
                    <a:pt x="22098" y="88646"/>
                  </a:lnTo>
                  <a:lnTo>
                    <a:pt x="22390" y="88519"/>
                  </a:lnTo>
                  <a:lnTo>
                    <a:pt x="22694" y="88392"/>
                  </a:lnTo>
                  <a:lnTo>
                    <a:pt x="22428" y="89281"/>
                  </a:lnTo>
                  <a:lnTo>
                    <a:pt x="23825" y="89916"/>
                  </a:lnTo>
                  <a:lnTo>
                    <a:pt x="24574" y="90170"/>
                  </a:lnTo>
                  <a:lnTo>
                    <a:pt x="26581" y="90043"/>
                  </a:lnTo>
                  <a:lnTo>
                    <a:pt x="26149" y="90678"/>
                  </a:lnTo>
                  <a:lnTo>
                    <a:pt x="27330" y="90678"/>
                  </a:lnTo>
                  <a:lnTo>
                    <a:pt x="27393" y="90043"/>
                  </a:lnTo>
                  <a:lnTo>
                    <a:pt x="27559" y="88392"/>
                  </a:lnTo>
                  <a:lnTo>
                    <a:pt x="28422" y="88138"/>
                  </a:lnTo>
                  <a:lnTo>
                    <a:pt x="28841" y="89408"/>
                  </a:lnTo>
                  <a:lnTo>
                    <a:pt x="30657" y="89154"/>
                  </a:lnTo>
                  <a:lnTo>
                    <a:pt x="32931" y="89535"/>
                  </a:lnTo>
                  <a:lnTo>
                    <a:pt x="33185" y="89154"/>
                  </a:lnTo>
                  <a:lnTo>
                    <a:pt x="33870" y="88138"/>
                  </a:lnTo>
                  <a:lnTo>
                    <a:pt x="34124" y="87757"/>
                  </a:lnTo>
                  <a:lnTo>
                    <a:pt x="34315" y="88265"/>
                  </a:lnTo>
                  <a:lnTo>
                    <a:pt x="34048" y="88519"/>
                  </a:lnTo>
                  <a:lnTo>
                    <a:pt x="34836" y="88138"/>
                  </a:lnTo>
                  <a:lnTo>
                    <a:pt x="36385" y="87757"/>
                  </a:lnTo>
                  <a:lnTo>
                    <a:pt x="37414" y="87503"/>
                  </a:lnTo>
                  <a:lnTo>
                    <a:pt x="37160" y="87249"/>
                  </a:lnTo>
                  <a:lnTo>
                    <a:pt x="36957" y="87045"/>
                  </a:lnTo>
                  <a:lnTo>
                    <a:pt x="36880" y="87249"/>
                  </a:lnTo>
                  <a:lnTo>
                    <a:pt x="36906" y="86995"/>
                  </a:lnTo>
                  <a:lnTo>
                    <a:pt x="37249" y="86233"/>
                  </a:lnTo>
                  <a:lnTo>
                    <a:pt x="37858" y="84582"/>
                  </a:lnTo>
                  <a:lnTo>
                    <a:pt x="37960" y="84328"/>
                  </a:lnTo>
                  <a:lnTo>
                    <a:pt x="38404" y="85090"/>
                  </a:lnTo>
                  <a:close/>
                </a:path>
                <a:path w="69215" h="90805">
                  <a:moveTo>
                    <a:pt x="38976" y="1016"/>
                  </a:moveTo>
                  <a:lnTo>
                    <a:pt x="38811" y="939"/>
                  </a:lnTo>
                  <a:lnTo>
                    <a:pt x="38976" y="1016"/>
                  </a:lnTo>
                  <a:close/>
                </a:path>
                <a:path w="69215" h="90805">
                  <a:moveTo>
                    <a:pt x="39052" y="381"/>
                  </a:moveTo>
                  <a:lnTo>
                    <a:pt x="38417" y="762"/>
                  </a:lnTo>
                  <a:lnTo>
                    <a:pt x="38163" y="635"/>
                  </a:lnTo>
                  <a:lnTo>
                    <a:pt x="37731" y="1016"/>
                  </a:lnTo>
                  <a:lnTo>
                    <a:pt x="38785" y="1016"/>
                  </a:lnTo>
                  <a:lnTo>
                    <a:pt x="39052" y="381"/>
                  </a:lnTo>
                  <a:close/>
                </a:path>
                <a:path w="69215" h="90805">
                  <a:moveTo>
                    <a:pt x="39217" y="82931"/>
                  </a:moveTo>
                  <a:lnTo>
                    <a:pt x="38849" y="82931"/>
                  </a:lnTo>
                  <a:lnTo>
                    <a:pt x="39217" y="82931"/>
                  </a:lnTo>
                  <a:close/>
                </a:path>
                <a:path w="69215" h="90805">
                  <a:moveTo>
                    <a:pt x="41071" y="5575"/>
                  </a:moveTo>
                  <a:lnTo>
                    <a:pt x="40868" y="5511"/>
                  </a:lnTo>
                  <a:lnTo>
                    <a:pt x="40627" y="5410"/>
                  </a:lnTo>
                  <a:lnTo>
                    <a:pt x="40424" y="5537"/>
                  </a:lnTo>
                  <a:lnTo>
                    <a:pt x="40665" y="5715"/>
                  </a:lnTo>
                  <a:lnTo>
                    <a:pt x="40868" y="5689"/>
                  </a:lnTo>
                  <a:lnTo>
                    <a:pt x="41071" y="5575"/>
                  </a:lnTo>
                  <a:close/>
                </a:path>
                <a:path w="69215" h="90805">
                  <a:moveTo>
                    <a:pt x="43141" y="68707"/>
                  </a:moveTo>
                  <a:lnTo>
                    <a:pt x="42926" y="68834"/>
                  </a:lnTo>
                  <a:lnTo>
                    <a:pt x="41706" y="68961"/>
                  </a:lnTo>
                  <a:lnTo>
                    <a:pt x="42799" y="69443"/>
                  </a:lnTo>
                  <a:lnTo>
                    <a:pt x="42913" y="68961"/>
                  </a:lnTo>
                  <a:lnTo>
                    <a:pt x="43141" y="68707"/>
                  </a:lnTo>
                  <a:close/>
                </a:path>
                <a:path w="69215" h="90805">
                  <a:moveTo>
                    <a:pt x="43154" y="69596"/>
                  </a:moveTo>
                  <a:lnTo>
                    <a:pt x="42799" y="69443"/>
                  </a:lnTo>
                  <a:lnTo>
                    <a:pt x="42938" y="69723"/>
                  </a:lnTo>
                  <a:lnTo>
                    <a:pt x="43129" y="69634"/>
                  </a:lnTo>
                  <a:close/>
                </a:path>
                <a:path w="69215" h="90805">
                  <a:moveTo>
                    <a:pt x="43281" y="78816"/>
                  </a:moveTo>
                  <a:lnTo>
                    <a:pt x="43243" y="78498"/>
                  </a:lnTo>
                  <a:lnTo>
                    <a:pt x="43192" y="78740"/>
                  </a:lnTo>
                  <a:close/>
                </a:path>
                <a:path w="69215" h="90805">
                  <a:moveTo>
                    <a:pt x="44983" y="1778"/>
                  </a:moveTo>
                  <a:lnTo>
                    <a:pt x="44729" y="1143"/>
                  </a:lnTo>
                  <a:lnTo>
                    <a:pt x="44119" y="1778"/>
                  </a:lnTo>
                  <a:lnTo>
                    <a:pt x="44983" y="1778"/>
                  </a:lnTo>
                  <a:close/>
                </a:path>
                <a:path w="69215" h="90805">
                  <a:moveTo>
                    <a:pt x="45618" y="1778"/>
                  </a:moveTo>
                  <a:lnTo>
                    <a:pt x="44983" y="1778"/>
                  </a:lnTo>
                  <a:lnTo>
                    <a:pt x="45199" y="2324"/>
                  </a:lnTo>
                  <a:lnTo>
                    <a:pt x="45618" y="1778"/>
                  </a:lnTo>
                  <a:close/>
                </a:path>
                <a:path w="69215" h="90805">
                  <a:moveTo>
                    <a:pt x="46062" y="74434"/>
                  </a:moveTo>
                  <a:lnTo>
                    <a:pt x="45885" y="74447"/>
                  </a:lnTo>
                  <a:lnTo>
                    <a:pt x="45974" y="74688"/>
                  </a:lnTo>
                  <a:lnTo>
                    <a:pt x="46050" y="74561"/>
                  </a:lnTo>
                  <a:lnTo>
                    <a:pt x="46062" y="74434"/>
                  </a:lnTo>
                  <a:close/>
                </a:path>
                <a:path w="69215" h="90805">
                  <a:moveTo>
                    <a:pt x="46316" y="927"/>
                  </a:moveTo>
                  <a:lnTo>
                    <a:pt x="45453" y="1016"/>
                  </a:lnTo>
                  <a:lnTo>
                    <a:pt x="46088" y="990"/>
                  </a:lnTo>
                  <a:lnTo>
                    <a:pt x="46316" y="927"/>
                  </a:lnTo>
                  <a:close/>
                </a:path>
                <a:path w="69215" h="90805">
                  <a:moveTo>
                    <a:pt x="47802" y="7073"/>
                  </a:moveTo>
                  <a:lnTo>
                    <a:pt x="47180" y="7112"/>
                  </a:lnTo>
                  <a:lnTo>
                    <a:pt x="47383" y="7696"/>
                  </a:lnTo>
                  <a:lnTo>
                    <a:pt x="47802" y="7073"/>
                  </a:lnTo>
                  <a:close/>
                </a:path>
                <a:path w="69215" h="90805">
                  <a:moveTo>
                    <a:pt x="48387" y="62763"/>
                  </a:moveTo>
                  <a:lnTo>
                    <a:pt x="48082" y="62865"/>
                  </a:lnTo>
                  <a:lnTo>
                    <a:pt x="48374" y="62966"/>
                  </a:lnTo>
                  <a:lnTo>
                    <a:pt x="48387" y="62763"/>
                  </a:lnTo>
                  <a:close/>
                </a:path>
                <a:path w="69215" h="90805">
                  <a:moveTo>
                    <a:pt x="48539" y="8216"/>
                  </a:moveTo>
                  <a:lnTo>
                    <a:pt x="47828" y="6985"/>
                  </a:lnTo>
                  <a:lnTo>
                    <a:pt x="47777" y="8001"/>
                  </a:lnTo>
                  <a:lnTo>
                    <a:pt x="48539" y="8216"/>
                  </a:lnTo>
                  <a:close/>
                </a:path>
                <a:path w="69215" h="90805">
                  <a:moveTo>
                    <a:pt x="48590" y="61658"/>
                  </a:moveTo>
                  <a:lnTo>
                    <a:pt x="48056" y="61341"/>
                  </a:lnTo>
                  <a:lnTo>
                    <a:pt x="48475" y="60490"/>
                  </a:lnTo>
                  <a:lnTo>
                    <a:pt x="47815" y="61379"/>
                  </a:lnTo>
                  <a:lnTo>
                    <a:pt x="48082" y="61417"/>
                  </a:lnTo>
                  <a:lnTo>
                    <a:pt x="48336" y="61531"/>
                  </a:lnTo>
                  <a:lnTo>
                    <a:pt x="48590" y="61658"/>
                  </a:lnTo>
                  <a:close/>
                </a:path>
                <a:path w="69215" h="90805">
                  <a:moveTo>
                    <a:pt x="49212" y="62484"/>
                  </a:moveTo>
                  <a:lnTo>
                    <a:pt x="48602" y="61976"/>
                  </a:lnTo>
                  <a:lnTo>
                    <a:pt x="48602" y="62230"/>
                  </a:lnTo>
                  <a:lnTo>
                    <a:pt x="48501" y="62357"/>
                  </a:lnTo>
                  <a:lnTo>
                    <a:pt x="48387" y="62763"/>
                  </a:lnTo>
                  <a:lnTo>
                    <a:pt x="49212" y="62484"/>
                  </a:lnTo>
                  <a:close/>
                </a:path>
                <a:path w="69215" h="90805">
                  <a:moveTo>
                    <a:pt x="49530" y="69342"/>
                  </a:moveTo>
                  <a:lnTo>
                    <a:pt x="49403" y="69634"/>
                  </a:lnTo>
                  <a:lnTo>
                    <a:pt x="49530" y="69342"/>
                  </a:lnTo>
                  <a:close/>
                </a:path>
                <a:path w="69215" h="90805">
                  <a:moveTo>
                    <a:pt x="51104" y="55880"/>
                  </a:moveTo>
                  <a:lnTo>
                    <a:pt x="50546" y="56388"/>
                  </a:lnTo>
                  <a:lnTo>
                    <a:pt x="51054" y="56616"/>
                  </a:lnTo>
                  <a:lnTo>
                    <a:pt x="51104" y="55880"/>
                  </a:lnTo>
                  <a:close/>
                </a:path>
                <a:path w="69215" h="90805">
                  <a:moveTo>
                    <a:pt x="51396" y="56769"/>
                  </a:moveTo>
                  <a:lnTo>
                    <a:pt x="51054" y="56616"/>
                  </a:lnTo>
                  <a:lnTo>
                    <a:pt x="51041" y="56769"/>
                  </a:lnTo>
                  <a:lnTo>
                    <a:pt x="51396" y="56769"/>
                  </a:lnTo>
                  <a:close/>
                </a:path>
                <a:path w="69215" h="90805">
                  <a:moveTo>
                    <a:pt x="52235" y="4953"/>
                  </a:moveTo>
                  <a:close/>
                </a:path>
                <a:path w="69215" h="90805">
                  <a:moveTo>
                    <a:pt x="52285" y="4826"/>
                  </a:moveTo>
                  <a:lnTo>
                    <a:pt x="52031" y="4711"/>
                  </a:lnTo>
                  <a:lnTo>
                    <a:pt x="52146" y="4851"/>
                  </a:lnTo>
                  <a:lnTo>
                    <a:pt x="52285" y="4826"/>
                  </a:lnTo>
                  <a:close/>
                </a:path>
                <a:path w="69215" h="90805">
                  <a:moveTo>
                    <a:pt x="53352" y="4597"/>
                  </a:moveTo>
                  <a:lnTo>
                    <a:pt x="52870" y="4457"/>
                  </a:lnTo>
                  <a:lnTo>
                    <a:pt x="53187" y="4838"/>
                  </a:lnTo>
                  <a:lnTo>
                    <a:pt x="53352" y="4597"/>
                  </a:lnTo>
                  <a:close/>
                </a:path>
                <a:path w="69215" h="90805">
                  <a:moveTo>
                    <a:pt x="55587" y="52578"/>
                  </a:moveTo>
                  <a:lnTo>
                    <a:pt x="55308" y="52832"/>
                  </a:lnTo>
                  <a:lnTo>
                    <a:pt x="55562" y="52832"/>
                  </a:lnTo>
                  <a:lnTo>
                    <a:pt x="55587" y="52578"/>
                  </a:lnTo>
                  <a:close/>
                </a:path>
                <a:path w="69215" h="90805">
                  <a:moveTo>
                    <a:pt x="57937" y="48120"/>
                  </a:moveTo>
                  <a:lnTo>
                    <a:pt x="57810" y="48044"/>
                  </a:lnTo>
                  <a:lnTo>
                    <a:pt x="57937" y="48120"/>
                  </a:lnTo>
                  <a:close/>
                </a:path>
                <a:path w="69215" h="90805">
                  <a:moveTo>
                    <a:pt x="58521" y="10299"/>
                  </a:moveTo>
                  <a:lnTo>
                    <a:pt x="58483" y="10083"/>
                  </a:lnTo>
                  <a:lnTo>
                    <a:pt x="58432" y="9880"/>
                  </a:lnTo>
                  <a:lnTo>
                    <a:pt x="58356" y="9677"/>
                  </a:lnTo>
                  <a:lnTo>
                    <a:pt x="58102" y="9880"/>
                  </a:lnTo>
                  <a:lnTo>
                    <a:pt x="58407" y="10045"/>
                  </a:lnTo>
                  <a:lnTo>
                    <a:pt x="58521" y="10299"/>
                  </a:lnTo>
                  <a:close/>
                </a:path>
                <a:path w="69215" h="90805">
                  <a:moveTo>
                    <a:pt x="58572" y="10629"/>
                  </a:moveTo>
                  <a:close/>
                </a:path>
                <a:path w="69215" h="90805">
                  <a:moveTo>
                    <a:pt x="58597" y="10579"/>
                  </a:moveTo>
                  <a:close/>
                </a:path>
                <a:path w="69215" h="90805">
                  <a:moveTo>
                    <a:pt x="58597" y="10452"/>
                  </a:moveTo>
                  <a:lnTo>
                    <a:pt x="58521" y="10299"/>
                  </a:lnTo>
                  <a:lnTo>
                    <a:pt x="58585" y="10541"/>
                  </a:lnTo>
                  <a:close/>
                </a:path>
                <a:path w="69215" h="90805">
                  <a:moveTo>
                    <a:pt x="60452" y="45377"/>
                  </a:moveTo>
                  <a:lnTo>
                    <a:pt x="60274" y="45339"/>
                  </a:lnTo>
                  <a:lnTo>
                    <a:pt x="59956" y="44704"/>
                  </a:lnTo>
                  <a:lnTo>
                    <a:pt x="59613" y="44958"/>
                  </a:lnTo>
                  <a:lnTo>
                    <a:pt x="59563" y="45262"/>
                  </a:lnTo>
                  <a:lnTo>
                    <a:pt x="59867" y="45720"/>
                  </a:lnTo>
                  <a:lnTo>
                    <a:pt x="60452" y="45377"/>
                  </a:lnTo>
                  <a:close/>
                </a:path>
                <a:path w="69215" h="90805">
                  <a:moveTo>
                    <a:pt x="60782" y="45466"/>
                  </a:moveTo>
                  <a:lnTo>
                    <a:pt x="60667" y="45262"/>
                  </a:lnTo>
                  <a:lnTo>
                    <a:pt x="60452" y="45377"/>
                  </a:lnTo>
                  <a:lnTo>
                    <a:pt x="60782" y="45466"/>
                  </a:lnTo>
                  <a:close/>
                </a:path>
                <a:path w="69215" h="90805">
                  <a:moveTo>
                    <a:pt x="61125" y="15748"/>
                  </a:moveTo>
                  <a:lnTo>
                    <a:pt x="60185" y="15900"/>
                  </a:lnTo>
                  <a:lnTo>
                    <a:pt x="60934" y="16344"/>
                  </a:lnTo>
                  <a:lnTo>
                    <a:pt x="61125" y="15748"/>
                  </a:lnTo>
                  <a:close/>
                </a:path>
                <a:path w="69215" h="90805">
                  <a:moveTo>
                    <a:pt x="61252" y="14986"/>
                  </a:moveTo>
                  <a:lnTo>
                    <a:pt x="61087" y="14986"/>
                  </a:lnTo>
                  <a:lnTo>
                    <a:pt x="61150" y="15113"/>
                  </a:lnTo>
                  <a:lnTo>
                    <a:pt x="61252" y="14986"/>
                  </a:lnTo>
                  <a:close/>
                </a:path>
                <a:path w="69215" h="90805">
                  <a:moveTo>
                    <a:pt x="61302" y="19888"/>
                  </a:moveTo>
                  <a:lnTo>
                    <a:pt x="61150" y="20091"/>
                  </a:lnTo>
                  <a:lnTo>
                    <a:pt x="61302" y="19888"/>
                  </a:lnTo>
                  <a:close/>
                </a:path>
                <a:path w="69215" h="90805">
                  <a:moveTo>
                    <a:pt x="61391" y="15367"/>
                  </a:moveTo>
                  <a:lnTo>
                    <a:pt x="61290" y="15240"/>
                  </a:lnTo>
                  <a:lnTo>
                    <a:pt x="61074" y="15240"/>
                  </a:lnTo>
                  <a:lnTo>
                    <a:pt x="61391" y="15367"/>
                  </a:lnTo>
                  <a:close/>
                </a:path>
                <a:path w="69215" h="90805">
                  <a:moveTo>
                    <a:pt x="61556" y="54102"/>
                  </a:moveTo>
                  <a:lnTo>
                    <a:pt x="61442" y="53721"/>
                  </a:lnTo>
                  <a:lnTo>
                    <a:pt x="61226" y="52959"/>
                  </a:lnTo>
                  <a:lnTo>
                    <a:pt x="55664" y="52959"/>
                  </a:lnTo>
                  <a:lnTo>
                    <a:pt x="55181" y="52959"/>
                  </a:lnTo>
                  <a:lnTo>
                    <a:pt x="54305" y="52959"/>
                  </a:lnTo>
                  <a:lnTo>
                    <a:pt x="55067" y="53594"/>
                  </a:lnTo>
                  <a:lnTo>
                    <a:pt x="55092" y="54102"/>
                  </a:lnTo>
                  <a:lnTo>
                    <a:pt x="55016" y="54864"/>
                  </a:lnTo>
                  <a:lnTo>
                    <a:pt x="55219" y="55372"/>
                  </a:lnTo>
                  <a:lnTo>
                    <a:pt x="53886" y="55118"/>
                  </a:lnTo>
                  <a:lnTo>
                    <a:pt x="54356" y="54229"/>
                  </a:lnTo>
                  <a:lnTo>
                    <a:pt x="53352" y="53594"/>
                  </a:lnTo>
                  <a:lnTo>
                    <a:pt x="53975" y="54102"/>
                  </a:lnTo>
                  <a:lnTo>
                    <a:pt x="54038" y="54356"/>
                  </a:lnTo>
                  <a:lnTo>
                    <a:pt x="53403" y="55118"/>
                  </a:lnTo>
                  <a:lnTo>
                    <a:pt x="54165" y="55499"/>
                  </a:lnTo>
                  <a:lnTo>
                    <a:pt x="53289" y="55372"/>
                  </a:lnTo>
                  <a:lnTo>
                    <a:pt x="53619" y="55626"/>
                  </a:lnTo>
                  <a:lnTo>
                    <a:pt x="52679" y="55118"/>
                  </a:lnTo>
                  <a:lnTo>
                    <a:pt x="53771" y="56261"/>
                  </a:lnTo>
                  <a:lnTo>
                    <a:pt x="52590" y="55753"/>
                  </a:lnTo>
                  <a:lnTo>
                    <a:pt x="53009" y="56642"/>
                  </a:lnTo>
                  <a:lnTo>
                    <a:pt x="51955" y="56642"/>
                  </a:lnTo>
                  <a:lnTo>
                    <a:pt x="51816" y="55880"/>
                  </a:lnTo>
                  <a:lnTo>
                    <a:pt x="51625" y="56769"/>
                  </a:lnTo>
                  <a:lnTo>
                    <a:pt x="51396" y="56769"/>
                  </a:lnTo>
                  <a:lnTo>
                    <a:pt x="51689" y="56896"/>
                  </a:lnTo>
                  <a:lnTo>
                    <a:pt x="52057" y="57404"/>
                  </a:lnTo>
                  <a:lnTo>
                    <a:pt x="51625" y="58420"/>
                  </a:lnTo>
                  <a:lnTo>
                    <a:pt x="51130" y="57277"/>
                  </a:lnTo>
                  <a:lnTo>
                    <a:pt x="50469" y="57023"/>
                  </a:lnTo>
                  <a:lnTo>
                    <a:pt x="50342" y="57912"/>
                  </a:lnTo>
                  <a:lnTo>
                    <a:pt x="50723" y="58801"/>
                  </a:lnTo>
                  <a:lnTo>
                    <a:pt x="50380" y="59055"/>
                  </a:lnTo>
                  <a:lnTo>
                    <a:pt x="50215" y="58928"/>
                  </a:lnTo>
                  <a:lnTo>
                    <a:pt x="50101" y="59055"/>
                  </a:lnTo>
                  <a:lnTo>
                    <a:pt x="49999" y="58801"/>
                  </a:lnTo>
                  <a:lnTo>
                    <a:pt x="50063" y="59055"/>
                  </a:lnTo>
                  <a:lnTo>
                    <a:pt x="50241" y="59817"/>
                  </a:lnTo>
                  <a:lnTo>
                    <a:pt x="48577" y="60452"/>
                  </a:lnTo>
                  <a:lnTo>
                    <a:pt x="48895" y="61849"/>
                  </a:lnTo>
                  <a:lnTo>
                    <a:pt x="49136" y="61976"/>
                  </a:lnTo>
                  <a:lnTo>
                    <a:pt x="49745" y="62484"/>
                  </a:lnTo>
                  <a:lnTo>
                    <a:pt x="49771" y="62738"/>
                  </a:lnTo>
                  <a:lnTo>
                    <a:pt x="49695" y="62992"/>
                  </a:lnTo>
                  <a:lnTo>
                    <a:pt x="49999" y="63627"/>
                  </a:lnTo>
                  <a:lnTo>
                    <a:pt x="49326" y="63246"/>
                  </a:lnTo>
                  <a:lnTo>
                    <a:pt x="49352" y="62966"/>
                  </a:lnTo>
                  <a:lnTo>
                    <a:pt x="49149" y="62611"/>
                  </a:lnTo>
                  <a:lnTo>
                    <a:pt x="49149" y="63246"/>
                  </a:lnTo>
                  <a:lnTo>
                    <a:pt x="48793" y="63119"/>
                  </a:lnTo>
                  <a:lnTo>
                    <a:pt x="48374" y="62966"/>
                  </a:lnTo>
                  <a:lnTo>
                    <a:pt x="48387" y="63131"/>
                  </a:lnTo>
                  <a:lnTo>
                    <a:pt x="48475" y="64135"/>
                  </a:lnTo>
                  <a:lnTo>
                    <a:pt x="47866" y="64516"/>
                  </a:lnTo>
                  <a:lnTo>
                    <a:pt x="46939" y="64008"/>
                  </a:lnTo>
                  <a:lnTo>
                    <a:pt x="48260" y="63246"/>
                  </a:lnTo>
                  <a:lnTo>
                    <a:pt x="48387" y="63169"/>
                  </a:lnTo>
                  <a:lnTo>
                    <a:pt x="47231" y="63246"/>
                  </a:lnTo>
                  <a:lnTo>
                    <a:pt x="48145" y="62738"/>
                  </a:lnTo>
                  <a:lnTo>
                    <a:pt x="46380" y="62230"/>
                  </a:lnTo>
                  <a:lnTo>
                    <a:pt x="48526" y="62230"/>
                  </a:lnTo>
                  <a:lnTo>
                    <a:pt x="46786" y="61722"/>
                  </a:lnTo>
                  <a:lnTo>
                    <a:pt x="45897" y="62484"/>
                  </a:lnTo>
                  <a:lnTo>
                    <a:pt x="45847" y="62738"/>
                  </a:lnTo>
                  <a:lnTo>
                    <a:pt x="46278" y="63246"/>
                  </a:lnTo>
                  <a:lnTo>
                    <a:pt x="45440" y="64008"/>
                  </a:lnTo>
                  <a:lnTo>
                    <a:pt x="45377" y="64262"/>
                  </a:lnTo>
                  <a:lnTo>
                    <a:pt x="45605" y="64643"/>
                  </a:lnTo>
                  <a:lnTo>
                    <a:pt x="46050" y="64516"/>
                  </a:lnTo>
                  <a:lnTo>
                    <a:pt x="46240" y="64897"/>
                  </a:lnTo>
                  <a:lnTo>
                    <a:pt x="46304" y="65786"/>
                  </a:lnTo>
                  <a:lnTo>
                    <a:pt x="46189" y="67183"/>
                  </a:lnTo>
                  <a:lnTo>
                    <a:pt x="43370" y="64770"/>
                  </a:lnTo>
                  <a:lnTo>
                    <a:pt x="43789" y="66675"/>
                  </a:lnTo>
                  <a:lnTo>
                    <a:pt x="44170" y="67310"/>
                  </a:lnTo>
                  <a:lnTo>
                    <a:pt x="45186" y="68199"/>
                  </a:lnTo>
                  <a:lnTo>
                    <a:pt x="44081" y="68453"/>
                  </a:lnTo>
                  <a:lnTo>
                    <a:pt x="43294" y="67564"/>
                  </a:lnTo>
                  <a:lnTo>
                    <a:pt x="42506" y="68453"/>
                  </a:lnTo>
                  <a:lnTo>
                    <a:pt x="44297" y="69088"/>
                  </a:lnTo>
                  <a:lnTo>
                    <a:pt x="43129" y="69634"/>
                  </a:lnTo>
                  <a:lnTo>
                    <a:pt x="42799" y="70104"/>
                  </a:lnTo>
                  <a:lnTo>
                    <a:pt x="41871" y="69596"/>
                  </a:lnTo>
                  <a:lnTo>
                    <a:pt x="41300" y="70739"/>
                  </a:lnTo>
                  <a:lnTo>
                    <a:pt x="41135" y="72263"/>
                  </a:lnTo>
                  <a:lnTo>
                    <a:pt x="40894" y="72745"/>
                  </a:lnTo>
                  <a:lnTo>
                    <a:pt x="40894" y="73406"/>
                  </a:lnTo>
                  <a:lnTo>
                    <a:pt x="40716" y="73787"/>
                  </a:lnTo>
                  <a:lnTo>
                    <a:pt x="40792" y="73533"/>
                  </a:lnTo>
                  <a:lnTo>
                    <a:pt x="40894" y="73406"/>
                  </a:lnTo>
                  <a:lnTo>
                    <a:pt x="40894" y="72745"/>
                  </a:lnTo>
                  <a:lnTo>
                    <a:pt x="40678" y="73164"/>
                  </a:lnTo>
                  <a:lnTo>
                    <a:pt x="40678" y="74930"/>
                  </a:lnTo>
                  <a:lnTo>
                    <a:pt x="40462" y="74803"/>
                  </a:lnTo>
                  <a:lnTo>
                    <a:pt x="40081" y="75057"/>
                  </a:lnTo>
                  <a:lnTo>
                    <a:pt x="39738" y="75057"/>
                  </a:lnTo>
                  <a:lnTo>
                    <a:pt x="40043" y="74676"/>
                  </a:lnTo>
                  <a:lnTo>
                    <a:pt x="40195" y="74549"/>
                  </a:lnTo>
                  <a:lnTo>
                    <a:pt x="40474" y="74676"/>
                  </a:lnTo>
                  <a:lnTo>
                    <a:pt x="40678" y="74930"/>
                  </a:lnTo>
                  <a:lnTo>
                    <a:pt x="40678" y="73164"/>
                  </a:lnTo>
                  <a:lnTo>
                    <a:pt x="40487" y="73533"/>
                  </a:lnTo>
                  <a:lnTo>
                    <a:pt x="40271" y="73279"/>
                  </a:lnTo>
                  <a:lnTo>
                    <a:pt x="40144" y="72898"/>
                  </a:lnTo>
                  <a:lnTo>
                    <a:pt x="39700" y="73025"/>
                  </a:lnTo>
                  <a:lnTo>
                    <a:pt x="39116" y="74676"/>
                  </a:lnTo>
                  <a:lnTo>
                    <a:pt x="37414" y="75819"/>
                  </a:lnTo>
                  <a:lnTo>
                    <a:pt x="35928" y="76581"/>
                  </a:lnTo>
                  <a:lnTo>
                    <a:pt x="36068" y="77089"/>
                  </a:lnTo>
                  <a:lnTo>
                    <a:pt x="36156" y="78105"/>
                  </a:lnTo>
                  <a:lnTo>
                    <a:pt x="35966" y="78359"/>
                  </a:lnTo>
                  <a:lnTo>
                    <a:pt x="35471" y="78105"/>
                  </a:lnTo>
                  <a:lnTo>
                    <a:pt x="35433" y="77724"/>
                  </a:lnTo>
                  <a:lnTo>
                    <a:pt x="35369" y="78359"/>
                  </a:lnTo>
                  <a:lnTo>
                    <a:pt x="35242" y="79121"/>
                  </a:lnTo>
                  <a:lnTo>
                    <a:pt x="34353" y="81026"/>
                  </a:lnTo>
                  <a:lnTo>
                    <a:pt x="32931" y="80899"/>
                  </a:lnTo>
                  <a:lnTo>
                    <a:pt x="32931" y="80518"/>
                  </a:lnTo>
                  <a:lnTo>
                    <a:pt x="32105" y="80645"/>
                  </a:lnTo>
                  <a:lnTo>
                    <a:pt x="33185" y="82550"/>
                  </a:lnTo>
                  <a:lnTo>
                    <a:pt x="32080" y="82296"/>
                  </a:lnTo>
                  <a:lnTo>
                    <a:pt x="32131" y="82042"/>
                  </a:lnTo>
                  <a:lnTo>
                    <a:pt x="29743" y="83058"/>
                  </a:lnTo>
                  <a:lnTo>
                    <a:pt x="28956" y="83185"/>
                  </a:lnTo>
                  <a:lnTo>
                    <a:pt x="28143" y="83185"/>
                  </a:lnTo>
                  <a:lnTo>
                    <a:pt x="27546" y="82550"/>
                  </a:lnTo>
                  <a:lnTo>
                    <a:pt x="27343" y="83693"/>
                  </a:lnTo>
                  <a:lnTo>
                    <a:pt x="38290" y="83693"/>
                  </a:lnTo>
                  <a:lnTo>
                    <a:pt x="38290" y="83185"/>
                  </a:lnTo>
                  <a:lnTo>
                    <a:pt x="38595" y="82550"/>
                  </a:lnTo>
                  <a:lnTo>
                    <a:pt x="38849" y="82550"/>
                  </a:lnTo>
                  <a:lnTo>
                    <a:pt x="39166" y="82880"/>
                  </a:lnTo>
                  <a:lnTo>
                    <a:pt x="39725" y="82804"/>
                  </a:lnTo>
                  <a:lnTo>
                    <a:pt x="38709" y="82042"/>
                  </a:lnTo>
                  <a:lnTo>
                    <a:pt x="39700" y="81661"/>
                  </a:lnTo>
                  <a:lnTo>
                    <a:pt x="39839" y="82296"/>
                  </a:lnTo>
                  <a:lnTo>
                    <a:pt x="40449" y="81788"/>
                  </a:lnTo>
                  <a:lnTo>
                    <a:pt x="40335" y="81661"/>
                  </a:lnTo>
                  <a:lnTo>
                    <a:pt x="40220" y="81534"/>
                  </a:lnTo>
                  <a:lnTo>
                    <a:pt x="40068" y="81026"/>
                  </a:lnTo>
                  <a:lnTo>
                    <a:pt x="40093" y="80264"/>
                  </a:lnTo>
                  <a:lnTo>
                    <a:pt x="41160" y="79883"/>
                  </a:lnTo>
                  <a:lnTo>
                    <a:pt x="41833" y="80264"/>
                  </a:lnTo>
                  <a:lnTo>
                    <a:pt x="41541" y="79883"/>
                  </a:lnTo>
                  <a:lnTo>
                    <a:pt x="41325" y="79121"/>
                  </a:lnTo>
                  <a:lnTo>
                    <a:pt x="41808" y="78867"/>
                  </a:lnTo>
                  <a:lnTo>
                    <a:pt x="42062" y="79121"/>
                  </a:lnTo>
                  <a:lnTo>
                    <a:pt x="42113" y="79502"/>
                  </a:lnTo>
                  <a:lnTo>
                    <a:pt x="43192" y="78867"/>
                  </a:lnTo>
                  <a:lnTo>
                    <a:pt x="43192" y="78740"/>
                  </a:lnTo>
                  <a:lnTo>
                    <a:pt x="43040" y="78740"/>
                  </a:lnTo>
                  <a:lnTo>
                    <a:pt x="43141" y="78613"/>
                  </a:lnTo>
                  <a:lnTo>
                    <a:pt x="43167" y="78359"/>
                  </a:lnTo>
                  <a:lnTo>
                    <a:pt x="42519" y="77343"/>
                  </a:lnTo>
                  <a:lnTo>
                    <a:pt x="43738" y="77089"/>
                  </a:lnTo>
                  <a:lnTo>
                    <a:pt x="43980" y="77216"/>
                  </a:lnTo>
                  <a:lnTo>
                    <a:pt x="44119" y="77343"/>
                  </a:lnTo>
                  <a:lnTo>
                    <a:pt x="44234" y="77216"/>
                  </a:lnTo>
                  <a:lnTo>
                    <a:pt x="43586" y="78105"/>
                  </a:lnTo>
                  <a:lnTo>
                    <a:pt x="43370" y="78359"/>
                  </a:lnTo>
                  <a:lnTo>
                    <a:pt x="43345" y="78867"/>
                  </a:lnTo>
                  <a:lnTo>
                    <a:pt x="43662" y="79121"/>
                  </a:lnTo>
                  <a:lnTo>
                    <a:pt x="44284" y="78486"/>
                  </a:lnTo>
                  <a:lnTo>
                    <a:pt x="44742" y="79756"/>
                  </a:lnTo>
                  <a:lnTo>
                    <a:pt x="44615" y="78486"/>
                  </a:lnTo>
                  <a:lnTo>
                    <a:pt x="44399" y="77216"/>
                  </a:lnTo>
                  <a:lnTo>
                    <a:pt x="44386" y="77089"/>
                  </a:lnTo>
                  <a:lnTo>
                    <a:pt x="45135" y="76708"/>
                  </a:lnTo>
                  <a:lnTo>
                    <a:pt x="45415" y="76708"/>
                  </a:lnTo>
                  <a:lnTo>
                    <a:pt x="45440" y="76835"/>
                  </a:lnTo>
                  <a:lnTo>
                    <a:pt x="45618" y="76835"/>
                  </a:lnTo>
                  <a:lnTo>
                    <a:pt x="45631" y="76708"/>
                  </a:lnTo>
                  <a:lnTo>
                    <a:pt x="45631" y="76327"/>
                  </a:lnTo>
                  <a:lnTo>
                    <a:pt x="46062" y="76200"/>
                  </a:lnTo>
                  <a:lnTo>
                    <a:pt x="46215" y="75946"/>
                  </a:lnTo>
                  <a:lnTo>
                    <a:pt x="46799" y="76327"/>
                  </a:lnTo>
                  <a:lnTo>
                    <a:pt x="47028" y="75565"/>
                  </a:lnTo>
                  <a:lnTo>
                    <a:pt x="47142" y="75311"/>
                  </a:lnTo>
                  <a:lnTo>
                    <a:pt x="47320" y="75057"/>
                  </a:lnTo>
                  <a:lnTo>
                    <a:pt x="46634" y="74587"/>
                  </a:lnTo>
                  <a:lnTo>
                    <a:pt x="46634" y="75946"/>
                  </a:lnTo>
                  <a:lnTo>
                    <a:pt x="46443" y="75946"/>
                  </a:lnTo>
                  <a:lnTo>
                    <a:pt x="46405" y="75565"/>
                  </a:lnTo>
                  <a:lnTo>
                    <a:pt x="46405" y="75311"/>
                  </a:lnTo>
                  <a:lnTo>
                    <a:pt x="46520" y="75438"/>
                  </a:lnTo>
                  <a:lnTo>
                    <a:pt x="46634" y="75946"/>
                  </a:lnTo>
                  <a:lnTo>
                    <a:pt x="46634" y="74587"/>
                  </a:lnTo>
                  <a:lnTo>
                    <a:pt x="47015" y="74295"/>
                  </a:lnTo>
                  <a:lnTo>
                    <a:pt x="46228" y="74295"/>
                  </a:lnTo>
                  <a:lnTo>
                    <a:pt x="46012" y="74803"/>
                  </a:lnTo>
                  <a:lnTo>
                    <a:pt x="45427" y="75565"/>
                  </a:lnTo>
                  <a:lnTo>
                    <a:pt x="45262" y="75057"/>
                  </a:lnTo>
                  <a:lnTo>
                    <a:pt x="45237" y="74930"/>
                  </a:lnTo>
                  <a:lnTo>
                    <a:pt x="45161" y="74549"/>
                  </a:lnTo>
                  <a:lnTo>
                    <a:pt x="45821" y="74549"/>
                  </a:lnTo>
                  <a:lnTo>
                    <a:pt x="45326" y="73787"/>
                  </a:lnTo>
                  <a:lnTo>
                    <a:pt x="45072" y="73406"/>
                  </a:lnTo>
                  <a:lnTo>
                    <a:pt x="44996" y="73279"/>
                  </a:lnTo>
                  <a:lnTo>
                    <a:pt x="46291" y="73533"/>
                  </a:lnTo>
                  <a:lnTo>
                    <a:pt x="46863" y="73279"/>
                  </a:lnTo>
                  <a:lnTo>
                    <a:pt x="47447" y="73025"/>
                  </a:lnTo>
                  <a:lnTo>
                    <a:pt x="48133" y="73279"/>
                  </a:lnTo>
                  <a:lnTo>
                    <a:pt x="48196" y="73025"/>
                  </a:lnTo>
                  <a:lnTo>
                    <a:pt x="48450" y="72009"/>
                  </a:lnTo>
                  <a:lnTo>
                    <a:pt x="49504" y="70739"/>
                  </a:lnTo>
                  <a:lnTo>
                    <a:pt x="49161" y="70104"/>
                  </a:lnTo>
                  <a:lnTo>
                    <a:pt x="48679" y="69215"/>
                  </a:lnTo>
                  <a:lnTo>
                    <a:pt x="48641" y="68707"/>
                  </a:lnTo>
                  <a:lnTo>
                    <a:pt x="49225" y="69088"/>
                  </a:lnTo>
                  <a:lnTo>
                    <a:pt x="49504" y="69088"/>
                  </a:lnTo>
                  <a:lnTo>
                    <a:pt x="49530" y="69342"/>
                  </a:lnTo>
                  <a:lnTo>
                    <a:pt x="49555" y="68961"/>
                  </a:lnTo>
                  <a:lnTo>
                    <a:pt x="49834" y="68707"/>
                  </a:lnTo>
                  <a:lnTo>
                    <a:pt x="50114" y="68453"/>
                  </a:lnTo>
                  <a:lnTo>
                    <a:pt x="50393" y="68199"/>
                  </a:lnTo>
                  <a:lnTo>
                    <a:pt x="50419" y="67945"/>
                  </a:lnTo>
                  <a:lnTo>
                    <a:pt x="50342" y="68072"/>
                  </a:lnTo>
                  <a:lnTo>
                    <a:pt x="50355" y="67881"/>
                  </a:lnTo>
                  <a:lnTo>
                    <a:pt x="49720" y="67183"/>
                  </a:lnTo>
                  <a:lnTo>
                    <a:pt x="50634" y="66802"/>
                  </a:lnTo>
                  <a:lnTo>
                    <a:pt x="50533" y="67183"/>
                  </a:lnTo>
                  <a:lnTo>
                    <a:pt x="50419" y="67945"/>
                  </a:lnTo>
                  <a:lnTo>
                    <a:pt x="50825" y="67183"/>
                  </a:lnTo>
                  <a:lnTo>
                    <a:pt x="51003" y="67437"/>
                  </a:lnTo>
                  <a:lnTo>
                    <a:pt x="52108" y="67183"/>
                  </a:lnTo>
                  <a:lnTo>
                    <a:pt x="53784" y="66802"/>
                  </a:lnTo>
                  <a:lnTo>
                    <a:pt x="51600" y="63627"/>
                  </a:lnTo>
                  <a:lnTo>
                    <a:pt x="50990" y="62738"/>
                  </a:lnTo>
                  <a:lnTo>
                    <a:pt x="54559" y="62357"/>
                  </a:lnTo>
                  <a:lnTo>
                    <a:pt x="54216" y="62357"/>
                  </a:lnTo>
                  <a:lnTo>
                    <a:pt x="54051" y="62230"/>
                  </a:lnTo>
                  <a:lnTo>
                    <a:pt x="56934" y="60706"/>
                  </a:lnTo>
                  <a:lnTo>
                    <a:pt x="57289" y="58420"/>
                  </a:lnTo>
                  <a:lnTo>
                    <a:pt x="57505" y="57023"/>
                  </a:lnTo>
                  <a:lnTo>
                    <a:pt x="58280" y="56642"/>
                  </a:lnTo>
                  <a:lnTo>
                    <a:pt x="59042" y="56261"/>
                  </a:lnTo>
                  <a:lnTo>
                    <a:pt x="60337" y="55626"/>
                  </a:lnTo>
                  <a:lnTo>
                    <a:pt x="60591" y="55499"/>
                  </a:lnTo>
                  <a:lnTo>
                    <a:pt x="60744" y="55372"/>
                  </a:lnTo>
                  <a:lnTo>
                    <a:pt x="61379" y="54864"/>
                  </a:lnTo>
                  <a:lnTo>
                    <a:pt x="60833" y="54356"/>
                  </a:lnTo>
                  <a:lnTo>
                    <a:pt x="60667" y="53721"/>
                  </a:lnTo>
                  <a:lnTo>
                    <a:pt x="61556" y="54102"/>
                  </a:lnTo>
                  <a:close/>
                </a:path>
                <a:path w="69215" h="90805">
                  <a:moveTo>
                    <a:pt x="61988" y="12954"/>
                  </a:moveTo>
                  <a:lnTo>
                    <a:pt x="61734" y="13208"/>
                  </a:lnTo>
                  <a:lnTo>
                    <a:pt x="61328" y="13335"/>
                  </a:lnTo>
                  <a:lnTo>
                    <a:pt x="61061" y="13208"/>
                  </a:lnTo>
                  <a:lnTo>
                    <a:pt x="60490" y="12573"/>
                  </a:lnTo>
                  <a:lnTo>
                    <a:pt x="61455" y="12446"/>
                  </a:lnTo>
                  <a:lnTo>
                    <a:pt x="61391" y="11938"/>
                  </a:lnTo>
                  <a:lnTo>
                    <a:pt x="60921" y="11938"/>
                  </a:lnTo>
                  <a:lnTo>
                    <a:pt x="60921" y="11811"/>
                  </a:lnTo>
                  <a:lnTo>
                    <a:pt x="60921" y="11303"/>
                  </a:lnTo>
                  <a:lnTo>
                    <a:pt x="60198" y="11811"/>
                  </a:lnTo>
                  <a:lnTo>
                    <a:pt x="60147" y="11557"/>
                  </a:lnTo>
                  <a:lnTo>
                    <a:pt x="60350" y="11303"/>
                  </a:lnTo>
                  <a:lnTo>
                    <a:pt x="60464" y="11049"/>
                  </a:lnTo>
                  <a:lnTo>
                    <a:pt x="59867" y="11049"/>
                  </a:lnTo>
                  <a:lnTo>
                    <a:pt x="59702" y="10795"/>
                  </a:lnTo>
                  <a:lnTo>
                    <a:pt x="58953" y="9652"/>
                  </a:lnTo>
                  <a:lnTo>
                    <a:pt x="58724" y="10287"/>
                  </a:lnTo>
                  <a:lnTo>
                    <a:pt x="58623" y="10795"/>
                  </a:lnTo>
                  <a:lnTo>
                    <a:pt x="56946" y="10287"/>
                  </a:lnTo>
                  <a:lnTo>
                    <a:pt x="56896" y="9779"/>
                  </a:lnTo>
                  <a:lnTo>
                    <a:pt x="56781" y="8636"/>
                  </a:lnTo>
                  <a:lnTo>
                    <a:pt x="56654" y="8216"/>
                  </a:lnTo>
                  <a:lnTo>
                    <a:pt x="55321" y="7620"/>
                  </a:lnTo>
                  <a:lnTo>
                    <a:pt x="55511" y="7493"/>
                  </a:lnTo>
                  <a:lnTo>
                    <a:pt x="54622" y="7239"/>
                  </a:lnTo>
                  <a:lnTo>
                    <a:pt x="54063" y="6731"/>
                  </a:lnTo>
                  <a:lnTo>
                    <a:pt x="53784" y="6477"/>
                  </a:lnTo>
                  <a:lnTo>
                    <a:pt x="52946" y="6731"/>
                  </a:lnTo>
                  <a:lnTo>
                    <a:pt x="52793" y="6642"/>
                  </a:lnTo>
                  <a:lnTo>
                    <a:pt x="52717" y="6350"/>
                  </a:lnTo>
                  <a:lnTo>
                    <a:pt x="52705" y="5969"/>
                  </a:lnTo>
                  <a:lnTo>
                    <a:pt x="52844" y="5842"/>
                  </a:lnTo>
                  <a:lnTo>
                    <a:pt x="52832" y="5689"/>
                  </a:lnTo>
                  <a:lnTo>
                    <a:pt x="52273" y="5588"/>
                  </a:lnTo>
                  <a:lnTo>
                    <a:pt x="52070" y="5842"/>
                  </a:lnTo>
                  <a:lnTo>
                    <a:pt x="51536" y="5080"/>
                  </a:lnTo>
                  <a:lnTo>
                    <a:pt x="51447" y="4953"/>
                  </a:lnTo>
                  <a:lnTo>
                    <a:pt x="52082" y="4851"/>
                  </a:lnTo>
                  <a:lnTo>
                    <a:pt x="52006" y="4711"/>
                  </a:lnTo>
                  <a:lnTo>
                    <a:pt x="51803" y="4445"/>
                  </a:lnTo>
                  <a:lnTo>
                    <a:pt x="51600" y="4191"/>
                  </a:lnTo>
                  <a:lnTo>
                    <a:pt x="51600" y="4064"/>
                  </a:lnTo>
                  <a:lnTo>
                    <a:pt x="51587" y="3683"/>
                  </a:lnTo>
                  <a:lnTo>
                    <a:pt x="50380" y="4064"/>
                  </a:lnTo>
                  <a:lnTo>
                    <a:pt x="50685" y="3810"/>
                  </a:lnTo>
                  <a:lnTo>
                    <a:pt x="50990" y="3556"/>
                  </a:lnTo>
                  <a:lnTo>
                    <a:pt x="50139" y="2921"/>
                  </a:lnTo>
                  <a:lnTo>
                    <a:pt x="49657" y="3048"/>
                  </a:lnTo>
                  <a:lnTo>
                    <a:pt x="50025" y="3810"/>
                  </a:lnTo>
                  <a:lnTo>
                    <a:pt x="49555" y="3683"/>
                  </a:lnTo>
                  <a:lnTo>
                    <a:pt x="49377" y="3556"/>
                  </a:lnTo>
                  <a:lnTo>
                    <a:pt x="49199" y="3429"/>
                  </a:lnTo>
                  <a:lnTo>
                    <a:pt x="48806" y="3302"/>
                  </a:lnTo>
                  <a:lnTo>
                    <a:pt x="49288" y="2540"/>
                  </a:lnTo>
                  <a:lnTo>
                    <a:pt x="49174" y="2159"/>
                  </a:lnTo>
                  <a:lnTo>
                    <a:pt x="47904" y="508"/>
                  </a:lnTo>
                  <a:lnTo>
                    <a:pt x="45643" y="3429"/>
                  </a:lnTo>
                  <a:lnTo>
                    <a:pt x="45593" y="3302"/>
                  </a:lnTo>
                  <a:lnTo>
                    <a:pt x="45288" y="2540"/>
                  </a:lnTo>
                  <a:lnTo>
                    <a:pt x="45199" y="2324"/>
                  </a:lnTo>
                  <a:lnTo>
                    <a:pt x="45034" y="2540"/>
                  </a:lnTo>
                  <a:lnTo>
                    <a:pt x="44272" y="2286"/>
                  </a:lnTo>
                  <a:lnTo>
                    <a:pt x="44208" y="2159"/>
                  </a:lnTo>
                  <a:lnTo>
                    <a:pt x="43586" y="762"/>
                  </a:lnTo>
                  <a:lnTo>
                    <a:pt x="43319" y="635"/>
                  </a:lnTo>
                  <a:lnTo>
                    <a:pt x="42189" y="0"/>
                  </a:lnTo>
                  <a:lnTo>
                    <a:pt x="42100" y="2159"/>
                  </a:lnTo>
                  <a:lnTo>
                    <a:pt x="40957" y="1651"/>
                  </a:lnTo>
                  <a:lnTo>
                    <a:pt x="41033" y="1905"/>
                  </a:lnTo>
                  <a:lnTo>
                    <a:pt x="41160" y="3048"/>
                  </a:lnTo>
                  <a:lnTo>
                    <a:pt x="40309" y="3302"/>
                  </a:lnTo>
                  <a:lnTo>
                    <a:pt x="39547" y="3175"/>
                  </a:lnTo>
                  <a:lnTo>
                    <a:pt x="39484" y="2794"/>
                  </a:lnTo>
                  <a:lnTo>
                    <a:pt x="39471" y="2667"/>
                  </a:lnTo>
                  <a:lnTo>
                    <a:pt x="39344" y="1778"/>
                  </a:lnTo>
                  <a:lnTo>
                    <a:pt x="39878" y="1524"/>
                  </a:lnTo>
                  <a:lnTo>
                    <a:pt x="40081" y="1397"/>
                  </a:lnTo>
                  <a:lnTo>
                    <a:pt x="40144" y="1638"/>
                  </a:lnTo>
                  <a:lnTo>
                    <a:pt x="40005" y="1689"/>
                  </a:lnTo>
                  <a:lnTo>
                    <a:pt x="39878" y="1752"/>
                  </a:lnTo>
                  <a:lnTo>
                    <a:pt x="40081" y="1828"/>
                  </a:lnTo>
                  <a:lnTo>
                    <a:pt x="40144" y="1651"/>
                  </a:lnTo>
                  <a:lnTo>
                    <a:pt x="40779" y="1397"/>
                  </a:lnTo>
                  <a:lnTo>
                    <a:pt x="40474" y="1016"/>
                  </a:lnTo>
                  <a:lnTo>
                    <a:pt x="40347" y="1397"/>
                  </a:lnTo>
                  <a:lnTo>
                    <a:pt x="40081" y="1143"/>
                  </a:lnTo>
                  <a:lnTo>
                    <a:pt x="39255" y="1143"/>
                  </a:lnTo>
                  <a:lnTo>
                    <a:pt x="37592" y="1143"/>
                  </a:lnTo>
                  <a:lnTo>
                    <a:pt x="36652" y="1143"/>
                  </a:lnTo>
                  <a:lnTo>
                    <a:pt x="36842" y="1524"/>
                  </a:lnTo>
                  <a:lnTo>
                    <a:pt x="36677" y="1524"/>
                  </a:lnTo>
                  <a:lnTo>
                    <a:pt x="35026" y="1270"/>
                  </a:lnTo>
                  <a:lnTo>
                    <a:pt x="35852" y="2108"/>
                  </a:lnTo>
                  <a:lnTo>
                    <a:pt x="35928" y="2324"/>
                  </a:lnTo>
                  <a:lnTo>
                    <a:pt x="35001" y="2667"/>
                  </a:lnTo>
                  <a:lnTo>
                    <a:pt x="34340" y="2171"/>
                  </a:lnTo>
                  <a:lnTo>
                    <a:pt x="34417" y="2032"/>
                  </a:lnTo>
                  <a:lnTo>
                    <a:pt x="34518" y="1905"/>
                  </a:lnTo>
                  <a:lnTo>
                    <a:pt x="35026" y="1270"/>
                  </a:lnTo>
                  <a:lnTo>
                    <a:pt x="34010" y="1905"/>
                  </a:lnTo>
                  <a:lnTo>
                    <a:pt x="33286" y="1651"/>
                  </a:lnTo>
                  <a:lnTo>
                    <a:pt x="33413" y="1397"/>
                  </a:lnTo>
                  <a:lnTo>
                    <a:pt x="33693" y="889"/>
                  </a:lnTo>
                  <a:lnTo>
                    <a:pt x="33921" y="635"/>
                  </a:lnTo>
                  <a:lnTo>
                    <a:pt x="33032" y="1397"/>
                  </a:lnTo>
                  <a:lnTo>
                    <a:pt x="32715" y="1143"/>
                  </a:lnTo>
                  <a:lnTo>
                    <a:pt x="32092" y="635"/>
                  </a:lnTo>
                  <a:lnTo>
                    <a:pt x="31940" y="508"/>
                  </a:lnTo>
                  <a:lnTo>
                    <a:pt x="31305" y="635"/>
                  </a:lnTo>
                  <a:lnTo>
                    <a:pt x="31775" y="127"/>
                  </a:lnTo>
                  <a:lnTo>
                    <a:pt x="31496" y="381"/>
                  </a:lnTo>
                  <a:lnTo>
                    <a:pt x="30962" y="508"/>
                  </a:lnTo>
                  <a:lnTo>
                    <a:pt x="31445" y="1143"/>
                  </a:lnTo>
                  <a:lnTo>
                    <a:pt x="30835" y="1143"/>
                  </a:lnTo>
                  <a:lnTo>
                    <a:pt x="30759" y="889"/>
                  </a:lnTo>
                  <a:lnTo>
                    <a:pt x="30568" y="1397"/>
                  </a:lnTo>
                  <a:lnTo>
                    <a:pt x="31165" y="1905"/>
                  </a:lnTo>
                  <a:lnTo>
                    <a:pt x="31267" y="2108"/>
                  </a:lnTo>
                  <a:lnTo>
                    <a:pt x="30873" y="2794"/>
                  </a:lnTo>
                  <a:lnTo>
                    <a:pt x="30416" y="2565"/>
                  </a:lnTo>
                  <a:lnTo>
                    <a:pt x="29781" y="3429"/>
                  </a:lnTo>
                  <a:lnTo>
                    <a:pt x="29502" y="2921"/>
                  </a:lnTo>
                  <a:lnTo>
                    <a:pt x="29362" y="2667"/>
                  </a:lnTo>
                  <a:lnTo>
                    <a:pt x="30340" y="2578"/>
                  </a:lnTo>
                  <a:lnTo>
                    <a:pt x="30708" y="2540"/>
                  </a:lnTo>
                  <a:lnTo>
                    <a:pt x="28905" y="1778"/>
                  </a:lnTo>
                  <a:lnTo>
                    <a:pt x="29425" y="1524"/>
                  </a:lnTo>
                  <a:lnTo>
                    <a:pt x="29171" y="1524"/>
                  </a:lnTo>
                  <a:lnTo>
                    <a:pt x="29210" y="1143"/>
                  </a:lnTo>
                  <a:lnTo>
                    <a:pt x="27711" y="889"/>
                  </a:lnTo>
                  <a:lnTo>
                    <a:pt x="28994" y="2413"/>
                  </a:lnTo>
                  <a:lnTo>
                    <a:pt x="27774" y="2921"/>
                  </a:lnTo>
                  <a:lnTo>
                    <a:pt x="27736" y="2286"/>
                  </a:lnTo>
                  <a:lnTo>
                    <a:pt x="27470" y="2171"/>
                  </a:lnTo>
                  <a:lnTo>
                    <a:pt x="27457" y="3048"/>
                  </a:lnTo>
                  <a:lnTo>
                    <a:pt x="27241" y="3556"/>
                  </a:lnTo>
                  <a:lnTo>
                    <a:pt x="26289" y="3429"/>
                  </a:lnTo>
                  <a:lnTo>
                    <a:pt x="26517" y="4191"/>
                  </a:lnTo>
                  <a:lnTo>
                    <a:pt x="26111" y="4318"/>
                  </a:lnTo>
                  <a:lnTo>
                    <a:pt x="26644" y="4318"/>
                  </a:lnTo>
                  <a:lnTo>
                    <a:pt x="26619" y="4851"/>
                  </a:lnTo>
                  <a:lnTo>
                    <a:pt x="26289" y="4953"/>
                  </a:lnTo>
                  <a:lnTo>
                    <a:pt x="25895" y="5334"/>
                  </a:lnTo>
                  <a:lnTo>
                    <a:pt x="25844" y="5969"/>
                  </a:lnTo>
                  <a:lnTo>
                    <a:pt x="24257" y="4572"/>
                  </a:lnTo>
                  <a:lnTo>
                    <a:pt x="23774" y="5588"/>
                  </a:lnTo>
                  <a:lnTo>
                    <a:pt x="23228" y="5461"/>
                  </a:lnTo>
                  <a:lnTo>
                    <a:pt x="23228" y="4699"/>
                  </a:lnTo>
                  <a:lnTo>
                    <a:pt x="22771" y="4699"/>
                  </a:lnTo>
                  <a:lnTo>
                    <a:pt x="22263" y="5689"/>
                  </a:lnTo>
                  <a:lnTo>
                    <a:pt x="22225" y="5969"/>
                  </a:lnTo>
                  <a:lnTo>
                    <a:pt x="22021" y="7112"/>
                  </a:lnTo>
                  <a:lnTo>
                    <a:pt x="22148" y="6985"/>
                  </a:lnTo>
                  <a:lnTo>
                    <a:pt x="22161" y="6350"/>
                  </a:lnTo>
                  <a:lnTo>
                    <a:pt x="22275" y="6870"/>
                  </a:lnTo>
                  <a:lnTo>
                    <a:pt x="22428" y="6731"/>
                  </a:lnTo>
                  <a:lnTo>
                    <a:pt x="22402" y="6489"/>
                  </a:lnTo>
                  <a:lnTo>
                    <a:pt x="22580" y="6350"/>
                  </a:lnTo>
                  <a:lnTo>
                    <a:pt x="22682" y="6096"/>
                  </a:lnTo>
                  <a:lnTo>
                    <a:pt x="23025" y="5969"/>
                  </a:lnTo>
                  <a:lnTo>
                    <a:pt x="22999" y="6731"/>
                  </a:lnTo>
                  <a:lnTo>
                    <a:pt x="23355" y="6985"/>
                  </a:lnTo>
                  <a:lnTo>
                    <a:pt x="22504" y="6540"/>
                  </a:lnTo>
                  <a:lnTo>
                    <a:pt x="22364" y="7239"/>
                  </a:lnTo>
                  <a:lnTo>
                    <a:pt x="22593" y="8255"/>
                  </a:lnTo>
                  <a:lnTo>
                    <a:pt x="21526" y="8128"/>
                  </a:lnTo>
                  <a:lnTo>
                    <a:pt x="20510" y="6604"/>
                  </a:lnTo>
                  <a:lnTo>
                    <a:pt x="19050" y="6731"/>
                  </a:lnTo>
                  <a:lnTo>
                    <a:pt x="19088" y="7493"/>
                  </a:lnTo>
                  <a:lnTo>
                    <a:pt x="19215" y="8636"/>
                  </a:lnTo>
                  <a:lnTo>
                    <a:pt x="17780" y="9398"/>
                  </a:lnTo>
                  <a:lnTo>
                    <a:pt x="18376" y="9271"/>
                  </a:lnTo>
                  <a:lnTo>
                    <a:pt x="18681" y="9906"/>
                  </a:lnTo>
                  <a:lnTo>
                    <a:pt x="17716" y="9906"/>
                  </a:lnTo>
                  <a:lnTo>
                    <a:pt x="17526" y="10541"/>
                  </a:lnTo>
                  <a:lnTo>
                    <a:pt x="17157" y="10033"/>
                  </a:lnTo>
                  <a:lnTo>
                    <a:pt x="16764" y="10033"/>
                  </a:lnTo>
                  <a:lnTo>
                    <a:pt x="16332" y="9906"/>
                  </a:lnTo>
                  <a:lnTo>
                    <a:pt x="16675" y="10287"/>
                  </a:lnTo>
                  <a:lnTo>
                    <a:pt x="15417" y="10668"/>
                  </a:lnTo>
                  <a:lnTo>
                    <a:pt x="16179" y="11684"/>
                  </a:lnTo>
                  <a:lnTo>
                    <a:pt x="15138" y="11684"/>
                  </a:lnTo>
                  <a:lnTo>
                    <a:pt x="14033" y="12319"/>
                  </a:lnTo>
                  <a:lnTo>
                    <a:pt x="15430" y="13843"/>
                  </a:lnTo>
                  <a:lnTo>
                    <a:pt x="14478" y="14605"/>
                  </a:lnTo>
                  <a:lnTo>
                    <a:pt x="14274" y="14097"/>
                  </a:lnTo>
                  <a:lnTo>
                    <a:pt x="14224" y="13970"/>
                  </a:lnTo>
                  <a:lnTo>
                    <a:pt x="13525" y="14097"/>
                  </a:lnTo>
                  <a:lnTo>
                    <a:pt x="13423" y="13970"/>
                  </a:lnTo>
                  <a:lnTo>
                    <a:pt x="12941" y="13843"/>
                  </a:lnTo>
                  <a:lnTo>
                    <a:pt x="13335" y="15367"/>
                  </a:lnTo>
                  <a:lnTo>
                    <a:pt x="12661" y="15240"/>
                  </a:lnTo>
                  <a:lnTo>
                    <a:pt x="12776" y="15494"/>
                  </a:lnTo>
                  <a:lnTo>
                    <a:pt x="13246" y="16002"/>
                  </a:lnTo>
                  <a:lnTo>
                    <a:pt x="12928" y="16256"/>
                  </a:lnTo>
                  <a:lnTo>
                    <a:pt x="12611" y="16891"/>
                  </a:lnTo>
                  <a:lnTo>
                    <a:pt x="13373" y="17018"/>
                  </a:lnTo>
                  <a:lnTo>
                    <a:pt x="11049" y="16891"/>
                  </a:lnTo>
                  <a:lnTo>
                    <a:pt x="11531" y="19812"/>
                  </a:lnTo>
                  <a:lnTo>
                    <a:pt x="9626" y="19939"/>
                  </a:lnTo>
                  <a:lnTo>
                    <a:pt x="8648" y="22479"/>
                  </a:lnTo>
                  <a:lnTo>
                    <a:pt x="8509" y="22352"/>
                  </a:lnTo>
                  <a:lnTo>
                    <a:pt x="8509" y="22225"/>
                  </a:lnTo>
                  <a:lnTo>
                    <a:pt x="8343" y="22352"/>
                  </a:lnTo>
                  <a:lnTo>
                    <a:pt x="7518" y="22987"/>
                  </a:lnTo>
                  <a:lnTo>
                    <a:pt x="9753" y="23622"/>
                  </a:lnTo>
                  <a:lnTo>
                    <a:pt x="8636" y="24384"/>
                  </a:lnTo>
                  <a:lnTo>
                    <a:pt x="7480" y="24511"/>
                  </a:lnTo>
                  <a:lnTo>
                    <a:pt x="8318" y="23749"/>
                  </a:lnTo>
                  <a:lnTo>
                    <a:pt x="8458" y="23622"/>
                  </a:lnTo>
                  <a:lnTo>
                    <a:pt x="7950" y="23749"/>
                  </a:lnTo>
                  <a:lnTo>
                    <a:pt x="6096" y="23114"/>
                  </a:lnTo>
                  <a:lnTo>
                    <a:pt x="7480" y="25273"/>
                  </a:lnTo>
                  <a:lnTo>
                    <a:pt x="6134" y="25527"/>
                  </a:lnTo>
                  <a:lnTo>
                    <a:pt x="6108" y="25273"/>
                  </a:lnTo>
                  <a:lnTo>
                    <a:pt x="5232" y="25654"/>
                  </a:lnTo>
                  <a:lnTo>
                    <a:pt x="6121" y="26924"/>
                  </a:lnTo>
                  <a:lnTo>
                    <a:pt x="6134" y="27178"/>
                  </a:lnTo>
                  <a:lnTo>
                    <a:pt x="5676" y="27940"/>
                  </a:lnTo>
                  <a:lnTo>
                    <a:pt x="5410" y="27940"/>
                  </a:lnTo>
                  <a:lnTo>
                    <a:pt x="5880" y="28702"/>
                  </a:lnTo>
                  <a:lnTo>
                    <a:pt x="5981" y="31000"/>
                  </a:lnTo>
                  <a:lnTo>
                    <a:pt x="6146" y="30988"/>
                  </a:lnTo>
                  <a:lnTo>
                    <a:pt x="6096" y="31877"/>
                  </a:lnTo>
                  <a:lnTo>
                    <a:pt x="5613" y="32004"/>
                  </a:lnTo>
                  <a:lnTo>
                    <a:pt x="5054" y="32512"/>
                  </a:lnTo>
                  <a:lnTo>
                    <a:pt x="4216" y="32385"/>
                  </a:lnTo>
                  <a:lnTo>
                    <a:pt x="4419" y="31496"/>
                  </a:lnTo>
                  <a:lnTo>
                    <a:pt x="3251" y="31623"/>
                  </a:lnTo>
                  <a:lnTo>
                    <a:pt x="3898" y="32385"/>
                  </a:lnTo>
                  <a:lnTo>
                    <a:pt x="4013" y="32766"/>
                  </a:lnTo>
                  <a:lnTo>
                    <a:pt x="10528" y="32766"/>
                  </a:lnTo>
                  <a:lnTo>
                    <a:pt x="10604" y="32512"/>
                  </a:lnTo>
                  <a:lnTo>
                    <a:pt x="11176" y="30988"/>
                  </a:lnTo>
                  <a:lnTo>
                    <a:pt x="11633" y="29845"/>
                  </a:lnTo>
                  <a:lnTo>
                    <a:pt x="12052" y="28956"/>
                  </a:lnTo>
                  <a:lnTo>
                    <a:pt x="12077" y="27559"/>
                  </a:lnTo>
                  <a:lnTo>
                    <a:pt x="12230" y="27813"/>
                  </a:lnTo>
                  <a:lnTo>
                    <a:pt x="12433" y="27914"/>
                  </a:lnTo>
                  <a:lnTo>
                    <a:pt x="12420" y="28067"/>
                  </a:lnTo>
                  <a:lnTo>
                    <a:pt x="13233" y="27940"/>
                  </a:lnTo>
                  <a:lnTo>
                    <a:pt x="13233" y="27559"/>
                  </a:lnTo>
                  <a:lnTo>
                    <a:pt x="13220" y="26543"/>
                  </a:lnTo>
                  <a:lnTo>
                    <a:pt x="12674" y="26289"/>
                  </a:lnTo>
                  <a:lnTo>
                    <a:pt x="12890" y="26035"/>
                  </a:lnTo>
                  <a:lnTo>
                    <a:pt x="13208" y="26416"/>
                  </a:lnTo>
                  <a:lnTo>
                    <a:pt x="13576" y="26416"/>
                  </a:lnTo>
                  <a:lnTo>
                    <a:pt x="14173" y="26162"/>
                  </a:lnTo>
                  <a:lnTo>
                    <a:pt x="14084" y="26035"/>
                  </a:lnTo>
                  <a:lnTo>
                    <a:pt x="13716" y="25527"/>
                  </a:lnTo>
                  <a:lnTo>
                    <a:pt x="13271" y="24892"/>
                  </a:lnTo>
                  <a:lnTo>
                    <a:pt x="14058" y="25006"/>
                  </a:lnTo>
                  <a:lnTo>
                    <a:pt x="14478" y="24511"/>
                  </a:lnTo>
                  <a:lnTo>
                    <a:pt x="14960" y="24130"/>
                  </a:lnTo>
                  <a:lnTo>
                    <a:pt x="14084" y="24003"/>
                  </a:lnTo>
                  <a:lnTo>
                    <a:pt x="14871" y="23495"/>
                  </a:lnTo>
                  <a:lnTo>
                    <a:pt x="14630" y="22479"/>
                  </a:lnTo>
                  <a:lnTo>
                    <a:pt x="14605" y="22352"/>
                  </a:lnTo>
                  <a:lnTo>
                    <a:pt x="15392" y="22098"/>
                  </a:lnTo>
                  <a:lnTo>
                    <a:pt x="14820" y="21082"/>
                  </a:lnTo>
                  <a:lnTo>
                    <a:pt x="16548" y="21082"/>
                  </a:lnTo>
                  <a:lnTo>
                    <a:pt x="15544" y="20193"/>
                  </a:lnTo>
                  <a:lnTo>
                    <a:pt x="16649" y="21082"/>
                  </a:lnTo>
                  <a:lnTo>
                    <a:pt x="17081" y="20193"/>
                  </a:lnTo>
                  <a:lnTo>
                    <a:pt x="17208" y="19939"/>
                  </a:lnTo>
                  <a:lnTo>
                    <a:pt x="17145" y="18923"/>
                  </a:lnTo>
                  <a:lnTo>
                    <a:pt x="17373" y="19304"/>
                  </a:lnTo>
                  <a:lnTo>
                    <a:pt x="17665" y="18923"/>
                  </a:lnTo>
                  <a:lnTo>
                    <a:pt x="17767" y="18796"/>
                  </a:lnTo>
                  <a:lnTo>
                    <a:pt x="18072" y="19278"/>
                  </a:lnTo>
                  <a:lnTo>
                    <a:pt x="18415" y="18796"/>
                  </a:lnTo>
                  <a:lnTo>
                    <a:pt x="18605" y="18288"/>
                  </a:lnTo>
                  <a:lnTo>
                    <a:pt x="17983" y="17907"/>
                  </a:lnTo>
                  <a:lnTo>
                    <a:pt x="19977" y="18161"/>
                  </a:lnTo>
                  <a:lnTo>
                    <a:pt x="19850" y="17907"/>
                  </a:lnTo>
                  <a:lnTo>
                    <a:pt x="19405" y="17018"/>
                  </a:lnTo>
                  <a:lnTo>
                    <a:pt x="18592" y="15367"/>
                  </a:lnTo>
                  <a:lnTo>
                    <a:pt x="18529" y="15240"/>
                  </a:lnTo>
                  <a:lnTo>
                    <a:pt x="20485" y="16256"/>
                  </a:lnTo>
                  <a:lnTo>
                    <a:pt x="20967" y="15240"/>
                  </a:lnTo>
                  <a:lnTo>
                    <a:pt x="21272" y="14605"/>
                  </a:lnTo>
                  <a:lnTo>
                    <a:pt x="21920" y="13335"/>
                  </a:lnTo>
                  <a:lnTo>
                    <a:pt x="21920" y="12954"/>
                  </a:lnTo>
                  <a:lnTo>
                    <a:pt x="22034" y="13093"/>
                  </a:lnTo>
                  <a:lnTo>
                    <a:pt x="22110" y="12954"/>
                  </a:lnTo>
                  <a:lnTo>
                    <a:pt x="23304" y="11811"/>
                  </a:lnTo>
                  <a:lnTo>
                    <a:pt x="23710" y="12420"/>
                  </a:lnTo>
                  <a:lnTo>
                    <a:pt x="23749" y="11811"/>
                  </a:lnTo>
                  <a:lnTo>
                    <a:pt x="23787" y="11303"/>
                  </a:lnTo>
                  <a:lnTo>
                    <a:pt x="25234" y="10668"/>
                  </a:lnTo>
                  <a:lnTo>
                    <a:pt x="25679" y="10668"/>
                  </a:lnTo>
                  <a:lnTo>
                    <a:pt x="25476" y="11049"/>
                  </a:lnTo>
                  <a:lnTo>
                    <a:pt x="25387" y="11557"/>
                  </a:lnTo>
                  <a:lnTo>
                    <a:pt x="26098" y="10668"/>
                  </a:lnTo>
                  <a:lnTo>
                    <a:pt x="26200" y="10541"/>
                  </a:lnTo>
                  <a:lnTo>
                    <a:pt x="26403" y="10287"/>
                  </a:lnTo>
                  <a:lnTo>
                    <a:pt x="27927" y="10160"/>
                  </a:lnTo>
                  <a:lnTo>
                    <a:pt x="28638" y="9271"/>
                  </a:lnTo>
                  <a:lnTo>
                    <a:pt x="28740" y="9144"/>
                  </a:lnTo>
                  <a:lnTo>
                    <a:pt x="28790" y="9017"/>
                  </a:lnTo>
                  <a:lnTo>
                    <a:pt x="28130" y="8382"/>
                  </a:lnTo>
                  <a:lnTo>
                    <a:pt x="28219" y="8255"/>
                  </a:lnTo>
                  <a:lnTo>
                    <a:pt x="29070" y="7112"/>
                  </a:lnTo>
                  <a:lnTo>
                    <a:pt x="29298" y="8382"/>
                  </a:lnTo>
                  <a:lnTo>
                    <a:pt x="30454" y="6477"/>
                  </a:lnTo>
                  <a:lnTo>
                    <a:pt x="30530" y="6350"/>
                  </a:lnTo>
                  <a:lnTo>
                    <a:pt x="30632" y="8763"/>
                  </a:lnTo>
                  <a:lnTo>
                    <a:pt x="30746" y="8636"/>
                  </a:lnTo>
                  <a:lnTo>
                    <a:pt x="30683" y="7874"/>
                  </a:lnTo>
                  <a:lnTo>
                    <a:pt x="30962" y="7874"/>
                  </a:lnTo>
                  <a:lnTo>
                    <a:pt x="31026" y="8636"/>
                  </a:lnTo>
                  <a:lnTo>
                    <a:pt x="31635" y="8128"/>
                  </a:lnTo>
                  <a:lnTo>
                    <a:pt x="31661" y="7874"/>
                  </a:lnTo>
                  <a:lnTo>
                    <a:pt x="31292" y="7493"/>
                  </a:lnTo>
                  <a:lnTo>
                    <a:pt x="32131" y="7239"/>
                  </a:lnTo>
                  <a:lnTo>
                    <a:pt x="32092" y="8128"/>
                  </a:lnTo>
                  <a:lnTo>
                    <a:pt x="32334" y="7366"/>
                  </a:lnTo>
                  <a:lnTo>
                    <a:pt x="32397" y="7239"/>
                  </a:lnTo>
                  <a:lnTo>
                    <a:pt x="32639" y="6731"/>
                  </a:lnTo>
                  <a:lnTo>
                    <a:pt x="33426" y="6731"/>
                  </a:lnTo>
                  <a:lnTo>
                    <a:pt x="33515" y="7162"/>
                  </a:lnTo>
                  <a:lnTo>
                    <a:pt x="34505" y="6731"/>
                  </a:lnTo>
                  <a:lnTo>
                    <a:pt x="34683" y="6350"/>
                  </a:lnTo>
                  <a:lnTo>
                    <a:pt x="35204" y="5207"/>
                  </a:lnTo>
                  <a:lnTo>
                    <a:pt x="36626" y="5689"/>
                  </a:lnTo>
                  <a:lnTo>
                    <a:pt x="36652" y="5969"/>
                  </a:lnTo>
                  <a:lnTo>
                    <a:pt x="36436" y="6985"/>
                  </a:lnTo>
                  <a:lnTo>
                    <a:pt x="37249" y="6096"/>
                  </a:lnTo>
                  <a:lnTo>
                    <a:pt x="37414" y="7239"/>
                  </a:lnTo>
                  <a:lnTo>
                    <a:pt x="38112" y="6731"/>
                  </a:lnTo>
                  <a:lnTo>
                    <a:pt x="37782" y="6223"/>
                  </a:lnTo>
                  <a:lnTo>
                    <a:pt x="38430" y="6096"/>
                  </a:lnTo>
                  <a:lnTo>
                    <a:pt x="39014" y="5461"/>
                  </a:lnTo>
                  <a:lnTo>
                    <a:pt x="39598" y="5842"/>
                  </a:lnTo>
                  <a:lnTo>
                    <a:pt x="39103" y="6223"/>
                  </a:lnTo>
                  <a:lnTo>
                    <a:pt x="40347" y="6096"/>
                  </a:lnTo>
                  <a:lnTo>
                    <a:pt x="39649" y="5588"/>
                  </a:lnTo>
                  <a:lnTo>
                    <a:pt x="39827" y="5461"/>
                  </a:lnTo>
                  <a:lnTo>
                    <a:pt x="40170" y="5207"/>
                  </a:lnTo>
                  <a:lnTo>
                    <a:pt x="40132" y="4826"/>
                  </a:lnTo>
                  <a:lnTo>
                    <a:pt x="39598" y="4191"/>
                  </a:lnTo>
                  <a:lnTo>
                    <a:pt x="40525" y="4572"/>
                  </a:lnTo>
                  <a:lnTo>
                    <a:pt x="41236" y="4572"/>
                  </a:lnTo>
                  <a:lnTo>
                    <a:pt x="41529" y="5194"/>
                  </a:lnTo>
                  <a:lnTo>
                    <a:pt x="41376" y="5334"/>
                  </a:lnTo>
                  <a:lnTo>
                    <a:pt x="41224" y="5486"/>
                  </a:lnTo>
                  <a:lnTo>
                    <a:pt x="41071" y="5575"/>
                  </a:lnTo>
                  <a:lnTo>
                    <a:pt x="41300" y="5651"/>
                  </a:lnTo>
                  <a:lnTo>
                    <a:pt x="41490" y="5676"/>
                  </a:lnTo>
                  <a:lnTo>
                    <a:pt x="41529" y="5207"/>
                  </a:lnTo>
                  <a:lnTo>
                    <a:pt x="42303" y="4445"/>
                  </a:lnTo>
                  <a:lnTo>
                    <a:pt x="42786" y="4826"/>
                  </a:lnTo>
                  <a:lnTo>
                    <a:pt x="42760" y="5461"/>
                  </a:lnTo>
                  <a:lnTo>
                    <a:pt x="42684" y="5689"/>
                  </a:lnTo>
                  <a:lnTo>
                    <a:pt x="42570" y="6350"/>
                  </a:lnTo>
                  <a:lnTo>
                    <a:pt x="43014" y="5461"/>
                  </a:lnTo>
                  <a:lnTo>
                    <a:pt x="44145" y="6350"/>
                  </a:lnTo>
                  <a:lnTo>
                    <a:pt x="44526" y="5791"/>
                  </a:lnTo>
                  <a:lnTo>
                    <a:pt x="44450" y="6350"/>
                  </a:lnTo>
                  <a:lnTo>
                    <a:pt x="44881" y="5588"/>
                  </a:lnTo>
                  <a:lnTo>
                    <a:pt x="45008" y="5791"/>
                  </a:lnTo>
                  <a:lnTo>
                    <a:pt x="45110" y="6223"/>
                  </a:lnTo>
                  <a:lnTo>
                    <a:pt x="44996" y="6604"/>
                  </a:lnTo>
                  <a:lnTo>
                    <a:pt x="45859" y="6858"/>
                  </a:lnTo>
                  <a:lnTo>
                    <a:pt x="45275" y="5588"/>
                  </a:lnTo>
                  <a:lnTo>
                    <a:pt x="45224" y="5461"/>
                  </a:lnTo>
                  <a:lnTo>
                    <a:pt x="45046" y="5080"/>
                  </a:lnTo>
                  <a:lnTo>
                    <a:pt x="45986" y="5969"/>
                  </a:lnTo>
                  <a:lnTo>
                    <a:pt x="45885" y="6096"/>
                  </a:lnTo>
                  <a:lnTo>
                    <a:pt x="45681" y="6223"/>
                  </a:lnTo>
                  <a:lnTo>
                    <a:pt x="46672" y="6731"/>
                  </a:lnTo>
                  <a:lnTo>
                    <a:pt x="47917" y="6350"/>
                  </a:lnTo>
                  <a:lnTo>
                    <a:pt x="48602" y="6985"/>
                  </a:lnTo>
                  <a:lnTo>
                    <a:pt x="48666" y="8255"/>
                  </a:lnTo>
                  <a:lnTo>
                    <a:pt x="49123" y="8382"/>
                  </a:lnTo>
                  <a:lnTo>
                    <a:pt x="51092" y="8001"/>
                  </a:lnTo>
                  <a:lnTo>
                    <a:pt x="52158" y="9017"/>
                  </a:lnTo>
                  <a:lnTo>
                    <a:pt x="52082" y="8890"/>
                  </a:lnTo>
                  <a:lnTo>
                    <a:pt x="52120" y="8636"/>
                  </a:lnTo>
                  <a:lnTo>
                    <a:pt x="52641" y="8001"/>
                  </a:lnTo>
                  <a:lnTo>
                    <a:pt x="53060" y="7493"/>
                  </a:lnTo>
                  <a:lnTo>
                    <a:pt x="52476" y="10033"/>
                  </a:lnTo>
                  <a:lnTo>
                    <a:pt x="53213" y="9842"/>
                  </a:lnTo>
                  <a:lnTo>
                    <a:pt x="52768" y="10414"/>
                  </a:lnTo>
                  <a:lnTo>
                    <a:pt x="52908" y="10287"/>
                  </a:lnTo>
                  <a:lnTo>
                    <a:pt x="53492" y="11049"/>
                  </a:lnTo>
                  <a:lnTo>
                    <a:pt x="54686" y="11176"/>
                  </a:lnTo>
                  <a:lnTo>
                    <a:pt x="56134" y="11811"/>
                  </a:lnTo>
                  <a:lnTo>
                    <a:pt x="55702" y="12065"/>
                  </a:lnTo>
                  <a:lnTo>
                    <a:pt x="55880" y="12700"/>
                  </a:lnTo>
                  <a:lnTo>
                    <a:pt x="56578" y="13208"/>
                  </a:lnTo>
                  <a:lnTo>
                    <a:pt x="56870" y="13843"/>
                  </a:lnTo>
                  <a:lnTo>
                    <a:pt x="57302" y="13716"/>
                  </a:lnTo>
                  <a:lnTo>
                    <a:pt x="57480" y="13970"/>
                  </a:lnTo>
                  <a:lnTo>
                    <a:pt x="57645" y="13716"/>
                  </a:lnTo>
                  <a:lnTo>
                    <a:pt x="57810" y="13462"/>
                  </a:lnTo>
                  <a:lnTo>
                    <a:pt x="57111" y="16383"/>
                  </a:lnTo>
                  <a:lnTo>
                    <a:pt x="60185" y="15900"/>
                  </a:lnTo>
                  <a:lnTo>
                    <a:pt x="61074" y="15240"/>
                  </a:lnTo>
                  <a:lnTo>
                    <a:pt x="60896" y="15240"/>
                  </a:lnTo>
                  <a:lnTo>
                    <a:pt x="60947" y="14986"/>
                  </a:lnTo>
                  <a:lnTo>
                    <a:pt x="61087" y="14986"/>
                  </a:lnTo>
                  <a:lnTo>
                    <a:pt x="60985" y="14732"/>
                  </a:lnTo>
                  <a:lnTo>
                    <a:pt x="61493" y="14351"/>
                  </a:lnTo>
                  <a:lnTo>
                    <a:pt x="61188" y="14224"/>
                  </a:lnTo>
                  <a:lnTo>
                    <a:pt x="61620" y="13970"/>
                  </a:lnTo>
                  <a:lnTo>
                    <a:pt x="61607" y="14478"/>
                  </a:lnTo>
                  <a:lnTo>
                    <a:pt x="61252" y="14986"/>
                  </a:lnTo>
                  <a:lnTo>
                    <a:pt x="61798" y="14986"/>
                  </a:lnTo>
                  <a:lnTo>
                    <a:pt x="61785" y="14478"/>
                  </a:lnTo>
                  <a:lnTo>
                    <a:pt x="61849" y="14351"/>
                  </a:lnTo>
                  <a:lnTo>
                    <a:pt x="61734" y="13970"/>
                  </a:lnTo>
                  <a:lnTo>
                    <a:pt x="61722" y="13462"/>
                  </a:lnTo>
                  <a:lnTo>
                    <a:pt x="61722" y="13335"/>
                  </a:lnTo>
                  <a:lnTo>
                    <a:pt x="61988" y="12954"/>
                  </a:lnTo>
                  <a:close/>
                </a:path>
                <a:path w="69215" h="90805">
                  <a:moveTo>
                    <a:pt x="62191" y="12623"/>
                  </a:moveTo>
                  <a:lnTo>
                    <a:pt x="62039" y="12776"/>
                  </a:lnTo>
                  <a:lnTo>
                    <a:pt x="62191" y="12623"/>
                  </a:lnTo>
                  <a:close/>
                </a:path>
                <a:path w="69215" h="90805">
                  <a:moveTo>
                    <a:pt x="62865" y="38950"/>
                  </a:moveTo>
                  <a:lnTo>
                    <a:pt x="62788" y="38773"/>
                  </a:lnTo>
                  <a:lnTo>
                    <a:pt x="62725" y="38900"/>
                  </a:lnTo>
                  <a:lnTo>
                    <a:pt x="62865" y="38950"/>
                  </a:lnTo>
                  <a:close/>
                </a:path>
                <a:path w="69215" h="90805">
                  <a:moveTo>
                    <a:pt x="62953" y="38976"/>
                  </a:moveTo>
                  <a:lnTo>
                    <a:pt x="62928" y="39116"/>
                  </a:lnTo>
                  <a:lnTo>
                    <a:pt x="62953" y="38976"/>
                  </a:lnTo>
                  <a:close/>
                </a:path>
                <a:path w="69215" h="90805">
                  <a:moveTo>
                    <a:pt x="63042" y="34899"/>
                  </a:moveTo>
                  <a:lnTo>
                    <a:pt x="62979" y="34772"/>
                  </a:lnTo>
                  <a:lnTo>
                    <a:pt x="63042" y="34899"/>
                  </a:lnTo>
                  <a:close/>
                </a:path>
                <a:path w="69215" h="90805">
                  <a:moveTo>
                    <a:pt x="63055" y="28956"/>
                  </a:moveTo>
                  <a:lnTo>
                    <a:pt x="62598" y="28956"/>
                  </a:lnTo>
                  <a:lnTo>
                    <a:pt x="62915" y="29591"/>
                  </a:lnTo>
                  <a:lnTo>
                    <a:pt x="63055" y="28956"/>
                  </a:lnTo>
                  <a:close/>
                </a:path>
                <a:path w="69215" h="90805">
                  <a:moveTo>
                    <a:pt x="63055" y="21336"/>
                  </a:moveTo>
                  <a:lnTo>
                    <a:pt x="62420" y="21590"/>
                  </a:lnTo>
                  <a:lnTo>
                    <a:pt x="62699" y="22098"/>
                  </a:lnTo>
                  <a:lnTo>
                    <a:pt x="62877" y="22098"/>
                  </a:lnTo>
                  <a:lnTo>
                    <a:pt x="63055" y="21336"/>
                  </a:lnTo>
                  <a:close/>
                </a:path>
                <a:path w="69215" h="90805">
                  <a:moveTo>
                    <a:pt x="63080" y="39471"/>
                  </a:moveTo>
                  <a:lnTo>
                    <a:pt x="62928" y="39116"/>
                  </a:lnTo>
                  <a:lnTo>
                    <a:pt x="62852" y="39357"/>
                  </a:lnTo>
                  <a:lnTo>
                    <a:pt x="63080" y="39471"/>
                  </a:lnTo>
                  <a:close/>
                </a:path>
                <a:path w="69215" h="90805">
                  <a:moveTo>
                    <a:pt x="63322" y="35013"/>
                  </a:moveTo>
                  <a:lnTo>
                    <a:pt x="63042" y="34899"/>
                  </a:lnTo>
                  <a:lnTo>
                    <a:pt x="63322" y="35013"/>
                  </a:lnTo>
                  <a:close/>
                </a:path>
                <a:path w="69215" h="90805">
                  <a:moveTo>
                    <a:pt x="63360" y="35890"/>
                  </a:moveTo>
                  <a:lnTo>
                    <a:pt x="63322" y="36080"/>
                  </a:lnTo>
                  <a:lnTo>
                    <a:pt x="63360" y="35890"/>
                  </a:lnTo>
                  <a:close/>
                </a:path>
                <a:path w="69215" h="90805">
                  <a:moveTo>
                    <a:pt x="63360" y="28956"/>
                  </a:moveTo>
                  <a:lnTo>
                    <a:pt x="63207" y="28790"/>
                  </a:lnTo>
                  <a:lnTo>
                    <a:pt x="63055" y="28956"/>
                  </a:lnTo>
                  <a:lnTo>
                    <a:pt x="63360" y="28956"/>
                  </a:lnTo>
                  <a:close/>
                </a:path>
                <a:path w="69215" h="90805">
                  <a:moveTo>
                    <a:pt x="63461" y="36576"/>
                  </a:moveTo>
                  <a:lnTo>
                    <a:pt x="63373" y="36309"/>
                  </a:lnTo>
                  <a:lnTo>
                    <a:pt x="63220" y="36283"/>
                  </a:lnTo>
                  <a:lnTo>
                    <a:pt x="63347" y="36487"/>
                  </a:lnTo>
                  <a:close/>
                </a:path>
                <a:path w="69215" h="90805">
                  <a:moveTo>
                    <a:pt x="63474" y="38722"/>
                  </a:moveTo>
                  <a:lnTo>
                    <a:pt x="63461" y="38455"/>
                  </a:lnTo>
                  <a:lnTo>
                    <a:pt x="63284" y="38481"/>
                  </a:lnTo>
                  <a:lnTo>
                    <a:pt x="63474" y="38722"/>
                  </a:lnTo>
                  <a:close/>
                </a:path>
                <a:path w="69215" h="90805">
                  <a:moveTo>
                    <a:pt x="63627" y="35077"/>
                  </a:moveTo>
                  <a:lnTo>
                    <a:pt x="63322" y="35013"/>
                  </a:lnTo>
                  <a:lnTo>
                    <a:pt x="63487" y="35064"/>
                  </a:lnTo>
                  <a:lnTo>
                    <a:pt x="63627" y="35077"/>
                  </a:lnTo>
                  <a:close/>
                </a:path>
                <a:path w="69215" h="90805">
                  <a:moveTo>
                    <a:pt x="63703" y="36334"/>
                  </a:moveTo>
                  <a:lnTo>
                    <a:pt x="63487" y="36283"/>
                  </a:lnTo>
                  <a:lnTo>
                    <a:pt x="63347" y="36144"/>
                  </a:lnTo>
                  <a:lnTo>
                    <a:pt x="63373" y="36309"/>
                  </a:lnTo>
                  <a:lnTo>
                    <a:pt x="63500" y="36347"/>
                  </a:lnTo>
                  <a:lnTo>
                    <a:pt x="63703" y="36334"/>
                  </a:lnTo>
                  <a:close/>
                </a:path>
                <a:path w="69215" h="90805">
                  <a:moveTo>
                    <a:pt x="63779" y="38417"/>
                  </a:moveTo>
                  <a:lnTo>
                    <a:pt x="63614" y="37846"/>
                  </a:lnTo>
                  <a:lnTo>
                    <a:pt x="63309" y="37719"/>
                  </a:lnTo>
                  <a:lnTo>
                    <a:pt x="63461" y="38455"/>
                  </a:lnTo>
                  <a:lnTo>
                    <a:pt x="63779" y="38417"/>
                  </a:lnTo>
                  <a:close/>
                </a:path>
                <a:path w="69215" h="90805">
                  <a:moveTo>
                    <a:pt x="64109" y="34201"/>
                  </a:moveTo>
                  <a:lnTo>
                    <a:pt x="63588" y="33921"/>
                  </a:lnTo>
                  <a:lnTo>
                    <a:pt x="63500" y="34201"/>
                  </a:lnTo>
                  <a:lnTo>
                    <a:pt x="62903" y="34582"/>
                  </a:lnTo>
                  <a:lnTo>
                    <a:pt x="62979" y="34772"/>
                  </a:lnTo>
                  <a:lnTo>
                    <a:pt x="64109" y="34201"/>
                  </a:lnTo>
                  <a:close/>
                </a:path>
                <a:path w="69215" h="90805">
                  <a:moveTo>
                    <a:pt x="64350" y="38354"/>
                  </a:moveTo>
                  <a:lnTo>
                    <a:pt x="64223" y="38354"/>
                  </a:lnTo>
                  <a:lnTo>
                    <a:pt x="63779" y="38417"/>
                  </a:lnTo>
                  <a:lnTo>
                    <a:pt x="64350" y="38354"/>
                  </a:lnTo>
                  <a:close/>
                </a:path>
                <a:path w="69215" h="90805">
                  <a:moveTo>
                    <a:pt x="64427" y="39509"/>
                  </a:moveTo>
                  <a:lnTo>
                    <a:pt x="63919" y="39243"/>
                  </a:lnTo>
                  <a:lnTo>
                    <a:pt x="63474" y="38722"/>
                  </a:lnTo>
                  <a:lnTo>
                    <a:pt x="63512" y="39243"/>
                  </a:lnTo>
                  <a:lnTo>
                    <a:pt x="64274" y="39624"/>
                  </a:lnTo>
                  <a:lnTo>
                    <a:pt x="64427" y="39509"/>
                  </a:lnTo>
                  <a:close/>
                </a:path>
                <a:path w="69215" h="90805">
                  <a:moveTo>
                    <a:pt x="64643" y="39370"/>
                  </a:moveTo>
                  <a:lnTo>
                    <a:pt x="64427" y="39509"/>
                  </a:lnTo>
                  <a:lnTo>
                    <a:pt x="64643" y="39624"/>
                  </a:lnTo>
                  <a:lnTo>
                    <a:pt x="64643" y="39370"/>
                  </a:lnTo>
                  <a:close/>
                </a:path>
                <a:path w="69215" h="90805">
                  <a:moveTo>
                    <a:pt x="64935" y="40817"/>
                  </a:moveTo>
                  <a:lnTo>
                    <a:pt x="64541" y="40322"/>
                  </a:lnTo>
                  <a:lnTo>
                    <a:pt x="63792" y="39738"/>
                  </a:lnTo>
                  <a:lnTo>
                    <a:pt x="62826" y="39763"/>
                  </a:lnTo>
                  <a:lnTo>
                    <a:pt x="63703" y="40322"/>
                  </a:lnTo>
                  <a:lnTo>
                    <a:pt x="63284" y="40309"/>
                  </a:lnTo>
                  <a:lnTo>
                    <a:pt x="64325" y="40970"/>
                  </a:lnTo>
                  <a:lnTo>
                    <a:pt x="64350" y="41313"/>
                  </a:lnTo>
                  <a:lnTo>
                    <a:pt x="63868" y="41427"/>
                  </a:lnTo>
                  <a:lnTo>
                    <a:pt x="63512" y="41275"/>
                  </a:lnTo>
                  <a:lnTo>
                    <a:pt x="63741" y="41452"/>
                  </a:lnTo>
                  <a:lnTo>
                    <a:pt x="63182" y="41681"/>
                  </a:lnTo>
                  <a:lnTo>
                    <a:pt x="63741" y="42011"/>
                  </a:lnTo>
                  <a:lnTo>
                    <a:pt x="64617" y="41846"/>
                  </a:lnTo>
                  <a:lnTo>
                    <a:pt x="64782" y="41313"/>
                  </a:lnTo>
                  <a:lnTo>
                    <a:pt x="64287" y="40627"/>
                  </a:lnTo>
                  <a:lnTo>
                    <a:pt x="64528" y="40576"/>
                  </a:lnTo>
                  <a:lnTo>
                    <a:pt x="64757" y="40741"/>
                  </a:lnTo>
                  <a:lnTo>
                    <a:pt x="64935" y="40817"/>
                  </a:lnTo>
                  <a:close/>
                </a:path>
                <a:path w="69215" h="90805">
                  <a:moveTo>
                    <a:pt x="64973" y="17462"/>
                  </a:moveTo>
                  <a:lnTo>
                    <a:pt x="64465" y="17360"/>
                  </a:lnTo>
                  <a:lnTo>
                    <a:pt x="64541" y="17513"/>
                  </a:lnTo>
                  <a:lnTo>
                    <a:pt x="64668" y="17500"/>
                  </a:lnTo>
                  <a:lnTo>
                    <a:pt x="64808" y="17487"/>
                  </a:lnTo>
                  <a:lnTo>
                    <a:pt x="64973" y="17462"/>
                  </a:lnTo>
                  <a:close/>
                </a:path>
                <a:path w="69215" h="90805">
                  <a:moveTo>
                    <a:pt x="65125" y="36703"/>
                  </a:moveTo>
                  <a:lnTo>
                    <a:pt x="64744" y="36703"/>
                  </a:lnTo>
                  <a:lnTo>
                    <a:pt x="64655" y="37160"/>
                  </a:lnTo>
                  <a:lnTo>
                    <a:pt x="65125" y="36703"/>
                  </a:lnTo>
                  <a:close/>
                </a:path>
                <a:path w="69215" h="90805">
                  <a:moveTo>
                    <a:pt x="65151" y="43395"/>
                  </a:moveTo>
                  <a:lnTo>
                    <a:pt x="64693" y="43103"/>
                  </a:lnTo>
                  <a:lnTo>
                    <a:pt x="65151" y="43395"/>
                  </a:lnTo>
                  <a:close/>
                </a:path>
                <a:path w="69215" h="90805">
                  <a:moveTo>
                    <a:pt x="65265" y="19431"/>
                  </a:moveTo>
                  <a:lnTo>
                    <a:pt x="65087" y="19431"/>
                  </a:lnTo>
                  <a:lnTo>
                    <a:pt x="65265" y="19431"/>
                  </a:lnTo>
                  <a:close/>
                </a:path>
                <a:path w="69215" h="90805">
                  <a:moveTo>
                    <a:pt x="66040" y="36957"/>
                  </a:moveTo>
                  <a:lnTo>
                    <a:pt x="65544" y="36449"/>
                  </a:lnTo>
                  <a:lnTo>
                    <a:pt x="65303" y="36195"/>
                  </a:lnTo>
                  <a:lnTo>
                    <a:pt x="64884" y="36195"/>
                  </a:lnTo>
                  <a:lnTo>
                    <a:pt x="64058" y="36195"/>
                  </a:lnTo>
                  <a:lnTo>
                    <a:pt x="64084" y="36703"/>
                  </a:lnTo>
                  <a:lnTo>
                    <a:pt x="64744" y="36703"/>
                  </a:lnTo>
                  <a:lnTo>
                    <a:pt x="64795" y="36449"/>
                  </a:lnTo>
                  <a:lnTo>
                    <a:pt x="66040" y="36957"/>
                  </a:lnTo>
                  <a:close/>
                </a:path>
                <a:path w="69215" h="90805">
                  <a:moveTo>
                    <a:pt x="66255" y="28575"/>
                  </a:moveTo>
                  <a:lnTo>
                    <a:pt x="66040" y="27914"/>
                  </a:lnTo>
                  <a:lnTo>
                    <a:pt x="65836" y="28067"/>
                  </a:lnTo>
                  <a:lnTo>
                    <a:pt x="66255" y="28575"/>
                  </a:lnTo>
                  <a:close/>
                </a:path>
                <a:path w="69215" h="90805">
                  <a:moveTo>
                    <a:pt x="66459" y="38735"/>
                  </a:moveTo>
                  <a:lnTo>
                    <a:pt x="64643" y="37211"/>
                  </a:lnTo>
                  <a:lnTo>
                    <a:pt x="64503" y="37160"/>
                  </a:lnTo>
                  <a:lnTo>
                    <a:pt x="63779" y="36830"/>
                  </a:lnTo>
                  <a:lnTo>
                    <a:pt x="63461" y="36576"/>
                  </a:lnTo>
                  <a:lnTo>
                    <a:pt x="63677" y="37211"/>
                  </a:lnTo>
                  <a:lnTo>
                    <a:pt x="64173" y="37719"/>
                  </a:lnTo>
                  <a:lnTo>
                    <a:pt x="64350" y="38354"/>
                  </a:lnTo>
                  <a:lnTo>
                    <a:pt x="64528" y="38354"/>
                  </a:lnTo>
                  <a:lnTo>
                    <a:pt x="64655" y="38862"/>
                  </a:lnTo>
                  <a:lnTo>
                    <a:pt x="66459" y="38735"/>
                  </a:lnTo>
                  <a:close/>
                </a:path>
                <a:path w="69215" h="90805">
                  <a:moveTo>
                    <a:pt x="66814" y="35179"/>
                  </a:moveTo>
                  <a:lnTo>
                    <a:pt x="66776" y="35052"/>
                  </a:lnTo>
                  <a:lnTo>
                    <a:pt x="66814" y="35179"/>
                  </a:lnTo>
                  <a:close/>
                </a:path>
                <a:path w="69215" h="90805">
                  <a:moveTo>
                    <a:pt x="66890" y="45212"/>
                  </a:moveTo>
                  <a:lnTo>
                    <a:pt x="66840" y="44704"/>
                  </a:lnTo>
                  <a:lnTo>
                    <a:pt x="66548" y="44196"/>
                  </a:lnTo>
                  <a:lnTo>
                    <a:pt x="66471" y="44069"/>
                  </a:lnTo>
                  <a:lnTo>
                    <a:pt x="66116" y="43434"/>
                  </a:lnTo>
                  <a:lnTo>
                    <a:pt x="65722" y="43561"/>
                  </a:lnTo>
                  <a:lnTo>
                    <a:pt x="65239" y="44069"/>
                  </a:lnTo>
                  <a:lnTo>
                    <a:pt x="64770" y="43815"/>
                  </a:lnTo>
                  <a:lnTo>
                    <a:pt x="64706" y="43307"/>
                  </a:lnTo>
                  <a:lnTo>
                    <a:pt x="63385" y="42672"/>
                  </a:lnTo>
                  <a:lnTo>
                    <a:pt x="63347" y="42316"/>
                  </a:lnTo>
                  <a:lnTo>
                    <a:pt x="62433" y="41808"/>
                  </a:lnTo>
                  <a:lnTo>
                    <a:pt x="62509" y="42164"/>
                  </a:lnTo>
                  <a:lnTo>
                    <a:pt x="62090" y="41910"/>
                  </a:lnTo>
                  <a:lnTo>
                    <a:pt x="60769" y="42799"/>
                  </a:lnTo>
                  <a:lnTo>
                    <a:pt x="61302" y="43815"/>
                  </a:lnTo>
                  <a:lnTo>
                    <a:pt x="60553" y="43815"/>
                  </a:lnTo>
                  <a:lnTo>
                    <a:pt x="60769" y="43180"/>
                  </a:lnTo>
                  <a:lnTo>
                    <a:pt x="60007" y="43307"/>
                  </a:lnTo>
                  <a:lnTo>
                    <a:pt x="60464" y="43688"/>
                  </a:lnTo>
                  <a:lnTo>
                    <a:pt x="60528" y="43815"/>
                  </a:lnTo>
                  <a:lnTo>
                    <a:pt x="60731" y="44196"/>
                  </a:lnTo>
                  <a:lnTo>
                    <a:pt x="60363" y="44069"/>
                  </a:lnTo>
                  <a:lnTo>
                    <a:pt x="60083" y="44069"/>
                  </a:lnTo>
                  <a:lnTo>
                    <a:pt x="59893" y="44196"/>
                  </a:lnTo>
                  <a:lnTo>
                    <a:pt x="60667" y="45262"/>
                  </a:lnTo>
                  <a:lnTo>
                    <a:pt x="60820" y="45466"/>
                  </a:lnTo>
                  <a:lnTo>
                    <a:pt x="60858" y="45974"/>
                  </a:lnTo>
                  <a:lnTo>
                    <a:pt x="60096" y="46101"/>
                  </a:lnTo>
                  <a:lnTo>
                    <a:pt x="59664" y="45720"/>
                  </a:lnTo>
                  <a:lnTo>
                    <a:pt x="59969" y="46482"/>
                  </a:lnTo>
                  <a:lnTo>
                    <a:pt x="59613" y="46355"/>
                  </a:lnTo>
                  <a:lnTo>
                    <a:pt x="59474" y="46151"/>
                  </a:lnTo>
                  <a:lnTo>
                    <a:pt x="59601" y="46482"/>
                  </a:lnTo>
                  <a:lnTo>
                    <a:pt x="59042" y="46990"/>
                  </a:lnTo>
                  <a:lnTo>
                    <a:pt x="59626" y="47498"/>
                  </a:lnTo>
                  <a:lnTo>
                    <a:pt x="58724" y="47498"/>
                  </a:lnTo>
                  <a:lnTo>
                    <a:pt x="59105" y="48895"/>
                  </a:lnTo>
                  <a:lnTo>
                    <a:pt x="57950" y="48133"/>
                  </a:lnTo>
                  <a:lnTo>
                    <a:pt x="58178" y="48387"/>
                  </a:lnTo>
                  <a:lnTo>
                    <a:pt x="58331" y="48895"/>
                  </a:lnTo>
                  <a:lnTo>
                    <a:pt x="58381" y="49657"/>
                  </a:lnTo>
                  <a:lnTo>
                    <a:pt x="58331" y="49784"/>
                  </a:lnTo>
                  <a:lnTo>
                    <a:pt x="57340" y="48260"/>
                  </a:lnTo>
                  <a:lnTo>
                    <a:pt x="57467" y="50927"/>
                  </a:lnTo>
                  <a:lnTo>
                    <a:pt x="56095" y="49784"/>
                  </a:lnTo>
                  <a:lnTo>
                    <a:pt x="57048" y="51054"/>
                  </a:lnTo>
                  <a:lnTo>
                    <a:pt x="55587" y="51689"/>
                  </a:lnTo>
                  <a:lnTo>
                    <a:pt x="55651" y="52832"/>
                  </a:lnTo>
                  <a:lnTo>
                    <a:pt x="61188" y="52832"/>
                  </a:lnTo>
                  <a:lnTo>
                    <a:pt x="61163" y="51181"/>
                  </a:lnTo>
                  <a:lnTo>
                    <a:pt x="64312" y="51943"/>
                  </a:lnTo>
                  <a:lnTo>
                    <a:pt x="64135" y="51181"/>
                  </a:lnTo>
                  <a:lnTo>
                    <a:pt x="64071" y="50927"/>
                  </a:lnTo>
                  <a:lnTo>
                    <a:pt x="63804" y="49784"/>
                  </a:lnTo>
                  <a:lnTo>
                    <a:pt x="63157" y="49657"/>
                  </a:lnTo>
                  <a:lnTo>
                    <a:pt x="63436" y="49276"/>
                  </a:lnTo>
                  <a:lnTo>
                    <a:pt x="63563" y="48895"/>
                  </a:lnTo>
                  <a:lnTo>
                    <a:pt x="63677" y="47752"/>
                  </a:lnTo>
                  <a:lnTo>
                    <a:pt x="64262" y="48260"/>
                  </a:lnTo>
                  <a:lnTo>
                    <a:pt x="64198" y="48133"/>
                  </a:lnTo>
                  <a:lnTo>
                    <a:pt x="63766" y="47752"/>
                  </a:lnTo>
                  <a:lnTo>
                    <a:pt x="64160" y="47625"/>
                  </a:lnTo>
                  <a:lnTo>
                    <a:pt x="64604" y="47879"/>
                  </a:lnTo>
                  <a:lnTo>
                    <a:pt x="64579" y="47625"/>
                  </a:lnTo>
                  <a:lnTo>
                    <a:pt x="64452" y="46482"/>
                  </a:lnTo>
                  <a:lnTo>
                    <a:pt x="64528" y="46101"/>
                  </a:lnTo>
                  <a:lnTo>
                    <a:pt x="65189" y="45339"/>
                  </a:lnTo>
                  <a:lnTo>
                    <a:pt x="66154" y="47117"/>
                  </a:lnTo>
                  <a:lnTo>
                    <a:pt x="66802" y="45720"/>
                  </a:lnTo>
                  <a:lnTo>
                    <a:pt x="66878" y="45339"/>
                  </a:lnTo>
                  <a:lnTo>
                    <a:pt x="66890" y="45212"/>
                  </a:lnTo>
                  <a:close/>
                </a:path>
                <a:path w="69215" h="90805">
                  <a:moveTo>
                    <a:pt x="66929" y="30226"/>
                  </a:moveTo>
                  <a:lnTo>
                    <a:pt x="66230" y="29718"/>
                  </a:lnTo>
                  <a:lnTo>
                    <a:pt x="66522" y="30340"/>
                  </a:lnTo>
                  <a:lnTo>
                    <a:pt x="66929" y="30226"/>
                  </a:lnTo>
                  <a:close/>
                </a:path>
                <a:path w="69215" h="90805">
                  <a:moveTo>
                    <a:pt x="67094" y="28562"/>
                  </a:moveTo>
                  <a:lnTo>
                    <a:pt x="66992" y="29667"/>
                  </a:lnTo>
                  <a:lnTo>
                    <a:pt x="67094" y="28562"/>
                  </a:lnTo>
                  <a:close/>
                </a:path>
                <a:path w="69215" h="90805">
                  <a:moveTo>
                    <a:pt x="67106" y="23812"/>
                  </a:moveTo>
                  <a:lnTo>
                    <a:pt x="66255" y="23990"/>
                  </a:lnTo>
                  <a:lnTo>
                    <a:pt x="65874" y="24041"/>
                  </a:lnTo>
                  <a:lnTo>
                    <a:pt x="66243" y="24028"/>
                  </a:lnTo>
                  <a:lnTo>
                    <a:pt x="66433" y="24091"/>
                  </a:lnTo>
                  <a:lnTo>
                    <a:pt x="66687" y="24180"/>
                  </a:lnTo>
                  <a:lnTo>
                    <a:pt x="66878" y="24104"/>
                  </a:lnTo>
                  <a:lnTo>
                    <a:pt x="67106" y="23990"/>
                  </a:lnTo>
                  <a:lnTo>
                    <a:pt x="67106" y="23812"/>
                  </a:lnTo>
                  <a:close/>
                </a:path>
                <a:path w="69215" h="90805">
                  <a:moveTo>
                    <a:pt x="67602" y="25006"/>
                  </a:moveTo>
                  <a:lnTo>
                    <a:pt x="67208" y="24701"/>
                  </a:lnTo>
                  <a:lnTo>
                    <a:pt x="66941" y="25133"/>
                  </a:lnTo>
                  <a:lnTo>
                    <a:pt x="67233" y="25679"/>
                  </a:lnTo>
                  <a:lnTo>
                    <a:pt x="67411" y="25019"/>
                  </a:lnTo>
                  <a:lnTo>
                    <a:pt x="67602" y="25006"/>
                  </a:lnTo>
                  <a:close/>
                </a:path>
                <a:path w="69215" h="90805">
                  <a:moveTo>
                    <a:pt x="67741" y="29260"/>
                  </a:moveTo>
                  <a:lnTo>
                    <a:pt x="67716" y="29133"/>
                  </a:lnTo>
                  <a:lnTo>
                    <a:pt x="67132" y="29552"/>
                  </a:lnTo>
                  <a:lnTo>
                    <a:pt x="67157" y="29997"/>
                  </a:lnTo>
                  <a:lnTo>
                    <a:pt x="67741" y="29260"/>
                  </a:lnTo>
                  <a:close/>
                </a:path>
                <a:path w="69215" h="90805">
                  <a:moveTo>
                    <a:pt x="67945" y="33782"/>
                  </a:moveTo>
                  <a:lnTo>
                    <a:pt x="66230" y="33147"/>
                  </a:lnTo>
                  <a:lnTo>
                    <a:pt x="67195" y="32639"/>
                  </a:lnTo>
                  <a:lnTo>
                    <a:pt x="67271" y="32766"/>
                  </a:lnTo>
                  <a:lnTo>
                    <a:pt x="66776" y="31242"/>
                  </a:lnTo>
                  <a:lnTo>
                    <a:pt x="66332" y="32639"/>
                  </a:lnTo>
                  <a:lnTo>
                    <a:pt x="65176" y="31623"/>
                  </a:lnTo>
                  <a:lnTo>
                    <a:pt x="67437" y="30734"/>
                  </a:lnTo>
                  <a:lnTo>
                    <a:pt x="66484" y="30607"/>
                  </a:lnTo>
                  <a:lnTo>
                    <a:pt x="66497" y="30340"/>
                  </a:lnTo>
                  <a:lnTo>
                    <a:pt x="65887" y="30099"/>
                  </a:lnTo>
                  <a:lnTo>
                    <a:pt x="66230" y="29718"/>
                  </a:lnTo>
                  <a:lnTo>
                    <a:pt x="66675" y="29210"/>
                  </a:lnTo>
                  <a:lnTo>
                    <a:pt x="65951" y="28702"/>
                  </a:lnTo>
                  <a:lnTo>
                    <a:pt x="65239" y="28194"/>
                  </a:lnTo>
                  <a:lnTo>
                    <a:pt x="65786" y="28003"/>
                  </a:lnTo>
                  <a:lnTo>
                    <a:pt x="65633" y="27813"/>
                  </a:lnTo>
                  <a:lnTo>
                    <a:pt x="65976" y="27698"/>
                  </a:lnTo>
                  <a:lnTo>
                    <a:pt x="66040" y="27914"/>
                  </a:lnTo>
                  <a:lnTo>
                    <a:pt x="66675" y="27686"/>
                  </a:lnTo>
                  <a:lnTo>
                    <a:pt x="66243" y="27609"/>
                  </a:lnTo>
                  <a:lnTo>
                    <a:pt x="66408" y="27559"/>
                  </a:lnTo>
                  <a:lnTo>
                    <a:pt x="67183" y="27305"/>
                  </a:lnTo>
                  <a:lnTo>
                    <a:pt x="65214" y="27051"/>
                  </a:lnTo>
                  <a:lnTo>
                    <a:pt x="65709" y="26289"/>
                  </a:lnTo>
                  <a:lnTo>
                    <a:pt x="65798" y="26162"/>
                  </a:lnTo>
                  <a:lnTo>
                    <a:pt x="66649" y="26289"/>
                  </a:lnTo>
                  <a:lnTo>
                    <a:pt x="66344" y="26924"/>
                  </a:lnTo>
                  <a:lnTo>
                    <a:pt x="66941" y="26162"/>
                  </a:lnTo>
                  <a:lnTo>
                    <a:pt x="65506" y="26035"/>
                  </a:lnTo>
                  <a:lnTo>
                    <a:pt x="65925" y="25654"/>
                  </a:lnTo>
                  <a:lnTo>
                    <a:pt x="66789" y="24892"/>
                  </a:lnTo>
                  <a:lnTo>
                    <a:pt x="66725" y="24511"/>
                  </a:lnTo>
                  <a:lnTo>
                    <a:pt x="66522" y="24257"/>
                  </a:lnTo>
                  <a:lnTo>
                    <a:pt x="65455" y="24511"/>
                  </a:lnTo>
                  <a:lnTo>
                    <a:pt x="65506" y="24257"/>
                  </a:lnTo>
                  <a:lnTo>
                    <a:pt x="65684" y="23495"/>
                  </a:lnTo>
                  <a:lnTo>
                    <a:pt x="65659" y="22987"/>
                  </a:lnTo>
                  <a:lnTo>
                    <a:pt x="65087" y="22352"/>
                  </a:lnTo>
                  <a:lnTo>
                    <a:pt x="65506" y="22352"/>
                  </a:lnTo>
                  <a:lnTo>
                    <a:pt x="65112" y="20574"/>
                  </a:lnTo>
                  <a:lnTo>
                    <a:pt x="65087" y="19685"/>
                  </a:lnTo>
                  <a:lnTo>
                    <a:pt x="65087" y="19469"/>
                  </a:lnTo>
                  <a:lnTo>
                    <a:pt x="64185" y="19685"/>
                  </a:lnTo>
                  <a:lnTo>
                    <a:pt x="64071" y="19177"/>
                  </a:lnTo>
                  <a:lnTo>
                    <a:pt x="64033" y="19050"/>
                  </a:lnTo>
                  <a:lnTo>
                    <a:pt x="63982" y="18796"/>
                  </a:lnTo>
                  <a:lnTo>
                    <a:pt x="63474" y="18288"/>
                  </a:lnTo>
                  <a:lnTo>
                    <a:pt x="64096" y="17907"/>
                  </a:lnTo>
                  <a:lnTo>
                    <a:pt x="64389" y="17907"/>
                  </a:lnTo>
                  <a:lnTo>
                    <a:pt x="64820" y="18161"/>
                  </a:lnTo>
                  <a:lnTo>
                    <a:pt x="64706" y="17907"/>
                  </a:lnTo>
                  <a:lnTo>
                    <a:pt x="64592" y="17653"/>
                  </a:lnTo>
                  <a:lnTo>
                    <a:pt x="64541" y="17526"/>
                  </a:lnTo>
                  <a:lnTo>
                    <a:pt x="64147" y="17653"/>
                  </a:lnTo>
                  <a:lnTo>
                    <a:pt x="63881" y="17526"/>
                  </a:lnTo>
                  <a:lnTo>
                    <a:pt x="63601" y="17145"/>
                  </a:lnTo>
                  <a:lnTo>
                    <a:pt x="64414" y="16891"/>
                  </a:lnTo>
                  <a:lnTo>
                    <a:pt x="64173" y="16510"/>
                  </a:lnTo>
                  <a:lnTo>
                    <a:pt x="63944" y="16129"/>
                  </a:lnTo>
                  <a:lnTo>
                    <a:pt x="62814" y="15900"/>
                  </a:lnTo>
                  <a:lnTo>
                    <a:pt x="62699" y="15748"/>
                  </a:lnTo>
                  <a:lnTo>
                    <a:pt x="62598" y="14605"/>
                  </a:lnTo>
                  <a:lnTo>
                    <a:pt x="61912" y="14986"/>
                  </a:lnTo>
                  <a:lnTo>
                    <a:pt x="61201" y="16510"/>
                  </a:lnTo>
                  <a:lnTo>
                    <a:pt x="60934" y="16344"/>
                  </a:lnTo>
                  <a:lnTo>
                    <a:pt x="60274" y="18415"/>
                  </a:lnTo>
                  <a:lnTo>
                    <a:pt x="60172" y="18161"/>
                  </a:lnTo>
                  <a:lnTo>
                    <a:pt x="59715" y="18161"/>
                  </a:lnTo>
                  <a:lnTo>
                    <a:pt x="59791" y="18288"/>
                  </a:lnTo>
                  <a:lnTo>
                    <a:pt x="60502" y="18923"/>
                  </a:lnTo>
                  <a:lnTo>
                    <a:pt x="60807" y="19304"/>
                  </a:lnTo>
                  <a:lnTo>
                    <a:pt x="61391" y="18923"/>
                  </a:lnTo>
                  <a:lnTo>
                    <a:pt x="61112" y="18923"/>
                  </a:lnTo>
                  <a:lnTo>
                    <a:pt x="61468" y="18415"/>
                  </a:lnTo>
                  <a:lnTo>
                    <a:pt x="61925" y="18415"/>
                  </a:lnTo>
                  <a:lnTo>
                    <a:pt x="62407" y="18669"/>
                  </a:lnTo>
                  <a:lnTo>
                    <a:pt x="62572" y="19050"/>
                  </a:lnTo>
                  <a:lnTo>
                    <a:pt x="61849" y="18542"/>
                  </a:lnTo>
                  <a:lnTo>
                    <a:pt x="61582" y="19431"/>
                  </a:lnTo>
                  <a:lnTo>
                    <a:pt x="61302" y="19939"/>
                  </a:lnTo>
                  <a:lnTo>
                    <a:pt x="61493" y="19812"/>
                  </a:lnTo>
                  <a:lnTo>
                    <a:pt x="61747" y="19812"/>
                  </a:lnTo>
                  <a:lnTo>
                    <a:pt x="61937" y="19685"/>
                  </a:lnTo>
                  <a:lnTo>
                    <a:pt x="61112" y="20955"/>
                  </a:lnTo>
                  <a:lnTo>
                    <a:pt x="62687" y="19685"/>
                  </a:lnTo>
                  <a:lnTo>
                    <a:pt x="63322" y="19177"/>
                  </a:lnTo>
                  <a:lnTo>
                    <a:pt x="62953" y="20574"/>
                  </a:lnTo>
                  <a:lnTo>
                    <a:pt x="62585" y="20701"/>
                  </a:lnTo>
                  <a:lnTo>
                    <a:pt x="62915" y="20955"/>
                  </a:lnTo>
                  <a:lnTo>
                    <a:pt x="63512" y="21082"/>
                  </a:lnTo>
                  <a:lnTo>
                    <a:pt x="63576" y="21590"/>
                  </a:lnTo>
                  <a:lnTo>
                    <a:pt x="62877" y="22098"/>
                  </a:lnTo>
                  <a:lnTo>
                    <a:pt x="64312" y="22098"/>
                  </a:lnTo>
                  <a:lnTo>
                    <a:pt x="63703" y="22987"/>
                  </a:lnTo>
                  <a:lnTo>
                    <a:pt x="63398" y="22733"/>
                  </a:lnTo>
                  <a:lnTo>
                    <a:pt x="63284" y="22352"/>
                  </a:lnTo>
                  <a:lnTo>
                    <a:pt x="62992" y="22225"/>
                  </a:lnTo>
                  <a:lnTo>
                    <a:pt x="62268" y="23114"/>
                  </a:lnTo>
                  <a:lnTo>
                    <a:pt x="62522" y="23114"/>
                  </a:lnTo>
                  <a:lnTo>
                    <a:pt x="62509" y="23495"/>
                  </a:lnTo>
                  <a:lnTo>
                    <a:pt x="62509" y="23622"/>
                  </a:lnTo>
                  <a:lnTo>
                    <a:pt x="62509" y="23495"/>
                  </a:lnTo>
                  <a:lnTo>
                    <a:pt x="62382" y="24117"/>
                  </a:lnTo>
                  <a:lnTo>
                    <a:pt x="62471" y="23837"/>
                  </a:lnTo>
                  <a:lnTo>
                    <a:pt x="62395" y="24638"/>
                  </a:lnTo>
                  <a:lnTo>
                    <a:pt x="62572" y="24257"/>
                  </a:lnTo>
                  <a:lnTo>
                    <a:pt x="64833" y="24384"/>
                  </a:lnTo>
                  <a:lnTo>
                    <a:pt x="63347" y="25654"/>
                  </a:lnTo>
                  <a:lnTo>
                    <a:pt x="63487" y="25717"/>
                  </a:lnTo>
                  <a:lnTo>
                    <a:pt x="64160" y="26289"/>
                  </a:lnTo>
                  <a:lnTo>
                    <a:pt x="63233" y="26416"/>
                  </a:lnTo>
                  <a:lnTo>
                    <a:pt x="62826" y="27178"/>
                  </a:lnTo>
                  <a:lnTo>
                    <a:pt x="62547" y="27178"/>
                  </a:lnTo>
                  <a:lnTo>
                    <a:pt x="63385" y="27432"/>
                  </a:lnTo>
                  <a:lnTo>
                    <a:pt x="62115" y="28067"/>
                  </a:lnTo>
                  <a:lnTo>
                    <a:pt x="63309" y="28448"/>
                  </a:lnTo>
                  <a:lnTo>
                    <a:pt x="63017" y="28575"/>
                  </a:lnTo>
                  <a:lnTo>
                    <a:pt x="63207" y="28790"/>
                  </a:lnTo>
                  <a:lnTo>
                    <a:pt x="63474" y="28702"/>
                  </a:lnTo>
                  <a:lnTo>
                    <a:pt x="64630" y="29591"/>
                  </a:lnTo>
                  <a:lnTo>
                    <a:pt x="62522" y="31115"/>
                  </a:lnTo>
                  <a:lnTo>
                    <a:pt x="63982" y="32258"/>
                  </a:lnTo>
                  <a:lnTo>
                    <a:pt x="64604" y="33401"/>
                  </a:lnTo>
                  <a:lnTo>
                    <a:pt x="65608" y="33655"/>
                  </a:lnTo>
                  <a:lnTo>
                    <a:pt x="66078" y="34798"/>
                  </a:lnTo>
                  <a:lnTo>
                    <a:pt x="65595" y="35179"/>
                  </a:lnTo>
                  <a:lnTo>
                    <a:pt x="64998" y="34544"/>
                  </a:lnTo>
                  <a:lnTo>
                    <a:pt x="64770" y="34798"/>
                  </a:lnTo>
                  <a:lnTo>
                    <a:pt x="64643" y="35687"/>
                  </a:lnTo>
                  <a:lnTo>
                    <a:pt x="64820" y="36068"/>
                  </a:lnTo>
                  <a:lnTo>
                    <a:pt x="65176" y="36068"/>
                  </a:lnTo>
                  <a:lnTo>
                    <a:pt x="65062" y="35941"/>
                  </a:lnTo>
                  <a:lnTo>
                    <a:pt x="65405" y="35814"/>
                  </a:lnTo>
                  <a:lnTo>
                    <a:pt x="66128" y="35687"/>
                  </a:lnTo>
                  <a:lnTo>
                    <a:pt x="66281" y="36195"/>
                  </a:lnTo>
                  <a:lnTo>
                    <a:pt x="66827" y="35687"/>
                  </a:lnTo>
                  <a:lnTo>
                    <a:pt x="66967" y="35560"/>
                  </a:lnTo>
                  <a:lnTo>
                    <a:pt x="65862" y="35560"/>
                  </a:lnTo>
                  <a:lnTo>
                    <a:pt x="66598" y="35179"/>
                  </a:lnTo>
                  <a:lnTo>
                    <a:pt x="66713" y="35052"/>
                  </a:lnTo>
                  <a:lnTo>
                    <a:pt x="66459" y="34544"/>
                  </a:lnTo>
                  <a:lnTo>
                    <a:pt x="66725" y="34671"/>
                  </a:lnTo>
                  <a:lnTo>
                    <a:pt x="67043" y="34544"/>
                  </a:lnTo>
                  <a:lnTo>
                    <a:pt x="67373" y="34417"/>
                  </a:lnTo>
                  <a:lnTo>
                    <a:pt x="67170" y="34798"/>
                  </a:lnTo>
                  <a:lnTo>
                    <a:pt x="67462" y="34417"/>
                  </a:lnTo>
                  <a:lnTo>
                    <a:pt x="67945" y="33782"/>
                  </a:lnTo>
                  <a:close/>
                </a:path>
                <a:path w="69215" h="90805">
                  <a:moveTo>
                    <a:pt x="68668" y="28117"/>
                  </a:moveTo>
                  <a:lnTo>
                    <a:pt x="67843" y="29133"/>
                  </a:lnTo>
                  <a:lnTo>
                    <a:pt x="67843" y="29629"/>
                  </a:lnTo>
                  <a:lnTo>
                    <a:pt x="68668" y="28117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 descr=""/>
            <p:cNvSpPr/>
            <p:nvPr/>
          </p:nvSpPr>
          <p:spPr>
            <a:xfrm>
              <a:off x="6450877" y="3110174"/>
              <a:ext cx="25400" cy="16510"/>
            </a:xfrm>
            <a:custGeom>
              <a:avLst/>
              <a:gdLst/>
              <a:ahLst/>
              <a:cxnLst/>
              <a:rect l="l" t="t" r="r" b="b"/>
              <a:pathLst>
                <a:path w="25400" h="16510">
                  <a:moveTo>
                    <a:pt x="1650" y="0"/>
                  </a:moveTo>
                  <a:lnTo>
                    <a:pt x="2222" y="5537"/>
                  </a:lnTo>
                  <a:lnTo>
                    <a:pt x="0" y="10566"/>
                  </a:lnTo>
                  <a:lnTo>
                    <a:pt x="876" y="16027"/>
                  </a:lnTo>
                  <a:lnTo>
                    <a:pt x="6708" y="15363"/>
                  </a:lnTo>
                  <a:lnTo>
                    <a:pt x="12711" y="15865"/>
                  </a:lnTo>
                  <a:lnTo>
                    <a:pt x="18758" y="16277"/>
                  </a:lnTo>
                  <a:lnTo>
                    <a:pt x="24726" y="15341"/>
                  </a:lnTo>
                  <a:lnTo>
                    <a:pt x="24930" y="11074"/>
                  </a:lnTo>
                  <a:lnTo>
                    <a:pt x="24853" y="863"/>
                  </a:lnTo>
                  <a:lnTo>
                    <a:pt x="1650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 descr=""/>
            <p:cNvSpPr/>
            <p:nvPr/>
          </p:nvSpPr>
          <p:spPr>
            <a:xfrm>
              <a:off x="6446939" y="3110039"/>
              <a:ext cx="32384" cy="22225"/>
            </a:xfrm>
            <a:custGeom>
              <a:avLst/>
              <a:gdLst/>
              <a:ahLst/>
              <a:cxnLst/>
              <a:rect l="l" t="t" r="r" b="b"/>
              <a:pathLst>
                <a:path w="32385" h="22225">
                  <a:moveTo>
                    <a:pt x="901" y="4445"/>
                  </a:moveTo>
                  <a:lnTo>
                    <a:pt x="635" y="4318"/>
                  </a:lnTo>
                  <a:lnTo>
                    <a:pt x="596" y="4445"/>
                  </a:lnTo>
                  <a:lnTo>
                    <a:pt x="901" y="4445"/>
                  </a:lnTo>
                  <a:close/>
                </a:path>
                <a:path w="32385" h="22225">
                  <a:moveTo>
                    <a:pt x="1193" y="11582"/>
                  </a:moveTo>
                  <a:lnTo>
                    <a:pt x="863" y="11684"/>
                  </a:lnTo>
                  <a:lnTo>
                    <a:pt x="685" y="11684"/>
                  </a:lnTo>
                  <a:lnTo>
                    <a:pt x="330" y="11938"/>
                  </a:lnTo>
                  <a:lnTo>
                    <a:pt x="952" y="11684"/>
                  </a:lnTo>
                  <a:lnTo>
                    <a:pt x="1193" y="11582"/>
                  </a:lnTo>
                  <a:close/>
                </a:path>
                <a:path w="32385" h="22225">
                  <a:moveTo>
                    <a:pt x="1435" y="19100"/>
                  </a:moveTo>
                  <a:lnTo>
                    <a:pt x="1257" y="19215"/>
                  </a:lnTo>
                  <a:lnTo>
                    <a:pt x="1435" y="19100"/>
                  </a:lnTo>
                  <a:close/>
                </a:path>
                <a:path w="32385" h="22225">
                  <a:moveTo>
                    <a:pt x="1625" y="4445"/>
                  </a:moveTo>
                  <a:lnTo>
                    <a:pt x="901" y="4445"/>
                  </a:lnTo>
                  <a:lnTo>
                    <a:pt x="1155" y="4572"/>
                  </a:lnTo>
                  <a:lnTo>
                    <a:pt x="1625" y="4445"/>
                  </a:lnTo>
                  <a:close/>
                </a:path>
                <a:path w="32385" h="22225">
                  <a:moveTo>
                    <a:pt x="2184" y="1016"/>
                  </a:moveTo>
                  <a:lnTo>
                    <a:pt x="2120" y="889"/>
                  </a:lnTo>
                  <a:lnTo>
                    <a:pt x="1485" y="1016"/>
                  </a:lnTo>
                  <a:lnTo>
                    <a:pt x="2184" y="1016"/>
                  </a:lnTo>
                  <a:close/>
                </a:path>
                <a:path w="32385" h="22225">
                  <a:moveTo>
                    <a:pt x="2374" y="3937"/>
                  </a:moveTo>
                  <a:lnTo>
                    <a:pt x="2133" y="3683"/>
                  </a:lnTo>
                  <a:lnTo>
                    <a:pt x="1993" y="3683"/>
                  </a:lnTo>
                  <a:lnTo>
                    <a:pt x="1981" y="3937"/>
                  </a:lnTo>
                  <a:lnTo>
                    <a:pt x="2374" y="3937"/>
                  </a:lnTo>
                  <a:close/>
                </a:path>
                <a:path w="32385" h="22225">
                  <a:moveTo>
                    <a:pt x="3022" y="6223"/>
                  </a:moveTo>
                  <a:lnTo>
                    <a:pt x="2768" y="6223"/>
                  </a:lnTo>
                  <a:lnTo>
                    <a:pt x="3022" y="6223"/>
                  </a:lnTo>
                  <a:close/>
                </a:path>
                <a:path w="32385" h="22225">
                  <a:moveTo>
                    <a:pt x="3086" y="1270"/>
                  </a:moveTo>
                  <a:lnTo>
                    <a:pt x="2705" y="1231"/>
                  </a:lnTo>
                  <a:lnTo>
                    <a:pt x="3086" y="1270"/>
                  </a:lnTo>
                  <a:close/>
                </a:path>
                <a:path w="32385" h="22225">
                  <a:moveTo>
                    <a:pt x="3251" y="6223"/>
                  </a:moveTo>
                  <a:lnTo>
                    <a:pt x="3022" y="6223"/>
                  </a:lnTo>
                  <a:lnTo>
                    <a:pt x="3251" y="6223"/>
                  </a:lnTo>
                  <a:close/>
                </a:path>
                <a:path w="32385" h="22225">
                  <a:moveTo>
                    <a:pt x="3492" y="6096"/>
                  </a:moveTo>
                  <a:lnTo>
                    <a:pt x="2755" y="5969"/>
                  </a:lnTo>
                  <a:lnTo>
                    <a:pt x="2984" y="6184"/>
                  </a:lnTo>
                  <a:lnTo>
                    <a:pt x="3492" y="6096"/>
                  </a:lnTo>
                  <a:close/>
                </a:path>
                <a:path w="32385" h="22225">
                  <a:moveTo>
                    <a:pt x="5854" y="19951"/>
                  </a:moveTo>
                  <a:lnTo>
                    <a:pt x="5715" y="20066"/>
                  </a:lnTo>
                  <a:lnTo>
                    <a:pt x="5499" y="20574"/>
                  </a:lnTo>
                  <a:lnTo>
                    <a:pt x="5854" y="19951"/>
                  </a:lnTo>
                  <a:close/>
                </a:path>
                <a:path w="32385" h="22225">
                  <a:moveTo>
                    <a:pt x="5905" y="18834"/>
                  </a:moveTo>
                  <a:lnTo>
                    <a:pt x="5562" y="19304"/>
                  </a:lnTo>
                  <a:lnTo>
                    <a:pt x="5715" y="19177"/>
                  </a:lnTo>
                  <a:lnTo>
                    <a:pt x="5816" y="19050"/>
                  </a:lnTo>
                  <a:lnTo>
                    <a:pt x="5905" y="18834"/>
                  </a:lnTo>
                  <a:close/>
                </a:path>
                <a:path w="32385" h="22225">
                  <a:moveTo>
                    <a:pt x="6007" y="18923"/>
                  </a:moveTo>
                  <a:lnTo>
                    <a:pt x="5791" y="19138"/>
                  </a:lnTo>
                  <a:lnTo>
                    <a:pt x="5562" y="19685"/>
                  </a:lnTo>
                  <a:lnTo>
                    <a:pt x="6007" y="18923"/>
                  </a:lnTo>
                  <a:close/>
                </a:path>
                <a:path w="32385" h="22225">
                  <a:moveTo>
                    <a:pt x="6337" y="101"/>
                  </a:moveTo>
                  <a:lnTo>
                    <a:pt x="5803" y="127"/>
                  </a:lnTo>
                  <a:lnTo>
                    <a:pt x="6337" y="101"/>
                  </a:lnTo>
                  <a:close/>
                </a:path>
                <a:path w="32385" h="22225">
                  <a:moveTo>
                    <a:pt x="7239" y="11049"/>
                  </a:moveTo>
                  <a:lnTo>
                    <a:pt x="7048" y="11087"/>
                  </a:lnTo>
                  <a:lnTo>
                    <a:pt x="7188" y="11074"/>
                  </a:lnTo>
                  <a:close/>
                </a:path>
                <a:path w="32385" h="22225">
                  <a:moveTo>
                    <a:pt x="7442" y="5588"/>
                  </a:moveTo>
                  <a:lnTo>
                    <a:pt x="7175" y="5626"/>
                  </a:lnTo>
                  <a:lnTo>
                    <a:pt x="7048" y="5715"/>
                  </a:lnTo>
                  <a:lnTo>
                    <a:pt x="7239" y="5715"/>
                  </a:lnTo>
                  <a:lnTo>
                    <a:pt x="7442" y="5588"/>
                  </a:lnTo>
                  <a:close/>
                </a:path>
                <a:path w="32385" h="22225">
                  <a:moveTo>
                    <a:pt x="7493" y="11049"/>
                  </a:moveTo>
                  <a:lnTo>
                    <a:pt x="7162" y="11087"/>
                  </a:lnTo>
                  <a:lnTo>
                    <a:pt x="7023" y="11176"/>
                  </a:lnTo>
                  <a:lnTo>
                    <a:pt x="7493" y="11049"/>
                  </a:lnTo>
                  <a:close/>
                </a:path>
                <a:path w="32385" h="22225">
                  <a:moveTo>
                    <a:pt x="7518" y="9410"/>
                  </a:moveTo>
                  <a:lnTo>
                    <a:pt x="7378" y="9347"/>
                  </a:lnTo>
                  <a:lnTo>
                    <a:pt x="7239" y="9347"/>
                  </a:lnTo>
                  <a:lnTo>
                    <a:pt x="7518" y="9410"/>
                  </a:lnTo>
                  <a:close/>
                </a:path>
                <a:path w="32385" h="22225">
                  <a:moveTo>
                    <a:pt x="7607" y="7874"/>
                  </a:moveTo>
                  <a:lnTo>
                    <a:pt x="7404" y="7874"/>
                  </a:lnTo>
                  <a:lnTo>
                    <a:pt x="7594" y="7937"/>
                  </a:lnTo>
                  <a:close/>
                </a:path>
                <a:path w="32385" h="22225">
                  <a:moveTo>
                    <a:pt x="7797" y="8001"/>
                  </a:moveTo>
                  <a:lnTo>
                    <a:pt x="7594" y="7937"/>
                  </a:lnTo>
                  <a:lnTo>
                    <a:pt x="7797" y="8001"/>
                  </a:lnTo>
                  <a:close/>
                </a:path>
                <a:path w="32385" h="22225">
                  <a:moveTo>
                    <a:pt x="8369" y="10426"/>
                  </a:moveTo>
                  <a:lnTo>
                    <a:pt x="7480" y="10160"/>
                  </a:lnTo>
                  <a:lnTo>
                    <a:pt x="7442" y="10388"/>
                  </a:lnTo>
                  <a:lnTo>
                    <a:pt x="8369" y="10426"/>
                  </a:lnTo>
                  <a:close/>
                </a:path>
                <a:path w="32385" h="22225">
                  <a:moveTo>
                    <a:pt x="8636" y="11684"/>
                  </a:moveTo>
                  <a:lnTo>
                    <a:pt x="7810" y="12446"/>
                  </a:lnTo>
                  <a:lnTo>
                    <a:pt x="8636" y="11684"/>
                  </a:lnTo>
                  <a:close/>
                </a:path>
                <a:path w="32385" h="22225">
                  <a:moveTo>
                    <a:pt x="9258" y="11430"/>
                  </a:moveTo>
                  <a:lnTo>
                    <a:pt x="8788" y="12192"/>
                  </a:lnTo>
                  <a:lnTo>
                    <a:pt x="9258" y="11430"/>
                  </a:lnTo>
                  <a:close/>
                </a:path>
                <a:path w="32385" h="22225">
                  <a:moveTo>
                    <a:pt x="9334" y="10541"/>
                  </a:moveTo>
                  <a:lnTo>
                    <a:pt x="8369" y="10426"/>
                  </a:lnTo>
                  <a:lnTo>
                    <a:pt x="8737" y="10541"/>
                  </a:lnTo>
                  <a:lnTo>
                    <a:pt x="9334" y="10541"/>
                  </a:lnTo>
                  <a:close/>
                </a:path>
                <a:path w="32385" h="22225">
                  <a:moveTo>
                    <a:pt x="13843" y="11684"/>
                  </a:moveTo>
                  <a:lnTo>
                    <a:pt x="13716" y="11430"/>
                  </a:lnTo>
                  <a:lnTo>
                    <a:pt x="13754" y="11684"/>
                  </a:lnTo>
                  <a:close/>
                </a:path>
                <a:path w="32385" h="22225">
                  <a:moveTo>
                    <a:pt x="14490" y="12979"/>
                  </a:moveTo>
                  <a:lnTo>
                    <a:pt x="14084" y="13131"/>
                  </a:lnTo>
                  <a:lnTo>
                    <a:pt x="14236" y="14008"/>
                  </a:lnTo>
                  <a:lnTo>
                    <a:pt x="14249" y="13665"/>
                  </a:lnTo>
                  <a:lnTo>
                    <a:pt x="14490" y="12979"/>
                  </a:lnTo>
                  <a:close/>
                </a:path>
                <a:path w="32385" h="22225">
                  <a:moveTo>
                    <a:pt x="15062" y="19799"/>
                  </a:moveTo>
                  <a:lnTo>
                    <a:pt x="15024" y="19939"/>
                  </a:lnTo>
                  <a:lnTo>
                    <a:pt x="15062" y="19799"/>
                  </a:lnTo>
                  <a:close/>
                </a:path>
                <a:path w="32385" h="22225">
                  <a:moveTo>
                    <a:pt x="15113" y="19939"/>
                  </a:moveTo>
                  <a:lnTo>
                    <a:pt x="15074" y="20447"/>
                  </a:lnTo>
                  <a:lnTo>
                    <a:pt x="15113" y="19939"/>
                  </a:lnTo>
                  <a:close/>
                </a:path>
                <a:path w="32385" h="22225">
                  <a:moveTo>
                    <a:pt x="17119" y="14185"/>
                  </a:moveTo>
                  <a:lnTo>
                    <a:pt x="16954" y="14795"/>
                  </a:lnTo>
                  <a:lnTo>
                    <a:pt x="17119" y="14185"/>
                  </a:lnTo>
                  <a:close/>
                </a:path>
                <a:path w="32385" h="22225">
                  <a:moveTo>
                    <a:pt x="17576" y="13335"/>
                  </a:moveTo>
                  <a:lnTo>
                    <a:pt x="17183" y="13335"/>
                  </a:lnTo>
                  <a:lnTo>
                    <a:pt x="17056" y="13970"/>
                  </a:lnTo>
                  <a:lnTo>
                    <a:pt x="17195" y="13589"/>
                  </a:lnTo>
                  <a:lnTo>
                    <a:pt x="17119" y="14185"/>
                  </a:lnTo>
                  <a:lnTo>
                    <a:pt x="17360" y="13843"/>
                  </a:lnTo>
                  <a:lnTo>
                    <a:pt x="17475" y="13589"/>
                  </a:lnTo>
                  <a:lnTo>
                    <a:pt x="17576" y="13335"/>
                  </a:lnTo>
                  <a:close/>
                </a:path>
                <a:path w="32385" h="22225">
                  <a:moveTo>
                    <a:pt x="17995" y="13411"/>
                  </a:moveTo>
                  <a:lnTo>
                    <a:pt x="17919" y="13081"/>
                  </a:lnTo>
                  <a:lnTo>
                    <a:pt x="17805" y="13550"/>
                  </a:lnTo>
                  <a:lnTo>
                    <a:pt x="17932" y="14008"/>
                  </a:lnTo>
                  <a:lnTo>
                    <a:pt x="17995" y="13411"/>
                  </a:lnTo>
                  <a:close/>
                </a:path>
                <a:path w="32385" h="22225">
                  <a:moveTo>
                    <a:pt x="18923" y="12827"/>
                  </a:moveTo>
                  <a:lnTo>
                    <a:pt x="18669" y="13970"/>
                  </a:lnTo>
                  <a:lnTo>
                    <a:pt x="18923" y="13970"/>
                  </a:lnTo>
                  <a:lnTo>
                    <a:pt x="18923" y="12827"/>
                  </a:lnTo>
                  <a:close/>
                </a:path>
                <a:path w="32385" h="22225">
                  <a:moveTo>
                    <a:pt x="19113" y="14097"/>
                  </a:moveTo>
                  <a:lnTo>
                    <a:pt x="19011" y="14605"/>
                  </a:lnTo>
                  <a:lnTo>
                    <a:pt x="19024" y="14960"/>
                  </a:lnTo>
                  <a:lnTo>
                    <a:pt x="19088" y="14605"/>
                  </a:lnTo>
                  <a:lnTo>
                    <a:pt x="19088" y="14986"/>
                  </a:lnTo>
                  <a:lnTo>
                    <a:pt x="19100" y="14605"/>
                  </a:lnTo>
                  <a:lnTo>
                    <a:pt x="19113" y="14097"/>
                  </a:lnTo>
                  <a:close/>
                </a:path>
                <a:path w="32385" h="22225">
                  <a:moveTo>
                    <a:pt x="22059" y="20751"/>
                  </a:moveTo>
                  <a:lnTo>
                    <a:pt x="22021" y="20447"/>
                  </a:lnTo>
                  <a:lnTo>
                    <a:pt x="21971" y="20269"/>
                  </a:lnTo>
                  <a:lnTo>
                    <a:pt x="22059" y="20751"/>
                  </a:lnTo>
                  <a:close/>
                </a:path>
                <a:path w="32385" h="22225">
                  <a:moveTo>
                    <a:pt x="22059" y="12877"/>
                  </a:moveTo>
                  <a:lnTo>
                    <a:pt x="21945" y="13169"/>
                  </a:lnTo>
                  <a:lnTo>
                    <a:pt x="21958" y="14135"/>
                  </a:lnTo>
                  <a:lnTo>
                    <a:pt x="22034" y="13970"/>
                  </a:lnTo>
                  <a:lnTo>
                    <a:pt x="22059" y="12877"/>
                  </a:lnTo>
                  <a:close/>
                </a:path>
                <a:path w="32385" h="22225">
                  <a:moveTo>
                    <a:pt x="23075" y="20739"/>
                  </a:moveTo>
                  <a:lnTo>
                    <a:pt x="22809" y="20624"/>
                  </a:lnTo>
                  <a:lnTo>
                    <a:pt x="22987" y="20739"/>
                  </a:lnTo>
                  <a:close/>
                </a:path>
                <a:path w="32385" h="22225">
                  <a:moveTo>
                    <a:pt x="24561" y="12268"/>
                  </a:moveTo>
                  <a:lnTo>
                    <a:pt x="24218" y="11938"/>
                  </a:lnTo>
                  <a:lnTo>
                    <a:pt x="24447" y="12192"/>
                  </a:lnTo>
                  <a:close/>
                </a:path>
                <a:path w="32385" h="22225">
                  <a:moveTo>
                    <a:pt x="25044" y="13081"/>
                  </a:moveTo>
                  <a:lnTo>
                    <a:pt x="24663" y="12573"/>
                  </a:lnTo>
                  <a:lnTo>
                    <a:pt x="24282" y="12192"/>
                  </a:lnTo>
                  <a:lnTo>
                    <a:pt x="25044" y="13081"/>
                  </a:lnTo>
                  <a:close/>
                </a:path>
                <a:path w="32385" h="22225">
                  <a:moveTo>
                    <a:pt x="25285" y="13462"/>
                  </a:moveTo>
                  <a:lnTo>
                    <a:pt x="24917" y="13081"/>
                  </a:lnTo>
                  <a:lnTo>
                    <a:pt x="25171" y="13462"/>
                  </a:lnTo>
                  <a:close/>
                </a:path>
                <a:path w="32385" h="22225">
                  <a:moveTo>
                    <a:pt x="25349" y="11861"/>
                  </a:moveTo>
                  <a:lnTo>
                    <a:pt x="25184" y="11760"/>
                  </a:lnTo>
                  <a:lnTo>
                    <a:pt x="25349" y="11861"/>
                  </a:lnTo>
                  <a:close/>
                </a:path>
                <a:path w="32385" h="22225">
                  <a:moveTo>
                    <a:pt x="25666" y="14224"/>
                  </a:moveTo>
                  <a:lnTo>
                    <a:pt x="25514" y="14097"/>
                  </a:lnTo>
                  <a:lnTo>
                    <a:pt x="25590" y="14224"/>
                  </a:lnTo>
                  <a:close/>
                </a:path>
                <a:path w="32385" h="22225">
                  <a:moveTo>
                    <a:pt x="25666" y="13081"/>
                  </a:moveTo>
                  <a:lnTo>
                    <a:pt x="24993" y="12446"/>
                  </a:lnTo>
                  <a:lnTo>
                    <a:pt x="25488" y="12954"/>
                  </a:lnTo>
                  <a:lnTo>
                    <a:pt x="25666" y="13081"/>
                  </a:lnTo>
                  <a:close/>
                </a:path>
                <a:path w="32385" h="22225">
                  <a:moveTo>
                    <a:pt x="25768" y="14605"/>
                  </a:moveTo>
                  <a:lnTo>
                    <a:pt x="25590" y="14224"/>
                  </a:lnTo>
                  <a:lnTo>
                    <a:pt x="25768" y="14605"/>
                  </a:lnTo>
                  <a:close/>
                </a:path>
                <a:path w="32385" h="22225">
                  <a:moveTo>
                    <a:pt x="25819" y="12700"/>
                  </a:moveTo>
                  <a:lnTo>
                    <a:pt x="25222" y="12319"/>
                  </a:lnTo>
                  <a:lnTo>
                    <a:pt x="25577" y="12573"/>
                  </a:lnTo>
                  <a:lnTo>
                    <a:pt x="25819" y="12700"/>
                  </a:lnTo>
                  <a:close/>
                </a:path>
                <a:path w="32385" h="22225">
                  <a:moveTo>
                    <a:pt x="26060" y="13843"/>
                  </a:moveTo>
                  <a:lnTo>
                    <a:pt x="25831" y="13589"/>
                  </a:lnTo>
                  <a:lnTo>
                    <a:pt x="25984" y="13843"/>
                  </a:lnTo>
                  <a:close/>
                </a:path>
                <a:path w="32385" h="22225">
                  <a:moveTo>
                    <a:pt x="26225" y="10934"/>
                  </a:moveTo>
                  <a:lnTo>
                    <a:pt x="25933" y="10909"/>
                  </a:lnTo>
                  <a:lnTo>
                    <a:pt x="26225" y="10934"/>
                  </a:lnTo>
                  <a:close/>
                </a:path>
                <a:path w="32385" h="22225">
                  <a:moveTo>
                    <a:pt x="26276" y="8280"/>
                  </a:moveTo>
                  <a:lnTo>
                    <a:pt x="26035" y="8280"/>
                  </a:lnTo>
                  <a:lnTo>
                    <a:pt x="26276" y="8280"/>
                  </a:lnTo>
                  <a:close/>
                </a:path>
                <a:path w="32385" h="22225">
                  <a:moveTo>
                    <a:pt x="26289" y="12319"/>
                  </a:moveTo>
                  <a:lnTo>
                    <a:pt x="26174" y="12166"/>
                  </a:lnTo>
                  <a:lnTo>
                    <a:pt x="25577" y="12065"/>
                  </a:lnTo>
                  <a:lnTo>
                    <a:pt x="26289" y="12319"/>
                  </a:lnTo>
                  <a:close/>
                </a:path>
                <a:path w="32385" h="22225">
                  <a:moveTo>
                    <a:pt x="26339" y="19939"/>
                  </a:moveTo>
                  <a:lnTo>
                    <a:pt x="26314" y="19685"/>
                  </a:lnTo>
                  <a:lnTo>
                    <a:pt x="25781" y="19138"/>
                  </a:lnTo>
                  <a:lnTo>
                    <a:pt x="25742" y="19558"/>
                  </a:lnTo>
                  <a:lnTo>
                    <a:pt x="25958" y="20320"/>
                  </a:lnTo>
                  <a:lnTo>
                    <a:pt x="26339" y="19939"/>
                  </a:lnTo>
                  <a:close/>
                </a:path>
                <a:path w="32385" h="22225">
                  <a:moveTo>
                    <a:pt x="26416" y="12217"/>
                  </a:moveTo>
                  <a:lnTo>
                    <a:pt x="26073" y="12065"/>
                  </a:lnTo>
                  <a:lnTo>
                    <a:pt x="26416" y="12217"/>
                  </a:lnTo>
                  <a:close/>
                </a:path>
                <a:path w="32385" h="22225">
                  <a:moveTo>
                    <a:pt x="26682" y="20066"/>
                  </a:moveTo>
                  <a:lnTo>
                    <a:pt x="26581" y="19697"/>
                  </a:lnTo>
                  <a:lnTo>
                    <a:pt x="26568" y="19939"/>
                  </a:lnTo>
                  <a:lnTo>
                    <a:pt x="26682" y="20066"/>
                  </a:lnTo>
                  <a:close/>
                </a:path>
                <a:path w="32385" h="22225">
                  <a:moveTo>
                    <a:pt x="26695" y="13017"/>
                  </a:moveTo>
                  <a:lnTo>
                    <a:pt x="26568" y="12915"/>
                  </a:lnTo>
                  <a:lnTo>
                    <a:pt x="26695" y="13017"/>
                  </a:lnTo>
                  <a:close/>
                </a:path>
                <a:path w="32385" h="22225">
                  <a:moveTo>
                    <a:pt x="26708" y="4305"/>
                  </a:moveTo>
                  <a:lnTo>
                    <a:pt x="25654" y="4533"/>
                  </a:lnTo>
                  <a:lnTo>
                    <a:pt x="26708" y="4305"/>
                  </a:lnTo>
                  <a:close/>
                </a:path>
                <a:path w="32385" h="22225">
                  <a:moveTo>
                    <a:pt x="26771" y="5270"/>
                  </a:moveTo>
                  <a:lnTo>
                    <a:pt x="26619" y="5130"/>
                  </a:lnTo>
                  <a:lnTo>
                    <a:pt x="26289" y="5270"/>
                  </a:lnTo>
                  <a:lnTo>
                    <a:pt x="26098" y="5257"/>
                  </a:lnTo>
                  <a:lnTo>
                    <a:pt x="26403" y="5346"/>
                  </a:lnTo>
                  <a:lnTo>
                    <a:pt x="26771" y="5270"/>
                  </a:lnTo>
                  <a:close/>
                </a:path>
                <a:path w="32385" h="22225">
                  <a:moveTo>
                    <a:pt x="27216" y="8128"/>
                  </a:moveTo>
                  <a:close/>
                </a:path>
                <a:path w="32385" h="22225">
                  <a:moveTo>
                    <a:pt x="27393" y="4165"/>
                  </a:moveTo>
                  <a:lnTo>
                    <a:pt x="26708" y="4305"/>
                  </a:lnTo>
                  <a:lnTo>
                    <a:pt x="27355" y="4267"/>
                  </a:lnTo>
                  <a:close/>
                </a:path>
                <a:path w="32385" h="22225">
                  <a:moveTo>
                    <a:pt x="27520" y="4241"/>
                  </a:moveTo>
                  <a:lnTo>
                    <a:pt x="27355" y="4267"/>
                  </a:lnTo>
                  <a:lnTo>
                    <a:pt x="27266" y="4495"/>
                  </a:lnTo>
                  <a:lnTo>
                    <a:pt x="27520" y="4241"/>
                  </a:lnTo>
                  <a:close/>
                </a:path>
                <a:path w="32385" h="22225">
                  <a:moveTo>
                    <a:pt x="27736" y="5143"/>
                  </a:moveTo>
                  <a:lnTo>
                    <a:pt x="27292" y="5080"/>
                  </a:lnTo>
                  <a:lnTo>
                    <a:pt x="27724" y="4953"/>
                  </a:lnTo>
                  <a:lnTo>
                    <a:pt x="26987" y="5080"/>
                  </a:lnTo>
                  <a:lnTo>
                    <a:pt x="27736" y="5143"/>
                  </a:lnTo>
                  <a:close/>
                </a:path>
                <a:path w="32385" h="22225">
                  <a:moveTo>
                    <a:pt x="28219" y="5194"/>
                  </a:moveTo>
                  <a:lnTo>
                    <a:pt x="27736" y="5143"/>
                  </a:lnTo>
                  <a:lnTo>
                    <a:pt x="28117" y="5207"/>
                  </a:lnTo>
                  <a:close/>
                </a:path>
                <a:path w="32385" h="22225">
                  <a:moveTo>
                    <a:pt x="28448" y="4749"/>
                  </a:moveTo>
                  <a:lnTo>
                    <a:pt x="28092" y="4572"/>
                  </a:lnTo>
                  <a:lnTo>
                    <a:pt x="28219" y="4762"/>
                  </a:lnTo>
                  <a:lnTo>
                    <a:pt x="28448" y="4749"/>
                  </a:lnTo>
                  <a:close/>
                </a:path>
                <a:path w="32385" h="22225">
                  <a:moveTo>
                    <a:pt x="28536" y="2921"/>
                  </a:moveTo>
                  <a:lnTo>
                    <a:pt x="28346" y="2794"/>
                  </a:lnTo>
                  <a:lnTo>
                    <a:pt x="27711" y="2921"/>
                  </a:lnTo>
                  <a:lnTo>
                    <a:pt x="28536" y="2921"/>
                  </a:lnTo>
                  <a:close/>
                </a:path>
                <a:path w="32385" h="22225">
                  <a:moveTo>
                    <a:pt x="29400" y="18923"/>
                  </a:moveTo>
                  <a:lnTo>
                    <a:pt x="29298" y="18796"/>
                  </a:lnTo>
                  <a:lnTo>
                    <a:pt x="28981" y="18415"/>
                  </a:lnTo>
                  <a:lnTo>
                    <a:pt x="28981" y="18669"/>
                  </a:lnTo>
                  <a:lnTo>
                    <a:pt x="28994" y="18834"/>
                  </a:lnTo>
                  <a:lnTo>
                    <a:pt x="28981" y="19024"/>
                  </a:lnTo>
                  <a:lnTo>
                    <a:pt x="29083" y="18796"/>
                  </a:lnTo>
                  <a:lnTo>
                    <a:pt x="29400" y="18923"/>
                  </a:lnTo>
                  <a:close/>
                </a:path>
                <a:path w="32385" h="22225">
                  <a:moveTo>
                    <a:pt x="29438" y="8115"/>
                  </a:moveTo>
                  <a:lnTo>
                    <a:pt x="29108" y="7874"/>
                  </a:lnTo>
                  <a:lnTo>
                    <a:pt x="28625" y="8001"/>
                  </a:lnTo>
                  <a:lnTo>
                    <a:pt x="29438" y="8115"/>
                  </a:lnTo>
                  <a:close/>
                </a:path>
                <a:path w="32385" h="22225">
                  <a:moveTo>
                    <a:pt x="30289" y="10795"/>
                  </a:moveTo>
                  <a:lnTo>
                    <a:pt x="30162" y="10922"/>
                  </a:lnTo>
                  <a:lnTo>
                    <a:pt x="30289" y="10795"/>
                  </a:lnTo>
                  <a:close/>
                </a:path>
                <a:path w="32385" h="22225">
                  <a:moveTo>
                    <a:pt x="30441" y="14465"/>
                  </a:moveTo>
                  <a:lnTo>
                    <a:pt x="29959" y="14236"/>
                  </a:lnTo>
                  <a:lnTo>
                    <a:pt x="30111" y="14351"/>
                  </a:lnTo>
                  <a:lnTo>
                    <a:pt x="30264" y="14478"/>
                  </a:lnTo>
                  <a:lnTo>
                    <a:pt x="30416" y="14516"/>
                  </a:lnTo>
                  <a:close/>
                </a:path>
                <a:path w="32385" h="22225">
                  <a:moveTo>
                    <a:pt x="30505" y="14782"/>
                  </a:moveTo>
                  <a:lnTo>
                    <a:pt x="30353" y="14579"/>
                  </a:lnTo>
                  <a:lnTo>
                    <a:pt x="30200" y="14655"/>
                  </a:lnTo>
                  <a:lnTo>
                    <a:pt x="30327" y="14782"/>
                  </a:lnTo>
                  <a:lnTo>
                    <a:pt x="30505" y="14782"/>
                  </a:lnTo>
                  <a:close/>
                </a:path>
                <a:path w="32385" h="22225">
                  <a:moveTo>
                    <a:pt x="30556" y="2667"/>
                  </a:moveTo>
                  <a:lnTo>
                    <a:pt x="29806" y="2667"/>
                  </a:lnTo>
                  <a:lnTo>
                    <a:pt x="29908" y="2540"/>
                  </a:lnTo>
                  <a:lnTo>
                    <a:pt x="29464" y="2667"/>
                  </a:lnTo>
                  <a:lnTo>
                    <a:pt x="28524" y="2667"/>
                  </a:lnTo>
                  <a:lnTo>
                    <a:pt x="29591" y="2794"/>
                  </a:lnTo>
                  <a:lnTo>
                    <a:pt x="29248" y="2921"/>
                  </a:lnTo>
                  <a:lnTo>
                    <a:pt x="28803" y="2921"/>
                  </a:lnTo>
                  <a:lnTo>
                    <a:pt x="27990" y="3048"/>
                  </a:lnTo>
                  <a:lnTo>
                    <a:pt x="28625" y="3048"/>
                  </a:lnTo>
                  <a:lnTo>
                    <a:pt x="29108" y="3048"/>
                  </a:lnTo>
                  <a:lnTo>
                    <a:pt x="29718" y="3175"/>
                  </a:lnTo>
                  <a:lnTo>
                    <a:pt x="30162" y="3048"/>
                  </a:lnTo>
                  <a:lnTo>
                    <a:pt x="30086" y="2921"/>
                  </a:lnTo>
                  <a:lnTo>
                    <a:pt x="29743" y="2794"/>
                  </a:lnTo>
                  <a:lnTo>
                    <a:pt x="29997" y="2794"/>
                  </a:lnTo>
                  <a:lnTo>
                    <a:pt x="30556" y="2667"/>
                  </a:lnTo>
                  <a:close/>
                </a:path>
                <a:path w="32385" h="22225">
                  <a:moveTo>
                    <a:pt x="30695" y="13589"/>
                  </a:moveTo>
                  <a:lnTo>
                    <a:pt x="30568" y="13462"/>
                  </a:lnTo>
                  <a:lnTo>
                    <a:pt x="30340" y="13411"/>
                  </a:lnTo>
                  <a:lnTo>
                    <a:pt x="30695" y="13589"/>
                  </a:lnTo>
                  <a:close/>
                </a:path>
                <a:path w="32385" h="22225">
                  <a:moveTo>
                    <a:pt x="30708" y="17780"/>
                  </a:moveTo>
                  <a:close/>
                </a:path>
                <a:path w="32385" h="22225">
                  <a:moveTo>
                    <a:pt x="30886" y="2120"/>
                  </a:moveTo>
                  <a:lnTo>
                    <a:pt x="30683" y="1905"/>
                  </a:lnTo>
                  <a:lnTo>
                    <a:pt x="30264" y="1905"/>
                  </a:lnTo>
                  <a:lnTo>
                    <a:pt x="30416" y="2032"/>
                  </a:lnTo>
                  <a:lnTo>
                    <a:pt x="30886" y="2120"/>
                  </a:lnTo>
                  <a:close/>
                </a:path>
                <a:path w="32385" h="22225">
                  <a:moveTo>
                    <a:pt x="31064" y="2159"/>
                  </a:moveTo>
                  <a:lnTo>
                    <a:pt x="30886" y="2120"/>
                  </a:lnTo>
                  <a:lnTo>
                    <a:pt x="31064" y="2159"/>
                  </a:lnTo>
                  <a:close/>
                </a:path>
                <a:path w="32385" h="22225">
                  <a:moveTo>
                    <a:pt x="31102" y="1143"/>
                  </a:moveTo>
                  <a:lnTo>
                    <a:pt x="30835" y="1016"/>
                  </a:lnTo>
                  <a:lnTo>
                    <a:pt x="30568" y="990"/>
                  </a:lnTo>
                  <a:lnTo>
                    <a:pt x="29972" y="1003"/>
                  </a:lnTo>
                  <a:lnTo>
                    <a:pt x="31102" y="1143"/>
                  </a:lnTo>
                  <a:close/>
                </a:path>
                <a:path w="32385" h="22225">
                  <a:moveTo>
                    <a:pt x="31115" y="10541"/>
                  </a:moveTo>
                  <a:lnTo>
                    <a:pt x="30962" y="10515"/>
                  </a:lnTo>
                  <a:lnTo>
                    <a:pt x="31115" y="10541"/>
                  </a:lnTo>
                  <a:close/>
                </a:path>
                <a:path w="32385" h="22225">
                  <a:moveTo>
                    <a:pt x="31140" y="2413"/>
                  </a:moveTo>
                  <a:lnTo>
                    <a:pt x="30911" y="2159"/>
                  </a:lnTo>
                  <a:lnTo>
                    <a:pt x="30530" y="2159"/>
                  </a:lnTo>
                  <a:lnTo>
                    <a:pt x="31140" y="2413"/>
                  </a:lnTo>
                  <a:close/>
                </a:path>
                <a:path w="32385" h="22225">
                  <a:moveTo>
                    <a:pt x="31242" y="1689"/>
                  </a:moveTo>
                  <a:lnTo>
                    <a:pt x="30264" y="1600"/>
                  </a:lnTo>
                  <a:lnTo>
                    <a:pt x="30670" y="1574"/>
                  </a:lnTo>
                  <a:lnTo>
                    <a:pt x="29502" y="1473"/>
                  </a:lnTo>
                  <a:lnTo>
                    <a:pt x="29832" y="1333"/>
                  </a:lnTo>
                  <a:lnTo>
                    <a:pt x="30213" y="1346"/>
                  </a:lnTo>
                  <a:lnTo>
                    <a:pt x="29946" y="1320"/>
                  </a:lnTo>
                  <a:lnTo>
                    <a:pt x="30429" y="1231"/>
                  </a:lnTo>
                  <a:lnTo>
                    <a:pt x="29794" y="1181"/>
                  </a:lnTo>
                  <a:lnTo>
                    <a:pt x="29006" y="1282"/>
                  </a:lnTo>
                  <a:lnTo>
                    <a:pt x="28968" y="1422"/>
                  </a:lnTo>
                  <a:lnTo>
                    <a:pt x="29616" y="1549"/>
                  </a:lnTo>
                  <a:lnTo>
                    <a:pt x="29400" y="1587"/>
                  </a:lnTo>
                  <a:lnTo>
                    <a:pt x="29133" y="1549"/>
                  </a:lnTo>
                  <a:lnTo>
                    <a:pt x="28943" y="1549"/>
                  </a:lnTo>
                  <a:lnTo>
                    <a:pt x="29438" y="1638"/>
                  </a:lnTo>
                  <a:lnTo>
                    <a:pt x="30302" y="1752"/>
                  </a:lnTo>
                  <a:lnTo>
                    <a:pt x="31242" y="1689"/>
                  </a:lnTo>
                  <a:close/>
                </a:path>
                <a:path w="32385" h="22225">
                  <a:moveTo>
                    <a:pt x="31292" y="1790"/>
                  </a:moveTo>
                  <a:lnTo>
                    <a:pt x="31051" y="1778"/>
                  </a:lnTo>
                  <a:lnTo>
                    <a:pt x="31267" y="1866"/>
                  </a:lnTo>
                  <a:close/>
                </a:path>
                <a:path w="32385" h="22225">
                  <a:moveTo>
                    <a:pt x="31318" y="2705"/>
                  </a:moveTo>
                  <a:close/>
                </a:path>
                <a:path w="32385" h="22225">
                  <a:moveTo>
                    <a:pt x="31369" y="1905"/>
                  </a:moveTo>
                  <a:close/>
                </a:path>
                <a:path w="32385" h="22225">
                  <a:moveTo>
                    <a:pt x="31381" y="2971"/>
                  </a:moveTo>
                  <a:lnTo>
                    <a:pt x="31203" y="2959"/>
                  </a:lnTo>
                  <a:lnTo>
                    <a:pt x="31064" y="2959"/>
                  </a:lnTo>
                  <a:lnTo>
                    <a:pt x="31381" y="2971"/>
                  </a:lnTo>
                  <a:close/>
                </a:path>
                <a:path w="32385" h="22225">
                  <a:moveTo>
                    <a:pt x="31381" y="2628"/>
                  </a:moveTo>
                  <a:lnTo>
                    <a:pt x="31242" y="2578"/>
                  </a:lnTo>
                  <a:lnTo>
                    <a:pt x="31115" y="2552"/>
                  </a:lnTo>
                  <a:lnTo>
                    <a:pt x="30835" y="2413"/>
                  </a:lnTo>
                  <a:lnTo>
                    <a:pt x="30289" y="2413"/>
                  </a:lnTo>
                  <a:lnTo>
                    <a:pt x="30010" y="2159"/>
                  </a:lnTo>
                  <a:lnTo>
                    <a:pt x="29819" y="2159"/>
                  </a:lnTo>
                  <a:lnTo>
                    <a:pt x="29629" y="2032"/>
                  </a:lnTo>
                  <a:lnTo>
                    <a:pt x="27876" y="2159"/>
                  </a:lnTo>
                  <a:lnTo>
                    <a:pt x="29908" y="2540"/>
                  </a:lnTo>
                  <a:lnTo>
                    <a:pt x="30784" y="2540"/>
                  </a:lnTo>
                  <a:lnTo>
                    <a:pt x="31013" y="2628"/>
                  </a:lnTo>
                  <a:lnTo>
                    <a:pt x="31229" y="2654"/>
                  </a:lnTo>
                  <a:lnTo>
                    <a:pt x="31381" y="2628"/>
                  </a:lnTo>
                  <a:close/>
                </a:path>
                <a:path w="32385" h="22225">
                  <a:moveTo>
                    <a:pt x="31394" y="12192"/>
                  </a:moveTo>
                  <a:lnTo>
                    <a:pt x="31318" y="11938"/>
                  </a:lnTo>
                  <a:lnTo>
                    <a:pt x="30645" y="12230"/>
                  </a:lnTo>
                  <a:lnTo>
                    <a:pt x="30416" y="12319"/>
                  </a:lnTo>
                  <a:lnTo>
                    <a:pt x="30632" y="12293"/>
                  </a:lnTo>
                  <a:lnTo>
                    <a:pt x="30772" y="12433"/>
                  </a:lnTo>
                  <a:lnTo>
                    <a:pt x="31267" y="12357"/>
                  </a:lnTo>
                  <a:lnTo>
                    <a:pt x="30848" y="12268"/>
                  </a:lnTo>
                  <a:lnTo>
                    <a:pt x="31394" y="12192"/>
                  </a:lnTo>
                  <a:close/>
                </a:path>
                <a:path w="32385" h="22225">
                  <a:moveTo>
                    <a:pt x="31483" y="5207"/>
                  </a:moveTo>
                  <a:lnTo>
                    <a:pt x="31229" y="5080"/>
                  </a:lnTo>
                  <a:lnTo>
                    <a:pt x="31483" y="5207"/>
                  </a:lnTo>
                  <a:close/>
                </a:path>
                <a:path w="32385" h="22225">
                  <a:moveTo>
                    <a:pt x="31508" y="1905"/>
                  </a:moveTo>
                  <a:lnTo>
                    <a:pt x="31369" y="1905"/>
                  </a:lnTo>
                  <a:lnTo>
                    <a:pt x="31508" y="1905"/>
                  </a:lnTo>
                  <a:close/>
                </a:path>
                <a:path w="32385" h="22225">
                  <a:moveTo>
                    <a:pt x="31661" y="2997"/>
                  </a:moveTo>
                  <a:lnTo>
                    <a:pt x="31381" y="2971"/>
                  </a:lnTo>
                  <a:lnTo>
                    <a:pt x="31661" y="2997"/>
                  </a:lnTo>
                  <a:close/>
                </a:path>
                <a:path w="32385" h="22225">
                  <a:moveTo>
                    <a:pt x="31762" y="4699"/>
                  </a:moveTo>
                  <a:lnTo>
                    <a:pt x="31534" y="4572"/>
                  </a:lnTo>
                  <a:lnTo>
                    <a:pt x="31242" y="4699"/>
                  </a:lnTo>
                  <a:lnTo>
                    <a:pt x="31762" y="4699"/>
                  </a:lnTo>
                  <a:close/>
                </a:path>
                <a:path w="32385" h="22225">
                  <a:moveTo>
                    <a:pt x="31826" y="3086"/>
                  </a:moveTo>
                  <a:lnTo>
                    <a:pt x="30632" y="3187"/>
                  </a:lnTo>
                  <a:lnTo>
                    <a:pt x="31153" y="3263"/>
                  </a:lnTo>
                  <a:lnTo>
                    <a:pt x="31826" y="3086"/>
                  </a:lnTo>
                  <a:close/>
                </a:path>
                <a:path w="32385" h="22225">
                  <a:moveTo>
                    <a:pt x="31838" y="3022"/>
                  </a:moveTo>
                  <a:lnTo>
                    <a:pt x="31661" y="2997"/>
                  </a:lnTo>
                  <a:lnTo>
                    <a:pt x="31838" y="3022"/>
                  </a:lnTo>
                  <a:close/>
                </a:path>
                <a:path w="32385" h="22225">
                  <a:moveTo>
                    <a:pt x="32118" y="4064"/>
                  </a:moveTo>
                  <a:lnTo>
                    <a:pt x="30721" y="3810"/>
                  </a:lnTo>
                  <a:lnTo>
                    <a:pt x="30530" y="3683"/>
                  </a:lnTo>
                  <a:lnTo>
                    <a:pt x="30137" y="3429"/>
                  </a:lnTo>
                  <a:lnTo>
                    <a:pt x="29121" y="3429"/>
                  </a:lnTo>
                  <a:lnTo>
                    <a:pt x="28790" y="3175"/>
                  </a:lnTo>
                  <a:lnTo>
                    <a:pt x="28257" y="3175"/>
                  </a:lnTo>
                  <a:lnTo>
                    <a:pt x="27355" y="3175"/>
                  </a:lnTo>
                  <a:lnTo>
                    <a:pt x="27165" y="3175"/>
                  </a:lnTo>
                  <a:lnTo>
                    <a:pt x="26797" y="3302"/>
                  </a:lnTo>
                  <a:lnTo>
                    <a:pt x="28486" y="3556"/>
                  </a:lnTo>
                  <a:lnTo>
                    <a:pt x="27444" y="3556"/>
                  </a:lnTo>
                  <a:lnTo>
                    <a:pt x="27876" y="3937"/>
                  </a:lnTo>
                  <a:lnTo>
                    <a:pt x="28384" y="3683"/>
                  </a:lnTo>
                  <a:lnTo>
                    <a:pt x="29489" y="3937"/>
                  </a:lnTo>
                  <a:lnTo>
                    <a:pt x="27165" y="4064"/>
                  </a:lnTo>
                  <a:lnTo>
                    <a:pt x="28105" y="4064"/>
                  </a:lnTo>
                  <a:lnTo>
                    <a:pt x="27990" y="4191"/>
                  </a:lnTo>
                  <a:lnTo>
                    <a:pt x="27622" y="4191"/>
                  </a:lnTo>
                  <a:lnTo>
                    <a:pt x="28257" y="4318"/>
                  </a:lnTo>
                  <a:lnTo>
                    <a:pt x="28041" y="4203"/>
                  </a:lnTo>
                  <a:lnTo>
                    <a:pt x="28638" y="4318"/>
                  </a:lnTo>
                  <a:lnTo>
                    <a:pt x="27774" y="4445"/>
                  </a:lnTo>
                  <a:lnTo>
                    <a:pt x="29032" y="4699"/>
                  </a:lnTo>
                  <a:lnTo>
                    <a:pt x="28448" y="4749"/>
                  </a:lnTo>
                  <a:lnTo>
                    <a:pt x="28587" y="4826"/>
                  </a:lnTo>
                  <a:lnTo>
                    <a:pt x="28244" y="4826"/>
                  </a:lnTo>
                  <a:lnTo>
                    <a:pt x="27546" y="4826"/>
                  </a:lnTo>
                  <a:lnTo>
                    <a:pt x="26974" y="4826"/>
                  </a:lnTo>
                  <a:lnTo>
                    <a:pt x="28854" y="5080"/>
                  </a:lnTo>
                  <a:lnTo>
                    <a:pt x="28219" y="5194"/>
                  </a:lnTo>
                  <a:lnTo>
                    <a:pt x="28384" y="5207"/>
                  </a:lnTo>
                  <a:lnTo>
                    <a:pt x="26682" y="5461"/>
                  </a:lnTo>
                  <a:lnTo>
                    <a:pt x="26339" y="5511"/>
                  </a:lnTo>
                  <a:lnTo>
                    <a:pt x="26885" y="5575"/>
                  </a:lnTo>
                  <a:lnTo>
                    <a:pt x="27355" y="5588"/>
                  </a:lnTo>
                  <a:lnTo>
                    <a:pt x="27546" y="5600"/>
                  </a:lnTo>
                  <a:lnTo>
                    <a:pt x="27368" y="5588"/>
                  </a:lnTo>
                  <a:lnTo>
                    <a:pt x="28054" y="5588"/>
                  </a:lnTo>
                  <a:lnTo>
                    <a:pt x="27406" y="5842"/>
                  </a:lnTo>
                  <a:lnTo>
                    <a:pt x="27774" y="6096"/>
                  </a:lnTo>
                  <a:lnTo>
                    <a:pt x="27406" y="6096"/>
                  </a:lnTo>
                  <a:lnTo>
                    <a:pt x="27152" y="6477"/>
                  </a:lnTo>
                  <a:lnTo>
                    <a:pt x="26758" y="6731"/>
                  </a:lnTo>
                  <a:lnTo>
                    <a:pt x="27698" y="6731"/>
                  </a:lnTo>
                  <a:lnTo>
                    <a:pt x="27482" y="6985"/>
                  </a:lnTo>
                  <a:lnTo>
                    <a:pt x="27711" y="7112"/>
                  </a:lnTo>
                  <a:lnTo>
                    <a:pt x="26771" y="7112"/>
                  </a:lnTo>
                  <a:lnTo>
                    <a:pt x="26466" y="6985"/>
                  </a:lnTo>
                  <a:lnTo>
                    <a:pt x="26225" y="7061"/>
                  </a:lnTo>
                  <a:lnTo>
                    <a:pt x="26073" y="7048"/>
                  </a:lnTo>
                  <a:lnTo>
                    <a:pt x="26479" y="7124"/>
                  </a:lnTo>
                  <a:lnTo>
                    <a:pt x="27025" y="7239"/>
                  </a:lnTo>
                  <a:lnTo>
                    <a:pt x="27152" y="7366"/>
                  </a:lnTo>
                  <a:lnTo>
                    <a:pt x="26314" y="7239"/>
                  </a:lnTo>
                  <a:lnTo>
                    <a:pt x="26352" y="7493"/>
                  </a:lnTo>
                  <a:lnTo>
                    <a:pt x="27292" y="7747"/>
                  </a:lnTo>
                  <a:lnTo>
                    <a:pt x="26733" y="8001"/>
                  </a:lnTo>
                  <a:lnTo>
                    <a:pt x="27520" y="8001"/>
                  </a:lnTo>
                  <a:lnTo>
                    <a:pt x="28930" y="7747"/>
                  </a:lnTo>
                  <a:lnTo>
                    <a:pt x="29108" y="7874"/>
                  </a:lnTo>
                  <a:lnTo>
                    <a:pt x="29629" y="7747"/>
                  </a:lnTo>
                  <a:lnTo>
                    <a:pt x="30619" y="7493"/>
                  </a:lnTo>
                  <a:lnTo>
                    <a:pt x="30619" y="7620"/>
                  </a:lnTo>
                  <a:lnTo>
                    <a:pt x="30975" y="7747"/>
                  </a:lnTo>
                  <a:lnTo>
                    <a:pt x="30975" y="7620"/>
                  </a:lnTo>
                  <a:lnTo>
                    <a:pt x="30848" y="7493"/>
                  </a:lnTo>
                  <a:lnTo>
                    <a:pt x="30721" y="7366"/>
                  </a:lnTo>
                  <a:lnTo>
                    <a:pt x="30594" y="7239"/>
                  </a:lnTo>
                  <a:lnTo>
                    <a:pt x="30175" y="7239"/>
                  </a:lnTo>
                  <a:lnTo>
                    <a:pt x="29616" y="7366"/>
                  </a:lnTo>
                  <a:lnTo>
                    <a:pt x="29197" y="7239"/>
                  </a:lnTo>
                  <a:lnTo>
                    <a:pt x="28867" y="7239"/>
                  </a:lnTo>
                  <a:lnTo>
                    <a:pt x="28867" y="7112"/>
                  </a:lnTo>
                  <a:lnTo>
                    <a:pt x="29337" y="7239"/>
                  </a:lnTo>
                  <a:lnTo>
                    <a:pt x="30403" y="6985"/>
                  </a:lnTo>
                  <a:lnTo>
                    <a:pt x="29730" y="6985"/>
                  </a:lnTo>
                  <a:lnTo>
                    <a:pt x="31000" y="6858"/>
                  </a:lnTo>
                  <a:lnTo>
                    <a:pt x="28308" y="6985"/>
                  </a:lnTo>
                  <a:lnTo>
                    <a:pt x="29159" y="6731"/>
                  </a:lnTo>
                  <a:lnTo>
                    <a:pt x="29527" y="6731"/>
                  </a:lnTo>
                  <a:lnTo>
                    <a:pt x="29337" y="6604"/>
                  </a:lnTo>
                  <a:lnTo>
                    <a:pt x="28841" y="6477"/>
                  </a:lnTo>
                  <a:lnTo>
                    <a:pt x="29768" y="6350"/>
                  </a:lnTo>
                  <a:lnTo>
                    <a:pt x="29337" y="6477"/>
                  </a:lnTo>
                  <a:lnTo>
                    <a:pt x="30010" y="6604"/>
                  </a:lnTo>
                  <a:lnTo>
                    <a:pt x="29972" y="6350"/>
                  </a:lnTo>
                  <a:lnTo>
                    <a:pt x="29832" y="6337"/>
                  </a:lnTo>
                  <a:lnTo>
                    <a:pt x="29692" y="6324"/>
                  </a:lnTo>
                  <a:lnTo>
                    <a:pt x="28460" y="6223"/>
                  </a:lnTo>
                  <a:lnTo>
                    <a:pt x="29273" y="6096"/>
                  </a:lnTo>
                  <a:lnTo>
                    <a:pt x="29692" y="6324"/>
                  </a:lnTo>
                  <a:lnTo>
                    <a:pt x="29921" y="6324"/>
                  </a:lnTo>
                  <a:lnTo>
                    <a:pt x="30708" y="6223"/>
                  </a:lnTo>
                  <a:lnTo>
                    <a:pt x="30454" y="6223"/>
                  </a:lnTo>
                  <a:lnTo>
                    <a:pt x="30607" y="6096"/>
                  </a:lnTo>
                  <a:lnTo>
                    <a:pt x="31026" y="5842"/>
                  </a:lnTo>
                  <a:lnTo>
                    <a:pt x="30759" y="5842"/>
                  </a:lnTo>
                  <a:lnTo>
                    <a:pt x="28625" y="5715"/>
                  </a:lnTo>
                  <a:lnTo>
                    <a:pt x="30378" y="5461"/>
                  </a:lnTo>
                  <a:lnTo>
                    <a:pt x="30251" y="5448"/>
                  </a:lnTo>
                  <a:lnTo>
                    <a:pt x="29743" y="5207"/>
                  </a:lnTo>
                  <a:lnTo>
                    <a:pt x="30683" y="5334"/>
                  </a:lnTo>
                  <a:lnTo>
                    <a:pt x="30886" y="5245"/>
                  </a:lnTo>
                  <a:lnTo>
                    <a:pt x="31051" y="5245"/>
                  </a:lnTo>
                  <a:lnTo>
                    <a:pt x="30911" y="5232"/>
                  </a:lnTo>
                  <a:lnTo>
                    <a:pt x="31102" y="5143"/>
                  </a:lnTo>
                  <a:lnTo>
                    <a:pt x="30734" y="5080"/>
                  </a:lnTo>
                  <a:lnTo>
                    <a:pt x="32080" y="4953"/>
                  </a:lnTo>
                  <a:lnTo>
                    <a:pt x="30988" y="4826"/>
                  </a:lnTo>
                  <a:lnTo>
                    <a:pt x="31280" y="4826"/>
                  </a:lnTo>
                  <a:lnTo>
                    <a:pt x="31013" y="4699"/>
                  </a:lnTo>
                  <a:lnTo>
                    <a:pt x="30873" y="4699"/>
                  </a:lnTo>
                  <a:lnTo>
                    <a:pt x="29845" y="4445"/>
                  </a:lnTo>
                  <a:lnTo>
                    <a:pt x="32118" y="4064"/>
                  </a:lnTo>
                  <a:close/>
                </a:path>
                <a:path w="32385" h="22225">
                  <a:moveTo>
                    <a:pt x="32283" y="8509"/>
                  </a:moveTo>
                  <a:lnTo>
                    <a:pt x="29540" y="8128"/>
                  </a:lnTo>
                  <a:lnTo>
                    <a:pt x="28486" y="8128"/>
                  </a:lnTo>
                  <a:lnTo>
                    <a:pt x="28130" y="8001"/>
                  </a:lnTo>
                  <a:lnTo>
                    <a:pt x="28295" y="8128"/>
                  </a:lnTo>
                  <a:lnTo>
                    <a:pt x="27584" y="8001"/>
                  </a:lnTo>
                  <a:lnTo>
                    <a:pt x="27266" y="8128"/>
                  </a:lnTo>
                  <a:lnTo>
                    <a:pt x="27495" y="8128"/>
                  </a:lnTo>
                  <a:lnTo>
                    <a:pt x="27673" y="8255"/>
                  </a:lnTo>
                  <a:lnTo>
                    <a:pt x="27190" y="8255"/>
                  </a:lnTo>
                  <a:lnTo>
                    <a:pt x="26733" y="8255"/>
                  </a:lnTo>
                  <a:lnTo>
                    <a:pt x="26276" y="8382"/>
                  </a:lnTo>
                  <a:lnTo>
                    <a:pt x="27165" y="8382"/>
                  </a:lnTo>
                  <a:lnTo>
                    <a:pt x="27216" y="8636"/>
                  </a:lnTo>
                  <a:lnTo>
                    <a:pt x="26441" y="8509"/>
                  </a:lnTo>
                  <a:lnTo>
                    <a:pt x="26123" y="8636"/>
                  </a:lnTo>
                  <a:lnTo>
                    <a:pt x="26555" y="8636"/>
                  </a:lnTo>
                  <a:lnTo>
                    <a:pt x="26111" y="8763"/>
                  </a:lnTo>
                  <a:lnTo>
                    <a:pt x="27025" y="8763"/>
                  </a:lnTo>
                  <a:lnTo>
                    <a:pt x="27012" y="8890"/>
                  </a:lnTo>
                  <a:lnTo>
                    <a:pt x="26339" y="8890"/>
                  </a:lnTo>
                  <a:lnTo>
                    <a:pt x="26746" y="9017"/>
                  </a:lnTo>
                  <a:lnTo>
                    <a:pt x="26454" y="9398"/>
                  </a:lnTo>
                  <a:lnTo>
                    <a:pt x="27076" y="9321"/>
                  </a:lnTo>
                  <a:lnTo>
                    <a:pt x="27292" y="9385"/>
                  </a:lnTo>
                  <a:lnTo>
                    <a:pt x="27419" y="9271"/>
                  </a:lnTo>
                  <a:lnTo>
                    <a:pt x="28422" y="9652"/>
                  </a:lnTo>
                  <a:lnTo>
                    <a:pt x="27000" y="9906"/>
                  </a:lnTo>
                  <a:lnTo>
                    <a:pt x="27381" y="10287"/>
                  </a:lnTo>
                  <a:lnTo>
                    <a:pt x="27089" y="10287"/>
                  </a:lnTo>
                  <a:lnTo>
                    <a:pt x="27381" y="10388"/>
                  </a:lnTo>
                  <a:lnTo>
                    <a:pt x="27381" y="10515"/>
                  </a:lnTo>
                  <a:lnTo>
                    <a:pt x="27292" y="10668"/>
                  </a:lnTo>
                  <a:lnTo>
                    <a:pt x="27940" y="10922"/>
                  </a:lnTo>
                  <a:lnTo>
                    <a:pt x="27381" y="11049"/>
                  </a:lnTo>
                  <a:lnTo>
                    <a:pt x="27025" y="10922"/>
                  </a:lnTo>
                  <a:lnTo>
                    <a:pt x="27241" y="11176"/>
                  </a:lnTo>
                  <a:lnTo>
                    <a:pt x="27597" y="11176"/>
                  </a:lnTo>
                  <a:lnTo>
                    <a:pt x="27089" y="11303"/>
                  </a:lnTo>
                  <a:lnTo>
                    <a:pt x="26784" y="11226"/>
                  </a:lnTo>
                  <a:lnTo>
                    <a:pt x="26784" y="11557"/>
                  </a:lnTo>
                  <a:lnTo>
                    <a:pt x="26695" y="11684"/>
                  </a:lnTo>
                  <a:lnTo>
                    <a:pt x="26568" y="11811"/>
                  </a:lnTo>
                  <a:lnTo>
                    <a:pt x="26047" y="11684"/>
                  </a:lnTo>
                  <a:lnTo>
                    <a:pt x="26593" y="11557"/>
                  </a:lnTo>
                  <a:lnTo>
                    <a:pt x="26784" y="11557"/>
                  </a:lnTo>
                  <a:lnTo>
                    <a:pt x="26784" y="11226"/>
                  </a:lnTo>
                  <a:lnTo>
                    <a:pt x="26619" y="11430"/>
                  </a:lnTo>
                  <a:lnTo>
                    <a:pt x="26593" y="11290"/>
                  </a:lnTo>
                  <a:lnTo>
                    <a:pt x="26441" y="11430"/>
                  </a:lnTo>
                  <a:lnTo>
                    <a:pt x="25996" y="11430"/>
                  </a:lnTo>
                  <a:lnTo>
                    <a:pt x="25793" y="11557"/>
                  </a:lnTo>
                  <a:lnTo>
                    <a:pt x="26035" y="11684"/>
                  </a:lnTo>
                  <a:lnTo>
                    <a:pt x="25539" y="11557"/>
                  </a:lnTo>
                  <a:lnTo>
                    <a:pt x="24295" y="11430"/>
                  </a:lnTo>
                  <a:lnTo>
                    <a:pt x="27647" y="12446"/>
                  </a:lnTo>
                  <a:lnTo>
                    <a:pt x="26416" y="12217"/>
                  </a:lnTo>
                  <a:lnTo>
                    <a:pt x="26822" y="12395"/>
                  </a:lnTo>
                  <a:lnTo>
                    <a:pt x="26771" y="12573"/>
                  </a:lnTo>
                  <a:lnTo>
                    <a:pt x="24739" y="11938"/>
                  </a:lnTo>
                  <a:lnTo>
                    <a:pt x="26797" y="12827"/>
                  </a:lnTo>
                  <a:lnTo>
                    <a:pt x="26403" y="12827"/>
                  </a:lnTo>
                  <a:lnTo>
                    <a:pt x="27736" y="13335"/>
                  </a:lnTo>
                  <a:lnTo>
                    <a:pt x="28079" y="13716"/>
                  </a:lnTo>
                  <a:lnTo>
                    <a:pt x="27940" y="13843"/>
                  </a:lnTo>
                  <a:lnTo>
                    <a:pt x="26797" y="13208"/>
                  </a:lnTo>
                  <a:lnTo>
                    <a:pt x="26555" y="13081"/>
                  </a:lnTo>
                  <a:lnTo>
                    <a:pt x="26416" y="12954"/>
                  </a:lnTo>
                  <a:lnTo>
                    <a:pt x="26238" y="12827"/>
                  </a:lnTo>
                  <a:lnTo>
                    <a:pt x="26479" y="12954"/>
                  </a:lnTo>
                  <a:lnTo>
                    <a:pt x="26187" y="12700"/>
                  </a:lnTo>
                  <a:lnTo>
                    <a:pt x="25882" y="12611"/>
                  </a:lnTo>
                  <a:lnTo>
                    <a:pt x="26009" y="12827"/>
                  </a:lnTo>
                  <a:lnTo>
                    <a:pt x="25488" y="12573"/>
                  </a:lnTo>
                  <a:lnTo>
                    <a:pt x="25958" y="12941"/>
                  </a:lnTo>
                  <a:lnTo>
                    <a:pt x="25641" y="12827"/>
                  </a:lnTo>
                  <a:lnTo>
                    <a:pt x="26263" y="13208"/>
                  </a:lnTo>
                  <a:lnTo>
                    <a:pt x="25806" y="13081"/>
                  </a:lnTo>
                  <a:lnTo>
                    <a:pt x="26949" y="13843"/>
                  </a:lnTo>
                  <a:lnTo>
                    <a:pt x="27101" y="14097"/>
                  </a:lnTo>
                  <a:lnTo>
                    <a:pt x="26555" y="13716"/>
                  </a:lnTo>
                  <a:lnTo>
                    <a:pt x="26250" y="13462"/>
                  </a:lnTo>
                  <a:lnTo>
                    <a:pt x="25882" y="13335"/>
                  </a:lnTo>
                  <a:lnTo>
                    <a:pt x="25488" y="12954"/>
                  </a:lnTo>
                  <a:lnTo>
                    <a:pt x="24599" y="12293"/>
                  </a:lnTo>
                  <a:lnTo>
                    <a:pt x="25615" y="13258"/>
                  </a:lnTo>
                  <a:lnTo>
                    <a:pt x="26060" y="13843"/>
                  </a:lnTo>
                  <a:lnTo>
                    <a:pt x="26073" y="13970"/>
                  </a:lnTo>
                  <a:lnTo>
                    <a:pt x="26238" y="14224"/>
                  </a:lnTo>
                  <a:lnTo>
                    <a:pt x="25565" y="13462"/>
                  </a:lnTo>
                  <a:lnTo>
                    <a:pt x="25781" y="13550"/>
                  </a:lnTo>
                  <a:lnTo>
                    <a:pt x="25577" y="13335"/>
                  </a:lnTo>
                  <a:lnTo>
                    <a:pt x="25311" y="13081"/>
                  </a:lnTo>
                  <a:lnTo>
                    <a:pt x="24650" y="12446"/>
                  </a:lnTo>
                  <a:lnTo>
                    <a:pt x="24587" y="12319"/>
                  </a:lnTo>
                  <a:lnTo>
                    <a:pt x="24638" y="12446"/>
                  </a:lnTo>
                  <a:lnTo>
                    <a:pt x="23609" y="11430"/>
                  </a:lnTo>
                  <a:lnTo>
                    <a:pt x="25184" y="13081"/>
                  </a:lnTo>
                  <a:lnTo>
                    <a:pt x="25057" y="13081"/>
                  </a:lnTo>
                  <a:lnTo>
                    <a:pt x="25285" y="13462"/>
                  </a:lnTo>
                  <a:lnTo>
                    <a:pt x="25666" y="14224"/>
                  </a:lnTo>
                  <a:lnTo>
                    <a:pt x="25742" y="14351"/>
                  </a:lnTo>
                  <a:lnTo>
                    <a:pt x="25755" y="14478"/>
                  </a:lnTo>
                  <a:lnTo>
                    <a:pt x="25793" y="14605"/>
                  </a:lnTo>
                  <a:lnTo>
                    <a:pt x="25996" y="14986"/>
                  </a:lnTo>
                  <a:lnTo>
                    <a:pt x="25908" y="14859"/>
                  </a:lnTo>
                  <a:lnTo>
                    <a:pt x="25412" y="14160"/>
                  </a:lnTo>
                  <a:lnTo>
                    <a:pt x="25412" y="14859"/>
                  </a:lnTo>
                  <a:lnTo>
                    <a:pt x="25095" y="14351"/>
                  </a:lnTo>
                  <a:lnTo>
                    <a:pt x="25184" y="14478"/>
                  </a:lnTo>
                  <a:lnTo>
                    <a:pt x="25120" y="14351"/>
                  </a:lnTo>
                  <a:lnTo>
                    <a:pt x="25184" y="14478"/>
                  </a:lnTo>
                  <a:lnTo>
                    <a:pt x="25412" y="14859"/>
                  </a:lnTo>
                  <a:lnTo>
                    <a:pt x="25412" y="14160"/>
                  </a:lnTo>
                  <a:lnTo>
                    <a:pt x="24752" y="13208"/>
                  </a:lnTo>
                  <a:lnTo>
                    <a:pt x="25031" y="13843"/>
                  </a:lnTo>
                  <a:lnTo>
                    <a:pt x="24955" y="13970"/>
                  </a:lnTo>
                  <a:lnTo>
                    <a:pt x="25057" y="14224"/>
                  </a:lnTo>
                  <a:lnTo>
                    <a:pt x="24955" y="14058"/>
                  </a:lnTo>
                  <a:lnTo>
                    <a:pt x="25019" y="14224"/>
                  </a:lnTo>
                  <a:lnTo>
                    <a:pt x="24828" y="13843"/>
                  </a:lnTo>
                  <a:lnTo>
                    <a:pt x="24955" y="14058"/>
                  </a:lnTo>
                  <a:lnTo>
                    <a:pt x="24866" y="13843"/>
                  </a:lnTo>
                  <a:lnTo>
                    <a:pt x="25031" y="13843"/>
                  </a:lnTo>
                  <a:lnTo>
                    <a:pt x="24688" y="13208"/>
                  </a:lnTo>
                  <a:lnTo>
                    <a:pt x="24498" y="12827"/>
                  </a:lnTo>
                  <a:lnTo>
                    <a:pt x="24345" y="12700"/>
                  </a:lnTo>
                  <a:lnTo>
                    <a:pt x="24511" y="13081"/>
                  </a:lnTo>
                  <a:lnTo>
                    <a:pt x="23939" y="11938"/>
                  </a:lnTo>
                  <a:lnTo>
                    <a:pt x="24434" y="13081"/>
                  </a:lnTo>
                  <a:lnTo>
                    <a:pt x="24485" y="13208"/>
                  </a:lnTo>
                  <a:lnTo>
                    <a:pt x="24650" y="13716"/>
                  </a:lnTo>
                  <a:lnTo>
                    <a:pt x="24561" y="13208"/>
                  </a:lnTo>
                  <a:lnTo>
                    <a:pt x="24942" y="14224"/>
                  </a:lnTo>
                  <a:lnTo>
                    <a:pt x="25031" y="14351"/>
                  </a:lnTo>
                  <a:lnTo>
                    <a:pt x="25476" y="15494"/>
                  </a:lnTo>
                  <a:lnTo>
                    <a:pt x="25298" y="15240"/>
                  </a:lnTo>
                  <a:lnTo>
                    <a:pt x="25107" y="14960"/>
                  </a:lnTo>
                  <a:lnTo>
                    <a:pt x="24942" y="14605"/>
                  </a:lnTo>
                  <a:lnTo>
                    <a:pt x="24688" y="13970"/>
                  </a:lnTo>
                  <a:lnTo>
                    <a:pt x="24003" y="12319"/>
                  </a:lnTo>
                  <a:lnTo>
                    <a:pt x="24472" y="13970"/>
                  </a:lnTo>
                  <a:lnTo>
                    <a:pt x="24155" y="13589"/>
                  </a:lnTo>
                  <a:lnTo>
                    <a:pt x="24218" y="13716"/>
                  </a:lnTo>
                  <a:lnTo>
                    <a:pt x="24307" y="13970"/>
                  </a:lnTo>
                  <a:lnTo>
                    <a:pt x="24409" y="14605"/>
                  </a:lnTo>
                  <a:lnTo>
                    <a:pt x="24320" y="14351"/>
                  </a:lnTo>
                  <a:lnTo>
                    <a:pt x="24180" y="13970"/>
                  </a:lnTo>
                  <a:lnTo>
                    <a:pt x="24168" y="14351"/>
                  </a:lnTo>
                  <a:lnTo>
                    <a:pt x="24155" y="14224"/>
                  </a:lnTo>
                  <a:lnTo>
                    <a:pt x="24041" y="13589"/>
                  </a:lnTo>
                  <a:lnTo>
                    <a:pt x="23939" y="13081"/>
                  </a:lnTo>
                  <a:lnTo>
                    <a:pt x="24003" y="13589"/>
                  </a:lnTo>
                  <a:lnTo>
                    <a:pt x="23863" y="13081"/>
                  </a:lnTo>
                  <a:lnTo>
                    <a:pt x="23901" y="13589"/>
                  </a:lnTo>
                  <a:lnTo>
                    <a:pt x="23939" y="14224"/>
                  </a:lnTo>
                  <a:lnTo>
                    <a:pt x="23825" y="13716"/>
                  </a:lnTo>
                  <a:lnTo>
                    <a:pt x="23723" y="13411"/>
                  </a:lnTo>
                  <a:lnTo>
                    <a:pt x="23507" y="13208"/>
                  </a:lnTo>
                  <a:lnTo>
                    <a:pt x="23558" y="15240"/>
                  </a:lnTo>
                  <a:lnTo>
                    <a:pt x="23279" y="14986"/>
                  </a:lnTo>
                  <a:lnTo>
                    <a:pt x="23317" y="14605"/>
                  </a:lnTo>
                  <a:lnTo>
                    <a:pt x="23279" y="13716"/>
                  </a:lnTo>
                  <a:lnTo>
                    <a:pt x="23355" y="13462"/>
                  </a:lnTo>
                  <a:lnTo>
                    <a:pt x="23202" y="13335"/>
                  </a:lnTo>
                  <a:lnTo>
                    <a:pt x="23202" y="13462"/>
                  </a:lnTo>
                  <a:lnTo>
                    <a:pt x="23202" y="13716"/>
                  </a:lnTo>
                  <a:lnTo>
                    <a:pt x="23152" y="13335"/>
                  </a:lnTo>
                  <a:lnTo>
                    <a:pt x="23114" y="13716"/>
                  </a:lnTo>
                  <a:lnTo>
                    <a:pt x="22999" y="14605"/>
                  </a:lnTo>
                  <a:lnTo>
                    <a:pt x="22898" y="14097"/>
                  </a:lnTo>
                  <a:lnTo>
                    <a:pt x="22872" y="14986"/>
                  </a:lnTo>
                  <a:lnTo>
                    <a:pt x="22783" y="14859"/>
                  </a:lnTo>
                  <a:lnTo>
                    <a:pt x="22720" y="15621"/>
                  </a:lnTo>
                  <a:lnTo>
                    <a:pt x="22440" y="13716"/>
                  </a:lnTo>
                  <a:lnTo>
                    <a:pt x="21932" y="15748"/>
                  </a:lnTo>
                  <a:lnTo>
                    <a:pt x="21793" y="14605"/>
                  </a:lnTo>
                  <a:lnTo>
                    <a:pt x="21729" y="14109"/>
                  </a:lnTo>
                  <a:lnTo>
                    <a:pt x="21717" y="13931"/>
                  </a:lnTo>
                  <a:lnTo>
                    <a:pt x="21729" y="14097"/>
                  </a:lnTo>
                  <a:lnTo>
                    <a:pt x="21539" y="14351"/>
                  </a:lnTo>
                  <a:lnTo>
                    <a:pt x="21297" y="14605"/>
                  </a:lnTo>
                  <a:lnTo>
                    <a:pt x="21120" y="14605"/>
                  </a:lnTo>
                  <a:lnTo>
                    <a:pt x="21031" y="13970"/>
                  </a:lnTo>
                  <a:lnTo>
                    <a:pt x="20942" y="13716"/>
                  </a:lnTo>
                  <a:lnTo>
                    <a:pt x="20929" y="16129"/>
                  </a:lnTo>
                  <a:lnTo>
                    <a:pt x="20878" y="16002"/>
                  </a:lnTo>
                  <a:lnTo>
                    <a:pt x="20726" y="15621"/>
                  </a:lnTo>
                  <a:lnTo>
                    <a:pt x="20612" y="14732"/>
                  </a:lnTo>
                  <a:lnTo>
                    <a:pt x="20586" y="14478"/>
                  </a:lnTo>
                  <a:lnTo>
                    <a:pt x="20853" y="14859"/>
                  </a:lnTo>
                  <a:lnTo>
                    <a:pt x="20802" y="14478"/>
                  </a:lnTo>
                  <a:lnTo>
                    <a:pt x="20853" y="12573"/>
                  </a:lnTo>
                  <a:lnTo>
                    <a:pt x="20434" y="14732"/>
                  </a:lnTo>
                  <a:lnTo>
                    <a:pt x="20383" y="14224"/>
                  </a:lnTo>
                  <a:lnTo>
                    <a:pt x="20281" y="12827"/>
                  </a:lnTo>
                  <a:lnTo>
                    <a:pt x="19977" y="14224"/>
                  </a:lnTo>
                  <a:lnTo>
                    <a:pt x="19748" y="14097"/>
                  </a:lnTo>
                  <a:lnTo>
                    <a:pt x="19786" y="13716"/>
                  </a:lnTo>
                  <a:lnTo>
                    <a:pt x="19532" y="14732"/>
                  </a:lnTo>
                  <a:lnTo>
                    <a:pt x="19037" y="15278"/>
                  </a:lnTo>
                  <a:lnTo>
                    <a:pt x="18923" y="15494"/>
                  </a:lnTo>
                  <a:lnTo>
                    <a:pt x="18808" y="15621"/>
                  </a:lnTo>
                  <a:lnTo>
                    <a:pt x="18694" y="14960"/>
                  </a:lnTo>
                  <a:lnTo>
                    <a:pt x="18681" y="14605"/>
                  </a:lnTo>
                  <a:lnTo>
                    <a:pt x="18643" y="13335"/>
                  </a:lnTo>
                  <a:lnTo>
                    <a:pt x="18465" y="13411"/>
                  </a:lnTo>
                  <a:lnTo>
                    <a:pt x="18338" y="13512"/>
                  </a:lnTo>
                  <a:lnTo>
                    <a:pt x="18211" y="14605"/>
                  </a:lnTo>
                  <a:lnTo>
                    <a:pt x="17894" y="14478"/>
                  </a:lnTo>
                  <a:lnTo>
                    <a:pt x="17792" y="15240"/>
                  </a:lnTo>
                  <a:lnTo>
                    <a:pt x="17614" y="15875"/>
                  </a:lnTo>
                  <a:lnTo>
                    <a:pt x="17703" y="15113"/>
                  </a:lnTo>
                  <a:lnTo>
                    <a:pt x="17729" y="14986"/>
                  </a:lnTo>
                  <a:lnTo>
                    <a:pt x="17818" y="14224"/>
                  </a:lnTo>
                  <a:lnTo>
                    <a:pt x="17551" y="14986"/>
                  </a:lnTo>
                  <a:lnTo>
                    <a:pt x="17627" y="13843"/>
                  </a:lnTo>
                  <a:lnTo>
                    <a:pt x="17437" y="14185"/>
                  </a:lnTo>
                  <a:lnTo>
                    <a:pt x="17094" y="14986"/>
                  </a:lnTo>
                  <a:lnTo>
                    <a:pt x="16865" y="15113"/>
                  </a:lnTo>
                  <a:lnTo>
                    <a:pt x="16954" y="14795"/>
                  </a:lnTo>
                  <a:lnTo>
                    <a:pt x="16751" y="15113"/>
                  </a:lnTo>
                  <a:lnTo>
                    <a:pt x="16510" y="15113"/>
                  </a:lnTo>
                  <a:lnTo>
                    <a:pt x="16598" y="14478"/>
                  </a:lnTo>
                  <a:lnTo>
                    <a:pt x="16814" y="12700"/>
                  </a:lnTo>
                  <a:lnTo>
                    <a:pt x="15976" y="14478"/>
                  </a:lnTo>
                  <a:lnTo>
                    <a:pt x="15989" y="14224"/>
                  </a:lnTo>
                  <a:lnTo>
                    <a:pt x="15989" y="14097"/>
                  </a:lnTo>
                  <a:lnTo>
                    <a:pt x="15989" y="13462"/>
                  </a:lnTo>
                  <a:lnTo>
                    <a:pt x="16002" y="12573"/>
                  </a:lnTo>
                  <a:lnTo>
                    <a:pt x="15506" y="13462"/>
                  </a:lnTo>
                  <a:lnTo>
                    <a:pt x="15227" y="12065"/>
                  </a:lnTo>
                  <a:lnTo>
                    <a:pt x="14795" y="12166"/>
                  </a:lnTo>
                  <a:lnTo>
                    <a:pt x="14706" y="14097"/>
                  </a:lnTo>
                  <a:lnTo>
                    <a:pt x="14592" y="12687"/>
                  </a:lnTo>
                  <a:lnTo>
                    <a:pt x="14566" y="12192"/>
                  </a:lnTo>
                  <a:lnTo>
                    <a:pt x="14528" y="12522"/>
                  </a:lnTo>
                  <a:lnTo>
                    <a:pt x="14439" y="12166"/>
                  </a:lnTo>
                  <a:lnTo>
                    <a:pt x="14516" y="12801"/>
                  </a:lnTo>
                  <a:lnTo>
                    <a:pt x="14490" y="12979"/>
                  </a:lnTo>
                  <a:lnTo>
                    <a:pt x="14439" y="13716"/>
                  </a:lnTo>
                  <a:lnTo>
                    <a:pt x="14312" y="14185"/>
                  </a:lnTo>
                  <a:lnTo>
                    <a:pt x="14160" y="13716"/>
                  </a:lnTo>
                  <a:lnTo>
                    <a:pt x="14084" y="13335"/>
                  </a:lnTo>
                  <a:lnTo>
                    <a:pt x="13970" y="12319"/>
                  </a:lnTo>
                  <a:lnTo>
                    <a:pt x="14147" y="12573"/>
                  </a:lnTo>
                  <a:lnTo>
                    <a:pt x="14173" y="12319"/>
                  </a:lnTo>
                  <a:lnTo>
                    <a:pt x="14185" y="12065"/>
                  </a:lnTo>
                  <a:lnTo>
                    <a:pt x="13944" y="11938"/>
                  </a:lnTo>
                  <a:lnTo>
                    <a:pt x="14071" y="11557"/>
                  </a:lnTo>
                  <a:lnTo>
                    <a:pt x="14020" y="10795"/>
                  </a:lnTo>
                  <a:lnTo>
                    <a:pt x="13919" y="11557"/>
                  </a:lnTo>
                  <a:lnTo>
                    <a:pt x="13843" y="11684"/>
                  </a:lnTo>
                  <a:lnTo>
                    <a:pt x="13741" y="12573"/>
                  </a:lnTo>
                  <a:lnTo>
                    <a:pt x="13398" y="13335"/>
                  </a:lnTo>
                  <a:lnTo>
                    <a:pt x="13411" y="13208"/>
                  </a:lnTo>
                  <a:lnTo>
                    <a:pt x="13487" y="12573"/>
                  </a:lnTo>
                  <a:lnTo>
                    <a:pt x="13576" y="11684"/>
                  </a:lnTo>
                  <a:lnTo>
                    <a:pt x="13665" y="10795"/>
                  </a:lnTo>
                  <a:lnTo>
                    <a:pt x="13220" y="11684"/>
                  </a:lnTo>
                  <a:lnTo>
                    <a:pt x="13309" y="11430"/>
                  </a:lnTo>
                  <a:lnTo>
                    <a:pt x="13385" y="11176"/>
                  </a:lnTo>
                  <a:lnTo>
                    <a:pt x="13157" y="11430"/>
                  </a:lnTo>
                  <a:lnTo>
                    <a:pt x="12674" y="11049"/>
                  </a:lnTo>
                  <a:lnTo>
                    <a:pt x="12382" y="12573"/>
                  </a:lnTo>
                  <a:lnTo>
                    <a:pt x="12433" y="11671"/>
                  </a:lnTo>
                  <a:lnTo>
                    <a:pt x="11988" y="11430"/>
                  </a:lnTo>
                  <a:lnTo>
                    <a:pt x="11341" y="13208"/>
                  </a:lnTo>
                  <a:lnTo>
                    <a:pt x="11163" y="12700"/>
                  </a:lnTo>
                  <a:lnTo>
                    <a:pt x="11061" y="12395"/>
                  </a:lnTo>
                  <a:lnTo>
                    <a:pt x="11074" y="11811"/>
                  </a:lnTo>
                  <a:lnTo>
                    <a:pt x="10985" y="11938"/>
                  </a:lnTo>
                  <a:lnTo>
                    <a:pt x="10896" y="12700"/>
                  </a:lnTo>
                  <a:lnTo>
                    <a:pt x="10871" y="12573"/>
                  </a:lnTo>
                  <a:lnTo>
                    <a:pt x="10807" y="11684"/>
                  </a:lnTo>
                  <a:lnTo>
                    <a:pt x="10553" y="12573"/>
                  </a:lnTo>
                  <a:lnTo>
                    <a:pt x="10464" y="11671"/>
                  </a:lnTo>
                  <a:lnTo>
                    <a:pt x="10109" y="11176"/>
                  </a:lnTo>
                  <a:lnTo>
                    <a:pt x="9740" y="13081"/>
                  </a:lnTo>
                  <a:lnTo>
                    <a:pt x="9626" y="13335"/>
                  </a:lnTo>
                  <a:lnTo>
                    <a:pt x="9639" y="12827"/>
                  </a:lnTo>
                  <a:lnTo>
                    <a:pt x="9715" y="10922"/>
                  </a:lnTo>
                  <a:lnTo>
                    <a:pt x="9347" y="12268"/>
                  </a:lnTo>
                  <a:lnTo>
                    <a:pt x="8890" y="12827"/>
                  </a:lnTo>
                  <a:lnTo>
                    <a:pt x="9423" y="11303"/>
                  </a:lnTo>
                  <a:lnTo>
                    <a:pt x="8851" y="12192"/>
                  </a:lnTo>
                  <a:lnTo>
                    <a:pt x="8547" y="12573"/>
                  </a:lnTo>
                  <a:lnTo>
                    <a:pt x="8420" y="12700"/>
                  </a:lnTo>
                  <a:lnTo>
                    <a:pt x="8547" y="12446"/>
                  </a:lnTo>
                  <a:lnTo>
                    <a:pt x="8331" y="12700"/>
                  </a:lnTo>
                  <a:lnTo>
                    <a:pt x="7874" y="13335"/>
                  </a:lnTo>
                  <a:lnTo>
                    <a:pt x="7950" y="13208"/>
                  </a:lnTo>
                  <a:lnTo>
                    <a:pt x="8496" y="12395"/>
                  </a:lnTo>
                  <a:lnTo>
                    <a:pt x="8623" y="12319"/>
                  </a:lnTo>
                  <a:lnTo>
                    <a:pt x="9423" y="11049"/>
                  </a:lnTo>
                  <a:lnTo>
                    <a:pt x="7797" y="13208"/>
                  </a:lnTo>
                  <a:lnTo>
                    <a:pt x="8153" y="12700"/>
                  </a:lnTo>
                  <a:lnTo>
                    <a:pt x="8674" y="11938"/>
                  </a:lnTo>
                  <a:lnTo>
                    <a:pt x="8394" y="12293"/>
                  </a:lnTo>
                  <a:lnTo>
                    <a:pt x="8064" y="12573"/>
                  </a:lnTo>
                  <a:lnTo>
                    <a:pt x="7823" y="12700"/>
                  </a:lnTo>
                  <a:lnTo>
                    <a:pt x="7670" y="12700"/>
                  </a:lnTo>
                  <a:lnTo>
                    <a:pt x="7797" y="12573"/>
                  </a:lnTo>
                  <a:lnTo>
                    <a:pt x="7810" y="12446"/>
                  </a:lnTo>
                  <a:lnTo>
                    <a:pt x="8928" y="11303"/>
                  </a:lnTo>
                  <a:lnTo>
                    <a:pt x="9042" y="11176"/>
                  </a:lnTo>
                  <a:lnTo>
                    <a:pt x="8813" y="11303"/>
                  </a:lnTo>
                  <a:lnTo>
                    <a:pt x="6858" y="12700"/>
                  </a:lnTo>
                  <a:lnTo>
                    <a:pt x="8140" y="11684"/>
                  </a:lnTo>
                  <a:lnTo>
                    <a:pt x="8128" y="11557"/>
                  </a:lnTo>
                  <a:lnTo>
                    <a:pt x="8369" y="11430"/>
                  </a:lnTo>
                  <a:lnTo>
                    <a:pt x="9309" y="10922"/>
                  </a:lnTo>
                  <a:lnTo>
                    <a:pt x="8077" y="11430"/>
                  </a:lnTo>
                  <a:lnTo>
                    <a:pt x="8293" y="11303"/>
                  </a:lnTo>
                  <a:lnTo>
                    <a:pt x="8648" y="11087"/>
                  </a:lnTo>
                  <a:lnTo>
                    <a:pt x="9055" y="10922"/>
                  </a:lnTo>
                  <a:lnTo>
                    <a:pt x="9639" y="10668"/>
                  </a:lnTo>
                  <a:lnTo>
                    <a:pt x="8686" y="10998"/>
                  </a:lnTo>
                  <a:lnTo>
                    <a:pt x="8991" y="10922"/>
                  </a:lnTo>
                  <a:lnTo>
                    <a:pt x="7785" y="11303"/>
                  </a:lnTo>
                  <a:lnTo>
                    <a:pt x="8686" y="10998"/>
                  </a:lnTo>
                  <a:lnTo>
                    <a:pt x="7391" y="11303"/>
                  </a:lnTo>
                  <a:lnTo>
                    <a:pt x="8280" y="11049"/>
                  </a:lnTo>
                  <a:lnTo>
                    <a:pt x="6845" y="11303"/>
                  </a:lnTo>
                  <a:lnTo>
                    <a:pt x="6540" y="11303"/>
                  </a:lnTo>
                  <a:lnTo>
                    <a:pt x="6667" y="11176"/>
                  </a:lnTo>
                  <a:lnTo>
                    <a:pt x="7048" y="11087"/>
                  </a:lnTo>
                  <a:lnTo>
                    <a:pt x="6197" y="11176"/>
                  </a:lnTo>
                  <a:lnTo>
                    <a:pt x="7226" y="10922"/>
                  </a:lnTo>
                  <a:lnTo>
                    <a:pt x="6019" y="10922"/>
                  </a:lnTo>
                  <a:lnTo>
                    <a:pt x="6604" y="10668"/>
                  </a:lnTo>
                  <a:lnTo>
                    <a:pt x="6286" y="10668"/>
                  </a:lnTo>
                  <a:lnTo>
                    <a:pt x="6502" y="10541"/>
                  </a:lnTo>
                  <a:lnTo>
                    <a:pt x="7073" y="10541"/>
                  </a:lnTo>
                  <a:lnTo>
                    <a:pt x="7670" y="10414"/>
                  </a:lnTo>
                  <a:lnTo>
                    <a:pt x="7442" y="10388"/>
                  </a:lnTo>
                  <a:lnTo>
                    <a:pt x="6108" y="10287"/>
                  </a:lnTo>
                  <a:lnTo>
                    <a:pt x="6972" y="10160"/>
                  </a:lnTo>
                  <a:lnTo>
                    <a:pt x="7480" y="10160"/>
                  </a:lnTo>
                  <a:lnTo>
                    <a:pt x="7874" y="10033"/>
                  </a:lnTo>
                  <a:lnTo>
                    <a:pt x="8318" y="10033"/>
                  </a:lnTo>
                  <a:lnTo>
                    <a:pt x="8255" y="9906"/>
                  </a:lnTo>
                  <a:lnTo>
                    <a:pt x="8128" y="9906"/>
                  </a:lnTo>
                  <a:lnTo>
                    <a:pt x="8356" y="9779"/>
                  </a:lnTo>
                  <a:lnTo>
                    <a:pt x="9029" y="9906"/>
                  </a:lnTo>
                  <a:lnTo>
                    <a:pt x="8750" y="9652"/>
                  </a:lnTo>
                  <a:lnTo>
                    <a:pt x="8801" y="9525"/>
                  </a:lnTo>
                  <a:lnTo>
                    <a:pt x="8724" y="9779"/>
                  </a:lnTo>
                  <a:lnTo>
                    <a:pt x="8382" y="9779"/>
                  </a:lnTo>
                  <a:lnTo>
                    <a:pt x="8293" y="9652"/>
                  </a:lnTo>
                  <a:lnTo>
                    <a:pt x="8610" y="9652"/>
                  </a:lnTo>
                  <a:lnTo>
                    <a:pt x="8724" y="9779"/>
                  </a:lnTo>
                  <a:lnTo>
                    <a:pt x="8724" y="9525"/>
                  </a:lnTo>
                  <a:lnTo>
                    <a:pt x="7950" y="9398"/>
                  </a:lnTo>
                  <a:lnTo>
                    <a:pt x="8102" y="9271"/>
                  </a:lnTo>
                  <a:lnTo>
                    <a:pt x="7442" y="9271"/>
                  </a:lnTo>
                  <a:lnTo>
                    <a:pt x="7531" y="9398"/>
                  </a:lnTo>
                  <a:lnTo>
                    <a:pt x="7581" y="9525"/>
                  </a:lnTo>
                  <a:lnTo>
                    <a:pt x="7531" y="9652"/>
                  </a:lnTo>
                  <a:lnTo>
                    <a:pt x="6756" y="9398"/>
                  </a:lnTo>
                  <a:lnTo>
                    <a:pt x="7239" y="9398"/>
                  </a:lnTo>
                  <a:lnTo>
                    <a:pt x="6565" y="9271"/>
                  </a:lnTo>
                  <a:lnTo>
                    <a:pt x="5880" y="9144"/>
                  </a:lnTo>
                  <a:lnTo>
                    <a:pt x="7099" y="9144"/>
                  </a:lnTo>
                  <a:lnTo>
                    <a:pt x="7772" y="9017"/>
                  </a:lnTo>
                  <a:lnTo>
                    <a:pt x="8509" y="9017"/>
                  </a:lnTo>
                  <a:lnTo>
                    <a:pt x="8077" y="8636"/>
                  </a:lnTo>
                  <a:lnTo>
                    <a:pt x="8305" y="8255"/>
                  </a:lnTo>
                  <a:lnTo>
                    <a:pt x="6718" y="7874"/>
                  </a:lnTo>
                  <a:lnTo>
                    <a:pt x="6527" y="7747"/>
                  </a:lnTo>
                  <a:lnTo>
                    <a:pt x="7188" y="7874"/>
                  </a:lnTo>
                  <a:lnTo>
                    <a:pt x="7404" y="7874"/>
                  </a:lnTo>
                  <a:lnTo>
                    <a:pt x="7505" y="7747"/>
                  </a:lnTo>
                  <a:lnTo>
                    <a:pt x="7467" y="7467"/>
                  </a:lnTo>
                  <a:lnTo>
                    <a:pt x="6591" y="7366"/>
                  </a:lnTo>
                  <a:lnTo>
                    <a:pt x="7124" y="7112"/>
                  </a:lnTo>
                  <a:lnTo>
                    <a:pt x="7467" y="7467"/>
                  </a:lnTo>
                  <a:lnTo>
                    <a:pt x="7607" y="7620"/>
                  </a:lnTo>
                  <a:lnTo>
                    <a:pt x="7708" y="7493"/>
                  </a:lnTo>
                  <a:lnTo>
                    <a:pt x="7556" y="7480"/>
                  </a:lnTo>
                  <a:lnTo>
                    <a:pt x="7467" y="7239"/>
                  </a:lnTo>
                  <a:lnTo>
                    <a:pt x="7797" y="7366"/>
                  </a:lnTo>
                  <a:lnTo>
                    <a:pt x="8432" y="7239"/>
                  </a:lnTo>
                  <a:lnTo>
                    <a:pt x="9067" y="7112"/>
                  </a:lnTo>
                  <a:lnTo>
                    <a:pt x="9690" y="6985"/>
                  </a:lnTo>
                  <a:lnTo>
                    <a:pt x="6794" y="6350"/>
                  </a:lnTo>
                  <a:lnTo>
                    <a:pt x="5054" y="5969"/>
                  </a:lnTo>
                  <a:lnTo>
                    <a:pt x="7175" y="5626"/>
                  </a:lnTo>
                  <a:lnTo>
                    <a:pt x="8153" y="4953"/>
                  </a:lnTo>
                  <a:lnTo>
                    <a:pt x="7886" y="4826"/>
                  </a:lnTo>
                  <a:lnTo>
                    <a:pt x="6248" y="4064"/>
                  </a:lnTo>
                  <a:lnTo>
                    <a:pt x="7912" y="3302"/>
                  </a:lnTo>
                  <a:lnTo>
                    <a:pt x="8242" y="3175"/>
                  </a:lnTo>
                  <a:lnTo>
                    <a:pt x="7531" y="3048"/>
                  </a:lnTo>
                  <a:lnTo>
                    <a:pt x="6972" y="2921"/>
                  </a:lnTo>
                  <a:lnTo>
                    <a:pt x="7912" y="2921"/>
                  </a:lnTo>
                  <a:lnTo>
                    <a:pt x="6845" y="2667"/>
                  </a:lnTo>
                  <a:lnTo>
                    <a:pt x="6070" y="2413"/>
                  </a:lnTo>
                  <a:lnTo>
                    <a:pt x="9131" y="2159"/>
                  </a:lnTo>
                  <a:lnTo>
                    <a:pt x="7632" y="1651"/>
                  </a:lnTo>
                  <a:lnTo>
                    <a:pt x="7010" y="1778"/>
                  </a:lnTo>
                  <a:lnTo>
                    <a:pt x="7124" y="1651"/>
                  </a:lnTo>
                  <a:lnTo>
                    <a:pt x="6642" y="1270"/>
                  </a:lnTo>
                  <a:lnTo>
                    <a:pt x="7035" y="1143"/>
                  </a:lnTo>
                  <a:lnTo>
                    <a:pt x="7518" y="1143"/>
                  </a:lnTo>
                  <a:lnTo>
                    <a:pt x="6667" y="889"/>
                  </a:lnTo>
                  <a:lnTo>
                    <a:pt x="6997" y="508"/>
                  </a:lnTo>
                  <a:lnTo>
                    <a:pt x="8585" y="762"/>
                  </a:lnTo>
                  <a:lnTo>
                    <a:pt x="8636" y="508"/>
                  </a:lnTo>
                  <a:lnTo>
                    <a:pt x="8547" y="254"/>
                  </a:lnTo>
                  <a:lnTo>
                    <a:pt x="8445" y="127"/>
                  </a:lnTo>
                  <a:lnTo>
                    <a:pt x="7213" y="0"/>
                  </a:lnTo>
                  <a:lnTo>
                    <a:pt x="6591" y="254"/>
                  </a:lnTo>
                  <a:lnTo>
                    <a:pt x="5854" y="254"/>
                  </a:lnTo>
                  <a:lnTo>
                    <a:pt x="4419" y="381"/>
                  </a:lnTo>
                  <a:lnTo>
                    <a:pt x="2959" y="381"/>
                  </a:lnTo>
                  <a:lnTo>
                    <a:pt x="1981" y="762"/>
                  </a:lnTo>
                  <a:lnTo>
                    <a:pt x="2870" y="889"/>
                  </a:lnTo>
                  <a:lnTo>
                    <a:pt x="2184" y="1016"/>
                  </a:lnTo>
                  <a:lnTo>
                    <a:pt x="2463" y="1016"/>
                  </a:lnTo>
                  <a:lnTo>
                    <a:pt x="1841" y="1143"/>
                  </a:lnTo>
                  <a:lnTo>
                    <a:pt x="1701" y="1143"/>
                  </a:lnTo>
                  <a:lnTo>
                    <a:pt x="2705" y="1231"/>
                  </a:lnTo>
                  <a:lnTo>
                    <a:pt x="2908" y="1143"/>
                  </a:lnTo>
                  <a:lnTo>
                    <a:pt x="3340" y="1270"/>
                  </a:lnTo>
                  <a:lnTo>
                    <a:pt x="2692" y="1397"/>
                  </a:lnTo>
                  <a:lnTo>
                    <a:pt x="2311" y="1397"/>
                  </a:lnTo>
                  <a:lnTo>
                    <a:pt x="2616" y="1270"/>
                  </a:lnTo>
                  <a:lnTo>
                    <a:pt x="1968" y="1270"/>
                  </a:lnTo>
                  <a:lnTo>
                    <a:pt x="1663" y="1397"/>
                  </a:lnTo>
                  <a:lnTo>
                    <a:pt x="2159" y="1397"/>
                  </a:lnTo>
                  <a:lnTo>
                    <a:pt x="2717" y="1524"/>
                  </a:lnTo>
                  <a:lnTo>
                    <a:pt x="2400" y="1524"/>
                  </a:lnTo>
                  <a:lnTo>
                    <a:pt x="2146" y="1778"/>
                  </a:lnTo>
                  <a:lnTo>
                    <a:pt x="2908" y="1778"/>
                  </a:lnTo>
                  <a:lnTo>
                    <a:pt x="2108" y="1905"/>
                  </a:lnTo>
                  <a:lnTo>
                    <a:pt x="3124" y="2032"/>
                  </a:lnTo>
                  <a:lnTo>
                    <a:pt x="1765" y="2032"/>
                  </a:lnTo>
                  <a:lnTo>
                    <a:pt x="2095" y="2159"/>
                  </a:lnTo>
                  <a:lnTo>
                    <a:pt x="2832" y="2286"/>
                  </a:lnTo>
                  <a:lnTo>
                    <a:pt x="2882" y="2413"/>
                  </a:lnTo>
                  <a:lnTo>
                    <a:pt x="1270" y="2159"/>
                  </a:lnTo>
                  <a:lnTo>
                    <a:pt x="2781" y="2667"/>
                  </a:lnTo>
                  <a:lnTo>
                    <a:pt x="1041" y="2540"/>
                  </a:lnTo>
                  <a:lnTo>
                    <a:pt x="2489" y="2794"/>
                  </a:lnTo>
                  <a:lnTo>
                    <a:pt x="1689" y="3048"/>
                  </a:lnTo>
                  <a:lnTo>
                    <a:pt x="2171" y="3200"/>
                  </a:lnTo>
                  <a:lnTo>
                    <a:pt x="1625" y="3302"/>
                  </a:lnTo>
                  <a:lnTo>
                    <a:pt x="1346" y="3429"/>
                  </a:lnTo>
                  <a:lnTo>
                    <a:pt x="2552" y="3429"/>
                  </a:lnTo>
                  <a:lnTo>
                    <a:pt x="2819" y="3683"/>
                  </a:lnTo>
                  <a:lnTo>
                    <a:pt x="3556" y="3810"/>
                  </a:lnTo>
                  <a:lnTo>
                    <a:pt x="2374" y="3937"/>
                  </a:lnTo>
                  <a:lnTo>
                    <a:pt x="2794" y="3937"/>
                  </a:lnTo>
                  <a:lnTo>
                    <a:pt x="2070" y="4064"/>
                  </a:lnTo>
                  <a:lnTo>
                    <a:pt x="1435" y="4064"/>
                  </a:lnTo>
                  <a:lnTo>
                    <a:pt x="2933" y="4191"/>
                  </a:lnTo>
                  <a:lnTo>
                    <a:pt x="1676" y="4191"/>
                  </a:lnTo>
                  <a:lnTo>
                    <a:pt x="2590" y="4318"/>
                  </a:lnTo>
                  <a:lnTo>
                    <a:pt x="1841" y="4445"/>
                  </a:lnTo>
                  <a:lnTo>
                    <a:pt x="1181" y="4191"/>
                  </a:lnTo>
                  <a:lnTo>
                    <a:pt x="1625" y="4445"/>
                  </a:lnTo>
                  <a:lnTo>
                    <a:pt x="2374" y="4572"/>
                  </a:lnTo>
                  <a:lnTo>
                    <a:pt x="2679" y="4826"/>
                  </a:lnTo>
                  <a:lnTo>
                    <a:pt x="1536" y="4572"/>
                  </a:lnTo>
                  <a:lnTo>
                    <a:pt x="952" y="4699"/>
                  </a:lnTo>
                  <a:lnTo>
                    <a:pt x="1231" y="4826"/>
                  </a:lnTo>
                  <a:lnTo>
                    <a:pt x="2260" y="5080"/>
                  </a:lnTo>
                  <a:lnTo>
                    <a:pt x="1714" y="5080"/>
                  </a:lnTo>
                  <a:lnTo>
                    <a:pt x="2603" y="5334"/>
                  </a:lnTo>
                  <a:lnTo>
                    <a:pt x="1739" y="5575"/>
                  </a:lnTo>
                  <a:lnTo>
                    <a:pt x="1739" y="5765"/>
                  </a:lnTo>
                  <a:lnTo>
                    <a:pt x="2514" y="5803"/>
                  </a:lnTo>
                  <a:lnTo>
                    <a:pt x="1905" y="5753"/>
                  </a:lnTo>
                  <a:lnTo>
                    <a:pt x="1765" y="5613"/>
                  </a:lnTo>
                  <a:lnTo>
                    <a:pt x="2806" y="5842"/>
                  </a:lnTo>
                  <a:lnTo>
                    <a:pt x="2527" y="5842"/>
                  </a:lnTo>
                  <a:lnTo>
                    <a:pt x="4076" y="6096"/>
                  </a:lnTo>
                  <a:lnTo>
                    <a:pt x="4622" y="6324"/>
                  </a:lnTo>
                  <a:lnTo>
                    <a:pt x="4025" y="6223"/>
                  </a:lnTo>
                  <a:lnTo>
                    <a:pt x="3530" y="6096"/>
                  </a:lnTo>
                  <a:lnTo>
                    <a:pt x="3835" y="6223"/>
                  </a:lnTo>
                  <a:lnTo>
                    <a:pt x="3251" y="6223"/>
                  </a:lnTo>
                  <a:lnTo>
                    <a:pt x="3860" y="6477"/>
                  </a:lnTo>
                  <a:lnTo>
                    <a:pt x="3556" y="6604"/>
                  </a:lnTo>
                  <a:lnTo>
                    <a:pt x="2514" y="6477"/>
                  </a:lnTo>
                  <a:lnTo>
                    <a:pt x="2882" y="6350"/>
                  </a:lnTo>
                  <a:lnTo>
                    <a:pt x="3149" y="6261"/>
                  </a:lnTo>
                  <a:lnTo>
                    <a:pt x="2298" y="6350"/>
                  </a:lnTo>
                  <a:lnTo>
                    <a:pt x="2730" y="6096"/>
                  </a:lnTo>
                  <a:lnTo>
                    <a:pt x="1066" y="6096"/>
                  </a:lnTo>
                  <a:lnTo>
                    <a:pt x="2717" y="5981"/>
                  </a:lnTo>
                  <a:lnTo>
                    <a:pt x="1079" y="5981"/>
                  </a:lnTo>
                  <a:lnTo>
                    <a:pt x="749" y="6223"/>
                  </a:lnTo>
                  <a:lnTo>
                    <a:pt x="1574" y="6350"/>
                  </a:lnTo>
                  <a:lnTo>
                    <a:pt x="1231" y="6604"/>
                  </a:lnTo>
                  <a:lnTo>
                    <a:pt x="1790" y="6731"/>
                  </a:lnTo>
                  <a:lnTo>
                    <a:pt x="2082" y="6604"/>
                  </a:lnTo>
                  <a:lnTo>
                    <a:pt x="2654" y="6858"/>
                  </a:lnTo>
                  <a:lnTo>
                    <a:pt x="3632" y="7366"/>
                  </a:lnTo>
                  <a:lnTo>
                    <a:pt x="0" y="6731"/>
                  </a:lnTo>
                  <a:lnTo>
                    <a:pt x="2019" y="7493"/>
                  </a:lnTo>
                  <a:lnTo>
                    <a:pt x="3314" y="7620"/>
                  </a:lnTo>
                  <a:lnTo>
                    <a:pt x="3213" y="9652"/>
                  </a:lnTo>
                  <a:lnTo>
                    <a:pt x="3200" y="9779"/>
                  </a:lnTo>
                  <a:lnTo>
                    <a:pt x="2997" y="9652"/>
                  </a:lnTo>
                  <a:lnTo>
                    <a:pt x="2819" y="9779"/>
                  </a:lnTo>
                  <a:lnTo>
                    <a:pt x="2603" y="9779"/>
                  </a:lnTo>
                  <a:lnTo>
                    <a:pt x="2616" y="9652"/>
                  </a:lnTo>
                  <a:lnTo>
                    <a:pt x="2997" y="9652"/>
                  </a:lnTo>
                  <a:lnTo>
                    <a:pt x="3213" y="9652"/>
                  </a:lnTo>
                  <a:lnTo>
                    <a:pt x="3213" y="7645"/>
                  </a:lnTo>
                  <a:lnTo>
                    <a:pt x="2603" y="7747"/>
                  </a:lnTo>
                  <a:lnTo>
                    <a:pt x="1435" y="7620"/>
                  </a:lnTo>
                  <a:lnTo>
                    <a:pt x="1346" y="7874"/>
                  </a:lnTo>
                  <a:lnTo>
                    <a:pt x="1600" y="7899"/>
                  </a:lnTo>
                  <a:lnTo>
                    <a:pt x="1765" y="7874"/>
                  </a:lnTo>
                  <a:lnTo>
                    <a:pt x="1905" y="7874"/>
                  </a:lnTo>
                  <a:lnTo>
                    <a:pt x="1600" y="7899"/>
                  </a:lnTo>
                  <a:lnTo>
                    <a:pt x="812" y="8001"/>
                  </a:lnTo>
                  <a:lnTo>
                    <a:pt x="2222" y="8115"/>
                  </a:lnTo>
                  <a:lnTo>
                    <a:pt x="1816" y="8001"/>
                  </a:lnTo>
                  <a:lnTo>
                    <a:pt x="3098" y="8001"/>
                  </a:lnTo>
                  <a:lnTo>
                    <a:pt x="2374" y="8115"/>
                  </a:lnTo>
                  <a:lnTo>
                    <a:pt x="2387" y="8255"/>
                  </a:lnTo>
                  <a:lnTo>
                    <a:pt x="1346" y="8128"/>
                  </a:lnTo>
                  <a:lnTo>
                    <a:pt x="1460" y="8509"/>
                  </a:lnTo>
                  <a:lnTo>
                    <a:pt x="2171" y="9017"/>
                  </a:lnTo>
                  <a:lnTo>
                    <a:pt x="2311" y="9398"/>
                  </a:lnTo>
                  <a:lnTo>
                    <a:pt x="1689" y="9144"/>
                  </a:lnTo>
                  <a:lnTo>
                    <a:pt x="1358" y="9271"/>
                  </a:lnTo>
                  <a:lnTo>
                    <a:pt x="1676" y="9525"/>
                  </a:lnTo>
                  <a:lnTo>
                    <a:pt x="1727" y="9779"/>
                  </a:lnTo>
                  <a:lnTo>
                    <a:pt x="393" y="11303"/>
                  </a:lnTo>
                  <a:lnTo>
                    <a:pt x="1600" y="11671"/>
                  </a:lnTo>
                  <a:lnTo>
                    <a:pt x="1676" y="11811"/>
                  </a:lnTo>
                  <a:lnTo>
                    <a:pt x="1092" y="11938"/>
                  </a:lnTo>
                  <a:lnTo>
                    <a:pt x="812" y="11938"/>
                  </a:lnTo>
                  <a:lnTo>
                    <a:pt x="1854" y="12484"/>
                  </a:lnTo>
                  <a:lnTo>
                    <a:pt x="2413" y="12827"/>
                  </a:lnTo>
                  <a:lnTo>
                    <a:pt x="1473" y="13589"/>
                  </a:lnTo>
                  <a:lnTo>
                    <a:pt x="1193" y="13589"/>
                  </a:lnTo>
                  <a:lnTo>
                    <a:pt x="850" y="14097"/>
                  </a:lnTo>
                  <a:lnTo>
                    <a:pt x="3048" y="13335"/>
                  </a:lnTo>
                  <a:lnTo>
                    <a:pt x="2222" y="13970"/>
                  </a:lnTo>
                  <a:lnTo>
                    <a:pt x="2057" y="13970"/>
                  </a:lnTo>
                  <a:lnTo>
                    <a:pt x="1689" y="14986"/>
                  </a:lnTo>
                  <a:lnTo>
                    <a:pt x="2578" y="15113"/>
                  </a:lnTo>
                  <a:lnTo>
                    <a:pt x="1346" y="16637"/>
                  </a:lnTo>
                  <a:lnTo>
                    <a:pt x="2565" y="15875"/>
                  </a:lnTo>
                  <a:lnTo>
                    <a:pt x="901" y="17907"/>
                  </a:lnTo>
                  <a:lnTo>
                    <a:pt x="2565" y="16637"/>
                  </a:lnTo>
                  <a:lnTo>
                    <a:pt x="1790" y="17653"/>
                  </a:lnTo>
                  <a:lnTo>
                    <a:pt x="1485" y="17780"/>
                  </a:lnTo>
                  <a:lnTo>
                    <a:pt x="1104" y="18834"/>
                  </a:lnTo>
                  <a:lnTo>
                    <a:pt x="977" y="19304"/>
                  </a:lnTo>
                  <a:lnTo>
                    <a:pt x="2082" y="18288"/>
                  </a:lnTo>
                  <a:lnTo>
                    <a:pt x="2273" y="18288"/>
                  </a:lnTo>
                  <a:lnTo>
                    <a:pt x="1422" y="19177"/>
                  </a:lnTo>
                  <a:lnTo>
                    <a:pt x="2349" y="18542"/>
                  </a:lnTo>
                  <a:lnTo>
                    <a:pt x="1358" y="19812"/>
                  </a:lnTo>
                  <a:lnTo>
                    <a:pt x="1600" y="19812"/>
                  </a:lnTo>
                  <a:lnTo>
                    <a:pt x="1714" y="19659"/>
                  </a:lnTo>
                  <a:lnTo>
                    <a:pt x="2209" y="18923"/>
                  </a:lnTo>
                  <a:lnTo>
                    <a:pt x="2590" y="18796"/>
                  </a:lnTo>
                  <a:lnTo>
                    <a:pt x="1828" y="20066"/>
                  </a:lnTo>
                  <a:lnTo>
                    <a:pt x="1333" y="20701"/>
                  </a:lnTo>
                  <a:lnTo>
                    <a:pt x="2413" y="20193"/>
                  </a:lnTo>
                  <a:lnTo>
                    <a:pt x="1498" y="21082"/>
                  </a:lnTo>
                  <a:lnTo>
                    <a:pt x="2362" y="20320"/>
                  </a:lnTo>
                  <a:lnTo>
                    <a:pt x="647" y="22225"/>
                  </a:lnTo>
                  <a:lnTo>
                    <a:pt x="1803" y="21209"/>
                  </a:lnTo>
                  <a:lnTo>
                    <a:pt x="1955" y="20955"/>
                  </a:lnTo>
                  <a:lnTo>
                    <a:pt x="2463" y="20320"/>
                  </a:lnTo>
                  <a:lnTo>
                    <a:pt x="2552" y="20193"/>
                  </a:lnTo>
                  <a:lnTo>
                    <a:pt x="2222" y="20955"/>
                  </a:lnTo>
                  <a:lnTo>
                    <a:pt x="2717" y="20828"/>
                  </a:lnTo>
                  <a:lnTo>
                    <a:pt x="3276" y="20447"/>
                  </a:lnTo>
                  <a:lnTo>
                    <a:pt x="2667" y="21209"/>
                  </a:lnTo>
                  <a:lnTo>
                    <a:pt x="3276" y="21209"/>
                  </a:lnTo>
                  <a:lnTo>
                    <a:pt x="4419" y="20447"/>
                  </a:lnTo>
                  <a:lnTo>
                    <a:pt x="5168" y="20320"/>
                  </a:lnTo>
                  <a:lnTo>
                    <a:pt x="5118" y="20193"/>
                  </a:lnTo>
                  <a:lnTo>
                    <a:pt x="5207" y="19799"/>
                  </a:lnTo>
                  <a:lnTo>
                    <a:pt x="5778" y="18796"/>
                  </a:lnTo>
                  <a:lnTo>
                    <a:pt x="6019" y="18542"/>
                  </a:lnTo>
                  <a:lnTo>
                    <a:pt x="5905" y="18834"/>
                  </a:lnTo>
                  <a:lnTo>
                    <a:pt x="6121" y="18542"/>
                  </a:lnTo>
                  <a:lnTo>
                    <a:pt x="6210" y="18415"/>
                  </a:lnTo>
                  <a:lnTo>
                    <a:pt x="6324" y="18669"/>
                  </a:lnTo>
                  <a:lnTo>
                    <a:pt x="5816" y="19685"/>
                  </a:lnTo>
                  <a:lnTo>
                    <a:pt x="5473" y="20066"/>
                  </a:lnTo>
                  <a:lnTo>
                    <a:pt x="5981" y="19558"/>
                  </a:lnTo>
                  <a:lnTo>
                    <a:pt x="5880" y="19900"/>
                  </a:lnTo>
                  <a:lnTo>
                    <a:pt x="5702" y="21590"/>
                  </a:lnTo>
                  <a:lnTo>
                    <a:pt x="6350" y="20320"/>
                  </a:lnTo>
                  <a:lnTo>
                    <a:pt x="6261" y="20574"/>
                  </a:lnTo>
                  <a:lnTo>
                    <a:pt x="7061" y="20447"/>
                  </a:lnTo>
                  <a:lnTo>
                    <a:pt x="7213" y="20320"/>
                  </a:lnTo>
                  <a:lnTo>
                    <a:pt x="7518" y="20066"/>
                  </a:lnTo>
                  <a:lnTo>
                    <a:pt x="8077" y="19951"/>
                  </a:lnTo>
                  <a:lnTo>
                    <a:pt x="8166" y="19812"/>
                  </a:lnTo>
                  <a:lnTo>
                    <a:pt x="8204" y="19558"/>
                  </a:lnTo>
                  <a:lnTo>
                    <a:pt x="8305" y="18923"/>
                  </a:lnTo>
                  <a:lnTo>
                    <a:pt x="8496" y="19177"/>
                  </a:lnTo>
                  <a:lnTo>
                    <a:pt x="8585" y="18923"/>
                  </a:lnTo>
                  <a:lnTo>
                    <a:pt x="8750" y="18415"/>
                  </a:lnTo>
                  <a:lnTo>
                    <a:pt x="9042" y="18669"/>
                  </a:lnTo>
                  <a:lnTo>
                    <a:pt x="9575" y="19304"/>
                  </a:lnTo>
                  <a:lnTo>
                    <a:pt x="9931" y="19304"/>
                  </a:lnTo>
                  <a:lnTo>
                    <a:pt x="10058" y="18923"/>
                  </a:lnTo>
                  <a:lnTo>
                    <a:pt x="10071" y="18796"/>
                  </a:lnTo>
                  <a:lnTo>
                    <a:pt x="9994" y="18415"/>
                  </a:lnTo>
                  <a:lnTo>
                    <a:pt x="10020" y="18288"/>
                  </a:lnTo>
                  <a:lnTo>
                    <a:pt x="10058" y="18034"/>
                  </a:lnTo>
                  <a:lnTo>
                    <a:pt x="10096" y="18783"/>
                  </a:lnTo>
                  <a:lnTo>
                    <a:pt x="10312" y="18669"/>
                  </a:lnTo>
                  <a:lnTo>
                    <a:pt x="10185" y="19304"/>
                  </a:lnTo>
                  <a:lnTo>
                    <a:pt x="10553" y="19177"/>
                  </a:lnTo>
                  <a:lnTo>
                    <a:pt x="10896" y="18669"/>
                  </a:lnTo>
                  <a:lnTo>
                    <a:pt x="10896" y="18034"/>
                  </a:lnTo>
                  <a:lnTo>
                    <a:pt x="10998" y="17653"/>
                  </a:lnTo>
                  <a:lnTo>
                    <a:pt x="11036" y="18542"/>
                  </a:lnTo>
                  <a:lnTo>
                    <a:pt x="11442" y="17653"/>
                  </a:lnTo>
                  <a:lnTo>
                    <a:pt x="11544" y="17399"/>
                  </a:lnTo>
                  <a:lnTo>
                    <a:pt x="11899" y="20955"/>
                  </a:lnTo>
                  <a:lnTo>
                    <a:pt x="12344" y="19431"/>
                  </a:lnTo>
                  <a:lnTo>
                    <a:pt x="12407" y="19304"/>
                  </a:lnTo>
                  <a:lnTo>
                    <a:pt x="12776" y="18542"/>
                  </a:lnTo>
                  <a:lnTo>
                    <a:pt x="12839" y="18834"/>
                  </a:lnTo>
                  <a:lnTo>
                    <a:pt x="12712" y="19685"/>
                  </a:lnTo>
                  <a:lnTo>
                    <a:pt x="13169" y="18542"/>
                  </a:lnTo>
                  <a:lnTo>
                    <a:pt x="13220" y="18415"/>
                  </a:lnTo>
                  <a:lnTo>
                    <a:pt x="13322" y="19939"/>
                  </a:lnTo>
                  <a:lnTo>
                    <a:pt x="13741" y="19050"/>
                  </a:lnTo>
                  <a:lnTo>
                    <a:pt x="13779" y="21336"/>
                  </a:lnTo>
                  <a:lnTo>
                    <a:pt x="14643" y="19050"/>
                  </a:lnTo>
                  <a:lnTo>
                    <a:pt x="14681" y="18923"/>
                  </a:lnTo>
                  <a:lnTo>
                    <a:pt x="14897" y="20447"/>
                  </a:lnTo>
                  <a:lnTo>
                    <a:pt x="15011" y="19685"/>
                  </a:lnTo>
                  <a:lnTo>
                    <a:pt x="15087" y="19431"/>
                  </a:lnTo>
                  <a:lnTo>
                    <a:pt x="15062" y="19799"/>
                  </a:lnTo>
                  <a:lnTo>
                    <a:pt x="15113" y="19558"/>
                  </a:lnTo>
                  <a:lnTo>
                    <a:pt x="15328" y="19431"/>
                  </a:lnTo>
                  <a:lnTo>
                    <a:pt x="15976" y="19050"/>
                  </a:lnTo>
                  <a:lnTo>
                    <a:pt x="16687" y="20574"/>
                  </a:lnTo>
                  <a:lnTo>
                    <a:pt x="17500" y="21209"/>
                  </a:lnTo>
                  <a:lnTo>
                    <a:pt x="17792" y="21336"/>
                  </a:lnTo>
                  <a:lnTo>
                    <a:pt x="17932" y="19050"/>
                  </a:lnTo>
                  <a:lnTo>
                    <a:pt x="17932" y="18923"/>
                  </a:lnTo>
                  <a:lnTo>
                    <a:pt x="17957" y="18415"/>
                  </a:lnTo>
                  <a:lnTo>
                    <a:pt x="17995" y="18567"/>
                  </a:lnTo>
                  <a:lnTo>
                    <a:pt x="18122" y="20193"/>
                  </a:lnTo>
                  <a:lnTo>
                    <a:pt x="18008" y="20701"/>
                  </a:lnTo>
                  <a:lnTo>
                    <a:pt x="18770" y="19558"/>
                  </a:lnTo>
                  <a:lnTo>
                    <a:pt x="19329" y="20828"/>
                  </a:lnTo>
                  <a:lnTo>
                    <a:pt x="20066" y="19939"/>
                  </a:lnTo>
                  <a:lnTo>
                    <a:pt x="19989" y="20447"/>
                  </a:lnTo>
                  <a:lnTo>
                    <a:pt x="20027" y="21209"/>
                  </a:lnTo>
                  <a:lnTo>
                    <a:pt x="20408" y="20510"/>
                  </a:lnTo>
                  <a:lnTo>
                    <a:pt x="20472" y="19939"/>
                  </a:lnTo>
                  <a:lnTo>
                    <a:pt x="20510" y="20701"/>
                  </a:lnTo>
                  <a:lnTo>
                    <a:pt x="20637" y="21209"/>
                  </a:lnTo>
                  <a:lnTo>
                    <a:pt x="20904" y="19812"/>
                  </a:lnTo>
                  <a:lnTo>
                    <a:pt x="20955" y="20510"/>
                  </a:lnTo>
                  <a:lnTo>
                    <a:pt x="21310" y="20955"/>
                  </a:lnTo>
                  <a:lnTo>
                    <a:pt x="21285" y="20447"/>
                  </a:lnTo>
                  <a:lnTo>
                    <a:pt x="21247" y="20066"/>
                  </a:lnTo>
                  <a:lnTo>
                    <a:pt x="21488" y="20447"/>
                  </a:lnTo>
                  <a:lnTo>
                    <a:pt x="21615" y="20066"/>
                  </a:lnTo>
                  <a:lnTo>
                    <a:pt x="21691" y="19812"/>
                  </a:lnTo>
                  <a:lnTo>
                    <a:pt x="21729" y="19685"/>
                  </a:lnTo>
                  <a:lnTo>
                    <a:pt x="21920" y="20193"/>
                  </a:lnTo>
                  <a:lnTo>
                    <a:pt x="22009" y="19685"/>
                  </a:lnTo>
                  <a:lnTo>
                    <a:pt x="22021" y="19558"/>
                  </a:lnTo>
                  <a:lnTo>
                    <a:pt x="22059" y="19304"/>
                  </a:lnTo>
                  <a:lnTo>
                    <a:pt x="22352" y="20701"/>
                  </a:lnTo>
                  <a:lnTo>
                    <a:pt x="22402" y="19304"/>
                  </a:lnTo>
                  <a:lnTo>
                    <a:pt x="22364" y="20701"/>
                  </a:lnTo>
                  <a:lnTo>
                    <a:pt x="22847" y="20447"/>
                  </a:lnTo>
                  <a:lnTo>
                    <a:pt x="22999" y="19812"/>
                  </a:lnTo>
                  <a:lnTo>
                    <a:pt x="22948" y="20193"/>
                  </a:lnTo>
                  <a:lnTo>
                    <a:pt x="23152" y="20193"/>
                  </a:lnTo>
                  <a:lnTo>
                    <a:pt x="23101" y="20751"/>
                  </a:lnTo>
                  <a:lnTo>
                    <a:pt x="23291" y="20828"/>
                  </a:lnTo>
                  <a:lnTo>
                    <a:pt x="23380" y="20701"/>
                  </a:lnTo>
                  <a:lnTo>
                    <a:pt x="23393" y="19812"/>
                  </a:lnTo>
                  <a:lnTo>
                    <a:pt x="23837" y="21463"/>
                  </a:lnTo>
                  <a:lnTo>
                    <a:pt x="23914" y="19812"/>
                  </a:lnTo>
                  <a:lnTo>
                    <a:pt x="23926" y="19304"/>
                  </a:lnTo>
                  <a:lnTo>
                    <a:pt x="23964" y="18415"/>
                  </a:lnTo>
                  <a:lnTo>
                    <a:pt x="24358" y="20574"/>
                  </a:lnTo>
                  <a:lnTo>
                    <a:pt x="25615" y="19304"/>
                  </a:lnTo>
                  <a:lnTo>
                    <a:pt x="25565" y="18923"/>
                  </a:lnTo>
                  <a:lnTo>
                    <a:pt x="25781" y="19138"/>
                  </a:lnTo>
                  <a:lnTo>
                    <a:pt x="25996" y="18923"/>
                  </a:lnTo>
                  <a:lnTo>
                    <a:pt x="26263" y="18669"/>
                  </a:lnTo>
                  <a:lnTo>
                    <a:pt x="26581" y="19697"/>
                  </a:lnTo>
                  <a:lnTo>
                    <a:pt x="26504" y="18669"/>
                  </a:lnTo>
                  <a:lnTo>
                    <a:pt x="26492" y="18542"/>
                  </a:lnTo>
                  <a:lnTo>
                    <a:pt x="27203" y="18669"/>
                  </a:lnTo>
                  <a:lnTo>
                    <a:pt x="27355" y="18745"/>
                  </a:lnTo>
                  <a:lnTo>
                    <a:pt x="27419" y="19558"/>
                  </a:lnTo>
                  <a:lnTo>
                    <a:pt x="27787" y="18796"/>
                  </a:lnTo>
                  <a:lnTo>
                    <a:pt x="28778" y="19304"/>
                  </a:lnTo>
                  <a:lnTo>
                    <a:pt x="28854" y="18796"/>
                  </a:lnTo>
                  <a:lnTo>
                    <a:pt x="28867" y="18542"/>
                  </a:lnTo>
                  <a:lnTo>
                    <a:pt x="28740" y="18415"/>
                  </a:lnTo>
                  <a:lnTo>
                    <a:pt x="28257" y="17907"/>
                  </a:lnTo>
                  <a:lnTo>
                    <a:pt x="28206" y="17399"/>
                  </a:lnTo>
                  <a:lnTo>
                    <a:pt x="28168" y="17030"/>
                  </a:lnTo>
                  <a:lnTo>
                    <a:pt x="28143" y="16891"/>
                  </a:lnTo>
                  <a:lnTo>
                    <a:pt x="28244" y="17145"/>
                  </a:lnTo>
                  <a:lnTo>
                    <a:pt x="28879" y="18034"/>
                  </a:lnTo>
                  <a:lnTo>
                    <a:pt x="28562" y="16764"/>
                  </a:lnTo>
                  <a:lnTo>
                    <a:pt x="29933" y="18669"/>
                  </a:lnTo>
                  <a:lnTo>
                    <a:pt x="29857" y="18415"/>
                  </a:lnTo>
                  <a:lnTo>
                    <a:pt x="29794" y="18288"/>
                  </a:lnTo>
                  <a:lnTo>
                    <a:pt x="29464" y="17907"/>
                  </a:lnTo>
                  <a:lnTo>
                    <a:pt x="29654" y="18034"/>
                  </a:lnTo>
                  <a:lnTo>
                    <a:pt x="29883" y="18288"/>
                  </a:lnTo>
                  <a:lnTo>
                    <a:pt x="30124" y="18669"/>
                  </a:lnTo>
                  <a:lnTo>
                    <a:pt x="30276" y="18288"/>
                  </a:lnTo>
                  <a:lnTo>
                    <a:pt x="29781" y="17907"/>
                  </a:lnTo>
                  <a:lnTo>
                    <a:pt x="29654" y="17767"/>
                  </a:lnTo>
                  <a:lnTo>
                    <a:pt x="29946" y="17653"/>
                  </a:lnTo>
                  <a:lnTo>
                    <a:pt x="30187" y="17907"/>
                  </a:lnTo>
                  <a:lnTo>
                    <a:pt x="30213" y="18034"/>
                  </a:lnTo>
                  <a:lnTo>
                    <a:pt x="30467" y="18288"/>
                  </a:lnTo>
                  <a:lnTo>
                    <a:pt x="30099" y="17653"/>
                  </a:lnTo>
                  <a:lnTo>
                    <a:pt x="29832" y="17272"/>
                  </a:lnTo>
                  <a:lnTo>
                    <a:pt x="30314" y="17399"/>
                  </a:lnTo>
                  <a:lnTo>
                    <a:pt x="30695" y="17767"/>
                  </a:lnTo>
                  <a:lnTo>
                    <a:pt x="31191" y="17653"/>
                  </a:lnTo>
                  <a:lnTo>
                    <a:pt x="30822" y="17272"/>
                  </a:lnTo>
                  <a:lnTo>
                    <a:pt x="30327" y="16764"/>
                  </a:lnTo>
                  <a:lnTo>
                    <a:pt x="30073" y="16510"/>
                  </a:lnTo>
                  <a:lnTo>
                    <a:pt x="29692" y="16129"/>
                  </a:lnTo>
                  <a:lnTo>
                    <a:pt x="30251" y="16129"/>
                  </a:lnTo>
                  <a:lnTo>
                    <a:pt x="31496" y="17145"/>
                  </a:lnTo>
                  <a:lnTo>
                    <a:pt x="30670" y="16256"/>
                  </a:lnTo>
                  <a:lnTo>
                    <a:pt x="31775" y="16891"/>
                  </a:lnTo>
                  <a:lnTo>
                    <a:pt x="31457" y="16383"/>
                  </a:lnTo>
                  <a:lnTo>
                    <a:pt x="31191" y="16256"/>
                  </a:lnTo>
                  <a:lnTo>
                    <a:pt x="30924" y="16129"/>
                  </a:lnTo>
                  <a:lnTo>
                    <a:pt x="30962" y="15875"/>
                  </a:lnTo>
                  <a:lnTo>
                    <a:pt x="30810" y="15748"/>
                  </a:lnTo>
                  <a:lnTo>
                    <a:pt x="30645" y="15621"/>
                  </a:lnTo>
                  <a:lnTo>
                    <a:pt x="30492" y="15494"/>
                  </a:lnTo>
                  <a:lnTo>
                    <a:pt x="30162" y="15240"/>
                  </a:lnTo>
                  <a:lnTo>
                    <a:pt x="30530" y="15240"/>
                  </a:lnTo>
                  <a:lnTo>
                    <a:pt x="30988" y="15621"/>
                  </a:lnTo>
                  <a:lnTo>
                    <a:pt x="30848" y="15240"/>
                  </a:lnTo>
                  <a:lnTo>
                    <a:pt x="30797" y="15113"/>
                  </a:lnTo>
                  <a:lnTo>
                    <a:pt x="30365" y="15113"/>
                  </a:lnTo>
                  <a:lnTo>
                    <a:pt x="30226" y="14986"/>
                  </a:lnTo>
                  <a:lnTo>
                    <a:pt x="29794" y="14605"/>
                  </a:lnTo>
                  <a:lnTo>
                    <a:pt x="28943" y="14351"/>
                  </a:lnTo>
                  <a:lnTo>
                    <a:pt x="29260" y="14224"/>
                  </a:lnTo>
                  <a:lnTo>
                    <a:pt x="29375" y="14351"/>
                  </a:lnTo>
                  <a:lnTo>
                    <a:pt x="29273" y="14097"/>
                  </a:lnTo>
                  <a:lnTo>
                    <a:pt x="29959" y="14351"/>
                  </a:lnTo>
                  <a:lnTo>
                    <a:pt x="29565" y="14058"/>
                  </a:lnTo>
                  <a:lnTo>
                    <a:pt x="29349" y="13843"/>
                  </a:lnTo>
                  <a:lnTo>
                    <a:pt x="29210" y="13716"/>
                  </a:lnTo>
                  <a:lnTo>
                    <a:pt x="29502" y="13716"/>
                  </a:lnTo>
                  <a:lnTo>
                    <a:pt x="29870" y="13843"/>
                  </a:lnTo>
                  <a:lnTo>
                    <a:pt x="31013" y="14351"/>
                  </a:lnTo>
                  <a:lnTo>
                    <a:pt x="30048" y="13843"/>
                  </a:lnTo>
                  <a:lnTo>
                    <a:pt x="30746" y="13716"/>
                  </a:lnTo>
                  <a:lnTo>
                    <a:pt x="29730" y="13208"/>
                  </a:lnTo>
                  <a:lnTo>
                    <a:pt x="29997" y="13335"/>
                  </a:lnTo>
                  <a:lnTo>
                    <a:pt x="30340" y="13411"/>
                  </a:lnTo>
                  <a:lnTo>
                    <a:pt x="29921" y="13208"/>
                  </a:lnTo>
                  <a:lnTo>
                    <a:pt x="30289" y="13208"/>
                  </a:lnTo>
                  <a:lnTo>
                    <a:pt x="30759" y="13335"/>
                  </a:lnTo>
                  <a:lnTo>
                    <a:pt x="30835" y="13208"/>
                  </a:lnTo>
                  <a:lnTo>
                    <a:pt x="30911" y="13081"/>
                  </a:lnTo>
                  <a:lnTo>
                    <a:pt x="29311" y="13081"/>
                  </a:lnTo>
                  <a:lnTo>
                    <a:pt x="29946" y="12827"/>
                  </a:lnTo>
                  <a:lnTo>
                    <a:pt x="29997" y="12954"/>
                  </a:lnTo>
                  <a:lnTo>
                    <a:pt x="30238" y="12954"/>
                  </a:lnTo>
                  <a:lnTo>
                    <a:pt x="30568" y="12700"/>
                  </a:lnTo>
                  <a:lnTo>
                    <a:pt x="30365" y="12573"/>
                  </a:lnTo>
                  <a:lnTo>
                    <a:pt x="30162" y="12446"/>
                  </a:lnTo>
                  <a:lnTo>
                    <a:pt x="29806" y="12217"/>
                  </a:lnTo>
                  <a:lnTo>
                    <a:pt x="30137" y="11938"/>
                  </a:lnTo>
                  <a:lnTo>
                    <a:pt x="31318" y="11938"/>
                  </a:lnTo>
                  <a:lnTo>
                    <a:pt x="31280" y="11811"/>
                  </a:lnTo>
                  <a:lnTo>
                    <a:pt x="31191" y="11557"/>
                  </a:lnTo>
                  <a:lnTo>
                    <a:pt x="30403" y="11303"/>
                  </a:lnTo>
                  <a:lnTo>
                    <a:pt x="30111" y="11201"/>
                  </a:lnTo>
                  <a:lnTo>
                    <a:pt x="30111" y="11049"/>
                  </a:lnTo>
                  <a:lnTo>
                    <a:pt x="30162" y="10922"/>
                  </a:lnTo>
                  <a:lnTo>
                    <a:pt x="28536" y="10795"/>
                  </a:lnTo>
                  <a:lnTo>
                    <a:pt x="30962" y="10668"/>
                  </a:lnTo>
                  <a:lnTo>
                    <a:pt x="30200" y="10414"/>
                  </a:lnTo>
                  <a:lnTo>
                    <a:pt x="30327" y="10414"/>
                  </a:lnTo>
                  <a:lnTo>
                    <a:pt x="30962" y="10515"/>
                  </a:lnTo>
                  <a:lnTo>
                    <a:pt x="31191" y="10287"/>
                  </a:lnTo>
                  <a:lnTo>
                    <a:pt x="30530" y="9906"/>
                  </a:lnTo>
                  <a:lnTo>
                    <a:pt x="30022" y="9525"/>
                  </a:lnTo>
                  <a:lnTo>
                    <a:pt x="30441" y="9652"/>
                  </a:lnTo>
                  <a:lnTo>
                    <a:pt x="30632" y="9525"/>
                  </a:lnTo>
                  <a:lnTo>
                    <a:pt x="30810" y="9398"/>
                  </a:lnTo>
                  <a:lnTo>
                    <a:pt x="30657" y="9271"/>
                  </a:lnTo>
                  <a:lnTo>
                    <a:pt x="30848" y="9017"/>
                  </a:lnTo>
                  <a:lnTo>
                    <a:pt x="30429" y="9017"/>
                  </a:lnTo>
                  <a:lnTo>
                    <a:pt x="30505" y="8890"/>
                  </a:lnTo>
                  <a:lnTo>
                    <a:pt x="29895" y="8890"/>
                  </a:lnTo>
                  <a:lnTo>
                    <a:pt x="32283" y="8509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 descr=""/>
            <p:cNvSpPr/>
            <p:nvPr/>
          </p:nvSpPr>
          <p:spPr>
            <a:xfrm>
              <a:off x="6406255" y="3122961"/>
              <a:ext cx="103505" cy="172720"/>
            </a:xfrm>
            <a:custGeom>
              <a:avLst/>
              <a:gdLst/>
              <a:ahLst/>
              <a:cxnLst/>
              <a:rect l="l" t="t" r="r" b="b"/>
              <a:pathLst>
                <a:path w="103504" h="172720">
                  <a:moveTo>
                    <a:pt x="81568" y="0"/>
                  </a:moveTo>
                  <a:lnTo>
                    <a:pt x="76042" y="30"/>
                  </a:lnTo>
                  <a:lnTo>
                    <a:pt x="61874" y="1908"/>
                  </a:lnTo>
                  <a:lnTo>
                    <a:pt x="55156" y="1044"/>
                  </a:lnTo>
                  <a:lnTo>
                    <a:pt x="44805" y="1184"/>
                  </a:lnTo>
                  <a:lnTo>
                    <a:pt x="42519" y="2708"/>
                  </a:lnTo>
                  <a:lnTo>
                    <a:pt x="36499" y="3648"/>
                  </a:lnTo>
                  <a:lnTo>
                    <a:pt x="33629" y="2543"/>
                  </a:lnTo>
                  <a:lnTo>
                    <a:pt x="30759" y="2924"/>
                  </a:lnTo>
                  <a:lnTo>
                    <a:pt x="23404" y="4861"/>
                  </a:lnTo>
                  <a:lnTo>
                    <a:pt x="16944" y="8596"/>
                  </a:lnTo>
                  <a:lnTo>
                    <a:pt x="11785" y="13952"/>
                  </a:lnTo>
                  <a:lnTo>
                    <a:pt x="8331" y="20754"/>
                  </a:lnTo>
                  <a:lnTo>
                    <a:pt x="7264" y="24006"/>
                  </a:lnTo>
                  <a:lnTo>
                    <a:pt x="8356" y="27397"/>
                  </a:lnTo>
                  <a:lnTo>
                    <a:pt x="6845" y="32972"/>
                  </a:lnTo>
                  <a:lnTo>
                    <a:pt x="5232" y="34216"/>
                  </a:lnTo>
                  <a:lnTo>
                    <a:pt x="3111" y="41849"/>
                  </a:lnTo>
                  <a:lnTo>
                    <a:pt x="4102" y="49418"/>
                  </a:lnTo>
                  <a:lnTo>
                    <a:pt x="0" y="145811"/>
                  </a:lnTo>
                  <a:lnTo>
                    <a:pt x="57" y="152461"/>
                  </a:lnTo>
                  <a:lnTo>
                    <a:pt x="1250" y="165489"/>
                  </a:lnTo>
                  <a:lnTo>
                    <a:pt x="1422" y="172138"/>
                  </a:lnTo>
                  <a:lnTo>
                    <a:pt x="76365" y="168506"/>
                  </a:lnTo>
                  <a:lnTo>
                    <a:pt x="80880" y="155965"/>
                  </a:lnTo>
                  <a:lnTo>
                    <a:pt x="83829" y="141157"/>
                  </a:lnTo>
                  <a:lnTo>
                    <a:pt x="86173" y="125758"/>
                  </a:lnTo>
                  <a:lnTo>
                    <a:pt x="88874" y="111445"/>
                  </a:lnTo>
                  <a:lnTo>
                    <a:pt x="97961" y="75196"/>
                  </a:lnTo>
                  <a:lnTo>
                    <a:pt x="101597" y="56610"/>
                  </a:lnTo>
                  <a:lnTo>
                    <a:pt x="103352" y="38357"/>
                  </a:lnTo>
                  <a:lnTo>
                    <a:pt x="102593" y="29964"/>
                  </a:lnTo>
                  <a:lnTo>
                    <a:pt x="100102" y="21543"/>
                  </a:lnTo>
                  <a:lnTo>
                    <a:pt x="96242" y="13602"/>
                  </a:lnTo>
                  <a:lnTo>
                    <a:pt x="91376" y="6645"/>
                  </a:lnTo>
                  <a:lnTo>
                    <a:pt x="86357" y="1879"/>
                  </a:lnTo>
                  <a:lnTo>
                    <a:pt x="81568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 descr=""/>
            <p:cNvSpPr/>
            <p:nvPr/>
          </p:nvSpPr>
          <p:spPr>
            <a:xfrm>
              <a:off x="6402756" y="3120681"/>
              <a:ext cx="111760" cy="175260"/>
            </a:xfrm>
            <a:custGeom>
              <a:avLst/>
              <a:gdLst/>
              <a:ahLst/>
              <a:cxnLst/>
              <a:rect l="l" t="t" r="r" b="b"/>
              <a:pathLst>
                <a:path w="111759" h="175260">
                  <a:moveTo>
                    <a:pt x="2146" y="104140"/>
                  </a:moveTo>
                  <a:lnTo>
                    <a:pt x="2070" y="102870"/>
                  </a:lnTo>
                  <a:lnTo>
                    <a:pt x="1968" y="104140"/>
                  </a:lnTo>
                  <a:lnTo>
                    <a:pt x="2146" y="104140"/>
                  </a:lnTo>
                  <a:close/>
                </a:path>
                <a:path w="111759" h="175260">
                  <a:moveTo>
                    <a:pt x="2362" y="118110"/>
                  </a:moveTo>
                  <a:lnTo>
                    <a:pt x="2133" y="118110"/>
                  </a:lnTo>
                  <a:lnTo>
                    <a:pt x="2336" y="118833"/>
                  </a:lnTo>
                  <a:lnTo>
                    <a:pt x="2362" y="118110"/>
                  </a:lnTo>
                  <a:close/>
                </a:path>
                <a:path w="111759" h="175260">
                  <a:moveTo>
                    <a:pt x="2476" y="134620"/>
                  </a:moveTo>
                  <a:lnTo>
                    <a:pt x="2286" y="134620"/>
                  </a:lnTo>
                  <a:lnTo>
                    <a:pt x="2057" y="135890"/>
                  </a:lnTo>
                  <a:lnTo>
                    <a:pt x="2349" y="135331"/>
                  </a:lnTo>
                  <a:lnTo>
                    <a:pt x="2476" y="134620"/>
                  </a:lnTo>
                  <a:close/>
                </a:path>
                <a:path w="111759" h="175260">
                  <a:moveTo>
                    <a:pt x="2489" y="119380"/>
                  </a:moveTo>
                  <a:lnTo>
                    <a:pt x="2336" y="118833"/>
                  </a:lnTo>
                  <a:lnTo>
                    <a:pt x="2311" y="119380"/>
                  </a:lnTo>
                  <a:lnTo>
                    <a:pt x="2489" y="119380"/>
                  </a:lnTo>
                  <a:close/>
                </a:path>
                <a:path w="111759" h="175260">
                  <a:moveTo>
                    <a:pt x="3098" y="97790"/>
                  </a:moveTo>
                  <a:lnTo>
                    <a:pt x="2362" y="97790"/>
                  </a:lnTo>
                  <a:lnTo>
                    <a:pt x="2159" y="100330"/>
                  </a:lnTo>
                  <a:lnTo>
                    <a:pt x="1117" y="99060"/>
                  </a:lnTo>
                  <a:lnTo>
                    <a:pt x="1663" y="100330"/>
                  </a:lnTo>
                  <a:lnTo>
                    <a:pt x="2870" y="101600"/>
                  </a:lnTo>
                  <a:lnTo>
                    <a:pt x="2984" y="100330"/>
                  </a:lnTo>
                  <a:lnTo>
                    <a:pt x="3035" y="99275"/>
                  </a:lnTo>
                  <a:lnTo>
                    <a:pt x="3098" y="97904"/>
                  </a:lnTo>
                  <a:close/>
                </a:path>
                <a:path w="111759" h="175260">
                  <a:moveTo>
                    <a:pt x="3429" y="47891"/>
                  </a:moveTo>
                  <a:lnTo>
                    <a:pt x="3098" y="47231"/>
                  </a:lnTo>
                  <a:lnTo>
                    <a:pt x="3390" y="48463"/>
                  </a:lnTo>
                  <a:lnTo>
                    <a:pt x="3429" y="47891"/>
                  </a:lnTo>
                  <a:close/>
                </a:path>
                <a:path w="111759" h="175260">
                  <a:moveTo>
                    <a:pt x="3822" y="87630"/>
                  </a:moveTo>
                  <a:lnTo>
                    <a:pt x="3314" y="88900"/>
                  </a:lnTo>
                  <a:lnTo>
                    <a:pt x="3568" y="88900"/>
                  </a:lnTo>
                  <a:lnTo>
                    <a:pt x="3822" y="87630"/>
                  </a:lnTo>
                  <a:close/>
                </a:path>
                <a:path w="111759" h="175260">
                  <a:moveTo>
                    <a:pt x="6985" y="127000"/>
                  </a:moveTo>
                  <a:lnTo>
                    <a:pt x="6756" y="127279"/>
                  </a:lnTo>
                  <a:lnTo>
                    <a:pt x="6794" y="127647"/>
                  </a:lnTo>
                  <a:lnTo>
                    <a:pt x="6985" y="127000"/>
                  </a:lnTo>
                  <a:close/>
                </a:path>
                <a:path w="111759" h="175260">
                  <a:moveTo>
                    <a:pt x="7277" y="144780"/>
                  </a:moveTo>
                  <a:lnTo>
                    <a:pt x="6858" y="144780"/>
                  </a:lnTo>
                  <a:lnTo>
                    <a:pt x="7023" y="147320"/>
                  </a:lnTo>
                  <a:lnTo>
                    <a:pt x="7188" y="147320"/>
                  </a:lnTo>
                  <a:lnTo>
                    <a:pt x="7277" y="144780"/>
                  </a:lnTo>
                  <a:close/>
                </a:path>
                <a:path w="111759" h="175260">
                  <a:moveTo>
                    <a:pt x="7721" y="167640"/>
                  </a:moveTo>
                  <a:lnTo>
                    <a:pt x="7277" y="167640"/>
                  </a:lnTo>
                  <a:lnTo>
                    <a:pt x="7620" y="168224"/>
                  </a:lnTo>
                  <a:lnTo>
                    <a:pt x="7721" y="167640"/>
                  </a:lnTo>
                  <a:close/>
                </a:path>
                <a:path w="111759" h="175260">
                  <a:moveTo>
                    <a:pt x="7988" y="128346"/>
                  </a:moveTo>
                  <a:lnTo>
                    <a:pt x="7734" y="128574"/>
                  </a:lnTo>
                  <a:lnTo>
                    <a:pt x="7467" y="128701"/>
                  </a:lnTo>
                  <a:lnTo>
                    <a:pt x="7188" y="128790"/>
                  </a:lnTo>
                  <a:lnTo>
                    <a:pt x="7810" y="128663"/>
                  </a:lnTo>
                  <a:lnTo>
                    <a:pt x="7962" y="130225"/>
                  </a:lnTo>
                  <a:lnTo>
                    <a:pt x="7988" y="128346"/>
                  </a:lnTo>
                  <a:close/>
                </a:path>
                <a:path w="111759" h="175260">
                  <a:moveTo>
                    <a:pt x="8242" y="166370"/>
                  </a:moveTo>
                  <a:lnTo>
                    <a:pt x="8051" y="165100"/>
                  </a:lnTo>
                  <a:lnTo>
                    <a:pt x="7734" y="165100"/>
                  </a:lnTo>
                  <a:lnTo>
                    <a:pt x="8242" y="166370"/>
                  </a:lnTo>
                  <a:close/>
                </a:path>
                <a:path w="111759" h="175260">
                  <a:moveTo>
                    <a:pt x="8674" y="167640"/>
                  </a:moveTo>
                  <a:lnTo>
                    <a:pt x="7962" y="166370"/>
                  </a:lnTo>
                  <a:lnTo>
                    <a:pt x="7721" y="167640"/>
                  </a:lnTo>
                  <a:lnTo>
                    <a:pt x="8458" y="168910"/>
                  </a:lnTo>
                  <a:lnTo>
                    <a:pt x="8674" y="167640"/>
                  </a:lnTo>
                  <a:close/>
                </a:path>
                <a:path w="111759" h="175260">
                  <a:moveTo>
                    <a:pt x="9347" y="111760"/>
                  </a:moveTo>
                  <a:lnTo>
                    <a:pt x="8318" y="111760"/>
                  </a:lnTo>
                  <a:lnTo>
                    <a:pt x="8191" y="113030"/>
                  </a:lnTo>
                  <a:lnTo>
                    <a:pt x="8343" y="113030"/>
                  </a:lnTo>
                  <a:lnTo>
                    <a:pt x="9347" y="111760"/>
                  </a:lnTo>
                  <a:close/>
                </a:path>
                <a:path w="111759" h="175260">
                  <a:moveTo>
                    <a:pt x="10312" y="90170"/>
                  </a:moveTo>
                  <a:lnTo>
                    <a:pt x="9359" y="91440"/>
                  </a:lnTo>
                  <a:lnTo>
                    <a:pt x="9918" y="91440"/>
                  </a:lnTo>
                  <a:lnTo>
                    <a:pt x="10312" y="90170"/>
                  </a:lnTo>
                  <a:close/>
                </a:path>
                <a:path w="111759" h="175260">
                  <a:moveTo>
                    <a:pt x="10439" y="68580"/>
                  </a:moveTo>
                  <a:lnTo>
                    <a:pt x="9169" y="67310"/>
                  </a:lnTo>
                  <a:lnTo>
                    <a:pt x="10185" y="66040"/>
                  </a:lnTo>
                  <a:lnTo>
                    <a:pt x="7835" y="66040"/>
                  </a:lnTo>
                  <a:lnTo>
                    <a:pt x="7835" y="100330"/>
                  </a:lnTo>
                  <a:lnTo>
                    <a:pt x="7785" y="101600"/>
                  </a:lnTo>
                  <a:lnTo>
                    <a:pt x="7404" y="101600"/>
                  </a:lnTo>
                  <a:lnTo>
                    <a:pt x="7607" y="100330"/>
                  </a:lnTo>
                  <a:lnTo>
                    <a:pt x="7835" y="100330"/>
                  </a:lnTo>
                  <a:lnTo>
                    <a:pt x="7835" y="66040"/>
                  </a:lnTo>
                  <a:lnTo>
                    <a:pt x="2984" y="66040"/>
                  </a:lnTo>
                  <a:lnTo>
                    <a:pt x="2324" y="66040"/>
                  </a:lnTo>
                  <a:lnTo>
                    <a:pt x="2260" y="67310"/>
                  </a:lnTo>
                  <a:lnTo>
                    <a:pt x="4813" y="67310"/>
                  </a:lnTo>
                  <a:lnTo>
                    <a:pt x="4813" y="68580"/>
                  </a:lnTo>
                  <a:lnTo>
                    <a:pt x="3492" y="68580"/>
                  </a:lnTo>
                  <a:lnTo>
                    <a:pt x="3390" y="71120"/>
                  </a:lnTo>
                  <a:lnTo>
                    <a:pt x="2146" y="74930"/>
                  </a:lnTo>
                  <a:lnTo>
                    <a:pt x="3213" y="77470"/>
                  </a:lnTo>
                  <a:lnTo>
                    <a:pt x="2641" y="77470"/>
                  </a:lnTo>
                  <a:lnTo>
                    <a:pt x="2616" y="76200"/>
                  </a:lnTo>
                  <a:lnTo>
                    <a:pt x="2527" y="77470"/>
                  </a:lnTo>
                  <a:lnTo>
                    <a:pt x="1524" y="81280"/>
                  </a:lnTo>
                  <a:lnTo>
                    <a:pt x="2171" y="81280"/>
                  </a:lnTo>
                  <a:lnTo>
                    <a:pt x="3556" y="85090"/>
                  </a:lnTo>
                  <a:lnTo>
                    <a:pt x="2705" y="85090"/>
                  </a:lnTo>
                  <a:lnTo>
                    <a:pt x="3746" y="86360"/>
                  </a:lnTo>
                  <a:lnTo>
                    <a:pt x="4038" y="86360"/>
                  </a:lnTo>
                  <a:lnTo>
                    <a:pt x="4140" y="88900"/>
                  </a:lnTo>
                  <a:lnTo>
                    <a:pt x="4584" y="88900"/>
                  </a:lnTo>
                  <a:lnTo>
                    <a:pt x="4064" y="90170"/>
                  </a:lnTo>
                  <a:lnTo>
                    <a:pt x="3543" y="90170"/>
                  </a:lnTo>
                  <a:lnTo>
                    <a:pt x="3416" y="91440"/>
                  </a:lnTo>
                  <a:lnTo>
                    <a:pt x="4318" y="91440"/>
                  </a:lnTo>
                  <a:lnTo>
                    <a:pt x="4622" y="92710"/>
                  </a:lnTo>
                  <a:lnTo>
                    <a:pt x="3987" y="95250"/>
                  </a:lnTo>
                  <a:lnTo>
                    <a:pt x="4267" y="95250"/>
                  </a:lnTo>
                  <a:lnTo>
                    <a:pt x="4013" y="96520"/>
                  </a:lnTo>
                  <a:lnTo>
                    <a:pt x="3467" y="96520"/>
                  </a:lnTo>
                  <a:lnTo>
                    <a:pt x="3124" y="97790"/>
                  </a:lnTo>
                  <a:lnTo>
                    <a:pt x="3035" y="99275"/>
                  </a:lnTo>
                  <a:lnTo>
                    <a:pt x="4318" y="100330"/>
                  </a:lnTo>
                  <a:lnTo>
                    <a:pt x="3403" y="101600"/>
                  </a:lnTo>
                  <a:lnTo>
                    <a:pt x="2870" y="101600"/>
                  </a:lnTo>
                  <a:lnTo>
                    <a:pt x="2438" y="102870"/>
                  </a:lnTo>
                  <a:lnTo>
                    <a:pt x="2273" y="102870"/>
                  </a:lnTo>
                  <a:lnTo>
                    <a:pt x="2146" y="104140"/>
                  </a:lnTo>
                  <a:lnTo>
                    <a:pt x="1892" y="105410"/>
                  </a:lnTo>
                  <a:lnTo>
                    <a:pt x="1879" y="106680"/>
                  </a:lnTo>
                  <a:lnTo>
                    <a:pt x="1612" y="106680"/>
                  </a:lnTo>
                  <a:lnTo>
                    <a:pt x="1511" y="105410"/>
                  </a:lnTo>
                  <a:lnTo>
                    <a:pt x="1206" y="105410"/>
                  </a:lnTo>
                  <a:lnTo>
                    <a:pt x="1435" y="106680"/>
                  </a:lnTo>
                  <a:lnTo>
                    <a:pt x="1384" y="107950"/>
                  </a:lnTo>
                  <a:lnTo>
                    <a:pt x="2247" y="107950"/>
                  </a:lnTo>
                  <a:lnTo>
                    <a:pt x="2070" y="109220"/>
                  </a:lnTo>
                  <a:lnTo>
                    <a:pt x="2806" y="107950"/>
                  </a:lnTo>
                  <a:lnTo>
                    <a:pt x="2679" y="106680"/>
                  </a:lnTo>
                  <a:lnTo>
                    <a:pt x="2730" y="106807"/>
                  </a:lnTo>
                  <a:lnTo>
                    <a:pt x="2768" y="106934"/>
                  </a:lnTo>
                  <a:lnTo>
                    <a:pt x="2908" y="106730"/>
                  </a:lnTo>
                  <a:lnTo>
                    <a:pt x="2705" y="106476"/>
                  </a:lnTo>
                  <a:lnTo>
                    <a:pt x="2730" y="105410"/>
                  </a:lnTo>
                  <a:lnTo>
                    <a:pt x="3136" y="105410"/>
                  </a:lnTo>
                  <a:lnTo>
                    <a:pt x="3479" y="106680"/>
                  </a:lnTo>
                  <a:lnTo>
                    <a:pt x="2971" y="106680"/>
                  </a:lnTo>
                  <a:lnTo>
                    <a:pt x="4318" y="107950"/>
                  </a:lnTo>
                  <a:lnTo>
                    <a:pt x="3060" y="109220"/>
                  </a:lnTo>
                  <a:lnTo>
                    <a:pt x="2336" y="111760"/>
                  </a:lnTo>
                  <a:lnTo>
                    <a:pt x="1574" y="111760"/>
                  </a:lnTo>
                  <a:lnTo>
                    <a:pt x="1955" y="114300"/>
                  </a:lnTo>
                  <a:lnTo>
                    <a:pt x="1663" y="116840"/>
                  </a:lnTo>
                  <a:lnTo>
                    <a:pt x="3225" y="118110"/>
                  </a:lnTo>
                  <a:lnTo>
                    <a:pt x="3403" y="119380"/>
                  </a:lnTo>
                  <a:lnTo>
                    <a:pt x="2489" y="119380"/>
                  </a:lnTo>
                  <a:lnTo>
                    <a:pt x="2133" y="121920"/>
                  </a:lnTo>
                  <a:lnTo>
                    <a:pt x="3251" y="121920"/>
                  </a:lnTo>
                  <a:lnTo>
                    <a:pt x="2667" y="124460"/>
                  </a:lnTo>
                  <a:lnTo>
                    <a:pt x="2463" y="123190"/>
                  </a:lnTo>
                  <a:lnTo>
                    <a:pt x="2247" y="121920"/>
                  </a:lnTo>
                  <a:lnTo>
                    <a:pt x="2336" y="123190"/>
                  </a:lnTo>
                  <a:lnTo>
                    <a:pt x="2006" y="123190"/>
                  </a:lnTo>
                  <a:lnTo>
                    <a:pt x="0" y="128270"/>
                  </a:lnTo>
                  <a:lnTo>
                    <a:pt x="4584" y="130810"/>
                  </a:lnTo>
                  <a:lnTo>
                    <a:pt x="2349" y="135331"/>
                  </a:lnTo>
                  <a:lnTo>
                    <a:pt x="1244" y="140970"/>
                  </a:lnTo>
                  <a:lnTo>
                    <a:pt x="2870" y="146050"/>
                  </a:lnTo>
                  <a:lnTo>
                    <a:pt x="1155" y="152400"/>
                  </a:lnTo>
                  <a:lnTo>
                    <a:pt x="863" y="153670"/>
                  </a:lnTo>
                  <a:lnTo>
                    <a:pt x="1587" y="153670"/>
                  </a:lnTo>
                  <a:lnTo>
                    <a:pt x="2197" y="154940"/>
                  </a:lnTo>
                  <a:lnTo>
                    <a:pt x="1282" y="154940"/>
                  </a:lnTo>
                  <a:lnTo>
                    <a:pt x="2463" y="156210"/>
                  </a:lnTo>
                  <a:lnTo>
                    <a:pt x="3416" y="158750"/>
                  </a:lnTo>
                  <a:lnTo>
                    <a:pt x="558" y="161290"/>
                  </a:lnTo>
                  <a:lnTo>
                    <a:pt x="2336" y="163830"/>
                  </a:lnTo>
                  <a:lnTo>
                    <a:pt x="2908" y="163830"/>
                  </a:lnTo>
                  <a:lnTo>
                    <a:pt x="3606" y="166370"/>
                  </a:lnTo>
                  <a:lnTo>
                    <a:pt x="3263" y="167640"/>
                  </a:lnTo>
                  <a:lnTo>
                    <a:pt x="2781" y="167640"/>
                  </a:lnTo>
                  <a:lnTo>
                    <a:pt x="3784" y="170180"/>
                  </a:lnTo>
                  <a:lnTo>
                    <a:pt x="3530" y="171450"/>
                  </a:lnTo>
                  <a:lnTo>
                    <a:pt x="1866" y="168910"/>
                  </a:lnTo>
                  <a:lnTo>
                    <a:pt x="1866" y="172720"/>
                  </a:lnTo>
                  <a:lnTo>
                    <a:pt x="2082" y="172720"/>
                  </a:lnTo>
                  <a:lnTo>
                    <a:pt x="3263" y="175260"/>
                  </a:lnTo>
                  <a:lnTo>
                    <a:pt x="3594" y="175260"/>
                  </a:lnTo>
                  <a:lnTo>
                    <a:pt x="3632" y="173990"/>
                  </a:lnTo>
                  <a:lnTo>
                    <a:pt x="4406" y="173990"/>
                  </a:lnTo>
                  <a:lnTo>
                    <a:pt x="4432" y="174142"/>
                  </a:lnTo>
                  <a:lnTo>
                    <a:pt x="4165" y="174104"/>
                  </a:lnTo>
                  <a:lnTo>
                    <a:pt x="4445" y="174244"/>
                  </a:lnTo>
                  <a:lnTo>
                    <a:pt x="4648" y="175260"/>
                  </a:lnTo>
                  <a:lnTo>
                    <a:pt x="7531" y="175260"/>
                  </a:lnTo>
                  <a:lnTo>
                    <a:pt x="8051" y="173990"/>
                  </a:lnTo>
                  <a:lnTo>
                    <a:pt x="8559" y="172720"/>
                  </a:lnTo>
                  <a:lnTo>
                    <a:pt x="8407" y="172720"/>
                  </a:lnTo>
                  <a:lnTo>
                    <a:pt x="8394" y="172491"/>
                  </a:lnTo>
                  <a:lnTo>
                    <a:pt x="7658" y="171450"/>
                  </a:lnTo>
                  <a:lnTo>
                    <a:pt x="8331" y="171450"/>
                  </a:lnTo>
                  <a:lnTo>
                    <a:pt x="8394" y="172491"/>
                  </a:lnTo>
                  <a:lnTo>
                    <a:pt x="9055" y="171450"/>
                  </a:lnTo>
                  <a:lnTo>
                    <a:pt x="8445" y="171450"/>
                  </a:lnTo>
                  <a:lnTo>
                    <a:pt x="8026" y="170180"/>
                  </a:lnTo>
                  <a:lnTo>
                    <a:pt x="8763" y="170180"/>
                  </a:lnTo>
                  <a:lnTo>
                    <a:pt x="8026" y="168910"/>
                  </a:lnTo>
                  <a:lnTo>
                    <a:pt x="7620" y="168224"/>
                  </a:lnTo>
                  <a:lnTo>
                    <a:pt x="7480" y="168910"/>
                  </a:lnTo>
                  <a:lnTo>
                    <a:pt x="6959" y="167640"/>
                  </a:lnTo>
                  <a:lnTo>
                    <a:pt x="7543" y="166370"/>
                  </a:lnTo>
                  <a:lnTo>
                    <a:pt x="7962" y="166370"/>
                  </a:lnTo>
                  <a:lnTo>
                    <a:pt x="8089" y="166370"/>
                  </a:lnTo>
                  <a:lnTo>
                    <a:pt x="7442" y="165100"/>
                  </a:lnTo>
                  <a:lnTo>
                    <a:pt x="7734" y="165100"/>
                  </a:lnTo>
                  <a:lnTo>
                    <a:pt x="7835" y="163830"/>
                  </a:lnTo>
                  <a:lnTo>
                    <a:pt x="7035" y="163830"/>
                  </a:lnTo>
                  <a:lnTo>
                    <a:pt x="7747" y="162560"/>
                  </a:lnTo>
                  <a:lnTo>
                    <a:pt x="6540" y="160020"/>
                  </a:lnTo>
                  <a:lnTo>
                    <a:pt x="7543" y="160020"/>
                  </a:lnTo>
                  <a:lnTo>
                    <a:pt x="6819" y="158940"/>
                  </a:lnTo>
                  <a:lnTo>
                    <a:pt x="7899" y="159753"/>
                  </a:lnTo>
                  <a:lnTo>
                    <a:pt x="8293" y="160020"/>
                  </a:lnTo>
                  <a:lnTo>
                    <a:pt x="7835" y="158750"/>
                  </a:lnTo>
                  <a:lnTo>
                    <a:pt x="6426" y="154940"/>
                  </a:lnTo>
                  <a:lnTo>
                    <a:pt x="8191" y="156210"/>
                  </a:lnTo>
                  <a:lnTo>
                    <a:pt x="6667" y="154940"/>
                  </a:lnTo>
                  <a:lnTo>
                    <a:pt x="7353" y="152400"/>
                  </a:lnTo>
                  <a:lnTo>
                    <a:pt x="6972" y="151130"/>
                  </a:lnTo>
                  <a:lnTo>
                    <a:pt x="6896" y="150850"/>
                  </a:lnTo>
                  <a:lnTo>
                    <a:pt x="6946" y="151130"/>
                  </a:lnTo>
                  <a:lnTo>
                    <a:pt x="6858" y="150863"/>
                  </a:lnTo>
                  <a:lnTo>
                    <a:pt x="6997" y="149860"/>
                  </a:lnTo>
                  <a:lnTo>
                    <a:pt x="7467" y="149860"/>
                  </a:lnTo>
                  <a:lnTo>
                    <a:pt x="7759" y="148590"/>
                  </a:lnTo>
                  <a:lnTo>
                    <a:pt x="6553" y="148590"/>
                  </a:lnTo>
                  <a:lnTo>
                    <a:pt x="6350" y="147320"/>
                  </a:lnTo>
                  <a:lnTo>
                    <a:pt x="5651" y="146050"/>
                  </a:lnTo>
                  <a:lnTo>
                    <a:pt x="6858" y="144780"/>
                  </a:lnTo>
                  <a:lnTo>
                    <a:pt x="6451" y="144780"/>
                  </a:lnTo>
                  <a:lnTo>
                    <a:pt x="7213" y="143510"/>
                  </a:lnTo>
                  <a:lnTo>
                    <a:pt x="6362" y="143510"/>
                  </a:lnTo>
                  <a:lnTo>
                    <a:pt x="7632" y="142240"/>
                  </a:lnTo>
                  <a:lnTo>
                    <a:pt x="6756" y="142240"/>
                  </a:lnTo>
                  <a:lnTo>
                    <a:pt x="7556" y="140970"/>
                  </a:lnTo>
                  <a:lnTo>
                    <a:pt x="8178" y="140970"/>
                  </a:lnTo>
                  <a:lnTo>
                    <a:pt x="7785" y="139700"/>
                  </a:lnTo>
                  <a:lnTo>
                    <a:pt x="8280" y="139700"/>
                  </a:lnTo>
                  <a:lnTo>
                    <a:pt x="8750" y="140970"/>
                  </a:lnTo>
                  <a:lnTo>
                    <a:pt x="8851" y="138430"/>
                  </a:lnTo>
                  <a:lnTo>
                    <a:pt x="7670" y="139700"/>
                  </a:lnTo>
                  <a:lnTo>
                    <a:pt x="7035" y="139700"/>
                  </a:lnTo>
                  <a:lnTo>
                    <a:pt x="6794" y="137160"/>
                  </a:lnTo>
                  <a:lnTo>
                    <a:pt x="7912" y="138430"/>
                  </a:lnTo>
                  <a:lnTo>
                    <a:pt x="8521" y="138430"/>
                  </a:lnTo>
                  <a:lnTo>
                    <a:pt x="8267" y="137160"/>
                  </a:lnTo>
                  <a:lnTo>
                    <a:pt x="7264" y="135890"/>
                  </a:lnTo>
                  <a:lnTo>
                    <a:pt x="7353" y="134620"/>
                  </a:lnTo>
                  <a:lnTo>
                    <a:pt x="7848" y="134620"/>
                  </a:lnTo>
                  <a:lnTo>
                    <a:pt x="6997" y="133350"/>
                  </a:lnTo>
                  <a:lnTo>
                    <a:pt x="7950" y="130810"/>
                  </a:lnTo>
                  <a:lnTo>
                    <a:pt x="6896" y="129540"/>
                  </a:lnTo>
                  <a:lnTo>
                    <a:pt x="6794" y="127647"/>
                  </a:lnTo>
                  <a:lnTo>
                    <a:pt x="6223" y="129540"/>
                  </a:lnTo>
                  <a:lnTo>
                    <a:pt x="5613" y="129540"/>
                  </a:lnTo>
                  <a:lnTo>
                    <a:pt x="5626" y="128270"/>
                  </a:lnTo>
                  <a:lnTo>
                    <a:pt x="5905" y="128270"/>
                  </a:lnTo>
                  <a:lnTo>
                    <a:pt x="6756" y="127279"/>
                  </a:lnTo>
                  <a:lnTo>
                    <a:pt x="6718" y="127000"/>
                  </a:lnTo>
                  <a:lnTo>
                    <a:pt x="6629" y="126847"/>
                  </a:lnTo>
                  <a:lnTo>
                    <a:pt x="6502" y="127000"/>
                  </a:lnTo>
                  <a:lnTo>
                    <a:pt x="6578" y="126784"/>
                  </a:lnTo>
                  <a:lnTo>
                    <a:pt x="5918" y="125730"/>
                  </a:lnTo>
                  <a:lnTo>
                    <a:pt x="6273" y="124460"/>
                  </a:lnTo>
                  <a:lnTo>
                    <a:pt x="7315" y="124460"/>
                  </a:lnTo>
                  <a:lnTo>
                    <a:pt x="6578" y="126784"/>
                  </a:lnTo>
                  <a:lnTo>
                    <a:pt x="7493" y="125730"/>
                  </a:lnTo>
                  <a:lnTo>
                    <a:pt x="7023" y="127000"/>
                  </a:lnTo>
                  <a:lnTo>
                    <a:pt x="8724" y="125730"/>
                  </a:lnTo>
                  <a:lnTo>
                    <a:pt x="6870" y="128270"/>
                  </a:lnTo>
                  <a:lnTo>
                    <a:pt x="8674" y="127000"/>
                  </a:lnTo>
                  <a:lnTo>
                    <a:pt x="9080" y="125730"/>
                  </a:lnTo>
                  <a:lnTo>
                    <a:pt x="8255" y="124460"/>
                  </a:lnTo>
                  <a:lnTo>
                    <a:pt x="8661" y="123190"/>
                  </a:lnTo>
                  <a:lnTo>
                    <a:pt x="8102" y="121920"/>
                  </a:lnTo>
                  <a:lnTo>
                    <a:pt x="7797" y="123190"/>
                  </a:lnTo>
                  <a:lnTo>
                    <a:pt x="7239" y="121920"/>
                  </a:lnTo>
                  <a:lnTo>
                    <a:pt x="6324" y="119380"/>
                  </a:lnTo>
                  <a:lnTo>
                    <a:pt x="9969" y="119380"/>
                  </a:lnTo>
                  <a:lnTo>
                    <a:pt x="8674" y="116840"/>
                  </a:lnTo>
                  <a:lnTo>
                    <a:pt x="6705" y="116840"/>
                  </a:lnTo>
                  <a:lnTo>
                    <a:pt x="7467" y="114300"/>
                  </a:lnTo>
                  <a:lnTo>
                    <a:pt x="8623" y="115570"/>
                  </a:lnTo>
                  <a:lnTo>
                    <a:pt x="8839" y="113030"/>
                  </a:lnTo>
                  <a:lnTo>
                    <a:pt x="6985" y="114300"/>
                  </a:lnTo>
                  <a:lnTo>
                    <a:pt x="7886" y="111760"/>
                  </a:lnTo>
                  <a:lnTo>
                    <a:pt x="7721" y="111760"/>
                  </a:lnTo>
                  <a:lnTo>
                    <a:pt x="7772" y="110490"/>
                  </a:lnTo>
                  <a:lnTo>
                    <a:pt x="8826" y="110490"/>
                  </a:lnTo>
                  <a:lnTo>
                    <a:pt x="8775" y="107950"/>
                  </a:lnTo>
                  <a:lnTo>
                    <a:pt x="8128" y="105410"/>
                  </a:lnTo>
                  <a:lnTo>
                    <a:pt x="8051" y="102870"/>
                  </a:lnTo>
                  <a:lnTo>
                    <a:pt x="8343" y="102870"/>
                  </a:lnTo>
                  <a:lnTo>
                    <a:pt x="8661" y="104140"/>
                  </a:lnTo>
                  <a:lnTo>
                    <a:pt x="9004" y="102870"/>
                  </a:lnTo>
                  <a:lnTo>
                    <a:pt x="8623" y="100330"/>
                  </a:lnTo>
                  <a:lnTo>
                    <a:pt x="9537" y="95948"/>
                  </a:lnTo>
                  <a:lnTo>
                    <a:pt x="10185" y="92710"/>
                  </a:lnTo>
                  <a:lnTo>
                    <a:pt x="9334" y="91440"/>
                  </a:lnTo>
                  <a:lnTo>
                    <a:pt x="9029" y="91440"/>
                  </a:lnTo>
                  <a:lnTo>
                    <a:pt x="8991" y="90170"/>
                  </a:lnTo>
                  <a:lnTo>
                    <a:pt x="9829" y="90170"/>
                  </a:lnTo>
                  <a:lnTo>
                    <a:pt x="9156" y="88900"/>
                  </a:lnTo>
                  <a:lnTo>
                    <a:pt x="8445" y="83820"/>
                  </a:lnTo>
                  <a:lnTo>
                    <a:pt x="9512" y="82550"/>
                  </a:lnTo>
                  <a:lnTo>
                    <a:pt x="9753" y="82550"/>
                  </a:lnTo>
                  <a:lnTo>
                    <a:pt x="10198" y="81280"/>
                  </a:lnTo>
                  <a:lnTo>
                    <a:pt x="7988" y="80010"/>
                  </a:lnTo>
                  <a:lnTo>
                    <a:pt x="8902" y="78740"/>
                  </a:lnTo>
                  <a:lnTo>
                    <a:pt x="9055" y="78740"/>
                  </a:lnTo>
                  <a:lnTo>
                    <a:pt x="9601" y="74930"/>
                  </a:lnTo>
                  <a:lnTo>
                    <a:pt x="8953" y="71120"/>
                  </a:lnTo>
                  <a:lnTo>
                    <a:pt x="10439" y="68580"/>
                  </a:lnTo>
                  <a:close/>
                </a:path>
                <a:path w="111759" h="175260">
                  <a:moveTo>
                    <a:pt x="10998" y="47904"/>
                  </a:moveTo>
                  <a:lnTo>
                    <a:pt x="10922" y="47396"/>
                  </a:lnTo>
                  <a:lnTo>
                    <a:pt x="10553" y="47155"/>
                  </a:lnTo>
                  <a:lnTo>
                    <a:pt x="10604" y="47396"/>
                  </a:lnTo>
                  <a:lnTo>
                    <a:pt x="10998" y="47904"/>
                  </a:lnTo>
                  <a:close/>
                </a:path>
                <a:path w="111759" h="175260">
                  <a:moveTo>
                    <a:pt x="11010" y="52819"/>
                  </a:moveTo>
                  <a:lnTo>
                    <a:pt x="10985" y="52679"/>
                  </a:lnTo>
                  <a:lnTo>
                    <a:pt x="10998" y="52984"/>
                  </a:lnTo>
                  <a:lnTo>
                    <a:pt x="11010" y="52819"/>
                  </a:lnTo>
                  <a:close/>
                </a:path>
                <a:path w="111759" h="175260">
                  <a:moveTo>
                    <a:pt x="11264" y="48260"/>
                  </a:moveTo>
                  <a:lnTo>
                    <a:pt x="10998" y="47904"/>
                  </a:lnTo>
                  <a:lnTo>
                    <a:pt x="11036" y="48260"/>
                  </a:lnTo>
                  <a:lnTo>
                    <a:pt x="11264" y="48260"/>
                  </a:lnTo>
                  <a:close/>
                </a:path>
                <a:path w="111759" h="175260">
                  <a:moveTo>
                    <a:pt x="11341" y="56222"/>
                  </a:moveTo>
                  <a:lnTo>
                    <a:pt x="11125" y="56222"/>
                  </a:lnTo>
                  <a:lnTo>
                    <a:pt x="11303" y="56527"/>
                  </a:lnTo>
                  <a:lnTo>
                    <a:pt x="11341" y="56222"/>
                  </a:lnTo>
                  <a:close/>
                </a:path>
                <a:path w="111759" h="175260">
                  <a:moveTo>
                    <a:pt x="14236" y="34290"/>
                  </a:moveTo>
                  <a:lnTo>
                    <a:pt x="13893" y="34290"/>
                  </a:lnTo>
                  <a:lnTo>
                    <a:pt x="13500" y="35560"/>
                  </a:lnTo>
                  <a:lnTo>
                    <a:pt x="13881" y="35560"/>
                  </a:lnTo>
                  <a:lnTo>
                    <a:pt x="14236" y="34290"/>
                  </a:lnTo>
                  <a:close/>
                </a:path>
                <a:path w="111759" h="175260">
                  <a:moveTo>
                    <a:pt x="24472" y="12636"/>
                  </a:moveTo>
                  <a:close/>
                </a:path>
                <a:path w="111759" h="175260">
                  <a:moveTo>
                    <a:pt x="40360" y="2387"/>
                  </a:moveTo>
                  <a:lnTo>
                    <a:pt x="39281" y="1270"/>
                  </a:lnTo>
                  <a:lnTo>
                    <a:pt x="40271" y="2540"/>
                  </a:lnTo>
                  <a:lnTo>
                    <a:pt x="40360" y="2387"/>
                  </a:lnTo>
                  <a:close/>
                </a:path>
                <a:path w="111759" h="175260">
                  <a:moveTo>
                    <a:pt x="44043" y="3556"/>
                  </a:moveTo>
                  <a:lnTo>
                    <a:pt x="43853" y="3530"/>
                  </a:lnTo>
                  <a:lnTo>
                    <a:pt x="44043" y="3556"/>
                  </a:lnTo>
                  <a:close/>
                </a:path>
                <a:path w="111759" h="175260">
                  <a:moveTo>
                    <a:pt x="44856" y="1828"/>
                  </a:moveTo>
                  <a:lnTo>
                    <a:pt x="43510" y="1689"/>
                  </a:lnTo>
                  <a:lnTo>
                    <a:pt x="44577" y="2159"/>
                  </a:lnTo>
                  <a:lnTo>
                    <a:pt x="44856" y="1828"/>
                  </a:lnTo>
                  <a:close/>
                </a:path>
                <a:path w="111759" h="175260">
                  <a:moveTo>
                    <a:pt x="71831" y="1066"/>
                  </a:moveTo>
                  <a:lnTo>
                    <a:pt x="71437" y="622"/>
                  </a:lnTo>
                  <a:lnTo>
                    <a:pt x="70599" y="419"/>
                  </a:lnTo>
                  <a:lnTo>
                    <a:pt x="70129" y="927"/>
                  </a:lnTo>
                  <a:lnTo>
                    <a:pt x="70802" y="939"/>
                  </a:lnTo>
                  <a:lnTo>
                    <a:pt x="71501" y="1219"/>
                  </a:lnTo>
                  <a:lnTo>
                    <a:pt x="71831" y="1066"/>
                  </a:lnTo>
                  <a:close/>
                </a:path>
                <a:path w="111759" h="175260">
                  <a:moveTo>
                    <a:pt x="78943" y="169659"/>
                  </a:moveTo>
                  <a:lnTo>
                    <a:pt x="78206" y="168846"/>
                  </a:lnTo>
                  <a:lnTo>
                    <a:pt x="78079" y="169760"/>
                  </a:lnTo>
                  <a:lnTo>
                    <a:pt x="78219" y="170078"/>
                  </a:lnTo>
                  <a:lnTo>
                    <a:pt x="78816" y="170243"/>
                  </a:lnTo>
                  <a:lnTo>
                    <a:pt x="78943" y="169659"/>
                  </a:lnTo>
                  <a:close/>
                </a:path>
                <a:path w="111759" h="175260">
                  <a:moveTo>
                    <a:pt x="80048" y="163982"/>
                  </a:moveTo>
                  <a:lnTo>
                    <a:pt x="79984" y="164185"/>
                  </a:lnTo>
                  <a:lnTo>
                    <a:pt x="79857" y="164414"/>
                  </a:lnTo>
                  <a:lnTo>
                    <a:pt x="80035" y="164630"/>
                  </a:lnTo>
                  <a:lnTo>
                    <a:pt x="80048" y="163982"/>
                  </a:lnTo>
                  <a:close/>
                </a:path>
                <a:path w="111759" h="175260">
                  <a:moveTo>
                    <a:pt x="80048" y="163347"/>
                  </a:moveTo>
                  <a:lnTo>
                    <a:pt x="79933" y="163588"/>
                  </a:lnTo>
                  <a:lnTo>
                    <a:pt x="80048" y="163347"/>
                  </a:lnTo>
                  <a:close/>
                </a:path>
                <a:path w="111759" h="175260">
                  <a:moveTo>
                    <a:pt x="80124" y="163741"/>
                  </a:moveTo>
                  <a:lnTo>
                    <a:pt x="80048" y="163982"/>
                  </a:lnTo>
                  <a:lnTo>
                    <a:pt x="80086" y="163855"/>
                  </a:lnTo>
                  <a:close/>
                </a:path>
                <a:path w="111759" h="175260">
                  <a:moveTo>
                    <a:pt x="80772" y="2235"/>
                  </a:moveTo>
                  <a:lnTo>
                    <a:pt x="80556" y="1993"/>
                  </a:lnTo>
                  <a:lnTo>
                    <a:pt x="80327" y="2540"/>
                  </a:lnTo>
                  <a:lnTo>
                    <a:pt x="80772" y="2235"/>
                  </a:lnTo>
                  <a:close/>
                </a:path>
                <a:path w="111759" h="175260">
                  <a:moveTo>
                    <a:pt x="80835" y="1270"/>
                  </a:moveTo>
                  <a:lnTo>
                    <a:pt x="79908" y="1270"/>
                  </a:lnTo>
                  <a:lnTo>
                    <a:pt x="80556" y="1993"/>
                  </a:lnTo>
                  <a:lnTo>
                    <a:pt x="80835" y="1270"/>
                  </a:lnTo>
                  <a:close/>
                </a:path>
                <a:path w="111759" h="175260">
                  <a:moveTo>
                    <a:pt x="81292" y="162560"/>
                  </a:moveTo>
                  <a:lnTo>
                    <a:pt x="81076" y="161290"/>
                  </a:lnTo>
                  <a:lnTo>
                    <a:pt x="80810" y="163690"/>
                  </a:lnTo>
                  <a:lnTo>
                    <a:pt x="81280" y="163093"/>
                  </a:lnTo>
                  <a:lnTo>
                    <a:pt x="81292" y="162560"/>
                  </a:lnTo>
                  <a:close/>
                </a:path>
                <a:path w="111759" h="175260">
                  <a:moveTo>
                    <a:pt x="81394" y="166954"/>
                  </a:moveTo>
                  <a:lnTo>
                    <a:pt x="81191" y="166103"/>
                  </a:lnTo>
                  <a:lnTo>
                    <a:pt x="80683" y="165100"/>
                  </a:lnTo>
                  <a:lnTo>
                    <a:pt x="80987" y="165100"/>
                  </a:lnTo>
                  <a:lnTo>
                    <a:pt x="80746" y="164109"/>
                  </a:lnTo>
                  <a:lnTo>
                    <a:pt x="80619" y="165087"/>
                  </a:lnTo>
                  <a:lnTo>
                    <a:pt x="79641" y="165163"/>
                  </a:lnTo>
                  <a:lnTo>
                    <a:pt x="80302" y="166128"/>
                  </a:lnTo>
                  <a:lnTo>
                    <a:pt x="79870" y="166128"/>
                  </a:lnTo>
                  <a:lnTo>
                    <a:pt x="80670" y="167259"/>
                  </a:lnTo>
                  <a:lnTo>
                    <a:pt x="80581" y="167868"/>
                  </a:lnTo>
                  <a:lnTo>
                    <a:pt x="79959" y="168071"/>
                  </a:lnTo>
                  <a:lnTo>
                    <a:pt x="79667" y="167830"/>
                  </a:lnTo>
                  <a:lnTo>
                    <a:pt x="79819" y="168122"/>
                  </a:lnTo>
                  <a:lnTo>
                    <a:pt x="79082" y="168554"/>
                  </a:lnTo>
                  <a:lnTo>
                    <a:pt x="79527" y="169113"/>
                  </a:lnTo>
                  <a:lnTo>
                    <a:pt x="80556" y="168757"/>
                  </a:lnTo>
                  <a:lnTo>
                    <a:pt x="81051" y="167868"/>
                  </a:lnTo>
                  <a:lnTo>
                    <a:pt x="80784" y="166662"/>
                  </a:lnTo>
                  <a:lnTo>
                    <a:pt x="81064" y="166547"/>
                  </a:lnTo>
                  <a:lnTo>
                    <a:pt x="81241" y="166839"/>
                  </a:lnTo>
                  <a:lnTo>
                    <a:pt x="81394" y="166954"/>
                  </a:lnTo>
                  <a:close/>
                </a:path>
                <a:path w="111759" h="175260">
                  <a:moveTo>
                    <a:pt x="81686" y="158737"/>
                  </a:moveTo>
                  <a:lnTo>
                    <a:pt x="81546" y="158661"/>
                  </a:lnTo>
                  <a:lnTo>
                    <a:pt x="81534" y="158864"/>
                  </a:lnTo>
                  <a:lnTo>
                    <a:pt x="81584" y="159054"/>
                  </a:lnTo>
                  <a:lnTo>
                    <a:pt x="81661" y="159232"/>
                  </a:lnTo>
                  <a:lnTo>
                    <a:pt x="81673" y="159042"/>
                  </a:lnTo>
                  <a:lnTo>
                    <a:pt x="81686" y="158889"/>
                  </a:lnTo>
                  <a:lnTo>
                    <a:pt x="81686" y="158737"/>
                  </a:lnTo>
                  <a:close/>
                </a:path>
                <a:path w="111759" h="175260">
                  <a:moveTo>
                    <a:pt x="81851" y="162560"/>
                  </a:moveTo>
                  <a:lnTo>
                    <a:pt x="81711" y="162560"/>
                  </a:lnTo>
                  <a:lnTo>
                    <a:pt x="81280" y="163093"/>
                  </a:lnTo>
                  <a:lnTo>
                    <a:pt x="81267" y="163830"/>
                  </a:lnTo>
                  <a:lnTo>
                    <a:pt x="81851" y="162560"/>
                  </a:lnTo>
                  <a:close/>
                </a:path>
                <a:path w="111759" h="175260">
                  <a:moveTo>
                    <a:pt x="81851" y="157911"/>
                  </a:moveTo>
                  <a:lnTo>
                    <a:pt x="81775" y="158115"/>
                  </a:lnTo>
                  <a:lnTo>
                    <a:pt x="81737" y="158267"/>
                  </a:lnTo>
                  <a:lnTo>
                    <a:pt x="81851" y="157911"/>
                  </a:lnTo>
                  <a:close/>
                </a:path>
                <a:path w="111759" h="175260">
                  <a:moveTo>
                    <a:pt x="81940" y="155968"/>
                  </a:moveTo>
                  <a:lnTo>
                    <a:pt x="81927" y="155714"/>
                  </a:lnTo>
                  <a:lnTo>
                    <a:pt x="81800" y="155790"/>
                  </a:lnTo>
                  <a:lnTo>
                    <a:pt x="81940" y="155968"/>
                  </a:lnTo>
                  <a:close/>
                </a:path>
                <a:path w="111759" h="175260">
                  <a:moveTo>
                    <a:pt x="82016" y="158788"/>
                  </a:moveTo>
                  <a:lnTo>
                    <a:pt x="81826" y="158673"/>
                  </a:lnTo>
                  <a:lnTo>
                    <a:pt x="81737" y="158394"/>
                  </a:lnTo>
                  <a:lnTo>
                    <a:pt x="81699" y="158737"/>
                  </a:lnTo>
                  <a:lnTo>
                    <a:pt x="81927" y="158826"/>
                  </a:lnTo>
                  <a:close/>
                </a:path>
                <a:path w="111759" h="175260">
                  <a:moveTo>
                    <a:pt x="82169" y="156235"/>
                  </a:moveTo>
                  <a:lnTo>
                    <a:pt x="81940" y="155968"/>
                  </a:lnTo>
                  <a:lnTo>
                    <a:pt x="81940" y="156108"/>
                  </a:lnTo>
                  <a:lnTo>
                    <a:pt x="82169" y="156235"/>
                  </a:lnTo>
                  <a:close/>
                </a:path>
                <a:path w="111759" h="175260">
                  <a:moveTo>
                    <a:pt x="82461" y="156400"/>
                  </a:moveTo>
                  <a:lnTo>
                    <a:pt x="82169" y="156248"/>
                  </a:lnTo>
                  <a:lnTo>
                    <a:pt x="82321" y="156349"/>
                  </a:lnTo>
                  <a:lnTo>
                    <a:pt x="82461" y="156400"/>
                  </a:lnTo>
                  <a:close/>
                </a:path>
                <a:path w="111759" h="175260">
                  <a:moveTo>
                    <a:pt x="83286" y="154800"/>
                  </a:moveTo>
                  <a:lnTo>
                    <a:pt x="82892" y="154178"/>
                  </a:lnTo>
                  <a:lnTo>
                    <a:pt x="82689" y="154686"/>
                  </a:lnTo>
                  <a:lnTo>
                    <a:pt x="81927" y="155333"/>
                  </a:lnTo>
                  <a:lnTo>
                    <a:pt x="81927" y="155714"/>
                  </a:lnTo>
                  <a:lnTo>
                    <a:pt x="83286" y="154800"/>
                  </a:lnTo>
                  <a:close/>
                </a:path>
                <a:path w="111759" h="175260">
                  <a:moveTo>
                    <a:pt x="83908" y="163830"/>
                  </a:moveTo>
                  <a:lnTo>
                    <a:pt x="82626" y="161290"/>
                  </a:lnTo>
                  <a:lnTo>
                    <a:pt x="82677" y="161163"/>
                  </a:lnTo>
                  <a:lnTo>
                    <a:pt x="82600" y="161290"/>
                  </a:lnTo>
                  <a:lnTo>
                    <a:pt x="82321" y="161290"/>
                  </a:lnTo>
                  <a:lnTo>
                    <a:pt x="81876" y="160020"/>
                  </a:lnTo>
                  <a:lnTo>
                    <a:pt x="81661" y="160020"/>
                  </a:lnTo>
                  <a:lnTo>
                    <a:pt x="81661" y="161290"/>
                  </a:lnTo>
                  <a:lnTo>
                    <a:pt x="81940" y="162560"/>
                  </a:lnTo>
                  <a:lnTo>
                    <a:pt x="81965" y="163830"/>
                  </a:lnTo>
                  <a:lnTo>
                    <a:pt x="83908" y="163830"/>
                  </a:lnTo>
                  <a:close/>
                </a:path>
                <a:path w="111759" h="175260">
                  <a:moveTo>
                    <a:pt x="84683" y="144780"/>
                  </a:moveTo>
                  <a:lnTo>
                    <a:pt x="84124" y="144780"/>
                  </a:lnTo>
                  <a:lnTo>
                    <a:pt x="84162" y="146050"/>
                  </a:lnTo>
                  <a:lnTo>
                    <a:pt x="84683" y="144780"/>
                  </a:lnTo>
                  <a:close/>
                </a:path>
                <a:path w="111759" h="175260">
                  <a:moveTo>
                    <a:pt x="85356" y="141770"/>
                  </a:moveTo>
                  <a:lnTo>
                    <a:pt x="84975" y="140970"/>
                  </a:lnTo>
                  <a:lnTo>
                    <a:pt x="85204" y="142240"/>
                  </a:lnTo>
                  <a:lnTo>
                    <a:pt x="85356" y="141770"/>
                  </a:lnTo>
                  <a:close/>
                </a:path>
                <a:path w="111759" h="175260">
                  <a:moveTo>
                    <a:pt x="85940" y="139814"/>
                  </a:moveTo>
                  <a:close/>
                </a:path>
                <a:path w="111759" h="175260">
                  <a:moveTo>
                    <a:pt x="86868" y="134073"/>
                  </a:moveTo>
                  <a:lnTo>
                    <a:pt x="86410" y="135077"/>
                  </a:lnTo>
                  <a:lnTo>
                    <a:pt x="86652" y="134645"/>
                  </a:lnTo>
                  <a:lnTo>
                    <a:pt x="86779" y="134327"/>
                  </a:lnTo>
                  <a:lnTo>
                    <a:pt x="86868" y="134073"/>
                  </a:lnTo>
                  <a:close/>
                </a:path>
                <a:path w="111759" h="175260">
                  <a:moveTo>
                    <a:pt x="87795" y="144780"/>
                  </a:moveTo>
                  <a:lnTo>
                    <a:pt x="87464" y="144780"/>
                  </a:lnTo>
                  <a:lnTo>
                    <a:pt x="87731" y="146050"/>
                  </a:lnTo>
                  <a:lnTo>
                    <a:pt x="87795" y="144780"/>
                  </a:lnTo>
                  <a:close/>
                </a:path>
                <a:path w="111759" h="175260">
                  <a:moveTo>
                    <a:pt x="88188" y="126720"/>
                  </a:moveTo>
                  <a:lnTo>
                    <a:pt x="88011" y="126796"/>
                  </a:lnTo>
                  <a:lnTo>
                    <a:pt x="88188" y="126720"/>
                  </a:lnTo>
                  <a:close/>
                </a:path>
                <a:path w="111759" h="175260">
                  <a:moveTo>
                    <a:pt x="88493" y="145516"/>
                  </a:moveTo>
                  <a:lnTo>
                    <a:pt x="87922" y="147383"/>
                  </a:lnTo>
                  <a:lnTo>
                    <a:pt x="88099" y="147256"/>
                  </a:lnTo>
                  <a:lnTo>
                    <a:pt x="88493" y="145516"/>
                  </a:lnTo>
                  <a:close/>
                </a:path>
                <a:path w="111759" h="175260">
                  <a:moveTo>
                    <a:pt x="88671" y="141465"/>
                  </a:moveTo>
                  <a:lnTo>
                    <a:pt x="88366" y="140970"/>
                  </a:lnTo>
                  <a:lnTo>
                    <a:pt x="88671" y="141465"/>
                  </a:lnTo>
                  <a:close/>
                </a:path>
                <a:path w="111759" h="175260">
                  <a:moveTo>
                    <a:pt x="88823" y="146748"/>
                  </a:moveTo>
                  <a:lnTo>
                    <a:pt x="88099" y="147256"/>
                  </a:lnTo>
                  <a:lnTo>
                    <a:pt x="87934" y="147993"/>
                  </a:lnTo>
                  <a:lnTo>
                    <a:pt x="88798" y="146951"/>
                  </a:lnTo>
                  <a:lnTo>
                    <a:pt x="88823" y="146748"/>
                  </a:lnTo>
                  <a:close/>
                </a:path>
                <a:path w="111759" h="175260">
                  <a:moveTo>
                    <a:pt x="90144" y="145376"/>
                  </a:moveTo>
                  <a:lnTo>
                    <a:pt x="88798" y="146951"/>
                  </a:lnTo>
                  <a:lnTo>
                    <a:pt x="88760" y="147624"/>
                  </a:lnTo>
                  <a:lnTo>
                    <a:pt x="90144" y="145376"/>
                  </a:lnTo>
                  <a:close/>
                </a:path>
                <a:path w="111759" h="175260">
                  <a:moveTo>
                    <a:pt x="90716" y="137591"/>
                  </a:moveTo>
                  <a:lnTo>
                    <a:pt x="89865" y="137363"/>
                  </a:lnTo>
                  <a:lnTo>
                    <a:pt x="89509" y="137198"/>
                  </a:lnTo>
                  <a:lnTo>
                    <a:pt x="89839" y="137414"/>
                  </a:lnTo>
                  <a:lnTo>
                    <a:pt x="89979" y="137642"/>
                  </a:lnTo>
                  <a:lnTo>
                    <a:pt x="90004" y="137883"/>
                  </a:lnTo>
                  <a:lnTo>
                    <a:pt x="90170" y="137922"/>
                  </a:lnTo>
                  <a:lnTo>
                    <a:pt x="90360" y="137922"/>
                  </a:lnTo>
                  <a:lnTo>
                    <a:pt x="90627" y="137858"/>
                  </a:lnTo>
                  <a:lnTo>
                    <a:pt x="90716" y="137591"/>
                  </a:lnTo>
                  <a:close/>
                </a:path>
                <a:path w="111759" h="175260">
                  <a:moveTo>
                    <a:pt x="91084" y="120650"/>
                  </a:moveTo>
                  <a:lnTo>
                    <a:pt x="90500" y="119888"/>
                  </a:lnTo>
                  <a:lnTo>
                    <a:pt x="90563" y="121183"/>
                  </a:lnTo>
                  <a:lnTo>
                    <a:pt x="91084" y="120650"/>
                  </a:lnTo>
                  <a:close/>
                </a:path>
                <a:path w="111759" h="175260">
                  <a:moveTo>
                    <a:pt x="93052" y="120650"/>
                  </a:moveTo>
                  <a:lnTo>
                    <a:pt x="92290" y="120650"/>
                  </a:lnTo>
                  <a:lnTo>
                    <a:pt x="90589" y="121920"/>
                  </a:lnTo>
                  <a:lnTo>
                    <a:pt x="90563" y="121183"/>
                  </a:lnTo>
                  <a:lnTo>
                    <a:pt x="88569" y="123190"/>
                  </a:lnTo>
                  <a:lnTo>
                    <a:pt x="88328" y="123190"/>
                  </a:lnTo>
                  <a:lnTo>
                    <a:pt x="88226" y="125730"/>
                  </a:lnTo>
                  <a:lnTo>
                    <a:pt x="88696" y="125730"/>
                  </a:lnTo>
                  <a:lnTo>
                    <a:pt x="89344" y="124460"/>
                  </a:lnTo>
                  <a:lnTo>
                    <a:pt x="89700" y="125730"/>
                  </a:lnTo>
                  <a:lnTo>
                    <a:pt x="89903" y="125730"/>
                  </a:lnTo>
                  <a:lnTo>
                    <a:pt x="89789" y="127000"/>
                  </a:lnTo>
                  <a:lnTo>
                    <a:pt x="89522" y="125730"/>
                  </a:lnTo>
                  <a:lnTo>
                    <a:pt x="88658" y="127000"/>
                  </a:lnTo>
                  <a:lnTo>
                    <a:pt x="88836" y="127000"/>
                  </a:lnTo>
                  <a:lnTo>
                    <a:pt x="87350" y="128270"/>
                  </a:lnTo>
                  <a:lnTo>
                    <a:pt x="90208" y="128270"/>
                  </a:lnTo>
                  <a:lnTo>
                    <a:pt x="89052" y="129540"/>
                  </a:lnTo>
                  <a:lnTo>
                    <a:pt x="88696" y="129540"/>
                  </a:lnTo>
                  <a:lnTo>
                    <a:pt x="88773" y="130810"/>
                  </a:lnTo>
                  <a:lnTo>
                    <a:pt x="89154" y="130810"/>
                  </a:lnTo>
                  <a:lnTo>
                    <a:pt x="88925" y="132080"/>
                  </a:lnTo>
                  <a:lnTo>
                    <a:pt x="88061" y="132080"/>
                  </a:lnTo>
                  <a:lnTo>
                    <a:pt x="88671" y="130810"/>
                  </a:lnTo>
                  <a:lnTo>
                    <a:pt x="87998" y="130810"/>
                  </a:lnTo>
                  <a:lnTo>
                    <a:pt x="87960" y="132168"/>
                  </a:lnTo>
                  <a:lnTo>
                    <a:pt x="89204" y="133350"/>
                  </a:lnTo>
                  <a:lnTo>
                    <a:pt x="88239" y="134620"/>
                  </a:lnTo>
                  <a:lnTo>
                    <a:pt x="88087" y="133350"/>
                  </a:lnTo>
                  <a:lnTo>
                    <a:pt x="88061" y="132257"/>
                  </a:lnTo>
                  <a:lnTo>
                    <a:pt x="86906" y="133350"/>
                  </a:lnTo>
                  <a:lnTo>
                    <a:pt x="87134" y="133350"/>
                  </a:lnTo>
                  <a:lnTo>
                    <a:pt x="86855" y="134620"/>
                  </a:lnTo>
                  <a:lnTo>
                    <a:pt x="86169" y="135890"/>
                  </a:lnTo>
                  <a:lnTo>
                    <a:pt x="86499" y="135890"/>
                  </a:lnTo>
                  <a:lnTo>
                    <a:pt x="88404" y="137160"/>
                  </a:lnTo>
                  <a:lnTo>
                    <a:pt x="86448" y="138430"/>
                  </a:lnTo>
                  <a:lnTo>
                    <a:pt x="87541" y="140970"/>
                  </a:lnTo>
                  <a:lnTo>
                    <a:pt x="86525" y="139700"/>
                  </a:lnTo>
                  <a:lnTo>
                    <a:pt x="86829" y="140970"/>
                  </a:lnTo>
                  <a:lnTo>
                    <a:pt x="85598" y="140970"/>
                  </a:lnTo>
                  <a:lnTo>
                    <a:pt x="85356" y="141770"/>
                  </a:lnTo>
                  <a:lnTo>
                    <a:pt x="85572" y="142240"/>
                  </a:lnTo>
                  <a:lnTo>
                    <a:pt x="85204" y="142240"/>
                  </a:lnTo>
                  <a:lnTo>
                    <a:pt x="84150" y="142240"/>
                  </a:lnTo>
                  <a:lnTo>
                    <a:pt x="85026" y="144780"/>
                  </a:lnTo>
                  <a:lnTo>
                    <a:pt x="85750" y="147320"/>
                  </a:lnTo>
                  <a:lnTo>
                    <a:pt x="83096" y="148590"/>
                  </a:lnTo>
                  <a:lnTo>
                    <a:pt x="83972" y="151130"/>
                  </a:lnTo>
                  <a:lnTo>
                    <a:pt x="84061" y="153670"/>
                  </a:lnTo>
                  <a:lnTo>
                    <a:pt x="85013" y="154940"/>
                  </a:lnTo>
                  <a:lnTo>
                    <a:pt x="84988" y="157480"/>
                  </a:lnTo>
                  <a:lnTo>
                    <a:pt x="84353" y="157480"/>
                  </a:lnTo>
                  <a:lnTo>
                    <a:pt x="84061" y="156210"/>
                  </a:lnTo>
                  <a:lnTo>
                    <a:pt x="83362" y="157480"/>
                  </a:lnTo>
                  <a:lnTo>
                    <a:pt x="83312" y="158750"/>
                  </a:lnTo>
                  <a:lnTo>
                    <a:pt x="82423" y="158750"/>
                  </a:lnTo>
                  <a:lnTo>
                    <a:pt x="82270" y="160020"/>
                  </a:lnTo>
                  <a:lnTo>
                    <a:pt x="83096" y="160020"/>
                  </a:lnTo>
                  <a:lnTo>
                    <a:pt x="82677" y="161163"/>
                  </a:lnTo>
                  <a:lnTo>
                    <a:pt x="83324" y="160020"/>
                  </a:lnTo>
                  <a:lnTo>
                    <a:pt x="84162" y="160020"/>
                  </a:lnTo>
                  <a:lnTo>
                    <a:pt x="83553" y="158750"/>
                  </a:lnTo>
                  <a:lnTo>
                    <a:pt x="84493" y="158750"/>
                  </a:lnTo>
                  <a:lnTo>
                    <a:pt x="85407" y="157480"/>
                  </a:lnTo>
                  <a:lnTo>
                    <a:pt x="85610" y="157480"/>
                  </a:lnTo>
                  <a:lnTo>
                    <a:pt x="85483" y="156210"/>
                  </a:lnTo>
                  <a:lnTo>
                    <a:pt x="86410" y="156210"/>
                  </a:lnTo>
                  <a:lnTo>
                    <a:pt x="86080" y="157480"/>
                  </a:lnTo>
                  <a:lnTo>
                    <a:pt x="86677" y="156210"/>
                  </a:lnTo>
                  <a:lnTo>
                    <a:pt x="87274" y="154940"/>
                  </a:lnTo>
                  <a:lnTo>
                    <a:pt x="85801" y="153670"/>
                  </a:lnTo>
                  <a:lnTo>
                    <a:pt x="86956" y="153670"/>
                  </a:lnTo>
                  <a:lnTo>
                    <a:pt x="87020" y="152400"/>
                  </a:lnTo>
                  <a:lnTo>
                    <a:pt x="87083" y="151130"/>
                  </a:lnTo>
                  <a:lnTo>
                    <a:pt x="86106" y="152400"/>
                  </a:lnTo>
                  <a:lnTo>
                    <a:pt x="85407" y="151130"/>
                  </a:lnTo>
                  <a:lnTo>
                    <a:pt x="87934" y="149860"/>
                  </a:lnTo>
                  <a:lnTo>
                    <a:pt x="87058" y="149860"/>
                  </a:lnTo>
                  <a:lnTo>
                    <a:pt x="87312" y="148590"/>
                  </a:lnTo>
                  <a:lnTo>
                    <a:pt x="87655" y="148590"/>
                  </a:lnTo>
                  <a:lnTo>
                    <a:pt x="87388" y="147828"/>
                  </a:lnTo>
                  <a:lnTo>
                    <a:pt x="87807" y="147320"/>
                  </a:lnTo>
                  <a:lnTo>
                    <a:pt x="87223" y="145580"/>
                  </a:lnTo>
                  <a:lnTo>
                    <a:pt x="87223" y="148031"/>
                  </a:lnTo>
                  <a:lnTo>
                    <a:pt x="87223" y="148590"/>
                  </a:lnTo>
                  <a:lnTo>
                    <a:pt x="86741" y="148590"/>
                  </a:lnTo>
                  <a:lnTo>
                    <a:pt x="87223" y="148031"/>
                  </a:lnTo>
                  <a:lnTo>
                    <a:pt x="87223" y="145580"/>
                  </a:lnTo>
                  <a:lnTo>
                    <a:pt x="86956" y="144780"/>
                  </a:lnTo>
                  <a:lnTo>
                    <a:pt x="87464" y="144780"/>
                  </a:lnTo>
                  <a:lnTo>
                    <a:pt x="87807" y="144526"/>
                  </a:lnTo>
                  <a:lnTo>
                    <a:pt x="87795" y="144780"/>
                  </a:lnTo>
                  <a:lnTo>
                    <a:pt x="88480" y="144780"/>
                  </a:lnTo>
                  <a:lnTo>
                    <a:pt x="88214" y="144221"/>
                  </a:lnTo>
                  <a:lnTo>
                    <a:pt x="89128" y="143510"/>
                  </a:lnTo>
                  <a:lnTo>
                    <a:pt x="88734" y="143217"/>
                  </a:lnTo>
                  <a:lnTo>
                    <a:pt x="89446" y="142240"/>
                  </a:lnTo>
                  <a:lnTo>
                    <a:pt x="88671" y="141465"/>
                  </a:lnTo>
                  <a:lnTo>
                    <a:pt x="89141" y="142240"/>
                  </a:lnTo>
                  <a:lnTo>
                    <a:pt x="88684" y="143179"/>
                  </a:lnTo>
                  <a:lnTo>
                    <a:pt x="87452" y="142240"/>
                  </a:lnTo>
                  <a:lnTo>
                    <a:pt x="88290" y="141084"/>
                  </a:lnTo>
                  <a:lnTo>
                    <a:pt x="89916" y="139839"/>
                  </a:lnTo>
                  <a:lnTo>
                    <a:pt x="89916" y="140703"/>
                  </a:lnTo>
                  <a:lnTo>
                    <a:pt x="90398" y="139700"/>
                  </a:lnTo>
                  <a:lnTo>
                    <a:pt x="90576" y="139788"/>
                  </a:lnTo>
                  <a:lnTo>
                    <a:pt x="90373" y="139090"/>
                  </a:lnTo>
                  <a:lnTo>
                    <a:pt x="90322" y="138925"/>
                  </a:lnTo>
                  <a:lnTo>
                    <a:pt x="90081" y="139357"/>
                  </a:lnTo>
                  <a:lnTo>
                    <a:pt x="89992" y="138430"/>
                  </a:lnTo>
                  <a:lnTo>
                    <a:pt x="88900" y="138430"/>
                  </a:lnTo>
                  <a:lnTo>
                    <a:pt x="89865" y="135890"/>
                  </a:lnTo>
                  <a:lnTo>
                    <a:pt x="89750" y="134620"/>
                  </a:lnTo>
                  <a:lnTo>
                    <a:pt x="90106" y="134620"/>
                  </a:lnTo>
                  <a:lnTo>
                    <a:pt x="90843" y="130810"/>
                  </a:lnTo>
                  <a:lnTo>
                    <a:pt x="91478" y="129540"/>
                  </a:lnTo>
                  <a:lnTo>
                    <a:pt x="90589" y="129540"/>
                  </a:lnTo>
                  <a:lnTo>
                    <a:pt x="91059" y="128270"/>
                  </a:lnTo>
                  <a:lnTo>
                    <a:pt x="91020" y="127000"/>
                  </a:lnTo>
                  <a:lnTo>
                    <a:pt x="91909" y="127000"/>
                  </a:lnTo>
                  <a:lnTo>
                    <a:pt x="92100" y="128270"/>
                  </a:lnTo>
                  <a:lnTo>
                    <a:pt x="92189" y="127647"/>
                  </a:lnTo>
                  <a:lnTo>
                    <a:pt x="92227" y="126784"/>
                  </a:lnTo>
                  <a:lnTo>
                    <a:pt x="91960" y="125730"/>
                  </a:lnTo>
                  <a:lnTo>
                    <a:pt x="92316" y="125730"/>
                  </a:lnTo>
                  <a:lnTo>
                    <a:pt x="92278" y="125996"/>
                  </a:lnTo>
                  <a:lnTo>
                    <a:pt x="92506" y="126174"/>
                  </a:lnTo>
                  <a:lnTo>
                    <a:pt x="92646" y="126301"/>
                  </a:lnTo>
                  <a:lnTo>
                    <a:pt x="92341" y="125730"/>
                  </a:lnTo>
                  <a:lnTo>
                    <a:pt x="92608" y="125730"/>
                  </a:lnTo>
                  <a:lnTo>
                    <a:pt x="92824" y="124460"/>
                  </a:lnTo>
                  <a:lnTo>
                    <a:pt x="92125" y="121920"/>
                  </a:lnTo>
                  <a:lnTo>
                    <a:pt x="93052" y="120650"/>
                  </a:lnTo>
                  <a:close/>
                </a:path>
                <a:path w="111759" h="175260">
                  <a:moveTo>
                    <a:pt x="94424" y="117144"/>
                  </a:moveTo>
                  <a:lnTo>
                    <a:pt x="94195" y="117144"/>
                  </a:lnTo>
                  <a:lnTo>
                    <a:pt x="94348" y="117182"/>
                  </a:lnTo>
                  <a:close/>
                </a:path>
                <a:path w="111759" h="175260">
                  <a:moveTo>
                    <a:pt x="94475" y="6350"/>
                  </a:moveTo>
                  <a:lnTo>
                    <a:pt x="94297" y="6197"/>
                  </a:lnTo>
                  <a:lnTo>
                    <a:pt x="94221" y="6350"/>
                  </a:lnTo>
                  <a:lnTo>
                    <a:pt x="94475" y="6350"/>
                  </a:lnTo>
                  <a:close/>
                </a:path>
                <a:path w="111759" h="175260">
                  <a:moveTo>
                    <a:pt x="94551" y="110337"/>
                  </a:moveTo>
                  <a:lnTo>
                    <a:pt x="94399" y="110451"/>
                  </a:lnTo>
                  <a:lnTo>
                    <a:pt x="94551" y="110337"/>
                  </a:lnTo>
                  <a:close/>
                </a:path>
                <a:path w="111759" h="175260">
                  <a:moveTo>
                    <a:pt x="94754" y="110007"/>
                  </a:moveTo>
                  <a:lnTo>
                    <a:pt x="94551" y="110337"/>
                  </a:lnTo>
                  <a:lnTo>
                    <a:pt x="94703" y="110147"/>
                  </a:lnTo>
                  <a:lnTo>
                    <a:pt x="94754" y="110007"/>
                  </a:lnTo>
                  <a:close/>
                </a:path>
                <a:path w="111759" h="175260">
                  <a:moveTo>
                    <a:pt x="95300" y="109143"/>
                  </a:moveTo>
                  <a:lnTo>
                    <a:pt x="94996" y="109004"/>
                  </a:lnTo>
                  <a:lnTo>
                    <a:pt x="94932" y="109562"/>
                  </a:lnTo>
                  <a:lnTo>
                    <a:pt x="94754" y="110007"/>
                  </a:lnTo>
                  <a:lnTo>
                    <a:pt x="95300" y="109143"/>
                  </a:lnTo>
                  <a:close/>
                </a:path>
                <a:path w="111759" h="175260">
                  <a:moveTo>
                    <a:pt x="95402" y="3810"/>
                  </a:moveTo>
                  <a:lnTo>
                    <a:pt x="91998" y="3810"/>
                  </a:lnTo>
                  <a:lnTo>
                    <a:pt x="91236" y="2540"/>
                  </a:lnTo>
                  <a:lnTo>
                    <a:pt x="91655" y="2540"/>
                  </a:lnTo>
                  <a:lnTo>
                    <a:pt x="90855" y="1270"/>
                  </a:lnTo>
                  <a:lnTo>
                    <a:pt x="86461" y="1270"/>
                  </a:lnTo>
                  <a:lnTo>
                    <a:pt x="86398" y="0"/>
                  </a:lnTo>
                  <a:lnTo>
                    <a:pt x="84645" y="1270"/>
                  </a:lnTo>
                  <a:lnTo>
                    <a:pt x="82118" y="1270"/>
                  </a:lnTo>
                  <a:lnTo>
                    <a:pt x="80772" y="2235"/>
                  </a:lnTo>
                  <a:lnTo>
                    <a:pt x="81051" y="2540"/>
                  </a:lnTo>
                  <a:lnTo>
                    <a:pt x="80327" y="2540"/>
                  </a:lnTo>
                  <a:lnTo>
                    <a:pt x="78905" y="2540"/>
                  </a:lnTo>
                  <a:lnTo>
                    <a:pt x="77685" y="1270"/>
                  </a:lnTo>
                  <a:lnTo>
                    <a:pt x="78955" y="1270"/>
                  </a:lnTo>
                  <a:lnTo>
                    <a:pt x="78028" y="0"/>
                  </a:lnTo>
                  <a:lnTo>
                    <a:pt x="76962" y="1270"/>
                  </a:lnTo>
                  <a:lnTo>
                    <a:pt x="76149" y="1270"/>
                  </a:lnTo>
                  <a:lnTo>
                    <a:pt x="76187" y="0"/>
                  </a:lnTo>
                  <a:lnTo>
                    <a:pt x="73914" y="1270"/>
                  </a:lnTo>
                  <a:lnTo>
                    <a:pt x="74041" y="2540"/>
                  </a:lnTo>
                  <a:lnTo>
                    <a:pt x="71907" y="2540"/>
                  </a:lnTo>
                  <a:lnTo>
                    <a:pt x="70739" y="3810"/>
                  </a:lnTo>
                  <a:lnTo>
                    <a:pt x="70751" y="2540"/>
                  </a:lnTo>
                  <a:lnTo>
                    <a:pt x="69532" y="2540"/>
                  </a:lnTo>
                  <a:lnTo>
                    <a:pt x="69049" y="1270"/>
                  </a:lnTo>
                  <a:lnTo>
                    <a:pt x="67843" y="1790"/>
                  </a:lnTo>
                  <a:lnTo>
                    <a:pt x="68275" y="1270"/>
                  </a:lnTo>
                  <a:lnTo>
                    <a:pt x="65735" y="1270"/>
                  </a:lnTo>
                  <a:lnTo>
                    <a:pt x="66065" y="2540"/>
                  </a:lnTo>
                  <a:lnTo>
                    <a:pt x="64477" y="3810"/>
                  </a:lnTo>
                  <a:lnTo>
                    <a:pt x="65392" y="2540"/>
                  </a:lnTo>
                  <a:lnTo>
                    <a:pt x="65735" y="1270"/>
                  </a:lnTo>
                  <a:lnTo>
                    <a:pt x="65405" y="1270"/>
                  </a:lnTo>
                  <a:lnTo>
                    <a:pt x="64947" y="2540"/>
                  </a:lnTo>
                  <a:lnTo>
                    <a:pt x="63601" y="3810"/>
                  </a:lnTo>
                  <a:lnTo>
                    <a:pt x="61849" y="3810"/>
                  </a:lnTo>
                  <a:lnTo>
                    <a:pt x="62230" y="1270"/>
                  </a:lnTo>
                  <a:lnTo>
                    <a:pt x="57315" y="2540"/>
                  </a:lnTo>
                  <a:lnTo>
                    <a:pt x="56032" y="1270"/>
                  </a:lnTo>
                  <a:lnTo>
                    <a:pt x="45148" y="1270"/>
                  </a:lnTo>
                  <a:lnTo>
                    <a:pt x="46913" y="2540"/>
                  </a:lnTo>
                  <a:lnTo>
                    <a:pt x="44246" y="2540"/>
                  </a:lnTo>
                  <a:lnTo>
                    <a:pt x="44475" y="2273"/>
                  </a:lnTo>
                  <a:lnTo>
                    <a:pt x="42176" y="3035"/>
                  </a:lnTo>
                  <a:lnTo>
                    <a:pt x="43853" y="3517"/>
                  </a:lnTo>
                  <a:lnTo>
                    <a:pt x="43662" y="3225"/>
                  </a:lnTo>
                  <a:lnTo>
                    <a:pt x="44196" y="2603"/>
                  </a:lnTo>
                  <a:lnTo>
                    <a:pt x="44970" y="3810"/>
                  </a:lnTo>
                  <a:lnTo>
                    <a:pt x="41656" y="3810"/>
                  </a:lnTo>
                  <a:lnTo>
                    <a:pt x="41198" y="2540"/>
                  </a:lnTo>
                  <a:lnTo>
                    <a:pt x="40881" y="2540"/>
                  </a:lnTo>
                  <a:lnTo>
                    <a:pt x="41567" y="1270"/>
                  </a:lnTo>
                  <a:lnTo>
                    <a:pt x="40919" y="1270"/>
                  </a:lnTo>
                  <a:lnTo>
                    <a:pt x="40360" y="2387"/>
                  </a:lnTo>
                  <a:lnTo>
                    <a:pt x="40500" y="2540"/>
                  </a:lnTo>
                  <a:lnTo>
                    <a:pt x="38036" y="3810"/>
                  </a:lnTo>
                  <a:lnTo>
                    <a:pt x="38760" y="1270"/>
                  </a:lnTo>
                  <a:lnTo>
                    <a:pt x="32423" y="1270"/>
                  </a:lnTo>
                  <a:lnTo>
                    <a:pt x="31064" y="2540"/>
                  </a:lnTo>
                  <a:lnTo>
                    <a:pt x="29756" y="2540"/>
                  </a:lnTo>
                  <a:lnTo>
                    <a:pt x="29248" y="3810"/>
                  </a:lnTo>
                  <a:lnTo>
                    <a:pt x="28473" y="3810"/>
                  </a:lnTo>
                  <a:lnTo>
                    <a:pt x="29070" y="2540"/>
                  </a:lnTo>
                  <a:lnTo>
                    <a:pt x="25374" y="3810"/>
                  </a:lnTo>
                  <a:lnTo>
                    <a:pt x="22263" y="7620"/>
                  </a:lnTo>
                  <a:lnTo>
                    <a:pt x="19062" y="7620"/>
                  </a:lnTo>
                  <a:lnTo>
                    <a:pt x="19100" y="8890"/>
                  </a:lnTo>
                  <a:lnTo>
                    <a:pt x="17830" y="8890"/>
                  </a:lnTo>
                  <a:lnTo>
                    <a:pt x="16954" y="10160"/>
                  </a:lnTo>
                  <a:lnTo>
                    <a:pt x="16154" y="11430"/>
                  </a:lnTo>
                  <a:lnTo>
                    <a:pt x="16357" y="10160"/>
                  </a:lnTo>
                  <a:lnTo>
                    <a:pt x="13296" y="11430"/>
                  </a:lnTo>
                  <a:lnTo>
                    <a:pt x="13500" y="15240"/>
                  </a:lnTo>
                  <a:lnTo>
                    <a:pt x="12306" y="17780"/>
                  </a:lnTo>
                  <a:lnTo>
                    <a:pt x="11150" y="16510"/>
                  </a:lnTo>
                  <a:lnTo>
                    <a:pt x="9372" y="19050"/>
                  </a:lnTo>
                  <a:lnTo>
                    <a:pt x="8636" y="20320"/>
                  </a:lnTo>
                  <a:lnTo>
                    <a:pt x="8483" y="20320"/>
                  </a:lnTo>
                  <a:lnTo>
                    <a:pt x="7759" y="21590"/>
                  </a:lnTo>
                  <a:lnTo>
                    <a:pt x="7378" y="23761"/>
                  </a:lnTo>
                  <a:lnTo>
                    <a:pt x="7366" y="25400"/>
                  </a:lnTo>
                  <a:lnTo>
                    <a:pt x="7759" y="27940"/>
                  </a:lnTo>
                  <a:lnTo>
                    <a:pt x="8356" y="29210"/>
                  </a:lnTo>
                  <a:lnTo>
                    <a:pt x="8559" y="30480"/>
                  </a:lnTo>
                  <a:lnTo>
                    <a:pt x="8166" y="31750"/>
                  </a:lnTo>
                  <a:lnTo>
                    <a:pt x="7239" y="33020"/>
                  </a:lnTo>
                  <a:lnTo>
                    <a:pt x="6451" y="34290"/>
                  </a:lnTo>
                  <a:lnTo>
                    <a:pt x="5765" y="35560"/>
                  </a:lnTo>
                  <a:lnTo>
                    <a:pt x="4800" y="36830"/>
                  </a:lnTo>
                  <a:lnTo>
                    <a:pt x="4495" y="38100"/>
                  </a:lnTo>
                  <a:lnTo>
                    <a:pt x="3632" y="39370"/>
                  </a:lnTo>
                  <a:lnTo>
                    <a:pt x="3987" y="39370"/>
                  </a:lnTo>
                  <a:lnTo>
                    <a:pt x="4648" y="40640"/>
                  </a:lnTo>
                  <a:lnTo>
                    <a:pt x="4229" y="41910"/>
                  </a:lnTo>
                  <a:lnTo>
                    <a:pt x="5295" y="43180"/>
                  </a:lnTo>
                  <a:lnTo>
                    <a:pt x="2832" y="43180"/>
                  </a:lnTo>
                  <a:lnTo>
                    <a:pt x="2959" y="44450"/>
                  </a:lnTo>
                  <a:lnTo>
                    <a:pt x="3022" y="46990"/>
                  </a:lnTo>
                  <a:lnTo>
                    <a:pt x="4648" y="46990"/>
                  </a:lnTo>
                  <a:lnTo>
                    <a:pt x="2260" y="50800"/>
                  </a:lnTo>
                  <a:lnTo>
                    <a:pt x="5753" y="55880"/>
                  </a:lnTo>
                  <a:lnTo>
                    <a:pt x="3530" y="57150"/>
                  </a:lnTo>
                  <a:lnTo>
                    <a:pt x="3911" y="58420"/>
                  </a:lnTo>
                  <a:lnTo>
                    <a:pt x="4229" y="59690"/>
                  </a:lnTo>
                  <a:lnTo>
                    <a:pt x="3365" y="59690"/>
                  </a:lnTo>
                  <a:lnTo>
                    <a:pt x="3060" y="62230"/>
                  </a:lnTo>
                  <a:lnTo>
                    <a:pt x="3009" y="64770"/>
                  </a:lnTo>
                  <a:lnTo>
                    <a:pt x="11188" y="64770"/>
                  </a:lnTo>
                  <a:lnTo>
                    <a:pt x="9385" y="63500"/>
                  </a:lnTo>
                  <a:lnTo>
                    <a:pt x="10375" y="62230"/>
                  </a:lnTo>
                  <a:lnTo>
                    <a:pt x="10668" y="62230"/>
                  </a:lnTo>
                  <a:lnTo>
                    <a:pt x="11404" y="59690"/>
                  </a:lnTo>
                  <a:lnTo>
                    <a:pt x="11518" y="58420"/>
                  </a:lnTo>
                  <a:lnTo>
                    <a:pt x="10325" y="58420"/>
                  </a:lnTo>
                  <a:lnTo>
                    <a:pt x="10172" y="57150"/>
                  </a:lnTo>
                  <a:lnTo>
                    <a:pt x="11112" y="57150"/>
                  </a:lnTo>
                  <a:lnTo>
                    <a:pt x="10134" y="55880"/>
                  </a:lnTo>
                  <a:lnTo>
                    <a:pt x="11252" y="54610"/>
                  </a:lnTo>
                  <a:lnTo>
                    <a:pt x="10998" y="53340"/>
                  </a:lnTo>
                  <a:lnTo>
                    <a:pt x="10947" y="54610"/>
                  </a:lnTo>
                  <a:lnTo>
                    <a:pt x="10312" y="54610"/>
                  </a:lnTo>
                  <a:lnTo>
                    <a:pt x="9855" y="53340"/>
                  </a:lnTo>
                  <a:lnTo>
                    <a:pt x="10871" y="50800"/>
                  </a:lnTo>
                  <a:lnTo>
                    <a:pt x="11366" y="50800"/>
                  </a:lnTo>
                  <a:lnTo>
                    <a:pt x="10604" y="47396"/>
                  </a:lnTo>
                  <a:lnTo>
                    <a:pt x="10299" y="46990"/>
                  </a:lnTo>
                  <a:lnTo>
                    <a:pt x="10553" y="47155"/>
                  </a:lnTo>
                  <a:lnTo>
                    <a:pt x="10515" y="46990"/>
                  </a:lnTo>
                  <a:lnTo>
                    <a:pt x="10883" y="46990"/>
                  </a:lnTo>
                  <a:lnTo>
                    <a:pt x="10922" y="47396"/>
                  </a:lnTo>
                  <a:lnTo>
                    <a:pt x="12268" y="48260"/>
                  </a:lnTo>
                  <a:lnTo>
                    <a:pt x="11391" y="45720"/>
                  </a:lnTo>
                  <a:lnTo>
                    <a:pt x="11176" y="46990"/>
                  </a:lnTo>
                  <a:lnTo>
                    <a:pt x="10833" y="45720"/>
                  </a:lnTo>
                  <a:lnTo>
                    <a:pt x="11226" y="45720"/>
                  </a:lnTo>
                  <a:lnTo>
                    <a:pt x="11264" y="41910"/>
                  </a:lnTo>
                  <a:lnTo>
                    <a:pt x="11887" y="43180"/>
                  </a:lnTo>
                  <a:lnTo>
                    <a:pt x="12141" y="41910"/>
                  </a:lnTo>
                  <a:lnTo>
                    <a:pt x="12242" y="40640"/>
                  </a:lnTo>
                  <a:lnTo>
                    <a:pt x="12471" y="39370"/>
                  </a:lnTo>
                  <a:lnTo>
                    <a:pt x="12687" y="39370"/>
                  </a:lnTo>
                  <a:lnTo>
                    <a:pt x="13703" y="38100"/>
                  </a:lnTo>
                  <a:lnTo>
                    <a:pt x="14135" y="36830"/>
                  </a:lnTo>
                  <a:lnTo>
                    <a:pt x="14554" y="35560"/>
                  </a:lnTo>
                  <a:lnTo>
                    <a:pt x="13652" y="36830"/>
                  </a:lnTo>
                  <a:lnTo>
                    <a:pt x="12827" y="35560"/>
                  </a:lnTo>
                  <a:lnTo>
                    <a:pt x="13500" y="35560"/>
                  </a:lnTo>
                  <a:lnTo>
                    <a:pt x="13258" y="34290"/>
                  </a:lnTo>
                  <a:lnTo>
                    <a:pt x="13703" y="33020"/>
                  </a:lnTo>
                  <a:lnTo>
                    <a:pt x="14605" y="33020"/>
                  </a:lnTo>
                  <a:lnTo>
                    <a:pt x="14706" y="34290"/>
                  </a:lnTo>
                  <a:lnTo>
                    <a:pt x="14757" y="33020"/>
                  </a:lnTo>
                  <a:lnTo>
                    <a:pt x="15481" y="33020"/>
                  </a:lnTo>
                  <a:lnTo>
                    <a:pt x="15036" y="31750"/>
                  </a:lnTo>
                  <a:lnTo>
                    <a:pt x="16738" y="30480"/>
                  </a:lnTo>
                  <a:lnTo>
                    <a:pt x="15608" y="29210"/>
                  </a:lnTo>
                  <a:lnTo>
                    <a:pt x="15900" y="29210"/>
                  </a:lnTo>
                  <a:lnTo>
                    <a:pt x="15900" y="26670"/>
                  </a:lnTo>
                  <a:lnTo>
                    <a:pt x="15455" y="25400"/>
                  </a:lnTo>
                  <a:lnTo>
                    <a:pt x="16116" y="24130"/>
                  </a:lnTo>
                  <a:lnTo>
                    <a:pt x="15316" y="24130"/>
                  </a:lnTo>
                  <a:lnTo>
                    <a:pt x="15760" y="22860"/>
                  </a:lnTo>
                  <a:lnTo>
                    <a:pt x="15417" y="22860"/>
                  </a:lnTo>
                  <a:lnTo>
                    <a:pt x="16306" y="20320"/>
                  </a:lnTo>
                  <a:lnTo>
                    <a:pt x="17754" y="20320"/>
                  </a:lnTo>
                  <a:lnTo>
                    <a:pt x="18808" y="17780"/>
                  </a:lnTo>
                  <a:lnTo>
                    <a:pt x="18834" y="17208"/>
                  </a:lnTo>
                  <a:lnTo>
                    <a:pt x="18465" y="17780"/>
                  </a:lnTo>
                  <a:lnTo>
                    <a:pt x="18465" y="16510"/>
                  </a:lnTo>
                  <a:lnTo>
                    <a:pt x="18834" y="17208"/>
                  </a:lnTo>
                  <a:lnTo>
                    <a:pt x="18948" y="17424"/>
                  </a:lnTo>
                  <a:lnTo>
                    <a:pt x="19138" y="17780"/>
                  </a:lnTo>
                  <a:lnTo>
                    <a:pt x="19723" y="16510"/>
                  </a:lnTo>
                  <a:lnTo>
                    <a:pt x="20307" y="15240"/>
                  </a:lnTo>
                  <a:lnTo>
                    <a:pt x="20091" y="16510"/>
                  </a:lnTo>
                  <a:lnTo>
                    <a:pt x="21564" y="15240"/>
                  </a:lnTo>
                  <a:lnTo>
                    <a:pt x="21920" y="15240"/>
                  </a:lnTo>
                  <a:lnTo>
                    <a:pt x="23939" y="12700"/>
                  </a:lnTo>
                  <a:lnTo>
                    <a:pt x="23126" y="12700"/>
                  </a:lnTo>
                  <a:lnTo>
                    <a:pt x="23520" y="11430"/>
                  </a:lnTo>
                  <a:lnTo>
                    <a:pt x="24358" y="11430"/>
                  </a:lnTo>
                  <a:lnTo>
                    <a:pt x="24472" y="12636"/>
                  </a:lnTo>
                  <a:lnTo>
                    <a:pt x="25488" y="11430"/>
                  </a:lnTo>
                  <a:lnTo>
                    <a:pt x="27520" y="10160"/>
                  </a:lnTo>
                  <a:lnTo>
                    <a:pt x="33820" y="10160"/>
                  </a:lnTo>
                  <a:lnTo>
                    <a:pt x="34747" y="8890"/>
                  </a:lnTo>
                  <a:lnTo>
                    <a:pt x="35382" y="8890"/>
                  </a:lnTo>
                  <a:lnTo>
                    <a:pt x="36169" y="10160"/>
                  </a:lnTo>
                  <a:lnTo>
                    <a:pt x="37515" y="8890"/>
                  </a:lnTo>
                  <a:lnTo>
                    <a:pt x="38887" y="8890"/>
                  </a:lnTo>
                  <a:lnTo>
                    <a:pt x="40309" y="10160"/>
                  </a:lnTo>
                  <a:lnTo>
                    <a:pt x="43573" y="10160"/>
                  </a:lnTo>
                  <a:lnTo>
                    <a:pt x="44970" y="8890"/>
                  </a:lnTo>
                  <a:lnTo>
                    <a:pt x="46494" y="10160"/>
                  </a:lnTo>
                  <a:lnTo>
                    <a:pt x="48501" y="8890"/>
                  </a:lnTo>
                  <a:lnTo>
                    <a:pt x="50469" y="8890"/>
                  </a:lnTo>
                  <a:lnTo>
                    <a:pt x="51079" y="7620"/>
                  </a:lnTo>
                  <a:lnTo>
                    <a:pt x="53365" y="7620"/>
                  </a:lnTo>
                  <a:lnTo>
                    <a:pt x="54025" y="8890"/>
                  </a:lnTo>
                  <a:lnTo>
                    <a:pt x="53873" y="7620"/>
                  </a:lnTo>
                  <a:lnTo>
                    <a:pt x="54571" y="7620"/>
                  </a:lnTo>
                  <a:lnTo>
                    <a:pt x="54724" y="8890"/>
                  </a:lnTo>
                  <a:lnTo>
                    <a:pt x="55219" y="8890"/>
                  </a:lnTo>
                  <a:lnTo>
                    <a:pt x="55156" y="7620"/>
                  </a:lnTo>
                  <a:lnTo>
                    <a:pt x="60807" y="7620"/>
                  </a:lnTo>
                  <a:lnTo>
                    <a:pt x="67716" y="8890"/>
                  </a:lnTo>
                  <a:lnTo>
                    <a:pt x="76847" y="8890"/>
                  </a:lnTo>
                  <a:lnTo>
                    <a:pt x="75488" y="5080"/>
                  </a:lnTo>
                  <a:lnTo>
                    <a:pt x="78460" y="6350"/>
                  </a:lnTo>
                  <a:lnTo>
                    <a:pt x="77800" y="7620"/>
                  </a:lnTo>
                  <a:lnTo>
                    <a:pt x="79933" y="6350"/>
                  </a:lnTo>
                  <a:lnTo>
                    <a:pt x="85598" y="6350"/>
                  </a:lnTo>
                  <a:lnTo>
                    <a:pt x="86753" y="7620"/>
                  </a:lnTo>
                  <a:lnTo>
                    <a:pt x="87757" y="7620"/>
                  </a:lnTo>
                  <a:lnTo>
                    <a:pt x="88201" y="7620"/>
                  </a:lnTo>
                  <a:lnTo>
                    <a:pt x="93802" y="7620"/>
                  </a:lnTo>
                  <a:lnTo>
                    <a:pt x="93243" y="6350"/>
                  </a:lnTo>
                  <a:lnTo>
                    <a:pt x="93091" y="5080"/>
                  </a:lnTo>
                  <a:lnTo>
                    <a:pt x="94297" y="6197"/>
                  </a:lnTo>
                  <a:lnTo>
                    <a:pt x="94818" y="5080"/>
                  </a:lnTo>
                  <a:lnTo>
                    <a:pt x="95402" y="3810"/>
                  </a:lnTo>
                  <a:close/>
                </a:path>
                <a:path w="111759" h="175260">
                  <a:moveTo>
                    <a:pt x="95656" y="110490"/>
                  </a:moveTo>
                  <a:lnTo>
                    <a:pt x="94513" y="110490"/>
                  </a:lnTo>
                  <a:lnTo>
                    <a:pt x="94399" y="111760"/>
                  </a:lnTo>
                  <a:lnTo>
                    <a:pt x="94221" y="109220"/>
                  </a:lnTo>
                  <a:lnTo>
                    <a:pt x="92367" y="109220"/>
                  </a:lnTo>
                  <a:lnTo>
                    <a:pt x="91401" y="109220"/>
                  </a:lnTo>
                  <a:lnTo>
                    <a:pt x="91122" y="111760"/>
                  </a:lnTo>
                  <a:lnTo>
                    <a:pt x="90639" y="113030"/>
                  </a:lnTo>
                  <a:lnTo>
                    <a:pt x="91414" y="113030"/>
                  </a:lnTo>
                  <a:lnTo>
                    <a:pt x="88188" y="116840"/>
                  </a:lnTo>
                  <a:lnTo>
                    <a:pt x="90500" y="119888"/>
                  </a:lnTo>
                  <a:lnTo>
                    <a:pt x="90474" y="119380"/>
                  </a:lnTo>
                  <a:lnTo>
                    <a:pt x="91478" y="119380"/>
                  </a:lnTo>
                  <a:lnTo>
                    <a:pt x="91681" y="120650"/>
                  </a:lnTo>
                  <a:lnTo>
                    <a:pt x="91630" y="119380"/>
                  </a:lnTo>
                  <a:lnTo>
                    <a:pt x="92265" y="120650"/>
                  </a:lnTo>
                  <a:lnTo>
                    <a:pt x="92748" y="119380"/>
                  </a:lnTo>
                  <a:lnTo>
                    <a:pt x="92557" y="119380"/>
                  </a:lnTo>
                  <a:lnTo>
                    <a:pt x="92494" y="118110"/>
                  </a:lnTo>
                  <a:lnTo>
                    <a:pt x="92951" y="119380"/>
                  </a:lnTo>
                  <a:lnTo>
                    <a:pt x="93548" y="118110"/>
                  </a:lnTo>
                  <a:lnTo>
                    <a:pt x="93281" y="118110"/>
                  </a:lnTo>
                  <a:lnTo>
                    <a:pt x="93332" y="116840"/>
                  </a:lnTo>
                  <a:lnTo>
                    <a:pt x="93611" y="115570"/>
                  </a:lnTo>
                  <a:lnTo>
                    <a:pt x="94157" y="116840"/>
                  </a:lnTo>
                  <a:lnTo>
                    <a:pt x="94653" y="115570"/>
                  </a:lnTo>
                  <a:lnTo>
                    <a:pt x="94310" y="115570"/>
                  </a:lnTo>
                  <a:lnTo>
                    <a:pt x="94945" y="114300"/>
                  </a:lnTo>
                  <a:lnTo>
                    <a:pt x="94691" y="113030"/>
                  </a:lnTo>
                  <a:lnTo>
                    <a:pt x="95173" y="111760"/>
                  </a:lnTo>
                  <a:lnTo>
                    <a:pt x="95656" y="110490"/>
                  </a:lnTo>
                  <a:close/>
                </a:path>
                <a:path w="111759" h="175260">
                  <a:moveTo>
                    <a:pt x="96456" y="7620"/>
                  </a:moveTo>
                  <a:lnTo>
                    <a:pt x="95504" y="6350"/>
                  </a:lnTo>
                  <a:lnTo>
                    <a:pt x="94932" y="7620"/>
                  </a:lnTo>
                  <a:lnTo>
                    <a:pt x="96456" y="7620"/>
                  </a:lnTo>
                  <a:close/>
                </a:path>
                <a:path w="111759" h="175260">
                  <a:moveTo>
                    <a:pt x="96634" y="88493"/>
                  </a:moveTo>
                  <a:lnTo>
                    <a:pt x="95973" y="89128"/>
                  </a:lnTo>
                  <a:lnTo>
                    <a:pt x="96570" y="89662"/>
                  </a:lnTo>
                  <a:lnTo>
                    <a:pt x="96634" y="88493"/>
                  </a:lnTo>
                  <a:close/>
                </a:path>
                <a:path w="111759" h="175260">
                  <a:moveTo>
                    <a:pt x="98221" y="85090"/>
                  </a:moveTo>
                  <a:lnTo>
                    <a:pt x="97739" y="85090"/>
                  </a:lnTo>
                  <a:lnTo>
                    <a:pt x="97155" y="86360"/>
                  </a:lnTo>
                  <a:lnTo>
                    <a:pt x="98221" y="85090"/>
                  </a:lnTo>
                  <a:close/>
                </a:path>
                <a:path w="111759" h="175260">
                  <a:moveTo>
                    <a:pt x="98361" y="84924"/>
                  </a:moveTo>
                  <a:lnTo>
                    <a:pt x="98221" y="85090"/>
                  </a:lnTo>
                  <a:lnTo>
                    <a:pt x="98361" y="84924"/>
                  </a:lnTo>
                  <a:close/>
                </a:path>
                <a:path w="111759" h="175260">
                  <a:moveTo>
                    <a:pt x="98501" y="22948"/>
                  </a:moveTo>
                  <a:lnTo>
                    <a:pt x="97955" y="21501"/>
                  </a:lnTo>
                  <a:lnTo>
                    <a:pt x="98069" y="21920"/>
                  </a:lnTo>
                  <a:lnTo>
                    <a:pt x="98259" y="22440"/>
                  </a:lnTo>
                  <a:lnTo>
                    <a:pt x="98501" y="22948"/>
                  </a:lnTo>
                  <a:close/>
                </a:path>
                <a:path w="111759" h="175260">
                  <a:moveTo>
                    <a:pt x="98577" y="23101"/>
                  </a:moveTo>
                  <a:lnTo>
                    <a:pt x="98501" y="22948"/>
                  </a:lnTo>
                  <a:lnTo>
                    <a:pt x="98552" y="23101"/>
                  </a:lnTo>
                  <a:close/>
                </a:path>
                <a:path w="111759" h="175260">
                  <a:moveTo>
                    <a:pt x="99352" y="97002"/>
                  </a:moveTo>
                  <a:lnTo>
                    <a:pt x="98983" y="97688"/>
                  </a:lnTo>
                  <a:lnTo>
                    <a:pt x="99263" y="97802"/>
                  </a:lnTo>
                  <a:lnTo>
                    <a:pt x="99352" y="97002"/>
                  </a:lnTo>
                  <a:close/>
                </a:path>
                <a:path w="111759" h="175260">
                  <a:moveTo>
                    <a:pt x="99720" y="11493"/>
                  </a:moveTo>
                  <a:lnTo>
                    <a:pt x="99517" y="10960"/>
                  </a:lnTo>
                  <a:lnTo>
                    <a:pt x="99491" y="11137"/>
                  </a:lnTo>
                  <a:lnTo>
                    <a:pt x="99720" y="11493"/>
                  </a:lnTo>
                  <a:close/>
                </a:path>
                <a:path w="111759" h="175260">
                  <a:moveTo>
                    <a:pt x="100164" y="77292"/>
                  </a:moveTo>
                  <a:lnTo>
                    <a:pt x="99987" y="76657"/>
                  </a:lnTo>
                  <a:lnTo>
                    <a:pt x="99949" y="76352"/>
                  </a:lnTo>
                  <a:lnTo>
                    <a:pt x="99796" y="76809"/>
                  </a:lnTo>
                  <a:lnTo>
                    <a:pt x="99695" y="77165"/>
                  </a:lnTo>
                  <a:lnTo>
                    <a:pt x="100164" y="77292"/>
                  </a:lnTo>
                  <a:close/>
                </a:path>
                <a:path w="111759" h="175260">
                  <a:moveTo>
                    <a:pt x="100291" y="75539"/>
                  </a:moveTo>
                  <a:lnTo>
                    <a:pt x="100253" y="75133"/>
                  </a:lnTo>
                  <a:lnTo>
                    <a:pt x="99987" y="75565"/>
                  </a:lnTo>
                  <a:lnTo>
                    <a:pt x="99936" y="75958"/>
                  </a:lnTo>
                  <a:lnTo>
                    <a:pt x="99949" y="76352"/>
                  </a:lnTo>
                  <a:lnTo>
                    <a:pt x="100114" y="75984"/>
                  </a:lnTo>
                  <a:lnTo>
                    <a:pt x="100291" y="75539"/>
                  </a:lnTo>
                  <a:close/>
                </a:path>
                <a:path w="111759" h="175260">
                  <a:moveTo>
                    <a:pt x="100520" y="73660"/>
                  </a:moveTo>
                  <a:lnTo>
                    <a:pt x="100114" y="73660"/>
                  </a:lnTo>
                  <a:lnTo>
                    <a:pt x="99796" y="74930"/>
                  </a:lnTo>
                  <a:lnTo>
                    <a:pt x="100520" y="73660"/>
                  </a:lnTo>
                  <a:close/>
                </a:path>
                <a:path w="111759" h="175260">
                  <a:moveTo>
                    <a:pt x="101993" y="12827"/>
                  </a:moveTo>
                  <a:lnTo>
                    <a:pt x="101244" y="12179"/>
                  </a:lnTo>
                  <a:lnTo>
                    <a:pt x="100571" y="12915"/>
                  </a:lnTo>
                  <a:lnTo>
                    <a:pt x="101003" y="13296"/>
                  </a:lnTo>
                  <a:lnTo>
                    <a:pt x="101993" y="12827"/>
                  </a:lnTo>
                  <a:close/>
                </a:path>
                <a:path w="111759" h="175260">
                  <a:moveTo>
                    <a:pt x="102387" y="59486"/>
                  </a:moveTo>
                  <a:lnTo>
                    <a:pt x="102323" y="58420"/>
                  </a:lnTo>
                  <a:lnTo>
                    <a:pt x="102196" y="58420"/>
                  </a:lnTo>
                  <a:lnTo>
                    <a:pt x="101993" y="58420"/>
                  </a:lnTo>
                  <a:lnTo>
                    <a:pt x="102387" y="59486"/>
                  </a:lnTo>
                  <a:close/>
                </a:path>
                <a:path w="111759" h="175260">
                  <a:moveTo>
                    <a:pt x="102463" y="59690"/>
                  </a:moveTo>
                  <a:lnTo>
                    <a:pt x="102387" y="59486"/>
                  </a:lnTo>
                  <a:lnTo>
                    <a:pt x="102400" y="59690"/>
                  </a:lnTo>
                  <a:close/>
                </a:path>
                <a:path w="111759" h="175260">
                  <a:moveTo>
                    <a:pt x="102616" y="84201"/>
                  </a:moveTo>
                  <a:lnTo>
                    <a:pt x="102146" y="84429"/>
                  </a:lnTo>
                  <a:lnTo>
                    <a:pt x="102476" y="85090"/>
                  </a:lnTo>
                  <a:lnTo>
                    <a:pt x="102616" y="84201"/>
                  </a:lnTo>
                  <a:close/>
                </a:path>
                <a:path w="111759" h="175260">
                  <a:moveTo>
                    <a:pt x="102895" y="52070"/>
                  </a:moveTo>
                  <a:lnTo>
                    <a:pt x="102831" y="50800"/>
                  </a:lnTo>
                  <a:lnTo>
                    <a:pt x="102806" y="52070"/>
                  </a:lnTo>
                  <a:close/>
                </a:path>
                <a:path w="111759" h="175260">
                  <a:moveTo>
                    <a:pt x="102984" y="55880"/>
                  </a:moveTo>
                  <a:lnTo>
                    <a:pt x="102247" y="55880"/>
                  </a:lnTo>
                  <a:lnTo>
                    <a:pt x="102920" y="56299"/>
                  </a:lnTo>
                  <a:lnTo>
                    <a:pt x="102984" y="55880"/>
                  </a:lnTo>
                  <a:close/>
                </a:path>
                <a:path w="111759" h="175260">
                  <a:moveTo>
                    <a:pt x="103136" y="52070"/>
                  </a:moveTo>
                  <a:lnTo>
                    <a:pt x="103111" y="51943"/>
                  </a:lnTo>
                  <a:lnTo>
                    <a:pt x="103009" y="52070"/>
                  </a:lnTo>
                  <a:lnTo>
                    <a:pt x="103136" y="52070"/>
                  </a:lnTo>
                  <a:close/>
                </a:path>
                <a:path w="111759" h="175260">
                  <a:moveTo>
                    <a:pt x="103327" y="84099"/>
                  </a:moveTo>
                  <a:lnTo>
                    <a:pt x="103251" y="85102"/>
                  </a:lnTo>
                  <a:lnTo>
                    <a:pt x="103276" y="85458"/>
                  </a:lnTo>
                  <a:lnTo>
                    <a:pt x="103327" y="84099"/>
                  </a:lnTo>
                  <a:close/>
                </a:path>
                <a:path w="111759" h="175260">
                  <a:moveTo>
                    <a:pt x="103327" y="39370"/>
                  </a:moveTo>
                  <a:lnTo>
                    <a:pt x="103149" y="38836"/>
                  </a:lnTo>
                  <a:lnTo>
                    <a:pt x="102933" y="39370"/>
                  </a:lnTo>
                  <a:lnTo>
                    <a:pt x="103327" y="39370"/>
                  </a:lnTo>
                  <a:close/>
                </a:path>
                <a:path w="111759" h="175260">
                  <a:moveTo>
                    <a:pt x="103378" y="83820"/>
                  </a:moveTo>
                  <a:lnTo>
                    <a:pt x="102870" y="82550"/>
                  </a:lnTo>
                  <a:lnTo>
                    <a:pt x="102616" y="84201"/>
                  </a:lnTo>
                  <a:lnTo>
                    <a:pt x="103378" y="83820"/>
                  </a:lnTo>
                  <a:close/>
                </a:path>
                <a:path w="111759" h="175260">
                  <a:moveTo>
                    <a:pt x="104876" y="20180"/>
                  </a:moveTo>
                  <a:lnTo>
                    <a:pt x="104775" y="19977"/>
                  </a:lnTo>
                  <a:lnTo>
                    <a:pt x="104648" y="19837"/>
                  </a:lnTo>
                  <a:lnTo>
                    <a:pt x="104609" y="19977"/>
                  </a:lnTo>
                  <a:lnTo>
                    <a:pt x="104775" y="20053"/>
                  </a:lnTo>
                  <a:lnTo>
                    <a:pt x="104876" y="20180"/>
                  </a:lnTo>
                  <a:close/>
                </a:path>
                <a:path w="111759" h="175260">
                  <a:moveTo>
                    <a:pt x="106527" y="69024"/>
                  </a:moveTo>
                  <a:lnTo>
                    <a:pt x="106400" y="69062"/>
                  </a:lnTo>
                  <a:lnTo>
                    <a:pt x="106324" y="69265"/>
                  </a:lnTo>
                  <a:lnTo>
                    <a:pt x="106527" y="69024"/>
                  </a:lnTo>
                  <a:close/>
                </a:path>
                <a:path w="111759" h="175260">
                  <a:moveTo>
                    <a:pt x="106692" y="24130"/>
                  </a:moveTo>
                  <a:lnTo>
                    <a:pt x="106413" y="23761"/>
                  </a:lnTo>
                  <a:lnTo>
                    <a:pt x="106451" y="24130"/>
                  </a:lnTo>
                  <a:lnTo>
                    <a:pt x="106692" y="24130"/>
                  </a:lnTo>
                  <a:close/>
                </a:path>
                <a:path w="111759" h="175260">
                  <a:moveTo>
                    <a:pt x="108331" y="50800"/>
                  </a:moveTo>
                  <a:lnTo>
                    <a:pt x="108153" y="50533"/>
                  </a:lnTo>
                  <a:lnTo>
                    <a:pt x="108102" y="50800"/>
                  </a:lnTo>
                  <a:lnTo>
                    <a:pt x="108331" y="50800"/>
                  </a:lnTo>
                  <a:close/>
                </a:path>
                <a:path w="111759" h="175260">
                  <a:moveTo>
                    <a:pt x="108331" y="49530"/>
                  </a:moveTo>
                  <a:lnTo>
                    <a:pt x="108051" y="50380"/>
                  </a:lnTo>
                  <a:lnTo>
                    <a:pt x="108153" y="50533"/>
                  </a:lnTo>
                  <a:lnTo>
                    <a:pt x="108331" y="49530"/>
                  </a:lnTo>
                  <a:close/>
                </a:path>
                <a:path w="111759" h="175260">
                  <a:moveTo>
                    <a:pt x="108788" y="50304"/>
                  </a:moveTo>
                  <a:lnTo>
                    <a:pt x="108699" y="50482"/>
                  </a:lnTo>
                  <a:lnTo>
                    <a:pt x="108648" y="50634"/>
                  </a:lnTo>
                  <a:lnTo>
                    <a:pt x="108623" y="50774"/>
                  </a:lnTo>
                  <a:lnTo>
                    <a:pt x="108788" y="50304"/>
                  </a:lnTo>
                  <a:close/>
                </a:path>
                <a:path w="111759" h="175260">
                  <a:moveTo>
                    <a:pt x="109143" y="58420"/>
                  </a:moveTo>
                  <a:lnTo>
                    <a:pt x="109016" y="59690"/>
                  </a:lnTo>
                  <a:lnTo>
                    <a:pt x="109143" y="58420"/>
                  </a:lnTo>
                  <a:close/>
                </a:path>
                <a:path w="111759" h="175260">
                  <a:moveTo>
                    <a:pt x="109448" y="30314"/>
                  </a:moveTo>
                  <a:lnTo>
                    <a:pt x="109308" y="30403"/>
                  </a:lnTo>
                  <a:lnTo>
                    <a:pt x="109220" y="30530"/>
                  </a:lnTo>
                  <a:lnTo>
                    <a:pt x="109143" y="30670"/>
                  </a:lnTo>
                  <a:lnTo>
                    <a:pt x="109321" y="30556"/>
                  </a:lnTo>
                  <a:lnTo>
                    <a:pt x="109448" y="30314"/>
                  </a:lnTo>
                  <a:close/>
                </a:path>
                <a:path w="111759" h="175260">
                  <a:moveTo>
                    <a:pt x="110972" y="38100"/>
                  </a:moveTo>
                  <a:lnTo>
                    <a:pt x="109118" y="36830"/>
                  </a:lnTo>
                  <a:lnTo>
                    <a:pt x="109143" y="35560"/>
                  </a:lnTo>
                  <a:lnTo>
                    <a:pt x="109156" y="34290"/>
                  </a:lnTo>
                  <a:lnTo>
                    <a:pt x="108978" y="35560"/>
                  </a:lnTo>
                  <a:lnTo>
                    <a:pt x="108229" y="34290"/>
                  </a:lnTo>
                  <a:lnTo>
                    <a:pt x="108585" y="33020"/>
                  </a:lnTo>
                  <a:lnTo>
                    <a:pt x="108762" y="33020"/>
                  </a:lnTo>
                  <a:lnTo>
                    <a:pt x="108851" y="31750"/>
                  </a:lnTo>
                  <a:lnTo>
                    <a:pt x="108712" y="31750"/>
                  </a:lnTo>
                  <a:lnTo>
                    <a:pt x="108699" y="29210"/>
                  </a:lnTo>
                  <a:lnTo>
                    <a:pt x="107429" y="29210"/>
                  </a:lnTo>
                  <a:lnTo>
                    <a:pt x="107861" y="27940"/>
                  </a:lnTo>
                  <a:lnTo>
                    <a:pt x="107467" y="25400"/>
                  </a:lnTo>
                  <a:lnTo>
                    <a:pt x="105410" y="25400"/>
                  </a:lnTo>
                  <a:lnTo>
                    <a:pt x="104838" y="24130"/>
                  </a:lnTo>
                  <a:lnTo>
                    <a:pt x="105689" y="24130"/>
                  </a:lnTo>
                  <a:lnTo>
                    <a:pt x="105740" y="22860"/>
                  </a:lnTo>
                  <a:lnTo>
                    <a:pt x="106413" y="23761"/>
                  </a:lnTo>
                  <a:lnTo>
                    <a:pt x="106311" y="22860"/>
                  </a:lnTo>
                  <a:lnTo>
                    <a:pt x="106083" y="22860"/>
                  </a:lnTo>
                  <a:lnTo>
                    <a:pt x="104381" y="21590"/>
                  </a:lnTo>
                  <a:lnTo>
                    <a:pt x="104597" y="20320"/>
                  </a:lnTo>
                  <a:lnTo>
                    <a:pt x="103327" y="20320"/>
                  </a:lnTo>
                  <a:lnTo>
                    <a:pt x="102641" y="19050"/>
                  </a:lnTo>
                  <a:lnTo>
                    <a:pt x="102362" y="20320"/>
                  </a:lnTo>
                  <a:lnTo>
                    <a:pt x="103085" y="16510"/>
                  </a:lnTo>
                  <a:lnTo>
                    <a:pt x="99275" y="13970"/>
                  </a:lnTo>
                  <a:lnTo>
                    <a:pt x="99479" y="11430"/>
                  </a:lnTo>
                  <a:lnTo>
                    <a:pt x="97218" y="8890"/>
                  </a:lnTo>
                  <a:lnTo>
                    <a:pt x="94373" y="8890"/>
                  </a:lnTo>
                  <a:lnTo>
                    <a:pt x="88023" y="8890"/>
                  </a:lnTo>
                  <a:lnTo>
                    <a:pt x="87871" y="8890"/>
                  </a:lnTo>
                  <a:lnTo>
                    <a:pt x="89839" y="10160"/>
                  </a:lnTo>
                  <a:lnTo>
                    <a:pt x="90055" y="10160"/>
                  </a:lnTo>
                  <a:lnTo>
                    <a:pt x="90297" y="11430"/>
                  </a:lnTo>
                  <a:lnTo>
                    <a:pt x="92189" y="11430"/>
                  </a:lnTo>
                  <a:lnTo>
                    <a:pt x="91884" y="12700"/>
                  </a:lnTo>
                  <a:lnTo>
                    <a:pt x="92087" y="12700"/>
                  </a:lnTo>
                  <a:lnTo>
                    <a:pt x="93027" y="13970"/>
                  </a:lnTo>
                  <a:lnTo>
                    <a:pt x="93370" y="13970"/>
                  </a:lnTo>
                  <a:lnTo>
                    <a:pt x="93980" y="15240"/>
                  </a:lnTo>
                  <a:lnTo>
                    <a:pt x="95453" y="15240"/>
                  </a:lnTo>
                  <a:lnTo>
                    <a:pt x="95681" y="16471"/>
                  </a:lnTo>
                  <a:lnTo>
                    <a:pt x="95529" y="16408"/>
                  </a:lnTo>
                  <a:lnTo>
                    <a:pt x="95656" y="17526"/>
                  </a:lnTo>
                  <a:lnTo>
                    <a:pt x="95770" y="17132"/>
                  </a:lnTo>
                  <a:lnTo>
                    <a:pt x="95770" y="16789"/>
                  </a:lnTo>
                  <a:lnTo>
                    <a:pt x="95719" y="16535"/>
                  </a:lnTo>
                  <a:lnTo>
                    <a:pt x="96964" y="17780"/>
                  </a:lnTo>
                  <a:lnTo>
                    <a:pt x="96697" y="19050"/>
                  </a:lnTo>
                  <a:lnTo>
                    <a:pt x="97980" y="19050"/>
                  </a:lnTo>
                  <a:lnTo>
                    <a:pt x="96735" y="20320"/>
                  </a:lnTo>
                  <a:lnTo>
                    <a:pt x="98310" y="21590"/>
                  </a:lnTo>
                  <a:lnTo>
                    <a:pt x="99301" y="22860"/>
                  </a:lnTo>
                  <a:lnTo>
                    <a:pt x="98767" y="22860"/>
                  </a:lnTo>
                  <a:lnTo>
                    <a:pt x="99263" y="24130"/>
                  </a:lnTo>
                  <a:lnTo>
                    <a:pt x="99060" y="24130"/>
                  </a:lnTo>
                  <a:lnTo>
                    <a:pt x="99669" y="25400"/>
                  </a:lnTo>
                  <a:lnTo>
                    <a:pt x="100266" y="25400"/>
                  </a:lnTo>
                  <a:lnTo>
                    <a:pt x="99479" y="27940"/>
                  </a:lnTo>
                  <a:lnTo>
                    <a:pt x="102997" y="29210"/>
                  </a:lnTo>
                  <a:lnTo>
                    <a:pt x="101257" y="30480"/>
                  </a:lnTo>
                  <a:lnTo>
                    <a:pt x="102857" y="33020"/>
                  </a:lnTo>
                  <a:lnTo>
                    <a:pt x="103886" y="36830"/>
                  </a:lnTo>
                  <a:lnTo>
                    <a:pt x="102450" y="36830"/>
                  </a:lnTo>
                  <a:lnTo>
                    <a:pt x="103149" y="38836"/>
                  </a:lnTo>
                  <a:lnTo>
                    <a:pt x="103911" y="36880"/>
                  </a:lnTo>
                  <a:lnTo>
                    <a:pt x="104279" y="39370"/>
                  </a:lnTo>
                  <a:lnTo>
                    <a:pt x="103327" y="39370"/>
                  </a:lnTo>
                  <a:lnTo>
                    <a:pt x="104482" y="40640"/>
                  </a:lnTo>
                  <a:lnTo>
                    <a:pt x="103987" y="44450"/>
                  </a:lnTo>
                  <a:lnTo>
                    <a:pt x="103759" y="44450"/>
                  </a:lnTo>
                  <a:lnTo>
                    <a:pt x="103403" y="43180"/>
                  </a:lnTo>
                  <a:lnTo>
                    <a:pt x="103174" y="43180"/>
                  </a:lnTo>
                  <a:lnTo>
                    <a:pt x="103632" y="45720"/>
                  </a:lnTo>
                  <a:lnTo>
                    <a:pt x="102679" y="49530"/>
                  </a:lnTo>
                  <a:lnTo>
                    <a:pt x="102819" y="50342"/>
                  </a:lnTo>
                  <a:lnTo>
                    <a:pt x="102704" y="49822"/>
                  </a:lnTo>
                  <a:lnTo>
                    <a:pt x="102743" y="50177"/>
                  </a:lnTo>
                  <a:lnTo>
                    <a:pt x="102831" y="50558"/>
                  </a:lnTo>
                  <a:lnTo>
                    <a:pt x="102831" y="50406"/>
                  </a:lnTo>
                  <a:lnTo>
                    <a:pt x="103111" y="51943"/>
                  </a:lnTo>
                  <a:lnTo>
                    <a:pt x="104013" y="50800"/>
                  </a:lnTo>
                  <a:lnTo>
                    <a:pt x="104597" y="54203"/>
                  </a:lnTo>
                  <a:lnTo>
                    <a:pt x="103466" y="53340"/>
                  </a:lnTo>
                  <a:lnTo>
                    <a:pt x="104317" y="57150"/>
                  </a:lnTo>
                  <a:lnTo>
                    <a:pt x="102920" y="56299"/>
                  </a:lnTo>
                  <a:lnTo>
                    <a:pt x="102793" y="57150"/>
                  </a:lnTo>
                  <a:lnTo>
                    <a:pt x="102527" y="57150"/>
                  </a:lnTo>
                  <a:lnTo>
                    <a:pt x="102120" y="55880"/>
                  </a:lnTo>
                  <a:lnTo>
                    <a:pt x="102196" y="58420"/>
                  </a:lnTo>
                  <a:lnTo>
                    <a:pt x="102958" y="57150"/>
                  </a:lnTo>
                  <a:lnTo>
                    <a:pt x="102692" y="59690"/>
                  </a:lnTo>
                  <a:lnTo>
                    <a:pt x="102463" y="59690"/>
                  </a:lnTo>
                  <a:lnTo>
                    <a:pt x="102882" y="60960"/>
                  </a:lnTo>
                  <a:lnTo>
                    <a:pt x="102400" y="62230"/>
                  </a:lnTo>
                  <a:lnTo>
                    <a:pt x="101968" y="62230"/>
                  </a:lnTo>
                  <a:lnTo>
                    <a:pt x="102044" y="60960"/>
                  </a:lnTo>
                  <a:lnTo>
                    <a:pt x="101892" y="62230"/>
                  </a:lnTo>
                  <a:lnTo>
                    <a:pt x="101739" y="63500"/>
                  </a:lnTo>
                  <a:lnTo>
                    <a:pt x="102844" y="66040"/>
                  </a:lnTo>
                  <a:lnTo>
                    <a:pt x="101765" y="68580"/>
                  </a:lnTo>
                  <a:lnTo>
                    <a:pt x="100634" y="67310"/>
                  </a:lnTo>
                  <a:lnTo>
                    <a:pt x="101142" y="69850"/>
                  </a:lnTo>
                  <a:lnTo>
                    <a:pt x="99987" y="69850"/>
                  </a:lnTo>
                  <a:lnTo>
                    <a:pt x="100025" y="71120"/>
                  </a:lnTo>
                  <a:lnTo>
                    <a:pt x="100685" y="71120"/>
                  </a:lnTo>
                  <a:lnTo>
                    <a:pt x="100393" y="72390"/>
                  </a:lnTo>
                  <a:lnTo>
                    <a:pt x="100990" y="73660"/>
                  </a:lnTo>
                  <a:lnTo>
                    <a:pt x="100520" y="73660"/>
                  </a:lnTo>
                  <a:lnTo>
                    <a:pt x="100812" y="76200"/>
                  </a:lnTo>
                  <a:lnTo>
                    <a:pt x="101981" y="74930"/>
                  </a:lnTo>
                  <a:lnTo>
                    <a:pt x="101282" y="76200"/>
                  </a:lnTo>
                  <a:lnTo>
                    <a:pt x="100977" y="77470"/>
                  </a:lnTo>
                  <a:lnTo>
                    <a:pt x="100164" y="77470"/>
                  </a:lnTo>
                  <a:lnTo>
                    <a:pt x="100596" y="78740"/>
                  </a:lnTo>
                  <a:lnTo>
                    <a:pt x="100088" y="80010"/>
                  </a:lnTo>
                  <a:lnTo>
                    <a:pt x="98628" y="80010"/>
                  </a:lnTo>
                  <a:lnTo>
                    <a:pt x="99415" y="81280"/>
                  </a:lnTo>
                  <a:lnTo>
                    <a:pt x="98183" y="82550"/>
                  </a:lnTo>
                  <a:lnTo>
                    <a:pt x="98971" y="83820"/>
                  </a:lnTo>
                  <a:lnTo>
                    <a:pt x="98704" y="83820"/>
                  </a:lnTo>
                  <a:lnTo>
                    <a:pt x="98361" y="84924"/>
                  </a:lnTo>
                  <a:lnTo>
                    <a:pt x="99288" y="83820"/>
                  </a:lnTo>
                  <a:lnTo>
                    <a:pt x="98158" y="86360"/>
                  </a:lnTo>
                  <a:lnTo>
                    <a:pt x="97980" y="86360"/>
                  </a:lnTo>
                  <a:lnTo>
                    <a:pt x="97129" y="87630"/>
                  </a:lnTo>
                  <a:lnTo>
                    <a:pt x="97421" y="90170"/>
                  </a:lnTo>
                  <a:lnTo>
                    <a:pt x="96558" y="91440"/>
                  </a:lnTo>
                  <a:lnTo>
                    <a:pt x="95288" y="92710"/>
                  </a:lnTo>
                  <a:lnTo>
                    <a:pt x="96710" y="90170"/>
                  </a:lnTo>
                  <a:lnTo>
                    <a:pt x="95605" y="90170"/>
                  </a:lnTo>
                  <a:lnTo>
                    <a:pt x="95262" y="92710"/>
                  </a:lnTo>
                  <a:lnTo>
                    <a:pt x="95084" y="93980"/>
                  </a:lnTo>
                  <a:lnTo>
                    <a:pt x="95440" y="96520"/>
                  </a:lnTo>
                  <a:lnTo>
                    <a:pt x="94475" y="99060"/>
                  </a:lnTo>
                  <a:lnTo>
                    <a:pt x="94729" y="99060"/>
                  </a:lnTo>
                  <a:lnTo>
                    <a:pt x="96202" y="100330"/>
                  </a:lnTo>
                  <a:lnTo>
                    <a:pt x="93421" y="100330"/>
                  </a:lnTo>
                  <a:lnTo>
                    <a:pt x="93611" y="101600"/>
                  </a:lnTo>
                  <a:lnTo>
                    <a:pt x="93192" y="101600"/>
                  </a:lnTo>
                  <a:lnTo>
                    <a:pt x="92456" y="104140"/>
                  </a:lnTo>
                  <a:lnTo>
                    <a:pt x="92519" y="106680"/>
                  </a:lnTo>
                  <a:lnTo>
                    <a:pt x="92443" y="107950"/>
                  </a:lnTo>
                  <a:lnTo>
                    <a:pt x="94132" y="107950"/>
                  </a:lnTo>
                  <a:lnTo>
                    <a:pt x="96189" y="106680"/>
                  </a:lnTo>
                  <a:lnTo>
                    <a:pt x="96443" y="104140"/>
                  </a:lnTo>
                  <a:lnTo>
                    <a:pt x="96735" y="104140"/>
                  </a:lnTo>
                  <a:lnTo>
                    <a:pt x="96761" y="102870"/>
                  </a:lnTo>
                  <a:lnTo>
                    <a:pt x="96774" y="101600"/>
                  </a:lnTo>
                  <a:lnTo>
                    <a:pt x="97383" y="100330"/>
                  </a:lnTo>
                  <a:lnTo>
                    <a:pt x="97015" y="99060"/>
                  </a:lnTo>
                  <a:lnTo>
                    <a:pt x="97815" y="97790"/>
                  </a:lnTo>
                  <a:lnTo>
                    <a:pt x="98120" y="99060"/>
                  </a:lnTo>
                  <a:lnTo>
                    <a:pt x="98183" y="97790"/>
                  </a:lnTo>
                  <a:lnTo>
                    <a:pt x="97878" y="96520"/>
                  </a:lnTo>
                  <a:lnTo>
                    <a:pt x="98793" y="95250"/>
                  </a:lnTo>
                  <a:lnTo>
                    <a:pt x="98971" y="96266"/>
                  </a:lnTo>
                  <a:lnTo>
                    <a:pt x="99072" y="95961"/>
                  </a:lnTo>
                  <a:lnTo>
                    <a:pt x="98996" y="96266"/>
                  </a:lnTo>
                  <a:lnTo>
                    <a:pt x="99009" y="96520"/>
                  </a:lnTo>
                  <a:lnTo>
                    <a:pt x="99161" y="95948"/>
                  </a:lnTo>
                  <a:lnTo>
                    <a:pt x="99504" y="95250"/>
                  </a:lnTo>
                  <a:lnTo>
                    <a:pt x="100063" y="95250"/>
                  </a:lnTo>
                  <a:lnTo>
                    <a:pt x="99644" y="93980"/>
                  </a:lnTo>
                  <a:lnTo>
                    <a:pt x="100266" y="93980"/>
                  </a:lnTo>
                  <a:lnTo>
                    <a:pt x="100888" y="92710"/>
                  </a:lnTo>
                  <a:lnTo>
                    <a:pt x="100825" y="91440"/>
                  </a:lnTo>
                  <a:lnTo>
                    <a:pt x="100037" y="92710"/>
                  </a:lnTo>
                  <a:lnTo>
                    <a:pt x="100126" y="91440"/>
                  </a:lnTo>
                  <a:lnTo>
                    <a:pt x="100596" y="90170"/>
                  </a:lnTo>
                  <a:lnTo>
                    <a:pt x="101498" y="91440"/>
                  </a:lnTo>
                  <a:lnTo>
                    <a:pt x="102489" y="90170"/>
                  </a:lnTo>
                  <a:lnTo>
                    <a:pt x="103466" y="88900"/>
                  </a:lnTo>
                  <a:lnTo>
                    <a:pt x="100787" y="85090"/>
                  </a:lnTo>
                  <a:lnTo>
                    <a:pt x="102146" y="84429"/>
                  </a:lnTo>
                  <a:lnTo>
                    <a:pt x="101841" y="83820"/>
                  </a:lnTo>
                  <a:lnTo>
                    <a:pt x="102323" y="82550"/>
                  </a:lnTo>
                  <a:lnTo>
                    <a:pt x="104076" y="81280"/>
                  </a:lnTo>
                  <a:lnTo>
                    <a:pt x="105181" y="80010"/>
                  </a:lnTo>
                  <a:lnTo>
                    <a:pt x="103162" y="78740"/>
                  </a:lnTo>
                  <a:lnTo>
                    <a:pt x="103962" y="77470"/>
                  </a:lnTo>
                  <a:lnTo>
                    <a:pt x="102552" y="77470"/>
                  </a:lnTo>
                  <a:lnTo>
                    <a:pt x="102552" y="76200"/>
                  </a:lnTo>
                  <a:lnTo>
                    <a:pt x="102984" y="74930"/>
                  </a:lnTo>
                  <a:lnTo>
                    <a:pt x="104063" y="74930"/>
                  </a:lnTo>
                  <a:lnTo>
                    <a:pt x="104051" y="75095"/>
                  </a:lnTo>
                  <a:lnTo>
                    <a:pt x="104127" y="75222"/>
                  </a:lnTo>
                  <a:lnTo>
                    <a:pt x="104203" y="74993"/>
                  </a:lnTo>
                  <a:lnTo>
                    <a:pt x="104508" y="74930"/>
                  </a:lnTo>
                  <a:lnTo>
                    <a:pt x="104470" y="76200"/>
                  </a:lnTo>
                  <a:lnTo>
                    <a:pt x="104241" y="76200"/>
                  </a:lnTo>
                  <a:lnTo>
                    <a:pt x="104254" y="77470"/>
                  </a:lnTo>
                  <a:lnTo>
                    <a:pt x="104762" y="76200"/>
                  </a:lnTo>
                  <a:lnTo>
                    <a:pt x="104965" y="76200"/>
                  </a:lnTo>
                  <a:lnTo>
                    <a:pt x="105295" y="74079"/>
                  </a:lnTo>
                  <a:lnTo>
                    <a:pt x="105359" y="73660"/>
                  </a:lnTo>
                  <a:lnTo>
                    <a:pt x="105511" y="74079"/>
                  </a:lnTo>
                  <a:lnTo>
                    <a:pt x="105829" y="74930"/>
                  </a:lnTo>
                  <a:lnTo>
                    <a:pt x="105714" y="73660"/>
                  </a:lnTo>
                  <a:lnTo>
                    <a:pt x="105448" y="73660"/>
                  </a:lnTo>
                  <a:lnTo>
                    <a:pt x="105892" y="72390"/>
                  </a:lnTo>
                  <a:lnTo>
                    <a:pt x="105587" y="71120"/>
                  </a:lnTo>
                  <a:lnTo>
                    <a:pt x="106324" y="69850"/>
                  </a:lnTo>
                  <a:lnTo>
                    <a:pt x="105651" y="69850"/>
                  </a:lnTo>
                  <a:lnTo>
                    <a:pt x="106146" y="68580"/>
                  </a:lnTo>
                  <a:lnTo>
                    <a:pt x="106641" y="67310"/>
                  </a:lnTo>
                  <a:lnTo>
                    <a:pt x="105206" y="68580"/>
                  </a:lnTo>
                  <a:lnTo>
                    <a:pt x="105397" y="67310"/>
                  </a:lnTo>
                  <a:lnTo>
                    <a:pt x="106133" y="66040"/>
                  </a:lnTo>
                  <a:lnTo>
                    <a:pt x="106641" y="67310"/>
                  </a:lnTo>
                  <a:lnTo>
                    <a:pt x="106527" y="66040"/>
                  </a:lnTo>
                  <a:lnTo>
                    <a:pt x="107111" y="64770"/>
                  </a:lnTo>
                  <a:lnTo>
                    <a:pt x="107734" y="66040"/>
                  </a:lnTo>
                  <a:lnTo>
                    <a:pt x="107365" y="64770"/>
                  </a:lnTo>
                  <a:lnTo>
                    <a:pt x="108724" y="63500"/>
                  </a:lnTo>
                  <a:lnTo>
                    <a:pt x="109029" y="62230"/>
                  </a:lnTo>
                  <a:lnTo>
                    <a:pt x="109245" y="60960"/>
                  </a:lnTo>
                  <a:lnTo>
                    <a:pt x="108432" y="62230"/>
                  </a:lnTo>
                  <a:lnTo>
                    <a:pt x="108648" y="60960"/>
                  </a:lnTo>
                  <a:lnTo>
                    <a:pt x="109029" y="60960"/>
                  </a:lnTo>
                  <a:lnTo>
                    <a:pt x="108648" y="59690"/>
                  </a:lnTo>
                  <a:lnTo>
                    <a:pt x="107759" y="60960"/>
                  </a:lnTo>
                  <a:lnTo>
                    <a:pt x="107289" y="59690"/>
                  </a:lnTo>
                  <a:lnTo>
                    <a:pt x="107556" y="59690"/>
                  </a:lnTo>
                  <a:lnTo>
                    <a:pt x="107759" y="59690"/>
                  </a:lnTo>
                  <a:lnTo>
                    <a:pt x="107708" y="59461"/>
                  </a:lnTo>
                  <a:lnTo>
                    <a:pt x="107670" y="59258"/>
                  </a:lnTo>
                  <a:lnTo>
                    <a:pt x="107200" y="57150"/>
                  </a:lnTo>
                  <a:lnTo>
                    <a:pt x="108191" y="57150"/>
                  </a:lnTo>
                  <a:lnTo>
                    <a:pt x="107670" y="59258"/>
                  </a:lnTo>
                  <a:lnTo>
                    <a:pt x="107708" y="59461"/>
                  </a:lnTo>
                  <a:lnTo>
                    <a:pt x="109194" y="57150"/>
                  </a:lnTo>
                  <a:lnTo>
                    <a:pt x="109143" y="58420"/>
                  </a:lnTo>
                  <a:lnTo>
                    <a:pt x="109512" y="58420"/>
                  </a:lnTo>
                  <a:lnTo>
                    <a:pt x="110667" y="55880"/>
                  </a:lnTo>
                  <a:lnTo>
                    <a:pt x="108572" y="57150"/>
                  </a:lnTo>
                  <a:lnTo>
                    <a:pt x="108889" y="54610"/>
                  </a:lnTo>
                  <a:lnTo>
                    <a:pt x="109397" y="55880"/>
                  </a:lnTo>
                  <a:lnTo>
                    <a:pt x="109982" y="54610"/>
                  </a:lnTo>
                  <a:lnTo>
                    <a:pt x="108953" y="54610"/>
                  </a:lnTo>
                  <a:lnTo>
                    <a:pt x="108635" y="53340"/>
                  </a:lnTo>
                  <a:lnTo>
                    <a:pt x="109207" y="52070"/>
                  </a:lnTo>
                  <a:lnTo>
                    <a:pt x="108496" y="52070"/>
                  </a:lnTo>
                  <a:lnTo>
                    <a:pt x="108623" y="50800"/>
                  </a:lnTo>
                  <a:lnTo>
                    <a:pt x="108331" y="52070"/>
                  </a:lnTo>
                  <a:lnTo>
                    <a:pt x="107810" y="52070"/>
                  </a:lnTo>
                  <a:lnTo>
                    <a:pt x="107975" y="50800"/>
                  </a:lnTo>
                  <a:lnTo>
                    <a:pt x="108051" y="50380"/>
                  </a:lnTo>
                  <a:lnTo>
                    <a:pt x="107467" y="49530"/>
                  </a:lnTo>
                  <a:lnTo>
                    <a:pt x="109524" y="48260"/>
                  </a:lnTo>
                  <a:lnTo>
                    <a:pt x="109004" y="46990"/>
                  </a:lnTo>
                  <a:lnTo>
                    <a:pt x="109435" y="45720"/>
                  </a:lnTo>
                  <a:lnTo>
                    <a:pt x="110032" y="46990"/>
                  </a:lnTo>
                  <a:lnTo>
                    <a:pt x="110337" y="45720"/>
                  </a:lnTo>
                  <a:lnTo>
                    <a:pt x="109728" y="44450"/>
                  </a:lnTo>
                  <a:lnTo>
                    <a:pt x="109220" y="43675"/>
                  </a:lnTo>
                  <a:lnTo>
                    <a:pt x="109220" y="44450"/>
                  </a:lnTo>
                  <a:lnTo>
                    <a:pt x="109067" y="45720"/>
                  </a:lnTo>
                  <a:lnTo>
                    <a:pt x="108508" y="44450"/>
                  </a:lnTo>
                  <a:lnTo>
                    <a:pt x="108064" y="44450"/>
                  </a:lnTo>
                  <a:lnTo>
                    <a:pt x="108902" y="43522"/>
                  </a:lnTo>
                  <a:lnTo>
                    <a:pt x="109220" y="44450"/>
                  </a:lnTo>
                  <a:lnTo>
                    <a:pt x="109220" y="43675"/>
                  </a:lnTo>
                  <a:lnTo>
                    <a:pt x="109016" y="43408"/>
                  </a:lnTo>
                  <a:lnTo>
                    <a:pt x="109207" y="43180"/>
                  </a:lnTo>
                  <a:lnTo>
                    <a:pt x="107543" y="41910"/>
                  </a:lnTo>
                  <a:lnTo>
                    <a:pt x="108318" y="40640"/>
                  </a:lnTo>
                  <a:lnTo>
                    <a:pt x="110147" y="40640"/>
                  </a:lnTo>
                  <a:lnTo>
                    <a:pt x="110972" y="38100"/>
                  </a:lnTo>
                  <a:close/>
                </a:path>
                <a:path w="111759" h="175260">
                  <a:moveTo>
                    <a:pt x="111175" y="44450"/>
                  </a:moveTo>
                  <a:lnTo>
                    <a:pt x="110934" y="43180"/>
                  </a:lnTo>
                  <a:lnTo>
                    <a:pt x="110680" y="41910"/>
                  </a:lnTo>
                  <a:lnTo>
                    <a:pt x="110020" y="43027"/>
                  </a:lnTo>
                  <a:lnTo>
                    <a:pt x="109435" y="41910"/>
                  </a:lnTo>
                  <a:lnTo>
                    <a:pt x="109816" y="44450"/>
                  </a:lnTo>
                  <a:lnTo>
                    <a:pt x="111175" y="4445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 descr=""/>
            <p:cNvSpPr/>
            <p:nvPr/>
          </p:nvSpPr>
          <p:spPr>
            <a:xfrm>
              <a:off x="6329535" y="3002037"/>
              <a:ext cx="113664" cy="158750"/>
            </a:xfrm>
            <a:custGeom>
              <a:avLst/>
              <a:gdLst/>
              <a:ahLst/>
              <a:cxnLst/>
              <a:rect l="l" t="t" r="r" b="b"/>
              <a:pathLst>
                <a:path w="113664" h="158750">
                  <a:moveTo>
                    <a:pt x="16433" y="0"/>
                  </a:moveTo>
                  <a:lnTo>
                    <a:pt x="11836" y="2146"/>
                  </a:lnTo>
                  <a:lnTo>
                    <a:pt x="3213" y="2997"/>
                  </a:lnTo>
                  <a:lnTo>
                    <a:pt x="0" y="6388"/>
                  </a:lnTo>
                  <a:lnTo>
                    <a:pt x="11929" y="37351"/>
                  </a:lnTo>
                  <a:lnTo>
                    <a:pt x="22405" y="69072"/>
                  </a:lnTo>
                  <a:lnTo>
                    <a:pt x="34925" y="99749"/>
                  </a:lnTo>
                  <a:lnTo>
                    <a:pt x="52984" y="127584"/>
                  </a:lnTo>
                  <a:lnTo>
                    <a:pt x="60883" y="136503"/>
                  </a:lnTo>
                  <a:lnTo>
                    <a:pt x="73363" y="148208"/>
                  </a:lnTo>
                  <a:lnTo>
                    <a:pt x="86283" y="155037"/>
                  </a:lnTo>
                  <a:lnTo>
                    <a:pt x="95503" y="149326"/>
                  </a:lnTo>
                  <a:lnTo>
                    <a:pt x="81965" y="158686"/>
                  </a:lnTo>
                  <a:lnTo>
                    <a:pt x="87289" y="157182"/>
                  </a:lnTo>
                  <a:lnTo>
                    <a:pt x="98655" y="157427"/>
                  </a:lnTo>
                  <a:lnTo>
                    <a:pt x="104228" y="155816"/>
                  </a:lnTo>
                  <a:lnTo>
                    <a:pt x="108940" y="153174"/>
                  </a:lnTo>
                  <a:lnTo>
                    <a:pt x="112674" y="149186"/>
                  </a:lnTo>
                  <a:lnTo>
                    <a:pt x="113601" y="143636"/>
                  </a:lnTo>
                  <a:lnTo>
                    <a:pt x="113099" y="135055"/>
                  </a:lnTo>
                  <a:lnTo>
                    <a:pt x="91335" y="101369"/>
                  </a:lnTo>
                  <a:lnTo>
                    <a:pt x="72796" y="84100"/>
                  </a:lnTo>
                  <a:lnTo>
                    <a:pt x="64541" y="74828"/>
                  </a:lnTo>
                  <a:lnTo>
                    <a:pt x="59191" y="66968"/>
                  </a:lnTo>
                  <a:lnTo>
                    <a:pt x="49577" y="50094"/>
                  </a:lnTo>
                  <a:lnTo>
                    <a:pt x="44691" y="41884"/>
                  </a:lnTo>
                  <a:lnTo>
                    <a:pt x="37788" y="31350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 descr=""/>
            <p:cNvSpPr/>
            <p:nvPr/>
          </p:nvSpPr>
          <p:spPr>
            <a:xfrm>
              <a:off x="6324816" y="2998863"/>
              <a:ext cx="120650" cy="162560"/>
            </a:xfrm>
            <a:custGeom>
              <a:avLst/>
              <a:gdLst/>
              <a:ahLst/>
              <a:cxnLst/>
              <a:rect l="l" t="t" r="r" b="b"/>
              <a:pathLst>
                <a:path w="120650" h="162560">
                  <a:moveTo>
                    <a:pt x="330" y="10579"/>
                  </a:moveTo>
                  <a:lnTo>
                    <a:pt x="241" y="10160"/>
                  </a:lnTo>
                  <a:lnTo>
                    <a:pt x="0" y="10160"/>
                  </a:lnTo>
                  <a:lnTo>
                    <a:pt x="330" y="10579"/>
                  </a:lnTo>
                  <a:close/>
                </a:path>
                <a:path w="120650" h="162560">
                  <a:moveTo>
                    <a:pt x="8674" y="3810"/>
                  </a:moveTo>
                  <a:lnTo>
                    <a:pt x="6997" y="3810"/>
                  </a:lnTo>
                  <a:lnTo>
                    <a:pt x="6400" y="5080"/>
                  </a:lnTo>
                  <a:lnTo>
                    <a:pt x="8674" y="3810"/>
                  </a:lnTo>
                  <a:close/>
                </a:path>
                <a:path w="120650" h="162560">
                  <a:moveTo>
                    <a:pt x="10998" y="4622"/>
                  </a:moveTo>
                  <a:lnTo>
                    <a:pt x="10858" y="4610"/>
                  </a:lnTo>
                  <a:lnTo>
                    <a:pt x="10998" y="4622"/>
                  </a:lnTo>
                  <a:close/>
                </a:path>
                <a:path w="120650" h="162560">
                  <a:moveTo>
                    <a:pt x="19850" y="8420"/>
                  </a:moveTo>
                  <a:lnTo>
                    <a:pt x="19621" y="8636"/>
                  </a:lnTo>
                  <a:lnTo>
                    <a:pt x="19697" y="8216"/>
                  </a:lnTo>
                  <a:lnTo>
                    <a:pt x="19583" y="8420"/>
                  </a:lnTo>
                  <a:lnTo>
                    <a:pt x="19494" y="8750"/>
                  </a:lnTo>
                  <a:lnTo>
                    <a:pt x="19342" y="8890"/>
                  </a:lnTo>
                  <a:lnTo>
                    <a:pt x="19570" y="8890"/>
                  </a:lnTo>
                  <a:lnTo>
                    <a:pt x="19812" y="8890"/>
                  </a:lnTo>
                  <a:lnTo>
                    <a:pt x="19850" y="8420"/>
                  </a:lnTo>
                  <a:close/>
                </a:path>
                <a:path w="120650" h="162560">
                  <a:moveTo>
                    <a:pt x="20180" y="8115"/>
                  </a:moveTo>
                  <a:lnTo>
                    <a:pt x="20129" y="7962"/>
                  </a:lnTo>
                  <a:lnTo>
                    <a:pt x="19926" y="8089"/>
                  </a:lnTo>
                  <a:lnTo>
                    <a:pt x="19850" y="8420"/>
                  </a:lnTo>
                  <a:lnTo>
                    <a:pt x="20180" y="8115"/>
                  </a:lnTo>
                  <a:close/>
                </a:path>
                <a:path w="120650" h="162560">
                  <a:moveTo>
                    <a:pt x="21399" y="67475"/>
                  </a:moveTo>
                  <a:lnTo>
                    <a:pt x="21272" y="66916"/>
                  </a:lnTo>
                  <a:lnTo>
                    <a:pt x="20751" y="66395"/>
                  </a:lnTo>
                  <a:lnTo>
                    <a:pt x="21399" y="67475"/>
                  </a:lnTo>
                  <a:close/>
                </a:path>
                <a:path w="120650" h="162560">
                  <a:moveTo>
                    <a:pt x="23368" y="50800"/>
                  </a:moveTo>
                  <a:lnTo>
                    <a:pt x="22593" y="49530"/>
                  </a:lnTo>
                  <a:lnTo>
                    <a:pt x="23291" y="50800"/>
                  </a:lnTo>
                  <a:close/>
                </a:path>
                <a:path w="120650" h="162560">
                  <a:moveTo>
                    <a:pt x="28168" y="64376"/>
                  </a:moveTo>
                  <a:lnTo>
                    <a:pt x="28079" y="64020"/>
                  </a:lnTo>
                  <a:lnTo>
                    <a:pt x="27736" y="63830"/>
                  </a:lnTo>
                  <a:lnTo>
                    <a:pt x="27889" y="64147"/>
                  </a:lnTo>
                  <a:lnTo>
                    <a:pt x="28168" y="64376"/>
                  </a:lnTo>
                  <a:close/>
                </a:path>
                <a:path w="120650" h="162560">
                  <a:moveTo>
                    <a:pt x="28651" y="64770"/>
                  </a:moveTo>
                  <a:lnTo>
                    <a:pt x="28168" y="64376"/>
                  </a:lnTo>
                  <a:lnTo>
                    <a:pt x="28270" y="64770"/>
                  </a:lnTo>
                  <a:lnTo>
                    <a:pt x="28651" y="64770"/>
                  </a:lnTo>
                  <a:close/>
                </a:path>
                <a:path w="120650" h="162560">
                  <a:moveTo>
                    <a:pt x="29057" y="12700"/>
                  </a:moveTo>
                  <a:lnTo>
                    <a:pt x="27787" y="11430"/>
                  </a:lnTo>
                  <a:lnTo>
                    <a:pt x="28892" y="12700"/>
                  </a:lnTo>
                  <a:lnTo>
                    <a:pt x="29057" y="12700"/>
                  </a:lnTo>
                  <a:close/>
                </a:path>
                <a:path w="120650" h="162560">
                  <a:moveTo>
                    <a:pt x="29489" y="64770"/>
                  </a:moveTo>
                  <a:lnTo>
                    <a:pt x="28092" y="62230"/>
                  </a:lnTo>
                  <a:lnTo>
                    <a:pt x="27965" y="63500"/>
                  </a:lnTo>
                  <a:lnTo>
                    <a:pt x="28079" y="64020"/>
                  </a:lnTo>
                  <a:lnTo>
                    <a:pt x="29489" y="64770"/>
                  </a:lnTo>
                  <a:close/>
                </a:path>
                <a:path w="120650" h="162560">
                  <a:moveTo>
                    <a:pt x="30022" y="69545"/>
                  </a:moveTo>
                  <a:lnTo>
                    <a:pt x="29984" y="69392"/>
                  </a:lnTo>
                  <a:lnTo>
                    <a:pt x="29794" y="69215"/>
                  </a:lnTo>
                  <a:lnTo>
                    <a:pt x="30022" y="69545"/>
                  </a:lnTo>
                  <a:close/>
                </a:path>
                <a:path w="120650" h="162560">
                  <a:moveTo>
                    <a:pt x="31432" y="72669"/>
                  </a:moveTo>
                  <a:lnTo>
                    <a:pt x="31356" y="72402"/>
                  </a:lnTo>
                  <a:lnTo>
                    <a:pt x="31153" y="72478"/>
                  </a:lnTo>
                  <a:lnTo>
                    <a:pt x="31432" y="72669"/>
                  </a:lnTo>
                  <a:close/>
                </a:path>
                <a:path w="120650" h="162560">
                  <a:moveTo>
                    <a:pt x="33451" y="16522"/>
                  </a:moveTo>
                  <a:lnTo>
                    <a:pt x="33210" y="15608"/>
                  </a:lnTo>
                  <a:lnTo>
                    <a:pt x="32499" y="15417"/>
                  </a:lnTo>
                  <a:lnTo>
                    <a:pt x="32842" y="16052"/>
                  </a:lnTo>
                  <a:lnTo>
                    <a:pt x="32931" y="16840"/>
                  </a:lnTo>
                  <a:lnTo>
                    <a:pt x="33235" y="17081"/>
                  </a:lnTo>
                  <a:lnTo>
                    <a:pt x="33451" y="16522"/>
                  </a:lnTo>
                  <a:close/>
                </a:path>
                <a:path w="120650" h="162560">
                  <a:moveTo>
                    <a:pt x="37465" y="25400"/>
                  </a:moveTo>
                  <a:lnTo>
                    <a:pt x="36918" y="25400"/>
                  </a:lnTo>
                  <a:lnTo>
                    <a:pt x="37388" y="25882"/>
                  </a:lnTo>
                  <a:lnTo>
                    <a:pt x="37465" y="25400"/>
                  </a:lnTo>
                  <a:close/>
                </a:path>
                <a:path w="120650" h="162560">
                  <a:moveTo>
                    <a:pt x="37782" y="105410"/>
                  </a:moveTo>
                  <a:lnTo>
                    <a:pt x="37655" y="104140"/>
                  </a:lnTo>
                  <a:lnTo>
                    <a:pt x="37719" y="105410"/>
                  </a:lnTo>
                  <a:close/>
                </a:path>
                <a:path w="120650" h="162560">
                  <a:moveTo>
                    <a:pt x="38201" y="25400"/>
                  </a:moveTo>
                  <a:lnTo>
                    <a:pt x="37655" y="24130"/>
                  </a:lnTo>
                  <a:lnTo>
                    <a:pt x="37465" y="25400"/>
                  </a:lnTo>
                  <a:lnTo>
                    <a:pt x="38201" y="25400"/>
                  </a:lnTo>
                  <a:close/>
                </a:path>
                <a:path w="120650" h="162560">
                  <a:moveTo>
                    <a:pt x="42481" y="42938"/>
                  </a:moveTo>
                  <a:lnTo>
                    <a:pt x="41948" y="41910"/>
                  </a:lnTo>
                  <a:lnTo>
                    <a:pt x="42405" y="43180"/>
                  </a:lnTo>
                  <a:lnTo>
                    <a:pt x="42481" y="42938"/>
                  </a:lnTo>
                  <a:close/>
                </a:path>
                <a:path w="120650" h="162560">
                  <a:moveTo>
                    <a:pt x="45681" y="36830"/>
                  </a:moveTo>
                  <a:close/>
                </a:path>
                <a:path w="120650" h="162560">
                  <a:moveTo>
                    <a:pt x="50419" y="42392"/>
                  </a:moveTo>
                  <a:lnTo>
                    <a:pt x="50228" y="41871"/>
                  </a:lnTo>
                  <a:lnTo>
                    <a:pt x="50203" y="42049"/>
                  </a:lnTo>
                  <a:lnTo>
                    <a:pt x="50419" y="42392"/>
                  </a:lnTo>
                  <a:close/>
                </a:path>
                <a:path w="120650" h="162560">
                  <a:moveTo>
                    <a:pt x="52692" y="43649"/>
                  </a:moveTo>
                  <a:lnTo>
                    <a:pt x="51943" y="43040"/>
                  </a:lnTo>
                  <a:lnTo>
                    <a:pt x="51269" y="43764"/>
                  </a:lnTo>
                  <a:lnTo>
                    <a:pt x="51701" y="44145"/>
                  </a:lnTo>
                  <a:lnTo>
                    <a:pt x="52692" y="43649"/>
                  </a:lnTo>
                  <a:close/>
                </a:path>
                <a:path w="120650" h="162560">
                  <a:moveTo>
                    <a:pt x="55854" y="50774"/>
                  </a:moveTo>
                  <a:lnTo>
                    <a:pt x="55765" y="50584"/>
                  </a:lnTo>
                  <a:lnTo>
                    <a:pt x="55600" y="50431"/>
                  </a:lnTo>
                  <a:lnTo>
                    <a:pt x="55575" y="50584"/>
                  </a:lnTo>
                  <a:lnTo>
                    <a:pt x="55740" y="50647"/>
                  </a:lnTo>
                  <a:lnTo>
                    <a:pt x="55854" y="50774"/>
                  </a:lnTo>
                  <a:close/>
                </a:path>
                <a:path w="120650" h="162560">
                  <a:moveTo>
                    <a:pt x="58928" y="69164"/>
                  </a:moveTo>
                  <a:lnTo>
                    <a:pt x="58547" y="67310"/>
                  </a:lnTo>
                  <a:lnTo>
                    <a:pt x="57378" y="67310"/>
                  </a:lnTo>
                  <a:lnTo>
                    <a:pt x="58928" y="69164"/>
                  </a:lnTo>
                  <a:close/>
                </a:path>
                <a:path w="120650" h="162560">
                  <a:moveTo>
                    <a:pt x="60159" y="70281"/>
                  </a:moveTo>
                  <a:lnTo>
                    <a:pt x="59499" y="69850"/>
                  </a:lnTo>
                  <a:lnTo>
                    <a:pt x="58928" y="69164"/>
                  </a:lnTo>
                  <a:lnTo>
                    <a:pt x="59321" y="71120"/>
                  </a:lnTo>
                  <a:lnTo>
                    <a:pt x="60159" y="70281"/>
                  </a:lnTo>
                  <a:close/>
                </a:path>
                <a:path w="120650" h="162560">
                  <a:moveTo>
                    <a:pt x="62001" y="59524"/>
                  </a:moveTo>
                  <a:lnTo>
                    <a:pt x="61887" y="59651"/>
                  </a:lnTo>
                  <a:lnTo>
                    <a:pt x="61836" y="59791"/>
                  </a:lnTo>
                  <a:lnTo>
                    <a:pt x="61798" y="59944"/>
                  </a:lnTo>
                  <a:lnTo>
                    <a:pt x="61937" y="59791"/>
                  </a:lnTo>
                  <a:lnTo>
                    <a:pt x="62001" y="59524"/>
                  </a:lnTo>
                  <a:close/>
                </a:path>
                <a:path w="120650" h="162560">
                  <a:moveTo>
                    <a:pt x="65316" y="135890"/>
                  </a:moveTo>
                  <a:lnTo>
                    <a:pt x="64998" y="135572"/>
                  </a:lnTo>
                  <a:lnTo>
                    <a:pt x="64935" y="135890"/>
                  </a:lnTo>
                  <a:lnTo>
                    <a:pt x="64897" y="135470"/>
                  </a:lnTo>
                  <a:lnTo>
                    <a:pt x="64109" y="134683"/>
                  </a:lnTo>
                  <a:lnTo>
                    <a:pt x="64719" y="137160"/>
                  </a:lnTo>
                  <a:lnTo>
                    <a:pt x="65316" y="135890"/>
                  </a:lnTo>
                  <a:close/>
                </a:path>
                <a:path w="120650" h="162560">
                  <a:moveTo>
                    <a:pt x="65735" y="135890"/>
                  </a:moveTo>
                  <a:lnTo>
                    <a:pt x="65659" y="136258"/>
                  </a:lnTo>
                  <a:lnTo>
                    <a:pt x="65735" y="135890"/>
                  </a:lnTo>
                  <a:close/>
                </a:path>
                <a:path w="120650" h="162560">
                  <a:moveTo>
                    <a:pt x="67284" y="136080"/>
                  </a:moveTo>
                  <a:lnTo>
                    <a:pt x="65976" y="134734"/>
                  </a:lnTo>
                  <a:lnTo>
                    <a:pt x="65951" y="135064"/>
                  </a:lnTo>
                  <a:lnTo>
                    <a:pt x="65849" y="135356"/>
                  </a:lnTo>
                  <a:lnTo>
                    <a:pt x="65735" y="135610"/>
                  </a:lnTo>
                  <a:lnTo>
                    <a:pt x="66078" y="135077"/>
                  </a:lnTo>
                  <a:lnTo>
                    <a:pt x="67284" y="136080"/>
                  </a:lnTo>
                  <a:close/>
                </a:path>
                <a:path w="120650" h="162560">
                  <a:moveTo>
                    <a:pt x="68084" y="81280"/>
                  </a:moveTo>
                  <a:lnTo>
                    <a:pt x="67640" y="81280"/>
                  </a:lnTo>
                  <a:lnTo>
                    <a:pt x="67360" y="81280"/>
                  </a:lnTo>
                  <a:lnTo>
                    <a:pt x="67640" y="82550"/>
                  </a:lnTo>
                  <a:lnTo>
                    <a:pt x="68084" y="81280"/>
                  </a:lnTo>
                  <a:close/>
                </a:path>
                <a:path w="120650" h="162560">
                  <a:moveTo>
                    <a:pt x="68097" y="71120"/>
                  </a:moveTo>
                  <a:lnTo>
                    <a:pt x="67906" y="71005"/>
                  </a:lnTo>
                  <a:lnTo>
                    <a:pt x="68097" y="71120"/>
                  </a:lnTo>
                  <a:close/>
                </a:path>
                <a:path w="120650" h="162560">
                  <a:moveTo>
                    <a:pt x="68948" y="69850"/>
                  </a:moveTo>
                  <a:lnTo>
                    <a:pt x="66103" y="69850"/>
                  </a:lnTo>
                  <a:lnTo>
                    <a:pt x="67906" y="71005"/>
                  </a:lnTo>
                  <a:lnTo>
                    <a:pt x="68948" y="69850"/>
                  </a:lnTo>
                  <a:close/>
                </a:path>
                <a:path w="120650" h="162560">
                  <a:moveTo>
                    <a:pt x="71297" y="76606"/>
                  </a:moveTo>
                  <a:lnTo>
                    <a:pt x="71107" y="76161"/>
                  </a:lnTo>
                  <a:lnTo>
                    <a:pt x="71158" y="76352"/>
                  </a:lnTo>
                  <a:lnTo>
                    <a:pt x="71208" y="76504"/>
                  </a:lnTo>
                  <a:close/>
                </a:path>
                <a:path w="120650" h="162560">
                  <a:moveTo>
                    <a:pt x="72999" y="87630"/>
                  </a:moveTo>
                  <a:lnTo>
                    <a:pt x="72656" y="86360"/>
                  </a:lnTo>
                  <a:lnTo>
                    <a:pt x="72263" y="87630"/>
                  </a:lnTo>
                  <a:lnTo>
                    <a:pt x="72999" y="87630"/>
                  </a:lnTo>
                  <a:close/>
                </a:path>
                <a:path w="120650" h="162560">
                  <a:moveTo>
                    <a:pt x="73634" y="142240"/>
                  </a:moveTo>
                  <a:lnTo>
                    <a:pt x="73469" y="142240"/>
                  </a:lnTo>
                  <a:lnTo>
                    <a:pt x="73583" y="142900"/>
                  </a:lnTo>
                  <a:lnTo>
                    <a:pt x="73634" y="142240"/>
                  </a:lnTo>
                  <a:close/>
                </a:path>
                <a:path w="120650" h="162560">
                  <a:moveTo>
                    <a:pt x="74828" y="142240"/>
                  </a:moveTo>
                  <a:lnTo>
                    <a:pt x="73723" y="140970"/>
                  </a:lnTo>
                  <a:lnTo>
                    <a:pt x="73634" y="142240"/>
                  </a:lnTo>
                  <a:lnTo>
                    <a:pt x="74828" y="142240"/>
                  </a:lnTo>
                  <a:close/>
                </a:path>
                <a:path w="120650" h="162560">
                  <a:moveTo>
                    <a:pt x="77114" y="80657"/>
                  </a:moveTo>
                  <a:lnTo>
                    <a:pt x="76987" y="80556"/>
                  </a:lnTo>
                  <a:lnTo>
                    <a:pt x="76822" y="80467"/>
                  </a:lnTo>
                  <a:lnTo>
                    <a:pt x="77114" y="80657"/>
                  </a:lnTo>
                  <a:close/>
                </a:path>
                <a:path w="120650" h="162560">
                  <a:moveTo>
                    <a:pt x="82346" y="88900"/>
                  </a:moveTo>
                  <a:lnTo>
                    <a:pt x="80772" y="87630"/>
                  </a:lnTo>
                  <a:lnTo>
                    <a:pt x="82346" y="88900"/>
                  </a:lnTo>
                  <a:close/>
                </a:path>
                <a:path w="120650" h="162560">
                  <a:moveTo>
                    <a:pt x="84213" y="89496"/>
                  </a:moveTo>
                  <a:lnTo>
                    <a:pt x="84188" y="89331"/>
                  </a:lnTo>
                  <a:lnTo>
                    <a:pt x="84112" y="89192"/>
                  </a:lnTo>
                  <a:lnTo>
                    <a:pt x="84150" y="89395"/>
                  </a:lnTo>
                  <a:close/>
                </a:path>
                <a:path w="120650" h="162560">
                  <a:moveTo>
                    <a:pt x="84302" y="90170"/>
                  </a:moveTo>
                  <a:close/>
                </a:path>
                <a:path w="120650" h="162560">
                  <a:moveTo>
                    <a:pt x="88785" y="95250"/>
                  </a:moveTo>
                  <a:lnTo>
                    <a:pt x="88493" y="93980"/>
                  </a:lnTo>
                  <a:lnTo>
                    <a:pt x="87007" y="92710"/>
                  </a:lnTo>
                  <a:lnTo>
                    <a:pt x="87477" y="93980"/>
                  </a:lnTo>
                  <a:lnTo>
                    <a:pt x="88087" y="93980"/>
                  </a:lnTo>
                  <a:lnTo>
                    <a:pt x="88150" y="94284"/>
                  </a:lnTo>
                  <a:lnTo>
                    <a:pt x="87884" y="94145"/>
                  </a:lnTo>
                  <a:lnTo>
                    <a:pt x="88099" y="94437"/>
                  </a:lnTo>
                  <a:lnTo>
                    <a:pt x="88379" y="95250"/>
                  </a:lnTo>
                  <a:lnTo>
                    <a:pt x="88785" y="95250"/>
                  </a:lnTo>
                  <a:close/>
                </a:path>
                <a:path w="120650" h="162560">
                  <a:moveTo>
                    <a:pt x="89789" y="153720"/>
                  </a:moveTo>
                  <a:lnTo>
                    <a:pt x="89662" y="153835"/>
                  </a:lnTo>
                  <a:lnTo>
                    <a:pt x="89789" y="153720"/>
                  </a:lnTo>
                  <a:close/>
                </a:path>
                <a:path w="120650" h="162560">
                  <a:moveTo>
                    <a:pt x="93294" y="154940"/>
                  </a:moveTo>
                  <a:lnTo>
                    <a:pt x="93116" y="154940"/>
                  </a:lnTo>
                  <a:lnTo>
                    <a:pt x="93052" y="155714"/>
                  </a:lnTo>
                  <a:lnTo>
                    <a:pt x="93294" y="154940"/>
                  </a:lnTo>
                  <a:close/>
                </a:path>
                <a:path w="120650" h="162560">
                  <a:moveTo>
                    <a:pt x="94640" y="155956"/>
                  </a:moveTo>
                  <a:lnTo>
                    <a:pt x="94399" y="154940"/>
                  </a:lnTo>
                  <a:lnTo>
                    <a:pt x="93814" y="154940"/>
                  </a:lnTo>
                  <a:lnTo>
                    <a:pt x="94640" y="155956"/>
                  </a:lnTo>
                  <a:close/>
                </a:path>
                <a:path w="120650" h="162560">
                  <a:moveTo>
                    <a:pt x="94805" y="100622"/>
                  </a:moveTo>
                  <a:lnTo>
                    <a:pt x="94665" y="99060"/>
                  </a:lnTo>
                  <a:lnTo>
                    <a:pt x="93560" y="99060"/>
                  </a:lnTo>
                  <a:lnTo>
                    <a:pt x="94805" y="100622"/>
                  </a:lnTo>
                  <a:close/>
                </a:path>
                <a:path w="120650" h="162560">
                  <a:moveTo>
                    <a:pt x="95580" y="101600"/>
                  </a:moveTo>
                  <a:lnTo>
                    <a:pt x="94805" y="100622"/>
                  </a:lnTo>
                  <a:lnTo>
                    <a:pt x="94881" y="101600"/>
                  </a:lnTo>
                  <a:lnTo>
                    <a:pt x="95580" y="101600"/>
                  </a:lnTo>
                  <a:close/>
                </a:path>
                <a:path w="120650" h="162560">
                  <a:moveTo>
                    <a:pt x="96888" y="100330"/>
                  </a:moveTo>
                  <a:lnTo>
                    <a:pt x="95694" y="99593"/>
                  </a:lnTo>
                  <a:lnTo>
                    <a:pt x="96558" y="100164"/>
                  </a:lnTo>
                  <a:lnTo>
                    <a:pt x="96888" y="100330"/>
                  </a:lnTo>
                  <a:close/>
                </a:path>
                <a:path w="120650" h="162560">
                  <a:moveTo>
                    <a:pt x="97180" y="108318"/>
                  </a:moveTo>
                  <a:lnTo>
                    <a:pt x="96202" y="107657"/>
                  </a:lnTo>
                  <a:lnTo>
                    <a:pt x="96405" y="108546"/>
                  </a:lnTo>
                  <a:lnTo>
                    <a:pt x="97180" y="108318"/>
                  </a:lnTo>
                  <a:close/>
                </a:path>
                <a:path w="120650" h="162560">
                  <a:moveTo>
                    <a:pt x="99021" y="157975"/>
                  </a:moveTo>
                  <a:lnTo>
                    <a:pt x="98806" y="158013"/>
                  </a:lnTo>
                  <a:lnTo>
                    <a:pt x="98628" y="158089"/>
                  </a:lnTo>
                  <a:lnTo>
                    <a:pt x="98475" y="158203"/>
                  </a:lnTo>
                  <a:lnTo>
                    <a:pt x="98666" y="158178"/>
                  </a:lnTo>
                  <a:lnTo>
                    <a:pt x="98971" y="158127"/>
                  </a:lnTo>
                  <a:lnTo>
                    <a:pt x="99021" y="157975"/>
                  </a:lnTo>
                  <a:close/>
                </a:path>
                <a:path w="120650" h="162560">
                  <a:moveTo>
                    <a:pt x="99974" y="160020"/>
                  </a:moveTo>
                  <a:lnTo>
                    <a:pt x="99047" y="160020"/>
                  </a:lnTo>
                  <a:lnTo>
                    <a:pt x="98323" y="161290"/>
                  </a:lnTo>
                  <a:lnTo>
                    <a:pt x="99974" y="160020"/>
                  </a:lnTo>
                  <a:close/>
                </a:path>
                <a:path w="120650" h="162560">
                  <a:moveTo>
                    <a:pt x="100787" y="153085"/>
                  </a:moveTo>
                  <a:lnTo>
                    <a:pt x="100406" y="152641"/>
                  </a:lnTo>
                  <a:lnTo>
                    <a:pt x="100355" y="152844"/>
                  </a:lnTo>
                  <a:lnTo>
                    <a:pt x="100787" y="153085"/>
                  </a:lnTo>
                  <a:close/>
                </a:path>
                <a:path w="120650" h="162560">
                  <a:moveTo>
                    <a:pt x="101460" y="158051"/>
                  </a:moveTo>
                  <a:lnTo>
                    <a:pt x="101396" y="158229"/>
                  </a:lnTo>
                  <a:lnTo>
                    <a:pt x="101384" y="158369"/>
                  </a:lnTo>
                  <a:lnTo>
                    <a:pt x="101460" y="158051"/>
                  </a:lnTo>
                  <a:close/>
                </a:path>
                <a:path w="120650" h="162560">
                  <a:moveTo>
                    <a:pt x="101663" y="157772"/>
                  </a:moveTo>
                  <a:lnTo>
                    <a:pt x="101523" y="157810"/>
                  </a:lnTo>
                  <a:lnTo>
                    <a:pt x="101460" y="158051"/>
                  </a:lnTo>
                  <a:lnTo>
                    <a:pt x="101663" y="157772"/>
                  </a:lnTo>
                  <a:close/>
                </a:path>
                <a:path w="120650" h="162560">
                  <a:moveTo>
                    <a:pt x="102768" y="161290"/>
                  </a:moveTo>
                  <a:lnTo>
                    <a:pt x="101409" y="161290"/>
                  </a:lnTo>
                  <a:lnTo>
                    <a:pt x="102679" y="160020"/>
                  </a:lnTo>
                  <a:lnTo>
                    <a:pt x="99974" y="160020"/>
                  </a:lnTo>
                  <a:lnTo>
                    <a:pt x="100291" y="161290"/>
                  </a:lnTo>
                  <a:lnTo>
                    <a:pt x="99720" y="161290"/>
                  </a:lnTo>
                  <a:lnTo>
                    <a:pt x="100825" y="162560"/>
                  </a:lnTo>
                  <a:lnTo>
                    <a:pt x="100736" y="161290"/>
                  </a:lnTo>
                  <a:lnTo>
                    <a:pt x="101701" y="162560"/>
                  </a:lnTo>
                  <a:lnTo>
                    <a:pt x="102031" y="162560"/>
                  </a:lnTo>
                  <a:lnTo>
                    <a:pt x="102768" y="161290"/>
                  </a:lnTo>
                  <a:close/>
                </a:path>
                <a:path w="120650" h="162560">
                  <a:moveTo>
                    <a:pt x="103466" y="158191"/>
                  </a:moveTo>
                  <a:lnTo>
                    <a:pt x="102971" y="158178"/>
                  </a:lnTo>
                  <a:lnTo>
                    <a:pt x="102222" y="157619"/>
                  </a:lnTo>
                  <a:lnTo>
                    <a:pt x="101879" y="157708"/>
                  </a:lnTo>
                  <a:lnTo>
                    <a:pt x="103035" y="158775"/>
                  </a:lnTo>
                  <a:lnTo>
                    <a:pt x="103466" y="158191"/>
                  </a:lnTo>
                  <a:close/>
                </a:path>
                <a:path w="120650" h="162560">
                  <a:moveTo>
                    <a:pt x="103619" y="115570"/>
                  </a:moveTo>
                  <a:lnTo>
                    <a:pt x="103390" y="115570"/>
                  </a:lnTo>
                  <a:lnTo>
                    <a:pt x="103619" y="115570"/>
                  </a:lnTo>
                  <a:close/>
                </a:path>
                <a:path w="120650" h="162560">
                  <a:moveTo>
                    <a:pt x="105549" y="110705"/>
                  </a:moveTo>
                  <a:lnTo>
                    <a:pt x="104927" y="110134"/>
                  </a:lnTo>
                  <a:lnTo>
                    <a:pt x="105295" y="110871"/>
                  </a:lnTo>
                  <a:lnTo>
                    <a:pt x="105549" y="110705"/>
                  </a:lnTo>
                  <a:close/>
                </a:path>
                <a:path w="120650" h="162560">
                  <a:moveTo>
                    <a:pt x="106451" y="162560"/>
                  </a:moveTo>
                  <a:lnTo>
                    <a:pt x="106299" y="162560"/>
                  </a:lnTo>
                  <a:lnTo>
                    <a:pt x="106451" y="162560"/>
                  </a:lnTo>
                  <a:close/>
                </a:path>
                <a:path w="120650" h="162560">
                  <a:moveTo>
                    <a:pt x="111379" y="158750"/>
                  </a:moveTo>
                  <a:lnTo>
                    <a:pt x="110451" y="160020"/>
                  </a:lnTo>
                  <a:lnTo>
                    <a:pt x="110832" y="160020"/>
                  </a:lnTo>
                  <a:lnTo>
                    <a:pt x="111379" y="158750"/>
                  </a:lnTo>
                  <a:close/>
                </a:path>
                <a:path w="120650" h="162560">
                  <a:moveTo>
                    <a:pt x="112318" y="122440"/>
                  </a:moveTo>
                  <a:lnTo>
                    <a:pt x="112064" y="121424"/>
                  </a:lnTo>
                  <a:lnTo>
                    <a:pt x="111734" y="121539"/>
                  </a:lnTo>
                  <a:lnTo>
                    <a:pt x="112128" y="121983"/>
                  </a:lnTo>
                  <a:lnTo>
                    <a:pt x="112318" y="122440"/>
                  </a:lnTo>
                  <a:close/>
                </a:path>
                <a:path w="120650" h="162560">
                  <a:moveTo>
                    <a:pt x="112420" y="122720"/>
                  </a:moveTo>
                  <a:lnTo>
                    <a:pt x="112382" y="122580"/>
                  </a:lnTo>
                  <a:lnTo>
                    <a:pt x="112318" y="122440"/>
                  </a:lnTo>
                  <a:lnTo>
                    <a:pt x="112420" y="122834"/>
                  </a:lnTo>
                  <a:close/>
                </a:path>
                <a:path w="120650" h="162560">
                  <a:moveTo>
                    <a:pt x="112433" y="122910"/>
                  </a:moveTo>
                  <a:close/>
                </a:path>
                <a:path w="120650" h="162560">
                  <a:moveTo>
                    <a:pt x="112776" y="158940"/>
                  </a:moveTo>
                  <a:lnTo>
                    <a:pt x="111861" y="158826"/>
                  </a:lnTo>
                  <a:lnTo>
                    <a:pt x="111163" y="159321"/>
                  </a:lnTo>
                  <a:lnTo>
                    <a:pt x="112572" y="159105"/>
                  </a:lnTo>
                  <a:lnTo>
                    <a:pt x="112776" y="158940"/>
                  </a:lnTo>
                  <a:close/>
                </a:path>
                <a:path w="120650" h="162560">
                  <a:moveTo>
                    <a:pt x="113893" y="156781"/>
                  </a:moveTo>
                  <a:lnTo>
                    <a:pt x="113715" y="156616"/>
                  </a:lnTo>
                  <a:lnTo>
                    <a:pt x="113220" y="157480"/>
                  </a:lnTo>
                  <a:lnTo>
                    <a:pt x="113893" y="156781"/>
                  </a:lnTo>
                  <a:close/>
                </a:path>
                <a:path w="120650" h="162560">
                  <a:moveTo>
                    <a:pt x="114795" y="158775"/>
                  </a:moveTo>
                  <a:lnTo>
                    <a:pt x="112572" y="159105"/>
                  </a:lnTo>
                  <a:lnTo>
                    <a:pt x="112026" y="159562"/>
                  </a:lnTo>
                  <a:lnTo>
                    <a:pt x="114795" y="158775"/>
                  </a:lnTo>
                  <a:close/>
                </a:path>
                <a:path w="120650" h="162560">
                  <a:moveTo>
                    <a:pt x="115252" y="137160"/>
                  </a:moveTo>
                  <a:lnTo>
                    <a:pt x="114731" y="135890"/>
                  </a:lnTo>
                  <a:lnTo>
                    <a:pt x="114833" y="137160"/>
                  </a:lnTo>
                  <a:lnTo>
                    <a:pt x="115252" y="137160"/>
                  </a:lnTo>
                  <a:close/>
                </a:path>
                <a:path w="120650" h="162560">
                  <a:moveTo>
                    <a:pt x="115481" y="151130"/>
                  </a:moveTo>
                  <a:close/>
                </a:path>
                <a:path w="120650" h="162560">
                  <a:moveTo>
                    <a:pt x="116230" y="133350"/>
                  </a:moveTo>
                  <a:lnTo>
                    <a:pt x="115125" y="133057"/>
                  </a:lnTo>
                  <a:lnTo>
                    <a:pt x="115036" y="133350"/>
                  </a:lnTo>
                  <a:lnTo>
                    <a:pt x="116014" y="134340"/>
                  </a:lnTo>
                  <a:lnTo>
                    <a:pt x="116230" y="133350"/>
                  </a:lnTo>
                  <a:close/>
                </a:path>
                <a:path w="120650" h="162560">
                  <a:moveTo>
                    <a:pt x="116446" y="139966"/>
                  </a:moveTo>
                  <a:lnTo>
                    <a:pt x="116319" y="140093"/>
                  </a:lnTo>
                  <a:lnTo>
                    <a:pt x="116268" y="140233"/>
                  </a:lnTo>
                  <a:lnTo>
                    <a:pt x="116382" y="140093"/>
                  </a:lnTo>
                  <a:lnTo>
                    <a:pt x="116446" y="139966"/>
                  </a:lnTo>
                  <a:close/>
                </a:path>
                <a:path w="120650" h="162560">
                  <a:moveTo>
                    <a:pt x="116662" y="130810"/>
                  </a:moveTo>
                  <a:lnTo>
                    <a:pt x="116560" y="129540"/>
                  </a:lnTo>
                  <a:lnTo>
                    <a:pt x="115760" y="129540"/>
                  </a:lnTo>
                  <a:lnTo>
                    <a:pt x="115011" y="128270"/>
                  </a:lnTo>
                  <a:lnTo>
                    <a:pt x="116166" y="128270"/>
                  </a:lnTo>
                  <a:lnTo>
                    <a:pt x="116027" y="127000"/>
                  </a:lnTo>
                  <a:lnTo>
                    <a:pt x="115481" y="127000"/>
                  </a:lnTo>
                  <a:lnTo>
                    <a:pt x="115392" y="125730"/>
                  </a:lnTo>
                  <a:lnTo>
                    <a:pt x="114566" y="127000"/>
                  </a:lnTo>
                  <a:lnTo>
                    <a:pt x="114350" y="125730"/>
                  </a:lnTo>
                  <a:lnTo>
                    <a:pt x="114808" y="125730"/>
                  </a:lnTo>
                  <a:lnTo>
                    <a:pt x="114096" y="124460"/>
                  </a:lnTo>
                  <a:lnTo>
                    <a:pt x="112788" y="121920"/>
                  </a:lnTo>
                  <a:lnTo>
                    <a:pt x="112445" y="123177"/>
                  </a:lnTo>
                  <a:lnTo>
                    <a:pt x="110274" y="121920"/>
                  </a:lnTo>
                  <a:lnTo>
                    <a:pt x="109867" y="119380"/>
                  </a:lnTo>
                  <a:lnTo>
                    <a:pt x="108013" y="116840"/>
                  </a:lnTo>
                  <a:lnTo>
                    <a:pt x="108267" y="116840"/>
                  </a:lnTo>
                  <a:lnTo>
                    <a:pt x="106946" y="115455"/>
                  </a:lnTo>
                  <a:lnTo>
                    <a:pt x="106006" y="114300"/>
                  </a:lnTo>
                  <a:lnTo>
                    <a:pt x="104787" y="113030"/>
                  </a:lnTo>
                  <a:lnTo>
                    <a:pt x="104495" y="113030"/>
                  </a:lnTo>
                  <a:lnTo>
                    <a:pt x="104521" y="111760"/>
                  </a:lnTo>
                  <a:lnTo>
                    <a:pt x="103670" y="111760"/>
                  </a:lnTo>
                  <a:lnTo>
                    <a:pt x="102882" y="110490"/>
                  </a:lnTo>
                  <a:lnTo>
                    <a:pt x="104000" y="110490"/>
                  </a:lnTo>
                  <a:lnTo>
                    <a:pt x="103771" y="110147"/>
                  </a:lnTo>
                  <a:lnTo>
                    <a:pt x="103162" y="109220"/>
                  </a:lnTo>
                  <a:lnTo>
                    <a:pt x="103289" y="109220"/>
                  </a:lnTo>
                  <a:lnTo>
                    <a:pt x="101536" y="107950"/>
                  </a:lnTo>
                  <a:lnTo>
                    <a:pt x="102501" y="107950"/>
                  </a:lnTo>
                  <a:lnTo>
                    <a:pt x="101447" y="106680"/>
                  </a:lnTo>
                  <a:lnTo>
                    <a:pt x="100761" y="106680"/>
                  </a:lnTo>
                  <a:lnTo>
                    <a:pt x="101117" y="107950"/>
                  </a:lnTo>
                  <a:lnTo>
                    <a:pt x="100457" y="106680"/>
                  </a:lnTo>
                  <a:lnTo>
                    <a:pt x="99529" y="105410"/>
                  </a:lnTo>
                  <a:lnTo>
                    <a:pt x="100558" y="105410"/>
                  </a:lnTo>
                  <a:lnTo>
                    <a:pt x="99631" y="102870"/>
                  </a:lnTo>
                  <a:lnTo>
                    <a:pt x="99161" y="101600"/>
                  </a:lnTo>
                  <a:lnTo>
                    <a:pt x="94996" y="102870"/>
                  </a:lnTo>
                  <a:lnTo>
                    <a:pt x="94881" y="101600"/>
                  </a:lnTo>
                  <a:lnTo>
                    <a:pt x="94462" y="101600"/>
                  </a:lnTo>
                  <a:lnTo>
                    <a:pt x="93497" y="100330"/>
                  </a:lnTo>
                  <a:lnTo>
                    <a:pt x="93383" y="97790"/>
                  </a:lnTo>
                  <a:lnTo>
                    <a:pt x="93040" y="97790"/>
                  </a:lnTo>
                  <a:lnTo>
                    <a:pt x="91948" y="96520"/>
                  </a:lnTo>
                  <a:lnTo>
                    <a:pt x="90665" y="97790"/>
                  </a:lnTo>
                  <a:lnTo>
                    <a:pt x="89395" y="96520"/>
                  </a:lnTo>
                  <a:lnTo>
                    <a:pt x="88874" y="97790"/>
                  </a:lnTo>
                  <a:lnTo>
                    <a:pt x="87515" y="96520"/>
                  </a:lnTo>
                  <a:lnTo>
                    <a:pt x="86537" y="95250"/>
                  </a:lnTo>
                  <a:lnTo>
                    <a:pt x="87223" y="93980"/>
                  </a:lnTo>
                  <a:lnTo>
                    <a:pt x="87477" y="93980"/>
                  </a:lnTo>
                  <a:lnTo>
                    <a:pt x="86461" y="91440"/>
                  </a:lnTo>
                  <a:lnTo>
                    <a:pt x="85369" y="91440"/>
                  </a:lnTo>
                  <a:lnTo>
                    <a:pt x="84302" y="90271"/>
                  </a:lnTo>
                  <a:lnTo>
                    <a:pt x="84213" y="91440"/>
                  </a:lnTo>
                  <a:lnTo>
                    <a:pt x="83997" y="90170"/>
                  </a:lnTo>
                  <a:lnTo>
                    <a:pt x="82283" y="88900"/>
                  </a:lnTo>
                  <a:lnTo>
                    <a:pt x="82638" y="90170"/>
                  </a:lnTo>
                  <a:lnTo>
                    <a:pt x="81165" y="88900"/>
                  </a:lnTo>
                  <a:lnTo>
                    <a:pt x="80797" y="87718"/>
                  </a:lnTo>
                  <a:lnTo>
                    <a:pt x="80124" y="86360"/>
                  </a:lnTo>
                  <a:lnTo>
                    <a:pt x="79997" y="86360"/>
                  </a:lnTo>
                  <a:lnTo>
                    <a:pt x="79781" y="83820"/>
                  </a:lnTo>
                  <a:lnTo>
                    <a:pt x="79552" y="83820"/>
                  </a:lnTo>
                  <a:lnTo>
                    <a:pt x="78943" y="82550"/>
                  </a:lnTo>
                  <a:lnTo>
                    <a:pt x="78765" y="83820"/>
                  </a:lnTo>
                  <a:lnTo>
                    <a:pt x="78498" y="83820"/>
                  </a:lnTo>
                  <a:lnTo>
                    <a:pt x="78193" y="82550"/>
                  </a:lnTo>
                  <a:lnTo>
                    <a:pt x="77711" y="82550"/>
                  </a:lnTo>
                  <a:lnTo>
                    <a:pt x="77825" y="83820"/>
                  </a:lnTo>
                  <a:lnTo>
                    <a:pt x="76682" y="83820"/>
                  </a:lnTo>
                  <a:lnTo>
                    <a:pt x="76593" y="83629"/>
                  </a:lnTo>
                  <a:lnTo>
                    <a:pt x="76682" y="83820"/>
                  </a:lnTo>
                  <a:lnTo>
                    <a:pt x="76530" y="83248"/>
                  </a:lnTo>
                  <a:lnTo>
                    <a:pt x="76415" y="82550"/>
                  </a:lnTo>
                  <a:lnTo>
                    <a:pt x="76060" y="81521"/>
                  </a:lnTo>
                  <a:lnTo>
                    <a:pt x="76060" y="82550"/>
                  </a:lnTo>
                  <a:lnTo>
                    <a:pt x="74879" y="82550"/>
                  </a:lnTo>
                  <a:lnTo>
                    <a:pt x="75438" y="81280"/>
                  </a:lnTo>
                  <a:lnTo>
                    <a:pt x="76060" y="82550"/>
                  </a:lnTo>
                  <a:lnTo>
                    <a:pt x="76060" y="81521"/>
                  </a:lnTo>
                  <a:lnTo>
                    <a:pt x="75996" y="81280"/>
                  </a:lnTo>
                  <a:lnTo>
                    <a:pt x="77355" y="82550"/>
                  </a:lnTo>
                  <a:lnTo>
                    <a:pt x="77038" y="81280"/>
                  </a:lnTo>
                  <a:lnTo>
                    <a:pt x="76822" y="81280"/>
                  </a:lnTo>
                  <a:lnTo>
                    <a:pt x="76085" y="78740"/>
                  </a:lnTo>
                  <a:lnTo>
                    <a:pt x="75387" y="81280"/>
                  </a:lnTo>
                  <a:lnTo>
                    <a:pt x="73977" y="80010"/>
                  </a:lnTo>
                  <a:lnTo>
                    <a:pt x="74574" y="78740"/>
                  </a:lnTo>
                  <a:lnTo>
                    <a:pt x="72885" y="78740"/>
                  </a:lnTo>
                  <a:lnTo>
                    <a:pt x="72351" y="77470"/>
                  </a:lnTo>
                  <a:lnTo>
                    <a:pt x="71653" y="77470"/>
                  </a:lnTo>
                  <a:lnTo>
                    <a:pt x="71043" y="78740"/>
                  </a:lnTo>
                  <a:lnTo>
                    <a:pt x="70662" y="77470"/>
                  </a:lnTo>
                  <a:lnTo>
                    <a:pt x="70243" y="76200"/>
                  </a:lnTo>
                  <a:lnTo>
                    <a:pt x="70065" y="76962"/>
                  </a:lnTo>
                  <a:lnTo>
                    <a:pt x="70650" y="77470"/>
                  </a:lnTo>
                  <a:lnTo>
                    <a:pt x="69951" y="77470"/>
                  </a:lnTo>
                  <a:lnTo>
                    <a:pt x="70065" y="76962"/>
                  </a:lnTo>
                  <a:lnTo>
                    <a:pt x="69227" y="76200"/>
                  </a:lnTo>
                  <a:lnTo>
                    <a:pt x="70015" y="74930"/>
                  </a:lnTo>
                  <a:lnTo>
                    <a:pt x="68643" y="73660"/>
                  </a:lnTo>
                  <a:lnTo>
                    <a:pt x="68554" y="72390"/>
                  </a:lnTo>
                  <a:lnTo>
                    <a:pt x="69329" y="72390"/>
                  </a:lnTo>
                  <a:lnTo>
                    <a:pt x="67805" y="71120"/>
                  </a:lnTo>
                  <a:lnTo>
                    <a:pt x="67589" y="71120"/>
                  </a:lnTo>
                  <a:lnTo>
                    <a:pt x="67589" y="72390"/>
                  </a:lnTo>
                  <a:lnTo>
                    <a:pt x="66700" y="72390"/>
                  </a:lnTo>
                  <a:lnTo>
                    <a:pt x="66903" y="71462"/>
                  </a:lnTo>
                  <a:lnTo>
                    <a:pt x="67589" y="72390"/>
                  </a:lnTo>
                  <a:lnTo>
                    <a:pt x="67589" y="71120"/>
                  </a:lnTo>
                  <a:lnTo>
                    <a:pt x="66967" y="71120"/>
                  </a:lnTo>
                  <a:lnTo>
                    <a:pt x="66649" y="71120"/>
                  </a:lnTo>
                  <a:lnTo>
                    <a:pt x="64858" y="71120"/>
                  </a:lnTo>
                  <a:lnTo>
                    <a:pt x="64757" y="69850"/>
                  </a:lnTo>
                  <a:lnTo>
                    <a:pt x="66319" y="68580"/>
                  </a:lnTo>
                  <a:lnTo>
                    <a:pt x="65925" y="66040"/>
                  </a:lnTo>
                  <a:lnTo>
                    <a:pt x="63601" y="66040"/>
                  </a:lnTo>
                  <a:lnTo>
                    <a:pt x="62623" y="63500"/>
                  </a:lnTo>
                  <a:lnTo>
                    <a:pt x="61976" y="63500"/>
                  </a:lnTo>
                  <a:lnTo>
                    <a:pt x="61861" y="62230"/>
                  </a:lnTo>
                  <a:lnTo>
                    <a:pt x="61734" y="62230"/>
                  </a:lnTo>
                  <a:lnTo>
                    <a:pt x="61658" y="60960"/>
                  </a:lnTo>
                  <a:lnTo>
                    <a:pt x="61429" y="60960"/>
                  </a:lnTo>
                  <a:lnTo>
                    <a:pt x="60845" y="58420"/>
                  </a:lnTo>
                  <a:lnTo>
                    <a:pt x="59664" y="59690"/>
                  </a:lnTo>
                  <a:lnTo>
                    <a:pt x="59766" y="57150"/>
                  </a:lnTo>
                  <a:lnTo>
                    <a:pt x="58966" y="55880"/>
                  </a:lnTo>
                  <a:lnTo>
                    <a:pt x="57010" y="55880"/>
                  </a:lnTo>
                  <a:lnTo>
                    <a:pt x="56134" y="54610"/>
                  </a:lnTo>
                  <a:lnTo>
                    <a:pt x="57023" y="54610"/>
                  </a:lnTo>
                  <a:lnTo>
                    <a:pt x="56921" y="53340"/>
                  </a:lnTo>
                  <a:lnTo>
                    <a:pt x="58039" y="54610"/>
                  </a:lnTo>
                  <a:lnTo>
                    <a:pt x="57696" y="53340"/>
                  </a:lnTo>
                  <a:lnTo>
                    <a:pt x="57226" y="53340"/>
                  </a:lnTo>
                  <a:lnTo>
                    <a:pt x="55397" y="52070"/>
                  </a:lnTo>
                  <a:lnTo>
                    <a:pt x="55562" y="50800"/>
                  </a:lnTo>
                  <a:lnTo>
                    <a:pt x="54216" y="50800"/>
                  </a:lnTo>
                  <a:lnTo>
                    <a:pt x="53479" y="49530"/>
                  </a:lnTo>
                  <a:lnTo>
                    <a:pt x="53263" y="50800"/>
                  </a:lnTo>
                  <a:lnTo>
                    <a:pt x="53771" y="46990"/>
                  </a:lnTo>
                  <a:lnTo>
                    <a:pt x="49936" y="45720"/>
                  </a:lnTo>
                  <a:lnTo>
                    <a:pt x="50190" y="43180"/>
                  </a:lnTo>
                  <a:lnTo>
                    <a:pt x="49136" y="41910"/>
                  </a:lnTo>
                  <a:lnTo>
                    <a:pt x="47917" y="40640"/>
                  </a:lnTo>
                  <a:lnTo>
                    <a:pt x="47078" y="39370"/>
                  </a:lnTo>
                  <a:lnTo>
                    <a:pt x="47434" y="39370"/>
                  </a:lnTo>
                  <a:lnTo>
                    <a:pt x="46799" y="36830"/>
                  </a:lnTo>
                  <a:lnTo>
                    <a:pt x="45288" y="39370"/>
                  </a:lnTo>
                  <a:lnTo>
                    <a:pt x="44564" y="36830"/>
                  </a:lnTo>
                  <a:lnTo>
                    <a:pt x="44742" y="35560"/>
                  </a:lnTo>
                  <a:lnTo>
                    <a:pt x="45643" y="36779"/>
                  </a:lnTo>
                  <a:lnTo>
                    <a:pt x="47091" y="35560"/>
                  </a:lnTo>
                  <a:lnTo>
                    <a:pt x="43840" y="34290"/>
                  </a:lnTo>
                  <a:lnTo>
                    <a:pt x="43980" y="33020"/>
                  </a:lnTo>
                  <a:lnTo>
                    <a:pt x="44284" y="33020"/>
                  </a:lnTo>
                  <a:lnTo>
                    <a:pt x="44208" y="31750"/>
                  </a:lnTo>
                  <a:lnTo>
                    <a:pt x="42075" y="30480"/>
                  </a:lnTo>
                  <a:lnTo>
                    <a:pt x="41135" y="29210"/>
                  </a:lnTo>
                  <a:lnTo>
                    <a:pt x="39827" y="29210"/>
                  </a:lnTo>
                  <a:lnTo>
                    <a:pt x="38176" y="26670"/>
                  </a:lnTo>
                  <a:lnTo>
                    <a:pt x="37388" y="25882"/>
                  </a:lnTo>
                  <a:lnTo>
                    <a:pt x="37261" y="26670"/>
                  </a:lnTo>
                  <a:lnTo>
                    <a:pt x="36169" y="25400"/>
                  </a:lnTo>
                  <a:lnTo>
                    <a:pt x="36233" y="24130"/>
                  </a:lnTo>
                  <a:lnTo>
                    <a:pt x="35890" y="22860"/>
                  </a:lnTo>
                  <a:lnTo>
                    <a:pt x="36512" y="22860"/>
                  </a:lnTo>
                  <a:lnTo>
                    <a:pt x="37414" y="24130"/>
                  </a:lnTo>
                  <a:lnTo>
                    <a:pt x="37884" y="22860"/>
                  </a:lnTo>
                  <a:lnTo>
                    <a:pt x="36271" y="21590"/>
                  </a:lnTo>
                  <a:lnTo>
                    <a:pt x="36436" y="21590"/>
                  </a:lnTo>
                  <a:lnTo>
                    <a:pt x="35712" y="20320"/>
                  </a:lnTo>
                  <a:lnTo>
                    <a:pt x="34988" y="19050"/>
                  </a:lnTo>
                  <a:lnTo>
                    <a:pt x="33959" y="20320"/>
                  </a:lnTo>
                  <a:lnTo>
                    <a:pt x="32626" y="17780"/>
                  </a:lnTo>
                  <a:lnTo>
                    <a:pt x="30695" y="17780"/>
                  </a:lnTo>
                  <a:lnTo>
                    <a:pt x="32385" y="16510"/>
                  </a:lnTo>
                  <a:lnTo>
                    <a:pt x="30873" y="16510"/>
                  </a:lnTo>
                  <a:lnTo>
                    <a:pt x="31648" y="15240"/>
                  </a:lnTo>
                  <a:lnTo>
                    <a:pt x="30899" y="13970"/>
                  </a:lnTo>
                  <a:lnTo>
                    <a:pt x="31127" y="13970"/>
                  </a:lnTo>
                  <a:lnTo>
                    <a:pt x="29832" y="11430"/>
                  </a:lnTo>
                  <a:lnTo>
                    <a:pt x="29362" y="11430"/>
                  </a:lnTo>
                  <a:lnTo>
                    <a:pt x="29870" y="12700"/>
                  </a:lnTo>
                  <a:lnTo>
                    <a:pt x="29057" y="12700"/>
                  </a:lnTo>
                  <a:lnTo>
                    <a:pt x="29489" y="13081"/>
                  </a:lnTo>
                  <a:lnTo>
                    <a:pt x="28892" y="12700"/>
                  </a:lnTo>
                  <a:lnTo>
                    <a:pt x="28498" y="12700"/>
                  </a:lnTo>
                  <a:lnTo>
                    <a:pt x="27292" y="11430"/>
                  </a:lnTo>
                  <a:lnTo>
                    <a:pt x="26301" y="10160"/>
                  </a:lnTo>
                  <a:lnTo>
                    <a:pt x="27368" y="8890"/>
                  </a:lnTo>
                  <a:lnTo>
                    <a:pt x="26847" y="7620"/>
                  </a:lnTo>
                  <a:lnTo>
                    <a:pt x="25603" y="6350"/>
                  </a:lnTo>
                  <a:lnTo>
                    <a:pt x="24231" y="3810"/>
                  </a:lnTo>
                  <a:lnTo>
                    <a:pt x="24168" y="2540"/>
                  </a:lnTo>
                  <a:lnTo>
                    <a:pt x="23456" y="1270"/>
                  </a:lnTo>
                  <a:lnTo>
                    <a:pt x="22860" y="1270"/>
                  </a:lnTo>
                  <a:lnTo>
                    <a:pt x="22237" y="0"/>
                  </a:lnTo>
                  <a:lnTo>
                    <a:pt x="20434" y="1270"/>
                  </a:lnTo>
                  <a:lnTo>
                    <a:pt x="18072" y="1270"/>
                  </a:lnTo>
                  <a:lnTo>
                    <a:pt x="15163" y="2540"/>
                  </a:lnTo>
                  <a:lnTo>
                    <a:pt x="12357" y="2540"/>
                  </a:lnTo>
                  <a:lnTo>
                    <a:pt x="14147" y="3810"/>
                  </a:lnTo>
                  <a:lnTo>
                    <a:pt x="11988" y="2857"/>
                  </a:lnTo>
                  <a:lnTo>
                    <a:pt x="11303" y="2540"/>
                  </a:lnTo>
                  <a:lnTo>
                    <a:pt x="11366" y="2806"/>
                  </a:lnTo>
                  <a:lnTo>
                    <a:pt x="10388" y="2781"/>
                  </a:lnTo>
                  <a:lnTo>
                    <a:pt x="11442" y="3048"/>
                  </a:lnTo>
                  <a:lnTo>
                    <a:pt x="11506" y="3251"/>
                  </a:lnTo>
                  <a:lnTo>
                    <a:pt x="8724" y="4343"/>
                  </a:lnTo>
                  <a:lnTo>
                    <a:pt x="10782" y="4597"/>
                  </a:lnTo>
                  <a:lnTo>
                    <a:pt x="10502" y="4318"/>
                  </a:lnTo>
                  <a:lnTo>
                    <a:pt x="11518" y="3314"/>
                  </a:lnTo>
                  <a:lnTo>
                    <a:pt x="12052" y="5080"/>
                  </a:lnTo>
                  <a:lnTo>
                    <a:pt x="6400" y="5080"/>
                  </a:lnTo>
                  <a:lnTo>
                    <a:pt x="6121" y="3810"/>
                  </a:lnTo>
                  <a:lnTo>
                    <a:pt x="4356" y="3810"/>
                  </a:lnTo>
                  <a:lnTo>
                    <a:pt x="5194" y="5080"/>
                  </a:lnTo>
                  <a:lnTo>
                    <a:pt x="3911" y="5080"/>
                  </a:lnTo>
                  <a:lnTo>
                    <a:pt x="2324" y="6350"/>
                  </a:lnTo>
                  <a:lnTo>
                    <a:pt x="5080" y="6350"/>
                  </a:lnTo>
                  <a:lnTo>
                    <a:pt x="3619" y="7620"/>
                  </a:lnTo>
                  <a:lnTo>
                    <a:pt x="1244" y="7620"/>
                  </a:lnTo>
                  <a:lnTo>
                    <a:pt x="444" y="8890"/>
                  </a:lnTo>
                  <a:lnTo>
                    <a:pt x="241" y="8890"/>
                  </a:lnTo>
                  <a:lnTo>
                    <a:pt x="457" y="10160"/>
                  </a:lnTo>
                  <a:lnTo>
                    <a:pt x="1003" y="11430"/>
                  </a:lnTo>
                  <a:lnTo>
                    <a:pt x="330" y="10579"/>
                  </a:lnTo>
                  <a:lnTo>
                    <a:pt x="762" y="12700"/>
                  </a:lnTo>
                  <a:lnTo>
                    <a:pt x="1168" y="12700"/>
                  </a:lnTo>
                  <a:lnTo>
                    <a:pt x="2552" y="15240"/>
                  </a:lnTo>
                  <a:lnTo>
                    <a:pt x="3048" y="16510"/>
                  </a:lnTo>
                  <a:lnTo>
                    <a:pt x="3429" y="16510"/>
                  </a:lnTo>
                  <a:lnTo>
                    <a:pt x="3822" y="17780"/>
                  </a:lnTo>
                  <a:lnTo>
                    <a:pt x="4622" y="17780"/>
                  </a:lnTo>
                  <a:lnTo>
                    <a:pt x="4267" y="19050"/>
                  </a:lnTo>
                  <a:lnTo>
                    <a:pt x="4953" y="21590"/>
                  </a:lnTo>
                  <a:lnTo>
                    <a:pt x="8064" y="24130"/>
                  </a:lnTo>
                  <a:lnTo>
                    <a:pt x="8128" y="26670"/>
                  </a:lnTo>
                  <a:lnTo>
                    <a:pt x="7620" y="26670"/>
                  </a:lnTo>
                  <a:lnTo>
                    <a:pt x="7950" y="27940"/>
                  </a:lnTo>
                  <a:lnTo>
                    <a:pt x="8089" y="27940"/>
                  </a:lnTo>
                  <a:lnTo>
                    <a:pt x="8166" y="29210"/>
                  </a:lnTo>
                  <a:lnTo>
                    <a:pt x="9474" y="30480"/>
                  </a:lnTo>
                  <a:lnTo>
                    <a:pt x="8775" y="30480"/>
                  </a:lnTo>
                  <a:lnTo>
                    <a:pt x="9296" y="33020"/>
                  </a:lnTo>
                  <a:lnTo>
                    <a:pt x="11633" y="34290"/>
                  </a:lnTo>
                  <a:lnTo>
                    <a:pt x="12776" y="36830"/>
                  </a:lnTo>
                  <a:lnTo>
                    <a:pt x="11493" y="36830"/>
                  </a:lnTo>
                  <a:lnTo>
                    <a:pt x="12077" y="40640"/>
                  </a:lnTo>
                  <a:lnTo>
                    <a:pt x="11887" y="40640"/>
                  </a:lnTo>
                  <a:lnTo>
                    <a:pt x="12915" y="44450"/>
                  </a:lnTo>
                  <a:lnTo>
                    <a:pt x="14922" y="46990"/>
                  </a:lnTo>
                  <a:lnTo>
                    <a:pt x="16510" y="49530"/>
                  </a:lnTo>
                  <a:lnTo>
                    <a:pt x="15773" y="52070"/>
                  </a:lnTo>
                  <a:lnTo>
                    <a:pt x="18148" y="57150"/>
                  </a:lnTo>
                  <a:lnTo>
                    <a:pt x="18427" y="59690"/>
                  </a:lnTo>
                  <a:lnTo>
                    <a:pt x="19456" y="59690"/>
                  </a:lnTo>
                  <a:lnTo>
                    <a:pt x="19773" y="60960"/>
                  </a:lnTo>
                  <a:lnTo>
                    <a:pt x="21361" y="62230"/>
                  </a:lnTo>
                  <a:lnTo>
                    <a:pt x="20078" y="62230"/>
                  </a:lnTo>
                  <a:lnTo>
                    <a:pt x="19113" y="63500"/>
                  </a:lnTo>
                  <a:lnTo>
                    <a:pt x="19939" y="64770"/>
                  </a:lnTo>
                  <a:lnTo>
                    <a:pt x="20307" y="66040"/>
                  </a:lnTo>
                  <a:lnTo>
                    <a:pt x="21907" y="66040"/>
                  </a:lnTo>
                  <a:lnTo>
                    <a:pt x="20764" y="69850"/>
                  </a:lnTo>
                  <a:lnTo>
                    <a:pt x="25539" y="73660"/>
                  </a:lnTo>
                  <a:lnTo>
                    <a:pt x="24206" y="76200"/>
                  </a:lnTo>
                  <a:lnTo>
                    <a:pt x="24866" y="76200"/>
                  </a:lnTo>
                  <a:lnTo>
                    <a:pt x="25209" y="77470"/>
                  </a:lnTo>
                  <a:lnTo>
                    <a:pt x="25857" y="78740"/>
                  </a:lnTo>
                  <a:lnTo>
                    <a:pt x="25019" y="78740"/>
                  </a:lnTo>
                  <a:lnTo>
                    <a:pt x="25831" y="82550"/>
                  </a:lnTo>
                  <a:lnTo>
                    <a:pt x="27063" y="85090"/>
                  </a:lnTo>
                  <a:lnTo>
                    <a:pt x="26263" y="83820"/>
                  </a:lnTo>
                  <a:lnTo>
                    <a:pt x="26797" y="86360"/>
                  </a:lnTo>
                  <a:lnTo>
                    <a:pt x="29349" y="85090"/>
                  </a:lnTo>
                  <a:lnTo>
                    <a:pt x="29908" y="86360"/>
                  </a:lnTo>
                  <a:lnTo>
                    <a:pt x="28867" y="87630"/>
                  </a:lnTo>
                  <a:lnTo>
                    <a:pt x="29832" y="90170"/>
                  </a:lnTo>
                  <a:lnTo>
                    <a:pt x="29946" y="92710"/>
                  </a:lnTo>
                  <a:lnTo>
                    <a:pt x="32092" y="95250"/>
                  </a:lnTo>
                  <a:lnTo>
                    <a:pt x="31292" y="95250"/>
                  </a:lnTo>
                  <a:lnTo>
                    <a:pt x="31737" y="96520"/>
                  </a:lnTo>
                  <a:lnTo>
                    <a:pt x="32512" y="100330"/>
                  </a:lnTo>
                  <a:lnTo>
                    <a:pt x="33362" y="99593"/>
                  </a:lnTo>
                  <a:lnTo>
                    <a:pt x="36182" y="102870"/>
                  </a:lnTo>
                  <a:lnTo>
                    <a:pt x="37109" y="102870"/>
                  </a:lnTo>
                  <a:lnTo>
                    <a:pt x="38163" y="104140"/>
                  </a:lnTo>
                  <a:lnTo>
                    <a:pt x="38252" y="105410"/>
                  </a:lnTo>
                  <a:lnTo>
                    <a:pt x="37782" y="105410"/>
                  </a:lnTo>
                  <a:lnTo>
                    <a:pt x="37909" y="106680"/>
                  </a:lnTo>
                  <a:lnTo>
                    <a:pt x="38887" y="105410"/>
                  </a:lnTo>
                  <a:lnTo>
                    <a:pt x="39268" y="106680"/>
                  </a:lnTo>
                  <a:lnTo>
                    <a:pt x="38481" y="106680"/>
                  </a:lnTo>
                  <a:lnTo>
                    <a:pt x="39090" y="107950"/>
                  </a:lnTo>
                  <a:lnTo>
                    <a:pt x="40246" y="107950"/>
                  </a:lnTo>
                  <a:lnTo>
                    <a:pt x="40957" y="109220"/>
                  </a:lnTo>
                  <a:lnTo>
                    <a:pt x="41325" y="110490"/>
                  </a:lnTo>
                  <a:lnTo>
                    <a:pt x="40741" y="111760"/>
                  </a:lnTo>
                  <a:lnTo>
                    <a:pt x="41732" y="111760"/>
                  </a:lnTo>
                  <a:lnTo>
                    <a:pt x="42405" y="111760"/>
                  </a:lnTo>
                  <a:lnTo>
                    <a:pt x="42202" y="113030"/>
                  </a:lnTo>
                  <a:lnTo>
                    <a:pt x="41732" y="111760"/>
                  </a:lnTo>
                  <a:lnTo>
                    <a:pt x="42100" y="113030"/>
                  </a:lnTo>
                  <a:lnTo>
                    <a:pt x="42468" y="114300"/>
                  </a:lnTo>
                  <a:lnTo>
                    <a:pt x="41998" y="114300"/>
                  </a:lnTo>
                  <a:lnTo>
                    <a:pt x="42672" y="115570"/>
                  </a:lnTo>
                  <a:lnTo>
                    <a:pt x="41097" y="115570"/>
                  </a:lnTo>
                  <a:lnTo>
                    <a:pt x="42265" y="116840"/>
                  </a:lnTo>
                  <a:lnTo>
                    <a:pt x="44462" y="118110"/>
                  </a:lnTo>
                  <a:lnTo>
                    <a:pt x="44932" y="119380"/>
                  </a:lnTo>
                  <a:lnTo>
                    <a:pt x="45275" y="120650"/>
                  </a:lnTo>
                  <a:lnTo>
                    <a:pt x="45783" y="120650"/>
                  </a:lnTo>
                  <a:lnTo>
                    <a:pt x="45326" y="121920"/>
                  </a:lnTo>
                  <a:lnTo>
                    <a:pt x="46494" y="123190"/>
                  </a:lnTo>
                  <a:lnTo>
                    <a:pt x="47599" y="123190"/>
                  </a:lnTo>
                  <a:lnTo>
                    <a:pt x="48056" y="124460"/>
                  </a:lnTo>
                  <a:lnTo>
                    <a:pt x="48107" y="123190"/>
                  </a:lnTo>
                  <a:lnTo>
                    <a:pt x="47929" y="123190"/>
                  </a:lnTo>
                  <a:lnTo>
                    <a:pt x="47612" y="121920"/>
                  </a:lnTo>
                  <a:lnTo>
                    <a:pt x="47447" y="121920"/>
                  </a:lnTo>
                  <a:lnTo>
                    <a:pt x="46316" y="120650"/>
                  </a:lnTo>
                  <a:lnTo>
                    <a:pt x="47688" y="120650"/>
                  </a:lnTo>
                  <a:lnTo>
                    <a:pt x="47739" y="121437"/>
                  </a:lnTo>
                  <a:lnTo>
                    <a:pt x="47447" y="121437"/>
                  </a:lnTo>
                  <a:lnTo>
                    <a:pt x="47612" y="121653"/>
                  </a:lnTo>
                  <a:lnTo>
                    <a:pt x="47764" y="121767"/>
                  </a:lnTo>
                  <a:lnTo>
                    <a:pt x="47777" y="121920"/>
                  </a:lnTo>
                  <a:lnTo>
                    <a:pt x="49542" y="121920"/>
                  </a:lnTo>
                  <a:lnTo>
                    <a:pt x="49149" y="123177"/>
                  </a:lnTo>
                  <a:lnTo>
                    <a:pt x="49758" y="125730"/>
                  </a:lnTo>
                  <a:lnTo>
                    <a:pt x="49326" y="127000"/>
                  </a:lnTo>
                  <a:lnTo>
                    <a:pt x="51130" y="128270"/>
                  </a:lnTo>
                  <a:lnTo>
                    <a:pt x="53047" y="130810"/>
                  </a:lnTo>
                  <a:lnTo>
                    <a:pt x="55791" y="130810"/>
                  </a:lnTo>
                  <a:lnTo>
                    <a:pt x="55333" y="132080"/>
                  </a:lnTo>
                  <a:lnTo>
                    <a:pt x="55499" y="132080"/>
                  </a:lnTo>
                  <a:lnTo>
                    <a:pt x="56959" y="134620"/>
                  </a:lnTo>
                  <a:lnTo>
                    <a:pt x="57200" y="134340"/>
                  </a:lnTo>
                  <a:lnTo>
                    <a:pt x="57175" y="134188"/>
                  </a:lnTo>
                  <a:lnTo>
                    <a:pt x="57327" y="134188"/>
                  </a:lnTo>
                  <a:lnTo>
                    <a:pt x="58039" y="133350"/>
                  </a:lnTo>
                  <a:lnTo>
                    <a:pt x="58750" y="135890"/>
                  </a:lnTo>
                  <a:lnTo>
                    <a:pt x="57327" y="134188"/>
                  </a:lnTo>
                  <a:lnTo>
                    <a:pt x="57277" y="134340"/>
                  </a:lnTo>
                  <a:lnTo>
                    <a:pt x="58280" y="135890"/>
                  </a:lnTo>
                  <a:lnTo>
                    <a:pt x="57810" y="135890"/>
                  </a:lnTo>
                  <a:lnTo>
                    <a:pt x="59448" y="139700"/>
                  </a:lnTo>
                  <a:lnTo>
                    <a:pt x="64808" y="139700"/>
                  </a:lnTo>
                  <a:lnTo>
                    <a:pt x="66611" y="144780"/>
                  </a:lnTo>
                  <a:lnTo>
                    <a:pt x="66395" y="143510"/>
                  </a:lnTo>
                  <a:lnTo>
                    <a:pt x="69799" y="148590"/>
                  </a:lnTo>
                  <a:lnTo>
                    <a:pt x="75526" y="151130"/>
                  </a:lnTo>
                  <a:lnTo>
                    <a:pt x="79248" y="156210"/>
                  </a:lnTo>
                  <a:lnTo>
                    <a:pt x="80391" y="157480"/>
                  </a:lnTo>
                  <a:lnTo>
                    <a:pt x="81000" y="156210"/>
                  </a:lnTo>
                  <a:lnTo>
                    <a:pt x="82118" y="156210"/>
                  </a:lnTo>
                  <a:lnTo>
                    <a:pt x="81927" y="157480"/>
                  </a:lnTo>
                  <a:lnTo>
                    <a:pt x="85229" y="157480"/>
                  </a:lnTo>
                  <a:lnTo>
                    <a:pt x="85890" y="158750"/>
                  </a:lnTo>
                  <a:lnTo>
                    <a:pt x="86436" y="159499"/>
                  </a:lnTo>
                  <a:lnTo>
                    <a:pt x="85775" y="160032"/>
                  </a:lnTo>
                  <a:lnTo>
                    <a:pt x="85674" y="160375"/>
                  </a:lnTo>
                  <a:lnTo>
                    <a:pt x="86106" y="160845"/>
                  </a:lnTo>
                  <a:lnTo>
                    <a:pt x="86652" y="160439"/>
                  </a:lnTo>
                  <a:lnTo>
                    <a:pt x="86664" y="159804"/>
                  </a:lnTo>
                  <a:lnTo>
                    <a:pt x="86829" y="160020"/>
                  </a:lnTo>
                  <a:lnTo>
                    <a:pt x="87591" y="160020"/>
                  </a:lnTo>
                  <a:lnTo>
                    <a:pt x="87553" y="160324"/>
                  </a:lnTo>
                  <a:lnTo>
                    <a:pt x="88303" y="160616"/>
                  </a:lnTo>
                  <a:lnTo>
                    <a:pt x="88988" y="161290"/>
                  </a:lnTo>
                  <a:lnTo>
                    <a:pt x="90830" y="161290"/>
                  </a:lnTo>
                  <a:lnTo>
                    <a:pt x="90716" y="160261"/>
                  </a:lnTo>
                  <a:lnTo>
                    <a:pt x="90970" y="160020"/>
                  </a:lnTo>
                  <a:lnTo>
                    <a:pt x="92570" y="160020"/>
                  </a:lnTo>
                  <a:lnTo>
                    <a:pt x="93154" y="160020"/>
                  </a:lnTo>
                  <a:lnTo>
                    <a:pt x="94335" y="160020"/>
                  </a:lnTo>
                  <a:lnTo>
                    <a:pt x="95072" y="161290"/>
                  </a:lnTo>
                  <a:lnTo>
                    <a:pt x="97510" y="160020"/>
                  </a:lnTo>
                  <a:lnTo>
                    <a:pt x="97739" y="160020"/>
                  </a:lnTo>
                  <a:lnTo>
                    <a:pt x="98018" y="158750"/>
                  </a:lnTo>
                  <a:lnTo>
                    <a:pt x="97663" y="158750"/>
                  </a:lnTo>
                  <a:lnTo>
                    <a:pt x="98717" y="157480"/>
                  </a:lnTo>
                  <a:lnTo>
                    <a:pt x="98907" y="157480"/>
                  </a:lnTo>
                  <a:lnTo>
                    <a:pt x="99085" y="158127"/>
                  </a:lnTo>
                  <a:lnTo>
                    <a:pt x="98945" y="158254"/>
                  </a:lnTo>
                  <a:lnTo>
                    <a:pt x="98983" y="158457"/>
                  </a:lnTo>
                  <a:lnTo>
                    <a:pt x="99060" y="158242"/>
                  </a:lnTo>
                  <a:lnTo>
                    <a:pt x="99275" y="158750"/>
                  </a:lnTo>
                  <a:lnTo>
                    <a:pt x="100190" y="158750"/>
                  </a:lnTo>
                  <a:lnTo>
                    <a:pt x="101346" y="157480"/>
                  </a:lnTo>
                  <a:lnTo>
                    <a:pt x="102171" y="156210"/>
                  </a:lnTo>
                  <a:lnTo>
                    <a:pt x="101841" y="153670"/>
                  </a:lnTo>
                  <a:lnTo>
                    <a:pt x="101142" y="153670"/>
                  </a:lnTo>
                  <a:lnTo>
                    <a:pt x="100571" y="154940"/>
                  </a:lnTo>
                  <a:lnTo>
                    <a:pt x="100126" y="154940"/>
                  </a:lnTo>
                  <a:lnTo>
                    <a:pt x="100355" y="153670"/>
                  </a:lnTo>
                  <a:lnTo>
                    <a:pt x="97980" y="151130"/>
                  </a:lnTo>
                  <a:lnTo>
                    <a:pt x="97421" y="151561"/>
                  </a:lnTo>
                  <a:lnTo>
                    <a:pt x="97421" y="158750"/>
                  </a:lnTo>
                  <a:lnTo>
                    <a:pt x="96316" y="160020"/>
                  </a:lnTo>
                  <a:lnTo>
                    <a:pt x="96189" y="160020"/>
                  </a:lnTo>
                  <a:lnTo>
                    <a:pt x="97053" y="158750"/>
                  </a:lnTo>
                  <a:lnTo>
                    <a:pt x="97421" y="158750"/>
                  </a:lnTo>
                  <a:lnTo>
                    <a:pt x="97421" y="151561"/>
                  </a:lnTo>
                  <a:lnTo>
                    <a:pt x="96291" y="152400"/>
                  </a:lnTo>
                  <a:lnTo>
                    <a:pt x="96329" y="154940"/>
                  </a:lnTo>
                  <a:lnTo>
                    <a:pt x="95554" y="153670"/>
                  </a:lnTo>
                  <a:lnTo>
                    <a:pt x="95567" y="154940"/>
                  </a:lnTo>
                  <a:lnTo>
                    <a:pt x="94856" y="154940"/>
                  </a:lnTo>
                  <a:lnTo>
                    <a:pt x="94729" y="156057"/>
                  </a:lnTo>
                  <a:lnTo>
                    <a:pt x="94856" y="156210"/>
                  </a:lnTo>
                  <a:lnTo>
                    <a:pt x="93497" y="156210"/>
                  </a:lnTo>
                  <a:lnTo>
                    <a:pt x="93675" y="154940"/>
                  </a:lnTo>
                  <a:lnTo>
                    <a:pt x="93116" y="156210"/>
                  </a:lnTo>
                  <a:lnTo>
                    <a:pt x="93052" y="155714"/>
                  </a:lnTo>
                  <a:lnTo>
                    <a:pt x="92887" y="156210"/>
                  </a:lnTo>
                  <a:lnTo>
                    <a:pt x="91960" y="154940"/>
                  </a:lnTo>
                  <a:lnTo>
                    <a:pt x="91516" y="156210"/>
                  </a:lnTo>
                  <a:lnTo>
                    <a:pt x="91033" y="154940"/>
                  </a:lnTo>
                  <a:lnTo>
                    <a:pt x="90716" y="155168"/>
                  </a:lnTo>
                  <a:lnTo>
                    <a:pt x="90716" y="160020"/>
                  </a:lnTo>
                  <a:lnTo>
                    <a:pt x="90716" y="155168"/>
                  </a:lnTo>
                  <a:lnTo>
                    <a:pt x="89179" y="156210"/>
                  </a:lnTo>
                  <a:lnTo>
                    <a:pt x="89674" y="154940"/>
                  </a:lnTo>
                  <a:lnTo>
                    <a:pt x="87426" y="154940"/>
                  </a:lnTo>
                  <a:lnTo>
                    <a:pt x="89268" y="153670"/>
                  </a:lnTo>
                  <a:lnTo>
                    <a:pt x="85115" y="153670"/>
                  </a:lnTo>
                  <a:lnTo>
                    <a:pt x="86271" y="152400"/>
                  </a:lnTo>
                  <a:lnTo>
                    <a:pt x="84709" y="152400"/>
                  </a:lnTo>
                  <a:lnTo>
                    <a:pt x="82969" y="151130"/>
                  </a:lnTo>
                  <a:lnTo>
                    <a:pt x="81076" y="149860"/>
                  </a:lnTo>
                  <a:lnTo>
                    <a:pt x="80860" y="149860"/>
                  </a:lnTo>
                  <a:lnTo>
                    <a:pt x="80899" y="148590"/>
                  </a:lnTo>
                  <a:lnTo>
                    <a:pt x="80568" y="148590"/>
                  </a:lnTo>
                  <a:lnTo>
                    <a:pt x="79717" y="149860"/>
                  </a:lnTo>
                  <a:lnTo>
                    <a:pt x="78295" y="148590"/>
                  </a:lnTo>
                  <a:lnTo>
                    <a:pt x="77152" y="148590"/>
                  </a:lnTo>
                  <a:lnTo>
                    <a:pt x="76949" y="147320"/>
                  </a:lnTo>
                  <a:lnTo>
                    <a:pt x="78651" y="148590"/>
                  </a:lnTo>
                  <a:lnTo>
                    <a:pt x="79070" y="147320"/>
                  </a:lnTo>
                  <a:lnTo>
                    <a:pt x="78486" y="147320"/>
                  </a:lnTo>
                  <a:lnTo>
                    <a:pt x="76771" y="146050"/>
                  </a:lnTo>
                  <a:lnTo>
                    <a:pt x="76568" y="147320"/>
                  </a:lnTo>
                  <a:lnTo>
                    <a:pt x="76314" y="146050"/>
                  </a:lnTo>
                  <a:lnTo>
                    <a:pt x="76174" y="146050"/>
                  </a:lnTo>
                  <a:lnTo>
                    <a:pt x="76466" y="144780"/>
                  </a:lnTo>
                  <a:lnTo>
                    <a:pt x="75323" y="146050"/>
                  </a:lnTo>
                  <a:lnTo>
                    <a:pt x="75628" y="144780"/>
                  </a:lnTo>
                  <a:lnTo>
                    <a:pt x="74409" y="144780"/>
                  </a:lnTo>
                  <a:lnTo>
                    <a:pt x="73901" y="143510"/>
                  </a:lnTo>
                  <a:lnTo>
                    <a:pt x="73685" y="143510"/>
                  </a:lnTo>
                  <a:lnTo>
                    <a:pt x="73583" y="142900"/>
                  </a:lnTo>
                  <a:lnTo>
                    <a:pt x="73533" y="143510"/>
                  </a:lnTo>
                  <a:lnTo>
                    <a:pt x="72834" y="143510"/>
                  </a:lnTo>
                  <a:lnTo>
                    <a:pt x="71247" y="142240"/>
                  </a:lnTo>
                  <a:lnTo>
                    <a:pt x="72796" y="142240"/>
                  </a:lnTo>
                  <a:lnTo>
                    <a:pt x="72745" y="140970"/>
                  </a:lnTo>
                  <a:lnTo>
                    <a:pt x="70319" y="140970"/>
                  </a:lnTo>
                  <a:lnTo>
                    <a:pt x="69735" y="139700"/>
                  </a:lnTo>
                  <a:lnTo>
                    <a:pt x="68541" y="139700"/>
                  </a:lnTo>
                  <a:lnTo>
                    <a:pt x="67475" y="137160"/>
                  </a:lnTo>
                  <a:lnTo>
                    <a:pt x="65659" y="137160"/>
                  </a:lnTo>
                  <a:lnTo>
                    <a:pt x="65659" y="136258"/>
                  </a:lnTo>
                  <a:lnTo>
                    <a:pt x="65468" y="137160"/>
                  </a:lnTo>
                  <a:lnTo>
                    <a:pt x="64719" y="137160"/>
                  </a:lnTo>
                  <a:lnTo>
                    <a:pt x="63944" y="137160"/>
                  </a:lnTo>
                  <a:lnTo>
                    <a:pt x="63296" y="137160"/>
                  </a:lnTo>
                  <a:lnTo>
                    <a:pt x="63677" y="135890"/>
                  </a:lnTo>
                  <a:lnTo>
                    <a:pt x="63944" y="137160"/>
                  </a:lnTo>
                  <a:lnTo>
                    <a:pt x="64198" y="135890"/>
                  </a:lnTo>
                  <a:lnTo>
                    <a:pt x="63766" y="135890"/>
                  </a:lnTo>
                  <a:lnTo>
                    <a:pt x="64084" y="134683"/>
                  </a:lnTo>
                  <a:lnTo>
                    <a:pt x="63754" y="134620"/>
                  </a:lnTo>
                  <a:lnTo>
                    <a:pt x="62268" y="134620"/>
                  </a:lnTo>
                  <a:lnTo>
                    <a:pt x="61747" y="133350"/>
                  </a:lnTo>
                  <a:lnTo>
                    <a:pt x="62382" y="132080"/>
                  </a:lnTo>
                  <a:lnTo>
                    <a:pt x="63754" y="134620"/>
                  </a:lnTo>
                  <a:lnTo>
                    <a:pt x="63461" y="133350"/>
                  </a:lnTo>
                  <a:lnTo>
                    <a:pt x="64312" y="134620"/>
                  </a:lnTo>
                  <a:lnTo>
                    <a:pt x="64668" y="133350"/>
                  </a:lnTo>
                  <a:lnTo>
                    <a:pt x="64897" y="135470"/>
                  </a:lnTo>
                  <a:lnTo>
                    <a:pt x="65430" y="133350"/>
                  </a:lnTo>
                  <a:lnTo>
                    <a:pt x="64160" y="132080"/>
                  </a:lnTo>
                  <a:lnTo>
                    <a:pt x="63347" y="132080"/>
                  </a:lnTo>
                  <a:lnTo>
                    <a:pt x="62090" y="130810"/>
                  </a:lnTo>
                  <a:lnTo>
                    <a:pt x="60769" y="130810"/>
                  </a:lnTo>
                  <a:lnTo>
                    <a:pt x="57835" y="129540"/>
                  </a:lnTo>
                  <a:lnTo>
                    <a:pt x="61175" y="127000"/>
                  </a:lnTo>
                  <a:lnTo>
                    <a:pt x="58623" y="127000"/>
                  </a:lnTo>
                  <a:lnTo>
                    <a:pt x="57708" y="125730"/>
                  </a:lnTo>
                  <a:lnTo>
                    <a:pt x="56527" y="127000"/>
                  </a:lnTo>
                  <a:lnTo>
                    <a:pt x="56019" y="125730"/>
                  </a:lnTo>
                  <a:lnTo>
                    <a:pt x="57315" y="124460"/>
                  </a:lnTo>
                  <a:lnTo>
                    <a:pt x="56070" y="123190"/>
                  </a:lnTo>
                  <a:lnTo>
                    <a:pt x="55727" y="123685"/>
                  </a:lnTo>
                  <a:lnTo>
                    <a:pt x="55676" y="123177"/>
                  </a:lnTo>
                  <a:lnTo>
                    <a:pt x="55511" y="121920"/>
                  </a:lnTo>
                  <a:lnTo>
                    <a:pt x="54521" y="123190"/>
                  </a:lnTo>
                  <a:lnTo>
                    <a:pt x="55003" y="123190"/>
                  </a:lnTo>
                  <a:lnTo>
                    <a:pt x="55499" y="124002"/>
                  </a:lnTo>
                  <a:lnTo>
                    <a:pt x="55168" y="124460"/>
                  </a:lnTo>
                  <a:lnTo>
                    <a:pt x="54419" y="123190"/>
                  </a:lnTo>
                  <a:lnTo>
                    <a:pt x="53860" y="121920"/>
                  </a:lnTo>
                  <a:lnTo>
                    <a:pt x="54571" y="121920"/>
                  </a:lnTo>
                  <a:lnTo>
                    <a:pt x="53149" y="119380"/>
                  </a:lnTo>
                  <a:lnTo>
                    <a:pt x="51003" y="118110"/>
                  </a:lnTo>
                  <a:lnTo>
                    <a:pt x="50228" y="116840"/>
                  </a:lnTo>
                  <a:lnTo>
                    <a:pt x="49453" y="115570"/>
                  </a:lnTo>
                  <a:lnTo>
                    <a:pt x="50253" y="115570"/>
                  </a:lnTo>
                  <a:lnTo>
                    <a:pt x="48260" y="113157"/>
                  </a:lnTo>
                  <a:lnTo>
                    <a:pt x="48260" y="114300"/>
                  </a:lnTo>
                  <a:lnTo>
                    <a:pt x="47599" y="114300"/>
                  </a:lnTo>
                  <a:lnTo>
                    <a:pt x="47586" y="113030"/>
                  </a:lnTo>
                  <a:lnTo>
                    <a:pt x="47752" y="113030"/>
                  </a:lnTo>
                  <a:lnTo>
                    <a:pt x="48260" y="114300"/>
                  </a:lnTo>
                  <a:lnTo>
                    <a:pt x="48260" y="113157"/>
                  </a:lnTo>
                  <a:lnTo>
                    <a:pt x="48158" y="113030"/>
                  </a:lnTo>
                  <a:lnTo>
                    <a:pt x="46685" y="109220"/>
                  </a:lnTo>
                  <a:lnTo>
                    <a:pt x="45859" y="106680"/>
                  </a:lnTo>
                  <a:lnTo>
                    <a:pt x="44564" y="105486"/>
                  </a:lnTo>
                  <a:lnTo>
                    <a:pt x="44564" y="116840"/>
                  </a:lnTo>
                  <a:lnTo>
                    <a:pt x="44272" y="116840"/>
                  </a:lnTo>
                  <a:lnTo>
                    <a:pt x="43307" y="115570"/>
                  </a:lnTo>
                  <a:lnTo>
                    <a:pt x="42545" y="114300"/>
                  </a:lnTo>
                  <a:lnTo>
                    <a:pt x="44424" y="114300"/>
                  </a:lnTo>
                  <a:lnTo>
                    <a:pt x="44564" y="116840"/>
                  </a:lnTo>
                  <a:lnTo>
                    <a:pt x="44564" y="105486"/>
                  </a:lnTo>
                  <a:lnTo>
                    <a:pt x="44907" y="105410"/>
                  </a:lnTo>
                  <a:lnTo>
                    <a:pt x="44640" y="104140"/>
                  </a:lnTo>
                  <a:lnTo>
                    <a:pt x="44373" y="105410"/>
                  </a:lnTo>
                  <a:lnTo>
                    <a:pt x="43776" y="105410"/>
                  </a:lnTo>
                  <a:lnTo>
                    <a:pt x="43395" y="104140"/>
                  </a:lnTo>
                  <a:lnTo>
                    <a:pt x="44259" y="104140"/>
                  </a:lnTo>
                  <a:lnTo>
                    <a:pt x="42506" y="102870"/>
                  </a:lnTo>
                  <a:lnTo>
                    <a:pt x="40043" y="99060"/>
                  </a:lnTo>
                  <a:lnTo>
                    <a:pt x="39928" y="96520"/>
                  </a:lnTo>
                  <a:lnTo>
                    <a:pt x="40373" y="96520"/>
                  </a:lnTo>
                  <a:lnTo>
                    <a:pt x="39954" y="95250"/>
                  </a:lnTo>
                  <a:lnTo>
                    <a:pt x="37782" y="96520"/>
                  </a:lnTo>
                  <a:lnTo>
                    <a:pt x="37909" y="93980"/>
                  </a:lnTo>
                  <a:lnTo>
                    <a:pt x="38188" y="93980"/>
                  </a:lnTo>
                  <a:lnTo>
                    <a:pt x="37033" y="90170"/>
                  </a:lnTo>
                  <a:lnTo>
                    <a:pt x="34556" y="86360"/>
                  </a:lnTo>
                  <a:lnTo>
                    <a:pt x="34810" y="83820"/>
                  </a:lnTo>
                  <a:lnTo>
                    <a:pt x="33388" y="83820"/>
                  </a:lnTo>
                  <a:lnTo>
                    <a:pt x="33959" y="80010"/>
                  </a:lnTo>
                  <a:lnTo>
                    <a:pt x="32169" y="80010"/>
                  </a:lnTo>
                  <a:lnTo>
                    <a:pt x="32245" y="77470"/>
                  </a:lnTo>
                  <a:lnTo>
                    <a:pt x="32778" y="78740"/>
                  </a:lnTo>
                  <a:lnTo>
                    <a:pt x="32613" y="77470"/>
                  </a:lnTo>
                  <a:lnTo>
                    <a:pt x="32283" y="74930"/>
                  </a:lnTo>
                  <a:lnTo>
                    <a:pt x="30797" y="74930"/>
                  </a:lnTo>
                  <a:lnTo>
                    <a:pt x="30264" y="73660"/>
                  </a:lnTo>
                  <a:lnTo>
                    <a:pt x="31153" y="73660"/>
                  </a:lnTo>
                  <a:lnTo>
                    <a:pt x="29730" y="72390"/>
                  </a:lnTo>
                  <a:lnTo>
                    <a:pt x="30568" y="71120"/>
                  </a:lnTo>
                  <a:lnTo>
                    <a:pt x="30022" y="69850"/>
                  </a:lnTo>
                  <a:lnTo>
                    <a:pt x="30086" y="71120"/>
                  </a:lnTo>
                  <a:lnTo>
                    <a:pt x="29603" y="71120"/>
                  </a:lnTo>
                  <a:lnTo>
                    <a:pt x="28714" y="69850"/>
                  </a:lnTo>
                  <a:lnTo>
                    <a:pt x="29032" y="67310"/>
                  </a:lnTo>
                  <a:lnTo>
                    <a:pt x="29489" y="67310"/>
                  </a:lnTo>
                  <a:lnTo>
                    <a:pt x="27889" y="64147"/>
                  </a:lnTo>
                  <a:lnTo>
                    <a:pt x="27127" y="63500"/>
                  </a:lnTo>
                  <a:lnTo>
                    <a:pt x="27736" y="63830"/>
                  </a:lnTo>
                  <a:lnTo>
                    <a:pt x="27571" y="63500"/>
                  </a:lnTo>
                  <a:lnTo>
                    <a:pt x="27330" y="63500"/>
                  </a:lnTo>
                  <a:lnTo>
                    <a:pt x="27584" y="62230"/>
                  </a:lnTo>
                  <a:lnTo>
                    <a:pt x="26974" y="59690"/>
                  </a:lnTo>
                  <a:lnTo>
                    <a:pt x="26276" y="58420"/>
                  </a:lnTo>
                  <a:lnTo>
                    <a:pt x="26987" y="58420"/>
                  </a:lnTo>
                  <a:lnTo>
                    <a:pt x="26314" y="55880"/>
                  </a:lnTo>
                  <a:lnTo>
                    <a:pt x="24930" y="53340"/>
                  </a:lnTo>
                  <a:lnTo>
                    <a:pt x="24472" y="52070"/>
                  </a:lnTo>
                  <a:lnTo>
                    <a:pt x="24015" y="50800"/>
                  </a:lnTo>
                  <a:lnTo>
                    <a:pt x="24053" y="52070"/>
                  </a:lnTo>
                  <a:lnTo>
                    <a:pt x="22898" y="52070"/>
                  </a:lnTo>
                  <a:lnTo>
                    <a:pt x="22517" y="50800"/>
                  </a:lnTo>
                  <a:lnTo>
                    <a:pt x="22199" y="50800"/>
                  </a:lnTo>
                  <a:lnTo>
                    <a:pt x="21971" y="49530"/>
                  </a:lnTo>
                  <a:lnTo>
                    <a:pt x="22593" y="49530"/>
                  </a:lnTo>
                  <a:lnTo>
                    <a:pt x="23558" y="49530"/>
                  </a:lnTo>
                  <a:lnTo>
                    <a:pt x="22809" y="48260"/>
                  </a:lnTo>
                  <a:lnTo>
                    <a:pt x="22948" y="48260"/>
                  </a:lnTo>
                  <a:lnTo>
                    <a:pt x="23926" y="45720"/>
                  </a:lnTo>
                  <a:lnTo>
                    <a:pt x="22898" y="45720"/>
                  </a:lnTo>
                  <a:lnTo>
                    <a:pt x="21958" y="43180"/>
                  </a:lnTo>
                  <a:lnTo>
                    <a:pt x="21209" y="41910"/>
                  </a:lnTo>
                  <a:lnTo>
                    <a:pt x="20370" y="39370"/>
                  </a:lnTo>
                  <a:lnTo>
                    <a:pt x="19532" y="39370"/>
                  </a:lnTo>
                  <a:lnTo>
                    <a:pt x="19392" y="38100"/>
                  </a:lnTo>
                  <a:lnTo>
                    <a:pt x="18503" y="38100"/>
                  </a:lnTo>
                  <a:lnTo>
                    <a:pt x="18161" y="35560"/>
                  </a:lnTo>
                  <a:lnTo>
                    <a:pt x="18161" y="34290"/>
                  </a:lnTo>
                  <a:lnTo>
                    <a:pt x="17373" y="31750"/>
                  </a:lnTo>
                  <a:lnTo>
                    <a:pt x="16471" y="30556"/>
                  </a:lnTo>
                  <a:lnTo>
                    <a:pt x="16522" y="31750"/>
                  </a:lnTo>
                  <a:lnTo>
                    <a:pt x="15798" y="31750"/>
                  </a:lnTo>
                  <a:lnTo>
                    <a:pt x="16433" y="30619"/>
                  </a:lnTo>
                  <a:lnTo>
                    <a:pt x="16421" y="30480"/>
                  </a:lnTo>
                  <a:lnTo>
                    <a:pt x="15671" y="29210"/>
                  </a:lnTo>
                  <a:lnTo>
                    <a:pt x="16598" y="29210"/>
                  </a:lnTo>
                  <a:lnTo>
                    <a:pt x="15570" y="27940"/>
                  </a:lnTo>
                  <a:lnTo>
                    <a:pt x="15316" y="26670"/>
                  </a:lnTo>
                  <a:lnTo>
                    <a:pt x="13525" y="24130"/>
                  </a:lnTo>
                  <a:lnTo>
                    <a:pt x="12712" y="24130"/>
                  </a:lnTo>
                  <a:lnTo>
                    <a:pt x="12852" y="22860"/>
                  </a:lnTo>
                  <a:lnTo>
                    <a:pt x="13373" y="22860"/>
                  </a:lnTo>
                  <a:lnTo>
                    <a:pt x="12128" y="21590"/>
                  </a:lnTo>
                  <a:lnTo>
                    <a:pt x="11455" y="16510"/>
                  </a:lnTo>
                  <a:lnTo>
                    <a:pt x="11239" y="15240"/>
                  </a:lnTo>
                  <a:lnTo>
                    <a:pt x="10680" y="13970"/>
                  </a:lnTo>
                  <a:lnTo>
                    <a:pt x="10071" y="12700"/>
                  </a:lnTo>
                  <a:lnTo>
                    <a:pt x="9309" y="12700"/>
                  </a:lnTo>
                  <a:lnTo>
                    <a:pt x="8991" y="12700"/>
                  </a:lnTo>
                  <a:lnTo>
                    <a:pt x="8521" y="11569"/>
                  </a:lnTo>
                  <a:lnTo>
                    <a:pt x="9309" y="12700"/>
                  </a:lnTo>
                  <a:lnTo>
                    <a:pt x="9753" y="11430"/>
                  </a:lnTo>
                  <a:lnTo>
                    <a:pt x="10337" y="11430"/>
                  </a:lnTo>
                  <a:lnTo>
                    <a:pt x="11099" y="10160"/>
                  </a:lnTo>
                  <a:lnTo>
                    <a:pt x="12166" y="10160"/>
                  </a:lnTo>
                  <a:lnTo>
                    <a:pt x="14224" y="11430"/>
                  </a:lnTo>
                  <a:lnTo>
                    <a:pt x="16383" y="10160"/>
                  </a:lnTo>
                  <a:lnTo>
                    <a:pt x="19634" y="8255"/>
                  </a:lnTo>
                  <a:lnTo>
                    <a:pt x="19735" y="7975"/>
                  </a:lnTo>
                  <a:lnTo>
                    <a:pt x="19697" y="8216"/>
                  </a:lnTo>
                  <a:lnTo>
                    <a:pt x="19875" y="8115"/>
                  </a:lnTo>
                  <a:lnTo>
                    <a:pt x="19913" y="7620"/>
                  </a:lnTo>
                  <a:lnTo>
                    <a:pt x="20129" y="7962"/>
                  </a:lnTo>
                  <a:lnTo>
                    <a:pt x="20713" y="7620"/>
                  </a:lnTo>
                  <a:lnTo>
                    <a:pt x="20345" y="7962"/>
                  </a:lnTo>
                  <a:lnTo>
                    <a:pt x="20320" y="8255"/>
                  </a:lnTo>
                  <a:lnTo>
                    <a:pt x="22377" y="11430"/>
                  </a:lnTo>
                  <a:lnTo>
                    <a:pt x="25222" y="17780"/>
                  </a:lnTo>
                  <a:lnTo>
                    <a:pt x="26631" y="20320"/>
                  </a:lnTo>
                  <a:lnTo>
                    <a:pt x="28206" y="22860"/>
                  </a:lnTo>
                  <a:lnTo>
                    <a:pt x="29400" y="25400"/>
                  </a:lnTo>
                  <a:lnTo>
                    <a:pt x="31330" y="22860"/>
                  </a:lnTo>
                  <a:lnTo>
                    <a:pt x="31877" y="25400"/>
                  </a:lnTo>
                  <a:lnTo>
                    <a:pt x="30556" y="25400"/>
                  </a:lnTo>
                  <a:lnTo>
                    <a:pt x="34213" y="29210"/>
                  </a:lnTo>
                  <a:lnTo>
                    <a:pt x="35902" y="34290"/>
                  </a:lnTo>
                  <a:lnTo>
                    <a:pt x="39357" y="36830"/>
                  </a:lnTo>
                  <a:lnTo>
                    <a:pt x="38493" y="36830"/>
                  </a:lnTo>
                  <a:lnTo>
                    <a:pt x="38417" y="38100"/>
                  </a:lnTo>
                  <a:lnTo>
                    <a:pt x="40474" y="39370"/>
                  </a:lnTo>
                  <a:lnTo>
                    <a:pt x="40627" y="39370"/>
                  </a:lnTo>
                  <a:lnTo>
                    <a:pt x="40614" y="40640"/>
                  </a:lnTo>
                  <a:lnTo>
                    <a:pt x="40792" y="41910"/>
                  </a:lnTo>
                  <a:lnTo>
                    <a:pt x="41948" y="41910"/>
                  </a:lnTo>
                  <a:lnTo>
                    <a:pt x="42773" y="41910"/>
                  </a:lnTo>
                  <a:lnTo>
                    <a:pt x="42481" y="42938"/>
                  </a:lnTo>
                  <a:lnTo>
                    <a:pt x="42608" y="43180"/>
                  </a:lnTo>
                  <a:lnTo>
                    <a:pt x="43535" y="44450"/>
                  </a:lnTo>
                  <a:lnTo>
                    <a:pt x="43903" y="44450"/>
                  </a:lnTo>
                  <a:lnTo>
                    <a:pt x="44526" y="45720"/>
                  </a:lnTo>
                  <a:lnTo>
                    <a:pt x="46088" y="46990"/>
                  </a:lnTo>
                  <a:lnTo>
                    <a:pt x="46164" y="47294"/>
                  </a:lnTo>
                  <a:lnTo>
                    <a:pt x="46405" y="48450"/>
                  </a:lnTo>
                  <a:lnTo>
                    <a:pt x="46443" y="48260"/>
                  </a:lnTo>
                  <a:lnTo>
                    <a:pt x="47688" y="48260"/>
                  </a:lnTo>
                  <a:lnTo>
                    <a:pt x="47536" y="50800"/>
                  </a:lnTo>
                  <a:lnTo>
                    <a:pt x="49237" y="53136"/>
                  </a:lnTo>
                  <a:lnTo>
                    <a:pt x="49479" y="53594"/>
                  </a:lnTo>
                  <a:lnTo>
                    <a:pt x="49771" y="54114"/>
                  </a:lnTo>
                  <a:lnTo>
                    <a:pt x="49390" y="53340"/>
                  </a:lnTo>
                  <a:lnTo>
                    <a:pt x="49949" y="53340"/>
                  </a:lnTo>
                  <a:lnTo>
                    <a:pt x="50571" y="54610"/>
                  </a:lnTo>
                  <a:lnTo>
                    <a:pt x="49860" y="54610"/>
                  </a:lnTo>
                  <a:lnTo>
                    <a:pt x="50482" y="55880"/>
                  </a:lnTo>
                  <a:lnTo>
                    <a:pt x="51269" y="57150"/>
                  </a:lnTo>
                  <a:lnTo>
                    <a:pt x="51777" y="55880"/>
                  </a:lnTo>
                  <a:lnTo>
                    <a:pt x="51447" y="59690"/>
                  </a:lnTo>
                  <a:lnTo>
                    <a:pt x="55194" y="59690"/>
                  </a:lnTo>
                  <a:lnTo>
                    <a:pt x="53962" y="62230"/>
                  </a:lnTo>
                  <a:lnTo>
                    <a:pt x="56413" y="64770"/>
                  </a:lnTo>
                  <a:lnTo>
                    <a:pt x="58547" y="67310"/>
                  </a:lnTo>
                  <a:lnTo>
                    <a:pt x="60579" y="69850"/>
                  </a:lnTo>
                  <a:lnTo>
                    <a:pt x="60159" y="70281"/>
                  </a:lnTo>
                  <a:lnTo>
                    <a:pt x="61468" y="71120"/>
                  </a:lnTo>
                  <a:lnTo>
                    <a:pt x="62674" y="74295"/>
                  </a:lnTo>
                  <a:lnTo>
                    <a:pt x="62141" y="73660"/>
                  </a:lnTo>
                  <a:lnTo>
                    <a:pt x="61798" y="73660"/>
                  </a:lnTo>
                  <a:lnTo>
                    <a:pt x="62915" y="74930"/>
                  </a:lnTo>
                  <a:lnTo>
                    <a:pt x="64020" y="76200"/>
                  </a:lnTo>
                  <a:lnTo>
                    <a:pt x="65201" y="80010"/>
                  </a:lnTo>
                  <a:lnTo>
                    <a:pt x="67602" y="81267"/>
                  </a:lnTo>
                  <a:lnTo>
                    <a:pt x="67767" y="80010"/>
                  </a:lnTo>
                  <a:lnTo>
                    <a:pt x="69862" y="81965"/>
                  </a:lnTo>
                  <a:lnTo>
                    <a:pt x="68935" y="82550"/>
                  </a:lnTo>
                  <a:lnTo>
                    <a:pt x="72453" y="83820"/>
                  </a:lnTo>
                  <a:lnTo>
                    <a:pt x="69735" y="85090"/>
                  </a:lnTo>
                  <a:lnTo>
                    <a:pt x="70332" y="85090"/>
                  </a:lnTo>
                  <a:lnTo>
                    <a:pt x="71970" y="86360"/>
                  </a:lnTo>
                  <a:lnTo>
                    <a:pt x="71983" y="85090"/>
                  </a:lnTo>
                  <a:lnTo>
                    <a:pt x="73215" y="86360"/>
                  </a:lnTo>
                  <a:lnTo>
                    <a:pt x="72999" y="87630"/>
                  </a:lnTo>
                  <a:lnTo>
                    <a:pt x="74409" y="87630"/>
                  </a:lnTo>
                  <a:lnTo>
                    <a:pt x="75311" y="88900"/>
                  </a:lnTo>
                  <a:lnTo>
                    <a:pt x="74752" y="88900"/>
                  </a:lnTo>
                  <a:lnTo>
                    <a:pt x="76708" y="90170"/>
                  </a:lnTo>
                  <a:lnTo>
                    <a:pt x="79082" y="91440"/>
                  </a:lnTo>
                  <a:lnTo>
                    <a:pt x="80784" y="93980"/>
                  </a:lnTo>
                  <a:lnTo>
                    <a:pt x="81203" y="93980"/>
                  </a:lnTo>
                  <a:lnTo>
                    <a:pt x="80556" y="95250"/>
                  </a:lnTo>
                  <a:lnTo>
                    <a:pt x="81915" y="96520"/>
                  </a:lnTo>
                  <a:lnTo>
                    <a:pt x="81838" y="95250"/>
                  </a:lnTo>
                  <a:lnTo>
                    <a:pt x="82829" y="96520"/>
                  </a:lnTo>
                  <a:lnTo>
                    <a:pt x="83820" y="96520"/>
                  </a:lnTo>
                  <a:lnTo>
                    <a:pt x="84277" y="96520"/>
                  </a:lnTo>
                  <a:lnTo>
                    <a:pt x="84886" y="97790"/>
                  </a:lnTo>
                  <a:lnTo>
                    <a:pt x="83820" y="96520"/>
                  </a:lnTo>
                  <a:lnTo>
                    <a:pt x="84836" y="97790"/>
                  </a:lnTo>
                  <a:lnTo>
                    <a:pt x="85852" y="99060"/>
                  </a:lnTo>
                  <a:lnTo>
                    <a:pt x="85077" y="97790"/>
                  </a:lnTo>
                  <a:lnTo>
                    <a:pt x="86258" y="97790"/>
                  </a:lnTo>
                  <a:lnTo>
                    <a:pt x="86487" y="98209"/>
                  </a:lnTo>
                  <a:lnTo>
                    <a:pt x="86817" y="98450"/>
                  </a:lnTo>
                  <a:lnTo>
                    <a:pt x="87185" y="98628"/>
                  </a:lnTo>
                  <a:lnTo>
                    <a:pt x="86918" y="98310"/>
                  </a:lnTo>
                  <a:lnTo>
                    <a:pt x="86626" y="97929"/>
                  </a:lnTo>
                  <a:lnTo>
                    <a:pt x="86321" y="97790"/>
                  </a:lnTo>
                  <a:lnTo>
                    <a:pt x="86487" y="97790"/>
                  </a:lnTo>
                  <a:lnTo>
                    <a:pt x="85940" y="96520"/>
                  </a:lnTo>
                  <a:lnTo>
                    <a:pt x="87058" y="97790"/>
                  </a:lnTo>
                  <a:lnTo>
                    <a:pt x="86715" y="97790"/>
                  </a:lnTo>
                  <a:lnTo>
                    <a:pt x="87795" y="98831"/>
                  </a:lnTo>
                  <a:lnTo>
                    <a:pt x="87477" y="98755"/>
                  </a:lnTo>
                  <a:lnTo>
                    <a:pt x="87185" y="98628"/>
                  </a:lnTo>
                  <a:lnTo>
                    <a:pt x="87503" y="99009"/>
                  </a:lnTo>
                  <a:lnTo>
                    <a:pt x="87782" y="99275"/>
                  </a:lnTo>
                  <a:lnTo>
                    <a:pt x="88023" y="99034"/>
                  </a:lnTo>
                  <a:lnTo>
                    <a:pt x="89623" y="100330"/>
                  </a:lnTo>
                  <a:lnTo>
                    <a:pt x="90170" y="100330"/>
                  </a:lnTo>
                  <a:lnTo>
                    <a:pt x="90106" y="101600"/>
                  </a:lnTo>
                  <a:lnTo>
                    <a:pt x="90258" y="101600"/>
                  </a:lnTo>
                  <a:lnTo>
                    <a:pt x="91592" y="104140"/>
                  </a:lnTo>
                  <a:lnTo>
                    <a:pt x="93306" y="104140"/>
                  </a:lnTo>
                  <a:lnTo>
                    <a:pt x="92887" y="105410"/>
                  </a:lnTo>
                  <a:lnTo>
                    <a:pt x="94132" y="106680"/>
                  </a:lnTo>
                  <a:lnTo>
                    <a:pt x="93472" y="104140"/>
                  </a:lnTo>
                  <a:lnTo>
                    <a:pt x="94627" y="105410"/>
                  </a:lnTo>
                  <a:lnTo>
                    <a:pt x="94094" y="105410"/>
                  </a:lnTo>
                  <a:lnTo>
                    <a:pt x="95465" y="106680"/>
                  </a:lnTo>
                  <a:lnTo>
                    <a:pt x="97510" y="107950"/>
                  </a:lnTo>
                  <a:lnTo>
                    <a:pt x="98628" y="110490"/>
                  </a:lnTo>
                  <a:lnTo>
                    <a:pt x="98196" y="110490"/>
                  </a:lnTo>
                  <a:lnTo>
                    <a:pt x="97205" y="109220"/>
                  </a:lnTo>
                  <a:lnTo>
                    <a:pt x="96977" y="110490"/>
                  </a:lnTo>
                  <a:lnTo>
                    <a:pt x="99148" y="111760"/>
                  </a:lnTo>
                  <a:lnTo>
                    <a:pt x="102057" y="113030"/>
                  </a:lnTo>
                  <a:lnTo>
                    <a:pt x="103543" y="115455"/>
                  </a:lnTo>
                  <a:lnTo>
                    <a:pt x="104927" y="114300"/>
                  </a:lnTo>
                  <a:lnTo>
                    <a:pt x="104063" y="118110"/>
                  </a:lnTo>
                  <a:lnTo>
                    <a:pt x="104711" y="118110"/>
                  </a:lnTo>
                  <a:lnTo>
                    <a:pt x="105638" y="120650"/>
                  </a:lnTo>
                  <a:lnTo>
                    <a:pt x="107353" y="121920"/>
                  </a:lnTo>
                  <a:lnTo>
                    <a:pt x="109359" y="123190"/>
                  </a:lnTo>
                  <a:lnTo>
                    <a:pt x="108813" y="123190"/>
                  </a:lnTo>
                  <a:lnTo>
                    <a:pt x="109118" y="124460"/>
                  </a:lnTo>
                  <a:lnTo>
                    <a:pt x="110210" y="125730"/>
                  </a:lnTo>
                  <a:lnTo>
                    <a:pt x="110642" y="127000"/>
                  </a:lnTo>
                  <a:lnTo>
                    <a:pt x="111175" y="127000"/>
                  </a:lnTo>
                  <a:lnTo>
                    <a:pt x="111467" y="128270"/>
                  </a:lnTo>
                  <a:lnTo>
                    <a:pt x="111785" y="127000"/>
                  </a:lnTo>
                  <a:lnTo>
                    <a:pt x="111467" y="132080"/>
                  </a:lnTo>
                  <a:lnTo>
                    <a:pt x="115125" y="133057"/>
                  </a:lnTo>
                  <a:lnTo>
                    <a:pt x="115392" y="132080"/>
                  </a:lnTo>
                  <a:lnTo>
                    <a:pt x="115874" y="132080"/>
                  </a:lnTo>
                  <a:lnTo>
                    <a:pt x="116433" y="130810"/>
                  </a:lnTo>
                  <a:lnTo>
                    <a:pt x="116573" y="130810"/>
                  </a:lnTo>
                  <a:lnTo>
                    <a:pt x="116649" y="131076"/>
                  </a:lnTo>
                  <a:lnTo>
                    <a:pt x="116662" y="130810"/>
                  </a:lnTo>
                  <a:close/>
                </a:path>
                <a:path w="120650" h="162560">
                  <a:moveTo>
                    <a:pt x="116840" y="132080"/>
                  </a:moveTo>
                  <a:lnTo>
                    <a:pt x="116789" y="131635"/>
                  </a:lnTo>
                  <a:lnTo>
                    <a:pt x="116700" y="130975"/>
                  </a:lnTo>
                  <a:lnTo>
                    <a:pt x="116128" y="132080"/>
                  </a:lnTo>
                  <a:lnTo>
                    <a:pt x="116395" y="133350"/>
                  </a:lnTo>
                  <a:lnTo>
                    <a:pt x="116281" y="132080"/>
                  </a:lnTo>
                  <a:lnTo>
                    <a:pt x="116840" y="132080"/>
                  </a:lnTo>
                  <a:close/>
                </a:path>
                <a:path w="120650" h="162560">
                  <a:moveTo>
                    <a:pt x="117068" y="128320"/>
                  </a:moveTo>
                  <a:lnTo>
                    <a:pt x="116903" y="128460"/>
                  </a:lnTo>
                  <a:lnTo>
                    <a:pt x="117030" y="128397"/>
                  </a:lnTo>
                  <a:close/>
                </a:path>
                <a:path w="120650" h="162560">
                  <a:moveTo>
                    <a:pt x="118833" y="152361"/>
                  </a:moveTo>
                  <a:lnTo>
                    <a:pt x="118135" y="152984"/>
                  </a:lnTo>
                  <a:lnTo>
                    <a:pt x="117665" y="154089"/>
                  </a:lnTo>
                  <a:lnTo>
                    <a:pt x="118567" y="153212"/>
                  </a:lnTo>
                  <a:lnTo>
                    <a:pt x="118694" y="153377"/>
                  </a:lnTo>
                  <a:lnTo>
                    <a:pt x="118821" y="152539"/>
                  </a:lnTo>
                  <a:lnTo>
                    <a:pt x="118833" y="152361"/>
                  </a:lnTo>
                  <a:close/>
                </a:path>
                <a:path w="120650" h="162560">
                  <a:moveTo>
                    <a:pt x="119875" y="137160"/>
                  </a:moveTo>
                  <a:lnTo>
                    <a:pt x="119392" y="135890"/>
                  </a:lnTo>
                  <a:lnTo>
                    <a:pt x="117995" y="134620"/>
                  </a:lnTo>
                  <a:lnTo>
                    <a:pt x="117729" y="132080"/>
                  </a:lnTo>
                  <a:lnTo>
                    <a:pt x="116967" y="132080"/>
                  </a:lnTo>
                  <a:lnTo>
                    <a:pt x="116293" y="134620"/>
                  </a:lnTo>
                  <a:lnTo>
                    <a:pt x="116014" y="134340"/>
                  </a:lnTo>
                  <a:lnTo>
                    <a:pt x="115392" y="137160"/>
                  </a:lnTo>
                  <a:lnTo>
                    <a:pt x="115595" y="138430"/>
                  </a:lnTo>
                  <a:lnTo>
                    <a:pt x="115976" y="139700"/>
                  </a:lnTo>
                  <a:lnTo>
                    <a:pt x="116611" y="138430"/>
                  </a:lnTo>
                  <a:lnTo>
                    <a:pt x="117132" y="138430"/>
                  </a:lnTo>
                  <a:lnTo>
                    <a:pt x="117729" y="138430"/>
                  </a:lnTo>
                  <a:lnTo>
                    <a:pt x="118859" y="138430"/>
                  </a:lnTo>
                  <a:lnTo>
                    <a:pt x="119303" y="138430"/>
                  </a:lnTo>
                  <a:lnTo>
                    <a:pt x="118973" y="137160"/>
                  </a:lnTo>
                  <a:lnTo>
                    <a:pt x="119875" y="137160"/>
                  </a:lnTo>
                  <a:close/>
                </a:path>
                <a:path w="120650" h="162560">
                  <a:moveTo>
                    <a:pt x="120269" y="139700"/>
                  </a:moveTo>
                  <a:lnTo>
                    <a:pt x="120015" y="138430"/>
                  </a:lnTo>
                  <a:lnTo>
                    <a:pt x="119837" y="138430"/>
                  </a:lnTo>
                  <a:lnTo>
                    <a:pt x="120269" y="139700"/>
                  </a:lnTo>
                  <a:close/>
                </a:path>
                <a:path w="120650" h="162560">
                  <a:moveTo>
                    <a:pt x="120357" y="142240"/>
                  </a:moveTo>
                  <a:lnTo>
                    <a:pt x="119430" y="142240"/>
                  </a:lnTo>
                  <a:lnTo>
                    <a:pt x="119380" y="139700"/>
                  </a:lnTo>
                  <a:lnTo>
                    <a:pt x="117843" y="139700"/>
                  </a:lnTo>
                  <a:lnTo>
                    <a:pt x="116725" y="139700"/>
                  </a:lnTo>
                  <a:lnTo>
                    <a:pt x="116446" y="140970"/>
                  </a:lnTo>
                  <a:lnTo>
                    <a:pt x="117119" y="140970"/>
                  </a:lnTo>
                  <a:lnTo>
                    <a:pt x="116154" y="142240"/>
                  </a:lnTo>
                  <a:lnTo>
                    <a:pt x="118592" y="140970"/>
                  </a:lnTo>
                  <a:lnTo>
                    <a:pt x="118008" y="142240"/>
                  </a:lnTo>
                  <a:lnTo>
                    <a:pt x="117627" y="142240"/>
                  </a:lnTo>
                  <a:lnTo>
                    <a:pt x="117944" y="143510"/>
                  </a:lnTo>
                  <a:lnTo>
                    <a:pt x="118389" y="143510"/>
                  </a:lnTo>
                  <a:lnTo>
                    <a:pt x="118313" y="144780"/>
                  </a:lnTo>
                  <a:lnTo>
                    <a:pt x="117487" y="144780"/>
                  </a:lnTo>
                  <a:lnTo>
                    <a:pt x="117906" y="143510"/>
                  </a:lnTo>
                  <a:lnTo>
                    <a:pt x="117233" y="143510"/>
                  </a:lnTo>
                  <a:lnTo>
                    <a:pt x="117348" y="144780"/>
                  </a:lnTo>
                  <a:lnTo>
                    <a:pt x="118719" y="146050"/>
                  </a:lnTo>
                  <a:lnTo>
                    <a:pt x="117792" y="147320"/>
                  </a:lnTo>
                  <a:lnTo>
                    <a:pt x="117614" y="147320"/>
                  </a:lnTo>
                  <a:lnTo>
                    <a:pt x="117678" y="146050"/>
                  </a:lnTo>
                  <a:lnTo>
                    <a:pt x="116408" y="146050"/>
                  </a:lnTo>
                  <a:lnTo>
                    <a:pt x="116700" y="147320"/>
                  </a:lnTo>
                  <a:lnTo>
                    <a:pt x="116192" y="147320"/>
                  </a:lnTo>
                  <a:lnTo>
                    <a:pt x="116306" y="147053"/>
                  </a:lnTo>
                  <a:lnTo>
                    <a:pt x="116408" y="146837"/>
                  </a:lnTo>
                  <a:lnTo>
                    <a:pt x="116243" y="147129"/>
                  </a:lnTo>
                  <a:lnTo>
                    <a:pt x="116090" y="147408"/>
                  </a:lnTo>
                  <a:lnTo>
                    <a:pt x="115900" y="147675"/>
                  </a:lnTo>
                  <a:lnTo>
                    <a:pt x="116179" y="147345"/>
                  </a:lnTo>
                  <a:lnTo>
                    <a:pt x="115595" y="148590"/>
                  </a:lnTo>
                  <a:lnTo>
                    <a:pt x="115976" y="148590"/>
                  </a:lnTo>
                  <a:lnTo>
                    <a:pt x="117614" y="151130"/>
                  </a:lnTo>
                  <a:lnTo>
                    <a:pt x="115481" y="151130"/>
                  </a:lnTo>
                  <a:lnTo>
                    <a:pt x="115570" y="153670"/>
                  </a:lnTo>
                  <a:lnTo>
                    <a:pt x="115455" y="151244"/>
                  </a:lnTo>
                  <a:lnTo>
                    <a:pt x="115087" y="152400"/>
                  </a:lnTo>
                  <a:lnTo>
                    <a:pt x="113220" y="152400"/>
                  </a:lnTo>
                  <a:lnTo>
                    <a:pt x="113309" y="153670"/>
                  </a:lnTo>
                  <a:lnTo>
                    <a:pt x="111963" y="153670"/>
                  </a:lnTo>
                  <a:lnTo>
                    <a:pt x="111937" y="154940"/>
                  </a:lnTo>
                  <a:lnTo>
                    <a:pt x="111620" y="154940"/>
                  </a:lnTo>
                  <a:lnTo>
                    <a:pt x="110959" y="157480"/>
                  </a:lnTo>
                  <a:lnTo>
                    <a:pt x="107708" y="156210"/>
                  </a:lnTo>
                  <a:lnTo>
                    <a:pt x="106349" y="158750"/>
                  </a:lnTo>
                  <a:lnTo>
                    <a:pt x="104622" y="160020"/>
                  </a:lnTo>
                  <a:lnTo>
                    <a:pt x="104279" y="161290"/>
                  </a:lnTo>
                  <a:lnTo>
                    <a:pt x="102768" y="161290"/>
                  </a:lnTo>
                  <a:lnTo>
                    <a:pt x="102577" y="162560"/>
                  </a:lnTo>
                  <a:lnTo>
                    <a:pt x="104495" y="162560"/>
                  </a:lnTo>
                  <a:lnTo>
                    <a:pt x="105498" y="161290"/>
                  </a:lnTo>
                  <a:lnTo>
                    <a:pt x="106413" y="162509"/>
                  </a:lnTo>
                  <a:lnTo>
                    <a:pt x="108953" y="161290"/>
                  </a:lnTo>
                  <a:lnTo>
                    <a:pt x="106387" y="161290"/>
                  </a:lnTo>
                  <a:lnTo>
                    <a:pt x="107835" y="158750"/>
                  </a:lnTo>
                  <a:lnTo>
                    <a:pt x="108534" y="160020"/>
                  </a:lnTo>
                  <a:lnTo>
                    <a:pt x="109359" y="160020"/>
                  </a:lnTo>
                  <a:lnTo>
                    <a:pt x="110159" y="161290"/>
                  </a:lnTo>
                  <a:lnTo>
                    <a:pt x="109931" y="160020"/>
                  </a:lnTo>
                  <a:lnTo>
                    <a:pt x="110451" y="160020"/>
                  </a:lnTo>
                  <a:lnTo>
                    <a:pt x="110642" y="158750"/>
                  </a:lnTo>
                  <a:lnTo>
                    <a:pt x="111379" y="158750"/>
                  </a:lnTo>
                  <a:lnTo>
                    <a:pt x="111671" y="158750"/>
                  </a:lnTo>
                  <a:lnTo>
                    <a:pt x="111861" y="158826"/>
                  </a:lnTo>
                  <a:lnTo>
                    <a:pt x="112331" y="158750"/>
                  </a:lnTo>
                  <a:lnTo>
                    <a:pt x="112471" y="158407"/>
                  </a:lnTo>
                  <a:lnTo>
                    <a:pt x="113423" y="157734"/>
                  </a:lnTo>
                  <a:lnTo>
                    <a:pt x="112509" y="158305"/>
                  </a:lnTo>
                  <a:lnTo>
                    <a:pt x="112839" y="157480"/>
                  </a:lnTo>
                  <a:lnTo>
                    <a:pt x="113334" y="156210"/>
                  </a:lnTo>
                  <a:lnTo>
                    <a:pt x="113715" y="156616"/>
                  </a:lnTo>
                  <a:lnTo>
                    <a:pt x="113944" y="156210"/>
                  </a:lnTo>
                  <a:lnTo>
                    <a:pt x="114211" y="156451"/>
                  </a:lnTo>
                  <a:lnTo>
                    <a:pt x="113893" y="156781"/>
                  </a:lnTo>
                  <a:lnTo>
                    <a:pt x="114566" y="157480"/>
                  </a:lnTo>
                  <a:lnTo>
                    <a:pt x="114477" y="156679"/>
                  </a:lnTo>
                  <a:lnTo>
                    <a:pt x="115404" y="157480"/>
                  </a:lnTo>
                  <a:lnTo>
                    <a:pt x="115163" y="156210"/>
                  </a:lnTo>
                  <a:lnTo>
                    <a:pt x="114922" y="154940"/>
                  </a:lnTo>
                  <a:lnTo>
                    <a:pt x="116205" y="153670"/>
                  </a:lnTo>
                  <a:lnTo>
                    <a:pt x="116662" y="154940"/>
                  </a:lnTo>
                  <a:lnTo>
                    <a:pt x="115519" y="156210"/>
                  </a:lnTo>
                  <a:lnTo>
                    <a:pt x="116928" y="154940"/>
                  </a:lnTo>
                  <a:lnTo>
                    <a:pt x="116268" y="153670"/>
                  </a:lnTo>
                  <a:lnTo>
                    <a:pt x="118643" y="152400"/>
                  </a:lnTo>
                  <a:lnTo>
                    <a:pt x="118884" y="151142"/>
                  </a:lnTo>
                  <a:lnTo>
                    <a:pt x="119037" y="151206"/>
                  </a:lnTo>
                  <a:lnTo>
                    <a:pt x="119240" y="151244"/>
                  </a:lnTo>
                  <a:lnTo>
                    <a:pt x="119507" y="151244"/>
                  </a:lnTo>
                  <a:lnTo>
                    <a:pt x="119672" y="150952"/>
                  </a:lnTo>
                  <a:lnTo>
                    <a:pt x="118935" y="150545"/>
                  </a:lnTo>
                  <a:lnTo>
                    <a:pt x="118935" y="150850"/>
                  </a:lnTo>
                  <a:lnTo>
                    <a:pt x="118884" y="151130"/>
                  </a:lnTo>
                  <a:lnTo>
                    <a:pt x="117894" y="151130"/>
                  </a:lnTo>
                  <a:lnTo>
                    <a:pt x="118745" y="150444"/>
                  </a:lnTo>
                  <a:lnTo>
                    <a:pt x="118872" y="150571"/>
                  </a:lnTo>
                  <a:lnTo>
                    <a:pt x="118935" y="150850"/>
                  </a:lnTo>
                  <a:lnTo>
                    <a:pt x="118935" y="150545"/>
                  </a:lnTo>
                  <a:lnTo>
                    <a:pt x="118770" y="150418"/>
                  </a:lnTo>
                  <a:lnTo>
                    <a:pt x="119456" y="149860"/>
                  </a:lnTo>
                  <a:lnTo>
                    <a:pt x="119291" y="147320"/>
                  </a:lnTo>
                  <a:lnTo>
                    <a:pt x="119468" y="147320"/>
                  </a:lnTo>
                  <a:lnTo>
                    <a:pt x="119722" y="146050"/>
                  </a:lnTo>
                  <a:lnTo>
                    <a:pt x="119989" y="146050"/>
                  </a:lnTo>
                  <a:lnTo>
                    <a:pt x="120154" y="144780"/>
                  </a:lnTo>
                  <a:lnTo>
                    <a:pt x="120307" y="143510"/>
                  </a:lnTo>
                  <a:lnTo>
                    <a:pt x="120357" y="142240"/>
                  </a:lnTo>
                  <a:close/>
                </a:path>
                <a:path w="120650" h="162560">
                  <a:moveTo>
                    <a:pt x="120472" y="137947"/>
                  </a:moveTo>
                  <a:lnTo>
                    <a:pt x="120307" y="137782"/>
                  </a:lnTo>
                  <a:lnTo>
                    <a:pt x="120129" y="137617"/>
                  </a:lnTo>
                  <a:lnTo>
                    <a:pt x="119938" y="137464"/>
                  </a:lnTo>
                  <a:lnTo>
                    <a:pt x="120027" y="137782"/>
                  </a:lnTo>
                  <a:lnTo>
                    <a:pt x="120154" y="137820"/>
                  </a:lnTo>
                  <a:lnTo>
                    <a:pt x="120294" y="137883"/>
                  </a:lnTo>
                  <a:lnTo>
                    <a:pt x="120472" y="137947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 descr=""/>
            <p:cNvSpPr/>
            <p:nvPr/>
          </p:nvSpPr>
          <p:spPr>
            <a:xfrm>
              <a:off x="6545610" y="2967184"/>
              <a:ext cx="29845" cy="38735"/>
            </a:xfrm>
            <a:custGeom>
              <a:avLst/>
              <a:gdLst/>
              <a:ahLst/>
              <a:cxnLst/>
              <a:rect l="l" t="t" r="r" b="b"/>
              <a:pathLst>
                <a:path w="29845" h="38735">
                  <a:moveTo>
                    <a:pt x="3949" y="6769"/>
                  </a:moveTo>
                  <a:lnTo>
                    <a:pt x="2014" y="6781"/>
                  </a:lnTo>
                  <a:lnTo>
                    <a:pt x="1206" y="7023"/>
                  </a:lnTo>
                  <a:lnTo>
                    <a:pt x="0" y="15544"/>
                  </a:lnTo>
                  <a:lnTo>
                    <a:pt x="1187" y="22377"/>
                  </a:lnTo>
                  <a:lnTo>
                    <a:pt x="1258" y="26187"/>
                  </a:lnTo>
                  <a:lnTo>
                    <a:pt x="1117" y="31724"/>
                  </a:lnTo>
                  <a:lnTo>
                    <a:pt x="21056" y="38722"/>
                  </a:lnTo>
                  <a:lnTo>
                    <a:pt x="22288" y="30886"/>
                  </a:lnTo>
                  <a:lnTo>
                    <a:pt x="26079" y="26187"/>
                  </a:lnTo>
                  <a:lnTo>
                    <a:pt x="20586" y="26187"/>
                  </a:lnTo>
                  <a:lnTo>
                    <a:pt x="21546" y="22377"/>
                  </a:lnTo>
                  <a:lnTo>
                    <a:pt x="16789" y="22377"/>
                  </a:lnTo>
                  <a:lnTo>
                    <a:pt x="17184" y="21297"/>
                  </a:lnTo>
                  <a:lnTo>
                    <a:pt x="4864" y="21297"/>
                  </a:lnTo>
                  <a:lnTo>
                    <a:pt x="4444" y="16624"/>
                  </a:lnTo>
                  <a:lnTo>
                    <a:pt x="4986" y="12255"/>
                  </a:lnTo>
                  <a:lnTo>
                    <a:pt x="4978" y="10769"/>
                  </a:lnTo>
                  <a:lnTo>
                    <a:pt x="4813" y="7023"/>
                  </a:lnTo>
                  <a:lnTo>
                    <a:pt x="3949" y="6769"/>
                  </a:lnTo>
                  <a:close/>
                </a:path>
                <a:path w="29845" h="38735">
                  <a:moveTo>
                    <a:pt x="26593" y="15519"/>
                  </a:moveTo>
                  <a:lnTo>
                    <a:pt x="22224" y="23837"/>
                  </a:lnTo>
                  <a:lnTo>
                    <a:pt x="20586" y="26187"/>
                  </a:lnTo>
                  <a:lnTo>
                    <a:pt x="26079" y="26187"/>
                  </a:lnTo>
                  <a:lnTo>
                    <a:pt x="26530" y="25628"/>
                  </a:lnTo>
                  <a:lnTo>
                    <a:pt x="29756" y="18211"/>
                  </a:lnTo>
                  <a:lnTo>
                    <a:pt x="26593" y="15519"/>
                  </a:lnTo>
                  <a:close/>
                </a:path>
                <a:path w="29845" h="38735">
                  <a:moveTo>
                    <a:pt x="26860" y="10769"/>
                  </a:moveTo>
                  <a:lnTo>
                    <a:pt x="22261" y="12981"/>
                  </a:lnTo>
                  <a:lnTo>
                    <a:pt x="20789" y="19227"/>
                  </a:lnTo>
                  <a:lnTo>
                    <a:pt x="16789" y="22377"/>
                  </a:lnTo>
                  <a:lnTo>
                    <a:pt x="21546" y="22377"/>
                  </a:lnTo>
                  <a:lnTo>
                    <a:pt x="21805" y="21348"/>
                  </a:lnTo>
                  <a:lnTo>
                    <a:pt x="25494" y="16497"/>
                  </a:lnTo>
                  <a:lnTo>
                    <a:pt x="28168" y="12255"/>
                  </a:lnTo>
                  <a:lnTo>
                    <a:pt x="27292" y="11150"/>
                  </a:lnTo>
                  <a:lnTo>
                    <a:pt x="26860" y="10769"/>
                  </a:lnTo>
                  <a:close/>
                </a:path>
                <a:path w="29845" h="38735">
                  <a:moveTo>
                    <a:pt x="14681" y="0"/>
                  </a:moveTo>
                  <a:lnTo>
                    <a:pt x="7696" y="13931"/>
                  </a:lnTo>
                  <a:lnTo>
                    <a:pt x="4864" y="21297"/>
                  </a:lnTo>
                  <a:lnTo>
                    <a:pt x="17184" y="21297"/>
                  </a:lnTo>
                  <a:lnTo>
                    <a:pt x="18008" y="19049"/>
                  </a:lnTo>
                  <a:lnTo>
                    <a:pt x="18337" y="18580"/>
                  </a:lnTo>
                  <a:lnTo>
                    <a:pt x="11823" y="18580"/>
                  </a:lnTo>
                  <a:lnTo>
                    <a:pt x="13347" y="12903"/>
                  </a:lnTo>
                  <a:lnTo>
                    <a:pt x="15791" y="6769"/>
                  </a:lnTo>
                  <a:lnTo>
                    <a:pt x="18287" y="1104"/>
                  </a:lnTo>
                  <a:lnTo>
                    <a:pt x="17475" y="571"/>
                  </a:lnTo>
                  <a:lnTo>
                    <a:pt x="15633" y="25"/>
                  </a:lnTo>
                  <a:lnTo>
                    <a:pt x="14681" y="0"/>
                  </a:lnTo>
                  <a:close/>
                </a:path>
                <a:path w="29845" h="38735">
                  <a:moveTo>
                    <a:pt x="20675" y="2590"/>
                  </a:moveTo>
                  <a:lnTo>
                    <a:pt x="13931" y="16497"/>
                  </a:lnTo>
                  <a:lnTo>
                    <a:pt x="11823" y="18580"/>
                  </a:lnTo>
                  <a:lnTo>
                    <a:pt x="18337" y="18580"/>
                  </a:lnTo>
                  <a:lnTo>
                    <a:pt x="27139" y="6019"/>
                  </a:lnTo>
                  <a:lnTo>
                    <a:pt x="20675" y="259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 descr=""/>
            <p:cNvSpPr/>
            <p:nvPr/>
          </p:nvSpPr>
          <p:spPr>
            <a:xfrm>
              <a:off x="6545733" y="2966440"/>
              <a:ext cx="30480" cy="40005"/>
            </a:xfrm>
            <a:custGeom>
              <a:avLst/>
              <a:gdLst/>
              <a:ahLst/>
              <a:cxnLst/>
              <a:rect l="l" t="t" r="r" b="b"/>
              <a:pathLst>
                <a:path w="30479" h="40005">
                  <a:moveTo>
                    <a:pt x="1295" y="9779"/>
                  </a:moveTo>
                  <a:close/>
                </a:path>
                <a:path w="30479" h="40005">
                  <a:moveTo>
                    <a:pt x="1333" y="10541"/>
                  </a:moveTo>
                  <a:lnTo>
                    <a:pt x="1320" y="10414"/>
                  </a:lnTo>
                  <a:lnTo>
                    <a:pt x="1308" y="10020"/>
                  </a:lnTo>
                  <a:lnTo>
                    <a:pt x="1193" y="10414"/>
                  </a:lnTo>
                  <a:lnTo>
                    <a:pt x="1155" y="10541"/>
                  </a:lnTo>
                  <a:lnTo>
                    <a:pt x="1333" y="10541"/>
                  </a:lnTo>
                  <a:close/>
                </a:path>
                <a:path w="30479" h="40005">
                  <a:moveTo>
                    <a:pt x="1384" y="15544"/>
                  </a:moveTo>
                  <a:close/>
                </a:path>
                <a:path w="30479" h="40005">
                  <a:moveTo>
                    <a:pt x="1536" y="10452"/>
                  </a:moveTo>
                  <a:lnTo>
                    <a:pt x="1409" y="10617"/>
                  </a:lnTo>
                  <a:lnTo>
                    <a:pt x="1460" y="11328"/>
                  </a:lnTo>
                  <a:lnTo>
                    <a:pt x="1536" y="10452"/>
                  </a:lnTo>
                  <a:close/>
                </a:path>
                <a:path w="30479" h="40005">
                  <a:moveTo>
                    <a:pt x="1562" y="18796"/>
                  </a:moveTo>
                  <a:lnTo>
                    <a:pt x="1358" y="18923"/>
                  </a:lnTo>
                  <a:lnTo>
                    <a:pt x="1333" y="17780"/>
                  </a:lnTo>
                  <a:lnTo>
                    <a:pt x="1168" y="18034"/>
                  </a:lnTo>
                  <a:lnTo>
                    <a:pt x="1320" y="18923"/>
                  </a:lnTo>
                  <a:lnTo>
                    <a:pt x="1333" y="19050"/>
                  </a:lnTo>
                  <a:lnTo>
                    <a:pt x="1447" y="18923"/>
                  </a:lnTo>
                  <a:lnTo>
                    <a:pt x="1562" y="18796"/>
                  </a:lnTo>
                  <a:close/>
                </a:path>
                <a:path w="30479" h="40005">
                  <a:moveTo>
                    <a:pt x="1739" y="25615"/>
                  </a:moveTo>
                  <a:close/>
                </a:path>
                <a:path w="30479" h="40005">
                  <a:moveTo>
                    <a:pt x="1752" y="28321"/>
                  </a:moveTo>
                  <a:lnTo>
                    <a:pt x="1714" y="28067"/>
                  </a:lnTo>
                  <a:lnTo>
                    <a:pt x="1752" y="28321"/>
                  </a:lnTo>
                  <a:close/>
                </a:path>
                <a:path w="30479" h="40005">
                  <a:moveTo>
                    <a:pt x="1765" y="29591"/>
                  </a:moveTo>
                  <a:lnTo>
                    <a:pt x="1689" y="28702"/>
                  </a:lnTo>
                  <a:lnTo>
                    <a:pt x="1612" y="29210"/>
                  </a:lnTo>
                  <a:lnTo>
                    <a:pt x="1765" y="29591"/>
                  </a:lnTo>
                  <a:close/>
                </a:path>
                <a:path w="30479" h="40005">
                  <a:moveTo>
                    <a:pt x="1828" y="31115"/>
                  </a:moveTo>
                  <a:lnTo>
                    <a:pt x="1727" y="30619"/>
                  </a:lnTo>
                  <a:lnTo>
                    <a:pt x="1727" y="31369"/>
                  </a:lnTo>
                  <a:lnTo>
                    <a:pt x="1828" y="31115"/>
                  </a:lnTo>
                  <a:close/>
                </a:path>
                <a:path w="30479" h="40005">
                  <a:moveTo>
                    <a:pt x="3403" y="7112"/>
                  </a:moveTo>
                  <a:lnTo>
                    <a:pt x="2895" y="7112"/>
                  </a:lnTo>
                  <a:lnTo>
                    <a:pt x="3403" y="7112"/>
                  </a:lnTo>
                  <a:close/>
                </a:path>
                <a:path w="30479" h="40005">
                  <a:moveTo>
                    <a:pt x="4064" y="8890"/>
                  </a:moveTo>
                  <a:lnTo>
                    <a:pt x="3962" y="9398"/>
                  </a:lnTo>
                  <a:lnTo>
                    <a:pt x="3860" y="9779"/>
                  </a:lnTo>
                  <a:lnTo>
                    <a:pt x="4064" y="9613"/>
                  </a:lnTo>
                  <a:lnTo>
                    <a:pt x="4064" y="8890"/>
                  </a:lnTo>
                  <a:close/>
                </a:path>
                <a:path w="30479" h="40005">
                  <a:moveTo>
                    <a:pt x="5181" y="16129"/>
                  </a:moveTo>
                  <a:lnTo>
                    <a:pt x="5156" y="15887"/>
                  </a:lnTo>
                  <a:lnTo>
                    <a:pt x="5143" y="16129"/>
                  </a:lnTo>
                  <a:close/>
                </a:path>
                <a:path w="30479" h="40005">
                  <a:moveTo>
                    <a:pt x="11671" y="8191"/>
                  </a:moveTo>
                  <a:lnTo>
                    <a:pt x="11607" y="8369"/>
                  </a:lnTo>
                  <a:lnTo>
                    <a:pt x="11671" y="8242"/>
                  </a:lnTo>
                  <a:close/>
                </a:path>
                <a:path w="30479" h="40005">
                  <a:moveTo>
                    <a:pt x="16002" y="1714"/>
                  </a:moveTo>
                  <a:lnTo>
                    <a:pt x="15646" y="1651"/>
                  </a:lnTo>
                  <a:lnTo>
                    <a:pt x="16002" y="1714"/>
                  </a:lnTo>
                  <a:close/>
                </a:path>
                <a:path w="30479" h="40005">
                  <a:moveTo>
                    <a:pt x="16306" y="1778"/>
                  </a:moveTo>
                  <a:lnTo>
                    <a:pt x="16002" y="1714"/>
                  </a:lnTo>
                  <a:lnTo>
                    <a:pt x="16306" y="1778"/>
                  </a:lnTo>
                  <a:close/>
                </a:path>
                <a:path w="30479" h="40005">
                  <a:moveTo>
                    <a:pt x="17018" y="2286"/>
                  </a:moveTo>
                  <a:lnTo>
                    <a:pt x="16751" y="2413"/>
                  </a:lnTo>
                  <a:lnTo>
                    <a:pt x="16979" y="2324"/>
                  </a:lnTo>
                  <a:close/>
                </a:path>
                <a:path w="30479" h="40005">
                  <a:moveTo>
                    <a:pt x="17106" y="12827"/>
                  </a:moveTo>
                  <a:lnTo>
                    <a:pt x="17043" y="12954"/>
                  </a:lnTo>
                  <a:lnTo>
                    <a:pt x="17106" y="12827"/>
                  </a:lnTo>
                  <a:close/>
                </a:path>
                <a:path w="30479" h="40005">
                  <a:moveTo>
                    <a:pt x="17246" y="12573"/>
                  </a:moveTo>
                  <a:lnTo>
                    <a:pt x="17106" y="12827"/>
                  </a:lnTo>
                  <a:lnTo>
                    <a:pt x="17246" y="12573"/>
                  </a:lnTo>
                  <a:close/>
                </a:path>
                <a:path w="30479" h="40005">
                  <a:moveTo>
                    <a:pt x="18122" y="20955"/>
                  </a:moveTo>
                  <a:lnTo>
                    <a:pt x="17894" y="21209"/>
                  </a:lnTo>
                  <a:lnTo>
                    <a:pt x="18122" y="20955"/>
                  </a:lnTo>
                  <a:close/>
                </a:path>
                <a:path w="30479" h="40005">
                  <a:moveTo>
                    <a:pt x="19265" y="7874"/>
                  </a:moveTo>
                  <a:lnTo>
                    <a:pt x="19164" y="8001"/>
                  </a:lnTo>
                  <a:lnTo>
                    <a:pt x="19088" y="8280"/>
                  </a:lnTo>
                  <a:lnTo>
                    <a:pt x="19265" y="7874"/>
                  </a:lnTo>
                  <a:close/>
                </a:path>
                <a:path w="30479" h="40005">
                  <a:moveTo>
                    <a:pt x="19558" y="1397"/>
                  </a:moveTo>
                  <a:lnTo>
                    <a:pt x="17818" y="1143"/>
                  </a:lnTo>
                  <a:lnTo>
                    <a:pt x="17119" y="635"/>
                  </a:lnTo>
                  <a:lnTo>
                    <a:pt x="16497" y="381"/>
                  </a:lnTo>
                  <a:lnTo>
                    <a:pt x="15011" y="0"/>
                  </a:lnTo>
                  <a:lnTo>
                    <a:pt x="14198" y="0"/>
                  </a:lnTo>
                  <a:lnTo>
                    <a:pt x="13919" y="254"/>
                  </a:lnTo>
                  <a:lnTo>
                    <a:pt x="13779" y="635"/>
                  </a:lnTo>
                  <a:lnTo>
                    <a:pt x="12890" y="2159"/>
                  </a:lnTo>
                  <a:lnTo>
                    <a:pt x="13055" y="2032"/>
                  </a:lnTo>
                  <a:lnTo>
                    <a:pt x="12966" y="2540"/>
                  </a:lnTo>
                  <a:lnTo>
                    <a:pt x="12750" y="2921"/>
                  </a:lnTo>
                  <a:lnTo>
                    <a:pt x="12674" y="3556"/>
                  </a:lnTo>
                  <a:lnTo>
                    <a:pt x="12471" y="3429"/>
                  </a:lnTo>
                  <a:lnTo>
                    <a:pt x="12534" y="3302"/>
                  </a:lnTo>
                  <a:lnTo>
                    <a:pt x="12192" y="3429"/>
                  </a:lnTo>
                  <a:lnTo>
                    <a:pt x="11899" y="4191"/>
                  </a:lnTo>
                  <a:lnTo>
                    <a:pt x="11620" y="4699"/>
                  </a:lnTo>
                  <a:lnTo>
                    <a:pt x="11887" y="4953"/>
                  </a:lnTo>
                  <a:lnTo>
                    <a:pt x="11264" y="5575"/>
                  </a:lnTo>
                  <a:lnTo>
                    <a:pt x="11404" y="5156"/>
                  </a:lnTo>
                  <a:lnTo>
                    <a:pt x="11226" y="5613"/>
                  </a:lnTo>
                  <a:lnTo>
                    <a:pt x="10744" y="6096"/>
                  </a:lnTo>
                  <a:lnTo>
                    <a:pt x="10210" y="8763"/>
                  </a:lnTo>
                  <a:lnTo>
                    <a:pt x="9448" y="9398"/>
                  </a:lnTo>
                  <a:lnTo>
                    <a:pt x="9067" y="10541"/>
                  </a:lnTo>
                  <a:lnTo>
                    <a:pt x="8915" y="10414"/>
                  </a:lnTo>
                  <a:lnTo>
                    <a:pt x="8178" y="11811"/>
                  </a:lnTo>
                  <a:lnTo>
                    <a:pt x="7670" y="13081"/>
                  </a:lnTo>
                  <a:lnTo>
                    <a:pt x="7670" y="12700"/>
                  </a:lnTo>
                  <a:lnTo>
                    <a:pt x="7340" y="13462"/>
                  </a:lnTo>
                  <a:lnTo>
                    <a:pt x="7607" y="13716"/>
                  </a:lnTo>
                  <a:lnTo>
                    <a:pt x="7696" y="13970"/>
                  </a:lnTo>
                  <a:lnTo>
                    <a:pt x="7480" y="14478"/>
                  </a:lnTo>
                  <a:lnTo>
                    <a:pt x="7150" y="14478"/>
                  </a:lnTo>
                  <a:lnTo>
                    <a:pt x="6629" y="15748"/>
                  </a:lnTo>
                  <a:lnTo>
                    <a:pt x="5892" y="16764"/>
                  </a:lnTo>
                  <a:lnTo>
                    <a:pt x="5613" y="18034"/>
                  </a:lnTo>
                  <a:lnTo>
                    <a:pt x="5600" y="17780"/>
                  </a:lnTo>
                  <a:lnTo>
                    <a:pt x="5473" y="18034"/>
                  </a:lnTo>
                  <a:lnTo>
                    <a:pt x="5181" y="18630"/>
                  </a:lnTo>
                  <a:lnTo>
                    <a:pt x="5054" y="19431"/>
                  </a:lnTo>
                  <a:lnTo>
                    <a:pt x="4940" y="19100"/>
                  </a:lnTo>
                  <a:lnTo>
                    <a:pt x="4965" y="17780"/>
                  </a:lnTo>
                  <a:lnTo>
                    <a:pt x="5118" y="17780"/>
                  </a:lnTo>
                  <a:lnTo>
                    <a:pt x="5003" y="17576"/>
                  </a:lnTo>
                  <a:lnTo>
                    <a:pt x="5041" y="17018"/>
                  </a:lnTo>
                  <a:lnTo>
                    <a:pt x="5067" y="16891"/>
                  </a:lnTo>
                  <a:lnTo>
                    <a:pt x="5143" y="16002"/>
                  </a:lnTo>
                  <a:lnTo>
                    <a:pt x="5080" y="15748"/>
                  </a:lnTo>
                  <a:lnTo>
                    <a:pt x="4889" y="15367"/>
                  </a:lnTo>
                  <a:lnTo>
                    <a:pt x="5080" y="14605"/>
                  </a:lnTo>
                  <a:lnTo>
                    <a:pt x="5207" y="14516"/>
                  </a:lnTo>
                  <a:lnTo>
                    <a:pt x="5207" y="16002"/>
                  </a:lnTo>
                  <a:lnTo>
                    <a:pt x="5334" y="15367"/>
                  </a:lnTo>
                  <a:lnTo>
                    <a:pt x="5549" y="15875"/>
                  </a:lnTo>
                  <a:lnTo>
                    <a:pt x="5435" y="15367"/>
                  </a:lnTo>
                  <a:lnTo>
                    <a:pt x="5232" y="14478"/>
                  </a:lnTo>
                  <a:lnTo>
                    <a:pt x="5270" y="13843"/>
                  </a:lnTo>
                  <a:lnTo>
                    <a:pt x="5384" y="13462"/>
                  </a:lnTo>
                  <a:lnTo>
                    <a:pt x="5397" y="12827"/>
                  </a:lnTo>
                  <a:lnTo>
                    <a:pt x="5384" y="12065"/>
                  </a:lnTo>
                  <a:lnTo>
                    <a:pt x="5499" y="12446"/>
                  </a:lnTo>
                  <a:lnTo>
                    <a:pt x="5422" y="12573"/>
                  </a:lnTo>
                  <a:lnTo>
                    <a:pt x="5562" y="12573"/>
                  </a:lnTo>
                  <a:lnTo>
                    <a:pt x="5549" y="12446"/>
                  </a:lnTo>
                  <a:lnTo>
                    <a:pt x="5524" y="12065"/>
                  </a:lnTo>
                  <a:lnTo>
                    <a:pt x="5524" y="11430"/>
                  </a:lnTo>
                  <a:lnTo>
                    <a:pt x="5346" y="11430"/>
                  </a:lnTo>
                  <a:lnTo>
                    <a:pt x="5384" y="11049"/>
                  </a:lnTo>
                  <a:lnTo>
                    <a:pt x="5232" y="11430"/>
                  </a:lnTo>
                  <a:lnTo>
                    <a:pt x="5232" y="11595"/>
                  </a:lnTo>
                  <a:lnTo>
                    <a:pt x="5181" y="11734"/>
                  </a:lnTo>
                  <a:lnTo>
                    <a:pt x="5257" y="11938"/>
                  </a:lnTo>
                  <a:lnTo>
                    <a:pt x="5245" y="12827"/>
                  </a:lnTo>
                  <a:lnTo>
                    <a:pt x="5118" y="12319"/>
                  </a:lnTo>
                  <a:lnTo>
                    <a:pt x="5054" y="11557"/>
                  </a:lnTo>
                  <a:lnTo>
                    <a:pt x="4978" y="11430"/>
                  </a:lnTo>
                  <a:lnTo>
                    <a:pt x="5359" y="9855"/>
                  </a:lnTo>
                  <a:lnTo>
                    <a:pt x="5372" y="8763"/>
                  </a:lnTo>
                  <a:lnTo>
                    <a:pt x="5308" y="8128"/>
                  </a:lnTo>
                  <a:lnTo>
                    <a:pt x="5270" y="7620"/>
                  </a:lnTo>
                  <a:lnTo>
                    <a:pt x="5257" y="7493"/>
                  </a:lnTo>
                  <a:lnTo>
                    <a:pt x="5118" y="7366"/>
                  </a:lnTo>
                  <a:lnTo>
                    <a:pt x="4724" y="6985"/>
                  </a:lnTo>
                  <a:lnTo>
                    <a:pt x="3556" y="7239"/>
                  </a:lnTo>
                  <a:lnTo>
                    <a:pt x="3378" y="7366"/>
                  </a:lnTo>
                  <a:lnTo>
                    <a:pt x="3060" y="7366"/>
                  </a:lnTo>
                  <a:lnTo>
                    <a:pt x="3009" y="7239"/>
                  </a:lnTo>
                  <a:lnTo>
                    <a:pt x="1435" y="7239"/>
                  </a:lnTo>
                  <a:lnTo>
                    <a:pt x="1257" y="7493"/>
                  </a:lnTo>
                  <a:lnTo>
                    <a:pt x="749" y="7620"/>
                  </a:lnTo>
                  <a:lnTo>
                    <a:pt x="977" y="7366"/>
                  </a:lnTo>
                  <a:lnTo>
                    <a:pt x="596" y="7366"/>
                  </a:lnTo>
                  <a:lnTo>
                    <a:pt x="609" y="7874"/>
                  </a:lnTo>
                  <a:lnTo>
                    <a:pt x="584" y="7620"/>
                  </a:lnTo>
                  <a:lnTo>
                    <a:pt x="508" y="7874"/>
                  </a:lnTo>
                  <a:lnTo>
                    <a:pt x="393" y="8255"/>
                  </a:lnTo>
                  <a:lnTo>
                    <a:pt x="304" y="10287"/>
                  </a:lnTo>
                  <a:lnTo>
                    <a:pt x="419" y="12700"/>
                  </a:lnTo>
                  <a:lnTo>
                    <a:pt x="177" y="13716"/>
                  </a:lnTo>
                  <a:lnTo>
                    <a:pt x="241" y="13462"/>
                  </a:lnTo>
                  <a:lnTo>
                    <a:pt x="127" y="14732"/>
                  </a:lnTo>
                  <a:lnTo>
                    <a:pt x="0" y="16383"/>
                  </a:lnTo>
                  <a:lnTo>
                    <a:pt x="355" y="18288"/>
                  </a:lnTo>
                  <a:lnTo>
                    <a:pt x="457" y="19050"/>
                  </a:lnTo>
                  <a:lnTo>
                    <a:pt x="342" y="20447"/>
                  </a:lnTo>
                  <a:lnTo>
                    <a:pt x="215" y="22352"/>
                  </a:lnTo>
                  <a:lnTo>
                    <a:pt x="368" y="22352"/>
                  </a:lnTo>
                  <a:lnTo>
                    <a:pt x="495" y="22860"/>
                  </a:lnTo>
                  <a:lnTo>
                    <a:pt x="317" y="22987"/>
                  </a:lnTo>
                  <a:lnTo>
                    <a:pt x="571" y="23749"/>
                  </a:lnTo>
                  <a:lnTo>
                    <a:pt x="685" y="25019"/>
                  </a:lnTo>
                  <a:lnTo>
                    <a:pt x="292" y="25527"/>
                  </a:lnTo>
                  <a:lnTo>
                    <a:pt x="254" y="25933"/>
                  </a:lnTo>
                  <a:lnTo>
                    <a:pt x="546" y="27051"/>
                  </a:lnTo>
                  <a:lnTo>
                    <a:pt x="660" y="26924"/>
                  </a:lnTo>
                  <a:lnTo>
                    <a:pt x="685" y="27559"/>
                  </a:lnTo>
                  <a:lnTo>
                    <a:pt x="787" y="28448"/>
                  </a:lnTo>
                  <a:lnTo>
                    <a:pt x="635" y="28321"/>
                  </a:lnTo>
                  <a:lnTo>
                    <a:pt x="711" y="28702"/>
                  </a:lnTo>
                  <a:lnTo>
                    <a:pt x="723" y="30988"/>
                  </a:lnTo>
                  <a:lnTo>
                    <a:pt x="406" y="29845"/>
                  </a:lnTo>
                  <a:lnTo>
                    <a:pt x="482" y="32004"/>
                  </a:lnTo>
                  <a:lnTo>
                    <a:pt x="647" y="32639"/>
                  </a:lnTo>
                  <a:lnTo>
                    <a:pt x="787" y="32004"/>
                  </a:lnTo>
                  <a:lnTo>
                    <a:pt x="927" y="32346"/>
                  </a:lnTo>
                  <a:lnTo>
                    <a:pt x="1231" y="32512"/>
                  </a:lnTo>
                  <a:lnTo>
                    <a:pt x="1524" y="32893"/>
                  </a:lnTo>
                  <a:lnTo>
                    <a:pt x="1701" y="32004"/>
                  </a:lnTo>
                  <a:lnTo>
                    <a:pt x="1600" y="30988"/>
                  </a:lnTo>
                  <a:lnTo>
                    <a:pt x="1663" y="30353"/>
                  </a:lnTo>
                  <a:lnTo>
                    <a:pt x="1612" y="29464"/>
                  </a:lnTo>
                  <a:lnTo>
                    <a:pt x="1612" y="29210"/>
                  </a:lnTo>
                  <a:lnTo>
                    <a:pt x="1600" y="28448"/>
                  </a:lnTo>
                  <a:lnTo>
                    <a:pt x="1714" y="28575"/>
                  </a:lnTo>
                  <a:lnTo>
                    <a:pt x="1612" y="28194"/>
                  </a:lnTo>
                  <a:lnTo>
                    <a:pt x="1676" y="28067"/>
                  </a:lnTo>
                  <a:lnTo>
                    <a:pt x="1562" y="26924"/>
                  </a:lnTo>
                  <a:lnTo>
                    <a:pt x="1460" y="25781"/>
                  </a:lnTo>
                  <a:lnTo>
                    <a:pt x="1422" y="25654"/>
                  </a:lnTo>
                  <a:lnTo>
                    <a:pt x="1701" y="25654"/>
                  </a:lnTo>
                  <a:lnTo>
                    <a:pt x="1549" y="25273"/>
                  </a:lnTo>
                  <a:lnTo>
                    <a:pt x="1435" y="24638"/>
                  </a:lnTo>
                  <a:lnTo>
                    <a:pt x="1790" y="25273"/>
                  </a:lnTo>
                  <a:lnTo>
                    <a:pt x="1663" y="24638"/>
                  </a:lnTo>
                  <a:lnTo>
                    <a:pt x="1384" y="23241"/>
                  </a:lnTo>
                  <a:lnTo>
                    <a:pt x="1752" y="23368"/>
                  </a:lnTo>
                  <a:lnTo>
                    <a:pt x="1676" y="23241"/>
                  </a:lnTo>
                  <a:lnTo>
                    <a:pt x="1511" y="22987"/>
                  </a:lnTo>
                  <a:lnTo>
                    <a:pt x="1384" y="20955"/>
                  </a:lnTo>
                  <a:lnTo>
                    <a:pt x="1384" y="20815"/>
                  </a:lnTo>
                  <a:lnTo>
                    <a:pt x="1536" y="19939"/>
                  </a:lnTo>
                  <a:lnTo>
                    <a:pt x="1282" y="19939"/>
                  </a:lnTo>
                  <a:lnTo>
                    <a:pt x="1193" y="19050"/>
                  </a:lnTo>
                  <a:lnTo>
                    <a:pt x="1079" y="18796"/>
                  </a:lnTo>
                  <a:lnTo>
                    <a:pt x="1168" y="18288"/>
                  </a:lnTo>
                  <a:lnTo>
                    <a:pt x="1168" y="18034"/>
                  </a:lnTo>
                  <a:lnTo>
                    <a:pt x="1231" y="17653"/>
                  </a:lnTo>
                  <a:lnTo>
                    <a:pt x="1333" y="17526"/>
                  </a:lnTo>
                  <a:lnTo>
                    <a:pt x="1435" y="17399"/>
                  </a:lnTo>
                  <a:lnTo>
                    <a:pt x="1193" y="17297"/>
                  </a:lnTo>
                  <a:lnTo>
                    <a:pt x="1282" y="17018"/>
                  </a:lnTo>
                  <a:lnTo>
                    <a:pt x="1371" y="16052"/>
                  </a:lnTo>
                  <a:lnTo>
                    <a:pt x="1473" y="16383"/>
                  </a:lnTo>
                  <a:lnTo>
                    <a:pt x="1397" y="15875"/>
                  </a:lnTo>
                  <a:lnTo>
                    <a:pt x="1346" y="15621"/>
                  </a:lnTo>
                  <a:lnTo>
                    <a:pt x="1231" y="15379"/>
                  </a:lnTo>
                  <a:lnTo>
                    <a:pt x="1155" y="14478"/>
                  </a:lnTo>
                  <a:lnTo>
                    <a:pt x="1397" y="14986"/>
                  </a:lnTo>
                  <a:lnTo>
                    <a:pt x="1460" y="14859"/>
                  </a:lnTo>
                  <a:lnTo>
                    <a:pt x="1498" y="14478"/>
                  </a:lnTo>
                  <a:lnTo>
                    <a:pt x="1384" y="13970"/>
                  </a:lnTo>
                  <a:lnTo>
                    <a:pt x="1295" y="13792"/>
                  </a:lnTo>
                  <a:lnTo>
                    <a:pt x="1270" y="13462"/>
                  </a:lnTo>
                  <a:lnTo>
                    <a:pt x="1384" y="13208"/>
                  </a:lnTo>
                  <a:lnTo>
                    <a:pt x="1295" y="12954"/>
                  </a:lnTo>
                  <a:lnTo>
                    <a:pt x="1397" y="11811"/>
                  </a:lnTo>
                  <a:lnTo>
                    <a:pt x="1282" y="10795"/>
                  </a:lnTo>
                  <a:lnTo>
                    <a:pt x="1346" y="10668"/>
                  </a:lnTo>
                  <a:lnTo>
                    <a:pt x="1219" y="10795"/>
                  </a:lnTo>
                  <a:lnTo>
                    <a:pt x="1016" y="10795"/>
                  </a:lnTo>
                  <a:lnTo>
                    <a:pt x="927" y="10160"/>
                  </a:lnTo>
                  <a:lnTo>
                    <a:pt x="1092" y="10033"/>
                  </a:lnTo>
                  <a:lnTo>
                    <a:pt x="1066" y="10287"/>
                  </a:lnTo>
                  <a:lnTo>
                    <a:pt x="1168" y="10414"/>
                  </a:lnTo>
                  <a:lnTo>
                    <a:pt x="1155" y="10287"/>
                  </a:lnTo>
                  <a:lnTo>
                    <a:pt x="1130" y="10033"/>
                  </a:lnTo>
                  <a:lnTo>
                    <a:pt x="1257" y="9906"/>
                  </a:lnTo>
                  <a:lnTo>
                    <a:pt x="1346" y="8509"/>
                  </a:lnTo>
                  <a:lnTo>
                    <a:pt x="1587" y="8382"/>
                  </a:lnTo>
                  <a:lnTo>
                    <a:pt x="1282" y="9728"/>
                  </a:lnTo>
                  <a:lnTo>
                    <a:pt x="1549" y="9017"/>
                  </a:lnTo>
                  <a:lnTo>
                    <a:pt x="1371" y="9906"/>
                  </a:lnTo>
                  <a:lnTo>
                    <a:pt x="1752" y="9321"/>
                  </a:lnTo>
                  <a:lnTo>
                    <a:pt x="1320" y="10388"/>
                  </a:lnTo>
                  <a:lnTo>
                    <a:pt x="1676" y="9855"/>
                  </a:lnTo>
                  <a:lnTo>
                    <a:pt x="1790" y="9271"/>
                  </a:lnTo>
                  <a:lnTo>
                    <a:pt x="1828" y="9017"/>
                  </a:lnTo>
                  <a:lnTo>
                    <a:pt x="1739" y="8509"/>
                  </a:lnTo>
                  <a:lnTo>
                    <a:pt x="1892" y="8509"/>
                  </a:lnTo>
                  <a:lnTo>
                    <a:pt x="1905" y="8382"/>
                  </a:lnTo>
                  <a:lnTo>
                    <a:pt x="1778" y="8382"/>
                  </a:lnTo>
                  <a:lnTo>
                    <a:pt x="1816" y="8255"/>
                  </a:lnTo>
                  <a:lnTo>
                    <a:pt x="2946" y="7874"/>
                  </a:lnTo>
                  <a:lnTo>
                    <a:pt x="3022" y="8763"/>
                  </a:lnTo>
                  <a:lnTo>
                    <a:pt x="3746" y="8509"/>
                  </a:lnTo>
                  <a:lnTo>
                    <a:pt x="3886" y="8255"/>
                  </a:lnTo>
                  <a:lnTo>
                    <a:pt x="4165" y="8128"/>
                  </a:lnTo>
                  <a:lnTo>
                    <a:pt x="4191" y="8509"/>
                  </a:lnTo>
                  <a:lnTo>
                    <a:pt x="3937" y="8509"/>
                  </a:lnTo>
                  <a:lnTo>
                    <a:pt x="3937" y="8890"/>
                  </a:lnTo>
                  <a:lnTo>
                    <a:pt x="4305" y="8763"/>
                  </a:lnTo>
                  <a:lnTo>
                    <a:pt x="4292" y="8902"/>
                  </a:lnTo>
                  <a:lnTo>
                    <a:pt x="4292" y="21717"/>
                  </a:lnTo>
                  <a:lnTo>
                    <a:pt x="4165" y="21844"/>
                  </a:lnTo>
                  <a:lnTo>
                    <a:pt x="4165" y="21717"/>
                  </a:lnTo>
                  <a:lnTo>
                    <a:pt x="4292" y="21717"/>
                  </a:lnTo>
                  <a:lnTo>
                    <a:pt x="4292" y="8902"/>
                  </a:lnTo>
                  <a:lnTo>
                    <a:pt x="4267" y="9182"/>
                  </a:lnTo>
                  <a:lnTo>
                    <a:pt x="4267" y="14732"/>
                  </a:lnTo>
                  <a:lnTo>
                    <a:pt x="4241" y="14859"/>
                  </a:lnTo>
                  <a:lnTo>
                    <a:pt x="4152" y="15367"/>
                  </a:lnTo>
                  <a:lnTo>
                    <a:pt x="4178" y="14605"/>
                  </a:lnTo>
                  <a:lnTo>
                    <a:pt x="4267" y="14732"/>
                  </a:lnTo>
                  <a:lnTo>
                    <a:pt x="4267" y="9182"/>
                  </a:lnTo>
                  <a:lnTo>
                    <a:pt x="4178" y="10160"/>
                  </a:lnTo>
                  <a:lnTo>
                    <a:pt x="3962" y="10287"/>
                  </a:lnTo>
                  <a:lnTo>
                    <a:pt x="4140" y="13843"/>
                  </a:lnTo>
                  <a:lnTo>
                    <a:pt x="4013" y="13589"/>
                  </a:lnTo>
                  <a:lnTo>
                    <a:pt x="3759" y="18859"/>
                  </a:lnTo>
                  <a:lnTo>
                    <a:pt x="3810" y="19545"/>
                  </a:lnTo>
                  <a:lnTo>
                    <a:pt x="3721" y="19939"/>
                  </a:lnTo>
                  <a:lnTo>
                    <a:pt x="3822" y="19621"/>
                  </a:lnTo>
                  <a:lnTo>
                    <a:pt x="3860" y="20142"/>
                  </a:lnTo>
                  <a:lnTo>
                    <a:pt x="3822" y="19939"/>
                  </a:lnTo>
                  <a:lnTo>
                    <a:pt x="3860" y="20193"/>
                  </a:lnTo>
                  <a:lnTo>
                    <a:pt x="3911" y="20574"/>
                  </a:lnTo>
                  <a:lnTo>
                    <a:pt x="4521" y="24511"/>
                  </a:lnTo>
                  <a:lnTo>
                    <a:pt x="5321" y="22225"/>
                  </a:lnTo>
                  <a:lnTo>
                    <a:pt x="5321" y="22098"/>
                  </a:lnTo>
                  <a:lnTo>
                    <a:pt x="5740" y="21069"/>
                  </a:lnTo>
                  <a:lnTo>
                    <a:pt x="6019" y="20574"/>
                  </a:lnTo>
                  <a:lnTo>
                    <a:pt x="5994" y="20828"/>
                  </a:lnTo>
                  <a:lnTo>
                    <a:pt x="6121" y="20574"/>
                  </a:lnTo>
                  <a:lnTo>
                    <a:pt x="6184" y="20447"/>
                  </a:lnTo>
                  <a:lnTo>
                    <a:pt x="6388" y="20066"/>
                  </a:lnTo>
                  <a:lnTo>
                    <a:pt x="6121" y="19888"/>
                  </a:lnTo>
                  <a:lnTo>
                    <a:pt x="6184" y="19545"/>
                  </a:lnTo>
                  <a:lnTo>
                    <a:pt x="6464" y="19177"/>
                  </a:lnTo>
                  <a:lnTo>
                    <a:pt x="6438" y="19304"/>
                  </a:lnTo>
                  <a:lnTo>
                    <a:pt x="6489" y="19177"/>
                  </a:lnTo>
                  <a:lnTo>
                    <a:pt x="7213" y="17653"/>
                  </a:lnTo>
                  <a:lnTo>
                    <a:pt x="7835" y="15748"/>
                  </a:lnTo>
                  <a:lnTo>
                    <a:pt x="7950" y="15519"/>
                  </a:lnTo>
                  <a:lnTo>
                    <a:pt x="8610" y="14605"/>
                  </a:lnTo>
                  <a:lnTo>
                    <a:pt x="8724" y="14020"/>
                  </a:lnTo>
                  <a:lnTo>
                    <a:pt x="9474" y="13081"/>
                  </a:lnTo>
                  <a:lnTo>
                    <a:pt x="9575" y="12954"/>
                  </a:lnTo>
                  <a:lnTo>
                    <a:pt x="9283" y="12700"/>
                  </a:lnTo>
                  <a:lnTo>
                    <a:pt x="9906" y="11811"/>
                  </a:lnTo>
                  <a:lnTo>
                    <a:pt x="9829" y="12065"/>
                  </a:lnTo>
                  <a:lnTo>
                    <a:pt x="9969" y="11811"/>
                  </a:lnTo>
                  <a:lnTo>
                    <a:pt x="10693" y="10541"/>
                  </a:lnTo>
                  <a:lnTo>
                    <a:pt x="10807" y="9652"/>
                  </a:lnTo>
                  <a:lnTo>
                    <a:pt x="10972" y="9779"/>
                  </a:lnTo>
                  <a:lnTo>
                    <a:pt x="10998" y="9652"/>
                  </a:lnTo>
                  <a:lnTo>
                    <a:pt x="11087" y="9144"/>
                  </a:lnTo>
                  <a:lnTo>
                    <a:pt x="11455" y="8890"/>
                  </a:lnTo>
                  <a:lnTo>
                    <a:pt x="11493" y="8763"/>
                  </a:lnTo>
                  <a:lnTo>
                    <a:pt x="11607" y="8382"/>
                  </a:lnTo>
                  <a:lnTo>
                    <a:pt x="11518" y="8636"/>
                  </a:lnTo>
                  <a:lnTo>
                    <a:pt x="11353" y="8763"/>
                  </a:lnTo>
                  <a:lnTo>
                    <a:pt x="11455" y="8255"/>
                  </a:lnTo>
                  <a:lnTo>
                    <a:pt x="11557" y="8001"/>
                  </a:lnTo>
                  <a:lnTo>
                    <a:pt x="12204" y="7112"/>
                  </a:lnTo>
                  <a:lnTo>
                    <a:pt x="12306" y="7239"/>
                  </a:lnTo>
                  <a:lnTo>
                    <a:pt x="12344" y="7112"/>
                  </a:lnTo>
                  <a:lnTo>
                    <a:pt x="12877" y="5651"/>
                  </a:lnTo>
                  <a:lnTo>
                    <a:pt x="13030" y="5207"/>
                  </a:lnTo>
                  <a:lnTo>
                    <a:pt x="13068" y="6096"/>
                  </a:lnTo>
                  <a:lnTo>
                    <a:pt x="13182" y="5651"/>
                  </a:lnTo>
                  <a:lnTo>
                    <a:pt x="13195" y="5207"/>
                  </a:lnTo>
                  <a:lnTo>
                    <a:pt x="13169" y="5080"/>
                  </a:lnTo>
                  <a:lnTo>
                    <a:pt x="13449" y="4826"/>
                  </a:lnTo>
                  <a:lnTo>
                    <a:pt x="13881" y="3937"/>
                  </a:lnTo>
                  <a:lnTo>
                    <a:pt x="14033" y="3556"/>
                  </a:lnTo>
                  <a:lnTo>
                    <a:pt x="14147" y="3302"/>
                  </a:lnTo>
                  <a:lnTo>
                    <a:pt x="14211" y="3556"/>
                  </a:lnTo>
                  <a:lnTo>
                    <a:pt x="14325" y="3302"/>
                  </a:lnTo>
                  <a:lnTo>
                    <a:pt x="14897" y="2032"/>
                  </a:lnTo>
                  <a:lnTo>
                    <a:pt x="15011" y="1778"/>
                  </a:lnTo>
                  <a:lnTo>
                    <a:pt x="14973" y="1651"/>
                  </a:lnTo>
                  <a:lnTo>
                    <a:pt x="15824" y="1905"/>
                  </a:lnTo>
                  <a:lnTo>
                    <a:pt x="15379" y="1651"/>
                  </a:lnTo>
                  <a:lnTo>
                    <a:pt x="15532" y="1524"/>
                  </a:lnTo>
                  <a:lnTo>
                    <a:pt x="15925" y="1524"/>
                  </a:lnTo>
                  <a:lnTo>
                    <a:pt x="15976" y="1651"/>
                  </a:lnTo>
                  <a:lnTo>
                    <a:pt x="16192" y="1651"/>
                  </a:lnTo>
                  <a:lnTo>
                    <a:pt x="16675" y="1778"/>
                  </a:lnTo>
                  <a:lnTo>
                    <a:pt x="16446" y="1905"/>
                  </a:lnTo>
                  <a:lnTo>
                    <a:pt x="16154" y="1905"/>
                  </a:lnTo>
                  <a:lnTo>
                    <a:pt x="16751" y="2032"/>
                  </a:lnTo>
                  <a:lnTo>
                    <a:pt x="19050" y="2032"/>
                  </a:lnTo>
                  <a:lnTo>
                    <a:pt x="19456" y="1524"/>
                  </a:lnTo>
                  <a:lnTo>
                    <a:pt x="19558" y="1397"/>
                  </a:lnTo>
                  <a:close/>
                </a:path>
                <a:path w="30479" h="40005">
                  <a:moveTo>
                    <a:pt x="19672" y="15963"/>
                  </a:moveTo>
                  <a:lnTo>
                    <a:pt x="19329" y="16395"/>
                  </a:lnTo>
                  <a:lnTo>
                    <a:pt x="19456" y="16306"/>
                  </a:lnTo>
                  <a:lnTo>
                    <a:pt x="19659" y="16065"/>
                  </a:lnTo>
                  <a:close/>
                </a:path>
                <a:path w="30479" h="40005">
                  <a:moveTo>
                    <a:pt x="20040" y="6858"/>
                  </a:moveTo>
                  <a:lnTo>
                    <a:pt x="19710" y="7112"/>
                  </a:lnTo>
                  <a:lnTo>
                    <a:pt x="19037" y="7874"/>
                  </a:lnTo>
                  <a:lnTo>
                    <a:pt x="18973" y="8128"/>
                  </a:lnTo>
                  <a:lnTo>
                    <a:pt x="19177" y="7874"/>
                  </a:lnTo>
                  <a:lnTo>
                    <a:pt x="19316" y="7747"/>
                  </a:lnTo>
                  <a:lnTo>
                    <a:pt x="19265" y="7874"/>
                  </a:lnTo>
                  <a:lnTo>
                    <a:pt x="19354" y="7747"/>
                  </a:lnTo>
                  <a:lnTo>
                    <a:pt x="20040" y="6858"/>
                  </a:lnTo>
                  <a:close/>
                </a:path>
                <a:path w="30479" h="40005">
                  <a:moveTo>
                    <a:pt x="20345" y="20180"/>
                  </a:moveTo>
                  <a:lnTo>
                    <a:pt x="19608" y="20955"/>
                  </a:lnTo>
                  <a:lnTo>
                    <a:pt x="19392" y="21170"/>
                  </a:lnTo>
                  <a:lnTo>
                    <a:pt x="19316" y="21374"/>
                  </a:lnTo>
                  <a:lnTo>
                    <a:pt x="19469" y="21145"/>
                  </a:lnTo>
                  <a:lnTo>
                    <a:pt x="19380" y="21399"/>
                  </a:lnTo>
                  <a:lnTo>
                    <a:pt x="19507" y="21463"/>
                  </a:lnTo>
                  <a:lnTo>
                    <a:pt x="20345" y="20180"/>
                  </a:lnTo>
                  <a:close/>
                </a:path>
                <a:path w="30479" h="40005">
                  <a:moveTo>
                    <a:pt x="20485" y="17399"/>
                  </a:moveTo>
                  <a:lnTo>
                    <a:pt x="20269" y="17297"/>
                  </a:lnTo>
                  <a:lnTo>
                    <a:pt x="20154" y="17653"/>
                  </a:lnTo>
                  <a:lnTo>
                    <a:pt x="20078" y="17907"/>
                  </a:lnTo>
                  <a:lnTo>
                    <a:pt x="20040" y="18034"/>
                  </a:lnTo>
                  <a:lnTo>
                    <a:pt x="19964" y="18288"/>
                  </a:lnTo>
                  <a:lnTo>
                    <a:pt x="20180" y="17907"/>
                  </a:lnTo>
                  <a:lnTo>
                    <a:pt x="20485" y="17399"/>
                  </a:lnTo>
                  <a:close/>
                </a:path>
                <a:path w="30479" h="40005">
                  <a:moveTo>
                    <a:pt x="20726" y="39154"/>
                  </a:moveTo>
                  <a:lnTo>
                    <a:pt x="20548" y="38912"/>
                  </a:lnTo>
                  <a:lnTo>
                    <a:pt x="20523" y="39370"/>
                  </a:lnTo>
                  <a:lnTo>
                    <a:pt x="20688" y="39446"/>
                  </a:lnTo>
                  <a:lnTo>
                    <a:pt x="20726" y="39154"/>
                  </a:lnTo>
                  <a:close/>
                </a:path>
                <a:path w="30479" h="40005">
                  <a:moveTo>
                    <a:pt x="21082" y="36322"/>
                  </a:moveTo>
                  <a:lnTo>
                    <a:pt x="21005" y="36537"/>
                  </a:lnTo>
                  <a:lnTo>
                    <a:pt x="21082" y="36322"/>
                  </a:lnTo>
                  <a:close/>
                </a:path>
                <a:path w="30479" h="40005">
                  <a:moveTo>
                    <a:pt x="21132" y="36017"/>
                  </a:moveTo>
                  <a:lnTo>
                    <a:pt x="21082" y="36144"/>
                  </a:lnTo>
                  <a:lnTo>
                    <a:pt x="21082" y="36309"/>
                  </a:lnTo>
                  <a:lnTo>
                    <a:pt x="21120" y="36182"/>
                  </a:lnTo>
                  <a:lnTo>
                    <a:pt x="21132" y="36017"/>
                  </a:lnTo>
                  <a:close/>
                </a:path>
                <a:path w="30479" h="40005">
                  <a:moveTo>
                    <a:pt x="21196" y="26327"/>
                  </a:moveTo>
                  <a:lnTo>
                    <a:pt x="21069" y="26657"/>
                  </a:lnTo>
                  <a:lnTo>
                    <a:pt x="21196" y="26327"/>
                  </a:lnTo>
                  <a:close/>
                </a:path>
                <a:path w="30479" h="40005">
                  <a:moveTo>
                    <a:pt x="21272" y="37528"/>
                  </a:moveTo>
                  <a:lnTo>
                    <a:pt x="21247" y="37185"/>
                  </a:lnTo>
                  <a:lnTo>
                    <a:pt x="21170" y="36753"/>
                  </a:lnTo>
                  <a:lnTo>
                    <a:pt x="20929" y="36931"/>
                  </a:lnTo>
                  <a:lnTo>
                    <a:pt x="21043" y="37299"/>
                  </a:lnTo>
                  <a:lnTo>
                    <a:pt x="21094" y="37769"/>
                  </a:lnTo>
                  <a:lnTo>
                    <a:pt x="21043" y="38049"/>
                  </a:lnTo>
                  <a:lnTo>
                    <a:pt x="20929" y="38239"/>
                  </a:lnTo>
                  <a:lnTo>
                    <a:pt x="20739" y="38608"/>
                  </a:lnTo>
                  <a:lnTo>
                    <a:pt x="20828" y="38785"/>
                  </a:lnTo>
                  <a:lnTo>
                    <a:pt x="21056" y="38455"/>
                  </a:lnTo>
                  <a:lnTo>
                    <a:pt x="21145" y="37985"/>
                  </a:lnTo>
                  <a:lnTo>
                    <a:pt x="21145" y="37477"/>
                  </a:lnTo>
                  <a:lnTo>
                    <a:pt x="21272" y="37528"/>
                  </a:lnTo>
                  <a:close/>
                </a:path>
                <a:path w="30479" h="40005">
                  <a:moveTo>
                    <a:pt x="21475" y="23241"/>
                  </a:moveTo>
                  <a:lnTo>
                    <a:pt x="21158" y="23368"/>
                  </a:lnTo>
                  <a:lnTo>
                    <a:pt x="20853" y="24117"/>
                  </a:lnTo>
                  <a:lnTo>
                    <a:pt x="21475" y="23241"/>
                  </a:lnTo>
                  <a:close/>
                </a:path>
                <a:path w="30479" h="40005">
                  <a:moveTo>
                    <a:pt x="21539" y="5676"/>
                  </a:moveTo>
                  <a:lnTo>
                    <a:pt x="21348" y="5689"/>
                  </a:lnTo>
                  <a:lnTo>
                    <a:pt x="20904" y="5892"/>
                  </a:lnTo>
                  <a:lnTo>
                    <a:pt x="20777" y="6159"/>
                  </a:lnTo>
                  <a:lnTo>
                    <a:pt x="21056" y="5943"/>
                  </a:lnTo>
                  <a:lnTo>
                    <a:pt x="21412" y="5803"/>
                  </a:lnTo>
                  <a:lnTo>
                    <a:pt x="21539" y="5676"/>
                  </a:lnTo>
                  <a:close/>
                </a:path>
                <a:path w="30479" h="40005">
                  <a:moveTo>
                    <a:pt x="21628" y="22631"/>
                  </a:moveTo>
                  <a:lnTo>
                    <a:pt x="21374" y="22923"/>
                  </a:lnTo>
                  <a:lnTo>
                    <a:pt x="21424" y="23152"/>
                  </a:lnTo>
                  <a:lnTo>
                    <a:pt x="21628" y="22631"/>
                  </a:lnTo>
                  <a:close/>
                </a:path>
                <a:path w="30479" h="40005">
                  <a:moveTo>
                    <a:pt x="21996" y="33693"/>
                  </a:moveTo>
                  <a:lnTo>
                    <a:pt x="21869" y="33832"/>
                  </a:lnTo>
                  <a:lnTo>
                    <a:pt x="21920" y="33705"/>
                  </a:lnTo>
                  <a:close/>
                </a:path>
                <a:path w="30479" h="40005">
                  <a:moveTo>
                    <a:pt x="22021" y="35687"/>
                  </a:moveTo>
                  <a:lnTo>
                    <a:pt x="21958" y="34404"/>
                  </a:lnTo>
                  <a:lnTo>
                    <a:pt x="21882" y="34036"/>
                  </a:lnTo>
                  <a:lnTo>
                    <a:pt x="21615" y="35433"/>
                  </a:lnTo>
                  <a:lnTo>
                    <a:pt x="21475" y="35560"/>
                  </a:lnTo>
                  <a:lnTo>
                    <a:pt x="21539" y="34925"/>
                  </a:lnTo>
                  <a:lnTo>
                    <a:pt x="21399" y="35560"/>
                  </a:lnTo>
                  <a:lnTo>
                    <a:pt x="21577" y="35941"/>
                  </a:lnTo>
                  <a:lnTo>
                    <a:pt x="22021" y="35687"/>
                  </a:lnTo>
                  <a:close/>
                </a:path>
                <a:path w="30479" h="40005">
                  <a:moveTo>
                    <a:pt x="22034" y="33401"/>
                  </a:moveTo>
                  <a:lnTo>
                    <a:pt x="21983" y="33528"/>
                  </a:lnTo>
                  <a:lnTo>
                    <a:pt x="22034" y="33401"/>
                  </a:lnTo>
                  <a:close/>
                </a:path>
                <a:path w="30479" h="40005">
                  <a:moveTo>
                    <a:pt x="22237" y="33909"/>
                  </a:moveTo>
                  <a:lnTo>
                    <a:pt x="21971" y="34417"/>
                  </a:lnTo>
                  <a:lnTo>
                    <a:pt x="22237" y="33909"/>
                  </a:lnTo>
                  <a:close/>
                </a:path>
                <a:path w="30479" h="40005">
                  <a:moveTo>
                    <a:pt x="22339" y="15036"/>
                  </a:moveTo>
                  <a:lnTo>
                    <a:pt x="22174" y="15240"/>
                  </a:lnTo>
                  <a:lnTo>
                    <a:pt x="22339" y="15036"/>
                  </a:lnTo>
                  <a:close/>
                </a:path>
                <a:path w="30479" h="40005">
                  <a:moveTo>
                    <a:pt x="22377" y="13843"/>
                  </a:moveTo>
                  <a:close/>
                </a:path>
                <a:path w="30479" h="40005">
                  <a:moveTo>
                    <a:pt x="22479" y="14859"/>
                  </a:moveTo>
                  <a:lnTo>
                    <a:pt x="22352" y="14973"/>
                  </a:lnTo>
                  <a:lnTo>
                    <a:pt x="22479" y="14859"/>
                  </a:lnTo>
                  <a:close/>
                </a:path>
                <a:path w="30479" h="40005">
                  <a:moveTo>
                    <a:pt x="22733" y="20828"/>
                  </a:moveTo>
                  <a:lnTo>
                    <a:pt x="22669" y="20701"/>
                  </a:lnTo>
                  <a:lnTo>
                    <a:pt x="22212" y="21463"/>
                  </a:lnTo>
                  <a:lnTo>
                    <a:pt x="22694" y="20955"/>
                  </a:lnTo>
                  <a:lnTo>
                    <a:pt x="22733" y="20828"/>
                  </a:lnTo>
                  <a:close/>
                </a:path>
                <a:path w="30479" h="40005">
                  <a:moveTo>
                    <a:pt x="22809" y="31534"/>
                  </a:moveTo>
                  <a:lnTo>
                    <a:pt x="22669" y="31813"/>
                  </a:lnTo>
                  <a:lnTo>
                    <a:pt x="22415" y="32092"/>
                  </a:lnTo>
                  <a:lnTo>
                    <a:pt x="22364" y="32296"/>
                  </a:lnTo>
                  <a:lnTo>
                    <a:pt x="22809" y="31813"/>
                  </a:lnTo>
                  <a:lnTo>
                    <a:pt x="22809" y="31534"/>
                  </a:lnTo>
                  <a:close/>
                </a:path>
                <a:path w="30479" h="40005">
                  <a:moveTo>
                    <a:pt x="23253" y="22034"/>
                  </a:moveTo>
                  <a:close/>
                </a:path>
                <a:path w="30479" h="40005">
                  <a:moveTo>
                    <a:pt x="23329" y="13081"/>
                  </a:moveTo>
                  <a:lnTo>
                    <a:pt x="23126" y="13335"/>
                  </a:lnTo>
                  <a:lnTo>
                    <a:pt x="23304" y="13208"/>
                  </a:lnTo>
                  <a:lnTo>
                    <a:pt x="23329" y="13081"/>
                  </a:lnTo>
                  <a:close/>
                </a:path>
                <a:path w="30479" h="40005">
                  <a:moveTo>
                    <a:pt x="23520" y="15201"/>
                  </a:moveTo>
                  <a:lnTo>
                    <a:pt x="23342" y="15494"/>
                  </a:lnTo>
                  <a:lnTo>
                    <a:pt x="23431" y="15367"/>
                  </a:lnTo>
                  <a:lnTo>
                    <a:pt x="23520" y="15201"/>
                  </a:lnTo>
                  <a:close/>
                </a:path>
                <a:path w="30479" h="40005">
                  <a:moveTo>
                    <a:pt x="23647" y="14986"/>
                  </a:moveTo>
                  <a:close/>
                </a:path>
                <a:path w="30479" h="40005">
                  <a:moveTo>
                    <a:pt x="23914" y="20497"/>
                  </a:moveTo>
                  <a:lnTo>
                    <a:pt x="23787" y="20574"/>
                  </a:lnTo>
                  <a:lnTo>
                    <a:pt x="23685" y="20955"/>
                  </a:lnTo>
                  <a:lnTo>
                    <a:pt x="23914" y="20497"/>
                  </a:lnTo>
                  <a:close/>
                </a:path>
                <a:path w="30479" h="40005">
                  <a:moveTo>
                    <a:pt x="24244" y="19837"/>
                  </a:moveTo>
                  <a:lnTo>
                    <a:pt x="23914" y="20497"/>
                  </a:lnTo>
                  <a:lnTo>
                    <a:pt x="24168" y="20320"/>
                  </a:lnTo>
                  <a:lnTo>
                    <a:pt x="24244" y="19837"/>
                  </a:lnTo>
                  <a:close/>
                </a:path>
                <a:path w="30479" h="40005">
                  <a:moveTo>
                    <a:pt x="24612" y="11811"/>
                  </a:moveTo>
                  <a:lnTo>
                    <a:pt x="24485" y="11938"/>
                  </a:lnTo>
                  <a:lnTo>
                    <a:pt x="24612" y="11811"/>
                  </a:lnTo>
                  <a:close/>
                </a:path>
                <a:path w="30479" h="40005">
                  <a:moveTo>
                    <a:pt x="24739" y="17424"/>
                  </a:moveTo>
                  <a:lnTo>
                    <a:pt x="24612" y="17602"/>
                  </a:lnTo>
                  <a:lnTo>
                    <a:pt x="24498" y="17754"/>
                  </a:lnTo>
                  <a:lnTo>
                    <a:pt x="24739" y="17424"/>
                  </a:lnTo>
                  <a:close/>
                </a:path>
                <a:path w="30479" h="40005">
                  <a:moveTo>
                    <a:pt x="24841" y="27178"/>
                  </a:moveTo>
                  <a:lnTo>
                    <a:pt x="24612" y="27686"/>
                  </a:lnTo>
                  <a:lnTo>
                    <a:pt x="24841" y="27305"/>
                  </a:lnTo>
                  <a:lnTo>
                    <a:pt x="24841" y="27178"/>
                  </a:lnTo>
                  <a:close/>
                </a:path>
                <a:path w="30479" h="40005">
                  <a:moveTo>
                    <a:pt x="24955" y="28511"/>
                  </a:moveTo>
                  <a:lnTo>
                    <a:pt x="24815" y="28829"/>
                  </a:lnTo>
                  <a:lnTo>
                    <a:pt x="24879" y="28956"/>
                  </a:lnTo>
                  <a:lnTo>
                    <a:pt x="24904" y="28829"/>
                  </a:lnTo>
                  <a:lnTo>
                    <a:pt x="24955" y="28511"/>
                  </a:lnTo>
                  <a:close/>
                </a:path>
                <a:path w="30479" h="40005">
                  <a:moveTo>
                    <a:pt x="25069" y="16916"/>
                  </a:moveTo>
                  <a:lnTo>
                    <a:pt x="24917" y="17094"/>
                  </a:lnTo>
                  <a:lnTo>
                    <a:pt x="24815" y="17259"/>
                  </a:lnTo>
                  <a:lnTo>
                    <a:pt x="24739" y="17424"/>
                  </a:lnTo>
                  <a:lnTo>
                    <a:pt x="24853" y="17272"/>
                  </a:lnTo>
                  <a:lnTo>
                    <a:pt x="24980" y="17094"/>
                  </a:lnTo>
                  <a:lnTo>
                    <a:pt x="25069" y="16916"/>
                  </a:lnTo>
                  <a:close/>
                </a:path>
                <a:path w="30479" h="40005">
                  <a:moveTo>
                    <a:pt x="25387" y="28282"/>
                  </a:moveTo>
                  <a:lnTo>
                    <a:pt x="25133" y="28498"/>
                  </a:lnTo>
                  <a:lnTo>
                    <a:pt x="24968" y="28803"/>
                  </a:lnTo>
                  <a:lnTo>
                    <a:pt x="25336" y="28397"/>
                  </a:lnTo>
                  <a:close/>
                </a:path>
                <a:path w="30479" h="40005">
                  <a:moveTo>
                    <a:pt x="25501" y="6604"/>
                  </a:moveTo>
                  <a:lnTo>
                    <a:pt x="25450" y="6223"/>
                  </a:lnTo>
                  <a:lnTo>
                    <a:pt x="25323" y="6718"/>
                  </a:lnTo>
                  <a:lnTo>
                    <a:pt x="25501" y="6604"/>
                  </a:lnTo>
                  <a:close/>
                </a:path>
                <a:path w="30479" h="40005">
                  <a:moveTo>
                    <a:pt x="25539" y="27749"/>
                  </a:moveTo>
                  <a:lnTo>
                    <a:pt x="25082" y="28536"/>
                  </a:lnTo>
                  <a:lnTo>
                    <a:pt x="25247" y="28282"/>
                  </a:lnTo>
                  <a:lnTo>
                    <a:pt x="25539" y="27749"/>
                  </a:lnTo>
                  <a:close/>
                </a:path>
                <a:path w="30479" h="40005">
                  <a:moveTo>
                    <a:pt x="25603" y="19164"/>
                  </a:moveTo>
                  <a:close/>
                </a:path>
                <a:path w="30479" h="40005">
                  <a:moveTo>
                    <a:pt x="25704" y="27051"/>
                  </a:moveTo>
                  <a:lnTo>
                    <a:pt x="25476" y="27559"/>
                  </a:lnTo>
                  <a:lnTo>
                    <a:pt x="25704" y="27051"/>
                  </a:lnTo>
                  <a:close/>
                </a:path>
                <a:path w="30479" h="40005">
                  <a:moveTo>
                    <a:pt x="25920" y="27736"/>
                  </a:moveTo>
                  <a:lnTo>
                    <a:pt x="25336" y="28397"/>
                  </a:lnTo>
                  <a:lnTo>
                    <a:pt x="25209" y="28663"/>
                  </a:lnTo>
                  <a:lnTo>
                    <a:pt x="25920" y="27736"/>
                  </a:lnTo>
                  <a:close/>
                </a:path>
                <a:path w="30479" h="40005">
                  <a:moveTo>
                    <a:pt x="26022" y="17145"/>
                  </a:moveTo>
                  <a:lnTo>
                    <a:pt x="25717" y="17526"/>
                  </a:lnTo>
                  <a:lnTo>
                    <a:pt x="25920" y="17399"/>
                  </a:lnTo>
                  <a:lnTo>
                    <a:pt x="26022" y="17145"/>
                  </a:lnTo>
                  <a:close/>
                </a:path>
                <a:path w="30479" h="40005">
                  <a:moveTo>
                    <a:pt x="26035" y="16865"/>
                  </a:moveTo>
                  <a:lnTo>
                    <a:pt x="25933" y="16992"/>
                  </a:lnTo>
                  <a:lnTo>
                    <a:pt x="26035" y="16865"/>
                  </a:lnTo>
                  <a:close/>
                </a:path>
                <a:path w="30479" h="40005">
                  <a:moveTo>
                    <a:pt x="26085" y="25222"/>
                  </a:moveTo>
                  <a:close/>
                </a:path>
                <a:path w="30479" h="40005">
                  <a:moveTo>
                    <a:pt x="26428" y="24866"/>
                  </a:moveTo>
                  <a:lnTo>
                    <a:pt x="26212" y="25400"/>
                  </a:lnTo>
                  <a:lnTo>
                    <a:pt x="26428" y="24866"/>
                  </a:lnTo>
                  <a:close/>
                </a:path>
                <a:path w="30479" h="40005">
                  <a:moveTo>
                    <a:pt x="26771" y="18923"/>
                  </a:moveTo>
                  <a:lnTo>
                    <a:pt x="26631" y="18923"/>
                  </a:lnTo>
                  <a:lnTo>
                    <a:pt x="26771" y="18923"/>
                  </a:lnTo>
                  <a:close/>
                </a:path>
                <a:path w="30479" h="40005">
                  <a:moveTo>
                    <a:pt x="26898" y="18669"/>
                  </a:moveTo>
                  <a:lnTo>
                    <a:pt x="26492" y="18796"/>
                  </a:lnTo>
                  <a:lnTo>
                    <a:pt x="26670" y="18884"/>
                  </a:lnTo>
                  <a:lnTo>
                    <a:pt x="26898" y="18669"/>
                  </a:lnTo>
                  <a:close/>
                </a:path>
                <a:path w="30479" h="40005">
                  <a:moveTo>
                    <a:pt x="27025" y="18669"/>
                  </a:moveTo>
                  <a:lnTo>
                    <a:pt x="26835" y="18884"/>
                  </a:lnTo>
                  <a:lnTo>
                    <a:pt x="27025" y="18669"/>
                  </a:lnTo>
                  <a:close/>
                </a:path>
                <a:path w="30479" h="40005">
                  <a:moveTo>
                    <a:pt x="27025" y="10541"/>
                  </a:moveTo>
                  <a:lnTo>
                    <a:pt x="26835" y="10287"/>
                  </a:lnTo>
                  <a:lnTo>
                    <a:pt x="26720" y="10439"/>
                  </a:lnTo>
                  <a:lnTo>
                    <a:pt x="27025" y="10541"/>
                  </a:lnTo>
                  <a:close/>
                </a:path>
                <a:path w="30479" h="40005">
                  <a:moveTo>
                    <a:pt x="27190" y="24968"/>
                  </a:moveTo>
                  <a:lnTo>
                    <a:pt x="26962" y="25273"/>
                  </a:lnTo>
                  <a:lnTo>
                    <a:pt x="26758" y="25730"/>
                  </a:lnTo>
                  <a:lnTo>
                    <a:pt x="27051" y="25311"/>
                  </a:lnTo>
                  <a:lnTo>
                    <a:pt x="27190" y="24968"/>
                  </a:lnTo>
                  <a:close/>
                </a:path>
                <a:path w="30479" h="40005">
                  <a:moveTo>
                    <a:pt x="27533" y="24409"/>
                  </a:moveTo>
                  <a:lnTo>
                    <a:pt x="27393" y="24282"/>
                  </a:lnTo>
                  <a:lnTo>
                    <a:pt x="27368" y="24409"/>
                  </a:lnTo>
                  <a:lnTo>
                    <a:pt x="27355" y="24536"/>
                  </a:lnTo>
                  <a:lnTo>
                    <a:pt x="27533" y="24409"/>
                  </a:lnTo>
                  <a:close/>
                </a:path>
                <a:path w="30479" h="40005">
                  <a:moveTo>
                    <a:pt x="27825" y="14528"/>
                  </a:moveTo>
                  <a:lnTo>
                    <a:pt x="27724" y="14668"/>
                  </a:lnTo>
                  <a:lnTo>
                    <a:pt x="27825" y="14528"/>
                  </a:lnTo>
                  <a:close/>
                </a:path>
                <a:path w="30479" h="40005">
                  <a:moveTo>
                    <a:pt x="28409" y="21336"/>
                  </a:moveTo>
                  <a:lnTo>
                    <a:pt x="28054" y="21844"/>
                  </a:lnTo>
                  <a:lnTo>
                    <a:pt x="28409" y="21336"/>
                  </a:lnTo>
                  <a:close/>
                </a:path>
                <a:path w="30479" h="40005">
                  <a:moveTo>
                    <a:pt x="28727" y="12954"/>
                  </a:moveTo>
                  <a:lnTo>
                    <a:pt x="28219" y="12446"/>
                  </a:lnTo>
                  <a:lnTo>
                    <a:pt x="28028" y="12192"/>
                  </a:lnTo>
                  <a:lnTo>
                    <a:pt x="27825" y="11938"/>
                  </a:lnTo>
                  <a:lnTo>
                    <a:pt x="28587" y="12573"/>
                  </a:lnTo>
                  <a:lnTo>
                    <a:pt x="27940" y="11938"/>
                  </a:lnTo>
                  <a:lnTo>
                    <a:pt x="27851" y="11811"/>
                  </a:lnTo>
                  <a:lnTo>
                    <a:pt x="26949" y="10541"/>
                  </a:lnTo>
                  <a:lnTo>
                    <a:pt x="26758" y="10541"/>
                  </a:lnTo>
                  <a:lnTo>
                    <a:pt x="26555" y="10668"/>
                  </a:lnTo>
                  <a:lnTo>
                    <a:pt x="26657" y="10541"/>
                  </a:lnTo>
                  <a:lnTo>
                    <a:pt x="26644" y="10414"/>
                  </a:lnTo>
                  <a:lnTo>
                    <a:pt x="26289" y="10795"/>
                  </a:lnTo>
                  <a:lnTo>
                    <a:pt x="25958" y="10922"/>
                  </a:lnTo>
                  <a:lnTo>
                    <a:pt x="26352" y="10922"/>
                  </a:lnTo>
                  <a:lnTo>
                    <a:pt x="25666" y="11303"/>
                  </a:lnTo>
                  <a:lnTo>
                    <a:pt x="25641" y="11176"/>
                  </a:lnTo>
                  <a:lnTo>
                    <a:pt x="25361" y="11430"/>
                  </a:lnTo>
                  <a:lnTo>
                    <a:pt x="25933" y="11303"/>
                  </a:lnTo>
                  <a:lnTo>
                    <a:pt x="25488" y="11811"/>
                  </a:lnTo>
                  <a:lnTo>
                    <a:pt x="25158" y="11938"/>
                  </a:lnTo>
                  <a:lnTo>
                    <a:pt x="24676" y="12446"/>
                  </a:lnTo>
                  <a:lnTo>
                    <a:pt x="24472" y="12446"/>
                  </a:lnTo>
                  <a:lnTo>
                    <a:pt x="24625" y="12319"/>
                  </a:lnTo>
                  <a:lnTo>
                    <a:pt x="25387" y="11684"/>
                  </a:lnTo>
                  <a:lnTo>
                    <a:pt x="24218" y="12319"/>
                  </a:lnTo>
                  <a:lnTo>
                    <a:pt x="24523" y="12065"/>
                  </a:lnTo>
                  <a:lnTo>
                    <a:pt x="24790" y="11836"/>
                  </a:lnTo>
                  <a:lnTo>
                    <a:pt x="24434" y="12065"/>
                  </a:lnTo>
                  <a:lnTo>
                    <a:pt x="24485" y="11938"/>
                  </a:lnTo>
                  <a:lnTo>
                    <a:pt x="24295" y="12065"/>
                  </a:lnTo>
                  <a:lnTo>
                    <a:pt x="23545" y="12573"/>
                  </a:lnTo>
                  <a:lnTo>
                    <a:pt x="24231" y="12446"/>
                  </a:lnTo>
                  <a:lnTo>
                    <a:pt x="23469" y="13208"/>
                  </a:lnTo>
                  <a:lnTo>
                    <a:pt x="23482" y="13081"/>
                  </a:lnTo>
                  <a:lnTo>
                    <a:pt x="23317" y="13195"/>
                  </a:lnTo>
                  <a:lnTo>
                    <a:pt x="23241" y="13589"/>
                  </a:lnTo>
                  <a:lnTo>
                    <a:pt x="23114" y="13843"/>
                  </a:lnTo>
                  <a:lnTo>
                    <a:pt x="22593" y="14224"/>
                  </a:lnTo>
                  <a:lnTo>
                    <a:pt x="22606" y="14478"/>
                  </a:lnTo>
                  <a:lnTo>
                    <a:pt x="22453" y="14732"/>
                  </a:lnTo>
                  <a:lnTo>
                    <a:pt x="22733" y="14351"/>
                  </a:lnTo>
                  <a:lnTo>
                    <a:pt x="22644" y="14732"/>
                  </a:lnTo>
                  <a:lnTo>
                    <a:pt x="22352" y="15113"/>
                  </a:lnTo>
                  <a:lnTo>
                    <a:pt x="22237" y="15367"/>
                  </a:lnTo>
                  <a:lnTo>
                    <a:pt x="22123" y="15519"/>
                  </a:lnTo>
                  <a:lnTo>
                    <a:pt x="21488" y="15748"/>
                  </a:lnTo>
                  <a:lnTo>
                    <a:pt x="21196" y="16510"/>
                  </a:lnTo>
                  <a:lnTo>
                    <a:pt x="20955" y="16764"/>
                  </a:lnTo>
                  <a:lnTo>
                    <a:pt x="21056" y="16522"/>
                  </a:lnTo>
                  <a:lnTo>
                    <a:pt x="21005" y="16383"/>
                  </a:lnTo>
                  <a:lnTo>
                    <a:pt x="20891" y="16522"/>
                  </a:lnTo>
                  <a:lnTo>
                    <a:pt x="20726" y="16764"/>
                  </a:lnTo>
                  <a:lnTo>
                    <a:pt x="20535" y="17272"/>
                  </a:lnTo>
                  <a:lnTo>
                    <a:pt x="20485" y="17399"/>
                  </a:lnTo>
                  <a:lnTo>
                    <a:pt x="20561" y="17272"/>
                  </a:lnTo>
                  <a:lnTo>
                    <a:pt x="20256" y="18161"/>
                  </a:lnTo>
                  <a:lnTo>
                    <a:pt x="20345" y="18008"/>
                  </a:lnTo>
                  <a:lnTo>
                    <a:pt x="20396" y="17780"/>
                  </a:lnTo>
                  <a:lnTo>
                    <a:pt x="20650" y="17272"/>
                  </a:lnTo>
                  <a:lnTo>
                    <a:pt x="20815" y="17145"/>
                  </a:lnTo>
                  <a:lnTo>
                    <a:pt x="20688" y="17526"/>
                  </a:lnTo>
                  <a:lnTo>
                    <a:pt x="20904" y="17399"/>
                  </a:lnTo>
                  <a:lnTo>
                    <a:pt x="20510" y="17691"/>
                  </a:lnTo>
                  <a:lnTo>
                    <a:pt x="20396" y="17932"/>
                  </a:lnTo>
                  <a:lnTo>
                    <a:pt x="20269" y="18542"/>
                  </a:lnTo>
                  <a:lnTo>
                    <a:pt x="19900" y="18923"/>
                  </a:lnTo>
                  <a:lnTo>
                    <a:pt x="19596" y="18669"/>
                  </a:lnTo>
                  <a:lnTo>
                    <a:pt x="19253" y="19050"/>
                  </a:lnTo>
                  <a:lnTo>
                    <a:pt x="19164" y="19304"/>
                  </a:lnTo>
                  <a:lnTo>
                    <a:pt x="19151" y="19177"/>
                  </a:lnTo>
                  <a:lnTo>
                    <a:pt x="18961" y="19367"/>
                  </a:lnTo>
                  <a:lnTo>
                    <a:pt x="19138" y="19177"/>
                  </a:lnTo>
                  <a:lnTo>
                    <a:pt x="19227" y="19050"/>
                  </a:lnTo>
                  <a:lnTo>
                    <a:pt x="19278" y="18923"/>
                  </a:lnTo>
                  <a:lnTo>
                    <a:pt x="19367" y="18719"/>
                  </a:lnTo>
                  <a:lnTo>
                    <a:pt x="19494" y="18630"/>
                  </a:lnTo>
                  <a:lnTo>
                    <a:pt x="19926" y="18313"/>
                  </a:lnTo>
                  <a:lnTo>
                    <a:pt x="20040" y="18034"/>
                  </a:lnTo>
                  <a:lnTo>
                    <a:pt x="20078" y="17907"/>
                  </a:lnTo>
                  <a:lnTo>
                    <a:pt x="20154" y="17653"/>
                  </a:lnTo>
                  <a:lnTo>
                    <a:pt x="20193" y="17272"/>
                  </a:lnTo>
                  <a:lnTo>
                    <a:pt x="20548" y="16383"/>
                  </a:lnTo>
                  <a:lnTo>
                    <a:pt x="21272" y="15760"/>
                  </a:lnTo>
                  <a:lnTo>
                    <a:pt x="22098" y="14224"/>
                  </a:lnTo>
                  <a:lnTo>
                    <a:pt x="22313" y="13792"/>
                  </a:lnTo>
                  <a:lnTo>
                    <a:pt x="22796" y="13208"/>
                  </a:lnTo>
                  <a:lnTo>
                    <a:pt x="22898" y="13081"/>
                  </a:lnTo>
                  <a:lnTo>
                    <a:pt x="22301" y="13208"/>
                  </a:lnTo>
                  <a:lnTo>
                    <a:pt x="22923" y="12319"/>
                  </a:lnTo>
                  <a:lnTo>
                    <a:pt x="23355" y="11938"/>
                  </a:lnTo>
                  <a:lnTo>
                    <a:pt x="22758" y="12954"/>
                  </a:lnTo>
                  <a:lnTo>
                    <a:pt x="22987" y="12700"/>
                  </a:lnTo>
                  <a:lnTo>
                    <a:pt x="23418" y="12700"/>
                  </a:lnTo>
                  <a:lnTo>
                    <a:pt x="23482" y="11938"/>
                  </a:lnTo>
                  <a:lnTo>
                    <a:pt x="23533" y="11430"/>
                  </a:lnTo>
                  <a:lnTo>
                    <a:pt x="24066" y="10922"/>
                  </a:lnTo>
                  <a:lnTo>
                    <a:pt x="24003" y="11176"/>
                  </a:lnTo>
                  <a:lnTo>
                    <a:pt x="24193" y="10922"/>
                  </a:lnTo>
                  <a:lnTo>
                    <a:pt x="24282" y="10795"/>
                  </a:lnTo>
                  <a:lnTo>
                    <a:pt x="24409" y="10363"/>
                  </a:lnTo>
                  <a:lnTo>
                    <a:pt x="24536" y="9728"/>
                  </a:lnTo>
                  <a:lnTo>
                    <a:pt x="24841" y="9017"/>
                  </a:lnTo>
                  <a:lnTo>
                    <a:pt x="24853" y="9144"/>
                  </a:lnTo>
                  <a:lnTo>
                    <a:pt x="24892" y="9017"/>
                  </a:lnTo>
                  <a:lnTo>
                    <a:pt x="24968" y="8255"/>
                  </a:lnTo>
                  <a:lnTo>
                    <a:pt x="25273" y="7493"/>
                  </a:lnTo>
                  <a:lnTo>
                    <a:pt x="25171" y="6096"/>
                  </a:lnTo>
                  <a:lnTo>
                    <a:pt x="25069" y="5651"/>
                  </a:lnTo>
                  <a:lnTo>
                    <a:pt x="24955" y="5461"/>
                  </a:lnTo>
                  <a:lnTo>
                    <a:pt x="24460" y="5080"/>
                  </a:lnTo>
                  <a:lnTo>
                    <a:pt x="25209" y="5334"/>
                  </a:lnTo>
                  <a:lnTo>
                    <a:pt x="25311" y="5588"/>
                  </a:lnTo>
                  <a:lnTo>
                    <a:pt x="25298" y="5334"/>
                  </a:lnTo>
                  <a:lnTo>
                    <a:pt x="24930" y="5080"/>
                  </a:lnTo>
                  <a:lnTo>
                    <a:pt x="24053" y="4826"/>
                  </a:lnTo>
                  <a:lnTo>
                    <a:pt x="23799" y="4826"/>
                  </a:lnTo>
                  <a:lnTo>
                    <a:pt x="22428" y="4953"/>
                  </a:lnTo>
                  <a:lnTo>
                    <a:pt x="22555" y="5334"/>
                  </a:lnTo>
                  <a:lnTo>
                    <a:pt x="21488" y="5842"/>
                  </a:lnTo>
                  <a:lnTo>
                    <a:pt x="21628" y="5842"/>
                  </a:lnTo>
                  <a:lnTo>
                    <a:pt x="21247" y="6477"/>
                  </a:lnTo>
                  <a:lnTo>
                    <a:pt x="21069" y="6096"/>
                  </a:lnTo>
                  <a:lnTo>
                    <a:pt x="20713" y="6731"/>
                  </a:lnTo>
                  <a:lnTo>
                    <a:pt x="20396" y="6604"/>
                  </a:lnTo>
                  <a:lnTo>
                    <a:pt x="20078" y="6985"/>
                  </a:lnTo>
                  <a:lnTo>
                    <a:pt x="19024" y="8509"/>
                  </a:lnTo>
                  <a:lnTo>
                    <a:pt x="19088" y="8280"/>
                  </a:lnTo>
                  <a:lnTo>
                    <a:pt x="18961" y="8509"/>
                  </a:lnTo>
                  <a:lnTo>
                    <a:pt x="18757" y="8890"/>
                  </a:lnTo>
                  <a:lnTo>
                    <a:pt x="18224" y="9525"/>
                  </a:lnTo>
                  <a:lnTo>
                    <a:pt x="17919" y="9017"/>
                  </a:lnTo>
                  <a:lnTo>
                    <a:pt x="16802" y="11176"/>
                  </a:lnTo>
                  <a:lnTo>
                    <a:pt x="16167" y="11557"/>
                  </a:lnTo>
                  <a:lnTo>
                    <a:pt x="15468" y="12827"/>
                  </a:lnTo>
                  <a:lnTo>
                    <a:pt x="14452" y="13970"/>
                  </a:lnTo>
                  <a:lnTo>
                    <a:pt x="14198" y="14363"/>
                  </a:lnTo>
                  <a:lnTo>
                    <a:pt x="14198" y="15113"/>
                  </a:lnTo>
                  <a:lnTo>
                    <a:pt x="13741" y="15494"/>
                  </a:lnTo>
                  <a:lnTo>
                    <a:pt x="13665" y="16027"/>
                  </a:lnTo>
                  <a:lnTo>
                    <a:pt x="13398" y="16510"/>
                  </a:lnTo>
                  <a:lnTo>
                    <a:pt x="13347" y="17018"/>
                  </a:lnTo>
                  <a:lnTo>
                    <a:pt x="13335" y="16522"/>
                  </a:lnTo>
                  <a:lnTo>
                    <a:pt x="13322" y="16192"/>
                  </a:lnTo>
                  <a:lnTo>
                    <a:pt x="13474" y="16027"/>
                  </a:lnTo>
                  <a:lnTo>
                    <a:pt x="13449" y="16256"/>
                  </a:lnTo>
                  <a:lnTo>
                    <a:pt x="13538" y="16002"/>
                  </a:lnTo>
                  <a:lnTo>
                    <a:pt x="13703" y="15519"/>
                  </a:lnTo>
                  <a:lnTo>
                    <a:pt x="13766" y="15367"/>
                  </a:lnTo>
                  <a:lnTo>
                    <a:pt x="14198" y="15113"/>
                  </a:lnTo>
                  <a:lnTo>
                    <a:pt x="14198" y="14363"/>
                  </a:lnTo>
                  <a:lnTo>
                    <a:pt x="13957" y="14732"/>
                  </a:lnTo>
                  <a:lnTo>
                    <a:pt x="13995" y="14478"/>
                  </a:lnTo>
                  <a:lnTo>
                    <a:pt x="14211" y="12954"/>
                  </a:lnTo>
                  <a:lnTo>
                    <a:pt x="14795" y="11938"/>
                  </a:lnTo>
                  <a:lnTo>
                    <a:pt x="14846" y="12065"/>
                  </a:lnTo>
                  <a:lnTo>
                    <a:pt x="14884" y="11938"/>
                  </a:lnTo>
                  <a:lnTo>
                    <a:pt x="14884" y="11684"/>
                  </a:lnTo>
                  <a:lnTo>
                    <a:pt x="14947" y="11430"/>
                  </a:lnTo>
                  <a:lnTo>
                    <a:pt x="15062" y="11303"/>
                  </a:lnTo>
                  <a:lnTo>
                    <a:pt x="15113" y="11430"/>
                  </a:lnTo>
                  <a:lnTo>
                    <a:pt x="15163" y="11303"/>
                  </a:lnTo>
                  <a:lnTo>
                    <a:pt x="15278" y="10541"/>
                  </a:lnTo>
                  <a:lnTo>
                    <a:pt x="15468" y="10160"/>
                  </a:lnTo>
                  <a:lnTo>
                    <a:pt x="15443" y="10541"/>
                  </a:lnTo>
                  <a:lnTo>
                    <a:pt x="15608" y="10160"/>
                  </a:lnTo>
                  <a:lnTo>
                    <a:pt x="15963" y="9398"/>
                  </a:lnTo>
                  <a:lnTo>
                    <a:pt x="16065" y="8255"/>
                  </a:lnTo>
                  <a:lnTo>
                    <a:pt x="16433" y="7112"/>
                  </a:lnTo>
                  <a:lnTo>
                    <a:pt x="16687" y="7239"/>
                  </a:lnTo>
                  <a:lnTo>
                    <a:pt x="16751" y="7112"/>
                  </a:lnTo>
                  <a:lnTo>
                    <a:pt x="17487" y="5715"/>
                  </a:lnTo>
                  <a:lnTo>
                    <a:pt x="17868" y="4953"/>
                  </a:lnTo>
                  <a:lnTo>
                    <a:pt x="18313" y="3556"/>
                  </a:lnTo>
                  <a:lnTo>
                    <a:pt x="18440" y="2794"/>
                  </a:lnTo>
                  <a:lnTo>
                    <a:pt x="18948" y="2159"/>
                  </a:lnTo>
                  <a:lnTo>
                    <a:pt x="16751" y="2159"/>
                  </a:lnTo>
                  <a:lnTo>
                    <a:pt x="16560" y="2159"/>
                  </a:lnTo>
                  <a:lnTo>
                    <a:pt x="17106" y="2286"/>
                  </a:lnTo>
                  <a:lnTo>
                    <a:pt x="16979" y="2324"/>
                  </a:lnTo>
                  <a:lnTo>
                    <a:pt x="16217" y="4191"/>
                  </a:lnTo>
                  <a:lnTo>
                    <a:pt x="16141" y="4826"/>
                  </a:lnTo>
                  <a:lnTo>
                    <a:pt x="16014" y="5080"/>
                  </a:lnTo>
                  <a:lnTo>
                    <a:pt x="15938" y="5588"/>
                  </a:lnTo>
                  <a:lnTo>
                    <a:pt x="15138" y="7112"/>
                  </a:lnTo>
                  <a:lnTo>
                    <a:pt x="14820" y="7874"/>
                  </a:lnTo>
                  <a:lnTo>
                    <a:pt x="14732" y="8128"/>
                  </a:lnTo>
                  <a:lnTo>
                    <a:pt x="14617" y="8636"/>
                  </a:lnTo>
                  <a:lnTo>
                    <a:pt x="14592" y="8763"/>
                  </a:lnTo>
                  <a:lnTo>
                    <a:pt x="14643" y="8636"/>
                  </a:lnTo>
                  <a:lnTo>
                    <a:pt x="14833" y="8255"/>
                  </a:lnTo>
                  <a:lnTo>
                    <a:pt x="14820" y="8636"/>
                  </a:lnTo>
                  <a:lnTo>
                    <a:pt x="14655" y="8636"/>
                  </a:lnTo>
                  <a:lnTo>
                    <a:pt x="14592" y="8763"/>
                  </a:lnTo>
                  <a:lnTo>
                    <a:pt x="14287" y="9525"/>
                  </a:lnTo>
                  <a:lnTo>
                    <a:pt x="14376" y="9017"/>
                  </a:lnTo>
                  <a:lnTo>
                    <a:pt x="14185" y="9525"/>
                  </a:lnTo>
                  <a:lnTo>
                    <a:pt x="13830" y="10541"/>
                  </a:lnTo>
                  <a:lnTo>
                    <a:pt x="13423" y="12065"/>
                  </a:lnTo>
                  <a:lnTo>
                    <a:pt x="13639" y="11684"/>
                  </a:lnTo>
                  <a:lnTo>
                    <a:pt x="13550" y="12103"/>
                  </a:lnTo>
                  <a:lnTo>
                    <a:pt x="13373" y="12446"/>
                  </a:lnTo>
                  <a:lnTo>
                    <a:pt x="12992" y="13792"/>
                  </a:lnTo>
                  <a:lnTo>
                    <a:pt x="12865" y="14097"/>
                  </a:lnTo>
                  <a:lnTo>
                    <a:pt x="11582" y="15963"/>
                  </a:lnTo>
                  <a:lnTo>
                    <a:pt x="11493" y="17272"/>
                  </a:lnTo>
                  <a:lnTo>
                    <a:pt x="11468" y="17399"/>
                  </a:lnTo>
                  <a:lnTo>
                    <a:pt x="11455" y="17526"/>
                  </a:lnTo>
                  <a:lnTo>
                    <a:pt x="11341" y="18288"/>
                  </a:lnTo>
                  <a:lnTo>
                    <a:pt x="11290" y="18630"/>
                  </a:lnTo>
                  <a:lnTo>
                    <a:pt x="11341" y="18923"/>
                  </a:lnTo>
                  <a:lnTo>
                    <a:pt x="11061" y="19431"/>
                  </a:lnTo>
                  <a:lnTo>
                    <a:pt x="11252" y="18288"/>
                  </a:lnTo>
                  <a:lnTo>
                    <a:pt x="11061" y="18719"/>
                  </a:lnTo>
                  <a:lnTo>
                    <a:pt x="10960" y="19431"/>
                  </a:lnTo>
                  <a:lnTo>
                    <a:pt x="10629" y="22225"/>
                  </a:lnTo>
                  <a:lnTo>
                    <a:pt x="12496" y="19545"/>
                  </a:lnTo>
                  <a:lnTo>
                    <a:pt x="12687" y="19100"/>
                  </a:lnTo>
                  <a:lnTo>
                    <a:pt x="12623" y="19367"/>
                  </a:lnTo>
                  <a:lnTo>
                    <a:pt x="12750" y="19177"/>
                  </a:lnTo>
                  <a:lnTo>
                    <a:pt x="13144" y="18630"/>
                  </a:lnTo>
                  <a:lnTo>
                    <a:pt x="13665" y="18161"/>
                  </a:lnTo>
                  <a:lnTo>
                    <a:pt x="14185" y="17018"/>
                  </a:lnTo>
                  <a:lnTo>
                    <a:pt x="15100" y="16522"/>
                  </a:lnTo>
                  <a:lnTo>
                    <a:pt x="15646" y="15113"/>
                  </a:lnTo>
                  <a:lnTo>
                    <a:pt x="16027" y="14097"/>
                  </a:lnTo>
                  <a:lnTo>
                    <a:pt x="17030" y="13208"/>
                  </a:lnTo>
                  <a:lnTo>
                    <a:pt x="16891" y="13208"/>
                  </a:lnTo>
                  <a:lnTo>
                    <a:pt x="16992" y="12827"/>
                  </a:lnTo>
                  <a:lnTo>
                    <a:pt x="18592" y="10287"/>
                  </a:lnTo>
                  <a:lnTo>
                    <a:pt x="19240" y="9525"/>
                  </a:lnTo>
                  <a:lnTo>
                    <a:pt x="20751" y="7747"/>
                  </a:lnTo>
                  <a:lnTo>
                    <a:pt x="22821" y="6731"/>
                  </a:lnTo>
                  <a:lnTo>
                    <a:pt x="23342" y="6477"/>
                  </a:lnTo>
                  <a:lnTo>
                    <a:pt x="23380" y="6350"/>
                  </a:lnTo>
                  <a:lnTo>
                    <a:pt x="23495" y="6223"/>
                  </a:lnTo>
                  <a:lnTo>
                    <a:pt x="23571" y="6096"/>
                  </a:lnTo>
                  <a:lnTo>
                    <a:pt x="23863" y="5842"/>
                  </a:lnTo>
                  <a:lnTo>
                    <a:pt x="24168" y="6223"/>
                  </a:lnTo>
                  <a:lnTo>
                    <a:pt x="23926" y="6350"/>
                  </a:lnTo>
                  <a:lnTo>
                    <a:pt x="24130" y="6350"/>
                  </a:lnTo>
                  <a:lnTo>
                    <a:pt x="24257" y="6223"/>
                  </a:lnTo>
                  <a:lnTo>
                    <a:pt x="24396" y="6096"/>
                  </a:lnTo>
                  <a:lnTo>
                    <a:pt x="24218" y="7137"/>
                  </a:lnTo>
                  <a:lnTo>
                    <a:pt x="22682" y="10795"/>
                  </a:lnTo>
                  <a:lnTo>
                    <a:pt x="22694" y="10668"/>
                  </a:lnTo>
                  <a:lnTo>
                    <a:pt x="22733" y="10541"/>
                  </a:lnTo>
                  <a:lnTo>
                    <a:pt x="22567" y="10668"/>
                  </a:lnTo>
                  <a:lnTo>
                    <a:pt x="22402" y="10795"/>
                  </a:lnTo>
                  <a:lnTo>
                    <a:pt x="22059" y="11684"/>
                  </a:lnTo>
                  <a:lnTo>
                    <a:pt x="21971" y="12192"/>
                  </a:lnTo>
                  <a:lnTo>
                    <a:pt x="21894" y="12319"/>
                  </a:lnTo>
                  <a:lnTo>
                    <a:pt x="21920" y="12065"/>
                  </a:lnTo>
                  <a:lnTo>
                    <a:pt x="21475" y="12573"/>
                  </a:lnTo>
                  <a:lnTo>
                    <a:pt x="21386" y="13335"/>
                  </a:lnTo>
                  <a:lnTo>
                    <a:pt x="21120" y="13449"/>
                  </a:lnTo>
                  <a:lnTo>
                    <a:pt x="20485" y="14351"/>
                  </a:lnTo>
                  <a:lnTo>
                    <a:pt x="20789" y="14224"/>
                  </a:lnTo>
                  <a:lnTo>
                    <a:pt x="20307" y="14859"/>
                  </a:lnTo>
                  <a:lnTo>
                    <a:pt x="20091" y="15544"/>
                  </a:lnTo>
                  <a:lnTo>
                    <a:pt x="19735" y="16027"/>
                  </a:lnTo>
                  <a:lnTo>
                    <a:pt x="19621" y="16637"/>
                  </a:lnTo>
                  <a:lnTo>
                    <a:pt x="19024" y="17145"/>
                  </a:lnTo>
                  <a:lnTo>
                    <a:pt x="18961" y="17399"/>
                  </a:lnTo>
                  <a:lnTo>
                    <a:pt x="20129" y="17399"/>
                  </a:lnTo>
                  <a:lnTo>
                    <a:pt x="20066" y="17526"/>
                  </a:lnTo>
                  <a:lnTo>
                    <a:pt x="19050" y="17526"/>
                  </a:lnTo>
                  <a:lnTo>
                    <a:pt x="18897" y="17526"/>
                  </a:lnTo>
                  <a:lnTo>
                    <a:pt x="18897" y="19888"/>
                  </a:lnTo>
                  <a:lnTo>
                    <a:pt x="18681" y="20294"/>
                  </a:lnTo>
                  <a:lnTo>
                    <a:pt x="18237" y="20815"/>
                  </a:lnTo>
                  <a:lnTo>
                    <a:pt x="18681" y="20294"/>
                  </a:lnTo>
                  <a:lnTo>
                    <a:pt x="18884" y="19558"/>
                  </a:lnTo>
                  <a:lnTo>
                    <a:pt x="18821" y="19977"/>
                  </a:lnTo>
                  <a:lnTo>
                    <a:pt x="18897" y="17526"/>
                  </a:lnTo>
                  <a:lnTo>
                    <a:pt x="18757" y="17526"/>
                  </a:lnTo>
                  <a:lnTo>
                    <a:pt x="18211" y="18503"/>
                  </a:lnTo>
                  <a:lnTo>
                    <a:pt x="18211" y="20955"/>
                  </a:lnTo>
                  <a:lnTo>
                    <a:pt x="18097" y="21209"/>
                  </a:lnTo>
                  <a:lnTo>
                    <a:pt x="17818" y="21399"/>
                  </a:lnTo>
                  <a:lnTo>
                    <a:pt x="17691" y="21844"/>
                  </a:lnTo>
                  <a:lnTo>
                    <a:pt x="17487" y="21844"/>
                  </a:lnTo>
                  <a:lnTo>
                    <a:pt x="17208" y="21844"/>
                  </a:lnTo>
                  <a:lnTo>
                    <a:pt x="17424" y="21717"/>
                  </a:lnTo>
                  <a:lnTo>
                    <a:pt x="17564" y="21717"/>
                  </a:lnTo>
                  <a:lnTo>
                    <a:pt x="17818" y="21399"/>
                  </a:lnTo>
                  <a:lnTo>
                    <a:pt x="17894" y="21209"/>
                  </a:lnTo>
                  <a:lnTo>
                    <a:pt x="18110" y="20955"/>
                  </a:lnTo>
                  <a:lnTo>
                    <a:pt x="18097" y="21170"/>
                  </a:lnTo>
                  <a:lnTo>
                    <a:pt x="18211" y="20955"/>
                  </a:lnTo>
                  <a:lnTo>
                    <a:pt x="18211" y="18503"/>
                  </a:lnTo>
                  <a:lnTo>
                    <a:pt x="18110" y="18719"/>
                  </a:lnTo>
                  <a:lnTo>
                    <a:pt x="17995" y="19177"/>
                  </a:lnTo>
                  <a:lnTo>
                    <a:pt x="18008" y="18923"/>
                  </a:lnTo>
                  <a:lnTo>
                    <a:pt x="17881" y="19177"/>
                  </a:lnTo>
                  <a:lnTo>
                    <a:pt x="17691" y="19558"/>
                  </a:lnTo>
                  <a:lnTo>
                    <a:pt x="17678" y="19304"/>
                  </a:lnTo>
                  <a:lnTo>
                    <a:pt x="17399" y="19812"/>
                  </a:lnTo>
                  <a:lnTo>
                    <a:pt x="17170" y="20320"/>
                  </a:lnTo>
                  <a:lnTo>
                    <a:pt x="17348" y="20320"/>
                  </a:lnTo>
                  <a:lnTo>
                    <a:pt x="16649" y="20955"/>
                  </a:lnTo>
                  <a:lnTo>
                    <a:pt x="16560" y="22352"/>
                  </a:lnTo>
                  <a:lnTo>
                    <a:pt x="16446" y="22860"/>
                  </a:lnTo>
                  <a:lnTo>
                    <a:pt x="16370" y="22479"/>
                  </a:lnTo>
                  <a:lnTo>
                    <a:pt x="16560" y="22352"/>
                  </a:lnTo>
                  <a:lnTo>
                    <a:pt x="15913" y="22733"/>
                  </a:lnTo>
                  <a:lnTo>
                    <a:pt x="14897" y="26035"/>
                  </a:lnTo>
                  <a:lnTo>
                    <a:pt x="17716" y="23368"/>
                  </a:lnTo>
                  <a:lnTo>
                    <a:pt x="18529" y="22606"/>
                  </a:lnTo>
                  <a:lnTo>
                    <a:pt x="19265" y="21463"/>
                  </a:lnTo>
                  <a:lnTo>
                    <a:pt x="19354" y="21209"/>
                  </a:lnTo>
                  <a:lnTo>
                    <a:pt x="19583" y="20955"/>
                  </a:lnTo>
                  <a:lnTo>
                    <a:pt x="20243" y="19939"/>
                  </a:lnTo>
                  <a:lnTo>
                    <a:pt x="20396" y="20027"/>
                  </a:lnTo>
                  <a:lnTo>
                    <a:pt x="20599" y="19304"/>
                  </a:lnTo>
                  <a:lnTo>
                    <a:pt x="20853" y="18923"/>
                  </a:lnTo>
                  <a:lnTo>
                    <a:pt x="21463" y="18008"/>
                  </a:lnTo>
                  <a:lnTo>
                    <a:pt x="21691" y="17780"/>
                  </a:lnTo>
                  <a:lnTo>
                    <a:pt x="21501" y="18161"/>
                  </a:lnTo>
                  <a:lnTo>
                    <a:pt x="21412" y="18415"/>
                  </a:lnTo>
                  <a:lnTo>
                    <a:pt x="21755" y="17780"/>
                  </a:lnTo>
                  <a:lnTo>
                    <a:pt x="21971" y="17399"/>
                  </a:lnTo>
                  <a:lnTo>
                    <a:pt x="22110" y="17145"/>
                  </a:lnTo>
                  <a:lnTo>
                    <a:pt x="22428" y="16764"/>
                  </a:lnTo>
                  <a:lnTo>
                    <a:pt x="22961" y="16129"/>
                  </a:lnTo>
                  <a:lnTo>
                    <a:pt x="23469" y="15240"/>
                  </a:lnTo>
                  <a:lnTo>
                    <a:pt x="23596" y="15036"/>
                  </a:lnTo>
                  <a:lnTo>
                    <a:pt x="23266" y="15240"/>
                  </a:lnTo>
                  <a:lnTo>
                    <a:pt x="23774" y="14351"/>
                  </a:lnTo>
                  <a:lnTo>
                    <a:pt x="23850" y="14224"/>
                  </a:lnTo>
                  <a:lnTo>
                    <a:pt x="23977" y="13843"/>
                  </a:lnTo>
                  <a:lnTo>
                    <a:pt x="23952" y="14478"/>
                  </a:lnTo>
                  <a:lnTo>
                    <a:pt x="24358" y="13843"/>
                  </a:lnTo>
                  <a:lnTo>
                    <a:pt x="24765" y="13208"/>
                  </a:lnTo>
                  <a:lnTo>
                    <a:pt x="24930" y="12954"/>
                  </a:lnTo>
                  <a:lnTo>
                    <a:pt x="24790" y="13843"/>
                  </a:lnTo>
                  <a:lnTo>
                    <a:pt x="24892" y="13716"/>
                  </a:lnTo>
                  <a:lnTo>
                    <a:pt x="24930" y="13449"/>
                  </a:lnTo>
                  <a:lnTo>
                    <a:pt x="25107" y="13335"/>
                  </a:lnTo>
                  <a:lnTo>
                    <a:pt x="25082" y="13589"/>
                  </a:lnTo>
                  <a:lnTo>
                    <a:pt x="25323" y="13335"/>
                  </a:lnTo>
                  <a:lnTo>
                    <a:pt x="25565" y="13081"/>
                  </a:lnTo>
                  <a:lnTo>
                    <a:pt x="25692" y="12954"/>
                  </a:lnTo>
                  <a:lnTo>
                    <a:pt x="25374" y="13081"/>
                  </a:lnTo>
                  <a:lnTo>
                    <a:pt x="25539" y="12954"/>
                  </a:lnTo>
                  <a:lnTo>
                    <a:pt x="26022" y="12573"/>
                  </a:lnTo>
                  <a:lnTo>
                    <a:pt x="25933" y="12700"/>
                  </a:lnTo>
                  <a:lnTo>
                    <a:pt x="25908" y="12827"/>
                  </a:lnTo>
                  <a:lnTo>
                    <a:pt x="26187" y="12573"/>
                  </a:lnTo>
                  <a:lnTo>
                    <a:pt x="26352" y="12192"/>
                  </a:lnTo>
                  <a:lnTo>
                    <a:pt x="26695" y="12192"/>
                  </a:lnTo>
                  <a:lnTo>
                    <a:pt x="26670" y="12319"/>
                  </a:lnTo>
                  <a:lnTo>
                    <a:pt x="27165" y="12827"/>
                  </a:lnTo>
                  <a:lnTo>
                    <a:pt x="27660" y="13081"/>
                  </a:lnTo>
                  <a:lnTo>
                    <a:pt x="27355" y="13589"/>
                  </a:lnTo>
                  <a:lnTo>
                    <a:pt x="26974" y="14097"/>
                  </a:lnTo>
                  <a:lnTo>
                    <a:pt x="26962" y="13589"/>
                  </a:lnTo>
                  <a:lnTo>
                    <a:pt x="26695" y="14351"/>
                  </a:lnTo>
                  <a:lnTo>
                    <a:pt x="27838" y="14351"/>
                  </a:lnTo>
                  <a:lnTo>
                    <a:pt x="27940" y="14224"/>
                  </a:lnTo>
                  <a:lnTo>
                    <a:pt x="28333" y="13716"/>
                  </a:lnTo>
                  <a:lnTo>
                    <a:pt x="27762" y="14224"/>
                  </a:lnTo>
                  <a:lnTo>
                    <a:pt x="27838" y="14097"/>
                  </a:lnTo>
                  <a:lnTo>
                    <a:pt x="28282" y="13335"/>
                  </a:lnTo>
                  <a:lnTo>
                    <a:pt x="28524" y="13081"/>
                  </a:lnTo>
                  <a:lnTo>
                    <a:pt x="28727" y="13081"/>
                  </a:lnTo>
                  <a:lnTo>
                    <a:pt x="28727" y="12954"/>
                  </a:lnTo>
                  <a:close/>
                </a:path>
                <a:path w="30479" h="40005">
                  <a:moveTo>
                    <a:pt x="30124" y="18846"/>
                  </a:moveTo>
                  <a:lnTo>
                    <a:pt x="30060" y="19037"/>
                  </a:lnTo>
                  <a:lnTo>
                    <a:pt x="29921" y="18732"/>
                  </a:lnTo>
                  <a:lnTo>
                    <a:pt x="29540" y="18542"/>
                  </a:lnTo>
                  <a:lnTo>
                    <a:pt x="29845" y="18542"/>
                  </a:lnTo>
                  <a:lnTo>
                    <a:pt x="28956" y="17907"/>
                  </a:lnTo>
                  <a:lnTo>
                    <a:pt x="27825" y="18034"/>
                  </a:lnTo>
                  <a:lnTo>
                    <a:pt x="26949" y="18415"/>
                  </a:lnTo>
                  <a:lnTo>
                    <a:pt x="27012" y="18542"/>
                  </a:lnTo>
                  <a:lnTo>
                    <a:pt x="27800" y="18542"/>
                  </a:lnTo>
                  <a:lnTo>
                    <a:pt x="27000" y="19050"/>
                  </a:lnTo>
                  <a:lnTo>
                    <a:pt x="26809" y="18923"/>
                  </a:lnTo>
                  <a:lnTo>
                    <a:pt x="26466" y="19050"/>
                  </a:lnTo>
                  <a:lnTo>
                    <a:pt x="26390" y="18923"/>
                  </a:lnTo>
                  <a:lnTo>
                    <a:pt x="26200" y="19050"/>
                  </a:lnTo>
                  <a:lnTo>
                    <a:pt x="26238" y="18923"/>
                  </a:lnTo>
                  <a:lnTo>
                    <a:pt x="26390" y="18923"/>
                  </a:lnTo>
                  <a:lnTo>
                    <a:pt x="26517" y="18808"/>
                  </a:lnTo>
                  <a:lnTo>
                    <a:pt x="26187" y="18923"/>
                  </a:lnTo>
                  <a:lnTo>
                    <a:pt x="25806" y="19177"/>
                  </a:lnTo>
                  <a:lnTo>
                    <a:pt x="25603" y="19177"/>
                  </a:lnTo>
                  <a:lnTo>
                    <a:pt x="25679" y="19304"/>
                  </a:lnTo>
                  <a:lnTo>
                    <a:pt x="24993" y="20066"/>
                  </a:lnTo>
                  <a:lnTo>
                    <a:pt x="25222" y="19685"/>
                  </a:lnTo>
                  <a:lnTo>
                    <a:pt x="24866" y="19939"/>
                  </a:lnTo>
                  <a:lnTo>
                    <a:pt x="24790" y="20066"/>
                  </a:lnTo>
                  <a:lnTo>
                    <a:pt x="24625" y="20180"/>
                  </a:lnTo>
                  <a:lnTo>
                    <a:pt x="24523" y="20497"/>
                  </a:lnTo>
                  <a:lnTo>
                    <a:pt x="24409" y="20701"/>
                  </a:lnTo>
                  <a:lnTo>
                    <a:pt x="24320" y="20574"/>
                  </a:lnTo>
                  <a:lnTo>
                    <a:pt x="23342" y="21844"/>
                  </a:lnTo>
                  <a:lnTo>
                    <a:pt x="23253" y="22034"/>
                  </a:lnTo>
                  <a:lnTo>
                    <a:pt x="23406" y="21945"/>
                  </a:lnTo>
                  <a:lnTo>
                    <a:pt x="23558" y="21844"/>
                  </a:lnTo>
                  <a:lnTo>
                    <a:pt x="23012" y="22987"/>
                  </a:lnTo>
                  <a:lnTo>
                    <a:pt x="22047" y="23876"/>
                  </a:lnTo>
                  <a:lnTo>
                    <a:pt x="21971" y="24003"/>
                  </a:lnTo>
                  <a:lnTo>
                    <a:pt x="22313" y="23241"/>
                  </a:lnTo>
                  <a:lnTo>
                    <a:pt x="22428" y="23495"/>
                  </a:lnTo>
                  <a:lnTo>
                    <a:pt x="22606" y="23241"/>
                  </a:lnTo>
                  <a:lnTo>
                    <a:pt x="23164" y="22479"/>
                  </a:lnTo>
                  <a:lnTo>
                    <a:pt x="23152" y="22288"/>
                  </a:lnTo>
                  <a:lnTo>
                    <a:pt x="23266" y="22123"/>
                  </a:lnTo>
                  <a:lnTo>
                    <a:pt x="23406" y="21945"/>
                  </a:lnTo>
                  <a:lnTo>
                    <a:pt x="23253" y="22098"/>
                  </a:lnTo>
                  <a:lnTo>
                    <a:pt x="23228" y="20955"/>
                  </a:lnTo>
                  <a:lnTo>
                    <a:pt x="23596" y="20701"/>
                  </a:lnTo>
                  <a:lnTo>
                    <a:pt x="23698" y="20574"/>
                  </a:lnTo>
                  <a:lnTo>
                    <a:pt x="23812" y="20294"/>
                  </a:lnTo>
                  <a:lnTo>
                    <a:pt x="24066" y="19939"/>
                  </a:lnTo>
                  <a:lnTo>
                    <a:pt x="24244" y="19812"/>
                  </a:lnTo>
                  <a:lnTo>
                    <a:pt x="24701" y="19558"/>
                  </a:lnTo>
                  <a:lnTo>
                    <a:pt x="24815" y="19304"/>
                  </a:lnTo>
                  <a:lnTo>
                    <a:pt x="25158" y="18923"/>
                  </a:lnTo>
                  <a:lnTo>
                    <a:pt x="25285" y="18796"/>
                  </a:lnTo>
                  <a:lnTo>
                    <a:pt x="25349" y="18630"/>
                  </a:lnTo>
                  <a:lnTo>
                    <a:pt x="25006" y="18415"/>
                  </a:lnTo>
                  <a:lnTo>
                    <a:pt x="25488" y="17780"/>
                  </a:lnTo>
                  <a:lnTo>
                    <a:pt x="25590" y="17653"/>
                  </a:lnTo>
                  <a:lnTo>
                    <a:pt x="25463" y="17780"/>
                  </a:lnTo>
                  <a:lnTo>
                    <a:pt x="25222" y="17780"/>
                  </a:lnTo>
                  <a:lnTo>
                    <a:pt x="25958" y="16510"/>
                  </a:lnTo>
                  <a:lnTo>
                    <a:pt x="26276" y="16510"/>
                  </a:lnTo>
                  <a:lnTo>
                    <a:pt x="26022" y="17145"/>
                  </a:lnTo>
                  <a:lnTo>
                    <a:pt x="26149" y="17018"/>
                  </a:lnTo>
                  <a:lnTo>
                    <a:pt x="26492" y="16510"/>
                  </a:lnTo>
                  <a:lnTo>
                    <a:pt x="26670" y="16256"/>
                  </a:lnTo>
                  <a:lnTo>
                    <a:pt x="26644" y="16510"/>
                  </a:lnTo>
                  <a:lnTo>
                    <a:pt x="26746" y="16256"/>
                  </a:lnTo>
                  <a:lnTo>
                    <a:pt x="26835" y="16040"/>
                  </a:lnTo>
                  <a:lnTo>
                    <a:pt x="26987" y="15875"/>
                  </a:lnTo>
                  <a:lnTo>
                    <a:pt x="27165" y="15494"/>
                  </a:lnTo>
                  <a:lnTo>
                    <a:pt x="27622" y="14859"/>
                  </a:lnTo>
                  <a:lnTo>
                    <a:pt x="27724" y="14732"/>
                  </a:lnTo>
                  <a:lnTo>
                    <a:pt x="27609" y="14859"/>
                  </a:lnTo>
                  <a:lnTo>
                    <a:pt x="27457" y="14859"/>
                  </a:lnTo>
                  <a:lnTo>
                    <a:pt x="27749" y="14478"/>
                  </a:lnTo>
                  <a:lnTo>
                    <a:pt x="26657" y="14478"/>
                  </a:lnTo>
                  <a:lnTo>
                    <a:pt x="26352" y="14478"/>
                  </a:lnTo>
                  <a:lnTo>
                    <a:pt x="26085" y="14986"/>
                  </a:lnTo>
                  <a:lnTo>
                    <a:pt x="26339" y="14859"/>
                  </a:lnTo>
                  <a:lnTo>
                    <a:pt x="26047" y="15265"/>
                  </a:lnTo>
                  <a:lnTo>
                    <a:pt x="25946" y="15494"/>
                  </a:lnTo>
                  <a:lnTo>
                    <a:pt x="25819" y="15875"/>
                  </a:lnTo>
                  <a:lnTo>
                    <a:pt x="25450" y="16256"/>
                  </a:lnTo>
                  <a:lnTo>
                    <a:pt x="25628" y="15875"/>
                  </a:lnTo>
                  <a:lnTo>
                    <a:pt x="25400" y="16256"/>
                  </a:lnTo>
                  <a:lnTo>
                    <a:pt x="25323" y="16383"/>
                  </a:lnTo>
                  <a:lnTo>
                    <a:pt x="25019" y="16891"/>
                  </a:lnTo>
                  <a:lnTo>
                    <a:pt x="25463" y="16383"/>
                  </a:lnTo>
                  <a:lnTo>
                    <a:pt x="25209" y="17018"/>
                  </a:lnTo>
                  <a:lnTo>
                    <a:pt x="25755" y="16510"/>
                  </a:lnTo>
                  <a:lnTo>
                    <a:pt x="24841" y="17691"/>
                  </a:lnTo>
                  <a:lnTo>
                    <a:pt x="24587" y="17907"/>
                  </a:lnTo>
                  <a:lnTo>
                    <a:pt x="24384" y="18542"/>
                  </a:lnTo>
                  <a:lnTo>
                    <a:pt x="24079" y="18923"/>
                  </a:lnTo>
                  <a:lnTo>
                    <a:pt x="23952" y="18923"/>
                  </a:lnTo>
                  <a:lnTo>
                    <a:pt x="23914" y="18669"/>
                  </a:lnTo>
                  <a:lnTo>
                    <a:pt x="23723" y="19177"/>
                  </a:lnTo>
                  <a:lnTo>
                    <a:pt x="23190" y="19812"/>
                  </a:lnTo>
                  <a:lnTo>
                    <a:pt x="23075" y="20447"/>
                  </a:lnTo>
                  <a:lnTo>
                    <a:pt x="22999" y="20193"/>
                  </a:lnTo>
                  <a:lnTo>
                    <a:pt x="22961" y="20447"/>
                  </a:lnTo>
                  <a:lnTo>
                    <a:pt x="22847" y="20701"/>
                  </a:lnTo>
                  <a:lnTo>
                    <a:pt x="22733" y="20828"/>
                  </a:lnTo>
                  <a:lnTo>
                    <a:pt x="23063" y="20574"/>
                  </a:lnTo>
                  <a:lnTo>
                    <a:pt x="22440" y="21463"/>
                  </a:lnTo>
                  <a:lnTo>
                    <a:pt x="22491" y="21209"/>
                  </a:lnTo>
                  <a:lnTo>
                    <a:pt x="22352" y="21463"/>
                  </a:lnTo>
                  <a:lnTo>
                    <a:pt x="21920" y="22225"/>
                  </a:lnTo>
                  <a:lnTo>
                    <a:pt x="21666" y="22987"/>
                  </a:lnTo>
                  <a:lnTo>
                    <a:pt x="21424" y="23482"/>
                  </a:lnTo>
                  <a:lnTo>
                    <a:pt x="21424" y="25400"/>
                  </a:lnTo>
                  <a:lnTo>
                    <a:pt x="21183" y="26035"/>
                  </a:lnTo>
                  <a:lnTo>
                    <a:pt x="21259" y="25527"/>
                  </a:lnTo>
                  <a:lnTo>
                    <a:pt x="21196" y="25933"/>
                  </a:lnTo>
                  <a:lnTo>
                    <a:pt x="21361" y="25527"/>
                  </a:lnTo>
                  <a:lnTo>
                    <a:pt x="21424" y="25400"/>
                  </a:lnTo>
                  <a:lnTo>
                    <a:pt x="21424" y="23482"/>
                  </a:lnTo>
                  <a:lnTo>
                    <a:pt x="21170" y="24003"/>
                  </a:lnTo>
                  <a:lnTo>
                    <a:pt x="20878" y="24117"/>
                  </a:lnTo>
                  <a:lnTo>
                    <a:pt x="20789" y="24257"/>
                  </a:lnTo>
                  <a:lnTo>
                    <a:pt x="20688" y="24511"/>
                  </a:lnTo>
                  <a:lnTo>
                    <a:pt x="19748" y="28575"/>
                  </a:lnTo>
                  <a:lnTo>
                    <a:pt x="20828" y="27051"/>
                  </a:lnTo>
                  <a:lnTo>
                    <a:pt x="21018" y="26797"/>
                  </a:lnTo>
                  <a:lnTo>
                    <a:pt x="20891" y="26670"/>
                  </a:lnTo>
                  <a:lnTo>
                    <a:pt x="20866" y="26797"/>
                  </a:lnTo>
                  <a:lnTo>
                    <a:pt x="20777" y="26416"/>
                  </a:lnTo>
                  <a:lnTo>
                    <a:pt x="20955" y="26339"/>
                  </a:lnTo>
                  <a:lnTo>
                    <a:pt x="21628" y="26035"/>
                  </a:lnTo>
                  <a:lnTo>
                    <a:pt x="21717" y="25781"/>
                  </a:lnTo>
                  <a:lnTo>
                    <a:pt x="21793" y="25527"/>
                  </a:lnTo>
                  <a:lnTo>
                    <a:pt x="21869" y="25400"/>
                  </a:lnTo>
                  <a:lnTo>
                    <a:pt x="21894" y="25641"/>
                  </a:lnTo>
                  <a:lnTo>
                    <a:pt x="22072" y="25400"/>
                  </a:lnTo>
                  <a:lnTo>
                    <a:pt x="22453" y="24866"/>
                  </a:lnTo>
                  <a:lnTo>
                    <a:pt x="22821" y="24003"/>
                  </a:lnTo>
                  <a:lnTo>
                    <a:pt x="22898" y="23876"/>
                  </a:lnTo>
                  <a:lnTo>
                    <a:pt x="23545" y="22733"/>
                  </a:lnTo>
                  <a:lnTo>
                    <a:pt x="23520" y="22987"/>
                  </a:lnTo>
                  <a:lnTo>
                    <a:pt x="23723" y="22733"/>
                  </a:lnTo>
                  <a:lnTo>
                    <a:pt x="24460" y="21844"/>
                  </a:lnTo>
                  <a:lnTo>
                    <a:pt x="24676" y="21590"/>
                  </a:lnTo>
                  <a:lnTo>
                    <a:pt x="24892" y="21170"/>
                  </a:lnTo>
                  <a:lnTo>
                    <a:pt x="25057" y="21082"/>
                  </a:lnTo>
                  <a:lnTo>
                    <a:pt x="24828" y="21082"/>
                  </a:lnTo>
                  <a:lnTo>
                    <a:pt x="25400" y="20701"/>
                  </a:lnTo>
                  <a:lnTo>
                    <a:pt x="25590" y="20574"/>
                  </a:lnTo>
                  <a:lnTo>
                    <a:pt x="26022" y="20066"/>
                  </a:lnTo>
                  <a:lnTo>
                    <a:pt x="26136" y="19939"/>
                  </a:lnTo>
                  <a:lnTo>
                    <a:pt x="27127" y="19050"/>
                  </a:lnTo>
                  <a:lnTo>
                    <a:pt x="27254" y="18923"/>
                  </a:lnTo>
                  <a:lnTo>
                    <a:pt x="28232" y="18542"/>
                  </a:lnTo>
                  <a:lnTo>
                    <a:pt x="28625" y="18923"/>
                  </a:lnTo>
                  <a:lnTo>
                    <a:pt x="28422" y="18923"/>
                  </a:lnTo>
                  <a:lnTo>
                    <a:pt x="28625" y="19050"/>
                  </a:lnTo>
                  <a:lnTo>
                    <a:pt x="29057" y="19050"/>
                  </a:lnTo>
                  <a:lnTo>
                    <a:pt x="29070" y="19304"/>
                  </a:lnTo>
                  <a:lnTo>
                    <a:pt x="29248" y="19202"/>
                  </a:lnTo>
                  <a:lnTo>
                    <a:pt x="29171" y="18923"/>
                  </a:lnTo>
                  <a:lnTo>
                    <a:pt x="29235" y="19050"/>
                  </a:lnTo>
                  <a:lnTo>
                    <a:pt x="29476" y="19050"/>
                  </a:lnTo>
                  <a:lnTo>
                    <a:pt x="29349" y="19558"/>
                  </a:lnTo>
                  <a:lnTo>
                    <a:pt x="29476" y="19050"/>
                  </a:lnTo>
                  <a:lnTo>
                    <a:pt x="29070" y="19558"/>
                  </a:lnTo>
                  <a:lnTo>
                    <a:pt x="28930" y="19685"/>
                  </a:lnTo>
                  <a:lnTo>
                    <a:pt x="29006" y="19812"/>
                  </a:lnTo>
                  <a:lnTo>
                    <a:pt x="28549" y="20193"/>
                  </a:lnTo>
                  <a:lnTo>
                    <a:pt x="29298" y="19939"/>
                  </a:lnTo>
                  <a:lnTo>
                    <a:pt x="28714" y="20828"/>
                  </a:lnTo>
                  <a:lnTo>
                    <a:pt x="28676" y="20701"/>
                  </a:lnTo>
                  <a:lnTo>
                    <a:pt x="28625" y="20828"/>
                  </a:lnTo>
                  <a:lnTo>
                    <a:pt x="28511" y="21336"/>
                  </a:lnTo>
                  <a:lnTo>
                    <a:pt x="28397" y="21590"/>
                  </a:lnTo>
                  <a:lnTo>
                    <a:pt x="28308" y="21717"/>
                  </a:lnTo>
                  <a:lnTo>
                    <a:pt x="28079" y="21844"/>
                  </a:lnTo>
                  <a:lnTo>
                    <a:pt x="27965" y="22479"/>
                  </a:lnTo>
                  <a:lnTo>
                    <a:pt x="27724" y="22733"/>
                  </a:lnTo>
                  <a:lnTo>
                    <a:pt x="27990" y="21971"/>
                  </a:lnTo>
                  <a:lnTo>
                    <a:pt x="27571" y="22352"/>
                  </a:lnTo>
                  <a:lnTo>
                    <a:pt x="27508" y="22606"/>
                  </a:lnTo>
                  <a:lnTo>
                    <a:pt x="27381" y="22860"/>
                  </a:lnTo>
                  <a:lnTo>
                    <a:pt x="27228" y="23114"/>
                  </a:lnTo>
                  <a:lnTo>
                    <a:pt x="27127" y="24257"/>
                  </a:lnTo>
                  <a:lnTo>
                    <a:pt x="26466" y="24638"/>
                  </a:lnTo>
                  <a:lnTo>
                    <a:pt x="26428" y="24866"/>
                  </a:lnTo>
                  <a:lnTo>
                    <a:pt x="26403" y="25019"/>
                  </a:lnTo>
                  <a:lnTo>
                    <a:pt x="26327" y="25400"/>
                  </a:lnTo>
                  <a:lnTo>
                    <a:pt x="26289" y="25654"/>
                  </a:lnTo>
                  <a:lnTo>
                    <a:pt x="26212" y="25400"/>
                  </a:lnTo>
                  <a:lnTo>
                    <a:pt x="26085" y="25273"/>
                  </a:lnTo>
                  <a:lnTo>
                    <a:pt x="25920" y="25527"/>
                  </a:lnTo>
                  <a:lnTo>
                    <a:pt x="25704" y="25781"/>
                  </a:lnTo>
                  <a:lnTo>
                    <a:pt x="25704" y="25654"/>
                  </a:lnTo>
                  <a:lnTo>
                    <a:pt x="25679" y="25781"/>
                  </a:lnTo>
                  <a:lnTo>
                    <a:pt x="25628" y="26162"/>
                  </a:lnTo>
                  <a:lnTo>
                    <a:pt x="25247" y="26289"/>
                  </a:lnTo>
                  <a:lnTo>
                    <a:pt x="25158" y="26924"/>
                  </a:lnTo>
                  <a:lnTo>
                    <a:pt x="24815" y="28067"/>
                  </a:lnTo>
                  <a:lnTo>
                    <a:pt x="23850" y="28956"/>
                  </a:lnTo>
                  <a:lnTo>
                    <a:pt x="23507" y="30353"/>
                  </a:lnTo>
                  <a:lnTo>
                    <a:pt x="23329" y="30861"/>
                  </a:lnTo>
                  <a:lnTo>
                    <a:pt x="23228" y="31750"/>
                  </a:lnTo>
                  <a:lnTo>
                    <a:pt x="22999" y="32512"/>
                  </a:lnTo>
                  <a:lnTo>
                    <a:pt x="22783" y="32766"/>
                  </a:lnTo>
                  <a:lnTo>
                    <a:pt x="22910" y="32131"/>
                  </a:lnTo>
                  <a:lnTo>
                    <a:pt x="22669" y="32512"/>
                  </a:lnTo>
                  <a:lnTo>
                    <a:pt x="22542" y="32766"/>
                  </a:lnTo>
                  <a:lnTo>
                    <a:pt x="22339" y="33528"/>
                  </a:lnTo>
                  <a:lnTo>
                    <a:pt x="22326" y="33401"/>
                  </a:lnTo>
                  <a:lnTo>
                    <a:pt x="22225" y="33528"/>
                  </a:lnTo>
                  <a:lnTo>
                    <a:pt x="22123" y="33655"/>
                  </a:lnTo>
                  <a:lnTo>
                    <a:pt x="21996" y="34036"/>
                  </a:lnTo>
                  <a:lnTo>
                    <a:pt x="22161" y="33947"/>
                  </a:lnTo>
                  <a:lnTo>
                    <a:pt x="22237" y="33782"/>
                  </a:lnTo>
                  <a:lnTo>
                    <a:pt x="22377" y="34163"/>
                  </a:lnTo>
                  <a:lnTo>
                    <a:pt x="22402" y="33782"/>
                  </a:lnTo>
                  <a:lnTo>
                    <a:pt x="22428" y="33528"/>
                  </a:lnTo>
                  <a:lnTo>
                    <a:pt x="22440" y="33401"/>
                  </a:lnTo>
                  <a:lnTo>
                    <a:pt x="22733" y="33147"/>
                  </a:lnTo>
                  <a:lnTo>
                    <a:pt x="22644" y="33528"/>
                  </a:lnTo>
                  <a:lnTo>
                    <a:pt x="22961" y="33147"/>
                  </a:lnTo>
                  <a:lnTo>
                    <a:pt x="22720" y="33020"/>
                  </a:lnTo>
                  <a:lnTo>
                    <a:pt x="22948" y="32766"/>
                  </a:lnTo>
                  <a:lnTo>
                    <a:pt x="23063" y="32639"/>
                  </a:lnTo>
                  <a:lnTo>
                    <a:pt x="23190" y="32258"/>
                  </a:lnTo>
                  <a:lnTo>
                    <a:pt x="23202" y="32385"/>
                  </a:lnTo>
                  <a:lnTo>
                    <a:pt x="23393" y="32258"/>
                  </a:lnTo>
                  <a:lnTo>
                    <a:pt x="23723" y="31750"/>
                  </a:lnTo>
                  <a:lnTo>
                    <a:pt x="23647" y="31115"/>
                  </a:lnTo>
                  <a:lnTo>
                    <a:pt x="23977" y="30861"/>
                  </a:lnTo>
                  <a:lnTo>
                    <a:pt x="23964" y="30988"/>
                  </a:lnTo>
                  <a:lnTo>
                    <a:pt x="24003" y="30861"/>
                  </a:lnTo>
                  <a:lnTo>
                    <a:pt x="24053" y="30734"/>
                  </a:lnTo>
                  <a:lnTo>
                    <a:pt x="24422" y="29718"/>
                  </a:lnTo>
                  <a:lnTo>
                    <a:pt x="23837" y="30734"/>
                  </a:lnTo>
                  <a:lnTo>
                    <a:pt x="24041" y="29718"/>
                  </a:lnTo>
                  <a:lnTo>
                    <a:pt x="24752" y="29464"/>
                  </a:lnTo>
                  <a:lnTo>
                    <a:pt x="24777" y="28943"/>
                  </a:lnTo>
                  <a:lnTo>
                    <a:pt x="24790" y="28702"/>
                  </a:lnTo>
                  <a:lnTo>
                    <a:pt x="24955" y="28511"/>
                  </a:lnTo>
                  <a:lnTo>
                    <a:pt x="25222" y="28194"/>
                  </a:lnTo>
                  <a:lnTo>
                    <a:pt x="25514" y="27051"/>
                  </a:lnTo>
                  <a:lnTo>
                    <a:pt x="25654" y="27051"/>
                  </a:lnTo>
                  <a:lnTo>
                    <a:pt x="25704" y="26924"/>
                  </a:lnTo>
                  <a:lnTo>
                    <a:pt x="25704" y="27051"/>
                  </a:lnTo>
                  <a:lnTo>
                    <a:pt x="25857" y="27051"/>
                  </a:lnTo>
                  <a:lnTo>
                    <a:pt x="25844" y="26924"/>
                  </a:lnTo>
                  <a:lnTo>
                    <a:pt x="26085" y="26924"/>
                  </a:lnTo>
                  <a:lnTo>
                    <a:pt x="26073" y="26797"/>
                  </a:lnTo>
                  <a:lnTo>
                    <a:pt x="26022" y="26162"/>
                  </a:lnTo>
                  <a:lnTo>
                    <a:pt x="26416" y="25781"/>
                  </a:lnTo>
                  <a:lnTo>
                    <a:pt x="26377" y="26162"/>
                  </a:lnTo>
                  <a:lnTo>
                    <a:pt x="26149" y="26416"/>
                  </a:lnTo>
                  <a:lnTo>
                    <a:pt x="26555" y="26035"/>
                  </a:lnTo>
                  <a:lnTo>
                    <a:pt x="26492" y="25654"/>
                  </a:lnTo>
                  <a:lnTo>
                    <a:pt x="26466" y="25527"/>
                  </a:lnTo>
                  <a:lnTo>
                    <a:pt x="27139" y="25019"/>
                  </a:lnTo>
                  <a:lnTo>
                    <a:pt x="27266" y="24765"/>
                  </a:lnTo>
                  <a:lnTo>
                    <a:pt x="27330" y="24638"/>
                  </a:lnTo>
                  <a:lnTo>
                    <a:pt x="27127" y="24511"/>
                  </a:lnTo>
                  <a:lnTo>
                    <a:pt x="27343" y="24206"/>
                  </a:lnTo>
                  <a:lnTo>
                    <a:pt x="27736" y="23622"/>
                  </a:lnTo>
                  <a:lnTo>
                    <a:pt x="28041" y="22860"/>
                  </a:lnTo>
                  <a:lnTo>
                    <a:pt x="28155" y="22733"/>
                  </a:lnTo>
                  <a:lnTo>
                    <a:pt x="29248" y="20828"/>
                  </a:lnTo>
                  <a:lnTo>
                    <a:pt x="29375" y="20180"/>
                  </a:lnTo>
                  <a:lnTo>
                    <a:pt x="29502" y="19939"/>
                  </a:lnTo>
                  <a:lnTo>
                    <a:pt x="29641" y="19558"/>
                  </a:lnTo>
                  <a:lnTo>
                    <a:pt x="29730" y="19304"/>
                  </a:lnTo>
                  <a:lnTo>
                    <a:pt x="29921" y="19304"/>
                  </a:lnTo>
                  <a:lnTo>
                    <a:pt x="29794" y="19812"/>
                  </a:lnTo>
                  <a:lnTo>
                    <a:pt x="29908" y="19545"/>
                  </a:lnTo>
                  <a:lnTo>
                    <a:pt x="29984" y="19304"/>
                  </a:lnTo>
                  <a:lnTo>
                    <a:pt x="30060" y="19075"/>
                  </a:lnTo>
                  <a:lnTo>
                    <a:pt x="30124" y="18846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 descr=""/>
            <p:cNvSpPr/>
            <p:nvPr/>
          </p:nvSpPr>
          <p:spPr>
            <a:xfrm>
              <a:off x="6308660" y="2973581"/>
              <a:ext cx="38735" cy="34290"/>
            </a:xfrm>
            <a:custGeom>
              <a:avLst/>
              <a:gdLst/>
              <a:ahLst/>
              <a:cxnLst/>
              <a:rect l="l" t="t" r="r" b="b"/>
              <a:pathLst>
                <a:path w="38735" h="34289">
                  <a:moveTo>
                    <a:pt x="3467" y="17868"/>
                  </a:moveTo>
                  <a:lnTo>
                    <a:pt x="4317" y="23050"/>
                  </a:lnTo>
                  <a:lnTo>
                    <a:pt x="13855" y="29083"/>
                  </a:lnTo>
                  <a:lnTo>
                    <a:pt x="16827" y="33947"/>
                  </a:lnTo>
                  <a:lnTo>
                    <a:pt x="37617" y="27482"/>
                  </a:lnTo>
                  <a:lnTo>
                    <a:pt x="38100" y="24066"/>
                  </a:lnTo>
                  <a:lnTo>
                    <a:pt x="36296" y="24066"/>
                  </a:lnTo>
                  <a:lnTo>
                    <a:pt x="35820" y="22694"/>
                  </a:lnTo>
                  <a:lnTo>
                    <a:pt x="12331" y="22694"/>
                  </a:lnTo>
                  <a:lnTo>
                    <a:pt x="8280" y="20015"/>
                  </a:lnTo>
                  <a:lnTo>
                    <a:pt x="5837" y="17966"/>
                  </a:lnTo>
                  <a:lnTo>
                    <a:pt x="3467" y="17868"/>
                  </a:lnTo>
                  <a:close/>
                </a:path>
                <a:path w="38735" h="34289">
                  <a:moveTo>
                    <a:pt x="38569" y="20751"/>
                  </a:moveTo>
                  <a:lnTo>
                    <a:pt x="36296" y="24066"/>
                  </a:lnTo>
                  <a:lnTo>
                    <a:pt x="38100" y="24066"/>
                  </a:lnTo>
                  <a:lnTo>
                    <a:pt x="38569" y="20751"/>
                  </a:lnTo>
                  <a:close/>
                </a:path>
                <a:path w="38735" h="34289">
                  <a:moveTo>
                    <a:pt x="1003" y="9791"/>
                  </a:moveTo>
                  <a:lnTo>
                    <a:pt x="1422" y="14262"/>
                  </a:lnTo>
                  <a:lnTo>
                    <a:pt x="5837" y="17966"/>
                  </a:lnTo>
                  <a:lnTo>
                    <a:pt x="6870" y="18008"/>
                  </a:lnTo>
                  <a:lnTo>
                    <a:pt x="9817" y="20624"/>
                  </a:lnTo>
                  <a:lnTo>
                    <a:pt x="12331" y="22694"/>
                  </a:lnTo>
                  <a:lnTo>
                    <a:pt x="35820" y="22694"/>
                  </a:lnTo>
                  <a:lnTo>
                    <a:pt x="34613" y="19215"/>
                  </a:lnTo>
                  <a:lnTo>
                    <a:pt x="15049" y="19215"/>
                  </a:lnTo>
                  <a:lnTo>
                    <a:pt x="11658" y="15913"/>
                  </a:lnTo>
                  <a:lnTo>
                    <a:pt x="5854" y="10147"/>
                  </a:lnTo>
                  <a:lnTo>
                    <a:pt x="1003" y="9791"/>
                  </a:lnTo>
                  <a:close/>
                </a:path>
                <a:path w="38735" h="34289">
                  <a:moveTo>
                    <a:pt x="0" y="1422"/>
                  </a:moveTo>
                  <a:lnTo>
                    <a:pt x="3365" y="4902"/>
                  </a:lnTo>
                  <a:lnTo>
                    <a:pt x="7785" y="11188"/>
                  </a:lnTo>
                  <a:lnTo>
                    <a:pt x="12179" y="14744"/>
                  </a:lnTo>
                  <a:lnTo>
                    <a:pt x="15049" y="19215"/>
                  </a:lnTo>
                  <a:lnTo>
                    <a:pt x="34613" y="19215"/>
                  </a:lnTo>
                  <a:lnTo>
                    <a:pt x="33877" y="17094"/>
                  </a:lnTo>
                  <a:lnTo>
                    <a:pt x="29082" y="17094"/>
                  </a:lnTo>
                  <a:lnTo>
                    <a:pt x="28766" y="16713"/>
                  </a:lnTo>
                  <a:lnTo>
                    <a:pt x="20408" y="16713"/>
                  </a:lnTo>
                  <a:lnTo>
                    <a:pt x="18592" y="13868"/>
                  </a:lnTo>
                  <a:lnTo>
                    <a:pt x="8686" y="2489"/>
                  </a:lnTo>
                  <a:lnTo>
                    <a:pt x="0" y="1422"/>
                  </a:lnTo>
                  <a:close/>
                </a:path>
                <a:path w="38735" h="34289">
                  <a:moveTo>
                    <a:pt x="27000" y="3568"/>
                  </a:moveTo>
                  <a:lnTo>
                    <a:pt x="29019" y="13462"/>
                  </a:lnTo>
                  <a:lnTo>
                    <a:pt x="29082" y="17094"/>
                  </a:lnTo>
                  <a:lnTo>
                    <a:pt x="33877" y="17094"/>
                  </a:lnTo>
                  <a:lnTo>
                    <a:pt x="32626" y="13487"/>
                  </a:lnTo>
                  <a:lnTo>
                    <a:pt x="34670" y="9156"/>
                  </a:lnTo>
                  <a:lnTo>
                    <a:pt x="33858" y="4394"/>
                  </a:lnTo>
                  <a:lnTo>
                    <a:pt x="27000" y="3568"/>
                  </a:lnTo>
                  <a:close/>
                </a:path>
                <a:path w="38735" h="34289">
                  <a:moveTo>
                    <a:pt x="10655" y="0"/>
                  </a:moveTo>
                  <a:lnTo>
                    <a:pt x="13334" y="5537"/>
                  </a:lnTo>
                  <a:lnTo>
                    <a:pt x="19011" y="10807"/>
                  </a:lnTo>
                  <a:lnTo>
                    <a:pt x="20408" y="16713"/>
                  </a:lnTo>
                  <a:lnTo>
                    <a:pt x="28766" y="16713"/>
                  </a:lnTo>
                  <a:lnTo>
                    <a:pt x="25258" y="12496"/>
                  </a:lnTo>
                  <a:lnTo>
                    <a:pt x="20254" y="5684"/>
                  </a:lnTo>
                  <a:lnTo>
                    <a:pt x="15058" y="304"/>
                  </a:lnTo>
                  <a:lnTo>
                    <a:pt x="10655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 descr=""/>
            <p:cNvSpPr/>
            <p:nvPr/>
          </p:nvSpPr>
          <p:spPr>
            <a:xfrm>
              <a:off x="6308611" y="2971888"/>
              <a:ext cx="38100" cy="36195"/>
            </a:xfrm>
            <a:custGeom>
              <a:avLst/>
              <a:gdLst/>
              <a:ahLst/>
              <a:cxnLst/>
              <a:rect l="l" t="t" r="r" b="b"/>
              <a:pathLst>
                <a:path w="38100" h="36194">
                  <a:moveTo>
                    <a:pt x="876" y="13843"/>
                  </a:moveTo>
                  <a:lnTo>
                    <a:pt x="774" y="13589"/>
                  </a:lnTo>
                  <a:lnTo>
                    <a:pt x="850" y="13843"/>
                  </a:lnTo>
                  <a:close/>
                </a:path>
                <a:path w="38100" h="36194">
                  <a:moveTo>
                    <a:pt x="2476" y="6858"/>
                  </a:moveTo>
                  <a:lnTo>
                    <a:pt x="2286" y="6604"/>
                  </a:lnTo>
                  <a:lnTo>
                    <a:pt x="2438" y="6858"/>
                  </a:lnTo>
                  <a:close/>
                </a:path>
                <a:path w="38100" h="36194">
                  <a:moveTo>
                    <a:pt x="4318" y="18288"/>
                  </a:moveTo>
                  <a:lnTo>
                    <a:pt x="4165" y="18161"/>
                  </a:lnTo>
                  <a:lnTo>
                    <a:pt x="4254" y="18288"/>
                  </a:lnTo>
                  <a:close/>
                </a:path>
                <a:path w="38100" h="36194">
                  <a:moveTo>
                    <a:pt x="4724" y="20447"/>
                  </a:moveTo>
                  <a:lnTo>
                    <a:pt x="4648" y="20320"/>
                  </a:lnTo>
                  <a:lnTo>
                    <a:pt x="4724" y="20447"/>
                  </a:lnTo>
                  <a:close/>
                </a:path>
                <a:path w="38100" h="36194">
                  <a:moveTo>
                    <a:pt x="4902" y="20535"/>
                  </a:moveTo>
                  <a:lnTo>
                    <a:pt x="4724" y="20332"/>
                  </a:lnTo>
                  <a:lnTo>
                    <a:pt x="4813" y="20485"/>
                  </a:lnTo>
                  <a:lnTo>
                    <a:pt x="4673" y="20510"/>
                  </a:lnTo>
                  <a:lnTo>
                    <a:pt x="4902" y="20535"/>
                  </a:lnTo>
                  <a:close/>
                </a:path>
                <a:path w="38100" h="36194">
                  <a:moveTo>
                    <a:pt x="4953" y="20320"/>
                  </a:moveTo>
                  <a:lnTo>
                    <a:pt x="4699" y="20193"/>
                  </a:lnTo>
                  <a:lnTo>
                    <a:pt x="4787" y="20320"/>
                  </a:lnTo>
                  <a:lnTo>
                    <a:pt x="4953" y="20320"/>
                  </a:lnTo>
                  <a:close/>
                </a:path>
                <a:path w="38100" h="36194">
                  <a:moveTo>
                    <a:pt x="5219" y="20447"/>
                  </a:moveTo>
                  <a:lnTo>
                    <a:pt x="4978" y="20320"/>
                  </a:lnTo>
                  <a:lnTo>
                    <a:pt x="5219" y="20447"/>
                  </a:lnTo>
                  <a:close/>
                </a:path>
                <a:path w="38100" h="36194">
                  <a:moveTo>
                    <a:pt x="5727" y="8890"/>
                  </a:moveTo>
                  <a:lnTo>
                    <a:pt x="5664" y="8763"/>
                  </a:lnTo>
                  <a:lnTo>
                    <a:pt x="5727" y="8890"/>
                  </a:lnTo>
                  <a:close/>
                </a:path>
                <a:path w="38100" h="36194">
                  <a:moveTo>
                    <a:pt x="6134" y="3175"/>
                  </a:moveTo>
                  <a:lnTo>
                    <a:pt x="5461" y="2921"/>
                  </a:lnTo>
                  <a:lnTo>
                    <a:pt x="5575" y="3048"/>
                  </a:lnTo>
                  <a:lnTo>
                    <a:pt x="6134" y="3175"/>
                  </a:lnTo>
                  <a:close/>
                </a:path>
                <a:path w="38100" h="36194">
                  <a:moveTo>
                    <a:pt x="6273" y="18415"/>
                  </a:moveTo>
                  <a:lnTo>
                    <a:pt x="5918" y="18034"/>
                  </a:lnTo>
                  <a:lnTo>
                    <a:pt x="6172" y="18542"/>
                  </a:lnTo>
                  <a:lnTo>
                    <a:pt x="6146" y="18415"/>
                  </a:lnTo>
                  <a:lnTo>
                    <a:pt x="6273" y="18415"/>
                  </a:lnTo>
                  <a:close/>
                </a:path>
                <a:path w="38100" h="36194">
                  <a:moveTo>
                    <a:pt x="6299" y="22987"/>
                  </a:moveTo>
                  <a:lnTo>
                    <a:pt x="5892" y="22352"/>
                  </a:lnTo>
                  <a:lnTo>
                    <a:pt x="5956" y="22606"/>
                  </a:lnTo>
                  <a:lnTo>
                    <a:pt x="6299" y="22987"/>
                  </a:lnTo>
                  <a:close/>
                </a:path>
                <a:path w="38100" h="36194">
                  <a:moveTo>
                    <a:pt x="7137" y="24511"/>
                  </a:moveTo>
                  <a:lnTo>
                    <a:pt x="7073" y="24384"/>
                  </a:lnTo>
                  <a:lnTo>
                    <a:pt x="7061" y="24511"/>
                  </a:lnTo>
                  <a:close/>
                </a:path>
                <a:path w="38100" h="36194">
                  <a:moveTo>
                    <a:pt x="7670" y="4394"/>
                  </a:moveTo>
                  <a:lnTo>
                    <a:pt x="7289" y="4165"/>
                  </a:lnTo>
                  <a:lnTo>
                    <a:pt x="6426" y="3683"/>
                  </a:lnTo>
                  <a:lnTo>
                    <a:pt x="7048" y="4267"/>
                  </a:lnTo>
                  <a:lnTo>
                    <a:pt x="7670" y="4394"/>
                  </a:lnTo>
                  <a:close/>
                </a:path>
                <a:path w="38100" h="36194">
                  <a:moveTo>
                    <a:pt x="7848" y="21844"/>
                  </a:moveTo>
                  <a:lnTo>
                    <a:pt x="7721" y="21844"/>
                  </a:lnTo>
                  <a:lnTo>
                    <a:pt x="7848" y="21844"/>
                  </a:lnTo>
                  <a:close/>
                </a:path>
                <a:path w="38100" h="36194">
                  <a:moveTo>
                    <a:pt x="8128" y="25146"/>
                  </a:moveTo>
                  <a:lnTo>
                    <a:pt x="7988" y="25273"/>
                  </a:lnTo>
                  <a:lnTo>
                    <a:pt x="8128" y="25146"/>
                  </a:lnTo>
                  <a:close/>
                </a:path>
                <a:path w="38100" h="36194">
                  <a:moveTo>
                    <a:pt x="8204" y="22225"/>
                  </a:moveTo>
                  <a:lnTo>
                    <a:pt x="7670" y="22098"/>
                  </a:lnTo>
                  <a:lnTo>
                    <a:pt x="8077" y="22288"/>
                  </a:lnTo>
                  <a:lnTo>
                    <a:pt x="8204" y="22225"/>
                  </a:lnTo>
                  <a:close/>
                </a:path>
                <a:path w="38100" h="36194">
                  <a:moveTo>
                    <a:pt x="8267" y="22225"/>
                  </a:moveTo>
                  <a:close/>
                </a:path>
                <a:path w="38100" h="36194">
                  <a:moveTo>
                    <a:pt x="8928" y="21120"/>
                  </a:moveTo>
                  <a:close/>
                </a:path>
                <a:path w="38100" h="36194">
                  <a:moveTo>
                    <a:pt x="9347" y="21336"/>
                  </a:moveTo>
                  <a:lnTo>
                    <a:pt x="9067" y="21209"/>
                  </a:lnTo>
                  <a:lnTo>
                    <a:pt x="9245" y="21336"/>
                  </a:lnTo>
                  <a:close/>
                </a:path>
                <a:path w="38100" h="36194">
                  <a:moveTo>
                    <a:pt x="9385" y="26797"/>
                  </a:moveTo>
                  <a:lnTo>
                    <a:pt x="9334" y="26670"/>
                  </a:lnTo>
                  <a:lnTo>
                    <a:pt x="9385" y="26797"/>
                  </a:lnTo>
                  <a:close/>
                </a:path>
                <a:path w="38100" h="36194">
                  <a:moveTo>
                    <a:pt x="10033" y="1778"/>
                  </a:moveTo>
                  <a:lnTo>
                    <a:pt x="10007" y="1524"/>
                  </a:lnTo>
                  <a:lnTo>
                    <a:pt x="9842" y="1524"/>
                  </a:lnTo>
                  <a:lnTo>
                    <a:pt x="10033" y="1778"/>
                  </a:lnTo>
                  <a:close/>
                </a:path>
                <a:path w="38100" h="36194">
                  <a:moveTo>
                    <a:pt x="10350" y="8382"/>
                  </a:moveTo>
                  <a:close/>
                </a:path>
                <a:path w="38100" h="36194">
                  <a:moveTo>
                    <a:pt x="10515" y="8509"/>
                  </a:moveTo>
                  <a:lnTo>
                    <a:pt x="10337" y="8407"/>
                  </a:lnTo>
                  <a:lnTo>
                    <a:pt x="10477" y="8636"/>
                  </a:lnTo>
                  <a:lnTo>
                    <a:pt x="10515" y="8509"/>
                  </a:lnTo>
                  <a:close/>
                </a:path>
                <a:path w="38100" h="36194">
                  <a:moveTo>
                    <a:pt x="10718" y="2794"/>
                  </a:moveTo>
                  <a:lnTo>
                    <a:pt x="10566" y="2667"/>
                  </a:lnTo>
                  <a:lnTo>
                    <a:pt x="10604" y="2794"/>
                  </a:lnTo>
                  <a:close/>
                </a:path>
                <a:path w="38100" h="36194">
                  <a:moveTo>
                    <a:pt x="11087" y="18161"/>
                  </a:moveTo>
                  <a:lnTo>
                    <a:pt x="10922" y="18072"/>
                  </a:lnTo>
                  <a:lnTo>
                    <a:pt x="11087" y="18161"/>
                  </a:lnTo>
                  <a:close/>
                </a:path>
                <a:path w="38100" h="36194">
                  <a:moveTo>
                    <a:pt x="11531" y="24511"/>
                  </a:moveTo>
                  <a:lnTo>
                    <a:pt x="11353" y="24384"/>
                  </a:lnTo>
                  <a:lnTo>
                    <a:pt x="11137" y="24257"/>
                  </a:lnTo>
                  <a:lnTo>
                    <a:pt x="11150" y="24587"/>
                  </a:lnTo>
                  <a:lnTo>
                    <a:pt x="11366" y="24765"/>
                  </a:lnTo>
                  <a:lnTo>
                    <a:pt x="11442" y="24511"/>
                  </a:lnTo>
                  <a:close/>
                </a:path>
                <a:path w="38100" h="36194">
                  <a:moveTo>
                    <a:pt x="12598" y="1701"/>
                  </a:moveTo>
                  <a:lnTo>
                    <a:pt x="12179" y="1778"/>
                  </a:lnTo>
                  <a:lnTo>
                    <a:pt x="12407" y="1778"/>
                  </a:lnTo>
                  <a:lnTo>
                    <a:pt x="12598" y="1701"/>
                  </a:lnTo>
                  <a:close/>
                </a:path>
                <a:path w="38100" h="36194">
                  <a:moveTo>
                    <a:pt x="12954" y="29959"/>
                  </a:moveTo>
                  <a:close/>
                </a:path>
                <a:path w="38100" h="36194">
                  <a:moveTo>
                    <a:pt x="13792" y="7658"/>
                  </a:moveTo>
                  <a:lnTo>
                    <a:pt x="13601" y="7366"/>
                  </a:lnTo>
                  <a:lnTo>
                    <a:pt x="13677" y="7518"/>
                  </a:lnTo>
                  <a:lnTo>
                    <a:pt x="13792" y="7658"/>
                  </a:lnTo>
                  <a:close/>
                </a:path>
                <a:path w="38100" h="36194">
                  <a:moveTo>
                    <a:pt x="14351" y="18415"/>
                  </a:moveTo>
                  <a:lnTo>
                    <a:pt x="14185" y="18338"/>
                  </a:lnTo>
                  <a:lnTo>
                    <a:pt x="14351" y="18415"/>
                  </a:lnTo>
                  <a:close/>
                </a:path>
                <a:path w="38100" h="36194">
                  <a:moveTo>
                    <a:pt x="14630" y="19050"/>
                  </a:moveTo>
                  <a:lnTo>
                    <a:pt x="14363" y="18923"/>
                  </a:lnTo>
                  <a:lnTo>
                    <a:pt x="14592" y="19177"/>
                  </a:lnTo>
                  <a:lnTo>
                    <a:pt x="14630" y="19050"/>
                  </a:lnTo>
                  <a:close/>
                </a:path>
                <a:path w="38100" h="36194">
                  <a:moveTo>
                    <a:pt x="14744" y="31877"/>
                  </a:moveTo>
                  <a:lnTo>
                    <a:pt x="14605" y="31750"/>
                  </a:lnTo>
                  <a:lnTo>
                    <a:pt x="14744" y="31877"/>
                  </a:lnTo>
                  <a:close/>
                </a:path>
                <a:path w="38100" h="36194">
                  <a:moveTo>
                    <a:pt x="14833" y="19431"/>
                  </a:moveTo>
                  <a:lnTo>
                    <a:pt x="14592" y="19177"/>
                  </a:lnTo>
                  <a:lnTo>
                    <a:pt x="14681" y="19304"/>
                  </a:lnTo>
                  <a:lnTo>
                    <a:pt x="14833" y="19431"/>
                  </a:lnTo>
                  <a:close/>
                </a:path>
                <a:path w="38100" h="36194">
                  <a:moveTo>
                    <a:pt x="14998" y="11252"/>
                  </a:moveTo>
                  <a:lnTo>
                    <a:pt x="14795" y="11049"/>
                  </a:lnTo>
                  <a:lnTo>
                    <a:pt x="14465" y="10947"/>
                  </a:lnTo>
                  <a:lnTo>
                    <a:pt x="14605" y="11049"/>
                  </a:lnTo>
                  <a:lnTo>
                    <a:pt x="14998" y="11252"/>
                  </a:lnTo>
                  <a:close/>
                </a:path>
                <a:path w="38100" h="36194">
                  <a:moveTo>
                    <a:pt x="15379" y="1524"/>
                  </a:moveTo>
                  <a:lnTo>
                    <a:pt x="14414" y="1143"/>
                  </a:lnTo>
                  <a:lnTo>
                    <a:pt x="14795" y="1397"/>
                  </a:lnTo>
                  <a:lnTo>
                    <a:pt x="15316" y="1524"/>
                  </a:lnTo>
                  <a:close/>
                </a:path>
                <a:path w="38100" h="36194">
                  <a:moveTo>
                    <a:pt x="15659" y="32893"/>
                  </a:moveTo>
                  <a:lnTo>
                    <a:pt x="15494" y="32639"/>
                  </a:lnTo>
                  <a:lnTo>
                    <a:pt x="15341" y="32385"/>
                  </a:lnTo>
                  <a:lnTo>
                    <a:pt x="14986" y="32258"/>
                  </a:lnTo>
                  <a:lnTo>
                    <a:pt x="15252" y="32689"/>
                  </a:lnTo>
                  <a:lnTo>
                    <a:pt x="15659" y="32893"/>
                  </a:lnTo>
                  <a:close/>
                </a:path>
                <a:path w="38100" h="36194">
                  <a:moveTo>
                    <a:pt x="15824" y="20447"/>
                  </a:moveTo>
                  <a:lnTo>
                    <a:pt x="15125" y="19558"/>
                  </a:lnTo>
                  <a:lnTo>
                    <a:pt x="14833" y="19177"/>
                  </a:lnTo>
                  <a:lnTo>
                    <a:pt x="15100" y="19558"/>
                  </a:lnTo>
                  <a:lnTo>
                    <a:pt x="14846" y="19558"/>
                  </a:lnTo>
                  <a:lnTo>
                    <a:pt x="14566" y="19265"/>
                  </a:lnTo>
                  <a:lnTo>
                    <a:pt x="13982" y="19050"/>
                  </a:lnTo>
                  <a:lnTo>
                    <a:pt x="14528" y="19304"/>
                  </a:lnTo>
                  <a:lnTo>
                    <a:pt x="14528" y="19177"/>
                  </a:lnTo>
                  <a:lnTo>
                    <a:pt x="14389" y="19088"/>
                  </a:lnTo>
                  <a:lnTo>
                    <a:pt x="14058" y="18669"/>
                  </a:lnTo>
                  <a:lnTo>
                    <a:pt x="14338" y="18669"/>
                  </a:lnTo>
                  <a:lnTo>
                    <a:pt x="14579" y="18796"/>
                  </a:lnTo>
                  <a:lnTo>
                    <a:pt x="14427" y="18669"/>
                  </a:lnTo>
                  <a:lnTo>
                    <a:pt x="14122" y="18415"/>
                  </a:lnTo>
                  <a:lnTo>
                    <a:pt x="13804" y="17399"/>
                  </a:lnTo>
                  <a:lnTo>
                    <a:pt x="13385" y="17145"/>
                  </a:lnTo>
                  <a:lnTo>
                    <a:pt x="12446" y="15989"/>
                  </a:lnTo>
                  <a:lnTo>
                    <a:pt x="11976" y="15621"/>
                  </a:lnTo>
                  <a:lnTo>
                    <a:pt x="11290" y="14859"/>
                  </a:lnTo>
                  <a:lnTo>
                    <a:pt x="11188" y="14732"/>
                  </a:lnTo>
                  <a:lnTo>
                    <a:pt x="11036" y="14859"/>
                  </a:lnTo>
                  <a:lnTo>
                    <a:pt x="10756" y="14478"/>
                  </a:lnTo>
                  <a:lnTo>
                    <a:pt x="10426" y="14351"/>
                  </a:lnTo>
                  <a:lnTo>
                    <a:pt x="9880" y="13716"/>
                  </a:lnTo>
                  <a:lnTo>
                    <a:pt x="9347" y="12827"/>
                  </a:lnTo>
                  <a:lnTo>
                    <a:pt x="8509" y="12065"/>
                  </a:lnTo>
                  <a:lnTo>
                    <a:pt x="8102" y="11684"/>
                  </a:lnTo>
                  <a:lnTo>
                    <a:pt x="8394" y="12065"/>
                  </a:lnTo>
                  <a:lnTo>
                    <a:pt x="8102" y="11938"/>
                  </a:lnTo>
                  <a:lnTo>
                    <a:pt x="8077" y="11684"/>
                  </a:lnTo>
                  <a:lnTo>
                    <a:pt x="6388" y="11684"/>
                  </a:lnTo>
                  <a:lnTo>
                    <a:pt x="6273" y="11811"/>
                  </a:lnTo>
                  <a:lnTo>
                    <a:pt x="6985" y="12827"/>
                  </a:lnTo>
                  <a:lnTo>
                    <a:pt x="7823" y="13081"/>
                  </a:lnTo>
                  <a:lnTo>
                    <a:pt x="8585" y="13843"/>
                  </a:lnTo>
                  <a:lnTo>
                    <a:pt x="8585" y="14351"/>
                  </a:lnTo>
                  <a:lnTo>
                    <a:pt x="9017" y="14884"/>
                  </a:lnTo>
                  <a:lnTo>
                    <a:pt x="9601" y="15621"/>
                  </a:lnTo>
                  <a:lnTo>
                    <a:pt x="9017" y="14884"/>
                  </a:lnTo>
                  <a:lnTo>
                    <a:pt x="8686" y="14732"/>
                  </a:lnTo>
                  <a:lnTo>
                    <a:pt x="8280" y="13970"/>
                  </a:lnTo>
                  <a:lnTo>
                    <a:pt x="8216" y="13843"/>
                  </a:lnTo>
                  <a:lnTo>
                    <a:pt x="7848" y="13716"/>
                  </a:lnTo>
                  <a:lnTo>
                    <a:pt x="7442" y="13462"/>
                  </a:lnTo>
                  <a:lnTo>
                    <a:pt x="7073" y="13335"/>
                  </a:lnTo>
                  <a:lnTo>
                    <a:pt x="7200" y="13208"/>
                  </a:lnTo>
                  <a:lnTo>
                    <a:pt x="6286" y="12573"/>
                  </a:lnTo>
                  <a:lnTo>
                    <a:pt x="5842" y="12192"/>
                  </a:lnTo>
                  <a:lnTo>
                    <a:pt x="4876" y="11811"/>
                  </a:lnTo>
                  <a:lnTo>
                    <a:pt x="4559" y="11684"/>
                  </a:lnTo>
                  <a:lnTo>
                    <a:pt x="4864" y="11684"/>
                  </a:lnTo>
                  <a:lnTo>
                    <a:pt x="4152" y="11303"/>
                  </a:lnTo>
                  <a:lnTo>
                    <a:pt x="3746" y="11811"/>
                  </a:lnTo>
                  <a:lnTo>
                    <a:pt x="3086" y="11557"/>
                  </a:lnTo>
                  <a:lnTo>
                    <a:pt x="2971" y="11303"/>
                  </a:lnTo>
                  <a:lnTo>
                    <a:pt x="2895" y="11176"/>
                  </a:lnTo>
                  <a:lnTo>
                    <a:pt x="1955" y="10922"/>
                  </a:lnTo>
                  <a:lnTo>
                    <a:pt x="609" y="10795"/>
                  </a:lnTo>
                  <a:lnTo>
                    <a:pt x="0" y="10541"/>
                  </a:lnTo>
                  <a:lnTo>
                    <a:pt x="101" y="10795"/>
                  </a:lnTo>
                  <a:lnTo>
                    <a:pt x="330" y="12192"/>
                  </a:lnTo>
                  <a:lnTo>
                    <a:pt x="622" y="13335"/>
                  </a:lnTo>
                  <a:lnTo>
                    <a:pt x="1003" y="13843"/>
                  </a:lnTo>
                  <a:lnTo>
                    <a:pt x="901" y="13970"/>
                  </a:lnTo>
                  <a:lnTo>
                    <a:pt x="990" y="14224"/>
                  </a:lnTo>
                  <a:lnTo>
                    <a:pt x="1790" y="16002"/>
                  </a:lnTo>
                  <a:lnTo>
                    <a:pt x="1892" y="15621"/>
                  </a:lnTo>
                  <a:lnTo>
                    <a:pt x="1854" y="15824"/>
                  </a:lnTo>
                  <a:lnTo>
                    <a:pt x="1993" y="15494"/>
                  </a:lnTo>
                  <a:lnTo>
                    <a:pt x="1905" y="15875"/>
                  </a:lnTo>
                  <a:lnTo>
                    <a:pt x="2730" y="16738"/>
                  </a:lnTo>
                  <a:lnTo>
                    <a:pt x="3048" y="16979"/>
                  </a:lnTo>
                  <a:lnTo>
                    <a:pt x="3162" y="17310"/>
                  </a:lnTo>
                  <a:lnTo>
                    <a:pt x="3644" y="17526"/>
                  </a:lnTo>
                  <a:lnTo>
                    <a:pt x="4419" y="18288"/>
                  </a:lnTo>
                  <a:lnTo>
                    <a:pt x="4356" y="18415"/>
                  </a:lnTo>
                  <a:lnTo>
                    <a:pt x="4559" y="18669"/>
                  </a:lnTo>
                  <a:lnTo>
                    <a:pt x="4648" y="18415"/>
                  </a:lnTo>
                  <a:lnTo>
                    <a:pt x="5016" y="18923"/>
                  </a:lnTo>
                  <a:lnTo>
                    <a:pt x="6896" y="18923"/>
                  </a:lnTo>
                  <a:lnTo>
                    <a:pt x="6794" y="18796"/>
                  </a:lnTo>
                  <a:lnTo>
                    <a:pt x="6261" y="18542"/>
                  </a:lnTo>
                  <a:lnTo>
                    <a:pt x="5918" y="18415"/>
                  </a:lnTo>
                  <a:lnTo>
                    <a:pt x="5791" y="18288"/>
                  </a:lnTo>
                  <a:lnTo>
                    <a:pt x="5664" y="17907"/>
                  </a:lnTo>
                  <a:lnTo>
                    <a:pt x="5054" y="17526"/>
                  </a:lnTo>
                  <a:lnTo>
                    <a:pt x="3670" y="16129"/>
                  </a:lnTo>
                  <a:lnTo>
                    <a:pt x="3416" y="15494"/>
                  </a:lnTo>
                  <a:lnTo>
                    <a:pt x="3314" y="15240"/>
                  </a:lnTo>
                  <a:lnTo>
                    <a:pt x="3327" y="15113"/>
                  </a:lnTo>
                  <a:lnTo>
                    <a:pt x="3086" y="14732"/>
                  </a:lnTo>
                  <a:lnTo>
                    <a:pt x="3009" y="14605"/>
                  </a:lnTo>
                  <a:lnTo>
                    <a:pt x="2603" y="14732"/>
                  </a:lnTo>
                  <a:lnTo>
                    <a:pt x="2476" y="14351"/>
                  </a:lnTo>
                  <a:lnTo>
                    <a:pt x="2413" y="14033"/>
                  </a:lnTo>
                  <a:lnTo>
                    <a:pt x="1943" y="12954"/>
                  </a:lnTo>
                  <a:lnTo>
                    <a:pt x="1816" y="12573"/>
                  </a:lnTo>
                  <a:lnTo>
                    <a:pt x="1917" y="12192"/>
                  </a:lnTo>
                  <a:lnTo>
                    <a:pt x="2590" y="12446"/>
                  </a:lnTo>
                  <a:lnTo>
                    <a:pt x="3136" y="12827"/>
                  </a:lnTo>
                  <a:lnTo>
                    <a:pt x="3479" y="12573"/>
                  </a:lnTo>
                  <a:lnTo>
                    <a:pt x="4673" y="13589"/>
                  </a:lnTo>
                  <a:lnTo>
                    <a:pt x="4940" y="13335"/>
                  </a:lnTo>
                  <a:lnTo>
                    <a:pt x="5753" y="13970"/>
                  </a:lnTo>
                  <a:lnTo>
                    <a:pt x="5461" y="13843"/>
                  </a:lnTo>
                  <a:lnTo>
                    <a:pt x="6908" y="14986"/>
                  </a:lnTo>
                  <a:lnTo>
                    <a:pt x="7226" y="14859"/>
                  </a:lnTo>
                  <a:lnTo>
                    <a:pt x="7429" y="14986"/>
                  </a:lnTo>
                  <a:lnTo>
                    <a:pt x="7493" y="15240"/>
                  </a:lnTo>
                  <a:lnTo>
                    <a:pt x="7531" y="15367"/>
                  </a:lnTo>
                  <a:lnTo>
                    <a:pt x="8178" y="15494"/>
                  </a:lnTo>
                  <a:lnTo>
                    <a:pt x="8305" y="15875"/>
                  </a:lnTo>
                  <a:lnTo>
                    <a:pt x="8699" y="16129"/>
                  </a:lnTo>
                  <a:lnTo>
                    <a:pt x="8559" y="16002"/>
                  </a:lnTo>
                  <a:lnTo>
                    <a:pt x="8458" y="15875"/>
                  </a:lnTo>
                  <a:lnTo>
                    <a:pt x="9131" y="16256"/>
                  </a:lnTo>
                  <a:lnTo>
                    <a:pt x="9601" y="16840"/>
                  </a:lnTo>
                  <a:lnTo>
                    <a:pt x="9715" y="17145"/>
                  </a:lnTo>
                  <a:lnTo>
                    <a:pt x="10731" y="17907"/>
                  </a:lnTo>
                  <a:lnTo>
                    <a:pt x="10579" y="17907"/>
                  </a:lnTo>
                  <a:lnTo>
                    <a:pt x="10922" y="18072"/>
                  </a:lnTo>
                  <a:lnTo>
                    <a:pt x="10756" y="17932"/>
                  </a:lnTo>
                  <a:lnTo>
                    <a:pt x="11023" y="18122"/>
                  </a:lnTo>
                  <a:lnTo>
                    <a:pt x="12192" y="18161"/>
                  </a:lnTo>
                  <a:lnTo>
                    <a:pt x="12306" y="18288"/>
                  </a:lnTo>
                  <a:lnTo>
                    <a:pt x="11391" y="18288"/>
                  </a:lnTo>
                  <a:lnTo>
                    <a:pt x="10807" y="18288"/>
                  </a:lnTo>
                  <a:lnTo>
                    <a:pt x="11303" y="18542"/>
                  </a:lnTo>
                  <a:lnTo>
                    <a:pt x="11252" y="18415"/>
                  </a:lnTo>
                  <a:lnTo>
                    <a:pt x="11430" y="18542"/>
                  </a:lnTo>
                  <a:lnTo>
                    <a:pt x="11468" y="18415"/>
                  </a:lnTo>
                  <a:lnTo>
                    <a:pt x="11696" y="18796"/>
                  </a:lnTo>
                  <a:lnTo>
                    <a:pt x="12915" y="19939"/>
                  </a:lnTo>
                  <a:lnTo>
                    <a:pt x="12725" y="19939"/>
                  </a:lnTo>
                  <a:lnTo>
                    <a:pt x="14503" y="21590"/>
                  </a:lnTo>
                  <a:lnTo>
                    <a:pt x="14795" y="21336"/>
                  </a:lnTo>
                  <a:lnTo>
                    <a:pt x="15824" y="20447"/>
                  </a:lnTo>
                  <a:close/>
                </a:path>
                <a:path w="38100" h="36194">
                  <a:moveTo>
                    <a:pt x="15938" y="12065"/>
                  </a:moveTo>
                  <a:lnTo>
                    <a:pt x="15176" y="11303"/>
                  </a:lnTo>
                  <a:lnTo>
                    <a:pt x="14935" y="11049"/>
                  </a:lnTo>
                  <a:lnTo>
                    <a:pt x="14693" y="10922"/>
                  </a:lnTo>
                  <a:lnTo>
                    <a:pt x="14833" y="11049"/>
                  </a:lnTo>
                  <a:lnTo>
                    <a:pt x="15024" y="11176"/>
                  </a:lnTo>
                  <a:lnTo>
                    <a:pt x="15113" y="11303"/>
                  </a:lnTo>
                  <a:lnTo>
                    <a:pt x="15468" y="11684"/>
                  </a:lnTo>
                  <a:lnTo>
                    <a:pt x="15938" y="12065"/>
                  </a:lnTo>
                  <a:close/>
                </a:path>
                <a:path w="38100" h="36194">
                  <a:moveTo>
                    <a:pt x="15976" y="10617"/>
                  </a:moveTo>
                  <a:lnTo>
                    <a:pt x="15798" y="10426"/>
                  </a:lnTo>
                  <a:lnTo>
                    <a:pt x="15582" y="10502"/>
                  </a:lnTo>
                  <a:lnTo>
                    <a:pt x="15875" y="10820"/>
                  </a:lnTo>
                  <a:lnTo>
                    <a:pt x="15976" y="10617"/>
                  </a:lnTo>
                  <a:close/>
                </a:path>
                <a:path w="38100" h="36194">
                  <a:moveTo>
                    <a:pt x="16751" y="34290"/>
                  </a:moveTo>
                  <a:lnTo>
                    <a:pt x="16611" y="33909"/>
                  </a:lnTo>
                  <a:lnTo>
                    <a:pt x="16408" y="33807"/>
                  </a:lnTo>
                  <a:lnTo>
                    <a:pt x="16751" y="34290"/>
                  </a:lnTo>
                  <a:close/>
                </a:path>
                <a:path w="38100" h="36194">
                  <a:moveTo>
                    <a:pt x="16979" y="9804"/>
                  </a:moveTo>
                  <a:lnTo>
                    <a:pt x="16725" y="9309"/>
                  </a:lnTo>
                  <a:lnTo>
                    <a:pt x="16751" y="9461"/>
                  </a:lnTo>
                  <a:lnTo>
                    <a:pt x="16814" y="9613"/>
                  </a:lnTo>
                  <a:lnTo>
                    <a:pt x="16878" y="9753"/>
                  </a:lnTo>
                  <a:close/>
                </a:path>
                <a:path w="38100" h="36194">
                  <a:moveTo>
                    <a:pt x="17030" y="13398"/>
                  </a:moveTo>
                  <a:lnTo>
                    <a:pt x="17005" y="13208"/>
                  </a:lnTo>
                  <a:lnTo>
                    <a:pt x="16764" y="12852"/>
                  </a:lnTo>
                  <a:lnTo>
                    <a:pt x="16522" y="12725"/>
                  </a:lnTo>
                  <a:lnTo>
                    <a:pt x="16738" y="12979"/>
                  </a:lnTo>
                  <a:lnTo>
                    <a:pt x="16903" y="13284"/>
                  </a:lnTo>
                  <a:lnTo>
                    <a:pt x="17030" y="13398"/>
                  </a:lnTo>
                  <a:close/>
                </a:path>
                <a:path w="38100" h="36194">
                  <a:moveTo>
                    <a:pt x="17335" y="3479"/>
                  </a:moveTo>
                  <a:close/>
                </a:path>
                <a:path w="38100" h="36194">
                  <a:moveTo>
                    <a:pt x="17399" y="5207"/>
                  </a:moveTo>
                  <a:lnTo>
                    <a:pt x="17297" y="4826"/>
                  </a:lnTo>
                  <a:lnTo>
                    <a:pt x="17030" y="4699"/>
                  </a:lnTo>
                  <a:lnTo>
                    <a:pt x="17221" y="4826"/>
                  </a:lnTo>
                  <a:lnTo>
                    <a:pt x="17399" y="5207"/>
                  </a:lnTo>
                  <a:close/>
                </a:path>
                <a:path w="38100" h="36194">
                  <a:moveTo>
                    <a:pt x="17538" y="35687"/>
                  </a:moveTo>
                  <a:lnTo>
                    <a:pt x="17475" y="35560"/>
                  </a:lnTo>
                  <a:lnTo>
                    <a:pt x="17360" y="35306"/>
                  </a:lnTo>
                  <a:lnTo>
                    <a:pt x="17018" y="34544"/>
                  </a:lnTo>
                  <a:lnTo>
                    <a:pt x="16814" y="34417"/>
                  </a:lnTo>
                  <a:lnTo>
                    <a:pt x="16357" y="34036"/>
                  </a:lnTo>
                  <a:lnTo>
                    <a:pt x="16230" y="33655"/>
                  </a:lnTo>
                  <a:lnTo>
                    <a:pt x="16129" y="33528"/>
                  </a:lnTo>
                  <a:lnTo>
                    <a:pt x="16090" y="33274"/>
                  </a:lnTo>
                  <a:lnTo>
                    <a:pt x="16002" y="33147"/>
                  </a:lnTo>
                  <a:lnTo>
                    <a:pt x="15494" y="32893"/>
                  </a:lnTo>
                  <a:lnTo>
                    <a:pt x="15328" y="32804"/>
                  </a:lnTo>
                  <a:lnTo>
                    <a:pt x="14909" y="32512"/>
                  </a:lnTo>
                  <a:lnTo>
                    <a:pt x="14732" y="32131"/>
                  </a:lnTo>
                  <a:lnTo>
                    <a:pt x="14897" y="32131"/>
                  </a:lnTo>
                  <a:lnTo>
                    <a:pt x="14490" y="31877"/>
                  </a:lnTo>
                  <a:lnTo>
                    <a:pt x="14566" y="31750"/>
                  </a:lnTo>
                  <a:lnTo>
                    <a:pt x="14401" y="31623"/>
                  </a:lnTo>
                  <a:lnTo>
                    <a:pt x="13970" y="31115"/>
                  </a:lnTo>
                  <a:lnTo>
                    <a:pt x="13703" y="31115"/>
                  </a:lnTo>
                  <a:lnTo>
                    <a:pt x="13525" y="30734"/>
                  </a:lnTo>
                  <a:lnTo>
                    <a:pt x="12687" y="30226"/>
                  </a:lnTo>
                  <a:lnTo>
                    <a:pt x="12903" y="29972"/>
                  </a:lnTo>
                  <a:lnTo>
                    <a:pt x="12763" y="29972"/>
                  </a:lnTo>
                  <a:lnTo>
                    <a:pt x="12230" y="29718"/>
                  </a:lnTo>
                  <a:lnTo>
                    <a:pt x="11950" y="29464"/>
                  </a:lnTo>
                  <a:lnTo>
                    <a:pt x="12687" y="29591"/>
                  </a:lnTo>
                  <a:lnTo>
                    <a:pt x="12484" y="29464"/>
                  </a:lnTo>
                  <a:lnTo>
                    <a:pt x="10960" y="28448"/>
                  </a:lnTo>
                  <a:lnTo>
                    <a:pt x="11328" y="28321"/>
                  </a:lnTo>
                  <a:lnTo>
                    <a:pt x="10756" y="28194"/>
                  </a:lnTo>
                  <a:lnTo>
                    <a:pt x="9918" y="27178"/>
                  </a:lnTo>
                  <a:lnTo>
                    <a:pt x="9182" y="26670"/>
                  </a:lnTo>
                  <a:lnTo>
                    <a:pt x="9042" y="26416"/>
                  </a:lnTo>
                  <a:lnTo>
                    <a:pt x="9004" y="26289"/>
                  </a:lnTo>
                  <a:lnTo>
                    <a:pt x="8915" y="26162"/>
                  </a:lnTo>
                  <a:lnTo>
                    <a:pt x="8826" y="26035"/>
                  </a:lnTo>
                  <a:lnTo>
                    <a:pt x="8597" y="26162"/>
                  </a:lnTo>
                  <a:lnTo>
                    <a:pt x="8013" y="25527"/>
                  </a:lnTo>
                  <a:lnTo>
                    <a:pt x="7670" y="25425"/>
                  </a:lnTo>
                  <a:lnTo>
                    <a:pt x="7569" y="25273"/>
                  </a:lnTo>
                  <a:lnTo>
                    <a:pt x="7391" y="24765"/>
                  </a:lnTo>
                  <a:lnTo>
                    <a:pt x="8077" y="25527"/>
                  </a:lnTo>
                  <a:lnTo>
                    <a:pt x="7988" y="25273"/>
                  </a:lnTo>
                  <a:lnTo>
                    <a:pt x="7264" y="24511"/>
                  </a:lnTo>
                  <a:lnTo>
                    <a:pt x="7277" y="24765"/>
                  </a:lnTo>
                  <a:lnTo>
                    <a:pt x="7175" y="24587"/>
                  </a:lnTo>
                  <a:lnTo>
                    <a:pt x="7061" y="24257"/>
                  </a:lnTo>
                  <a:lnTo>
                    <a:pt x="7061" y="24130"/>
                  </a:lnTo>
                  <a:lnTo>
                    <a:pt x="6769" y="24257"/>
                  </a:lnTo>
                  <a:lnTo>
                    <a:pt x="6654" y="23825"/>
                  </a:lnTo>
                  <a:lnTo>
                    <a:pt x="6362" y="23622"/>
                  </a:lnTo>
                  <a:lnTo>
                    <a:pt x="6070" y="23114"/>
                  </a:lnTo>
                  <a:lnTo>
                    <a:pt x="6464" y="23368"/>
                  </a:lnTo>
                  <a:lnTo>
                    <a:pt x="6210" y="23114"/>
                  </a:lnTo>
                  <a:lnTo>
                    <a:pt x="5969" y="22860"/>
                  </a:lnTo>
                  <a:lnTo>
                    <a:pt x="5905" y="22656"/>
                  </a:lnTo>
                  <a:lnTo>
                    <a:pt x="5918" y="22860"/>
                  </a:lnTo>
                  <a:lnTo>
                    <a:pt x="5702" y="22720"/>
                  </a:lnTo>
                  <a:lnTo>
                    <a:pt x="5156" y="22098"/>
                  </a:lnTo>
                  <a:lnTo>
                    <a:pt x="5626" y="22352"/>
                  </a:lnTo>
                  <a:lnTo>
                    <a:pt x="5562" y="22098"/>
                  </a:lnTo>
                  <a:lnTo>
                    <a:pt x="5270" y="21590"/>
                  </a:lnTo>
                  <a:lnTo>
                    <a:pt x="4813" y="21336"/>
                  </a:lnTo>
                  <a:lnTo>
                    <a:pt x="4737" y="20955"/>
                  </a:lnTo>
                  <a:lnTo>
                    <a:pt x="4343" y="20320"/>
                  </a:lnTo>
                  <a:lnTo>
                    <a:pt x="4635" y="20320"/>
                  </a:lnTo>
                  <a:lnTo>
                    <a:pt x="4470" y="20066"/>
                  </a:lnTo>
                  <a:lnTo>
                    <a:pt x="4648" y="20066"/>
                  </a:lnTo>
                  <a:lnTo>
                    <a:pt x="4864" y="19939"/>
                  </a:lnTo>
                  <a:lnTo>
                    <a:pt x="4991" y="20066"/>
                  </a:lnTo>
                  <a:lnTo>
                    <a:pt x="4826" y="20066"/>
                  </a:lnTo>
                  <a:lnTo>
                    <a:pt x="4826" y="20193"/>
                  </a:lnTo>
                  <a:lnTo>
                    <a:pt x="5016" y="20193"/>
                  </a:lnTo>
                  <a:lnTo>
                    <a:pt x="5130" y="20345"/>
                  </a:lnTo>
                  <a:lnTo>
                    <a:pt x="5283" y="20370"/>
                  </a:lnTo>
                  <a:lnTo>
                    <a:pt x="5880" y="20447"/>
                  </a:lnTo>
                  <a:lnTo>
                    <a:pt x="6324" y="20701"/>
                  </a:lnTo>
                  <a:lnTo>
                    <a:pt x="6337" y="20828"/>
                  </a:lnTo>
                  <a:lnTo>
                    <a:pt x="6045" y="20701"/>
                  </a:lnTo>
                  <a:lnTo>
                    <a:pt x="5245" y="20358"/>
                  </a:lnTo>
                  <a:lnTo>
                    <a:pt x="5753" y="20701"/>
                  </a:lnTo>
                  <a:lnTo>
                    <a:pt x="5130" y="20447"/>
                  </a:lnTo>
                  <a:lnTo>
                    <a:pt x="5321" y="20828"/>
                  </a:lnTo>
                  <a:lnTo>
                    <a:pt x="4953" y="20320"/>
                  </a:lnTo>
                  <a:lnTo>
                    <a:pt x="5105" y="20828"/>
                  </a:lnTo>
                  <a:lnTo>
                    <a:pt x="5854" y="21082"/>
                  </a:lnTo>
                  <a:lnTo>
                    <a:pt x="6146" y="20955"/>
                  </a:lnTo>
                  <a:lnTo>
                    <a:pt x="7035" y="21488"/>
                  </a:lnTo>
                  <a:lnTo>
                    <a:pt x="7251" y="21590"/>
                  </a:lnTo>
                  <a:lnTo>
                    <a:pt x="7010" y="21336"/>
                  </a:lnTo>
                  <a:lnTo>
                    <a:pt x="7277" y="21336"/>
                  </a:lnTo>
                  <a:lnTo>
                    <a:pt x="7480" y="21437"/>
                  </a:lnTo>
                  <a:lnTo>
                    <a:pt x="7772" y="21767"/>
                  </a:lnTo>
                  <a:lnTo>
                    <a:pt x="7797" y="21907"/>
                  </a:lnTo>
                  <a:lnTo>
                    <a:pt x="8216" y="22212"/>
                  </a:lnTo>
                  <a:lnTo>
                    <a:pt x="8166" y="21971"/>
                  </a:lnTo>
                  <a:lnTo>
                    <a:pt x="7810" y="21640"/>
                  </a:lnTo>
                  <a:lnTo>
                    <a:pt x="8039" y="21844"/>
                  </a:lnTo>
                  <a:lnTo>
                    <a:pt x="8369" y="21844"/>
                  </a:lnTo>
                  <a:lnTo>
                    <a:pt x="8521" y="21907"/>
                  </a:lnTo>
                  <a:lnTo>
                    <a:pt x="8674" y="21971"/>
                  </a:lnTo>
                  <a:lnTo>
                    <a:pt x="8674" y="22098"/>
                  </a:lnTo>
                  <a:lnTo>
                    <a:pt x="8864" y="22352"/>
                  </a:lnTo>
                  <a:lnTo>
                    <a:pt x="8597" y="22009"/>
                  </a:lnTo>
                  <a:lnTo>
                    <a:pt x="8432" y="22098"/>
                  </a:lnTo>
                  <a:lnTo>
                    <a:pt x="8267" y="22225"/>
                  </a:lnTo>
                  <a:lnTo>
                    <a:pt x="8204" y="22352"/>
                  </a:lnTo>
                  <a:lnTo>
                    <a:pt x="8077" y="22288"/>
                  </a:lnTo>
                  <a:lnTo>
                    <a:pt x="8991" y="22720"/>
                  </a:lnTo>
                  <a:lnTo>
                    <a:pt x="8686" y="22466"/>
                  </a:lnTo>
                  <a:lnTo>
                    <a:pt x="8864" y="22606"/>
                  </a:lnTo>
                  <a:lnTo>
                    <a:pt x="9042" y="22733"/>
                  </a:lnTo>
                  <a:lnTo>
                    <a:pt x="9220" y="22809"/>
                  </a:lnTo>
                  <a:lnTo>
                    <a:pt x="9677" y="23241"/>
                  </a:lnTo>
                  <a:lnTo>
                    <a:pt x="9690" y="23368"/>
                  </a:lnTo>
                  <a:lnTo>
                    <a:pt x="9740" y="23495"/>
                  </a:lnTo>
                  <a:lnTo>
                    <a:pt x="9994" y="23622"/>
                  </a:lnTo>
                  <a:lnTo>
                    <a:pt x="10312" y="23914"/>
                  </a:lnTo>
                  <a:lnTo>
                    <a:pt x="10439" y="24003"/>
                  </a:lnTo>
                  <a:lnTo>
                    <a:pt x="10515" y="24180"/>
                  </a:lnTo>
                  <a:lnTo>
                    <a:pt x="11049" y="24498"/>
                  </a:lnTo>
                  <a:lnTo>
                    <a:pt x="10947" y="24117"/>
                  </a:lnTo>
                  <a:lnTo>
                    <a:pt x="10871" y="24257"/>
                  </a:lnTo>
                  <a:lnTo>
                    <a:pt x="10655" y="24180"/>
                  </a:lnTo>
                  <a:lnTo>
                    <a:pt x="10553" y="24041"/>
                  </a:lnTo>
                  <a:lnTo>
                    <a:pt x="10871" y="24257"/>
                  </a:lnTo>
                  <a:lnTo>
                    <a:pt x="10871" y="24053"/>
                  </a:lnTo>
                  <a:lnTo>
                    <a:pt x="10591" y="23825"/>
                  </a:lnTo>
                  <a:lnTo>
                    <a:pt x="10477" y="23368"/>
                  </a:lnTo>
                  <a:lnTo>
                    <a:pt x="10591" y="23799"/>
                  </a:lnTo>
                  <a:lnTo>
                    <a:pt x="10998" y="24003"/>
                  </a:lnTo>
                  <a:lnTo>
                    <a:pt x="11201" y="24218"/>
                  </a:lnTo>
                  <a:lnTo>
                    <a:pt x="11442" y="24434"/>
                  </a:lnTo>
                  <a:lnTo>
                    <a:pt x="11569" y="24638"/>
                  </a:lnTo>
                  <a:lnTo>
                    <a:pt x="11823" y="24892"/>
                  </a:lnTo>
                  <a:lnTo>
                    <a:pt x="11506" y="24587"/>
                  </a:lnTo>
                  <a:lnTo>
                    <a:pt x="11480" y="24765"/>
                  </a:lnTo>
                  <a:lnTo>
                    <a:pt x="11912" y="25019"/>
                  </a:lnTo>
                  <a:lnTo>
                    <a:pt x="12001" y="24892"/>
                  </a:lnTo>
                  <a:lnTo>
                    <a:pt x="11899" y="24384"/>
                  </a:lnTo>
                  <a:lnTo>
                    <a:pt x="12001" y="24587"/>
                  </a:lnTo>
                  <a:lnTo>
                    <a:pt x="12128" y="24726"/>
                  </a:lnTo>
                  <a:lnTo>
                    <a:pt x="12242" y="24587"/>
                  </a:lnTo>
                  <a:lnTo>
                    <a:pt x="12166" y="24765"/>
                  </a:lnTo>
                  <a:lnTo>
                    <a:pt x="12560" y="24218"/>
                  </a:lnTo>
                  <a:lnTo>
                    <a:pt x="12382" y="23825"/>
                  </a:lnTo>
                  <a:lnTo>
                    <a:pt x="12598" y="24104"/>
                  </a:lnTo>
                  <a:lnTo>
                    <a:pt x="12573" y="23749"/>
                  </a:lnTo>
                  <a:lnTo>
                    <a:pt x="12166" y="23520"/>
                  </a:lnTo>
                  <a:lnTo>
                    <a:pt x="12052" y="23241"/>
                  </a:lnTo>
                  <a:lnTo>
                    <a:pt x="11582" y="22910"/>
                  </a:lnTo>
                  <a:lnTo>
                    <a:pt x="11582" y="24511"/>
                  </a:lnTo>
                  <a:lnTo>
                    <a:pt x="11582" y="22910"/>
                  </a:lnTo>
                  <a:lnTo>
                    <a:pt x="10998" y="22479"/>
                  </a:lnTo>
                  <a:lnTo>
                    <a:pt x="10845" y="22352"/>
                  </a:lnTo>
                  <a:lnTo>
                    <a:pt x="9969" y="21590"/>
                  </a:lnTo>
                  <a:lnTo>
                    <a:pt x="9575" y="21590"/>
                  </a:lnTo>
                  <a:lnTo>
                    <a:pt x="9334" y="21424"/>
                  </a:lnTo>
                  <a:lnTo>
                    <a:pt x="9334" y="21590"/>
                  </a:lnTo>
                  <a:lnTo>
                    <a:pt x="9207" y="21590"/>
                  </a:lnTo>
                  <a:lnTo>
                    <a:pt x="9080" y="21488"/>
                  </a:lnTo>
                  <a:lnTo>
                    <a:pt x="9017" y="21336"/>
                  </a:lnTo>
                  <a:lnTo>
                    <a:pt x="9334" y="21590"/>
                  </a:lnTo>
                  <a:lnTo>
                    <a:pt x="9334" y="21424"/>
                  </a:lnTo>
                  <a:lnTo>
                    <a:pt x="9207" y="21336"/>
                  </a:lnTo>
                  <a:lnTo>
                    <a:pt x="8915" y="21145"/>
                  </a:lnTo>
                  <a:lnTo>
                    <a:pt x="8140" y="20320"/>
                  </a:lnTo>
                  <a:lnTo>
                    <a:pt x="7988" y="20154"/>
                  </a:lnTo>
                  <a:lnTo>
                    <a:pt x="7988" y="20574"/>
                  </a:lnTo>
                  <a:lnTo>
                    <a:pt x="7632" y="20421"/>
                  </a:lnTo>
                  <a:lnTo>
                    <a:pt x="7480" y="20358"/>
                  </a:lnTo>
                  <a:lnTo>
                    <a:pt x="7632" y="20421"/>
                  </a:lnTo>
                  <a:lnTo>
                    <a:pt x="7493" y="20345"/>
                  </a:lnTo>
                  <a:lnTo>
                    <a:pt x="7645" y="20408"/>
                  </a:lnTo>
                  <a:lnTo>
                    <a:pt x="7988" y="20574"/>
                  </a:lnTo>
                  <a:lnTo>
                    <a:pt x="7988" y="20154"/>
                  </a:lnTo>
                  <a:lnTo>
                    <a:pt x="7277" y="19354"/>
                  </a:lnTo>
                  <a:lnTo>
                    <a:pt x="7277" y="21082"/>
                  </a:lnTo>
                  <a:lnTo>
                    <a:pt x="7277" y="21209"/>
                  </a:lnTo>
                  <a:lnTo>
                    <a:pt x="7175" y="21082"/>
                  </a:lnTo>
                  <a:lnTo>
                    <a:pt x="7277" y="19354"/>
                  </a:lnTo>
                  <a:lnTo>
                    <a:pt x="7010" y="19050"/>
                  </a:lnTo>
                  <a:lnTo>
                    <a:pt x="5118" y="19050"/>
                  </a:lnTo>
                  <a:lnTo>
                    <a:pt x="5295" y="19304"/>
                  </a:lnTo>
                  <a:lnTo>
                    <a:pt x="5486" y="19367"/>
                  </a:lnTo>
                  <a:lnTo>
                    <a:pt x="5664" y="19431"/>
                  </a:lnTo>
                  <a:lnTo>
                    <a:pt x="5232" y="19304"/>
                  </a:lnTo>
                  <a:lnTo>
                    <a:pt x="4483" y="19177"/>
                  </a:lnTo>
                  <a:lnTo>
                    <a:pt x="3175" y="19304"/>
                  </a:lnTo>
                  <a:lnTo>
                    <a:pt x="3314" y="19812"/>
                  </a:lnTo>
                  <a:lnTo>
                    <a:pt x="3429" y="20447"/>
                  </a:lnTo>
                  <a:lnTo>
                    <a:pt x="3759" y="21336"/>
                  </a:lnTo>
                  <a:lnTo>
                    <a:pt x="3835" y="21640"/>
                  </a:lnTo>
                  <a:lnTo>
                    <a:pt x="4914" y="24015"/>
                  </a:lnTo>
                  <a:lnTo>
                    <a:pt x="5029" y="24180"/>
                  </a:lnTo>
                  <a:lnTo>
                    <a:pt x="7340" y="25908"/>
                  </a:lnTo>
                  <a:lnTo>
                    <a:pt x="8966" y="28067"/>
                  </a:lnTo>
                  <a:lnTo>
                    <a:pt x="9461" y="28575"/>
                  </a:lnTo>
                  <a:lnTo>
                    <a:pt x="9626" y="28575"/>
                  </a:lnTo>
                  <a:lnTo>
                    <a:pt x="10033" y="28829"/>
                  </a:lnTo>
                  <a:lnTo>
                    <a:pt x="10020" y="29083"/>
                  </a:lnTo>
                  <a:lnTo>
                    <a:pt x="10744" y="29337"/>
                  </a:lnTo>
                  <a:lnTo>
                    <a:pt x="11645" y="30099"/>
                  </a:lnTo>
                  <a:lnTo>
                    <a:pt x="11811" y="30988"/>
                  </a:lnTo>
                  <a:lnTo>
                    <a:pt x="13017" y="31750"/>
                  </a:lnTo>
                  <a:lnTo>
                    <a:pt x="12966" y="31623"/>
                  </a:lnTo>
                  <a:lnTo>
                    <a:pt x="13322" y="32004"/>
                  </a:lnTo>
                  <a:lnTo>
                    <a:pt x="13982" y="32512"/>
                  </a:lnTo>
                  <a:lnTo>
                    <a:pt x="14084" y="32689"/>
                  </a:lnTo>
                  <a:lnTo>
                    <a:pt x="14211" y="33020"/>
                  </a:lnTo>
                  <a:lnTo>
                    <a:pt x="15163" y="33782"/>
                  </a:lnTo>
                  <a:lnTo>
                    <a:pt x="15722" y="34544"/>
                  </a:lnTo>
                  <a:lnTo>
                    <a:pt x="14782" y="33909"/>
                  </a:lnTo>
                  <a:lnTo>
                    <a:pt x="15608" y="35052"/>
                  </a:lnTo>
                  <a:lnTo>
                    <a:pt x="15951" y="35306"/>
                  </a:lnTo>
                  <a:lnTo>
                    <a:pt x="16662" y="35941"/>
                  </a:lnTo>
                  <a:lnTo>
                    <a:pt x="16624" y="35814"/>
                  </a:lnTo>
                  <a:lnTo>
                    <a:pt x="16510" y="35687"/>
                  </a:lnTo>
                  <a:lnTo>
                    <a:pt x="16383" y="35306"/>
                  </a:lnTo>
                  <a:lnTo>
                    <a:pt x="16687" y="35598"/>
                  </a:lnTo>
                  <a:lnTo>
                    <a:pt x="17056" y="35560"/>
                  </a:lnTo>
                  <a:lnTo>
                    <a:pt x="17538" y="35687"/>
                  </a:lnTo>
                  <a:close/>
                </a:path>
                <a:path w="38100" h="36194">
                  <a:moveTo>
                    <a:pt x="17589" y="3683"/>
                  </a:moveTo>
                  <a:lnTo>
                    <a:pt x="17487" y="3556"/>
                  </a:lnTo>
                  <a:lnTo>
                    <a:pt x="17335" y="3479"/>
                  </a:lnTo>
                  <a:lnTo>
                    <a:pt x="17589" y="3683"/>
                  </a:lnTo>
                  <a:close/>
                </a:path>
                <a:path w="38100" h="36194">
                  <a:moveTo>
                    <a:pt x="18846" y="12573"/>
                  </a:moveTo>
                  <a:lnTo>
                    <a:pt x="18681" y="12319"/>
                  </a:lnTo>
                  <a:lnTo>
                    <a:pt x="18732" y="12446"/>
                  </a:lnTo>
                  <a:lnTo>
                    <a:pt x="18846" y="12573"/>
                  </a:lnTo>
                  <a:close/>
                </a:path>
                <a:path w="38100" h="36194">
                  <a:moveTo>
                    <a:pt x="19075" y="4711"/>
                  </a:moveTo>
                  <a:lnTo>
                    <a:pt x="19011" y="4572"/>
                  </a:lnTo>
                  <a:lnTo>
                    <a:pt x="18872" y="4445"/>
                  </a:lnTo>
                  <a:lnTo>
                    <a:pt x="19075" y="4711"/>
                  </a:lnTo>
                  <a:close/>
                </a:path>
                <a:path w="38100" h="36194">
                  <a:moveTo>
                    <a:pt x="19088" y="16256"/>
                  </a:moveTo>
                  <a:close/>
                </a:path>
                <a:path w="38100" h="36194">
                  <a:moveTo>
                    <a:pt x="20281" y="5981"/>
                  </a:moveTo>
                  <a:close/>
                </a:path>
                <a:path w="38100" h="36194">
                  <a:moveTo>
                    <a:pt x="22428" y="22987"/>
                  </a:moveTo>
                  <a:lnTo>
                    <a:pt x="21297" y="18542"/>
                  </a:lnTo>
                  <a:lnTo>
                    <a:pt x="20980" y="17272"/>
                  </a:lnTo>
                  <a:lnTo>
                    <a:pt x="20726" y="16510"/>
                  </a:lnTo>
                  <a:lnTo>
                    <a:pt x="20599" y="16129"/>
                  </a:lnTo>
                  <a:lnTo>
                    <a:pt x="20053" y="15240"/>
                  </a:lnTo>
                  <a:lnTo>
                    <a:pt x="20154" y="15367"/>
                  </a:lnTo>
                  <a:lnTo>
                    <a:pt x="20218" y="15240"/>
                  </a:lnTo>
                  <a:lnTo>
                    <a:pt x="20294" y="15494"/>
                  </a:lnTo>
                  <a:lnTo>
                    <a:pt x="20281" y="15240"/>
                  </a:lnTo>
                  <a:lnTo>
                    <a:pt x="20269" y="15113"/>
                  </a:lnTo>
                  <a:lnTo>
                    <a:pt x="20167" y="14859"/>
                  </a:lnTo>
                  <a:lnTo>
                    <a:pt x="19735" y="14262"/>
                  </a:lnTo>
                  <a:lnTo>
                    <a:pt x="19735" y="17145"/>
                  </a:lnTo>
                  <a:lnTo>
                    <a:pt x="19177" y="16725"/>
                  </a:lnTo>
                  <a:lnTo>
                    <a:pt x="19507" y="17018"/>
                  </a:lnTo>
                  <a:lnTo>
                    <a:pt x="19646" y="17145"/>
                  </a:lnTo>
                  <a:lnTo>
                    <a:pt x="19634" y="17018"/>
                  </a:lnTo>
                  <a:lnTo>
                    <a:pt x="19405" y="16764"/>
                  </a:lnTo>
                  <a:lnTo>
                    <a:pt x="19558" y="16840"/>
                  </a:lnTo>
                  <a:lnTo>
                    <a:pt x="19634" y="17018"/>
                  </a:lnTo>
                  <a:lnTo>
                    <a:pt x="19735" y="17145"/>
                  </a:lnTo>
                  <a:lnTo>
                    <a:pt x="19735" y="14262"/>
                  </a:lnTo>
                  <a:lnTo>
                    <a:pt x="19532" y="13970"/>
                  </a:lnTo>
                  <a:lnTo>
                    <a:pt x="19278" y="13589"/>
                  </a:lnTo>
                  <a:lnTo>
                    <a:pt x="19494" y="13843"/>
                  </a:lnTo>
                  <a:lnTo>
                    <a:pt x="19443" y="13589"/>
                  </a:lnTo>
                  <a:lnTo>
                    <a:pt x="19380" y="13462"/>
                  </a:lnTo>
                  <a:lnTo>
                    <a:pt x="19278" y="13208"/>
                  </a:lnTo>
                  <a:lnTo>
                    <a:pt x="19151" y="13106"/>
                  </a:lnTo>
                  <a:lnTo>
                    <a:pt x="19151" y="15989"/>
                  </a:lnTo>
                  <a:lnTo>
                    <a:pt x="19062" y="15849"/>
                  </a:lnTo>
                  <a:lnTo>
                    <a:pt x="19088" y="16256"/>
                  </a:lnTo>
                  <a:lnTo>
                    <a:pt x="19100" y="16383"/>
                  </a:lnTo>
                  <a:lnTo>
                    <a:pt x="19050" y="16256"/>
                  </a:lnTo>
                  <a:lnTo>
                    <a:pt x="19011" y="16129"/>
                  </a:lnTo>
                  <a:lnTo>
                    <a:pt x="18770" y="15824"/>
                  </a:lnTo>
                  <a:lnTo>
                    <a:pt x="18808" y="15494"/>
                  </a:lnTo>
                  <a:lnTo>
                    <a:pt x="19062" y="15849"/>
                  </a:lnTo>
                  <a:lnTo>
                    <a:pt x="18948" y="15494"/>
                  </a:lnTo>
                  <a:lnTo>
                    <a:pt x="18681" y="15367"/>
                  </a:lnTo>
                  <a:lnTo>
                    <a:pt x="18529" y="15113"/>
                  </a:lnTo>
                  <a:lnTo>
                    <a:pt x="18415" y="14986"/>
                  </a:lnTo>
                  <a:lnTo>
                    <a:pt x="19050" y="15494"/>
                  </a:lnTo>
                  <a:lnTo>
                    <a:pt x="19151" y="15989"/>
                  </a:lnTo>
                  <a:lnTo>
                    <a:pt x="19151" y="13106"/>
                  </a:lnTo>
                  <a:lnTo>
                    <a:pt x="18694" y="12700"/>
                  </a:lnTo>
                  <a:lnTo>
                    <a:pt x="18618" y="12319"/>
                  </a:lnTo>
                  <a:lnTo>
                    <a:pt x="18300" y="11684"/>
                  </a:lnTo>
                  <a:lnTo>
                    <a:pt x="18110" y="11303"/>
                  </a:lnTo>
                  <a:lnTo>
                    <a:pt x="18110" y="11684"/>
                  </a:lnTo>
                  <a:lnTo>
                    <a:pt x="17729" y="10922"/>
                  </a:lnTo>
                  <a:lnTo>
                    <a:pt x="17183" y="10414"/>
                  </a:lnTo>
                  <a:lnTo>
                    <a:pt x="16878" y="9779"/>
                  </a:lnTo>
                  <a:lnTo>
                    <a:pt x="16484" y="9525"/>
                  </a:lnTo>
                  <a:lnTo>
                    <a:pt x="16154" y="8636"/>
                  </a:lnTo>
                  <a:lnTo>
                    <a:pt x="15849" y="8636"/>
                  </a:lnTo>
                  <a:lnTo>
                    <a:pt x="16116" y="8509"/>
                  </a:lnTo>
                  <a:lnTo>
                    <a:pt x="15811" y="8128"/>
                  </a:lnTo>
                  <a:lnTo>
                    <a:pt x="15138" y="7315"/>
                  </a:lnTo>
                  <a:lnTo>
                    <a:pt x="14795" y="6985"/>
                  </a:lnTo>
                  <a:lnTo>
                    <a:pt x="14960" y="7112"/>
                  </a:lnTo>
                  <a:lnTo>
                    <a:pt x="14871" y="6985"/>
                  </a:lnTo>
                  <a:lnTo>
                    <a:pt x="14617" y="6604"/>
                  </a:lnTo>
                  <a:lnTo>
                    <a:pt x="14833" y="6731"/>
                  </a:lnTo>
                  <a:lnTo>
                    <a:pt x="14566" y="6350"/>
                  </a:lnTo>
                  <a:lnTo>
                    <a:pt x="13169" y="6350"/>
                  </a:lnTo>
                  <a:lnTo>
                    <a:pt x="12941" y="6350"/>
                  </a:lnTo>
                  <a:lnTo>
                    <a:pt x="13068" y="6604"/>
                  </a:lnTo>
                  <a:lnTo>
                    <a:pt x="12598" y="6096"/>
                  </a:lnTo>
                  <a:lnTo>
                    <a:pt x="12954" y="6731"/>
                  </a:lnTo>
                  <a:lnTo>
                    <a:pt x="13081" y="6858"/>
                  </a:lnTo>
                  <a:lnTo>
                    <a:pt x="13703" y="7366"/>
                  </a:lnTo>
                  <a:lnTo>
                    <a:pt x="13792" y="7620"/>
                  </a:lnTo>
                  <a:lnTo>
                    <a:pt x="13919" y="7747"/>
                  </a:lnTo>
                  <a:lnTo>
                    <a:pt x="14046" y="7747"/>
                  </a:lnTo>
                  <a:lnTo>
                    <a:pt x="14617" y="8509"/>
                  </a:lnTo>
                  <a:lnTo>
                    <a:pt x="14541" y="8128"/>
                  </a:lnTo>
                  <a:lnTo>
                    <a:pt x="14833" y="9271"/>
                  </a:lnTo>
                  <a:lnTo>
                    <a:pt x="16256" y="10541"/>
                  </a:lnTo>
                  <a:lnTo>
                    <a:pt x="16446" y="11341"/>
                  </a:lnTo>
                  <a:lnTo>
                    <a:pt x="16497" y="11468"/>
                  </a:lnTo>
                  <a:lnTo>
                    <a:pt x="17437" y="12700"/>
                  </a:lnTo>
                  <a:lnTo>
                    <a:pt x="17792" y="13335"/>
                  </a:lnTo>
                  <a:lnTo>
                    <a:pt x="17830" y="13589"/>
                  </a:lnTo>
                  <a:lnTo>
                    <a:pt x="18046" y="14097"/>
                  </a:lnTo>
                  <a:lnTo>
                    <a:pt x="18288" y="13462"/>
                  </a:lnTo>
                  <a:lnTo>
                    <a:pt x="18630" y="14351"/>
                  </a:lnTo>
                  <a:lnTo>
                    <a:pt x="18745" y="15113"/>
                  </a:lnTo>
                  <a:lnTo>
                    <a:pt x="18681" y="14986"/>
                  </a:lnTo>
                  <a:lnTo>
                    <a:pt x="18326" y="14097"/>
                  </a:lnTo>
                  <a:lnTo>
                    <a:pt x="18313" y="14732"/>
                  </a:lnTo>
                  <a:lnTo>
                    <a:pt x="18199" y="14605"/>
                  </a:lnTo>
                  <a:lnTo>
                    <a:pt x="17945" y="14351"/>
                  </a:lnTo>
                  <a:lnTo>
                    <a:pt x="17830" y="14224"/>
                  </a:lnTo>
                  <a:lnTo>
                    <a:pt x="17627" y="14351"/>
                  </a:lnTo>
                  <a:lnTo>
                    <a:pt x="16967" y="13589"/>
                  </a:lnTo>
                  <a:lnTo>
                    <a:pt x="16865" y="13462"/>
                  </a:lnTo>
                  <a:lnTo>
                    <a:pt x="16891" y="13589"/>
                  </a:lnTo>
                  <a:lnTo>
                    <a:pt x="16268" y="13208"/>
                  </a:lnTo>
                  <a:lnTo>
                    <a:pt x="16624" y="13081"/>
                  </a:lnTo>
                  <a:lnTo>
                    <a:pt x="16065" y="12700"/>
                  </a:lnTo>
                  <a:lnTo>
                    <a:pt x="15963" y="12319"/>
                  </a:lnTo>
                  <a:lnTo>
                    <a:pt x="14389" y="10947"/>
                  </a:lnTo>
                  <a:lnTo>
                    <a:pt x="14058" y="10668"/>
                  </a:lnTo>
                  <a:lnTo>
                    <a:pt x="13474" y="10033"/>
                  </a:lnTo>
                  <a:lnTo>
                    <a:pt x="13931" y="9779"/>
                  </a:lnTo>
                  <a:lnTo>
                    <a:pt x="12039" y="8407"/>
                  </a:lnTo>
                  <a:lnTo>
                    <a:pt x="11925" y="8128"/>
                  </a:lnTo>
                  <a:lnTo>
                    <a:pt x="11798" y="7620"/>
                  </a:lnTo>
                  <a:lnTo>
                    <a:pt x="10566" y="6731"/>
                  </a:lnTo>
                  <a:lnTo>
                    <a:pt x="9639" y="5588"/>
                  </a:lnTo>
                  <a:lnTo>
                    <a:pt x="9067" y="5207"/>
                  </a:lnTo>
                  <a:lnTo>
                    <a:pt x="8140" y="4572"/>
                  </a:lnTo>
                  <a:lnTo>
                    <a:pt x="8432" y="5207"/>
                  </a:lnTo>
                  <a:lnTo>
                    <a:pt x="8013" y="4699"/>
                  </a:lnTo>
                  <a:lnTo>
                    <a:pt x="7785" y="4432"/>
                  </a:lnTo>
                  <a:lnTo>
                    <a:pt x="7315" y="3975"/>
                  </a:lnTo>
                  <a:lnTo>
                    <a:pt x="7670" y="4394"/>
                  </a:lnTo>
                  <a:lnTo>
                    <a:pt x="7569" y="4699"/>
                  </a:lnTo>
                  <a:lnTo>
                    <a:pt x="7200" y="4445"/>
                  </a:lnTo>
                  <a:lnTo>
                    <a:pt x="6896" y="4191"/>
                  </a:lnTo>
                  <a:lnTo>
                    <a:pt x="6756" y="4064"/>
                  </a:lnTo>
                  <a:lnTo>
                    <a:pt x="6019" y="3556"/>
                  </a:lnTo>
                  <a:lnTo>
                    <a:pt x="5765" y="3302"/>
                  </a:lnTo>
                  <a:lnTo>
                    <a:pt x="6426" y="3683"/>
                  </a:lnTo>
                  <a:lnTo>
                    <a:pt x="6426" y="3556"/>
                  </a:lnTo>
                  <a:lnTo>
                    <a:pt x="5981" y="3302"/>
                  </a:lnTo>
                  <a:lnTo>
                    <a:pt x="5765" y="3175"/>
                  </a:lnTo>
                  <a:lnTo>
                    <a:pt x="5549" y="3048"/>
                  </a:lnTo>
                  <a:lnTo>
                    <a:pt x="4470" y="2794"/>
                  </a:lnTo>
                  <a:lnTo>
                    <a:pt x="5257" y="3175"/>
                  </a:lnTo>
                  <a:lnTo>
                    <a:pt x="4292" y="3048"/>
                  </a:lnTo>
                  <a:lnTo>
                    <a:pt x="3975" y="2921"/>
                  </a:lnTo>
                  <a:lnTo>
                    <a:pt x="3670" y="2921"/>
                  </a:lnTo>
                  <a:lnTo>
                    <a:pt x="3378" y="2667"/>
                  </a:lnTo>
                  <a:lnTo>
                    <a:pt x="2870" y="2921"/>
                  </a:lnTo>
                  <a:lnTo>
                    <a:pt x="2616" y="2921"/>
                  </a:lnTo>
                  <a:lnTo>
                    <a:pt x="2616" y="3048"/>
                  </a:lnTo>
                  <a:lnTo>
                    <a:pt x="2374" y="3175"/>
                  </a:lnTo>
                  <a:lnTo>
                    <a:pt x="2540" y="3048"/>
                  </a:lnTo>
                  <a:lnTo>
                    <a:pt x="2616" y="2921"/>
                  </a:lnTo>
                  <a:lnTo>
                    <a:pt x="2438" y="2921"/>
                  </a:lnTo>
                  <a:lnTo>
                    <a:pt x="1460" y="3556"/>
                  </a:lnTo>
                  <a:lnTo>
                    <a:pt x="1333" y="4064"/>
                  </a:lnTo>
                  <a:lnTo>
                    <a:pt x="1714" y="5969"/>
                  </a:lnTo>
                  <a:lnTo>
                    <a:pt x="2146" y="6223"/>
                  </a:lnTo>
                  <a:lnTo>
                    <a:pt x="2451" y="6477"/>
                  </a:lnTo>
                  <a:lnTo>
                    <a:pt x="2476" y="6858"/>
                  </a:lnTo>
                  <a:lnTo>
                    <a:pt x="3187" y="8001"/>
                  </a:lnTo>
                  <a:lnTo>
                    <a:pt x="4584" y="9144"/>
                  </a:lnTo>
                  <a:lnTo>
                    <a:pt x="5143" y="10274"/>
                  </a:lnTo>
                  <a:lnTo>
                    <a:pt x="5016" y="10160"/>
                  </a:lnTo>
                  <a:lnTo>
                    <a:pt x="5118" y="10287"/>
                  </a:lnTo>
                  <a:lnTo>
                    <a:pt x="5219" y="10414"/>
                  </a:lnTo>
                  <a:lnTo>
                    <a:pt x="5461" y="10541"/>
                  </a:lnTo>
                  <a:lnTo>
                    <a:pt x="5626" y="10795"/>
                  </a:lnTo>
                  <a:lnTo>
                    <a:pt x="5575" y="10947"/>
                  </a:lnTo>
                  <a:lnTo>
                    <a:pt x="6172" y="11430"/>
                  </a:lnTo>
                  <a:lnTo>
                    <a:pt x="6273" y="11557"/>
                  </a:lnTo>
                  <a:lnTo>
                    <a:pt x="7962" y="11557"/>
                  </a:lnTo>
                  <a:lnTo>
                    <a:pt x="7505" y="11049"/>
                  </a:lnTo>
                  <a:lnTo>
                    <a:pt x="7937" y="11303"/>
                  </a:lnTo>
                  <a:lnTo>
                    <a:pt x="7696" y="11049"/>
                  </a:lnTo>
                  <a:lnTo>
                    <a:pt x="6210" y="9398"/>
                  </a:lnTo>
                  <a:lnTo>
                    <a:pt x="5867" y="9017"/>
                  </a:lnTo>
                  <a:lnTo>
                    <a:pt x="5892" y="9144"/>
                  </a:lnTo>
                  <a:lnTo>
                    <a:pt x="6007" y="9398"/>
                  </a:lnTo>
                  <a:lnTo>
                    <a:pt x="5702" y="9144"/>
                  </a:lnTo>
                  <a:lnTo>
                    <a:pt x="5613" y="8763"/>
                  </a:lnTo>
                  <a:lnTo>
                    <a:pt x="4584" y="7620"/>
                  </a:lnTo>
                  <a:lnTo>
                    <a:pt x="3416" y="5080"/>
                  </a:lnTo>
                  <a:lnTo>
                    <a:pt x="3213" y="4813"/>
                  </a:lnTo>
                  <a:lnTo>
                    <a:pt x="3098" y="4445"/>
                  </a:lnTo>
                  <a:lnTo>
                    <a:pt x="3352" y="4318"/>
                  </a:lnTo>
                  <a:lnTo>
                    <a:pt x="3695" y="4318"/>
                  </a:lnTo>
                  <a:lnTo>
                    <a:pt x="3200" y="4445"/>
                  </a:lnTo>
                  <a:lnTo>
                    <a:pt x="3441" y="4572"/>
                  </a:lnTo>
                  <a:lnTo>
                    <a:pt x="4279" y="4318"/>
                  </a:lnTo>
                  <a:lnTo>
                    <a:pt x="4711" y="4191"/>
                  </a:lnTo>
                  <a:lnTo>
                    <a:pt x="5448" y="4711"/>
                  </a:lnTo>
                  <a:lnTo>
                    <a:pt x="6489" y="5207"/>
                  </a:lnTo>
                  <a:lnTo>
                    <a:pt x="7035" y="5969"/>
                  </a:lnTo>
                  <a:lnTo>
                    <a:pt x="9258" y="7112"/>
                  </a:lnTo>
                  <a:lnTo>
                    <a:pt x="10033" y="8255"/>
                  </a:lnTo>
                  <a:lnTo>
                    <a:pt x="10045" y="8128"/>
                  </a:lnTo>
                  <a:lnTo>
                    <a:pt x="10375" y="8255"/>
                  </a:lnTo>
                  <a:lnTo>
                    <a:pt x="10350" y="8382"/>
                  </a:lnTo>
                  <a:lnTo>
                    <a:pt x="10477" y="8382"/>
                  </a:lnTo>
                  <a:lnTo>
                    <a:pt x="12687" y="10287"/>
                  </a:lnTo>
                  <a:lnTo>
                    <a:pt x="17157" y="15875"/>
                  </a:lnTo>
                  <a:lnTo>
                    <a:pt x="17322" y="15113"/>
                  </a:lnTo>
                  <a:lnTo>
                    <a:pt x="17907" y="16256"/>
                  </a:lnTo>
                  <a:lnTo>
                    <a:pt x="19011" y="16256"/>
                  </a:lnTo>
                  <a:lnTo>
                    <a:pt x="19037" y="16383"/>
                  </a:lnTo>
                  <a:lnTo>
                    <a:pt x="17983" y="16383"/>
                  </a:lnTo>
                  <a:lnTo>
                    <a:pt x="17716" y="16383"/>
                  </a:lnTo>
                  <a:lnTo>
                    <a:pt x="18415" y="17018"/>
                  </a:lnTo>
                  <a:lnTo>
                    <a:pt x="22428" y="22987"/>
                  </a:lnTo>
                  <a:close/>
                </a:path>
                <a:path w="38100" h="36194">
                  <a:moveTo>
                    <a:pt x="23355" y="10375"/>
                  </a:moveTo>
                  <a:close/>
                </a:path>
                <a:path w="38100" h="36194">
                  <a:moveTo>
                    <a:pt x="24460" y="13843"/>
                  </a:moveTo>
                  <a:lnTo>
                    <a:pt x="24206" y="13335"/>
                  </a:lnTo>
                  <a:lnTo>
                    <a:pt x="24091" y="13208"/>
                  </a:lnTo>
                  <a:lnTo>
                    <a:pt x="23736" y="12954"/>
                  </a:lnTo>
                  <a:lnTo>
                    <a:pt x="24460" y="13843"/>
                  </a:lnTo>
                  <a:close/>
                </a:path>
                <a:path w="38100" h="36194">
                  <a:moveTo>
                    <a:pt x="24714" y="12192"/>
                  </a:moveTo>
                  <a:lnTo>
                    <a:pt x="24358" y="11811"/>
                  </a:lnTo>
                  <a:lnTo>
                    <a:pt x="24485" y="12065"/>
                  </a:lnTo>
                  <a:lnTo>
                    <a:pt x="24714" y="12192"/>
                  </a:lnTo>
                  <a:close/>
                </a:path>
                <a:path w="38100" h="36194">
                  <a:moveTo>
                    <a:pt x="24790" y="13716"/>
                  </a:moveTo>
                  <a:lnTo>
                    <a:pt x="24663" y="13589"/>
                  </a:lnTo>
                  <a:lnTo>
                    <a:pt x="24752" y="13716"/>
                  </a:lnTo>
                  <a:close/>
                </a:path>
                <a:path w="38100" h="36194">
                  <a:moveTo>
                    <a:pt x="24917" y="14262"/>
                  </a:moveTo>
                  <a:lnTo>
                    <a:pt x="24815" y="14097"/>
                  </a:lnTo>
                  <a:lnTo>
                    <a:pt x="24688" y="13906"/>
                  </a:lnTo>
                  <a:lnTo>
                    <a:pt x="24561" y="13766"/>
                  </a:lnTo>
                  <a:lnTo>
                    <a:pt x="24663" y="13970"/>
                  </a:lnTo>
                  <a:lnTo>
                    <a:pt x="24790" y="14122"/>
                  </a:lnTo>
                  <a:lnTo>
                    <a:pt x="24917" y="14262"/>
                  </a:lnTo>
                  <a:close/>
                </a:path>
                <a:path w="38100" h="36194">
                  <a:moveTo>
                    <a:pt x="25006" y="13017"/>
                  </a:moveTo>
                  <a:lnTo>
                    <a:pt x="24866" y="12852"/>
                  </a:lnTo>
                  <a:lnTo>
                    <a:pt x="24955" y="12992"/>
                  </a:lnTo>
                  <a:close/>
                </a:path>
                <a:path w="38100" h="36194">
                  <a:moveTo>
                    <a:pt x="25234" y="14554"/>
                  </a:moveTo>
                  <a:lnTo>
                    <a:pt x="25019" y="14363"/>
                  </a:lnTo>
                  <a:lnTo>
                    <a:pt x="25146" y="14605"/>
                  </a:lnTo>
                  <a:close/>
                </a:path>
                <a:path w="38100" h="36194">
                  <a:moveTo>
                    <a:pt x="27419" y="16154"/>
                  </a:moveTo>
                  <a:lnTo>
                    <a:pt x="27317" y="15875"/>
                  </a:lnTo>
                  <a:lnTo>
                    <a:pt x="26974" y="15621"/>
                  </a:lnTo>
                  <a:lnTo>
                    <a:pt x="27419" y="16154"/>
                  </a:lnTo>
                  <a:close/>
                </a:path>
                <a:path w="38100" h="36194">
                  <a:moveTo>
                    <a:pt x="27724" y="16510"/>
                  </a:moveTo>
                  <a:lnTo>
                    <a:pt x="27419" y="16154"/>
                  </a:lnTo>
                  <a:lnTo>
                    <a:pt x="27520" y="16433"/>
                  </a:lnTo>
                  <a:lnTo>
                    <a:pt x="27724" y="16510"/>
                  </a:lnTo>
                  <a:close/>
                </a:path>
                <a:path w="38100" h="36194">
                  <a:moveTo>
                    <a:pt x="27774" y="16256"/>
                  </a:moveTo>
                  <a:close/>
                </a:path>
                <a:path w="38100" h="36194">
                  <a:moveTo>
                    <a:pt x="28016" y="18161"/>
                  </a:moveTo>
                  <a:lnTo>
                    <a:pt x="27876" y="18034"/>
                  </a:lnTo>
                  <a:lnTo>
                    <a:pt x="27978" y="18161"/>
                  </a:lnTo>
                  <a:close/>
                </a:path>
                <a:path w="38100" h="36194">
                  <a:moveTo>
                    <a:pt x="28054" y="18161"/>
                  </a:moveTo>
                  <a:close/>
                </a:path>
                <a:path w="38100" h="36194">
                  <a:moveTo>
                    <a:pt x="28346" y="14973"/>
                  </a:moveTo>
                  <a:lnTo>
                    <a:pt x="28333" y="15328"/>
                  </a:lnTo>
                  <a:lnTo>
                    <a:pt x="28346" y="14973"/>
                  </a:lnTo>
                  <a:close/>
                </a:path>
                <a:path w="38100" h="36194">
                  <a:moveTo>
                    <a:pt x="28498" y="16383"/>
                  </a:moveTo>
                  <a:lnTo>
                    <a:pt x="28384" y="16129"/>
                  </a:lnTo>
                  <a:lnTo>
                    <a:pt x="28473" y="16383"/>
                  </a:lnTo>
                  <a:close/>
                </a:path>
                <a:path w="38100" h="36194">
                  <a:moveTo>
                    <a:pt x="28536" y="16383"/>
                  </a:moveTo>
                  <a:lnTo>
                    <a:pt x="28498" y="15989"/>
                  </a:lnTo>
                  <a:lnTo>
                    <a:pt x="28498" y="16383"/>
                  </a:lnTo>
                  <a:close/>
                </a:path>
                <a:path w="38100" h="36194">
                  <a:moveTo>
                    <a:pt x="28625" y="16129"/>
                  </a:moveTo>
                  <a:lnTo>
                    <a:pt x="28511" y="15836"/>
                  </a:lnTo>
                  <a:lnTo>
                    <a:pt x="28524" y="16129"/>
                  </a:lnTo>
                  <a:close/>
                </a:path>
                <a:path w="38100" h="36194">
                  <a:moveTo>
                    <a:pt x="28994" y="8890"/>
                  </a:moveTo>
                  <a:lnTo>
                    <a:pt x="28892" y="9118"/>
                  </a:lnTo>
                  <a:lnTo>
                    <a:pt x="28994" y="8890"/>
                  </a:lnTo>
                  <a:close/>
                </a:path>
                <a:path w="38100" h="36194">
                  <a:moveTo>
                    <a:pt x="29159" y="13843"/>
                  </a:moveTo>
                  <a:lnTo>
                    <a:pt x="29133" y="14097"/>
                  </a:lnTo>
                  <a:lnTo>
                    <a:pt x="29159" y="13843"/>
                  </a:lnTo>
                  <a:close/>
                </a:path>
                <a:path w="38100" h="36194">
                  <a:moveTo>
                    <a:pt x="29705" y="19799"/>
                  </a:moveTo>
                  <a:lnTo>
                    <a:pt x="29540" y="19291"/>
                  </a:lnTo>
                  <a:lnTo>
                    <a:pt x="29616" y="18059"/>
                  </a:lnTo>
                  <a:lnTo>
                    <a:pt x="29514" y="19304"/>
                  </a:lnTo>
                  <a:lnTo>
                    <a:pt x="29578" y="19710"/>
                  </a:lnTo>
                  <a:lnTo>
                    <a:pt x="29438" y="19659"/>
                  </a:lnTo>
                  <a:lnTo>
                    <a:pt x="29540" y="19799"/>
                  </a:lnTo>
                  <a:lnTo>
                    <a:pt x="29679" y="19913"/>
                  </a:lnTo>
                  <a:close/>
                </a:path>
                <a:path w="38100" h="36194">
                  <a:moveTo>
                    <a:pt x="31445" y="5829"/>
                  </a:moveTo>
                  <a:close/>
                </a:path>
                <a:path w="38100" h="36194">
                  <a:moveTo>
                    <a:pt x="32473" y="5842"/>
                  </a:moveTo>
                  <a:lnTo>
                    <a:pt x="32194" y="5842"/>
                  </a:lnTo>
                  <a:lnTo>
                    <a:pt x="32423" y="5969"/>
                  </a:lnTo>
                  <a:lnTo>
                    <a:pt x="32473" y="5842"/>
                  </a:lnTo>
                  <a:close/>
                </a:path>
                <a:path w="38100" h="36194">
                  <a:moveTo>
                    <a:pt x="33286" y="18034"/>
                  </a:moveTo>
                  <a:lnTo>
                    <a:pt x="33248" y="17526"/>
                  </a:lnTo>
                  <a:lnTo>
                    <a:pt x="33286" y="18034"/>
                  </a:lnTo>
                  <a:close/>
                </a:path>
                <a:path w="38100" h="36194">
                  <a:moveTo>
                    <a:pt x="33312" y="17526"/>
                  </a:moveTo>
                  <a:lnTo>
                    <a:pt x="33235" y="17272"/>
                  </a:lnTo>
                  <a:lnTo>
                    <a:pt x="33248" y="17526"/>
                  </a:lnTo>
                  <a:close/>
                </a:path>
                <a:path w="38100" h="36194">
                  <a:moveTo>
                    <a:pt x="33642" y="7112"/>
                  </a:moveTo>
                  <a:lnTo>
                    <a:pt x="33528" y="6858"/>
                  </a:lnTo>
                  <a:lnTo>
                    <a:pt x="33604" y="7112"/>
                  </a:lnTo>
                  <a:close/>
                </a:path>
                <a:path w="38100" h="36194">
                  <a:moveTo>
                    <a:pt x="33743" y="8788"/>
                  </a:moveTo>
                  <a:close/>
                </a:path>
                <a:path w="38100" h="36194">
                  <a:moveTo>
                    <a:pt x="33870" y="16929"/>
                  </a:moveTo>
                  <a:lnTo>
                    <a:pt x="33858" y="16725"/>
                  </a:lnTo>
                  <a:lnTo>
                    <a:pt x="33832" y="16941"/>
                  </a:lnTo>
                  <a:close/>
                </a:path>
                <a:path w="38100" h="36194">
                  <a:moveTo>
                    <a:pt x="33909" y="10668"/>
                  </a:moveTo>
                  <a:lnTo>
                    <a:pt x="33769" y="10541"/>
                  </a:lnTo>
                  <a:lnTo>
                    <a:pt x="33731" y="11176"/>
                  </a:lnTo>
                  <a:lnTo>
                    <a:pt x="33909" y="10668"/>
                  </a:lnTo>
                  <a:close/>
                </a:path>
                <a:path w="38100" h="36194">
                  <a:moveTo>
                    <a:pt x="33985" y="10033"/>
                  </a:moveTo>
                  <a:lnTo>
                    <a:pt x="33909" y="9906"/>
                  </a:lnTo>
                  <a:lnTo>
                    <a:pt x="33909" y="10033"/>
                  </a:lnTo>
                  <a:close/>
                </a:path>
                <a:path w="38100" h="36194">
                  <a:moveTo>
                    <a:pt x="34239" y="14795"/>
                  </a:moveTo>
                  <a:lnTo>
                    <a:pt x="34188" y="14490"/>
                  </a:lnTo>
                  <a:lnTo>
                    <a:pt x="34099" y="14770"/>
                  </a:lnTo>
                  <a:lnTo>
                    <a:pt x="34124" y="15265"/>
                  </a:lnTo>
                  <a:lnTo>
                    <a:pt x="34201" y="14770"/>
                  </a:lnTo>
                  <a:close/>
                </a:path>
                <a:path w="38100" h="36194">
                  <a:moveTo>
                    <a:pt x="34251" y="13754"/>
                  </a:moveTo>
                  <a:lnTo>
                    <a:pt x="34086" y="13703"/>
                  </a:lnTo>
                  <a:lnTo>
                    <a:pt x="34112" y="13931"/>
                  </a:lnTo>
                  <a:lnTo>
                    <a:pt x="34239" y="13893"/>
                  </a:lnTo>
                  <a:lnTo>
                    <a:pt x="34251" y="13754"/>
                  </a:lnTo>
                  <a:close/>
                </a:path>
                <a:path w="38100" h="36194">
                  <a:moveTo>
                    <a:pt x="34264" y="18923"/>
                  </a:moveTo>
                  <a:lnTo>
                    <a:pt x="34036" y="18440"/>
                  </a:lnTo>
                  <a:lnTo>
                    <a:pt x="34163" y="18923"/>
                  </a:lnTo>
                  <a:lnTo>
                    <a:pt x="34201" y="19050"/>
                  </a:lnTo>
                  <a:lnTo>
                    <a:pt x="34188" y="18923"/>
                  </a:lnTo>
                  <a:close/>
                </a:path>
                <a:path w="38100" h="36194">
                  <a:moveTo>
                    <a:pt x="34632" y="8229"/>
                  </a:moveTo>
                  <a:lnTo>
                    <a:pt x="34544" y="7962"/>
                  </a:lnTo>
                  <a:lnTo>
                    <a:pt x="34544" y="8115"/>
                  </a:lnTo>
                  <a:close/>
                </a:path>
                <a:path w="38100" h="36194">
                  <a:moveTo>
                    <a:pt x="35140" y="23012"/>
                  </a:moveTo>
                  <a:lnTo>
                    <a:pt x="34988" y="22377"/>
                  </a:lnTo>
                  <a:lnTo>
                    <a:pt x="34772" y="22199"/>
                  </a:lnTo>
                  <a:lnTo>
                    <a:pt x="34899" y="22440"/>
                  </a:lnTo>
                  <a:lnTo>
                    <a:pt x="35013" y="22872"/>
                  </a:lnTo>
                  <a:lnTo>
                    <a:pt x="35140" y="23012"/>
                  </a:lnTo>
                  <a:close/>
                </a:path>
                <a:path w="38100" h="36194">
                  <a:moveTo>
                    <a:pt x="35356" y="23177"/>
                  </a:moveTo>
                  <a:close/>
                </a:path>
                <a:path w="38100" h="36194">
                  <a:moveTo>
                    <a:pt x="35433" y="23177"/>
                  </a:moveTo>
                  <a:close/>
                </a:path>
                <a:path w="38100" h="36194">
                  <a:moveTo>
                    <a:pt x="36233" y="23749"/>
                  </a:moveTo>
                  <a:close/>
                </a:path>
                <a:path w="38100" h="36194">
                  <a:moveTo>
                    <a:pt x="36385" y="23495"/>
                  </a:moveTo>
                  <a:lnTo>
                    <a:pt x="36131" y="22987"/>
                  </a:lnTo>
                  <a:lnTo>
                    <a:pt x="35979" y="23241"/>
                  </a:lnTo>
                  <a:lnTo>
                    <a:pt x="35902" y="22987"/>
                  </a:lnTo>
                  <a:lnTo>
                    <a:pt x="35877" y="22733"/>
                  </a:lnTo>
                  <a:lnTo>
                    <a:pt x="35636" y="22479"/>
                  </a:lnTo>
                  <a:lnTo>
                    <a:pt x="35623" y="22352"/>
                  </a:lnTo>
                  <a:lnTo>
                    <a:pt x="35775" y="22479"/>
                  </a:lnTo>
                  <a:lnTo>
                    <a:pt x="35674" y="22225"/>
                  </a:lnTo>
                  <a:lnTo>
                    <a:pt x="35420" y="21590"/>
                  </a:lnTo>
                  <a:lnTo>
                    <a:pt x="34899" y="21336"/>
                  </a:lnTo>
                  <a:lnTo>
                    <a:pt x="34925" y="20955"/>
                  </a:lnTo>
                  <a:lnTo>
                    <a:pt x="34848" y="20701"/>
                  </a:lnTo>
                  <a:lnTo>
                    <a:pt x="34442" y="19812"/>
                  </a:lnTo>
                  <a:lnTo>
                    <a:pt x="34747" y="20955"/>
                  </a:lnTo>
                  <a:lnTo>
                    <a:pt x="34277" y="20193"/>
                  </a:lnTo>
                  <a:lnTo>
                    <a:pt x="34378" y="19558"/>
                  </a:lnTo>
                  <a:lnTo>
                    <a:pt x="34480" y="19304"/>
                  </a:lnTo>
                  <a:lnTo>
                    <a:pt x="34251" y="19304"/>
                  </a:lnTo>
                  <a:lnTo>
                    <a:pt x="34201" y="19050"/>
                  </a:lnTo>
                  <a:lnTo>
                    <a:pt x="34112" y="18923"/>
                  </a:lnTo>
                  <a:lnTo>
                    <a:pt x="34036" y="18440"/>
                  </a:lnTo>
                  <a:lnTo>
                    <a:pt x="33985" y="18059"/>
                  </a:lnTo>
                  <a:lnTo>
                    <a:pt x="33743" y="17272"/>
                  </a:lnTo>
                  <a:lnTo>
                    <a:pt x="33807" y="16637"/>
                  </a:lnTo>
                  <a:lnTo>
                    <a:pt x="34061" y="16637"/>
                  </a:lnTo>
                  <a:lnTo>
                    <a:pt x="33731" y="16129"/>
                  </a:lnTo>
                  <a:lnTo>
                    <a:pt x="33807" y="15494"/>
                  </a:lnTo>
                  <a:lnTo>
                    <a:pt x="33896" y="16129"/>
                  </a:lnTo>
                  <a:lnTo>
                    <a:pt x="34010" y="15748"/>
                  </a:lnTo>
                  <a:lnTo>
                    <a:pt x="33947" y="15494"/>
                  </a:lnTo>
                  <a:lnTo>
                    <a:pt x="33845" y="15367"/>
                  </a:lnTo>
                  <a:lnTo>
                    <a:pt x="33947" y="14859"/>
                  </a:lnTo>
                  <a:lnTo>
                    <a:pt x="34137" y="14478"/>
                  </a:lnTo>
                  <a:lnTo>
                    <a:pt x="34112" y="13970"/>
                  </a:lnTo>
                  <a:lnTo>
                    <a:pt x="33883" y="13970"/>
                  </a:lnTo>
                  <a:lnTo>
                    <a:pt x="34099" y="12954"/>
                  </a:lnTo>
                  <a:lnTo>
                    <a:pt x="34099" y="12192"/>
                  </a:lnTo>
                  <a:lnTo>
                    <a:pt x="34188" y="12065"/>
                  </a:lnTo>
                  <a:lnTo>
                    <a:pt x="34417" y="10287"/>
                  </a:lnTo>
                  <a:lnTo>
                    <a:pt x="34531" y="9779"/>
                  </a:lnTo>
                  <a:lnTo>
                    <a:pt x="34302" y="9652"/>
                  </a:lnTo>
                  <a:lnTo>
                    <a:pt x="34366" y="9017"/>
                  </a:lnTo>
                  <a:lnTo>
                    <a:pt x="34353" y="8763"/>
                  </a:lnTo>
                  <a:lnTo>
                    <a:pt x="34328" y="8509"/>
                  </a:lnTo>
                  <a:lnTo>
                    <a:pt x="34302" y="8255"/>
                  </a:lnTo>
                  <a:lnTo>
                    <a:pt x="34442" y="8255"/>
                  </a:lnTo>
                  <a:lnTo>
                    <a:pt x="34505" y="8382"/>
                  </a:lnTo>
                  <a:lnTo>
                    <a:pt x="34569" y="8763"/>
                  </a:lnTo>
                  <a:lnTo>
                    <a:pt x="34556" y="8255"/>
                  </a:lnTo>
                  <a:lnTo>
                    <a:pt x="34442" y="7874"/>
                  </a:lnTo>
                  <a:lnTo>
                    <a:pt x="34404" y="7620"/>
                  </a:lnTo>
                  <a:lnTo>
                    <a:pt x="34391" y="7493"/>
                  </a:lnTo>
                  <a:lnTo>
                    <a:pt x="34569" y="7620"/>
                  </a:lnTo>
                  <a:lnTo>
                    <a:pt x="34518" y="7493"/>
                  </a:lnTo>
                  <a:lnTo>
                    <a:pt x="34417" y="7239"/>
                  </a:lnTo>
                  <a:lnTo>
                    <a:pt x="34518" y="6350"/>
                  </a:lnTo>
                  <a:lnTo>
                    <a:pt x="34544" y="6223"/>
                  </a:lnTo>
                  <a:lnTo>
                    <a:pt x="34721" y="5334"/>
                  </a:lnTo>
                  <a:lnTo>
                    <a:pt x="33070" y="5715"/>
                  </a:lnTo>
                  <a:lnTo>
                    <a:pt x="33134" y="5867"/>
                  </a:lnTo>
                  <a:lnTo>
                    <a:pt x="33756" y="6223"/>
                  </a:lnTo>
                  <a:lnTo>
                    <a:pt x="32829" y="6223"/>
                  </a:lnTo>
                  <a:lnTo>
                    <a:pt x="32740" y="6096"/>
                  </a:lnTo>
                  <a:lnTo>
                    <a:pt x="32994" y="5969"/>
                  </a:lnTo>
                  <a:lnTo>
                    <a:pt x="32524" y="6096"/>
                  </a:lnTo>
                  <a:lnTo>
                    <a:pt x="32778" y="5969"/>
                  </a:lnTo>
                  <a:lnTo>
                    <a:pt x="32918" y="5842"/>
                  </a:lnTo>
                  <a:lnTo>
                    <a:pt x="32550" y="5842"/>
                  </a:lnTo>
                  <a:lnTo>
                    <a:pt x="32689" y="5969"/>
                  </a:lnTo>
                  <a:lnTo>
                    <a:pt x="32346" y="6096"/>
                  </a:lnTo>
                  <a:lnTo>
                    <a:pt x="32346" y="5969"/>
                  </a:lnTo>
                  <a:lnTo>
                    <a:pt x="32105" y="5969"/>
                  </a:lnTo>
                  <a:lnTo>
                    <a:pt x="32194" y="5842"/>
                  </a:lnTo>
                  <a:lnTo>
                    <a:pt x="31457" y="5842"/>
                  </a:lnTo>
                  <a:lnTo>
                    <a:pt x="31508" y="6096"/>
                  </a:lnTo>
                  <a:lnTo>
                    <a:pt x="30543" y="6604"/>
                  </a:lnTo>
                  <a:lnTo>
                    <a:pt x="30899" y="6096"/>
                  </a:lnTo>
                  <a:lnTo>
                    <a:pt x="30480" y="6350"/>
                  </a:lnTo>
                  <a:lnTo>
                    <a:pt x="30378" y="6604"/>
                  </a:lnTo>
                  <a:lnTo>
                    <a:pt x="30149" y="6731"/>
                  </a:lnTo>
                  <a:lnTo>
                    <a:pt x="30048" y="6985"/>
                  </a:lnTo>
                  <a:lnTo>
                    <a:pt x="29895" y="7112"/>
                  </a:lnTo>
                  <a:lnTo>
                    <a:pt x="29464" y="7493"/>
                  </a:lnTo>
                  <a:lnTo>
                    <a:pt x="28854" y="8890"/>
                  </a:lnTo>
                  <a:lnTo>
                    <a:pt x="29210" y="8509"/>
                  </a:lnTo>
                  <a:lnTo>
                    <a:pt x="28892" y="9906"/>
                  </a:lnTo>
                  <a:lnTo>
                    <a:pt x="28638" y="10668"/>
                  </a:lnTo>
                  <a:lnTo>
                    <a:pt x="28549" y="12319"/>
                  </a:lnTo>
                  <a:lnTo>
                    <a:pt x="28625" y="16129"/>
                  </a:lnTo>
                  <a:lnTo>
                    <a:pt x="28536" y="16383"/>
                  </a:lnTo>
                  <a:lnTo>
                    <a:pt x="28613" y="16764"/>
                  </a:lnTo>
                  <a:lnTo>
                    <a:pt x="28422" y="16510"/>
                  </a:lnTo>
                  <a:lnTo>
                    <a:pt x="28473" y="17018"/>
                  </a:lnTo>
                  <a:lnTo>
                    <a:pt x="28613" y="17526"/>
                  </a:lnTo>
                  <a:lnTo>
                    <a:pt x="28384" y="16967"/>
                  </a:lnTo>
                  <a:lnTo>
                    <a:pt x="28054" y="16510"/>
                  </a:lnTo>
                  <a:lnTo>
                    <a:pt x="27749" y="17018"/>
                  </a:lnTo>
                  <a:lnTo>
                    <a:pt x="27698" y="16891"/>
                  </a:lnTo>
                  <a:lnTo>
                    <a:pt x="27520" y="16433"/>
                  </a:lnTo>
                  <a:lnTo>
                    <a:pt x="27381" y="16383"/>
                  </a:lnTo>
                  <a:lnTo>
                    <a:pt x="27063" y="15989"/>
                  </a:lnTo>
                  <a:lnTo>
                    <a:pt x="26949" y="15748"/>
                  </a:lnTo>
                  <a:lnTo>
                    <a:pt x="26924" y="15621"/>
                  </a:lnTo>
                  <a:lnTo>
                    <a:pt x="26809" y="15113"/>
                  </a:lnTo>
                  <a:lnTo>
                    <a:pt x="26416" y="14478"/>
                  </a:lnTo>
                  <a:lnTo>
                    <a:pt x="26225" y="14097"/>
                  </a:lnTo>
                  <a:lnTo>
                    <a:pt x="25920" y="14478"/>
                  </a:lnTo>
                  <a:lnTo>
                    <a:pt x="25628" y="13970"/>
                  </a:lnTo>
                  <a:lnTo>
                    <a:pt x="25425" y="13589"/>
                  </a:lnTo>
                  <a:lnTo>
                    <a:pt x="25336" y="13970"/>
                  </a:lnTo>
                  <a:lnTo>
                    <a:pt x="24853" y="13462"/>
                  </a:lnTo>
                  <a:lnTo>
                    <a:pt x="24625" y="13081"/>
                  </a:lnTo>
                  <a:lnTo>
                    <a:pt x="24549" y="12954"/>
                  </a:lnTo>
                  <a:lnTo>
                    <a:pt x="24625" y="12573"/>
                  </a:lnTo>
                  <a:lnTo>
                    <a:pt x="24930" y="12827"/>
                  </a:lnTo>
                  <a:lnTo>
                    <a:pt x="25006" y="13017"/>
                  </a:lnTo>
                  <a:lnTo>
                    <a:pt x="25133" y="13208"/>
                  </a:lnTo>
                  <a:lnTo>
                    <a:pt x="25374" y="13462"/>
                  </a:lnTo>
                  <a:lnTo>
                    <a:pt x="25273" y="13208"/>
                  </a:lnTo>
                  <a:lnTo>
                    <a:pt x="25120" y="13081"/>
                  </a:lnTo>
                  <a:lnTo>
                    <a:pt x="25031" y="12827"/>
                  </a:lnTo>
                  <a:lnTo>
                    <a:pt x="24841" y="12573"/>
                  </a:lnTo>
                  <a:lnTo>
                    <a:pt x="24752" y="12446"/>
                  </a:lnTo>
                  <a:lnTo>
                    <a:pt x="24485" y="12065"/>
                  </a:lnTo>
                  <a:lnTo>
                    <a:pt x="24676" y="12446"/>
                  </a:lnTo>
                  <a:lnTo>
                    <a:pt x="24320" y="11811"/>
                  </a:lnTo>
                  <a:lnTo>
                    <a:pt x="24257" y="11684"/>
                  </a:lnTo>
                  <a:lnTo>
                    <a:pt x="23876" y="11303"/>
                  </a:lnTo>
                  <a:lnTo>
                    <a:pt x="23723" y="11049"/>
                  </a:lnTo>
                  <a:lnTo>
                    <a:pt x="23571" y="10795"/>
                  </a:lnTo>
                  <a:lnTo>
                    <a:pt x="23418" y="10541"/>
                  </a:lnTo>
                  <a:lnTo>
                    <a:pt x="23469" y="10795"/>
                  </a:lnTo>
                  <a:lnTo>
                    <a:pt x="23114" y="10287"/>
                  </a:lnTo>
                  <a:lnTo>
                    <a:pt x="22682" y="9652"/>
                  </a:lnTo>
                  <a:lnTo>
                    <a:pt x="22936" y="10287"/>
                  </a:lnTo>
                  <a:lnTo>
                    <a:pt x="22377" y="9652"/>
                  </a:lnTo>
                  <a:lnTo>
                    <a:pt x="22275" y="9398"/>
                  </a:lnTo>
                  <a:lnTo>
                    <a:pt x="22212" y="9194"/>
                  </a:lnTo>
                  <a:lnTo>
                    <a:pt x="22682" y="9652"/>
                  </a:lnTo>
                  <a:lnTo>
                    <a:pt x="22212" y="9144"/>
                  </a:lnTo>
                  <a:lnTo>
                    <a:pt x="22098" y="9017"/>
                  </a:lnTo>
                  <a:lnTo>
                    <a:pt x="21831" y="8509"/>
                  </a:lnTo>
                  <a:lnTo>
                    <a:pt x="22364" y="8890"/>
                  </a:lnTo>
                  <a:lnTo>
                    <a:pt x="21793" y="8407"/>
                  </a:lnTo>
                  <a:lnTo>
                    <a:pt x="21513" y="7620"/>
                  </a:lnTo>
                  <a:lnTo>
                    <a:pt x="21336" y="7366"/>
                  </a:lnTo>
                  <a:lnTo>
                    <a:pt x="21285" y="7239"/>
                  </a:lnTo>
                  <a:lnTo>
                    <a:pt x="21120" y="6985"/>
                  </a:lnTo>
                  <a:lnTo>
                    <a:pt x="21145" y="7366"/>
                  </a:lnTo>
                  <a:lnTo>
                    <a:pt x="21082" y="7239"/>
                  </a:lnTo>
                  <a:lnTo>
                    <a:pt x="20955" y="6985"/>
                  </a:lnTo>
                  <a:lnTo>
                    <a:pt x="20942" y="6858"/>
                  </a:lnTo>
                  <a:lnTo>
                    <a:pt x="20701" y="6731"/>
                  </a:lnTo>
                  <a:lnTo>
                    <a:pt x="20866" y="7239"/>
                  </a:lnTo>
                  <a:lnTo>
                    <a:pt x="20434" y="6858"/>
                  </a:lnTo>
                  <a:lnTo>
                    <a:pt x="20281" y="6604"/>
                  </a:lnTo>
                  <a:lnTo>
                    <a:pt x="19710" y="6096"/>
                  </a:lnTo>
                  <a:lnTo>
                    <a:pt x="19799" y="5842"/>
                  </a:lnTo>
                  <a:lnTo>
                    <a:pt x="20421" y="6731"/>
                  </a:lnTo>
                  <a:lnTo>
                    <a:pt x="19939" y="5842"/>
                  </a:lnTo>
                  <a:lnTo>
                    <a:pt x="19875" y="5715"/>
                  </a:lnTo>
                  <a:lnTo>
                    <a:pt x="19989" y="5842"/>
                  </a:lnTo>
                  <a:lnTo>
                    <a:pt x="20180" y="6045"/>
                  </a:lnTo>
                  <a:lnTo>
                    <a:pt x="20066" y="5842"/>
                  </a:lnTo>
                  <a:lnTo>
                    <a:pt x="20180" y="5969"/>
                  </a:lnTo>
                  <a:lnTo>
                    <a:pt x="20104" y="5842"/>
                  </a:lnTo>
                  <a:lnTo>
                    <a:pt x="19659" y="4953"/>
                  </a:lnTo>
                  <a:lnTo>
                    <a:pt x="19723" y="5715"/>
                  </a:lnTo>
                  <a:lnTo>
                    <a:pt x="19418" y="5334"/>
                  </a:lnTo>
                  <a:lnTo>
                    <a:pt x="19113" y="4953"/>
                  </a:lnTo>
                  <a:lnTo>
                    <a:pt x="19126" y="4826"/>
                  </a:lnTo>
                  <a:lnTo>
                    <a:pt x="18872" y="4699"/>
                  </a:lnTo>
                  <a:lnTo>
                    <a:pt x="18542" y="4445"/>
                  </a:lnTo>
                  <a:lnTo>
                    <a:pt x="18249" y="4064"/>
                  </a:lnTo>
                  <a:lnTo>
                    <a:pt x="18161" y="3937"/>
                  </a:lnTo>
                  <a:lnTo>
                    <a:pt x="18008" y="3937"/>
                  </a:lnTo>
                  <a:lnTo>
                    <a:pt x="17754" y="3683"/>
                  </a:lnTo>
                  <a:lnTo>
                    <a:pt x="17932" y="3937"/>
                  </a:lnTo>
                  <a:lnTo>
                    <a:pt x="18021" y="4064"/>
                  </a:lnTo>
                  <a:lnTo>
                    <a:pt x="17843" y="4064"/>
                  </a:lnTo>
                  <a:lnTo>
                    <a:pt x="17233" y="3429"/>
                  </a:lnTo>
                  <a:lnTo>
                    <a:pt x="16979" y="3302"/>
                  </a:lnTo>
                  <a:lnTo>
                    <a:pt x="16802" y="2540"/>
                  </a:lnTo>
                  <a:lnTo>
                    <a:pt x="16103" y="2159"/>
                  </a:lnTo>
                  <a:lnTo>
                    <a:pt x="15875" y="1905"/>
                  </a:lnTo>
                  <a:lnTo>
                    <a:pt x="16205" y="2032"/>
                  </a:lnTo>
                  <a:lnTo>
                    <a:pt x="16090" y="1905"/>
                  </a:lnTo>
                  <a:lnTo>
                    <a:pt x="15989" y="1778"/>
                  </a:lnTo>
                  <a:lnTo>
                    <a:pt x="15303" y="1422"/>
                  </a:lnTo>
                  <a:lnTo>
                    <a:pt x="15278" y="1143"/>
                  </a:lnTo>
                  <a:lnTo>
                    <a:pt x="14401" y="762"/>
                  </a:lnTo>
                  <a:lnTo>
                    <a:pt x="14566" y="1003"/>
                  </a:lnTo>
                  <a:lnTo>
                    <a:pt x="13995" y="889"/>
                  </a:lnTo>
                  <a:lnTo>
                    <a:pt x="14478" y="1016"/>
                  </a:lnTo>
                  <a:lnTo>
                    <a:pt x="15379" y="1524"/>
                  </a:lnTo>
                  <a:lnTo>
                    <a:pt x="15405" y="1651"/>
                  </a:lnTo>
                  <a:lnTo>
                    <a:pt x="15506" y="1778"/>
                  </a:lnTo>
                  <a:lnTo>
                    <a:pt x="15125" y="1663"/>
                  </a:lnTo>
                  <a:lnTo>
                    <a:pt x="14935" y="1524"/>
                  </a:lnTo>
                  <a:lnTo>
                    <a:pt x="14795" y="1397"/>
                  </a:lnTo>
                  <a:lnTo>
                    <a:pt x="14185" y="1270"/>
                  </a:lnTo>
                  <a:lnTo>
                    <a:pt x="13538" y="1016"/>
                  </a:lnTo>
                  <a:lnTo>
                    <a:pt x="13665" y="635"/>
                  </a:lnTo>
                  <a:lnTo>
                    <a:pt x="12687" y="0"/>
                  </a:lnTo>
                  <a:lnTo>
                    <a:pt x="11239" y="508"/>
                  </a:lnTo>
                  <a:lnTo>
                    <a:pt x="10388" y="1397"/>
                  </a:lnTo>
                  <a:lnTo>
                    <a:pt x="9944" y="1397"/>
                  </a:lnTo>
                  <a:lnTo>
                    <a:pt x="10007" y="1524"/>
                  </a:lnTo>
                  <a:lnTo>
                    <a:pt x="10248" y="1524"/>
                  </a:lnTo>
                  <a:lnTo>
                    <a:pt x="10375" y="1409"/>
                  </a:lnTo>
                  <a:lnTo>
                    <a:pt x="10223" y="1905"/>
                  </a:lnTo>
                  <a:lnTo>
                    <a:pt x="10718" y="2794"/>
                  </a:lnTo>
                  <a:lnTo>
                    <a:pt x="10718" y="3225"/>
                  </a:lnTo>
                  <a:lnTo>
                    <a:pt x="10718" y="3378"/>
                  </a:lnTo>
                  <a:lnTo>
                    <a:pt x="10807" y="3175"/>
                  </a:lnTo>
                  <a:lnTo>
                    <a:pt x="11214" y="4191"/>
                  </a:lnTo>
                  <a:lnTo>
                    <a:pt x="11493" y="4191"/>
                  </a:lnTo>
                  <a:lnTo>
                    <a:pt x="11620" y="4572"/>
                  </a:lnTo>
                  <a:lnTo>
                    <a:pt x="12179" y="5588"/>
                  </a:lnTo>
                  <a:lnTo>
                    <a:pt x="12623" y="5588"/>
                  </a:lnTo>
                  <a:lnTo>
                    <a:pt x="13068" y="6223"/>
                  </a:lnTo>
                  <a:lnTo>
                    <a:pt x="14490" y="6223"/>
                  </a:lnTo>
                  <a:lnTo>
                    <a:pt x="14262" y="5969"/>
                  </a:lnTo>
                  <a:lnTo>
                    <a:pt x="14147" y="5842"/>
                  </a:lnTo>
                  <a:lnTo>
                    <a:pt x="14071" y="5969"/>
                  </a:lnTo>
                  <a:lnTo>
                    <a:pt x="13741" y="4953"/>
                  </a:lnTo>
                  <a:lnTo>
                    <a:pt x="12649" y="4318"/>
                  </a:lnTo>
                  <a:lnTo>
                    <a:pt x="12534" y="3429"/>
                  </a:lnTo>
                  <a:lnTo>
                    <a:pt x="12357" y="3175"/>
                  </a:lnTo>
                  <a:lnTo>
                    <a:pt x="11658" y="2159"/>
                  </a:lnTo>
                  <a:lnTo>
                    <a:pt x="11582" y="1905"/>
                  </a:lnTo>
                  <a:lnTo>
                    <a:pt x="11760" y="1778"/>
                  </a:lnTo>
                  <a:lnTo>
                    <a:pt x="11912" y="2032"/>
                  </a:lnTo>
                  <a:lnTo>
                    <a:pt x="12179" y="1778"/>
                  </a:lnTo>
                  <a:lnTo>
                    <a:pt x="11874" y="1778"/>
                  </a:lnTo>
                  <a:lnTo>
                    <a:pt x="12115" y="1651"/>
                  </a:lnTo>
                  <a:lnTo>
                    <a:pt x="12712" y="1651"/>
                  </a:lnTo>
                  <a:lnTo>
                    <a:pt x="12839" y="1651"/>
                  </a:lnTo>
                  <a:lnTo>
                    <a:pt x="13500" y="1524"/>
                  </a:lnTo>
                  <a:lnTo>
                    <a:pt x="14516" y="2413"/>
                  </a:lnTo>
                  <a:lnTo>
                    <a:pt x="14795" y="2540"/>
                  </a:lnTo>
                  <a:lnTo>
                    <a:pt x="14274" y="2413"/>
                  </a:lnTo>
                  <a:lnTo>
                    <a:pt x="14147" y="2413"/>
                  </a:lnTo>
                  <a:lnTo>
                    <a:pt x="15392" y="2921"/>
                  </a:lnTo>
                  <a:lnTo>
                    <a:pt x="16268" y="4064"/>
                  </a:lnTo>
                  <a:lnTo>
                    <a:pt x="17284" y="4826"/>
                  </a:lnTo>
                  <a:lnTo>
                    <a:pt x="17157" y="4445"/>
                  </a:lnTo>
                  <a:lnTo>
                    <a:pt x="18211" y="5308"/>
                  </a:lnTo>
                  <a:lnTo>
                    <a:pt x="17792" y="5207"/>
                  </a:lnTo>
                  <a:lnTo>
                    <a:pt x="19164" y="6350"/>
                  </a:lnTo>
                  <a:lnTo>
                    <a:pt x="18338" y="6096"/>
                  </a:lnTo>
                  <a:lnTo>
                    <a:pt x="18643" y="6350"/>
                  </a:lnTo>
                  <a:lnTo>
                    <a:pt x="18834" y="6477"/>
                  </a:lnTo>
                  <a:lnTo>
                    <a:pt x="18846" y="6604"/>
                  </a:lnTo>
                  <a:lnTo>
                    <a:pt x="18605" y="6477"/>
                  </a:lnTo>
                  <a:lnTo>
                    <a:pt x="18732" y="6604"/>
                  </a:lnTo>
                  <a:lnTo>
                    <a:pt x="19253" y="7112"/>
                  </a:lnTo>
                  <a:lnTo>
                    <a:pt x="19151" y="6858"/>
                  </a:lnTo>
                  <a:lnTo>
                    <a:pt x="19672" y="7493"/>
                  </a:lnTo>
                  <a:lnTo>
                    <a:pt x="19494" y="7366"/>
                  </a:lnTo>
                  <a:lnTo>
                    <a:pt x="19558" y="7493"/>
                  </a:lnTo>
                  <a:lnTo>
                    <a:pt x="20116" y="7874"/>
                  </a:lnTo>
                  <a:lnTo>
                    <a:pt x="20497" y="8509"/>
                  </a:lnTo>
                  <a:lnTo>
                    <a:pt x="20332" y="8382"/>
                  </a:lnTo>
                  <a:lnTo>
                    <a:pt x="20421" y="8509"/>
                  </a:lnTo>
                  <a:lnTo>
                    <a:pt x="21094" y="9398"/>
                  </a:lnTo>
                  <a:lnTo>
                    <a:pt x="21844" y="9906"/>
                  </a:lnTo>
                  <a:lnTo>
                    <a:pt x="22542" y="11049"/>
                  </a:lnTo>
                  <a:lnTo>
                    <a:pt x="22098" y="10795"/>
                  </a:lnTo>
                  <a:lnTo>
                    <a:pt x="22606" y="11303"/>
                  </a:lnTo>
                  <a:lnTo>
                    <a:pt x="22707" y="11811"/>
                  </a:lnTo>
                  <a:lnTo>
                    <a:pt x="23075" y="12192"/>
                  </a:lnTo>
                  <a:lnTo>
                    <a:pt x="22987" y="11811"/>
                  </a:lnTo>
                  <a:lnTo>
                    <a:pt x="23368" y="12446"/>
                  </a:lnTo>
                  <a:lnTo>
                    <a:pt x="23837" y="12700"/>
                  </a:lnTo>
                  <a:lnTo>
                    <a:pt x="24091" y="13208"/>
                  </a:lnTo>
                  <a:lnTo>
                    <a:pt x="24625" y="13716"/>
                  </a:lnTo>
                  <a:lnTo>
                    <a:pt x="24345" y="13081"/>
                  </a:lnTo>
                  <a:lnTo>
                    <a:pt x="24790" y="13716"/>
                  </a:lnTo>
                  <a:lnTo>
                    <a:pt x="25158" y="14224"/>
                  </a:lnTo>
                  <a:lnTo>
                    <a:pt x="25209" y="14478"/>
                  </a:lnTo>
                  <a:lnTo>
                    <a:pt x="25311" y="14668"/>
                  </a:lnTo>
                  <a:lnTo>
                    <a:pt x="25742" y="14986"/>
                  </a:lnTo>
                  <a:lnTo>
                    <a:pt x="25908" y="15367"/>
                  </a:lnTo>
                  <a:lnTo>
                    <a:pt x="25984" y="15621"/>
                  </a:lnTo>
                  <a:lnTo>
                    <a:pt x="25704" y="15494"/>
                  </a:lnTo>
                  <a:lnTo>
                    <a:pt x="25717" y="15621"/>
                  </a:lnTo>
                  <a:lnTo>
                    <a:pt x="26060" y="15748"/>
                  </a:lnTo>
                  <a:lnTo>
                    <a:pt x="26644" y="16764"/>
                  </a:lnTo>
                  <a:lnTo>
                    <a:pt x="26936" y="16929"/>
                  </a:lnTo>
                  <a:lnTo>
                    <a:pt x="27203" y="17145"/>
                  </a:lnTo>
                  <a:lnTo>
                    <a:pt x="27279" y="17272"/>
                  </a:lnTo>
                  <a:lnTo>
                    <a:pt x="27368" y="17653"/>
                  </a:lnTo>
                  <a:lnTo>
                    <a:pt x="28143" y="18542"/>
                  </a:lnTo>
                  <a:lnTo>
                    <a:pt x="27216" y="17018"/>
                  </a:lnTo>
                  <a:lnTo>
                    <a:pt x="27990" y="18084"/>
                  </a:lnTo>
                  <a:lnTo>
                    <a:pt x="28079" y="18288"/>
                  </a:lnTo>
                  <a:lnTo>
                    <a:pt x="28384" y="18669"/>
                  </a:lnTo>
                  <a:lnTo>
                    <a:pt x="29070" y="19304"/>
                  </a:lnTo>
                  <a:lnTo>
                    <a:pt x="29451" y="19431"/>
                  </a:lnTo>
                  <a:lnTo>
                    <a:pt x="29387" y="18034"/>
                  </a:lnTo>
                  <a:lnTo>
                    <a:pt x="29616" y="18034"/>
                  </a:lnTo>
                  <a:lnTo>
                    <a:pt x="29552" y="17526"/>
                  </a:lnTo>
                  <a:lnTo>
                    <a:pt x="29438" y="16764"/>
                  </a:lnTo>
                  <a:lnTo>
                    <a:pt x="29197" y="14986"/>
                  </a:lnTo>
                  <a:lnTo>
                    <a:pt x="29133" y="14097"/>
                  </a:lnTo>
                  <a:lnTo>
                    <a:pt x="28803" y="13970"/>
                  </a:lnTo>
                  <a:lnTo>
                    <a:pt x="29184" y="13208"/>
                  </a:lnTo>
                  <a:lnTo>
                    <a:pt x="29133" y="12446"/>
                  </a:lnTo>
                  <a:lnTo>
                    <a:pt x="29159" y="12585"/>
                  </a:lnTo>
                  <a:lnTo>
                    <a:pt x="29311" y="12700"/>
                  </a:lnTo>
                  <a:lnTo>
                    <a:pt x="29273" y="12446"/>
                  </a:lnTo>
                  <a:lnTo>
                    <a:pt x="29387" y="9906"/>
                  </a:lnTo>
                  <a:lnTo>
                    <a:pt x="29476" y="9398"/>
                  </a:lnTo>
                  <a:lnTo>
                    <a:pt x="29514" y="9652"/>
                  </a:lnTo>
                  <a:lnTo>
                    <a:pt x="29616" y="9398"/>
                  </a:lnTo>
                  <a:lnTo>
                    <a:pt x="29908" y="8509"/>
                  </a:lnTo>
                  <a:lnTo>
                    <a:pt x="29959" y="8382"/>
                  </a:lnTo>
                  <a:lnTo>
                    <a:pt x="30226" y="8001"/>
                  </a:lnTo>
                  <a:lnTo>
                    <a:pt x="30353" y="7747"/>
                  </a:lnTo>
                  <a:lnTo>
                    <a:pt x="30340" y="7620"/>
                  </a:lnTo>
                  <a:lnTo>
                    <a:pt x="30543" y="7493"/>
                  </a:lnTo>
                  <a:lnTo>
                    <a:pt x="31635" y="6731"/>
                  </a:lnTo>
                  <a:lnTo>
                    <a:pt x="32029" y="6604"/>
                  </a:lnTo>
                  <a:lnTo>
                    <a:pt x="32423" y="6477"/>
                  </a:lnTo>
                  <a:lnTo>
                    <a:pt x="33248" y="6350"/>
                  </a:lnTo>
                  <a:lnTo>
                    <a:pt x="33934" y="6350"/>
                  </a:lnTo>
                  <a:lnTo>
                    <a:pt x="33642" y="7112"/>
                  </a:lnTo>
                  <a:lnTo>
                    <a:pt x="33693" y="8001"/>
                  </a:lnTo>
                  <a:lnTo>
                    <a:pt x="33705" y="8128"/>
                  </a:lnTo>
                  <a:lnTo>
                    <a:pt x="33858" y="8001"/>
                  </a:lnTo>
                  <a:lnTo>
                    <a:pt x="33883" y="7620"/>
                  </a:lnTo>
                  <a:lnTo>
                    <a:pt x="33997" y="7874"/>
                  </a:lnTo>
                  <a:lnTo>
                    <a:pt x="34074" y="8509"/>
                  </a:lnTo>
                  <a:lnTo>
                    <a:pt x="33972" y="8001"/>
                  </a:lnTo>
                  <a:lnTo>
                    <a:pt x="33870" y="8509"/>
                  </a:lnTo>
                  <a:lnTo>
                    <a:pt x="33756" y="8890"/>
                  </a:lnTo>
                  <a:lnTo>
                    <a:pt x="33807" y="8763"/>
                  </a:lnTo>
                  <a:lnTo>
                    <a:pt x="33858" y="8890"/>
                  </a:lnTo>
                  <a:lnTo>
                    <a:pt x="33832" y="9017"/>
                  </a:lnTo>
                  <a:lnTo>
                    <a:pt x="33616" y="9525"/>
                  </a:lnTo>
                  <a:lnTo>
                    <a:pt x="34201" y="9017"/>
                  </a:lnTo>
                  <a:lnTo>
                    <a:pt x="33985" y="10033"/>
                  </a:lnTo>
                  <a:lnTo>
                    <a:pt x="33959" y="11049"/>
                  </a:lnTo>
                  <a:lnTo>
                    <a:pt x="33769" y="11176"/>
                  </a:lnTo>
                  <a:lnTo>
                    <a:pt x="33883" y="11938"/>
                  </a:lnTo>
                  <a:lnTo>
                    <a:pt x="33782" y="12192"/>
                  </a:lnTo>
                  <a:lnTo>
                    <a:pt x="33769" y="11303"/>
                  </a:lnTo>
                  <a:lnTo>
                    <a:pt x="33515" y="11938"/>
                  </a:lnTo>
                  <a:lnTo>
                    <a:pt x="33489" y="12319"/>
                  </a:lnTo>
                  <a:lnTo>
                    <a:pt x="33324" y="13208"/>
                  </a:lnTo>
                  <a:lnTo>
                    <a:pt x="33401" y="12954"/>
                  </a:lnTo>
                  <a:lnTo>
                    <a:pt x="33591" y="13335"/>
                  </a:lnTo>
                  <a:lnTo>
                    <a:pt x="33705" y="13843"/>
                  </a:lnTo>
                  <a:lnTo>
                    <a:pt x="33489" y="14224"/>
                  </a:lnTo>
                  <a:lnTo>
                    <a:pt x="33439" y="14478"/>
                  </a:lnTo>
                  <a:lnTo>
                    <a:pt x="33413" y="14605"/>
                  </a:lnTo>
                  <a:lnTo>
                    <a:pt x="33502" y="14986"/>
                  </a:lnTo>
                  <a:lnTo>
                    <a:pt x="33578" y="15240"/>
                  </a:lnTo>
                  <a:lnTo>
                    <a:pt x="33401" y="14668"/>
                  </a:lnTo>
                  <a:lnTo>
                    <a:pt x="33477" y="15240"/>
                  </a:lnTo>
                  <a:lnTo>
                    <a:pt x="33286" y="15113"/>
                  </a:lnTo>
                  <a:lnTo>
                    <a:pt x="33159" y="15748"/>
                  </a:lnTo>
                  <a:lnTo>
                    <a:pt x="33185" y="16256"/>
                  </a:lnTo>
                  <a:lnTo>
                    <a:pt x="33108" y="16725"/>
                  </a:lnTo>
                  <a:lnTo>
                    <a:pt x="33197" y="16891"/>
                  </a:lnTo>
                  <a:lnTo>
                    <a:pt x="33324" y="17399"/>
                  </a:lnTo>
                  <a:lnTo>
                    <a:pt x="33616" y="18338"/>
                  </a:lnTo>
                  <a:lnTo>
                    <a:pt x="33489" y="19685"/>
                  </a:lnTo>
                  <a:lnTo>
                    <a:pt x="34175" y="20701"/>
                  </a:lnTo>
                  <a:lnTo>
                    <a:pt x="34709" y="21717"/>
                  </a:lnTo>
                  <a:lnTo>
                    <a:pt x="34988" y="21844"/>
                  </a:lnTo>
                  <a:lnTo>
                    <a:pt x="35623" y="22644"/>
                  </a:lnTo>
                  <a:lnTo>
                    <a:pt x="35750" y="22987"/>
                  </a:lnTo>
                  <a:lnTo>
                    <a:pt x="35280" y="22479"/>
                  </a:lnTo>
                  <a:lnTo>
                    <a:pt x="35509" y="22987"/>
                  </a:lnTo>
                  <a:lnTo>
                    <a:pt x="35814" y="23368"/>
                  </a:lnTo>
                  <a:lnTo>
                    <a:pt x="36131" y="23672"/>
                  </a:lnTo>
                  <a:lnTo>
                    <a:pt x="36106" y="23241"/>
                  </a:lnTo>
                  <a:lnTo>
                    <a:pt x="36385" y="23495"/>
                  </a:lnTo>
                  <a:close/>
                </a:path>
                <a:path w="38100" h="36194">
                  <a:moveTo>
                    <a:pt x="36461" y="24282"/>
                  </a:moveTo>
                  <a:lnTo>
                    <a:pt x="36271" y="24130"/>
                  </a:lnTo>
                  <a:lnTo>
                    <a:pt x="36461" y="24282"/>
                  </a:lnTo>
                  <a:close/>
                </a:path>
                <a:path w="38100" h="36194">
                  <a:moveTo>
                    <a:pt x="36830" y="24003"/>
                  </a:moveTo>
                  <a:lnTo>
                    <a:pt x="36588" y="23876"/>
                  </a:lnTo>
                  <a:lnTo>
                    <a:pt x="36131" y="23622"/>
                  </a:lnTo>
                  <a:lnTo>
                    <a:pt x="36233" y="23749"/>
                  </a:lnTo>
                  <a:lnTo>
                    <a:pt x="36245" y="24015"/>
                  </a:lnTo>
                  <a:lnTo>
                    <a:pt x="36563" y="24257"/>
                  </a:lnTo>
                  <a:lnTo>
                    <a:pt x="36474" y="23914"/>
                  </a:lnTo>
                  <a:lnTo>
                    <a:pt x="36830" y="24003"/>
                  </a:lnTo>
                  <a:close/>
                </a:path>
                <a:path w="38100" h="36194">
                  <a:moveTo>
                    <a:pt x="37274" y="25209"/>
                  </a:moveTo>
                  <a:lnTo>
                    <a:pt x="37198" y="25019"/>
                  </a:lnTo>
                  <a:lnTo>
                    <a:pt x="37045" y="25019"/>
                  </a:lnTo>
                  <a:lnTo>
                    <a:pt x="37274" y="25209"/>
                  </a:lnTo>
                  <a:close/>
                </a:path>
                <a:path w="38100" h="36194">
                  <a:moveTo>
                    <a:pt x="37325" y="25984"/>
                  </a:moveTo>
                  <a:lnTo>
                    <a:pt x="37287" y="25857"/>
                  </a:lnTo>
                  <a:lnTo>
                    <a:pt x="37287" y="25984"/>
                  </a:lnTo>
                  <a:close/>
                </a:path>
                <a:path w="38100" h="36194">
                  <a:moveTo>
                    <a:pt x="37338" y="26009"/>
                  </a:moveTo>
                  <a:close/>
                </a:path>
                <a:path w="38100" h="36194">
                  <a:moveTo>
                    <a:pt x="37414" y="26403"/>
                  </a:moveTo>
                  <a:lnTo>
                    <a:pt x="37350" y="26123"/>
                  </a:lnTo>
                  <a:lnTo>
                    <a:pt x="37376" y="26339"/>
                  </a:lnTo>
                  <a:close/>
                </a:path>
                <a:path w="38100" h="36194">
                  <a:moveTo>
                    <a:pt x="37426" y="28854"/>
                  </a:moveTo>
                  <a:lnTo>
                    <a:pt x="37249" y="28625"/>
                  </a:lnTo>
                  <a:lnTo>
                    <a:pt x="37249" y="29070"/>
                  </a:lnTo>
                  <a:lnTo>
                    <a:pt x="37414" y="29146"/>
                  </a:lnTo>
                  <a:lnTo>
                    <a:pt x="37426" y="28854"/>
                  </a:lnTo>
                  <a:close/>
                </a:path>
                <a:path w="38100" h="36194">
                  <a:moveTo>
                    <a:pt x="37668" y="26162"/>
                  </a:moveTo>
                  <a:lnTo>
                    <a:pt x="37426" y="25857"/>
                  </a:lnTo>
                  <a:lnTo>
                    <a:pt x="37477" y="26162"/>
                  </a:lnTo>
                  <a:lnTo>
                    <a:pt x="37668" y="26289"/>
                  </a:lnTo>
                  <a:lnTo>
                    <a:pt x="37668" y="26162"/>
                  </a:lnTo>
                  <a:close/>
                </a:path>
                <a:path w="38100" h="36194">
                  <a:moveTo>
                    <a:pt x="37719" y="26162"/>
                  </a:moveTo>
                  <a:lnTo>
                    <a:pt x="37680" y="26035"/>
                  </a:lnTo>
                  <a:lnTo>
                    <a:pt x="37668" y="26162"/>
                  </a:lnTo>
                  <a:close/>
                </a:path>
                <a:path w="38100" h="36194">
                  <a:moveTo>
                    <a:pt x="37833" y="27216"/>
                  </a:moveTo>
                  <a:lnTo>
                    <a:pt x="37744" y="26873"/>
                  </a:lnTo>
                  <a:lnTo>
                    <a:pt x="37566" y="26492"/>
                  </a:lnTo>
                  <a:lnTo>
                    <a:pt x="37376" y="26708"/>
                  </a:lnTo>
                  <a:lnTo>
                    <a:pt x="37566" y="27025"/>
                  </a:lnTo>
                  <a:lnTo>
                    <a:pt x="37706" y="27482"/>
                  </a:lnTo>
                  <a:lnTo>
                    <a:pt x="37706" y="27762"/>
                  </a:lnTo>
                  <a:lnTo>
                    <a:pt x="37592" y="27965"/>
                  </a:lnTo>
                  <a:lnTo>
                    <a:pt x="37426" y="28333"/>
                  </a:lnTo>
                  <a:lnTo>
                    <a:pt x="37541" y="28511"/>
                  </a:lnTo>
                  <a:lnTo>
                    <a:pt x="37744" y="28168"/>
                  </a:lnTo>
                  <a:lnTo>
                    <a:pt x="37795" y="27686"/>
                  </a:lnTo>
                  <a:lnTo>
                    <a:pt x="37693" y="27190"/>
                  </a:lnTo>
                  <a:lnTo>
                    <a:pt x="37833" y="27216"/>
                  </a:lnTo>
                  <a:close/>
                </a:path>
                <a:path w="38100" h="36194">
                  <a:moveTo>
                    <a:pt x="37947" y="25019"/>
                  </a:moveTo>
                  <a:lnTo>
                    <a:pt x="36639" y="24041"/>
                  </a:lnTo>
                  <a:lnTo>
                    <a:pt x="36931" y="24384"/>
                  </a:lnTo>
                  <a:lnTo>
                    <a:pt x="36461" y="24384"/>
                  </a:lnTo>
                  <a:lnTo>
                    <a:pt x="37223" y="24892"/>
                  </a:lnTo>
                  <a:lnTo>
                    <a:pt x="37287" y="25019"/>
                  </a:lnTo>
                  <a:lnTo>
                    <a:pt x="37376" y="25425"/>
                  </a:lnTo>
                  <a:lnTo>
                    <a:pt x="37477" y="25273"/>
                  </a:lnTo>
                  <a:lnTo>
                    <a:pt x="37604" y="25527"/>
                  </a:lnTo>
                  <a:lnTo>
                    <a:pt x="37769" y="25273"/>
                  </a:lnTo>
                  <a:lnTo>
                    <a:pt x="37947" y="25019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67" name="object 267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995991" y="3037872"/>
              <a:ext cx="247376" cy="427918"/>
            </a:xfrm>
            <a:prstGeom prst="rect">
              <a:avLst/>
            </a:prstGeom>
          </p:spPr>
        </p:pic>
        <p:sp>
          <p:nvSpPr>
            <p:cNvPr id="268" name="object 268" descr=""/>
            <p:cNvSpPr/>
            <p:nvPr/>
          </p:nvSpPr>
          <p:spPr>
            <a:xfrm>
              <a:off x="6098540" y="3211131"/>
              <a:ext cx="130175" cy="256540"/>
            </a:xfrm>
            <a:custGeom>
              <a:avLst/>
              <a:gdLst/>
              <a:ahLst/>
              <a:cxnLst/>
              <a:rect l="l" t="t" r="r" b="b"/>
              <a:pathLst>
                <a:path w="130175" h="256539">
                  <a:moveTo>
                    <a:pt x="1397" y="29184"/>
                  </a:moveTo>
                  <a:lnTo>
                    <a:pt x="1270" y="29184"/>
                  </a:lnTo>
                  <a:lnTo>
                    <a:pt x="1295" y="29921"/>
                  </a:lnTo>
                  <a:lnTo>
                    <a:pt x="1397" y="29184"/>
                  </a:lnTo>
                  <a:close/>
                </a:path>
                <a:path w="130175" h="256539">
                  <a:moveTo>
                    <a:pt x="1930" y="62141"/>
                  </a:moveTo>
                  <a:lnTo>
                    <a:pt x="1879" y="60985"/>
                  </a:lnTo>
                  <a:lnTo>
                    <a:pt x="1587" y="60985"/>
                  </a:lnTo>
                  <a:lnTo>
                    <a:pt x="1930" y="62141"/>
                  </a:lnTo>
                  <a:close/>
                </a:path>
                <a:path w="130175" h="256539">
                  <a:moveTo>
                    <a:pt x="2044" y="28359"/>
                  </a:moveTo>
                  <a:lnTo>
                    <a:pt x="1816" y="27914"/>
                  </a:lnTo>
                  <a:lnTo>
                    <a:pt x="1435" y="29184"/>
                  </a:lnTo>
                  <a:lnTo>
                    <a:pt x="2044" y="28359"/>
                  </a:lnTo>
                  <a:close/>
                </a:path>
                <a:path w="130175" h="256539">
                  <a:moveTo>
                    <a:pt x="2374" y="27914"/>
                  </a:moveTo>
                  <a:lnTo>
                    <a:pt x="2044" y="28359"/>
                  </a:lnTo>
                  <a:lnTo>
                    <a:pt x="2286" y="28829"/>
                  </a:lnTo>
                  <a:lnTo>
                    <a:pt x="2374" y="27914"/>
                  </a:lnTo>
                  <a:close/>
                </a:path>
                <a:path w="130175" h="256539">
                  <a:moveTo>
                    <a:pt x="3644" y="27762"/>
                  </a:moveTo>
                  <a:lnTo>
                    <a:pt x="3327" y="25666"/>
                  </a:lnTo>
                  <a:lnTo>
                    <a:pt x="2908" y="26644"/>
                  </a:lnTo>
                  <a:lnTo>
                    <a:pt x="3644" y="27762"/>
                  </a:lnTo>
                  <a:close/>
                </a:path>
                <a:path w="130175" h="256539">
                  <a:moveTo>
                    <a:pt x="4686" y="8864"/>
                  </a:moveTo>
                  <a:lnTo>
                    <a:pt x="4419" y="9271"/>
                  </a:lnTo>
                  <a:lnTo>
                    <a:pt x="4572" y="9525"/>
                  </a:lnTo>
                  <a:lnTo>
                    <a:pt x="4686" y="8864"/>
                  </a:lnTo>
                  <a:close/>
                </a:path>
                <a:path w="130175" h="256539">
                  <a:moveTo>
                    <a:pt x="4940" y="11404"/>
                  </a:moveTo>
                  <a:lnTo>
                    <a:pt x="4927" y="10134"/>
                  </a:lnTo>
                  <a:lnTo>
                    <a:pt x="4572" y="9525"/>
                  </a:lnTo>
                  <a:lnTo>
                    <a:pt x="4267" y="11404"/>
                  </a:lnTo>
                  <a:lnTo>
                    <a:pt x="4940" y="11404"/>
                  </a:lnTo>
                  <a:close/>
                </a:path>
                <a:path w="130175" h="256539">
                  <a:moveTo>
                    <a:pt x="5410" y="15633"/>
                  </a:moveTo>
                  <a:lnTo>
                    <a:pt x="5257" y="15786"/>
                  </a:lnTo>
                  <a:lnTo>
                    <a:pt x="5168" y="15963"/>
                  </a:lnTo>
                  <a:lnTo>
                    <a:pt x="5321" y="15824"/>
                  </a:lnTo>
                  <a:lnTo>
                    <a:pt x="5410" y="15633"/>
                  </a:lnTo>
                  <a:close/>
                </a:path>
                <a:path w="130175" h="256539">
                  <a:moveTo>
                    <a:pt x="6096" y="81457"/>
                  </a:moveTo>
                  <a:lnTo>
                    <a:pt x="5549" y="80111"/>
                  </a:lnTo>
                  <a:lnTo>
                    <a:pt x="5308" y="79654"/>
                  </a:lnTo>
                  <a:lnTo>
                    <a:pt x="6096" y="81457"/>
                  </a:lnTo>
                  <a:close/>
                </a:path>
                <a:path w="130175" h="256539">
                  <a:moveTo>
                    <a:pt x="6261" y="31724"/>
                  </a:moveTo>
                  <a:lnTo>
                    <a:pt x="3746" y="27914"/>
                  </a:lnTo>
                  <a:lnTo>
                    <a:pt x="3644" y="27762"/>
                  </a:lnTo>
                  <a:lnTo>
                    <a:pt x="3670" y="27914"/>
                  </a:lnTo>
                  <a:lnTo>
                    <a:pt x="2679" y="27914"/>
                  </a:lnTo>
                  <a:lnTo>
                    <a:pt x="2476" y="29184"/>
                  </a:lnTo>
                  <a:lnTo>
                    <a:pt x="2286" y="28829"/>
                  </a:lnTo>
                  <a:lnTo>
                    <a:pt x="2260" y="29184"/>
                  </a:lnTo>
                  <a:lnTo>
                    <a:pt x="1663" y="29184"/>
                  </a:lnTo>
                  <a:lnTo>
                    <a:pt x="1790" y="30454"/>
                  </a:lnTo>
                  <a:lnTo>
                    <a:pt x="1320" y="30454"/>
                  </a:lnTo>
                  <a:lnTo>
                    <a:pt x="1295" y="29921"/>
                  </a:lnTo>
                  <a:lnTo>
                    <a:pt x="1231" y="30454"/>
                  </a:lnTo>
                  <a:lnTo>
                    <a:pt x="812" y="31724"/>
                  </a:lnTo>
                  <a:lnTo>
                    <a:pt x="1143" y="31724"/>
                  </a:lnTo>
                  <a:lnTo>
                    <a:pt x="1143" y="32994"/>
                  </a:lnTo>
                  <a:lnTo>
                    <a:pt x="5638" y="32994"/>
                  </a:lnTo>
                  <a:lnTo>
                    <a:pt x="6261" y="31724"/>
                  </a:lnTo>
                  <a:close/>
                </a:path>
                <a:path w="130175" h="256539">
                  <a:moveTo>
                    <a:pt x="7277" y="82029"/>
                  </a:moveTo>
                  <a:lnTo>
                    <a:pt x="6604" y="81254"/>
                  </a:lnTo>
                  <a:lnTo>
                    <a:pt x="7061" y="82753"/>
                  </a:lnTo>
                  <a:lnTo>
                    <a:pt x="7277" y="82029"/>
                  </a:lnTo>
                  <a:close/>
                </a:path>
                <a:path w="130175" h="256539">
                  <a:moveTo>
                    <a:pt x="7696" y="84988"/>
                  </a:moveTo>
                  <a:lnTo>
                    <a:pt x="7620" y="84607"/>
                  </a:lnTo>
                  <a:lnTo>
                    <a:pt x="7061" y="82753"/>
                  </a:lnTo>
                  <a:lnTo>
                    <a:pt x="6756" y="83794"/>
                  </a:lnTo>
                  <a:lnTo>
                    <a:pt x="7696" y="84988"/>
                  </a:lnTo>
                  <a:close/>
                </a:path>
                <a:path w="130175" h="256539">
                  <a:moveTo>
                    <a:pt x="9321" y="70573"/>
                  </a:moveTo>
                  <a:lnTo>
                    <a:pt x="8801" y="70370"/>
                  </a:lnTo>
                  <a:lnTo>
                    <a:pt x="9105" y="69824"/>
                  </a:lnTo>
                  <a:lnTo>
                    <a:pt x="8407" y="67678"/>
                  </a:lnTo>
                  <a:lnTo>
                    <a:pt x="8407" y="71094"/>
                  </a:lnTo>
                  <a:lnTo>
                    <a:pt x="8648" y="70650"/>
                  </a:lnTo>
                  <a:lnTo>
                    <a:pt x="9131" y="71793"/>
                  </a:lnTo>
                  <a:lnTo>
                    <a:pt x="9321" y="70573"/>
                  </a:lnTo>
                  <a:close/>
                </a:path>
                <a:path w="130175" h="256539">
                  <a:moveTo>
                    <a:pt x="10680" y="99034"/>
                  </a:moveTo>
                  <a:lnTo>
                    <a:pt x="10604" y="97599"/>
                  </a:lnTo>
                  <a:lnTo>
                    <a:pt x="9956" y="96494"/>
                  </a:lnTo>
                  <a:lnTo>
                    <a:pt x="10680" y="99034"/>
                  </a:lnTo>
                  <a:close/>
                </a:path>
                <a:path w="130175" h="256539">
                  <a:moveTo>
                    <a:pt x="10782" y="5575"/>
                  </a:moveTo>
                  <a:lnTo>
                    <a:pt x="10655" y="5956"/>
                  </a:lnTo>
                  <a:lnTo>
                    <a:pt x="10782" y="5575"/>
                  </a:lnTo>
                  <a:close/>
                </a:path>
                <a:path w="130175" h="256539">
                  <a:moveTo>
                    <a:pt x="10845" y="1498"/>
                  </a:moveTo>
                  <a:lnTo>
                    <a:pt x="9283" y="1282"/>
                  </a:lnTo>
                  <a:lnTo>
                    <a:pt x="9372" y="1092"/>
                  </a:lnTo>
                  <a:lnTo>
                    <a:pt x="8432" y="1460"/>
                  </a:lnTo>
                  <a:lnTo>
                    <a:pt x="8204" y="1562"/>
                  </a:lnTo>
                  <a:lnTo>
                    <a:pt x="9359" y="1765"/>
                  </a:lnTo>
                  <a:lnTo>
                    <a:pt x="10845" y="1498"/>
                  </a:lnTo>
                  <a:close/>
                </a:path>
                <a:path w="130175" h="256539">
                  <a:moveTo>
                    <a:pt x="10934" y="5054"/>
                  </a:moveTo>
                  <a:lnTo>
                    <a:pt x="8661" y="6324"/>
                  </a:lnTo>
                  <a:lnTo>
                    <a:pt x="10909" y="5245"/>
                  </a:lnTo>
                  <a:lnTo>
                    <a:pt x="10934" y="5054"/>
                  </a:lnTo>
                  <a:close/>
                </a:path>
                <a:path w="130175" h="256539">
                  <a:moveTo>
                    <a:pt x="13538" y="89662"/>
                  </a:moveTo>
                  <a:lnTo>
                    <a:pt x="13423" y="88963"/>
                  </a:lnTo>
                  <a:lnTo>
                    <a:pt x="13296" y="88430"/>
                  </a:lnTo>
                  <a:lnTo>
                    <a:pt x="12814" y="88531"/>
                  </a:lnTo>
                  <a:lnTo>
                    <a:pt x="13081" y="88900"/>
                  </a:lnTo>
                  <a:lnTo>
                    <a:pt x="13335" y="89268"/>
                  </a:lnTo>
                  <a:lnTo>
                    <a:pt x="13538" y="89662"/>
                  </a:lnTo>
                  <a:close/>
                </a:path>
                <a:path w="130175" h="256539">
                  <a:moveTo>
                    <a:pt x="13995" y="91452"/>
                  </a:moveTo>
                  <a:lnTo>
                    <a:pt x="13982" y="90728"/>
                  </a:lnTo>
                  <a:lnTo>
                    <a:pt x="13792" y="90170"/>
                  </a:lnTo>
                  <a:lnTo>
                    <a:pt x="13538" y="89674"/>
                  </a:lnTo>
                  <a:lnTo>
                    <a:pt x="13639" y="90246"/>
                  </a:lnTo>
                  <a:lnTo>
                    <a:pt x="13728" y="90932"/>
                  </a:lnTo>
                  <a:lnTo>
                    <a:pt x="13995" y="91452"/>
                  </a:lnTo>
                  <a:close/>
                </a:path>
                <a:path w="130175" h="256539">
                  <a:moveTo>
                    <a:pt x="14084" y="119354"/>
                  </a:moveTo>
                  <a:lnTo>
                    <a:pt x="14020" y="118084"/>
                  </a:lnTo>
                  <a:lnTo>
                    <a:pt x="13830" y="118084"/>
                  </a:lnTo>
                  <a:lnTo>
                    <a:pt x="14084" y="119354"/>
                  </a:lnTo>
                  <a:close/>
                </a:path>
                <a:path w="130175" h="256539">
                  <a:moveTo>
                    <a:pt x="15367" y="124434"/>
                  </a:moveTo>
                  <a:lnTo>
                    <a:pt x="14770" y="123164"/>
                  </a:lnTo>
                  <a:lnTo>
                    <a:pt x="14414" y="124434"/>
                  </a:lnTo>
                  <a:lnTo>
                    <a:pt x="14579" y="125704"/>
                  </a:lnTo>
                  <a:lnTo>
                    <a:pt x="14452" y="124434"/>
                  </a:lnTo>
                  <a:lnTo>
                    <a:pt x="15367" y="124434"/>
                  </a:lnTo>
                  <a:close/>
                </a:path>
                <a:path w="130175" h="256539">
                  <a:moveTo>
                    <a:pt x="16065" y="3289"/>
                  </a:moveTo>
                  <a:lnTo>
                    <a:pt x="15722" y="2514"/>
                  </a:lnTo>
                  <a:lnTo>
                    <a:pt x="15328" y="3289"/>
                  </a:lnTo>
                  <a:lnTo>
                    <a:pt x="15481" y="3581"/>
                  </a:lnTo>
                  <a:lnTo>
                    <a:pt x="16065" y="3289"/>
                  </a:lnTo>
                  <a:close/>
                </a:path>
                <a:path w="130175" h="256539">
                  <a:moveTo>
                    <a:pt x="17183" y="129514"/>
                  </a:moveTo>
                  <a:lnTo>
                    <a:pt x="17056" y="129514"/>
                  </a:lnTo>
                  <a:lnTo>
                    <a:pt x="17183" y="129654"/>
                  </a:lnTo>
                  <a:lnTo>
                    <a:pt x="17183" y="129514"/>
                  </a:lnTo>
                  <a:close/>
                </a:path>
                <a:path w="130175" h="256539">
                  <a:moveTo>
                    <a:pt x="17614" y="130784"/>
                  </a:moveTo>
                  <a:lnTo>
                    <a:pt x="17373" y="129882"/>
                  </a:lnTo>
                  <a:lnTo>
                    <a:pt x="17183" y="129654"/>
                  </a:lnTo>
                  <a:lnTo>
                    <a:pt x="17208" y="130784"/>
                  </a:lnTo>
                  <a:lnTo>
                    <a:pt x="17614" y="130784"/>
                  </a:lnTo>
                  <a:close/>
                </a:path>
                <a:path w="130175" h="256539">
                  <a:moveTo>
                    <a:pt x="17614" y="2514"/>
                  </a:moveTo>
                  <a:lnTo>
                    <a:pt x="16065" y="3289"/>
                  </a:lnTo>
                  <a:lnTo>
                    <a:pt x="16129" y="3441"/>
                  </a:lnTo>
                  <a:lnTo>
                    <a:pt x="17614" y="2514"/>
                  </a:lnTo>
                  <a:close/>
                </a:path>
                <a:path w="130175" h="256539">
                  <a:moveTo>
                    <a:pt x="19685" y="113004"/>
                  </a:moveTo>
                  <a:lnTo>
                    <a:pt x="19558" y="111734"/>
                  </a:lnTo>
                  <a:lnTo>
                    <a:pt x="19418" y="111734"/>
                  </a:lnTo>
                  <a:lnTo>
                    <a:pt x="19685" y="113004"/>
                  </a:lnTo>
                  <a:close/>
                </a:path>
                <a:path w="130175" h="256539">
                  <a:moveTo>
                    <a:pt x="20332" y="115951"/>
                  </a:moveTo>
                  <a:lnTo>
                    <a:pt x="20281" y="115544"/>
                  </a:lnTo>
                  <a:lnTo>
                    <a:pt x="20091" y="115544"/>
                  </a:lnTo>
                  <a:lnTo>
                    <a:pt x="20332" y="115951"/>
                  </a:lnTo>
                  <a:close/>
                </a:path>
                <a:path w="130175" h="256539">
                  <a:moveTo>
                    <a:pt x="20866" y="116814"/>
                  </a:moveTo>
                  <a:lnTo>
                    <a:pt x="20332" y="115951"/>
                  </a:lnTo>
                  <a:lnTo>
                    <a:pt x="20472" y="116814"/>
                  </a:lnTo>
                  <a:lnTo>
                    <a:pt x="20866" y="116814"/>
                  </a:lnTo>
                  <a:close/>
                </a:path>
                <a:path w="130175" h="256539">
                  <a:moveTo>
                    <a:pt x="20916" y="1600"/>
                  </a:moveTo>
                  <a:lnTo>
                    <a:pt x="20675" y="1460"/>
                  </a:lnTo>
                  <a:lnTo>
                    <a:pt x="18084" y="1562"/>
                  </a:lnTo>
                  <a:lnTo>
                    <a:pt x="20916" y="1600"/>
                  </a:lnTo>
                  <a:close/>
                </a:path>
                <a:path w="130175" h="256539">
                  <a:moveTo>
                    <a:pt x="20980" y="723"/>
                  </a:moveTo>
                  <a:lnTo>
                    <a:pt x="17360" y="0"/>
                  </a:lnTo>
                  <a:lnTo>
                    <a:pt x="20040" y="850"/>
                  </a:lnTo>
                  <a:lnTo>
                    <a:pt x="20980" y="723"/>
                  </a:lnTo>
                  <a:close/>
                </a:path>
                <a:path w="130175" h="256539">
                  <a:moveTo>
                    <a:pt x="21780" y="1409"/>
                  </a:moveTo>
                  <a:lnTo>
                    <a:pt x="20040" y="850"/>
                  </a:lnTo>
                  <a:lnTo>
                    <a:pt x="19710" y="901"/>
                  </a:lnTo>
                  <a:lnTo>
                    <a:pt x="20675" y="1460"/>
                  </a:lnTo>
                  <a:lnTo>
                    <a:pt x="21780" y="1409"/>
                  </a:lnTo>
                  <a:close/>
                </a:path>
                <a:path w="130175" h="256539">
                  <a:moveTo>
                    <a:pt x="21920" y="126974"/>
                  </a:moveTo>
                  <a:close/>
                </a:path>
                <a:path w="130175" h="256539">
                  <a:moveTo>
                    <a:pt x="22275" y="125704"/>
                  </a:moveTo>
                  <a:lnTo>
                    <a:pt x="21666" y="125704"/>
                  </a:lnTo>
                  <a:lnTo>
                    <a:pt x="21920" y="126974"/>
                  </a:lnTo>
                  <a:lnTo>
                    <a:pt x="22275" y="128244"/>
                  </a:lnTo>
                  <a:lnTo>
                    <a:pt x="22275" y="127254"/>
                  </a:lnTo>
                  <a:lnTo>
                    <a:pt x="22275" y="125704"/>
                  </a:lnTo>
                  <a:close/>
                </a:path>
                <a:path w="130175" h="256539">
                  <a:moveTo>
                    <a:pt x="22606" y="128282"/>
                  </a:moveTo>
                  <a:lnTo>
                    <a:pt x="22479" y="127787"/>
                  </a:lnTo>
                  <a:lnTo>
                    <a:pt x="22275" y="127254"/>
                  </a:lnTo>
                  <a:lnTo>
                    <a:pt x="22352" y="127571"/>
                  </a:lnTo>
                  <a:lnTo>
                    <a:pt x="22606" y="128282"/>
                  </a:lnTo>
                  <a:close/>
                </a:path>
                <a:path w="130175" h="256539">
                  <a:moveTo>
                    <a:pt x="24142" y="139674"/>
                  </a:moveTo>
                  <a:lnTo>
                    <a:pt x="22783" y="134594"/>
                  </a:lnTo>
                  <a:lnTo>
                    <a:pt x="22999" y="130784"/>
                  </a:lnTo>
                  <a:lnTo>
                    <a:pt x="21844" y="127088"/>
                  </a:lnTo>
                  <a:lnTo>
                    <a:pt x="21145" y="128244"/>
                  </a:lnTo>
                  <a:lnTo>
                    <a:pt x="19837" y="124853"/>
                  </a:lnTo>
                  <a:lnTo>
                    <a:pt x="21132" y="125704"/>
                  </a:lnTo>
                  <a:lnTo>
                    <a:pt x="19189" y="119354"/>
                  </a:lnTo>
                  <a:lnTo>
                    <a:pt x="21704" y="121894"/>
                  </a:lnTo>
                  <a:lnTo>
                    <a:pt x="21513" y="120624"/>
                  </a:lnTo>
                  <a:lnTo>
                    <a:pt x="20777" y="120624"/>
                  </a:lnTo>
                  <a:lnTo>
                    <a:pt x="20980" y="119354"/>
                  </a:lnTo>
                  <a:lnTo>
                    <a:pt x="21551" y="120624"/>
                  </a:lnTo>
                  <a:lnTo>
                    <a:pt x="20853" y="118084"/>
                  </a:lnTo>
                  <a:lnTo>
                    <a:pt x="20332" y="119354"/>
                  </a:lnTo>
                  <a:lnTo>
                    <a:pt x="19977" y="115544"/>
                  </a:lnTo>
                  <a:lnTo>
                    <a:pt x="19316" y="114274"/>
                  </a:lnTo>
                  <a:lnTo>
                    <a:pt x="19164" y="111734"/>
                  </a:lnTo>
                  <a:lnTo>
                    <a:pt x="19418" y="111734"/>
                  </a:lnTo>
                  <a:lnTo>
                    <a:pt x="19164" y="110464"/>
                  </a:lnTo>
                  <a:lnTo>
                    <a:pt x="18935" y="109321"/>
                  </a:lnTo>
                  <a:lnTo>
                    <a:pt x="18935" y="138404"/>
                  </a:lnTo>
                  <a:lnTo>
                    <a:pt x="18605" y="139484"/>
                  </a:lnTo>
                  <a:lnTo>
                    <a:pt x="18643" y="139674"/>
                  </a:lnTo>
                  <a:lnTo>
                    <a:pt x="18643" y="140208"/>
                  </a:lnTo>
                  <a:lnTo>
                    <a:pt x="18542" y="139687"/>
                  </a:lnTo>
                  <a:lnTo>
                    <a:pt x="18440" y="139484"/>
                  </a:lnTo>
                  <a:lnTo>
                    <a:pt x="17830" y="138404"/>
                  </a:lnTo>
                  <a:lnTo>
                    <a:pt x="17919" y="138544"/>
                  </a:lnTo>
                  <a:lnTo>
                    <a:pt x="18516" y="139484"/>
                  </a:lnTo>
                  <a:lnTo>
                    <a:pt x="18935" y="138404"/>
                  </a:lnTo>
                  <a:lnTo>
                    <a:pt x="18935" y="109321"/>
                  </a:lnTo>
                  <a:lnTo>
                    <a:pt x="18910" y="109194"/>
                  </a:lnTo>
                  <a:lnTo>
                    <a:pt x="17907" y="107924"/>
                  </a:lnTo>
                  <a:lnTo>
                    <a:pt x="16903" y="106654"/>
                  </a:lnTo>
                  <a:lnTo>
                    <a:pt x="16662" y="104114"/>
                  </a:lnTo>
                  <a:lnTo>
                    <a:pt x="16548" y="102844"/>
                  </a:lnTo>
                  <a:lnTo>
                    <a:pt x="18110" y="102844"/>
                  </a:lnTo>
                  <a:lnTo>
                    <a:pt x="16649" y="101574"/>
                  </a:lnTo>
                  <a:lnTo>
                    <a:pt x="17716" y="100304"/>
                  </a:lnTo>
                  <a:lnTo>
                    <a:pt x="17284" y="99034"/>
                  </a:lnTo>
                  <a:lnTo>
                    <a:pt x="16865" y="97764"/>
                  </a:lnTo>
                  <a:lnTo>
                    <a:pt x="16535" y="99034"/>
                  </a:lnTo>
                  <a:lnTo>
                    <a:pt x="16090" y="97764"/>
                  </a:lnTo>
                  <a:lnTo>
                    <a:pt x="14859" y="96494"/>
                  </a:lnTo>
                  <a:lnTo>
                    <a:pt x="14833" y="95224"/>
                  </a:lnTo>
                  <a:lnTo>
                    <a:pt x="14808" y="93954"/>
                  </a:lnTo>
                  <a:lnTo>
                    <a:pt x="15633" y="95224"/>
                  </a:lnTo>
                  <a:lnTo>
                    <a:pt x="14503" y="92684"/>
                  </a:lnTo>
                  <a:lnTo>
                    <a:pt x="14605" y="93954"/>
                  </a:lnTo>
                  <a:lnTo>
                    <a:pt x="13538" y="92684"/>
                  </a:lnTo>
                  <a:lnTo>
                    <a:pt x="13246" y="95224"/>
                  </a:lnTo>
                  <a:lnTo>
                    <a:pt x="12903" y="92684"/>
                  </a:lnTo>
                  <a:lnTo>
                    <a:pt x="13144" y="92684"/>
                  </a:lnTo>
                  <a:lnTo>
                    <a:pt x="12788" y="91414"/>
                  </a:lnTo>
                  <a:lnTo>
                    <a:pt x="12433" y="90144"/>
                  </a:lnTo>
                  <a:lnTo>
                    <a:pt x="12814" y="88874"/>
                  </a:lnTo>
                  <a:lnTo>
                    <a:pt x="11595" y="87604"/>
                  </a:lnTo>
                  <a:lnTo>
                    <a:pt x="11493" y="86334"/>
                  </a:lnTo>
                  <a:lnTo>
                    <a:pt x="11747" y="85064"/>
                  </a:lnTo>
                  <a:lnTo>
                    <a:pt x="12788" y="86334"/>
                  </a:lnTo>
                  <a:lnTo>
                    <a:pt x="12966" y="85064"/>
                  </a:lnTo>
                  <a:lnTo>
                    <a:pt x="11798" y="85064"/>
                  </a:lnTo>
                  <a:lnTo>
                    <a:pt x="11518" y="81254"/>
                  </a:lnTo>
                  <a:lnTo>
                    <a:pt x="11163" y="80911"/>
                  </a:lnTo>
                  <a:lnTo>
                    <a:pt x="11226" y="79984"/>
                  </a:lnTo>
                  <a:lnTo>
                    <a:pt x="10274" y="79984"/>
                  </a:lnTo>
                  <a:lnTo>
                    <a:pt x="10274" y="78714"/>
                  </a:lnTo>
                  <a:lnTo>
                    <a:pt x="10858" y="78714"/>
                  </a:lnTo>
                  <a:lnTo>
                    <a:pt x="10299" y="76174"/>
                  </a:lnTo>
                  <a:lnTo>
                    <a:pt x="9677" y="79984"/>
                  </a:lnTo>
                  <a:lnTo>
                    <a:pt x="9448" y="77444"/>
                  </a:lnTo>
                  <a:lnTo>
                    <a:pt x="9918" y="77444"/>
                  </a:lnTo>
                  <a:lnTo>
                    <a:pt x="9398" y="73634"/>
                  </a:lnTo>
                  <a:lnTo>
                    <a:pt x="7848" y="71094"/>
                  </a:lnTo>
                  <a:lnTo>
                    <a:pt x="7670" y="69824"/>
                  </a:lnTo>
                  <a:lnTo>
                    <a:pt x="7505" y="68554"/>
                  </a:lnTo>
                  <a:lnTo>
                    <a:pt x="8331" y="67398"/>
                  </a:lnTo>
                  <a:lnTo>
                    <a:pt x="7886" y="66014"/>
                  </a:lnTo>
                  <a:lnTo>
                    <a:pt x="7137" y="64744"/>
                  </a:lnTo>
                  <a:lnTo>
                    <a:pt x="5638" y="62204"/>
                  </a:lnTo>
                  <a:lnTo>
                    <a:pt x="5384" y="58394"/>
                  </a:lnTo>
                  <a:lnTo>
                    <a:pt x="5308" y="57124"/>
                  </a:lnTo>
                  <a:lnTo>
                    <a:pt x="5295" y="58394"/>
                  </a:lnTo>
                  <a:lnTo>
                    <a:pt x="3581" y="58394"/>
                  </a:lnTo>
                  <a:lnTo>
                    <a:pt x="5626" y="55854"/>
                  </a:lnTo>
                  <a:lnTo>
                    <a:pt x="4660" y="53314"/>
                  </a:lnTo>
                  <a:lnTo>
                    <a:pt x="5422" y="53314"/>
                  </a:lnTo>
                  <a:lnTo>
                    <a:pt x="5410" y="50774"/>
                  </a:lnTo>
                  <a:lnTo>
                    <a:pt x="4508" y="48234"/>
                  </a:lnTo>
                  <a:lnTo>
                    <a:pt x="3911" y="44424"/>
                  </a:lnTo>
                  <a:lnTo>
                    <a:pt x="4330" y="44424"/>
                  </a:lnTo>
                  <a:lnTo>
                    <a:pt x="4660" y="43154"/>
                  </a:lnTo>
                  <a:lnTo>
                    <a:pt x="4572" y="41884"/>
                  </a:lnTo>
                  <a:lnTo>
                    <a:pt x="4610" y="39344"/>
                  </a:lnTo>
                  <a:lnTo>
                    <a:pt x="4724" y="38074"/>
                  </a:lnTo>
                  <a:lnTo>
                    <a:pt x="4318" y="38074"/>
                  </a:lnTo>
                  <a:lnTo>
                    <a:pt x="4394" y="36804"/>
                  </a:lnTo>
                  <a:lnTo>
                    <a:pt x="3771" y="36804"/>
                  </a:lnTo>
                  <a:lnTo>
                    <a:pt x="5016" y="34264"/>
                  </a:lnTo>
                  <a:lnTo>
                    <a:pt x="1155" y="34264"/>
                  </a:lnTo>
                  <a:lnTo>
                    <a:pt x="76" y="34264"/>
                  </a:lnTo>
                  <a:lnTo>
                    <a:pt x="482" y="35534"/>
                  </a:lnTo>
                  <a:lnTo>
                    <a:pt x="0" y="36804"/>
                  </a:lnTo>
                  <a:lnTo>
                    <a:pt x="469" y="36804"/>
                  </a:lnTo>
                  <a:lnTo>
                    <a:pt x="228" y="38074"/>
                  </a:lnTo>
                  <a:lnTo>
                    <a:pt x="584" y="39344"/>
                  </a:lnTo>
                  <a:lnTo>
                    <a:pt x="304" y="43154"/>
                  </a:lnTo>
                  <a:lnTo>
                    <a:pt x="1270" y="41884"/>
                  </a:lnTo>
                  <a:lnTo>
                    <a:pt x="2286" y="45694"/>
                  </a:lnTo>
                  <a:lnTo>
                    <a:pt x="1041" y="49504"/>
                  </a:lnTo>
                  <a:lnTo>
                    <a:pt x="1803" y="53314"/>
                  </a:lnTo>
                  <a:lnTo>
                    <a:pt x="1498" y="53314"/>
                  </a:lnTo>
                  <a:lnTo>
                    <a:pt x="2044" y="55854"/>
                  </a:lnTo>
                  <a:lnTo>
                    <a:pt x="2311" y="58394"/>
                  </a:lnTo>
                  <a:lnTo>
                    <a:pt x="3225" y="59664"/>
                  </a:lnTo>
                  <a:lnTo>
                    <a:pt x="2971" y="60934"/>
                  </a:lnTo>
                  <a:lnTo>
                    <a:pt x="2565" y="60934"/>
                  </a:lnTo>
                  <a:lnTo>
                    <a:pt x="3136" y="62204"/>
                  </a:lnTo>
                  <a:lnTo>
                    <a:pt x="3479" y="62204"/>
                  </a:lnTo>
                  <a:lnTo>
                    <a:pt x="3556" y="64744"/>
                  </a:lnTo>
                  <a:lnTo>
                    <a:pt x="2819" y="63703"/>
                  </a:lnTo>
                  <a:lnTo>
                    <a:pt x="2654" y="63474"/>
                  </a:lnTo>
                  <a:lnTo>
                    <a:pt x="2870" y="64452"/>
                  </a:lnTo>
                  <a:lnTo>
                    <a:pt x="3022" y="66014"/>
                  </a:lnTo>
                  <a:lnTo>
                    <a:pt x="2654" y="66014"/>
                  </a:lnTo>
                  <a:lnTo>
                    <a:pt x="4025" y="68554"/>
                  </a:lnTo>
                  <a:lnTo>
                    <a:pt x="3073" y="67284"/>
                  </a:lnTo>
                  <a:lnTo>
                    <a:pt x="3454" y="69824"/>
                  </a:lnTo>
                  <a:lnTo>
                    <a:pt x="3949" y="71094"/>
                  </a:lnTo>
                  <a:lnTo>
                    <a:pt x="4114" y="69824"/>
                  </a:lnTo>
                  <a:lnTo>
                    <a:pt x="4889" y="72364"/>
                  </a:lnTo>
                  <a:lnTo>
                    <a:pt x="3759" y="72364"/>
                  </a:lnTo>
                  <a:lnTo>
                    <a:pt x="3683" y="77444"/>
                  </a:lnTo>
                  <a:lnTo>
                    <a:pt x="7886" y="79984"/>
                  </a:lnTo>
                  <a:lnTo>
                    <a:pt x="7277" y="82029"/>
                  </a:lnTo>
                  <a:lnTo>
                    <a:pt x="7696" y="82524"/>
                  </a:lnTo>
                  <a:lnTo>
                    <a:pt x="8102" y="83794"/>
                  </a:lnTo>
                  <a:lnTo>
                    <a:pt x="7823" y="84607"/>
                  </a:lnTo>
                  <a:lnTo>
                    <a:pt x="7759" y="85064"/>
                  </a:lnTo>
                  <a:lnTo>
                    <a:pt x="7251" y="86334"/>
                  </a:lnTo>
                  <a:lnTo>
                    <a:pt x="7416" y="87604"/>
                  </a:lnTo>
                  <a:lnTo>
                    <a:pt x="7607" y="90144"/>
                  </a:lnTo>
                  <a:lnTo>
                    <a:pt x="9537" y="88874"/>
                  </a:lnTo>
                  <a:lnTo>
                    <a:pt x="9931" y="92684"/>
                  </a:lnTo>
                  <a:lnTo>
                    <a:pt x="10185" y="91414"/>
                  </a:lnTo>
                  <a:lnTo>
                    <a:pt x="11036" y="91414"/>
                  </a:lnTo>
                  <a:lnTo>
                    <a:pt x="11925" y="92684"/>
                  </a:lnTo>
                  <a:lnTo>
                    <a:pt x="12319" y="95224"/>
                  </a:lnTo>
                  <a:lnTo>
                    <a:pt x="11074" y="96494"/>
                  </a:lnTo>
                  <a:lnTo>
                    <a:pt x="10477" y="95224"/>
                  </a:lnTo>
                  <a:lnTo>
                    <a:pt x="10312" y="93954"/>
                  </a:lnTo>
                  <a:lnTo>
                    <a:pt x="9829" y="92684"/>
                  </a:lnTo>
                  <a:lnTo>
                    <a:pt x="9652" y="93954"/>
                  </a:lnTo>
                  <a:lnTo>
                    <a:pt x="10071" y="93954"/>
                  </a:lnTo>
                  <a:lnTo>
                    <a:pt x="9969" y="95224"/>
                  </a:lnTo>
                  <a:lnTo>
                    <a:pt x="10655" y="97599"/>
                  </a:lnTo>
                  <a:lnTo>
                    <a:pt x="10731" y="99034"/>
                  </a:lnTo>
                  <a:lnTo>
                    <a:pt x="11595" y="100304"/>
                  </a:lnTo>
                  <a:lnTo>
                    <a:pt x="11861" y="102844"/>
                  </a:lnTo>
                  <a:lnTo>
                    <a:pt x="12280" y="101574"/>
                  </a:lnTo>
                  <a:lnTo>
                    <a:pt x="12382" y="102844"/>
                  </a:lnTo>
                  <a:lnTo>
                    <a:pt x="12827" y="106654"/>
                  </a:lnTo>
                  <a:lnTo>
                    <a:pt x="13449" y="104114"/>
                  </a:lnTo>
                  <a:lnTo>
                    <a:pt x="14185" y="106654"/>
                  </a:lnTo>
                  <a:lnTo>
                    <a:pt x="13970" y="107924"/>
                  </a:lnTo>
                  <a:lnTo>
                    <a:pt x="12788" y="106654"/>
                  </a:lnTo>
                  <a:lnTo>
                    <a:pt x="13779" y="109194"/>
                  </a:lnTo>
                  <a:lnTo>
                    <a:pt x="13741" y="110464"/>
                  </a:lnTo>
                  <a:lnTo>
                    <a:pt x="12471" y="109194"/>
                  </a:lnTo>
                  <a:lnTo>
                    <a:pt x="13665" y="111734"/>
                  </a:lnTo>
                  <a:lnTo>
                    <a:pt x="12903" y="113004"/>
                  </a:lnTo>
                  <a:lnTo>
                    <a:pt x="12992" y="114274"/>
                  </a:lnTo>
                  <a:lnTo>
                    <a:pt x="12484" y="113004"/>
                  </a:lnTo>
                  <a:lnTo>
                    <a:pt x="12814" y="114274"/>
                  </a:lnTo>
                  <a:lnTo>
                    <a:pt x="12877" y="115544"/>
                  </a:lnTo>
                  <a:lnTo>
                    <a:pt x="13589" y="114274"/>
                  </a:lnTo>
                  <a:lnTo>
                    <a:pt x="13589" y="115544"/>
                  </a:lnTo>
                  <a:lnTo>
                    <a:pt x="13385" y="115544"/>
                  </a:lnTo>
                  <a:lnTo>
                    <a:pt x="13970" y="116814"/>
                  </a:lnTo>
                  <a:lnTo>
                    <a:pt x="14503" y="115544"/>
                  </a:lnTo>
                  <a:lnTo>
                    <a:pt x="15367" y="116814"/>
                  </a:lnTo>
                  <a:lnTo>
                    <a:pt x="15189" y="117792"/>
                  </a:lnTo>
                  <a:lnTo>
                    <a:pt x="15176" y="116814"/>
                  </a:lnTo>
                  <a:lnTo>
                    <a:pt x="14338" y="120624"/>
                  </a:lnTo>
                  <a:lnTo>
                    <a:pt x="14084" y="119354"/>
                  </a:lnTo>
                  <a:lnTo>
                    <a:pt x="13970" y="120624"/>
                  </a:lnTo>
                  <a:lnTo>
                    <a:pt x="13766" y="119354"/>
                  </a:lnTo>
                  <a:lnTo>
                    <a:pt x="13284" y="123164"/>
                  </a:lnTo>
                  <a:lnTo>
                    <a:pt x="15024" y="120624"/>
                  </a:lnTo>
                  <a:lnTo>
                    <a:pt x="15252" y="120624"/>
                  </a:lnTo>
                  <a:lnTo>
                    <a:pt x="15201" y="118160"/>
                  </a:lnTo>
                  <a:lnTo>
                    <a:pt x="16179" y="119354"/>
                  </a:lnTo>
                  <a:lnTo>
                    <a:pt x="15252" y="120624"/>
                  </a:lnTo>
                  <a:lnTo>
                    <a:pt x="15138" y="121894"/>
                  </a:lnTo>
                  <a:lnTo>
                    <a:pt x="15367" y="124434"/>
                  </a:lnTo>
                  <a:lnTo>
                    <a:pt x="15773" y="125260"/>
                  </a:lnTo>
                  <a:lnTo>
                    <a:pt x="15862" y="126974"/>
                  </a:lnTo>
                  <a:lnTo>
                    <a:pt x="15760" y="128244"/>
                  </a:lnTo>
                  <a:lnTo>
                    <a:pt x="16522" y="128244"/>
                  </a:lnTo>
                  <a:lnTo>
                    <a:pt x="16586" y="129514"/>
                  </a:lnTo>
                  <a:lnTo>
                    <a:pt x="16649" y="128244"/>
                  </a:lnTo>
                  <a:lnTo>
                    <a:pt x="17246" y="128244"/>
                  </a:lnTo>
                  <a:lnTo>
                    <a:pt x="17284" y="129514"/>
                  </a:lnTo>
                  <a:lnTo>
                    <a:pt x="17373" y="129882"/>
                  </a:lnTo>
                  <a:lnTo>
                    <a:pt x="18173" y="130784"/>
                  </a:lnTo>
                  <a:lnTo>
                    <a:pt x="16484" y="133324"/>
                  </a:lnTo>
                  <a:lnTo>
                    <a:pt x="17437" y="135864"/>
                  </a:lnTo>
                  <a:lnTo>
                    <a:pt x="17233" y="137134"/>
                  </a:lnTo>
                  <a:lnTo>
                    <a:pt x="16433" y="135864"/>
                  </a:lnTo>
                  <a:lnTo>
                    <a:pt x="16332" y="137134"/>
                  </a:lnTo>
                  <a:lnTo>
                    <a:pt x="17437" y="139674"/>
                  </a:lnTo>
                  <a:lnTo>
                    <a:pt x="16040" y="139674"/>
                  </a:lnTo>
                  <a:lnTo>
                    <a:pt x="17157" y="142214"/>
                  </a:lnTo>
                  <a:lnTo>
                    <a:pt x="17614" y="141160"/>
                  </a:lnTo>
                  <a:lnTo>
                    <a:pt x="18605" y="143484"/>
                  </a:lnTo>
                  <a:lnTo>
                    <a:pt x="18122" y="142214"/>
                  </a:lnTo>
                  <a:lnTo>
                    <a:pt x="17894" y="140944"/>
                  </a:lnTo>
                  <a:lnTo>
                    <a:pt x="17665" y="139674"/>
                  </a:lnTo>
                  <a:lnTo>
                    <a:pt x="17246" y="138404"/>
                  </a:lnTo>
                  <a:lnTo>
                    <a:pt x="18376" y="140220"/>
                  </a:lnTo>
                  <a:lnTo>
                    <a:pt x="18656" y="140220"/>
                  </a:lnTo>
                  <a:lnTo>
                    <a:pt x="23317" y="140220"/>
                  </a:lnTo>
                  <a:lnTo>
                    <a:pt x="23139" y="138404"/>
                  </a:lnTo>
                  <a:lnTo>
                    <a:pt x="23126" y="137134"/>
                  </a:lnTo>
                  <a:lnTo>
                    <a:pt x="23850" y="139674"/>
                  </a:lnTo>
                  <a:lnTo>
                    <a:pt x="24142" y="139674"/>
                  </a:lnTo>
                  <a:close/>
                </a:path>
                <a:path w="130175" h="256539">
                  <a:moveTo>
                    <a:pt x="25755" y="145453"/>
                  </a:moveTo>
                  <a:lnTo>
                    <a:pt x="25717" y="144754"/>
                  </a:lnTo>
                  <a:lnTo>
                    <a:pt x="25387" y="144754"/>
                  </a:lnTo>
                  <a:lnTo>
                    <a:pt x="25755" y="145453"/>
                  </a:lnTo>
                  <a:close/>
                </a:path>
                <a:path w="130175" h="256539">
                  <a:moveTo>
                    <a:pt x="28867" y="1244"/>
                  </a:moveTo>
                  <a:lnTo>
                    <a:pt x="28625" y="1244"/>
                  </a:lnTo>
                  <a:lnTo>
                    <a:pt x="28867" y="1244"/>
                  </a:lnTo>
                  <a:close/>
                </a:path>
                <a:path w="130175" h="256539">
                  <a:moveTo>
                    <a:pt x="34467" y="2514"/>
                  </a:moveTo>
                  <a:lnTo>
                    <a:pt x="33883" y="2514"/>
                  </a:lnTo>
                  <a:lnTo>
                    <a:pt x="33312" y="1244"/>
                  </a:lnTo>
                  <a:lnTo>
                    <a:pt x="31407" y="1244"/>
                  </a:lnTo>
                  <a:lnTo>
                    <a:pt x="29718" y="2514"/>
                  </a:lnTo>
                  <a:lnTo>
                    <a:pt x="28676" y="1295"/>
                  </a:lnTo>
                  <a:lnTo>
                    <a:pt x="24955" y="2514"/>
                  </a:lnTo>
                  <a:lnTo>
                    <a:pt x="28524" y="2514"/>
                  </a:lnTo>
                  <a:lnTo>
                    <a:pt x="25654" y="3784"/>
                  </a:lnTo>
                  <a:lnTo>
                    <a:pt x="23545" y="1244"/>
                  </a:lnTo>
                  <a:lnTo>
                    <a:pt x="23202" y="2514"/>
                  </a:lnTo>
                  <a:lnTo>
                    <a:pt x="22402" y="2514"/>
                  </a:lnTo>
                  <a:lnTo>
                    <a:pt x="21590" y="3784"/>
                  </a:lnTo>
                  <a:lnTo>
                    <a:pt x="19583" y="2514"/>
                  </a:lnTo>
                  <a:lnTo>
                    <a:pt x="16281" y="3784"/>
                  </a:lnTo>
                  <a:lnTo>
                    <a:pt x="16129" y="3441"/>
                  </a:lnTo>
                  <a:lnTo>
                    <a:pt x="15595" y="3784"/>
                  </a:lnTo>
                  <a:lnTo>
                    <a:pt x="15481" y="3581"/>
                  </a:lnTo>
                  <a:lnTo>
                    <a:pt x="15316" y="3302"/>
                  </a:lnTo>
                  <a:lnTo>
                    <a:pt x="15087" y="3784"/>
                  </a:lnTo>
                  <a:lnTo>
                    <a:pt x="15316" y="3289"/>
                  </a:lnTo>
                  <a:lnTo>
                    <a:pt x="14871" y="2514"/>
                  </a:lnTo>
                  <a:lnTo>
                    <a:pt x="13233" y="3784"/>
                  </a:lnTo>
                  <a:lnTo>
                    <a:pt x="11404" y="3784"/>
                  </a:lnTo>
                  <a:lnTo>
                    <a:pt x="11874" y="2514"/>
                  </a:lnTo>
                  <a:lnTo>
                    <a:pt x="11277" y="3784"/>
                  </a:lnTo>
                  <a:lnTo>
                    <a:pt x="10414" y="3784"/>
                  </a:lnTo>
                  <a:lnTo>
                    <a:pt x="8064" y="2514"/>
                  </a:lnTo>
                  <a:lnTo>
                    <a:pt x="6350" y="2514"/>
                  </a:lnTo>
                  <a:lnTo>
                    <a:pt x="6464" y="3784"/>
                  </a:lnTo>
                  <a:lnTo>
                    <a:pt x="1778" y="3784"/>
                  </a:lnTo>
                  <a:lnTo>
                    <a:pt x="2311" y="6324"/>
                  </a:lnTo>
                  <a:lnTo>
                    <a:pt x="2044" y="6324"/>
                  </a:lnTo>
                  <a:lnTo>
                    <a:pt x="2235" y="7594"/>
                  </a:lnTo>
                  <a:lnTo>
                    <a:pt x="2082" y="11404"/>
                  </a:lnTo>
                  <a:lnTo>
                    <a:pt x="1638" y="13944"/>
                  </a:lnTo>
                  <a:lnTo>
                    <a:pt x="2565" y="13944"/>
                  </a:lnTo>
                  <a:lnTo>
                    <a:pt x="2247" y="16484"/>
                  </a:lnTo>
                  <a:lnTo>
                    <a:pt x="2413" y="17754"/>
                  </a:lnTo>
                  <a:lnTo>
                    <a:pt x="1485" y="17754"/>
                  </a:lnTo>
                  <a:lnTo>
                    <a:pt x="1219" y="16484"/>
                  </a:lnTo>
                  <a:lnTo>
                    <a:pt x="1155" y="19024"/>
                  </a:lnTo>
                  <a:lnTo>
                    <a:pt x="1663" y="19024"/>
                  </a:lnTo>
                  <a:lnTo>
                    <a:pt x="1752" y="20294"/>
                  </a:lnTo>
                  <a:lnTo>
                    <a:pt x="927" y="20294"/>
                  </a:lnTo>
                  <a:lnTo>
                    <a:pt x="863" y="21564"/>
                  </a:lnTo>
                  <a:lnTo>
                    <a:pt x="1689" y="24104"/>
                  </a:lnTo>
                  <a:lnTo>
                    <a:pt x="990" y="26644"/>
                  </a:lnTo>
                  <a:lnTo>
                    <a:pt x="1765" y="27914"/>
                  </a:lnTo>
                  <a:lnTo>
                    <a:pt x="3289" y="25374"/>
                  </a:lnTo>
                  <a:lnTo>
                    <a:pt x="3327" y="25666"/>
                  </a:lnTo>
                  <a:lnTo>
                    <a:pt x="3454" y="25374"/>
                  </a:lnTo>
                  <a:lnTo>
                    <a:pt x="5130" y="21564"/>
                  </a:lnTo>
                  <a:lnTo>
                    <a:pt x="5105" y="22834"/>
                  </a:lnTo>
                  <a:lnTo>
                    <a:pt x="5448" y="22834"/>
                  </a:lnTo>
                  <a:lnTo>
                    <a:pt x="5384" y="21564"/>
                  </a:lnTo>
                  <a:lnTo>
                    <a:pt x="5270" y="19024"/>
                  </a:lnTo>
                  <a:lnTo>
                    <a:pt x="4826" y="19024"/>
                  </a:lnTo>
                  <a:lnTo>
                    <a:pt x="4216" y="20294"/>
                  </a:lnTo>
                  <a:lnTo>
                    <a:pt x="3822" y="19024"/>
                  </a:lnTo>
                  <a:lnTo>
                    <a:pt x="3568" y="19024"/>
                  </a:lnTo>
                  <a:lnTo>
                    <a:pt x="3594" y="17754"/>
                  </a:lnTo>
                  <a:lnTo>
                    <a:pt x="4000" y="19024"/>
                  </a:lnTo>
                  <a:lnTo>
                    <a:pt x="4737" y="17754"/>
                  </a:lnTo>
                  <a:lnTo>
                    <a:pt x="5168" y="16484"/>
                  </a:lnTo>
                  <a:lnTo>
                    <a:pt x="4495" y="16484"/>
                  </a:lnTo>
                  <a:lnTo>
                    <a:pt x="5842" y="13944"/>
                  </a:lnTo>
                  <a:lnTo>
                    <a:pt x="3098" y="16484"/>
                  </a:lnTo>
                  <a:lnTo>
                    <a:pt x="4051" y="12674"/>
                  </a:lnTo>
                  <a:lnTo>
                    <a:pt x="4254" y="12674"/>
                  </a:lnTo>
                  <a:lnTo>
                    <a:pt x="3784" y="11404"/>
                  </a:lnTo>
                  <a:lnTo>
                    <a:pt x="3873" y="10134"/>
                  </a:lnTo>
                  <a:lnTo>
                    <a:pt x="4419" y="9271"/>
                  </a:lnTo>
                  <a:lnTo>
                    <a:pt x="4191" y="8864"/>
                  </a:lnTo>
                  <a:lnTo>
                    <a:pt x="3873" y="7594"/>
                  </a:lnTo>
                  <a:lnTo>
                    <a:pt x="3619" y="7594"/>
                  </a:lnTo>
                  <a:lnTo>
                    <a:pt x="3949" y="6324"/>
                  </a:lnTo>
                  <a:lnTo>
                    <a:pt x="4292" y="7594"/>
                  </a:lnTo>
                  <a:lnTo>
                    <a:pt x="4368" y="8864"/>
                  </a:lnTo>
                  <a:lnTo>
                    <a:pt x="4622" y="8864"/>
                  </a:lnTo>
                  <a:lnTo>
                    <a:pt x="5511" y="7594"/>
                  </a:lnTo>
                  <a:lnTo>
                    <a:pt x="5270" y="7594"/>
                  </a:lnTo>
                  <a:lnTo>
                    <a:pt x="5295" y="6324"/>
                  </a:lnTo>
                  <a:lnTo>
                    <a:pt x="5969" y="6324"/>
                  </a:lnTo>
                  <a:lnTo>
                    <a:pt x="5676" y="5054"/>
                  </a:lnTo>
                  <a:lnTo>
                    <a:pt x="10934" y="5054"/>
                  </a:lnTo>
                  <a:lnTo>
                    <a:pt x="11315" y="5054"/>
                  </a:lnTo>
                  <a:lnTo>
                    <a:pt x="10909" y="5245"/>
                  </a:lnTo>
                  <a:lnTo>
                    <a:pt x="10795" y="6324"/>
                  </a:lnTo>
                  <a:lnTo>
                    <a:pt x="13652" y="6324"/>
                  </a:lnTo>
                  <a:lnTo>
                    <a:pt x="14668" y="7594"/>
                  </a:lnTo>
                  <a:lnTo>
                    <a:pt x="16471" y="6324"/>
                  </a:lnTo>
                  <a:lnTo>
                    <a:pt x="17335" y="6324"/>
                  </a:lnTo>
                  <a:lnTo>
                    <a:pt x="19964" y="5054"/>
                  </a:lnTo>
                  <a:lnTo>
                    <a:pt x="23723" y="6324"/>
                  </a:lnTo>
                  <a:lnTo>
                    <a:pt x="27470" y="5054"/>
                  </a:lnTo>
                  <a:lnTo>
                    <a:pt x="30759" y="3784"/>
                  </a:lnTo>
                  <a:lnTo>
                    <a:pt x="31356" y="3784"/>
                  </a:lnTo>
                  <a:lnTo>
                    <a:pt x="34467" y="2514"/>
                  </a:lnTo>
                  <a:close/>
                </a:path>
                <a:path w="130175" h="256539">
                  <a:moveTo>
                    <a:pt x="34709" y="5219"/>
                  </a:moveTo>
                  <a:lnTo>
                    <a:pt x="32981" y="4102"/>
                  </a:lnTo>
                  <a:lnTo>
                    <a:pt x="32232" y="4660"/>
                  </a:lnTo>
                  <a:lnTo>
                    <a:pt x="33020" y="4711"/>
                  </a:lnTo>
                  <a:lnTo>
                    <a:pt x="34213" y="5308"/>
                  </a:lnTo>
                  <a:lnTo>
                    <a:pt x="34709" y="5219"/>
                  </a:lnTo>
                  <a:close/>
                </a:path>
                <a:path w="130175" h="256539">
                  <a:moveTo>
                    <a:pt x="35077" y="5156"/>
                  </a:moveTo>
                  <a:lnTo>
                    <a:pt x="34709" y="5219"/>
                  </a:lnTo>
                  <a:lnTo>
                    <a:pt x="34886" y="5334"/>
                  </a:lnTo>
                  <a:lnTo>
                    <a:pt x="35077" y="5156"/>
                  </a:lnTo>
                  <a:close/>
                </a:path>
                <a:path w="130175" h="256539">
                  <a:moveTo>
                    <a:pt x="35407" y="4864"/>
                  </a:moveTo>
                  <a:lnTo>
                    <a:pt x="35077" y="5156"/>
                  </a:lnTo>
                  <a:lnTo>
                    <a:pt x="35306" y="5118"/>
                  </a:lnTo>
                  <a:lnTo>
                    <a:pt x="35407" y="4864"/>
                  </a:lnTo>
                  <a:close/>
                </a:path>
                <a:path w="130175" h="256539">
                  <a:moveTo>
                    <a:pt x="35534" y="4559"/>
                  </a:moveTo>
                  <a:lnTo>
                    <a:pt x="35407" y="4864"/>
                  </a:lnTo>
                  <a:lnTo>
                    <a:pt x="35509" y="4699"/>
                  </a:lnTo>
                  <a:lnTo>
                    <a:pt x="35534" y="4559"/>
                  </a:lnTo>
                  <a:close/>
                </a:path>
                <a:path w="130175" h="256539">
                  <a:moveTo>
                    <a:pt x="35915" y="180911"/>
                  </a:moveTo>
                  <a:lnTo>
                    <a:pt x="35394" y="180289"/>
                  </a:lnTo>
                  <a:lnTo>
                    <a:pt x="34366" y="180657"/>
                  </a:lnTo>
                  <a:lnTo>
                    <a:pt x="35229" y="181673"/>
                  </a:lnTo>
                  <a:lnTo>
                    <a:pt x="35915" y="180911"/>
                  </a:lnTo>
                  <a:close/>
                </a:path>
                <a:path w="130175" h="256539">
                  <a:moveTo>
                    <a:pt x="36499" y="167551"/>
                  </a:moveTo>
                  <a:lnTo>
                    <a:pt x="36398" y="167309"/>
                  </a:lnTo>
                  <a:lnTo>
                    <a:pt x="36499" y="167551"/>
                  </a:lnTo>
                  <a:close/>
                </a:path>
                <a:path w="130175" h="256539">
                  <a:moveTo>
                    <a:pt x="38061" y="2514"/>
                  </a:moveTo>
                  <a:lnTo>
                    <a:pt x="36487" y="1244"/>
                  </a:lnTo>
                  <a:lnTo>
                    <a:pt x="36436" y="2514"/>
                  </a:lnTo>
                  <a:lnTo>
                    <a:pt x="34467" y="2514"/>
                  </a:lnTo>
                  <a:lnTo>
                    <a:pt x="35509" y="3784"/>
                  </a:lnTo>
                  <a:lnTo>
                    <a:pt x="37033" y="3784"/>
                  </a:lnTo>
                  <a:lnTo>
                    <a:pt x="36791" y="2514"/>
                  </a:lnTo>
                  <a:lnTo>
                    <a:pt x="38061" y="2514"/>
                  </a:lnTo>
                  <a:close/>
                </a:path>
                <a:path w="130175" h="256539">
                  <a:moveTo>
                    <a:pt x="38722" y="7594"/>
                  </a:moveTo>
                  <a:lnTo>
                    <a:pt x="38519" y="6324"/>
                  </a:lnTo>
                  <a:lnTo>
                    <a:pt x="38354" y="6324"/>
                  </a:lnTo>
                  <a:lnTo>
                    <a:pt x="38722" y="7594"/>
                  </a:lnTo>
                  <a:close/>
                </a:path>
                <a:path w="130175" h="256539">
                  <a:moveTo>
                    <a:pt x="39052" y="9829"/>
                  </a:moveTo>
                  <a:lnTo>
                    <a:pt x="38811" y="9398"/>
                  </a:lnTo>
                  <a:lnTo>
                    <a:pt x="38900" y="9829"/>
                  </a:lnTo>
                  <a:lnTo>
                    <a:pt x="39052" y="9829"/>
                  </a:lnTo>
                  <a:close/>
                </a:path>
                <a:path w="130175" h="256539">
                  <a:moveTo>
                    <a:pt x="39281" y="10248"/>
                  </a:moveTo>
                  <a:lnTo>
                    <a:pt x="39230" y="10058"/>
                  </a:lnTo>
                  <a:lnTo>
                    <a:pt x="39154" y="9867"/>
                  </a:lnTo>
                  <a:lnTo>
                    <a:pt x="39281" y="10248"/>
                  </a:lnTo>
                  <a:close/>
                </a:path>
                <a:path w="130175" h="256539">
                  <a:moveTo>
                    <a:pt x="39573" y="7594"/>
                  </a:moveTo>
                  <a:lnTo>
                    <a:pt x="38912" y="7594"/>
                  </a:lnTo>
                  <a:lnTo>
                    <a:pt x="39052" y="8445"/>
                  </a:lnTo>
                  <a:lnTo>
                    <a:pt x="39573" y="7594"/>
                  </a:lnTo>
                  <a:close/>
                </a:path>
                <a:path w="130175" h="256539">
                  <a:moveTo>
                    <a:pt x="39674" y="9880"/>
                  </a:moveTo>
                  <a:lnTo>
                    <a:pt x="39128" y="8864"/>
                  </a:lnTo>
                  <a:lnTo>
                    <a:pt x="39052" y="8445"/>
                  </a:lnTo>
                  <a:lnTo>
                    <a:pt x="38811" y="8864"/>
                  </a:lnTo>
                  <a:lnTo>
                    <a:pt x="39674" y="9880"/>
                  </a:lnTo>
                  <a:close/>
                </a:path>
                <a:path w="130175" h="256539">
                  <a:moveTo>
                    <a:pt x="39801" y="11125"/>
                  </a:moveTo>
                  <a:lnTo>
                    <a:pt x="39281" y="10248"/>
                  </a:lnTo>
                  <a:lnTo>
                    <a:pt x="39382" y="10579"/>
                  </a:lnTo>
                  <a:lnTo>
                    <a:pt x="39497" y="10998"/>
                  </a:lnTo>
                  <a:lnTo>
                    <a:pt x="39801" y="11125"/>
                  </a:lnTo>
                  <a:close/>
                </a:path>
                <a:path w="130175" h="256539">
                  <a:moveTo>
                    <a:pt x="40830" y="11404"/>
                  </a:moveTo>
                  <a:lnTo>
                    <a:pt x="40754" y="10134"/>
                  </a:lnTo>
                  <a:lnTo>
                    <a:pt x="39890" y="10134"/>
                  </a:lnTo>
                  <a:lnTo>
                    <a:pt x="39674" y="9880"/>
                  </a:lnTo>
                  <a:lnTo>
                    <a:pt x="39814" y="10134"/>
                  </a:lnTo>
                  <a:lnTo>
                    <a:pt x="40347" y="11404"/>
                  </a:lnTo>
                  <a:lnTo>
                    <a:pt x="40830" y="11404"/>
                  </a:lnTo>
                  <a:close/>
                </a:path>
                <a:path w="130175" h="256539">
                  <a:moveTo>
                    <a:pt x="40944" y="190474"/>
                  </a:moveTo>
                  <a:lnTo>
                    <a:pt x="40805" y="189903"/>
                  </a:lnTo>
                  <a:lnTo>
                    <a:pt x="40678" y="189598"/>
                  </a:lnTo>
                  <a:lnTo>
                    <a:pt x="40779" y="190474"/>
                  </a:lnTo>
                  <a:lnTo>
                    <a:pt x="40944" y="190474"/>
                  </a:lnTo>
                  <a:close/>
                </a:path>
                <a:path w="130175" h="256539">
                  <a:moveTo>
                    <a:pt x="41427" y="7594"/>
                  </a:moveTo>
                  <a:lnTo>
                    <a:pt x="39903" y="5054"/>
                  </a:lnTo>
                  <a:lnTo>
                    <a:pt x="39497" y="3784"/>
                  </a:lnTo>
                  <a:lnTo>
                    <a:pt x="40106" y="2514"/>
                  </a:lnTo>
                  <a:lnTo>
                    <a:pt x="39014" y="2514"/>
                  </a:lnTo>
                  <a:lnTo>
                    <a:pt x="38087" y="3784"/>
                  </a:lnTo>
                  <a:lnTo>
                    <a:pt x="37541" y="3784"/>
                  </a:lnTo>
                  <a:lnTo>
                    <a:pt x="37668" y="5054"/>
                  </a:lnTo>
                  <a:lnTo>
                    <a:pt x="38290" y="5054"/>
                  </a:lnTo>
                  <a:lnTo>
                    <a:pt x="38925" y="3784"/>
                  </a:lnTo>
                  <a:lnTo>
                    <a:pt x="39370" y="3784"/>
                  </a:lnTo>
                  <a:lnTo>
                    <a:pt x="39370" y="5054"/>
                  </a:lnTo>
                  <a:lnTo>
                    <a:pt x="38303" y="5054"/>
                  </a:lnTo>
                  <a:lnTo>
                    <a:pt x="38608" y="6324"/>
                  </a:lnTo>
                  <a:lnTo>
                    <a:pt x="39128" y="6324"/>
                  </a:lnTo>
                  <a:lnTo>
                    <a:pt x="39649" y="7594"/>
                  </a:lnTo>
                  <a:lnTo>
                    <a:pt x="39852" y="7594"/>
                  </a:lnTo>
                  <a:lnTo>
                    <a:pt x="40309" y="8864"/>
                  </a:lnTo>
                  <a:lnTo>
                    <a:pt x="41427" y="7594"/>
                  </a:lnTo>
                  <a:close/>
                </a:path>
                <a:path w="130175" h="256539">
                  <a:moveTo>
                    <a:pt x="47739" y="29184"/>
                  </a:moveTo>
                  <a:lnTo>
                    <a:pt x="47548" y="29083"/>
                  </a:lnTo>
                  <a:lnTo>
                    <a:pt x="47739" y="29184"/>
                  </a:lnTo>
                  <a:close/>
                </a:path>
                <a:path w="130175" h="256539">
                  <a:moveTo>
                    <a:pt x="48602" y="32524"/>
                  </a:moveTo>
                  <a:lnTo>
                    <a:pt x="48399" y="31724"/>
                  </a:lnTo>
                  <a:lnTo>
                    <a:pt x="48018" y="31724"/>
                  </a:lnTo>
                  <a:lnTo>
                    <a:pt x="48602" y="32524"/>
                  </a:lnTo>
                  <a:close/>
                </a:path>
                <a:path w="130175" h="256539">
                  <a:moveTo>
                    <a:pt x="48768" y="32753"/>
                  </a:moveTo>
                  <a:lnTo>
                    <a:pt x="48602" y="32524"/>
                  </a:lnTo>
                  <a:lnTo>
                    <a:pt x="48729" y="32994"/>
                  </a:lnTo>
                  <a:lnTo>
                    <a:pt x="48768" y="32753"/>
                  </a:lnTo>
                  <a:close/>
                </a:path>
                <a:path w="130175" h="256539">
                  <a:moveTo>
                    <a:pt x="54495" y="209524"/>
                  </a:moveTo>
                  <a:lnTo>
                    <a:pt x="53682" y="209524"/>
                  </a:lnTo>
                  <a:lnTo>
                    <a:pt x="54483" y="210794"/>
                  </a:lnTo>
                  <a:lnTo>
                    <a:pt x="54495" y="209524"/>
                  </a:lnTo>
                  <a:close/>
                </a:path>
                <a:path w="130175" h="256539">
                  <a:moveTo>
                    <a:pt x="54991" y="53314"/>
                  </a:moveTo>
                  <a:lnTo>
                    <a:pt x="54927" y="52654"/>
                  </a:lnTo>
                  <a:lnTo>
                    <a:pt x="54864" y="52527"/>
                  </a:lnTo>
                  <a:lnTo>
                    <a:pt x="54851" y="53314"/>
                  </a:lnTo>
                  <a:lnTo>
                    <a:pt x="54991" y="53314"/>
                  </a:lnTo>
                  <a:close/>
                </a:path>
                <a:path w="130175" h="256539">
                  <a:moveTo>
                    <a:pt x="55079" y="209524"/>
                  </a:moveTo>
                  <a:lnTo>
                    <a:pt x="54495" y="209105"/>
                  </a:lnTo>
                  <a:lnTo>
                    <a:pt x="54495" y="209524"/>
                  </a:lnTo>
                  <a:lnTo>
                    <a:pt x="55079" y="209524"/>
                  </a:lnTo>
                  <a:close/>
                </a:path>
                <a:path w="130175" h="256539">
                  <a:moveTo>
                    <a:pt x="58178" y="69519"/>
                  </a:moveTo>
                  <a:lnTo>
                    <a:pt x="57315" y="68554"/>
                  </a:lnTo>
                  <a:lnTo>
                    <a:pt x="58013" y="69824"/>
                  </a:lnTo>
                  <a:lnTo>
                    <a:pt x="58178" y="69519"/>
                  </a:lnTo>
                  <a:close/>
                </a:path>
                <a:path w="130175" h="256539">
                  <a:moveTo>
                    <a:pt x="58521" y="68897"/>
                  </a:moveTo>
                  <a:lnTo>
                    <a:pt x="58178" y="69519"/>
                  </a:lnTo>
                  <a:lnTo>
                    <a:pt x="58458" y="69824"/>
                  </a:lnTo>
                  <a:lnTo>
                    <a:pt x="58521" y="68897"/>
                  </a:lnTo>
                  <a:close/>
                </a:path>
                <a:path w="130175" h="256539">
                  <a:moveTo>
                    <a:pt x="62204" y="210794"/>
                  </a:moveTo>
                  <a:lnTo>
                    <a:pt x="60934" y="209524"/>
                  </a:lnTo>
                  <a:lnTo>
                    <a:pt x="59664" y="208254"/>
                  </a:lnTo>
                  <a:lnTo>
                    <a:pt x="57137" y="205714"/>
                  </a:lnTo>
                  <a:lnTo>
                    <a:pt x="54063" y="199364"/>
                  </a:lnTo>
                  <a:lnTo>
                    <a:pt x="50876" y="195554"/>
                  </a:lnTo>
                  <a:lnTo>
                    <a:pt x="49822" y="194284"/>
                  </a:lnTo>
                  <a:lnTo>
                    <a:pt x="50482" y="194284"/>
                  </a:lnTo>
                  <a:lnTo>
                    <a:pt x="50787" y="195453"/>
                  </a:lnTo>
                  <a:lnTo>
                    <a:pt x="50774" y="194284"/>
                  </a:lnTo>
                  <a:lnTo>
                    <a:pt x="50736" y="193014"/>
                  </a:lnTo>
                  <a:lnTo>
                    <a:pt x="48260" y="190474"/>
                  </a:lnTo>
                  <a:lnTo>
                    <a:pt x="48069" y="190474"/>
                  </a:lnTo>
                  <a:lnTo>
                    <a:pt x="48006" y="189204"/>
                  </a:lnTo>
                  <a:lnTo>
                    <a:pt x="47701" y="187934"/>
                  </a:lnTo>
                  <a:lnTo>
                    <a:pt x="45466" y="186664"/>
                  </a:lnTo>
                  <a:lnTo>
                    <a:pt x="44742" y="184124"/>
                  </a:lnTo>
                  <a:lnTo>
                    <a:pt x="44335" y="182854"/>
                  </a:lnTo>
                  <a:lnTo>
                    <a:pt x="44018" y="184124"/>
                  </a:lnTo>
                  <a:lnTo>
                    <a:pt x="43180" y="181584"/>
                  </a:lnTo>
                  <a:lnTo>
                    <a:pt x="41427" y="180314"/>
                  </a:lnTo>
                  <a:lnTo>
                    <a:pt x="40957" y="177774"/>
                  </a:lnTo>
                  <a:lnTo>
                    <a:pt x="39497" y="177774"/>
                  </a:lnTo>
                  <a:lnTo>
                    <a:pt x="39408" y="173964"/>
                  </a:lnTo>
                  <a:lnTo>
                    <a:pt x="38582" y="172694"/>
                  </a:lnTo>
                  <a:lnTo>
                    <a:pt x="37071" y="170154"/>
                  </a:lnTo>
                  <a:lnTo>
                    <a:pt x="35801" y="168884"/>
                  </a:lnTo>
                  <a:lnTo>
                    <a:pt x="36410" y="168884"/>
                  </a:lnTo>
                  <a:lnTo>
                    <a:pt x="35598" y="167614"/>
                  </a:lnTo>
                  <a:lnTo>
                    <a:pt x="36385" y="167614"/>
                  </a:lnTo>
                  <a:lnTo>
                    <a:pt x="35585" y="166344"/>
                  </a:lnTo>
                  <a:lnTo>
                    <a:pt x="34645" y="165074"/>
                  </a:lnTo>
                  <a:lnTo>
                    <a:pt x="34137" y="165074"/>
                  </a:lnTo>
                  <a:lnTo>
                    <a:pt x="34175" y="163804"/>
                  </a:lnTo>
                  <a:lnTo>
                    <a:pt x="34226" y="162534"/>
                  </a:lnTo>
                  <a:lnTo>
                    <a:pt x="30111" y="159994"/>
                  </a:lnTo>
                  <a:lnTo>
                    <a:pt x="31292" y="157454"/>
                  </a:lnTo>
                  <a:lnTo>
                    <a:pt x="29845" y="154914"/>
                  </a:lnTo>
                  <a:lnTo>
                    <a:pt x="28524" y="153644"/>
                  </a:lnTo>
                  <a:lnTo>
                    <a:pt x="27914" y="152374"/>
                  </a:lnTo>
                  <a:lnTo>
                    <a:pt x="26720" y="149834"/>
                  </a:lnTo>
                  <a:lnTo>
                    <a:pt x="26504" y="149377"/>
                  </a:lnTo>
                  <a:lnTo>
                    <a:pt x="27393" y="148564"/>
                  </a:lnTo>
                  <a:lnTo>
                    <a:pt x="25755" y="145453"/>
                  </a:lnTo>
                  <a:lnTo>
                    <a:pt x="25920" y="148310"/>
                  </a:lnTo>
                  <a:lnTo>
                    <a:pt x="25133" y="147294"/>
                  </a:lnTo>
                  <a:lnTo>
                    <a:pt x="24384" y="144754"/>
                  </a:lnTo>
                  <a:lnTo>
                    <a:pt x="25387" y="144754"/>
                  </a:lnTo>
                  <a:lnTo>
                    <a:pt x="23647" y="143484"/>
                  </a:lnTo>
                  <a:lnTo>
                    <a:pt x="23393" y="140944"/>
                  </a:lnTo>
                  <a:lnTo>
                    <a:pt x="18821" y="140944"/>
                  </a:lnTo>
                  <a:lnTo>
                    <a:pt x="18161" y="140944"/>
                  </a:lnTo>
                  <a:lnTo>
                    <a:pt x="20205" y="142214"/>
                  </a:lnTo>
                  <a:lnTo>
                    <a:pt x="19977" y="143484"/>
                  </a:lnTo>
                  <a:lnTo>
                    <a:pt x="18199" y="144754"/>
                  </a:lnTo>
                  <a:lnTo>
                    <a:pt x="18211" y="147294"/>
                  </a:lnTo>
                  <a:lnTo>
                    <a:pt x="20612" y="149834"/>
                  </a:lnTo>
                  <a:lnTo>
                    <a:pt x="21831" y="153644"/>
                  </a:lnTo>
                  <a:lnTo>
                    <a:pt x="21602" y="152374"/>
                  </a:lnTo>
                  <a:lnTo>
                    <a:pt x="22479" y="152374"/>
                  </a:lnTo>
                  <a:lnTo>
                    <a:pt x="22694" y="154914"/>
                  </a:lnTo>
                  <a:lnTo>
                    <a:pt x="23482" y="156184"/>
                  </a:lnTo>
                  <a:lnTo>
                    <a:pt x="23012" y="156184"/>
                  </a:lnTo>
                  <a:lnTo>
                    <a:pt x="22885" y="157454"/>
                  </a:lnTo>
                  <a:lnTo>
                    <a:pt x="23266" y="157454"/>
                  </a:lnTo>
                  <a:lnTo>
                    <a:pt x="24053" y="159994"/>
                  </a:lnTo>
                  <a:lnTo>
                    <a:pt x="25311" y="159994"/>
                  </a:lnTo>
                  <a:lnTo>
                    <a:pt x="25323" y="161264"/>
                  </a:lnTo>
                  <a:lnTo>
                    <a:pt x="26390" y="165074"/>
                  </a:lnTo>
                  <a:lnTo>
                    <a:pt x="28448" y="163804"/>
                  </a:lnTo>
                  <a:lnTo>
                    <a:pt x="29603" y="167614"/>
                  </a:lnTo>
                  <a:lnTo>
                    <a:pt x="28600" y="166344"/>
                  </a:lnTo>
                  <a:lnTo>
                    <a:pt x="28829" y="167614"/>
                  </a:lnTo>
                  <a:lnTo>
                    <a:pt x="27495" y="166344"/>
                  </a:lnTo>
                  <a:lnTo>
                    <a:pt x="27940" y="167614"/>
                  </a:lnTo>
                  <a:lnTo>
                    <a:pt x="28638" y="167614"/>
                  </a:lnTo>
                  <a:lnTo>
                    <a:pt x="28549" y="168884"/>
                  </a:lnTo>
                  <a:lnTo>
                    <a:pt x="30632" y="170154"/>
                  </a:lnTo>
                  <a:lnTo>
                    <a:pt x="30530" y="171424"/>
                  </a:lnTo>
                  <a:lnTo>
                    <a:pt x="31597" y="171424"/>
                  </a:lnTo>
                  <a:lnTo>
                    <a:pt x="32067" y="172694"/>
                  </a:lnTo>
                  <a:lnTo>
                    <a:pt x="32981" y="173964"/>
                  </a:lnTo>
                  <a:lnTo>
                    <a:pt x="33134" y="172694"/>
                  </a:lnTo>
                  <a:lnTo>
                    <a:pt x="32867" y="176504"/>
                  </a:lnTo>
                  <a:lnTo>
                    <a:pt x="37325" y="180314"/>
                  </a:lnTo>
                  <a:lnTo>
                    <a:pt x="37223" y="184124"/>
                  </a:lnTo>
                  <a:lnTo>
                    <a:pt x="39992" y="187934"/>
                  </a:lnTo>
                  <a:lnTo>
                    <a:pt x="40678" y="189598"/>
                  </a:lnTo>
                  <a:lnTo>
                    <a:pt x="40640" y="189204"/>
                  </a:lnTo>
                  <a:lnTo>
                    <a:pt x="40805" y="189903"/>
                  </a:lnTo>
                  <a:lnTo>
                    <a:pt x="41046" y="190474"/>
                  </a:lnTo>
                  <a:lnTo>
                    <a:pt x="41567" y="193014"/>
                  </a:lnTo>
                  <a:lnTo>
                    <a:pt x="43014" y="190474"/>
                  </a:lnTo>
                  <a:lnTo>
                    <a:pt x="44094" y="193014"/>
                  </a:lnTo>
                  <a:lnTo>
                    <a:pt x="44081" y="195554"/>
                  </a:lnTo>
                  <a:lnTo>
                    <a:pt x="42773" y="191744"/>
                  </a:lnTo>
                  <a:lnTo>
                    <a:pt x="42976" y="193014"/>
                  </a:lnTo>
                  <a:lnTo>
                    <a:pt x="41465" y="194284"/>
                  </a:lnTo>
                  <a:lnTo>
                    <a:pt x="45173" y="196824"/>
                  </a:lnTo>
                  <a:lnTo>
                    <a:pt x="45389" y="199364"/>
                  </a:lnTo>
                  <a:lnTo>
                    <a:pt x="44996" y="198094"/>
                  </a:lnTo>
                  <a:lnTo>
                    <a:pt x="45339" y="200634"/>
                  </a:lnTo>
                  <a:lnTo>
                    <a:pt x="47853" y="201904"/>
                  </a:lnTo>
                  <a:lnTo>
                    <a:pt x="49288" y="204444"/>
                  </a:lnTo>
                  <a:lnTo>
                    <a:pt x="49047" y="204444"/>
                  </a:lnTo>
                  <a:lnTo>
                    <a:pt x="50952" y="205714"/>
                  </a:lnTo>
                  <a:lnTo>
                    <a:pt x="53276" y="208254"/>
                  </a:lnTo>
                  <a:lnTo>
                    <a:pt x="54495" y="209105"/>
                  </a:lnTo>
                  <a:lnTo>
                    <a:pt x="54508" y="208254"/>
                  </a:lnTo>
                  <a:lnTo>
                    <a:pt x="56083" y="210794"/>
                  </a:lnTo>
                  <a:lnTo>
                    <a:pt x="56197" y="212064"/>
                  </a:lnTo>
                  <a:lnTo>
                    <a:pt x="61429" y="212064"/>
                  </a:lnTo>
                  <a:lnTo>
                    <a:pt x="60680" y="209524"/>
                  </a:lnTo>
                  <a:lnTo>
                    <a:pt x="62204" y="210794"/>
                  </a:lnTo>
                  <a:close/>
                </a:path>
                <a:path w="130175" h="256539">
                  <a:moveTo>
                    <a:pt x="62750" y="221843"/>
                  </a:moveTo>
                  <a:lnTo>
                    <a:pt x="62191" y="220992"/>
                  </a:lnTo>
                  <a:lnTo>
                    <a:pt x="61874" y="219951"/>
                  </a:lnTo>
                  <a:lnTo>
                    <a:pt x="61455" y="219608"/>
                  </a:lnTo>
                  <a:lnTo>
                    <a:pt x="61366" y="220294"/>
                  </a:lnTo>
                  <a:lnTo>
                    <a:pt x="61899" y="221500"/>
                  </a:lnTo>
                  <a:lnTo>
                    <a:pt x="62750" y="221843"/>
                  </a:lnTo>
                  <a:close/>
                </a:path>
                <a:path w="130175" h="256539">
                  <a:moveTo>
                    <a:pt x="64020" y="66014"/>
                  </a:moveTo>
                  <a:lnTo>
                    <a:pt x="60299" y="57124"/>
                  </a:lnTo>
                  <a:lnTo>
                    <a:pt x="60109" y="52044"/>
                  </a:lnTo>
                  <a:lnTo>
                    <a:pt x="60020" y="49504"/>
                  </a:lnTo>
                  <a:lnTo>
                    <a:pt x="59804" y="46964"/>
                  </a:lnTo>
                  <a:lnTo>
                    <a:pt x="59042" y="46964"/>
                  </a:lnTo>
                  <a:lnTo>
                    <a:pt x="58166" y="45694"/>
                  </a:lnTo>
                  <a:lnTo>
                    <a:pt x="58940" y="45694"/>
                  </a:lnTo>
                  <a:lnTo>
                    <a:pt x="57302" y="43154"/>
                  </a:lnTo>
                  <a:lnTo>
                    <a:pt x="56451" y="41884"/>
                  </a:lnTo>
                  <a:lnTo>
                    <a:pt x="55613" y="40614"/>
                  </a:lnTo>
                  <a:lnTo>
                    <a:pt x="57962" y="36804"/>
                  </a:lnTo>
                  <a:lnTo>
                    <a:pt x="55854" y="34264"/>
                  </a:lnTo>
                  <a:lnTo>
                    <a:pt x="54800" y="32994"/>
                  </a:lnTo>
                  <a:lnTo>
                    <a:pt x="54457" y="34264"/>
                  </a:lnTo>
                  <a:lnTo>
                    <a:pt x="53962" y="31724"/>
                  </a:lnTo>
                  <a:lnTo>
                    <a:pt x="52044" y="29184"/>
                  </a:lnTo>
                  <a:lnTo>
                    <a:pt x="52006" y="27914"/>
                  </a:lnTo>
                  <a:lnTo>
                    <a:pt x="52425" y="27914"/>
                  </a:lnTo>
                  <a:lnTo>
                    <a:pt x="49936" y="25374"/>
                  </a:lnTo>
                  <a:lnTo>
                    <a:pt x="48882" y="22834"/>
                  </a:lnTo>
                  <a:lnTo>
                    <a:pt x="51854" y="25374"/>
                  </a:lnTo>
                  <a:lnTo>
                    <a:pt x="50571" y="22834"/>
                  </a:lnTo>
                  <a:lnTo>
                    <a:pt x="49936" y="21564"/>
                  </a:lnTo>
                  <a:lnTo>
                    <a:pt x="49022" y="20294"/>
                  </a:lnTo>
                  <a:lnTo>
                    <a:pt x="46634" y="17754"/>
                  </a:lnTo>
                  <a:lnTo>
                    <a:pt x="46875" y="19024"/>
                  </a:lnTo>
                  <a:lnTo>
                    <a:pt x="47078" y="20294"/>
                  </a:lnTo>
                  <a:lnTo>
                    <a:pt x="46672" y="20294"/>
                  </a:lnTo>
                  <a:lnTo>
                    <a:pt x="45783" y="19024"/>
                  </a:lnTo>
                  <a:lnTo>
                    <a:pt x="42545" y="19024"/>
                  </a:lnTo>
                  <a:lnTo>
                    <a:pt x="43319" y="22834"/>
                  </a:lnTo>
                  <a:lnTo>
                    <a:pt x="45262" y="24104"/>
                  </a:lnTo>
                  <a:lnTo>
                    <a:pt x="45034" y="25374"/>
                  </a:lnTo>
                  <a:lnTo>
                    <a:pt x="44005" y="24104"/>
                  </a:lnTo>
                  <a:lnTo>
                    <a:pt x="43980" y="25374"/>
                  </a:lnTo>
                  <a:lnTo>
                    <a:pt x="44856" y="25374"/>
                  </a:lnTo>
                  <a:lnTo>
                    <a:pt x="45605" y="26644"/>
                  </a:lnTo>
                  <a:lnTo>
                    <a:pt x="45300" y="26644"/>
                  </a:lnTo>
                  <a:lnTo>
                    <a:pt x="45415" y="27914"/>
                  </a:lnTo>
                  <a:lnTo>
                    <a:pt x="46342" y="28422"/>
                  </a:lnTo>
                  <a:lnTo>
                    <a:pt x="46723" y="30454"/>
                  </a:lnTo>
                  <a:lnTo>
                    <a:pt x="47802" y="30454"/>
                  </a:lnTo>
                  <a:lnTo>
                    <a:pt x="47574" y="29184"/>
                  </a:lnTo>
                  <a:lnTo>
                    <a:pt x="47383" y="29184"/>
                  </a:lnTo>
                  <a:lnTo>
                    <a:pt x="47040" y="28803"/>
                  </a:lnTo>
                  <a:lnTo>
                    <a:pt x="47548" y="29083"/>
                  </a:lnTo>
                  <a:lnTo>
                    <a:pt x="47345" y="27914"/>
                  </a:lnTo>
                  <a:lnTo>
                    <a:pt x="48564" y="30454"/>
                  </a:lnTo>
                  <a:lnTo>
                    <a:pt x="48514" y="31724"/>
                  </a:lnTo>
                  <a:lnTo>
                    <a:pt x="48983" y="31724"/>
                  </a:lnTo>
                  <a:lnTo>
                    <a:pt x="48768" y="32753"/>
                  </a:lnTo>
                  <a:lnTo>
                    <a:pt x="48945" y="32994"/>
                  </a:lnTo>
                  <a:lnTo>
                    <a:pt x="49530" y="34264"/>
                  </a:lnTo>
                  <a:lnTo>
                    <a:pt x="50457" y="35534"/>
                  </a:lnTo>
                  <a:lnTo>
                    <a:pt x="50215" y="36804"/>
                  </a:lnTo>
                  <a:lnTo>
                    <a:pt x="52082" y="38074"/>
                  </a:lnTo>
                  <a:lnTo>
                    <a:pt x="50736" y="39344"/>
                  </a:lnTo>
                  <a:lnTo>
                    <a:pt x="51142" y="39344"/>
                  </a:lnTo>
                  <a:lnTo>
                    <a:pt x="52387" y="40614"/>
                  </a:lnTo>
                  <a:lnTo>
                    <a:pt x="52755" y="41884"/>
                  </a:lnTo>
                  <a:lnTo>
                    <a:pt x="50647" y="40614"/>
                  </a:lnTo>
                  <a:lnTo>
                    <a:pt x="53784" y="45694"/>
                  </a:lnTo>
                  <a:lnTo>
                    <a:pt x="51943" y="45694"/>
                  </a:lnTo>
                  <a:lnTo>
                    <a:pt x="53733" y="46964"/>
                  </a:lnTo>
                  <a:lnTo>
                    <a:pt x="53898" y="50774"/>
                  </a:lnTo>
                  <a:lnTo>
                    <a:pt x="54864" y="52527"/>
                  </a:lnTo>
                  <a:lnTo>
                    <a:pt x="54876" y="52044"/>
                  </a:lnTo>
                  <a:lnTo>
                    <a:pt x="54927" y="52654"/>
                  </a:lnTo>
                  <a:lnTo>
                    <a:pt x="55295" y="53314"/>
                  </a:lnTo>
                  <a:lnTo>
                    <a:pt x="54991" y="53314"/>
                  </a:lnTo>
                  <a:lnTo>
                    <a:pt x="55118" y="54584"/>
                  </a:lnTo>
                  <a:lnTo>
                    <a:pt x="54787" y="54584"/>
                  </a:lnTo>
                  <a:lnTo>
                    <a:pt x="54737" y="55854"/>
                  </a:lnTo>
                  <a:lnTo>
                    <a:pt x="55956" y="55854"/>
                  </a:lnTo>
                  <a:lnTo>
                    <a:pt x="56781" y="58394"/>
                  </a:lnTo>
                  <a:lnTo>
                    <a:pt x="57810" y="58394"/>
                  </a:lnTo>
                  <a:lnTo>
                    <a:pt x="57137" y="60934"/>
                  </a:lnTo>
                  <a:lnTo>
                    <a:pt x="56159" y="58394"/>
                  </a:lnTo>
                  <a:lnTo>
                    <a:pt x="56972" y="62204"/>
                  </a:lnTo>
                  <a:lnTo>
                    <a:pt x="57594" y="60934"/>
                  </a:lnTo>
                  <a:lnTo>
                    <a:pt x="57264" y="62204"/>
                  </a:lnTo>
                  <a:lnTo>
                    <a:pt x="57581" y="62204"/>
                  </a:lnTo>
                  <a:lnTo>
                    <a:pt x="56807" y="63474"/>
                  </a:lnTo>
                  <a:lnTo>
                    <a:pt x="58318" y="63474"/>
                  </a:lnTo>
                  <a:lnTo>
                    <a:pt x="57416" y="64744"/>
                  </a:lnTo>
                  <a:lnTo>
                    <a:pt x="58635" y="66014"/>
                  </a:lnTo>
                  <a:lnTo>
                    <a:pt x="64020" y="66014"/>
                  </a:lnTo>
                  <a:close/>
                </a:path>
                <a:path w="130175" h="256539">
                  <a:moveTo>
                    <a:pt x="73329" y="135864"/>
                  </a:moveTo>
                  <a:lnTo>
                    <a:pt x="72758" y="135864"/>
                  </a:lnTo>
                  <a:lnTo>
                    <a:pt x="72491" y="138404"/>
                  </a:lnTo>
                  <a:lnTo>
                    <a:pt x="73329" y="135864"/>
                  </a:lnTo>
                  <a:close/>
                </a:path>
                <a:path w="130175" h="256539">
                  <a:moveTo>
                    <a:pt x="74206" y="96494"/>
                  </a:moveTo>
                  <a:lnTo>
                    <a:pt x="73787" y="95224"/>
                  </a:lnTo>
                  <a:lnTo>
                    <a:pt x="73901" y="96494"/>
                  </a:lnTo>
                  <a:lnTo>
                    <a:pt x="74206" y="96494"/>
                  </a:lnTo>
                  <a:close/>
                </a:path>
                <a:path w="130175" h="256539">
                  <a:moveTo>
                    <a:pt x="81762" y="237464"/>
                  </a:moveTo>
                  <a:lnTo>
                    <a:pt x="81521" y="236931"/>
                  </a:lnTo>
                  <a:lnTo>
                    <a:pt x="81762" y="237464"/>
                  </a:lnTo>
                  <a:close/>
                </a:path>
                <a:path w="130175" h="256539">
                  <a:moveTo>
                    <a:pt x="81838" y="236194"/>
                  </a:moveTo>
                  <a:lnTo>
                    <a:pt x="81191" y="236194"/>
                  </a:lnTo>
                  <a:lnTo>
                    <a:pt x="81521" y="236931"/>
                  </a:lnTo>
                  <a:lnTo>
                    <a:pt x="81838" y="236194"/>
                  </a:lnTo>
                  <a:close/>
                </a:path>
                <a:path w="130175" h="256539">
                  <a:moveTo>
                    <a:pt x="85686" y="185470"/>
                  </a:moveTo>
                  <a:lnTo>
                    <a:pt x="85344" y="185191"/>
                  </a:lnTo>
                  <a:lnTo>
                    <a:pt x="85496" y="185559"/>
                  </a:lnTo>
                  <a:lnTo>
                    <a:pt x="85686" y="185470"/>
                  </a:lnTo>
                  <a:close/>
                </a:path>
                <a:path w="130175" h="256539">
                  <a:moveTo>
                    <a:pt x="92379" y="198094"/>
                  </a:moveTo>
                  <a:lnTo>
                    <a:pt x="91274" y="196824"/>
                  </a:lnTo>
                  <a:lnTo>
                    <a:pt x="91833" y="198094"/>
                  </a:lnTo>
                  <a:lnTo>
                    <a:pt x="92379" y="198094"/>
                  </a:lnTo>
                  <a:close/>
                </a:path>
                <a:path w="130175" h="256539">
                  <a:moveTo>
                    <a:pt x="93472" y="199364"/>
                  </a:moveTo>
                  <a:lnTo>
                    <a:pt x="90652" y="198094"/>
                  </a:lnTo>
                  <a:lnTo>
                    <a:pt x="92697" y="200634"/>
                  </a:lnTo>
                  <a:lnTo>
                    <a:pt x="92710" y="199364"/>
                  </a:lnTo>
                  <a:lnTo>
                    <a:pt x="93281" y="200634"/>
                  </a:lnTo>
                  <a:lnTo>
                    <a:pt x="93472" y="199364"/>
                  </a:lnTo>
                  <a:close/>
                </a:path>
                <a:path w="130175" h="256539">
                  <a:moveTo>
                    <a:pt x="103797" y="215874"/>
                  </a:moveTo>
                  <a:lnTo>
                    <a:pt x="103225" y="214934"/>
                  </a:lnTo>
                  <a:lnTo>
                    <a:pt x="102831" y="214604"/>
                  </a:lnTo>
                  <a:lnTo>
                    <a:pt x="103505" y="215874"/>
                  </a:lnTo>
                  <a:lnTo>
                    <a:pt x="103797" y="215874"/>
                  </a:lnTo>
                  <a:close/>
                </a:path>
                <a:path w="130175" h="256539">
                  <a:moveTo>
                    <a:pt x="104178" y="217144"/>
                  </a:moveTo>
                  <a:lnTo>
                    <a:pt x="103505" y="215874"/>
                  </a:lnTo>
                  <a:lnTo>
                    <a:pt x="103225" y="215874"/>
                  </a:lnTo>
                  <a:lnTo>
                    <a:pt x="104178" y="217144"/>
                  </a:lnTo>
                  <a:close/>
                </a:path>
                <a:path w="130175" h="256539">
                  <a:moveTo>
                    <a:pt x="129590" y="245084"/>
                  </a:moveTo>
                  <a:lnTo>
                    <a:pt x="128003" y="242544"/>
                  </a:lnTo>
                  <a:lnTo>
                    <a:pt x="125958" y="238734"/>
                  </a:lnTo>
                  <a:lnTo>
                    <a:pt x="123710" y="236194"/>
                  </a:lnTo>
                  <a:lnTo>
                    <a:pt x="123431" y="236194"/>
                  </a:lnTo>
                  <a:lnTo>
                    <a:pt x="122199" y="234924"/>
                  </a:lnTo>
                  <a:lnTo>
                    <a:pt x="121589" y="234924"/>
                  </a:lnTo>
                  <a:lnTo>
                    <a:pt x="120992" y="233654"/>
                  </a:lnTo>
                  <a:lnTo>
                    <a:pt x="120434" y="233654"/>
                  </a:lnTo>
                  <a:lnTo>
                    <a:pt x="121589" y="232384"/>
                  </a:lnTo>
                  <a:lnTo>
                    <a:pt x="120446" y="229844"/>
                  </a:lnTo>
                  <a:lnTo>
                    <a:pt x="119316" y="227304"/>
                  </a:lnTo>
                  <a:lnTo>
                    <a:pt x="119519" y="227304"/>
                  </a:lnTo>
                  <a:lnTo>
                    <a:pt x="116840" y="222224"/>
                  </a:lnTo>
                  <a:lnTo>
                    <a:pt x="113753" y="219684"/>
                  </a:lnTo>
                  <a:lnTo>
                    <a:pt x="110693" y="215874"/>
                  </a:lnTo>
                  <a:lnTo>
                    <a:pt x="110502" y="214604"/>
                  </a:lnTo>
                  <a:lnTo>
                    <a:pt x="110324" y="213334"/>
                  </a:lnTo>
                  <a:lnTo>
                    <a:pt x="105714" y="206984"/>
                  </a:lnTo>
                  <a:lnTo>
                    <a:pt x="103936" y="203174"/>
                  </a:lnTo>
                  <a:lnTo>
                    <a:pt x="102971" y="203174"/>
                  </a:lnTo>
                  <a:lnTo>
                    <a:pt x="102400" y="201904"/>
                  </a:lnTo>
                  <a:lnTo>
                    <a:pt x="102057" y="201904"/>
                  </a:lnTo>
                  <a:lnTo>
                    <a:pt x="99987" y="200634"/>
                  </a:lnTo>
                  <a:lnTo>
                    <a:pt x="101155" y="199364"/>
                  </a:lnTo>
                  <a:lnTo>
                    <a:pt x="101333" y="200634"/>
                  </a:lnTo>
                  <a:lnTo>
                    <a:pt x="101955" y="199364"/>
                  </a:lnTo>
                  <a:lnTo>
                    <a:pt x="100469" y="196824"/>
                  </a:lnTo>
                  <a:lnTo>
                    <a:pt x="99618" y="195554"/>
                  </a:lnTo>
                  <a:lnTo>
                    <a:pt x="98056" y="195554"/>
                  </a:lnTo>
                  <a:lnTo>
                    <a:pt x="97828" y="192316"/>
                  </a:lnTo>
                  <a:lnTo>
                    <a:pt x="98018" y="192697"/>
                  </a:lnTo>
                  <a:lnTo>
                    <a:pt x="98742" y="193332"/>
                  </a:lnTo>
                  <a:lnTo>
                    <a:pt x="97815" y="192176"/>
                  </a:lnTo>
                  <a:lnTo>
                    <a:pt x="97713" y="190474"/>
                  </a:lnTo>
                  <a:lnTo>
                    <a:pt x="96113" y="189204"/>
                  </a:lnTo>
                  <a:lnTo>
                    <a:pt x="91351" y="185394"/>
                  </a:lnTo>
                  <a:lnTo>
                    <a:pt x="92138" y="181584"/>
                  </a:lnTo>
                  <a:lnTo>
                    <a:pt x="91249" y="181584"/>
                  </a:lnTo>
                  <a:lnTo>
                    <a:pt x="90678" y="180314"/>
                  </a:lnTo>
                  <a:lnTo>
                    <a:pt x="89852" y="179044"/>
                  </a:lnTo>
                  <a:lnTo>
                    <a:pt x="90665" y="179044"/>
                  </a:lnTo>
                  <a:lnTo>
                    <a:pt x="89535" y="175234"/>
                  </a:lnTo>
                  <a:lnTo>
                    <a:pt x="89065" y="173964"/>
                  </a:lnTo>
                  <a:lnTo>
                    <a:pt x="87414" y="170154"/>
                  </a:lnTo>
                  <a:lnTo>
                    <a:pt x="88290" y="171424"/>
                  </a:lnTo>
                  <a:lnTo>
                    <a:pt x="87503" y="168884"/>
                  </a:lnTo>
                  <a:lnTo>
                    <a:pt x="84988" y="170154"/>
                  </a:lnTo>
                  <a:lnTo>
                    <a:pt x="84213" y="167614"/>
                  </a:lnTo>
                  <a:lnTo>
                    <a:pt x="85242" y="166344"/>
                  </a:lnTo>
                  <a:lnTo>
                    <a:pt x="83972" y="162534"/>
                  </a:lnTo>
                  <a:lnTo>
                    <a:pt x="83883" y="158724"/>
                  </a:lnTo>
                  <a:lnTo>
                    <a:pt x="82016" y="156184"/>
                  </a:lnTo>
                  <a:lnTo>
                    <a:pt x="82778" y="156184"/>
                  </a:lnTo>
                  <a:lnTo>
                    <a:pt x="82384" y="154914"/>
                  </a:lnTo>
                  <a:lnTo>
                    <a:pt x="82499" y="151104"/>
                  </a:lnTo>
                  <a:lnTo>
                    <a:pt x="82537" y="149834"/>
                  </a:lnTo>
                  <a:lnTo>
                    <a:pt x="80873" y="151104"/>
                  </a:lnTo>
                  <a:lnTo>
                    <a:pt x="82003" y="149834"/>
                  </a:lnTo>
                  <a:lnTo>
                    <a:pt x="80518" y="146024"/>
                  </a:lnTo>
                  <a:lnTo>
                    <a:pt x="79883" y="144754"/>
                  </a:lnTo>
                  <a:lnTo>
                    <a:pt x="80759" y="144754"/>
                  </a:lnTo>
                  <a:lnTo>
                    <a:pt x="79527" y="143484"/>
                  </a:lnTo>
                  <a:lnTo>
                    <a:pt x="79235" y="143484"/>
                  </a:lnTo>
                  <a:lnTo>
                    <a:pt x="78816" y="141160"/>
                  </a:lnTo>
                  <a:lnTo>
                    <a:pt x="78867" y="139674"/>
                  </a:lnTo>
                  <a:lnTo>
                    <a:pt x="79438" y="139674"/>
                  </a:lnTo>
                  <a:lnTo>
                    <a:pt x="79616" y="138404"/>
                  </a:lnTo>
                  <a:lnTo>
                    <a:pt x="78371" y="139674"/>
                  </a:lnTo>
                  <a:lnTo>
                    <a:pt x="78714" y="137134"/>
                  </a:lnTo>
                  <a:lnTo>
                    <a:pt x="79298" y="138404"/>
                  </a:lnTo>
                  <a:lnTo>
                    <a:pt x="79286" y="137134"/>
                  </a:lnTo>
                  <a:lnTo>
                    <a:pt x="79273" y="135864"/>
                  </a:lnTo>
                  <a:lnTo>
                    <a:pt x="78994" y="135864"/>
                  </a:lnTo>
                  <a:lnTo>
                    <a:pt x="78295" y="134594"/>
                  </a:lnTo>
                  <a:lnTo>
                    <a:pt x="77901" y="133324"/>
                  </a:lnTo>
                  <a:lnTo>
                    <a:pt x="78346" y="130784"/>
                  </a:lnTo>
                  <a:lnTo>
                    <a:pt x="78613" y="130784"/>
                  </a:lnTo>
                  <a:lnTo>
                    <a:pt x="77927" y="129514"/>
                  </a:lnTo>
                  <a:lnTo>
                    <a:pt x="78092" y="128244"/>
                  </a:lnTo>
                  <a:lnTo>
                    <a:pt x="78676" y="128244"/>
                  </a:lnTo>
                  <a:lnTo>
                    <a:pt x="79057" y="125704"/>
                  </a:lnTo>
                  <a:lnTo>
                    <a:pt x="79514" y="125704"/>
                  </a:lnTo>
                  <a:lnTo>
                    <a:pt x="79489" y="123164"/>
                  </a:lnTo>
                  <a:lnTo>
                    <a:pt x="80708" y="124434"/>
                  </a:lnTo>
                  <a:lnTo>
                    <a:pt x="79984" y="123164"/>
                  </a:lnTo>
                  <a:lnTo>
                    <a:pt x="78460" y="120624"/>
                  </a:lnTo>
                  <a:lnTo>
                    <a:pt x="78714" y="123164"/>
                  </a:lnTo>
                  <a:lnTo>
                    <a:pt x="78765" y="125260"/>
                  </a:lnTo>
                  <a:lnTo>
                    <a:pt x="77381" y="123164"/>
                  </a:lnTo>
                  <a:lnTo>
                    <a:pt x="77685" y="121894"/>
                  </a:lnTo>
                  <a:lnTo>
                    <a:pt x="77990" y="120624"/>
                  </a:lnTo>
                  <a:lnTo>
                    <a:pt x="78460" y="120624"/>
                  </a:lnTo>
                  <a:lnTo>
                    <a:pt x="78498" y="119354"/>
                  </a:lnTo>
                  <a:lnTo>
                    <a:pt x="78536" y="118084"/>
                  </a:lnTo>
                  <a:lnTo>
                    <a:pt x="78892" y="118084"/>
                  </a:lnTo>
                  <a:lnTo>
                    <a:pt x="78905" y="116814"/>
                  </a:lnTo>
                  <a:lnTo>
                    <a:pt x="78587" y="116814"/>
                  </a:lnTo>
                  <a:lnTo>
                    <a:pt x="78651" y="115544"/>
                  </a:lnTo>
                  <a:lnTo>
                    <a:pt x="78562" y="114274"/>
                  </a:lnTo>
                  <a:lnTo>
                    <a:pt x="78193" y="113004"/>
                  </a:lnTo>
                  <a:lnTo>
                    <a:pt x="78549" y="113004"/>
                  </a:lnTo>
                  <a:lnTo>
                    <a:pt x="78790" y="114274"/>
                  </a:lnTo>
                  <a:lnTo>
                    <a:pt x="79171" y="114274"/>
                  </a:lnTo>
                  <a:lnTo>
                    <a:pt x="78486" y="111734"/>
                  </a:lnTo>
                  <a:lnTo>
                    <a:pt x="78333" y="110464"/>
                  </a:lnTo>
                  <a:lnTo>
                    <a:pt x="77495" y="111734"/>
                  </a:lnTo>
                  <a:lnTo>
                    <a:pt x="77381" y="110464"/>
                  </a:lnTo>
                  <a:lnTo>
                    <a:pt x="76923" y="111734"/>
                  </a:lnTo>
                  <a:lnTo>
                    <a:pt x="77317" y="113004"/>
                  </a:lnTo>
                  <a:lnTo>
                    <a:pt x="77787" y="115544"/>
                  </a:lnTo>
                  <a:lnTo>
                    <a:pt x="77228" y="114274"/>
                  </a:lnTo>
                  <a:lnTo>
                    <a:pt x="76708" y="113004"/>
                  </a:lnTo>
                  <a:lnTo>
                    <a:pt x="76987" y="113004"/>
                  </a:lnTo>
                  <a:lnTo>
                    <a:pt x="75336" y="111734"/>
                  </a:lnTo>
                  <a:lnTo>
                    <a:pt x="76276" y="109194"/>
                  </a:lnTo>
                  <a:lnTo>
                    <a:pt x="76403" y="106654"/>
                  </a:lnTo>
                  <a:lnTo>
                    <a:pt x="77050" y="105384"/>
                  </a:lnTo>
                  <a:lnTo>
                    <a:pt x="76504" y="104114"/>
                  </a:lnTo>
                  <a:lnTo>
                    <a:pt x="75958" y="102844"/>
                  </a:lnTo>
                  <a:lnTo>
                    <a:pt x="75184" y="97764"/>
                  </a:lnTo>
                  <a:lnTo>
                    <a:pt x="74053" y="97078"/>
                  </a:lnTo>
                  <a:lnTo>
                    <a:pt x="74053" y="121894"/>
                  </a:lnTo>
                  <a:lnTo>
                    <a:pt x="73977" y="123164"/>
                  </a:lnTo>
                  <a:lnTo>
                    <a:pt x="73774" y="123164"/>
                  </a:lnTo>
                  <a:lnTo>
                    <a:pt x="73634" y="121894"/>
                  </a:lnTo>
                  <a:lnTo>
                    <a:pt x="74053" y="121894"/>
                  </a:lnTo>
                  <a:lnTo>
                    <a:pt x="74053" y="97078"/>
                  </a:lnTo>
                  <a:lnTo>
                    <a:pt x="73126" y="96494"/>
                  </a:lnTo>
                  <a:lnTo>
                    <a:pt x="72707" y="95224"/>
                  </a:lnTo>
                  <a:lnTo>
                    <a:pt x="73787" y="95224"/>
                  </a:lnTo>
                  <a:lnTo>
                    <a:pt x="73380" y="93954"/>
                  </a:lnTo>
                  <a:lnTo>
                    <a:pt x="72720" y="91414"/>
                  </a:lnTo>
                  <a:lnTo>
                    <a:pt x="71501" y="90144"/>
                  </a:lnTo>
                  <a:lnTo>
                    <a:pt x="71374" y="88874"/>
                  </a:lnTo>
                  <a:lnTo>
                    <a:pt x="72859" y="91414"/>
                  </a:lnTo>
                  <a:lnTo>
                    <a:pt x="71831" y="88874"/>
                  </a:lnTo>
                  <a:lnTo>
                    <a:pt x="72275" y="88874"/>
                  </a:lnTo>
                  <a:lnTo>
                    <a:pt x="72263" y="85064"/>
                  </a:lnTo>
                  <a:lnTo>
                    <a:pt x="72263" y="82524"/>
                  </a:lnTo>
                  <a:lnTo>
                    <a:pt x="69405" y="81254"/>
                  </a:lnTo>
                  <a:lnTo>
                    <a:pt x="67729" y="80518"/>
                  </a:lnTo>
                  <a:lnTo>
                    <a:pt x="67729" y="88874"/>
                  </a:lnTo>
                  <a:lnTo>
                    <a:pt x="66814" y="88874"/>
                  </a:lnTo>
                  <a:lnTo>
                    <a:pt x="66433" y="85699"/>
                  </a:lnTo>
                  <a:lnTo>
                    <a:pt x="67576" y="87604"/>
                  </a:lnTo>
                  <a:lnTo>
                    <a:pt x="67729" y="88874"/>
                  </a:lnTo>
                  <a:lnTo>
                    <a:pt x="67729" y="80518"/>
                  </a:lnTo>
                  <a:lnTo>
                    <a:pt x="66548" y="79984"/>
                  </a:lnTo>
                  <a:lnTo>
                    <a:pt x="66179" y="73634"/>
                  </a:lnTo>
                  <a:lnTo>
                    <a:pt x="66052" y="73634"/>
                  </a:lnTo>
                  <a:lnTo>
                    <a:pt x="64693" y="68554"/>
                  </a:lnTo>
                  <a:lnTo>
                    <a:pt x="64350" y="67284"/>
                  </a:lnTo>
                  <a:lnTo>
                    <a:pt x="58534" y="67284"/>
                  </a:lnTo>
                  <a:lnTo>
                    <a:pt x="57988" y="67284"/>
                  </a:lnTo>
                  <a:lnTo>
                    <a:pt x="58559" y="68554"/>
                  </a:lnTo>
                  <a:lnTo>
                    <a:pt x="58521" y="68897"/>
                  </a:lnTo>
                  <a:lnTo>
                    <a:pt x="58724" y="68554"/>
                  </a:lnTo>
                  <a:lnTo>
                    <a:pt x="59499" y="68554"/>
                  </a:lnTo>
                  <a:lnTo>
                    <a:pt x="60693" y="71094"/>
                  </a:lnTo>
                  <a:lnTo>
                    <a:pt x="58889" y="71094"/>
                  </a:lnTo>
                  <a:lnTo>
                    <a:pt x="59753" y="73634"/>
                  </a:lnTo>
                  <a:lnTo>
                    <a:pt x="61302" y="73634"/>
                  </a:lnTo>
                  <a:lnTo>
                    <a:pt x="61696" y="74904"/>
                  </a:lnTo>
                  <a:lnTo>
                    <a:pt x="61556" y="76174"/>
                  </a:lnTo>
                  <a:lnTo>
                    <a:pt x="61264" y="76174"/>
                  </a:lnTo>
                  <a:lnTo>
                    <a:pt x="62776" y="77444"/>
                  </a:lnTo>
                  <a:lnTo>
                    <a:pt x="63157" y="79984"/>
                  </a:lnTo>
                  <a:lnTo>
                    <a:pt x="64884" y="82524"/>
                  </a:lnTo>
                  <a:lnTo>
                    <a:pt x="65062" y="82524"/>
                  </a:lnTo>
                  <a:lnTo>
                    <a:pt x="65874" y="84607"/>
                  </a:lnTo>
                  <a:lnTo>
                    <a:pt x="65824" y="82524"/>
                  </a:lnTo>
                  <a:lnTo>
                    <a:pt x="65138" y="82524"/>
                  </a:lnTo>
                  <a:lnTo>
                    <a:pt x="65671" y="81254"/>
                  </a:lnTo>
                  <a:lnTo>
                    <a:pt x="66078" y="81254"/>
                  </a:lnTo>
                  <a:lnTo>
                    <a:pt x="66421" y="82524"/>
                  </a:lnTo>
                  <a:lnTo>
                    <a:pt x="67360" y="83794"/>
                  </a:lnTo>
                  <a:lnTo>
                    <a:pt x="66611" y="83794"/>
                  </a:lnTo>
                  <a:lnTo>
                    <a:pt x="66141" y="84607"/>
                  </a:lnTo>
                  <a:lnTo>
                    <a:pt x="66052" y="85064"/>
                  </a:lnTo>
                  <a:lnTo>
                    <a:pt x="66306" y="85483"/>
                  </a:lnTo>
                  <a:lnTo>
                    <a:pt x="66052" y="87604"/>
                  </a:lnTo>
                  <a:lnTo>
                    <a:pt x="65735" y="85064"/>
                  </a:lnTo>
                  <a:lnTo>
                    <a:pt x="64693" y="87604"/>
                  </a:lnTo>
                  <a:lnTo>
                    <a:pt x="65405" y="83794"/>
                  </a:lnTo>
                  <a:lnTo>
                    <a:pt x="64363" y="84886"/>
                  </a:lnTo>
                  <a:lnTo>
                    <a:pt x="64312" y="85699"/>
                  </a:lnTo>
                  <a:lnTo>
                    <a:pt x="64643" y="87604"/>
                  </a:lnTo>
                  <a:lnTo>
                    <a:pt x="64858" y="88874"/>
                  </a:lnTo>
                  <a:lnTo>
                    <a:pt x="65747" y="88874"/>
                  </a:lnTo>
                  <a:lnTo>
                    <a:pt x="66294" y="92684"/>
                  </a:lnTo>
                  <a:lnTo>
                    <a:pt x="67043" y="92684"/>
                  </a:lnTo>
                  <a:lnTo>
                    <a:pt x="67068" y="91414"/>
                  </a:lnTo>
                  <a:lnTo>
                    <a:pt x="67805" y="92684"/>
                  </a:lnTo>
                  <a:lnTo>
                    <a:pt x="69951" y="96494"/>
                  </a:lnTo>
                  <a:lnTo>
                    <a:pt x="66128" y="96494"/>
                  </a:lnTo>
                  <a:lnTo>
                    <a:pt x="68237" y="99034"/>
                  </a:lnTo>
                  <a:lnTo>
                    <a:pt x="69100" y="100304"/>
                  </a:lnTo>
                  <a:lnTo>
                    <a:pt x="70485" y="100304"/>
                  </a:lnTo>
                  <a:lnTo>
                    <a:pt x="70294" y="102844"/>
                  </a:lnTo>
                  <a:lnTo>
                    <a:pt x="68961" y="102844"/>
                  </a:lnTo>
                  <a:lnTo>
                    <a:pt x="69481" y="105384"/>
                  </a:lnTo>
                  <a:lnTo>
                    <a:pt x="69964" y="104978"/>
                  </a:lnTo>
                  <a:lnTo>
                    <a:pt x="69989" y="104114"/>
                  </a:lnTo>
                  <a:lnTo>
                    <a:pt x="70078" y="104876"/>
                  </a:lnTo>
                  <a:lnTo>
                    <a:pt x="70993" y="104114"/>
                  </a:lnTo>
                  <a:lnTo>
                    <a:pt x="70853" y="106654"/>
                  </a:lnTo>
                  <a:lnTo>
                    <a:pt x="70281" y="106654"/>
                  </a:lnTo>
                  <a:lnTo>
                    <a:pt x="70078" y="104876"/>
                  </a:lnTo>
                  <a:lnTo>
                    <a:pt x="69951" y="105384"/>
                  </a:lnTo>
                  <a:lnTo>
                    <a:pt x="69430" y="107924"/>
                  </a:lnTo>
                  <a:lnTo>
                    <a:pt x="70904" y="106654"/>
                  </a:lnTo>
                  <a:lnTo>
                    <a:pt x="71196" y="107924"/>
                  </a:lnTo>
                  <a:lnTo>
                    <a:pt x="70231" y="109194"/>
                  </a:lnTo>
                  <a:lnTo>
                    <a:pt x="70993" y="111734"/>
                  </a:lnTo>
                  <a:lnTo>
                    <a:pt x="72440" y="115544"/>
                  </a:lnTo>
                  <a:lnTo>
                    <a:pt x="73037" y="119354"/>
                  </a:lnTo>
                  <a:lnTo>
                    <a:pt x="72707" y="119354"/>
                  </a:lnTo>
                  <a:lnTo>
                    <a:pt x="72313" y="118084"/>
                  </a:lnTo>
                  <a:lnTo>
                    <a:pt x="72097" y="119354"/>
                  </a:lnTo>
                  <a:lnTo>
                    <a:pt x="73164" y="124434"/>
                  </a:lnTo>
                  <a:lnTo>
                    <a:pt x="72732" y="129654"/>
                  </a:lnTo>
                  <a:lnTo>
                    <a:pt x="72339" y="133324"/>
                  </a:lnTo>
                  <a:lnTo>
                    <a:pt x="73329" y="135864"/>
                  </a:lnTo>
                  <a:lnTo>
                    <a:pt x="73723" y="137134"/>
                  </a:lnTo>
                  <a:lnTo>
                    <a:pt x="73837" y="138404"/>
                  </a:lnTo>
                  <a:lnTo>
                    <a:pt x="73266" y="138404"/>
                  </a:lnTo>
                  <a:lnTo>
                    <a:pt x="73914" y="141160"/>
                  </a:lnTo>
                  <a:lnTo>
                    <a:pt x="75107" y="147294"/>
                  </a:lnTo>
                  <a:lnTo>
                    <a:pt x="74574" y="149834"/>
                  </a:lnTo>
                  <a:lnTo>
                    <a:pt x="74231" y="149834"/>
                  </a:lnTo>
                  <a:lnTo>
                    <a:pt x="74180" y="152374"/>
                  </a:lnTo>
                  <a:lnTo>
                    <a:pt x="76415" y="152374"/>
                  </a:lnTo>
                  <a:lnTo>
                    <a:pt x="75984" y="154914"/>
                  </a:lnTo>
                  <a:lnTo>
                    <a:pt x="75755" y="154914"/>
                  </a:lnTo>
                  <a:lnTo>
                    <a:pt x="76034" y="157454"/>
                  </a:lnTo>
                  <a:lnTo>
                    <a:pt x="76835" y="159994"/>
                  </a:lnTo>
                  <a:lnTo>
                    <a:pt x="77724" y="163804"/>
                  </a:lnTo>
                  <a:lnTo>
                    <a:pt x="79260" y="168884"/>
                  </a:lnTo>
                  <a:lnTo>
                    <a:pt x="79400" y="171424"/>
                  </a:lnTo>
                  <a:lnTo>
                    <a:pt x="80835" y="171424"/>
                  </a:lnTo>
                  <a:lnTo>
                    <a:pt x="80924" y="176504"/>
                  </a:lnTo>
                  <a:lnTo>
                    <a:pt x="82753" y="176504"/>
                  </a:lnTo>
                  <a:lnTo>
                    <a:pt x="83159" y="179044"/>
                  </a:lnTo>
                  <a:lnTo>
                    <a:pt x="82524" y="179044"/>
                  </a:lnTo>
                  <a:lnTo>
                    <a:pt x="83883" y="182854"/>
                  </a:lnTo>
                  <a:lnTo>
                    <a:pt x="84315" y="184124"/>
                  </a:lnTo>
                  <a:lnTo>
                    <a:pt x="85686" y="184124"/>
                  </a:lnTo>
                  <a:lnTo>
                    <a:pt x="86525" y="185394"/>
                  </a:lnTo>
                  <a:lnTo>
                    <a:pt x="85686" y="186664"/>
                  </a:lnTo>
                  <a:lnTo>
                    <a:pt x="87503" y="187934"/>
                  </a:lnTo>
                  <a:lnTo>
                    <a:pt x="86982" y="189204"/>
                  </a:lnTo>
                  <a:lnTo>
                    <a:pt x="87845" y="190474"/>
                  </a:lnTo>
                  <a:lnTo>
                    <a:pt x="87630" y="189204"/>
                  </a:lnTo>
                  <a:lnTo>
                    <a:pt x="87960" y="189204"/>
                  </a:lnTo>
                  <a:lnTo>
                    <a:pt x="89357" y="190474"/>
                  </a:lnTo>
                  <a:lnTo>
                    <a:pt x="89903" y="194284"/>
                  </a:lnTo>
                  <a:lnTo>
                    <a:pt x="89496" y="194284"/>
                  </a:lnTo>
                  <a:lnTo>
                    <a:pt x="92760" y="198094"/>
                  </a:lnTo>
                  <a:lnTo>
                    <a:pt x="92379" y="198094"/>
                  </a:lnTo>
                  <a:lnTo>
                    <a:pt x="93497" y="199364"/>
                  </a:lnTo>
                  <a:lnTo>
                    <a:pt x="93611" y="201904"/>
                  </a:lnTo>
                  <a:lnTo>
                    <a:pt x="95084" y="204444"/>
                  </a:lnTo>
                  <a:lnTo>
                    <a:pt x="96393" y="205714"/>
                  </a:lnTo>
                  <a:lnTo>
                    <a:pt x="95618" y="205714"/>
                  </a:lnTo>
                  <a:lnTo>
                    <a:pt x="97485" y="209524"/>
                  </a:lnTo>
                  <a:lnTo>
                    <a:pt x="100152" y="212064"/>
                  </a:lnTo>
                  <a:lnTo>
                    <a:pt x="102450" y="215874"/>
                  </a:lnTo>
                  <a:lnTo>
                    <a:pt x="101879" y="214604"/>
                  </a:lnTo>
                  <a:lnTo>
                    <a:pt x="102831" y="214604"/>
                  </a:lnTo>
                  <a:lnTo>
                    <a:pt x="103035" y="214604"/>
                  </a:lnTo>
                  <a:lnTo>
                    <a:pt x="103225" y="214934"/>
                  </a:lnTo>
                  <a:lnTo>
                    <a:pt x="104368" y="215874"/>
                  </a:lnTo>
                  <a:lnTo>
                    <a:pt x="105130" y="217144"/>
                  </a:lnTo>
                  <a:lnTo>
                    <a:pt x="104178" y="217144"/>
                  </a:lnTo>
                  <a:lnTo>
                    <a:pt x="103225" y="217144"/>
                  </a:lnTo>
                  <a:lnTo>
                    <a:pt x="104559" y="218414"/>
                  </a:lnTo>
                  <a:lnTo>
                    <a:pt x="104559" y="222224"/>
                  </a:lnTo>
                  <a:lnTo>
                    <a:pt x="105905" y="222224"/>
                  </a:lnTo>
                  <a:lnTo>
                    <a:pt x="108204" y="226034"/>
                  </a:lnTo>
                  <a:lnTo>
                    <a:pt x="109537" y="227304"/>
                  </a:lnTo>
                  <a:lnTo>
                    <a:pt x="111442" y="231114"/>
                  </a:lnTo>
                  <a:lnTo>
                    <a:pt x="112217" y="229844"/>
                  </a:lnTo>
                  <a:lnTo>
                    <a:pt x="112776" y="231114"/>
                  </a:lnTo>
                  <a:lnTo>
                    <a:pt x="113919" y="232384"/>
                  </a:lnTo>
                  <a:lnTo>
                    <a:pt x="115049" y="234924"/>
                  </a:lnTo>
                  <a:lnTo>
                    <a:pt x="115951" y="237464"/>
                  </a:lnTo>
                  <a:lnTo>
                    <a:pt x="117576" y="240004"/>
                  </a:lnTo>
                  <a:lnTo>
                    <a:pt x="118478" y="240004"/>
                  </a:lnTo>
                  <a:lnTo>
                    <a:pt x="119024" y="241274"/>
                  </a:lnTo>
                  <a:lnTo>
                    <a:pt x="118833" y="241274"/>
                  </a:lnTo>
                  <a:lnTo>
                    <a:pt x="118592" y="242544"/>
                  </a:lnTo>
                  <a:lnTo>
                    <a:pt x="118414" y="242544"/>
                  </a:lnTo>
                  <a:lnTo>
                    <a:pt x="118427" y="243814"/>
                  </a:lnTo>
                  <a:lnTo>
                    <a:pt x="117983" y="243814"/>
                  </a:lnTo>
                  <a:lnTo>
                    <a:pt x="117208" y="242544"/>
                  </a:lnTo>
                  <a:lnTo>
                    <a:pt x="114985" y="243814"/>
                  </a:lnTo>
                  <a:lnTo>
                    <a:pt x="102755" y="243814"/>
                  </a:lnTo>
                  <a:lnTo>
                    <a:pt x="101053" y="246354"/>
                  </a:lnTo>
                  <a:lnTo>
                    <a:pt x="101257" y="245084"/>
                  </a:lnTo>
                  <a:lnTo>
                    <a:pt x="95453" y="248894"/>
                  </a:lnTo>
                  <a:lnTo>
                    <a:pt x="98310" y="246354"/>
                  </a:lnTo>
                  <a:lnTo>
                    <a:pt x="96774" y="246354"/>
                  </a:lnTo>
                  <a:lnTo>
                    <a:pt x="94805" y="248894"/>
                  </a:lnTo>
                  <a:lnTo>
                    <a:pt x="89496" y="248894"/>
                  </a:lnTo>
                  <a:lnTo>
                    <a:pt x="89522" y="247624"/>
                  </a:lnTo>
                  <a:lnTo>
                    <a:pt x="89738" y="247624"/>
                  </a:lnTo>
                  <a:lnTo>
                    <a:pt x="88773" y="246354"/>
                  </a:lnTo>
                  <a:lnTo>
                    <a:pt x="87960" y="245084"/>
                  </a:lnTo>
                  <a:lnTo>
                    <a:pt x="85318" y="241274"/>
                  </a:lnTo>
                  <a:lnTo>
                    <a:pt x="83324" y="238734"/>
                  </a:lnTo>
                  <a:lnTo>
                    <a:pt x="82664" y="237464"/>
                  </a:lnTo>
                  <a:lnTo>
                    <a:pt x="81762" y="237464"/>
                  </a:lnTo>
                  <a:lnTo>
                    <a:pt x="81292" y="237464"/>
                  </a:lnTo>
                  <a:lnTo>
                    <a:pt x="81508" y="236956"/>
                  </a:lnTo>
                  <a:lnTo>
                    <a:pt x="81127" y="236194"/>
                  </a:lnTo>
                  <a:lnTo>
                    <a:pt x="78130" y="233654"/>
                  </a:lnTo>
                  <a:lnTo>
                    <a:pt x="75450" y="229844"/>
                  </a:lnTo>
                  <a:lnTo>
                    <a:pt x="74676" y="228574"/>
                  </a:lnTo>
                  <a:lnTo>
                    <a:pt x="73139" y="226034"/>
                  </a:lnTo>
                  <a:lnTo>
                    <a:pt x="70688" y="222224"/>
                  </a:lnTo>
                  <a:lnTo>
                    <a:pt x="68199" y="217144"/>
                  </a:lnTo>
                  <a:lnTo>
                    <a:pt x="66471" y="214604"/>
                  </a:lnTo>
                  <a:lnTo>
                    <a:pt x="65608" y="213334"/>
                  </a:lnTo>
                  <a:lnTo>
                    <a:pt x="63677" y="210794"/>
                  </a:lnTo>
                  <a:lnTo>
                    <a:pt x="62191" y="214604"/>
                  </a:lnTo>
                  <a:lnTo>
                    <a:pt x="61810" y="213334"/>
                  </a:lnTo>
                  <a:lnTo>
                    <a:pt x="56921" y="213334"/>
                  </a:lnTo>
                  <a:lnTo>
                    <a:pt x="56375" y="213334"/>
                  </a:lnTo>
                  <a:lnTo>
                    <a:pt x="54813" y="213334"/>
                  </a:lnTo>
                  <a:lnTo>
                    <a:pt x="56769" y="214604"/>
                  </a:lnTo>
                  <a:lnTo>
                    <a:pt x="57327" y="215874"/>
                  </a:lnTo>
                  <a:lnTo>
                    <a:pt x="56845" y="215874"/>
                  </a:lnTo>
                  <a:lnTo>
                    <a:pt x="59016" y="218414"/>
                  </a:lnTo>
                  <a:lnTo>
                    <a:pt x="60020" y="217144"/>
                  </a:lnTo>
                  <a:lnTo>
                    <a:pt x="62128" y="219684"/>
                  </a:lnTo>
                  <a:lnTo>
                    <a:pt x="64338" y="220954"/>
                  </a:lnTo>
                  <a:lnTo>
                    <a:pt x="62661" y="220954"/>
                  </a:lnTo>
                  <a:lnTo>
                    <a:pt x="64554" y="222224"/>
                  </a:lnTo>
                  <a:lnTo>
                    <a:pt x="63944" y="223494"/>
                  </a:lnTo>
                  <a:lnTo>
                    <a:pt x="64947" y="224764"/>
                  </a:lnTo>
                  <a:lnTo>
                    <a:pt x="67589" y="226034"/>
                  </a:lnTo>
                  <a:lnTo>
                    <a:pt x="69113" y="228574"/>
                  </a:lnTo>
                  <a:lnTo>
                    <a:pt x="67627" y="227304"/>
                  </a:lnTo>
                  <a:lnTo>
                    <a:pt x="65659" y="226034"/>
                  </a:lnTo>
                  <a:lnTo>
                    <a:pt x="64223" y="224764"/>
                  </a:lnTo>
                  <a:lnTo>
                    <a:pt x="64985" y="226034"/>
                  </a:lnTo>
                  <a:lnTo>
                    <a:pt x="66865" y="228574"/>
                  </a:lnTo>
                  <a:lnTo>
                    <a:pt x="67335" y="228574"/>
                  </a:lnTo>
                  <a:lnTo>
                    <a:pt x="66802" y="227469"/>
                  </a:lnTo>
                  <a:lnTo>
                    <a:pt x="68262" y="228574"/>
                  </a:lnTo>
                  <a:lnTo>
                    <a:pt x="71374" y="231114"/>
                  </a:lnTo>
                  <a:lnTo>
                    <a:pt x="69202" y="232384"/>
                  </a:lnTo>
                  <a:lnTo>
                    <a:pt x="74980" y="237464"/>
                  </a:lnTo>
                  <a:lnTo>
                    <a:pt x="74663" y="240004"/>
                  </a:lnTo>
                  <a:lnTo>
                    <a:pt x="78105" y="242544"/>
                  </a:lnTo>
                  <a:lnTo>
                    <a:pt x="79794" y="247624"/>
                  </a:lnTo>
                  <a:lnTo>
                    <a:pt x="82511" y="251434"/>
                  </a:lnTo>
                  <a:lnTo>
                    <a:pt x="83134" y="248894"/>
                  </a:lnTo>
                  <a:lnTo>
                    <a:pt x="83337" y="252704"/>
                  </a:lnTo>
                  <a:lnTo>
                    <a:pt x="84861" y="251434"/>
                  </a:lnTo>
                  <a:lnTo>
                    <a:pt x="85763" y="252704"/>
                  </a:lnTo>
                  <a:lnTo>
                    <a:pt x="86042" y="253974"/>
                  </a:lnTo>
                  <a:lnTo>
                    <a:pt x="86233" y="253974"/>
                  </a:lnTo>
                  <a:lnTo>
                    <a:pt x="86233" y="255244"/>
                  </a:lnTo>
                  <a:lnTo>
                    <a:pt x="91935" y="255244"/>
                  </a:lnTo>
                  <a:lnTo>
                    <a:pt x="88684" y="256514"/>
                  </a:lnTo>
                  <a:lnTo>
                    <a:pt x="94157" y="256514"/>
                  </a:lnTo>
                  <a:lnTo>
                    <a:pt x="95821" y="255244"/>
                  </a:lnTo>
                  <a:lnTo>
                    <a:pt x="93319" y="255244"/>
                  </a:lnTo>
                  <a:lnTo>
                    <a:pt x="97002" y="253974"/>
                  </a:lnTo>
                  <a:lnTo>
                    <a:pt x="97193" y="256514"/>
                  </a:lnTo>
                  <a:lnTo>
                    <a:pt x="100647" y="253974"/>
                  </a:lnTo>
                  <a:lnTo>
                    <a:pt x="99656" y="255244"/>
                  </a:lnTo>
                  <a:lnTo>
                    <a:pt x="101536" y="253974"/>
                  </a:lnTo>
                  <a:lnTo>
                    <a:pt x="106426" y="252704"/>
                  </a:lnTo>
                  <a:lnTo>
                    <a:pt x="107696" y="251434"/>
                  </a:lnTo>
                  <a:lnTo>
                    <a:pt x="109740" y="251434"/>
                  </a:lnTo>
                  <a:lnTo>
                    <a:pt x="112534" y="250164"/>
                  </a:lnTo>
                  <a:lnTo>
                    <a:pt x="114795" y="250164"/>
                  </a:lnTo>
                  <a:lnTo>
                    <a:pt x="117132" y="248894"/>
                  </a:lnTo>
                  <a:lnTo>
                    <a:pt x="119926" y="247624"/>
                  </a:lnTo>
                  <a:lnTo>
                    <a:pt x="123190" y="247624"/>
                  </a:lnTo>
                  <a:lnTo>
                    <a:pt x="122961" y="248894"/>
                  </a:lnTo>
                  <a:lnTo>
                    <a:pt x="124409" y="247624"/>
                  </a:lnTo>
                  <a:lnTo>
                    <a:pt x="128625" y="247624"/>
                  </a:lnTo>
                  <a:lnTo>
                    <a:pt x="129489" y="246354"/>
                  </a:lnTo>
                  <a:lnTo>
                    <a:pt x="129260" y="246354"/>
                  </a:lnTo>
                  <a:lnTo>
                    <a:pt x="128422" y="245084"/>
                  </a:lnTo>
                  <a:lnTo>
                    <a:pt x="128193" y="243954"/>
                  </a:lnTo>
                  <a:lnTo>
                    <a:pt x="129590" y="245084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 descr=""/>
            <p:cNvSpPr/>
            <p:nvPr/>
          </p:nvSpPr>
          <p:spPr>
            <a:xfrm>
              <a:off x="6181963" y="3037900"/>
              <a:ext cx="46355" cy="48260"/>
            </a:xfrm>
            <a:custGeom>
              <a:avLst/>
              <a:gdLst/>
              <a:ahLst/>
              <a:cxnLst/>
              <a:rect l="l" t="t" r="r" b="b"/>
              <a:pathLst>
                <a:path w="46354" h="48260">
                  <a:moveTo>
                    <a:pt x="10655" y="0"/>
                  </a:moveTo>
                  <a:lnTo>
                    <a:pt x="6489" y="1219"/>
                  </a:lnTo>
                  <a:lnTo>
                    <a:pt x="3987" y="8064"/>
                  </a:lnTo>
                  <a:lnTo>
                    <a:pt x="0" y="13588"/>
                  </a:lnTo>
                  <a:lnTo>
                    <a:pt x="3746" y="25692"/>
                  </a:lnTo>
                  <a:lnTo>
                    <a:pt x="7366" y="30708"/>
                  </a:lnTo>
                  <a:lnTo>
                    <a:pt x="9563" y="29311"/>
                  </a:lnTo>
                  <a:lnTo>
                    <a:pt x="10579" y="26263"/>
                  </a:lnTo>
                  <a:lnTo>
                    <a:pt x="12242" y="24142"/>
                  </a:lnTo>
                  <a:lnTo>
                    <a:pt x="13740" y="28887"/>
                  </a:lnTo>
                  <a:lnTo>
                    <a:pt x="16041" y="34878"/>
                  </a:lnTo>
                  <a:lnTo>
                    <a:pt x="19259" y="38524"/>
                  </a:lnTo>
                  <a:lnTo>
                    <a:pt x="23507" y="36233"/>
                  </a:lnTo>
                  <a:lnTo>
                    <a:pt x="25692" y="41554"/>
                  </a:lnTo>
                  <a:lnTo>
                    <a:pt x="31559" y="48158"/>
                  </a:lnTo>
                  <a:lnTo>
                    <a:pt x="43903" y="46558"/>
                  </a:lnTo>
                  <a:lnTo>
                    <a:pt x="45732" y="38036"/>
                  </a:lnTo>
                  <a:lnTo>
                    <a:pt x="20942" y="2844"/>
                  </a:lnTo>
                  <a:lnTo>
                    <a:pt x="10655" y="0"/>
                  </a:lnTo>
                  <a:close/>
                </a:path>
              </a:pathLst>
            </a:custGeom>
            <a:solidFill>
              <a:srgbClr val="F15A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 descr=""/>
            <p:cNvSpPr/>
            <p:nvPr/>
          </p:nvSpPr>
          <p:spPr>
            <a:xfrm>
              <a:off x="6179616" y="303603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812" y="14503"/>
                  </a:moveTo>
                  <a:lnTo>
                    <a:pt x="673" y="14452"/>
                  </a:lnTo>
                  <a:lnTo>
                    <a:pt x="812" y="14503"/>
                  </a:lnTo>
                  <a:close/>
                </a:path>
                <a:path w="52704" h="53975">
                  <a:moveTo>
                    <a:pt x="1104" y="23888"/>
                  </a:moveTo>
                  <a:lnTo>
                    <a:pt x="584" y="23495"/>
                  </a:lnTo>
                  <a:lnTo>
                    <a:pt x="711" y="24130"/>
                  </a:lnTo>
                  <a:lnTo>
                    <a:pt x="1104" y="23888"/>
                  </a:lnTo>
                  <a:close/>
                </a:path>
                <a:path w="52704" h="53975">
                  <a:moveTo>
                    <a:pt x="1308" y="18923"/>
                  </a:moveTo>
                  <a:lnTo>
                    <a:pt x="1244" y="19050"/>
                  </a:lnTo>
                  <a:lnTo>
                    <a:pt x="1308" y="18923"/>
                  </a:lnTo>
                  <a:close/>
                </a:path>
                <a:path w="52704" h="53975">
                  <a:moveTo>
                    <a:pt x="1511" y="23634"/>
                  </a:moveTo>
                  <a:lnTo>
                    <a:pt x="1104" y="23888"/>
                  </a:lnTo>
                  <a:lnTo>
                    <a:pt x="1244" y="24003"/>
                  </a:lnTo>
                  <a:lnTo>
                    <a:pt x="1511" y="23634"/>
                  </a:lnTo>
                  <a:close/>
                </a:path>
                <a:path w="52704" h="53975">
                  <a:moveTo>
                    <a:pt x="1638" y="12369"/>
                  </a:moveTo>
                  <a:lnTo>
                    <a:pt x="1435" y="12065"/>
                  </a:lnTo>
                  <a:lnTo>
                    <a:pt x="1562" y="12319"/>
                  </a:lnTo>
                  <a:close/>
                </a:path>
                <a:path w="52704" h="53975">
                  <a:moveTo>
                    <a:pt x="2273" y="11430"/>
                  </a:moveTo>
                  <a:lnTo>
                    <a:pt x="1854" y="10795"/>
                  </a:lnTo>
                  <a:lnTo>
                    <a:pt x="1524" y="11049"/>
                  </a:lnTo>
                  <a:lnTo>
                    <a:pt x="1397" y="11214"/>
                  </a:lnTo>
                  <a:lnTo>
                    <a:pt x="1879" y="11684"/>
                  </a:lnTo>
                  <a:lnTo>
                    <a:pt x="2273" y="11430"/>
                  </a:lnTo>
                  <a:close/>
                </a:path>
                <a:path w="52704" h="53975">
                  <a:moveTo>
                    <a:pt x="2730" y="11430"/>
                  </a:moveTo>
                  <a:lnTo>
                    <a:pt x="2667" y="11303"/>
                  </a:lnTo>
                  <a:lnTo>
                    <a:pt x="2273" y="11430"/>
                  </a:lnTo>
                  <a:lnTo>
                    <a:pt x="2730" y="11430"/>
                  </a:lnTo>
                  <a:close/>
                </a:path>
                <a:path w="52704" h="53975">
                  <a:moveTo>
                    <a:pt x="3822" y="27190"/>
                  </a:moveTo>
                  <a:lnTo>
                    <a:pt x="3263" y="27457"/>
                  </a:lnTo>
                  <a:lnTo>
                    <a:pt x="2844" y="26949"/>
                  </a:lnTo>
                  <a:lnTo>
                    <a:pt x="3162" y="27635"/>
                  </a:lnTo>
                  <a:lnTo>
                    <a:pt x="3352" y="27457"/>
                  </a:lnTo>
                  <a:lnTo>
                    <a:pt x="3594" y="27317"/>
                  </a:lnTo>
                  <a:lnTo>
                    <a:pt x="3822" y="27190"/>
                  </a:lnTo>
                  <a:close/>
                </a:path>
                <a:path w="52704" h="53975">
                  <a:moveTo>
                    <a:pt x="4051" y="27063"/>
                  </a:moveTo>
                  <a:lnTo>
                    <a:pt x="3822" y="27178"/>
                  </a:lnTo>
                  <a:lnTo>
                    <a:pt x="4051" y="27063"/>
                  </a:lnTo>
                  <a:close/>
                </a:path>
                <a:path w="52704" h="53975">
                  <a:moveTo>
                    <a:pt x="4495" y="27711"/>
                  </a:moveTo>
                  <a:lnTo>
                    <a:pt x="4381" y="27940"/>
                  </a:lnTo>
                  <a:lnTo>
                    <a:pt x="4495" y="27711"/>
                  </a:lnTo>
                  <a:close/>
                </a:path>
                <a:path w="52704" h="53975">
                  <a:moveTo>
                    <a:pt x="4800" y="27051"/>
                  </a:moveTo>
                  <a:lnTo>
                    <a:pt x="4064" y="27305"/>
                  </a:lnTo>
                  <a:lnTo>
                    <a:pt x="4229" y="27457"/>
                  </a:lnTo>
                  <a:lnTo>
                    <a:pt x="4356" y="27584"/>
                  </a:lnTo>
                  <a:lnTo>
                    <a:pt x="4495" y="27711"/>
                  </a:lnTo>
                  <a:lnTo>
                    <a:pt x="4622" y="27432"/>
                  </a:lnTo>
                  <a:lnTo>
                    <a:pt x="4800" y="27051"/>
                  </a:lnTo>
                  <a:close/>
                </a:path>
                <a:path w="52704" h="53975">
                  <a:moveTo>
                    <a:pt x="5067" y="6413"/>
                  </a:moveTo>
                  <a:lnTo>
                    <a:pt x="5041" y="6235"/>
                  </a:lnTo>
                  <a:lnTo>
                    <a:pt x="5041" y="6375"/>
                  </a:lnTo>
                  <a:close/>
                </a:path>
                <a:path w="52704" h="53975">
                  <a:moveTo>
                    <a:pt x="5143" y="6477"/>
                  </a:moveTo>
                  <a:close/>
                </a:path>
                <a:path w="52704" h="53975">
                  <a:moveTo>
                    <a:pt x="5168" y="6921"/>
                  </a:moveTo>
                  <a:lnTo>
                    <a:pt x="5092" y="6578"/>
                  </a:lnTo>
                  <a:lnTo>
                    <a:pt x="4978" y="6756"/>
                  </a:lnTo>
                  <a:lnTo>
                    <a:pt x="5168" y="6921"/>
                  </a:lnTo>
                  <a:close/>
                </a:path>
                <a:path w="52704" h="53975">
                  <a:moveTo>
                    <a:pt x="5765" y="6273"/>
                  </a:moveTo>
                  <a:lnTo>
                    <a:pt x="5600" y="6223"/>
                  </a:lnTo>
                  <a:lnTo>
                    <a:pt x="5715" y="6438"/>
                  </a:lnTo>
                  <a:lnTo>
                    <a:pt x="5765" y="6273"/>
                  </a:lnTo>
                  <a:close/>
                </a:path>
                <a:path w="52704" h="53975">
                  <a:moveTo>
                    <a:pt x="6502" y="7416"/>
                  </a:moveTo>
                  <a:lnTo>
                    <a:pt x="6007" y="7112"/>
                  </a:lnTo>
                  <a:lnTo>
                    <a:pt x="5930" y="6858"/>
                  </a:lnTo>
                  <a:lnTo>
                    <a:pt x="5715" y="6438"/>
                  </a:lnTo>
                  <a:lnTo>
                    <a:pt x="5575" y="6985"/>
                  </a:lnTo>
                  <a:lnTo>
                    <a:pt x="6273" y="7493"/>
                  </a:lnTo>
                  <a:lnTo>
                    <a:pt x="6502" y="7416"/>
                  </a:lnTo>
                  <a:close/>
                </a:path>
                <a:path w="52704" h="53975">
                  <a:moveTo>
                    <a:pt x="6553" y="4445"/>
                  </a:moveTo>
                  <a:lnTo>
                    <a:pt x="6413" y="4432"/>
                  </a:lnTo>
                  <a:lnTo>
                    <a:pt x="6438" y="4559"/>
                  </a:lnTo>
                  <a:lnTo>
                    <a:pt x="6489" y="4699"/>
                  </a:lnTo>
                  <a:lnTo>
                    <a:pt x="6527" y="4521"/>
                  </a:lnTo>
                  <a:close/>
                </a:path>
                <a:path w="52704" h="53975">
                  <a:moveTo>
                    <a:pt x="6604" y="6477"/>
                  </a:moveTo>
                  <a:lnTo>
                    <a:pt x="6108" y="6350"/>
                  </a:lnTo>
                  <a:lnTo>
                    <a:pt x="6019" y="5702"/>
                  </a:lnTo>
                  <a:lnTo>
                    <a:pt x="5892" y="5461"/>
                  </a:lnTo>
                  <a:lnTo>
                    <a:pt x="5765" y="6273"/>
                  </a:lnTo>
                  <a:lnTo>
                    <a:pt x="6502" y="6477"/>
                  </a:lnTo>
                  <a:close/>
                </a:path>
                <a:path w="52704" h="53975">
                  <a:moveTo>
                    <a:pt x="6769" y="8470"/>
                  </a:moveTo>
                  <a:lnTo>
                    <a:pt x="6438" y="8039"/>
                  </a:lnTo>
                  <a:lnTo>
                    <a:pt x="5803" y="7353"/>
                  </a:lnTo>
                  <a:lnTo>
                    <a:pt x="4889" y="7112"/>
                  </a:lnTo>
                  <a:lnTo>
                    <a:pt x="5626" y="7797"/>
                  </a:lnTo>
                  <a:lnTo>
                    <a:pt x="5232" y="7683"/>
                  </a:lnTo>
                  <a:lnTo>
                    <a:pt x="6159" y="8432"/>
                  </a:lnTo>
                  <a:lnTo>
                    <a:pt x="6184" y="8686"/>
                  </a:lnTo>
                  <a:lnTo>
                    <a:pt x="5715" y="8674"/>
                  </a:lnTo>
                  <a:lnTo>
                    <a:pt x="5384" y="8483"/>
                  </a:lnTo>
                  <a:lnTo>
                    <a:pt x="5588" y="8674"/>
                  </a:lnTo>
                  <a:lnTo>
                    <a:pt x="5041" y="8750"/>
                  </a:lnTo>
                  <a:lnTo>
                    <a:pt x="5588" y="9105"/>
                  </a:lnTo>
                  <a:lnTo>
                    <a:pt x="6438" y="9118"/>
                  </a:lnTo>
                  <a:lnTo>
                    <a:pt x="6565" y="8801"/>
                  </a:lnTo>
                  <a:lnTo>
                    <a:pt x="6159" y="8166"/>
                  </a:lnTo>
                  <a:lnTo>
                    <a:pt x="6400" y="8191"/>
                  </a:lnTo>
                  <a:lnTo>
                    <a:pt x="6604" y="8382"/>
                  </a:lnTo>
                  <a:lnTo>
                    <a:pt x="6769" y="8470"/>
                  </a:lnTo>
                  <a:close/>
                </a:path>
                <a:path w="52704" h="53975">
                  <a:moveTo>
                    <a:pt x="6769" y="4102"/>
                  </a:moveTo>
                  <a:lnTo>
                    <a:pt x="6629" y="4229"/>
                  </a:lnTo>
                  <a:lnTo>
                    <a:pt x="6769" y="4102"/>
                  </a:lnTo>
                  <a:close/>
                </a:path>
                <a:path w="52704" h="53975">
                  <a:moveTo>
                    <a:pt x="6819" y="4648"/>
                  </a:moveTo>
                  <a:lnTo>
                    <a:pt x="6680" y="4483"/>
                  </a:lnTo>
                  <a:lnTo>
                    <a:pt x="6629" y="4292"/>
                  </a:lnTo>
                  <a:lnTo>
                    <a:pt x="6565" y="4457"/>
                  </a:lnTo>
                  <a:lnTo>
                    <a:pt x="6743" y="4622"/>
                  </a:lnTo>
                  <a:close/>
                </a:path>
                <a:path w="52704" h="53975">
                  <a:moveTo>
                    <a:pt x="6896" y="10464"/>
                  </a:moveTo>
                  <a:lnTo>
                    <a:pt x="6502" y="10083"/>
                  </a:lnTo>
                  <a:lnTo>
                    <a:pt x="6896" y="10464"/>
                  </a:lnTo>
                  <a:close/>
                </a:path>
                <a:path w="52704" h="53975">
                  <a:moveTo>
                    <a:pt x="7023" y="33413"/>
                  </a:moveTo>
                  <a:lnTo>
                    <a:pt x="6591" y="33756"/>
                  </a:lnTo>
                  <a:lnTo>
                    <a:pt x="6997" y="33655"/>
                  </a:lnTo>
                  <a:lnTo>
                    <a:pt x="7023" y="33413"/>
                  </a:lnTo>
                  <a:close/>
                </a:path>
                <a:path w="52704" h="53975">
                  <a:moveTo>
                    <a:pt x="7302" y="3429"/>
                  </a:moveTo>
                  <a:lnTo>
                    <a:pt x="7175" y="3111"/>
                  </a:lnTo>
                  <a:lnTo>
                    <a:pt x="7302" y="3429"/>
                  </a:lnTo>
                  <a:close/>
                </a:path>
                <a:path w="52704" h="53975">
                  <a:moveTo>
                    <a:pt x="7734" y="23495"/>
                  </a:moveTo>
                  <a:lnTo>
                    <a:pt x="7556" y="23749"/>
                  </a:lnTo>
                  <a:lnTo>
                    <a:pt x="7734" y="23495"/>
                  </a:lnTo>
                  <a:close/>
                </a:path>
                <a:path w="52704" h="53975">
                  <a:moveTo>
                    <a:pt x="7848" y="5715"/>
                  </a:moveTo>
                  <a:lnTo>
                    <a:pt x="7493" y="5511"/>
                  </a:lnTo>
                  <a:lnTo>
                    <a:pt x="7289" y="5702"/>
                  </a:lnTo>
                  <a:lnTo>
                    <a:pt x="7213" y="5842"/>
                  </a:lnTo>
                  <a:lnTo>
                    <a:pt x="7848" y="5715"/>
                  </a:lnTo>
                  <a:close/>
                </a:path>
                <a:path w="52704" h="53975">
                  <a:moveTo>
                    <a:pt x="8407" y="12446"/>
                  </a:moveTo>
                  <a:lnTo>
                    <a:pt x="8356" y="11938"/>
                  </a:lnTo>
                  <a:lnTo>
                    <a:pt x="8191" y="11684"/>
                  </a:lnTo>
                  <a:lnTo>
                    <a:pt x="7848" y="11176"/>
                  </a:lnTo>
                  <a:lnTo>
                    <a:pt x="7683" y="10922"/>
                  </a:lnTo>
                  <a:lnTo>
                    <a:pt x="7378" y="10795"/>
                  </a:lnTo>
                  <a:lnTo>
                    <a:pt x="7289" y="10922"/>
                  </a:lnTo>
                  <a:lnTo>
                    <a:pt x="6946" y="10922"/>
                  </a:lnTo>
                  <a:lnTo>
                    <a:pt x="6540" y="10668"/>
                  </a:lnTo>
                  <a:lnTo>
                    <a:pt x="6502" y="10287"/>
                  </a:lnTo>
                  <a:lnTo>
                    <a:pt x="6337" y="10160"/>
                  </a:lnTo>
                  <a:lnTo>
                    <a:pt x="6007" y="9906"/>
                  </a:lnTo>
                  <a:lnTo>
                    <a:pt x="5334" y="9398"/>
                  </a:lnTo>
                  <a:lnTo>
                    <a:pt x="4419" y="8128"/>
                  </a:lnTo>
                  <a:lnTo>
                    <a:pt x="2882" y="8636"/>
                  </a:lnTo>
                  <a:lnTo>
                    <a:pt x="3009" y="9271"/>
                  </a:lnTo>
                  <a:lnTo>
                    <a:pt x="3213" y="9906"/>
                  </a:lnTo>
                  <a:lnTo>
                    <a:pt x="2476" y="9779"/>
                  </a:lnTo>
                  <a:lnTo>
                    <a:pt x="2781" y="9144"/>
                  </a:lnTo>
                  <a:lnTo>
                    <a:pt x="1968" y="9271"/>
                  </a:lnTo>
                  <a:lnTo>
                    <a:pt x="2641" y="10160"/>
                  </a:lnTo>
                  <a:lnTo>
                    <a:pt x="2273" y="10033"/>
                  </a:lnTo>
                  <a:lnTo>
                    <a:pt x="1981" y="10033"/>
                  </a:lnTo>
                  <a:lnTo>
                    <a:pt x="1866" y="10287"/>
                  </a:lnTo>
                  <a:lnTo>
                    <a:pt x="2108" y="10668"/>
                  </a:lnTo>
                  <a:lnTo>
                    <a:pt x="2590" y="11214"/>
                  </a:lnTo>
                  <a:lnTo>
                    <a:pt x="2781" y="11430"/>
                  </a:lnTo>
                  <a:lnTo>
                    <a:pt x="2819" y="11684"/>
                  </a:lnTo>
                  <a:lnTo>
                    <a:pt x="2895" y="11938"/>
                  </a:lnTo>
                  <a:lnTo>
                    <a:pt x="2197" y="12065"/>
                  </a:lnTo>
                  <a:lnTo>
                    <a:pt x="1701" y="11811"/>
                  </a:lnTo>
                  <a:lnTo>
                    <a:pt x="2133" y="12446"/>
                  </a:lnTo>
                  <a:lnTo>
                    <a:pt x="1765" y="12446"/>
                  </a:lnTo>
                  <a:lnTo>
                    <a:pt x="1638" y="12369"/>
                  </a:lnTo>
                  <a:lnTo>
                    <a:pt x="1676" y="12725"/>
                  </a:lnTo>
                  <a:lnTo>
                    <a:pt x="1358" y="13208"/>
                  </a:lnTo>
                  <a:lnTo>
                    <a:pt x="2108" y="13462"/>
                  </a:lnTo>
                  <a:lnTo>
                    <a:pt x="1257" y="13716"/>
                  </a:lnTo>
                  <a:lnTo>
                    <a:pt x="2032" y="14605"/>
                  </a:lnTo>
                  <a:lnTo>
                    <a:pt x="7277" y="14605"/>
                  </a:lnTo>
                  <a:lnTo>
                    <a:pt x="6769" y="14224"/>
                  </a:lnTo>
                  <a:lnTo>
                    <a:pt x="6134" y="14224"/>
                  </a:lnTo>
                  <a:lnTo>
                    <a:pt x="6197" y="14097"/>
                  </a:lnTo>
                  <a:lnTo>
                    <a:pt x="6096" y="13335"/>
                  </a:lnTo>
                  <a:lnTo>
                    <a:pt x="6019" y="13081"/>
                  </a:lnTo>
                  <a:lnTo>
                    <a:pt x="6692" y="13335"/>
                  </a:lnTo>
                  <a:lnTo>
                    <a:pt x="6083" y="13081"/>
                  </a:lnTo>
                  <a:lnTo>
                    <a:pt x="6426" y="13081"/>
                  </a:lnTo>
                  <a:lnTo>
                    <a:pt x="6896" y="13208"/>
                  </a:lnTo>
                  <a:lnTo>
                    <a:pt x="6819" y="13081"/>
                  </a:lnTo>
                  <a:lnTo>
                    <a:pt x="6642" y="12725"/>
                  </a:lnTo>
                  <a:lnTo>
                    <a:pt x="6375" y="12065"/>
                  </a:lnTo>
                  <a:lnTo>
                    <a:pt x="6934" y="11684"/>
                  </a:lnTo>
                  <a:lnTo>
                    <a:pt x="8115" y="12827"/>
                  </a:lnTo>
                  <a:lnTo>
                    <a:pt x="8407" y="12446"/>
                  </a:lnTo>
                  <a:close/>
                </a:path>
                <a:path w="52704" h="53975">
                  <a:moveTo>
                    <a:pt x="8407" y="7620"/>
                  </a:moveTo>
                  <a:lnTo>
                    <a:pt x="7226" y="5956"/>
                  </a:lnTo>
                  <a:lnTo>
                    <a:pt x="7112" y="5702"/>
                  </a:lnTo>
                  <a:lnTo>
                    <a:pt x="6743" y="5207"/>
                  </a:lnTo>
                  <a:lnTo>
                    <a:pt x="6616" y="5003"/>
                  </a:lnTo>
                  <a:lnTo>
                    <a:pt x="6489" y="4699"/>
                  </a:lnTo>
                  <a:lnTo>
                    <a:pt x="6515" y="5702"/>
                  </a:lnTo>
                  <a:lnTo>
                    <a:pt x="6604" y="6477"/>
                  </a:lnTo>
                  <a:lnTo>
                    <a:pt x="6769" y="6604"/>
                  </a:lnTo>
                  <a:lnTo>
                    <a:pt x="6769" y="6985"/>
                  </a:lnTo>
                  <a:lnTo>
                    <a:pt x="8407" y="7620"/>
                  </a:lnTo>
                  <a:close/>
                </a:path>
                <a:path w="52704" h="53975">
                  <a:moveTo>
                    <a:pt x="8420" y="3441"/>
                  </a:moveTo>
                  <a:lnTo>
                    <a:pt x="8318" y="2997"/>
                  </a:lnTo>
                  <a:lnTo>
                    <a:pt x="8051" y="2997"/>
                  </a:lnTo>
                  <a:lnTo>
                    <a:pt x="7289" y="2794"/>
                  </a:lnTo>
                  <a:lnTo>
                    <a:pt x="7277" y="2997"/>
                  </a:lnTo>
                  <a:lnTo>
                    <a:pt x="8420" y="3441"/>
                  </a:lnTo>
                  <a:close/>
                </a:path>
                <a:path w="52704" h="53975">
                  <a:moveTo>
                    <a:pt x="12407" y="4089"/>
                  </a:moveTo>
                  <a:lnTo>
                    <a:pt x="12103" y="4445"/>
                  </a:lnTo>
                  <a:lnTo>
                    <a:pt x="12268" y="4826"/>
                  </a:lnTo>
                  <a:lnTo>
                    <a:pt x="12407" y="4089"/>
                  </a:lnTo>
                  <a:close/>
                </a:path>
                <a:path w="52704" h="53975">
                  <a:moveTo>
                    <a:pt x="12687" y="939"/>
                  </a:moveTo>
                  <a:lnTo>
                    <a:pt x="12674" y="508"/>
                  </a:lnTo>
                  <a:lnTo>
                    <a:pt x="12153" y="762"/>
                  </a:lnTo>
                  <a:lnTo>
                    <a:pt x="12687" y="939"/>
                  </a:lnTo>
                  <a:close/>
                </a:path>
                <a:path w="52704" h="53975">
                  <a:moveTo>
                    <a:pt x="12890" y="1016"/>
                  </a:moveTo>
                  <a:lnTo>
                    <a:pt x="12687" y="939"/>
                  </a:lnTo>
                  <a:lnTo>
                    <a:pt x="12687" y="1270"/>
                  </a:lnTo>
                  <a:lnTo>
                    <a:pt x="12814" y="1143"/>
                  </a:lnTo>
                  <a:lnTo>
                    <a:pt x="12890" y="1016"/>
                  </a:lnTo>
                  <a:close/>
                </a:path>
                <a:path w="52704" h="53975">
                  <a:moveTo>
                    <a:pt x="12966" y="5524"/>
                  </a:moveTo>
                  <a:lnTo>
                    <a:pt x="12750" y="5105"/>
                  </a:lnTo>
                  <a:lnTo>
                    <a:pt x="12649" y="4953"/>
                  </a:lnTo>
                  <a:lnTo>
                    <a:pt x="12534" y="5105"/>
                  </a:lnTo>
                  <a:lnTo>
                    <a:pt x="12903" y="5562"/>
                  </a:lnTo>
                  <a:close/>
                </a:path>
                <a:path w="52704" h="53975">
                  <a:moveTo>
                    <a:pt x="13195" y="4914"/>
                  </a:moveTo>
                  <a:lnTo>
                    <a:pt x="12560" y="4813"/>
                  </a:lnTo>
                  <a:lnTo>
                    <a:pt x="12649" y="4953"/>
                  </a:lnTo>
                  <a:lnTo>
                    <a:pt x="13195" y="4914"/>
                  </a:lnTo>
                  <a:close/>
                </a:path>
                <a:path w="52704" h="53975">
                  <a:moveTo>
                    <a:pt x="13487" y="3708"/>
                  </a:moveTo>
                  <a:lnTo>
                    <a:pt x="13157" y="4191"/>
                  </a:lnTo>
                  <a:lnTo>
                    <a:pt x="13462" y="4064"/>
                  </a:lnTo>
                  <a:lnTo>
                    <a:pt x="13487" y="3708"/>
                  </a:lnTo>
                  <a:close/>
                </a:path>
                <a:path w="52704" h="53975">
                  <a:moveTo>
                    <a:pt x="13639" y="6464"/>
                  </a:moveTo>
                  <a:lnTo>
                    <a:pt x="12903" y="5562"/>
                  </a:lnTo>
                  <a:lnTo>
                    <a:pt x="12750" y="5651"/>
                  </a:lnTo>
                  <a:lnTo>
                    <a:pt x="13639" y="6464"/>
                  </a:lnTo>
                  <a:close/>
                </a:path>
                <a:path w="52704" h="53975">
                  <a:moveTo>
                    <a:pt x="14579" y="5080"/>
                  </a:moveTo>
                  <a:lnTo>
                    <a:pt x="14541" y="4826"/>
                  </a:lnTo>
                  <a:lnTo>
                    <a:pt x="14160" y="4445"/>
                  </a:lnTo>
                  <a:lnTo>
                    <a:pt x="14579" y="5080"/>
                  </a:lnTo>
                  <a:close/>
                </a:path>
                <a:path w="52704" h="53975">
                  <a:moveTo>
                    <a:pt x="14859" y="990"/>
                  </a:moveTo>
                  <a:lnTo>
                    <a:pt x="14820" y="1308"/>
                  </a:lnTo>
                  <a:lnTo>
                    <a:pt x="14846" y="1130"/>
                  </a:lnTo>
                  <a:lnTo>
                    <a:pt x="14859" y="990"/>
                  </a:lnTo>
                  <a:close/>
                </a:path>
                <a:path w="52704" h="53975">
                  <a:moveTo>
                    <a:pt x="14986" y="38265"/>
                  </a:moveTo>
                  <a:lnTo>
                    <a:pt x="14770" y="38252"/>
                  </a:lnTo>
                  <a:lnTo>
                    <a:pt x="14986" y="38265"/>
                  </a:lnTo>
                  <a:close/>
                </a:path>
                <a:path w="52704" h="53975">
                  <a:moveTo>
                    <a:pt x="15354" y="5562"/>
                  </a:moveTo>
                  <a:lnTo>
                    <a:pt x="15113" y="5270"/>
                  </a:lnTo>
                  <a:lnTo>
                    <a:pt x="14782" y="5435"/>
                  </a:lnTo>
                  <a:lnTo>
                    <a:pt x="15113" y="5753"/>
                  </a:lnTo>
                  <a:lnTo>
                    <a:pt x="15087" y="5943"/>
                  </a:lnTo>
                  <a:lnTo>
                    <a:pt x="15290" y="5638"/>
                  </a:lnTo>
                  <a:close/>
                </a:path>
                <a:path w="52704" h="53975">
                  <a:moveTo>
                    <a:pt x="15925" y="39547"/>
                  </a:moveTo>
                  <a:lnTo>
                    <a:pt x="15748" y="39458"/>
                  </a:lnTo>
                  <a:lnTo>
                    <a:pt x="15925" y="39547"/>
                  </a:lnTo>
                  <a:close/>
                </a:path>
                <a:path w="52704" h="53975">
                  <a:moveTo>
                    <a:pt x="17183" y="1549"/>
                  </a:moveTo>
                  <a:lnTo>
                    <a:pt x="16789" y="1193"/>
                  </a:lnTo>
                  <a:lnTo>
                    <a:pt x="16967" y="1384"/>
                  </a:lnTo>
                  <a:lnTo>
                    <a:pt x="17183" y="1549"/>
                  </a:lnTo>
                  <a:close/>
                </a:path>
                <a:path w="52704" h="53975">
                  <a:moveTo>
                    <a:pt x="17526" y="42075"/>
                  </a:moveTo>
                  <a:lnTo>
                    <a:pt x="17018" y="42037"/>
                  </a:lnTo>
                  <a:lnTo>
                    <a:pt x="17526" y="42075"/>
                  </a:lnTo>
                  <a:close/>
                </a:path>
                <a:path w="52704" h="53975">
                  <a:moveTo>
                    <a:pt x="17830" y="42100"/>
                  </a:moveTo>
                  <a:lnTo>
                    <a:pt x="17526" y="42075"/>
                  </a:lnTo>
                  <a:lnTo>
                    <a:pt x="17767" y="42164"/>
                  </a:lnTo>
                  <a:close/>
                </a:path>
                <a:path w="52704" h="53975">
                  <a:moveTo>
                    <a:pt x="20015" y="2120"/>
                  </a:moveTo>
                  <a:lnTo>
                    <a:pt x="19977" y="1955"/>
                  </a:lnTo>
                  <a:lnTo>
                    <a:pt x="19989" y="2108"/>
                  </a:lnTo>
                  <a:close/>
                </a:path>
                <a:path w="52704" h="53975">
                  <a:moveTo>
                    <a:pt x="22059" y="5715"/>
                  </a:moveTo>
                  <a:lnTo>
                    <a:pt x="21945" y="4953"/>
                  </a:lnTo>
                  <a:lnTo>
                    <a:pt x="21920" y="4826"/>
                  </a:lnTo>
                  <a:lnTo>
                    <a:pt x="21856" y="4445"/>
                  </a:lnTo>
                  <a:lnTo>
                    <a:pt x="21844" y="4318"/>
                  </a:lnTo>
                  <a:lnTo>
                    <a:pt x="21818" y="4191"/>
                  </a:lnTo>
                  <a:lnTo>
                    <a:pt x="22009" y="4114"/>
                  </a:lnTo>
                  <a:lnTo>
                    <a:pt x="21907" y="3810"/>
                  </a:lnTo>
                  <a:lnTo>
                    <a:pt x="21526" y="2667"/>
                  </a:lnTo>
                  <a:lnTo>
                    <a:pt x="21437" y="2413"/>
                  </a:lnTo>
                  <a:lnTo>
                    <a:pt x="21590" y="2413"/>
                  </a:lnTo>
                  <a:lnTo>
                    <a:pt x="21882" y="2032"/>
                  </a:lnTo>
                  <a:lnTo>
                    <a:pt x="20599" y="2159"/>
                  </a:lnTo>
                  <a:lnTo>
                    <a:pt x="20535" y="2921"/>
                  </a:lnTo>
                  <a:lnTo>
                    <a:pt x="20650" y="2667"/>
                  </a:lnTo>
                  <a:lnTo>
                    <a:pt x="20675" y="3302"/>
                  </a:lnTo>
                  <a:lnTo>
                    <a:pt x="20523" y="3556"/>
                  </a:lnTo>
                  <a:lnTo>
                    <a:pt x="20167" y="3810"/>
                  </a:lnTo>
                  <a:lnTo>
                    <a:pt x="19913" y="3810"/>
                  </a:lnTo>
                  <a:lnTo>
                    <a:pt x="20472" y="3429"/>
                  </a:lnTo>
                  <a:lnTo>
                    <a:pt x="20256" y="2921"/>
                  </a:lnTo>
                  <a:lnTo>
                    <a:pt x="20015" y="2286"/>
                  </a:lnTo>
                  <a:lnTo>
                    <a:pt x="20015" y="2413"/>
                  </a:lnTo>
                  <a:lnTo>
                    <a:pt x="19888" y="2667"/>
                  </a:lnTo>
                  <a:lnTo>
                    <a:pt x="19862" y="2921"/>
                  </a:lnTo>
                  <a:lnTo>
                    <a:pt x="19545" y="1524"/>
                  </a:lnTo>
                  <a:lnTo>
                    <a:pt x="19494" y="4318"/>
                  </a:lnTo>
                  <a:lnTo>
                    <a:pt x="19342" y="4064"/>
                  </a:lnTo>
                  <a:lnTo>
                    <a:pt x="19202" y="3810"/>
                  </a:lnTo>
                  <a:lnTo>
                    <a:pt x="19050" y="3556"/>
                  </a:lnTo>
                  <a:lnTo>
                    <a:pt x="18973" y="3429"/>
                  </a:lnTo>
                  <a:lnTo>
                    <a:pt x="19011" y="2921"/>
                  </a:lnTo>
                  <a:lnTo>
                    <a:pt x="18681" y="3048"/>
                  </a:lnTo>
                  <a:lnTo>
                    <a:pt x="18351" y="3556"/>
                  </a:lnTo>
                  <a:lnTo>
                    <a:pt x="18072" y="3429"/>
                  </a:lnTo>
                  <a:lnTo>
                    <a:pt x="18059" y="2540"/>
                  </a:lnTo>
                  <a:lnTo>
                    <a:pt x="18427" y="3048"/>
                  </a:lnTo>
                  <a:lnTo>
                    <a:pt x="18529" y="2540"/>
                  </a:lnTo>
                  <a:lnTo>
                    <a:pt x="18554" y="2413"/>
                  </a:lnTo>
                  <a:lnTo>
                    <a:pt x="18097" y="2413"/>
                  </a:lnTo>
                  <a:lnTo>
                    <a:pt x="17475" y="3810"/>
                  </a:lnTo>
                  <a:lnTo>
                    <a:pt x="17437" y="3683"/>
                  </a:lnTo>
                  <a:lnTo>
                    <a:pt x="17399" y="3556"/>
                  </a:lnTo>
                  <a:lnTo>
                    <a:pt x="17208" y="2921"/>
                  </a:lnTo>
                  <a:lnTo>
                    <a:pt x="17399" y="2794"/>
                  </a:lnTo>
                  <a:lnTo>
                    <a:pt x="17678" y="2794"/>
                  </a:lnTo>
                  <a:lnTo>
                    <a:pt x="17792" y="2667"/>
                  </a:lnTo>
                  <a:lnTo>
                    <a:pt x="17665" y="1778"/>
                  </a:lnTo>
                  <a:lnTo>
                    <a:pt x="17589" y="1524"/>
                  </a:lnTo>
                  <a:lnTo>
                    <a:pt x="17487" y="1778"/>
                  </a:lnTo>
                  <a:lnTo>
                    <a:pt x="17183" y="1651"/>
                  </a:lnTo>
                  <a:lnTo>
                    <a:pt x="16471" y="1143"/>
                  </a:lnTo>
                  <a:lnTo>
                    <a:pt x="16560" y="1270"/>
                  </a:lnTo>
                  <a:lnTo>
                    <a:pt x="16611" y="1524"/>
                  </a:lnTo>
                  <a:lnTo>
                    <a:pt x="15925" y="3556"/>
                  </a:lnTo>
                  <a:lnTo>
                    <a:pt x="15862" y="3302"/>
                  </a:lnTo>
                  <a:lnTo>
                    <a:pt x="15468" y="1778"/>
                  </a:lnTo>
                  <a:lnTo>
                    <a:pt x="15430" y="1651"/>
                  </a:lnTo>
                  <a:lnTo>
                    <a:pt x="15367" y="1778"/>
                  </a:lnTo>
                  <a:lnTo>
                    <a:pt x="14782" y="2413"/>
                  </a:lnTo>
                  <a:lnTo>
                    <a:pt x="14820" y="1397"/>
                  </a:lnTo>
                  <a:lnTo>
                    <a:pt x="14617" y="1143"/>
                  </a:lnTo>
                  <a:lnTo>
                    <a:pt x="14338" y="939"/>
                  </a:lnTo>
                  <a:lnTo>
                    <a:pt x="14363" y="635"/>
                  </a:lnTo>
                  <a:lnTo>
                    <a:pt x="14008" y="1397"/>
                  </a:lnTo>
                  <a:lnTo>
                    <a:pt x="13970" y="1270"/>
                  </a:lnTo>
                  <a:lnTo>
                    <a:pt x="13601" y="0"/>
                  </a:lnTo>
                  <a:lnTo>
                    <a:pt x="13131" y="1270"/>
                  </a:lnTo>
                  <a:lnTo>
                    <a:pt x="13068" y="889"/>
                  </a:lnTo>
                  <a:lnTo>
                    <a:pt x="12941" y="1016"/>
                  </a:lnTo>
                  <a:lnTo>
                    <a:pt x="12827" y="1524"/>
                  </a:lnTo>
                  <a:lnTo>
                    <a:pt x="12369" y="2413"/>
                  </a:lnTo>
                  <a:lnTo>
                    <a:pt x="10528" y="635"/>
                  </a:lnTo>
                  <a:lnTo>
                    <a:pt x="9855" y="2413"/>
                  </a:lnTo>
                  <a:lnTo>
                    <a:pt x="9347" y="3175"/>
                  </a:lnTo>
                  <a:lnTo>
                    <a:pt x="9232" y="3556"/>
                  </a:lnTo>
                  <a:lnTo>
                    <a:pt x="9474" y="4089"/>
                  </a:lnTo>
                  <a:lnTo>
                    <a:pt x="9601" y="4572"/>
                  </a:lnTo>
                  <a:lnTo>
                    <a:pt x="9347" y="5334"/>
                  </a:lnTo>
                  <a:lnTo>
                    <a:pt x="8839" y="5207"/>
                  </a:lnTo>
                  <a:lnTo>
                    <a:pt x="8788" y="4318"/>
                  </a:lnTo>
                  <a:lnTo>
                    <a:pt x="8153" y="4318"/>
                  </a:lnTo>
                  <a:lnTo>
                    <a:pt x="7937" y="4699"/>
                  </a:lnTo>
                  <a:lnTo>
                    <a:pt x="7874" y="5207"/>
                  </a:lnTo>
                  <a:lnTo>
                    <a:pt x="7747" y="4953"/>
                  </a:lnTo>
                  <a:lnTo>
                    <a:pt x="7467" y="4940"/>
                  </a:lnTo>
                  <a:lnTo>
                    <a:pt x="7162" y="4826"/>
                  </a:lnTo>
                  <a:lnTo>
                    <a:pt x="6985" y="5207"/>
                  </a:lnTo>
                  <a:lnTo>
                    <a:pt x="7493" y="5511"/>
                  </a:lnTo>
                  <a:lnTo>
                    <a:pt x="7683" y="5334"/>
                  </a:lnTo>
                  <a:lnTo>
                    <a:pt x="8521" y="6350"/>
                  </a:lnTo>
                  <a:lnTo>
                    <a:pt x="8166" y="5461"/>
                  </a:lnTo>
                  <a:lnTo>
                    <a:pt x="8140" y="5334"/>
                  </a:lnTo>
                  <a:lnTo>
                    <a:pt x="8102" y="5207"/>
                  </a:lnTo>
                  <a:lnTo>
                    <a:pt x="8470" y="5359"/>
                  </a:lnTo>
                  <a:lnTo>
                    <a:pt x="8851" y="5702"/>
                  </a:lnTo>
                  <a:lnTo>
                    <a:pt x="8966" y="6096"/>
                  </a:lnTo>
                  <a:lnTo>
                    <a:pt x="9690" y="6223"/>
                  </a:lnTo>
                  <a:lnTo>
                    <a:pt x="8890" y="5588"/>
                  </a:lnTo>
                  <a:lnTo>
                    <a:pt x="9702" y="5842"/>
                  </a:lnTo>
                  <a:lnTo>
                    <a:pt x="9740" y="5969"/>
                  </a:lnTo>
                  <a:lnTo>
                    <a:pt x="9753" y="5588"/>
                  </a:lnTo>
                  <a:lnTo>
                    <a:pt x="9753" y="5461"/>
                  </a:lnTo>
                  <a:lnTo>
                    <a:pt x="9880" y="5702"/>
                  </a:lnTo>
                  <a:lnTo>
                    <a:pt x="10388" y="6096"/>
                  </a:lnTo>
                  <a:lnTo>
                    <a:pt x="10096" y="6096"/>
                  </a:lnTo>
                  <a:lnTo>
                    <a:pt x="10972" y="6350"/>
                  </a:lnTo>
                  <a:lnTo>
                    <a:pt x="10629" y="5461"/>
                  </a:lnTo>
                  <a:lnTo>
                    <a:pt x="10579" y="5334"/>
                  </a:lnTo>
                  <a:lnTo>
                    <a:pt x="10325" y="4699"/>
                  </a:lnTo>
                  <a:lnTo>
                    <a:pt x="10934" y="5334"/>
                  </a:lnTo>
                  <a:lnTo>
                    <a:pt x="11061" y="5588"/>
                  </a:lnTo>
                  <a:lnTo>
                    <a:pt x="11595" y="4826"/>
                  </a:lnTo>
                  <a:lnTo>
                    <a:pt x="10629" y="4699"/>
                  </a:lnTo>
                  <a:lnTo>
                    <a:pt x="10858" y="3302"/>
                  </a:lnTo>
                  <a:lnTo>
                    <a:pt x="12128" y="5334"/>
                  </a:lnTo>
                  <a:lnTo>
                    <a:pt x="11912" y="4445"/>
                  </a:lnTo>
                  <a:lnTo>
                    <a:pt x="12103" y="4445"/>
                  </a:lnTo>
                  <a:lnTo>
                    <a:pt x="12128" y="3810"/>
                  </a:lnTo>
                  <a:lnTo>
                    <a:pt x="12407" y="4089"/>
                  </a:lnTo>
                  <a:lnTo>
                    <a:pt x="12547" y="4229"/>
                  </a:lnTo>
                  <a:lnTo>
                    <a:pt x="12776" y="4445"/>
                  </a:lnTo>
                  <a:lnTo>
                    <a:pt x="12954" y="4064"/>
                  </a:lnTo>
                  <a:lnTo>
                    <a:pt x="13081" y="3810"/>
                  </a:lnTo>
                  <a:lnTo>
                    <a:pt x="13309" y="3302"/>
                  </a:lnTo>
                  <a:lnTo>
                    <a:pt x="13373" y="3175"/>
                  </a:lnTo>
                  <a:lnTo>
                    <a:pt x="13487" y="3708"/>
                  </a:lnTo>
                  <a:lnTo>
                    <a:pt x="13601" y="3556"/>
                  </a:lnTo>
                  <a:lnTo>
                    <a:pt x="13677" y="3975"/>
                  </a:lnTo>
                  <a:lnTo>
                    <a:pt x="13779" y="4572"/>
                  </a:lnTo>
                  <a:lnTo>
                    <a:pt x="13893" y="5207"/>
                  </a:lnTo>
                  <a:lnTo>
                    <a:pt x="14071" y="3937"/>
                  </a:lnTo>
                  <a:lnTo>
                    <a:pt x="14122" y="3556"/>
                  </a:lnTo>
                  <a:lnTo>
                    <a:pt x="14160" y="3302"/>
                  </a:lnTo>
                  <a:lnTo>
                    <a:pt x="14452" y="3683"/>
                  </a:lnTo>
                  <a:lnTo>
                    <a:pt x="14541" y="4826"/>
                  </a:lnTo>
                  <a:lnTo>
                    <a:pt x="14795" y="3683"/>
                  </a:lnTo>
                  <a:lnTo>
                    <a:pt x="15354" y="5461"/>
                  </a:lnTo>
                  <a:lnTo>
                    <a:pt x="15671" y="5219"/>
                  </a:lnTo>
                  <a:lnTo>
                    <a:pt x="15684" y="5473"/>
                  </a:lnTo>
                  <a:lnTo>
                    <a:pt x="15697" y="5727"/>
                  </a:lnTo>
                  <a:lnTo>
                    <a:pt x="15862" y="4902"/>
                  </a:lnTo>
                  <a:lnTo>
                    <a:pt x="15925" y="4533"/>
                  </a:lnTo>
                  <a:lnTo>
                    <a:pt x="15849" y="4889"/>
                  </a:lnTo>
                  <a:lnTo>
                    <a:pt x="15773" y="5054"/>
                  </a:lnTo>
                  <a:lnTo>
                    <a:pt x="15748" y="4064"/>
                  </a:lnTo>
                  <a:lnTo>
                    <a:pt x="16459" y="4699"/>
                  </a:lnTo>
                  <a:lnTo>
                    <a:pt x="17094" y="4445"/>
                  </a:lnTo>
                  <a:lnTo>
                    <a:pt x="17018" y="4826"/>
                  </a:lnTo>
                  <a:lnTo>
                    <a:pt x="18135" y="5207"/>
                  </a:lnTo>
                  <a:lnTo>
                    <a:pt x="18605" y="5702"/>
                  </a:lnTo>
                  <a:lnTo>
                    <a:pt x="18872" y="4826"/>
                  </a:lnTo>
                  <a:lnTo>
                    <a:pt x="19405" y="5080"/>
                  </a:lnTo>
                  <a:lnTo>
                    <a:pt x="19875" y="4953"/>
                  </a:lnTo>
                  <a:lnTo>
                    <a:pt x="19786" y="5321"/>
                  </a:lnTo>
                  <a:lnTo>
                    <a:pt x="19672" y="5702"/>
                  </a:lnTo>
                  <a:lnTo>
                    <a:pt x="19596" y="5842"/>
                  </a:lnTo>
                  <a:lnTo>
                    <a:pt x="19304" y="6096"/>
                  </a:lnTo>
                  <a:lnTo>
                    <a:pt x="19659" y="6223"/>
                  </a:lnTo>
                  <a:lnTo>
                    <a:pt x="19596" y="6400"/>
                  </a:lnTo>
                  <a:lnTo>
                    <a:pt x="19532" y="6553"/>
                  </a:lnTo>
                  <a:lnTo>
                    <a:pt x="19799" y="6184"/>
                  </a:lnTo>
                  <a:lnTo>
                    <a:pt x="19812" y="5956"/>
                  </a:lnTo>
                  <a:lnTo>
                    <a:pt x="19913" y="5803"/>
                  </a:lnTo>
                  <a:lnTo>
                    <a:pt x="20307" y="5715"/>
                  </a:lnTo>
                  <a:lnTo>
                    <a:pt x="20015" y="6477"/>
                  </a:lnTo>
                  <a:lnTo>
                    <a:pt x="20535" y="6477"/>
                  </a:lnTo>
                  <a:lnTo>
                    <a:pt x="21285" y="5715"/>
                  </a:lnTo>
                  <a:lnTo>
                    <a:pt x="21818" y="6477"/>
                  </a:lnTo>
                  <a:lnTo>
                    <a:pt x="22059" y="5715"/>
                  </a:lnTo>
                  <a:close/>
                </a:path>
                <a:path w="52704" h="53975">
                  <a:moveTo>
                    <a:pt x="22364" y="5003"/>
                  </a:moveTo>
                  <a:lnTo>
                    <a:pt x="22212" y="5080"/>
                  </a:lnTo>
                  <a:lnTo>
                    <a:pt x="22364" y="5003"/>
                  </a:lnTo>
                  <a:close/>
                </a:path>
                <a:path w="52704" h="53975">
                  <a:moveTo>
                    <a:pt x="22428" y="5321"/>
                  </a:moveTo>
                  <a:lnTo>
                    <a:pt x="22326" y="5461"/>
                  </a:lnTo>
                  <a:lnTo>
                    <a:pt x="22212" y="5842"/>
                  </a:lnTo>
                  <a:lnTo>
                    <a:pt x="22313" y="6032"/>
                  </a:lnTo>
                  <a:lnTo>
                    <a:pt x="22428" y="5321"/>
                  </a:lnTo>
                  <a:close/>
                </a:path>
                <a:path w="52704" h="53975">
                  <a:moveTo>
                    <a:pt x="22517" y="6223"/>
                  </a:moveTo>
                  <a:lnTo>
                    <a:pt x="22440" y="5842"/>
                  </a:lnTo>
                  <a:lnTo>
                    <a:pt x="22352" y="6096"/>
                  </a:lnTo>
                  <a:lnTo>
                    <a:pt x="22517" y="6223"/>
                  </a:lnTo>
                  <a:close/>
                </a:path>
                <a:path w="52704" h="53975">
                  <a:moveTo>
                    <a:pt x="22517" y="5207"/>
                  </a:moveTo>
                  <a:lnTo>
                    <a:pt x="22453" y="5080"/>
                  </a:lnTo>
                  <a:lnTo>
                    <a:pt x="22428" y="5321"/>
                  </a:lnTo>
                  <a:close/>
                </a:path>
                <a:path w="52704" h="53975">
                  <a:moveTo>
                    <a:pt x="22694" y="3810"/>
                  </a:moveTo>
                  <a:lnTo>
                    <a:pt x="22110" y="4064"/>
                  </a:lnTo>
                  <a:lnTo>
                    <a:pt x="22047" y="4229"/>
                  </a:lnTo>
                  <a:lnTo>
                    <a:pt x="22161" y="4572"/>
                  </a:lnTo>
                  <a:lnTo>
                    <a:pt x="22694" y="3810"/>
                  </a:lnTo>
                  <a:close/>
                </a:path>
                <a:path w="52704" h="53975">
                  <a:moveTo>
                    <a:pt x="22745" y="7112"/>
                  </a:moveTo>
                  <a:lnTo>
                    <a:pt x="22720" y="7239"/>
                  </a:lnTo>
                  <a:lnTo>
                    <a:pt x="22745" y="7112"/>
                  </a:lnTo>
                  <a:close/>
                </a:path>
                <a:path w="52704" h="53975">
                  <a:moveTo>
                    <a:pt x="24472" y="42672"/>
                  </a:moveTo>
                  <a:lnTo>
                    <a:pt x="24422" y="42799"/>
                  </a:lnTo>
                  <a:lnTo>
                    <a:pt x="24320" y="43434"/>
                  </a:lnTo>
                  <a:lnTo>
                    <a:pt x="24472" y="42672"/>
                  </a:lnTo>
                  <a:close/>
                </a:path>
                <a:path w="52704" h="53975">
                  <a:moveTo>
                    <a:pt x="25400" y="6946"/>
                  </a:moveTo>
                  <a:lnTo>
                    <a:pt x="25323" y="6781"/>
                  </a:lnTo>
                  <a:lnTo>
                    <a:pt x="25361" y="6908"/>
                  </a:lnTo>
                  <a:close/>
                </a:path>
                <a:path w="52704" h="53975">
                  <a:moveTo>
                    <a:pt x="25742" y="7073"/>
                  </a:moveTo>
                  <a:lnTo>
                    <a:pt x="25527" y="7073"/>
                  </a:lnTo>
                  <a:lnTo>
                    <a:pt x="25400" y="6946"/>
                  </a:lnTo>
                  <a:lnTo>
                    <a:pt x="25590" y="7378"/>
                  </a:lnTo>
                  <a:lnTo>
                    <a:pt x="25742" y="7073"/>
                  </a:lnTo>
                  <a:close/>
                </a:path>
                <a:path w="52704" h="53975">
                  <a:moveTo>
                    <a:pt x="26314" y="45212"/>
                  </a:moveTo>
                  <a:close/>
                </a:path>
                <a:path w="52704" h="53975">
                  <a:moveTo>
                    <a:pt x="29095" y="10109"/>
                  </a:moveTo>
                  <a:lnTo>
                    <a:pt x="28956" y="9817"/>
                  </a:lnTo>
                  <a:lnTo>
                    <a:pt x="28803" y="10058"/>
                  </a:lnTo>
                  <a:lnTo>
                    <a:pt x="29095" y="10109"/>
                  </a:lnTo>
                  <a:close/>
                </a:path>
                <a:path w="52704" h="53975">
                  <a:moveTo>
                    <a:pt x="29756" y="9880"/>
                  </a:moveTo>
                  <a:lnTo>
                    <a:pt x="29679" y="9753"/>
                  </a:lnTo>
                  <a:lnTo>
                    <a:pt x="29552" y="9779"/>
                  </a:lnTo>
                  <a:lnTo>
                    <a:pt x="29756" y="9880"/>
                  </a:lnTo>
                  <a:close/>
                </a:path>
                <a:path w="52704" h="53975">
                  <a:moveTo>
                    <a:pt x="32372" y="13246"/>
                  </a:moveTo>
                  <a:lnTo>
                    <a:pt x="32016" y="13169"/>
                  </a:lnTo>
                  <a:lnTo>
                    <a:pt x="31864" y="13182"/>
                  </a:lnTo>
                  <a:lnTo>
                    <a:pt x="32372" y="13246"/>
                  </a:lnTo>
                  <a:close/>
                </a:path>
                <a:path w="52704" h="53975">
                  <a:moveTo>
                    <a:pt x="33134" y="12344"/>
                  </a:moveTo>
                  <a:lnTo>
                    <a:pt x="32702" y="12573"/>
                  </a:lnTo>
                  <a:lnTo>
                    <a:pt x="33007" y="12725"/>
                  </a:lnTo>
                  <a:lnTo>
                    <a:pt x="33134" y="12344"/>
                  </a:lnTo>
                  <a:close/>
                </a:path>
                <a:path w="52704" h="53975">
                  <a:moveTo>
                    <a:pt x="33477" y="12954"/>
                  </a:moveTo>
                  <a:lnTo>
                    <a:pt x="33007" y="12725"/>
                  </a:lnTo>
                  <a:lnTo>
                    <a:pt x="32804" y="13335"/>
                  </a:lnTo>
                  <a:lnTo>
                    <a:pt x="33477" y="12954"/>
                  </a:lnTo>
                  <a:close/>
                </a:path>
                <a:path w="52704" h="53975">
                  <a:moveTo>
                    <a:pt x="34023" y="7073"/>
                  </a:moveTo>
                  <a:lnTo>
                    <a:pt x="33515" y="7556"/>
                  </a:lnTo>
                  <a:lnTo>
                    <a:pt x="33782" y="6731"/>
                  </a:lnTo>
                  <a:lnTo>
                    <a:pt x="33197" y="6527"/>
                  </a:lnTo>
                  <a:lnTo>
                    <a:pt x="33464" y="7747"/>
                  </a:lnTo>
                  <a:lnTo>
                    <a:pt x="33502" y="7594"/>
                  </a:lnTo>
                  <a:lnTo>
                    <a:pt x="33985" y="7658"/>
                  </a:lnTo>
                  <a:lnTo>
                    <a:pt x="34023" y="7073"/>
                  </a:lnTo>
                  <a:close/>
                </a:path>
                <a:path w="52704" h="53975">
                  <a:moveTo>
                    <a:pt x="35572" y="14325"/>
                  </a:moveTo>
                  <a:lnTo>
                    <a:pt x="35382" y="14325"/>
                  </a:lnTo>
                  <a:lnTo>
                    <a:pt x="35521" y="14401"/>
                  </a:lnTo>
                  <a:close/>
                </a:path>
                <a:path w="52704" h="53975">
                  <a:moveTo>
                    <a:pt x="37515" y="44958"/>
                  </a:moveTo>
                  <a:lnTo>
                    <a:pt x="37376" y="44704"/>
                  </a:lnTo>
                  <a:lnTo>
                    <a:pt x="37388" y="44958"/>
                  </a:lnTo>
                  <a:lnTo>
                    <a:pt x="37515" y="44958"/>
                  </a:lnTo>
                  <a:close/>
                </a:path>
                <a:path w="52704" h="53975">
                  <a:moveTo>
                    <a:pt x="37528" y="11061"/>
                  </a:moveTo>
                  <a:lnTo>
                    <a:pt x="37439" y="10883"/>
                  </a:lnTo>
                  <a:lnTo>
                    <a:pt x="37007" y="11125"/>
                  </a:lnTo>
                  <a:lnTo>
                    <a:pt x="37198" y="11087"/>
                  </a:lnTo>
                  <a:lnTo>
                    <a:pt x="37376" y="11049"/>
                  </a:lnTo>
                  <a:lnTo>
                    <a:pt x="37528" y="11061"/>
                  </a:lnTo>
                  <a:close/>
                </a:path>
                <a:path w="52704" h="53975">
                  <a:moveTo>
                    <a:pt x="37680" y="20231"/>
                  </a:moveTo>
                  <a:lnTo>
                    <a:pt x="37553" y="20205"/>
                  </a:lnTo>
                  <a:lnTo>
                    <a:pt x="37680" y="20256"/>
                  </a:lnTo>
                  <a:close/>
                </a:path>
                <a:path w="52704" h="53975">
                  <a:moveTo>
                    <a:pt x="37858" y="11404"/>
                  </a:moveTo>
                  <a:lnTo>
                    <a:pt x="37846" y="11150"/>
                  </a:lnTo>
                  <a:lnTo>
                    <a:pt x="37706" y="11074"/>
                  </a:lnTo>
                  <a:lnTo>
                    <a:pt x="37528" y="11061"/>
                  </a:lnTo>
                  <a:lnTo>
                    <a:pt x="37592" y="11201"/>
                  </a:lnTo>
                  <a:lnTo>
                    <a:pt x="37655" y="11391"/>
                  </a:lnTo>
                  <a:lnTo>
                    <a:pt x="37858" y="11404"/>
                  </a:lnTo>
                  <a:close/>
                </a:path>
                <a:path w="52704" h="53975">
                  <a:moveTo>
                    <a:pt x="37934" y="20066"/>
                  </a:moveTo>
                  <a:lnTo>
                    <a:pt x="37858" y="19939"/>
                  </a:lnTo>
                  <a:lnTo>
                    <a:pt x="37693" y="19812"/>
                  </a:lnTo>
                  <a:lnTo>
                    <a:pt x="37934" y="20066"/>
                  </a:lnTo>
                  <a:close/>
                </a:path>
                <a:path w="52704" h="53975">
                  <a:moveTo>
                    <a:pt x="38531" y="21336"/>
                  </a:moveTo>
                  <a:lnTo>
                    <a:pt x="38442" y="21183"/>
                  </a:lnTo>
                  <a:lnTo>
                    <a:pt x="38366" y="21336"/>
                  </a:lnTo>
                  <a:lnTo>
                    <a:pt x="38531" y="21336"/>
                  </a:lnTo>
                  <a:close/>
                </a:path>
                <a:path w="52704" h="53975">
                  <a:moveTo>
                    <a:pt x="38544" y="46456"/>
                  </a:moveTo>
                  <a:lnTo>
                    <a:pt x="37782" y="46532"/>
                  </a:lnTo>
                  <a:lnTo>
                    <a:pt x="38125" y="47472"/>
                  </a:lnTo>
                  <a:lnTo>
                    <a:pt x="38163" y="47142"/>
                  </a:lnTo>
                  <a:lnTo>
                    <a:pt x="38544" y="46456"/>
                  </a:lnTo>
                  <a:close/>
                </a:path>
                <a:path w="52704" h="53975">
                  <a:moveTo>
                    <a:pt x="40919" y="21196"/>
                  </a:moveTo>
                  <a:lnTo>
                    <a:pt x="40881" y="20955"/>
                  </a:lnTo>
                  <a:lnTo>
                    <a:pt x="40779" y="21209"/>
                  </a:lnTo>
                  <a:lnTo>
                    <a:pt x="40919" y="21196"/>
                  </a:lnTo>
                  <a:close/>
                </a:path>
                <a:path w="52704" h="53975">
                  <a:moveTo>
                    <a:pt x="41033" y="23507"/>
                  </a:moveTo>
                  <a:lnTo>
                    <a:pt x="40881" y="23495"/>
                  </a:lnTo>
                  <a:lnTo>
                    <a:pt x="41033" y="23507"/>
                  </a:lnTo>
                  <a:close/>
                </a:path>
                <a:path w="52704" h="53975">
                  <a:moveTo>
                    <a:pt x="41186" y="21158"/>
                  </a:moveTo>
                  <a:lnTo>
                    <a:pt x="40944" y="21183"/>
                  </a:lnTo>
                  <a:lnTo>
                    <a:pt x="40932" y="21336"/>
                  </a:lnTo>
                  <a:lnTo>
                    <a:pt x="41186" y="21158"/>
                  </a:lnTo>
                  <a:close/>
                </a:path>
                <a:path w="52704" h="53975">
                  <a:moveTo>
                    <a:pt x="41770" y="24130"/>
                  </a:moveTo>
                  <a:lnTo>
                    <a:pt x="41592" y="24003"/>
                  </a:lnTo>
                  <a:lnTo>
                    <a:pt x="40957" y="23558"/>
                  </a:lnTo>
                  <a:lnTo>
                    <a:pt x="39763" y="24257"/>
                  </a:lnTo>
                  <a:lnTo>
                    <a:pt x="40538" y="24511"/>
                  </a:lnTo>
                  <a:lnTo>
                    <a:pt x="40982" y="24130"/>
                  </a:lnTo>
                  <a:lnTo>
                    <a:pt x="41770" y="24130"/>
                  </a:lnTo>
                  <a:close/>
                </a:path>
                <a:path w="52704" h="53975">
                  <a:moveTo>
                    <a:pt x="42418" y="27368"/>
                  </a:moveTo>
                  <a:lnTo>
                    <a:pt x="42240" y="27457"/>
                  </a:lnTo>
                  <a:lnTo>
                    <a:pt x="42087" y="27584"/>
                  </a:lnTo>
                  <a:lnTo>
                    <a:pt x="42227" y="27508"/>
                  </a:lnTo>
                  <a:lnTo>
                    <a:pt x="42418" y="27368"/>
                  </a:lnTo>
                  <a:close/>
                </a:path>
                <a:path w="52704" h="53975">
                  <a:moveTo>
                    <a:pt x="43345" y="45326"/>
                  </a:moveTo>
                  <a:lnTo>
                    <a:pt x="43268" y="44831"/>
                  </a:lnTo>
                  <a:lnTo>
                    <a:pt x="43192" y="44577"/>
                  </a:lnTo>
                  <a:lnTo>
                    <a:pt x="42951" y="44069"/>
                  </a:lnTo>
                  <a:lnTo>
                    <a:pt x="42773" y="44450"/>
                  </a:lnTo>
                  <a:lnTo>
                    <a:pt x="42697" y="44958"/>
                  </a:lnTo>
                  <a:lnTo>
                    <a:pt x="42989" y="45339"/>
                  </a:lnTo>
                  <a:lnTo>
                    <a:pt x="42875" y="44958"/>
                  </a:lnTo>
                  <a:lnTo>
                    <a:pt x="42786" y="44831"/>
                  </a:lnTo>
                  <a:lnTo>
                    <a:pt x="42989" y="44831"/>
                  </a:lnTo>
                  <a:lnTo>
                    <a:pt x="43345" y="45326"/>
                  </a:lnTo>
                  <a:close/>
                </a:path>
                <a:path w="52704" h="53975">
                  <a:moveTo>
                    <a:pt x="43713" y="52832"/>
                  </a:moveTo>
                  <a:lnTo>
                    <a:pt x="43497" y="52451"/>
                  </a:lnTo>
                  <a:lnTo>
                    <a:pt x="43141" y="52552"/>
                  </a:lnTo>
                  <a:lnTo>
                    <a:pt x="43345" y="52959"/>
                  </a:lnTo>
                  <a:lnTo>
                    <a:pt x="43713" y="52832"/>
                  </a:lnTo>
                  <a:close/>
                </a:path>
                <a:path w="52704" h="53975">
                  <a:moveTo>
                    <a:pt x="44030" y="43522"/>
                  </a:moveTo>
                  <a:lnTo>
                    <a:pt x="43954" y="43370"/>
                  </a:lnTo>
                  <a:lnTo>
                    <a:pt x="43472" y="43281"/>
                  </a:lnTo>
                  <a:lnTo>
                    <a:pt x="43091" y="43370"/>
                  </a:lnTo>
                  <a:lnTo>
                    <a:pt x="43434" y="43700"/>
                  </a:lnTo>
                  <a:lnTo>
                    <a:pt x="43599" y="43573"/>
                  </a:lnTo>
                  <a:lnTo>
                    <a:pt x="44030" y="43522"/>
                  </a:lnTo>
                  <a:close/>
                </a:path>
                <a:path w="52704" h="53975">
                  <a:moveTo>
                    <a:pt x="44221" y="30721"/>
                  </a:moveTo>
                  <a:lnTo>
                    <a:pt x="44132" y="30594"/>
                  </a:lnTo>
                  <a:lnTo>
                    <a:pt x="44221" y="30721"/>
                  </a:lnTo>
                  <a:close/>
                </a:path>
                <a:path w="52704" h="53975">
                  <a:moveTo>
                    <a:pt x="44869" y="18034"/>
                  </a:moveTo>
                  <a:close/>
                </a:path>
                <a:path w="52704" h="53975">
                  <a:moveTo>
                    <a:pt x="44996" y="33248"/>
                  </a:moveTo>
                  <a:lnTo>
                    <a:pt x="44792" y="33083"/>
                  </a:lnTo>
                  <a:lnTo>
                    <a:pt x="43713" y="33223"/>
                  </a:lnTo>
                  <a:lnTo>
                    <a:pt x="44043" y="33464"/>
                  </a:lnTo>
                  <a:lnTo>
                    <a:pt x="44996" y="33248"/>
                  </a:lnTo>
                  <a:close/>
                </a:path>
                <a:path w="52704" h="53975">
                  <a:moveTo>
                    <a:pt x="45059" y="33896"/>
                  </a:moveTo>
                  <a:lnTo>
                    <a:pt x="44894" y="33985"/>
                  </a:lnTo>
                  <a:lnTo>
                    <a:pt x="45059" y="33896"/>
                  </a:lnTo>
                  <a:close/>
                </a:path>
                <a:path w="52704" h="53975">
                  <a:moveTo>
                    <a:pt x="45224" y="18034"/>
                  </a:moveTo>
                  <a:lnTo>
                    <a:pt x="45072" y="17907"/>
                  </a:lnTo>
                  <a:lnTo>
                    <a:pt x="45123" y="17526"/>
                  </a:lnTo>
                  <a:lnTo>
                    <a:pt x="44602" y="17907"/>
                  </a:lnTo>
                  <a:lnTo>
                    <a:pt x="44869" y="18034"/>
                  </a:lnTo>
                  <a:lnTo>
                    <a:pt x="45224" y="18034"/>
                  </a:lnTo>
                  <a:close/>
                </a:path>
                <a:path w="52704" h="53975">
                  <a:moveTo>
                    <a:pt x="45237" y="30861"/>
                  </a:moveTo>
                  <a:lnTo>
                    <a:pt x="44932" y="30988"/>
                  </a:lnTo>
                  <a:lnTo>
                    <a:pt x="45123" y="30988"/>
                  </a:lnTo>
                  <a:lnTo>
                    <a:pt x="45237" y="30861"/>
                  </a:lnTo>
                  <a:close/>
                </a:path>
                <a:path w="52704" h="53975">
                  <a:moveTo>
                    <a:pt x="45542" y="18173"/>
                  </a:moveTo>
                  <a:lnTo>
                    <a:pt x="45224" y="18034"/>
                  </a:lnTo>
                  <a:lnTo>
                    <a:pt x="45542" y="18173"/>
                  </a:lnTo>
                  <a:close/>
                </a:path>
                <a:path w="52704" h="53975">
                  <a:moveTo>
                    <a:pt x="45707" y="40894"/>
                  </a:moveTo>
                  <a:lnTo>
                    <a:pt x="44919" y="40767"/>
                  </a:lnTo>
                  <a:lnTo>
                    <a:pt x="44958" y="41021"/>
                  </a:lnTo>
                  <a:lnTo>
                    <a:pt x="45593" y="41021"/>
                  </a:lnTo>
                  <a:lnTo>
                    <a:pt x="45351" y="40894"/>
                  </a:lnTo>
                  <a:lnTo>
                    <a:pt x="45707" y="40894"/>
                  </a:lnTo>
                  <a:close/>
                </a:path>
                <a:path w="52704" h="53975">
                  <a:moveTo>
                    <a:pt x="46062" y="41275"/>
                  </a:moveTo>
                  <a:lnTo>
                    <a:pt x="46012" y="41021"/>
                  </a:lnTo>
                  <a:lnTo>
                    <a:pt x="45593" y="41021"/>
                  </a:lnTo>
                  <a:lnTo>
                    <a:pt x="46062" y="41275"/>
                  </a:lnTo>
                  <a:close/>
                </a:path>
                <a:path w="52704" h="53975">
                  <a:moveTo>
                    <a:pt x="48094" y="22098"/>
                  </a:moveTo>
                  <a:lnTo>
                    <a:pt x="47510" y="22326"/>
                  </a:lnTo>
                  <a:lnTo>
                    <a:pt x="47815" y="22352"/>
                  </a:lnTo>
                  <a:lnTo>
                    <a:pt x="47967" y="22491"/>
                  </a:lnTo>
                  <a:lnTo>
                    <a:pt x="48094" y="22098"/>
                  </a:lnTo>
                  <a:close/>
                </a:path>
                <a:path w="52704" h="53975">
                  <a:moveTo>
                    <a:pt x="50888" y="28930"/>
                  </a:moveTo>
                  <a:close/>
                </a:path>
                <a:path w="52704" h="53975">
                  <a:moveTo>
                    <a:pt x="50965" y="29502"/>
                  </a:moveTo>
                  <a:lnTo>
                    <a:pt x="50952" y="29248"/>
                  </a:lnTo>
                  <a:lnTo>
                    <a:pt x="50888" y="29006"/>
                  </a:lnTo>
                  <a:lnTo>
                    <a:pt x="50927" y="29705"/>
                  </a:lnTo>
                  <a:lnTo>
                    <a:pt x="50965" y="29502"/>
                  </a:lnTo>
                  <a:close/>
                </a:path>
                <a:path w="52704" h="53975">
                  <a:moveTo>
                    <a:pt x="51066" y="27051"/>
                  </a:moveTo>
                  <a:lnTo>
                    <a:pt x="47891" y="27051"/>
                  </a:lnTo>
                  <a:lnTo>
                    <a:pt x="49784" y="25908"/>
                  </a:lnTo>
                  <a:lnTo>
                    <a:pt x="49250" y="25400"/>
                  </a:lnTo>
                  <a:lnTo>
                    <a:pt x="48590" y="24765"/>
                  </a:lnTo>
                  <a:lnTo>
                    <a:pt x="47853" y="23876"/>
                  </a:lnTo>
                  <a:lnTo>
                    <a:pt x="48806" y="23241"/>
                  </a:lnTo>
                  <a:lnTo>
                    <a:pt x="47967" y="22491"/>
                  </a:lnTo>
                  <a:lnTo>
                    <a:pt x="47764" y="23114"/>
                  </a:lnTo>
                  <a:lnTo>
                    <a:pt x="47637" y="23622"/>
                  </a:lnTo>
                  <a:lnTo>
                    <a:pt x="47510" y="23876"/>
                  </a:lnTo>
                  <a:lnTo>
                    <a:pt x="47421" y="23368"/>
                  </a:lnTo>
                  <a:lnTo>
                    <a:pt x="47218" y="23114"/>
                  </a:lnTo>
                  <a:lnTo>
                    <a:pt x="46786" y="22606"/>
                  </a:lnTo>
                  <a:lnTo>
                    <a:pt x="47510" y="22326"/>
                  </a:lnTo>
                  <a:lnTo>
                    <a:pt x="46380" y="22225"/>
                  </a:lnTo>
                  <a:lnTo>
                    <a:pt x="46189" y="21082"/>
                  </a:lnTo>
                  <a:lnTo>
                    <a:pt x="46189" y="20701"/>
                  </a:lnTo>
                  <a:lnTo>
                    <a:pt x="46202" y="20574"/>
                  </a:lnTo>
                  <a:lnTo>
                    <a:pt x="46786" y="20828"/>
                  </a:lnTo>
                  <a:lnTo>
                    <a:pt x="47040" y="20828"/>
                  </a:lnTo>
                  <a:lnTo>
                    <a:pt x="46736" y="20574"/>
                  </a:lnTo>
                  <a:lnTo>
                    <a:pt x="45986" y="19939"/>
                  </a:lnTo>
                  <a:lnTo>
                    <a:pt x="45986" y="19685"/>
                  </a:lnTo>
                  <a:lnTo>
                    <a:pt x="45986" y="18796"/>
                  </a:lnTo>
                  <a:lnTo>
                    <a:pt x="45986" y="18669"/>
                  </a:lnTo>
                  <a:lnTo>
                    <a:pt x="44843" y="18072"/>
                  </a:lnTo>
                  <a:lnTo>
                    <a:pt x="44272" y="18796"/>
                  </a:lnTo>
                  <a:lnTo>
                    <a:pt x="43903" y="18669"/>
                  </a:lnTo>
                  <a:lnTo>
                    <a:pt x="43535" y="18542"/>
                  </a:lnTo>
                  <a:lnTo>
                    <a:pt x="42926" y="18338"/>
                  </a:lnTo>
                  <a:lnTo>
                    <a:pt x="43053" y="18288"/>
                  </a:lnTo>
                  <a:lnTo>
                    <a:pt x="44069" y="17907"/>
                  </a:lnTo>
                  <a:lnTo>
                    <a:pt x="42418" y="17475"/>
                  </a:lnTo>
                  <a:lnTo>
                    <a:pt x="42418" y="22606"/>
                  </a:lnTo>
                  <a:lnTo>
                    <a:pt x="41846" y="23241"/>
                  </a:lnTo>
                  <a:lnTo>
                    <a:pt x="41427" y="23241"/>
                  </a:lnTo>
                  <a:lnTo>
                    <a:pt x="41440" y="22987"/>
                  </a:lnTo>
                  <a:lnTo>
                    <a:pt x="41948" y="22987"/>
                  </a:lnTo>
                  <a:lnTo>
                    <a:pt x="42418" y="22606"/>
                  </a:lnTo>
                  <a:lnTo>
                    <a:pt x="42418" y="17475"/>
                  </a:lnTo>
                  <a:lnTo>
                    <a:pt x="42164" y="17399"/>
                  </a:lnTo>
                  <a:lnTo>
                    <a:pt x="43637" y="16891"/>
                  </a:lnTo>
                  <a:lnTo>
                    <a:pt x="44373" y="16637"/>
                  </a:lnTo>
                  <a:lnTo>
                    <a:pt x="44196" y="16510"/>
                  </a:lnTo>
                  <a:lnTo>
                    <a:pt x="43853" y="16637"/>
                  </a:lnTo>
                  <a:lnTo>
                    <a:pt x="43522" y="16891"/>
                  </a:lnTo>
                  <a:lnTo>
                    <a:pt x="43599" y="16510"/>
                  </a:lnTo>
                  <a:lnTo>
                    <a:pt x="43675" y="16383"/>
                  </a:lnTo>
                  <a:lnTo>
                    <a:pt x="44183" y="16383"/>
                  </a:lnTo>
                  <a:lnTo>
                    <a:pt x="43459" y="15875"/>
                  </a:lnTo>
                  <a:lnTo>
                    <a:pt x="43091" y="16510"/>
                  </a:lnTo>
                  <a:lnTo>
                    <a:pt x="42684" y="15875"/>
                  </a:lnTo>
                  <a:lnTo>
                    <a:pt x="42926" y="15748"/>
                  </a:lnTo>
                  <a:lnTo>
                    <a:pt x="43116" y="15748"/>
                  </a:lnTo>
                  <a:lnTo>
                    <a:pt x="43446" y="15621"/>
                  </a:lnTo>
                  <a:lnTo>
                    <a:pt x="42062" y="15748"/>
                  </a:lnTo>
                  <a:lnTo>
                    <a:pt x="41910" y="15113"/>
                  </a:lnTo>
                  <a:lnTo>
                    <a:pt x="42075" y="15113"/>
                  </a:lnTo>
                  <a:lnTo>
                    <a:pt x="42151" y="14986"/>
                  </a:lnTo>
                  <a:lnTo>
                    <a:pt x="42100" y="14732"/>
                  </a:lnTo>
                  <a:lnTo>
                    <a:pt x="41986" y="14605"/>
                  </a:lnTo>
                  <a:lnTo>
                    <a:pt x="41643" y="14224"/>
                  </a:lnTo>
                  <a:lnTo>
                    <a:pt x="40055" y="14605"/>
                  </a:lnTo>
                  <a:lnTo>
                    <a:pt x="39776" y="13462"/>
                  </a:lnTo>
                  <a:lnTo>
                    <a:pt x="40500" y="13081"/>
                  </a:lnTo>
                  <a:lnTo>
                    <a:pt x="40728" y="12954"/>
                  </a:lnTo>
                  <a:lnTo>
                    <a:pt x="40970" y="12827"/>
                  </a:lnTo>
                  <a:lnTo>
                    <a:pt x="39852" y="12954"/>
                  </a:lnTo>
                  <a:lnTo>
                    <a:pt x="40309" y="12446"/>
                  </a:lnTo>
                  <a:lnTo>
                    <a:pt x="40652" y="12065"/>
                  </a:lnTo>
                  <a:lnTo>
                    <a:pt x="40005" y="11938"/>
                  </a:lnTo>
                  <a:lnTo>
                    <a:pt x="39763" y="12446"/>
                  </a:lnTo>
                  <a:lnTo>
                    <a:pt x="39649" y="12319"/>
                  </a:lnTo>
                  <a:lnTo>
                    <a:pt x="39433" y="12065"/>
                  </a:lnTo>
                  <a:lnTo>
                    <a:pt x="38493" y="12319"/>
                  </a:lnTo>
                  <a:lnTo>
                    <a:pt x="38455" y="11684"/>
                  </a:lnTo>
                  <a:lnTo>
                    <a:pt x="39065" y="11684"/>
                  </a:lnTo>
                  <a:lnTo>
                    <a:pt x="38214" y="11176"/>
                  </a:lnTo>
                  <a:lnTo>
                    <a:pt x="38303" y="11811"/>
                  </a:lnTo>
                  <a:lnTo>
                    <a:pt x="37515" y="11938"/>
                  </a:lnTo>
                  <a:lnTo>
                    <a:pt x="37312" y="12954"/>
                  </a:lnTo>
                  <a:lnTo>
                    <a:pt x="37071" y="12192"/>
                  </a:lnTo>
                  <a:lnTo>
                    <a:pt x="37236" y="12192"/>
                  </a:lnTo>
                  <a:lnTo>
                    <a:pt x="36728" y="11811"/>
                  </a:lnTo>
                  <a:lnTo>
                    <a:pt x="36893" y="11430"/>
                  </a:lnTo>
                  <a:lnTo>
                    <a:pt x="37007" y="11176"/>
                  </a:lnTo>
                  <a:lnTo>
                    <a:pt x="36118" y="11430"/>
                  </a:lnTo>
                  <a:lnTo>
                    <a:pt x="36080" y="11176"/>
                  </a:lnTo>
                  <a:lnTo>
                    <a:pt x="36118" y="10795"/>
                  </a:lnTo>
                  <a:lnTo>
                    <a:pt x="36207" y="10668"/>
                  </a:lnTo>
                  <a:lnTo>
                    <a:pt x="36360" y="10541"/>
                  </a:lnTo>
                  <a:lnTo>
                    <a:pt x="36499" y="10414"/>
                  </a:lnTo>
                  <a:lnTo>
                    <a:pt x="36931" y="10033"/>
                  </a:lnTo>
                  <a:lnTo>
                    <a:pt x="37045" y="9779"/>
                  </a:lnTo>
                  <a:lnTo>
                    <a:pt x="36220" y="10414"/>
                  </a:lnTo>
                  <a:lnTo>
                    <a:pt x="36195" y="10287"/>
                  </a:lnTo>
                  <a:lnTo>
                    <a:pt x="36131" y="10033"/>
                  </a:lnTo>
                  <a:lnTo>
                    <a:pt x="36068" y="9779"/>
                  </a:lnTo>
                  <a:lnTo>
                    <a:pt x="35953" y="9271"/>
                  </a:lnTo>
                  <a:lnTo>
                    <a:pt x="35306" y="9639"/>
                  </a:lnTo>
                  <a:lnTo>
                    <a:pt x="35687" y="9271"/>
                  </a:lnTo>
                  <a:lnTo>
                    <a:pt x="35737" y="9144"/>
                  </a:lnTo>
                  <a:lnTo>
                    <a:pt x="35077" y="9652"/>
                  </a:lnTo>
                  <a:lnTo>
                    <a:pt x="35102" y="9144"/>
                  </a:lnTo>
                  <a:lnTo>
                    <a:pt x="35318" y="8890"/>
                  </a:lnTo>
                  <a:lnTo>
                    <a:pt x="35318" y="8636"/>
                  </a:lnTo>
                  <a:lnTo>
                    <a:pt x="34950" y="8255"/>
                  </a:lnTo>
                  <a:lnTo>
                    <a:pt x="34709" y="10033"/>
                  </a:lnTo>
                  <a:lnTo>
                    <a:pt x="34505" y="9271"/>
                  </a:lnTo>
                  <a:lnTo>
                    <a:pt x="34518" y="9017"/>
                  </a:lnTo>
                  <a:lnTo>
                    <a:pt x="34569" y="8890"/>
                  </a:lnTo>
                  <a:lnTo>
                    <a:pt x="34747" y="8890"/>
                  </a:lnTo>
                  <a:lnTo>
                    <a:pt x="34417" y="8382"/>
                  </a:lnTo>
                  <a:lnTo>
                    <a:pt x="34251" y="8128"/>
                  </a:lnTo>
                  <a:lnTo>
                    <a:pt x="33159" y="8382"/>
                  </a:lnTo>
                  <a:lnTo>
                    <a:pt x="33020" y="8128"/>
                  </a:lnTo>
                  <a:lnTo>
                    <a:pt x="32804" y="7747"/>
                  </a:lnTo>
                  <a:lnTo>
                    <a:pt x="32778" y="7493"/>
                  </a:lnTo>
                  <a:lnTo>
                    <a:pt x="33134" y="6604"/>
                  </a:lnTo>
                  <a:lnTo>
                    <a:pt x="33045" y="6477"/>
                  </a:lnTo>
                  <a:lnTo>
                    <a:pt x="32677" y="6350"/>
                  </a:lnTo>
                  <a:lnTo>
                    <a:pt x="31064" y="6604"/>
                  </a:lnTo>
                  <a:lnTo>
                    <a:pt x="30238" y="5969"/>
                  </a:lnTo>
                  <a:lnTo>
                    <a:pt x="30238" y="6273"/>
                  </a:lnTo>
                  <a:lnTo>
                    <a:pt x="29451" y="7493"/>
                  </a:lnTo>
                  <a:lnTo>
                    <a:pt x="29870" y="5715"/>
                  </a:lnTo>
                  <a:lnTo>
                    <a:pt x="29933" y="5461"/>
                  </a:lnTo>
                  <a:lnTo>
                    <a:pt x="30022" y="5080"/>
                  </a:lnTo>
                  <a:lnTo>
                    <a:pt x="29451" y="5334"/>
                  </a:lnTo>
                  <a:lnTo>
                    <a:pt x="29337" y="5461"/>
                  </a:lnTo>
                  <a:lnTo>
                    <a:pt x="29502" y="5143"/>
                  </a:lnTo>
                  <a:lnTo>
                    <a:pt x="29514" y="4826"/>
                  </a:lnTo>
                  <a:lnTo>
                    <a:pt x="29286" y="4572"/>
                  </a:lnTo>
                  <a:lnTo>
                    <a:pt x="29070" y="4318"/>
                  </a:lnTo>
                  <a:lnTo>
                    <a:pt x="28028" y="4572"/>
                  </a:lnTo>
                  <a:lnTo>
                    <a:pt x="26797" y="4572"/>
                  </a:lnTo>
                  <a:lnTo>
                    <a:pt x="27089" y="4318"/>
                  </a:lnTo>
                  <a:lnTo>
                    <a:pt x="27025" y="4191"/>
                  </a:lnTo>
                  <a:lnTo>
                    <a:pt x="26822" y="3810"/>
                  </a:lnTo>
                  <a:lnTo>
                    <a:pt x="26454" y="3683"/>
                  </a:lnTo>
                  <a:lnTo>
                    <a:pt x="26085" y="3556"/>
                  </a:lnTo>
                  <a:lnTo>
                    <a:pt x="25679" y="3302"/>
                  </a:lnTo>
                  <a:lnTo>
                    <a:pt x="25412" y="3683"/>
                  </a:lnTo>
                  <a:lnTo>
                    <a:pt x="25171" y="3556"/>
                  </a:lnTo>
                  <a:lnTo>
                    <a:pt x="25133" y="4191"/>
                  </a:lnTo>
                  <a:lnTo>
                    <a:pt x="24409" y="1397"/>
                  </a:lnTo>
                  <a:lnTo>
                    <a:pt x="22707" y="3810"/>
                  </a:lnTo>
                  <a:lnTo>
                    <a:pt x="22466" y="4876"/>
                  </a:lnTo>
                  <a:lnTo>
                    <a:pt x="22644" y="5359"/>
                  </a:lnTo>
                  <a:lnTo>
                    <a:pt x="22517" y="5842"/>
                  </a:lnTo>
                  <a:lnTo>
                    <a:pt x="22745" y="5715"/>
                  </a:lnTo>
                  <a:lnTo>
                    <a:pt x="22580" y="6223"/>
                  </a:lnTo>
                  <a:lnTo>
                    <a:pt x="22631" y="6438"/>
                  </a:lnTo>
                  <a:lnTo>
                    <a:pt x="22745" y="7112"/>
                  </a:lnTo>
                  <a:lnTo>
                    <a:pt x="22961" y="6350"/>
                  </a:lnTo>
                  <a:lnTo>
                    <a:pt x="23177" y="6350"/>
                  </a:lnTo>
                  <a:lnTo>
                    <a:pt x="23545" y="6438"/>
                  </a:lnTo>
                  <a:lnTo>
                    <a:pt x="23583" y="6604"/>
                  </a:lnTo>
                  <a:lnTo>
                    <a:pt x="23253" y="6985"/>
                  </a:lnTo>
                  <a:lnTo>
                    <a:pt x="23202" y="7239"/>
                  </a:lnTo>
                  <a:lnTo>
                    <a:pt x="23329" y="7493"/>
                  </a:lnTo>
                  <a:lnTo>
                    <a:pt x="23571" y="7112"/>
                  </a:lnTo>
                  <a:lnTo>
                    <a:pt x="23749" y="7620"/>
                  </a:lnTo>
                  <a:lnTo>
                    <a:pt x="23939" y="7112"/>
                  </a:lnTo>
                  <a:lnTo>
                    <a:pt x="24041" y="6858"/>
                  </a:lnTo>
                  <a:lnTo>
                    <a:pt x="24180" y="6858"/>
                  </a:lnTo>
                  <a:lnTo>
                    <a:pt x="24053" y="7493"/>
                  </a:lnTo>
                  <a:lnTo>
                    <a:pt x="24434" y="7239"/>
                  </a:lnTo>
                  <a:lnTo>
                    <a:pt x="25247" y="7747"/>
                  </a:lnTo>
                  <a:lnTo>
                    <a:pt x="25285" y="7239"/>
                  </a:lnTo>
                  <a:lnTo>
                    <a:pt x="25311" y="6858"/>
                  </a:lnTo>
                  <a:lnTo>
                    <a:pt x="25273" y="6731"/>
                  </a:lnTo>
                  <a:lnTo>
                    <a:pt x="26187" y="6350"/>
                  </a:lnTo>
                  <a:lnTo>
                    <a:pt x="26492" y="6223"/>
                  </a:lnTo>
                  <a:lnTo>
                    <a:pt x="26860" y="7874"/>
                  </a:lnTo>
                  <a:lnTo>
                    <a:pt x="27787" y="7874"/>
                  </a:lnTo>
                  <a:lnTo>
                    <a:pt x="27660" y="8255"/>
                  </a:lnTo>
                  <a:lnTo>
                    <a:pt x="28282" y="8128"/>
                  </a:lnTo>
                  <a:lnTo>
                    <a:pt x="28790" y="8509"/>
                  </a:lnTo>
                  <a:lnTo>
                    <a:pt x="29451" y="8128"/>
                  </a:lnTo>
                  <a:lnTo>
                    <a:pt x="29489" y="8890"/>
                  </a:lnTo>
                  <a:lnTo>
                    <a:pt x="29260" y="9144"/>
                  </a:lnTo>
                  <a:lnTo>
                    <a:pt x="29718" y="9144"/>
                  </a:lnTo>
                  <a:lnTo>
                    <a:pt x="29933" y="8890"/>
                  </a:lnTo>
                  <a:lnTo>
                    <a:pt x="30175" y="9652"/>
                  </a:lnTo>
                  <a:lnTo>
                    <a:pt x="29718" y="9740"/>
                  </a:lnTo>
                  <a:lnTo>
                    <a:pt x="29756" y="9880"/>
                  </a:lnTo>
                  <a:lnTo>
                    <a:pt x="29832" y="10414"/>
                  </a:lnTo>
                  <a:lnTo>
                    <a:pt x="29743" y="10668"/>
                  </a:lnTo>
                  <a:lnTo>
                    <a:pt x="30670" y="10287"/>
                  </a:lnTo>
                  <a:lnTo>
                    <a:pt x="30238" y="10668"/>
                  </a:lnTo>
                  <a:lnTo>
                    <a:pt x="30175" y="10922"/>
                  </a:lnTo>
                  <a:lnTo>
                    <a:pt x="30454" y="11303"/>
                  </a:lnTo>
                  <a:lnTo>
                    <a:pt x="30670" y="11214"/>
                  </a:lnTo>
                  <a:lnTo>
                    <a:pt x="30797" y="10541"/>
                  </a:lnTo>
                  <a:lnTo>
                    <a:pt x="31089" y="10668"/>
                  </a:lnTo>
                  <a:lnTo>
                    <a:pt x="31242" y="10795"/>
                  </a:lnTo>
                  <a:lnTo>
                    <a:pt x="31292" y="11176"/>
                  </a:lnTo>
                  <a:lnTo>
                    <a:pt x="30822" y="11684"/>
                  </a:lnTo>
                  <a:lnTo>
                    <a:pt x="30759" y="13335"/>
                  </a:lnTo>
                  <a:lnTo>
                    <a:pt x="33528" y="11176"/>
                  </a:lnTo>
                  <a:lnTo>
                    <a:pt x="33134" y="12344"/>
                  </a:lnTo>
                  <a:lnTo>
                    <a:pt x="33413" y="12192"/>
                  </a:lnTo>
                  <a:lnTo>
                    <a:pt x="33528" y="12344"/>
                  </a:lnTo>
                  <a:lnTo>
                    <a:pt x="33655" y="12725"/>
                  </a:lnTo>
                  <a:lnTo>
                    <a:pt x="33350" y="13462"/>
                  </a:lnTo>
                  <a:lnTo>
                    <a:pt x="33235" y="14097"/>
                  </a:lnTo>
                  <a:lnTo>
                    <a:pt x="33350" y="14986"/>
                  </a:lnTo>
                  <a:lnTo>
                    <a:pt x="34696" y="13335"/>
                  </a:lnTo>
                  <a:lnTo>
                    <a:pt x="34937" y="14097"/>
                  </a:lnTo>
                  <a:lnTo>
                    <a:pt x="35534" y="13335"/>
                  </a:lnTo>
                  <a:lnTo>
                    <a:pt x="35725" y="13081"/>
                  </a:lnTo>
                  <a:lnTo>
                    <a:pt x="36360" y="13208"/>
                  </a:lnTo>
                  <a:lnTo>
                    <a:pt x="36626" y="13716"/>
                  </a:lnTo>
                  <a:lnTo>
                    <a:pt x="35712" y="14732"/>
                  </a:lnTo>
                  <a:lnTo>
                    <a:pt x="35293" y="14732"/>
                  </a:lnTo>
                  <a:lnTo>
                    <a:pt x="35191" y="14605"/>
                  </a:lnTo>
                  <a:lnTo>
                    <a:pt x="35229" y="14478"/>
                  </a:lnTo>
                  <a:lnTo>
                    <a:pt x="34861" y="14351"/>
                  </a:lnTo>
                  <a:lnTo>
                    <a:pt x="34721" y="14859"/>
                  </a:lnTo>
                  <a:lnTo>
                    <a:pt x="35013" y="14605"/>
                  </a:lnTo>
                  <a:lnTo>
                    <a:pt x="35052" y="15113"/>
                  </a:lnTo>
                  <a:lnTo>
                    <a:pt x="35394" y="15468"/>
                  </a:lnTo>
                  <a:lnTo>
                    <a:pt x="34886" y="15748"/>
                  </a:lnTo>
                  <a:lnTo>
                    <a:pt x="35382" y="15748"/>
                  </a:lnTo>
                  <a:lnTo>
                    <a:pt x="35394" y="15544"/>
                  </a:lnTo>
                  <a:lnTo>
                    <a:pt x="35433" y="15875"/>
                  </a:lnTo>
                  <a:lnTo>
                    <a:pt x="36029" y="15875"/>
                  </a:lnTo>
                  <a:lnTo>
                    <a:pt x="36169" y="16497"/>
                  </a:lnTo>
                  <a:lnTo>
                    <a:pt x="36131" y="16649"/>
                  </a:lnTo>
                  <a:lnTo>
                    <a:pt x="36182" y="16510"/>
                  </a:lnTo>
                  <a:lnTo>
                    <a:pt x="36525" y="16002"/>
                  </a:lnTo>
                  <a:lnTo>
                    <a:pt x="36868" y="17018"/>
                  </a:lnTo>
                  <a:lnTo>
                    <a:pt x="37325" y="16002"/>
                  </a:lnTo>
                  <a:lnTo>
                    <a:pt x="37376" y="15875"/>
                  </a:lnTo>
                  <a:lnTo>
                    <a:pt x="37934" y="16256"/>
                  </a:lnTo>
                  <a:lnTo>
                    <a:pt x="37744" y="16891"/>
                  </a:lnTo>
                  <a:lnTo>
                    <a:pt x="36868" y="17018"/>
                  </a:lnTo>
                  <a:lnTo>
                    <a:pt x="37604" y="17272"/>
                  </a:lnTo>
                  <a:lnTo>
                    <a:pt x="37553" y="17780"/>
                  </a:lnTo>
                  <a:lnTo>
                    <a:pt x="36906" y="17907"/>
                  </a:lnTo>
                  <a:lnTo>
                    <a:pt x="36588" y="18034"/>
                  </a:lnTo>
                  <a:lnTo>
                    <a:pt x="37477" y="18034"/>
                  </a:lnTo>
                  <a:lnTo>
                    <a:pt x="37058" y="18796"/>
                  </a:lnTo>
                  <a:lnTo>
                    <a:pt x="36944" y="19431"/>
                  </a:lnTo>
                  <a:lnTo>
                    <a:pt x="36868" y="19558"/>
                  </a:lnTo>
                  <a:lnTo>
                    <a:pt x="36944" y="19685"/>
                  </a:lnTo>
                  <a:lnTo>
                    <a:pt x="37426" y="19050"/>
                  </a:lnTo>
                  <a:lnTo>
                    <a:pt x="37515" y="19431"/>
                  </a:lnTo>
                  <a:lnTo>
                    <a:pt x="37274" y="19558"/>
                  </a:lnTo>
                  <a:lnTo>
                    <a:pt x="37769" y="19431"/>
                  </a:lnTo>
                  <a:lnTo>
                    <a:pt x="38011" y="19050"/>
                  </a:lnTo>
                  <a:lnTo>
                    <a:pt x="38163" y="18796"/>
                  </a:lnTo>
                  <a:lnTo>
                    <a:pt x="38912" y="18669"/>
                  </a:lnTo>
                  <a:lnTo>
                    <a:pt x="38823" y="19050"/>
                  </a:lnTo>
                  <a:lnTo>
                    <a:pt x="39674" y="19050"/>
                  </a:lnTo>
                  <a:lnTo>
                    <a:pt x="38925" y="19685"/>
                  </a:lnTo>
                  <a:lnTo>
                    <a:pt x="38823" y="19050"/>
                  </a:lnTo>
                  <a:lnTo>
                    <a:pt x="38773" y="18796"/>
                  </a:lnTo>
                  <a:lnTo>
                    <a:pt x="38671" y="19050"/>
                  </a:lnTo>
                  <a:lnTo>
                    <a:pt x="38176" y="20320"/>
                  </a:lnTo>
                  <a:lnTo>
                    <a:pt x="37934" y="20066"/>
                  </a:lnTo>
                  <a:lnTo>
                    <a:pt x="37858" y="20320"/>
                  </a:lnTo>
                  <a:lnTo>
                    <a:pt x="37680" y="20320"/>
                  </a:lnTo>
                  <a:lnTo>
                    <a:pt x="37350" y="21336"/>
                  </a:lnTo>
                  <a:lnTo>
                    <a:pt x="38760" y="19939"/>
                  </a:lnTo>
                  <a:lnTo>
                    <a:pt x="39141" y="20574"/>
                  </a:lnTo>
                  <a:lnTo>
                    <a:pt x="38633" y="20828"/>
                  </a:lnTo>
                  <a:lnTo>
                    <a:pt x="38544" y="21005"/>
                  </a:lnTo>
                  <a:lnTo>
                    <a:pt x="39217" y="20701"/>
                  </a:lnTo>
                  <a:lnTo>
                    <a:pt x="39712" y="20701"/>
                  </a:lnTo>
                  <a:lnTo>
                    <a:pt x="39624" y="21336"/>
                  </a:lnTo>
                  <a:lnTo>
                    <a:pt x="40284" y="20955"/>
                  </a:lnTo>
                  <a:lnTo>
                    <a:pt x="40347" y="21209"/>
                  </a:lnTo>
                  <a:lnTo>
                    <a:pt x="40347" y="21361"/>
                  </a:lnTo>
                  <a:lnTo>
                    <a:pt x="40373" y="21196"/>
                  </a:lnTo>
                  <a:lnTo>
                    <a:pt x="40373" y="20955"/>
                  </a:lnTo>
                  <a:lnTo>
                    <a:pt x="40386" y="20828"/>
                  </a:lnTo>
                  <a:lnTo>
                    <a:pt x="40906" y="20701"/>
                  </a:lnTo>
                  <a:lnTo>
                    <a:pt x="40957" y="20955"/>
                  </a:lnTo>
                  <a:lnTo>
                    <a:pt x="41097" y="21005"/>
                  </a:lnTo>
                  <a:lnTo>
                    <a:pt x="41186" y="21158"/>
                  </a:lnTo>
                  <a:lnTo>
                    <a:pt x="41795" y="21082"/>
                  </a:lnTo>
                  <a:lnTo>
                    <a:pt x="40500" y="22326"/>
                  </a:lnTo>
                  <a:lnTo>
                    <a:pt x="40398" y="22491"/>
                  </a:lnTo>
                  <a:lnTo>
                    <a:pt x="41148" y="22606"/>
                  </a:lnTo>
                  <a:lnTo>
                    <a:pt x="40944" y="22987"/>
                  </a:lnTo>
                  <a:lnTo>
                    <a:pt x="40259" y="23114"/>
                  </a:lnTo>
                  <a:lnTo>
                    <a:pt x="40144" y="23368"/>
                  </a:lnTo>
                  <a:lnTo>
                    <a:pt x="41059" y="23495"/>
                  </a:lnTo>
                  <a:lnTo>
                    <a:pt x="42113" y="23622"/>
                  </a:lnTo>
                  <a:lnTo>
                    <a:pt x="42062" y="23495"/>
                  </a:lnTo>
                  <a:lnTo>
                    <a:pt x="42773" y="23241"/>
                  </a:lnTo>
                  <a:lnTo>
                    <a:pt x="43357" y="23114"/>
                  </a:lnTo>
                  <a:lnTo>
                    <a:pt x="42976" y="23749"/>
                  </a:lnTo>
                  <a:lnTo>
                    <a:pt x="42875" y="23888"/>
                  </a:lnTo>
                  <a:lnTo>
                    <a:pt x="41249" y="24638"/>
                  </a:lnTo>
                  <a:lnTo>
                    <a:pt x="40843" y="25654"/>
                  </a:lnTo>
                  <a:lnTo>
                    <a:pt x="42659" y="25400"/>
                  </a:lnTo>
                  <a:lnTo>
                    <a:pt x="42557" y="26416"/>
                  </a:lnTo>
                  <a:lnTo>
                    <a:pt x="42748" y="26035"/>
                  </a:lnTo>
                  <a:lnTo>
                    <a:pt x="43459" y="25908"/>
                  </a:lnTo>
                  <a:lnTo>
                    <a:pt x="43053" y="26543"/>
                  </a:lnTo>
                  <a:lnTo>
                    <a:pt x="43446" y="26797"/>
                  </a:lnTo>
                  <a:lnTo>
                    <a:pt x="42862" y="26924"/>
                  </a:lnTo>
                  <a:lnTo>
                    <a:pt x="42722" y="27178"/>
                  </a:lnTo>
                  <a:lnTo>
                    <a:pt x="42418" y="27432"/>
                  </a:lnTo>
                  <a:lnTo>
                    <a:pt x="42849" y="27305"/>
                  </a:lnTo>
                  <a:lnTo>
                    <a:pt x="42608" y="28067"/>
                  </a:lnTo>
                  <a:lnTo>
                    <a:pt x="43776" y="27813"/>
                  </a:lnTo>
                  <a:lnTo>
                    <a:pt x="50330" y="27813"/>
                  </a:lnTo>
                  <a:lnTo>
                    <a:pt x="50825" y="27305"/>
                  </a:lnTo>
                  <a:lnTo>
                    <a:pt x="51066" y="27051"/>
                  </a:lnTo>
                  <a:close/>
                </a:path>
                <a:path w="52704" h="53975">
                  <a:moveTo>
                    <a:pt x="51447" y="31711"/>
                  </a:moveTo>
                  <a:lnTo>
                    <a:pt x="51168" y="31889"/>
                  </a:lnTo>
                  <a:lnTo>
                    <a:pt x="51003" y="32042"/>
                  </a:lnTo>
                  <a:lnTo>
                    <a:pt x="50914" y="32181"/>
                  </a:lnTo>
                  <a:lnTo>
                    <a:pt x="51041" y="32232"/>
                  </a:lnTo>
                  <a:lnTo>
                    <a:pt x="51447" y="31711"/>
                  </a:lnTo>
                  <a:close/>
                </a:path>
                <a:path w="52704" h="53975">
                  <a:moveTo>
                    <a:pt x="51879" y="35179"/>
                  </a:moveTo>
                  <a:lnTo>
                    <a:pt x="51689" y="34925"/>
                  </a:lnTo>
                  <a:lnTo>
                    <a:pt x="51562" y="34963"/>
                  </a:lnTo>
                  <a:lnTo>
                    <a:pt x="51879" y="35179"/>
                  </a:lnTo>
                  <a:close/>
                </a:path>
                <a:path w="52704" h="53975">
                  <a:moveTo>
                    <a:pt x="52260" y="37592"/>
                  </a:moveTo>
                  <a:lnTo>
                    <a:pt x="51879" y="36957"/>
                  </a:lnTo>
                  <a:lnTo>
                    <a:pt x="51574" y="36449"/>
                  </a:lnTo>
                  <a:lnTo>
                    <a:pt x="50977" y="36449"/>
                  </a:lnTo>
                  <a:lnTo>
                    <a:pt x="51041" y="36195"/>
                  </a:lnTo>
                  <a:lnTo>
                    <a:pt x="51523" y="36449"/>
                  </a:lnTo>
                  <a:lnTo>
                    <a:pt x="51816" y="36195"/>
                  </a:lnTo>
                  <a:lnTo>
                    <a:pt x="52247" y="35814"/>
                  </a:lnTo>
                  <a:lnTo>
                    <a:pt x="50850" y="35179"/>
                  </a:lnTo>
                  <a:lnTo>
                    <a:pt x="51562" y="34963"/>
                  </a:lnTo>
                  <a:lnTo>
                    <a:pt x="51676" y="34417"/>
                  </a:lnTo>
                  <a:lnTo>
                    <a:pt x="51752" y="34163"/>
                  </a:lnTo>
                  <a:lnTo>
                    <a:pt x="51866" y="33782"/>
                  </a:lnTo>
                  <a:lnTo>
                    <a:pt x="51041" y="34163"/>
                  </a:lnTo>
                  <a:lnTo>
                    <a:pt x="51396" y="33401"/>
                  </a:lnTo>
                  <a:lnTo>
                    <a:pt x="50482" y="32893"/>
                  </a:lnTo>
                  <a:lnTo>
                    <a:pt x="50914" y="32258"/>
                  </a:lnTo>
                  <a:lnTo>
                    <a:pt x="49911" y="32004"/>
                  </a:lnTo>
                  <a:lnTo>
                    <a:pt x="51028" y="31115"/>
                  </a:lnTo>
                  <a:lnTo>
                    <a:pt x="51181" y="30988"/>
                  </a:lnTo>
                  <a:lnTo>
                    <a:pt x="49834" y="31115"/>
                  </a:lnTo>
                  <a:lnTo>
                    <a:pt x="50533" y="30988"/>
                  </a:lnTo>
                  <a:lnTo>
                    <a:pt x="51231" y="30861"/>
                  </a:lnTo>
                  <a:lnTo>
                    <a:pt x="51104" y="30607"/>
                  </a:lnTo>
                  <a:lnTo>
                    <a:pt x="50723" y="29845"/>
                  </a:lnTo>
                  <a:lnTo>
                    <a:pt x="50660" y="29718"/>
                  </a:lnTo>
                  <a:lnTo>
                    <a:pt x="49936" y="29464"/>
                  </a:lnTo>
                  <a:lnTo>
                    <a:pt x="50368" y="29464"/>
                  </a:lnTo>
                  <a:lnTo>
                    <a:pt x="50266" y="28956"/>
                  </a:lnTo>
                  <a:lnTo>
                    <a:pt x="50876" y="28956"/>
                  </a:lnTo>
                  <a:lnTo>
                    <a:pt x="50812" y="28702"/>
                  </a:lnTo>
                  <a:lnTo>
                    <a:pt x="50736" y="28448"/>
                  </a:lnTo>
                  <a:lnTo>
                    <a:pt x="50380" y="28067"/>
                  </a:lnTo>
                  <a:lnTo>
                    <a:pt x="49707" y="28448"/>
                  </a:lnTo>
                  <a:lnTo>
                    <a:pt x="50330" y="27813"/>
                  </a:lnTo>
                  <a:lnTo>
                    <a:pt x="43776" y="27825"/>
                  </a:lnTo>
                  <a:lnTo>
                    <a:pt x="43129" y="28448"/>
                  </a:lnTo>
                  <a:lnTo>
                    <a:pt x="43040" y="29210"/>
                  </a:lnTo>
                  <a:lnTo>
                    <a:pt x="45046" y="28702"/>
                  </a:lnTo>
                  <a:lnTo>
                    <a:pt x="45072" y="29464"/>
                  </a:lnTo>
                  <a:lnTo>
                    <a:pt x="44373" y="29464"/>
                  </a:lnTo>
                  <a:lnTo>
                    <a:pt x="44056" y="29845"/>
                  </a:lnTo>
                  <a:lnTo>
                    <a:pt x="43459" y="29591"/>
                  </a:lnTo>
                  <a:lnTo>
                    <a:pt x="43472" y="29972"/>
                  </a:lnTo>
                  <a:lnTo>
                    <a:pt x="43878" y="29972"/>
                  </a:lnTo>
                  <a:lnTo>
                    <a:pt x="43535" y="30099"/>
                  </a:lnTo>
                  <a:lnTo>
                    <a:pt x="44818" y="30353"/>
                  </a:lnTo>
                  <a:lnTo>
                    <a:pt x="44310" y="30734"/>
                  </a:lnTo>
                  <a:lnTo>
                    <a:pt x="44589" y="30734"/>
                  </a:lnTo>
                  <a:lnTo>
                    <a:pt x="45224" y="30607"/>
                  </a:lnTo>
                  <a:lnTo>
                    <a:pt x="45339" y="31115"/>
                  </a:lnTo>
                  <a:lnTo>
                    <a:pt x="45440" y="31356"/>
                  </a:lnTo>
                  <a:lnTo>
                    <a:pt x="44399" y="32004"/>
                  </a:lnTo>
                  <a:lnTo>
                    <a:pt x="46545" y="33020"/>
                  </a:lnTo>
                  <a:lnTo>
                    <a:pt x="45059" y="33909"/>
                  </a:lnTo>
                  <a:lnTo>
                    <a:pt x="45351" y="34417"/>
                  </a:lnTo>
                  <a:lnTo>
                    <a:pt x="45542" y="34925"/>
                  </a:lnTo>
                  <a:lnTo>
                    <a:pt x="45656" y="35560"/>
                  </a:lnTo>
                  <a:lnTo>
                    <a:pt x="45466" y="35433"/>
                  </a:lnTo>
                  <a:lnTo>
                    <a:pt x="45351" y="35560"/>
                  </a:lnTo>
                  <a:lnTo>
                    <a:pt x="45415" y="35433"/>
                  </a:lnTo>
                  <a:lnTo>
                    <a:pt x="45313" y="35560"/>
                  </a:lnTo>
                  <a:lnTo>
                    <a:pt x="44869" y="36068"/>
                  </a:lnTo>
                  <a:lnTo>
                    <a:pt x="47167" y="35814"/>
                  </a:lnTo>
                  <a:lnTo>
                    <a:pt x="46545" y="36576"/>
                  </a:lnTo>
                  <a:lnTo>
                    <a:pt x="45554" y="36957"/>
                  </a:lnTo>
                  <a:lnTo>
                    <a:pt x="46024" y="36195"/>
                  </a:lnTo>
                  <a:lnTo>
                    <a:pt x="45643" y="36449"/>
                  </a:lnTo>
                  <a:lnTo>
                    <a:pt x="43637" y="36449"/>
                  </a:lnTo>
                  <a:lnTo>
                    <a:pt x="45923" y="37338"/>
                  </a:lnTo>
                  <a:lnTo>
                    <a:pt x="44716" y="37719"/>
                  </a:lnTo>
                  <a:lnTo>
                    <a:pt x="44602" y="37592"/>
                  </a:lnTo>
                  <a:lnTo>
                    <a:pt x="43891" y="37973"/>
                  </a:lnTo>
                  <a:lnTo>
                    <a:pt x="45300" y="38608"/>
                  </a:lnTo>
                  <a:lnTo>
                    <a:pt x="45059" y="39116"/>
                  </a:lnTo>
                  <a:lnTo>
                    <a:pt x="44767" y="39116"/>
                  </a:lnTo>
                  <a:lnTo>
                    <a:pt x="45745" y="39624"/>
                  </a:lnTo>
                  <a:lnTo>
                    <a:pt x="46012" y="41021"/>
                  </a:lnTo>
                  <a:lnTo>
                    <a:pt x="46189" y="41021"/>
                  </a:lnTo>
                  <a:lnTo>
                    <a:pt x="46253" y="41529"/>
                  </a:lnTo>
                  <a:lnTo>
                    <a:pt x="45796" y="41656"/>
                  </a:lnTo>
                  <a:lnTo>
                    <a:pt x="45339" y="41910"/>
                  </a:lnTo>
                  <a:lnTo>
                    <a:pt x="44513" y="41783"/>
                  </a:lnTo>
                  <a:lnTo>
                    <a:pt x="44589" y="41275"/>
                  </a:lnTo>
                  <a:lnTo>
                    <a:pt x="43472" y="41275"/>
                  </a:lnTo>
                  <a:lnTo>
                    <a:pt x="44475" y="41910"/>
                  </a:lnTo>
                  <a:lnTo>
                    <a:pt x="44196" y="42037"/>
                  </a:lnTo>
                  <a:lnTo>
                    <a:pt x="43764" y="41910"/>
                  </a:lnTo>
                  <a:lnTo>
                    <a:pt x="43688" y="42545"/>
                  </a:lnTo>
                  <a:lnTo>
                    <a:pt x="44627" y="42964"/>
                  </a:lnTo>
                  <a:lnTo>
                    <a:pt x="44742" y="43180"/>
                  </a:lnTo>
                  <a:lnTo>
                    <a:pt x="44411" y="43688"/>
                  </a:lnTo>
                  <a:lnTo>
                    <a:pt x="44780" y="43815"/>
                  </a:lnTo>
                  <a:lnTo>
                    <a:pt x="45681" y="44704"/>
                  </a:lnTo>
                  <a:lnTo>
                    <a:pt x="45440" y="44577"/>
                  </a:lnTo>
                  <a:lnTo>
                    <a:pt x="44018" y="43815"/>
                  </a:lnTo>
                  <a:lnTo>
                    <a:pt x="44602" y="44577"/>
                  </a:lnTo>
                  <a:lnTo>
                    <a:pt x="43484" y="44196"/>
                  </a:lnTo>
                  <a:lnTo>
                    <a:pt x="43840" y="45148"/>
                  </a:lnTo>
                  <a:lnTo>
                    <a:pt x="43967" y="45720"/>
                  </a:lnTo>
                  <a:lnTo>
                    <a:pt x="43840" y="46101"/>
                  </a:lnTo>
                  <a:lnTo>
                    <a:pt x="43624" y="45770"/>
                  </a:lnTo>
                  <a:lnTo>
                    <a:pt x="43637" y="46355"/>
                  </a:lnTo>
                  <a:lnTo>
                    <a:pt x="43243" y="46736"/>
                  </a:lnTo>
                  <a:lnTo>
                    <a:pt x="41732" y="45085"/>
                  </a:lnTo>
                  <a:lnTo>
                    <a:pt x="41795" y="47117"/>
                  </a:lnTo>
                  <a:lnTo>
                    <a:pt x="41516" y="46736"/>
                  </a:lnTo>
                  <a:lnTo>
                    <a:pt x="40690" y="45593"/>
                  </a:lnTo>
                  <a:lnTo>
                    <a:pt x="40513" y="46736"/>
                  </a:lnTo>
                  <a:lnTo>
                    <a:pt x="39573" y="45593"/>
                  </a:lnTo>
                  <a:lnTo>
                    <a:pt x="38849" y="45720"/>
                  </a:lnTo>
                  <a:lnTo>
                    <a:pt x="39052" y="47498"/>
                  </a:lnTo>
                  <a:lnTo>
                    <a:pt x="38709" y="46151"/>
                  </a:lnTo>
                  <a:lnTo>
                    <a:pt x="38608" y="45720"/>
                  </a:lnTo>
                  <a:lnTo>
                    <a:pt x="38582" y="45948"/>
                  </a:lnTo>
                  <a:lnTo>
                    <a:pt x="38430" y="45643"/>
                  </a:lnTo>
                  <a:lnTo>
                    <a:pt x="38569" y="46228"/>
                  </a:lnTo>
                  <a:lnTo>
                    <a:pt x="38493" y="47625"/>
                  </a:lnTo>
                  <a:lnTo>
                    <a:pt x="38227" y="47752"/>
                  </a:lnTo>
                  <a:lnTo>
                    <a:pt x="37769" y="46736"/>
                  </a:lnTo>
                  <a:lnTo>
                    <a:pt x="37744" y="46609"/>
                  </a:lnTo>
                  <a:lnTo>
                    <a:pt x="37680" y="46355"/>
                  </a:lnTo>
                  <a:lnTo>
                    <a:pt x="37630" y="45720"/>
                  </a:lnTo>
                  <a:lnTo>
                    <a:pt x="37934" y="45974"/>
                  </a:lnTo>
                  <a:lnTo>
                    <a:pt x="37973" y="45720"/>
                  </a:lnTo>
                  <a:lnTo>
                    <a:pt x="38011" y="45466"/>
                  </a:lnTo>
                  <a:lnTo>
                    <a:pt x="37630" y="45339"/>
                  </a:lnTo>
                  <a:lnTo>
                    <a:pt x="37947" y="44831"/>
                  </a:lnTo>
                  <a:lnTo>
                    <a:pt x="37934" y="44196"/>
                  </a:lnTo>
                  <a:lnTo>
                    <a:pt x="37795" y="44831"/>
                  </a:lnTo>
                  <a:lnTo>
                    <a:pt x="37515" y="44958"/>
                  </a:lnTo>
                  <a:lnTo>
                    <a:pt x="37426" y="45593"/>
                  </a:lnTo>
                  <a:lnTo>
                    <a:pt x="36449" y="46355"/>
                  </a:lnTo>
                  <a:lnTo>
                    <a:pt x="37160" y="44704"/>
                  </a:lnTo>
                  <a:lnTo>
                    <a:pt x="37477" y="43942"/>
                  </a:lnTo>
                  <a:lnTo>
                    <a:pt x="36525" y="44704"/>
                  </a:lnTo>
                  <a:lnTo>
                    <a:pt x="36753" y="44450"/>
                  </a:lnTo>
                  <a:lnTo>
                    <a:pt x="36969" y="44196"/>
                  </a:lnTo>
                  <a:lnTo>
                    <a:pt x="36525" y="44450"/>
                  </a:lnTo>
                  <a:lnTo>
                    <a:pt x="35953" y="43688"/>
                  </a:lnTo>
                  <a:lnTo>
                    <a:pt x="34798" y="44704"/>
                  </a:lnTo>
                  <a:lnTo>
                    <a:pt x="34836" y="44577"/>
                  </a:lnTo>
                  <a:lnTo>
                    <a:pt x="35090" y="43942"/>
                  </a:lnTo>
                  <a:lnTo>
                    <a:pt x="35293" y="43942"/>
                  </a:lnTo>
                  <a:lnTo>
                    <a:pt x="34747" y="43307"/>
                  </a:lnTo>
                  <a:lnTo>
                    <a:pt x="32626" y="43942"/>
                  </a:lnTo>
                  <a:lnTo>
                    <a:pt x="32664" y="43434"/>
                  </a:lnTo>
                  <a:lnTo>
                    <a:pt x="32677" y="43307"/>
                  </a:lnTo>
                  <a:lnTo>
                    <a:pt x="32702" y="42799"/>
                  </a:lnTo>
                  <a:lnTo>
                    <a:pt x="32715" y="42672"/>
                  </a:lnTo>
                  <a:lnTo>
                    <a:pt x="33096" y="42418"/>
                  </a:lnTo>
                  <a:lnTo>
                    <a:pt x="32880" y="42418"/>
                  </a:lnTo>
                  <a:lnTo>
                    <a:pt x="32258" y="42799"/>
                  </a:lnTo>
                  <a:lnTo>
                    <a:pt x="32435" y="42291"/>
                  </a:lnTo>
                  <a:lnTo>
                    <a:pt x="32626" y="42164"/>
                  </a:lnTo>
                  <a:lnTo>
                    <a:pt x="32753" y="42075"/>
                  </a:lnTo>
                  <a:lnTo>
                    <a:pt x="32791" y="41910"/>
                  </a:lnTo>
                  <a:lnTo>
                    <a:pt x="31851" y="42164"/>
                  </a:lnTo>
                  <a:lnTo>
                    <a:pt x="31864" y="42037"/>
                  </a:lnTo>
                  <a:lnTo>
                    <a:pt x="31902" y="41783"/>
                  </a:lnTo>
                  <a:lnTo>
                    <a:pt x="32423" y="41529"/>
                  </a:lnTo>
                  <a:lnTo>
                    <a:pt x="32410" y="41402"/>
                  </a:lnTo>
                  <a:lnTo>
                    <a:pt x="32245" y="40386"/>
                  </a:lnTo>
                  <a:lnTo>
                    <a:pt x="30581" y="41402"/>
                  </a:lnTo>
                  <a:lnTo>
                    <a:pt x="29603" y="40386"/>
                  </a:lnTo>
                  <a:lnTo>
                    <a:pt x="30683" y="39624"/>
                  </a:lnTo>
                  <a:lnTo>
                    <a:pt x="30441" y="38862"/>
                  </a:lnTo>
                  <a:lnTo>
                    <a:pt x="30238" y="38227"/>
                  </a:lnTo>
                  <a:lnTo>
                    <a:pt x="30111" y="37846"/>
                  </a:lnTo>
                  <a:lnTo>
                    <a:pt x="29908" y="36830"/>
                  </a:lnTo>
                  <a:lnTo>
                    <a:pt x="27609" y="33655"/>
                  </a:lnTo>
                  <a:lnTo>
                    <a:pt x="27343" y="33401"/>
                  </a:lnTo>
                  <a:lnTo>
                    <a:pt x="27076" y="33147"/>
                  </a:lnTo>
                  <a:lnTo>
                    <a:pt x="26530" y="33401"/>
                  </a:lnTo>
                  <a:lnTo>
                    <a:pt x="26492" y="32639"/>
                  </a:lnTo>
                  <a:lnTo>
                    <a:pt x="26136" y="32258"/>
                  </a:lnTo>
                  <a:lnTo>
                    <a:pt x="23228" y="35255"/>
                  </a:lnTo>
                  <a:lnTo>
                    <a:pt x="23228" y="36576"/>
                  </a:lnTo>
                  <a:lnTo>
                    <a:pt x="22694" y="37122"/>
                  </a:lnTo>
                  <a:lnTo>
                    <a:pt x="23215" y="36576"/>
                  </a:lnTo>
                  <a:lnTo>
                    <a:pt x="23228" y="35255"/>
                  </a:lnTo>
                  <a:lnTo>
                    <a:pt x="22923" y="35560"/>
                  </a:lnTo>
                  <a:lnTo>
                    <a:pt x="22796" y="35814"/>
                  </a:lnTo>
                  <a:lnTo>
                    <a:pt x="22555" y="36156"/>
                  </a:lnTo>
                  <a:lnTo>
                    <a:pt x="22555" y="37592"/>
                  </a:lnTo>
                  <a:lnTo>
                    <a:pt x="22491" y="37833"/>
                  </a:lnTo>
                  <a:lnTo>
                    <a:pt x="22440" y="37973"/>
                  </a:lnTo>
                  <a:lnTo>
                    <a:pt x="22364" y="38227"/>
                  </a:lnTo>
                  <a:lnTo>
                    <a:pt x="22352" y="38100"/>
                  </a:lnTo>
                  <a:lnTo>
                    <a:pt x="22364" y="38227"/>
                  </a:lnTo>
                  <a:lnTo>
                    <a:pt x="22377" y="38100"/>
                  </a:lnTo>
                  <a:lnTo>
                    <a:pt x="22390" y="37973"/>
                  </a:lnTo>
                  <a:lnTo>
                    <a:pt x="22555" y="37592"/>
                  </a:lnTo>
                  <a:lnTo>
                    <a:pt x="22555" y="36156"/>
                  </a:lnTo>
                  <a:lnTo>
                    <a:pt x="22428" y="36322"/>
                  </a:lnTo>
                  <a:lnTo>
                    <a:pt x="22263" y="36423"/>
                  </a:lnTo>
                  <a:lnTo>
                    <a:pt x="22301" y="37426"/>
                  </a:lnTo>
                  <a:lnTo>
                    <a:pt x="22352" y="37973"/>
                  </a:lnTo>
                  <a:lnTo>
                    <a:pt x="22326" y="37719"/>
                  </a:lnTo>
                  <a:lnTo>
                    <a:pt x="22313" y="37528"/>
                  </a:lnTo>
                  <a:lnTo>
                    <a:pt x="22123" y="37719"/>
                  </a:lnTo>
                  <a:lnTo>
                    <a:pt x="22199" y="37592"/>
                  </a:lnTo>
                  <a:lnTo>
                    <a:pt x="22263" y="36423"/>
                  </a:lnTo>
                  <a:lnTo>
                    <a:pt x="21856" y="36195"/>
                  </a:lnTo>
                  <a:lnTo>
                    <a:pt x="21386" y="35814"/>
                  </a:lnTo>
                  <a:lnTo>
                    <a:pt x="20840" y="35560"/>
                  </a:lnTo>
                  <a:lnTo>
                    <a:pt x="21120" y="35306"/>
                  </a:lnTo>
                  <a:lnTo>
                    <a:pt x="21691" y="34798"/>
                  </a:lnTo>
                  <a:lnTo>
                    <a:pt x="21221" y="34798"/>
                  </a:lnTo>
                  <a:lnTo>
                    <a:pt x="21183" y="34671"/>
                  </a:lnTo>
                  <a:lnTo>
                    <a:pt x="21094" y="34417"/>
                  </a:lnTo>
                  <a:lnTo>
                    <a:pt x="20612" y="34417"/>
                  </a:lnTo>
                  <a:lnTo>
                    <a:pt x="21424" y="34036"/>
                  </a:lnTo>
                  <a:lnTo>
                    <a:pt x="21310" y="33210"/>
                  </a:lnTo>
                  <a:lnTo>
                    <a:pt x="21082" y="32512"/>
                  </a:lnTo>
                  <a:lnTo>
                    <a:pt x="20624" y="31496"/>
                  </a:lnTo>
                  <a:lnTo>
                    <a:pt x="20447" y="31115"/>
                  </a:lnTo>
                  <a:lnTo>
                    <a:pt x="21107" y="31115"/>
                  </a:lnTo>
                  <a:lnTo>
                    <a:pt x="20789" y="29972"/>
                  </a:lnTo>
                  <a:lnTo>
                    <a:pt x="18580" y="31496"/>
                  </a:lnTo>
                  <a:lnTo>
                    <a:pt x="18427" y="31115"/>
                  </a:lnTo>
                  <a:lnTo>
                    <a:pt x="18516" y="30607"/>
                  </a:lnTo>
                  <a:lnTo>
                    <a:pt x="19177" y="29718"/>
                  </a:lnTo>
                  <a:lnTo>
                    <a:pt x="19075" y="28956"/>
                  </a:lnTo>
                  <a:lnTo>
                    <a:pt x="19037" y="28829"/>
                  </a:lnTo>
                  <a:lnTo>
                    <a:pt x="18948" y="28575"/>
                  </a:lnTo>
                  <a:lnTo>
                    <a:pt x="18834" y="28194"/>
                  </a:lnTo>
                  <a:lnTo>
                    <a:pt x="18808" y="27940"/>
                  </a:lnTo>
                  <a:lnTo>
                    <a:pt x="18897" y="26035"/>
                  </a:lnTo>
                  <a:lnTo>
                    <a:pt x="18923" y="25400"/>
                  </a:lnTo>
                  <a:lnTo>
                    <a:pt x="18948" y="24892"/>
                  </a:lnTo>
                  <a:lnTo>
                    <a:pt x="17678" y="24892"/>
                  </a:lnTo>
                  <a:lnTo>
                    <a:pt x="18034" y="24130"/>
                  </a:lnTo>
                  <a:lnTo>
                    <a:pt x="18161" y="24384"/>
                  </a:lnTo>
                  <a:lnTo>
                    <a:pt x="18084" y="24130"/>
                  </a:lnTo>
                  <a:lnTo>
                    <a:pt x="17970" y="23749"/>
                  </a:lnTo>
                  <a:lnTo>
                    <a:pt x="17919" y="23495"/>
                  </a:lnTo>
                  <a:lnTo>
                    <a:pt x="17894" y="23241"/>
                  </a:lnTo>
                  <a:lnTo>
                    <a:pt x="17703" y="21336"/>
                  </a:lnTo>
                  <a:lnTo>
                    <a:pt x="17576" y="20066"/>
                  </a:lnTo>
                  <a:lnTo>
                    <a:pt x="17259" y="21348"/>
                  </a:lnTo>
                  <a:lnTo>
                    <a:pt x="16306" y="21463"/>
                  </a:lnTo>
                  <a:lnTo>
                    <a:pt x="15875" y="21717"/>
                  </a:lnTo>
                  <a:lnTo>
                    <a:pt x="16256" y="20193"/>
                  </a:lnTo>
                  <a:lnTo>
                    <a:pt x="15608" y="21590"/>
                  </a:lnTo>
                  <a:lnTo>
                    <a:pt x="15519" y="21971"/>
                  </a:lnTo>
                  <a:lnTo>
                    <a:pt x="15125" y="22225"/>
                  </a:lnTo>
                  <a:lnTo>
                    <a:pt x="15024" y="22479"/>
                  </a:lnTo>
                  <a:lnTo>
                    <a:pt x="14935" y="21082"/>
                  </a:lnTo>
                  <a:lnTo>
                    <a:pt x="14668" y="23495"/>
                  </a:lnTo>
                  <a:lnTo>
                    <a:pt x="14325" y="23241"/>
                  </a:lnTo>
                  <a:lnTo>
                    <a:pt x="14630" y="21844"/>
                  </a:lnTo>
                  <a:lnTo>
                    <a:pt x="14262" y="22326"/>
                  </a:lnTo>
                  <a:lnTo>
                    <a:pt x="14173" y="22987"/>
                  </a:lnTo>
                  <a:lnTo>
                    <a:pt x="13944" y="24130"/>
                  </a:lnTo>
                  <a:lnTo>
                    <a:pt x="13614" y="25400"/>
                  </a:lnTo>
                  <a:lnTo>
                    <a:pt x="13373" y="25146"/>
                  </a:lnTo>
                  <a:lnTo>
                    <a:pt x="13258" y="24765"/>
                  </a:lnTo>
                  <a:lnTo>
                    <a:pt x="13220" y="23622"/>
                  </a:lnTo>
                  <a:lnTo>
                    <a:pt x="13169" y="24257"/>
                  </a:lnTo>
                  <a:lnTo>
                    <a:pt x="12928" y="26035"/>
                  </a:lnTo>
                  <a:lnTo>
                    <a:pt x="12725" y="25908"/>
                  </a:lnTo>
                  <a:lnTo>
                    <a:pt x="12763" y="25146"/>
                  </a:lnTo>
                  <a:lnTo>
                    <a:pt x="12801" y="24892"/>
                  </a:lnTo>
                  <a:lnTo>
                    <a:pt x="12446" y="24892"/>
                  </a:lnTo>
                  <a:lnTo>
                    <a:pt x="12446" y="33020"/>
                  </a:lnTo>
                  <a:lnTo>
                    <a:pt x="12280" y="33147"/>
                  </a:lnTo>
                  <a:lnTo>
                    <a:pt x="12166" y="32385"/>
                  </a:lnTo>
                  <a:lnTo>
                    <a:pt x="12230" y="32639"/>
                  </a:lnTo>
                  <a:lnTo>
                    <a:pt x="12357" y="32766"/>
                  </a:lnTo>
                  <a:lnTo>
                    <a:pt x="12446" y="33020"/>
                  </a:lnTo>
                  <a:lnTo>
                    <a:pt x="12446" y="24892"/>
                  </a:lnTo>
                  <a:lnTo>
                    <a:pt x="12153" y="24892"/>
                  </a:lnTo>
                  <a:lnTo>
                    <a:pt x="12166" y="25209"/>
                  </a:lnTo>
                  <a:lnTo>
                    <a:pt x="12166" y="25400"/>
                  </a:lnTo>
                  <a:lnTo>
                    <a:pt x="12166" y="25209"/>
                  </a:lnTo>
                  <a:lnTo>
                    <a:pt x="12103" y="33528"/>
                  </a:lnTo>
                  <a:lnTo>
                    <a:pt x="12026" y="33655"/>
                  </a:lnTo>
                  <a:lnTo>
                    <a:pt x="12090" y="33528"/>
                  </a:lnTo>
                  <a:lnTo>
                    <a:pt x="12103" y="25323"/>
                  </a:lnTo>
                  <a:lnTo>
                    <a:pt x="11950" y="27940"/>
                  </a:lnTo>
                  <a:lnTo>
                    <a:pt x="11861" y="29972"/>
                  </a:lnTo>
                  <a:lnTo>
                    <a:pt x="9766" y="29972"/>
                  </a:lnTo>
                  <a:lnTo>
                    <a:pt x="9626" y="29972"/>
                  </a:lnTo>
                  <a:lnTo>
                    <a:pt x="9626" y="31496"/>
                  </a:lnTo>
                  <a:lnTo>
                    <a:pt x="9207" y="31242"/>
                  </a:lnTo>
                  <a:lnTo>
                    <a:pt x="8826" y="31115"/>
                  </a:lnTo>
                  <a:lnTo>
                    <a:pt x="8572" y="30861"/>
                  </a:lnTo>
                  <a:lnTo>
                    <a:pt x="9499" y="31026"/>
                  </a:lnTo>
                  <a:lnTo>
                    <a:pt x="9626" y="31496"/>
                  </a:lnTo>
                  <a:lnTo>
                    <a:pt x="9626" y="29972"/>
                  </a:lnTo>
                  <a:lnTo>
                    <a:pt x="9271" y="29972"/>
                  </a:lnTo>
                  <a:lnTo>
                    <a:pt x="9283" y="30099"/>
                  </a:lnTo>
                  <a:lnTo>
                    <a:pt x="9245" y="29845"/>
                  </a:lnTo>
                  <a:lnTo>
                    <a:pt x="9766" y="29845"/>
                  </a:lnTo>
                  <a:lnTo>
                    <a:pt x="11480" y="29845"/>
                  </a:lnTo>
                  <a:lnTo>
                    <a:pt x="11861" y="29972"/>
                  </a:lnTo>
                  <a:lnTo>
                    <a:pt x="11861" y="27851"/>
                  </a:lnTo>
                  <a:lnTo>
                    <a:pt x="11709" y="27686"/>
                  </a:lnTo>
                  <a:lnTo>
                    <a:pt x="11328" y="27305"/>
                  </a:lnTo>
                  <a:lnTo>
                    <a:pt x="11290" y="27051"/>
                  </a:lnTo>
                  <a:lnTo>
                    <a:pt x="11176" y="26670"/>
                  </a:lnTo>
                  <a:lnTo>
                    <a:pt x="11938" y="25527"/>
                  </a:lnTo>
                  <a:lnTo>
                    <a:pt x="12052" y="25184"/>
                  </a:lnTo>
                  <a:lnTo>
                    <a:pt x="12052" y="25361"/>
                  </a:lnTo>
                  <a:lnTo>
                    <a:pt x="12153" y="24892"/>
                  </a:lnTo>
                  <a:lnTo>
                    <a:pt x="12141" y="24638"/>
                  </a:lnTo>
                  <a:lnTo>
                    <a:pt x="12128" y="24003"/>
                  </a:lnTo>
                  <a:lnTo>
                    <a:pt x="11531" y="24638"/>
                  </a:lnTo>
                  <a:lnTo>
                    <a:pt x="11861" y="22225"/>
                  </a:lnTo>
                  <a:lnTo>
                    <a:pt x="11430" y="23749"/>
                  </a:lnTo>
                  <a:lnTo>
                    <a:pt x="10998" y="26670"/>
                  </a:lnTo>
                  <a:lnTo>
                    <a:pt x="10972" y="26797"/>
                  </a:lnTo>
                  <a:lnTo>
                    <a:pt x="10350" y="27051"/>
                  </a:lnTo>
                  <a:lnTo>
                    <a:pt x="10236" y="26924"/>
                  </a:lnTo>
                  <a:lnTo>
                    <a:pt x="10198" y="26543"/>
                  </a:lnTo>
                  <a:lnTo>
                    <a:pt x="10198" y="28638"/>
                  </a:lnTo>
                  <a:lnTo>
                    <a:pt x="9969" y="28587"/>
                  </a:lnTo>
                  <a:lnTo>
                    <a:pt x="9791" y="29171"/>
                  </a:lnTo>
                  <a:lnTo>
                    <a:pt x="9499" y="29210"/>
                  </a:lnTo>
                  <a:lnTo>
                    <a:pt x="9588" y="28917"/>
                  </a:lnTo>
                  <a:lnTo>
                    <a:pt x="9791" y="28829"/>
                  </a:lnTo>
                  <a:lnTo>
                    <a:pt x="9804" y="28575"/>
                  </a:lnTo>
                  <a:lnTo>
                    <a:pt x="9804" y="28816"/>
                  </a:lnTo>
                  <a:lnTo>
                    <a:pt x="9893" y="28575"/>
                  </a:lnTo>
                  <a:lnTo>
                    <a:pt x="9855" y="28346"/>
                  </a:lnTo>
                  <a:lnTo>
                    <a:pt x="9969" y="28587"/>
                  </a:lnTo>
                  <a:lnTo>
                    <a:pt x="10185" y="28575"/>
                  </a:lnTo>
                  <a:lnTo>
                    <a:pt x="10198" y="26543"/>
                  </a:lnTo>
                  <a:lnTo>
                    <a:pt x="10045" y="26670"/>
                  </a:lnTo>
                  <a:lnTo>
                    <a:pt x="10007" y="26797"/>
                  </a:lnTo>
                  <a:lnTo>
                    <a:pt x="9893" y="27305"/>
                  </a:lnTo>
                  <a:lnTo>
                    <a:pt x="9512" y="27432"/>
                  </a:lnTo>
                  <a:lnTo>
                    <a:pt x="9690" y="27698"/>
                  </a:lnTo>
                  <a:lnTo>
                    <a:pt x="9499" y="27444"/>
                  </a:lnTo>
                  <a:lnTo>
                    <a:pt x="9398" y="27584"/>
                  </a:lnTo>
                  <a:lnTo>
                    <a:pt x="9194" y="27825"/>
                  </a:lnTo>
                  <a:lnTo>
                    <a:pt x="9156" y="28067"/>
                  </a:lnTo>
                  <a:lnTo>
                    <a:pt x="9194" y="27825"/>
                  </a:lnTo>
                  <a:lnTo>
                    <a:pt x="9144" y="29464"/>
                  </a:lnTo>
                  <a:lnTo>
                    <a:pt x="9144" y="27838"/>
                  </a:lnTo>
                  <a:lnTo>
                    <a:pt x="8991" y="28613"/>
                  </a:lnTo>
                  <a:lnTo>
                    <a:pt x="8991" y="29845"/>
                  </a:lnTo>
                  <a:lnTo>
                    <a:pt x="8902" y="30099"/>
                  </a:lnTo>
                  <a:lnTo>
                    <a:pt x="8991" y="29845"/>
                  </a:lnTo>
                  <a:lnTo>
                    <a:pt x="8991" y="28613"/>
                  </a:lnTo>
                  <a:lnTo>
                    <a:pt x="8915" y="27889"/>
                  </a:lnTo>
                  <a:lnTo>
                    <a:pt x="8991" y="27686"/>
                  </a:lnTo>
                  <a:lnTo>
                    <a:pt x="9309" y="27686"/>
                  </a:lnTo>
                  <a:lnTo>
                    <a:pt x="9144" y="27432"/>
                  </a:lnTo>
                  <a:lnTo>
                    <a:pt x="9398" y="27584"/>
                  </a:lnTo>
                  <a:lnTo>
                    <a:pt x="9296" y="27178"/>
                  </a:lnTo>
                  <a:lnTo>
                    <a:pt x="9652" y="27178"/>
                  </a:lnTo>
                  <a:lnTo>
                    <a:pt x="9880" y="26797"/>
                  </a:lnTo>
                  <a:lnTo>
                    <a:pt x="9956" y="26670"/>
                  </a:lnTo>
                  <a:lnTo>
                    <a:pt x="10401" y="25908"/>
                  </a:lnTo>
                  <a:lnTo>
                    <a:pt x="10782" y="25273"/>
                  </a:lnTo>
                  <a:lnTo>
                    <a:pt x="8686" y="25552"/>
                  </a:lnTo>
                  <a:lnTo>
                    <a:pt x="8686" y="27940"/>
                  </a:lnTo>
                  <a:lnTo>
                    <a:pt x="8610" y="28130"/>
                  </a:lnTo>
                  <a:lnTo>
                    <a:pt x="8610" y="29591"/>
                  </a:lnTo>
                  <a:lnTo>
                    <a:pt x="8470" y="29718"/>
                  </a:lnTo>
                  <a:lnTo>
                    <a:pt x="8521" y="29476"/>
                  </a:lnTo>
                  <a:lnTo>
                    <a:pt x="8610" y="28130"/>
                  </a:lnTo>
                  <a:lnTo>
                    <a:pt x="8470" y="28448"/>
                  </a:lnTo>
                  <a:lnTo>
                    <a:pt x="8674" y="27940"/>
                  </a:lnTo>
                  <a:lnTo>
                    <a:pt x="8686" y="25552"/>
                  </a:lnTo>
                  <a:lnTo>
                    <a:pt x="6007" y="25908"/>
                  </a:lnTo>
                  <a:lnTo>
                    <a:pt x="7188" y="24257"/>
                  </a:lnTo>
                  <a:lnTo>
                    <a:pt x="7556" y="23749"/>
                  </a:lnTo>
                  <a:lnTo>
                    <a:pt x="7404" y="23749"/>
                  </a:lnTo>
                  <a:lnTo>
                    <a:pt x="7454" y="23495"/>
                  </a:lnTo>
                  <a:lnTo>
                    <a:pt x="7518" y="23241"/>
                  </a:lnTo>
                  <a:lnTo>
                    <a:pt x="7823" y="21844"/>
                  </a:lnTo>
                  <a:lnTo>
                    <a:pt x="7848" y="21717"/>
                  </a:lnTo>
                  <a:lnTo>
                    <a:pt x="5486" y="20066"/>
                  </a:lnTo>
                  <a:lnTo>
                    <a:pt x="6921" y="18072"/>
                  </a:lnTo>
                  <a:lnTo>
                    <a:pt x="7251" y="17399"/>
                  </a:lnTo>
                  <a:lnTo>
                    <a:pt x="6527" y="17399"/>
                  </a:lnTo>
                  <a:lnTo>
                    <a:pt x="5956" y="17145"/>
                  </a:lnTo>
                  <a:lnTo>
                    <a:pt x="6883" y="17018"/>
                  </a:lnTo>
                  <a:lnTo>
                    <a:pt x="6616" y="16891"/>
                  </a:lnTo>
                  <a:lnTo>
                    <a:pt x="5803" y="16510"/>
                  </a:lnTo>
                  <a:lnTo>
                    <a:pt x="5041" y="15621"/>
                  </a:lnTo>
                  <a:lnTo>
                    <a:pt x="8115" y="15240"/>
                  </a:lnTo>
                  <a:lnTo>
                    <a:pt x="7442" y="14732"/>
                  </a:lnTo>
                  <a:lnTo>
                    <a:pt x="2146" y="14732"/>
                  </a:lnTo>
                  <a:lnTo>
                    <a:pt x="1104" y="14732"/>
                  </a:lnTo>
                  <a:lnTo>
                    <a:pt x="1803" y="15367"/>
                  </a:lnTo>
                  <a:lnTo>
                    <a:pt x="1866" y="15621"/>
                  </a:lnTo>
                  <a:lnTo>
                    <a:pt x="266" y="14986"/>
                  </a:lnTo>
                  <a:lnTo>
                    <a:pt x="1727" y="16891"/>
                  </a:lnTo>
                  <a:lnTo>
                    <a:pt x="0" y="16764"/>
                  </a:lnTo>
                  <a:lnTo>
                    <a:pt x="1485" y="17145"/>
                  </a:lnTo>
                  <a:lnTo>
                    <a:pt x="685" y="18415"/>
                  </a:lnTo>
                  <a:lnTo>
                    <a:pt x="1600" y="19050"/>
                  </a:lnTo>
                  <a:lnTo>
                    <a:pt x="1295" y="19050"/>
                  </a:lnTo>
                  <a:lnTo>
                    <a:pt x="1231" y="19431"/>
                  </a:lnTo>
                  <a:lnTo>
                    <a:pt x="812" y="19558"/>
                  </a:lnTo>
                  <a:lnTo>
                    <a:pt x="571" y="19812"/>
                  </a:lnTo>
                  <a:lnTo>
                    <a:pt x="1778" y="19812"/>
                  </a:lnTo>
                  <a:lnTo>
                    <a:pt x="2120" y="20447"/>
                  </a:lnTo>
                  <a:lnTo>
                    <a:pt x="2921" y="20574"/>
                  </a:lnTo>
                  <a:lnTo>
                    <a:pt x="1866" y="21336"/>
                  </a:lnTo>
                  <a:lnTo>
                    <a:pt x="1536" y="20701"/>
                  </a:lnTo>
                  <a:lnTo>
                    <a:pt x="1473" y="20574"/>
                  </a:lnTo>
                  <a:lnTo>
                    <a:pt x="393" y="20828"/>
                  </a:lnTo>
                  <a:lnTo>
                    <a:pt x="1358" y="20701"/>
                  </a:lnTo>
                  <a:lnTo>
                    <a:pt x="1524" y="21590"/>
                  </a:lnTo>
                  <a:lnTo>
                    <a:pt x="2298" y="21336"/>
                  </a:lnTo>
                  <a:lnTo>
                    <a:pt x="1651" y="21844"/>
                  </a:lnTo>
                  <a:lnTo>
                    <a:pt x="2006" y="21717"/>
                  </a:lnTo>
                  <a:lnTo>
                    <a:pt x="1066" y="22098"/>
                  </a:lnTo>
                  <a:lnTo>
                    <a:pt x="2552" y="21844"/>
                  </a:lnTo>
                  <a:lnTo>
                    <a:pt x="1384" y="22479"/>
                  </a:lnTo>
                  <a:lnTo>
                    <a:pt x="2374" y="22606"/>
                  </a:lnTo>
                  <a:lnTo>
                    <a:pt x="1778" y="23241"/>
                  </a:lnTo>
                  <a:lnTo>
                    <a:pt x="1028" y="22987"/>
                  </a:lnTo>
                  <a:lnTo>
                    <a:pt x="1473" y="23368"/>
                  </a:lnTo>
                  <a:lnTo>
                    <a:pt x="1511" y="23634"/>
                  </a:lnTo>
                  <a:lnTo>
                    <a:pt x="1739" y="23495"/>
                  </a:lnTo>
                  <a:lnTo>
                    <a:pt x="2400" y="23495"/>
                  </a:lnTo>
                  <a:lnTo>
                    <a:pt x="2895" y="24257"/>
                  </a:lnTo>
                  <a:lnTo>
                    <a:pt x="1676" y="24130"/>
                  </a:lnTo>
                  <a:lnTo>
                    <a:pt x="1181" y="24511"/>
                  </a:lnTo>
                  <a:lnTo>
                    <a:pt x="1612" y="24892"/>
                  </a:lnTo>
                  <a:lnTo>
                    <a:pt x="2717" y="25019"/>
                  </a:lnTo>
                  <a:lnTo>
                    <a:pt x="2768" y="25273"/>
                  </a:lnTo>
                  <a:lnTo>
                    <a:pt x="2641" y="25361"/>
                  </a:lnTo>
                  <a:lnTo>
                    <a:pt x="2552" y="25527"/>
                  </a:lnTo>
                  <a:lnTo>
                    <a:pt x="2311" y="25527"/>
                  </a:lnTo>
                  <a:lnTo>
                    <a:pt x="3302" y="25654"/>
                  </a:lnTo>
                  <a:lnTo>
                    <a:pt x="2819" y="26924"/>
                  </a:lnTo>
                  <a:lnTo>
                    <a:pt x="4064" y="27051"/>
                  </a:lnTo>
                  <a:lnTo>
                    <a:pt x="4330" y="26924"/>
                  </a:lnTo>
                  <a:lnTo>
                    <a:pt x="5270" y="26670"/>
                  </a:lnTo>
                  <a:lnTo>
                    <a:pt x="5372" y="26924"/>
                  </a:lnTo>
                  <a:lnTo>
                    <a:pt x="6121" y="26797"/>
                  </a:lnTo>
                  <a:lnTo>
                    <a:pt x="5461" y="27178"/>
                  </a:lnTo>
                  <a:lnTo>
                    <a:pt x="5422" y="27051"/>
                  </a:lnTo>
                  <a:lnTo>
                    <a:pt x="5130" y="27178"/>
                  </a:lnTo>
                  <a:lnTo>
                    <a:pt x="4889" y="27178"/>
                  </a:lnTo>
                  <a:lnTo>
                    <a:pt x="5295" y="27305"/>
                  </a:lnTo>
                  <a:lnTo>
                    <a:pt x="4724" y="27698"/>
                  </a:lnTo>
                  <a:lnTo>
                    <a:pt x="4597" y="27813"/>
                  </a:lnTo>
                  <a:lnTo>
                    <a:pt x="4724" y="27838"/>
                  </a:lnTo>
                  <a:lnTo>
                    <a:pt x="4838" y="27686"/>
                  </a:lnTo>
                  <a:lnTo>
                    <a:pt x="4902" y="27889"/>
                  </a:lnTo>
                  <a:lnTo>
                    <a:pt x="5638" y="28067"/>
                  </a:lnTo>
                  <a:lnTo>
                    <a:pt x="5537" y="28575"/>
                  </a:lnTo>
                  <a:lnTo>
                    <a:pt x="4597" y="29083"/>
                  </a:lnTo>
                  <a:lnTo>
                    <a:pt x="4622" y="28956"/>
                  </a:lnTo>
                  <a:lnTo>
                    <a:pt x="4686" y="28575"/>
                  </a:lnTo>
                  <a:lnTo>
                    <a:pt x="4724" y="27838"/>
                  </a:lnTo>
                  <a:lnTo>
                    <a:pt x="4191" y="28575"/>
                  </a:lnTo>
                  <a:lnTo>
                    <a:pt x="4318" y="27813"/>
                  </a:lnTo>
                  <a:lnTo>
                    <a:pt x="2959" y="28956"/>
                  </a:lnTo>
                  <a:lnTo>
                    <a:pt x="4229" y="27457"/>
                  </a:lnTo>
                  <a:lnTo>
                    <a:pt x="2984" y="28321"/>
                  </a:lnTo>
                  <a:lnTo>
                    <a:pt x="2857" y="29464"/>
                  </a:lnTo>
                  <a:lnTo>
                    <a:pt x="3657" y="29210"/>
                  </a:lnTo>
                  <a:lnTo>
                    <a:pt x="3771" y="30226"/>
                  </a:lnTo>
                  <a:lnTo>
                    <a:pt x="4381" y="30226"/>
                  </a:lnTo>
                  <a:lnTo>
                    <a:pt x="4521" y="29845"/>
                  </a:lnTo>
                  <a:lnTo>
                    <a:pt x="5130" y="29718"/>
                  </a:lnTo>
                  <a:lnTo>
                    <a:pt x="6604" y="30480"/>
                  </a:lnTo>
                  <a:lnTo>
                    <a:pt x="3225" y="31877"/>
                  </a:lnTo>
                  <a:lnTo>
                    <a:pt x="4902" y="32131"/>
                  </a:lnTo>
                  <a:lnTo>
                    <a:pt x="5638" y="32004"/>
                  </a:lnTo>
                  <a:lnTo>
                    <a:pt x="6845" y="31496"/>
                  </a:lnTo>
                  <a:lnTo>
                    <a:pt x="6578" y="32385"/>
                  </a:lnTo>
                  <a:lnTo>
                    <a:pt x="5435" y="32766"/>
                  </a:lnTo>
                  <a:lnTo>
                    <a:pt x="5816" y="33655"/>
                  </a:lnTo>
                  <a:lnTo>
                    <a:pt x="6261" y="33223"/>
                  </a:lnTo>
                  <a:lnTo>
                    <a:pt x="5791" y="34417"/>
                  </a:lnTo>
                  <a:lnTo>
                    <a:pt x="6565" y="33782"/>
                  </a:lnTo>
                  <a:lnTo>
                    <a:pt x="6273" y="33223"/>
                  </a:lnTo>
                  <a:lnTo>
                    <a:pt x="7124" y="32385"/>
                  </a:lnTo>
                  <a:lnTo>
                    <a:pt x="7023" y="33413"/>
                  </a:lnTo>
                  <a:lnTo>
                    <a:pt x="7302" y="33782"/>
                  </a:lnTo>
                  <a:lnTo>
                    <a:pt x="6502" y="34544"/>
                  </a:lnTo>
                  <a:lnTo>
                    <a:pt x="9753" y="37719"/>
                  </a:lnTo>
                  <a:lnTo>
                    <a:pt x="11874" y="35433"/>
                  </a:lnTo>
                  <a:lnTo>
                    <a:pt x="11950" y="35306"/>
                  </a:lnTo>
                  <a:lnTo>
                    <a:pt x="12065" y="34036"/>
                  </a:lnTo>
                  <a:lnTo>
                    <a:pt x="12166" y="33782"/>
                  </a:lnTo>
                  <a:lnTo>
                    <a:pt x="12306" y="34544"/>
                  </a:lnTo>
                  <a:lnTo>
                    <a:pt x="12433" y="34925"/>
                  </a:lnTo>
                  <a:lnTo>
                    <a:pt x="12547" y="34036"/>
                  </a:lnTo>
                  <a:lnTo>
                    <a:pt x="12941" y="34290"/>
                  </a:lnTo>
                  <a:lnTo>
                    <a:pt x="12903" y="35306"/>
                  </a:lnTo>
                  <a:lnTo>
                    <a:pt x="13055" y="34036"/>
                  </a:lnTo>
                  <a:lnTo>
                    <a:pt x="12979" y="35179"/>
                  </a:lnTo>
                  <a:lnTo>
                    <a:pt x="13131" y="33528"/>
                  </a:lnTo>
                  <a:lnTo>
                    <a:pt x="13157" y="33401"/>
                  </a:lnTo>
                  <a:lnTo>
                    <a:pt x="13182" y="33147"/>
                  </a:lnTo>
                  <a:lnTo>
                    <a:pt x="13296" y="32639"/>
                  </a:lnTo>
                  <a:lnTo>
                    <a:pt x="13081" y="34290"/>
                  </a:lnTo>
                  <a:lnTo>
                    <a:pt x="13195" y="33655"/>
                  </a:lnTo>
                  <a:lnTo>
                    <a:pt x="13474" y="32639"/>
                  </a:lnTo>
                  <a:lnTo>
                    <a:pt x="13538" y="32385"/>
                  </a:lnTo>
                  <a:lnTo>
                    <a:pt x="13716" y="31750"/>
                  </a:lnTo>
                  <a:lnTo>
                    <a:pt x="13792" y="31877"/>
                  </a:lnTo>
                  <a:lnTo>
                    <a:pt x="13868" y="32512"/>
                  </a:lnTo>
                  <a:lnTo>
                    <a:pt x="13639" y="33528"/>
                  </a:lnTo>
                  <a:lnTo>
                    <a:pt x="13525" y="33909"/>
                  </a:lnTo>
                  <a:lnTo>
                    <a:pt x="13411" y="34544"/>
                  </a:lnTo>
                  <a:lnTo>
                    <a:pt x="14363" y="31750"/>
                  </a:lnTo>
                  <a:lnTo>
                    <a:pt x="14490" y="31369"/>
                  </a:lnTo>
                  <a:lnTo>
                    <a:pt x="14579" y="31115"/>
                  </a:lnTo>
                  <a:lnTo>
                    <a:pt x="14224" y="32766"/>
                  </a:lnTo>
                  <a:lnTo>
                    <a:pt x="14122" y="32893"/>
                  </a:lnTo>
                  <a:lnTo>
                    <a:pt x="14058" y="33909"/>
                  </a:lnTo>
                  <a:lnTo>
                    <a:pt x="14909" y="34036"/>
                  </a:lnTo>
                  <a:lnTo>
                    <a:pt x="13982" y="35433"/>
                  </a:lnTo>
                  <a:lnTo>
                    <a:pt x="15087" y="34671"/>
                  </a:lnTo>
                  <a:lnTo>
                    <a:pt x="13627" y="36195"/>
                  </a:lnTo>
                  <a:lnTo>
                    <a:pt x="15252" y="35306"/>
                  </a:lnTo>
                  <a:lnTo>
                    <a:pt x="14617" y="36068"/>
                  </a:lnTo>
                  <a:lnTo>
                    <a:pt x="14262" y="36195"/>
                  </a:lnTo>
                  <a:lnTo>
                    <a:pt x="14312" y="37973"/>
                  </a:lnTo>
                  <a:lnTo>
                    <a:pt x="15481" y="37592"/>
                  </a:lnTo>
                  <a:lnTo>
                    <a:pt x="15824" y="37846"/>
                  </a:lnTo>
                  <a:lnTo>
                    <a:pt x="14986" y="38354"/>
                  </a:lnTo>
                  <a:lnTo>
                    <a:pt x="16154" y="38354"/>
                  </a:lnTo>
                  <a:lnTo>
                    <a:pt x="15316" y="39243"/>
                  </a:lnTo>
                  <a:lnTo>
                    <a:pt x="15735" y="39497"/>
                  </a:lnTo>
                  <a:lnTo>
                    <a:pt x="15849" y="39116"/>
                  </a:lnTo>
                  <a:lnTo>
                    <a:pt x="15925" y="38989"/>
                  </a:lnTo>
                  <a:lnTo>
                    <a:pt x="16179" y="38862"/>
                  </a:lnTo>
                  <a:lnTo>
                    <a:pt x="16611" y="39116"/>
                  </a:lnTo>
                  <a:lnTo>
                    <a:pt x="16713" y="39751"/>
                  </a:lnTo>
                  <a:lnTo>
                    <a:pt x="16510" y="40640"/>
                  </a:lnTo>
                  <a:lnTo>
                    <a:pt x="16154" y="41021"/>
                  </a:lnTo>
                  <a:lnTo>
                    <a:pt x="17322" y="41656"/>
                  </a:lnTo>
                  <a:lnTo>
                    <a:pt x="18059" y="41910"/>
                  </a:lnTo>
                  <a:lnTo>
                    <a:pt x="17830" y="42100"/>
                  </a:lnTo>
                  <a:lnTo>
                    <a:pt x="18554" y="42164"/>
                  </a:lnTo>
                  <a:lnTo>
                    <a:pt x="16471" y="42926"/>
                  </a:lnTo>
                  <a:lnTo>
                    <a:pt x="17919" y="43053"/>
                  </a:lnTo>
                  <a:lnTo>
                    <a:pt x="17945" y="42672"/>
                  </a:lnTo>
                  <a:lnTo>
                    <a:pt x="18338" y="42672"/>
                  </a:lnTo>
                  <a:lnTo>
                    <a:pt x="18465" y="42418"/>
                  </a:lnTo>
                  <a:lnTo>
                    <a:pt x="18465" y="42964"/>
                  </a:lnTo>
                  <a:lnTo>
                    <a:pt x="18897" y="43307"/>
                  </a:lnTo>
                  <a:lnTo>
                    <a:pt x="19939" y="44069"/>
                  </a:lnTo>
                  <a:lnTo>
                    <a:pt x="20662" y="44196"/>
                  </a:lnTo>
                  <a:lnTo>
                    <a:pt x="21424" y="44196"/>
                  </a:lnTo>
                  <a:lnTo>
                    <a:pt x="21031" y="44831"/>
                  </a:lnTo>
                  <a:lnTo>
                    <a:pt x="21640" y="44958"/>
                  </a:lnTo>
                  <a:lnTo>
                    <a:pt x="23012" y="44958"/>
                  </a:lnTo>
                  <a:lnTo>
                    <a:pt x="23825" y="44577"/>
                  </a:lnTo>
                  <a:lnTo>
                    <a:pt x="24257" y="44323"/>
                  </a:lnTo>
                  <a:lnTo>
                    <a:pt x="24066" y="44196"/>
                  </a:lnTo>
                  <a:lnTo>
                    <a:pt x="24231" y="44196"/>
                  </a:lnTo>
                  <a:lnTo>
                    <a:pt x="24345" y="42418"/>
                  </a:lnTo>
                  <a:lnTo>
                    <a:pt x="24422" y="42291"/>
                  </a:lnTo>
                  <a:lnTo>
                    <a:pt x="24384" y="42735"/>
                  </a:lnTo>
                  <a:lnTo>
                    <a:pt x="24485" y="42291"/>
                  </a:lnTo>
                  <a:lnTo>
                    <a:pt x="24599" y="42075"/>
                  </a:lnTo>
                  <a:lnTo>
                    <a:pt x="24295" y="43815"/>
                  </a:lnTo>
                  <a:lnTo>
                    <a:pt x="24447" y="43307"/>
                  </a:lnTo>
                  <a:lnTo>
                    <a:pt x="24257" y="44323"/>
                  </a:lnTo>
                  <a:lnTo>
                    <a:pt x="24244" y="44450"/>
                  </a:lnTo>
                  <a:lnTo>
                    <a:pt x="24295" y="44196"/>
                  </a:lnTo>
                  <a:lnTo>
                    <a:pt x="24218" y="44704"/>
                  </a:lnTo>
                  <a:lnTo>
                    <a:pt x="24104" y="45212"/>
                  </a:lnTo>
                  <a:lnTo>
                    <a:pt x="24371" y="44196"/>
                  </a:lnTo>
                  <a:lnTo>
                    <a:pt x="24295" y="44704"/>
                  </a:lnTo>
                  <a:lnTo>
                    <a:pt x="24472" y="44323"/>
                  </a:lnTo>
                  <a:lnTo>
                    <a:pt x="24574" y="44450"/>
                  </a:lnTo>
                  <a:lnTo>
                    <a:pt x="24663" y="44323"/>
                  </a:lnTo>
                  <a:lnTo>
                    <a:pt x="24739" y="44196"/>
                  </a:lnTo>
                  <a:lnTo>
                    <a:pt x="25082" y="43688"/>
                  </a:lnTo>
                  <a:lnTo>
                    <a:pt x="25019" y="43815"/>
                  </a:lnTo>
                  <a:lnTo>
                    <a:pt x="25184" y="43688"/>
                  </a:lnTo>
                  <a:lnTo>
                    <a:pt x="25514" y="43434"/>
                  </a:lnTo>
                  <a:lnTo>
                    <a:pt x="25323" y="44196"/>
                  </a:lnTo>
                  <a:lnTo>
                    <a:pt x="25209" y="44450"/>
                  </a:lnTo>
                  <a:lnTo>
                    <a:pt x="25298" y="44704"/>
                  </a:lnTo>
                  <a:lnTo>
                    <a:pt x="25615" y="45085"/>
                  </a:lnTo>
                  <a:lnTo>
                    <a:pt x="26263" y="45199"/>
                  </a:lnTo>
                  <a:lnTo>
                    <a:pt x="26289" y="44704"/>
                  </a:lnTo>
                  <a:lnTo>
                    <a:pt x="26860" y="44577"/>
                  </a:lnTo>
                  <a:lnTo>
                    <a:pt x="26377" y="45085"/>
                  </a:lnTo>
                  <a:lnTo>
                    <a:pt x="26314" y="45212"/>
                  </a:lnTo>
                  <a:lnTo>
                    <a:pt x="26377" y="45339"/>
                  </a:lnTo>
                  <a:lnTo>
                    <a:pt x="26898" y="45847"/>
                  </a:lnTo>
                  <a:lnTo>
                    <a:pt x="26162" y="45847"/>
                  </a:lnTo>
                  <a:lnTo>
                    <a:pt x="27190" y="46736"/>
                  </a:lnTo>
                  <a:lnTo>
                    <a:pt x="28600" y="47371"/>
                  </a:lnTo>
                  <a:lnTo>
                    <a:pt x="28714" y="46736"/>
                  </a:lnTo>
                  <a:lnTo>
                    <a:pt x="28956" y="46609"/>
                  </a:lnTo>
                  <a:lnTo>
                    <a:pt x="29210" y="46736"/>
                  </a:lnTo>
                  <a:lnTo>
                    <a:pt x="29133" y="47244"/>
                  </a:lnTo>
                  <a:lnTo>
                    <a:pt x="28841" y="47498"/>
                  </a:lnTo>
                  <a:lnTo>
                    <a:pt x="29679" y="47625"/>
                  </a:lnTo>
                  <a:lnTo>
                    <a:pt x="29959" y="48641"/>
                  </a:lnTo>
                  <a:lnTo>
                    <a:pt x="30772" y="50546"/>
                  </a:lnTo>
                  <a:lnTo>
                    <a:pt x="31305" y="51435"/>
                  </a:lnTo>
                  <a:lnTo>
                    <a:pt x="32321" y="51054"/>
                  </a:lnTo>
                  <a:lnTo>
                    <a:pt x="33299" y="51054"/>
                  </a:lnTo>
                  <a:lnTo>
                    <a:pt x="33845" y="50927"/>
                  </a:lnTo>
                  <a:lnTo>
                    <a:pt x="34366" y="51308"/>
                  </a:lnTo>
                  <a:lnTo>
                    <a:pt x="33235" y="51308"/>
                  </a:lnTo>
                  <a:lnTo>
                    <a:pt x="33477" y="51943"/>
                  </a:lnTo>
                  <a:lnTo>
                    <a:pt x="35356" y="51435"/>
                  </a:lnTo>
                  <a:lnTo>
                    <a:pt x="35814" y="53086"/>
                  </a:lnTo>
                  <a:lnTo>
                    <a:pt x="37350" y="52451"/>
                  </a:lnTo>
                  <a:lnTo>
                    <a:pt x="37693" y="53594"/>
                  </a:lnTo>
                  <a:lnTo>
                    <a:pt x="38760" y="53721"/>
                  </a:lnTo>
                  <a:lnTo>
                    <a:pt x="39801" y="53467"/>
                  </a:lnTo>
                  <a:lnTo>
                    <a:pt x="40830" y="53340"/>
                  </a:lnTo>
                  <a:lnTo>
                    <a:pt x="41960" y="52832"/>
                  </a:lnTo>
                  <a:lnTo>
                    <a:pt x="43014" y="53340"/>
                  </a:lnTo>
                  <a:lnTo>
                    <a:pt x="42735" y="52832"/>
                  </a:lnTo>
                  <a:lnTo>
                    <a:pt x="42875" y="52451"/>
                  </a:lnTo>
                  <a:lnTo>
                    <a:pt x="42964" y="52197"/>
                  </a:lnTo>
                  <a:lnTo>
                    <a:pt x="43116" y="52489"/>
                  </a:lnTo>
                  <a:lnTo>
                    <a:pt x="43218" y="52197"/>
                  </a:lnTo>
                  <a:lnTo>
                    <a:pt x="44513" y="51435"/>
                  </a:lnTo>
                  <a:lnTo>
                    <a:pt x="45364" y="50927"/>
                  </a:lnTo>
                  <a:lnTo>
                    <a:pt x="46228" y="50419"/>
                  </a:lnTo>
                  <a:lnTo>
                    <a:pt x="49237" y="48260"/>
                  </a:lnTo>
                  <a:lnTo>
                    <a:pt x="49555" y="47752"/>
                  </a:lnTo>
                  <a:lnTo>
                    <a:pt x="49707" y="47498"/>
                  </a:lnTo>
                  <a:lnTo>
                    <a:pt x="49949" y="47117"/>
                  </a:lnTo>
                  <a:lnTo>
                    <a:pt x="50177" y="46736"/>
                  </a:lnTo>
                  <a:lnTo>
                    <a:pt x="50571" y="46101"/>
                  </a:lnTo>
                  <a:lnTo>
                    <a:pt x="51358" y="44704"/>
                  </a:lnTo>
                  <a:lnTo>
                    <a:pt x="51422" y="44577"/>
                  </a:lnTo>
                  <a:lnTo>
                    <a:pt x="48437" y="44069"/>
                  </a:lnTo>
                  <a:lnTo>
                    <a:pt x="50063" y="43180"/>
                  </a:lnTo>
                  <a:lnTo>
                    <a:pt x="50939" y="43815"/>
                  </a:lnTo>
                  <a:lnTo>
                    <a:pt x="50787" y="43180"/>
                  </a:lnTo>
                  <a:lnTo>
                    <a:pt x="50507" y="42037"/>
                  </a:lnTo>
                  <a:lnTo>
                    <a:pt x="50469" y="41910"/>
                  </a:lnTo>
                  <a:lnTo>
                    <a:pt x="50596" y="41275"/>
                  </a:lnTo>
                  <a:lnTo>
                    <a:pt x="51904" y="39751"/>
                  </a:lnTo>
                  <a:lnTo>
                    <a:pt x="50977" y="37719"/>
                  </a:lnTo>
                  <a:lnTo>
                    <a:pt x="51206" y="37846"/>
                  </a:lnTo>
                  <a:lnTo>
                    <a:pt x="51511" y="37846"/>
                  </a:lnTo>
                  <a:lnTo>
                    <a:pt x="51498" y="37973"/>
                  </a:lnTo>
                  <a:lnTo>
                    <a:pt x="52260" y="37592"/>
                  </a:lnTo>
                  <a:close/>
                </a:path>
              </a:pathLst>
            </a:custGeom>
            <a:solidFill>
              <a:srgbClr val="F15E6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 descr=""/>
            <p:cNvSpPr/>
            <p:nvPr/>
          </p:nvSpPr>
          <p:spPr>
            <a:xfrm>
              <a:off x="6066503" y="3215407"/>
              <a:ext cx="53340" cy="252729"/>
            </a:xfrm>
            <a:custGeom>
              <a:avLst/>
              <a:gdLst/>
              <a:ahLst/>
              <a:cxnLst/>
              <a:rect l="l" t="t" r="r" b="b"/>
              <a:pathLst>
                <a:path w="53339" h="252729">
                  <a:moveTo>
                    <a:pt x="21059" y="0"/>
                  </a:moveTo>
                  <a:lnTo>
                    <a:pt x="19240" y="10617"/>
                  </a:lnTo>
                  <a:lnTo>
                    <a:pt x="15686" y="21101"/>
                  </a:lnTo>
                  <a:lnTo>
                    <a:pt x="11453" y="31403"/>
                  </a:lnTo>
                  <a:lnTo>
                    <a:pt x="7597" y="41478"/>
                  </a:lnTo>
                  <a:lnTo>
                    <a:pt x="2354" y="61737"/>
                  </a:lnTo>
                  <a:lnTo>
                    <a:pt x="0" y="81919"/>
                  </a:lnTo>
                  <a:lnTo>
                    <a:pt x="221" y="102251"/>
                  </a:lnTo>
                  <a:lnTo>
                    <a:pt x="5399" y="146463"/>
                  </a:lnTo>
                  <a:lnTo>
                    <a:pt x="6219" y="170703"/>
                  </a:lnTo>
                  <a:lnTo>
                    <a:pt x="5830" y="195006"/>
                  </a:lnTo>
                  <a:lnTo>
                    <a:pt x="4892" y="218694"/>
                  </a:lnTo>
                  <a:lnTo>
                    <a:pt x="4918" y="225805"/>
                  </a:lnTo>
                  <a:lnTo>
                    <a:pt x="5219" y="233138"/>
                  </a:lnTo>
                  <a:lnTo>
                    <a:pt x="5249" y="240384"/>
                  </a:lnTo>
                  <a:lnTo>
                    <a:pt x="4460" y="247230"/>
                  </a:lnTo>
                  <a:lnTo>
                    <a:pt x="9598" y="249752"/>
                  </a:lnTo>
                  <a:lnTo>
                    <a:pt x="21939" y="251440"/>
                  </a:lnTo>
                  <a:lnTo>
                    <a:pt x="35046" y="252310"/>
                  </a:lnTo>
                  <a:lnTo>
                    <a:pt x="42484" y="252374"/>
                  </a:lnTo>
                  <a:lnTo>
                    <a:pt x="46377" y="210642"/>
                  </a:lnTo>
                  <a:lnTo>
                    <a:pt x="50803" y="168795"/>
                  </a:lnTo>
                  <a:lnTo>
                    <a:pt x="52404" y="148357"/>
                  </a:lnTo>
                  <a:lnTo>
                    <a:pt x="52916" y="127836"/>
                  </a:lnTo>
                  <a:lnTo>
                    <a:pt x="52501" y="107304"/>
                  </a:lnTo>
                  <a:lnTo>
                    <a:pt x="51323" y="86829"/>
                  </a:lnTo>
                  <a:lnTo>
                    <a:pt x="50234" y="78098"/>
                  </a:lnTo>
                  <a:lnTo>
                    <a:pt x="48510" y="69481"/>
                  </a:lnTo>
                  <a:lnTo>
                    <a:pt x="44669" y="52323"/>
                  </a:lnTo>
                  <a:lnTo>
                    <a:pt x="43683" y="45723"/>
                  </a:lnTo>
                  <a:lnTo>
                    <a:pt x="43280" y="39411"/>
                  </a:lnTo>
                  <a:lnTo>
                    <a:pt x="43317" y="33103"/>
                  </a:lnTo>
                  <a:lnTo>
                    <a:pt x="45649" y="4704"/>
                  </a:lnTo>
                  <a:lnTo>
                    <a:pt x="46104" y="1028"/>
                  </a:lnTo>
                  <a:lnTo>
                    <a:pt x="37861" y="558"/>
                  </a:lnTo>
                  <a:lnTo>
                    <a:pt x="28984" y="1765"/>
                  </a:lnTo>
                  <a:lnTo>
                    <a:pt x="21059" y="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 descr=""/>
            <p:cNvSpPr/>
            <p:nvPr/>
          </p:nvSpPr>
          <p:spPr>
            <a:xfrm>
              <a:off x="6061964" y="3210991"/>
              <a:ext cx="62865" cy="259079"/>
            </a:xfrm>
            <a:custGeom>
              <a:avLst/>
              <a:gdLst/>
              <a:ahLst/>
              <a:cxnLst/>
              <a:rect l="l" t="t" r="r" b="b"/>
              <a:pathLst>
                <a:path w="62864" h="259079">
                  <a:moveTo>
                    <a:pt x="6235" y="164426"/>
                  </a:moveTo>
                  <a:lnTo>
                    <a:pt x="6223" y="164668"/>
                  </a:lnTo>
                  <a:lnTo>
                    <a:pt x="6235" y="164426"/>
                  </a:lnTo>
                  <a:close/>
                </a:path>
                <a:path w="62864" h="259079">
                  <a:moveTo>
                    <a:pt x="6286" y="162153"/>
                  </a:moveTo>
                  <a:lnTo>
                    <a:pt x="6235" y="162788"/>
                  </a:lnTo>
                  <a:lnTo>
                    <a:pt x="6223" y="163614"/>
                  </a:lnTo>
                  <a:lnTo>
                    <a:pt x="6235" y="164426"/>
                  </a:lnTo>
                  <a:lnTo>
                    <a:pt x="6286" y="162153"/>
                  </a:lnTo>
                  <a:close/>
                </a:path>
                <a:path w="62864" h="259079">
                  <a:moveTo>
                    <a:pt x="6375" y="154127"/>
                  </a:moveTo>
                  <a:lnTo>
                    <a:pt x="6235" y="153924"/>
                  </a:lnTo>
                  <a:lnTo>
                    <a:pt x="5854" y="155435"/>
                  </a:lnTo>
                  <a:lnTo>
                    <a:pt x="6121" y="155016"/>
                  </a:lnTo>
                  <a:lnTo>
                    <a:pt x="6286" y="154571"/>
                  </a:lnTo>
                  <a:lnTo>
                    <a:pt x="6375" y="154127"/>
                  </a:lnTo>
                  <a:close/>
                </a:path>
                <a:path w="62864" h="259079">
                  <a:moveTo>
                    <a:pt x="6451" y="102336"/>
                  </a:moveTo>
                  <a:lnTo>
                    <a:pt x="6273" y="101600"/>
                  </a:lnTo>
                  <a:lnTo>
                    <a:pt x="5702" y="100799"/>
                  </a:lnTo>
                  <a:lnTo>
                    <a:pt x="5867" y="101600"/>
                  </a:lnTo>
                  <a:lnTo>
                    <a:pt x="6451" y="102336"/>
                  </a:lnTo>
                  <a:close/>
                </a:path>
                <a:path w="62864" h="259079">
                  <a:moveTo>
                    <a:pt x="6819" y="205828"/>
                  </a:moveTo>
                  <a:lnTo>
                    <a:pt x="6794" y="205625"/>
                  </a:lnTo>
                  <a:lnTo>
                    <a:pt x="6654" y="204914"/>
                  </a:lnTo>
                  <a:lnTo>
                    <a:pt x="6705" y="205397"/>
                  </a:lnTo>
                  <a:lnTo>
                    <a:pt x="6819" y="205930"/>
                  </a:lnTo>
                  <a:close/>
                </a:path>
                <a:path w="62864" h="259079">
                  <a:moveTo>
                    <a:pt x="7162" y="207010"/>
                  </a:moveTo>
                  <a:lnTo>
                    <a:pt x="7137" y="206870"/>
                  </a:lnTo>
                  <a:lnTo>
                    <a:pt x="7035" y="207010"/>
                  </a:lnTo>
                  <a:lnTo>
                    <a:pt x="7162" y="207010"/>
                  </a:lnTo>
                  <a:close/>
                </a:path>
                <a:path w="62864" h="259079">
                  <a:moveTo>
                    <a:pt x="7188" y="208280"/>
                  </a:moveTo>
                  <a:lnTo>
                    <a:pt x="7035" y="207010"/>
                  </a:lnTo>
                  <a:lnTo>
                    <a:pt x="6832" y="207010"/>
                  </a:lnTo>
                  <a:lnTo>
                    <a:pt x="6553" y="208280"/>
                  </a:lnTo>
                  <a:lnTo>
                    <a:pt x="7188" y="208280"/>
                  </a:lnTo>
                  <a:close/>
                </a:path>
                <a:path w="62864" h="259079">
                  <a:moveTo>
                    <a:pt x="7239" y="165100"/>
                  </a:moveTo>
                  <a:lnTo>
                    <a:pt x="6807" y="163830"/>
                  </a:lnTo>
                  <a:lnTo>
                    <a:pt x="6819" y="165100"/>
                  </a:lnTo>
                  <a:lnTo>
                    <a:pt x="7239" y="165100"/>
                  </a:lnTo>
                  <a:close/>
                </a:path>
                <a:path w="62864" h="259079">
                  <a:moveTo>
                    <a:pt x="7518" y="105410"/>
                  </a:moveTo>
                  <a:lnTo>
                    <a:pt x="7454" y="104140"/>
                  </a:lnTo>
                  <a:lnTo>
                    <a:pt x="7315" y="102870"/>
                  </a:lnTo>
                  <a:lnTo>
                    <a:pt x="7188" y="101600"/>
                  </a:lnTo>
                  <a:lnTo>
                    <a:pt x="7023" y="101600"/>
                  </a:lnTo>
                  <a:lnTo>
                    <a:pt x="6883" y="102870"/>
                  </a:lnTo>
                  <a:lnTo>
                    <a:pt x="6451" y="102336"/>
                  </a:lnTo>
                  <a:lnTo>
                    <a:pt x="6896" y="104140"/>
                  </a:lnTo>
                  <a:lnTo>
                    <a:pt x="7518" y="105410"/>
                  </a:lnTo>
                  <a:close/>
                </a:path>
                <a:path w="62864" h="259079">
                  <a:moveTo>
                    <a:pt x="7620" y="190500"/>
                  </a:moveTo>
                  <a:lnTo>
                    <a:pt x="7061" y="189230"/>
                  </a:lnTo>
                  <a:lnTo>
                    <a:pt x="6680" y="190500"/>
                  </a:lnTo>
                  <a:lnTo>
                    <a:pt x="7620" y="190500"/>
                  </a:lnTo>
                  <a:close/>
                </a:path>
                <a:path w="62864" h="259079">
                  <a:moveTo>
                    <a:pt x="7785" y="122631"/>
                  </a:moveTo>
                  <a:lnTo>
                    <a:pt x="7315" y="121920"/>
                  </a:lnTo>
                  <a:lnTo>
                    <a:pt x="7543" y="122936"/>
                  </a:lnTo>
                  <a:lnTo>
                    <a:pt x="7785" y="122631"/>
                  </a:lnTo>
                  <a:close/>
                </a:path>
                <a:path w="62864" h="259079">
                  <a:moveTo>
                    <a:pt x="7950" y="108394"/>
                  </a:moveTo>
                  <a:lnTo>
                    <a:pt x="7416" y="107696"/>
                  </a:lnTo>
                  <a:lnTo>
                    <a:pt x="7429" y="108648"/>
                  </a:lnTo>
                  <a:lnTo>
                    <a:pt x="7124" y="109639"/>
                  </a:lnTo>
                  <a:lnTo>
                    <a:pt x="7289" y="110109"/>
                  </a:lnTo>
                  <a:lnTo>
                    <a:pt x="7734" y="109601"/>
                  </a:lnTo>
                  <a:lnTo>
                    <a:pt x="7950" y="108394"/>
                  </a:lnTo>
                  <a:close/>
                </a:path>
                <a:path w="62864" h="259079">
                  <a:moveTo>
                    <a:pt x="8178" y="118198"/>
                  </a:moveTo>
                  <a:close/>
                </a:path>
                <a:path w="62864" h="259079">
                  <a:moveTo>
                    <a:pt x="8267" y="240842"/>
                  </a:moveTo>
                  <a:lnTo>
                    <a:pt x="8128" y="240309"/>
                  </a:lnTo>
                  <a:lnTo>
                    <a:pt x="7962" y="240957"/>
                  </a:lnTo>
                  <a:lnTo>
                    <a:pt x="8013" y="241503"/>
                  </a:lnTo>
                  <a:lnTo>
                    <a:pt x="8128" y="242011"/>
                  </a:lnTo>
                  <a:lnTo>
                    <a:pt x="8267" y="240842"/>
                  </a:lnTo>
                  <a:close/>
                </a:path>
                <a:path w="62864" h="259079">
                  <a:moveTo>
                    <a:pt x="8534" y="243192"/>
                  </a:moveTo>
                  <a:lnTo>
                    <a:pt x="8394" y="242798"/>
                  </a:lnTo>
                  <a:lnTo>
                    <a:pt x="8229" y="242417"/>
                  </a:lnTo>
                  <a:lnTo>
                    <a:pt x="8128" y="242011"/>
                  </a:lnTo>
                  <a:lnTo>
                    <a:pt x="8077" y="242658"/>
                  </a:lnTo>
                  <a:lnTo>
                    <a:pt x="8051" y="243166"/>
                  </a:lnTo>
                  <a:lnTo>
                    <a:pt x="8534" y="243192"/>
                  </a:lnTo>
                  <a:close/>
                </a:path>
                <a:path w="62864" h="259079">
                  <a:moveTo>
                    <a:pt x="8597" y="123190"/>
                  </a:moveTo>
                  <a:lnTo>
                    <a:pt x="8331" y="121920"/>
                  </a:lnTo>
                  <a:lnTo>
                    <a:pt x="7785" y="122631"/>
                  </a:lnTo>
                  <a:lnTo>
                    <a:pt x="8178" y="123190"/>
                  </a:lnTo>
                  <a:lnTo>
                    <a:pt x="8597" y="123190"/>
                  </a:lnTo>
                  <a:close/>
                </a:path>
                <a:path w="62864" h="259079">
                  <a:moveTo>
                    <a:pt x="9220" y="241300"/>
                  </a:moveTo>
                  <a:lnTo>
                    <a:pt x="9105" y="240030"/>
                  </a:lnTo>
                  <a:lnTo>
                    <a:pt x="9169" y="241300"/>
                  </a:lnTo>
                  <a:close/>
                </a:path>
                <a:path w="62864" h="259079">
                  <a:moveTo>
                    <a:pt x="9436" y="119380"/>
                  </a:moveTo>
                  <a:lnTo>
                    <a:pt x="8178" y="118198"/>
                  </a:lnTo>
                  <a:lnTo>
                    <a:pt x="8483" y="120650"/>
                  </a:lnTo>
                  <a:lnTo>
                    <a:pt x="9436" y="119380"/>
                  </a:lnTo>
                  <a:close/>
                </a:path>
                <a:path w="62864" h="259079">
                  <a:moveTo>
                    <a:pt x="9461" y="72567"/>
                  </a:moveTo>
                  <a:lnTo>
                    <a:pt x="8686" y="73736"/>
                  </a:lnTo>
                  <a:lnTo>
                    <a:pt x="8597" y="74041"/>
                  </a:lnTo>
                  <a:lnTo>
                    <a:pt x="8699" y="74460"/>
                  </a:lnTo>
                  <a:lnTo>
                    <a:pt x="9461" y="72567"/>
                  </a:lnTo>
                  <a:close/>
                </a:path>
                <a:path w="62864" h="259079">
                  <a:moveTo>
                    <a:pt x="11938" y="250190"/>
                  </a:moveTo>
                  <a:lnTo>
                    <a:pt x="11747" y="250190"/>
                  </a:lnTo>
                  <a:lnTo>
                    <a:pt x="11518" y="251383"/>
                  </a:lnTo>
                  <a:lnTo>
                    <a:pt x="11938" y="250190"/>
                  </a:lnTo>
                  <a:close/>
                </a:path>
                <a:path w="62864" h="259079">
                  <a:moveTo>
                    <a:pt x="12001" y="239242"/>
                  </a:moveTo>
                  <a:lnTo>
                    <a:pt x="11861" y="238594"/>
                  </a:lnTo>
                  <a:lnTo>
                    <a:pt x="11811" y="239064"/>
                  </a:lnTo>
                  <a:lnTo>
                    <a:pt x="11912" y="239217"/>
                  </a:lnTo>
                  <a:close/>
                </a:path>
                <a:path w="62864" h="259079">
                  <a:moveTo>
                    <a:pt x="12153" y="228231"/>
                  </a:moveTo>
                  <a:lnTo>
                    <a:pt x="12090" y="227647"/>
                  </a:lnTo>
                  <a:lnTo>
                    <a:pt x="12090" y="228053"/>
                  </a:lnTo>
                  <a:lnTo>
                    <a:pt x="12153" y="228231"/>
                  </a:lnTo>
                  <a:close/>
                </a:path>
                <a:path w="62864" h="259079">
                  <a:moveTo>
                    <a:pt x="12255" y="204470"/>
                  </a:moveTo>
                  <a:lnTo>
                    <a:pt x="11823" y="204470"/>
                  </a:lnTo>
                  <a:lnTo>
                    <a:pt x="11887" y="205193"/>
                  </a:lnTo>
                  <a:lnTo>
                    <a:pt x="12103" y="205498"/>
                  </a:lnTo>
                  <a:lnTo>
                    <a:pt x="12255" y="204470"/>
                  </a:lnTo>
                  <a:close/>
                </a:path>
                <a:path w="62864" h="259079">
                  <a:moveTo>
                    <a:pt x="12280" y="205740"/>
                  </a:moveTo>
                  <a:lnTo>
                    <a:pt x="12103" y="205498"/>
                  </a:lnTo>
                  <a:lnTo>
                    <a:pt x="12077" y="205740"/>
                  </a:lnTo>
                  <a:lnTo>
                    <a:pt x="12280" y="205740"/>
                  </a:lnTo>
                  <a:close/>
                </a:path>
                <a:path w="62864" h="259079">
                  <a:moveTo>
                    <a:pt x="12369" y="150279"/>
                  </a:moveTo>
                  <a:lnTo>
                    <a:pt x="12268" y="150469"/>
                  </a:lnTo>
                  <a:lnTo>
                    <a:pt x="12293" y="151015"/>
                  </a:lnTo>
                  <a:lnTo>
                    <a:pt x="12369" y="150279"/>
                  </a:lnTo>
                  <a:close/>
                </a:path>
                <a:path w="62864" h="259079">
                  <a:moveTo>
                    <a:pt x="12649" y="230238"/>
                  </a:moveTo>
                  <a:lnTo>
                    <a:pt x="12522" y="230454"/>
                  </a:lnTo>
                  <a:lnTo>
                    <a:pt x="12509" y="230619"/>
                  </a:lnTo>
                  <a:lnTo>
                    <a:pt x="12598" y="230441"/>
                  </a:lnTo>
                  <a:lnTo>
                    <a:pt x="12649" y="230238"/>
                  </a:lnTo>
                  <a:close/>
                </a:path>
                <a:path w="62864" h="259079">
                  <a:moveTo>
                    <a:pt x="12763" y="204952"/>
                  </a:moveTo>
                  <a:lnTo>
                    <a:pt x="12674" y="205206"/>
                  </a:lnTo>
                  <a:lnTo>
                    <a:pt x="12636" y="205409"/>
                  </a:lnTo>
                  <a:lnTo>
                    <a:pt x="12623" y="205600"/>
                  </a:lnTo>
                  <a:lnTo>
                    <a:pt x="12763" y="204952"/>
                  </a:lnTo>
                  <a:close/>
                </a:path>
                <a:path w="62864" h="259079">
                  <a:moveTo>
                    <a:pt x="12928" y="250113"/>
                  </a:moveTo>
                  <a:lnTo>
                    <a:pt x="12712" y="249999"/>
                  </a:lnTo>
                  <a:lnTo>
                    <a:pt x="12928" y="250113"/>
                  </a:lnTo>
                  <a:close/>
                </a:path>
                <a:path w="62864" h="259079">
                  <a:moveTo>
                    <a:pt x="13093" y="158750"/>
                  </a:moveTo>
                  <a:lnTo>
                    <a:pt x="10769" y="153670"/>
                  </a:lnTo>
                  <a:lnTo>
                    <a:pt x="12217" y="151130"/>
                  </a:lnTo>
                  <a:lnTo>
                    <a:pt x="11836" y="148590"/>
                  </a:lnTo>
                  <a:lnTo>
                    <a:pt x="11468" y="146050"/>
                  </a:lnTo>
                  <a:lnTo>
                    <a:pt x="11239" y="144780"/>
                  </a:lnTo>
                  <a:lnTo>
                    <a:pt x="11518" y="144780"/>
                  </a:lnTo>
                  <a:lnTo>
                    <a:pt x="11658" y="143510"/>
                  </a:lnTo>
                  <a:lnTo>
                    <a:pt x="11798" y="142240"/>
                  </a:lnTo>
                  <a:lnTo>
                    <a:pt x="9613" y="143510"/>
                  </a:lnTo>
                  <a:lnTo>
                    <a:pt x="9766" y="142240"/>
                  </a:lnTo>
                  <a:lnTo>
                    <a:pt x="5600" y="142240"/>
                  </a:lnTo>
                  <a:lnTo>
                    <a:pt x="4813" y="142240"/>
                  </a:lnTo>
                  <a:lnTo>
                    <a:pt x="4508" y="143510"/>
                  </a:lnTo>
                  <a:lnTo>
                    <a:pt x="6070" y="144780"/>
                  </a:lnTo>
                  <a:lnTo>
                    <a:pt x="5308" y="146050"/>
                  </a:lnTo>
                  <a:lnTo>
                    <a:pt x="5422" y="147320"/>
                  </a:lnTo>
                  <a:lnTo>
                    <a:pt x="5283" y="149860"/>
                  </a:lnTo>
                  <a:lnTo>
                    <a:pt x="6070" y="148590"/>
                  </a:lnTo>
                  <a:lnTo>
                    <a:pt x="5867" y="151130"/>
                  </a:lnTo>
                  <a:lnTo>
                    <a:pt x="6781" y="152400"/>
                  </a:lnTo>
                  <a:lnTo>
                    <a:pt x="6375" y="154940"/>
                  </a:lnTo>
                  <a:lnTo>
                    <a:pt x="7404" y="156210"/>
                  </a:lnTo>
                  <a:lnTo>
                    <a:pt x="6146" y="158750"/>
                  </a:lnTo>
                  <a:lnTo>
                    <a:pt x="6553" y="162560"/>
                  </a:lnTo>
                  <a:lnTo>
                    <a:pt x="7239" y="165100"/>
                  </a:lnTo>
                  <a:lnTo>
                    <a:pt x="13004" y="165100"/>
                  </a:lnTo>
                  <a:lnTo>
                    <a:pt x="12725" y="163830"/>
                  </a:lnTo>
                  <a:lnTo>
                    <a:pt x="12103" y="163830"/>
                  </a:lnTo>
                  <a:lnTo>
                    <a:pt x="12115" y="162560"/>
                  </a:lnTo>
                  <a:lnTo>
                    <a:pt x="11925" y="161290"/>
                  </a:lnTo>
                  <a:lnTo>
                    <a:pt x="11290" y="162560"/>
                  </a:lnTo>
                  <a:lnTo>
                    <a:pt x="13093" y="158750"/>
                  </a:lnTo>
                  <a:close/>
                </a:path>
                <a:path w="62864" h="259079">
                  <a:moveTo>
                    <a:pt x="13182" y="237490"/>
                  </a:moveTo>
                  <a:lnTo>
                    <a:pt x="12776" y="236220"/>
                  </a:lnTo>
                  <a:lnTo>
                    <a:pt x="12636" y="236220"/>
                  </a:lnTo>
                  <a:lnTo>
                    <a:pt x="12725" y="236562"/>
                  </a:lnTo>
                  <a:lnTo>
                    <a:pt x="13182" y="237490"/>
                  </a:lnTo>
                  <a:close/>
                </a:path>
                <a:path w="62864" h="259079">
                  <a:moveTo>
                    <a:pt x="13182" y="164388"/>
                  </a:moveTo>
                  <a:lnTo>
                    <a:pt x="13106" y="163842"/>
                  </a:lnTo>
                  <a:lnTo>
                    <a:pt x="13119" y="164172"/>
                  </a:lnTo>
                  <a:lnTo>
                    <a:pt x="13182" y="164388"/>
                  </a:lnTo>
                  <a:close/>
                </a:path>
                <a:path w="62864" h="259079">
                  <a:moveTo>
                    <a:pt x="13652" y="154038"/>
                  </a:moveTo>
                  <a:lnTo>
                    <a:pt x="13296" y="152819"/>
                  </a:lnTo>
                  <a:lnTo>
                    <a:pt x="12344" y="153212"/>
                  </a:lnTo>
                  <a:lnTo>
                    <a:pt x="12560" y="153936"/>
                  </a:lnTo>
                  <a:lnTo>
                    <a:pt x="13652" y="154038"/>
                  </a:lnTo>
                  <a:close/>
                </a:path>
                <a:path w="62864" h="259079">
                  <a:moveTo>
                    <a:pt x="13665" y="217170"/>
                  </a:moveTo>
                  <a:lnTo>
                    <a:pt x="13639" y="215900"/>
                  </a:lnTo>
                  <a:lnTo>
                    <a:pt x="13627" y="215646"/>
                  </a:lnTo>
                  <a:lnTo>
                    <a:pt x="13601" y="215900"/>
                  </a:lnTo>
                  <a:lnTo>
                    <a:pt x="13665" y="217170"/>
                  </a:lnTo>
                  <a:close/>
                </a:path>
                <a:path w="62864" h="259079">
                  <a:moveTo>
                    <a:pt x="14020" y="219710"/>
                  </a:moveTo>
                  <a:lnTo>
                    <a:pt x="13868" y="219710"/>
                  </a:lnTo>
                  <a:lnTo>
                    <a:pt x="13982" y="220345"/>
                  </a:lnTo>
                  <a:lnTo>
                    <a:pt x="14020" y="219710"/>
                  </a:lnTo>
                  <a:close/>
                </a:path>
                <a:path w="62864" h="259079">
                  <a:moveTo>
                    <a:pt x="14109" y="220980"/>
                  </a:moveTo>
                  <a:lnTo>
                    <a:pt x="13982" y="220345"/>
                  </a:lnTo>
                  <a:lnTo>
                    <a:pt x="13957" y="220980"/>
                  </a:lnTo>
                  <a:lnTo>
                    <a:pt x="14109" y="220980"/>
                  </a:lnTo>
                  <a:close/>
                </a:path>
                <a:path w="62864" h="259079">
                  <a:moveTo>
                    <a:pt x="14439" y="178790"/>
                  </a:moveTo>
                  <a:lnTo>
                    <a:pt x="14287" y="178866"/>
                  </a:lnTo>
                  <a:lnTo>
                    <a:pt x="14058" y="179146"/>
                  </a:lnTo>
                  <a:lnTo>
                    <a:pt x="14262" y="179070"/>
                  </a:lnTo>
                  <a:lnTo>
                    <a:pt x="14439" y="178790"/>
                  </a:lnTo>
                  <a:close/>
                </a:path>
                <a:path w="62864" h="259079">
                  <a:moveTo>
                    <a:pt x="14947" y="196850"/>
                  </a:moveTo>
                  <a:lnTo>
                    <a:pt x="14427" y="194310"/>
                  </a:lnTo>
                  <a:lnTo>
                    <a:pt x="13855" y="194310"/>
                  </a:lnTo>
                  <a:lnTo>
                    <a:pt x="13182" y="193040"/>
                  </a:lnTo>
                  <a:lnTo>
                    <a:pt x="13576" y="196850"/>
                  </a:lnTo>
                  <a:lnTo>
                    <a:pt x="14947" y="196850"/>
                  </a:lnTo>
                  <a:close/>
                </a:path>
                <a:path w="62864" h="259079">
                  <a:moveTo>
                    <a:pt x="21945" y="0"/>
                  </a:moveTo>
                  <a:lnTo>
                    <a:pt x="21844" y="1270"/>
                  </a:lnTo>
                  <a:lnTo>
                    <a:pt x="21945" y="0"/>
                  </a:lnTo>
                  <a:close/>
                </a:path>
                <a:path w="62864" h="259079">
                  <a:moveTo>
                    <a:pt x="22034" y="5080"/>
                  </a:moveTo>
                  <a:lnTo>
                    <a:pt x="21869" y="3810"/>
                  </a:lnTo>
                  <a:lnTo>
                    <a:pt x="21869" y="5080"/>
                  </a:lnTo>
                  <a:lnTo>
                    <a:pt x="22034" y="5080"/>
                  </a:lnTo>
                  <a:close/>
                </a:path>
                <a:path w="62864" h="259079">
                  <a:moveTo>
                    <a:pt x="22263" y="76"/>
                  </a:moveTo>
                  <a:lnTo>
                    <a:pt x="22047" y="0"/>
                  </a:lnTo>
                  <a:lnTo>
                    <a:pt x="22263" y="76"/>
                  </a:lnTo>
                  <a:close/>
                </a:path>
                <a:path w="62864" h="259079">
                  <a:moveTo>
                    <a:pt x="22745" y="2540"/>
                  </a:moveTo>
                  <a:lnTo>
                    <a:pt x="22250" y="2540"/>
                  </a:lnTo>
                  <a:lnTo>
                    <a:pt x="22720" y="5080"/>
                  </a:lnTo>
                  <a:lnTo>
                    <a:pt x="22745" y="2540"/>
                  </a:lnTo>
                  <a:close/>
                </a:path>
                <a:path w="62864" h="259079">
                  <a:moveTo>
                    <a:pt x="23012" y="2540"/>
                  </a:moveTo>
                  <a:lnTo>
                    <a:pt x="22771" y="1270"/>
                  </a:lnTo>
                  <a:lnTo>
                    <a:pt x="22745" y="2540"/>
                  </a:lnTo>
                  <a:lnTo>
                    <a:pt x="23012" y="2540"/>
                  </a:lnTo>
                  <a:close/>
                </a:path>
                <a:path w="62864" h="259079">
                  <a:moveTo>
                    <a:pt x="27343" y="253161"/>
                  </a:moveTo>
                  <a:lnTo>
                    <a:pt x="26250" y="253187"/>
                  </a:lnTo>
                  <a:lnTo>
                    <a:pt x="27254" y="253466"/>
                  </a:lnTo>
                  <a:lnTo>
                    <a:pt x="27343" y="253161"/>
                  </a:lnTo>
                  <a:close/>
                </a:path>
                <a:path w="62864" h="259079">
                  <a:moveTo>
                    <a:pt x="44881" y="1270"/>
                  </a:moveTo>
                  <a:lnTo>
                    <a:pt x="42367" y="1270"/>
                  </a:lnTo>
                  <a:lnTo>
                    <a:pt x="42659" y="2413"/>
                  </a:lnTo>
                  <a:lnTo>
                    <a:pt x="44881" y="1270"/>
                  </a:lnTo>
                  <a:close/>
                </a:path>
                <a:path w="62864" h="259079">
                  <a:moveTo>
                    <a:pt x="45326" y="9207"/>
                  </a:moveTo>
                  <a:lnTo>
                    <a:pt x="45161" y="9156"/>
                  </a:lnTo>
                  <a:lnTo>
                    <a:pt x="45046" y="9372"/>
                  </a:lnTo>
                  <a:lnTo>
                    <a:pt x="44678" y="9474"/>
                  </a:lnTo>
                  <a:lnTo>
                    <a:pt x="45059" y="9410"/>
                  </a:lnTo>
                  <a:lnTo>
                    <a:pt x="45326" y="9207"/>
                  </a:lnTo>
                  <a:close/>
                </a:path>
                <a:path w="62864" h="259079">
                  <a:moveTo>
                    <a:pt x="45351" y="248881"/>
                  </a:moveTo>
                  <a:lnTo>
                    <a:pt x="45224" y="248907"/>
                  </a:lnTo>
                  <a:lnTo>
                    <a:pt x="45097" y="248958"/>
                  </a:lnTo>
                  <a:lnTo>
                    <a:pt x="45250" y="248970"/>
                  </a:lnTo>
                  <a:close/>
                </a:path>
                <a:path w="62864" h="259079">
                  <a:moveTo>
                    <a:pt x="46774" y="236474"/>
                  </a:moveTo>
                  <a:lnTo>
                    <a:pt x="46545" y="236245"/>
                  </a:lnTo>
                  <a:lnTo>
                    <a:pt x="46393" y="236105"/>
                  </a:lnTo>
                  <a:lnTo>
                    <a:pt x="46736" y="236880"/>
                  </a:lnTo>
                  <a:lnTo>
                    <a:pt x="46774" y="236474"/>
                  </a:lnTo>
                  <a:close/>
                </a:path>
                <a:path w="62864" h="259079">
                  <a:moveTo>
                    <a:pt x="47561" y="246380"/>
                  </a:moveTo>
                  <a:lnTo>
                    <a:pt x="47028" y="246380"/>
                  </a:lnTo>
                  <a:lnTo>
                    <a:pt x="47447" y="247256"/>
                  </a:lnTo>
                  <a:lnTo>
                    <a:pt x="47561" y="246380"/>
                  </a:lnTo>
                  <a:close/>
                </a:path>
                <a:path w="62864" h="259079">
                  <a:moveTo>
                    <a:pt x="47701" y="246380"/>
                  </a:moveTo>
                  <a:lnTo>
                    <a:pt x="47599" y="245110"/>
                  </a:lnTo>
                  <a:lnTo>
                    <a:pt x="47625" y="246380"/>
                  </a:lnTo>
                  <a:close/>
                </a:path>
                <a:path w="62864" h="259079">
                  <a:moveTo>
                    <a:pt x="48945" y="217538"/>
                  </a:moveTo>
                  <a:lnTo>
                    <a:pt x="48933" y="216103"/>
                  </a:lnTo>
                  <a:lnTo>
                    <a:pt x="48463" y="217525"/>
                  </a:lnTo>
                  <a:lnTo>
                    <a:pt x="48285" y="217411"/>
                  </a:lnTo>
                  <a:lnTo>
                    <a:pt x="48488" y="218338"/>
                  </a:lnTo>
                  <a:lnTo>
                    <a:pt x="48552" y="218579"/>
                  </a:lnTo>
                  <a:lnTo>
                    <a:pt x="48945" y="217538"/>
                  </a:lnTo>
                  <a:close/>
                </a:path>
                <a:path w="62864" h="259079">
                  <a:moveTo>
                    <a:pt x="49911" y="206590"/>
                  </a:moveTo>
                  <a:lnTo>
                    <a:pt x="48577" y="209816"/>
                  </a:lnTo>
                  <a:lnTo>
                    <a:pt x="49872" y="207479"/>
                  </a:lnTo>
                  <a:lnTo>
                    <a:pt x="49911" y="206590"/>
                  </a:lnTo>
                  <a:close/>
                </a:path>
                <a:path w="62864" h="259079">
                  <a:moveTo>
                    <a:pt x="50431" y="3810"/>
                  </a:moveTo>
                  <a:lnTo>
                    <a:pt x="50330" y="2540"/>
                  </a:lnTo>
                  <a:lnTo>
                    <a:pt x="42697" y="2540"/>
                  </a:lnTo>
                  <a:lnTo>
                    <a:pt x="42659" y="2413"/>
                  </a:lnTo>
                  <a:lnTo>
                    <a:pt x="42430" y="2540"/>
                  </a:lnTo>
                  <a:lnTo>
                    <a:pt x="36322" y="2540"/>
                  </a:lnTo>
                  <a:lnTo>
                    <a:pt x="36690" y="1270"/>
                  </a:lnTo>
                  <a:lnTo>
                    <a:pt x="27228" y="1270"/>
                  </a:lnTo>
                  <a:lnTo>
                    <a:pt x="22263" y="76"/>
                  </a:lnTo>
                  <a:lnTo>
                    <a:pt x="23279" y="1270"/>
                  </a:lnTo>
                  <a:lnTo>
                    <a:pt x="23139" y="1270"/>
                  </a:lnTo>
                  <a:lnTo>
                    <a:pt x="23177" y="2540"/>
                  </a:lnTo>
                  <a:lnTo>
                    <a:pt x="23012" y="2540"/>
                  </a:lnTo>
                  <a:lnTo>
                    <a:pt x="23253" y="3810"/>
                  </a:lnTo>
                  <a:lnTo>
                    <a:pt x="23101" y="5080"/>
                  </a:lnTo>
                  <a:lnTo>
                    <a:pt x="50342" y="5080"/>
                  </a:lnTo>
                  <a:lnTo>
                    <a:pt x="50292" y="3810"/>
                  </a:lnTo>
                  <a:lnTo>
                    <a:pt x="50431" y="3810"/>
                  </a:lnTo>
                  <a:close/>
                </a:path>
                <a:path w="62864" h="259079">
                  <a:moveTo>
                    <a:pt x="50507" y="81064"/>
                  </a:moveTo>
                  <a:lnTo>
                    <a:pt x="50304" y="80010"/>
                  </a:lnTo>
                  <a:lnTo>
                    <a:pt x="49923" y="80010"/>
                  </a:lnTo>
                  <a:lnTo>
                    <a:pt x="50507" y="81064"/>
                  </a:lnTo>
                  <a:close/>
                </a:path>
                <a:path w="62864" h="259079">
                  <a:moveTo>
                    <a:pt x="50634" y="81280"/>
                  </a:moveTo>
                  <a:lnTo>
                    <a:pt x="50507" y="81064"/>
                  </a:lnTo>
                  <a:lnTo>
                    <a:pt x="50558" y="81280"/>
                  </a:lnTo>
                  <a:close/>
                </a:path>
                <a:path w="62864" h="259079">
                  <a:moveTo>
                    <a:pt x="50711" y="205968"/>
                  </a:moveTo>
                  <a:lnTo>
                    <a:pt x="49872" y="207479"/>
                  </a:lnTo>
                  <a:lnTo>
                    <a:pt x="49860" y="207784"/>
                  </a:lnTo>
                  <a:lnTo>
                    <a:pt x="50571" y="206997"/>
                  </a:lnTo>
                  <a:lnTo>
                    <a:pt x="50711" y="205968"/>
                  </a:lnTo>
                  <a:close/>
                </a:path>
                <a:path w="62864" h="259079">
                  <a:moveTo>
                    <a:pt x="50749" y="206806"/>
                  </a:moveTo>
                  <a:lnTo>
                    <a:pt x="50571" y="206997"/>
                  </a:lnTo>
                  <a:lnTo>
                    <a:pt x="50241" y="209410"/>
                  </a:lnTo>
                  <a:lnTo>
                    <a:pt x="50749" y="206806"/>
                  </a:lnTo>
                  <a:close/>
                </a:path>
                <a:path w="62864" h="259079">
                  <a:moveTo>
                    <a:pt x="50990" y="228511"/>
                  </a:moveTo>
                  <a:lnTo>
                    <a:pt x="50317" y="229870"/>
                  </a:lnTo>
                  <a:lnTo>
                    <a:pt x="50990" y="231140"/>
                  </a:lnTo>
                  <a:lnTo>
                    <a:pt x="50990" y="228511"/>
                  </a:lnTo>
                  <a:close/>
                </a:path>
                <a:path w="62864" h="259079">
                  <a:moveTo>
                    <a:pt x="51130" y="234670"/>
                  </a:moveTo>
                  <a:lnTo>
                    <a:pt x="50977" y="234810"/>
                  </a:lnTo>
                  <a:lnTo>
                    <a:pt x="50876" y="234962"/>
                  </a:lnTo>
                  <a:lnTo>
                    <a:pt x="51054" y="234835"/>
                  </a:lnTo>
                  <a:lnTo>
                    <a:pt x="51130" y="234670"/>
                  </a:lnTo>
                  <a:close/>
                </a:path>
                <a:path w="62864" h="259079">
                  <a:moveTo>
                    <a:pt x="51320" y="212090"/>
                  </a:moveTo>
                  <a:lnTo>
                    <a:pt x="51015" y="210820"/>
                  </a:lnTo>
                  <a:lnTo>
                    <a:pt x="50977" y="212090"/>
                  </a:lnTo>
                  <a:lnTo>
                    <a:pt x="51320" y="212090"/>
                  </a:lnTo>
                  <a:close/>
                </a:path>
                <a:path w="62864" h="259079">
                  <a:moveTo>
                    <a:pt x="51435" y="207010"/>
                  </a:moveTo>
                  <a:lnTo>
                    <a:pt x="51422" y="206451"/>
                  </a:lnTo>
                  <a:lnTo>
                    <a:pt x="51333" y="207010"/>
                  </a:lnTo>
                  <a:lnTo>
                    <a:pt x="50977" y="205740"/>
                  </a:lnTo>
                  <a:lnTo>
                    <a:pt x="51219" y="207010"/>
                  </a:lnTo>
                  <a:lnTo>
                    <a:pt x="51358" y="207708"/>
                  </a:lnTo>
                  <a:lnTo>
                    <a:pt x="51435" y="207010"/>
                  </a:lnTo>
                  <a:close/>
                </a:path>
                <a:path w="62864" h="259079">
                  <a:moveTo>
                    <a:pt x="52120" y="80873"/>
                  </a:moveTo>
                  <a:lnTo>
                    <a:pt x="51816" y="80683"/>
                  </a:lnTo>
                  <a:lnTo>
                    <a:pt x="51892" y="81038"/>
                  </a:lnTo>
                  <a:lnTo>
                    <a:pt x="51981" y="81178"/>
                  </a:lnTo>
                  <a:lnTo>
                    <a:pt x="52006" y="81305"/>
                  </a:lnTo>
                  <a:lnTo>
                    <a:pt x="52044" y="81140"/>
                  </a:lnTo>
                  <a:lnTo>
                    <a:pt x="52095" y="80987"/>
                  </a:lnTo>
                  <a:close/>
                </a:path>
                <a:path w="62864" h="259079">
                  <a:moveTo>
                    <a:pt x="52425" y="193586"/>
                  </a:moveTo>
                  <a:lnTo>
                    <a:pt x="52400" y="193408"/>
                  </a:lnTo>
                  <a:lnTo>
                    <a:pt x="52374" y="193243"/>
                  </a:lnTo>
                  <a:lnTo>
                    <a:pt x="52349" y="193090"/>
                  </a:lnTo>
                  <a:lnTo>
                    <a:pt x="52425" y="193586"/>
                  </a:lnTo>
                  <a:close/>
                </a:path>
                <a:path w="62864" h="259079">
                  <a:moveTo>
                    <a:pt x="53238" y="193040"/>
                  </a:moveTo>
                  <a:lnTo>
                    <a:pt x="53149" y="191770"/>
                  </a:lnTo>
                  <a:lnTo>
                    <a:pt x="52362" y="193040"/>
                  </a:lnTo>
                  <a:lnTo>
                    <a:pt x="53238" y="193040"/>
                  </a:lnTo>
                  <a:close/>
                </a:path>
                <a:path w="62864" h="259079">
                  <a:moveTo>
                    <a:pt x="53594" y="57150"/>
                  </a:moveTo>
                  <a:lnTo>
                    <a:pt x="53022" y="58420"/>
                  </a:lnTo>
                  <a:lnTo>
                    <a:pt x="53594" y="58420"/>
                  </a:lnTo>
                  <a:lnTo>
                    <a:pt x="53594" y="57150"/>
                  </a:lnTo>
                  <a:close/>
                </a:path>
                <a:path w="62864" h="259079">
                  <a:moveTo>
                    <a:pt x="53759" y="97142"/>
                  </a:moveTo>
                  <a:lnTo>
                    <a:pt x="53746" y="96520"/>
                  </a:lnTo>
                  <a:lnTo>
                    <a:pt x="53492" y="96520"/>
                  </a:lnTo>
                  <a:lnTo>
                    <a:pt x="53759" y="97142"/>
                  </a:lnTo>
                  <a:close/>
                </a:path>
                <a:path w="62864" h="259079">
                  <a:moveTo>
                    <a:pt x="53848" y="12077"/>
                  </a:moveTo>
                  <a:lnTo>
                    <a:pt x="53632" y="12065"/>
                  </a:lnTo>
                  <a:lnTo>
                    <a:pt x="53784" y="12446"/>
                  </a:lnTo>
                  <a:lnTo>
                    <a:pt x="53848" y="12077"/>
                  </a:lnTo>
                  <a:close/>
                </a:path>
                <a:path w="62864" h="259079">
                  <a:moveTo>
                    <a:pt x="54038" y="97790"/>
                  </a:moveTo>
                  <a:lnTo>
                    <a:pt x="53759" y="97142"/>
                  </a:lnTo>
                  <a:lnTo>
                    <a:pt x="53771" y="97790"/>
                  </a:lnTo>
                  <a:lnTo>
                    <a:pt x="54038" y="97790"/>
                  </a:lnTo>
                  <a:close/>
                </a:path>
                <a:path w="62864" h="259079">
                  <a:moveTo>
                    <a:pt x="54076" y="212090"/>
                  </a:moveTo>
                  <a:lnTo>
                    <a:pt x="54051" y="211937"/>
                  </a:lnTo>
                  <a:lnTo>
                    <a:pt x="53619" y="210426"/>
                  </a:lnTo>
                  <a:lnTo>
                    <a:pt x="52971" y="208280"/>
                  </a:lnTo>
                  <a:lnTo>
                    <a:pt x="51473" y="208280"/>
                  </a:lnTo>
                  <a:lnTo>
                    <a:pt x="50888" y="208280"/>
                  </a:lnTo>
                  <a:lnTo>
                    <a:pt x="51828" y="212090"/>
                  </a:lnTo>
                  <a:lnTo>
                    <a:pt x="51320" y="212090"/>
                  </a:lnTo>
                  <a:lnTo>
                    <a:pt x="50965" y="212356"/>
                  </a:lnTo>
                  <a:lnTo>
                    <a:pt x="50977" y="212090"/>
                  </a:lnTo>
                  <a:lnTo>
                    <a:pt x="50292" y="212090"/>
                  </a:lnTo>
                  <a:lnTo>
                    <a:pt x="50571" y="212661"/>
                  </a:lnTo>
                  <a:lnTo>
                    <a:pt x="50952" y="212661"/>
                  </a:lnTo>
                  <a:lnTo>
                    <a:pt x="53975" y="212661"/>
                  </a:lnTo>
                  <a:lnTo>
                    <a:pt x="53771" y="212090"/>
                  </a:lnTo>
                  <a:lnTo>
                    <a:pt x="54076" y="212090"/>
                  </a:lnTo>
                  <a:close/>
                </a:path>
                <a:path w="62864" h="259079">
                  <a:moveTo>
                    <a:pt x="54343" y="210820"/>
                  </a:moveTo>
                  <a:lnTo>
                    <a:pt x="53936" y="210820"/>
                  </a:lnTo>
                  <a:lnTo>
                    <a:pt x="54051" y="211937"/>
                  </a:lnTo>
                  <a:lnTo>
                    <a:pt x="54102" y="212090"/>
                  </a:lnTo>
                  <a:lnTo>
                    <a:pt x="54343" y="210820"/>
                  </a:lnTo>
                  <a:close/>
                </a:path>
                <a:path w="62864" h="259079">
                  <a:moveTo>
                    <a:pt x="54660" y="210820"/>
                  </a:moveTo>
                  <a:lnTo>
                    <a:pt x="54584" y="209550"/>
                  </a:lnTo>
                  <a:lnTo>
                    <a:pt x="54343" y="210820"/>
                  </a:lnTo>
                  <a:lnTo>
                    <a:pt x="54660" y="210820"/>
                  </a:lnTo>
                  <a:close/>
                </a:path>
                <a:path w="62864" h="259079">
                  <a:moveTo>
                    <a:pt x="54686" y="214630"/>
                  </a:moveTo>
                  <a:lnTo>
                    <a:pt x="54229" y="213360"/>
                  </a:lnTo>
                  <a:lnTo>
                    <a:pt x="50939" y="213360"/>
                  </a:lnTo>
                  <a:lnTo>
                    <a:pt x="49657" y="213360"/>
                  </a:lnTo>
                  <a:lnTo>
                    <a:pt x="51371" y="214630"/>
                  </a:lnTo>
                  <a:lnTo>
                    <a:pt x="50469" y="215900"/>
                  </a:lnTo>
                  <a:lnTo>
                    <a:pt x="49695" y="215900"/>
                  </a:lnTo>
                  <a:lnTo>
                    <a:pt x="50279" y="214630"/>
                  </a:lnTo>
                  <a:lnTo>
                    <a:pt x="49377" y="215900"/>
                  </a:lnTo>
                  <a:lnTo>
                    <a:pt x="50673" y="217170"/>
                  </a:lnTo>
                  <a:lnTo>
                    <a:pt x="48907" y="219506"/>
                  </a:lnTo>
                  <a:lnTo>
                    <a:pt x="48895" y="220154"/>
                  </a:lnTo>
                  <a:lnTo>
                    <a:pt x="48882" y="219964"/>
                  </a:lnTo>
                  <a:lnTo>
                    <a:pt x="48704" y="219938"/>
                  </a:lnTo>
                  <a:lnTo>
                    <a:pt x="48514" y="219964"/>
                  </a:lnTo>
                  <a:lnTo>
                    <a:pt x="48247" y="220065"/>
                  </a:lnTo>
                  <a:lnTo>
                    <a:pt x="48171" y="220446"/>
                  </a:lnTo>
                  <a:lnTo>
                    <a:pt x="48882" y="220637"/>
                  </a:lnTo>
                  <a:lnTo>
                    <a:pt x="48882" y="220980"/>
                  </a:lnTo>
                  <a:lnTo>
                    <a:pt x="49987" y="220980"/>
                  </a:lnTo>
                  <a:lnTo>
                    <a:pt x="49047" y="223520"/>
                  </a:lnTo>
                  <a:lnTo>
                    <a:pt x="49187" y="226060"/>
                  </a:lnTo>
                  <a:lnTo>
                    <a:pt x="48818" y="226060"/>
                  </a:lnTo>
                  <a:lnTo>
                    <a:pt x="48133" y="229870"/>
                  </a:lnTo>
                  <a:lnTo>
                    <a:pt x="47510" y="232410"/>
                  </a:lnTo>
                  <a:lnTo>
                    <a:pt x="48412" y="232410"/>
                  </a:lnTo>
                  <a:lnTo>
                    <a:pt x="47967" y="234950"/>
                  </a:lnTo>
                  <a:lnTo>
                    <a:pt x="48044" y="237490"/>
                  </a:lnTo>
                  <a:lnTo>
                    <a:pt x="47371" y="236220"/>
                  </a:lnTo>
                  <a:lnTo>
                    <a:pt x="47142" y="236220"/>
                  </a:lnTo>
                  <a:lnTo>
                    <a:pt x="46926" y="234950"/>
                  </a:lnTo>
                  <a:lnTo>
                    <a:pt x="46774" y="237490"/>
                  </a:lnTo>
                  <a:lnTo>
                    <a:pt x="47244" y="237490"/>
                  </a:lnTo>
                  <a:lnTo>
                    <a:pt x="47269" y="238760"/>
                  </a:lnTo>
                  <a:lnTo>
                    <a:pt x="46469" y="238760"/>
                  </a:lnTo>
                  <a:lnTo>
                    <a:pt x="46316" y="240030"/>
                  </a:lnTo>
                  <a:lnTo>
                    <a:pt x="47053" y="242570"/>
                  </a:lnTo>
                  <a:lnTo>
                    <a:pt x="46228" y="245110"/>
                  </a:lnTo>
                  <a:lnTo>
                    <a:pt x="46990" y="245110"/>
                  </a:lnTo>
                  <a:lnTo>
                    <a:pt x="48628" y="243840"/>
                  </a:lnTo>
                  <a:lnTo>
                    <a:pt x="48856" y="246380"/>
                  </a:lnTo>
                  <a:lnTo>
                    <a:pt x="47866" y="246380"/>
                  </a:lnTo>
                  <a:lnTo>
                    <a:pt x="47637" y="247650"/>
                  </a:lnTo>
                  <a:lnTo>
                    <a:pt x="47447" y="247256"/>
                  </a:lnTo>
                  <a:lnTo>
                    <a:pt x="47396" y="247650"/>
                  </a:lnTo>
                  <a:lnTo>
                    <a:pt x="46761" y="247650"/>
                  </a:lnTo>
                  <a:lnTo>
                    <a:pt x="46570" y="246380"/>
                  </a:lnTo>
                  <a:lnTo>
                    <a:pt x="46342" y="247650"/>
                  </a:lnTo>
                  <a:lnTo>
                    <a:pt x="45859" y="248920"/>
                  </a:lnTo>
                  <a:lnTo>
                    <a:pt x="45707" y="248920"/>
                  </a:lnTo>
                  <a:lnTo>
                    <a:pt x="46177" y="250190"/>
                  </a:lnTo>
                  <a:lnTo>
                    <a:pt x="46012" y="252730"/>
                  </a:lnTo>
                  <a:lnTo>
                    <a:pt x="45364" y="251460"/>
                  </a:lnTo>
                  <a:lnTo>
                    <a:pt x="44945" y="252730"/>
                  </a:lnTo>
                  <a:lnTo>
                    <a:pt x="44818" y="252730"/>
                  </a:lnTo>
                  <a:lnTo>
                    <a:pt x="45694" y="254000"/>
                  </a:lnTo>
                  <a:lnTo>
                    <a:pt x="45110" y="254000"/>
                  </a:lnTo>
                  <a:lnTo>
                    <a:pt x="45123" y="255270"/>
                  </a:lnTo>
                  <a:lnTo>
                    <a:pt x="44005" y="255270"/>
                  </a:lnTo>
                  <a:lnTo>
                    <a:pt x="44069" y="255397"/>
                  </a:lnTo>
                  <a:lnTo>
                    <a:pt x="43167" y="255092"/>
                  </a:lnTo>
                  <a:lnTo>
                    <a:pt x="43167" y="255422"/>
                  </a:lnTo>
                  <a:lnTo>
                    <a:pt x="43688" y="255346"/>
                  </a:lnTo>
                  <a:lnTo>
                    <a:pt x="44069" y="255409"/>
                  </a:lnTo>
                  <a:lnTo>
                    <a:pt x="44704" y="256540"/>
                  </a:lnTo>
                  <a:lnTo>
                    <a:pt x="38417" y="256540"/>
                  </a:lnTo>
                  <a:lnTo>
                    <a:pt x="36639" y="255270"/>
                  </a:lnTo>
                  <a:lnTo>
                    <a:pt x="30327" y="255270"/>
                  </a:lnTo>
                  <a:lnTo>
                    <a:pt x="28803" y="256540"/>
                  </a:lnTo>
                  <a:lnTo>
                    <a:pt x="28194" y="255270"/>
                  </a:lnTo>
                  <a:lnTo>
                    <a:pt x="25908" y="255270"/>
                  </a:lnTo>
                  <a:lnTo>
                    <a:pt x="23685" y="254000"/>
                  </a:lnTo>
                  <a:lnTo>
                    <a:pt x="20688" y="254000"/>
                  </a:lnTo>
                  <a:lnTo>
                    <a:pt x="21513" y="252730"/>
                  </a:lnTo>
                  <a:lnTo>
                    <a:pt x="18338" y="252730"/>
                  </a:lnTo>
                  <a:lnTo>
                    <a:pt x="19646" y="254000"/>
                  </a:lnTo>
                  <a:lnTo>
                    <a:pt x="18567" y="254000"/>
                  </a:lnTo>
                  <a:lnTo>
                    <a:pt x="16713" y="252730"/>
                  </a:lnTo>
                  <a:lnTo>
                    <a:pt x="17386" y="252730"/>
                  </a:lnTo>
                  <a:lnTo>
                    <a:pt x="16459" y="251460"/>
                  </a:lnTo>
                  <a:lnTo>
                    <a:pt x="11023" y="251460"/>
                  </a:lnTo>
                  <a:lnTo>
                    <a:pt x="11087" y="250190"/>
                  </a:lnTo>
                  <a:lnTo>
                    <a:pt x="11353" y="250190"/>
                  </a:lnTo>
                  <a:lnTo>
                    <a:pt x="13030" y="247650"/>
                  </a:lnTo>
                  <a:lnTo>
                    <a:pt x="13792" y="245110"/>
                  </a:lnTo>
                  <a:lnTo>
                    <a:pt x="11709" y="245110"/>
                  </a:lnTo>
                  <a:lnTo>
                    <a:pt x="11976" y="242570"/>
                  </a:lnTo>
                  <a:lnTo>
                    <a:pt x="12115" y="241300"/>
                  </a:lnTo>
                  <a:lnTo>
                    <a:pt x="11747" y="242570"/>
                  </a:lnTo>
                  <a:lnTo>
                    <a:pt x="10795" y="242570"/>
                  </a:lnTo>
                  <a:lnTo>
                    <a:pt x="10604" y="241300"/>
                  </a:lnTo>
                  <a:lnTo>
                    <a:pt x="10502" y="238760"/>
                  </a:lnTo>
                  <a:lnTo>
                    <a:pt x="11874" y="237490"/>
                  </a:lnTo>
                  <a:lnTo>
                    <a:pt x="12204" y="238760"/>
                  </a:lnTo>
                  <a:lnTo>
                    <a:pt x="12255" y="240030"/>
                  </a:lnTo>
                  <a:lnTo>
                    <a:pt x="12014" y="240030"/>
                  </a:lnTo>
                  <a:lnTo>
                    <a:pt x="12331" y="241300"/>
                  </a:lnTo>
                  <a:lnTo>
                    <a:pt x="12712" y="240030"/>
                  </a:lnTo>
                  <a:lnTo>
                    <a:pt x="12344" y="240030"/>
                  </a:lnTo>
                  <a:lnTo>
                    <a:pt x="12700" y="238760"/>
                  </a:lnTo>
                  <a:lnTo>
                    <a:pt x="12573" y="236562"/>
                  </a:lnTo>
                  <a:lnTo>
                    <a:pt x="12560" y="236435"/>
                  </a:lnTo>
                  <a:lnTo>
                    <a:pt x="12636" y="236220"/>
                  </a:lnTo>
                  <a:lnTo>
                    <a:pt x="12852" y="234950"/>
                  </a:lnTo>
                  <a:lnTo>
                    <a:pt x="12255" y="233680"/>
                  </a:lnTo>
                  <a:lnTo>
                    <a:pt x="12509" y="231140"/>
                  </a:lnTo>
                  <a:lnTo>
                    <a:pt x="12331" y="231140"/>
                  </a:lnTo>
                  <a:lnTo>
                    <a:pt x="11912" y="232410"/>
                  </a:lnTo>
                  <a:lnTo>
                    <a:pt x="11912" y="231140"/>
                  </a:lnTo>
                  <a:lnTo>
                    <a:pt x="12014" y="229870"/>
                  </a:lnTo>
                  <a:lnTo>
                    <a:pt x="12128" y="228422"/>
                  </a:lnTo>
                  <a:lnTo>
                    <a:pt x="12026" y="227812"/>
                  </a:lnTo>
                  <a:lnTo>
                    <a:pt x="11150" y="229870"/>
                  </a:lnTo>
                  <a:lnTo>
                    <a:pt x="10947" y="227330"/>
                  </a:lnTo>
                  <a:lnTo>
                    <a:pt x="11493" y="226060"/>
                  </a:lnTo>
                  <a:lnTo>
                    <a:pt x="12026" y="227812"/>
                  </a:lnTo>
                  <a:lnTo>
                    <a:pt x="12039" y="227330"/>
                  </a:lnTo>
                  <a:lnTo>
                    <a:pt x="11811" y="226060"/>
                  </a:lnTo>
                  <a:lnTo>
                    <a:pt x="12230" y="223520"/>
                  </a:lnTo>
                  <a:lnTo>
                    <a:pt x="13068" y="226060"/>
                  </a:lnTo>
                  <a:lnTo>
                    <a:pt x="12395" y="223520"/>
                  </a:lnTo>
                  <a:lnTo>
                    <a:pt x="13690" y="220980"/>
                  </a:lnTo>
                  <a:lnTo>
                    <a:pt x="13868" y="219710"/>
                  </a:lnTo>
                  <a:lnTo>
                    <a:pt x="13423" y="219710"/>
                  </a:lnTo>
                  <a:lnTo>
                    <a:pt x="13449" y="218440"/>
                  </a:lnTo>
                  <a:lnTo>
                    <a:pt x="13309" y="218440"/>
                  </a:lnTo>
                  <a:lnTo>
                    <a:pt x="12509" y="219710"/>
                  </a:lnTo>
                  <a:lnTo>
                    <a:pt x="11925" y="218440"/>
                  </a:lnTo>
                  <a:lnTo>
                    <a:pt x="12331" y="217170"/>
                  </a:lnTo>
                  <a:lnTo>
                    <a:pt x="12280" y="216992"/>
                  </a:lnTo>
                  <a:lnTo>
                    <a:pt x="12179" y="217170"/>
                  </a:lnTo>
                  <a:lnTo>
                    <a:pt x="12230" y="216827"/>
                  </a:lnTo>
                  <a:lnTo>
                    <a:pt x="11645" y="214630"/>
                  </a:lnTo>
                  <a:lnTo>
                    <a:pt x="12636" y="214630"/>
                  </a:lnTo>
                  <a:lnTo>
                    <a:pt x="12407" y="215900"/>
                  </a:lnTo>
                  <a:lnTo>
                    <a:pt x="12280" y="216992"/>
                  </a:lnTo>
                  <a:lnTo>
                    <a:pt x="13614" y="214630"/>
                  </a:lnTo>
                  <a:lnTo>
                    <a:pt x="13627" y="215646"/>
                  </a:lnTo>
                  <a:lnTo>
                    <a:pt x="13766" y="214630"/>
                  </a:lnTo>
                  <a:lnTo>
                    <a:pt x="13957" y="214630"/>
                  </a:lnTo>
                  <a:lnTo>
                    <a:pt x="14008" y="215900"/>
                  </a:lnTo>
                  <a:lnTo>
                    <a:pt x="14986" y="212090"/>
                  </a:lnTo>
                  <a:lnTo>
                    <a:pt x="12966" y="214630"/>
                  </a:lnTo>
                  <a:lnTo>
                    <a:pt x="13106" y="210820"/>
                  </a:lnTo>
                  <a:lnTo>
                    <a:pt x="13639" y="212090"/>
                  </a:lnTo>
                  <a:lnTo>
                    <a:pt x="14173" y="210820"/>
                  </a:lnTo>
                  <a:lnTo>
                    <a:pt x="14071" y="209550"/>
                  </a:lnTo>
                  <a:lnTo>
                    <a:pt x="14008" y="210820"/>
                  </a:lnTo>
                  <a:lnTo>
                    <a:pt x="13144" y="210820"/>
                  </a:lnTo>
                  <a:lnTo>
                    <a:pt x="12776" y="209550"/>
                  </a:lnTo>
                  <a:lnTo>
                    <a:pt x="13258" y="207010"/>
                  </a:lnTo>
                  <a:lnTo>
                    <a:pt x="12534" y="207010"/>
                  </a:lnTo>
                  <a:lnTo>
                    <a:pt x="12623" y="205740"/>
                  </a:lnTo>
                  <a:lnTo>
                    <a:pt x="12382" y="207010"/>
                  </a:lnTo>
                  <a:lnTo>
                    <a:pt x="11836" y="207010"/>
                  </a:lnTo>
                  <a:lnTo>
                    <a:pt x="11950" y="205740"/>
                  </a:lnTo>
                  <a:lnTo>
                    <a:pt x="11887" y="205193"/>
                  </a:lnTo>
                  <a:lnTo>
                    <a:pt x="11379" y="204470"/>
                  </a:lnTo>
                  <a:lnTo>
                    <a:pt x="13398" y="201930"/>
                  </a:lnTo>
                  <a:lnTo>
                    <a:pt x="12827" y="199390"/>
                  </a:lnTo>
                  <a:lnTo>
                    <a:pt x="14122" y="199390"/>
                  </a:lnTo>
                  <a:lnTo>
                    <a:pt x="13792" y="198120"/>
                  </a:lnTo>
                  <a:lnTo>
                    <a:pt x="13474" y="196850"/>
                  </a:lnTo>
                  <a:lnTo>
                    <a:pt x="12979" y="195300"/>
                  </a:lnTo>
                  <a:lnTo>
                    <a:pt x="12979" y="196850"/>
                  </a:lnTo>
                  <a:lnTo>
                    <a:pt x="12839" y="198120"/>
                  </a:lnTo>
                  <a:lnTo>
                    <a:pt x="12268" y="196850"/>
                  </a:lnTo>
                  <a:lnTo>
                    <a:pt x="11823" y="196850"/>
                  </a:lnTo>
                  <a:lnTo>
                    <a:pt x="12661" y="195922"/>
                  </a:lnTo>
                  <a:lnTo>
                    <a:pt x="12979" y="196850"/>
                  </a:lnTo>
                  <a:lnTo>
                    <a:pt x="12979" y="195300"/>
                  </a:lnTo>
                  <a:lnTo>
                    <a:pt x="12598" y="194310"/>
                  </a:lnTo>
                  <a:lnTo>
                    <a:pt x="12560" y="195262"/>
                  </a:lnTo>
                  <a:lnTo>
                    <a:pt x="11290" y="194310"/>
                  </a:lnTo>
                  <a:lnTo>
                    <a:pt x="12065" y="191770"/>
                  </a:lnTo>
                  <a:lnTo>
                    <a:pt x="13881" y="191770"/>
                  </a:lnTo>
                  <a:lnTo>
                    <a:pt x="14757" y="189230"/>
                  </a:lnTo>
                  <a:lnTo>
                    <a:pt x="13055" y="186690"/>
                  </a:lnTo>
                  <a:lnTo>
                    <a:pt x="13220" y="185420"/>
                  </a:lnTo>
                  <a:lnTo>
                    <a:pt x="13385" y="184150"/>
                  </a:lnTo>
                  <a:lnTo>
                    <a:pt x="13550" y="182880"/>
                  </a:lnTo>
                  <a:lnTo>
                    <a:pt x="13220" y="184150"/>
                  </a:lnTo>
                  <a:lnTo>
                    <a:pt x="12496" y="184150"/>
                  </a:lnTo>
                  <a:lnTo>
                    <a:pt x="13157" y="181610"/>
                  </a:lnTo>
                  <a:lnTo>
                    <a:pt x="12865" y="180340"/>
                  </a:lnTo>
                  <a:lnTo>
                    <a:pt x="13462" y="181610"/>
                  </a:lnTo>
                  <a:lnTo>
                    <a:pt x="13690" y="180340"/>
                  </a:lnTo>
                  <a:lnTo>
                    <a:pt x="14122" y="176530"/>
                  </a:lnTo>
                  <a:lnTo>
                    <a:pt x="12903" y="176530"/>
                  </a:lnTo>
                  <a:lnTo>
                    <a:pt x="13690" y="175260"/>
                  </a:lnTo>
                  <a:lnTo>
                    <a:pt x="13982" y="171450"/>
                  </a:lnTo>
                  <a:lnTo>
                    <a:pt x="11938" y="171450"/>
                  </a:lnTo>
                  <a:lnTo>
                    <a:pt x="12090" y="168910"/>
                  </a:lnTo>
                  <a:lnTo>
                    <a:pt x="12763" y="168910"/>
                  </a:lnTo>
                  <a:lnTo>
                    <a:pt x="13182" y="167640"/>
                  </a:lnTo>
                  <a:lnTo>
                    <a:pt x="13677" y="170180"/>
                  </a:lnTo>
                  <a:lnTo>
                    <a:pt x="13754" y="167640"/>
                  </a:lnTo>
                  <a:lnTo>
                    <a:pt x="13081" y="166370"/>
                  </a:lnTo>
                  <a:lnTo>
                    <a:pt x="6832" y="166370"/>
                  </a:lnTo>
                  <a:lnTo>
                    <a:pt x="6299" y="166370"/>
                  </a:lnTo>
                  <a:lnTo>
                    <a:pt x="6604" y="168910"/>
                  </a:lnTo>
                  <a:lnTo>
                    <a:pt x="7302" y="167640"/>
                  </a:lnTo>
                  <a:lnTo>
                    <a:pt x="5715" y="171450"/>
                  </a:lnTo>
                  <a:lnTo>
                    <a:pt x="8724" y="173990"/>
                  </a:lnTo>
                  <a:lnTo>
                    <a:pt x="6604" y="176530"/>
                  </a:lnTo>
                  <a:lnTo>
                    <a:pt x="7366" y="181610"/>
                  </a:lnTo>
                  <a:lnTo>
                    <a:pt x="7772" y="184912"/>
                  </a:lnTo>
                  <a:lnTo>
                    <a:pt x="7810" y="185420"/>
                  </a:lnTo>
                  <a:lnTo>
                    <a:pt x="6540" y="185420"/>
                  </a:lnTo>
                  <a:lnTo>
                    <a:pt x="7035" y="189115"/>
                  </a:lnTo>
                  <a:lnTo>
                    <a:pt x="7861" y="186004"/>
                  </a:lnTo>
                  <a:lnTo>
                    <a:pt x="8013" y="185420"/>
                  </a:lnTo>
                  <a:lnTo>
                    <a:pt x="7886" y="186690"/>
                  </a:lnTo>
                  <a:lnTo>
                    <a:pt x="8064" y="190500"/>
                  </a:lnTo>
                  <a:lnTo>
                    <a:pt x="7620" y="190500"/>
                  </a:lnTo>
                  <a:lnTo>
                    <a:pt x="8191" y="191770"/>
                  </a:lnTo>
                  <a:lnTo>
                    <a:pt x="7747" y="196850"/>
                  </a:lnTo>
                  <a:lnTo>
                    <a:pt x="7518" y="196850"/>
                  </a:lnTo>
                  <a:lnTo>
                    <a:pt x="7150" y="195580"/>
                  </a:lnTo>
                  <a:lnTo>
                    <a:pt x="6934" y="195580"/>
                  </a:lnTo>
                  <a:lnTo>
                    <a:pt x="7391" y="199390"/>
                  </a:lnTo>
                  <a:lnTo>
                    <a:pt x="6553" y="203200"/>
                  </a:lnTo>
                  <a:lnTo>
                    <a:pt x="7137" y="206870"/>
                  </a:lnTo>
                  <a:lnTo>
                    <a:pt x="8001" y="205740"/>
                  </a:lnTo>
                  <a:lnTo>
                    <a:pt x="8763" y="210426"/>
                  </a:lnTo>
                  <a:lnTo>
                    <a:pt x="7556" y="209550"/>
                  </a:lnTo>
                  <a:lnTo>
                    <a:pt x="8712" y="214630"/>
                  </a:lnTo>
                  <a:lnTo>
                    <a:pt x="6502" y="212090"/>
                  </a:lnTo>
                  <a:lnTo>
                    <a:pt x="6604" y="213360"/>
                  </a:lnTo>
                  <a:lnTo>
                    <a:pt x="7302" y="213360"/>
                  </a:lnTo>
                  <a:lnTo>
                    <a:pt x="7150" y="214630"/>
                  </a:lnTo>
                  <a:lnTo>
                    <a:pt x="6896" y="214630"/>
                  </a:lnTo>
                  <a:lnTo>
                    <a:pt x="6451" y="213360"/>
                  </a:lnTo>
                  <a:lnTo>
                    <a:pt x="6680" y="215900"/>
                  </a:lnTo>
                  <a:lnTo>
                    <a:pt x="7391" y="215900"/>
                  </a:lnTo>
                  <a:lnTo>
                    <a:pt x="7277" y="217170"/>
                  </a:lnTo>
                  <a:lnTo>
                    <a:pt x="6527" y="217170"/>
                  </a:lnTo>
                  <a:lnTo>
                    <a:pt x="7607" y="219710"/>
                  </a:lnTo>
                  <a:lnTo>
                    <a:pt x="7264" y="220980"/>
                  </a:lnTo>
                  <a:lnTo>
                    <a:pt x="6870" y="220980"/>
                  </a:lnTo>
                  <a:lnTo>
                    <a:pt x="6781" y="224790"/>
                  </a:lnTo>
                  <a:lnTo>
                    <a:pt x="8216" y="227330"/>
                  </a:lnTo>
                  <a:lnTo>
                    <a:pt x="7785" y="231140"/>
                  </a:lnTo>
                  <a:lnTo>
                    <a:pt x="6426" y="229870"/>
                  </a:lnTo>
                  <a:lnTo>
                    <a:pt x="7404" y="232410"/>
                  </a:lnTo>
                  <a:lnTo>
                    <a:pt x="6261" y="232410"/>
                  </a:lnTo>
                  <a:lnTo>
                    <a:pt x="6692" y="234950"/>
                  </a:lnTo>
                  <a:lnTo>
                    <a:pt x="7213" y="233680"/>
                  </a:lnTo>
                  <a:lnTo>
                    <a:pt x="7239" y="234950"/>
                  </a:lnTo>
                  <a:lnTo>
                    <a:pt x="7353" y="236334"/>
                  </a:lnTo>
                  <a:lnTo>
                    <a:pt x="8191" y="237490"/>
                  </a:lnTo>
                  <a:lnTo>
                    <a:pt x="7861" y="238760"/>
                  </a:lnTo>
                  <a:lnTo>
                    <a:pt x="7340" y="237490"/>
                  </a:lnTo>
                  <a:lnTo>
                    <a:pt x="7658" y="241300"/>
                  </a:lnTo>
                  <a:lnTo>
                    <a:pt x="8039" y="238760"/>
                  </a:lnTo>
                  <a:lnTo>
                    <a:pt x="8674" y="241300"/>
                  </a:lnTo>
                  <a:lnTo>
                    <a:pt x="9512" y="238760"/>
                  </a:lnTo>
                  <a:lnTo>
                    <a:pt x="9220" y="241300"/>
                  </a:lnTo>
                  <a:lnTo>
                    <a:pt x="9232" y="242570"/>
                  </a:lnTo>
                  <a:lnTo>
                    <a:pt x="8534" y="243840"/>
                  </a:lnTo>
                  <a:lnTo>
                    <a:pt x="9245" y="245110"/>
                  </a:lnTo>
                  <a:lnTo>
                    <a:pt x="8483" y="247650"/>
                  </a:lnTo>
                  <a:lnTo>
                    <a:pt x="7620" y="246380"/>
                  </a:lnTo>
                  <a:lnTo>
                    <a:pt x="7366" y="246380"/>
                  </a:lnTo>
                  <a:lnTo>
                    <a:pt x="7962" y="247650"/>
                  </a:lnTo>
                  <a:lnTo>
                    <a:pt x="7759" y="248920"/>
                  </a:lnTo>
                  <a:lnTo>
                    <a:pt x="7607" y="250190"/>
                  </a:lnTo>
                  <a:lnTo>
                    <a:pt x="7620" y="251383"/>
                  </a:lnTo>
                  <a:lnTo>
                    <a:pt x="7734" y="252730"/>
                  </a:lnTo>
                  <a:lnTo>
                    <a:pt x="8013" y="252730"/>
                  </a:lnTo>
                  <a:lnTo>
                    <a:pt x="8382" y="254000"/>
                  </a:lnTo>
                  <a:lnTo>
                    <a:pt x="7962" y="254000"/>
                  </a:lnTo>
                  <a:lnTo>
                    <a:pt x="9258" y="255270"/>
                  </a:lnTo>
                  <a:lnTo>
                    <a:pt x="9410" y="255270"/>
                  </a:lnTo>
                  <a:lnTo>
                    <a:pt x="9499" y="254000"/>
                  </a:lnTo>
                  <a:lnTo>
                    <a:pt x="11036" y="255270"/>
                  </a:lnTo>
                  <a:lnTo>
                    <a:pt x="11938" y="256540"/>
                  </a:lnTo>
                  <a:lnTo>
                    <a:pt x="15328" y="256540"/>
                  </a:lnTo>
                  <a:lnTo>
                    <a:pt x="16878" y="256540"/>
                  </a:lnTo>
                  <a:lnTo>
                    <a:pt x="19367" y="256540"/>
                  </a:lnTo>
                  <a:lnTo>
                    <a:pt x="20040" y="257810"/>
                  </a:lnTo>
                  <a:lnTo>
                    <a:pt x="16967" y="256578"/>
                  </a:lnTo>
                  <a:lnTo>
                    <a:pt x="15328" y="256540"/>
                  </a:lnTo>
                  <a:lnTo>
                    <a:pt x="16332" y="257213"/>
                  </a:lnTo>
                  <a:lnTo>
                    <a:pt x="16916" y="256628"/>
                  </a:lnTo>
                  <a:lnTo>
                    <a:pt x="17691" y="257810"/>
                  </a:lnTo>
                  <a:lnTo>
                    <a:pt x="21805" y="259080"/>
                  </a:lnTo>
                  <a:lnTo>
                    <a:pt x="26212" y="257810"/>
                  </a:lnTo>
                  <a:lnTo>
                    <a:pt x="29362" y="257810"/>
                  </a:lnTo>
                  <a:lnTo>
                    <a:pt x="30022" y="256540"/>
                  </a:lnTo>
                  <a:lnTo>
                    <a:pt x="32194" y="259080"/>
                  </a:lnTo>
                  <a:lnTo>
                    <a:pt x="48780" y="259080"/>
                  </a:lnTo>
                  <a:lnTo>
                    <a:pt x="49136" y="257810"/>
                  </a:lnTo>
                  <a:lnTo>
                    <a:pt x="48869" y="256540"/>
                  </a:lnTo>
                  <a:lnTo>
                    <a:pt x="49047" y="255270"/>
                  </a:lnTo>
                  <a:lnTo>
                    <a:pt x="48755" y="255270"/>
                  </a:lnTo>
                  <a:lnTo>
                    <a:pt x="49034" y="254000"/>
                  </a:lnTo>
                  <a:lnTo>
                    <a:pt x="49466" y="252730"/>
                  </a:lnTo>
                  <a:lnTo>
                    <a:pt x="49593" y="251383"/>
                  </a:lnTo>
                  <a:lnTo>
                    <a:pt x="49796" y="250190"/>
                  </a:lnTo>
                  <a:lnTo>
                    <a:pt x="49669" y="247650"/>
                  </a:lnTo>
                  <a:lnTo>
                    <a:pt x="49555" y="245110"/>
                  </a:lnTo>
                  <a:lnTo>
                    <a:pt x="49453" y="243840"/>
                  </a:lnTo>
                  <a:lnTo>
                    <a:pt x="49364" y="242570"/>
                  </a:lnTo>
                  <a:lnTo>
                    <a:pt x="50546" y="241338"/>
                  </a:lnTo>
                  <a:lnTo>
                    <a:pt x="50825" y="242570"/>
                  </a:lnTo>
                  <a:lnTo>
                    <a:pt x="50863" y="241300"/>
                  </a:lnTo>
                  <a:lnTo>
                    <a:pt x="50876" y="237490"/>
                  </a:lnTo>
                  <a:lnTo>
                    <a:pt x="50406" y="237490"/>
                  </a:lnTo>
                  <a:lnTo>
                    <a:pt x="49758" y="238760"/>
                  </a:lnTo>
                  <a:lnTo>
                    <a:pt x="49390" y="238760"/>
                  </a:lnTo>
                  <a:lnTo>
                    <a:pt x="49174" y="237490"/>
                  </a:lnTo>
                  <a:lnTo>
                    <a:pt x="49276" y="236220"/>
                  </a:lnTo>
                  <a:lnTo>
                    <a:pt x="49568" y="237490"/>
                  </a:lnTo>
                  <a:lnTo>
                    <a:pt x="50419" y="236220"/>
                  </a:lnTo>
                  <a:lnTo>
                    <a:pt x="50647" y="236220"/>
                  </a:lnTo>
                  <a:lnTo>
                    <a:pt x="50444" y="234950"/>
                  </a:lnTo>
                  <a:lnTo>
                    <a:pt x="50215" y="234950"/>
                  </a:lnTo>
                  <a:lnTo>
                    <a:pt x="51676" y="233680"/>
                  </a:lnTo>
                  <a:lnTo>
                    <a:pt x="48818" y="234950"/>
                  </a:lnTo>
                  <a:lnTo>
                    <a:pt x="49949" y="232410"/>
                  </a:lnTo>
                  <a:lnTo>
                    <a:pt x="50304" y="232410"/>
                  </a:lnTo>
                  <a:lnTo>
                    <a:pt x="50228" y="231140"/>
                  </a:lnTo>
                  <a:lnTo>
                    <a:pt x="49822" y="229870"/>
                  </a:lnTo>
                  <a:lnTo>
                    <a:pt x="50050" y="229870"/>
                  </a:lnTo>
                  <a:lnTo>
                    <a:pt x="50914" y="228600"/>
                  </a:lnTo>
                  <a:lnTo>
                    <a:pt x="50901" y="228422"/>
                  </a:lnTo>
                  <a:lnTo>
                    <a:pt x="49745" y="227330"/>
                  </a:lnTo>
                  <a:lnTo>
                    <a:pt x="50698" y="226060"/>
                  </a:lnTo>
                  <a:lnTo>
                    <a:pt x="50863" y="226060"/>
                  </a:lnTo>
                  <a:lnTo>
                    <a:pt x="50876" y="228231"/>
                  </a:lnTo>
                  <a:lnTo>
                    <a:pt x="50990" y="228511"/>
                  </a:lnTo>
                  <a:lnTo>
                    <a:pt x="52044" y="227330"/>
                  </a:lnTo>
                  <a:lnTo>
                    <a:pt x="51816" y="226060"/>
                  </a:lnTo>
                  <a:lnTo>
                    <a:pt x="52057" y="226060"/>
                  </a:lnTo>
                  <a:lnTo>
                    <a:pt x="52755" y="223520"/>
                  </a:lnTo>
                  <a:lnTo>
                    <a:pt x="52501" y="223520"/>
                  </a:lnTo>
                  <a:lnTo>
                    <a:pt x="50482" y="220980"/>
                  </a:lnTo>
                  <a:lnTo>
                    <a:pt x="52438" y="219710"/>
                  </a:lnTo>
                  <a:lnTo>
                    <a:pt x="52336" y="219506"/>
                  </a:lnTo>
                  <a:lnTo>
                    <a:pt x="52031" y="217170"/>
                  </a:lnTo>
                  <a:lnTo>
                    <a:pt x="53263" y="217170"/>
                  </a:lnTo>
                  <a:lnTo>
                    <a:pt x="53657" y="215900"/>
                  </a:lnTo>
                  <a:lnTo>
                    <a:pt x="53886" y="215900"/>
                  </a:lnTo>
                  <a:lnTo>
                    <a:pt x="53263" y="214630"/>
                  </a:lnTo>
                  <a:lnTo>
                    <a:pt x="54686" y="214630"/>
                  </a:lnTo>
                  <a:close/>
                </a:path>
                <a:path w="62864" h="259079">
                  <a:moveTo>
                    <a:pt x="55016" y="189230"/>
                  </a:moveTo>
                  <a:lnTo>
                    <a:pt x="54495" y="190296"/>
                  </a:lnTo>
                  <a:lnTo>
                    <a:pt x="54698" y="190500"/>
                  </a:lnTo>
                  <a:lnTo>
                    <a:pt x="55016" y="189230"/>
                  </a:lnTo>
                  <a:close/>
                </a:path>
                <a:path w="62864" h="259079">
                  <a:moveTo>
                    <a:pt x="55130" y="162052"/>
                  </a:moveTo>
                  <a:lnTo>
                    <a:pt x="54825" y="161290"/>
                  </a:lnTo>
                  <a:lnTo>
                    <a:pt x="55130" y="162052"/>
                  </a:lnTo>
                  <a:close/>
                </a:path>
                <a:path w="62864" h="259079">
                  <a:moveTo>
                    <a:pt x="55575" y="205740"/>
                  </a:moveTo>
                  <a:lnTo>
                    <a:pt x="54521" y="201930"/>
                  </a:lnTo>
                  <a:lnTo>
                    <a:pt x="54267" y="198120"/>
                  </a:lnTo>
                  <a:lnTo>
                    <a:pt x="53314" y="198120"/>
                  </a:lnTo>
                  <a:lnTo>
                    <a:pt x="53111" y="194310"/>
                  </a:lnTo>
                  <a:lnTo>
                    <a:pt x="53682" y="194310"/>
                  </a:lnTo>
                  <a:lnTo>
                    <a:pt x="54114" y="195580"/>
                  </a:lnTo>
                  <a:lnTo>
                    <a:pt x="54711" y="194310"/>
                  </a:lnTo>
                  <a:lnTo>
                    <a:pt x="54749" y="193040"/>
                  </a:lnTo>
                  <a:lnTo>
                    <a:pt x="54559" y="191770"/>
                  </a:lnTo>
                  <a:lnTo>
                    <a:pt x="55422" y="191770"/>
                  </a:lnTo>
                  <a:lnTo>
                    <a:pt x="55460" y="190500"/>
                  </a:lnTo>
                  <a:lnTo>
                    <a:pt x="54698" y="190500"/>
                  </a:lnTo>
                  <a:lnTo>
                    <a:pt x="54406" y="190500"/>
                  </a:lnTo>
                  <a:lnTo>
                    <a:pt x="54495" y="190296"/>
                  </a:lnTo>
                  <a:lnTo>
                    <a:pt x="53517" y="189230"/>
                  </a:lnTo>
                  <a:lnTo>
                    <a:pt x="54356" y="191770"/>
                  </a:lnTo>
                  <a:lnTo>
                    <a:pt x="53975" y="193040"/>
                  </a:lnTo>
                  <a:lnTo>
                    <a:pt x="53467" y="193040"/>
                  </a:lnTo>
                  <a:lnTo>
                    <a:pt x="52641" y="194310"/>
                  </a:lnTo>
                  <a:lnTo>
                    <a:pt x="52425" y="194310"/>
                  </a:lnTo>
                  <a:lnTo>
                    <a:pt x="52654" y="195580"/>
                  </a:lnTo>
                  <a:lnTo>
                    <a:pt x="52006" y="195580"/>
                  </a:lnTo>
                  <a:lnTo>
                    <a:pt x="51015" y="198120"/>
                  </a:lnTo>
                  <a:lnTo>
                    <a:pt x="52539" y="199390"/>
                  </a:lnTo>
                  <a:lnTo>
                    <a:pt x="51473" y="200660"/>
                  </a:lnTo>
                  <a:lnTo>
                    <a:pt x="51422" y="199390"/>
                  </a:lnTo>
                  <a:lnTo>
                    <a:pt x="51435" y="200660"/>
                  </a:lnTo>
                  <a:lnTo>
                    <a:pt x="51485" y="203200"/>
                  </a:lnTo>
                  <a:lnTo>
                    <a:pt x="52311" y="200660"/>
                  </a:lnTo>
                  <a:lnTo>
                    <a:pt x="53136" y="203200"/>
                  </a:lnTo>
                  <a:lnTo>
                    <a:pt x="50647" y="204470"/>
                  </a:lnTo>
                  <a:lnTo>
                    <a:pt x="51549" y="205740"/>
                  </a:lnTo>
                  <a:lnTo>
                    <a:pt x="51498" y="205981"/>
                  </a:lnTo>
                  <a:lnTo>
                    <a:pt x="51930" y="207010"/>
                  </a:lnTo>
                  <a:lnTo>
                    <a:pt x="51447" y="207594"/>
                  </a:lnTo>
                  <a:lnTo>
                    <a:pt x="53555" y="207708"/>
                  </a:lnTo>
                  <a:lnTo>
                    <a:pt x="55575" y="205740"/>
                  </a:lnTo>
                  <a:close/>
                </a:path>
                <a:path w="62864" h="259079">
                  <a:moveTo>
                    <a:pt x="55918" y="193662"/>
                  </a:moveTo>
                  <a:lnTo>
                    <a:pt x="55765" y="193548"/>
                  </a:lnTo>
                  <a:lnTo>
                    <a:pt x="55626" y="193522"/>
                  </a:lnTo>
                  <a:lnTo>
                    <a:pt x="55918" y="193675"/>
                  </a:lnTo>
                  <a:close/>
                </a:path>
                <a:path w="62864" h="259079">
                  <a:moveTo>
                    <a:pt x="56121" y="190119"/>
                  </a:moveTo>
                  <a:lnTo>
                    <a:pt x="55930" y="189115"/>
                  </a:lnTo>
                  <a:lnTo>
                    <a:pt x="55537" y="186690"/>
                  </a:lnTo>
                  <a:lnTo>
                    <a:pt x="55422" y="185420"/>
                  </a:lnTo>
                  <a:lnTo>
                    <a:pt x="55232" y="185420"/>
                  </a:lnTo>
                  <a:lnTo>
                    <a:pt x="55143" y="184150"/>
                  </a:lnTo>
                  <a:lnTo>
                    <a:pt x="53289" y="185420"/>
                  </a:lnTo>
                  <a:lnTo>
                    <a:pt x="55016" y="189230"/>
                  </a:lnTo>
                  <a:lnTo>
                    <a:pt x="55803" y="189230"/>
                  </a:lnTo>
                  <a:lnTo>
                    <a:pt x="55994" y="190080"/>
                  </a:lnTo>
                  <a:lnTo>
                    <a:pt x="55791" y="190131"/>
                  </a:lnTo>
                  <a:lnTo>
                    <a:pt x="55994" y="190246"/>
                  </a:lnTo>
                  <a:lnTo>
                    <a:pt x="56095" y="190500"/>
                  </a:lnTo>
                  <a:lnTo>
                    <a:pt x="56070" y="190360"/>
                  </a:lnTo>
                  <a:lnTo>
                    <a:pt x="56121" y="190601"/>
                  </a:lnTo>
                  <a:lnTo>
                    <a:pt x="56121" y="190119"/>
                  </a:lnTo>
                  <a:close/>
                </a:path>
                <a:path w="62864" h="259079">
                  <a:moveTo>
                    <a:pt x="56134" y="190766"/>
                  </a:moveTo>
                  <a:lnTo>
                    <a:pt x="56121" y="190601"/>
                  </a:lnTo>
                  <a:lnTo>
                    <a:pt x="56095" y="190817"/>
                  </a:lnTo>
                  <a:lnTo>
                    <a:pt x="56083" y="191046"/>
                  </a:lnTo>
                  <a:lnTo>
                    <a:pt x="56057" y="191287"/>
                  </a:lnTo>
                  <a:lnTo>
                    <a:pt x="56121" y="190969"/>
                  </a:lnTo>
                  <a:lnTo>
                    <a:pt x="56134" y="190766"/>
                  </a:lnTo>
                  <a:close/>
                </a:path>
                <a:path w="62864" h="259079">
                  <a:moveTo>
                    <a:pt x="56184" y="194005"/>
                  </a:moveTo>
                  <a:lnTo>
                    <a:pt x="56159" y="193789"/>
                  </a:lnTo>
                  <a:lnTo>
                    <a:pt x="55930" y="193675"/>
                  </a:lnTo>
                  <a:lnTo>
                    <a:pt x="56184" y="194005"/>
                  </a:lnTo>
                  <a:close/>
                </a:path>
                <a:path w="62864" h="259079">
                  <a:moveTo>
                    <a:pt x="56248" y="194856"/>
                  </a:moveTo>
                  <a:lnTo>
                    <a:pt x="56210" y="194373"/>
                  </a:lnTo>
                  <a:lnTo>
                    <a:pt x="54940" y="195910"/>
                  </a:lnTo>
                  <a:lnTo>
                    <a:pt x="55397" y="196672"/>
                  </a:lnTo>
                  <a:lnTo>
                    <a:pt x="55562" y="195910"/>
                  </a:lnTo>
                  <a:lnTo>
                    <a:pt x="56248" y="194856"/>
                  </a:lnTo>
                  <a:close/>
                </a:path>
                <a:path w="62864" h="259079">
                  <a:moveTo>
                    <a:pt x="56273" y="190182"/>
                  </a:moveTo>
                  <a:lnTo>
                    <a:pt x="56248" y="189890"/>
                  </a:lnTo>
                  <a:lnTo>
                    <a:pt x="56184" y="189649"/>
                  </a:lnTo>
                  <a:lnTo>
                    <a:pt x="56083" y="189433"/>
                  </a:lnTo>
                  <a:lnTo>
                    <a:pt x="56121" y="190119"/>
                  </a:lnTo>
                  <a:lnTo>
                    <a:pt x="56273" y="190182"/>
                  </a:lnTo>
                  <a:close/>
                </a:path>
                <a:path w="62864" h="259079">
                  <a:moveTo>
                    <a:pt x="56337" y="194208"/>
                  </a:moveTo>
                  <a:lnTo>
                    <a:pt x="56184" y="194005"/>
                  </a:lnTo>
                  <a:lnTo>
                    <a:pt x="56210" y="194373"/>
                  </a:lnTo>
                  <a:lnTo>
                    <a:pt x="56337" y="194208"/>
                  </a:lnTo>
                  <a:close/>
                </a:path>
                <a:path w="62864" h="259079">
                  <a:moveTo>
                    <a:pt x="56349" y="182880"/>
                  </a:moveTo>
                  <a:lnTo>
                    <a:pt x="55918" y="182880"/>
                  </a:lnTo>
                  <a:lnTo>
                    <a:pt x="56032" y="184150"/>
                  </a:lnTo>
                  <a:lnTo>
                    <a:pt x="56324" y="184912"/>
                  </a:lnTo>
                  <a:lnTo>
                    <a:pt x="56349" y="182880"/>
                  </a:lnTo>
                  <a:close/>
                </a:path>
                <a:path w="62864" h="259079">
                  <a:moveTo>
                    <a:pt x="56400" y="186690"/>
                  </a:moveTo>
                  <a:lnTo>
                    <a:pt x="56324" y="185420"/>
                  </a:lnTo>
                  <a:lnTo>
                    <a:pt x="55968" y="185420"/>
                  </a:lnTo>
                  <a:lnTo>
                    <a:pt x="56121" y="186690"/>
                  </a:lnTo>
                  <a:lnTo>
                    <a:pt x="56400" y="186690"/>
                  </a:lnTo>
                  <a:close/>
                </a:path>
                <a:path w="62864" h="259079">
                  <a:moveTo>
                    <a:pt x="56527" y="185420"/>
                  </a:moveTo>
                  <a:lnTo>
                    <a:pt x="56324" y="184912"/>
                  </a:lnTo>
                  <a:lnTo>
                    <a:pt x="56324" y="185420"/>
                  </a:lnTo>
                  <a:lnTo>
                    <a:pt x="56527" y="185420"/>
                  </a:lnTo>
                  <a:close/>
                </a:path>
                <a:path w="62864" h="259079">
                  <a:moveTo>
                    <a:pt x="56984" y="182791"/>
                  </a:moveTo>
                  <a:lnTo>
                    <a:pt x="56921" y="182359"/>
                  </a:lnTo>
                  <a:lnTo>
                    <a:pt x="56908" y="182549"/>
                  </a:lnTo>
                  <a:lnTo>
                    <a:pt x="56896" y="182727"/>
                  </a:lnTo>
                  <a:close/>
                </a:path>
                <a:path w="62864" h="259079">
                  <a:moveTo>
                    <a:pt x="57035" y="181686"/>
                  </a:moveTo>
                  <a:lnTo>
                    <a:pt x="56807" y="181457"/>
                  </a:lnTo>
                  <a:lnTo>
                    <a:pt x="56921" y="182359"/>
                  </a:lnTo>
                  <a:lnTo>
                    <a:pt x="56959" y="182054"/>
                  </a:lnTo>
                  <a:lnTo>
                    <a:pt x="57035" y="181686"/>
                  </a:lnTo>
                  <a:close/>
                </a:path>
                <a:path w="62864" h="259079">
                  <a:moveTo>
                    <a:pt x="57073" y="180568"/>
                  </a:moveTo>
                  <a:lnTo>
                    <a:pt x="56197" y="179527"/>
                  </a:lnTo>
                  <a:lnTo>
                    <a:pt x="56629" y="179324"/>
                  </a:lnTo>
                  <a:lnTo>
                    <a:pt x="55575" y="178181"/>
                  </a:lnTo>
                  <a:lnTo>
                    <a:pt x="55537" y="177342"/>
                  </a:lnTo>
                  <a:lnTo>
                    <a:pt x="56032" y="176784"/>
                  </a:lnTo>
                  <a:lnTo>
                    <a:pt x="56400" y="176961"/>
                  </a:lnTo>
                  <a:lnTo>
                    <a:pt x="56159" y="176644"/>
                  </a:lnTo>
                  <a:lnTo>
                    <a:pt x="56743" y="175717"/>
                  </a:lnTo>
                  <a:lnTo>
                    <a:pt x="56146" y="175196"/>
                  </a:lnTo>
                  <a:lnTo>
                    <a:pt x="55270" y="176174"/>
                  </a:lnTo>
                  <a:lnTo>
                    <a:pt x="55092" y="177533"/>
                  </a:lnTo>
                  <a:lnTo>
                    <a:pt x="55600" y="179019"/>
                  </a:lnTo>
                  <a:lnTo>
                    <a:pt x="55359" y="179285"/>
                  </a:lnTo>
                  <a:lnTo>
                    <a:pt x="55118" y="178968"/>
                  </a:lnTo>
                  <a:lnTo>
                    <a:pt x="54940" y="178879"/>
                  </a:lnTo>
                  <a:lnTo>
                    <a:pt x="55333" y="179895"/>
                  </a:lnTo>
                  <a:lnTo>
                    <a:pt x="56095" y="181102"/>
                  </a:lnTo>
                  <a:lnTo>
                    <a:pt x="57073" y="180568"/>
                  </a:lnTo>
                  <a:close/>
                </a:path>
                <a:path w="62864" h="259079">
                  <a:moveTo>
                    <a:pt x="57124" y="182841"/>
                  </a:moveTo>
                  <a:lnTo>
                    <a:pt x="56984" y="182791"/>
                  </a:lnTo>
                  <a:lnTo>
                    <a:pt x="57048" y="183222"/>
                  </a:lnTo>
                  <a:lnTo>
                    <a:pt x="57124" y="182841"/>
                  </a:lnTo>
                  <a:close/>
                </a:path>
                <a:path w="62864" h="259079">
                  <a:moveTo>
                    <a:pt x="58483" y="87249"/>
                  </a:moveTo>
                  <a:lnTo>
                    <a:pt x="58102" y="86360"/>
                  </a:lnTo>
                  <a:lnTo>
                    <a:pt x="58026" y="87630"/>
                  </a:lnTo>
                  <a:lnTo>
                    <a:pt x="58483" y="87249"/>
                  </a:lnTo>
                  <a:close/>
                </a:path>
                <a:path w="62864" h="259079">
                  <a:moveTo>
                    <a:pt x="58762" y="110490"/>
                  </a:moveTo>
                  <a:lnTo>
                    <a:pt x="58521" y="109220"/>
                  </a:lnTo>
                  <a:lnTo>
                    <a:pt x="58394" y="109220"/>
                  </a:lnTo>
                  <a:lnTo>
                    <a:pt x="58762" y="110490"/>
                  </a:lnTo>
                  <a:close/>
                </a:path>
                <a:path w="62864" h="259079">
                  <a:moveTo>
                    <a:pt x="59423" y="107950"/>
                  </a:moveTo>
                  <a:lnTo>
                    <a:pt x="59220" y="108191"/>
                  </a:lnTo>
                  <a:lnTo>
                    <a:pt x="59283" y="108546"/>
                  </a:lnTo>
                  <a:lnTo>
                    <a:pt x="59423" y="107950"/>
                  </a:lnTo>
                  <a:close/>
                </a:path>
                <a:path w="62864" h="259079">
                  <a:moveTo>
                    <a:pt x="59563" y="86360"/>
                  </a:moveTo>
                  <a:lnTo>
                    <a:pt x="58483" y="87249"/>
                  </a:lnTo>
                  <a:lnTo>
                    <a:pt x="58648" y="87630"/>
                  </a:lnTo>
                  <a:lnTo>
                    <a:pt x="58775" y="88900"/>
                  </a:lnTo>
                  <a:lnTo>
                    <a:pt x="59563" y="86360"/>
                  </a:lnTo>
                  <a:close/>
                </a:path>
                <a:path w="62864" h="259079">
                  <a:moveTo>
                    <a:pt x="59613" y="110490"/>
                  </a:moveTo>
                  <a:lnTo>
                    <a:pt x="59283" y="108546"/>
                  </a:lnTo>
                  <a:lnTo>
                    <a:pt x="58826" y="110490"/>
                  </a:lnTo>
                  <a:lnTo>
                    <a:pt x="59613" y="110490"/>
                  </a:lnTo>
                  <a:close/>
                </a:path>
                <a:path w="62864" h="259079">
                  <a:moveTo>
                    <a:pt x="59829" y="110490"/>
                  </a:moveTo>
                  <a:lnTo>
                    <a:pt x="59651" y="110490"/>
                  </a:lnTo>
                  <a:lnTo>
                    <a:pt x="59613" y="110972"/>
                  </a:lnTo>
                  <a:lnTo>
                    <a:pt x="59829" y="110490"/>
                  </a:lnTo>
                  <a:close/>
                </a:path>
                <a:path w="62864" h="259079">
                  <a:moveTo>
                    <a:pt x="60121" y="162560"/>
                  </a:moveTo>
                  <a:lnTo>
                    <a:pt x="59994" y="161290"/>
                  </a:lnTo>
                  <a:lnTo>
                    <a:pt x="59753" y="161290"/>
                  </a:lnTo>
                  <a:lnTo>
                    <a:pt x="60121" y="162560"/>
                  </a:lnTo>
                  <a:close/>
                </a:path>
                <a:path w="62864" h="259079">
                  <a:moveTo>
                    <a:pt x="60236" y="163830"/>
                  </a:moveTo>
                  <a:lnTo>
                    <a:pt x="59690" y="162560"/>
                  </a:lnTo>
                  <a:lnTo>
                    <a:pt x="58902" y="165100"/>
                  </a:lnTo>
                  <a:lnTo>
                    <a:pt x="59359" y="165100"/>
                  </a:lnTo>
                  <a:lnTo>
                    <a:pt x="59791" y="166370"/>
                  </a:lnTo>
                  <a:lnTo>
                    <a:pt x="60236" y="163830"/>
                  </a:lnTo>
                  <a:close/>
                </a:path>
                <a:path w="62864" h="259079">
                  <a:moveTo>
                    <a:pt x="60744" y="112166"/>
                  </a:moveTo>
                  <a:lnTo>
                    <a:pt x="60579" y="109575"/>
                  </a:lnTo>
                  <a:lnTo>
                    <a:pt x="60350" y="109905"/>
                  </a:lnTo>
                  <a:lnTo>
                    <a:pt x="60083" y="110121"/>
                  </a:lnTo>
                  <a:lnTo>
                    <a:pt x="59829" y="110286"/>
                  </a:lnTo>
                  <a:lnTo>
                    <a:pt x="60439" y="110032"/>
                  </a:lnTo>
                  <a:lnTo>
                    <a:pt x="60744" y="112166"/>
                  </a:lnTo>
                  <a:close/>
                </a:path>
                <a:path w="62864" h="259079">
                  <a:moveTo>
                    <a:pt x="60947" y="153860"/>
                  </a:moveTo>
                  <a:lnTo>
                    <a:pt x="60794" y="153847"/>
                  </a:lnTo>
                  <a:lnTo>
                    <a:pt x="60934" y="153987"/>
                  </a:lnTo>
                  <a:lnTo>
                    <a:pt x="60947" y="153860"/>
                  </a:lnTo>
                  <a:close/>
                </a:path>
                <a:path w="62864" h="259079">
                  <a:moveTo>
                    <a:pt x="61061" y="132080"/>
                  </a:moveTo>
                  <a:lnTo>
                    <a:pt x="60667" y="132080"/>
                  </a:lnTo>
                  <a:lnTo>
                    <a:pt x="60896" y="134620"/>
                  </a:lnTo>
                  <a:lnTo>
                    <a:pt x="61048" y="134620"/>
                  </a:lnTo>
                  <a:lnTo>
                    <a:pt x="61061" y="132080"/>
                  </a:lnTo>
                  <a:close/>
                </a:path>
                <a:path w="62864" h="259079">
                  <a:moveTo>
                    <a:pt x="61912" y="121920"/>
                  </a:moveTo>
                  <a:lnTo>
                    <a:pt x="61569" y="120650"/>
                  </a:lnTo>
                  <a:lnTo>
                    <a:pt x="60490" y="119380"/>
                  </a:lnTo>
                  <a:lnTo>
                    <a:pt x="60502" y="118110"/>
                  </a:lnTo>
                  <a:lnTo>
                    <a:pt x="60998" y="118110"/>
                  </a:lnTo>
                  <a:lnTo>
                    <a:pt x="60032" y="116840"/>
                  </a:lnTo>
                  <a:lnTo>
                    <a:pt x="60782" y="113030"/>
                  </a:lnTo>
                  <a:lnTo>
                    <a:pt x="59563" y="111760"/>
                  </a:lnTo>
                  <a:lnTo>
                    <a:pt x="59613" y="110972"/>
                  </a:lnTo>
                  <a:lnTo>
                    <a:pt x="59270" y="111760"/>
                  </a:lnTo>
                  <a:lnTo>
                    <a:pt x="58293" y="111760"/>
                  </a:lnTo>
                  <a:lnTo>
                    <a:pt x="58216" y="110490"/>
                  </a:lnTo>
                  <a:lnTo>
                    <a:pt x="57492" y="109220"/>
                  </a:lnTo>
                  <a:lnTo>
                    <a:pt x="58394" y="109220"/>
                  </a:lnTo>
                  <a:lnTo>
                    <a:pt x="59220" y="108191"/>
                  </a:lnTo>
                  <a:lnTo>
                    <a:pt x="59182" y="107950"/>
                  </a:lnTo>
                  <a:lnTo>
                    <a:pt x="59004" y="107734"/>
                  </a:lnTo>
                  <a:lnTo>
                    <a:pt x="58940" y="107950"/>
                  </a:lnTo>
                  <a:lnTo>
                    <a:pt x="58966" y="107683"/>
                  </a:lnTo>
                  <a:lnTo>
                    <a:pt x="58191" y="106680"/>
                  </a:lnTo>
                  <a:lnTo>
                    <a:pt x="58394" y="104140"/>
                  </a:lnTo>
                  <a:lnTo>
                    <a:pt x="59423" y="104140"/>
                  </a:lnTo>
                  <a:lnTo>
                    <a:pt x="59093" y="106680"/>
                  </a:lnTo>
                  <a:lnTo>
                    <a:pt x="59004" y="107734"/>
                  </a:lnTo>
                  <a:lnTo>
                    <a:pt x="59766" y="105410"/>
                  </a:lnTo>
                  <a:lnTo>
                    <a:pt x="59474" y="107950"/>
                  </a:lnTo>
                  <a:lnTo>
                    <a:pt x="61048" y="106680"/>
                  </a:lnTo>
                  <a:lnTo>
                    <a:pt x="59436" y="109220"/>
                  </a:lnTo>
                  <a:lnTo>
                    <a:pt x="61112" y="107950"/>
                  </a:lnTo>
                  <a:lnTo>
                    <a:pt x="61188" y="106680"/>
                  </a:lnTo>
                  <a:lnTo>
                    <a:pt x="61264" y="105410"/>
                  </a:lnTo>
                  <a:lnTo>
                    <a:pt x="60401" y="104140"/>
                  </a:lnTo>
                  <a:lnTo>
                    <a:pt x="60540" y="101600"/>
                  </a:lnTo>
                  <a:lnTo>
                    <a:pt x="59918" y="100330"/>
                  </a:lnTo>
                  <a:lnTo>
                    <a:pt x="59702" y="101600"/>
                  </a:lnTo>
                  <a:lnTo>
                    <a:pt x="59067" y="101600"/>
                  </a:lnTo>
                  <a:lnTo>
                    <a:pt x="58737" y="100330"/>
                  </a:lnTo>
                  <a:lnTo>
                    <a:pt x="57759" y="96520"/>
                  </a:lnTo>
                  <a:lnTo>
                    <a:pt x="61480" y="97790"/>
                  </a:lnTo>
                  <a:lnTo>
                    <a:pt x="59855" y="93980"/>
                  </a:lnTo>
                  <a:lnTo>
                    <a:pt x="59105" y="93980"/>
                  </a:lnTo>
                  <a:lnTo>
                    <a:pt x="57785" y="92710"/>
                  </a:lnTo>
                  <a:lnTo>
                    <a:pt x="58293" y="90170"/>
                  </a:lnTo>
                  <a:lnTo>
                    <a:pt x="59537" y="91440"/>
                  </a:lnTo>
                  <a:lnTo>
                    <a:pt x="59372" y="88900"/>
                  </a:lnTo>
                  <a:lnTo>
                    <a:pt x="57708" y="90170"/>
                  </a:lnTo>
                  <a:lnTo>
                    <a:pt x="57962" y="87630"/>
                  </a:lnTo>
                  <a:lnTo>
                    <a:pt x="57912" y="86360"/>
                  </a:lnTo>
                  <a:lnTo>
                    <a:pt x="57810" y="85090"/>
                  </a:lnTo>
                  <a:lnTo>
                    <a:pt x="58801" y="85090"/>
                  </a:lnTo>
                  <a:lnTo>
                    <a:pt x="58153" y="81280"/>
                  </a:lnTo>
                  <a:lnTo>
                    <a:pt x="56705" y="78740"/>
                  </a:lnTo>
                  <a:lnTo>
                    <a:pt x="55753" y="74930"/>
                  </a:lnTo>
                  <a:lnTo>
                    <a:pt x="56680" y="74930"/>
                  </a:lnTo>
                  <a:lnTo>
                    <a:pt x="56299" y="73660"/>
                  </a:lnTo>
                  <a:lnTo>
                    <a:pt x="55930" y="72390"/>
                  </a:lnTo>
                  <a:lnTo>
                    <a:pt x="55562" y="71120"/>
                  </a:lnTo>
                  <a:lnTo>
                    <a:pt x="55537" y="75247"/>
                  </a:lnTo>
                  <a:lnTo>
                    <a:pt x="55460" y="74930"/>
                  </a:lnTo>
                  <a:lnTo>
                    <a:pt x="55537" y="75247"/>
                  </a:lnTo>
                  <a:lnTo>
                    <a:pt x="55537" y="71043"/>
                  </a:lnTo>
                  <a:lnTo>
                    <a:pt x="55194" y="69850"/>
                  </a:lnTo>
                  <a:lnTo>
                    <a:pt x="55143" y="69418"/>
                  </a:lnTo>
                  <a:lnTo>
                    <a:pt x="55143" y="101600"/>
                  </a:lnTo>
                  <a:lnTo>
                    <a:pt x="54762" y="104140"/>
                  </a:lnTo>
                  <a:lnTo>
                    <a:pt x="54279" y="101600"/>
                  </a:lnTo>
                  <a:lnTo>
                    <a:pt x="55143" y="101600"/>
                  </a:lnTo>
                  <a:lnTo>
                    <a:pt x="55143" y="69418"/>
                  </a:lnTo>
                  <a:lnTo>
                    <a:pt x="54724" y="65773"/>
                  </a:lnTo>
                  <a:lnTo>
                    <a:pt x="54724" y="72390"/>
                  </a:lnTo>
                  <a:lnTo>
                    <a:pt x="54457" y="72390"/>
                  </a:lnTo>
                  <a:lnTo>
                    <a:pt x="54394" y="71120"/>
                  </a:lnTo>
                  <a:lnTo>
                    <a:pt x="54724" y="72390"/>
                  </a:lnTo>
                  <a:lnTo>
                    <a:pt x="54724" y="65773"/>
                  </a:lnTo>
                  <a:lnTo>
                    <a:pt x="54610" y="64770"/>
                  </a:lnTo>
                  <a:lnTo>
                    <a:pt x="54305" y="60960"/>
                  </a:lnTo>
                  <a:lnTo>
                    <a:pt x="53073" y="59690"/>
                  </a:lnTo>
                  <a:lnTo>
                    <a:pt x="53022" y="58420"/>
                  </a:lnTo>
                  <a:lnTo>
                    <a:pt x="52501" y="58420"/>
                  </a:lnTo>
                  <a:lnTo>
                    <a:pt x="52260" y="57150"/>
                  </a:lnTo>
                  <a:lnTo>
                    <a:pt x="53162" y="57150"/>
                  </a:lnTo>
                  <a:lnTo>
                    <a:pt x="51765" y="54610"/>
                  </a:lnTo>
                  <a:lnTo>
                    <a:pt x="50977" y="52057"/>
                  </a:lnTo>
                  <a:lnTo>
                    <a:pt x="50977" y="71120"/>
                  </a:lnTo>
                  <a:lnTo>
                    <a:pt x="50634" y="73660"/>
                  </a:lnTo>
                  <a:lnTo>
                    <a:pt x="50215" y="73660"/>
                  </a:lnTo>
                  <a:lnTo>
                    <a:pt x="49898" y="72390"/>
                  </a:lnTo>
                  <a:lnTo>
                    <a:pt x="49301" y="70002"/>
                  </a:lnTo>
                  <a:lnTo>
                    <a:pt x="50977" y="71120"/>
                  </a:lnTo>
                  <a:lnTo>
                    <a:pt x="50977" y="52057"/>
                  </a:lnTo>
                  <a:lnTo>
                    <a:pt x="50203" y="49530"/>
                  </a:lnTo>
                  <a:lnTo>
                    <a:pt x="51054" y="46990"/>
                  </a:lnTo>
                  <a:lnTo>
                    <a:pt x="51358" y="46990"/>
                  </a:lnTo>
                  <a:lnTo>
                    <a:pt x="51473" y="45720"/>
                  </a:lnTo>
                  <a:lnTo>
                    <a:pt x="51600" y="44450"/>
                  </a:lnTo>
                  <a:lnTo>
                    <a:pt x="49390" y="44450"/>
                  </a:lnTo>
                  <a:lnTo>
                    <a:pt x="50215" y="41910"/>
                  </a:lnTo>
                  <a:lnTo>
                    <a:pt x="50368" y="43180"/>
                  </a:lnTo>
                  <a:lnTo>
                    <a:pt x="50457" y="41910"/>
                  </a:lnTo>
                  <a:lnTo>
                    <a:pt x="50634" y="39370"/>
                  </a:lnTo>
                  <a:lnTo>
                    <a:pt x="50546" y="35560"/>
                  </a:lnTo>
                  <a:lnTo>
                    <a:pt x="50279" y="31750"/>
                  </a:lnTo>
                  <a:lnTo>
                    <a:pt x="52031" y="27940"/>
                  </a:lnTo>
                  <a:lnTo>
                    <a:pt x="50800" y="26670"/>
                  </a:lnTo>
                  <a:lnTo>
                    <a:pt x="53073" y="22860"/>
                  </a:lnTo>
                  <a:lnTo>
                    <a:pt x="51295" y="21590"/>
                  </a:lnTo>
                  <a:lnTo>
                    <a:pt x="52476" y="19050"/>
                  </a:lnTo>
                  <a:lnTo>
                    <a:pt x="52705" y="20320"/>
                  </a:lnTo>
                  <a:lnTo>
                    <a:pt x="52946" y="19050"/>
                  </a:lnTo>
                  <a:lnTo>
                    <a:pt x="53708" y="15240"/>
                  </a:lnTo>
                  <a:lnTo>
                    <a:pt x="53898" y="15240"/>
                  </a:lnTo>
                  <a:lnTo>
                    <a:pt x="52743" y="13970"/>
                  </a:lnTo>
                  <a:lnTo>
                    <a:pt x="52679" y="12700"/>
                  </a:lnTo>
                  <a:lnTo>
                    <a:pt x="53352" y="12700"/>
                  </a:lnTo>
                  <a:lnTo>
                    <a:pt x="52895" y="10160"/>
                  </a:lnTo>
                  <a:lnTo>
                    <a:pt x="53225" y="10160"/>
                  </a:lnTo>
                  <a:lnTo>
                    <a:pt x="54178" y="8890"/>
                  </a:lnTo>
                  <a:lnTo>
                    <a:pt x="52095" y="8890"/>
                  </a:lnTo>
                  <a:lnTo>
                    <a:pt x="50761" y="7620"/>
                  </a:lnTo>
                  <a:lnTo>
                    <a:pt x="50596" y="7620"/>
                  </a:lnTo>
                  <a:lnTo>
                    <a:pt x="50673" y="7950"/>
                  </a:lnTo>
                  <a:lnTo>
                    <a:pt x="52057" y="8890"/>
                  </a:lnTo>
                  <a:lnTo>
                    <a:pt x="50901" y="8890"/>
                  </a:lnTo>
                  <a:lnTo>
                    <a:pt x="50673" y="7950"/>
                  </a:lnTo>
                  <a:lnTo>
                    <a:pt x="50190" y="7620"/>
                  </a:lnTo>
                  <a:lnTo>
                    <a:pt x="50495" y="7620"/>
                  </a:lnTo>
                  <a:lnTo>
                    <a:pt x="50634" y="6350"/>
                  </a:lnTo>
                  <a:lnTo>
                    <a:pt x="22948" y="6350"/>
                  </a:lnTo>
                  <a:lnTo>
                    <a:pt x="21882" y="6350"/>
                  </a:lnTo>
                  <a:lnTo>
                    <a:pt x="21513" y="6350"/>
                  </a:lnTo>
                  <a:lnTo>
                    <a:pt x="21386" y="6350"/>
                  </a:lnTo>
                  <a:lnTo>
                    <a:pt x="20624" y="8890"/>
                  </a:lnTo>
                  <a:lnTo>
                    <a:pt x="20269" y="10160"/>
                  </a:lnTo>
                  <a:lnTo>
                    <a:pt x="19989" y="10160"/>
                  </a:lnTo>
                  <a:lnTo>
                    <a:pt x="20408" y="11430"/>
                  </a:lnTo>
                  <a:lnTo>
                    <a:pt x="20104" y="11430"/>
                  </a:lnTo>
                  <a:lnTo>
                    <a:pt x="19265" y="15240"/>
                  </a:lnTo>
                  <a:lnTo>
                    <a:pt x="19037" y="16510"/>
                  </a:lnTo>
                  <a:lnTo>
                    <a:pt x="18084" y="20320"/>
                  </a:lnTo>
                  <a:lnTo>
                    <a:pt x="18884" y="20320"/>
                  </a:lnTo>
                  <a:lnTo>
                    <a:pt x="18275" y="21590"/>
                  </a:lnTo>
                  <a:lnTo>
                    <a:pt x="18605" y="22860"/>
                  </a:lnTo>
                  <a:lnTo>
                    <a:pt x="17500" y="24130"/>
                  </a:lnTo>
                  <a:lnTo>
                    <a:pt x="15913" y="26670"/>
                  </a:lnTo>
                  <a:lnTo>
                    <a:pt x="14859" y="29210"/>
                  </a:lnTo>
                  <a:lnTo>
                    <a:pt x="14465" y="31750"/>
                  </a:lnTo>
                  <a:lnTo>
                    <a:pt x="15303" y="30480"/>
                  </a:lnTo>
                  <a:lnTo>
                    <a:pt x="15417" y="31750"/>
                  </a:lnTo>
                  <a:lnTo>
                    <a:pt x="14643" y="31750"/>
                  </a:lnTo>
                  <a:lnTo>
                    <a:pt x="13576" y="34290"/>
                  </a:lnTo>
                  <a:lnTo>
                    <a:pt x="13639" y="33020"/>
                  </a:lnTo>
                  <a:lnTo>
                    <a:pt x="12395" y="35560"/>
                  </a:lnTo>
                  <a:lnTo>
                    <a:pt x="10972" y="40640"/>
                  </a:lnTo>
                  <a:lnTo>
                    <a:pt x="11925" y="40640"/>
                  </a:lnTo>
                  <a:lnTo>
                    <a:pt x="11760" y="41910"/>
                  </a:lnTo>
                  <a:lnTo>
                    <a:pt x="10642" y="41910"/>
                  </a:lnTo>
                  <a:lnTo>
                    <a:pt x="9918" y="46990"/>
                  </a:lnTo>
                  <a:lnTo>
                    <a:pt x="4787" y="52070"/>
                  </a:lnTo>
                  <a:lnTo>
                    <a:pt x="5346" y="57150"/>
                  </a:lnTo>
                  <a:lnTo>
                    <a:pt x="5270" y="58420"/>
                  </a:lnTo>
                  <a:lnTo>
                    <a:pt x="5168" y="60960"/>
                  </a:lnTo>
                  <a:lnTo>
                    <a:pt x="4622" y="62230"/>
                  </a:lnTo>
                  <a:lnTo>
                    <a:pt x="4851" y="59690"/>
                  </a:lnTo>
                  <a:lnTo>
                    <a:pt x="4051" y="60960"/>
                  </a:lnTo>
                  <a:lnTo>
                    <a:pt x="4406" y="66040"/>
                  </a:lnTo>
                  <a:lnTo>
                    <a:pt x="2463" y="68580"/>
                  </a:lnTo>
                  <a:lnTo>
                    <a:pt x="2755" y="72390"/>
                  </a:lnTo>
                  <a:lnTo>
                    <a:pt x="0" y="74930"/>
                  </a:lnTo>
                  <a:lnTo>
                    <a:pt x="1651" y="82550"/>
                  </a:lnTo>
                  <a:lnTo>
                    <a:pt x="25" y="86360"/>
                  </a:lnTo>
                  <a:lnTo>
                    <a:pt x="190" y="86360"/>
                  </a:lnTo>
                  <a:lnTo>
                    <a:pt x="38" y="87630"/>
                  </a:lnTo>
                  <a:lnTo>
                    <a:pt x="469" y="87630"/>
                  </a:lnTo>
                  <a:lnTo>
                    <a:pt x="571" y="86360"/>
                  </a:lnTo>
                  <a:lnTo>
                    <a:pt x="762" y="87249"/>
                  </a:lnTo>
                  <a:lnTo>
                    <a:pt x="825" y="91440"/>
                  </a:lnTo>
                  <a:lnTo>
                    <a:pt x="711" y="96520"/>
                  </a:lnTo>
                  <a:lnTo>
                    <a:pt x="457" y="102336"/>
                  </a:lnTo>
                  <a:lnTo>
                    <a:pt x="330" y="113030"/>
                  </a:lnTo>
                  <a:lnTo>
                    <a:pt x="444" y="115570"/>
                  </a:lnTo>
                  <a:lnTo>
                    <a:pt x="558" y="116840"/>
                  </a:lnTo>
                  <a:lnTo>
                    <a:pt x="3314" y="115570"/>
                  </a:lnTo>
                  <a:lnTo>
                    <a:pt x="2527" y="119380"/>
                  </a:lnTo>
                  <a:lnTo>
                    <a:pt x="1358" y="118110"/>
                  </a:lnTo>
                  <a:lnTo>
                    <a:pt x="2374" y="121920"/>
                  </a:lnTo>
                  <a:lnTo>
                    <a:pt x="2832" y="124460"/>
                  </a:lnTo>
                  <a:lnTo>
                    <a:pt x="3327" y="128270"/>
                  </a:lnTo>
                  <a:lnTo>
                    <a:pt x="4229" y="134620"/>
                  </a:lnTo>
                  <a:lnTo>
                    <a:pt x="5092" y="137160"/>
                  </a:lnTo>
                  <a:lnTo>
                    <a:pt x="4508" y="137160"/>
                  </a:lnTo>
                  <a:lnTo>
                    <a:pt x="4432" y="135890"/>
                  </a:lnTo>
                  <a:lnTo>
                    <a:pt x="3873" y="138430"/>
                  </a:lnTo>
                  <a:lnTo>
                    <a:pt x="4991" y="140970"/>
                  </a:lnTo>
                  <a:lnTo>
                    <a:pt x="5575" y="140970"/>
                  </a:lnTo>
                  <a:lnTo>
                    <a:pt x="9931" y="140970"/>
                  </a:lnTo>
                  <a:lnTo>
                    <a:pt x="10756" y="138430"/>
                  </a:lnTo>
                  <a:lnTo>
                    <a:pt x="10629" y="142240"/>
                  </a:lnTo>
                  <a:lnTo>
                    <a:pt x="10896" y="140970"/>
                  </a:lnTo>
                  <a:lnTo>
                    <a:pt x="12865" y="139700"/>
                  </a:lnTo>
                  <a:lnTo>
                    <a:pt x="11531" y="138430"/>
                  </a:lnTo>
                  <a:lnTo>
                    <a:pt x="10210" y="137160"/>
                  </a:lnTo>
                  <a:lnTo>
                    <a:pt x="11099" y="134620"/>
                  </a:lnTo>
                  <a:lnTo>
                    <a:pt x="11290" y="135890"/>
                  </a:lnTo>
                  <a:lnTo>
                    <a:pt x="11531" y="134620"/>
                  </a:lnTo>
                  <a:lnTo>
                    <a:pt x="11785" y="133350"/>
                  </a:lnTo>
                  <a:lnTo>
                    <a:pt x="10020" y="132080"/>
                  </a:lnTo>
                  <a:lnTo>
                    <a:pt x="9766" y="129540"/>
                  </a:lnTo>
                  <a:lnTo>
                    <a:pt x="10071" y="129540"/>
                  </a:lnTo>
                  <a:lnTo>
                    <a:pt x="8801" y="128270"/>
                  </a:lnTo>
                  <a:lnTo>
                    <a:pt x="7607" y="123190"/>
                  </a:lnTo>
                  <a:lnTo>
                    <a:pt x="7543" y="122936"/>
                  </a:lnTo>
                  <a:lnTo>
                    <a:pt x="7366" y="123190"/>
                  </a:lnTo>
                  <a:lnTo>
                    <a:pt x="6858" y="120650"/>
                  </a:lnTo>
                  <a:lnTo>
                    <a:pt x="7188" y="120650"/>
                  </a:lnTo>
                  <a:lnTo>
                    <a:pt x="7264" y="119380"/>
                  </a:lnTo>
                  <a:lnTo>
                    <a:pt x="7353" y="118110"/>
                  </a:lnTo>
                  <a:lnTo>
                    <a:pt x="8077" y="118110"/>
                  </a:lnTo>
                  <a:lnTo>
                    <a:pt x="8166" y="116840"/>
                  </a:lnTo>
                  <a:lnTo>
                    <a:pt x="8648" y="116840"/>
                  </a:lnTo>
                  <a:lnTo>
                    <a:pt x="8420" y="115570"/>
                  </a:lnTo>
                  <a:lnTo>
                    <a:pt x="8191" y="114300"/>
                  </a:lnTo>
                  <a:lnTo>
                    <a:pt x="6908" y="114300"/>
                  </a:lnTo>
                  <a:lnTo>
                    <a:pt x="6731" y="110490"/>
                  </a:lnTo>
                  <a:lnTo>
                    <a:pt x="6388" y="110490"/>
                  </a:lnTo>
                  <a:lnTo>
                    <a:pt x="5054" y="109220"/>
                  </a:lnTo>
                  <a:lnTo>
                    <a:pt x="6934" y="109220"/>
                  </a:lnTo>
                  <a:lnTo>
                    <a:pt x="5905" y="107950"/>
                  </a:lnTo>
                  <a:lnTo>
                    <a:pt x="7073" y="106680"/>
                  </a:lnTo>
                  <a:lnTo>
                    <a:pt x="6731" y="105410"/>
                  </a:lnTo>
                  <a:lnTo>
                    <a:pt x="5626" y="102870"/>
                  </a:lnTo>
                  <a:lnTo>
                    <a:pt x="5372" y="100330"/>
                  </a:lnTo>
                  <a:lnTo>
                    <a:pt x="5702" y="100799"/>
                  </a:lnTo>
                  <a:lnTo>
                    <a:pt x="5600" y="100330"/>
                  </a:lnTo>
                  <a:lnTo>
                    <a:pt x="5346" y="99060"/>
                  </a:lnTo>
                  <a:lnTo>
                    <a:pt x="5321" y="96520"/>
                  </a:lnTo>
                  <a:lnTo>
                    <a:pt x="7658" y="97790"/>
                  </a:lnTo>
                  <a:lnTo>
                    <a:pt x="7366" y="96520"/>
                  </a:lnTo>
                  <a:lnTo>
                    <a:pt x="5918" y="90170"/>
                  </a:lnTo>
                  <a:lnTo>
                    <a:pt x="7861" y="88900"/>
                  </a:lnTo>
                  <a:lnTo>
                    <a:pt x="7150" y="85090"/>
                  </a:lnTo>
                  <a:lnTo>
                    <a:pt x="8699" y="80010"/>
                  </a:lnTo>
                  <a:lnTo>
                    <a:pt x="9004" y="77470"/>
                  </a:lnTo>
                  <a:lnTo>
                    <a:pt x="9169" y="76200"/>
                  </a:lnTo>
                  <a:lnTo>
                    <a:pt x="7124" y="77470"/>
                  </a:lnTo>
                  <a:lnTo>
                    <a:pt x="9309" y="74930"/>
                  </a:lnTo>
                  <a:lnTo>
                    <a:pt x="7404" y="74930"/>
                  </a:lnTo>
                  <a:lnTo>
                    <a:pt x="7442" y="73660"/>
                  </a:lnTo>
                  <a:lnTo>
                    <a:pt x="7531" y="72390"/>
                  </a:lnTo>
                  <a:lnTo>
                    <a:pt x="7658" y="72390"/>
                  </a:lnTo>
                  <a:lnTo>
                    <a:pt x="7797" y="72059"/>
                  </a:lnTo>
                  <a:lnTo>
                    <a:pt x="8026" y="71945"/>
                  </a:lnTo>
                  <a:lnTo>
                    <a:pt x="8509" y="73736"/>
                  </a:lnTo>
                  <a:lnTo>
                    <a:pt x="8661" y="71945"/>
                  </a:lnTo>
                  <a:lnTo>
                    <a:pt x="8724" y="71120"/>
                  </a:lnTo>
                  <a:lnTo>
                    <a:pt x="9321" y="69850"/>
                  </a:lnTo>
                  <a:lnTo>
                    <a:pt x="9994" y="68580"/>
                  </a:lnTo>
                  <a:lnTo>
                    <a:pt x="9537" y="71120"/>
                  </a:lnTo>
                  <a:lnTo>
                    <a:pt x="9982" y="71120"/>
                  </a:lnTo>
                  <a:lnTo>
                    <a:pt x="10541" y="68580"/>
                  </a:lnTo>
                  <a:lnTo>
                    <a:pt x="10947" y="69850"/>
                  </a:lnTo>
                  <a:lnTo>
                    <a:pt x="11709" y="68580"/>
                  </a:lnTo>
                  <a:lnTo>
                    <a:pt x="10972" y="68580"/>
                  </a:lnTo>
                  <a:lnTo>
                    <a:pt x="10896" y="67310"/>
                  </a:lnTo>
                  <a:lnTo>
                    <a:pt x="11442" y="66040"/>
                  </a:lnTo>
                  <a:lnTo>
                    <a:pt x="10198" y="67310"/>
                  </a:lnTo>
                  <a:lnTo>
                    <a:pt x="9918" y="63500"/>
                  </a:lnTo>
                  <a:lnTo>
                    <a:pt x="12306" y="64770"/>
                  </a:lnTo>
                  <a:lnTo>
                    <a:pt x="12242" y="63500"/>
                  </a:lnTo>
                  <a:lnTo>
                    <a:pt x="12179" y="62230"/>
                  </a:lnTo>
                  <a:lnTo>
                    <a:pt x="12115" y="60960"/>
                  </a:lnTo>
                  <a:lnTo>
                    <a:pt x="12433" y="62230"/>
                  </a:lnTo>
                  <a:lnTo>
                    <a:pt x="12484" y="60960"/>
                  </a:lnTo>
                  <a:lnTo>
                    <a:pt x="13982" y="55880"/>
                  </a:lnTo>
                  <a:lnTo>
                    <a:pt x="13042" y="54610"/>
                  </a:lnTo>
                  <a:lnTo>
                    <a:pt x="13335" y="53340"/>
                  </a:lnTo>
                  <a:lnTo>
                    <a:pt x="13944" y="53340"/>
                  </a:lnTo>
                  <a:lnTo>
                    <a:pt x="13868" y="54610"/>
                  </a:lnTo>
                  <a:lnTo>
                    <a:pt x="14312" y="53340"/>
                  </a:lnTo>
                  <a:lnTo>
                    <a:pt x="15227" y="50800"/>
                  </a:lnTo>
                  <a:lnTo>
                    <a:pt x="15138" y="44450"/>
                  </a:lnTo>
                  <a:lnTo>
                    <a:pt x="17284" y="41910"/>
                  </a:lnTo>
                  <a:lnTo>
                    <a:pt x="17767" y="41910"/>
                  </a:lnTo>
                  <a:lnTo>
                    <a:pt x="17297" y="40640"/>
                  </a:lnTo>
                  <a:lnTo>
                    <a:pt x="18580" y="40640"/>
                  </a:lnTo>
                  <a:lnTo>
                    <a:pt x="18643" y="38100"/>
                  </a:lnTo>
                  <a:lnTo>
                    <a:pt x="19304" y="36830"/>
                  </a:lnTo>
                  <a:lnTo>
                    <a:pt x="19431" y="38100"/>
                  </a:lnTo>
                  <a:lnTo>
                    <a:pt x="20154" y="36830"/>
                  </a:lnTo>
                  <a:lnTo>
                    <a:pt x="21615" y="34290"/>
                  </a:lnTo>
                  <a:lnTo>
                    <a:pt x="20815" y="31750"/>
                  </a:lnTo>
                  <a:lnTo>
                    <a:pt x="21158" y="30480"/>
                  </a:lnTo>
                  <a:lnTo>
                    <a:pt x="21856" y="27940"/>
                  </a:lnTo>
                  <a:lnTo>
                    <a:pt x="23126" y="27940"/>
                  </a:lnTo>
                  <a:lnTo>
                    <a:pt x="24790" y="25400"/>
                  </a:lnTo>
                  <a:lnTo>
                    <a:pt x="25577" y="24130"/>
                  </a:lnTo>
                  <a:lnTo>
                    <a:pt x="25730" y="24130"/>
                  </a:lnTo>
                  <a:lnTo>
                    <a:pt x="27609" y="19050"/>
                  </a:lnTo>
                  <a:lnTo>
                    <a:pt x="27736" y="10160"/>
                  </a:lnTo>
                  <a:lnTo>
                    <a:pt x="28663" y="10160"/>
                  </a:lnTo>
                  <a:lnTo>
                    <a:pt x="28727" y="8890"/>
                  </a:lnTo>
                  <a:lnTo>
                    <a:pt x="29705" y="8890"/>
                  </a:lnTo>
                  <a:lnTo>
                    <a:pt x="29997" y="10160"/>
                  </a:lnTo>
                  <a:lnTo>
                    <a:pt x="34112" y="10160"/>
                  </a:lnTo>
                  <a:lnTo>
                    <a:pt x="34988" y="8890"/>
                  </a:lnTo>
                  <a:lnTo>
                    <a:pt x="36944" y="8890"/>
                  </a:lnTo>
                  <a:lnTo>
                    <a:pt x="38887" y="7620"/>
                  </a:lnTo>
                  <a:lnTo>
                    <a:pt x="38709" y="8890"/>
                  </a:lnTo>
                  <a:lnTo>
                    <a:pt x="38315" y="8890"/>
                  </a:lnTo>
                  <a:lnTo>
                    <a:pt x="39166" y="10160"/>
                  </a:lnTo>
                  <a:lnTo>
                    <a:pt x="43129" y="10160"/>
                  </a:lnTo>
                  <a:lnTo>
                    <a:pt x="43395" y="8890"/>
                  </a:lnTo>
                  <a:lnTo>
                    <a:pt x="46850" y="8890"/>
                  </a:lnTo>
                  <a:lnTo>
                    <a:pt x="46977" y="10160"/>
                  </a:lnTo>
                  <a:lnTo>
                    <a:pt x="47345" y="11430"/>
                  </a:lnTo>
                  <a:lnTo>
                    <a:pt x="46012" y="12700"/>
                  </a:lnTo>
                  <a:lnTo>
                    <a:pt x="46316" y="13970"/>
                  </a:lnTo>
                  <a:lnTo>
                    <a:pt x="46177" y="15240"/>
                  </a:lnTo>
                  <a:lnTo>
                    <a:pt x="46482" y="16510"/>
                  </a:lnTo>
                  <a:lnTo>
                    <a:pt x="45618" y="16510"/>
                  </a:lnTo>
                  <a:lnTo>
                    <a:pt x="44869" y="20320"/>
                  </a:lnTo>
                  <a:lnTo>
                    <a:pt x="44742" y="24130"/>
                  </a:lnTo>
                  <a:lnTo>
                    <a:pt x="44183" y="24130"/>
                  </a:lnTo>
                  <a:lnTo>
                    <a:pt x="43942" y="25400"/>
                  </a:lnTo>
                  <a:lnTo>
                    <a:pt x="46456" y="26670"/>
                  </a:lnTo>
                  <a:lnTo>
                    <a:pt x="46342" y="27940"/>
                  </a:lnTo>
                  <a:lnTo>
                    <a:pt x="44996" y="29210"/>
                  </a:lnTo>
                  <a:lnTo>
                    <a:pt x="44691" y="33020"/>
                  </a:lnTo>
                  <a:lnTo>
                    <a:pt x="43357" y="36830"/>
                  </a:lnTo>
                  <a:lnTo>
                    <a:pt x="44462" y="40640"/>
                  </a:lnTo>
                  <a:lnTo>
                    <a:pt x="43891" y="40640"/>
                  </a:lnTo>
                  <a:lnTo>
                    <a:pt x="43853" y="39370"/>
                  </a:lnTo>
                  <a:lnTo>
                    <a:pt x="43789" y="40640"/>
                  </a:lnTo>
                  <a:lnTo>
                    <a:pt x="43726" y="41910"/>
                  </a:lnTo>
                  <a:lnTo>
                    <a:pt x="43027" y="46990"/>
                  </a:lnTo>
                  <a:lnTo>
                    <a:pt x="43840" y="46405"/>
                  </a:lnTo>
                  <a:lnTo>
                    <a:pt x="44894" y="49530"/>
                  </a:lnTo>
                  <a:lnTo>
                    <a:pt x="45669" y="52070"/>
                  </a:lnTo>
                  <a:lnTo>
                    <a:pt x="44780" y="52070"/>
                  </a:lnTo>
                  <a:lnTo>
                    <a:pt x="46075" y="53340"/>
                  </a:lnTo>
                  <a:lnTo>
                    <a:pt x="46355" y="53340"/>
                  </a:lnTo>
                  <a:lnTo>
                    <a:pt x="47040" y="55880"/>
                  </a:lnTo>
                  <a:lnTo>
                    <a:pt x="46532" y="55880"/>
                  </a:lnTo>
                  <a:lnTo>
                    <a:pt x="46418" y="57150"/>
                  </a:lnTo>
                  <a:lnTo>
                    <a:pt x="47574" y="57150"/>
                  </a:lnTo>
                  <a:lnTo>
                    <a:pt x="47561" y="58420"/>
                  </a:lnTo>
                  <a:lnTo>
                    <a:pt x="46863" y="58420"/>
                  </a:lnTo>
                  <a:lnTo>
                    <a:pt x="47180" y="59690"/>
                  </a:lnTo>
                  <a:lnTo>
                    <a:pt x="47447" y="59690"/>
                  </a:lnTo>
                  <a:lnTo>
                    <a:pt x="48285" y="60960"/>
                  </a:lnTo>
                  <a:lnTo>
                    <a:pt x="48869" y="62230"/>
                  </a:lnTo>
                  <a:lnTo>
                    <a:pt x="48856" y="64770"/>
                  </a:lnTo>
                  <a:lnTo>
                    <a:pt x="48691" y="64770"/>
                  </a:lnTo>
                  <a:lnTo>
                    <a:pt x="49530" y="66040"/>
                  </a:lnTo>
                  <a:lnTo>
                    <a:pt x="49568" y="67310"/>
                  </a:lnTo>
                  <a:lnTo>
                    <a:pt x="48920" y="67310"/>
                  </a:lnTo>
                  <a:lnTo>
                    <a:pt x="49072" y="69850"/>
                  </a:lnTo>
                  <a:lnTo>
                    <a:pt x="48590" y="69850"/>
                  </a:lnTo>
                  <a:lnTo>
                    <a:pt x="48920" y="72390"/>
                  </a:lnTo>
                  <a:lnTo>
                    <a:pt x="47498" y="71120"/>
                  </a:lnTo>
                  <a:lnTo>
                    <a:pt x="50342" y="74930"/>
                  </a:lnTo>
                  <a:lnTo>
                    <a:pt x="50393" y="76200"/>
                  </a:lnTo>
                  <a:lnTo>
                    <a:pt x="50050" y="76200"/>
                  </a:lnTo>
                  <a:lnTo>
                    <a:pt x="50063" y="77470"/>
                  </a:lnTo>
                  <a:lnTo>
                    <a:pt x="50431" y="77470"/>
                  </a:lnTo>
                  <a:lnTo>
                    <a:pt x="50533" y="80010"/>
                  </a:lnTo>
                  <a:lnTo>
                    <a:pt x="50914" y="81280"/>
                  </a:lnTo>
                  <a:lnTo>
                    <a:pt x="50634" y="81280"/>
                  </a:lnTo>
                  <a:lnTo>
                    <a:pt x="50761" y="82550"/>
                  </a:lnTo>
                  <a:lnTo>
                    <a:pt x="51600" y="82550"/>
                  </a:lnTo>
                  <a:lnTo>
                    <a:pt x="51689" y="83820"/>
                  </a:lnTo>
                  <a:lnTo>
                    <a:pt x="52184" y="82550"/>
                  </a:lnTo>
                  <a:lnTo>
                    <a:pt x="52044" y="82550"/>
                  </a:lnTo>
                  <a:lnTo>
                    <a:pt x="51803" y="81280"/>
                  </a:lnTo>
                  <a:lnTo>
                    <a:pt x="51282" y="78740"/>
                  </a:lnTo>
                  <a:lnTo>
                    <a:pt x="51866" y="80010"/>
                  </a:lnTo>
                  <a:lnTo>
                    <a:pt x="52387" y="80010"/>
                  </a:lnTo>
                  <a:lnTo>
                    <a:pt x="52120" y="81280"/>
                  </a:lnTo>
                  <a:lnTo>
                    <a:pt x="53746" y="82550"/>
                  </a:lnTo>
                  <a:lnTo>
                    <a:pt x="52819" y="83820"/>
                  </a:lnTo>
                  <a:lnTo>
                    <a:pt x="52539" y="86360"/>
                  </a:lnTo>
                  <a:lnTo>
                    <a:pt x="51854" y="87630"/>
                  </a:lnTo>
                  <a:lnTo>
                    <a:pt x="52755" y="90170"/>
                  </a:lnTo>
                  <a:lnTo>
                    <a:pt x="52819" y="93980"/>
                  </a:lnTo>
                  <a:lnTo>
                    <a:pt x="54584" y="96520"/>
                  </a:lnTo>
                  <a:lnTo>
                    <a:pt x="54864" y="96520"/>
                  </a:lnTo>
                  <a:lnTo>
                    <a:pt x="54190" y="97790"/>
                  </a:lnTo>
                  <a:lnTo>
                    <a:pt x="54038" y="97790"/>
                  </a:lnTo>
                  <a:lnTo>
                    <a:pt x="53975" y="101600"/>
                  </a:lnTo>
                  <a:lnTo>
                    <a:pt x="54152" y="101600"/>
                  </a:lnTo>
                  <a:lnTo>
                    <a:pt x="54381" y="104140"/>
                  </a:lnTo>
                  <a:lnTo>
                    <a:pt x="54025" y="102870"/>
                  </a:lnTo>
                  <a:lnTo>
                    <a:pt x="52539" y="109220"/>
                  </a:lnTo>
                  <a:lnTo>
                    <a:pt x="57404" y="113030"/>
                  </a:lnTo>
                  <a:lnTo>
                    <a:pt x="55270" y="119380"/>
                  </a:lnTo>
                  <a:lnTo>
                    <a:pt x="55651" y="119380"/>
                  </a:lnTo>
                  <a:lnTo>
                    <a:pt x="54838" y="127000"/>
                  </a:lnTo>
                  <a:lnTo>
                    <a:pt x="56870" y="134620"/>
                  </a:lnTo>
                  <a:lnTo>
                    <a:pt x="55067" y="142240"/>
                  </a:lnTo>
                  <a:lnTo>
                    <a:pt x="54698" y="144780"/>
                  </a:lnTo>
                  <a:lnTo>
                    <a:pt x="55397" y="144780"/>
                  </a:lnTo>
                  <a:lnTo>
                    <a:pt x="55918" y="146050"/>
                  </a:lnTo>
                  <a:lnTo>
                    <a:pt x="54978" y="146050"/>
                  </a:lnTo>
                  <a:lnTo>
                    <a:pt x="55968" y="148590"/>
                  </a:lnTo>
                  <a:lnTo>
                    <a:pt x="56629" y="151130"/>
                  </a:lnTo>
                  <a:lnTo>
                    <a:pt x="53467" y="153670"/>
                  </a:lnTo>
                  <a:lnTo>
                    <a:pt x="54698" y="157480"/>
                  </a:lnTo>
                  <a:lnTo>
                    <a:pt x="55359" y="157480"/>
                  </a:lnTo>
                  <a:lnTo>
                    <a:pt x="55168" y="158750"/>
                  </a:lnTo>
                  <a:lnTo>
                    <a:pt x="55410" y="162560"/>
                  </a:lnTo>
                  <a:lnTo>
                    <a:pt x="55130" y="162052"/>
                  </a:lnTo>
                  <a:lnTo>
                    <a:pt x="55333" y="162560"/>
                  </a:lnTo>
                  <a:lnTo>
                    <a:pt x="54483" y="162560"/>
                  </a:lnTo>
                  <a:lnTo>
                    <a:pt x="55016" y="166370"/>
                  </a:lnTo>
                  <a:lnTo>
                    <a:pt x="54419" y="168910"/>
                  </a:lnTo>
                  <a:lnTo>
                    <a:pt x="53149" y="166370"/>
                  </a:lnTo>
                  <a:lnTo>
                    <a:pt x="52832" y="168910"/>
                  </a:lnTo>
                  <a:lnTo>
                    <a:pt x="52717" y="171450"/>
                  </a:lnTo>
                  <a:lnTo>
                    <a:pt x="53670" y="173990"/>
                  </a:lnTo>
                  <a:lnTo>
                    <a:pt x="54051" y="173990"/>
                  </a:lnTo>
                  <a:lnTo>
                    <a:pt x="54140" y="172720"/>
                  </a:lnTo>
                  <a:lnTo>
                    <a:pt x="54991" y="172720"/>
                  </a:lnTo>
                  <a:lnTo>
                    <a:pt x="54622" y="172732"/>
                  </a:lnTo>
                  <a:lnTo>
                    <a:pt x="55016" y="173050"/>
                  </a:lnTo>
                  <a:lnTo>
                    <a:pt x="55105" y="173990"/>
                  </a:lnTo>
                  <a:lnTo>
                    <a:pt x="56515" y="173990"/>
                  </a:lnTo>
                  <a:lnTo>
                    <a:pt x="56540" y="174180"/>
                  </a:lnTo>
                  <a:lnTo>
                    <a:pt x="57277" y="174726"/>
                  </a:lnTo>
                  <a:lnTo>
                    <a:pt x="57861" y="175260"/>
                  </a:lnTo>
                  <a:lnTo>
                    <a:pt x="58750" y="172720"/>
                  </a:lnTo>
                  <a:lnTo>
                    <a:pt x="59194" y="171450"/>
                  </a:lnTo>
                  <a:lnTo>
                    <a:pt x="58547" y="168910"/>
                  </a:lnTo>
                  <a:lnTo>
                    <a:pt x="59309" y="168910"/>
                  </a:lnTo>
                  <a:lnTo>
                    <a:pt x="59169" y="170180"/>
                  </a:lnTo>
                  <a:lnTo>
                    <a:pt x="59931" y="170180"/>
                  </a:lnTo>
                  <a:lnTo>
                    <a:pt x="59423" y="168910"/>
                  </a:lnTo>
                  <a:lnTo>
                    <a:pt x="59093" y="167640"/>
                  </a:lnTo>
                  <a:lnTo>
                    <a:pt x="59944" y="167640"/>
                  </a:lnTo>
                  <a:lnTo>
                    <a:pt x="58775" y="165100"/>
                  </a:lnTo>
                  <a:lnTo>
                    <a:pt x="58902" y="165100"/>
                  </a:lnTo>
                  <a:lnTo>
                    <a:pt x="58623" y="163830"/>
                  </a:lnTo>
                  <a:lnTo>
                    <a:pt x="59347" y="162560"/>
                  </a:lnTo>
                  <a:lnTo>
                    <a:pt x="59690" y="162560"/>
                  </a:lnTo>
                  <a:lnTo>
                    <a:pt x="59855" y="162560"/>
                  </a:lnTo>
                  <a:lnTo>
                    <a:pt x="59397" y="161290"/>
                  </a:lnTo>
                  <a:lnTo>
                    <a:pt x="59753" y="161290"/>
                  </a:lnTo>
                  <a:lnTo>
                    <a:pt x="60159" y="158750"/>
                  </a:lnTo>
                  <a:lnTo>
                    <a:pt x="59423" y="158750"/>
                  </a:lnTo>
                  <a:lnTo>
                    <a:pt x="60299" y="157480"/>
                  </a:lnTo>
                  <a:lnTo>
                    <a:pt x="59448" y="153670"/>
                  </a:lnTo>
                  <a:lnTo>
                    <a:pt x="60794" y="154940"/>
                  </a:lnTo>
                  <a:lnTo>
                    <a:pt x="60490" y="153670"/>
                  </a:lnTo>
                  <a:lnTo>
                    <a:pt x="59829" y="152400"/>
                  </a:lnTo>
                  <a:lnTo>
                    <a:pt x="59817" y="151130"/>
                  </a:lnTo>
                  <a:lnTo>
                    <a:pt x="61353" y="153670"/>
                  </a:lnTo>
                  <a:lnTo>
                    <a:pt x="60845" y="151130"/>
                  </a:lnTo>
                  <a:lnTo>
                    <a:pt x="60096" y="147320"/>
                  </a:lnTo>
                  <a:lnTo>
                    <a:pt x="61798" y="147320"/>
                  </a:lnTo>
                  <a:lnTo>
                    <a:pt x="60388" y="146050"/>
                  </a:lnTo>
                  <a:lnTo>
                    <a:pt x="61315" y="142240"/>
                  </a:lnTo>
                  <a:lnTo>
                    <a:pt x="60934" y="140970"/>
                  </a:lnTo>
                  <a:lnTo>
                    <a:pt x="60833" y="140665"/>
                  </a:lnTo>
                  <a:lnTo>
                    <a:pt x="60883" y="140970"/>
                  </a:lnTo>
                  <a:lnTo>
                    <a:pt x="60794" y="140665"/>
                  </a:lnTo>
                  <a:lnTo>
                    <a:pt x="60947" y="139700"/>
                  </a:lnTo>
                  <a:lnTo>
                    <a:pt x="61404" y="138430"/>
                  </a:lnTo>
                  <a:lnTo>
                    <a:pt x="61696" y="138430"/>
                  </a:lnTo>
                  <a:lnTo>
                    <a:pt x="60490" y="137160"/>
                  </a:lnTo>
                  <a:lnTo>
                    <a:pt x="60223" y="135890"/>
                  </a:lnTo>
                  <a:lnTo>
                    <a:pt x="59486" y="134620"/>
                  </a:lnTo>
                  <a:lnTo>
                    <a:pt x="60667" y="132080"/>
                  </a:lnTo>
                  <a:lnTo>
                    <a:pt x="60236" y="132080"/>
                  </a:lnTo>
                  <a:lnTo>
                    <a:pt x="60947" y="130810"/>
                  </a:lnTo>
                  <a:lnTo>
                    <a:pt x="61582" y="130810"/>
                  </a:lnTo>
                  <a:lnTo>
                    <a:pt x="60071" y="129540"/>
                  </a:lnTo>
                  <a:lnTo>
                    <a:pt x="61315" y="129540"/>
                  </a:lnTo>
                  <a:lnTo>
                    <a:pt x="60388" y="128270"/>
                  </a:lnTo>
                  <a:lnTo>
                    <a:pt x="61112" y="125730"/>
                  </a:lnTo>
                  <a:lnTo>
                    <a:pt x="61798" y="127000"/>
                  </a:lnTo>
                  <a:lnTo>
                    <a:pt x="61302" y="125730"/>
                  </a:lnTo>
                  <a:lnTo>
                    <a:pt x="61747" y="124460"/>
                  </a:lnTo>
                  <a:lnTo>
                    <a:pt x="60528" y="124460"/>
                  </a:lnTo>
                  <a:lnTo>
                    <a:pt x="60159" y="121920"/>
                  </a:lnTo>
                  <a:lnTo>
                    <a:pt x="61341" y="123190"/>
                  </a:lnTo>
                  <a:lnTo>
                    <a:pt x="61912" y="121920"/>
                  </a:lnTo>
                  <a:close/>
                </a:path>
                <a:path w="62864" h="259079">
                  <a:moveTo>
                    <a:pt x="62318" y="125730"/>
                  </a:moveTo>
                  <a:lnTo>
                    <a:pt x="62306" y="124460"/>
                  </a:lnTo>
                  <a:lnTo>
                    <a:pt x="61747" y="124460"/>
                  </a:lnTo>
                  <a:lnTo>
                    <a:pt x="62318" y="125730"/>
                  </a:lnTo>
                  <a:close/>
                </a:path>
              </a:pathLst>
            </a:custGeom>
            <a:solidFill>
              <a:srgbClr val="06A3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 descr=""/>
            <p:cNvSpPr/>
            <p:nvPr/>
          </p:nvSpPr>
          <p:spPr>
            <a:xfrm>
              <a:off x="6172339" y="3081925"/>
              <a:ext cx="128905" cy="69850"/>
            </a:xfrm>
            <a:custGeom>
              <a:avLst/>
              <a:gdLst/>
              <a:ahLst/>
              <a:cxnLst/>
              <a:rect l="l" t="t" r="r" b="b"/>
              <a:pathLst>
                <a:path w="128904" h="69850">
                  <a:moveTo>
                    <a:pt x="124078" y="0"/>
                  </a:moveTo>
                  <a:lnTo>
                    <a:pt x="114820" y="7048"/>
                  </a:lnTo>
                  <a:lnTo>
                    <a:pt x="110997" y="10871"/>
                  </a:lnTo>
                  <a:lnTo>
                    <a:pt x="100776" y="19422"/>
                  </a:lnTo>
                  <a:lnTo>
                    <a:pt x="59870" y="37830"/>
                  </a:lnTo>
                  <a:lnTo>
                    <a:pt x="38099" y="39801"/>
                  </a:lnTo>
                  <a:lnTo>
                    <a:pt x="14725" y="37971"/>
                  </a:lnTo>
                  <a:lnTo>
                    <a:pt x="3413" y="40253"/>
                  </a:lnTo>
                  <a:lnTo>
                    <a:pt x="0" y="49390"/>
                  </a:lnTo>
                  <a:lnTo>
                    <a:pt x="1257" y="56426"/>
                  </a:lnTo>
                  <a:lnTo>
                    <a:pt x="5359" y="62534"/>
                  </a:lnTo>
                  <a:lnTo>
                    <a:pt x="6781" y="69392"/>
                  </a:lnTo>
                  <a:lnTo>
                    <a:pt x="13538" y="67297"/>
                  </a:lnTo>
                  <a:lnTo>
                    <a:pt x="20231" y="63626"/>
                  </a:lnTo>
                  <a:lnTo>
                    <a:pt x="42646" y="59486"/>
                  </a:lnTo>
                  <a:lnTo>
                    <a:pt x="55498" y="59461"/>
                  </a:lnTo>
                  <a:lnTo>
                    <a:pt x="60858" y="60464"/>
                  </a:lnTo>
                  <a:lnTo>
                    <a:pt x="66471" y="58927"/>
                  </a:lnTo>
                  <a:lnTo>
                    <a:pt x="86019" y="51413"/>
                  </a:lnTo>
                  <a:lnTo>
                    <a:pt x="103371" y="40016"/>
                  </a:lnTo>
                  <a:lnTo>
                    <a:pt x="117828" y="24682"/>
                  </a:lnTo>
                  <a:lnTo>
                    <a:pt x="128689" y="5359"/>
                  </a:lnTo>
                  <a:lnTo>
                    <a:pt x="124117" y="711"/>
                  </a:lnTo>
                  <a:lnTo>
                    <a:pt x="124078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 descr=""/>
            <p:cNvSpPr/>
            <p:nvPr/>
          </p:nvSpPr>
          <p:spPr>
            <a:xfrm>
              <a:off x="6167488" y="3079190"/>
              <a:ext cx="137795" cy="76200"/>
            </a:xfrm>
            <a:custGeom>
              <a:avLst/>
              <a:gdLst/>
              <a:ahLst/>
              <a:cxnLst/>
              <a:rect l="l" t="t" r="r" b="b"/>
              <a:pathLst>
                <a:path w="137795" h="76200">
                  <a:moveTo>
                    <a:pt x="3327" y="60706"/>
                  </a:moveTo>
                  <a:lnTo>
                    <a:pt x="3149" y="60325"/>
                  </a:lnTo>
                  <a:lnTo>
                    <a:pt x="3276" y="60706"/>
                  </a:lnTo>
                  <a:close/>
                </a:path>
                <a:path w="137795" h="76200">
                  <a:moveTo>
                    <a:pt x="9436" y="47078"/>
                  </a:moveTo>
                  <a:lnTo>
                    <a:pt x="9283" y="46939"/>
                  </a:lnTo>
                  <a:lnTo>
                    <a:pt x="9321" y="47066"/>
                  </a:lnTo>
                  <a:close/>
                </a:path>
                <a:path w="137795" h="76200">
                  <a:moveTo>
                    <a:pt x="10350" y="45859"/>
                  </a:moveTo>
                  <a:lnTo>
                    <a:pt x="10236" y="46037"/>
                  </a:lnTo>
                  <a:lnTo>
                    <a:pt x="10350" y="45859"/>
                  </a:lnTo>
                  <a:close/>
                </a:path>
                <a:path w="137795" h="76200">
                  <a:moveTo>
                    <a:pt x="11607" y="37325"/>
                  </a:moveTo>
                  <a:lnTo>
                    <a:pt x="11277" y="37503"/>
                  </a:lnTo>
                  <a:lnTo>
                    <a:pt x="10947" y="37642"/>
                  </a:lnTo>
                  <a:lnTo>
                    <a:pt x="10617" y="37858"/>
                  </a:lnTo>
                  <a:lnTo>
                    <a:pt x="11125" y="37769"/>
                  </a:lnTo>
                  <a:lnTo>
                    <a:pt x="11607" y="37325"/>
                  </a:lnTo>
                  <a:close/>
                </a:path>
                <a:path w="137795" h="76200">
                  <a:moveTo>
                    <a:pt x="13436" y="45059"/>
                  </a:moveTo>
                  <a:lnTo>
                    <a:pt x="13119" y="45466"/>
                  </a:lnTo>
                  <a:lnTo>
                    <a:pt x="13436" y="45059"/>
                  </a:lnTo>
                  <a:close/>
                </a:path>
                <a:path w="137795" h="76200">
                  <a:moveTo>
                    <a:pt x="13639" y="74168"/>
                  </a:moveTo>
                  <a:lnTo>
                    <a:pt x="13474" y="74295"/>
                  </a:lnTo>
                  <a:lnTo>
                    <a:pt x="13627" y="74256"/>
                  </a:lnTo>
                  <a:close/>
                </a:path>
                <a:path w="137795" h="76200">
                  <a:moveTo>
                    <a:pt x="13690" y="44958"/>
                  </a:moveTo>
                  <a:lnTo>
                    <a:pt x="13677" y="44742"/>
                  </a:lnTo>
                  <a:lnTo>
                    <a:pt x="13436" y="45059"/>
                  </a:lnTo>
                  <a:lnTo>
                    <a:pt x="13690" y="44958"/>
                  </a:lnTo>
                  <a:close/>
                </a:path>
                <a:path w="137795" h="76200">
                  <a:moveTo>
                    <a:pt x="14338" y="66040"/>
                  </a:moveTo>
                  <a:lnTo>
                    <a:pt x="13652" y="66929"/>
                  </a:lnTo>
                  <a:lnTo>
                    <a:pt x="13957" y="66548"/>
                  </a:lnTo>
                  <a:lnTo>
                    <a:pt x="14122" y="66548"/>
                  </a:lnTo>
                  <a:lnTo>
                    <a:pt x="14338" y="66040"/>
                  </a:lnTo>
                  <a:close/>
                </a:path>
                <a:path w="137795" h="76200">
                  <a:moveTo>
                    <a:pt x="21551" y="71094"/>
                  </a:moveTo>
                  <a:lnTo>
                    <a:pt x="21348" y="71018"/>
                  </a:lnTo>
                  <a:lnTo>
                    <a:pt x="21247" y="71297"/>
                  </a:lnTo>
                  <a:lnTo>
                    <a:pt x="21437" y="71208"/>
                  </a:lnTo>
                  <a:close/>
                </a:path>
                <a:path w="137795" h="76200">
                  <a:moveTo>
                    <a:pt x="21932" y="70993"/>
                  </a:moveTo>
                  <a:close/>
                </a:path>
                <a:path w="137795" h="76200">
                  <a:moveTo>
                    <a:pt x="22783" y="65151"/>
                  </a:moveTo>
                  <a:lnTo>
                    <a:pt x="22555" y="64795"/>
                  </a:lnTo>
                  <a:lnTo>
                    <a:pt x="22479" y="65151"/>
                  </a:lnTo>
                  <a:lnTo>
                    <a:pt x="22783" y="65151"/>
                  </a:lnTo>
                  <a:close/>
                </a:path>
                <a:path w="137795" h="76200">
                  <a:moveTo>
                    <a:pt x="23456" y="43878"/>
                  </a:moveTo>
                  <a:lnTo>
                    <a:pt x="23406" y="43599"/>
                  </a:lnTo>
                  <a:lnTo>
                    <a:pt x="22910" y="43942"/>
                  </a:lnTo>
                  <a:lnTo>
                    <a:pt x="23456" y="43878"/>
                  </a:lnTo>
                  <a:close/>
                </a:path>
                <a:path w="137795" h="76200">
                  <a:moveTo>
                    <a:pt x="23609" y="64262"/>
                  </a:moveTo>
                  <a:lnTo>
                    <a:pt x="23329" y="64262"/>
                  </a:lnTo>
                  <a:lnTo>
                    <a:pt x="21894" y="63754"/>
                  </a:lnTo>
                  <a:lnTo>
                    <a:pt x="22555" y="64795"/>
                  </a:lnTo>
                  <a:lnTo>
                    <a:pt x="22618" y="64516"/>
                  </a:lnTo>
                  <a:lnTo>
                    <a:pt x="23609" y="64262"/>
                  </a:lnTo>
                  <a:close/>
                </a:path>
                <a:path w="137795" h="76200">
                  <a:moveTo>
                    <a:pt x="24015" y="43815"/>
                  </a:moveTo>
                  <a:lnTo>
                    <a:pt x="23456" y="43878"/>
                  </a:lnTo>
                  <a:lnTo>
                    <a:pt x="23558" y="44450"/>
                  </a:lnTo>
                  <a:lnTo>
                    <a:pt x="24015" y="43815"/>
                  </a:lnTo>
                  <a:close/>
                </a:path>
                <a:path w="137795" h="76200">
                  <a:moveTo>
                    <a:pt x="34759" y="62471"/>
                  </a:moveTo>
                  <a:lnTo>
                    <a:pt x="34607" y="62255"/>
                  </a:lnTo>
                  <a:lnTo>
                    <a:pt x="34531" y="62471"/>
                  </a:lnTo>
                  <a:lnTo>
                    <a:pt x="34759" y="62471"/>
                  </a:lnTo>
                  <a:close/>
                </a:path>
                <a:path w="137795" h="76200">
                  <a:moveTo>
                    <a:pt x="34848" y="62128"/>
                  </a:moveTo>
                  <a:lnTo>
                    <a:pt x="34417" y="61976"/>
                  </a:lnTo>
                  <a:lnTo>
                    <a:pt x="34607" y="62255"/>
                  </a:lnTo>
                  <a:lnTo>
                    <a:pt x="34848" y="62128"/>
                  </a:lnTo>
                  <a:close/>
                </a:path>
                <a:path w="137795" h="76200">
                  <a:moveTo>
                    <a:pt x="35826" y="62484"/>
                  </a:moveTo>
                  <a:lnTo>
                    <a:pt x="35687" y="61722"/>
                  </a:lnTo>
                  <a:lnTo>
                    <a:pt x="35445" y="61849"/>
                  </a:lnTo>
                  <a:lnTo>
                    <a:pt x="34848" y="62128"/>
                  </a:lnTo>
                  <a:lnTo>
                    <a:pt x="35826" y="62484"/>
                  </a:lnTo>
                  <a:close/>
                </a:path>
                <a:path w="137795" h="76200">
                  <a:moveTo>
                    <a:pt x="36169" y="61722"/>
                  </a:moveTo>
                  <a:lnTo>
                    <a:pt x="35979" y="61468"/>
                  </a:lnTo>
                  <a:lnTo>
                    <a:pt x="36118" y="61722"/>
                  </a:lnTo>
                  <a:close/>
                </a:path>
                <a:path w="137795" h="76200">
                  <a:moveTo>
                    <a:pt x="36880" y="60363"/>
                  </a:moveTo>
                  <a:lnTo>
                    <a:pt x="35458" y="60680"/>
                  </a:lnTo>
                  <a:lnTo>
                    <a:pt x="35687" y="60883"/>
                  </a:lnTo>
                  <a:lnTo>
                    <a:pt x="35839" y="61125"/>
                  </a:lnTo>
                  <a:lnTo>
                    <a:pt x="35966" y="61379"/>
                  </a:lnTo>
                  <a:lnTo>
                    <a:pt x="35737" y="60794"/>
                  </a:lnTo>
                  <a:lnTo>
                    <a:pt x="36880" y="60363"/>
                  </a:lnTo>
                  <a:close/>
                </a:path>
                <a:path w="137795" h="76200">
                  <a:moveTo>
                    <a:pt x="41554" y="65405"/>
                  </a:moveTo>
                  <a:lnTo>
                    <a:pt x="41097" y="65227"/>
                  </a:lnTo>
                  <a:lnTo>
                    <a:pt x="41554" y="65405"/>
                  </a:lnTo>
                  <a:close/>
                </a:path>
                <a:path w="137795" h="76200">
                  <a:moveTo>
                    <a:pt x="43510" y="59004"/>
                  </a:moveTo>
                  <a:lnTo>
                    <a:pt x="43294" y="58724"/>
                  </a:lnTo>
                  <a:lnTo>
                    <a:pt x="43510" y="59004"/>
                  </a:lnTo>
                  <a:close/>
                </a:path>
                <a:path w="137795" h="76200">
                  <a:moveTo>
                    <a:pt x="44208" y="58039"/>
                  </a:moveTo>
                  <a:lnTo>
                    <a:pt x="42938" y="58293"/>
                  </a:lnTo>
                  <a:lnTo>
                    <a:pt x="43294" y="58724"/>
                  </a:lnTo>
                  <a:lnTo>
                    <a:pt x="44208" y="58039"/>
                  </a:lnTo>
                  <a:close/>
                </a:path>
                <a:path w="137795" h="76200">
                  <a:moveTo>
                    <a:pt x="45631" y="45275"/>
                  </a:moveTo>
                  <a:close/>
                </a:path>
                <a:path w="137795" h="76200">
                  <a:moveTo>
                    <a:pt x="52679" y="58928"/>
                  </a:moveTo>
                  <a:lnTo>
                    <a:pt x="52552" y="58801"/>
                  </a:lnTo>
                  <a:lnTo>
                    <a:pt x="52679" y="58928"/>
                  </a:lnTo>
                  <a:close/>
                </a:path>
                <a:path w="137795" h="76200">
                  <a:moveTo>
                    <a:pt x="55714" y="36957"/>
                  </a:moveTo>
                  <a:lnTo>
                    <a:pt x="54978" y="37338"/>
                  </a:lnTo>
                  <a:lnTo>
                    <a:pt x="55372" y="37338"/>
                  </a:lnTo>
                  <a:lnTo>
                    <a:pt x="55714" y="36957"/>
                  </a:lnTo>
                  <a:close/>
                </a:path>
                <a:path w="137795" h="76200">
                  <a:moveTo>
                    <a:pt x="58191" y="44450"/>
                  </a:moveTo>
                  <a:lnTo>
                    <a:pt x="57404" y="44462"/>
                  </a:lnTo>
                  <a:lnTo>
                    <a:pt x="55765" y="45085"/>
                  </a:lnTo>
                  <a:lnTo>
                    <a:pt x="56603" y="45466"/>
                  </a:lnTo>
                  <a:lnTo>
                    <a:pt x="58191" y="44450"/>
                  </a:lnTo>
                  <a:close/>
                </a:path>
                <a:path w="137795" h="76200">
                  <a:moveTo>
                    <a:pt x="60718" y="58369"/>
                  </a:moveTo>
                  <a:lnTo>
                    <a:pt x="60629" y="58521"/>
                  </a:lnTo>
                  <a:lnTo>
                    <a:pt x="60718" y="58369"/>
                  </a:lnTo>
                  <a:close/>
                </a:path>
                <a:path w="137795" h="76200">
                  <a:moveTo>
                    <a:pt x="62217" y="39230"/>
                  </a:moveTo>
                  <a:lnTo>
                    <a:pt x="62064" y="39166"/>
                  </a:lnTo>
                  <a:lnTo>
                    <a:pt x="62217" y="39230"/>
                  </a:lnTo>
                  <a:close/>
                </a:path>
                <a:path w="137795" h="76200">
                  <a:moveTo>
                    <a:pt x="62750" y="38011"/>
                  </a:moveTo>
                  <a:lnTo>
                    <a:pt x="60629" y="38468"/>
                  </a:lnTo>
                  <a:lnTo>
                    <a:pt x="62052" y="39166"/>
                  </a:lnTo>
                  <a:lnTo>
                    <a:pt x="61899" y="38836"/>
                  </a:lnTo>
                  <a:lnTo>
                    <a:pt x="62750" y="38011"/>
                  </a:lnTo>
                  <a:close/>
                </a:path>
                <a:path w="137795" h="76200">
                  <a:moveTo>
                    <a:pt x="64579" y="58928"/>
                  </a:moveTo>
                  <a:lnTo>
                    <a:pt x="64312" y="59055"/>
                  </a:lnTo>
                  <a:lnTo>
                    <a:pt x="64579" y="58928"/>
                  </a:lnTo>
                  <a:close/>
                </a:path>
                <a:path w="137795" h="76200">
                  <a:moveTo>
                    <a:pt x="66103" y="59817"/>
                  </a:moveTo>
                  <a:lnTo>
                    <a:pt x="66052" y="59690"/>
                  </a:lnTo>
                  <a:lnTo>
                    <a:pt x="65900" y="59601"/>
                  </a:lnTo>
                  <a:lnTo>
                    <a:pt x="66001" y="59931"/>
                  </a:lnTo>
                  <a:close/>
                </a:path>
                <a:path w="137795" h="76200">
                  <a:moveTo>
                    <a:pt x="66459" y="58801"/>
                  </a:moveTo>
                  <a:lnTo>
                    <a:pt x="65684" y="58547"/>
                  </a:lnTo>
                  <a:lnTo>
                    <a:pt x="65176" y="59182"/>
                  </a:lnTo>
                  <a:lnTo>
                    <a:pt x="65900" y="59601"/>
                  </a:lnTo>
                  <a:lnTo>
                    <a:pt x="65976" y="59309"/>
                  </a:lnTo>
                  <a:lnTo>
                    <a:pt x="66459" y="58801"/>
                  </a:lnTo>
                  <a:close/>
                </a:path>
                <a:path w="137795" h="76200">
                  <a:moveTo>
                    <a:pt x="71094" y="43688"/>
                  </a:moveTo>
                  <a:lnTo>
                    <a:pt x="71031" y="43548"/>
                  </a:lnTo>
                  <a:lnTo>
                    <a:pt x="70916" y="43688"/>
                  </a:lnTo>
                  <a:lnTo>
                    <a:pt x="71094" y="43688"/>
                  </a:lnTo>
                  <a:close/>
                </a:path>
                <a:path w="137795" h="76200">
                  <a:moveTo>
                    <a:pt x="71335" y="61899"/>
                  </a:moveTo>
                  <a:lnTo>
                    <a:pt x="71196" y="61988"/>
                  </a:lnTo>
                  <a:lnTo>
                    <a:pt x="71285" y="62458"/>
                  </a:lnTo>
                  <a:lnTo>
                    <a:pt x="71335" y="61899"/>
                  </a:lnTo>
                  <a:close/>
                </a:path>
                <a:path w="137795" h="76200">
                  <a:moveTo>
                    <a:pt x="71615" y="44069"/>
                  </a:moveTo>
                  <a:lnTo>
                    <a:pt x="71475" y="43688"/>
                  </a:lnTo>
                  <a:lnTo>
                    <a:pt x="71094" y="43688"/>
                  </a:lnTo>
                  <a:lnTo>
                    <a:pt x="71183" y="43942"/>
                  </a:lnTo>
                  <a:lnTo>
                    <a:pt x="71615" y="44069"/>
                  </a:lnTo>
                  <a:close/>
                </a:path>
                <a:path w="137795" h="76200">
                  <a:moveTo>
                    <a:pt x="74993" y="58966"/>
                  </a:moveTo>
                  <a:lnTo>
                    <a:pt x="74383" y="58178"/>
                  </a:lnTo>
                  <a:lnTo>
                    <a:pt x="74180" y="59270"/>
                  </a:lnTo>
                  <a:lnTo>
                    <a:pt x="73939" y="58915"/>
                  </a:lnTo>
                  <a:lnTo>
                    <a:pt x="73723" y="60185"/>
                  </a:lnTo>
                  <a:lnTo>
                    <a:pt x="73317" y="60439"/>
                  </a:lnTo>
                  <a:lnTo>
                    <a:pt x="72872" y="60109"/>
                  </a:lnTo>
                  <a:lnTo>
                    <a:pt x="72847" y="59728"/>
                  </a:lnTo>
                  <a:lnTo>
                    <a:pt x="72758" y="60020"/>
                  </a:lnTo>
                  <a:lnTo>
                    <a:pt x="72110" y="59715"/>
                  </a:lnTo>
                  <a:lnTo>
                    <a:pt x="72047" y="60401"/>
                  </a:lnTo>
                  <a:lnTo>
                    <a:pt x="72821" y="60985"/>
                  </a:lnTo>
                  <a:lnTo>
                    <a:pt x="73571" y="60794"/>
                  </a:lnTo>
                  <a:lnTo>
                    <a:pt x="74129" y="59944"/>
                  </a:lnTo>
                  <a:lnTo>
                    <a:pt x="74358" y="60109"/>
                  </a:lnTo>
                  <a:lnTo>
                    <a:pt x="74282" y="60413"/>
                  </a:lnTo>
                  <a:lnTo>
                    <a:pt x="74295" y="60604"/>
                  </a:lnTo>
                  <a:lnTo>
                    <a:pt x="74663" y="59969"/>
                  </a:lnTo>
                  <a:lnTo>
                    <a:pt x="74993" y="58966"/>
                  </a:lnTo>
                  <a:close/>
                </a:path>
                <a:path w="137795" h="76200">
                  <a:moveTo>
                    <a:pt x="75311" y="57873"/>
                  </a:moveTo>
                  <a:lnTo>
                    <a:pt x="75158" y="57912"/>
                  </a:lnTo>
                  <a:lnTo>
                    <a:pt x="74942" y="57950"/>
                  </a:lnTo>
                  <a:lnTo>
                    <a:pt x="74917" y="58216"/>
                  </a:lnTo>
                  <a:lnTo>
                    <a:pt x="75311" y="57873"/>
                  </a:lnTo>
                  <a:close/>
                </a:path>
                <a:path w="137795" h="76200">
                  <a:moveTo>
                    <a:pt x="75501" y="57708"/>
                  </a:moveTo>
                  <a:lnTo>
                    <a:pt x="75311" y="57873"/>
                  </a:lnTo>
                  <a:lnTo>
                    <a:pt x="75501" y="57810"/>
                  </a:lnTo>
                  <a:close/>
                </a:path>
                <a:path w="137795" h="76200">
                  <a:moveTo>
                    <a:pt x="75692" y="57531"/>
                  </a:moveTo>
                  <a:lnTo>
                    <a:pt x="75476" y="57569"/>
                  </a:lnTo>
                  <a:lnTo>
                    <a:pt x="75501" y="57708"/>
                  </a:lnTo>
                  <a:lnTo>
                    <a:pt x="75692" y="57531"/>
                  </a:lnTo>
                  <a:close/>
                </a:path>
                <a:path w="137795" h="76200">
                  <a:moveTo>
                    <a:pt x="76111" y="59436"/>
                  </a:moveTo>
                  <a:lnTo>
                    <a:pt x="75780" y="59436"/>
                  </a:lnTo>
                  <a:lnTo>
                    <a:pt x="75793" y="59563"/>
                  </a:lnTo>
                  <a:lnTo>
                    <a:pt x="76111" y="59436"/>
                  </a:lnTo>
                  <a:close/>
                </a:path>
                <a:path w="137795" h="76200">
                  <a:moveTo>
                    <a:pt x="76250" y="58089"/>
                  </a:moveTo>
                  <a:lnTo>
                    <a:pt x="75476" y="58547"/>
                  </a:lnTo>
                  <a:lnTo>
                    <a:pt x="75450" y="59436"/>
                  </a:lnTo>
                  <a:lnTo>
                    <a:pt x="75780" y="59436"/>
                  </a:lnTo>
                  <a:lnTo>
                    <a:pt x="75831" y="58724"/>
                  </a:lnTo>
                  <a:lnTo>
                    <a:pt x="76250" y="58089"/>
                  </a:lnTo>
                  <a:close/>
                </a:path>
                <a:path w="137795" h="76200">
                  <a:moveTo>
                    <a:pt x="76542" y="57924"/>
                  </a:moveTo>
                  <a:lnTo>
                    <a:pt x="76428" y="57785"/>
                  </a:lnTo>
                  <a:lnTo>
                    <a:pt x="76250" y="58089"/>
                  </a:lnTo>
                  <a:lnTo>
                    <a:pt x="76542" y="57924"/>
                  </a:lnTo>
                  <a:close/>
                </a:path>
                <a:path w="137795" h="76200">
                  <a:moveTo>
                    <a:pt x="77520" y="57277"/>
                  </a:moveTo>
                  <a:lnTo>
                    <a:pt x="76758" y="57785"/>
                  </a:lnTo>
                  <a:lnTo>
                    <a:pt x="76631" y="58039"/>
                  </a:lnTo>
                  <a:lnTo>
                    <a:pt x="77050" y="58547"/>
                  </a:lnTo>
                  <a:lnTo>
                    <a:pt x="76923" y="58293"/>
                  </a:lnTo>
                  <a:lnTo>
                    <a:pt x="76936" y="58039"/>
                  </a:lnTo>
                  <a:lnTo>
                    <a:pt x="77368" y="57658"/>
                  </a:lnTo>
                  <a:lnTo>
                    <a:pt x="77520" y="57277"/>
                  </a:lnTo>
                  <a:close/>
                </a:path>
                <a:path w="137795" h="76200">
                  <a:moveTo>
                    <a:pt x="77863" y="36156"/>
                  </a:moveTo>
                  <a:lnTo>
                    <a:pt x="77749" y="36322"/>
                  </a:lnTo>
                  <a:lnTo>
                    <a:pt x="77558" y="36766"/>
                  </a:lnTo>
                  <a:lnTo>
                    <a:pt x="77863" y="36156"/>
                  </a:lnTo>
                  <a:close/>
                </a:path>
                <a:path w="137795" h="76200">
                  <a:moveTo>
                    <a:pt x="79019" y="56769"/>
                  </a:moveTo>
                  <a:lnTo>
                    <a:pt x="78384" y="57277"/>
                  </a:lnTo>
                  <a:lnTo>
                    <a:pt x="77838" y="58039"/>
                  </a:lnTo>
                  <a:lnTo>
                    <a:pt x="77165" y="58547"/>
                  </a:lnTo>
                  <a:lnTo>
                    <a:pt x="77063" y="58902"/>
                  </a:lnTo>
                  <a:lnTo>
                    <a:pt x="76936" y="59004"/>
                  </a:lnTo>
                  <a:lnTo>
                    <a:pt x="76809" y="59309"/>
                  </a:lnTo>
                  <a:lnTo>
                    <a:pt x="77838" y="60579"/>
                  </a:lnTo>
                  <a:lnTo>
                    <a:pt x="78714" y="58420"/>
                  </a:lnTo>
                  <a:lnTo>
                    <a:pt x="78828" y="57150"/>
                  </a:lnTo>
                  <a:lnTo>
                    <a:pt x="79019" y="56769"/>
                  </a:lnTo>
                  <a:close/>
                </a:path>
                <a:path w="137795" h="76200">
                  <a:moveTo>
                    <a:pt x="79552" y="56362"/>
                  </a:moveTo>
                  <a:lnTo>
                    <a:pt x="79336" y="56502"/>
                  </a:lnTo>
                  <a:lnTo>
                    <a:pt x="79298" y="56337"/>
                  </a:lnTo>
                  <a:lnTo>
                    <a:pt x="79171" y="56438"/>
                  </a:lnTo>
                  <a:lnTo>
                    <a:pt x="79082" y="56565"/>
                  </a:lnTo>
                  <a:lnTo>
                    <a:pt x="79019" y="56718"/>
                  </a:lnTo>
                  <a:lnTo>
                    <a:pt x="79222" y="56565"/>
                  </a:lnTo>
                  <a:lnTo>
                    <a:pt x="79362" y="56616"/>
                  </a:lnTo>
                  <a:lnTo>
                    <a:pt x="79387" y="56743"/>
                  </a:lnTo>
                  <a:lnTo>
                    <a:pt x="79438" y="56578"/>
                  </a:lnTo>
                  <a:lnTo>
                    <a:pt x="79463" y="56451"/>
                  </a:lnTo>
                  <a:close/>
                </a:path>
                <a:path w="137795" h="76200">
                  <a:moveTo>
                    <a:pt x="79616" y="34544"/>
                  </a:moveTo>
                  <a:lnTo>
                    <a:pt x="78994" y="34671"/>
                  </a:lnTo>
                  <a:lnTo>
                    <a:pt x="77546" y="35306"/>
                  </a:lnTo>
                  <a:lnTo>
                    <a:pt x="77381" y="35941"/>
                  </a:lnTo>
                  <a:lnTo>
                    <a:pt x="77609" y="35814"/>
                  </a:lnTo>
                  <a:lnTo>
                    <a:pt x="77838" y="35306"/>
                  </a:lnTo>
                  <a:lnTo>
                    <a:pt x="78130" y="35433"/>
                  </a:lnTo>
                  <a:lnTo>
                    <a:pt x="77863" y="36156"/>
                  </a:lnTo>
                  <a:lnTo>
                    <a:pt x="78968" y="35306"/>
                  </a:lnTo>
                  <a:lnTo>
                    <a:pt x="79616" y="34544"/>
                  </a:lnTo>
                  <a:close/>
                </a:path>
                <a:path w="137795" h="76200">
                  <a:moveTo>
                    <a:pt x="79781" y="58293"/>
                  </a:moveTo>
                  <a:lnTo>
                    <a:pt x="79552" y="57924"/>
                  </a:lnTo>
                  <a:lnTo>
                    <a:pt x="78816" y="58166"/>
                  </a:lnTo>
                  <a:lnTo>
                    <a:pt x="79781" y="58293"/>
                  </a:lnTo>
                  <a:close/>
                </a:path>
                <a:path w="137795" h="76200">
                  <a:moveTo>
                    <a:pt x="79794" y="56261"/>
                  </a:moveTo>
                  <a:lnTo>
                    <a:pt x="79641" y="56311"/>
                  </a:lnTo>
                  <a:lnTo>
                    <a:pt x="79794" y="56261"/>
                  </a:lnTo>
                  <a:close/>
                </a:path>
                <a:path w="137795" h="76200">
                  <a:moveTo>
                    <a:pt x="81140" y="55981"/>
                  </a:moveTo>
                  <a:lnTo>
                    <a:pt x="81076" y="55664"/>
                  </a:lnTo>
                  <a:lnTo>
                    <a:pt x="81089" y="55841"/>
                  </a:lnTo>
                  <a:lnTo>
                    <a:pt x="81140" y="55981"/>
                  </a:lnTo>
                  <a:close/>
                </a:path>
                <a:path w="137795" h="76200">
                  <a:moveTo>
                    <a:pt x="81229" y="55245"/>
                  </a:moveTo>
                  <a:close/>
                </a:path>
                <a:path w="137795" h="76200">
                  <a:moveTo>
                    <a:pt x="82359" y="34112"/>
                  </a:moveTo>
                  <a:lnTo>
                    <a:pt x="81940" y="33743"/>
                  </a:lnTo>
                  <a:lnTo>
                    <a:pt x="81241" y="33667"/>
                  </a:lnTo>
                  <a:lnTo>
                    <a:pt x="81038" y="34251"/>
                  </a:lnTo>
                  <a:lnTo>
                    <a:pt x="81534" y="34137"/>
                  </a:lnTo>
                  <a:lnTo>
                    <a:pt x="82156" y="34315"/>
                  </a:lnTo>
                  <a:lnTo>
                    <a:pt x="82359" y="34112"/>
                  </a:lnTo>
                  <a:close/>
                </a:path>
                <a:path w="137795" h="76200">
                  <a:moveTo>
                    <a:pt x="82702" y="55245"/>
                  </a:moveTo>
                  <a:lnTo>
                    <a:pt x="82296" y="55333"/>
                  </a:lnTo>
                  <a:lnTo>
                    <a:pt x="81495" y="55016"/>
                  </a:lnTo>
                  <a:lnTo>
                    <a:pt x="81368" y="55245"/>
                  </a:lnTo>
                  <a:lnTo>
                    <a:pt x="82537" y="55880"/>
                  </a:lnTo>
                  <a:lnTo>
                    <a:pt x="82677" y="55333"/>
                  </a:lnTo>
                  <a:close/>
                </a:path>
                <a:path w="137795" h="76200">
                  <a:moveTo>
                    <a:pt x="88823" y="32512"/>
                  </a:moveTo>
                  <a:lnTo>
                    <a:pt x="88798" y="32385"/>
                  </a:lnTo>
                  <a:lnTo>
                    <a:pt x="88531" y="32258"/>
                  </a:lnTo>
                  <a:lnTo>
                    <a:pt x="88531" y="32766"/>
                  </a:lnTo>
                  <a:lnTo>
                    <a:pt x="88823" y="32512"/>
                  </a:lnTo>
                  <a:close/>
                </a:path>
                <a:path w="137795" h="76200">
                  <a:moveTo>
                    <a:pt x="88861" y="32131"/>
                  </a:moveTo>
                  <a:lnTo>
                    <a:pt x="88633" y="31877"/>
                  </a:lnTo>
                  <a:lnTo>
                    <a:pt x="88277" y="31496"/>
                  </a:lnTo>
                  <a:lnTo>
                    <a:pt x="87807" y="31877"/>
                  </a:lnTo>
                  <a:lnTo>
                    <a:pt x="88531" y="32258"/>
                  </a:lnTo>
                  <a:lnTo>
                    <a:pt x="88607" y="31953"/>
                  </a:lnTo>
                  <a:lnTo>
                    <a:pt x="88861" y="32131"/>
                  </a:lnTo>
                  <a:close/>
                </a:path>
                <a:path w="137795" h="76200">
                  <a:moveTo>
                    <a:pt x="89319" y="55499"/>
                  </a:moveTo>
                  <a:lnTo>
                    <a:pt x="88696" y="56045"/>
                  </a:lnTo>
                  <a:lnTo>
                    <a:pt x="88887" y="56388"/>
                  </a:lnTo>
                  <a:lnTo>
                    <a:pt x="89077" y="56007"/>
                  </a:lnTo>
                  <a:lnTo>
                    <a:pt x="89319" y="55499"/>
                  </a:lnTo>
                  <a:close/>
                </a:path>
                <a:path w="137795" h="76200">
                  <a:moveTo>
                    <a:pt x="89433" y="52019"/>
                  </a:moveTo>
                  <a:lnTo>
                    <a:pt x="89306" y="51562"/>
                  </a:lnTo>
                  <a:lnTo>
                    <a:pt x="88607" y="52197"/>
                  </a:lnTo>
                  <a:lnTo>
                    <a:pt x="89433" y="52019"/>
                  </a:lnTo>
                  <a:close/>
                </a:path>
                <a:path w="137795" h="76200">
                  <a:moveTo>
                    <a:pt x="89725" y="51943"/>
                  </a:moveTo>
                  <a:lnTo>
                    <a:pt x="89433" y="52019"/>
                  </a:lnTo>
                  <a:lnTo>
                    <a:pt x="89509" y="52324"/>
                  </a:lnTo>
                  <a:lnTo>
                    <a:pt x="89636" y="52197"/>
                  </a:lnTo>
                  <a:lnTo>
                    <a:pt x="89725" y="51943"/>
                  </a:lnTo>
                  <a:close/>
                </a:path>
                <a:path w="137795" h="76200">
                  <a:moveTo>
                    <a:pt x="90398" y="56616"/>
                  </a:moveTo>
                  <a:lnTo>
                    <a:pt x="89674" y="56261"/>
                  </a:lnTo>
                  <a:lnTo>
                    <a:pt x="89128" y="56476"/>
                  </a:lnTo>
                  <a:lnTo>
                    <a:pt x="90246" y="56705"/>
                  </a:lnTo>
                  <a:lnTo>
                    <a:pt x="90398" y="56616"/>
                  </a:lnTo>
                  <a:close/>
                </a:path>
                <a:path w="137795" h="76200">
                  <a:moveTo>
                    <a:pt x="90957" y="55753"/>
                  </a:moveTo>
                  <a:lnTo>
                    <a:pt x="89496" y="56172"/>
                  </a:lnTo>
                  <a:lnTo>
                    <a:pt x="89674" y="56261"/>
                  </a:lnTo>
                  <a:lnTo>
                    <a:pt x="90957" y="55753"/>
                  </a:lnTo>
                  <a:close/>
                </a:path>
                <a:path w="137795" h="76200">
                  <a:moveTo>
                    <a:pt x="91592" y="54495"/>
                  </a:moveTo>
                  <a:lnTo>
                    <a:pt x="91401" y="54241"/>
                  </a:lnTo>
                  <a:lnTo>
                    <a:pt x="90855" y="54991"/>
                  </a:lnTo>
                  <a:lnTo>
                    <a:pt x="91592" y="54495"/>
                  </a:lnTo>
                  <a:close/>
                </a:path>
                <a:path w="137795" h="76200">
                  <a:moveTo>
                    <a:pt x="91960" y="57061"/>
                  </a:moveTo>
                  <a:lnTo>
                    <a:pt x="90246" y="56705"/>
                  </a:lnTo>
                  <a:lnTo>
                    <a:pt x="89814" y="56972"/>
                  </a:lnTo>
                  <a:lnTo>
                    <a:pt x="91960" y="57061"/>
                  </a:lnTo>
                  <a:close/>
                </a:path>
                <a:path w="137795" h="76200">
                  <a:moveTo>
                    <a:pt x="91973" y="54991"/>
                  </a:moveTo>
                  <a:lnTo>
                    <a:pt x="91859" y="54305"/>
                  </a:lnTo>
                  <a:lnTo>
                    <a:pt x="91592" y="54495"/>
                  </a:lnTo>
                  <a:lnTo>
                    <a:pt x="91973" y="54991"/>
                  </a:lnTo>
                  <a:close/>
                </a:path>
                <a:path w="137795" h="76200">
                  <a:moveTo>
                    <a:pt x="95973" y="53962"/>
                  </a:moveTo>
                  <a:lnTo>
                    <a:pt x="95300" y="53987"/>
                  </a:lnTo>
                  <a:lnTo>
                    <a:pt x="94665" y="54508"/>
                  </a:lnTo>
                  <a:lnTo>
                    <a:pt x="95554" y="54406"/>
                  </a:lnTo>
                  <a:lnTo>
                    <a:pt x="95605" y="54597"/>
                  </a:lnTo>
                  <a:lnTo>
                    <a:pt x="95910" y="54076"/>
                  </a:lnTo>
                  <a:close/>
                </a:path>
                <a:path w="137795" h="76200">
                  <a:moveTo>
                    <a:pt x="96685" y="48704"/>
                  </a:moveTo>
                  <a:lnTo>
                    <a:pt x="95846" y="48856"/>
                  </a:lnTo>
                  <a:lnTo>
                    <a:pt x="96227" y="48818"/>
                  </a:lnTo>
                  <a:lnTo>
                    <a:pt x="96494" y="48768"/>
                  </a:lnTo>
                  <a:lnTo>
                    <a:pt x="96685" y="48704"/>
                  </a:lnTo>
                  <a:close/>
                </a:path>
                <a:path w="137795" h="76200">
                  <a:moveTo>
                    <a:pt x="97002" y="53568"/>
                  </a:moveTo>
                  <a:lnTo>
                    <a:pt x="96634" y="52781"/>
                  </a:lnTo>
                  <a:lnTo>
                    <a:pt x="96507" y="52425"/>
                  </a:lnTo>
                  <a:lnTo>
                    <a:pt x="96583" y="52793"/>
                  </a:lnTo>
                  <a:lnTo>
                    <a:pt x="96532" y="53022"/>
                  </a:lnTo>
                  <a:lnTo>
                    <a:pt x="96405" y="53174"/>
                  </a:lnTo>
                  <a:lnTo>
                    <a:pt x="96481" y="53327"/>
                  </a:lnTo>
                  <a:lnTo>
                    <a:pt x="96608" y="53479"/>
                  </a:lnTo>
                  <a:lnTo>
                    <a:pt x="96799" y="53657"/>
                  </a:lnTo>
                  <a:lnTo>
                    <a:pt x="97002" y="53568"/>
                  </a:lnTo>
                  <a:close/>
                </a:path>
                <a:path w="137795" h="76200">
                  <a:moveTo>
                    <a:pt x="98552" y="25019"/>
                  </a:moveTo>
                  <a:lnTo>
                    <a:pt x="98348" y="25019"/>
                  </a:lnTo>
                  <a:lnTo>
                    <a:pt x="98552" y="25019"/>
                  </a:lnTo>
                  <a:close/>
                </a:path>
                <a:path w="137795" h="76200">
                  <a:moveTo>
                    <a:pt x="99758" y="48387"/>
                  </a:moveTo>
                  <a:lnTo>
                    <a:pt x="99402" y="47752"/>
                  </a:lnTo>
                  <a:lnTo>
                    <a:pt x="98894" y="48133"/>
                  </a:lnTo>
                  <a:lnTo>
                    <a:pt x="98869" y="48501"/>
                  </a:lnTo>
                  <a:lnTo>
                    <a:pt x="99758" y="48387"/>
                  </a:lnTo>
                  <a:close/>
                </a:path>
                <a:path w="137795" h="76200">
                  <a:moveTo>
                    <a:pt x="101447" y="45796"/>
                  </a:moveTo>
                  <a:lnTo>
                    <a:pt x="101295" y="45707"/>
                  </a:lnTo>
                  <a:lnTo>
                    <a:pt x="101447" y="45796"/>
                  </a:lnTo>
                  <a:close/>
                </a:path>
                <a:path w="137795" h="76200">
                  <a:moveTo>
                    <a:pt x="102539" y="21488"/>
                  </a:moveTo>
                  <a:lnTo>
                    <a:pt x="101930" y="20586"/>
                  </a:lnTo>
                  <a:lnTo>
                    <a:pt x="101587" y="21221"/>
                  </a:lnTo>
                  <a:lnTo>
                    <a:pt x="102323" y="21869"/>
                  </a:lnTo>
                  <a:lnTo>
                    <a:pt x="102539" y="21488"/>
                  </a:lnTo>
                  <a:close/>
                </a:path>
                <a:path w="137795" h="76200">
                  <a:moveTo>
                    <a:pt x="102565" y="29845"/>
                  </a:moveTo>
                  <a:lnTo>
                    <a:pt x="102323" y="30226"/>
                  </a:lnTo>
                  <a:lnTo>
                    <a:pt x="102565" y="29845"/>
                  </a:lnTo>
                  <a:close/>
                </a:path>
                <a:path w="137795" h="76200">
                  <a:moveTo>
                    <a:pt x="106667" y="19304"/>
                  </a:moveTo>
                  <a:lnTo>
                    <a:pt x="106464" y="19050"/>
                  </a:lnTo>
                  <a:lnTo>
                    <a:pt x="106527" y="19304"/>
                  </a:lnTo>
                  <a:lnTo>
                    <a:pt x="106667" y="19304"/>
                  </a:lnTo>
                  <a:close/>
                </a:path>
                <a:path w="137795" h="76200">
                  <a:moveTo>
                    <a:pt x="106832" y="44069"/>
                  </a:moveTo>
                  <a:lnTo>
                    <a:pt x="106768" y="43091"/>
                  </a:lnTo>
                  <a:lnTo>
                    <a:pt x="106121" y="44069"/>
                  </a:lnTo>
                  <a:lnTo>
                    <a:pt x="106832" y="44069"/>
                  </a:lnTo>
                  <a:close/>
                </a:path>
                <a:path w="137795" h="76200">
                  <a:moveTo>
                    <a:pt x="107149" y="17716"/>
                  </a:moveTo>
                  <a:lnTo>
                    <a:pt x="106972" y="17741"/>
                  </a:lnTo>
                  <a:lnTo>
                    <a:pt x="107149" y="17716"/>
                  </a:lnTo>
                  <a:close/>
                </a:path>
                <a:path w="137795" h="76200">
                  <a:moveTo>
                    <a:pt x="107238" y="26428"/>
                  </a:moveTo>
                  <a:lnTo>
                    <a:pt x="106870" y="26339"/>
                  </a:lnTo>
                  <a:lnTo>
                    <a:pt x="106565" y="26352"/>
                  </a:lnTo>
                  <a:lnTo>
                    <a:pt x="106299" y="26416"/>
                  </a:lnTo>
                  <a:lnTo>
                    <a:pt x="106273" y="26593"/>
                  </a:lnTo>
                  <a:lnTo>
                    <a:pt x="107238" y="26428"/>
                  </a:lnTo>
                  <a:close/>
                </a:path>
                <a:path w="137795" h="76200">
                  <a:moveTo>
                    <a:pt x="107556" y="43878"/>
                  </a:moveTo>
                  <a:lnTo>
                    <a:pt x="107530" y="43751"/>
                  </a:lnTo>
                  <a:lnTo>
                    <a:pt x="107454" y="44056"/>
                  </a:lnTo>
                  <a:lnTo>
                    <a:pt x="107556" y="43878"/>
                  </a:lnTo>
                  <a:close/>
                </a:path>
                <a:path w="137795" h="76200">
                  <a:moveTo>
                    <a:pt x="107861" y="43827"/>
                  </a:moveTo>
                  <a:lnTo>
                    <a:pt x="107721" y="43942"/>
                  </a:lnTo>
                  <a:lnTo>
                    <a:pt x="107848" y="44018"/>
                  </a:lnTo>
                  <a:lnTo>
                    <a:pt x="107861" y="43827"/>
                  </a:lnTo>
                  <a:close/>
                </a:path>
                <a:path w="137795" h="76200">
                  <a:moveTo>
                    <a:pt x="108178" y="45339"/>
                  </a:moveTo>
                  <a:lnTo>
                    <a:pt x="108089" y="45212"/>
                  </a:lnTo>
                  <a:lnTo>
                    <a:pt x="107746" y="44704"/>
                  </a:lnTo>
                  <a:lnTo>
                    <a:pt x="105968" y="44462"/>
                  </a:lnTo>
                  <a:lnTo>
                    <a:pt x="106045" y="44196"/>
                  </a:lnTo>
                  <a:lnTo>
                    <a:pt x="106121" y="44069"/>
                  </a:lnTo>
                  <a:lnTo>
                    <a:pt x="103568" y="44069"/>
                  </a:lnTo>
                  <a:lnTo>
                    <a:pt x="103809" y="43815"/>
                  </a:lnTo>
                  <a:lnTo>
                    <a:pt x="103911" y="43307"/>
                  </a:lnTo>
                  <a:lnTo>
                    <a:pt x="103733" y="43434"/>
                  </a:lnTo>
                  <a:lnTo>
                    <a:pt x="102768" y="44577"/>
                  </a:lnTo>
                  <a:lnTo>
                    <a:pt x="102247" y="45085"/>
                  </a:lnTo>
                  <a:lnTo>
                    <a:pt x="102793" y="45593"/>
                  </a:lnTo>
                  <a:lnTo>
                    <a:pt x="102717" y="45212"/>
                  </a:lnTo>
                  <a:lnTo>
                    <a:pt x="103428" y="45466"/>
                  </a:lnTo>
                  <a:lnTo>
                    <a:pt x="103378" y="46101"/>
                  </a:lnTo>
                  <a:lnTo>
                    <a:pt x="103136" y="46482"/>
                  </a:lnTo>
                  <a:lnTo>
                    <a:pt x="102692" y="46863"/>
                  </a:lnTo>
                  <a:lnTo>
                    <a:pt x="102882" y="46482"/>
                  </a:lnTo>
                  <a:lnTo>
                    <a:pt x="103149" y="45974"/>
                  </a:lnTo>
                  <a:lnTo>
                    <a:pt x="102019" y="45974"/>
                  </a:lnTo>
                  <a:lnTo>
                    <a:pt x="101625" y="45974"/>
                  </a:lnTo>
                  <a:lnTo>
                    <a:pt x="101727" y="46355"/>
                  </a:lnTo>
                  <a:lnTo>
                    <a:pt x="101803" y="46482"/>
                  </a:lnTo>
                  <a:lnTo>
                    <a:pt x="100152" y="45974"/>
                  </a:lnTo>
                  <a:lnTo>
                    <a:pt x="102463" y="47752"/>
                  </a:lnTo>
                  <a:lnTo>
                    <a:pt x="100698" y="47879"/>
                  </a:lnTo>
                  <a:lnTo>
                    <a:pt x="100571" y="47498"/>
                  </a:lnTo>
                  <a:lnTo>
                    <a:pt x="100291" y="47879"/>
                  </a:lnTo>
                  <a:lnTo>
                    <a:pt x="100164" y="48133"/>
                  </a:lnTo>
                  <a:lnTo>
                    <a:pt x="100037" y="48768"/>
                  </a:lnTo>
                  <a:lnTo>
                    <a:pt x="99428" y="49022"/>
                  </a:lnTo>
                  <a:lnTo>
                    <a:pt x="98856" y="48590"/>
                  </a:lnTo>
                  <a:lnTo>
                    <a:pt x="98767" y="50038"/>
                  </a:lnTo>
                  <a:lnTo>
                    <a:pt x="97675" y="49669"/>
                  </a:lnTo>
                  <a:lnTo>
                    <a:pt x="97853" y="49276"/>
                  </a:lnTo>
                  <a:lnTo>
                    <a:pt x="98310" y="49022"/>
                  </a:lnTo>
                  <a:lnTo>
                    <a:pt x="98513" y="48641"/>
                  </a:lnTo>
                  <a:lnTo>
                    <a:pt x="97256" y="48260"/>
                  </a:lnTo>
                  <a:lnTo>
                    <a:pt x="97294" y="48514"/>
                  </a:lnTo>
                  <a:lnTo>
                    <a:pt x="96685" y="48768"/>
                  </a:lnTo>
                  <a:lnTo>
                    <a:pt x="95262" y="49149"/>
                  </a:lnTo>
                  <a:lnTo>
                    <a:pt x="95719" y="49149"/>
                  </a:lnTo>
                  <a:lnTo>
                    <a:pt x="95897" y="51562"/>
                  </a:lnTo>
                  <a:lnTo>
                    <a:pt x="94018" y="50673"/>
                  </a:lnTo>
                  <a:lnTo>
                    <a:pt x="93230" y="51816"/>
                  </a:lnTo>
                  <a:lnTo>
                    <a:pt x="93129" y="51562"/>
                  </a:lnTo>
                  <a:lnTo>
                    <a:pt x="92875" y="50927"/>
                  </a:lnTo>
                  <a:lnTo>
                    <a:pt x="91782" y="50927"/>
                  </a:lnTo>
                  <a:lnTo>
                    <a:pt x="91808" y="50546"/>
                  </a:lnTo>
                  <a:lnTo>
                    <a:pt x="91719" y="50927"/>
                  </a:lnTo>
                  <a:lnTo>
                    <a:pt x="91554" y="51562"/>
                  </a:lnTo>
                  <a:lnTo>
                    <a:pt x="90512" y="50546"/>
                  </a:lnTo>
                  <a:lnTo>
                    <a:pt x="90170" y="52070"/>
                  </a:lnTo>
                  <a:lnTo>
                    <a:pt x="90004" y="51816"/>
                  </a:lnTo>
                  <a:lnTo>
                    <a:pt x="89877" y="51943"/>
                  </a:lnTo>
                  <a:lnTo>
                    <a:pt x="89827" y="52324"/>
                  </a:lnTo>
                  <a:lnTo>
                    <a:pt x="89014" y="53848"/>
                  </a:lnTo>
                  <a:lnTo>
                    <a:pt x="86360" y="52578"/>
                  </a:lnTo>
                  <a:lnTo>
                    <a:pt x="85153" y="54737"/>
                  </a:lnTo>
                  <a:lnTo>
                    <a:pt x="83794" y="55880"/>
                  </a:lnTo>
                  <a:lnTo>
                    <a:pt x="83870" y="57023"/>
                  </a:lnTo>
                  <a:lnTo>
                    <a:pt x="82550" y="58039"/>
                  </a:lnTo>
                  <a:lnTo>
                    <a:pt x="81902" y="57924"/>
                  </a:lnTo>
                  <a:lnTo>
                    <a:pt x="81965" y="57785"/>
                  </a:lnTo>
                  <a:lnTo>
                    <a:pt x="82562" y="56896"/>
                  </a:lnTo>
                  <a:lnTo>
                    <a:pt x="81572" y="56769"/>
                  </a:lnTo>
                  <a:lnTo>
                    <a:pt x="81013" y="57150"/>
                  </a:lnTo>
                  <a:lnTo>
                    <a:pt x="80352" y="57785"/>
                  </a:lnTo>
                  <a:lnTo>
                    <a:pt x="80416" y="57404"/>
                  </a:lnTo>
                  <a:lnTo>
                    <a:pt x="79819" y="57023"/>
                  </a:lnTo>
                  <a:lnTo>
                    <a:pt x="79222" y="57404"/>
                  </a:lnTo>
                  <a:lnTo>
                    <a:pt x="79552" y="57924"/>
                  </a:lnTo>
                  <a:lnTo>
                    <a:pt x="79933" y="57785"/>
                  </a:lnTo>
                  <a:lnTo>
                    <a:pt x="79921" y="59182"/>
                  </a:lnTo>
                  <a:lnTo>
                    <a:pt x="80683" y="57785"/>
                  </a:lnTo>
                  <a:lnTo>
                    <a:pt x="81038" y="58039"/>
                  </a:lnTo>
                  <a:lnTo>
                    <a:pt x="81292" y="58420"/>
                  </a:lnTo>
                  <a:lnTo>
                    <a:pt x="81394" y="58724"/>
                  </a:lnTo>
                  <a:lnTo>
                    <a:pt x="80975" y="59055"/>
                  </a:lnTo>
                  <a:lnTo>
                    <a:pt x="82003" y="59309"/>
                  </a:lnTo>
                  <a:lnTo>
                    <a:pt x="81508" y="58293"/>
                  </a:lnTo>
                  <a:lnTo>
                    <a:pt x="82435" y="58674"/>
                  </a:lnTo>
                  <a:lnTo>
                    <a:pt x="82499" y="58928"/>
                  </a:lnTo>
                  <a:lnTo>
                    <a:pt x="83121" y="58293"/>
                  </a:lnTo>
                  <a:lnTo>
                    <a:pt x="83070" y="58547"/>
                  </a:lnTo>
                  <a:lnTo>
                    <a:pt x="83591" y="59055"/>
                  </a:lnTo>
                  <a:lnTo>
                    <a:pt x="83045" y="59055"/>
                  </a:lnTo>
                  <a:lnTo>
                    <a:pt x="84709" y="59182"/>
                  </a:lnTo>
                  <a:lnTo>
                    <a:pt x="84797" y="58293"/>
                  </a:lnTo>
                  <a:lnTo>
                    <a:pt x="84823" y="58039"/>
                  </a:lnTo>
                  <a:lnTo>
                    <a:pt x="84899" y="57277"/>
                  </a:lnTo>
                  <a:lnTo>
                    <a:pt x="85623" y="57785"/>
                  </a:lnTo>
                  <a:lnTo>
                    <a:pt x="85712" y="58039"/>
                  </a:lnTo>
                  <a:lnTo>
                    <a:pt x="86868" y="57277"/>
                  </a:lnTo>
                  <a:lnTo>
                    <a:pt x="87071" y="57150"/>
                  </a:lnTo>
                  <a:lnTo>
                    <a:pt x="87452" y="56896"/>
                  </a:lnTo>
                  <a:lnTo>
                    <a:pt x="85547" y="57150"/>
                  </a:lnTo>
                  <a:lnTo>
                    <a:pt x="86474" y="55499"/>
                  </a:lnTo>
                  <a:lnTo>
                    <a:pt x="88392" y="57150"/>
                  </a:lnTo>
                  <a:lnTo>
                    <a:pt x="88176" y="56261"/>
                  </a:lnTo>
                  <a:lnTo>
                    <a:pt x="88607" y="56083"/>
                  </a:lnTo>
                  <a:lnTo>
                    <a:pt x="88709" y="55499"/>
                  </a:lnTo>
                  <a:lnTo>
                    <a:pt x="88734" y="55372"/>
                  </a:lnTo>
                  <a:lnTo>
                    <a:pt x="89319" y="55499"/>
                  </a:lnTo>
                  <a:lnTo>
                    <a:pt x="90043" y="55626"/>
                  </a:lnTo>
                  <a:lnTo>
                    <a:pt x="90195" y="55372"/>
                  </a:lnTo>
                  <a:lnTo>
                    <a:pt x="91097" y="53848"/>
                  </a:lnTo>
                  <a:lnTo>
                    <a:pt x="91401" y="54241"/>
                  </a:lnTo>
                  <a:lnTo>
                    <a:pt x="91592" y="53975"/>
                  </a:lnTo>
                  <a:lnTo>
                    <a:pt x="91859" y="54305"/>
                  </a:lnTo>
                  <a:lnTo>
                    <a:pt x="92011" y="54495"/>
                  </a:lnTo>
                  <a:lnTo>
                    <a:pt x="92608" y="55245"/>
                  </a:lnTo>
                  <a:lnTo>
                    <a:pt x="92595" y="54229"/>
                  </a:lnTo>
                  <a:lnTo>
                    <a:pt x="92583" y="53975"/>
                  </a:lnTo>
                  <a:lnTo>
                    <a:pt x="92570" y="53213"/>
                  </a:lnTo>
                  <a:lnTo>
                    <a:pt x="93738" y="53340"/>
                  </a:lnTo>
                  <a:lnTo>
                    <a:pt x="93878" y="54229"/>
                  </a:lnTo>
                  <a:lnTo>
                    <a:pt x="92887" y="54229"/>
                  </a:lnTo>
                  <a:lnTo>
                    <a:pt x="94068" y="54483"/>
                  </a:lnTo>
                  <a:lnTo>
                    <a:pt x="93916" y="53213"/>
                  </a:lnTo>
                  <a:lnTo>
                    <a:pt x="93891" y="52959"/>
                  </a:lnTo>
                  <a:lnTo>
                    <a:pt x="95834" y="53848"/>
                  </a:lnTo>
                  <a:lnTo>
                    <a:pt x="96418" y="53213"/>
                  </a:lnTo>
                  <a:lnTo>
                    <a:pt x="96291" y="52959"/>
                  </a:lnTo>
                  <a:lnTo>
                    <a:pt x="96088" y="52578"/>
                  </a:lnTo>
                  <a:lnTo>
                    <a:pt x="95885" y="52197"/>
                  </a:lnTo>
                  <a:lnTo>
                    <a:pt x="97650" y="51943"/>
                  </a:lnTo>
                  <a:lnTo>
                    <a:pt x="97993" y="51562"/>
                  </a:lnTo>
                  <a:lnTo>
                    <a:pt x="98577" y="50927"/>
                  </a:lnTo>
                  <a:lnTo>
                    <a:pt x="98717" y="51308"/>
                  </a:lnTo>
                  <a:lnTo>
                    <a:pt x="99504" y="50927"/>
                  </a:lnTo>
                  <a:lnTo>
                    <a:pt x="101066" y="50165"/>
                  </a:lnTo>
                  <a:lnTo>
                    <a:pt x="101371" y="50038"/>
                  </a:lnTo>
                  <a:lnTo>
                    <a:pt x="102273" y="49669"/>
                  </a:lnTo>
                  <a:lnTo>
                    <a:pt x="102031" y="49022"/>
                  </a:lnTo>
                  <a:lnTo>
                    <a:pt x="101930" y="48768"/>
                  </a:lnTo>
                  <a:lnTo>
                    <a:pt x="103098" y="48260"/>
                  </a:lnTo>
                  <a:lnTo>
                    <a:pt x="103416" y="47879"/>
                  </a:lnTo>
                  <a:lnTo>
                    <a:pt x="103720" y="47498"/>
                  </a:lnTo>
                  <a:lnTo>
                    <a:pt x="103949" y="47879"/>
                  </a:lnTo>
                  <a:lnTo>
                    <a:pt x="104051" y="48514"/>
                  </a:lnTo>
                  <a:lnTo>
                    <a:pt x="103860" y="49022"/>
                  </a:lnTo>
                  <a:lnTo>
                    <a:pt x="104597" y="48514"/>
                  </a:lnTo>
                  <a:lnTo>
                    <a:pt x="104648" y="48666"/>
                  </a:lnTo>
                  <a:lnTo>
                    <a:pt x="104686" y="48831"/>
                  </a:lnTo>
                  <a:lnTo>
                    <a:pt x="104787" y="48260"/>
                  </a:lnTo>
                  <a:lnTo>
                    <a:pt x="104597" y="48387"/>
                  </a:lnTo>
                  <a:lnTo>
                    <a:pt x="104660" y="47752"/>
                  </a:lnTo>
                  <a:lnTo>
                    <a:pt x="104927" y="47498"/>
                  </a:lnTo>
                  <a:lnTo>
                    <a:pt x="105054" y="47371"/>
                  </a:lnTo>
                  <a:lnTo>
                    <a:pt x="105371" y="48133"/>
                  </a:lnTo>
                  <a:lnTo>
                    <a:pt x="106299" y="47371"/>
                  </a:lnTo>
                  <a:lnTo>
                    <a:pt x="106413" y="46863"/>
                  </a:lnTo>
                  <a:lnTo>
                    <a:pt x="106641" y="45847"/>
                  </a:lnTo>
                  <a:lnTo>
                    <a:pt x="108178" y="45339"/>
                  </a:lnTo>
                  <a:close/>
                </a:path>
                <a:path w="137795" h="76200">
                  <a:moveTo>
                    <a:pt x="110591" y="44323"/>
                  </a:moveTo>
                  <a:lnTo>
                    <a:pt x="110426" y="44183"/>
                  </a:lnTo>
                  <a:lnTo>
                    <a:pt x="110591" y="44323"/>
                  </a:lnTo>
                  <a:close/>
                </a:path>
                <a:path w="137795" h="76200">
                  <a:moveTo>
                    <a:pt x="111252" y="23164"/>
                  </a:moveTo>
                  <a:lnTo>
                    <a:pt x="110172" y="23888"/>
                  </a:lnTo>
                  <a:lnTo>
                    <a:pt x="110502" y="23723"/>
                  </a:lnTo>
                  <a:lnTo>
                    <a:pt x="110896" y="23456"/>
                  </a:lnTo>
                  <a:lnTo>
                    <a:pt x="111252" y="23164"/>
                  </a:lnTo>
                  <a:close/>
                </a:path>
                <a:path w="137795" h="76200">
                  <a:moveTo>
                    <a:pt x="112547" y="11976"/>
                  </a:moveTo>
                  <a:lnTo>
                    <a:pt x="112369" y="11861"/>
                  </a:lnTo>
                  <a:lnTo>
                    <a:pt x="112141" y="11823"/>
                  </a:lnTo>
                  <a:lnTo>
                    <a:pt x="112268" y="11912"/>
                  </a:lnTo>
                  <a:lnTo>
                    <a:pt x="112407" y="11950"/>
                  </a:lnTo>
                  <a:lnTo>
                    <a:pt x="112547" y="11976"/>
                  </a:lnTo>
                  <a:close/>
                </a:path>
                <a:path w="137795" h="76200">
                  <a:moveTo>
                    <a:pt x="113538" y="39725"/>
                  </a:moveTo>
                  <a:lnTo>
                    <a:pt x="113385" y="39738"/>
                  </a:lnTo>
                  <a:lnTo>
                    <a:pt x="113538" y="39725"/>
                  </a:lnTo>
                  <a:close/>
                </a:path>
                <a:path w="137795" h="76200">
                  <a:moveTo>
                    <a:pt x="113830" y="39611"/>
                  </a:moveTo>
                  <a:lnTo>
                    <a:pt x="113538" y="39725"/>
                  </a:lnTo>
                  <a:lnTo>
                    <a:pt x="113741" y="39674"/>
                  </a:lnTo>
                  <a:close/>
                </a:path>
                <a:path w="137795" h="76200">
                  <a:moveTo>
                    <a:pt x="114592" y="39306"/>
                  </a:moveTo>
                  <a:lnTo>
                    <a:pt x="114388" y="39039"/>
                  </a:lnTo>
                  <a:lnTo>
                    <a:pt x="114147" y="39408"/>
                  </a:lnTo>
                  <a:lnTo>
                    <a:pt x="113830" y="39611"/>
                  </a:lnTo>
                  <a:lnTo>
                    <a:pt x="114592" y="39306"/>
                  </a:lnTo>
                  <a:close/>
                </a:path>
                <a:path w="137795" h="76200">
                  <a:moveTo>
                    <a:pt x="119735" y="6096"/>
                  </a:moveTo>
                  <a:lnTo>
                    <a:pt x="119621" y="5715"/>
                  </a:lnTo>
                  <a:lnTo>
                    <a:pt x="118859" y="4953"/>
                  </a:lnTo>
                  <a:lnTo>
                    <a:pt x="118148" y="6223"/>
                  </a:lnTo>
                  <a:lnTo>
                    <a:pt x="118821" y="6553"/>
                  </a:lnTo>
                  <a:lnTo>
                    <a:pt x="118859" y="6350"/>
                  </a:lnTo>
                  <a:lnTo>
                    <a:pt x="118935" y="6604"/>
                  </a:lnTo>
                  <a:lnTo>
                    <a:pt x="118579" y="7620"/>
                  </a:lnTo>
                  <a:lnTo>
                    <a:pt x="119354" y="6604"/>
                  </a:lnTo>
                  <a:lnTo>
                    <a:pt x="119545" y="6350"/>
                  </a:lnTo>
                  <a:lnTo>
                    <a:pt x="119735" y="6096"/>
                  </a:lnTo>
                  <a:close/>
                </a:path>
                <a:path w="137795" h="76200">
                  <a:moveTo>
                    <a:pt x="121627" y="26035"/>
                  </a:moveTo>
                  <a:lnTo>
                    <a:pt x="120535" y="25781"/>
                  </a:lnTo>
                  <a:lnTo>
                    <a:pt x="119862" y="26797"/>
                  </a:lnTo>
                  <a:lnTo>
                    <a:pt x="121627" y="26035"/>
                  </a:lnTo>
                  <a:close/>
                </a:path>
                <a:path w="137795" h="76200">
                  <a:moveTo>
                    <a:pt x="121653" y="13589"/>
                  </a:moveTo>
                  <a:lnTo>
                    <a:pt x="121297" y="13169"/>
                  </a:lnTo>
                  <a:lnTo>
                    <a:pt x="121170" y="13589"/>
                  </a:lnTo>
                  <a:lnTo>
                    <a:pt x="121043" y="13779"/>
                  </a:lnTo>
                  <a:lnTo>
                    <a:pt x="121653" y="13589"/>
                  </a:lnTo>
                  <a:close/>
                </a:path>
                <a:path w="137795" h="76200">
                  <a:moveTo>
                    <a:pt x="121780" y="25044"/>
                  </a:moveTo>
                  <a:lnTo>
                    <a:pt x="121056" y="25234"/>
                  </a:lnTo>
                  <a:lnTo>
                    <a:pt x="121488" y="25882"/>
                  </a:lnTo>
                  <a:lnTo>
                    <a:pt x="121780" y="25044"/>
                  </a:lnTo>
                  <a:close/>
                </a:path>
                <a:path w="137795" h="76200">
                  <a:moveTo>
                    <a:pt x="121983" y="31572"/>
                  </a:moveTo>
                  <a:lnTo>
                    <a:pt x="121818" y="31750"/>
                  </a:lnTo>
                  <a:lnTo>
                    <a:pt x="121970" y="31623"/>
                  </a:lnTo>
                  <a:close/>
                </a:path>
                <a:path w="137795" h="76200">
                  <a:moveTo>
                    <a:pt x="122034" y="32537"/>
                  </a:moveTo>
                  <a:lnTo>
                    <a:pt x="121513" y="32893"/>
                  </a:lnTo>
                  <a:lnTo>
                    <a:pt x="121729" y="33108"/>
                  </a:lnTo>
                  <a:lnTo>
                    <a:pt x="122034" y="32537"/>
                  </a:lnTo>
                  <a:close/>
                </a:path>
                <a:path w="137795" h="76200">
                  <a:moveTo>
                    <a:pt x="124612" y="3670"/>
                  </a:moveTo>
                  <a:lnTo>
                    <a:pt x="124129" y="3937"/>
                  </a:lnTo>
                  <a:lnTo>
                    <a:pt x="124447" y="4191"/>
                  </a:lnTo>
                  <a:lnTo>
                    <a:pt x="124612" y="3670"/>
                  </a:lnTo>
                  <a:close/>
                </a:path>
                <a:path w="137795" h="76200">
                  <a:moveTo>
                    <a:pt x="125018" y="3429"/>
                  </a:moveTo>
                  <a:lnTo>
                    <a:pt x="124637" y="3556"/>
                  </a:lnTo>
                  <a:lnTo>
                    <a:pt x="125018" y="3429"/>
                  </a:lnTo>
                  <a:close/>
                </a:path>
                <a:path w="137795" h="76200">
                  <a:moveTo>
                    <a:pt x="125031" y="2768"/>
                  </a:moveTo>
                  <a:lnTo>
                    <a:pt x="124510" y="2959"/>
                  </a:lnTo>
                  <a:lnTo>
                    <a:pt x="124739" y="2908"/>
                  </a:lnTo>
                  <a:lnTo>
                    <a:pt x="124904" y="2844"/>
                  </a:lnTo>
                  <a:lnTo>
                    <a:pt x="125031" y="2768"/>
                  </a:lnTo>
                  <a:close/>
                </a:path>
                <a:path w="137795" h="76200">
                  <a:moveTo>
                    <a:pt x="125387" y="2667"/>
                  </a:moveTo>
                  <a:lnTo>
                    <a:pt x="125018" y="2794"/>
                  </a:lnTo>
                  <a:lnTo>
                    <a:pt x="125387" y="2667"/>
                  </a:lnTo>
                  <a:close/>
                </a:path>
                <a:path w="137795" h="76200">
                  <a:moveTo>
                    <a:pt x="127203" y="18046"/>
                  </a:moveTo>
                  <a:lnTo>
                    <a:pt x="127177" y="17780"/>
                  </a:lnTo>
                  <a:lnTo>
                    <a:pt x="127165" y="17526"/>
                  </a:lnTo>
                  <a:lnTo>
                    <a:pt x="127177" y="17284"/>
                  </a:lnTo>
                  <a:lnTo>
                    <a:pt x="126949" y="17564"/>
                  </a:lnTo>
                  <a:lnTo>
                    <a:pt x="126784" y="17792"/>
                  </a:lnTo>
                  <a:lnTo>
                    <a:pt x="127203" y="18046"/>
                  </a:lnTo>
                  <a:close/>
                </a:path>
                <a:path w="137795" h="76200">
                  <a:moveTo>
                    <a:pt x="127508" y="8115"/>
                  </a:moveTo>
                  <a:close/>
                </a:path>
                <a:path w="137795" h="76200">
                  <a:moveTo>
                    <a:pt x="127571" y="7747"/>
                  </a:moveTo>
                  <a:close/>
                </a:path>
                <a:path w="137795" h="76200">
                  <a:moveTo>
                    <a:pt x="127635" y="16446"/>
                  </a:moveTo>
                  <a:lnTo>
                    <a:pt x="127317" y="16687"/>
                  </a:lnTo>
                  <a:lnTo>
                    <a:pt x="127203" y="16967"/>
                  </a:lnTo>
                  <a:lnTo>
                    <a:pt x="127177" y="17272"/>
                  </a:lnTo>
                  <a:lnTo>
                    <a:pt x="127368" y="17043"/>
                  </a:lnTo>
                  <a:lnTo>
                    <a:pt x="127609" y="16776"/>
                  </a:lnTo>
                  <a:lnTo>
                    <a:pt x="127635" y="16446"/>
                  </a:lnTo>
                  <a:close/>
                </a:path>
                <a:path w="137795" h="76200">
                  <a:moveTo>
                    <a:pt x="127812" y="8128"/>
                  </a:moveTo>
                  <a:lnTo>
                    <a:pt x="127787" y="8001"/>
                  </a:lnTo>
                  <a:lnTo>
                    <a:pt x="127673" y="7493"/>
                  </a:lnTo>
                  <a:lnTo>
                    <a:pt x="127571" y="7747"/>
                  </a:lnTo>
                  <a:lnTo>
                    <a:pt x="127508" y="8115"/>
                  </a:lnTo>
                  <a:lnTo>
                    <a:pt x="127812" y="8128"/>
                  </a:lnTo>
                  <a:close/>
                </a:path>
                <a:path w="137795" h="76200">
                  <a:moveTo>
                    <a:pt x="128333" y="23647"/>
                  </a:moveTo>
                  <a:lnTo>
                    <a:pt x="127774" y="23749"/>
                  </a:lnTo>
                  <a:lnTo>
                    <a:pt x="127838" y="24003"/>
                  </a:lnTo>
                  <a:lnTo>
                    <a:pt x="127990" y="24384"/>
                  </a:lnTo>
                  <a:lnTo>
                    <a:pt x="128333" y="23647"/>
                  </a:lnTo>
                  <a:close/>
                </a:path>
                <a:path w="137795" h="76200">
                  <a:moveTo>
                    <a:pt x="128422" y="127"/>
                  </a:moveTo>
                  <a:lnTo>
                    <a:pt x="128168" y="0"/>
                  </a:lnTo>
                  <a:lnTo>
                    <a:pt x="127685" y="127"/>
                  </a:lnTo>
                  <a:lnTo>
                    <a:pt x="128422" y="127"/>
                  </a:lnTo>
                  <a:close/>
                </a:path>
                <a:path w="137795" h="76200">
                  <a:moveTo>
                    <a:pt x="128816" y="24358"/>
                  </a:moveTo>
                  <a:lnTo>
                    <a:pt x="128549" y="25107"/>
                  </a:lnTo>
                  <a:lnTo>
                    <a:pt x="128485" y="25400"/>
                  </a:lnTo>
                  <a:lnTo>
                    <a:pt x="128612" y="25057"/>
                  </a:lnTo>
                  <a:lnTo>
                    <a:pt x="128727" y="24714"/>
                  </a:lnTo>
                  <a:lnTo>
                    <a:pt x="128816" y="24358"/>
                  </a:lnTo>
                  <a:close/>
                </a:path>
                <a:path w="137795" h="76200">
                  <a:moveTo>
                    <a:pt x="128866" y="127"/>
                  </a:moveTo>
                  <a:lnTo>
                    <a:pt x="128422" y="127"/>
                  </a:lnTo>
                  <a:lnTo>
                    <a:pt x="128739" y="292"/>
                  </a:lnTo>
                  <a:lnTo>
                    <a:pt x="128866" y="127"/>
                  </a:lnTo>
                  <a:close/>
                </a:path>
                <a:path w="137795" h="76200">
                  <a:moveTo>
                    <a:pt x="129095" y="23495"/>
                  </a:moveTo>
                  <a:lnTo>
                    <a:pt x="128816" y="22606"/>
                  </a:lnTo>
                  <a:lnTo>
                    <a:pt x="128333" y="23647"/>
                  </a:lnTo>
                  <a:lnTo>
                    <a:pt x="129095" y="23495"/>
                  </a:lnTo>
                  <a:close/>
                </a:path>
                <a:path w="137795" h="76200">
                  <a:moveTo>
                    <a:pt x="131368" y="17437"/>
                  </a:moveTo>
                  <a:lnTo>
                    <a:pt x="131178" y="17640"/>
                  </a:lnTo>
                  <a:lnTo>
                    <a:pt x="131241" y="17767"/>
                  </a:lnTo>
                  <a:lnTo>
                    <a:pt x="131343" y="17614"/>
                  </a:lnTo>
                  <a:lnTo>
                    <a:pt x="131368" y="17437"/>
                  </a:lnTo>
                  <a:close/>
                </a:path>
                <a:path w="137795" h="76200">
                  <a:moveTo>
                    <a:pt x="133159" y="1714"/>
                  </a:moveTo>
                  <a:lnTo>
                    <a:pt x="132956" y="1587"/>
                  </a:lnTo>
                  <a:lnTo>
                    <a:pt x="132727" y="1498"/>
                  </a:lnTo>
                  <a:lnTo>
                    <a:pt x="133159" y="1714"/>
                  </a:lnTo>
                  <a:close/>
                </a:path>
                <a:path w="137795" h="76200">
                  <a:moveTo>
                    <a:pt x="133731" y="2794"/>
                  </a:moveTo>
                  <a:lnTo>
                    <a:pt x="132740" y="2019"/>
                  </a:lnTo>
                  <a:lnTo>
                    <a:pt x="133286" y="2540"/>
                  </a:lnTo>
                  <a:lnTo>
                    <a:pt x="133731" y="2794"/>
                  </a:lnTo>
                  <a:close/>
                </a:path>
                <a:path w="137795" h="76200">
                  <a:moveTo>
                    <a:pt x="134505" y="13690"/>
                  </a:moveTo>
                  <a:lnTo>
                    <a:pt x="134340" y="13754"/>
                  </a:lnTo>
                  <a:lnTo>
                    <a:pt x="134505" y="13690"/>
                  </a:lnTo>
                  <a:close/>
                </a:path>
                <a:path w="137795" h="76200">
                  <a:moveTo>
                    <a:pt x="136283" y="4445"/>
                  </a:moveTo>
                  <a:lnTo>
                    <a:pt x="135839" y="4279"/>
                  </a:lnTo>
                  <a:lnTo>
                    <a:pt x="136283" y="4445"/>
                  </a:lnTo>
                  <a:close/>
                </a:path>
                <a:path w="137795" h="76200">
                  <a:moveTo>
                    <a:pt x="137528" y="8890"/>
                  </a:moveTo>
                  <a:lnTo>
                    <a:pt x="136829" y="7239"/>
                  </a:lnTo>
                  <a:lnTo>
                    <a:pt x="135966" y="5245"/>
                  </a:lnTo>
                  <a:lnTo>
                    <a:pt x="135877" y="4826"/>
                  </a:lnTo>
                  <a:lnTo>
                    <a:pt x="135839" y="4572"/>
                  </a:lnTo>
                  <a:lnTo>
                    <a:pt x="135826" y="4445"/>
                  </a:lnTo>
                  <a:lnTo>
                    <a:pt x="135597" y="4191"/>
                  </a:lnTo>
                  <a:lnTo>
                    <a:pt x="135839" y="4279"/>
                  </a:lnTo>
                  <a:lnTo>
                    <a:pt x="135407" y="3810"/>
                  </a:lnTo>
                  <a:lnTo>
                    <a:pt x="135153" y="4572"/>
                  </a:lnTo>
                  <a:lnTo>
                    <a:pt x="134950" y="4178"/>
                  </a:lnTo>
                  <a:lnTo>
                    <a:pt x="134721" y="3937"/>
                  </a:lnTo>
                  <a:lnTo>
                    <a:pt x="134937" y="3683"/>
                  </a:lnTo>
                  <a:lnTo>
                    <a:pt x="134226" y="3683"/>
                  </a:lnTo>
                  <a:lnTo>
                    <a:pt x="134353" y="4826"/>
                  </a:lnTo>
                  <a:lnTo>
                    <a:pt x="133184" y="4572"/>
                  </a:lnTo>
                  <a:lnTo>
                    <a:pt x="133032" y="3898"/>
                  </a:lnTo>
                  <a:lnTo>
                    <a:pt x="131292" y="3429"/>
                  </a:lnTo>
                  <a:lnTo>
                    <a:pt x="131521" y="2540"/>
                  </a:lnTo>
                  <a:lnTo>
                    <a:pt x="131546" y="2413"/>
                  </a:lnTo>
                  <a:lnTo>
                    <a:pt x="132930" y="3797"/>
                  </a:lnTo>
                  <a:lnTo>
                    <a:pt x="133070" y="3937"/>
                  </a:lnTo>
                  <a:lnTo>
                    <a:pt x="133451" y="4318"/>
                  </a:lnTo>
                  <a:lnTo>
                    <a:pt x="132410" y="2413"/>
                  </a:lnTo>
                  <a:lnTo>
                    <a:pt x="131787" y="1270"/>
                  </a:lnTo>
                  <a:lnTo>
                    <a:pt x="132740" y="2019"/>
                  </a:lnTo>
                  <a:lnTo>
                    <a:pt x="132359" y="1651"/>
                  </a:lnTo>
                  <a:lnTo>
                    <a:pt x="132321" y="1397"/>
                  </a:lnTo>
                  <a:lnTo>
                    <a:pt x="132524" y="1524"/>
                  </a:lnTo>
                  <a:lnTo>
                    <a:pt x="132715" y="1524"/>
                  </a:lnTo>
                  <a:lnTo>
                    <a:pt x="132613" y="1397"/>
                  </a:lnTo>
                  <a:lnTo>
                    <a:pt x="132524" y="1270"/>
                  </a:lnTo>
                  <a:lnTo>
                    <a:pt x="132422" y="1143"/>
                  </a:lnTo>
                  <a:lnTo>
                    <a:pt x="131737" y="254"/>
                  </a:lnTo>
                  <a:lnTo>
                    <a:pt x="131241" y="508"/>
                  </a:lnTo>
                  <a:lnTo>
                    <a:pt x="130848" y="635"/>
                  </a:lnTo>
                  <a:lnTo>
                    <a:pt x="130429" y="1016"/>
                  </a:lnTo>
                  <a:lnTo>
                    <a:pt x="130035" y="1143"/>
                  </a:lnTo>
                  <a:lnTo>
                    <a:pt x="128752" y="1016"/>
                  </a:lnTo>
                  <a:lnTo>
                    <a:pt x="129159" y="508"/>
                  </a:lnTo>
                  <a:lnTo>
                    <a:pt x="128739" y="292"/>
                  </a:lnTo>
                  <a:lnTo>
                    <a:pt x="128143" y="1016"/>
                  </a:lnTo>
                  <a:lnTo>
                    <a:pt x="127304" y="1524"/>
                  </a:lnTo>
                  <a:lnTo>
                    <a:pt x="125666" y="1524"/>
                  </a:lnTo>
                  <a:lnTo>
                    <a:pt x="125742" y="2540"/>
                  </a:lnTo>
                  <a:lnTo>
                    <a:pt x="125387" y="2667"/>
                  </a:lnTo>
                  <a:lnTo>
                    <a:pt x="125628" y="2667"/>
                  </a:lnTo>
                  <a:lnTo>
                    <a:pt x="125920" y="2540"/>
                  </a:lnTo>
                  <a:lnTo>
                    <a:pt x="125818" y="3175"/>
                  </a:lnTo>
                  <a:lnTo>
                    <a:pt x="125120" y="3556"/>
                  </a:lnTo>
                  <a:lnTo>
                    <a:pt x="124460" y="4178"/>
                  </a:lnTo>
                  <a:lnTo>
                    <a:pt x="124244" y="4953"/>
                  </a:lnTo>
                  <a:lnTo>
                    <a:pt x="122288" y="3937"/>
                  </a:lnTo>
                  <a:lnTo>
                    <a:pt x="121704" y="5207"/>
                  </a:lnTo>
                  <a:lnTo>
                    <a:pt x="121208" y="5207"/>
                  </a:lnTo>
                  <a:lnTo>
                    <a:pt x="121208" y="6985"/>
                  </a:lnTo>
                  <a:lnTo>
                    <a:pt x="120167" y="6807"/>
                  </a:lnTo>
                  <a:lnTo>
                    <a:pt x="120396" y="6096"/>
                  </a:lnTo>
                  <a:lnTo>
                    <a:pt x="120802" y="5969"/>
                  </a:lnTo>
                  <a:lnTo>
                    <a:pt x="120751" y="6807"/>
                  </a:lnTo>
                  <a:lnTo>
                    <a:pt x="121208" y="6985"/>
                  </a:lnTo>
                  <a:lnTo>
                    <a:pt x="121208" y="5207"/>
                  </a:lnTo>
                  <a:lnTo>
                    <a:pt x="121043" y="5207"/>
                  </a:lnTo>
                  <a:lnTo>
                    <a:pt x="121031" y="4445"/>
                  </a:lnTo>
                  <a:lnTo>
                    <a:pt x="120497" y="4572"/>
                  </a:lnTo>
                  <a:lnTo>
                    <a:pt x="119938" y="5842"/>
                  </a:lnTo>
                  <a:lnTo>
                    <a:pt x="120027" y="5715"/>
                  </a:lnTo>
                  <a:lnTo>
                    <a:pt x="119557" y="7493"/>
                  </a:lnTo>
                  <a:lnTo>
                    <a:pt x="119837" y="7239"/>
                  </a:lnTo>
                  <a:lnTo>
                    <a:pt x="119773" y="6731"/>
                  </a:lnTo>
                  <a:lnTo>
                    <a:pt x="119875" y="7200"/>
                  </a:lnTo>
                  <a:lnTo>
                    <a:pt x="120192" y="8636"/>
                  </a:lnTo>
                  <a:lnTo>
                    <a:pt x="118897" y="8763"/>
                  </a:lnTo>
                  <a:lnTo>
                    <a:pt x="117729" y="7366"/>
                  </a:lnTo>
                  <a:lnTo>
                    <a:pt x="115951" y="7874"/>
                  </a:lnTo>
                  <a:lnTo>
                    <a:pt x="116166" y="10033"/>
                  </a:lnTo>
                  <a:lnTo>
                    <a:pt x="114300" y="11049"/>
                  </a:lnTo>
                  <a:lnTo>
                    <a:pt x="115023" y="10922"/>
                  </a:lnTo>
                  <a:lnTo>
                    <a:pt x="115290" y="11557"/>
                  </a:lnTo>
                  <a:lnTo>
                    <a:pt x="114122" y="11811"/>
                  </a:lnTo>
                  <a:lnTo>
                    <a:pt x="113830" y="12446"/>
                  </a:lnTo>
                  <a:lnTo>
                    <a:pt x="113461" y="11938"/>
                  </a:lnTo>
                  <a:lnTo>
                    <a:pt x="113004" y="12065"/>
                  </a:lnTo>
                  <a:lnTo>
                    <a:pt x="112534" y="12065"/>
                  </a:lnTo>
                  <a:lnTo>
                    <a:pt x="112864" y="12319"/>
                  </a:lnTo>
                  <a:lnTo>
                    <a:pt x="111391" y="12954"/>
                  </a:lnTo>
                  <a:lnTo>
                    <a:pt x="112052" y="13970"/>
                  </a:lnTo>
                  <a:lnTo>
                    <a:pt x="110845" y="13970"/>
                  </a:lnTo>
                  <a:lnTo>
                    <a:pt x="109397" y="14859"/>
                  </a:lnTo>
                  <a:lnTo>
                    <a:pt x="110337" y="16357"/>
                  </a:lnTo>
                  <a:lnTo>
                    <a:pt x="110451" y="16675"/>
                  </a:lnTo>
                  <a:lnTo>
                    <a:pt x="109156" y="17399"/>
                  </a:lnTo>
                  <a:lnTo>
                    <a:pt x="109105" y="16764"/>
                  </a:lnTo>
                  <a:lnTo>
                    <a:pt x="109093" y="16637"/>
                  </a:lnTo>
                  <a:lnTo>
                    <a:pt x="108254" y="16764"/>
                  </a:lnTo>
                  <a:lnTo>
                    <a:pt x="108318" y="16637"/>
                  </a:lnTo>
                  <a:lnTo>
                    <a:pt x="108775" y="15748"/>
                  </a:lnTo>
                  <a:lnTo>
                    <a:pt x="108369" y="16129"/>
                  </a:lnTo>
                  <a:lnTo>
                    <a:pt x="107924" y="16256"/>
                  </a:lnTo>
                  <a:lnTo>
                    <a:pt x="108191" y="16637"/>
                  </a:lnTo>
                  <a:lnTo>
                    <a:pt x="107696" y="16510"/>
                  </a:lnTo>
                  <a:lnTo>
                    <a:pt x="107569" y="18161"/>
                  </a:lnTo>
                  <a:lnTo>
                    <a:pt x="106819" y="18034"/>
                  </a:lnTo>
                  <a:lnTo>
                    <a:pt x="106908" y="18542"/>
                  </a:lnTo>
                  <a:lnTo>
                    <a:pt x="107162" y="18923"/>
                  </a:lnTo>
                  <a:lnTo>
                    <a:pt x="106667" y="19304"/>
                  </a:lnTo>
                  <a:lnTo>
                    <a:pt x="106006" y="19939"/>
                  </a:lnTo>
                  <a:lnTo>
                    <a:pt x="106832" y="20193"/>
                  </a:lnTo>
                  <a:lnTo>
                    <a:pt x="104368" y="19812"/>
                  </a:lnTo>
                  <a:lnTo>
                    <a:pt x="103314" y="23241"/>
                  </a:lnTo>
                  <a:lnTo>
                    <a:pt x="101168" y="22745"/>
                  </a:lnTo>
                  <a:lnTo>
                    <a:pt x="101333" y="22555"/>
                  </a:lnTo>
                  <a:lnTo>
                    <a:pt x="100939" y="22694"/>
                  </a:lnTo>
                  <a:lnTo>
                    <a:pt x="101092" y="22720"/>
                  </a:lnTo>
                  <a:lnTo>
                    <a:pt x="100241" y="23761"/>
                  </a:lnTo>
                  <a:lnTo>
                    <a:pt x="99364" y="24638"/>
                  </a:lnTo>
                  <a:lnTo>
                    <a:pt x="98526" y="25273"/>
                  </a:lnTo>
                  <a:lnTo>
                    <a:pt x="98475" y="25146"/>
                  </a:lnTo>
                  <a:lnTo>
                    <a:pt x="97053" y="25400"/>
                  </a:lnTo>
                  <a:lnTo>
                    <a:pt x="98844" y="26924"/>
                  </a:lnTo>
                  <a:lnTo>
                    <a:pt x="97116" y="27432"/>
                  </a:lnTo>
                  <a:lnTo>
                    <a:pt x="95846" y="27051"/>
                  </a:lnTo>
                  <a:lnTo>
                    <a:pt x="97523" y="26416"/>
                  </a:lnTo>
                  <a:lnTo>
                    <a:pt x="96888" y="26416"/>
                  </a:lnTo>
                  <a:lnTo>
                    <a:pt x="95567" y="25019"/>
                  </a:lnTo>
                  <a:lnTo>
                    <a:pt x="95402" y="27813"/>
                  </a:lnTo>
                  <a:lnTo>
                    <a:pt x="93827" y="27432"/>
                  </a:lnTo>
                  <a:lnTo>
                    <a:pt x="93980" y="27178"/>
                  </a:lnTo>
                  <a:lnTo>
                    <a:pt x="92913" y="27178"/>
                  </a:lnTo>
                  <a:lnTo>
                    <a:pt x="92671" y="28956"/>
                  </a:lnTo>
                  <a:lnTo>
                    <a:pt x="91414" y="29591"/>
                  </a:lnTo>
                  <a:lnTo>
                    <a:pt x="91376" y="29337"/>
                  </a:lnTo>
                  <a:lnTo>
                    <a:pt x="90995" y="30607"/>
                  </a:lnTo>
                  <a:lnTo>
                    <a:pt x="88900" y="32448"/>
                  </a:lnTo>
                  <a:lnTo>
                    <a:pt x="89039" y="32512"/>
                  </a:lnTo>
                  <a:lnTo>
                    <a:pt x="88074" y="33274"/>
                  </a:lnTo>
                  <a:lnTo>
                    <a:pt x="87528" y="33147"/>
                  </a:lnTo>
                  <a:lnTo>
                    <a:pt x="86588" y="33147"/>
                  </a:lnTo>
                  <a:lnTo>
                    <a:pt x="86271" y="32639"/>
                  </a:lnTo>
                  <a:lnTo>
                    <a:pt x="86118" y="32385"/>
                  </a:lnTo>
                  <a:lnTo>
                    <a:pt x="87083" y="31877"/>
                  </a:lnTo>
                  <a:lnTo>
                    <a:pt x="86093" y="31242"/>
                  </a:lnTo>
                  <a:lnTo>
                    <a:pt x="85826" y="32512"/>
                  </a:lnTo>
                  <a:lnTo>
                    <a:pt x="85204" y="32639"/>
                  </a:lnTo>
                  <a:lnTo>
                    <a:pt x="85064" y="32131"/>
                  </a:lnTo>
                  <a:lnTo>
                    <a:pt x="83616" y="33020"/>
                  </a:lnTo>
                  <a:lnTo>
                    <a:pt x="84074" y="34163"/>
                  </a:lnTo>
                  <a:lnTo>
                    <a:pt x="82359" y="34798"/>
                  </a:lnTo>
                  <a:lnTo>
                    <a:pt x="82664" y="35052"/>
                  </a:lnTo>
                  <a:lnTo>
                    <a:pt x="82143" y="36449"/>
                  </a:lnTo>
                  <a:lnTo>
                    <a:pt x="81965" y="35814"/>
                  </a:lnTo>
                  <a:lnTo>
                    <a:pt x="81648" y="34671"/>
                  </a:lnTo>
                  <a:lnTo>
                    <a:pt x="81000" y="35814"/>
                  </a:lnTo>
                  <a:lnTo>
                    <a:pt x="80314" y="34798"/>
                  </a:lnTo>
                  <a:lnTo>
                    <a:pt x="78473" y="36703"/>
                  </a:lnTo>
                  <a:lnTo>
                    <a:pt x="77368" y="37211"/>
                  </a:lnTo>
                  <a:lnTo>
                    <a:pt x="77558" y="36766"/>
                  </a:lnTo>
                  <a:lnTo>
                    <a:pt x="76720" y="37338"/>
                  </a:lnTo>
                  <a:lnTo>
                    <a:pt x="75425" y="37719"/>
                  </a:lnTo>
                  <a:lnTo>
                    <a:pt x="75095" y="35306"/>
                  </a:lnTo>
                  <a:lnTo>
                    <a:pt x="71932" y="37846"/>
                  </a:lnTo>
                  <a:lnTo>
                    <a:pt x="71628" y="37465"/>
                  </a:lnTo>
                  <a:lnTo>
                    <a:pt x="70624" y="36195"/>
                  </a:lnTo>
                  <a:lnTo>
                    <a:pt x="68516" y="37465"/>
                  </a:lnTo>
                  <a:lnTo>
                    <a:pt x="66040" y="36703"/>
                  </a:lnTo>
                  <a:lnTo>
                    <a:pt x="63385" y="37084"/>
                  </a:lnTo>
                  <a:lnTo>
                    <a:pt x="64579" y="38862"/>
                  </a:lnTo>
                  <a:lnTo>
                    <a:pt x="63068" y="37706"/>
                  </a:lnTo>
                  <a:lnTo>
                    <a:pt x="62598" y="37338"/>
                  </a:lnTo>
                  <a:lnTo>
                    <a:pt x="62636" y="37528"/>
                  </a:lnTo>
                  <a:lnTo>
                    <a:pt x="61950" y="37312"/>
                  </a:lnTo>
                  <a:lnTo>
                    <a:pt x="62699" y="37820"/>
                  </a:lnTo>
                  <a:lnTo>
                    <a:pt x="62750" y="38011"/>
                  </a:lnTo>
                  <a:lnTo>
                    <a:pt x="63004" y="39116"/>
                  </a:lnTo>
                  <a:lnTo>
                    <a:pt x="62382" y="39370"/>
                  </a:lnTo>
                  <a:lnTo>
                    <a:pt x="62128" y="39370"/>
                  </a:lnTo>
                  <a:lnTo>
                    <a:pt x="62064" y="39243"/>
                  </a:lnTo>
                  <a:lnTo>
                    <a:pt x="61772" y="39116"/>
                  </a:lnTo>
                  <a:lnTo>
                    <a:pt x="60007" y="38354"/>
                  </a:lnTo>
                  <a:lnTo>
                    <a:pt x="59499" y="37846"/>
                  </a:lnTo>
                  <a:lnTo>
                    <a:pt x="60566" y="37846"/>
                  </a:lnTo>
                  <a:lnTo>
                    <a:pt x="60464" y="37465"/>
                  </a:lnTo>
                  <a:lnTo>
                    <a:pt x="59067" y="37465"/>
                  </a:lnTo>
                  <a:lnTo>
                    <a:pt x="59194" y="37338"/>
                  </a:lnTo>
                  <a:lnTo>
                    <a:pt x="59804" y="36703"/>
                  </a:lnTo>
                  <a:lnTo>
                    <a:pt x="58839" y="36322"/>
                  </a:lnTo>
                  <a:lnTo>
                    <a:pt x="59093" y="36957"/>
                  </a:lnTo>
                  <a:lnTo>
                    <a:pt x="58458" y="37338"/>
                  </a:lnTo>
                  <a:lnTo>
                    <a:pt x="57632" y="37084"/>
                  </a:lnTo>
                  <a:lnTo>
                    <a:pt x="58839" y="37846"/>
                  </a:lnTo>
                  <a:lnTo>
                    <a:pt x="56984" y="39116"/>
                  </a:lnTo>
                  <a:lnTo>
                    <a:pt x="56984" y="38862"/>
                  </a:lnTo>
                  <a:lnTo>
                    <a:pt x="56997" y="37592"/>
                  </a:lnTo>
                  <a:lnTo>
                    <a:pt x="57010" y="36449"/>
                  </a:lnTo>
                  <a:lnTo>
                    <a:pt x="55143" y="37592"/>
                  </a:lnTo>
                  <a:lnTo>
                    <a:pt x="55257" y="37465"/>
                  </a:lnTo>
                  <a:lnTo>
                    <a:pt x="54737" y="37465"/>
                  </a:lnTo>
                  <a:lnTo>
                    <a:pt x="51917" y="37465"/>
                  </a:lnTo>
                  <a:lnTo>
                    <a:pt x="51104" y="38862"/>
                  </a:lnTo>
                  <a:lnTo>
                    <a:pt x="50914" y="38735"/>
                  </a:lnTo>
                  <a:lnTo>
                    <a:pt x="50647" y="38227"/>
                  </a:lnTo>
                  <a:lnTo>
                    <a:pt x="51079" y="37973"/>
                  </a:lnTo>
                  <a:lnTo>
                    <a:pt x="48641" y="37973"/>
                  </a:lnTo>
                  <a:lnTo>
                    <a:pt x="45770" y="40005"/>
                  </a:lnTo>
                  <a:lnTo>
                    <a:pt x="45440" y="39878"/>
                  </a:lnTo>
                  <a:lnTo>
                    <a:pt x="45110" y="39751"/>
                  </a:lnTo>
                  <a:lnTo>
                    <a:pt x="43789" y="39243"/>
                  </a:lnTo>
                  <a:lnTo>
                    <a:pt x="43942" y="38735"/>
                  </a:lnTo>
                  <a:lnTo>
                    <a:pt x="43510" y="38989"/>
                  </a:lnTo>
                  <a:lnTo>
                    <a:pt x="43192" y="39751"/>
                  </a:lnTo>
                  <a:lnTo>
                    <a:pt x="43053" y="39624"/>
                  </a:lnTo>
                  <a:lnTo>
                    <a:pt x="42621" y="39243"/>
                  </a:lnTo>
                  <a:lnTo>
                    <a:pt x="42710" y="38862"/>
                  </a:lnTo>
                  <a:lnTo>
                    <a:pt x="42570" y="38735"/>
                  </a:lnTo>
                  <a:lnTo>
                    <a:pt x="42468" y="38989"/>
                  </a:lnTo>
                  <a:lnTo>
                    <a:pt x="41719" y="39624"/>
                  </a:lnTo>
                  <a:lnTo>
                    <a:pt x="41160" y="39370"/>
                  </a:lnTo>
                  <a:lnTo>
                    <a:pt x="41617" y="38862"/>
                  </a:lnTo>
                  <a:lnTo>
                    <a:pt x="39649" y="38100"/>
                  </a:lnTo>
                  <a:lnTo>
                    <a:pt x="38785" y="39116"/>
                  </a:lnTo>
                  <a:lnTo>
                    <a:pt x="38785" y="44958"/>
                  </a:lnTo>
                  <a:lnTo>
                    <a:pt x="38785" y="45618"/>
                  </a:lnTo>
                  <a:lnTo>
                    <a:pt x="38201" y="45339"/>
                  </a:lnTo>
                  <a:lnTo>
                    <a:pt x="38785" y="44958"/>
                  </a:lnTo>
                  <a:lnTo>
                    <a:pt x="38785" y="39116"/>
                  </a:lnTo>
                  <a:lnTo>
                    <a:pt x="38138" y="39878"/>
                  </a:lnTo>
                  <a:lnTo>
                    <a:pt x="36144" y="39878"/>
                  </a:lnTo>
                  <a:lnTo>
                    <a:pt x="36283" y="38862"/>
                  </a:lnTo>
                  <a:lnTo>
                    <a:pt x="36309" y="38608"/>
                  </a:lnTo>
                  <a:lnTo>
                    <a:pt x="35293" y="38227"/>
                  </a:lnTo>
                  <a:lnTo>
                    <a:pt x="33604" y="37592"/>
                  </a:lnTo>
                  <a:lnTo>
                    <a:pt x="33655" y="37465"/>
                  </a:lnTo>
                  <a:lnTo>
                    <a:pt x="30899" y="36957"/>
                  </a:lnTo>
                  <a:lnTo>
                    <a:pt x="28765" y="37973"/>
                  </a:lnTo>
                  <a:lnTo>
                    <a:pt x="26098" y="38227"/>
                  </a:lnTo>
                  <a:lnTo>
                    <a:pt x="25717" y="37846"/>
                  </a:lnTo>
                  <a:lnTo>
                    <a:pt x="25209" y="37338"/>
                  </a:lnTo>
                  <a:lnTo>
                    <a:pt x="24574" y="36703"/>
                  </a:lnTo>
                  <a:lnTo>
                    <a:pt x="20561" y="37338"/>
                  </a:lnTo>
                  <a:lnTo>
                    <a:pt x="17741" y="36576"/>
                  </a:lnTo>
                  <a:lnTo>
                    <a:pt x="18059" y="36766"/>
                  </a:lnTo>
                  <a:lnTo>
                    <a:pt x="18097" y="36957"/>
                  </a:lnTo>
                  <a:lnTo>
                    <a:pt x="17703" y="37592"/>
                  </a:lnTo>
                  <a:lnTo>
                    <a:pt x="17221" y="37846"/>
                  </a:lnTo>
                  <a:lnTo>
                    <a:pt x="16548" y="37592"/>
                  </a:lnTo>
                  <a:lnTo>
                    <a:pt x="15506" y="38862"/>
                  </a:lnTo>
                  <a:lnTo>
                    <a:pt x="15506" y="38735"/>
                  </a:lnTo>
                  <a:lnTo>
                    <a:pt x="15494" y="37592"/>
                  </a:lnTo>
                  <a:lnTo>
                    <a:pt x="15748" y="37592"/>
                  </a:lnTo>
                  <a:lnTo>
                    <a:pt x="15138" y="36449"/>
                  </a:lnTo>
                  <a:lnTo>
                    <a:pt x="13741" y="36957"/>
                  </a:lnTo>
                  <a:lnTo>
                    <a:pt x="12636" y="37084"/>
                  </a:lnTo>
                  <a:lnTo>
                    <a:pt x="12738" y="38735"/>
                  </a:lnTo>
                  <a:lnTo>
                    <a:pt x="11137" y="37846"/>
                  </a:lnTo>
                  <a:lnTo>
                    <a:pt x="9144" y="38608"/>
                  </a:lnTo>
                  <a:lnTo>
                    <a:pt x="7518" y="39624"/>
                  </a:lnTo>
                  <a:lnTo>
                    <a:pt x="5829" y="40767"/>
                  </a:lnTo>
                  <a:lnTo>
                    <a:pt x="4673" y="42291"/>
                  </a:lnTo>
                  <a:lnTo>
                    <a:pt x="3225" y="42418"/>
                  </a:lnTo>
                  <a:lnTo>
                    <a:pt x="2971" y="43307"/>
                  </a:lnTo>
                  <a:lnTo>
                    <a:pt x="2540" y="44196"/>
                  </a:lnTo>
                  <a:lnTo>
                    <a:pt x="2413" y="45339"/>
                  </a:lnTo>
                  <a:lnTo>
                    <a:pt x="1625" y="44958"/>
                  </a:lnTo>
                  <a:lnTo>
                    <a:pt x="584" y="47244"/>
                  </a:lnTo>
                  <a:lnTo>
                    <a:pt x="482" y="47625"/>
                  </a:lnTo>
                  <a:lnTo>
                    <a:pt x="355" y="49149"/>
                  </a:lnTo>
                  <a:lnTo>
                    <a:pt x="685" y="51435"/>
                  </a:lnTo>
                  <a:lnTo>
                    <a:pt x="0" y="50927"/>
                  </a:lnTo>
                  <a:lnTo>
                    <a:pt x="127" y="52578"/>
                  </a:lnTo>
                  <a:lnTo>
                    <a:pt x="2705" y="52578"/>
                  </a:lnTo>
                  <a:lnTo>
                    <a:pt x="2997" y="53594"/>
                  </a:lnTo>
                  <a:lnTo>
                    <a:pt x="1803" y="54229"/>
                  </a:lnTo>
                  <a:lnTo>
                    <a:pt x="2108" y="55499"/>
                  </a:lnTo>
                  <a:lnTo>
                    <a:pt x="2222" y="57277"/>
                  </a:lnTo>
                  <a:lnTo>
                    <a:pt x="2095" y="59131"/>
                  </a:lnTo>
                  <a:lnTo>
                    <a:pt x="3886" y="60579"/>
                  </a:lnTo>
                  <a:lnTo>
                    <a:pt x="3327" y="60706"/>
                  </a:lnTo>
                  <a:lnTo>
                    <a:pt x="3352" y="60960"/>
                  </a:lnTo>
                  <a:lnTo>
                    <a:pt x="3441" y="61214"/>
                  </a:lnTo>
                  <a:lnTo>
                    <a:pt x="3543" y="61976"/>
                  </a:lnTo>
                  <a:lnTo>
                    <a:pt x="3784" y="64262"/>
                  </a:lnTo>
                  <a:lnTo>
                    <a:pt x="4368" y="63881"/>
                  </a:lnTo>
                  <a:lnTo>
                    <a:pt x="6883" y="66040"/>
                  </a:lnTo>
                  <a:lnTo>
                    <a:pt x="6019" y="66294"/>
                  </a:lnTo>
                  <a:lnTo>
                    <a:pt x="7378" y="66675"/>
                  </a:lnTo>
                  <a:lnTo>
                    <a:pt x="7670" y="66548"/>
                  </a:lnTo>
                  <a:lnTo>
                    <a:pt x="8318" y="67551"/>
                  </a:lnTo>
                  <a:lnTo>
                    <a:pt x="8420" y="68072"/>
                  </a:lnTo>
                  <a:lnTo>
                    <a:pt x="7912" y="68186"/>
                  </a:lnTo>
                  <a:lnTo>
                    <a:pt x="7912" y="69088"/>
                  </a:lnTo>
                  <a:lnTo>
                    <a:pt x="9017" y="68326"/>
                  </a:lnTo>
                  <a:lnTo>
                    <a:pt x="9067" y="70104"/>
                  </a:lnTo>
                  <a:lnTo>
                    <a:pt x="8636" y="69977"/>
                  </a:lnTo>
                  <a:lnTo>
                    <a:pt x="8420" y="69850"/>
                  </a:lnTo>
                  <a:lnTo>
                    <a:pt x="8788" y="71374"/>
                  </a:lnTo>
                  <a:lnTo>
                    <a:pt x="9029" y="71120"/>
                  </a:lnTo>
                  <a:lnTo>
                    <a:pt x="9740" y="71374"/>
                  </a:lnTo>
                  <a:lnTo>
                    <a:pt x="10198" y="71882"/>
                  </a:lnTo>
                  <a:lnTo>
                    <a:pt x="10121" y="74041"/>
                  </a:lnTo>
                  <a:lnTo>
                    <a:pt x="9791" y="75438"/>
                  </a:lnTo>
                  <a:lnTo>
                    <a:pt x="10223" y="74930"/>
                  </a:lnTo>
                  <a:lnTo>
                    <a:pt x="11404" y="73787"/>
                  </a:lnTo>
                  <a:lnTo>
                    <a:pt x="12039" y="73914"/>
                  </a:lnTo>
                  <a:lnTo>
                    <a:pt x="11938" y="74256"/>
                  </a:lnTo>
                  <a:lnTo>
                    <a:pt x="11455" y="74676"/>
                  </a:lnTo>
                  <a:lnTo>
                    <a:pt x="12560" y="74549"/>
                  </a:lnTo>
                  <a:lnTo>
                    <a:pt x="13601" y="74041"/>
                  </a:lnTo>
                  <a:lnTo>
                    <a:pt x="14008" y="73787"/>
                  </a:lnTo>
                  <a:lnTo>
                    <a:pt x="15214" y="73025"/>
                  </a:lnTo>
                  <a:lnTo>
                    <a:pt x="15786" y="72517"/>
                  </a:lnTo>
                  <a:lnTo>
                    <a:pt x="16687" y="72644"/>
                  </a:lnTo>
                  <a:lnTo>
                    <a:pt x="16802" y="72898"/>
                  </a:lnTo>
                  <a:lnTo>
                    <a:pt x="16941" y="73025"/>
                  </a:lnTo>
                  <a:lnTo>
                    <a:pt x="17119" y="73025"/>
                  </a:lnTo>
                  <a:lnTo>
                    <a:pt x="15087" y="73787"/>
                  </a:lnTo>
                  <a:lnTo>
                    <a:pt x="13627" y="74256"/>
                  </a:lnTo>
                  <a:lnTo>
                    <a:pt x="13436" y="75057"/>
                  </a:lnTo>
                  <a:lnTo>
                    <a:pt x="15354" y="74549"/>
                  </a:lnTo>
                  <a:lnTo>
                    <a:pt x="13716" y="76200"/>
                  </a:lnTo>
                  <a:lnTo>
                    <a:pt x="15405" y="75057"/>
                  </a:lnTo>
                  <a:lnTo>
                    <a:pt x="15989" y="74549"/>
                  </a:lnTo>
                  <a:lnTo>
                    <a:pt x="18008" y="72771"/>
                  </a:lnTo>
                  <a:lnTo>
                    <a:pt x="18745" y="72771"/>
                  </a:lnTo>
                  <a:lnTo>
                    <a:pt x="18910" y="72898"/>
                  </a:lnTo>
                  <a:lnTo>
                    <a:pt x="18923" y="73152"/>
                  </a:lnTo>
                  <a:lnTo>
                    <a:pt x="19189" y="73152"/>
                  </a:lnTo>
                  <a:lnTo>
                    <a:pt x="19380" y="72898"/>
                  </a:lnTo>
                  <a:lnTo>
                    <a:pt x="19532" y="72771"/>
                  </a:lnTo>
                  <a:lnTo>
                    <a:pt x="20154" y="72771"/>
                  </a:lnTo>
                  <a:lnTo>
                    <a:pt x="20472" y="72644"/>
                  </a:lnTo>
                  <a:lnTo>
                    <a:pt x="20840" y="73152"/>
                  </a:lnTo>
                  <a:lnTo>
                    <a:pt x="21437" y="72771"/>
                  </a:lnTo>
                  <a:lnTo>
                    <a:pt x="21831" y="72517"/>
                  </a:lnTo>
                  <a:lnTo>
                    <a:pt x="22352" y="72263"/>
                  </a:lnTo>
                  <a:lnTo>
                    <a:pt x="22288" y="72136"/>
                  </a:lnTo>
                  <a:lnTo>
                    <a:pt x="22174" y="71882"/>
                  </a:lnTo>
                  <a:lnTo>
                    <a:pt x="21996" y="71501"/>
                  </a:lnTo>
                  <a:lnTo>
                    <a:pt x="22733" y="71374"/>
                  </a:lnTo>
                  <a:lnTo>
                    <a:pt x="21894" y="71018"/>
                  </a:lnTo>
                  <a:lnTo>
                    <a:pt x="21767" y="71120"/>
                  </a:lnTo>
                  <a:lnTo>
                    <a:pt x="21437" y="71247"/>
                  </a:lnTo>
                  <a:lnTo>
                    <a:pt x="21361" y="71374"/>
                  </a:lnTo>
                  <a:lnTo>
                    <a:pt x="21221" y="71386"/>
                  </a:lnTo>
                  <a:lnTo>
                    <a:pt x="21221" y="72517"/>
                  </a:lnTo>
                  <a:lnTo>
                    <a:pt x="20916" y="72771"/>
                  </a:lnTo>
                  <a:lnTo>
                    <a:pt x="20739" y="72771"/>
                  </a:lnTo>
                  <a:lnTo>
                    <a:pt x="20688" y="72644"/>
                  </a:lnTo>
                  <a:lnTo>
                    <a:pt x="20624" y="72517"/>
                  </a:lnTo>
                  <a:lnTo>
                    <a:pt x="20967" y="72390"/>
                  </a:lnTo>
                  <a:lnTo>
                    <a:pt x="21196" y="72263"/>
                  </a:lnTo>
                  <a:lnTo>
                    <a:pt x="21209" y="72136"/>
                  </a:lnTo>
                  <a:lnTo>
                    <a:pt x="21221" y="72517"/>
                  </a:lnTo>
                  <a:lnTo>
                    <a:pt x="21221" y="71386"/>
                  </a:lnTo>
                  <a:lnTo>
                    <a:pt x="19951" y="71882"/>
                  </a:lnTo>
                  <a:lnTo>
                    <a:pt x="20370" y="71120"/>
                  </a:lnTo>
                  <a:lnTo>
                    <a:pt x="20510" y="70866"/>
                  </a:lnTo>
                  <a:lnTo>
                    <a:pt x="21272" y="70993"/>
                  </a:lnTo>
                  <a:lnTo>
                    <a:pt x="21297" y="70866"/>
                  </a:lnTo>
                  <a:lnTo>
                    <a:pt x="21399" y="70104"/>
                  </a:lnTo>
                  <a:lnTo>
                    <a:pt x="21488" y="69469"/>
                  </a:lnTo>
                  <a:lnTo>
                    <a:pt x="22656" y="70231"/>
                  </a:lnTo>
                  <a:lnTo>
                    <a:pt x="24269" y="70358"/>
                  </a:lnTo>
                  <a:lnTo>
                    <a:pt x="24714" y="70993"/>
                  </a:lnTo>
                  <a:lnTo>
                    <a:pt x="26136" y="69977"/>
                  </a:lnTo>
                  <a:lnTo>
                    <a:pt x="27851" y="69469"/>
                  </a:lnTo>
                  <a:lnTo>
                    <a:pt x="28282" y="69342"/>
                  </a:lnTo>
                  <a:lnTo>
                    <a:pt x="28359" y="69088"/>
                  </a:lnTo>
                  <a:lnTo>
                    <a:pt x="28562" y="68453"/>
                  </a:lnTo>
                  <a:lnTo>
                    <a:pt x="28600" y="68326"/>
                  </a:lnTo>
                  <a:lnTo>
                    <a:pt x="28714" y="67945"/>
                  </a:lnTo>
                  <a:lnTo>
                    <a:pt x="28829" y="67564"/>
                  </a:lnTo>
                  <a:lnTo>
                    <a:pt x="29235" y="67183"/>
                  </a:lnTo>
                  <a:lnTo>
                    <a:pt x="29489" y="67818"/>
                  </a:lnTo>
                  <a:lnTo>
                    <a:pt x="29718" y="68072"/>
                  </a:lnTo>
                  <a:lnTo>
                    <a:pt x="29514" y="68199"/>
                  </a:lnTo>
                  <a:lnTo>
                    <a:pt x="29197" y="68326"/>
                  </a:lnTo>
                  <a:lnTo>
                    <a:pt x="29108" y="68580"/>
                  </a:lnTo>
                  <a:lnTo>
                    <a:pt x="29908" y="67945"/>
                  </a:lnTo>
                  <a:lnTo>
                    <a:pt x="31737" y="67691"/>
                  </a:lnTo>
                  <a:lnTo>
                    <a:pt x="31737" y="67551"/>
                  </a:lnTo>
                  <a:lnTo>
                    <a:pt x="31292" y="67691"/>
                  </a:lnTo>
                  <a:lnTo>
                    <a:pt x="31673" y="67564"/>
                  </a:lnTo>
                  <a:lnTo>
                    <a:pt x="31724" y="67183"/>
                  </a:lnTo>
                  <a:lnTo>
                    <a:pt x="31711" y="66548"/>
                  </a:lnTo>
                  <a:lnTo>
                    <a:pt x="32981" y="66802"/>
                  </a:lnTo>
                  <a:lnTo>
                    <a:pt x="31775" y="67437"/>
                  </a:lnTo>
                  <a:lnTo>
                    <a:pt x="32829" y="67183"/>
                  </a:lnTo>
                  <a:lnTo>
                    <a:pt x="32689" y="67564"/>
                  </a:lnTo>
                  <a:lnTo>
                    <a:pt x="36258" y="68707"/>
                  </a:lnTo>
                  <a:lnTo>
                    <a:pt x="36652" y="67183"/>
                  </a:lnTo>
                  <a:lnTo>
                    <a:pt x="36804" y="66548"/>
                  </a:lnTo>
                  <a:lnTo>
                    <a:pt x="37096" y="65405"/>
                  </a:lnTo>
                  <a:lnTo>
                    <a:pt x="37261" y="64770"/>
                  </a:lnTo>
                  <a:lnTo>
                    <a:pt x="37350" y="64389"/>
                  </a:lnTo>
                  <a:lnTo>
                    <a:pt x="37490" y="63881"/>
                  </a:lnTo>
                  <a:lnTo>
                    <a:pt x="37515" y="63754"/>
                  </a:lnTo>
                  <a:lnTo>
                    <a:pt x="41097" y="65227"/>
                  </a:lnTo>
                  <a:lnTo>
                    <a:pt x="45326" y="65532"/>
                  </a:lnTo>
                  <a:lnTo>
                    <a:pt x="45974" y="65151"/>
                  </a:lnTo>
                  <a:lnTo>
                    <a:pt x="48310" y="63754"/>
                  </a:lnTo>
                  <a:lnTo>
                    <a:pt x="49593" y="62992"/>
                  </a:lnTo>
                  <a:lnTo>
                    <a:pt x="53771" y="64516"/>
                  </a:lnTo>
                  <a:lnTo>
                    <a:pt x="54914" y="64897"/>
                  </a:lnTo>
                  <a:lnTo>
                    <a:pt x="55029" y="64135"/>
                  </a:lnTo>
                  <a:lnTo>
                    <a:pt x="55753" y="63627"/>
                  </a:lnTo>
                  <a:lnTo>
                    <a:pt x="55981" y="64516"/>
                  </a:lnTo>
                  <a:lnTo>
                    <a:pt x="57086" y="63627"/>
                  </a:lnTo>
                  <a:lnTo>
                    <a:pt x="57238" y="63500"/>
                  </a:lnTo>
                  <a:lnTo>
                    <a:pt x="58420" y="62992"/>
                  </a:lnTo>
                  <a:lnTo>
                    <a:pt x="59016" y="62738"/>
                  </a:lnTo>
                  <a:lnTo>
                    <a:pt x="60159" y="65913"/>
                  </a:lnTo>
                  <a:lnTo>
                    <a:pt x="62509" y="64516"/>
                  </a:lnTo>
                  <a:lnTo>
                    <a:pt x="62242" y="63881"/>
                  </a:lnTo>
                  <a:lnTo>
                    <a:pt x="63055" y="64008"/>
                  </a:lnTo>
                  <a:lnTo>
                    <a:pt x="63500" y="63881"/>
                  </a:lnTo>
                  <a:lnTo>
                    <a:pt x="64846" y="63500"/>
                  </a:lnTo>
                  <a:lnTo>
                    <a:pt x="64719" y="64262"/>
                  </a:lnTo>
                  <a:lnTo>
                    <a:pt x="64808" y="64135"/>
                  </a:lnTo>
                  <a:lnTo>
                    <a:pt x="64985" y="63627"/>
                  </a:lnTo>
                  <a:lnTo>
                    <a:pt x="65303" y="63881"/>
                  </a:lnTo>
                  <a:lnTo>
                    <a:pt x="65354" y="64389"/>
                  </a:lnTo>
                  <a:lnTo>
                    <a:pt x="66040" y="64135"/>
                  </a:lnTo>
                  <a:lnTo>
                    <a:pt x="66713" y="63754"/>
                  </a:lnTo>
                  <a:lnTo>
                    <a:pt x="67043" y="63627"/>
                  </a:lnTo>
                  <a:lnTo>
                    <a:pt x="67360" y="63500"/>
                  </a:lnTo>
                  <a:lnTo>
                    <a:pt x="68999" y="63627"/>
                  </a:lnTo>
                  <a:lnTo>
                    <a:pt x="67271" y="65405"/>
                  </a:lnTo>
                  <a:lnTo>
                    <a:pt x="69761" y="65151"/>
                  </a:lnTo>
                  <a:lnTo>
                    <a:pt x="70688" y="64897"/>
                  </a:lnTo>
                  <a:lnTo>
                    <a:pt x="71818" y="63500"/>
                  </a:lnTo>
                  <a:lnTo>
                    <a:pt x="72021" y="63246"/>
                  </a:lnTo>
                  <a:lnTo>
                    <a:pt x="71805" y="63119"/>
                  </a:lnTo>
                  <a:lnTo>
                    <a:pt x="71589" y="62992"/>
                  </a:lnTo>
                  <a:lnTo>
                    <a:pt x="71234" y="63119"/>
                  </a:lnTo>
                  <a:lnTo>
                    <a:pt x="70637" y="62992"/>
                  </a:lnTo>
                  <a:lnTo>
                    <a:pt x="70573" y="62738"/>
                  </a:lnTo>
                  <a:lnTo>
                    <a:pt x="70599" y="62445"/>
                  </a:lnTo>
                  <a:lnTo>
                    <a:pt x="71145" y="62128"/>
                  </a:lnTo>
                  <a:lnTo>
                    <a:pt x="71043" y="60960"/>
                  </a:lnTo>
                  <a:lnTo>
                    <a:pt x="70993" y="60540"/>
                  </a:lnTo>
                  <a:lnTo>
                    <a:pt x="71412" y="60286"/>
                  </a:lnTo>
                  <a:lnTo>
                    <a:pt x="71450" y="59220"/>
                  </a:lnTo>
                  <a:lnTo>
                    <a:pt x="71005" y="59563"/>
                  </a:lnTo>
                  <a:lnTo>
                    <a:pt x="71018" y="59055"/>
                  </a:lnTo>
                  <a:lnTo>
                    <a:pt x="69278" y="58420"/>
                  </a:lnTo>
                  <a:lnTo>
                    <a:pt x="68326" y="59563"/>
                  </a:lnTo>
                  <a:lnTo>
                    <a:pt x="68046" y="59182"/>
                  </a:lnTo>
                  <a:lnTo>
                    <a:pt x="67957" y="59055"/>
                  </a:lnTo>
                  <a:lnTo>
                    <a:pt x="67957" y="58902"/>
                  </a:lnTo>
                  <a:lnTo>
                    <a:pt x="68783" y="58674"/>
                  </a:lnTo>
                  <a:lnTo>
                    <a:pt x="68148" y="58166"/>
                  </a:lnTo>
                  <a:lnTo>
                    <a:pt x="67932" y="58801"/>
                  </a:lnTo>
                  <a:lnTo>
                    <a:pt x="67589" y="59182"/>
                  </a:lnTo>
                  <a:lnTo>
                    <a:pt x="67449" y="58801"/>
                  </a:lnTo>
                  <a:lnTo>
                    <a:pt x="67271" y="58674"/>
                  </a:lnTo>
                  <a:lnTo>
                    <a:pt x="67030" y="58547"/>
                  </a:lnTo>
                  <a:lnTo>
                    <a:pt x="66725" y="59055"/>
                  </a:lnTo>
                  <a:lnTo>
                    <a:pt x="66319" y="59563"/>
                  </a:lnTo>
                  <a:lnTo>
                    <a:pt x="66268" y="59817"/>
                  </a:lnTo>
                  <a:lnTo>
                    <a:pt x="66001" y="59931"/>
                  </a:lnTo>
                  <a:lnTo>
                    <a:pt x="65379" y="60198"/>
                  </a:lnTo>
                  <a:lnTo>
                    <a:pt x="65087" y="59944"/>
                  </a:lnTo>
                  <a:lnTo>
                    <a:pt x="64935" y="59817"/>
                  </a:lnTo>
                  <a:lnTo>
                    <a:pt x="64782" y="59690"/>
                  </a:lnTo>
                  <a:lnTo>
                    <a:pt x="64947" y="59055"/>
                  </a:lnTo>
                  <a:lnTo>
                    <a:pt x="64262" y="59690"/>
                  </a:lnTo>
                  <a:lnTo>
                    <a:pt x="64185" y="59309"/>
                  </a:lnTo>
                  <a:lnTo>
                    <a:pt x="64274" y="59131"/>
                  </a:lnTo>
                  <a:lnTo>
                    <a:pt x="63995" y="59309"/>
                  </a:lnTo>
                  <a:lnTo>
                    <a:pt x="62992" y="59055"/>
                  </a:lnTo>
                  <a:lnTo>
                    <a:pt x="62649" y="59817"/>
                  </a:lnTo>
                  <a:lnTo>
                    <a:pt x="62064" y="58928"/>
                  </a:lnTo>
                  <a:lnTo>
                    <a:pt x="60515" y="59944"/>
                  </a:lnTo>
                  <a:lnTo>
                    <a:pt x="60553" y="59563"/>
                  </a:lnTo>
                  <a:lnTo>
                    <a:pt x="60629" y="58547"/>
                  </a:lnTo>
                  <a:lnTo>
                    <a:pt x="60426" y="58928"/>
                  </a:lnTo>
                  <a:lnTo>
                    <a:pt x="59448" y="59563"/>
                  </a:lnTo>
                  <a:lnTo>
                    <a:pt x="58851" y="59563"/>
                  </a:lnTo>
                  <a:lnTo>
                    <a:pt x="58953" y="59436"/>
                  </a:lnTo>
                  <a:lnTo>
                    <a:pt x="60045" y="58039"/>
                  </a:lnTo>
                  <a:lnTo>
                    <a:pt x="56578" y="59436"/>
                  </a:lnTo>
                  <a:lnTo>
                    <a:pt x="56629" y="59182"/>
                  </a:lnTo>
                  <a:lnTo>
                    <a:pt x="56654" y="59055"/>
                  </a:lnTo>
                  <a:lnTo>
                    <a:pt x="56921" y="57658"/>
                  </a:lnTo>
                  <a:lnTo>
                    <a:pt x="56032" y="59055"/>
                  </a:lnTo>
                  <a:lnTo>
                    <a:pt x="53784" y="58293"/>
                  </a:lnTo>
                  <a:lnTo>
                    <a:pt x="52324" y="59182"/>
                  </a:lnTo>
                  <a:lnTo>
                    <a:pt x="52489" y="58902"/>
                  </a:lnTo>
                  <a:lnTo>
                    <a:pt x="51828" y="58801"/>
                  </a:lnTo>
                  <a:lnTo>
                    <a:pt x="51574" y="58420"/>
                  </a:lnTo>
                  <a:lnTo>
                    <a:pt x="51015" y="58166"/>
                  </a:lnTo>
                  <a:lnTo>
                    <a:pt x="50965" y="59309"/>
                  </a:lnTo>
                  <a:lnTo>
                    <a:pt x="49682" y="59690"/>
                  </a:lnTo>
                  <a:lnTo>
                    <a:pt x="49060" y="60452"/>
                  </a:lnTo>
                  <a:lnTo>
                    <a:pt x="48641" y="60071"/>
                  </a:lnTo>
                  <a:lnTo>
                    <a:pt x="48361" y="59817"/>
                  </a:lnTo>
                  <a:lnTo>
                    <a:pt x="47942" y="59436"/>
                  </a:lnTo>
                  <a:lnTo>
                    <a:pt x="49555" y="59055"/>
                  </a:lnTo>
                  <a:lnTo>
                    <a:pt x="49161" y="57912"/>
                  </a:lnTo>
                  <a:lnTo>
                    <a:pt x="49276" y="58928"/>
                  </a:lnTo>
                  <a:lnTo>
                    <a:pt x="47459" y="59055"/>
                  </a:lnTo>
                  <a:lnTo>
                    <a:pt x="47879" y="59817"/>
                  </a:lnTo>
                  <a:lnTo>
                    <a:pt x="47548" y="59563"/>
                  </a:lnTo>
                  <a:lnTo>
                    <a:pt x="47040" y="59182"/>
                  </a:lnTo>
                  <a:lnTo>
                    <a:pt x="47180" y="59563"/>
                  </a:lnTo>
                  <a:lnTo>
                    <a:pt x="46685" y="58547"/>
                  </a:lnTo>
                  <a:lnTo>
                    <a:pt x="46697" y="60071"/>
                  </a:lnTo>
                  <a:lnTo>
                    <a:pt x="46621" y="59944"/>
                  </a:lnTo>
                  <a:lnTo>
                    <a:pt x="45974" y="58928"/>
                  </a:lnTo>
                  <a:lnTo>
                    <a:pt x="45440" y="59944"/>
                  </a:lnTo>
                  <a:lnTo>
                    <a:pt x="44246" y="59309"/>
                  </a:lnTo>
                  <a:lnTo>
                    <a:pt x="44373" y="59182"/>
                  </a:lnTo>
                  <a:lnTo>
                    <a:pt x="44983" y="58547"/>
                  </a:lnTo>
                  <a:lnTo>
                    <a:pt x="43815" y="59182"/>
                  </a:lnTo>
                  <a:lnTo>
                    <a:pt x="43510" y="59004"/>
                  </a:lnTo>
                  <a:lnTo>
                    <a:pt x="43611" y="59131"/>
                  </a:lnTo>
                  <a:lnTo>
                    <a:pt x="43688" y="59563"/>
                  </a:lnTo>
                  <a:lnTo>
                    <a:pt x="43573" y="59944"/>
                  </a:lnTo>
                  <a:lnTo>
                    <a:pt x="42138" y="60452"/>
                  </a:lnTo>
                  <a:lnTo>
                    <a:pt x="42202" y="60325"/>
                  </a:lnTo>
                  <a:lnTo>
                    <a:pt x="42710" y="59309"/>
                  </a:lnTo>
                  <a:lnTo>
                    <a:pt x="42633" y="59055"/>
                  </a:lnTo>
                  <a:lnTo>
                    <a:pt x="42189" y="58674"/>
                  </a:lnTo>
                  <a:lnTo>
                    <a:pt x="41300" y="59182"/>
                  </a:lnTo>
                  <a:lnTo>
                    <a:pt x="40754" y="60325"/>
                  </a:lnTo>
                  <a:lnTo>
                    <a:pt x="40055" y="60325"/>
                  </a:lnTo>
                  <a:lnTo>
                    <a:pt x="39979" y="60198"/>
                  </a:lnTo>
                  <a:lnTo>
                    <a:pt x="39954" y="59817"/>
                  </a:lnTo>
                  <a:lnTo>
                    <a:pt x="39128" y="60960"/>
                  </a:lnTo>
                  <a:lnTo>
                    <a:pt x="37096" y="60325"/>
                  </a:lnTo>
                  <a:lnTo>
                    <a:pt x="36169" y="61722"/>
                  </a:lnTo>
                  <a:lnTo>
                    <a:pt x="36182" y="61849"/>
                  </a:lnTo>
                  <a:lnTo>
                    <a:pt x="36296" y="62128"/>
                  </a:lnTo>
                  <a:lnTo>
                    <a:pt x="36423" y="62992"/>
                  </a:lnTo>
                  <a:lnTo>
                    <a:pt x="35877" y="63119"/>
                  </a:lnTo>
                  <a:lnTo>
                    <a:pt x="35547" y="63881"/>
                  </a:lnTo>
                  <a:lnTo>
                    <a:pt x="35318" y="63373"/>
                  </a:lnTo>
                  <a:lnTo>
                    <a:pt x="35204" y="63119"/>
                  </a:lnTo>
                  <a:lnTo>
                    <a:pt x="35547" y="63119"/>
                  </a:lnTo>
                  <a:lnTo>
                    <a:pt x="35534" y="62992"/>
                  </a:lnTo>
                  <a:lnTo>
                    <a:pt x="35623" y="62611"/>
                  </a:lnTo>
                  <a:lnTo>
                    <a:pt x="35128" y="62992"/>
                  </a:lnTo>
                  <a:lnTo>
                    <a:pt x="34772" y="62484"/>
                  </a:lnTo>
                  <a:lnTo>
                    <a:pt x="34531" y="62484"/>
                  </a:lnTo>
                  <a:lnTo>
                    <a:pt x="34391" y="62484"/>
                  </a:lnTo>
                  <a:lnTo>
                    <a:pt x="33528" y="63373"/>
                  </a:lnTo>
                  <a:lnTo>
                    <a:pt x="32626" y="63246"/>
                  </a:lnTo>
                  <a:lnTo>
                    <a:pt x="32245" y="62230"/>
                  </a:lnTo>
                  <a:lnTo>
                    <a:pt x="34404" y="62471"/>
                  </a:lnTo>
                  <a:lnTo>
                    <a:pt x="34010" y="62230"/>
                  </a:lnTo>
                  <a:lnTo>
                    <a:pt x="33223" y="61849"/>
                  </a:lnTo>
                  <a:lnTo>
                    <a:pt x="34620" y="61976"/>
                  </a:lnTo>
                  <a:lnTo>
                    <a:pt x="34518" y="61849"/>
                  </a:lnTo>
                  <a:lnTo>
                    <a:pt x="33312" y="60452"/>
                  </a:lnTo>
                  <a:lnTo>
                    <a:pt x="35420" y="61849"/>
                  </a:lnTo>
                  <a:lnTo>
                    <a:pt x="34290" y="60452"/>
                  </a:lnTo>
                  <a:lnTo>
                    <a:pt x="34188" y="60325"/>
                  </a:lnTo>
                  <a:lnTo>
                    <a:pt x="32359" y="60325"/>
                  </a:lnTo>
                  <a:lnTo>
                    <a:pt x="32448" y="61214"/>
                  </a:lnTo>
                  <a:lnTo>
                    <a:pt x="30480" y="61341"/>
                  </a:lnTo>
                  <a:lnTo>
                    <a:pt x="30175" y="61976"/>
                  </a:lnTo>
                  <a:lnTo>
                    <a:pt x="30797" y="62103"/>
                  </a:lnTo>
                  <a:lnTo>
                    <a:pt x="30505" y="62738"/>
                  </a:lnTo>
                  <a:lnTo>
                    <a:pt x="28257" y="64389"/>
                  </a:lnTo>
                  <a:lnTo>
                    <a:pt x="27787" y="60706"/>
                  </a:lnTo>
                  <a:lnTo>
                    <a:pt x="26314" y="62611"/>
                  </a:lnTo>
                  <a:lnTo>
                    <a:pt x="26276" y="62738"/>
                  </a:lnTo>
                  <a:lnTo>
                    <a:pt x="26162" y="64135"/>
                  </a:lnTo>
                  <a:lnTo>
                    <a:pt x="26276" y="64770"/>
                  </a:lnTo>
                  <a:lnTo>
                    <a:pt x="24790" y="64516"/>
                  </a:lnTo>
                  <a:lnTo>
                    <a:pt x="24803" y="64262"/>
                  </a:lnTo>
                  <a:lnTo>
                    <a:pt x="24841" y="63246"/>
                  </a:lnTo>
                  <a:lnTo>
                    <a:pt x="23126" y="63754"/>
                  </a:lnTo>
                  <a:lnTo>
                    <a:pt x="23609" y="64262"/>
                  </a:lnTo>
                  <a:lnTo>
                    <a:pt x="24460" y="65151"/>
                  </a:lnTo>
                  <a:lnTo>
                    <a:pt x="22783" y="65151"/>
                  </a:lnTo>
                  <a:lnTo>
                    <a:pt x="21945" y="65405"/>
                  </a:lnTo>
                  <a:lnTo>
                    <a:pt x="21386" y="64516"/>
                  </a:lnTo>
                  <a:lnTo>
                    <a:pt x="19723" y="65405"/>
                  </a:lnTo>
                  <a:lnTo>
                    <a:pt x="18186" y="66802"/>
                  </a:lnTo>
                  <a:lnTo>
                    <a:pt x="16421" y="67691"/>
                  </a:lnTo>
                  <a:lnTo>
                    <a:pt x="16408" y="67437"/>
                  </a:lnTo>
                  <a:lnTo>
                    <a:pt x="16598" y="66929"/>
                  </a:lnTo>
                  <a:lnTo>
                    <a:pt x="16052" y="66802"/>
                  </a:lnTo>
                  <a:lnTo>
                    <a:pt x="15709" y="67030"/>
                  </a:lnTo>
                  <a:lnTo>
                    <a:pt x="15709" y="68961"/>
                  </a:lnTo>
                  <a:lnTo>
                    <a:pt x="15557" y="69088"/>
                  </a:lnTo>
                  <a:lnTo>
                    <a:pt x="15595" y="68834"/>
                  </a:lnTo>
                  <a:lnTo>
                    <a:pt x="15214" y="68707"/>
                  </a:lnTo>
                  <a:lnTo>
                    <a:pt x="15036" y="68580"/>
                  </a:lnTo>
                  <a:lnTo>
                    <a:pt x="15176" y="68580"/>
                  </a:lnTo>
                  <a:lnTo>
                    <a:pt x="15570" y="68453"/>
                  </a:lnTo>
                  <a:lnTo>
                    <a:pt x="15633" y="68580"/>
                  </a:lnTo>
                  <a:lnTo>
                    <a:pt x="15709" y="68961"/>
                  </a:lnTo>
                  <a:lnTo>
                    <a:pt x="15709" y="67030"/>
                  </a:lnTo>
                  <a:lnTo>
                    <a:pt x="15074" y="67437"/>
                  </a:lnTo>
                  <a:lnTo>
                    <a:pt x="14173" y="67437"/>
                  </a:lnTo>
                  <a:lnTo>
                    <a:pt x="14236" y="67056"/>
                  </a:lnTo>
                  <a:lnTo>
                    <a:pt x="14325" y="66675"/>
                  </a:lnTo>
                  <a:lnTo>
                    <a:pt x="14414" y="66421"/>
                  </a:lnTo>
                  <a:lnTo>
                    <a:pt x="14173" y="66675"/>
                  </a:lnTo>
                  <a:lnTo>
                    <a:pt x="13665" y="66929"/>
                  </a:lnTo>
                  <a:lnTo>
                    <a:pt x="13309" y="67056"/>
                  </a:lnTo>
                  <a:lnTo>
                    <a:pt x="13195" y="66802"/>
                  </a:lnTo>
                  <a:lnTo>
                    <a:pt x="13525" y="66548"/>
                  </a:lnTo>
                  <a:lnTo>
                    <a:pt x="13690" y="66421"/>
                  </a:lnTo>
                  <a:lnTo>
                    <a:pt x="12928" y="65786"/>
                  </a:lnTo>
                  <a:lnTo>
                    <a:pt x="11658" y="63627"/>
                  </a:lnTo>
                  <a:lnTo>
                    <a:pt x="11480" y="63246"/>
                  </a:lnTo>
                  <a:lnTo>
                    <a:pt x="11176" y="62445"/>
                  </a:lnTo>
                  <a:lnTo>
                    <a:pt x="11239" y="61468"/>
                  </a:lnTo>
                  <a:lnTo>
                    <a:pt x="11620" y="61595"/>
                  </a:lnTo>
                  <a:lnTo>
                    <a:pt x="11607" y="61468"/>
                  </a:lnTo>
                  <a:lnTo>
                    <a:pt x="11531" y="60960"/>
                  </a:lnTo>
                  <a:lnTo>
                    <a:pt x="11430" y="60198"/>
                  </a:lnTo>
                  <a:lnTo>
                    <a:pt x="9321" y="60960"/>
                  </a:lnTo>
                  <a:lnTo>
                    <a:pt x="9626" y="59436"/>
                  </a:lnTo>
                  <a:lnTo>
                    <a:pt x="9867" y="59563"/>
                  </a:lnTo>
                  <a:lnTo>
                    <a:pt x="9829" y="59436"/>
                  </a:lnTo>
                  <a:lnTo>
                    <a:pt x="9118" y="56769"/>
                  </a:lnTo>
                  <a:lnTo>
                    <a:pt x="7454" y="54229"/>
                  </a:lnTo>
                  <a:lnTo>
                    <a:pt x="7480" y="53848"/>
                  </a:lnTo>
                  <a:lnTo>
                    <a:pt x="8356" y="51816"/>
                  </a:lnTo>
                  <a:lnTo>
                    <a:pt x="6946" y="51562"/>
                  </a:lnTo>
                  <a:lnTo>
                    <a:pt x="7061" y="51435"/>
                  </a:lnTo>
                  <a:lnTo>
                    <a:pt x="8674" y="49657"/>
                  </a:lnTo>
                  <a:lnTo>
                    <a:pt x="6921" y="49403"/>
                  </a:lnTo>
                  <a:lnTo>
                    <a:pt x="7924" y="48387"/>
                  </a:lnTo>
                  <a:lnTo>
                    <a:pt x="8191" y="48641"/>
                  </a:lnTo>
                  <a:lnTo>
                    <a:pt x="8509" y="48387"/>
                  </a:lnTo>
                  <a:lnTo>
                    <a:pt x="9144" y="47879"/>
                  </a:lnTo>
                  <a:lnTo>
                    <a:pt x="9283" y="47625"/>
                  </a:lnTo>
                  <a:lnTo>
                    <a:pt x="8420" y="46863"/>
                  </a:lnTo>
                  <a:lnTo>
                    <a:pt x="8559" y="46355"/>
                  </a:lnTo>
                  <a:lnTo>
                    <a:pt x="9271" y="46990"/>
                  </a:lnTo>
                  <a:lnTo>
                    <a:pt x="9118" y="46355"/>
                  </a:lnTo>
                  <a:lnTo>
                    <a:pt x="9017" y="45847"/>
                  </a:lnTo>
                  <a:lnTo>
                    <a:pt x="9702" y="46355"/>
                  </a:lnTo>
                  <a:lnTo>
                    <a:pt x="10007" y="46609"/>
                  </a:lnTo>
                  <a:lnTo>
                    <a:pt x="10121" y="46228"/>
                  </a:lnTo>
                  <a:lnTo>
                    <a:pt x="10223" y="46101"/>
                  </a:lnTo>
                  <a:lnTo>
                    <a:pt x="10033" y="46101"/>
                  </a:lnTo>
                  <a:lnTo>
                    <a:pt x="9690" y="45974"/>
                  </a:lnTo>
                  <a:lnTo>
                    <a:pt x="9626" y="45847"/>
                  </a:lnTo>
                  <a:lnTo>
                    <a:pt x="9728" y="45339"/>
                  </a:lnTo>
                  <a:lnTo>
                    <a:pt x="9956" y="44831"/>
                  </a:lnTo>
                  <a:lnTo>
                    <a:pt x="11658" y="45339"/>
                  </a:lnTo>
                  <a:lnTo>
                    <a:pt x="11785" y="45847"/>
                  </a:lnTo>
                  <a:lnTo>
                    <a:pt x="12319" y="45339"/>
                  </a:lnTo>
                  <a:lnTo>
                    <a:pt x="13195" y="44831"/>
                  </a:lnTo>
                  <a:lnTo>
                    <a:pt x="13665" y="44577"/>
                  </a:lnTo>
                  <a:lnTo>
                    <a:pt x="13677" y="44742"/>
                  </a:lnTo>
                  <a:lnTo>
                    <a:pt x="13792" y="44577"/>
                  </a:lnTo>
                  <a:lnTo>
                    <a:pt x="14084" y="44196"/>
                  </a:lnTo>
                  <a:lnTo>
                    <a:pt x="13500" y="46355"/>
                  </a:lnTo>
                  <a:lnTo>
                    <a:pt x="14300" y="45466"/>
                  </a:lnTo>
                  <a:lnTo>
                    <a:pt x="14401" y="44577"/>
                  </a:lnTo>
                  <a:lnTo>
                    <a:pt x="15062" y="44958"/>
                  </a:lnTo>
                  <a:lnTo>
                    <a:pt x="16332" y="44831"/>
                  </a:lnTo>
                  <a:lnTo>
                    <a:pt x="17348" y="44577"/>
                  </a:lnTo>
                  <a:lnTo>
                    <a:pt x="17195" y="45212"/>
                  </a:lnTo>
                  <a:lnTo>
                    <a:pt x="18986" y="45212"/>
                  </a:lnTo>
                  <a:lnTo>
                    <a:pt x="21082" y="44831"/>
                  </a:lnTo>
                  <a:lnTo>
                    <a:pt x="23241" y="44958"/>
                  </a:lnTo>
                  <a:lnTo>
                    <a:pt x="22987" y="44831"/>
                  </a:lnTo>
                  <a:lnTo>
                    <a:pt x="22479" y="44577"/>
                  </a:lnTo>
                  <a:lnTo>
                    <a:pt x="22555" y="44196"/>
                  </a:lnTo>
                  <a:lnTo>
                    <a:pt x="22707" y="43434"/>
                  </a:lnTo>
                  <a:lnTo>
                    <a:pt x="23368" y="43434"/>
                  </a:lnTo>
                  <a:lnTo>
                    <a:pt x="23406" y="43599"/>
                  </a:lnTo>
                  <a:lnTo>
                    <a:pt x="23634" y="43434"/>
                  </a:lnTo>
                  <a:lnTo>
                    <a:pt x="23812" y="43307"/>
                  </a:lnTo>
                  <a:lnTo>
                    <a:pt x="24625" y="43434"/>
                  </a:lnTo>
                  <a:lnTo>
                    <a:pt x="24371" y="44196"/>
                  </a:lnTo>
                  <a:lnTo>
                    <a:pt x="24257" y="44462"/>
                  </a:lnTo>
                  <a:lnTo>
                    <a:pt x="23799" y="44704"/>
                  </a:lnTo>
                  <a:lnTo>
                    <a:pt x="24803" y="44450"/>
                  </a:lnTo>
                  <a:lnTo>
                    <a:pt x="24841" y="44831"/>
                  </a:lnTo>
                  <a:lnTo>
                    <a:pt x="24599" y="44958"/>
                  </a:lnTo>
                  <a:lnTo>
                    <a:pt x="24511" y="45339"/>
                  </a:lnTo>
                  <a:lnTo>
                    <a:pt x="24968" y="44704"/>
                  </a:lnTo>
                  <a:lnTo>
                    <a:pt x="26123" y="46482"/>
                  </a:lnTo>
                  <a:lnTo>
                    <a:pt x="26809" y="45466"/>
                  </a:lnTo>
                  <a:lnTo>
                    <a:pt x="26847" y="45720"/>
                  </a:lnTo>
                  <a:lnTo>
                    <a:pt x="29019" y="45974"/>
                  </a:lnTo>
                  <a:lnTo>
                    <a:pt x="30073" y="45720"/>
                  </a:lnTo>
                  <a:lnTo>
                    <a:pt x="31889" y="45847"/>
                  </a:lnTo>
                  <a:lnTo>
                    <a:pt x="31915" y="45720"/>
                  </a:lnTo>
                  <a:lnTo>
                    <a:pt x="31953" y="45466"/>
                  </a:lnTo>
                  <a:lnTo>
                    <a:pt x="32029" y="44958"/>
                  </a:lnTo>
                  <a:lnTo>
                    <a:pt x="32715" y="45339"/>
                  </a:lnTo>
                  <a:lnTo>
                    <a:pt x="33096" y="44958"/>
                  </a:lnTo>
                  <a:lnTo>
                    <a:pt x="33350" y="44704"/>
                  </a:lnTo>
                  <a:lnTo>
                    <a:pt x="34671" y="45085"/>
                  </a:lnTo>
                  <a:lnTo>
                    <a:pt x="36093" y="45974"/>
                  </a:lnTo>
                  <a:lnTo>
                    <a:pt x="37795" y="46101"/>
                  </a:lnTo>
                  <a:lnTo>
                    <a:pt x="39014" y="45720"/>
                  </a:lnTo>
                  <a:lnTo>
                    <a:pt x="40538" y="45720"/>
                  </a:lnTo>
                  <a:lnTo>
                    <a:pt x="39598" y="46228"/>
                  </a:lnTo>
                  <a:lnTo>
                    <a:pt x="42849" y="46228"/>
                  </a:lnTo>
                  <a:lnTo>
                    <a:pt x="45085" y="45339"/>
                  </a:lnTo>
                  <a:lnTo>
                    <a:pt x="44792" y="45085"/>
                  </a:lnTo>
                  <a:lnTo>
                    <a:pt x="44475" y="44958"/>
                  </a:lnTo>
                  <a:lnTo>
                    <a:pt x="44615" y="44704"/>
                  </a:lnTo>
                  <a:lnTo>
                    <a:pt x="45059" y="44450"/>
                  </a:lnTo>
                  <a:lnTo>
                    <a:pt x="45656" y="44958"/>
                  </a:lnTo>
                  <a:lnTo>
                    <a:pt x="45631" y="45275"/>
                  </a:lnTo>
                  <a:lnTo>
                    <a:pt x="47218" y="44450"/>
                  </a:lnTo>
                  <a:lnTo>
                    <a:pt x="48196" y="43942"/>
                  </a:lnTo>
                  <a:lnTo>
                    <a:pt x="52120" y="47244"/>
                  </a:lnTo>
                  <a:lnTo>
                    <a:pt x="54216" y="45339"/>
                  </a:lnTo>
                  <a:lnTo>
                    <a:pt x="54102" y="45466"/>
                  </a:lnTo>
                  <a:lnTo>
                    <a:pt x="54381" y="45339"/>
                  </a:lnTo>
                  <a:lnTo>
                    <a:pt x="56349" y="44450"/>
                  </a:lnTo>
                  <a:lnTo>
                    <a:pt x="58191" y="44450"/>
                  </a:lnTo>
                  <a:lnTo>
                    <a:pt x="58978" y="43942"/>
                  </a:lnTo>
                  <a:lnTo>
                    <a:pt x="60591" y="45339"/>
                  </a:lnTo>
                  <a:lnTo>
                    <a:pt x="62572" y="44196"/>
                  </a:lnTo>
                  <a:lnTo>
                    <a:pt x="64465" y="46355"/>
                  </a:lnTo>
                  <a:lnTo>
                    <a:pt x="67132" y="44196"/>
                  </a:lnTo>
                  <a:lnTo>
                    <a:pt x="67449" y="43942"/>
                  </a:lnTo>
                  <a:lnTo>
                    <a:pt x="68237" y="43307"/>
                  </a:lnTo>
                  <a:lnTo>
                    <a:pt x="70662" y="44323"/>
                  </a:lnTo>
                  <a:lnTo>
                    <a:pt x="70548" y="44056"/>
                  </a:lnTo>
                  <a:lnTo>
                    <a:pt x="70650" y="43548"/>
                  </a:lnTo>
                  <a:lnTo>
                    <a:pt x="70815" y="43307"/>
                  </a:lnTo>
                  <a:lnTo>
                    <a:pt x="70904" y="43180"/>
                  </a:lnTo>
                  <a:lnTo>
                    <a:pt x="71031" y="43548"/>
                  </a:lnTo>
                  <a:lnTo>
                    <a:pt x="71221" y="43307"/>
                  </a:lnTo>
                  <a:lnTo>
                    <a:pt x="71602" y="43180"/>
                  </a:lnTo>
                  <a:lnTo>
                    <a:pt x="75819" y="41783"/>
                  </a:lnTo>
                  <a:lnTo>
                    <a:pt x="81229" y="41910"/>
                  </a:lnTo>
                  <a:lnTo>
                    <a:pt x="81622" y="41783"/>
                  </a:lnTo>
                  <a:lnTo>
                    <a:pt x="87122" y="40005"/>
                  </a:lnTo>
                  <a:lnTo>
                    <a:pt x="88239" y="39624"/>
                  </a:lnTo>
                  <a:lnTo>
                    <a:pt x="88011" y="39370"/>
                  </a:lnTo>
                  <a:lnTo>
                    <a:pt x="87566" y="38862"/>
                  </a:lnTo>
                  <a:lnTo>
                    <a:pt x="86664" y="37846"/>
                  </a:lnTo>
                  <a:lnTo>
                    <a:pt x="86550" y="37719"/>
                  </a:lnTo>
                  <a:lnTo>
                    <a:pt x="86207" y="37338"/>
                  </a:lnTo>
                  <a:lnTo>
                    <a:pt x="88874" y="37465"/>
                  </a:lnTo>
                  <a:lnTo>
                    <a:pt x="88722" y="38735"/>
                  </a:lnTo>
                  <a:lnTo>
                    <a:pt x="90144" y="37338"/>
                  </a:lnTo>
                  <a:lnTo>
                    <a:pt x="90271" y="37211"/>
                  </a:lnTo>
                  <a:lnTo>
                    <a:pt x="91046" y="36449"/>
                  </a:lnTo>
                  <a:lnTo>
                    <a:pt x="91567" y="35941"/>
                  </a:lnTo>
                  <a:lnTo>
                    <a:pt x="95516" y="35052"/>
                  </a:lnTo>
                  <a:lnTo>
                    <a:pt x="97091" y="33274"/>
                  </a:lnTo>
                  <a:lnTo>
                    <a:pt x="97980" y="32258"/>
                  </a:lnTo>
                  <a:lnTo>
                    <a:pt x="98005" y="32639"/>
                  </a:lnTo>
                  <a:lnTo>
                    <a:pt x="98082" y="32766"/>
                  </a:lnTo>
                  <a:lnTo>
                    <a:pt x="97790" y="33020"/>
                  </a:lnTo>
                  <a:lnTo>
                    <a:pt x="98831" y="33147"/>
                  </a:lnTo>
                  <a:lnTo>
                    <a:pt x="99491" y="32258"/>
                  </a:lnTo>
                  <a:lnTo>
                    <a:pt x="100063" y="31496"/>
                  </a:lnTo>
                  <a:lnTo>
                    <a:pt x="99987" y="31115"/>
                  </a:lnTo>
                  <a:lnTo>
                    <a:pt x="99809" y="30861"/>
                  </a:lnTo>
                  <a:lnTo>
                    <a:pt x="100291" y="30607"/>
                  </a:lnTo>
                  <a:lnTo>
                    <a:pt x="100228" y="31242"/>
                  </a:lnTo>
                  <a:lnTo>
                    <a:pt x="100685" y="31369"/>
                  </a:lnTo>
                  <a:lnTo>
                    <a:pt x="101561" y="31242"/>
                  </a:lnTo>
                  <a:lnTo>
                    <a:pt x="101612" y="30607"/>
                  </a:lnTo>
                  <a:lnTo>
                    <a:pt x="101676" y="29591"/>
                  </a:lnTo>
                  <a:lnTo>
                    <a:pt x="101688" y="29464"/>
                  </a:lnTo>
                  <a:lnTo>
                    <a:pt x="102476" y="29806"/>
                  </a:lnTo>
                  <a:lnTo>
                    <a:pt x="103085" y="29464"/>
                  </a:lnTo>
                  <a:lnTo>
                    <a:pt x="104241" y="28956"/>
                  </a:lnTo>
                  <a:lnTo>
                    <a:pt x="103352" y="28575"/>
                  </a:lnTo>
                  <a:lnTo>
                    <a:pt x="104660" y="28067"/>
                  </a:lnTo>
                  <a:lnTo>
                    <a:pt x="104749" y="27813"/>
                  </a:lnTo>
                  <a:lnTo>
                    <a:pt x="104876" y="27432"/>
                  </a:lnTo>
                  <a:lnTo>
                    <a:pt x="105143" y="26670"/>
                  </a:lnTo>
                  <a:lnTo>
                    <a:pt x="106286" y="26416"/>
                  </a:lnTo>
                  <a:lnTo>
                    <a:pt x="106235" y="25273"/>
                  </a:lnTo>
                  <a:lnTo>
                    <a:pt x="108356" y="25400"/>
                  </a:lnTo>
                  <a:lnTo>
                    <a:pt x="107683" y="24257"/>
                  </a:lnTo>
                  <a:lnTo>
                    <a:pt x="108470" y="25400"/>
                  </a:lnTo>
                  <a:lnTo>
                    <a:pt x="109575" y="24257"/>
                  </a:lnTo>
                  <a:lnTo>
                    <a:pt x="110172" y="23647"/>
                  </a:lnTo>
                  <a:lnTo>
                    <a:pt x="110261" y="23241"/>
                  </a:lnTo>
                  <a:lnTo>
                    <a:pt x="110401" y="22606"/>
                  </a:lnTo>
                  <a:lnTo>
                    <a:pt x="110451" y="23114"/>
                  </a:lnTo>
                  <a:lnTo>
                    <a:pt x="111086" y="22606"/>
                  </a:lnTo>
                  <a:lnTo>
                    <a:pt x="111239" y="22479"/>
                  </a:lnTo>
                  <a:lnTo>
                    <a:pt x="111353" y="23088"/>
                  </a:lnTo>
                  <a:lnTo>
                    <a:pt x="112077" y="22479"/>
                  </a:lnTo>
                  <a:lnTo>
                    <a:pt x="112585" y="21717"/>
                  </a:lnTo>
                  <a:lnTo>
                    <a:pt x="112001" y="21336"/>
                  </a:lnTo>
                  <a:lnTo>
                    <a:pt x="114388" y="21463"/>
                  </a:lnTo>
                  <a:lnTo>
                    <a:pt x="114363" y="21336"/>
                  </a:lnTo>
                  <a:lnTo>
                    <a:pt x="114173" y="20193"/>
                  </a:lnTo>
                  <a:lnTo>
                    <a:pt x="113830" y="18161"/>
                  </a:lnTo>
                  <a:lnTo>
                    <a:pt x="113804" y="18034"/>
                  </a:lnTo>
                  <a:lnTo>
                    <a:pt x="115963" y="18923"/>
                  </a:lnTo>
                  <a:lnTo>
                    <a:pt x="116573" y="18034"/>
                  </a:lnTo>
                  <a:lnTo>
                    <a:pt x="117017" y="17399"/>
                  </a:lnTo>
                  <a:lnTo>
                    <a:pt x="118973" y="14605"/>
                  </a:lnTo>
                  <a:lnTo>
                    <a:pt x="119900" y="15494"/>
                  </a:lnTo>
                  <a:lnTo>
                    <a:pt x="121043" y="13779"/>
                  </a:lnTo>
                  <a:lnTo>
                    <a:pt x="119126" y="14389"/>
                  </a:lnTo>
                  <a:lnTo>
                    <a:pt x="120802" y="12573"/>
                  </a:lnTo>
                  <a:lnTo>
                    <a:pt x="121297" y="13169"/>
                  </a:lnTo>
                  <a:lnTo>
                    <a:pt x="121373" y="12573"/>
                  </a:lnTo>
                  <a:lnTo>
                    <a:pt x="121386" y="12446"/>
                  </a:lnTo>
                  <a:lnTo>
                    <a:pt x="121488" y="11684"/>
                  </a:lnTo>
                  <a:lnTo>
                    <a:pt x="122669" y="10922"/>
                  </a:lnTo>
                  <a:lnTo>
                    <a:pt x="123456" y="10414"/>
                  </a:lnTo>
                  <a:lnTo>
                    <a:pt x="124028" y="10287"/>
                  </a:lnTo>
                  <a:lnTo>
                    <a:pt x="123710" y="10922"/>
                  </a:lnTo>
                  <a:lnTo>
                    <a:pt x="123583" y="11430"/>
                  </a:lnTo>
                  <a:lnTo>
                    <a:pt x="124383" y="10287"/>
                  </a:lnTo>
                  <a:lnTo>
                    <a:pt x="124828" y="9652"/>
                  </a:lnTo>
                  <a:lnTo>
                    <a:pt x="126898" y="8763"/>
                  </a:lnTo>
                  <a:lnTo>
                    <a:pt x="127495" y="8509"/>
                  </a:lnTo>
                  <a:lnTo>
                    <a:pt x="127482" y="8128"/>
                  </a:lnTo>
                  <a:lnTo>
                    <a:pt x="127406" y="7493"/>
                  </a:lnTo>
                  <a:lnTo>
                    <a:pt x="127304" y="6985"/>
                  </a:lnTo>
                  <a:lnTo>
                    <a:pt x="127419" y="6553"/>
                  </a:lnTo>
                  <a:lnTo>
                    <a:pt x="127647" y="5969"/>
                  </a:lnTo>
                  <a:lnTo>
                    <a:pt x="127736" y="5715"/>
                  </a:lnTo>
                  <a:lnTo>
                    <a:pt x="127774" y="5588"/>
                  </a:lnTo>
                  <a:lnTo>
                    <a:pt x="128231" y="5257"/>
                  </a:lnTo>
                  <a:lnTo>
                    <a:pt x="128016" y="5969"/>
                  </a:lnTo>
                  <a:lnTo>
                    <a:pt x="128422" y="5969"/>
                  </a:lnTo>
                  <a:lnTo>
                    <a:pt x="128663" y="6350"/>
                  </a:lnTo>
                  <a:lnTo>
                    <a:pt x="128879" y="6553"/>
                  </a:lnTo>
                  <a:lnTo>
                    <a:pt x="128917" y="6985"/>
                  </a:lnTo>
                  <a:lnTo>
                    <a:pt x="128473" y="8001"/>
                  </a:lnTo>
                  <a:lnTo>
                    <a:pt x="128790" y="7747"/>
                  </a:lnTo>
                  <a:lnTo>
                    <a:pt x="128917" y="7239"/>
                  </a:lnTo>
                  <a:lnTo>
                    <a:pt x="128968" y="7683"/>
                  </a:lnTo>
                  <a:lnTo>
                    <a:pt x="128663" y="8128"/>
                  </a:lnTo>
                  <a:lnTo>
                    <a:pt x="129222" y="8128"/>
                  </a:lnTo>
                  <a:lnTo>
                    <a:pt x="129362" y="7366"/>
                  </a:lnTo>
                  <a:lnTo>
                    <a:pt x="129857" y="7874"/>
                  </a:lnTo>
                  <a:lnTo>
                    <a:pt x="129895" y="8115"/>
                  </a:lnTo>
                  <a:lnTo>
                    <a:pt x="129781" y="8255"/>
                  </a:lnTo>
                  <a:lnTo>
                    <a:pt x="129540" y="8128"/>
                  </a:lnTo>
                  <a:lnTo>
                    <a:pt x="129247" y="8382"/>
                  </a:lnTo>
                  <a:lnTo>
                    <a:pt x="129946" y="8255"/>
                  </a:lnTo>
                  <a:lnTo>
                    <a:pt x="130860" y="8255"/>
                  </a:lnTo>
                  <a:lnTo>
                    <a:pt x="130949" y="8394"/>
                  </a:lnTo>
                  <a:lnTo>
                    <a:pt x="131114" y="7505"/>
                  </a:lnTo>
                  <a:lnTo>
                    <a:pt x="131025" y="8509"/>
                  </a:lnTo>
                  <a:lnTo>
                    <a:pt x="131495" y="9271"/>
                  </a:lnTo>
                  <a:lnTo>
                    <a:pt x="130949" y="8394"/>
                  </a:lnTo>
                  <a:lnTo>
                    <a:pt x="130924" y="8763"/>
                  </a:lnTo>
                  <a:lnTo>
                    <a:pt x="131051" y="9271"/>
                  </a:lnTo>
                  <a:lnTo>
                    <a:pt x="131140" y="9512"/>
                  </a:lnTo>
                  <a:lnTo>
                    <a:pt x="131305" y="9398"/>
                  </a:lnTo>
                  <a:lnTo>
                    <a:pt x="131305" y="9652"/>
                  </a:lnTo>
                  <a:lnTo>
                    <a:pt x="131114" y="9512"/>
                  </a:lnTo>
                  <a:lnTo>
                    <a:pt x="131140" y="9652"/>
                  </a:lnTo>
                  <a:lnTo>
                    <a:pt x="131191" y="10414"/>
                  </a:lnTo>
                  <a:lnTo>
                    <a:pt x="130124" y="11684"/>
                  </a:lnTo>
                  <a:lnTo>
                    <a:pt x="129171" y="10541"/>
                  </a:lnTo>
                  <a:lnTo>
                    <a:pt x="129425" y="12065"/>
                  </a:lnTo>
                  <a:lnTo>
                    <a:pt x="128358" y="11684"/>
                  </a:lnTo>
                  <a:lnTo>
                    <a:pt x="128155" y="12827"/>
                  </a:lnTo>
                  <a:lnTo>
                    <a:pt x="128866" y="12700"/>
                  </a:lnTo>
                  <a:lnTo>
                    <a:pt x="128612" y="13169"/>
                  </a:lnTo>
                  <a:lnTo>
                    <a:pt x="128498" y="13970"/>
                  </a:lnTo>
                  <a:lnTo>
                    <a:pt x="128714" y="14732"/>
                  </a:lnTo>
                  <a:lnTo>
                    <a:pt x="127990" y="15367"/>
                  </a:lnTo>
                  <a:lnTo>
                    <a:pt x="127914" y="14478"/>
                  </a:lnTo>
                  <a:lnTo>
                    <a:pt x="127241" y="16256"/>
                  </a:lnTo>
                  <a:lnTo>
                    <a:pt x="128117" y="15494"/>
                  </a:lnTo>
                  <a:lnTo>
                    <a:pt x="128168" y="16637"/>
                  </a:lnTo>
                  <a:lnTo>
                    <a:pt x="129451" y="16129"/>
                  </a:lnTo>
                  <a:lnTo>
                    <a:pt x="128549" y="17145"/>
                  </a:lnTo>
                  <a:lnTo>
                    <a:pt x="128562" y="16764"/>
                  </a:lnTo>
                  <a:lnTo>
                    <a:pt x="128092" y="18034"/>
                  </a:lnTo>
                  <a:lnTo>
                    <a:pt x="127203" y="18161"/>
                  </a:lnTo>
                  <a:lnTo>
                    <a:pt x="127342" y="19304"/>
                  </a:lnTo>
                  <a:lnTo>
                    <a:pt x="126707" y="19812"/>
                  </a:lnTo>
                  <a:lnTo>
                    <a:pt x="126288" y="19812"/>
                  </a:lnTo>
                  <a:lnTo>
                    <a:pt x="125691" y="19050"/>
                  </a:lnTo>
                  <a:lnTo>
                    <a:pt x="125412" y="19050"/>
                  </a:lnTo>
                  <a:lnTo>
                    <a:pt x="125984" y="19939"/>
                  </a:lnTo>
                  <a:lnTo>
                    <a:pt x="124447" y="21209"/>
                  </a:lnTo>
                  <a:lnTo>
                    <a:pt x="124828" y="21932"/>
                  </a:lnTo>
                  <a:lnTo>
                    <a:pt x="124396" y="21590"/>
                  </a:lnTo>
                  <a:lnTo>
                    <a:pt x="124256" y="21590"/>
                  </a:lnTo>
                  <a:lnTo>
                    <a:pt x="124701" y="22352"/>
                  </a:lnTo>
                  <a:lnTo>
                    <a:pt x="124231" y="22606"/>
                  </a:lnTo>
                  <a:lnTo>
                    <a:pt x="124091" y="22606"/>
                  </a:lnTo>
                  <a:lnTo>
                    <a:pt x="123723" y="22225"/>
                  </a:lnTo>
                  <a:lnTo>
                    <a:pt x="122821" y="23368"/>
                  </a:lnTo>
                  <a:lnTo>
                    <a:pt x="125183" y="22733"/>
                  </a:lnTo>
                  <a:lnTo>
                    <a:pt x="123723" y="23749"/>
                  </a:lnTo>
                  <a:lnTo>
                    <a:pt x="123621" y="23622"/>
                  </a:lnTo>
                  <a:lnTo>
                    <a:pt x="123685" y="23241"/>
                  </a:lnTo>
                  <a:lnTo>
                    <a:pt x="122453" y="24384"/>
                  </a:lnTo>
                  <a:lnTo>
                    <a:pt x="122288" y="26162"/>
                  </a:lnTo>
                  <a:lnTo>
                    <a:pt x="121043" y="27178"/>
                  </a:lnTo>
                  <a:lnTo>
                    <a:pt x="119849" y="26797"/>
                  </a:lnTo>
                  <a:lnTo>
                    <a:pt x="119341" y="27559"/>
                  </a:lnTo>
                  <a:lnTo>
                    <a:pt x="118897" y="30226"/>
                  </a:lnTo>
                  <a:lnTo>
                    <a:pt x="117259" y="31623"/>
                  </a:lnTo>
                  <a:lnTo>
                    <a:pt x="117614" y="31496"/>
                  </a:lnTo>
                  <a:lnTo>
                    <a:pt x="118643" y="32766"/>
                  </a:lnTo>
                  <a:lnTo>
                    <a:pt x="115951" y="32131"/>
                  </a:lnTo>
                  <a:lnTo>
                    <a:pt x="115824" y="33401"/>
                  </a:lnTo>
                  <a:lnTo>
                    <a:pt x="115798" y="33020"/>
                  </a:lnTo>
                  <a:lnTo>
                    <a:pt x="115379" y="32512"/>
                  </a:lnTo>
                  <a:lnTo>
                    <a:pt x="115468" y="32766"/>
                  </a:lnTo>
                  <a:lnTo>
                    <a:pt x="114338" y="33655"/>
                  </a:lnTo>
                  <a:lnTo>
                    <a:pt x="113766" y="35179"/>
                  </a:lnTo>
                  <a:lnTo>
                    <a:pt x="112547" y="37084"/>
                  </a:lnTo>
                  <a:lnTo>
                    <a:pt x="112445" y="36576"/>
                  </a:lnTo>
                  <a:lnTo>
                    <a:pt x="111582" y="36957"/>
                  </a:lnTo>
                  <a:lnTo>
                    <a:pt x="110718" y="37973"/>
                  </a:lnTo>
                  <a:lnTo>
                    <a:pt x="109880" y="38481"/>
                  </a:lnTo>
                  <a:lnTo>
                    <a:pt x="109956" y="38989"/>
                  </a:lnTo>
                  <a:lnTo>
                    <a:pt x="109512" y="39243"/>
                  </a:lnTo>
                  <a:lnTo>
                    <a:pt x="110172" y="39497"/>
                  </a:lnTo>
                  <a:lnTo>
                    <a:pt x="106514" y="39624"/>
                  </a:lnTo>
                  <a:lnTo>
                    <a:pt x="106768" y="43091"/>
                  </a:lnTo>
                  <a:lnTo>
                    <a:pt x="107099" y="43307"/>
                  </a:lnTo>
                  <a:lnTo>
                    <a:pt x="107530" y="43751"/>
                  </a:lnTo>
                  <a:lnTo>
                    <a:pt x="107873" y="43561"/>
                  </a:lnTo>
                  <a:lnTo>
                    <a:pt x="107861" y="43827"/>
                  </a:lnTo>
                  <a:lnTo>
                    <a:pt x="108191" y="43561"/>
                  </a:lnTo>
                  <a:lnTo>
                    <a:pt x="108572" y="44069"/>
                  </a:lnTo>
                  <a:lnTo>
                    <a:pt x="108788" y="43688"/>
                  </a:lnTo>
                  <a:lnTo>
                    <a:pt x="108864" y="43815"/>
                  </a:lnTo>
                  <a:lnTo>
                    <a:pt x="108966" y="44196"/>
                  </a:lnTo>
                  <a:lnTo>
                    <a:pt x="108496" y="44196"/>
                  </a:lnTo>
                  <a:lnTo>
                    <a:pt x="108483" y="44411"/>
                  </a:lnTo>
                  <a:lnTo>
                    <a:pt x="107848" y="44018"/>
                  </a:lnTo>
                  <a:lnTo>
                    <a:pt x="107823" y="44577"/>
                  </a:lnTo>
                  <a:lnTo>
                    <a:pt x="108483" y="44462"/>
                  </a:lnTo>
                  <a:lnTo>
                    <a:pt x="109042" y="44196"/>
                  </a:lnTo>
                  <a:lnTo>
                    <a:pt x="109842" y="44069"/>
                  </a:lnTo>
                  <a:lnTo>
                    <a:pt x="110324" y="44196"/>
                  </a:lnTo>
                  <a:lnTo>
                    <a:pt x="110197" y="44069"/>
                  </a:lnTo>
                  <a:lnTo>
                    <a:pt x="110020" y="43878"/>
                  </a:lnTo>
                  <a:lnTo>
                    <a:pt x="109880" y="43688"/>
                  </a:lnTo>
                  <a:lnTo>
                    <a:pt x="109791" y="43561"/>
                  </a:lnTo>
                  <a:lnTo>
                    <a:pt x="110083" y="43180"/>
                  </a:lnTo>
                  <a:lnTo>
                    <a:pt x="110223" y="43053"/>
                  </a:lnTo>
                  <a:lnTo>
                    <a:pt x="110934" y="42418"/>
                  </a:lnTo>
                  <a:lnTo>
                    <a:pt x="110871" y="43561"/>
                  </a:lnTo>
                  <a:lnTo>
                    <a:pt x="111582" y="43307"/>
                  </a:lnTo>
                  <a:lnTo>
                    <a:pt x="111518" y="42799"/>
                  </a:lnTo>
                  <a:lnTo>
                    <a:pt x="112369" y="42545"/>
                  </a:lnTo>
                  <a:lnTo>
                    <a:pt x="112255" y="42418"/>
                  </a:lnTo>
                  <a:lnTo>
                    <a:pt x="111899" y="42037"/>
                  </a:lnTo>
                  <a:lnTo>
                    <a:pt x="111912" y="41783"/>
                  </a:lnTo>
                  <a:lnTo>
                    <a:pt x="112039" y="41656"/>
                  </a:lnTo>
                  <a:lnTo>
                    <a:pt x="112369" y="41910"/>
                  </a:lnTo>
                  <a:lnTo>
                    <a:pt x="112649" y="42037"/>
                  </a:lnTo>
                  <a:lnTo>
                    <a:pt x="112776" y="41656"/>
                  </a:lnTo>
                  <a:lnTo>
                    <a:pt x="112852" y="41402"/>
                  </a:lnTo>
                  <a:lnTo>
                    <a:pt x="114655" y="40005"/>
                  </a:lnTo>
                  <a:lnTo>
                    <a:pt x="113487" y="39878"/>
                  </a:lnTo>
                  <a:lnTo>
                    <a:pt x="113334" y="39878"/>
                  </a:lnTo>
                  <a:lnTo>
                    <a:pt x="113385" y="39738"/>
                  </a:lnTo>
                  <a:lnTo>
                    <a:pt x="114109" y="37719"/>
                  </a:lnTo>
                  <a:lnTo>
                    <a:pt x="116713" y="37338"/>
                  </a:lnTo>
                  <a:lnTo>
                    <a:pt x="116852" y="37084"/>
                  </a:lnTo>
                  <a:lnTo>
                    <a:pt x="117703" y="35560"/>
                  </a:lnTo>
                  <a:lnTo>
                    <a:pt x="117932" y="35687"/>
                  </a:lnTo>
                  <a:lnTo>
                    <a:pt x="117995" y="35560"/>
                  </a:lnTo>
                  <a:lnTo>
                    <a:pt x="118452" y="34671"/>
                  </a:lnTo>
                  <a:lnTo>
                    <a:pt x="119519" y="33655"/>
                  </a:lnTo>
                  <a:lnTo>
                    <a:pt x="119532" y="33401"/>
                  </a:lnTo>
                  <a:lnTo>
                    <a:pt x="119570" y="32766"/>
                  </a:lnTo>
                  <a:lnTo>
                    <a:pt x="119697" y="32512"/>
                  </a:lnTo>
                  <a:lnTo>
                    <a:pt x="119811" y="32385"/>
                  </a:lnTo>
                  <a:lnTo>
                    <a:pt x="120535" y="32258"/>
                  </a:lnTo>
                  <a:lnTo>
                    <a:pt x="120726" y="32639"/>
                  </a:lnTo>
                  <a:lnTo>
                    <a:pt x="120891" y="32258"/>
                  </a:lnTo>
                  <a:lnTo>
                    <a:pt x="121056" y="31877"/>
                  </a:lnTo>
                  <a:lnTo>
                    <a:pt x="120954" y="31572"/>
                  </a:lnTo>
                  <a:lnTo>
                    <a:pt x="122085" y="30861"/>
                  </a:lnTo>
                  <a:lnTo>
                    <a:pt x="121983" y="31572"/>
                  </a:lnTo>
                  <a:lnTo>
                    <a:pt x="121945" y="31877"/>
                  </a:lnTo>
                  <a:lnTo>
                    <a:pt x="122288" y="31369"/>
                  </a:lnTo>
                  <a:lnTo>
                    <a:pt x="122656" y="30861"/>
                  </a:lnTo>
                  <a:lnTo>
                    <a:pt x="122326" y="31330"/>
                  </a:lnTo>
                  <a:lnTo>
                    <a:pt x="122745" y="30988"/>
                  </a:lnTo>
                  <a:lnTo>
                    <a:pt x="123304" y="31115"/>
                  </a:lnTo>
                  <a:lnTo>
                    <a:pt x="123317" y="30988"/>
                  </a:lnTo>
                  <a:lnTo>
                    <a:pt x="123329" y="30861"/>
                  </a:lnTo>
                  <a:lnTo>
                    <a:pt x="123418" y="29591"/>
                  </a:lnTo>
                  <a:lnTo>
                    <a:pt x="123774" y="30480"/>
                  </a:lnTo>
                  <a:lnTo>
                    <a:pt x="124637" y="29591"/>
                  </a:lnTo>
                  <a:lnTo>
                    <a:pt x="124764" y="29464"/>
                  </a:lnTo>
                  <a:lnTo>
                    <a:pt x="124841" y="29210"/>
                  </a:lnTo>
                  <a:lnTo>
                    <a:pt x="124904" y="28956"/>
                  </a:lnTo>
                  <a:lnTo>
                    <a:pt x="123952" y="29210"/>
                  </a:lnTo>
                  <a:lnTo>
                    <a:pt x="124256" y="28702"/>
                  </a:lnTo>
                  <a:lnTo>
                    <a:pt x="124993" y="27813"/>
                  </a:lnTo>
                  <a:lnTo>
                    <a:pt x="125653" y="28702"/>
                  </a:lnTo>
                  <a:lnTo>
                    <a:pt x="127177" y="27813"/>
                  </a:lnTo>
                  <a:lnTo>
                    <a:pt x="128041" y="27305"/>
                  </a:lnTo>
                  <a:lnTo>
                    <a:pt x="127977" y="27178"/>
                  </a:lnTo>
                  <a:lnTo>
                    <a:pt x="126441" y="24003"/>
                  </a:lnTo>
                  <a:lnTo>
                    <a:pt x="127736" y="23761"/>
                  </a:lnTo>
                  <a:lnTo>
                    <a:pt x="127635" y="23495"/>
                  </a:lnTo>
                  <a:lnTo>
                    <a:pt x="127698" y="23241"/>
                  </a:lnTo>
                  <a:lnTo>
                    <a:pt x="128143" y="22733"/>
                  </a:lnTo>
                  <a:lnTo>
                    <a:pt x="128257" y="22606"/>
                  </a:lnTo>
                  <a:lnTo>
                    <a:pt x="130111" y="22352"/>
                  </a:lnTo>
                  <a:lnTo>
                    <a:pt x="130175" y="22225"/>
                  </a:lnTo>
                  <a:lnTo>
                    <a:pt x="130302" y="21971"/>
                  </a:lnTo>
                  <a:lnTo>
                    <a:pt x="131584" y="20955"/>
                  </a:lnTo>
                  <a:lnTo>
                    <a:pt x="129781" y="20066"/>
                  </a:lnTo>
                  <a:lnTo>
                    <a:pt x="130022" y="19812"/>
                  </a:lnTo>
                  <a:lnTo>
                    <a:pt x="130873" y="18923"/>
                  </a:lnTo>
                  <a:lnTo>
                    <a:pt x="130454" y="18923"/>
                  </a:lnTo>
                  <a:lnTo>
                    <a:pt x="129527" y="18542"/>
                  </a:lnTo>
                  <a:lnTo>
                    <a:pt x="129768" y="17399"/>
                  </a:lnTo>
                  <a:lnTo>
                    <a:pt x="129946" y="17145"/>
                  </a:lnTo>
                  <a:lnTo>
                    <a:pt x="130390" y="16510"/>
                  </a:lnTo>
                  <a:lnTo>
                    <a:pt x="131737" y="16891"/>
                  </a:lnTo>
                  <a:lnTo>
                    <a:pt x="131699" y="17399"/>
                  </a:lnTo>
                  <a:lnTo>
                    <a:pt x="131572" y="17907"/>
                  </a:lnTo>
                  <a:lnTo>
                    <a:pt x="131305" y="17907"/>
                  </a:lnTo>
                  <a:lnTo>
                    <a:pt x="131178" y="18796"/>
                  </a:lnTo>
                  <a:lnTo>
                    <a:pt x="131737" y="18542"/>
                  </a:lnTo>
                  <a:lnTo>
                    <a:pt x="131483" y="18288"/>
                  </a:lnTo>
                  <a:lnTo>
                    <a:pt x="132054" y="17907"/>
                  </a:lnTo>
                  <a:lnTo>
                    <a:pt x="132486" y="17018"/>
                  </a:lnTo>
                  <a:lnTo>
                    <a:pt x="132664" y="16675"/>
                  </a:lnTo>
                  <a:lnTo>
                    <a:pt x="132283" y="17018"/>
                  </a:lnTo>
                  <a:lnTo>
                    <a:pt x="132676" y="16637"/>
                  </a:lnTo>
                  <a:lnTo>
                    <a:pt x="132740" y="16510"/>
                  </a:lnTo>
                  <a:lnTo>
                    <a:pt x="132829" y="16675"/>
                  </a:lnTo>
                  <a:lnTo>
                    <a:pt x="133096" y="17145"/>
                  </a:lnTo>
                  <a:lnTo>
                    <a:pt x="133184" y="16256"/>
                  </a:lnTo>
                  <a:lnTo>
                    <a:pt x="133019" y="16357"/>
                  </a:lnTo>
                  <a:lnTo>
                    <a:pt x="133261" y="16129"/>
                  </a:lnTo>
                  <a:lnTo>
                    <a:pt x="133400" y="16002"/>
                  </a:lnTo>
                  <a:lnTo>
                    <a:pt x="133388" y="15494"/>
                  </a:lnTo>
                  <a:lnTo>
                    <a:pt x="133388" y="15367"/>
                  </a:lnTo>
                  <a:lnTo>
                    <a:pt x="133375" y="15113"/>
                  </a:lnTo>
                  <a:lnTo>
                    <a:pt x="134188" y="13970"/>
                  </a:lnTo>
                  <a:lnTo>
                    <a:pt x="134277" y="13843"/>
                  </a:lnTo>
                  <a:lnTo>
                    <a:pt x="134010" y="13970"/>
                  </a:lnTo>
                  <a:lnTo>
                    <a:pt x="133540" y="13970"/>
                  </a:lnTo>
                  <a:lnTo>
                    <a:pt x="134924" y="12065"/>
                  </a:lnTo>
                  <a:lnTo>
                    <a:pt x="133388" y="12700"/>
                  </a:lnTo>
                  <a:lnTo>
                    <a:pt x="133591" y="12065"/>
                  </a:lnTo>
                  <a:lnTo>
                    <a:pt x="133718" y="11684"/>
                  </a:lnTo>
                  <a:lnTo>
                    <a:pt x="133832" y="11303"/>
                  </a:lnTo>
                  <a:lnTo>
                    <a:pt x="134683" y="10795"/>
                  </a:lnTo>
                  <a:lnTo>
                    <a:pt x="134924" y="12065"/>
                  </a:lnTo>
                  <a:lnTo>
                    <a:pt x="135077" y="10795"/>
                  </a:lnTo>
                  <a:lnTo>
                    <a:pt x="135102" y="10541"/>
                  </a:lnTo>
                  <a:lnTo>
                    <a:pt x="135813" y="9906"/>
                  </a:lnTo>
                  <a:lnTo>
                    <a:pt x="136194" y="11176"/>
                  </a:lnTo>
                  <a:lnTo>
                    <a:pt x="136296" y="10287"/>
                  </a:lnTo>
                  <a:lnTo>
                    <a:pt x="136486" y="9906"/>
                  </a:lnTo>
                  <a:lnTo>
                    <a:pt x="137528" y="889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 descr=""/>
            <p:cNvSpPr/>
            <p:nvPr/>
          </p:nvSpPr>
          <p:spPr>
            <a:xfrm>
              <a:off x="6185151" y="3458284"/>
              <a:ext cx="39370" cy="72390"/>
            </a:xfrm>
            <a:custGeom>
              <a:avLst/>
              <a:gdLst/>
              <a:ahLst/>
              <a:cxnLst/>
              <a:rect l="l" t="t" r="r" b="b"/>
              <a:pathLst>
                <a:path w="39370" h="72389">
                  <a:moveTo>
                    <a:pt x="20281" y="0"/>
                  </a:moveTo>
                  <a:lnTo>
                    <a:pt x="14414" y="3162"/>
                  </a:lnTo>
                  <a:lnTo>
                    <a:pt x="4787" y="2349"/>
                  </a:lnTo>
                  <a:lnTo>
                    <a:pt x="0" y="6667"/>
                  </a:lnTo>
                  <a:lnTo>
                    <a:pt x="11513" y="20116"/>
                  </a:lnTo>
                  <a:lnTo>
                    <a:pt x="15613" y="36729"/>
                  </a:lnTo>
                  <a:lnTo>
                    <a:pt x="14528" y="54507"/>
                  </a:lnTo>
                  <a:lnTo>
                    <a:pt x="10490" y="71450"/>
                  </a:lnTo>
                  <a:lnTo>
                    <a:pt x="15956" y="72328"/>
                  </a:lnTo>
                  <a:lnTo>
                    <a:pt x="22653" y="70904"/>
                  </a:lnTo>
                  <a:lnTo>
                    <a:pt x="29060" y="67917"/>
                  </a:lnTo>
                  <a:lnTo>
                    <a:pt x="33655" y="64109"/>
                  </a:lnTo>
                  <a:lnTo>
                    <a:pt x="38796" y="48532"/>
                  </a:lnTo>
                  <a:lnTo>
                    <a:pt x="34926" y="31411"/>
                  </a:lnTo>
                  <a:lnTo>
                    <a:pt x="20281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 descr=""/>
            <p:cNvSpPr/>
            <p:nvPr/>
          </p:nvSpPr>
          <p:spPr>
            <a:xfrm>
              <a:off x="6183439" y="3455631"/>
              <a:ext cx="45085" cy="78740"/>
            </a:xfrm>
            <a:custGeom>
              <a:avLst/>
              <a:gdLst/>
              <a:ahLst/>
              <a:cxnLst/>
              <a:rect l="l" t="t" r="r" b="b"/>
              <a:pathLst>
                <a:path w="45085" h="78739">
                  <a:moveTo>
                    <a:pt x="1003" y="13208"/>
                  </a:moveTo>
                  <a:lnTo>
                    <a:pt x="520" y="12954"/>
                  </a:lnTo>
                  <a:lnTo>
                    <a:pt x="381" y="13589"/>
                  </a:lnTo>
                  <a:lnTo>
                    <a:pt x="889" y="13335"/>
                  </a:lnTo>
                  <a:lnTo>
                    <a:pt x="1003" y="13208"/>
                  </a:lnTo>
                  <a:close/>
                </a:path>
                <a:path w="45085" h="78739">
                  <a:moveTo>
                    <a:pt x="1079" y="8166"/>
                  </a:moveTo>
                  <a:lnTo>
                    <a:pt x="609" y="7239"/>
                  </a:lnTo>
                  <a:lnTo>
                    <a:pt x="381" y="7772"/>
                  </a:lnTo>
                  <a:lnTo>
                    <a:pt x="469" y="8039"/>
                  </a:lnTo>
                  <a:lnTo>
                    <a:pt x="914" y="8445"/>
                  </a:lnTo>
                  <a:lnTo>
                    <a:pt x="1079" y="8166"/>
                  </a:lnTo>
                  <a:close/>
                </a:path>
                <a:path w="45085" h="78739">
                  <a:moveTo>
                    <a:pt x="2247" y="8788"/>
                  </a:moveTo>
                  <a:lnTo>
                    <a:pt x="1854" y="9156"/>
                  </a:lnTo>
                  <a:lnTo>
                    <a:pt x="2247" y="8788"/>
                  </a:lnTo>
                  <a:close/>
                </a:path>
                <a:path w="45085" h="78739">
                  <a:moveTo>
                    <a:pt x="2336" y="14224"/>
                  </a:moveTo>
                  <a:lnTo>
                    <a:pt x="2273" y="13589"/>
                  </a:lnTo>
                  <a:lnTo>
                    <a:pt x="2171" y="13716"/>
                  </a:lnTo>
                  <a:lnTo>
                    <a:pt x="1524" y="13970"/>
                  </a:lnTo>
                  <a:lnTo>
                    <a:pt x="1676" y="14478"/>
                  </a:lnTo>
                  <a:lnTo>
                    <a:pt x="2336" y="14224"/>
                  </a:lnTo>
                  <a:close/>
                </a:path>
                <a:path w="45085" h="78739">
                  <a:moveTo>
                    <a:pt x="2476" y="13335"/>
                  </a:moveTo>
                  <a:lnTo>
                    <a:pt x="2260" y="13436"/>
                  </a:lnTo>
                  <a:lnTo>
                    <a:pt x="2273" y="13589"/>
                  </a:lnTo>
                  <a:lnTo>
                    <a:pt x="2476" y="13335"/>
                  </a:lnTo>
                  <a:close/>
                </a:path>
                <a:path w="45085" h="78739">
                  <a:moveTo>
                    <a:pt x="2743" y="14516"/>
                  </a:moveTo>
                  <a:lnTo>
                    <a:pt x="2374" y="14605"/>
                  </a:lnTo>
                  <a:lnTo>
                    <a:pt x="2603" y="14605"/>
                  </a:lnTo>
                  <a:lnTo>
                    <a:pt x="2743" y="14516"/>
                  </a:lnTo>
                  <a:close/>
                </a:path>
                <a:path w="45085" h="78739">
                  <a:moveTo>
                    <a:pt x="3035" y="5486"/>
                  </a:moveTo>
                  <a:lnTo>
                    <a:pt x="2781" y="5575"/>
                  </a:lnTo>
                  <a:lnTo>
                    <a:pt x="2832" y="5829"/>
                  </a:lnTo>
                  <a:lnTo>
                    <a:pt x="3035" y="5486"/>
                  </a:lnTo>
                  <a:close/>
                </a:path>
                <a:path w="45085" h="78739">
                  <a:moveTo>
                    <a:pt x="3162" y="5422"/>
                  </a:moveTo>
                  <a:lnTo>
                    <a:pt x="3035" y="5486"/>
                  </a:lnTo>
                  <a:lnTo>
                    <a:pt x="3162" y="5422"/>
                  </a:lnTo>
                  <a:close/>
                </a:path>
                <a:path w="45085" h="78739">
                  <a:moveTo>
                    <a:pt x="3238" y="5168"/>
                  </a:moveTo>
                  <a:lnTo>
                    <a:pt x="3086" y="5207"/>
                  </a:lnTo>
                  <a:lnTo>
                    <a:pt x="3136" y="5334"/>
                  </a:lnTo>
                  <a:lnTo>
                    <a:pt x="3238" y="5168"/>
                  </a:lnTo>
                  <a:close/>
                </a:path>
                <a:path w="45085" h="78739">
                  <a:moveTo>
                    <a:pt x="3733" y="5727"/>
                  </a:moveTo>
                  <a:lnTo>
                    <a:pt x="3429" y="5956"/>
                  </a:lnTo>
                  <a:lnTo>
                    <a:pt x="3378" y="6477"/>
                  </a:lnTo>
                  <a:lnTo>
                    <a:pt x="3492" y="6858"/>
                  </a:lnTo>
                  <a:lnTo>
                    <a:pt x="3708" y="6908"/>
                  </a:lnTo>
                  <a:lnTo>
                    <a:pt x="3594" y="6604"/>
                  </a:lnTo>
                  <a:lnTo>
                    <a:pt x="3733" y="5727"/>
                  </a:lnTo>
                  <a:close/>
                </a:path>
                <a:path w="45085" h="78739">
                  <a:moveTo>
                    <a:pt x="3822" y="16281"/>
                  </a:moveTo>
                  <a:lnTo>
                    <a:pt x="3683" y="16357"/>
                  </a:lnTo>
                  <a:lnTo>
                    <a:pt x="3822" y="16281"/>
                  </a:lnTo>
                  <a:close/>
                </a:path>
                <a:path w="45085" h="78739">
                  <a:moveTo>
                    <a:pt x="3886" y="5613"/>
                  </a:moveTo>
                  <a:lnTo>
                    <a:pt x="3822" y="5334"/>
                  </a:lnTo>
                  <a:lnTo>
                    <a:pt x="3733" y="5727"/>
                  </a:lnTo>
                  <a:lnTo>
                    <a:pt x="3886" y="5613"/>
                  </a:lnTo>
                  <a:close/>
                </a:path>
                <a:path w="45085" h="78739">
                  <a:moveTo>
                    <a:pt x="3962" y="6985"/>
                  </a:moveTo>
                  <a:lnTo>
                    <a:pt x="3708" y="6908"/>
                  </a:lnTo>
                  <a:lnTo>
                    <a:pt x="3784" y="7112"/>
                  </a:lnTo>
                  <a:lnTo>
                    <a:pt x="3962" y="6985"/>
                  </a:lnTo>
                  <a:close/>
                </a:path>
                <a:path w="45085" h="78739">
                  <a:moveTo>
                    <a:pt x="4432" y="6134"/>
                  </a:moveTo>
                  <a:lnTo>
                    <a:pt x="4191" y="5803"/>
                  </a:lnTo>
                  <a:lnTo>
                    <a:pt x="4432" y="6134"/>
                  </a:lnTo>
                  <a:close/>
                </a:path>
                <a:path w="45085" h="78739">
                  <a:moveTo>
                    <a:pt x="4508" y="6223"/>
                  </a:moveTo>
                  <a:close/>
                </a:path>
                <a:path w="45085" h="78739">
                  <a:moveTo>
                    <a:pt x="4546" y="4953"/>
                  </a:moveTo>
                  <a:lnTo>
                    <a:pt x="4076" y="5461"/>
                  </a:lnTo>
                  <a:lnTo>
                    <a:pt x="4013" y="5588"/>
                  </a:lnTo>
                  <a:lnTo>
                    <a:pt x="4191" y="5803"/>
                  </a:lnTo>
                  <a:lnTo>
                    <a:pt x="4419" y="5461"/>
                  </a:lnTo>
                  <a:lnTo>
                    <a:pt x="4521" y="5080"/>
                  </a:lnTo>
                  <a:lnTo>
                    <a:pt x="4546" y="4953"/>
                  </a:lnTo>
                  <a:close/>
                </a:path>
                <a:path w="45085" h="78739">
                  <a:moveTo>
                    <a:pt x="5562" y="4699"/>
                  </a:moveTo>
                  <a:lnTo>
                    <a:pt x="5156" y="5080"/>
                  </a:lnTo>
                  <a:lnTo>
                    <a:pt x="4876" y="5842"/>
                  </a:lnTo>
                  <a:lnTo>
                    <a:pt x="4508" y="6223"/>
                  </a:lnTo>
                  <a:lnTo>
                    <a:pt x="4559" y="6477"/>
                  </a:lnTo>
                  <a:lnTo>
                    <a:pt x="4432" y="6604"/>
                  </a:lnTo>
                  <a:lnTo>
                    <a:pt x="4381" y="6858"/>
                  </a:lnTo>
                  <a:lnTo>
                    <a:pt x="5321" y="8255"/>
                  </a:lnTo>
                  <a:lnTo>
                    <a:pt x="5435" y="6858"/>
                  </a:lnTo>
                  <a:lnTo>
                    <a:pt x="5562" y="4699"/>
                  </a:lnTo>
                  <a:close/>
                </a:path>
                <a:path w="45085" h="78739">
                  <a:moveTo>
                    <a:pt x="5765" y="4432"/>
                  </a:moveTo>
                  <a:lnTo>
                    <a:pt x="5727" y="4279"/>
                  </a:lnTo>
                  <a:lnTo>
                    <a:pt x="5600" y="4470"/>
                  </a:lnTo>
                  <a:lnTo>
                    <a:pt x="5562" y="4610"/>
                  </a:lnTo>
                  <a:lnTo>
                    <a:pt x="5689" y="4483"/>
                  </a:lnTo>
                  <a:close/>
                </a:path>
                <a:path w="45085" h="78739">
                  <a:moveTo>
                    <a:pt x="5905" y="10541"/>
                  </a:moveTo>
                  <a:lnTo>
                    <a:pt x="5740" y="10693"/>
                  </a:lnTo>
                  <a:lnTo>
                    <a:pt x="5905" y="10541"/>
                  </a:lnTo>
                  <a:close/>
                </a:path>
                <a:path w="45085" h="78739">
                  <a:moveTo>
                    <a:pt x="5918" y="4330"/>
                  </a:moveTo>
                  <a:lnTo>
                    <a:pt x="5765" y="4432"/>
                  </a:lnTo>
                  <a:lnTo>
                    <a:pt x="5791" y="4559"/>
                  </a:lnTo>
                  <a:lnTo>
                    <a:pt x="5880" y="4737"/>
                  </a:lnTo>
                  <a:lnTo>
                    <a:pt x="5842" y="4521"/>
                  </a:lnTo>
                  <a:lnTo>
                    <a:pt x="5918" y="4330"/>
                  </a:lnTo>
                  <a:close/>
                </a:path>
                <a:path w="45085" h="78739">
                  <a:moveTo>
                    <a:pt x="6159" y="4241"/>
                  </a:moveTo>
                  <a:lnTo>
                    <a:pt x="6032" y="4254"/>
                  </a:lnTo>
                  <a:lnTo>
                    <a:pt x="6159" y="4241"/>
                  </a:lnTo>
                  <a:close/>
                </a:path>
                <a:path w="45085" h="78739">
                  <a:moveTo>
                    <a:pt x="6210" y="6223"/>
                  </a:moveTo>
                  <a:lnTo>
                    <a:pt x="6032" y="5880"/>
                  </a:lnTo>
                  <a:lnTo>
                    <a:pt x="5549" y="5956"/>
                  </a:lnTo>
                  <a:lnTo>
                    <a:pt x="6210" y="6223"/>
                  </a:lnTo>
                  <a:close/>
                </a:path>
                <a:path w="45085" h="78739">
                  <a:moveTo>
                    <a:pt x="6985" y="4229"/>
                  </a:moveTo>
                  <a:lnTo>
                    <a:pt x="6946" y="3911"/>
                  </a:lnTo>
                  <a:lnTo>
                    <a:pt x="6946" y="4089"/>
                  </a:lnTo>
                  <a:lnTo>
                    <a:pt x="6985" y="4229"/>
                  </a:lnTo>
                  <a:close/>
                </a:path>
                <a:path w="45085" h="78739">
                  <a:moveTo>
                    <a:pt x="8039" y="3860"/>
                  </a:moveTo>
                  <a:lnTo>
                    <a:pt x="7772" y="3860"/>
                  </a:lnTo>
                  <a:lnTo>
                    <a:pt x="7213" y="3378"/>
                  </a:lnTo>
                  <a:lnTo>
                    <a:pt x="7175" y="3606"/>
                  </a:lnTo>
                  <a:lnTo>
                    <a:pt x="7924" y="4432"/>
                  </a:lnTo>
                  <a:lnTo>
                    <a:pt x="8039" y="3860"/>
                  </a:lnTo>
                  <a:close/>
                </a:path>
                <a:path w="45085" h="78739">
                  <a:moveTo>
                    <a:pt x="8521" y="23482"/>
                  </a:moveTo>
                  <a:lnTo>
                    <a:pt x="7861" y="23368"/>
                  </a:lnTo>
                  <a:lnTo>
                    <a:pt x="8153" y="23876"/>
                  </a:lnTo>
                  <a:lnTo>
                    <a:pt x="8521" y="23482"/>
                  </a:lnTo>
                  <a:close/>
                </a:path>
                <a:path w="45085" h="78739">
                  <a:moveTo>
                    <a:pt x="8839" y="23139"/>
                  </a:moveTo>
                  <a:lnTo>
                    <a:pt x="8636" y="23368"/>
                  </a:lnTo>
                  <a:lnTo>
                    <a:pt x="8597" y="23495"/>
                  </a:lnTo>
                  <a:lnTo>
                    <a:pt x="8839" y="23139"/>
                  </a:lnTo>
                  <a:close/>
                </a:path>
                <a:path w="45085" h="78739">
                  <a:moveTo>
                    <a:pt x="9931" y="7239"/>
                  </a:moveTo>
                  <a:close/>
                </a:path>
                <a:path w="45085" h="78739">
                  <a:moveTo>
                    <a:pt x="9956" y="67957"/>
                  </a:moveTo>
                  <a:lnTo>
                    <a:pt x="9893" y="67691"/>
                  </a:lnTo>
                  <a:lnTo>
                    <a:pt x="9537" y="67564"/>
                  </a:lnTo>
                  <a:lnTo>
                    <a:pt x="9956" y="67957"/>
                  </a:lnTo>
                  <a:close/>
                </a:path>
                <a:path w="45085" h="78739">
                  <a:moveTo>
                    <a:pt x="10071" y="68072"/>
                  </a:moveTo>
                  <a:close/>
                </a:path>
                <a:path w="45085" h="78739">
                  <a:moveTo>
                    <a:pt x="11023" y="67564"/>
                  </a:moveTo>
                  <a:lnTo>
                    <a:pt x="10985" y="67246"/>
                  </a:lnTo>
                  <a:lnTo>
                    <a:pt x="10477" y="67183"/>
                  </a:lnTo>
                  <a:lnTo>
                    <a:pt x="11023" y="67564"/>
                  </a:lnTo>
                  <a:close/>
                </a:path>
                <a:path w="45085" h="78739">
                  <a:moveTo>
                    <a:pt x="11290" y="67284"/>
                  </a:moveTo>
                  <a:lnTo>
                    <a:pt x="10947" y="66929"/>
                  </a:lnTo>
                  <a:lnTo>
                    <a:pt x="10985" y="67246"/>
                  </a:lnTo>
                  <a:lnTo>
                    <a:pt x="11290" y="67284"/>
                  </a:lnTo>
                  <a:close/>
                </a:path>
                <a:path w="45085" h="78739">
                  <a:moveTo>
                    <a:pt x="11620" y="26390"/>
                  </a:moveTo>
                  <a:lnTo>
                    <a:pt x="11074" y="26670"/>
                  </a:lnTo>
                  <a:lnTo>
                    <a:pt x="10629" y="26174"/>
                  </a:lnTo>
                  <a:lnTo>
                    <a:pt x="10972" y="26860"/>
                  </a:lnTo>
                  <a:lnTo>
                    <a:pt x="11163" y="26682"/>
                  </a:lnTo>
                  <a:lnTo>
                    <a:pt x="11391" y="26530"/>
                  </a:lnTo>
                  <a:lnTo>
                    <a:pt x="11620" y="26390"/>
                  </a:lnTo>
                  <a:close/>
                </a:path>
                <a:path w="45085" h="78739">
                  <a:moveTo>
                    <a:pt x="11950" y="61137"/>
                  </a:moveTo>
                  <a:lnTo>
                    <a:pt x="11722" y="60845"/>
                  </a:lnTo>
                  <a:lnTo>
                    <a:pt x="11798" y="61087"/>
                  </a:lnTo>
                  <a:lnTo>
                    <a:pt x="11950" y="61137"/>
                  </a:lnTo>
                  <a:close/>
                </a:path>
                <a:path w="45085" h="78739">
                  <a:moveTo>
                    <a:pt x="12153" y="5981"/>
                  </a:moveTo>
                  <a:lnTo>
                    <a:pt x="11696" y="6350"/>
                  </a:lnTo>
                  <a:lnTo>
                    <a:pt x="11823" y="6350"/>
                  </a:lnTo>
                  <a:lnTo>
                    <a:pt x="11849" y="6731"/>
                  </a:lnTo>
                  <a:lnTo>
                    <a:pt x="12153" y="5981"/>
                  </a:lnTo>
                  <a:close/>
                </a:path>
                <a:path w="45085" h="78739">
                  <a:moveTo>
                    <a:pt x="12407" y="27051"/>
                  </a:moveTo>
                  <a:lnTo>
                    <a:pt x="12357" y="26873"/>
                  </a:lnTo>
                  <a:lnTo>
                    <a:pt x="12230" y="27178"/>
                  </a:lnTo>
                  <a:lnTo>
                    <a:pt x="12407" y="27051"/>
                  </a:lnTo>
                  <a:close/>
                </a:path>
                <a:path w="45085" h="78739">
                  <a:moveTo>
                    <a:pt x="12484" y="56959"/>
                  </a:moveTo>
                  <a:lnTo>
                    <a:pt x="12319" y="56807"/>
                  </a:lnTo>
                  <a:lnTo>
                    <a:pt x="12484" y="56959"/>
                  </a:lnTo>
                  <a:close/>
                </a:path>
                <a:path w="45085" h="78739">
                  <a:moveTo>
                    <a:pt x="12547" y="2755"/>
                  </a:moveTo>
                  <a:lnTo>
                    <a:pt x="12522" y="2286"/>
                  </a:lnTo>
                  <a:lnTo>
                    <a:pt x="12039" y="2667"/>
                  </a:lnTo>
                  <a:lnTo>
                    <a:pt x="12547" y="2755"/>
                  </a:lnTo>
                  <a:close/>
                </a:path>
                <a:path w="45085" h="78739">
                  <a:moveTo>
                    <a:pt x="12611" y="26289"/>
                  </a:moveTo>
                  <a:lnTo>
                    <a:pt x="11874" y="26543"/>
                  </a:lnTo>
                  <a:lnTo>
                    <a:pt x="12065" y="26682"/>
                  </a:lnTo>
                  <a:lnTo>
                    <a:pt x="12357" y="26873"/>
                  </a:lnTo>
                  <a:lnTo>
                    <a:pt x="12446" y="26670"/>
                  </a:lnTo>
                  <a:lnTo>
                    <a:pt x="12611" y="26289"/>
                  </a:lnTo>
                  <a:close/>
                </a:path>
                <a:path w="45085" h="78739">
                  <a:moveTo>
                    <a:pt x="12725" y="7378"/>
                  </a:moveTo>
                  <a:lnTo>
                    <a:pt x="12344" y="6819"/>
                  </a:lnTo>
                  <a:lnTo>
                    <a:pt x="12001" y="6845"/>
                  </a:lnTo>
                  <a:lnTo>
                    <a:pt x="12623" y="7416"/>
                  </a:lnTo>
                  <a:close/>
                </a:path>
                <a:path w="45085" h="78739">
                  <a:moveTo>
                    <a:pt x="12750" y="2794"/>
                  </a:moveTo>
                  <a:lnTo>
                    <a:pt x="12547" y="2755"/>
                  </a:lnTo>
                  <a:lnTo>
                    <a:pt x="12573" y="3048"/>
                  </a:lnTo>
                  <a:lnTo>
                    <a:pt x="12750" y="2921"/>
                  </a:lnTo>
                  <a:lnTo>
                    <a:pt x="12750" y="2794"/>
                  </a:lnTo>
                  <a:close/>
                </a:path>
                <a:path w="45085" h="78739">
                  <a:moveTo>
                    <a:pt x="13131" y="6756"/>
                  </a:moveTo>
                  <a:lnTo>
                    <a:pt x="12242" y="6667"/>
                  </a:lnTo>
                  <a:lnTo>
                    <a:pt x="12344" y="6819"/>
                  </a:lnTo>
                  <a:lnTo>
                    <a:pt x="13131" y="6756"/>
                  </a:lnTo>
                  <a:close/>
                </a:path>
                <a:path w="45085" h="78739">
                  <a:moveTo>
                    <a:pt x="13563" y="33489"/>
                  </a:moveTo>
                  <a:lnTo>
                    <a:pt x="13309" y="33413"/>
                  </a:lnTo>
                  <a:lnTo>
                    <a:pt x="13195" y="32893"/>
                  </a:lnTo>
                  <a:lnTo>
                    <a:pt x="12293" y="33909"/>
                  </a:lnTo>
                  <a:lnTo>
                    <a:pt x="13563" y="33489"/>
                  </a:lnTo>
                  <a:close/>
                </a:path>
                <a:path w="45085" h="78739">
                  <a:moveTo>
                    <a:pt x="13589" y="5803"/>
                  </a:moveTo>
                  <a:lnTo>
                    <a:pt x="13538" y="5486"/>
                  </a:lnTo>
                  <a:lnTo>
                    <a:pt x="13131" y="5969"/>
                  </a:lnTo>
                  <a:lnTo>
                    <a:pt x="13589" y="5803"/>
                  </a:lnTo>
                  <a:close/>
                </a:path>
                <a:path w="45085" h="78739">
                  <a:moveTo>
                    <a:pt x="13614" y="8305"/>
                  </a:moveTo>
                  <a:lnTo>
                    <a:pt x="12623" y="7416"/>
                  </a:lnTo>
                  <a:lnTo>
                    <a:pt x="12357" y="7531"/>
                  </a:lnTo>
                  <a:lnTo>
                    <a:pt x="13614" y="8305"/>
                  </a:lnTo>
                  <a:close/>
                </a:path>
                <a:path w="45085" h="78739">
                  <a:moveTo>
                    <a:pt x="13766" y="42291"/>
                  </a:moveTo>
                  <a:lnTo>
                    <a:pt x="13601" y="42291"/>
                  </a:lnTo>
                  <a:lnTo>
                    <a:pt x="13335" y="42291"/>
                  </a:lnTo>
                  <a:lnTo>
                    <a:pt x="13093" y="42672"/>
                  </a:lnTo>
                  <a:lnTo>
                    <a:pt x="13766" y="42291"/>
                  </a:lnTo>
                  <a:close/>
                </a:path>
                <a:path w="45085" h="78739">
                  <a:moveTo>
                    <a:pt x="13766" y="33413"/>
                  </a:moveTo>
                  <a:lnTo>
                    <a:pt x="13563" y="33489"/>
                  </a:lnTo>
                  <a:lnTo>
                    <a:pt x="13716" y="33528"/>
                  </a:lnTo>
                  <a:close/>
                </a:path>
                <a:path w="45085" h="78739">
                  <a:moveTo>
                    <a:pt x="13804" y="5740"/>
                  </a:moveTo>
                  <a:lnTo>
                    <a:pt x="13690" y="5956"/>
                  </a:lnTo>
                  <a:lnTo>
                    <a:pt x="13804" y="6350"/>
                  </a:lnTo>
                  <a:lnTo>
                    <a:pt x="13804" y="5740"/>
                  </a:lnTo>
                  <a:close/>
                </a:path>
                <a:path w="45085" h="78739">
                  <a:moveTo>
                    <a:pt x="14782" y="22313"/>
                  </a:moveTo>
                  <a:close/>
                </a:path>
                <a:path w="45085" h="78739">
                  <a:moveTo>
                    <a:pt x="14986" y="21844"/>
                  </a:moveTo>
                  <a:lnTo>
                    <a:pt x="14782" y="22313"/>
                  </a:lnTo>
                  <a:lnTo>
                    <a:pt x="14986" y="21844"/>
                  </a:lnTo>
                  <a:close/>
                </a:path>
                <a:path w="45085" h="78739">
                  <a:moveTo>
                    <a:pt x="15113" y="6731"/>
                  </a:moveTo>
                  <a:lnTo>
                    <a:pt x="15036" y="6477"/>
                  </a:lnTo>
                  <a:lnTo>
                    <a:pt x="14427" y="6096"/>
                  </a:lnTo>
                  <a:lnTo>
                    <a:pt x="15113" y="6731"/>
                  </a:lnTo>
                  <a:close/>
                </a:path>
                <a:path w="45085" h="78739">
                  <a:moveTo>
                    <a:pt x="16319" y="6921"/>
                  </a:moveTo>
                  <a:lnTo>
                    <a:pt x="15900" y="6705"/>
                  </a:lnTo>
                  <a:lnTo>
                    <a:pt x="15455" y="6946"/>
                  </a:lnTo>
                  <a:lnTo>
                    <a:pt x="16002" y="7175"/>
                  </a:lnTo>
                  <a:lnTo>
                    <a:pt x="16014" y="7366"/>
                  </a:lnTo>
                  <a:lnTo>
                    <a:pt x="16256" y="7010"/>
                  </a:lnTo>
                  <a:close/>
                </a:path>
                <a:path w="45085" h="78739">
                  <a:moveTo>
                    <a:pt x="16992" y="6946"/>
                  </a:moveTo>
                  <a:lnTo>
                    <a:pt x="16840" y="6083"/>
                  </a:lnTo>
                  <a:lnTo>
                    <a:pt x="16802" y="5715"/>
                  </a:lnTo>
                  <a:lnTo>
                    <a:pt x="16814" y="6070"/>
                  </a:lnTo>
                  <a:lnTo>
                    <a:pt x="16764" y="6261"/>
                  </a:lnTo>
                  <a:lnTo>
                    <a:pt x="16700" y="6515"/>
                  </a:lnTo>
                  <a:lnTo>
                    <a:pt x="16751" y="6692"/>
                  </a:lnTo>
                  <a:lnTo>
                    <a:pt x="16852" y="6934"/>
                  </a:lnTo>
                  <a:lnTo>
                    <a:pt x="16992" y="6946"/>
                  </a:lnTo>
                  <a:close/>
                </a:path>
                <a:path w="45085" h="78739">
                  <a:moveTo>
                    <a:pt x="17233" y="2438"/>
                  </a:moveTo>
                  <a:lnTo>
                    <a:pt x="16725" y="2247"/>
                  </a:lnTo>
                  <a:lnTo>
                    <a:pt x="16954" y="2374"/>
                  </a:lnTo>
                  <a:lnTo>
                    <a:pt x="17119" y="2425"/>
                  </a:lnTo>
                  <a:close/>
                </a:path>
                <a:path w="45085" h="78739">
                  <a:moveTo>
                    <a:pt x="17741" y="27940"/>
                  </a:moveTo>
                  <a:lnTo>
                    <a:pt x="17716" y="27686"/>
                  </a:lnTo>
                  <a:lnTo>
                    <a:pt x="17716" y="27940"/>
                  </a:lnTo>
                  <a:close/>
                </a:path>
                <a:path w="45085" h="78739">
                  <a:moveTo>
                    <a:pt x="18389" y="29337"/>
                  </a:moveTo>
                  <a:lnTo>
                    <a:pt x="18097" y="29083"/>
                  </a:lnTo>
                  <a:lnTo>
                    <a:pt x="18135" y="29337"/>
                  </a:lnTo>
                  <a:lnTo>
                    <a:pt x="18389" y="29337"/>
                  </a:lnTo>
                  <a:close/>
                </a:path>
                <a:path w="45085" h="78739">
                  <a:moveTo>
                    <a:pt x="19431" y="64389"/>
                  </a:moveTo>
                  <a:lnTo>
                    <a:pt x="19342" y="63881"/>
                  </a:lnTo>
                  <a:lnTo>
                    <a:pt x="19278" y="63500"/>
                  </a:lnTo>
                  <a:lnTo>
                    <a:pt x="11201" y="63500"/>
                  </a:lnTo>
                  <a:lnTo>
                    <a:pt x="10477" y="63500"/>
                  </a:lnTo>
                  <a:lnTo>
                    <a:pt x="10236" y="64135"/>
                  </a:lnTo>
                  <a:lnTo>
                    <a:pt x="10198" y="64389"/>
                  </a:lnTo>
                  <a:lnTo>
                    <a:pt x="10325" y="65760"/>
                  </a:lnTo>
                  <a:lnTo>
                    <a:pt x="9994" y="66929"/>
                  </a:lnTo>
                  <a:lnTo>
                    <a:pt x="10414" y="66548"/>
                  </a:lnTo>
                  <a:lnTo>
                    <a:pt x="11480" y="66929"/>
                  </a:lnTo>
                  <a:lnTo>
                    <a:pt x="11480" y="67284"/>
                  </a:lnTo>
                  <a:lnTo>
                    <a:pt x="18046" y="67284"/>
                  </a:lnTo>
                  <a:lnTo>
                    <a:pt x="18211" y="66548"/>
                  </a:lnTo>
                  <a:lnTo>
                    <a:pt x="18262" y="66294"/>
                  </a:lnTo>
                  <a:lnTo>
                    <a:pt x="18592" y="65913"/>
                  </a:lnTo>
                  <a:lnTo>
                    <a:pt x="18821" y="65659"/>
                  </a:lnTo>
                  <a:lnTo>
                    <a:pt x="18529" y="65913"/>
                  </a:lnTo>
                  <a:lnTo>
                    <a:pt x="17805" y="65405"/>
                  </a:lnTo>
                  <a:lnTo>
                    <a:pt x="17843" y="65024"/>
                  </a:lnTo>
                  <a:lnTo>
                    <a:pt x="18084" y="64770"/>
                  </a:lnTo>
                  <a:lnTo>
                    <a:pt x="17043" y="63881"/>
                  </a:lnTo>
                  <a:lnTo>
                    <a:pt x="18237" y="64262"/>
                  </a:lnTo>
                  <a:lnTo>
                    <a:pt x="18186" y="64389"/>
                  </a:lnTo>
                  <a:lnTo>
                    <a:pt x="19431" y="64389"/>
                  </a:lnTo>
                  <a:close/>
                </a:path>
                <a:path w="45085" h="78739">
                  <a:moveTo>
                    <a:pt x="19939" y="43434"/>
                  </a:moveTo>
                  <a:lnTo>
                    <a:pt x="19723" y="43688"/>
                  </a:lnTo>
                  <a:lnTo>
                    <a:pt x="19939" y="43434"/>
                  </a:lnTo>
                  <a:close/>
                </a:path>
                <a:path w="45085" h="78739">
                  <a:moveTo>
                    <a:pt x="20510" y="61468"/>
                  </a:moveTo>
                  <a:lnTo>
                    <a:pt x="20281" y="61214"/>
                  </a:lnTo>
                  <a:lnTo>
                    <a:pt x="12153" y="61214"/>
                  </a:lnTo>
                  <a:lnTo>
                    <a:pt x="12014" y="61214"/>
                  </a:lnTo>
                  <a:lnTo>
                    <a:pt x="12306" y="61595"/>
                  </a:lnTo>
                  <a:lnTo>
                    <a:pt x="10515" y="60579"/>
                  </a:lnTo>
                  <a:lnTo>
                    <a:pt x="11214" y="61468"/>
                  </a:lnTo>
                  <a:lnTo>
                    <a:pt x="11455" y="61468"/>
                  </a:lnTo>
                  <a:lnTo>
                    <a:pt x="11760" y="61595"/>
                  </a:lnTo>
                  <a:lnTo>
                    <a:pt x="11938" y="61722"/>
                  </a:lnTo>
                  <a:lnTo>
                    <a:pt x="11303" y="61976"/>
                  </a:lnTo>
                  <a:lnTo>
                    <a:pt x="11214" y="63246"/>
                  </a:lnTo>
                  <a:lnTo>
                    <a:pt x="19354" y="63246"/>
                  </a:lnTo>
                  <a:lnTo>
                    <a:pt x="19443" y="62992"/>
                  </a:lnTo>
                  <a:lnTo>
                    <a:pt x="17881" y="62611"/>
                  </a:lnTo>
                  <a:lnTo>
                    <a:pt x="19227" y="62026"/>
                  </a:lnTo>
                  <a:lnTo>
                    <a:pt x="19494" y="62382"/>
                  </a:lnTo>
                  <a:lnTo>
                    <a:pt x="19367" y="61963"/>
                  </a:lnTo>
                  <a:lnTo>
                    <a:pt x="20218" y="61595"/>
                  </a:lnTo>
                  <a:lnTo>
                    <a:pt x="20510" y="61468"/>
                  </a:lnTo>
                  <a:close/>
                </a:path>
                <a:path w="45085" h="78739">
                  <a:moveTo>
                    <a:pt x="20993" y="46101"/>
                  </a:moveTo>
                  <a:lnTo>
                    <a:pt x="20078" y="44831"/>
                  </a:lnTo>
                  <a:lnTo>
                    <a:pt x="20916" y="44958"/>
                  </a:lnTo>
                  <a:lnTo>
                    <a:pt x="20650" y="44831"/>
                  </a:lnTo>
                  <a:lnTo>
                    <a:pt x="19570" y="44323"/>
                  </a:lnTo>
                  <a:lnTo>
                    <a:pt x="19304" y="43688"/>
                  </a:lnTo>
                  <a:lnTo>
                    <a:pt x="19367" y="43434"/>
                  </a:lnTo>
                  <a:lnTo>
                    <a:pt x="19888" y="43434"/>
                  </a:lnTo>
                  <a:lnTo>
                    <a:pt x="20066" y="43180"/>
                  </a:lnTo>
                  <a:lnTo>
                    <a:pt x="20154" y="43053"/>
                  </a:lnTo>
                  <a:lnTo>
                    <a:pt x="18897" y="43180"/>
                  </a:lnTo>
                  <a:lnTo>
                    <a:pt x="19113" y="42799"/>
                  </a:lnTo>
                  <a:lnTo>
                    <a:pt x="13843" y="42799"/>
                  </a:lnTo>
                  <a:lnTo>
                    <a:pt x="13690" y="42799"/>
                  </a:lnTo>
                  <a:lnTo>
                    <a:pt x="14401" y="43561"/>
                  </a:lnTo>
                  <a:lnTo>
                    <a:pt x="15201" y="45339"/>
                  </a:lnTo>
                  <a:lnTo>
                    <a:pt x="14338" y="46101"/>
                  </a:lnTo>
                  <a:lnTo>
                    <a:pt x="20993" y="46101"/>
                  </a:lnTo>
                  <a:close/>
                </a:path>
                <a:path w="45085" h="78739">
                  <a:moveTo>
                    <a:pt x="21285" y="7429"/>
                  </a:moveTo>
                  <a:lnTo>
                    <a:pt x="21094" y="7594"/>
                  </a:lnTo>
                  <a:lnTo>
                    <a:pt x="21285" y="7429"/>
                  </a:lnTo>
                  <a:close/>
                </a:path>
                <a:path w="45085" h="78739">
                  <a:moveTo>
                    <a:pt x="21539" y="939"/>
                  </a:moveTo>
                  <a:lnTo>
                    <a:pt x="21475" y="800"/>
                  </a:lnTo>
                  <a:lnTo>
                    <a:pt x="21526" y="1028"/>
                  </a:lnTo>
                  <a:close/>
                </a:path>
                <a:path w="45085" h="78739">
                  <a:moveTo>
                    <a:pt x="21767" y="38481"/>
                  </a:moveTo>
                  <a:lnTo>
                    <a:pt x="21234" y="37973"/>
                  </a:lnTo>
                  <a:lnTo>
                    <a:pt x="21107" y="37846"/>
                  </a:lnTo>
                  <a:lnTo>
                    <a:pt x="19951" y="37211"/>
                  </a:lnTo>
                  <a:lnTo>
                    <a:pt x="19723" y="37084"/>
                  </a:lnTo>
                  <a:lnTo>
                    <a:pt x="19812" y="36830"/>
                  </a:lnTo>
                  <a:lnTo>
                    <a:pt x="20015" y="36322"/>
                  </a:lnTo>
                  <a:lnTo>
                    <a:pt x="20167" y="36195"/>
                  </a:lnTo>
                  <a:lnTo>
                    <a:pt x="20383" y="36195"/>
                  </a:lnTo>
                  <a:lnTo>
                    <a:pt x="20358" y="35941"/>
                  </a:lnTo>
                  <a:lnTo>
                    <a:pt x="20396" y="35433"/>
                  </a:lnTo>
                  <a:lnTo>
                    <a:pt x="20294" y="34925"/>
                  </a:lnTo>
                  <a:lnTo>
                    <a:pt x="20218" y="34798"/>
                  </a:lnTo>
                  <a:lnTo>
                    <a:pt x="20104" y="34671"/>
                  </a:lnTo>
                  <a:lnTo>
                    <a:pt x="20434" y="34671"/>
                  </a:lnTo>
                  <a:lnTo>
                    <a:pt x="20688" y="34925"/>
                  </a:lnTo>
                  <a:lnTo>
                    <a:pt x="20358" y="35179"/>
                  </a:lnTo>
                  <a:lnTo>
                    <a:pt x="21018" y="35052"/>
                  </a:lnTo>
                  <a:lnTo>
                    <a:pt x="20751" y="34594"/>
                  </a:lnTo>
                  <a:lnTo>
                    <a:pt x="20624" y="34290"/>
                  </a:lnTo>
                  <a:lnTo>
                    <a:pt x="20586" y="34036"/>
                  </a:lnTo>
                  <a:lnTo>
                    <a:pt x="19735" y="34163"/>
                  </a:lnTo>
                  <a:lnTo>
                    <a:pt x="19799" y="33655"/>
                  </a:lnTo>
                  <a:lnTo>
                    <a:pt x="19177" y="34163"/>
                  </a:lnTo>
                  <a:lnTo>
                    <a:pt x="19329" y="34404"/>
                  </a:lnTo>
                  <a:lnTo>
                    <a:pt x="19164" y="34467"/>
                  </a:lnTo>
                  <a:lnTo>
                    <a:pt x="19405" y="34569"/>
                  </a:lnTo>
                  <a:lnTo>
                    <a:pt x="19456" y="34798"/>
                  </a:lnTo>
                  <a:lnTo>
                    <a:pt x="19558" y="35433"/>
                  </a:lnTo>
                  <a:lnTo>
                    <a:pt x="19088" y="35306"/>
                  </a:lnTo>
                  <a:lnTo>
                    <a:pt x="18719" y="35052"/>
                  </a:lnTo>
                  <a:lnTo>
                    <a:pt x="19113" y="34544"/>
                  </a:lnTo>
                  <a:lnTo>
                    <a:pt x="17653" y="34290"/>
                  </a:lnTo>
                  <a:lnTo>
                    <a:pt x="18745" y="33655"/>
                  </a:lnTo>
                  <a:lnTo>
                    <a:pt x="18859" y="33401"/>
                  </a:lnTo>
                  <a:lnTo>
                    <a:pt x="19215" y="32639"/>
                  </a:lnTo>
                  <a:lnTo>
                    <a:pt x="19913" y="32385"/>
                  </a:lnTo>
                  <a:lnTo>
                    <a:pt x="19240" y="31369"/>
                  </a:lnTo>
                  <a:lnTo>
                    <a:pt x="19138" y="29845"/>
                  </a:lnTo>
                  <a:lnTo>
                    <a:pt x="17335" y="29591"/>
                  </a:lnTo>
                  <a:lnTo>
                    <a:pt x="17043" y="29337"/>
                  </a:lnTo>
                  <a:lnTo>
                    <a:pt x="17691" y="29210"/>
                  </a:lnTo>
                  <a:lnTo>
                    <a:pt x="17894" y="28956"/>
                  </a:lnTo>
                  <a:lnTo>
                    <a:pt x="18097" y="29083"/>
                  </a:lnTo>
                  <a:lnTo>
                    <a:pt x="17957" y="28956"/>
                  </a:lnTo>
                  <a:lnTo>
                    <a:pt x="17818" y="28829"/>
                  </a:lnTo>
                  <a:lnTo>
                    <a:pt x="17767" y="28321"/>
                  </a:lnTo>
                  <a:lnTo>
                    <a:pt x="17716" y="27940"/>
                  </a:lnTo>
                  <a:lnTo>
                    <a:pt x="17589" y="27698"/>
                  </a:lnTo>
                  <a:lnTo>
                    <a:pt x="16598" y="27813"/>
                  </a:lnTo>
                  <a:lnTo>
                    <a:pt x="16865" y="26924"/>
                  </a:lnTo>
                  <a:lnTo>
                    <a:pt x="17526" y="27711"/>
                  </a:lnTo>
                  <a:lnTo>
                    <a:pt x="17246" y="27051"/>
                  </a:lnTo>
                  <a:lnTo>
                    <a:pt x="17614" y="27051"/>
                  </a:lnTo>
                  <a:lnTo>
                    <a:pt x="17665" y="26924"/>
                  </a:lnTo>
                  <a:lnTo>
                    <a:pt x="17856" y="26416"/>
                  </a:lnTo>
                  <a:lnTo>
                    <a:pt x="18110" y="25781"/>
                  </a:lnTo>
                  <a:lnTo>
                    <a:pt x="18453" y="24892"/>
                  </a:lnTo>
                  <a:lnTo>
                    <a:pt x="18707" y="24257"/>
                  </a:lnTo>
                  <a:lnTo>
                    <a:pt x="14770" y="24765"/>
                  </a:lnTo>
                  <a:lnTo>
                    <a:pt x="14770" y="37084"/>
                  </a:lnTo>
                  <a:lnTo>
                    <a:pt x="14655" y="36830"/>
                  </a:lnTo>
                  <a:lnTo>
                    <a:pt x="14770" y="37084"/>
                  </a:lnTo>
                  <a:lnTo>
                    <a:pt x="14770" y="24765"/>
                  </a:lnTo>
                  <a:lnTo>
                    <a:pt x="13690" y="24892"/>
                  </a:lnTo>
                  <a:lnTo>
                    <a:pt x="14008" y="24130"/>
                  </a:lnTo>
                  <a:lnTo>
                    <a:pt x="14554" y="22860"/>
                  </a:lnTo>
                  <a:lnTo>
                    <a:pt x="14744" y="22352"/>
                  </a:lnTo>
                  <a:lnTo>
                    <a:pt x="14706" y="21971"/>
                  </a:lnTo>
                  <a:lnTo>
                    <a:pt x="14617" y="21209"/>
                  </a:lnTo>
                  <a:lnTo>
                    <a:pt x="14592" y="20955"/>
                  </a:lnTo>
                  <a:lnTo>
                    <a:pt x="14389" y="20701"/>
                  </a:lnTo>
                  <a:lnTo>
                    <a:pt x="13677" y="19812"/>
                  </a:lnTo>
                  <a:lnTo>
                    <a:pt x="13487" y="19558"/>
                  </a:lnTo>
                  <a:lnTo>
                    <a:pt x="12077" y="17653"/>
                  </a:lnTo>
                  <a:lnTo>
                    <a:pt x="11938" y="17526"/>
                  </a:lnTo>
                  <a:lnTo>
                    <a:pt x="11125" y="16764"/>
                  </a:lnTo>
                  <a:lnTo>
                    <a:pt x="11074" y="16002"/>
                  </a:lnTo>
                  <a:lnTo>
                    <a:pt x="11023" y="15367"/>
                  </a:lnTo>
                  <a:lnTo>
                    <a:pt x="10909" y="14732"/>
                  </a:lnTo>
                  <a:lnTo>
                    <a:pt x="10820" y="14351"/>
                  </a:lnTo>
                  <a:lnTo>
                    <a:pt x="10210" y="14732"/>
                  </a:lnTo>
                  <a:lnTo>
                    <a:pt x="9525" y="14732"/>
                  </a:lnTo>
                  <a:lnTo>
                    <a:pt x="9715" y="14478"/>
                  </a:lnTo>
                  <a:lnTo>
                    <a:pt x="9918" y="14224"/>
                  </a:lnTo>
                  <a:lnTo>
                    <a:pt x="10020" y="14097"/>
                  </a:lnTo>
                  <a:lnTo>
                    <a:pt x="10121" y="13970"/>
                  </a:lnTo>
                  <a:lnTo>
                    <a:pt x="8775" y="14097"/>
                  </a:lnTo>
                  <a:lnTo>
                    <a:pt x="7480" y="13970"/>
                  </a:lnTo>
                  <a:lnTo>
                    <a:pt x="7848" y="13335"/>
                  </a:lnTo>
                  <a:lnTo>
                    <a:pt x="8001" y="13081"/>
                  </a:lnTo>
                  <a:lnTo>
                    <a:pt x="8293" y="12573"/>
                  </a:lnTo>
                  <a:lnTo>
                    <a:pt x="8737" y="11811"/>
                  </a:lnTo>
                  <a:lnTo>
                    <a:pt x="9105" y="11176"/>
                  </a:lnTo>
                  <a:lnTo>
                    <a:pt x="7073" y="11176"/>
                  </a:lnTo>
                  <a:lnTo>
                    <a:pt x="6769" y="11811"/>
                  </a:lnTo>
                  <a:lnTo>
                    <a:pt x="6540" y="11303"/>
                  </a:lnTo>
                  <a:lnTo>
                    <a:pt x="5372" y="11049"/>
                  </a:lnTo>
                  <a:lnTo>
                    <a:pt x="5499" y="10922"/>
                  </a:lnTo>
                  <a:lnTo>
                    <a:pt x="5740" y="10693"/>
                  </a:lnTo>
                  <a:lnTo>
                    <a:pt x="5359" y="10922"/>
                  </a:lnTo>
                  <a:lnTo>
                    <a:pt x="5422" y="10541"/>
                  </a:lnTo>
                  <a:lnTo>
                    <a:pt x="5727" y="10160"/>
                  </a:lnTo>
                  <a:lnTo>
                    <a:pt x="4254" y="10160"/>
                  </a:lnTo>
                  <a:lnTo>
                    <a:pt x="3746" y="9271"/>
                  </a:lnTo>
                  <a:lnTo>
                    <a:pt x="5575" y="8636"/>
                  </a:lnTo>
                  <a:lnTo>
                    <a:pt x="4521" y="7747"/>
                  </a:lnTo>
                  <a:lnTo>
                    <a:pt x="3987" y="7493"/>
                  </a:lnTo>
                  <a:lnTo>
                    <a:pt x="3124" y="7797"/>
                  </a:lnTo>
                  <a:lnTo>
                    <a:pt x="3136" y="7518"/>
                  </a:lnTo>
                  <a:lnTo>
                    <a:pt x="3086" y="6540"/>
                  </a:lnTo>
                  <a:lnTo>
                    <a:pt x="3022" y="7835"/>
                  </a:lnTo>
                  <a:lnTo>
                    <a:pt x="2730" y="7937"/>
                  </a:lnTo>
                  <a:lnTo>
                    <a:pt x="2794" y="7518"/>
                  </a:lnTo>
                  <a:lnTo>
                    <a:pt x="2997" y="7645"/>
                  </a:lnTo>
                  <a:lnTo>
                    <a:pt x="3022" y="7835"/>
                  </a:lnTo>
                  <a:lnTo>
                    <a:pt x="3022" y="6477"/>
                  </a:lnTo>
                  <a:lnTo>
                    <a:pt x="2425" y="5842"/>
                  </a:lnTo>
                  <a:lnTo>
                    <a:pt x="2590" y="6883"/>
                  </a:lnTo>
                  <a:lnTo>
                    <a:pt x="2298" y="6591"/>
                  </a:lnTo>
                  <a:lnTo>
                    <a:pt x="2603" y="7759"/>
                  </a:lnTo>
                  <a:lnTo>
                    <a:pt x="2425" y="8013"/>
                  </a:lnTo>
                  <a:lnTo>
                    <a:pt x="1993" y="7759"/>
                  </a:lnTo>
                  <a:lnTo>
                    <a:pt x="1816" y="7429"/>
                  </a:lnTo>
                  <a:lnTo>
                    <a:pt x="1892" y="7708"/>
                  </a:lnTo>
                  <a:lnTo>
                    <a:pt x="1295" y="7556"/>
                  </a:lnTo>
                  <a:lnTo>
                    <a:pt x="1562" y="8166"/>
                  </a:lnTo>
                  <a:lnTo>
                    <a:pt x="2349" y="8521"/>
                  </a:lnTo>
                  <a:lnTo>
                    <a:pt x="2527" y="8420"/>
                  </a:lnTo>
                  <a:lnTo>
                    <a:pt x="2730" y="8890"/>
                  </a:lnTo>
                  <a:lnTo>
                    <a:pt x="2463" y="9271"/>
                  </a:lnTo>
                  <a:lnTo>
                    <a:pt x="1955" y="9271"/>
                  </a:lnTo>
                  <a:lnTo>
                    <a:pt x="101" y="11303"/>
                  </a:lnTo>
                  <a:lnTo>
                    <a:pt x="0" y="11557"/>
                  </a:lnTo>
                  <a:lnTo>
                    <a:pt x="177" y="12827"/>
                  </a:lnTo>
                  <a:lnTo>
                    <a:pt x="1244" y="12573"/>
                  </a:lnTo>
                  <a:lnTo>
                    <a:pt x="1003" y="13208"/>
                  </a:lnTo>
                  <a:lnTo>
                    <a:pt x="1320" y="13081"/>
                  </a:lnTo>
                  <a:lnTo>
                    <a:pt x="1155" y="13436"/>
                  </a:lnTo>
                  <a:lnTo>
                    <a:pt x="1066" y="13970"/>
                  </a:lnTo>
                  <a:lnTo>
                    <a:pt x="2197" y="13462"/>
                  </a:lnTo>
                  <a:lnTo>
                    <a:pt x="2247" y="13335"/>
                  </a:lnTo>
                  <a:lnTo>
                    <a:pt x="2476" y="13335"/>
                  </a:lnTo>
                  <a:lnTo>
                    <a:pt x="2933" y="13335"/>
                  </a:lnTo>
                  <a:lnTo>
                    <a:pt x="2781" y="14097"/>
                  </a:lnTo>
                  <a:lnTo>
                    <a:pt x="2349" y="14351"/>
                  </a:lnTo>
                  <a:lnTo>
                    <a:pt x="3022" y="14224"/>
                  </a:lnTo>
                  <a:lnTo>
                    <a:pt x="2819" y="14478"/>
                  </a:lnTo>
                  <a:lnTo>
                    <a:pt x="2946" y="14478"/>
                  </a:lnTo>
                  <a:lnTo>
                    <a:pt x="3213" y="15113"/>
                  </a:lnTo>
                  <a:lnTo>
                    <a:pt x="3835" y="14732"/>
                  </a:lnTo>
                  <a:lnTo>
                    <a:pt x="3530" y="15494"/>
                  </a:lnTo>
                  <a:lnTo>
                    <a:pt x="4813" y="15367"/>
                  </a:lnTo>
                  <a:lnTo>
                    <a:pt x="3822" y="16383"/>
                  </a:lnTo>
                  <a:lnTo>
                    <a:pt x="4127" y="16129"/>
                  </a:lnTo>
                  <a:lnTo>
                    <a:pt x="5003" y="16002"/>
                  </a:lnTo>
                  <a:lnTo>
                    <a:pt x="5270" y="16256"/>
                  </a:lnTo>
                  <a:lnTo>
                    <a:pt x="3683" y="16891"/>
                  </a:lnTo>
                  <a:lnTo>
                    <a:pt x="6032" y="17145"/>
                  </a:lnTo>
                  <a:lnTo>
                    <a:pt x="4622" y="18161"/>
                  </a:lnTo>
                  <a:lnTo>
                    <a:pt x="6070" y="17526"/>
                  </a:lnTo>
                  <a:lnTo>
                    <a:pt x="6057" y="18923"/>
                  </a:lnTo>
                  <a:lnTo>
                    <a:pt x="7150" y="19050"/>
                  </a:lnTo>
                  <a:lnTo>
                    <a:pt x="6858" y="19151"/>
                  </a:lnTo>
                  <a:lnTo>
                    <a:pt x="6870" y="19558"/>
                  </a:lnTo>
                  <a:lnTo>
                    <a:pt x="6692" y="19812"/>
                  </a:lnTo>
                  <a:lnTo>
                    <a:pt x="6629" y="20193"/>
                  </a:lnTo>
                  <a:lnTo>
                    <a:pt x="7632" y="19558"/>
                  </a:lnTo>
                  <a:lnTo>
                    <a:pt x="8267" y="19939"/>
                  </a:lnTo>
                  <a:lnTo>
                    <a:pt x="9105" y="19812"/>
                  </a:lnTo>
                  <a:lnTo>
                    <a:pt x="8458" y="20828"/>
                  </a:lnTo>
                  <a:lnTo>
                    <a:pt x="8089" y="20574"/>
                  </a:lnTo>
                  <a:lnTo>
                    <a:pt x="7734" y="20320"/>
                  </a:lnTo>
                  <a:lnTo>
                    <a:pt x="6908" y="21082"/>
                  </a:lnTo>
                  <a:lnTo>
                    <a:pt x="7708" y="20574"/>
                  </a:lnTo>
                  <a:lnTo>
                    <a:pt x="8255" y="21336"/>
                  </a:lnTo>
                  <a:lnTo>
                    <a:pt x="8712" y="20828"/>
                  </a:lnTo>
                  <a:lnTo>
                    <a:pt x="8826" y="20701"/>
                  </a:lnTo>
                  <a:lnTo>
                    <a:pt x="8432" y="21424"/>
                  </a:lnTo>
                  <a:lnTo>
                    <a:pt x="8699" y="21209"/>
                  </a:lnTo>
                  <a:lnTo>
                    <a:pt x="8420" y="21463"/>
                  </a:lnTo>
                  <a:lnTo>
                    <a:pt x="7950" y="21844"/>
                  </a:lnTo>
                  <a:lnTo>
                    <a:pt x="9271" y="21209"/>
                  </a:lnTo>
                  <a:lnTo>
                    <a:pt x="8343" y="22098"/>
                  </a:lnTo>
                  <a:lnTo>
                    <a:pt x="9309" y="21971"/>
                  </a:lnTo>
                  <a:lnTo>
                    <a:pt x="8940" y="22733"/>
                  </a:lnTo>
                  <a:lnTo>
                    <a:pt x="8153" y="22733"/>
                  </a:lnTo>
                  <a:lnTo>
                    <a:pt x="8864" y="23114"/>
                  </a:lnTo>
                  <a:lnTo>
                    <a:pt x="8991" y="22987"/>
                  </a:lnTo>
                  <a:lnTo>
                    <a:pt x="9626" y="22860"/>
                  </a:lnTo>
                  <a:lnTo>
                    <a:pt x="10299" y="23368"/>
                  </a:lnTo>
                  <a:lnTo>
                    <a:pt x="9067" y="23495"/>
                  </a:lnTo>
                  <a:lnTo>
                    <a:pt x="8674" y="24003"/>
                  </a:lnTo>
                  <a:lnTo>
                    <a:pt x="9156" y="24257"/>
                  </a:lnTo>
                  <a:lnTo>
                    <a:pt x="10325" y="24130"/>
                  </a:lnTo>
                  <a:lnTo>
                    <a:pt x="10388" y="24511"/>
                  </a:lnTo>
                  <a:lnTo>
                    <a:pt x="10236" y="24638"/>
                  </a:lnTo>
                  <a:lnTo>
                    <a:pt x="10198" y="24765"/>
                  </a:lnTo>
                  <a:lnTo>
                    <a:pt x="9956" y="24765"/>
                  </a:lnTo>
                  <a:lnTo>
                    <a:pt x="10972" y="24892"/>
                  </a:lnTo>
                  <a:lnTo>
                    <a:pt x="10566" y="26162"/>
                  </a:lnTo>
                  <a:lnTo>
                    <a:pt x="11785" y="26289"/>
                  </a:lnTo>
                  <a:lnTo>
                    <a:pt x="11633" y="26416"/>
                  </a:lnTo>
                  <a:lnTo>
                    <a:pt x="11887" y="26289"/>
                  </a:lnTo>
                  <a:lnTo>
                    <a:pt x="12649" y="25908"/>
                  </a:lnTo>
                  <a:lnTo>
                    <a:pt x="13042" y="25781"/>
                  </a:lnTo>
                  <a:lnTo>
                    <a:pt x="13169" y="26035"/>
                  </a:lnTo>
                  <a:lnTo>
                    <a:pt x="13931" y="26035"/>
                  </a:lnTo>
                  <a:lnTo>
                    <a:pt x="13284" y="26416"/>
                  </a:lnTo>
                  <a:lnTo>
                    <a:pt x="13233" y="26289"/>
                  </a:lnTo>
                  <a:lnTo>
                    <a:pt x="12700" y="26289"/>
                  </a:lnTo>
                  <a:lnTo>
                    <a:pt x="13119" y="26543"/>
                  </a:lnTo>
                  <a:lnTo>
                    <a:pt x="12534" y="26962"/>
                  </a:lnTo>
                  <a:lnTo>
                    <a:pt x="12661" y="27000"/>
                  </a:lnTo>
                  <a:lnTo>
                    <a:pt x="12801" y="27051"/>
                  </a:lnTo>
                  <a:lnTo>
                    <a:pt x="13563" y="27305"/>
                  </a:lnTo>
                  <a:lnTo>
                    <a:pt x="13385" y="27940"/>
                  </a:lnTo>
                  <a:lnTo>
                    <a:pt x="12420" y="28321"/>
                  </a:lnTo>
                  <a:lnTo>
                    <a:pt x="12446" y="28194"/>
                  </a:lnTo>
                  <a:lnTo>
                    <a:pt x="12496" y="27940"/>
                  </a:lnTo>
                  <a:lnTo>
                    <a:pt x="12661" y="27178"/>
                  </a:lnTo>
                  <a:lnTo>
                    <a:pt x="12661" y="27000"/>
                  </a:lnTo>
                  <a:lnTo>
                    <a:pt x="12039" y="27940"/>
                  </a:lnTo>
                  <a:lnTo>
                    <a:pt x="12153" y="27051"/>
                  </a:lnTo>
                  <a:lnTo>
                    <a:pt x="10807" y="28194"/>
                  </a:lnTo>
                  <a:lnTo>
                    <a:pt x="12065" y="26682"/>
                  </a:lnTo>
                  <a:lnTo>
                    <a:pt x="10629" y="27686"/>
                  </a:lnTo>
                  <a:lnTo>
                    <a:pt x="10706" y="28575"/>
                  </a:lnTo>
                  <a:lnTo>
                    <a:pt x="11442" y="28575"/>
                  </a:lnTo>
                  <a:lnTo>
                    <a:pt x="11442" y="29464"/>
                  </a:lnTo>
                  <a:lnTo>
                    <a:pt x="12052" y="29464"/>
                  </a:lnTo>
                  <a:lnTo>
                    <a:pt x="12242" y="29210"/>
                  </a:lnTo>
                  <a:lnTo>
                    <a:pt x="12852" y="29210"/>
                  </a:lnTo>
                  <a:lnTo>
                    <a:pt x="14249" y="30226"/>
                  </a:lnTo>
                  <a:lnTo>
                    <a:pt x="10629" y="30988"/>
                  </a:lnTo>
                  <a:lnTo>
                    <a:pt x="12242" y="31496"/>
                  </a:lnTo>
                  <a:lnTo>
                    <a:pt x="13004" y="31623"/>
                  </a:lnTo>
                  <a:lnTo>
                    <a:pt x="14312" y="31369"/>
                  </a:lnTo>
                  <a:lnTo>
                    <a:pt x="13754" y="32258"/>
                  </a:lnTo>
                  <a:lnTo>
                    <a:pt x="12560" y="32258"/>
                  </a:lnTo>
                  <a:lnTo>
                    <a:pt x="12611" y="33147"/>
                  </a:lnTo>
                  <a:lnTo>
                    <a:pt x="13195" y="32893"/>
                  </a:lnTo>
                  <a:lnTo>
                    <a:pt x="14312" y="32385"/>
                  </a:lnTo>
                  <a:lnTo>
                    <a:pt x="13766" y="33413"/>
                  </a:lnTo>
                  <a:lnTo>
                    <a:pt x="13919" y="33909"/>
                  </a:lnTo>
                  <a:lnTo>
                    <a:pt x="12915" y="34163"/>
                  </a:lnTo>
                  <a:lnTo>
                    <a:pt x="13284" y="35052"/>
                  </a:lnTo>
                  <a:lnTo>
                    <a:pt x="14198" y="36068"/>
                  </a:lnTo>
                  <a:lnTo>
                    <a:pt x="14478" y="37084"/>
                  </a:lnTo>
                  <a:lnTo>
                    <a:pt x="14160" y="37084"/>
                  </a:lnTo>
                  <a:lnTo>
                    <a:pt x="13817" y="36957"/>
                  </a:lnTo>
                  <a:lnTo>
                    <a:pt x="13652" y="37465"/>
                  </a:lnTo>
                  <a:lnTo>
                    <a:pt x="14020" y="38227"/>
                  </a:lnTo>
                  <a:lnTo>
                    <a:pt x="14135" y="38862"/>
                  </a:lnTo>
                  <a:lnTo>
                    <a:pt x="13703" y="40259"/>
                  </a:lnTo>
                  <a:lnTo>
                    <a:pt x="13081" y="41529"/>
                  </a:lnTo>
                  <a:lnTo>
                    <a:pt x="14008" y="42037"/>
                  </a:lnTo>
                  <a:lnTo>
                    <a:pt x="13995" y="42164"/>
                  </a:lnTo>
                  <a:lnTo>
                    <a:pt x="14351" y="42418"/>
                  </a:lnTo>
                  <a:lnTo>
                    <a:pt x="14427" y="42672"/>
                  </a:lnTo>
                  <a:lnTo>
                    <a:pt x="19189" y="42672"/>
                  </a:lnTo>
                  <a:lnTo>
                    <a:pt x="19342" y="42418"/>
                  </a:lnTo>
                  <a:lnTo>
                    <a:pt x="19888" y="42672"/>
                  </a:lnTo>
                  <a:lnTo>
                    <a:pt x="19900" y="42418"/>
                  </a:lnTo>
                  <a:lnTo>
                    <a:pt x="19939" y="42037"/>
                  </a:lnTo>
                  <a:lnTo>
                    <a:pt x="19646" y="42037"/>
                  </a:lnTo>
                  <a:lnTo>
                    <a:pt x="18999" y="41783"/>
                  </a:lnTo>
                  <a:lnTo>
                    <a:pt x="18643" y="41402"/>
                  </a:lnTo>
                  <a:lnTo>
                    <a:pt x="19177" y="40513"/>
                  </a:lnTo>
                  <a:lnTo>
                    <a:pt x="19951" y="40386"/>
                  </a:lnTo>
                  <a:lnTo>
                    <a:pt x="19469" y="40386"/>
                  </a:lnTo>
                  <a:lnTo>
                    <a:pt x="18834" y="40005"/>
                  </a:lnTo>
                  <a:lnTo>
                    <a:pt x="19037" y="39624"/>
                  </a:lnTo>
                  <a:lnTo>
                    <a:pt x="19342" y="39497"/>
                  </a:lnTo>
                  <a:lnTo>
                    <a:pt x="19608" y="39751"/>
                  </a:lnTo>
                  <a:lnTo>
                    <a:pt x="19723" y="39497"/>
                  </a:lnTo>
                  <a:lnTo>
                    <a:pt x="20078" y="38735"/>
                  </a:lnTo>
                  <a:lnTo>
                    <a:pt x="19837" y="38735"/>
                  </a:lnTo>
                  <a:lnTo>
                    <a:pt x="19824" y="38531"/>
                  </a:lnTo>
                  <a:lnTo>
                    <a:pt x="19583" y="38481"/>
                  </a:lnTo>
                  <a:lnTo>
                    <a:pt x="18465" y="38227"/>
                  </a:lnTo>
                  <a:lnTo>
                    <a:pt x="18681" y="37973"/>
                  </a:lnTo>
                  <a:lnTo>
                    <a:pt x="15494" y="37973"/>
                  </a:lnTo>
                  <a:lnTo>
                    <a:pt x="15240" y="37973"/>
                  </a:lnTo>
                  <a:lnTo>
                    <a:pt x="15138" y="38227"/>
                  </a:lnTo>
                  <a:lnTo>
                    <a:pt x="14909" y="38481"/>
                  </a:lnTo>
                  <a:lnTo>
                    <a:pt x="14884" y="37846"/>
                  </a:lnTo>
                  <a:lnTo>
                    <a:pt x="15176" y="37719"/>
                  </a:lnTo>
                  <a:lnTo>
                    <a:pt x="15494" y="37846"/>
                  </a:lnTo>
                  <a:lnTo>
                    <a:pt x="18796" y="37846"/>
                  </a:lnTo>
                  <a:lnTo>
                    <a:pt x="18910" y="37719"/>
                  </a:lnTo>
                  <a:lnTo>
                    <a:pt x="19240" y="37338"/>
                  </a:lnTo>
                  <a:lnTo>
                    <a:pt x="19659" y="37338"/>
                  </a:lnTo>
                  <a:lnTo>
                    <a:pt x="19735" y="37211"/>
                  </a:lnTo>
                  <a:lnTo>
                    <a:pt x="19824" y="38531"/>
                  </a:lnTo>
                  <a:lnTo>
                    <a:pt x="19837" y="38722"/>
                  </a:lnTo>
                  <a:lnTo>
                    <a:pt x="20104" y="38671"/>
                  </a:lnTo>
                  <a:lnTo>
                    <a:pt x="20561" y="38608"/>
                  </a:lnTo>
                  <a:lnTo>
                    <a:pt x="20624" y="37973"/>
                  </a:lnTo>
                  <a:lnTo>
                    <a:pt x="21767" y="38481"/>
                  </a:lnTo>
                  <a:close/>
                </a:path>
                <a:path w="45085" h="78739">
                  <a:moveTo>
                    <a:pt x="22174" y="46736"/>
                  </a:moveTo>
                  <a:lnTo>
                    <a:pt x="21488" y="46786"/>
                  </a:lnTo>
                  <a:lnTo>
                    <a:pt x="21094" y="46228"/>
                  </a:lnTo>
                  <a:lnTo>
                    <a:pt x="14198" y="46228"/>
                  </a:lnTo>
                  <a:lnTo>
                    <a:pt x="13881" y="46228"/>
                  </a:lnTo>
                  <a:lnTo>
                    <a:pt x="13550" y="46863"/>
                  </a:lnTo>
                  <a:lnTo>
                    <a:pt x="15760" y="46990"/>
                  </a:lnTo>
                  <a:lnTo>
                    <a:pt x="14884" y="47752"/>
                  </a:lnTo>
                  <a:lnTo>
                    <a:pt x="14744" y="47625"/>
                  </a:lnTo>
                  <a:lnTo>
                    <a:pt x="14414" y="48641"/>
                  </a:lnTo>
                  <a:lnTo>
                    <a:pt x="14338" y="49403"/>
                  </a:lnTo>
                  <a:lnTo>
                    <a:pt x="14859" y="51181"/>
                  </a:lnTo>
                  <a:lnTo>
                    <a:pt x="13398" y="52324"/>
                  </a:lnTo>
                  <a:lnTo>
                    <a:pt x="14655" y="52705"/>
                  </a:lnTo>
                  <a:lnTo>
                    <a:pt x="12585" y="53848"/>
                  </a:lnTo>
                  <a:lnTo>
                    <a:pt x="14376" y="54229"/>
                  </a:lnTo>
                  <a:lnTo>
                    <a:pt x="13347" y="54991"/>
                  </a:lnTo>
                  <a:lnTo>
                    <a:pt x="13068" y="54737"/>
                  </a:lnTo>
                  <a:lnTo>
                    <a:pt x="12141" y="56261"/>
                  </a:lnTo>
                  <a:lnTo>
                    <a:pt x="13322" y="56642"/>
                  </a:lnTo>
                  <a:lnTo>
                    <a:pt x="13423" y="57150"/>
                  </a:lnTo>
                  <a:lnTo>
                    <a:pt x="12484" y="57023"/>
                  </a:lnTo>
                  <a:lnTo>
                    <a:pt x="13360" y="57785"/>
                  </a:lnTo>
                  <a:lnTo>
                    <a:pt x="12179" y="57912"/>
                  </a:lnTo>
                  <a:lnTo>
                    <a:pt x="12306" y="58343"/>
                  </a:lnTo>
                  <a:lnTo>
                    <a:pt x="12407" y="58483"/>
                  </a:lnTo>
                  <a:lnTo>
                    <a:pt x="12420" y="58166"/>
                  </a:lnTo>
                  <a:lnTo>
                    <a:pt x="12827" y="58039"/>
                  </a:lnTo>
                  <a:lnTo>
                    <a:pt x="13093" y="58166"/>
                  </a:lnTo>
                  <a:lnTo>
                    <a:pt x="13385" y="58928"/>
                  </a:lnTo>
                  <a:lnTo>
                    <a:pt x="12153" y="59563"/>
                  </a:lnTo>
                  <a:lnTo>
                    <a:pt x="11658" y="59563"/>
                  </a:lnTo>
                  <a:lnTo>
                    <a:pt x="12128" y="61137"/>
                  </a:lnTo>
                  <a:lnTo>
                    <a:pt x="20218" y="61137"/>
                  </a:lnTo>
                  <a:lnTo>
                    <a:pt x="17767" y="58420"/>
                  </a:lnTo>
                  <a:lnTo>
                    <a:pt x="20015" y="58039"/>
                  </a:lnTo>
                  <a:lnTo>
                    <a:pt x="19672" y="57531"/>
                  </a:lnTo>
                  <a:lnTo>
                    <a:pt x="19735" y="57150"/>
                  </a:lnTo>
                  <a:lnTo>
                    <a:pt x="19392" y="56642"/>
                  </a:lnTo>
                  <a:lnTo>
                    <a:pt x="20243" y="56896"/>
                  </a:lnTo>
                  <a:lnTo>
                    <a:pt x="20332" y="56642"/>
                  </a:lnTo>
                  <a:lnTo>
                    <a:pt x="20701" y="55626"/>
                  </a:lnTo>
                  <a:lnTo>
                    <a:pt x="20789" y="54991"/>
                  </a:lnTo>
                  <a:lnTo>
                    <a:pt x="20777" y="54102"/>
                  </a:lnTo>
                  <a:lnTo>
                    <a:pt x="21348" y="54356"/>
                  </a:lnTo>
                  <a:lnTo>
                    <a:pt x="21412" y="54102"/>
                  </a:lnTo>
                  <a:lnTo>
                    <a:pt x="21513" y="53721"/>
                  </a:lnTo>
                  <a:lnTo>
                    <a:pt x="18999" y="53213"/>
                  </a:lnTo>
                  <a:lnTo>
                    <a:pt x="18999" y="52578"/>
                  </a:lnTo>
                  <a:lnTo>
                    <a:pt x="20320" y="52451"/>
                  </a:lnTo>
                  <a:lnTo>
                    <a:pt x="20421" y="51181"/>
                  </a:lnTo>
                  <a:lnTo>
                    <a:pt x="21666" y="50038"/>
                  </a:lnTo>
                  <a:lnTo>
                    <a:pt x="20612" y="48641"/>
                  </a:lnTo>
                  <a:lnTo>
                    <a:pt x="21170" y="48768"/>
                  </a:lnTo>
                  <a:lnTo>
                    <a:pt x="21196" y="49022"/>
                  </a:lnTo>
                  <a:lnTo>
                    <a:pt x="21259" y="48641"/>
                  </a:lnTo>
                  <a:lnTo>
                    <a:pt x="21361" y="48260"/>
                  </a:lnTo>
                  <a:lnTo>
                    <a:pt x="21628" y="47752"/>
                  </a:lnTo>
                  <a:lnTo>
                    <a:pt x="22098" y="46863"/>
                  </a:lnTo>
                  <a:lnTo>
                    <a:pt x="22174" y="46736"/>
                  </a:lnTo>
                  <a:close/>
                </a:path>
                <a:path w="45085" h="78739">
                  <a:moveTo>
                    <a:pt x="22390" y="5613"/>
                  </a:moveTo>
                  <a:lnTo>
                    <a:pt x="21996" y="5842"/>
                  </a:lnTo>
                  <a:lnTo>
                    <a:pt x="21894" y="6299"/>
                  </a:lnTo>
                  <a:lnTo>
                    <a:pt x="22390" y="5613"/>
                  </a:lnTo>
                  <a:close/>
                </a:path>
                <a:path w="45085" h="78739">
                  <a:moveTo>
                    <a:pt x="22669" y="5207"/>
                  </a:moveTo>
                  <a:lnTo>
                    <a:pt x="22364" y="5207"/>
                  </a:lnTo>
                  <a:lnTo>
                    <a:pt x="22567" y="5334"/>
                  </a:lnTo>
                  <a:lnTo>
                    <a:pt x="22669" y="5207"/>
                  </a:lnTo>
                  <a:close/>
                </a:path>
                <a:path w="45085" h="78739">
                  <a:moveTo>
                    <a:pt x="23533" y="9906"/>
                  </a:moveTo>
                  <a:lnTo>
                    <a:pt x="23355" y="9702"/>
                  </a:lnTo>
                  <a:lnTo>
                    <a:pt x="23329" y="9474"/>
                  </a:lnTo>
                  <a:lnTo>
                    <a:pt x="23228" y="10007"/>
                  </a:lnTo>
                  <a:lnTo>
                    <a:pt x="23533" y="9906"/>
                  </a:lnTo>
                  <a:close/>
                </a:path>
                <a:path w="45085" h="78739">
                  <a:moveTo>
                    <a:pt x="24993" y="15252"/>
                  </a:moveTo>
                  <a:lnTo>
                    <a:pt x="24726" y="15367"/>
                  </a:lnTo>
                  <a:lnTo>
                    <a:pt x="24993" y="15633"/>
                  </a:lnTo>
                  <a:lnTo>
                    <a:pt x="24993" y="15252"/>
                  </a:lnTo>
                  <a:close/>
                </a:path>
                <a:path w="45085" h="78739">
                  <a:moveTo>
                    <a:pt x="25742" y="16014"/>
                  </a:moveTo>
                  <a:lnTo>
                    <a:pt x="25717" y="15798"/>
                  </a:lnTo>
                  <a:lnTo>
                    <a:pt x="25590" y="15748"/>
                  </a:lnTo>
                  <a:lnTo>
                    <a:pt x="25742" y="16014"/>
                  </a:lnTo>
                  <a:close/>
                </a:path>
                <a:path w="45085" h="78739">
                  <a:moveTo>
                    <a:pt x="27114" y="21348"/>
                  </a:moveTo>
                  <a:lnTo>
                    <a:pt x="26758" y="21031"/>
                  </a:lnTo>
                  <a:lnTo>
                    <a:pt x="26581" y="20942"/>
                  </a:lnTo>
                  <a:lnTo>
                    <a:pt x="27114" y="21348"/>
                  </a:lnTo>
                  <a:close/>
                </a:path>
                <a:path w="45085" h="78739">
                  <a:moveTo>
                    <a:pt x="28232" y="20828"/>
                  </a:moveTo>
                  <a:lnTo>
                    <a:pt x="27660" y="20828"/>
                  </a:lnTo>
                  <a:lnTo>
                    <a:pt x="27940" y="21196"/>
                  </a:lnTo>
                  <a:lnTo>
                    <a:pt x="28232" y="20828"/>
                  </a:lnTo>
                  <a:close/>
                </a:path>
                <a:path w="45085" h="78739">
                  <a:moveTo>
                    <a:pt x="28346" y="21717"/>
                  </a:moveTo>
                  <a:lnTo>
                    <a:pt x="27940" y="21196"/>
                  </a:lnTo>
                  <a:lnTo>
                    <a:pt x="27546" y="21717"/>
                  </a:lnTo>
                  <a:lnTo>
                    <a:pt x="28346" y="21717"/>
                  </a:lnTo>
                  <a:close/>
                </a:path>
                <a:path w="45085" h="78739">
                  <a:moveTo>
                    <a:pt x="29692" y="25654"/>
                  </a:moveTo>
                  <a:lnTo>
                    <a:pt x="29108" y="25654"/>
                  </a:lnTo>
                  <a:lnTo>
                    <a:pt x="29629" y="26035"/>
                  </a:lnTo>
                  <a:lnTo>
                    <a:pt x="29692" y="25654"/>
                  </a:lnTo>
                  <a:close/>
                </a:path>
                <a:path w="45085" h="78739">
                  <a:moveTo>
                    <a:pt x="30137" y="24409"/>
                  </a:moveTo>
                  <a:lnTo>
                    <a:pt x="29946" y="24307"/>
                  </a:lnTo>
                  <a:lnTo>
                    <a:pt x="30060" y="24472"/>
                  </a:lnTo>
                  <a:close/>
                </a:path>
                <a:path w="45085" h="78739">
                  <a:moveTo>
                    <a:pt x="30518" y="14986"/>
                  </a:moveTo>
                  <a:lnTo>
                    <a:pt x="30175" y="14478"/>
                  </a:lnTo>
                  <a:lnTo>
                    <a:pt x="28486" y="13843"/>
                  </a:lnTo>
                  <a:lnTo>
                    <a:pt x="28359" y="13335"/>
                  </a:lnTo>
                  <a:lnTo>
                    <a:pt x="28168" y="12573"/>
                  </a:lnTo>
                  <a:lnTo>
                    <a:pt x="28155" y="12827"/>
                  </a:lnTo>
                  <a:lnTo>
                    <a:pt x="26619" y="13335"/>
                  </a:lnTo>
                  <a:lnTo>
                    <a:pt x="28448" y="11557"/>
                  </a:lnTo>
                  <a:lnTo>
                    <a:pt x="27482" y="11430"/>
                  </a:lnTo>
                  <a:lnTo>
                    <a:pt x="27660" y="11430"/>
                  </a:lnTo>
                  <a:lnTo>
                    <a:pt x="28384" y="11176"/>
                  </a:lnTo>
                  <a:lnTo>
                    <a:pt x="28206" y="11176"/>
                  </a:lnTo>
                  <a:lnTo>
                    <a:pt x="28067" y="10287"/>
                  </a:lnTo>
                  <a:lnTo>
                    <a:pt x="27063" y="9779"/>
                  </a:lnTo>
                  <a:lnTo>
                    <a:pt x="26327" y="9144"/>
                  </a:lnTo>
                  <a:lnTo>
                    <a:pt x="26035" y="8890"/>
                  </a:lnTo>
                  <a:lnTo>
                    <a:pt x="26479" y="8763"/>
                  </a:lnTo>
                  <a:lnTo>
                    <a:pt x="26441" y="8001"/>
                  </a:lnTo>
                  <a:lnTo>
                    <a:pt x="26276" y="7747"/>
                  </a:lnTo>
                  <a:lnTo>
                    <a:pt x="26200" y="7620"/>
                  </a:lnTo>
                  <a:lnTo>
                    <a:pt x="26085" y="7112"/>
                  </a:lnTo>
                  <a:lnTo>
                    <a:pt x="26073" y="6985"/>
                  </a:lnTo>
                  <a:lnTo>
                    <a:pt x="25628" y="6985"/>
                  </a:lnTo>
                  <a:lnTo>
                    <a:pt x="25552" y="6604"/>
                  </a:lnTo>
                  <a:lnTo>
                    <a:pt x="25082" y="7112"/>
                  </a:lnTo>
                  <a:lnTo>
                    <a:pt x="25158" y="6985"/>
                  </a:lnTo>
                  <a:lnTo>
                    <a:pt x="25400" y="6604"/>
                  </a:lnTo>
                  <a:lnTo>
                    <a:pt x="25285" y="5537"/>
                  </a:lnTo>
                  <a:lnTo>
                    <a:pt x="25006" y="4826"/>
                  </a:lnTo>
                  <a:lnTo>
                    <a:pt x="24663" y="4318"/>
                  </a:lnTo>
                  <a:lnTo>
                    <a:pt x="23622" y="3302"/>
                  </a:lnTo>
                  <a:lnTo>
                    <a:pt x="23063" y="3048"/>
                  </a:lnTo>
                  <a:lnTo>
                    <a:pt x="23075" y="2921"/>
                  </a:lnTo>
                  <a:lnTo>
                    <a:pt x="23279" y="1016"/>
                  </a:lnTo>
                  <a:lnTo>
                    <a:pt x="23291" y="889"/>
                  </a:lnTo>
                  <a:lnTo>
                    <a:pt x="23393" y="1143"/>
                  </a:lnTo>
                  <a:lnTo>
                    <a:pt x="23749" y="1016"/>
                  </a:lnTo>
                  <a:lnTo>
                    <a:pt x="23710" y="889"/>
                  </a:lnTo>
                  <a:lnTo>
                    <a:pt x="23672" y="762"/>
                  </a:lnTo>
                  <a:lnTo>
                    <a:pt x="23406" y="635"/>
                  </a:lnTo>
                  <a:lnTo>
                    <a:pt x="23279" y="0"/>
                  </a:lnTo>
                  <a:lnTo>
                    <a:pt x="22936" y="127"/>
                  </a:lnTo>
                  <a:lnTo>
                    <a:pt x="22440" y="381"/>
                  </a:lnTo>
                  <a:lnTo>
                    <a:pt x="22237" y="1143"/>
                  </a:lnTo>
                  <a:lnTo>
                    <a:pt x="22377" y="1016"/>
                  </a:lnTo>
                  <a:lnTo>
                    <a:pt x="22313" y="1651"/>
                  </a:lnTo>
                  <a:lnTo>
                    <a:pt x="21831" y="2413"/>
                  </a:lnTo>
                  <a:lnTo>
                    <a:pt x="21437" y="2794"/>
                  </a:lnTo>
                  <a:lnTo>
                    <a:pt x="21196" y="2921"/>
                  </a:lnTo>
                  <a:lnTo>
                    <a:pt x="21958" y="2032"/>
                  </a:lnTo>
                  <a:lnTo>
                    <a:pt x="21729" y="1397"/>
                  </a:lnTo>
                  <a:lnTo>
                    <a:pt x="21526" y="1143"/>
                  </a:lnTo>
                  <a:lnTo>
                    <a:pt x="21399" y="1524"/>
                  </a:lnTo>
                  <a:lnTo>
                    <a:pt x="21297" y="1651"/>
                  </a:lnTo>
                  <a:lnTo>
                    <a:pt x="21247" y="2032"/>
                  </a:lnTo>
                  <a:lnTo>
                    <a:pt x="20853" y="762"/>
                  </a:lnTo>
                  <a:lnTo>
                    <a:pt x="20675" y="3810"/>
                  </a:lnTo>
                  <a:lnTo>
                    <a:pt x="20535" y="3683"/>
                  </a:lnTo>
                  <a:lnTo>
                    <a:pt x="20116" y="3302"/>
                  </a:lnTo>
                  <a:lnTo>
                    <a:pt x="20091" y="2667"/>
                  </a:lnTo>
                  <a:lnTo>
                    <a:pt x="19659" y="3048"/>
                  </a:lnTo>
                  <a:lnTo>
                    <a:pt x="19329" y="3683"/>
                  </a:lnTo>
                  <a:lnTo>
                    <a:pt x="18961" y="3683"/>
                  </a:lnTo>
                  <a:lnTo>
                    <a:pt x="18757" y="2921"/>
                  </a:lnTo>
                  <a:lnTo>
                    <a:pt x="19342" y="3175"/>
                  </a:lnTo>
                  <a:lnTo>
                    <a:pt x="19354" y="2921"/>
                  </a:lnTo>
                  <a:lnTo>
                    <a:pt x="19380" y="2413"/>
                  </a:lnTo>
                  <a:lnTo>
                    <a:pt x="18732" y="2755"/>
                  </a:lnTo>
                  <a:lnTo>
                    <a:pt x="18643" y="2921"/>
                  </a:lnTo>
                  <a:lnTo>
                    <a:pt x="18415" y="4445"/>
                  </a:lnTo>
                  <a:lnTo>
                    <a:pt x="17767" y="3683"/>
                  </a:lnTo>
                  <a:lnTo>
                    <a:pt x="17945" y="3429"/>
                  </a:lnTo>
                  <a:lnTo>
                    <a:pt x="18300" y="3302"/>
                  </a:lnTo>
                  <a:lnTo>
                    <a:pt x="18415" y="3175"/>
                  </a:lnTo>
                  <a:lnTo>
                    <a:pt x="18288" y="2794"/>
                  </a:lnTo>
                  <a:lnTo>
                    <a:pt x="18059" y="2540"/>
                  </a:lnTo>
                  <a:lnTo>
                    <a:pt x="17830" y="2286"/>
                  </a:lnTo>
                  <a:lnTo>
                    <a:pt x="17564" y="2540"/>
                  </a:lnTo>
                  <a:lnTo>
                    <a:pt x="17284" y="2540"/>
                  </a:lnTo>
                  <a:lnTo>
                    <a:pt x="16370" y="2286"/>
                  </a:lnTo>
                  <a:lnTo>
                    <a:pt x="16497" y="2413"/>
                  </a:lnTo>
                  <a:lnTo>
                    <a:pt x="16624" y="2667"/>
                  </a:lnTo>
                  <a:lnTo>
                    <a:pt x="16510" y="4699"/>
                  </a:lnTo>
                  <a:lnTo>
                    <a:pt x="15557" y="3302"/>
                  </a:lnTo>
                  <a:lnTo>
                    <a:pt x="15468" y="3175"/>
                  </a:lnTo>
                  <a:lnTo>
                    <a:pt x="15392" y="3378"/>
                  </a:lnTo>
                  <a:lnTo>
                    <a:pt x="14884" y="3937"/>
                  </a:lnTo>
                  <a:lnTo>
                    <a:pt x="14782" y="3175"/>
                  </a:lnTo>
                  <a:lnTo>
                    <a:pt x="14770" y="3048"/>
                  </a:lnTo>
                  <a:lnTo>
                    <a:pt x="14439" y="2755"/>
                  </a:lnTo>
                  <a:lnTo>
                    <a:pt x="14109" y="2540"/>
                  </a:lnTo>
                  <a:lnTo>
                    <a:pt x="14160" y="2286"/>
                  </a:lnTo>
                  <a:lnTo>
                    <a:pt x="13906" y="3175"/>
                  </a:lnTo>
                  <a:lnTo>
                    <a:pt x="13855" y="3048"/>
                  </a:lnTo>
                  <a:lnTo>
                    <a:pt x="13373" y="1905"/>
                  </a:lnTo>
                  <a:lnTo>
                    <a:pt x="13017" y="3048"/>
                  </a:lnTo>
                  <a:lnTo>
                    <a:pt x="12928" y="2794"/>
                  </a:lnTo>
                  <a:lnTo>
                    <a:pt x="12750" y="2921"/>
                  </a:lnTo>
                  <a:lnTo>
                    <a:pt x="12687" y="3302"/>
                  </a:lnTo>
                  <a:lnTo>
                    <a:pt x="12153" y="4318"/>
                  </a:lnTo>
                  <a:lnTo>
                    <a:pt x="10579" y="2413"/>
                  </a:lnTo>
                  <a:lnTo>
                    <a:pt x="9652" y="3937"/>
                  </a:lnTo>
                  <a:lnTo>
                    <a:pt x="8724" y="4826"/>
                  </a:lnTo>
                  <a:lnTo>
                    <a:pt x="8724" y="5880"/>
                  </a:lnTo>
                  <a:lnTo>
                    <a:pt x="7962" y="6604"/>
                  </a:lnTo>
                  <a:lnTo>
                    <a:pt x="7810" y="6477"/>
                  </a:lnTo>
                  <a:lnTo>
                    <a:pt x="7581" y="6273"/>
                  </a:lnTo>
                  <a:lnTo>
                    <a:pt x="7708" y="5905"/>
                  </a:lnTo>
                  <a:lnTo>
                    <a:pt x="7950" y="5461"/>
                  </a:lnTo>
                  <a:lnTo>
                    <a:pt x="7315" y="5080"/>
                  </a:lnTo>
                  <a:lnTo>
                    <a:pt x="6934" y="5334"/>
                  </a:lnTo>
                  <a:lnTo>
                    <a:pt x="6540" y="5842"/>
                  </a:lnTo>
                  <a:lnTo>
                    <a:pt x="6464" y="5461"/>
                  </a:lnTo>
                  <a:lnTo>
                    <a:pt x="6146" y="5080"/>
                  </a:lnTo>
                  <a:lnTo>
                    <a:pt x="5943" y="5207"/>
                  </a:lnTo>
                  <a:lnTo>
                    <a:pt x="5829" y="5486"/>
                  </a:lnTo>
                  <a:lnTo>
                    <a:pt x="6032" y="5880"/>
                  </a:lnTo>
                  <a:lnTo>
                    <a:pt x="6273" y="5842"/>
                  </a:lnTo>
                  <a:lnTo>
                    <a:pt x="6388" y="7112"/>
                  </a:lnTo>
                  <a:lnTo>
                    <a:pt x="6756" y="5842"/>
                  </a:lnTo>
                  <a:lnTo>
                    <a:pt x="7010" y="6223"/>
                  </a:lnTo>
                  <a:lnTo>
                    <a:pt x="7124" y="6477"/>
                  </a:lnTo>
                  <a:lnTo>
                    <a:pt x="7239" y="6908"/>
                  </a:lnTo>
                  <a:lnTo>
                    <a:pt x="7035" y="7112"/>
                  </a:lnTo>
                  <a:lnTo>
                    <a:pt x="7670" y="7620"/>
                  </a:lnTo>
                  <a:lnTo>
                    <a:pt x="7315" y="6477"/>
                  </a:lnTo>
                  <a:lnTo>
                    <a:pt x="7924" y="7112"/>
                  </a:lnTo>
                  <a:lnTo>
                    <a:pt x="7962" y="7366"/>
                  </a:lnTo>
                  <a:lnTo>
                    <a:pt x="8331" y="6858"/>
                  </a:lnTo>
                  <a:lnTo>
                    <a:pt x="8432" y="7366"/>
                  </a:lnTo>
                  <a:lnTo>
                    <a:pt x="8623" y="7747"/>
                  </a:lnTo>
                  <a:lnTo>
                    <a:pt x="8305" y="7620"/>
                  </a:lnTo>
                  <a:lnTo>
                    <a:pt x="8547" y="7747"/>
                  </a:lnTo>
                  <a:lnTo>
                    <a:pt x="9271" y="8128"/>
                  </a:lnTo>
                  <a:lnTo>
                    <a:pt x="9372" y="6858"/>
                  </a:lnTo>
                  <a:lnTo>
                    <a:pt x="9385" y="6604"/>
                  </a:lnTo>
                  <a:lnTo>
                    <a:pt x="9410" y="6350"/>
                  </a:lnTo>
                  <a:lnTo>
                    <a:pt x="9918" y="7213"/>
                  </a:lnTo>
                  <a:lnTo>
                    <a:pt x="10947" y="6604"/>
                  </a:lnTo>
                  <a:lnTo>
                    <a:pt x="9791" y="6350"/>
                  </a:lnTo>
                  <a:lnTo>
                    <a:pt x="10452" y="5080"/>
                  </a:lnTo>
                  <a:lnTo>
                    <a:pt x="11506" y="7239"/>
                  </a:lnTo>
                  <a:lnTo>
                    <a:pt x="11442" y="6350"/>
                  </a:lnTo>
                  <a:lnTo>
                    <a:pt x="11696" y="6350"/>
                  </a:lnTo>
                  <a:lnTo>
                    <a:pt x="11836" y="5715"/>
                  </a:lnTo>
                  <a:lnTo>
                    <a:pt x="12153" y="5981"/>
                  </a:lnTo>
                  <a:lnTo>
                    <a:pt x="12585" y="6350"/>
                  </a:lnTo>
                  <a:lnTo>
                    <a:pt x="12801" y="5969"/>
                  </a:lnTo>
                  <a:lnTo>
                    <a:pt x="12941" y="5715"/>
                  </a:lnTo>
                  <a:lnTo>
                    <a:pt x="13309" y="5080"/>
                  </a:lnTo>
                  <a:lnTo>
                    <a:pt x="13385" y="4953"/>
                  </a:lnTo>
                  <a:lnTo>
                    <a:pt x="13538" y="5486"/>
                  </a:lnTo>
                  <a:lnTo>
                    <a:pt x="13677" y="5334"/>
                  </a:lnTo>
                  <a:lnTo>
                    <a:pt x="13804" y="5740"/>
                  </a:lnTo>
                  <a:lnTo>
                    <a:pt x="13919" y="6096"/>
                  </a:lnTo>
                  <a:lnTo>
                    <a:pt x="14160" y="6858"/>
                  </a:lnTo>
                  <a:lnTo>
                    <a:pt x="14274" y="5715"/>
                  </a:lnTo>
                  <a:lnTo>
                    <a:pt x="14312" y="5334"/>
                  </a:lnTo>
                  <a:lnTo>
                    <a:pt x="14351" y="4953"/>
                  </a:lnTo>
                  <a:lnTo>
                    <a:pt x="14909" y="5486"/>
                  </a:lnTo>
                  <a:lnTo>
                    <a:pt x="15036" y="6477"/>
                  </a:lnTo>
                  <a:lnTo>
                    <a:pt x="15163" y="5207"/>
                  </a:lnTo>
                  <a:lnTo>
                    <a:pt x="16243" y="6731"/>
                  </a:lnTo>
                  <a:lnTo>
                    <a:pt x="16662" y="6350"/>
                  </a:lnTo>
                  <a:lnTo>
                    <a:pt x="16433" y="5334"/>
                  </a:lnTo>
                  <a:lnTo>
                    <a:pt x="17576" y="5715"/>
                  </a:lnTo>
                  <a:lnTo>
                    <a:pt x="18072" y="5334"/>
                  </a:lnTo>
                  <a:lnTo>
                    <a:pt x="18237" y="5207"/>
                  </a:lnTo>
                  <a:lnTo>
                    <a:pt x="18300" y="5588"/>
                  </a:lnTo>
                  <a:lnTo>
                    <a:pt x="19431" y="5461"/>
                  </a:lnTo>
                  <a:lnTo>
                    <a:pt x="19570" y="5588"/>
                  </a:lnTo>
                  <a:lnTo>
                    <a:pt x="19685" y="5969"/>
                  </a:lnTo>
                  <a:lnTo>
                    <a:pt x="19786" y="5461"/>
                  </a:lnTo>
                  <a:lnTo>
                    <a:pt x="19837" y="5207"/>
                  </a:lnTo>
                  <a:lnTo>
                    <a:pt x="19900" y="4953"/>
                  </a:lnTo>
                  <a:lnTo>
                    <a:pt x="19951" y="4699"/>
                  </a:lnTo>
                  <a:lnTo>
                    <a:pt x="20472" y="4699"/>
                  </a:lnTo>
                  <a:lnTo>
                    <a:pt x="20701" y="4445"/>
                  </a:lnTo>
                  <a:lnTo>
                    <a:pt x="20929" y="4191"/>
                  </a:lnTo>
                  <a:lnTo>
                    <a:pt x="20624" y="5080"/>
                  </a:lnTo>
                  <a:lnTo>
                    <a:pt x="20396" y="5537"/>
                  </a:lnTo>
                  <a:lnTo>
                    <a:pt x="20193" y="5842"/>
                  </a:lnTo>
                  <a:lnTo>
                    <a:pt x="20383" y="5740"/>
                  </a:lnTo>
                  <a:lnTo>
                    <a:pt x="20294" y="5994"/>
                  </a:lnTo>
                  <a:lnTo>
                    <a:pt x="20205" y="6197"/>
                  </a:lnTo>
                  <a:lnTo>
                    <a:pt x="20497" y="5638"/>
                  </a:lnTo>
                  <a:lnTo>
                    <a:pt x="20751" y="5080"/>
                  </a:lnTo>
                  <a:lnTo>
                    <a:pt x="20929" y="4953"/>
                  </a:lnTo>
                  <a:lnTo>
                    <a:pt x="21120" y="4699"/>
                  </a:lnTo>
                  <a:lnTo>
                    <a:pt x="20586" y="5842"/>
                  </a:lnTo>
                  <a:lnTo>
                    <a:pt x="20777" y="5842"/>
                  </a:lnTo>
                  <a:lnTo>
                    <a:pt x="21513" y="5461"/>
                  </a:lnTo>
                  <a:lnTo>
                    <a:pt x="21361" y="6477"/>
                  </a:lnTo>
                  <a:lnTo>
                    <a:pt x="21971" y="5842"/>
                  </a:lnTo>
                  <a:lnTo>
                    <a:pt x="22098" y="5461"/>
                  </a:lnTo>
                  <a:lnTo>
                    <a:pt x="22352" y="4699"/>
                  </a:lnTo>
                  <a:lnTo>
                    <a:pt x="22517" y="4191"/>
                  </a:lnTo>
                  <a:lnTo>
                    <a:pt x="22644" y="3810"/>
                  </a:lnTo>
                  <a:lnTo>
                    <a:pt x="23202" y="4191"/>
                  </a:lnTo>
                  <a:lnTo>
                    <a:pt x="23291" y="4445"/>
                  </a:lnTo>
                  <a:lnTo>
                    <a:pt x="22669" y="5207"/>
                  </a:lnTo>
                  <a:lnTo>
                    <a:pt x="22593" y="5486"/>
                  </a:lnTo>
                  <a:lnTo>
                    <a:pt x="22440" y="5842"/>
                  </a:lnTo>
                  <a:lnTo>
                    <a:pt x="22085" y="6223"/>
                  </a:lnTo>
                  <a:lnTo>
                    <a:pt x="22161" y="6350"/>
                  </a:lnTo>
                  <a:lnTo>
                    <a:pt x="21907" y="6604"/>
                  </a:lnTo>
                  <a:lnTo>
                    <a:pt x="21958" y="6350"/>
                  </a:lnTo>
                  <a:lnTo>
                    <a:pt x="22021" y="6223"/>
                  </a:lnTo>
                  <a:lnTo>
                    <a:pt x="21882" y="6350"/>
                  </a:lnTo>
                  <a:lnTo>
                    <a:pt x="21818" y="6604"/>
                  </a:lnTo>
                  <a:lnTo>
                    <a:pt x="21640" y="7112"/>
                  </a:lnTo>
                  <a:lnTo>
                    <a:pt x="21285" y="7493"/>
                  </a:lnTo>
                  <a:lnTo>
                    <a:pt x="21590" y="7213"/>
                  </a:lnTo>
                  <a:lnTo>
                    <a:pt x="21945" y="6985"/>
                  </a:lnTo>
                  <a:lnTo>
                    <a:pt x="22098" y="7112"/>
                  </a:lnTo>
                  <a:lnTo>
                    <a:pt x="22313" y="7493"/>
                  </a:lnTo>
                  <a:lnTo>
                    <a:pt x="21539" y="7620"/>
                  </a:lnTo>
                  <a:lnTo>
                    <a:pt x="21336" y="8001"/>
                  </a:lnTo>
                  <a:lnTo>
                    <a:pt x="21717" y="7747"/>
                  </a:lnTo>
                  <a:lnTo>
                    <a:pt x="21526" y="8382"/>
                  </a:lnTo>
                  <a:lnTo>
                    <a:pt x="22352" y="8001"/>
                  </a:lnTo>
                  <a:lnTo>
                    <a:pt x="22428" y="8255"/>
                  </a:lnTo>
                  <a:lnTo>
                    <a:pt x="22059" y="8382"/>
                  </a:lnTo>
                  <a:lnTo>
                    <a:pt x="21869" y="8636"/>
                  </a:lnTo>
                  <a:lnTo>
                    <a:pt x="22377" y="8763"/>
                  </a:lnTo>
                  <a:lnTo>
                    <a:pt x="22656" y="10033"/>
                  </a:lnTo>
                  <a:lnTo>
                    <a:pt x="23329" y="9334"/>
                  </a:lnTo>
                  <a:lnTo>
                    <a:pt x="23329" y="9474"/>
                  </a:lnTo>
                  <a:lnTo>
                    <a:pt x="23355" y="9296"/>
                  </a:lnTo>
                  <a:lnTo>
                    <a:pt x="23393" y="9144"/>
                  </a:lnTo>
                  <a:lnTo>
                    <a:pt x="23456" y="9271"/>
                  </a:lnTo>
                  <a:lnTo>
                    <a:pt x="24739" y="9906"/>
                  </a:lnTo>
                  <a:lnTo>
                    <a:pt x="24041" y="11557"/>
                  </a:lnTo>
                  <a:lnTo>
                    <a:pt x="24879" y="12446"/>
                  </a:lnTo>
                  <a:lnTo>
                    <a:pt x="24612" y="12573"/>
                  </a:lnTo>
                  <a:lnTo>
                    <a:pt x="25222" y="13081"/>
                  </a:lnTo>
                  <a:lnTo>
                    <a:pt x="25463" y="13970"/>
                  </a:lnTo>
                  <a:lnTo>
                    <a:pt x="26276" y="14097"/>
                  </a:lnTo>
                  <a:lnTo>
                    <a:pt x="26263" y="14351"/>
                  </a:lnTo>
                  <a:lnTo>
                    <a:pt x="25984" y="14732"/>
                  </a:lnTo>
                  <a:lnTo>
                    <a:pt x="25628" y="14859"/>
                  </a:lnTo>
                  <a:lnTo>
                    <a:pt x="26073" y="15113"/>
                  </a:lnTo>
                  <a:lnTo>
                    <a:pt x="26403" y="15113"/>
                  </a:lnTo>
                  <a:lnTo>
                    <a:pt x="26314" y="15811"/>
                  </a:lnTo>
                  <a:lnTo>
                    <a:pt x="29616" y="15811"/>
                  </a:lnTo>
                  <a:lnTo>
                    <a:pt x="30518" y="14986"/>
                  </a:lnTo>
                  <a:close/>
                </a:path>
                <a:path w="45085" h="78739">
                  <a:moveTo>
                    <a:pt x="30556" y="31026"/>
                  </a:moveTo>
                  <a:lnTo>
                    <a:pt x="30276" y="30861"/>
                  </a:lnTo>
                  <a:lnTo>
                    <a:pt x="30556" y="31026"/>
                  </a:lnTo>
                  <a:close/>
                </a:path>
                <a:path w="45085" h="78739">
                  <a:moveTo>
                    <a:pt x="30708" y="31115"/>
                  </a:moveTo>
                  <a:lnTo>
                    <a:pt x="30556" y="31026"/>
                  </a:lnTo>
                  <a:lnTo>
                    <a:pt x="30708" y="31115"/>
                  </a:lnTo>
                  <a:close/>
                </a:path>
                <a:path w="45085" h="78739">
                  <a:moveTo>
                    <a:pt x="31026" y="16002"/>
                  </a:moveTo>
                  <a:lnTo>
                    <a:pt x="30454" y="16154"/>
                  </a:lnTo>
                  <a:lnTo>
                    <a:pt x="30835" y="15748"/>
                  </a:lnTo>
                  <a:lnTo>
                    <a:pt x="30784" y="15367"/>
                  </a:lnTo>
                  <a:lnTo>
                    <a:pt x="30530" y="14986"/>
                  </a:lnTo>
                  <a:lnTo>
                    <a:pt x="30226" y="16383"/>
                  </a:lnTo>
                  <a:lnTo>
                    <a:pt x="30365" y="16230"/>
                  </a:lnTo>
                  <a:lnTo>
                    <a:pt x="30759" y="16535"/>
                  </a:lnTo>
                  <a:lnTo>
                    <a:pt x="31026" y="16002"/>
                  </a:lnTo>
                  <a:close/>
                </a:path>
                <a:path w="45085" h="78739">
                  <a:moveTo>
                    <a:pt x="31381" y="32359"/>
                  </a:moveTo>
                  <a:lnTo>
                    <a:pt x="31242" y="32283"/>
                  </a:lnTo>
                  <a:lnTo>
                    <a:pt x="31369" y="32385"/>
                  </a:lnTo>
                  <a:close/>
                </a:path>
                <a:path w="45085" h="78739">
                  <a:moveTo>
                    <a:pt x="31661" y="32258"/>
                  </a:moveTo>
                  <a:lnTo>
                    <a:pt x="31597" y="32004"/>
                  </a:lnTo>
                  <a:lnTo>
                    <a:pt x="31432" y="31877"/>
                  </a:lnTo>
                  <a:lnTo>
                    <a:pt x="31661" y="32258"/>
                  </a:lnTo>
                  <a:close/>
                </a:path>
                <a:path w="45085" h="78739">
                  <a:moveTo>
                    <a:pt x="32181" y="34036"/>
                  </a:moveTo>
                  <a:lnTo>
                    <a:pt x="32092" y="33782"/>
                  </a:lnTo>
                  <a:lnTo>
                    <a:pt x="32016" y="33909"/>
                  </a:lnTo>
                  <a:lnTo>
                    <a:pt x="32181" y="34036"/>
                  </a:lnTo>
                  <a:close/>
                </a:path>
                <a:path w="45085" h="78739">
                  <a:moveTo>
                    <a:pt x="32981" y="21818"/>
                  </a:moveTo>
                  <a:lnTo>
                    <a:pt x="32931" y="21590"/>
                  </a:lnTo>
                  <a:lnTo>
                    <a:pt x="32880" y="21424"/>
                  </a:lnTo>
                  <a:lnTo>
                    <a:pt x="32435" y="21640"/>
                  </a:lnTo>
                  <a:lnTo>
                    <a:pt x="32639" y="21691"/>
                  </a:lnTo>
                  <a:lnTo>
                    <a:pt x="32829" y="21742"/>
                  </a:lnTo>
                  <a:lnTo>
                    <a:pt x="32981" y="21818"/>
                  </a:lnTo>
                  <a:close/>
                </a:path>
                <a:path w="45085" h="78739">
                  <a:moveTo>
                    <a:pt x="33286" y="22072"/>
                  </a:moveTo>
                  <a:lnTo>
                    <a:pt x="33159" y="21920"/>
                  </a:lnTo>
                  <a:lnTo>
                    <a:pt x="32981" y="21818"/>
                  </a:lnTo>
                  <a:lnTo>
                    <a:pt x="33007" y="22009"/>
                  </a:lnTo>
                  <a:lnTo>
                    <a:pt x="33032" y="22237"/>
                  </a:lnTo>
                  <a:lnTo>
                    <a:pt x="33223" y="22339"/>
                  </a:lnTo>
                  <a:lnTo>
                    <a:pt x="33286" y="22072"/>
                  </a:lnTo>
                  <a:close/>
                </a:path>
                <a:path w="45085" h="78739">
                  <a:moveTo>
                    <a:pt x="34239" y="64643"/>
                  </a:moveTo>
                  <a:lnTo>
                    <a:pt x="34150" y="63881"/>
                  </a:lnTo>
                  <a:lnTo>
                    <a:pt x="34074" y="63627"/>
                  </a:lnTo>
                  <a:lnTo>
                    <a:pt x="33870" y="63881"/>
                  </a:lnTo>
                  <a:lnTo>
                    <a:pt x="33680" y="64262"/>
                  </a:lnTo>
                  <a:lnTo>
                    <a:pt x="33578" y="64770"/>
                  </a:lnTo>
                  <a:lnTo>
                    <a:pt x="33858" y="65151"/>
                  </a:lnTo>
                  <a:lnTo>
                    <a:pt x="33718" y="64643"/>
                  </a:lnTo>
                  <a:lnTo>
                    <a:pt x="33947" y="64643"/>
                  </a:lnTo>
                  <a:lnTo>
                    <a:pt x="34213" y="65163"/>
                  </a:lnTo>
                  <a:lnTo>
                    <a:pt x="34239" y="64643"/>
                  </a:lnTo>
                  <a:close/>
                </a:path>
                <a:path w="45085" h="78739">
                  <a:moveTo>
                    <a:pt x="34480" y="65760"/>
                  </a:moveTo>
                  <a:lnTo>
                    <a:pt x="34417" y="65532"/>
                  </a:lnTo>
                  <a:lnTo>
                    <a:pt x="34213" y="65163"/>
                  </a:lnTo>
                  <a:lnTo>
                    <a:pt x="34277" y="65405"/>
                  </a:lnTo>
                  <a:lnTo>
                    <a:pt x="34480" y="65760"/>
                  </a:lnTo>
                  <a:close/>
                </a:path>
                <a:path w="45085" h="78739">
                  <a:moveTo>
                    <a:pt x="34671" y="34556"/>
                  </a:moveTo>
                  <a:lnTo>
                    <a:pt x="34658" y="34417"/>
                  </a:lnTo>
                  <a:lnTo>
                    <a:pt x="34544" y="34544"/>
                  </a:lnTo>
                  <a:lnTo>
                    <a:pt x="34671" y="34556"/>
                  </a:lnTo>
                  <a:close/>
                </a:path>
                <a:path w="45085" h="78739">
                  <a:moveTo>
                    <a:pt x="35077" y="73152"/>
                  </a:moveTo>
                  <a:lnTo>
                    <a:pt x="34798" y="72771"/>
                  </a:lnTo>
                  <a:lnTo>
                    <a:pt x="34658" y="73025"/>
                  </a:lnTo>
                  <a:lnTo>
                    <a:pt x="34772" y="73152"/>
                  </a:lnTo>
                  <a:lnTo>
                    <a:pt x="35077" y="73152"/>
                  </a:lnTo>
                  <a:close/>
                </a:path>
                <a:path w="45085" h="78739">
                  <a:moveTo>
                    <a:pt x="35077" y="34671"/>
                  </a:moveTo>
                  <a:lnTo>
                    <a:pt x="34671" y="34556"/>
                  </a:lnTo>
                  <a:lnTo>
                    <a:pt x="34696" y="34798"/>
                  </a:lnTo>
                  <a:lnTo>
                    <a:pt x="35077" y="34671"/>
                  </a:lnTo>
                  <a:close/>
                </a:path>
                <a:path w="45085" h="78739">
                  <a:moveTo>
                    <a:pt x="35382" y="38354"/>
                  </a:moveTo>
                  <a:lnTo>
                    <a:pt x="35153" y="38100"/>
                  </a:lnTo>
                  <a:lnTo>
                    <a:pt x="34594" y="37477"/>
                  </a:lnTo>
                  <a:lnTo>
                    <a:pt x="33274" y="37973"/>
                  </a:lnTo>
                  <a:lnTo>
                    <a:pt x="34086" y="38608"/>
                  </a:lnTo>
                  <a:lnTo>
                    <a:pt x="34658" y="38138"/>
                  </a:lnTo>
                  <a:lnTo>
                    <a:pt x="35382" y="38354"/>
                  </a:lnTo>
                  <a:close/>
                </a:path>
                <a:path w="45085" h="78739">
                  <a:moveTo>
                    <a:pt x="35420" y="62826"/>
                  </a:moveTo>
                  <a:lnTo>
                    <a:pt x="35394" y="62636"/>
                  </a:lnTo>
                  <a:lnTo>
                    <a:pt x="34899" y="62509"/>
                  </a:lnTo>
                  <a:lnTo>
                    <a:pt x="34442" y="62636"/>
                  </a:lnTo>
                  <a:lnTo>
                    <a:pt x="34721" y="63068"/>
                  </a:lnTo>
                  <a:lnTo>
                    <a:pt x="34937" y="62865"/>
                  </a:lnTo>
                  <a:lnTo>
                    <a:pt x="35420" y="62826"/>
                  </a:lnTo>
                  <a:close/>
                </a:path>
                <a:path w="45085" h="78739">
                  <a:moveTo>
                    <a:pt x="35737" y="37084"/>
                  </a:moveTo>
                  <a:lnTo>
                    <a:pt x="35585" y="37084"/>
                  </a:lnTo>
                  <a:lnTo>
                    <a:pt x="35737" y="37084"/>
                  </a:lnTo>
                  <a:close/>
                </a:path>
                <a:path w="45085" h="78739">
                  <a:moveTo>
                    <a:pt x="35890" y="42545"/>
                  </a:moveTo>
                  <a:lnTo>
                    <a:pt x="35699" y="42621"/>
                  </a:lnTo>
                  <a:lnTo>
                    <a:pt x="35547" y="42748"/>
                  </a:lnTo>
                  <a:lnTo>
                    <a:pt x="35687" y="42684"/>
                  </a:lnTo>
                  <a:lnTo>
                    <a:pt x="35890" y="42545"/>
                  </a:lnTo>
                  <a:close/>
                </a:path>
                <a:path w="45085" h="78739">
                  <a:moveTo>
                    <a:pt x="37592" y="46977"/>
                  </a:moveTo>
                  <a:lnTo>
                    <a:pt x="37503" y="46812"/>
                  </a:lnTo>
                  <a:lnTo>
                    <a:pt x="37592" y="46977"/>
                  </a:lnTo>
                  <a:close/>
                </a:path>
                <a:path w="45085" h="78739">
                  <a:moveTo>
                    <a:pt x="37782" y="59563"/>
                  </a:moveTo>
                  <a:lnTo>
                    <a:pt x="36982" y="59436"/>
                  </a:lnTo>
                  <a:lnTo>
                    <a:pt x="36969" y="59817"/>
                  </a:lnTo>
                  <a:lnTo>
                    <a:pt x="37719" y="59817"/>
                  </a:lnTo>
                  <a:lnTo>
                    <a:pt x="37401" y="59563"/>
                  </a:lnTo>
                  <a:lnTo>
                    <a:pt x="37782" y="59563"/>
                  </a:lnTo>
                  <a:close/>
                </a:path>
                <a:path w="45085" h="78739">
                  <a:moveTo>
                    <a:pt x="38074" y="59817"/>
                  </a:moveTo>
                  <a:lnTo>
                    <a:pt x="37719" y="59817"/>
                  </a:lnTo>
                  <a:lnTo>
                    <a:pt x="38049" y="60071"/>
                  </a:lnTo>
                  <a:lnTo>
                    <a:pt x="38074" y="59817"/>
                  </a:lnTo>
                  <a:close/>
                </a:path>
                <a:path w="45085" h="78739">
                  <a:moveTo>
                    <a:pt x="38163" y="50177"/>
                  </a:moveTo>
                  <a:lnTo>
                    <a:pt x="37973" y="49961"/>
                  </a:lnTo>
                  <a:lnTo>
                    <a:pt x="36880" y="49974"/>
                  </a:lnTo>
                  <a:lnTo>
                    <a:pt x="37198" y="50317"/>
                  </a:lnTo>
                  <a:lnTo>
                    <a:pt x="38163" y="50177"/>
                  </a:lnTo>
                  <a:close/>
                </a:path>
                <a:path w="45085" h="78739">
                  <a:moveTo>
                    <a:pt x="38188" y="50977"/>
                  </a:moveTo>
                  <a:lnTo>
                    <a:pt x="38125" y="50838"/>
                  </a:lnTo>
                  <a:lnTo>
                    <a:pt x="38023" y="51066"/>
                  </a:lnTo>
                  <a:lnTo>
                    <a:pt x="38188" y="50977"/>
                  </a:lnTo>
                  <a:close/>
                </a:path>
                <a:path w="45085" h="78739">
                  <a:moveTo>
                    <a:pt x="39052" y="32004"/>
                  </a:moveTo>
                  <a:close/>
                </a:path>
                <a:path w="45085" h="78739">
                  <a:moveTo>
                    <a:pt x="39408" y="32131"/>
                  </a:moveTo>
                  <a:lnTo>
                    <a:pt x="39370" y="31496"/>
                  </a:lnTo>
                  <a:lnTo>
                    <a:pt x="38798" y="31750"/>
                  </a:lnTo>
                  <a:lnTo>
                    <a:pt x="39052" y="32004"/>
                  </a:lnTo>
                  <a:lnTo>
                    <a:pt x="39268" y="32131"/>
                  </a:lnTo>
                  <a:lnTo>
                    <a:pt x="39408" y="32131"/>
                  </a:lnTo>
                  <a:close/>
                </a:path>
                <a:path w="45085" h="78739">
                  <a:moveTo>
                    <a:pt x="39725" y="32346"/>
                  </a:moveTo>
                  <a:lnTo>
                    <a:pt x="39611" y="32219"/>
                  </a:lnTo>
                  <a:lnTo>
                    <a:pt x="39408" y="32105"/>
                  </a:lnTo>
                  <a:lnTo>
                    <a:pt x="39725" y="32346"/>
                  </a:lnTo>
                  <a:close/>
                </a:path>
                <a:path w="45085" h="78739">
                  <a:moveTo>
                    <a:pt x="41960" y="37338"/>
                  </a:moveTo>
                  <a:lnTo>
                    <a:pt x="41630" y="37426"/>
                  </a:lnTo>
                  <a:lnTo>
                    <a:pt x="41808" y="37706"/>
                  </a:lnTo>
                  <a:lnTo>
                    <a:pt x="41960" y="37338"/>
                  </a:lnTo>
                  <a:close/>
                </a:path>
                <a:path w="45085" h="78739">
                  <a:moveTo>
                    <a:pt x="42595" y="38862"/>
                  </a:moveTo>
                  <a:lnTo>
                    <a:pt x="41808" y="37706"/>
                  </a:lnTo>
                  <a:lnTo>
                    <a:pt x="41503" y="38481"/>
                  </a:lnTo>
                  <a:lnTo>
                    <a:pt x="41389" y="39192"/>
                  </a:lnTo>
                  <a:lnTo>
                    <a:pt x="42595" y="38862"/>
                  </a:lnTo>
                  <a:close/>
                </a:path>
                <a:path w="45085" h="78739">
                  <a:moveTo>
                    <a:pt x="44386" y="45770"/>
                  </a:moveTo>
                  <a:close/>
                </a:path>
                <a:path w="45085" h="78739">
                  <a:moveTo>
                    <a:pt x="44462" y="46443"/>
                  </a:moveTo>
                  <a:lnTo>
                    <a:pt x="44437" y="46151"/>
                  </a:lnTo>
                  <a:lnTo>
                    <a:pt x="44386" y="45859"/>
                  </a:lnTo>
                  <a:lnTo>
                    <a:pt x="44411" y="46405"/>
                  </a:lnTo>
                  <a:lnTo>
                    <a:pt x="44386" y="46697"/>
                  </a:lnTo>
                  <a:lnTo>
                    <a:pt x="44462" y="46443"/>
                  </a:lnTo>
                  <a:close/>
                </a:path>
                <a:path w="45085" h="78739">
                  <a:moveTo>
                    <a:pt x="44627" y="43561"/>
                  </a:moveTo>
                  <a:lnTo>
                    <a:pt x="43053" y="43307"/>
                  </a:lnTo>
                  <a:lnTo>
                    <a:pt x="41478" y="43053"/>
                  </a:lnTo>
                  <a:lnTo>
                    <a:pt x="42710" y="42418"/>
                  </a:lnTo>
                  <a:lnTo>
                    <a:pt x="43446" y="42037"/>
                  </a:lnTo>
                  <a:lnTo>
                    <a:pt x="42583" y="40894"/>
                  </a:lnTo>
                  <a:lnTo>
                    <a:pt x="41427" y="39243"/>
                  </a:lnTo>
                  <a:lnTo>
                    <a:pt x="41287" y="39027"/>
                  </a:lnTo>
                  <a:lnTo>
                    <a:pt x="41211" y="39243"/>
                  </a:lnTo>
                  <a:lnTo>
                    <a:pt x="41109" y="38671"/>
                  </a:lnTo>
                  <a:lnTo>
                    <a:pt x="40678" y="37846"/>
                  </a:lnTo>
                  <a:lnTo>
                    <a:pt x="40665" y="37706"/>
                  </a:lnTo>
                  <a:lnTo>
                    <a:pt x="41465" y="37477"/>
                  </a:lnTo>
                  <a:lnTo>
                    <a:pt x="40246" y="37084"/>
                  </a:lnTo>
                  <a:lnTo>
                    <a:pt x="40132" y="36195"/>
                  </a:lnTo>
                  <a:lnTo>
                    <a:pt x="40132" y="35179"/>
                  </a:lnTo>
                  <a:lnTo>
                    <a:pt x="40716" y="35687"/>
                  </a:lnTo>
                  <a:lnTo>
                    <a:pt x="40982" y="35687"/>
                  </a:lnTo>
                  <a:lnTo>
                    <a:pt x="40513" y="35179"/>
                  </a:lnTo>
                  <a:lnTo>
                    <a:pt x="40055" y="34671"/>
                  </a:lnTo>
                  <a:lnTo>
                    <a:pt x="40030" y="33909"/>
                  </a:lnTo>
                  <a:lnTo>
                    <a:pt x="40081" y="33528"/>
                  </a:lnTo>
                  <a:lnTo>
                    <a:pt x="40182" y="32893"/>
                  </a:lnTo>
                  <a:lnTo>
                    <a:pt x="39827" y="32639"/>
                  </a:lnTo>
                  <a:lnTo>
                    <a:pt x="39014" y="32042"/>
                  </a:lnTo>
                  <a:lnTo>
                    <a:pt x="38366" y="32639"/>
                  </a:lnTo>
                  <a:lnTo>
                    <a:pt x="37947" y="32385"/>
                  </a:lnTo>
                  <a:lnTo>
                    <a:pt x="37528" y="32131"/>
                  </a:lnTo>
                  <a:lnTo>
                    <a:pt x="37109" y="31877"/>
                  </a:lnTo>
                  <a:lnTo>
                    <a:pt x="36982" y="31800"/>
                  </a:lnTo>
                  <a:lnTo>
                    <a:pt x="37350" y="31750"/>
                  </a:lnTo>
                  <a:lnTo>
                    <a:pt x="38277" y="31623"/>
                  </a:lnTo>
                  <a:lnTo>
                    <a:pt x="36614" y="30734"/>
                  </a:lnTo>
                  <a:lnTo>
                    <a:pt x="36385" y="30607"/>
                  </a:lnTo>
                  <a:lnTo>
                    <a:pt x="38747" y="30353"/>
                  </a:lnTo>
                  <a:lnTo>
                    <a:pt x="38569" y="30226"/>
                  </a:lnTo>
                  <a:lnTo>
                    <a:pt x="38214" y="30099"/>
                  </a:lnTo>
                  <a:lnTo>
                    <a:pt x="37846" y="30353"/>
                  </a:lnTo>
                  <a:lnTo>
                    <a:pt x="37960" y="29972"/>
                  </a:lnTo>
                  <a:lnTo>
                    <a:pt x="38061" y="29845"/>
                  </a:lnTo>
                  <a:lnTo>
                    <a:pt x="38595" y="29972"/>
                  </a:lnTo>
                  <a:lnTo>
                    <a:pt x="37934" y="29210"/>
                  </a:lnTo>
                  <a:lnTo>
                    <a:pt x="37439" y="29845"/>
                  </a:lnTo>
                  <a:lnTo>
                    <a:pt x="37236" y="29337"/>
                  </a:lnTo>
                  <a:lnTo>
                    <a:pt x="37147" y="29083"/>
                  </a:lnTo>
                  <a:lnTo>
                    <a:pt x="37426" y="28956"/>
                  </a:lnTo>
                  <a:lnTo>
                    <a:pt x="37592" y="29083"/>
                  </a:lnTo>
                  <a:lnTo>
                    <a:pt x="37947" y="28956"/>
                  </a:lnTo>
                  <a:lnTo>
                    <a:pt x="36537" y="28702"/>
                  </a:lnTo>
                  <a:lnTo>
                    <a:pt x="36512" y="28448"/>
                  </a:lnTo>
                  <a:lnTo>
                    <a:pt x="36487" y="27940"/>
                  </a:lnTo>
                  <a:lnTo>
                    <a:pt x="36664" y="27940"/>
                  </a:lnTo>
                  <a:lnTo>
                    <a:pt x="36855" y="27813"/>
                  </a:lnTo>
                  <a:lnTo>
                    <a:pt x="36423" y="27051"/>
                  </a:lnTo>
                  <a:lnTo>
                    <a:pt x="36360" y="26924"/>
                  </a:lnTo>
                  <a:lnTo>
                    <a:pt x="36106" y="26911"/>
                  </a:lnTo>
                  <a:lnTo>
                    <a:pt x="36106" y="36703"/>
                  </a:lnTo>
                  <a:lnTo>
                    <a:pt x="35852" y="36957"/>
                  </a:lnTo>
                  <a:lnTo>
                    <a:pt x="35775" y="37084"/>
                  </a:lnTo>
                  <a:lnTo>
                    <a:pt x="35610" y="37211"/>
                  </a:lnTo>
                  <a:lnTo>
                    <a:pt x="35547" y="37426"/>
                  </a:lnTo>
                  <a:lnTo>
                    <a:pt x="35369" y="37465"/>
                  </a:lnTo>
                  <a:lnTo>
                    <a:pt x="35331" y="37338"/>
                  </a:lnTo>
                  <a:lnTo>
                    <a:pt x="35039" y="37211"/>
                  </a:lnTo>
                  <a:lnTo>
                    <a:pt x="35077" y="36957"/>
                  </a:lnTo>
                  <a:lnTo>
                    <a:pt x="35623" y="37058"/>
                  </a:lnTo>
                  <a:lnTo>
                    <a:pt x="35750" y="36957"/>
                  </a:lnTo>
                  <a:lnTo>
                    <a:pt x="36106" y="36703"/>
                  </a:lnTo>
                  <a:lnTo>
                    <a:pt x="36106" y="26911"/>
                  </a:lnTo>
                  <a:lnTo>
                    <a:pt x="34658" y="26797"/>
                  </a:lnTo>
                  <a:lnTo>
                    <a:pt x="34645" y="25400"/>
                  </a:lnTo>
                  <a:lnTo>
                    <a:pt x="35318" y="25273"/>
                  </a:lnTo>
                  <a:lnTo>
                    <a:pt x="36004" y="25146"/>
                  </a:lnTo>
                  <a:lnTo>
                    <a:pt x="35229" y="24892"/>
                  </a:lnTo>
                  <a:lnTo>
                    <a:pt x="34848" y="24765"/>
                  </a:lnTo>
                  <a:lnTo>
                    <a:pt x="35864" y="24257"/>
                  </a:lnTo>
                  <a:lnTo>
                    <a:pt x="35255" y="23749"/>
                  </a:lnTo>
                  <a:lnTo>
                    <a:pt x="34874" y="24257"/>
                  </a:lnTo>
                  <a:lnTo>
                    <a:pt x="34620" y="23749"/>
                  </a:lnTo>
                  <a:lnTo>
                    <a:pt x="33629" y="23622"/>
                  </a:lnTo>
                  <a:lnTo>
                    <a:pt x="33743" y="22987"/>
                  </a:lnTo>
                  <a:lnTo>
                    <a:pt x="34366" y="23114"/>
                  </a:lnTo>
                  <a:lnTo>
                    <a:pt x="33667" y="22225"/>
                  </a:lnTo>
                  <a:lnTo>
                    <a:pt x="33591" y="22796"/>
                  </a:lnTo>
                  <a:lnTo>
                    <a:pt x="33591" y="31623"/>
                  </a:lnTo>
                  <a:lnTo>
                    <a:pt x="32740" y="32131"/>
                  </a:lnTo>
                  <a:lnTo>
                    <a:pt x="32689" y="31394"/>
                  </a:lnTo>
                  <a:lnTo>
                    <a:pt x="33591" y="31623"/>
                  </a:lnTo>
                  <a:lnTo>
                    <a:pt x="33591" y="22796"/>
                  </a:lnTo>
                  <a:lnTo>
                    <a:pt x="33566" y="22987"/>
                  </a:lnTo>
                  <a:lnTo>
                    <a:pt x="32766" y="22733"/>
                  </a:lnTo>
                  <a:lnTo>
                    <a:pt x="32283" y="23622"/>
                  </a:lnTo>
                  <a:lnTo>
                    <a:pt x="32232" y="23114"/>
                  </a:lnTo>
                  <a:lnTo>
                    <a:pt x="32219" y="22860"/>
                  </a:lnTo>
                  <a:lnTo>
                    <a:pt x="32397" y="22860"/>
                  </a:lnTo>
                  <a:lnTo>
                    <a:pt x="32054" y="22352"/>
                  </a:lnTo>
                  <a:lnTo>
                    <a:pt x="32092" y="22098"/>
                  </a:lnTo>
                  <a:lnTo>
                    <a:pt x="32435" y="21717"/>
                  </a:lnTo>
                  <a:lnTo>
                    <a:pt x="31508" y="21463"/>
                  </a:lnTo>
                  <a:lnTo>
                    <a:pt x="31559" y="20955"/>
                  </a:lnTo>
                  <a:lnTo>
                    <a:pt x="31838" y="20701"/>
                  </a:lnTo>
                  <a:lnTo>
                    <a:pt x="32740" y="20447"/>
                  </a:lnTo>
                  <a:lnTo>
                    <a:pt x="32931" y="20320"/>
                  </a:lnTo>
                  <a:lnTo>
                    <a:pt x="31927" y="20447"/>
                  </a:lnTo>
                  <a:lnTo>
                    <a:pt x="31978" y="19939"/>
                  </a:lnTo>
                  <a:lnTo>
                    <a:pt x="32042" y="19304"/>
                  </a:lnTo>
                  <a:lnTo>
                    <a:pt x="32054" y="19177"/>
                  </a:lnTo>
                  <a:lnTo>
                    <a:pt x="31330" y="19253"/>
                  </a:lnTo>
                  <a:lnTo>
                    <a:pt x="31788" y="19050"/>
                  </a:lnTo>
                  <a:lnTo>
                    <a:pt x="31877" y="18923"/>
                  </a:lnTo>
                  <a:lnTo>
                    <a:pt x="31064" y="19050"/>
                  </a:lnTo>
                  <a:lnTo>
                    <a:pt x="31165" y="18669"/>
                  </a:lnTo>
                  <a:lnTo>
                    <a:pt x="31699" y="18415"/>
                  </a:lnTo>
                  <a:lnTo>
                    <a:pt x="31457" y="17653"/>
                  </a:lnTo>
                  <a:lnTo>
                    <a:pt x="30530" y="19304"/>
                  </a:lnTo>
                  <a:lnTo>
                    <a:pt x="30632" y="18161"/>
                  </a:lnTo>
                  <a:lnTo>
                    <a:pt x="30810" y="18161"/>
                  </a:lnTo>
                  <a:lnTo>
                    <a:pt x="31000" y="18288"/>
                  </a:lnTo>
                  <a:lnTo>
                    <a:pt x="30975" y="18161"/>
                  </a:lnTo>
                  <a:lnTo>
                    <a:pt x="30873" y="17399"/>
                  </a:lnTo>
                  <a:lnTo>
                    <a:pt x="30835" y="17145"/>
                  </a:lnTo>
                  <a:lnTo>
                    <a:pt x="29679" y="16764"/>
                  </a:lnTo>
                  <a:lnTo>
                    <a:pt x="29654" y="16383"/>
                  </a:lnTo>
                  <a:lnTo>
                    <a:pt x="29629" y="16002"/>
                  </a:lnTo>
                  <a:lnTo>
                    <a:pt x="26301" y="16002"/>
                  </a:lnTo>
                  <a:lnTo>
                    <a:pt x="25831" y="16002"/>
                  </a:lnTo>
                  <a:lnTo>
                    <a:pt x="25717" y="15798"/>
                  </a:lnTo>
                  <a:lnTo>
                    <a:pt x="25793" y="16129"/>
                  </a:lnTo>
                  <a:lnTo>
                    <a:pt x="25781" y="16383"/>
                  </a:lnTo>
                  <a:lnTo>
                    <a:pt x="25412" y="16764"/>
                  </a:lnTo>
                  <a:lnTo>
                    <a:pt x="26479" y="17018"/>
                  </a:lnTo>
                  <a:lnTo>
                    <a:pt x="25679" y="17145"/>
                  </a:lnTo>
                  <a:lnTo>
                    <a:pt x="25844" y="17907"/>
                  </a:lnTo>
                  <a:lnTo>
                    <a:pt x="26187" y="18034"/>
                  </a:lnTo>
                  <a:lnTo>
                    <a:pt x="26479" y="17399"/>
                  </a:lnTo>
                  <a:lnTo>
                    <a:pt x="26746" y="17653"/>
                  </a:lnTo>
                  <a:lnTo>
                    <a:pt x="26911" y="18288"/>
                  </a:lnTo>
                  <a:lnTo>
                    <a:pt x="25920" y="18669"/>
                  </a:lnTo>
                  <a:lnTo>
                    <a:pt x="25425" y="20447"/>
                  </a:lnTo>
                  <a:lnTo>
                    <a:pt x="28930" y="19939"/>
                  </a:lnTo>
                  <a:lnTo>
                    <a:pt x="28232" y="20828"/>
                  </a:lnTo>
                  <a:lnTo>
                    <a:pt x="28549" y="20828"/>
                  </a:lnTo>
                  <a:lnTo>
                    <a:pt x="28714" y="21463"/>
                  </a:lnTo>
                  <a:lnTo>
                    <a:pt x="27711" y="22606"/>
                  </a:lnTo>
                  <a:lnTo>
                    <a:pt x="27660" y="23876"/>
                  </a:lnTo>
                  <a:lnTo>
                    <a:pt x="29476" y="22860"/>
                  </a:lnTo>
                  <a:lnTo>
                    <a:pt x="29527" y="23876"/>
                  </a:lnTo>
                  <a:lnTo>
                    <a:pt x="29819" y="23622"/>
                  </a:lnTo>
                  <a:lnTo>
                    <a:pt x="30632" y="23114"/>
                  </a:lnTo>
                  <a:lnTo>
                    <a:pt x="31216" y="23482"/>
                  </a:lnTo>
                  <a:lnTo>
                    <a:pt x="31407" y="24130"/>
                  </a:lnTo>
                  <a:lnTo>
                    <a:pt x="30213" y="24892"/>
                  </a:lnTo>
                  <a:lnTo>
                    <a:pt x="29781" y="24638"/>
                  </a:lnTo>
                  <a:lnTo>
                    <a:pt x="29756" y="24384"/>
                  </a:lnTo>
                  <a:lnTo>
                    <a:pt x="29400" y="24130"/>
                  </a:lnTo>
                  <a:lnTo>
                    <a:pt x="29159" y="24511"/>
                  </a:lnTo>
                  <a:lnTo>
                    <a:pt x="29514" y="24384"/>
                  </a:lnTo>
                  <a:lnTo>
                    <a:pt x="29311" y="24892"/>
                  </a:lnTo>
                  <a:lnTo>
                    <a:pt x="29692" y="25603"/>
                  </a:lnTo>
                  <a:lnTo>
                    <a:pt x="29629" y="26162"/>
                  </a:lnTo>
                  <a:lnTo>
                    <a:pt x="30302" y="26416"/>
                  </a:lnTo>
                  <a:lnTo>
                    <a:pt x="30314" y="27216"/>
                  </a:lnTo>
                  <a:lnTo>
                    <a:pt x="30238" y="27381"/>
                  </a:lnTo>
                  <a:lnTo>
                    <a:pt x="30391" y="27178"/>
                  </a:lnTo>
                  <a:lnTo>
                    <a:pt x="30505" y="27000"/>
                  </a:lnTo>
                  <a:lnTo>
                    <a:pt x="30784" y="26797"/>
                  </a:lnTo>
                  <a:lnTo>
                    <a:pt x="30937" y="28194"/>
                  </a:lnTo>
                  <a:lnTo>
                    <a:pt x="31699" y="27051"/>
                  </a:lnTo>
                  <a:lnTo>
                    <a:pt x="32092" y="27686"/>
                  </a:lnTo>
                  <a:lnTo>
                    <a:pt x="32118" y="27940"/>
                  </a:lnTo>
                  <a:lnTo>
                    <a:pt x="31877" y="28448"/>
                  </a:lnTo>
                  <a:lnTo>
                    <a:pt x="30911" y="28194"/>
                  </a:lnTo>
                  <a:lnTo>
                    <a:pt x="31673" y="28702"/>
                  </a:lnTo>
                  <a:lnTo>
                    <a:pt x="31546" y="29337"/>
                  </a:lnTo>
                  <a:lnTo>
                    <a:pt x="30480" y="29210"/>
                  </a:lnTo>
                  <a:lnTo>
                    <a:pt x="31445" y="29591"/>
                  </a:lnTo>
                  <a:lnTo>
                    <a:pt x="30657" y="30607"/>
                  </a:lnTo>
                  <a:lnTo>
                    <a:pt x="30708" y="31115"/>
                  </a:lnTo>
                  <a:lnTo>
                    <a:pt x="30695" y="31369"/>
                  </a:lnTo>
                  <a:lnTo>
                    <a:pt x="31267" y="30861"/>
                  </a:lnTo>
                  <a:lnTo>
                    <a:pt x="31216" y="31280"/>
                  </a:lnTo>
                  <a:lnTo>
                    <a:pt x="31038" y="31369"/>
                  </a:lnTo>
                  <a:lnTo>
                    <a:pt x="31572" y="31369"/>
                  </a:lnTo>
                  <a:lnTo>
                    <a:pt x="31978" y="30861"/>
                  </a:lnTo>
                  <a:lnTo>
                    <a:pt x="32080" y="30734"/>
                  </a:lnTo>
                  <a:lnTo>
                    <a:pt x="32867" y="30861"/>
                  </a:lnTo>
                  <a:lnTo>
                    <a:pt x="32689" y="31381"/>
                  </a:lnTo>
                  <a:lnTo>
                    <a:pt x="32677" y="31115"/>
                  </a:lnTo>
                  <a:lnTo>
                    <a:pt x="31889" y="32639"/>
                  </a:lnTo>
                  <a:lnTo>
                    <a:pt x="31813" y="32512"/>
                  </a:lnTo>
                  <a:lnTo>
                    <a:pt x="31661" y="32258"/>
                  </a:lnTo>
                  <a:lnTo>
                    <a:pt x="31559" y="32512"/>
                  </a:lnTo>
                  <a:lnTo>
                    <a:pt x="31369" y="32385"/>
                  </a:lnTo>
                  <a:lnTo>
                    <a:pt x="30924" y="33655"/>
                  </a:lnTo>
                  <a:lnTo>
                    <a:pt x="32207" y="32639"/>
                  </a:lnTo>
                  <a:lnTo>
                    <a:pt x="32537" y="32385"/>
                  </a:lnTo>
                  <a:lnTo>
                    <a:pt x="32880" y="33274"/>
                  </a:lnTo>
                  <a:lnTo>
                    <a:pt x="32334" y="33401"/>
                  </a:lnTo>
                  <a:lnTo>
                    <a:pt x="32181" y="33629"/>
                  </a:lnTo>
                  <a:lnTo>
                    <a:pt x="32943" y="33528"/>
                  </a:lnTo>
                  <a:lnTo>
                    <a:pt x="33388" y="33629"/>
                  </a:lnTo>
                  <a:lnTo>
                    <a:pt x="33413" y="33909"/>
                  </a:lnTo>
                  <a:lnTo>
                    <a:pt x="33312" y="34417"/>
                  </a:lnTo>
                  <a:lnTo>
                    <a:pt x="34023" y="34163"/>
                  </a:lnTo>
                  <a:lnTo>
                    <a:pt x="34086" y="34417"/>
                  </a:lnTo>
                  <a:lnTo>
                    <a:pt x="34074" y="34645"/>
                  </a:lnTo>
                  <a:lnTo>
                    <a:pt x="34112" y="34455"/>
                  </a:lnTo>
                  <a:lnTo>
                    <a:pt x="34124" y="34163"/>
                  </a:lnTo>
                  <a:lnTo>
                    <a:pt x="34150" y="34036"/>
                  </a:lnTo>
                  <a:lnTo>
                    <a:pt x="34709" y="33909"/>
                  </a:lnTo>
                  <a:lnTo>
                    <a:pt x="34734" y="34163"/>
                  </a:lnTo>
                  <a:lnTo>
                    <a:pt x="34861" y="34417"/>
                  </a:lnTo>
                  <a:lnTo>
                    <a:pt x="35013" y="34594"/>
                  </a:lnTo>
                  <a:lnTo>
                    <a:pt x="35636" y="34671"/>
                  </a:lnTo>
                  <a:lnTo>
                    <a:pt x="33985" y="35941"/>
                  </a:lnTo>
                  <a:lnTo>
                    <a:pt x="34810" y="36322"/>
                  </a:lnTo>
                  <a:lnTo>
                    <a:pt x="34582" y="36703"/>
                  </a:lnTo>
                  <a:lnTo>
                    <a:pt x="33858" y="36703"/>
                  </a:lnTo>
                  <a:lnTo>
                    <a:pt x="33718" y="37084"/>
                  </a:lnTo>
                  <a:lnTo>
                    <a:pt x="34544" y="37426"/>
                  </a:lnTo>
                  <a:lnTo>
                    <a:pt x="35750" y="37846"/>
                  </a:lnTo>
                  <a:lnTo>
                    <a:pt x="35661" y="37592"/>
                  </a:lnTo>
                  <a:lnTo>
                    <a:pt x="37071" y="37592"/>
                  </a:lnTo>
                  <a:lnTo>
                    <a:pt x="36576" y="38354"/>
                  </a:lnTo>
                  <a:lnTo>
                    <a:pt x="34836" y="38862"/>
                  </a:lnTo>
                  <a:lnTo>
                    <a:pt x="34391" y="40005"/>
                  </a:lnTo>
                  <a:lnTo>
                    <a:pt x="36182" y="40132"/>
                  </a:lnTo>
                  <a:lnTo>
                    <a:pt x="36068" y="41402"/>
                  </a:lnTo>
                  <a:lnTo>
                    <a:pt x="36271" y="41021"/>
                  </a:lnTo>
                  <a:lnTo>
                    <a:pt x="37020" y="40894"/>
                  </a:lnTo>
                  <a:lnTo>
                    <a:pt x="36576" y="41656"/>
                  </a:lnTo>
                  <a:lnTo>
                    <a:pt x="36969" y="41910"/>
                  </a:lnTo>
                  <a:lnTo>
                    <a:pt x="36360" y="42037"/>
                  </a:lnTo>
                  <a:lnTo>
                    <a:pt x="36220" y="42418"/>
                  </a:lnTo>
                  <a:lnTo>
                    <a:pt x="35890" y="42545"/>
                  </a:lnTo>
                  <a:lnTo>
                    <a:pt x="36322" y="42418"/>
                  </a:lnTo>
                  <a:lnTo>
                    <a:pt x="36080" y="43434"/>
                  </a:lnTo>
                  <a:lnTo>
                    <a:pt x="37287" y="43307"/>
                  </a:lnTo>
                  <a:lnTo>
                    <a:pt x="36601" y="43942"/>
                  </a:lnTo>
                  <a:lnTo>
                    <a:pt x="36449" y="44958"/>
                  </a:lnTo>
                  <a:lnTo>
                    <a:pt x="38493" y="44704"/>
                  </a:lnTo>
                  <a:lnTo>
                    <a:pt x="38455" y="45466"/>
                  </a:lnTo>
                  <a:lnTo>
                    <a:pt x="44284" y="45466"/>
                  </a:lnTo>
                  <a:lnTo>
                    <a:pt x="44234" y="45212"/>
                  </a:lnTo>
                  <a:lnTo>
                    <a:pt x="44056" y="44958"/>
                  </a:lnTo>
                  <a:lnTo>
                    <a:pt x="43891" y="44704"/>
                  </a:lnTo>
                  <a:lnTo>
                    <a:pt x="43205" y="44958"/>
                  </a:lnTo>
                  <a:lnTo>
                    <a:pt x="43459" y="44704"/>
                  </a:lnTo>
                  <a:lnTo>
                    <a:pt x="44627" y="43561"/>
                  </a:lnTo>
                  <a:close/>
                </a:path>
                <a:path w="45085" h="78739">
                  <a:moveTo>
                    <a:pt x="44704" y="49199"/>
                  </a:moveTo>
                  <a:lnTo>
                    <a:pt x="44411" y="49377"/>
                  </a:lnTo>
                  <a:lnTo>
                    <a:pt x="44246" y="49542"/>
                  </a:lnTo>
                  <a:lnTo>
                    <a:pt x="44145" y="49707"/>
                  </a:lnTo>
                  <a:lnTo>
                    <a:pt x="44272" y="49771"/>
                  </a:lnTo>
                  <a:lnTo>
                    <a:pt x="44704" y="49199"/>
                  </a:lnTo>
                  <a:close/>
                </a:path>
                <a:path w="45085" h="78739">
                  <a:moveTo>
                    <a:pt x="44767" y="53340"/>
                  </a:moveTo>
                  <a:lnTo>
                    <a:pt x="44615" y="52959"/>
                  </a:lnTo>
                  <a:lnTo>
                    <a:pt x="44538" y="53086"/>
                  </a:lnTo>
                  <a:lnTo>
                    <a:pt x="44767" y="53340"/>
                  </a:lnTo>
                  <a:close/>
                </a:path>
                <a:path w="45085" h="78739">
                  <a:moveTo>
                    <a:pt x="45072" y="54102"/>
                  </a:moveTo>
                  <a:lnTo>
                    <a:pt x="44183" y="53594"/>
                  </a:lnTo>
                  <a:lnTo>
                    <a:pt x="43738" y="53340"/>
                  </a:lnTo>
                  <a:lnTo>
                    <a:pt x="44475" y="53009"/>
                  </a:lnTo>
                  <a:lnTo>
                    <a:pt x="44589" y="52578"/>
                  </a:lnTo>
                  <a:lnTo>
                    <a:pt x="44831" y="52070"/>
                  </a:lnTo>
                  <a:lnTo>
                    <a:pt x="44945" y="51816"/>
                  </a:lnTo>
                  <a:lnTo>
                    <a:pt x="44081" y="52070"/>
                  </a:lnTo>
                  <a:lnTo>
                    <a:pt x="44577" y="51181"/>
                  </a:lnTo>
                  <a:lnTo>
                    <a:pt x="43675" y="50419"/>
                  </a:lnTo>
                  <a:lnTo>
                    <a:pt x="44145" y="49784"/>
                  </a:lnTo>
                  <a:lnTo>
                    <a:pt x="43167" y="49403"/>
                  </a:lnTo>
                  <a:lnTo>
                    <a:pt x="44500" y="48260"/>
                  </a:lnTo>
                  <a:lnTo>
                    <a:pt x="44348" y="47498"/>
                  </a:lnTo>
                  <a:lnTo>
                    <a:pt x="44246" y="46990"/>
                  </a:lnTo>
                  <a:lnTo>
                    <a:pt x="44170" y="46609"/>
                  </a:lnTo>
                  <a:lnTo>
                    <a:pt x="43408" y="46228"/>
                  </a:lnTo>
                  <a:lnTo>
                    <a:pt x="43853" y="46355"/>
                  </a:lnTo>
                  <a:lnTo>
                    <a:pt x="43827" y="46228"/>
                  </a:lnTo>
                  <a:lnTo>
                    <a:pt x="43764" y="45720"/>
                  </a:lnTo>
                  <a:lnTo>
                    <a:pt x="44373" y="45847"/>
                  </a:lnTo>
                  <a:lnTo>
                    <a:pt x="44348" y="45720"/>
                  </a:lnTo>
                  <a:lnTo>
                    <a:pt x="44310" y="45593"/>
                  </a:lnTo>
                  <a:lnTo>
                    <a:pt x="38455" y="45593"/>
                  </a:lnTo>
                  <a:lnTo>
                    <a:pt x="37680" y="45593"/>
                  </a:lnTo>
                  <a:lnTo>
                    <a:pt x="37414" y="45974"/>
                  </a:lnTo>
                  <a:lnTo>
                    <a:pt x="36842" y="45466"/>
                  </a:lnTo>
                  <a:lnTo>
                    <a:pt x="36830" y="45974"/>
                  </a:lnTo>
                  <a:lnTo>
                    <a:pt x="37249" y="45974"/>
                  </a:lnTo>
                  <a:lnTo>
                    <a:pt x="36906" y="46101"/>
                  </a:lnTo>
                  <a:lnTo>
                    <a:pt x="38214" y="46609"/>
                  </a:lnTo>
                  <a:lnTo>
                    <a:pt x="37693" y="46990"/>
                  </a:lnTo>
                  <a:lnTo>
                    <a:pt x="37973" y="47117"/>
                  </a:lnTo>
                  <a:lnTo>
                    <a:pt x="38633" y="46990"/>
                  </a:lnTo>
                  <a:lnTo>
                    <a:pt x="38658" y="47498"/>
                  </a:lnTo>
                  <a:lnTo>
                    <a:pt x="38760" y="47879"/>
                  </a:lnTo>
                  <a:lnTo>
                    <a:pt x="39408" y="47498"/>
                  </a:lnTo>
                  <a:lnTo>
                    <a:pt x="37592" y="48641"/>
                  </a:lnTo>
                  <a:lnTo>
                    <a:pt x="39738" y="50165"/>
                  </a:lnTo>
                  <a:lnTo>
                    <a:pt x="38188" y="51054"/>
                  </a:lnTo>
                  <a:lnTo>
                    <a:pt x="38417" y="51689"/>
                  </a:lnTo>
                  <a:lnTo>
                    <a:pt x="38544" y="53086"/>
                  </a:lnTo>
                  <a:lnTo>
                    <a:pt x="38366" y="52959"/>
                  </a:lnTo>
                  <a:lnTo>
                    <a:pt x="38239" y="53086"/>
                  </a:lnTo>
                  <a:lnTo>
                    <a:pt x="38303" y="52959"/>
                  </a:lnTo>
                  <a:lnTo>
                    <a:pt x="38201" y="53086"/>
                  </a:lnTo>
                  <a:lnTo>
                    <a:pt x="37693" y="53721"/>
                  </a:lnTo>
                  <a:lnTo>
                    <a:pt x="40017" y="53594"/>
                  </a:lnTo>
                  <a:lnTo>
                    <a:pt x="39331" y="54483"/>
                  </a:lnTo>
                  <a:lnTo>
                    <a:pt x="38328" y="54864"/>
                  </a:lnTo>
                  <a:lnTo>
                    <a:pt x="38684" y="54229"/>
                  </a:lnTo>
                  <a:lnTo>
                    <a:pt x="38836" y="53975"/>
                  </a:lnTo>
                  <a:lnTo>
                    <a:pt x="38442" y="54229"/>
                  </a:lnTo>
                  <a:lnTo>
                    <a:pt x="36449" y="54102"/>
                  </a:lnTo>
                  <a:lnTo>
                    <a:pt x="38684" y="55372"/>
                  </a:lnTo>
                  <a:lnTo>
                    <a:pt x="37338" y="55753"/>
                  </a:lnTo>
                  <a:lnTo>
                    <a:pt x="37249" y="55626"/>
                  </a:lnTo>
                  <a:lnTo>
                    <a:pt x="36487" y="55880"/>
                  </a:lnTo>
                  <a:lnTo>
                    <a:pt x="37757" y="56769"/>
                  </a:lnTo>
                  <a:lnTo>
                    <a:pt x="37439" y="57531"/>
                  </a:lnTo>
                  <a:lnTo>
                    <a:pt x="37287" y="57404"/>
                  </a:lnTo>
                  <a:lnTo>
                    <a:pt x="37160" y="57404"/>
                  </a:lnTo>
                  <a:lnTo>
                    <a:pt x="38061" y="58166"/>
                  </a:lnTo>
                  <a:lnTo>
                    <a:pt x="38074" y="59817"/>
                  </a:lnTo>
                  <a:lnTo>
                    <a:pt x="38163" y="60579"/>
                  </a:lnTo>
                  <a:lnTo>
                    <a:pt x="37680" y="60579"/>
                  </a:lnTo>
                  <a:lnTo>
                    <a:pt x="37147" y="60960"/>
                  </a:lnTo>
                  <a:lnTo>
                    <a:pt x="36347" y="60579"/>
                  </a:lnTo>
                  <a:lnTo>
                    <a:pt x="36537" y="60071"/>
                  </a:lnTo>
                  <a:lnTo>
                    <a:pt x="35394" y="59944"/>
                  </a:lnTo>
                  <a:lnTo>
                    <a:pt x="36271" y="60706"/>
                  </a:lnTo>
                  <a:lnTo>
                    <a:pt x="35966" y="60960"/>
                  </a:lnTo>
                  <a:lnTo>
                    <a:pt x="35547" y="60706"/>
                  </a:lnTo>
                  <a:lnTo>
                    <a:pt x="35344" y="61595"/>
                  </a:lnTo>
                  <a:lnTo>
                    <a:pt x="36474" y="62230"/>
                  </a:lnTo>
                  <a:lnTo>
                    <a:pt x="35801" y="63119"/>
                  </a:lnTo>
                  <a:lnTo>
                    <a:pt x="36169" y="63119"/>
                  </a:lnTo>
                  <a:lnTo>
                    <a:pt x="36880" y="64262"/>
                  </a:lnTo>
                  <a:lnTo>
                    <a:pt x="36690" y="64135"/>
                  </a:lnTo>
                  <a:lnTo>
                    <a:pt x="35331" y="63246"/>
                  </a:lnTo>
                  <a:lnTo>
                    <a:pt x="35775" y="64135"/>
                  </a:lnTo>
                  <a:lnTo>
                    <a:pt x="34658" y="63627"/>
                  </a:lnTo>
                  <a:lnTo>
                    <a:pt x="34709" y="64135"/>
                  </a:lnTo>
                  <a:lnTo>
                    <a:pt x="34810" y="65760"/>
                  </a:lnTo>
                  <a:lnTo>
                    <a:pt x="34709" y="66167"/>
                  </a:lnTo>
                  <a:lnTo>
                    <a:pt x="34480" y="65760"/>
                  </a:lnTo>
                  <a:lnTo>
                    <a:pt x="34493" y="66421"/>
                  </a:lnTo>
                  <a:lnTo>
                    <a:pt x="33959" y="66929"/>
                  </a:lnTo>
                  <a:lnTo>
                    <a:pt x="32423" y="65278"/>
                  </a:lnTo>
                  <a:lnTo>
                    <a:pt x="32194" y="67818"/>
                  </a:lnTo>
                  <a:lnTo>
                    <a:pt x="30632" y="66675"/>
                  </a:lnTo>
                  <a:lnTo>
                    <a:pt x="30175" y="68072"/>
                  </a:lnTo>
                  <a:lnTo>
                    <a:pt x="28422" y="67691"/>
                  </a:lnTo>
                  <a:lnTo>
                    <a:pt x="27254" y="68453"/>
                  </a:lnTo>
                  <a:lnTo>
                    <a:pt x="28549" y="69850"/>
                  </a:lnTo>
                  <a:lnTo>
                    <a:pt x="27317" y="69011"/>
                  </a:lnTo>
                  <a:lnTo>
                    <a:pt x="26885" y="68707"/>
                  </a:lnTo>
                  <a:lnTo>
                    <a:pt x="26987" y="68897"/>
                  </a:lnTo>
                  <a:lnTo>
                    <a:pt x="26568" y="68783"/>
                  </a:lnTo>
                  <a:lnTo>
                    <a:pt x="27114" y="69126"/>
                  </a:lnTo>
                  <a:lnTo>
                    <a:pt x="27228" y="69329"/>
                  </a:lnTo>
                  <a:lnTo>
                    <a:pt x="26289" y="70040"/>
                  </a:lnTo>
                  <a:lnTo>
                    <a:pt x="27317" y="70472"/>
                  </a:lnTo>
                  <a:lnTo>
                    <a:pt x="27127" y="70192"/>
                  </a:lnTo>
                  <a:lnTo>
                    <a:pt x="27254" y="69380"/>
                  </a:lnTo>
                  <a:lnTo>
                    <a:pt x="27813" y="70358"/>
                  </a:lnTo>
                  <a:lnTo>
                    <a:pt x="27546" y="70612"/>
                  </a:lnTo>
                  <a:lnTo>
                    <a:pt x="27406" y="70612"/>
                  </a:lnTo>
                  <a:lnTo>
                    <a:pt x="27355" y="70485"/>
                  </a:lnTo>
                  <a:lnTo>
                    <a:pt x="26847" y="70358"/>
                  </a:lnTo>
                  <a:lnTo>
                    <a:pt x="25869" y="69977"/>
                  </a:lnTo>
                  <a:lnTo>
                    <a:pt x="25425" y="69596"/>
                  </a:lnTo>
                  <a:lnTo>
                    <a:pt x="26009" y="69469"/>
                  </a:lnTo>
                  <a:lnTo>
                    <a:pt x="25869" y="69215"/>
                  </a:lnTo>
                  <a:lnTo>
                    <a:pt x="25806" y="69088"/>
                  </a:lnTo>
                  <a:lnTo>
                    <a:pt x="25057" y="69215"/>
                  </a:lnTo>
                  <a:lnTo>
                    <a:pt x="25196" y="68453"/>
                  </a:lnTo>
                  <a:lnTo>
                    <a:pt x="24561" y="68199"/>
                  </a:lnTo>
                  <a:lnTo>
                    <a:pt x="24777" y="68580"/>
                  </a:lnTo>
                  <a:lnTo>
                    <a:pt x="24841" y="68961"/>
                  </a:lnTo>
                  <a:lnTo>
                    <a:pt x="24701" y="69215"/>
                  </a:lnTo>
                  <a:lnTo>
                    <a:pt x="24218" y="69088"/>
                  </a:lnTo>
                  <a:lnTo>
                    <a:pt x="24917" y="69596"/>
                  </a:lnTo>
                  <a:lnTo>
                    <a:pt x="24968" y="69977"/>
                  </a:lnTo>
                  <a:lnTo>
                    <a:pt x="24485" y="70993"/>
                  </a:lnTo>
                  <a:lnTo>
                    <a:pt x="24104" y="69850"/>
                  </a:lnTo>
                  <a:lnTo>
                    <a:pt x="23685" y="68580"/>
                  </a:lnTo>
                  <a:lnTo>
                    <a:pt x="23063" y="69850"/>
                  </a:lnTo>
                  <a:lnTo>
                    <a:pt x="23177" y="69215"/>
                  </a:lnTo>
                  <a:lnTo>
                    <a:pt x="22796" y="69723"/>
                  </a:lnTo>
                  <a:lnTo>
                    <a:pt x="21386" y="69723"/>
                  </a:lnTo>
                  <a:lnTo>
                    <a:pt x="21247" y="71374"/>
                  </a:lnTo>
                  <a:lnTo>
                    <a:pt x="20866" y="70612"/>
                  </a:lnTo>
                  <a:lnTo>
                    <a:pt x="21043" y="70485"/>
                  </a:lnTo>
                  <a:lnTo>
                    <a:pt x="19824" y="70612"/>
                  </a:lnTo>
                  <a:lnTo>
                    <a:pt x="18440" y="72644"/>
                  </a:lnTo>
                  <a:lnTo>
                    <a:pt x="18415" y="72517"/>
                  </a:lnTo>
                  <a:lnTo>
                    <a:pt x="18364" y="72136"/>
                  </a:lnTo>
                  <a:lnTo>
                    <a:pt x="18389" y="71247"/>
                  </a:lnTo>
                  <a:lnTo>
                    <a:pt x="18313" y="71374"/>
                  </a:lnTo>
                  <a:lnTo>
                    <a:pt x="18059" y="72136"/>
                  </a:lnTo>
                  <a:lnTo>
                    <a:pt x="18059" y="72009"/>
                  </a:lnTo>
                  <a:lnTo>
                    <a:pt x="18186" y="71247"/>
                  </a:lnTo>
                  <a:lnTo>
                    <a:pt x="18224" y="71120"/>
                  </a:lnTo>
                  <a:lnTo>
                    <a:pt x="18072" y="71374"/>
                  </a:lnTo>
                  <a:lnTo>
                    <a:pt x="17691" y="72009"/>
                  </a:lnTo>
                  <a:lnTo>
                    <a:pt x="17678" y="71628"/>
                  </a:lnTo>
                  <a:lnTo>
                    <a:pt x="17932" y="71247"/>
                  </a:lnTo>
                  <a:lnTo>
                    <a:pt x="18046" y="70993"/>
                  </a:lnTo>
                  <a:lnTo>
                    <a:pt x="18161" y="70485"/>
                  </a:lnTo>
                  <a:lnTo>
                    <a:pt x="16611" y="72390"/>
                  </a:lnTo>
                  <a:lnTo>
                    <a:pt x="15481" y="72517"/>
                  </a:lnTo>
                  <a:lnTo>
                    <a:pt x="16891" y="71247"/>
                  </a:lnTo>
                  <a:lnTo>
                    <a:pt x="17246" y="70739"/>
                  </a:lnTo>
                  <a:lnTo>
                    <a:pt x="17665" y="70485"/>
                  </a:lnTo>
                  <a:lnTo>
                    <a:pt x="18084" y="70231"/>
                  </a:lnTo>
                  <a:lnTo>
                    <a:pt x="16675" y="70485"/>
                  </a:lnTo>
                  <a:lnTo>
                    <a:pt x="16344" y="69723"/>
                  </a:lnTo>
                  <a:lnTo>
                    <a:pt x="17081" y="69850"/>
                  </a:lnTo>
                  <a:lnTo>
                    <a:pt x="17132" y="69723"/>
                  </a:lnTo>
                  <a:lnTo>
                    <a:pt x="18046" y="67310"/>
                  </a:lnTo>
                  <a:lnTo>
                    <a:pt x="13220" y="67310"/>
                  </a:lnTo>
                  <a:lnTo>
                    <a:pt x="13220" y="77089"/>
                  </a:lnTo>
                  <a:lnTo>
                    <a:pt x="12941" y="77470"/>
                  </a:lnTo>
                  <a:lnTo>
                    <a:pt x="12814" y="77736"/>
                  </a:lnTo>
                  <a:lnTo>
                    <a:pt x="12458" y="77343"/>
                  </a:lnTo>
                  <a:lnTo>
                    <a:pt x="13220" y="77089"/>
                  </a:lnTo>
                  <a:lnTo>
                    <a:pt x="13220" y="67310"/>
                  </a:lnTo>
                  <a:lnTo>
                    <a:pt x="11493" y="67310"/>
                  </a:lnTo>
                  <a:lnTo>
                    <a:pt x="11430" y="67818"/>
                  </a:lnTo>
                  <a:lnTo>
                    <a:pt x="11315" y="68072"/>
                  </a:lnTo>
                  <a:lnTo>
                    <a:pt x="10363" y="67564"/>
                  </a:lnTo>
                  <a:lnTo>
                    <a:pt x="10121" y="67310"/>
                  </a:lnTo>
                  <a:lnTo>
                    <a:pt x="10299" y="68072"/>
                  </a:lnTo>
                  <a:lnTo>
                    <a:pt x="10071" y="68072"/>
                  </a:lnTo>
                  <a:lnTo>
                    <a:pt x="8013" y="69469"/>
                  </a:lnTo>
                  <a:lnTo>
                    <a:pt x="8928" y="70104"/>
                  </a:lnTo>
                  <a:lnTo>
                    <a:pt x="8597" y="70231"/>
                  </a:lnTo>
                  <a:lnTo>
                    <a:pt x="8483" y="70993"/>
                  </a:lnTo>
                  <a:lnTo>
                    <a:pt x="8369" y="72771"/>
                  </a:lnTo>
                  <a:lnTo>
                    <a:pt x="8470" y="73533"/>
                  </a:lnTo>
                  <a:lnTo>
                    <a:pt x="8293" y="75057"/>
                  </a:lnTo>
                  <a:lnTo>
                    <a:pt x="9169" y="74676"/>
                  </a:lnTo>
                  <a:lnTo>
                    <a:pt x="8877" y="75438"/>
                  </a:lnTo>
                  <a:lnTo>
                    <a:pt x="9499" y="75438"/>
                  </a:lnTo>
                  <a:lnTo>
                    <a:pt x="8978" y="76200"/>
                  </a:lnTo>
                  <a:lnTo>
                    <a:pt x="9550" y="76454"/>
                  </a:lnTo>
                  <a:lnTo>
                    <a:pt x="10452" y="77343"/>
                  </a:lnTo>
                  <a:lnTo>
                    <a:pt x="10985" y="77597"/>
                  </a:lnTo>
                  <a:lnTo>
                    <a:pt x="11684" y="77851"/>
                  </a:lnTo>
                  <a:lnTo>
                    <a:pt x="12928" y="77851"/>
                  </a:lnTo>
                  <a:lnTo>
                    <a:pt x="14236" y="77978"/>
                  </a:lnTo>
                  <a:lnTo>
                    <a:pt x="13182" y="78359"/>
                  </a:lnTo>
                  <a:lnTo>
                    <a:pt x="14947" y="78613"/>
                  </a:lnTo>
                  <a:lnTo>
                    <a:pt x="15722" y="78613"/>
                  </a:lnTo>
                  <a:lnTo>
                    <a:pt x="18059" y="77851"/>
                  </a:lnTo>
                  <a:lnTo>
                    <a:pt x="17830" y="77597"/>
                  </a:lnTo>
                  <a:lnTo>
                    <a:pt x="17602" y="77470"/>
                  </a:lnTo>
                  <a:lnTo>
                    <a:pt x="17754" y="77216"/>
                  </a:lnTo>
                  <a:lnTo>
                    <a:pt x="18135" y="77089"/>
                  </a:lnTo>
                  <a:lnTo>
                    <a:pt x="18618" y="77470"/>
                  </a:lnTo>
                  <a:lnTo>
                    <a:pt x="18592" y="77685"/>
                  </a:lnTo>
                  <a:lnTo>
                    <a:pt x="18465" y="77978"/>
                  </a:lnTo>
                  <a:lnTo>
                    <a:pt x="19888" y="77216"/>
                  </a:lnTo>
                  <a:lnTo>
                    <a:pt x="20688" y="77597"/>
                  </a:lnTo>
                  <a:lnTo>
                    <a:pt x="22987" y="78232"/>
                  </a:lnTo>
                  <a:lnTo>
                    <a:pt x="24104" y="78359"/>
                  </a:lnTo>
                  <a:lnTo>
                    <a:pt x="24498" y="77470"/>
                  </a:lnTo>
                  <a:lnTo>
                    <a:pt x="24625" y="77343"/>
                  </a:lnTo>
                  <a:lnTo>
                    <a:pt x="24752" y="77216"/>
                  </a:lnTo>
                  <a:lnTo>
                    <a:pt x="24892" y="77089"/>
                  </a:lnTo>
                  <a:lnTo>
                    <a:pt x="25285" y="76708"/>
                  </a:lnTo>
                  <a:lnTo>
                    <a:pt x="25654" y="76200"/>
                  </a:lnTo>
                  <a:lnTo>
                    <a:pt x="26339" y="76073"/>
                  </a:lnTo>
                  <a:lnTo>
                    <a:pt x="25463" y="76835"/>
                  </a:lnTo>
                  <a:lnTo>
                    <a:pt x="26111" y="77216"/>
                  </a:lnTo>
                  <a:lnTo>
                    <a:pt x="26784" y="76073"/>
                  </a:lnTo>
                  <a:lnTo>
                    <a:pt x="27165" y="75438"/>
                  </a:lnTo>
                  <a:lnTo>
                    <a:pt x="28575" y="76454"/>
                  </a:lnTo>
                  <a:lnTo>
                    <a:pt x="29438" y="75057"/>
                  </a:lnTo>
                  <a:lnTo>
                    <a:pt x="31445" y="76708"/>
                  </a:lnTo>
                  <a:lnTo>
                    <a:pt x="31991" y="75057"/>
                  </a:lnTo>
                  <a:lnTo>
                    <a:pt x="32105" y="74676"/>
                  </a:lnTo>
                  <a:lnTo>
                    <a:pt x="32613" y="73152"/>
                  </a:lnTo>
                  <a:lnTo>
                    <a:pt x="34594" y="73533"/>
                  </a:lnTo>
                  <a:lnTo>
                    <a:pt x="34213" y="73152"/>
                  </a:lnTo>
                  <a:lnTo>
                    <a:pt x="34213" y="72644"/>
                  </a:lnTo>
                  <a:lnTo>
                    <a:pt x="34213" y="72517"/>
                  </a:lnTo>
                  <a:lnTo>
                    <a:pt x="34467" y="72796"/>
                  </a:lnTo>
                  <a:lnTo>
                    <a:pt x="34480" y="72517"/>
                  </a:lnTo>
                  <a:lnTo>
                    <a:pt x="35572" y="71374"/>
                  </a:lnTo>
                  <a:lnTo>
                    <a:pt x="36182" y="70993"/>
                  </a:lnTo>
                  <a:lnTo>
                    <a:pt x="36791" y="70612"/>
                  </a:lnTo>
                  <a:lnTo>
                    <a:pt x="36995" y="70485"/>
                  </a:lnTo>
                  <a:lnTo>
                    <a:pt x="37668" y="69850"/>
                  </a:lnTo>
                  <a:lnTo>
                    <a:pt x="39535" y="68072"/>
                  </a:lnTo>
                  <a:lnTo>
                    <a:pt x="39827" y="67818"/>
                  </a:lnTo>
                  <a:lnTo>
                    <a:pt x="40894" y="66929"/>
                  </a:lnTo>
                  <a:lnTo>
                    <a:pt x="41046" y="66802"/>
                  </a:lnTo>
                  <a:lnTo>
                    <a:pt x="41605" y="66167"/>
                  </a:lnTo>
                  <a:lnTo>
                    <a:pt x="42176" y="65532"/>
                  </a:lnTo>
                  <a:lnTo>
                    <a:pt x="42811" y="64389"/>
                  </a:lnTo>
                  <a:lnTo>
                    <a:pt x="42329" y="64262"/>
                  </a:lnTo>
                  <a:lnTo>
                    <a:pt x="39916" y="63627"/>
                  </a:lnTo>
                  <a:lnTo>
                    <a:pt x="41681" y="62738"/>
                  </a:lnTo>
                  <a:lnTo>
                    <a:pt x="42443" y="63627"/>
                  </a:lnTo>
                  <a:lnTo>
                    <a:pt x="42379" y="62738"/>
                  </a:lnTo>
                  <a:lnTo>
                    <a:pt x="42405" y="61976"/>
                  </a:lnTo>
                  <a:lnTo>
                    <a:pt x="42875" y="61214"/>
                  </a:lnTo>
                  <a:lnTo>
                    <a:pt x="42976" y="60960"/>
                  </a:lnTo>
                  <a:lnTo>
                    <a:pt x="43878" y="57531"/>
                  </a:lnTo>
                  <a:lnTo>
                    <a:pt x="43611" y="56261"/>
                  </a:lnTo>
                  <a:lnTo>
                    <a:pt x="43815" y="56388"/>
                  </a:lnTo>
                  <a:lnTo>
                    <a:pt x="44119" y="56515"/>
                  </a:lnTo>
                  <a:lnTo>
                    <a:pt x="44056" y="56642"/>
                  </a:lnTo>
                  <a:lnTo>
                    <a:pt x="44958" y="56261"/>
                  </a:lnTo>
                  <a:lnTo>
                    <a:pt x="44729" y="55753"/>
                  </a:lnTo>
                  <a:lnTo>
                    <a:pt x="44335" y="54864"/>
                  </a:lnTo>
                  <a:lnTo>
                    <a:pt x="43738" y="54864"/>
                  </a:lnTo>
                  <a:lnTo>
                    <a:pt x="43827" y="54483"/>
                  </a:lnTo>
                  <a:lnTo>
                    <a:pt x="44284" y="54737"/>
                  </a:lnTo>
                  <a:lnTo>
                    <a:pt x="44602" y="54610"/>
                  </a:lnTo>
                  <a:lnTo>
                    <a:pt x="44716" y="54483"/>
                  </a:lnTo>
                  <a:lnTo>
                    <a:pt x="45072" y="54102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 descr=""/>
            <p:cNvSpPr/>
            <p:nvPr/>
          </p:nvSpPr>
          <p:spPr>
            <a:xfrm>
              <a:off x="6056830" y="3467272"/>
              <a:ext cx="52069" cy="60960"/>
            </a:xfrm>
            <a:custGeom>
              <a:avLst/>
              <a:gdLst/>
              <a:ahLst/>
              <a:cxnLst/>
              <a:rect l="l" t="t" r="r" b="b"/>
              <a:pathLst>
                <a:path w="52070" h="60960">
                  <a:moveTo>
                    <a:pt x="28727" y="0"/>
                  </a:moveTo>
                  <a:lnTo>
                    <a:pt x="17584" y="39882"/>
                  </a:lnTo>
                  <a:lnTo>
                    <a:pt x="0" y="57429"/>
                  </a:lnTo>
                  <a:lnTo>
                    <a:pt x="5956" y="59042"/>
                  </a:lnTo>
                  <a:lnTo>
                    <a:pt x="12941" y="60502"/>
                  </a:lnTo>
                  <a:lnTo>
                    <a:pt x="24638" y="57086"/>
                  </a:lnTo>
                  <a:lnTo>
                    <a:pt x="29959" y="52616"/>
                  </a:lnTo>
                  <a:lnTo>
                    <a:pt x="41757" y="47675"/>
                  </a:lnTo>
                  <a:lnTo>
                    <a:pt x="47790" y="47066"/>
                  </a:lnTo>
                  <a:lnTo>
                    <a:pt x="49999" y="32918"/>
                  </a:lnTo>
                  <a:lnTo>
                    <a:pt x="45885" y="26606"/>
                  </a:lnTo>
                  <a:lnTo>
                    <a:pt x="46139" y="14325"/>
                  </a:lnTo>
                  <a:lnTo>
                    <a:pt x="48882" y="5588"/>
                  </a:lnTo>
                  <a:lnTo>
                    <a:pt x="51765" y="774"/>
                  </a:lnTo>
                  <a:lnTo>
                    <a:pt x="28727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 descr=""/>
            <p:cNvSpPr/>
            <p:nvPr/>
          </p:nvSpPr>
          <p:spPr>
            <a:xfrm>
              <a:off x="6051055" y="3467125"/>
              <a:ext cx="59690" cy="64769"/>
            </a:xfrm>
            <a:custGeom>
              <a:avLst/>
              <a:gdLst/>
              <a:ahLst/>
              <a:cxnLst/>
              <a:rect l="l" t="t" r="r" b="b"/>
              <a:pathLst>
                <a:path w="59689" h="64770">
                  <a:moveTo>
                    <a:pt x="11785" y="47625"/>
                  </a:moveTo>
                  <a:lnTo>
                    <a:pt x="11468" y="47371"/>
                  </a:lnTo>
                  <a:lnTo>
                    <a:pt x="11734" y="48006"/>
                  </a:lnTo>
                  <a:lnTo>
                    <a:pt x="11785" y="47625"/>
                  </a:lnTo>
                  <a:close/>
                </a:path>
                <a:path w="59689" h="64770">
                  <a:moveTo>
                    <a:pt x="12103" y="47879"/>
                  </a:moveTo>
                  <a:lnTo>
                    <a:pt x="11988" y="47371"/>
                  </a:lnTo>
                  <a:lnTo>
                    <a:pt x="11950" y="47752"/>
                  </a:lnTo>
                  <a:lnTo>
                    <a:pt x="12103" y="47879"/>
                  </a:lnTo>
                  <a:close/>
                </a:path>
                <a:path w="59689" h="64770">
                  <a:moveTo>
                    <a:pt x="13970" y="55118"/>
                  </a:moveTo>
                  <a:lnTo>
                    <a:pt x="13360" y="55283"/>
                  </a:lnTo>
                  <a:lnTo>
                    <a:pt x="13665" y="55245"/>
                  </a:lnTo>
                  <a:lnTo>
                    <a:pt x="13970" y="55118"/>
                  </a:lnTo>
                  <a:close/>
                </a:path>
                <a:path w="59689" h="64770">
                  <a:moveTo>
                    <a:pt x="15544" y="56743"/>
                  </a:moveTo>
                  <a:lnTo>
                    <a:pt x="14960" y="56857"/>
                  </a:lnTo>
                  <a:lnTo>
                    <a:pt x="14998" y="57721"/>
                  </a:lnTo>
                  <a:lnTo>
                    <a:pt x="15138" y="57404"/>
                  </a:lnTo>
                  <a:lnTo>
                    <a:pt x="15544" y="56743"/>
                  </a:lnTo>
                  <a:close/>
                </a:path>
                <a:path w="59689" h="64770">
                  <a:moveTo>
                    <a:pt x="15570" y="43688"/>
                  </a:moveTo>
                  <a:lnTo>
                    <a:pt x="15430" y="43535"/>
                  </a:lnTo>
                  <a:lnTo>
                    <a:pt x="15455" y="43688"/>
                  </a:lnTo>
                  <a:close/>
                </a:path>
                <a:path w="59689" h="64770">
                  <a:moveTo>
                    <a:pt x="17792" y="40665"/>
                  </a:moveTo>
                  <a:lnTo>
                    <a:pt x="17729" y="40462"/>
                  </a:lnTo>
                  <a:lnTo>
                    <a:pt x="17792" y="40665"/>
                  </a:lnTo>
                  <a:close/>
                </a:path>
                <a:path w="59689" h="64770">
                  <a:moveTo>
                    <a:pt x="18592" y="63754"/>
                  </a:moveTo>
                  <a:lnTo>
                    <a:pt x="18580" y="63614"/>
                  </a:lnTo>
                  <a:lnTo>
                    <a:pt x="18503" y="63754"/>
                  </a:lnTo>
                  <a:close/>
                </a:path>
                <a:path w="59689" h="64770">
                  <a:moveTo>
                    <a:pt x="18859" y="64262"/>
                  </a:moveTo>
                  <a:lnTo>
                    <a:pt x="18821" y="63754"/>
                  </a:lnTo>
                  <a:lnTo>
                    <a:pt x="18592" y="63754"/>
                  </a:lnTo>
                  <a:lnTo>
                    <a:pt x="18605" y="64135"/>
                  </a:lnTo>
                  <a:lnTo>
                    <a:pt x="18859" y="64262"/>
                  </a:lnTo>
                  <a:close/>
                </a:path>
                <a:path w="59689" h="64770">
                  <a:moveTo>
                    <a:pt x="22542" y="57492"/>
                  </a:moveTo>
                  <a:lnTo>
                    <a:pt x="22377" y="58102"/>
                  </a:lnTo>
                  <a:lnTo>
                    <a:pt x="22504" y="57721"/>
                  </a:lnTo>
                  <a:lnTo>
                    <a:pt x="22542" y="57492"/>
                  </a:lnTo>
                  <a:close/>
                </a:path>
                <a:path w="59689" h="64770">
                  <a:moveTo>
                    <a:pt x="23304" y="56388"/>
                  </a:moveTo>
                  <a:lnTo>
                    <a:pt x="22326" y="56642"/>
                  </a:lnTo>
                  <a:lnTo>
                    <a:pt x="22263" y="57277"/>
                  </a:lnTo>
                  <a:lnTo>
                    <a:pt x="22377" y="57150"/>
                  </a:lnTo>
                  <a:lnTo>
                    <a:pt x="22466" y="56896"/>
                  </a:lnTo>
                  <a:lnTo>
                    <a:pt x="22542" y="57492"/>
                  </a:lnTo>
                  <a:lnTo>
                    <a:pt x="23063" y="57023"/>
                  </a:lnTo>
                  <a:lnTo>
                    <a:pt x="23114" y="56896"/>
                  </a:lnTo>
                  <a:lnTo>
                    <a:pt x="23304" y="56388"/>
                  </a:lnTo>
                  <a:close/>
                </a:path>
                <a:path w="59689" h="64770">
                  <a:moveTo>
                    <a:pt x="24688" y="56553"/>
                  </a:moveTo>
                  <a:lnTo>
                    <a:pt x="24409" y="56121"/>
                  </a:lnTo>
                  <a:lnTo>
                    <a:pt x="24053" y="55918"/>
                  </a:lnTo>
                  <a:lnTo>
                    <a:pt x="24015" y="56426"/>
                  </a:lnTo>
                  <a:lnTo>
                    <a:pt x="24257" y="56426"/>
                  </a:lnTo>
                  <a:lnTo>
                    <a:pt x="24599" y="56705"/>
                  </a:lnTo>
                  <a:lnTo>
                    <a:pt x="24688" y="56553"/>
                  </a:lnTo>
                  <a:close/>
                </a:path>
                <a:path w="59689" h="64770">
                  <a:moveTo>
                    <a:pt x="26009" y="30734"/>
                  </a:moveTo>
                  <a:lnTo>
                    <a:pt x="25628" y="30607"/>
                  </a:lnTo>
                  <a:lnTo>
                    <a:pt x="25539" y="30353"/>
                  </a:lnTo>
                  <a:lnTo>
                    <a:pt x="25019" y="30607"/>
                  </a:lnTo>
                  <a:lnTo>
                    <a:pt x="26009" y="30734"/>
                  </a:lnTo>
                  <a:close/>
                </a:path>
                <a:path w="59689" h="64770">
                  <a:moveTo>
                    <a:pt x="28143" y="56134"/>
                  </a:moveTo>
                  <a:lnTo>
                    <a:pt x="27965" y="55880"/>
                  </a:lnTo>
                  <a:lnTo>
                    <a:pt x="27686" y="55499"/>
                  </a:lnTo>
                  <a:lnTo>
                    <a:pt x="27584" y="55880"/>
                  </a:lnTo>
                  <a:lnTo>
                    <a:pt x="27978" y="56286"/>
                  </a:lnTo>
                  <a:lnTo>
                    <a:pt x="27965" y="55956"/>
                  </a:lnTo>
                  <a:lnTo>
                    <a:pt x="28143" y="56134"/>
                  </a:lnTo>
                  <a:close/>
                </a:path>
                <a:path w="59689" h="64770">
                  <a:moveTo>
                    <a:pt x="28168" y="56515"/>
                  </a:moveTo>
                  <a:lnTo>
                    <a:pt x="28079" y="56388"/>
                  </a:lnTo>
                  <a:lnTo>
                    <a:pt x="28041" y="56642"/>
                  </a:lnTo>
                  <a:lnTo>
                    <a:pt x="28168" y="56515"/>
                  </a:lnTo>
                  <a:close/>
                </a:path>
                <a:path w="59689" h="64770">
                  <a:moveTo>
                    <a:pt x="29425" y="24193"/>
                  </a:moveTo>
                  <a:lnTo>
                    <a:pt x="29121" y="24003"/>
                  </a:lnTo>
                  <a:lnTo>
                    <a:pt x="29324" y="23622"/>
                  </a:lnTo>
                  <a:lnTo>
                    <a:pt x="29159" y="23622"/>
                  </a:lnTo>
                  <a:lnTo>
                    <a:pt x="28117" y="23876"/>
                  </a:lnTo>
                  <a:lnTo>
                    <a:pt x="29425" y="24193"/>
                  </a:lnTo>
                  <a:close/>
                </a:path>
                <a:path w="59689" h="64770">
                  <a:moveTo>
                    <a:pt x="29591" y="24231"/>
                  </a:moveTo>
                  <a:lnTo>
                    <a:pt x="29425" y="24193"/>
                  </a:lnTo>
                  <a:lnTo>
                    <a:pt x="29591" y="24231"/>
                  </a:lnTo>
                  <a:close/>
                </a:path>
                <a:path w="59689" h="64770">
                  <a:moveTo>
                    <a:pt x="29705" y="14109"/>
                  </a:moveTo>
                  <a:lnTo>
                    <a:pt x="29286" y="13589"/>
                  </a:lnTo>
                  <a:lnTo>
                    <a:pt x="29222" y="14224"/>
                  </a:lnTo>
                  <a:lnTo>
                    <a:pt x="29705" y="14109"/>
                  </a:lnTo>
                  <a:close/>
                </a:path>
                <a:path w="59689" h="64770">
                  <a:moveTo>
                    <a:pt x="30187" y="14008"/>
                  </a:moveTo>
                  <a:lnTo>
                    <a:pt x="29794" y="14097"/>
                  </a:lnTo>
                  <a:lnTo>
                    <a:pt x="29781" y="14224"/>
                  </a:lnTo>
                  <a:lnTo>
                    <a:pt x="30187" y="14008"/>
                  </a:lnTo>
                  <a:close/>
                </a:path>
                <a:path w="59689" h="64770">
                  <a:moveTo>
                    <a:pt x="30581" y="5778"/>
                  </a:moveTo>
                  <a:lnTo>
                    <a:pt x="30441" y="5740"/>
                  </a:lnTo>
                  <a:lnTo>
                    <a:pt x="30581" y="5778"/>
                  </a:lnTo>
                  <a:close/>
                </a:path>
                <a:path w="59689" h="64770">
                  <a:moveTo>
                    <a:pt x="30873" y="17856"/>
                  </a:moveTo>
                  <a:lnTo>
                    <a:pt x="30264" y="17818"/>
                  </a:lnTo>
                  <a:lnTo>
                    <a:pt x="30124" y="17233"/>
                  </a:lnTo>
                  <a:lnTo>
                    <a:pt x="30086" y="17919"/>
                  </a:lnTo>
                  <a:lnTo>
                    <a:pt x="30340" y="17868"/>
                  </a:lnTo>
                  <a:lnTo>
                    <a:pt x="30607" y="17856"/>
                  </a:lnTo>
                  <a:lnTo>
                    <a:pt x="30873" y="17856"/>
                  </a:lnTo>
                  <a:close/>
                </a:path>
                <a:path w="59689" h="64770">
                  <a:moveTo>
                    <a:pt x="30975" y="9779"/>
                  </a:moveTo>
                  <a:close/>
                </a:path>
                <a:path w="59689" h="64770">
                  <a:moveTo>
                    <a:pt x="31394" y="18757"/>
                  </a:moveTo>
                  <a:lnTo>
                    <a:pt x="31280" y="18605"/>
                  </a:lnTo>
                  <a:lnTo>
                    <a:pt x="31038" y="18796"/>
                  </a:lnTo>
                  <a:lnTo>
                    <a:pt x="31394" y="18757"/>
                  </a:lnTo>
                  <a:close/>
                </a:path>
                <a:path w="59689" h="64770">
                  <a:moveTo>
                    <a:pt x="31559" y="2997"/>
                  </a:moveTo>
                  <a:lnTo>
                    <a:pt x="31369" y="3048"/>
                  </a:lnTo>
                  <a:lnTo>
                    <a:pt x="30822" y="2667"/>
                  </a:lnTo>
                  <a:lnTo>
                    <a:pt x="30505" y="3048"/>
                  </a:lnTo>
                  <a:lnTo>
                    <a:pt x="31140" y="3429"/>
                  </a:lnTo>
                  <a:lnTo>
                    <a:pt x="31521" y="3048"/>
                  </a:lnTo>
                  <a:close/>
                </a:path>
                <a:path w="59689" h="64770">
                  <a:moveTo>
                    <a:pt x="31826" y="18161"/>
                  </a:moveTo>
                  <a:lnTo>
                    <a:pt x="31051" y="18034"/>
                  </a:lnTo>
                  <a:lnTo>
                    <a:pt x="31153" y="18288"/>
                  </a:lnTo>
                  <a:lnTo>
                    <a:pt x="31280" y="18605"/>
                  </a:lnTo>
                  <a:lnTo>
                    <a:pt x="31673" y="18288"/>
                  </a:lnTo>
                  <a:lnTo>
                    <a:pt x="31826" y="18161"/>
                  </a:lnTo>
                  <a:close/>
                </a:path>
                <a:path w="59689" h="64770">
                  <a:moveTo>
                    <a:pt x="31877" y="2933"/>
                  </a:moveTo>
                  <a:lnTo>
                    <a:pt x="31737" y="2832"/>
                  </a:lnTo>
                  <a:lnTo>
                    <a:pt x="31559" y="2997"/>
                  </a:lnTo>
                  <a:lnTo>
                    <a:pt x="31877" y="2933"/>
                  </a:lnTo>
                  <a:close/>
                </a:path>
                <a:path w="59689" h="64770">
                  <a:moveTo>
                    <a:pt x="34747" y="51219"/>
                  </a:moveTo>
                  <a:lnTo>
                    <a:pt x="34493" y="51219"/>
                  </a:lnTo>
                  <a:lnTo>
                    <a:pt x="34645" y="51333"/>
                  </a:lnTo>
                  <a:close/>
                </a:path>
                <a:path w="59689" h="64770">
                  <a:moveTo>
                    <a:pt x="35255" y="279"/>
                  </a:moveTo>
                  <a:lnTo>
                    <a:pt x="34721" y="177"/>
                  </a:lnTo>
                  <a:lnTo>
                    <a:pt x="35255" y="279"/>
                  </a:lnTo>
                  <a:close/>
                </a:path>
                <a:path w="59689" h="64770">
                  <a:moveTo>
                    <a:pt x="35433" y="50711"/>
                  </a:moveTo>
                  <a:lnTo>
                    <a:pt x="34925" y="49745"/>
                  </a:lnTo>
                  <a:lnTo>
                    <a:pt x="34759" y="50177"/>
                  </a:lnTo>
                  <a:lnTo>
                    <a:pt x="35331" y="50965"/>
                  </a:lnTo>
                  <a:lnTo>
                    <a:pt x="35433" y="50711"/>
                  </a:lnTo>
                  <a:close/>
                </a:path>
                <a:path w="59689" h="64770">
                  <a:moveTo>
                    <a:pt x="35483" y="23241"/>
                  </a:moveTo>
                  <a:lnTo>
                    <a:pt x="35344" y="22872"/>
                  </a:lnTo>
                  <a:lnTo>
                    <a:pt x="35382" y="23114"/>
                  </a:lnTo>
                  <a:lnTo>
                    <a:pt x="35483" y="23241"/>
                  </a:lnTo>
                  <a:close/>
                </a:path>
                <a:path w="59689" h="64770">
                  <a:moveTo>
                    <a:pt x="35687" y="21590"/>
                  </a:moveTo>
                  <a:lnTo>
                    <a:pt x="35547" y="21539"/>
                  </a:lnTo>
                  <a:lnTo>
                    <a:pt x="35547" y="21844"/>
                  </a:lnTo>
                  <a:lnTo>
                    <a:pt x="35687" y="21590"/>
                  </a:lnTo>
                  <a:close/>
                </a:path>
                <a:path w="59689" h="64770">
                  <a:moveTo>
                    <a:pt x="36004" y="16002"/>
                  </a:moveTo>
                  <a:lnTo>
                    <a:pt x="35623" y="16256"/>
                  </a:lnTo>
                  <a:lnTo>
                    <a:pt x="35775" y="16256"/>
                  </a:lnTo>
                  <a:lnTo>
                    <a:pt x="36004" y="16002"/>
                  </a:lnTo>
                  <a:close/>
                </a:path>
                <a:path w="59689" h="64770">
                  <a:moveTo>
                    <a:pt x="36195" y="3683"/>
                  </a:moveTo>
                  <a:lnTo>
                    <a:pt x="35763" y="3606"/>
                  </a:lnTo>
                  <a:lnTo>
                    <a:pt x="36080" y="3683"/>
                  </a:lnTo>
                  <a:close/>
                </a:path>
                <a:path w="59689" h="64770">
                  <a:moveTo>
                    <a:pt x="38277" y="49123"/>
                  </a:moveTo>
                  <a:lnTo>
                    <a:pt x="38100" y="49060"/>
                  </a:lnTo>
                  <a:lnTo>
                    <a:pt x="38277" y="49123"/>
                  </a:lnTo>
                  <a:close/>
                </a:path>
                <a:path w="59689" h="64770">
                  <a:moveTo>
                    <a:pt x="39065" y="56438"/>
                  </a:moveTo>
                  <a:lnTo>
                    <a:pt x="38823" y="56235"/>
                  </a:lnTo>
                  <a:lnTo>
                    <a:pt x="38620" y="56134"/>
                  </a:lnTo>
                  <a:lnTo>
                    <a:pt x="38455" y="56095"/>
                  </a:lnTo>
                  <a:lnTo>
                    <a:pt x="38468" y="56235"/>
                  </a:lnTo>
                  <a:lnTo>
                    <a:pt x="39065" y="56438"/>
                  </a:lnTo>
                  <a:close/>
                </a:path>
                <a:path w="59689" h="64770">
                  <a:moveTo>
                    <a:pt x="39344" y="48133"/>
                  </a:moveTo>
                  <a:lnTo>
                    <a:pt x="39052" y="48260"/>
                  </a:lnTo>
                  <a:lnTo>
                    <a:pt x="38773" y="48260"/>
                  </a:lnTo>
                  <a:lnTo>
                    <a:pt x="38950" y="48641"/>
                  </a:lnTo>
                  <a:lnTo>
                    <a:pt x="39344" y="48133"/>
                  </a:lnTo>
                  <a:close/>
                </a:path>
                <a:path w="59689" h="64770">
                  <a:moveTo>
                    <a:pt x="41211" y="55283"/>
                  </a:moveTo>
                  <a:lnTo>
                    <a:pt x="40614" y="55448"/>
                  </a:lnTo>
                  <a:lnTo>
                    <a:pt x="40805" y="55448"/>
                  </a:lnTo>
                  <a:lnTo>
                    <a:pt x="41021" y="55384"/>
                  </a:lnTo>
                  <a:lnTo>
                    <a:pt x="41211" y="55283"/>
                  </a:lnTo>
                  <a:close/>
                </a:path>
                <a:path w="59689" h="64770">
                  <a:moveTo>
                    <a:pt x="41986" y="46596"/>
                  </a:moveTo>
                  <a:lnTo>
                    <a:pt x="41884" y="46418"/>
                  </a:lnTo>
                  <a:lnTo>
                    <a:pt x="41744" y="46278"/>
                  </a:lnTo>
                  <a:lnTo>
                    <a:pt x="41821" y="46418"/>
                  </a:lnTo>
                  <a:lnTo>
                    <a:pt x="41986" y="46596"/>
                  </a:lnTo>
                  <a:close/>
                </a:path>
                <a:path w="59689" h="64770">
                  <a:moveTo>
                    <a:pt x="46012" y="45339"/>
                  </a:moveTo>
                  <a:close/>
                </a:path>
                <a:path w="59689" h="64770">
                  <a:moveTo>
                    <a:pt x="46494" y="45212"/>
                  </a:moveTo>
                  <a:lnTo>
                    <a:pt x="46431" y="44958"/>
                  </a:lnTo>
                  <a:lnTo>
                    <a:pt x="45923" y="43942"/>
                  </a:lnTo>
                  <a:lnTo>
                    <a:pt x="45758" y="44323"/>
                  </a:lnTo>
                  <a:lnTo>
                    <a:pt x="45669" y="44831"/>
                  </a:lnTo>
                  <a:lnTo>
                    <a:pt x="45986" y="45288"/>
                  </a:lnTo>
                  <a:lnTo>
                    <a:pt x="45948" y="45466"/>
                  </a:lnTo>
                  <a:lnTo>
                    <a:pt x="45821" y="45974"/>
                  </a:lnTo>
                  <a:lnTo>
                    <a:pt x="46494" y="45212"/>
                  </a:lnTo>
                  <a:close/>
                </a:path>
                <a:path w="59689" h="64770">
                  <a:moveTo>
                    <a:pt x="46964" y="52311"/>
                  </a:moveTo>
                  <a:lnTo>
                    <a:pt x="45808" y="51904"/>
                  </a:lnTo>
                  <a:lnTo>
                    <a:pt x="45732" y="52197"/>
                  </a:lnTo>
                  <a:lnTo>
                    <a:pt x="46113" y="53086"/>
                  </a:lnTo>
                  <a:lnTo>
                    <a:pt x="46964" y="52311"/>
                  </a:lnTo>
                  <a:close/>
                </a:path>
                <a:path w="59689" h="64770">
                  <a:moveTo>
                    <a:pt x="47320" y="52451"/>
                  </a:moveTo>
                  <a:lnTo>
                    <a:pt x="47142" y="51930"/>
                  </a:lnTo>
                  <a:lnTo>
                    <a:pt x="47091" y="52197"/>
                  </a:lnTo>
                  <a:lnTo>
                    <a:pt x="46977" y="52324"/>
                  </a:lnTo>
                  <a:lnTo>
                    <a:pt x="47320" y="52451"/>
                  </a:lnTo>
                  <a:close/>
                </a:path>
                <a:path w="59689" h="64770">
                  <a:moveTo>
                    <a:pt x="48882" y="44653"/>
                  </a:moveTo>
                  <a:lnTo>
                    <a:pt x="48691" y="44640"/>
                  </a:lnTo>
                  <a:lnTo>
                    <a:pt x="48844" y="44665"/>
                  </a:lnTo>
                  <a:close/>
                </a:path>
                <a:path w="59689" h="64770">
                  <a:moveTo>
                    <a:pt x="48882" y="42951"/>
                  </a:moveTo>
                  <a:lnTo>
                    <a:pt x="48780" y="42799"/>
                  </a:lnTo>
                  <a:lnTo>
                    <a:pt x="48831" y="42926"/>
                  </a:lnTo>
                  <a:close/>
                </a:path>
                <a:path w="59689" h="64770">
                  <a:moveTo>
                    <a:pt x="48971" y="45567"/>
                  </a:moveTo>
                  <a:lnTo>
                    <a:pt x="48933" y="45275"/>
                  </a:lnTo>
                  <a:lnTo>
                    <a:pt x="48869" y="45466"/>
                  </a:lnTo>
                  <a:close/>
                </a:path>
                <a:path w="59689" h="64770">
                  <a:moveTo>
                    <a:pt x="49225" y="42202"/>
                  </a:moveTo>
                  <a:close/>
                </a:path>
                <a:path w="59689" h="64770">
                  <a:moveTo>
                    <a:pt x="49352" y="43561"/>
                  </a:moveTo>
                  <a:lnTo>
                    <a:pt x="49060" y="43053"/>
                  </a:lnTo>
                  <a:lnTo>
                    <a:pt x="48882" y="42951"/>
                  </a:lnTo>
                  <a:lnTo>
                    <a:pt x="49263" y="43561"/>
                  </a:lnTo>
                  <a:close/>
                </a:path>
                <a:path w="59689" h="64770">
                  <a:moveTo>
                    <a:pt x="49415" y="22110"/>
                  </a:moveTo>
                  <a:lnTo>
                    <a:pt x="49288" y="22136"/>
                  </a:lnTo>
                  <a:lnTo>
                    <a:pt x="49110" y="22186"/>
                  </a:lnTo>
                  <a:lnTo>
                    <a:pt x="49326" y="22148"/>
                  </a:lnTo>
                  <a:close/>
                </a:path>
                <a:path w="59689" h="64770">
                  <a:moveTo>
                    <a:pt x="49669" y="18097"/>
                  </a:moveTo>
                  <a:lnTo>
                    <a:pt x="49428" y="18008"/>
                  </a:lnTo>
                  <a:lnTo>
                    <a:pt x="49263" y="17957"/>
                  </a:lnTo>
                  <a:lnTo>
                    <a:pt x="49657" y="18224"/>
                  </a:lnTo>
                  <a:lnTo>
                    <a:pt x="49669" y="18097"/>
                  </a:lnTo>
                  <a:close/>
                </a:path>
                <a:path w="59689" h="64770">
                  <a:moveTo>
                    <a:pt x="49834" y="42164"/>
                  </a:moveTo>
                  <a:lnTo>
                    <a:pt x="49606" y="41910"/>
                  </a:lnTo>
                  <a:lnTo>
                    <a:pt x="49809" y="42164"/>
                  </a:lnTo>
                  <a:close/>
                </a:path>
                <a:path w="59689" h="64770">
                  <a:moveTo>
                    <a:pt x="50863" y="43942"/>
                  </a:moveTo>
                  <a:lnTo>
                    <a:pt x="50101" y="43307"/>
                  </a:lnTo>
                  <a:lnTo>
                    <a:pt x="50596" y="43205"/>
                  </a:lnTo>
                  <a:lnTo>
                    <a:pt x="50761" y="43180"/>
                  </a:lnTo>
                  <a:lnTo>
                    <a:pt x="49390" y="42672"/>
                  </a:lnTo>
                  <a:lnTo>
                    <a:pt x="49339" y="42418"/>
                  </a:lnTo>
                  <a:lnTo>
                    <a:pt x="49187" y="42291"/>
                  </a:lnTo>
                  <a:lnTo>
                    <a:pt x="48260" y="41910"/>
                  </a:lnTo>
                  <a:lnTo>
                    <a:pt x="49695" y="43053"/>
                  </a:lnTo>
                  <a:lnTo>
                    <a:pt x="49809" y="43205"/>
                  </a:lnTo>
                  <a:lnTo>
                    <a:pt x="49352" y="43561"/>
                  </a:lnTo>
                  <a:lnTo>
                    <a:pt x="49314" y="43942"/>
                  </a:lnTo>
                  <a:lnTo>
                    <a:pt x="50863" y="43942"/>
                  </a:lnTo>
                  <a:close/>
                </a:path>
                <a:path w="59689" h="64770">
                  <a:moveTo>
                    <a:pt x="50965" y="25450"/>
                  </a:moveTo>
                  <a:lnTo>
                    <a:pt x="50838" y="25234"/>
                  </a:lnTo>
                  <a:lnTo>
                    <a:pt x="50876" y="25031"/>
                  </a:lnTo>
                  <a:lnTo>
                    <a:pt x="50647" y="25488"/>
                  </a:lnTo>
                  <a:lnTo>
                    <a:pt x="50965" y="25450"/>
                  </a:lnTo>
                  <a:close/>
                </a:path>
                <a:path w="59689" h="64770">
                  <a:moveTo>
                    <a:pt x="50965" y="12446"/>
                  </a:moveTo>
                  <a:lnTo>
                    <a:pt x="50927" y="11988"/>
                  </a:lnTo>
                  <a:lnTo>
                    <a:pt x="50495" y="12331"/>
                  </a:lnTo>
                  <a:lnTo>
                    <a:pt x="50317" y="12268"/>
                  </a:lnTo>
                  <a:lnTo>
                    <a:pt x="50546" y="12611"/>
                  </a:lnTo>
                  <a:lnTo>
                    <a:pt x="50965" y="12446"/>
                  </a:lnTo>
                  <a:close/>
                </a:path>
                <a:path w="59689" h="64770">
                  <a:moveTo>
                    <a:pt x="51130" y="21120"/>
                  </a:moveTo>
                  <a:lnTo>
                    <a:pt x="50660" y="20955"/>
                  </a:lnTo>
                  <a:lnTo>
                    <a:pt x="50469" y="21297"/>
                  </a:lnTo>
                  <a:lnTo>
                    <a:pt x="51130" y="21120"/>
                  </a:lnTo>
                  <a:close/>
                </a:path>
                <a:path w="59689" h="64770">
                  <a:moveTo>
                    <a:pt x="51168" y="30378"/>
                  </a:moveTo>
                  <a:lnTo>
                    <a:pt x="50876" y="30441"/>
                  </a:lnTo>
                  <a:lnTo>
                    <a:pt x="51066" y="30721"/>
                  </a:lnTo>
                  <a:lnTo>
                    <a:pt x="51168" y="30378"/>
                  </a:lnTo>
                  <a:close/>
                </a:path>
                <a:path w="59689" h="64770">
                  <a:moveTo>
                    <a:pt x="51422" y="35636"/>
                  </a:moveTo>
                  <a:lnTo>
                    <a:pt x="51219" y="35331"/>
                  </a:lnTo>
                  <a:lnTo>
                    <a:pt x="51092" y="35229"/>
                  </a:lnTo>
                  <a:lnTo>
                    <a:pt x="51422" y="35636"/>
                  </a:lnTo>
                  <a:close/>
                </a:path>
                <a:path w="59689" h="64770">
                  <a:moveTo>
                    <a:pt x="51511" y="40322"/>
                  </a:moveTo>
                  <a:lnTo>
                    <a:pt x="51346" y="40360"/>
                  </a:lnTo>
                  <a:lnTo>
                    <a:pt x="51511" y="40322"/>
                  </a:lnTo>
                  <a:close/>
                </a:path>
                <a:path w="59689" h="64770">
                  <a:moveTo>
                    <a:pt x="51511" y="21056"/>
                  </a:moveTo>
                  <a:lnTo>
                    <a:pt x="51308" y="20967"/>
                  </a:lnTo>
                  <a:lnTo>
                    <a:pt x="51511" y="21056"/>
                  </a:lnTo>
                  <a:close/>
                </a:path>
                <a:path w="59689" h="64770">
                  <a:moveTo>
                    <a:pt x="51739" y="9245"/>
                  </a:moveTo>
                  <a:lnTo>
                    <a:pt x="50482" y="9906"/>
                  </a:lnTo>
                  <a:lnTo>
                    <a:pt x="51701" y="9512"/>
                  </a:lnTo>
                  <a:lnTo>
                    <a:pt x="51739" y="9245"/>
                  </a:lnTo>
                  <a:close/>
                </a:path>
                <a:path w="59689" h="64770">
                  <a:moveTo>
                    <a:pt x="51790" y="39179"/>
                  </a:moveTo>
                  <a:lnTo>
                    <a:pt x="51346" y="38989"/>
                  </a:lnTo>
                  <a:lnTo>
                    <a:pt x="51650" y="39370"/>
                  </a:lnTo>
                  <a:lnTo>
                    <a:pt x="51790" y="39306"/>
                  </a:lnTo>
                  <a:lnTo>
                    <a:pt x="51790" y="39179"/>
                  </a:lnTo>
                  <a:close/>
                </a:path>
                <a:path w="59689" h="64770">
                  <a:moveTo>
                    <a:pt x="52070" y="49479"/>
                  </a:moveTo>
                  <a:lnTo>
                    <a:pt x="51866" y="49847"/>
                  </a:lnTo>
                  <a:lnTo>
                    <a:pt x="51981" y="49707"/>
                  </a:lnTo>
                  <a:lnTo>
                    <a:pt x="52070" y="49479"/>
                  </a:lnTo>
                  <a:close/>
                </a:path>
                <a:path w="59689" h="64770">
                  <a:moveTo>
                    <a:pt x="52438" y="36195"/>
                  </a:moveTo>
                  <a:lnTo>
                    <a:pt x="52260" y="35737"/>
                  </a:lnTo>
                  <a:lnTo>
                    <a:pt x="51689" y="36068"/>
                  </a:lnTo>
                  <a:lnTo>
                    <a:pt x="52438" y="36195"/>
                  </a:lnTo>
                  <a:close/>
                </a:path>
                <a:path w="59689" h="64770">
                  <a:moveTo>
                    <a:pt x="52501" y="9258"/>
                  </a:moveTo>
                  <a:lnTo>
                    <a:pt x="51701" y="9512"/>
                  </a:lnTo>
                  <a:lnTo>
                    <a:pt x="52362" y="9550"/>
                  </a:lnTo>
                  <a:lnTo>
                    <a:pt x="52501" y="9258"/>
                  </a:lnTo>
                  <a:close/>
                </a:path>
                <a:path w="59689" h="64770">
                  <a:moveTo>
                    <a:pt x="52527" y="20942"/>
                  </a:moveTo>
                  <a:lnTo>
                    <a:pt x="52146" y="20396"/>
                  </a:lnTo>
                  <a:lnTo>
                    <a:pt x="51638" y="20701"/>
                  </a:lnTo>
                  <a:lnTo>
                    <a:pt x="52527" y="20942"/>
                  </a:lnTo>
                  <a:close/>
                </a:path>
                <a:path w="59689" h="64770">
                  <a:moveTo>
                    <a:pt x="52539" y="9537"/>
                  </a:moveTo>
                  <a:lnTo>
                    <a:pt x="52362" y="9550"/>
                  </a:lnTo>
                  <a:lnTo>
                    <a:pt x="52082" y="10210"/>
                  </a:lnTo>
                  <a:lnTo>
                    <a:pt x="52539" y="9537"/>
                  </a:lnTo>
                  <a:close/>
                </a:path>
                <a:path w="59689" h="64770">
                  <a:moveTo>
                    <a:pt x="52666" y="35509"/>
                  </a:moveTo>
                  <a:lnTo>
                    <a:pt x="52133" y="35433"/>
                  </a:lnTo>
                  <a:lnTo>
                    <a:pt x="52260" y="35737"/>
                  </a:lnTo>
                  <a:lnTo>
                    <a:pt x="52666" y="35509"/>
                  </a:lnTo>
                  <a:close/>
                </a:path>
                <a:path w="59689" h="64770">
                  <a:moveTo>
                    <a:pt x="52717" y="49403"/>
                  </a:moveTo>
                  <a:lnTo>
                    <a:pt x="52336" y="48895"/>
                  </a:lnTo>
                  <a:lnTo>
                    <a:pt x="52209" y="49149"/>
                  </a:lnTo>
                  <a:lnTo>
                    <a:pt x="52070" y="49479"/>
                  </a:lnTo>
                  <a:lnTo>
                    <a:pt x="52260" y="49403"/>
                  </a:lnTo>
                  <a:lnTo>
                    <a:pt x="52717" y="49403"/>
                  </a:lnTo>
                  <a:close/>
                </a:path>
                <a:path w="59689" h="64770">
                  <a:moveTo>
                    <a:pt x="52857" y="38658"/>
                  </a:moveTo>
                  <a:lnTo>
                    <a:pt x="52743" y="38519"/>
                  </a:lnTo>
                  <a:lnTo>
                    <a:pt x="52768" y="38671"/>
                  </a:lnTo>
                  <a:close/>
                </a:path>
                <a:path w="59689" h="64770">
                  <a:moveTo>
                    <a:pt x="53111" y="11214"/>
                  </a:moveTo>
                  <a:lnTo>
                    <a:pt x="52832" y="10668"/>
                  </a:lnTo>
                  <a:lnTo>
                    <a:pt x="52920" y="11176"/>
                  </a:lnTo>
                  <a:lnTo>
                    <a:pt x="53111" y="11214"/>
                  </a:lnTo>
                  <a:close/>
                </a:path>
                <a:path w="59689" h="64770">
                  <a:moveTo>
                    <a:pt x="53213" y="9893"/>
                  </a:moveTo>
                  <a:lnTo>
                    <a:pt x="53174" y="9525"/>
                  </a:lnTo>
                  <a:lnTo>
                    <a:pt x="53149" y="9398"/>
                  </a:lnTo>
                  <a:lnTo>
                    <a:pt x="53086" y="9525"/>
                  </a:lnTo>
                  <a:lnTo>
                    <a:pt x="52743" y="9271"/>
                  </a:lnTo>
                  <a:lnTo>
                    <a:pt x="53213" y="9893"/>
                  </a:lnTo>
                  <a:close/>
                </a:path>
                <a:path w="59689" h="64770">
                  <a:moveTo>
                    <a:pt x="53886" y="17932"/>
                  </a:moveTo>
                  <a:lnTo>
                    <a:pt x="53733" y="17945"/>
                  </a:lnTo>
                  <a:lnTo>
                    <a:pt x="53886" y="17932"/>
                  </a:lnTo>
                  <a:close/>
                </a:path>
                <a:path w="59689" h="64770">
                  <a:moveTo>
                    <a:pt x="54216" y="6096"/>
                  </a:moveTo>
                  <a:lnTo>
                    <a:pt x="54165" y="5969"/>
                  </a:lnTo>
                  <a:lnTo>
                    <a:pt x="54190" y="6096"/>
                  </a:lnTo>
                  <a:close/>
                </a:path>
                <a:path w="59689" h="64770">
                  <a:moveTo>
                    <a:pt x="55181" y="13233"/>
                  </a:moveTo>
                  <a:lnTo>
                    <a:pt x="55041" y="13182"/>
                  </a:lnTo>
                  <a:lnTo>
                    <a:pt x="55181" y="13233"/>
                  </a:lnTo>
                  <a:close/>
                </a:path>
                <a:path w="59689" h="64770">
                  <a:moveTo>
                    <a:pt x="55943" y="11531"/>
                  </a:moveTo>
                  <a:lnTo>
                    <a:pt x="55638" y="11430"/>
                  </a:lnTo>
                  <a:lnTo>
                    <a:pt x="55702" y="11557"/>
                  </a:lnTo>
                  <a:lnTo>
                    <a:pt x="55816" y="11684"/>
                  </a:lnTo>
                  <a:lnTo>
                    <a:pt x="55943" y="11531"/>
                  </a:lnTo>
                  <a:close/>
                </a:path>
                <a:path w="59689" h="64770">
                  <a:moveTo>
                    <a:pt x="56197" y="44069"/>
                  </a:moveTo>
                  <a:lnTo>
                    <a:pt x="49314" y="44069"/>
                  </a:lnTo>
                  <a:lnTo>
                    <a:pt x="48806" y="44069"/>
                  </a:lnTo>
                  <a:lnTo>
                    <a:pt x="49098" y="44577"/>
                  </a:lnTo>
                  <a:lnTo>
                    <a:pt x="48869" y="44704"/>
                  </a:lnTo>
                  <a:lnTo>
                    <a:pt x="49212" y="44704"/>
                  </a:lnTo>
                  <a:lnTo>
                    <a:pt x="49314" y="45275"/>
                  </a:lnTo>
                  <a:lnTo>
                    <a:pt x="48983" y="45593"/>
                  </a:lnTo>
                  <a:lnTo>
                    <a:pt x="49022" y="46101"/>
                  </a:lnTo>
                  <a:lnTo>
                    <a:pt x="48666" y="45720"/>
                  </a:lnTo>
                  <a:lnTo>
                    <a:pt x="48437" y="45466"/>
                  </a:lnTo>
                  <a:lnTo>
                    <a:pt x="47726" y="44704"/>
                  </a:lnTo>
                  <a:lnTo>
                    <a:pt x="47536" y="45466"/>
                  </a:lnTo>
                  <a:lnTo>
                    <a:pt x="47256" y="45275"/>
                  </a:lnTo>
                  <a:lnTo>
                    <a:pt x="47155" y="45085"/>
                  </a:lnTo>
                  <a:lnTo>
                    <a:pt x="47078" y="44577"/>
                  </a:lnTo>
                  <a:lnTo>
                    <a:pt x="46786" y="44323"/>
                  </a:lnTo>
                  <a:lnTo>
                    <a:pt x="46583" y="45110"/>
                  </a:lnTo>
                  <a:lnTo>
                    <a:pt x="46380" y="46355"/>
                  </a:lnTo>
                  <a:lnTo>
                    <a:pt x="46545" y="46291"/>
                  </a:lnTo>
                  <a:lnTo>
                    <a:pt x="46507" y="45847"/>
                  </a:lnTo>
                  <a:lnTo>
                    <a:pt x="46570" y="46278"/>
                  </a:lnTo>
                  <a:lnTo>
                    <a:pt x="46697" y="46228"/>
                  </a:lnTo>
                  <a:lnTo>
                    <a:pt x="46634" y="45974"/>
                  </a:lnTo>
                  <a:lnTo>
                    <a:pt x="46812" y="45847"/>
                  </a:lnTo>
                  <a:lnTo>
                    <a:pt x="46850" y="45720"/>
                  </a:lnTo>
                  <a:lnTo>
                    <a:pt x="47078" y="45720"/>
                  </a:lnTo>
                  <a:lnTo>
                    <a:pt x="47066" y="46355"/>
                  </a:lnTo>
                  <a:lnTo>
                    <a:pt x="47345" y="46736"/>
                  </a:lnTo>
                  <a:lnTo>
                    <a:pt x="46748" y="46088"/>
                  </a:lnTo>
                  <a:lnTo>
                    <a:pt x="46634" y="46736"/>
                  </a:lnTo>
                  <a:lnTo>
                    <a:pt x="46748" y="47625"/>
                  </a:lnTo>
                  <a:lnTo>
                    <a:pt x="46024" y="47155"/>
                  </a:lnTo>
                  <a:lnTo>
                    <a:pt x="45923" y="46990"/>
                  </a:lnTo>
                  <a:lnTo>
                    <a:pt x="45872" y="46863"/>
                  </a:lnTo>
                  <a:lnTo>
                    <a:pt x="45339" y="45466"/>
                  </a:lnTo>
                  <a:lnTo>
                    <a:pt x="44323" y="44958"/>
                  </a:lnTo>
                  <a:lnTo>
                    <a:pt x="44323" y="46863"/>
                  </a:lnTo>
                  <a:lnTo>
                    <a:pt x="43129" y="46736"/>
                  </a:lnTo>
                  <a:lnTo>
                    <a:pt x="43573" y="46990"/>
                  </a:lnTo>
                  <a:lnTo>
                    <a:pt x="43688" y="47625"/>
                  </a:lnTo>
                  <a:lnTo>
                    <a:pt x="42976" y="47244"/>
                  </a:lnTo>
                  <a:lnTo>
                    <a:pt x="42735" y="47625"/>
                  </a:lnTo>
                  <a:lnTo>
                    <a:pt x="42557" y="47117"/>
                  </a:lnTo>
                  <a:lnTo>
                    <a:pt x="42265" y="46990"/>
                  </a:lnTo>
                  <a:lnTo>
                    <a:pt x="41986" y="46609"/>
                  </a:lnTo>
                  <a:lnTo>
                    <a:pt x="42164" y="47117"/>
                  </a:lnTo>
                  <a:lnTo>
                    <a:pt x="41186" y="46863"/>
                  </a:lnTo>
                  <a:lnTo>
                    <a:pt x="41529" y="48133"/>
                  </a:lnTo>
                  <a:lnTo>
                    <a:pt x="40767" y="47498"/>
                  </a:lnTo>
                  <a:lnTo>
                    <a:pt x="39751" y="47625"/>
                  </a:lnTo>
                  <a:lnTo>
                    <a:pt x="40449" y="49530"/>
                  </a:lnTo>
                  <a:lnTo>
                    <a:pt x="39585" y="49657"/>
                  </a:lnTo>
                  <a:lnTo>
                    <a:pt x="39547" y="49022"/>
                  </a:lnTo>
                  <a:lnTo>
                    <a:pt x="38989" y="48768"/>
                  </a:lnTo>
                  <a:lnTo>
                    <a:pt x="38950" y="48641"/>
                  </a:lnTo>
                  <a:lnTo>
                    <a:pt x="38620" y="48387"/>
                  </a:lnTo>
                  <a:lnTo>
                    <a:pt x="38557" y="49657"/>
                  </a:lnTo>
                  <a:lnTo>
                    <a:pt x="38061" y="49276"/>
                  </a:lnTo>
                  <a:lnTo>
                    <a:pt x="38150" y="49784"/>
                  </a:lnTo>
                  <a:lnTo>
                    <a:pt x="38341" y="50165"/>
                  </a:lnTo>
                  <a:lnTo>
                    <a:pt x="38023" y="50292"/>
                  </a:lnTo>
                  <a:lnTo>
                    <a:pt x="37630" y="50673"/>
                  </a:lnTo>
                  <a:lnTo>
                    <a:pt x="36499" y="49911"/>
                  </a:lnTo>
                  <a:lnTo>
                    <a:pt x="36106" y="52451"/>
                  </a:lnTo>
                  <a:lnTo>
                    <a:pt x="34645" y="51435"/>
                  </a:lnTo>
                  <a:lnTo>
                    <a:pt x="33667" y="52451"/>
                  </a:lnTo>
                  <a:lnTo>
                    <a:pt x="33223" y="52705"/>
                  </a:lnTo>
                  <a:lnTo>
                    <a:pt x="33058" y="52451"/>
                  </a:lnTo>
                  <a:lnTo>
                    <a:pt x="32232" y="52451"/>
                  </a:lnTo>
                  <a:lnTo>
                    <a:pt x="33667" y="54229"/>
                  </a:lnTo>
                  <a:lnTo>
                    <a:pt x="32600" y="54102"/>
                  </a:lnTo>
                  <a:lnTo>
                    <a:pt x="32423" y="53975"/>
                  </a:lnTo>
                  <a:lnTo>
                    <a:pt x="31711" y="53467"/>
                  </a:lnTo>
                  <a:lnTo>
                    <a:pt x="32715" y="53467"/>
                  </a:lnTo>
                  <a:lnTo>
                    <a:pt x="32296" y="53213"/>
                  </a:lnTo>
                  <a:lnTo>
                    <a:pt x="31178" y="51562"/>
                  </a:lnTo>
                  <a:lnTo>
                    <a:pt x="31534" y="53975"/>
                  </a:lnTo>
                  <a:lnTo>
                    <a:pt x="30454" y="53340"/>
                  </a:lnTo>
                  <a:lnTo>
                    <a:pt x="30518" y="53086"/>
                  </a:lnTo>
                  <a:lnTo>
                    <a:pt x="29806" y="52705"/>
                  </a:lnTo>
                  <a:lnTo>
                    <a:pt x="29972" y="54356"/>
                  </a:lnTo>
                  <a:lnTo>
                    <a:pt x="29273" y="54483"/>
                  </a:lnTo>
                  <a:lnTo>
                    <a:pt x="29222" y="54356"/>
                  </a:lnTo>
                  <a:lnTo>
                    <a:pt x="29133" y="54229"/>
                  </a:lnTo>
                  <a:lnTo>
                    <a:pt x="29159" y="54483"/>
                  </a:lnTo>
                  <a:lnTo>
                    <a:pt x="29095" y="55499"/>
                  </a:lnTo>
                  <a:lnTo>
                    <a:pt x="28282" y="56388"/>
                  </a:lnTo>
                  <a:lnTo>
                    <a:pt x="28206" y="56515"/>
                  </a:lnTo>
                  <a:lnTo>
                    <a:pt x="28321" y="56642"/>
                  </a:lnTo>
                  <a:lnTo>
                    <a:pt x="27851" y="57023"/>
                  </a:lnTo>
                  <a:lnTo>
                    <a:pt x="27495" y="56769"/>
                  </a:lnTo>
                  <a:lnTo>
                    <a:pt x="26936" y="56642"/>
                  </a:lnTo>
                  <a:lnTo>
                    <a:pt x="26555" y="55880"/>
                  </a:lnTo>
                  <a:lnTo>
                    <a:pt x="27038" y="55626"/>
                  </a:lnTo>
                  <a:lnTo>
                    <a:pt x="26327" y="54737"/>
                  </a:lnTo>
                  <a:lnTo>
                    <a:pt x="26416" y="55880"/>
                  </a:lnTo>
                  <a:lnTo>
                    <a:pt x="26073" y="55880"/>
                  </a:lnTo>
                  <a:lnTo>
                    <a:pt x="25908" y="55372"/>
                  </a:lnTo>
                  <a:lnTo>
                    <a:pt x="25234" y="55753"/>
                  </a:lnTo>
                  <a:lnTo>
                    <a:pt x="25641" y="57023"/>
                  </a:lnTo>
                  <a:lnTo>
                    <a:pt x="24752" y="57150"/>
                  </a:lnTo>
                  <a:lnTo>
                    <a:pt x="24828" y="57277"/>
                  </a:lnTo>
                  <a:lnTo>
                    <a:pt x="24942" y="57658"/>
                  </a:lnTo>
                  <a:lnTo>
                    <a:pt x="24828" y="58801"/>
                  </a:lnTo>
                  <a:lnTo>
                    <a:pt x="24803" y="58674"/>
                  </a:lnTo>
                  <a:lnTo>
                    <a:pt x="24765" y="58547"/>
                  </a:lnTo>
                  <a:lnTo>
                    <a:pt x="24599" y="57912"/>
                  </a:lnTo>
                  <a:lnTo>
                    <a:pt x="24371" y="57023"/>
                  </a:lnTo>
                  <a:lnTo>
                    <a:pt x="24130" y="57912"/>
                  </a:lnTo>
                  <a:lnTo>
                    <a:pt x="23685" y="56769"/>
                  </a:lnTo>
                  <a:lnTo>
                    <a:pt x="22872" y="58166"/>
                  </a:lnTo>
                  <a:lnTo>
                    <a:pt x="22288" y="58547"/>
                  </a:lnTo>
                  <a:lnTo>
                    <a:pt x="22377" y="58102"/>
                  </a:lnTo>
                  <a:lnTo>
                    <a:pt x="21958" y="58547"/>
                  </a:lnTo>
                  <a:lnTo>
                    <a:pt x="21297" y="58674"/>
                  </a:lnTo>
                  <a:lnTo>
                    <a:pt x="21297" y="58547"/>
                  </a:lnTo>
                  <a:lnTo>
                    <a:pt x="21272" y="58166"/>
                  </a:lnTo>
                  <a:lnTo>
                    <a:pt x="21170" y="56261"/>
                  </a:lnTo>
                  <a:lnTo>
                    <a:pt x="19545" y="58166"/>
                  </a:lnTo>
                  <a:lnTo>
                    <a:pt x="19469" y="57912"/>
                  </a:lnTo>
                  <a:lnTo>
                    <a:pt x="19443" y="57785"/>
                  </a:lnTo>
                  <a:lnTo>
                    <a:pt x="19138" y="56769"/>
                  </a:lnTo>
                  <a:lnTo>
                    <a:pt x="19024" y="56388"/>
                  </a:lnTo>
                  <a:lnTo>
                    <a:pt x="18491" y="56769"/>
                  </a:lnTo>
                  <a:lnTo>
                    <a:pt x="17932" y="56769"/>
                  </a:lnTo>
                  <a:lnTo>
                    <a:pt x="16205" y="56007"/>
                  </a:lnTo>
                  <a:lnTo>
                    <a:pt x="15900" y="56007"/>
                  </a:lnTo>
                  <a:lnTo>
                    <a:pt x="15748" y="57785"/>
                  </a:lnTo>
                  <a:lnTo>
                    <a:pt x="15748" y="56007"/>
                  </a:lnTo>
                  <a:lnTo>
                    <a:pt x="15303" y="57912"/>
                  </a:lnTo>
                  <a:lnTo>
                    <a:pt x="14973" y="57912"/>
                  </a:lnTo>
                  <a:lnTo>
                    <a:pt x="14922" y="56896"/>
                  </a:lnTo>
                  <a:lnTo>
                    <a:pt x="15036" y="56489"/>
                  </a:lnTo>
                  <a:lnTo>
                    <a:pt x="15189" y="56134"/>
                  </a:lnTo>
                  <a:lnTo>
                    <a:pt x="15316" y="56261"/>
                  </a:lnTo>
                  <a:lnTo>
                    <a:pt x="15392" y="56134"/>
                  </a:lnTo>
                  <a:lnTo>
                    <a:pt x="15506" y="55905"/>
                  </a:lnTo>
                  <a:lnTo>
                    <a:pt x="15608" y="55499"/>
                  </a:lnTo>
                  <a:lnTo>
                    <a:pt x="15913" y="55067"/>
                  </a:lnTo>
                  <a:lnTo>
                    <a:pt x="16141" y="54673"/>
                  </a:lnTo>
                  <a:lnTo>
                    <a:pt x="15709" y="55283"/>
                  </a:lnTo>
                  <a:lnTo>
                    <a:pt x="15481" y="55499"/>
                  </a:lnTo>
                  <a:lnTo>
                    <a:pt x="15608" y="55245"/>
                  </a:lnTo>
                  <a:lnTo>
                    <a:pt x="15417" y="55499"/>
                  </a:lnTo>
                  <a:lnTo>
                    <a:pt x="15227" y="55753"/>
                  </a:lnTo>
                  <a:lnTo>
                    <a:pt x="15100" y="56134"/>
                  </a:lnTo>
                  <a:lnTo>
                    <a:pt x="13906" y="56896"/>
                  </a:lnTo>
                  <a:lnTo>
                    <a:pt x="14668" y="56134"/>
                  </a:lnTo>
                  <a:lnTo>
                    <a:pt x="15303" y="55499"/>
                  </a:lnTo>
                  <a:lnTo>
                    <a:pt x="15811" y="54991"/>
                  </a:lnTo>
                  <a:lnTo>
                    <a:pt x="16141" y="54648"/>
                  </a:lnTo>
                  <a:lnTo>
                    <a:pt x="15735" y="54991"/>
                  </a:lnTo>
                  <a:lnTo>
                    <a:pt x="15582" y="55118"/>
                  </a:lnTo>
                  <a:lnTo>
                    <a:pt x="15227" y="55245"/>
                  </a:lnTo>
                  <a:lnTo>
                    <a:pt x="13360" y="56134"/>
                  </a:lnTo>
                  <a:lnTo>
                    <a:pt x="13500" y="56007"/>
                  </a:lnTo>
                  <a:lnTo>
                    <a:pt x="13652" y="55867"/>
                  </a:lnTo>
                  <a:lnTo>
                    <a:pt x="14630" y="55384"/>
                  </a:lnTo>
                  <a:lnTo>
                    <a:pt x="11684" y="56007"/>
                  </a:lnTo>
                  <a:lnTo>
                    <a:pt x="12534" y="55626"/>
                  </a:lnTo>
                  <a:lnTo>
                    <a:pt x="12776" y="55499"/>
                  </a:lnTo>
                  <a:lnTo>
                    <a:pt x="13665" y="55245"/>
                  </a:lnTo>
                  <a:lnTo>
                    <a:pt x="12065" y="55626"/>
                  </a:lnTo>
                  <a:lnTo>
                    <a:pt x="12547" y="55499"/>
                  </a:lnTo>
                  <a:lnTo>
                    <a:pt x="13017" y="55372"/>
                  </a:lnTo>
                  <a:lnTo>
                    <a:pt x="13360" y="55283"/>
                  </a:lnTo>
                  <a:lnTo>
                    <a:pt x="12598" y="55372"/>
                  </a:lnTo>
                  <a:lnTo>
                    <a:pt x="13169" y="55118"/>
                  </a:lnTo>
                  <a:lnTo>
                    <a:pt x="14033" y="54991"/>
                  </a:lnTo>
                  <a:lnTo>
                    <a:pt x="15201" y="54737"/>
                  </a:lnTo>
                  <a:lnTo>
                    <a:pt x="12293" y="54991"/>
                  </a:lnTo>
                  <a:lnTo>
                    <a:pt x="12369" y="54483"/>
                  </a:lnTo>
                  <a:lnTo>
                    <a:pt x="14287" y="54483"/>
                  </a:lnTo>
                  <a:lnTo>
                    <a:pt x="15011" y="54356"/>
                  </a:lnTo>
                  <a:lnTo>
                    <a:pt x="15303" y="54483"/>
                  </a:lnTo>
                  <a:lnTo>
                    <a:pt x="15849" y="54483"/>
                  </a:lnTo>
                  <a:lnTo>
                    <a:pt x="15494" y="54356"/>
                  </a:lnTo>
                  <a:lnTo>
                    <a:pt x="14427" y="53975"/>
                  </a:lnTo>
                  <a:lnTo>
                    <a:pt x="15024" y="52705"/>
                  </a:lnTo>
                  <a:lnTo>
                    <a:pt x="16649" y="53213"/>
                  </a:lnTo>
                  <a:lnTo>
                    <a:pt x="16865" y="52705"/>
                  </a:lnTo>
                  <a:lnTo>
                    <a:pt x="17500" y="51181"/>
                  </a:lnTo>
                  <a:lnTo>
                    <a:pt x="19037" y="50800"/>
                  </a:lnTo>
                  <a:lnTo>
                    <a:pt x="18719" y="50800"/>
                  </a:lnTo>
                  <a:lnTo>
                    <a:pt x="18389" y="50165"/>
                  </a:lnTo>
                  <a:lnTo>
                    <a:pt x="18402" y="49784"/>
                  </a:lnTo>
                  <a:lnTo>
                    <a:pt x="18821" y="49784"/>
                  </a:lnTo>
                  <a:lnTo>
                    <a:pt x="18364" y="48514"/>
                  </a:lnTo>
                  <a:lnTo>
                    <a:pt x="19088" y="49276"/>
                  </a:lnTo>
                  <a:lnTo>
                    <a:pt x="19113" y="49530"/>
                  </a:lnTo>
                  <a:lnTo>
                    <a:pt x="20129" y="50165"/>
                  </a:lnTo>
                  <a:lnTo>
                    <a:pt x="20383" y="49403"/>
                  </a:lnTo>
                  <a:lnTo>
                    <a:pt x="20764" y="49149"/>
                  </a:lnTo>
                  <a:lnTo>
                    <a:pt x="19786" y="48006"/>
                  </a:lnTo>
                  <a:lnTo>
                    <a:pt x="19672" y="47879"/>
                  </a:lnTo>
                  <a:lnTo>
                    <a:pt x="20993" y="48272"/>
                  </a:lnTo>
                  <a:lnTo>
                    <a:pt x="21043" y="48666"/>
                  </a:lnTo>
                  <a:lnTo>
                    <a:pt x="21132" y="48310"/>
                  </a:lnTo>
                  <a:lnTo>
                    <a:pt x="22301" y="48641"/>
                  </a:lnTo>
                  <a:lnTo>
                    <a:pt x="22136" y="47879"/>
                  </a:lnTo>
                  <a:lnTo>
                    <a:pt x="21475" y="44831"/>
                  </a:lnTo>
                  <a:lnTo>
                    <a:pt x="23520" y="45720"/>
                  </a:lnTo>
                  <a:lnTo>
                    <a:pt x="23622" y="44958"/>
                  </a:lnTo>
                  <a:lnTo>
                    <a:pt x="23634" y="44323"/>
                  </a:lnTo>
                  <a:lnTo>
                    <a:pt x="24257" y="44958"/>
                  </a:lnTo>
                  <a:lnTo>
                    <a:pt x="25234" y="44323"/>
                  </a:lnTo>
                  <a:lnTo>
                    <a:pt x="25425" y="44196"/>
                  </a:lnTo>
                  <a:lnTo>
                    <a:pt x="25501" y="44069"/>
                  </a:lnTo>
                  <a:lnTo>
                    <a:pt x="26009" y="43180"/>
                  </a:lnTo>
                  <a:lnTo>
                    <a:pt x="26327" y="43815"/>
                  </a:lnTo>
                  <a:lnTo>
                    <a:pt x="26695" y="43434"/>
                  </a:lnTo>
                  <a:lnTo>
                    <a:pt x="26682" y="43180"/>
                  </a:lnTo>
                  <a:lnTo>
                    <a:pt x="26149" y="42672"/>
                  </a:lnTo>
                  <a:lnTo>
                    <a:pt x="25222" y="41783"/>
                  </a:lnTo>
                  <a:lnTo>
                    <a:pt x="24968" y="41541"/>
                  </a:lnTo>
                  <a:lnTo>
                    <a:pt x="25044" y="41402"/>
                  </a:lnTo>
                  <a:lnTo>
                    <a:pt x="25285" y="41021"/>
                  </a:lnTo>
                  <a:lnTo>
                    <a:pt x="26390" y="41783"/>
                  </a:lnTo>
                  <a:lnTo>
                    <a:pt x="26987" y="41021"/>
                  </a:lnTo>
                  <a:lnTo>
                    <a:pt x="27089" y="40894"/>
                  </a:lnTo>
                  <a:lnTo>
                    <a:pt x="28689" y="40640"/>
                  </a:lnTo>
                  <a:lnTo>
                    <a:pt x="28549" y="39751"/>
                  </a:lnTo>
                  <a:lnTo>
                    <a:pt x="28435" y="39116"/>
                  </a:lnTo>
                  <a:lnTo>
                    <a:pt x="28714" y="39370"/>
                  </a:lnTo>
                  <a:lnTo>
                    <a:pt x="28778" y="39624"/>
                  </a:lnTo>
                  <a:lnTo>
                    <a:pt x="29146" y="39243"/>
                  </a:lnTo>
                  <a:lnTo>
                    <a:pt x="29413" y="39116"/>
                  </a:lnTo>
                  <a:lnTo>
                    <a:pt x="30200" y="38735"/>
                  </a:lnTo>
                  <a:lnTo>
                    <a:pt x="30721" y="38481"/>
                  </a:lnTo>
                  <a:lnTo>
                    <a:pt x="30505" y="38354"/>
                  </a:lnTo>
                  <a:lnTo>
                    <a:pt x="30086" y="38112"/>
                  </a:lnTo>
                  <a:lnTo>
                    <a:pt x="30111" y="38354"/>
                  </a:lnTo>
                  <a:lnTo>
                    <a:pt x="30060" y="38100"/>
                  </a:lnTo>
                  <a:lnTo>
                    <a:pt x="30035" y="37592"/>
                  </a:lnTo>
                  <a:lnTo>
                    <a:pt x="29933" y="36576"/>
                  </a:lnTo>
                  <a:lnTo>
                    <a:pt x="29832" y="35941"/>
                  </a:lnTo>
                  <a:lnTo>
                    <a:pt x="30492" y="36576"/>
                  </a:lnTo>
                  <a:lnTo>
                    <a:pt x="30149" y="35941"/>
                  </a:lnTo>
                  <a:lnTo>
                    <a:pt x="29870" y="35433"/>
                  </a:lnTo>
                  <a:lnTo>
                    <a:pt x="29641" y="35306"/>
                  </a:lnTo>
                  <a:lnTo>
                    <a:pt x="29667" y="35179"/>
                  </a:lnTo>
                  <a:lnTo>
                    <a:pt x="29768" y="34544"/>
                  </a:lnTo>
                  <a:lnTo>
                    <a:pt x="29959" y="34544"/>
                  </a:lnTo>
                  <a:lnTo>
                    <a:pt x="30429" y="34798"/>
                  </a:lnTo>
                  <a:lnTo>
                    <a:pt x="30124" y="34925"/>
                  </a:lnTo>
                  <a:lnTo>
                    <a:pt x="30810" y="34671"/>
                  </a:lnTo>
                  <a:lnTo>
                    <a:pt x="30594" y="34544"/>
                  </a:lnTo>
                  <a:lnTo>
                    <a:pt x="29679" y="34036"/>
                  </a:lnTo>
                  <a:lnTo>
                    <a:pt x="30416" y="33782"/>
                  </a:lnTo>
                  <a:lnTo>
                    <a:pt x="30746" y="34290"/>
                  </a:lnTo>
                  <a:lnTo>
                    <a:pt x="31115" y="33782"/>
                  </a:lnTo>
                  <a:lnTo>
                    <a:pt x="30848" y="33655"/>
                  </a:lnTo>
                  <a:lnTo>
                    <a:pt x="30543" y="33147"/>
                  </a:lnTo>
                  <a:lnTo>
                    <a:pt x="30429" y="32893"/>
                  </a:lnTo>
                  <a:lnTo>
                    <a:pt x="30353" y="32512"/>
                  </a:lnTo>
                  <a:lnTo>
                    <a:pt x="31203" y="32258"/>
                  </a:lnTo>
                  <a:lnTo>
                    <a:pt x="31915" y="32512"/>
                  </a:lnTo>
                  <a:lnTo>
                    <a:pt x="31661" y="32258"/>
                  </a:lnTo>
                  <a:lnTo>
                    <a:pt x="31534" y="32131"/>
                  </a:lnTo>
                  <a:lnTo>
                    <a:pt x="31127" y="31623"/>
                  </a:lnTo>
                  <a:lnTo>
                    <a:pt x="31483" y="31369"/>
                  </a:lnTo>
                  <a:lnTo>
                    <a:pt x="31762" y="31496"/>
                  </a:lnTo>
                  <a:lnTo>
                    <a:pt x="31915" y="31750"/>
                  </a:lnTo>
                  <a:lnTo>
                    <a:pt x="32740" y="31229"/>
                  </a:lnTo>
                  <a:lnTo>
                    <a:pt x="32893" y="31127"/>
                  </a:lnTo>
                  <a:lnTo>
                    <a:pt x="32766" y="31242"/>
                  </a:lnTo>
                  <a:lnTo>
                    <a:pt x="33235" y="31496"/>
                  </a:lnTo>
                  <a:lnTo>
                    <a:pt x="33667" y="30861"/>
                  </a:lnTo>
                  <a:lnTo>
                    <a:pt x="34417" y="31877"/>
                  </a:lnTo>
                  <a:lnTo>
                    <a:pt x="34124" y="31115"/>
                  </a:lnTo>
                  <a:lnTo>
                    <a:pt x="33972" y="30861"/>
                  </a:lnTo>
                  <a:lnTo>
                    <a:pt x="33350" y="29845"/>
                  </a:lnTo>
                  <a:lnTo>
                    <a:pt x="33274" y="29718"/>
                  </a:lnTo>
                  <a:lnTo>
                    <a:pt x="33870" y="29337"/>
                  </a:lnTo>
                  <a:lnTo>
                    <a:pt x="34150" y="29337"/>
                  </a:lnTo>
                  <a:lnTo>
                    <a:pt x="34213" y="29464"/>
                  </a:lnTo>
                  <a:lnTo>
                    <a:pt x="34340" y="29337"/>
                  </a:lnTo>
                  <a:lnTo>
                    <a:pt x="34251" y="29083"/>
                  </a:lnTo>
                  <a:lnTo>
                    <a:pt x="34582" y="28829"/>
                  </a:lnTo>
                  <a:lnTo>
                    <a:pt x="34658" y="28702"/>
                  </a:lnTo>
                  <a:lnTo>
                    <a:pt x="35293" y="28829"/>
                  </a:lnTo>
                  <a:lnTo>
                    <a:pt x="35293" y="28702"/>
                  </a:lnTo>
                  <a:lnTo>
                    <a:pt x="35280" y="28575"/>
                  </a:lnTo>
                  <a:lnTo>
                    <a:pt x="35242" y="28067"/>
                  </a:lnTo>
                  <a:lnTo>
                    <a:pt x="35382" y="27813"/>
                  </a:lnTo>
                  <a:lnTo>
                    <a:pt x="35039" y="27711"/>
                  </a:lnTo>
                  <a:lnTo>
                    <a:pt x="35039" y="28575"/>
                  </a:lnTo>
                  <a:lnTo>
                    <a:pt x="34683" y="28575"/>
                  </a:lnTo>
                  <a:lnTo>
                    <a:pt x="34709" y="28448"/>
                  </a:lnTo>
                  <a:lnTo>
                    <a:pt x="34620" y="28067"/>
                  </a:lnTo>
                  <a:lnTo>
                    <a:pt x="34912" y="28321"/>
                  </a:lnTo>
                  <a:lnTo>
                    <a:pt x="35039" y="28575"/>
                  </a:lnTo>
                  <a:lnTo>
                    <a:pt x="35039" y="27711"/>
                  </a:lnTo>
                  <a:lnTo>
                    <a:pt x="34556" y="27559"/>
                  </a:lnTo>
                  <a:lnTo>
                    <a:pt x="34836" y="27178"/>
                  </a:lnTo>
                  <a:lnTo>
                    <a:pt x="34023" y="27305"/>
                  </a:lnTo>
                  <a:lnTo>
                    <a:pt x="34036" y="27432"/>
                  </a:lnTo>
                  <a:lnTo>
                    <a:pt x="33883" y="27457"/>
                  </a:lnTo>
                  <a:lnTo>
                    <a:pt x="34048" y="27635"/>
                  </a:lnTo>
                  <a:lnTo>
                    <a:pt x="33820" y="28448"/>
                  </a:lnTo>
                  <a:lnTo>
                    <a:pt x="33502" y="28067"/>
                  </a:lnTo>
                  <a:lnTo>
                    <a:pt x="33248" y="27686"/>
                  </a:lnTo>
                  <a:lnTo>
                    <a:pt x="33807" y="27559"/>
                  </a:lnTo>
                  <a:lnTo>
                    <a:pt x="33642" y="27432"/>
                  </a:lnTo>
                  <a:lnTo>
                    <a:pt x="33312" y="27178"/>
                  </a:lnTo>
                  <a:lnTo>
                    <a:pt x="33223" y="29845"/>
                  </a:lnTo>
                  <a:lnTo>
                    <a:pt x="32893" y="30607"/>
                  </a:lnTo>
                  <a:lnTo>
                    <a:pt x="32816" y="30734"/>
                  </a:lnTo>
                  <a:lnTo>
                    <a:pt x="32766" y="31000"/>
                  </a:lnTo>
                  <a:lnTo>
                    <a:pt x="32550" y="31127"/>
                  </a:lnTo>
                  <a:lnTo>
                    <a:pt x="32600" y="30861"/>
                  </a:lnTo>
                  <a:lnTo>
                    <a:pt x="31686" y="30099"/>
                  </a:lnTo>
                  <a:lnTo>
                    <a:pt x="32702" y="29845"/>
                  </a:lnTo>
                  <a:lnTo>
                    <a:pt x="32969" y="29845"/>
                  </a:lnTo>
                  <a:lnTo>
                    <a:pt x="33121" y="29972"/>
                  </a:lnTo>
                  <a:lnTo>
                    <a:pt x="33223" y="29845"/>
                  </a:lnTo>
                  <a:lnTo>
                    <a:pt x="33223" y="27114"/>
                  </a:lnTo>
                  <a:lnTo>
                    <a:pt x="32651" y="26670"/>
                  </a:lnTo>
                  <a:lnTo>
                    <a:pt x="33934" y="26670"/>
                  </a:lnTo>
                  <a:lnTo>
                    <a:pt x="34810" y="26035"/>
                  </a:lnTo>
                  <a:lnTo>
                    <a:pt x="35547" y="26162"/>
                  </a:lnTo>
                  <a:lnTo>
                    <a:pt x="35534" y="26035"/>
                  </a:lnTo>
                  <a:lnTo>
                    <a:pt x="35407" y="25273"/>
                  </a:lnTo>
                  <a:lnTo>
                    <a:pt x="35483" y="24892"/>
                  </a:lnTo>
                  <a:lnTo>
                    <a:pt x="35585" y="24638"/>
                  </a:lnTo>
                  <a:lnTo>
                    <a:pt x="35890" y="23876"/>
                  </a:lnTo>
                  <a:lnTo>
                    <a:pt x="35166" y="23368"/>
                  </a:lnTo>
                  <a:lnTo>
                    <a:pt x="34455" y="22872"/>
                  </a:lnTo>
                  <a:lnTo>
                    <a:pt x="34290" y="22606"/>
                  </a:lnTo>
                  <a:lnTo>
                    <a:pt x="34950" y="22733"/>
                  </a:lnTo>
                  <a:lnTo>
                    <a:pt x="35229" y="22733"/>
                  </a:lnTo>
                  <a:lnTo>
                    <a:pt x="35229" y="22606"/>
                  </a:lnTo>
                  <a:lnTo>
                    <a:pt x="35521" y="21971"/>
                  </a:lnTo>
                  <a:lnTo>
                    <a:pt x="35547" y="21844"/>
                  </a:lnTo>
                  <a:lnTo>
                    <a:pt x="35458" y="21501"/>
                  </a:lnTo>
                  <a:lnTo>
                    <a:pt x="34759" y="21259"/>
                  </a:lnTo>
                  <a:lnTo>
                    <a:pt x="34886" y="20967"/>
                  </a:lnTo>
                  <a:lnTo>
                    <a:pt x="35217" y="20701"/>
                  </a:lnTo>
                  <a:lnTo>
                    <a:pt x="35445" y="21463"/>
                  </a:lnTo>
                  <a:lnTo>
                    <a:pt x="35534" y="20828"/>
                  </a:lnTo>
                  <a:lnTo>
                    <a:pt x="35852" y="21082"/>
                  </a:lnTo>
                  <a:lnTo>
                    <a:pt x="36207" y="20828"/>
                  </a:lnTo>
                  <a:lnTo>
                    <a:pt x="36398" y="20701"/>
                  </a:lnTo>
                  <a:lnTo>
                    <a:pt x="36931" y="20320"/>
                  </a:lnTo>
                  <a:lnTo>
                    <a:pt x="37642" y="19812"/>
                  </a:lnTo>
                  <a:lnTo>
                    <a:pt x="37998" y="19558"/>
                  </a:lnTo>
                  <a:lnTo>
                    <a:pt x="36195" y="18796"/>
                  </a:lnTo>
                  <a:lnTo>
                    <a:pt x="35890" y="18669"/>
                  </a:lnTo>
                  <a:lnTo>
                    <a:pt x="33477" y="17653"/>
                  </a:lnTo>
                  <a:lnTo>
                    <a:pt x="35623" y="16256"/>
                  </a:lnTo>
                  <a:lnTo>
                    <a:pt x="36410" y="14859"/>
                  </a:lnTo>
                  <a:lnTo>
                    <a:pt x="36779" y="14224"/>
                  </a:lnTo>
                  <a:lnTo>
                    <a:pt x="36766" y="13970"/>
                  </a:lnTo>
                  <a:lnTo>
                    <a:pt x="36588" y="13716"/>
                  </a:lnTo>
                  <a:lnTo>
                    <a:pt x="35090" y="11658"/>
                  </a:lnTo>
                  <a:lnTo>
                    <a:pt x="35217" y="11303"/>
                  </a:lnTo>
                  <a:lnTo>
                    <a:pt x="36296" y="9906"/>
                  </a:lnTo>
                  <a:lnTo>
                    <a:pt x="36690" y="9398"/>
                  </a:lnTo>
                  <a:lnTo>
                    <a:pt x="37045" y="8763"/>
                  </a:lnTo>
                  <a:lnTo>
                    <a:pt x="36322" y="8763"/>
                  </a:lnTo>
                  <a:lnTo>
                    <a:pt x="35775" y="8382"/>
                  </a:lnTo>
                  <a:lnTo>
                    <a:pt x="36703" y="8255"/>
                  </a:lnTo>
                  <a:lnTo>
                    <a:pt x="36182" y="7874"/>
                  </a:lnTo>
                  <a:lnTo>
                    <a:pt x="35648" y="7493"/>
                  </a:lnTo>
                  <a:lnTo>
                    <a:pt x="35001" y="6731"/>
                  </a:lnTo>
                  <a:lnTo>
                    <a:pt x="34886" y="6604"/>
                  </a:lnTo>
                  <a:lnTo>
                    <a:pt x="37947" y="5969"/>
                  </a:lnTo>
                  <a:lnTo>
                    <a:pt x="36626" y="4953"/>
                  </a:lnTo>
                  <a:lnTo>
                    <a:pt x="36461" y="4826"/>
                  </a:lnTo>
                  <a:lnTo>
                    <a:pt x="35839" y="4953"/>
                  </a:lnTo>
                  <a:lnTo>
                    <a:pt x="35725" y="4064"/>
                  </a:lnTo>
                  <a:lnTo>
                    <a:pt x="35471" y="3556"/>
                  </a:lnTo>
                  <a:lnTo>
                    <a:pt x="35763" y="3606"/>
                  </a:lnTo>
                  <a:lnTo>
                    <a:pt x="35547" y="3556"/>
                  </a:lnTo>
                  <a:lnTo>
                    <a:pt x="35864" y="3429"/>
                  </a:lnTo>
                  <a:lnTo>
                    <a:pt x="36360" y="3429"/>
                  </a:lnTo>
                  <a:lnTo>
                    <a:pt x="35902" y="2794"/>
                  </a:lnTo>
                  <a:lnTo>
                    <a:pt x="35623" y="2413"/>
                  </a:lnTo>
                  <a:lnTo>
                    <a:pt x="35648" y="2032"/>
                  </a:lnTo>
                  <a:lnTo>
                    <a:pt x="35877" y="1524"/>
                  </a:lnTo>
                  <a:lnTo>
                    <a:pt x="37465" y="2413"/>
                  </a:lnTo>
                  <a:lnTo>
                    <a:pt x="37528" y="1524"/>
                  </a:lnTo>
                  <a:lnTo>
                    <a:pt x="37541" y="1270"/>
                  </a:lnTo>
                  <a:lnTo>
                    <a:pt x="37363" y="889"/>
                  </a:lnTo>
                  <a:lnTo>
                    <a:pt x="37160" y="762"/>
                  </a:lnTo>
                  <a:lnTo>
                    <a:pt x="36131" y="127"/>
                  </a:lnTo>
                  <a:lnTo>
                    <a:pt x="35814" y="254"/>
                  </a:lnTo>
                  <a:lnTo>
                    <a:pt x="35788" y="381"/>
                  </a:lnTo>
                  <a:lnTo>
                    <a:pt x="35496" y="635"/>
                  </a:lnTo>
                  <a:lnTo>
                    <a:pt x="35013" y="762"/>
                  </a:lnTo>
                  <a:lnTo>
                    <a:pt x="34759" y="254"/>
                  </a:lnTo>
                  <a:lnTo>
                    <a:pt x="33337" y="254"/>
                  </a:lnTo>
                  <a:lnTo>
                    <a:pt x="31864" y="0"/>
                  </a:lnTo>
                  <a:lnTo>
                    <a:pt x="30873" y="889"/>
                  </a:lnTo>
                  <a:lnTo>
                    <a:pt x="31750" y="1524"/>
                  </a:lnTo>
                  <a:lnTo>
                    <a:pt x="31051" y="1778"/>
                  </a:lnTo>
                  <a:lnTo>
                    <a:pt x="31013" y="1270"/>
                  </a:lnTo>
                  <a:lnTo>
                    <a:pt x="30353" y="1524"/>
                  </a:lnTo>
                  <a:lnTo>
                    <a:pt x="30937" y="1778"/>
                  </a:lnTo>
                  <a:lnTo>
                    <a:pt x="31330" y="2032"/>
                  </a:lnTo>
                  <a:lnTo>
                    <a:pt x="30962" y="2032"/>
                  </a:lnTo>
                  <a:lnTo>
                    <a:pt x="30695" y="2159"/>
                  </a:lnTo>
                  <a:lnTo>
                    <a:pt x="30556" y="2286"/>
                  </a:lnTo>
                  <a:lnTo>
                    <a:pt x="31737" y="2832"/>
                  </a:lnTo>
                  <a:lnTo>
                    <a:pt x="31927" y="2921"/>
                  </a:lnTo>
                  <a:lnTo>
                    <a:pt x="31978" y="3048"/>
                  </a:lnTo>
                  <a:lnTo>
                    <a:pt x="32181" y="3302"/>
                  </a:lnTo>
                  <a:lnTo>
                    <a:pt x="31534" y="3556"/>
                  </a:lnTo>
                  <a:lnTo>
                    <a:pt x="31000" y="3556"/>
                  </a:lnTo>
                  <a:lnTo>
                    <a:pt x="31559" y="3937"/>
                  </a:lnTo>
                  <a:lnTo>
                    <a:pt x="31191" y="3937"/>
                  </a:lnTo>
                  <a:lnTo>
                    <a:pt x="30949" y="3810"/>
                  </a:lnTo>
                  <a:lnTo>
                    <a:pt x="30784" y="3683"/>
                  </a:lnTo>
                  <a:lnTo>
                    <a:pt x="31089" y="3937"/>
                  </a:lnTo>
                  <a:lnTo>
                    <a:pt x="31165" y="4191"/>
                  </a:lnTo>
                  <a:lnTo>
                    <a:pt x="30975" y="4572"/>
                  </a:lnTo>
                  <a:lnTo>
                    <a:pt x="31737" y="4699"/>
                  </a:lnTo>
                  <a:lnTo>
                    <a:pt x="30924" y="5080"/>
                  </a:lnTo>
                  <a:lnTo>
                    <a:pt x="31940" y="5842"/>
                  </a:lnTo>
                  <a:lnTo>
                    <a:pt x="30581" y="5842"/>
                  </a:lnTo>
                  <a:lnTo>
                    <a:pt x="30899" y="5969"/>
                  </a:lnTo>
                  <a:lnTo>
                    <a:pt x="31635" y="6477"/>
                  </a:lnTo>
                  <a:lnTo>
                    <a:pt x="31699" y="6731"/>
                  </a:lnTo>
                  <a:lnTo>
                    <a:pt x="30086" y="6223"/>
                  </a:lnTo>
                  <a:lnTo>
                    <a:pt x="31572" y="7874"/>
                  </a:lnTo>
                  <a:lnTo>
                    <a:pt x="29845" y="7747"/>
                  </a:lnTo>
                  <a:lnTo>
                    <a:pt x="31292" y="8128"/>
                  </a:lnTo>
                  <a:lnTo>
                    <a:pt x="30467" y="9144"/>
                  </a:lnTo>
                  <a:lnTo>
                    <a:pt x="31242" y="9906"/>
                  </a:lnTo>
                  <a:lnTo>
                    <a:pt x="30962" y="9804"/>
                  </a:lnTo>
                  <a:lnTo>
                    <a:pt x="30835" y="10160"/>
                  </a:lnTo>
                  <a:lnTo>
                    <a:pt x="30391" y="10287"/>
                  </a:lnTo>
                  <a:lnTo>
                    <a:pt x="30111" y="10414"/>
                  </a:lnTo>
                  <a:lnTo>
                    <a:pt x="31318" y="10541"/>
                  </a:lnTo>
                  <a:lnTo>
                    <a:pt x="31521" y="11049"/>
                  </a:lnTo>
                  <a:lnTo>
                    <a:pt x="31635" y="11214"/>
                  </a:lnTo>
                  <a:lnTo>
                    <a:pt x="32283" y="11557"/>
                  </a:lnTo>
                  <a:lnTo>
                    <a:pt x="31089" y="12065"/>
                  </a:lnTo>
                  <a:lnTo>
                    <a:pt x="30886" y="11176"/>
                  </a:lnTo>
                  <a:lnTo>
                    <a:pt x="29756" y="11303"/>
                  </a:lnTo>
                  <a:lnTo>
                    <a:pt x="30734" y="11303"/>
                  </a:lnTo>
                  <a:lnTo>
                    <a:pt x="30683" y="12192"/>
                  </a:lnTo>
                  <a:lnTo>
                    <a:pt x="31508" y="12065"/>
                  </a:lnTo>
                  <a:lnTo>
                    <a:pt x="30772" y="12446"/>
                  </a:lnTo>
                  <a:lnTo>
                    <a:pt x="31140" y="12446"/>
                  </a:lnTo>
                  <a:lnTo>
                    <a:pt x="30137" y="12573"/>
                  </a:lnTo>
                  <a:lnTo>
                    <a:pt x="31635" y="12700"/>
                  </a:lnTo>
                  <a:lnTo>
                    <a:pt x="30378" y="12954"/>
                  </a:lnTo>
                  <a:lnTo>
                    <a:pt x="31267" y="13335"/>
                  </a:lnTo>
                  <a:lnTo>
                    <a:pt x="30492" y="13716"/>
                  </a:lnTo>
                  <a:lnTo>
                    <a:pt x="29857" y="13335"/>
                  </a:lnTo>
                  <a:lnTo>
                    <a:pt x="30111" y="13716"/>
                  </a:lnTo>
                  <a:lnTo>
                    <a:pt x="30187" y="14008"/>
                  </a:lnTo>
                  <a:lnTo>
                    <a:pt x="30365" y="13970"/>
                  </a:lnTo>
                  <a:lnTo>
                    <a:pt x="31013" y="14097"/>
                  </a:lnTo>
                  <a:lnTo>
                    <a:pt x="31280" y="14859"/>
                  </a:lnTo>
                  <a:lnTo>
                    <a:pt x="30149" y="14478"/>
                  </a:lnTo>
                  <a:lnTo>
                    <a:pt x="29552" y="14605"/>
                  </a:lnTo>
                  <a:lnTo>
                    <a:pt x="29819" y="15113"/>
                  </a:lnTo>
                  <a:lnTo>
                    <a:pt x="30810" y="15494"/>
                  </a:lnTo>
                  <a:lnTo>
                    <a:pt x="30734" y="15875"/>
                  </a:lnTo>
                  <a:lnTo>
                    <a:pt x="30467" y="15875"/>
                  </a:lnTo>
                  <a:lnTo>
                    <a:pt x="30238" y="15748"/>
                  </a:lnTo>
                  <a:lnTo>
                    <a:pt x="30416" y="15875"/>
                  </a:lnTo>
                  <a:lnTo>
                    <a:pt x="31089" y="16383"/>
                  </a:lnTo>
                  <a:lnTo>
                    <a:pt x="30137" y="17145"/>
                  </a:lnTo>
                  <a:lnTo>
                    <a:pt x="31165" y="17907"/>
                  </a:lnTo>
                  <a:lnTo>
                    <a:pt x="31445" y="17907"/>
                  </a:lnTo>
                  <a:lnTo>
                    <a:pt x="32029" y="18034"/>
                  </a:lnTo>
                  <a:lnTo>
                    <a:pt x="32435" y="18034"/>
                  </a:lnTo>
                  <a:lnTo>
                    <a:pt x="32423" y="18288"/>
                  </a:lnTo>
                  <a:lnTo>
                    <a:pt x="33070" y="18669"/>
                  </a:lnTo>
                  <a:lnTo>
                    <a:pt x="32321" y="18669"/>
                  </a:lnTo>
                  <a:lnTo>
                    <a:pt x="32359" y="18542"/>
                  </a:lnTo>
                  <a:lnTo>
                    <a:pt x="32067" y="18415"/>
                  </a:lnTo>
                  <a:lnTo>
                    <a:pt x="31851" y="18288"/>
                  </a:lnTo>
                  <a:lnTo>
                    <a:pt x="32131" y="18669"/>
                  </a:lnTo>
                  <a:lnTo>
                    <a:pt x="31394" y="18757"/>
                  </a:lnTo>
                  <a:lnTo>
                    <a:pt x="31534" y="18796"/>
                  </a:lnTo>
                  <a:lnTo>
                    <a:pt x="31572" y="18923"/>
                  </a:lnTo>
                  <a:lnTo>
                    <a:pt x="31953" y="19304"/>
                  </a:lnTo>
                  <a:lnTo>
                    <a:pt x="31953" y="19558"/>
                  </a:lnTo>
                  <a:lnTo>
                    <a:pt x="31699" y="19812"/>
                  </a:lnTo>
                  <a:lnTo>
                    <a:pt x="30657" y="19685"/>
                  </a:lnTo>
                  <a:lnTo>
                    <a:pt x="31165" y="19177"/>
                  </a:lnTo>
                  <a:lnTo>
                    <a:pt x="31407" y="18923"/>
                  </a:lnTo>
                  <a:lnTo>
                    <a:pt x="30518" y="19177"/>
                  </a:lnTo>
                  <a:lnTo>
                    <a:pt x="30899" y="18796"/>
                  </a:lnTo>
                  <a:lnTo>
                    <a:pt x="31013" y="18669"/>
                  </a:lnTo>
                  <a:lnTo>
                    <a:pt x="29311" y="18796"/>
                  </a:lnTo>
                  <a:lnTo>
                    <a:pt x="31153" y="18288"/>
                  </a:lnTo>
                  <a:lnTo>
                    <a:pt x="29375" y="18415"/>
                  </a:lnTo>
                  <a:lnTo>
                    <a:pt x="28956" y="19177"/>
                  </a:lnTo>
                  <a:lnTo>
                    <a:pt x="29730" y="19431"/>
                  </a:lnTo>
                  <a:lnTo>
                    <a:pt x="29273" y="20193"/>
                  </a:lnTo>
                  <a:lnTo>
                    <a:pt x="29819" y="20447"/>
                  </a:lnTo>
                  <a:lnTo>
                    <a:pt x="30137" y="20320"/>
                  </a:lnTo>
                  <a:lnTo>
                    <a:pt x="30670" y="20574"/>
                  </a:lnTo>
                  <a:lnTo>
                    <a:pt x="31445" y="21971"/>
                  </a:lnTo>
                  <a:lnTo>
                    <a:pt x="27901" y="20955"/>
                  </a:lnTo>
                  <a:lnTo>
                    <a:pt x="29057" y="22098"/>
                  </a:lnTo>
                  <a:lnTo>
                    <a:pt x="29679" y="22479"/>
                  </a:lnTo>
                  <a:lnTo>
                    <a:pt x="30886" y="22834"/>
                  </a:lnTo>
                  <a:lnTo>
                    <a:pt x="30111" y="23368"/>
                  </a:lnTo>
                  <a:lnTo>
                    <a:pt x="29032" y="22860"/>
                  </a:lnTo>
                  <a:lnTo>
                    <a:pt x="28689" y="23495"/>
                  </a:lnTo>
                  <a:lnTo>
                    <a:pt x="30530" y="23749"/>
                  </a:lnTo>
                  <a:lnTo>
                    <a:pt x="29654" y="24193"/>
                  </a:lnTo>
                  <a:lnTo>
                    <a:pt x="29654" y="24384"/>
                  </a:lnTo>
                  <a:lnTo>
                    <a:pt x="29565" y="24638"/>
                  </a:lnTo>
                  <a:lnTo>
                    <a:pt x="29235" y="24561"/>
                  </a:lnTo>
                  <a:lnTo>
                    <a:pt x="29235" y="28321"/>
                  </a:lnTo>
                  <a:lnTo>
                    <a:pt x="29184" y="28448"/>
                  </a:lnTo>
                  <a:lnTo>
                    <a:pt x="29019" y="28321"/>
                  </a:lnTo>
                  <a:lnTo>
                    <a:pt x="28752" y="28448"/>
                  </a:lnTo>
                  <a:lnTo>
                    <a:pt x="28460" y="28448"/>
                  </a:lnTo>
                  <a:lnTo>
                    <a:pt x="28689" y="28067"/>
                  </a:lnTo>
                  <a:lnTo>
                    <a:pt x="29235" y="28321"/>
                  </a:lnTo>
                  <a:lnTo>
                    <a:pt x="29235" y="24561"/>
                  </a:lnTo>
                  <a:lnTo>
                    <a:pt x="28930" y="24485"/>
                  </a:lnTo>
                  <a:lnTo>
                    <a:pt x="28930" y="27305"/>
                  </a:lnTo>
                  <a:lnTo>
                    <a:pt x="28905" y="27432"/>
                  </a:lnTo>
                  <a:lnTo>
                    <a:pt x="28930" y="27305"/>
                  </a:lnTo>
                  <a:lnTo>
                    <a:pt x="28930" y="24485"/>
                  </a:lnTo>
                  <a:lnTo>
                    <a:pt x="28549" y="24384"/>
                  </a:lnTo>
                  <a:lnTo>
                    <a:pt x="28473" y="25400"/>
                  </a:lnTo>
                  <a:lnTo>
                    <a:pt x="28663" y="25908"/>
                  </a:lnTo>
                  <a:lnTo>
                    <a:pt x="28740" y="26924"/>
                  </a:lnTo>
                  <a:lnTo>
                    <a:pt x="28638" y="27305"/>
                  </a:lnTo>
                  <a:lnTo>
                    <a:pt x="28371" y="27178"/>
                  </a:lnTo>
                  <a:lnTo>
                    <a:pt x="28130" y="26924"/>
                  </a:lnTo>
                  <a:lnTo>
                    <a:pt x="27749" y="26924"/>
                  </a:lnTo>
                  <a:lnTo>
                    <a:pt x="27787" y="28194"/>
                  </a:lnTo>
                  <a:lnTo>
                    <a:pt x="26593" y="29210"/>
                  </a:lnTo>
                  <a:lnTo>
                    <a:pt x="25730" y="29718"/>
                  </a:lnTo>
                  <a:lnTo>
                    <a:pt x="25615" y="29972"/>
                  </a:lnTo>
                  <a:lnTo>
                    <a:pt x="25996" y="30480"/>
                  </a:lnTo>
                  <a:lnTo>
                    <a:pt x="26085" y="30861"/>
                  </a:lnTo>
                  <a:lnTo>
                    <a:pt x="26136" y="31369"/>
                  </a:lnTo>
                  <a:lnTo>
                    <a:pt x="25641" y="31127"/>
                  </a:lnTo>
                  <a:lnTo>
                    <a:pt x="25450" y="30734"/>
                  </a:lnTo>
                  <a:lnTo>
                    <a:pt x="25552" y="31115"/>
                  </a:lnTo>
                  <a:lnTo>
                    <a:pt x="25654" y="32766"/>
                  </a:lnTo>
                  <a:lnTo>
                    <a:pt x="25552" y="33655"/>
                  </a:lnTo>
                  <a:lnTo>
                    <a:pt x="24282" y="33782"/>
                  </a:lnTo>
                  <a:lnTo>
                    <a:pt x="24155" y="33528"/>
                  </a:lnTo>
                  <a:lnTo>
                    <a:pt x="23469" y="33782"/>
                  </a:lnTo>
                  <a:lnTo>
                    <a:pt x="25209" y="35179"/>
                  </a:lnTo>
                  <a:lnTo>
                    <a:pt x="24155" y="35179"/>
                  </a:lnTo>
                  <a:lnTo>
                    <a:pt x="24104" y="35052"/>
                  </a:lnTo>
                  <a:lnTo>
                    <a:pt x="22923" y="35941"/>
                  </a:lnTo>
                  <a:lnTo>
                    <a:pt x="22529" y="37719"/>
                  </a:lnTo>
                  <a:lnTo>
                    <a:pt x="20751" y="37719"/>
                  </a:lnTo>
                  <a:lnTo>
                    <a:pt x="21615" y="38735"/>
                  </a:lnTo>
                  <a:lnTo>
                    <a:pt x="19367" y="38481"/>
                  </a:lnTo>
                  <a:lnTo>
                    <a:pt x="20675" y="39751"/>
                  </a:lnTo>
                  <a:lnTo>
                    <a:pt x="19443" y="39751"/>
                  </a:lnTo>
                  <a:lnTo>
                    <a:pt x="19354" y="39370"/>
                  </a:lnTo>
                  <a:lnTo>
                    <a:pt x="18110" y="39878"/>
                  </a:lnTo>
                  <a:lnTo>
                    <a:pt x="17843" y="40005"/>
                  </a:lnTo>
                  <a:lnTo>
                    <a:pt x="18516" y="40767"/>
                  </a:lnTo>
                  <a:lnTo>
                    <a:pt x="18605" y="41021"/>
                  </a:lnTo>
                  <a:lnTo>
                    <a:pt x="18503" y="41402"/>
                  </a:lnTo>
                  <a:lnTo>
                    <a:pt x="17792" y="40767"/>
                  </a:lnTo>
                  <a:lnTo>
                    <a:pt x="18161" y="41783"/>
                  </a:lnTo>
                  <a:lnTo>
                    <a:pt x="17132" y="41275"/>
                  </a:lnTo>
                  <a:lnTo>
                    <a:pt x="17056" y="41617"/>
                  </a:lnTo>
                  <a:lnTo>
                    <a:pt x="17043" y="41783"/>
                  </a:lnTo>
                  <a:lnTo>
                    <a:pt x="17056" y="41656"/>
                  </a:lnTo>
                  <a:lnTo>
                    <a:pt x="17208" y="41656"/>
                  </a:lnTo>
                  <a:lnTo>
                    <a:pt x="17576" y="41783"/>
                  </a:lnTo>
                  <a:lnTo>
                    <a:pt x="17678" y="42672"/>
                  </a:lnTo>
                  <a:lnTo>
                    <a:pt x="16306" y="42545"/>
                  </a:lnTo>
                  <a:lnTo>
                    <a:pt x="15951" y="42164"/>
                  </a:lnTo>
                  <a:lnTo>
                    <a:pt x="15570" y="43688"/>
                  </a:lnTo>
                  <a:lnTo>
                    <a:pt x="15506" y="44069"/>
                  </a:lnTo>
                  <a:lnTo>
                    <a:pt x="15443" y="43942"/>
                  </a:lnTo>
                  <a:lnTo>
                    <a:pt x="14541" y="42291"/>
                  </a:lnTo>
                  <a:lnTo>
                    <a:pt x="14693" y="43434"/>
                  </a:lnTo>
                  <a:lnTo>
                    <a:pt x="14909" y="43434"/>
                  </a:lnTo>
                  <a:lnTo>
                    <a:pt x="15062" y="43815"/>
                  </a:lnTo>
                  <a:lnTo>
                    <a:pt x="15189" y="43942"/>
                  </a:lnTo>
                  <a:lnTo>
                    <a:pt x="14541" y="43815"/>
                  </a:lnTo>
                  <a:lnTo>
                    <a:pt x="13995" y="44323"/>
                  </a:lnTo>
                  <a:lnTo>
                    <a:pt x="13766" y="44831"/>
                  </a:lnTo>
                  <a:lnTo>
                    <a:pt x="13385" y="44323"/>
                  </a:lnTo>
                  <a:lnTo>
                    <a:pt x="12534" y="44958"/>
                  </a:lnTo>
                  <a:lnTo>
                    <a:pt x="12052" y="46101"/>
                  </a:lnTo>
                  <a:lnTo>
                    <a:pt x="11201" y="46863"/>
                  </a:lnTo>
                  <a:lnTo>
                    <a:pt x="11722" y="46863"/>
                  </a:lnTo>
                  <a:lnTo>
                    <a:pt x="12230" y="47498"/>
                  </a:lnTo>
                  <a:lnTo>
                    <a:pt x="12344" y="47879"/>
                  </a:lnTo>
                  <a:lnTo>
                    <a:pt x="12255" y="48006"/>
                  </a:lnTo>
                  <a:lnTo>
                    <a:pt x="12103" y="47879"/>
                  </a:lnTo>
                  <a:lnTo>
                    <a:pt x="12179" y="48260"/>
                  </a:lnTo>
                  <a:lnTo>
                    <a:pt x="11785" y="48514"/>
                  </a:lnTo>
                  <a:lnTo>
                    <a:pt x="11531" y="48133"/>
                  </a:lnTo>
                  <a:lnTo>
                    <a:pt x="11366" y="47879"/>
                  </a:lnTo>
                  <a:lnTo>
                    <a:pt x="11277" y="47752"/>
                  </a:lnTo>
                  <a:lnTo>
                    <a:pt x="11163" y="47371"/>
                  </a:lnTo>
                  <a:lnTo>
                    <a:pt x="11137" y="47244"/>
                  </a:lnTo>
                  <a:lnTo>
                    <a:pt x="11010" y="47879"/>
                  </a:lnTo>
                  <a:lnTo>
                    <a:pt x="10896" y="47752"/>
                  </a:lnTo>
                  <a:lnTo>
                    <a:pt x="10769" y="47625"/>
                  </a:lnTo>
                  <a:lnTo>
                    <a:pt x="10680" y="47371"/>
                  </a:lnTo>
                  <a:lnTo>
                    <a:pt x="10515" y="47117"/>
                  </a:lnTo>
                  <a:lnTo>
                    <a:pt x="10744" y="47752"/>
                  </a:lnTo>
                  <a:lnTo>
                    <a:pt x="9271" y="46990"/>
                  </a:lnTo>
                  <a:lnTo>
                    <a:pt x="9563" y="48133"/>
                  </a:lnTo>
                  <a:lnTo>
                    <a:pt x="9309" y="48006"/>
                  </a:lnTo>
                  <a:lnTo>
                    <a:pt x="7658" y="49530"/>
                  </a:lnTo>
                  <a:lnTo>
                    <a:pt x="7239" y="50419"/>
                  </a:lnTo>
                  <a:lnTo>
                    <a:pt x="6019" y="51689"/>
                  </a:lnTo>
                  <a:lnTo>
                    <a:pt x="6959" y="51943"/>
                  </a:lnTo>
                  <a:lnTo>
                    <a:pt x="6261" y="52324"/>
                  </a:lnTo>
                  <a:lnTo>
                    <a:pt x="6781" y="52832"/>
                  </a:lnTo>
                  <a:lnTo>
                    <a:pt x="5676" y="53467"/>
                  </a:lnTo>
                  <a:lnTo>
                    <a:pt x="4241" y="54140"/>
                  </a:lnTo>
                  <a:lnTo>
                    <a:pt x="4241" y="55753"/>
                  </a:lnTo>
                  <a:lnTo>
                    <a:pt x="3009" y="55867"/>
                  </a:lnTo>
                  <a:lnTo>
                    <a:pt x="3733" y="55499"/>
                  </a:lnTo>
                  <a:lnTo>
                    <a:pt x="4241" y="55753"/>
                  </a:lnTo>
                  <a:lnTo>
                    <a:pt x="4241" y="54140"/>
                  </a:lnTo>
                  <a:lnTo>
                    <a:pt x="3771" y="54356"/>
                  </a:lnTo>
                  <a:lnTo>
                    <a:pt x="2794" y="55372"/>
                  </a:lnTo>
                  <a:lnTo>
                    <a:pt x="2743" y="56007"/>
                  </a:lnTo>
                  <a:lnTo>
                    <a:pt x="2921" y="55918"/>
                  </a:lnTo>
                  <a:lnTo>
                    <a:pt x="2044" y="56896"/>
                  </a:lnTo>
                  <a:lnTo>
                    <a:pt x="1638" y="56515"/>
                  </a:lnTo>
                  <a:lnTo>
                    <a:pt x="241" y="58039"/>
                  </a:lnTo>
                  <a:lnTo>
                    <a:pt x="0" y="59055"/>
                  </a:lnTo>
                  <a:lnTo>
                    <a:pt x="127" y="59055"/>
                  </a:lnTo>
                  <a:lnTo>
                    <a:pt x="1333" y="58547"/>
                  </a:lnTo>
                  <a:lnTo>
                    <a:pt x="1676" y="58547"/>
                  </a:lnTo>
                  <a:lnTo>
                    <a:pt x="1473" y="58801"/>
                  </a:lnTo>
                  <a:lnTo>
                    <a:pt x="952" y="59055"/>
                  </a:lnTo>
                  <a:lnTo>
                    <a:pt x="406" y="59182"/>
                  </a:lnTo>
                  <a:lnTo>
                    <a:pt x="2298" y="59182"/>
                  </a:lnTo>
                  <a:lnTo>
                    <a:pt x="2400" y="59817"/>
                  </a:lnTo>
                  <a:lnTo>
                    <a:pt x="2895" y="60452"/>
                  </a:lnTo>
                  <a:lnTo>
                    <a:pt x="3340" y="61087"/>
                  </a:lnTo>
                  <a:lnTo>
                    <a:pt x="4178" y="61849"/>
                  </a:lnTo>
                  <a:lnTo>
                    <a:pt x="6019" y="61468"/>
                  </a:lnTo>
                  <a:lnTo>
                    <a:pt x="6769" y="61468"/>
                  </a:lnTo>
                  <a:lnTo>
                    <a:pt x="8521" y="61214"/>
                  </a:lnTo>
                  <a:lnTo>
                    <a:pt x="9220" y="61595"/>
                  </a:lnTo>
                  <a:lnTo>
                    <a:pt x="7467" y="61595"/>
                  </a:lnTo>
                  <a:lnTo>
                    <a:pt x="7645" y="62230"/>
                  </a:lnTo>
                  <a:lnTo>
                    <a:pt x="9283" y="61849"/>
                  </a:lnTo>
                  <a:lnTo>
                    <a:pt x="12103" y="62865"/>
                  </a:lnTo>
                  <a:lnTo>
                    <a:pt x="13144" y="62611"/>
                  </a:lnTo>
                  <a:lnTo>
                    <a:pt x="13271" y="63119"/>
                  </a:lnTo>
                  <a:lnTo>
                    <a:pt x="13703" y="63500"/>
                  </a:lnTo>
                  <a:lnTo>
                    <a:pt x="14909" y="63881"/>
                  </a:lnTo>
                  <a:lnTo>
                    <a:pt x="15887" y="63881"/>
                  </a:lnTo>
                  <a:lnTo>
                    <a:pt x="17653" y="63627"/>
                  </a:lnTo>
                  <a:lnTo>
                    <a:pt x="18288" y="64262"/>
                  </a:lnTo>
                  <a:lnTo>
                    <a:pt x="18313" y="63627"/>
                  </a:lnTo>
                  <a:lnTo>
                    <a:pt x="18554" y="63246"/>
                  </a:lnTo>
                  <a:lnTo>
                    <a:pt x="18580" y="63614"/>
                  </a:lnTo>
                  <a:lnTo>
                    <a:pt x="18707" y="63373"/>
                  </a:lnTo>
                  <a:lnTo>
                    <a:pt x="19240" y="63246"/>
                  </a:lnTo>
                  <a:lnTo>
                    <a:pt x="21348" y="62738"/>
                  </a:lnTo>
                  <a:lnTo>
                    <a:pt x="24574" y="63881"/>
                  </a:lnTo>
                  <a:lnTo>
                    <a:pt x="27749" y="63246"/>
                  </a:lnTo>
                  <a:lnTo>
                    <a:pt x="28841" y="62992"/>
                  </a:lnTo>
                  <a:lnTo>
                    <a:pt x="28702" y="62738"/>
                  </a:lnTo>
                  <a:lnTo>
                    <a:pt x="28625" y="62611"/>
                  </a:lnTo>
                  <a:lnTo>
                    <a:pt x="28181" y="61849"/>
                  </a:lnTo>
                  <a:lnTo>
                    <a:pt x="27825" y="61214"/>
                  </a:lnTo>
                  <a:lnTo>
                    <a:pt x="27305" y="60325"/>
                  </a:lnTo>
                  <a:lnTo>
                    <a:pt x="28981" y="61087"/>
                  </a:lnTo>
                  <a:lnTo>
                    <a:pt x="29044" y="62103"/>
                  </a:lnTo>
                  <a:lnTo>
                    <a:pt x="30391" y="60325"/>
                  </a:lnTo>
                  <a:lnTo>
                    <a:pt x="30480" y="60198"/>
                  </a:lnTo>
                  <a:lnTo>
                    <a:pt x="32854" y="60325"/>
                  </a:lnTo>
                  <a:lnTo>
                    <a:pt x="32943" y="60198"/>
                  </a:lnTo>
                  <a:lnTo>
                    <a:pt x="33807" y="58801"/>
                  </a:lnTo>
                  <a:lnTo>
                    <a:pt x="33959" y="58547"/>
                  </a:lnTo>
                  <a:lnTo>
                    <a:pt x="33985" y="58801"/>
                  </a:lnTo>
                  <a:lnTo>
                    <a:pt x="34124" y="59055"/>
                  </a:lnTo>
                  <a:lnTo>
                    <a:pt x="33959" y="59055"/>
                  </a:lnTo>
                  <a:lnTo>
                    <a:pt x="34683" y="59563"/>
                  </a:lnTo>
                  <a:lnTo>
                    <a:pt x="35179" y="58547"/>
                  </a:lnTo>
                  <a:lnTo>
                    <a:pt x="35090" y="58166"/>
                  </a:lnTo>
                  <a:lnTo>
                    <a:pt x="34925" y="57912"/>
                  </a:lnTo>
                  <a:lnTo>
                    <a:pt x="35204" y="57785"/>
                  </a:lnTo>
                  <a:lnTo>
                    <a:pt x="35267" y="58293"/>
                  </a:lnTo>
                  <a:lnTo>
                    <a:pt x="35572" y="58547"/>
                  </a:lnTo>
                  <a:lnTo>
                    <a:pt x="36118" y="58674"/>
                  </a:lnTo>
                  <a:lnTo>
                    <a:pt x="36004" y="57785"/>
                  </a:lnTo>
                  <a:lnTo>
                    <a:pt x="35915" y="57150"/>
                  </a:lnTo>
                  <a:lnTo>
                    <a:pt x="36499" y="57721"/>
                  </a:lnTo>
                  <a:lnTo>
                    <a:pt x="37503" y="57531"/>
                  </a:lnTo>
                  <a:lnTo>
                    <a:pt x="37122" y="57150"/>
                  </a:lnTo>
                  <a:lnTo>
                    <a:pt x="36995" y="57023"/>
                  </a:lnTo>
                  <a:lnTo>
                    <a:pt x="36868" y="56896"/>
                  </a:lnTo>
                  <a:lnTo>
                    <a:pt x="37642" y="57023"/>
                  </a:lnTo>
                  <a:lnTo>
                    <a:pt x="37655" y="56896"/>
                  </a:lnTo>
                  <a:lnTo>
                    <a:pt x="37757" y="56007"/>
                  </a:lnTo>
                  <a:lnTo>
                    <a:pt x="38455" y="56134"/>
                  </a:lnTo>
                  <a:lnTo>
                    <a:pt x="38442" y="56007"/>
                  </a:lnTo>
                  <a:lnTo>
                    <a:pt x="38277" y="55118"/>
                  </a:lnTo>
                  <a:lnTo>
                    <a:pt x="39649" y="56007"/>
                  </a:lnTo>
                  <a:lnTo>
                    <a:pt x="39255" y="55118"/>
                  </a:lnTo>
                  <a:lnTo>
                    <a:pt x="39712" y="56007"/>
                  </a:lnTo>
                  <a:lnTo>
                    <a:pt x="40538" y="55283"/>
                  </a:lnTo>
                  <a:lnTo>
                    <a:pt x="40627" y="54737"/>
                  </a:lnTo>
                  <a:lnTo>
                    <a:pt x="40640" y="54483"/>
                  </a:lnTo>
                  <a:lnTo>
                    <a:pt x="40703" y="54864"/>
                  </a:lnTo>
                  <a:lnTo>
                    <a:pt x="41135" y="54737"/>
                  </a:lnTo>
                  <a:lnTo>
                    <a:pt x="41236" y="55283"/>
                  </a:lnTo>
                  <a:lnTo>
                    <a:pt x="41643" y="55118"/>
                  </a:lnTo>
                  <a:lnTo>
                    <a:pt x="41884" y="54737"/>
                  </a:lnTo>
                  <a:lnTo>
                    <a:pt x="41592" y="54229"/>
                  </a:lnTo>
                  <a:lnTo>
                    <a:pt x="41516" y="54102"/>
                  </a:lnTo>
                  <a:lnTo>
                    <a:pt x="42926" y="55245"/>
                  </a:lnTo>
                  <a:lnTo>
                    <a:pt x="42748" y="54102"/>
                  </a:lnTo>
                  <a:lnTo>
                    <a:pt x="42532" y="52705"/>
                  </a:lnTo>
                  <a:lnTo>
                    <a:pt x="42481" y="52451"/>
                  </a:lnTo>
                  <a:lnTo>
                    <a:pt x="42443" y="52197"/>
                  </a:lnTo>
                  <a:lnTo>
                    <a:pt x="43713" y="53975"/>
                  </a:lnTo>
                  <a:lnTo>
                    <a:pt x="44653" y="52832"/>
                  </a:lnTo>
                  <a:lnTo>
                    <a:pt x="45440" y="52197"/>
                  </a:lnTo>
                  <a:lnTo>
                    <a:pt x="45643" y="52019"/>
                  </a:lnTo>
                  <a:lnTo>
                    <a:pt x="45808" y="51904"/>
                  </a:lnTo>
                  <a:lnTo>
                    <a:pt x="45935" y="51816"/>
                  </a:lnTo>
                  <a:lnTo>
                    <a:pt x="46888" y="51181"/>
                  </a:lnTo>
                  <a:lnTo>
                    <a:pt x="47142" y="51930"/>
                  </a:lnTo>
                  <a:lnTo>
                    <a:pt x="47294" y="51181"/>
                  </a:lnTo>
                  <a:lnTo>
                    <a:pt x="47320" y="51054"/>
                  </a:lnTo>
                  <a:lnTo>
                    <a:pt x="47371" y="50800"/>
                  </a:lnTo>
                  <a:lnTo>
                    <a:pt x="48717" y="50546"/>
                  </a:lnTo>
                  <a:lnTo>
                    <a:pt x="49098" y="50673"/>
                  </a:lnTo>
                  <a:lnTo>
                    <a:pt x="48856" y="51054"/>
                  </a:lnTo>
                  <a:lnTo>
                    <a:pt x="48742" y="51435"/>
                  </a:lnTo>
                  <a:lnTo>
                    <a:pt x="49631" y="50546"/>
                  </a:lnTo>
                  <a:lnTo>
                    <a:pt x="49758" y="50419"/>
                  </a:lnTo>
                  <a:lnTo>
                    <a:pt x="51333" y="50546"/>
                  </a:lnTo>
                  <a:lnTo>
                    <a:pt x="51396" y="50419"/>
                  </a:lnTo>
                  <a:lnTo>
                    <a:pt x="51790" y="49657"/>
                  </a:lnTo>
                  <a:lnTo>
                    <a:pt x="51981" y="49276"/>
                  </a:lnTo>
                  <a:lnTo>
                    <a:pt x="52006" y="49022"/>
                  </a:lnTo>
                  <a:lnTo>
                    <a:pt x="51384" y="48641"/>
                  </a:lnTo>
                  <a:lnTo>
                    <a:pt x="51574" y="48133"/>
                  </a:lnTo>
                  <a:lnTo>
                    <a:pt x="51752" y="47625"/>
                  </a:lnTo>
                  <a:lnTo>
                    <a:pt x="51841" y="47371"/>
                  </a:lnTo>
                  <a:lnTo>
                    <a:pt x="51727" y="46748"/>
                  </a:lnTo>
                  <a:lnTo>
                    <a:pt x="51930" y="47155"/>
                  </a:lnTo>
                  <a:lnTo>
                    <a:pt x="51879" y="46863"/>
                  </a:lnTo>
                  <a:lnTo>
                    <a:pt x="51968" y="47244"/>
                  </a:lnTo>
                  <a:lnTo>
                    <a:pt x="52438" y="48260"/>
                  </a:lnTo>
                  <a:lnTo>
                    <a:pt x="52806" y="46609"/>
                  </a:lnTo>
                  <a:lnTo>
                    <a:pt x="52908" y="46101"/>
                  </a:lnTo>
                  <a:lnTo>
                    <a:pt x="53873" y="48387"/>
                  </a:lnTo>
                  <a:lnTo>
                    <a:pt x="53759" y="47625"/>
                  </a:lnTo>
                  <a:lnTo>
                    <a:pt x="53594" y="47498"/>
                  </a:lnTo>
                  <a:lnTo>
                    <a:pt x="53860" y="47371"/>
                  </a:lnTo>
                  <a:lnTo>
                    <a:pt x="54114" y="47498"/>
                  </a:lnTo>
                  <a:lnTo>
                    <a:pt x="54229" y="48006"/>
                  </a:lnTo>
                  <a:lnTo>
                    <a:pt x="54559" y="47371"/>
                  </a:lnTo>
                  <a:lnTo>
                    <a:pt x="54749" y="46990"/>
                  </a:lnTo>
                  <a:lnTo>
                    <a:pt x="54000" y="46863"/>
                  </a:lnTo>
                  <a:lnTo>
                    <a:pt x="54584" y="46101"/>
                  </a:lnTo>
                  <a:lnTo>
                    <a:pt x="54825" y="46355"/>
                  </a:lnTo>
                  <a:lnTo>
                    <a:pt x="54902" y="46736"/>
                  </a:lnTo>
                  <a:lnTo>
                    <a:pt x="55003" y="46863"/>
                  </a:lnTo>
                  <a:lnTo>
                    <a:pt x="54889" y="46228"/>
                  </a:lnTo>
                  <a:lnTo>
                    <a:pt x="54673" y="45466"/>
                  </a:lnTo>
                  <a:lnTo>
                    <a:pt x="55270" y="44958"/>
                  </a:lnTo>
                  <a:lnTo>
                    <a:pt x="55397" y="45085"/>
                  </a:lnTo>
                  <a:lnTo>
                    <a:pt x="55638" y="45085"/>
                  </a:lnTo>
                  <a:lnTo>
                    <a:pt x="55524" y="45339"/>
                  </a:lnTo>
                  <a:lnTo>
                    <a:pt x="55727" y="44958"/>
                  </a:lnTo>
                  <a:lnTo>
                    <a:pt x="56197" y="44069"/>
                  </a:lnTo>
                  <a:close/>
                </a:path>
                <a:path w="59689" h="64770">
                  <a:moveTo>
                    <a:pt x="56337" y="11684"/>
                  </a:moveTo>
                  <a:lnTo>
                    <a:pt x="56235" y="11176"/>
                  </a:lnTo>
                  <a:lnTo>
                    <a:pt x="56032" y="11430"/>
                  </a:lnTo>
                  <a:lnTo>
                    <a:pt x="55994" y="11557"/>
                  </a:lnTo>
                  <a:lnTo>
                    <a:pt x="56337" y="11684"/>
                  </a:lnTo>
                  <a:close/>
                </a:path>
                <a:path w="59689" h="64770">
                  <a:moveTo>
                    <a:pt x="56578" y="5245"/>
                  </a:moveTo>
                  <a:lnTo>
                    <a:pt x="56070" y="5461"/>
                  </a:lnTo>
                  <a:lnTo>
                    <a:pt x="56438" y="5600"/>
                  </a:lnTo>
                  <a:lnTo>
                    <a:pt x="56553" y="5461"/>
                  </a:lnTo>
                  <a:lnTo>
                    <a:pt x="56578" y="5245"/>
                  </a:lnTo>
                  <a:close/>
                </a:path>
                <a:path w="59689" h="64770">
                  <a:moveTo>
                    <a:pt x="56680" y="37553"/>
                  </a:moveTo>
                  <a:lnTo>
                    <a:pt x="56184" y="37541"/>
                  </a:lnTo>
                  <a:lnTo>
                    <a:pt x="56489" y="37795"/>
                  </a:lnTo>
                  <a:lnTo>
                    <a:pt x="56591" y="37922"/>
                  </a:lnTo>
                  <a:lnTo>
                    <a:pt x="56654" y="37719"/>
                  </a:lnTo>
                  <a:lnTo>
                    <a:pt x="56680" y="37553"/>
                  </a:lnTo>
                  <a:close/>
                </a:path>
                <a:path w="59689" h="64770">
                  <a:moveTo>
                    <a:pt x="56730" y="38277"/>
                  </a:moveTo>
                  <a:lnTo>
                    <a:pt x="56692" y="38100"/>
                  </a:lnTo>
                  <a:lnTo>
                    <a:pt x="56578" y="37934"/>
                  </a:lnTo>
                  <a:lnTo>
                    <a:pt x="56527" y="38100"/>
                  </a:lnTo>
                  <a:lnTo>
                    <a:pt x="56426" y="38303"/>
                  </a:lnTo>
                  <a:lnTo>
                    <a:pt x="56553" y="38481"/>
                  </a:lnTo>
                  <a:lnTo>
                    <a:pt x="56730" y="38277"/>
                  </a:lnTo>
                  <a:close/>
                </a:path>
                <a:path w="59689" h="64770">
                  <a:moveTo>
                    <a:pt x="56832" y="31750"/>
                  </a:moveTo>
                  <a:lnTo>
                    <a:pt x="56553" y="31013"/>
                  </a:lnTo>
                  <a:lnTo>
                    <a:pt x="55956" y="32131"/>
                  </a:lnTo>
                  <a:lnTo>
                    <a:pt x="56388" y="32486"/>
                  </a:lnTo>
                  <a:lnTo>
                    <a:pt x="56794" y="32054"/>
                  </a:lnTo>
                  <a:lnTo>
                    <a:pt x="56095" y="32067"/>
                  </a:lnTo>
                  <a:lnTo>
                    <a:pt x="56832" y="31750"/>
                  </a:lnTo>
                  <a:close/>
                </a:path>
                <a:path w="59689" h="64770">
                  <a:moveTo>
                    <a:pt x="57111" y="10287"/>
                  </a:moveTo>
                  <a:lnTo>
                    <a:pt x="56108" y="9017"/>
                  </a:lnTo>
                  <a:lnTo>
                    <a:pt x="55841" y="7874"/>
                  </a:lnTo>
                  <a:lnTo>
                    <a:pt x="54965" y="7493"/>
                  </a:lnTo>
                  <a:lnTo>
                    <a:pt x="54813" y="6604"/>
                  </a:lnTo>
                  <a:lnTo>
                    <a:pt x="54787" y="6477"/>
                  </a:lnTo>
                  <a:lnTo>
                    <a:pt x="55333" y="6350"/>
                  </a:lnTo>
                  <a:lnTo>
                    <a:pt x="55727" y="7112"/>
                  </a:lnTo>
                  <a:lnTo>
                    <a:pt x="56299" y="6858"/>
                  </a:lnTo>
                  <a:lnTo>
                    <a:pt x="56324" y="6350"/>
                  </a:lnTo>
                  <a:lnTo>
                    <a:pt x="56197" y="5969"/>
                  </a:lnTo>
                  <a:lnTo>
                    <a:pt x="56400" y="6096"/>
                  </a:lnTo>
                  <a:lnTo>
                    <a:pt x="56997" y="6096"/>
                  </a:lnTo>
                  <a:lnTo>
                    <a:pt x="57061" y="5842"/>
                  </a:lnTo>
                  <a:lnTo>
                    <a:pt x="56730" y="5715"/>
                  </a:lnTo>
                  <a:lnTo>
                    <a:pt x="56438" y="5600"/>
                  </a:lnTo>
                  <a:lnTo>
                    <a:pt x="55257" y="5080"/>
                  </a:lnTo>
                  <a:lnTo>
                    <a:pt x="55994" y="5969"/>
                  </a:lnTo>
                  <a:lnTo>
                    <a:pt x="55638" y="5969"/>
                  </a:lnTo>
                  <a:lnTo>
                    <a:pt x="54940" y="5842"/>
                  </a:lnTo>
                  <a:lnTo>
                    <a:pt x="54876" y="5461"/>
                  </a:lnTo>
                  <a:lnTo>
                    <a:pt x="54127" y="5715"/>
                  </a:lnTo>
                  <a:lnTo>
                    <a:pt x="55156" y="5969"/>
                  </a:lnTo>
                  <a:lnTo>
                    <a:pt x="54368" y="6096"/>
                  </a:lnTo>
                  <a:lnTo>
                    <a:pt x="54254" y="6223"/>
                  </a:lnTo>
                  <a:lnTo>
                    <a:pt x="54368" y="6604"/>
                  </a:lnTo>
                  <a:lnTo>
                    <a:pt x="54140" y="6350"/>
                  </a:lnTo>
                  <a:lnTo>
                    <a:pt x="53492" y="6350"/>
                  </a:lnTo>
                  <a:lnTo>
                    <a:pt x="53759" y="6096"/>
                  </a:lnTo>
                  <a:lnTo>
                    <a:pt x="52793" y="6604"/>
                  </a:lnTo>
                  <a:lnTo>
                    <a:pt x="54216" y="7620"/>
                  </a:lnTo>
                  <a:lnTo>
                    <a:pt x="53213" y="7620"/>
                  </a:lnTo>
                  <a:lnTo>
                    <a:pt x="53162" y="7493"/>
                  </a:lnTo>
                  <a:lnTo>
                    <a:pt x="53174" y="7620"/>
                  </a:lnTo>
                  <a:lnTo>
                    <a:pt x="53213" y="8636"/>
                  </a:lnTo>
                  <a:lnTo>
                    <a:pt x="54000" y="7874"/>
                  </a:lnTo>
                  <a:lnTo>
                    <a:pt x="54800" y="9017"/>
                  </a:lnTo>
                  <a:lnTo>
                    <a:pt x="52425" y="8763"/>
                  </a:lnTo>
                  <a:lnTo>
                    <a:pt x="53289" y="9144"/>
                  </a:lnTo>
                  <a:lnTo>
                    <a:pt x="53162" y="9398"/>
                  </a:lnTo>
                  <a:lnTo>
                    <a:pt x="53657" y="9779"/>
                  </a:lnTo>
                  <a:lnTo>
                    <a:pt x="53225" y="9893"/>
                  </a:lnTo>
                  <a:lnTo>
                    <a:pt x="52666" y="10033"/>
                  </a:lnTo>
                  <a:lnTo>
                    <a:pt x="53632" y="11303"/>
                  </a:lnTo>
                  <a:lnTo>
                    <a:pt x="53111" y="11214"/>
                  </a:lnTo>
                  <a:lnTo>
                    <a:pt x="52806" y="11239"/>
                  </a:lnTo>
                  <a:lnTo>
                    <a:pt x="52158" y="11049"/>
                  </a:lnTo>
                  <a:lnTo>
                    <a:pt x="52387" y="11176"/>
                  </a:lnTo>
                  <a:lnTo>
                    <a:pt x="51549" y="11049"/>
                  </a:lnTo>
                  <a:lnTo>
                    <a:pt x="53251" y="12065"/>
                  </a:lnTo>
                  <a:lnTo>
                    <a:pt x="52412" y="12319"/>
                  </a:lnTo>
                  <a:lnTo>
                    <a:pt x="51638" y="11938"/>
                  </a:lnTo>
                  <a:lnTo>
                    <a:pt x="52184" y="11557"/>
                  </a:lnTo>
                  <a:lnTo>
                    <a:pt x="51346" y="11938"/>
                  </a:lnTo>
                  <a:lnTo>
                    <a:pt x="52616" y="12573"/>
                  </a:lnTo>
                  <a:lnTo>
                    <a:pt x="50800" y="12827"/>
                  </a:lnTo>
                  <a:lnTo>
                    <a:pt x="50965" y="13195"/>
                  </a:lnTo>
                  <a:lnTo>
                    <a:pt x="50812" y="13157"/>
                  </a:lnTo>
                  <a:lnTo>
                    <a:pt x="50622" y="13119"/>
                  </a:lnTo>
                  <a:lnTo>
                    <a:pt x="50368" y="13106"/>
                  </a:lnTo>
                  <a:lnTo>
                    <a:pt x="51142" y="13449"/>
                  </a:lnTo>
                  <a:lnTo>
                    <a:pt x="51498" y="13563"/>
                  </a:lnTo>
                  <a:lnTo>
                    <a:pt x="51168" y="13423"/>
                  </a:lnTo>
                  <a:lnTo>
                    <a:pt x="51015" y="13309"/>
                  </a:lnTo>
                  <a:lnTo>
                    <a:pt x="52057" y="13462"/>
                  </a:lnTo>
                  <a:lnTo>
                    <a:pt x="51460" y="14008"/>
                  </a:lnTo>
                  <a:lnTo>
                    <a:pt x="51333" y="14605"/>
                  </a:lnTo>
                  <a:lnTo>
                    <a:pt x="51447" y="14986"/>
                  </a:lnTo>
                  <a:lnTo>
                    <a:pt x="51092" y="14859"/>
                  </a:lnTo>
                  <a:lnTo>
                    <a:pt x="50609" y="16129"/>
                  </a:lnTo>
                  <a:lnTo>
                    <a:pt x="50114" y="16764"/>
                  </a:lnTo>
                  <a:lnTo>
                    <a:pt x="49936" y="16764"/>
                  </a:lnTo>
                  <a:lnTo>
                    <a:pt x="51041" y="17018"/>
                  </a:lnTo>
                  <a:lnTo>
                    <a:pt x="50787" y="17526"/>
                  </a:lnTo>
                  <a:lnTo>
                    <a:pt x="50812" y="17907"/>
                  </a:lnTo>
                  <a:lnTo>
                    <a:pt x="50914" y="18161"/>
                  </a:lnTo>
                  <a:lnTo>
                    <a:pt x="50241" y="18161"/>
                  </a:lnTo>
                  <a:lnTo>
                    <a:pt x="49974" y="18034"/>
                  </a:lnTo>
                  <a:lnTo>
                    <a:pt x="49707" y="17653"/>
                  </a:lnTo>
                  <a:lnTo>
                    <a:pt x="49669" y="18097"/>
                  </a:lnTo>
                  <a:lnTo>
                    <a:pt x="50025" y="18288"/>
                  </a:lnTo>
                  <a:lnTo>
                    <a:pt x="50190" y="18415"/>
                  </a:lnTo>
                  <a:lnTo>
                    <a:pt x="50292" y="18796"/>
                  </a:lnTo>
                  <a:lnTo>
                    <a:pt x="49466" y="18542"/>
                  </a:lnTo>
                  <a:lnTo>
                    <a:pt x="49453" y="19304"/>
                  </a:lnTo>
                  <a:lnTo>
                    <a:pt x="50342" y="19939"/>
                  </a:lnTo>
                  <a:lnTo>
                    <a:pt x="49809" y="20828"/>
                  </a:lnTo>
                  <a:lnTo>
                    <a:pt x="50596" y="20828"/>
                  </a:lnTo>
                  <a:lnTo>
                    <a:pt x="51993" y="20193"/>
                  </a:lnTo>
                  <a:lnTo>
                    <a:pt x="52146" y="20396"/>
                  </a:lnTo>
                  <a:lnTo>
                    <a:pt x="52476" y="20193"/>
                  </a:lnTo>
                  <a:lnTo>
                    <a:pt x="53721" y="19431"/>
                  </a:lnTo>
                  <a:lnTo>
                    <a:pt x="53721" y="19558"/>
                  </a:lnTo>
                  <a:lnTo>
                    <a:pt x="54063" y="19812"/>
                  </a:lnTo>
                  <a:lnTo>
                    <a:pt x="54000" y="19431"/>
                  </a:lnTo>
                  <a:lnTo>
                    <a:pt x="53848" y="18923"/>
                  </a:lnTo>
                  <a:lnTo>
                    <a:pt x="53771" y="18669"/>
                  </a:lnTo>
                  <a:lnTo>
                    <a:pt x="53327" y="18669"/>
                  </a:lnTo>
                  <a:lnTo>
                    <a:pt x="52755" y="18923"/>
                  </a:lnTo>
                  <a:lnTo>
                    <a:pt x="52552" y="18796"/>
                  </a:lnTo>
                  <a:lnTo>
                    <a:pt x="52057" y="18415"/>
                  </a:lnTo>
                  <a:lnTo>
                    <a:pt x="52082" y="18161"/>
                  </a:lnTo>
                  <a:lnTo>
                    <a:pt x="52082" y="18034"/>
                  </a:lnTo>
                  <a:lnTo>
                    <a:pt x="52514" y="18669"/>
                  </a:lnTo>
                  <a:lnTo>
                    <a:pt x="53213" y="18161"/>
                  </a:lnTo>
                  <a:lnTo>
                    <a:pt x="53632" y="18034"/>
                  </a:lnTo>
                  <a:lnTo>
                    <a:pt x="53416" y="18034"/>
                  </a:lnTo>
                  <a:lnTo>
                    <a:pt x="53187" y="17907"/>
                  </a:lnTo>
                  <a:lnTo>
                    <a:pt x="52959" y="17907"/>
                  </a:lnTo>
                  <a:lnTo>
                    <a:pt x="53848" y="17653"/>
                  </a:lnTo>
                  <a:lnTo>
                    <a:pt x="54292" y="17526"/>
                  </a:lnTo>
                  <a:lnTo>
                    <a:pt x="51562" y="17653"/>
                  </a:lnTo>
                  <a:lnTo>
                    <a:pt x="52514" y="17018"/>
                  </a:lnTo>
                  <a:lnTo>
                    <a:pt x="52870" y="17145"/>
                  </a:lnTo>
                  <a:lnTo>
                    <a:pt x="52819" y="17018"/>
                  </a:lnTo>
                  <a:lnTo>
                    <a:pt x="52717" y="16764"/>
                  </a:lnTo>
                  <a:lnTo>
                    <a:pt x="52285" y="16383"/>
                  </a:lnTo>
                  <a:lnTo>
                    <a:pt x="52451" y="16129"/>
                  </a:lnTo>
                  <a:lnTo>
                    <a:pt x="53276" y="16129"/>
                  </a:lnTo>
                  <a:lnTo>
                    <a:pt x="52768" y="16510"/>
                  </a:lnTo>
                  <a:lnTo>
                    <a:pt x="53441" y="16637"/>
                  </a:lnTo>
                  <a:lnTo>
                    <a:pt x="53467" y="16129"/>
                  </a:lnTo>
                  <a:lnTo>
                    <a:pt x="52044" y="15494"/>
                  </a:lnTo>
                  <a:lnTo>
                    <a:pt x="52933" y="15240"/>
                  </a:lnTo>
                  <a:lnTo>
                    <a:pt x="53124" y="15494"/>
                  </a:lnTo>
                  <a:lnTo>
                    <a:pt x="53174" y="15875"/>
                  </a:lnTo>
                  <a:lnTo>
                    <a:pt x="53263" y="16002"/>
                  </a:lnTo>
                  <a:lnTo>
                    <a:pt x="54292" y="15621"/>
                  </a:lnTo>
                  <a:lnTo>
                    <a:pt x="54063" y="15621"/>
                  </a:lnTo>
                  <a:lnTo>
                    <a:pt x="54368" y="15240"/>
                  </a:lnTo>
                  <a:lnTo>
                    <a:pt x="54597" y="14986"/>
                  </a:lnTo>
                  <a:lnTo>
                    <a:pt x="54711" y="14859"/>
                  </a:lnTo>
                  <a:lnTo>
                    <a:pt x="54825" y="14732"/>
                  </a:lnTo>
                  <a:lnTo>
                    <a:pt x="54533" y="14859"/>
                  </a:lnTo>
                  <a:lnTo>
                    <a:pt x="52565" y="13843"/>
                  </a:lnTo>
                  <a:lnTo>
                    <a:pt x="54394" y="13589"/>
                  </a:lnTo>
                  <a:lnTo>
                    <a:pt x="54254" y="13474"/>
                  </a:lnTo>
                  <a:lnTo>
                    <a:pt x="53949" y="12827"/>
                  </a:lnTo>
                  <a:lnTo>
                    <a:pt x="54825" y="13208"/>
                  </a:lnTo>
                  <a:lnTo>
                    <a:pt x="54952" y="13157"/>
                  </a:lnTo>
                  <a:lnTo>
                    <a:pt x="55130" y="13081"/>
                  </a:lnTo>
                  <a:lnTo>
                    <a:pt x="55486" y="12827"/>
                  </a:lnTo>
                  <a:lnTo>
                    <a:pt x="55714" y="12954"/>
                  </a:lnTo>
                  <a:lnTo>
                    <a:pt x="55562" y="12827"/>
                  </a:lnTo>
                  <a:lnTo>
                    <a:pt x="55245" y="12573"/>
                  </a:lnTo>
                  <a:lnTo>
                    <a:pt x="55079" y="12446"/>
                  </a:lnTo>
                  <a:lnTo>
                    <a:pt x="56426" y="12573"/>
                  </a:lnTo>
                  <a:lnTo>
                    <a:pt x="56273" y="12446"/>
                  </a:lnTo>
                  <a:lnTo>
                    <a:pt x="56121" y="12319"/>
                  </a:lnTo>
                  <a:lnTo>
                    <a:pt x="55511" y="11811"/>
                  </a:lnTo>
                  <a:lnTo>
                    <a:pt x="55803" y="11811"/>
                  </a:lnTo>
                  <a:lnTo>
                    <a:pt x="55740" y="11658"/>
                  </a:lnTo>
                  <a:lnTo>
                    <a:pt x="55460" y="11557"/>
                  </a:lnTo>
                  <a:lnTo>
                    <a:pt x="55372" y="11430"/>
                  </a:lnTo>
                  <a:lnTo>
                    <a:pt x="55270" y="11303"/>
                  </a:lnTo>
                  <a:lnTo>
                    <a:pt x="54686" y="10541"/>
                  </a:lnTo>
                  <a:lnTo>
                    <a:pt x="57111" y="10287"/>
                  </a:lnTo>
                  <a:close/>
                </a:path>
                <a:path w="59689" h="64770">
                  <a:moveTo>
                    <a:pt x="57632" y="4622"/>
                  </a:moveTo>
                  <a:lnTo>
                    <a:pt x="57226" y="4572"/>
                  </a:lnTo>
                  <a:lnTo>
                    <a:pt x="57632" y="4622"/>
                  </a:lnTo>
                  <a:close/>
                </a:path>
                <a:path w="59689" h="64770">
                  <a:moveTo>
                    <a:pt x="57645" y="6096"/>
                  </a:moveTo>
                  <a:lnTo>
                    <a:pt x="57543" y="5588"/>
                  </a:lnTo>
                  <a:lnTo>
                    <a:pt x="57327" y="5207"/>
                  </a:lnTo>
                  <a:lnTo>
                    <a:pt x="57251" y="5080"/>
                  </a:lnTo>
                  <a:lnTo>
                    <a:pt x="57099" y="4572"/>
                  </a:lnTo>
                  <a:lnTo>
                    <a:pt x="57226" y="4572"/>
                  </a:lnTo>
                  <a:lnTo>
                    <a:pt x="56934" y="4445"/>
                  </a:lnTo>
                  <a:lnTo>
                    <a:pt x="56896" y="4064"/>
                  </a:lnTo>
                  <a:lnTo>
                    <a:pt x="55156" y="3556"/>
                  </a:lnTo>
                  <a:lnTo>
                    <a:pt x="56578" y="5245"/>
                  </a:lnTo>
                  <a:lnTo>
                    <a:pt x="56934" y="5461"/>
                  </a:lnTo>
                  <a:lnTo>
                    <a:pt x="57391" y="5715"/>
                  </a:lnTo>
                  <a:lnTo>
                    <a:pt x="57645" y="6096"/>
                  </a:lnTo>
                  <a:close/>
                </a:path>
                <a:path w="59689" h="64770">
                  <a:moveTo>
                    <a:pt x="57670" y="41656"/>
                  </a:moveTo>
                  <a:lnTo>
                    <a:pt x="57619" y="41402"/>
                  </a:lnTo>
                  <a:lnTo>
                    <a:pt x="57492" y="40767"/>
                  </a:lnTo>
                  <a:lnTo>
                    <a:pt x="56896" y="41021"/>
                  </a:lnTo>
                  <a:lnTo>
                    <a:pt x="57061" y="40386"/>
                  </a:lnTo>
                  <a:lnTo>
                    <a:pt x="56299" y="39751"/>
                  </a:lnTo>
                  <a:lnTo>
                    <a:pt x="56718" y="39243"/>
                  </a:lnTo>
                  <a:lnTo>
                    <a:pt x="57137" y="39751"/>
                  </a:lnTo>
                  <a:lnTo>
                    <a:pt x="57035" y="38608"/>
                  </a:lnTo>
                  <a:lnTo>
                    <a:pt x="56540" y="39243"/>
                  </a:lnTo>
                  <a:lnTo>
                    <a:pt x="56438" y="39116"/>
                  </a:lnTo>
                  <a:lnTo>
                    <a:pt x="56007" y="38608"/>
                  </a:lnTo>
                  <a:lnTo>
                    <a:pt x="55105" y="39116"/>
                  </a:lnTo>
                  <a:lnTo>
                    <a:pt x="55473" y="38481"/>
                  </a:lnTo>
                  <a:lnTo>
                    <a:pt x="55587" y="38608"/>
                  </a:lnTo>
                  <a:lnTo>
                    <a:pt x="55575" y="38481"/>
                  </a:lnTo>
                  <a:lnTo>
                    <a:pt x="55511" y="37973"/>
                  </a:lnTo>
                  <a:lnTo>
                    <a:pt x="55499" y="37846"/>
                  </a:lnTo>
                  <a:lnTo>
                    <a:pt x="56184" y="37592"/>
                  </a:lnTo>
                  <a:lnTo>
                    <a:pt x="55816" y="37338"/>
                  </a:lnTo>
                  <a:lnTo>
                    <a:pt x="55435" y="37084"/>
                  </a:lnTo>
                  <a:lnTo>
                    <a:pt x="55689" y="36703"/>
                  </a:lnTo>
                  <a:lnTo>
                    <a:pt x="56057" y="36576"/>
                  </a:lnTo>
                  <a:lnTo>
                    <a:pt x="56959" y="36703"/>
                  </a:lnTo>
                  <a:lnTo>
                    <a:pt x="57213" y="36576"/>
                  </a:lnTo>
                  <a:lnTo>
                    <a:pt x="56248" y="36322"/>
                  </a:lnTo>
                  <a:lnTo>
                    <a:pt x="56832" y="35179"/>
                  </a:lnTo>
                  <a:lnTo>
                    <a:pt x="55778" y="35052"/>
                  </a:lnTo>
                  <a:lnTo>
                    <a:pt x="56629" y="35052"/>
                  </a:lnTo>
                  <a:lnTo>
                    <a:pt x="56743" y="34925"/>
                  </a:lnTo>
                  <a:lnTo>
                    <a:pt x="55943" y="34798"/>
                  </a:lnTo>
                  <a:lnTo>
                    <a:pt x="56159" y="34544"/>
                  </a:lnTo>
                  <a:lnTo>
                    <a:pt x="56743" y="34417"/>
                  </a:lnTo>
                  <a:lnTo>
                    <a:pt x="56756" y="33655"/>
                  </a:lnTo>
                  <a:lnTo>
                    <a:pt x="55346" y="34925"/>
                  </a:lnTo>
                  <a:lnTo>
                    <a:pt x="55816" y="33909"/>
                  </a:lnTo>
                  <a:lnTo>
                    <a:pt x="55892" y="34036"/>
                  </a:lnTo>
                  <a:lnTo>
                    <a:pt x="55994" y="33909"/>
                  </a:lnTo>
                  <a:lnTo>
                    <a:pt x="56146" y="34036"/>
                  </a:lnTo>
                  <a:lnTo>
                    <a:pt x="56172" y="33909"/>
                  </a:lnTo>
                  <a:lnTo>
                    <a:pt x="56311" y="33147"/>
                  </a:lnTo>
                  <a:lnTo>
                    <a:pt x="55321" y="32385"/>
                  </a:lnTo>
                  <a:lnTo>
                    <a:pt x="55499" y="31496"/>
                  </a:lnTo>
                  <a:lnTo>
                    <a:pt x="56032" y="31242"/>
                  </a:lnTo>
                  <a:lnTo>
                    <a:pt x="56515" y="31013"/>
                  </a:lnTo>
                  <a:lnTo>
                    <a:pt x="56349" y="30480"/>
                  </a:lnTo>
                  <a:lnTo>
                    <a:pt x="54876" y="29591"/>
                  </a:lnTo>
                  <a:lnTo>
                    <a:pt x="54864" y="28956"/>
                  </a:lnTo>
                  <a:lnTo>
                    <a:pt x="54838" y="28448"/>
                  </a:lnTo>
                  <a:lnTo>
                    <a:pt x="54762" y="28702"/>
                  </a:lnTo>
                  <a:lnTo>
                    <a:pt x="53162" y="28956"/>
                  </a:lnTo>
                  <a:lnTo>
                    <a:pt x="55321" y="27686"/>
                  </a:lnTo>
                  <a:lnTo>
                    <a:pt x="54432" y="27432"/>
                  </a:lnTo>
                  <a:lnTo>
                    <a:pt x="54597" y="27432"/>
                  </a:lnTo>
                  <a:lnTo>
                    <a:pt x="55359" y="27305"/>
                  </a:lnTo>
                  <a:lnTo>
                    <a:pt x="55168" y="27305"/>
                  </a:lnTo>
                  <a:lnTo>
                    <a:pt x="55232" y="26543"/>
                  </a:lnTo>
                  <a:lnTo>
                    <a:pt x="54394" y="25908"/>
                  </a:lnTo>
                  <a:lnTo>
                    <a:pt x="53644" y="25019"/>
                  </a:lnTo>
                  <a:lnTo>
                    <a:pt x="54089" y="25019"/>
                  </a:lnTo>
                  <a:lnTo>
                    <a:pt x="54229" y="24765"/>
                  </a:lnTo>
                  <a:lnTo>
                    <a:pt x="54292" y="24638"/>
                  </a:lnTo>
                  <a:lnTo>
                    <a:pt x="54216" y="24193"/>
                  </a:lnTo>
                  <a:lnTo>
                    <a:pt x="54127" y="24003"/>
                  </a:lnTo>
                  <a:lnTo>
                    <a:pt x="54152" y="23495"/>
                  </a:lnTo>
                  <a:lnTo>
                    <a:pt x="54178" y="23368"/>
                  </a:lnTo>
                  <a:lnTo>
                    <a:pt x="53746" y="23368"/>
                  </a:lnTo>
                  <a:lnTo>
                    <a:pt x="53771" y="23114"/>
                  </a:lnTo>
                  <a:lnTo>
                    <a:pt x="53200" y="23368"/>
                  </a:lnTo>
                  <a:lnTo>
                    <a:pt x="53708" y="22987"/>
                  </a:lnTo>
                  <a:lnTo>
                    <a:pt x="54864" y="22098"/>
                  </a:lnTo>
                  <a:lnTo>
                    <a:pt x="55359" y="21717"/>
                  </a:lnTo>
                  <a:lnTo>
                    <a:pt x="53505" y="21209"/>
                  </a:lnTo>
                  <a:lnTo>
                    <a:pt x="52578" y="20955"/>
                  </a:lnTo>
                  <a:lnTo>
                    <a:pt x="52108" y="20955"/>
                  </a:lnTo>
                  <a:lnTo>
                    <a:pt x="51511" y="21056"/>
                  </a:lnTo>
                  <a:lnTo>
                    <a:pt x="51371" y="21209"/>
                  </a:lnTo>
                  <a:lnTo>
                    <a:pt x="51244" y="21158"/>
                  </a:lnTo>
                  <a:lnTo>
                    <a:pt x="51193" y="21336"/>
                  </a:lnTo>
                  <a:lnTo>
                    <a:pt x="50584" y="21336"/>
                  </a:lnTo>
                  <a:lnTo>
                    <a:pt x="50761" y="21590"/>
                  </a:lnTo>
                  <a:lnTo>
                    <a:pt x="50292" y="21590"/>
                  </a:lnTo>
                  <a:lnTo>
                    <a:pt x="50228" y="21463"/>
                  </a:lnTo>
                  <a:lnTo>
                    <a:pt x="50533" y="21336"/>
                  </a:lnTo>
                  <a:lnTo>
                    <a:pt x="50342" y="21336"/>
                  </a:lnTo>
                  <a:lnTo>
                    <a:pt x="50292" y="21209"/>
                  </a:lnTo>
                  <a:lnTo>
                    <a:pt x="50253" y="21336"/>
                  </a:lnTo>
                  <a:lnTo>
                    <a:pt x="50177" y="21590"/>
                  </a:lnTo>
                  <a:lnTo>
                    <a:pt x="49872" y="21971"/>
                  </a:lnTo>
                  <a:lnTo>
                    <a:pt x="49415" y="22225"/>
                  </a:lnTo>
                  <a:lnTo>
                    <a:pt x="49758" y="22098"/>
                  </a:lnTo>
                  <a:lnTo>
                    <a:pt x="50228" y="22098"/>
                  </a:lnTo>
                  <a:lnTo>
                    <a:pt x="50330" y="22352"/>
                  </a:lnTo>
                  <a:lnTo>
                    <a:pt x="50431" y="22987"/>
                  </a:lnTo>
                  <a:lnTo>
                    <a:pt x="49618" y="22606"/>
                  </a:lnTo>
                  <a:lnTo>
                    <a:pt x="49352" y="23114"/>
                  </a:lnTo>
                  <a:lnTo>
                    <a:pt x="49796" y="23241"/>
                  </a:lnTo>
                  <a:lnTo>
                    <a:pt x="49415" y="23622"/>
                  </a:lnTo>
                  <a:lnTo>
                    <a:pt x="50330" y="23495"/>
                  </a:lnTo>
                  <a:lnTo>
                    <a:pt x="50342" y="23749"/>
                  </a:lnTo>
                  <a:lnTo>
                    <a:pt x="49936" y="23876"/>
                  </a:lnTo>
                  <a:lnTo>
                    <a:pt x="49707" y="23876"/>
                  </a:lnTo>
                  <a:lnTo>
                    <a:pt x="50063" y="24193"/>
                  </a:lnTo>
                  <a:lnTo>
                    <a:pt x="50101" y="25400"/>
                  </a:lnTo>
                  <a:lnTo>
                    <a:pt x="50876" y="24942"/>
                  </a:lnTo>
                  <a:lnTo>
                    <a:pt x="51015" y="24765"/>
                  </a:lnTo>
                  <a:lnTo>
                    <a:pt x="51054" y="24892"/>
                  </a:lnTo>
                  <a:lnTo>
                    <a:pt x="52146" y="25654"/>
                  </a:lnTo>
                  <a:lnTo>
                    <a:pt x="51142" y="26924"/>
                  </a:lnTo>
                  <a:lnTo>
                    <a:pt x="51130" y="27178"/>
                  </a:lnTo>
                  <a:lnTo>
                    <a:pt x="51676" y="27940"/>
                  </a:lnTo>
                  <a:lnTo>
                    <a:pt x="51384" y="28067"/>
                  </a:lnTo>
                  <a:lnTo>
                    <a:pt x="51879" y="28575"/>
                  </a:lnTo>
                  <a:lnTo>
                    <a:pt x="51930" y="29337"/>
                  </a:lnTo>
                  <a:lnTo>
                    <a:pt x="52679" y="29464"/>
                  </a:lnTo>
                  <a:lnTo>
                    <a:pt x="52730" y="29718"/>
                  </a:lnTo>
                  <a:lnTo>
                    <a:pt x="52247" y="30099"/>
                  </a:lnTo>
                  <a:lnTo>
                    <a:pt x="51892" y="30099"/>
                  </a:lnTo>
                  <a:lnTo>
                    <a:pt x="52235" y="30480"/>
                  </a:lnTo>
                  <a:lnTo>
                    <a:pt x="52565" y="30480"/>
                  </a:lnTo>
                  <a:lnTo>
                    <a:pt x="52247" y="31242"/>
                  </a:lnTo>
                  <a:lnTo>
                    <a:pt x="51777" y="30949"/>
                  </a:lnTo>
                  <a:lnTo>
                    <a:pt x="51841" y="31496"/>
                  </a:lnTo>
                  <a:lnTo>
                    <a:pt x="51714" y="31127"/>
                  </a:lnTo>
                  <a:lnTo>
                    <a:pt x="51650" y="31496"/>
                  </a:lnTo>
                  <a:lnTo>
                    <a:pt x="51231" y="31750"/>
                  </a:lnTo>
                  <a:lnTo>
                    <a:pt x="52171" y="32131"/>
                  </a:lnTo>
                  <a:lnTo>
                    <a:pt x="51371" y="32131"/>
                  </a:lnTo>
                  <a:lnTo>
                    <a:pt x="51320" y="32766"/>
                  </a:lnTo>
                  <a:lnTo>
                    <a:pt x="51612" y="32893"/>
                  </a:lnTo>
                  <a:lnTo>
                    <a:pt x="52070" y="32385"/>
                  </a:lnTo>
                  <a:lnTo>
                    <a:pt x="52133" y="32512"/>
                  </a:lnTo>
                  <a:lnTo>
                    <a:pt x="52235" y="33274"/>
                  </a:lnTo>
                  <a:lnTo>
                    <a:pt x="51206" y="33401"/>
                  </a:lnTo>
                  <a:lnTo>
                    <a:pt x="50215" y="34671"/>
                  </a:lnTo>
                  <a:lnTo>
                    <a:pt x="53682" y="34925"/>
                  </a:lnTo>
                  <a:lnTo>
                    <a:pt x="52666" y="35509"/>
                  </a:lnTo>
                  <a:lnTo>
                    <a:pt x="52984" y="35560"/>
                  </a:lnTo>
                  <a:lnTo>
                    <a:pt x="52933" y="36068"/>
                  </a:lnTo>
                  <a:lnTo>
                    <a:pt x="51485" y="36703"/>
                  </a:lnTo>
                  <a:lnTo>
                    <a:pt x="51485" y="36830"/>
                  </a:lnTo>
                  <a:lnTo>
                    <a:pt x="50965" y="37465"/>
                  </a:lnTo>
                  <a:lnTo>
                    <a:pt x="53009" y="37338"/>
                  </a:lnTo>
                  <a:lnTo>
                    <a:pt x="52603" y="38100"/>
                  </a:lnTo>
                  <a:lnTo>
                    <a:pt x="52971" y="37973"/>
                  </a:lnTo>
                  <a:lnTo>
                    <a:pt x="53949" y="37973"/>
                  </a:lnTo>
                  <a:lnTo>
                    <a:pt x="54152" y="38354"/>
                  </a:lnTo>
                  <a:lnTo>
                    <a:pt x="54229" y="38735"/>
                  </a:lnTo>
                  <a:lnTo>
                    <a:pt x="54076" y="39116"/>
                  </a:lnTo>
                  <a:lnTo>
                    <a:pt x="52679" y="38989"/>
                  </a:lnTo>
                  <a:lnTo>
                    <a:pt x="52425" y="38735"/>
                  </a:lnTo>
                  <a:lnTo>
                    <a:pt x="52400" y="38608"/>
                  </a:lnTo>
                  <a:lnTo>
                    <a:pt x="52654" y="38608"/>
                  </a:lnTo>
                  <a:lnTo>
                    <a:pt x="52374" y="38227"/>
                  </a:lnTo>
                  <a:lnTo>
                    <a:pt x="51981" y="38354"/>
                  </a:lnTo>
                  <a:lnTo>
                    <a:pt x="52336" y="38481"/>
                  </a:lnTo>
                  <a:lnTo>
                    <a:pt x="51943" y="38608"/>
                  </a:lnTo>
                  <a:lnTo>
                    <a:pt x="51917" y="39179"/>
                  </a:lnTo>
                  <a:lnTo>
                    <a:pt x="51790" y="39306"/>
                  </a:lnTo>
                  <a:lnTo>
                    <a:pt x="51574" y="39497"/>
                  </a:lnTo>
                  <a:lnTo>
                    <a:pt x="51828" y="39751"/>
                  </a:lnTo>
                  <a:lnTo>
                    <a:pt x="51854" y="40005"/>
                  </a:lnTo>
                  <a:lnTo>
                    <a:pt x="51511" y="40386"/>
                  </a:lnTo>
                  <a:lnTo>
                    <a:pt x="52146" y="40386"/>
                  </a:lnTo>
                  <a:lnTo>
                    <a:pt x="52133" y="40513"/>
                  </a:lnTo>
                  <a:lnTo>
                    <a:pt x="51587" y="41021"/>
                  </a:lnTo>
                  <a:lnTo>
                    <a:pt x="52679" y="41021"/>
                  </a:lnTo>
                  <a:lnTo>
                    <a:pt x="52641" y="41656"/>
                  </a:lnTo>
                  <a:lnTo>
                    <a:pt x="51993" y="41783"/>
                  </a:lnTo>
                  <a:lnTo>
                    <a:pt x="51549" y="41135"/>
                  </a:lnTo>
                  <a:lnTo>
                    <a:pt x="51562" y="41402"/>
                  </a:lnTo>
                  <a:lnTo>
                    <a:pt x="51663" y="41783"/>
                  </a:lnTo>
                  <a:lnTo>
                    <a:pt x="51181" y="41910"/>
                  </a:lnTo>
                  <a:lnTo>
                    <a:pt x="50533" y="41148"/>
                  </a:lnTo>
                  <a:lnTo>
                    <a:pt x="51003" y="41910"/>
                  </a:lnTo>
                  <a:lnTo>
                    <a:pt x="49771" y="41656"/>
                  </a:lnTo>
                  <a:lnTo>
                    <a:pt x="49580" y="41656"/>
                  </a:lnTo>
                  <a:lnTo>
                    <a:pt x="49428" y="41656"/>
                  </a:lnTo>
                  <a:lnTo>
                    <a:pt x="50076" y="42037"/>
                  </a:lnTo>
                  <a:lnTo>
                    <a:pt x="49923" y="42037"/>
                  </a:lnTo>
                  <a:lnTo>
                    <a:pt x="49834" y="42164"/>
                  </a:lnTo>
                  <a:lnTo>
                    <a:pt x="49898" y="42291"/>
                  </a:lnTo>
                  <a:lnTo>
                    <a:pt x="50647" y="42545"/>
                  </a:lnTo>
                  <a:lnTo>
                    <a:pt x="50965" y="43180"/>
                  </a:lnTo>
                  <a:lnTo>
                    <a:pt x="50761" y="43180"/>
                  </a:lnTo>
                  <a:lnTo>
                    <a:pt x="50685" y="43434"/>
                  </a:lnTo>
                  <a:lnTo>
                    <a:pt x="50863" y="43942"/>
                  </a:lnTo>
                  <a:lnTo>
                    <a:pt x="56095" y="43942"/>
                  </a:lnTo>
                  <a:lnTo>
                    <a:pt x="55105" y="42672"/>
                  </a:lnTo>
                  <a:lnTo>
                    <a:pt x="55892" y="41910"/>
                  </a:lnTo>
                  <a:lnTo>
                    <a:pt x="56019" y="41783"/>
                  </a:lnTo>
                  <a:lnTo>
                    <a:pt x="57188" y="42418"/>
                  </a:lnTo>
                  <a:lnTo>
                    <a:pt x="56565" y="41402"/>
                  </a:lnTo>
                  <a:lnTo>
                    <a:pt x="57670" y="41656"/>
                  </a:lnTo>
                  <a:close/>
                </a:path>
                <a:path w="59689" h="64770">
                  <a:moveTo>
                    <a:pt x="57670" y="6197"/>
                  </a:moveTo>
                  <a:lnTo>
                    <a:pt x="57454" y="6083"/>
                  </a:lnTo>
                  <a:lnTo>
                    <a:pt x="57645" y="6261"/>
                  </a:lnTo>
                  <a:close/>
                </a:path>
                <a:path w="59689" h="64770">
                  <a:moveTo>
                    <a:pt x="57683" y="7327"/>
                  </a:moveTo>
                  <a:lnTo>
                    <a:pt x="57454" y="7162"/>
                  </a:lnTo>
                  <a:lnTo>
                    <a:pt x="57683" y="7327"/>
                  </a:lnTo>
                  <a:close/>
                </a:path>
                <a:path w="59689" h="64770">
                  <a:moveTo>
                    <a:pt x="57683" y="6388"/>
                  </a:moveTo>
                  <a:lnTo>
                    <a:pt x="57607" y="6515"/>
                  </a:lnTo>
                  <a:lnTo>
                    <a:pt x="57683" y="6388"/>
                  </a:lnTo>
                  <a:close/>
                </a:path>
                <a:path w="59689" h="64770">
                  <a:moveTo>
                    <a:pt x="57746" y="7607"/>
                  </a:moveTo>
                  <a:lnTo>
                    <a:pt x="57708" y="7442"/>
                  </a:lnTo>
                  <a:lnTo>
                    <a:pt x="56527" y="7493"/>
                  </a:lnTo>
                  <a:lnTo>
                    <a:pt x="56946" y="7861"/>
                  </a:lnTo>
                  <a:lnTo>
                    <a:pt x="57086" y="7683"/>
                  </a:lnTo>
                  <a:lnTo>
                    <a:pt x="57746" y="7607"/>
                  </a:lnTo>
                  <a:close/>
                </a:path>
                <a:path w="59689" h="64770">
                  <a:moveTo>
                    <a:pt x="57810" y="6273"/>
                  </a:moveTo>
                  <a:lnTo>
                    <a:pt x="57645" y="5981"/>
                  </a:lnTo>
                  <a:lnTo>
                    <a:pt x="57658" y="6146"/>
                  </a:lnTo>
                  <a:lnTo>
                    <a:pt x="57810" y="6273"/>
                  </a:lnTo>
                  <a:close/>
                </a:path>
                <a:path w="59689" h="64770">
                  <a:moveTo>
                    <a:pt x="57835" y="7442"/>
                  </a:moveTo>
                  <a:lnTo>
                    <a:pt x="57683" y="7327"/>
                  </a:lnTo>
                  <a:lnTo>
                    <a:pt x="57835" y="7442"/>
                  </a:lnTo>
                  <a:close/>
                </a:path>
                <a:path w="59689" h="64770">
                  <a:moveTo>
                    <a:pt x="57975" y="5334"/>
                  </a:moveTo>
                  <a:lnTo>
                    <a:pt x="57962" y="4673"/>
                  </a:lnTo>
                  <a:lnTo>
                    <a:pt x="57632" y="4622"/>
                  </a:lnTo>
                  <a:lnTo>
                    <a:pt x="57721" y="5080"/>
                  </a:lnTo>
                  <a:lnTo>
                    <a:pt x="57975" y="5334"/>
                  </a:lnTo>
                  <a:close/>
                </a:path>
                <a:path w="59689" h="64770">
                  <a:moveTo>
                    <a:pt x="58039" y="4064"/>
                  </a:moveTo>
                  <a:lnTo>
                    <a:pt x="57353" y="3556"/>
                  </a:lnTo>
                  <a:lnTo>
                    <a:pt x="57200" y="3606"/>
                  </a:lnTo>
                  <a:lnTo>
                    <a:pt x="57645" y="3937"/>
                  </a:lnTo>
                  <a:lnTo>
                    <a:pt x="57721" y="4191"/>
                  </a:lnTo>
                  <a:lnTo>
                    <a:pt x="57988" y="4495"/>
                  </a:lnTo>
                  <a:lnTo>
                    <a:pt x="58039" y="4064"/>
                  </a:lnTo>
                  <a:close/>
                </a:path>
                <a:path w="59689" h="64770">
                  <a:moveTo>
                    <a:pt x="58140" y="4699"/>
                  </a:moveTo>
                  <a:lnTo>
                    <a:pt x="57988" y="4495"/>
                  </a:lnTo>
                  <a:lnTo>
                    <a:pt x="57962" y="4673"/>
                  </a:lnTo>
                  <a:lnTo>
                    <a:pt x="58140" y="4699"/>
                  </a:lnTo>
                  <a:close/>
                </a:path>
                <a:path w="59689" h="64770">
                  <a:moveTo>
                    <a:pt x="58610" y="4432"/>
                  </a:moveTo>
                  <a:lnTo>
                    <a:pt x="58572" y="4292"/>
                  </a:lnTo>
                  <a:lnTo>
                    <a:pt x="58610" y="4432"/>
                  </a:lnTo>
                  <a:close/>
                </a:path>
                <a:path w="59689" h="64770">
                  <a:moveTo>
                    <a:pt x="58674" y="4127"/>
                  </a:moveTo>
                  <a:lnTo>
                    <a:pt x="58470" y="3975"/>
                  </a:lnTo>
                  <a:lnTo>
                    <a:pt x="58559" y="4292"/>
                  </a:lnTo>
                  <a:lnTo>
                    <a:pt x="58674" y="4127"/>
                  </a:lnTo>
                  <a:close/>
                </a:path>
                <a:path w="59689" h="64770">
                  <a:moveTo>
                    <a:pt x="58737" y="4495"/>
                  </a:moveTo>
                  <a:lnTo>
                    <a:pt x="58610" y="4432"/>
                  </a:lnTo>
                  <a:lnTo>
                    <a:pt x="58661" y="4572"/>
                  </a:lnTo>
                  <a:close/>
                </a:path>
                <a:path w="59689" h="64770">
                  <a:moveTo>
                    <a:pt x="58750" y="3835"/>
                  </a:moveTo>
                  <a:lnTo>
                    <a:pt x="58000" y="3175"/>
                  </a:lnTo>
                  <a:lnTo>
                    <a:pt x="58394" y="3302"/>
                  </a:lnTo>
                  <a:lnTo>
                    <a:pt x="57492" y="2501"/>
                  </a:lnTo>
                  <a:lnTo>
                    <a:pt x="57492" y="2235"/>
                  </a:lnTo>
                  <a:lnTo>
                    <a:pt x="57962" y="2298"/>
                  </a:lnTo>
                  <a:lnTo>
                    <a:pt x="58280" y="2514"/>
                  </a:lnTo>
                  <a:lnTo>
                    <a:pt x="58089" y="2324"/>
                  </a:lnTo>
                  <a:lnTo>
                    <a:pt x="58635" y="2324"/>
                  </a:lnTo>
                  <a:lnTo>
                    <a:pt x="58140" y="1905"/>
                  </a:lnTo>
                  <a:lnTo>
                    <a:pt x="57315" y="1765"/>
                  </a:lnTo>
                  <a:lnTo>
                    <a:pt x="57086" y="2108"/>
                  </a:lnTo>
                  <a:lnTo>
                    <a:pt x="57492" y="2768"/>
                  </a:lnTo>
                  <a:lnTo>
                    <a:pt x="57251" y="2743"/>
                  </a:lnTo>
                  <a:lnTo>
                    <a:pt x="57048" y="2540"/>
                  </a:lnTo>
                  <a:lnTo>
                    <a:pt x="56896" y="2438"/>
                  </a:lnTo>
                  <a:lnTo>
                    <a:pt x="57200" y="2908"/>
                  </a:lnTo>
                  <a:lnTo>
                    <a:pt x="57848" y="3581"/>
                  </a:lnTo>
                  <a:lnTo>
                    <a:pt x="58750" y="3835"/>
                  </a:lnTo>
                  <a:close/>
                </a:path>
                <a:path w="59689" h="64770">
                  <a:moveTo>
                    <a:pt x="59347" y="2438"/>
                  </a:moveTo>
                  <a:lnTo>
                    <a:pt x="59270" y="2006"/>
                  </a:lnTo>
                  <a:lnTo>
                    <a:pt x="59080" y="1803"/>
                  </a:lnTo>
                  <a:lnTo>
                    <a:pt x="58547" y="1536"/>
                  </a:lnTo>
                  <a:lnTo>
                    <a:pt x="58534" y="1790"/>
                  </a:lnTo>
                  <a:lnTo>
                    <a:pt x="59347" y="2438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 descr=""/>
            <p:cNvSpPr/>
            <p:nvPr/>
          </p:nvSpPr>
          <p:spPr>
            <a:xfrm>
              <a:off x="5977278" y="3067537"/>
              <a:ext cx="27305" cy="40640"/>
            </a:xfrm>
            <a:custGeom>
              <a:avLst/>
              <a:gdLst/>
              <a:ahLst/>
              <a:cxnLst/>
              <a:rect l="l" t="t" r="r" b="b"/>
              <a:pathLst>
                <a:path w="27304" h="40639">
                  <a:moveTo>
                    <a:pt x="20947" y="39591"/>
                  </a:moveTo>
                  <a:lnTo>
                    <a:pt x="19456" y="40551"/>
                  </a:lnTo>
                  <a:lnTo>
                    <a:pt x="20154" y="40551"/>
                  </a:lnTo>
                  <a:lnTo>
                    <a:pt x="20700" y="40284"/>
                  </a:lnTo>
                  <a:lnTo>
                    <a:pt x="21081" y="39751"/>
                  </a:lnTo>
                  <a:lnTo>
                    <a:pt x="20947" y="39591"/>
                  </a:lnTo>
                  <a:close/>
                </a:path>
                <a:path w="27304" h="40639">
                  <a:moveTo>
                    <a:pt x="584" y="17780"/>
                  </a:moveTo>
                  <a:lnTo>
                    <a:pt x="114" y="20142"/>
                  </a:lnTo>
                  <a:lnTo>
                    <a:pt x="2209" y="21793"/>
                  </a:lnTo>
                  <a:lnTo>
                    <a:pt x="5473" y="25730"/>
                  </a:lnTo>
                  <a:lnTo>
                    <a:pt x="6718" y="28333"/>
                  </a:lnTo>
                  <a:lnTo>
                    <a:pt x="11988" y="35166"/>
                  </a:lnTo>
                  <a:lnTo>
                    <a:pt x="17487" y="35496"/>
                  </a:lnTo>
                  <a:lnTo>
                    <a:pt x="20947" y="39591"/>
                  </a:lnTo>
                  <a:lnTo>
                    <a:pt x="27266" y="35521"/>
                  </a:lnTo>
                  <a:lnTo>
                    <a:pt x="23011" y="30269"/>
                  </a:lnTo>
                  <a:lnTo>
                    <a:pt x="19665" y="24555"/>
                  </a:lnTo>
                  <a:lnTo>
                    <a:pt x="19042" y="23202"/>
                  </a:lnTo>
                  <a:lnTo>
                    <a:pt x="8178" y="23202"/>
                  </a:lnTo>
                  <a:lnTo>
                    <a:pt x="5714" y="21348"/>
                  </a:lnTo>
                  <a:lnTo>
                    <a:pt x="3035" y="19443"/>
                  </a:lnTo>
                  <a:lnTo>
                    <a:pt x="584" y="17780"/>
                  </a:lnTo>
                  <a:close/>
                </a:path>
                <a:path w="27304" h="40639">
                  <a:moveTo>
                    <a:pt x="2082" y="4610"/>
                  </a:moveTo>
                  <a:lnTo>
                    <a:pt x="0" y="10833"/>
                  </a:lnTo>
                  <a:lnTo>
                    <a:pt x="5753" y="17919"/>
                  </a:lnTo>
                  <a:lnTo>
                    <a:pt x="8178" y="23202"/>
                  </a:lnTo>
                  <a:lnTo>
                    <a:pt x="19042" y="23202"/>
                  </a:lnTo>
                  <a:lnTo>
                    <a:pt x="16872" y="18498"/>
                  </a:lnTo>
                  <a:lnTo>
                    <a:pt x="15707" y="15684"/>
                  </a:lnTo>
                  <a:lnTo>
                    <a:pt x="7594" y="15684"/>
                  </a:lnTo>
                  <a:lnTo>
                    <a:pt x="5828" y="12001"/>
                  </a:lnTo>
                  <a:lnTo>
                    <a:pt x="3619" y="7975"/>
                  </a:lnTo>
                  <a:lnTo>
                    <a:pt x="2082" y="4610"/>
                  </a:lnTo>
                  <a:close/>
                </a:path>
                <a:path w="27304" h="40639">
                  <a:moveTo>
                    <a:pt x="3543" y="0"/>
                  </a:moveTo>
                  <a:lnTo>
                    <a:pt x="3187" y="6311"/>
                  </a:lnTo>
                  <a:lnTo>
                    <a:pt x="5956" y="9969"/>
                  </a:lnTo>
                  <a:lnTo>
                    <a:pt x="7594" y="15684"/>
                  </a:lnTo>
                  <a:lnTo>
                    <a:pt x="15707" y="15684"/>
                  </a:lnTo>
                  <a:lnTo>
                    <a:pt x="15634" y="15506"/>
                  </a:lnTo>
                  <a:lnTo>
                    <a:pt x="12649" y="15506"/>
                  </a:lnTo>
                  <a:lnTo>
                    <a:pt x="12509" y="15354"/>
                  </a:lnTo>
                  <a:lnTo>
                    <a:pt x="9169" y="12001"/>
                  </a:lnTo>
                  <a:lnTo>
                    <a:pt x="8478" y="7078"/>
                  </a:lnTo>
                  <a:lnTo>
                    <a:pt x="6972" y="4191"/>
                  </a:lnTo>
                  <a:lnTo>
                    <a:pt x="7943" y="3260"/>
                  </a:lnTo>
                  <a:lnTo>
                    <a:pt x="7708" y="1587"/>
                  </a:lnTo>
                  <a:lnTo>
                    <a:pt x="3543" y="0"/>
                  </a:lnTo>
                  <a:close/>
                </a:path>
                <a:path w="27304" h="40639">
                  <a:moveTo>
                    <a:pt x="9423" y="1841"/>
                  </a:moveTo>
                  <a:lnTo>
                    <a:pt x="7943" y="3260"/>
                  </a:lnTo>
                  <a:lnTo>
                    <a:pt x="8478" y="7078"/>
                  </a:lnTo>
                  <a:lnTo>
                    <a:pt x="11379" y="12636"/>
                  </a:lnTo>
                  <a:lnTo>
                    <a:pt x="12491" y="15311"/>
                  </a:lnTo>
                  <a:lnTo>
                    <a:pt x="12649" y="15506"/>
                  </a:lnTo>
                  <a:lnTo>
                    <a:pt x="15634" y="15506"/>
                  </a:lnTo>
                  <a:lnTo>
                    <a:pt x="13068" y="9309"/>
                  </a:lnTo>
                  <a:lnTo>
                    <a:pt x="11785" y="3721"/>
                  </a:lnTo>
                  <a:lnTo>
                    <a:pt x="9423" y="1841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 descr=""/>
            <p:cNvSpPr/>
            <p:nvPr/>
          </p:nvSpPr>
          <p:spPr>
            <a:xfrm>
              <a:off x="5977102" y="3066300"/>
              <a:ext cx="28575" cy="41910"/>
            </a:xfrm>
            <a:custGeom>
              <a:avLst/>
              <a:gdLst/>
              <a:ahLst/>
              <a:cxnLst/>
              <a:rect l="l" t="t" r="r" b="b"/>
              <a:pathLst>
                <a:path w="28575" h="41910">
                  <a:moveTo>
                    <a:pt x="1308" y="6146"/>
                  </a:moveTo>
                  <a:lnTo>
                    <a:pt x="1079" y="7061"/>
                  </a:lnTo>
                  <a:lnTo>
                    <a:pt x="1168" y="6731"/>
                  </a:lnTo>
                  <a:lnTo>
                    <a:pt x="1308" y="6146"/>
                  </a:lnTo>
                  <a:close/>
                </a:path>
                <a:path w="28575" h="41910">
                  <a:moveTo>
                    <a:pt x="1993" y="21755"/>
                  </a:moveTo>
                  <a:lnTo>
                    <a:pt x="1828" y="21526"/>
                  </a:lnTo>
                  <a:lnTo>
                    <a:pt x="1930" y="21780"/>
                  </a:lnTo>
                  <a:close/>
                </a:path>
                <a:path w="28575" h="41910">
                  <a:moveTo>
                    <a:pt x="2425" y="21069"/>
                  </a:moveTo>
                  <a:lnTo>
                    <a:pt x="2298" y="21043"/>
                  </a:lnTo>
                  <a:lnTo>
                    <a:pt x="2425" y="21069"/>
                  </a:lnTo>
                  <a:close/>
                </a:path>
                <a:path w="28575" h="41910">
                  <a:moveTo>
                    <a:pt x="2514" y="4826"/>
                  </a:moveTo>
                  <a:lnTo>
                    <a:pt x="2171" y="4140"/>
                  </a:lnTo>
                  <a:lnTo>
                    <a:pt x="2463" y="4838"/>
                  </a:lnTo>
                  <a:close/>
                </a:path>
                <a:path w="28575" h="41910">
                  <a:moveTo>
                    <a:pt x="2565" y="15087"/>
                  </a:moveTo>
                  <a:lnTo>
                    <a:pt x="2336" y="14097"/>
                  </a:lnTo>
                  <a:lnTo>
                    <a:pt x="2197" y="14351"/>
                  </a:lnTo>
                  <a:lnTo>
                    <a:pt x="2565" y="15087"/>
                  </a:lnTo>
                  <a:close/>
                </a:path>
                <a:path w="28575" h="41910">
                  <a:moveTo>
                    <a:pt x="2768" y="15367"/>
                  </a:moveTo>
                  <a:lnTo>
                    <a:pt x="2641" y="15240"/>
                  </a:lnTo>
                  <a:lnTo>
                    <a:pt x="2565" y="15087"/>
                  </a:lnTo>
                  <a:lnTo>
                    <a:pt x="2628" y="15367"/>
                  </a:lnTo>
                  <a:lnTo>
                    <a:pt x="2768" y="15367"/>
                  </a:lnTo>
                  <a:close/>
                </a:path>
                <a:path w="28575" h="41910">
                  <a:moveTo>
                    <a:pt x="2806" y="8458"/>
                  </a:moveTo>
                  <a:lnTo>
                    <a:pt x="2743" y="7912"/>
                  </a:lnTo>
                  <a:lnTo>
                    <a:pt x="2768" y="8521"/>
                  </a:lnTo>
                  <a:close/>
                </a:path>
                <a:path w="28575" h="41910">
                  <a:moveTo>
                    <a:pt x="2844" y="21209"/>
                  </a:moveTo>
                  <a:lnTo>
                    <a:pt x="2616" y="21082"/>
                  </a:lnTo>
                  <a:lnTo>
                    <a:pt x="2667" y="21209"/>
                  </a:lnTo>
                  <a:lnTo>
                    <a:pt x="2844" y="21209"/>
                  </a:lnTo>
                  <a:close/>
                </a:path>
                <a:path w="28575" h="41910">
                  <a:moveTo>
                    <a:pt x="2946" y="8394"/>
                  </a:moveTo>
                  <a:lnTo>
                    <a:pt x="2895" y="8242"/>
                  </a:lnTo>
                  <a:lnTo>
                    <a:pt x="2946" y="8394"/>
                  </a:lnTo>
                  <a:close/>
                </a:path>
                <a:path w="28575" h="41910">
                  <a:moveTo>
                    <a:pt x="3022" y="12065"/>
                  </a:moveTo>
                  <a:lnTo>
                    <a:pt x="2933" y="12192"/>
                  </a:lnTo>
                  <a:lnTo>
                    <a:pt x="3022" y="12065"/>
                  </a:lnTo>
                  <a:close/>
                </a:path>
                <a:path w="28575" h="41910">
                  <a:moveTo>
                    <a:pt x="3073" y="11912"/>
                  </a:moveTo>
                  <a:close/>
                </a:path>
                <a:path w="28575" h="41910">
                  <a:moveTo>
                    <a:pt x="3136" y="127"/>
                  </a:moveTo>
                  <a:lnTo>
                    <a:pt x="3124" y="254"/>
                  </a:lnTo>
                  <a:lnTo>
                    <a:pt x="3136" y="127"/>
                  </a:lnTo>
                  <a:close/>
                </a:path>
                <a:path w="28575" h="41910">
                  <a:moveTo>
                    <a:pt x="4127" y="20955"/>
                  </a:moveTo>
                  <a:lnTo>
                    <a:pt x="4102" y="20828"/>
                  </a:lnTo>
                  <a:lnTo>
                    <a:pt x="3784" y="20955"/>
                  </a:lnTo>
                  <a:lnTo>
                    <a:pt x="4127" y="20955"/>
                  </a:lnTo>
                  <a:close/>
                </a:path>
                <a:path w="28575" h="41910">
                  <a:moveTo>
                    <a:pt x="4216" y="10795"/>
                  </a:moveTo>
                  <a:lnTo>
                    <a:pt x="3911" y="9906"/>
                  </a:lnTo>
                  <a:lnTo>
                    <a:pt x="3949" y="10160"/>
                  </a:lnTo>
                  <a:lnTo>
                    <a:pt x="3632" y="10414"/>
                  </a:lnTo>
                  <a:lnTo>
                    <a:pt x="4127" y="10795"/>
                  </a:lnTo>
                  <a:close/>
                </a:path>
                <a:path w="28575" h="41910">
                  <a:moveTo>
                    <a:pt x="4508" y="11684"/>
                  </a:moveTo>
                  <a:lnTo>
                    <a:pt x="4432" y="11557"/>
                  </a:lnTo>
                  <a:lnTo>
                    <a:pt x="4445" y="11684"/>
                  </a:lnTo>
                  <a:close/>
                </a:path>
                <a:path w="28575" h="41910">
                  <a:moveTo>
                    <a:pt x="4521" y="16002"/>
                  </a:moveTo>
                  <a:lnTo>
                    <a:pt x="4432" y="15849"/>
                  </a:lnTo>
                  <a:lnTo>
                    <a:pt x="4229" y="15621"/>
                  </a:lnTo>
                  <a:lnTo>
                    <a:pt x="4483" y="16002"/>
                  </a:lnTo>
                  <a:close/>
                </a:path>
                <a:path w="28575" h="41910">
                  <a:moveTo>
                    <a:pt x="4559" y="16510"/>
                  </a:moveTo>
                  <a:close/>
                </a:path>
                <a:path w="28575" h="41910">
                  <a:moveTo>
                    <a:pt x="4953" y="16281"/>
                  </a:moveTo>
                  <a:lnTo>
                    <a:pt x="4864" y="16103"/>
                  </a:lnTo>
                  <a:lnTo>
                    <a:pt x="4584" y="15748"/>
                  </a:lnTo>
                  <a:lnTo>
                    <a:pt x="4546" y="15989"/>
                  </a:lnTo>
                  <a:lnTo>
                    <a:pt x="4737" y="16383"/>
                  </a:lnTo>
                  <a:lnTo>
                    <a:pt x="4953" y="16281"/>
                  </a:lnTo>
                  <a:close/>
                </a:path>
                <a:path w="28575" h="41910">
                  <a:moveTo>
                    <a:pt x="4991" y="25819"/>
                  </a:moveTo>
                  <a:lnTo>
                    <a:pt x="4813" y="25476"/>
                  </a:lnTo>
                  <a:lnTo>
                    <a:pt x="4889" y="25666"/>
                  </a:lnTo>
                  <a:lnTo>
                    <a:pt x="4991" y="25819"/>
                  </a:lnTo>
                  <a:close/>
                </a:path>
                <a:path w="28575" h="41910">
                  <a:moveTo>
                    <a:pt x="5029" y="21640"/>
                  </a:moveTo>
                  <a:lnTo>
                    <a:pt x="4889" y="21526"/>
                  </a:lnTo>
                  <a:lnTo>
                    <a:pt x="4762" y="21424"/>
                  </a:lnTo>
                  <a:lnTo>
                    <a:pt x="4813" y="21551"/>
                  </a:lnTo>
                  <a:lnTo>
                    <a:pt x="5029" y="21640"/>
                  </a:lnTo>
                  <a:close/>
                </a:path>
                <a:path w="28575" h="41910">
                  <a:moveTo>
                    <a:pt x="5295" y="21831"/>
                  </a:moveTo>
                  <a:lnTo>
                    <a:pt x="5130" y="21678"/>
                  </a:lnTo>
                  <a:lnTo>
                    <a:pt x="5207" y="21805"/>
                  </a:lnTo>
                  <a:close/>
                </a:path>
                <a:path w="28575" h="41910">
                  <a:moveTo>
                    <a:pt x="5638" y="18605"/>
                  </a:moveTo>
                  <a:close/>
                </a:path>
                <a:path w="28575" h="41910">
                  <a:moveTo>
                    <a:pt x="5676" y="23063"/>
                  </a:moveTo>
                  <a:lnTo>
                    <a:pt x="5524" y="22936"/>
                  </a:lnTo>
                  <a:lnTo>
                    <a:pt x="5676" y="23063"/>
                  </a:lnTo>
                  <a:close/>
                </a:path>
                <a:path w="28575" h="41910">
                  <a:moveTo>
                    <a:pt x="6286" y="21590"/>
                  </a:moveTo>
                  <a:lnTo>
                    <a:pt x="5981" y="21336"/>
                  </a:lnTo>
                  <a:lnTo>
                    <a:pt x="6210" y="21590"/>
                  </a:lnTo>
                  <a:close/>
                </a:path>
                <a:path w="28575" h="41910">
                  <a:moveTo>
                    <a:pt x="6604" y="22098"/>
                  </a:moveTo>
                  <a:lnTo>
                    <a:pt x="6426" y="21971"/>
                  </a:lnTo>
                  <a:lnTo>
                    <a:pt x="6489" y="22098"/>
                  </a:lnTo>
                  <a:close/>
                </a:path>
                <a:path w="28575" h="41910">
                  <a:moveTo>
                    <a:pt x="6616" y="5842"/>
                  </a:moveTo>
                  <a:lnTo>
                    <a:pt x="6527" y="5715"/>
                  </a:lnTo>
                  <a:lnTo>
                    <a:pt x="6565" y="5842"/>
                  </a:lnTo>
                  <a:close/>
                </a:path>
                <a:path w="28575" h="41910">
                  <a:moveTo>
                    <a:pt x="6756" y="28003"/>
                  </a:moveTo>
                  <a:close/>
                </a:path>
                <a:path w="28575" h="41910">
                  <a:moveTo>
                    <a:pt x="6819" y="19875"/>
                  </a:moveTo>
                  <a:lnTo>
                    <a:pt x="6794" y="19685"/>
                  </a:lnTo>
                  <a:lnTo>
                    <a:pt x="6819" y="19875"/>
                  </a:lnTo>
                  <a:close/>
                </a:path>
                <a:path w="28575" h="41910">
                  <a:moveTo>
                    <a:pt x="7023" y="29337"/>
                  </a:moveTo>
                  <a:lnTo>
                    <a:pt x="6883" y="29210"/>
                  </a:lnTo>
                  <a:lnTo>
                    <a:pt x="7023" y="29337"/>
                  </a:lnTo>
                  <a:close/>
                </a:path>
                <a:path w="28575" h="41910">
                  <a:moveTo>
                    <a:pt x="7023" y="24384"/>
                  </a:moveTo>
                  <a:lnTo>
                    <a:pt x="6642" y="24015"/>
                  </a:lnTo>
                  <a:lnTo>
                    <a:pt x="6502" y="24130"/>
                  </a:lnTo>
                  <a:lnTo>
                    <a:pt x="7023" y="24384"/>
                  </a:lnTo>
                  <a:close/>
                </a:path>
                <a:path w="28575" h="41910">
                  <a:moveTo>
                    <a:pt x="7086" y="29210"/>
                  </a:moveTo>
                  <a:lnTo>
                    <a:pt x="6997" y="28956"/>
                  </a:lnTo>
                  <a:lnTo>
                    <a:pt x="6934" y="29083"/>
                  </a:lnTo>
                  <a:lnTo>
                    <a:pt x="7086" y="29210"/>
                  </a:lnTo>
                  <a:close/>
                </a:path>
                <a:path w="28575" h="41910">
                  <a:moveTo>
                    <a:pt x="7112" y="29845"/>
                  </a:moveTo>
                  <a:lnTo>
                    <a:pt x="7010" y="29464"/>
                  </a:lnTo>
                  <a:lnTo>
                    <a:pt x="6718" y="29337"/>
                  </a:lnTo>
                  <a:lnTo>
                    <a:pt x="7112" y="29845"/>
                  </a:lnTo>
                  <a:close/>
                </a:path>
                <a:path w="28575" h="41910">
                  <a:moveTo>
                    <a:pt x="7226" y="29972"/>
                  </a:moveTo>
                  <a:lnTo>
                    <a:pt x="7112" y="29845"/>
                  </a:lnTo>
                  <a:lnTo>
                    <a:pt x="7150" y="29972"/>
                  </a:lnTo>
                  <a:close/>
                </a:path>
                <a:path w="28575" h="41910">
                  <a:moveTo>
                    <a:pt x="7416" y="30861"/>
                  </a:moveTo>
                  <a:lnTo>
                    <a:pt x="7327" y="30734"/>
                  </a:lnTo>
                  <a:lnTo>
                    <a:pt x="7137" y="30607"/>
                  </a:lnTo>
                  <a:lnTo>
                    <a:pt x="7327" y="30861"/>
                  </a:lnTo>
                  <a:close/>
                </a:path>
                <a:path w="28575" h="41910">
                  <a:moveTo>
                    <a:pt x="7581" y="14478"/>
                  </a:moveTo>
                  <a:lnTo>
                    <a:pt x="7251" y="13716"/>
                  </a:lnTo>
                  <a:lnTo>
                    <a:pt x="7150" y="13462"/>
                  </a:lnTo>
                  <a:lnTo>
                    <a:pt x="6972" y="13335"/>
                  </a:lnTo>
                  <a:lnTo>
                    <a:pt x="7086" y="13525"/>
                  </a:lnTo>
                  <a:lnTo>
                    <a:pt x="7175" y="13716"/>
                  </a:lnTo>
                  <a:lnTo>
                    <a:pt x="6997" y="13525"/>
                  </a:lnTo>
                  <a:lnTo>
                    <a:pt x="7112" y="13716"/>
                  </a:lnTo>
                  <a:lnTo>
                    <a:pt x="7581" y="14478"/>
                  </a:lnTo>
                  <a:close/>
                </a:path>
                <a:path w="28575" h="41910">
                  <a:moveTo>
                    <a:pt x="7975" y="21793"/>
                  </a:moveTo>
                  <a:lnTo>
                    <a:pt x="7861" y="21602"/>
                  </a:lnTo>
                  <a:lnTo>
                    <a:pt x="7975" y="21793"/>
                  </a:lnTo>
                  <a:close/>
                </a:path>
                <a:path w="28575" h="41910">
                  <a:moveTo>
                    <a:pt x="8128" y="22225"/>
                  </a:moveTo>
                  <a:lnTo>
                    <a:pt x="7823" y="21717"/>
                  </a:lnTo>
                  <a:lnTo>
                    <a:pt x="7975" y="22098"/>
                  </a:lnTo>
                  <a:lnTo>
                    <a:pt x="8128" y="22225"/>
                  </a:lnTo>
                  <a:close/>
                </a:path>
                <a:path w="28575" h="41910">
                  <a:moveTo>
                    <a:pt x="8585" y="16548"/>
                  </a:moveTo>
                  <a:lnTo>
                    <a:pt x="8458" y="16179"/>
                  </a:lnTo>
                  <a:lnTo>
                    <a:pt x="8343" y="16002"/>
                  </a:lnTo>
                  <a:lnTo>
                    <a:pt x="8013" y="16383"/>
                  </a:lnTo>
                  <a:lnTo>
                    <a:pt x="8013" y="16510"/>
                  </a:lnTo>
                  <a:lnTo>
                    <a:pt x="8140" y="16725"/>
                  </a:lnTo>
                  <a:lnTo>
                    <a:pt x="8585" y="16548"/>
                  </a:lnTo>
                  <a:close/>
                </a:path>
                <a:path w="28575" h="41910">
                  <a:moveTo>
                    <a:pt x="8763" y="31076"/>
                  </a:moveTo>
                  <a:lnTo>
                    <a:pt x="8572" y="30962"/>
                  </a:lnTo>
                  <a:lnTo>
                    <a:pt x="8763" y="31076"/>
                  </a:lnTo>
                  <a:close/>
                </a:path>
                <a:path w="28575" h="41910">
                  <a:moveTo>
                    <a:pt x="9067" y="23914"/>
                  </a:moveTo>
                  <a:lnTo>
                    <a:pt x="8991" y="23749"/>
                  </a:lnTo>
                  <a:lnTo>
                    <a:pt x="9067" y="23914"/>
                  </a:lnTo>
                  <a:close/>
                </a:path>
                <a:path w="28575" h="41910">
                  <a:moveTo>
                    <a:pt x="9423" y="32131"/>
                  </a:moveTo>
                  <a:close/>
                </a:path>
                <a:path w="28575" h="41910">
                  <a:moveTo>
                    <a:pt x="11531" y="6985"/>
                  </a:moveTo>
                  <a:lnTo>
                    <a:pt x="11480" y="6858"/>
                  </a:lnTo>
                  <a:lnTo>
                    <a:pt x="11506" y="6985"/>
                  </a:lnTo>
                  <a:close/>
                </a:path>
                <a:path w="28575" h="41910">
                  <a:moveTo>
                    <a:pt x="11874" y="34213"/>
                  </a:moveTo>
                  <a:lnTo>
                    <a:pt x="11658" y="34264"/>
                  </a:lnTo>
                  <a:lnTo>
                    <a:pt x="11836" y="34340"/>
                  </a:lnTo>
                  <a:lnTo>
                    <a:pt x="11874" y="34213"/>
                  </a:lnTo>
                  <a:close/>
                </a:path>
                <a:path w="28575" h="41910">
                  <a:moveTo>
                    <a:pt x="12255" y="35521"/>
                  </a:moveTo>
                  <a:close/>
                </a:path>
                <a:path w="28575" h="41910">
                  <a:moveTo>
                    <a:pt x="12306" y="13639"/>
                  </a:moveTo>
                  <a:lnTo>
                    <a:pt x="12103" y="13347"/>
                  </a:lnTo>
                  <a:lnTo>
                    <a:pt x="12306" y="13639"/>
                  </a:lnTo>
                  <a:close/>
                </a:path>
                <a:path w="28575" h="41910">
                  <a:moveTo>
                    <a:pt x="12750" y="10033"/>
                  </a:moveTo>
                  <a:lnTo>
                    <a:pt x="12649" y="9906"/>
                  </a:lnTo>
                  <a:lnTo>
                    <a:pt x="12674" y="10033"/>
                  </a:lnTo>
                  <a:close/>
                </a:path>
                <a:path w="28575" h="41910">
                  <a:moveTo>
                    <a:pt x="12776" y="34874"/>
                  </a:moveTo>
                  <a:lnTo>
                    <a:pt x="12471" y="34594"/>
                  </a:lnTo>
                  <a:lnTo>
                    <a:pt x="12268" y="34493"/>
                  </a:lnTo>
                  <a:lnTo>
                    <a:pt x="12420" y="34683"/>
                  </a:lnTo>
                  <a:lnTo>
                    <a:pt x="12776" y="34874"/>
                  </a:lnTo>
                  <a:close/>
                </a:path>
                <a:path w="28575" h="41910">
                  <a:moveTo>
                    <a:pt x="12877" y="11303"/>
                  </a:moveTo>
                  <a:lnTo>
                    <a:pt x="12522" y="10922"/>
                  </a:lnTo>
                  <a:lnTo>
                    <a:pt x="12788" y="11303"/>
                  </a:lnTo>
                  <a:close/>
                </a:path>
                <a:path w="28575" h="41910">
                  <a:moveTo>
                    <a:pt x="13208" y="7620"/>
                  </a:moveTo>
                  <a:lnTo>
                    <a:pt x="13169" y="7493"/>
                  </a:lnTo>
                  <a:lnTo>
                    <a:pt x="13093" y="7112"/>
                  </a:lnTo>
                  <a:lnTo>
                    <a:pt x="13093" y="7493"/>
                  </a:lnTo>
                  <a:lnTo>
                    <a:pt x="13093" y="7620"/>
                  </a:lnTo>
                  <a:lnTo>
                    <a:pt x="13131" y="7493"/>
                  </a:lnTo>
                  <a:lnTo>
                    <a:pt x="13208" y="7620"/>
                  </a:lnTo>
                  <a:close/>
                </a:path>
                <a:path w="28575" h="41910">
                  <a:moveTo>
                    <a:pt x="13804" y="35687"/>
                  </a:moveTo>
                  <a:lnTo>
                    <a:pt x="13652" y="35775"/>
                  </a:lnTo>
                  <a:lnTo>
                    <a:pt x="13766" y="35902"/>
                  </a:lnTo>
                  <a:lnTo>
                    <a:pt x="13804" y="35687"/>
                  </a:lnTo>
                  <a:close/>
                </a:path>
                <a:path w="28575" h="41910">
                  <a:moveTo>
                    <a:pt x="13919" y="36576"/>
                  </a:moveTo>
                  <a:lnTo>
                    <a:pt x="13754" y="36512"/>
                  </a:lnTo>
                  <a:lnTo>
                    <a:pt x="13843" y="36639"/>
                  </a:lnTo>
                  <a:close/>
                </a:path>
                <a:path w="28575" h="41910">
                  <a:moveTo>
                    <a:pt x="14109" y="13906"/>
                  </a:moveTo>
                  <a:lnTo>
                    <a:pt x="14109" y="14033"/>
                  </a:lnTo>
                  <a:lnTo>
                    <a:pt x="14109" y="13906"/>
                  </a:lnTo>
                  <a:close/>
                </a:path>
                <a:path w="28575" h="41910">
                  <a:moveTo>
                    <a:pt x="14185" y="36068"/>
                  </a:moveTo>
                  <a:lnTo>
                    <a:pt x="13766" y="35902"/>
                  </a:lnTo>
                  <a:lnTo>
                    <a:pt x="14185" y="36068"/>
                  </a:lnTo>
                  <a:close/>
                </a:path>
                <a:path w="28575" h="41910">
                  <a:moveTo>
                    <a:pt x="14211" y="36830"/>
                  </a:moveTo>
                  <a:lnTo>
                    <a:pt x="13843" y="36639"/>
                  </a:lnTo>
                  <a:lnTo>
                    <a:pt x="14211" y="36830"/>
                  </a:lnTo>
                  <a:close/>
                </a:path>
                <a:path w="28575" h="41910">
                  <a:moveTo>
                    <a:pt x="15036" y="36309"/>
                  </a:moveTo>
                  <a:lnTo>
                    <a:pt x="14389" y="35915"/>
                  </a:lnTo>
                  <a:lnTo>
                    <a:pt x="15036" y="36309"/>
                  </a:lnTo>
                  <a:close/>
                </a:path>
                <a:path w="28575" h="41910">
                  <a:moveTo>
                    <a:pt x="15151" y="36169"/>
                  </a:moveTo>
                  <a:lnTo>
                    <a:pt x="14401" y="35547"/>
                  </a:lnTo>
                  <a:lnTo>
                    <a:pt x="14909" y="36068"/>
                  </a:lnTo>
                  <a:lnTo>
                    <a:pt x="15151" y="36169"/>
                  </a:lnTo>
                  <a:close/>
                </a:path>
                <a:path w="28575" h="41910">
                  <a:moveTo>
                    <a:pt x="15252" y="36398"/>
                  </a:moveTo>
                  <a:lnTo>
                    <a:pt x="14909" y="36068"/>
                  </a:lnTo>
                  <a:lnTo>
                    <a:pt x="14998" y="36258"/>
                  </a:lnTo>
                  <a:lnTo>
                    <a:pt x="15252" y="36398"/>
                  </a:lnTo>
                  <a:close/>
                </a:path>
                <a:path w="28575" h="41910">
                  <a:moveTo>
                    <a:pt x="15938" y="18288"/>
                  </a:moveTo>
                  <a:lnTo>
                    <a:pt x="15836" y="18161"/>
                  </a:lnTo>
                  <a:lnTo>
                    <a:pt x="15773" y="18034"/>
                  </a:lnTo>
                  <a:lnTo>
                    <a:pt x="15875" y="18288"/>
                  </a:lnTo>
                  <a:close/>
                </a:path>
                <a:path w="28575" h="41910">
                  <a:moveTo>
                    <a:pt x="16040" y="15697"/>
                  </a:moveTo>
                  <a:lnTo>
                    <a:pt x="16002" y="14986"/>
                  </a:lnTo>
                  <a:lnTo>
                    <a:pt x="15913" y="15367"/>
                  </a:lnTo>
                  <a:lnTo>
                    <a:pt x="16040" y="15697"/>
                  </a:lnTo>
                  <a:close/>
                </a:path>
                <a:path w="28575" h="41910">
                  <a:moveTo>
                    <a:pt x="17818" y="38862"/>
                  </a:moveTo>
                  <a:lnTo>
                    <a:pt x="17538" y="38417"/>
                  </a:lnTo>
                  <a:lnTo>
                    <a:pt x="17310" y="38404"/>
                  </a:lnTo>
                  <a:lnTo>
                    <a:pt x="17475" y="38531"/>
                  </a:lnTo>
                  <a:lnTo>
                    <a:pt x="17678" y="38798"/>
                  </a:lnTo>
                  <a:lnTo>
                    <a:pt x="17818" y="38862"/>
                  </a:lnTo>
                  <a:close/>
                </a:path>
                <a:path w="28575" h="41910">
                  <a:moveTo>
                    <a:pt x="17995" y="20828"/>
                  </a:moveTo>
                  <a:close/>
                </a:path>
                <a:path w="28575" h="41910">
                  <a:moveTo>
                    <a:pt x="18059" y="38849"/>
                  </a:moveTo>
                  <a:close/>
                </a:path>
                <a:path w="28575" h="41910">
                  <a:moveTo>
                    <a:pt x="18237" y="21209"/>
                  </a:moveTo>
                  <a:lnTo>
                    <a:pt x="18072" y="20916"/>
                  </a:lnTo>
                  <a:lnTo>
                    <a:pt x="18122" y="21209"/>
                  </a:lnTo>
                  <a:lnTo>
                    <a:pt x="18173" y="21463"/>
                  </a:lnTo>
                  <a:lnTo>
                    <a:pt x="18237" y="21209"/>
                  </a:lnTo>
                  <a:close/>
                </a:path>
                <a:path w="28575" h="41910">
                  <a:moveTo>
                    <a:pt x="18338" y="20815"/>
                  </a:moveTo>
                  <a:lnTo>
                    <a:pt x="18237" y="20320"/>
                  </a:lnTo>
                  <a:lnTo>
                    <a:pt x="18199" y="20193"/>
                  </a:lnTo>
                  <a:lnTo>
                    <a:pt x="18224" y="21196"/>
                  </a:lnTo>
                  <a:lnTo>
                    <a:pt x="18338" y="20815"/>
                  </a:lnTo>
                  <a:close/>
                </a:path>
                <a:path w="28575" h="41910">
                  <a:moveTo>
                    <a:pt x="18796" y="21831"/>
                  </a:moveTo>
                  <a:lnTo>
                    <a:pt x="18491" y="21170"/>
                  </a:lnTo>
                  <a:lnTo>
                    <a:pt x="18453" y="21348"/>
                  </a:lnTo>
                  <a:lnTo>
                    <a:pt x="18796" y="21831"/>
                  </a:lnTo>
                  <a:close/>
                </a:path>
                <a:path w="28575" h="41910">
                  <a:moveTo>
                    <a:pt x="18872" y="39395"/>
                  </a:moveTo>
                  <a:lnTo>
                    <a:pt x="18719" y="39357"/>
                  </a:lnTo>
                  <a:lnTo>
                    <a:pt x="18846" y="39408"/>
                  </a:lnTo>
                  <a:close/>
                </a:path>
                <a:path w="28575" h="41910">
                  <a:moveTo>
                    <a:pt x="18986" y="39522"/>
                  </a:moveTo>
                  <a:lnTo>
                    <a:pt x="18821" y="39433"/>
                  </a:lnTo>
                  <a:lnTo>
                    <a:pt x="18986" y="39522"/>
                  </a:lnTo>
                  <a:close/>
                </a:path>
                <a:path w="28575" h="41910">
                  <a:moveTo>
                    <a:pt x="19304" y="39116"/>
                  </a:moveTo>
                  <a:lnTo>
                    <a:pt x="18681" y="38989"/>
                  </a:lnTo>
                  <a:lnTo>
                    <a:pt x="18630" y="38735"/>
                  </a:lnTo>
                  <a:lnTo>
                    <a:pt x="18897" y="38862"/>
                  </a:lnTo>
                  <a:lnTo>
                    <a:pt x="18796" y="38735"/>
                  </a:lnTo>
                  <a:lnTo>
                    <a:pt x="18694" y="38608"/>
                  </a:lnTo>
                  <a:lnTo>
                    <a:pt x="18605" y="38481"/>
                  </a:lnTo>
                  <a:lnTo>
                    <a:pt x="18529" y="38608"/>
                  </a:lnTo>
                  <a:lnTo>
                    <a:pt x="18275" y="38354"/>
                  </a:lnTo>
                  <a:lnTo>
                    <a:pt x="17932" y="38100"/>
                  </a:lnTo>
                  <a:lnTo>
                    <a:pt x="17970" y="37973"/>
                  </a:lnTo>
                  <a:lnTo>
                    <a:pt x="18173" y="38100"/>
                  </a:lnTo>
                  <a:lnTo>
                    <a:pt x="18021" y="37973"/>
                  </a:lnTo>
                  <a:lnTo>
                    <a:pt x="17741" y="37719"/>
                  </a:lnTo>
                  <a:lnTo>
                    <a:pt x="17602" y="37592"/>
                  </a:lnTo>
                  <a:lnTo>
                    <a:pt x="17005" y="37719"/>
                  </a:lnTo>
                  <a:lnTo>
                    <a:pt x="16903" y="37465"/>
                  </a:lnTo>
                  <a:lnTo>
                    <a:pt x="16929" y="37338"/>
                  </a:lnTo>
                  <a:lnTo>
                    <a:pt x="15963" y="36957"/>
                  </a:lnTo>
                  <a:lnTo>
                    <a:pt x="16751" y="37465"/>
                  </a:lnTo>
                  <a:lnTo>
                    <a:pt x="15938" y="37338"/>
                  </a:lnTo>
                  <a:lnTo>
                    <a:pt x="15773" y="36830"/>
                  </a:lnTo>
                  <a:lnTo>
                    <a:pt x="15697" y="36576"/>
                  </a:lnTo>
                  <a:lnTo>
                    <a:pt x="15506" y="36830"/>
                  </a:lnTo>
                  <a:lnTo>
                    <a:pt x="15367" y="36703"/>
                  </a:lnTo>
                  <a:lnTo>
                    <a:pt x="15303" y="36576"/>
                  </a:lnTo>
                  <a:lnTo>
                    <a:pt x="14897" y="36449"/>
                  </a:lnTo>
                  <a:lnTo>
                    <a:pt x="15328" y="36703"/>
                  </a:lnTo>
                  <a:lnTo>
                    <a:pt x="15062" y="36703"/>
                  </a:lnTo>
                  <a:lnTo>
                    <a:pt x="14681" y="36322"/>
                  </a:lnTo>
                  <a:lnTo>
                    <a:pt x="13754" y="36068"/>
                  </a:lnTo>
                  <a:lnTo>
                    <a:pt x="13639" y="35852"/>
                  </a:lnTo>
                  <a:lnTo>
                    <a:pt x="13665" y="35560"/>
                  </a:lnTo>
                  <a:lnTo>
                    <a:pt x="13055" y="35560"/>
                  </a:lnTo>
                  <a:lnTo>
                    <a:pt x="12890" y="35433"/>
                  </a:lnTo>
                  <a:lnTo>
                    <a:pt x="12725" y="35306"/>
                  </a:lnTo>
                  <a:lnTo>
                    <a:pt x="12928" y="35179"/>
                  </a:lnTo>
                  <a:lnTo>
                    <a:pt x="13271" y="35433"/>
                  </a:lnTo>
                  <a:lnTo>
                    <a:pt x="12941" y="35052"/>
                  </a:lnTo>
                  <a:lnTo>
                    <a:pt x="12534" y="35179"/>
                  </a:lnTo>
                  <a:lnTo>
                    <a:pt x="12204" y="34544"/>
                  </a:lnTo>
                  <a:lnTo>
                    <a:pt x="11849" y="34417"/>
                  </a:lnTo>
                  <a:lnTo>
                    <a:pt x="11709" y="34544"/>
                  </a:lnTo>
                  <a:lnTo>
                    <a:pt x="11074" y="34036"/>
                  </a:lnTo>
                  <a:lnTo>
                    <a:pt x="10541" y="33655"/>
                  </a:lnTo>
                  <a:lnTo>
                    <a:pt x="9677" y="32639"/>
                  </a:lnTo>
                  <a:lnTo>
                    <a:pt x="9448" y="32258"/>
                  </a:lnTo>
                  <a:lnTo>
                    <a:pt x="9169" y="32258"/>
                  </a:lnTo>
                  <a:lnTo>
                    <a:pt x="8877" y="31877"/>
                  </a:lnTo>
                  <a:lnTo>
                    <a:pt x="8674" y="31623"/>
                  </a:lnTo>
                  <a:lnTo>
                    <a:pt x="8572" y="31496"/>
                  </a:lnTo>
                  <a:lnTo>
                    <a:pt x="8610" y="31242"/>
                  </a:lnTo>
                  <a:lnTo>
                    <a:pt x="8902" y="31496"/>
                  </a:lnTo>
                  <a:lnTo>
                    <a:pt x="8724" y="31242"/>
                  </a:lnTo>
                  <a:lnTo>
                    <a:pt x="8636" y="31115"/>
                  </a:lnTo>
                  <a:lnTo>
                    <a:pt x="8229" y="30734"/>
                  </a:lnTo>
                  <a:lnTo>
                    <a:pt x="8432" y="30734"/>
                  </a:lnTo>
                  <a:lnTo>
                    <a:pt x="8089" y="30353"/>
                  </a:lnTo>
                  <a:lnTo>
                    <a:pt x="7594" y="29972"/>
                  </a:lnTo>
                  <a:lnTo>
                    <a:pt x="7289" y="29210"/>
                  </a:lnTo>
                  <a:lnTo>
                    <a:pt x="7124" y="29210"/>
                  </a:lnTo>
                  <a:lnTo>
                    <a:pt x="7226" y="29972"/>
                  </a:lnTo>
                  <a:lnTo>
                    <a:pt x="7226" y="30226"/>
                  </a:lnTo>
                  <a:lnTo>
                    <a:pt x="7416" y="30861"/>
                  </a:lnTo>
                  <a:lnTo>
                    <a:pt x="7429" y="30988"/>
                  </a:lnTo>
                  <a:lnTo>
                    <a:pt x="7924" y="31623"/>
                  </a:lnTo>
                  <a:lnTo>
                    <a:pt x="7912" y="31369"/>
                  </a:lnTo>
                  <a:lnTo>
                    <a:pt x="7861" y="31115"/>
                  </a:lnTo>
                  <a:lnTo>
                    <a:pt x="8026" y="31242"/>
                  </a:lnTo>
                  <a:lnTo>
                    <a:pt x="8255" y="31496"/>
                  </a:lnTo>
                  <a:lnTo>
                    <a:pt x="8420" y="31623"/>
                  </a:lnTo>
                  <a:lnTo>
                    <a:pt x="8051" y="31369"/>
                  </a:lnTo>
                  <a:lnTo>
                    <a:pt x="8242" y="31750"/>
                  </a:lnTo>
                  <a:lnTo>
                    <a:pt x="8305" y="32004"/>
                  </a:lnTo>
                  <a:lnTo>
                    <a:pt x="8432" y="32004"/>
                  </a:lnTo>
                  <a:lnTo>
                    <a:pt x="8585" y="32639"/>
                  </a:lnTo>
                  <a:lnTo>
                    <a:pt x="8724" y="31877"/>
                  </a:lnTo>
                  <a:lnTo>
                    <a:pt x="9105" y="32639"/>
                  </a:lnTo>
                  <a:lnTo>
                    <a:pt x="9232" y="32893"/>
                  </a:lnTo>
                  <a:lnTo>
                    <a:pt x="9499" y="32893"/>
                  </a:lnTo>
                  <a:lnTo>
                    <a:pt x="9613" y="33020"/>
                  </a:lnTo>
                  <a:lnTo>
                    <a:pt x="9702" y="33401"/>
                  </a:lnTo>
                  <a:lnTo>
                    <a:pt x="9436" y="33020"/>
                  </a:lnTo>
                  <a:lnTo>
                    <a:pt x="9321" y="33147"/>
                  </a:lnTo>
                  <a:lnTo>
                    <a:pt x="9664" y="33401"/>
                  </a:lnTo>
                  <a:lnTo>
                    <a:pt x="10185" y="33528"/>
                  </a:lnTo>
                  <a:lnTo>
                    <a:pt x="10388" y="33909"/>
                  </a:lnTo>
                  <a:lnTo>
                    <a:pt x="9829" y="33528"/>
                  </a:lnTo>
                  <a:lnTo>
                    <a:pt x="10020" y="34036"/>
                  </a:lnTo>
                  <a:lnTo>
                    <a:pt x="10121" y="33909"/>
                  </a:lnTo>
                  <a:lnTo>
                    <a:pt x="10896" y="34798"/>
                  </a:lnTo>
                  <a:lnTo>
                    <a:pt x="10769" y="34544"/>
                  </a:lnTo>
                  <a:lnTo>
                    <a:pt x="11493" y="34544"/>
                  </a:lnTo>
                  <a:lnTo>
                    <a:pt x="11785" y="35179"/>
                  </a:lnTo>
                  <a:lnTo>
                    <a:pt x="12598" y="35433"/>
                  </a:lnTo>
                  <a:lnTo>
                    <a:pt x="11874" y="35217"/>
                  </a:lnTo>
                  <a:lnTo>
                    <a:pt x="12407" y="35433"/>
                  </a:lnTo>
                  <a:lnTo>
                    <a:pt x="12255" y="35560"/>
                  </a:lnTo>
                  <a:lnTo>
                    <a:pt x="12636" y="35941"/>
                  </a:lnTo>
                  <a:lnTo>
                    <a:pt x="12915" y="36068"/>
                  </a:lnTo>
                  <a:lnTo>
                    <a:pt x="13004" y="36322"/>
                  </a:lnTo>
                  <a:lnTo>
                    <a:pt x="13563" y="36449"/>
                  </a:lnTo>
                  <a:lnTo>
                    <a:pt x="13754" y="36512"/>
                  </a:lnTo>
                  <a:lnTo>
                    <a:pt x="14528" y="36703"/>
                  </a:lnTo>
                  <a:lnTo>
                    <a:pt x="15189" y="37465"/>
                  </a:lnTo>
                  <a:lnTo>
                    <a:pt x="16243" y="37719"/>
                  </a:lnTo>
                  <a:lnTo>
                    <a:pt x="17081" y="38100"/>
                  </a:lnTo>
                  <a:lnTo>
                    <a:pt x="17322" y="37973"/>
                  </a:lnTo>
                  <a:lnTo>
                    <a:pt x="18097" y="38354"/>
                  </a:lnTo>
                  <a:lnTo>
                    <a:pt x="18275" y="38608"/>
                  </a:lnTo>
                  <a:lnTo>
                    <a:pt x="17780" y="38354"/>
                  </a:lnTo>
                  <a:lnTo>
                    <a:pt x="18122" y="38735"/>
                  </a:lnTo>
                  <a:lnTo>
                    <a:pt x="18402" y="38862"/>
                  </a:lnTo>
                  <a:lnTo>
                    <a:pt x="18783" y="39116"/>
                  </a:lnTo>
                  <a:lnTo>
                    <a:pt x="18796" y="39243"/>
                  </a:lnTo>
                  <a:lnTo>
                    <a:pt x="19075" y="39497"/>
                  </a:lnTo>
                  <a:lnTo>
                    <a:pt x="19088" y="39357"/>
                  </a:lnTo>
                  <a:lnTo>
                    <a:pt x="18961" y="39243"/>
                  </a:lnTo>
                  <a:lnTo>
                    <a:pt x="19304" y="39116"/>
                  </a:lnTo>
                  <a:close/>
                </a:path>
                <a:path w="28575" h="41910">
                  <a:moveTo>
                    <a:pt x="19405" y="39624"/>
                  </a:moveTo>
                  <a:lnTo>
                    <a:pt x="19113" y="39243"/>
                  </a:lnTo>
                  <a:lnTo>
                    <a:pt x="19405" y="39624"/>
                  </a:lnTo>
                  <a:close/>
                </a:path>
                <a:path w="28575" h="41910">
                  <a:moveTo>
                    <a:pt x="19951" y="41287"/>
                  </a:moveTo>
                  <a:lnTo>
                    <a:pt x="19761" y="41351"/>
                  </a:lnTo>
                  <a:lnTo>
                    <a:pt x="19583" y="41414"/>
                  </a:lnTo>
                  <a:lnTo>
                    <a:pt x="19634" y="41554"/>
                  </a:lnTo>
                  <a:lnTo>
                    <a:pt x="19837" y="41503"/>
                  </a:lnTo>
                  <a:lnTo>
                    <a:pt x="19951" y="41287"/>
                  </a:lnTo>
                  <a:close/>
                </a:path>
                <a:path w="28575" h="41910">
                  <a:moveTo>
                    <a:pt x="20053" y="40386"/>
                  </a:moveTo>
                  <a:lnTo>
                    <a:pt x="19748" y="40132"/>
                  </a:lnTo>
                  <a:lnTo>
                    <a:pt x="19608" y="40132"/>
                  </a:lnTo>
                  <a:lnTo>
                    <a:pt x="19977" y="40386"/>
                  </a:lnTo>
                  <a:close/>
                </a:path>
                <a:path w="28575" h="41910">
                  <a:moveTo>
                    <a:pt x="20243" y="40576"/>
                  </a:moveTo>
                  <a:lnTo>
                    <a:pt x="20053" y="40449"/>
                  </a:lnTo>
                  <a:lnTo>
                    <a:pt x="20243" y="40576"/>
                  </a:lnTo>
                  <a:close/>
                </a:path>
                <a:path w="28575" h="41910">
                  <a:moveTo>
                    <a:pt x="20320" y="40792"/>
                  </a:moveTo>
                  <a:close/>
                </a:path>
                <a:path w="28575" h="41910">
                  <a:moveTo>
                    <a:pt x="20370" y="39878"/>
                  </a:moveTo>
                  <a:lnTo>
                    <a:pt x="19405" y="39624"/>
                  </a:lnTo>
                  <a:lnTo>
                    <a:pt x="18986" y="39624"/>
                  </a:lnTo>
                  <a:lnTo>
                    <a:pt x="19329" y="39751"/>
                  </a:lnTo>
                  <a:lnTo>
                    <a:pt x="19710" y="40005"/>
                  </a:lnTo>
                  <a:lnTo>
                    <a:pt x="20053" y="40132"/>
                  </a:lnTo>
                  <a:lnTo>
                    <a:pt x="20053" y="40259"/>
                  </a:lnTo>
                  <a:lnTo>
                    <a:pt x="20078" y="40132"/>
                  </a:lnTo>
                  <a:lnTo>
                    <a:pt x="20332" y="40386"/>
                  </a:lnTo>
                  <a:lnTo>
                    <a:pt x="20345" y="40132"/>
                  </a:lnTo>
                  <a:lnTo>
                    <a:pt x="20370" y="39878"/>
                  </a:lnTo>
                  <a:close/>
                </a:path>
                <a:path w="28575" h="41910">
                  <a:moveTo>
                    <a:pt x="20408" y="40855"/>
                  </a:moveTo>
                  <a:close/>
                </a:path>
                <a:path w="28575" h="41910">
                  <a:moveTo>
                    <a:pt x="20523" y="40767"/>
                  </a:moveTo>
                  <a:lnTo>
                    <a:pt x="20434" y="40640"/>
                  </a:lnTo>
                  <a:lnTo>
                    <a:pt x="20243" y="40576"/>
                  </a:lnTo>
                  <a:lnTo>
                    <a:pt x="20523" y="40767"/>
                  </a:lnTo>
                  <a:close/>
                </a:path>
                <a:path w="28575" h="41910">
                  <a:moveTo>
                    <a:pt x="20612" y="41008"/>
                  </a:moveTo>
                  <a:lnTo>
                    <a:pt x="20472" y="40919"/>
                  </a:lnTo>
                  <a:lnTo>
                    <a:pt x="20612" y="41008"/>
                  </a:lnTo>
                  <a:close/>
                </a:path>
                <a:path w="28575" h="41910">
                  <a:moveTo>
                    <a:pt x="20624" y="25146"/>
                  </a:moveTo>
                  <a:lnTo>
                    <a:pt x="20370" y="24638"/>
                  </a:lnTo>
                  <a:lnTo>
                    <a:pt x="20396" y="24892"/>
                  </a:lnTo>
                  <a:lnTo>
                    <a:pt x="20624" y="25146"/>
                  </a:lnTo>
                  <a:close/>
                </a:path>
                <a:path w="28575" h="41910">
                  <a:moveTo>
                    <a:pt x="20739" y="40767"/>
                  </a:moveTo>
                  <a:lnTo>
                    <a:pt x="20535" y="40767"/>
                  </a:lnTo>
                  <a:lnTo>
                    <a:pt x="20739" y="40767"/>
                  </a:lnTo>
                  <a:close/>
                </a:path>
                <a:path w="28575" h="41910">
                  <a:moveTo>
                    <a:pt x="20840" y="41236"/>
                  </a:moveTo>
                  <a:lnTo>
                    <a:pt x="20688" y="41402"/>
                  </a:lnTo>
                  <a:lnTo>
                    <a:pt x="20497" y="41389"/>
                  </a:lnTo>
                  <a:lnTo>
                    <a:pt x="20205" y="41389"/>
                  </a:lnTo>
                  <a:lnTo>
                    <a:pt x="20129" y="41529"/>
                  </a:lnTo>
                  <a:lnTo>
                    <a:pt x="20421" y="41630"/>
                  </a:lnTo>
                  <a:lnTo>
                    <a:pt x="20828" y="41440"/>
                  </a:lnTo>
                  <a:lnTo>
                    <a:pt x="20840" y="41236"/>
                  </a:lnTo>
                  <a:close/>
                </a:path>
                <a:path w="28575" h="41910">
                  <a:moveTo>
                    <a:pt x="20853" y="41033"/>
                  </a:moveTo>
                  <a:lnTo>
                    <a:pt x="20840" y="41236"/>
                  </a:lnTo>
                  <a:lnTo>
                    <a:pt x="20853" y="41033"/>
                  </a:lnTo>
                  <a:close/>
                </a:path>
                <a:path w="28575" h="41910">
                  <a:moveTo>
                    <a:pt x="20942" y="41033"/>
                  </a:moveTo>
                  <a:lnTo>
                    <a:pt x="20929" y="40767"/>
                  </a:lnTo>
                  <a:lnTo>
                    <a:pt x="20853" y="41033"/>
                  </a:lnTo>
                  <a:lnTo>
                    <a:pt x="20904" y="41249"/>
                  </a:lnTo>
                  <a:lnTo>
                    <a:pt x="20942" y="41033"/>
                  </a:lnTo>
                  <a:close/>
                </a:path>
                <a:path w="28575" h="41910">
                  <a:moveTo>
                    <a:pt x="20955" y="41249"/>
                  </a:moveTo>
                  <a:close/>
                </a:path>
                <a:path w="28575" h="41910">
                  <a:moveTo>
                    <a:pt x="20993" y="26543"/>
                  </a:moveTo>
                  <a:close/>
                </a:path>
                <a:path w="28575" h="41910">
                  <a:moveTo>
                    <a:pt x="24561" y="31991"/>
                  </a:moveTo>
                  <a:close/>
                </a:path>
                <a:path w="28575" h="41910">
                  <a:moveTo>
                    <a:pt x="26416" y="34544"/>
                  </a:moveTo>
                  <a:lnTo>
                    <a:pt x="26263" y="34290"/>
                  </a:lnTo>
                  <a:lnTo>
                    <a:pt x="26187" y="34163"/>
                  </a:lnTo>
                  <a:lnTo>
                    <a:pt x="25895" y="34036"/>
                  </a:lnTo>
                  <a:lnTo>
                    <a:pt x="26073" y="34366"/>
                  </a:lnTo>
                  <a:lnTo>
                    <a:pt x="26416" y="34544"/>
                  </a:lnTo>
                  <a:close/>
                </a:path>
                <a:path w="28575" h="41910">
                  <a:moveTo>
                    <a:pt x="28003" y="36576"/>
                  </a:moveTo>
                  <a:lnTo>
                    <a:pt x="27673" y="36068"/>
                  </a:lnTo>
                  <a:lnTo>
                    <a:pt x="27571" y="35902"/>
                  </a:lnTo>
                  <a:lnTo>
                    <a:pt x="27444" y="35775"/>
                  </a:lnTo>
                  <a:lnTo>
                    <a:pt x="26936" y="35433"/>
                  </a:lnTo>
                  <a:lnTo>
                    <a:pt x="26949" y="35242"/>
                  </a:lnTo>
                  <a:lnTo>
                    <a:pt x="27279" y="35560"/>
                  </a:lnTo>
                  <a:lnTo>
                    <a:pt x="27178" y="35306"/>
                  </a:lnTo>
                  <a:lnTo>
                    <a:pt x="26962" y="35179"/>
                  </a:lnTo>
                  <a:lnTo>
                    <a:pt x="26746" y="35052"/>
                  </a:lnTo>
                  <a:lnTo>
                    <a:pt x="26682" y="34798"/>
                  </a:lnTo>
                  <a:lnTo>
                    <a:pt x="26263" y="34544"/>
                  </a:lnTo>
                  <a:lnTo>
                    <a:pt x="26123" y="34455"/>
                  </a:lnTo>
                  <a:lnTo>
                    <a:pt x="25793" y="34290"/>
                  </a:lnTo>
                  <a:lnTo>
                    <a:pt x="25692" y="33909"/>
                  </a:lnTo>
                  <a:lnTo>
                    <a:pt x="25831" y="33909"/>
                  </a:lnTo>
                  <a:lnTo>
                    <a:pt x="25514" y="33655"/>
                  </a:lnTo>
                  <a:lnTo>
                    <a:pt x="25742" y="33782"/>
                  </a:lnTo>
                  <a:lnTo>
                    <a:pt x="25603" y="33655"/>
                  </a:lnTo>
                  <a:lnTo>
                    <a:pt x="25476" y="33528"/>
                  </a:lnTo>
                  <a:lnTo>
                    <a:pt x="25374" y="33401"/>
                  </a:lnTo>
                  <a:lnTo>
                    <a:pt x="25184" y="33147"/>
                  </a:lnTo>
                  <a:lnTo>
                    <a:pt x="24955" y="33020"/>
                  </a:lnTo>
                  <a:lnTo>
                    <a:pt x="24879" y="32639"/>
                  </a:lnTo>
                  <a:lnTo>
                    <a:pt x="24257" y="32131"/>
                  </a:lnTo>
                  <a:lnTo>
                    <a:pt x="24511" y="32004"/>
                  </a:lnTo>
                  <a:lnTo>
                    <a:pt x="23990" y="31750"/>
                  </a:lnTo>
                  <a:lnTo>
                    <a:pt x="23812" y="31496"/>
                  </a:lnTo>
                  <a:lnTo>
                    <a:pt x="24396" y="31750"/>
                  </a:lnTo>
                  <a:lnTo>
                    <a:pt x="24155" y="31496"/>
                  </a:lnTo>
                  <a:lnTo>
                    <a:pt x="23190" y="30480"/>
                  </a:lnTo>
                  <a:lnTo>
                    <a:pt x="23583" y="30480"/>
                  </a:lnTo>
                  <a:lnTo>
                    <a:pt x="23101" y="30226"/>
                  </a:lnTo>
                  <a:lnTo>
                    <a:pt x="22656" y="29337"/>
                  </a:lnTo>
                  <a:lnTo>
                    <a:pt x="22275" y="28829"/>
                  </a:lnTo>
                  <a:lnTo>
                    <a:pt x="22250" y="28702"/>
                  </a:lnTo>
                  <a:lnTo>
                    <a:pt x="22186" y="28575"/>
                  </a:lnTo>
                  <a:lnTo>
                    <a:pt x="22098" y="28194"/>
                  </a:lnTo>
                  <a:lnTo>
                    <a:pt x="22072" y="28067"/>
                  </a:lnTo>
                  <a:lnTo>
                    <a:pt x="21818" y="28194"/>
                  </a:lnTo>
                  <a:lnTo>
                    <a:pt x="21463" y="27686"/>
                  </a:lnTo>
                  <a:lnTo>
                    <a:pt x="21158" y="27432"/>
                  </a:lnTo>
                  <a:lnTo>
                    <a:pt x="21132" y="26924"/>
                  </a:lnTo>
                  <a:lnTo>
                    <a:pt x="21475" y="27432"/>
                  </a:lnTo>
                  <a:lnTo>
                    <a:pt x="21564" y="27559"/>
                  </a:lnTo>
                  <a:lnTo>
                    <a:pt x="21628" y="27432"/>
                  </a:lnTo>
                  <a:lnTo>
                    <a:pt x="21691" y="27305"/>
                  </a:lnTo>
                  <a:lnTo>
                    <a:pt x="21526" y="27432"/>
                  </a:lnTo>
                  <a:lnTo>
                    <a:pt x="21094" y="26670"/>
                  </a:lnTo>
                  <a:lnTo>
                    <a:pt x="21031" y="26924"/>
                  </a:lnTo>
                  <a:lnTo>
                    <a:pt x="20942" y="26543"/>
                  </a:lnTo>
                  <a:lnTo>
                    <a:pt x="20980" y="26416"/>
                  </a:lnTo>
                  <a:lnTo>
                    <a:pt x="21031" y="26289"/>
                  </a:lnTo>
                  <a:lnTo>
                    <a:pt x="20726" y="26416"/>
                  </a:lnTo>
                  <a:lnTo>
                    <a:pt x="20815" y="26035"/>
                  </a:lnTo>
                  <a:lnTo>
                    <a:pt x="20497" y="25781"/>
                  </a:lnTo>
                  <a:lnTo>
                    <a:pt x="20383" y="25273"/>
                  </a:lnTo>
                  <a:lnTo>
                    <a:pt x="20688" y="25527"/>
                  </a:lnTo>
                  <a:lnTo>
                    <a:pt x="20510" y="25273"/>
                  </a:lnTo>
                  <a:lnTo>
                    <a:pt x="20332" y="25019"/>
                  </a:lnTo>
                  <a:lnTo>
                    <a:pt x="20142" y="24917"/>
                  </a:lnTo>
                  <a:lnTo>
                    <a:pt x="19735" y="24257"/>
                  </a:lnTo>
                  <a:lnTo>
                    <a:pt x="20116" y="24511"/>
                  </a:lnTo>
                  <a:lnTo>
                    <a:pt x="20116" y="24257"/>
                  </a:lnTo>
                  <a:lnTo>
                    <a:pt x="19850" y="23876"/>
                  </a:lnTo>
                  <a:lnTo>
                    <a:pt x="19519" y="23622"/>
                  </a:lnTo>
                  <a:lnTo>
                    <a:pt x="19405" y="23368"/>
                  </a:lnTo>
                  <a:lnTo>
                    <a:pt x="19469" y="23241"/>
                  </a:lnTo>
                  <a:lnTo>
                    <a:pt x="19088" y="22987"/>
                  </a:lnTo>
                  <a:lnTo>
                    <a:pt x="18846" y="21971"/>
                  </a:lnTo>
                  <a:lnTo>
                    <a:pt x="18542" y="21717"/>
                  </a:lnTo>
                  <a:lnTo>
                    <a:pt x="18402" y="21590"/>
                  </a:lnTo>
                  <a:lnTo>
                    <a:pt x="18415" y="21463"/>
                  </a:lnTo>
                  <a:lnTo>
                    <a:pt x="18351" y="21590"/>
                  </a:lnTo>
                  <a:lnTo>
                    <a:pt x="18249" y="21717"/>
                  </a:lnTo>
                  <a:lnTo>
                    <a:pt x="18046" y="21463"/>
                  </a:lnTo>
                  <a:lnTo>
                    <a:pt x="17932" y="21336"/>
                  </a:lnTo>
                  <a:lnTo>
                    <a:pt x="17932" y="21196"/>
                  </a:lnTo>
                  <a:lnTo>
                    <a:pt x="17983" y="21336"/>
                  </a:lnTo>
                  <a:lnTo>
                    <a:pt x="17945" y="21082"/>
                  </a:lnTo>
                  <a:lnTo>
                    <a:pt x="17945" y="20828"/>
                  </a:lnTo>
                  <a:lnTo>
                    <a:pt x="17907" y="20688"/>
                  </a:lnTo>
                  <a:lnTo>
                    <a:pt x="17602" y="20320"/>
                  </a:lnTo>
                  <a:lnTo>
                    <a:pt x="17513" y="20066"/>
                  </a:lnTo>
                  <a:lnTo>
                    <a:pt x="17640" y="19685"/>
                  </a:lnTo>
                  <a:lnTo>
                    <a:pt x="17843" y="20447"/>
                  </a:lnTo>
                  <a:lnTo>
                    <a:pt x="17907" y="20688"/>
                  </a:lnTo>
                  <a:lnTo>
                    <a:pt x="17894" y="20193"/>
                  </a:lnTo>
                  <a:lnTo>
                    <a:pt x="18084" y="20828"/>
                  </a:lnTo>
                  <a:lnTo>
                    <a:pt x="18199" y="20193"/>
                  </a:lnTo>
                  <a:lnTo>
                    <a:pt x="18072" y="19812"/>
                  </a:lnTo>
                  <a:lnTo>
                    <a:pt x="17868" y="19812"/>
                  </a:lnTo>
                  <a:lnTo>
                    <a:pt x="17830" y="19685"/>
                  </a:lnTo>
                  <a:lnTo>
                    <a:pt x="17627" y="19050"/>
                  </a:lnTo>
                  <a:lnTo>
                    <a:pt x="17589" y="18923"/>
                  </a:lnTo>
                  <a:lnTo>
                    <a:pt x="17399" y="18796"/>
                  </a:lnTo>
                  <a:lnTo>
                    <a:pt x="17449" y="19050"/>
                  </a:lnTo>
                  <a:lnTo>
                    <a:pt x="17259" y="18923"/>
                  </a:lnTo>
                  <a:lnTo>
                    <a:pt x="16725" y="18034"/>
                  </a:lnTo>
                  <a:lnTo>
                    <a:pt x="16725" y="20066"/>
                  </a:lnTo>
                  <a:lnTo>
                    <a:pt x="16649" y="19939"/>
                  </a:lnTo>
                  <a:lnTo>
                    <a:pt x="16357" y="19431"/>
                  </a:lnTo>
                  <a:lnTo>
                    <a:pt x="16573" y="19431"/>
                  </a:lnTo>
                  <a:lnTo>
                    <a:pt x="16725" y="20066"/>
                  </a:lnTo>
                  <a:lnTo>
                    <a:pt x="16725" y="18034"/>
                  </a:lnTo>
                  <a:lnTo>
                    <a:pt x="16573" y="17780"/>
                  </a:lnTo>
                  <a:lnTo>
                    <a:pt x="17373" y="17780"/>
                  </a:lnTo>
                  <a:lnTo>
                    <a:pt x="16751" y="17018"/>
                  </a:lnTo>
                  <a:lnTo>
                    <a:pt x="16535" y="16891"/>
                  </a:lnTo>
                  <a:lnTo>
                    <a:pt x="16243" y="16891"/>
                  </a:lnTo>
                  <a:lnTo>
                    <a:pt x="16116" y="16256"/>
                  </a:lnTo>
                  <a:lnTo>
                    <a:pt x="16433" y="16383"/>
                  </a:lnTo>
                  <a:lnTo>
                    <a:pt x="16383" y="16256"/>
                  </a:lnTo>
                  <a:lnTo>
                    <a:pt x="16294" y="16002"/>
                  </a:lnTo>
                  <a:lnTo>
                    <a:pt x="16129" y="15494"/>
                  </a:lnTo>
                  <a:lnTo>
                    <a:pt x="16065" y="15748"/>
                  </a:lnTo>
                  <a:lnTo>
                    <a:pt x="15925" y="16002"/>
                  </a:lnTo>
                  <a:lnTo>
                    <a:pt x="15811" y="15494"/>
                  </a:lnTo>
                  <a:lnTo>
                    <a:pt x="15684" y="15087"/>
                  </a:lnTo>
                  <a:lnTo>
                    <a:pt x="15570" y="14325"/>
                  </a:lnTo>
                  <a:lnTo>
                    <a:pt x="15367" y="13843"/>
                  </a:lnTo>
                  <a:lnTo>
                    <a:pt x="14973" y="13208"/>
                  </a:lnTo>
                  <a:lnTo>
                    <a:pt x="14820" y="12954"/>
                  </a:lnTo>
                  <a:lnTo>
                    <a:pt x="14605" y="12446"/>
                  </a:lnTo>
                  <a:lnTo>
                    <a:pt x="14516" y="12319"/>
                  </a:lnTo>
                  <a:lnTo>
                    <a:pt x="14452" y="12065"/>
                  </a:lnTo>
                  <a:lnTo>
                    <a:pt x="14655" y="12192"/>
                  </a:lnTo>
                  <a:lnTo>
                    <a:pt x="14643" y="12065"/>
                  </a:lnTo>
                  <a:lnTo>
                    <a:pt x="14516" y="11684"/>
                  </a:lnTo>
                  <a:lnTo>
                    <a:pt x="14401" y="11430"/>
                  </a:lnTo>
                  <a:lnTo>
                    <a:pt x="14160" y="10922"/>
                  </a:lnTo>
                  <a:lnTo>
                    <a:pt x="14160" y="11430"/>
                  </a:lnTo>
                  <a:lnTo>
                    <a:pt x="14046" y="11303"/>
                  </a:lnTo>
                  <a:lnTo>
                    <a:pt x="13995" y="10922"/>
                  </a:lnTo>
                  <a:lnTo>
                    <a:pt x="14160" y="11430"/>
                  </a:lnTo>
                  <a:lnTo>
                    <a:pt x="14160" y="10922"/>
                  </a:lnTo>
                  <a:lnTo>
                    <a:pt x="14071" y="10668"/>
                  </a:lnTo>
                  <a:lnTo>
                    <a:pt x="13474" y="8128"/>
                  </a:lnTo>
                  <a:lnTo>
                    <a:pt x="13360" y="8001"/>
                  </a:lnTo>
                  <a:lnTo>
                    <a:pt x="13131" y="7747"/>
                  </a:lnTo>
                  <a:lnTo>
                    <a:pt x="13093" y="7620"/>
                  </a:lnTo>
                  <a:lnTo>
                    <a:pt x="12928" y="7493"/>
                  </a:lnTo>
                  <a:lnTo>
                    <a:pt x="12903" y="7112"/>
                  </a:lnTo>
                  <a:lnTo>
                    <a:pt x="13017" y="7239"/>
                  </a:lnTo>
                  <a:lnTo>
                    <a:pt x="12928" y="7112"/>
                  </a:lnTo>
                  <a:lnTo>
                    <a:pt x="11734" y="5080"/>
                  </a:lnTo>
                  <a:lnTo>
                    <a:pt x="11620" y="4826"/>
                  </a:lnTo>
                  <a:lnTo>
                    <a:pt x="11455" y="4445"/>
                  </a:lnTo>
                  <a:lnTo>
                    <a:pt x="11417" y="4267"/>
                  </a:lnTo>
                  <a:lnTo>
                    <a:pt x="11112" y="3683"/>
                  </a:lnTo>
                  <a:lnTo>
                    <a:pt x="10960" y="3429"/>
                  </a:lnTo>
                  <a:lnTo>
                    <a:pt x="10604" y="3683"/>
                  </a:lnTo>
                  <a:lnTo>
                    <a:pt x="10160" y="3048"/>
                  </a:lnTo>
                  <a:lnTo>
                    <a:pt x="10185" y="2921"/>
                  </a:lnTo>
                  <a:lnTo>
                    <a:pt x="10007" y="2794"/>
                  </a:lnTo>
                  <a:lnTo>
                    <a:pt x="9563" y="2413"/>
                  </a:lnTo>
                  <a:lnTo>
                    <a:pt x="8966" y="2921"/>
                  </a:lnTo>
                  <a:lnTo>
                    <a:pt x="8940" y="9740"/>
                  </a:lnTo>
                  <a:lnTo>
                    <a:pt x="8851" y="9271"/>
                  </a:lnTo>
                  <a:lnTo>
                    <a:pt x="8940" y="9740"/>
                  </a:lnTo>
                  <a:lnTo>
                    <a:pt x="8940" y="2971"/>
                  </a:lnTo>
                  <a:lnTo>
                    <a:pt x="8674" y="3429"/>
                  </a:lnTo>
                  <a:lnTo>
                    <a:pt x="8674" y="6972"/>
                  </a:lnTo>
                  <a:lnTo>
                    <a:pt x="8496" y="6604"/>
                  </a:lnTo>
                  <a:lnTo>
                    <a:pt x="8559" y="6731"/>
                  </a:lnTo>
                  <a:lnTo>
                    <a:pt x="8674" y="6972"/>
                  </a:lnTo>
                  <a:lnTo>
                    <a:pt x="8674" y="3429"/>
                  </a:lnTo>
                  <a:lnTo>
                    <a:pt x="8445" y="3810"/>
                  </a:lnTo>
                  <a:lnTo>
                    <a:pt x="8382" y="4572"/>
                  </a:lnTo>
                  <a:lnTo>
                    <a:pt x="8267" y="5715"/>
                  </a:lnTo>
                  <a:lnTo>
                    <a:pt x="8356" y="6032"/>
                  </a:lnTo>
                  <a:lnTo>
                    <a:pt x="8280" y="5842"/>
                  </a:lnTo>
                  <a:lnTo>
                    <a:pt x="8293" y="5969"/>
                  </a:lnTo>
                  <a:lnTo>
                    <a:pt x="8394" y="6337"/>
                  </a:lnTo>
                  <a:lnTo>
                    <a:pt x="8280" y="6604"/>
                  </a:lnTo>
                  <a:lnTo>
                    <a:pt x="8166" y="5588"/>
                  </a:lnTo>
                  <a:lnTo>
                    <a:pt x="8064" y="5334"/>
                  </a:lnTo>
                  <a:lnTo>
                    <a:pt x="7493" y="4572"/>
                  </a:lnTo>
                  <a:lnTo>
                    <a:pt x="7315" y="4318"/>
                  </a:lnTo>
                  <a:lnTo>
                    <a:pt x="7391" y="4572"/>
                  </a:lnTo>
                  <a:lnTo>
                    <a:pt x="7124" y="4191"/>
                  </a:lnTo>
                  <a:lnTo>
                    <a:pt x="7086" y="4064"/>
                  </a:lnTo>
                  <a:lnTo>
                    <a:pt x="7213" y="4064"/>
                  </a:lnTo>
                  <a:lnTo>
                    <a:pt x="6718" y="3429"/>
                  </a:lnTo>
                  <a:lnTo>
                    <a:pt x="6489" y="2794"/>
                  </a:lnTo>
                  <a:lnTo>
                    <a:pt x="5334" y="1397"/>
                  </a:lnTo>
                  <a:lnTo>
                    <a:pt x="4826" y="1016"/>
                  </a:lnTo>
                  <a:lnTo>
                    <a:pt x="3898" y="508"/>
                  </a:lnTo>
                  <a:lnTo>
                    <a:pt x="3263" y="0"/>
                  </a:lnTo>
                  <a:lnTo>
                    <a:pt x="3136" y="254"/>
                  </a:lnTo>
                  <a:lnTo>
                    <a:pt x="3098" y="2794"/>
                  </a:lnTo>
                  <a:lnTo>
                    <a:pt x="2984" y="1397"/>
                  </a:lnTo>
                  <a:lnTo>
                    <a:pt x="2984" y="2794"/>
                  </a:lnTo>
                  <a:lnTo>
                    <a:pt x="3060" y="4318"/>
                  </a:lnTo>
                  <a:lnTo>
                    <a:pt x="3187" y="5334"/>
                  </a:lnTo>
                  <a:lnTo>
                    <a:pt x="3276" y="6223"/>
                  </a:lnTo>
                  <a:lnTo>
                    <a:pt x="3187" y="6096"/>
                  </a:lnTo>
                  <a:lnTo>
                    <a:pt x="3136" y="6223"/>
                  </a:lnTo>
                  <a:lnTo>
                    <a:pt x="3098" y="5969"/>
                  </a:lnTo>
                  <a:lnTo>
                    <a:pt x="2667" y="5334"/>
                  </a:lnTo>
                  <a:lnTo>
                    <a:pt x="2590" y="5207"/>
                  </a:lnTo>
                  <a:lnTo>
                    <a:pt x="2463" y="4953"/>
                  </a:lnTo>
                  <a:lnTo>
                    <a:pt x="1993" y="4191"/>
                  </a:lnTo>
                  <a:lnTo>
                    <a:pt x="1930" y="4318"/>
                  </a:lnTo>
                  <a:lnTo>
                    <a:pt x="1841" y="5207"/>
                  </a:lnTo>
                  <a:lnTo>
                    <a:pt x="1714" y="4445"/>
                  </a:lnTo>
                  <a:lnTo>
                    <a:pt x="1397" y="5842"/>
                  </a:lnTo>
                  <a:lnTo>
                    <a:pt x="1295" y="7112"/>
                  </a:lnTo>
                  <a:lnTo>
                    <a:pt x="1270" y="6858"/>
                  </a:lnTo>
                  <a:lnTo>
                    <a:pt x="1219" y="7112"/>
                  </a:lnTo>
                  <a:lnTo>
                    <a:pt x="1117" y="7620"/>
                  </a:lnTo>
                  <a:lnTo>
                    <a:pt x="1066" y="7239"/>
                  </a:lnTo>
                  <a:lnTo>
                    <a:pt x="1016" y="7620"/>
                  </a:lnTo>
                  <a:lnTo>
                    <a:pt x="1041" y="8890"/>
                  </a:lnTo>
                  <a:lnTo>
                    <a:pt x="1168" y="8763"/>
                  </a:lnTo>
                  <a:lnTo>
                    <a:pt x="787" y="10287"/>
                  </a:lnTo>
                  <a:lnTo>
                    <a:pt x="1600" y="10795"/>
                  </a:lnTo>
                  <a:lnTo>
                    <a:pt x="1409" y="11176"/>
                  </a:lnTo>
                  <a:lnTo>
                    <a:pt x="1320" y="11557"/>
                  </a:lnTo>
                  <a:lnTo>
                    <a:pt x="1803" y="12954"/>
                  </a:lnTo>
                  <a:lnTo>
                    <a:pt x="2286" y="13995"/>
                  </a:lnTo>
                  <a:lnTo>
                    <a:pt x="2451" y="14351"/>
                  </a:lnTo>
                  <a:lnTo>
                    <a:pt x="2921" y="15367"/>
                  </a:lnTo>
                  <a:lnTo>
                    <a:pt x="2768" y="15367"/>
                  </a:lnTo>
                  <a:lnTo>
                    <a:pt x="3175" y="15748"/>
                  </a:lnTo>
                  <a:lnTo>
                    <a:pt x="3657" y="16891"/>
                  </a:lnTo>
                  <a:lnTo>
                    <a:pt x="3759" y="17272"/>
                  </a:lnTo>
                  <a:lnTo>
                    <a:pt x="3467" y="16764"/>
                  </a:lnTo>
                  <a:lnTo>
                    <a:pt x="3695" y="17272"/>
                  </a:lnTo>
                  <a:lnTo>
                    <a:pt x="4025" y="17780"/>
                  </a:lnTo>
                  <a:lnTo>
                    <a:pt x="4457" y="18923"/>
                  </a:lnTo>
                  <a:lnTo>
                    <a:pt x="4953" y="19596"/>
                  </a:lnTo>
                  <a:lnTo>
                    <a:pt x="5143" y="20066"/>
                  </a:lnTo>
                  <a:lnTo>
                    <a:pt x="5016" y="19685"/>
                  </a:lnTo>
                  <a:lnTo>
                    <a:pt x="5118" y="19812"/>
                  </a:lnTo>
                  <a:lnTo>
                    <a:pt x="5118" y="19558"/>
                  </a:lnTo>
                  <a:lnTo>
                    <a:pt x="5118" y="19431"/>
                  </a:lnTo>
                  <a:lnTo>
                    <a:pt x="5880" y="20320"/>
                  </a:lnTo>
                  <a:lnTo>
                    <a:pt x="5791" y="20447"/>
                  </a:lnTo>
                  <a:lnTo>
                    <a:pt x="6019" y="20955"/>
                  </a:lnTo>
                  <a:lnTo>
                    <a:pt x="5715" y="20955"/>
                  </a:lnTo>
                  <a:lnTo>
                    <a:pt x="5854" y="21082"/>
                  </a:lnTo>
                  <a:lnTo>
                    <a:pt x="5956" y="21209"/>
                  </a:lnTo>
                  <a:lnTo>
                    <a:pt x="5765" y="21082"/>
                  </a:lnTo>
                  <a:lnTo>
                    <a:pt x="5867" y="21209"/>
                  </a:lnTo>
                  <a:lnTo>
                    <a:pt x="5969" y="21336"/>
                  </a:lnTo>
                  <a:lnTo>
                    <a:pt x="6108" y="21336"/>
                  </a:lnTo>
                  <a:lnTo>
                    <a:pt x="6286" y="21590"/>
                  </a:lnTo>
                  <a:lnTo>
                    <a:pt x="6324" y="21717"/>
                  </a:lnTo>
                  <a:lnTo>
                    <a:pt x="6565" y="21971"/>
                  </a:lnTo>
                  <a:lnTo>
                    <a:pt x="6604" y="22098"/>
                  </a:lnTo>
                  <a:lnTo>
                    <a:pt x="6591" y="22225"/>
                  </a:lnTo>
                  <a:lnTo>
                    <a:pt x="8051" y="24130"/>
                  </a:lnTo>
                  <a:lnTo>
                    <a:pt x="7505" y="23622"/>
                  </a:lnTo>
                  <a:lnTo>
                    <a:pt x="7366" y="23495"/>
                  </a:lnTo>
                  <a:lnTo>
                    <a:pt x="6832" y="22987"/>
                  </a:lnTo>
                  <a:lnTo>
                    <a:pt x="6578" y="22606"/>
                  </a:lnTo>
                  <a:lnTo>
                    <a:pt x="6413" y="22352"/>
                  </a:lnTo>
                  <a:lnTo>
                    <a:pt x="6451" y="22606"/>
                  </a:lnTo>
                  <a:lnTo>
                    <a:pt x="6362" y="22479"/>
                  </a:lnTo>
                  <a:lnTo>
                    <a:pt x="6286" y="22352"/>
                  </a:lnTo>
                  <a:lnTo>
                    <a:pt x="6108" y="22098"/>
                  </a:lnTo>
                  <a:lnTo>
                    <a:pt x="6032" y="21971"/>
                  </a:lnTo>
                  <a:lnTo>
                    <a:pt x="6019" y="22098"/>
                  </a:lnTo>
                  <a:lnTo>
                    <a:pt x="6197" y="22352"/>
                  </a:lnTo>
                  <a:lnTo>
                    <a:pt x="6007" y="22225"/>
                  </a:lnTo>
                  <a:lnTo>
                    <a:pt x="5905" y="22352"/>
                  </a:lnTo>
                  <a:lnTo>
                    <a:pt x="5613" y="22098"/>
                  </a:lnTo>
                  <a:lnTo>
                    <a:pt x="5753" y="22098"/>
                  </a:lnTo>
                  <a:lnTo>
                    <a:pt x="5334" y="21844"/>
                  </a:lnTo>
                  <a:lnTo>
                    <a:pt x="5600" y="22098"/>
                  </a:lnTo>
                  <a:lnTo>
                    <a:pt x="5334" y="22098"/>
                  </a:lnTo>
                  <a:lnTo>
                    <a:pt x="5702" y="22479"/>
                  </a:lnTo>
                  <a:lnTo>
                    <a:pt x="5372" y="22225"/>
                  </a:lnTo>
                  <a:lnTo>
                    <a:pt x="5321" y="22098"/>
                  </a:lnTo>
                  <a:lnTo>
                    <a:pt x="5092" y="21971"/>
                  </a:lnTo>
                  <a:lnTo>
                    <a:pt x="4864" y="21844"/>
                  </a:lnTo>
                  <a:lnTo>
                    <a:pt x="4699" y="21590"/>
                  </a:lnTo>
                  <a:lnTo>
                    <a:pt x="4191" y="21336"/>
                  </a:lnTo>
                  <a:lnTo>
                    <a:pt x="4013" y="21183"/>
                  </a:lnTo>
                  <a:lnTo>
                    <a:pt x="3886" y="21018"/>
                  </a:lnTo>
                  <a:lnTo>
                    <a:pt x="3556" y="20701"/>
                  </a:lnTo>
                  <a:lnTo>
                    <a:pt x="3098" y="20193"/>
                  </a:lnTo>
                  <a:lnTo>
                    <a:pt x="2743" y="20193"/>
                  </a:lnTo>
                  <a:lnTo>
                    <a:pt x="2755" y="19939"/>
                  </a:lnTo>
                  <a:lnTo>
                    <a:pt x="2501" y="19939"/>
                  </a:lnTo>
                  <a:lnTo>
                    <a:pt x="2349" y="19812"/>
                  </a:lnTo>
                  <a:lnTo>
                    <a:pt x="2247" y="19558"/>
                  </a:lnTo>
                  <a:lnTo>
                    <a:pt x="1435" y="19050"/>
                  </a:lnTo>
                  <a:lnTo>
                    <a:pt x="2527" y="20193"/>
                  </a:lnTo>
                  <a:lnTo>
                    <a:pt x="1778" y="19558"/>
                  </a:lnTo>
                  <a:lnTo>
                    <a:pt x="1676" y="19431"/>
                  </a:lnTo>
                  <a:lnTo>
                    <a:pt x="1612" y="19304"/>
                  </a:lnTo>
                  <a:lnTo>
                    <a:pt x="1333" y="19050"/>
                  </a:lnTo>
                  <a:lnTo>
                    <a:pt x="635" y="18796"/>
                  </a:lnTo>
                  <a:lnTo>
                    <a:pt x="393" y="18796"/>
                  </a:lnTo>
                  <a:lnTo>
                    <a:pt x="355" y="18516"/>
                  </a:lnTo>
                  <a:lnTo>
                    <a:pt x="266" y="18669"/>
                  </a:lnTo>
                  <a:lnTo>
                    <a:pt x="368" y="18999"/>
                  </a:lnTo>
                  <a:lnTo>
                    <a:pt x="419" y="19939"/>
                  </a:lnTo>
                  <a:lnTo>
                    <a:pt x="165" y="19939"/>
                  </a:lnTo>
                  <a:lnTo>
                    <a:pt x="368" y="19062"/>
                  </a:lnTo>
                  <a:lnTo>
                    <a:pt x="190" y="19177"/>
                  </a:lnTo>
                  <a:lnTo>
                    <a:pt x="38" y="19939"/>
                  </a:lnTo>
                  <a:lnTo>
                    <a:pt x="0" y="20688"/>
                  </a:lnTo>
                  <a:lnTo>
                    <a:pt x="1193" y="22352"/>
                  </a:lnTo>
                  <a:lnTo>
                    <a:pt x="1803" y="22987"/>
                  </a:lnTo>
                  <a:lnTo>
                    <a:pt x="1701" y="22860"/>
                  </a:lnTo>
                  <a:lnTo>
                    <a:pt x="2057" y="22733"/>
                  </a:lnTo>
                  <a:lnTo>
                    <a:pt x="2108" y="23622"/>
                  </a:lnTo>
                  <a:lnTo>
                    <a:pt x="2616" y="23876"/>
                  </a:lnTo>
                  <a:lnTo>
                    <a:pt x="2400" y="23876"/>
                  </a:lnTo>
                  <a:lnTo>
                    <a:pt x="2882" y="24511"/>
                  </a:lnTo>
                  <a:lnTo>
                    <a:pt x="3505" y="25019"/>
                  </a:lnTo>
                  <a:lnTo>
                    <a:pt x="4267" y="25781"/>
                  </a:lnTo>
                  <a:lnTo>
                    <a:pt x="4165" y="25908"/>
                  </a:lnTo>
                  <a:lnTo>
                    <a:pt x="4978" y="27178"/>
                  </a:lnTo>
                  <a:lnTo>
                    <a:pt x="5130" y="27178"/>
                  </a:lnTo>
                  <a:lnTo>
                    <a:pt x="5270" y="27432"/>
                  </a:lnTo>
                  <a:lnTo>
                    <a:pt x="5283" y="27305"/>
                  </a:lnTo>
                  <a:lnTo>
                    <a:pt x="5676" y="28829"/>
                  </a:lnTo>
                  <a:lnTo>
                    <a:pt x="6718" y="29337"/>
                  </a:lnTo>
                  <a:lnTo>
                    <a:pt x="6807" y="28981"/>
                  </a:lnTo>
                  <a:lnTo>
                    <a:pt x="6858" y="28829"/>
                  </a:lnTo>
                  <a:lnTo>
                    <a:pt x="6756" y="28448"/>
                  </a:lnTo>
                  <a:lnTo>
                    <a:pt x="6731" y="28194"/>
                  </a:lnTo>
                  <a:lnTo>
                    <a:pt x="6591" y="28194"/>
                  </a:lnTo>
                  <a:lnTo>
                    <a:pt x="6451" y="28067"/>
                  </a:lnTo>
                  <a:lnTo>
                    <a:pt x="6121" y="27559"/>
                  </a:lnTo>
                  <a:lnTo>
                    <a:pt x="6477" y="27813"/>
                  </a:lnTo>
                  <a:lnTo>
                    <a:pt x="6375" y="27559"/>
                  </a:lnTo>
                  <a:lnTo>
                    <a:pt x="6337" y="27432"/>
                  </a:lnTo>
                  <a:lnTo>
                    <a:pt x="6184" y="27432"/>
                  </a:lnTo>
                  <a:lnTo>
                    <a:pt x="6146" y="27305"/>
                  </a:lnTo>
                  <a:lnTo>
                    <a:pt x="6070" y="27051"/>
                  </a:lnTo>
                  <a:lnTo>
                    <a:pt x="5892" y="27178"/>
                  </a:lnTo>
                  <a:lnTo>
                    <a:pt x="5854" y="26924"/>
                  </a:lnTo>
                  <a:lnTo>
                    <a:pt x="5753" y="26670"/>
                  </a:lnTo>
                  <a:lnTo>
                    <a:pt x="5372" y="26162"/>
                  </a:lnTo>
                  <a:lnTo>
                    <a:pt x="5029" y="25654"/>
                  </a:lnTo>
                  <a:lnTo>
                    <a:pt x="5041" y="25908"/>
                  </a:lnTo>
                  <a:lnTo>
                    <a:pt x="5105" y="26162"/>
                  </a:lnTo>
                  <a:lnTo>
                    <a:pt x="4343" y="25400"/>
                  </a:lnTo>
                  <a:lnTo>
                    <a:pt x="3873" y="24257"/>
                  </a:lnTo>
                  <a:lnTo>
                    <a:pt x="3136" y="23622"/>
                  </a:lnTo>
                  <a:lnTo>
                    <a:pt x="2730" y="23241"/>
                  </a:lnTo>
                  <a:lnTo>
                    <a:pt x="2374" y="22733"/>
                  </a:lnTo>
                  <a:lnTo>
                    <a:pt x="2286" y="22606"/>
                  </a:lnTo>
                  <a:lnTo>
                    <a:pt x="1930" y="22352"/>
                  </a:lnTo>
                  <a:lnTo>
                    <a:pt x="1828" y="22225"/>
                  </a:lnTo>
                  <a:lnTo>
                    <a:pt x="1879" y="21971"/>
                  </a:lnTo>
                  <a:lnTo>
                    <a:pt x="1612" y="21717"/>
                  </a:lnTo>
                  <a:lnTo>
                    <a:pt x="1435" y="21336"/>
                  </a:lnTo>
                  <a:lnTo>
                    <a:pt x="1638" y="21539"/>
                  </a:lnTo>
                  <a:lnTo>
                    <a:pt x="1562" y="21336"/>
                  </a:lnTo>
                  <a:lnTo>
                    <a:pt x="1689" y="21336"/>
                  </a:lnTo>
                  <a:lnTo>
                    <a:pt x="1600" y="21209"/>
                  </a:lnTo>
                  <a:lnTo>
                    <a:pt x="1346" y="20828"/>
                  </a:lnTo>
                  <a:lnTo>
                    <a:pt x="1612" y="21082"/>
                  </a:lnTo>
                  <a:lnTo>
                    <a:pt x="1612" y="20828"/>
                  </a:lnTo>
                  <a:lnTo>
                    <a:pt x="1587" y="20701"/>
                  </a:lnTo>
                  <a:lnTo>
                    <a:pt x="1562" y="20574"/>
                  </a:lnTo>
                  <a:lnTo>
                    <a:pt x="1435" y="20574"/>
                  </a:lnTo>
                  <a:lnTo>
                    <a:pt x="1384" y="20701"/>
                  </a:lnTo>
                  <a:lnTo>
                    <a:pt x="1409" y="20193"/>
                  </a:lnTo>
                  <a:lnTo>
                    <a:pt x="1638" y="20574"/>
                  </a:lnTo>
                  <a:lnTo>
                    <a:pt x="1765" y="20726"/>
                  </a:lnTo>
                  <a:lnTo>
                    <a:pt x="1968" y="20828"/>
                  </a:lnTo>
                  <a:lnTo>
                    <a:pt x="2120" y="20701"/>
                  </a:lnTo>
                  <a:lnTo>
                    <a:pt x="2273" y="20828"/>
                  </a:lnTo>
                  <a:lnTo>
                    <a:pt x="2489" y="20828"/>
                  </a:lnTo>
                  <a:lnTo>
                    <a:pt x="2578" y="21018"/>
                  </a:lnTo>
                  <a:lnTo>
                    <a:pt x="2501" y="20828"/>
                  </a:lnTo>
                  <a:lnTo>
                    <a:pt x="2908" y="21082"/>
                  </a:lnTo>
                  <a:lnTo>
                    <a:pt x="3289" y="21717"/>
                  </a:lnTo>
                  <a:lnTo>
                    <a:pt x="3390" y="21844"/>
                  </a:lnTo>
                  <a:lnTo>
                    <a:pt x="3987" y="22352"/>
                  </a:lnTo>
                  <a:lnTo>
                    <a:pt x="4064" y="21971"/>
                  </a:lnTo>
                  <a:lnTo>
                    <a:pt x="4838" y="22606"/>
                  </a:lnTo>
                  <a:lnTo>
                    <a:pt x="4787" y="22225"/>
                  </a:lnTo>
                  <a:lnTo>
                    <a:pt x="5334" y="22479"/>
                  </a:lnTo>
                  <a:lnTo>
                    <a:pt x="5803" y="22860"/>
                  </a:lnTo>
                  <a:lnTo>
                    <a:pt x="6121" y="23495"/>
                  </a:lnTo>
                  <a:lnTo>
                    <a:pt x="5715" y="23241"/>
                  </a:lnTo>
                  <a:lnTo>
                    <a:pt x="5549" y="23114"/>
                  </a:lnTo>
                  <a:lnTo>
                    <a:pt x="5473" y="22987"/>
                  </a:lnTo>
                  <a:lnTo>
                    <a:pt x="4978" y="22733"/>
                  </a:lnTo>
                  <a:lnTo>
                    <a:pt x="5232" y="22987"/>
                  </a:lnTo>
                  <a:lnTo>
                    <a:pt x="5664" y="23368"/>
                  </a:lnTo>
                  <a:lnTo>
                    <a:pt x="6553" y="23939"/>
                  </a:lnTo>
                  <a:lnTo>
                    <a:pt x="6235" y="23622"/>
                  </a:lnTo>
                  <a:lnTo>
                    <a:pt x="7239" y="24511"/>
                  </a:lnTo>
                  <a:lnTo>
                    <a:pt x="7607" y="24638"/>
                  </a:lnTo>
                  <a:lnTo>
                    <a:pt x="8585" y="25400"/>
                  </a:lnTo>
                  <a:lnTo>
                    <a:pt x="8102" y="24892"/>
                  </a:lnTo>
                  <a:lnTo>
                    <a:pt x="9626" y="26035"/>
                  </a:lnTo>
                  <a:lnTo>
                    <a:pt x="8483" y="25019"/>
                  </a:lnTo>
                  <a:lnTo>
                    <a:pt x="9144" y="25400"/>
                  </a:lnTo>
                  <a:lnTo>
                    <a:pt x="9232" y="25273"/>
                  </a:lnTo>
                  <a:lnTo>
                    <a:pt x="9918" y="26416"/>
                  </a:lnTo>
                  <a:lnTo>
                    <a:pt x="9309" y="25273"/>
                  </a:lnTo>
                  <a:lnTo>
                    <a:pt x="9207" y="25019"/>
                  </a:lnTo>
                  <a:lnTo>
                    <a:pt x="9169" y="24892"/>
                  </a:lnTo>
                  <a:lnTo>
                    <a:pt x="9906" y="25908"/>
                  </a:lnTo>
                  <a:lnTo>
                    <a:pt x="9194" y="24765"/>
                  </a:lnTo>
                  <a:lnTo>
                    <a:pt x="9131" y="24130"/>
                  </a:lnTo>
                  <a:lnTo>
                    <a:pt x="8978" y="23749"/>
                  </a:lnTo>
                  <a:lnTo>
                    <a:pt x="8928" y="23622"/>
                  </a:lnTo>
                  <a:lnTo>
                    <a:pt x="8864" y="23495"/>
                  </a:lnTo>
                  <a:lnTo>
                    <a:pt x="8801" y="23622"/>
                  </a:lnTo>
                  <a:lnTo>
                    <a:pt x="8674" y="23368"/>
                  </a:lnTo>
                  <a:lnTo>
                    <a:pt x="8521" y="23114"/>
                  </a:lnTo>
                  <a:lnTo>
                    <a:pt x="8305" y="22733"/>
                  </a:lnTo>
                  <a:lnTo>
                    <a:pt x="8318" y="23114"/>
                  </a:lnTo>
                  <a:lnTo>
                    <a:pt x="7823" y="22479"/>
                  </a:lnTo>
                  <a:lnTo>
                    <a:pt x="7696" y="22098"/>
                  </a:lnTo>
                  <a:lnTo>
                    <a:pt x="7175" y="21336"/>
                  </a:lnTo>
                  <a:lnTo>
                    <a:pt x="7340" y="21336"/>
                  </a:lnTo>
                  <a:lnTo>
                    <a:pt x="7696" y="22098"/>
                  </a:lnTo>
                  <a:lnTo>
                    <a:pt x="7886" y="22479"/>
                  </a:lnTo>
                  <a:lnTo>
                    <a:pt x="7518" y="21209"/>
                  </a:lnTo>
                  <a:lnTo>
                    <a:pt x="7823" y="21717"/>
                  </a:lnTo>
                  <a:lnTo>
                    <a:pt x="7810" y="21551"/>
                  </a:lnTo>
                  <a:lnTo>
                    <a:pt x="7569" y="20828"/>
                  </a:lnTo>
                  <a:lnTo>
                    <a:pt x="7378" y="20320"/>
                  </a:lnTo>
                  <a:lnTo>
                    <a:pt x="7150" y="20828"/>
                  </a:lnTo>
                  <a:lnTo>
                    <a:pt x="6705" y="20066"/>
                  </a:lnTo>
                  <a:lnTo>
                    <a:pt x="6858" y="20066"/>
                  </a:lnTo>
                  <a:lnTo>
                    <a:pt x="6743" y="19875"/>
                  </a:lnTo>
                  <a:lnTo>
                    <a:pt x="6388" y="19685"/>
                  </a:lnTo>
                  <a:lnTo>
                    <a:pt x="6311" y="19431"/>
                  </a:lnTo>
                  <a:lnTo>
                    <a:pt x="6235" y="19177"/>
                  </a:lnTo>
                  <a:lnTo>
                    <a:pt x="6197" y="19050"/>
                  </a:lnTo>
                  <a:lnTo>
                    <a:pt x="6045" y="19177"/>
                  </a:lnTo>
                  <a:lnTo>
                    <a:pt x="5880" y="19177"/>
                  </a:lnTo>
                  <a:lnTo>
                    <a:pt x="5549" y="18542"/>
                  </a:lnTo>
                  <a:lnTo>
                    <a:pt x="5359" y="18415"/>
                  </a:lnTo>
                  <a:lnTo>
                    <a:pt x="5245" y="17526"/>
                  </a:lnTo>
                  <a:lnTo>
                    <a:pt x="5054" y="17272"/>
                  </a:lnTo>
                  <a:lnTo>
                    <a:pt x="5003" y="17018"/>
                  </a:lnTo>
                  <a:lnTo>
                    <a:pt x="5232" y="17145"/>
                  </a:lnTo>
                  <a:lnTo>
                    <a:pt x="5168" y="17018"/>
                  </a:lnTo>
                  <a:lnTo>
                    <a:pt x="4991" y="16764"/>
                  </a:lnTo>
                  <a:lnTo>
                    <a:pt x="4813" y="16510"/>
                  </a:lnTo>
                  <a:lnTo>
                    <a:pt x="4305" y="16002"/>
                  </a:lnTo>
                  <a:lnTo>
                    <a:pt x="4787" y="16764"/>
                  </a:lnTo>
                  <a:lnTo>
                    <a:pt x="4546" y="16548"/>
                  </a:lnTo>
                  <a:lnTo>
                    <a:pt x="4521" y="16764"/>
                  </a:lnTo>
                  <a:lnTo>
                    <a:pt x="4508" y="16510"/>
                  </a:lnTo>
                  <a:lnTo>
                    <a:pt x="4394" y="16205"/>
                  </a:lnTo>
                  <a:lnTo>
                    <a:pt x="4000" y="16002"/>
                  </a:lnTo>
                  <a:lnTo>
                    <a:pt x="3898" y="15494"/>
                  </a:lnTo>
                  <a:lnTo>
                    <a:pt x="4241" y="15240"/>
                  </a:lnTo>
                  <a:lnTo>
                    <a:pt x="4064" y="14478"/>
                  </a:lnTo>
                  <a:lnTo>
                    <a:pt x="3568" y="14160"/>
                  </a:lnTo>
                  <a:lnTo>
                    <a:pt x="3441" y="13970"/>
                  </a:lnTo>
                  <a:lnTo>
                    <a:pt x="3276" y="13335"/>
                  </a:lnTo>
                  <a:lnTo>
                    <a:pt x="3073" y="13335"/>
                  </a:lnTo>
                  <a:lnTo>
                    <a:pt x="2971" y="12700"/>
                  </a:lnTo>
                  <a:lnTo>
                    <a:pt x="2882" y="12446"/>
                  </a:lnTo>
                  <a:lnTo>
                    <a:pt x="3009" y="12446"/>
                  </a:lnTo>
                  <a:lnTo>
                    <a:pt x="2933" y="12192"/>
                  </a:lnTo>
                  <a:lnTo>
                    <a:pt x="2832" y="11430"/>
                  </a:lnTo>
                  <a:lnTo>
                    <a:pt x="2590" y="11303"/>
                  </a:lnTo>
                  <a:lnTo>
                    <a:pt x="2578" y="10033"/>
                  </a:lnTo>
                  <a:lnTo>
                    <a:pt x="2120" y="9906"/>
                  </a:lnTo>
                  <a:lnTo>
                    <a:pt x="2133" y="9271"/>
                  </a:lnTo>
                  <a:lnTo>
                    <a:pt x="2273" y="9398"/>
                  </a:lnTo>
                  <a:lnTo>
                    <a:pt x="2349" y="9271"/>
                  </a:lnTo>
                  <a:lnTo>
                    <a:pt x="2463" y="9525"/>
                  </a:lnTo>
                  <a:lnTo>
                    <a:pt x="2476" y="9271"/>
                  </a:lnTo>
                  <a:lnTo>
                    <a:pt x="2197" y="8763"/>
                  </a:lnTo>
                  <a:lnTo>
                    <a:pt x="2349" y="8763"/>
                  </a:lnTo>
                  <a:lnTo>
                    <a:pt x="2222" y="8509"/>
                  </a:lnTo>
                  <a:lnTo>
                    <a:pt x="2184" y="7759"/>
                  </a:lnTo>
                  <a:lnTo>
                    <a:pt x="2387" y="7239"/>
                  </a:lnTo>
                  <a:lnTo>
                    <a:pt x="2501" y="7112"/>
                  </a:lnTo>
                  <a:lnTo>
                    <a:pt x="2806" y="7747"/>
                  </a:lnTo>
                  <a:lnTo>
                    <a:pt x="3022" y="8509"/>
                  </a:lnTo>
                  <a:lnTo>
                    <a:pt x="3492" y="9271"/>
                  </a:lnTo>
                  <a:lnTo>
                    <a:pt x="3517" y="9525"/>
                  </a:lnTo>
                  <a:lnTo>
                    <a:pt x="3632" y="9906"/>
                  </a:lnTo>
                  <a:lnTo>
                    <a:pt x="3937" y="9398"/>
                  </a:lnTo>
                  <a:lnTo>
                    <a:pt x="4051" y="9779"/>
                  </a:lnTo>
                  <a:lnTo>
                    <a:pt x="4102" y="9956"/>
                  </a:lnTo>
                  <a:lnTo>
                    <a:pt x="4216" y="10795"/>
                  </a:lnTo>
                  <a:lnTo>
                    <a:pt x="4470" y="11049"/>
                  </a:lnTo>
                  <a:lnTo>
                    <a:pt x="4508" y="11684"/>
                  </a:lnTo>
                  <a:lnTo>
                    <a:pt x="4495" y="12065"/>
                  </a:lnTo>
                  <a:lnTo>
                    <a:pt x="5054" y="12573"/>
                  </a:lnTo>
                  <a:lnTo>
                    <a:pt x="5346" y="13208"/>
                  </a:lnTo>
                  <a:lnTo>
                    <a:pt x="5702" y="13589"/>
                  </a:lnTo>
                  <a:lnTo>
                    <a:pt x="5880" y="13893"/>
                  </a:lnTo>
                  <a:lnTo>
                    <a:pt x="5384" y="12357"/>
                  </a:lnTo>
                  <a:lnTo>
                    <a:pt x="5880" y="13893"/>
                  </a:lnTo>
                  <a:lnTo>
                    <a:pt x="6159" y="14782"/>
                  </a:lnTo>
                  <a:lnTo>
                    <a:pt x="6273" y="15240"/>
                  </a:lnTo>
                  <a:lnTo>
                    <a:pt x="6400" y="15240"/>
                  </a:lnTo>
                  <a:lnTo>
                    <a:pt x="6337" y="14859"/>
                  </a:lnTo>
                  <a:lnTo>
                    <a:pt x="6438" y="14732"/>
                  </a:lnTo>
                  <a:lnTo>
                    <a:pt x="6553" y="14986"/>
                  </a:lnTo>
                  <a:lnTo>
                    <a:pt x="6756" y="15240"/>
                  </a:lnTo>
                  <a:lnTo>
                    <a:pt x="6883" y="15887"/>
                  </a:lnTo>
                  <a:lnTo>
                    <a:pt x="6769" y="15494"/>
                  </a:lnTo>
                  <a:lnTo>
                    <a:pt x="6654" y="15087"/>
                  </a:lnTo>
                  <a:lnTo>
                    <a:pt x="6426" y="14922"/>
                  </a:lnTo>
                  <a:lnTo>
                    <a:pt x="6400" y="15240"/>
                  </a:lnTo>
                  <a:lnTo>
                    <a:pt x="6299" y="15367"/>
                  </a:lnTo>
                  <a:lnTo>
                    <a:pt x="6426" y="15849"/>
                  </a:lnTo>
                  <a:lnTo>
                    <a:pt x="6502" y="15494"/>
                  </a:lnTo>
                  <a:lnTo>
                    <a:pt x="6438" y="15887"/>
                  </a:lnTo>
                  <a:lnTo>
                    <a:pt x="6794" y="17272"/>
                  </a:lnTo>
                  <a:lnTo>
                    <a:pt x="7124" y="17132"/>
                  </a:lnTo>
                  <a:lnTo>
                    <a:pt x="7251" y="17081"/>
                  </a:lnTo>
                  <a:lnTo>
                    <a:pt x="7416" y="17018"/>
                  </a:lnTo>
                  <a:lnTo>
                    <a:pt x="7327" y="17145"/>
                  </a:lnTo>
                  <a:lnTo>
                    <a:pt x="8242" y="16891"/>
                  </a:lnTo>
                  <a:lnTo>
                    <a:pt x="8140" y="16725"/>
                  </a:lnTo>
                  <a:lnTo>
                    <a:pt x="7835" y="16002"/>
                  </a:lnTo>
                  <a:lnTo>
                    <a:pt x="7950" y="16383"/>
                  </a:lnTo>
                  <a:lnTo>
                    <a:pt x="7899" y="15875"/>
                  </a:lnTo>
                  <a:lnTo>
                    <a:pt x="7810" y="15494"/>
                  </a:lnTo>
                  <a:lnTo>
                    <a:pt x="7785" y="15367"/>
                  </a:lnTo>
                  <a:lnTo>
                    <a:pt x="7874" y="15760"/>
                  </a:lnTo>
                  <a:lnTo>
                    <a:pt x="7937" y="15887"/>
                  </a:lnTo>
                  <a:lnTo>
                    <a:pt x="8001" y="15722"/>
                  </a:lnTo>
                  <a:lnTo>
                    <a:pt x="7962" y="15519"/>
                  </a:lnTo>
                  <a:lnTo>
                    <a:pt x="8115" y="15621"/>
                  </a:lnTo>
                  <a:lnTo>
                    <a:pt x="7950" y="15392"/>
                  </a:lnTo>
                  <a:lnTo>
                    <a:pt x="7543" y="14782"/>
                  </a:lnTo>
                  <a:lnTo>
                    <a:pt x="7518" y="15240"/>
                  </a:lnTo>
                  <a:lnTo>
                    <a:pt x="7505" y="14732"/>
                  </a:lnTo>
                  <a:lnTo>
                    <a:pt x="7366" y="14414"/>
                  </a:lnTo>
                  <a:lnTo>
                    <a:pt x="6959" y="13766"/>
                  </a:lnTo>
                  <a:lnTo>
                    <a:pt x="6819" y="13347"/>
                  </a:lnTo>
                  <a:lnTo>
                    <a:pt x="6769" y="13208"/>
                  </a:lnTo>
                  <a:lnTo>
                    <a:pt x="6515" y="12446"/>
                  </a:lnTo>
                  <a:lnTo>
                    <a:pt x="6388" y="12192"/>
                  </a:lnTo>
                  <a:lnTo>
                    <a:pt x="6794" y="12192"/>
                  </a:lnTo>
                  <a:lnTo>
                    <a:pt x="5829" y="10668"/>
                  </a:lnTo>
                  <a:lnTo>
                    <a:pt x="5727" y="9525"/>
                  </a:lnTo>
                  <a:lnTo>
                    <a:pt x="5715" y="11176"/>
                  </a:lnTo>
                  <a:lnTo>
                    <a:pt x="5626" y="11036"/>
                  </a:lnTo>
                  <a:lnTo>
                    <a:pt x="5715" y="11176"/>
                  </a:lnTo>
                  <a:lnTo>
                    <a:pt x="5715" y="9499"/>
                  </a:lnTo>
                  <a:lnTo>
                    <a:pt x="5410" y="8890"/>
                  </a:lnTo>
                  <a:lnTo>
                    <a:pt x="5321" y="8636"/>
                  </a:lnTo>
                  <a:lnTo>
                    <a:pt x="5295" y="8382"/>
                  </a:lnTo>
                  <a:lnTo>
                    <a:pt x="5168" y="7493"/>
                  </a:lnTo>
                  <a:lnTo>
                    <a:pt x="5054" y="7061"/>
                  </a:lnTo>
                  <a:lnTo>
                    <a:pt x="5054" y="9652"/>
                  </a:lnTo>
                  <a:lnTo>
                    <a:pt x="4991" y="9779"/>
                  </a:lnTo>
                  <a:lnTo>
                    <a:pt x="4927" y="9652"/>
                  </a:lnTo>
                  <a:lnTo>
                    <a:pt x="5054" y="9652"/>
                  </a:lnTo>
                  <a:lnTo>
                    <a:pt x="5054" y="7061"/>
                  </a:lnTo>
                  <a:lnTo>
                    <a:pt x="5003" y="6858"/>
                  </a:lnTo>
                  <a:lnTo>
                    <a:pt x="4876" y="6350"/>
                  </a:lnTo>
                  <a:lnTo>
                    <a:pt x="4622" y="6845"/>
                  </a:lnTo>
                  <a:lnTo>
                    <a:pt x="4622" y="8636"/>
                  </a:lnTo>
                  <a:lnTo>
                    <a:pt x="4432" y="8432"/>
                  </a:lnTo>
                  <a:lnTo>
                    <a:pt x="4495" y="8890"/>
                  </a:lnTo>
                  <a:lnTo>
                    <a:pt x="4394" y="8382"/>
                  </a:lnTo>
                  <a:lnTo>
                    <a:pt x="4622" y="8636"/>
                  </a:lnTo>
                  <a:lnTo>
                    <a:pt x="4622" y="6845"/>
                  </a:lnTo>
                  <a:lnTo>
                    <a:pt x="4762" y="6096"/>
                  </a:lnTo>
                  <a:lnTo>
                    <a:pt x="4787" y="5969"/>
                  </a:lnTo>
                  <a:lnTo>
                    <a:pt x="4432" y="6096"/>
                  </a:lnTo>
                  <a:lnTo>
                    <a:pt x="4330" y="5715"/>
                  </a:lnTo>
                  <a:lnTo>
                    <a:pt x="4330" y="5588"/>
                  </a:lnTo>
                  <a:lnTo>
                    <a:pt x="4622" y="5880"/>
                  </a:lnTo>
                  <a:lnTo>
                    <a:pt x="4521" y="5473"/>
                  </a:lnTo>
                  <a:lnTo>
                    <a:pt x="4406" y="4902"/>
                  </a:lnTo>
                  <a:lnTo>
                    <a:pt x="4457" y="4445"/>
                  </a:lnTo>
                  <a:lnTo>
                    <a:pt x="4546" y="4826"/>
                  </a:lnTo>
                  <a:lnTo>
                    <a:pt x="4572" y="4318"/>
                  </a:lnTo>
                  <a:lnTo>
                    <a:pt x="4749" y="4572"/>
                  </a:lnTo>
                  <a:lnTo>
                    <a:pt x="4787" y="4191"/>
                  </a:lnTo>
                  <a:lnTo>
                    <a:pt x="4800" y="4064"/>
                  </a:lnTo>
                  <a:lnTo>
                    <a:pt x="4673" y="4191"/>
                  </a:lnTo>
                  <a:lnTo>
                    <a:pt x="4635" y="4064"/>
                  </a:lnTo>
                  <a:lnTo>
                    <a:pt x="4610" y="3429"/>
                  </a:lnTo>
                  <a:lnTo>
                    <a:pt x="4559" y="3556"/>
                  </a:lnTo>
                  <a:lnTo>
                    <a:pt x="4470" y="4064"/>
                  </a:lnTo>
                  <a:lnTo>
                    <a:pt x="4178" y="2921"/>
                  </a:lnTo>
                  <a:lnTo>
                    <a:pt x="4762" y="3556"/>
                  </a:lnTo>
                  <a:lnTo>
                    <a:pt x="4610" y="3302"/>
                  </a:lnTo>
                  <a:lnTo>
                    <a:pt x="4622" y="3175"/>
                  </a:lnTo>
                  <a:lnTo>
                    <a:pt x="4635" y="3048"/>
                  </a:lnTo>
                  <a:lnTo>
                    <a:pt x="4686" y="2921"/>
                  </a:lnTo>
                  <a:lnTo>
                    <a:pt x="4749" y="2794"/>
                  </a:lnTo>
                  <a:lnTo>
                    <a:pt x="4787" y="3048"/>
                  </a:lnTo>
                  <a:lnTo>
                    <a:pt x="5334" y="3556"/>
                  </a:lnTo>
                  <a:lnTo>
                    <a:pt x="5930" y="4318"/>
                  </a:lnTo>
                  <a:lnTo>
                    <a:pt x="6273" y="4914"/>
                  </a:lnTo>
                  <a:lnTo>
                    <a:pt x="6400" y="5207"/>
                  </a:lnTo>
                  <a:lnTo>
                    <a:pt x="6337" y="5334"/>
                  </a:lnTo>
                  <a:lnTo>
                    <a:pt x="6400" y="5461"/>
                  </a:lnTo>
                  <a:lnTo>
                    <a:pt x="6616" y="5461"/>
                  </a:lnTo>
                  <a:lnTo>
                    <a:pt x="6667" y="5969"/>
                  </a:lnTo>
                  <a:lnTo>
                    <a:pt x="6985" y="6350"/>
                  </a:lnTo>
                  <a:lnTo>
                    <a:pt x="7048" y="6604"/>
                  </a:lnTo>
                  <a:lnTo>
                    <a:pt x="6845" y="6477"/>
                  </a:lnTo>
                  <a:lnTo>
                    <a:pt x="7226" y="7620"/>
                  </a:lnTo>
                  <a:lnTo>
                    <a:pt x="7823" y="8001"/>
                  </a:lnTo>
                  <a:lnTo>
                    <a:pt x="8280" y="9017"/>
                  </a:lnTo>
                  <a:lnTo>
                    <a:pt x="8013" y="9017"/>
                  </a:lnTo>
                  <a:lnTo>
                    <a:pt x="8420" y="10414"/>
                  </a:lnTo>
                  <a:lnTo>
                    <a:pt x="8420" y="10541"/>
                  </a:lnTo>
                  <a:lnTo>
                    <a:pt x="8877" y="11811"/>
                  </a:lnTo>
                  <a:lnTo>
                    <a:pt x="9499" y="12573"/>
                  </a:lnTo>
                  <a:lnTo>
                    <a:pt x="10109" y="13716"/>
                  </a:lnTo>
                  <a:lnTo>
                    <a:pt x="10223" y="14325"/>
                  </a:lnTo>
                  <a:lnTo>
                    <a:pt x="10350" y="14782"/>
                  </a:lnTo>
                  <a:lnTo>
                    <a:pt x="11150" y="16129"/>
                  </a:lnTo>
                  <a:lnTo>
                    <a:pt x="11760" y="16802"/>
                  </a:lnTo>
                  <a:lnTo>
                    <a:pt x="11899" y="17132"/>
                  </a:lnTo>
                  <a:lnTo>
                    <a:pt x="12026" y="17272"/>
                  </a:lnTo>
                  <a:lnTo>
                    <a:pt x="12268" y="17526"/>
                  </a:lnTo>
                  <a:lnTo>
                    <a:pt x="12839" y="17653"/>
                  </a:lnTo>
                  <a:lnTo>
                    <a:pt x="13423" y="17526"/>
                  </a:lnTo>
                  <a:lnTo>
                    <a:pt x="13639" y="17018"/>
                  </a:lnTo>
                  <a:lnTo>
                    <a:pt x="13716" y="16891"/>
                  </a:lnTo>
                  <a:lnTo>
                    <a:pt x="13690" y="16510"/>
                  </a:lnTo>
                  <a:lnTo>
                    <a:pt x="13576" y="16256"/>
                  </a:lnTo>
                  <a:lnTo>
                    <a:pt x="13436" y="16116"/>
                  </a:lnTo>
                  <a:lnTo>
                    <a:pt x="13449" y="16256"/>
                  </a:lnTo>
                  <a:lnTo>
                    <a:pt x="13462" y="16383"/>
                  </a:lnTo>
                  <a:lnTo>
                    <a:pt x="13487" y="16510"/>
                  </a:lnTo>
                  <a:lnTo>
                    <a:pt x="13258" y="16281"/>
                  </a:lnTo>
                  <a:lnTo>
                    <a:pt x="13042" y="15748"/>
                  </a:lnTo>
                  <a:lnTo>
                    <a:pt x="13157" y="16179"/>
                  </a:lnTo>
                  <a:lnTo>
                    <a:pt x="13309" y="16129"/>
                  </a:lnTo>
                  <a:lnTo>
                    <a:pt x="13296" y="15963"/>
                  </a:lnTo>
                  <a:lnTo>
                    <a:pt x="12750" y="15367"/>
                  </a:lnTo>
                  <a:lnTo>
                    <a:pt x="12890" y="15367"/>
                  </a:lnTo>
                  <a:lnTo>
                    <a:pt x="12979" y="15189"/>
                  </a:lnTo>
                  <a:lnTo>
                    <a:pt x="12852" y="14859"/>
                  </a:lnTo>
                  <a:lnTo>
                    <a:pt x="12700" y="14605"/>
                  </a:lnTo>
                  <a:lnTo>
                    <a:pt x="12547" y="14224"/>
                  </a:lnTo>
                  <a:lnTo>
                    <a:pt x="12496" y="14097"/>
                  </a:lnTo>
                  <a:lnTo>
                    <a:pt x="12166" y="14097"/>
                  </a:lnTo>
                  <a:lnTo>
                    <a:pt x="12166" y="17081"/>
                  </a:lnTo>
                  <a:lnTo>
                    <a:pt x="12090" y="17272"/>
                  </a:lnTo>
                  <a:lnTo>
                    <a:pt x="12014" y="17081"/>
                  </a:lnTo>
                  <a:lnTo>
                    <a:pt x="12166" y="17081"/>
                  </a:lnTo>
                  <a:lnTo>
                    <a:pt x="12166" y="14097"/>
                  </a:lnTo>
                  <a:lnTo>
                    <a:pt x="12103" y="13347"/>
                  </a:lnTo>
                  <a:lnTo>
                    <a:pt x="12065" y="12827"/>
                  </a:lnTo>
                  <a:lnTo>
                    <a:pt x="11925" y="12674"/>
                  </a:lnTo>
                  <a:lnTo>
                    <a:pt x="11925" y="14478"/>
                  </a:lnTo>
                  <a:lnTo>
                    <a:pt x="11887" y="14605"/>
                  </a:lnTo>
                  <a:lnTo>
                    <a:pt x="11811" y="14478"/>
                  </a:lnTo>
                  <a:lnTo>
                    <a:pt x="11798" y="16510"/>
                  </a:lnTo>
                  <a:lnTo>
                    <a:pt x="11722" y="16725"/>
                  </a:lnTo>
                  <a:lnTo>
                    <a:pt x="11633" y="16510"/>
                  </a:lnTo>
                  <a:lnTo>
                    <a:pt x="11798" y="16510"/>
                  </a:lnTo>
                  <a:lnTo>
                    <a:pt x="11798" y="14389"/>
                  </a:lnTo>
                  <a:lnTo>
                    <a:pt x="11607" y="13970"/>
                  </a:lnTo>
                  <a:lnTo>
                    <a:pt x="11760" y="14224"/>
                  </a:lnTo>
                  <a:lnTo>
                    <a:pt x="11823" y="14097"/>
                  </a:lnTo>
                  <a:lnTo>
                    <a:pt x="11823" y="14325"/>
                  </a:lnTo>
                  <a:lnTo>
                    <a:pt x="11925" y="14478"/>
                  </a:lnTo>
                  <a:lnTo>
                    <a:pt x="11925" y="12674"/>
                  </a:lnTo>
                  <a:lnTo>
                    <a:pt x="11734" y="12446"/>
                  </a:lnTo>
                  <a:lnTo>
                    <a:pt x="11734" y="13589"/>
                  </a:lnTo>
                  <a:lnTo>
                    <a:pt x="11620" y="13716"/>
                  </a:lnTo>
                  <a:lnTo>
                    <a:pt x="11518" y="13589"/>
                  </a:lnTo>
                  <a:lnTo>
                    <a:pt x="11734" y="13589"/>
                  </a:lnTo>
                  <a:lnTo>
                    <a:pt x="11734" y="12446"/>
                  </a:lnTo>
                  <a:lnTo>
                    <a:pt x="11176" y="11785"/>
                  </a:lnTo>
                  <a:lnTo>
                    <a:pt x="11176" y="14859"/>
                  </a:lnTo>
                  <a:lnTo>
                    <a:pt x="11125" y="14986"/>
                  </a:lnTo>
                  <a:lnTo>
                    <a:pt x="11010" y="14859"/>
                  </a:lnTo>
                  <a:lnTo>
                    <a:pt x="11176" y="14859"/>
                  </a:lnTo>
                  <a:lnTo>
                    <a:pt x="11176" y="11785"/>
                  </a:lnTo>
                  <a:lnTo>
                    <a:pt x="10985" y="11557"/>
                  </a:lnTo>
                  <a:lnTo>
                    <a:pt x="10985" y="14605"/>
                  </a:lnTo>
                  <a:lnTo>
                    <a:pt x="10782" y="14351"/>
                  </a:lnTo>
                  <a:lnTo>
                    <a:pt x="10985" y="14605"/>
                  </a:lnTo>
                  <a:lnTo>
                    <a:pt x="10985" y="11557"/>
                  </a:lnTo>
                  <a:lnTo>
                    <a:pt x="10769" y="11303"/>
                  </a:lnTo>
                  <a:lnTo>
                    <a:pt x="10642" y="9982"/>
                  </a:lnTo>
                  <a:lnTo>
                    <a:pt x="10528" y="9652"/>
                  </a:lnTo>
                  <a:lnTo>
                    <a:pt x="10350" y="9398"/>
                  </a:lnTo>
                  <a:lnTo>
                    <a:pt x="10528" y="9398"/>
                  </a:lnTo>
                  <a:lnTo>
                    <a:pt x="9944" y="7239"/>
                  </a:lnTo>
                  <a:lnTo>
                    <a:pt x="10109" y="7366"/>
                  </a:lnTo>
                  <a:lnTo>
                    <a:pt x="10083" y="7239"/>
                  </a:lnTo>
                  <a:lnTo>
                    <a:pt x="10007" y="6858"/>
                  </a:lnTo>
                  <a:lnTo>
                    <a:pt x="9626" y="6781"/>
                  </a:lnTo>
                  <a:lnTo>
                    <a:pt x="9626" y="11049"/>
                  </a:lnTo>
                  <a:lnTo>
                    <a:pt x="9537" y="11176"/>
                  </a:lnTo>
                  <a:lnTo>
                    <a:pt x="9448" y="11049"/>
                  </a:lnTo>
                  <a:lnTo>
                    <a:pt x="9626" y="11049"/>
                  </a:lnTo>
                  <a:lnTo>
                    <a:pt x="9626" y="6781"/>
                  </a:lnTo>
                  <a:lnTo>
                    <a:pt x="9436" y="6731"/>
                  </a:lnTo>
                  <a:lnTo>
                    <a:pt x="9372" y="6223"/>
                  </a:lnTo>
                  <a:lnTo>
                    <a:pt x="9613" y="6096"/>
                  </a:lnTo>
                  <a:lnTo>
                    <a:pt x="9677" y="4953"/>
                  </a:lnTo>
                  <a:lnTo>
                    <a:pt x="9817" y="4445"/>
                  </a:lnTo>
                  <a:lnTo>
                    <a:pt x="9829" y="4699"/>
                  </a:lnTo>
                  <a:lnTo>
                    <a:pt x="10045" y="4914"/>
                  </a:lnTo>
                  <a:lnTo>
                    <a:pt x="10210" y="4826"/>
                  </a:lnTo>
                  <a:lnTo>
                    <a:pt x="10096" y="4953"/>
                  </a:lnTo>
                  <a:lnTo>
                    <a:pt x="10642" y="5461"/>
                  </a:lnTo>
                  <a:lnTo>
                    <a:pt x="10998" y="5969"/>
                  </a:lnTo>
                  <a:lnTo>
                    <a:pt x="10795" y="5969"/>
                  </a:lnTo>
                  <a:lnTo>
                    <a:pt x="11214" y="6223"/>
                  </a:lnTo>
                  <a:lnTo>
                    <a:pt x="11328" y="6350"/>
                  </a:lnTo>
                  <a:lnTo>
                    <a:pt x="11645" y="6985"/>
                  </a:lnTo>
                  <a:lnTo>
                    <a:pt x="11595" y="7366"/>
                  </a:lnTo>
                  <a:lnTo>
                    <a:pt x="11798" y="7112"/>
                  </a:lnTo>
                  <a:lnTo>
                    <a:pt x="11950" y="7747"/>
                  </a:lnTo>
                  <a:lnTo>
                    <a:pt x="11760" y="7620"/>
                  </a:lnTo>
                  <a:lnTo>
                    <a:pt x="11950" y="8128"/>
                  </a:lnTo>
                  <a:lnTo>
                    <a:pt x="11988" y="8001"/>
                  </a:lnTo>
                  <a:lnTo>
                    <a:pt x="12407" y="8509"/>
                  </a:lnTo>
                  <a:lnTo>
                    <a:pt x="12534" y="9271"/>
                  </a:lnTo>
                  <a:lnTo>
                    <a:pt x="12395" y="9398"/>
                  </a:lnTo>
                  <a:lnTo>
                    <a:pt x="12522" y="9398"/>
                  </a:lnTo>
                  <a:lnTo>
                    <a:pt x="12623" y="9525"/>
                  </a:lnTo>
                  <a:lnTo>
                    <a:pt x="12750" y="10033"/>
                  </a:lnTo>
                  <a:lnTo>
                    <a:pt x="12801" y="10668"/>
                  </a:lnTo>
                  <a:lnTo>
                    <a:pt x="12877" y="11303"/>
                  </a:lnTo>
                  <a:lnTo>
                    <a:pt x="12890" y="11430"/>
                  </a:lnTo>
                  <a:lnTo>
                    <a:pt x="13233" y="11861"/>
                  </a:lnTo>
                  <a:lnTo>
                    <a:pt x="12903" y="10845"/>
                  </a:lnTo>
                  <a:lnTo>
                    <a:pt x="13271" y="11049"/>
                  </a:lnTo>
                  <a:lnTo>
                    <a:pt x="13296" y="11938"/>
                  </a:lnTo>
                  <a:lnTo>
                    <a:pt x="13500" y="12954"/>
                  </a:lnTo>
                  <a:lnTo>
                    <a:pt x="13589" y="13716"/>
                  </a:lnTo>
                  <a:lnTo>
                    <a:pt x="13665" y="13843"/>
                  </a:lnTo>
                  <a:lnTo>
                    <a:pt x="13665" y="13462"/>
                  </a:lnTo>
                  <a:lnTo>
                    <a:pt x="13817" y="13843"/>
                  </a:lnTo>
                  <a:lnTo>
                    <a:pt x="13690" y="13893"/>
                  </a:lnTo>
                  <a:lnTo>
                    <a:pt x="13817" y="14097"/>
                  </a:lnTo>
                  <a:lnTo>
                    <a:pt x="13931" y="14351"/>
                  </a:lnTo>
                  <a:lnTo>
                    <a:pt x="14084" y="14224"/>
                  </a:lnTo>
                  <a:lnTo>
                    <a:pt x="14198" y="14605"/>
                  </a:lnTo>
                  <a:lnTo>
                    <a:pt x="14198" y="14224"/>
                  </a:lnTo>
                  <a:lnTo>
                    <a:pt x="14033" y="13970"/>
                  </a:lnTo>
                  <a:lnTo>
                    <a:pt x="13843" y="13462"/>
                  </a:lnTo>
                  <a:lnTo>
                    <a:pt x="13754" y="13208"/>
                  </a:lnTo>
                  <a:lnTo>
                    <a:pt x="14020" y="13525"/>
                  </a:lnTo>
                  <a:lnTo>
                    <a:pt x="14109" y="13906"/>
                  </a:lnTo>
                  <a:lnTo>
                    <a:pt x="14528" y="14224"/>
                  </a:lnTo>
                  <a:lnTo>
                    <a:pt x="14554" y="15684"/>
                  </a:lnTo>
                  <a:lnTo>
                    <a:pt x="14986" y="16510"/>
                  </a:lnTo>
                  <a:lnTo>
                    <a:pt x="15392" y="17526"/>
                  </a:lnTo>
                  <a:lnTo>
                    <a:pt x="15913" y="17907"/>
                  </a:lnTo>
                  <a:lnTo>
                    <a:pt x="15938" y="18288"/>
                  </a:lnTo>
                  <a:lnTo>
                    <a:pt x="16192" y="19050"/>
                  </a:lnTo>
                  <a:lnTo>
                    <a:pt x="16306" y="19342"/>
                  </a:lnTo>
                  <a:lnTo>
                    <a:pt x="16230" y="19202"/>
                  </a:lnTo>
                  <a:lnTo>
                    <a:pt x="16319" y="19431"/>
                  </a:lnTo>
                  <a:lnTo>
                    <a:pt x="16611" y="19939"/>
                  </a:lnTo>
                  <a:lnTo>
                    <a:pt x="16497" y="19812"/>
                  </a:lnTo>
                  <a:lnTo>
                    <a:pt x="16522" y="19939"/>
                  </a:lnTo>
                  <a:lnTo>
                    <a:pt x="16852" y="21590"/>
                  </a:lnTo>
                  <a:lnTo>
                    <a:pt x="18148" y="22225"/>
                  </a:lnTo>
                  <a:lnTo>
                    <a:pt x="18503" y="23977"/>
                  </a:lnTo>
                  <a:lnTo>
                    <a:pt x="19278" y="26035"/>
                  </a:lnTo>
                  <a:lnTo>
                    <a:pt x="20713" y="27813"/>
                  </a:lnTo>
                  <a:lnTo>
                    <a:pt x="21805" y="30480"/>
                  </a:lnTo>
                  <a:lnTo>
                    <a:pt x="21971" y="30480"/>
                  </a:lnTo>
                  <a:lnTo>
                    <a:pt x="22123" y="30607"/>
                  </a:lnTo>
                  <a:lnTo>
                    <a:pt x="22186" y="30861"/>
                  </a:lnTo>
                  <a:lnTo>
                    <a:pt x="23228" y="31877"/>
                  </a:lnTo>
                  <a:lnTo>
                    <a:pt x="23329" y="32131"/>
                  </a:lnTo>
                  <a:lnTo>
                    <a:pt x="23228" y="32893"/>
                  </a:lnTo>
                  <a:lnTo>
                    <a:pt x="24180" y="33655"/>
                  </a:lnTo>
                  <a:lnTo>
                    <a:pt x="24193" y="33401"/>
                  </a:lnTo>
                  <a:lnTo>
                    <a:pt x="24422" y="33782"/>
                  </a:lnTo>
                  <a:lnTo>
                    <a:pt x="25057" y="34417"/>
                  </a:lnTo>
                  <a:lnTo>
                    <a:pt x="24942" y="34544"/>
                  </a:lnTo>
                  <a:lnTo>
                    <a:pt x="25082" y="34544"/>
                  </a:lnTo>
                  <a:lnTo>
                    <a:pt x="25146" y="34671"/>
                  </a:lnTo>
                  <a:lnTo>
                    <a:pt x="25857" y="35433"/>
                  </a:lnTo>
                  <a:lnTo>
                    <a:pt x="26314" y="36068"/>
                  </a:lnTo>
                  <a:lnTo>
                    <a:pt x="25463" y="35560"/>
                  </a:lnTo>
                  <a:lnTo>
                    <a:pt x="26238" y="36449"/>
                  </a:lnTo>
                  <a:lnTo>
                    <a:pt x="26555" y="36703"/>
                  </a:lnTo>
                  <a:lnTo>
                    <a:pt x="27279" y="37211"/>
                  </a:lnTo>
                  <a:lnTo>
                    <a:pt x="27216" y="36957"/>
                  </a:lnTo>
                  <a:lnTo>
                    <a:pt x="27101" y="36830"/>
                  </a:lnTo>
                  <a:lnTo>
                    <a:pt x="26962" y="36576"/>
                  </a:lnTo>
                  <a:lnTo>
                    <a:pt x="27254" y="36779"/>
                  </a:lnTo>
                  <a:lnTo>
                    <a:pt x="27381" y="36779"/>
                  </a:lnTo>
                  <a:lnTo>
                    <a:pt x="27584" y="36576"/>
                  </a:lnTo>
                  <a:lnTo>
                    <a:pt x="28003" y="36576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 descr=""/>
            <p:cNvSpPr/>
            <p:nvPr/>
          </p:nvSpPr>
          <p:spPr>
            <a:xfrm>
              <a:off x="6291808" y="3050136"/>
              <a:ext cx="26034" cy="40640"/>
            </a:xfrm>
            <a:custGeom>
              <a:avLst/>
              <a:gdLst/>
              <a:ahLst/>
              <a:cxnLst/>
              <a:rect l="l" t="t" r="r" b="b"/>
              <a:pathLst>
                <a:path w="26035" h="40639">
                  <a:moveTo>
                    <a:pt x="5524" y="6972"/>
                  </a:moveTo>
                  <a:lnTo>
                    <a:pt x="4648" y="6997"/>
                  </a:lnTo>
                  <a:lnTo>
                    <a:pt x="4516" y="6997"/>
                  </a:lnTo>
                  <a:lnTo>
                    <a:pt x="3340" y="9994"/>
                  </a:lnTo>
                  <a:lnTo>
                    <a:pt x="3975" y="14096"/>
                  </a:lnTo>
                  <a:lnTo>
                    <a:pt x="2298" y="20523"/>
                  </a:lnTo>
                  <a:lnTo>
                    <a:pt x="736" y="23367"/>
                  </a:lnTo>
                  <a:lnTo>
                    <a:pt x="88" y="29006"/>
                  </a:lnTo>
                  <a:lnTo>
                    <a:pt x="825" y="31495"/>
                  </a:lnTo>
                  <a:lnTo>
                    <a:pt x="0" y="33591"/>
                  </a:lnTo>
                  <a:lnTo>
                    <a:pt x="7429" y="40551"/>
                  </a:lnTo>
                  <a:lnTo>
                    <a:pt x="13042" y="38277"/>
                  </a:lnTo>
                  <a:lnTo>
                    <a:pt x="12573" y="32181"/>
                  </a:lnTo>
                  <a:lnTo>
                    <a:pt x="16065" y="23571"/>
                  </a:lnTo>
                  <a:lnTo>
                    <a:pt x="17895" y="23012"/>
                  </a:lnTo>
                  <a:lnTo>
                    <a:pt x="4813" y="23012"/>
                  </a:lnTo>
                  <a:lnTo>
                    <a:pt x="6146" y="15405"/>
                  </a:lnTo>
                  <a:lnTo>
                    <a:pt x="6707" y="14344"/>
                  </a:lnTo>
                  <a:lnTo>
                    <a:pt x="6787" y="11121"/>
                  </a:lnTo>
                  <a:lnTo>
                    <a:pt x="5532" y="6997"/>
                  </a:lnTo>
                  <a:lnTo>
                    <a:pt x="4521" y="6984"/>
                  </a:lnTo>
                  <a:lnTo>
                    <a:pt x="5528" y="6984"/>
                  </a:lnTo>
                  <a:close/>
                </a:path>
                <a:path w="26035" h="40639">
                  <a:moveTo>
                    <a:pt x="12331" y="0"/>
                  </a:moveTo>
                  <a:lnTo>
                    <a:pt x="10337" y="7480"/>
                  </a:lnTo>
                  <a:lnTo>
                    <a:pt x="6707" y="14344"/>
                  </a:lnTo>
                  <a:lnTo>
                    <a:pt x="6540" y="18986"/>
                  </a:lnTo>
                  <a:lnTo>
                    <a:pt x="4813" y="23012"/>
                  </a:lnTo>
                  <a:lnTo>
                    <a:pt x="17895" y="23012"/>
                  </a:lnTo>
                  <a:lnTo>
                    <a:pt x="19060" y="22656"/>
                  </a:lnTo>
                  <a:lnTo>
                    <a:pt x="14820" y="22656"/>
                  </a:lnTo>
                  <a:lnTo>
                    <a:pt x="15335" y="21107"/>
                  </a:lnTo>
                  <a:lnTo>
                    <a:pt x="12217" y="21107"/>
                  </a:lnTo>
                  <a:lnTo>
                    <a:pt x="13195" y="17995"/>
                  </a:lnTo>
                  <a:lnTo>
                    <a:pt x="10007" y="17995"/>
                  </a:lnTo>
                  <a:lnTo>
                    <a:pt x="12077" y="12128"/>
                  </a:lnTo>
                  <a:lnTo>
                    <a:pt x="12746" y="11121"/>
                  </a:lnTo>
                  <a:lnTo>
                    <a:pt x="16040" y="1409"/>
                  </a:lnTo>
                  <a:lnTo>
                    <a:pt x="12331" y="0"/>
                  </a:lnTo>
                  <a:close/>
                </a:path>
                <a:path w="26035" h="40639">
                  <a:moveTo>
                    <a:pt x="24079" y="16230"/>
                  </a:moveTo>
                  <a:lnTo>
                    <a:pt x="21069" y="17564"/>
                  </a:lnTo>
                  <a:lnTo>
                    <a:pt x="16891" y="19710"/>
                  </a:lnTo>
                  <a:lnTo>
                    <a:pt x="14820" y="22656"/>
                  </a:lnTo>
                  <a:lnTo>
                    <a:pt x="19060" y="22656"/>
                  </a:lnTo>
                  <a:lnTo>
                    <a:pt x="24384" y="21031"/>
                  </a:lnTo>
                  <a:lnTo>
                    <a:pt x="24079" y="16230"/>
                  </a:lnTo>
                  <a:close/>
                </a:path>
                <a:path w="26035" h="40639">
                  <a:moveTo>
                    <a:pt x="21272" y="7353"/>
                  </a:moveTo>
                  <a:lnTo>
                    <a:pt x="18643" y="11874"/>
                  </a:lnTo>
                  <a:lnTo>
                    <a:pt x="15544" y="16878"/>
                  </a:lnTo>
                  <a:lnTo>
                    <a:pt x="12217" y="21107"/>
                  </a:lnTo>
                  <a:lnTo>
                    <a:pt x="15335" y="21107"/>
                  </a:lnTo>
                  <a:lnTo>
                    <a:pt x="15938" y="19291"/>
                  </a:lnTo>
                  <a:lnTo>
                    <a:pt x="25882" y="9753"/>
                  </a:lnTo>
                  <a:lnTo>
                    <a:pt x="21272" y="7353"/>
                  </a:lnTo>
                  <a:close/>
                </a:path>
                <a:path w="26035" h="40639">
                  <a:moveTo>
                    <a:pt x="18529" y="787"/>
                  </a:moveTo>
                  <a:lnTo>
                    <a:pt x="17576" y="800"/>
                  </a:lnTo>
                  <a:lnTo>
                    <a:pt x="15760" y="6578"/>
                  </a:lnTo>
                  <a:lnTo>
                    <a:pt x="12746" y="11121"/>
                  </a:lnTo>
                  <a:lnTo>
                    <a:pt x="11379" y="15151"/>
                  </a:lnTo>
                  <a:lnTo>
                    <a:pt x="10007" y="17995"/>
                  </a:lnTo>
                  <a:lnTo>
                    <a:pt x="13195" y="17995"/>
                  </a:lnTo>
                  <a:lnTo>
                    <a:pt x="13982" y="15493"/>
                  </a:lnTo>
                  <a:lnTo>
                    <a:pt x="20694" y="6997"/>
                  </a:lnTo>
                  <a:lnTo>
                    <a:pt x="20714" y="6578"/>
                  </a:lnTo>
                  <a:lnTo>
                    <a:pt x="18529" y="787"/>
                  </a:lnTo>
                  <a:close/>
                </a:path>
                <a:path w="26035" h="40639">
                  <a:moveTo>
                    <a:pt x="17526" y="787"/>
                  </a:move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 descr=""/>
            <p:cNvSpPr/>
            <p:nvPr/>
          </p:nvSpPr>
          <p:spPr>
            <a:xfrm>
              <a:off x="6291453" y="3048787"/>
              <a:ext cx="25400" cy="41910"/>
            </a:xfrm>
            <a:custGeom>
              <a:avLst/>
              <a:gdLst/>
              <a:ahLst/>
              <a:cxnLst/>
              <a:rect l="l" t="t" r="r" b="b"/>
              <a:pathLst>
                <a:path w="25400" h="41910">
                  <a:moveTo>
                    <a:pt x="330" y="34798"/>
                  </a:moveTo>
                  <a:close/>
                </a:path>
                <a:path w="25400" h="41910">
                  <a:moveTo>
                    <a:pt x="1536" y="31496"/>
                  </a:moveTo>
                  <a:lnTo>
                    <a:pt x="1473" y="31242"/>
                  </a:lnTo>
                  <a:lnTo>
                    <a:pt x="1397" y="31115"/>
                  </a:lnTo>
                  <a:lnTo>
                    <a:pt x="1346" y="31521"/>
                  </a:lnTo>
                  <a:lnTo>
                    <a:pt x="1511" y="32004"/>
                  </a:lnTo>
                  <a:lnTo>
                    <a:pt x="1536" y="31496"/>
                  </a:lnTo>
                  <a:close/>
                </a:path>
                <a:path w="25400" h="41910">
                  <a:moveTo>
                    <a:pt x="1562" y="27990"/>
                  </a:moveTo>
                  <a:close/>
                </a:path>
                <a:path w="25400" h="41910">
                  <a:moveTo>
                    <a:pt x="2717" y="23266"/>
                  </a:moveTo>
                  <a:close/>
                </a:path>
                <a:path w="25400" h="41910">
                  <a:moveTo>
                    <a:pt x="3568" y="15621"/>
                  </a:moveTo>
                  <a:lnTo>
                    <a:pt x="3505" y="15875"/>
                  </a:lnTo>
                  <a:lnTo>
                    <a:pt x="3568" y="15621"/>
                  </a:lnTo>
                  <a:close/>
                </a:path>
                <a:path w="25400" h="41910">
                  <a:moveTo>
                    <a:pt x="4597" y="17729"/>
                  </a:moveTo>
                  <a:lnTo>
                    <a:pt x="4445" y="17907"/>
                  </a:lnTo>
                  <a:lnTo>
                    <a:pt x="4597" y="17729"/>
                  </a:lnTo>
                  <a:close/>
                </a:path>
                <a:path w="25400" h="41910">
                  <a:moveTo>
                    <a:pt x="4622" y="11684"/>
                  </a:moveTo>
                  <a:close/>
                </a:path>
                <a:path w="25400" h="41910">
                  <a:moveTo>
                    <a:pt x="4660" y="12573"/>
                  </a:moveTo>
                  <a:lnTo>
                    <a:pt x="4648" y="12319"/>
                  </a:lnTo>
                  <a:lnTo>
                    <a:pt x="4635" y="11976"/>
                  </a:lnTo>
                  <a:lnTo>
                    <a:pt x="4559" y="12319"/>
                  </a:lnTo>
                  <a:lnTo>
                    <a:pt x="4495" y="12573"/>
                  </a:lnTo>
                  <a:lnTo>
                    <a:pt x="4660" y="12573"/>
                  </a:lnTo>
                  <a:close/>
                </a:path>
                <a:path w="25400" h="41910">
                  <a:moveTo>
                    <a:pt x="4762" y="17526"/>
                  </a:moveTo>
                  <a:lnTo>
                    <a:pt x="4660" y="17653"/>
                  </a:lnTo>
                  <a:lnTo>
                    <a:pt x="4610" y="18415"/>
                  </a:lnTo>
                  <a:lnTo>
                    <a:pt x="4762" y="17526"/>
                  </a:lnTo>
                  <a:close/>
                </a:path>
                <a:path w="25400" h="41910">
                  <a:moveTo>
                    <a:pt x="4864" y="12458"/>
                  </a:moveTo>
                  <a:lnTo>
                    <a:pt x="4749" y="12636"/>
                  </a:lnTo>
                  <a:lnTo>
                    <a:pt x="4813" y="13373"/>
                  </a:lnTo>
                  <a:lnTo>
                    <a:pt x="4864" y="12458"/>
                  </a:lnTo>
                  <a:close/>
                </a:path>
                <a:path w="25400" h="41910">
                  <a:moveTo>
                    <a:pt x="5321" y="9271"/>
                  </a:moveTo>
                  <a:close/>
                </a:path>
                <a:path w="25400" h="41910">
                  <a:moveTo>
                    <a:pt x="5791" y="11684"/>
                  </a:moveTo>
                  <a:lnTo>
                    <a:pt x="5753" y="10998"/>
                  </a:lnTo>
                  <a:lnTo>
                    <a:pt x="5638" y="11811"/>
                  </a:lnTo>
                  <a:lnTo>
                    <a:pt x="5791" y="11684"/>
                  </a:lnTo>
                  <a:close/>
                </a:path>
                <a:path w="25400" h="41910">
                  <a:moveTo>
                    <a:pt x="6070" y="23317"/>
                  </a:moveTo>
                  <a:lnTo>
                    <a:pt x="5994" y="23495"/>
                  </a:lnTo>
                  <a:lnTo>
                    <a:pt x="6070" y="23317"/>
                  </a:lnTo>
                  <a:close/>
                </a:path>
                <a:path w="25400" h="41910">
                  <a:moveTo>
                    <a:pt x="6286" y="22860"/>
                  </a:moveTo>
                  <a:lnTo>
                    <a:pt x="6184" y="22987"/>
                  </a:lnTo>
                  <a:lnTo>
                    <a:pt x="6286" y="22860"/>
                  </a:lnTo>
                  <a:close/>
                </a:path>
                <a:path w="25400" h="41910">
                  <a:moveTo>
                    <a:pt x="6769" y="20116"/>
                  </a:moveTo>
                  <a:lnTo>
                    <a:pt x="6527" y="20701"/>
                  </a:lnTo>
                  <a:lnTo>
                    <a:pt x="6426" y="21259"/>
                  </a:lnTo>
                  <a:lnTo>
                    <a:pt x="6769" y="20116"/>
                  </a:lnTo>
                  <a:close/>
                </a:path>
                <a:path w="25400" h="41910">
                  <a:moveTo>
                    <a:pt x="7175" y="14732"/>
                  </a:moveTo>
                  <a:lnTo>
                    <a:pt x="7150" y="14605"/>
                  </a:lnTo>
                  <a:lnTo>
                    <a:pt x="7112" y="14732"/>
                  </a:lnTo>
                  <a:close/>
                </a:path>
                <a:path w="25400" h="41910">
                  <a:moveTo>
                    <a:pt x="7429" y="13462"/>
                  </a:moveTo>
                  <a:lnTo>
                    <a:pt x="7251" y="13462"/>
                  </a:lnTo>
                  <a:lnTo>
                    <a:pt x="7264" y="12954"/>
                  </a:lnTo>
                  <a:lnTo>
                    <a:pt x="7162" y="13462"/>
                  </a:lnTo>
                  <a:lnTo>
                    <a:pt x="7162" y="13601"/>
                  </a:lnTo>
                  <a:lnTo>
                    <a:pt x="7124" y="13754"/>
                  </a:lnTo>
                  <a:lnTo>
                    <a:pt x="7200" y="13970"/>
                  </a:lnTo>
                  <a:lnTo>
                    <a:pt x="7200" y="14452"/>
                  </a:lnTo>
                  <a:lnTo>
                    <a:pt x="7327" y="14097"/>
                  </a:lnTo>
                  <a:lnTo>
                    <a:pt x="7429" y="13462"/>
                  </a:lnTo>
                  <a:close/>
                </a:path>
                <a:path w="25400" h="41910">
                  <a:moveTo>
                    <a:pt x="8039" y="41249"/>
                  </a:moveTo>
                  <a:lnTo>
                    <a:pt x="7670" y="41490"/>
                  </a:lnTo>
                  <a:lnTo>
                    <a:pt x="7696" y="41681"/>
                  </a:lnTo>
                  <a:lnTo>
                    <a:pt x="7937" y="41529"/>
                  </a:lnTo>
                  <a:lnTo>
                    <a:pt x="8039" y="41249"/>
                  </a:lnTo>
                  <a:close/>
                </a:path>
                <a:path w="25400" h="41910">
                  <a:moveTo>
                    <a:pt x="9944" y="40195"/>
                  </a:moveTo>
                  <a:lnTo>
                    <a:pt x="9652" y="40182"/>
                  </a:lnTo>
                  <a:lnTo>
                    <a:pt x="9537" y="40551"/>
                  </a:lnTo>
                  <a:lnTo>
                    <a:pt x="9258" y="40944"/>
                  </a:lnTo>
                  <a:lnTo>
                    <a:pt x="9029" y="41122"/>
                  </a:lnTo>
                  <a:lnTo>
                    <a:pt x="8801" y="41160"/>
                  </a:lnTo>
                  <a:lnTo>
                    <a:pt x="8394" y="41249"/>
                  </a:lnTo>
                  <a:lnTo>
                    <a:pt x="8305" y="41427"/>
                  </a:lnTo>
                  <a:lnTo>
                    <a:pt x="8737" y="41427"/>
                  </a:lnTo>
                  <a:lnTo>
                    <a:pt x="9144" y="41135"/>
                  </a:lnTo>
                  <a:lnTo>
                    <a:pt x="9486" y="40754"/>
                  </a:lnTo>
                  <a:lnTo>
                    <a:pt x="9563" y="40881"/>
                  </a:lnTo>
                  <a:lnTo>
                    <a:pt x="9779" y="40576"/>
                  </a:lnTo>
                  <a:lnTo>
                    <a:pt x="9944" y="40195"/>
                  </a:lnTo>
                  <a:close/>
                </a:path>
                <a:path w="25400" h="41910">
                  <a:moveTo>
                    <a:pt x="9944" y="18161"/>
                  </a:moveTo>
                  <a:lnTo>
                    <a:pt x="9817" y="18542"/>
                  </a:lnTo>
                  <a:lnTo>
                    <a:pt x="9944" y="18161"/>
                  </a:lnTo>
                  <a:close/>
                </a:path>
                <a:path w="25400" h="41910">
                  <a:moveTo>
                    <a:pt x="10096" y="39776"/>
                  </a:moveTo>
                  <a:lnTo>
                    <a:pt x="9931" y="39941"/>
                  </a:lnTo>
                  <a:lnTo>
                    <a:pt x="10096" y="39776"/>
                  </a:lnTo>
                  <a:close/>
                </a:path>
                <a:path w="25400" h="41910">
                  <a:moveTo>
                    <a:pt x="10172" y="39649"/>
                  </a:moveTo>
                  <a:lnTo>
                    <a:pt x="10083" y="39776"/>
                  </a:lnTo>
                  <a:lnTo>
                    <a:pt x="10172" y="39649"/>
                  </a:lnTo>
                  <a:close/>
                </a:path>
                <a:path w="25400" h="41910">
                  <a:moveTo>
                    <a:pt x="10261" y="39535"/>
                  </a:moveTo>
                  <a:close/>
                </a:path>
                <a:path w="25400" h="41910">
                  <a:moveTo>
                    <a:pt x="10261" y="10947"/>
                  </a:moveTo>
                  <a:close/>
                </a:path>
                <a:path w="25400" h="41910">
                  <a:moveTo>
                    <a:pt x="10464" y="40005"/>
                  </a:moveTo>
                  <a:lnTo>
                    <a:pt x="10312" y="40068"/>
                  </a:lnTo>
                  <a:lnTo>
                    <a:pt x="10464" y="40005"/>
                  </a:lnTo>
                  <a:close/>
                </a:path>
                <a:path w="25400" h="41910">
                  <a:moveTo>
                    <a:pt x="10515" y="39509"/>
                  </a:moveTo>
                  <a:lnTo>
                    <a:pt x="10185" y="39878"/>
                  </a:lnTo>
                  <a:lnTo>
                    <a:pt x="10160" y="40132"/>
                  </a:lnTo>
                  <a:lnTo>
                    <a:pt x="10312" y="40068"/>
                  </a:lnTo>
                  <a:lnTo>
                    <a:pt x="10287" y="39878"/>
                  </a:lnTo>
                  <a:lnTo>
                    <a:pt x="10515" y="39509"/>
                  </a:lnTo>
                  <a:close/>
                </a:path>
                <a:path w="25400" h="41910">
                  <a:moveTo>
                    <a:pt x="10642" y="39370"/>
                  </a:moveTo>
                  <a:lnTo>
                    <a:pt x="10515" y="39509"/>
                  </a:lnTo>
                  <a:lnTo>
                    <a:pt x="10642" y="39370"/>
                  </a:lnTo>
                  <a:close/>
                </a:path>
                <a:path w="25400" h="41910">
                  <a:moveTo>
                    <a:pt x="10795" y="9283"/>
                  </a:moveTo>
                  <a:lnTo>
                    <a:pt x="10744" y="9474"/>
                  </a:lnTo>
                  <a:lnTo>
                    <a:pt x="10795" y="9334"/>
                  </a:lnTo>
                  <a:close/>
                </a:path>
                <a:path w="25400" h="41910">
                  <a:moveTo>
                    <a:pt x="11010" y="38735"/>
                  </a:moveTo>
                  <a:lnTo>
                    <a:pt x="10756" y="39243"/>
                  </a:lnTo>
                  <a:lnTo>
                    <a:pt x="10642" y="39370"/>
                  </a:lnTo>
                  <a:lnTo>
                    <a:pt x="10972" y="38989"/>
                  </a:lnTo>
                  <a:lnTo>
                    <a:pt x="11010" y="38735"/>
                  </a:lnTo>
                  <a:close/>
                </a:path>
                <a:path w="25400" h="41910">
                  <a:moveTo>
                    <a:pt x="11468" y="18783"/>
                  </a:moveTo>
                  <a:lnTo>
                    <a:pt x="11036" y="19685"/>
                  </a:lnTo>
                  <a:lnTo>
                    <a:pt x="11468" y="18783"/>
                  </a:lnTo>
                  <a:close/>
                </a:path>
                <a:path w="25400" h="41910">
                  <a:moveTo>
                    <a:pt x="11531" y="37846"/>
                  </a:moveTo>
                  <a:lnTo>
                    <a:pt x="11341" y="38354"/>
                  </a:lnTo>
                  <a:lnTo>
                    <a:pt x="11201" y="38862"/>
                  </a:lnTo>
                  <a:lnTo>
                    <a:pt x="10922" y="39243"/>
                  </a:lnTo>
                  <a:lnTo>
                    <a:pt x="10756" y="39370"/>
                  </a:lnTo>
                  <a:lnTo>
                    <a:pt x="10820" y="39497"/>
                  </a:lnTo>
                  <a:lnTo>
                    <a:pt x="10744" y="39624"/>
                  </a:lnTo>
                  <a:lnTo>
                    <a:pt x="11290" y="39624"/>
                  </a:lnTo>
                  <a:lnTo>
                    <a:pt x="11506" y="38735"/>
                  </a:lnTo>
                  <a:lnTo>
                    <a:pt x="11531" y="38354"/>
                  </a:lnTo>
                  <a:lnTo>
                    <a:pt x="11531" y="37846"/>
                  </a:lnTo>
                  <a:close/>
                </a:path>
                <a:path w="25400" h="41910">
                  <a:moveTo>
                    <a:pt x="11607" y="37592"/>
                  </a:moveTo>
                  <a:lnTo>
                    <a:pt x="11544" y="37744"/>
                  </a:lnTo>
                  <a:lnTo>
                    <a:pt x="11607" y="37592"/>
                  </a:lnTo>
                  <a:close/>
                </a:path>
                <a:path w="25400" h="41910">
                  <a:moveTo>
                    <a:pt x="11658" y="38214"/>
                  </a:moveTo>
                  <a:lnTo>
                    <a:pt x="11531" y="38354"/>
                  </a:lnTo>
                  <a:lnTo>
                    <a:pt x="11658" y="38214"/>
                  </a:lnTo>
                  <a:close/>
                </a:path>
                <a:path w="25400" h="41910">
                  <a:moveTo>
                    <a:pt x="11671" y="37604"/>
                  </a:moveTo>
                  <a:close/>
                </a:path>
                <a:path w="25400" h="41910">
                  <a:moveTo>
                    <a:pt x="11861" y="6477"/>
                  </a:moveTo>
                  <a:lnTo>
                    <a:pt x="11747" y="6985"/>
                  </a:lnTo>
                  <a:lnTo>
                    <a:pt x="11861" y="6477"/>
                  </a:lnTo>
                  <a:close/>
                </a:path>
                <a:path w="25400" h="41910">
                  <a:moveTo>
                    <a:pt x="11899" y="37973"/>
                  </a:moveTo>
                  <a:lnTo>
                    <a:pt x="11772" y="37973"/>
                  </a:lnTo>
                  <a:lnTo>
                    <a:pt x="11658" y="38214"/>
                  </a:lnTo>
                  <a:lnTo>
                    <a:pt x="11899" y="37973"/>
                  </a:lnTo>
                  <a:close/>
                </a:path>
                <a:path w="25400" h="41910">
                  <a:moveTo>
                    <a:pt x="12433" y="15875"/>
                  </a:moveTo>
                  <a:lnTo>
                    <a:pt x="12357" y="16129"/>
                  </a:lnTo>
                  <a:lnTo>
                    <a:pt x="12433" y="15875"/>
                  </a:lnTo>
                  <a:close/>
                </a:path>
                <a:path w="25400" h="41910">
                  <a:moveTo>
                    <a:pt x="12471" y="35725"/>
                  </a:moveTo>
                  <a:lnTo>
                    <a:pt x="12446" y="35445"/>
                  </a:lnTo>
                  <a:lnTo>
                    <a:pt x="12331" y="35725"/>
                  </a:lnTo>
                  <a:lnTo>
                    <a:pt x="12128" y="36042"/>
                  </a:lnTo>
                  <a:lnTo>
                    <a:pt x="12077" y="36207"/>
                  </a:lnTo>
                  <a:lnTo>
                    <a:pt x="12471" y="35725"/>
                  </a:lnTo>
                  <a:close/>
                </a:path>
                <a:path w="25400" h="41910">
                  <a:moveTo>
                    <a:pt x="13233" y="18757"/>
                  </a:moveTo>
                  <a:lnTo>
                    <a:pt x="12915" y="19240"/>
                  </a:lnTo>
                  <a:lnTo>
                    <a:pt x="13131" y="18999"/>
                  </a:lnTo>
                  <a:lnTo>
                    <a:pt x="13233" y="18859"/>
                  </a:lnTo>
                  <a:close/>
                </a:path>
                <a:path w="25400" h="41910">
                  <a:moveTo>
                    <a:pt x="13246" y="3810"/>
                  </a:moveTo>
                  <a:lnTo>
                    <a:pt x="13119" y="3937"/>
                  </a:lnTo>
                  <a:lnTo>
                    <a:pt x="13246" y="3810"/>
                  </a:lnTo>
                  <a:close/>
                </a:path>
                <a:path w="25400" h="41910">
                  <a:moveTo>
                    <a:pt x="13385" y="3683"/>
                  </a:moveTo>
                  <a:lnTo>
                    <a:pt x="13322" y="3556"/>
                  </a:lnTo>
                  <a:lnTo>
                    <a:pt x="13246" y="3683"/>
                  </a:lnTo>
                  <a:lnTo>
                    <a:pt x="13385" y="3683"/>
                  </a:lnTo>
                  <a:close/>
                </a:path>
                <a:path w="25400" h="41910">
                  <a:moveTo>
                    <a:pt x="13614" y="30861"/>
                  </a:moveTo>
                  <a:lnTo>
                    <a:pt x="13601" y="30607"/>
                  </a:lnTo>
                  <a:lnTo>
                    <a:pt x="13487" y="31242"/>
                  </a:lnTo>
                  <a:lnTo>
                    <a:pt x="13614" y="30861"/>
                  </a:lnTo>
                  <a:close/>
                </a:path>
                <a:path w="25400" h="41910">
                  <a:moveTo>
                    <a:pt x="14008" y="32385"/>
                  </a:moveTo>
                  <a:lnTo>
                    <a:pt x="13995" y="31902"/>
                  </a:lnTo>
                  <a:lnTo>
                    <a:pt x="13919" y="32385"/>
                  </a:lnTo>
                  <a:close/>
                </a:path>
                <a:path w="25400" h="41910">
                  <a:moveTo>
                    <a:pt x="14389" y="31610"/>
                  </a:moveTo>
                  <a:lnTo>
                    <a:pt x="14160" y="31915"/>
                  </a:lnTo>
                  <a:lnTo>
                    <a:pt x="14071" y="32232"/>
                  </a:lnTo>
                  <a:lnTo>
                    <a:pt x="14363" y="31699"/>
                  </a:lnTo>
                  <a:close/>
                </a:path>
                <a:path w="25400" h="41910">
                  <a:moveTo>
                    <a:pt x="14452" y="30353"/>
                  </a:moveTo>
                  <a:lnTo>
                    <a:pt x="14300" y="30861"/>
                  </a:lnTo>
                  <a:lnTo>
                    <a:pt x="14452" y="30353"/>
                  </a:lnTo>
                  <a:close/>
                </a:path>
                <a:path w="25400" h="41910">
                  <a:moveTo>
                    <a:pt x="14605" y="30353"/>
                  </a:moveTo>
                  <a:lnTo>
                    <a:pt x="14554" y="30175"/>
                  </a:lnTo>
                  <a:lnTo>
                    <a:pt x="14452" y="30353"/>
                  </a:lnTo>
                  <a:lnTo>
                    <a:pt x="14605" y="30353"/>
                  </a:lnTo>
                  <a:close/>
                </a:path>
                <a:path w="25400" h="41910">
                  <a:moveTo>
                    <a:pt x="14643" y="28333"/>
                  </a:moveTo>
                  <a:close/>
                </a:path>
                <a:path w="25400" h="41910">
                  <a:moveTo>
                    <a:pt x="14795" y="30924"/>
                  </a:moveTo>
                  <a:lnTo>
                    <a:pt x="14414" y="31610"/>
                  </a:lnTo>
                  <a:lnTo>
                    <a:pt x="14300" y="32029"/>
                  </a:lnTo>
                  <a:lnTo>
                    <a:pt x="14795" y="30924"/>
                  </a:lnTo>
                  <a:close/>
                </a:path>
                <a:path w="25400" h="41910">
                  <a:moveTo>
                    <a:pt x="15087" y="23114"/>
                  </a:moveTo>
                  <a:lnTo>
                    <a:pt x="14897" y="23241"/>
                  </a:lnTo>
                  <a:lnTo>
                    <a:pt x="14592" y="23622"/>
                  </a:lnTo>
                  <a:lnTo>
                    <a:pt x="14947" y="23799"/>
                  </a:lnTo>
                  <a:lnTo>
                    <a:pt x="15062" y="23495"/>
                  </a:lnTo>
                  <a:lnTo>
                    <a:pt x="15087" y="23114"/>
                  </a:lnTo>
                  <a:close/>
                </a:path>
                <a:path w="25400" h="41910">
                  <a:moveTo>
                    <a:pt x="15773" y="28117"/>
                  </a:moveTo>
                  <a:lnTo>
                    <a:pt x="15519" y="28384"/>
                  </a:lnTo>
                  <a:lnTo>
                    <a:pt x="15328" y="28816"/>
                  </a:lnTo>
                  <a:lnTo>
                    <a:pt x="15608" y="28422"/>
                  </a:lnTo>
                  <a:lnTo>
                    <a:pt x="15722" y="28194"/>
                  </a:lnTo>
                  <a:close/>
                </a:path>
                <a:path w="25400" h="41910">
                  <a:moveTo>
                    <a:pt x="15786" y="22453"/>
                  </a:moveTo>
                  <a:lnTo>
                    <a:pt x="15532" y="22733"/>
                  </a:lnTo>
                  <a:lnTo>
                    <a:pt x="15786" y="22453"/>
                  </a:lnTo>
                  <a:close/>
                </a:path>
                <a:path w="25400" h="41910">
                  <a:moveTo>
                    <a:pt x="16179" y="27647"/>
                  </a:moveTo>
                  <a:lnTo>
                    <a:pt x="16078" y="27495"/>
                  </a:lnTo>
                  <a:lnTo>
                    <a:pt x="15963" y="27698"/>
                  </a:lnTo>
                  <a:lnTo>
                    <a:pt x="16090" y="27736"/>
                  </a:lnTo>
                  <a:close/>
                </a:path>
                <a:path w="25400" h="41910">
                  <a:moveTo>
                    <a:pt x="16725" y="7493"/>
                  </a:moveTo>
                  <a:lnTo>
                    <a:pt x="16649" y="7620"/>
                  </a:lnTo>
                  <a:lnTo>
                    <a:pt x="16725" y="7493"/>
                  </a:lnTo>
                  <a:close/>
                </a:path>
                <a:path w="25400" h="41910">
                  <a:moveTo>
                    <a:pt x="16738" y="23037"/>
                  </a:moveTo>
                  <a:lnTo>
                    <a:pt x="16167" y="23444"/>
                  </a:lnTo>
                  <a:lnTo>
                    <a:pt x="16103" y="23622"/>
                  </a:lnTo>
                  <a:lnTo>
                    <a:pt x="16306" y="23622"/>
                  </a:lnTo>
                  <a:lnTo>
                    <a:pt x="16738" y="23037"/>
                  </a:lnTo>
                  <a:close/>
                </a:path>
                <a:path w="25400" h="41910">
                  <a:moveTo>
                    <a:pt x="16827" y="22987"/>
                  </a:moveTo>
                  <a:close/>
                </a:path>
                <a:path w="25400" h="41910">
                  <a:moveTo>
                    <a:pt x="16891" y="7366"/>
                  </a:moveTo>
                  <a:lnTo>
                    <a:pt x="16725" y="7493"/>
                  </a:lnTo>
                  <a:lnTo>
                    <a:pt x="16891" y="7366"/>
                  </a:lnTo>
                  <a:close/>
                </a:path>
                <a:path w="25400" h="41910">
                  <a:moveTo>
                    <a:pt x="17602" y="1714"/>
                  </a:moveTo>
                  <a:lnTo>
                    <a:pt x="17500" y="1841"/>
                  </a:lnTo>
                  <a:lnTo>
                    <a:pt x="17602" y="1714"/>
                  </a:lnTo>
                  <a:close/>
                </a:path>
                <a:path w="25400" h="41910">
                  <a:moveTo>
                    <a:pt x="17665" y="1651"/>
                  </a:moveTo>
                  <a:lnTo>
                    <a:pt x="17538" y="1651"/>
                  </a:lnTo>
                  <a:lnTo>
                    <a:pt x="17665" y="1651"/>
                  </a:lnTo>
                  <a:close/>
                </a:path>
                <a:path w="25400" h="41910">
                  <a:moveTo>
                    <a:pt x="18161" y="18770"/>
                  </a:moveTo>
                  <a:lnTo>
                    <a:pt x="18008" y="18961"/>
                  </a:lnTo>
                  <a:lnTo>
                    <a:pt x="17881" y="19100"/>
                  </a:lnTo>
                  <a:lnTo>
                    <a:pt x="18161" y="18770"/>
                  </a:lnTo>
                  <a:close/>
                </a:path>
                <a:path w="25400" h="41910">
                  <a:moveTo>
                    <a:pt x="18313" y="15697"/>
                  </a:moveTo>
                  <a:lnTo>
                    <a:pt x="17627" y="16446"/>
                  </a:lnTo>
                  <a:lnTo>
                    <a:pt x="17500" y="16649"/>
                  </a:lnTo>
                  <a:lnTo>
                    <a:pt x="17741" y="16764"/>
                  </a:lnTo>
                  <a:lnTo>
                    <a:pt x="18313" y="15697"/>
                  </a:lnTo>
                  <a:close/>
                </a:path>
                <a:path w="25400" h="41910">
                  <a:moveTo>
                    <a:pt x="18529" y="18275"/>
                  </a:moveTo>
                  <a:lnTo>
                    <a:pt x="18351" y="18453"/>
                  </a:lnTo>
                  <a:lnTo>
                    <a:pt x="18249" y="18618"/>
                  </a:lnTo>
                  <a:lnTo>
                    <a:pt x="18161" y="18770"/>
                  </a:lnTo>
                  <a:lnTo>
                    <a:pt x="18275" y="18630"/>
                  </a:lnTo>
                  <a:lnTo>
                    <a:pt x="18440" y="18453"/>
                  </a:lnTo>
                  <a:lnTo>
                    <a:pt x="18529" y="18275"/>
                  </a:lnTo>
                  <a:close/>
                </a:path>
                <a:path w="25400" h="41910">
                  <a:moveTo>
                    <a:pt x="18529" y="15252"/>
                  </a:moveTo>
                  <a:lnTo>
                    <a:pt x="18313" y="15697"/>
                  </a:lnTo>
                  <a:lnTo>
                    <a:pt x="18503" y="15494"/>
                  </a:lnTo>
                  <a:lnTo>
                    <a:pt x="18529" y="15252"/>
                  </a:lnTo>
                  <a:close/>
                </a:path>
                <a:path w="25400" h="41910">
                  <a:moveTo>
                    <a:pt x="18605" y="12547"/>
                  </a:moveTo>
                  <a:lnTo>
                    <a:pt x="18364" y="12446"/>
                  </a:lnTo>
                  <a:lnTo>
                    <a:pt x="17995" y="13208"/>
                  </a:lnTo>
                  <a:lnTo>
                    <a:pt x="18262" y="13081"/>
                  </a:lnTo>
                  <a:lnTo>
                    <a:pt x="18046" y="13716"/>
                  </a:lnTo>
                  <a:lnTo>
                    <a:pt x="18351" y="13081"/>
                  </a:lnTo>
                  <a:lnTo>
                    <a:pt x="18605" y="12547"/>
                  </a:lnTo>
                  <a:close/>
                </a:path>
                <a:path w="25400" h="41910">
                  <a:moveTo>
                    <a:pt x="18897" y="12573"/>
                  </a:moveTo>
                  <a:lnTo>
                    <a:pt x="18859" y="12700"/>
                  </a:lnTo>
                  <a:lnTo>
                    <a:pt x="18897" y="12573"/>
                  </a:lnTo>
                  <a:close/>
                </a:path>
                <a:path w="25400" h="41910">
                  <a:moveTo>
                    <a:pt x="18910" y="8826"/>
                  </a:moveTo>
                  <a:close/>
                </a:path>
                <a:path w="25400" h="41910">
                  <a:moveTo>
                    <a:pt x="19202" y="8509"/>
                  </a:moveTo>
                  <a:lnTo>
                    <a:pt x="18973" y="8750"/>
                  </a:lnTo>
                  <a:lnTo>
                    <a:pt x="18897" y="9017"/>
                  </a:lnTo>
                  <a:lnTo>
                    <a:pt x="19113" y="8890"/>
                  </a:lnTo>
                  <a:lnTo>
                    <a:pt x="19202" y="8509"/>
                  </a:lnTo>
                  <a:close/>
                </a:path>
                <a:path w="25400" h="41910">
                  <a:moveTo>
                    <a:pt x="19342" y="1739"/>
                  </a:moveTo>
                  <a:lnTo>
                    <a:pt x="19138" y="1651"/>
                  </a:lnTo>
                  <a:lnTo>
                    <a:pt x="19342" y="1739"/>
                  </a:lnTo>
                  <a:close/>
                </a:path>
                <a:path w="25400" h="41910">
                  <a:moveTo>
                    <a:pt x="19507" y="18249"/>
                  </a:moveTo>
                  <a:lnTo>
                    <a:pt x="19392" y="18376"/>
                  </a:lnTo>
                  <a:lnTo>
                    <a:pt x="19507" y="18249"/>
                  </a:lnTo>
                  <a:close/>
                </a:path>
                <a:path w="25400" h="41910">
                  <a:moveTo>
                    <a:pt x="19507" y="2286"/>
                  </a:moveTo>
                  <a:lnTo>
                    <a:pt x="19405" y="1943"/>
                  </a:lnTo>
                  <a:lnTo>
                    <a:pt x="19380" y="2159"/>
                  </a:lnTo>
                  <a:lnTo>
                    <a:pt x="19507" y="2286"/>
                  </a:lnTo>
                  <a:close/>
                </a:path>
                <a:path w="25400" h="41910">
                  <a:moveTo>
                    <a:pt x="19519" y="23723"/>
                  </a:moveTo>
                  <a:close/>
                </a:path>
                <a:path w="25400" h="41910">
                  <a:moveTo>
                    <a:pt x="19646" y="4318"/>
                  </a:moveTo>
                  <a:lnTo>
                    <a:pt x="19596" y="4445"/>
                  </a:lnTo>
                  <a:lnTo>
                    <a:pt x="19646" y="4318"/>
                  </a:lnTo>
                  <a:close/>
                </a:path>
                <a:path w="25400" h="41910">
                  <a:moveTo>
                    <a:pt x="19875" y="3695"/>
                  </a:moveTo>
                  <a:lnTo>
                    <a:pt x="19735" y="3416"/>
                  </a:lnTo>
                  <a:lnTo>
                    <a:pt x="19773" y="3797"/>
                  </a:lnTo>
                  <a:lnTo>
                    <a:pt x="19735" y="4165"/>
                  </a:lnTo>
                  <a:lnTo>
                    <a:pt x="19773" y="4356"/>
                  </a:lnTo>
                  <a:lnTo>
                    <a:pt x="19862" y="4165"/>
                  </a:lnTo>
                  <a:lnTo>
                    <a:pt x="19875" y="3695"/>
                  </a:lnTo>
                  <a:close/>
                </a:path>
                <a:path w="25400" h="41910">
                  <a:moveTo>
                    <a:pt x="20421" y="9969"/>
                  </a:moveTo>
                  <a:lnTo>
                    <a:pt x="20294" y="10160"/>
                  </a:lnTo>
                  <a:lnTo>
                    <a:pt x="20421" y="9969"/>
                  </a:lnTo>
                  <a:close/>
                </a:path>
                <a:path w="25400" h="41910">
                  <a:moveTo>
                    <a:pt x="20561" y="9779"/>
                  </a:moveTo>
                  <a:lnTo>
                    <a:pt x="20434" y="9906"/>
                  </a:lnTo>
                  <a:lnTo>
                    <a:pt x="20561" y="9779"/>
                  </a:lnTo>
                  <a:close/>
                </a:path>
                <a:path w="25400" h="41910">
                  <a:moveTo>
                    <a:pt x="20561" y="9525"/>
                  </a:moveTo>
                  <a:lnTo>
                    <a:pt x="20383" y="9779"/>
                  </a:lnTo>
                  <a:lnTo>
                    <a:pt x="20510" y="9613"/>
                  </a:lnTo>
                  <a:close/>
                </a:path>
                <a:path w="25400" h="41910">
                  <a:moveTo>
                    <a:pt x="21310" y="16002"/>
                  </a:moveTo>
                  <a:lnTo>
                    <a:pt x="21043" y="16256"/>
                  </a:lnTo>
                  <a:lnTo>
                    <a:pt x="21310" y="16002"/>
                  </a:lnTo>
                  <a:close/>
                </a:path>
                <a:path w="25400" h="41910">
                  <a:moveTo>
                    <a:pt x="21374" y="15875"/>
                  </a:moveTo>
                  <a:close/>
                </a:path>
                <a:path w="25400" h="41910">
                  <a:moveTo>
                    <a:pt x="21412" y="15811"/>
                  </a:moveTo>
                  <a:close/>
                </a:path>
                <a:path w="25400" h="41910">
                  <a:moveTo>
                    <a:pt x="21653" y="10160"/>
                  </a:moveTo>
                  <a:lnTo>
                    <a:pt x="21602" y="10033"/>
                  </a:lnTo>
                  <a:lnTo>
                    <a:pt x="21564" y="10160"/>
                  </a:lnTo>
                  <a:close/>
                </a:path>
                <a:path w="25400" h="41910">
                  <a:moveTo>
                    <a:pt x="21882" y="7975"/>
                  </a:moveTo>
                  <a:lnTo>
                    <a:pt x="21539" y="7747"/>
                  </a:lnTo>
                  <a:lnTo>
                    <a:pt x="21780" y="7874"/>
                  </a:lnTo>
                  <a:close/>
                </a:path>
                <a:path w="25400" h="41910">
                  <a:moveTo>
                    <a:pt x="22669" y="21463"/>
                  </a:moveTo>
                  <a:lnTo>
                    <a:pt x="22072" y="22123"/>
                  </a:lnTo>
                  <a:lnTo>
                    <a:pt x="22428" y="21971"/>
                  </a:lnTo>
                  <a:lnTo>
                    <a:pt x="22669" y="21463"/>
                  </a:lnTo>
                  <a:close/>
                </a:path>
                <a:path w="25400" h="41910">
                  <a:moveTo>
                    <a:pt x="22771" y="22021"/>
                  </a:moveTo>
                  <a:lnTo>
                    <a:pt x="22758" y="21844"/>
                  </a:lnTo>
                  <a:lnTo>
                    <a:pt x="21983" y="22225"/>
                  </a:lnTo>
                  <a:lnTo>
                    <a:pt x="20942" y="22606"/>
                  </a:lnTo>
                  <a:lnTo>
                    <a:pt x="21094" y="22479"/>
                  </a:lnTo>
                  <a:lnTo>
                    <a:pt x="21247" y="22225"/>
                  </a:lnTo>
                  <a:lnTo>
                    <a:pt x="20853" y="22606"/>
                  </a:lnTo>
                  <a:lnTo>
                    <a:pt x="20078" y="23368"/>
                  </a:lnTo>
                  <a:lnTo>
                    <a:pt x="20269" y="23368"/>
                  </a:lnTo>
                  <a:lnTo>
                    <a:pt x="20281" y="23241"/>
                  </a:lnTo>
                  <a:lnTo>
                    <a:pt x="20586" y="23241"/>
                  </a:lnTo>
                  <a:lnTo>
                    <a:pt x="20358" y="23495"/>
                  </a:lnTo>
                  <a:lnTo>
                    <a:pt x="19939" y="23876"/>
                  </a:lnTo>
                  <a:lnTo>
                    <a:pt x="20396" y="23368"/>
                  </a:lnTo>
                  <a:lnTo>
                    <a:pt x="19799" y="23749"/>
                  </a:lnTo>
                  <a:lnTo>
                    <a:pt x="19596" y="23749"/>
                  </a:lnTo>
                  <a:lnTo>
                    <a:pt x="19545" y="23876"/>
                  </a:lnTo>
                  <a:lnTo>
                    <a:pt x="18846" y="24130"/>
                  </a:lnTo>
                  <a:lnTo>
                    <a:pt x="19659" y="24257"/>
                  </a:lnTo>
                  <a:lnTo>
                    <a:pt x="18745" y="24765"/>
                  </a:lnTo>
                  <a:lnTo>
                    <a:pt x="18745" y="24638"/>
                  </a:lnTo>
                  <a:lnTo>
                    <a:pt x="18453" y="24892"/>
                  </a:lnTo>
                  <a:lnTo>
                    <a:pt x="18249" y="25146"/>
                  </a:lnTo>
                  <a:lnTo>
                    <a:pt x="17907" y="25400"/>
                  </a:lnTo>
                  <a:lnTo>
                    <a:pt x="17665" y="25400"/>
                  </a:lnTo>
                  <a:lnTo>
                    <a:pt x="18186" y="25146"/>
                  </a:lnTo>
                  <a:lnTo>
                    <a:pt x="18122" y="25019"/>
                  </a:lnTo>
                  <a:lnTo>
                    <a:pt x="17653" y="25273"/>
                  </a:lnTo>
                  <a:lnTo>
                    <a:pt x="17602" y="25400"/>
                  </a:lnTo>
                  <a:lnTo>
                    <a:pt x="17424" y="25908"/>
                  </a:lnTo>
                  <a:lnTo>
                    <a:pt x="16916" y="26162"/>
                  </a:lnTo>
                  <a:lnTo>
                    <a:pt x="17068" y="25908"/>
                  </a:lnTo>
                  <a:lnTo>
                    <a:pt x="17348" y="25781"/>
                  </a:lnTo>
                  <a:lnTo>
                    <a:pt x="17500" y="25527"/>
                  </a:lnTo>
                  <a:lnTo>
                    <a:pt x="16929" y="25781"/>
                  </a:lnTo>
                  <a:lnTo>
                    <a:pt x="16573" y="26035"/>
                  </a:lnTo>
                  <a:lnTo>
                    <a:pt x="16332" y="26289"/>
                  </a:lnTo>
                  <a:lnTo>
                    <a:pt x="16052" y="26416"/>
                  </a:lnTo>
                  <a:lnTo>
                    <a:pt x="15811" y="26670"/>
                  </a:lnTo>
                  <a:lnTo>
                    <a:pt x="16027" y="26543"/>
                  </a:lnTo>
                  <a:lnTo>
                    <a:pt x="15849" y="27432"/>
                  </a:lnTo>
                  <a:lnTo>
                    <a:pt x="14998" y="27686"/>
                  </a:lnTo>
                  <a:lnTo>
                    <a:pt x="14947" y="28092"/>
                  </a:lnTo>
                  <a:lnTo>
                    <a:pt x="14770" y="28575"/>
                  </a:lnTo>
                  <a:lnTo>
                    <a:pt x="14846" y="28829"/>
                  </a:lnTo>
                  <a:lnTo>
                    <a:pt x="14770" y="28575"/>
                  </a:lnTo>
                  <a:lnTo>
                    <a:pt x="14630" y="28448"/>
                  </a:lnTo>
                  <a:lnTo>
                    <a:pt x="14439" y="28575"/>
                  </a:lnTo>
                  <a:lnTo>
                    <a:pt x="14262" y="28956"/>
                  </a:lnTo>
                  <a:lnTo>
                    <a:pt x="14224" y="29337"/>
                  </a:lnTo>
                  <a:lnTo>
                    <a:pt x="13843" y="29591"/>
                  </a:lnTo>
                  <a:lnTo>
                    <a:pt x="13868" y="30226"/>
                  </a:lnTo>
                  <a:lnTo>
                    <a:pt x="13665" y="31623"/>
                  </a:lnTo>
                  <a:lnTo>
                    <a:pt x="13004" y="32639"/>
                  </a:lnTo>
                  <a:lnTo>
                    <a:pt x="12890" y="35560"/>
                  </a:lnTo>
                  <a:lnTo>
                    <a:pt x="12700" y="36449"/>
                  </a:lnTo>
                  <a:lnTo>
                    <a:pt x="12484" y="36703"/>
                  </a:lnTo>
                  <a:lnTo>
                    <a:pt x="12585" y="36068"/>
                  </a:lnTo>
                  <a:lnTo>
                    <a:pt x="12382" y="36449"/>
                  </a:lnTo>
                  <a:lnTo>
                    <a:pt x="12268" y="36703"/>
                  </a:lnTo>
                  <a:lnTo>
                    <a:pt x="12026" y="37465"/>
                  </a:lnTo>
                  <a:lnTo>
                    <a:pt x="12026" y="37338"/>
                  </a:lnTo>
                  <a:lnTo>
                    <a:pt x="11912" y="37465"/>
                  </a:lnTo>
                  <a:lnTo>
                    <a:pt x="11798" y="37592"/>
                  </a:lnTo>
                  <a:lnTo>
                    <a:pt x="11645" y="37973"/>
                  </a:lnTo>
                  <a:lnTo>
                    <a:pt x="11772" y="37973"/>
                  </a:lnTo>
                  <a:lnTo>
                    <a:pt x="11899" y="37719"/>
                  </a:lnTo>
                  <a:lnTo>
                    <a:pt x="12001" y="38100"/>
                  </a:lnTo>
                  <a:lnTo>
                    <a:pt x="12065" y="37719"/>
                  </a:lnTo>
                  <a:lnTo>
                    <a:pt x="12103" y="37465"/>
                  </a:lnTo>
                  <a:lnTo>
                    <a:pt x="12128" y="37338"/>
                  </a:lnTo>
                  <a:lnTo>
                    <a:pt x="12268" y="37211"/>
                  </a:lnTo>
                  <a:lnTo>
                    <a:pt x="12446" y="37211"/>
                  </a:lnTo>
                  <a:lnTo>
                    <a:pt x="12331" y="37465"/>
                  </a:lnTo>
                  <a:lnTo>
                    <a:pt x="12560" y="37211"/>
                  </a:lnTo>
                  <a:lnTo>
                    <a:pt x="12674" y="37084"/>
                  </a:lnTo>
                  <a:lnTo>
                    <a:pt x="12420" y="37084"/>
                  </a:lnTo>
                  <a:lnTo>
                    <a:pt x="12687" y="36703"/>
                  </a:lnTo>
                  <a:lnTo>
                    <a:pt x="12788" y="36576"/>
                  </a:lnTo>
                  <a:lnTo>
                    <a:pt x="12890" y="36195"/>
                  </a:lnTo>
                  <a:lnTo>
                    <a:pt x="13081" y="36068"/>
                  </a:lnTo>
                  <a:lnTo>
                    <a:pt x="12941" y="36449"/>
                  </a:lnTo>
                  <a:lnTo>
                    <a:pt x="13131" y="36068"/>
                  </a:lnTo>
                  <a:lnTo>
                    <a:pt x="13398" y="35560"/>
                  </a:lnTo>
                  <a:lnTo>
                    <a:pt x="13195" y="34925"/>
                  </a:lnTo>
                  <a:lnTo>
                    <a:pt x="13487" y="34582"/>
                  </a:lnTo>
                  <a:lnTo>
                    <a:pt x="13525" y="34417"/>
                  </a:lnTo>
                  <a:lnTo>
                    <a:pt x="13728" y="33274"/>
                  </a:lnTo>
                  <a:lnTo>
                    <a:pt x="13335" y="34417"/>
                  </a:lnTo>
                  <a:lnTo>
                    <a:pt x="13360" y="33401"/>
                  </a:lnTo>
                  <a:lnTo>
                    <a:pt x="13982" y="32893"/>
                  </a:lnTo>
                  <a:lnTo>
                    <a:pt x="13906" y="32512"/>
                  </a:lnTo>
                  <a:lnTo>
                    <a:pt x="13868" y="32258"/>
                  </a:lnTo>
                  <a:lnTo>
                    <a:pt x="13995" y="31877"/>
                  </a:lnTo>
                  <a:lnTo>
                    <a:pt x="14185" y="31496"/>
                  </a:lnTo>
                  <a:lnTo>
                    <a:pt x="14262" y="30353"/>
                  </a:lnTo>
                  <a:lnTo>
                    <a:pt x="14389" y="30353"/>
                  </a:lnTo>
                  <a:lnTo>
                    <a:pt x="14503" y="30175"/>
                  </a:lnTo>
                  <a:lnTo>
                    <a:pt x="14782" y="30099"/>
                  </a:lnTo>
                  <a:lnTo>
                    <a:pt x="14617" y="29337"/>
                  </a:lnTo>
                  <a:lnTo>
                    <a:pt x="14986" y="28956"/>
                  </a:lnTo>
                  <a:lnTo>
                    <a:pt x="15062" y="29083"/>
                  </a:lnTo>
                  <a:lnTo>
                    <a:pt x="14795" y="29591"/>
                  </a:lnTo>
                  <a:lnTo>
                    <a:pt x="15138" y="29083"/>
                  </a:lnTo>
                  <a:lnTo>
                    <a:pt x="15049" y="28829"/>
                  </a:lnTo>
                  <a:lnTo>
                    <a:pt x="14998" y="28702"/>
                  </a:lnTo>
                  <a:lnTo>
                    <a:pt x="15697" y="28194"/>
                  </a:lnTo>
                  <a:lnTo>
                    <a:pt x="15963" y="27813"/>
                  </a:lnTo>
                  <a:lnTo>
                    <a:pt x="15786" y="27559"/>
                  </a:lnTo>
                  <a:lnTo>
                    <a:pt x="16598" y="26924"/>
                  </a:lnTo>
                  <a:lnTo>
                    <a:pt x="16954" y="26543"/>
                  </a:lnTo>
                  <a:lnTo>
                    <a:pt x="17183" y="26289"/>
                  </a:lnTo>
                  <a:lnTo>
                    <a:pt x="17195" y="26416"/>
                  </a:lnTo>
                  <a:lnTo>
                    <a:pt x="17360" y="26289"/>
                  </a:lnTo>
                  <a:lnTo>
                    <a:pt x="17526" y="26162"/>
                  </a:lnTo>
                  <a:lnTo>
                    <a:pt x="18503" y="25400"/>
                  </a:lnTo>
                  <a:lnTo>
                    <a:pt x="19202" y="25019"/>
                  </a:lnTo>
                  <a:lnTo>
                    <a:pt x="19189" y="24765"/>
                  </a:lnTo>
                  <a:lnTo>
                    <a:pt x="20320" y="23876"/>
                  </a:lnTo>
                  <a:lnTo>
                    <a:pt x="20332" y="24130"/>
                  </a:lnTo>
                  <a:lnTo>
                    <a:pt x="20104" y="24384"/>
                  </a:lnTo>
                  <a:lnTo>
                    <a:pt x="20523" y="24028"/>
                  </a:lnTo>
                  <a:lnTo>
                    <a:pt x="20675" y="23863"/>
                  </a:lnTo>
                  <a:lnTo>
                    <a:pt x="21005" y="23495"/>
                  </a:lnTo>
                  <a:lnTo>
                    <a:pt x="21005" y="23749"/>
                  </a:lnTo>
                  <a:lnTo>
                    <a:pt x="21310" y="23495"/>
                  </a:lnTo>
                  <a:lnTo>
                    <a:pt x="21602" y="23241"/>
                  </a:lnTo>
                  <a:lnTo>
                    <a:pt x="22059" y="22606"/>
                  </a:lnTo>
                  <a:lnTo>
                    <a:pt x="22529" y="22225"/>
                  </a:lnTo>
                  <a:lnTo>
                    <a:pt x="22771" y="22021"/>
                  </a:lnTo>
                  <a:close/>
                </a:path>
                <a:path w="25400" h="41910">
                  <a:moveTo>
                    <a:pt x="22771" y="21640"/>
                  </a:moveTo>
                  <a:close/>
                </a:path>
                <a:path w="25400" h="41910">
                  <a:moveTo>
                    <a:pt x="22974" y="21374"/>
                  </a:moveTo>
                  <a:close/>
                </a:path>
                <a:path w="25400" h="41910">
                  <a:moveTo>
                    <a:pt x="23164" y="21463"/>
                  </a:moveTo>
                  <a:lnTo>
                    <a:pt x="22936" y="21463"/>
                  </a:lnTo>
                  <a:lnTo>
                    <a:pt x="22821" y="21717"/>
                  </a:lnTo>
                  <a:lnTo>
                    <a:pt x="23164" y="21463"/>
                  </a:lnTo>
                  <a:close/>
                </a:path>
                <a:path w="25400" h="41910">
                  <a:moveTo>
                    <a:pt x="23622" y="10134"/>
                  </a:moveTo>
                  <a:close/>
                </a:path>
                <a:path w="25400" h="41910">
                  <a:moveTo>
                    <a:pt x="24028" y="20739"/>
                  </a:moveTo>
                  <a:close/>
                </a:path>
                <a:path w="25400" h="41910">
                  <a:moveTo>
                    <a:pt x="24231" y="17348"/>
                  </a:moveTo>
                  <a:lnTo>
                    <a:pt x="23710" y="17513"/>
                  </a:lnTo>
                  <a:lnTo>
                    <a:pt x="23964" y="17449"/>
                  </a:lnTo>
                  <a:lnTo>
                    <a:pt x="24231" y="17348"/>
                  </a:lnTo>
                  <a:close/>
                </a:path>
                <a:path w="25400" h="41910">
                  <a:moveTo>
                    <a:pt x="24968" y="17145"/>
                  </a:moveTo>
                  <a:lnTo>
                    <a:pt x="24752" y="17018"/>
                  </a:lnTo>
                  <a:lnTo>
                    <a:pt x="24485" y="17272"/>
                  </a:lnTo>
                  <a:lnTo>
                    <a:pt x="24358" y="17272"/>
                  </a:lnTo>
                  <a:lnTo>
                    <a:pt x="24447" y="17399"/>
                  </a:lnTo>
                  <a:lnTo>
                    <a:pt x="22923" y="18288"/>
                  </a:lnTo>
                  <a:lnTo>
                    <a:pt x="21640" y="18542"/>
                  </a:lnTo>
                  <a:lnTo>
                    <a:pt x="20574" y="19304"/>
                  </a:lnTo>
                  <a:lnTo>
                    <a:pt x="20548" y="19177"/>
                  </a:lnTo>
                  <a:lnTo>
                    <a:pt x="19926" y="19685"/>
                  </a:lnTo>
                  <a:lnTo>
                    <a:pt x="19113" y="20066"/>
                  </a:lnTo>
                  <a:lnTo>
                    <a:pt x="18745" y="20574"/>
                  </a:lnTo>
                  <a:lnTo>
                    <a:pt x="18554" y="20701"/>
                  </a:lnTo>
                  <a:lnTo>
                    <a:pt x="18288" y="20701"/>
                  </a:lnTo>
                  <a:lnTo>
                    <a:pt x="17424" y="21361"/>
                  </a:lnTo>
                  <a:lnTo>
                    <a:pt x="17106" y="21590"/>
                  </a:lnTo>
                  <a:lnTo>
                    <a:pt x="17322" y="21297"/>
                  </a:lnTo>
                  <a:lnTo>
                    <a:pt x="17703" y="21082"/>
                  </a:lnTo>
                  <a:lnTo>
                    <a:pt x="17919" y="20955"/>
                  </a:lnTo>
                  <a:lnTo>
                    <a:pt x="18059" y="20701"/>
                  </a:lnTo>
                  <a:lnTo>
                    <a:pt x="18453" y="20320"/>
                  </a:lnTo>
                  <a:lnTo>
                    <a:pt x="18669" y="20116"/>
                  </a:lnTo>
                  <a:lnTo>
                    <a:pt x="18529" y="19939"/>
                  </a:lnTo>
                  <a:lnTo>
                    <a:pt x="18618" y="19481"/>
                  </a:lnTo>
                  <a:lnTo>
                    <a:pt x="18884" y="19177"/>
                  </a:lnTo>
                  <a:lnTo>
                    <a:pt x="18999" y="19050"/>
                  </a:lnTo>
                  <a:lnTo>
                    <a:pt x="18859" y="19177"/>
                  </a:lnTo>
                  <a:lnTo>
                    <a:pt x="18630" y="19177"/>
                  </a:lnTo>
                  <a:lnTo>
                    <a:pt x="19443" y="17907"/>
                  </a:lnTo>
                  <a:lnTo>
                    <a:pt x="19773" y="17907"/>
                  </a:lnTo>
                  <a:lnTo>
                    <a:pt x="19469" y="18542"/>
                  </a:lnTo>
                  <a:lnTo>
                    <a:pt x="19126" y="18923"/>
                  </a:lnTo>
                  <a:lnTo>
                    <a:pt x="19354" y="18796"/>
                  </a:lnTo>
                  <a:lnTo>
                    <a:pt x="19342" y="18669"/>
                  </a:lnTo>
                  <a:lnTo>
                    <a:pt x="19481" y="18542"/>
                  </a:lnTo>
                  <a:lnTo>
                    <a:pt x="19621" y="18415"/>
                  </a:lnTo>
                  <a:lnTo>
                    <a:pt x="19989" y="17907"/>
                  </a:lnTo>
                  <a:lnTo>
                    <a:pt x="20180" y="17653"/>
                  </a:lnTo>
                  <a:lnTo>
                    <a:pt x="20142" y="17907"/>
                  </a:lnTo>
                  <a:lnTo>
                    <a:pt x="20269" y="17653"/>
                  </a:lnTo>
                  <a:lnTo>
                    <a:pt x="20383" y="17424"/>
                  </a:lnTo>
                  <a:lnTo>
                    <a:pt x="20523" y="17272"/>
                  </a:lnTo>
                  <a:lnTo>
                    <a:pt x="20739" y="16764"/>
                  </a:lnTo>
                  <a:lnTo>
                    <a:pt x="21031" y="16383"/>
                  </a:lnTo>
                  <a:lnTo>
                    <a:pt x="21043" y="16256"/>
                  </a:lnTo>
                  <a:lnTo>
                    <a:pt x="21132" y="16129"/>
                  </a:lnTo>
                  <a:lnTo>
                    <a:pt x="21399" y="15748"/>
                  </a:lnTo>
                  <a:lnTo>
                    <a:pt x="21577" y="15494"/>
                  </a:lnTo>
                  <a:lnTo>
                    <a:pt x="21932" y="14986"/>
                  </a:lnTo>
                  <a:lnTo>
                    <a:pt x="21348" y="15494"/>
                  </a:lnTo>
                  <a:lnTo>
                    <a:pt x="21424" y="15367"/>
                  </a:lnTo>
                  <a:lnTo>
                    <a:pt x="21869" y="14605"/>
                  </a:lnTo>
                  <a:lnTo>
                    <a:pt x="22136" y="14224"/>
                  </a:lnTo>
                  <a:lnTo>
                    <a:pt x="21920" y="14986"/>
                  </a:lnTo>
                  <a:lnTo>
                    <a:pt x="22250" y="14224"/>
                  </a:lnTo>
                  <a:lnTo>
                    <a:pt x="22618" y="13589"/>
                  </a:lnTo>
                  <a:lnTo>
                    <a:pt x="22479" y="14351"/>
                  </a:lnTo>
                  <a:lnTo>
                    <a:pt x="22720" y="13589"/>
                  </a:lnTo>
                  <a:lnTo>
                    <a:pt x="22860" y="13335"/>
                  </a:lnTo>
                  <a:lnTo>
                    <a:pt x="23279" y="12827"/>
                  </a:lnTo>
                  <a:lnTo>
                    <a:pt x="23342" y="12636"/>
                  </a:lnTo>
                  <a:lnTo>
                    <a:pt x="23355" y="12827"/>
                  </a:lnTo>
                  <a:lnTo>
                    <a:pt x="23571" y="12065"/>
                  </a:lnTo>
                  <a:lnTo>
                    <a:pt x="23342" y="12319"/>
                  </a:lnTo>
                  <a:lnTo>
                    <a:pt x="23469" y="11938"/>
                  </a:lnTo>
                  <a:lnTo>
                    <a:pt x="23558" y="11811"/>
                  </a:lnTo>
                  <a:lnTo>
                    <a:pt x="23507" y="11430"/>
                  </a:lnTo>
                  <a:lnTo>
                    <a:pt x="23291" y="11938"/>
                  </a:lnTo>
                  <a:lnTo>
                    <a:pt x="23228" y="10414"/>
                  </a:lnTo>
                  <a:lnTo>
                    <a:pt x="23266" y="9779"/>
                  </a:lnTo>
                  <a:lnTo>
                    <a:pt x="23444" y="11430"/>
                  </a:lnTo>
                  <a:lnTo>
                    <a:pt x="23482" y="9779"/>
                  </a:lnTo>
                  <a:lnTo>
                    <a:pt x="23507" y="9906"/>
                  </a:lnTo>
                  <a:lnTo>
                    <a:pt x="23634" y="10922"/>
                  </a:lnTo>
                  <a:lnTo>
                    <a:pt x="23545" y="9906"/>
                  </a:lnTo>
                  <a:lnTo>
                    <a:pt x="23609" y="10121"/>
                  </a:lnTo>
                  <a:lnTo>
                    <a:pt x="23596" y="9906"/>
                  </a:lnTo>
                  <a:lnTo>
                    <a:pt x="23583" y="9652"/>
                  </a:lnTo>
                  <a:lnTo>
                    <a:pt x="23533" y="9144"/>
                  </a:lnTo>
                  <a:lnTo>
                    <a:pt x="23101" y="9144"/>
                  </a:lnTo>
                  <a:lnTo>
                    <a:pt x="23012" y="9017"/>
                  </a:lnTo>
                  <a:lnTo>
                    <a:pt x="22821" y="8890"/>
                  </a:lnTo>
                  <a:lnTo>
                    <a:pt x="22720" y="8750"/>
                  </a:lnTo>
                  <a:lnTo>
                    <a:pt x="22072" y="8382"/>
                  </a:lnTo>
                  <a:lnTo>
                    <a:pt x="22263" y="8382"/>
                  </a:lnTo>
                  <a:lnTo>
                    <a:pt x="22021" y="8128"/>
                  </a:lnTo>
                  <a:lnTo>
                    <a:pt x="21907" y="8001"/>
                  </a:lnTo>
                  <a:lnTo>
                    <a:pt x="21767" y="8128"/>
                  </a:lnTo>
                  <a:lnTo>
                    <a:pt x="21539" y="7874"/>
                  </a:lnTo>
                  <a:lnTo>
                    <a:pt x="21412" y="8255"/>
                  </a:lnTo>
                  <a:lnTo>
                    <a:pt x="20815" y="8890"/>
                  </a:lnTo>
                  <a:lnTo>
                    <a:pt x="20726" y="9347"/>
                  </a:lnTo>
                  <a:lnTo>
                    <a:pt x="20561" y="9652"/>
                  </a:lnTo>
                  <a:lnTo>
                    <a:pt x="20789" y="9271"/>
                  </a:lnTo>
                  <a:lnTo>
                    <a:pt x="20904" y="9144"/>
                  </a:lnTo>
                  <a:lnTo>
                    <a:pt x="20802" y="9525"/>
                  </a:lnTo>
                  <a:lnTo>
                    <a:pt x="20523" y="9969"/>
                  </a:lnTo>
                  <a:lnTo>
                    <a:pt x="20396" y="10134"/>
                  </a:lnTo>
                  <a:lnTo>
                    <a:pt x="20332" y="10541"/>
                  </a:lnTo>
                  <a:lnTo>
                    <a:pt x="19646" y="10922"/>
                  </a:lnTo>
                  <a:lnTo>
                    <a:pt x="19367" y="11557"/>
                  </a:lnTo>
                  <a:lnTo>
                    <a:pt x="19126" y="11811"/>
                  </a:lnTo>
                  <a:lnTo>
                    <a:pt x="19164" y="11557"/>
                  </a:lnTo>
                  <a:lnTo>
                    <a:pt x="18986" y="11798"/>
                  </a:lnTo>
                  <a:lnTo>
                    <a:pt x="18656" y="12573"/>
                  </a:lnTo>
                  <a:lnTo>
                    <a:pt x="18427" y="13335"/>
                  </a:lnTo>
                  <a:lnTo>
                    <a:pt x="18503" y="13208"/>
                  </a:lnTo>
                  <a:lnTo>
                    <a:pt x="18567" y="12954"/>
                  </a:lnTo>
                  <a:lnTo>
                    <a:pt x="18796" y="12547"/>
                  </a:lnTo>
                  <a:lnTo>
                    <a:pt x="18986" y="12192"/>
                  </a:lnTo>
                  <a:lnTo>
                    <a:pt x="18897" y="12573"/>
                  </a:lnTo>
                  <a:lnTo>
                    <a:pt x="18732" y="12827"/>
                  </a:lnTo>
                  <a:lnTo>
                    <a:pt x="18656" y="12954"/>
                  </a:lnTo>
                  <a:lnTo>
                    <a:pt x="18554" y="13589"/>
                  </a:lnTo>
                  <a:lnTo>
                    <a:pt x="18046" y="14097"/>
                  </a:lnTo>
                  <a:lnTo>
                    <a:pt x="17754" y="13843"/>
                  </a:lnTo>
                  <a:lnTo>
                    <a:pt x="17056" y="14732"/>
                  </a:lnTo>
                  <a:lnTo>
                    <a:pt x="16979" y="15240"/>
                  </a:lnTo>
                  <a:lnTo>
                    <a:pt x="16852" y="15697"/>
                  </a:lnTo>
                  <a:lnTo>
                    <a:pt x="16395" y="16256"/>
                  </a:lnTo>
                  <a:lnTo>
                    <a:pt x="16294" y="16637"/>
                  </a:lnTo>
                  <a:lnTo>
                    <a:pt x="15938" y="17018"/>
                  </a:lnTo>
                  <a:lnTo>
                    <a:pt x="15748" y="17399"/>
                  </a:lnTo>
                  <a:lnTo>
                    <a:pt x="15671" y="17272"/>
                  </a:lnTo>
                  <a:lnTo>
                    <a:pt x="15468" y="17526"/>
                  </a:lnTo>
                  <a:lnTo>
                    <a:pt x="15303" y="17653"/>
                  </a:lnTo>
                  <a:lnTo>
                    <a:pt x="15278" y="17780"/>
                  </a:lnTo>
                  <a:lnTo>
                    <a:pt x="14986" y="18135"/>
                  </a:lnTo>
                  <a:lnTo>
                    <a:pt x="14871" y="18669"/>
                  </a:lnTo>
                  <a:lnTo>
                    <a:pt x="14389" y="19050"/>
                  </a:lnTo>
                  <a:lnTo>
                    <a:pt x="14046" y="19481"/>
                  </a:lnTo>
                  <a:lnTo>
                    <a:pt x="14122" y="19177"/>
                  </a:lnTo>
                  <a:lnTo>
                    <a:pt x="14732" y="18542"/>
                  </a:lnTo>
                  <a:lnTo>
                    <a:pt x="14846" y="18288"/>
                  </a:lnTo>
                  <a:lnTo>
                    <a:pt x="14782" y="18491"/>
                  </a:lnTo>
                  <a:lnTo>
                    <a:pt x="14935" y="18288"/>
                  </a:lnTo>
                  <a:lnTo>
                    <a:pt x="14973" y="18135"/>
                  </a:lnTo>
                  <a:lnTo>
                    <a:pt x="15214" y="17602"/>
                  </a:lnTo>
                  <a:lnTo>
                    <a:pt x="15557" y="16891"/>
                  </a:lnTo>
                  <a:lnTo>
                    <a:pt x="15849" y="16256"/>
                  </a:lnTo>
                  <a:lnTo>
                    <a:pt x="16281" y="15748"/>
                  </a:lnTo>
                  <a:lnTo>
                    <a:pt x="16370" y="15621"/>
                  </a:lnTo>
                  <a:lnTo>
                    <a:pt x="15786" y="15748"/>
                  </a:lnTo>
                  <a:lnTo>
                    <a:pt x="16319" y="14859"/>
                  </a:lnTo>
                  <a:lnTo>
                    <a:pt x="16395" y="14732"/>
                  </a:lnTo>
                  <a:lnTo>
                    <a:pt x="16827" y="14351"/>
                  </a:lnTo>
                  <a:lnTo>
                    <a:pt x="16230" y="15367"/>
                  </a:lnTo>
                  <a:lnTo>
                    <a:pt x="16459" y="15113"/>
                  </a:lnTo>
                  <a:lnTo>
                    <a:pt x="16891" y="15113"/>
                  </a:lnTo>
                  <a:lnTo>
                    <a:pt x="16954" y="14351"/>
                  </a:lnTo>
                  <a:lnTo>
                    <a:pt x="16992" y="13843"/>
                  </a:lnTo>
                  <a:lnTo>
                    <a:pt x="17475" y="13385"/>
                  </a:lnTo>
                  <a:lnTo>
                    <a:pt x="17653" y="13208"/>
                  </a:lnTo>
                  <a:lnTo>
                    <a:pt x="17754" y="13081"/>
                  </a:lnTo>
                  <a:lnTo>
                    <a:pt x="17868" y="12547"/>
                  </a:lnTo>
                  <a:lnTo>
                    <a:pt x="17970" y="11938"/>
                  </a:lnTo>
                  <a:lnTo>
                    <a:pt x="18288" y="11328"/>
                  </a:lnTo>
                  <a:lnTo>
                    <a:pt x="18440" y="10541"/>
                  </a:lnTo>
                  <a:lnTo>
                    <a:pt x="18783" y="9347"/>
                  </a:lnTo>
                  <a:lnTo>
                    <a:pt x="18846" y="8890"/>
                  </a:lnTo>
                  <a:lnTo>
                    <a:pt x="18948" y="8382"/>
                  </a:lnTo>
                  <a:lnTo>
                    <a:pt x="19075" y="8001"/>
                  </a:lnTo>
                  <a:lnTo>
                    <a:pt x="19354" y="7366"/>
                  </a:lnTo>
                  <a:lnTo>
                    <a:pt x="19545" y="7366"/>
                  </a:lnTo>
                  <a:lnTo>
                    <a:pt x="19380" y="8128"/>
                  </a:lnTo>
                  <a:lnTo>
                    <a:pt x="19583" y="7874"/>
                  </a:lnTo>
                  <a:lnTo>
                    <a:pt x="19634" y="7366"/>
                  </a:lnTo>
                  <a:lnTo>
                    <a:pt x="19621" y="7239"/>
                  </a:lnTo>
                  <a:lnTo>
                    <a:pt x="19685" y="6731"/>
                  </a:lnTo>
                  <a:lnTo>
                    <a:pt x="19875" y="5969"/>
                  </a:lnTo>
                  <a:lnTo>
                    <a:pt x="19926" y="5588"/>
                  </a:lnTo>
                  <a:lnTo>
                    <a:pt x="19659" y="5588"/>
                  </a:lnTo>
                  <a:lnTo>
                    <a:pt x="19596" y="4445"/>
                  </a:lnTo>
                  <a:lnTo>
                    <a:pt x="19265" y="3810"/>
                  </a:lnTo>
                  <a:lnTo>
                    <a:pt x="19697" y="3810"/>
                  </a:lnTo>
                  <a:lnTo>
                    <a:pt x="19443" y="3302"/>
                  </a:lnTo>
                  <a:lnTo>
                    <a:pt x="19481" y="3048"/>
                  </a:lnTo>
                  <a:lnTo>
                    <a:pt x="19392" y="2413"/>
                  </a:lnTo>
                  <a:lnTo>
                    <a:pt x="19342" y="2286"/>
                  </a:lnTo>
                  <a:lnTo>
                    <a:pt x="19316" y="1778"/>
                  </a:lnTo>
                  <a:lnTo>
                    <a:pt x="18694" y="1905"/>
                  </a:lnTo>
                  <a:lnTo>
                    <a:pt x="17957" y="1905"/>
                  </a:lnTo>
                  <a:lnTo>
                    <a:pt x="17602" y="1905"/>
                  </a:lnTo>
                  <a:lnTo>
                    <a:pt x="17602" y="1778"/>
                  </a:lnTo>
                  <a:lnTo>
                    <a:pt x="17957" y="1905"/>
                  </a:lnTo>
                  <a:lnTo>
                    <a:pt x="18161" y="1778"/>
                  </a:lnTo>
                  <a:lnTo>
                    <a:pt x="18580" y="1778"/>
                  </a:lnTo>
                  <a:lnTo>
                    <a:pt x="19138" y="1651"/>
                  </a:lnTo>
                  <a:lnTo>
                    <a:pt x="17665" y="1651"/>
                  </a:lnTo>
                  <a:lnTo>
                    <a:pt x="17957" y="1778"/>
                  </a:lnTo>
                  <a:lnTo>
                    <a:pt x="17627" y="1689"/>
                  </a:lnTo>
                  <a:lnTo>
                    <a:pt x="17500" y="1905"/>
                  </a:lnTo>
                  <a:lnTo>
                    <a:pt x="17462" y="2540"/>
                  </a:lnTo>
                  <a:lnTo>
                    <a:pt x="17551" y="1905"/>
                  </a:lnTo>
                  <a:lnTo>
                    <a:pt x="17576" y="2082"/>
                  </a:lnTo>
                  <a:lnTo>
                    <a:pt x="17538" y="2540"/>
                  </a:lnTo>
                  <a:lnTo>
                    <a:pt x="17424" y="2667"/>
                  </a:lnTo>
                  <a:lnTo>
                    <a:pt x="17310" y="3175"/>
                  </a:lnTo>
                  <a:lnTo>
                    <a:pt x="17094" y="3810"/>
                  </a:lnTo>
                  <a:lnTo>
                    <a:pt x="16713" y="3556"/>
                  </a:lnTo>
                  <a:lnTo>
                    <a:pt x="16154" y="5969"/>
                  </a:lnTo>
                  <a:lnTo>
                    <a:pt x="15544" y="6350"/>
                  </a:lnTo>
                  <a:lnTo>
                    <a:pt x="15125" y="7747"/>
                  </a:lnTo>
                  <a:lnTo>
                    <a:pt x="15011" y="7975"/>
                  </a:lnTo>
                  <a:lnTo>
                    <a:pt x="14617" y="8534"/>
                  </a:lnTo>
                  <a:lnTo>
                    <a:pt x="14643" y="8382"/>
                  </a:lnTo>
                  <a:lnTo>
                    <a:pt x="14757" y="7874"/>
                  </a:lnTo>
                  <a:lnTo>
                    <a:pt x="14706" y="3175"/>
                  </a:lnTo>
                  <a:lnTo>
                    <a:pt x="14579" y="2159"/>
                  </a:lnTo>
                  <a:lnTo>
                    <a:pt x="14465" y="1841"/>
                  </a:lnTo>
                  <a:lnTo>
                    <a:pt x="14376" y="9525"/>
                  </a:lnTo>
                  <a:lnTo>
                    <a:pt x="14312" y="9779"/>
                  </a:lnTo>
                  <a:lnTo>
                    <a:pt x="14185" y="10160"/>
                  </a:lnTo>
                  <a:lnTo>
                    <a:pt x="14376" y="9525"/>
                  </a:lnTo>
                  <a:lnTo>
                    <a:pt x="14376" y="1790"/>
                  </a:lnTo>
                  <a:lnTo>
                    <a:pt x="13627" y="1270"/>
                  </a:lnTo>
                  <a:lnTo>
                    <a:pt x="13576" y="11290"/>
                  </a:lnTo>
                  <a:lnTo>
                    <a:pt x="13462" y="11569"/>
                  </a:lnTo>
                  <a:lnTo>
                    <a:pt x="13462" y="13322"/>
                  </a:lnTo>
                  <a:lnTo>
                    <a:pt x="13411" y="13462"/>
                  </a:lnTo>
                  <a:lnTo>
                    <a:pt x="13462" y="13322"/>
                  </a:lnTo>
                  <a:lnTo>
                    <a:pt x="13462" y="11569"/>
                  </a:lnTo>
                  <a:lnTo>
                    <a:pt x="13347" y="11811"/>
                  </a:lnTo>
                  <a:lnTo>
                    <a:pt x="13576" y="11290"/>
                  </a:lnTo>
                  <a:lnTo>
                    <a:pt x="13576" y="1219"/>
                  </a:lnTo>
                  <a:lnTo>
                    <a:pt x="12407" y="0"/>
                  </a:lnTo>
                  <a:lnTo>
                    <a:pt x="12293" y="889"/>
                  </a:lnTo>
                  <a:lnTo>
                    <a:pt x="12014" y="1397"/>
                  </a:lnTo>
                  <a:lnTo>
                    <a:pt x="11696" y="1651"/>
                  </a:lnTo>
                  <a:lnTo>
                    <a:pt x="11468" y="2540"/>
                  </a:lnTo>
                  <a:lnTo>
                    <a:pt x="11633" y="2159"/>
                  </a:lnTo>
                  <a:lnTo>
                    <a:pt x="11569" y="3048"/>
                  </a:lnTo>
                  <a:lnTo>
                    <a:pt x="11455" y="3429"/>
                  </a:lnTo>
                  <a:lnTo>
                    <a:pt x="11353" y="4445"/>
                  </a:lnTo>
                  <a:lnTo>
                    <a:pt x="11112" y="4318"/>
                  </a:lnTo>
                  <a:lnTo>
                    <a:pt x="11150" y="4191"/>
                  </a:lnTo>
                  <a:lnTo>
                    <a:pt x="10820" y="4318"/>
                  </a:lnTo>
                  <a:lnTo>
                    <a:pt x="10591" y="5207"/>
                  </a:lnTo>
                  <a:lnTo>
                    <a:pt x="10414" y="5715"/>
                  </a:lnTo>
                  <a:lnTo>
                    <a:pt x="10706" y="5969"/>
                  </a:lnTo>
                  <a:lnTo>
                    <a:pt x="10109" y="6731"/>
                  </a:lnTo>
                  <a:lnTo>
                    <a:pt x="10198" y="6502"/>
                  </a:lnTo>
                  <a:lnTo>
                    <a:pt x="10236" y="6184"/>
                  </a:lnTo>
                  <a:lnTo>
                    <a:pt x="10096" y="6743"/>
                  </a:lnTo>
                  <a:lnTo>
                    <a:pt x="9702" y="7239"/>
                  </a:lnTo>
                  <a:lnTo>
                    <a:pt x="9385" y="10033"/>
                  </a:lnTo>
                  <a:lnTo>
                    <a:pt x="8648" y="10668"/>
                  </a:lnTo>
                  <a:lnTo>
                    <a:pt x="8343" y="11938"/>
                  </a:lnTo>
                  <a:lnTo>
                    <a:pt x="8191" y="11938"/>
                  </a:lnTo>
                  <a:lnTo>
                    <a:pt x="7645" y="13208"/>
                  </a:lnTo>
                  <a:lnTo>
                    <a:pt x="7518" y="14478"/>
                  </a:lnTo>
                  <a:lnTo>
                    <a:pt x="7493" y="14224"/>
                  </a:lnTo>
                  <a:lnTo>
                    <a:pt x="7467" y="14097"/>
                  </a:lnTo>
                  <a:lnTo>
                    <a:pt x="7442" y="13741"/>
                  </a:lnTo>
                  <a:lnTo>
                    <a:pt x="7353" y="14020"/>
                  </a:lnTo>
                  <a:lnTo>
                    <a:pt x="7353" y="15748"/>
                  </a:lnTo>
                  <a:lnTo>
                    <a:pt x="7315" y="17018"/>
                  </a:lnTo>
                  <a:lnTo>
                    <a:pt x="7353" y="17233"/>
                  </a:lnTo>
                  <a:lnTo>
                    <a:pt x="7226" y="16637"/>
                  </a:lnTo>
                  <a:lnTo>
                    <a:pt x="7353" y="15748"/>
                  </a:lnTo>
                  <a:lnTo>
                    <a:pt x="7353" y="14020"/>
                  </a:lnTo>
                  <a:lnTo>
                    <a:pt x="7213" y="14859"/>
                  </a:lnTo>
                  <a:lnTo>
                    <a:pt x="7175" y="16827"/>
                  </a:lnTo>
                  <a:lnTo>
                    <a:pt x="7150" y="18288"/>
                  </a:lnTo>
                  <a:lnTo>
                    <a:pt x="7112" y="18415"/>
                  </a:lnTo>
                  <a:lnTo>
                    <a:pt x="7061" y="18669"/>
                  </a:lnTo>
                  <a:lnTo>
                    <a:pt x="7048" y="18415"/>
                  </a:lnTo>
                  <a:lnTo>
                    <a:pt x="7086" y="18135"/>
                  </a:lnTo>
                  <a:lnTo>
                    <a:pt x="7061" y="18288"/>
                  </a:lnTo>
                  <a:lnTo>
                    <a:pt x="6972" y="17907"/>
                  </a:lnTo>
                  <a:lnTo>
                    <a:pt x="7086" y="18135"/>
                  </a:lnTo>
                  <a:lnTo>
                    <a:pt x="7175" y="16827"/>
                  </a:lnTo>
                  <a:lnTo>
                    <a:pt x="7175" y="14820"/>
                  </a:lnTo>
                  <a:lnTo>
                    <a:pt x="7086" y="14351"/>
                  </a:lnTo>
                  <a:lnTo>
                    <a:pt x="6972" y="13589"/>
                  </a:lnTo>
                  <a:lnTo>
                    <a:pt x="6858" y="13385"/>
                  </a:lnTo>
                  <a:lnTo>
                    <a:pt x="7048" y="12547"/>
                  </a:lnTo>
                  <a:lnTo>
                    <a:pt x="7162" y="11684"/>
                  </a:lnTo>
                  <a:lnTo>
                    <a:pt x="7035" y="10668"/>
                  </a:lnTo>
                  <a:lnTo>
                    <a:pt x="6972" y="10287"/>
                  </a:lnTo>
                  <a:lnTo>
                    <a:pt x="6756" y="8890"/>
                  </a:lnTo>
                  <a:lnTo>
                    <a:pt x="6756" y="16230"/>
                  </a:lnTo>
                  <a:lnTo>
                    <a:pt x="6642" y="16383"/>
                  </a:lnTo>
                  <a:lnTo>
                    <a:pt x="6502" y="16764"/>
                  </a:lnTo>
                  <a:lnTo>
                    <a:pt x="6680" y="16256"/>
                  </a:lnTo>
                  <a:lnTo>
                    <a:pt x="6756" y="8890"/>
                  </a:lnTo>
                  <a:lnTo>
                    <a:pt x="6642" y="8763"/>
                  </a:lnTo>
                  <a:lnTo>
                    <a:pt x="6286" y="8356"/>
                  </a:lnTo>
                  <a:lnTo>
                    <a:pt x="6286" y="16764"/>
                  </a:lnTo>
                  <a:lnTo>
                    <a:pt x="6273" y="17018"/>
                  </a:lnTo>
                  <a:lnTo>
                    <a:pt x="6235" y="16891"/>
                  </a:lnTo>
                  <a:lnTo>
                    <a:pt x="6223" y="17018"/>
                  </a:lnTo>
                  <a:lnTo>
                    <a:pt x="6121" y="17526"/>
                  </a:lnTo>
                  <a:lnTo>
                    <a:pt x="6108" y="17780"/>
                  </a:lnTo>
                  <a:lnTo>
                    <a:pt x="6121" y="17526"/>
                  </a:lnTo>
                  <a:lnTo>
                    <a:pt x="6159" y="16764"/>
                  </a:lnTo>
                  <a:lnTo>
                    <a:pt x="6286" y="16764"/>
                  </a:lnTo>
                  <a:lnTo>
                    <a:pt x="6286" y="8356"/>
                  </a:lnTo>
                  <a:lnTo>
                    <a:pt x="6096" y="8128"/>
                  </a:lnTo>
                  <a:lnTo>
                    <a:pt x="5422" y="8128"/>
                  </a:lnTo>
                  <a:lnTo>
                    <a:pt x="5461" y="8001"/>
                  </a:lnTo>
                  <a:lnTo>
                    <a:pt x="5257" y="7874"/>
                  </a:lnTo>
                  <a:lnTo>
                    <a:pt x="4864" y="8001"/>
                  </a:lnTo>
                  <a:lnTo>
                    <a:pt x="4419" y="7747"/>
                  </a:lnTo>
                  <a:lnTo>
                    <a:pt x="4394" y="8382"/>
                  </a:lnTo>
                  <a:lnTo>
                    <a:pt x="4279" y="8750"/>
                  </a:lnTo>
                  <a:lnTo>
                    <a:pt x="4178" y="9652"/>
                  </a:lnTo>
                  <a:lnTo>
                    <a:pt x="3987" y="10160"/>
                  </a:lnTo>
                  <a:lnTo>
                    <a:pt x="4025" y="9906"/>
                  </a:lnTo>
                  <a:lnTo>
                    <a:pt x="4165" y="8890"/>
                  </a:lnTo>
                  <a:lnTo>
                    <a:pt x="3962" y="9906"/>
                  </a:lnTo>
                  <a:lnTo>
                    <a:pt x="3924" y="9779"/>
                  </a:lnTo>
                  <a:lnTo>
                    <a:pt x="3873" y="9906"/>
                  </a:lnTo>
                  <a:lnTo>
                    <a:pt x="3289" y="11557"/>
                  </a:lnTo>
                  <a:lnTo>
                    <a:pt x="3213" y="12192"/>
                  </a:lnTo>
                  <a:lnTo>
                    <a:pt x="3975" y="13208"/>
                  </a:lnTo>
                  <a:lnTo>
                    <a:pt x="4102" y="13716"/>
                  </a:lnTo>
                  <a:lnTo>
                    <a:pt x="3568" y="15621"/>
                  </a:lnTo>
                  <a:lnTo>
                    <a:pt x="3365" y="18034"/>
                  </a:lnTo>
                  <a:lnTo>
                    <a:pt x="3238" y="18669"/>
                  </a:lnTo>
                  <a:lnTo>
                    <a:pt x="2616" y="21082"/>
                  </a:lnTo>
                  <a:lnTo>
                    <a:pt x="1244" y="23876"/>
                  </a:lnTo>
                  <a:lnTo>
                    <a:pt x="1130" y="24892"/>
                  </a:lnTo>
                  <a:lnTo>
                    <a:pt x="901" y="25019"/>
                  </a:lnTo>
                  <a:lnTo>
                    <a:pt x="787" y="27051"/>
                  </a:lnTo>
                  <a:lnTo>
                    <a:pt x="88" y="27686"/>
                  </a:lnTo>
                  <a:lnTo>
                    <a:pt x="0" y="28067"/>
                  </a:lnTo>
                  <a:lnTo>
                    <a:pt x="241" y="29337"/>
                  </a:lnTo>
                  <a:lnTo>
                    <a:pt x="368" y="29083"/>
                  </a:lnTo>
                  <a:lnTo>
                    <a:pt x="406" y="30784"/>
                  </a:lnTo>
                  <a:lnTo>
                    <a:pt x="419" y="31115"/>
                  </a:lnTo>
                  <a:lnTo>
                    <a:pt x="431" y="33401"/>
                  </a:lnTo>
                  <a:lnTo>
                    <a:pt x="177" y="32258"/>
                  </a:lnTo>
                  <a:lnTo>
                    <a:pt x="114" y="32893"/>
                  </a:lnTo>
                  <a:lnTo>
                    <a:pt x="0" y="35052"/>
                  </a:lnTo>
                  <a:lnTo>
                    <a:pt x="114" y="34925"/>
                  </a:lnTo>
                  <a:lnTo>
                    <a:pt x="330" y="34417"/>
                  </a:lnTo>
                  <a:lnTo>
                    <a:pt x="342" y="34925"/>
                  </a:lnTo>
                  <a:lnTo>
                    <a:pt x="571" y="35052"/>
                  </a:lnTo>
                  <a:lnTo>
                    <a:pt x="762" y="35560"/>
                  </a:lnTo>
                  <a:lnTo>
                    <a:pt x="1270" y="34417"/>
                  </a:lnTo>
                  <a:lnTo>
                    <a:pt x="1282" y="33401"/>
                  </a:lnTo>
                  <a:lnTo>
                    <a:pt x="1435" y="33172"/>
                  </a:lnTo>
                  <a:lnTo>
                    <a:pt x="1371" y="33909"/>
                  </a:lnTo>
                  <a:lnTo>
                    <a:pt x="1498" y="33655"/>
                  </a:lnTo>
                  <a:lnTo>
                    <a:pt x="1460" y="33147"/>
                  </a:lnTo>
                  <a:lnTo>
                    <a:pt x="1346" y="31877"/>
                  </a:lnTo>
                  <a:lnTo>
                    <a:pt x="1206" y="31369"/>
                  </a:lnTo>
                  <a:lnTo>
                    <a:pt x="1308" y="30734"/>
                  </a:lnTo>
                  <a:lnTo>
                    <a:pt x="1422" y="30861"/>
                  </a:lnTo>
                  <a:lnTo>
                    <a:pt x="1371" y="30734"/>
                  </a:lnTo>
                  <a:lnTo>
                    <a:pt x="1358" y="30416"/>
                  </a:lnTo>
                  <a:lnTo>
                    <a:pt x="1447" y="30607"/>
                  </a:lnTo>
                  <a:lnTo>
                    <a:pt x="1371" y="30353"/>
                  </a:lnTo>
                  <a:lnTo>
                    <a:pt x="1358" y="29591"/>
                  </a:lnTo>
                  <a:lnTo>
                    <a:pt x="1308" y="29083"/>
                  </a:lnTo>
                  <a:lnTo>
                    <a:pt x="1244" y="27940"/>
                  </a:lnTo>
                  <a:lnTo>
                    <a:pt x="1524" y="28067"/>
                  </a:lnTo>
                  <a:lnTo>
                    <a:pt x="1473" y="27940"/>
                  </a:lnTo>
                  <a:lnTo>
                    <a:pt x="1473" y="26924"/>
                  </a:lnTo>
                  <a:lnTo>
                    <a:pt x="1651" y="27686"/>
                  </a:lnTo>
                  <a:lnTo>
                    <a:pt x="1714" y="26924"/>
                  </a:lnTo>
                  <a:lnTo>
                    <a:pt x="1803" y="25654"/>
                  </a:lnTo>
                  <a:lnTo>
                    <a:pt x="2133" y="25908"/>
                  </a:lnTo>
                  <a:lnTo>
                    <a:pt x="2070" y="25654"/>
                  </a:lnTo>
                  <a:lnTo>
                    <a:pt x="2159" y="24892"/>
                  </a:lnTo>
                  <a:lnTo>
                    <a:pt x="2476" y="24257"/>
                  </a:lnTo>
                  <a:lnTo>
                    <a:pt x="2603" y="23749"/>
                  </a:lnTo>
                  <a:lnTo>
                    <a:pt x="2705" y="23114"/>
                  </a:lnTo>
                  <a:lnTo>
                    <a:pt x="2717" y="23266"/>
                  </a:lnTo>
                  <a:lnTo>
                    <a:pt x="2781" y="23114"/>
                  </a:lnTo>
                  <a:lnTo>
                    <a:pt x="2882" y="22860"/>
                  </a:lnTo>
                  <a:lnTo>
                    <a:pt x="3009" y="22860"/>
                  </a:lnTo>
                  <a:lnTo>
                    <a:pt x="3124" y="22606"/>
                  </a:lnTo>
                  <a:lnTo>
                    <a:pt x="3162" y="22453"/>
                  </a:lnTo>
                  <a:lnTo>
                    <a:pt x="2971" y="22352"/>
                  </a:lnTo>
                  <a:lnTo>
                    <a:pt x="3086" y="21971"/>
                  </a:lnTo>
                  <a:lnTo>
                    <a:pt x="3200" y="21082"/>
                  </a:lnTo>
                  <a:lnTo>
                    <a:pt x="3644" y="20574"/>
                  </a:lnTo>
                  <a:lnTo>
                    <a:pt x="3378" y="21463"/>
                  </a:lnTo>
                  <a:lnTo>
                    <a:pt x="3340" y="21590"/>
                  </a:lnTo>
                  <a:lnTo>
                    <a:pt x="3632" y="21463"/>
                  </a:lnTo>
                  <a:lnTo>
                    <a:pt x="3429" y="21463"/>
                  </a:lnTo>
                  <a:lnTo>
                    <a:pt x="3721" y="20574"/>
                  </a:lnTo>
                  <a:lnTo>
                    <a:pt x="3771" y="20447"/>
                  </a:lnTo>
                  <a:lnTo>
                    <a:pt x="3810" y="20320"/>
                  </a:lnTo>
                  <a:lnTo>
                    <a:pt x="3581" y="20447"/>
                  </a:lnTo>
                  <a:lnTo>
                    <a:pt x="3771" y="20193"/>
                  </a:lnTo>
                  <a:lnTo>
                    <a:pt x="3771" y="20066"/>
                  </a:lnTo>
                  <a:lnTo>
                    <a:pt x="4051" y="19939"/>
                  </a:lnTo>
                  <a:lnTo>
                    <a:pt x="3784" y="19685"/>
                  </a:lnTo>
                  <a:lnTo>
                    <a:pt x="4064" y="19481"/>
                  </a:lnTo>
                  <a:lnTo>
                    <a:pt x="4191" y="18669"/>
                  </a:lnTo>
                  <a:lnTo>
                    <a:pt x="4368" y="18288"/>
                  </a:lnTo>
                  <a:lnTo>
                    <a:pt x="4406" y="18796"/>
                  </a:lnTo>
                  <a:lnTo>
                    <a:pt x="4445" y="18288"/>
                  </a:lnTo>
                  <a:lnTo>
                    <a:pt x="4419" y="16764"/>
                  </a:lnTo>
                  <a:lnTo>
                    <a:pt x="4584" y="17399"/>
                  </a:lnTo>
                  <a:lnTo>
                    <a:pt x="4699" y="17145"/>
                  </a:lnTo>
                  <a:lnTo>
                    <a:pt x="4749" y="16764"/>
                  </a:lnTo>
                  <a:lnTo>
                    <a:pt x="4635" y="16002"/>
                  </a:lnTo>
                  <a:lnTo>
                    <a:pt x="4660" y="15494"/>
                  </a:lnTo>
                  <a:lnTo>
                    <a:pt x="4699" y="15367"/>
                  </a:lnTo>
                  <a:lnTo>
                    <a:pt x="4622" y="12827"/>
                  </a:lnTo>
                  <a:lnTo>
                    <a:pt x="4356" y="12827"/>
                  </a:lnTo>
                  <a:lnTo>
                    <a:pt x="4254" y="12192"/>
                  </a:lnTo>
                  <a:lnTo>
                    <a:pt x="4419" y="12065"/>
                  </a:lnTo>
                  <a:lnTo>
                    <a:pt x="4394" y="12319"/>
                  </a:lnTo>
                  <a:lnTo>
                    <a:pt x="4495" y="12446"/>
                  </a:lnTo>
                  <a:lnTo>
                    <a:pt x="4483" y="12319"/>
                  </a:lnTo>
                  <a:lnTo>
                    <a:pt x="4457" y="12065"/>
                  </a:lnTo>
                  <a:lnTo>
                    <a:pt x="4546" y="11938"/>
                  </a:lnTo>
                  <a:lnTo>
                    <a:pt x="4584" y="11684"/>
                  </a:lnTo>
                  <a:lnTo>
                    <a:pt x="4699" y="10414"/>
                  </a:lnTo>
                  <a:lnTo>
                    <a:pt x="4914" y="10414"/>
                  </a:lnTo>
                  <a:lnTo>
                    <a:pt x="4610" y="11620"/>
                  </a:lnTo>
                  <a:lnTo>
                    <a:pt x="4876" y="11049"/>
                  </a:lnTo>
                  <a:lnTo>
                    <a:pt x="4699" y="11811"/>
                  </a:lnTo>
                  <a:lnTo>
                    <a:pt x="5105" y="11303"/>
                  </a:lnTo>
                  <a:lnTo>
                    <a:pt x="4648" y="12293"/>
                  </a:lnTo>
                  <a:lnTo>
                    <a:pt x="4940" y="11938"/>
                  </a:lnTo>
                  <a:lnTo>
                    <a:pt x="5067" y="11684"/>
                  </a:lnTo>
                  <a:lnTo>
                    <a:pt x="5143" y="11303"/>
                  </a:lnTo>
                  <a:lnTo>
                    <a:pt x="5181" y="11049"/>
                  </a:lnTo>
                  <a:lnTo>
                    <a:pt x="5105" y="10414"/>
                  </a:lnTo>
                  <a:lnTo>
                    <a:pt x="5194" y="10160"/>
                  </a:lnTo>
                  <a:lnTo>
                    <a:pt x="5372" y="9652"/>
                  </a:lnTo>
                  <a:lnTo>
                    <a:pt x="5334" y="9398"/>
                  </a:lnTo>
                  <a:lnTo>
                    <a:pt x="5181" y="9652"/>
                  </a:lnTo>
                  <a:lnTo>
                    <a:pt x="5118" y="8763"/>
                  </a:lnTo>
                  <a:lnTo>
                    <a:pt x="5435" y="8890"/>
                  </a:lnTo>
                  <a:lnTo>
                    <a:pt x="5626" y="9144"/>
                  </a:lnTo>
                  <a:lnTo>
                    <a:pt x="5321" y="9271"/>
                  </a:lnTo>
                  <a:lnTo>
                    <a:pt x="5448" y="9271"/>
                  </a:lnTo>
                  <a:lnTo>
                    <a:pt x="5778" y="9525"/>
                  </a:lnTo>
                  <a:lnTo>
                    <a:pt x="5778" y="10287"/>
                  </a:lnTo>
                  <a:lnTo>
                    <a:pt x="5486" y="10033"/>
                  </a:lnTo>
                  <a:lnTo>
                    <a:pt x="5638" y="11176"/>
                  </a:lnTo>
                  <a:lnTo>
                    <a:pt x="5740" y="10922"/>
                  </a:lnTo>
                  <a:lnTo>
                    <a:pt x="5956" y="10668"/>
                  </a:lnTo>
                  <a:lnTo>
                    <a:pt x="5880" y="13081"/>
                  </a:lnTo>
                  <a:lnTo>
                    <a:pt x="6007" y="13970"/>
                  </a:lnTo>
                  <a:lnTo>
                    <a:pt x="6134" y="16002"/>
                  </a:lnTo>
                  <a:lnTo>
                    <a:pt x="6007" y="15621"/>
                  </a:lnTo>
                  <a:lnTo>
                    <a:pt x="5892" y="18211"/>
                  </a:lnTo>
                  <a:lnTo>
                    <a:pt x="5664" y="18669"/>
                  </a:lnTo>
                  <a:lnTo>
                    <a:pt x="5575" y="19050"/>
                  </a:lnTo>
                  <a:lnTo>
                    <a:pt x="5461" y="20193"/>
                  </a:lnTo>
                  <a:lnTo>
                    <a:pt x="5410" y="19812"/>
                  </a:lnTo>
                  <a:lnTo>
                    <a:pt x="5207" y="20421"/>
                  </a:lnTo>
                  <a:lnTo>
                    <a:pt x="5207" y="21463"/>
                  </a:lnTo>
                  <a:lnTo>
                    <a:pt x="5130" y="21717"/>
                  </a:lnTo>
                  <a:lnTo>
                    <a:pt x="5041" y="21971"/>
                  </a:lnTo>
                  <a:lnTo>
                    <a:pt x="5207" y="21463"/>
                  </a:lnTo>
                  <a:lnTo>
                    <a:pt x="5207" y="20421"/>
                  </a:lnTo>
                  <a:lnTo>
                    <a:pt x="4597" y="22225"/>
                  </a:lnTo>
                  <a:lnTo>
                    <a:pt x="4762" y="22174"/>
                  </a:lnTo>
                  <a:lnTo>
                    <a:pt x="4648" y="24130"/>
                  </a:lnTo>
                  <a:lnTo>
                    <a:pt x="4508" y="24003"/>
                  </a:lnTo>
                  <a:lnTo>
                    <a:pt x="4533" y="24130"/>
                  </a:lnTo>
                  <a:lnTo>
                    <a:pt x="4546" y="24257"/>
                  </a:lnTo>
                  <a:lnTo>
                    <a:pt x="5638" y="26543"/>
                  </a:lnTo>
                  <a:lnTo>
                    <a:pt x="5715" y="24498"/>
                  </a:lnTo>
                  <a:lnTo>
                    <a:pt x="5842" y="23825"/>
                  </a:lnTo>
                  <a:lnTo>
                    <a:pt x="6007" y="23241"/>
                  </a:lnTo>
                  <a:lnTo>
                    <a:pt x="6184" y="22987"/>
                  </a:lnTo>
                  <a:lnTo>
                    <a:pt x="6057" y="22961"/>
                  </a:lnTo>
                  <a:lnTo>
                    <a:pt x="5981" y="23088"/>
                  </a:lnTo>
                  <a:lnTo>
                    <a:pt x="6184" y="22733"/>
                  </a:lnTo>
                  <a:lnTo>
                    <a:pt x="6184" y="22898"/>
                  </a:lnTo>
                  <a:lnTo>
                    <a:pt x="6261" y="22733"/>
                  </a:lnTo>
                  <a:lnTo>
                    <a:pt x="6350" y="22479"/>
                  </a:lnTo>
                  <a:lnTo>
                    <a:pt x="6438" y="22085"/>
                  </a:lnTo>
                  <a:lnTo>
                    <a:pt x="6324" y="22479"/>
                  </a:lnTo>
                  <a:lnTo>
                    <a:pt x="6286" y="22250"/>
                  </a:lnTo>
                  <a:lnTo>
                    <a:pt x="6248" y="21971"/>
                  </a:lnTo>
                  <a:lnTo>
                    <a:pt x="6438" y="22085"/>
                  </a:lnTo>
                  <a:lnTo>
                    <a:pt x="6426" y="21285"/>
                  </a:lnTo>
                  <a:lnTo>
                    <a:pt x="6426" y="21082"/>
                  </a:lnTo>
                  <a:lnTo>
                    <a:pt x="6667" y="20193"/>
                  </a:lnTo>
                  <a:lnTo>
                    <a:pt x="6781" y="20066"/>
                  </a:lnTo>
                  <a:lnTo>
                    <a:pt x="6781" y="19177"/>
                  </a:lnTo>
                  <a:lnTo>
                    <a:pt x="6807" y="19989"/>
                  </a:lnTo>
                  <a:lnTo>
                    <a:pt x="6896" y="19685"/>
                  </a:lnTo>
                  <a:lnTo>
                    <a:pt x="6845" y="19177"/>
                  </a:lnTo>
                  <a:lnTo>
                    <a:pt x="6883" y="19431"/>
                  </a:lnTo>
                  <a:lnTo>
                    <a:pt x="7264" y="18288"/>
                  </a:lnTo>
                  <a:lnTo>
                    <a:pt x="7302" y="17526"/>
                  </a:lnTo>
                  <a:lnTo>
                    <a:pt x="7378" y="17830"/>
                  </a:lnTo>
                  <a:lnTo>
                    <a:pt x="7404" y="17564"/>
                  </a:lnTo>
                  <a:lnTo>
                    <a:pt x="7518" y="17360"/>
                  </a:lnTo>
                  <a:lnTo>
                    <a:pt x="8166" y="16256"/>
                  </a:lnTo>
                  <a:lnTo>
                    <a:pt x="8293" y="15443"/>
                  </a:lnTo>
                  <a:lnTo>
                    <a:pt x="9004" y="14351"/>
                  </a:lnTo>
                  <a:lnTo>
                    <a:pt x="8699" y="14097"/>
                  </a:lnTo>
                  <a:lnTo>
                    <a:pt x="9258" y="13208"/>
                  </a:lnTo>
                  <a:lnTo>
                    <a:pt x="9207" y="13462"/>
                  </a:lnTo>
                  <a:lnTo>
                    <a:pt x="9334" y="13208"/>
                  </a:lnTo>
                  <a:lnTo>
                    <a:pt x="9931" y="11938"/>
                  </a:lnTo>
                  <a:lnTo>
                    <a:pt x="10033" y="10922"/>
                  </a:lnTo>
                  <a:lnTo>
                    <a:pt x="10210" y="11049"/>
                  </a:lnTo>
                  <a:lnTo>
                    <a:pt x="10223" y="10922"/>
                  </a:lnTo>
                  <a:lnTo>
                    <a:pt x="10274" y="10287"/>
                  </a:lnTo>
                  <a:lnTo>
                    <a:pt x="10617" y="10033"/>
                  </a:lnTo>
                  <a:lnTo>
                    <a:pt x="10655" y="9906"/>
                  </a:lnTo>
                  <a:lnTo>
                    <a:pt x="10744" y="9525"/>
                  </a:lnTo>
                  <a:lnTo>
                    <a:pt x="10515" y="9906"/>
                  </a:lnTo>
                  <a:lnTo>
                    <a:pt x="10655" y="9144"/>
                  </a:lnTo>
                  <a:lnTo>
                    <a:pt x="11252" y="8128"/>
                  </a:lnTo>
                  <a:lnTo>
                    <a:pt x="11353" y="8255"/>
                  </a:lnTo>
                  <a:lnTo>
                    <a:pt x="11391" y="8128"/>
                  </a:lnTo>
                  <a:lnTo>
                    <a:pt x="11709" y="6858"/>
                  </a:lnTo>
                  <a:lnTo>
                    <a:pt x="11823" y="6477"/>
                  </a:lnTo>
                  <a:lnTo>
                    <a:pt x="11887" y="6096"/>
                  </a:lnTo>
                  <a:lnTo>
                    <a:pt x="12001" y="6985"/>
                  </a:lnTo>
                  <a:lnTo>
                    <a:pt x="12128" y="6096"/>
                  </a:lnTo>
                  <a:lnTo>
                    <a:pt x="12001" y="5969"/>
                  </a:lnTo>
                  <a:lnTo>
                    <a:pt x="12255" y="5588"/>
                  </a:lnTo>
                  <a:lnTo>
                    <a:pt x="12623" y="4445"/>
                  </a:lnTo>
                  <a:lnTo>
                    <a:pt x="12750" y="3937"/>
                  </a:lnTo>
                  <a:lnTo>
                    <a:pt x="12839" y="4064"/>
                  </a:lnTo>
                  <a:lnTo>
                    <a:pt x="12890" y="3937"/>
                  </a:lnTo>
                  <a:lnTo>
                    <a:pt x="12954" y="3429"/>
                  </a:lnTo>
                  <a:lnTo>
                    <a:pt x="13144" y="3810"/>
                  </a:lnTo>
                  <a:lnTo>
                    <a:pt x="13208" y="3429"/>
                  </a:lnTo>
                  <a:lnTo>
                    <a:pt x="13296" y="3175"/>
                  </a:lnTo>
                  <a:lnTo>
                    <a:pt x="13398" y="3517"/>
                  </a:lnTo>
                  <a:lnTo>
                    <a:pt x="13512" y="3810"/>
                  </a:lnTo>
                  <a:lnTo>
                    <a:pt x="13271" y="3810"/>
                  </a:lnTo>
                  <a:lnTo>
                    <a:pt x="13296" y="3937"/>
                  </a:lnTo>
                  <a:lnTo>
                    <a:pt x="13195" y="4064"/>
                  </a:lnTo>
                  <a:lnTo>
                    <a:pt x="13068" y="6731"/>
                  </a:lnTo>
                  <a:lnTo>
                    <a:pt x="12941" y="7747"/>
                  </a:lnTo>
                  <a:lnTo>
                    <a:pt x="12839" y="8382"/>
                  </a:lnTo>
                  <a:lnTo>
                    <a:pt x="12954" y="8636"/>
                  </a:lnTo>
                  <a:lnTo>
                    <a:pt x="12852" y="9652"/>
                  </a:lnTo>
                  <a:lnTo>
                    <a:pt x="12776" y="9906"/>
                  </a:lnTo>
                  <a:lnTo>
                    <a:pt x="12776" y="12522"/>
                  </a:lnTo>
                  <a:lnTo>
                    <a:pt x="12547" y="12827"/>
                  </a:lnTo>
                  <a:lnTo>
                    <a:pt x="12306" y="13081"/>
                  </a:lnTo>
                  <a:lnTo>
                    <a:pt x="12776" y="12522"/>
                  </a:lnTo>
                  <a:lnTo>
                    <a:pt x="12776" y="9906"/>
                  </a:lnTo>
                  <a:lnTo>
                    <a:pt x="12357" y="11252"/>
                  </a:lnTo>
                  <a:lnTo>
                    <a:pt x="12357" y="12827"/>
                  </a:lnTo>
                  <a:lnTo>
                    <a:pt x="12242" y="13081"/>
                  </a:lnTo>
                  <a:lnTo>
                    <a:pt x="12115" y="13335"/>
                  </a:lnTo>
                  <a:lnTo>
                    <a:pt x="12357" y="12827"/>
                  </a:lnTo>
                  <a:lnTo>
                    <a:pt x="12357" y="11252"/>
                  </a:lnTo>
                  <a:lnTo>
                    <a:pt x="12141" y="11938"/>
                  </a:lnTo>
                  <a:lnTo>
                    <a:pt x="12026" y="12573"/>
                  </a:lnTo>
                  <a:lnTo>
                    <a:pt x="12001" y="12700"/>
                  </a:lnTo>
                  <a:lnTo>
                    <a:pt x="12065" y="12573"/>
                  </a:lnTo>
                  <a:lnTo>
                    <a:pt x="12204" y="12319"/>
                  </a:lnTo>
                  <a:lnTo>
                    <a:pt x="12217" y="12573"/>
                  </a:lnTo>
                  <a:lnTo>
                    <a:pt x="12065" y="12573"/>
                  </a:lnTo>
                  <a:lnTo>
                    <a:pt x="11836" y="13335"/>
                  </a:lnTo>
                  <a:lnTo>
                    <a:pt x="11760" y="13589"/>
                  </a:lnTo>
                  <a:lnTo>
                    <a:pt x="11798" y="13081"/>
                  </a:lnTo>
                  <a:lnTo>
                    <a:pt x="11658" y="13589"/>
                  </a:lnTo>
                  <a:lnTo>
                    <a:pt x="11531" y="14097"/>
                  </a:lnTo>
                  <a:lnTo>
                    <a:pt x="11468" y="14478"/>
                  </a:lnTo>
                  <a:lnTo>
                    <a:pt x="11328" y="14833"/>
                  </a:lnTo>
                  <a:lnTo>
                    <a:pt x="11341" y="14351"/>
                  </a:lnTo>
                  <a:lnTo>
                    <a:pt x="11150" y="15011"/>
                  </a:lnTo>
                  <a:lnTo>
                    <a:pt x="11150" y="16179"/>
                  </a:lnTo>
                  <a:lnTo>
                    <a:pt x="11087" y="16319"/>
                  </a:lnTo>
                  <a:lnTo>
                    <a:pt x="11150" y="16179"/>
                  </a:lnTo>
                  <a:lnTo>
                    <a:pt x="11150" y="15011"/>
                  </a:lnTo>
                  <a:lnTo>
                    <a:pt x="10972" y="15621"/>
                  </a:lnTo>
                  <a:lnTo>
                    <a:pt x="11036" y="15240"/>
                  </a:lnTo>
                  <a:lnTo>
                    <a:pt x="10922" y="15582"/>
                  </a:lnTo>
                  <a:lnTo>
                    <a:pt x="10922" y="16637"/>
                  </a:lnTo>
                  <a:lnTo>
                    <a:pt x="10795" y="16764"/>
                  </a:lnTo>
                  <a:lnTo>
                    <a:pt x="10820" y="16637"/>
                  </a:lnTo>
                  <a:lnTo>
                    <a:pt x="10922" y="15582"/>
                  </a:lnTo>
                  <a:lnTo>
                    <a:pt x="10820" y="15875"/>
                  </a:lnTo>
                  <a:lnTo>
                    <a:pt x="10121" y="17360"/>
                  </a:lnTo>
                  <a:lnTo>
                    <a:pt x="10020" y="18415"/>
                  </a:lnTo>
                  <a:lnTo>
                    <a:pt x="9867" y="18542"/>
                  </a:lnTo>
                  <a:lnTo>
                    <a:pt x="9779" y="18669"/>
                  </a:lnTo>
                  <a:lnTo>
                    <a:pt x="9601" y="19177"/>
                  </a:lnTo>
                  <a:lnTo>
                    <a:pt x="11074" y="19812"/>
                  </a:lnTo>
                  <a:lnTo>
                    <a:pt x="11036" y="19685"/>
                  </a:lnTo>
                  <a:lnTo>
                    <a:pt x="11506" y="18669"/>
                  </a:lnTo>
                  <a:lnTo>
                    <a:pt x="11569" y="18465"/>
                  </a:lnTo>
                  <a:lnTo>
                    <a:pt x="11506" y="18669"/>
                  </a:lnTo>
                  <a:lnTo>
                    <a:pt x="11823" y="18034"/>
                  </a:lnTo>
                  <a:lnTo>
                    <a:pt x="11938" y="17653"/>
                  </a:lnTo>
                  <a:lnTo>
                    <a:pt x="12001" y="17272"/>
                  </a:lnTo>
                  <a:lnTo>
                    <a:pt x="12357" y="16129"/>
                  </a:lnTo>
                  <a:lnTo>
                    <a:pt x="12433" y="15875"/>
                  </a:lnTo>
                  <a:lnTo>
                    <a:pt x="12560" y="15494"/>
                  </a:lnTo>
                  <a:lnTo>
                    <a:pt x="12446" y="15849"/>
                  </a:lnTo>
                  <a:lnTo>
                    <a:pt x="12623" y="15430"/>
                  </a:lnTo>
                  <a:lnTo>
                    <a:pt x="12700" y="15303"/>
                  </a:lnTo>
                  <a:lnTo>
                    <a:pt x="12674" y="15494"/>
                  </a:lnTo>
                  <a:lnTo>
                    <a:pt x="12433" y="16179"/>
                  </a:lnTo>
                  <a:lnTo>
                    <a:pt x="12585" y="15989"/>
                  </a:lnTo>
                  <a:lnTo>
                    <a:pt x="12712" y="15748"/>
                  </a:lnTo>
                  <a:lnTo>
                    <a:pt x="12776" y="15494"/>
                  </a:lnTo>
                  <a:lnTo>
                    <a:pt x="12992" y="14732"/>
                  </a:lnTo>
                  <a:lnTo>
                    <a:pt x="12979" y="14605"/>
                  </a:lnTo>
                  <a:lnTo>
                    <a:pt x="13093" y="14351"/>
                  </a:lnTo>
                  <a:lnTo>
                    <a:pt x="13779" y="13589"/>
                  </a:lnTo>
                  <a:lnTo>
                    <a:pt x="14135" y="12547"/>
                  </a:lnTo>
                  <a:lnTo>
                    <a:pt x="14262" y="12280"/>
                  </a:lnTo>
                  <a:lnTo>
                    <a:pt x="15087" y="11684"/>
                  </a:lnTo>
                  <a:lnTo>
                    <a:pt x="15798" y="9017"/>
                  </a:lnTo>
                  <a:lnTo>
                    <a:pt x="16662" y="7874"/>
                  </a:lnTo>
                  <a:lnTo>
                    <a:pt x="16522" y="7874"/>
                  </a:lnTo>
                  <a:lnTo>
                    <a:pt x="16573" y="7493"/>
                  </a:lnTo>
                  <a:lnTo>
                    <a:pt x="16776" y="7112"/>
                  </a:lnTo>
                  <a:lnTo>
                    <a:pt x="18135" y="3810"/>
                  </a:lnTo>
                  <a:lnTo>
                    <a:pt x="18110" y="3048"/>
                  </a:lnTo>
                  <a:lnTo>
                    <a:pt x="18186" y="3175"/>
                  </a:lnTo>
                  <a:lnTo>
                    <a:pt x="18262" y="3517"/>
                  </a:lnTo>
                  <a:lnTo>
                    <a:pt x="18453" y="3048"/>
                  </a:lnTo>
                  <a:lnTo>
                    <a:pt x="18211" y="6350"/>
                  </a:lnTo>
                  <a:lnTo>
                    <a:pt x="18834" y="5969"/>
                  </a:lnTo>
                  <a:lnTo>
                    <a:pt x="18351" y="7239"/>
                  </a:lnTo>
                  <a:lnTo>
                    <a:pt x="18224" y="6858"/>
                  </a:lnTo>
                  <a:lnTo>
                    <a:pt x="18110" y="8382"/>
                  </a:lnTo>
                  <a:lnTo>
                    <a:pt x="17995" y="9144"/>
                  </a:lnTo>
                  <a:lnTo>
                    <a:pt x="16878" y="11176"/>
                  </a:lnTo>
                  <a:lnTo>
                    <a:pt x="16129" y="13208"/>
                  </a:lnTo>
                  <a:lnTo>
                    <a:pt x="16141" y="13081"/>
                  </a:lnTo>
                  <a:lnTo>
                    <a:pt x="16179" y="12827"/>
                  </a:lnTo>
                  <a:lnTo>
                    <a:pt x="15963" y="13081"/>
                  </a:lnTo>
                  <a:lnTo>
                    <a:pt x="15849" y="13208"/>
                  </a:lnTo>
                  <a:lnTo>
                    <a:pt x="15405" y="14478"/>
                  </a:lnTo>
                  <a:lnTo>
                    <a:pt x="15468" y="14605"/>
                  </a:lnTo>
                  <a:lnTo>
                    <a:pt x="15354" y="14859"/>
                  </a:lnTo>
                  <a:lnTo>
                    <a:pt x="15379" y="14478"/>
                  </a:lnTo>
                  <a:lnTo>
                    <a:pt x="14935" y="15113"/>
                  </a:lnTo>
                  <a:lnTo>
                    <a:pt x="14859" y="15875"/>
                  </a:lnTo>
                  <a:lnTo>
                    <a:pt x="14592" y="15989"/>
                  </a:lnTo>
                  <a:lnTo>
                    <a:pt x="13982" y="17018"/>
                  </a:lnTo>
                  <a:lnTo>
                    <a:pt x="14274" y="16891"/>
                  </a:lnTo>
                  <a:lnTo>
                    <a:pt x="13881" y="17449"/>
                  </a:lnTo>
                  <a:lnTo>
                    <a:pt x="13881" y="19710"/>
                  </a:lnTo>
                  <a:lnTo>
                    <a:pt x="13792" y="20066"/>
                  </a:lnTo>
                  <a:lnTo>
                    <a:pt x="13881" y="20205"/>
                  </a:lnTo>
                  <a:lnTo>
                    <a:pt x="13830" y="20447"/>
                  </a:lnTo>
                  <a:lnTo>
                    <a:pt x="13741" y="19989"/>
                  </a:lnTo>
                  <a:lnTo>
                    <a:pt x="13804" y="19812"/>
                  </a:lnTo>
                  <a:lnTo>
                    <a:pt x="13881" y="17449"/>
                  </a:lnTo>
                  <a:lnTo>
                    <a:pt x="13614" y="18415"/>
                  </a:lnTo>
                  <a:lnTo>
                    <a:pt x="13360" y="18745"/>
                  </a:lnTo>
                  <a:lnTo>
                    <a:pt x="13360" y="20447"/>
                  </a:lnTo>
                  <a:lnTo>
                    <a:pt x="13017" y="21082"/>
                  </a:lnTo>
                  <a:lnTo>
                    <a:pt x="13042" y="20828"/>
                  </a:lnTo>
                  <a:lnTo>
                    <a:pt x="13004" y="21082"/>
                  </a:lnTo>
                  <a:lnTo>
                    <a:pt x="13360" y="20447"/>
                  </a:lnTo>
                  <a:lnTo>
                    <a:pt x="13360" y="18745"/>
                  </a:lnTo>
                  <a:lnTo>
                    <a:pt x="13220" y="18923"/>
                  </a:lnTo>
                  <a:lnTo>
                    <a:pt x="13093" y="19558"/>
                  </a:lnTo>
                  <a:lnTo>
                    <a:pt x="12750" y="19939"/>
                  </a:lnTo>
                  <a:lnTo>
                    <a:pt x="12623" y="20320"/>
                  </a:lnTo>
                  <a:lnTo>
                    <a:pt x="12725" y="20447"/>
                  </a:lnTo>
                  <a:lnTo>
                    <a:pt x="12471" y="20320"/>
                  </a:lnTo>
                  <a:lnTo>
                    <a:pt x="12026" y="21551"/>
                  </a:lnTo>
                  <a:lnTo>
                    <a:pt x="11899" y="22352"/>
                  </a:lnTo>
                  <a:lnTo>
                    <a:pt x="11645" y="24968"/>
                  </a:lnTo>
                  <a:lnTo>
                    <a:pt x="9753" y="27266"/>
                  </a:lnTo>
                  <a:lnTo>
                    <a:pt x="11950" y="21602"/>
                  </a:lnTo>
                  <a:lnTo>
                    <a:pt x="9690" y="27266"/>
                  </a:lnTo>
                  <a:lnTo>
                    <a:pt x="9461" y="27851"/>
                  </a:lnTo>
                  <a:lnTo>
                    <a:pt x="11633" y="25082"/>
                  </a:lnTo>
                  <a:lnTo>
                    <a:pt x="11544" y="26162"/>
                  </a:lnTo>
                  <a:lnTo>
                    <a:pt x="12738" y="23685"/>
                  </a:lnTo>
                  <a:lnTo>
                    <a:pt x="13411" y="22834"/>
                  </a:lnTo>
                  <a:lnTo>
                    <a:pt x="12788" y="23583"/>
                  </a:lnTo>
                  <a:lnTo>
                    <a:pt x="13144" y="22860"/>
                  </a:lnTo>
                  <a:lnTo>
                    <a:pt x="13106" y="23114"/>
                  </a:lnTo>
                  <a:lnTo>
                    <a:pt x="13309" y="22860"/>
                  </a:lnTo>
                  <a:lnTo>
                    <a:pt x="13512" y="22606"/>
                  </a:lnTo>
                  <a:lnTo>
                    <a:pt x="13474" y="22771"/>
                  </a:lnTo>
                  <a:lnTo>
                    <a:pt x="13843" y="22352"/>
                  </a:lnTo>
                  <a:lnTo>
                    <a:pt x="14147" y="21844"/>
                  </a:lnTo>
                  <a:lnTo>
                    <a:pt x="13957" y="21844"/>
                  </a:lnTo>
                  <a:lnTo>
                    <a:pt x="14922" y="21209"/>
                  </a:lnTo>
                  <a:lnTo>
                    <a:pt x="15087" y="19812"/>
                  </a:lnTo>
                  <a:lnTo>
                    <a:pt x="15811" y="19558"/>
                  </a:lnTo>
                  <a:lnTo>
                    <a:pt x="17068" y="17399"/>
                  </a:lnTo>
                  <a:lnTo>
                    <a:pt x="17437" y="16764"/>
                  </a:lnTo>
                  <a:lnTo>
                    <a:pt x="17564" y="16510"/>
                  </a:lnTo>
                  <a:lnTo>
                    <a:pt x="18402" y="15113"/>
                  </a:lnTo>
                  <a:lnTo>
                    <a:pt x="18529" y="15252"/>
                  </a:lnTo>
                  <a:lnTo>
                    <a:pt x="18567" y="15113"/>
                  </a:lnTo>
                  <a:lnTo>
                    <a:pt x="18783" y="14439"/>
                  </a:lnTo>
                  <a:lnTo>
                    <a:pt x="19037" y="14097"/>
                  </a:lnTo>
                  <a:lnTo>
                    <a:pt x="19862" y="12954"/>
                  </a:lnTo>
                  <a:lnTo>
                    <a:pt x="19583" y="13589"/>
                  </a:lnTo>
                  <a:lnTo>
                    <a:pt x="19939" y="12954"/>
                  </a:lnTo>
                  <a:lnTo>
                    <a:pt x="20408" y="12192"/>
                  </a:lnTo>
                  <a:lnTo>
                    <a:pt x="20637" y="11811"/>
                  </a:lnTo>
                  <a:lnTo>
                    <a:pt x="21564" y="10287"/>
                  </a:lnTo>
                  <a:lnTo>
                    <a:pt x="21551" y="10160"/>
                  </a:lnTo>
                  <a:lnTo>
                    <a:pt x="21323" y="10287"/>
                  </a:lnTo>
                  <a:lnTo>
                    <a:pt x="21602" y="9144"/>
                  </a:lnTo>
                  <a:lnTo>
                    <a:pt x="21666" y="8890"/>
                  </a:lnTo>
                  <a:lnTo>
                    <a:pt x="21755" y="9347"/>
                  </a:lnTo>
                  <a:lnTo>
                    <a:pt x="21653" y="9525"/>
                  </a:lnTo>
                  <a:lnTo>
                    <a:pt x="22517" y="9906"/>
                  </a:lnTo>
                  <a:lnTo>
                    <a:pt x="21958" y="10160"/>
                  </a:lnTo>
                  <a:lnTo>
                    <a:pt x="22148" y="10160"/>
                  </a:lnTo>
                  <a:lnTo>
                    <a:pt x="22199" y="10287"/>
                  </a:lnTo>
                  <a:lnTo>
                    <a:pt x="22136" y="10541"/>
                  </a:lnTo>
                  <a:lnTo>
                    <a:pt x="22390" y="10414"/>
                  </a:lnTo>
                  <a:lnTo>
                    <a:pt x="22275" y="11176"/>
                  </a:lnTo>
                  <a:lnTo>
                    <a:pt x="22237" y="11938"/>
                  </a:lnTo>
                  <a:lnTo>
                    <a:pt x="22009" y="12446"/>
                  </a:lnTo>
                  <a:lnTo>
                    <a:pt x="21983" y="12319"/>
                  </a:lnTo>
                  <a:lnTo>
                    <a:pt x="21907" y="12446"/>
                  </a:lnTo>
                  <a:lnTo>
                    <a:pt x="21971" y="12192"/>
                  </a:lnTo>
                  <a:lnTo>
                    <a:pt x="21882" y="12446"/>
                  </a:lnTo>
                  <a:lnTo>
                    <a:pt x="21551" y="13462"/>
                  </a:lnTo>
                  <a:lnTo>
                    <a:pt x="21437" y="14097"/>
                  </a:lnTo>
                  <a:lnTo>
                    <a:pt x="21323" y="14351"/>
                  </a:lnTo>
                  <a:lnTo>
                    <a:pt x="20561" y="15367"/>
                  </a:lnTo>
                  <a:lnTo>
                    <a:pt x="20548" y="14859"/>
                  </a:lnTo>
                  <a:lnTo>
                    <a:pt x="20243" y="15748"/>
                  </a:lnTo>
                  <a:lnTo>
                    <a:pt x="20002" y="15621"/>
                  </a:lnTo>
                  <a:lnTo>
                    <a:pt x="19646" y="16256"/>
                  </a:lnTo>
                  <a:lnTo>
                    <a:pt x="19900" y="16129"/>
                  </a:lnTo>
                  <a:lnTo>
                    <a:pt x="19532" y="16637"/>
                  </a:lnTo>
                  <a:lnTo>
                    <a:pt x="19354" y="17272"/>
                  </a:lnTo>
                  <a:lnTo>
                    <a:pt x="18961" y="17627"/>
                  </a:lnTo>
                  <a:lnTo>
                    <a:pt x="19151" y="17272"/>
                  </a:lnTo>
                  <a:lnTo>
                    <a:pt x="18897" y="17653"/>
                  </a:lnTo>
                  <a:lnTo>
                    <a:pt x="18478" y="18288"/>
                  </a:lnTo>
                  <a:lnTo>
                    <a:pt x="18961" y="17780"/>
                  </a:lnTo>
                  <a:lnTo>
                    <a:pt x="18669" y="18288"/>
                  </a:lnTo>
                  <a:lnTo>
                    <a:pt x="19240" y="17907"/>
                  </a:lnTo>
                  <a:lnTo>
                    <a:pt x="18288" y="19050"/>
                  </a:lnTo>
                  <a:lnTo>
                    <a:pt x="17970" y="19177"/>
                  </a:lnTo>
                  <a:lnTo>
                    <a:pt x="17703" y="19812"/>
                  </a:lnTo>
                  <a:lnTo>
                    <a:pt x="17233" y="20320"/>
                  </a:lnTo>
                  <a:lnTo>
                    <a:pt x="17208" y="19939"/>
                  </a:lnTo>
                  <a:lnTo>
                    <a:pt x="17094" y="20447"/>
                  </a:lnTo>
                  <a:lnTo>
                    <a:pt x="17094" y="21856"/>
                  </a:lnTo>
                  <a:lnTo>
                    <a:pt x="16764" y="22352"/>
                  </a:lnTo>
                  <a:lnTo>
                    <a:pt x="16814" y="22021"/>
                  </a:lnTo>
                  <a:lnTo>
                    <a:pt x="17094" y="21856"/>
                  </a:lnTo>
                  <a:lnTo>
                    <a:pt x="17094" y="20447"/>
                  </a:lnTo>
                  <a:lnTo>
                    <a:pt x="16294" y="21297"/>
                  </a:lnTo>
                  <a:lnTo>
                    <a:pt x="16243" y="21590"/>
                  </a:lnTo>
                  <a:lnTo>
                    <a:pt x="16205" y="21844"/>
                  </a:lnTo>
                  <a:lnTo>
                    <a:pt x="16230" y="21590"/>
                  </a:lnTo>
                  <a:lnTo>
                    <a:pt x="16090" y="21590"/>
                  </a:lnTo>
                  <a:lnTo>
                    <a:pt x="16078" y="21844"/>
                  </a:lnTo>
                  <a:lnTo>
                    <a:pt x="15862" y="22098"/>
                  </a:lnTo>
                  <a:lnTo>
                    <a:pt x="15240" y="22860"/>
                  </a:lnTo>
                  <a:lnTo>
                    <a:pt x="16154" y="21971"/>
                  </a:lnTo>
                  <a:lnTo>
                    <a:pt x="15786" y="22453"/>
                  </a:lnTo>
                  <a:lnTo>
                    <a:pt x="15519" y="22809"/>
                  </a:lnTo>
                  <a:lnTo>
                    <a:pt x="15544" y="22606"/>
                  </a:lnTo>
                  <a:lnTo>
                    <a:pt x="15354" y="22860"/>
                  </a:lnTo>
                  <a:lnTo>
                    <a:pt x="15227" y="23037"/>
                  </a:lnTo>
                  <a:lnTo>
                    <a:pt x="15125" y="23368"/>
                  </a:lnTo>
                  <a:lnTo>
                    <a:pt x="14998" y="23825"/>
                  </a:lnTo>
                  <a:lnTo>
                    <a:pt x="14046" y="26289"/>
                  </a:lnTo>
                  <a:lnTo>
                    <a:pt x="15506" y="24079"/>
                  </a:lnTo>
                  <a:lnTo>
                    <a:pt x="15671" y="23863"/>
                  </a:lnTo>
                  <a:lnTo>
                    <a:pt x="15582" y="24130"/>
                  </a:lnTo>
                  <a:lnTo>
                    <a:pt x="15836" y="24257"/>
                  </a:lnTo>
                  <a:lnTo>
                    <a:pt x="16167" y="23444"/>
                  </a:lnTo>
                  <a:lnTo>
                    <a:pt x="16230" y="23266"/>
                  </a:lnTo>
                  <a:lnTo>
                    <a:pt x="16268" y="23114"/>
                  </a:lnTo>
                  <a:lnTo>
                    <a:pt x="16471" y="22987"/>
                  </a:lnTo>
                  <a:lnTo>
                    <a:pt x="16789" y="22987"/>
                  </a:lnTo>
                  <a:lnTo>
                    <a:pt x="17183" y="22453"/>
                  </a:lnTo>
                  <a:lnTo>
                    <a:pt x="18249" y="21336"/>
                  </a:lnTo>
                  <a:lnTo>
                    <a:pt x="19202" y="20828"/>
                  </a:lnTo>
                  <a:lnTo>
                    <a:pt x="19202" y="20447"/>
                  </a:lnTo>
                  <a:lnTo>
                    <a:pt x="20180" y="20320"/>
                  </a:lnTo>
                  <a:lnTo>
                    <a:pt x="20713" y="19812"/>
                  </a:lnTo>
                  <a:lnTo>
                    <a:pt x="20637" y="20066"/>
                  </a:lnTo>
                  <a:lnTo>
                    <a:pt x="21120" y="19812"/>
                  </a:lnTo>
                  <a:lnTo>
                    <a:pt x="21361" y="19685"/>
                  </a:lnTo>
                  <a:lnTo>
                    <a:pt x="21932" y="19304"/>
                  </a:lnTo>
                  <a:lnTo>
                    <a:pt x="23317" y="18415"/>
                  </a:lnTo>
                  <a:lnTo>
                    <a:pt x="23164" y="18669"/>
                  </a:lnTo>
                  <a:lnTo>
                    <a:pt x="23926" y="18415"/>
                  </a:lnTo>
                  <a:lnTo>
                    <a:pt x="23787" y="18923"/>
                  </a:lnTo>
                  <a:lnTo>
                    <a:pt x="23799" y="19177"/>
                  </a:lnTo>
                  <a:lnTo>
                    <a:pt x="24003" y="18923"/>
                  </a:lnTo>
                  <a:lnTo>
                    <a:pt x="23266" y="20193"/>
                  </a:lnTo>
                  <a:lnTo>
                    <a:pt x="22669" y="21463"/>
                  </a:lnTo>
                  <a:lnTo>
                    <a:pt x="22809" y="21551"/>
                  </a:lnTo>
                  <a:lnTo>
                    <a:pt x="22974" y="21374"/>
                  </a:lnTo>
                  <a:lnTo>
                    <a:pt x="23126" y="21209"/>
                  </a:lnTo>
                  <a:lnTo>
                    <a:pt x="23228" y="21336"/>
                  </a:lnTo>
                  <a:lnTo>
                    <a:pt x="23304" y="21209"/>
                  </a:lnTo>
                  <a:lnTo>
                    <a:pt x="23368" y="21082"/>
                  </a:lnTo>
                  <a:lnTo>
                    <a:pt x="23304" y="21374"/>
                  </a:lnTo>
                  <a:lnTo>
                    <a:pt x="23177" y="21463"/>
                  </a:lnTo>
                  <a:lnTo>
                    <a:pt x="23114" y="21590"/>
                  </a:lnTo>
                  <a:lnTo>
                    <a:pt x="23647" y="21082"/>
                  </a:lnTo>
                  <a:lnTo>
                    <a:pt x="23774" y="20955"/>
                  </a:lnTo>
                  <a:lnTo>
                    <a:pt x="23850" y="20828"/>
                  </a:lnTo>
                  <a:lnTo>
                    <a:pt x="23952" y="20447"/>
                  </a:lnTo>
                  <a:lnTo>
                    <a:pt x="24345" y="19812"/>
                  </a:lnTo>
                  <a:lnTo>
                    <a:pt x="24193" y="20320"/>
                  </a:lnTo>
                  <a:lnTo>
                    <a:pt x="24549" y="19812"/>
                  </a:lnTo>
                  <a:lnTo>
                    <a:pt x="24815" y="18923"/>
                  </a:lnTo>
                  <a:lnTo>
                    <a:pt x="24612" y="18923"/>
                  </a:lnTo>
                  <a:lnTo>
                    <a:pt x="24663" y="18669"/>
                  </a:lnTo>
                  <a:lnTo>
                    <a:pt x="24841" y="18415"/>
                  </a:lnTo>
                  <a:lnTo>
                    <a:pt x="24968" y="17145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3" name="object 283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442252" y="3024137"/>
              <a:ext cx="65428" cy="84327"/>
            </a:xfrm>
            <a:prstGeom prst="rect">
              <a:avLst/>
            </a:prstGeom>
          </p:spPr>
        </p:pic>
        <p:sp>
          <p:nvSpPr>
            <p:cNvPr id="284" name="object 284" descr=""/>
            <p:cNvSpPr/>
            <p:nvPr/>
          </p:nvSpPr>
          <p:spPr>
            <a:xfrm>
              <a:off x="6712280" y="3043669"/>
              <a:ext cx="43815" cy="37465"/>
            </a:xfrm>
            <a:custGeom>
              <a:avLst/>
              <a:gdLst/>
              <a:ahLst/>
              <a:cxnLst/>
              <a:rect l="l" t="t" r="r" b="b"/>
              <a:pathLst>
                <a:path w="43815" h="37464">
                  <a:moveTo>
                    <a:pt x="27054" y="0"/>
                  </a:moveTo>
                  <a:lnTo>
                    <a:pt x="0" y="27945"/>
                  </a:lnTo>
                  <a:lnTo>
                    <a:pt x="3086" y="37311"/>
                  </a:lnTo>
                  <a:lnTo>
                    <a:pt x="12597" y="28020"/>
                  </a:lnTo>
                  <a:lnTo>
                    <a:pt x="22536" y="18165"/>
                  </a:lnTo>
                  <a:lnTo>
                    <a:pt x="32933" y="8939"/>
                  </a:lnTo>
                  <a:lnTo>
                    <a:pt x="43815" y="1535"/>
                  </a:lnTo>
                  <a:lnTo>
                    <a:pt x="35104" y="188"/>
                  </a:lnTo>
                  <a:lnTo>
                    <a:pt x="27054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 descr=""/>
            <p:cNvSpPr/>
            <p:nvPr/>
          </p:nvSpPr>
          <p:spPr>
            <a:xfrm>
              <a:off x="6708978" y="3038754"/>
              <a:ext cx="59055" cy="45085"/>
            </a:xfrm>
            <a:custGeom>
              <a:avLst/>
              <a:gdLst/>
              <a:ahLst/>
              <a:cxnLst/>
              <a:rect l="l" t="t" r="r" b="b"/>
              <a:pathLst>
                <a:path w="59054" h="45085">
                  <a:moveTo>
                    <a:pt x="762" y="32715"/>
                  </a:moveTo>
                  <a:lnTo>
                    <a:pt x="292" y="32639"/>
                  </a:lnTo>
                  <a:lnTo>
                    <a:pt x="508" y="33147"/>
                  </a:lnTo>
                  <a:lnTo>
                    <a:pt x="762" y="32715"/>
                  </a:lnTo>
                  <a:close/>
                </a:path>
                <a:path w="59054" h="45085">
                  <a:moveTo>
                    <a:pt x="927" y="36868"/>
                  </a:moveTo>
                  <a:lnTo>
                    <a:pt x="762" y="36868"/>
                  </a:lnTo>
                  <a:lnTo>
                    <a:pt x="927" y="36868"/>
                  </a:lnTo>
                  <a:close/>
                </a:path>
                <a:path w="59054" h="45085">
                  <a:moveTo>
                    <a:pt x="1041" y="32766"/>
                  </a:moveTo>
                  <a:lnTo>
                    <a:pt x="914" y="32639"/>
                  </a:lnTo>
                  <a:lnTo>
                    <a:pt x="762" y="32715"/>
                  </a:lnTo>
                  <a:lnTo>
                    <a:pt x="1041" y="32766"/>
                  </a:lnTo>
                  <a:close/>
                </a:path>
                <a:path w="59054" h="45085">
                  <a:moveTo>
                    <a:pt x="1244" y="36893"/>
                  </a:moveTo>
                  <a:lnTo>
                    <a:pt x="927" y="36868"/>
                  </a:lnTo>
                  <a:lnTo>
                    <a:pt x="1244" y="36893"/>
                  </a:lnTo>
                  <a:close/>
                </a:path>
                <a:path w="59054" h="45085">
                  <a:moveTo>
                    <a:pt x="1409" y="31102"/>
                  </a:moveTo>
                  <a:lnTo>
                    <a:pt x="1231" y="31076"/>
                  </a:lnTo>
                  <a:lnTo>
                    <a:pt x="1409" y="31102"/>
                  </a:lnTo>
                  <a:close/>
                </a:path>
                <a:path w="59054" h="45085">
                  <a:moveTo>
                    <a:pt x="1511" y="37566"/>
                  </a:moveTo>
                  <a:close/>
                </a:path>
                <a:path w="59054" h="45085">
                  <a:moveTo>
                    <a:pt x="1714" y="29248"/>
                  </a:moveTo>
                  <a:lnTo>
                    <a:pt x="1358" y="29540"/>
                  </a:lnTo>
                  <a:lnTo>
                    <a:pt x="1562" y="29425"/>
                  </a:lnTo>
                  <a:lnTo>
                    <a:pt x="1714" y="29248"/>
                  </a:lnTo>
                  <a:close/>
                </a:path>
                <a:path w="59054" h="45085">
                  <a:moveTo>
                    <a:pt x="1816" y="37846"/>
                  </a:moveTo>
                  <a:lnTo>
                    <a:pt x="1689" y="37769"/>
                  </a:lnTo>
                  <a:lnTo>
                    <a:pt x="1485" y="37757"/>
                  </a:lnTo>
                  <a:lnTo>
                    <a:pt x="1676" y="37846"/>
                  </a:lnTo>
                  <a:lnTo>
                    <a:pt x="1816" y="37846"/>
                  </a:lnTo>
                  <a:close/>
                </a:path>
                <a:path w="59054" h="45085">
                  <a:moveTo>
                    <a:pt x="1828" y="36131"/>
                  </a:moveTo>
                  <a:lnTo>
                    <a:pt x="1282" y="36068"/>
                  </a:lnTo>
                  <a:lnTo>
                    <a:pt x="1257" y="36271"/>
                  </a:lnTo>
                  <a:lnTo>
                    <a:pt x="736" y="36703"/>
                  </a:lnTo>
                  <a:lnTo>
                    <a:pt x="1828" y="36131"/>
                  </a:lnTo>
                  <a:close/>
                </a:path>
                <a:path w="59054" h="45085">
                  <a:moveTo>
                    <a:pt x="1943" y="37604"/>
                  </a:moveTo>
                  <a:lnTo>
                    <a:pt x="1727" y="37655"/>
                  </a:lnTo>
                  <a:lnTo>
                    <a:pt x="1549" y="37617"/>
                  </a:lnTo>
                  <a:lnTo>
                    <a:pt x="1765" y="37693"/>
                  </a:lnTo>
                  <a:lnTo>
                    <a:pt x="1943" y="37604"/>
                  </a:lnTo>
                  <a:close/>
                </a:path>
                <a:path w="59054" h="45085">
                  <a:moveTo>
                    <a:pt x="2273" y="39598"/>
                  </a:moveTo>
                  <a:lnTo>
                    <a:pt x="2133" y="39535"/>
                  </a:lnTo>
                  <a:lnTo>
                    <a:pt x="2273" y="39598"/>
                  </a:lnTo>
                  <a:close/>
                </a:path>
                <a:path w="59054" h="45085">
                  <a:moveTo>
                    <a:pt x="2374" y="26987"/>
                  </a:moveTo>
                  <a:lnTo>
                    <a:pt x="2146" y="27000"/>
                  </a:lnTo>
                  <a:lnTo>
                    <a:pt x="2374" y="26987"/>
                  </a:lnTo>
                  <a:close/>
                </a:path>
                <a:path w="59054" h="45085">
                  <a:moveTo>
                    <a:pt x="2400" y="39649"/>
                  </a:moveTo>
                  <a:lnTo>
                    <a:pt x="2273" y="39585"/>
                  </a:lnTo>
                  <a:lnTo>
                    <a:pt x="2400" y="39649"/>
                  </a:lnTo>
                  <a:close/>
                </a:path>
                <a:path w="59054" h="45085">
                  <a:moveTo>
                    <a:pt x="2578" y="39116"/>
                  </a:moveTo>
                  <a:lnTo>
                    <a:pt x="2374" y="39116"/>
                  </a:lnTo>
                  <a:lnTo>
                    <a:pt x="2578" y="39116"/>
                  </a:lnTo>
                  <a:close/>
                </a:path>
                <a:path w="59054" h="45085">
                  <a:moveTo>
                    <a:pt x="2717" y="39738"/>
                  </a:moveTo>
                  <a:lnTo>
                    <a:pt x="2400" y="39649"/>
                  </a:lnTo>
                  <a:lnTo>
                    <a:pt x="2476" y="39814"/>
                  </a:lnTo>
                  <a:lnTo>
                    <a:pt x="2717" y="39738"/>
                  </a:lnTo>
                  <a:close/>
                </a:path>
                <a:path w="59054" h="45085">
                  <a:moveTo>
                    <a:pt x="2743" y="28702"/>
                  </a:moveTo>
                  <a:close/>
                </a:path>
                <a:path w="59054" h="45085">
                  <a:moveTo>
                    <a:pt x="2781" y="38849"/>
                  </a:moveTo>
                  <a:lnTo>
                    <a:pt x="2438" y="38608"/>
                  </a:lnTo>
                  <a:lnTo>
                    <a:pt x="2070" y="38608"/>
                  </a:lnTo>
                  <a:lnTo>
                    <a:pt x="2501" y="39027"/>
                  </a:lnTo>
                  <a:lnTo>
                    <a:pt x="2781" y="38849"/>
                  </a:lnTo>
                  <a:close/>
                </a:path>
                <a:path w="59054" h="45085">
                  <a:moveTo>
                    <a:pt x="2933" y="38747"/>
                  </a:moveTo>
                  <a:lnTo>
                    <a:pt x="2781" y="38849"/>
                  </a:lnTo>
                  <a:lnTo>
                    <a:pt x="2933" y="38747"/>
                  </a:lnTo>
                  <a:close/>
                </a:path>
                <a:path w="59054" h="45085">
                  <a:moveTo>
                    <a:pt x="3073" y="37807"/>
                  </a:moveTo>
                  <a:close/>
                </a:path>
                <a:path w="59054" h="45085">
                  <a:moveTo>
                    <a:pt x="3149" y="28448"/>
                  </a:moveTo>
                  <a:lnTo>
                    <a:pt x="2489" y="28321"/>
                  </a:lnTo>
                  <a:lnTo>
                    <a:pt x="2451" y="28575"/>
                  </a:lnTo>
                  <a:lnTo>
                    <a:pt x="2692" y="28676"/>
                  </a:lnTo>
                  <a:lnTo>
                    <a:pt x="3149" y="28448"/>
                  </a:lnTo>
                  <a:close/>
                </a:path>
                <a:path w="59054" h="45085">
                  <a:moveTo>
                    <a:pt x="3327" y="37338"/>
                  </a:moveTo>
                  <a:lnTo>
                    <a:pt x="3022" y="37465"/>
                  </a:lnTo>
                  <a:lnTo>
                    <a:pt x="3073" y="37807"/>
                  </a:lnTo>
                  <a:lnTo>
                    <a:pt x="3327" y="37338"/>
                  </a:lnTo>
                  <a:close/>
                </a:path>
                <a:path w="59054" h="45085">
                  <a:moveTo>
                    <a:pt x="3835" y="38938"/>
                  </a:moveTo>
                  <a:lnTo>
                    <a:pt x="3276" y="39243"/>
                  </a:lnTo>
                  <a:lnTo>
                    <a:pt x="3098" y="39116"/>
                  </a:lnTo>
                  <a:lnTo>
                    <a:pt x="2578" y="39116"/>
                  </a:lnTo>
                  <a:lnTo>
                    <a:pt x="2921" y="39497"/>
                  </a:lnTo>
                  <a:lnTo>
                    <a:pt x="3454" y="39243"/>
                  </a:lnTo>
                  <a:lnTo>
                    <a:pt x="3721" y="39116"/>
                  </a:lnTo>
                  <a:lnTo>
                    <a:pt x="3835" y="38938"/>
                  </a:lnTo>
                  <a:close/>
                </a:path>
                <a:path w="59054" h="45085">
                  <a:moveTo>
                    <a:pt x="3962" y="38862"/>
                  </a:moveTo>
                  <a:lnTo>
                    <a:pt x="3835" y="38938"/>
                  </a:lnTo>
                  <a:lnTo>
                    <a:pt x="3962" y="38862"/>
                  </a:lnTo>
                  <a:close/>
                </a:path>
                <a:path w="59054" h="45085">
                  <a:moveTo>
                    <a:pt x="3962" y="32766"/>
                  </a:moveTo>
                  <a:lnTo>
                    <a:pt x="3873" y="32435"/>
                  </a:lnTo>
                  <a:lnTo>
                    <a:pt x="3670" y="32461"/>
                  </a:lnTo>
                  <a:lnTo>
                    <a:pt x="3962" y="32766"/>
                  </a:lnTo>
                  <a:close/>
                </a:path>
                <a:path w="59054" h="45085">
                  <a:moveTo>
                    <a:pt x="4483" y="33528"/>
                  </a:moveTo>
                  <a:lnTo>
                    <a:pt x="3911" y="33312"/>
                  </a:lnTo>
                  <a:lnTo>
                    <a:pt x="4064" y="33629"/>
                  </a:lnTo>
                  <a:lnTo>
                    <a:pt x="4483" y="33528"/>
                  </a:lnTo>
                  <a:close/>
                </a:path>
                <a:path w="59054" h="45085">
                  <a:moveTo>
                    <a:pt x="4521" y="32385"/>
                  </a:moveTo>
                  <a:lnTo>
                    <a:pt x="3822" y="32258"/>
                  </a:lnTo>
                  <a:lnTo>
                    <a:pt x="3873" y="32435"/>
                  </a:lnTo>
                  <a:lnTo>
                    <a:pt x="4521" y="32385"/>
                  </a:lnTo>
                  <a:close/>
                </a:path>
                <a:path w="59054" h="45085">
                  <a:moveTo>
                    <a:pt x="4673" y="25527"/>
                  </a:moveTo>
                  <a:lnTo>
                    <a:pt x="3962" y="25019"/>
                  </a:lnTo>
                  <a:lnTo>
                    <a:pt x="4203" y="25603"/>
                  </a:lnTo>
                  <a:lnTo>
                    <a:pt x="4673" y="25527"/>
                  </a:lnTo>
                  <a:close/>
                </a:path>
                <a:path w="59054" h="45085">
                  <a:moveTo>
                    <a:pt x="4749" y="40830"/>
                  </a:moveTo>
                  <a:lnTo>
                    <a:pt x="4546" y="40741"/>
                  </a:lnTo>
                  <a:lnTo>
                    <a:pt x="3657" y="41236"/>
                  </a:lnTo>
                  <a:lnTo>
                    <a:pt x="4064" y="41351"/>
                  </a:lnTo>
                  <a:lnTo>
                    <a:pt x="4318" y="41249"/>
                  </a:lnTo>
                  <a:lnTo>
                    <a:pt x="4749" y="40830"/>
                  </a:lnTo>
                  <a:close/>
                </a:path>
                <a:path w="59054" h="45085">
                  <a:moveTo>
                    <a:pt x="4787" y="32753"/>
                  </a:moveTo>
                  <a:lnTo>
                    <a:pt x="4572" y="33274"/>
                  </a:lnTo>
                  <a:lnTo>
                    <a:pt x="4737" y="33108"/>
                  </a:lnTo>
                  <a:lnTo>
                    <a:pt x="4787" y="32753"/>
                  </a:lnTo>
                  <a:close/>
                </a:path>
                <a:path w="59054" h="45085">
                  <a:moveTo>
                    <a:pt x="5118" y="25387"/>
                  </a:moveTo>
                  <a:lnTo>
                    <a:pt x="5041" y="25260"/>
                  </a:lnTo>
                  <a:lnTo>
                    <a:pt x="4902" y="25273"/>
                  </a:lnTo>
                  <a:lnTo>
                    <a:pt x="5118" y="25387"/>
                  </a:lnTo>
                  <a:close/>
                </a:path>
                <a:path w="59054" h="45085">
                  <a:moveTo>
                    <a:pt x="5194" y="37592"/>
                  </a:moveTo>
                  <a:lnTo>
                    <a:pt x="3073" y="37846"/>
                  </a:lnTo>
                  <a:lnTo>
                    <a:pt x="2171" y="37973"/>
                  </a:lnTo>
                  <a:lnTo>
                    <a:pt x="1803" y="37973"/>
                  </a:lnTo>
                  <a:lnTo>
                    <a:pt x="2209" y="38227"/>
                  </a:lnTo>
                  <a:lnTo>
                    <a:pt x="2857" y="38227"/>
                  </a:lnTo>
                  <a:lnTo>
                    <a:pt x="3238" y="38481"/>
                  </a:lnTo>
                  <a:lnTo>
                    <a:pt x="2933" y="38747"/>
                  </a:lnTo>
                  <a:lnTo>
                    <a:pt x="3149" y="38608"/>
                  </a:lnTo>
                  <a:lnTo>
                    <a:pt x="3416" y="38481"/>
                  </a:lnTo>
                  <a:lnTo>
                    <a:pt x="3695" y="38608"/>
                  </a:lnTo>
                  <a:lnTo>
                    <a:pt x="3886" y="38481"/>
                  </a:lnTo>
                  <a:lnTo>
                    <a:pt x="5194" y="37592"/>
                  </a:lnTo>
                  <a:close/>
                </a:path>
                <a:path w="59054" h="45085">
                  <a:moveTo>
                    <a:pt x="5359" y="33108"/>
                  </a:moveTo>
                  <a:lnTo>
                    <a:pt x="4724" y="33235"/>
                  </a:lnTo>
                  <a:lnTo>
                    <a:pt x="4686" y="33426"/>
                  </a:lnTo>
                  <a:lnTo>
                    <a:pt x="5359" y="33108"/>
                  </a:lnTo>
                  <a:close/>
                </a:path>
                <a:path w="59054" h="45085">
                  <a:moveTo>
                    <a:pt x="5461" y="25438"/>
                  </a:moveTo>
                  <a:lnTo>
                    <a:pt x="5245" y="25260"/>
                  </a:lnTo>
                  <a:lnTo>
                    <a:pt x="5181" y="25400"/>
                  </a:lnTo>
                  <a:lnTo>
                    <a:pt x="5461" y="25438"/>
                  </a:lnTo>
                  <a:close/>
                </a:path>
                <a:path w="59054" h="45085">
                  <a:moveTo>
                    <a:pt x="5880" y="30657"/>
                  </a:moveTo>
                  <a:lnTo>
                    <a:pt x="5016" y="30543"/>
                  </a:lnTo>
                  <a:lnTo>
                    <a:pt x="5156" y="30632"/>
                  </a:lnTo>
                  <a:lnTo>
                    <a:pt x="5372" y="30721"/>
                  </a:lnTo>
                  <a:lnTo>
                    <a:pt x="5575" y="30734"/>
                  </a:lnTo>
                  <a:lnTo>
                    <a:pt x="5829" y="30734"/>
                  </a:lnTo>
                  <a:close/>
                </a:path>
                <a:path w="59054" h="45085">
                  <a:moveTo>
                    <a:pt x="5969" y="28448"/>
                  </a:moveTo>
                  <a:lnTo>
                    <a:pt x="4889" y="28194"/>
                  </a:lnTo>
                  <a:lnTo>
                    <a:pt x="5003" y="28067"/>
                  </a:lnTo>
                  <a:lnTo>
                    <a:pt x="3429" y="28067"/>
                  </a:lnTo>
                  <a:lnTo>
                    <a:pt x="3136" y="28067"/>
                  </a:lnTo>
                  <a:lnTo>
                    <a:pt x="3200" y="28194"/>
                  </a:lnTo>
                  <a:lnTo>
                    <a:pt x="3632" y="28448"/>
                  </a:lnTo>
                  <a:lnTo>
                    <a:pt x="3479" y="28702"/>
                  </a:lnTo>
                  <a:lnTo>
                    <a:pt x="2743" y="28702"/>
                  </a:lnTo>
                  <a:lnTo>
                    <a:pt x="3911" y="29210"/>
                  </a:lnTo>
                  <a:lnTo>
                    <a:pt x="3048" y="29337"/>
                  </a:lnTo>
                  <a:lnTo>
                    <a:pt x="2844" y="29210"/>
                  </a:lnTo>
                  <a:lnTo>
                    <a:pt x="2870" y="28956"/>
                  </a:lnTo>
                  <a:lnTo>
                    <a:pt x="2679" y="28829"/>
                  </a:lnTo>
                  <a:lnTo>
                    <a:pt x="1676" y="28956"/>
                  </a:lnTo>
                  <a:lnTo>
                    <a:pt x="1905" y="29083"/>
                  </a:lnTo>
                  <a:lnTo>
                    <a:pt x="1714" y="29337"/>
                  </a:lnTo>
                  <a:lnTo>
                    <a:pt x="1219" y="29845"/>
                  </a:lnTo>
                  <a:lnTo>
                    <a:pt x="1498" y="29718"/>
                  </a:lnTo>
                  <a:lnTo>
                    <a:pt x="3556" y="30480"/>
                  </a:lnTo>
                  <a:lnTo>
                    <a:pt x="1727" y="30734"/>
                  </a:lnTo>
                  <a:lnTo>
                    <a:pt x="1930" y="30822"/>
                  </a:lnTo>
                  <a:lnTo>
                    <a:pt x="2336" y="31242"/>
                  </a:lnTo>
                  <a:lnTo>
                    <a:pt x="1435" y="31115"/>
                  </a:lnTo>
                  <a:lnTo>
                    <a:pt x="1168" y="31369"/>
                  </a:lnTo>
                  <a:lnTo>
                    <a:pt x="863" y="31496"/>
                  </a:lnTo>
                  <a:lnTo>
                    <a:pt x="609" y="31496"/>
                  </a:lnTo>
                  <a:lnTo>
                    <a:pt x="1346" y="31750"/>
                  </a:lnTo>
                  <a:lnTo>
                    <a:pt x="0" y="32004"/>
                  </a:lnTo>
                  <a:lnTo>
                    <a:pt x="1079" y="32385"/>
                  </a:lnTo>
                  <a:lnTo>
                    <a:pt x="774" y="32512"/>
                  </a:lnTo>
                  <a:lnTo>
                    <a:pt x="914" y="32639"/>
                  </a:lnTo>
                  <a:lnTo>
                    <a:pt x="1181" y="32639"/>
                  </a:lnTo>
                  <a:lnTo>
                    <a:pt x="2171" y="33147"/>
                  </a:lnTo>
                  <a:lnTo>
                    <a:pt x="38" y="34163"/>
                  </a:lnTo>
                  <a:lnTo>
                    <a:pt x="1498" y="34925"/>
                  </a:lnTo>
                  <a:lnTo>
                    <a:pt x="2159" y="35687"/>
                  </a:lnTo>
                  <a:lnTo>
                    <a:pt x="3238" y="35560"/>
                  </a:lnTo>
                  <a:lnTo>
                    <a:pt x="3848" y="36068"/>
                  </a:lnTo>
                  <a:lnTo>
                    <a:pt x="3441" y="36449"/>
                  </a:lnTo>
                  <a:lnTo>
                    <a:pt x="2755" y="36068"/>
                  </a:lnTo>
                  <a:lnTo>
                    <a:pt x="2578" y="36322"/>
                  </a:lnTo>
                  <a:lnTo>
                    <a:pt x="2476" y="36703"/>
                  </a:lnTo>
                  <a:lnTo>
                    <a:pt x="2552" y="36830"/>
                  </a:lnTo>
                  <a:lnTo>
                    <a:pt x="2959" y="37084"/>
                  </a:lnTo>
                  <a:lnTo>
                    <a:pt x="2692" y="37084"/>
                  </a:lnTo>
                  <a:lnTo>
                    <a:pt x="2387" y="37338"/>
                  </a:lnTo>
                  <a:lnTo>
                    <a:pt x="2324" y="37592"/>
                  </a:lnTo>
                  <a:lnTo>
                    <a:pt x="2413" y="37719"/>
                  </a:lnTo>
                  <a:lnTo>
                    <a:pt x="2997" y="37477"/>
                  </a:lnTo>
                  <a:lnTo>
                    <a:pt x="2959" y="37338"/>
                  </a:lnTo>
                  <a:lnTo>
                    <a:pt x="4241" y="37084"/>
                  </a:lnTo>
                  <a:lnTo>
                    <a:pt x="3441" y="36957"/>
                  </a:lnTo>
                  <a:lnTo>
                    <a:pt x="3073" y="36957"/>
                  </a:lnTo>
                  <a:lnTo>
                    <a:pt x="3365" y="36703"/>
                  </a:lnTo>
                  <a:lnTo>
                    <a:pt x="4038" y="36449"/>
                  </a:lnTo>
                  <a:lnTo>
                    <a:pt x="4267" y="36576"/>
                  </a:lnTo>
                  <a:lnTo>
                    <a:pt x="4813" y="36195"/>
                  </a:lnTo>
                  <a:lnTo>
                    <a:pt x="3771" y="36449"/>
                  </a:lnTo>
                  <a:lnTo>
                    <a:pt x="4495" y="35941"/>
                  </a:lnTo>
                  <a:lnTo>
                    <a:pt x="4165" y="35814"/>
                  </a:lnTo>
                  <a:lnTo>
                    <a:pt x="4445" y="35814"/>
                  </a:lnTo>
                  <a:lnTo>
                    <a:pt x="5041" y="35560"/>
                  </a:lnTo>
                  <a:lnTo>
                    <a:pt x="4902" y="35814"/>
                  </a:lnTo>
                  <a:lnTo>
                    <a:pt x="5143" y="35560"/>
                  </a:lnTo>
                  <a:lnTo>
                    <a:pt x="5511" y="35179"/>
                  </a:lnTo>
                  <a:lnTo>
                    <a:pt x="3771" y="35179"/>
                  </a:lnTo>
                  <a:lnTo>
                    <a:pt x="4381" y="34925"/>
                  </a:lnTo>
                  <a:lnTo>
                    <a:pt x="4673" y="34798"/>
                  </a:lnTo>
                  <a:lnTo>
                    <a:pt x="4267" y="34163"/>
                  </a:lnTo>
                  <a:lnTo>
                    <a:pt x="3835" y="34925"/>
                  </a:lnTo>
                  <a:lnTo>
                    <a:pt x="2679" y="34417"/>
                  </a:lnTo>
                  <a:lnTo>
                    <a:pt x="4953" y="33782"/>
                  </a:lnTo>
                  <a:lnTo>
                    <a:pt x="4013" y="33782"/>
                  </a:lnTo>
                  <a:lnTo>
                    <a:pt x="3987" y="33629"/>
                  </a:lnTo>
                  <a:lnTo>
                    <a:pt x="3454" y="33528"/>
                  </a:lnTo>
                  <a:lnTo>
                    <a:pt x="3860" y="33337"/>
                  </a:lnTo>
                  <a:lnTo>
                    <a:pt x="3987" y="33274"/>
                  </a:lnTo>
                  <a:lnTo>
                    <a:pt x="4254" y="33147"/>
                  </a:lnTo>
                  <a:lnTo>
                    <a:pt x="3022" y="32512"/>
                  </a:lnTo>
                  <a:lnTo>
                    <a:pt x="3670" y="32461"/>
                  </a:lnTo>
                  <a:lnTo>
                    <a:pt x="3479" y="32258"/>
                  </a:lnTo>
                  <a:lnTo>
                    <a:pt x="3822" y="32258"/>
                  </a:lnTo>
                  <a:lnTo>
                    <a:pt x="5105" y="32258"/>
                  </a:lnTo>
                  <a:lnTo>
                    <a:pt x="3225" y="31877"/>
                  </a:lnTo>
                  <a:lnTo>
                    <a:pt x="3975" y="31496"/>
                  </a:lnTo>
                  <a:lnTo>
                    <a:pt x="4813" y="31623"/>
                  </a:lnTo>
                  <a:lnTo>
                    <a:pt x="4356" y="32004"/>
                  </a:lnTo>
                  <a:lnTo>
                    <a:pt x="5105" y="31623"/>
                  </a:lnTo>
                  <a:lnTo>
                    <a:pt x="3721" y="31369"/>
                  </a:lnTo>
                  <a:lnTo>
                    <a:pt x="5410" y="31115"/>
                  </a:lnTo>
                  <a:lnTo>
                    <a:pt x="5207" y="30734"/>
                  </a:lnTo>
                  <a:lnTo>
                    <a:pt x="4102" y="30607"/>
                  </a:lnTo>
                  <a:lnTo>
                    <a:pt x="4838" y="30099"/>
                  </a:lnTo>
                  <a:lnTo>
                    <a:pt x="4610" y="29718"/>
                  </a:lnTo>
                  <a:lnTo>
                    <a:pt x="4533" y="29591"/>
                  </a:lnTo>
                  <a:lnTo>
                    <a:pt x="4902" y="29591"/>
                  </a:lnTo>
                  <a:lnTo>
                    <a:pt x="5270" y="28829"/>
                  </a:lnTo>
                  <a:lnTo>
                    <a:pt x="5791" y="28448"/>
                  </a:lnTo>
                  <a:lnTo>
                    <a:pt x="5969" y="28448"/>
                  </a:lnTo>
                  <a:close/>
                </a:path>
                <a:path w="59054" h="45085">
                  <a:moveTo>
                    <a:pt x="6019" y="31254"/>
                  </a:moveTo>
                  <a:lnTo>
                    <a:pt x="5715" y="31051"/>
                  </a:lnTo>
                  <a:lnTo>
                    <a:pt x="5346" y="31178"/>
                  </a:lnTo>
                  <a:lnTo>
                    <a:pt x="5486" y="31457"/>
                  </a:lnTo>
                  <a:lnTo>
                    <a:pt x="5829" y="31216"/>
                  </a:lnTo>
                  <a:lnTo>
                    <a:pt x="6019" y="31254"/>
                  </a:lnTo>
                  <a:close/>
                </a:path>
                <a:path w="59054" h="45085">
                  <a:moveTo>
                    <a:pt x="6083" y="25527"/>
                  </a:moveTo>
                  <a:lnTo>
                    <a:pt x="5461" y="25438"/>
                  </a:lnTo>
                  <a:lnTo>
                    <a:pt x="5715" y="25654"/>
                  </a:lnTo>
                  <a:lnTo>
                    <a:pt x="6083" y="25527"/>
                  </a:lnTo>
                  <a:close/>
                </a:path>
                <a:path w="59054" h="45085">
                  <a:moveTo>
                    <a:pt x="6248" y="41986"/>
                  </a:moveTo>
                  <a:lnTo>
                    <a:pt x="5930" y="41617"/>
                  </a:lnTo>
                  <a:lnTo>
                    <a:pt x="6235" y="42062"/>
                  </a:lnTo>
                  <a:close/>
                </a:path>
                <a:path w="59054" h="45085">
                  <a:moveTo>
                    <a:pt x="6388" y="32613"/>
                  </a:moveTo>
                  <a:lnTo>
                    <a:pt x="5486" y="33045"/>
                  </a:lnTo>
                  <a:lnTo>
                    <a:pt x="5435" y="33261"/>
                  </a:lnTo>
                  <a:lnTo>
                    <a:pt x="6388" y="32613"/>
                  </a:lnTo>
                  <a:close/>
                </a:path>
                <a:path w="59054" h="45085">
                  <a:moveTo>
                    <a:pt x="6553" y="27051"/>
                  </a:moveTo>
                  <a:lnTo>
                    <a:pt x="6057" y="26543"/>
                  </a:lnTo>
                  <a:lnTo>
                    <a:pt x="5803" y="26289"/>
                  </a:lnTo>
                  <a:lnTo>
                    <a:pt x="6489" y="26035"/>
                  </a:lnTo>
                  <a:lnTo>
                    <a:pt x="6248" y="25908"/>
                  </a:lnTo>
                  <a:lnTo>
                    <a:pt x="6007" y="25781"/>
                  </a:lnTo>
                  <a:lnTo>
                    <a:pt x="5753" y="25654"/>
                  </a:lnTo>
                  <a:lnTo>
                    <a:pt x="4267" y="25781"/>
                  </a:lnTo>
                  <a:lnTo>
                    <a:pt x="4203" y="25603"/>
                  </a:lnTo>
                  <a:lnTo>
                    <a:pt x="2451" y="25908"/>
                  </a:lnTo>
                  <a:lnTo>
                    <a:pt x="2489" y="25781"/>
                  </a:lnTo>
                  <a:lnTo>
                    <a:pt x="2197" y="25527"/>
                  </a:lnTo>
                  <a:lnTo>
                    <a:pt x="2286" y="26543"/>
                  </a:lnTo>
                  <a:lnTo>
                    <a:pt x="2997" y="26670"/>
                  </a:lnTo>
                  <a:lnTo>
                    <a:pt x="2743" y="26543"/>
                  </a:lnTo>
                  <a:lnTo>
                    <a:pt x="3314" y="26543"/>
                  </a:lnTo>
                  <a:lnTo>
                    <a:pt x="3695" y="26797"/>
                  </a:lnTo>
                  <a:lnTo>
                    <a:pt x="3822" y="26924"/>
                  </a:lnTo>
                  <a:lnTo>
                    <a:pt x="3898" y="27305"/>
                  </a:lnTo>
                  <a:lnTo>
                    <a:pt x="3530" y="26797"/>
                  </a:lnTo>
                  <a:lnTo>
                    <a:pt x="2794" y="26924"/>
                  </a:lnTo>
                  <a:lnTo>
                    <a:pt x="2374" y="27051"/>
                  </a:lnTo>
                  <a:lnTo>
                    <a:pt x="2590" y="27051"/>
                  </a:lnTo>
                  <a:lnTo>
                    <a:pt x="2806" y="27178"/>
                  </a:lnTo>
                  <a:lnTo>
                    <a:pt x="3022" y="27178"/>
                  </a:lnTo>
                  <a:lnTo>
                    <a:pt x="1689" y="27432"/>
                  </a:lnTo>
                  <a:lnTo>
                    <a:pt x="4394" y="27686"/>
                  </a:lnTo>
                  <a:lnTo>
                    <a:pt x="3746" y="27940"/>
                  </a:lnTo>
                  <a:lnTo>
                    <a:pt x="5105" y="27940"/>
                  </a:lnTo>
                  <a:lnTo>
                    <a:pt x="5067" y="27432"/>
                  </a:lnTo>
                  <a:lnTo>
                    <a:pt x="5715" y="27559"/>
                  </a:lnTo>
                  <a:lnTo>
                    <a:pt x="5956" y="27686"/>
                  </a:lnTo>
                  <a:lnTo>
                    <a:pt x="6210" y="27940"/>
                  </a:lnTo>
                  <a:lnTo>
                    <a:pt x="6273" y="27686"/>
                  </a:lnTo>
                  <a:lnTo>
                    <a:pt x="5943" y="27432"/>
                  </a:lnTo>
                  <a:lnTo>
                    <a:pt x="5778" y="27305"/>
                  </a:lnTo>
                  <a:lnTo>
                    <a:pt x="5702" y="27051"/>
                  </a:lnTo>
                  <a:lnTo>
                    <a:pt x="6502" y="27432"/>
                  </a:lnTo>
                  <a:lnTo>
                    <a:pt x="6553" y="27051"/>
                  </a:lnTo>
                  <a:close/>
                </a:path>
                <a:path w="59054" h="45085">
                  <a:moveTo>
                    <a:pt x="6667" y="27736"/>
                  </a:moveTo>
                  <a:lnTo>
                    <a:pt x="6299" y="27495"/>
                  </a:lnTo>
                  <a:lnTo>
                    <a:pt x="6388" y="27622"/>
                  </a:lnTo>
                  <a:lnTo>
                    <a:pt x="6515" y="27673"/>
                  </a:lnTo>
                  <a:lnTo>
                    <a:pt x="6667" y="27736"/>
                  </a:lnTo>
                  <a:close/>
                </a:path>
                <a:path w="59054" h="45085">
                  <a:moveTo>
                    <a:pt x="6845" y="23101"/>
                  </a:moveTo>
                  <a:lnTo>
                    <a:pt x="6718" y="23101"/>
                  </a:lnTo>
                  <a:lnTo>
                    <a:pt x="6845" y="23101"/>
                  </a:lnTo>
                  <a:close/>
                </a:path>
                <a:path w="59054" h="45085">
                  <a:moveTo>
                    <a:pt x="6959" y="15824"/>
                  </a:moveTo>
                  <a:lnTo>
                    <a:pt x="6413" y="15760"/>
                  </a:lnTo>
                  <a:lnTo>
                    <a:pt x="6959" y="16256"/>
                  </a:lnTo>
                  <a:lnTo>
                    <a:pt x="6959" y="15824"/>
                  </a:lnTo>
                  <a:close/>
                </a:path>
                <a:path w="59054" h="45085">
                  <a:moveTo>
                    <a:pt x="6985" y="23050"/>
                  </a:moveTo>
                  <a:lnTo>
                    <a:pt x="6845" y="23101"/>
                  </a:lnTo>
                  <a:lnTo>
                    <a:pt x="6985" y="23050"/>
                  </a:lnTo>
                  <a:close/>
                </a:path>
                <a:path w="59054" h="45085">
                  <a:moveTo>
                    <a:pt x="7061" y="16383"/>
                  </a:moveTo>
                  <a:lnTo>
                    <a:pt x="6134" y="16002"/>
                  </a:lnTo>
                  <a:lnTo>
                    <a:pt x="5930" y="16510"/>
                  </a:lnTo>
                  <a:lnTo>
                    <a:pt x="7061" y="16383"/>
                  </a:lnTo>
                  <a:close/>
                </a:path>
                <a:path w="59054" h="45085">
                  <a:moveTo>
                    <a:pt x="7315" y="25311"/>
                  </a:moveTo>
                  <a:lnTo>
                    <a:pt x="7188" y="25285"/>
                  </a:lnTo>
                  <a:lnTo>
                    <a:pt x="7315" y="25311"/>
                  </a:lnTo>
                  <a:close/>
                </a:path>
                <a:path w="59054" h="45085">
                  <a:moveTo>
                    <a:pt x="7378" y="22923"/>
                  </a:moveTo>
                  <a:lnTo>
                    <a:pt x="7086" y="22783"/>
                  </a:lnTo>
                  <a:lnTo>
                    <a:pt x="7099" y="22961"/>
                  </a:lnTo>
                  <a:lnTo>
                    <a:pt x="7378" y="22923"/>
                  </a:lnTo>
                  <a:close/>
                </a:path>
                <a:path w="59054" h="45085">
                  <a:moveTo>
                    <a:pt x="7416" y="25349"/>
                  </a:moveTo>
                  <a:close/>
                </a:path>
                <a:path w="59054" h="45085">
                  <a:moveTo>
                    <a:pt x="9804" y="20218"/>
                  </a:moveTo>
                  <a:lnTo>
                    <a:pt x="9550" y="20307"/>
                  </a:lnTo>
                  <a:lnTo>
                    <a:pt x="9804" y="20459"/>
                  </a:lnTo>
                  <a:lnTo>
                    <a:pt x="9804" y="20218"/>
                  </a:lnTo>
                  <a:close/>
                </a:path>
                <a:path w="59054" h="45085">
                  <a:moveTo>
                    <a:pt x="9931" y="12814"/>
                  </a:moveTo>
                  <a:lnTo>
                    <a:pt x="9918" y="12636"/>
                  </a:lnTo>
                  <a:lnTo>
                    <a:pt x="9690" y="12636"/>
                  </a:lnTo>
                  <a:lnTo>
                    <a:pt x="9639" y="12928"/>
                  </a:lnTo>
                  <a:lnTo>
                    <a:pt x="9512" y="12979"/>
                  </a:lnTo>
                  <a:lnTo>
                    <a:pt x="9779" y="13385"/>
                  </a:lnTo>
                  <a:lnTo>
                    <a:pt x="9715" y="13220"/>
                  </a:lnTo>
                  <a:lnTo>
                    <a:pt x="9664" y="13055"/>
                  </a:lnTo>
                  <a:lnTo>
                    <a:pt x="9652" y="12928"/>
                  </a:lnTo>
                  <a:lnTo>
                    <a:pt x="9779" y="12865"/>
                  </a:lnTo>
                  <a:lnTo>
                    <a:pt x="9931" y="12814"/>
                  </a:lnTo>
                  <a:close/>
                </a:path>
                <a:path w="59054" h="45085">
                  <a:moveTo>
                    <a:pt x="10668" y="43688"/>
                  </a:moveTo>
                  <a:lnTo>
                    <a:pt x="10401" y="43180"/>
                  </a:lnTo>
                  <a:lnTo>
                    <a:pt x="9817" y="42976"/>
                  </a:lnTo>
                  <a:lnTo>
                    <a:pt x="10033" y="43180"/>
                  </a:lnTo>
                  <a:lnTo>
                    <a:pt x="10198" y="43688"/>
                  </a:lnTo>
                  <a:lnTo>
                    <a:pt x="10668" y="43688"/>
                  </a:lnTo>
                  <a:close/>
                </a:path>
                <a:path w="59054" h="45085">
                  <a:moveTo>
                    <a:pt x="11684" y="17272"/>
                  </a:moveTo>
                  <a:lnTo>
                    <a:pt x="11671" y="17018"/>
                  </a:lnTo>
                  <a:lnTo>
                    <a:pt x="11366" y="16903"/>
                  </a:lnTo>
                  <a:lnTo>
                    <a:pt x="11684" y="17272"/>
                  </a:lnTo>
                  <a:close/>
                </a:path>
                <a:path w="59054" h="45085">
                  <a:moveTo>
                    <a:pt x="12255" y="42252"/>
                  </a:moveTo>
                  <a:close/>
                </a:path>
                <a:path w="59054" h="45085">
                  <a:moveTo>
                    <a:pt x="12357" y="17272"/>
                  </a:moveTo>
                  <a:lnTo>
                    <a:pt x="11925" y="16637"/>
                  </a:lnTo>
                  <a:lnTo>
                    <a:pt x="11772" y="17056"/>
                  </a:lnTo>
                  <a:lnTo>
                    <a:pt x="12357" y="17272"/>
                  </a:lnTo>
                  <a:close/>
                </a:path>
                <a:path w="59054" h="45085">
                  <a:moveTo>
                    <a:pt x="12382" y="18046"/>
                  </a:moveTo>
                  <a:lnTo>
                    <a:pt x="12369" y="17602"/>
                  </a:lnTo>
                  <a:lnTo>
                    <a:pt x="12344" y="17907"/>
                  </a:lnTo>
                  <a:lnTo>
                    <a:pt x="12382" y="18046"/>
                  </a:lnTo>
                  <a:close/>
                </a:path>
                <a:path w="59054" h="45085">
                  <a:moveTo>
                    <a:pt x="12954" y="14986"/>
                  </a:moveTo>
                  <a:lnTo>
                    <a:pt x="12865" y="14859"/>
                  </a:lnTo>
                  <a:lnTo>
                    <a:pt x="12890" y="15024"/>
                  </a:lnTo>
                  <a:close/>
                </a:path>
                <a:path w="59054" h="45085">
                  <a:moveTo>
                    <a:pt x="13639" y="32854"/>
                  </a:moveTo>
                  <a:lnTo>
                    <a:pt x="13271" y="32766"/>
                  </a:lnTo>
                  <a:lnTo>
                    <a:pt x="13639" y="32854"/>
                  </a:lnTo>
                  <a:close/>
                </a:path>
                <a:path w="59054" h="45085">
                  <a:moveTo>
                    <a:pt x="14820" y="14592"/>
                  </a:moveTo>
                  <a:lnTo>
                    <a:pt x="14668" y="14528"/>
                  </a:lnTo>
                  <a:lnTo>
                    <a:pt x="14820" y="14592"/>
                  </a:lnTo>
                  <a:close/>
                </a:path>
                <a:path w="59054" h="45085">
                  <a:moveTo>
                    <a:pt x="15227" y="6769"/>
                  </a:moveTo>
                  <a:lnTo>
                    <a:pt x="15100" y="6604"/>
                  </a:lnTo>
                  <a:lnTo>
                    <a:pt x="14770" y="6477"/>
                  </a:lnTo>
                  <a:lnTo>
                    <a:pt x="15113" y="6985"/>
                  </a:lnTo>
                  <a:lnTo>
                    <a:pt x="15189" y="6756"/>
                  </a:lnTo>
                  <a:close/>
                </a:path>
                <a:path w="59054" h="45085">
                  <a:moveTo>
                    <a:pt x="15240" y="6477"/>
                  </a:moveTo>
                  <a:lnTo>
                    <a:pt x="15100" y="6604"/>
                  </a:lnTo>
                  <a:lnTo>
                    <a:pt x="15240" y="6477"/>
                  </a:lnTo>
                  <a:close/>
                </a:path>
                <a:path w="59054" h="45085">
                  <a:moveTo>
                    <a:pt x="15341" y="6083"/>
                  </a:moveTo>
                  <a:lnTo>
                    <a:pt x="15240" y="6375"/>
                  </a:lnTo>
                  <a:lnTo>
                    <a:pt x="15341" y="6083"/>
                  </a:lnTo>
                  <a:close/>
                </a:path>
                <a:path w="59054" h="45085">
                  <a:moveTo>
                    <a:pt x="16510" y="28956"/>
                  </a:moveTo>
                  <a:lnTo>
                    <a:pt x="16383" y="28702"/>
                  </a:lnTo>
                  <a:lnTo>
                    <a:pt x="16395" y="28956"/>
                  </a:lnTo>
                  <a:close/>
                </a:path>
                <a:path w="59054" h="45085">
                  <a:moveTo>
                    <a:pt x="17119" y="38074"/>
                  </a:moveTo>
                  <a:lnTo>
                    <a:pt x="16852" y="37909"/>
                  </a:lnTo>
                  <a:lnTo>
                    <a:pt x="17119" y="38074"/>
                  </a:lnTo>
                  <a:close/>
                </a:path>
                <a:path w="59054" h="45085">
                  <a:moveTo>
                    <a:pt x="17348" y="13589"/>
                  </a:moveTo>
                  <a:lnTo>
                    <a:pt x="17233" y="13716"/>
                  </a:lnTo>
                  <a:lnTo>
                    <a:pt x="17348" y="13589"/>
                  </a:lnTo>
                  <a:close/>
                </a:path>
                <a:path w="59054" h="45085">
                  <a:moveTo>
                    <a:pt x="17437" y="4953"/>
                  </a:moveTo>
                  <a:lnTo>
                    <a:pt x="16878" y="5715"/>
                  </a:lnTo>
                  <a:lnTo>
                    <a:pt x="17284" y="5715"/>
                  </a:lnTo>
                  <a:lnTo>
                    <a:pt x="17373" y="5461"/>
                  </a:lnTo>
                  <a:lnTo>
                    <a:pt x="17437" y="4953"/>
                  </a:lnTo>
                  <a:close/>
                </a:path>
                <a:path w="59054" h="45085">
                  <a:moveTo>
                    <a:pt x="17551" y="38354"/>
                  </a:moveTo>
                  <a:lnTo>
                    <a:pt x="17119" y="38074"/>
                  </a:lnTo>
                  <a:lnTo>
                    <a:pt x="17195" y="38608"/>
                  </a:lnTo>
                  <a:lnTo>
                    <a:pt x="17551" y="38354"/>
                  </a:lnTo>
                  <a:close/>
                </a:path>
                <a:path w="59054" h="45085">
                  <a:moveTo>
                    <a:pt x="18034" y="34925"/>
                  </a:moveTo>
                  <a:lnTo>
                    <a:pt x="17970" y="34798"/>
                  </a:lnTo>
                  <a:lnTo>
                    <a:pt x="18034" y="34925"/>
                  </a:lnTo>
                  <a:close/>
                </a:path>
                <a:path w="59054" h="45085">
                  <a:moveTo>
                    <a:pt x="18034" y="34251"/>
                  </a:moveTo>
                  <a:lnTo>
                    <a:pt x="17424" y="34163"/>
                  </a:lnTo>
                  <a:lnTo>
                    <a:pt x="17995" y="34671"/>
                  </a:lnTo>
                  <a:lnTo>
                    <a:pt x="18008" y="34442"/>
                  </a:lnTo>
                  <a:lnTo>
                    <a:pt x="18034" y="34251"/>
                  </a:lnTo>
                  <a:close/>
                </a:path>
                <a:path w="59054" h="45085">
                  <a:moveTo>
                    <a:pt x="18211" y="10922"/>
                  </a:moveTo>
                  <a:lnTo>
                    <a:pt x="18186" y="10795"/>
                  </a:lnTo>
                  <a:lnTo>
                    <a:pt x="18034" y="10795"/>
                  </a:lnTo>
                  <a:lnTo>
                    <a:pt x="18211" y="10922"/>
                  </a:lnTo>
                  <a:close/>
                </a:path>
                <a:path w="59054" h="45085">
                  <a:moveTo>
                    <a:pt x="18249" y="34290"/>
                  </a:moveTo>
                  <a:lnTo>
                    <a:pt x="18034" y="34112"/>
                  </a:lnTo>
                  <a:lnTo>
                    <a:pt x="18034" y="34251"/>
                  </a:lnTo>
                  <a:lnTo>
                    <a:pt x="18249" y="34290"/>
                  </a:lnTo>
                  <a:close/>
                </a:path>
                <a:path w="59054" h="45085">
                  <a:moveTo>
                    <a:pt x="18326" y="10795"/>
                  </a:moveTo>
                  <a:lnTo>
                    <a:pt x="18135" y="10579"/>
                  </a:lnTo>
                  <a:lnTo>
                    <a:pt x="18186" y="10795"/>
                  </a:lnTo>
                  <a:lnTo>
                    <a:pt x="18326" y="10795"/>
                  </a:lnTo>
                  <a:close/>
                </a:path>
                <a:path w="59054" h="45085">
                  <a:moveTo>
                    <a:pt x="18415" y="11353"/>
                  </a:moveTo>
                  <a:lnTo>
                    <a:pt x="18288" y="11303"/>
                  </a:lnTo>
                  <a:lnTo>
                    <a:pt x="18415" y="11353"/>
                  </a:lnTo>
                  <a:close/>
                </a:path>
                <a:path w="59054" h="45085">
                  <a:moveTo>
                    <a:pt x="18707" y="35280"/>
                  </a:moveTo>
                  <a:lnTo>
                    <a:pt x="18491" y="35166"/>
                  </a:lnTo>
                  <a:lnTo>
                    <a:pt x="18262" y="35001"/>
                  </a:lnTo>
                  <a:lnTo>
                    <a:pt x="18059" y="34836"/>
                  </a:lnTo>
                  <a:lnTo>
                    <a:pt x="18529" y="35242"/>
                  </a:lnTo>
                  <a:lnTo>
                    <a:pt x="18364" y="35712"/>
                  </a:lnTo>
                  <a:lnTo>
                    <a:pt x="18707" y="35280"/>
                  </a:lnTo>
                  <a:close/>
                </a:path>
                <a:path w="59054" h="45085">
                  <a:moveTo>
                    <a:pt x="18719" y="4191"/>
                  </a:moveTo>
                  <a:lnTo>
                    <a:pt x="18415" y="4064"/>
                  </a:lnTo>
                  <a:lnTo>
                    <a:pt x="18605" y="4508"/>
                  </a:lnTo>
                  <a:lnTo>
                    <a:pt x="18719" y="4191"/>
                  </a:lnTo>
                  <a:close/>
                </a:path>
                <a:path w="59054" h="45085">
                  <a:moveTo>
                    <a:pt x="19735" y="4597"/>
                  </a:moveTo>
                  <a:lnTo>
                    <a:pt x="19659" y="4064"/>
                  </a:lnTo>
                  <a:lnTo>
                    <a:pt x="19354" y="3429"/>
                  </a:lnTo>
                  <a:lnTo>
                    <a:pt x="18732" y="4191"/>
                  </a:lnTo>
                  <a:lnTo>
                    <a:pt x="19735" y="4597"/>
                  </a:lnTo>
                  <a:close/>
                </a:path>
                <a:path w="59054" h="45085">
                  <a:moveTo>
                    <a:pt x="19913" y="4597"/>
                  </a:moveTo>
                  <a:lnTo>
                    <a:pt x="19862" y="4470"/>
                  </a:lnTo>
                  <a:lnTo>
                    <a:pt x="19735" y="4597"/>
                  </a:lnTo>
                  <a:lnTo>
                    <a:pt x="19913" y="4597"/>
                  </a:lnTo>
                  <a:close/>
                </a:path>
                <a:path w="59054" h="45085">
                  <a:moveTo>
                    <a:pt x="20129" y="10414"/>
                  </a:moveTo>
                  <a:lnTo>
                    <a:pt x="20116" y="9906"/>
                  </a:lnTo>
                  <a:lnTo>
                    <a:pt x="20091" y="10414"/>
                  </a:lnTo>
                  <a:close/>
                </a:path>
                <a:path w="59054" h="45085">
                  <a:moveTo>
                    <a:pt x="20980" y="11684"/>
                  </a:moveTo>
                  <a:lnTo>
                    <a:pt x="20916" y="11430"/>
                  </a:lnTo>
                  <a:lnTo>
                    <a:pt x="20650" y="11049"/>
                  </a:lnTo>
                  <a:lnTo>
                    <a:pt x="20612" y="10922"/>
                  </a:lnTo>
                  <a:lnTo>
                    <a:pt x="20612" y="10287"/>
                  </a:lnTo>
                  <a:lnTo>
                    <a:pt x="20370" y="10668"/>
                  </a:lnTo>
                  <a:lnTo>
                    <a:pt x="20294" y="11176"/>
                  </a:lnTo>
                  <a:lnTo>
                    <a:pt x="20853" y="12192"/>
                  </a:lnTo>
                  <a:lnTo>
                    <a:pt x="20980" y="11684"/>
                  </a:lnTo>
                  <a:close/>
                </a:path>
                <a:path w="59054" h="45085">
                  <a:moveTo>
                    <a:pt x="22707" y="32258"/>
                  </a:moveTo>
                  <a:lnTo>
                    <a:pt x="21704" y="31305"/>
                  </a:lnTo>
                  <a:lnTo>
                    <a:pt x="21894" y="31623"/>
                  </a:lnTo>
                  <a:lnTo>
                    <a:pt x="21729" y="31750"/>
                  </a:lnTo>
                  <a:lnTo>
                    <a:pt x="21717" y="31877"/>
                  </a:lnTo>
                  <a:lnTo>
                    <a:pt x="22707" y="32258"/>
                  </a:lnTo>
                  <a:close/>
                </a:path>
                <a:path w="59054" h="45085">
                  <a:moveTo>
                    <a:pt x="23469" y="10185"/>
                  </a:moveTo>
                  <a:lnTo>
                    <a:pt x="23406" y="10045"/>
                  </a:lnTo>
                  <a:lnTo>
                    <a:pt x="23266" y="9855"/>
                  </a:lnTo>
                  <a:lnTo>
                    <a:pt x="23355" y="10033"/>
                  </a:lnTo>
                  <a:lnTo>
                    <a:pt x="23469" y="10185"/>
                  </a:lnTo>
                  <a:close/>
                </a:path>
                <a:path w="59054" h="45085">
                  <a:moveTo>
                    <a:pt x="24053" y="1587"/>
                  </a:moveTo>
                  <a:close/>
                </a:path>
                <a:path w="59054" h="45085">
                  <a:moveTo>
                    <a:pt x="24625" y="1574"/>
                  </a:moveTo>
                  <a:lnTo>
                    <a:pt x="24460" y="1524"/>
                  </a:lnTo>
                  <a:lnTo>
                    <a:pt x="24257" y="1536"/>
                  </a:lnTo>
                  <a:lnTo>
                    <a:pt x="24053" y="1587"/>
                  </a:lnTo>
                  <a:lnTo>
                    <a:pt x="24625" y="1574"/>
                  </a:lnTo>
                  <a:close/>
                </a:path>
                <a:path w="59054" h="45085">
                  <a:moveTo>
                    <a:pt x="25971" y="7620"/>
                  </a:moveTo>
                  <a:lnTo>
                    <a:pt x="25946" y="7366"/>
                  </a:lnTo>
                  <a:lnTo>
                    <a:pt x="25971" y="7620"/>
                  </a:lnTo>
                  <a:close/>
                </a:path>
                <a:path w="59054" h="45085">
                  <a:moveTo>
                    <a:pt x="26682" y="1409"/>
                  </a:moveTo>
                  <a:lnTo>
                    <a:pt x="26238" y="1104"/>
                  </a:lnTo>
                  <a:lnTo>
                    <a:pt x="26390" y="1384"/>
                  </a:lnTo>
                  <a:lnTo>
                    <a:pt x="26530" y="1536"/>
                  </a:lnTo>
                  <a:lnTo>
                    <a:pt x="26657" y="1638"/>
                  </a:lnTo>
                  <a:lnTo>
                    <a:pt x="26682" y="1511"/>
                  </a:lnTo>
                  <a:close/>
                </a:path>
                <a:path w="59054" h="45085">
                  <a:moveTo>
                    <a:pt x="26809" y="27559"/>
                  </a:moveTo>
                  <a:lnTo>
                    <a:pt x="26758" y="26924"/>
                  </a:lnTo>
                  <a:lnTo>
                    <a:pt x="26758" y="26797"/>
                  </a:lnTo>
                  <a:lnTo>
                    <a:pt x="23723" y="26797"/>
                  </a:lnTo>
                  <a:lnTo>
                    <a:pt x="23723" y="28448"/>
                  </a:lnTo>
                  <a:lnTo>
                    <a:pt x="23418" y="28702"/>
                  </a:lnTo>
                  <a:lnTo>
                    <a:pt x="22999" y="28194"/>
                  </a:lnTo>
                  <a:lnTo>
                    <a:pt x="23177" y="28321"/>
                  </a:lnTo>
                  <a:lnTo>
                    <a:pt x="23456" y="28321"/>
                  </a:lnTo>
                  <a:lnTo>
                    <a:pt x="23723" y="28448"/>
                  </a:lnTo>
                  <a:lnTo>
                    <a:pt x="23723" y="26797"/>
                  </a:lnTo>
                  <a:lnTo>
                    <a:pt x="19443" y="26797"/>
                  </a:lnTo>
                  <a:lnTo>
                    <a:pt x="19011" y="26797"/>
                  </a:lnTo>
                  <a:lnTo>
                    <a:pt x="19697" y="27940"/>
                  </a:lnTo>
                  <a:lnTo>
                    <a:pt x="19011" y="27444"/>
                  </a:lnTo>
                  <a:lnTo>
                    <a:pt x="19011" y="33782"/>
                  </a:lnTo>
                  <a:lnTo>
                    <a:pt x="17983" y="33896"/>
                  </a:lnTo>
                  <a:lnTo>
                    <a:pt x="17919" y="33655"/>
                  </a:lnTo>
                  <a:lnTo>
                    <a:pt x="17780" y="33147"/>
                  </a:lnTo>
                  <a:lnTo>
                    <a:pt x="18224" y="33147"/>
                  </a:lnTo>
                  <a:lnTo>
                    <a:pt x="19011" y="33782"/>
                  </a:lnTo>
                  <a:lnTo>
                    <a:pt x="19011" y="27444"/>
                  </a:lnTo>
                  <a:lnTo>
                    <a:pt x="18643" y="27178"/>
                  </a:lnTo>
                  <a:lnTo>
                    <a:pt x="17767" y="27178"/>
                  </a:lnTo>
                  <a:lnTo>
                    <a:pt x="17183" y="26670"/>
                  </a:lnTo>
                  <a:lnTo>
                    <a:pt x="17056" y="27559"/>
                  </a:lnTo>
                  <a:lnTo>
                    <a:pt x="16484" y="27940"/>
                  </a:lnTo>
                  <a:lnTo>
                    <a:pt x="16370" y="28194"/>
                  </a:lnTo>
                  <a:lnTo>
                    <a:pt x="17068" y="29337"/>
                  </a:lnTo>
                  <a:lnTo>
                    <a:pt x="17157" y="29845"/>
                  </a:lnTo>
                  <a:lnTo>
                    <a:pt x="16916" y="29591"/>
                  </a:lnTo>
                  <a:lnTo>
                    <a:pt x="16662" y="29337"/>
                  </a:lnTo>
                  <a:lnTo>
                    <a:pt x="16433" y="29210"/>
                  </a:lnTo>
                  <a:lnTo>
                    <a:pt x="16395" y="28956"/>
                  </a:lnTo>
                  <a:lnTo>
                    <a:pt x="16408" y="29337"/>
                  </a:lnTo>
                  <a:lnTo>
                    <a:pt x="15709" y="29591"/>
                  </a:lnTo>
                  <a:lnTo>
                    <a:pt x="15824" y="29718"/>
                  </a:lnTo>
                  <a:lnTo>
                    <a:pt x="15887" y="29591"/>
                  </a:lnTo>
                  <a:lnTo>
                    <a:pt x="15913" y="29845"/>
                  </a:lnTo>
                  <a:lnTo>
                    <a:pt x="16433" y="30480"/>
                  </a:lnTo>
                  <a:lnTo>
                    <a:pt x="15735" y="30480"/>
                  </a:lnTo>
                  <a:lnTo>
                    <a:pt x="15786" y="30226"/>
                  </a:lnTo>
                  <a:lnTo>
                    <a:pt x="15824" y="29718"/>
                  </a:lnTo>
                  <a:lnTo>
                    <a:pt x="15557" y="30226"/>
                  </a:lnTo>
                  <a:lnTo>
                    <a:pt x="15379" y="29845"/>
                  </a:lnTo>
                  <a:lnTo>
                    <a:pt x="13169" y="29464"/>
                  </a:lnTo>
                  <a:lnTo>
                    <a:pt x="15951" y="33401"/>
                  </a:lnTo>
                  <a:lnTo>
                    <a:pt x="13639" y="32854"/>
                  </a:lnTo>
                  <a:lnTo>
                    <a:pt x="11811" y="33401"/>
                  </a:lnTo>
                  <a:lnTo>
                    <a:pt x="11976" y="35941"/>
                  </a:lnTo>
                  <a:lnTo>
                    <a:pt x="9690" y="35941"/>
                  </a:lnTo>
                  <a:lnTo>
                    <a:pt x="9131" y="36068"/>
                  </a:lnTo>
                  <a:lnTo>
                    <a:pt x="9613" y="36576"/>
                  </a:lnTo>
                  <a:lnTo>
                    <a:pt x="9791" y="37211"/>
                  </a:lnTo>
                  <a:lnTo>
                    <a:pt x="9067" y="36576"/>
                  </a:lnTo>
                  <a:lnTo>
                    <a:pt x="9448" y="37592"/>
                  </a:lnTo>
                  <a:lnTo>
                    <a:pt x="9537" y="38735"/>
                  </a:lnTo>
                  <a:lnTo>
                    <a:pt x="7048" y="36830"/>
                  </a:lnTo>
                  <a:lnTo>
                    <a:pt x="7480" y="38481"/>
                  </a:lnTo>
                  <a:lnTo>
                    <a:pt x="7848" y="38849"/>
                  </a:lnTo>
                  <a:lnTo>
                    <a:pt x="7886" y="39027"/>
                  </a:lnTo>
                  <a:lnTo>
                    <a:pt x="7683" y="39116"/>
                  </a:lnTo>
                  <a:lnTo>
                    <a:pt x="7543" y="39878"/>
                  </a:lnTo>
                  <a:lnTo>
                    <a:pt x="7073" y="39370"/>
                  </a:lnTo>
                  <a:lnTo>
                    <a:pt x="7454" y="39878"/>
                  </a:lnTo>
                  <a:lnTo>
                    <a:pt x="7137" y="39751"/>
                  </a:lnTo>
                  <a:lnTo>
                    <a:pt x="6807" y="39370"/>
                  </a:lnTo>
                  <a:lnTo>
                    <a:pt x="6819" y="40513"/>
                  </a:lnTo>
                  <a:lnTo>
                    <a:pt x="6159" y="40640"/>
                  </a:lnTo>
                  <a:lnTo>
                    <a:pt x="5562" y="38989"/>
                  </a:lnTo>
                  <a:lnTo>
                    <a:pt x="4965" y="39446"/>
                  </a:lnTo>
                  <a:lnTo>
                    <a:pt x="4267" y="39497"/>
                  </a:lnTo>
                  <a:lnTo>
                    <a:pt x="4419" y="39331"/>
                  </a:lnTo>
                  <a:lnTo>
                    <a:pt x="4686" y="39243"/>
                  </a:lnTo>
                  <a:lnTo>
                    <a:pt x="4851" y="39154"/>
                  </a:lnTo>
                  <a:lnTo>
                    <a:pt x="4318" y="39243"/>
                  </a:lnTo>
                  <a:lnTo>
                    <a:pt x="3416" y="39446"/>
                  </a:lnTo>
                  <a:lnTo>
                    <a:pt x="2692" y="40043"/>
                  </a:lnTo>
                  <a:lnTo>
                    <a:pt x="3670" y="39751"/>
                  </a:lnTo>
                  <a:lnTo>
                    <a:pt x="3352" y="40017"/>
                  </a:lnTo>
                  <a:lnTo>
                    <a:pt x="4470" y="39598"/>
                  </a:lnTo>
                  <a:lnTo>
                    <a:pt x="4673" y="39687"/>
                  </a:lnTo>
                  <a:lnTo>
                    <a:pt x="4394" y="40055"/>
                  </a:lnTo>
                  <a:lnTo>
                    <a:pt x="4064" y="40246"/>
                  </a:lnTo>
                  <a:lnTo>
                    <a:pt x="4318" y="40157"/>
                  </a:lnTo>
                  <a:lnTo>
                    <a:pt x="4064" y="40640"/>
                  </a:lnTo>
                  <a:lnTo>
                    <a:pt x="4635" y="40347"/>
                  </a:lnTo>
                  <a:lnTo>
                    <a:pt x="4838" y="40055"/>
                  </a:lnTo>
                  <a:lnTo>
                    <a:pt x="5194" y="41148"/>
                  </a:lnTo>
                  <a:lnTo>
                    <a:pt x="5511" y="41275"/>
                  </a:lnTo>
                  <a:lnTo>
                    <a:pt x="5943" y="41275"/>
                  </a:lnTo>
                  <a:lnTo>
                    <a:pt x="6286" y="41656"/>
                  </a:lnTo>
                  <a:lnTo>
                    <a:pt x="6350" y="42164"/>
                  </a:lnTo>
                  <a:lnTo>
                    <a:pt x="7188" y="43180"/>
                  </a:lnTo>
                  <a:lnTo>
                    <a:pt x="8013" y="44323"/>
                  </a:lnTo>
                  <a:lnTo>
                    <a:pt x="9220" y="44577"/>
                  </a:lnTo>
                  <a:lnTo>
                    <a:pt x="8991" y="43561"/>
                  </a:lnTo>
                  <a:lnTo>
                    <a:pt x="9588" y="44069"/>
                  </a:lnTo>
                  <a:lnTo>
                    <a:pt x="9309" y="44323"/>
                  </a:lnTo>
                  <a:lnTo>
                    <a:pt x="9931" y="44577"/>
                  </a:lnTo>
                  <a:lnTo>
                    <a:pt x="9652" y="44069"/>
                  </a:lnTo>
                  <a:lnTo>
                    <a:pt x="9499" y="43688"/>
                  </a:lnTo>
                  <a:lnTo>
                    <a:pt x="9779" y="43942"/>
                  </a:lnTo>
                  <a:lnTo>
                    <a:pt x="10007" y="44069"/>
                  </a:lnTo>
                  <a:lnTo>
                    <a:pt x="10185" y="44069"/>
                  </a:lnTo>
                  <a:lnTo>
                    <a:pt x="10007" y="43688"/>
                  </a:lnTo>
                  <a:lnTo>
                    <a:pt x="9956" y="43561"/>
                  </a:lnTo>
                  <a:lnTo>
                    <a:pt x="9664" y="42938"/>
                  </a:lnTo>
                  <a:lnTo>
                    <a:pt x="9817" y="42976"/>
                  </a:lnTo>
                  <a:lnTo>
                    <a:pt x="9639" y="42837"/>
                  </a:lnTo>
                  <a:lnTo>
                    <a:pt x="9626" y="42418"/>
                  </a:lnTo>
                  <a:lnTo>
                    <a:pt x="10261" y="42672"/>
                  </a:lnTo>
                  <a:lnTo>
                    <a:pt x="10566" y="43180"/>
                  </a:lnTo>
                  <a:lnTo>
                    <a:pt x="10388" y="42545"/>
                  </a:lnTo>
                  <a:lnTo>
                    <a:pt x="10680" y="42799"/>
                  </a:lnTo>
                  <a:lnTo>
                    <a:pt x="10795" y="43040"/>
                  </a:lnTo>
                  <a:lnTo>
                    <a:pt x="10706" y="42672"/>
                  </a:lnTo>
                  <a:lnTo>
                    <a:pt x="11188" y="42672"/>
                  </a:lnTo>
                  <a:lnTo>
                    <a:pt x="11112" y="42545"/>
                  </a:lnTo>
                  <a:lnTo>
                    <a:pt x="11049" y="42418"/>
                  </a:lnTo>
                  <a:lnTo>
                    <a:pt x="10744" y="41910"/>
                  </a:lnTo>
                  <a:lnTo>
                    <a:pt x="11493" y="42418"/>
                  </a:lnTo>
                  <a:lnTo>
                    <a:pt x="11366" y="41910"/>
                  </a:lnTo>
                  <a:lnTo>
                    <a:pt x="11214" y="41275"/>
                  </a:lnTo>
                  <a:lnTo>
                    <a:pt x="12141" y="42164"/>
                  </a:lnTo>
                  <a:lnTo>
                    <a:pt x="11976" y="41910"/>
                  </a:lnTo>
                  <a:lnTo>
                    <a:pt x="11722" y="41148"/>
                  </a:lnTo>
                  <a:lnTo>
                    <a:pt x="11849" y="40894"/>
                  </a:lnTo>
                  <a:lnTo>
                    <a:pt x="12674" y="42418"/>
                  </a:lnTo>
                  <a:lnTo>
                    <a:pt x="12573" y="40894"/>
                  </a:lnTo>
                  <a:lnTo>
                    <a:pt x="12560" y="40640"/>
                  </a:lnTo>
                  <a:lnTo>
                    <a:pt x="12534" y="40386"/>
                  </a:lnTo>
                  <a:lnTo>
                    <a:pt x="13665" y="41656"/>
                  </a:lnTo>
                  <a:lnTo>
                    <a:pt x="12877" y="40513"/>
                  </a:lnTo>
                  <a:lnTo>
                    <a:pt x="14033" y="40513"/>
                  </a:lnTo>
                  <a:lnTo>
                    <a:pt x="14008" y="40386"/>
                  </a:lnTo>
                  <a:lnTo>
                    <a:pt x="13919" y="39878"/>
                  </a:lnTo>
                  <a:lnTo>
                    <a:pt x="13855" y="39497"/>
                  </a:lnTo>
                  <a:lnTo>
                    <a:pt x="13970" y="39738"/>
                  </a:lnTo>
                  <a:lnTo>
                    <a:pt x="14249" y="39624"/>
                  </a:lnTo>
                  <a:lnTo>
                    <a:pt x="14630" y="39878"/>
                  </a:lnTo>
                  <a:lnTo>
                    <a:pt x="14960" y="40005"/>
                  </a:lnTo>
                  <a:lnTo>
                    <a:pt x="14617" y="39624"/>
                  </a:lnTo>
                  <a:lnTo>
                    <a:pt x="14503" y="39497"/>
                  </a:lnTo>
                  <a:lnTo>
                    <a:pt x="14262" y="39243"/>
                  </a:lnTo>
                  <a:lnTo>
                    <a:pt x="14236" y="38735"/>
                  </a:lnTo>
                  <a:lnTo>
                    <a:pt x="14160" y="38227"/>
                  </a:lnTo>
                  <a:lnTo>
                    <a:pt x="13957" y="37846"/>
                  </a:lnTo>
                  <a:lnTo>
                    <a:pt x="15049" y="38354"/>
                  </a:lnTo>
                  <a:lnTo>
                    <a:pt x="14947" y="38608"/>
                  </a:lnTo>
                  <a:lnTo>
                    <a:pt x="14846" y="39027"/>
                  </a:lnTo>
                  <a:lnTo>
                    <a:pt x="15659" y="39751"/>
                  </a:lnTo>
                  <a:lnTo>
                    <a:pt x="15074" y="39116"/>
                  </a:lnTo>
                  <a:lnTo>
                    <a:pt x="15138" y="38849"/>
                  </a:lnTo>
                  <a:lnTo>
                    <a:pt x="15443" y="38608"/>
                  </a:lnTo>
                  <a:lnTo>
                    <a:pt x="14782" y="38100"/>
                  </a:lnTo>
                  <a:lnTo>
                    <a:pt x="15494" y="38354"/>
                  </a:lnTo>
                  <a:lnTo>
                    <a:pt x="15201" y="38100"/>
                  </a:lnTo>
                  <a:lnTo>
                    <a:pt x="16014" y="38735"/>
                  </a:lnTo>
                  <a:lnTo>
                    <a:pt x="15443" y="38100"/>
                  </a:lnTo>
                  <a:lnTo>
                    <a:pt x="15214" y="37846"/>
                  </a:lnTo>
                  <a:lnTo>
                    <a:pt x="14986" y="37592"/>
                  </a:lnTo>
                  <a:lnTo>
                    <a:pt x="16027" y="38354"/>
                  </a:lnTo>
                  <a:lnTo>
                    <a:pt x="15544" y="37592"/>
                  </a:lnTo>
                  <a:lnTo>
                    <a:pt x="16370" y="37719"/>
                  </a:lnTo>
                  <a:lnTo>
                    <a:pt x="16624" y="38481"/>
                  </a:lnTo>
                  <a:lnTo>
                    <a:pt x="16624" y="37846"/>
                  </a:lnTo>
                  <a:lnTo>
                    <a:pt x="16852" y="37909"/>
                  </a:lnTo>
                  <a:lnTo>
                    <a:pt x="16560" y="37719"/>
                  </a:lnTo>
                  <a:lnTo>
                    <a:pt x="16471" y="37592"/>
                  </a:lnTo>
                  <a:lnTo>
                    <a:pt x="16179" y="37211"/>
                  </a:lnTo>
                  <a:lnTo>
                    <a:pt x="16344" y="36576"/>
                  </a:lnTo>
                  <a:lnTo>
                    <a:pt x="16941" y="37592"/>
                  </a:lnTo>
                  <a:lnTo>
                    <a:pt x="17500" y="37846"/>
                  </a:lnTo>
                  <a:lnTo>
                    <a:pt x="17386" y="37211"/>
                  </a:lnTo>
                  <a:lnTo>
                    <a:pt x="17056" y="36576"/>
                  </a:lnTo>
                  <a:lnTo>
                    <a:pt x="16979" y="36449"/>
                  </a:lnTo>
                  <a:lnTo>
                    <a:pt x="17195" y="36322"/>
                  </a:lnTo>
                  <a:lnTo>
                    <a:pt x="17348" y="36449"/>
                  </a:lnTo>
                  <a:lnTo>
                    <a:pt x="17551" y="36703"/>
                  </a:lnTo>
                  <a:lnTo>
                    <a:pt x="17449" y="36449"/>
                  </a:lnTo>
                  <a:lnTo>
                    <a:pt x="17386" y="36322"/>
                  </a:lnTo>
                  <a:lnTo>
                    <a:pt x="17170" y="35814"/>
                  </a:lnTo>
                  <a:lnTo>
                    <a:pt x="18300" y="35814"/>
                  </a:lnTo>
                  <a:lnTo>
                    <a:pt x="17868" y="34925"/>
                  </a:lnTo>
                  <a:lnTo>
                    <a:pt x="17894" y="34798"/>
                  </a:lnTo>
                  <a:lnTo>
                    <a:pt x="16916" y="33934"/>
                  </a:lnTo>
                  <a:lnTo>
                    <a:pt x="16878" y="33401"/>
                  </a:lnTo>
                  <a:lnTo>
                    <a:pt x="16649" y="33020"/>
                  </a:lnTo>
                  <a:lnTo>
                    <a:pt x="17018" y="33337"/>
                  </a:lnTo>
                  <a:lnTo>
                    <a:pt x="17132" y="33655"/>
                  </a:lnTo>
                  <a:lnTo>
                    <a:pt x="17335" y="33782"/>
                  </a:lnTo>
                  <a:lnTo>
                    <a:pt x="17462" y="34036"/>
                  </a:lnTo>
                  <a:lnTo>
                    <a:pt x="17386" y="33655"/>
                  </a:lnTo>
                  <a:lnTo>
                    <a:pt x="18034" y="34112"/>
                  </a:lnTo>
                  <a:lnTo>
                    <a:pt x="17983" y="33947"/>
                  </a:lnTo>
                  <a:lnTo>
                    <a:pt x="18897" y="34290"/>
                  </a:lnTo>
                  <a:lnTo>
                    <a:pt x="18275" y="34290"/>
                  </a:lnTo>
                  <a:lnTo>
                    <a:pt x="19697" y="35179"/>
                  </a:lnTo>
                  <a:lnTo>
                    <a:pt x="18021" y="34442"/>
                  </a:lnTo>
                  <a:lnTo>
                    <a:pt x="19456" y="35433"/>
                  </a:lnTo>
                  <a:lnTo>
                    <a:pt x="20142" y="35179"/>
                  </a:lnTo>
                  <a:lnTo>
                    <a:pt x="19608" y="34544"/>
                  </a:lnTo>
                  <a:lnTo>
                    <a:pt x="20294" y="34290"/>
                  </a:lnTo>
                  <a:lnTo>
                    <a:pt x="19989" y="33782"/>
                  </a:lnTo>
                  <a:lnTo>
                    <a:pt x="19659" y="33782"/>
                  </a:lnTo>
                  <a:lnTo>
                    <a:pt x="19380" y="33337"/>
                  </a:lnTo>
                  <a:lnTo>
                    <a:pt x="19342" y="33147"/>
                  </a:lnTo>
                  <a:lnTo>
                    <a:pt x="19329" y="33020"/>
                  </a:lnTo>
                  <a:lnTo>
                    <a:pt x="19278" y="31877"/>
                  </a:lnTo>
                  <a:lnTo>
                    <a:pt x="21729" y="34544"/>
                  </a:lnTo>
                  <a:lnTo>
                    <a:pt x="21234" y="33020"/>
                  </a:lnTo>
                  <a:lnTo>
                    <a:pt x="20878" y="32512"/>
                  </a:lnTo>
                  <a:lnTo>
                    <a:pt x="20320" y="31877"/>
                  </a:lnTo>
                  <a:lnTo>
                    <a:pt x="19989" y="31496"/>
                  </a:lnTo>
                  <a:lnTo>
                    <a:pt x="20828" y="31623"/>
                  </a:lnTo>
                  <a:lnTo>
                    <a:pt x="21551" y="32512"/>
                  </a:lnTo>
                  <a:lnTo>
                    <a:pt x="22085" y="32131"/>
                  </a:lnTo>
                  <a:lnTo>
                    <a:pt x="21717" y="31877"/>
                  </a:lnTo>
                  <a:lnTo>
                    <a:pt x="21564" y="31877"/>
                  </a:lnTo>
                  <a:lnTo>
                    <a:pt x="21539" y="31750"/>
                  </a:lnTo>
                  <a:lnTo>
                    <a:pt x="21170" y="31496"/>
                  </a:lnTo>
                  <a:lnTo>
                    <a:pt x="20612" y="31115"/>
                  </a:lnTo>
                  <a:lnTo>
                    <a:pt x="21628" y="31242"/>
                  </a:lnTo>
                  <a:lnTo>
                    <a:pt x="21488" y="31115"/>
                  </a:lnTo>
                  <a:lnTo>
                    <a:pt x="21717" y="30988"/>
                  </a:lnTo>
                  <a:lnTo>
                    <a:pt x="22504" y="31623"/>
                  </a:lnTo>
                  <a:lnTo>
                    <a:pt x="22885" y="30988"/>
                  </a:lnTo>
                  <a:lnTo>
                    <a:pt x="22885" y="30480"/>
                  </a:lnTo>
                  <a:lnTo>
                    <a:pt x="22961" y="29845"/>
                  </a:lnTo>
                  <a:lnTo>
                    <a:pt x="23291" y="29210"/>
                  </a:lnTo>
                  <a:lnTo>
                    <a:pt x="23469" y="29464"/>
                  </a:lnTo>
                  <a:lnTo>
                    <a:pt x="23609" y="29845"/>
                  </a:lnTo>
                  <a:lnTo>
                    <a:pt x="23964" y="29972"/>
                  </a:lnTo>
                  <a:lnTo>
                    <a:pt x="24231" y="29083"/>
                  </a:lnTo>
                  <a:lnTo>
                    <a:pt x="24269" y="28956"/>
                  </a:lnTo>
                  <a:lnTo>
                    <a:pt x="25107" y="28702"/>
                  </a:lnTo>
                  <a:lnTo>
                    <a:pt x="25514" y="28575"/>
                  </a:lnTo>
                  <a:lnTo>
                    <a:pt x="26606" y="28448"/>
                  </a:lnTo>
                  <a:lnTo>
                    <a:pt x="26504" y="28194"/>
                  </a:lnTo>
                  <a:lnTo>
                    <a:pt x="26416" y="27940"/>
                  </a:lnTo>
                  <a:lnTo>
                    <a:pt x="26314" y="27686"/>
                  </a:lnTo>
                  <a:lnTo>
                    <a:pt x="26289" y="27432"/>
                  </a:lnTo>
                  <a:lnTo>
                    <a:pt x="26212" y="27178"/>
                  </a:lnTo>
                  <a:lnTo>
                    <a:pt x="26263" y="26924"/>
                  </a:lnTo>
                  <a:lnTo>
                    <a:pt x="26720" y="27305"/>
                  </a:lnTo>
                  <a:lnTo>
                    <a:pt x="26809" y="27559"/>
                  </a:lnTo>
                  <a:close/>
                </a:path>
                <a:path w="59054" h="45085">
                  <a:moveTo>
                    <a:pt x="27165" y="27940"/>
                  </a:moveTo>
                  <a:lnTo>
                    <a:pt x="26289" y="27432"/>
                  </a:lnTo>
                  <a:lnTo>
                    <a:pt x="26619" y="27686"/>
                  </a:lnTo>
                  <a:lnTo>
                    <a:pt x="26670" y="27940"/>
                  </a:lnTo>
                  <a:lnTo>
                    <a:pt x="27165" y="27940"/>
                  </a:lnTo>
                  <a:close/>
                </a:path>
                <a:path w="59054" h="45085">
                  <a:moveTo>
                    <a:pt x="28054" y="8483"/>
                  </a:moveTo>
                  <a:lnTo>
                    <a:pt x="27825" y="7543"/>
                  </a:lnTo>
                  <a:lnTo>
                    <a:pt x="27711" y="7734"/>
                  </a:lnTo>
                  <a:lnTo>
                    <a:pt x="27876" y="8813"/>
                  </a:lnTo>
                  <a:lnTo>
                    <a:pt x="28054" y="8483"/>
                  </a:lnTo>
                  <a:close/>
                </a:path>
                <a:path w="59054" h="45085">
                  <a:moveTo>
                    <a:pt x="30124" y="7620"/>
                  </a:moveTo>
                  <a:lnTo>
                    <a:pt x="29997" y="6985"/>
                  </a:lnTo>
                  <a:lnTo>
                    <a:pt x="29794" y="5969"/>
                  </a:lnTo>
                  <a:lnTo>
                    <a:pt x="29768" y="5842"/>
                  </a:lnTo>
                  <a:lnTo>
                    <a:pt x="17602" y="5842"/>
                  </a:lnTo>
                  <a:lnTo>
                    <a:pt x="16979" y="5842"/>
                  </a:lnTo>
                  <a:lnTo>
                    <a:pt x="16979" y="12573"/>
                  </a:lnTo>
                  <a:lnTo>
                    <a:pt x="16471" y="12573"/>
                  </a:lnTo>
                  <a:lnTo>
                    <a:pt x="16459" y="12446"/>
                  </a:lnTo>
                  <a:lnTo>
                    <a:pt x="16446" y="12192"/>
                  </a:lnTo>
                  <a:lnTo>
                    <a:pt x="16408" y="11811"/>
                  </a:lnTo>
                  <a:lnTo>
                    <a:pt x="16979" y="12573"/>
                  </a:lnTo>
                  <a:lnTo>
                    <a:pt x="16979" y="5842"/>
                  </a:lnTo>
                  <a:lnTo>
                    <a:pt x="16789" y="5842"/>
                  </a:lnTo>
                  <a:lnTo>
                    <a:pt x="15621" y="5842"/>
                  </a:lnTo>
                  <a:lnTo>
                    <a:pt x="15443" y="6350"/>
                  </a:lnTo>
                  <a:lnTo>
                    <a:pt x="15316" y="6858"/>
                  </a:lnTo>
                  <a:lnTo>
                    <a:pt x="15722" y="7239"/>
                  </a:lnTo>
                  <a:lnTo>
                    <a:pt x="15836" y="7493"/>
                  </a:lnTo>
                  <a:lnTo>
                    <a:pt x="15722" y="8890"/>
                  </a:lnTo>
                  <a:lnTo>
                    <a:pt x="15824" y="9144"/>
                  </a:lnTo>
                  <a:lnTo>
                    <a:pt x="15608" y="8623"/>
                  </a:lnTo>
                  <a:lnTo>
                    <a:pt x="15659" y="8890"/>
                  </a:lnTo>
                  <a:lnTo>
                    <a:pt x="15557" y="8509"/>
                  </a:lnTo>
                  <a:lnTo>
                    <a:pt x="15113" y="7493"/>
                  </a:lnTo>
                  <a:lnTo>
                    <a:pt x="14960" y="8623"/>
                  </a:lnTo>
                  <a:lnTo>
                    <a:pt x="14960" y="13944"/>
                  </a:lnTo>
                  <a:lnTo>
                    <a:pt x="14478" y="13716"/>
                  </a:lnTo>
                  <a:lnTo>
                    <a:pt x="13944" y="13462"/>
                  </a:lnTo>
                  <a:lnTo>
                    <a:pt x="14224" y="12954"/>
                  </a:lnTo>
                  <a:lnTo>
                    <a:pt x="14795" y="13208"/>
                  </a:lnTo>
                  <a:lnTo>
                    <a:pt x="14960" y="13944"/>
                  </a:lnTo>
                  <a:lnTo>
                    <a:pt x="14960" y="8623"/>
                  </a:lnTo>
                  <a:lnTo>
                    <a:pt x="14871" y="9271"/>
                  </a:lnTo>
                  <a:lnTo>
                    <a:pt x="14820" y="9144"/>
                  </a:lnTo>
                  <a:lnTo>
                    <a:pt x="14579" y="8509"/>
                  </a:lnTo>
                  <a:lnTo>
                    <a:pt x="14338" y="7874"/>
                  </a:lnTo>
                  <a:lnTo>
                    <a:pt x="14046" y="7112"/>
                  </a:lnTo>
                  <a:lnTo>
                    <a:pt x="14033" y="7366"/>
                  </a:lnTo>
                  <a:lnTo>
                    <a:pt x="14147" y="7620"/>
                  </a:lnTo>
                  <a:lnTo>
                    <a:pt x="14300" y="7874"/>
                  </a:lnTo>
                  <a:lnTo>
                    <a:pt x="14097" y="7874"/>
                  </a:lnTo>
                  <a:lnTo>
                    <a:pt x="13919" y="7747"/>
                  </a:lnTo>
                  <a:lnTo>
                    <a:pt x="13804" y="7239"/>
                  </a:lnTo>
                  <a:lnTo>
                    <a:pt x="13462" y="7874"/>
                  </a:lnTo>
                  <a:lnTo>
                    <a:pt x="14008" y="8255"/>
                  </a:lnTo>
                  <a:lnTo>
                    <a:pt x="13550" y="8509"/>
                  </a:lnTo>
                  <a:lnTo>
                    <a:pt x="13462" y="8382"/>
                  </a:lnTo>
                  <a:lnTo>
                    <a:pt x="13360" y="8001"/>
                  </a:lnTo>
                  <a:lnTo>
                    <a:pt x="13258" y="7747"/>
                  </a:lnTo>
                  <a:lnTo>
                    <a:pt x="13335" y="8382"/>
                  </a:lnTo>
                  <a:lnTo>
                    <a:pt x="13449" y="9017"/>
                  </a:lnTo>
                  <a:lnTo>
                    <a:pt x="12903" y="9144"/>
                  </a:lnTo>
                  <a:lnTo>
                    <a:pt x="12827" y="9017"/>
                  </a:lnTo>
                  <a:lnTo>
                    <a:pt x="12636" y="8890"/>
                  </a:lnTo>
                  <a:lnTo>
                    <a:pt x="12242" y="9271"/>
                  </a:lnTo>
                  <a:lnTo>
                    <a:pt x="12204" y="9779"/>
                  </a:lnTo>
                  <a:lnTo>
                    <a:pt x="12522" y="10922"/>
                  </a:lnTo>
                  <a:lnTo>
                    <a:pt x="11531" y="11049"/>
                  </a:lnTo>
                  <a:lnTo>
                    <a:pt x="11455" y="10922"/>
                  </a:lnTo>
                  <a:lnTo>
                    <a:pt x="10833" y="9906"/>
                  </a:lnTo>
                  <a:lnTo>
                    <a:pt x="11023" y="10922"/>
                  </a:lnTo>
                  <a:lnTo>
                    <a:pt x="10185" y="10160"/>
                  </a:lnTo>
                  <a:lnTo>
                    <a:pt x="10058" y="10795"/>
                  </a:lnTo>
                  <a:lnTo>
                    <a:pt x="10591" y="11049"/>
                  </a:lnTo>
                  <a:lnTo>
                    <a:pt x="10426" y="11176"/>
                  </a:lnTo>
                  <a:lnTo>
                    <a:pt x="10312" y="11430"/>
                  </a:lnTo>
                  <a:lnTo>
                    <a:pt x="10591" y="12192"/>
                  </a:lnTo>
                  <a:lnTo>
                    <a:pt x="10083" y="12192"/>
                  </a:lnTo>
                  <a:lnTo>
                    <a:pt x="9944" y="11557"/>
                  </a:lnTo>
                  <a:lnTo>
                    <a:pt x="9575" y="12319"/>
                  </a:lnTo>
                  <a:lnTo>
                    <a:pt x="10198" y="12319"/>
                  </a:lnTo>
                  <a:lnTo>
                    <a:pt x="10350" y="13081"/>
                  </a:lnTo>
                  <a:lnTo>
                    <a:pt x="11290" y="13208"/>
                  </a:lnTo>
                  <a:lnTo>
                    <a:pt x="10706" y="13462"/>
                  </a:lnTo>
                  <a:lnTo>
                    <a:pt x="10693" y="13335"/>
                  </a:lnTo>
                  <a:lnTo>
                    <a:pt x="10604" y="13462"/>
                  </a:lnTo>
                  <a:lnTo>
                    <a:pt x="10426" y="13716"/>
                  </a:lnTo>
                  <a:lnTo>
                    <a:pt x="9779" y="13462"/>
                  </a:lnTo>
                  <a:lnTo>
                    <a:pt x="10071" y="14224"/>
                  </a:lnTo>
                  <a:lnTo>
                    <a:pt x="9677" y="14351"/>
                  </a:lnTo>
                  <a:lnTo>
                    <a:pt x="9334" y="14097"/>
                  </a:lnTo>
                  <a:lnTo>
                    <a:pt x="8724" y="13462"/>
                  </a:lnTo>
                  <a:lnTo>
                    <a:pt x="8496" y="13335"/>
                  </a:lnTo>
                  <a:lnTo>
                    <a:pt x="9131" y="14097"/>
                  </a:lnTo>
                  <a:lnTo>
                    <a:pt x="8115" y="14224"/>
                  </a:lnTo>
                  <a:lnTo>
                    <a:pt x="8483" y="14732"/>
                  </a:lnTo>
                  <a:lnTo>
                    <a:pt x="8788" y="15113"/>
                  </a:lnTo>
                  <a:lnTo>
                    <a:pt x="8483" y="14732"/>
                  </a:lnTo>
                  <a:lnTo>
                    <a:pt x="8153" y="14478"/>
                  </a:lnTo>
                  <a:lnTo>
                    <a:pt x="8572" y="15113"/>
                  </a:lnTo>
                  <a:lnTo>
                    <a:pt x="8255" y="15113"/>
                  </a:lnTo>
                  <a:lnTo>
                    <a:pt x="8140" y="14986"/>
                  </a:lnTo>
                  <a:lnTo>
                    <a:pt x="7772" y="14732"/>
                  </a:lnTo>
                  <a:lnTo>
                    <a:pt x="7302" y="15113"/>
                  </a:lnTo>
                  <a:lnTo>
                    <a:pt x="9055" y="15367"/>
                  </a:lnTo>
                  <a:lnTo>
                    <a:pt x="8140" y="15621"/>
                  </a:lnTo>
                  <a:lnTo>
                    <a:pt x="8128" y="15494"/>
                  </a:lnTo>
                  <a:lnTo>
                    <a:pt x="7988" y="15240"/>
                  </a:lnTo>
                  <a:lnTo>
                    <a:pt x="7315" y="15748"/>
                  </a:lnTo>
                  <a:lnTo>
                    <a:pt x="7670" y="16637"/>
                  </a:lnTo>
                  <a:lnTo>
                    <a:pt x="6997" y="17018"/>
                  </a:lnTo>
                  <a:lnTo>
                    <a:pt x="5930" y="16510"/>
                  </a:lnTo>
                  <a:lnTo>
                    <a:pt x="5829" y="17056"/>
                  </a:lnTo>
                  <a:lnTo>
                    <a:pt x="6324" y="18415"/>
                  </a:lnTo>
                  <a:lnTo>
                    <a:pt x="5664" y="18923"/>
                  </a:lnTo>
                  <a:lnTo>
                    <a:pt x="5854" y="18923"/>
                  </a:lnTo>
                  <a:lnTo>
                    <a:pt x="7239" y="19812"/>
                  </a:lnTo>
                  <a:lnTo>
                    <a:pt x="4813" y="19050"/>
                  </a:lnTo>
                  <a:lnTo>
                    <a:pt x="5207" y="19672"/>
                  </a:lnTo>
                  <a:lnTo>
                    <a:pt x="4559" y="19304"/>
                  </a:lnTo>
                  <a:lnTo>
                    <a:pt x="4711" y="19431"/>
                  </a:lnTo>
                  <a:lnTo>
                    <a:pt x="4381" y="19685"/>
                  </a:lnTo>
                  <a:lnTo>
                    <a:pt x="4267" y="19939"/>
                  </a:lnTo>
                  <a:lnTo>
                    <a:pt x="4521" y="20701"/>
                  </a:lnTo>
                  <a:lnTo>
                    <a:pt x="4610" y="21717"/>
                  </a:lnTo>
                  <a:lnTo>
                    <a:pt x="4267" y="21463"/>
                  </a:lnTo>
                  <a:lnTo>
                    <a:pt x="3771" y="21590"/>
                  </a:lnTo>
                  <a:lnTo>
                    <a:pt x="3708" y="22225"/>
                  </a:lnTo>
                  <a:lnTo>
                    <a:pt x="3390" y="22479"/>
                  </a:lnTo>
                  <a:lnTo>
                    <a:pt x="3733" y="22733"/>
                  </a:lnTo>
                  <a:lnTo>
                    <a:pt x="3594" y="22860"/>
                  </a:lnTo>
                  <a:lnTo>
                    <a:pt x="4203" y="22987"/>
                  </a:lnTo>
                  <a:lnTo>
                    <a:pt x="1498" y="23241"/>
                  </a:lnTo>
                  <a:lnTo>
                    <a:pt x="3962" y="25019"/>
                  </a:lnTo>
                  <a:lnTo>
                    <a:pt x="4953" y="25247"/>
                  </a:lnTo>
                  <a:lnTo>
                    <a:pt x="5105" y="25146"/>
                  </a:lnTo>
                  <a:lnTo>
                    <a:pt x="5245" y="25260"/>
                  </a:lnTo>
                  <a:lnTo>
                    <a:pt x="5880" y="25400"/>
                  </a:lnTo>
                  <a:lnTo>
                    <a:pt x="5765" y="25146"/>
                  </a:lnTo>
                  <a:lnTo>
                    <a:pt x="6223" y="25400"/>
                  </a:lnTo>
                  <a:lnTo>
                    <a:pt x="5918" y="25400"/>
                  </a:lnTo>
                  <a:lnTo>
                    <a:pt x="6121" y="25527"/>
                  </a:lnTo>
                  <a:lnTo>
                    <a:pt x="6299" y="25400"/>
                  </a:lnTo>
                  <a:lnTo>
                    <a:pt x="6718" y="25273"/>
                  </a:lnTo>
                  <a:lnTo>
                    <a:pt x="7175" y="25400"/>
                  </a:lnTo>
                  <a:lnTo>
                    <a:pt x="6845" y="25273"/>
                  </a:lnTo>
                  <a:lnTo>
                    <a:pt x="6629" y="25146"/>
                  </a:lnTo>
                  <a:lnTo>
                    <a:pt x="6413" y="25019"/>
                  </a:lnTo>
                  <a:lnTo>
                    <a:pt x="6502" y="24511"/>
                  </a:lnTo>
                  <a:lnTo>
                    <a:pt x="7124" y="25019"/>
                  </a:lnTo>
                  <a:lnTo>
                    <a:pt x="7505" y="24892"/>
                  </a:lnTo>
                  <a:lnTo>
                    <a:pt x="7150" y="24638"/>
                  </a:lnTo>
                  <a:lnTo>
                    <a:pt x="7658" y="24638"/>
                  </a:lnTo>
                  <a:lnTo>
                    <a:pt x="7378" y="24511"/>
                  </a:lnTo>
                  <a:lnTo>
                    <a:pt x="6819" y="24257"/>
                  </a:lnTo>
                  <a:lnTo>
                    <a:pt x="6870" y="24130"/>
                  </a:lnTo>
                  <a:lnTo>
                    <a:pt x="7264" y="24257"/>
                  </a:lnTo>
                  <a:lnTo>
                    <a:pt x="7518" y="24257"/>
                  </a:lnTo>
                  <a:lnTo>
                    <a:pt x="7378" y="24130"/>
                  </a:lnTo>
                  <a:lnTo>
                    <a:pt x="7340" y="23876"/>
                  </a:lnTo>
                  <a:lnTo>
                    <a:pt x="7785" y="23368"/>
                  </a:lnTo>
                  <a:lnTo>
                    <a:pt x="7302" y="23241"/>
                  </a:lnTo>
                  <a:lnTo>
                    <a:pt x="6807" y="23114"/>
                  </a:lnTo>
                  <a:lnTo>
                    <a:pt x="6731" y="23241"/>
                  </a:lnTo>
                  <a:lnTo>
                    <a:pt x="6146" y="22098"/>
                  </a:lnTo>
                  <a:lnTo>
                    <a:pt x="7823" y="21971"/>
                  </a:lnTo>
                  <a:lnTo>
                    <a:pt x="7810" y="21717"/>
                  </a:lnTo>
                  <a:lnTo>
                    <a:pt x="7772" y="21209"/>
                  </a:lnTo>
                  <a:lnTo>
                    <a:pt x="8039" y="21336"/>
                  </a:lnTo>
                  <a:lnTo>
                    <a:pt x="8001" y="21209"/>
                  </a:lnTo>
                  <a:lnTo>
                    <a:pt x="7899" y="20828"/>
                  </a:lnTo>
                  <a:lnTo>
                    <a:pt x="8305" y="20447"/>
                  </a:lnTo>
                  <a:lnTo>
                    <a:pt x="7886" y="19812"/>
                  </a:lnTo>
                  <a:lnTo>
                    <a:pt x="7937" y="19685"/>
                  </a:lnTo>
                  <a:lnTo>
                    <a:pt x="8509" y="19812"/>
                  </a:lnTo>
                  <a:lnTo>
                    <a:pt x="8801" y="20066"/>
                  </a:lnTo>
                  <a:lnTo>
                    <a:pt x="8763" y="19685"/>
                  </a:lnTo>
                  <a:lnTo>
                    <a:pt x="8483" y="19431"/>
                  </a:lnTo>
                  <a:lnTo>
                    <a:pt x="9144" y="19304"/>
                  </a:lnTo>
                  <a:lnTo>
                    <a:pt x="9385" y="19723"/>
                  </a:lnTo>
                  <a:lnTo>
                    <a:pt x="9512" y="19558"/>
                  </a:lnTo>
                  <a:lnTo>
                    <a:pt x="9410" y="19761"/>
                  </a:lnTo>
                  <a:lnTo>
                    <a:pt x="9753" y="19558"/>
                  </a:lnTo>
                  <a:lnTo>
                    <a:pt x="10198" y="19685"/>
                  </a:lnTo>
                  <a:lnTo>
                    <a:pt x="10121" y="19558"/>
                  </a:lnTo>
                  <a:lnTo>
                    <a:pt x="10045" y="19431"/>
                  </a:lnTo>
                  <a:lnTo>
                    <a:pt x="9969" y="19304"/>
                  </a:lnTo>
                  <a:lnTo>
                    <a:pt x="9740" y="18923"/>
                  </a:lnTo>
                  <a:lnTo>
                    <a:pt x="10325" y="19431"/>
                  </a:lnTo>
                  <a:lnTo>
                    <a:pt x="10731" y="19177"/>
                  </a:lnTo>
                  <a:lnTo>
                    <a:pt x="10655" y="18923"/>
                  </a:lnTo>
                  <a:lnTo>
                    <a:pt x="10020" y="18796"/>
                  </a:lnTo>
                  <a:lnTo>
                    <a:pt x="10045" y="18669"/>
                  </a:lnTo>
                  <a:lnTo>
                    <a:pt x="10375" y="18415"/>
                  </a:lnTo>
                  <a:lnTo>
                    <a:pt x="11176" y="19050"/>
                  </a:lnTo>
                  <a:lnTo>
                    <a:pt x="12611" y="19050"/>
                  </a:lnTo>
                  <a:lnTo>
                    <a:pt x="12039" y="18415"/>
                  </a:lnTo>
                  <a:lnTo>
                    <a:pt x="10769" y="17018"/>
                  </a:lnTo>
                  <a:lnTo>
                    <a:pt x="10299" y="16510"/>
                  </a:lnTo>
                  <a:lnTo>
                    <a:pt x="11366" y="16903"/>
                  </a:lnTo>
                  <a:lnTo>
                    <a:pt x="11137" y="16637"/>
                  </a:lnTo>
                  <a:lnTo>
                    <a:pt x="11315" y="16510"/>
                  </a:lnTo>
                  <a:lnTo>
                    <a:pt x="11480" y="16383"/>
                  </a:lnTo>
                  <a:lnTo>
                    <a:pt x="12877" y="17018"/>
                  </a:lnTo>
                  <a:lnTo>
                    <a:pt x="12941" y="16891"/>
                  </a:lnTo>
                  <a:lnTo>
                    <a:pt x="13690" y="16891"/>
                  </a:lnTo>
                  <a:lnTo>
                    <a:pt x="13055" y="16383"/>
                  </a:lnTo>
                  <a:lnTo>
                    <a:pt x="12103" y="15621"/>
                  </a:lnTo>
                  <a:lnTo>
                    <a:pt x="12750" y="15494"/>
                  </a:lnTo>
                  <a:lnTo>
                    <a:pt x="12242" y="15113"/>
                  </a:lnTo>
                  <a:lnTo>
                    <a:pt x="11696" y="14757"/>
                  </a:lnTo>
                  <a:lnTo>
                    <a:pt x="11671" y="14351"/>
                  </a:lnTo>
                  <a:lnTo>
                    <a:pt x="11684" y="14097"/>
                  </a:lnTo>
                  <a:lnTo>
                    <a:pt x="12052" y="13970"/>
                  </a:lnTo>
                  <a:lnTo>
                    <a:pt x="13131" y="14859"/>
                  </a:lnTo>
                  <a:lnTo>
                    <a:pt x="13195" y="15240"/>
                  </a:lnTo>
                  <a:lnTo>
                    <a:pt x="13030" y="15240"/>
                  </a:lnTo>
                  <a:lnTo>
                    <a:pt x="12941" y="15113"/>
                  </a:lnTo>
                  <a:lnTo>
                    <a:pt x="12954" y="15240"/>
                  </a:lnTo>
                  <a:lnTo>
                    <a:pt x="12979" y="15494"/>
                  </a:lnTo>
                  <a:lnTo>
                    <a:pt x="13360" y="15748"/>
                  </a:lnTo>
                  <a:lnTo>
                    <a:pt x="13131" y="15494"/>
                  </a:lnTo>
                  <a:lnTo>
                    <a:pt x="13525" y="15494"/>
                  </a:lnTo>
                  <a:lnTo>
                    <a:pt x="13804" y="15151"/>
                  </a:lnTo>
                  <a:lnTo>
                    <a:pt x="14185" y="15621"/>
                  </a:lnTo>
                  <a:lnTo>
                    <a:pt x="14122" y="15240"/>
                  </a:lnTo>
                  <a:lnTo>
                    <a:pt x="14262" y="15240"/>
                  </a:lnTo>
                  <a:lnTo>
                    <a:pt x="14224" y="15113"/>
                  </a:lnTo>
                  <a:lnTo>
                    <a:pt x="14084" y="14605"/>
                  </a:lnTo>
                  <a:lnTo>
                    <a:pt x="14668" y="14605"/>
                  </a:lnTo>
                  <a:lnTo>
                    <a:pt x="14135" y="14224"/>
                  </a:lnTo>
                  <a:lnTo>
                    <a:pt x="14960" y="13982"/>
                  </a:lnTo>
                  <a:lnTo>
                    <a:pt x="15074" y="13462"/>
                  </a:lnTo>
                  <a:lnTo>
                    <a:pt x="15519" y="13589"/>
                  </a:lnTo>
                  <a:lnTo>
                    <a:pt x="15709" y="14097"/>
                  </a:lnTo>
                  <a:lnTo>
                    <a:pt x="15824" y="14478"/>
                  </a:lnTo>
                  <a:lnTo>
                    <a:pt x="15697" y="13589"/>
                  </a:lnTo>
                  <a:lnTo>
                    <a:pt x="16649" y="14351"/>
                  </a:lnTo>
                  <a:lnTo>
                    <a:pt x="16891" y="14351"/>
                  </a:lnTo>
                  <a:lnTo>
                    <a:pt x="16878" y="14478"/>
                  </a:lnTo>
                  <a:lnTo>
                    <a:pt x="17068" y="14351"/>
                  </a:lnTo>
                  <a:lnTo>
                    <a:pt x="16548" y="13843"/>
                  </a:lnTo>
                  <a:lnTo>
                    <a:pt x="16840" y="13843"/>
                  </a:lnTo>
                  <a:lnTo>
                    <a:pt x="17005" y="14097"/>
                  </a:lnTo>
                  <a:lnTo>
                    <a:pt x="16941" y="13843"/>
                  </a:lnTo>
                  <a:lnTo>
                    <a:pt x="16865" y="13589"/>
                  </a:lnTo>
                  <a:lnTo>
                    <a:pt x="16713" y="13462"/>
                  </a:lnTo>
                  <a:lnTo>
                    <a:pt x="16319" y="13144"/>
                  </a:lnTo>
                  <a:lnTo>
                    <a:pt x="16205" y="12954"/>
                  </a:lnTo>
                  <a:lnTo>
                    <a:pt x="16116" y="12446"/>
                  </a:lnTo>
                  <a:lnTo>
                    <a:pt x="16294" y="12573"/>
                  </a:lnTo>
                  <a:lnTo>
                    <a:pt x="16484" y="12687"/>
                  </a:lnTo>
                  <a:lnTo>
                    <a:pt x="17360" y="13208"/>
                  </a:lnTo>
                  <a:lnTo>
                    <a:pt x="17462" y="13462"/>
                  </a:lnTo>
                  <a:lnTo>
                    <a:pt x="17348" y="13589"/>
                  </a:lnTo>
                  <a:lnTo>
                    <a:pt x="17614" y="13589"/>
                  </a:lnTo>
                  <a:lnTo>
                    <a:pt x="17614" y="13754"/>
                  </a:lnTo>
                  <a:lnTo>
                    <a:pt x="18567" y="14224"/>
                  </a:lnTo>
                  <a:lnTo>
                    <a:pt x="17360" y="12827"/>
                  </a:lnTo>
                  <a:lnTo>
                    <a:pt x="17272" y="12687"/>
                  </a:lnTo>
                  <a:lnTo>
                    <a:pt x="17767" y="12446"/>
                  </a:lnTo>
                  <a:lnTo>
                    <a:pt x="17995" y="12954"/>
                  </a:lnTo>
                  <a:lnTo>
                    <a:pt x="18161" y="13055"/>
                  </a:lnTo>
                  <a:lnTo>
                    <a:pt x="17868" y="12446"/>
                  </a:lnTo>
                  <a:lnTo>
                    <a:pt x="17843" y="11938"/>
                  </a:lnTo>
                  <a:lnTo>
                    <a:pt x="18389" y="12065"/>
                  </a:lnTo>
                  <a:lnTo>
                    <a:pt x="18326" y="11938"/>
                  </a:lnTo>
                  <a:lnTo>
                    <a:pt x="18249" y="11811"/>
                  </a:lnTo>
                  <a:lnTo>
                    <a:pt x="18034" y="11430"/>
                  </a:lnTo>
                  <a:lnTo>
                    <a:pt x="18237" y="11430"/>
                  </a:lnTo>
                  <a:lnTo>
                    <a:pt x="17945" y="11303"/>
                  </a:lnTo>
                  <a:lnTo>
                    <a:pt x="17843" y="11049"/>
                  </a:lnTo>
                  <a:lnTo>
                    <a:pt x="17729" y="10795"/>
                  </a:lnTo>
                  <a:lnTo>
                    <a:pt x="17945" y="10795"/>
                  </a:lnTo>
                  <a:lnTo>
                    <a:pt x="18110" y="10566"/>
                  </a:lnTo>
                  <a:lnTo>
                    <a:pt x="17995" y="10033"/>
                  </a:lnTo>
                  <a:lnTo>
                    <a:pt x="19278" y="11557"/>
                  </a:lnTo>
                  <a:lnTo>
                    <a:pt x="19329" y="10795"/>
                  </a:lnTo>
                  <a:lnTo>
                    <a:pt x="19672" y="10922"/>
                  </a:lnTo>
                  <a:lnTo>
                    <a:pt x="19824" y="11684"/>
                  </a:lnTo>
                  <a:lnTo>
                    <a:pt x="20078" y="11811"/>
                  </a:lnTo>
                  <a:lnTo>
                    <a:pt x="20129" y="11049"/>
                  </a:lnTo>
                  <a:lnTo>
                    <a:pt x="20129" y="10795"/>
                  </a:lnTo>
                  <a:lnTo>
                    <a:pt x="20129" y="10541"/>
                  </a:lnTo>
                  <a:lnTo>
                    <a:pt x="20091" y="10414"/>
                  </a:lnTo>
                  <a:lnTo>
                    <a:pt x="19977" y="9982"/>
                  </a:lnTo>
                  <a:lnTo>
                    <a:pt x="19977" y="10287"/>
                  </a:lnTo>
                  <a:lnTo>
                    <a:pt x="19862" y="10541"/>
                  </a:lnTo>
                  <a:lnTo>
                    <a:pt x="19672" y="10541"/>
                  </a:lnTo>
                  <a:lnTo>
                    <a:pt x="19634" y="10033"/>
                  </a:lnTo>
                  <a:lnTo>
                    <a:pt x="19596" y="9906"/>
                  </a:lnTo>
                  <a:lnTo>
                    <a:pt x="19304" y="9525"/>
                  </a:lnTo>
                  <a:lnTo>
                    <a:pt x="19888" y="10172"/>
                  </a:lnTo>
                  <a:lnTo>
                    <a:pt x="19862" y="9525"/>
                  </a:lnTo>
                  <a:lnTo>
                    <a:pt x="19786" y="9271"/>
                  </a:lnTo>
                  <a:lnTo>
                    <a:pt x="19761" y="9144"/>
                  </a:lnTo>
                  <a:lnTo>
                    <a:pt x="19621" y="8636"/>
                  </a:lnTo>
                  <a:lnTo>
                    <a:pt x="20294" y="9131"/>
                  </a:lnTo>
                  <a:lnTo>
                    <a:pt x="21069" y="10795"/>
                  </a:lnTo>
                  <a:lnTo>
                    <a:pt x="21894" y="11303"/>
                  </a:lnTo>
                  <a:lnTo>
                    <a:pt x="21590" y="9525"/>
                  </a:lnTo>
                  <a:lnTo>
                    <a:pt x="22453" y="9652"/>
                  </a:lnTo>
                  <a:lnTo>
                    <a:pt x="22123" y="9525"/>
                  </a:lnTo>
                  <a:lnTo>
                    <a:pt x="21932" y="8763"/>
                  </a:lnTo>
                  <a:lnTo>
                    <a:pt x="22504" y="9271"/>
                  </a:lnTo>
                  <a:lnTo>
                    <a:pt x="22618" y="8890"/>
                  </a:lnTo>
                  <a:lnTo>
                    <a:pt x="22821" y="9398"/>
                  </a:lnTo>
                  <a:lnTo>
                    <a:pt x="23266" y="9906"/>
                  </a:lnTo>
                  <a:lnTo>
                    <a:pt x="23101" y="9525"/>
                  </a:lnTo>
                  <a:lnTo>
                    <a:pt x="23761" y="9779"/>
                  </a:lnTo>
                  <a:lnTo>
                    <a:pt x="23685" y="9525"/>
                  </a:lnTo>
                  <a:lnTo>
                    <a:pt x="23507" y="8890"/>
                  </a:lnTo>
                  <a:lnTo>
                    <a:pt x="23469" y="8763"/>
                  </a:lnTo>
                  <a:lnTo>
                    <a:pt x="23431" y="8636"/>
                  </a:lnTo>
                  <a:lnTo>
                    <a:pt x="24003" y="9271"/>
                  </a:lnTo>
                  <a:lnTo>
                    <a:pt x="24650" y="9398"/>
                  </a:lnTo>
                  <a:lnTo>
                    <a:pt x="24447" y="8636"/>
                  </a:lnTo>
                  <a:lnTo>
                    <a:pt x="24117" y="7366"/>
                  </a:lnTo>
                  <a:lnTo>
                    <a:pt x="24752" y="7366"/>
                  </a:lnTo>
                  <a:lnTo>
                    <a:pt x="24777" y="8001"/>
                  </a:lnTo>
                  <a:lnTo>
                    <a:pt x="24904" y="8255"/>
                  </a:lnTo>
                  <a:lnTo>
                    <a:pt x="25019" y="8763"/>
                  </a:lnTo>
                  <a:lnTo>
                    <a:pt x="24904" y="9017"/>
                  </a:lnTo>
                  <a:lnTo>
                    <a:pt x="25273" y="9017"/>
                  </a:lnTo>
                  <a:lnTo>
                    <a:pt x="25171" y="8636"/>
                  </a:lnTo>
                  <a:lnTo>
                    <a:pt x="25374" y="9017"/>
                  </a:lnTo>
                  <a:lnTo>
                    <a:pt x="25400" y="8636"/>
                  </a:lnTo>
                  <a:lnTo>
                    <a:pt x="25463" y="7747"/>
                  </a:lnTo>
                  <a:lnTo>
                    <a:pt x="25781" y="8255"/>
                  </a:lnTo>
                  <a:lnTo>
                    <a:pt x="25742" y="7747"/>
                  </a:lnTo>
                  <a:lnTo>
                    <a:pt x="25666" y="7366"/>
                  </a:lnTo>
                  <a:lnTo>
                    <a:pt x="25895" y="7366"/>
                  </a:lnTo>
                  <a:lnTo>
                    <a:pt x="26212" y="7112"/>
                  </a:lnTo>
                  <a:lnTo>
                    <a:pt x="25869" y="6477"/>
                  </a:lnTo>
                  <a:lnTo>
                    <a:pt x="26860" y="8128"/>
                  </a:lnTo>
                  <a:lnTo>
                    <a:pt x="27381" y="6477"/>
                  </a:lnTo>
                  <a:lnTo>
                    <a:pt x="27546" y="5969"/>
                  </a:lnTo>
                  <a:lnTo>
                    <a:pt x="28321" y="7493"/>
                  </a:lnTo>
                  <a:lnTo>
                    <a:pt x="28422" y="7645"/>
                  </a:lnTo>
                  <a:lnTo>
                    <a:pt x="28346" y="7493"/>
                  </a:lnTo>
                  <a:lnTo>
                    <a:pt x="28714" y="7239"/>
                  </a:lnTo>
                  <a:lnTo>
                    <a:pt x="29210" y="6985"/>
                  </a:lnTo>
                  <a:lnTo>
                    <a:pt x="29591" y="6985"/>
                  </a:lnTo>
                  <a:lnTo>
                    <a:pt x="29629" y="7239"/>
                  </a:lnTo>
                  <a:lnTo>
                    <a:pt x="30124" y="7620"/>
                  </a:lnTo>
                  <a:close/>
                </a:path>
                <a:path w="59054" h="45085">
                  <a:moveTo>
                    <a:pt x="33934" y="6985"/>
                  </a:moveTo>
                  <a:lnTo>
                    <a:pt x="33921" y="6261"/>
                  </a:lnTo>
                  <a:lnTo>
                    <a:pt x="33769" y="6985"/>
                  </a:lnTo>
                  <a:lnTo>
                    <a:pt x="33934" y="6985"/>
                  </a:lnTo>
                  <a:close/>
                </a:path>
                <a:path w="59054" h="45085">
                  <a:moveTo>
                    <a:pt x="33972" y="20942"/>
                  </a:moveTo>
                  <a:lnTo>
                    <a:pt x="33832" y="20777"/>
                  </a:lnTo>
                  <a:lnTo>
                    <a:pt x="33896" y="20967"/>
                  </a:lnTo>
                  <a:close/>
                </a:path>
                <a:path w="59054" h="45085">
                  <a:moveTo>
                    <a:pt x="34061" y="5842"/>
                  </a:moveTo>
                  <a:lnTo>
                    <a:pt x="33909" y="5930"/>
                  </a:lnTo>
                  <a:lnTo>
                    <a:pt x="33921" y="6261"/>
                  </a:lnTo>
                  <a:lnTo>
                    <a:pt x="34061" y="5842"/>
                  </a:lnTo>
                  <a:close/>
                </a:path>
                <a:path w="59054" h="45085">
                  <a:moveTo>
                    <a:pt x="34480" y="20053"/>
                  </a:moveTo>
                  <a:close/>
                </a:path>
                <a:path w="59054" h="45085">
                  <a:moveTo>
                    <a:pt x="34925" y="9423"/>
                  </a:moveTo>
                  <a:lnTo>
                    <a:pt x="33451" y="9779"/>
                  </a:lnTo>
                  <a:lnTo>
                    <a:pt x="34315" y="9601"/>
                  </a:lnTo>
                  <a:lnTo>
                    <a:pt x="34925" y="9423"/>
                  </a:lnTo>
                  <a:close/>
                </a:path>
                <a:path w="59054" h="45085">
                  <a:moveTo>
                    <a:pt x="35318" y="7023"/>
                  </a:moveTo>
                  <a:lnTo>
                    <a:pt x="35179" y="7137"/>
                  </a:lnTo>
                  <a:lnTo>
                    <a:pt x="34912" y="7620"/>
                  </a:lnTo>
                  <a:lnTo>
                    <a:pt x="34772" y="7924"/>
                  </a:lnTo>
                  <a:lnTo>
                    <a:pt x="35217" y="7467"/>
                  </a:lnTo>
                  <a:lnTo>
                    <a:pt x="35318" y="7023"/>
                  </a:lnTo>
                  <a:close/>
                </a:path>
                <a:path w="59054" h="45085">
                  <a:moveTo>
                    <a:pt x="35356" y="9423"/>
                  </a:moveTo>
                  <a:lnTo>
                    <a:pt x="34759" y="9525"/>
                  </a:lnTo>
                  <a:lnTo>
                    <a:pt x="34429" y="9652"/>
                  </a:lnTo>
                  <a:lnTo>
                    <a:pt x="35356" y="9423"/>
                  </a:lnTo>
                  <a:close/>
                </a:path>
                <a:path w="59054" h="45085">
                  <a:moveTo>
                    <a:pt x="36068" y="9652"/>
                  </a:moveTo>
                  <a:lnTo>
                    <a:pt x="35801" y="9652"/>
                  </a:lnTo>
                  <a:lnTo>
                    <a:pt x="35509" y="9779"/>
                  </a:lnTo>
                  <a:lnTo>
                    <a:pt x="36068" y="9652"/>
                  </a:lnTo>
                  <a:close/>
                </a:path>
                <a:path w="59054" h="45085">
                  <a:moveTo>
                    <a:pt x="36347" y="9271"/>
                  </a:moveTo>
                  <a:lnTo>
                    <a:pt x="35966" y="9283"/>
                  </a:lnTo>
                  <a:lnTo>
                    <a:pt x="35356" y="9423"/>
                  </a:lnTo>
                  <a:lnTo>
                    <a:pt x="36347" y="9271"/>
                  </a:lnTo>
                  <a:close/>
                </a:path>
                <a:path w="59054" h="45085">
                  <a:moveTo>
                    <a:pt x="36791" y="6769"/>
                  </a:moveTo>
                  <a:lnTo>
                    <a:pt x="35458" y="7620"/>
                  </a:lnTo>
                  <a:lnTo>
                    <a:pt x="35356" y="7874"/>
                  </a:lnTo>
                  <a:lnTo>
                    <a:pt x="35699" y="7747"/>
                  </a:lnTo>
                  <a:lnTo>
                    <a:pt x="35890" y="7620"/>
                  </a:lnTo>
                  <a:lnTo>
                    <a:pt x="36017" y="7366"/>
                  </a:lnTo>
                  <a:lnTo>
                    <a:pt x="36791" y="6769"/>
                  </a:lnTo>
                  <a:close/>
                </a:path>
                <a:path w="59054" h="45085">
                  <a:moveTo>
                    <a:pt x="37465" y="6350"/>
                  </a:moveTo>
                  <a:lnTo>
                    <a:pt x="37160" y="6477"/>
                  </a:lnTo>
                  <a:lnTo>
                    <a:pt x="36791" y="6769"/>
                  </a:lnTo>
                  <a:lnTo>
                    <a:pt x="37465" y="6350"/>
                  </a:lnTo>
                  <a:close/>
                </a:path>
                <a:path w="59054" h="45085">
                  <a:moveTo>
                    <a:pt x="38747" y="15811"/>
                  </a:moveTo>
                  <a:lnTo>
                    <a:pt x="38557" y="15621"/>
                  </a:lnTo>
                  <a:lnTo>
                    <a:pt x="38620" y="16002"/>
                  </a:lnTo>
                  <a:lnTo>
                    <a:pt x="38747" y="15811"/>
                  </a:lnTo>
                  <a:close/>
                </a:path>
                <a:path w="59054" h="45085">
                  <a:moveTo>
                    <a:pt x="39217" y="16129"/>
                  </a:moveTo>
                  <a:lnTo>
                    <a:pt x="38963" y="15494"/>
                  </a:lnTo>
                  <a:lnTo>
                    <a:pt x="38874" y="15621"/>
                  </a:lnTo>
                  <a:lnTo>
                    <a:pt x="38798" y="15811"/>
                  </a:lnTo>
                  <a:lnTo>
                    <a:pt x="39217" y="16129"/>
                  </a:lnTo>
                  <a:close/>
                </a:path>
                <a:path w="59054" h="45085">
                  <a:moveTo>
                    <a:pt x="40398" y="16256"/>
                  </a:moveTo>
                  <a:lnTo>
                    <a:pt x="40132" y="15811"/>
                  </a:lnTo>
                  <a:lnTo>
                    <a:pt x="40132" y="16002"/>
                  </a:lnTo>
                  <a:lnTo>
                    <a:pt x="40398" y="16256"/>
                  </a:lnTo>
                  <a:close/>
                </a:path>
                <a:path w="59054" h="45085">
                  <a:moveTo>
                    <a:pt x="44640" y="12954"/>
                  </a:moveTo>
                  <a:lnTo>
                    <a:pt x="44107" y="12827"/>
                  </a:lnTo>
                  <a:lnTo>
                    <a:pt x="32854" y="12827"/>
                  </a:lnTo>
                  <a:lnTo>
                    <a:pt x="32550" y="12827"/>
                  </a:lnTo>
                  <a:lnTo>
                    <a:pt x="32956" y="13970"/>
                  </a:lnTo>
                  <a:lnTo>
                    <a:pt x="32258" y="13055"/>
                  </a:lnTo>
                  <a:lnTo>
                    <a:pt x="31343" y="12065"/>
                  </a:lnTo>
                  <a:lnTo>
                    <a:pt x="31178" y="12700"/>
                  </a:lnTo>
                  <a:lnTo>
                    <a:pt x="30861" y="12827"/>
                  </a:lnTo>
                  <a:lnTo>
                    <a:pt x="31864" y="14097"/>
                  </a:lnTo>
                  <a:lnTo>
                    <a:pt x="30581" y="13538"/>
                  </a:lnTo>
                  <a:lnTo>
                    <a:pt x="30708" y="13474"/>
                  </a:lnTo>
                  <a:lnTo>
                    <a:pt x="30645" y="13106"/>
                  </a:lnTo>
                  <a:lnTo>
                    <a:pt x="30543" y="13525"/>
                  </a:lnTo>
                  <a:lnTo>
                    <a:pt x="29565" y="13081"/>
                  </a:lnTo>
                  <a:lnTo>
                    <a:pt x="30467" y="16510"/>
                  </a:lnTo>
                  <a:lnTo>
                    <a:pt x="30289" y="16383"/>
                  </a:lnTo>
                  <a:lnTo>
                    <a:pt x="28663" y="15240"/>
                  </a:lnTo>
                  <a:lnTo>
                    <a:pt x="28752" y="15748"/>
                  </a:lnTo>
                  <a:lnTo>
                    <a:pt x="28625" y="16383"/>
                  </a:lnTo>
                  <a:lnTo>
                    <a:pt x="28054" y="15748"/>
                  </a:lnTo>
                  <a:lnTo>
                    <a:pt x="27089" y="16129"/>
                  </a:lnTo>
                  <a:lnTo>
                    <a:pt x="26619" y="16891"/>
                  </a:lnTo>
                  <a:lnTo>
                    <a:pt x="26327" y="16256"/>
                  </a:lnTo>
                  <a:lnTo>
                    <a:pt x="26073" y="16510"/>
                  </a:lnTo>
                  <a:lnTo>
                    <a:pt x="26060" y="16764"/>
                  </a:lnTo>
                  <a:lnTo>
                    <a:pt x="27482" y="18415"/>
                  </a:lnTo>
                  <a:lnTo>
                    <a:pt x="27495" y="18669"/>
                  </a:lnTo>
                  <a:lnTo>
                    <a:pt x="27317" y="18923"/>
                  </a:lnTo>
                  <a:lnTo>
                    <a:pt x="26898" y="18542"/>
                  </a:lnTo>
                  <a:lnTo>
                    <a:pt x="26339" y="18034"/>
                  </a:lnTo>
                  <a:lnTo>
                    <a:pt x="25755" y="18542"/>
                  </a:lnTo>
                  <a:lnTo>
                    <a:pt x="24384" y="18288"/>
                  </a:lnTo>
                  <a:lnTo>
                    <a:pt x="24625" y="19685"/>
                  </a:lnTo>
                  <a:lnTo>
                    <a:pt x="24384" y="19431"/>
                  </a:lnTo>
                  <a:lnTo>
                    <a:pt x="24320" y="19177"/>
                  </a:lnTo>
                  <a:lnTo>
                    <a:pt x="24015" y="19431"/>
                  </a:lnTo>
                  <a:lnTo>
                    <a:pt x="22631" y="19558"/>
                  </a:lnTo>
                  <a:lnTo>
                    <a:pt x="23190" y="20027"/>
                  </a:lnTo>
                  <a:lnTo>
                    <a:pt x="23164" y="19812"/>
                  </a:lnTo>
                  <a:lnTo>
                    <a:pt x="23215" y="20066"/>
                  </a:lnTo>
                  <a:lnTo>
                    <a:pt x="23342" y="21844"/>
                  </a:lnTo>
                  <a:lnTo>
                    <a:pt x="22796" y="21209"/>
                  </a:lnTo>
                  <a:lnTo>
                    <a:pt x="23291" y="22225"/>
                  </a:lnTo>
                  <a:lnTo>
                    <a:pt x="23393" y="22352"/>
                  </a:lnTo>
                  <a:lnTo>
                    <a:pt x="23456" y="22606"/>
                  </a:lnTo>
                  <a:lnTo>
                    <a:pt x="23342" y="22987"/>
                  </a:lnTo>
                  <a:lnTo>
                    <a:pt x="23177" y="22987"/>
                  </a:lnTo>
                  <a:lnTo>
                    <a:pt x="22796" y="22606"/>
                  </a:lnTo>
                  <a:lnTo>
                    <a:pt x="22453" y="22606"/>
                  </a:lnTo>
                  <a:lnTo>
                    <a:pt x="23393" y="23495"/>
                  </a:lnTo>
                  <a:lnTo>
                    <a:pt x="22733" y="23495"/>
                  </a:lnTo>
                  <a:lnTo>
                    <a:pt x="22479" y="22987"/>
                  </a:lnTo>
                  <a:lnTo>
                    <a:pt x="22136" y="23241"/>
                  </a:lnTo>
                  <a:lnTo>
                    <a:pt x="22364" y="23368"/>
                  </a:lnTo>
                  <a:lnTo>
                    <a:pt x="22606" y="23876"/>
                  </a:lnTo>
                  <a:lnTo>
                    <a:pt x="22707" y="24384"/>
                  </a:lnTo>
                  <a:lnTo>
                    <a:pt x="21932" y="24384"/>
                  </a:lnTo>
                  <a:lnTo>
                    <a:pt x="21348" y="23876"/>
                  </a:lnTo>
                  <a:lnTo>
                    <a:pt x="21640" y="24257"/>
                  </a:lnTo>
                  <a:lnTo>
                    <a:pt x="21932" y="24892"/>
                  </a:lnTo>
                  <a:lnTo>
                    <a:pt x="21602" y="24892"/>
                  </a:lnTo>
                  <a:lnTo>
                    <a:pt x="21374" y="24638"/>
                  </a:lnTo>
                  <a:lnTo>
                    <a:pt x="21272" y="24384"/>
                  </a:lnTo>
                  <a:lnTo>
                    <a:pt x="21247" y="25781"/>
                  </a:lnTo>
                  <a:lnTo>
                    <a:pt x="20320" y="25527"/>
                  </a:lnTo>
                  <a:lnTo>
                    <a:pt x="19989" y="25273"/>
                  </a:lnTo>
                  <a:lnTo>
                    <a:pt x="20307" y="24892"/>
                  </a:lnTo>
                  <a:lnTo>
                    <a:pt x="20523" y="24726"/>
                  </a:lnTo>
                  <a:lnTo>
                    <a:pt x="20650" y="24638"/>
                  </a:lnTo>
                  <a:lnTo>
                    <a:pt x="20637" y="24892"/>
                  </a:lnTo>
                  <a:lnTo>
                    <a:pt x="21247" y="25781"/>
                  </a:lnTo>
                  <a:lnTo>
                    <a:pt x="21247" y="24396"/>
                  </a:lnTo>
                  <a:lnTo>
                    <a:pt x="20510" y="24485"/>
                  </a:lnTo>
                  <a:lnTo>
                    <a:pt x="20459" y="24638"/>
                  </a:lnTo>
                  <a:lnTo>
                    <a:pt x="20370" y="24511"/>
                  </a:lnTo>
                  <a:lnTo>
                    <a:pt x="20383" y="24384"/>
                  </a:lnTo>
                  <a:lnTo>
                    <a:pt x="20104" y="24130"/>
                  </a:lnTo>
                  <a:lnTo>
                    <a:pt x="19697" y="24384"/>
                  </a:lnTo>
                  <a:lnTo>
                    <a:pt x="19177" y="23241"/>
                  </a:lnTo>
                  <a:lnTo>
                    <a:pt x="19316" y="23876"/>
                  </a:lnTo>
                  <a:lnTo>
                    <a:pt x="19824" y="25273"/>
                  </a:lnTo>
                  <a:lnTo>
                    <a:pt x="19253" y="25400"/>
                  </a:lnTo>
                  <a:lnTo>
                    <a:pt x="19024" y="25273"/>
                  </a:lnTo>
                  <a:lnTo>
                    <a:pt x="18999" y="25146"/>
                  </a:lnTo>
                  <a:lnTo>
                    <a:pt x="18872" y="25146"/>
                  </a:lnTo>
                  <a:lnTo>
                    <a:pt x="18884" y="25400"/>
                  </a:lnTo>
                  <a:lnTo>
                    <a:pt x="18567" y="25400"/>
                  </a:lnTo>
                  <a:lnTo>
                    <a:pt x="18465" y="25527"/>
                  </a:lnTo>
                  <a:lnTo>
                    <a:pt x="18389" y="25908"/>
                  </a:lnTo>
                  <a:lnTo>
                    <a:pt x="18161" y="25603"/>
                  </a:lnTo>
                  <a:lnTo>
                    <a:pt x="18135" y="25400"/>
                  </a:lnTo>
                  <a:lnTo>
                    <a:pt x="18427" y="25527"/>
                  </a:lnTo>
                  <a:lnTo>
                    <a:pt x="18338" y="25400"/>
                  </a:lnTo>
                  <a:lnTo>
                    <a:pt x="17970" y="25019"/>
                  </a:lnTo>
                  <a:lnTo>
                    <a:pt x="17919" y="25247"/>
                  </a:lnTo>
                  <a:lnTo>
                    <a:pt x="17805" y="25603"/>
                  </a:lnTo>
                  <a:lnTo>
                    <a:pt x="17691" y="25781"/>
                  </a:lnTo>
                  <a:lnTo>
                    <a:pt x="18313" y="26289"/>
                  </a:lnTo>
                  <a:lnTo>
                    <a:pt x="18008" y="26416"/>
                  </a:lnTo>
                  <a:lnTo>
                    <a:pt x="18694" y="26797"/>
                  </a:lnTo>
                  <a:lnTo>
                    <a:pt x="18745" y="26543"/>
                  </a:lnTo>
                  <a:lnTo>
                    <a:pt x="18935" y="26606"/>
                  </a:lnTo>
                  <a:lnTo>
                    <a:pt x="18796" y="26403"/>
                  </a:lnTo>
                  <a:lnTo>
                    <a:pt x="19126" y="26035"/>
                  </a:lnTo>
                  <a:lnTo>
                    <a:pt x="19316" y="26416"/>
                  </a:lnTo>
                  <a:lnTo>
                    <a:pt x="19392" y="26670"/>
                  </a:lnTo>
                  <a:lnTo>
                    <a:pt x="26746" y="26670"/>
                  </a:lnTo>
                  <a:lnTo>
                    <a:pt x="26822" y="26035"/>
                  </a:lnTo>
                  <a:lnTo>
                    <a:pt x="26835" y="25908"/>
                  </a:lnTo>
                  <a:lnTo>
                    <a:pt x="26860" y="25781"/>
                  </a:lnTo>
                  <a:lnTo>
                    <a:pt x="26962" y="25146"/>
                  </a:lnTo>
                  <a:lnTo>
                    <a:pt x="28117" y="25400"/>
                  </a:lnTo>
                  <a:lnTo>
                    <a:pt x="28206" y="25654"/>
                  </a:lnTo>
                  <a:lnTo>
                    <a:pt x="28829" y="25527"/>
                  </a:lnTo>
                  <a:lnTo>
                    <a:pt x="28486" y="25146"/>
                  </a:lnTo>
                  <a:lnTo>
                    <a:pt x="28270" y="24892"/>
                  </a:lnTo>
                  <a:lnTo>
                    <a:pt x="27813" y="24384"/>
                  </a:lnTo>
                  <a:lnTo>
                    <a:pt x="27355" y="23876"/>
                  </a:lnTo>
                  <a:lnTo>
                    <a:pt x="28282" y="24130"/>
                  </a:lnTo>
                  <a:lnTo>
                    <a:pt x="28321" y="24384"/>
                  </a:lnTo>
                  <a:lnTo>
                    <a:pt x="29413" y="23876"/>
                  </a:lnTo>
                  <a:lnTo>
                    <a:pt x="29502" y="23495"/>
                  </a:lnTo>
                  <a:lnTo>
                    <a:pt x="29616" y="22987"/>
                  </a:lnTo>
                  <a:lnTo>
                    <a:pt x="29756" y="22352"/>
                  </a:lnTo>
                  <a:lnTo>
                    <a:pt x="31305" y="22860"/>
                  </a:lnTo>
                  <a:lnTo>
                    <a:pt x="30975" y="22352"/>
                  </a:lnTo>
                  <a:lnTo>
                    <a:pt x="30645" y="21844"/>
                  </a:lnTo>
                  <a:lnTo>
                    <a:pt x="30556" y="21717"/>
                  </a:lnTo>
                  <a:lnTo>
                    <a:pt x="32524" y="22479"/>
                  </a:lnTo>
                  <a:lnTo>
                    <a:pt x="31889" y="21717"/>
                  </a:lnTo>
                  <a:lnTo>
                    <a:pt x="31356" y="21082"/>
                  </a:lnTo>
                  <a:lnTo>
                    <a:pt x="32423" y="21336"/>
                  </a:lnTo>
                  <a:lnTo>
                    <a:pt x="32512" y="21717"/>
                  </a:lnTo>
                  <a:lnTo>
                    <a:pt x="33578" y="21590"/>
                  </a:lnTo>
                  <a:lnTo>
                    <a:pt x="33807" y="21463"/>
                  </a:lnTo>
                  <a:lnTo>
                    <a:pt x="33540" y="21082"/>
                  </a:lnTo>
                  <a:lnTo>
                    <a:pt x="33261" y="20701"/>
                  </a:lnTo>
                  <a:lnTo>
                    <a:pt x="33172" y="20574"/>
                  </a:lnTo>
                  <a:lnTo>
                    <a:pt x="33185" y="20193"/>
                  </a:lnTo>
                  <a:lnTo>
                    <a:pt x="33820" y="20828"/>
                  </a:lnTo>
                  <a:lnTo>
                    <a:pt x="33604" y="20193"/>
                  </a:lnTo>
                  <a:lnTo>
                    <a:pt x="33464" y="19812"/>
                  </a:lnTo>
                  <a:lnTo>
                    <a:pt x="34378" y="20574"/>
                  </a:lnTo>
                  <a:lnTo>
                    <a:pt x="34429" y="20193"/>
                  </a:lnTo>
                  <a:lnTo>
                    <a:pt x="34302" y="20193"/>
                  </a:lnTo>
                  <a:lnTo>
                    <a:pt x="33972" y="20066"/>
                  </a:lnTo>
                  <a:lnTo>
                    <a:pt x="33794" y="19812"/>
                  </a:lnTo>
                  <a:lnTo>
                    <a:pt x="33807" y="19685"/>
                  </a:lnTo>
                  <a:lnTo>
                    <a:pt x="33845" y="19177"/>
                  </a:lnTo>
                  <a:lnTo>
                    <a:pt x="35026" y="19558"/>
                  </a:lnTo>
                  <a:lnTo>
                    <a:pt x="35356" y="19939"/>
                  </a:lnTo>
                  <a:lnTo>
                    <a:pt x="35509" y="19177"/>
                  </a:lnTo>
                  <a:lnTo>
                    <a:pt x="35560" y="18923"/>
                  </a:lnTo>
                  <a:lnTo>
                    <a:pt x="35610" y="18669"/>
                  </a:lnTo>
                  <a:lnTo>
                    <a:pt x="35636" y="18415"/>
                  </a:lnTo>
                  <a:lnTo>
                    <a:pt x="36563" y="20193"/>
                  </a:lnTo>
                  <a:lnTo>
                    <a:pt x="36372" y="19177"/>
                  </a:lnTo>
                  <a:lnTo>
                    <a:pt x="36182" y="19050"/>
                  </a:lnTo>
                  <a:lnTo>
                    <a:pt x="36029" y="18669"/>
                  </a:lnTo>
                  <a:lnTo>
                    <a:pt x="35915" y="18542"/>
                  </a:lnTo>
                  <a:lnTo>
                    <a:pt x="36474" y="18796"/>
                  </a:lnTo>
                  <a:lnTo>
                    <a:pt x="36918" y="18542"/>
                  </a:lnTo>
                  <a:lnTo>
                    <a:pt x="36957" y="18415"/>
                  </a:lnTo>
                  <a:lnTo>
                    <a:pt x="37084" y="18034"/>
                  </a:lnTo>
                  <a:lnTo>
                    <a:pt x="37439" y="18542"/>
                  </a:lnTo>
                  <a:lnTo>
                    <a:pt x="37782" y="18415"/>
                  </a:lnTo>
                  <a:lnTo>
                    <a:pt x="38074" y="18034"/>
                  </a:lnTo>
                  <a:lnTo>
                    <a:pt x="38557" y="17399"/>
                  </a:lnTo>
                  <a:lnTo>
                    <a:pt x="38684" y="17145"/>
                  </a:lnTo>
                  <a:lnTo>
                    <a:pt x="39065" y="16891"/>
                  </a:lnTo>
                  <a:lnTo>
                    <a:pt x="39243" y="16764"/>
                  </a:lnTo>
                  <a:lnTo>
                    <a:pt x="39433" y="16637"/>
                  </a:lnTo>
                  <a:lnTo>
                    <a:pt x="38773" y="16764"/>
                  </a:lnTo>
                  <a:lnTo>
                    <a:pt x="38620" y="16510"/>
                  </a:lnTo>
                  <a:lnTo>
                    <a:pt x="38201" y="15811"/>
                  </a:lnTo>
                  <a:lnTo>
                    <a:pt x="38277" y="15621"/>
                  </a:lnTo>
                  <a:lnTo>
                    <a:pt x="38379" y="15494"/>
                  </a:lnTo>
                  <a:lnTo>
                    <a:pt x="38557" y="15621"/>
                  </a:lnTo>
                  <a:lnTo>
                    <a:pt x="38531" y="15494"/>
                  </a:lnTo>
                  <a:lnTo>
                    <a:pt x="38633" y="15151"/>
                  </a:lnTo>
                  <a:lnTo>
                    <a:pt x="38938" y="14986"/>
                  </a:lnTo>
                  <a:lnTo>
                    <a:pt x="39509" y="15621"/>
                  </a:lnTo>
                  <a:lnTo>
                    <a:pt x="39598" y="16256"/>
                  </a:lnTo>
                  <a:lnTo>
                    <a:pt x="39865" y="15621"/>
                  </a:lnTo>
                  <a:lnTo>
                    <a:pt x="40132" y="15748"/>
                  </a:lnTo>
                  <a:lnTo>
                    <a:pt x="42265" y="16129"/>
                  </a:lnTo>
                  <a:lnTo>
                    <a:pt x="41922" y="15621"/>
                  </a:lnTo>
                  <a:lnTo>
                    <a:pt x="41668" y="15240"/>
                  </a:lnTo>
                  <a:lnTo>
                    <a:pt x="41973" y="15367"/>
                  </a:lnTo>
                  <a:lnTo>
                    <a:pt x="42151" y="15240"/>
                  </a:lnTo>
                  <a:lnTo>
                    <a:pt x="42494" y="14986"/>
                  </a:lnTo>
                  <a:lnTo>
                    <a:pt x="43357" y="14351"/>
                  </a:lnTo>
                  <a:lnTo>
                    <a:pt x="43370" y="14097"/>
                  </a:lnTo>
                  <a:lnTo>
                    <a:pt x="43383" y="13970"/>
                  </a:lnTo>
                  <a:lnTo>
                    <a:pt x="43383" y="13843"/>
                  </a:lnTo>
                  <a:lnTo>
                    <a:pt x="44640" y="12954"/>
                  </a:lnTo>
                  <a:close/>
                </a:path>
                <a:path w="59054" h="45085">
                  <a:moveTo>
                    <a:pt x="47815" y="2667"/>
                  </a:moveTo>
                  <a:lnTo>
                    <a:pt x="47675" y="2590"/>
                  </a:lnTo>
                  <a:lnTo>
                    <a:pt x="47345" y="2755"/>
                  </a:lnTo>
                  <a:lnTo>
                    <a:pt x="47815" y="2667"/>
                  </a:lnTo>
                  <a:close/>
                </a:path>
                <a:path w="59054" h="45085">
                  <a:moveTo>
                    <a:pt x="48260" y="2286"/>
                  </a:moveTo>
                  <a:lnTo>
                    <a:pt x="48171" y="2159"/>
                  </a:lnTo>
                  <a:lnTo>
                    <a:pt x="47790" y="2413"/>
                  </a:lnTo>
                  <a:lnTo>
                    <a:pt x="47675" y="2590"/>
                  </a:lnTo>
                  <a:lnTo>
                    <a:pt x="48260" y="2286"/>
                  </a:lnTo>
                  <a:close/>
                </a:path>
                <a:path w="59054" h="45085">
                  <a:moveTo>
                    <a:pt x="54584" y="3683"/>
                  </a:moveTo>
                  <a:lnTo>
                    <a:pt x="51460" y="3937"/>
                  </a:lnTo>
                  <a:lnTo>
                    <a:pt x="53340" y="3175"/>
                  </a:lnTo>
                  <a:lnTo>
                    <a:pt x="51003" y="2921"/>
                  </a:lnTo>
                  <a:lnTo>
                    <a:pt x="49822" y="2794"/>
                  </a:lnTo>
                  <a:lnTo>
                    <a:pt x="48514" y="2921"/>
                  </a:lnTo>
                  <a:lnTo>
                    <a:pt x="48958" y="2159"/>
                  </a:lnTo>
                  <a:lnTo>
                    <a:pt x="48196" y="2667"/>
                  </a:lnTo>
                  <a:lnTo>
                    <a:pt x="47028" y="2921"/>
                  </a:lnTo>
                  <a:lnTo>
                    <a:pt x="47282" y="2794"/>
                  </a:lnTo>
                  <a:lnTo>
                    <a:pt x="47155" y="2794"/>
                  </a:lnTo>
                  <a:lnTo>
                    <a:pt x="45275" y="2794"/>
                  </a:lnTo>
                  <a:lnTo>
                    <a:pt x="44183" y="2413"/>
                  </a:lnTo>
                  <a:lnTo>
                    <a:pt x="41871" y="1397"/>
                  </a:lnTo>
                  <a:lnTo>
                    <a:pt x="40525" y="635"/>
                  </a:lnTo>
                  <a:lnTo>
                    <a:pt x="38912" y="254"/>
                  </a:lnTo>
                  <a:lnTo>
                    <a:pt x="37604" y="0"/>
                  </a:lnTo>
                  <a:lnTo>
                    <a:pt x="36893" y="2921"/>
                  </a:lnTo>
                  <a:lnTo>
                    <a:pt x="36817" y="2794"/>
                  </a:lnTo>
                  <a:lnTo>
                    <a:pt x="36741" y="2667"/>
                  </a:lnTo>
                  <a:lnTo>
                    <a:pt x="36423" y="2159"/>
                  </a:lnTo>
                  <a:lnTo>
                    <a:pt x="36182" y="1778"/>
                  </a:lnTo>
                  <a:lnTo>
                    <a:pt x="36017" y="1524"/>
                  </a:lnTo>
                  <a:lnTo>
                    <a:pt x="36449" y="1016"/>
                  </a:lnTo>
                  <a:lnTo>
                    <a:pt x="36779" y="635"/>
                  </a:lnTo>
                  <a:lnTo>
                    <a:pt x="35394" y="1016"/>
                  </a:lnTo>
                  <a:lnTo>
                    <a:pt x="33083" y="1016"/>
                  </a:lnTo>
                  <a:lnTo>
                    <a:pt x="32334" y="889"/>
                  </a:lnTo>
                  <a:lnTo>
                    <a:pt x="31559" y="889"/>
                  </a:lnTo>
                  <a:lnTo>
                    <a:pt x="30861" y="1524"/>
                  </a:lnTo>
                  <a:lnTo>
                    <a:pt x="30911" y="889"/>
                  </a:lnTo>
                  <a:lnTo>
                    <a:pt x="31064" y="889"/>
                  </a:lnTo>
                  <a:lnTo>
                    <a:pt x="30695" y="254"/>
                  </a:lnTo>
                  <a:lnTo>
                    <a:pt x="30060" y="762"/>
                  </a:lnTo>
                  <a:lnTo>
                    <a:pt x="29946" y="1524"/>
                  </a:lnTo>
                  <a:lnTo>
                    <a:pt x="29705" y="1524"/>
                  </a:lnTo>
                  <a:lnTo>
                    <a:pt x="29806" y="1143"/>
                  </a:lnTo>
                  <a:lnTo>
                    <a:pt x="29756" y="889"/>
                  </a:lnTo>
                  <a:lnTo>
                    <a:pt x="29311" y="381"/>
                  </a:lnTo>
                  <a:lnTo>
                    <a:pt x="28981" y="1778"/>
                  </a:lnTo>
                  <a:lnTo>
                    <a:pt x="28943" y="1651"/>
                  </a:lnTo>
                  <a:lnTo>
                    <a:pt x="28778" y="1143"/>
                  </a:lnTo>
                  <a:lnTo>
                    <a:pt x="28740" y="1016"/>
                  </a:lnTo>
                  <a:lnTo>
                    <a:pt x="28676" y="1143"/>
                  </a:lnTo>
                  <a:lnTo>
                    <a:pt x="27863" y="762"/>
                  </a:lnTo>
                  <a:lnTo>
                    <a:pt x="28168" y="1651"/>
                  </a:lnTo>
                  <a:lnTo>
                    <a:pt x="27559" y="1270"/>
                  </a:lnTo>
                  <a:lnTo>
                    <a:pt x="27178" y="2159"/>
                  </a:lnTo>
                  <a:lnTo>
                    <a:pt x="26657" y="1651"/>
                  </a:lnTo>
                  <a:lnTo>
                    <a:pt x="26543" y="2667"/>
                  </a:lnTo>
                  <a:lnTo>
                    <a:pt x="25615" y="1397"/>
                  </a:lnTo>
                  <a:lnTo>
                    <a:pt x="25768" y="2667"/>
                  </a:lnTo>
                  <a:lnTo>
                    <a:pt x="25552" y="1397"/>
                  </a:lnTo>
                  <a:lnTo>
                    <a:pt x="24587" y="1905"/>
                  </a:lnTo>
                  <a:lnTo>
                    <a:pt x="24409" y="2667"/>
                  </a:lnTo>
                  <a:lnTo>
                    <a:pt x="24422" y="2286"/>
                  </a:lnTo>
                  <a:lnTo>
                    <a:pt x="24422" y="2159"/>
                  </a:lnTo>
                  <a:lnTo>
                    <a:pt x="24003" y="2286"/>
                  </a:lnTo>
                  <a:lnTo>
                    <a:pt x="23990" y="1651"/>
                  </a:lnTo>
                  <a:lnTo>
                    <a:pt x="23596" y="1778"/>
                  </a:lnTo>
                  <a:lnTo>
                    <a:pt x="23291" y="2159"/>
                  </a:lnTo>
                  <a:lnTo>
                    <a:pt x="23558" y="2794"/>
                  </a:lnTo>
                  <a:lnTo>
                    <a:pt x="22364" y="1397"/>
                  </a:lnTo>
                  <a:lnTo>
                    <a:pt x="22555" y="4572"/>
                  </a:lnTo>
                  <a:lnTo>
                    <a:pt x="21488" y="2667"/>
                  </a:lnTo>
                  <a:lnTo>
                    <a:pt x="20002" y="4318"/>
                  </a:lnTo>
                  <a:lnTo>
                    <a:pt x="19964" y="4597"/>
                  </a:lnTo>
                  <a:lnTo>
                    <a:pt x="52362" y="4597"/>
                  </a:lnTo>
                  <a:lnTo>
                    <a:pt x="53962" y="3937"/>
                  </a:lnTo>
                  <a:lnTo>
                    <a:pt x="54584" y="3683"/>
                  </a:lnTo>
                  <a:close/>
                </a:path>
                <a:path w="59054" h="45085">
                  <a:moveTo>
                    <a:pt x="56616" y="4191"/>
                  </a:moveTo>
                  <a:lnTo>
                    <a:pt x="53009" y="4597"/>
                  </a:lnTo>
                  <a:lnTo>
                    <a:pt x="55308" y="4597"/>
                  </a:lnTo>
                  <a:lnTo>
                    <a:pt x="55702" y="4572"/>
                  </a:lnTo>
                  <a:lnTo>
                    <a:pt x="56616" y="4191"/>
                  </a:lnTo>
                  <a:close/>
                </a:path>
                <a:path w="59054" h="45085">
                  <a:moveTo>
                    <a:pt x="58496" y="4572"/>
                  </a:moveTo>
                  <a:lnTo>
                    <a:pt x="57619" y="4572"/>
                  </a:lnTo>
                  <a:lnTo>
                    <a:pt x="56692" y="4699"/>
                  </a:lnTo>
                  <a:lnTo>
                    <a:pt x="56972" y="4699"/>
                  </a:lnTo>
                  <a:lnTo>
                    <a:pt x="54038" y="4953"/>
                  </a:lnTo>
                  <a:lnTo>
                    <a:pt x="54038" y="4699"/>
                  </a:lnTo>
                  <a:lnTo>
                    <a:pt x="52108" y="4699"/>
                  </a:lnTo>
                  <a:lnTo>
                    <a:pt x="47383" y="4699"/>
                  </a:lnTo>
                  <a:lnTo>
                    <a:pt x="47383" y="10160"/>
                  </a:lnTo>
                  <a:lnTo>
                    <a:pt x="47231" y="10172"/>
                  </a:lnTo>
                  <a:lnTo>
                    <a:pt x="46570" y="10414"/>
                  </a:lnTo>
                  <a:lnTo>
                    <a:pt x="45923" y="10160"/>
                  </a:lnTo>
                  <a:lnTo>
                    <a:pt x="47282" y="10160"/>
                  </a:lnTo>
                  <a:lnTo>
                    <a:pt x="47383" y="4699"/>
                  </a:lnTo>
                  <a:lnTo>
                    <a:pt x="19964" y="4699"/>
                  </a:lnTo>
                  <a:lnTo>
                    <a:pt x="19634" y="4699"/>
                  </a:lnTo>
                  <a:lnTo>
                    <a:pt x="18961" y="5334"/>
                  </a:lnTo>
                  <a:lnTo>
                    <a:pt x="18605" y="4508"/>
                  </a:lnTo>
                  <a:lnTo>
                    <a:pt x="18630" y="5715"/>
                  </a:lnTo>
                  <a:lnTo>
                    <a:pt x="29743" y="5715"/>
                  </a:lnTo>
                  <a:lnTo>
                    <a:pt x="29692" y="5461"/>
                  </a:lnTo>
                  <a:lnTo>
                    <a:pt x="30327" y="5930"/>
                  </a:lnTo>
                  <a:lnTo>
                    <a:pt x="30441" y="6096"/>
                  </a:lnTo>
                  <a:lnTo>
                    <a:pt x="30772" y="6858"/>
                  </a:lnTo>
                  <a:lnTo>
                    <a:pt x="30099" y="6477"/>
                  </a:lnTo>
                  <a:lnTo>
                    <a:pt x="30327" y="6858"/>
                  </a:lnTo>
                  <a:lnTo>
                    <a:pt x="30568" y="8890"/>
                  </a:lnTo>
                  <a:lnTo>
                    <a:pt x="30988" y="6858"/>
                  </a:lnTo>
                  <a:lnTo>
                    <a:pt x="31038" y="6604"/>
                  </a:lnTo>
                  <a:lnTo>
                    <a:pt x="31419" y="7493"/>
                  </a:lnTo>
                  <a:lnTo>
                    <a:pt x="31496" y="8001"/>
                  </a:lnTo>
                  <a:lnTo>
                    <a:pt x="31762" y="8509"/>
                  </a:lnTo>
                  <a:lnTo>
                    <a:pt x="32143" y="6985"/>
                  </a:lnTo>
                  <a:lnTo>
                    <a:pt x="32664" y="7112"/>
                  </a:lnTo>
                  <a:lnTo>
                    <a:pt x="32677" y="7493"/>
                  </a:lnTo>
                  <a:lnTo>
                    <a:pt x="32867" y="6985"/>
                  </a:lnTo>
                  <a:lnTo>
                    <a:pt x="33007" y="6604"/>
                  </a:lnTo>
                  <a:lnTo>
                    <a:pt x="33058" y="6477"/>
                  </a:lnTo>
                  <a:lnTo>
                    <a:pt x="33616" y="6096"/>
                  </a:lnTo>
                  <a:lnTo>
                    <a:pt x="33845" y="5969"/>
                  </a:lnTo>
                  <a:lnTo>
                    <a:pt x="33896" y="5715"/>
                  </a:lnTo>
                  <a:lnTo>
                    <a:pt x="34340" y="5588"/>
                  </a:lnTo>
                  <a:lnTo>
                    <a:pt x="34480" y="6477"/>
                  </a:lnTo>
                  <a:lnTo>
                    <a:pt x="34239" y="7239"/>
                  </a:lnTo>
                  <a:lnTo>
                    <a:pt x="33997" y="7239"/>
                  </a:lnTo>
                  <a:lnTo>
                    <a:pt x="33807" y="8382"/>
                  </a:lnTo>
                  <a:lnTo>
                    <a:pt x="34239" y="7327"/>
                  </a:lnTo>
                  <a:lnTo>
                    <a:pt x="34264" y="7620"/>
                  </a:lnTo>
                  <a:lnTo>
                    <a:pt x="34150" y="7874"/>
                  </a:lnTo>
                  <a:lnTo>
                    <a:pt x="34467" y="7747"/>
                  </a:lnTo>
                  <a:lnTo>
                    <a:pt x="35153" y="6604"/>
                  </a:lnTo>
                  <a:lnTo>
                    <a:pt x="35598" y="6731"/>
                  </a:lnTo>
                  <a:lnTo>
                    <a:pt x="35661" y="6604"/>
                  </a:lnTo>
                  <a:lnTo>
                    <a:pt x="35788" y="6350"/>
                  </a:lnTo>
                  <a:lnTo>
                    <a:pt x="36576" y="5588"/>
                  </a:lnTo>
                  <a:lnTo>
                    <a:pt x="36703" y="5461"/>
                  </a:lnTo>
                  <a:lnTo>
                    <a:pt x="36830" y="5334"/>
                  </a:lnTo>
                  <a:lnTo>
                    <a:pt x="36957" y="5207"/>
                  </a:lnTo>
                  <a:lnTo>
                    <a:pt x="35534" y="6985"/>
                  </a:lnTo>
                  <a:lnTo>
                    <a:pt x="36499" y="6223"/>
                  </a:lnTo>
                  <a:lnTo>
                    <a:pt x="35572" y="7366"/>
                  </a:lnTo>
                  <a:lnTo>
                    <a:pt x="37198" y="6223"/>
                  </a:lnTo>
                  <a:lnTo>
                    <a:pt x="37871" y="6096"/>
                  </a:lnTo>
                  <a:lnTo>
                    <a:pt x="37465" y="6350"/>
                  </a:lnTo>
                  <a:lnTo>
                    <a:pt x="38061" y="6096"/>
                  </a:lnTo>
                  <a:lnTo>
                    <a:pt x="38468" y="6223"/>
                  </a:lnTo>
                  <a:lnTo>
                    <a:pt x="35344" y="8382"/>
                  </a:lnTo>
                  <a:lnTo>
                    <a:pt x="38620" y="6858"/>
                  </a:lnTo>
                  <a:lnTo>
                    <a:pt x="35915" y="8509"/>
                  </a:lnTo>
                  <a:lnTo>
                    <a:pt x="37757" y="7747"/>
                  </a:lnTo>
                  <a:lnTo>
                    <a:pt x="35877" y="8890"/>
                  </a:lnTo>
                  <a:lnTo>
                    <a:pt x="36322" y="8763"/>
                  </a:lnTo>
                  <a:lnTo>
                    <a:pt x="39128" y="7747"/>
                  </a:lnTo>
                  <a:lnTo>
                    <a:pt x="40182" y="7366"/>
                  </a:lnTo>
                  <a:lnTo>
                    <a:pt x="38188" y="8140"/>
                  </a:lnTo>
                  <a:lnTo>
                    <a:pt x="37884" y="8255"/>
                  </a:lnTo>
                  <a:lnTo>
                    <a:pt x="37579" y="8343"/>
                  </a:lnTo>
                  <a:lnTo>
                    <a:pt x="36652" y="8724"/>
                  </a:lnTo>
                  <a:lnTo>
                    <a:pt x="38468" y="8115"/>
                  </a:lnTo>
                  <a:lnTo>
                    <a:pt x="39141" y="8051"/>
                  </a:lnTo>
                  <a:lnTo>
                    <a:pt x="40868" y="7366"/>
                  </a:lnTo>
                  <a:lnTo>
                    <a:pt x="40081" y="7620"/>
                  </a:lnTo>
                  <a:lnTo>
                    <a:pt x="39141" y="7899"/>
                  </a:lnTo>
                  <a:lnTo>
                    <a:pt x="40716" y="7366"/>
                  </a:lnTo>
                  <a:lnTo>
                    <a:pt x="41148" y="7239"/>
                  </a:lnTo>
                  <a:lnTo>
                    <a:pt x="41148" y="7366"/>
                  </a:lnTo>
                  <a:lnTo>
                    <a:pt x="40233" y="7708"/>
                  </a:lnTo>
                  <a:lnTo>
                    <a:pt x="40233" y="8128"/>
                  </a:lnTo>
                  <a:lnTo>
                    <a:pt x="36029" y="9156"/>
                  </a:lnTo>
                  <a:lnTo>
                    <a:pt x="37363" y="8763"/>
                  </a:lnTo>
                  <a:lnTo>
                    <a:pt x="40233" y="8128"/>
                  </a:lnTo>
                  <a:lnTo>
                    <a:pt x="40233" y="7708"/>
                  </a:lnTo>
                  <a:lnTo>
                    <a:pt x="39420" y="8001"/>
                  </a:lnTo>
                  <a:lnTo>
                    <a:pt x="38608" y="8255"/>
                  </a:lnTo>
                  <a:lnTo>
                    <a:pt x="37312" y="8763"/>
                  </a:lnTo>
                  <a:lnTo>
                    <a:pt x="37503" y="8636"/>
                  </a:lnTo>
                  <a:lnTo>
                    <a:pt x="36474" y="8890"/>
                  </a:lnTo>
                  <a:lnTo>
                    <a:pt x="36258" y="9017"/>
                  </a:lnTo>
                  <a:lnTo>
                    <a:pt x="35788" y="9156"/>
                  </a:lnTo>
                  <a:lnTo>
                    <a:pt x="35483" y="9283"/>
                  </a:lnTo>
                  <a:lnTo>
                    <a:pt x="35064" y="9398"/>
                  </a:lnTo>
                  <a:lnTo>
                    <a:pt x="34315" y="9601"/>
                  </a:lnTo>
                  <a:lnTo>
                    <a:pt x="34759" y="9525"/>
                  </a:lnTo>
                  <a:lnTo>
                    <a:pt x="35966" y="9283"/>
                  </a:lnTo>
                  <a:lnTo>
                    <a:pt x="36347" y="9271"/>
                  </a:lnTo>
                  <a:lnTo>
                    <a:pt x="37934" y="9017"/>
                  </a:lnTo>
                  <a:lnTo>
                    <a:pt x="35839" y="9398"/>
                  </a:lnTo>
                  <a:lnTo>
                    <a:pt x="35483" y="9525"/>
                  </a:lnTo>
                  <a:lnTo>
                    <a:pt x="36347" y="9398"/>
                  </a:lnTo>
                  <a:lnTo>
                    <a:pt x="37439" y="9271"/>
                  </a:lnTo>
                  <a:lnTo>
                    <a:pt x="37592" y="9410"/>
                  </a:lnTo>
                  <a:lnTo>
                    <a:pt x="35801" y="9652"/>
                  </a:lnTo>
                  <a:lnTo>
                    <a:pt x="37363" y="9525"/>
                  </a:lnTo>
                  <a:lnTo>
                    <a:pt x="36068" y="9652"/>
                  </a:lnTo>
                  <a:lnTo>
                    <a:pt x="36868" y="9652"/>
                  </a:lnTo>
                  <a:lnTo>
                    <a:pt x="36309" y="9779"/>
                  </a:lnTo>
                  <a:lnTo>
                    <a:pt x="35509" y="9779"/>
                  </a:lnTo>
                  <a:lnTo>
                    <a:pt x="34302" y="9906"/>
                  </a:lnTo>
                  <a:lnTo>
                    <a:pt x="37261" y="10033"/>
                  </a:lnTo>
                  <a:lnTo>
                    <a:pt x="37274" y="10414"/>
                  </a:lnTo>
                  <a:lnTo>
                    <a:pt x="34264" y="10033"/>
                  </a:lnTo>
                  <a:lnTo>
                    <a:pt x="33807" y="10033"/>
                  </a:lnTo>
                  <a:lnTo>
                    <a:pt x="35013" y="10668"/>
                  </a:lnTo>
                  <a:lnTo>
                    <a:pt x="35039" y="11303"/>
                  </a:lnTo>
                  <a:lnTo>
                    <a:pt x="34302" y="10922"/>
                  </a:lnTo>
                  <a:lnTo>
                    <a:pt x="34074" y="10922"/>
                  </a:lnTo>
                  <a:lnTo>
                    <a:pt x="33896" y="11049"/>
                  </a:lnTo>
                  <a:lnTo>
                    <a:pt x="33401" y="11303"/>
                  </a:lnTo>
                  <a:lnTo>
                    <a:pt x="32905" y="11684"/>
                  </a:lnTo>
                  <a:lnTo>
                    <a:pt x="32258" y="11684"/>
                  </a:lnTo>
                  <a:lnTo>
                    <a:pt x="32537" y="11811"/>
                  </a:lnTo>
                  <a:lnTo>
                    <a:pt x="32791" y="12319"/>
                  </a:lnTo>
                  <a:lnTo>
                    <a:pt x="32829" y="12700"/>
                  </a:lnTo>
                  <a:lnTo>
                    <a:pt x="43561" y="12700"/>
                  </a:lnTo>
                  <a:lnTo>
                    <a:pt x="44272" y="12446"/>
                  </a:lnTo>
                  <a:lnTo>
                    <a:pt x="43624" y="12065"/>
                  </a:lnTo>
                  <a:lnTo>
                    <a:pt x="44729" y="11684"/>
                  </a:lnTo>
                  <a:lnTo>
                    <a:pt x="46240" y="11303"/>
                  </a:lnTo>
                  <a:lnTo>
                    <a:pt x="46748" y="11176"/>
                  </a:lnTo>
                  <a:lnTo>
                    <a:pt x="47637" y="10579"/>
                  </a:lnTo>
                  <a:lnTo>
                    <a:pt x="47675" y="10414"/>
                  </a:lnTo>
                  <a:lnTo>
                    <a:pt x="47625" y="10033"/>
                  </a:lnTo>
                  <a:lnTo>
                    <a:pt x="48310" y="9525"/>
                  </a:lnTo>
                  <a:lnTo>
                    <a:pt x="48856" y="9906"/>
                  </a:lnTo>
                  <a:lnTo>
                    <a:pt x="49352" y="9525"/>
                  </a:lnTo>
                  <a:lnTo>
                    <a:pt x="49669" y="9271"/>
                  </a:lnTo>
                  <a:lnTo>
                    <a:pt x="49999" y="9017"/>
                  </a:lnTo>
                  <a:lnTo>
                    <a:pt x="50317" y="8763"/>
                  </a:lnTo>
                  <a:lnTo>
                    <a:pt x="50330" y="8382"/>
                  </a:lnTo>
                  <a:lnTo>
                    <a:pt x="50330" y="8001"/>
                  </a:lnTo>
                  <a:lnTo>
                    <a:pt x="48907" y="8382"/>
                  </a:lnTo>
                  <a:lnTo>
                    <a:pt x="48361" y="8382"/>
                  </a:lnTo>
                  <a:lnTo>
                    <a:pt x="48285" y="8255"/>
                  </a:lnTo>
                  <a:lnTo>
                    <a:pt x="48996" y="8128"/>
                  </a:lnTo>
                  <a:lnTo>
                    <a:pt x="49707" y="8001"/>
                  </a:lnTo>
                  <a:lnTo>
                    <a:pt x="50609" y="7874"/>
                  </a:lnTo>
                  <a:lnTo>
                    <a:pt x="50736" y="7874"/>
                  </a:lnTo>
                  <a:lnTo>
                    <a:pt x="50215" y="7620"/>
                  </a:lnTo>
                  <a:lnTo>
                    <a:pt x="51333" y="7239"/>
                  </a:lnTo>
                  <a:lnTo>
                    <a:pt x="52438" y="6858"/>
                  </a:lnTo>
                  <a:lnTo>
                    <a:pt x="54660" y="6096"/>
                  </a:lnTo>
                  <a:lnTo>
                    <a:pt x="57251" y="5207"/>
                  </a:lnTo>
                  <a:lnTo>
                    <a:pt x="57988" y="4953"/>
                  </a:lnTo>
                  <a:lnTo>
                    <a:pt x="58496" y="4572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 descr=""/>
            <p:cNvSpPr/>
            <p:nvPr/>
          </p:nvSpPr>
          <p:spPr>
            <a:xfrm>
              <a:off x="6715363" y="3064459"/>
              <a:ext cx="24130" cy="32384"/>
            </a:xfrm>
            <a:custGeom>
              <a:avLst/>
              <a:gdLst/>
              <a:ahLst/>
              <a:cxnLst/>
              <a:rect l="l" t="t" r="r" b="b"/>
              <a:pathLst>
                <a:path w="24129" h="32385">
                  <a:moveTo>
                    <a:pt x="15087" y="0"/>
                  </a:moveTo>
                  <a:lnTo>
                    <a:pt x="0" y="15798"/>
                  </a:lnTo>
                  <a:lnTo>
                    <a:pt x="1879" y="22631"/>
                  </a:lnTo>
                  <a:lnTo>
                    <a:pt x="7302" y="26593"/>
                  </a:lnTo>
                  <a:lnTo>
                    <a:pt x="11252" y="32156"/>
                  </a:lnTo>
                  <a:lnTo>
                    <a:pt x="11082" y="26898"/>
                  </a:lnTo>
                  <a:lnTo>
                    <a:pt x="13754" y="22769"/>
                  </a:lnTo>
                  <a:lnTo>
                    <a:pt x="18063" y="21038"/>
                  </a:lnTo>
                  <a:lnTo>
                    <a:pt x="22809" y="22974"/>
                  </a:lnTo>
                  <a:lnTo>
                    <a:pt x="23726" y="16902"/>
                  </a:lnTo>
                  <a:lnTo>
                    <a:pt x="22801" y="9448"/>
                  </a:lnTo>
                  <a:lnTo>
                    <a:pt x="19949" y="3014"/>
                  </a:lnTo>
                  <a:lnTo>
                    <a:pt x="15087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 descr=""/>
            <p:cNvSpPr/>
            <p:nvPr/>
          </p:nvSpPr>
          <p:spPr>
            <a:xfrm>
              <a:off x="6714287" y="3061576"/>
              <a:ext cx="29845" cy="46990"/>
            </a:xfrm>
            <a:custGeom>
              <a:avLst/>
              <a:gdLst/>
              <a:ahLst/>
              <a:cxnLst/>
              <a:rect l="l" t="t" r="r" b="b"/>
              <a:pathLst>
                <a:path w="29845" h="46989">
                  <a:moveTo>
                    <a:pt x="762" y="23456"/>
                  </a:moveTo>
                  <a:lnTo>
                    <a:pt x="0" y="24206"/>
                  </a:lnTo>
                  <a:lnTo>
                    <a:pt x="762" y="23456"/>
                  </a:lnTo>
                  <a:close/>
                </a:path>
                <a:path w="29845" h="46989">
                  <a:moveTo>
                    <a:pt x="1320" y="23075"/>
                  </a:moveTo>
                  <a:lnTo>
                    <a:pt x="1295" y="22936"/>
                  </a:lnTo>
                  <a:lnTo>
                    <a:pt x="876" y="23355"/>
                  </a:lnTo>
                  <a:lnTo>
                    <a:pt x="1320" y="23075"/>
                  </a:lnTo>
                  <a:close/>
                </a:path>
                <a:path w="29845" h="46989">
                  <a:moveTo>
                    <a:pt x="1485" y="24523"/>
                  </a:moveTo>
                  <a:lnTo>
                    <a:pt x="1257" y="24447"/>
                  </a:lnTo>
                  <a:lnTo>
                    <a:pt x="1066" y="24777"/>
                  </a:lnTo>
                  <a:lnTo>
                    <a:pt x="901" y="24866"/>
                  </a:lnTo>
                  <a:lnTo>
                    <a:pt x="1219" y="24803"/>
                  </a:lnTo>
                  <a:lnTo>
                    <a:pt x="1485" y="24523"/>
                  </a:lnTo>
                  <a:close/>
                </a:path>
                <a:path w="29845" h="46989">
                  <a:moveTo>
                    <a:pt x="1612" y="20955"/>
                  </a:moveTo>
                  <a:lnTo>
                    <a:pt x="1371" y="20955"/>
                  </a:lnTo>
                  <a:lnTo>
                    <a:pt x="850" y="21336"/>
                  </a:lnTo>
                  <a:lnTo>
                    <a:pt x="1612" y="20955"/>
                  </a:lnTo>
                  <a:close/>
                </a:path>
                <a:path w="29845" h="46989">
                  <a:moveTo>
                    <a:pt x="1854" y="20828"/>
                  </a:moveTo>
                  <a:lnTo>
                    <a:pt x="1612" y="20942"/>
                  </a:lnTo>
                  <a:lnTo>
                    <a:pt x="1778" y="20878"/>
                  </a:lnTo>
                  <a:close/>
                </a:path>
                <a:path w="29845" h="46989">
                  <a:moveTo>
                    <a:pt x="2057" y="23622"/>
                  </a:moveTo>
                  <a:lnTo>
                    <a:pt x="1511" y="24257"/>
                  </a:lnTo>
                  <a:lnTo>
                    <a:pt x="1765" y="24130"/>
                  </a:lnTo>
                  <a:lnTo>
                    <a:pt x="2057" y="23622"/>
                  </a:lnTo>
                  <a:close/>
                </a:path>
                <a:path w="29845" h="46989">
                  <a:moveTo>
                    <a:pt x="2133" y="22733"/>
                  </a:moveTo>
                  <a:lnTo>
                    <a:pt x="1828" y="22606"/>
                  </a:lnTo>
                  <a:lnTo>
                    <a:pt x="1816" y="22733"/>
                  </a:lnTo>
                  <a:lnTo>
                    <a:pt x="1473" y="22860"/>
                  </a:lnTo>
                  <a:lnTo>
                    <a:pt x="2133" y="22733"/>
                  </a:lnTo>
                  <a:close/>
                </a:path>
                <a:path w="29845" h="46989">
                  <a:moveTo>
                    <a:pt x="2184" y="19519"/>
                  </a:moveTo>
                  <a:close/>
                </a:path>
                <a:path w="29845" h="46989">
                  <a:moveTo>
                    <a:pt x="2413" y="23114"/>
                  </a:moveTo>
                  <a:lnTo>
                    <a:pt x="2146" y="23114"/>
                  </a:lnTo>
                  <a:lnTo>
                    <a:pt x="2298" y="23177"/>
                  </a:lnTo>
                  <a:close/>
                </a:path>
                <a:path w="29845" h="46989">
                  <a:moveTo>
                    <a:pt x="2425" y="23241"/>
                  </a:moveTo>
                  <a:lnTo>
                    <a:pt x="2298" y="23177"/>
                  </a:lnTo>
                  <a:lnTo>
                    <a:pt x="1765" y="23495"/>
                  </a:lnTo>
                  <a:lnTo>
                    <a:pt x="2425" y="23241"/>
                  </a:lnTo>
                  <a:close/>
                </a:path>
                <a:path w="29845" h="46989">
                  <a:moveTo>
                    <a:pt x="2705" y="20066"/>
                  </a:moveTo>
                  <a:lnTo>
                    <a:pt x="2349" y="20320"/>
                  </a:lnTo>
                  <a:lnTo>
                    <a:pt x="2654" y="20193"/>
                  </a:lnTo>
                  <a:lnTo>
                    <a:pt x="2705" y="20066"/>
                  </a:lnTo>
                  <a:close/>
                </a:path>
                <a:path w="29845" h="46989">
                  <a:moveTo>
                    <a:pt x="3302" y="19215"/>
                  </a:moveTo>
                  <a:lnTo>
                    <a:pt x="2374" y="19304"/>
                  </a:lnTo>
                  <a:lnTo>
                    <a:pt x="2184" y="19519"/>
                  </a:lnTo>
                  <a:lnTo>
                    <a:pt x="2794" y="19304"/>
                  </a:lnTo>
                  <a:lnTo>
                    <a:pt x="3302" y="19215"/>
                  </a:lnTo>
                  <a:close/>
                </a:path>
                <a:path w="29845" h="46989">
                  <a:moveTo>
                    <a:pt x="3352" y="18211"/>
                  </a:moveTo>
                  <a:lnTo>
                    <a:pt x="3048" y="18161"/>
                  </a:lnTo>
                  <a:lnTo>
                    <a:pt x="2781" y="18199"/>
                  </a:lnTo>
                  <a:lnTo>
                    <a:pt x="2209" y="18376"/>
                  </a:lnTo>
                  <a:lnTo>
                    <a:pt x="2349" y="18440"/>
                  </a:lnTo>
                  <a:lnTo>
                    <a:pt x="3352" y="18211"/>
                  </a:lnTo>
                  <a:close/>
                </a:path>
                <a:path w="29845" h="46989">
                  <a:moveTo>
                    <a:pt x="3390" y="20066"/>
                  </a:moveTo>
                  <a:lnTo>
                    <a:pt x="3263" y="19939"/>
                  </a:lnTo>
                  <a:lnTo>
                    <a:pt x="2692" y="20167"/>
                  </a:lnTo>
                  <a:lnTo>
                    <a:pt x="2679" y="20320"/>
                  </a:lnTo>
                  <a:lnTo>
                    <a:pt x="2895" y="20320"/>
                  </a:lnTo>
                  <a:lnTo>
                    <a:pt x="3390" y="20066"/>
                  </a:lnTo>
                  <a:close/>
                </a:path>
                <a:path w="29845" h="46989">
                  <a:moveTo>
                    <a:pt x="3619" y="19177"/>
                  </a:moveTo>
                  <a:lnTo>
                    <a:pt x="3365" y="19215"/>
                  </a:lnTo>
                  <a:lnTo>
                    <a:pt x="3619" y="19177"/>
                  </a:lnTo>
                  <a:close/>
                </a:path>
                <a:path w="29845" h="46989">
                  <a:moveTo>
                    <a:pt x="3657" y="18732"/>
                  </a:moveTo>
                  <a:lnTo>
                    <a:pt x="2679" y="18897"/>
                  </a:lnTo>
                  <a:lnTo>
                    <a:pt x="1930" y="19024"/>
                  </a:lnTo>
                  <a:lnTo>
                    <a:pt x="1790" y="18973"/>
                  </a:lnTo>
                  <a:lnTo>
                    <a:pt x="2197" y="18783"/>
                  </a:lnTo>
                  <a:lnTo>
                    <a:pt x="2552" y="18681"/>
                  </a:lnTo>
                  <a:lnTo>
                    <a:pt x="2298" y="18732"/>
                  </a:lnTo>
                  <a:lnTo>
                    <a:pt x="2730" y="18491"/>
                  </a:lnTo>
                  <a:lnTo>
                    <a:pt x="2095" y="18618"/>
                  </a:lnTo>
                  <a:lnTo>
                    <a:pt x="1384" y="18948"/>
                  </a:lnTo>
                  <a:lnTo>
                    <a:pt x="1409" y="19126"/>
                  </a:lnTo>
                  <a:lnTo>
                    <a:pt x="2070" y="19075"/>
                  </a:lnTo>
                  <a:lnTo>
                    <a:pt x="1866" y="19177"/>
                  </a:lnTo>
                  <a:lnTo>
                    <a:pt x="1600" y="19227"/>
                  </a:lnTo>
                  <a:lnTo>
                    <a:pt x="1422" y="19278"/>
                  </a:lnTo>
                  <a:lnTo>
                    <a:pt x="1917" y="19240"/>
                  </a:lnTo>
                  <a:lnTo>
                    <a:pt x="2794" y="19088"/>
                  </a:lnTo>
                  <a:lnTo>
                    <a:pt x="3657" y="18732"/>
                  </a:lnTo>
                  <a:close/>
                </a:path>
                <a:path w="29845" h="46989">
                  <a:moveTo>
                    <a:pt x="3759" y="18834"/>
                  </a:moveTo>
                  <a:lnTo>
                    <a:pt x="3517" y="18884"/>
                  </a:lnTo>
                  <a:lnTo>
                    <a:pt x="3746" y="18897"/>
                  </a:lnTo>
                  <a:close/>
                </a:path>
                <a:path w="29845" h="46989">
                  <a:moveTo>
                    <a:pt x="3848" y="18910"/>
                  </a:moveTo>
                  <a:close/>
                </a:path>
                <a:path w="29845" h="46989">
                  <a:moveTo>
                    <a:pt x="3860" y="19685"/>
                  </a:moveTo>
                  <a:lnTo>
                    <a:pt x="2654" y="19685"/>
                  </a:lnTo>
                  <a:lnTo>
                    <a:pt x="3136" y="19431"/>
                  </a:lnTo>
                  <a:lnTo>
                    <a:pt x="3784" y="19431"/>
                  </a:lnTo>
                  <a:lnTo>
                    <a:pt x="3416" y="19265"/>
                  </a:lnTo>
                  <a:lnTo>
                    <a:pt x="2476" y="19685"/>
                  </a:lnTo>
                  <a:lnTo>
                    <a:pt x="2260" y="19685"/>
                  </a:lnTo>
                  <a:lnTo>
                    <a:pt x="635" y="20320"/>
                  </a:lnTo>
                  <a:lnTo>
                    <a:pt x="2692" y="20066"/>
                  </a:lnTo>
                  <a:lnTo>
                    <a:pt x="3530" y="19812"/>
                  </a:lnTo>
                  <a:lnTo>
                    <a:pt x="3860" y="19685"/>
                  </a:lnTo>
                  <a:close/>
                </a:path>
                <a:path w="29845" h="46989">
                  <a:moveTo>
                    <a:pt x="4000" y="18859"/>
                  </a:moveTo>
                  <a:lnTo>
                    <a:pt x="3860" y="18910"/>
                  </a:lnTo>
                  <a:lnTo>
                    <a:pt x="4000" y="18859"/>
                  </a:lnTo>
                  <a:close/>
                </a:path>
                <a:path w="29845" h="46989">
                  <a:moveTo>
                    <a:pt x="4102" y="19710"/>
                  </a:moveTo>
                  <a:close/>
                </a:path>
                <a:path w="29845" h="46989">
                  <a:moveTo>
                    <a:pt x="4140" y="19596"/>
                  </a:moveTo>
                  <a:lnTo>
                    <a:pt x="3987" y="19596"/>
                  </a:lnTo>
                  <a:lnTo>
                    <a:pt x="3695" y="19773"/>
                  </a:lnTo>
                  <a:lnTo>
                    <a:pt x="4000" y="19672"/>
                  </a:lnTo>
                  <a:lnTo>
                    <a:pt x="4140" y="19596"/>
                  </a:lnTo>
                  <a:close/>
                </a:path>
                <a:path w="29845" h="46989">
                  <a:moveTo>
                    <a:pt x="4546" y="26746"/>
                  </a:moveTo>
                  <a:lnTo>
                    <a:pt x="4165" y="26898"/>
                  </a:lnTo>
                  <a:lnTo>
                    <a:pt x="4064" y="27051"/>
                  </a:lnTo>
                  <a:lnTo>
                    <a:pt x="3987" y="27241"/>
                  </a:lnTo>
                  <a:lnTo>
                    <a:pt x="4546" y="26746"/>
                  </a:lnTo>
                  <a:close/>
                </a:path>
                <a:path w="29845" h="46989">
                  <a:moveTo>
                    <a:pt x="4610" y="19939"/>
                  </a:moveTo>
                  <a:lnTo>
                    <a:pt x="3670" y="20447"/>
                  </a:lnTo>
                  <a:lnTo>
                    <a:pt x="4191" y="20307"/>
                  </a:lnTo>
                  <a:lnTo>
                    <a:pt x="4610" y="19939"/>
                  </a:lnTo>
                  <a:close/>
                </a:path>
                <a:path w="29845" h="46989">
                  <a:moveTo>
                    <a:pt x="4699" y="24003"/>
                  </a:moveTo>
                  <a:lnTo>
                    <a:pt x="4470" y="24180"/>
                  </a:lnTo>
                  <a:lnTo>
                    <a:pt x="4597" y="24130"/>
                  </a:lnTo>
                  <a:lnTo>
                    <a:pt x="4699" y="24003"/>
                  </a:lnTo>
                  <a:close/>
                </a:path>
                <a:path w="29845" h="46989">
                  <a:moveTo>
                    <a:pt x="4940" y="21577"/>
                  </a:moveTo>
                  <a:lnTo>
                    <a:pt x="4711" y="21717"/>
                  </a:lnTo>
                  <a:lnTo>
                    <a:pt x="4940" y="21577"/>
                  </a:lnTo>
                  <a:close/>
                </a:path>
                <a:path w="29845" h="46989">
                  <a:moveTo>
                    <a:pt x="5003" y="24003"/>
                  </a:moveTo>
                  <a:lnTo>
                    <a:pt x="4864" y="24003"/>
                  </a:lnTo>
                  <a:lnTo>
                    <a:pt x="4622" y="24117"/>
                  </a:lnTo>
                  <a:lnTo>
                    <a:pt x="4432" y="24384"/>
                  </a:lnTo>
                  <a:lnTo>
                    <a:pt x="5003" y="24003"/>
                  </a:lnTo>
                  <a:close/>
                </a:path>
                <a:path w="29845" h="46989">
                  <a:moveTo>
                    <a:pt x="5156" y="28613"/>
                  </a:moveTo>
                  <a:lnTo>
                    <a:pt x="5016" y="28587"/>
                  </a:lnTo>
                  <a:lnTo>
                    <a:pt x="5003" y="28460"/>
                  </a:lnTo>
                  <a:lnTo>
                    <a:pt x="4914" y="28841"/>
                  </a:lnTo>
                  <a:lnTo>
                    <a:pt x="5156" y="28613"/>
                  </a:lnTo>
                  <a:close/>
                </a:path>
                <a:path w="29845" h="46989">
                  <a:moveTo>
                    <a:pt x="5384" y="21336"/>
                  </a:moveTo>
                  <a:lnTo>
                    <a:pt x="5092" y="21336"/>
                  </a:lnTo>
                  <a:lnTo>
                    <a:pt x="4940" y="21577"/>
                  </a:lnTo>
                  <a:lnTo>
                    <a:pt x="5384" y="21336"/>
                  </a:lnTo>
                  <a:close/>
                </a:path>
                <a:path w="29845" h="46989">
                  <a:moveTo>
                    <a:pt x="5537" y="25908"/>
                  </a:moveTo>
                  <a:lnTo>
                    <a:pt x="5181" y="25908"/>
                  </a:lnTo>
                  <a:lnTo>
                    <a:pt x="4889" y="26289"/>
                  </a:lnTo>
                  <a:lnTo>
                    <a:pt x="5537" y="25908"/>
                  </a:lnTo>
                  <a:close/>
                </a:path>
                <a:path w="29845" h="46989">
                  <a:moveTo>
                    <a:pt x="6337" y="31902"/>
                  </a:moveTo>
                  <a:lnTo>
                    <a:pt x="6299" y="31572"/>
                  </a:lnTo>
                  <a:lnTo>
                    <a:pt x="6159" y="31864"/>
                  </a:lnTo>
                  <a:lnTo>
                    <a:pt x="6337" y="31902"/>
                  </a:lnTo>
                  <a:close/>
                </a:path>
                <a:path w="29845" h="46989">
                  <a:moveTo>
                    <a:pt x="6540" y="24511"/>
                  </a:moveTo>
                  <a:lnTo>
                    <a:pt x="5930" y="24384"/>
                  </a:lnTo>
                  <a:lnTo>
                    <a:pt x="5384" y="24765"/>
                  </a:lnTo>
                  <a:lnTo>
                    <a:pt x="5626" y="24638"/>
                  </a:lnTo>
                  <a:lnTo>
                    <a:pt x="5232" y="25019"/>
                  </a:lnTo>
                  <a:lnTo>
                    <a:pt x="4851" y="25273"/>
                  </a:lnTo>
                  <a:lnTo>
                    <a:pt x="4508" y="25400"/>
                  </a:lnTo>
                  <a:lnTo>
                    <a:pt x="4445" y="25273"/>
                  </a:lnTo>
                  <a:lnTo>
                    <a:pt x="4953" y="25146"/>
                  </a:lnTo>
                  <a:lnTo>
                    <a:pt x="5372" y="24638"/>
                  </a:lnTo>
                  <a:lnTo>
                    <a:pt x="5651" y="24257"/>
                  </a:lnTo>
                  <a:lnTo>
                    <a:pt x="5092" y="24638"/>
                  </a:lnTo>
                  <a:lnTo>
                    <a:pt x="5994" y="23749"/>
                  </a:lnTo>
                  <a:lnTo>
                    <a:pt x="3898" y="25527"/>
                  </a:lnTo>
                  <a:lnTo>
                    <a:pt x="4406" y="24765"/>
                  </a:lnTo>
                  <a:lnTo>
                    <a:pt x="4737" y="24511"/>
                  </a:lnTo>
                  <a:lnTo>
                    <a:pt x="4508" y="24511"/>
                  </a:lnTo>
                  <a:lnTo>
                    <a:pt x="4025" y="24765"/>
                  </a:lnTo>
                  <a:lnTo>
                    <a:pt x="4038" y="24638"/>
                  </a:lnTo>
                  <a:lnTo>
                    <a:pt x="4051" y="24511"/>
                  </a:lnTo>
                  <a:lnTo>
                    <a:pt x="4470" y="24180"/>
                  </a:lnTo>
                  <a:lnTo>
                    <a:pt x="3492" y="24638"/>
                  </a:lnTo>
                  <a:lnTo>
                    <a:pt x="3975" y="24130"/>
                  </a:lnTo>
                  <a:lnTo>
                    <a:pt x="4089" y="24003"/>
                  </a:lnTo>
                  <a:lnTo>
                    <a:pt x="4330" y="24003"/>
                  </a:lnTo>
                  <a:lnTo>
                    <a:pt x="4394" y="24130"/>
                  </a:lnTo>
                  <a:lnTo>
                    <a:pt x="4622" y="24003"/>
                  </a:lnTo>
                  <a:lnTo>
                    <a:pt x="5181" y="23495"/>
                  </a:lnTo>
                  <a:lnTo>
                    <a:pt x="5321" y="23368"/>
                  </a:lnTo>
                  <a:lnTo>
                    <a:pt x="5118" y="23495"/>
                  </a:lnTo>
                  <a:lnTo>
                    <a:pt x="5168" y="23241"/>
                  </a:lnTo>
                  <a:lnTo>
                    <a:pt x="5359" y="22885"/>
                  </a:lnTo>
                  <a:lnTo>
                    <a:pt x="5194" y="22987"/>
                  </a:lnTo>
                  <a:lnTo>
                    <a:pt x="3263" y="24003"/>
                  </a:lnTo>
                  <a:lnTo>
                    <a:pt x="3721" y="23622"/>
                  </a:lnTo>
                  <a:lnTo>
                    <a:pt x="4178" y="23241"/>
                  </a:lnTo>
                  <a:lnTo>
                    <a:pt x="4635" y="22860"/>
                  </a:lnTo>
                  <a:lnTo>
                    <a:pt x="3263" y="23241"/>
                  </a:lnTo>
                  <a:lnTo>
                    <a:pt x="4127" y="22987"/>
                  </a:lnTo>
                  <a:lnTo>
                    <a:pt x="4559" y="22860"/>
                  </a:lnTo>
                  <a:lnTo>
                    <a:pt x="3949" y="22987"/>
                  </a:lnTo>
                  <a:lnTo>
                    <a:pt x="4356" y="22733"/>
                  </a:lnTo>
                  <a:lnTo>
                    <a:pt x="4762" y="22479"/>
                  </a:lnTo>
                  <a:lnTo>
                    <a:pt x="4953" y="22352"/>
                  </a:lnTo>
                  <a:lnTo>
                    <a:pt x="5054" y="22225"/>
                  </a:lnTo>
                  <a:lnTo>
                    <a:pt x="5143" y="22098"/>
                  </a:lnTo>
                  <a:lnTo>
                    <a:pt x="5397" y="21971"/>
                  </a:lnTo>
                  <a:lnTo>
                    <a:pt x="4673" y="22225"/>
                  </a:lnTo>
                  <a:lnTo>
                    <a:pt x="4864" y="22098"/>
                  </a:lnTo>
                  <a:lnTo>
                    <a:pt x="5245" y="21844"/>
                  </a:lnTo>
                  <a:lnTo>
                    <a:pt x="5803" y="21463"/>
                  </a:lnTo>
                  <a:lnTo>
                    <a:pt x="4749" y="21844"/>
                  </a:lnTo>
                  <a:lnTo>
                    <a:pt x="5016" y="21717"/>
                  </a:lnTo>
                  <a:lnTo>
                    <a:pt x="4775" y="21717"/>
                  </a:lnTo>
                  <a:lnTo>
                    <a:pt x="4610" y="21844"/>
                  </a:lnTo>
                  <a:lnTo>
                    <a:pt x="3568" y="22098"/>
                  </a:lnTo>
                  <a:lnTo>
                    <a:pt x="4076" y="21717"/>
                  </a:lnTo>
                  <a:lnTo>
                    <a:pt x="5410" y="20701"/>
                  </a:lnTo>
                  <a:lnTo>
                    <a:pt x="4000" y="20955"/>
                  </a:lnTo>
                  <a:lnTo>
                    <a:pt x="3327" y="20955"/>
                  </a:lnTo>
                  <a:lnTo>
                    <a:pt x="2374" y="21336"/>
                  </a:lnTo>
                  <a:lnTo>
                    <a:pt x="1778" y="21209"/>
                  </a:lnTo>
                  <a:lnTo>
                    <a:pt x="2171" y="20828"/>
                  </a:lnTo>
                  <a:lnTo>
                    <a:pt x="2806" y="20828"/>
                  </a:lnTo>
                  <a:lnTo>
                    <a:pt x="3149" y="20447"/>
                  </a:lnTo>
                  <a:lnTo>
                    <a:pt x="2667" y="20320"/>
                  </a:lnTo>
                  <a:lnTo>
                    <a:pt x="1460" y="20574"/>
                  </a:lnTo>
                  <a:lnTo>
                    <a:pt x="2527" y="20447"/>
                  </a:lnTo>
                  <a:lnTo>
                    <a:pt x="2247" y="20701"/>
                  </a:lnTo>
                  <a:lnTo>
                    <a:pt x="1778" y="20878"/>
                  </a:lnTo>
                  <a:lnTo>
                    <a:pt x="1168" y="21336"/>
                  </a:lnTo>
                  <a:lnTo>
                    <a:pt x="1473" y="21463"/>
                  </a:lnTo>
                  <a:lnTo>
                    <a:pt x="1219" y="21463"/>
                  </a:lnTo>
                  <a:lnTo>
                    <a:pt x="647" y="21844"/>
                  </a:lnTo>
                  <a:lnTo>
                    <a:pt x="787" y="21590"/>
                  </a:lnTo>
                  <a:lnTo>
                    <a:pt x="571" y="21844"/>
                  </a:lnTo>
                  <a:lnTo>
                    <a:pt x="241" y="22225"/>
                  </a:lnTo>
                  <a:lnTo>
                    <a:pt x="1879" y="21717"/>
                  </a:lnTo>
                  <a:lnTo>
                    <a:pt x="1054" y="22225"/>
                  </a:lnTo>
                  <a:lnTo>
                    <a:pt x="1562" y="22479"/>
                  </a:lnTo>
                  <a:lnTo>
                    <a:pt x="1841" y="21844"/>
                  </a:lnTo>
                  <a:lnTo>
                    <a:pt x="2971" y="21717"/>
                  </a:lnTo>
                  <a:lnTo>
                    <a:pt x="990" y="22860"/>
                  </a:lnTo>
                  <a:lnTo>
                    <a:pt x="1841" y="22479"/>
                  </a:lnTo>
                  <a:lnTo>
                    <a:pt x="2413" y="22479"/>
                  </a:lnTo>
                  <a:lnTo>
                    <a:pt x="1765" y="23114"/>
                  </a:lnTo>
                  <a:lnTo>
                    <a:pt x="3048" y="22733"/>
                  </a:lnTo>
                  <a:lnTo>
                    <a:pt x="2413" y="23114"/>
                  </a:lnTo>
                  <a:lnTo>
                    <a:pt x="2692" y="23114"/>
                  </a:lnTo>
                  <a:lnTo>
                    <a:pt x="1320" y="23876"/>
                  </a:lnTo>
                  <a:lnTo>
                    <a:pt x="3060" y="23114"/>
                  </a:lnTo>
                  <a:lnTo>
                    <a:pt x="2527" y="23749"/>
                  </a:lnTo>
                  <a:lnTo>
                    <a:pt x="2781" y="23622"/>
                  </a:lnTo>
                  <a:lnTo>
                    <a:pt x="1460" y="24765"/>
                  </a:lnTo>
                  <a:lnTo>
                    <a:pt x="1676" y="24765"/>
                  </a:lnTo>
                  <a:lnTo>
                    <a:pt x="1498" y="24892"/>
                  </a:lnTo>
                  <a:lnTo>
                    <a:pt x="1282" y="25031"/>
                  </a:lnTo>
                  <a:lnTo>
                    <a:pt x="2019" y="24650"/>
                  </a:lnTo>
                  <a:lnTo>
                    <a:pt x="2743" y="24130"/>
                  </a:lnTo>
                  <a:lnTo>
                    <a:pt x="2387" y="24892"/>
                  </a:lnTo>
                  <a:lnTo>
                    <a:pt x="2857" y="24892"/>
                  </a:lnTo>
                  <a:lnTo>
                    <a:pt x="2527" y="25019"/>
                  </a:lnTo>
                  <a:lnTo>
                    <a:pt x="2565" y="25908"/>
                  </a:lnTo>
                  <a:lnTo>
                    <a:pt x="2451" y="26174"/>
                  </a:lnTo>
                  <a:lnTo>
                    <a:pt x="2324" y="26289"/>
                  </a:lnTo>
                  <a:lnTo>
                    <a:pt x="3276" y="25654"/>
                  </a:lnTo>
                  <a:lnTo>
                    <a:pt x="3263" y="26035"/>
                  </a:lnTo>
                  <a:lnTo>
                    <a:pt x="3568" y="26035"/>
                  </a:lnTo>
                  <a:lnTo>
                    <a:pt x="3009" y="26416"/>
                  </a:lnTo>
                  <a:lnTo>
                    <a:pt x="2768" y="26543"/>
                  </a:lnTo>
                  <a:lnTo>
                    <a:pt x="2463" y="26670"/>
                  </a:lnTo>
                  <a:lnTo>
                    <a:pt x="2362" y="26835"/>
                  </a:lnTo>
                  <a:lnTo>
                    <a:pt x="2222" y="26911"/>
                  </a:lnTo>
                  <a:lnTo>
                    <a:pt x="2552" y="26784"/>
                  </a:lnTo>
                  <a:lnTo>
                    <a:pt x="2895" y="26543"/>
                  </a:lnTo>
                  <a:lnTo>
                    <a:pt x="3263" y="26543"/>
                  </a:lnTo>
                  <a:lnTo>
                    <a:pt x="2794" y="26873"/>
                  </a:lnTo>
                  <a:lnTo>
                    <a:pt x="2667" y="27114"/>
                  </a:lnTo>
                  <a:lnTo>
                    <a:pt x="3670" y="26797"/>
                  </a:lnTo>
                  <a:lnTo>
                    <a:pt x="3416" y="27432"/>
                  </a:lnTo>
                  <a:lnTo>
                    <a:pt x="4051" y="26924"/>
                  </a:lnTo>
                  <a:lnTo>
                    <a:pt x="4178" y="26797"/>
                  </a:lnTo>
                  <a:lnTo>
                    <a:pt x="4419" y="26543"/>
                  </a:lnTo>
                  <a:lnTo>
                    <a:pt x="5016" y="25908"/>
                  </a:lnTo>
                  <a:lnTo>
                    <a:pt x="5181" y="25908"/>
                  </a:lnTo>
                  <a:lnTo>
                    <a:pt x="5384" y="25654"/>
                  </a:lnTo>
                  <a:lnTo>
                    <a:pt x="5473" y="25527"/>
                  </a:lnTo>
                  <a:lnTo>
                    <a:pt x="5575" y="25400"/>
                  </a:lnTo>
                  <a:lnTo>
                    <a:pt x="6159" y="24638"/>
                  </a:lnTo>
                  <a:lnTo>
                    <a:pt x="6540" y="24511"/>
                  </a:lnTo>
                  <a:close/>
                </a:path>
                <a:path w="29845" h="46989">
                  <a:moveTo>
                    <a:pt x="8216" y="26416"/>
                  </a:moveTo>
                  <a:lnTo>
                    <a:pt x="8102" y="26543"/>
                  </a:lnTo>
                  <a:lnTo>
                    <a:pt x="8216" y="26416"/>
                  </a:lnTo>
                  <a:close/>
                </a:path>
                <a:path w="29845" h="46989">
                  <a:moveTo>
                    <a:pt x="8407" y="35509"/>
                  </a:moveTo>
                  <a:lnTo>
                    <a:pt x="8204" y="35521"/>
                  </a:lnTo>
                  <a:lnTo>
                    <a:pt x="8407" y="35509"/>
                  </a:lnTo>
                  <a:close/>
                </a:path>
                <a:path w="29845" h="46989">
                  <a:moveTo>
                    <a:pt x="8597" y="34518"/>
                  </a:moveTo>
                  <a:lnTo>
                    <a:pt x="8572" y="33820"/>
                  </a:lnTo>
                  <a:lnTo>
                    <a:pt x="8432" y="34417"/>
                  </a:lnTo>
                  <a:lnTo>
                    <a:pt x="8597" y="34518"/>
                  </a:lnTo>
                  <a:close/>
                </a:path>
                <a:path w="29845" h="46989">
                  <a:moveTo>
                    <a:pt x="8851" y="34671"/>
                  </a:moveTo>
                  <a:lnTo>
                    <a:pt x="8597" y="34518"/>
                  </a:lnTo>
                  <a:lnTo>
                    <a:pt x="8636" y="35560"/>
                  </a:lnTo>
                  <a:lnTo>
                    <a:pt x="8851" y="34671"/>
                  </a:lnTo>
                  <a:close/>
                </a:path>
                <a:path w="29845" h="46989">
                  <a:moveTo>
                    <a:pt x="8928" y="26797"/>
                  </a:moveTo>
                  <a:lnTo>
                    <a:pt x="8788" y="26898"/>
                  </a:lnTo>
                  <a:lnTo>
                    <a:pt x="8661" y="27940"/>
                  </a:lnTo>
                  <a:lnTo>
                    <a:pt x="8928" y="26797"/>
                  </a:lnTo>
                  <a:close/>
                </a:path>
                <a:path w="29845" h="46989">
                  <a:moveTo>
                    <a:pt x="8940" y="26898"/>
                  </a:moveTo>
                  <a:lnTo>
                    <a:pt x="8712" y="27736"/>
                  </a:lnTo>
                  <a:lnTo>
                    <a:pt x="8851" y="27546"/>
                  </a:lnTo>
                  <a:lnTo>
                    <a:pt x="8940" y="26898"/>
                  </a:lnTo>
                  <a:close/>
                </a:path>
                <a:path w="29845" h="46989">
                  <a:moveTo>
                    <a:pt x="9448" y="27940"/>
                  </a:moveTo>
                  <a:lnTo>
                    <a:pt x="9334" y="29210"/>
                  </a:lnTo>
                  <a:lnTo>
                    <a:pt x="9448" y="27940"/>
                  </a:lnTo>
                  <a:close/>
                </a:path>
                <a:path w="29845" h="46989">
                  <a:moveTo>
                    <a:pt x="9715" y="29146"/>
                  </a:moveTo>
                  <a:lnTo>
                    <a:pt x="9677" y="28841"/>
                  </a:lnTo>
                  <a:lnTo>
                    <a:pt x="9626" y="28994"/>
                  </a:lnTo>
                  <a:lnTo>
                    <a:pt x="9575" y="28829"/>
                  </a:lnTo>
                  <a:lnTo>
                    <a:pt x="9563" y="29565"/>
                  </a:lnTo>
                  <a:lnTo>
                    <a:pt x="9588" y="29362"/>
                  </a:lnTo>
                  <a:lnTo>
                    <a:pt x="9613" y="29146"/>
                  </a:lnTo>
                  <a:lnTo>
                    <a:pt x="9690" y="29324"/>
                  </a:lnTo>
                  <a:lnTo>
                    <a:pt x="9715" y="29146"/>
                  </a:lnTo>
                  <a:close/>
                </a:path>
                <a:path w="29845" h="46989">
                  <a:moveTo>
                    <a:pt x="9944" y="24803"/>
                  </a:moveTo>
                  <a:close/>
                </a:path>
                <a:path w="29845" h="46989">
                  <a:moveTo>
                    <a:pt x="9982" y="35509"/>
                  </a:moveTo>
                  <a:lnTo>
                    <a:pt x="9969" y="35344"/>
                  </a:lnTo>
                  <a:lnTo>
                    <a:pt x="9918" y="35483"/>
                  </a:lnTo>
                  <a:lnTo>
                    <a:pt x="9918" y="35636"/>
                  </a:lnTo>
                  <a:lnTo>
                    <a:pt x="9982" y="35509"/>
                  </a:lnTo>
                  <a:close/>
                </a:path>
                <a:path w="29845" h="46989">
                  <a:moveTo>
                    <a:pt x="10312" y="24765"/>
                  </a:moveTo>
                  <a:lnTo>
                    <a:pt x="10261" y="24549"/>
                  </a:lnTo>
                  <a:lnTo>
                    <a:pt x="9817" y="24269"/>
                  </a:lnTo>
                  <a:lnTo>
                    <a:pt x="10312" y="24765"/>
                  </a:lnTo>
                  <a:close/>
                </a:path>
                <a:path w="29845" h="46989">
                  <a:moveTo>
                    <a:pt x="10363" y="28448"/>
                  </a:moveTo>
                  <a:close/>
                </a:path>
                <a:path w="29845" h="46989">
                  <a:moveTo>
                    <a:pt x="10388" y="26289"/>
                  </a:moveTo>
                  <a:lnTo>
                    <a:pt x="9601" y="24003"/>
                  </a:lnTo>
                  <a:lnTo>
                    <a:pt x="10299" y="26289"/>
                  </a:lnTo>
                  <a:close/>
                </a:path>
                <a:path w="29845" h="46989">
                  <a:moveTo>
                    <a:pt x="10426" y="26162"/>
                  </a:moveTo>
                  <a:lnTo>
                    <a:pt x="9931" y="24892"/>
                  </a:lnTo>
                  <a:lnTo>
                    <a:pt x="10350" y="26162"/>
                  </a:lnTo>
                  <a:close/>
                </a:path>
                <a:path w="29845" h="46989">
                  <a:moveTo>
                    <a:pt x="10452" y="25273"/>
                  </a:moveTo>
                  <a:lnTo>
                    <a:pt x="10198" y="25044"/>
                  </a:lnTo>
                  <a:lnTo>
                    <a:pt x="10248" y="25171"/>
                  </a:lnTo>
                  <a:lnTo>
                    <a:pt x="10452" y="25273"/>
                  </a:lnTo>
                  <a:close/>
                </a:path>
                <a:path w="29845" h="46989">
                  <a:moveTo>
                    <a:pt x="10617" y="25781"/>
                  </a:moveTo>
                  <a:lnTo>
                    <a:pt x="10312" y="25400"/>
                  </a:lnTo>
                  <a:lnTo>
                    <a:pt x="10502" y="25781"/>
                  </a:lnTo>
                  <a:close/>
                </a:path>
                <a:path w="29845" h="46989">
                  <a:moveTo>
                    <a:pt x="11125" y="38709"/>
                  </a:moveTo>
                  <a:lnTo>
                    <a:pt x="11049" y="38493"/>
                  </a:lnTo>
                  <a:lnTo>
                    <a:pt x="11087" y="38709"/>
                  </a:lnTo>
                  <a:lnTo>
                    <a:pt x="11125" y="38836"/>
                  </a:lnTo>
                  <a:lnTo>
                    <a:pt x="11125" y="38709"/>
                  </a:lnTo>
                  <a:close/>
                </a:path>
                <a:path w="29845" h="46989">
                  <a:moveTo>
                    <a:pt x="13385" y="43103"/>
                  </a:moveTo>
                  <a:lnTo>
                    <a:pt x="13284" y="42926"/>
                  </a:lnTo>
                  <a:lnTo>
                    <a:pt x="13258" y="43053"/>
                  </a:lnTo>
                  <a:lnTo>
                    <a:pt x="13385" y="43103"/>
                  </a:lnTo>
                  <a:close/>
                </a:path>
                <a:path w="29845" h="46989">
                  <a:moveTo>
                    <a:pt x="13601" y="43903"/>
                  </a:moveTo>
                  <a:close/>
                </a:path>
                <a:path w="29845" h="46989">
                  <a:moveTo>
                    <a:pt x="13919" y="41935"/>
                  </a:moveTo>
                  <a:lnTo>
                    <a:pt x="13716" y="41109"/>
                  </a:lnTo>
                  <a:lnTo>
                    <a:pt x="13830" y="41656"/>
                  </a:lnTo>
                  <a:lnTo>
                    <a:pt x="13919" y="41935"/>
                  </a:lnTo>
                  <a:close/>
                </a:path>
                <a:path w="29845" h="46989">
                  <a:moveTo>
                    <a:pt x="14262" y="44831"/>
                  </a:moveTo>
                  <a:lnTo>
                    <a:pt x="14185" y="44450"/>
                  </a:lnTo>
                  <a:lnTo>
                    <a:pt x="14262" y="44831"/>
                  </a:lnTo>
                  <a:close/>
                </a:path>
                <a:path w="29845" h="46989">
                  <a:moveTo>
                    <a:pt x="14884" y="30848"/>
                  </a:moveTo>
                  <a:close/>
                </a:path>
                <a:path w="29845" h="46989">
                  <a:moveTo>
                    <a:pt x="14909" y="46101"/>
                  </a:moveTo>
                  <a:lnTo>
                    <a:pt x="14071" y="42545"/>
                  </a:lnTo>
                  <a:lnTo>
                    <a:pt x="14909" y="46101"/>
                  </a:lnTo>
                  <a:close/>
                </a:path>
                <a:path w="29845" h="46989">
                  <a:moveTo>
                    <a:pt x="15240" y="44259"/>
                  </a:moveTo>
                  <a:lnTo>
                    <a:pt x="15151" y="43954"/>
                  </a:lnTo>
                  <a:lnTo>
                    <a:pt x="15024" y="43535"/>
                  </a:lnTo>
                  <a:lnTo>
                    <a:pt x="15240" y="44259"/>
                  </a:lnTo>
                  <a:close/>
                </a:path>
                <a:path w="29845" h="46989">
                  <a:moveTo>
                    <a:pt x="15494" y="27114"/>
                  </a:moveTo>
                  <a:lnTo>
                    <a:pt x="15138" y="26670"/>
                  </a:lnTo>
                  <a:lnTo>
                    <a:pt x="15214" y="26924"/>
                  </a:lnTo>
                  <a:lnTo>
                    <a:pt x="15494" y="27114"/>
                  </a:lnTo>
                  <a:close/>
                </a:path>
                <a:path w="29845" h="46989">
                  <a:moveTo>
                    <a:pt x="15544" y="33883"/>
                  </a:moveTo>
                  <a:lnTo>
                    <a:pt x="15379" y="33731"/>
                  </a:lnTo>
                  <a:lnTo>
                    <a:pt x="15519" y="34201"/>
                  </a:lnTo>
                  <a:lnTo>
                    <a:pt x="15544" y="33883"/>
                  </a:lnTo>
                  <a:close/>
                </a:path>
                <a:path w="29845" h="46989">
                  <a:moveTo>
                    <a:pt x="15938" y="27432"/>
                  </a:moveTo>
                  <a:lnTo>
                    <a:pt x="15760" y="27305"/>
                  </a:lnTo>
                  <a:lnTo>
                    <a:pt x="15494" y="27114"/>
                  </a:lnTo>
                  <a:lnTo>
                    <a:pt x="15633" y="27305"/>
                  </a:lnTo>
                  <a:lnTo>
                    <a:pt x="15367" y="27051"/>
                  </a:lnTo>
                  <a:lnTo>
                    <a:pt x="15595" y="27305"/>
                  </a:lnTo>
                  <a:lnTo>
                    <a:pt x="15938" y="27686"/>
                  </a:lnTo>
                  <a:lnTo>
                    <a:pt x="15938" y="27432"/>
                  </a:lnTo>
                  <a:close/>
                </a:path>
                <a:path w="29845" h="46989">
                  <a:moveTo>
                    <a:pt x="16116" y="6477"/>
                  </a:moveTo>
                  <a:lnTo>
                    <a:pt x="15951" y="7112"/>
                  </a:lnTo>
                  <a:lnTo>
                    <a:pt x="16116" y="6477"/>
                  </a:lnTo>
                  <a:close/>
                </a:path>
                <a:path w="29845" h="46989">
                  <a:moveTo>
                    <a:pt x="16268" y="2146"/>
                  </a:moveTo>
                  <a:lnTo>
                    <a:pt x="16179" y="2667"/>
                  </a:lnTo>
                  <a:lnTo>
                    <a:pt x="16268" y="2146"/>
                  </a:lnTo>
                  <a:close/>
                </a:path>
                <a:path w="29845" h="46989">
                  <a:moveTo>
                    <a:pt x="16446" y="5969"/>
                  </a:moveTo>
                  <a:lnTo>
                    <a:pt x="16332" y="6350"/>
                  </a:lnTo>
                  <a:lnTo>
                    <a:pt x="16230" y="6604"/>
                  </a:lnTo>
                  <a:lnTo>
                    <a:pt x="16154" y="6985"/>
                  </a:lnTo>
                  <a:lnTo>
                    <a:pt x="16357" y="6477"/>
                  </a:lnTo>
                  <a:lnTo>
                    <a:pt x="16446" y="5969"/>
                  </a:lnTo>
                  <a:close/>
                </a:path>
                <a:path w="29845" h="46989">
                  <a:moveTo>
                    <a:pt x="17297" y="8686"/>
                  </a:moveTo>
                  <a:lnTo>
                    <a:pt x="16992" y="8763"/>
                  </a:lnTo>
                  <a:lnTo>
                    <a:pt x="17068" y="8890"/>
                  </a:lnTo>
                  <a:lnTo>
                    <a:pt x="17297" y="8686"/>
                  </a:lnTo>
                  <a:close/>
                </a:path>
                <a:path w="29845" h="46989">
                  <a:moveTo>
                    <a:pt x="17335" y="27584"/>
                  </a:moveTo>
                  <a:lnTo>
                    <a:pt x="17132" y="27152"/>
                  </a:lnTo>
                  <a:lnTo>
                    <a:pt x="16764" y="26873"/>
                  </a:lnTo>
                  <a:lnTo>
                    <a:pt x="16802" y="27000"/>
                  </a:lnTo>
                  <a:lnTo>
                    <a:pt x="17106" y="27381"/>
                  </a:lnTo>
                  <a:lnTo>
                    <a:pt x="17335" y="27584"/>
                  </a:lnTo>
                  <a:close/>
                </a:path>
                <a:path w="29845" h="46989">
                  <a:moveTo>
                    <a:pt x="17386" y="20193"/>
                  </a:moveTo>
                  <a:lnTo>
                    <a:pt x="17297" y="19812"/>
                  </a:lnTo>
                  <a:lnTo>
                    <a:pt x="17132" y="19685"/>
                  </a:lnTo>
                  <a:lnTo>
                    <a:pt x="17233" y="20193"/>
                  </a:lnTo>
                  <a:lnTo>
                    <a:pt x="17386" y="20193"/>
                  </a:lnTo>
                  <a:close/>
                </a:path>
                <a:path w="29845" h="46989">
                  <a:moveTo>
                    <a:pt x="17424" y="20193"/>
                  </a:moveTo>
                  <a:close/>
                </a:path>
                <a:path w="29845" h="46989">
                  <a:moveTo>
                    <a:pt x="17576" y="44538"/>
                  </a:moveTo>
                  <a:lnTo>
                    <a:pt x="17411" y="44145"/>
                  </a:lnTo>
                  <a:lnTo>
                    <a:pt x="17157" y="43649"/>
                  </a:lnTo>
                  <a:lnTo>
                    <a:pt x="17576" y="44538"/>
                  </a:lnTo>
                  <a:close/>
                </a:path>
                <a:path w="29845" h="46989">
                  <a:moveTo>
                    <a:pt x="17589" y="26924"/>
                  </a:moveTo>
                  <a:lnTo>
                    <a:pt x="17462" y="26543"/>
                  </a:lnTo>
                  <a:lnTo>
                    <a:pt x="17564" y="26924"/>
                  </a:lnTo>
                  <a:close/>
                </a:path>
                <a:path w="29845" h="46989">
                  <a:moveTo>
                    <a:pt x="17627" y="27216"/>
                  </a:moveTo>
                  <a:lnTo>
                    <a:pt x="17564" y="26924"/>
                  </a:lnTo>
                  <a:lnTo>
                    <a:pt x="17449" y="26797"/>
                  </a:lnTo>
                  <a:lnTo>
                    <a:pt x="17233" y="26174"/>
                  </a:lnTo>
                  <a:lnTo>
                    <a:pt x="17322" y="26911"/>
                  </a:lnTo>
                  <a:lnTo>
                    <a:pt x="17449" y="27305"/>
                  </a:lnTo>
                  <a:lnTo>
                    <a:pt x="17627" y="27216"/>
                  </a:lnTo>
                  <a:close/>
                </a:path>
                <a:path w="29845" h="46989">
                  <a:moveTo>
                    <a:pt x="17729" y="44881"/>
                  </a:moveTo>
                  <a:lnTo>
                    <a:pt x="17627" y="44411"/>
                  </a:lnTo>
                  <a:lnTo>
                    <a:pt x="17360" y="43815"/>
                  </a:lnTo>
                  <a:lnTo>
                    <a:pt x="17487" y="44145"/>
                  </a:lnTo>
                  <a:lnTo>
                    <a:pt x="17576" y="44538"/>
                  </a:lnTo>
                  <a:lnTo>
                    <a:pt x="17729" y="44881"/>
                  </a:lnTo>
                  <a:close/>
                </a:path>
                <a:path w="29845" h="46989">
                  <a:moveTo>
                    <a:pt x="17818" y="8255"/>
                  </a:moveTo>
                  <a:lnTo>
                    <a:pt x="17297" y="8686"/>
                  </a:lnTo>
                  <a:lnTo>
                    <a:pt x="17500" y="8636"/>
                  </a:lnTo>
                  <a:lnTo>
                    <a:pt x="17818" y="8255"/>
                  </a:lnTo>
                  <a:close/>
                </a:path>
                <a:path w="29845" h="46989">
                  <a:moveTo>
                    <a:pt x="17894" y="8153"/>
                  </a:moveTo>
                  <a:lnTo>
                    <a:pt x="17360" y="8382"/>
                  </a:lnTo>
                  <a:lnTo>
                    <a:pt x="17767" y="8267"/>
                  </a:lnTo>
                  <a:lnTo>
                    <a:pt x="17894" y="8153"/>
                  </a:lnTo>
                  <a:close/>
                </a:path>
                <a:path w="29845" h="46989">
                  <a:moveTo>
                    <a:pt x="17970" y="40462"/>
                  </a:moveTo>
                  <a:lnTo>
                    <a:pt x="17170" y="38214"/>
                  </a:lnTo>
                  <a:lnTo>
                    <a:pt x="15811" y="35725"/>
                  </a:lnTo>
                  <a:lnTo>
                    <a:pt x="16192" y="36791"/>
                  </a:lnTo>
                  <a:lnTo>
                    <a:pt x="17970" y="40462"/>
                  </a:lnTo>
                  <a:close/>
                </a:path>
                <a:path w="29845" h="46989">
                  <a:moveTo>
                    <a:pt x="19151" y="8763"/>
                  </a:moveTo>
                  <a:lnTo>
                    <a:pt x="18846" y="8940"/>
                  </a:lnTo>
                  <a:lnTo>
                    <a:pt x="18554" y="8902"/>
                  </a:lnTo>
                  <a:lnTo>
                    <a:pt x="18732" y="9055"/>
                  </a:lnTo>
                  <a:lnTo>
                    <a:pt x="18935" y="8915"/>
                  </a:lnTo>
                  <a:lnTo>
                    <a:pt x="19151" y="8763"/>
                  </a:lnTo>
                  <a:close/>
                </a:path>
                <a:path w="29845" h="46989">
                  <a:moveTo>
                    <a:pt x="19939" y="8636"/>
                  </a:moveTo>
                  <a:lnTo>
                    <a:pt x="19761" y="8763"/>
                  </a:lnTo>
                  <a:lnTo>
                    <a:pt x="19939" y="8636"/>
                  </a:lnTo>
                  <a:close/>
                </a:path>
                <a:path w="29845" h="46989">
                  <a:moveTo>
                    <a:pt x="20269" y="8255"/>
                  </a:moveTo>
                  <a:lnTo>
                    <a:pt x="19570" y="8636"/>
                  </a:lnTo>
                  <a:lnTo>
                    <a:pt x="19748" y="8636"/>
                  </a:lnTo>
                  <a:lnTo>
                    <a:pt x="19888" y="8636"/>
                  </a:lnTo>
                  <a:lnTo>
                    <a:pt x="20269" y="8255"/>
                  </a:lnTo>
                  <a:close/>
                </a:path>
                <a:path w="29845" h="46989">
                  <a:moveTo>
                    <a:pt x="20675" y="13716"/>
                  </a:moveTo>
                  <a:lnTo>
                    <a:pt x="20294" y="13843"/>
                  </a:lnTo>
                  <a:lnTo>
                    <a:pt x="20116" y="13843"/>
                  </a:lnTo>
                  <a:lnTo>
                    <a:pt x="19824" y="14097"/>
                  </a:lnTo>
                  <a:lnTo>
                    <a:pt x="20396" y="13843"/>
                  </a:lnTo>
                  <a:lnTo>
                    <a:pt x="20675" y="13716"/>
                  </a:lnTo>
                  <a:close/>
                </a:path>
                <a:path w="29845" h="46989">
                  <a:moveTo>
                    <a:pt x="21031" y="18618"/>
                  </a:moveTo>
                  <a:lnTo>
                    <a:pt x="20840" y="18592"/>
                  </a:lnTo>
                  <a:lnTo>
                    <a:pt x="21031" y="18618"/>
                  </a:lnTo>
                  <a:close/>
                </a:path>
                <a:path w="29845" h="46989">
                  <a:moveTo>
                    <a:pt x="22123" y="20650"/>
                  </a:moveTo>
                  <a:lnTo>
                    <a:pt x="21882" y="20447"/>
                  </a:lnTo>
                  <a:lnTo>
                    <a:pt x="21717" y="20332"/>
                  </a:lnTo>
                  <a:lnTo>
                    <a:pt x="22123" y="20650"/>
                  </a:lnTo>
                  <a:close/>
                </a:path>
                <a:path w="29845" h="46989">
                  <a:moveTo>
                    <a:pt x="24625" y="7112"/>
                  </a:moveTo>
                  <a:lnTo>
                    <a:pt x="24472" y="7239"/>
                  </a:lnTo>
                  <a:lnTo>
                    <a:pt x="24587" y="7366"/>
                  </a:lnTo>
                  <a:lnTo>
                    <a:pt x="24625" y="7112"/>
                  </a:lnTo>
                  <a:close/>
                </a:path>
                <a:path w="29845" h="46989">
                  <a:moveTo>
                    <a:pt x="26543" y="12954"/>
                  </a:moveTo>
                  <a:lnTo>
                    <a:pt x="26339" y="13081"/>
                  </a:lnTo>
                  <a:lnTo>
                    <a:pt x="26543" y="12954"/>
                  </a:lnTo>
                  <a:close/>
                </a:path>
                <a:path w="29845" h="46989">
                  <a:moveTo>
                    <a:pt x="28905" y="20650"/>
                  </a:moveTo>
                  <a:lnTo>
                    <a:pt x="28663" y="20269"/>
                  </a:lnTo>
                  <a:lnTo>
                    <a:pt x="28600" y="20421"/>
                  </a:lnTo>
                  <a:lnTo>
                    <a:pt x="28905" y="20650"/>
                  </a:lnTo>
                  <a:close/>
                </a:path>
                <a:path w="29845" h="46989">
                  <a:moveTo>
                    <a:pt x="29324" y="16383"/>
                  </a:moveTo>
                  <a:lnTo>
                    <a:pt x="26758" y="16637"/>
                  </a:lnTo>
                  <a:lnTo>
                    <a:pt x="26695" y="16383"/>
                  </a:lnTo>
                  <a:lnTo>
                    <a:pt x="27978" y="16129"/>
                  </a:lnTo>
                  <a:lnTo>
                    <a:pt x="27927" y="15621"/>
                  </a:lnTo>
                  <a:lnTo>
                    <a:pt x="28956" y="14986"/>
                  </a:lnTo>
                  <a:lnTo>
                    <a:pt x="27724" y="14732"/>
                  </a:lnTo>
                  <a:lnTo>
                    <a:pt x="28295" y="14605"/>
                  </a:lnTo>
                  <a:lnTo>
                    <a:pt x="28359" y="14732"/>
                  </a:lnTo>
                  <a:lnTo>
                    <a:pt x="28359" y="14605"/>
                  </a:lnTo>
                  <a:lnTo>
                    <a:pt x="28359" y="14478"/>
                  </a:lnTo>
                  <a:lnTo>
                    <a:pt x="28727" y="14097"/>
                  </a:lnTo>
                  <a:lnTo>
                    <a:pt x="29083" y="13716"/>
                  </a:lnTo>
                  <a:lnTo>
                    <a:pt x="27343" y="14097"/>
                  </a:lnTo>
                  <a:lnTo>
                    <a:pt x="28486" y="13843"/>
                  </a:lnTo>
                  <a:lnTo>
                    <a:pt x="26809" y="13462"/>
                  </a:lnTo>
                  <a:lnTo>
                    <a:pt x="27660" y="13335"/>
                  </a:lnTo>
                  <a:lnTo>
                    <a:pt x="26238" y="13335"/>
                  </a:lnTo>
                  <a:lnTo>
                    <a:pt x="25882" y="13081"/>
                  </a:lnTo>
                  <a:lnTo>
                    <a:pt x="26454" y="12966"/>
                  </a:lnTo>
                  <a:lnTo>
                    <a:pt x="26733" y="12700"/>
                  </a:lnTo>
                  <a:lnTo>
                    <a:pt x="25514" y="13081"/>
                  </a:lnTo>
                  <a:lnTo>
                    <a:pt x="25895" y="12700"/>
                  </a:lnTo>
                  <a:lnTo>
                    <a:pt x="26454" y="12700"/>
                  </a:lnTo>
                  <a:lnTo>
                    <a:pt x="26466" y="12446"/>
                  </a:lnTo>
                  <a:lnTo>
                    <a:pt x="25171" y="12446"/>
                  </a:lnTo>
                  <a:lnTo>
                    <a:pt x="25336" y="12319"/>
                  </a:lnTo>
                  <a:lnTo>
                    <a:pt x="25654" y="12065"/>
                  </a:lnTo>
                  <a:lnTo>
                    <a:pt x="26390" y="11811"/>
                  </a:lnTo>
                  <a:lnTo>
                    <a:pt x="25920" y="11811"/>
                  </a:lnTo>
                  <a:lnTo>
                    <a:pt x="25285" y="11938"/>
                  </a:lnTo>
                  <a:lnTo>
                    <a:pt x="25374" y="11811"/>
                  </a:lnTo>
                  <a:lnTo>
                    <a:pt x="25450" y="11684"/>
                  </a:lnTo>
                  <a:lnTo>
                    <a:pt x="25730" y="11557"/>
                  </a:lnTo>
                  <a:lnTo>
                    <a:pt x="26009" y="11557"/>
                  </a:lnTo>
                  <a:lnTo>
                    <a:pt x="26238" y="11303"/>
                  </a:lnTo>
                  <a:lnTo>
                    <a:pt x="26352" y="11176"/>
                  </a:lnTo>
                  <a:lnTo>
                    <a:pt x="26504" y="11049"/>
                  </a:lnTo>
                  <a:lnTo>
                    <a:pt x="26885" y="10922"/>
                  </a:lnTo>
                  <a:lnTo>
                    <a:pt x="26949" y="10668"/>
                  </a:lnTo>
                  <a:lnTo>
                    <a:pt x="28054" y="10541"/>
                  </a:lnTo>
                  <a:lnTo>
                    <a:pt x="26289" y="10541"/>
                  </a:lnTo>
                  <a:lnTo>
                    <a:pt x="26289" y="11074"/>
                  </a:lnTo>
                  <a:lnTo>
                    <a:pt x="26123" y="11176"/>
                  </a:lnTo>
                  <a:lnTo>
                    <a:pt x="24892" y="11303"/>
                  </a:lnTo>
                  <a:lnTo>
                    <a:pt x="25615" y="10795"/>
                  </a:lnTo>
                  <a:lnTo>
                    <a:pt x="26022" y="10668"/>
                  </a:lnTo>
                  <a:lnTo>
                    <a:pt x="26200" y="11087"/>
                  </a:lnTo>
                  <a:lnTo>
                    <a:pt x="26289" y="10541"/>
                  </a:lnTo>
                  <a:lnTo>
                    <a:pt x="26073" y="10541"/>
                  </a:lnTo>
                  <a:lnTo>
                    <a:pt x="26263" y="10287"/>
                  </a:lnTo>
                  <a:lnTo>
                    <a:pt x="26352" y="10160"/>
                  </a:lnTo>
                  <a:lnTo>
                    <a:pt x="26606" y="10033"/>
                  </a:lnTo>
                  <a:lnTo>
                    <a:pt x="26758" y="10033"/>
                  </a:lnTo>
                  <a:lnTo>
                    <a:pt x="26530" y="9906"/>
                  </a:lnTo>
                  <a:lnTo>
                    <a:pt x="26708" y="9779"/>
                  </a:lnTo>
                  <a:lnTo>
                    <a:pt x="26695" y="9652"/>
                  </a:lnTo>
                  <a:lnTo>
                    <a:pt x="26606" y="9525"/>
                  </a:lnTo>
                  <a:lnTo>
                    <a:pt x="26428" y="9525"/>
                  </a:lnTo>
                  <a:lnTo>
                    <a:pt x="26847" y="9398"/>
                  </a:lnTo>
                  <a:lnTo>
                    <a:pt x="26987" y="9525"/>
                  </a:lnTo>
                  <a:lnTo>
                    <a:pt x="27305" y="9398"/>
                  </a:lnTo>
                  <a:lnTo>
                    <a:pt x="26936" y="9271"/>
                  </a:lnTo>
                  <a:lnTo>
                    <a:pt x="26911" y="9144"/>
                  </a:lnTo>
                  <a:lnTo>
                    <a:pt x="26085" y="9398"/>
                  </a:lnTo>
                  <a:lnTo>
                    <a:pt x="26162" y="9144"/>
                  </a:lnTo>
                  <a:lnTo>
                    <a:pt x="25539" y="9525"/>
                  </a:lnTo>
                  <a:lnTo>
                    <a:pt x="25488" y="9677"/>
                  </a:lnTo>
                  <a:lnTo>
                    <a:pt x="25704" y="9626"/>
                  </a:lnTo>
                  <a:lnTo>
                    <a:pt x="25895" y="10033"/>
                  </a:lnTo>
                  <a:lnTo>
                    <a:pt x="25082" y="10033"/>
                  </a:lnTo>
                  <a:lnTo>
                    <a:pt x="25476" y="9779"/>
                  </a:lnTo>
                  <a:lnTo>
                    <a:pt x="24091" y="10033"/>
                  </a:lnTo>
                  <a:lnTo>
                    <a:pt x="24638" y="9779"/>
                  </a:lnTo>
                  <a:lnTo>
                    <a:pt x="25171" y="9525"/>
                  </a:lnTo>
                  <a:lnTo>
                    <a:pt x="25273" y="9398"/>
                  </a:lnTo>
                  <a:lnTo>
                    <a:pt x="25374" y="9271"/>
                  </a:lnTo>
                  <a:lnTo>
                    <a:pt x="25654" y="8890"/>
                  </a:lnTo>
                  <a:lnTo>
                    <a:pt x="26327" y="8636"/>
                  </a:lnTo>
                  <a:lnTo>
                    <a:pt x="25717" y="8382"/>
                  </a:lnTo>
                  <a:lnTo>
                    <a:pt x="25679" y="7747"/>
                  </a:lnTo>
                  <a:lnTo>
                    <a:pt x="24079" y="8128"/>
                  </a:lnTo>
                  <a:lnTo>
                    <a:pt x="23837" y="8128"/>
                  </a:lnTo>
                  <a:lnTo>
                    <a:pt x="24447" y="7874"/>
                  </a:lnTo>
                  <a:lnTo>
                    <a:pt x="24663" y="7747"/>
                  </a:lnTo>
                  <a:lnTo>
                    <a:pt x="24599" y="7620"/>
                  </a:lnTo>
                  <a:lnTo>
                    <a:pt x="24587" y="7366"/>
                  </a:lnTo>
                  <a:lnTo>
                    <a:pt x="24434" y="7200"/>
                  </a:lnTo>
                  <a:lnTo>
                    <a:pt x="23571" y="7620"/>
                  </a:lnTo>
                  <a:lnTo>
                    <a:pt x="23660" y="7493"/>
                  </a:lnTo>
                  <a:lnTo>
                    <a:pt x="23825" y="7239"/>
                  </a:lnTo>
                  <a:lnTo>
                    <a:pt x="23901" y="7112"/>
                  </a:lnTo>
                  <a:lnTo>
                    <a:pt x="24320" y="7264"/>
                  </a:lnTo>
                  <a:lnTo>
                    <a:pt x="24358" y="7112"/>
                  </a:lnTo>
                  <a:lnTo>
                    <a:pt x="24231" y="6985"/>
                  </a:lnTo>
                  <a:lnTo>
                    <a:pt x="24574" y="6858"/>
                  </a:lnTo>
                  <a:lnTo>
                    <a:pt x="25793" y="5207"/>
                  </a:lnTo>
                  <a:lnTo>
                    <a:pt x="21805" y="7073"/>
                  </a:lnTo>
                  <a:lnTo>
                    <a:pt x="21805" y="11938"/>
                  </a:lnTo>
                  <a:lnTo>
                    <a:pt x="21666" y="12192"/>
                  </a:lnTo>
                  <a:lnTo>
                    <a:pt x="21437" y="12319"/>
                  </a:lnTo>
                  <a:lnTo>
                    <a:pt x="21424" y="12065"/>
                  </a:lnTo>
                  <a:lnTo>
                    <a:pt x="21704" y="11938"/>
                  </a:lnTo>
                  <a:lnTo>
                    <a:pt x="21805" y="7073"/>
                  </a:lnTo>
                  <a:lnTo>
                    <a:pt x="21450" y="7239"/>
                  </a:lnTo>
                  <a:lnTo>
                    <a:pt x="21551" y="7112"/>
                  </a:lnTo>
                  <a:lnTo>
                    <a:pt x="22009" y="6477"/>
                  </a:lnTo>
                  <a:lnTo>
                    <a:pt x="22098" y="6350"/>
                  </a:lnTo>
                  <a:lnTo>
                    <a:pt x="22199" y="6223"/>
                  </a:lnTo>
                  <a:lnTo>
                    <a:pt x="22479" y="5842"/>
                  </a:lnTo>
                  <a:lnTo>
                    <a:pt x="22669" y="5588"/>
                  </a:lnTo>
                  <a:lnTo>
                    <a:pt x="22821" y="5461"/>
                  </a:lnTo>
                  <a:lnTo>
                    <a:pt x="22936" y="5207"/>
                  </a:lnTo>
                  <a:lnTo>
                    <a:pt x="22682" y="5562"/>
                  </a:lnTo>
                  <a:lnTo>
                    <a:pt x="22834" y="4826"/>
                  </a:lnTo>
                  <a:lnTo>
                    <a:pt x="22275" y="4572"/>
                  </a:lnTo>
                  <a:lnTo>
                    <a:pt x="20929" y="3683"/>
                  </a:lnTo>
                  <a:lnTo>
                    <a:pt x="20942" y="3429"/>
                  </a:lnTo>
                  <a:lnTo>
                    <a:pt x="20955" y="3048"/>
                  </a:lnTo>
                  <a:lnTo>
                    <a:pt x="20916" y="2159"/>
                  </a:lnTo>
                  <a:lnTo>
                    <a:pt x="20434" y="2794"/>
                  </a:lnTo>
                  <a:lnTo>
                    <a:pt x="19964" y="3048"/>
                  </a:lnTo>
                  <a:lnTo>
                    <a:pt x="20459" y="2286"/>
                  </a:lnTo>
                  <a:lnTo>
                    <a:pt x="18884" y="3429"/>
                  </a:lnTo>
                  <a:lnTo>
                    <a:pt x="19329" y="2286"/>
                  </a:lnTo>
                  <a:lnTo>
                    <a:pt x="19977" y="635"/>
                  </a:lnTo>
                  <a:lnTo>
                    <a:pt x="18719" y="1651"/>
                  </a:lnTo>
                  <a:lnTo>
                    <a:pt x="18542" y="2286"/>
                  </a:lnTo>
                  <a:lnTo>
                    <a:pt x="18389" y="2032"/>
                  </a:lnTo>
                  <a:lnTo>
                    <a:pt x="17830" y="2286"/>
                  </a:lnTo>
                  <a:lnTo>
                    <a:pt x="17830" y="2159"/>
                  </a:lnTo>
                  <a:lnTo>
                    <a:pt x="17919" y="1651"/>
                  </a:lnTo>
                  <a:lnTo>
                    <a:pt x="17983" y="1397"/>
                  </a:lnTo>
                  <a:lnTo>
                    <a:pt x="17246" y="2159"/>
                  </a:lnTo>
                  <a:lnTo>
                    <a:pt x="16929" y="1651"/>
                  </a:lnTo>
                  <a:lnTo>
                    <a:pt x="17767" y="254"/>
                  </a:lnTo>
                  <a:lnTo>
                    <a:pt x="17094" y="0"/>
                  </a:lnTo>
                  <a:lnTo>
                    <a:pt x="16764" y="127"/>
                  </a:lnTo>
                  <a:lnTo>
                    <a:pt x="16217" y="1270"/>
                  </a:lnTo>
                  <a:lnTo>
                    <a:pt x="16281" y="1651"/>
                  </a:lnTo>
                  <a:lnTo>
                    <a:pt x="16408" y="2413"/>
                  </a:lnTo>
                  <a:lnTo>
                    <a:pt x="16217" y="2667"/>
                  </a:lnTo>
                  <a:lnTo>
                    <a:pt x="16027" y="4064"/>
                  </a:lnTo>
                  <a:lnTo>
                    <a:pt x="15938" y="6604"/>
                  </a:lnTo>
                  <a:lnTo>
                    <a:pt x="16205" y="5715"/>
                  </a:lnTo>
                  <a:lnTo>
                    <a:pt x="16103" y="6477"/>
                  </a:lnTo>
                  <a:lnTo>
                    <a:pt x="16192" y="6223"/>
                  </a:lnTo>
                  <a:lnTo>
                    <a:pt x="16065" y="6985"/>
                  </a:lnTo>
                  <a:lnTo>
                    <a:pt x="16319" y="6223"/>
                  </a:lnTo>
                  <a:lnTo>
                    <a:pt x="16497" y="5715"/>
                  </a:lnTo>
                  <a:lnTo>
                    <a:pt x="16611" y="5588"/>
                  </a:lnTo>
                  <a:lnTo>
                    <a:pt x="16687" y="5461"/>
                  </a:lnTo>
                  <a:lnTo>
                    <a:pt x="16624" y="5791"/>
                  </a:lnTo>
                  <a:lnTo>
                    <a:pt x="16497" y="6223"/>
                  </a:lnTo>
                  <a:lnTo>
                    <a:pt x="16370" y="6477"/>
                  </a:lnTo>
                  <a:lnTo>
                    <a:pt x="16624" y="6096"/>
                  </a:lnTo>
                  <a:lnTo>
                    <a:pt x="16332" y="6731"/>
                  </a:lnTo>
                  <a:lnTo>
                    <a:pt x="16535" y="6350"/>
                  </a:lnTo>
                  <a:lnTo>
                    <a:pt x="16522" y="6604"/>
                  </a:lnTo>
                  <a:lnTo>
                    <a:pt x="16662" y="6350"/>
                  </a:lnTo>
                  <a:lnTo>
                    <a:pt x="16789" y="6096"/>
                  </a:lnTo>
                  <a:lnTo>
                    <a:pt x="16852" y="5969"/>
                  </a:lnTo>
                  <a:lnTo>
                    <a:pt x="16586" y="6731"/>
                  </a:lnTo>
                  <a:lnTo>
                    <a:pt x="17094" y="5969"/>
                  </a:lnTo>
                  <a:lnTo>
                    <a:pt x="17170" y="5842"/>
                  </a:lnTo>
                  <a:lnTo>
                    <a:pt x="16548" y="7112"/>
                  </a:lnTo>
                  <a:lnTo>
                    <a:pt x="17145" y="6223"/>
                  </a:lnTo>
                  <a:lnTo>
                    <a:pt x="16306" y="7493"/>
                  </a:lnTo>
                  <a:lnTo>
                    <a:pt x="17411" y="6350"/>
                  </a:lnTo>
                  <a:lnTo>
                    <a:pt x="16408" y="7874"/>
                  </a:lnTo>
                  <a:lnTo>
                    <a:pt x="17297" y="6731"/>
                  </a:lnTo>
                  <a:lnTo>
                    <a:pt x="16992" y="7493"/>
                  </a:lnTo>
                  <a:lnTo>
                    <a:pt x="17424" y="7150"/>
                  </a:lnTo>
                  <a:lnTo>
                    <a:pt x="17640" y="6985"/>
                  </a:lnTo>
                  <a:lnTo>
                    <a:pt x="17437" y="7200"/>
                  </a:lnTo>
                  <a:lnTo>
                    <a:pt x="16992" y="7874"/>
                  </a:lnTo>
                  <a:lnTo>
                    <a:pt x="17830" y="6985"/>
                  </a:lnTo>
                  <a:lnTo>
                    <a:pt x="18135" y="6985"/>
                  </a:lnTo>
                  <a:lnTo>
                    <a:pt x="18453" y="6731"/>
                  </a:lnTo>
                  <a:lnTo>
                    <a:pt x="18757" y="6477"/>
                  </a:lnTo>
                  <a:lnTo>
                    <a:pt x="18008" y="7366"/>
                  </a:lnTo>
                  <a:lnTo>
                    <a:pt x="17678" y="7366"/>
                  </a:lnTo>
                  <a:lnTo>
                    <a:pt x="16903" y="8255"/>
                  </a:lnTo>
                  <a:lnTo>
                    <a:pt x="17602" y="7493"/>
                  </a:lnTo>
                  <a:lnTo>
                    <a:pt x="17754" y="7747"/>
                  </a:lnTo>
                  <a:lnTo>
                    <a:pt x="17983" y="7493"/>
                  </a:lnTo>
                  <a:lnTo>
                    <a:pt x="18097" y="7366"/>
                  </a:lnTo>
                  <a:lnTo>
                    <a:pt x="18326" y="7112"/>
                  </a:lnTo>
                  <a:lnTo>
                    <a:pt x="17894" y="7696"/>
                  </a:lnTo>
                  <a:lnTo>
                    <a:pt x="18554" y="7112"/>
                  </a:lnTo>
                  <a:lnTo>
                    <a:pt x="17665" y="8001"/>
                  </a:lnTo>
                  <a:lnTo>
                    <a:pt x="18427" y="7493"/>
                  </a:lnTo>
                  <a:lnTo>
                    <a:pt x="17983" y="8089"/>
                  </a:lnTo>
                  <a:lnTo>
                    <a:pt x="18465" y="7874"/>
                  </a:lnTo>
                  <a:lnTo>
                    <a:pt x="18859" y="7747"/>
                  </a:lnTo>
                  <a:lnTo>
                    <a:pt x="17856" y="8382"/>
                  </a:lnTo>
                  <a:lnTo>
                    <a:pt x="17424" y="8763"/>
                  </a:lnTo>
                  <a:lnTo>
                    <a:pt x="17729" y="8763"/>
                  </a:lnTo>
                  <a:lnTo>
                    <a:pt x="18643" y="8255"/>
                  </a:lnTo>
                  <a:lnTo>
                    <a:pt x="18669" y="8382"/>
                  </a:lnTo>
                  <a:lnTo>
                    <a:pt x="18262" y="8636"/>
                  </a:lnTo>
                  <a:lnTo>
                    <a:pt x="19100" y="8255"/>
                  </a:lnTo>
                  <a:lnTo>
                    <a:pt x="18529" y="8890"/>
                  </a:lnTo>
                  <a:lnTo>
                    <a:pt x="19608" y="8509"/>
                  </a:lnTo>
                  <a:lnTo>
                    <a:pt x="20053" y="8255"/>
                  </a:lnTo>
                  <a:lnTo>
                    <a:pt x="20713" y="7874"/>
                  </a:lnTo>
                  <a:lnTo>
                    <a:pt x="20789" y="8001"/>
                  </a:lnTo>
                  <a:lnTo>
                    <a:pt x="21120" y="7874"/>
                  </a:lnTo>
                  <a:lnTo>
                    <a:pt x="21437" y="7747"/>
                  </a:lnTo>
                  <a:lnTo>
                    <a:pt x="20802" y="8128"/>
                  </a:lnTo>
                  <a:lnTo>
                    <a:pt x="20789" y="8001"/>
                  </a:lnTo>
                  <a:lnTo>
                    <a:pt x="20320" y="8255"/>
                  </a:lnTo>
                  <a:lnTo>
                    <a:pt x="20650" y="8128"/>
                  </a:lnTo>
                  <a:lnTo>
                    <a:pt x="19939" y="8636"/>
                  </a:lnTo>
                  <a:lnTo>
                    <a:pt x="20078" y="8597"/>
                  </a:lnTo>
                  <a:lnTo>
                    <a:pt x="20408" y="8509"/>
                  </a:lnTo>
                  <a:lnTo>
                    <a:pt x="20853" y="8382"/>
                  </a:lnTo>
                  <a:lnTo>
                    <a:pt x="20650" y="8763"/>
                  </a:lnTo>
                  <a:lnTo>
                    <a:pt x="19748" y="9271"/>
                  </a:lnTo>
                  <a:lnTo>
                    <a:pt x="19824" y="9144"/>
                  </a:lnTo>
                  <a:lnTo>
                    <a:pt x="20142" y="8585"/>
                  </a:lnTo>
                  <a:lnTo>
                    <a:pt x="19456" y="9144"/>
                  </a:lnTo>
                  <a:lnTo>
                    <a:pt x="19710" y="8763"/>
                  </a:lnTo>
                  <a:lnTo>
                    <a:pt x="18338" y="9779"/>
                  </a:lnTo>
                  <a:lnTo>
                    <a:pt x="19748" y="8636"/>
                  </a:lnTo>
                  <a:lnTo>
                    <a:pt x="18262" y="9525"/>
                  </a:lnTo>
                  <a:lnTo>
                    <a:pt x="18122" y="10033"/>
                  </a:lnTo>
                  <a:lnTo>
                    <a:pt x="18630" y="9779"/>
                  </a:lnTo>
                  <a:lnTo>
                    <a:pt x="18872" y="9652"/>
                  </a:lnTo>
                  <a:lnTo>
                    <a:pt x="18719" y="10033"/>
                  </a:lnTo>
                  <a:lnTo>
                    <a:pt x="19278" y="9779"/>
                  </a:lnTo>
                  <a:lnTo>
                    <a:pt x="19481" y="9652"/>
                  </a:lnTo>
                  <a:lnTo>
                    <a:pt x="20040" y="9398"/>
                  </a:lnTo>
                  <a:lnTo>
                    <a:pt x="21183" y="9398"/>
                  </a:lnTo>
                  <a:lnTo>
                    <a:pt x="17805" y="10795"/>
                  </a:lnTo>
                  <a:lnTo>
                    <a:pt x="19202" y="10541"/>
                  </a:lnTo>
                  <a:lnTo>
                    <a:pt x="21094" y="9779"/>
                  </a:lnTo>
                  <a:lnTo>
                    <a:pt x="20535" y="10287"/>
                  </a:lnTo>
                  <a:lnTo>
                    <a:pt x="19418" y="10668"/>
                  </a:lnTo>
                  <a:lnTo>
                    <a:pt x="19418" y="11049"/>
                  </a:lnTo>
                  <a:lnTo>
                    <a:pt x="19977" y="10795"/>
                  </a:lnTo>
                  <a:lnTo>
                    <a:pt x="21056" y="10287"/>
                  </a:lnTo>
                  <a:lnTo>
                    <a:pt x="20434" y="10795"/>
                  </a:lnTo>
                  <a:lnTo>
                    <a:pt x="19977" y="10922"/>
                  </a:lnTo>
                  <a:lnTo>
                    <a:pt x="19977" y="10795"/>
                  </a:lnTo>
                  <a:lnTo>
                    <a:pt x="19075" y="11303"/>
                  </a:lnTo>
                  <a:lnTo>
                    <a:pt x="20180" y="10922"/>
                  </a:lnTo>
                  <a:lnTo>
                    <a:pt x="20535" y="10795"/>
                  </a:lnTo>
                  <a:lnTo>
                    <a:pt x="20599" y="10922"/>
                  </a:lnTo>
                  <a:lnTo>
                    <a:pt x="19634" y="11303"/>
                  </a:lnTo>
                  <a:lnTo>
                    <a:pt x="19900" y="11557"/>
                  </a:lnTo>
                  <a:lnTo>
                    <a:pt x="20751" y="11557"/>
                  </a:lnTo>
                  <a:lnTo>
                    <a:pt x="21031" y="11938"/>
                  </a:lnTo>
                  <a:lnTo>
                    <a:pt x="20726" y="11938"/>
                  </a:lnTo>
                  <a:lnTo>
                    <a:pt x="20116" y="12192"/>
                  </a:lnTo>
                  <a:lnTo>
                    <a:pt x="20726" y="12446"/>
                  </a:lnTo>
                  <a:lnTo>
                    <a:pt x="20294" y="13208"/>
                  </a:lnTo>
                  <a:lnTo>
                    <a:pt x="19761" y="13716"/>
                  </a:lnTo>
                  <a:lnTo>
                    <a:pt x="20675" y="13716"/>
                  </a:lnTo>
                  <a:lnTo>
                    <a:pt x="21043" y="13716"/>
                  </a:lnTo>
                  <a:lnTo>
                    <a:pt x="21120" y="13843"/>
                  </a:lnTo>
                  <a:lnTo>
                    <a:pt x="20561" y="13970"/>
                  </a:lnTo>
                  <a:lnTo>
                    <a:pt x="20281" y="13970"/>
                  </a:lnTo>
                  <a:lnTo>
                    <a:pt x="21082" y="14097"/>
                  </a:lnTo>
                  <a:lnTo>
                    <a:pt x="22110" y="14478"/>
                  </a:lnTo>
                  <a:lnTo>
                    <a:pt x="21196" y="14986"/>
                  </a:lnTo>
                  <a:lnTo>
                    <a:pt x="20929" y="14986"/>
                  </a:lnTo>
                  <a:lnTo>
                    <a:pt x="20599" y="15367"/>
                  </a:lnTo>
                  <a:lnTo>
                    <a:pt x="22796" y="14986"/>
                  </a:lnTo>
                  <a:lnTo>
                    <a:pt x="21996" y="15367"/>
                  </a:lnTo>
                  <a:lnTo>
                    <a:pt x="21831" y="15367"/>
                  </a:lnTo>
                  <a:lnTo>
                    <a:pt x="21539" y="16002"/>
                  </a:lnTo>
                  <a:lnTo>
                    <a:pt x="22466" y="16510"/>
                  </a:lnTo>
                  <a:lnTo>
                    <a:pt x="21132" y="17145"/>
                  </a:lnTo>
                  <a:lnTo>
                    <a:pt x="22428" y="17018"/>
                  </a:lnTo>
                  <a:lnTo>
                    <a:pt x="20612" y="17653"/>
                  </a:lnTo>
                  <a:lnTo>
                    <a:pt x="22415" y="17526"/>
                  </a:lnTo>
                  <a:lnTo>
                    <a:pt x="21539" y="18034"/>
                  </a:lnTo>
                  <a:lnTo>
                    <a:pt x="21221" y="17907"/>
                  </a:lnTo>
                  <a:lnTo>
                    <a:pt x="20650" y="18415"/>
                  </a:lnTo>
                  <a:lnTo>
                    <a:pt x="20574" y="18542"/>
                  </a:lnTo>
                  <a:lnTo>
                    <a:pt x="21793" y="18542"/>
                  </a:lnTo>
                  <a:lnTo>
                    <a:pt x="21983" y="18669"/>
                  </a:lnTo>
                  <a:lnTo>
                    <a:pt x="21031" y="18669"/>
                  </a:lnTo>
                  <a:lnTo>
                    <a:pt x="22034" y="18796"/>
                  </a:lnTo>
                  <a:lnTo>
                    <a:pt x="20891" y="19050"/>
                  </a:lnTo>
                  <a:lnTo>
                    <a:pt x="21844" y="19050"/>
                  </a:lnTo>
                  <a:lnTo>
                    <a:pt x="22275" y="19177"/>
                  </a:lnTo>
                  <a:lnTo>
                    <a:pt x="20751" y="19177"/>
                  </a:lnTo>
                  <a:lnTo>
                    <a:pt x="20878" y="19215"/>
                  </a:lnTo>
                  <a:lnTo>
                    <a:pt x="21374" y="19354"/>
                  </a:lnTo>
                  <a:lnTo>
                    <a:pt x="21513" y="19431"/>
                  </a:lnTo>
                  <a:lnTo>
                    <a:pt x="20612" y="19215"/>
                  </a:lnTo>
                  <a:lnTo>
                    <a:pt x="19748" y="19050"/>
                  </a:lnTo>
                  <a:lnTo>
                    <a:pt x="20828" y="19304"/>
                  </a:lnTo>
                  <a:lnTo>
                    <a:pt x="20840" y="19443"/>
                  </a:lnTo>
                  <a:lnTo>
                    <a:pt x="21056" y="19558"/>
                  </a:lnTo>
                  <a:lnTo>
                    <a:pt x="20396" y="19304"/>
                  </a:lnTo>
                  <a:lnTo>
                    <a:pt x="20231" y="19304"/>
                  </a:lnTo>
                  <a:lnTo>
                    <a:pt x="20650" y="19519"/>
                  </a:lnTo>
                  <a:lnTo>
                    <a:pt x="20688" y="19685"/>
                  </a:lnTo>
                  <a:lnTo>
                    <a:pt x="21717" y="20332"/>
                  </a:lnTo>
                  <a:lnTo>
                    <a:pt x="21590" y="20193"/>
                  </a:lnTo>
                  <a:lnTo>
                    <a:pt x="21882" y="20447"/>
                  </a:lnTo>
                  <a:lnTo>
                    <a:pt x="22098" y="20574"/>
                  </a:lnTo>
                  <a:lnTo>
                    <a:pt x="22186" y="20701"/>
                  </a:lnTo>
                  <a:lnTo>
                    <a:pt x="22313" y="20828"/>
                  </a:lnTo>
                  <a:lnTo>
                    <a:pt x="22186" y="20828"/>
                  </a:lnTo>
                  <a:lnTo>
                    <a:pt x="21869" y="20574"/>
                  </a:lnTo>
                  <a:lnTo>
                    <a:pt x="21209" y="20066"/>
                  </a:lnTo>
                  <a:lnTo>
                    <a:pt x="20408" y="19558"/>
                  </a:lnTo>
                  <a:lnTo>
                    <a:pt x="20535" y="19685"/>
                  </a:lnTo>
                  <a:lnTo>
                    <a:pt x="20218" y="19431"/>
                  </a:lnTo>
                  <a:lnTo>
                    <a:pt x="20396" y="19685"/>
                  </a:lnTo>
                  <a:lnTo>
                    <a:pt x="20497" y="19812"/>
                  </a:lnTo>
                  <a:lnTo>
                    <a:pt x="20523" y="19939"/>
                  </a:lnTo>
                  <a:lnTo>
                    <a:pt x="21285" y="20777"/>
                  </a:lnTo>
                  <a:lnTo>
                    <a:pt x="21767" y="21463"/>
                  </a:lnTo>
                  <a:lnTo>
                    <a:pt x="20853" y="20574"/>
                  </a:lnTo>
                  <a:lnTo>
                    <a:pt x="20891" y="20701"/>
                  </a:lnTo>
                  <a:lnTo>
                    <a:pt x="21437" y="21590"/>
                  </a:lnTo>
                  <a:lnTo>
                    <a:pt x="21259" y="21336"/>
                  </a:lnTo>
                  <a:lnTo>
                    <a:pt x="21297" y="21590"/>
                  </a:lnTo>
                  <a:lnTo>
                    <a:pt x="20980" y="20955"/>
                  </a:lnTo>
                  <a:lnTo>
                    <a:pt x="20840" y="20701"/>
                  </a:lnTo>
                  <a:lnTo>
                    <a:pt x="20891" y="20955"/>
                  </a:lnTo>
                  <a:lnTo>
                    <a:pt x="20904" y="21082"/>
                  </a:lnTo>
                  <a:lnTo>
                    <a:pt x="20904" y="20955"/>
                  </a:lnTo>
                  <a:lnTo>
                    <a:pt x="21209" y="21717"/>
                  </a:lnTo>
                  <a:lnTo>
                    <a:pt x="21501" y="22225"/>
                  </a:lnTo>
                  <a:lnTo>
                    <a:pt x="21742" y="22593"/>
                  </a:lnTo>
                  <a:lnTo>
                    <a:pt x="21793" y="22733"/>
                  </a:lnTo>
                  <a:lnTo>
                    <a:pt x="21501" y="22225"/>
                  </a:lnTo>
                  <a:lnTo>
                    <a:pt x="21132" y="21590"/>
                  </a:lnTo>
                  <a:lnTo>
                    <a:pt x="21437" y="22225"/>
                  </a:lnTo>
                  <a:lnTo>
                    <a:pt x="20955" y="21463"/>
                  </a:lnTo>
                  <a:lnTo>
                    <a:pt x="20866" y="21336"/>
                  </a:lnTo>
                  <a:lnTo>
                    <a:pt x="20396" y="20447"/>
                  </a:lnTo>
                  <a:lnTo>
                    <a:pt x="20180" y="20066"/>
                  </a:lnTo>
                  <a:lnTo>
                    <a:pt x="20027" y="19685"/>
                  </a:lnTo>
                  <a:lnTo>
                    <a:pt x="20243" y="20510"/>
                  </a:lnTo>
                  <a:lnTo>
                    <a:pt x="20358" y="21336"/>
                  </a:lnTo>
                  <a:lnTo>
                    <a:pt x="20243" y="20701"/>
                  </a:lnTo>
                  <a:lnTo>
                    <a:pt x="20066" y="20193"/>
                  </a:lnTo>
                  <a:lnTo>
                    <a:pt x="20205" y="21463"/>
                  </a:lnTo>
                  <a:lnTo>
                    <a:pt x="20078" y="20828"/>
                  </a:lnTo>
                  <a:lnTo>
                    <a:pt x="19900" y="19939"/>
                  </a:lnTo>
                  <a:lnTo>
                    <a:pt x="19621" y="20828"/>
                  </a:lnTo>
                  <a:lnTo>
                    <a:pt x="19596" y="20701"/>
                  </a:lnTo>
                  <a:lnTo>
                    <a:pt x="19532" y="20320"/>
                  </a:lnTo>
                  <a:lnTo>
                    <a:pt x="19380" y="19558"/>
                  </a:lnTo>
                  <a:lnTo>
                    <a:pt x="19253" y="19558"/>
                  </a:lnTo>
                  <a:lnTo>
                    <a:pt x="18948" y="19812"/>
                  </a:lnTo>
                  <a:lnTo>
                    <a:pt x="18427" y="19939"/>
                  </a:lnTo>
                  <a:lnTo>
                    <a:pt x="17957" y="20320"/>
                  </a:lnTo>
                  <a:lnTo>
                    <a:pt x="17449" y="19558"/>
                  </a:lnTo>
                  <a:lnTo>
                    <a:pt x="17487" y="20701"/>
                  </a:lnTo>
                  <a:lnTo>
                    <a:pt x="17411" y="20294"/>
                  </a:lnTo>
                  <a:lnTo>
                    <a:pt x="17373" y="20447"/>
                  </a:lnTo>
                  <a:lnTo>
                    <a:pt x="16090" y="21463"/>
                  </a:lnTo>
                  <a:lnTo>
                    <a:pt x="14084" y="20701"/>
                  </a:lnTo>
                  <a:lnTo>
                    <a:pt x="12395" y="21336"/>
                  </a:lnTo>
                  <a:lnTo>
                    <a:pt x="11811" y="21577"/>
                  </a:lnTo>
                  <a:lnTo>
                    <a:pt x="13855" y="23749"/>
                  </a:lnTo>
                  <a:lnTo>
                    <a:pt x="12509" y="23114"/>
                  </a:lnTo>
                  <a:lnTo>
                    <a:pt x="12001" y="22225"/>
                  </a:lnTo>
                  <a:lnTo>
                    <a:pt x="11963" y="23114"/>
                  </a:lnTo>
                  <a:lnTo>
                    <a:pt x="10553" y="24511"/>
                  </a:lnTo>
                  <a:lnTo>
                    <a:pt x="10502" y="24765"/>
                  </a:lnTo>
                  <a:lnTo>
                    <a:pt x="10325" y="24765"/>
                  </a:lnTo>
                  <a:lnTo>
                    <a:pt x="10706" y="25146"/>
                  </a:lnTo>
                  <a:lnTo>
                    <a:pt x="10312" y="24765"/>
                  </a:lnTo>
                  <a:lnTo>
                    <a:pt x="10109" y="24638"/>
                  </a:lnTo>
                  <a:lnTo>
                    <a:pt x="10693" y="25400"/>
                  </a:lnTo>
                  <a:lnTo>
                    <a:pt x="10236" y="24892"/>
                  </a:lnTo>
                  <a:lnTo>
                    <a:pt x="10045" y="24561"/>
                  </a:lnTo>
                  <a:lnTo>
                    <a:pt x="10109" y="24726"/>
                  </a:lnTo>
                  <a:lnTo>
                    <a:pt x="9931" y="24511"/>
                  </a:lnTo>
                  <a:lnTo>
                    <a:pt x="10452" y="25273"/>
                  </a:lnTo>
                  <a:lnTo>
                    <a:pt x="10401" y="25400"/>
                  </a:lnTo>
                  <a:lnTo>
                    <a:pt x="10617" y="25781"/>
                  </a:lnTo>
                  <a:lnTo>
                    <a:pt x="10629" y="26035"/>
                  </a:lnTo>
                  <a:lnTo>
                    <a:pt x="10820" y="26416"/>
                  </a:lnTo>
                  <a:lnTo>
                    <a:pt x="10020" y="24892"/>
                  </a:lnTo>
                  <a:lnTo>
                    <a:pt x="10731" y="26416"/>
                  </a:lnTo>
                  <a:lnTo>
                    <a:pt x="10223" y="25400"/>
                  </a:lnTo>
                  <a:lnTo>
                    <a:pt x="10121" y="25273"/>
                  </a:lnTo>
                  <a:lnTo>
                    <a:pt x="10426" y="26162"/>
                  </a:lnTo>
                  <a:lnTo>
                    <a:pt x="10388" y="26289"/>
                  </a:lnTo>
                  <a:lnTo>
                    <a:pt x="10375" y="26543"/>
                  </a:lnTo>
                  <a:lnTo>
                    <a:pt x="10960" y="28448"/>
                  </a:lnTo>
                  <a:lnTo>
                    <a:pt x="9994" y="25400"/>
                  </a:lnTo>
                  <a:lnTo>
                    <a:pt x="10287" y="26416"/>
                  </a:lnTo>
                  <a:lnTo>
                    <a:pt x="10502" y="27686"/>
                  </a:lnTo>
                  <a:lnTo>
                    <a:pt x="10553" y="27889"/>
                  </a:lnTo>
                  <a:lnTo>
                    <a:pt x="10515" y="27686"/>
                  </a:lnTo>
                  <a:lnTo>
                    <a:pt x="10553" y="27889"/>
                  </a:lnTo>
                  <a:lnTo>
                    <a:pt x="10579" y="28016"/>
                  </a:lnTo>
                  <a:lnTo>
                    <a:pt x="10604" y="28194"/>
                  </a:lnTo>
                  <a:lnTo>
                    <a:pt x="10706" y="28575"/>
                  </a:lnTo>
                  <a:lnTo>
                    <a:pt x="10769" y="28829"/>
                  </a:lnTo>
                  <a:lnTo>
                    <a:pt x="11150" y="30353"/>
                  </a:lnTo>
                  <a:lnTo>
                    <a:pt x="11582" y="32893"/>
                  </a:lnTo>
                  <a:lnTo>
                    <a:pt x="11455" y="32258"/>
                  </a:lnTo>
                  <a:lnTo>
                    <a:pt x="11391" y="32004"/>
                  </a:lnTo>
                  <a:lnTo>
                    <a:pt x="10858" y="29464"/>
                  </a:lnTo>
                  <a:lnTo>
                    <a:pt x="11188" y="31623"/>
                  </a:lnTo>
                  <a:lnTo>
                    <a:pt x="11087" y="31115"/>
                  </a:lnTo>
                  <a:lnTo>
                    <a:pt x="10833" y="29845"/>
                  </a:lnTo>
                  <a:lnTo>
                    <a:pt x="10731" y="29337"/>
                  </a:lnTo>
                  <a:lnTo>
                    <a:pt x="10680" y="29083"/>
                  </a:lnTo>
                  <a:lnTo>
                    <a:pt x="10299" y="27305"/>
                  </a:lnTo>
                  <a:lnTo>
                    <a:pt x="10388" y="27876"/>
                  </a:lnTo>
                  <a:lnTo>
                    <a:pt x="10617" y="29083"/>
                  </a:lnTo>
                  <a:lnTo>
                    <a:pt x="10668" y="29337"/>
                  </a:lnTo>
                  <a:lnTo>
                    <a:pt x="10553" y="29083"/>
                  </a:lnTo>
                  <a:lnTo>
                    <a:pt x="10299" y="27686"/>
                  </a:lnTo>
                  <a:lnTo>
                    <a:pt x="10579" y="29337"/>
                  </a:lnTo>
                  <a:lnTo>
                    <a:pt x="10642" y="29845"/>
                  </a:lnTo>
                  <a:lnTo>
                    <a:pt x="10528" y="29464"/>
                  </a:lnTo>
                  <a:lnTo>
                    <a:pt x="10350" y="28486"/>
                  </a:lnTo>
                  <a:lnTo>
                    <a:pt x="10414" y="29718"/>
                  </a:lnTo>
                  <a:lnTo>
                    <a:pt x="10541" y="31115"/>
                  </a:lnTo>
                  <a:lnTo>
                    <a:pt x="10248" y="29972"/>
                  </a:lnTo>
                  <a:lnTo>
                    <a:pt x="10198" y="29718"/>
                  </a:lnTo>
                  <a:lnTo>
                    <a:pt x="10134" y="28956"/>
                  </a:lnTo>
                  <a:lnTo>
                    <a:pt x="10020" y="27559"/>
                  </a:lnTo>
                  <a:lnTo>
                    <a:pt x="10071" y="28956"/>
                  </a:lnTo>
                  <a:lnTo>
                    <a:pt x="10033" y="28575"/>
                  </a:lnTo>
                  <a:lnTo>
                    <a:pt x="9880" y="27051"/>
                  </a:lnTo>
                  <a:lnTo>
                    <a:pt x="9982" y="28575"/>
                  </a:lnTo>
                  <a:lnTo>
                    <a:pt x="9906" y="28448"/>
                  </a:lnTo>
                  <a:lnTo>
                    <a:pt x="9906" y="28575"/>
                  </a:lnTo>
                  <a:lnTo>
                    <a:pt x="9906" y="29718"/>
                  </a:lnTo>
                  <a:lnTo>
                    <a:pt x="9829" y="28321"/>
                  </a:lnTo>
                  <a:lnTo>
                    <a:pt x="9779" y="30480"/>
                  </a:lnTo>
                  <a:lnTo>
                    <a:pt x="9893" y="31623"/>
                  </a:lnTo>
                  <a:lnTo>
                    <a:pt x="9791" y="31115"/>
                  </a:lnTo>
                  <a:lnTo>
                    <a:pt x="9753" y="30734"/>
                  </a:lnTo>
                  <a:lnTo>
                    <a:pt x="9588" y="30734"/>
                  </a:lnTo>
                  <a:lnTo>
                    <a:pt x="9588" y="30607"/>
                  </a:lnTo>
                  <a:lnTo>
                    <a:pt x="9550" y="29591"/>
                  </a:lnTo>
                  <a:lnTo>
                    <a:pt x="9410" y="30607"/>
                  </a:lnTo>
                  <a:lnTo>
                    <a:pt x="9372" y="30353"/>
                  </a:lnTo>
                  <a:lnTo>
                    <a:pt x="9347" y="29845"/>
                  </a:lnTo>
                  <a:lnTo>
                    <a:pt x="9334" y="29210"/>
                  </a:lnTo>
                  <a:lnTo>
                    <a:pt x="9232" y="28067"/>
                  </a:lnTo>
                  <a:lnTo>
                    <a:pt x="9093" y="28917"/>
                  </a:lnTo>
                  <a:lnTo>
                    <a:pt x="9182" y="28067"/>
                  </a:lnTo>
                  <a:lnTo>
                    <a:pt x="9029" y="29083"/>
                  </a:lnTo>
                  <a:lnTo>
                    <a:pt x="9029" y="27559"/>
                  </a:lnTo>
                  <a:lnTo>
                    <a:pt x="8953" y="29083"/>
                  </a:lnTo>
                  <a:lnTo>
                    <a:pt x="8940" y="29337"/>
                  </a:lnTo>
                  <a:lnTo>
                    <a:pt x="8902" y="29718"/>
                  </a:lnTo>
                  <a:lnTo>
                    <a:pt x="8877" y="28956"/>
                  </a:lnTo>
                  <a:lnTo>
                    <a:pt x="8864" y="28829"/>
                  </a:lnTo>
                  <a:lnTo>
                    <a:pt x="8877" y="27940"/>
                  </a:lnTo>
                  <a:lnTo>
                    <a:pt x="8509" y="28829"/>
                  </a:lnTo>
                  <a:lnTo>
                    <a:pt x="8559" y="27813"/>
                  </a:lnTo>
                  <a:lnTo>
                    <a:pt x="8775" y="26911"/>
                  </a:lnTo>
                  <a:lnTo>
                    <a:pt x="8039" y="27813"/>
                  </a:lnTo>
                  <a:lnTo>
                    <a:pt x="7937" y="27305"/>
                  </a:lnTo>
                  <a:lnTo>
                    <a:pt x="7912" y="27432"/>
                  </a:lnTo>
                  <a:lnTo>
                    <a:pt x="7061" y="28956"/>
                  </a:lnTo>
                  <a:lnTo>
                    <a:pt x="7531" y="27940"/>
                  </a:lnTo>
                  <a:lnTo>
                    <a:pt x="7645" y="27686"/>
                  </a:lnTo>
                  <a:lnTo>
                    <a:pt x="8166" y="26543"/>
                  </a:lnTo>
                  <a:lnTo>
                    <a:pt x="7670" y="27178"/>
                  </a:lnTo>
                  <a:lnTo>
                    <a:pt x="8039" y="26670"/>
                  </a:lnTo>
                  <a:lnTo>
                    <a:pt x="8102" y="26543"/>
                  </a:lnTo>
                  <a:lnTo>
                    <a:pt x="8140" y="26162"/>
                  </a:lnTo>
                  <a:lnTo>
                    <a:pt x="7658" y="26670"/>
                  </a:lnTo>
                  <a:lnTo>
                    <a:pt x="7073" y="26670"/>
                  </a:lnTo>
                  <a:lnTo>
                    <a:pt x="7239" y="26543"/>
                  </a:lnTo>
                  <a:lnTo>
                    <a:pt x="7391" y="26416"/>
                  </a:lnTo>
                  <a:lnTo>
                    <a:pt x="7569" y="26035"/>
                  </a:lnTo>
                  <a:lnTo>
                    <a:pt x="7353" y="26035"/>
                  </a:lnTo>
                  <a:lnTo>
                    <a:pt x="7404" y="25908"/>
                  </a:lnTo>
                  <a:lnTo>
                    <a:pt x="7061" y="26035"/>
                  </a:lnTo>
                  <a:lnTo>
                    <a:pt x="7035" y="25908"/>
                  </a:lnTo>
                  <a:lnTo>
                    <a:pt x="6604" y="26416"/>
                  </a:lnTo>
                  <a:lnTo>
                    <a:pt x="8102" y="24384"/>
                  </a:lnTo>
                  <a:lnTo>
                    <a:pt x="5537" y="25908"/>
                  </a:lnTo>
                  <a:lnTo>
                    <a:pt x="4533" y="26670"/>
                  </a:lnTo>
                  <a:lnTo>
                    <a:pt x="4876" y="26543"/>
                  </a:lnTo>
                  <a:lnTo>
                    <a:pt x="4762" y="26670"/>
                  </a:lnTo>
                  <a:lnTo>
                    <a:pt x="4546" y="26873"/>
                  </a:lnTo>
                  <a:lnTo>
                    <a:pt x="4178" y="27178"/>
                  </a:lnTo>
                  <a:lnTo>
                    <a:pt x="4368" y="27178"/>
                  </a:lnTo>
                  <a:lnTo>
                    <a:pt x="3975" y="27432"/>
                  </a:lnTo>
                  <a:lnTo>
                    <a:pt x="4013" y="27305"/>
                  </a:lnTo>
                  <a:lnTo>
                    <a:pt x="4102" y="27178"/>
                  </a:lnTo>
                  <a:lnTo>
                    <a:pt x="3962" y="27305"/>
                  </a:lnTo>
                  <a:lnTo>
                    <a:pt x="3886" y="27432"/>
                  </a:lnTo>
                  <a:lnTo>
                    <a:pt x="3721" y="27787"/>
                  </a:lnTo>
                  <a:lnTo>
                    <a:pt x="3378" y="28194"/>
                  </a:lnTo>
                  <a:lnTo>
                    <a:pt x="3632" y="27940"/>
                  </a:lnTo>
                  <a:lnTo>
                    <a:pt x="4013" y="27686"/>
                  </a:lnTo>
                  <a:lnTo>
                    <a:pt x="4140" y="27686"/>
                  </a:lnTo>
                  <a:lnTo>
                    <a:pt x="4216" y="27876"/>
                  </a:lnTo>
                  <a:lnTo>
                    <a:pt x="3619" y="28194"/>
                  </a:lnTo>
                  <a:lnTo>
                    <a:pt x="3467" y="28448"/>
                  </a:lnTo>
                  <a:lnTo>
                    <a:pt x="3835" y="28321"/>
                  </a:lnTo>
                  <a:lnTo>
                    <a:pt x="3594" y="28702"/>
                  </a:lnTo>
                  <a:lnTo>
                    <a:pt x="4038" y="28321"/>
                  </a:lnTo>
                  <a:lnTo>
                    <a:pt x="4318" y="28067"/>
                  </a:lnTo>
                  <a:lnTo>
                    <a:pt x="4267" y="28270"/>
                  </a:lnTo>
                  <a:lnTo>
                    <a:pt x="3860" y="28575"/>
                  </a:lnTo>
                  <a:lnTo>
                    <a:pt x="4241" y="28448"/>
                  </a:lnTo>
                  <a:lnTo>
                    <a:pt x="4457" y="29210"/>
                  </a:lnTo>
                  <a:lnTo>
                    <a:pt x="4965" y="28448"/>
                  </a:lnTo>
                  <a:lnTo>
                    <a:pt x="5041" y="28321"/>
                  </a:lnTo>
                  <a:lnTo>
                    <a:pt x="5715" y="28067"/>
                  </a:lnTo>
                  <a:lnTo>
                    <a:pt x="6045" y="27940"/>
                  </a:lnTo>
                  <a:lnTo>
                    <a:pt x="5448" y="29464"/>
                  </a:lnTo>
                  <a:lnTo>
                    <a:pt x="6045" y="29591"/>
                  </a:lnTo>
                  <a:lnTo>
                    <a:pt x="5867" y="29845"/>
                  </a:lnTo>
                  <a:lnTo>
                    <a:pt x="6273" y="29845"/>
                  </a:lnTo>
                  <a:lnTo>
                    <a:pt x="6451" y="30226"/>
                  </a:lnTo>
                  <a:lnTo>
                    <a:pt x="6908" y="29718"/>
                  </a:lnTo>
                  <a:lnTo>
                    <a:pt x="6883" y="30099"/>
                  </a:lnTo>
                  <a:lnTo>
                    <a:pt x="6781" y="30480"/>
                  </a:lnTo>
                  <a:lnTo>
                    <a:pt x="6591" y="30734"/>
                  </a:lnTo>
                  <a:lnTo>
                    <a:pt x="6858" y="30734"/>
                  </a:lnTo>
                  <a:lnTo>
                    <a:pt x="7010" y="30353"/>
                  </a:lnTo>
                  <a:lnTo>
                    <a:pt x="7035" y="31242"/>
                  </a:lnTo>
                  <a:lnTo>
                    <a:pt x="6858" y="31369"/>
                  </a:lnTo>
                  <a:lnTo>
                    <a:pt x="6819" y="31584"/>
                  </a:lnTo>
                  <a:lnTo>
                    <a:pt x="6743" y="31432"/>
                  </a:lnTo>
                  <a:lnTo>
                    <a:pt x="6794" y="31623"/>
                  </a:lnTo>
                  <a:lnTo>
                    <a:pt x="6908" y="31750"/>
                  </a:lnTo>
                  <a:lnTo>
                    <a:pt x="6756" y="31584"/>
                  </a:lnTo>
                  <a:lnTo>
                    <a:pt x="6794" y="31750"/>
                  </a:lnTo>
                  <a:lnTo>
                    <a:pt x="6718" y="32512"/>
                  </a:lnTo>
                  <a:lnTo>
                    <a:pt x="7251" y="31877"/>
                  </a:lnTo>
                  <a:lnTo>
                    <a:pt x="7073" y="32258"/>
                  </a:lnTo>
                  <a:lnTo>
                    <a:pt x="6985" y="32893"/>
                  </a:lnTo>
                  <a:lnTo>
                    <a:pt x="7099" y="33274"/>
                  </a:lnTo>
                  <a:lnTo>
                    <a:pt x="7289" y="33147"/>
                  </a:lnTo>
                  <a:lnTo>
                    <a:pt x="7302" y="32258"/>
                  </a:lnTo>
                  <a:lnTo>
                    <a:pt x="7454" y="32258"/>
                  </a:lnTo>
                  <a:lnTo>
                    <a:pt x="7556" y="32893"/>
                  </a:lnTo>
                  <a:lnTo>
                    <a:pt x="7480" y="33147"/>
                  </a:lnTo>
                  <a:lnTo>
                    <a:pt x="7366" y="34925"/>
                  </a:lnTo>
                  <a:lnTo>
                    <a:pt x="7772" y="34671"/>
                  </a:lnTo>
                  <a:lnTo>
                    <a:pt x="8064" y="34290"/>
                  </a:lnTo>
                  <a:lnTo>
                    <a:pt x="8369" y="34036"/>
                  </a:lnTo>
                  <a:lnTo>
                    <a:pt x="8585" y="33782"/>
                  </a:lnTo>
                  <a:lnTo>
                    <a:pt x="8674" y="33401"/>
                  </a:lnTo>
                  <a:lnTo>
                    <a:pt x="8826" y="33782"/>
                  </a:lnTo>
                  <a:lnTo>
                    <a:pt x="8915" y="35560"/>
                  </a:lnTo>
                  <a:lnTo>
                    <a:pt x="9029" y="36449"/>
                  </a:lnTo>
                  <a:lnTo>
                    <a:pt x="9359" y="37846"/>
                  </a:lnTo>
                  <a:lnTo>
                    <a:pt x="9410" y="34544"/>
                  </a:lnTo>
                  <a:lnTo>
                    <a:pt x="9702" y="35560"/>
                  </a:lnTo>
                  <a:lnTo>
                    <a:pt x="9664" y="34544"/>
                  </a:lnTo>
                  <a:lnTo>
                    <a:pt x="9639" y="33401"/>
                  </a:lnTo>
                  <a:lnTo>
                    <a:pt x="9753" y="33020"/>
                  </a:lnTo>
                  <a:lnTo>
                    <a:pt x="9804" y="32893"/>
                  </a:lnTo>
                  <a:lnTo>
                    <a:pt x="9969" y="33274"/>
                  </a:lnTo>
                  <a:lnTo>
                    <a:pt x="10096" y="35941"/>
                  </a:lnTo>
                  <a:lnTo>
                    <a:pt x="10007" y="36195"/>
                  </a:lnTo>
                  <a:lnTo>
                    <a:pt x="9918" y="35687"/>
                  </a:lnTo>
                  <a:lnTo>
                    <a:pt x="9893" y="36195"/>
                  </a:lnTo>
                  <a:lnTo>
                    <a:pt x="9867" y="36703"/>
                  </a:lnTo>
                  <a:lnTo>
                    <a:pt x="9906" y="36423"/>
                  </a:lnTo>
                  <a:lnTo>
                    <a:pt x="10007" y="36957"/>
                  </a:lnTo>
                  <a:lnTo>
                    <a:pt x="10312" y="37299"/>
                  </a:lnTo>
                  <a:lnTo>
                    <a:pt x="10337" y="37426"/>
                  </a:lnTo>
                  <a:lnTo>
                    <a:pt x="10312" y="38354"/>
                  </a:lnTo>
                  <a:lnTo>
                    <a:pt x="10375" y="38227"/>
                  </a:lnTo>
                  <a:lnTo>
                    <a:pt x="10350" y="37439"/>
                  </a:lnTo>
                  <a:lnTo>
                    <a:pt x="10553" y="38227"/>
                  </a:lnTo>
                  <a:lnTo>
                    <a:pt x="10668" y="37465"/>
                  </a:lnTo>
                  <a:lnTo>
                    <a:pt x="11049" y="38608"/>
                  </a:lnTo>
                  <a:lnTo>
                    <a:pt x="10871" y="37465"/>
                  </a:lnTo>
                  <a:lnTo>
                    <a:pt x="10833" y="37211"/>
                  </a:lnTo>
                  <a:lnTo>
                    <a:pt x="11417" y="38735"/>
                  </a:lnTo>
                  <a:lnTo>
                    <a:pt x="11137" y="37211"/>
                  </a:lnTo>
                  <a:lnTo>
                    <a:pt x="11061" y="36830"/>
                  </a:lnTo>
                  <a:lnTo>
                    <a:pt x="10934" y="36195"/>
                  </a:lnTo>
                  <a:lnTo>
                    <a:pt x="11150" y="36195"/>
                  </a:lnTo>
                  <a:lnTo>
                    <a:pt x="11315" y="36957"/>
                  </a:lnTo>
                  <a:lnTo>
                    <a:pt x="11442" y="38862"/>
                  </a:lnTo>
                  <a:lnTo>
                    <a:pt x="11607" y="38227"/>
                  </a:lnTo>
                  <a:lnTo>
                    <a:pt x="11836" y="38989"/>
                  </a:lnTo>
                  <a:lnTo>
                    <a:pt x="11938" y="40894"/>
                  </a:lnTo>
                  <a:lnTo>
                    <a:pt x="12026" y="39751"/>
                  </a:lnTo>
                  <a:lnTo>
                    <a:pt x="12661" y="42545"/>
                  </a:lnTo>
                  <a:lnTo>
                    <a:pt x="12877" y="43053"/>
                  </a:lnTo>
                  <a:lnTo>
                    <a:pt x="13004" y="43434"/>
                  </a:lnTo>
                  <a:lnTo>
                    <a:pt x="13093" y="43561"/>
                  </a:lnTo>
                  <a:lnTo>
                    <a:pt x="12700" y="41910"/>
                  </a:lnTo>
                  <a:lnTo>
                    <a:pt x="12852" y="42291"/>
                  </a:lnTo>
                  <a:lnTo>
                    <a:pt x="12941" y="42418"/>
                  </a:lnTo>
                  <a:lnTo>
                    <a:pt x="13055" y="43053"/>
                  </a:lnTo>
                  <a:lnTo>
                    <a:pt x="12941" y="42037"/>
                  </a:lnTo>
                  <a:lnTo>
                    <a:pt x="12915" y="41910"/>
                  </a:lnTo>
                  <a:lnTo>
                    <a:pt x="12547" y="40386"/>
                  </a:lnTo>
                  <a:lnTo>
                    <a:pt x="12471" y="39751"/>
                  </a:lnTo>
                  <a:lnTo>
                    <a:pt x="12407" y="38989"/>
                  </a:lnTo>
                  <a:lnTo>
                    <a:pt x="12687" y="39992"/>
                  </a:lnTo>
                  <a:lnTo>
                    <a:pt x="12585" y="38989"/>
                  </a:lnTo>
                  <a:lnTo>
                    <a:pt x="12534" y="38481"/>
                  </a:lnTo>
                  <a:lnTo>
                    <a:pt x="13030" y="40767"/>
                  </a:lnTo>
                  <a:lnTo>
                    <a:pt x="12700" y="40005"/>
                  </a:lnTo>
                  <a:lnTo>
                    <a:pt x="12522" y="39624"/>
                  </a:lnTo>
                  <a:lnTo>
                    <a:pt x="12636" y="40005"/>
                  </a:lnTo>
                  <a:lnTo>
                    <a:pt x="13525" y="43180"/>
                  </a:lnTo>
                  <a:lnTo>
                    <a:pt x="13385" y="43103"/>
                  </a:lnTo>
                  <a:lnTo>
                    <a:pt x="13550" y="43561"/>
                  </a:lnTo>
                  <a:lnTo>
                    <a:pt x="13665" y="44145"/>
                  </a:lnTo>
                  <a:lnTo>
                    <a:pt x="14414" y="46482"/>
                  </a:lnTo>
                  <a:lnTo>
                    <a:pt x="13627" y="43180"/>
                  </a:lnTo>
                  <a:lnTo>
                    <a:pt x="13258" y="41656"/>
                  </a:lnTo>
                  <a:lnTo>
                    <a:pt x="13614" y="42164"/>
                  </a:lnTo>
                  <a:lnTo>
                    <a:pt x="13855" y="43434"/>
                  </a:lnTo>
                  <a:lnTo>
                    <a:pt x="14071" y="44145"/>
                  </a:lnTo>
                  <a:lnTo>
                    <a:pt x="13716" y="42291"/>
                  </a:lnTo>
                  <a:lnTo>
                    <a:pt x="13627" y="41656"/>
                  </a:lnTo>
                  <a:lnTo>
                    <a:pt x="13601" y="41529"/>
                  </a:lnTo>
                  <a:lnTo>
                    <a:pt x="14071" y="42799"/>
                  </a:lnTo>
                  <a:lnTo>
                    <a:pt x="13779" y="41529"/>
                  </a:lnTo>
                  <a:lnTo>
                    <a:pt x="13690" y="41097"/>
                  </a:lnTo>
                  <a:lnTo>
                    <a:pt x="13589" y="40767"/>
                  </a:lnTo>
                  <a:lnTo>
                    <a:pt x="13258" y="39370"/>
                  </a:lnTo>
                  <a:lnTo>
                    <a:pt x="13271" y="39243"/>
                  </a:lnTo>
                  <a:lnTo>
                    <a:pt x="13068" y="38481"/>
                  </a:lnTo>
                  <a:lnTo>
                    <a:pt x="13004" y="38227"/>
                  </a:lnTo>
                  <a:lnTo>
                    <a:pt x="12395" y="35814"/>
                  </a:lnTo>
                  <a:lnTo>
                    <a:pt x="12928" y="37719"/>
                  </a:lnTo>
                  <a:lnTo>
                    <a:pt x="13246" y="38989"/>
                  </a:lnTo>
                  <a:lnTo>
                    <a:pt x="13271" y="39116"/>
                  </a:lnTo>
                  <a:lnTo>
                    <a:pt x="13360" y="39433"/>
                  </a:lnTo>
                  <a:lnTo>
                    <a:pt x="13398" y="39624"/>
                  </a:lnTo>
                  <a:lnTo>
                    <a:pt x="13436" y="39751"/>
                  </a:lnTo>
                  <a:lnTo>
                    <a:pt x="13487" y="39878"/>
                  </a:lnTo>
                  <a:lnTo>
                    <a:pt x="13512" y="40043"/>
                  </a:lnTo>
                  <a:lnTo>
                    <a:pt x="13525" y="40170"/>
                  </a:lnTo>
                  <a:lnTo>
                    <a:pt x="13550" y="40309"/>
                  </a:lnTo>
                  <a:lnTo>
                    <a:pt x="13525" y="40170"/>
                  </a:lnTo>
                  <a:lnTo>
                    <a:pt x="13398" y="39624"/>
                  </a:lnTo>
                  <a:lnTo>
                    <a:pt x="13347" y="39497"/>
                  </a:lnTo>
                  <a:lnTo>
                    <a:pt x="13385" y="39738"/>
                  </a:lnTo>
                  <a:lnTo>
                    <a:pt x="13601" y="40640"/>
                  </a:lnTo>
                  <a:lnTo>
                    <a:pt x="13665" y="40894"/>
                  </a:lnTo>
                  <a:lnTo>
                    <a:pt x="13690" y="41021"/>
                  </a:lnTo>
                  <a:lnTo>
                    <a:pt x="13766" y="41198"/>
                  </a:lnTo>
                  <a:lnTo>
                    <a:pt x="13830" y="41427"/>
                  </a:lnTo>
                  <a:lnTo>
                    <a:pt x="13982" y="42164"/>
                  </a:lnTo>
                  <a:lnTo>
                    <a:pt x="14058" y="42545"/>
                  </a:lnTo>
                  <a:lnTo>
                    <a:pt x="13995" y="42164"/>
                  </a:lnTo>
                  <a:lnTo>
                    <a:pt x="14097" y="42570"/>
                  </a:lnTo>
                  <a:lnTo>
                    <a:pt x="14224" y="43053"/>
                  </a:lnTo>
                  <a:lnTo>
                    <a:pt x="14897" y="45339"/>
                  </a:lnTo>
                  <a:lnTo>
                    <a:pt x="13741" y="40386"/>
                  </a:lnTo>
                  <a:lnTo>
                    <a:pt x="14147" y="41529"/>
                  </a:lnTo>
                  <a:lnTo>
                    <a:pt x="13792" y="40259"/>
                  </a:lnTo>
                  <a:lnTo>
                    <a:pt x="13703" y="39878"/>
                  </a:lnTo>
                  <a:lnTo>
                    <a:pt x="13639" y="39636"/>
                  </a:lnTo>
                  <a:lnTo>
                    <a:pt x="13639" y="40640"/>
                  </a:lnTo>
                  <a:lnTo>
                    <a:pt x="13576" y="40386"/>
                  </a:lnTo>
                  <a:lnTo>
                    <a:pt x="13639" y="40640"/>
                  </a:lnTo>
                  <a:lnTo>
                    <a:pt x="13639" y="39636"/>
                  </a:lnTo>
                  <a:lnTo>
                    <a:pt x="13271" y="38227"/>
                  </a:lnTo>
                  <a:lnTo>
                    <a:pt x="13804" y="40132"/>
                  </a:lnTo>
                  <a:lnTo>
                    <a:pt x="13741" y="39370"/>
                  </a:lnTo>
                  <a:lnTo>
                    <a:pt x="14274" y="41389"/>
                  </a:lnTo>
                  <a:lnTo>
                    <a:pt x="15011" y="43561"/>
                  </a:lnTo>
                  <a:lnTo>
                    <a:pt x="14566" y="42037"/>
                  </a:lnTo>
                  <a:lnTo>
                    <a:pt x="15506" y="44196"/>
                  </a:lnTo>
                  <a:lnTo>
                    <a:pt x="14884" y="42037"/>
                  </a:lnTo>
                  <a:lnTo>
                    <a:pt x="14211" y="39751"/>
                  </a:lnTo>
                  <a:lnTo>
                    <a:pt x="15316" y="42926"/>
                  </a:lnTo>
                  <a:lnTo>
                    <a:pt x="16179" y="44704"/>
                  </a:lnTo>
                  <a:lnTo>
                    <a:pt x="14617" y="39751"/>
                  </a:lnTo>
                  <a:lnTo>
                    <a:pt x="14490" y="39370"/>
                  </a:lnTo>
                  <a:lnTo>
                    <a:pt x="14135" y="38227"/>
                  </a:lnTo>
                  <a:lnTo>
                    <a:pt x="13487" y="36195"/>
                  </a:lnTo>
                  <a:lnTo>
                    <a:pt x="14338" y="37592"/>
                  </a:lnTo>
                  <a:lnTo>
                    <a:pt x="15189" y="40386"/>
                  </a:lnTo>
                  <a:lnTo>
                    <a:pt x="16370" y="42926"/>
                  </a:lnTo>
                  <a:lnTo>
                    <a:pt x="16471" y="44323"/>
                  </a:lnTo>
                  <a:lnTo>
                    <a:pt x="16764" y="44704"/>
                  </a:lnTo>
                  <a:lnTo>
                    <a:pt x="17310" y="45720"/>
                  </a:lnTo>
                  <a:lnTo>
                    <a:pt x="16586" y="43688"/>
                  </a:lnTo>
                  <a:lnTo>
                    <a:pt x="17018" y="44704"/>
                  </a:lnTo>
                  <a:lnTo>
                    <a:pt x="16865" y="43688"/>
                  </a:lnTo>
                  <a:lnTo>
                    <a:pt x="16586" y="42037"/>
                  </a:lnTo>
                  <a:lnTo>
                    <a:pt x="17360" y="43815"/>
                  </a:lnTo>
                  <a:lnTo>
                    <a:pt x="16725" y="42037"/>
                  </a:lnTo>
                  <a:lnTo>
                    <a:pt x="15519" y="38989"/>
                  </a:lnTo>
                  <a:lnTo>
                    <a:pt x="15798" y="39382"/>
                  </a:lnTo>
                  <a:lnTo>
                    <a:pt x="16243" y="40347"/>
                  </a:lnTo>
                  <a:lnTo>
                    <a:pt x="15760" y="38989"/>
                  </a:lnTo>
                  <a:lnTo>
                    <a:pt x="15036" y="36957"/>
                  </a:lnTo>
                  <a:lnTo>
                    <a:pt x="15151" y="37211"/>
                  </a:lnTo>
                  <a:lnTo>
                    <a:pt x="15481" y="37211"/>
                  </a:lnTo>
                  <a:lnTo>
                    <a:pt x="15392" y="36322"/>
                  </a:lnTo>
                  <a:lnTo>
                    <a:pt x="15011" y="34798"/>
                  </a:lnTo>
                  <a:lnTo>
                    <a:pt x="14655" y="33274"/>
                  </a:lnTo>
                  <a:lnTo>
                    <a:pt x="14592" y="33020"/>
                  </a:lnTo>
                  <a:lnTo>
                    <a:pt x="15379" y="33782"/>
                  </a:lnTo>
                  <a:lnTo>
                    <a:pt x="15151" y="33020"/>
                  </a:lnTo>
                  <a:lnTo>
                    <a:pt x="14922" y="32258"/>
                  </a:lnTo>
                  <a:lnTo>
                    <a:pt x="14706" y="31242"/>
                  </a:lnTo>
                  <a:lnTo>
                    <a:pt x="14605" y="30480"/>
                  </a:lnTo>
                  <a:lnTo>
                    <a:pt x="14770" y="30734"/>
                  </a:lnTo>
                  <a:lnTo>
                    <a:pt x="15290" y="30734"/>
                  </a:lnTo>
                  <a:lnTo>
                    <a:pt x="15074" y="30480"/>
                  </a:lnTo>
                  <a:lnTo>
                    <a:pt x="13271" y="28448"/>
                  </a:lnTo>
                  <a:lnTo>
                    <a:pt x="13906" y="28575"/>
                  </a:lnTo>
                  <a:lnTo>
                    <a:pt x="14693" y="28956"/>
                  </a:lnTo>
                  <a:lnTo>
                    <a:pt x="14312" y="29337"/>
                  </a:lnTo>
                  <a:lnTo>
                    <a:pt x="14630" y="29464"/>
                  </a:lnTo>
                  <a:lnTo>
                    <a:pt x="15443" y="30353"/>
                  </a:lnTo>
                  <a:lnTo>
                    <a:pt x="15240" y="29591"/>
                  </a:lnTo>
                  <a:lnTo>
                    <a:pt x="15113" y="28956"/>
                  </a:lnTo>
                  <a:lnTo>
                    <a:pt x="15062" y="28829"/>
                  </a:lnTo>
                  <a:lnTo>
                    <a:pt x="15621" y="28956"/>
                  </a:lnTo>
                  <a:lnTo>
                    <a:pt x="15659" y="29210"/>
                  </a:lnTo>
                  <a:lnTo>
                    <a:pt x="16395" y="29210"/>
                  </a:lnTo>
                  <a:lnTo>
                    <a:pt x="16027" y="28829"/>
                  </a:lnTo>
                  <a:lnTo>
                    <a:pt x="15392" y="28194"/>
                  </a:lnTo>
                  <a:lnTo>
                    <a:pt x="15621" y="28194"/>
                  </a:lnTo>
                  <a:lnTo>
                    <a:pt x="15849" y="28321"/>
                  </a:lnTo>
                  <a:lnTo>
                    <a:pt x="15735" y="28194"/>
                  </a:lnTo>
                  <a:lnTo>
                    <a:pt x="15265" y="27686"/>
                  </a:lnTo>
                  <a:lnTo>
                    <a:pt x="15151" y="26873"/>
                  </a:lnTo>
                  <a:lnTo>
                    <a:pt x="15036" y="26416"/>
                  </a:lnTo>
                  <a:lnTo>
                    <a:pt x="15379" y="26670"/>
                  </a:lnTo>
                  <a:lnTo>
                    <a:pt x="15748" y="26797"/>
                  </a:lnTo>
                  <a:lnTo>
                    <a:pt x="16205" y="27305"/>
                  </a:lnTo>
                  <a:lnTo>
                    <a:pt x="16319" y="27774"/>
                  </a:lnTo>
                  <a:lnTo>
                    <a:pt x="17005" y="28448"/>
                  </a:lnTo>
                  <a:lnTo>
                    <a:pt x="16332" y="27432"/>
                  </a:lnTo>
                  <a:lnTo>
                    <a:pt x="16510" y="27533"/>
                  </a:lnTo>
                  <a:lnTo>
                    <a:pt x="16840" y="27940"/>
                  </a:lnTo>
                  <a:lnTo>
                    <a:pt x="16751" y="27432"/>
                  </a:lnTo>
                  <a:lnTo>
                    <a:pt x="16217" y="26670"/>
                  </a:lnTo>
                  <a:lnTo>
                    <a:pt x="16522" y="26543"/>
                  </a:lnTo>
                  <a:lnTo>
                    <a:pt x="16294" y="26289"/>
                  </a:lnTo>
                  <a:lnTo>
                    <a:pt x="15913" y="25400"/>
                  </a:lnTo>
                  <a:lnTo>
                    <a:pt x="15798" y="25146"/>
                  </a:lnTo>
                  <a:lnTo>
                    <a:pt x="16764" y="26797"/>
                  </a:lnTo>
                  <a:lnTo>
                    <a:pt x="16459" y="25908"/>
                  </a:lnTo>
                  <a:lnTo>
                    <a:pt x="17119" y="26924"/>
                  </a:lnTo>
                  <a:lnTo>
                    <a:pt x="16916" y="25908"/>
                  </a:lnTo>
                  <a:lnTo>
                    <a:pt x="17018" y="25400"/>
                  </a:lnTo>
                  <a:lnTo>
                    <a:pt x="17132" y="25806"/>
                  </a:lnTo>
                  <a:lnTo>
                    <a:pt x="17119" y="25400"/>
                  </a:lnTo>
                  <a:lnTo>
                    <a:pt x="17360" y="25273"/>
                  </a:lnTo>
                  <a:lnTo>
                    <a:pt x="18135" y="27559"/>
                  </a:lnTo>
                  <a:lnTo>
                    <a:pt x="18122" y="25781"/>
                  </a:lnTo>
                  <a:lnTo>
                    <a:pt x="18669" y="27432"/>
                  </a:lnTo>
                  <a:lnTo>
                    <a:pt x="18681" y="27051"/>
                  </a:lnTo>
                  <a:lnTo>
                    <a:pt x="18859" y="27051"/>
                  </a:lnTo>
                  <a:lnTo>
                    <a:pt x="19189" y="27559"/>
                  </a:lnTo>
                  <a:lnTo>
                    <a:pt x="19532" y="27813"/>
                  </a:lnTo>
                  <a:lnTo>
                    <a:pt x="19710" y="27813"/>
                  </a:lnTo>
                  <a:lnTo>
                    <a:pt x="19570" y="27051"/>
                  </a:lnTo>
                  <a:lnTo>
                    <a:pt x="19342" y="25781"/>
                  </a:lnTo>
                  <a:lnTo>
                    <a:pt x="19926" y="27940"/>
                  </a:lnTo>
                  <a:lnTo>
                    <a:pt x="19888" y="27482"/>
                  </a:lnTo>
                  <a:lnTo>
                    <a:pt x="20116" y="27914"/>
                  </a:lnTo>
                  <a:lnTo>
                    <a:pt x="19862" y="27114"/>
                  </a:lnTo>
                  <a:lnTo>
                    <a:pt x="19850" y="26974"/>
                  </a:lnTo>
                  <a:lnTo>
                    <a:pt x="19812" y="26416"/>
                  </a:lnTo>
                  <a:lnTo>
                    <a:pt x="19900" y="25781"/>
                  </a:lnTo>
                  <a:lnTo>
                    <a:pt x="20053" y="26289"/>
                  </a:lnTo>
                  <a:lnTo>
                    <a:pt x="19850" y="26974"/>
                  </a:lnTo>
                  <a:lnTo>
                    <a:pt x="20408" y="26962"/>
                  </a:lnTo>
                  <a:lnTo>
                    <a:pt x="20675" y="27647"/>
                  </a:lnTo>
                  <a:lnTo>
                    <a:pt x="20789" y="28067"/>
                  </a:lnTo>
                  <a:lnTo>
                    <a:pt x="20485" y="27813"/>
                  </a:lnTo>
                  <a:lnTo>
                    <a:pt x="20535" y="28321"/>
                  </a:lnTo>
                  <a:lnTo>
                    <a:pt x="20802" y="28549"/>
                  </a:lnTo>
                  <a:lnTo>
                    <a:pt x="20916" y="28829"/>
                  </a:lnTo>
                  <a:lnTo>
                    <a:pt x="20840" y="29337"/>
                  </a:lnTo>
                  <a:lnTo>
                    <a:pt x="21297" y="30226"/>
                  </a:lnTo>
                  <a:lnTo>
                    <a:pt x="21094" y="29337"/>
                  </a:lnTo>
                  <a:lnTo>
                    <a:pt x="21374" y="29210"/>
                  </a:lnTo>
                  <a:lnTo>
                    <a:pt x="21818" y="29845"/>
                  </a:lnTo>
                  <a:lnTo>
                    <a:pt x="21526" y="29210"/>
                  </a:lnTo>
                  <a:lnTo>
                    <a:pt x="21170" y="28448"/>
                  </a:lnTo>
                  <a:lnTo>
                    <a:pt x="21297" y="28067"/>
                  </a:lnTo>
                  <a:lnTo>
                    <a:pt x="21653" y="27559"/>
                  </a:lnTo>
                  <a:lnTo>
                    <a:pt x="22326" y="30988"/>
                  </a:lnTo>
                  <a:lnTo>
                    <a:pt x="22961" y="30353"/>
                  </a:lnTo>
                  <a:lnTo>
                    <a:pt x="22898" y="30988"/>
                  </a:lnTo>
                  <a:lnTo>
                    <a:pt x="23215" y="30861"/>
                  </a:lnTo>
                  <a:lnTo>
                    <a:pt x="24930" y="32639"/>
                  </a:lnTo>
                  <a:lnTo>
                    <a:pt x="24460" y="30861"/>
                  </a:lnTo>
                  <a:lnTo>
                    <a:pt x="24333" y="30353"/>
                  </a:lnTo>
                  <a:lnTo>
                    <a:pt x="24295" y="30226"/>
                  </a:lnTo>
                  <a:lnTo>
                    <a:pt x="24930" y="31432"/>
                  </a:lnTo>
                  <a:lnTo>
                    <a:pt x="25031" y="31877"/>
                  </a:lnTo>
                  <a:lnTo>
                    <a:pt x="25158" y="32004"/>
                  </a:lnTo>
                  <a:lnTo>
                    <a:pt x="25361" y="32131"/>
                  </a:lnTo>
                  <a:lnTo>
                    <a:pt x="25539" y="32131"/>
                  </a:lnTo>
                  <a:lnTo>
                    <a:pt x="25501" y="30226"/>
                  </a:lnTo>
                  <a:lnTo>
                    <a:pt x="25006" y="29083"/>
                  </a:lnTo>
                  <a:lnTo>
                    <a:pt x="25768" y="29972"/>
                  </a:lnTo>
                  <a:lnTo>
                    <a:pt x="26085" y="30607"/>
                  </a:lnTo>
                  <a:lnTo>
                    <a:pt x="25971" y="30226"/>
                  </a:lnTo>
                  <a:lnTo>
                    <a:pt x="25539" y="29464"/>
                  </a:lnTo>
                  <a:lnTo>
                    <a:pt x="25946" y="29972"/>
                  </a:lnTo>
                  <a:lnTo>
                    <a:pt x="26250" y="30607"/>
                  </a:lnTo>
                  <a:lnTo>
                    <a:pt x="25844" y="29464"/>
                  </a:lnTo>
                  <a:lnTo>
                    <a:pt x="26098" y="29718"/>
                  </a:lnTo>
                  <a:lnTo>
                    <a:pt x="26403" y="30353"/>
                  </a:lnTo>
                  <a:lnTo>
                    <a:pt x="27063" y="30480"/>
                  </a:lnTo>
                  <a:lnTo>
                    <a:pt x="26631" y="29464"/>
                  </a:lnTo>
                  <a:lnTo>
                    <a:pt x="26466" y="29083"/>
                  </a:lnTo>
                  <a:lnTo>
                    <a:pt x="26009" y="28016"/>
                  </a:lnTo>
                  <a:lnTo>
                    <a:pt x="25882" y="27559"/>
                  </a:lnTo>
                  <a:lnTo>
                    <a:pt x="25831" y="27051"/>
                  </a:lnTo>
                  <a:lnTo>
                    <a:pt x="26835" y="28448"/>
                  </a:lnTo>
                  <a:lnTo>
                    <a:pt x="27609" y="28067"/>
                  </a:lnTo>
                  <a:lnTo>
                    <a:pt x="27749" y="28321"/>
                  </a:lnTo>
                  <a:lnTo>
                    <a:pt x="27876" y="28067"/>
                  </a:lnTo>
                  <a:lnTo>
                    <a:pt x="28117" y="27546"/>
                  </a:lnTo>
                  <a:lnTo>
                    <a:pt x="27990" y="27051"/>
                  </a:lnTo>
                  <a:lnTo>
                    <a:pt x="27368" y="25781"/>
                  </a:lnTo>
                  <a:lnTo>
                    <a:pt x="27216" y="25273"/>
                  </a:lnTo>
                  <a:lnTo>
                    <a:pt x="27139" y="25019"/>
                  </a:lnTo>
                  <a:lnTo>
                    <a:pt x="27025" y="24638"/>
                  </a:lnTo>
                  <a:lnTo>
                    <a:pt x="28384" y="25146"/>
                  </a:lnTo>
                  <a:lnTo>
                    <a:pt x="28282" y="24638"/>
                  </a:lnTo>
                  <a:lnTo>
                    <a:pt x="28105" y="23749"/>
                  </a:lnTo>
                  <a:lnTo>
                    <a:pt x="28028" y="23368"/>
                  </a:lnTo>
                  <a:lnTo>
                    <a:pt x="28651" y="22860"/>
                  </a:lnTo>
                  <a:lnTo>
                    <a:pt x="28803" y="22733"/>
                  </a:lnTo>
                  <a:lnTo>
                    <a:pt x="28562" y="22860"/>
                  </a:lnTo>
                  <a:lnTo>
                    <a:pt x="28371" y="22733"/>
                  </a:lnTo>
                  <a:lnTo>
                    <a:pt x="27800" y="22352"/>
                  </a:lnTo>
                  <a:lnTo>
                    <a:pt x="27673" y="22098"/>
                  </a:lnTo>
                  <a:lnTo>
                    <a:pt x="27952" y="21971"/>
                  </a:lnTo>
                  <a:lnTo>
                    <a:pt x="27038" y="21463"/>
                  </a:lnTo>
                  <a:lnTo>
                    <a:pt x="26797" y="21336"/>
                  </a:lnTo>
                  <a:lnTo>
                    <a:pt x="28003" y="21717"/>
                  </a:lnTo>
                  <a:lnTo>
                    <a:pt x="27978" y="21844"/>
                  </a:lnTo>
                  <a:lnTo>
                    <a:pt x="29171" y="21971"/>
                  </a:lnTo>
                  <a:lnTo>
                    <a:pt x="28968" y="21577"/>
                  </a:lnTo>
                  <a:lnTo>
                    <a:pt x="28917" y="21336"/>
                  </a:lnTo>
                  <a:lnTo>
                    <a:pt x="28956" y="21082"/>
                  </a:lnTo>
                  <a:lnTo>
                    <a:pt x="27355" y="20701"/>
                  </a:lnTo>
                  <a:lnTo>
                    <a:pt x="28562" y="20447"/>
                  </a:lnTo>
                  <a:lnTo>
                    <a:pt x="28486" y="20193"/>
                  </a:lnTo>
                  <a:lnTo>
                    <a:pt x="28371" y="19812"/>
                  </a:lnTo>
                  <a:lnTo>
                    <a:pt x="28232" y="19558"/>
                  </a:lnTo>
                  <a:lnTo>
                    <a:pt x="28168" y="19431"/>
                  </a:lnTo>
                  <a:lnTo>
                    <a:pt x="27825" y="18669"/>
                  </a:lnTo>
                  <a:lnTo>
                    <a:pt x="27546" y="18542"/>
                  </a:lnTo>
                  <a:lnTo>
                    <a:pt x="28600" y="18288"/>
                  </a:lnTo>
                  <a:lnTo>
                    <a:pt x="28181" y="18161"/>
                  </a:lnTo>
                  <a:lnTo>
                    <a:pt x="28181" y="18034"/>
                  </a:lnTo>
                  <a:lnTo>
                    <a:pt x="28181" y="17907"/>
                  </a:lnTo>
                  <a:lnTo>
                    <a:pt x="27774" y="17780"/>
                  </a:lnTo>
                  <a:lnTo>
                    <a:pt x="28638" y="17780"/>
                  </a:lnTo>
                  <a:lnTo>
                    <a:pt x="28765" y="17526"/>
                  </a:lnTo>
                  <a:lnTo>
                    <a:pt x="28867" y="17018"/>
                  </a:lnTo>
                  <a:lnTo>
                    <a:pt x="28676" y="16637"/>
                  </a:lnTo>
                  <a:lnTo>
                    <a:pt x="29298" y="16764"/>
                  </a:lnTo>
                  <a:lnTo>
                    <a:pt x="29324" y="16383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8" name="object 288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994617" y="2958407"/>
              <a:ext cx="75666" cy="76332"/>
            </a:xfrm>
            <a:prstGeom prst="rect">
              <a:avLst/>
            </a:prstGeom>
          </p:spPr>
        </p:pic>
        <p:pic>
          <p:nvPicPr>
            <p:cNvPr id="289" name="object 289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0196" y="2926665"/>
              <a:ext cx="94983" cy="73555"/>
            </a:xfrm>
            <a:prstGeom prst="rect">
              <a:avLst/>
            </a:prstGeom>
          </p:spPr>
        </p:pic>
        <p:sp>
          <p:nvSpPr>
            <p:cNvPr id="290" name="object 290" descr=""/>
            <p:cNvSpPr/>
            <p:nvPr/>
          </p:nvSpPr>
          <p:spPr>
            <a:xfrm>
              <a:off x="6966391" y="2576031"/>
              <a:ext cx="781050" cy="502920"/>
            </a:xfrm>
            <a:custGeom>
              <a:avLst/>
              <a:gdLst/>
              <a:ahLst/>
              <a:cxnLst/>
              <a:rect l="l" t="t" r="r" b="b"/>
              <a:pathLst>
                <a:path w="781050" h="502919">
                  <a:moveTo>
                    <a:pt x="453631" y="0"/>
                  </a:moveTo>
                  <a:lnTo>
                    <a:pt x="406810" y="6379"/>
                  </a:lnTo>
                  <a:lnTo>
                    <a:pt x="364837" y="24363"/>
                  </a:lnTo>
                  <a:lnTo>
                    <a:pt x="329424" y="52222"/>
                  </a:lnTo>
                  <a:lnTo>
                    <a:pt x="302285" y="88226"/>
                  </a:lnTo>
                  <a:lnTo>
                    <a:pt x="293581" y="86640"/>
                  </a:lnTo>
                  <a:lnTo>
                    <a:pt x="284734" y="85491"/>
                  </a:lnTo>
                  <a:lnTo>
                    <a:pt x="275753" y="84792"/>
                  </a:lnTo>
                  <a:lnTo>
                    <a:pt x="266649" y="84556"/>
                  </a:lnTo>
                  <a:lnTo>
                    <a:pt x="217185" y="91691"/>
                  </a:lnTo>
                  <a:lnTo>
                    <a:pt x="173271" y="111729"/>
                  </a:lnTo>
                  <a:lnTo>
                    <a:pt x="136949" y="142619"/>
                  </a:lnTo>
                  <a:lnTo>
                    <a:pt x="110265" y="182310"/>
                  </a:lnTo>
                  <a:lnTo>
                    <a:pt x="95262" y="228752"/>
                  </a:lnTo>
                  <a:lnTo>
                    <a:pt x="57017" y="248822"/>
                  </a:lnTo>
                  <a:lnTo>
                    <a:pt x="26866" y="279184"/>
                  </a:lnTo>
                  <a:lnTo>
                    <a:pt x="7098" y="317584"/>
                  </a:lnTo>
                  <a:lnTo>
                    <a:pt x="0" y="361772"/>
                  </a:lnTo>
                  <a:lnTo>
                    <a:pt x="6913" y="405420"/>
                  </a:lnTo>
                  <a:lnTo>
                    <a:pt x="26192" y="443459"/>
                  </a:lnTo>
                  <a:lnTo>
                    <a:pt x="55645" y="473717"/>
                  </a:lnTo>
                  <a:lnTo>
                    <a:pt x="93081" y="494020"/>
                  </a:lnTo>
                  <a:lnTo>
                    <a:pt x="136309" y="502196"/>
                  </a:lnTo>
                  <a:lnTo>
                    <a:pt x="136309" y="502411"/>
                  </a:lnTo>
                  <a:lnTo>
                    <a:pt x="608634" y="502361"/>
                  </a:lnTo>
                  <a:lnTo>
                    <a:pt x="654372" y="495694"/>
                  </a:lnTo>
                  <a:lnTo>
                    <a:pt x="695431" y="477942"/>
                  </a:lnTo>
                  <a:lnTo>
                    <a:pt x="730189" y="450722"/>
                  </a:lnTo>
                  <a:lnTo>
                    <a:pt x="757025" y="415655"/>
                  </a:lnTo>
                  <a:lnTo>
                    <a:pt x="774316" y="374356"/>
                  </a:lnTo>
                  <a:lnTo>
                    <a:pt x="780440" y="328447"/>
                  </a:lnTo>
                  <a:lnTo>
                    <a:pt x="772755" y="277164"/>
                  </a:lnTo>
                  <a:lnTo>
                    <a:pt x="751233" y="231952"/>
                  </a:lnTo>
                  <a:lnTo>
                    <a:pt x="718172" y="195104"/>
                  </a:lnTo>
                  <a:lnTo>
                    <a:pt x="675872" y="168914"/>
                  </a:lnTo>
                  <a:lnTo>
                    <a:pt x="626630" y="155676"/>
                  </a:lnTo>
                  <a:lnTo>
                    <a:pt x="613756" y="105894"/>
                  </a:lnTo>
                  <a:lnTo>
                    <a:pt x="587673" y="63088"/>
                  </a:lnTo>
                  <a:lnTo>
                    <a:pt x="550726" y="29604"/>
                  </a:lnTo>
                  <a:lnTo>
                    <a:pt x="505263" y="7792"/>
                  </a:lnTo>
                  <a:lnTo>
                    <a:pt x="453631" y="0"/>
                  </a:lnTo>
                  <a:close/>
                </a:path>
              </a:pathLst>
            </a:custGeom>
            <a:solidFill>
              <a:srgbClr val="FFFFFF">
                <a:alpha val="84999"/>
              </a:srgbClr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 descr=""/>
            <p:cNvSpPr/>
            <p:nvPr/>
          </p:nvSpPr>
          <p:spPr>
            <a:xfrm>
              <a:off x="6124239" y="3758161"/>
              <a:ext cx="128270" cy="5715"/>
            </a:xfrm>
            <a:custGeom>
              <a:avLst/>
              <a:gdLst/>
              <a:ahLst/>
              <a:cxnLst/>
              <a:rect l="l" t="t" r="r" b="b"/>
              <a:pathLst>
                <a:path w="128270" h="5714">
                  <a:moveTo>
                    <a:pt x="128066" y="0"/>
                  </a:moveTo>
                  <a:lnTo>
                    <a:pt x="0" y="38"/>
                  </a:lnTo>
                  <a:lnTo>
                    <a:pt x="330" y="5486"/>
                  </a:lnTo>
                  <a:lnTo>
                    <a:pt x="127698" y="4762"/>
                  </a:lnTo>
                  <a:lnTo>
                    <a:pt x="128066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 descr=""/>
            <p:cNvSpPr/>
            <p:nvPr/>
          </p:nvSpPr>
          <p:spPr>
            <a:xfrm>
              <a:off x="6115268" y="3545748"/>
              <a:ext cx="233045" cy="873760"/>
            </a:xfrm>
            <a:custGeom>
              <a:avLst/>
              <a:gdLst/>
              <a:ahLst/>
              <a:cxnLst/>
              <a:rect l="l" t="t" r="r" b="b"/>
              <a:pathLst>
                <a:path w="233045" h="873760">
                  <a:moveTo>
                    <a:pt x="149377" y="0"/>
                  </a:moveTo>
                  <a:lnTo>
                    <a:pt x="0" y="12928"/>
                  </a:lnTo>
                  <a:lnTo>
                    <a:pt x="47663" y="873264"/>
                  </a:lnTo>
                  <a:lnTo>
                    <a:pt x="77152" y="873264"/>
                  </a:lnTo>
                  <a:lnTo>
                    <a:pt x="71742" y="787781"/>
                  </a:lnTo>
                  <a:lnTo>
                    <a:pt x="171513" y="767765"/>
                  </a:lnTo>
                  <a:lnTo>
                    <a:pt x="223662" y="767765"/>
                  </a:lnTo>
                  <a:lnTo>
                    <a:pt x="219201" y="715111"/>
                  </a:lnTo>
                  <a:lnTo>
                    <a:pt x="171246" y="715111"/>
                  </a:lnTo>
                  <a:lnTo>
                    <a:pt x="67754" y="715086"/>
                  </a:lnTo>
                  <a:lnTo>
                    <a:pt x="61086" y="595731"/>
                  </a:lnTo>
                  <a:lnTo>
                    <a:pt x="174333" y="595528"/>
                  </a:lnTo>
                  <a:lnTo>
                    <a:pt x="180187" y="595274"/>
                  </a:lnTo>
                  <a:lnTo>
                    <a:pt x="209048" y="595274"/>
                  </a:lnTo>
                  <a:lnTo>
                    <a:pt x="204468" y="541223"/>
                  </a:lnTo>
                  <a:lnTo>
                    <a:pt x="56260" y="541223"/>
                  </a:lnTo>
                  <a:lnTo>
                    <a:pt x="52247" y="420878"/>
                  </a:lnTo>
                  <a:lnTo>
                    <a:pt x="194267" y="420814"/>
                  </a:lnTo>
                  <a:lnTo>
                    <a:pt x="191337" y="386232"/>
                  </a:lnTo>
                  <a:lnTo>
                    <a:pt x="49428" y="386232"/>
                  </a:lnTo>
                  <a:lnTo>
                    <a:pt x="42748" y="243420"/>
                  </a:lnTo>
                  <a:lnTo>
                    <a:pt x="179238" y="243420"/>
                  </a:lnTo>
                  <a:lnTo>
                    <a:pt x="175627" y="200799"/>
                  </a:lnTo>
                  <a:lnTo>
                    <a:pt x="39573" y="200799"/>
                  </a:lnTo>
                  <a:lnTo>
                    <a:pt x="33883" y="63474"/>
                  </a:lnTo>
                  <a:lnTo>
                    <a:pt x="163992" y="63474"/>
                  </a:lnTo>
                  <a:lnTo>
                    <a:pt x="160400" y="21082"/>
                  </a:lnTo>
                  <a:lnTo>
                    <a:pt x="149377" y="0"/>
                  </a:lnTo>
                  <a:close/>
                </a:path>
                <a:path w="233045" h="873760">
                  <a:moveTo>
                    <a:pt x="223662" y="767765"/>
                  </a:moveTo>
                  <a:lnTo>
                    <a:pt x="194221" y="767765"/>
                  </a:lnTo>
                  <a:lnTo>
                    <a:pt x="203707" y="873264"/>
                  </a:lnTo>
                  <a:lnTo>
                    <a:pt x="232600" y="873264"/>
                  </a:lnTo>
                  <a:lnTo>
                    <a:pt x="223662" y="767765"/>
                  </a:lnTo>
                  <a:close/>
                </a:path>
                <a:path w="233045" h="873760">
                  <a:moveTo>
                    <a:pt x="209048" y="595274"/>
                  </a:moveTo>
                  <a:lnTo>
                    <a:pt x="180187" y="595274"/>
                  </a:lnTo>
                  <a:lnTo>
                    <a:pt x="190944" y="715086"/>
                  </a:lnTo>
                  <a:lnTo>
                    <a:pt x="171246" y="715111"/>
                  </a:lnTo>
                  <a:lnTo>
                    <a:pt x="219201" y="715111"/>
                  </a:lnTo>
                  <a:lnTo>
                    <a:pt x="209048" y="595274"/>
                  </a:lnTo>
                  <a:close/>
                </a:path>
                <a:path w="233045" h="873760">
                  <a:moveTo>
                    <a:pt x="174333" y="595528"/>
                  </a:moveTo>
                  <a:lnTo>
                    <a:pt x="143763" y="595528"/>
                  </a:lnTo>
                  <a:lnTo>
                    <a:pt x="147853" y="714578"/>
                  </a:lnTo>
                  <a:lnTo>
                    <a:pt x="67754" y="715086"/>
                  </a:lnTo>
                  <a:lnTo>
                    <a:pt x="171246" y="715086"/>
                  </a:lnTo>
                  <a:lnTo>
                    <a:pt x="167601" y="595820"/>
                  </a:lnTo>
                  <a:lnTo>
                    <a:pt x="174333" y="595528"/>
                  </a:lnTo>
                  <a:close/>
                </a:path>
                <a:path w="233045" h="873760">
                  <a:moveTo>
                    <a:pt x="194267" y="420814"/>
                  </a:moveTo>
                  <a:lnTo>
                    <a:pt x="139509" y="420814"/>
                  </a:lnTo>
                  <a:lnTo>
                    <a:pt x="143763" y="541223"/>
                  </a:lnTo>
                  <a:lnTo>
                    <a:pt x="204468" y="541223"/>
                  </a:lnTo>
                  <a:lnTo>
                    <a:pt x="175742" y="541185"/>
                  </a:lnTo>
                  <a:lnTo>
                    <a:pt x="165925" y="540727"/>
                  </a:lnTo>
                  <a:lnTo>
                    <a:pt x="162255" y="420839"/>
                  </a:lnTo>
                  <a:lnTo>
                    <a:pt x="194269" y="420839"/>
                  </a:lnTo>
                  <a:close/>
                </a:path>
                <a:path w="233045" h="873760">
                  <a:moveTo>
                    <a:pt x="194269" y="420839"/>
                  </a:moveTo>
                  <a:lnTo>
                    <a:pt x="162255" y="420839"/>
                  </a:lnTo>
                  <a:lnTo>
                    <a:pt x="165607" y="420878"/>
                  </a:lnTo>
                  <a:lnTo>
                    <a:pt x="175742" y="541185"/>
                  </a:lnTo>
                  <a:lnTo>
                    <a:pt x="204465" y="541185"/>
                  </a:lnTo>
                  <a:lnTo>
                    <a:pt x="194269" y="420839"/>
                  </a:lnTo>
                  <a:close/>
                </a:path>
                <a:path w="233045" h="873760">
                  <a:moveTo>
                    <a:pt x="179238" y="243420"/>
                  </a:moveTo>
                  <a:lnTo>
                    <a:pt x="134480" y="243420"/>
                  </a:lnTo>
                  <a:lnTo>
                    <a:pt x="140233" y="386232"/>
                  </a:lnTo>
                  <a:lnTo>
                    <a:pt x="191337" y="386232"/>
                  </a:lnTo>
                  <a:lnTo>
                    <a:pt x="179238" y="243420"/>
                  </a:lnTo>
                  <a:close/>
                </a:path>
                <a:path w="233045" h="873760">
                  <a:moveTo>
                    <a:pt x="163992" y="63474"/>
                  </a:moveTo>
                  <a:lnTo>
                    <a:pt x="33883" y="63474"/>
                  </a:lnTo>
                  <a:lnTo>
                    <a:pt x="129374" y="63487"/>
                  </a:lnTo>
                  <a:lnTo>
                    <a:pt x="134365" y="200799"/>
                  </a:lnTo>
                  <a:lnTo>
                    <a:pt x="175627" y="200799"/>
                  </a:lnTo>
                  <a:lnTo>
                    <a:pt x="163992" y="63474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 descr=""/>
            <p:cNvSpPr/>
            <p:nvPr/>
          </p:nvSpPr>
          <p:spPr>
            <a:xfrm>
              <a:off x="6085675" y="3525189"/>
              <a:ext cx="205740" cy="896619"/>
            </a:xfrm>
            <a:custGeom>
              <a:avLst/>
              <a:gdLst/>
              <a:ahLst/>
              <a:cxnLst/>
              <a:rect l="l" t="t" r="r" b="b"/>
              <a:pathLst>
                <a:path w="205739" h="896620">
                  <a:moveTo>
                    <a:pt x="46913" y="190"/>
                  </a:moveTo>
                  <a:lnTo>
                    <a:pt x="26314" y="190"/>
                  </a:lnTo>
                  <a:lnTo>
                    <a:pt x="0" y="896531"/>
                  </a:lnTo>
                  <a:lnTo>
                    <a:pt x="22961" y="896531"/>
                  </a:lnTo>
                  <a:lnTo>
                    <a:pt x="46913" y="190"/>
                  </a:lnTo>
                  <a:close/>
                </a:path>
                <a:path w="205739" h="896620">
                  <a:moveTo>
                    <a:pt x="205498" y="895438"/>
                  </a:moveTo>
                  <a:lnTo>
                    <a:pt x="178346" y="0"/>
                  </a:lnTo>
                  <a:lnTo>
                    <a:pt x="157746" y="723"/>
                  </a:lnTo>
                  <a:lnTo>
                    <a:pt x="183045" y="895438"/>
                  </a:lnTo>
                  <a:lnTo>
                    <a:pt x="205498" y="895438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 descr=""/>
            <p:cNvSpPr/>
            <p:nvPr/>
          </p:nvSpPr>
          <p:spPr>
            <a:xfrm>
              <a:off x="6242537" y="3525908"/>
              <a:ext cx="26670" cy="895350"/>
            </a:xfrm>
            <a:custGeom>
              <a:avLst/>
              <a:gdLst/>
              <a:ahLst/>
              <a:cxnLst/>
              <a:rect l="l" t="t" r="r" b="b"/>
              <a:pathLst>
                <a:path w="26670" h="895350">
                  <a:moveTo>
                    <a:pt x="888" y="0"/>
                  </a:moveTo>
                  <a:lnTo>
                    <a:pt x="0" y="8661"/>
                  </a:lnTo>
                  <a:lnTo>
                    <a:pt x="24815" y="890790"/>
                  </a:lnTo>
                  <a:lnTo>
                    <a:pt x="26187" y="894727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 descr=""/>
            <p:cNvSpPr/>
            <p:nvPr/>
          </p:nvSpPr>
          <p:spPr>
            <a:xfrm>
              <a:off x="6108636" y="3525368"/>
              <a:ext cx="25400" cy="896619"/>
            </a:xfrm>
            <a:custGeom>
              <a:avLst/>
              <a:gdLst/>
              <a:ahLst/>
              <a:cxnLst/>
              <a:rect l="l" t="t" r="r" b="b"/>
              <a:pathLst>
                <a:path w="25400" h="896620">
                  <a:moveTo>
                    <a:pt x="23952" y="0"/>
                  </a:moveTo>
                  <a:lnTo>
                    <a:pt x="0" y="896340"/>
                  </a:lnTo>
                  <a:lnTo>
                    <a:pt x="1371" y="892416"/>
                  </a:lnTo>
                  <a:lnTo>
                    <a:pt x="24841" y="8648"/>
                  </a:lnTo>
                  <a:lnTo>
                    <a:pt x="23952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 descr=""/>
            <p:cNvSpPr/>
            <p:nvPr/>
          </p:nvSpPr>
          <p:spPr>
            <a:xfrm>
              <a:off x="6242884" y="3531145"/>
              <a:ext cx="25400" cy="887730"/>
            </a:xfrm>
            <a:custGeom>
              <a:avLst/>
              <a:gdLst/>
              <a:ahLst/>
              <a:cxnLst/>
              <a:rect l="l" t="t" r="r" b="b"/>
              <a:pathLst>
                <a:path w="25400" h="887729">
                  <a:moveTo>
                    <a:pt x="0" y="0"/>
                  </a:moveTo>
                  <a:lnTo>
                    <a:pt x="25120" y="887412"/>
                  </a:lnTo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 descr=""/>
            <p:cNvSpPr/>
            <p:nvPr/>
          </p:nvSpPr>
          <p:spPr>
            <a:xfrm>
              <a:off x="6111735" y="3532580"/>
              <a:ext cx="154305" cy="800100"/>
            </a:xfrm>
            <a:custGeom>
              <a:avLst/>
              <a:gdLst/>
              <a:ahLst/>
              <a:cxnLst/>
              <a:rect l="l" t="t" r="r" b="b"/>
              <a:pathLst>
                <a:path w="154304" h="800100">
                  <a:moveTo>
                    <a:pt x="132130" y="33731"/>
                  </a:moveTo>
                  <a:lnTo>
                    <a:pt x="130987" y="0"/>
                  </a:lnTo>
                  <a:lnTo>
                    <a:pt x="21348" y="0"/>
                  </a:lnTo>
                  <a:lnTo>
                    <a:pt x="20447" y="33731"/>
                  </a:lnTo>
                  <a:lnTo>
                    <a:pt x="132130" y="33731"/>
                  </a:lnTo>
                  <a:close/>
                </a:path>
                <a:path w="154304" h="800100">
                  <a:moveTo>
                    <a:pt x="140563" y="225259"/>
                  </a:moveTo>
                  <a:lnTo>
                    <a:pt x="139611" y="191566"/>
                  </a:lnTo>
                  <a:lnTo>
                    <a:pt x="13398" y="191566"/>
                  </a:lnTo>
                  <a:lnTo>
                    <a:pt x="12496" y="225298"/>
                  </a:lnTo>
                  <a:lnTo>
                    <a:pt x="140563" y="225259"/>
                  </a:lnTo>
                  <a:close/>
                </a:path>
                <a:path w="154304" h="800100">
                  <a:moveTo>
                    <a:pt x="144868" y="416826"/>
                  </a:moveTo>
                  <a:lnTo>
                    <a:pt x="143916" y="383133"/>
                  </a:lnTo>
                  <a:lnTo>
                    <a:pt x="9359" y="383133"/>
                  </a:lnTo>
                  <a:lnTo>
                    <a:pt x="8458" y="416864"/>
                  </a:lnTo>
                  <a:lnTo>
                    <a:pt x="144868" y="416826"/>
                  </a:lnTo>
                  <a:close/>
                </a:path>
                <a:path w="154304" h="800100">
                  <a:moveTo>
                    <a:pt x="149301" y="608380"/>
                  </a:moveTo>
                  <a:lnTo>
                    <a:pt x="148348" y="574700"/>
                  </a:lnTo>
                  <a:lnTo>
                    <a:pt x="5156" y="574700"/>
                  </a:lnTo>
                  <a:lnTo>
                    <a:pt x="4254" y="608431"/>
                  </a:lnTo>
                  <a:lnTo>
                    <a:pt x="149301" y="608380"/>
                  </a:lnTo>
                  <a:close/>
                </a:path>
                <a:path w="154304" h="800100">
                  <a:moveTo>
                    <a:pt x="153822" y="799947"/>
                  </a:moveTo>
                  <a:lnTo>
                    <a:pt x="152869" y="766267"/>
                  </a:lnTo>
                  <a:lnTo>
                    <a:pt x="889" y="766267"/>
                  </a:lnTo>
                  <a:lnTo>
                    <a:pt x="0" y="799998"/>
                  </a:lnTo>
                  <a:lnTo>
                    <a:pt x="153822" y="799947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 descr=""/>
            <p:cNvSpPr/>
            <p:nvPr/>
          </p:nvSpPr>
          <p:spPr>
            <a:xfrm>
              <a:off x="6111506" y="3532619"/>
              <a:ext cx="154305" cy="2325370"/>
            </a:xfrm>
            <a:custGeom>
              <a:avLst/>
              <a:gdLst/>
              <a:ahLst/>
              <a:cxnLst/>
              <a:rect l="l" t="t" r="r" b="b"/>
              <a:pathLst>
                <a:path w="154304" h="2325370">
                  <a:moveTo>
                    <a:pt x="18376" y="192455"/>
                  </a:moveTo>
                  <a:lnTo>
                    <a:pt x="15354" y="192455"/>
                  </a:lnTo>
                  <a:lnTo>
                    <a:pt x="14452" y="226187"/>
                  </a:lnTo>
                  <a:lnTo>
                    <a:pt x="17487" y="226187"/>
                  </a:lnTo>
                  <a:lnTo>
                    <a:pt x="18376" y="192455"/>
                  </a:lnTo>
                  <a:close/>
                </a:path>
                <a:path w="154304" h="2325370">
                  <a:moveTo>
                    <a:pt x="132359" y="33693"/>
                  </a:moveTo>
                  <a:lnTo>
                    <a:pt x="22974" y="33693"/>
                  </a:lnTo>
                  <a:lnTo>
                    <a:pt x="23850" y="0"/>
                  </a:lnTo>
                  <a:lnTo>
                    <a:pt x="20955" y="0"/>
                  </a:lnTo>
                  <a:lnTo>
                    <a:pt x="20053" y="33896"/>
                  </a:lnTo>
                  <a:lnTo>
                    <a:pt x="20675" y="33896"/>
                  </a:lnTo>
                  <a:lnTo>
                    <a:pt x="20916" y="40957"/>
                  </a:lnTo>
                  <a:lnTo>
                    <a:pt x="132105" y="40957"/>
                  </a:lnTo>
                  <a:lnTo>
                    <a:pt x="132359" y="33693"/>
                  </a:lnTo>
                  <a:close/>
                </a:path>
                <a:path w="154304" h="2325370">
                  <a:moveTo>
                    <a:pt x="140792" y="2319629"/>
                  </a:moveTo>
                  <a:lnTo>
                    <a:pt x="12725" y="2319667"/>
                  </a:lnTo>
                  <a:lnTo>
                    <a:pt x="13055" y="2325116"/>
                  </a:lnTo>
                  <a:lnTo>
                    <a:pt x="140423" y="2324392"/>
                  </a:lnTo>
                  <a:lnTo>
                    <a:pt x="140792" y="2319629"/>
                  </a:lnTo>
                  <a:close/>
                </a:path>
                <a:path w="154304" h="2325370">
                  <a:moveTo>
                    <a:pt x="145084" y="414274"/>
                  </a:moveTo>
                  <a:lnTo>
                    <a:pt x="12966" y="414312"/>
                  </a:lnTo>
                  <a:lnTo>
                    <a:pt x="13817" y="382219"/>
                  </a:lnTo>
                  <a:lnTo>
                    <a:pt x="10731" y="382219"/>
                  </a:lnTo>
                  <a:lnTo>
                    <a:pt x="9867" y="414312"/>
                  </a:lnTo>
                  <a:lnTo>
                    <a:pt x="8674" y="414312"/>
                  </a:lnTo>
                  <a:lnTo>
                    <a:pt x="9029" y="419760"/>
                  </a:lnTo>
                  <a:lnTo>
                    <a:pt x="144678" y="419036"/>
                  </a:lnTo>
                  <a:lnTo>
                    <a:pt x="145084" y="414274"/>
                  </a:lnTo>
                  <a:close/>
                </a:path>
                <a:path w="154304" h="2325370">
                  <a:moveTo>
                    <a:pt x="149529" y="608431"/>
                  </a:moveTo>
                  <a:lnTo>
                    <a:pt x="8229" y="608482"/>
                  </a:lnTo>
                  <a:lnTo>
                    <a:pt x="9118" y="574865"/>
                  </a:lnTo>
                  <a:lnTo>
                    <a:pt x="5956" y="574865"/>
                  </a:lnTo>
                  <a:lnTo>
                    <a:pt x="5067" y="608482"/>
                  </a:lnTo>
                  <a:lnTo>
                    <a:pt x="4483" y="608482"/>
                  </a:lnTo>
                  <a:lnTo>
                    <a:pt x="4838" y="611492"/>
                  </a:lnTo>
                  <a:lnTo>
                    <a:pt x="149136" y="611136"/>
                  </a:lnTo>
                  <a:lnTo>
                    <a:pt x="149529" y="608431"/>
                  </a:lnTo>
                  <a:close/>
                </a:path>
                <a:path w="154304" h="2325370">
                  <a:moveTo>
                    <a:pt x="154063" y="799922"/>
                  </a:moveTo>
                  <a:lnTo>
                    <a:pt x="3238" y="799960"/>
                  </a:lnTo>
                  <a:lnTo>
                    <a:pt x="4127" y="766241"/>
                  </a:lnTo>
                  <a:lnTo>
                    <a:pt x="901" y="766241"/>
                  </a:lnTo>
                  <a:lnTo>
                    <a:pt x="0" y="800290"/>
                  </a:lnTo>
                  <a:lnTo>
                    <a:pt x="292" y="800290"/>
                  </a:lnTo>
                  <a:lnTo>
                    <a:pt x="711" y="802068"/>
                  </a:lnTo>
                  <a:lnTo>
                    <a:pt x="153543" y="801928"/>
                  </a:lnTo>
                  <a:lnTo>
                    <a:pt x="154063" y="799922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 descr=""/>
            <p:cNvSpPr/>
            <p:nvPr/>
          </p:nvSpPr>
          <p:spPr>
            <a:xfrm>
              <a:off x="6115268" y="5639831"/>
              <a:ext cx="233045" cy="873760"/>
            </a:xfrm>
            <a:custGeom>
              <a:avLst/>
              <a:gdLst/>
              <a:ahLst/>
              <a:cxnLst/>
              <a:rect l="l" t="t" r="r" b="b"/>
              <a:pathLst>
                <a:path w="233045" h="873759">
                  <a:moveTo>
                    <a:pt x="149377" y="0"/>
                  </a:moveTo>
                  <a:lnTo>
                    <a:pt x="0" y="12928"/>
                  </a:lnTo>
                  <a:lnTo>
                    <a:pt x="47663" y="873264"/>
                  </a:lnTo>
                  <a:lnTo>
                    <a:pt x="77152" y="873264"/>
                  </a:lnTo>
                  <a:lnTo>
                    <a:pt x="71742" y="787781"/>
                  </a:lnTo>
                  <a:lnTo>
                    <a:pt x="171513" y="767765"/>
                  </a:lnTo>
                  <a:lnTo>
                    <a:pt x="223662" y="767765"/>
                  </a:lnTo>
                  <a:lnTo>
                    <a:pt x="219201" y="715111"/>
                  </a:lnTo>
                  <a:lnTo>
                    <a:pt x="171246" y="715111"/>
                  </a:lnTo>
                  <a:lnTo>
                    <a:pt x="67754" y="715086"/>
                  </a:lnTo>
                  <a:lnTo>
                    <a:pt x="61086" y="595731"/>
                  </a:lnTo>
                  <a:lnTo>
                    <a:pt x="174333" y="595528"/>
                  </a:lnTo>
                  <a:lnTo>
                    <a:pt x="180187" y="595274"/>
                  </a:lnTo>
                  <a:lnTo>
                    <a:pt x="209048" y="595274"/>
                  </a:lnTo>
                  <a:lnTo>
                    <a:pt x="204468" y="541223"/>
                  </a:lnTo>
                  <a:lnTo>
                    <a:pt x="56260" y="541223"/>
                  </a:lnTo>
                  <a:lnTo>
                    <a:pt x="52247" y="420878"/>
                  </a:lnTo>
                  <a:lnTo>
                    <a:pt x="194267" y="420814"/>
                  </a:lnTo>
                  <a:lnTo>
                    <a:pt x="191337" y="386232"/>
                  </a:lnTo>
                  <a:lnTo>
                    <a:pt x="49428" y="386232"/>
                  </a:lnTo>
                  <a:lnTo>
                    <a:pt x="42748" y="243420"/>
                  </a:lnTo>
                  <a:lnTo>
                    <a:pt x="179238" y="243420"/>
                  </a:lnTo>
                  <a:lnTo>
                    <a:pt x="175627" y="200799"/>
                  </a:lnTo>
                  <a:lnTo>
                    <a:pt x="39573" y="200799"/>
                  </a:lnTo>
                  <a:lnTo>
                    <a:pt x="33883" y="63474"/>
                  </a:lnTo>
                  <a:lnTo>
                    <a:pt x="163992" y="63474"/>
                  </a:lnTo>
                  <a:lnTo>
                    <a:pt x="160400" y="21082"/>
                  </a:lnTo>
                  <a:lnTo>
                    <a:pt x="149377" y="0"/>
                  </a:lnTo>
                  <a:close/>
                </a:path>
                <a:path w="233045" h="873759">
                  <a:moveTo>
                    <a:pt x="223662" y="767765"/>
                  </a:moveTo>
                  <a:lnTo>
                    <a:pt x="194221" y="767765"/>
                  </a:lnTo>
                  <a:lnTo>
                    <a:pt x="203707" y="873264"/>
                  </a:lnTo>
                  <a:lnTo>
                    <a:pt x="232600" y="873264"/>
                  </a:lnTo>
                  <a:lnTo>
                    <a:pt x="223662" y="767765"/>
                  </a:lnTo>
                  <a:close/>
                </a:path>
                <a:path w="233045" h="873759">
                  <a:moveTo>
                    <a:pt x="209048" y="595274"/>
                  </a:moveTo>
                  <a:lnTo>
                    <a:pt x="180187" y="595274"/>
                  </a:lnTo>
                  <a:lnTo>
                    <a:pt x="190944" y="715086"/>
                  </a:lnTo>
                  <a:lnTo>
                    <a:pt x="171246" y="715111"/>
                  </a:lnTo>
                  <a:lnTo>
                    <a:pt x="219201" y="715111"/>
                  </a:lnTo>
                  <a:lnTo>
                    <a:pt x="209048" y="595274"/>
                  </a:lnTo>
                  <a:close/>
                </a:path>
                <a:path w="233045" h="873759">
                  <a:moveTo>
                    <a:pt x="174333" y="595528"/>
                  </a:moveTo>
                  <a:lnTo>
                    <a:pt x="143763" y="595528"/>
                  </a:lnTo>
                  <a:lnTo>
                    <a:pt x="147853" y="714578"/>
                  </a:lnTo>
                  <a:lnTo>
                    <a:pt x="67754" y="715086"/>
                  </a:lnTo>
                  <a:lnTo>
                    <a:pt x="171246" y="715086"/>
                  </a:lnTo>
                  <a:lnTo>
                    <a:pt x="167601" y="595820"/>
                  </a:lnTo>
                  <a:lnTo>
                    <a:pt x="174333" y="595528"/>
                  </a:lnTo>
                  <a:close/>
                </a:path>
                <a:path w="233045" h="873759">
                  <a:moveTo>
                    <a:pt x="194267" y="420814"/>
                  </a:moveTo>
                  <a:lnTo>
                    <a:pt x="139509" y="420814"/>
                  </a:lnTo>
                  <a:lnTo>
                    <a:pt x="143763" y="541223"/>
                  </a:lnTo>
                  <a:lnTo>
                    <a:pt x="204468" y="541223"/>
                  </a:lnTo>
                  <a:lnTo>
                    <a:pt x="175742" y="541197"/>
                  </a:lnTo>
                  <a:lnTo>
                    <a:pt x="165925" y="540727"/>
                  </a:lnTo>
                  <a:lnTo>
                    <a:pt x="162255" y="420839"/>
                  </a:lnTo>
                  <a:lnTo>
                    <a:pt x="194269" y="420839"/>
                  </a:lnTo>
                  <a:close/>
                </a:path>
                <a:path w="233045" h="873759">
                  <a:moveTo>
                    <a:pt x="194269" y="420839"/>
                  </a:moveTo>
                  <a:lnTo>
                    <a:pt x="162255" y="420839"/>
                  </a:lnTo>
                  <a:lnTo>
                    <a:pt x="165607" y="420878"/>
                  </a:lnTo>
                  <a:lnTo>
                    <a:pt x="175742" y="541197"/>
                  </a:lnTo>
                  <a:lnTo>
                    <a:pt x="204466" y="541197"/>
                  </a:lnTo>
                  <a:lnTo>
                    <a:pt x="194269" y="420839"/>
                  </a:lnTo>
                  <a:close/>
                </a:path>
                <a:path w="233045" h="873759">
                  <a:moveTo>
                    <a:pt x="179238" y="243420"/>
                  </a:moveTo>
                  <a:lnTo>
                    <a:pt x="134480" y="243420"/>
                  </a:lnTo>
                  <a:lnTo>
                    <a:pt x="140233" y="386232"/>
                  </a:lnTo>
                  <a:lnTo>
                    <a:pt x="191337" y="386232"/>
                  </a:lnTo>
                  <a:lnTo>
                    <a:pt x="179238" y="243420"/>
                  </a:lnTo>
                  <a:close/>
                </a:path>
                <a:path w="233045" h="873759">
                  <a:moveTo>
                    <a:pt x="163992" y="63474"/>
                  </a:moveTo>
                  <a:lnTo>
                    <a:pt x="33883" y="63474"/>
                  </a:lnTo>
                  <a:lnTo>
                    <a:pt x="129374" y="63487"/>
                  </a:lnTo>
                  <a:lnTo>
                    <a:pt x="134365" y="200799"/>
                  </a:lnTo>
                  <a:lnTo>
                    <a:pt x="175627" y="200799"/>
                  </a:lnTo>
                  <a:lnTo>
                    <a:pt x="163992" y="63474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 descr=""/>
            <p:cNvSpPr/>
            <p:nvPr/>
          </p:nvSpPr>
          <p:spPr>
            <a:xfrm>
              <a:off x="6085675" y="5619279"/>
              <a:ext cx="205740" cy="896619"/>
            </a:xfrm>
            <a:custGeom>
              <a:avLst/>
              <a:gdLst/>
              <a:ahLst/>
              <a:cxnLst/>
              <a:rect l="l" t="t" r="r" b="b"/>
              <a:pathLst>
                <a:path w="205739" h="896620">
                  <a:moveTo>
                    <a:pt x="46913" y="177"/>
                  </a:moveTo>
                  <a:lnTo>
                    <a:pt x="26314" y="177"/>
                  </a:lnTo>
                  <a:lnTo>
                    <a:pt x="0" y="896518"/>
                  </a:lnTo>
                  <a:lnTo>
                    <a:pt x="22961" y="896518"/>
                  </a:lnTo>
                  <a:lnTo>
                    <a:pt x="46913" y="177"/>
                  </a:lnTo>
                  <a:close/>
                </a:path>
                <a:path w="205739" h="896620">
                  <a:moveTo>
                    <a:pt x="205498" y="895438"/>
                  </a:moveTo>
                  <a:lnTo>
                    <a:pt x="178346" y="0"/>
                  </a:lnTo>
                  <a:lnTo>
                    <a:pt x="157746" y="723"/>
                  </a:lnTo>
                  <a:lnTo>
                    <a:pt x="183045" y="895438"/>
                  </a:lnTo>
                  <a:lnTo>
                    <a:pt x="205498" y="895438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 descr=""/>
            <p:cNvSpPr/>
            <p:nvPr/>
          </p:nvSpPr>
          <p:spPr>
            <a:xfrm>
              <a:off x="6242537" y="5619991"/>
              <a:ext cx="26670" cy="895350"/>
            </a:xfrm>
            <a:custGeom>
              <a:avLst/>
              <a:gdLst/>
              <a:ahLst/>
              <a:cxnLst/>
              <a:rect l="l" t="t" r="r" b="b"/>
              <a:pathLst>
                <a:path w="26670" h="895350">
                  <a:moveTo>
                    <a:pt x="888" y="0"/>
                  </a:moveTo>
                  <a:lnTo>
                    <a:pt x="0" y="8661"/>
                  </a:lnTo>
                  <a:lnTo>
                    <a:pt x="24815" y="890790"/>
                  </a:lnTo>
                  <a:lnTo>
                    <a:pt x="26187" y="894727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 descr=""/>
            <p:cNvSpPr/>
            <p:nvPr/>
          </p:nvSpPr>
          <p:spPr>
            <a:xfrm>
              <a:off x="6108636" y="5619452"/>
              <a:ext cx="25400" cy="896619"/>
            </a:xfrm>
            <a:custGeom>
              <a:avLst/>
              <a:gdLst/>
              <a:ahLst/>
              <a:cxnLst/>
              <a:rect l="l" t="t" r="r" b="b"/>
              <a:pathLst>
                <a:path w="25400" h="896620">
                  <a:moveTo>
                    <a:pt x="23952" y="0"/>
                  </a:moveTo>
                  <a:lnTo>
                    <a:pt x="0" y="896340"/>
                  </a:lnTo>
                  <a:lnTo>
                    <a:pt x="1371" y="892403"/>
                  </a:lnTo>
                  <a:lnTo>
                    <a:pt x="24841" y="8648"/>
                  </a:lnTo>
                  <a:lnTo>
                    <a:pt x="23952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 descr=""/>
            <p:cNvSpPr/>
            <p:nvPr/>
          </p:nvSpPr>
          <p:spPr>
            <a:xfrm>
              <a:off x="6242884" y="5625229"/>
              <a:ext cx="25400" cy="887730"/>
            </a:xfrm>
            <a:custGeom>
              <a:avLst/>
              <a:gdLst/>
              <a:ahLst/>
              <a:cxnLst/>
              <a:rect l="l" t="t" r="r" b="b"/>
              <a:pathLst>
                <a:path w="25400" h="887729">
                  <a:moveTo>
                    <a:pt x="0" y="0"/>
                  </a:moveTo>
                  <a:lnTo>
                    <a:pt x="25120" y="887412"/>
                  </a:lnTo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 descr=""/>
            <p:cNvSpPr/>
            <p:nvPr/>
          </p:nvSpPr>
          <p:spPr>
            <a:xfrm>
              <a:off x="6111735" y="5626658"/>
              <a:ext cx="154305" cy="800100"/>
            </a:xfrm>
            <a:custGeom>
              <a:avLst/>
              <a:gdLst/>
              <a:ahLst/>
              <a:cxnLst/>
              <a:rect l="l" t="t" r="r" b="b"/>
              <a:pathLst>
                <a:path w="154304" h="800100">
                  <a:moveTo>
                    <a:pt x="132130" y="33731"/>
                  </a:moveTo>
                  <a:lnTo>
                    <a:pt x="130987" y="0"/>
                  </a:lnTo>
                  <a:lnTo>
                    <a:pt x="21348" y="0"/>
                  </a:lnTo>
                  <a:lnTo>
                    <a:pt x="20447" y="33731"/>
                  </a:lnTo>
                  <a:lnTo>
                    <a:pt x="132130" y="33731"/>
                  </a:lnTo>
                  <a:close/>
                </a:path>
                <a:path w="154304" h="800100">
                  <a:moveTo>
                    <a:pt x="140563" y="225247"/>
                  </a:moveTo>
                  <a:lnTo>
                    <a:pt x="139611" y="191566"/>
                  </a:lnTo>
                  <a:lnTo>
                    <a:pt x="13398" y="191566"/>
                  </a:lnTo>
                  <a:lnTo>
                    <a:pt x="12496" y="225298"/>
                  </a:lnTo>
                  <a:lnTo>
                    <a:pt x="140563" y="225247"/>
                  </a:lnTo>
                  <a:close/>
                </a:path>
                <a:path w="154304" h="800100">
                  <a:moveTo>
                    <a:pt x="144868" y="416826"/>
                  </a:moveTo>
                  <a:lnTo>
                    <a:pt x="143916" y="383133"/>
                  </a:lnTo>
                  <a:lnTo>
                    <a:pt x="9359" y="383133"/>
                  </a:lnTo>
                  <a:lnTo>
                    <a:pt x="8458" y="416864"/>
                  </a:lnTo>
                  <a:lnTo>
                    <a:pt x="144868" y="416826"/>
                  </a:lnTo>
                  <a:close/>
                </a:path>
                <a:path w="154304" h="800100">
                  <a:moveTo>
                    <a:pt x="149301" y="608393"/>
                  </a:moveTo>
                  <a:lnTo>
                    <a:pt x="148348" y="574700"/>
                  </a:lnTo>
                  <a:lnTo>
                    <a:pt x="5156" y="574700"/>
                  </a:lnTo>
                  <a:lnTo>
                    <a:pt x="4254" y="608431"/>
                  </a:lnTo>
                  <a:lnTo>
                    <a:pt x="149301" y="608393"/>
                  </a:lnTo>
                  <a:close/>
                </a:path>
                <a:path w="154304" h="800100">
                  <a:moveTo>
                    <a:pt x="153822" y="799960"/>
                  </a:moveTo>
                  <a:lnTo>
                    <a:pt x="152869" y="766267"/>
                  </a:lnTo>
                  <a:lnTo>
                    <a:pt x="889" y="766267"/>
                  </a:lnTo>
                  <a:lnTo>
                    <a:pt x="0" y="799998"/>
                  </a:lnTo>
                  <a:lnTo>
                    <a:pt x="153822" y="79996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 descr=""/>
            <p:cNvSpPr/>
            <p:nvPr/>
          </p:nvSpPr>
          <p:spPr>
            <a:xfrm>
              <a:off x="6111506" y="5626696"/>
              <a:ext cx="154305" cy="802640"/>
            </a:xfrm>
            <a:custGeom>
              <a:avLst/>
              <a:gdLst/>
              <a:ahLst/>
              <a:cxnLst/>
              <a:rect l="l" t="t" r="r" b="b"/>
              <a:pathLst>
                <a:path w="154304" h="802639">
                  <a:moveTo>
                    <a:pt x="18376" y="192455"/>
                  </a:moveTo>
                  <a:lnTo>
                    <a:pt x="15354" y="192455"/>
                  </a:lnTo>
                  <a:lnTo>
                    <a:pt x="14452" y="226187"/>
                  </a:lnTo>
                  <a:lnTo>
                    <a:pt x="17487" y="226187"/>
                  </a:lnTo>
                  <a:lnTo>
                    <a:pt x="18376" y="192455"/>
                  </a:lnTo>
                  <a:close/>
                </a:path>
                <a:path w="154304" h="802639">
                  <a:moveTo>
                    <a:pt x="132359" y="33705"/>
                  </a:moveTo>
                  <a:lnTo>
                    <a:pt x="22974" y="33705"/>
                  </a:lnTo>
                  <a:lnTo>
                    <a:pt x="23850" y="0"/>
                  </a:lnTo>
                  <a:lnTo>
                    <a:pt x="20955" y="0"/>
                  </a:lnTo>
                  <a:lnTo>
                    <a:pt x="20053" y="33896"/>
                  </a:lnTo>
                  <a:lnTo>
                    <a:pt x="20675" y="33896"/>
                  </a:lnTo>
                  <a:lnTo>
                    <a:pt x="20916" y="40970"/>
                  </a:lnTo>
                  <a:lnTo>
                    <a:pt x="132105" y="40970"/>
                  </a:lnTo>
                  <a:lnTo>
                    <a:pt x="132359" y="33705"/>
                  </a:lnTo>
                  <a:close/>
                </a:path>
                <a:path w="154304" h="802639">
                  <a:moveTo>
                    <a:pt x="145084" y="414274"/>
                  </a:moveTo>
                  <a:lnTo>
                    <a:pt x="12966" y="414312"/>
                  </a:lnTo>
                  <a:lnTo>
                    <a:pt x="13817" y="382231"/>
                  </a:lnTo>
                  <a:lnTo>
                    <a:pt x="10731" y="382231"/>
                  </a:lnTo>
                  <a:lnTo>
                    <a:pt x="9867" y="414312"/>
                  </a:lnTo>
                  <a:lnTo>
                    <a:pt x="8674" y="414312"/>
                  </a:lnTo>
                  <a:lnTo>
                    <a:pt x="9029" y="419760"/>
                  </a:lnTo>
                  <a:lnTo>
                    <a:pt x="144678" y="419036"/>
                  </a:lnTo>
                  <a:lnTo>
                    <a:pt x="145084" y="414274"/>
                  </a:lnTo>
                  <a:close/>
                </a:path>
                <a:path w="154304" h="802639">
                  <a:moveTo>
                    <a:pt x="149529" y="608444"/>
                  </a:moveTo>
                  <a:lnTo>
                    <a:pt x="8229" y="608482"/>
                  </a:lnTo>
                  <a:lnTo>
                    <a:pt x="9118" y="574865"/>
                  </a:lnTo>
                  <a:lnTo>
                    <a:pt x="5956" y="574865"/>
                  </a:lnTo>
                  <a:lnTo>
                    <a:pt x="5067" y="608482"/>
                  </a:lnTo>
                  <a:lnTo>
                    <a:pt x="4483" y="608482"/>
                  </a:lnTo>
                  <a:lnTo>
                    <a:pt x="4838" y="611505"/>
                  </a:lnTo>
                  <a:lnTo>
                    <a:pt x="149136" y="611136"/>
                  </a:lnTo>
                  <a:lnTo>
                    <a:pt x="149529" y="608444"/>
                  </a:lnTo>
                  <a:close/>
                </a:path>
                <a:path w="154304" h="802639">
                  <a:moveTo>
                    <a:pt x="154063" y="799922"/>
                  </a:moveTo>
                  <a:lnTo>
                    <a:pt x="3238" y="799960"/>
                  </a:lnTo>
                  <a:lnTo>
                    <a:pt x="4127" y="766241"/>
                  </a:lnTo>
                  <a:lnTo>
                    <a:pt x="901" y="766241"/>
                  </a:lnTo>
                  <a:lnTo>
                    <a:pt x="0" y="800303"/>
                  </a:lnTo>
                  <a:lnTo>
                    <a:pt x="304" y="800303"/>
                  </a:lnTo>
                  <a:lnTo>
                    <a:pt x="711" y="802068"/>
                  </a:lnTo>
                  <a:lnTo>
                    <a:pt x="153543" y="801928"/>
                  </a:lnTo>
                  <a:lnTo>
                    <a:pt x="154063" y="799922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 descr=""/>
            <p:cNvSpPr/>
            <p:nvPr/>
          </p:nvSpPr>
          <p:spPr>
            <a:xfrm>
              <a:off x="6004204" y="4421949"/>
              <a:ext cx="2312670" cy="3189605"/>
            </a:xfrm>
            <a:custGeom>
              <a:avLst/>
              <a:gdLst/>
              <a:ahLst/>
              <a:cxnLst/>
              <a:rect l="l" t="t" r="r" b="b"/>
              <a:pathLst>
                <a:path w="2312670" h="3189604">
                  <a:moveTo>
                    <a:pt x="2312428" y="3143732"/>
                  </a:moveTo>
                  <a:lnTo>
                    <a:pt x="0" y="3143732"/>
                  </a:lnTo>
                  <a:lnTo>
                    <a:pt x="0" y="3189592"/>
                  </a:lnTo>
                  <a:lnTo>
                    <a:pt x="2312428" y="3189592"/>
                  </a:lnTo>
                  <a:lnTo>
                    <a:pt x="2312428" y="3143732"/>
                  </a:lnTo>
                  <a:close/>
                </a:path>
                <a:path w="2312670" h="3189604">
                  <a:moveTo>
                    <a:pt x="2312428" y="2095830"/>
                  </a:moveTo>
                  <a:lnTo>
                    <a:pt x="0" y="2095830"/>
                  </a:lnTo>
                  <a:lnTo>
                    <a:pt x="0" y="2141690"/>
                  </a:lnTo>
                  <a:lnTo>
                    <a:pt x="2312428" y="2141690"/>
                  </a:lnTo>
                  <a:lnTo>
                    <a:pt x="2312428" y="2095830"/>
                  </a:lnTo>
                  <a:close/>
                </a:path>
                <a:path w="2312670" h="3189604">
                  <a:moveTo>
                    <a:pt x="2312428" y="1047902"/>
                  </a:moveTo>
                  <a:lnTo>
                    <a:pt x="0" y="1047902"/>
                  </a:lnTo>
                  <a:lnTo>
                    <a:pt x="0" y="1093774"/>
                  </a:lnTo>
                  <a:lnTo>
                    <a:pt x="2312428" y="1093774"/>
                  </a:lnTo>
                  <a:lnTo>
                    <a:pt x="2312428" y="1047902"/>
                  </a:lnTo>
                  <a:close/>
                </a:path>
                <a:path w="2312670" h="3189604">
                  <a:moveTo>
                    <a:pt x="2312428" y="0"/>
                  </a:moveTo>
                  <a:lnTo>
                    <a:pt x="0" y="0"/>
                  </a:lnTo>
                  <a:lnTo>
                    <a:pt x="0" y="45885"/>
                  </a:lnTo>
                  <a:lnTo>
                    <a:pt x="2312428" y="45885"/>
                  </a:lnTo>
                  <a:lnTo>
                    <a:pt x="2312428" y="0"/>
                  </a:lnTo>
                  <a:close/>
                </a:path>
              </a:pathLst>
            </a:custGeom>
            <a:solidFill>
              <a:srgbClr val="FBD6A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7" name="object 307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102443" y="5945046"/>
              <a:ext cx="188513" cy="464016"/>
            </a:xfrm>
            <a:prstGeom prst="rect">
              <a:avLst/>
            </a:prstGeom>
          </p:spPr>
        </p:pic>
        <p:sp>
          <p:nvSpPr>
            <p:cNvPr id="308" name="object 308" descr=""/>
            <p:cNvSpPr/>
            <p:nvPr/>
          </p:nvSpPr>
          <p:spPr>
            <a:xfrm>
              <a:off x="6187628" y="6254136"/>
              <a:ext cx="79375" cy="265430"/>
            </a:xfrm>
            <a:custGeom>
              <a:avLst/>
              <a:gdLst/>
              <a:ahLst/>
              <a:cxnLst/>
              <a:rect l="l" t="t" r="r" b="b"/>
              <a:pathLst>
                <a:path w="79375" h="265429">
                  <a:moveTo>
                    <a:pt x="53466" y="0"/>
                  </a:moveTo>
                  <a:lnTo>
                    <a:pt x="40447" y="4462"/>
                  </a:lnTo>
                  <a:lnTo>
                    <a:pt x="27447" y="10298"/>
                  </a:lnTo>
                  <a:lnTo>
                    <a:pt x="14090" y="15493"/>
                  </a:lnTo>
                  <a:lnTo>
                    <a:pt x="0" y="18033"/>
                  </a:lnTo>
                  <a:lnTo>
                    <a:pt x="3213" y="24510"/>
                  </a:lnTo>
                  <a:lnTo>
                    <a:pt x="4533" y="32854"/>
                  </a:lnTo>
                  <a:lnTo>
                    <a:pt x="12773" y="68421"/>
                  </a:lnTo>
                  <a:lnTo>
                    <a:pt x="33375" y="151828"/>
                  </a:lnTo>
                  <a:lnTo>
                    <a:pt x="37918" y="179476"/>
                  </a:lnTo>
                  <a:lnTo>
                    <a:pt x="39619" y="207938"/>
                  </a:lnTo>
                  <a:lnTo>
                    <a:pt x="40046" y="236698"/>
                  </a:lnTo>
                  <a:lnTo>
                    <a:pt x="40766" y="265239"/>
                  </a:lnTo>
                  <a:lnTo>
                    <a:pt x="50511" y="265216"/>
                  </a:lnTo>
                  <a:lnTo>
                    <a:pt x="69538" y="264175"/>
                  </a:lnTo>
                  <a:lnTo>
                    <a:pt x="79082" y="264109"/>
                  </a:lnTo>
                  <a:lnTo>
                    <a:pt x="74289" y="256017"/>
                  </a:lnTo>
                  <a:lnTo>
                    <a:pt x="71864" y="248473"/>
                  </a:lnTo>
                  <a:lnTo>
                    <a:pt x="71194" y="240890"/>
                  </a:lnTo>
                  <a:lnTo>
                    <a:pt x="71666" y="232676"/>
                  </a:lnTo>
                  <a:lnTo>
                    <a:pt x="72415" y="225729"/>
                  </a:lnTo>
                  <a:lnTo>
                    <a:pt x="73503" y="211038"/>
                  </a:lnTo>
                  <a:lnTo>
                    <a:pt x="73777" y="189573"/>
                  </a:lnTo>
                  <a:lnTo>
                    <a:pt x="74801" y="158088"/>
                  </a:lnTo>
                  <a:lnTo>
                    <a:pt x="74917" y="137514"/>
                  </a:lnTo>
                  <a:lnTo>
                    <a:pt x="72758" y="96075"/>
                  </a:lnTo>
                  <a:lnTo>
                    <a:pt x="64398" y="45037"/>
                  </a:lnTo>
                  <a:lnTo>
                    <a:pt x="58117" y="13611"/>
                  </a:lnTo>
                  <a:lnTo>
                    <a:pt x="53466" y="0"/>
                  </a:lnTo>
                  <a:close/>
                </a:path>
              </a:pathLst>
            </a:custGeom>
            <a:solidFill>
              <a:srgbClr val="00305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 descr=""/>
            <p:cNvSpPr/>
            <p:nvPr/>
          </p:nvSpPr>
          <p:spPr>
            <a:xfrm>
              <a:off x="6183693" y="6251790"/>
              <a:ext cx="87630" cy="270510"/>
            </a:xfrm>
            <a:custGeom>
              <a:avLst/>
              <a:gdLst/>
              <a:ahLst/>
              <a:cxnLst/>
              <a:rect l="l" t="t" r="r" b="b"/>
              <a:pathLst>
                <a:path w="87629" h="270509">
                  <a:moveTo>
                    <a:pt x="3619" y="26568"/>
                  </a:moveTo>
                  <a:lnTo>
                    <a:pt x="2946" y="25298"/>
                  </a:lnTo>
                  <a:lnTo>
                    <a:pt x="2870" y="24218"/>
                  </a:lnTo>
                  <a:lnTo>
                    <a:pt x="2032" y="22758"/>
                  </a:lnTo>
                  <a:lnTo>
                    <a:pt x="0" y="18948"/>
                  </a:lnTo>
                  <a:lnTo>
                    <a:pt x="927" y="21488"/>
                  </a:lnTo>
                  <a:lnTo>
                    <a:pt x="3200" y="26568"/>
                  </a:lnTo>
                  <a:lnTo>
                    <a:pt x="3619" y="26568"/>
                  </a:lnTo>
                  <a:close/>
                </a:path>
                <a:path w="87629" h="270509">
                  <a:moveTo>
                    <a:pt x="5397" y="27838"/>
                  </a:moveTo>
                  <a:lnTo>
                    <a:pt x="5080" y="26847"/>
                  </a:lnTo>
                  <a:lnTo>
                    <a:pt x="4902" y="26568"/>
                  </a:lnTo>
                  <a:lnTo>
                    <a:pt x="2857" y="24028"/>
                  </a:lnTo>
                  <a:lnTo>
                    <a:pt x="2870" y="24218"/>
                  </a:lnTo>
                  <a:lnTo>
                    <a:pt x="4229" y="26568"/>
                  </a:lnTo>
                  <a:lnTo>
                    <a:pt x="5397" y="27838"/>
                  </a:lnTo>
                  <a:close/>
                </a:path>
                <a:path w="87629" h="270509">
                  <a:moveTo>
                    <a:pt x="7632" y="17754"/>
                  </a:moveTo>
                  <a:lnTo>
                    <a:pt x="7175" y="17564"/>
                  </a:lnTo>
                  <a:lnTo>
                    <a:pt x="6426" y="17449"/>
                  </a:lnTo>
                  <a:lnTo>
                    <a:pt x="5676" y="17462"/>
                  </a:lnTo>
                  <a:lnTo>
                    <a:pt x="4876" y="17462"/>
                  </a:lnTo>
                  <a:lnTo>
                    <a:pt x="4025" y="17551"/>
                  </a:lnTo>
                  <a:lnTo>
                    <a:pt x="3644" y="17830"/>
                  </a:lnTo>
                  <a:lnTo>
                    <a:pt x="5410" y="17780"/>
                  </a:lnTo>
                  <a:lnTo>
                    <a:pt x="7023" y="17970"/>
                  </a:lnTo>
                  <a:lnTo>
                    <a:pt x="7632" y="17754"/>
                  </a:lnTo>
                  <a:close/>
                </a:path>
                <a:path w="87629" h="270509">
                  <a:moveTo>
                    <a:pt x="11696" y="56045"/>
                  </a:moveTo>
                  <a:lnTo>
                    <a:pt x="11684" y="56235"/>
                  </a:lnTo>
                  <a:lnTo>
                    <a:pt x="11696" y="56045"/>
                  </a:lnTo>
                  <a:close/>
                </a:path>
                <a:path w="87629" h="270509">
                  <a:moveTo>
                    <a:pt x="13893" y="40538"/>
                  </a:moveTo>
                  <a:lnTo>
                    <a:pt x="13868" y="39268"/>
                  </a:lnTo>
                  <a:lnTo>
                    <a:pt x="13462" y="39268"/>
                  </a:lnTo>
                  <a:lnTo>
                    <a:pt x="13614" y="40538"/>
                  </a:lnTo>
                  <a:lnTo>
                    <a:pt x="13893" y="40538"/>
                  </a:lnTo>
                  <a:close/>
                </a:path>
                <a:path w="87629" h="270509">
                  <a:moveTo>
                    <a:pt x="20967" y="15417"/>
                  </a:moveTo>
                  <a:lnTo>
                    <a:pt x="20815" y="15138"/>
                  </a:lnTo>
                  <a:lnTo>
                    <a:pt x="19761" y="15138"/>
                  </a:lnTo>
                  <a:lnTo>
                    <a:pt x="20777" y="15862"/>
                  </a:lnTo>
                  <a:lnTo>
                    <a:pt x="20967" y="15417"/>
                  </a:lnTo>
                  <a:close/>
                </a:path>
                <a:path w="87629" h="270509">
                  <a:moveTo>
                    <a:pt x="21132" y="16103"/>
                  </a:moveTo>
                  <a:lnTo>
                    <a:pt x="20777" y="15862"/>
                  </a:lnTo>
                  <a:lnTo>
                    <a:pt x="20561" y="16408"/>
                  </a:lnTo>
                  <a:lnTo>
                    <a:pt x="21132" y="16103"/>
                  </a:lnTo>
                  <a:close/>
                </a:path>
                <a:path w="87629" h="270509">
                  <a:moveTo>
                    <a:pt x="21336" y="15862"/>
                  </a:moveTo>
                  <a:lnTo>
                    <a:pt x="21082" y="15138"/>
                  </a:lnTo>
                  <a:lnTo>
                    <a:pt x="20967" y="15417"/>
                  </a:lnTo>
                  <a:lnTo>
                    <a:pt x="21310" y="16014"/>
                  </a:lnTo>
                  <a:lnTo>
                    <a:pt x="21336" y="15862"/>
                  </a:lnTo>
                  <a:close/>
                </a:path>
                <a:path w="87629" h="270509">
                  <a:moveTo>
                    <a:pt x="21513" y="16370"/>
                  </a:moveTo>
                  <a:lnTo>
                    <a:pt x="21310" y="16014"/>
                  </a:lnTo>
                  <a:lnTo>
                    <a:pt x="21132" y="16103"/>
                  </a:lnTo>
                  <a:lnTo>
                    <a:pt x="21513" y="16370"/>
                  </a:lnTo>
                  <a:close/>
                </a:path>
                <a:path w="87629" h="270509">
                  <a:moveTo>
                    <a:pt x="34556" y="130708"/>
                  </a:moveTo>
                  <a:lnTo>
                    <a:pt x="34175" y="129438"/>
                  </a:lnTo>
                  <a:lnTo>
                    <a:pt x="33972" y="129438"/>
                  </a:lnTo>
                  <a:lnTo>
                    <a:pt x="34556" y="130708"/>
                  </a:lnTo>
                  <a:close/>
                </a:path>
                <a:path w="87629" h="270509">
                  <a:moveTo>
                    <a:pt x="34607" y="129438"/>
                  </a:moveTo>
                  <a:lnTo>
                    <a:pt x="33794" y="128168"/>
                  </a:lnTo>
                  <a:lnTo>
                    <a:pt x="34175" y="129438"/>
                  </a:lnTo>
                  <a:lnTo>
                    <a:pt x="34607" y="129438"/>
                  </a:lnTo>
                  <a:close/>
                </a:path>
                <a:path w="87629" h="270509">
                  <a:moveTo>
                    <a:pt x="34798" y="128168"/>
                  </a:moveTo>
                  <a:lnTo>
                    <a:pt x="34251" y="126898"/>
                  </a:lnTo>
                  <a:lnTo>
                    <a:pt x="33985" y="126898"/>
                  </a:lnTo>
                  <a:lnTo>
                    <a:pt x="34798" y="128168"/>
                  </a:lnTo>
                  <a:close/>
                </a:path>
                <a:path w="87629" h="270509">
                  <a:moveTo>
                    <a:pt x="34912" y="126898"/>
                  </a:moveTo>
                  <a:lnTo>
                    <a:pt x="34315" y="125958"/>
                  </a:lnTo>
                  <a:lnTo>
                    <a:pt x="34505" y="126898"/>
                  </a:lnTo>
                  <a:lnTo>
                    <a:pt x="34912" y="126898"/>
                  </a:lnTo>
                  <a:close/>
                </a:path>
                <a:path w="87629" h="270509">
                  <a:moveTo>
                    <a:pt x="40449" y="151028"/>
                  </a:moveTo>
                  <a:lnTo>
                    <a:pt x="40043" y="149758"/>
                  </a:lnTo>
                  <a:lnTo>
                    <a:pt x="39636" y="149758"/>
                  </a:lnTo>
                  <a:lnTo>
                    <a:pt x="40449" y="151028"/>
                  </a:lnTo>
                  <a:close/>
                </a:path>
                <a:path w="87629" h="270509">
                  <a:moveTo>
                    <a:pt x="41656" y="238404"/>
                  </a:moveTo>
                  <a:lnTo>
                    <a:pt x="41389" y="238150"/>
                  </a:lnTo>
                  <a:lnTo>
                    <a:pt x="41402" y="238544"/>
                  </a:lnTo>
                  <a:lnTo>
                    <a:pt x="41465" y="238709"/>
                  </a:lnTo>
                  <a:lnTo>
                    <a:pt x="41478" y="238848"/>
                  </a:lnTo>
                  <a:lnTo>
                    <a:pt x="41541" y="238683"/>
                  </a:lnTo>
                  <a:lnTo>
                    <a:pt x="41605" y="238531"/>
                  </a:lnTo>
                  <a:lnTo>
                    <a:pt x="41656" y="238404"/>
                  </a:lnTo>
                  <a:close/>
                </a:path>
                <a:path w="87629" h="270509">
                  <a:moveTo>
                    <a:pt x="41859" y="158051"/>
                  </a:moveTo>
                  <a:lnTo>
                    <a:pt x="41821" y="157822"/>
                  </a:lnTo>
                  <a:lnTo>
                    <a:pt x="41757" y="157619"/>
                  </a:lnTo>
                  <a:lnTo>
                    <a:pt x="41630" y="157505"/>
                  </a:lnTo>
                  <a:lnTo>
                    <a:pt x="41859" y="158051"/>
                  </a:lnTo>
                  <a:close/>
                </a:path>
                <a:path w="87629" h="270509">
                  <a:moveTo>
                    <a:pt x="41935" y="158648"/>
                  </a:moveTo>
                  <a:lnTo>
                    <a:pt x="41910" y="158775"/>
                  </a:lnTo>
                  <a:lnTo>
                    <a:pt x="41935" y="158648"/>
                  </a:lnTo>
                  <a:close/>
                </a:path>
                <a:path w="87629" h="270509">
                  <a:moveTo>
                    <a:pt x="43141" y="163029"/>
                  </a:moveTo>
                  <a:lnTo>
                    <a:pt x="43091" y="162610"/>
                  </a:lnTo>
                  <a:lnTo>
                    <a:pt x="42875" y="162648"/>
                  </a:lnTo>
                  <a:lnTo>
                    <a:pt x="43141" y="163029"/>
                  </a:lnTo>
                  <a:close/>
                </a:path>
                <a:path w="87629" h="270509">
                  <a:moveTo>
                    <a:pt x="47180" y="245910"/>
                  </a:moveTo>
                  <a:lnTo>
                    <a:pt x="46837" y="245008"/>
                  </a:lnTo>
                  <a:lnTo>
                    <a:pt x="46723" y="246278"/>
                  </a:lnTo>
                  <a:lnTo>
                    <a:pt x="47180" y="245910"/>
                  </a:lnTo>
                  <a:close/>
                </a:path>
                <a:path w="87629" h="270509">
                  <a:moveTo>
                    <a:pt x="47459" y="214617"/>
                  </a:moveTo>
                  <a:lnTo>
                    <a:pt x="47053" y="215798"/>
                  </a:lnTo>
                  <a:lnTo>
                    <a:pt x="47459" y="214617"/>
                  </a:lnTo>
                  <a:close/>
                </a:path>
                <a:path w="87629" h="270509">
                  <a:moveTo>
                    <a:pt x="47764" y="266039"/>
                  </a:moveTo>
                  <a:lnTo>
                    <a:pt x="47180" y="265328"/>
                  </a:lnTo>
                  <a:lnTo>
                    <a:pt x="47028" y="266598"/>
                  </a:lnTo>
                  <a:lnTo>
                    <a:pt x="47764" y="266039"/>
                  </a:lnTo>
                  <a:close/>
                </a:path>
                <a:path w="87629" h="270509">
                  <a:moveTo>
                    <a:pt x="47929" y="213258"/>
                  </a:moveTo>
                  <a:lnTo>
                    <a:pt x="47459" y="214617"/>
                  </a:lnTo>
                  <a:lnTo>
                    <a:pt x="47637" y="215798"/>
                  </a:lnTo>
                  <a:lnTo>
                    <a:pt x="47929" y="213258"/>
                  </a:lnTo>
                  <a:close/>
                </a:path>
                <a:path w="87629" h="270509">
                  <a:moveTo>
                    <a:pt x="48006" y="217068"/>
                  </a:moveTo>
                  <a:lnTo>
                    <a:pt x="47053" y="215798"/>
                  </a:lnTo>
                  <a:lnTo>
                    <a:pt x="46685" y="214528"/>
                  </a:lnTo>
                  <a:lnTo>
                    <a:pt x="46583" y="213258"/>
                  </a:lnTo>
                  <a:lnTo>
                    <a:pt x="47459" y="213258"/>
                  </a:lnTo>
                  <a:lnTo>
                    <a:pt x="46621" y="210718"/>
                  </a:lnTo>
                  <a:lnTo>
                    <a:pt x="45974" y="206908"/>
                  </a:lnTo>
                  <a:lnTo>
                    <a:pt x="45542" y="204368"/>
                  </a:lnTo>
                  <a:lnTo>
                    <a:pt x="46329" y="200558"/>
                  </a:lnTo>
                  <a:lnTo>
                    <a:pt x="46621" y="201828"/>
                  </a:lnTo>
                  <a:lnTo>
                    <a:pt x="46863" y="199288"/>
                  </a:lnTo>
                  <a:lnTo>
                    <a:pt x="44640" y="198018"/>
                  </a:lnTo>
                  <a:lnTo>
                    <a:pt x="45351" y="195478"/>
                  </a:lnTo>
                  <a:lnTo>
                    <a:pt x="45542" y="196748"/>
                  </a:lnTo>
                  <a:lnTo>
                    <a:pt x="45542" y="195478"/>
                  </a:lnTo>
                  <a:lnTo>
                    <a:pt x="45542" y="190309"/>
                  </a:lnTo>
                  <a:lnTo>
                    <a:pt x="44246" y="184048"/>
                  </a:lnTo>
                  <a:lnTo>
                    <a:pt x="45085" y="180238"/>
                  </a:lnTo>
                  <a:lnTo>
                    <a:pt x="43688" y="178968"/>
                  </a:lnTo>
                  <a:lnTo>
                    <a:pt x="45008" y="173888"/>
                  </a:lnTo>
                  <a:lnTo>
                    <a:pt x="43116" y="173888"/>
                  </a:lnTo>
                  <a:lnTo>
                    <a:pt x="43510" y="170078"/>
                  </a:lnTo>
                  <a:lnTo>
                    <a:pt x="44030" y="171348"/>
                  </a:lnTo>
                  <a:lnTo>
                    <a:pt x="43980" y="170078"/>
                  </a:lnTo>
                  <a:lnTo>
                    <a:pt x="43865" y="166268"/>
                  </a:lnTo>
                  <a:lnTo>
                    <a:pt x="43713" y="164998"/>
                  </a:lnTo>
                  <a:lnTo>
                    <a:pt x="42418" y="164998"/>
                  </a:lnTo>
                  <a:lnTo>
                    <a:pt x="41948" y="163728"/>
                  </a:lnTo>
                  <a:lnTo>
                    <a:pt x="42875" y="163728"/>
                  </a:lnTo>
                  <a:lnTo>
                    <a:pt x="41529" y="161188"/>
                  </a:lnTo>
                  <a:lnTo>
                    <a:pt x="42405" y="159918"/>
                  </a:lnTo>
                  <a:lnTo>
                    <a:pt x="41910" y="158775"/>
                  </a:lnTo>
                  <a:lnTo>
                    <a:pt x="41706" y="159918"/>
                  </a:lnTo>
                  <a:lnTo>
                    <a:pt x="41427" y="159918"/>
                  </a:lnTo>
                  <a:lnTo>
                    <a:pt x="40513" y="157378"/>
                  </a:lnTo>
                  <a:lnTo>
                    <a:pt x="40881" y="154838"/>
                  </a:lnTo>
                  <a:lnTo>
                    <a:pt x="41338" y="153568"/>
                  </a:lnTo>
                  <a:lnTo>
                    <a:pt x="39306" y="149758"/>
                  </a:lnTo>
                  <a:lnTo>
                    <a:pt x="39636" y="149758"/>
                  </a:lnTo>
                  <a:lnTo>
                    <a:pt x="38836" y="148488"/>
                  </a:lnTo>
                  <a:lnTo>
                    <a:pt x="41300" y="149758"/>
                  </a:lnTo>
                  <a:lnTo>
                    <a:pt x="39814" y="147218"/>
                  </a:lnTo>
                  <a:lnTo>
                    <a:pt x="39700" y="148488"/>
                  </a:lnTo>
                  <a:lnTo>
                    <a:pt x="39230" y="147218"/>
                  </a:lnTo>
                  <a:lnTo>
                    <a:pt x="39027" y="147218"/>
                  </a:lnTo>
                  <a:lnTo>
                    <a:pt x="39268" y="145948"/>
                  </a:lnTo>
                  <a:lnTo>
                    <a:pt x="32854" y="145948"/>
                  </a:lnTo>
                  <a:lnTo>
                    <a:pt x="31597" y="145948"/>
                  </a:lnTo>
                  <a:lnTo>
                    <a:pt x="30556" y="145948"/>
                  </a:lnTo>
                  <a:lnTo>
                    <a:pt x="31445" y="148488"/>
                  </a:lnTo>
                  <a:lnTo>
                    <a:pt x="31851" y="149758"/>
                  </a:lnTo>
                  <a:lnTo>
                    <a:pt x="33515" y="149758"/>
                  </a:lnTo>
                  <a:lnTo>
                    <a:pt x="32981" y="152831"/>
                  </a:lnTo>
                  <a:lnTo>
                    <a:pt x="32867" y="152133"/>
                  </a:lnTo>
                  <a:lnTo>
                    <a:pt x="32334" y="151295"/>
                  </a:lnTo>
                  <a:lnTo>
                    <a:pt x="32969" y="152882"/>
                  </a:lnTo>
                  <a:lnTo>
                    <a:pt x="32423" y="156108"/>
                  </a:lnTo>
                  <a:lnTo>
                    <a:pt x="37274" y="162458"/>
                  </a:lnTo>
                  <a:lnTo>
                    <a:pt x="35585" y="164998"/>
                  </a:lnTo>
                  <a:lnTo>
                    <a:pt x="36182" y="166268"/>
                  </a:lnTo>
                  <a:lnTo>
                    <a:pt x="36449" y="167538"/>
                  </a:lnTo>
                  <a:lnTo>
                    <a:pt x="37045" y="168808"/>
                  </a:lnTo>
                  <a:lnTo>
                    <a:pt x="36169" y="168808"/>
                  </a:lnTo>
                  <a:lnTo>
                    <a:pt x="36385" y="172618"/>
                  </a:lnTo>
                  <a:lnTo>
                    <a:pt x="37261" y="177698"/>
                  </a:lnTo>
                  <a:lnTo>
                    <a:pt x="36550" y="177698"/>
                  </a:lnTo>
                  <a:lnTo>
                    <a:pt x="36753" y="178968"/>
                  </a:lnTo>
                  <a:lnTo>
                    <a:pt x="39370" y="180238"/>
                  </a:lnTo>
                  <a:lnTo>
                    <a:pt x="39662" y="181508"/>
                  </a:lnTo>
                  <a:lnTo>
                    <a:pt x="38442" y="182778"/>
                  </a:lnTo>
                  <a:lnTo>
                    <a:pt x="38696" y="185318"/>
                  </a:lnTo>
                  <a:lnTo>
                    <a:pt x="38785" y="186817"/>
                  </a:lnTo>
                  <a:lnTo>
                    <a:pt x="38061" y="190398"/>
                  </a:lnTo>
                  <a:lnTo>
                    <a:pt x="39458" y="194208"/>
                  </a:lnTo>
                  <a:lnTo>
                    <a:pt x="38785" y="194208"/>
                  </a:lnTo>
                  <a:lnTo>
                    <a:pt x="38912" y="195478"/>
                  </a:lnTo>
                  <a:lnTo>
                    <a:pt x="38328" y="200558"/>
                  </a:lnTo>
                  <a:lnTo>
                    <a:pt x="38900" y="200558"/>
                  </a:lnTo>
                  <a:lnTo>
                    <a:pt x="40170" y="204368"/>
                  </a:lnTo>
                  <a:lnTo>
                    <a:pt x="40728" y="206908"/>
                  </a:lnTo>
                  <a:lnTo>
                    <a:pt x="39865" y="205638"/>
                  </a:lnTo>
                  <a:lnTo>
                    <a:pt x="41021" y="208178"/>
                  </a:lnTo>
                  <a:lnTo>
                    <a:pt x="41325" y="208178"/>
                  </a:lnTo>
                  <a:lnTo>
                    <a:pt x="41719" y="210718"/>
                  </a:lnTo>
                  <a:lnTo>
                    <a:pt x="41236" y="210718"/>
                  </a:lnTo>
                  <a:lnTo>
                    <a:pt x="40855" y="211988"/>
                  </a:lnTo>
                  <a:lnTo>
                    <a:pt x="42087" y="211988"/>
                  </a:lnTo>
                  <a:lnTo>
                    <a:pt x="41694" y="214528"/>
                  </a:lnTo>
                  <a:lnTo>
                    <a:pt x="41122" y="213258"/>
                  </a:lnTo>
                  <a:lnTo>
                    <a:pt x="41109" y="215798"/>
                  </a:lnTo>
                  <a:lnTo>
                    <a:pt x="41402" y="214528"/>
                  </a:lnTo>
                  <a:lnTo>
                    <a:pt x="42062" y="215798"/>
                  </a:lnTo>
                  <a:lnTo>
                    <a:pt x="42443" y="217068"/>
                  </a:lnTo>
                  <a:lnTo>
                    <a:pt x="41922" y="219608"/>
                  </a:lnTo>
                  <a:lnTo>
                    <a:pt x="41148" y="220878"/>
                  </a:lnTo>
                  <a:lnTo>
                    <a:pt x="41630" y="220878"/>
                  </a:lnTo>
                  <a:lnTo>
                    <a:pt x="42278" y="222148"/>
                  </a:lnTo>
                  <a:lnTo>
                    <a:pt x="47472" y="222148"/>
                  </a:lnTo>
                  <a:lnTo>
                    <a:pt x="48006" y="217068"/>
                  </a:lnTo>
                  <a:close/>
                </a:path>
                <a:path w="87629" h="270509">
                  <a:moveTo>
                    <a:pt x="48310" y="245008"/>
                  </a:moveTo>
                  <a:lnTo>
                    <a:pt x="47180" y="245910"/>
                  </a:lnTo>
                  <a:lnTo>
                    <a:pt x="47269" y="247548"/>
                  </a:lnTo>
                  <a:lnTo>
                    <a:pt x="47409" y="247548"/>
                  </a:lnTo>
                  <a:lnTo>
                    <a:pt x="48310" y="245008"/>
                  </a:lnTo>
                  <a:close/>
                </a:path>
                <a:path w="87629" h="270509">
                  <a:moveTo>
                    <a:pt x="48564" y="265328"/>
                  </a:moveTo>
                  <a:lnTo>
                    <a:pt x="47764" y="266039"/>
                  </a:lnTo>
                  <a:lnTo>
                    <a:pt x="48234" y="266598"/>
                  </a:lnTo>
                  <a:lnTo>
                    <a:pt x="48564" y="265328"/>
                  </a:lnTo>
                  <a:close/>
                </a:path>
                <a:path w="87629" h="270509">
                  <a:moveTo>
                    <a:pt x="49733" y="2209"/>
                  </a:moveTo>
                  <a:lnTo>
                    <a:pt x="48933" y="2362"/>
                  </a:lnTo>
                  <a:lnTo>
                    <a:pt x="49060" y="2387"/>
                  </a:lnTo>
                  <a:lnTo>
                    <a:pt x="49276" y="2425"/>
                  </a:lnTo>
                  <a:lnTo>
                    <a:pt x="49733" y="2209"/>
                  </a:lnTo>
                  <a:close/>
                </a:path>
                <a:path w="87629" h="270509">
                  <a:moveTo>
                    <a:pt x="49771" y="263956"/>
                  </a:moveTo>
                  <a:lnTo>
                    <a:pt x="48920" y="264020"/>
                  </a:lnTo>
                  <a:lnTo>
                    <a:pt x="48920" y="264795"/>
                  </a:lnTo>
                  <a:lnTo>
                    <a:pt x="49060" y="264172"/>
                  </a:lnTo>
                  <a:lnTo>
                    <a:pt x="49771" y="263956"/>
                  </a:lnTo>
                  <a:close/>
                </a:path>
                <a:path w="87629" h="270509">
                  <a:moveTo>
                    <a:pt x="52806" y="1092"/>
                  </a:moveTo>
                  <a:lnTo>
                    <a:pt x="52654" y="0"/>
                  </a:lnTo>
                  <a:lnTo>
                    <a:pt x="51422" y="698"/>
                  </a:lnTo>
                  <a:lnTo>
                    <a:pt x="52070" y="1511"/>
                  </a:lnTo>
                  <a:lnTo>
                    <a:pt x="52806" y="1092"/>
                  </a:lnTo>
                  <a:close/>
                </a:path>
                <a:path w="87629" h="270509">
                  <a:moveTo>
                    <a:pt x="55930" y="264058"/>
                  </a:moveTo>
                  <a:close/>
                </a:path>
                <a:path w="87629" h="270509">
                  <a:moveTo>
                    <a:pt x="56007" y="9791"/>
                  </a:moveTo>
                  <a:lnTo>
                    <a:pt x="55753" y="8661"/>
                  </a:lnTo>
                  <a:lnTo>
                    <a:pt x="55626" y="8102"/>
                  </a:lnTo>
                  <a:lnTo>
                    <a:pt x="55600" y="7950"/>
                  </a:lnTo>
                  <a:lnTo>
                    <a:pt x="56007" y="9791"/>
                  </a:lnTo>
                  <a:close/>
                </a:path>
                <a:path w="87629" h="270509">
                  <a:moveTo>
                    <a:pt x="57607" y="270408"/>
                  </a:moveTo>
                  <a:lnTo>
                    <a:pt x="56781" y="269849"/>
                  </a:lnTo>
                  <a:lnTo>
                    <a:pt x="56832" y="270408"/>
                  </a:lnTo>
                  <a:lnTo>
                    <a:pt x="57607" y="270408"/>
                  </a:lnTo>
                  <a:close/>
                </a:path>
                <a:path w="87629" h="270509">
                  <a:moveTo>
                    <a:pt x="62471" y="36728"/>
                  </a:moveTo>
                  <a:lnTo>
                    <a:pt x="62217" y="35852"/>
                  </a:lnTo>
                  <a:lnTo>
                    <a:pt x="62179" y="36728"/>
                  </a:lnTo>
                  <a:lnTo>
                    <a:pt x="62471" y="36728"/>
                  </a:lnTo>
                  <a:close/>
                </a:path>
                <a:path w="87629" h="270509">
                  <a:moveTo>
                    <a:pt x="62750" y="8089"/>
                  </a:moveTo>
                  <a:lnTo>
                    <a:pt x="62712" y="7874"/>
                  </a:lnTo>
                  <a:lnTo>
                    <a:pt x="62522" y="7518"/>
                  </a:lnTo>
                  <a:lnTo>
                    <a:pt x="62471" y="7708"/>
                  </a:lnTo>
                  <a:lnTo>
                    <a:pt x="62636" y="7874"/>
                  </a:lnTo>
                  <a:lnTo>
                    <a:pt x="62750" y="8089"/>
                  </a:lnTo>
                  <a:close/>
                </a:path>
                <a:path w="87629" h="270509">
                  <a:moveTo>
                    <a:pt x="64020" y="43230"/>
                  </a:moveTo>
                  <a:lnTo>
                    <a:pt x="63639" y="41808"/>
                  </a:lnTo>
                  <a:lnTo>
                    <a:pt x="63944" y="43078"/>
                  </a:lnTo>
                  <a:lnTo>
                    <a:pt x="64020" y="43230"/>
                  </a:lnTo>
                  <a:close/>
                </a:path>
                <a:path w="87629" h="270509">
                  <a:moveTo>
                    <a:pt x="66052" y="53517"/>
                  </a:moveTo>
                  <a:lnTo>
                    <a:pt x="65951" y="53200"/>
                  </a:lnTo>
                  <a:lnTo>
                    <a:pt x="65659" y="52489"/>
                  </a:lnTo>
                  <a:lnTo>
                    <a:pt x="65811" y="52984"/>
                  </a:lnTo>
                  <a:lnTo>
                    <a:pt x="66052" y="53517"/>
                  </a:lnTo>
                  <a:close/>
                </a:path>
                <a:path w="87629" h="270509">
                  <a:moveTo>
                    <a:pt x="66586" y="54508"/>
                  </a:moveTo>
                  <a:close/>
                </a:path>
                <a:path w="87629" h="270509">
                  <a:moveTo>
                    <a:pt x="66789" y="55778"/>
                  </a:moveTo>
                  <a:lnTo>
                    <a:pt x="66484" y="54508"/>
                  </a:lnTo>
                  <a:lnTo>
                    <a:pt x="66243" y="54508"/>
                  </a:lnTo>
                  <a:lnTo>
                    <a:pt x="66179" y="55778"/>
                  </a:lnTo>
                  <a:lnTo>
                    <a:pt x="66789" y="55778"/>
                  </a:lnTo>
                  <a:close/>
                </a:path>
                <a:path w="87629" h="270509">
                  <a:moveTo>
                    <a:pt x="67398" y="23139"/>
                  </a:moveTo>
                  <a:lnTo>
                    <a:pt x="67271" y="23241"/>
                  </a:lnTo>
                  <a:lnTo>
                    <a:pt x="67183" y="23418"/>
                  </a:lnTo>
                  <a:lnTo>
                    <a:pt x="67106" y="23596"/>
                  </a:lnTo>
                  <a:lnTo>
                    <a:pt x="67284" y="23469"/>
                  </a:lnTo>
                  <a:lnTo>
                    <a:pt x="67398" y="23139"/>
                  </a:lnTo>
                  <a:close/>
                </a:path>
                <a:path w="87629" h="270509">
                  <a:moveTo>
                    <a:pt x="68059" y="60858"/>
                  </a:moveTo>
                  <a:lnTo>
                    <a:pt x="67056" y="60858"/>
                  </a:lnTo>
                  <a:lnTo>
                    <a:pt x="68059" y="61353"/>
                  </a:lnTo>
                  <a:lnTo>
                    <a:pt x="68059" y="60858"/>
                  </a:lnTo>
                  <a:close/>
                </a:path>
                <a:path w="87629" h="270509">
                  <a:moveTo>
                    <a:pt x="68910" y="65938"/>
                  </a:moveTo>
                  <a:lnTo>
                    <a:pt x="68110" y="64668"/>
                  </a:lnTo>
                  <a:lnTo>
                    <a:pt x="68503" y="65938"/>
                  </a:lnTo>
                  <a:lnTo>
                    <a:pt x="68910" y="65938"/>
                  </a:lnTo>
                  <a:close/>
                </a:path>
                <a:path w="87629" h="270509">
                  <a:moveTo>
                    <a:pt x="71031" y="51866"/>
                  </a:moveTo>
                  <a:lnTo>
                    <a:pt x="70916" y="50698"/>
                  </a:lnTo>
                  <a:lnTo>
                    <a:pt x="70523" y="50698"/>
                  </a:lnTo>
                  <a:lnTo>
                    <a:pt x="70853" y="51689"/>
                  </a:lnTo>
                  <a:lnTo>
                    <a:pt x="71031" y="51866"/>
                  </a:lnTo>
                  <a:close/>
                </a:path>
                <a:path w="87629" h="270509">
                  <a:moveTo>
                    <a:pt x="71132" y="51968"/>
                  </a:moveTo>
                  <a:close/>
                </a:path>
                <a:path w="87629" h="270509">
                  <a:moveTo>
                    <a:pt x="71640" y="51930"/>
                  </a:moveTo>
                  <a:lnTo>
                    <a:pt x="71628" y="51206"/>
                  </a:lnTo>
                  <a:lnTo>
                    <a:pt x="71602" y="51498"/>
                  </a:lnTo>
                  <a:lnTo>
                    <a:pt x="71615" y="51727"/>
                  </a:lnTo>
                  <a:lnTo>
                    <a:pt x="71640" y="51930"/>
                  </a:lnTo>
                  <a:close/>
                </a:path>
                <a:path w="87629" h="270509">
                  <a:moveTo>
                    <a:pt x="72161" y="246278"/>
                  </a:moveTo>
                  <a:lnTo>
                    <a:pt x="71437" y="245008"/>
                  </a:lnTo>
                  <a:lnTo>
                    <a:pt x="71221" y="246278"/>
                  </a:lnTo>
                  <a:lnTo>
                    <a:pt x="71932" y="247548"/>
                  </a:lnTo>
                  <a:lnTo>
                    <a:pt x="72161" y="246278"/>
                  </a:lnTo>
                  <a:close/>
                </a:path>
                <a:path w="87629" h="270509">
                  <a:moveTo>
                    <a:pt x="72288" y="250088"/>
                  </a:moveTo>
                  <a:lnTo>
                    <a:pt x="71729" y="248818"/>
                  </a:lnTo>
                  <a:lnTo>
                    <a:pt x="71958" y="250088"/>
                  </a:lnTo>
                  <a:lnTo>
                    <a:pt x="72288" y="250088"/>
                  </a:lnTo>
                  <a:close/>
                </a:path>
                <a:path w="87629" h="270509">
                  <a:moveTo>
                    <a:pt x="72605" y="246278"/>
                  </a:moveTo>
                  <a:lnTo>
                    <a:pt x="72301" y="245503"/>
                  </a:lnTo>
                  <a:lnTo>
                    <a:pt x="72161" y="246278"/>
                  </a:lnTo>
                  <a:lnTo>
                    <a:pt x="72605" y="246278"/>
                  </a:lnTo>
                  <a:close/>
                </a:path>
                <a:path w="87629" h="270509">
                  <a:moveTo>
                    <a:pt x="73609" y="257378"/>
                  </a:moveTo>
                  <a:lnTo>
                    <a:pt x="73418" y="257289"/>
                  </a:lnTo>
                  <a:lnTo>
                    <a:pt x="73469" y="257441"/>
                  </a:lnTo>
                  <a:lnTo>
                    <a:pt x="73609" y="257378"/>
                  </a:lnTo>
                  <a:close/>
                </a:path>
                <a:path w="87629" h="270509">
                  <a:moveTo>
                    <a:pt x="74015" y="91668"/>
                  </a:moveTo>
                  <a:lnTo>
                    <a:pt x="73977" y="91071"/>
                  </a:lnTo>
                  <a:lnTo>
                    <a:pt x="73964" y="90373"/>
                  </a:lnTo>
                  <a:lnTo>
                    <a:pt x="73748" y="89814"/>
                  </a:lnTo>
                  <a:lnTo>
                    <a:pt x="73685" y="90551"/>
                  </a:lnTo>
                  <a:lnTo>
                    <a:pt x="73812" y="91135"/>
                  </a:lnTo>
                  <a:lnTo>
                    <a:pt x="74015" y="91668"/>
                  </a:lnTo>
                  <a:close/>
                </a:path>
                <a:path w="87629" h="270509">
                  <a:moveTo>
                    <a:pt x="74079" y="224688"/>
                  </a:moveTo>
                  <a:lnTo>
                    <a:pt x="74015" y="224231"/>
                  </a:lnTo>
                  <a:lnTo>
                    <a:pt x="73939" y="224650"/>
                  </a:lnTo>
                  <a:lnTo>
                    <a:pt x="74079" y="224688"/>
                  </a:lnTo>
                  <a:close/>
                </a:path>
                <a:path w="87629" h="270509">
                  <a:moveTo>
                    <a:pt x="74117" y="264058"/>
                  </a:moveTo>
                  <a:lnTo>
                    <a:pt x="73469" y="262788"/>
                  </a:lnTo>
                  <a:lnTo>
                    <a:pt x="73596" y="264058"/>
                  </a:lnTo>
                  <a:lnTo>
                    <a:pt x="74117" y="264058"/>
                  </a:lnTo>
                  <a:close/>
                </a:path>
                <a:path w="87629" h="270509">
                  <a:moveTo>
                    <a:pt x="74117" y="57048"/>
                  </a:moveTo>
                  <a:lnTo>
                    <a:pt x="73228" y="57048"/>
                  </a:lnTo>
                  <a:lnTo>
                    <a:pt x="73837" y="58318"/>
                  </a:lnTo>
                  <a:lnTo>
                    <a:pt x="74117" y="57048"/>
                  </a:lnTo>
                  <a:close/>
                </a:path>
                <a:path w="87629" h="270509">
                  <a:moveTo>
                    <a:pt x="74155" y="224777"/>
                  </a:moveTo>
                  <a:lnTo>
                    <a:pt x="74117" y="225158"/>
                  </a:lnTo>
                  <a:lnTo>
                    <a:pt x="74142" y="224967"/>
                  </a:lnTo>
                  <a:lnTo>
                    <a:pt x="74155" y="224777"/>
                  </a:lnTo>
                  <a:close/>
                </a:path>
                <a:path w="87629" h="270509">
                  <a:moveTo>
                    <a:pt x="74244" y="226136"/>
                  </a:moveTo>
                  <a:lnTo>
                    <a:pt x="74129" y="225158"/>
                  </a:lnTo>
                  <a:lnTo>
                    <a:pt x="74091" y="225488"/>
                  </a:lnTo>
                  <a:lnTo>
                    <a:pt x="74015" y="225894"/>
                  </a:lnTo>
                  <a:lnTo>
                    <a:pt x="74244" y="226136"/>
                  </a:lnTo>
                  <a:close/>
                </a:path>
                <a:path w="87629" h="270509">
                  <a:moveTo>
                    <a:pt x="74422" y="234911"/>
                  </a:moveTo>
                  <a:lnTo>
                    <a:pt x="74396" y="234010"/>
                  </a:lnTo>
                  <a:lnTo>
                    <a:pt x="73444" y="233286"/>
                  </a:lnTo>
                  <a:lnTo>
                    <a:pt x="73571" y="234683"/>
                  </a:lnTo>
                  <a:lnTo>
                    <a:pt x="73799" y="235026"/>
                  </a:lnTo>
                  <a:lnTo>
                    <a:pt x="74422" y="234911"/>
                  </a:lnTo>
                  <a:close/>
                </a:path>
                <a:path w="87629" h="270509">
                  <a:moveTo>
                    <a:pt x="74549" y="212699"/>
                  </a:moveTo>
                  <a:lnTo>
                    <a:pt x="74498" y="212318"/>
                  </a:lnTo>
                  <a:lnTo>
                    <a:pt x="74371" y="212496"/>
                  </a:lnTo>
                  <a:lnTo>
                    <a:pt x="74549" y="212699"/>
                  </a:lnTo>
                  <a:close/>
                </a:path>
                <a:path w="87629" h="270509">
                  <a:moveTo>
                    <a:pt x="74612" y="92875"/>
                  </a:moveTo>
                  <a:lnTo>
                    <a:pt x="74396" y="92468"/>
                  </a:lnTo>
                  <a:lnTo>
                    <a:pt x="74180" y="92075"/>
                  </a:lnTo>
                  <a:lnTo>
                    <a:pt x="74015" y="91668"/>
                  </a:lnTo>
                  <a:lnTo>
                    <a:pt x="74066" y="92367"/>
                  </a:lnTo>
                  <a:lnTo>
                    <a:pt x="74117" y="92925"/>
                  </a:lnTo>
                  <a:lnTo>
                    <a:pt x="74612" y="92875"/>
                  </a:lnTo>
                  <a:close/>
                </a:path>
                <a:path w="87629" h="270509">
                  <a:moveTo>
                    <a:pt x="74764" y="223418"/>
                  </a:moveTo>
                  <a:lnTo>
                    <a:pt x="74561" y="223418"/>
                  </a:lnTo>
                  <a:lnTo>
                    <a:pt x="74752" y="223926"/>
                  </a:lnTo>
                  <a:lnTo>
                    <a:pt x="74764" y="223418"/>
                  </a:lnTo>
                  <a:close/>
                </a:path>
                <a:path w="87629" h="270509">
                  <a:moveTo>
                    <a:pt x="74828" y="215595"/>
                  </a:moveTo>
                  <a:lnTo>
                    <a:pt x="74790" y="215938"/>
                  </a:lnTo>
                  <a:lnTo>
                    <a:pt x="74777" y="216154"/>
                  </a:lnTo>
                  <a:lnTo>
                    <a:pt x="74803" y="216331"/>
                  </a:lnTo>
                  <a:lnTo>
                    <a:pt x="74815" y="216103"/>
                  </a:lnTo>
                  <a:lnTo>
                    <a:pt x="74815" y="215849"/>
                  </a:lnTo>
                  <a:lnTo>
                    <a:pt x="74828" y="215595"/>
                  </a:lnTo>
                  <a:close/>
                </a:path>
                <a:path w="87629" h="270509">
                  <a:moveTo>
                    <a:pt x="74828" y="213042"/>
                  </a:moveTo>
                  <a:lnTo>
                    <a:pt x="74549" y="212699"/>
                  </a:lnTo>
                  <a:lnTo>
                    <a:pt x="74574" y="212928"/>
                  </a:lnTo>
                  <a:lnTo>
                    <a:pt x="74828" y="213042"/>
                  </a:lnTo>
                  <a:close/>
                </a:path>
                <a:path w="87629" h="270509">
                  <a:moveTo>
                    <a:pt x="74891" y="217576"/>
                  </a:moveTo>
                  <a:lnTo>
                    <a:pt x="74841" y="217081"/>
                  </a:lnTo>
                  <a:lnTo>
                    <a:pt x="74815" y="216852"/>
                  </a:lnTo>
                  <a:lnTo>
                    <a:pt x="74663" y="216789"/>
                  </a:lnTo>
                  <a:lnTo>
                    <a:pt x="74688" y="217093"/>
                  </a:lnTo>
                  <a:lnTo>
                    <a:pt x="74777" y="217347"/>
                  </a:lnTo>
                  <a:lnTo>
                    <a:pt x="74891" y="217576"/>
                  </a:lnTo>
                  <a:close/>
                </a:path>
                <a:path w="87629" h="270509">
                  <a:moveTo>
                    <a:pt x="75095" y="223418"/>
                  </a:moveTo>
                  <a:lnTo>
                    <a:pt x="74968" y="222148"/>
                  </a:lnTo>
                  <a:lnTo>
                    <a:pt x="74650" y="220878"/>
                  </a:lnTo>
                  <a:lnTo>
                    <a:pt x="74764" y="223418"/>
                  </a:lnTo>
                  <a:lnTo>
                    <a:pt x="75095" y="223418"/>
                  </a:lnTo>
                  <a:close/>
                </a:path>
                <a:path w="87629" h="270509">
                  <a:moveTo>
                    <a:pt x="75095" y="63398"/>
                  </a:moveTo>
                  <a:lnTo>
                    <a:pt x="74790" y="62166"/>
                  </a:lnTo>
                  <a:lnTo>
                    <a:pt x="74891" y="63398"/>
                  </a:lnTo>
                  <a:lnTo>
                    <a:pt x="75095" y="63398"/>
                  </a:lnTo>
                  <a:close/>
                </a:path>
                <a:path w="87629" h="270509">
                  <a:moveTo>
                    <a:pt x="75145" y="225958"/>
                  </a:moveTo>
                  <a:lnTo>
                    <a:pt x="75044" y="224688"/>
                  </a:lnTo>
                  <a:lnTo>
                    <a:pt x="74752" y="223926"/>
                  </a:lnTo>
                  <a:lnTo>
                    <a:pt x="74714" y="225958"/>
                  </a:lnTo>
                  <a:lnTo>
                    <a:pt x="75145" y="225958"/>
                  </a:lnTo>
                  <a:close/>
                </a:path>
                <a:path w="87629" h="270509">
                  <a:moveTo>
                    <a:pt x="75145" y="216814"/>
                  </a:moveTo>
                  <a:lnTo>
                    <a:pt x="74930" y="216700"/>
                  </a:lnTo>
                  <a:lnTo>
                    <a:pt x="74841" y="216573"/>
                  </a:lnTo>
                  <a:lnTo>
                    <a:pt x="74803" y="216331"/>
                  </a:lnTo>
                  <a:lnTo>
                    <a:pt x="74815" y="216852"/>
                  </a:lnTo>
                  <a:lnTo>
                    <a:pt x="74942" y="216890"/>
                  </a:lnTo>
                  <a:lnTo>
                    <a:pt x="75145" y="216814"/>
                  </a:lnTo>
                  <a:close/>
                </a:path>
                <a:path w="87629" h="270509">
                  <a:moveTo>
                    <a:pt x="75145" y="213169"/>
                  </a:moveTo>
                  <a:lnTo>
                    <a:pt x="74828" y="213042"/>
                  </a:lnTo>
                  <a:lnTo>
                    <a:pt x="75006" y="213144"/>
                  </a:lnTo>
                  <a:lnTo>
                    <a:pt x="75145" y="213169"/>
                  </a:lnTo>
                  <a:close/>
                </a:path>
                <a:path w="87629" h="270509">
                  <a:moveTo>
                    <a:pt x="75196" y="195478"/>
                  </a:moveTo>
                  <a:lnTo>
                    <a:pt x="74663" y="195478"/>
                  </a:lnTo>
                  <a:lnTo>
                    <a:pt x="74891" y="196748"/>
                  </a:lnTo>
                  <a:lnTo>
                    <a:pt x="75196" y="195478"/>
                  </a:lnTo>
                  <a:close/>
                </a:path>
                <a:path w="87629" h="270509">
                  <a:moveTo>
                    <a:pt x="75666" y="210566"/>
                  </a:moveTo>
                  <a:lnTo>
                    <a:pt x="75145" y="209778"/>
                  </a:lnTo>
                  <a:lnTo>
                    <a:pt x="75057" y="210591"/>
                  </a:lnTo>
                  <a:lnTo>
                    <a:pt x="74422" y="211785"/>
                  </a:lnTo>
                  <a:lnTo>
                    <a:pt x="74498" y="212318"/>
                  </a:lnTo>
                  <a:lnTo>
                    <a:pt x="75666" y="210566"/>
                  </a:lnTo>
                  <a:close/>
                </a:path>
                <a:path w="87629" h="270509">
                  <a:moveTo>
                    <a:pt x="75844" y="187731"/>
                  </a:moveTo>
                  <a:close/>
                </a:path>
                <a:path w="87629" h="270509">
                  <a:moveTo>
                    <a:pt x="75907" y="111899"/>
                  </a:moveTo>
                  <a:lnTo>
                    <a:pt x="75565" y="110223"/>
                  </a:lnTo>
                  <a:lnTo>
                    <a:pt x="75145" y="111417"/>
                  </a:lnTo>
                  <a:lnTo>
                    <a:pt x="75907" y="111899"/>
                  </a:lnTo>
                  <a:close/>
                </a:path>
                <a:path w="87629" h="270509">
                  <a:moveTo>
                    <a:pt x="76073" y="228892"/>
                  </a:moveTo>
                  <a:lnTo>
                    <a:pt x="75692" y="227799"/>
                  </a:lnTo>
                  <a:lnTo>
                    <a:pt x="74955" y="226517"/>
                  </a:lnTo>
                  <a:lnTo>
                    <a:pt x="73952" y="227114"/>
                  </a:lnTo>
                  <a:lnTo>
                    <a:pt x="74815" y="228219"/>
                  </a:lnTo>
                  <a:lnTo>
                    <a:pt x="74383" y="228434"/>
                  </a:lnTo>
                  <a:lnTo>
                    <a:pt x="75425" y="229666"/>
                  </a:lnTo>
                  <a:lnTo>
                    <a:pt x="75450" y="230568"/>
                  </a:lnTo>
                  <a:lnTo>
                    <a:pt x="74942" y="231190"/>
                  </a:lnTo>
                  <a:lnTo>
                    <a:pt x="74587" y="231000"/>
                  </a:lnTo>
                  <a:lnTo>
                    <a:pt x="74815" y="231330"/>
                  </a:lnTo>
                  <a:lnTo>
                    <a:pt x="74218" y="232359"/>
                  </a:lnTo>
                  <a:lnTo>
                    <a:pt x="74803" y="232892"/>
                  </a:lnTo>
                  <a:lnTo>
                    <a:pt x="75717" y="231825"/>
                  </a:lnTo>
                  <a:lnTo>
                    <a:pt x="75895" y="230352"/>
                  </a:lnTo>
                  <a:lnTo>
                    <a:pt x="75412" y="228765"/>
                  </a:lnTo>
                  <a:lnTo>
                    <a:pt x="75666" y="228460"/>
                  </a:lnTo>
                  <a:lnTo>
                    <a:pt x="75895" y="228803"/>
                  </a:lnTo>
                  <a:lnTo>
                    <a:pt x="76073" y="228892"/>
                  </a:lnTo>
                  <a:close/>
                </a:path>
                <a:path w="87629" h="270509">
                  <a:moveTo>
                    <a:pt x="76225" y="179031"/>
                  </a:moveTo>
                  <a:lnTo>
                    <a:pt x="75844" y="180581"/>
                  </a:lnTo>
                  <a:lnTo>
                    <a:pt x="76047" y="179908"/>
                  </a:lnTo>
                  <a:lnTo>
                    <a:pt x="76225" y="179031"/>
                  </a:lnTo>
                  <a:close/>
                </a:path>
                <a:path w="87629" h="270509">
                  <a:moveTo>
                    <a:pt x="76301" y="235534"/>
                  </a:moveTo>
                  <a:lnTo>
                    <a:pt x="75806" y="235127"/>
                  </a:lnTo>
                  <a:lnTo>
                    <a:pt x="75819" y="235432"/>
                  </a:lnTo>
                  <a:lnTo>
                    <a:pt x="76301" y="235534"/>
                  </a:lnTo>
                  <a:close/>
                </a:path>
                <a:path w="87629" h="270509">
                  <a:moveTo>
                    <a:pt x="76555" y="218338"/>
                  </a:moveTo>
                  <a:lnTo>
                    <a:pt x="76149" y="218338"/>
                  </a:lnTo>
                  <a:lnTo>
                    <a:pt x="76047" y="219506"/>
                  </a:lnTo>
                  <a:lnTo>
                    <a:pt x="76555" y="218338"/>
                  </a:lnTo>
                  <a:close/>
                </a:path>
                <a:path w="87629" h="270509">
                  <a:moveTo>
                    <a:pt x="76847" y="167995"/>
                  </a:moveTo>
                  <a:lnTo>
                    <a:pt x="76695" y="168148"/>
                  </a:lnTo>
                  <a:lnTo>
                    <a:pt x="76606" y="168325"/>
                  </a:lnTo>
                  <a:lnTo>
                    <a:pt x="76758" y="168173"/>
                  </a:lnTo>
                  <a:lnTo>
                    <a:pt x="76847" y="167995"/>
                  </a:lnTo>
                  <a:close/>
                </a:path>
                <a:path w="87629" h="270509">
                  <a:moveTo>
                    <a:pt x="76873" y="78409"/>
                  </a:moveTo>
                  <a:lnTo>
                    <a:pt x="76796" y="78663"/>
                  </a:lnTo>
                  <a:lnTo>
                    <a:pt x="76796" y="78841"/>
                  </a:lnTo>
                  <a:lnTo>
                    <a:pt x="76860" y="78625"/>
                  </a:lnTo>
                  <a:lnTo>
                    <a:pt x="76873" y="78409"/>
                  </a:lnTo>
                  <a:close/>
                </a:path>
                <a:path w="87629" h="270509">
                  <a:moveTo>
                    <a:pt x="77431" y="88150"/>
                  </a:moveTo>
                  <a:lnTo>
                    <a:pt x="77317" y="87795"/>
                  </a:lnTo>
                  <a:lnTo>
                    <a:pt x="77203" y="87490"/>
                  </a:lnTo>
                  <a:lnTo>
                    <a:pt x="77216" y="87998"/>
                  </a:lnTo>
                  <a:lnTo>
                    <a:pt x="77343" y="88138"/>
                  </a:lnTo>
                  <a:close/>
                </a:path>
                <a:path w="87629" h="270509">
                  <a:moveTo>
                    <a:pt x="77724" y="173888"/>
                  </a:moveTo>
                  <a:lnTo>
                    <a:pt x="77050" y="173888"/>
                  </a:lnTo>
                  <a:lnTo>
                    <a:pt x="77152" y="176542"/>
                  </a:lnTo>
                  <a:lnTo>
                    <a:pt x="77724" y="173888"/>
                  </a:lnTo>
                  <a:close/>
                </a:path>
                <a:path w="87629" h="270509">
                  <a:moveTo>
                    <a:pt x="77800" y="223418"/>
                  </a:moveTo>
                  <a:lnTo>
                    <a:pt x="76047" y="219608"/>
                  </a:lnTo>
                  <a:lnTo>
                    <a:pt x="75704" y="219608"/>
                  </a:lnTo>
                  <a:lnTo>
                    <a:pt x="75184" y="218338"/>
                  </a:lnTo>
                  <a:lnTo>
                    <a:pt x="74891" y="218338"/>
                  </a:lnTo>
                  <a:lnTo>
                    <a:pt x="75082" y="219608"/>
                  </a:lnTo>
                  <a:lnTo>
                    <a:pt x="75526" y="220878"/>
                  </a:lnTo>
                  <a:lnTo>
                    <a:pt x="75666" y="223418"/>
                  </a:lnTo>
                  <a:lnTo>
                    <a:pt x="75844" y="223418"/>
                  </a:lnTo>
                  <a:lnTo>
                    <a:pt x="75933" y="224688"/>
                  </a:lnTo>
                  <a:lnTo>
                    <a:pt x="77800" y="223418"/>
                  </a:lnTo>
                  <a:close/>
                </a:path>
                <a:path w="87629" h="270509">
                  <a:moveTo>
                    <a:pt x="78244" y="86258"/>
                  </a:moveTo>
                  <a:lnTo>
                    <a:pt x="77647" y="83718"/>
                  </a:lnTo>
                  <a:lnTo>
                    <a:pt x="77660" y="85204"/>
                  </a:lnTo>
                  <a:lnTo>
                    <a:pt x="78244" y="86258"/>
                  </a:lnTo>
                  <a:close/>
                </a:path>
                <a:path w="87629" h="270509">
                  <a:moveTo>
                    <a:pt x="78346" y="195478"/>
                  </a:moveTo>
                  <a:lnTo>
                    <a:pt x="78270" y="194208"/>
                  </a:lnTo>
                  <a:lnTo>
                    <a:pt x="78105" y="194208"/>
                  </a:lnTo>
                  <a:lnTo>
                    <a:pt x="78346" y="195478"/>
                  </a:lnTo>
                  <a:close/>
                </a:path>
                <a:path w="87629" h="270509">
                  <a:moveTo>
                    <a:pt x="78435" y="213398"/>
                  </a:moveTo>
                  <a:lnTo>
                    <a:pt x="78409" y="213233"/>
                  </a:lnTo>
                  <a:lnTo>
                    <a:pt x="78371" y="213055"/>
                  </a:lnTo>
                  <a:lnTo>
                    <a:pt x="78333" y="212864"/>
                  </a:lnTo>
                  <a:lnTo>
                    <a:pt x="78435" y="213398"/>
                  </a:lnTo>
                  <a:close/>
                </a:path>
                <a:path w="87629" h="270509">
                  <a:moveTo>
                    <a:pt x="78460" y="214528"/>
                  </a:moveTo>
                  <a:lnTo>
                    <a:pt x="77609" y="214528"/>
                  </a:lnTo>
                  <a:lnTo>
                    <a:pt x="77762" y="215798"/>
                  </a:lnTo>
                  <a:lnTo>
                    <a:pt x="78460" y="214528"/>
                  </a:lnTo>
                  <a:close/>
                </a:path>
                <a:path w="87629" h="270509">
                  <a:moveTo>
                    <a:pt x="78790" y="200558"/>
                  </a:moveTo>
                  <a:lnTo>
                    <a:pt x="78155" y="199288"/>
                  </a:lnTo>
                  <a:lnTo>
                    <a:pt x="78384" y="200558"/>
                  </a:lnTo>
                  <a:lnTo>
                    <a:pt x="78790" y="200558"/>
                  </a:lnTo>
                  <a:close/>
                </a:path>
                <a:path w="87629" h="270509">
                  <a:moveTo>
                    <a:pt x="78905" y="194208"/>
                  </a:moveTo>
                  <a:lnTo>
                    <a:pt x="78206" y="192938"/>
                  </a:lnTo>
                  <a:lnTo>
                    <a:pt x="78270" y="194208"/>
                  </a:lnTo>
                  <a:lnTo>
                    <a:pt x="78905" y="194208"/>
                  </a:lnTo>
                  <a:close/>
                </a:path>
                <a:path w="87629" h="270509">
                  <a:moveTo>
                    <a:pt x="78905" y="158648"/>
                  </a:moveTo>
                  <a:lnTo>
                    <a:pt x="78105" y="157518"/>
                  </a:lnTo>
                  <a:lnTo>
                    <a:pt x="78486" y="159639"/>
                  </a:lnTo>
                  <a:lnTo>
                    <a:pt x="78905" y="158648"/>
                  </a:lnTo>
                  <a:close/>
                </a:path>
                <a:path w="87629" h="270509">
                  <a:moveTo>
                    <a:pt x="79171" y="195554"/>
                  </a:moveTo>
                  <a:lnTo>
                    <a:pt x="78905" y="198412"/>
                  </a:lnTo>
                  <a:lnTo>
                    <a:pt x="79057" y="198183"/>
                  </a:lnTo>
                  <a:lnTo>
                    <a:pt x="79171" y="195554"/>
                  </a:lnTo>
                  <a:close/>
                </a:path>
                <a:path w="87629" h="270509">
                  <a:moveTo>
                    <a:pt x="79209" y="190398"/>
                  </a:moveTo>
                  <a:lnTo>
                    <a:pt x="78740" y="191668"/>
                  </a:lnTo>
                  <a:lnTo>
                    <a:pt x="79209" y="190398"/>
                  </a:lnTo>
                  <a:close/>
                </a:path>
                <a:path w="87629" h="270509">
                  <a:moveTo>
                    <a:pt x="79400" y="157378"/>
                  </a:moveTo>
                  <a:lnTo>
                    <a:pt x="79235" y="156108"/>
                  </a:lnTo>
                  <a:lnTo>
                    <a:pt x="79108" y="156337"/>
                  </a:lnTo>
                  <a:lnTo>
                    <a:pt x="79349" y="157378"/>
                  </a:lnTo>
                  <a:close/>
                </a:path>
                <a:path w="87629" h="270509">
                  <a:moveTo>
                    <a:pt x="79514" y="189128"/>
                  </a:moveTo>
                  <a:lnTo>
                    <a:pt x="78384" y="189128"/>
                  </a:lnTo>
                  <a:lnTo>
                    <a:pt x="79146" y="190309"/>
                  </a:lnTo>
                  <a:lnTo>
                    <a:pt x="79514" y="189128"/>
                  </a:lnTo>
                  <a:close/>
                </a:path>
                <a:path w="87629" h="270509">
                  <a:moveTo>
                    <a:pt x="79616" y="102768"/>
                  </a:moveTo>
                  <a:lnTo>
                    <a:pt x="79400" y="101295"/>
                  </a:lnTo>
                  <a:lnTo>
                    <a:pt x="79070" y="102019"/>
                  </a:lnTo>
                  <a:lnTo>
                    <a:pt x="79616" y="102768"/>
                  </a:lnTo>
                  <a:close/>
                </a:path>
                <a:path w="87629" h="270509">
                  <a:moveTo>
                    <a:pt x="79705" y="197599"/>
                  </a:moveTo>
                  <a:lnTo>
                    <a:pt x="79692" y="197256"/>
                  </a:lnTo>
                  <a:lnTo>
                    <a:pt x="79057" y="198183"/>
                  </a:lnTo>
                  <a:lnTo>
                    <a:pt x="79019" y="199301"/>
                  </a:lnTo>
                  <a:lnTo>
                    <a:pt x="79705" y="197599"/>
                  </a:lnTo>
                  <a:close/>
                </a:path>
                <a:path w="87629" h="270509">
                  <a:moveTo>
                    <a:pt x="79895" y="100228"/>
                  </a:moveTo>
                  <a:lnTo>
                    <a:pt x="79082" y="98958"/>
                  </a:lnTo>
                  <a:lnTo>
                    <a:pt x="79400" y="101295"/>
                  </a:lnTo>
                  <a:lnTo>
                    <a:pt x="79895" y="100228"/>
                  </a:lnTo>
                  <a:close/>
                </a:path>
                <a:path w="87629" h="270509">
                  <a:moveTo>
                    <a:pt x="80175" y="142303"/>
                  </a:moveTo>
                  <a:lnTo>
                    <a:pt x="80098" y="142455"/>
                  </a:lnTo>
                  <a:lnTo>
                    <a:pt x="80175" y="142303"/>
                  </a:lnTo>
                  <a:close/>
                </a:path>
                <a:path w="87629" h="270509">
                  <a:moveTo>
                    <a:pt x="80289" y="141744"/>
                  </a:moveTo>
                  <a:lnTo>
                    <a:pt x="80175" y="142303"/>
                  </a:lnTo>
                  <a:lnTo>
                    <a:pt x="80238" y="142151"/>
                  </a:lnTo>
                  <a:lnTo>
                    <a:pt x="80276" y="141960"/>
                  </a:lnTo>
                  <a:lnTo>
                    <a:pt x="80289" y="141744"/>
                  </a:lnTo>
                  <a:close/>
                </a:path>
                <a:path w="87629" h="270509">
                  <a:moveTo>
                    <a:pt x="80352" y="183527"/>
                  </a:moveTo>
                  <a:lnTo>
                    <a:pt x="79489" y="183362"/>
                  </a:lnTo>
                  <a:lnTo>
                    <a:pt x="79121" y="183197"/>
                  </a:lnTo>
                  <a:lnTo>
                    <a:pt x="79476" y="183438"/>
                  </a:lnTo>
                  <a:lnTo>
                    <a:pt x="79629" y="183743"/>
                  </a:lnTo>
                  <a:lnTo>
                    <a:pt x="79679" y="184099"/>
                  </a:lnTo>
                  <a:lnTo>
                    <a:pt x="79844" y="184124"/>
                  </a:lnTo>
                  <a:lnTo>
                    <a:pt x="80035" y="184073"/>
                  </a:lnTo>
                  <a:lnTo>
                    <a:pt x="80302" y="183946"/>
                  </a:lnTo>
                  <a:lnTo>
                    <a:pt x="80352" y="183527"/>
                  </a:lnTo>
                  <a:close/>
                </a:path>
                <a:path w="87629" h="270509">
                  <a:moveTo>
                    <a:pt x="80454" y="186778"/>
                  </a:moveTo>
                  <a:lnTo>
                    <a:pt x="80175" y="185801"/>
                  </a:lnTo>
                  <a:lnTo>
                    <a:pt x="80111" y="185547"/>
                  </a:lnTo>
                  <a:lnTo>
                    <a:pt x="79857" y="186410"/>
                  </a:lnTo>
                  <a:lnTo>
                    <a:pt x="79679" y="185318"/>
                  </a:lnTo>
                  <a:lnTo>
                    <a:pt x="78562" y="184048"/>
                  </a:lnTo>
                  <a:lnTo>
                    <a:pt x="79349" y="181508"/>
                  </a:lnTo>
                  <a:lnTo>
                    <a:pt x="79222" y="180238"/>
                  </a:lnTo>
                  <a:lnTo>
                    <a:pt x="79095" y="178968"/>
                  </a:lnTo>
                  <a:lnTo>
                    <a:pt x="79463" y="178968"/>
                  </a:lnTo>
                  <a:lnTo>
                    <a:pt x="79921" y="173888"/>
                  </a:lnTo>
                  <a:lnTo>
                    <a:pt x="80162" y="172618"/>
                  </a:lnTo>
                  <a:lnTo>
                    <a:pt x="77990" y="172618"/>
                  </a:lnTo>
                  <a:lnTo>
                    <a:pt x="77762" y="172618"/>
                  </a:lnTo>
                  <a:lnTo>
                    <a:pt x="78219" y="173888"/>
                  </a:lnTo>
                  <a:lnTo>
                    <a:pt x="78066" y="175158"/>
                  </a:lnTo>
                  <a:lnTo>
                    <a:pt x="77228" y="176428"/>
                  </a:lnTo>
                  <a:lnTo>
                    <a:pt x="77266" y="176644"/>
                  </a:lnTo>
                  <a:lnTo>
                    <a:pt x="78473" y="177698"/>
                  </a:lnTo>
                  <a:lnTo>
                    <a:pt x="77584" y="178968"/>
                  </a:lnTo>
                  <a:lnTo>
                    <a:pt x="77393" y="178968"/>
                  </a:lnTo>
                  <a:lnTo>
                    <a:pt x="77431" y="177698"/>
                  </a:lnTo>
                  <a:lnTo>
                    <a:pt x="77266" y="176644"/>
                  </a:lnTo>
                  <a:lnTo>
                    <a:pt x="76200" y="177698"/>
                  </a:lnTo>
                  <a:lnTo>
                    <a:pt x="76428" y="178968"/>
                  </a:lnTo>
                  <a:lnTo>
                    <a:pt x="76225" y="180238"/>
                  </a:lnTo>
                  <a:lnTo>
                    <a:pt x="76250" y="178968"/>
                  </a:lnTo>
                  <a:lnTo>
                    <a:pt x="75679" y="182778"/>
                  </a:lnTo>
                  <a:lnTo>
                    <a:pt x="75971" y="181508"/>
                  </a:lnTo>
                  <a:lnTo>
                    <a:pt x="78028" y="184048"/>
                  </a:lnTo>
                  <a:lnTo>
                    <a:pt x="76187" y="186588"/>
                  </a:lnTo>
                  <a:lnTo>
                    <a:pt x="76301" y="186817"/>
                  </a:lnTo>
                  <a:lnTo>
                    <a:pt x="76771" y="189128"/>
                  </a:lnTo>
                  <a:lnTo>
                    <a:pt x="75844" y="187858"/>
                  </a:lnTo>
                  <a:lnTo>
                    <a:pt x="75577" y="189128"/>
                  </a:lnTo>
                  <a:lnTo>
                    <a:pt x="75260" y="190398"/>
                  </a:lnTo>
                  <a:lnTo>
                    <a:pt x="75006" y="190398"/>
                  </a:lnTo>
                  <a:lnTo>
                    <a:pt x="75742" y="191668"/>
                  </a:lnTo>
                  <a:lnTo>
                    <a:pt x="74371" y="191668"/>
                  </a:lnTo>
                  <a:lnTo>
                    <a:pt x="75463" y="194208"/>
                  </a:lnTo>
                  <a:lnTo>
                    <a:pt x="75171" y="194208"/>
                  </a:lnTo>
                  <a:lnTo>
                    <a:pt x="75412" y="195478"/>
                  </a:lnTo>
                  <a:lnTo>
                    <a:pt x="75565" y="195478"/>
                  </a:lnTo>
                  <a:lnTo>
                    <a:pt x="76568" y="198018"/>
                  </a:lnTo>
                  <a:lnTo>
                    <a:pt x="74295" y="201828"/>
                  </a:lnTo>
                  <a:lnTo>
                    <a:pt x="75666" y="205638"/>
                  </a:lnTo>
                  <a:lnTo>
                    <a:pt x="76200" y="209448"/>
                  </a:lnTo>
                  <a:lnTo>
                    <a:pt x="77203" y="209448"/>
                  </a:lnTo>
                  <a:lnTo>
                    <a:pt x="77609" y="213258"/>
                  </a:lnTo>
                  <a:lnTo>
                    <a:pt x="77101" y="213258"/>
                  </a:lnTo>
                  <a:lnTo>
                    <a:pt x="76542" y="211988"/>
                  </a:lnTo>
                  <a:lnTo>
                    <a:pt x="76060" y="213258"/>
                  </a:lnTo>
                  <a:lnTo>
                    <a:pt x="76085" y="214617"/>
                  </a:lnTo>
                  <a:lnTo>
                    <a:pt x="76352" y="217068"/>
                  </a:lnTo>
                  <a:lnTo>
                    <a:pt x="76111" y="215798"/>
                  </a:lnTo>
                  <a:lnTo>
                    <a:pt x="75514" y="217068"/>
                  </a:lnTo>
                  <a:lnTo>
                    <a:pt x="75514" y="218338"/>
                  </a:lnTo>
                  <a:lnTo>
                    <a:pt x="76149" y="218338"/>
                  </a:lnTo>
                  <a:lnTo>
                    <a:pt x="76250" y="217068"/>
                  </a:lnTo>
                  <a:lnTo>
                    <a:pt x="77470" y="218338"/>
                  </a:lnTo>
                  <a:lnTo>
                    <a:pt x="76530" y="215798"/>
                  </a:lnTo>
                  <a:lnTo>
                    <a:pt x="76885" y="215798"/>
                  </a:lnTo>
                  <a:lnTo>
                    <a:pt x="77609" y="214528"/>
                  </a:lnTo>
                  <a:lnTo>
                    <a:pt x="77368" y="214528"/>
                  </a:lnTo>
                  <a:lnTo>
                    <a:pt x="78117" y="213258"/>
                  </a:lnTo>
                  <a:lnTo>
                    <a:pt x="78346" y="213258"/>
                  </a:lnTo>
                  <a:lnTo>
                    <a:pt x="78003" y="211988"/>
                  </a:lnTo>
                  <a:lnTo>
                    <a:pt x="78701" y="211988"/>
                  </a:lnTo>
                  <a:lnTo>
                    <a:pt x="79527" y="209448"/>
                  </a:lnTo>
                  <a:lnTo>
                    <a:pt x="77851" y="208178"/>
                  </a:lnTo>
                  <a:lnTo>
                    <a:pt x="78841" y="206908"/>
                  </a:lnTo>
                  <a:lnTo>
                    <a:pt x="78524" y="203098"/>
                  </a:lnTo>
                  <a:lnTo>
                    <a:pt x="77978" y="206908"/>
                  </a:lnTo>
                  <a:lnTo>
                    <a:pt x="76911" y="203098"/>
                  </a:lnTo>
                  <a:lnTo>
                    <a:pt x="79235" y="201828"/>
                  </a:lnTo>
                  <a:lnTo>
                    <a:pt x="78308" y="201828"/>
                  </a:lnTo>
                  <a:lnTo>
                    <a:pt x="78384" y="200558"/>
                  </a:lnTo>
                  <a:lnTo>
                    <a:pt x="77787" y="199288"/>
                  </a:lnTo>
                  <a:lnTo>
                    <a:pt x="78651" y="198018"/>
                  </a:lnTo>
                  <a:lnTo>
                    <a:pt x="77419" y="194208"/>
                  </a:lnTo>
                  <a:lnTo>
                    <a:pt x="78105" y="194208"/>
                  </a:lnTo>
                  <a:lnTo>
                    <a:pt x="77863" y="192938"/>
                  </a:lnTo>
                  <a:lnTo>
                    <a:pt x="78206" y="192938"/>
                  </a:lnTo>
                  <a:lnTo>
                    <a:pt x="79476" y="192938"/>
                  </a:lnTo>
                  <a:lnTo>
                    <a:pt x="77622" y="191668"/>
                  </a:lnTo>
                  <a:lnTo>
                    <a:pt x="78384" y="189128"/>
                  </a:lnTo>
                  <a:lnTo>
                    <a:pt x="78130" y="189128"/>
                  </a:lnTo>
                  <a:lnTo>
                    <a:pt x="79781" y="186753"/>
                  </a:lnTo>
                  <a:lnTo>
                    <a:pt x="79895" y="188226"/>
                  </a:lnTo>
                  <a:lnTo>
                    <a:pt x="80264" y="186677"/>
                  </a:lnTo>
                  <a:lnTo>
                    <a:pt x="80454" y="186778"/>
                  </a:lnTo>
                  <a:close/>
                </a:path>
                <a:path w="87629" h="270509">
                  <a:moveTo>
                    <a:pt x="80594" y="140296"/>
                  </a:moveTo>
                  <a:lnTo>
                    <a:pt x="80264" y="140195"/>
                  </a:lnTo>
                  <a:lnTo>
                    <a:pt x="80352" y="141046"/>
                  </a:lnTo>
                  <a:lnTo>
                    <a:pt x="80289" y="141744"/>
                  </a:lnTo>
                  <a:lnTo>
                    <a:pt x="80594" y="140296"/>
                  </a:lnTo>
                  <a:close/>
                </a:path>
                <a:path w="87629" h="270509">
                  <a:moveTo>
                    <a:pt x="80733" y="103047"/>
                  </a:moveTo>
                  <a:lnTo>
                    <a:pt x="80276" y="101079"/>
                  </a:lnTo>
                  <a:lnTo>
                    <a:pt x="80581" y="102539"/>
                  </a:lnTo>
                  <a:lnTo>
                    <a:pt x="80733" y="103047"/>
                  </a:lnTo>
                  <a:close/>
                </a:path>
                <a:path w="87629" h="270509">
                  <a:moveTo>
                    <a:pt x="80784" y="194945"/>
                  </a:moveTo>
                  <a:lnTo>
                    <a:pt x="79844" y="197256"/>
                  </a:lnTo>
                  <a:lnTo>
                    <a:pt x="79756" y="198551"/>
                  </a:lnTo>
                  <a:lnTo>
                    <a:pt x="80784" y="194945"/>
                  </a:lnTo>
                  <a:close/>
                </a:path>
                <a:path w="87629" h="270509">
                  <a:moveTo>
                    <a:pt x="80784" y="157378"/>
                  </a:moveTo>
                  <a:lnTo>
                    <a:pt x="79997" y="157378"/>
                  </a:lnTo>
                  <a:lnTo>
                    <a:pt x="78701" y="159639"/>
                  </a:lnTo>
                  <a:lnTo>
                    <a:pt x="80416" y="159639"/>
                  </a:lnTo>
                  <a:lnTo>
                    <a:pt x="80784" y="157378"/>
                  </a:lnTo>
                  <a:close/>
                </a:path>
                <a:path w="87629" h="270509">
                  <a:moveTo>
                    <a:pt x="81064" y="162458"/>
                  </a:moveTo>
                  <a:lnTo>
                    <a:pt x="80175" y="161188"/>
                  </a:lnTo>
                  <a:lnTo>
                    <a:pt x="80378" y="159918"/>
                  </a:lnTo>
                  <a:lnTo>
                    <a:pt x="78549" y="159918"/>
                  </a:lnTo>
                  <a:lnTo>
                    <a:pt x="78371" y="159918"/>
                  </a:lnTo>
                  <a:lnTo>
                    <a:pt x="76796" y="163728"/>
                  </a:lnTo>
                  <a:lnTo>
                    <a:pt x="76809" y="162458"/>
                  </a:lnTo>
                  <a:lnTo>
                    <a:pt x="76466" y="161188"/>
                  </a:lnTo>
                  <a:lnTo>
                    <a:pt x="76542" y="163728"/>
                  </a:lnTo>
                  <a:lnTo>
                    <a:pt x="76720" y="166268"/>
                  </a:lnTo>
                  <a:lnTo>
                    <a:pt x="77165" y="166268"/>
                  </a:lnTo>
                  <a:lnTo>
                    <a:pt x="77749" y="164998"/>
                  </a:lnTo>
                  <a:lnTo>
                    <a:pt x="78155" y="164998"/>
                  </a:lnTo>
                  <a:lnTo>
                    <a:pt x="78447" y="166268"/>
                  </a:lnTo>
                  <a:lnTo>
                    <a:pt x="78409" y="167538"/>
                  </a:lnTo>
                  <a:lnTo>
                    <a:pt x="78003" y="166268"/>
                  </a:lnTo>
                  <a:lnTo>
                    <a:pt x="77266" y="167538"/>
                  </a:lnTo>
                  <a:lnTo>
                    <a:pt x="76847" y="168808"/>
                  </a:lnTo>
                  <a:lnTo>
                    <a:pt x="77520" y="168808"/>
                  </a:lnTo>
                  <a:lnTo>
                    <a:pt x="76187" y="171348"/>
                  </a:lnTo>
                  <a:lnTo>
                    <a:pt x="78943" y="168808"/>
                  </a:lnTo>
                  <a:lnTo>
                    <a:pt x="78308" y="171348"/>
                  </a:lnTo>
                  <a:lnTo>
                    <a:pt x="79476" y="171348"/>
                  </a:lnTo>
                  <a:lnTo>
                    <a:pt x="79768" y="168808"/>
                  </a:lnTo>
                  <a:lnTo>
                    <a:pt x="79590" y="167538"/>
                  </a:lnTo>
                  <a:lnTo>
                    <a:pt x="80530" y="167538"/>
                  </a:lnTo>
                  <a:lnTo>
                    <a:pt x="80797" y="168808"/>
                  </a:lnTo>
                  <a:lnTo>
                    <a:pt x="80848" y="166268"/>
                  </a:lnTo>
                  <a:lnTo>
                    <a:pt x="80314" y="166268"/>
                  </a:lnTo>
                  <a:lnTo>
                    <a:pt x="80213" y="164998"/>
                  </a:lnTo>
                  <a:lnTo>
                    <a:pt x="81051" y="164998"/>
                  </a:lnTo>
                  <a:lnTo>
                    <a:pt x="81051" y="163728"/>
                  </a:lnTo>
                  <a:lnTo>
                    <a:pt x="81064" y="162458"/>
                  </a:lnTo>
                  <a:close/>
                </a:path>
                <a:path w="87629" h="270509">
                  <a:moveTo>
                    <a:pt x="81127" y="122377"/>
                  </a:moveTo>
                  <a:lnTo>
                    <a:pt x="80962" y="121183"/>
                  </a:lnTo>
                  <a:lnTo>
                    <a:pt x="80810" y="122339"/>
                  </a:lnTo>
                  <a:lnTo>
                    <a:pt x="81127" y="122377"/>
                  </a:lnTo>
                  <a:close/>
                </a:path>
                <a:path w="87629" h="270509">
                  <a:moveTo>
                    <a:pt x="81241" y="166471"/>
                  </a:moveTo>
                  <a:lnTo>
                    <a:pt x="80860" y="165646"/>
                  </a:lnTo>
                  <a:lnTo>
                    <a:pt x="80848" y="166090"/>
                  </a:lnTo>
                  <a:lnTo>
                    <a:pt x="81241" y="166471"/>
                  </a:lnTo>
                  <a:close/>
                </a:path>
                <a:path w="87629" h="270509">
                  <a:moveTo>
                    <a:pt x="81483" y="148488"/>
                  </a:moveTo>
                  <a:lnTo>
                    <a:pt x="80568" y="148488"/>
                  </a:lnTo>
                  <a:lnTo>
                    <a:pt x="80581" y="147218"/>
                  </a:lnTo>
                  <a:lnTo>
                    <a:pt x="81254" y="147218"/>
                  </a:lnTo>
                  <a:lnTo>
                    <a:pt x="80873" y="145948"/>
                  </a:lnTo>
                  <a:lnTo>
                    <a:pt x="81026" y="143408"/>
                  </a:lnTo>
                  <a:lnTo>
                    <a:pt x="81114" y="142138"/>
                  </a:lnTo>
                  <a:lnTo>
                    <a:pt x="80162" y="143408"/>
                  </a:lnTo>
                  <a:lnTo>
                    <a:pt x="79451" y="140868"/>
                  </a:lnTo>
                  <a:lnTo>
                    <a:pt x="77533" y="140868"/>
                  </a:lnTo>
                  <a:lnTo>
                    <a:pt x="76923" y="140868"/>
                  </a:lnTo>
                  <a:lnTo>
                    <a:pt x="76835" y="143408"/>
                  </a:lnTo>
                  <a:lnTo>
                    <a:pt x="76936" y="144678"/>
                  </a:lnTo>
                  <a:lnTo>
                    <a:pt x="76746" y="145948"/>
                  </a:lnTo>
                  <a:lnTo>
                    <a:pt x="77165" y="147218"/>
                  </a:lnTo>
                  <a:lnTo>
                    <a:pt x="77089" y="148488"/>
                  </a:lnTo>
                  <a:lnTo>
                    <a:pt x="77711" y="147218"/>
                  </a:lnTo>
                  <a:lnTo>
                    <a:pt x="75323" y="153568"/>
                  </a:lnTo>
                  <a:lnTo>
                    <a:pt x="78105" y="157518"/>
                  </a:lnTo>
                  <a:lnTo>
                    <a:pt x="78079" y="157378"/>
                  </a:lnTo>
                  <a:lnTo>
                    <a:pt x="78511" y="157378"/>
                  </a:lnTo>
                  <a:lnTo>
                    <a:pt x="79108" y="156337"/>
                  </a:lnTo>
                  <a:lnTo>
                    <a:pt x="79057" y="156108"/>
                  </a:lnTo>
                  <a:lnTo>
                    <a:pt x="79235" y="156108"/>
                  </a:lnTo>
                  <a:lnTo>
                    <a:pt x="79946" y="157378"/>
                  </a:lnTo>
                  <a:lnTo>
                    <a:pt x="80276" y="156108"/>
                  </a:lnTo>
                  <a:lnTo>
                    <a:pt x="80454" y="154838"/>
                  </a:lnTo>
                  <a:lnTo>
                    <a:pt x="80835" y="153568"/>
                  </a:lnTo>
                  <a:lnTo>
                    <a:pt x="80479" y="153568"/>
                  </a:lnTo>
                  <a:lnTo>
                    <a:pt x="80416" y="150850"/>
                  </a:lnTo>
                  <a:lnTo>
                    <a:pt x="80416" y="154838"/>
                  </a:lnTo>
                  <a:lnTo>
                    <a:pt x="80111" y="156108"/>
                  </a:lnTo>
                  <a:lnTo>
                    <a:pt x="79883" y="154838"/>
                  </a:lnTo>
                  <a:lnTo>
                    <a:pt x="80416" y="154838"/>
                  </a:lnTo>
                  <a:lnTo>
                    <a:pt x="80416" y="150850"/>
                  </a:lnTo>
                  <a:lnTo>
                    <a:pt x="80391" y="149758"/>
                  </a:lnTo>
                  <a:lnTo>
                    <a:pt x="81153" y="151028"/>
                  </a:lnTo>
                  <a:lnTo>
                    <a:pt x="81470" y="149758"/>
                  </a:lnTo>
                  <a:lnTo>
                    <a:pt x="81038" y="149758"/>
                  </a:lnTo>
                  <a:lnTo>
                    <a:pt x="81483" y="148488"/>
                  </a:lnTo>
                  <a:close/>
                </a:path>
                <a:path w="87629" h="270509">
                  <a:moveTo>
                    <a:pt x="81597" y="152349"/>
                  </a:moveTo>
                  <a:lnTo>
                    <a:pt x="81394" y="152425"/>
                  </a:lnTo>
                  <a:lnTo>
                    <a:pt x="81534" y="152425"/>
                  </a:lnTo>
                  <a:close/>
                </a:path>
                <a:path w="87629" h="270509">
                  <a:moveTo>
                    <a:pt x="81813" y="106578"/>
                  </a:moveTo>
                  <a:lnTo>
                    <a:pt x="78143" y="104038"/>
                  </a:lnTo>
                  <a:lnTo>
                    <a:pt x="79070" y="102019"/>
                  </a:lnTo>
                  <a:lnTo>
                    <a:pt x="78689" y="101498"/>
                  </a:lnTo>
                  <a:lnTo>
                    <a:pt x="78663" y="98958"/>
                  </a:lnTo>
                  <a:lnTo>
                    <a:pt x="79857" y="96418"/>
                  </a:lnTo>
                  <a:lnTo>
                    <a:pt x="79895" y="93878"/>
                  </a:lnTo>
                  <a:lnTo>
                    <a:pt x="77889" y="93878"/>
                  </a:lnTo>
                  <a:lnTo>
                    <a:pt x="77812" y="91338"/>
                  </a:lnTo>
                  <a:lnTo>
                    <a:pt x="76606" y="91338"/>
                  </a:lnTo>
                  <a:lnTo>
                    <a:pt x="75933" y="90068"/>
                  </a:lnTo>
                  <a:lnTo>
                    <a:pt x="75742" y="87528"/>
                  </a:lnTo>
                  <a:lnTo>
                    <a:pt x="77038" y="86258"/>
                  </a:lnTo>
                  <a:lnTo>
                    <a:pt x="77533" y="87528"/>
                  </a:lnTo>
                  <a:lnTo>
                    <a:pt x="77635" y="88798"/>
                  </a:lnTo>
                  <a:lnTo>
                    <a:pt x="77431" y="88798"/>
                  </a:lnTo>
                  <a:lnTo>
                    <a:pt x="77965" y="90068"/>
                  </a:lnTo>
                  <a:lnTo>
                    <a:pt x="78232" y="88798"/>
                  </a:lnTo>
                  <a:lnTo>
                    <a:pt x="77825" y="88798"/>
                  </a:lnTo>
                  <a:lnTo>
                    <a:pt x="78041" y="87528"/>
                  </a:lnTo>
                  <a:lnTo>
                    <a:pt x="77584" y="85229"/>
                  </a:lnTo>
                  <a:lnTo>
                    <a:pt x="77647" y="83718"/>
                  </a:lnTo>
                  <a:lnTo>
                    <a:pt x="76898" y="82448"/>
                  </a:lnTo>
                  <a:lnTo>
                    <a:pt x="76809" y="79908"/>
                  </a:lnTo>
                  <a:lnTo>
                    <a:pt x="76250" y="79908"/>
                  </a:lnTo>
                  <a:lnTo>
                    <a:pt x="76174" y="78638"/>
                  </a:lnTo>
                  <a:lnTo>
                    <a:pt x="76047" y="76098"/>
                  </a:lnTo>
                  <a:lnTo>
                    <a:pt x="75285" y="78638"/>
                  </a:lnTo>
                  <a:lnTo>
                    <a:pt x="74676" y="76098"/>
                  </a:lnTo>
                  <a:lnTo>
                    <a:pt x="74968" y="73558"/>
                  </a:lnTo>
                  <a:lnTo>
                    <a:pt x="76073" y="76098"/>
                  </a:lnTo>
                  <a:lnTo>
                    <a:pt x="75171" y="73558"/>
                  </a:lnTo>
                  <a:lnTo>
                    <a:pt x="75260" y="71018"/>
                  </a:lnTo>
                  <a:lnTo>
                    <a:pt x="76466" y="73558"/>
                  </a:lnTo>
                  <a:lnTo>
                    <a:pt x="75361" y="71018"/>
                  </a:lnTo>
                  <a:lnTo>
                    <a:pt x="76136" y="68478"/>
                  </a:lnTo>
                  <a:lnTo>
                    <a:pt x="76022" y="67208"/>
                  </a:lnTo>
                  <a:lnTo>
                    <a:pt x="76542" y="68478"/>
                  </a:lnTo>
                  <a:lnTo>
                    <a:pt x="76225" y="67208"/>
                  </a:lnTo>
                  <a:lnTo>
                    <a:pt x="76022" y="65938"/>
                  </a:lnTo>
                  <a:lnTo>
                    <a:pt x="75425" y="67208"/>
                  </a:lnTo>
                  <a:lnTo>
                    <a:pt x="75425" y="65938"/>
                  </a:lnTo>
                  <a:lnTo>
                    <a:pt x="75615" y="65938"/>
                  </a:lnTo>
                  <a:lnTo>
                    <a:pt x="75006" y="64668"/>
                  </a:lnTo>
                  <a:lnTo>
                    <a:pt x="74523" y="67208"/>
                  </a:lnTo>
                  <a:lnTo>
                    <a:pt x="73609" y="64668"/>
                  </a:lnTo>
                  <a:lnTo>
                    <a:pt x="73672" y="63411"/>
                  </a:lnTo>
                  <a:lnTo>
                    <a:pt x="73723" y="63881"/>
                  </a:lnTo>
                  <a:lnTo>
                    <a:pt x="73799" y="63398"/>
                  </a:lnTo>
                  <a:lnTo>
                    <a:pt x="73799" y="64668"/>
                  </a:lnTo>
                  <a:lnTo>
                    <a:pt x="74472" y="60858"/>
                  </a:lnTo>
                  <a:lnTo>
                    <a:pt x="74790" y="62166"/>
                  </a:lnTo>
                  <a:lnTo>
                    <a:pt x="75082" y="62128"/>
                  </a:lnTo>
                  <a:lnTo>
                    <a:pt x="75120" y="61607"/>
                  </a:lnTo>
                  <a:lnTo>
                    <a:pt x="75247" y="61925"/>
                  </a:lnTo>
                  <a:lnTo>
                    <a:pt x="75184" y="61671"/>
                  </a:lnTo>
                  <a:lnTo>
                    <a:pt x="75120" y="61544"/>
                  </a:lnTo>
                  <a:lnTo>
                    <a:pt x="75399" y="58318"/>
                  </a:lnTo>
                  <a:lnTo>
                    <a:pt x="73761" y="60858"/>
                  </a:lnTo>
                  <a:lnTo>
                    <a:pt x="73672" y="60223"/>
                  </a:lnTo>
                  <a:lnTo>
                    <a:pt x="73672" y="63258"/>
                  </a:lnTo>
                  <a:lnTo>
                    <a:pt x="72682" y="62128"/>
                  </a:lnTo>
                  <a:lnTo>
                    <a:pt x="73571" y="62128"/>
                  </a:lnTo>
                  <a:lnTo>
                    <a:pt x="73672" y="63258"/>
                  </a:lnTo>
                  <a:lnTo>
                    <a:pt x="73672" y="60223"/>
                  </a:lnTo>
                  <a:lnTo>
                    <a:pt x="73406" y="58318"/>
                  </a:lnTo>
                  <a:lnTo>
                    <a:pt x="73228" y="57048"/>
                  </a:lnTo>
                  <a:lnTo>
                    <a:pt x="72504" y="55778"/>
                  </a:lnTo>
                  <a:lnTo>
                    <a:pt x="72555" y="53238"/>
                  </a:lnTo>
                  <a:lnTo>
                    <a:pt x="71793" y="53238"/>
                  </a:lnTo>
                  <a:lnTo>
                    <a:pt x="71653" y="51968"/>
                  </a:lnTo>
                  <a:lnTo>
                    <a:pt x="71678" y="53238"/>
                  </a:lnTo>
                  <a:lnTo>
                    <a:pt x="71056" y="53238"/>
                  </a:lnTo>
                  <a:lnTo>
                    <a:pt x="70954" y="51968"/>
                  </a:lnTo>
                  <a:lnTo>
                    <a:pt x="70853" y="51689"/>
                  </a:lnTo>
                  <a:lnTo>
                    <a:pt x="69900" y="50698"/>
                  </a:lnTo>
                  <a:lnTo>
                    <a:pt x="71475" y="48158"/>
                  </a:lnTo>
                  <a:lnTo>
                    <a:pt x="70434" y="45618"/>
                  </a:lnTo>
                  <a:lnTo>
                    <a:pt x="70599" y="44348"/>
                  </a:lnTo>
                  <a:lnTo>
                    <a:pt x="71412" y="45618"/>
                  </a:lnTo>
                  <a:lnTo>
                    <a:pt x="71501" y="44348"/>
                  </a:lnTo>
                  <a:lnTo>
                    <a:pt x="70916" y="43078"/>
                  </a:lnTo>
                  <a:lnTo>
                    <a:pt x="70345" y="41808"/>
                  </a:lnTo>
                  <a:lnTo>
                    <a:pt x="71729" y="41808"/>
                  </a:lnTo>
                  <a:lnTo>
                    <a:pt x="71196" y="40538"/>
                  </a:lnTo>
                  <a:lnTo>
                    <a:pt x="70662" y="39268"/>
                  </a:lnTo>
                  <a:lnTo>
                    <a:pt x="70180" y="40322"/>
                  </a:lnTo>
                  <a:lnTo>
                    <a:pt x="69240" y="37998"/>
                  </a:lnTo>
                  <a:lnTo>
                    <a:pt x="70548" y="43078"/>
                  </a:lnTo>
                  <a:lnTo>
                    <a:pt x="69951" y="42113"/>
                  </a:lnTo>
                  <a:lnTo>
                    <a:pt x="69951" y="43078"/>
                  </a:lnTo>
                  <a:lnTo>
                    <a:pt x="68859" y="43078"/>
                  </a:lnTo>
                  <a:lnTo>
                    <a:pt x="69418" y="42151"/>
                  </a:lnTo>
                  <a:lnTo>
                    <a:pt x="69951" y="43078"/>
                  </a:lnTo>
                  <a:lnTo>
                    <a:pt x="69951" y="42113"/>
                  </a:lnTo>
                  <a:lnTo>
                    <a:pt x="68986" y="40538"/>
                  </a:lnTo>
                  <a:lnTo>
                    <a:pt x="69164" y="41529"/>
                  </a:lnTo>
                  <a:lnTo>
                    <a:pt x="67576" y="40538"/>
                  </a:lnTo>
                  <a:lnTo>
                    <a:pt x="67919" y="37998"/>
                  </a:lnTo>
                  <a:lnTo>
                    <a:pt x="69240" y="37998"/>
                  </a:lnTo>
                  <a:lnTo>
                    <a:pt x="69723" y="37998"/>
                  </a:lnTo>
                  <a:lnTo>
                    <a:pt x="69913" y="34188"/>
                  </a:lnTo>
                  <a:lnTo>
                    <a:pt x="67741" y="31648"/>
                  </a:lnTo>
                  <a:lnTo>
                    <a:pt x="67500" y="29108"/>
                  </a:lnTo>
                  <a:lnTo>
                    <a:pt x="67386" y="27838"/>
                  </a:lnTo>
                  <a:lnTo>
                    <a:pt x="67348" y="29108"/>
                  </a:lnTo>
                  <a:lnTo>
                    <a:pt x="66522" y="29108"/>
                  </a:lnTo>
                  <a:lnTo>
                    <a:pt x="66751" y="26568"/>
                  </a:lnTo>
                  <a:lnTo>
                    <a:pt x="66192" y="25298"/>
                  </a:lnTo>
                  <a:lnTo>
                    <a:pt x="66852" y="25298"/>
                  </a:lnTo>
                  <a:lnTo>
                    <a:pt x="67119" y="24028"/>
                  </a:lnTo>
                  <a:lnTo>
                    <a:pt x="66687" y="24028"/>
                  </a:lnTo>
                  <a:lnTo>
                    <a:pt x="66535" y="21488"/>
                  </a:lnTo>
                  <a:lnTo>
                    <a:pt x="65278" y="21488"/>
                  </a:lnTo>
                  <a:lnTo>
                    <a:pt x="65659" y="18948"/>
                  </a:lnTo>
                  <a:lnTo>
                    <a:pt x="65265" y="16408"/>
                  </a:lnTo>
                  <a:lnTo>
                    <a:pt x="63157" y="16408"/>
                  </a:lnTo>
                  <a:lnTo>
                    <a:pt x="62598" y="12598"/>
                  </a:lnTo>
                  <a:lnTo>
                    <a:pt x="63474" y="13868"/>
                  </a:lnTo>
                  <a:lnTo>
                    <a:pt x="63550" y="12598"/>
                  </a:lnTo>
                  <a:lnTo>
                    <a:pt x="64516" y="13868"/>
                  </a:lnTo>
                  <a:lnTo>
                    <a:pt x="64274" y="12598"/>
                  </a:lnTo>
                  <a:lnTo>
                    <a:pt x="63728" y="12598"/>
                  </a:lnTo>
                  <a:lnTo>
                    <a:pt x="63957" y="11328"/>
                  </a:lnTo>
                  <a:lnTo>
                    <a:pt x="62191" y="10058"/>
                  </a:lnTo>
                  <a:lnTo>
                    <a:pt x="62471" y="8788"/>
                  </a:lnTo>
                  <a:lnTo>
                    <a:pt x="62090" y="7518"/>
                  </a:lnTo>
                  <a:lnTo>
                    <a:pt x="61455" y="7518"/>
                  </a:lnTo>
                  <a:lnTo>
                    <a:pt x="61125" y="6248"/>
                  </a:lnTo>
                  <a:lnTo>
                    <a:pt x="60286" y="4978"/>
                  </a:lnTo>
                  <a:lnTo>
                    <a:pt x="60096" y="6248"/>
                  </a:lnTo>
                  <a:lnTo>
                    <a:pt x="60210" y="4978"/>
                  </a:lnTo>
                  <a:lnTo>
                    <a:pt x="59969" y="3708"/>
                  </a:lnTo>
                  <a:lnTo>
                    <a:pt x="59296" y="2438"/>
                  </a:lnTo>
                  <a:lnTo>
                    <a:pt x="58966" y="2438"/>
                  </a:lnTo>
                  <a:lnTo>
                    <a:pt x="58521" y="1168"/>
                  </a:lnTo>
                  <a:lnTo>
                    <a:pt x="57785" y="1168"/>
                  </a:lnTo>
                  <a:lnTo>
                    <a:pt x="55727" y="2438"/>
                  </a:lnTo>
                  <a:lnTo>
                    <a:pt x="51015" y="2438"/>
                  </a:lnTo>
                  <a:lnTo>
                    <a:pt x="50088" y="3708"/>
                  </a:lnTo>
                  <a:lnTo>
                    <a:pt x="49288" y="2438"/>
                  </a:lnTo>
                  <a:lnTo>
                    <a:pt x="42684" y="6248"/>
                  </a:lnTo>
                  <a:lnTo>
                    <a:pt x="40055" y="6248"/>
                  </a:lnTo>
                  <a:lnTo>
                    <a:pt x="41998" y="7518"/>
                  </a:lnTo>
                  <a:lnTo>
                    <a:pt x="38760" y="8788"/>
                  </a:lnTo>
                  <a:lnTo>
                    <a:pt x="36817" y="8788"/>
                  </a:lnTo>
                  <a:lnTo>
                    <a:pt x="40132" y="7518"/>
                  </a:lnTo>
                  <a:lnTo>
                    <a:pt x="39027" y="7518"/>
                  </a:lnTo>
                  <a:lnTo>
                    <a:pt x="37782" y="6248"/>
                  </a:lnTo>
                  <a:lnTo>
                    <a:pt x="35521" y="10058"/>
                  </a:lnTo>
                  <a:lnTo>
                    <a:pt x="33045" y="10058"/>
                  </a:lnTo>
                  <a:lnTo>
                    <a:pt x="33477" y="8788"/>
                  </a:lnTo>
                  <a:lnTo>
                    <a:pt x="31661" y="8788"/>
                  </a:lnTo>
                  <a:lnTo>
                    <a:pt x="30073" y="11328"/>
                  </a:lnTo>
                  <a:lnTo>
                    <a:pt x="27508" y="12598"/>
                  </a:lnTo>
                  <a:lnTo>
                    <a:pt x="26098" y="13868"/>
                  </a:lnTo>
                  <a:lnTo>
                    <a:pt x="22948" y="15138"/>
                  </a:lnTo>
                  <a:lnTo>
                    <a:pt x="21374" y="15976"/>
                  </a:lnTo>
                  <a:lnTo>
                    <a:pt x="21513" y="16370"/>
                  </a:lnTo>
                  <a:lnTo>
                    <a:pt x="19418" y="17678"/>
                  </a:lnTo>
                  <a:lnTo>
                    <a:pt x="16840" y="17678"/>
                  </a:lnTo>
                  <a:lnTo>
                    <a:pt x="16408" y="16408"/>
                  </a:lnTo>
                  <a:lnTo>
                    <a:pt x="18453" y="16408"/>
                  </a:lnTo>
                  <a:lnTo>
                    <a:pt x="17068" y="15138"/>
                  </a:lnTo>
                  <a:lnTo>
                    <a:pt x="15786" y="16408"/>
                  </a:lnTo>
                  <a:lnTo>
                    <a:pt x="14655" y="16408"/>
                  </a:lnTo>
                  <a:lnTo>
                    <a:pt x="11404" y="17678"/>
                  </a:lnTo>
                  <a:lnTo>
                    <a:pt x="12141" y="18948"/>
                  </a:lnTo>
                  <a:lnTo>
                    <a:pt x="8064" y="18948"/>
                  </a:lnTo>
                  <a:lnTo>
                    <a:pt x="6616" y="20218"/>
                  </a:lnTo>
                  <a:lnTo>
                    <a:pt x="5422" y="18948"/>
                  </a:lnTo>
                  <a:lnTo>
                    <a:pt x="3721" y="20218"/>
                  </a:lnTo>
                  <a:lnTo>
                    <a:pt x="2184" y="18948"/>
                  </a:lnTo>
                  <a:lnTo>
                    <a:pt x="596" y="18948"/>
                  </a:lnTo>
                  <a:lnTo>
                    <a:pt x="4610" y="25298"/>
                  </a:lnTo>
                  <a:lnTo>
                    <a:pt x="5080" y="26847"/>
                  </a:lnTo>
                  <a:lnTo>
                    <a:pt x="5765" y="27838"/>
                  </a:lnTo>
                  <a:lnTo>
                    <a:pt x="6426" y="31648"/>
                  </a:lnTo>
                  <a:lnTo>
                    <a:pt x="4089" y="31648"/>
                  </a:lnTo>
                  <a:lnTo>
                    <a:pt x="7404" y="37998"/>
                  </a:lnTo>
                  <a:lnTo>
                    <a:pt x="5981" y="40538"/>
                  </a:lnTo>
                  <a:lnTo>
                    <a:pt x="7747" y="44348"/>
                  </a:lnTo>
                  <a:lnTo>
                    <a:pt x="7721" y="49428"/>
                  </a:lnTo>
                  <a:lnTo>
                    <a:pt x="9105" y="54508"/>
                  </a:lnTo>
                  <a:lnTo>
                    <a:pt x="10439" y="51968"/>
                  </a:lnTo>
                  <a:lnTo>
                    <a:pt x="9867" y="54381"/>
                  </a:lnTo>
                  <a:lnTo>
                    <a:pt x="9804" y="54635"/>
                  </a:lnTo>
                  <a:lnTo>
                    <a:pt x="9537" y="55778"/>
                  </a:lnTo>
                  <a:lnTo>
                    <a:pt x="9817" y="55778"/>
                  </a:lnTo>
                  <a:lnTo>
                    <a:pt x="9829" y="56527"/>
                  </a:lnTo>
                  <a:lnTo>
                    <a:pt x="9956" y="55778"/>
                  </a:lnTo>
                  <a:lnTo>
                    <a:pt x="10490" y="55778"/>
                  </a:lnTo>
                  <a:lnTo>
                    <a:pt x="11468" y="59080"/>
                  </a:lnTo>
                  <a:lnTo>
                    <a:pt x="11658" y="56642"/>
                  </a:lnTo>
                  <a:lnTo>
                    <a:pt x="11684" y="56324"/>
                  </a:lnTo>
                  <a:lnTo>
                    <a:pt x="11404" y="56642"/>
                  </a:lnTo>
                  <a:lnTo>
                    <a:pt x="10820" y="55778"/>
                  </a:lnTo>
                  <a:lnTo>
                    <a:pt x="11709" y="55778"/>
                  </a:lnTo>
                  <a:lnTo>
                    <a:pt x="11798" y="57048"/>
                  </a:lnTo>
                  <a:lnTo>
                    <a:pt x="11506" y="60858"/>
                  </a:lnTo>
                  <a:lnTo>
                    <a:pt x="11188" y="62128"/>
                  </a:lnTo>
                  <a:lnTo>
                    <a:pt x="10820" y="59588"/>
                  </a:lnTo>
                  <a:lnTo>
                    <a:pt x="10426" y="59588"/>
                  </a:lnTo>
                  <a:lnTo>
                    <a:pt x="10947" y="62128"/>
                  </a:lnTo>
                  <a:lnTo>
                    <a:pt x="9931" y="60858"/>
                  </a:lnTo>
                  <a:lnTo>
                    <a:pt x="9880" y="63398"/>
                  </a:lnTo>
                  <a:lnTo>
                    <a:pt x="10439" y="62128"/>
                  </a:lnTo>
                  <a:lnTo>
                    <a:pt x="10960" y="63258"/>
                  </a:lnTo>
                  <a:lnTo>
                    <a:pt x="11049" y="63881"/>
                  </a:lnTo>
                  <a:lnTo>
                    <a:pt x="11163" y="65938"/>
                  </a:lnTo>
                  <a:lnTo>
                    <a:pt x="11480" y="63398"/>
                  </a:lnTo>
                  <a:lnTo>
                    <a:pt x="13373" y="67208"/>
                  </a:lnTo>
                  <a:lnTo>
                    <a:pt x="10744" y="67208"/>
                  </a:lnTo>
                  <a:lnTo>
                    <a:pt x="12623" y="69748"/>
                  </a:lnTo>
                  <a:lnTo>
                    <a:pt x="11747" y="69748"/>
                  </a:lnTo>
                  <a:lnTo>
                    <a:pt x="12573" y="71018"/>
                  </a:lnTo>
                  <a:lnTo>
                    <a:pt x="13474" y="76098"/>
                  </a:lnTo>
                  <a:lnTo>
                    <a:pt x="15417" y="77368"/>
                  </a:lnTo>
                  <a:lnTo>
                    <a:pt x="15290" y="78638"/>
                  </a:lnTo>
                  <a:lnTo>
                    <a:pt x="14554" y="78638"/>
                  </a:lnTo>
                  <a:lnTo>
                    <a:pt x="15468" y="82448"/>
                  </a:lnTo>
                  <a:lnTo>
                    <a:pt x="18630" y="87528"/>
                  </a:lnTo>
                  <a:lnTo>
                    <a:pt x="18605" y="91338"/>
                  </a:lnTo>
                  <a:lnTo>
                    <a:pt x="18072" y="91338"/>
                  </a:lnTo>
                  <a:lnTo>
                    <a:pt x="18415" y="92608"/>
                  </a:lnTo>
                  <a:lnTo>
                    <a:pt x="19278" y="92608"/>
                  </a:lnTo>
                  <a:lnTo>
                    <a:pt x="19088" y="93878"/>
                  </a:lnTo>
                  <a:lnTo>
                    <a:pt x="18630" y="93878"/>
                  </a:lnTo>
                  <a:lnTo>
                    <a:pt x="19977" y="96418"/>
                  </a:lnTo>
                  <a:lnTo>
                    <a:pt x="19989" y="97688"/>
                  </a:lnTo>
                  <a:lnTo>
                    <a:pt x="19253" y="96418"/>
                  </a:lnTo>
                  <a:lnTo>
                    <a:pt x="19773" y="101498"/>
                  </a:lnTo>
                  <a:lnTo>
                    <a:pt x="22174" y="102768"/>
                  </a:lnTo>
                  <a:lnTo>
                    <a:pt x="23393" y="106578"/>
                  </a:lnTo>
                  <a:lnTo>
                    <a:pt x="22072" y="107848"/>
                  </a:lnTo>
                  <a:lnTo>
                    <a:pt x="22733" y="112928"/>
                  </a:lnTo>
                  <a:lnTo>
                    <a:pt x="22529" y="112928"/>
                  </a:lnTo>
                  <a:lnTo>
                    <a:pt x="23647" y="118008"/>
                  </a:lnTo>
                  <a:lnTo>
                    <a:pt x="25793" y="121818"/>
                  </a:lnTo>
                  <a:lnTo>
                    <a:pt x="27508" y="125628"/>
                  </a:lnTo>
                  <a:lnTo>
                    <a:pt x="26797" y="129438"/>
                  </a:lnTo>
                  <a:lnTo>
                    <a:pt x="29400" y="137058"/>
                  </a:lnTo>
                  <a:lnTo>
                    <a:pt x="29781" y="142138"/>
                  </a:lnTo>
                  <a:lnTo>
                    <a:pt x="29832" y="140868"/>
                  </a:lnTo>
                  <a:lnTo>
                    <a:pt x="30822" y="142138"/>
                  </a:lnTo>
                  <a:lnTo>
                    <a:pt x="31165" y="142138"/>
                  </a:lnTo>
                  <a:lnTo>
                    <a:pt x="31178" y="143408"/>
                  </a:lnTo>
                  <a:lnTo>
                    <a:pt x="32016" y="144678"/>
                  </a:lnTo>
                  <a:lnTo>
                    <a:pt x="38925" y="144678"/>
                  </a:lnTo>
                  <a:lnTo>
                    <a:pt x="38595" y="143408"/>
                  </a:lnTo>
                  <a:lnTo>
                    <a:pt x="37833" y="140868"/>
                  </a:lnTo>
                  <a:lnTo>
                    <a:pt x="38569" y="142138"/>
                  </a:lnTo>
                  <a:lnTo>
                    <a:pt x="38366" y="140868"/>
                  </a:lnTo>
                  <a:lnTo>
                    <a:pt x="37795" y="137058"/>
                  </a:lnTo>
                  <a:lnTo>
                    <a:pt x="36309" y="133248"/>
                  </a:lnTo>
                  <a:lnTo>
                    <a:pt x="35610" y="130708"/>
                  </a:lnTo>
                  <a:lnTo>
                    <a:pt x="35267" y="129438"/>
                  </a:lnTo>
                  <a:lnTo>
                    <a:pt x="35344" y="130708"/>
                  </a:lnTo>
                  <a:lnTo>
                    <a:pt x="34556" y="130708"/>
                  </a:lnTo>
                  <a:lnTo>
                    <a:pt x="34163" y="130708"/>
                  </a:lnTo>
                  <a:lnTo>
                    <a:pt x="33743" y="129438"/>
                  </a:lnTo>
                  <a:lnTo>
                    <a:pt x="33972" y="129438"/>
                  </a:lnTo>
                  <a:lnTo>
                    <a:pt x="33401" y="128168"/>
                  </a:lnTo>
                  <a:lnTo>
                    <a:pt x="33134" y="126898"/>
                  </a:lnTo>
                  <a:lnTo>
                    <a:pt x="33985" y="126898"/>
                  </a:lnTo>
                  <a:lnTo>
                    <a:pt x="34175" y="125958"/>
                  </a:lnTo>
                  <a:lnTo>
                    <a:pt x="34112" y="125628"/>
                  </a:lnTo>
                  <a:lnTo>
                    <a:pt x="35064" y="123088"/>
                  </a:lnTo>
                  <a:lnTo>
                    <a:pt x="33743" y="121818"/>
                  </a:lnTo>
                  <a:lnTo>
                    <a:pt x="33997" y="121818"/>
                  </a:lnTo>
                  <a:lnTo>
                    <a:pt x="32969" y="118008"/>
                  </a:lnTo>
                  <a:lnTo>
                    <a:pt x="32156" y="115468"/>
                  </a:lnTo>
                  <a:lnTo>
                    <a:pt x="31254" y="112928"/>
                  </a:lnTo>
                  <a:lnTo>
                    <a:pt x="30403" y="112928"/>
                  </a:lnTo>
                  <a:lnTo>
                    <a:pt x="30251" y="111658"/>
                  </a:lnTo>
                  <a:lnTo>
                    <a:pt x="29324" y="110388"/>
                  </a:lnTo>
                  <a:lnTo>
                    <a:pt x="28956" y="107848"/>
                  </a:lnTo>
                  <a:lnTo>
                    <a:pt x="28930" y="104038"/>
                  </a:lnTo>
                  <a:lnTo>
                    <a:pt x="28105" y="101498"/>
                  </a:lnTo>
                  <a:lnTo>
                    <a:pt x="27152" y="98958"/>
                  </a:lnTo>
                  <a:lnTo>
                    <a:pt x="27228" y="100228"/>
                  </a:lnTo>
                  <a:lnTo>
                    <a:pt x="27241" y="101498"/>
                  </a:lnTo>
                  <a:lnTo>
                    <a:pt x="26504" y="100228"/>
                  </a:lnTo>
                  <a:lnTo>
                    <a:pt x="27190" y="100228"/>
                  </a:lnTo>
                  <a:lnTo>
                    <a:pt x="27190" y="100063"/>
                  </a:lnTo>
                  <a:lnTo>
                    <a:pt x="26670" y="97688"/>
                  </a:lnTo>
                  <a:lnTo>
                    <a:pt x="26403" y="96418"/>
                  </a:lnTo>
                  <a:lnTo>
                    <a:pt x="27343" y="97688"/>
                  </a:lnTo>
                  <a:lnTo>
                    <a:pt x="26898" y="96418"/>
                  </a:lnTo>
                  <a:lnTo>
                    <a:pt x="24701" y="90068"/>
                  </a:lnTo>
                  <a:lnTo>
                    <a:pt x="24269" y="88798"/>
                  </a:lnTo>
                  <a:lnTo>
                    <a:pt x="24079" y="90068"/>
                  </a:lnTo>
                  <a:lnTo>
                    <a:pt x="23749" y="90068"/>
                  </a:lnTo>
                  <a:lnTo>
                    <a:pt x="23406" y="88798"/>
                  </a:lnTo>
                  <a:lnTo>
                    <a:pt x="23596" y="87528"/>
                  </a:lnTo>
                  <a:lnTo>
                    <a:pt x="24130" y="87528"/>
                  </a:lnTo>
                  <a:lnTo>
                    <a:pt x="21691" y="83718"/>
                  </a:lnTo>
                  <a:lnTo>
                    <a:pt x="23406" y="74828"/>
                  </a:lnTo>
                  <a:lnTo>
                    <a:pt x="21653" y="72288"/>
                  </a:lnTo>
                  <a:lnTo>
                    <a:pt x="20777" y="71018"/>
                  </a:lnTo>
                  <a:lnTo>
                    <a:pt x="20916" y="72288"/>
                  </a:lnTo>
                  <a:lnTo>
                    <a:pt x="19024" y="67208"/>
                  </a:lnTo>
                  <a:lnTo>
                    <a:pt x="18669" y="65938"/>
                  </a:lnTo>
                  <a:lnTo>
                    <a:pt x="19888" y="68478"/>
                  </a:lnTo>
                  <a:lnTo>
                    <a:pt x="20002" y="67208"/>
                  </a:lnTo>
                  <a:lnTo>
                    <a:pt x="19392" y="65938"/>
                  </a:lnTo>
                  <a:lnTo>
                    <a:pt x="18186" y="63398"/>
                  </a:lnTo>
                  <a:lnTo>
                    <a:pt x="17589" y="62128"/>
                  </a:lnTo>
                  <a:lnTo>
                    <a:pt x="18389" y="59588"/>
                  </a:lnTo>
                  <a:lnTo>
                    <a:pt x="16586" y="55778"/>
                  </a:lnTo>
                  <a:lnTo>
                    <a:pt x="18148" y="51968"/>
                  </a:lnTo>
                  <a:lnTo>
                    <a:pt x="13804" y="45618"/>
                  </a:lnTo>
                  <a:lnTo>
                    <a:pt x="14211" y="41808"/>
                  </a:lnTo>
                  <a:lnTo>
                    <a:pt x="14351" y="40538"/>
                  </a:lnTo>
                  <a:lnTo>
                    <a:pt x="13868" y="41808"/>
                  </a:lnTo>
                  <a:lnTo>
                    <a:pt x="13119" y="40538"/>
                  </a:lnTo>
                  <a:lnTo>
                    <a:pt x="12268" y="36728"/>
                  </a:lnTo>
                  <a:lnTo>
                    <a:pt x="11633" y="32918"/>
                  </a:lnTo>
                  <a:lnTo>
                    <a:pt x="10922" y="30378"/>
                  </a:lnTo>
                  <a:lnTo>
                    <a:pt x="10185" y="26568"/>
                  </a:lnTo>
                  <a:lnTo>
                    <a:pt x="9855" y="25298"/>
                  </a:lnTo>
                  <a:lnTo>
                    <a:pt x="12369" y="25298"/>
                  </a:lnTo>
                  <a:lnTo>
                    <a:pt x="16040" y="24028"/>
                  </a:lnTo>
                  <a:lnTo>
                    <a:pt x="13792" y="21488"/>
                  </a:lnTo>
                  <a:lnTo>
                    <a:pt x="18478" y="21488"/>
                  </a:lnTo>
                  <a:lnTo>
                    <a:pt x="17513" y="22758"/>
                  </a:lnTo>
                  <a:lnTo>
                    <a:pt x="20853" y="21488"/>
                  </a:lnTo>
                  <a:lnTo>
                    <a:pt x="24206" y="20218"/>
                  </a:lnTo>
                  <a:lnTo>
                    <a:pt x="31356" y="17678"/>
                  </a:lnTo>
                  <a:lnTo>
                    <a:pt x="37109" y="13868"/>
                  </a:lnTo>
                  <a:lnTo>
                    <a:pt x="36842" y="15138"/>
                  </a:lnTo>
                  <a:lnTo>
                    <a:pt x="37960" y="15138"/>
                  </a:lnTo>
                  <a:lnTo>
                    <a:pt x="41148" y="13868"/>
                  </a:lnTo>
                  <a:lnTo>
                    <a:pt x="40919" y="12598"/>
                  </a:lnTo>
                  <a:lnTo>
                    <a:pt x="43535" y="12598"/>
                  </a:lnTo>
                  <a:lnTo>
                    <a:pt x="44919" y="11328"/>
                  </a:lnTo>
                  <a:lnTo>
                    <a:pt x="46113" y="11328"/>
                  </a:lnTo>
                  <a:lnTo>
                    <a:pt x="49339" y="10058"/>
                  </a:lnTo>
                  <a:lnTo>
                    <a:pt x="48221" y="10058"/>
                  </a:lnTo>
                  <a:lnTo>
                    <a:pt x="50634" y="8788"/>
                  </a:lnTo>
                  <a:lnTo>
                    <a:pt x="52451" y="7518"/>
                  </a:lnTo>
                  <a:lnTo>
                    <a:pt x="54800" y="7518"/>
                  </a:lnTo>
                  <a:lnTo>
                    <a:pt x="55689" y="7518"/>
                  </a:lnTo>
                  <a:lnTo>
                    <a:pt x="56159" y="6248"/>
                  </a:lnTo>
                  <a:lnTo>
                    <a:pt x="55753" y="7518"/>
                  </a:lnTo>
                  <a:lnTo>
                    <a:pt x="55841" y="8788"/>
                  </a:lnTo>
                  <a:lnTo>
                    <a:pt x="56261" y="8788"/>
                  </a:lnTo>
                  <a:lnTo>
                    <a:pt x="56451" y="9461"/>
                  </a:lnTo>
                  <a:lnTo>
                    <a:pt x="56565" y="10058"/>
                  </a:lnTo>
                  <a:lnTo>
                    <a:pt x="56819" y="11328"/>
                  </a:lnTo>
                  <a:lnTo>
                    <a:pt x="56095" y="10058"/>
                  </a:lnTo>
                  <a:lnTo>
                    <a:pt x="56578" y="12598"/>
                  </a:lnTo>
                  <a:lnTo>
                    <a:pt x="57226" y="13868"/>
                  </a:lnTo>
                  <a:lnTo>
                    <a:pt x="57835" y="13868"/>
                  </a:lnTo>
                  <a:lnTo>
                    <a:pt x="57023" y="16408"/>
                  </a:lnTo>
                  <a:lnTo>
                    <a:pt x="60667" y="20218"/>
                  </a:lnTo>
                  <a:lnTo>
                    <a:pt x="58991" y="21488"/>
                  </a:lnTo>
                  <a:lnTo>
                    <a:pt x="60858" y="26568"/>
                  </a:lnTo>
                  <a:lnTo>
                    <a:pt x="62306" y="31648"/>
                  </a:lnTo>
                  <a:lnTo>
                    <a:pt x="61023" y="31648"/>
                  </a:lnTo>
                  <a:lnTo>
                    <a:pt x="62217" y="35852"/>
                  </a:lnTo>
                  <a:lnTo>
                    <a:pt x="62293" y="34188"/>
                  </a:lnTo>
                  <a:lnTo>
                    <a:pt x="62318" y="31699"/>
                  </a:lnTo>
                  <a:lnTo>
                    <a:pt x="62395" y="31915"/>
                  </a:lnTo>
                  <a:lnTo>
                    <a:pt x="63576" y="36728"/>
                  </a:lnTo>
                  <a:lnTo>
                    <a:pt x="62471" y="36728"/>
                  </a:lnTo>
                  <a:lnTo>
                    <a:pt x="64135" y="37998"/>
                  </a:lnTo>
                  <a:lnTo>
                    <a:pt x="64554" y="42151"/>
                  </a:lnTo>
                  <a:lnTo>
                    <a:pt x="64681" y="44348"/>
                  </a:lnTo>
                  <a:lnTo>
                    <a:pt x="64020" y="43230"/>
                  </a:lnTo>
                  <a:lnTo>
                    <a:pt x="65036" y="46888"/>
                  </a:lnTo>
                  <a:lnTo>
                    <a:pt x="65112" y="50698"/>
                  </a:lnTo>
                  <a:lnTo>
                    <a:pt x="66535" y="54406"/>
                  </a:lnTo>
                  <a:lnTo>
                    <a:pt x="67157" y="53238"/>
                  </a:lnTo>
                  <a:lnTo>
                    <a:pt x="68783" y="57924"/>
                  </a:lnTo>
                  <a:lnTo>
                    <a:pt x="67411" y="57048"/>
                  </a:lnTo>
                  <a:lnTo>
                    <a:pt x="69672" y="62128"/>
                  </a:lnTo>
                  <a:lnTo>
                    <a:pt x="68059" y="61353"/>
                  </a:lnTo>
                  <a:lnTo>
                    <a:pt x="68072" y="62128"/>
                  </a:lnTo>
                  <a:lnTo>
                    <a:pt x="67271" y="62128"/>
                  </a:lnTo>
                  <a:lnTo>
                    <a:pt x="68097" y="64668"/>
                  </a:lnTo>
                  <a:lnTo>
                    <a:pt x="68592" y="63398"/>
                  </a:lnTo>
                  <a:lnTo>
                    <a:pt x="69011" y="65938"/>
                  </a:lnTo>
                  <a:lnTo>
                    <a:pt x="69723" y="67208"/>
                  </a:lnTo>
                  <a:lnTo>
                    <a:pt x="69850" y="69748"/>
                  </a:lnTo>
                  <a:lnTo>
                    <a:pt x="69342" y="69748"/>
                  </a:lnTo>
                  <a:lnTo>
                    <a:pt x="70065" y="73558"/>
                  </a:lnTo>
                  <a:lnTo>
                    <a:pt x="71970" y="76098"/>
                  </a:lnTo>
                  <a:lnTo>
                    <a:pt x="72085" y="79908"/>
                  </a:lnTo>
                  <a:lnTo>
                    <a:pt x="70573" y="78638"/>
                  </a:lnTo>
                  <a:lnTo>
                    <a:pt x="71882" y="81178"/>
                  </a:lnTo>
                  <a:lnTo>
                    <a:pt x="70789" y="81178"/>
                  </a:lnTo>
                  <a:lnTo>
                    <a:pt x="71475" y="83718"/>
                  </a:lnTo>
                  <a:lnTo>
                    <a:pt x="71882" y="82448"/>
                  </a:lnTo>
                  <a:lnTo>
                    <a:pt x="72174" y="84988"/>
                  </a:lnTo>
                  <a:lnTo>
                    <a:pt x="73266" y="86258"/>
                  </a:lnTo>
                  <a:lnTo>
                    <a:pt x="73164" y="87528"/>
                  </a:lnTo>
                  <a:lnTo>
                    <a:pt x="72466" y="86258"/>
                  </a:lnTo>
                  <a:lnTo>
                    <a:pt x="73253" y="90068"/>
                  </a:lnTo>
                  <a:lnTo>
                    <a:pt x="73367" y="88798"/>
                  </a:lnTo>
                  <a:lnTo>
                    <a:pt x="74256" y="90068"/>
                  </a:lnTo>
                  <a:lnTo>
                    <a:pt x="74510" y="88798"/>
                  </a:lnTo>
                  <a:lnTo>
                    <a:pt x="74764" y="87528"/>
                  </a:lnTo>
                  <a:lnTo>
                    <a:pt x="74853" y="90068"/>
                  </a:lnTo>
                  <a:lnTo>
                    <a:pt x="74663" y="90068"/>
                  </a:lnTo>
                  <a:lnTo>
                    <a:pt x="75133" y="92608"/>
                  </a:lnTo>
                  <a:lnTo>
                    <a:pt x="74625" y="93878"/>
                  </a:lnTo>
                  <a:lnTo>
                    <a:pt x="75641" y="95148"/>
                  </a:lnTo>
                  <a:lnTo>
                    <a:pt x="75565" y="96418"/>
                  </a:lnTo>
                  <a:lnTo>
                    <a:pt x="75247" y="97688"/>
                  </a:lnTo>
                  <a:lnTo>
                    <a:pt x="74269" y="96418"/>
                  </a:lnTo>
                  <a:lnTo>
                    <a:pt x="74053" y="96418"/>
                  </a:lnTo>
                  <a:lnTo>
                    <a:pt x="75184" y="97688"/>
                  </a:lnTo>
                  <a:lnTo>
                    <a:pt x="74815" y="101498"/>
                  </a:lnTo>
                  <a:lnTo>
                    <a:pt x="75946" y="102768"/>
                  </a:lnTo>
                  <a:lnTo>
                    <a:pt x="75793" y="102768"/>
                  </a:lnTo>
                  <a:lnTo>
                    <a:pt x="75628" y="104038"/>
                  </a:lnTo>
                  <a:lnTo>
                    <a:pt x="75031" y="104038"/>
                  </a:lnTo>
                  <a:lnTo>
                    <a:pt x="75120" y="106578"/>
                  </a:lnTo>
                  <a:lnTo>
                    <a:pt x="76415" y="102768"/>
                  </a:lnTo>
                  <a:lnTo>
                    <a:pt x="76047" y="106578"/>
                  </a:lnTo>
                  <a:lnTo>
                    <a:pt x="75869" y="106578"/>
                  </a:lnTo>
                  <a:lnTo>
                    <a:pt x="75704" y="105308"/>
                  </a:lnTo>
                  <a:lnTo>
                    <a:pt x="75641" y="109118"/>
                  </a:lnTo>
                  <a:lnTo>
                    <a:pt x="76669" y="111658"/>
                  </a:lnTo>
                  <a:lnTo>
                    <a:pt x="76479" y="115468"/>
                  </a:lnTo>
                  <a:lnTo>
                    <a:pt x="75387" y="115468"/>
                  </a:lnTo>
                  <a:lnTo>
                    <a:pt x="76022" y="112928"/>
                  </a:lnTo>
                  <a:lnTo>
                    <a:pt x="75120" y="112928"/>
                  </a:lnTo>
                  <a:lnTo>
                    <a:pt x="75361" y="115468"/>
                  </a:lnTo>
                  <a:lnTo>
                    <a:pt x="75615" y="118008"/>
                  </a:lnTo>
                  <a:lnTo>
                    <a:pt x="77025" y="121818"/>
                  </a:lnTo>
                  <a:lnTo>
                    <a:pt x="76898" y="126898"/>
                  </a:lnTo>
                  <a:lnTo>
                    <a:pt x="77000" y="125628"/>
                  </a:lnTo>
                  <a:lnTo>
                    <a:pt x="78651" y="126898"/>
                  </a:lnTo>
                  <a:lnTo>
                    <a:pt x="76327" y="129438"/>
                  </a:lnTo>
                  <a:lnTo>
                    <a:pt x="77152" y="130708"/>
                  </a:lnTo>
                  <a:lnTo>
                    <a:pt x="76415" y="130708"/>
                  </a:lnTo>
                  <a:lnTo>
                    <a:pt x="76225" y="133248"/>
                  </a:lnTo>
                  <a:lnTo>
                    <a:pt x="76962" y="135788"/>
                  </a:lnTo>
                  <a:lnTo>
                    <a:pt x="77381" y="139598"/>
                  </a:lnTo>
                  <a:lnTo>
                    <a:pt x="79133" y="139598"/>
                  </a:lnTo>
                  <a:lnTo>
                    <a:pt x="80467" y="135788"/>
                  </a:lnTo>
                  <a:lnTo>
                    <a:pt x="79984" y="131978"/>
                  </a:lnTo>
                  <a:lnTo>
                    <a:pt x="80276" y="131978"/>
                  </a:lnTo>
                  <a:lnTo>
                    <a:pt x="79883" y="129438"/>
                  </a:lnTo>
                  <a:lnTo>
                    <a:pt x="79908" y="126898"/>
                  </a:lnTo>
                  <a:lnTo>
                    <a:pt x="79552" y="125628"/>
                  </a:lnTo>
                  <a:lnTo>
                    <a:pt x="79197" y="124358"/>
                  </a:lnTo>
                  <a:lnTo>
                    <a:pt x="79679" y="123088"/>
                  </a:lnTo>
                  <a:lnTo>
                    <a:pt x="80048" y="123088"/>
                  </a:lnTo>
                  <a:lnTo>
                    <a:pt x="79743" y="121818"/>
                  </a:lnTo>
                  <a:lnTo>
                    <a:pt x="79413" y="121818"/>
                  </a:lnTo>
                  <a:lnTo>
                    <a:pt x="79781" y="119278"/>
                  </a:lnTo>
                  <a:lnTo>
                    <a:pt x="80238" y="120230"/>
                  </a:lnTo>
                  <a:lnTo>
                    <a:pt x="80238" y="119278"/>
                  </a:lnTo>
                  <a:lnTo>
                    <a:pt x="80225" y="118008"/>
                  </a:lnTo>
                  <a:lnTo>
                    <a:pt x="80340" y="119786"/>
                  </a:lnTo>
                  <a:lnTo>
                    <a:pt x="80416" y="119278"/>
                  </a:lnTo>
                  <a:lnTo>
                    <a:pt x="80860" y="118008"/>
                  </a:lnTo>
                  <a:lnTo>
                    <a:pt x="79895" y="115468"/>
                  </a:lnTo>
                  <a:lnTo>
                    <a:pt x="80721" y="116738"/>
                  </a:lnTo>
                  <a:lnTo>
                    <a:pt x="80772" y="114198"/>
                  </a:lnTo>
                  <a:lnTo>
                    <a:pt x="80467" y="112928"/>
                  </a:lnTo>
                  <a:lnTo>
                    <a:pt x="80010" y="114198"/>
                  </a:lnTo>
                  <a:lnTo>
                    <a:pt x="79819" y="112928"/>
                  </a:lnTo>
                  <a:lnTo>
                    <a:pt x="79806" y="111658"/>
                  </a:lnTo>
                  <a:lnTo>
                    <a:pt x="80873" y="111658"/>
                  </a:lnTo>
                  <a:lnTo>
                    <a:pt x="81813" y="106578"/>
                  </a:lnTo>
                  <a:close/>
                </a:path>
                <a:path w="87629" h="270509">
                  <a:moveTo>
                    <a:pt x="87477" y="269138"/>
                  </a:moveTo>
                  <a:lnTo>
                    <a:pt x="86321" y="267868"/>
                  </a:lnTo>
                  <a:lnTo>
                    <a:pt x="85013" y="266598"/>
                  </a:lnTo>
                  <a:lnTo>
                    <a:pt x="83553" y="265328"/>
                  </a:lnTo>
                  <a:lnTo>
                    <a:pt x="84620" y="265328"/>
                  </a:lnTo>
                  <a:lnTo>
                    <a:pt x="81318" y="262788"/>
                  </a:lnTo>
                  <a:lnTo>
                    <a:pt x="80543" y="261518"/>
                  </a:lnTo>
                  <a:lnTo>
                    <a:pt x="80098" y="260248"/>
                  </a:lnTo>
                  <a:lnTo>
                    <a:pt x="79590" y="258978"/>
                  </a:lnTo>
                  <a:lnTo>
                    <a:pt x="79476" y="257708"/>
                  </a:lnTo>
                  <a:lnTo>
                    <a:pt x="79324" y="255168"/>
                  </a:lnTo>
                  <a:lnTo>
                    <a:pt x="79209" y="253898"/>
                  </a:lnTo>
                  <a:lnTo>
                    <a:pt x="78003" y="252628"/>
                  </a:lnTo>
                  <a:lnTo>
                    <a:pt x="77508" y="252628"/>
                  </a:lnTo>
                  <a:lnTo>
                    <a:pt x="77228" y="251358"/>
                  </a:lnTo>
                  <a:lnTo>
                    <a:pt x="76301" y="248818"/>
                  </a:lnTo>
                  <a:lnTo>
                    <a:pt x="76949" y="248818"/>
                  </a:lnTo>
                  <a:lnTo>
                    <a:pt x="76365" y="247548"/>
                  </a:lnTo>
                  <a:lnTo>
                    <a:pt x="77127" y="247548"/>
                  </a:lnTo>
                  <a:lnTo>
                    <a:pt x="76441" y="245008"/>
                  </a:lnTo>
                  <a:lnTo>
                    <a:pt x="76161" y="243738"/>
                  </a:lnTo>
                  <a:lnTo>
                    <a:pt x="76593" y="241198"/>
                  </a:lnTo>
                  <a:lnTo>
                    <a:pt x="78028" y="243738"/>
                  </a:lnTo>
                  <a:lnTo>
                    <a:pt x="78206" y="241198"/>
                  </a:lnTo>
                  <a:lnTo>
                    <a:pt x="78219" y="238658"/>
                  </a:lnTo>
                  <a:lnTo>
                    <a:pt x="77901" y="237388"/>
                  </a:lnTo>
                  <a:lnTo>
                    <a:pt x="77266" y="234848"/>
                  </a:lnTo>
                  <a:lnTo>
                    <a:pt x="76885" y="236118"/>
                  </a:lnTo>
                  <a:lnTo>
                    <a:pt x="76441" y="237388"/>
                  </a:lnTo>
                  <a:lnTo>
                    <a:pt x="75958" y="237388"/>
                  </a:lnTo>
                  <a:lnTo>
                    <a:pt x="75831" y="236118"/>
                  </a:lnTo>
                  <a:lnTo>
                    <a:pt x="74434" y="236118"/>
                  </a:lnTo>
                  <a:lnTo>
                    <a:pt x="73063" y="234848"/>
                  </a:lnTo>
                  <a:lnTo>
                    <a:pt x="71755" y="237388"/>
                  </a:lnTo>
                  <a:lnTo>
                    <a:pt x="72466" y="241198"/>
                  </a:lnTo>
                  <a:lnTo>
                    <a:pt x="71729" y="241198"/>
                  </a:lnTo>
                  <a:lnTo>
                    <a:pt x="71805" y="238658"/>
                  </a:lnTo>
                  <a:lnTo>
                    <a:pt x="71081" y="239928"/>
                  </a:lnTo>
                  <a:lnTo>
                    <a:pt x="71615" y="241198"/>
                  </a:lnTo>
                  <a:lnTo>
                    <a:pt x="71996" y="242468"/>
                  </a:lnTo>
                  <a:lnTo>
                    <a:pt x="71361" y="242468"/>
                  </a:lnTo>
                  <a:lnTo>
                    <a:pt x="71208" y="243738"/>
                  </a:lnTo>
                  <a:lnTo>
                    <a:pt x="71640" y="243738"/>
                  </a:lnTo>
                  <a:lnTo>
                    <a:pt x="72301" y="245503"/>
                  </a:lnTo>
                  <a:lnTo>
                    <a:pt x="72402" y="245008"/>
                  </a:lnTo>
                  <a:lnTo>
                    <a:pt x="72936" y="247548"/>
                  </a:lnTo>
                  <a:lnTo>
                    <a:pt x="72377" y="248818"/>
                  </a:lnTo>
                  <a:lnTo>
                    <a:pt x="71856" y="248818"/>
                  </a:lnTo>
                  <a:lnTo>
                    <a:pt x="72567" y="250088"/>
                  </a:lnTo>
                  <a:lnTo>
                    <a:pt x="72288" y="250088"/>
                  </a:lnTo>
                  <a:lnTo>
                    <a:pt x="72478" y="252628"/>
                  </a:lnTo>
                  <a:lnTo>
                    <a:pt x="73393" y="253898"/>
                  </a:lnTo>
                  <a:lnTo>
                    <a:pt x="72872" y="255168"/>
                  </a:lnTo>
                  <a:lnTo>
                    <a:pt x="74904" y="257708"/>
                  </a:lnTo>
                  <a:lnTo>
                    <a:pt x="74066" y="257708"/>
                  </a:lnTo>
                  <a:lnTo>
                    <a:pt x="75488" y="260248"/>
                  </a:lnTo>
                  <a:lnTo>
                    <a:pt x="76098" y="261518"/>
                  </a:lnTo>
                  <a:lnTo>
                    <a:pt x="74777" y="260248"/>
                  </a:lnTo>
                  <a:lnTo>
                    <a:pt x="75590" y="261518"/>
                  </a:lnTo>
                  <a:lnTo>
                    <a:pt x="75793" y="262788"/>
                  </a:lnTo>
                  <a:lnTo>
                    <a:pt x="76187" y="262788"/>
                  </a:lnTo>
                  <a:lnTo>
                    <a:pt x="76606" y="264058"/>
                  </a:lnTo>
                  <a:lnTo>
                    <a:pt x="75399" y="264058"/>
                  </a:lnTo>
                  <a:lnTo>
                    <a:pt x="74625" y="262788"/>
                  </a:lnTo>
                  <a:lnTo>
                    <a:pt x="75222" y="264058"/>
                  </a:lnTo>
                  <a:lnTo>
                    <a:pt x="74866" y="264058"/>
                  </a:lnTo>
                  <a:lnTo>
                    <a:pt x="72999" y="265328"/>
                  </a:lnTo>
                  <a:lnTo>
                    <a:pt x="71018" y="264058"/>
                  </a:lnTo>
                  <a:lnTo>
                    <a:pt x="69545" y="264058"/>
                  </a:lnTo>
                  <a:lnTo>
                    <a:pt x="68732" y="262788"/>
                  </a:lnTo>
                  <a:lnTo>
                    <a:pt x="68541" y="265328"/>
                  </a:lnTo>
                  <a:lnTo>
                    <a:pt x="67360" y="264058"/>
                  </a:lnTo>
                  <a:lnTo>
                    <a:pt x="64033" y="264058"/>
                  </a:lnTo>
                  <a:lnTo>
                    <a:pt x="65557" y="262788"/>
                  </a:lnTo>
                  <a:lnTo>
                    <a:pt x="63271" y="264058"/>
                  </a:lnTo>
                  <a:lnTo>
                    <a:pt x="62141" y="262788"/>
                  </a:lnTo>
                  <a:lnTo>
                    <a:pt x="61810" y="262788"/>
                  </a:lnTo>
                  <a:lnTo>
                    <a:pt x="63131" y="264058"/>
                  </a:lnTo>
                  <a:lnTo>
                    <a:pt x="62674" y="264058"/>
                  </a:lnTo>
                  <a:lnTo>
                    <a:pt x="59867" y="265328"/>
                  </a:lnTo>
                  <a:lnTo>
                    <a:pt x="61315" y="264058"/>
                  </a:lnTo>
                  <a:lnTo>
                    <a:pt x="60325" y="262788"/>
                  </a:lnTo>
                  <a:lnTo>
                    <a:pt x="58559" y="264096"/>
                  </a:lnTo>
                  <a:lnTo>
                    <a:pt x="57315" y="265328"/>
                  </a:lnTo>
                  <a:lnTo>
                    <a:pt x="56019" y="265328"/>
                  </a:lnTo>
                  <a:lnTo>
                    <a:pt x="55905" y="264096"/>
                  </a:lnTo>
                  <a:lnTo>
                    <a:pt x="55041" y="265328"/>
                  </a:lnTo>
                  <a:lnTo>
                    <a:pt x="48920" y="265328"/>
                  </a:lnTo>
                  <a:lnTo>
                    <a:pt x="48920" y="266598"/>
                  </a:lnTo>
                  <a:lnTo>
                    <a:pt x="48234" y="266598"/>
                  </a:lnTo>
                  <a:lnTo>
                    <a:pt x="47980" y="266598"/>
                  </a:lnTo>
                  <a:lnTo>
                    <a:pt x="46786" y="267868"/>
                  </a:lnTo>
                  <a:lnTo>
                    <a:pt x="46977" y="266598"/>
                  </a:lnTo>
                  <a:lnTo>
                    <a:pt x="46710" y="266598"/>
                  </a:lnTo>
                  <a:lnTo>
                    <a:pt x="46558" y="266598"/>
                  </a:lnTo>
                  <a:lnTo>
                    <a:pt x="46570" y="265328"/>
                  </a:lnTo>
                  <a:lnTo>
                    <a:pt x="46151" y="265328"/>
                  </a:lnTo>
                  <a:lnTo>
                    <a:pt x="46278" y="264058"/>
                  </a:lnTo>
                  <a:lnTo>
                    <a:pt x="47307" y="264058"/>
                  </a:lnTo>
                  <a:lnTo>
                    <a:pt x="46710" y="266598"/>
                  </a:lnTo>
                  <a:lnTo>
                    <a:pt x="47561" y="264058"/>
                  </a:lnTo>
                  <a:lnTo>
                    <a:pt x="47320" y="265328"/>
                  </a:lnTo>
                  <a:lnTo>
                    <a:pt x="47523" y="265328"/>
                  </a:lnTo>
                  <a:lnTo>
                    <a:pt x="48272" y="264058"/>
                  </a:lnTo>
                  <a:lnTo>
                    <a:pt x="47879" y="265328"/>
                  </a:lnTo>
                  <a:lnTo>
                    <a:pt x="48856" y="264058"/>
                  </a:lnTo>
                  <a:lnTo>
                    <a:pt x="48526" y="264058"/>
                  </a:lnTo>
                  <a:lnTo>
                    <a:pt x="48425" y="262788"/>
                  </a:lnTo>
                  <a:lnTo>
                    <a:pt x="48463" y="261518"/>
                  </a:lnTo>
                  <a:lnTo>
                    <a:pt x="47853" y="260248"/>
                  </a:lnTo>
                  <a:lnTo>
                    <a:pt x="47612" y="261518"/>
                  </a:lnTo>
                  <a:lnTo>
                    <a:pt x="47002" y="260248"/>
                  </a:lnTo>
                  <a:lnTo>
                    <a:pt x="45821" y="256438"/>
                  </a:lnTo>
                  <a:lnTo>
                    <a:pt x="49517" y="256438"/>
                  </a:lnTo>
                  <a:lnTo>
                    <a:pt x="48031" y="253898"/>
                  </a:lnTo>
                  <a:lnTo>
                    <a:pt x="47320" y="252628"/>
                  </a:lnTo>
                  <a:lnTo>
                    <a:pt x="45999" y="252628"/>
                  </a:lnTo>
                  <a:lnTo>
                    <a:pt x="46647" y="250088"/>
                  </a:lnTo>
                  <a:lnTo>
                    <a:pt x="47840" y="250088"/>
                  </a:lnTo>
                  <a:lnTo>
                    <a:pt x="47866" y="248818"/>
                  </a:lnTo>
                  <a:lnTo>
                    <a:pt x="47891" y="247548"/>
                  </a:lnTo>
                  <a:lnTo>
                    <a:pt x="46101" y="248818"/>
                  </a:lnTo>
                  <a:lnTo>
                    <a:pt x="46583" y="246278"/>
                  </a:lnTo>
                  <a:lnTo>
                    <a:pt x="46697" y="243738"/>
                  </a:lnTo>
                  <a:lnTo>
                    <a:pt x="47739" y="243738"/>
                  </a:lnTo>
                  <a:lnTo>
                    <a:pt x="47523" y="239928"/>
                  </a:lnTo>
                  <a:lnTo>
                    <a:pt x="46723" y="236118"/>
                  </a:lnTo>
                  <a:lnTo>
                    <a:pt x="46494" y="232308"/>
                  </a:lnTo>
                  <a:lnTo>
                    <a:pt x="46812" y="232308"/>
                  </a:lnTo>
                  <a:lnTo>
                    <a:pt x="47142" y="233578"/>
                  </a:lnTo>
                  <a:lnTo>
                    <a:pt x="47459" y="232308"/>
                  </a:lnTo>
                  <a:lnTo>
                    <a:pt x="47028" y="228498"/>
                  </a:lnTo>
                  <a:lnTo>
                    <a:pt x="47028" y="225958"/>
                  </a:lnTo>
                  <a:lnTo>
                    <a:pt x="47320" y="223418"/>
                  </a:lnTo>
                  <a:lnTo>
                    <a:pt x="46139" y="223418"/>
                  </a:lnTo>
                  <a:lnTo>
                    <a:pt x="46139" y="229768"/>
                  </a:lnTo>
                  <a:lnTo>
                    <a:pt x="45745" y="229768"/>
                  </a:lnTo>
                  <a:lnTo>
                    <a:pt x="45897" y="228498"/>
                  </a:lnTo>
                  <a:lnTo>
                    <a:pt x="46113" y="228498"/>
                  </a:lnTo>
                  <a:lnTo>
                    <a:pt x="46139" y="229768"/>
                  </a:lnTo>
                  <a:lnTo>
                    <a:pt x="46139" y="223418"/>
                  </a:lnTo>
                  <a:lnTo>
                    <a:pt x="42075" y="223418"/>
                  </a:lnTo>
                  <a:lnTo>
                    <a:pt x="41783" y="223418"/>
                  </a:lnTo>
                  <a:lnTo>
                    <a:pt x="41325" y="223418"/>
                  </a:lnTo>
                  <a:lnTo>
                    <a:pt x="40970" y="225958"/>
                  </a:lnTo>
                  <a:lnTo>
                    <a:pt x="40525" y="225958"/>
                  </a:lnTo>
                  <a:lnTo>
                    <a:pt x="40411" y="228498"/>
                  </a:lnTo>
                  <a:lnTo>
                    <a:pt x="39306" y="225958"/>
                  </a:lnTo>
                  <a:lnTo>
                    <a:pt x="39916" y="228498"/>
                  </a:lnTo>
                  <a:lnTo>
                    <a:pt x="41249" y="231038"/>
                  </a:lnTo>
                  <a:lnTo>
                    <a:pt x="41236" y="228498"/>
                  </a:lnTo>
                  <a:lnTo>
                    <a:pt x="41249" y="226187"/>
                  </a:lnTo>
                  <a:lnTo>
                    <a:pt x="42557" y="227228"/>
                  </a:lnTo>
                  <a:lnTo>
                    <a:pt x="41757" y="229768"/>
                  </a:lnTo>
                  <a:lnTo>
                    <a:pt x="41325" y="229768"/>
                  </a:lnTo>
                  <a:lnTo>
                    <a:pt x="41249" y="231038"/>
                  </a:lnTo>
                  <a:lnTo>
                    <a:pt x="40906" y="233578"/>
                  </a:lnTo>
                  <a:lnTo>
                    <a:pt x="40462" y="233578"/>
                  </a:lnTo>
                  <a:lnTo>
                    <a:pt x="40538" y="234848"/>
                  </a:lnTo>
                  <a:lnTo>
                    <a:pt x="40525" y="235064"/>
                  </a:lnTo>
                  <a:lnTo>
                    <a:pt x="40525" y="238023"/>
                  </a:lnTo>
                  <a:lnTo>
                    <a:pt x="40373" y="237388"/>
                  </a:lnTo>
                  <a:lnTo>
                    <a:pt x="40525" y="238023"/>
                  </a:lnTo>
                  <a:lnTo>
                    <a:pt x="40525" y="235064"/>
                  </a:lnTo>
                  <a:lnTo>
                    <a:pt x="40462" y="236118"/>
                  </a:lnTo>
                  <a:lnTo>
                    <a:pt x="39814" y="236118"/>
                  </a:lnTo>
                  <a:lnTo>
                    <a:pt x="40043" y="238023"/>
                  </a:lnTo>
                  <a:lnTo>
                    <a:pt x="40119" y="239928"/>
                  </a:lnTo>
                  <a:lnTo>
                    <a:pt x="40982" y="239928"/>
                  </a:lnTo>
                  <a:lnTo>
                    <a:pt x="40855" y="241198"/>
                  </a:lnTo>
                  <a:lnTo>
                    <a:pt x="41554" y="239928"/>
                  </a:lnTo>
                  <a:lnTo>
                    <a:pt x="41363" y="238658"/>
                  </a:lnTo>
                  <a:lnTo>
                    <a:pt x="41338" y="237388"/>
                  </a:lnTo>
                  <a:lnTo>
                    <a:pt x="41300" y="236118"/>
                  </a:lnTo>
                  <a:lnTo>
                    <a:pt x="41744" y="237388"/>
                  </a:lnTo>
                  <a:lnTo>
                    <a:pt x="42125" y="237388"/>
                  </a:lnTo>
                  <a:lnTo>
                    <a:pt x="41656" y="238658"/>
                  </a:lnTo>
                  <a:lnTo>
                    <a:pt x="43078" y="239928"/>
                  </a:lnTo>
                  <a:lnTo>
                    <a:pt x="43065" y="261518"/>
                  </a:lnTo>
                  <a:lnTo>
                    <a:pt x="42646" y="264058"/>
                  </a:lnTo>
                  <a:lnTo>
                    <a:pt x="42189" y="261518"/>
                  </a:lnTo>
                  <a:lnTo>
                    <a:pt x="43065" y="261518"/>
                  </a:lnTo>
                  <a:lnTo>
                    <a:pt x="43065" y="239966"/>
                  </a:lnTo>
                  <a:lnTo>
                    <a:pt x="41884" y="242468"/>
                  </a:lnTo>
                  <a:lnTo>
                    <a:pt x="41275" y="245008"/>
                  </a:lnTo>
                  <a:lnTo>
                    <a:pt x="40538" y="245008"/>
                  </a:lnTo>
                  <a:lnTo>
                    <a:pt x="40894" y="247548"/>
                  </a:lnTo>
                  <a:lnTo>
                    <a:pt x="40982" y="253898"/>
                  </a:lnTo>
                  <a:lnTo>
                    <a:pt x="42672" y="255168"/>
                  </a:lnTo>
                  <a:lnTo>
                    <a:pt x="42913" y="256438"/>
                  </a:lnTo>
                  <a:lnTo>
                    <a:pt x="41821" y="256438"/>
                  </a:lnTo>
                  <a:lnTo>
                    <a:pt x="41821" y="255168"/>
                  </a:lnTo>
                  <a:lnTo>
                    <a:pt x="41579" y="255168"/>
                  </a:lnTo>
                  <a:lnTo>
                    <a:pt x="41808" y="256438"/>
                  </a:lnTo>
                  <a:lnTo>
                    <a:pt x="42049" y="257708"/>
                  </a:lnTo>
                  <a:lnTo>
                    <a:pt x="41897" y="261518"/>
                  </a:lnTo>
                  <a:lnTo>
                    <a:pt x="42062" y="261518"/>
                  </a:lnTo>
                  <a:lnTo>
                    <a:pt x="42291" y="264058"/>
                  </a:lnTo>
                  <a:lnTo>
                    <a:pt x="42164" y="264058"/>
                  </a:lnTo>
                  <a:lnTo>
                    <a:pt x="42037" y="262788"/>
                  </a:lnTo>
                  <a:lnTo>
                    <a:pt x="41732" y="264058"/>
                  </a:lnTo>
                  <a:lnTo>
                    <a:pt x="41617" y="267868"/>
                  </a:lnTo>
                  <a:lnTo>
                    <a:pt x="41986" y="270408"/>
                  </a:lnTo>
                  <a:lnTo>
                    <a:pt x="49961" y="270408"/>
                  </a:lnTo>
                  <a:lnTo>
                    <a:pt x="50990" y="269138"/>
                  </a:lnTo>
                  <a:lnTo>
                    <a:pt x="55753" y="269138"/>
                  </a:lnTo>
                  <a:lnTo>
                    <a:pt x="56781" y="269849"/>
                  </a:lnTo>
                  <a:lnTo>
                    <a:pt x="56718" y="269138"/>
                  </a:lnTo>
                  <a:lnTo>
                    <a:pt x="60909" y="270408"/>
                  </a:lnTo>
                  <a:lnTo>
                    <a:pt x="65163" y="269138"/>
                  </a:lnTo>
                  <a:lnTo>
                    <a:pt x="87477" y="269138"/>
                  </a:lnTo>
                  <a:close/>
                </a:path>
              </a:pathLst>
            </a:custGeom>
            <a:solidFill>
              <a:srgbClr val="06355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10" name="object 310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107583" y="3843331"/>
              <a:ext cx="188502" cy="464002"/>
            </a:xfrm>
            <a:prstGeom prst="rect">
              <a:avLst/>
            </a:prstGeom>
          </p:spPr>
        </p:pic>
        <p:sp>
          <p:nvSpPr>
            <p:cNvPr id="311" name="object 311" descr=""/>
            <p:cNvSpPr/>
            <p:nvPr/>
          </p:nvSpPr>
          <p:spPr>
            <a:xfrm>
              <a:off x="6192767" y="4152419"/>
              <a:ext cx="79375" cy="265430"/>
            </a:xfrm>
            <a:custGeom>
              <a:avLst/>
              <a:gdLst/>
              <a:ahLst/>
              <a:cxnLst/>
              <a:rect l="l" t="t" r="r" b="b"/>
              <a:pathLst>
                <a:path w="79375" h="265429">
                  <a:moveTo>
                    <a:pt x="53454" y="0"/>
                  </a:moveTo>
                  <a:lnTo>
                    <a:pt x="40435" y="4462"/>
                  </a:lnTo>
                  <a:lnTo>
                    <a:pt x="27436" y="10298"/>
                  </a:lnTo>
                  <a:lnTo>
                    <a:pt x="14083" y="15493"/>
                  </a:lnTo>
                  <a:lnTo>
                    <a:pt x="0" y="18034"/>
                  </a:lnTo>
                  <a:lnTo>
                    <a:pt x="3200" y="24511"/>
                  </a:lnTo>
                  <a:lnTo>
                    <a:pt x="4521" y="32854"/>
                  </a:lnTo>
                  <a:lnTo>
                    <a:pt x="12760" y="68421"/>
                  </a:lnTo>
                  <a:lnTo>
                    <a:pt x="33362" y="151828"/>
                  </a:lnTo>
                  <a:lnTo>
                    <a:pt x="37905" y="179476"/>
                  </a:lnTo>
                  <a:lnTo>
                    <a:pt x="39606" y="207938"/>
                  </a:lnTo>
                  <a:lnTo>
                    <a:pt x="40033" y="236698"/>
                  </a:lnTo>
                  <a:lnTo>
                    <a:pt x="40754" y="265239"/>
                  </a:lnTo>
                  <a:lnTo>
                    <a:pt x="50498" y="265216"/>
                  </a:lnTo>
                  <a:lnTo>
                    <a:pt x="69525" y="264175"/>
                  </a:lnTo>
                  <a:lnTo>
                    <a:pt x="79070" y="264109"/>
                  </a:lnTo>
                  <a:lnTo>
                    <a:pt x="74276" y="256017"/>
                  </a:lnTo>
                  <a:lnTo>
                    <a:pt x="71851" y="248473"/>
                  </a:lnTo>
                  <a:lnTo>
                    <a:pt x="71181" y="240890"/>
                  </a:lnTo>
                  <a:lnTo>
                    <a:pt x="71653" y="232676"/>
                  </a:lnTo>
                  <a:lnTo>
                    <a:pt x="72402" y="225729"/>
                  </a:lnTo>
                  <a:lnTo>
                    <a:pt x="73492" y="211038"/>
                  </a:lnTo>
                  <a:lnTo>
                    <a:pt x="73769" y="189573"/>
                  </a:lnTo>
                  <a:lnTo>
                    <a:pt x="74788" y="158088"/>
                  </a:lnTo>
                  <a:lnTo>
                    <a:pt x="74904" y="137514"/>
                  </a:lnTo>
                  <a:lnTo>
                    <a:pt x="72745" y="96075"/>
                  </a:lnTo>
                  <a:lnTo>
                    <a:pt x="64385" y="45037"/>
                  </a:lnTo>
                  <a:lnTo>
                    <a:pt x="58104" y="13611"/>
                  </a:lnTo>
                  <a:lnTo>
                    <a:pt x="53454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 descr=""/>
            <p:cNvSpPr/>
            <p:nvPr/>
          </p:nvSpPr>
          <p:spPr>
            <a:xfrm>
              <a:off x="6188811" y="4150080"/>
              <a:ext cx="87630" cy="270510"/>
            </a:xfrm>
            <a:custGeom>
              <a:avLst/>
              <a:gdLst/>
              <a:ahLst/>
              <a:cxnLst/>
              <a:rect l="l" t="t" r="r" b="b"/>
              <a:pathLst>
                <a:path w="87629" h="270510">
                  <a:moveTo>
                    <a:pt x="3632" y="26568"/>
                  </a:moveTo>
                  <a:lnTo>
                    <a:pt x="2959" y="25298"/>
                  </a:lnTo>
                  <a:lnTo>
                    <a:pt x="2882" y="24218"/>
                  </a:lnTo>
                  <a:lnTo>
                    <a:pt x="2044" y="22758"/>
                  </a:lnTo>
                  <a:lnTo>
                    <a:pt x="0" y="18948"/>
                  </a:lnTo>
                  <a:lnTo>
                    <a:pt x="939" y="21488"/>
                  </a:lnTo>
                  <a:lnTo>
                    <a:pt x="3213" y="26568"/>
                  </a:lnTo>
                  <a:lnTo>
                    <a:pt x="3632" y="26568"/>
                  </a:lnTo>
                  <a:close/>
                </a:path>
                <a:path w="87629" h="270510">
                  <a:moveTo>
                    <a:pt x="5410" y="27838"/>
                  </a:moveTo>
                  <a:lnTo>
                    <a:pt x="5092" y="26835"/>
                  </a:lnTo>
                  <a:lnTo>
                    <a:pt x="4914" y="26568"/>
                  </a:lnTo>
                  <a:lnTo>
                    <a:pt x="2870" y="24028"/>
                  </a:lnTo>
                  <a:lnTo>
                    <a:pt x="2882" y="24218"/>
                  </a:lnTo>
                  <a:lnTo>
                    <a:pt x="4229" y="26568"/>
                  </a:lnTo>
                  <a:lnTo>
                    <a:pt x="5410" y="27838"/>
                  </a:lnTo>
                  <a:close/>
                </a:path>
                <a:path w="87629" h="270510">
                  <a:moveTo>
                    <a:pt x="7645" y="17741"/>
                  </a:moveTo>
                  <a:lnTo>
                    <a:pt x="7188" y="17551"/>
                  </a:lnTo>
                  <a:lnTo>
                    <a:pt x="6438" y="17437"/>
                  </a:lnTo>
                  <a:lnTo>
                    <a:pt x="5689" y="17449"/>
                  </a:lnTo>
                  <a:lnTo>
                    <a:pt x="4889" y="17449"/>
                  </a:lnTo>
                  <a:lnTo>
                    <a:pt x="4038" y="17538"/>
                  </a:lnTo>
                  <a:lnTo>
                    <a:pt x="3657" y="17818"/>
                  </a:lnTo>
                  <a:lnTo>
                    <a:pt x="5422" y="17767"/>
                  </a:lnTo>
                  <a:lnTo>
                    <a:pt x="7035" y="17957"/>
                  </a:lnTo>
                  <a:lnTo>
                    <a:pt x="7645" y="17741"/>
                  </a:lnTo>
                  <a:close/>
                </a:path>
                <a:path w="87629" h="270510">
                  <a:moveTo>
                    <a:pt x="11709" y="56222"/>
                  </a:moveTo>
                  <a:close/>
                </a:path>
                <a:path w="87629" h="270510">
                  <a:moveTo>
                    <a:pt x="13906" y="40538"/>
                  </a:moveTo>
                  <a:lnTo>
                    <a:pt x="13868" y="39268"/>
                  </a:lnTo>
                  <a:lnTo>
                    <a:pt x="13474" y="39268"/>
                  </a:lnTo>
                  <a:lnTo>
                    <a:pt x="13627" y="40538"/>
                  </a:lnTo>
                  <a:lnTo>
                    <a:pt x="13906" y="40538"/>
                  </a:lnTo>
                  <a:close/>
                </a:path>
                <a:path w="87629" h="270510">
                  <a:moveTo>
                    <a:pt x="20980" y="15405"/>
                  </a:moveTo>
                  <a:lnTo>
                    <a:pt x="20828" y="15138"/>
                  </a:lnTo>
                  <a:lnTo>
                    <a:pt x="19773" y="15138"/>
                  </a:lnTo>
                  <a:lnTo>
                    <a:pt x="20789" y="15862"/>
                  </a:lnTo>
                  <a:lnTo>
                    <a:pt x="20980" y="15405"/>
                  </a:lnTo>
                  <a:close/>
                </a:path>
                <a:path w="87629" h="270510">
                  <a:moveTo>
                    <a:pt x="21145" y="16103"/>
                  </a:moveTo>
                  <a:lnTo>
                    <a:pt x="20789" y="15862"/>
                  </a:lnTo>
                  <a:lnTo>
                    <a:pt x="20574" y="16408"/>
                  </a:lnTo>
                  <a:lnTo>
                    <a:pt x="21145" y="16103"/>
                  </a:lnTo>
                  <a:close/>
                </a:path>
                <a:path w="87629" h="270510">
                  <a:moveTo>
                    <a:pt x="21348" y="15862"/>
                  </a:moveTo>
                  <a:lnTo>
                    <a:pt x="21094" y="15138"/>
                  </a:lnTo>
                  <a:lnTo>
                    <a:pt x="20980" y="15405"/>
                  </a:lnTo>
                  <a:lnTo>
                    <a:pt x="21323" y="16002"/>
                  </a:lnTo>
                  <a:lnTo>
                    <a:pt x="21348" y="15862"/>
                  </a:lnTo>
                  <a:close/>
                </a:path>
                <a:path w="87629" h="270510">
                  <a:moveTo>
                    <a:pt x="21526" y="16370"/>
                  </a:moveTo>
                  <a:lnTo>
                    <a:pt x="21323" y="16002"/>
                  </a:lnTo>
                  <a:lnTo>
                    <a:pt x="21145" y="16103"/>
                  </a:lnTo>
                  <a:lnTo>
                    <a:pt x="21526" y="16370"/>
                  </a:lnTo>
                  <a:close/>
                </a:path>
                <a:path w="87629" h="270510">
                  <a:moveTo>
                    <a:pt x="34569" y="130708"/>
                  </a:moveTo>
                  <a:lnTo>
                    <a:pt x="34188" y="129438"/>
                  </a:lnTo>
                  <a:lnTo>
                    <a:pt x="33985" y="129438"/>
                  </a:lnTo>
                  <a:lnTo>
                    <a:pt x="34569" y="130708"/>
                  </a:lnTo>
                  <a:close/>
                </a:path>
                <a:path w="87629" h="270510">
                  <a:moveTo>
                    <a:pt x="34607" y="129438"/>
                  </a:moveTo>
                  <a:lnTo>
                    <a:pt x="33807" y="128168"/>
                  </a:lnTo>
                  <a:lnTo>
                    <a:pt x="34188" y="129438"/>
                  </a:lnTo>
                  <a:lnTo>
                    <a:pt x="34607" y="129438"/>
                  </a:lnTo>
                  <a:close/>
                </a:path>
                <a:path w="87629" h="270510">
                  <a:moveTo>
                    <a:pt x="34810" y="128168"/>
                  </a:moveTo>
                  <a:lnTo>
                    <a:pt x="34264" y="126898"/>
                  </a:lnTo>
                  <a:lnTo>
                    <a:pt x="33985" y="126898"/>
                  </a:lnTo>
                  <a:lnTo>
                    <a:pt x="34810" y="128168"/>
                  </a:lnTo>
                  <a:close/>
                </a:path>
                <a:path w="87629" h="270510">
                  <a:moveTo>
                    <a:pt x="34925" y="126898"/>
                  </a:moveTo>
                  <a:lnTo>
                    <a:pt x="34328" y="125945"/>
                  </a:lnTo>
                  <a:lnTo>
                    <a:pt x="34518" y="126898"/>
                  </a:lnTo>
                  <a:lnTo>
                    <a:pt x="34925" y="126898"/>
                  </a:lnTo>
                  <a:close/>
                </a:path>
                <a:path w="87629" h="270510">
                  <a:moveTo>
                    <a:pt x="40462" y="151028"/>
                  </a:moveTo>
                  <a:lnTo>
                    <a:pt x="40055" y="149758"/>
                  </a:lnTo>
                  <a:lnTo>
                    <a:pt x="39649" y="149758"/>
                  </a:lnTo>
                  <a:lnTo>
                    <a:pt x="40462" y="151028"/>
                  </a:lnTo>
                  <a:close/>
                </a:path>
                <a:path w="87629" h="270510">
                  <a:moveTo>
                    <a:pt x="41668" y="238391"/>
                  </a:moveTo>
                  <a:lnTo>
                    <a:pt x="41402" y="238137"/>
                  </a:lnTo>
                  <a:lnTo>
                    <a:pt x="41414" y="238531"/>
                  </a:lnTo>
                  <a:lnTo>
                    <a:pt x="41478" y="238696"/>
                  </a:lnTo>
                  <a:lnTo>
                    <a:pt x="41478" y="238836"/>
                  </a:lnTo>
                  <a:lnTo>
                    <a:pt x="41554" y="238671"/>
                  </a:lnTo>
                  <a:lnTo>
                    <a:pt x="41617" y="238518"/>
                  </a:lnTo>
                  <a:lnTo>
                    <a:pt x="41668" y="238391"/>
                  </a:lnTo>
                  <a:close/>
                </a:path>
                <a:path w="87629" h="270510">
                  <a:moveTo>
                    <a:pt x="41871" y="158038"/>
                  </a:moveTo>
                  <a:lnTo>
                    <a:pt x="41833" y="157810"/>
                  </a:lnTo>
                  <a:lnTo>
                    <a:pt x="41770" y="157607"/>
                  </a:lnTo>
                  <a:lnTo>
                    <a:pt x="41643" y="157492"/>
                  </a:lnTo>
                  <a:lnTo>
                    <a:pt x="41871" y="158038"/>
                  </a:lnTo>
                  <a:close/>
                </a:path>
                <a:path w="87629" h="270510">
                  <a:moveTo>
                    <a:pt x="41935" y="158648"/>
                  </a:moveTo>
                  <a:close/>
                </a:path>
                <a:path w="87629" h="270510">
                  <a:moveTo>
                    <a:pt x="43154" y="163017"/>
                  </a:moveTo>
                  <a:lnTo>
                    <a:pt x="43103" y="162598"/>
                  </a:lnTo>
                  <a:lnTo>
                    <a:pt x="42887" y="162636"/>
                  </a:lnTo>
                  <a:lnTo>
                    <a:pt x="43154" y="163017"/>
                  </a:lnTo>
                  <a:close/>
                </a:path>
                <a:path w="87629" h="270510">
                  <a:moveTo>
                    <a:pt x="47180" y="245910"/>
                  </a:moveTo>
                  <a:lnTo>
                    <a:pt x="46850" y="245008"/>
                  </a:lnTo>
                  <a:lnTo>
                    <a:pt x="46748" y="245503"/>
                  </a:lnTo>
                  <a:lnTo>
                    <a:pt x="46723" y="246278"/>
                  </a:lnTo>
                  <a:lnTo>
                    <a:pt x="47180" y="245910"/>
                  </a:lnTo>
                  <a:close/>
                </a:path>
                <a:path w="87629" h="270510">
                  <a:moveTo>
                    <a:pt x="47472" y="214604"/>
                  </a:moveTo>
                  <a:lnTo>
                    <a:pt x="47066" y="215798"/>
                  </a:lnTo>
                  <a:lnTo>
                    <a:pt x="47472" y="214604"/>
                  </a:lnTo>
                  <a:close/>
                </a:path>
                <a:path w="87629" h="270510">
                  <a:moveTo>
                    <a:pt x="47764" y="266039"/>
                  </a:moveTo>
                  <a:lnTo>
                    <a:pt x="47180" y="265328"/>
                  </a:lnTo>
                  <a:lnTo>
                    <a:pt x="47040" y="266598"/>
                  </a:lnTo>
                  <a:lnTo>
                    <a:pt x="47764" y="266039"/>
                  </a:lnTo>
                  <a:close/>
                </a:path>
                <a:path w="87629" h="270510">
                  <a:moveTo>
                    <a:pt x="47929" y="213258"/>
                  </a:moveTo>
                  <a:lnTo>
                    <a:pt x="47472" y="214604"/>
                  </a:lnTo>
                  <a:lnTo>
                    <a:pt x="47637" y="215798"/>
                  </a:lnTo>
                  <a:lnTo>
                    <a:pt x="47929" y="213258"/>
                  </a:lnTo>
                  <a:close/>
                </a:path>
                <a:path w="87629" h="270510">
                  <a:moveTo>
                    <a:pt x="48006" y="217068"/>
                  </a:moveTo>
                  <a:lnTo>
                    <a:pt x="47066" y="215798"/>
                  </a:lnTo>
                  <a:lnTo>
                    <a:pt x="46710" y="214604"/>
                  </a:lnTo>
                  <a:lnTo>
                    <a:pt x="46596" y="213258"/>
                  </a:lnTo>
                  <a:lnTo>
                    <a:pt x="47459" y="213258"/>
                  </a:lnTo>
                  <a:lnTo>
                    <a:pt x="46621" y="210718"/>
                  </a:lnTo>
                  <a:lnTo>
                    <a:pt x="45974" y="206908"/>
                  </a:lnTo>
                  <a:lnTo>
                    <a:pt x="45554" y="204368"/>
                  </a:lnTo>
                  <a:lnTo>
                    <a:pt x="46342" y="200558"/>
                  </a:lnTo>
                  <a:lnTo>
                    <a:pt x="46634" y="201828"/>
                  </a:lnTo>
                  <a:lnTo>
                    <a:pt x="46875" y="199288"/>
                  </a:lnTo>
                  <a:lnTo>
                    <a:pt x="44653" y="198018"/>
                  </a:lnTo>
                  <a:lnTo>
                    <a:pt x="45364" y="195478"/>
                  </a:lnTo>
                  <a:lnTo>
                    <a:pt x="45542" y="196748"/>
                  </a:lnTo>
                  <a:lnTo>
                    <a:pt x="45542" y="195478"/>
                  </a:lnTo>
                  <a:lnTo>
                    <a:pt x="45554" y="190296"/>
                  </a:lnTo>
                  <a:lnTo>
                    <a:pt x="44259" y="184048"/>
                  </a:lnTo>
                  <a:lnTo>
                    <a:pt x="45085" y="180238"/>
                  </a:lnTo>
                  <a:lnTo>
                    <a:pt x="43688" y="178968"/>
                  </a:lnTo>
                  <a:lnTo>
                    <a:pt x="45021" y="173888"/>
                  </a:lnTo>
                  <a:lnTo>
                    <a:pt x="43129" y="173888"/>
                  </a:lnTo>
                  <a:lnTo>
                    <a:pt x="43522" y="170078"/>
                  </a:lnTo>
                  <a:lnTo>
                    <a:pt x="44030" y="171348"/>
                  </a:lnTo>
                  <a:lnTo>
                    <a:pt x="43980" y="170078"/>
                  </a:lnTo>
                  <a:lnTo>
                    <a:pt x="43865" y="166268"/>
                  </a:lnTo>
                  <a:lnTo>
                    <a:pt x="43726" y="164998"/>
                  </a:lnTo>
                  <a:lnTo>
                    <a:pt x="42418" y="164998"/>
                  </a:lnTo>
                  <a:lnTo>
                    <a:pt x="41960" y="163728"/>
                  </a:lnTo>
                  <a:lnTo>
                    <a:pt x="42887" y="163728"/>
                  </a:lnTo>
                  <a:lnTo>
                    <a:pt x="41541" y="161188"/>
                  </a:lnTo>
                  <a:lnTo>
                    <a:pt x="42418" y="159918"/>
                  </a:lnTo>
                  <a:lnTo>
                    <a:pt x="41910" y="158750"/>
                  </a:lnTo>
                  <a:lnTo>
                    <a:pt x="41719" y="159918"/>
                  </a:lnTo>
                  <a:lnTo>
                    <a:pt x="41427" y="159918"/>
                  </a:lnTo>
                  <a:lnTo>
                    <a:pt x="40525" y="157378"/>
                  </a:lnTo>
                  <a:lnTo>
                    <a:pt x="40894" y="154838"/>
                  </a:lnTo>
                  <a:lnTo>
                    <a:pt x="41351" y="153568"/>
                  </a:lnTo>
                  <a:lnTo>
                    <a:pt x="39319" y="149758"/>
                  </a:lnTo>
                  <a:lnTo>
                    <a:pt x="39649" y="149758"/>
                  </a:lnTo>
                  <a:lnTo>
                    <a:pt x="38849" y="148488"/>
                  </a:lnTo>
                  <a:lnTo>
                    <a:pt x="41313" y="149758"/>
                  </a:lnTo>
                  <a:lnTo>
                    <a:pt x="39827" y="147218"/>
                  </a:lnTo>
                  <a:lnTo>
                    <a:pt x="39700" y="148488"/>
                  </a:lnTo>
                  <a:lnTo>
                    <a:pt x="39230" y="147218"/>
                  </a:lnTo>
                  <a:lnTo>
                    <a:pt x="39039" y="147218"/>
                  </a:lnTo>
                  <a:lnTo>
                    <a:pt x="39281" y="145948"/>
                  </a:lnTo>
                  <a:lnTo>
                    <a:pt x="32867" y="145948"/>
                  </a:lnTo>
                  <a:lnTo>
                    <a:pt x="31610" y="145948"/>
                  </a:lnTo>
                  <a:lnTo>
                    <a:pt x="30568" y="145948"/>
                  </a:lnTo>
                  <a:lnTo>
                    <a:pt x="31457" y="148488"/>
                  </a:lnTo>
                  <a:lnTo>
                    <a:pt x="31864" y="149758"/>
                  </a:lnTo>
                  <a:lnTo>
                    <a:pt x="33515" y="149758"/>
                  </a:lnTo>
                  <a:lnTo>
                    <a:pt x="32994" y="152819"/>
                  </a:lnTo>
                  <a:lnTo>
                    <a:pt x="32880" y="152133"/>
                  </a:lnTo>
                  <a:lnTo>
                    <a:pt x="32346" y="151295"/>
                  </a:lnTo>
                  <a:lnTo>
                    <a:pt x="32981" y="152869"/>
                  </a:lnTo>
                  <a:lnTo>
                    <a:pt x="32435" y="156108"/>
                  </a:lnTo>
                  <a:lnTo>
                    <a:pt x="37287" y="162458"/>
                  </a:lnTo>
                  <a:lnTo>
                    <a:pt x="35598" y="164998"/>
                  </a:lnTo>
                  <a:lnTo>
                    <a:pt x="36195" y="166268"/>
                  </a:lnTo>
                  <a:lnTo>
                    <a:pt x="36449" y="167538"/>
                  </a:lnTo>
                  <a:lnTo>
                    <a:pt x="37045" y="168808"/>
                  </a:lnTo>
                  <a:lnTo>
                    <a:pt x="36182" y="168808"/>
                  </a:lnTo>
                  <a:lnTo>
                    <a:pt x="36398" y="172618"/>
                  </a:lnTo>
                  <a:lnTo>
                    <a:pt x="37261" y="177698"/>
                  </a:lnTo>
                  <a:lnTo>
                    <a:pt x="36563" y="177698"/>
                  </a:lnTo>
                  <a:lnTo>
                    <a:pt x="36766" y="178968"/>
                  </a:lnTo>
                  <a:lnTo>
                    <a:pt x="39382" y="180238"/>
                  </a:lnTo>
                  <a:lnTo>
                    <a:pt x="39674" y="181508"/>
                  </a:lnTo>
                  <a:lnTo>
                    <a:pt x="38455" y="182778"/>
                  </a:lnTo>
                  <a:lnTo>
                    <a:pt x="38709" y="185318"/>
                  </a:lnTo>
                  <a:lnTo>
                    <a:pt x="38773" y="186855"/>
                  </a:lnTo>
                  <a:lnTo>
                    <a:pt x="38061" y="190398"/>
                  </a:lnTo>
                  <a:lnTo>
                    <a:pt x="39471" y="194208"/>
                  </a:lnTo>
                  <a:lnTo>
                    <a:pt x="38798" y="194208"/>
                  </a:lnTo>
                  <a:lnTo>
                    <a:pt x="38925" y="195478"/>
                  </a:lnTo>
                  <a:lnTo>
                    <a:pt x="38341" y="200558"/>
                  </a:lnTo>
                  <a:lnTo>
                    <a:pt x="38912" y="200558"/>
                  </a:lnTo>
                  <a:lnTo>
                    <a:pt x="40182" y="204368"/>
                  </a:lnTo>
                  <a:lnTo>
                    <a:pt x="40741" y="206908"/>
                  </a:lnTo>
                  <a:lnTo>
                    <a:pt x="39878" y="205638"/>
                  </a:lnTo>
                  <a:lnTo>
                    <a:pt x="41033" y="208178"/>
                  </a:lnTo>
                  <a:lnTo>
                    <a:pt x="41338" y="208178"/>
                  </a:lnTo>
                  <a:lnTo>
                    <a:pt x="41719" y="210718"/>
                  </a:lnTo>
                  <a:lnTo>
                    <a:pt x="41249" y="210718"/>
                  </a:lnTo>
                  <a:lnTo>
                    <a:pt x="40868" y="211988"/>
                  </a:lnTo>
                  <a:lnTo>
                    <a:pt x="42100" y="211988"/>
                  </a:lnTo>
                  <a:lnTo>
                    <a:pt x="41706" y="214528"/>
                  </a:lnTo>
                  <a:lnTo>
                    <a:pt x="41135" y="213258"/>
                  </a:lnTo>
                  <a:lnTo>
                    <a:pt x="41122" y="215798"/>
                  </a:lnTo>
                  <a:lnTo>
                    <a:pt x="41402" y="214528"/>
                  </a:lnTo>
                  <a:lnTo>
                    <a:pt x="42075" y="215798"/>
                  </a:lnTo>
                  <a:lnTo>
                    <a:pt x="42456" y="217068"/>
                  </a:lnTo>
                  <a:lnTo>
                    <a:pt x="41935" y="219608"/>
                  </a:lnTo>
                  <a:lnTo>
                    <a:pt x="41160" y="220878"/>
                  </a:lnTo>
                  <a:lnTo>
                    <a:pt x="41643" y="220878"/>
                  </a:lnTo>
                  <a:lnTo>
                    <a:pt x="42291" y="222148"/>
                  </a:lnTo>
                  <a:lnTo>
                    <a:pt x="47472" y="222148"/>
                  </a:lnTo>
                  <a:lnTo>
                    <a:pt x="48006" y="217068"/>
                  </a:lnTo>
                  <a:close/>
                </a:path>
                <a:path w="87629" h="270510">
                  <a:moveTo>
                    <a:pt x="48310" y="245008"/>
                  </a:moveTo>
                  <a:lnTo>
                    <a:pt x="47180" y="245910"/>
                  </a:lnTo>
                  <a:lnTo>
                    <a:pt x="47282" y="247548"/>
                  </a:lnTo>
                  <a:lnTo>
                    <a:pt x="47421" y="247548"/>
                  </a:lnTo>
                  <a:lnTo>
                    <a:pt x="48310" y="245008"/>
                  </a:lnTo>
                  <a:close/>
                </a:path>
                <a:path w="87629" h="270510">
                  <a:moveTo>
                    <a:pt x="48564" y="265328"/>
                  </a:moveTo>
                  <a:lnTo>
                    <a:pt x="47764" y="266039"/>
                  </a:lnTo>
                  <a:lnTo>
                    <a:pt x="48234" y="266598"/>
                  </a:lnTo>
                  <a:lnTo>
                    <a:pt x="48564" y="265328"/>
                  </a:lnTo>
                  <a:close/>
                </a:path>
                <a:path w="87629" h="270510">
                  <a:moveTo>
                    <a:pt x="49745" y="2197"/>
                  </a:moveTo>
                  <a:lnTo>
                    <a:pt x="48945" y="2349"/>
                  </a:lnTo>
                  <a:lnTo>
                    <a:pt x="49174" y="2387"/>
                  </a:lnTo>
                  <a:lnTo>
                    <a:pt x="49745" y="2197"/>
                  </a:lnTo>
                  <a:close/>
                </a:path>
                <a:path w="87629" h="270510">
                  <a:moveTo>
                    <a:pt x="49784" y="263969"/>
                  </a:moveTo>
                  <a:lnTo>
                    <a:pt x="48933" y="264020"/>
                  </a:lnTo>
                  <a:lnTo>
                    <a:pt x="48920" y="264782"/>
                  </a:lnTo>
                  <a:lnTo>
                    <a:pt x="49072" y="264172"/>
                  </a:lnTo>
                  <a:lnTo>
                    <a:pt x="49784" y="263969"/>
                  </a:lnTo>
                  <a:close/>
                </a:path>
                <a:path w="87629" h="270510">
                  <a:moveTo>
                    <a:pt x="52806" y="1092"/>
                  </a:moveTo>
                  <a:lnTo>
                    <a:pt x="52654" y="0"/>
                  </a:lnTo>
                  <a:lnTo>
                    <a:pt x="51422" y="698"/>
                  </a:lnTo>
                  <a:lnTo>
                    <a:pt x="52070" y="1511"/>
                  </a:lnTo>
                  <a:lnTo>
                    <a:pt x="52806" y="1092"/>
                  </a:lnTo>
                  <a:close/>
                </a:path>
                <a:path w="87629" h="270510">
                  <a:moveTo>
                    <a:pt x="55943" y="264058"/>
                  </a:moveTo>
                  <a:close/>
                </a:path>
                <a:path w="87629" h="270510">
                  <a:moveTo>
                    <a:pt x="56032" y="9791"/>
                  </a:moveTo>
                  <a:lnTo>
                    <a:pt x="55765" y="8648"/>
                  </a:lnTo>
                  <a:lnTo>
                    <a:pt x="55626" y="8089"/>
                  </a:lnTo>
                  <a:lnTo>
                    <a:pt x="55613" y="7937"/>
                  </a:lnTo>
                  <a:lnTo>
                    <a:pt x="55829" y="9080"/>
                  </a:lnTo>
                  <a:lnTo>
                    <a:pt x="56032" y="9791"/>
                  </a:lnTo>
                  <a:close/>
                </a:path>
                <a:path w="87629" h="270510">
                  <a:moveTo>
                    <a:pt x="56108" y="10045"/>
                  </a:moveTo>
                  <a:lnTo>
                    <a:pt x="56032" y="9791"/>
                  </a:lnTo>
                  <a:lnTo>
                    <a:pt x="56083" y="10045"/>
                  </a:lnTo>
                  <a:close/>
                </a:path>
                <a:path w="87629" h="270510">
                  <a:moveTo>
                    <a:pt x="57619" y="270408"/>
                  </a:moveTo>
                  <a:lnTo>
                    <a:pt x="56794" y="269836"/>
                  </a:lnTo>
                  <a:lnTo>
                    <a:pt x="56845" y="270408"/>
                  </a:lnTo>
                  <a:lnTo>
                    <a:pt x="57619" y="270408"/>
                  </a:lnTo>
                  <a:close/>
                </a:path>
                <a:path w="87629" h="270510">
                  <a:moveTo>
                    <a:pt x="62484" y="36728"/>
                  </a:moveTo>
                  <a:lnTo>
                    <a:pt x="62230" y="35839"/>
                  </a:lnTo>
                  <a:lnTo>
                    <a:pt x="62191" y="36728"/>
                  </a:lnTo>
                  <a:lnTo>
                    <a:pt x="62484" y="36728"/>
                  </a:lnTo>
                  <a:close/>
                </a:path>
                <a:path w="87629" h="270510">
                  <a:moveTo>
                    <a:pt x="62763" y="8077"/>
                  </a:moveTo>
                  <a:lnTo>
                    <a:pt x="62725" y="7861"/>
                  </a:lnTo>
                  <a:lnTo>
                    <a:pt x="62534" y="7505"/>
                  </a:lnTo>
                  <a:lnTo>
                    <a:pt x="62484" y="7696"/>
                  </a:lnTo>
                  <a:lnTo>
                    <a:pt x="62649" y="7861"/>
                  </a:lnTo>
                  <a:lnTo>
                    <a:pt x="62763" y="8077"/>
                  </a:lnTo>
                  <a:close/>
                </a:path>
                <a:path w="87629" h="270510">
                  <a:moveTo>
                    <a:pt x="64033" y="43230"/>
                  </a:moveTo>
                  <a:lnTo>
                    <a:pt x="63639" y="41808"/>
                  </a:lnTo>
                  <a:lnTo>
                    <a:pt x="63944" y="43078"/>
                  </a:lnTo>
                  <a:lnTo>
                    <a:pt x="64033" y="43230"/>
                  </a:lnTo>
                  <a:close/>
                </a:path>
                <a:path w="87629" h="270510">
                  <a:moveTo>
                    <a:pt x="66065" y="53505"/>
                  </a:moveTo>
                  <a:lnTo>
                    <a:pt x="65976" y="53187"/>
                  </a:lnTo>
                  <a:lnTo>
                    <a:pt x="65671" y="52476"/>
                  </a:lnTo>
                  <a:lnTo>
                    <a:pt x="65824" y="52971"/>
                  </a:lnTo>
                  <a:lnTo>
                    <a:pt x="66065" y="53505"/>
                  </a:lnTo>
                  <a:close/>
                </a:path>
                <a:path w="87629" h="270510">
                  <a:moveTo>
                    <a:pt x="66598" y="54508"/>
                  </a:moveTo>
                  <a:close/>
                </a:path>
                <a:path w="87629" h="270510">
                  <a:moveTo>
                    <a:pt x="66802" y="55778"/>
                  </a:moveTo>
                  <a:lnTo>
                    <a:pt x="66497" y="54508"/>
                  </a:lnTo>
                  <a:lnTo>
                    <a:pt x="66255" y="54508"/>
                  </a:lnTo>
                  <a:lnTo>
                    <a:pt x="66192" y="55778"/>
                  </a:lnTo>
                  <a:lnTo>
                    <a:pt x="66802" y="55778"/>
                  </a:lnTo>
                  <a:close/>
                </a:path>
                <a:path w="87629" h="270510">
                  <a:moveTo>
                    <a:pt x="67411" y="23126"/>
                  </a:moveTo>
                  <a:lnTo>
                    <a:pt x="67284" y="23228"/>
                  </a:lnTo>
                  <a:lnTo>
                    <a:pt x="67195" y="23406"/>
                  </a:lnTo>
                  <a:lnTo>
                    <a:pt x="67119" y="23583"/>
                  </a:lnTo>
                  <a:lnTo>
                    <a:pt x="67297" y="23456"/>
                  </a:lnTo>
                  <a:lnTo>
                    <a:pt x="67411" y="23126"/>
                  </a:lnTo>
                  <a:close/>
                </a:path>
                <a:path w="87629" h="270510">
                  <a:moveTo>
                    <a:pt x="68072" y="60858"/>
                  </a:moveTo>
                  <a:lnTo>
                    <a:pt x="67056" y="60858"/>
                  </a:lnTo>
                  <a:lnTo>
                    <a:pt x="68072" y="61353"/>
                  </a:lnTo>
                  <a:lnTo>
                    <a:pt x="68072" y="60858"/>
                  </a:lnTo>
                  <a:close/>
                </a:path>
                <a:path w="87629" h="270510">
                  <a:moveTo>
                    <a:pt x="68922" y="65938"/>
                  </a:moveTo>
                  <a:lnTo>
                    <a:pt x="68110" y="64668"/>
                  </a:lnTo>
                  <a:lnTo>
                    <a:pt x="68516" y="65938"/>
                  </a:lnTo>
                  <a:lnTo>
                    <a:pt x="68922" y="65938"/>
                  </a:lnTo>
                  <a:close/>
                </a:path>
                <a:path w="87629" h="270510">
                  <a:moveTo>
                    <a:pt x="71043" y="51866"/>
                  </a:moveTo>
                  <a:lnTo>
                    <a:pt x="70929" y="50698"/>
                  </a:lnTo>
                  <a:lnTo>
                    <a:pt x="70535" y="50698"/>
                  </a:lnTo>
                  <a:lnTo>
                    <a:pt x="70866" y="51689"/>
                  </a:lnTo>
                  <a:lnTo>
                    <a:pt x="71043" y="51866"/>
                  </a:lnTo>
                  <a:close/>
                </a:path>
                <a:path w="87629" h="270510">
                  <a:moveTo>
                    <a:pt x="71145" y="51968"/>
                  </a:moveTo>
                  <a:close/>
                </a:path>
                <a:path w="87629" h="270510">
                  <a:moveTo>
                    <a:pt x="71666" y="51917"/>
                  </a:moveTo>
                  <a:lnTo>
                    <a:pt x="71653" y="51193"/>
                  </a:lnTo>
                  <a:lnTo>
                    <a:pt x="71628" y="51485"/>
                  </a:lnTo>
                  <a:lnTo>
                    <a:pt x="71628" y="51714"/>
                  </a:lnTo>
                  <a:lnTo>
                    <a:pt x="71666" y="51917"/>
                  </a:lnTo>
                  <a:close/>
                </a:path>
                <a:path w="87629" h="270510">
                  <a:moveTo>
                    <a:pt x="72174" y="246278"/>
                  </a:moveTo>
                  <a:lnTo>
                    <a:pt x="71450" y="245008"/>
                  </a:lnTo>
                  <a:lnTo>
                    <a:pt x="71221" y="246278"/>
                  </a:lnTo>
                  <a:lnTo>
                    <a:pt x="71945" y="247548"/>
                  </a:lnTo>
                  <a:lnTo>
                    <a:pt x="72174" y="246278"/>
                  </a:lnTo>
                  <a:close/>
                </a:path>
                <a:path w="87629" h="270510">
                  <a:moveTo>
                    <a:pt x="72288" y="250088"/>
                  </a:moveTo>
                  <a:lnTo>
                    <a:pt x="71742" y="248818"/>
                  </a:lnTo>
                  <a:lnTo>
                    <a:pt x="71958" y="250088"/>
                  </a:lnTo>
                  <a:lnTo>
                    <a:pt x="72288" y="250088"/>
                  </a:lnTo>
                  <a:close/>
                </a:path>
                <a:path w="87629" h="270510">
                  <a:moveTo>
                    <a:pt x="72618" y="246278"/>
                  </a:moveTo>
                  <a:lnTo>
                    <a:pt x="72313" y="245503"/>
                  </a:lnTo>
                  <a:lnTo>
                    <a:pt x="72174" y="246278"/>
                  </a:lnTo>
                  <a:lnTo>
                    <a:pt x="72618" y="246278"/>
                  </a:lnTo>
                  <a:close/>
                </a:path>
                <a:path w="87629" h="270510">
                  <a:moveTo>
                    <a:pt x="73609" y="257390"/>
                  </a:moveTo>
                  <a:lnTo>
                    <a:pt x="73418" y="257289"/>
                  </a:lnTo>
                  <a:lnTo>
                    <a:pt x="73469" y="257441"/>
                  </a:lnTo>
                  <a:lnTo>
                    <a:pt x="73609" y="257390"/>
                  </a:lnTo>
                  <a:close/>
                </a:path>
                <a:path w="87629" h="270510">
                  <a:moveTo>
                    <a:pt x="74028" y="91655"/>
                  </a:moveTo>
                  <a:lnTo>
                    <a:pt x="74002" y="91059"/>
                  </a:lnTo>
                  <a:lnTo>
                    <a:pt x="73977" y="90360"/>
                  </a:lnTo>
                  <a:lnTo>
                    <a:pt x="73761" y="89801"/>
                  </a:lnTo>
                  <a:lnTo>
                    <a:pt x="73698" y="90538"/>
                  </a:lnTo>
                  <a:lnTo>
                    <a:pt x="73825" y="91122"/>
                  </a:lnTo>
                  <a:lnTo>
                    <a:pt x="74028" y="91655"/>
                  </a:lnTo>
                  <a:close/>
                </a:path>
                <a:path w="87629" h="270510">
                  <a:moveTo>
                    <a:pt x="74079" y="224688"/>
                  </a:moveTo>
                  <a:lnTo>
                    <a:pt x="74028" y="224231"/>
                  </a:lnTo>
                  <a:lnTo>
                    <a:pt x="73939" y="224650"/>
                  </a:lnTo>
                  <a:lnTo>
                    <a:pt x="74079" y="224688"/>
                  </a:lnTo>
                  <a:close/>
                </a:path>
                <a:path w="87629" h="270510">
                  <a:moveTo>
                    <a:pt x="74129" y="264058"/>
                  </a:moveTo>
                  <a:lnTo>
                    <a:pt x="73482" y="262788"/>
                  </a:lnTo>
                  <a:lnTo>
                    <a:pt x="73609" y="264058"/>
                  </a:lnTo>
                  <a:lnTo>
                    <a:pt x="74129" y="264058"/>
                  </a:lnTo>
                  <a:close/>
                </a:path>
                <a:path w="87629" h="270510">
                  <a:moveTo>
                    <a:pt x="74129" y="57048"/>
                  </a:moveTo>
                  <a:lnTo>
                    <a:pt x="73228" y="57048"/>
                  </a:lnTo>
                  <a:lnTo>
                    <a:pt x="73837" y="58318"/>
                  </a:lnTo>
                  <a:lnTo>
                    <a:pt x="74129" y="57048"/>
                  </a:lnTo>
                  <a:close/>
                </a:path>
                <a:path w="87629" h="270510">
                  <a:moveTo>
                    <a:pt x="74168" y="224764"/>
                  </a:moveTo>
                  <a:lnTo>
                    <a:pt x="74129" y="225145"/>
                  </a:lnTo>
                  <a:lnTo>
                    <a:pt x="74155" y="224955"/>
                  </a:lnTo>
                  <a:lnTo>
                    <a:pt x="74168" y="224764"/>
                  </a:lnTo>
                  <a:close/>
                </a:path>
                <a:path w="87629" h="270510">
                  <a:moveTo>
                    <a:pt x="74244" y="226136"/>
                  </a:moveTo>
                  <a:lnTo>
                    <a:pt x="74129" y="225158"/>
                  </a:lnTo>
                  <a:lnTo>
                    <a:pt x="74091" y="225488"/>
                  </a:lnTo>
                  <a:lnTo>
                    <a:pt x="74015" y="225894"/>
                  </a:lnTo>
                  <a:lnTo>
                    <a:pt x="74244" y="226136"/>
                  </a:lnTo>
                  <a:close/>
                </a:path>
                <a:path w="87629" h="270510">
                  <a:moveTo>
                    <a:pt x="74434" y="234899"/>
                  </a:moveTo>
                  <a:lnTo>
                    <a:pt x="74409" y="234010"/>
                  </a:lnTo>
                  <a:lnTo>
                    <a:pt x="73456" y="233273"/>
                  </a:lnTo>
                  <a:lnTo>
                    <a:pt x="73583" y="234670"/>
                  </a:lnTo>
                  <a:lnTo>
                    <a:pt x="73812" y="235026"/>
                  </a:lnTo>
                  <a:lnTo>
                    <a:pt x="74434" y="234899"/>
                  </a:lnTo>
                  <a:close/>
                </a:path>
                <a:path w="87629" h="270510">
                  <a:moveTo>
                    <a:pt x="74574" y="212712"/>
                  </a:moveTo>
                  <a:lnTo>
                    <a:pt x="74510" y="212293"/>
                  </a:lnTo>
                  <a:lnTo>
                    <a:pt x="74383" y="212483"/>
                  </a:lnTo>
                  <a:lnTo>
                    <a:pt x="74574" y="212712"/>
                  </a:lnTo>
                  <a:close/>
                </a:path>
                <a:path w="87629" h="270510">
                  <a:moveTo>
                    <a:pt x="74625" y="92875"/>
                  </a:moveTo>
                  <a:lnTo>
                    <a:pt x="74409" y="92468"/>
                  </a:lnTo>
                  <a:lnTo>
                    <a:pt x="74193" y="92075"/>
                  </a:lnTo>
                  <a:lnTo>
                    <a:pt x="74028" y="91655"/>
                  </a:lnTo>
                  <a:lnTo>
                    <a:pt x="74079" y="92367"/>
                  </a:lnTo>
                  <a:lnTo>
                    <a:pt x="74129" y="92925"/>
                  </a:lnTo>
                  <a:lnTo>
                    <a:pt x="74625" y="92875"/>
                  </a:lnTo>
                  <a:close/>
                </a:path>
                <a:path w="87629" h="270510">
                  <a:moveTo>
                    <a:pt x="74777" y="223418"/>
                  </a:moveTo>
                  <a:lnTo>
                    <a:pt x="74561" y="223418"/>
                  </a:lnTo>
                  <a:lnTo>
                    <a:pt x="74764" y="223951"/>
                  </a:lnTo>
                  <a:lnTo>
                    <a:pt x="74777" y="223418"/>
                  </a:lnTo>
                  <a:close/>
                </a:path>
                <a:path w="87629" h="270510">
                  <a:moveTo>
                    <a:pt x="74828" y="215582"/>
                  </a:moveTo>
                  <a:lnTo>
                    <a:pt x="74790" y="215925"/>
                  </a:lnTo>
                  <a:lnTo>
                    <a:pt x="74777" y="216141"/>
                  </a:lnTo>
                  <a:lnTo>
                    <a:pt x="74803" y="216319"/>
                  </a:lnTo>
                  <a:lnTo>
                    <a:pt x="74815" y="216090"/>
                  </a:lnTo>
                  <a:lnTo>
                    <a:pt x="74815" y="215836"/>
                  </a:lnTo>
                  <a:lnTo>
                    <a:pt x="74828" y="215582"/>
                  </a:lnTo>
                  <a:close/>
                </a:path>
                <a:path w="87629" h="270510">
                  <a:moveTo>
                    <a:pt x="74841" y="213029"/>
                  </a:moveTo>
                  <a:lnTo>
                    <a:pt x="74574" y="212712"/>
                  </a:lnTo>
                  <a:lnTo>
                    <a:pt x="74599" y="212915"/>
                  </a:lnTo>
                  <a:lnTo>
                    <a:pt x="74841" y="213029"/>
                  </a:lnTo>
                  <a:close/>
                </a:path>
                <a:path w="87629" h="270510">
                  <a:moveTo>
                    <a:pt x="74904" y="217576"/>
                  </a:moveTo>
                  <a:lnTo>
                    <a:pt x="74853" y="217081"/>
                  </a:lnTo>
                  <a:lnTo>
                    <a:pt x="74828" y="216852"/>
                  </a:lnTo>
                  <a:lnTo>
                    <a:pt x="74676" y="216789"/>
                  </a:lnTo>
                  <a:lnTo>
                    <a:pt x="74701" y="217093"/>
                  </a:lnTo>
                  <a:lnTo>
                    <a:pt x="74790" y="217347"/>
                  </a:lnTo>
                  <a:lnTo>
                    <a:pt x="74904" y="217576"/>
                  </a:lnTo>
                  <a:close/>
                </a:path>
                <a:path w="87629" h="270510">
                  <a:moveTo>
                    <a:pt x="75107" y="223418"/>
                  </a:moveTo>
                  <a:lnTo>
                    <a:pt x="74980" y="222148"/>
                  </a:lnTo>
                  <a:lnTo>
                    <a:pt x="74663" y="220878"/>
                  </a:lnTo>
                  <a:lnTo>
                    <a:pt x="74777" y="223418"/>
                  </a:lnTo>
                  <a:lnTo>
                    <a:pt x="75107" y="223418"/>
                  </a:lnTo>
                  <a:close/>
                </a:path>
                <a:path w="87629" h="270510">
                  <a:moveTo>
                    <a:pt x="75107" y="63398"/>
                  </a:moveTo>
                  <a:lnTo>
                    <a:pt x="74790" y="62128"/>
                  </a:lnTo>
                  <a:lnTo>
                    <a:pt x="74904" y="63398"/>
                  </a:lnTo>
                  <a:lnTo>
                    <a:pt x="75107" y="63398"/>
                  </a:lnTo>
                  <a:close/>
                </a:path>
                <a:path w="87629" h="270510">
                  <a:moveTo>
                    <a:pt x="75158" y="225958"/>
                  </a:moveTo>
                  <a:lnTo>
                    <a:pt x="75044" y="224688"/>
                  </a:lnTo>
                  <a:lnTo>
                    <a:pt x="74764" y="223951"/>
                  </a:lnTo>
                  <a:lnTo>
                    <a:pt x="74726" y="225958"/>
                  </a:lnTo>
                  <a:lnTo>
                    <a:pt x="75158" y="225958"/>
                  </a:lnTo>
                  <a:close/>
                </a:path>
                <a:path w="87629" h="270510">
                  <a:moveTo>
                    <a:pt x="75158" y="216814"/>
                  </a:moveTo>
                  <a:lnTo>
                    <a:pt x="74942" y="216700"/>
                  </a:lnTo>
                  <a:lnTo>
                    <a:pt x="74853" y="216573"/>
                  </a:lnTo>
                  <a:lnTo>
                    <a:pt x="74815" y="216331"/>
                  </a:lnTo>
                  <a:lnTo>
                    <a:pt x="74828" y="216852"/>
                  </a:lnTo>
                  <a:lnTo>
                    <a:pt x="74955" y="216890"/>
                  </a:lnTo>
                  <a:lnTo>
                    <a:pt x="75158" y="216814"/>
                  </a:lnTo>
                  <a:close/>
                </a:path>
                <a:path w="87629" h="270510">
                  <a:moveTo>
                    <a:pt x="75158" y="213169"/>
                  </a:moveTo>
                  <a:lnTo>
                    <a:pt x="74853" y="213029"/>
                  </a:lnTo>
                  <a:lnTo>
                    <a:pt x="75018" y="213144"/>
                  </a:lnTo>
                  <a:lnTo>
                    <a:pt x="75158" y="213169"/>
                  </a:lnTo>
                  <a:close/>
                </a:path>
                <a:path w="87629" h="270510">
                  <a:moveTo>
                    <a:pt x="75209" y="195478"/>
                  </a:moveTo>
                  <a:lnTo>
                    <a:pt x="74676" y="195478"/>
                  </a:lnTo>
                  <a:lnTo>
                    <a:pt x="74904" y="196748"/>
                  </a:lnTo>
                  <a:lnTo>
                    <a:pt x="75209" y="195478"/>
                  </a:lnTo>
                  <a:close/>
                </a:path>
                <a:path w="87629" h="270510">
                  <a:moveTo>
                    <a:pt x="75679" y="210553"/>
                  </a:moveTo>
                  <a:lnTo>
                    <a:pt x="75158" y="209765"/>
                  </a:lnTo>
                  <a:lnTo>
                    <a:pt x="75069" y="210578"/>
                  </a:lnTo>
                  <a:lnTo>
                    <a:pt x="74434" y="211785"/>
                  </a:lnTo>
                  <a:lnTo>
                    <a:pt x="74510" y="212293"/>
                  </a:lnTo>
                  <a:lnTo>
                    <a:pt x="75679" y="210553"/>
                  </a:lnTo>
                  <a:close/>
                </a:path>
                <a:path w="87629" h="270510">
                  <a:moveTo>
                    <a:pt x="75869" y="187731"/>
                  </a:moveTo>
                  <a:lnTo>
                    <a:pt x="75488" y="187579"/>
                  </a:lnTo>
                  <a:lnTo>
                    <a:pt x="75628" y="187655"/>
                  </a:lnTo>
                  <a:lnTo>
                    <a:pt x="75755" y="187706"/>
                  </a:lnTo>
                  <a:close/>
                </a:path>
                <a:path w="87629" h="270510">
                  <a:moveTo>
                    <a:pt x="75920" y="111899"/>
                  </a:moveTo>
                  <a:lnTo>
                    <a:pt x="75577" y="110223"/>
                  </a:lnTo>
                  <a:lnTo>
                    <a:pt x="75158" y="111417"/>
                  </a:lnTo>
                  <a:lnTo>
                    <a:pt x="75920" y="111899"/>
                  </a:lnTo>
                  <a:close/>
                </a:path>
                <a:path w="87629" h="270510">
                  <a:moveTo>
                    <a:pt x="76085" y="228892"/>
                  </a:moveTo>
                  <a:lnTo>
                    <a:pt x="75704" y="227799"/>
                  </a:lnTo>
                  <a:lnTo>
                    <a:pt x="74968" y="226504"/>
                  </a:lnTo>
                  <a:lnTo>
                    <a:pt x="73964" y="227101"/>
                  </a:lnTo>
                  <a:lnTo>
                    <a:pt x="74828" y="228219"/>
                  </a:lnTo>
                  <a:lnTo>
                    <a:pt x="74396" y="228434"/>
                  </a:lnTo>
                  <a:lnTo>
                    <a:pt x="75438" y="229666"/>
                  </a:lnTo>
                  <a:lnTo>
                    <a:pt x="75463" y="230555"/>
                  </a:lnTo>
                  <a:lnTo>
                    <a:pt x="74955" y="231178"/>
                  </a:lnTo>
                  <a:lnTo>
                    <a:pt x="74587" y="230987"/>
                  </a:lnTo>
                  <a:lnTo>
                    <a:pt x="74828" y="231343"/>
                  </a:lnTo>
                  <a:lnTo>
                    <a:pt x="74231" y="232346"/>
                  </a:lnTo>
                  <a:lnTo>
                    <a:pt x="74815" y="232892"/>
                  </a:lnTo>
                  <a:lnTo>
                    <a:pt x="75717" y="231813"/>
                  </a:lnTo>
                  <a:lnTo>
                    <a:pt x="75907" y="230352"/>
                  </a:lnTo>
                  <a:lnTo>
                    <a:pt x="75425" y="228752"/>
                  </a:lnTo>
                  <a:lnTo>
                    <a:pt x="75666" y="228460"/>
                  </a:lnTo>
                  <a:lnTo>
                    <a:pt x="75907" y="228803"/>
                  </a:lnTo>
                  <a:lnTo>
                    <a:pt x="76085" y="228892"/>
                  </a:lnTo>
                  <a:close/>
                </a:path>
                <a:path w="87629" h="270510">
                  <a:moveTo>
                    <a:pt x="76238" y="179031"/>
                  </a:moveTo>
                  <a:lnTo>
                    <a:pt x="75857" y="180581"/>
                  </a:lnTo>
                  <a:lnTo>
                    <a:pt x="76060" y="179908"/>
                  </a:lnTo>
                  <a:lnTo>
                    <a:pt x="76238" y="179031"/>
                  </a:lnTo>
                  <a:close/>
                </a:path>
                <a:path w="87629" h="270510">
                  <a:moveTo>
                    <a:pt x="76314" y="235521"/>
                  </a:moveTo>
                  <a:lnTo>
                    <a:pt x="75819" y="235115"/>
                  </a:lnTo>
                  <a:lnTo>
                    <a:pt x="75844" y="235419"/>
                  </a:lnTo>
                  <a:lnTo>
                    <a:pt x="76314" y="235521"/>
                  </a:lnTo>
                  <a:close/>
                </a:path>
                <a:path w="87629" h="270510">
                  <a:moveTo>
                    <a:pt x="76568" y="218338"/>
                  </a:moveTo>
                  <a:lnTo>
                    <a:pt x="76149" y="218338"/>
                  </a:lnTo>
                  <a:lnTo>
                    <a:pt x="76060" y="219494"/>
                  </a:lnTo>
                  <a:lnTo>
                    <a:pt x="76568" y="218338"/>
                  </a:lnTo>
                  <a:close/>
                </a:path>
                <a:path w="87629" h="270510">
                  <a:moveTo>
                    <a:pt x="76860" y="167995"/>
                  </a:moveTo>
                  <a:lnTo>
                    <a:pt x="76695" y="168148"/>
                  </a:lnTo>
                  <a:lnTo>
                    <a:pt x="76619" y="168338"/>
                  </a:lnTo>
                  <a:lnTo>
                    <a:pt x="76771" y="168173"/>
                  </a:lnTo>
                  <a:lnTo>
                    <a:pt x="76860" y="167995"/>
                  </a:lnTo>
                  <a:close/>
                </a:path>
                <a:path w="87629" h="270510">
                  <a:moveTo>
                    <a:pt x="76898" y="78397"/>
                  </a:moveTo>
                  <a:lnTo>
                    <a:pt x="76809" y="78828"/>
                  </a:lnTo>
                  <a:lnTo>
                    <a:pt x="76885" y="78613"/>
                  </a:lnTo>
                  <a:lnTo>
                    <a:pt x="76898" y="78397"/>
                  </a:lnTo>
                  <a:close/>
                </a:path>
                <a:path w="87629" h="270510">
                  <a:moveTo>
                    <a:pt x="77444" y="88150"/>
                  </a:moveTo>
                  <a:lnTo>
                    <a:pt x="77317" y="87795"/>
                  </a:lnTo>
                  <a:lnTo>
                    <a:pt x="77216" y="87490"/>
                  </a:lnTo>
                  <a:lnTo>
                    <a:pt x="77228" y="87998"/>
                  </a:lnTo>
                  <a:lnTo>
                    <a:pt x="77343" y="88138"/>
                  </a:lnTo>
                  <a:close/>
                </a:path>
                <a:path w="87629" h="270510">
                  <a:moveTo>
                    <a:pt x="77736" y="173888"/>
                  </a:moveTo>
                  <a:lnTo>
                    <a:pt x="77063" y="173888"/>
                  </a:lnTo>
                  <a:lnTo>
                    <a:pt x="77152" y="176517"/>
                  </a:lnTo>
                  <a:lnTo>
                    <a:pt x="77736" y="173888"/>
                  </a:lnTo>
                  <a:close/>
                </a:path>
                <a:path w="87629" h="270510">
                  <a:moveTo>
                    <a:pt x="77800" y="223418"/>
                  </a:moveTo>
                  <a:lnTo>
                    <a:pt x="76060" y="219608"/>
                  </a:lnTo>
                  <a:lnTo>
                    <a:pt x="75704" y="219608"/>
                  </a:lnTo>
                  <a:lnTo>
                    <a:pt x="75196" y="218338"/>
                  </a:lnTo>
                  <a:lnTo>
                    <a:pt x="74891" y="218338"/>
                  </a:lnTo>
                  <a:lnTo>
                    <a:pt x="75082" y="219608"/>
                  </a:lnTo>
                  <a:lnTo>
                    <a:pt x="75539" y="220878"/>
                  </a:lnTo>
                  <a:lnTo>
                    <a:pt x="75666" y="223418"/>
                  </a:lnTo>
                  <a:lnTo>
                    <a:pt x="75857" y="223418"/>
                  </a:lnTo>
                  <a:lnTo>
                    <a:pt x="75946" y="224688"/>
                  </a:lnTo>
                  <a:lnTo>
                    <a:pt x="77800" y="223418"/>
                  </a:lnTo>
                  <a:close/>
                </a:path>
                <a:path w="87629" h="270510">
                  <a:moveTo>
                    <a:pt x="78257" y="86258"/>
                  </a:moveTo>
                  <a:lnTo>
                    <a:pt x="77660" y="83718"/>
                  </a:lnTo>
                  <a:lnTo>
                    <a:pt x="77660" y="85178"/>
                  </a:lnTo>
                  <a:lnTo>
                    <a:pt x="78257" y="86258"/>
                  </a:lnTo>
                  <a:close/>
                </a:path>
                <a:path w="87629" h="270510">
                  <a:moveTo>
                    <a:pt x="78359" y="195478"/>
                  </a:moveTo>
                  <a:lnTo>
                    <a:pt x="78282" y="194208"/>
                  </a:lnTo>
                  <a:lnTo>
                    <a:pt x="78117" y="194208"/>
                  </a:lnTo>
                  <a:lnTo>
                    <a:pt x="78359" y="195478"/>
                  </a:lnTo>
                  <a:close/>
                </a:path>
                <a:path w="87629" h="270510">
                  <a:moveTo>
                    <a:pt x="78447" y="213385"/>
                  </a:moveTo>
                  <a:lnTo>
                    <a:pt x="78422" y="213233"/>
                  </a:lnTo>
                  <a:lnTo>
                    <a:pt x="78346" y="212852"/>
                  </a:lnTo>
                  <a:lnTo>
                    <a:pt x="78447" y="213385"/>
                  </a:lnTo>
                  <a:close/>
                </a:path>
                <a:path w="87629" h="270510">
                  <a:moveTo>
                    <a:pt x="78473" y="214528"/>
                  </a:moveTo>
                  <a:lnTo>
                    <a:pt x="77622" y="214528"/>
                  </a:lnTo>
                  <a:lnTo>
                    <a:pt x="77762" y="215798"/>
                  </a:lnTo>
                  <a:lnTo>
                    <a:pt x="78473" y="214528"/>
                  </a:lnTo>
                  <a:close/>
                </a:path>
                <a:path w="87629" h="270510">
                  <a:moveTo>
                    <a:pt x="78803" y="200558"/>
                  </a:moveTo>
                  <a:lnTo>
                    <a:pt x="78168" y="199288"/>
                  </a:lnTo>
                  <a:lnTo>
                    <a:pt x="78384" y="200558"/>
                  </a:lnTo>
                  <a:lnTo>
                    <a:pt x="78803" y="200558"/>
                  </a:lnTo>
                  <a:close/>
                </a:path>
                <a:path w="87629" h="270510">
                  <a:moveTo>
                    <a:pt x="78917" y="194208"/>
                  </a:moveTo>
                  <a:lnTo>
                    <a:pt x="78219" y="192938"/>
                  </a:lnTo>
                  <a:lnTo>
                    <a:pt x="78282" y="194208"/>
                  </a:lnTo>
                  <a:lnTo>
                    <a:pt x="78917" y="194208"/>
                  </a:lnTo>
                  <a:close/>
                </a:path>
                <a:path w="87629" h="270510">
                  <a:moveTo>
                    <a:pt x="78917" y="158648"/>
                  </a:moveTo>
                  <a:lnTo>
                    <a:pt x="78117" y="157505"/>
                  </a:lnTo>
                  <a:lnTo>
                    <a:pt x="78511" y="159626"/>
                  </a:lnTo>
                  <a:lnTo>
                    <a:pt x="78917" y="158648"/>
                  </a:lnTo>
                  <a:close/>
                </a:path>
                <a:path w="87629" h="270510">
                  <a:moveTo>
                    <a:pt x="79184" y="195541"/>
                  </a:moveTo>
                  <a:lnTo>
                    <a:pt x="78917" y="198399"/>
                  </a:lnTo>
                  <a:lnTo>
                    <a:pt x="79070" y="198170"/>
                  </a:lnTo>
                  <a:lnTo>
                    <a:pt x="79184" y="195541"/>
                  </a:lnTo>
                  <a:close/>
                </a:path>
                <a:path w="87629" h="270510">
                  <a:moveTo>
                    <a:pt x="79222" y="190398"/>
                  </a:moveTo>
                  <a:lnTo>
                    <a:pt x="78752" y="191668"/>
                  </a:lnTo>
                  <a:lnTo>
                    <a:pt x="79222" y="190398"/>
                  </a:lnTo>
                  <a:close/>
                </a:path>
                <a:path w="87629" h="270510">
                  <a:moveTo>
                    <a:pt x="79400" y="157378"/>
                  </a:moveTo>
                  <a:lnTo>
                    <a:pt x="79248" y="156108"/>
                  </a:lnTo>
                  <a:lnTo>
                    <a:pt x="79121" y="156324"/>
                  </a:lnTo>
                  <a:lnTo>
                    <a:pt x="79349" y="157378"/>
                  </a:lnTo>
                  <a:close/>
                </a:path>
                <a:path w="87629" h="270510">
                  <a:moveTo>
                    <a:pt x="79514" y="189128"/>
                  </a:moveTo>
                  <a:lnTo>
                    <a:pt x="78397" y="189128"/>
                  </a:lnTo>
                  <a:lnTo>
                    <a:pt x="79159" y="190296"/>
                  </a:lnTo>
                  <a:lnTo>
                    <a:pt x="79514" y="189128"/>
                  </a:lnTo>
                  <a:close/>
                </a:path>
                <a:path w="87629" h="270510">
                  <a:moveTo>
                    <a:pt x="79629" y="102768"/>
                  </a:moveTo>
                  <a:lnTo>
                    <a:pt x="79413" y="101295"/>
                  </a:lnTo>
                  <a:lnTo>
                    <a:pt x="79082" y="102019"/>
                  </a:lnTo>
                  <a:lnTo>
                    <a:pt x="79629" y="102768"/>
                  </a:lnTo>
                  <a:close/>
                </a:path>
                <a:path w="87629" h="270510">
                  <a:moveTo>
                    <a:pt x="79717" y="197586"/>
                  </a:moveTo>
                  <a:lnTo>
                    <a:pt x="79705" y="197243"/>
                  </a:lnTo>
                  <a:lnTo>
                    <a:pt x="79070" y="198170"/>
                  </a:lnTo>
                  <a:lnTo>
                    <a:pt x="79032" y="199301"/>
                  </a:lnTo>
                  <a:lnTo>
                    <a:pt x="79717" y="197586"/>
                  </a:lnTo>
                  <a:close/>
                </a:path>
                <a:path w="87629" h="270510">
                  <a:moveTo>
                    <a:pt x="79908" y="100228"/>
                  </a:moveTo>
                  <a:lnTo>
                    <a:pt x="79082" y="98958"/>
                  </a:lnTo>
                  <a:lnTo>
                    <a:pt x="79413" y="101295"/>
                  </a:lnTo>
                  <a:lnTo>
                    <a:pt x="79908" y="100228"/>
                  </a:lnTo>
                  <a:close/>
                </a:path>
                <a:path w="87629" h="270510">
                  <a:moveTo>
                    <a:pt x="80187" y="142303"/>
                  </a:moveTo>
                  <a:lnTo>
                    <a:pt x="80111" y="142455"/>
                  </a:lnTo>
                  <a:lnTo>
                    <a:pt x="80187" y="142303"/>
                  </a:lnTo>
                  <a:close/>
                </a:path>
                <a:path w="87629" h="270510">
                  <a:moveTo>
                    <a:pt x="80302" y="141744"/>
                  </a:moveTo>
                  <a:lnTo>
                    <a:pt x="80187" y="142303"/>
                  </a:lnTo>
                  <a:lnTo>
                    <a:pt x="80251" y="142151"/>
                  </a:lnTo>
                  <a:lnTo>
                    <a:pt x="80289" y="141960"/>
                  </a:lnTo>
                  <a:lnTo>
                    <a:pt x="80302" y="141744"/>
                  </a:lnTo>
                  <a:close/>
                </a:path>
                <a:path w="87629" h="270510">
                  <a:moveTo>
                    <a:pt x="80365" y="183515"/>
                  </a:moveTo>
                  <a:lnTo>
                    <a:pt x="79502" y="183349"/>
                  </a:lnTo>
                  <a:lnTo>
                    <a:pt x="79121" y="183184"/>
                  </a:lnTo>
                  <a:lnTo>
                    <a:pt x="79476" y="183426"/>
                  </a:lnTo>
                  <a:lnTo>
                    <a:pt x="79629" y="183730"/>
                  </a:lnTo>
                  <a:lnTo>
                    <a:pt x="79679" y="184086"/>
                  </a:lnTo>
                  <a:lnTo>
                    <a:pt x="79844" y="184111"/>
                  </a:lnTo>
                  <a:lnTo>
                    <a:pt x="80035" y="184061"/>
                  </a:lnTo>
                  <a:lnTo>
                    <a:pt x="80302" y="183934"/>
                  </a:lnTo>
                  <a:lnTo>
                    <a:pt x="80365" y="183515"/>
                  </a:lnTo>
                  <a:close/>
                </a:path>
                <a:path w="87629" h="270510">
                  <a:moveTo>
                    <a:pt x="80454" y="186766"/>
                  </a:moveTo>
                  <a:lnTo>
                    <a:pt x="80175" y="185788"/>
                  </a:lnTo>
                  <a:lnTo>
                    <a:pt x="80111" y="185534"/>
                  </a:lnTo>
                  <a:lnTo>
                    <a:pt x="79870" y="186372"/>
                  </a:lnTo>
                  <a:lnTo>
                    <a:pt x="79692" y="185318"/>
                  </a:lnTo>
                  <a:lnTo>
                    <a:pt x="78574" y="184048"/>
                  </a:lnTo>
                  <a:lnTo>
                    <a:pt x="79362" y="181508"/>
                  </a:lnTo>
                  <a:lnTo>
                    <a:pt x="79235" y="180238"/>
                  </a:lnTo>
                  <a:lnTo>
                    <a:pt x="79108" y="178968"/>
                  </a:lnTo>
                  <a:lnTo>
                    <a:pt x="79476" y="178968"/>
                  </a:lnTo>
                  <a:lnTo>
                    <a:pt x="79921" y="173888"/>
                  </a:lnTo>
                  <a:lnTo>
                    <a:pt x="80162" y="172618"/>
                  </a:lnTo>
                  <a:lnTo>
                    <a:pt x="77990" y="172618"/>
                  </a:lnTo>
                  <a:lnTo>
                    <a:pt x="77774" y="172618"/>
                  </a:lnTo>
                  <a:lnTo>
                    <a:pt x="78232" y="173888"/>
                  </a:lnTo>
                  <a:lnTo>
                    <a:pt x="78066" y="175158"/>
                  </a:lnTo>
                  <a:lnTo>
                    <a:pt x="77241" y="176428"/>
                  </a:lnTo>
                  <a:lnTo>
                    <a:pt x="77266" y="176618"/>
                  </a:lnTo>
                  <a:lnTo>
                    <a:pt x="78486" y="177698"/>
                  </a:lnTo>
                  <a:lnTo>
                    <a:pt x="77597" y="178968"/>
                  </a:lnTo>
                  <a:lnTo>
                    <a:pt x="77393" y="178968"/>
                  </a:lnTo>
                  <a:lnTo>
                    <a:pt x="77431" y="177698"/>
                  </a:lnTo>
                  <a:lnTo>
                    <a:pt x="77266" y="176618"/>
                  </a:lnTo>
                  <a:lnTo>
                    <a:pt x="76200" y="177698"/>
                  </a:lnTo>
                  <a:lnTo>
                    <a:pt x="76441" y="178968"/>
                  </a:lnTo>
                  <a:lnTo>
                    <a:pt x="76238" y="180238"/>
                  </a:lnTo>
                  <a:lnTo>
                    <a:pt x="76263" y="178968"/>
                  </a:lnTo>
                  <a:lnTo>
                    <a:pt x="75692" y="182778"/>
                  </a:lnTo>
                  <a:lnTo>
                    <a:pt x="75984" y="181508"/>
                  </a:lnTo>
                  <a:lnTo>
                    <a:pt x="78041" y="184048"/>
                  </a:lnTo>
                  <a:lnTo>
                    <a:pt x="76187" y="186588"/>
                  </a:lnTo>
                  <a:lnTo>
                    <a:pt x="76327" y="186855"/>
                  </a:lnTo>
                  <a:lnTo>
                    <a:pt x="76784" y="189128"/>
                  </a:lnTo>
                  <a:lnTo>
                    <a:pt x="75857" y="187858"/>
                  </a:lnTo>
                  <a:lnTo>
                    <a:pt x="75590" y="189128"/>
                  </a:lnTo>
                  <a:lnTo>
                    <a:pt x="75272" y="190398"/>
                  </a:lnTo>
                  <a:lnTo>
                    <a:pt x="75018" y="190398"/>
                  </a:lnTo>
                  <a:lnTo>
                    <a:pt x="75755" y="191668"/>
                  </a:lnTo>
                  <a:lnTo>
                    <a:pt x="74383" y="191668"/>
                  </a:lnTo>
                  <a:lnTo>
                    <a:pt x="75476" y="194208"/>
                  </a:lnTo>
                  <a:lnTo>
                    <a:pt x="75171" y="194208"/>
                  </a:lnTo>
                  <a:lnTo>
                    <a:pt x="75425" y="195478"/>
                  </a:lnTo>
                  <a:lnTo>
                    <a:pt x="75577" y="195478"/>
                  </a:lnTo>
                  <a:lnTo>
                    <a:pt x="76581" y="198018"/>
                  </a:lnTo>
                  <a:lnTo>
                    <a:pt x="74307" y="201828"/>
                  </a:lnTo>
                  <a:lnTo>
                    <a:pt x="75666" y="205638"/>
                  </a:lnTo>
                  <a:lnTo>
                    <a:pt x="76200" y="209448"/>
                  </a:lnTo>
                  <a:lnTo>
                    <a:pt x="77216" y="209448"/>
                  </a:lnTo>
                  <a:lnTo>
                    <a:pt x="77622" y="213258"/>
                  </a:lnTo>
                  <a:lnTo>
                    <a:pt x="77101" y="213258"/>
                  </a:lnTo>
                  <a:lnTo>
                    <a:pt x="76555" y="211988"/>
                  </a:lnTo>
                  <a:lnTo>
                    <a:pt x="76073" y="213258"/>
                  </a:lnTo>
                  <a:lnTo>
                    <a:pt x="76098" y="214604"/>
                  </a:lnTo>
                  <a:lnTo>
                    <a:pt x="76365" y="217068"/>
                  </a:lnTo>
                  <a:lnTo>
                    <a:pt x="76123" y="215798"/>
                  </a:lnTo>
                  <a:lnTo>
                    <a:pt x="75526" y="217068"/>
                  </a:lnTo>
                  <a:lnTo>
                    <a:pt x="75526" y="218338"/>
                  </a:lnTo>
                  <a:lnTo>
                    <a:pt x="76149" y="218338"/>
                  </a:lnTo>
                  <a:lnTo>
                    <a:pt x="76250" y="217068"/>
                  </a:lnTo>
                  <a:lnTo>
                    <a:pt x="77482" y="218338"/>
                  </a:lnTo>
                  <a:lnTo>
                    <a:pt x="76542" y="215798"/>
                  </a:lnTo>
                  <a:lnTo>
                    <a:pt x="76898" y="215798"/>
                  </a:lnTo>
                  <a:lnTo>
                    <a:pt x="77622" y="214528"/>
                  </a:lnTo>
                  <a:lnTo>
                    <a:pt x="77381" y="214528"/>
                  </a:lnTo>
                  <a:lnTo>
                    <a:pt x="78130" y="213258"/>
                  </a:lnTo>
                  <a:lnTo>
                    <a:pt x="78346" y="213258"/>
                  </a:lnTo>
                  <a:lnTo>
                    <a:pt x="78016" y="211988"/>
                  </a:lnTo>
                  <a:lnTo>
                    <a:pt x="78714" y="211988"/>
                  </a:lnTo>
                  <a:lnTo>
                    <a:pt x="79540" y="209448"/>
                  </a:lnTo>
                  <a:lnTo>
                    <a:pt x="77863" y="208178"/>
                  </a:lnTo>
                  <a:lnTo>
                    <a:pt x="78841" y="206908"/>
                  </a:lnTo>
                  <a:lnTo>
                    <a:pt x="78536" y="203098"/>
                  </a:lnTo>
                  <a:lnTo>
                    <a:pt x="77990" y="206908"/>
                  </a:lnTo>
                  <a:lnTo>
                    <a:pt x="76911" y="203098"/>
                  </a:lnTo>
                  <a:lnTo>
                    <a:pt x="79248" y="201828"/>
                  </a:lnTo>
                  <a:lnTo>
                    <a:pt x="78308" y="201828"/>
                  </a:lnTo>
                  <a:lnTo>
                    <a:pt x="78384" y="200558"/>
                  </a:lnTo>
                  <a:lnTo>
                    <a:pt x="77787" y="199288"/>
                  </a:lnTo>
                  <a:lnTo>
                    <a:pt x="78651" y="198018"/>
                  </a:lnTo>
                  <a:lnTo>
                    <a:pt x="77419" y="194208"/>
                  </a:lnTo>
                  <a:lnTo>
                    <a:pt x="78117" y="194208"/>
                  </a:lnTo>
                  <a:lnTo>
                    <a:pt x="77876" y="192938"/>
                  </a:lnTo>
                  <a:lnTo>
                    <a:pt x="78219" y="192938"/>
                  </a:lnTo>
                  <a:lnTo>
                    <a:pt x="79489" y="192938"/>
                  </a:lnTo>
                  <a:lnTo>
                    <a:pt x="77622" y="191668"/>
                  </a:lnTo>
                  <a:lnTo>
                    <a:pt x="78397" y="189128"/>
                  </a:lnTo>
                  <a:lnTo>
                    <a:pt x="78143" y="189128"/>
                  </a:lnTo>
                  <a:lnTo>
                    <a:pt x="79781" y="186766"/>
                  </a:lnTo>
                  <a:lnTo>
                    <a:pt x="79908" y="188214"/>
                  </a:lnTo>
                  <a:lnTo>
                    <a:pt x="80264" y="186664"/>
                  </a:lnTo>
                  <a:lnTo>
                    <a:pt x="80454" y="186766"/>
                  </a:lnTo>
                  <a:close/>
                </a:path>
                <a:path w="87629" h="270510">
                  <a:moveTo>
                    <a:pt x="80606" y="140296"/>
                  </a:moveTo>
                  <a:lnTo>
                    <a:pt x="80276" y="140195"/>
                  </a:lnTo>
                  <a:lnTo>
                    <a:pt x="80378" y="141046"/>
                  </a:lnTo>
                  <a:lnTo>
                    <a:pt x="80302" y="141744"/>
                  </a:lnTo>
                  <a:lnTo>
                    <a:pt x="80606" y="140296"/>
                  </a:lnTo>
                  <a:close/>
                </a:path>
                <a:path w="87629" h="270510">
                  <a:moveTo>
                    <a:pt x="80746" y="103035"/>
                  </a:moveTo>
                  <a:lnTo>
                    <a:pt x="80289" y="101079"/>
                  </a:lnTo>
                  <a:lnTo>
                    <a:pt x="80594" y="102539"/>
                  </a:lnTo>
                  <a:lnTo>
                    <a:pt x="80746" y="103035"/>
                  </a:lnTo>
                  <a:close/>
                </a:path>
                <a:path w="87629" h="270510">
                  <a:moveTo>
                    <a:pt x="80784" y="157378"/>
                  </a:moveTo>
                  <a:lnTo>
                    <a:pt x="80010" y="157378"/>
                  </a:lnTo>
                  <a:lnTo>
                    <a:pt x="78727" y="159626"/>
                  </a:lnTo>
                  <a:lnTo>
                    <a:pt x="80429" y="159626"/>
                  </a:lnTo>
                  <a:lnTo>
                    <a:pt x="80784" y="157378"/>
                  </a:lnTo>
                  <a:close/>
                </a:path>
                <a:path w="87629" h="270510">
                  <a:moveTo>
                    <a:pt x="80797" y="194932"/>
                  </a:moveTo>
                  <a:lnTo>
                    <a:pt x="79857" y="197243"/>
                  </a:lnTo>
                  <a:lnTo>
                    <a:pt x="79781" y="198539"/>
                  </a:lnTo>
                  <a:lnTo>
                    <a:pt x="80797" y="194932"/>
                  </a:lnTo>
                  <a:close/>
                </a:path>
                <a:path w="87629" h="270510">
                  <a:moveTo>
                    <a:pt x="81076" y="162458"/>
                  </a:moveTo>
                  <a:lnTo>
                    <a:pt x="80187" y="161188"/>
                  </a:lnTo>
                  <a:lnTo>
                    <a:pt x="80378" y="159918"/>
                  </a:lnTo>
                  <a:lnTo>
                    <a:pt x="78562" y="159918"/>
                  </a:lnTo>
                  <a:lnTo>
                    <a:pt x="78384" y="159918"/>
                  </a:lnTo>
                  <a:lnTo>
                    <a:pt x="76809" y="163728"/>
                  </a:lnTo>
                  <a:lnTo>
                    <a:pt x="76822" y="162458"/>
                  </a:lnTo>
                  <a:lnTo>
                    <a:pt x="76479" y="161188"/>
                  </a:lnTo>
                  <a:lnTo>
                    <a:pt x="76555" y="163728"/>
                  </a:lnTo>
                  <a:lnTo>
                    <a:pt x="76733" y="166268"/>
                  </a:lnTo>
                  <a:lnTo>
                    <a:pt x="77177" y="166268"/>
                  </a:lnTo>
                  <a:lnTo>
                    <a:pt x="77762" y="164998"/>
                  </a:lnTo>
                  <a:lnTo>
                    <a:pt x="78168" y="164998"/>
                  </a:lnTo>
                  <a:lnTo>
                    <a:pt x="78460" y="166268"/>
                  </a:lnTo>
                  <a:lnTo>
                    <a:pt x="78422" y="167538"/>
                  </a:lnTo>
                  <a:lnTo>
                    <a:pt x="78016" y="166268"/>
                  </a:lnTo>
                  <a:lnTo>
                    <a:pt x="77279" y="167538"/>
                  </a:lnTo>
                  <a:lnTo>
                    <a:pt x="76860" y="168808"/>
                  </a:lnTo>
                  <a:lnTo>
                    <a:pt x="77533" y="168808"/>
                  </a:lnTo>
                  <a:lnTo>
                    <a:pt x="76200" y="171348"/>
                  </a:lnTo>
                  <a:lnTo>
                    <a:pt x="78955" y="168808"/>
                  </a:lnTo>
                  <a:lnTo>
                    <a:pt x="78308" y="171348"/>
                  </a:lnTo>
                  <a:lnTo>
                    <a:pt x="79489" y="171348"/>
                  </a:lnTo>
                  <a:lnTo>
                    <a:pt x="79781" y="168808"/>
                  </a:lnTo>
                  <a:lnTo>
                    <a:pt x="79603" y="167538"/>
                  </a:lnTo>
                  <a:lnTo>
                    <a:pt x="80530" y="167538"/>
                  </a:lnTo>
                  <a:lnTo>
                    <a:pt x="80810" y="168808"/>
                  </a:lnTo>
                  <a:lnTo>
                    <a:pt x="80860" y="166268"/>
                  </a:lnTo>
                  <a:lnTo>
                    <a:pt x="80327" y="166268"/>
                  </a:lnTo>
                  <a:lnTo>
                    <a:pt x="80225" y="164998"/>
                  </a:lnTo>
                  <a:lnTo>
                    <a:pt x="81064" y="164998"/>
                  </a:lnTo>
                  <a:lnTo>
                    <a:pt x="81064" y="163728"/>
                  </a:lnTo>
                  <a:lnTo>
                    <a:pt x="81076" y="162458"/>
                  </a:lnTo>
                  <a:close/>
                </a:path>
                <a:path w="87629" h="270510">
                  <a:moveTo>
                    <a:pt x="81140" y="122377"/>
                  </a:moveTo>
                  <a:lnTo>
                    <a:pt x="80975" y="121183"/>
                  </a:lnTo>
                  <a:lnTo>
                    <a:pt x="80835" y="122339"/>
                  </a:lnTo>
                  <a:lnTo>
                    <a:pt x="81140" y="122377"/>
                  </a:lnTo>
                  <a:close/>
                </a:path>
                <a:path w="87629" h="270510">
                  <a:moveTo>
                    <a:pt x="81267" y="166471"/>
                  </a:moveTo>
                  <a:lnTo>
                    <a:pt x="80873" y="165646"/>
                  </a:lnTo>
                  <a:lnTo>
                    <a:pt x="80860" y="166090"/>
                  </a:lnTo>
                  <a:lnTo>
                    <a:pt x="81102" y="166319"/>
                  </a:lnTo>
                  <a:lnTo>
                    <a:pt x="81267" y="166471"/>
                  </a:lnTo>
                  <a:close/>
                </a:path>
                <a:path w="87629" h="270510">
                  <a:moveTo>
                    <a:pt x="81495" y="148488"/>
                  </a:moveTo>
                  <a:lnTo>
                    <a:pt x="80581" y="148488"/>
                  </a:lnTo>
                  <a:lnTo>
                    <a:pt x="80594" y="147218"/>
                  </a:lnTo>
                  <a:lnTo>
                    <a:pt x="81267" y="147218"/>
                  </a:lnTo>
                  <a:lnTo>
                    <a:pt x="80873" y="145948"/>
                  </a:lnTo>
                  <a:lnTo>
                    <a:pt x="81038" y="143408"/>
                  </a:lnTo>
                  <a:lnTo>
                    <a:pt x="81127" y="142138"/>
                  </a:lnTo>
                  <a:lnTo>
                    <a:pt x="80162" y="143408"/>
                  </a:lnTo>
                  <a:lnTo>
                    <a:pt x="79463" y="140868"/>
                  </a:lnTo>
                  <a:lnTo>
                    <a:pt x="77546" y="140868"/>
                  </a:lnTo>
                  <a:lnTo>
                    <a:pt x="76936" y="140868"/>
                  </a:lnTo>
                  <a:lnTo>
                    <a:pt x="76847" y="143408"/>
                  </a:lnTo>
                  <a:lnTo>
                    <a:pt x="76949" y="144678"/>
                  </a:lnTo>
                  <a:lnTo>
                    <a:pt x="76758" y="145948"/>
                  </a:lnTo>
                  <a:lnTo>
                    <a:pt x="77165" y="147218"/>
                  </a:lnTo>
                  <a:lnTo>
                    <a:pt x="77101" y="148488"/>
                  </a:lnTo>
                  <a:lnTo>
                    <a:pt x="77711" y="147218"/>
                  </a:lnTo>
                  <a:lnTo>
                    <a:pt x="75336" y="153568"/>
                  </a:lnTo>
                  <a:lnTo>
                    <a:pt x="78117" y="157505"/>
                  </a:lnTo>
                  <a:lnTo>
                    <a:pt x="78092" y="157378"/>
                  </a:lnTo>
                  <a:lnTo>
                    <a:pt x="78511" y="157378"/>
                  </a:lnTo>
                  <a:lnTo>
                    <a:pt x="79121" y="156324"/>
                  </a:lnTo>
                  <a:lnTo>
                    <a:pt x="79070" y="156108"/>
                  </a:lnTo>
                  <a:lnTo>
                    <a:pt x="79248" y="156108"/>
                  </a:lnTo>
                  <a:lnTo>
                    <a:pt x="79959" y="157378"/>
                  </a:lnTo>
                  <a:lnTo>
                    <a:pt x="80289" y="156108"/>
                  </a:lnTo>
                  <a:lnTo>
                    <a:pt x="80467" y="154838"/>
                  </a:lnTo>
                  <a:lnTo>
                    <a:pt x="80835" y="153568"/>
                  </a:lnTo>
                  <a:lnTo>
                    <a:pt x="80492" y="153568"/>
                  </a:lnTo>
                  <a:lnTo>
                    <a:pt x="80429" y="151193"/>
                  </a:lnTo>
                  <a:lnTo>
                    <a:pt x="80429" y="154838"/>
                  </a:lnTo>
                  <a:lnTo>
                    <a:pt x="80111" y="156108"/>
                  </a:lnTo>
                  <a:lnTo>
                    <a:pt x="79895" y="154838"/>
                  </a:lnTo>
                  <a:lnTo>
                    <a:pt x="80429" y="154838"/>
                  </a:lnTo>
                  <a:lnTo>
                    <a:pt x="80429" y="151193"/>
                  </a:lnTo>
                  <a:lnTo>
                    <a:pt x="80391" y="149758"/>
                  </a:lnTo>
                  <a:lnTo>
                    <a:pt x="81165" y="151028"/>
                  </a:lnTo>
                  <a:lnTo>
                    <a:pt x="81483" y="149758"/>
                  </a:lnTo>
                  <a:lnTo>
                    <a:pt x="81051" y="149758"/>
                  </a:lnTo>
                  <a:lnTo>
                    <a:pt x="81495" y="148488"/>
                  </a:lnTo>
                  <a:close/>
                </a:path>
                <a:path w="87629" h="270510">
                  <a:moveTo>
                    <a:pt x="81610" y="152349"/>
                  </a:moveTo>
                  <a:lnTo>
                    <a:pt x="81407" y="152425"/>
                  </a:lnTo>
                  <a:lnTo>
                    <a:pt x="81546" y="152425"/>
                  </a:lnTo>
                  <a:close/>
                </a:path>
                <a:path w="87629" h="270510">
                  <a:moveTo>
                    <a:pt x="81826" y="106578"/>
                  </a:moveTo>
                  <a:lnTo>
                    <a:pt x="78155" y="104038"/>
                  </a:lnTo>
                  <a:lnTo>
                    <a:pt x="79082" y="102019"/>
                  </a:lnTo>
                  <a:lnTo>
                    <a:pt x="78701" y="101498"/>
                  </a:lnTo>
                  <a:lnTo>
                    <a:pt x="78676" y="98958"/>
                  </a:lnTo>
                  <a:lnTo>
                    <a:pt x="79870" y="96418"/>
                  </a:lnTo>
                  <a:lnTo>
                    <a:pt x="79908" y="93878"/>
                  </a:lnTo>
                  <a:lnTo>
                    <a:pt x="77901" y="93878"/>
                  </a:lnTo>
                  <a:lnTo>
                    <a:pt x="77825" y="91338"/>
                  </a:lnTo>
                  <a:lnTo>
                    <a:pt x="76619" y="91338"/>
                  </a:lnTo>
                  <a:lnTo>
                    <a:pt x="75933" y="90068"/>
                  </a:lnTo>
                  <a:lnTo>
                    <a:pt x="75755" y="87528"/>
                  </a:lnTo>
                  <a:lnTo>
                    <a:pt x="77050" y="86258"/>
                  </a:lnTo>
                  <a:lnTo>
                    <a:pt x="77546" y="87528"/>
                  </a:lnTo>
                  <a:lnTo>
                    <a:pt x="77647" y="88798"/>
                  </a:lnTo>
                  <a:lnTo>
                    <a:pt x="77444" y="88798"/>
                  </a:lnTo>
                  <a:lnTo>
                    <a:pt x="77978" y="90068"/>
                  </a:lnTo>
                  <a:lnTo>
                    <a:pt x="78232" y="88798"/>
                  </a:lnTo>
                  <a:lnTo>
                    <a:pt x="77838" y="88798"/>
                  </a:lnTo>
                  <a:lnTo>
                    <a:pt x="78041" y="87528"/>
                  </a:lnTo>
                  <a:lnTo>
                    <a:pt x="77597" y="85178"/>
                  </a:lnTo>
                  <a:lnTo>
                    <a:pt x="77647" y="83718"/>
                  </a:lnTo>
                  <a:lnTo>
                    <a:pt x="76911" y="82448"/>
                  </a:lnTo>
                  <a:lnTo>
                    <a:pt x="76809" y="79908"/>
                  </a:lnTo>
                  <a:lnTo>
                    <a:pt x="76263" y="79908"/>
                  </a:lnTo>
                  <a:lnTo>
                    <a:pt x="76187" y="78638"/>
                  </a:lnTo>
                  <a:lnTo>
                    <a:pt x="76060" y="76098"/>
                  </a:lnTo>
                  <a:lnTo>
                    <a:pt x="75285" y="78638"/>
                  </a:lnTo>
                  <a:lnTo>
                    <a:pt x="74688" y="76098"/>
                  </a:lnTo>
                  <a:lnTo>
                    <a:pt x="74980" y="73558"/>
                  </a:lnTo>
                  <a:lnTo>
                    <a:pt x="76085" y="76098"/>
                  </a:lnTo>
                  <a:lnTo>
                    <a:pt x="75171" y="73558"/>
                  </a:lnTo>
                  <a:lnTo>
                    <a:pt x="75260" y="71018"/>
                  </a:lnTo>
                  <a:lnTo>
                    <a:pt x="76479" y="73558"/>
                  </a:lnTo>
                  <a:lnTo>
                    <a:pt x="75361" y="71018"/>
                  </a:lnTo>
                  <a:lnTo>
                    <a:pt x="76149" y="68478"/>
                  </a:lnTo>
                  <a:lnTo>
                    <a:pt x="76034" y="67208"/>
                  </a:lnTo>
                  <a:lnTo>
                    <a:pt x="76542" y="68478"/>
                  </a:lnTo>
                  <a:lnTo>
                    <a:pt x="76238" y="67208"/>
                  </a:lnTo>
                  <a:lnTo>
                    <a:pt x="76034" y="65938"/>
                  </a:lnTo>
                  <a:lnTo>
                    <a:pt x="75438" y="67208"/>
                  </a:lnTo>
                  <a:lnTo>
                    <a:pt x="75438" y="65938"/>
                  </a:lnTo>
                  <a:lnTo>
                    <a:pt x="75628" y="65938"/>
                  </a:lnTo>
                  <a:lnTo>
                    <a:pt x="75018" y="64668"/>
                  </a:lnTo>
                  <a:lnTo>
                    <a:pt x="74536" y="67208"/>
                  </a:lnTo>
                  <a:lnTo>
                    <a:pt x="73621" y="64668"/>
                  </a:lnTo>
                  <a:lnTo>
                    <a:pt x="73685" y="63411"/>
                  </a:lnTo>
                  <a:lnTo>
                    <a:pt x="73736" y="63868"/>
                  </a:lnTo>
                  <a:lnTo>
                    <a:pt x="73812" y="63398"/>
                  </a:lnTo>
                  <a:lnTo>
                    <a:pt x="73812" y="64668"/>
                  </a:lnTo>
                  <a:lnTo>
                    <a:pt x="74485" y="60858"/>
                  </a:lnTo>
                  <a:lnTo>
                    <a:pt x="74790" y="62128"/>
                  </a:lnTo>
                  <a:lnTo>
                    <a:pt x="75095" y="62128"/>
                  </a:lnTo>
                  <a:lnTo>
                    <a:pt x="75133" y="61607"/>
                  </a:lnTo>
                  <a:lnTo>
                    <a:pt x="75260" y="61912"/>
                  </a:lnTo>
                  <a:lnTo>
                    <a:pt x="75196" y="61658"/>
                  </a:lnTo>
                  <a:lnTo>
                    <a:pt x="75133" y="61531"/>
                  </a:lnTo>
                  <a:lnTo>
                    <a:pt x="75412" y="58318"/>
                  </a:lnTo>
                  <a:lnTo>
                    <a:pt x="73774" y="60858"/>
                  </a:lnTo>
                  <a:lnTo>
                    <a:pt x="73685" y="60248"/>
                  </a:lnTo>
                  <a:lnTo>
                    <a:pt x="73685" y="63246"/>
                  </a:lnTo>
                  <a:lnTo>
                    <a:pt x="72694" y="62128"/>
                  </a:lnTo>
                  <a:lnTo>
                    <a:pt x="73583" y="62128"/>
                  </a:lnTo>
                  <a:lnTo>
                    <a:pt x="73685" y="63246"/>
                  </a:lnTo>
                  <a:lnTo>
                    <a:pt x="73685" y="60248"/>
                  </a:lnTo>
                  <a:lnTo>
                    <a:pt x="73406" y="58318"/>
                  </a:lnTo>
                  <a:lnTo>
                    <a:pt x="73228" y="57048"/>
                  </a:lnTo>
                  <a:lnTo>
                    <a:pt x="72504" y="55778"/>
                  </a:lnTo>
                  <a:lnTo>
                    <a:pt x="72567" y="53238"/>
                  </a:lnTo>
                  <a:lnTo>
                    <a:pt x="71805" y="53238"/>
                  </a:lnTo>
                  <a:lnTo>
                    <a:pt x="71666" y="51968"/>
                  </a:lnTo>
                  <a:lnTo>
                    <a:pt x="71678" y="53238"/>
                  </a:lnTo>
                  <a:lnTo>
                    <a:pt x="71069" y="53238"/>
                  </a:lnTo>
                  <a:lnTo>
                    <a:pt x="70967" y="51968"/>
                  </a:lnTo>
                  <a:lnTo>
                    <a:pt x="70866" y="51689"/>
                  </a:lnTo>
                  <a:lnTo>
                    <a:pt x="69913" y="50698"/>
                  </a:lnTo>
                  <a:lnTo>
                    <a:pt x="71475" y="48158"/>
                  </a:lnTo>
                  <a:lnTo>
                    <a:pt x="70434" y="45618"/>
                  </a:lnTo>
                  <a:lnTo>
                    <a:pt x="70612" y="44348"/>
                  </a:lnTo>
                  <a:lnTo>
                    <a:pt x="71424" y="45618"/>
                  </a:lnTo>
                  <a:lnTo>
                    <a:pt x="71513" y="44348"/>
                  </a:lnTo>
                  <a:lnTo>
                    <a:pt x="70929" y="43078"/>
                  </a:lnTo>
                  <a:lnTo>
                    <a:pt x="70345" y="41808"/>
                  </a:lnTo>
                  <a:lnTo>
                    <a:pt x="71742" y="41808"/>
                  </a:lnTo>
                  <a:lnTo>
                    <a:pt x="71208" y="40538"/>
                  </a:lnTo>
                  <a:lnTo>
                    <a:pt x="70675" y="39268"/>
                  </a:lnTo>
                  <a:lnTo>
                    <a:pt x="70205" y="40309"/>
                  </a:lnTo>
                  <a:lnTo>
                    <a:pt x="69253" y="37998"/>
                  </a:lnTo>
                  <a:lnTo>
                    <a:pt x="70561" y="43078"/>
                  </a:lnTo>
                  <a:lnTo>
                    <a:pt x="69964" y="42113"/>
                  </a:lnTo>
                  <a:lnTo>
                    <a:pt x="69964" y="43078"/>
                  </a:lnTo>
                  <a:lnTo>
                    <a:pt x="68872" y="43078"/>
                  </a:lnTo>
                  <a:lnTo>
                    <a:pt x="69418" y="42151"/>
                  </a:lnTo>
                  <a:lnTo>
                    <a:pt x="69964" y="43078"/>
                  </a:lnTo>
                  <a:lnTo>
                    <a:pt x="69964" y="42113"/>
                  </a:lnTo>
                  <a:lnTo>
                    <a:pt x="68999" y="40538"/>
                  </a:lnTo>
                  <a:lnTo>
                    <a:pt x="69176" y="41516"/>
                  </a:lnTo>
                  <a:lnTo>
                    <a:pt x="67589" y="40538"/>
                  </a:lnTo>
                  <a:lnTo>
                    <a:pt x="67932" y="37998"/>
                  </a:lnTo>
                  <a:lnTo>
                    <a:pt x="69253" y="37998"/>
                  </a:lnTo>
                  <a:lnTo>
                    <a:pt x="69723" y="37998"/>
                  </a:lnTo>
                  <a:lnTo>
                    <a:pt x="69926" y="34188"/>
                  </a:lnTo>
                  <a:lnTo>
                    <a:pt x="67754" y="31648"/>
                  </a:lnTo>
                  <a:lnTo>
                    <a:pt x="67513" y="29108"/>
                  </a:lnTo>
                  <a:lnTo>
                    <a:pt x="67398" y="27838"/>
                  </a:lnTo>
                  <a:lnTo>
                    <a:pt x="67348" y="29108"/>
                  </a:lnTo>
                  <a:lnTo>
                    <a:pt x="66535" y="29108"/>
                  </a:lnTo>
                  <a:lnTo>
                    <a:pt x="66751" y="26568"/>
                  </a:lnTo>
                  <a:lnTo>
                    <a:pt x="66205" y="25298"/>
                  </a:lnTo>
                  <a:lnTo>
                    <a:pt x="66865" y="25298"/>
                  </a:lnTo>
                  <a:lnTo>
                    <a:pt x="67119" y="24028"/>
                  </a:lnTo>
                  <a:lnTo>
                    <a:pt x="66700" y="24028"/>
                  </a:lnTo>
                  <a:lnTo>
                    <a:pt x="66548" y="21488"/>
                  </a:lnTo>
                  <a:lnTo>
                    <a:pt x="65290" y="21488"/>
                  </a:lnTo>
                  <a:lnTo>
                    <a:pt x="65671" y="18948"/>
                  </a:lnTo>
                  <a:lnTo>
                    <a:pt x="65265" y="16408"/>
                  </a:lnTo>
                  <a:lnTo>
                    <a:pt x="63169" y="16408"/>
                  </a:lnTo>
                  <a:lnTo>
                    <a:pt x="62611" y="12598"/>
                  </a:lnTo>
                  <a:lnTo>
                    <a:pt x="63487" y="13868"/>
                  </a:lnTo>
                  <a:lnTo>
                    <a:pt x="63563" y="12598"/>
                  </a:lnTo>
                  <a:lnTo>
                    <a:pt x="64528" y="13868"/>
                  </a:lnTo>
                  <a:lnTo>
                    <a:pt x="64274" y="12598"/>
                  </a:lnTo>
                  <a:lnTo>
                    <a:pt x="63728" y="12598"/>
                  </a:lnTo>
                  <a:lnTo>
                    <a:pt x="63957" y="11328"/>
                  </a:lnTo>
                  <a:lnTo>
                    <a:pt x="62204" y="10058"/>
                  </a:lnTo>
                  <a:lnTo>
                    <a:pt x="62484" y="8788"/>
                  </a:lnTo>
                  <a:lnTo>
                    <a:pt x="62103" y="7518"/>
                  </a:lnTo>
                  <a:lnTo>
                    <a:pt x="61468" y="7518"/>
                  </a:lnTo>
                  <a:lnTo>
                    <a:pt x="61137" y="6248"/>
                  </a:lnTo>
                  <a:lnTo>
                    <a:pt x="60299" y="4978"/>
                  </a:lnTo>
                  <a:lnTo>
                    <a:pt x="60109" y="6248"/>
                  </a:lnTo>
                  <a:lnTo>
                    <a:pt x="60223" y="4978"/>
                  </a:lnTo>
                  <a:lnTo>
                    <a:pt x="59969" y="3708"/>
                  </a:lnTo>
                  <a:lnTo>
                    <a:pt x="59309" y="2438"/>
                  </a:lnTo>
                  <a:lnTo>
                    <a:pt x="58966" y="2438"/>
                  </a:lnTo>
                  <a:lnTo>
                    <a:pt x="58534" y="1168"/>
                  </a:lnTo>
                  <a:lnTo>
                    <a:pt x="57797" y="1168"/>
                  </a:lnTo>
                  <a:lnTo>
                    <a:pt x="55740" y="2438"/>
                  </a:lnTo>
                  <a:lnTo>
                    <a:pt x="51028" y="2438"/>
                  </a:lnTo>
                  <a:lnTo>
                    <a:pt x="50101" y="3708"/>
                  </a:lnTo>
                  <a:lnTo>
                    <a:pt x="49288" y="2438"/>
                  </a:lnTo>
                  <a:lnTo>
                    <a:pt x="42697" y="6248"/>
                  </a:lnTo>
                  <a:lnTo>
                    <a:pt x="40068" y="6248"/>
                  </a:lnTo>
                  <a:lnTo>
                    <a:pt x="42011" y="7518"/>
                  </a:lnTo>
                  <a:lnTo>
                    <a:pt x="38773" y="8788"/>
                  </a:lnTo>
                  <a:lnTo>
                    <a:pt x="36830" y="8788"/>
                  </a:lnTo>
                  <a:lnTo>
                    <a:pt x="40132" y="7518"/>
                  </a:lnTo>
                  <a:lnTo>
                    <a:pt x="39027" y="7518"/>
                  </a:lnTo>
                  <a:lnTo>
                    <a:pt x="37782" y="6248"/>
                  </a:lnTo>
                  <a:lnTo>
                    <a:pt x="35521" y="10058"/>
                  </a:lnTo>
                  <a:lnTo>
                    <a:pt x="33058" y="10058"/>
                  </a:lnTo>
                  <a:lnTo>
                    <a:pt x="33489" y="8788"/>
                  </a:lnTo>
                  <a:lnTo>
                    <a:pt x="31673" y="8788"/>
                  </a:lnTo>
                  <a:lnTo>
                    <a:pt x="30073" y="11328"/>
                  </a:lnTo>
                  <a:lnTo>
                    <a:pt x="27520" y="12598"/>
                  </a:lnTo>
                  <a:lnTo>
                    <a:pt x="26111" y="13868"/>
                  </a:lnTo>
                  <a:lnTo>
                    <a:pt x="22961" y="15138"/>
                  </a:lnTo>
                  <a:lnTo>
                    <a:pt x="21386" y="15963"/>
                  </a:lnTo>
                  <a:lnTo>
                    <a:pt x="21526" y="16370"/>
                  </a:lnTo>
                  <a:lnTo>
                    <a:pt x="19431" y="17678"/>
                  </a:lnTo>
                  <a:lnTo>
                    <a:pt x="16852" y="17678"/>
                  </a:lnTo>
                  <a:lnTo>
                    <a:pt x="16408" y="16408"/>
                  </a:lnTo>
                  <a:lnTo>
                    <a:pt x="18465" y="16408"/>
                  </a:lnTo>
                  <a:lnTo>
                    <a:pt x="17081" y="15138"/>
                  </a:lnTo>
                  <a:lnTo>
                    <a:pt x="15798" y="16408"/>
                  </a:lnTo>
                  <a:lnTo>
                    <a:pt x="14668" y="16408"/>
                  </a:lnTo>
                  <a:lnTo>
                    <a:pt x="11417" y="17678"/>
                  </a:lnTo>
                  <a:lnTo>
                    <a:pt x="12141" y="18948"/>
                  </a:lnTo>
                  <a:lnTo>
                    <a:pt x="8064" y="18948"/>
                  </a:lnTo>
                  <a:lnTo>
                    <a:pt x="6629" y="20218"/>
                  </a:lnTo>
                  <a:lnTo>
                    <a:pt x="5435" y="18948"/>
                  </a:lnTo>
                  <a:lnTo>
                    <a:pt x="3733" y="20218"/>
                  </a:lnTo>
                  <a:lnTo>
                    <a:pt x="2197" y="18948"/>
                  </a:lnTo>
                  <a:lnTo>
                    <a:pt x="609" y="18948"/>
                  </a:lnTo>
                  <a:lnTo>
                    <a:pt x="4622" y="25298"/>
                  </a:lnTo>
                  <a:lnTo>
                    <a:pt x="5092" y="26835"/>
                  </a:lnTo>
                  <a:lnTo>
                    <a:pt x="5778" y="27838"/>
                  </a:lnTo>
                  <a:lnTo>
                    <a:pt x="6438" y="31648"/>
                  </a:lnTo>
                  <a:lnTo>
                    <a:pt x="4102" y="31648"/>
                  </a:lnTo>
                  <a:lnTo>
                    <a:pt x="7404" y="37998"/>
                  </a:lnTo>
                  <a:lnTo>
                    <a:pt x="5994" y="40538"/>
                  </a:lnTo>
                  <a:lnTo>
                    <a:pt x="7759" y="44348"/>
                  </a:lnTo>
                  <a:lnTo>
                    <a:pt x="7734" y="49428"/>
                  </a:lnTo>
                  <a:lnTo>
                    <a:pt x="9118" y="54508"/>
                  </a:lnTo>
                  <a:lnTo>
                    <a:pt x="10452" y="51968"/>
                  </a:lnTo>
                  <a:lnTo>
                    <a:pt x="9867" y="54381"/>
                  </a:lnTo>
                  <a:lnTo>
                    <a:pt x="9817" y="54610"/>
                  </a:lnTo>
                  <a:lnTo>
                    <a:pt x="9537" y="55778"/>
                  </a:lnTo>
                  <a:lnTo>
                    <a:pt x="9829" y="55778"/>
                  </a:lnTo>
                  <a:lnTo>
                    <a:pt x="9842" y="56527"/>
                  </a:lnTo>
                  <a:lnTo>
                    <a:pt x="9969" y="55778"/>
                  </a:lnTo>
                  <a:lnTo>
                    <a:pt x="10490" y="55778"/>
                  </a:lnTo>
                  <a:lnTo>
                    <a:pt x="11480" y="59080"/>
                  </a:lnTo>
                  <a:lnTo>
                    <a:pt x="11671" y="56642"/>
                  </a:lnTo>
                  <a:lnTo>
                    <a:pt x="11696" y="56324"/>
                  </a:lnTo>
                  <a:lnTo>
                    <a:pt x="11417" y="56642"/>
                  </a:lnTo>
                  <a:lnTo>
                    <a:pt x="10820" y="55778"/>
                  </a:lnTo>
                  <a:lnTo>
                    <a:pt x="11722" y="55778"/>
                  </a:lnTo>
                  <a:lnTo>
                    <a:pt x="11798" y="57048"/>
                  </a:lnTo>
                  <a:lnTo>
                    <a:pt x="11518" y="60858"/>
                  </a:lnTo>
                  <a:lnTo>
                    <a:pt x="11188" y="62128"/>
                  </a:lnTo>
                  <a:lnTo>
                    <a:pt x="10833" y="59588"/>
                  </a:lnTo>
                  <a:lnTo>
                    <a:pt x="10439" y="59588"/>
                  </a:lnTo>
                  <a:lnTo>
                    <a:pt x="10960" y="62128"/>
                  </a:lnTo>
                  <a:lnTo>
                    <a:pt x="9931" y="60858"/>
                  </a:lnTo>
                  <a:lnTo>
                    <a:pt x="9880" y="63398"/>
                  </a:lnTo>
                  <a:lnTo>
                    <a:pt x="10452" y="62128"/>
                  </a:lnTo>
                  <a:lnTo>
                    <a:pt x="10972" y="63246"/>
                  </a:lnTo>
                  <a:lnTo>
                    <a:pt x="11074" y="63868"/>
                  </a:lnTo>
                  <a:lnTo>
                    <a:pt x="11176" y="65938"/>
                  </a:lnTo>
                  <a:lnTo>
                    <a:pt x="11493" y="63398"/>
                  </a:lnTo>
                  <a:lnTo>
                    <a:pt x="13385" y="67208"/>
                  </a:lnTo>
                  <a:lnTo>
                    <a:pt x="10744" y="67208"/>
                  </a:lnTo>
                  <a:lnTo>
                    <a:pt x="12636" y="69748"/>
                  </a:lnTo>
                  <a:lnTo>
                    <a:pt x="11760" y="69748"/>
                  </a:lnTo>
                  <a:lnTo>
                    <a:pt x="12573" y="71018"/>
                  </a:lnTo>
                  <a:lnTo>
                    <a:pt x="13487" y="76098"/>
                  </a:lnTo>
                  <a:lnTo>
                    <a:pt x="15430" y="77368"/>
                  </a:lnTo>
                  <a:lnTo>
                    <a:pt x="15303" y="78638"/>
                  </a:lnTo>
                  <a:lnTo>
                    <a:pt x="14566" y="78638"/>
                  </a:lnTo>
                  <a:lnTo>
                    <a:pt x="15468" y="82448"/>
                  </a:lnTo>
                  <a:lnTo>
                    <a:pt x="18643" y="87528"/>
                  </a:lnTo>
                  <a:lnTo>
                    <a:pt x="18618" y="91338"/>
                  </a:lnTo>
                  <a:lnTo>
                    <a:pt x="18084" y="91338"/>
                  </a:lnTo>
                  <a:lnTo>
                    <a:pt x="18415" y="92608"/>
                  </a:lnTo>
                  <a:lnTo>
                    <a:pt x="19291" y="92608"/>
                  </a:lnTo>
                  <a:lnTo>
                    <a:pt x="19100" y="93878"/>
                  </a:lnTo>
                  <a:lnTo>
                    <a:pt x="18630" y="93878"/>
                  </a:lnTo>
                  <a:lnTo>
                    <a:pt x="19989" y="96418"/>
                  </a:lnTo>
                  <a:lnTo>
                    <a:pt x="20002" y="97688"/>
                  </a:lnTo>
                  <a:lnTo>
                    <a:pt x="19265" y="96418"/>
                  </a:lnTo>
                  <a:lnTo>
                    <a:pt x="19773" y="101498"/>
                  </a:lnTo>
                  <a:lnTo>
                    <a:pt x="22174" y="102768"/>
                  </a:lnTo>
                  <a:lnTo>
                    <a:pt x="23406" y="106578"/>
                  </a:lnTo>
                  <a:lnTo>
                    <a:pt x="22085" y="107848"/>
                  </a:lnTo>
                  <a:lnTo>
                    <a:pt x="22745" y="112928"/>
                  </a:lnTo>
                  <a:lnTo>
                    <a:pt x="22542" y="112928"/>
                  </a:lnTo>
                  <a:lnTo>
                    <a:pt x="23660" y="118008"/>
                  </a:lnTo>
                  <a:lnTo>
                    <a:pt x="25806" y="121818"/>
                  </a:lnTo>
                  <a:lnTo>
                    <a:pt x="27508" y="126898"/>
                  </a:lnTo>
                  <a:lnTo>
                    <a:pt x="26809" y="129438"/>
                  </a:lnTo>
                  <a:lnTo>
                    <a:pt x="29400" y="137058"/>
                  </a:lnTo>
                  <a:lnTo>
                    <a:pt x="29781" y="142138"/>
                  </a:lnTo>
                  <a:lnTo>
                    <a:pt x="29845" y="140868"/>
                  </a:lnTo>
                  <a:lnTo>
                    <a:pt x="30835" y="142138"/>
                  </a:lnTo>
                  <a:lnTo>
                    <a:pt x="31178" y="142138"/>
                  </a:lnTo>
                  <a:lnTo>
                    <a:pt x="31191" y="143408"/>
                  </a:lnTo>
                  <a:lnTo>
                    <a:pt x="32029" y="144678"/>
                  </a:lnTo>
                  <a:lnTo>
                    <a:pt x="38938" y="144678"/>
                  </a:lnTo>
                  <a:lnTo>
                    <a:pt x="38595" y="143408"/>
                  </a:lnTo>
                  <a:lnTo>
                    <a:pt x="37846" y="140868"/>
                  </a:lnTo>
                  <a:lnTo>
                    <a:pt x="38582" y="142138"/>
                  </a:lnTo>
                  <a:lnTo>
                    <a:pt x="38379" y="140868"/>
                  </a:lnTo>
                  <a:lnTo>
                    <a:pt x="37807" y="137058"/>
                  </a:lnTo>
                  <a:lnTo>
                    <a:pt x="36309" y="133248"/>
                  </a:lnTo>
                  <a:lnTo>
                    <a:pt x="35623" y="130708"/>
                  </a:lnTo>
                  <a:lnTo>
                    <a:pt x="35280" y="129438"/>
                  </a:lnTo>
                  <a:lnTo>
                    <a:pt x="35356" y="130708"/>
                  </a:lnTo>
                  <a:lnTo>
                    <a:pt x="34569" y="130708"/>
                  </a:lnTo>
                  <a:lnTo>
                    <a:pt x="34175" y="130708"/>
                  </a:lnTo>
                  <a:lnTo>
                    <a:pt x="33756" y="129438"/>
                  </a:lnTo>
                  <a:lnTo>
                    <a:pt x="33985" y="129438"/>
                  </a:lnTo>
                  <a:lnTo>
                    <a:pt x="33413" y="128168"/>
                  </a:lnTo>
                  <a:lnTo>
                    <a:pt x="33147" y="126898"/>
                  </a:lnTo>
                  <a:lnTo>
                    <a:pt x="33985" y="126898"/>
                  </a:lnTo>
                  <a:lnTo>
                    <a:pt x="34188" y="125945"/>
                  </a:lnTo>
                  <a:lnTo>
                    <a:pt x="34124" y="125628"/>
                  </a:lnTo>
                  <a:lnTo>
                    <a:pt x="35077" y="123088"/>
                  </a:lnTo>
                  <a:lnTo>
                    <a:pt x="33743" y="121818"/>
                  </a:lnTo>
                  <a:lnTo>
                    <a:pt x="34010" y="121818"/>
                  </a:lnTo>
                  <a:lnTo>
                    <a:pt x="32981" y="118008"/>
                  </a:lnTo>
                  <a:lnTo>
                    <a:pt x="32169" y="115468"/>
                  </a:lnTo>
                  <a:lnTo>
                    <a:pt x="31267" y="112928"/>
                  </a:lnTo>
                  <a:lnTo>
                    <a:pt x="30403" y="112928"/>
                  </a:lnTo>
                  <a:lnTo>
                    <a:pt x="30264" y="111658"/>
                  </a:lnTo>
                  <a:lnTo>
                    <a:pt x="29324" y="110388"/>
                  </a:lnTo>
                  <a:lnTo>
                    <a:pt x="28968" y="107848"/>
                  </a:lnTo>
                  <a:lnTo>
                    <a:pt x="28943" y="104038"/>
                  </a:lnTo>
                  <a:lnTo>
                    <a:pt x="28117" y="101498"/>
                  </a:lnTo>
                  <a:lnTo>
                    <a:pt x="27165" y="98958"/>
                  </a:lnTo>
                  <a:lnTo>
                    <a:pt x="27241" y="100228"/>
                  </a:lnTo>
                  <a:lnTo>
                    <a:pt x="27241" y="101498"/>
                  </a:lnTo>
                  <a:lnTo>
                    <a:pt x="26504" y="100228"/>
                  </a:lnTo>
                  <a:lnTo>
                    <a:pt x="27203" y="100228"/>
                  </a:lnTo>
                  <a:lnTo>
                    <a:pt x="27190" y="100025"/>
                  </a:lnTo>
                  <a:lnTo>
                    <a:pt x="26682" y="97688"/>
                  </a:lnTo>
                  <a:lnTo>
                    <a:pt x="26416" y="96418"/>
                  </a:lnTo>
                  <a:lnTo>
                    <a:pt x="27343" y="97688"/>
                  </a:lnTo>
                  <a:lnTo>
                    <a:pt x="26911" y="96418"/>
                  </a:lnTo>
                  <a:lnTo>
                    <a:pt x="24714" y="90068"/>
                  </a:lnTo>
                  <a:lnTo>
                    <a:pt x="24282" y="88798"/>
                  </a:lnTo>
                  <a:lnTo>
                    <a:pt x="24079" y="90068"/>
                  </a:lnTo>
                  <a:lnTo>
                    <a:pt x="23761" y="90068"/>
                  </a:lnTo>
                  <a:lnTo>
                    <a:pt x="23418" y="88798"/>
                  </a:lnTo>
                  <a:lnTo>
                    <a:pt x="23609" y="87528"/>
                  </a:lnTo>
                  <a:lnTo>
                    <a:pt x="24142" y="87528"/>
                  </a:lnTo>
                  <a:lnTo>
                    <a:pt x="21704" y="83718"/>
                  </a:lnTo>
                  <a:lnTo>
                    <a:pt x="23418" y="74828"/>
                  </a:lnTo>
                  <a:lnTo>
                    <a:pt x="21666" y="72288"/>
                  </a:lnTo>
                  <a:lnTo>
                    <a:pt x="20789" y="71018"/>
                  </a:lnTo>
                  <a:lnTo>
                    <a:pt x="20929" y="72288"/>
                  </a:lnTo>
                  <a:lnTo>
                    <a:pt x="19037" y="67208"/>
                  </a:lnTo>
                  <a:lnTo>
                    <a:pt x="18681" y="65938"/>
                  </a:lnTo>
                  <a:lnTo>
                    <a:pt x="19900" y="68478"/>
                  </a:lnTo>
                  <a:lnTo>
                    <a:pt x="20015" y="67208"/>
                  </a:lnTo>
                  <a:lnTo>
                    <a:pt x="19405" y="65938"/>
                  </a:lnTo>
                  <a:lnTo>
                    <a:pt x="18199" y="63398"/>
                  </a:lnTo>
                  <a:lnTo>
                    <a:pt x="17602" y="62128"/>
                  </a:lnTo>
                  <a:lnTo>
                    <a:pt x="18402" y="59588"/>
                  </a:lnTo>
                  <a:lnTo>
                    <a:pt x="16598" y="55778"/>
                  </a:lnTo>
                  <a:lnTo>
                    <a:pt x="18161" y="51968"/>
                  </a:lnTo>
                  <a:lnTo>
                    <a:pt x="13817" y="45618"/>
                  </a:lnTo>
                  <a:lnTo>
                    <a:pt x="14211" y="41808"/>
                  </a:lnTo>
                  <a:lnTo>
                    <a:pt x="14351" y="40538"/>
                  </a:lnTo>
                  <a:lnTo>
                    <a:pt x="13881" y="41808"/>
                  </a:lnTo>
                  <a:lnTo>
                    <a:pt x="13131" y="40538"/>
                  </a:lnTo>
                  <a:lnTo>
                    <a:pt x="12280" y="36728"/>
                  </a:lnTo>
                  <a:lnTo>
                    <a:pt x="11645" y="32918"/>
                  </a:lnTo>
                  <a:lnTo>
                    <a:pt x="10198" y="26568"/>
                  </a:lnTo>
                  <a:lnTo>
                    <a:pt x="9867" y="25298"/>
                  </a:lnTo>
                  <a:lnTo>
                    <a:pt x="12382" y="25298"/>
                  </a:lnTo>
                  <a:lnTo>
                    <a:pt x="16052" y="24028"/>
                  </a:lnTo>
                  <a:lnTo>
                    <a:pt x="13804" y="21488"/>
                  </a:lnTo>
                  <a:lnTo>
                    <a:pt x="18491" y="21488"/>
                  </a:lnTo>
                  <a:lnTo>
                    <a:pt x="17513" y="22758"/>
                  </a:lnTo>
                  <a:lnTo>
                    <a:pt x="20866" y="21488"/>
                  </a:lnTo>
                  <a:lnTo>
                    <a:pt x="24218" y="20218"/>
                  </a:lnTo>
                  <a:lnTo>
                    <a:pt x="31369" y="17678"/>
                  </a:lnTo>
                  <a:lnTo>
                    <a:pt x="37122" y="13868"/>
                  </a:lnTo>
                  <a:lnTo>
                    <a:pt x="36855" y="15138"/>
                  </a:lnTo>
                  <a:lnTo>
                    <a:pt x="37973" y="15138"/>
                  </a:lnTo>
                  <a:lnTo>
                    <a:pt x="41160" y="13868"/>
                  </a:lnTo>
                  <a:lnTo>
                    <a:pt x="40932" y="12598"/>
                  </a:lnTo>
                  <a:lnTo>
                    <a:pt x="43548" y="12598"/>
                  </a:lnTo>
                  <a:lnTo>
                    <a:pt x="44932" y="11328"/>
                  </a:lnTo>
                  <a:lnTo>
                    <a:pt x="46126" y="11328"/>
                  </a:lnTo>
                  <a:lnTo>
                    <a:pt x="49352" y="10058"/>
                  </a:lnTo>
                  <a:lnTo>
                    <a:pt x="48234" y="10058"/>
                  </a:lnTo>
                  <a:lnTo>
                    <a:pt x="50647" y="8788"/>
                  </a:lnTo>
                  <a:lnTo>
                    <a:pt x="52463" y="7518"/>
                  </a:lnTo>
                  <a:lnTo>
                    <a:pt x="54813" y="7518"/>
                  </a:lnTo>
                  <a:lnTo>
                    <a:pt x="55702" y="7518"/>
                  </a:lnTo>
                  <a:lnTo>
                    <a:pt x="56159" y="6248"/>
                  </a:lnTo>
                  <a:lnTo>
                    <a:pt x="55765" y="7518"/>
                  </a:lnTo>
                  <a:lnTo>
                    <a:pt x="55854" y="8788"/>
                  </a:lnTo>
                  <a:lnTo>
                    <a:pt x="56273" y="8788"/>
                  </a:lnTo>
                  <a:lnTo>
                    <a:pt x="56464" y="9448"/>
                  </a:lnTo>
                  <a:lnTo>
                    <a:pt x="56578" y="10058"/>
                  </a:lnTo>
                  <a:lnTo>
                    <a:pt x="56832" y="11328"/>
                  </a:lnTo>
                  <a:lnTo>
                    <a:pt x="56108" y="10058"/>
                  </a:lnTo>
                  <a:lnTo>
                    <a:pt x="56591" y="12598"/>
                  </a:lnTo>
                  <a:lnTo>
                    <a:pt x="57226" y="13868"/>
                  </a:lnTo>
                  <a:lnTo>
                    <a:pt x="57848" y="13868"/>
                  </a:lnTo>
                  <a:lnTo>
                    <a:pt x="57035" y="16408"/>
                  </a:lnTo>
                  <a:lnTo>
                    <a:pt x="60680" y="20218"/>
                  </a:lnTo>
                  <a:lnTo>
                    <a:pt x="59004" y="21488"/>
                  </a:lnTo>
                  <a:lnTo>
                    <a:pt x="60871" y="26568"/>
                  </a:lnTo>
                  <a:lnTo>
                    <a:pt x="62331" y="31648"/>
                  </a:lnTo>
                  <a:lnTo>
                    <a:pt x="61023" y="31648"/>
                  </a:lnTo>
                  <a:lnTo>
                    <a:pt x="62230" y="35839"/>
                  </a:lnTo>
                  <a:lnTo>
                    <a:pt x="62344" y="32918"/>
                  </a:lnTo>
                  <a:lnTo>
                    <a:pt x="62344" y="31699"/>
                  </a:lnTo>
                  <a:lnTo>
                    <a:pt x="62395" y="31864"/>
                  </a:lnTo>
                  <a:lnTo>
                    <a:pt x="63588" y="36728"/>
                  </a:lnTo>
                  <a:lnTo>
                    <a:pt x="62484" y="36728"/>
                  </a:lnTo>
                  <a:lnTo>
                    <a:pt x="64147" y="37998"/>
                  </a:lnTo>
                  <a:lnTo>
                    <a:pt x="64566" y="42151"/>
                  </a:lnTo>
                  <a:lnTo>
                    <a:pt x="64693" y="44348"/>
                  </a:lnTo>
                  <a:lnTo>
                    <a:pt x="64033" y="43230"/>
                  </a:lnTo>
                  <a:lnTo>
                    <a:pt x="65049" y="46888"/>
                  </a:lnTo>
                  <a:lnTo>
                    <a:pt x="65125" y="50698"/>
                  </a:lnTo>
                  <a:lnTo>
                    <a:pt x="66548" y="54394"/>
                  </a:lnTo>
                  <a:lnTo>
                    <a:pt x="67170" y="53238"/>
                  </a:lnTo>
                  <a:lnTo>
                    <a:pt x="68795" y="57912"/>
                  </a:lnTo>
                  <a:lnTo>
                    <a:pt x="67424" y="57048"/>
                  </a:lnTo>
                  <a:lnTo>
                    <a:pt x="69684" y="62128"/>
                  </a:lnTo>
                  <a:lnTo>
                    <a:pt x="68072" y="61353"/>
                  </a:lnTo>
                  <a:lnTo>
                    <a:pt x="68084" y="62128"/>
                  </a:lnTo>
                  <a:lnTo>
                    <a:pt x="67271" y="62128"/>
                  </a:lnTo>
                  <a:lnTo>
                    <a:pt x="68110" y="64668"/>
                  </a:lnTo>
                  <a:lnTo>
                    <a:pt x="68592" y="63398"/>
                  </a:lnTo>
                  <a:lnTo>
                    <a:pt x="69024" y="65938"/>
                  </a:lnTo>
                  <a:lnTo>
                    <a:pt x="69735" y="67208"/>
                  </a:lnTo>
                  <a:lnTo>
                    <a:pt x="69850" y="69748"/>
                  </a:lnTo>
                  <a:lnTo>
                    <a:pt x="69354" y="69748"/>
                  </a:lnTo>
                  <a:lnTo>
                    <a:pt x="70078" y="73558"/>
                  </a:lnTo>
                  <a:lnTo>
                    <a:pt x="71983" y="76098"/>
                  </a:lnTo>
                  <a:lnTo>
                    <a:pt x="72097" y="79908"/>
                  </a:lnTo>
                  <a:lnTo>
                    <a:pt x="70586" y="78638"/>
                  </a:lnTo>
                  <a:lnTo>
                    <a:pt x="71882" y="81178"/>
                  </a:lnTo>
                  <a:lnTo>
                    <a:pt x="70789" y="81178"/>
                  </a:lnTo>
                  <a:lnTo>
                    <a:pt x="71488" y="83718"/>
                  </a:lnTo>
                  <a:lnTo>
                    <a:pt x="71894" y="82448"/>
                  </a:lnTo>
                  <a:lnTo>
                    <a:pt x="72186" y="84988"/>
                  </a:lnTo>
                  <a:lnTo>
                    <a:pt x="73279" y="86258"/>
                  </a:lnTo>
                  <a:lnTo>
                    <a:pt x="73177" y="87528"/>
                  </a:lnTo>
                  <a:lnTo>
                    <a:pt x="72478" y="86258"/>
                  </a:lnTo>
                  <a:lnTo>
                    <a:pt x="73266" y="90068"/>
                  </a:lnTo>
                  <a:lnTo>
                    <a:pt x="73380" y="88798"/>
                  </a:lnTo>
                  <a:lnTo>
                    <a:pt x="74256" y="90068"/>
                  </a:lnTo>
                  <a:lnTo>
                    <a:pt x="74510" y="88798"/>
                  </a:lnTo>
                  <a:lnTo>
                    <a:pt x="74777" y="87528"/>
                  </a:lnTo>
                  <a:lnTo>
                    <a:pt x="74866" y="90068"/>
                  </a:lnTo>
                  <a:lnTo>
                    <a:pt x="74663" y="90068"/>
                  </a:lnTo>
                  <a:lnTo>
                    <a:pt x="75145" y="92608"/>
                  </a:lnTo>
                  <a:lnTo>
                    <a:pt x="74625" y="93878"/>
                  </a:lnTo>
                  <a:lnTo>
                    <a:pt x="75653" y="95148"/>
                  </a:lnTo>
                  <a:lnTo>
                    <a:pt x="75577" y="96418"/>
                  </a:lnTo>
                  <a:lnTo>
                    <a:pt x="75260" y="97688"/>
                  </a:lnTo>
                  <a:lnTo>
                    <a:pt x="74282" y="96418"/>
                  </a:lnTo>
                  <a:lnTo>
                    <a:pt x="74066" y="96418"/>
                  </a:lnTo>
                  <a:lnTo>
                    <a:pt x="75196" y="97688"/>
                  </a:lnTo>
                  <a:lnTo>
                    <a:pt x="74828" y="101498"/>
                  </a:lnTo>
                  <a:lnTo>
                    <a:pt x="75946" y="102768"/>
                  </a:lnTo>
                  <a:lnTo>
                    <a:pt x="75806" y="102768"/>
                  </a:lnTo>
                  <a:lnTo>
                    <a:pt x="75641" y="104038"/>
                  </a:lnTo>
                  <a:lnTo>
                    <a:pt x="75044" y="104038"/>
                  </a:lnTo>
                  <a:lnTo>
                    <a:pt x="75120" y="106578"/>
                  </a:lnTo>
                  <a:lnTo>
                    <a:pt x="76428" y="102768"/>
                  </a:lnTo>
                  <a:lnTo>
                    <a:pt x="76060" y="106578"/>
                  </a:lnTo>
                  <a:lnTo>
                    <a:pt x="75869" y="106578"/>
                  </a:lnTo>
                  <a:lnTo>
                    <a:pt x="75717" y="105308"/>
                  </a:lnTo>
                  <a:lnTo>
                    <a:pt x="75653" y="109118"/>
                  </a:lnTo>
                  <a:lnTo>
                    <a:pt x="76682" y="111658"/>
                  </a:lnTo>
                  <a:lnTo>
                    <a:pt x="76492" y="115468"/>
                  </a:lnTo>
                  <a:lnTo>
                    <a:pt x="75399" y="115468"/>
                  </a:lnTo>
                  <a:lnTo>
                    <a:pt x="76034" y="112928"/>
                  </a:lnTo>
                  <a:lnTo>
                    <a:pt x="75133" y="112928"/>
                  </a:lnTo>
                  <a:lnTo>
                    <a:pt x="75374" y="115468"/>
                  </a:lnTo>
                  <a:lnTo>
                    <a:pt x="75615" y="118008"/>
                  </a:lnTo>
                  <a:lnTo>
                    <a:pt x="77038" y="121818"/>
                  </a:lnTo>
                  <a:lnTo>
                    <a:pt x="76911" y="126898"/>
                  </a:lnTo>
                  <a:lnTo>
                    <a:pt x="77012" y="125628"/>
                  </a:lnTo>
                  <a:lnTo>
                    <a:pt x="78663" y="126898"/>
                  </a:lnTo>
                  <a:lnTo>
                    <a:pt x="76327" y="129438"/>
                  </a:lnTo>
                  <a:lnTo>
                    <a:pt x="77165" y="130708"/>
                  </a:lnTo>
                  <a:lnTo>
                    <a:pt x="76415" y="130708"/>
                  </a:lnTo>
                  <a:lnTo>
                    <a:pt x="76238" y="133248"/>
                  </a:lnTo>
                  <a:lnTo>
                    <a:pt x="76974" y="135788"/>
                  </a:lnTo>
                  <a:lnTo>
                    <a:pt x="77393" y="139598"/>
                  </a:lnTo>
                  <a:lnTo>
                    <a:pt x="79146" y="139598"/>
                  </a:lnTo>
                  <a:lnTo>
                    <a:pt x="80479" y="135788"/>
                  </a:lnTo>
                  <a:lnTo>
                    <a:pt x="79997" y="131978"/>
                  </a:lnTo>
                  <a:lnTo>
                    <a:pt x="80302" y="131978"/>
                  </a:lnTo>
                  <a:lnTo>
                    <a:pt x="79883" y="129438"/>
                  </a:lnTo>
                  <a:lnTo>
                    <a:pt x="79921" y="126898"/>
                  </a:lnTo>
                  <a:lnTo>
                    <a:pt x="79565" y="125628"/>
                  </a:lnTo>
                  <a:lnTo>
                    <a:pt x="79209" y="124358"/>
                  </a:lnTo>
                  <a:lnTo>
                    <a:pt x="79692" y="123088"/>
                  </a:lnTo>
                  <a:lnTo>
                    <a:pt x="80060" y="123088"/>
                  </a:lnTo>
                  <a:lnTo>
                    <a:pt x="79756" y="121818"/>
                  </a:lnTo>
                  <a:lnTo>
                    <a:pt x="79413" y="121818"/>
                  </a:lnTo>
                  <a:lnTo>
                    <a:pt x="79794" y="119278"/>
                  </a:lnTo>
                  <a:lnTo>
                    <a:pt x="80251" y="120230"/>
                  </a:lnTo>
                  <a:lnTo>
                    <a:pt x="80238" y="119278"/>
                  </a:lnTo>
                  <a:lnTo>
                    <a:pt x="80225" y="118008"/>
                  </a:lnTo>
                  <a:lnTo>
                    <a:pt x="80352" y="119799"/>
                  </a:lnTo>
                  <a:lnTo>
                    <a:pt x="80429" y="119278"/>
                  </a:lnTo>
                  <a:lnTo>
                    <a:pt x="80860" y="118008"/>
                  </a:lnTo>
                  <a:lnTo>
                    <a:pt x="79895" y="115468"/>
                  </a:lnTo>
                  <a:lnTo>
                    <a:pt x="80733" y="116738"/>
                  </a:lnTo>
                  <a:lnTo>
                    <a:pt x="80784" y="114198"/>
                  </a:lnTo>
                  <a:lnTo>
                    <a:pt x="80479" y="112928"/>
                  </a:lnTo>
                  <a:lnTo>
                    <a:pt x="80022" y="114198"/>
                  </a:lnTo>
                  <a:lnTo>
                    <a:pt x="79832" y="112928"/>
                  </a:lnTo>
                  <a:lnTo>
                    <a:pt x="79819" y="111658"/>
                  </a:lnTo>
                  <a:lnTo>
                    <a:pt x="80886" y="111658"/>
                  </a:lnTo>
                  <a:lnTo>
                    <a:pt x="81826" y="106578"/>
                  </a:lnTo>
                  <a:close/>
                </a:path>
                <a:path w="87629" h="270510">
                  <a:moveTo>
                    <a:pt x="87490" y="269138"/>
                  </a:moveTo>
                  <a:lnTo>
                    <a:pt x="86334" y="267868"/>
                  </a:lnTo>
                  <a:lnTo>
                    <a:pt x="85026" y="266598"/>
                  </a:lnTo>
                  <a:lnTo>
                    <a:pt x="83566" y="265328"/>
                  </a:lnTo>
                  <a:lnTo>
                    <a:pt x="84632" y="265328"/>
                  </a:lnTo>
                  <a:lnTo>
                    <a:pt x="81330" y="262788"/>
                  </a:lnTo>
                  <a:lnTo>
                    <a:pt x="80556" y="261518"/>
                  </a:lnTo>
                  <a:lnTo>
                    <a:pt x="80111" y="260248"/>
                  </a:lnTo>
                  <a:lnTo>
                    <a:pt x="79603" y="258978"/>
                  </a:lnTo>
                  <a:lnTo>
                    <a:pt x="79222" y="253898"/>
                  </a:lnTo>
                  <a:lnTo>
                    <a:pt x="78016" y="252628"/>
                  </a:lnTo>
                  <a:lnTo>
                    <a:pt x="77520" y="252628"/>
                  </a:lnTo>
                  <a:lnTo>
                    <a:pt x="77241" y="251358"/>
                  </a:lnTo>
                  <a:lnTo>
                    <a:pt x="76314" y="248818"/>
                  </a:lnTo>
                  <a:lnTo>
                    <a:pt x="76962" y="248818"/>
                  </a:lnTo>
                  <a:lnTo>
                    <a:pt x="76377" y="247548"/>
                  </a:lnTo>
                  <a:lnTo>
                    <a:pt x="77139" y="247548"/>
                  </a:lnTo>
                  <a:lnTo>
                    <a:pt x="76454" y="245008"/>
                  </a:lnTo>
                  <a:lnTo>
                    <a:pt x="76174" y="243738"/>
                  </a:lnTo>
                  <a:lnTo>
                    <a:pt x="76606" y="241198"/>
                  </a:lnTo>
                  <a:lnTo>
                    <a:pt x="78041" y="243738"/>
                  </a:lnTo>
                  <a:lnTo>
                    <a:pt x="78219" y="241198"/>
                  </a:lnTo>
                  <a:lnTo>
                    <a:pt x="78105" y="238150"/>
                  </a:lnTo>
                  <a:lnTo>
                    <a:pt x="77914" y="237388"/>
                  </a:lnTo>
                  <a:lnTo>
                    <a:pt x="77279" y="234848"/>
                  </a:lnTo>
                  <a:lnTo>
                    <a:pt x="76898" y="236118"/>
                  </a:lnTo>
                  <a:lnTo>
                    <a:pt x="76454" y="237388"/>
                  </a:lnTo>
                  <a:lnTo>
                    <a:pt x="75971" y="237388"/>
                  </a:lnTo>
                  <a:lnTo>
                    <a:pt x="75844" y="236118"/>
                  </a:lnTo>
                  <a:lnTo>
                    <a:pt x="74447" y="236118"/>
                  </a:lnTo>
                  <a:lnTo>
                    <a:pt x="73075" y="234848"/>
                  </a:lnTo>
                  <a:lnTo>
                    <a:pt x="71767" y="237388"/>
                  </a:lnTo>
                  <a:lnTo>
                    <a:pt x="72478" y="241198"/>
                  </a:lnTo>
                  <a:lnTo>
                    <a:pt x="71742" y="241198"/>
                  </a:lnTo>
                  <a:lnTo>
                    <a:pt x="71818" y="238658"/>
                  </a:lnTo>
                  <a:lnTo>
                    <a:pt x="71094" y="239928"/>
                  </a:lnTo>
                  <a:lnTo>
                    <a:pt x="71628" y="241198"/>
                  </a:lnTo>
                  <a:lnTo>
                    <a:pt x="71996" y="242468"/>
                  </a:lnTo>
                  <a:lnTo>
                    <a:pt x="71361" y="242468"/>
                  </a:lnTo>
                  <a:lnTo>
                    <a:pt x="71208" y="243738"/>
                  </a:lnTo>
                  <a:lnTo>
                    <a:pt x="71640" y="243738"/>
                  </a:lnTo>
                  <a:lnTo>
                    <a:pt x="72313" y="245503"/>
                  </a:lnTo>
                  <a:lnTo>
                    <a:pt x="72415" y="245008"/>
                  </a:lnTo>
                  <a:lnTo>
                    <a:pt x="72948" y="247548"/>
                  </a:lnTo>
                  <a:lnTo>
                    <a:pt x="72390" y="248818"/>
                  </a:lnTo>
                  <a:lnTo>
                    <a:pt x="71869" y="248818"/>
                  </a:lnTo>
                  <a:lnTo>
                    <a:pt x="72567" y="250088"/>
                  </a:lnTo>
                  <a:lnTo>
                    <a:pt x="72288" y="250088"/>
                  </a:lnTo>
                  <a:lnTo>
                    <a:pt x="72491" y="252628"/>
                  </a:lnTo>
                  <a:lnTo>
                    <a:pt x="73406" y="253898"/>
                  </a:lnTo>
                  <a:lnTo>
                    <a:pt x="72885" y="255168"/>
                  </a:lnTo>
                  <a:lnTo>
                    <a:pt x="74917" y="257708"/>
                  </a:lnTo>
                  <a:lnTo>
                    <a:pt x="74066" y="257708"/>
                  </a:lnTo>
                  <a:lnTo>
                    <a:pt x="75501" y="260248"/>
                  </a:lnTo>
                  <a:lnTo>
                    <a:pt x="76111" y="261518"/>
                  </a:lnTo>
                  <a:lnTo>
                    <a:pt x="74790" y="260248"/>
                  </a:lnTo>
                  <a:lnTo>
                    <a:pt x="75603" y="261518"/>
                  </a:lnTo>
                  <a:lnTo>
                    <a:pt x="75793" y="262788"/>
                  </a:lnTo>
                  <a:lnTo>
                    <a:pt x="76200" y="262788"/>
                  </a:lnTo>
                  <a:lnTo>
                    <a:pt x="76619" y="264058"/>
                  </a:lnTo>
                  <a:lnTo>
                    <a:pt x="75412" y="264058"/>
                  </a:lnTo>
                  <a:lnTo>
                    <a:pt x="74637" y="262788"/>
                  </a:lnTo>
                  <a:lnTo>
                    <a:pt x="75234" y="264058"/>
                  </a:lnTo>
                  <a:lnTo>
                    <a:pt x="74879" y="264058"/>
                  </a:lnTo>
                  <a:lnTo>
                    <a:pt x="73012" y="265328"/>
                  </a:lnTo>
                  <a:lnTo>
                    <a:pt x="71018" y="264058"/>
                  </a:lnTo>
                  <a:lnTo>
                    <a:pt x="69545" y="264058"/>
                  </a:lnTo>
                  <a:lnTo>
                    <a:pt x="68732" y="262788"/>
                  </a:lnTo>
                  <a:lnTo>
                    <a:pt x="68554" y="265328"/>
                  </a:lnTo>
                  <a:lnTo>
                    <a:pt x="67373" y="264058"/>
                  </a:lnTo>
                  <a:lnTo>
                    <a:pt x="64046" y="264058"/>
                  </a:lnTo>
                  <a:lnTo>
                    <a:pt x="65570" y="262788"/>
                  </a:lnTo>
                  <a:lnTo>
                    <a:pt x="63271" y="264058"/>
                  </a:lnTo>
                  <a:lnTo>
                    <a:pt x="62153" y="262788"/>
                  </a:lnTo>
                  <a:lnTo>
                    <a:pt x="61823" y="262788"/>
                  </a:lnTo>
                  <a:lnTo>
                    <a:pt x="63144" y="264058"/>
                  </a:lnTo>
                  <a:lnTo>
                    <a:pt x="62674" y="264058"/>
                  </a:lnTo>
                  <a:lnTo>
                    <a:pt x="59880" y="265328"/>
                  </a:lnTo>
                  <a:lnTo>
                    <a:pt x="61315" y="264058"/>
                  </a:lnTo>
                  <a:lnTo>
                    <a:pt x="60325" y="262788"/>
                  </a:lnTo>
                  <a:lnTo>
                    <a:pt x="58572" y="264083"/>
                  </a:lnTo>
                  <a:lnTo>
                    <a:pt x="57327" y="265328"/>
                  </a:lnTo>
                  <a:lnTo>
                    <a:pt x="56032" y="265328"/>
                  </a:lnTo>
                  <a:lnTo>
                    <a:pt x="55918" y="264083"/>
                  </a:lnTo>
                  <a:lnTo>
                    <a:pt x="55054" y="265328"/>
                  </a:lnTo>
                  <a:lnTo>
                    <a:pt x="48933" y="265328"/>
                  </a:lnTo>
                  <a:lnTo>
                    <a:pt x="48933" y="266598"/>
                  </a:lnTo>
                  <a:lnTo>
                    <a:pt x="48234" y="266598"/>
                  </a:lnTo>
                  <a:lnTo>
                    <a:pt x="47993" y="266598"/>
                  </a:lnTo>
                  <a:lnTo>
                    <a:pt x="46799" y="267868"/>
                  </a:lnTo>
                  <a:lnTo>
                    <a:pt x="46977" y="266598"/>
                  </a:lnTo>
                  <a:lnTo>
                    <a:pt x="46710" y="266598"/>
                  </a:lnTo>
                  <a:lnTo>
                    <a:pt x="46570" y="266598"/>
                  </a:lnTo>
                  <a:lnTo>
                    <a:pt x="46583" y="265328"/>
                  </a:lnTo>
                  <a:lnTo>
                    <a:pt x="46164" y="265328"/>
                  </a:lnTo>
                  <a:lnTo>
                    <a:pt x="46278" y="264058"/>
                  </a:lnTo>
                  <a:lnTo>
                    <a:pt x="47320" y="264058"/>
                  </a:lnTo>
                  <a:lnTo>
                    <a:pt x="46710" y="266598"/>
                  </a:lnTo>
                  <a:lnTo>
                    <a:pt x="47574" y="264058"/>
                  </a:lnTo>
                  <a:lnTo>
                    <a:pt x="47320" y="265328"/>
                  </a:lnTo>
                  <a:lnTo>
                    <a:pt x="47536" y="265328"/>
                  </a:lnTo>
                  <a:lnTo>
                    <a:pt x="48285" y="264058"/>
                  </a:lnTo>
                  <a:lnTo>
                    <a:pt x="47891" y="265328"/>
                  </a:lnTo>
                  <a:lnTo>
                    <a:pt x="48869" y="264058"/>
                  </a:lnTo>
                  <a:lnTo>
                    <a:pt x="48539" y="264058"/>
                  </a:lnTo>
                  <a:lnTo>
                    <a:pt x="48425" y="262788"/>
                  </a:lnTo>
                  <a:lnTo>
                    <a:pt x="48463" y="261518"/>
                  </a:lnTo>
                  <a:lnTo>
                    <a:pt x="47866" y="260248"/>
                  </a:lnTo>
                  <a:lnTo>
                    <a:pt x="47625" y="261518"/>
                  </a:lnTo>
                  <a:lnTo>
                    <a:pt x="47015" y="260248"/>
                  </a:lnTo>
                  <a:lnTo>
                    <a:pt x="45834" y="256438"/>
                  </a:lnTo>
                  <a:lnTo>
                    <a:pt x="49530" y="256438"/>
                  </a:lnTo>
                  <a:lnTo>
                    <a:pt x="48044" y="253898"/>
                  </a:lnTo>
                  <a:lnTo>
                    <a:pt x="47332" y="252628"/>
                  </a:lnTo>
                  <a:lnTo>
                    <a:pt x="45999" y="252628"/>
                  </a:lnTo>
                  <a:lnTo>
                    <a:pt x="46659" y="250088"/>
                  </a:lnTo>
                  <a:lnTo>
                    <a:pt x="47853" y="250088"/>
                  </a:lnTo>
                  <a:lnTo>
                    <a:pt x="47879" y="248818"/>
                  </a:lnTo>
                  <a:lnTo>
                    <a:pt x="47904" y="247548"/>
                  </a:lnTo>
                  <a:lnTo>
                    <a:pt x="46113" y="248818"/>
                  </a:lnTo>
                  <a:lnTo>
                    <a:pt x="46596" y="246278"/>
                  </a:lnTo>
                  <a:lnTo>
                    <a:pt x="46697" y="243738"/>
                  </a:lnTo>
                  <a:lnTo>
                    <a:pt x="47752" y="243738"/>
                  </a:lnTo>
                  <a:lnTo>
                    <a:pt x="47536" y="239928"/>
                  </a:lnTo>
                  <a:lnTo>
                    <a:pt x="46736" y="236118"/>
                  </a:lnTo>
                  <a:lnTo>
                    <a:pt x="46507" y="232308"/>
                  </a:lnTo>
                  <a:lnTo>
                    <a:pt x="46812" y="232308"/>
                  </a:lnTo>
                  <a:lnTo>
                    <a:pt x="47155" y="233578"/>
                  </a:lnTo>
                  <a:lnTo>
                    <a:pt x="47459" y="232308"/>
                  </a:lnTo>
                  <a:lnTo>
                    <a:pt x="47040" y="228498"/>
                  </a:lnTo>
                  <a:lnTo>
                    <a:pt x="47040" y="225958"/>
                  </a:lnTo>
                  <a:lnTo>
                    <a:pt x="47320" y="223418"/>
                  </a:lnTo>
                  <a:lnTo>
                    <a:pt x="46139" y="223418"/>
                  </a:lnTo>
                  <a:lnTo>
                    <a:pt x="46139" y="229768"/>
                  </a:lnTo>
                  <a:lnTo>
                    <a:pt x="45745" y="229768"/>
                  </a:lnTo>
                  <a:lnTo>
                    <a:pt x="45910" y="228498"/>
                  </a:lnTo>
                  <a:lnTo>
                    <a:pt x="46126" y="228498"/>
                  </a:lnTo>
                  <a:lnTo>
                    <a:pt x="46139" y="229768"/>
                  </a:lnTo>
                  <a:lnTo>
                    <a:pt x="46139" y="223418"/>
                  </a:lnTo>
                  <a:lnTo>
                    <a:pt x="42087" y="223418"/>
                  </a:lnTo>
                  <a:lnTo>
                    <a:pt x="41795" y="223418"/>
                  </a:lnTo>
                  <a:lnTo>
                    <a:pt x="41325" y="223418"/>
                  </a:lnTo>
                  <a:lnTo>
                    <a:pt x="40982" y="225958"/>
                  </a:lnTo>
                  <a:lnTo>
                    <a:pt x="40538" y="225958"/>
                  </a:lnTo>
                  <a:lnTo>
                    <a:pt x="40424" y="228498"/>
                  </a:lnTo>
                  <a:lnTo>
                    <a:pt x="39319" y="225958"/>
                  </a:lnTo>
                  <a:lnTo>
                    <a:pt x="39928" y="228498"/>
                  </a:lnTo>
                  <a:lnTo>
                    <a:pt x="41249" y="231013"/>
                  </a:lnTo>
                  <a:lnTo>
                    <a:pt x="41249" y="228498"/>
                  </a:lnTo>
                  <a:lnTo>
                    <a:pt x="41262" y="226187"/>
                  </a:lnTo>
                  <a:lnTo>
                    <a:pt x="42570" y="227228"/>
                  </a:lnTo>
                  <a:lnTo>
                    <a:pt x="41757" y="229768"/>
                  </a:lnTo>
                  <a:lnTo>
                    <a:pt x="41338" y="229768"/>
                  </a:lnTo>
                  <a:lnTo>
                    <a:pt x="41262" y="231038"/>
                  </a:lnTo>
                  <a:lnTo>
                    <a:pt x="40919" y="233578"/>
                  </a:lnTo>
                  <a:lnTo>
                    <a:pt x="40474" y="233578"/>
                  </a:lnTo>
                  <a:lnTo>
                    <a:pt x="40551" y="234848"/>
                  </a:lnTo>
                  <a:lnTo>
                    <a:pt x="40690" y="234848"/>
                  </a:lnTo>
                  <a:lnTo>
                    <a:pt x="40576" y="235521"/>
                  </a:lnTo>
                  <a:lnTo>
                    <a:pt x="40576" y="238150"/>
                  </a:lnTo>
                  <a:lnTo>
                    <a:pt x="40386" y="237388"/>
                  </a:lnTo>
                  <a:lnTo>
                    <a:pt x="40538" y="237388"/>
                  </a:lnTo>
                  <a:lnTo>
                    <a:pt x="40576" y="238150"/>
                  </a:lnTo>
                  <a:lnTo>
                    <a:pt x="40576" y="235521"/>
                  </a:lnTo>
                  <a:lnTo>
                    <a:pt x="40474" y="236118"/>
                  </a:lnTo>
                  <a:lnTo>
                    <a:pt x="39827" y="236118"/>
                  </a:lnTo>
                  <a:lnTo>
                    <a:pt x="40081" y="238150"/>
                  </a:lnTo>
                  <a:lnTo>
                    <a:pt x="40132" y="239928"/>
                  </a:lnTo>
                  <a:lnTo>
                    <a:pt x="40995" y="239928"/>
                  </a:lnTo>
                  <a:lnTo>
                    <a:pt x="40868" y="241198"/>
                  </a:lnTo>
                  <a:lnTo>
                    <a:pt x="41567" y="239928"/>
                  </a:lnTo>
                  <a:lnTo>
                    <a:pt x="41376" y="238658"/>
                  </a:lnTo>
                  <a:lnTo>
                    <a:pt x="41351" y="237388"/>
                  </a:lnTo>
                  <a:lnTo>
                    <a:pt x="41313" y="236118"/>
                  </a:lnTo>
                  <a:lnTo>
                    <a:pt x="41757" y="237388"/>
                  </a:lnTo>
                  <a:lnTo>
                    <a:pt x="42138" y="237388"/>
                  </a:lnTo>
                  <a:lnTo>
                    <a:pt x="41668" y="238658"/>
                  </a:lnTo>
                  <a:lnTo>
                    <a:pt x="43091" y="239928"/>
                  </a:lnTo>
                  <a:lnTo>
                    <a:pt x="43065" y="261518"/>
                  </a:lnTo>
                  <a:lnTo>
                    <a:pt x="42659" y="264058"/>
                  </a:lnTo>
                  <a:lnTo>
                    <a:pt x="42202" y="261518"/>
                  </a:lnTo>
                  <a:lnTo>
                    <a:pt x="43065" y="261518"/>
                  </a:lnTo>
                  <a:lnTo>
                    <a:pt x="43065" y="239991"/>
                  </a:lnTo>
                  <a:lnTo>
                    <a:pt x="41897" y="242468"/>
                  </a:lnTo>
                  <a:lnTo>
                    <a:pt x="41275" y="245008"/>
                  </a:lnTo>
                  <a:lnTo>
                    <a:pt x="40538" y="245008"/>
                  </a:lnTo>
                  <a:lnTo>
                    <a:pt x="40894" y="247548"/>
                  </a:lnTo>
                  <a:lnTo>
                    <a:pt x="40995" y="253898"/>
                  </a:lnTo>
                  <a:lnTo>
                    <a:pt x="42684" y="255168"/>
                  </a:lnTo>
                  <a:lnTo>
                    <a:pt x="42926" y="256438"/>
                  </a:lnTo>
                  <a:lnTo>
                    <a:pt x="41833" y="256438"/>
                  </a:lnTo>
                  <a:lnTo>
                    <a:pt x="41833" y="255168"/>
                  </a:lnTo>
                  <a:lnTo>
                    <a:pt x="41592" y="255168"/>
                  </a:lnTo>
                  <a:lnTo>
                    <a:pt x="41821" y="256438"/>
                  </a:lnTo>
                  <a:lnTo>
                    <a:pt x="42062" y="257708"/>
                  </a:lnTo>
                  <a:lnTo>
                    <a:pt x="41910" y="261518"/>
                  </a:lnTo>
                  <a:lnTo>
                    <a:pt x="42075" y="261518"/>
                  </a:lnTo>
                  <a:lnTo>
                    <a:pt x="42291" y="264058"/>
                  </a:lnTo>
                  <a:lnTo>
                    <a:pt x="42049" y="262788"/>
                  </a:lnTo>
                  <a:lnTo>
                    <a:pt x="41922" y="262788"/>
                  </a:lnTo>
                  <a:lnTo>
                    <a:pt x="41744" y="264058"/>
                  </a:lnTo>
                  <a:lnTo>
                    <a:pt x="41630" y="267868"/>
                  </a:lnTo>
                  <a:lnTo>
                    <a:pt x="41998" y="270408"/>
                  </a:lnTo>
                  <a:lnTo>
                    <a:pt x="49974" y="270408"/>
                  </a:lnTo>
                  <a:lnTo>
                    <a:pt x="50990" y="269138"/>
                  </a:lnTo>
                  <a:lnTo>
                    <a:pt x="55765" y="269138"/>
                  </a:lnTo>
                  <a:lnTo>
                    <a:pt x="56794" y="269836"/>
                  </a:lnTo>
                  <a:lnTo>
                    <a:pt x="56730" y="269138"/>
                  </a:lnTo>
                  <a:lnTo>
                    <a:pt x="60921" y="270408"/>
                  </a:lnTo>
                  <a:lnTo>
                    <a:pt x="65176" y="269138"/>
                  </a:lnTo>
                  <a:lnTo>
                    <a:pt x="87490" y="269138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 descr=""/>
            <p:cNvSpPr/>
            <p:nvPr/>
          </p:nvSpPr>
          <p:spPr>
            <a:xfrm>
              <a:off x="6490499" y="6899370"/>
              <a:ext cx="128270" cy="5715"/>
            </a:xfrm>
            <a:custGeom>
              <a:avLst/>
              <a:gdLst/>
              <a:ahLst/>
              <a:cxnLst/>
              <a:rect l="l" t="t" r="r" b="b"/>
              <a:pathLst>
                <a:path w="128270" h="5715">
                  <a:moveTo>
                    <a:pt x="128066" y="0"/>
                  </a:moveTo>
                  <a:lnTo>
                    <a:pt x="0" y="38"/>
                  </a:lnTo>
                  <a:lnTo>
                    <a:pt x="330" y="5486"/>
                  </a:lnTo>
                  <a:lnTo>
                    <a:pt x="127698" y="4762"/>
                  </a:lnTo>
                  <a:lnTo>
                    <a:pt x="128066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 descr=""/>
            <p:cNvSpPr/>
            <p:nvPr/>
          </p:nvSpPr>
          <p:spPr>
            <a:xfrm>
              <a:off x="6481529" y="6686957"/>
              <a:ext cx="233045" cy="873760"/>
            </a:xfrm>
            <a:custGeom>
              <a:avLst/>
              <a:gdLst/>
              <a:ahLst/>
              <a:cxnLst/>
              <a:rect l="l" t="t" r="r" b="b"/>
              <a:pathLst>
                <a:path w="233045" h="873759">
                  <a:moveTo>
                    <a:pt x="149377" y="0"/>
                  </a:moveTo>
                  <a:lnTo>
                    <a:pt x="0" y="12928"/>
                  </a:lnTo>
                  <a:lnTo>
                    <a:pt x="47663" y="873264"/>
                  </a:lnTo>
                  <a:lnTo>
                    <a:pt x="77152" y="873264"/>
                  </a:lnTo>
                  <a:lnTo>
                    <a:pt x="71742" y="787780"/>
                  </a:lnTo>
                  <a:lnTo>
                    <a:pt x="171513" y="767765"/>
                  </a:lnTo>
                  <a:lnTo>
                    <a:pt x="223662" y="767765"/>
                  </a:lnTo>
                  <a:lnTo>
                    <a:pt x="219201" y="715111"/>
                  </a:lnTo>
                  <a:lnTo>
                    <a:pt x="171246" y="715111"/>
                  </a:lnTo>
                  <a:lnTo>
                    <a:pt x="67754" y="715086"/>
                  </a:lnTo>
                  <a:lnTo>
                    <a:pt x="61086" y="595731"/>
                  </a:lnTo>
                  <a:lnTo>
                    <a:pt x="174333" y="595528"/>
                  </a:lnTo>
                  <a:lnTo>
                    <a:pt x="180187" y="595274"/>
                  </a:lnTo>
                  <a:lnTo>
                    <a:pt x="209048" y="595274"/>
                  </a:lnTo>
                  <a:lnTo>
                    <a:pt x="204468" y="541223"/>
                  </a:lnTo>
                  <a:lnTo>
                    <a:pt x="56260" y="541223"/>
                  </a:lnTo>
                  <a:lnTo>
                    <a:pt x="52247" y="420877"/>
                  </a:lnTo>
                  <a:lnTo>
                    <a:pt x="194267" y="420814"/>
                  </a:lnTo>
                  <a:lnTo>
                    <a:pt x="191337" y="386232"/>
                  </a:lnTo>
                  <a:lnTo>
                    <a:pt x="49428" y="386232"/>
                  </a:lnTo>
                  <a:lnTo>
                    <a:pt x="42748" y="243420"/>
                  </a:lnTo>
                  <a:lnTo>
                    <a:pt x="179238" y="243420"/>
                  </a:lnTo>
                  <a:lnTo>
                    <a:pt x="175627" y="200799"/>
                  </a:lnTo>
                  <a:lnTo>
                    <a:pt x="39573" y="200799"/>
                  </a:lnTo>
                  <a:lnTo>
                    <a:pt x="33883" y="63474"/>
                  </a:lnTo>
                  <a:lnTo>
                    <a:pt x="163992" y="63474"/>
                  </a:lnTo>
                  <a:lnTo>
                    <a:pt x="160400" y="21081"/>
                  </a:lnTo>
                  <a:lnTo>
                    <a:pt x="149377" y="0"/>
                  </a:lnTo>
                  <a:close/>
                </a:path>
                <a:path w="233045" h="873759">
                  <a:moveTo>
                    <a:pt x="223662" y="767765"/>
                  </a:moveTo>
                  <a:lnTo>
                    <a:pt x="194221" y="767765"/>
                  </a:lnTo>
                  <a:lnTo>
                    <a:pt x="203707" y="873264"/>
                  </a:lnTo>
                  <a:lnTo>
                    <a:pt x="232600" y="873264"/>
                  </a:lnTo>
                  <a:lnTo>
                    <a:pt x="223662" y="767765"/>
                  </a:lnTo>
                  <a:close/>
                </a:path>
                <a:path w="233045" h="873759">
                  <a:moveTo>
                    <a:pt x="209048" y="595274"/>
                  </a:moveTo>
                  <a:lnTo>
                    <a:pt x="180187" y="595274"/>
                  </a:lnTo>
                  <a:lnTo>
                    <a:pt x="190944" y="715086"/>
                  </a:lnTo>
                  <a:lnTo>
                    <a:pt x="171246" y="715111"/>
                  </a:lnTo>
                  <a:lnTo>
                    <a:pt x="219201" y="715111"/>
                  </a:lnTo>
                  <a:lnTo>
                    <a:pt x="209048" y="595274"/>
                  </a:lnTo>
                  <a:close/>
                </a:path>
                <a:path w="233045" h="873759">
                  <a:moveTo>
                    <a:pt x="174333" y="595528"/>
                  </a:moveTo>
                  <a:lnTo>
                    <a:pt x="143763" y="595528"/>
                  </a:lnTo>
                  <a:lnTo>
                    <a:pt x="147853" y="714578"/>
                  </a:lnTo>
                  <a:lnTo>
                    <a:pt x="67754" y="715086"/>
                  </a:lnTo>
                  <a:lnTo>
                    <a:pt x="171246" y="715086"/>
                  </a:lnTo>
                  <a:lnTo>
                    <a:pt x="167601" y="595820"/>
                  </a:lnTo>
                  <a:lnTo>
                    <a:pt x="174333" y="595528"/>
                  </a:lnTo>
                  <a:close/>
                </a:path>
                <a:path w="233045" h="873759">
                  <a:moveTo>
                    <a:pt x="194267" y="420814"/>
                  </a:moveTo>
                  <a:lnTo>
                    <a:pt x="139509" y="420814"/>
                  </a:lnTo>
                  <a:lnTo>
                    <a:pt x="143763" y="541223"/>
                  </a:lnTo>
                  <a:lnTo>
                    <a:pt x="204468" y="541223"/>
                  </a:lnTo>
                  <a:lnTo>
                    <a:pt x="175742" y="541197"/>
                  </a:lnTo>
                  <a:lnTo>
                    <a:pt x="165925" y="540727"/>
                  </a:lnTo>
                  <a:lnTo>
                    <a:pt x="162255" y="420839"/>
                  </a:lnTo>
                  <a:lnTo>
                    <a:pt x="194269" y="420839"/>
                  </a:lnTo>
                  <a:close/>
                </a:path>
                <a:path w="233045" h="873759">
                  <a:moveTo>
                    <a:pt x="194269" y="420839"/>
                  </a:moveTo>
                  <a:lnTo>
                    <a:pt x="162255" y="420839"/>
                  </a:lnTo>
                  <a:lnTo>
                    <a:pt x="165607" y="420877"/>
                  </a:lnTo>
                  <a:lnTo>
                    <a:pt x="175742" y="541197"/>
                  </a:lnTo>
                  <a:lnTo>
                    <a:pt x="204466" y="541197"/>
                  </a:lnTo>
                  <a:lnTo>
                    <a:pt x="194269" y="420839"/>
                  </a:lnTo>
                  <a:close/>
                </a:path>
                <a:path w="233045" h="873759">
                  <a:moveTo>
                    <a:pt x="179238" y="243420"/>
                  </a:moveTo>
                  <a:lnTo>
                    <a:pt x="134480" y="243420"/>
                  </a:lnTo>
                  <a:lnTo>
                    <a:pt x="140233" y="386232"/>
                  </a:lnTo>
                  <a:lnTo>
                    <a:pt x="191337" y="386232"/>
                  </a:lnTo>
                  <a:lnTo>
                    <a:pt x="179238" y="243420"/>
                  </a:lnTo>
                  <a:close/>
                </a:path>
                <a:path w="233045" h="873759">
                  <a:moveTo>
                    <a:pt x="163992" y="63474"/>
                  </a:moveTo>
                  <a:lnTo>
                    <a:pt x="33883" y="63474"/>
                  </a:lnTo>
                  <a:lnTo>
                    <a:pt x="129374" y="63487"/>
                  </a:lnTo>
                  <a:lnTo>
                    <a:pt x="134365" y="200799"/>
                  </a:lnTo>
                  <a:lnTo>
                    <a:pt x="175627" y="200799"/>
                  </a:lnTo>
                  <a:lnTo>
                    <a:pt x="163992" y="63474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 descr=""/>
            <p:cNvSpPr/>
            <p:nvPr/>
          </p:nvSpPr>
          <p:spPr>
            <a:xfrm>
              <a:off x="6451930" y="6666407"/>
              <a:ext cx="205740" cy="896619"/>
            </a:xfrm>
            <a:custGeom>
              <a:avLst/>
              <a:gdLst/>
              <a:ahLst/>
              <a:cxnLst/>
              <a:rect l="l" t="t" r="r" b="b"/>
              <a:pathLst>
                <a:path w="205740" h="896620">
                  <a:moveTo>
                    <a:pt x="46913" y="177"/>
                  </a:moveTo>
                  <a:lnTo>
                    <a:pt x="26314" y="177"/>
                  </a:lnTo>
                  <a:lnTo>
                    <a:pt x="0" y="896518"/>
                  </a:lnTo>
                  <a:lnTo>
                    <a:pt x="22961" y="896518"/>
                  </a:lnTo>
                  <a:lnTo>
                    <a:pt x="46913" y="177"/>
                  </a:lnTo>
                  <a:close/>
                </a:path>
                <a:path w="205740" h="896620">
                  <a:moveTo>
                    <a:pt x="205498" y="895438"/>
                  </a:moveTo>
                  <a:lnTo>
                    <a:pt x="178346" y="0"/>
                  </a:lnTo>
                  <a:lnTo>
                    <a:pt x="157746" y="723"/>
                  </a:lnTo>
                  <a:lnTo>
                    <a:pt x="183045" y="895438"/>
                  </a:lnTo>
                  <a:lnTo>
                    <a:pt x="205498" y="895438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 descr=""/>
            <p:cNvSpPr/>
            <p:nvPr/>
          </p:nvSpPr>
          <p:spPr>
            <a:xfrm>
              <a:off x="6608798" y="6667117"/>
              <a:ext cx="26670" cy="895350"/>
            </a:xfrm>
            <a:custGeom>
              <a:avLst/>
              <a:gdLst/>
              <a:ahLst/>
              <a:cxnLst/>
              <a:rect l="l" t="t" r="r" b="b"/>
              <a:pathLst>
                <a:path w="26670" h="895350">
                  <a:moveTo>
                    <a:pt x="889" y="0"/>
                  </a:moveTo>
                  <a:lnTo>
                    <a:pt x="0" y="8661"/>
                  </a:lnTo>
                  <a:lnTo>
                    <a:pt x="24815" y="890790"/>
                  </a:lnTo>
                  <a:lnTo>
                    <a:pt x="26187" y="894727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" name="object 317" descr=""/>
            <p:cNvSpPr/>
            <p:nvPr/>
          </p:nvSpPr>
          <p:spPr>
            <a:xfrm>
              <a:off x="6474898" y="6666580"/>
              <a:ext cx="25400" cy="896619"/>
            </a:xfrm>
            <a:custGeom>
              <a:avLst/>
              <a:gdLst/>
              <a:ahLst/>
              <a:cxnLst/>
              <a:rect l="l" t="t" r="r" b="b"/>
              <a:pathLst>
                <a:path w="25400" h="896620">
                  <a:moveTo>
                    <a:pt x="23952" y="0"/>
                  </a:moveTo>
                  <a:lnTo>
                    <a:pt x="0" y="896340"/>
                  </a:lnTo>
                  <a:lnTo>
                    <a:pt x="1371" y="892403"/>
                  </a:lnTo>
                  <a:lnTo>
                    <a:pt x="24841" y="8648"/>
                  </a:lnTo>
                  <a:lnTo>
                    <a:pt x="23952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" name="object 318" descr=""/>
            <p:cNvSpPr/>
            <p:nvPr/>
          </p:nvSpPr>
          <p:spPr>
            <a:xfrm>
              <a:off x="6609146" y="6672356"/>
              <a:ext cx="25400" cy="887730"/>
            </a:xfrm>
            <a:custGeom>
              <a:avLst/>
              <a:gdLst/>
              <a:ahLst/>
              <a:cxnLst/>
              <a:rect l="l" t="t" r="r" b="b"/>
              <a:pathLst>
                <a:path w="25400" h="887729">
                  <a:moveTo>
                    <a:pt x="0" y="0"/>
                  </a:moveTo>
                  <a:lnTo>
                    <a:pt x="25120" y="887425"/>
                  </a:lnTo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 descr=""/>
            <p:cNvSpPr/>
            <p:nvPr/>
          </p:nvSpPr>
          <p:spPr>
            <a:xfrm>
              <a:off x="6477991" y="6673786"/>
              <a:ext cx="154305" cy="800100"/>
            </a:xfrm>
            <a:custGeom>
              <a:avLst/>
              <a:gdLst/>
              <a:ahLst/>
              <a:cxnLst/>
              <a:rect l="l" t="t" r="r" b="b"/>
              <a:pathLst>
                <a:path w="154304" h="800100">
                  <a:moveTo>
                    <a:pt x="132143" y="33731"/>
                  </a:moveTo>
                  <a:lnTo>
                    <a:pt x="131000" y="0"/>
                  </a:lnTo>
                  <a:lnTo>
                    <a:pt x="21361" y="0"/>
                  </a:lnTo>
                  <a:lnTo>
                    <a:pt x="20459" y="33731"/>
                  </a:lnTo>
                  <a:lnTo>
                    <a:pt x="132143" y="33731"/>
                  </a:lnTo>
                  <a:close/>
                </a:path>
                <a:path w="154304" h="800100">
                  <a:moveTo>
                    <a:pt x="140576" y="225259"/>
                  </a:moveTo>
                  <a:lnTo>
                    <a:pt x="139623" y="191566"/>
                  </a:lnTo>
                  <a:lnTo>
                    <a:pt x="13411" y="191566"/>
                  </a:lnTo>
                  <a:lnTo>
                    <a:pt x="12509" y="225298"/>
                  </a:lnTo>
                  <a:lnTo>
                    <a:pt x="140576" y="225259"/>
                  </a:lnTo>
                  <a:close/>
                </a:path>
                <a:path w="154304" h="800100">
                  <a:moveTo>
                    <a:pt x="144868" y="416826"/>
                  </a:moveTo>
                  <a:lnTo>
                    <a:pt x="143916" y="383133"/>
                  </a:lnTo>
                  <a:lnTo>
                    <a:pt x="9359" y="383133"/>
                  </a:lnTo>
                  <a:lnTo>
                    <a:pt x="8458" y="416864"/>
                  </a:lnTo>
                  <a:lnTo>
                    <a:pt x="144868" y="416826"/>
                  </a:lnTo>
                  <a:close/>
                </a:path>
                <a:path w="154304" h="800100">
                  <a:moveTo>
                    <a:pt x="149301" y="608393"/>
                  </a:moveTo>
                  <a:lnTo>
                    <a:pt x="148348" y="574700"/>
                  </a:lnTo>
                  <a:lnTo>
                    <a:pt x="5156" y="574700"/>
                  </a:lnTo>
                  <a:lnTo>
                    <a:pt x="4254" y="608431"/>
                  </a:lnTo>
                  <a:lnTo>
                    <a:pt x="149301" y="608393"/>
                  </a:lnTo>
                  <a:close/>
                </a:path>
                <a:path w="154304" h="800100">
                  <a:moveTo>
                    <a:pt x="153822" y="799960"/>
                  </a:moveTo>
                  <a:lnTo>
                    <a:pt x="152869" y="766267"/>
                  </a:lnTo>
                  <a:lnTo>
                    <a:pt x="889" y="766267"/>
                  </a:lnTo>
                  <a:lnTo>
                    <a:pt x="0" y="799998"/>
                  </a:lnTo>
                  <a:lnTo>
                    <a:pt x="153822" y="799960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 descr=""/>
            <p:cNvSpPr/>
            <p:nvPr/>
          </p:nvSpPr>
          <p:spPr>
            <a:xfrm>
              <a:off x="6477762" y="6673824"/>
              <a:ext cx="174625" cy="802640"/>
            </a:xfrm>
            <a:custGeom>
              <a:avLst/>
              <a:gdLst/>
              <a:ahLst/>
              <a:cxnLst/>
              <a:rect l="l" t="t" r="r" b="b"/>
              <a:pathLst>
                <a:path w="174625" h="802640">
                  <a:moveTo>
                    <a:pt x="18376" y="192455"/>
                  </a:moveTo>
                  <a:lnTo>
                    <a:pt x="15354" y="192455"/>
                  </a:lnTo>
                  <a:lnTo>
                    <a:pt x="14452" y="226187"/>
                  </a:lnTo>
                  <a:lnTo>
                    <a:pt x="17487" y="226187"/>
                  </a:lnTo>
                  <a:lnTo>
                    <a:pt x="18376" y="192455"/>
                  </a:lnTo>
                  <a:close/>
                </a:path>
                <a:path w="174625" h="802640">
                  <a:moveTo>
                    <a:pt x="132372" y="33705"/>
                  </a:moveTo>
                  <a:lnTo>
                    <a:pt x="22974" y="33705"/>
                  </a:lnTo>
                  <a:lnTo>
                    <a:pt x="23850" y="0"/>
                  </a:lnTo>
                  <a:lnTo>
                    <a:pt x="20955" y="0"/>
                  </a:lnTo>
                  <a:lnTo>
                    <a:pt x="20053" y="33896"/>
                  </a:lnTo>
                  <a:lnTo>
                    <a:pt x="20688" y="33896"/>
                  </a:lnTo>
                  <a:lnTo>
                    <a:pt x="20929" y="40970"/>
                  </a:lnTo>
                  <a:lnTo>
                    <a:pt x="132118" y="40970"/>
                  </a:lnTo>
                  <a:lnTo>
                    <a:pt x="132372" y="33705"/>
                  </a:lnTo>
                  <a:close/>
                </a:path>
                <a:path w="174625" h="802640">
                  <a:moveTo>
                    <a:pt x="145097" y="414274"/>
                  </a:moveTo>
                  <a:lnTo>
                    <a:pt x="12966" y="414312"/>
                  </a:lnTo>
                  <a:lnTo>
                    <a:pt x="13817" y="382231"/>
                  </a:lnTo>
                  <a:lnTo>
                    <a:pt x="10731" y="382231"/>
                  </a:lnTo>
                  <a:lnTo>
                    <a:pt x="9867" y="414312"/>
                  </a:lnTo>
                  <a:lnTo>
                    <a:pt x="8686" y="414312"/>
                  </a:lnTo>
                  <a:lnTo>
                    <a:pt x="9042" y="419760"/>
                  </a:lnTo>
                  <a:lnTo>
                    <a:pt x="144691" y="419036"/>
                  </a:lnTo>
                  <a:lnTo>
                    <a:pt x="145097" y="414274"/>
                  </a:lnTo>
                  <a:close/>
                </a:path>
                <a:path w="174625" h="802640">
                  <a:moveTo>
                    <a:pt x="149542" y="608444"/>
                  </a:moveTo>
                  <a:lnTo>
                    <a:pt x="8229" y="608482"/>
                  </a:lnTo>
                  <a:lnTo>
                    <a:pt x="9118" y="574865"/>
                  </a:lnTo>
                  <a:lnTo>
                    <a:pt x="5956" y="574865"/>
                  </a:lnTo>
                  <a:lnTo>
                    <a:pt x="5067" y="608482"/>
                  </a:lnTo>
                  <a:lnTo>
                    <a:pt x="4495" y="608482"/>
                  </a:lnTo>
                  <a:lnTo>
                    <a:pt x="4851" y="611505"/>
                  </a:lnTo>
                  <a:lnTo>
                    <a:pt x="149148" y="611136"/>
                  </a:lnTo>
                  <a:lnTo>
                    <a:pt x="149542" y="608444"/>
                  </a:lnTo>
                  <a:close/>
                </a:path>
                <a:path w="174625" h="802640">
                  <a:moveTo>
                    <a:pt x="154063" y="799922"/>
                  </a:moveTo>
                  <a:lnTo>
                    <a:pt x="3238" y="799960"/>
                  </a:lnTo>
                  <a:lnTo>
                    <a:pt x="4127" y="766241"/>
                  </a:lnTo>
                  <a:lnTo>
                    <a:pt x="901" y="766241"/>
                  </a:lnTo>
                  <a:lnTo>
                    <a:pt x="0" y="800303"/>
                  </a:lnTo>
                  <a:lnTo>
                    <a:pt x="304" y="800303"/>
                  </a:lnTo>
                  <a:lnTo>
                    <a:pt x="711" y="802068"/>
                  </a:lnTo>
                  <a:lnTo>
                    <a:pt x="153543" y="801928"/>
                  </a:lnTo>
                  <a:lnTo>
                    <a:pt x="154063" y="799922"/>
                  </a:lnTo>
                  <a:close/>
                </a:path>
                <a:path w="174625" h="802640">
                  <a:moveTo>
                    <a:pt x="174320" y="402501"/>
                  </a:moveTo>
                  <a:lnTo>
                    <a:pt x="173748" y="392061"/>
                  </a:lnTo>
                  <a:lnTo>
                    <a:pt x="171818" y="382219"/>
                  </a:lnTo>
                  <a:lnTo>
                    <a:pt x="166014" y="382244"/>
                  </a:lnTo>
                  <a:lnTo>
                    <a:pt x="158559" y="383120"/>
                  </a:lnTo>
                  <a:lnTo>
                    <a:pt x="152933" y="382574"/>
                  </a:lnTo>
                  <a:lnTo>
                    <a:pt x="146977" y="425170"/>
                  </a:lnTo>
                  <a:lnTo>
                    <a:pt x="136829" y="464210"/>
                  </a:lnTo>
                  <a:lnTo>
                    <a:pt x="110248" y="514197"/>
                  </a:lnTo>
                  <a:lnTo>
                    <a:pt x="104178" y="527418"/>
                  </a:lnTo>
                  <a:lnTo>
                    <a:pt x="136156" y="548982"/>
                  </a:lnTo>
                  <a:lnTo>
                    <a:pt x="136994" y="546404"/>
                  </a:lnTo>
                  <a:lnTo>
                    <a:pt x="141071" y="543471"/>
                  </a:lnTo>
                  <a:lnTo>
                    <a:pt x="147523" y="535635"/>
                  </a:lnTo>
                  <a:lnTo>
                    <a:pt x="150063" y="529132"/>
                  </a:lnTo>
                  <a:lnTo>
                    <a:pt x="158254" y="514375"/>
                  </a:lnTo>
                  <a:lnTo>
                    <a:pt x="172364" y="450113"/>
                  </a:lnTo>
                  <a:lnTo>
                    <a:pt x="174091" y="413004"/>
                  </a:lnTo>
                  <a:lnTo>
                    <a:pt x="174320" y="402501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 descr=""/>
            <p:cNvSpPr/>
            <p:nvPr/>
          </p:nvSpPr>
          <p:spPr>
            <a:xfrm>
              <a:off x="6579755" y="7051624"/>
              <a:ext cx="76200" cy="170815"/>
            </a:xfrm>
            <a:custGeom>
              <a:avLst/>
              <a:gdLst/>
              <a:ahLst/>
              <a:cxnLst/>
              <a:rect l="l" t="t" r="r" b="b"/>
              <a:pathLst>
                <a:path w="76200" h="170815">
                  <a:moveTo>
                    <a:pt x="2019" y="149326"/>
                  </a:moveTo>
                  <a:lnTo>
                    <a:pt x="1562" y="149136"/>
                  </a:lnTo>
                  <a:lnTo>
                    <a:pt x="1993" y="149504"/>
                  </a:lnTo>
                  <a:lnTo>
                    <a:pt x="2019" y="149326"/>
                  </a:lnTo>
                  <a:close/>
                </a:path>
                <a:path w="76200" h="170815">
                  <a:moveTo>
                    <a:pt x="3632" y="142633"/>
                  </a:moveTo>
                  <a:lnTo>
                    <a:pt x="3492" y="142240"/>
                  </a:lnTo>
                  <a:lnTo>
                    <a:pt x="3632" y="142633"/>
                  </a:lnTo>
                  <a:close/>
                </a:path>
                <a:path w="76200" h="170815">
                  <a:moveTo>
                    <a:pt x="8089" y="146050"/>
                  </a:moveTo>
                  <a:lnTo>
                    <a:pt x="7772" y="144780"/>
                  </a:lnTo>
                  <a:lnTo>
                    <a:pt x="6705" y="146050"/>
                  </a:lnTo>
                  <a:lnTo>
                    <a:pt x="7251" y="146050"/>
                  </a:lnTo>
                  <a:lnTo>
                    <a:pt x="7442" y="147320"/>
                  </a:lnTo>
                  <a:lnTo>
                    <a:pt x="8089" y="146050"/>
                  </a:lnTo>
                  <a:close/>
                </a:path>
                <a:path w="76200" h="170815">
                  <a:moveTo>
                    <a:pt x="10680" y="140474"/>
                  </a:moveTo>
                  <a:lnTo>
                    <a:pt x="10541" y="140398"/>
                  </a:lnTo>
                  <a:lnTo>
                    <a:pt x="10642" y="140550"/>
                  </a:lnTo>
                  <a:close/>
                </a:path>
                <a:path w="76200" h="170815">
                  <a:moveTo>
                    <a:pt x="17272" y="129540"/>
                  </a:moveTo>
                  <a:lnTo>
                    <a:pt x="16675" y="129540"/>
                  </a:lnTo>
                  <a:lnTo>
                    <a:pt x="15976" y="130810"/>
                  </a:lnTo>
                  <a:lnTo>
                    <a:pt x="16243" y="130810"/>
                  </a:lnTo>
                  <a:lnTo>
                    <a:pt x="17272" y="129540"/>
                  </a:lnTo>
                  <a:close/>
                </a:path>
                <a:path w="76200" h="170815">
                  <a:moveTo>
                    <a:pt x="19634" y="125730"/>
                  </a:moveTo>
                  <a:lnTo>
                    <a:pt x="19215" y="125730"/>
                  </a:lnTo>
                  <a:lnTo>
                    <a:pt x="19291" y="127000"/>
                  </a:lnTo>
                  <a:lnTo>
                    <a:pt x="19634" y="125730"/>
                  </a:lnTo>
                  <a:close/>
                </a:path>
                <a:path w="76200" h="170815">
                  <a:moveTo>
                    <a:pt x="20916" y="125730"/>
                  </a:moveTo>
                  <a:lnTo>
                    <a:pt x="20358" y="125730"/>
                  </a:lnTo>
                  <a:lnTo>
                    <a:pt x="20167" y="127000"/>
                  </a:lnTo>
                  <a:lnTo>
                    <a:pt x="20916" y="125730"/>
                  </a:lnTo>
                  <a:close/>
                </a:path>
                <a:path w="76200" h="170815">
                  <a:moveTo>
                    <a:pt x="32321" y="105410"/>
                  </a:moveTo>
                  <a:lnTo>
                    <a:pt x="31229" y="105410"/>
                  </a:lnTo>
                  <a:lnTo>
                    <a:pt x="30645" y="106680"/>
                  </a:lnTo>
                  <a:lnTo>
                    <a:pt x="29565" y="106680"/>
                  </a:lnTo>
                  <a:lnTo>
                    <a:pt x="30378" y="107950"/>
                  </a:lnTo>
                  <a:lnTo>
                    <a:pt x="31356" y="106680"/>
                  </a:lnTo>
                  <a:lnTo>
                    <a:pt x="30911" y="106680"/>
                  </a:lnTo>
                  <a:lnTo>
                    <a:pt x="32321" y="105410"/>
                  </a:lnTo>
                  <a:close/>
                </a:path>
                <a:path w="76200" h="170815">
                  <a:moveTo>
                    <a:pt x="33172" y="170167"/>
                  </a:moveTo>
                  <a:lnTo>
                    <a:pt x="32931" y="169887"/>
                  </a:lnTo>
                  <a:lnTo>
                    <a:pt x="32715" y="169595"/>
                  </a:lnTo>
                  <a:lnTo>
                    <a:pt x="32486" y="169278"/>
                  </a:lnTo>
                  <a:lnTo>
                    <a:pt x="32385" y="169633"/>
                  </a:lnTo>
                  <a:lnTo>
                    <a:pt x="32321" y="170027"/>
                  </a:lnTo>
                  <a:lnTo>
                    <a:pt x="32270" y="170434"/>
                  </a:lnTo>
                  <a:lnTo>
                    <a:pt x="32423" y="170764"/>
                  </a:lnTo>
                  <a:lnTo>
                    <a:pt x="33045" y="170802"/>
                  </a:lnTo>
                  <a:lnTo>
                    <a:pt x="33172" y="170167"/>
                  </a:lnTo>
                  <a:close/>
                </a:path>
                <a:path w="76200" h="170815">
                  <a:moveTo>
                    <a:pt x="33337" y="83820"/>
                  </a:moveTo>
                  <a:lnTo>
                    <a:pt x="32575" y="85090"/>
                  </a:lnTo>
                  <a:lnTo>
                    <a:pt x="32994" y="85090"/>
                  </a:lnTo>
                  <a:lnTo>
                    <a:pt x="33337" y="83820"/>
                  </a:lnTo>
                  <a:close/>
                </a:path>
                <a:path w="76200" h="170815">
                  <a:moveTo>
                    <a:pt x="35725" y="165074"/>
                  </a:moveTo>
                  <a:lnTo>
                    <a:pt x="35585" y="165214"/>
                  </a:lnTo>
                  <a:lnTo>
                    <a:pt x="35394" y="165366"/>
                  </a:lnTo>
                  <a:lnTo>
                    <a:pt x="35483" y="165633"/>
                  </a:lnTo>
                  <a:lnTo>
                    <a:pt x="35725" y="165074"/>
                  </a:lnTo>
                  <a:close/>
                </a:path>
                <a:path w="76200" h="170815">
                  <a:moveTo>
                    <a:pt x="35890" y="164909"/>
                  </a:moveTo>
                  <a:lnTo>
                    <a:pt x="35725" y="165074"/>
                  </a:lnTo>
                  <a:lnTo>
                    <a:pt x="35890" y="164909"/>
                  </a:lnTo>
                  <a:close/>
                </a:path>
                <a:path w="76200" h="170815">
                  <a:moveTo>
                    <a:pt x="35979" y="164553"/>
                  </a:moveTo>
                  <a:lnTo>
                    <a:pt x="35775" y="164693"/>
                  </a:lnTo>
                  <a:lnTo>
                    <a:pt x="35852" y="164820"/>
                  </a:lnTo>
                  <a:lnTo>
                    <a:pt x="35979" y="164553"/>
                  </a:lnTo>
                  <a:close/>
                </a:path>
                <a:path w="76200" h="170815">
                  <a:moveTo>
                    <a:pt x="36004" y="167411"/>
                  </a:moveTo>
                  <a:lnTo>
                    <a:pt x="35890" y="166293"/>
                  </a:lnTo>
                  <a:lnTo>
                    <a:pt x="34937" y="165925"/>
                  </a:lnTo>
                  <a:lnTo>
                    <a:pt x="35217" y="167055"/>
                  </a:lnTo>
                  <a:lnTo>
                    <a:pt x="34798" y="166903"/>
                  </a:lnTo>
                  <a:lnTo>
                    <a:pt x="35229" y="168173"/>
                  </a:lnTo>
                  <a:lnTo>
                    <a:pt x="34975" y="168643"/>
                  </a:lnTo>
                  <a:lnTo>
                    <a:pt x="34378" y="168694"/>
                  </a:lnTo>
                  <a:lnTo>
                    <a:pt x="34137" y="168389"/>
                  </a:lnTo>
                  <a:lnTo>
                    <a:pt x="34226" y="168694"/>
                  </a:lnTo>
                  <a:lnTo>
                    <a:pt x="33426" y="168998"/>
                  </a:lnTo>
                  <a:lnTo>
                    <a:pt x="33794" y="169608"/>
                  </a:lnTo>
                  <a:lnTo>
                    <a:pt x="34848" y="169379"/>
                  </a:lnTo>
                  <a:lnTo>
                    <a:pt x="35356" y="168821"/>
                  </a:lnTo>
                  <a:lnTo>
                    <a:pt x="35496" y="167703"/>
                  </a:lnTo>
                  <a:lnTo>
                    <a:pt x="35775" y="167716"/>
                  </a:lnTo>
                  <a:lnTo>
                    <a:pt x="35852" y="168033"/>
                  </a:lnTo>
                  <a:lnTo>
                    <a:pt x="35966" y="168186"/>
                  </a:lnTo>
                  <a:lnTo>
                    <a:pt x="36004" y="167411"/>
                  </a:lnTo>
                  <a:close/>
                </a:path>
                <a:path w="76200" h="170815">
                  <a:moveTo>
                    <a:pt x="36728" y="165633"/>
                  </a:moveTo>
                  <a:lnTo>
                    <a:pt x="36118" y="166370"/>
                  </a:lnTo>
                  <a:lnTo>
                    <a:pt x="36614" y="166370"/>
                  </a:lnTo>
                  <a:lnTo>
                    <a:pt x="36728" y="165633"/>
                  </a:lnTo>
                  <a:close/>
                </a:path>
                <a:path w="76200" h="170815">
                  <a:moveTo>
                    <a:pt x="37147" y="165100"/>
                  </a:moveTo>
                  <a:lnTo>
                    <a:pt x="36791" y="165100"/>
                  </a:lnTo>
                  <a:lnTo>
                    <a:pt x="36728" y="165633"/>
                  </a:lnTo>
                  <a:lnTo>
                    <a:pt x="37147" y="165100"/>
                  </a:lnTo>
                  <a:close/>
                </a:path>
                <a:path w="76200" h="170815">
                  <a:moveTo>
                    <a:pt x="37693" y="163830"/>
                  </a:moveTo>
                  <a:lnTo>
                    <a:pt x="37147" y="165100"/>
                  </a:lnTo>
                  <a:lnTo>
                    <a:pt x="37325" y="165100"/>
                  </a:lnTo>
                  <a:lnTo>
                    <a:pt x="37693" y="163830"/>
                  </a:lnTo>
                  <a:close/>
                </a:path>
                <a:path w="76200" h="170815">
                  <a:moveTo>
                    <a:pt x="39039" y="87630"/>
                  </a:moveTo>
                  <a:lnTo>
                    <a:pt x="37871" y="88900"/>
                  </a:lnTo>
                  <a:lnTo>
                    <a:pt x="38392" y="88900"/>
                  </a:lnTo>
                  <a:lnTo>
                    <a:pt x="39039" y="87630"/>
                  </a:lnTo>
                  <a:close/>
                </a:path>
                <a:path w="76200" h="170815">
                  <a:moveTo>
                    <a:pt x="39306" y="162026"/>
                  </a:moveTo>
                  <a:lnTo>
                    <a:pt x="39179" y="161836"/>
                  </a:lnTo>
                  <a:lnTo>
                    <a:pt x="39179" y="161594"/>
                  </a:lnTo>
                  <a:lnTo>
                    <a:pt x="39039" y="161823"/>
                  </a:lnTo>
                  <a:lnTo>
                    <a:pt x="38950" y="161696"/>
                  </a:lnTo>
                  <a:lnTo>
                    <a:pt x="38874" y="161836"/>
                  </a:lnTo>
                  <a:lnTo>
                    <a:pt x="38862" y="162001"/>
                  </a:lnTo>
                  <a:lnTo>
                    <a:pt x="38874" y="162166"/>
                  </a:lnTo>
                  <a:lnTo>
                    <a:pt x="38938" y="162039"/>
                  </a:lnTo>
                  <a:lnTo>
                    <a:pt x="39039" y="161836"/>
                  </a:lnTo>
                  <a:lnTo>
                    <a:pt x="39217" y="162013"/>
                  </a:lnTo>
                  <a:close/>
                </a:path>
                <a:path w="76200" h="170815">
                  <a:moveTo>
                    <a:pt x="39331" y="163830"/>
                  </a:moveTo>
                  <a:lnTo>
                    <a:pt x="38900" y="163830"/>
                  </a:lnTo>
                  <a:lnTo>
                    <a:pt x="38862" y="162560"/>
                  </a:lnTo>
                  <a:lnTo>
                    <a:pt x="38531" y="163830"/>
                  </a:lnTo>
                  <a:lnTo>
                    <a:pt x="38315" y="165100"/>
                  </a:lnTo>
                  <a:lnTo>
                    <a:pt x="37973" y="165100"/>
                  </a:lnTo>
                  <a:lnTo>
                    <a:pt x="37630" y="166370"/>
                  </a:lnTo>
                  <a:lnTo>
                    <a:pt x="39331" y="166370"/>
                  </a:lnTo>
                  <a:lnTo>
                    <a:pt x="39331" y="163830"/>
                  </a:lnTo>
                  <a:close/>
                </a:path>
                <a:path w="76200" h="170815">
                  <a:moveTo>
                    <a:pt x="39408" y="161315"/>
                  </a:moveTo>
                  <a:lnTo>
                    <a:pt x="39281" y="161429"/>
                  </a:lnTo>
                  <a:lnTo>
                    <a:pt x="39179" y="161594"/>
                  </a:lnTo>
                  <a:lnTo>
                    <a:pt x="39408" y="161315"/>
                  </a:lnTo>
                  <a:close/>
                </a:path>
                <a:path w="76200" h="170815">
                  <a:moveTo>
                    <a:pt x="40157" y="160185"/>
                  </a:moveTo>
                  <a:lnTo>
                    <a:pt x="40030" y="159867"/>
                  </a:lnTo>
                  <a:lnTo>
                    <a:pt x="39979" y="159994"/>
                  </a:lnTo>
                  <a:lnTo>
                    <a:pt x="40157" y="160185"/>
                  </a:lnTo>
                  <a:close/>
                </a:path>
                <a:path w="76200" h="170815">
                  <a:moveTo>
                    <a:pt x="40195" y="51028"/>
                  </a:moveTo>
                  <a:lnTo>
                    <a:pt x="40005" y="50431"/>
                  </a:lnTo>
                  <a:lnTo>
                    <a:pt x="40043" y="51473"/>
                  </a:lnTo>
                  <a:lnTo>
                    <a:pt x="40195" y="51028"/>
                  </a:lnTo>
                  <a:close/>
                </a:path>
                <a:path w="76200" h="170815">
                  <a:moveTo>
                    <a:pt x="41554" y="159537"/>
                  </a:moveTo>
                  <a:lnTo>
                    <a:pt x="41351" y="158889"/>
                  </a:lnTo>
                  <a:lnTo>
                    <a:pt x="41046" y="159207"/>
                  </a:lnTo>
                  <a:lnTo>
                    <a:pt x="40182" y="159397"/>
                  </a:lnTo>
                  <a:lnTo>
                    <a:pt x="40093" y="159677"/>
                  </a:lnTo>
                  <a:lnTo>
                    <a:pt x="41554" y="159537"/>
                  </a:lnTo>
                  <a:close/>
                </a:path>
                <a:path w="76200" h="170815">
                  <a:moveTo>
                    <a:pt x="41795" y="44780"/>
                  </a:moveTo>
                  <a:lnTo>
                    <a:pt x="41605" y="44450"/>
                  </a:lnTo>
                  <a:lnTo>
                    <a:pt x="41262" y="45720"/>
                  </a:lnTo>
                  <a:lnTo>
                    <a:pt x="41795" y="44780"/>
                  </a:lnTo>
                  <a:close/>
                </a:path>
                <a:path w="76200" h="170815">
                  <a:moveTo>
                    <a:pt x="42087" y="161290"/>
                  </a:moveTo>
                  <a:lnTo>
                    <a:pt x="41173" y="161290"/>
                  </a:lnTo>
                  <a:lnTo>
                    <a:pt x="40817" y="162560"/>
                  </a:lnTo>
                  <a:lnTo>
                    <a:pt x="39725" y="162560"/>
                  </a:lnTo>
                  <a:lnTo>
                    <a:pt x="39344" y="163830"/>
                  </a:lnTo>
                  <a:lnTo>
                    <a:pt x="40182" y="163830"/>
                  </a:lnTo>
                  <a:lnTo>
                    <a:pt x="40767" y="165100"/>
                  </a:lnTo>
                  <a:lnTo>
                    <a:pt x="40830" y="163830"/>
                  </a:lnTo>
                  <a:lnTo>
                    <a:pt x="40843" y="162560"/>
                  </a:lnTo>
                  <a:lnTo>
                    <a:pt x="41859" y="162560"/>
                  </a:lnTo>
                  <a:lnTo>
                    <a:pt x="42087" y="161290"/>
                  </a:lnTo>
                  <a:close/>
                </a:path>
                <a:path w="76200" h="170815">
                  <a:moveTo>
                    <a:pt x="42773" y="163830"/>
                  </a:moveTo>
                  <a:lnTo>
                    <a:pt x="41922" y="162648"/>
                  </a:lnTo>
                  <a:lnTo>
                    <a:pt x="41694" y="163830"/>
                  </a:lnTo>
                  <a:lnTo>
                    <a:pt x="42773" y="163830"/>
                  </a:lnTo>
                  <a:close/>
                </a:path>
                <a:path w="76200" h="170815">
                  <a:moveTo>
                    <a:pt x="46151" y="59651"/>
                  </a:moveTo>
                  <a:lnTo>
                    <a:pt x="45935" y="59601"/>
                  </a:lnTo>
                  <a:lnTo>
                    <a:pt x="46062" y="59867"/>
                  </a:lnTo>
                  <a:lnTo>
                    <a:pt x="46151" y="59651"/>
                  </a:lnTo>
                  <a:close/>
                </a:path>
                <a:path w="76200" h="170815">
                  <a:moveTo>
                    <a:pt x="46494" y="58420"/>
                  </a:moveTo>
                  <a:lnTo>
                    <a:pt x="46443" y="57150"/>
                  </a:lnTo>
                  <a:lnTo>
                    <a:pt x="46304" y="58420"/>
                  </a:lnTo>
                  <a:lnTo>
                    <a:pt x="46494" y="58420"/>
                  </a:lnTo>
                  <a:close/>
                </a:path>
                <a:path w="76200" h="170815">
                  <a:moveTo>
                    <a:pt x="46494" y="56769"/>
                  </a:moveTo>
                  <a:lnTo>
                    <a:pt x="46443" y="57010"/>
                  </a:lnTo>
                  <a:lnTo>
                    <a:pt x="46494" y="56883"/>
                  </a:lnTo>
                  <a:close/>
                </a:path>
                <a:path w="76200" h="170815">
                  <a:moveTo>
                    <a:pt x="47637" y="148348"/>
                  </a:moveTo>
                  <a:lnTo>
                    <a:pt x="47447" y="148209"/>
                  </a:lnTo>
                  <a:lnTo>
                    <a:pt x="47625" y="148361"/>
                  </a:lnTo>
                  <a:close/>
                </a:path>
                <a:path w="76200" h="170815">
                  <a:moveTo>
                    <a:pt x="47726" y="53022"/>
                  </a:moveTo>
                  <a:lnTo>
                    <a:pt x="47713" y="52400"/>
                  </a:lnTo>
                  <a:lnTo>
                    <a:pt x="47358" y="52120"/>
                  </a:lnTo>
                  <a:lnTo>
                    <a:pt x="47434" y="52400"/>
                  </a:lnTo>
                  <a:lnTo>
                    <a:pt x="47726" y="53022"/>
                  </a:lnTo>
                  <a:close/>
                </a:path>
                <a:path w="76200" h="170815">
                  <a:moveTo>
                    <a:pt x="47866" y="53340"/>
                  </a:moveTo>
                  <a:lnTo>
                    <a:pt x="47726" y="53022"/>
                  </a:lnTo>
                  <a:lnTo>
                    <a:pt x="47726" y="53340"/>
                  </a:lnTo>
                  <a:lnTo>
                    <a:pt x="47866" y="53340"/>
                  </a:lnTo>
                  <a:close/>
                </a:path>
                <a:path w="76200" h="170815">
                  <a:moveTo>
                    <a:pt x="48348" y="153035"/>
                  </a:moveTo>
                  <a:lnTo>
                    <a:pt x="48145" y="152869"/>
                  </a:lnTo>
                  <a:lnTo>
                    <a:pt x="48082" y="153670"/>
                  </a:lnTo>
                  <a:lnTo>
                    <a:pt x="48348" y="153035"/>
                  </a:lnTo>
                  <a:close/>
                </a:path>
                <a:path w="76200" h="170815">
                  <a:moveTo>
                    <a:pt x="48679" y="153847"/>
                  </a:moveTo>
                  <a:lnTo>
                    <a:pt x="47701" y="155194"/>
                  </a:lnTo>
                  <a:lnTo>
                    <a:pt x="47904" y="155143"/>
                  </a:lnTo>
                  <a:lnTo>
                    <a:pt x="48679" y="153847"/>
                  </a:lnTo>
                  <a:close/>
                </a:path>
                <a:path w="76200" h="170815">
                  <a:moveTo>
                    <a:pt x="48704" y="154965"/>
                  </a:moveTo>
                  <a:lnTo>
                    <a:pt x="47942" y="155143"/>
                  </a:lnTo>
                  <a:lnTo>
                    <a:pt x="47574" y="155702"/>
                  </a:lnTo>
                  <a:lnTo>
                    <a:pt x="48641" y="155143"/>
                  </a:lnTo>
                  <a:lnTo>
                    <a:pt x="48704" y="154965"/>
                  </a:lnTo>
                  <a:close/>
                </a:path>
                <a:path w="76200" h="170815">
                  <a:moveTo>
                    <a:pt x="49060" y="153670"/>
                  </a:moveTo>
                  <a:lnTo>
                    <a:pt x="48602" y="152400"/>
                  </a:lnTo>
                  <a:lnTo>
                    <a:pt x="48348" y="153035"/>
                  </a:lnTo>
                  <a:lnTo>
                    <a:pt x="49060" y="153670"/>
                  </a:lnTo>
                  <a:close/>
                </a:path>
                <a:path w="76200" h="170815">
                  <a:moveTo>
                    <a:pt x="50025" y="143967"/>
                  </a:moveTo>
                  <a:lnTo>
                    <a:pt x="49326" y="144602"/>
                  </a:lnTo>
                  <a:lnTo>
                    <a:pt x="49657" y="144348"/>
                  </a:lnTo>
                  <a:lnTo>
                    <a:pt x="49872" y="144145"/>
                  </a:lnTo>
                  <a:lnTo>
                    <a:pt x="50025" y="143967"/>
                  </a:lnTo>
                  <a:close/>
                </a:path>
                <a:path w="76200" h="170815">
                  <a:moveTo>
                    <a:pt x="50114" y="40640"/>
                  </a:moveTo>
                  <a:lnTo>
                    <a:pt x="49580" y="39370"/>
                  </a:lnTo>
                  <a:lnTo>
                    <a:pt x="49606" y="40640"/>
                  </a:lnTo>
                  <a:lnTo>
                    <a:pt x="50114" y="40640"/>
                  </a:lnTo>
                  <a:close/>
                </a:path>
                <a:path w="76200" h="170815">
                  <a:moveTo>
                    <a:pt x="50279" y="154266"/>
                  </a:moveTo>
                  <a:lnTo>
                    <a:pt x="48641" y="155143"/>
                  </a:lnTo>
                  <a:lnTo>
                    <a:pt x="48425" y="155663"/>
                  </a:lnTo>
                  <a:lnTo>
                    <a:pt x="50279" y="154266"/>
                  </a:lnTo>
                  <a:close/>
                </a:path>
                <a:path w="76200" h="170815">
                  <a:moveTo>
                    <a:pt x="53251" y="138569"/>
                  </a:moveTo>
                  <a:lnTo>
                    <a:pt x="53073" y="138569"/>
                  </a:lnTo>
                  <a:lnTo>
                    <a:pt x="53251" y="138569"/>
                  </a:lnTo>
                  <a:close/>
                </a:path>
                <a:path w="76200" h="170815">
                  <a:moveTo>
                    <a:pt x="57518" y="139839"/>
                  </a:moveTo>
                  <a:lnTo>
                    <a:pt x="57378" y="139230"/>
                  </a:lnTo>
                  <a:lnTo>
                    <a:pt x="57264" y="139458"/>
                  </a:lnTo>
                  <a:lnTo>
                    <a:pt x="57416" y="139687"/>
                  </a:lnTo>
                  <a:lnTo>
                    <a:pt x="57518" y="139839"/>
                  </a:lnTo>
                  <a:close/>
                </a:path>
                <a:path w="76200" h="170815">
                  <a:moveTo>
                    <a:pt x="57658" y="134620"/>
                  </a:moveTo>
                  <a:lnTo>
                    <a:pt x="57188" y="133692"/>
                  </a:lnTo>
                  <a:lnTo>
                    <a:pt x="57035" y="134874"/>
                  </a:lnTo>
                  <a:lnTo>
                    <a:pt x="57658" y="134620"/>
                  </a:lnTo>
                  <a:close/>
                </a:path>
                <a:path w="76200" h="170815">
                  <a:moveTo>
                    <a:pt x="58305" y="134620"/>
                  </a:moveTo>
                  <a:lnTo>
                    <a:pt x="58178" y="134620"/>
                  </a:lnTo>
                  <a:lnTo>
                    <a:pt x="58305" y="134620"/>
                  </a:lnTo>
                  <a:close/>
                </a:path>
                <a:path w="76200" h="170815">
                  <a:moveTo>
                    <a:pt x="58801" y="134620"/>
                  </a:moveTo>
                  <a:lnTo>
                    <a:pt x="58623" y="133934"/>
                  </a:lnTo>
                  <a:lnTo>
                    <a:pt x="58445" y="134620"/>
                  </a:lnTo>
                  <a:lnTo>
                    <a:pt x="58775" y="134620"/>
                  </a:lnTo>
                  <a:close/>
                </a:path>
                <a:path w="76200" h="170815">
                  <a:moveTo>
                    <a:pt x="59436" y="135890"/>
                  </a:moveTo>
                  <a:lnTo>
                    <a:pt x="58775" y="134620"/>
                  </a:lnTo>
                  <a:lnTo>
                    <a:pt x="56896" y="135890"/>
                  </a:lnTo>
                  <a:lnTo>
                    <a:pt x="57035" y="134874"/>
                  </a:lnTo>
                  <a:lnTo>
                    <a:pt x="55156" y="135648"/>
                  </a:lnTo>
                  <a:lnTo>
                    <a:pt x="55156" y="138430"/>
                  </a:lnTo>
                  <a:lnTo>
                    <a:pt x="54825" y="139700"/>
                  </a:lnTo>
                  <a:lnTo>
                    <a:pt x="54927" y="138430"/>
                  </a:lnTo>
                  <a:lnTo>
                    <a:pt x="54203" y="138430"/>
                  </a:lnTo>
                  <a:lnTo>
                    <a:pt x="54927" y="137160"/>
                  </a:lnTo>
                  <a:lnTo>
                    <a:pt x="55156" y="138430"/>
                  </a:lnTo>
                  <a:lnTo>
                    <a:pt x="55156" y="135648"/>
                  </a:lnTo>
                  <a:lnTo>
                    <a:pt x="54559" y="135890"/>
                  </a:lnTo>
                  <a:lnTo>
                    <a:pt x="53682" y="138430"/>
                  </a:lnTo>
                  <a:lnTo>
                    <a:pt x="53822" y="138430"/>
                  </a:lnTo>
                  <a:lnTo>
                    <a:pt x="53251" y="139700"/>
                  </a:lnTo>
                  <a:lnTo>
                    <a:pt x="52108" y="139700"/>
                  </a:lnTo>
                  <a:lnTo>
                    <a:pt x="54965" y="140970"/>
                  </a:lnTo>
                  <a:lnTo>
                    <a:pt x="53111" y="140970"/>
                  </a:lnTo>
                  <a:lnTo>
                    <a:pt x="52959" y="142240"/>
                  </a:lnTo>
                  <a:lnTo>
                    <a:pt x="53111" y="142240"/>
                  </a:lnTo>
                  <a:lnTo>
                    <a:pt x="52666" y="143510"/>
                  </a:lnTo>
                  <a:lnTo>
                    <a:pt x="51816" y="143510"/>
                  </a:lnTo>
                  <a:lnTo>
                    <a:pt x="52666" y="142240"/>
                  </a:lnTo>
                  <a:lnTo>
                    <a:pt x="52095" y="142240"/>
                  </a:lnTo>
                  <a:lnTo>
                    <a:pt x="51663" y="143510"/>
                  </a:lnTo>
                  <a:lnTo>
                    <a:pt x="52514" y="144780"/>
                  </a:lnTo>
                  <a:lnTo>
                    <a:pt x="51371" y="144780"/>
                  </a:lnTo>
                  <a:lnTo>
                    <a:pt x="51663" y="143510"/>
                  </a:lnTo>
                  <a:lnTo>
                    <a:pt x="50507" y="143510"/>
                  </a:lnTo>
                  <a:lnTo>
                    <a:pt x="50025" y="144780"/>
                  </a:lnTo>
                  <a:lnTo>
                    <a:pt x="48882" y="146050"/>
                  </a:lnTo>
                  <a:lnTo>
                    <a:pt x="49326" y="146050"/>
                  </a:lnTo>
                  <a:lnTo>
                    <a:pt x="50596" y="147320"/>
                  </a:lnTo>
                  <a:lnTo>
                    <a:pt x="48463" y="148590"/>
                  </a:lnTo>
                  <a:lnTo>
                    <a:pt x="48387" y="149860"/>
                  </a:lnTo>
                  <a:lnTo>
                    <a:pt x="47612" y="148590"/>
                  </a:lnTo>
                  <a:lnTo>
                    <a:pt x="47193" y="149860"/>
                  </a:lnTo>
                  <a:lnTo>
                    <a:pt x="45377" y="149860"/>
                  </a:lnTo>
                  <a:lnTo>
                    <a:pt x="45859" y="152400"/>
                  </a:lnTo>
                  <a:lnTo>
                    <a:pt x="45580" y="151130"/>
                  </a:lnTo>
                  <a:lnTo>
                    <a:pt x="45453" y="152400"/>
                  </a:lnTo>
                  <a:lnTo>
                    <a:pt x="45732" y="152400"/>
                  </a:lnTo>
                  <a:lnTo>
                    <a:pt x="45935" y="153670"/>
                  </a:lnTo>
                  <a:lnTo>
                    <a:pt x="43002" y="154940"/>
                  </a:lnTo>
                  <a:lnTo>
                    <a:pt x="43129" y="157480"/>
                  </a:lnTo>
                  <a:lnTo>
                    <a:pt x="42659" y="160020"/>
                  </a:lnTo>
                  <a:lnTo>
                    <a:pt x="43319" y="160020"/>
                  </a:lnTo>
                  <a:lnTo>
                    <a:pt x="42684" y="162560"/>
                  </a:lnTo>
                  <a:lnTo>
                    <a:pt x="43053" y="162560"/>
                  </a:lnTo>
                  <a:lnTo>
                    <a:pt x="43281" y="161290"/>
                  </a:lnTo>
                  <a:lnTo>
                    <a:pt x="43408" y="162560"/>
                  </a:lnTo>
                  <a:lnTo>
                    <a:pt x="43637" y="162560"/>
                  </a:lnTo>
                  <a:lnTo>
                    <a:pt x="45224" y="161290"/>
                  </a:lnTo>
                  <a:lnTo>
                    <a:pt x="44335" y="160020"/>
                  </a:lnTo>
                  <a:lnTo>
                    <a:pt x="45478" y="160020"/>
                  </a:lnTo>
                  <a:lnTo>
                    <a:pt x="45885" y="158750"/>
                  </a:lnTo>
                  <a:lnTo>
                    <a:pt x="46291" y="157480"/>
                  </a:lnTo>
                  <a:lnTo>
                    <a:pt x="44792" y="158750"/>
                  </a:lnTo>
                  <a:lnTo>
                    <a:pt x="44691" y="157480"/>
                  </a:lnTo>
                  <a:lnTo>
                    <a:pt x="46291" y="157480"/>
                  </a:lnTo>
                  <a:lnTo>
                    <a:pt x="47269" y="157480"/>
                  </a:lnTo>
                  <a:lnTo>
                    <a:pt x="46570" y="156210"/>
                  </a:lnTo>
                  <a:lnTo>
                    <a:pt x="46939" y="155829"/>
                  </a:lnTo>
                  <a:lnTo>
                    <a:pt x="46850" y="156210"/>
                  </a:lnTo>
                  <a:lnTo>
                    <a:pt x="47282" y="156210"/>
                  </a:lnTo>
                  <a:lnTo>
                    <a:pt x="47205" y="155575"/>
                  </a:lnTo>
                  <a:lnTo>
                    <a:pt x="47840" y="154940"/>
                  </a:lnTo>
                  <a:lnTo>
                    <a:pt x="47612" y="152400"/>
                  </a:lnTo>
                  <a:lnTo>
                    <a:pt x="48145" y="152869"/>
                  </a:lnTo>
                  <a:lnTo>
                    <a:pt x="48183" y="152400"/>
                  </a:lnTo>
                  <a:lnTo>
                    <a:pt x="48602" y="152400"/>
                  </a:lnTo>
                  <a:lnTo>
                    <a:pt x="49453" y="152400"/>
                  </a:lnTo>
                  <a:lnTo>
                    <a:pt x="49784" y="152400"/>
                  </a:lnTo>
                  <a:lnTo>
                    <a:pt x="49618" y="152222"/>
                  </a:lnTo>
                  <a:lnTo>
                    <a:pt x="50571" y="151130"/>
                  </a:lnTo>
                  <a:lnTo>
                    <a:pt x="50279" y="150749"/>
                  </a:lnTo>
                  <a:lnTo>
                    <a:pt x="50279" y="151130"/>
                  </a:lnTo>
                  <a:lnTo>
                    <a:pt x="49593" y="152196"/>
                  </a:lnTo>
                  <a:lnTo>
                    <a:pt x="48564" y="151130"/>
                  </a:lnTo>
                  <a:lnTo>
                    <a:pt x="50279" y="151130"/>
                  </a:lnTo>
                  <a:lnTo>
                    <a:pt x="50279" y="150749"/>
                  </a:lnTo>
                  <a:lnTo>
                    <a:pt x="49606" y="149860"/>
                  </a:lnTo>
                  <a:lnTo>
                    <a:pt x="51295" y="149860"/>
                  </a:lnTo>
                  <a:lnTo>
                    <a:pt x="51130" y="150393"/>
                  </a:lnTo>
                  <a:lnTo>
                    <a:pt x="51727" y="149860"/>
                  </a:lnTo>
                  <a:lnTo>
                    <a:pt x="51981" y="149898"/>
                  </a:lnTo>
                  <a:lnTo>
                    <a:pt x="51955" y="149275"/>
                  </a:lnTo>
                  <a:lnTo>
                    <a:pt x="51955" y="149110"/>
                  </a:lnTo>
                  <a:lnTo>
                    <a:pt x="51828" y="149212"/>
                  </a:lnTo>
                  <a:lnTo>
                    <a:pt x="51904" y="148590"/>
                  </a:lnTo>
                  <a:lnTo>
                    <a:pt x="50939" y="148590"/>
                  </a:lnTo>
                  <a:lnTo>
                    <a:pt x="51879" y="147751"/>
                  </a:lnTo>
                  <a:lnTo>
                    <a:pt x="51943" y="147967"/>
                  </a:lnTo>
                  <a:lnTo>
                    <a:pt x="51917" y="148170"/>
                  </a:lnTo>
                  <a:lnTo>
                    <a:pt x="52057" y="148259"/>
                  </a:lnTo>
                  <a:lnTo>
                    <a:pt x="52235" y="148323"/>
                  </a:lnTo>
                  <a:lnTo>
                    <a:pt x="52501" y="148374"/>
                  </a:lnTo>
                  <a:lnTo>
                    <a:pt x="52641" y="148183"/>
                  </a:lnTo>
                  <a:lnTo>
                    <a:pt x="51917" y="147726"/>
                  </a:lnTo>
                  <a:lnTo>
                    <a:pt x="52362" y="147320"/>
                  </a:lnTo>
                  <a:lnTo>
                    <a:pt x="52755" y="146050"/>
                  </a:lnTo>
                  <a:lnTo>
                    <a:pt x="53047" y="146050"/>
                  </a:lnTo>
                  <a:lnTo>
                    <a:pt x="54635" y="143510"/>
                  </a:lnTo>
                  <a:lnTo>
                    <a:pt x="55638" y="142240"/>
                  </a:lnTo>
                  <a:lnTo>
                    <a:pt x="54927" y="142240"/>
                  </a:lnTo>
                  <a:lnTo>
                    <a:pt x="55791" y="140970"/>
                  </a:lnTo>
                  <a:lnTo>
                    <a:pt x="56070" y="139700"/>
                  </a:lnTo>
                  <a:lnTo>
                    <a:pt x="56794" y="139700"/>
                  </a:lnTo>
                  <a:lnTo>
                    <a:pt x="56794" y="140970"/>
                  </a:lnTo>
                  <a:lnTo>
                    <a:pt x="57251" y="139700"/>
                  </a:lnTo>
                  <a:lnTo>
                    <a:pt x="57023" y="139700"/>
                  </a:lnTo>
                  <a:lnTo>
                    <a:pt x="57200" y="138430"/>
                  </a:lnTo>
                  <a:lnTo>
                    <a:pt x="57835" y="139700"/>
                  </a:lnTo>
                  <a:lnTo>
                    <a:pt x="58407" y="138430"/>
                  </a:lnTo>
                  <a:lnTo>
                    <a:pt x="58178" y="137160"/>
                  </a:lnTo>
                  <a:lnTo>
                    <a:pt x="59436" y="135890"/>
                  </a:lnTo>
                  <a:close/>
                </a:path>
                <a:path w="76200" h="170815">
                  <a:moveTo>
                    <a:pt x="59778" y="2057"/>
                  </a:moveTo>
                  <a:lnTo>
                    <a:pt x="57429" y="2336"/>
                  </a:lnTo>
                  <a:lnTo>
                    <a:pt x="58928" y="3136"/>
                  </a:lnTo>
                  <a:lnTo>
                    <a:pt x="58788" y="2806"/>
                  </a:lnTo>
                  <a:lnTo>
                    <a:pt x="59778" y="2057"/>
                  </a:lnTo>
                  <a:close/>
                </a:path>
                <a:path w="76200" h="170815">
                  <a:moveTo>
                    <a:pt x="61353" y="132702"/>
                  </a:moveTo>
                  <a:lnTo>
                    <a:pt x="61150" y="132638"/>
                  </a:lnTo>
                  <a:lnTo>
                    <a:pt x="61277" y="132702"/>
                  </a:lnTo>
                  <a:close/>
                </a:path>
                <a:path w="76200" h="170815">
                  <a:moveTo>
                    <a:pt x="62509" y="126860"/>
                  </a:moveTo>
                  <a:close/>
                </a:path>
                <a:path w="76200" h="170815">
                  <a:moveTo>
                    <a:pt x="62750" y="126606"/>
                  </a:moveTo>
                  <a:lnTo>
                    <a:pt x="62509" y="126847"/>
                  </a:lnTo>
                  <a:lnTo>
                    <a:pt x="62687" y="126707"/>
                  </a:lnTo>
                  <a:close/>
                </a:path>
                <a:path w="76200" h="170815">
                  <a:moveTo>
                    <a:pt x="63385" y="125971"/>
                  </a:moveTo>
                  <a:lnTo>
                    <a:pt x="63093" y="125793"/>
                  </a:lnTo>
                  <a:lnTo>
                    <a:pt x="62979" y="126263"/>
                  </a:lnTo>
                  <a:lnTo>
                    <a:pt x="62750" y="126606"/>
                  </a:lnTo>
                  <a:lnTo>
                    <a:pt x="63385" y="125971"/>
                  </a:lnTo>
                  <a:close/>
                </a:path>
                <a:path w="76200" h="170815">
                  <a:moveTo>
                    <a:pt x="63588" y="117005"/>
                  </a:moveTo>
                  <a:lnTo>
                    <a:pt x="63398" y="116840"/>
                  </a:lnTo>
                  <a:lnTo>
                    <a:pt x="63144" y="118110"/>
                  </a:lnTo>
                  <a:lnTo>
                    <a:pt x="63588" y="117005"/>
                  </a:lnTo>
                  <a:close/>
                </a:path>
                <a:path w="76200" h="170815">
                  <a:moveTo>
                    <a:pt x="63652" y="127000"/>
                  </a:moveTo>
                  <a:lnTo>
                    <a:pt x="62471" y="127000"/>
                  </a:lnTo>
                  <a:lnTo>
                    <a:pt x="62331" y="128270"/>
                  </a:lnTo>
                  <a:lnTo>
                    <a:pt x="62407" y="125730"/>
                  </a:lnTo>
                  <a:lnTo>
                    <a:pt x="60629" y="125730"/>
                  </a:lnTo>
                  <a:lnTo>
                    <a:pt x="59639" y="125730"/>
                  </a:lnTo>
                  <a:lnTo>
                    <a:pt x="59169" y="127000"/>
                  </a:lnTo>
                  <a:lnTo>
                    <a:pt x="58559" y="128270"/>
                  </a:lnTo>
                  <a:lnTo>
                    <a:pt x="59194" y="128270"/>
                  </a:lnTo>
                  <a:lnTo>
                    <a:pt x="55714" y="130810"/>
                  </a:lnTo>
                  <a:lnTo>
                    <a:pt x="57188" y="133692"/>
                  </a:lnTo>
                  <a:lnTo>
                    <a:pt x="57226" y="133350"/>
                  </a:lnTo>
                  <a:lnTo>
                    <a:pt x="58216" y="134505"/>
                  </a:lnTo>
                  <a:lnTo>
                    <a:pt x="58470" y="133350"/>
                  </a:lnTo>
                  <a:lnTo>
                    <a:pt x="58623" y="133934"/>
                  </a:lnTo>
                  <a:lnTo>
                    <a:pt x="58775" y="133350"/>
                  </a:lnTo>
                  <a:lnTo>
                    <a:pt x="59753" y="133350"/>
                  </a:lnTo>
                  <a:lnTo>
                    <a:pt x="59296" y="134620"/>
                  </a:lnTo>
                  <a:lnTo>
                    <a:pt x="59804" y="133350"/>
                  </a:lnTo>
                  <a:lnTo>
                    <a:pt x="60299" y="133350"/>
                  </a:lnTo>
                  <a:lnTo>
                    <a:pt x="60452" y="132080"/>
                  </a:lnTo>
                  <a:lnTo>
                    <a:pt x="60972" y="130810"/>
                  </a:lnTo>
                  <a:lnTo>
                    <a:pt x="61302" y="132080"/>
                  </a:lnTo>
                  <a:lnTo>
                    <a:pt x="61912" y="132080"/>
                  </a:lnTo>
                  <a:lnTo>
                    <a:pt x="61671" y="130810"/>
                  </a:lnTo>
                  <a:lnTo>
                    <a:pt x="61760" y="129540"/>
                  </a:lnTo>
                  <a:lnTo>
                    <a:pt x="62407" y="129540"/>
                  </a:lnTo>
                  <a:lnTo>
                    <a:pt x="63652" y="127000"/>
                  </a:lnTo>
                  <a:close/>
                </a:path>
                <a:path w="76200" h="170815">
                  <a:moveTo>
                    <a:pt x="63817" y="111721"/>
                  </a:moveTo>
                  <a:close/>
                </a:path>
                <a:path w="76200" h="170815">
                  <a:moveTo>
                    <a:pt x="64897" y="109474"/>
                  </a:moveTo>
                  <a:lnTo>
                    <a:pt x="64858" y="108508"/>
                  </a:lnTo>
                  <a:lnTo>
                    <a:pt x="64249" y="109042"/>
                  </a:lnTo>
                  <a:lnTo>
                    <a:pt x="64897" y="109474"/>
                  </a:lnTo>
                  <a:close/>
                </a:path>
                <a:path w="76200" h="170815">
                  <a:moveTo>
                    <a:pt x="65036" y="110490"/>
                  </a:moveTo>
                  <a:lnTo>
                    <a:pt x="63957" y="110490"/>
                  </a:lnTo>
                  <a:lnTo>
                    <a:pt x="63817" y="111721"/>
                  </a:lnTo>
                  <a:lnTo>
                    <a:pt x="65036" y="110490"/>
                  </a:lnTo>
                  <a:close/>
                </a:path>
                <a:path w="76200" h="170815">
                  <a:moveTo>
                    <a:pt x="66116" y="9867"/>
                  </a:moveTo>
                  <a:lnTo>
                    <a:pt x="66078" y="10160"/>
                  </a:lnTo>
                  <a:lnTo>
                    <a:pt x="66116" y="9867"/>
                  </a:lnTo>
                  <a:close/>
                </a:path>
                <a:path w="76200" h="170815">
                  <a:moveTo>
                    <a:pt x="66459" y="92710"/>
                  </a:moveTo>
                  <a:lnTo>
                    <a:pt x="65620" y="92710"/>
                  </a:lnTo>
                  <a:lnTo>
                    <a:pt x="65862" y="93980"/>
                  </a:lnTo>
                  <a:lnTo>
                    <a:pt x="66459" y="92710"/>
                  </a:lnTo>
                  <a:close/>
                </a:path>
                <a:path w="76200" h="170815">
                  <a:moveTo>
                    <a:pt x="66484" y="80073"/>
                  </a:moveTo>
                  <a:lnTo>
                    <a:pt x="66357" y="80010"/>
                  </a:lnTo>
                  <a:lnTo>
                    <a:pt x="66484" y="80073"/>
                  </a:lnTo>
                  <a:close/>
                </a:path>
                <a:path w="76200" h="170815">
                  <a:moveTo>
                    <a:pt x="66890" y="97472"/>
                  </a:moveTo>
                  <a:lnTo>
                    <a:pt x="66789" y="97129"/>
                  </a:lnTo>
                  <a:lnTo>
                    <a:pt x="66573" y="97510"/>
                  </a:lnTo>
                  <a:lnTo>
                    <a:pt x="66586" y="97853"/>
                  </a:lnTo>
                  <a:lnTo>
                    <a:pt x="66675" y="98171"/>
                  </a:lnTo>
                  <a:lnTo>
                    <a:pt x="66763" y="97853"/>
                  </a:lnTo>
                  <a:lnTo>
                    <a:pt x="66890" y="97472"/>
                  </a:lnTo>
                  <a:close/>
                </a:path>
                <a:path w="76200" h="170815">
                  <a:moveTo>
                    <a:pt x="66903" y="83820"/>
                  </a:moveTo>
                  <a:lnTo>
                    <a:pt x="66802" y="83566"/>
                  </a:lnTo>
                  <a:lnTo>
                    <a:pt x="66814" y="83820"/>
                  </a:lnTo>
                  <a:close/>
                </a:path>
                <a:path w="76200" h="170815">
                  <a:moveTo>
                    <a:pt x="66929" y="66040"/>
                  </a:moveTo>
                  <a:lnTo>
                    <a:pt x="66840" y="65519"/>
                  </a:lnTo>
                  <a:lnTo>
                    <a:pt x="66548" y="66040"/>
                  </a:lnTo>
                  <a:lnTo>
                    <a:pt x="66929" y="66040"/>
                  </a:lnTo>
                  <a:close/>
                </a:path>
                <a:path w="76200" h="170815">
                  <a:moveTo>
                    <a:pt x="66979" y="77470"/>
                  </a:moveTo>
                  <a:close/>
                </a:path>
                <a:path w="76200" h="170815">
                  <a:moveTo>
                    <a:pt x="66992" y="50317"/>
                  </a:moveTo>
                  <a:lnTo>
                    <a:pt x="66967" y="50469"/>
                  </a:lnTo>
                  <a:lnTo>
                    <a:pt x="66992" y="50317"/>
                  </a:lnTo>
                  <a:close/>
                </a:path>
                <a:path w="76200" h="170815">
                  <a:moveTo>
                    <a:pt x="67005" y="98945"/>
                  </a:moveTo>
                  <a:lnTo>
                    <a:pt x="66878" y="98691"/>
                  </a:lnTo>
                  <a:lnTo>
                    <a:pt x="66738" y="98437"/>
                  </a:lnTo>
                  <a:lnTo>
                    <a:pt x="66675" y="98171"/>
                  </a:lnTo>
                  <a:lnTo>
                    <a:pt x="66560" y="98577"/>
                  </a:lnTo>
                  <a:lnTo>
                    <a:pt x="66509" y="98882"/>
                  </a:lnTo>
                  <a:lnTo>
                    <a:pt x="67005" y="98945"/>
                  </a:lnTo>
                  <a:close/>
                </a:path>
                <a:path w="76200" h="170815">
                  <a:moveTo>
                    <a:pt x="67195" y="48920"/>
                  </a:moveTo>
                  <a:lnTo>
                    <a:pt x="67081" y="49314"/>
                  </a:lnTo>
                  <a:lnTo>
                    <a:pt x="67017" y="49809"/>
                  </a:lnTo>
                  <a:lnTo>
                    <a:pt x="66992" y="50317"/>
                  </a:lnTo>
                  <a:lnTo>
                    <a:pt x="67195" y="48920"/>
                  </a:lnTo>
                  <a:close/>
                </a:path>
                <a:path w="76200" h="170815">
                  <a:moveTo>
                    <a:pt x="67856" y="39166"/>
                  </a:moveTo>
                  <a:lnTo>
                    <a:pt x="67576" y="38100"/>
                  </a:lnTo>
                  <a:lnTo>
                    <a:pt x="67716" y="39370"/>
                  </a:lnTo>
                  <a:lnTo>
                    <a:pt x="67856" y="39166"/>
                  </a:lnTo>
                  <a:close/>
                </a:path>
                <a:path w="76200" h="170815">
                  <a:moveTo>
                    <a:pt x="67932" y="43980"/>
                  </a:moveTo>
                  <a:lnTo>
                    <a:pt x="67818" y="43840"/>
                  </a:lnTo>
                  <a:lnTo>
                    <a:pt x="67297" y="44754"/>
                  </a:lnTo>
                  <a:lnTo>
                    <a:pt x="67602" y="44513"/>
                  </a:lnTo>
                  <a:lnTo>
                    <a:pt x="67792" y="44246"/>
                  </a:lnTo>
                  <a:lnTo>
                    <a:pt x="67932" y="43980"/>
                  </a:lnTo>
                  <a:close/>
                </a:path>
                <a:path w="76200" h="170815">
                  <a:moveTo>
                    <a:pt x="67970" y="115862"/>
                  </a:moveTo>
                  <a:lnTo>
                    <a:pt x="67602" y="116459"/>
                  </a:lnTo>
                  <a:lnTo>
                    <a:pt x="67881" y="116573"/>
                  </a:lnTo>
                  <a:lnTo>
                    <a:pt x="67970" y="115862"/>
                  </a:lnTo>
                  <a:close/>
                </a:path>
                <a:path w="76200" h="170815">
                  <a:moveTo>
                    <a:pt x="70269" y="104508"/>
                  </a:moveTo>
                  <a:lnTo>
                    <a:pt x="69837" y="104736"/>
                  </a:lnTo>
                  <a:lnTo>
                    <a:pt x="70231" y="105410"/>
                  </a:lnTo>
                  <a:lnTo>
                    <a:pt x="70269" y="104508"/>
                  </a:lnTo>
                  <a:close/>
                </a:path>
                <a:path w="76200" h="170815">
                  <a:moveTo>
                    <a:pt x="71158" y="105664"/>
                  </a:moveTo>
                  <a:lnTo>
                    <a:pt x="71031" y="104470"/>
                  </a:lnTo>
                  <a:lnTo>
                    <a:pt x="71081" y="105346"/>
                  </a:lnTo>
                  <a:lnTo>
                    <a:pt x="71158" y="105664"/>
                  </a:lnTo>
                  <a:close/>
                </a:path>
                <a:path w="76200" h="170815">
                  <a:moveTo>
                    <a:pt x="72085" y="96520"/>
                  </a:moveTo>
                  <a:lnTo>
                    <a:pt x="71856" y="95415"/>
                  </a:lnTo>
                  <a:lnTo>
                    <a:pt x="71716" y="95681"/>
                  </a:lnTo>
                  <a:lnTo>
                    <a:pt x="72085" y="96520"/>
                  </a:lnTo>
                  <a:close/>
                </a:path>
                <a:path w="76200" h="170815">
                  <a:moveTo>
                    <a:pt x="72123" y="91389"/>
                  </a:moveTo>
                  <a:lnTo>
                    <a:pt x="71983" y="91516"/>
                  </a:lnTo>
                  <a:lnTo>
                    <a:pt x="72123" y="91389"/>
                  </a:lnTo>
                  <a:close/>
                </a:path>
                <a:path w="76200" h="170815">
                  <a:moveTo>
                    <a:pt x="72161" y="83820"/>
                  </a:moveTo>
                  <a:lnTo>
                    <a:pt x="72097" y="83680"/>
                  </a:lnTo>
                  <a:lnTo>
                    <a:pt x="72009" y="83820"/>
                  </a:lnTo>
                  <a:lnTo>
                    <a:pt x="72161" y="83820"/>
                  </a:lnTo>
                  <a:close/>
                </a:path>
                <a:path w="76200" h="170815">
                  <a:moveTo>
                    <a:pt x="72567" y="75717"/>
                  </a:moveTo>
                  <a:lnTo>
                    <a:pt x="72478" y="75869"/>
                  </a:lnTo>
                  <a:lnTo>
                    <a:pt x="72440" y="75996"/>
                  </a:lnTo>
                  <a:lnTo>
                    <a:pt x="72567" y="75717"/>
                  </a:lnTo>
                  <a:close/>
                </a:path>
                <a:path w="76200" h="170815">
                  <a:moveTo>
                    <a:pt x="73418" y="12255"/>
                  </a:moveTo>
                  <a:lnTo>
                    <a:pt x="73202" y="11430"/>
                  </a:lnTo>
                  <a:lnTo>
                    <a:pt x="72707" y="11430"/>
                  </a:lnTo>
                  <a:lnTo>
                    <a:pt x="73418" y="12255"/>
                  </a:lnTo>
                  <a:close/>
                </a:path>
                <a:path w="76200" h="170815">
                  <a:moveTo>
                    <a:pt x="73507" y="83820"/>
                  </a:moveTo>
                  <a:lnTo>
                    <a:pt x="73494" y="82550"/>
                  </a:lnTo>
                  <a:lnTo>
                    <a:pt x="73507" y="83820"/>
                  </a:lnTo>
                  <a:close/>
                </a:path>
                <a:path w="76200" h="170815">
                  <a:moveTo>
                    <a:pt x="73812" y="85090"/>
                  </a:moveTo>
                  <a:lnTo>
                    <a:pt x="73672" y="85090"/>
                  </a:lnTo>
                  <a:lnTo>
                    <a:pt x="73787" y="85699"/>
                  </a:lnTo>
                  <a:lnTo>
                    <a:pt x="73812" y="85090"/>
                  </a:lnTo>
                  <a:close/>
                </a:path>
                <a:path w="76200" h="170815">
                  <a:moveTo>
                    <a:pt x="73914" y="86360"/>
                  </a:moveTo>
                  <a:lnTo>
                    <a:pt x="73787" y="85699"/>
                  </a:lnTo>
                  <a:lnTo>
                    <a:pt x="73761" y="86360"/>
                  </a:lnTo>
                  <a:lnTo>
                    <a:pt x="73914" y="86360"/>
                  </a:lnTo>
                  <a:close/>
                </a:path>
                <a:path w="76200" h="170815">
                  <a:moveTo>
                    <a:pt x="73914" y="50774"/>
                  </a:moveTo>
                  <a:lnTo>
                    <a:pt x="73888" y="50431"/>
                  </a:lnTo>
                  <a:lnTo>
                    <a:pt x="73888" y="50634"/>
                  </a:lnTo>
                  <a:lnTo>
                    <a:pt x="73914" y="50774"/>
                  </a:lnTo>
                  <a:close/>
                </a:path>
                <a:path w="76200" h="170815">
                  <a:moveTo>
                    <a:pt x="73914" y="50774"/>
                  </a:moveTo>
                  <a:lnTo>
                    <a:pt x="73787" y="51028"/>
                  </a:lnTo>
                  <a:lnTo>
                    <a:pt x="73914" y="50774"/>
                  </a:lnTo>
                  <a:close/>
                </a:path>
                <a:path w="76200" h="170815">
                  <a:moveTo>
                    <a:pt x="73990" y="80010"/>
                  </a:moveTo>
                  <a:lnTo>
                    <a:pt x="73888" y="78740"/>
                  </a:lnTo>
                  <a:lnTo>
                    <a:pt x="73837" y="80010"/>
                  </a:lnTo>
                  <a:lnTo>
                    <a:pt x="73990" y="80010"/>
                  </a:lnTo>
                  <a:close/>
                </a:path>
                <a:path w="76200" h="170815">
                  <a:moveTo>
                    <a:pt x="74218" y="12255"/>
                  </a:moveTo>
                  <a:lnTo>
                    <a:pt x="74104" y="11430"/>
                  </a:lnTo>
                  <a:lnTo>
                    <a:pt x="73952" y="11430"/>
                  </a:lnTo>
                  <a:lnTo>
                    <a:pt x="73850" y="12255"/>
                  </a:lnTo>
                  <a:lnTo>
                    <a:pt x="74218" y="12255"/>
                  </a:lnTo>
                  <a:close/>
                </a:path>
                <a:path w="76200" h="170815">
                  <a:moveTo>
                    <a:pt x="74231" y="42138"/>
                  </a:moveTo>
                  <a:lnTo>
                    <a:pt x="74053" y="42291"/>
                  </a:lnTo>
                  <a:lnTo>
                    <a:pt x="74079" y="42583"/>
                  </a:lnTo>
                  <a:lnTo>
                    <a:pt x="74231" y="42138"/>
                  </a:lnTo>
                  <a:close/>
                </a:path>
                <a:path w="76200" h="170815">
                  <a:moveTo>
                    <a:pt x="74422" y="13970"/>
                  </a:moveTo>
                  <a:lnTo>
                    <a:pt x="74269" y="12700"/>
                  </a:lnTo>
                  <a:lnTo>
                    <a:pt x="73799" y="12700"/>
                  </a:lnTo>
                  <a:lnTo>
                    <a:pt x="73533" y="12700"/>
                  </a:lnTo>
                  <a:lnTo>
                    <a:pt x="73863" y="13970"/>
                  </a:lnTo>
                  <a:lnTo>
                    <a:pt x="74422" y="13970"/>
                  </a:lnTo>
                  <a:close/>
                </a:path>
                <a:path w="76200" h="170815">
                  <a:moveTo>
                    <a:pt x="74536" y="59677"/>
                  </a:moveTo>
                  <a:lnTo>
                    <a:pt x="74383" y="59715"/>
                  </a:lnTo>
                  <a:lnTo>
                    <a:pt x="74142" y="59880"/>
                  </a:lnTo>
                  <a:lnTo>
                    <a:pt x="74345" y="59829"/>
                  </a:lnTo>
                  <a:lnTo>
                    <a:pt x="74536" y="59677"/>
                  </a:lnTo>
                  <a:close/>
                </a:path>
                <a:path w="76200" h="170815">
                  <a:moveTo>
                    <a:pt x="74739" y="71120"/>
                  </a:moveTo>
                  <a:lnTo>
                    <a:pt x="74244" y="69850"/>
                  </a:lnTo>
                  <a:lnTo>
                    <a:pt x="73660" y="69850"/>
                  </a:lnTo>
                  <a:lnTo>
                    <a:pt x="72999" y="68580"/>
                  </a:lnTo>
                  <a:lnTo>
                    <a:pt x="73380" y="71120"/>
                  </a:lnTo>
                  <a:lnTo>
                    <a:pt x="74739" y="71120"/>
                  </a:lnTo>
                  <a:close/>
                </a:path>
                <a:path w="76200" h="170815">
                  <a:moveTo>
                    <a:pt x="74815" y="81280"/>
                  </a:moveTo>
                  <a:lnTo>
                    <a:pt x="73482" y="81280"/>
                  </a:lnTo>
                  <a:lnTo>
                    <a:pt x="73494" y="82550"/>
                  </a:lnTo>
                  <a:lnTo>
                    <a:pt x="73850" y="82550"/>
                  </a:lnTo>
                  <a:lnTo>
                    <a:pt x="74815" y="81280"/>
                  </a:lnTo>
                  <a:close/>
                </a:path>
                <a:path w="76200" h="170815">
                  <a:moveTo>
                    <a:pt x="74955" y="15811"/>
                  </a:moveTo>
                  <a:lnTo>
                    <a:pt x="74447" y="15379"/>
                  </a:lnTo>
                  <a:lnTo>
                    <a:pt x="74434" y="16002"/>
                  </a:lnTo>
                  <a:lnTo>
                    <a:pt x="74129" y="16637"/>
                  </a:lnTo>
                  <a:lnTo>
                    <a:pt x="74256" y="16941"/>
                  </a:lnTo>
                  <a:lnTo>
                    <a:pt x="74726" y="16611"/>
                  </a:lnTo>
                  <a:lnTo>
                    <a:pt x="74955" y="15811"/>
                  </a:lnTo>
                  <a:close/>
                </a:path>
                <a:path w="76200" h="170815">
                  <a:moveTo>
                    <a:pt x="75171" y="44513"/>
                  </a:moveTo>
                  <a:lnTo>
                    <a:pt x="74917" y="43751"/>
                  </a:lnTo>
                  <a:lnTo>
                    <a:pt x="73939" y="43903"/>
                  </a:lnTo>
                  <a:lnTo>
                    <a:pt x="74091" y="44373"/>
                  </a:lnTo>
                  <a:lnTo>
                    <a:pt x="75171" y="44513"/>
                  </a:lnTo>
                  <a:close/>
                </a:path>
                <a:path w="76200" h="170815">
                  <a:moveTo>
                    <a:pt x="75946" y="36830"/>
                  </a:moveTo>
                  <a:lnTo>
                    <a:pt x="73761" y="34290"/>
                  </a:lnTo>
                  <a:lnTo>
                    <a:pt x="74968" y="33020"/>
                  </a:lnTo>
                  <a:lnTo>
                    <a:pt x="75780" y="33020"/>
                  </a:lnTo>
                  <a:lnTo>
                    <a:pt x="74409" y="30480"/>
                  </a:lnTo>
                  <a:lnTo>
                    <a:pt x="74574" y="29210"/>
                  </a:lnTo>
                  <a:lnTo>
                    <a:pt x="74866" y="29210"/>
                  </a:lnTo>
                  <a:lnTo>
                    <a:pt x="73875" y="27940"/>
                  </a:lnTo>
                  <a:lnTo>
                    <a:pt x="73545" y="26670"/>
                  </a:lnTo>
                  <a:lnTo>
                    <a:pt x="73253" y="25400"/>
                  </a:lnTo>
                  <a:lnTo>
                    <a:pt x="74460" y="25400"/>
                  </a:lnTo>
                  <a:lnTo>
                    <a:pt x="74345" y="24130"/>
                  </a:lnTo>
                  <a:lnTo>
                    <a:pt x="73190" y="25400"/>
                  </a:lnTo>
                  <a:lnTo>
                    <a:pt x="72948" y="24130"/>
                  </a:lnTo>
                  <a:lnTo>
                    <a:pt x="73367" y="24130"/>
                  </a:lnTo>
                  <a:lnTo>
                    <a:pt x="73723" y="22860"/>
                  </a:lnTo>
                  <a:lnTo>
                    <a:pt x="74561" y="22860"/>
                  </a:lnTo>
                  <a:lnTo>
                    <a:pt x="74637" y="24130"/>
                  </a:lnTo>
                  <a:lnTo>
                    <a:pt x="75730" y="22860"/>
                  </a:lnTo>
                  <a:lnTo>
                    <a:pt x="74561" y="21590"/>
                  </a:lnTo>
                  <a:lnTo>
                    <a:pt x="75209" y="21590"/>
                  </a:lnTo>
                  <a:lnTo>
                    <a:pt x="75095" y="20320"/>
                  </a:lnTo>
                  <a:lnTo>
                    <a:pt x="74980" y="19050"/>
                  </a:lnTo>
                  <a:lnTo>
                    <a:pt x="73736" y="19050"/>
                  </a:lnTo>
                  <a:lnTo>
                    <a:pt x="73698" y="17780"/>
                  </a:lnTo>
                  <a:lnTo>
                    <a:pt x="73342" y="17780"/>
                  </a:lnTo>
                  <a:lnTo>
                    <a:pt x="72059" y="16510"/>
                  </a:lnTo>
                  <a:lnTo>
                    <a:pt x="73926" y="16510"/>
                  </a:lnTo>
                  <a:lnTo>
                    <a:pt x="72936" y="15240"/>
                  </a:lnTo>
                  <a:lnTo>
                    <a:pt x="74104" y="15240"/>
                  </a:lnTo>
                  <a:lnTo>
                    <a:pt x="73723" y="13970"/>
                  </a:lnTo>
                  <a:lnTo>
                    <a:pt x="72631" y="12700"/>
                  </a:lnTo>
                  <a:lnTo>
                    <a:pt x="72161" y="11430"/>
                  </a:lnTo>
                  <a:lnTo>
                    <a:pt x="72707" y="11430"/>
                  </a:lnTo>
                  <a:lnTo>
                    <a:pt x="72072" y="10160"/>
                  </a:lnTo>
                  <a:lnTo>
                    <a:pt x="71780" y="8890"/>
                  </a:lnTo>
                  <a:lnTo>
                    <a:pt x="73812" y="8890"/>
                  </a:lnTo>
                  <a:lnTo>
                    <a:pt x="73215" y="7620"/>
                  </a:lnTo>
                  <a:lnTo>
                    <a:pt x="71996" y="5080"/>
                  </a:lnTo>
                  <a:lnTo>
                    <a:pt x="71958" y="3810"/>
                  </a:lnTo>
                  <a:lnTo>
                    <a:pt x="71907" y="2540"/>
                  </a:lnTo>
                  <a:lnTo>
                    <a:pt x="71259" y="2540"/>
                  </a:lnTo>
                  <a:lnTo>
                    <a:pt x="71132" y="1270"/>
                  </a:lnTo>
                  <a:lnTo>
                    <a:pt x="69900" y="1270"/>
                  </a:lnTo>
                  <a:lnTo>
                    <a:pt x="68846" y="2540"/>
                  </a:lnTo>
                  <a:lnTo>
                    <a:pt x="65430" y="2540"/>
                  </a:lnTo>
                  <a:lnTo>
                    <a:pt x="63525" y="1270"/>
                  </a:lnTo>
                  <a:lnTo>
                    <a:pt x="60591" y="1270"/>
                  </a:lnTo>
                  <a:lnTo>
                    <a:pt x="61747" y="3810"/>
                  </a:lnTo>
                  <a:lnTo>
                    <a:pt x="60121" y="1803"/>
                  </a:lnTo>
                  <a:lnTo>
                    <a:pt x="60007" y="1651"/>
                  </a:lnTo>
                  <a:lnTo>
                    <a:pt x="59702" y="1270"/>
                  </a:lnTo>
                  <a:lnTo>
                    <a:pt x="59728" y="1562"/>
                  </a:lnTo>
                  <a:lnTo>
                    <a:pt x="58978" y="1282"/>
                  </a:lnTo>
                  <a:lnTo>
                    <a:pt x="59753" y="1854"/>
                  </a:lnTo>
                  <a:lnTo>
                    <a:pt x="59778" y="2057"/>
                  </a:lnTo>
                  <a:lnTo>
                    <a:pt x="59982" y="3810"/>
                  </a:lnTo>
                  <a:lnTo>
                    <a:pt x="58940" y="3810"/>
                  </a:lnTo>
                  <a:lnTo>
                    <a:pt x="56769" y="2540"/>
                  </a:lnTo>
                  <a:lnTo>
                    <a:pt x="57429" y="2540"/>
                  </a:lnTo>
                  <a:lnTo>
                    <a:pt x="57353" y="1270"/>
                  </a:lnTo>
                  <a:lnTo>
                    <a:pt x="56705" y="1270"/>
                  </a:lnTo>
                  <a:lnTo>
                    <a:pt x="55714" y="0"/>
                  </a:lnTo>
                  <a:lnTo>
                    <a:pt x="55816" y="1270"/>
                  </a:lnTo>
                  <a:lnTo>
                    <a:pt x="55054" y="1270"/>
                  </a:lnTo>
                  <a:lnTo>
                    <a:pt x="55549" y="2540"/>
                  </a:lnTo>
                  <a:lnTo>
                    <a:pt x="52578" y="3810"/>
                  </a:lnTo>
                  <a:lnTo>
                    <a:pt x="51841" y="0"/>
                  </a:lnTo>
                  <a:lnTo>
                    <a:pt x="48260" y="1270"/>
                  </a:lnTo>
                  <a:lnTo>
                    <a:pt x="47078" y="1270"/>
                  </a:lnTo>
                  <a:lnTo>
                    <a:pt x="46482" y="7620"/>
                  </a:lnTo>
                  <a:lnTo>
                    <a:pt x="46609" y="7785"/>
                  </a:lnTo>
                  <a:lnTo>
                    <a:pt x="46621" y="7620"/>
                  </a:lnTo>
                  <a:lnTo>
                    <a:pt x="46634" y="7810"/>
                  </a:lnTo>
                  <a:lnTo>
                    <a:pt x="47459" y="8890"/>
                  </a:lnTo>
                  <a:lnTo>
                    <a:pt x="46672" y="8890"/>
                  </a:lnTo>
                  <a:lnTo>
                    <a:pt x="46609" y="7785"/>
                  </a:lnTo>
                  <a:lnTo>
                    <a:pt x="46507" y="11430"/>
                  </a:lnTo>
                  <a:lnTo>
                    <a:pt x="46812" y="15240"/>
                  </a:lnTo>
                  <a:lnTo>
                    <a:pt x="46888" y="16510"/>
                  </a:lnTo>
                  <a:lnTo>
                    <a:pt x="45885" y="16510"/>
                  </a:lnTo>
                  <a:lnTo>
                    <a:pt x="45961" y="17780"/>
                  </a:lnTo>
                  <a:lnTo>
                    <a:pt x="46647" y="17780"/>
                  </a:lnTo>
                  <a:lnTo>
                    <a:pt x="46126" y="19050"/>
                  </a:lnTo>
                  <a:lnTo>
                    <a:pt x="45935" y="17780"/>
                  </a:lnTo>
                  <a:lnTo>
                    <a:pt x="45631" y="17780"/>
                  </a:lnTo>
                  <a:lnTo>
                    <a:pt x="46291" y="20320"/>
                  </a:lnTo>
                  <a:lnTo>
                    <a:pt x="45504" y="20320"/>
                  </a:lnTo>
                  <a:lnTo>
                    <a:pt x="44615" y="22860"/>
                  </a:lnTo>
                  <a:lnTo>
                    <a:pt x="46304" y="24130"/>
                  </a:lnTo>
                  <a:lnTo>
                    <a:pt x="46367" y="26670"/>
                  </a:lnTo>
                  <a:lnTo>
                    <a:pt x="45021" y="26670"/>
                  </a:lnTo>
                  <a:lnTo>
                    <a:pt x="43980" y="29210"/>
                  </a:lnTo>
                  <a:lnTo>
                    <a:pt x="43802" y="29210"/>
                  </a:lnTo>
                  <a:lnTo>
                    <a:pt x="43243" y="31750"/>
                  </a:lnTo>
                  <a:lnTo>
                    <a:pt x="44221" y="34290"/>
                  </a:lnTo>
                  <a:lnTo>
                    <a:pt x="44297" y="36830"/>
                  </a:lnTo>
                  <a:lnTo>
                    <a:pt x="42570" y="38100"/>
                  </a:lnTo>
                  <a:lnTo>
                    <a:pt x="42684" y="43180"/>
                  </a:lnTo>
                  <a:lnTo>
                    <a:pt x="41795" y="44780"/>
                  </a:lnTo>
                  <a:lnTo>
                    <a:pt x="42291" y="45720"/>
                  </a:lnTo>
                  <a:lnTo>
                    <a:pt x="41910" y="46990"/>
                  </a:lnTo>
                  <a:lnTo>
                    <a:pt x="42824" y="48260"/>
                  </a:lnTo>
                  <a:lnTo>
                    <a:pt x="41643" y="48260"/>
                  </a:lnTo>
                  <a:lnTo>
                    <a:pt x="41719" y="46990"/>
                  </a:lnTo>
                  <a:lnTo>
                    <a:pt x="40411" y="48260"/>
                  </a:lnTo>
                  <a:lnTo>
                    <a:pt x="40424" y="49530"/>
                  </a:lnTo>
                  <a:lnTo>
                    <a:pt x="40144" y="49530"/>
                  </a:lnTo>
                  <a:lnTo>
                    <a:pt x="41694" y="50800"/>
                  </a:lnTo>
                  <a:lnTo>
                    <a:pt x="38747" y="53340"/>
                  </a:lnTo>
                  <a:lnTo>
                    <a:pt x="40868" y="58420"/>
                  </a:lnTo>
                  <a:lnTo>
                    <a:pt x="38455" y="58420"/>
                  </a:lnTo>
                  <a:lnTo>
                    <a:pt x="38684" y="59690"/>
                  </a:lnTo>
                  <a:lnTo>
                    <a:pt x="38493" y="60960"/>
                  </a:lnTo>
                  <a:lnTo>
                    <a:pt x="37896" y="60960"/>
                  </a:lnTo>
                  <a:lnTo>
                    <a:pt x="36918" y="63500"/>
                  </a:lnTo>
                  <a:lnTo>
                    <a:pt x="36563" y="66040"/>
                  </a:lnTo>
                  <a:lnTo>
                    <a:pt x="36068" y="64770"/>
                  </a:lnTo>
                  <a:lnTo>
                    <a:pt x="35699" y="66040"/>
                  </a:lnTo>
                  <a:lnTo>
                    <a:pt x="38112" y="67310"/>
                  </a:lnTo>
                  <a:lnTo>
                    <a:pt x="37871" y="68580"/>
                  </a:lnTo>
                  <a:lnTo>
                    <a:pt x="36512" y="68580"/>
                  </a:lnTo>
                  <a:lnTo>
                    <a:pt x="35979" y="71120"/>
                  </a:lnTo>
                  <a:lnTo>
                    <a:pt x="34290" y="72390"/>
                  </a:lnTo>
                  <a:lnTo>
                    <a:pt x="34836" y="74930"/>
                  </a:lnTo>
                  <a:lnTo>
                    <a:pt x="34366" y="74930"/>
                  </a:lnTo>
                  <a:lnTo>
                    <a:pt x="34251" y="75412"/>
                  </a:lnTo>
                  <a:lnTo>
                    <a:pt x="34251" y="95250"/>
                  </a:lnTo>
                  <a:lnTo>
                    <a:pt x="33959" y="96520"/>
                  </a:lnTo>
                  <a:lnTo>
                    <a:pt x="33642" y="96520"/>
                  </a:lnTo>
                  <a:lnTo>
                    <a:pt x="33388" y="96520"/>
                  </a:lnTo>
                  <a:lnTo>
                    <a:pt x="33502" y="95250"/>
                  </a:lnTo>
                  <a:lnTo>
                    <a:pt x="33642" y="96520"/>
                  </a:lnTo>
                  <a:lnTo>
                    <a:pt x="34023" y="95250"/>
                  </a:lnTo>
                  <a:lnTo>
                    <a:pt x="34251" y="95250"/>
                  </a:lnTo>
                  <a:lnTo>
                    <a:pt x="34251" y="75412"/>
                  </a:lnTo>
                  <a:lnTo>
                    <a:pt x="34061" y="76200"/>
                  </a:lnTo>
                  <a:lnTo>
                    <a:pt x="32410" y="78740"/>
                  </a:lnTo>
                  <a:lnTo>
                    <a:pt x="33121" y="78740"/>
                  </a:lnTo>
                  <a:lnTo>
                    <a:pt x="33477" y="81280"/>
                  </a:lnTo>
                  <a:lnTo>
                    <a:pt x="33604" y="82550"/>
                  </a:lnTo>
                  <a:lnTo>
                    <a:pt x="33883" y="82550"/>
                  </a:lnTo>
                  <a:lnTo>
                    <a:pt x="33743" y="83820"/>
                  </a:lnTo>
                  <a:lnTo>
                    <a:pt x="33528" y="85090"/>
                  </a:lnTo>
                  <a:lnTo>
                    <a:pt x="33858" y="85090"/>
                  </a:lnTo>
                  <a:lnTo>
                    <a:pt x="32994" y="86360"/>
                  </a:lnTo>
                  <a:lnTo>
                    <a:pt x="32524" y="86360"/>
                  </a:lnTo>
                  <a:lnTo>
                    <a:pt x="32931" y="87630"/>
                  </a:lnTo>
                  <a:lnTo>
                    <a:pt x="33020" y="88900"/>
                  </a:lnTo>
                  <a:lnTo>
                    <a:pt x="32016" y="90170"/>
                  </a:lnTo>
                  <a:lnTo>
                    <a:pt x="31572" y="91440"/>
                  </a:lnTo>
                  <a:lnTo>
                    <a:pt x="31127" y="91440"/>
                  </a:lnTo>
                  <a:lnTo>
                    <a:pt x="31089" y="93980"/>
                  </a:lnTo>
                  <a:lnTo>
                    <a:pt x="29832" y="95250"/>
                  </a:lnTo>
                  <a:lnTo>
                    <a:pt x="29273" y="95250"/>
                  </a:lnTo>
                  <a:lnTo>
                    <a:pt x="29832" y="93980"/>
                  </a:lnTo>
                  <a:lnTo>
                    <a:pt x="30213" y="93002"/>
                  </a:lnTo>
                  <a:lnTo>
                    <a:pt x="31089" y="93980"/>
                  </a:lnTo>
                  <a:lnTo>
                    <a:pt x="31089" y="91490"/>
                  </a:lnTo>
                  <a:lnTo>
                    <a:pt x="29946" y="92710"/>
                  </a:lnTo>
                  <a:lnTo>
                    <a:pt x="29032" y="92710"/>
                  </a:lnTo>
                  <a:lnTo>
                    <a:pt x="28346" y="91440"/>
                  </a:lnTo>
                  <a:lnTo>
                    <a:pt x="28549" y="92710"/>
                  </a:lnTo>
                  <a:lnTo>
                    <a:pt x="29184" y="95250"/>
                  </a:lnTo>
                  <a:lnTo>
                    <a:pt x="28384" y="96520"/>
                  </a:lnTo>
                  <a:lnTo>
                    <a:pt x="27876" y="96520"/>
                  </a:lnTo>
                  <a:lnTo>
                    <a:pt x="27432" y="97790"/>
                  </a:lnTo>
                  <a:lnTo>
                    <a:pt x="27228" y="97790"/>
                  </a:lnTo>
                  <a:lnTo>
                    <a:pt x="27127" y="99060"/>
                  </a:lnTo>
                  <a:lnTo>
                    <a:pt x="27089" y="98831"/>
                  </a:lnTo>
                  <a:lnTo>
                    <a:pt x="26873" y="97790"/>
                  </a:lnTo>
                  <a:lnTo>
                    <a:pt x="26644" y="97790"/>
                  </a:lnTo>
                  <a:lnTo>
                    <a:pt x="26428" y="99060"/>
                  </a:lnTo>
                  <a:lnTo>
                    <a:pt x="26962" y="99060"/>
                  </a:lnTo>
                  <a:lnTo>
                    <a:pt x="26517" y="100330"/>
                  </a:lnTo>
                  <a:lnTo>
                    <a:pt x="27368" y="100330"/>
                  </a:lnTo>
                  <a:lnTo>
                    <a:pt x="27597" y="99060"/>
                  </a:lnTo>
                  <a:lnTo>
                    <a:pt x="27724" y="98806"/>
                  </a:lnTo>
                  <a:lnTo>
                    <a:pt x="28168" y="97790"/>
                  </a:lnTo>
                  <a:lnTo>
                    <a:pt x="28384" y="97790"/>
                  </a:lnTo>
                  <a:lnTo>
                    <a:pt x="28536" y="99060"/>
                  </a:lnTo>
                  <a:lnTo>
                    <a:pt x="27813" y="99060"/>
                  </a:lnTo>
                  <a:lnTo>
                    <a:pt x="28752" y="100330"/>
                  </a:lnTo>
                  <a:lnTo>
                    <a:pt x="27317" y="101600"/>
                  </a:lnTo>
                  <a:lnTo>
                    <a:pt x="25679" y="101600"/>
                  </a:lnTo>
                  <a:lnTo>
                    <a:pt x="25679" y="114300"/>
                  </a:lnTo>
                  <a:lnTo>
                    <a:pt x="23939" y="115493"/>
                  </a:lnTo>
                  <a:lnTo>
                    <a:pt x="23812" y="115570"/>
                  </a:lnTo>
                  <a:lnTo>
                    <a:pt x="23926" y="114300"/>
                  </a:lnTo>
                  <a:lnTo>
                    <a:pt x="25679" y="114300"/>
                  </a:lnTo>
                  <a:lnTo>
                    <a:pt x="25679" y="101600"/>
                  </a:lnTo>
                  <a:lnTo>
                    <a:pt x="25285" y="101600"/>
                  </a:lnTo>
                  <a:lnTo>
                    <a:pt x="24930" y="104140"/>
                  </a:lnTo>
                  <a:lnTo>
                    <a:pt x="23596" y="106680"/>
                  </a:lnTo>
                  <a:lnTo>
                    <a:pt x="24434" y="107950"/>
                  </a:lnTo>
                  <a:lnTo>
                    <a:pt x="23355" y="107950"/>
                  </a:lnTo>
                  <a:lnTo>
                    <a:pt x="22898" y="108851"/>
                  </a:lnTo>
                  <a:lnTo>
                    <a:pt x="22898" y="110490"/>
                  </a:lnTo>
                  <a:lnTo>
                    <a:pt x="21780" y="111760"/>
                  </a:lnTo>
                  <a:lnTo>
                    <a:pt x="22098" y="110490"/>
                  </a:lnTo>
                  <a:lnTo>
                    <a:pt x="22898" y="110490"/>
                  </a:lnTo>
                  <a:lnTo>
                    <a:pt x="22898" y="108851"/>
                  </a:lnTo>
                  <a:lnTo>
                    <a:pt x="22136" y="110324"/>
                  </a:lnTo>
                  <a:lnTo>
                    <a:pt x="22402" y="109220"/>
                  </a:lnTo>
                  <a:lnTo>
                    <a:pt x="22009" y="110490"/>
                  </a:lnTo>
                  <a:lnTo>
                    <a:pt x="21602" y="111760"/>
                  </a:lnTo>
                  <a:lnTo>
                    <a:pt x="21437" y="111760"/>
                  </a:lnTo>
                  <a:lnTo>
                    <a:pt x="17995" y="113030"/>
                  </a:lnTo>
                  <a:lnTo>
                    <a:pt x="20751" y="118110"/>
                  </a:lnTo>
                  <a:lnTo>
                    <a:pt x="16535" y="119380"/>
                  </a:lnTo>
                  <a:lnTo>
                    <a:pt x="17132" y="119380"/>
                  </a:lnTo>
                  <a:lnTo>
                    <a:pt x="13716" y="123190"/>
                  </a:lnTo>
                  <a:lnTo>
                    <a:pt x="12636" y="128270"/>
                  </a:lnTo>
                  <a:lnTo>
                    <a:pt x="8826" y="132080"/>
                  </a:lnTo>
                  <a:lnTo>
                    <a:pt x="7835" y="132080"/>
                  </a:lnTo>
                  <a:lnTo>
                    <a:pt x="8382" y="133350"/>
                  </a:lnTo>
                  <a:lnTo>
                    <a:pt x="8470" y="134620"/>
                  </a:lnTo>
                  <a:lnTo>
                    <a:pt x="7505" y="133350"/>
                  </a:lnTo>
                  <a:lnTo>
                    <a:pt x="7747" y="135890"/>
                  </a:lnTo>
                  <a:lnTo>
                    <a:pt x="7467" y="137160"/>
                  </a:lnTo>
                  <a:lnTo>
                    <a:pt x="4064" y="137160"/>
                  </a:lnTo>
                  <a:lnTo>
                    <a:pt x="4241" y="140970"/>
                  </a:lnTo>
                  <a:lnTo>
                    <a:pt x="4445" y="140970"/>
                  </a:lnTo>
                  <a:lnTo>
                    <a:pt x="4025" y="143510"/>
                  </a:lnTo>
                  <a:lnTo>
                    <a:pt x="3632" y="142633"/>
                  </a:lnTo>
                  <a:lnTo>
                    <a:pt x="3911" y="143510"/>
                  </a:lnTo>
                  <a:lnTo>
                    <a:pt x="3022" y="143510"/>
                  </a:lnTo>
                  <a:lnTo>
                    <a:pt x="2882" y="146050"/>
                  </a:lnTo>
                  <a:lnTo>
                    <a:pt x="1892" y="147320"/>
                  </a:lnTo>
                  <a:lnTo>
                    <a:pt x="1181" y="144780"/>
                  </a:lnTo>
                  <a:lnTo>
                    <a:pt x="165" y="147320"/>
                  </a:lnTo>
                  <a:lnTo>
                    <a:pt x="0" y="147320"/>
                  </a:lnTo>
                  <a:lnTo>
                    <a:pt x="533" y="149860"/>
                  </a:lnTo>
                  <a:lnTo>
                    <a:pt x="1130" y="149860"/>
                  </a:lnTo>
                  <a:lnTo>
                    <a:pt x="1600" y="148590"/>
                  </a:lnTo>
                  <a:lnTo>
                    <a:pt x="2057" y="148590"/>
                  </a:lnTo>
                  <a:lnTo>
                    <a:pt x="2019" y="149326"/>
                  </a:lnTo>
                  <a:lnTo>
                    <a:pt x="2006" y="149860"/>
                  </a:lnTo>
                  <a:lnTo>
                    <a:pt x="3289" y="151130"/>
                  </a:lnTo>
                  <a:lnTo>
                    <a:pt x="4470" y="151130"/>
                  </a:lnTo>
                  <a:lnTo>
                    <a:pt x="6108" y="149860"/>
                  </a:lnTo>
                  <a:lnTo>
                    <a:pt x="5778" y="148590"/>
                  </a:lnTo>
                  <a:lnTo>
                    <a:pt x="6565" y="148590"/>
                  </a:lnTo>
                  <a:lnTo>
                    <a:pt x="6197" y="149860"/>
                  </a:lnTo>
                  <a:lnTo>
                    <a:pt x="7048" y="148590"/>
                  </a:lnTo>
                  <a:lnTo>
                    <a:pt x="6845" y="148590"/>
                  </a:lnTo>
                  <a:lnTo>
                    <a:pt x="6642" y="148590"/>
                  </a:lnTo>
                  <a:lnTo>
                    <a:pt x="6451" y="147320"/>
                  </a:lnTo>
                  <a:lnTo>
                    <a:pt x="6845" y="148590"/>
                  </a:lnTo>
                  <a:lnTo>
                    <a:pt x="7150" y="147320"/>
                  </a:lnTo>
                  <a:lnTo>
                    <a:pt x="7391" y="147320"/>
                  </a:lnTo>
                  <a:lnTo>
                    <a:pt x="6680" y="146050"/>
                  </a:lnTo>
                  <a:lnTo>
                    <a:pt x="6743" y="144780"/>
                  </a:lnTo>
                  <a:lnTo>
                    <a:pt x="7772" y="144780"/>
                  </a:lnTo>
                  <a:lnTo>
                    <a:pt x="8369" y="144780"/>
                  </a:lnTo>
                  <a:lnTo>
                    <a:pt x="8280" y="143510"/>
                  </a:lnTo>
                  <a:lnTo>
                    <a:pt x="9004" y="143510"/>
                  </a:lnTo>
                  <a:lnTo>
                    <a:pt x="8483" y="142240"/>
                  </a:lnTo>
                  <a:lnTo>
                    <a:pt x="9474" y="142240"/>
                  </a:lnTo>
                  <a:lnTo>
                    <a:pt x="9359" y="140970"/>
                  </a:lnTo>
                  <a:lnTo>
                    <a:pt x="10350" y="140970"/>
                  </a:lnTo>
                  <a:lnTo>
                    <a:pt x="10172" y="139700"/>
                  </a:lnTo>
                  <a:lnTo>
                    <a:pt x="10426" y="138430"/>
                  </a:lnTo>
                  <a:lnTo>
                    <a:pt x="11277" y="140970"/>
                  </a:lnTo>
                  <a:lnTo>
                    <a:pt x="11557" y="138430"/>
                  </a:lnTo>
                  <a:lnTo>
                    <a:pt x="11684" y="137160"/>
                  </a:lnTo>
                  <a:lnTo>
                    <a:pt x="13055" y="138430"/>
                  </a:lnTo>
                  <a:lnTo>
                    <a:pt x="12204" y="135890"/>
                  </a:lnTo>
                  <a:lnTo>
                    <a:pt x="14071" y="134620"/>
                  </a:lnTo>
                  <a:lnTo>
                    <a:pt x="14198" y="133350"/>
                  </a:lnTo>
                  <a:lnTo>
                    <a:pt x="15278" y="133350"/>
                  </a:lnTo>
                  <a:lnTo>
                    <a:pt x="15824" y="132080"/>
                  </a:lnTo>
                  <a:lnTo>
                    <a:pt x="14859" y="132080"/>
                  </a:lnTo>
                  <a:lnTo>
                    <a:pt x="15354" y="130810"/>
                  </a:lnTo>
                  <a:lnTo>
                    <a:pt x="15125" y="129540"/>
                  </a:lnTo>
                  <a:lnTo>
                    <a:pt x="16395" y="129540"/>
                  </a:lnTo>
                  <a:lnTo>
                    <a:pt x="17449" y="128270"/>
                  </a:lnTo>
                  <a:lnTo>
                    <a:pt x="18351" y="128270"/>
                  </a:lnTo>
                  <a:lnTo>
                    <a:pt x="17945" y="127000"/>
                  </a:lnTo>
                  <a:lnTo>
                    <a:pt x="19215" y="125730"/>
                  </a:lnTo>
                  <a:lnTo>
                    <a:pt x="19799" y="123190"/>
                  </a:lnTo>
                  <a:lnTo>
                    <a:pt x="20294" y="125730"/>
                  </a:lnTo>
                  <a:lnTo>
                    <a:pt x="21082" y="124460"/>
                  </a:lnTo>
                  <a:lnTo>
                    <a:pt x="21374" y="124460"/>
                  </a:lnTo>
                  <a:lnTo>
                    <a:pt x="20929" y="123190"/>
                  </a:lnTo>
                  <a:lnTo>
                    <a:pt x="21374" y="121920"/>
                  </a:lnTo>
                  <a:lnTo>
                    <a:pt x="21805" y="121920"/>
                  </a:lnTo>
                  <a:lnTo>
                    <a:pt x="21615" y="120650"/>
                  </a:lnTo>
                  <a:lnTo>
                    <a:pt x="23482" y="119380"/>
                  </a:lnTo>
                  <a:lnTo>
                    <a:pt x="23202" y="118110"/>
                  </a:lnTo>
                  <a:lnTo>
                    <a:pt x="22428" y="118110"/>
                  </a:lnTo>
                  <a:lnTo>
                    <a:pt x="22098" y="116840"/>
                  </a:lnTo>
                  <a:lnTo>
                    <a:pt x="22415" y="116840"/>
                  </a:lnTo>
                  <a:lnTo>
                    <a:pt x="22098" y="115570"/>
                  </a:lnTo>
                  <a:lnTo>
                    <a:pt x="22847" y="116840"/>
                  </a:lnTo>
                  <a:lnTo>
                    <a:pt x="22974" y="117005"/>
                  </a:lnTo>
                  <a:lnTo>
                    <a:pt x="23558" y="118110"/>
                  </a:lnTo>
                  <a:lnTo>
                    <a:pt x="23736" y="117525"/>
                  </a:lnTo>
                  <a:lnTo>
                    <a:pt x="24142" y="117665"/>
                  </a:lnTo>
                  <a:lnTo>
                    <a:pt x="23609" y="118897"/>
                  </a:lnTo>
                  <a:lnTo>
                    <a:pt x="24422" y="117513"/>
                  </a:lnTo>
                  <a:lnTo>
                    <a:pt x="24117" y="117551"/>
                  </a:lnTo>
                  <a:lnTo>
                    <a:pt x="23812" y="117513"/>
                  </a:lnTo>
                  <a:lnTo>
                    <a:pt x="23901" y="117005"/>
                  </a:lnTo>
                  <a:lnTo>
                    <a:pt x="23939" y="115570"/>
                  </a:lnTo>
                  <a:lnTo>
                    <a:pt x="25273" y="115570"/>
                  </a:lnTo>
                  <a:lnTo>
                    <a:pt x="24155" y="116840"/>
                  </a:lnTo>
                  <a:lnTo>
                    <a:pt x="25628" y="116840"/>
                  </a:lnTo>
                  <a:lnTo>
                    <a:pt x="26911" y="115570"/>
                  </a:lnTo>
                  <a:lnTo>
                    <a:pt x="26339" y="115570"/>
                  </a:lnTo>
                  <a:lnTo>
                    <a:pt x="27597" y="114300"/>
                  </a:lnTo>
                  <a:lnTo>
                    <a:pt x="27330" y="113030"/>
                  </a:lnTo>
                  <a:lnTo>
                    <a:pt x="26504" y="113030"/>
                  </a:lnTo>
                  <a:lnTo>
                    <a:pt x="27000" y="109220"/>
                  </a:lnTo>
                  <a:lnTo>
                    <a:pt x="29908" y="111760"/>
                  </a:lnTo>
                  <a:lnTo>
                    <a:pt x="29679" y="109220"/>
                  </a:lnTo>
                  <a:lnTo>
                    <a:pt x="29324" y="109220"/>
                  </a:lnTo>
                  <a:lnTo>
                    <a:pt x="28257" y="107950"/>
                  </a:lnTo>
                  <a:lnTo>
                    <a:pt x="29565" y="106680"/>
                  </a:lnTo>
                  <a:lnTo>
                    <a:pt x="29349" y="106680"/>
                  </a:lnTo>
                  <a:lnTo>
                    <a:pt x="30962" y="105410"/>
                  </a:lnTo>
                  <a:lnTo>
                    <a:pt x="30708" y="105410"/>
                  </a:lnTo>
                  <a:lnTo>
                    <a:pt x="31153" y="104140"/>
                  </a:lnTo>
                  <a:lnTo>
                    <a:pt x="32194" y="104140"/>
                  </a:lnTo>
                  <a:lnTo>
                    <a:pt x="32905" y="102870"/>
                  </a:lnTo>
                  <a:lnTo>
                    <a:pt x="33108" y="100330"/>
                  </a:lnTo>
                  <a:lnTo>
                    <a:pt x="33731" y="97790"/>
                  </a:lnTo>
                  <a:lnTo>
                    <a:pt x="33972" y="97790"/>
                  </a:lnTo>
                  <a:lnTo>
                    <a:pt x="34124" y="99060"/>
                  </a:lnTo>
                  <a:lnTo>
                    <a:pt x="34620" y="97790"/>
                  </a:lnTo>
                  <a:lnTo>
                    <a:pt x="35153" y="95250"/>
                  </a:lnTo>
                  <a:lnTo>
                    <a:pt x="36728" y="92710"/>
                  </a:lnTo>
                  <a:lnTo>
                    <a:pt x="38303" y="90170"/>
                  </a:lnTo>
                  <a:lnTo>
                    <a:pt x="37769" y="88900"/>
                  </a:lnTo>
                  <a:lnTo>
                    <a:pt x="37680" y="87630"/>
                  </a:lnTo>
                  <a:lnTo>
                    <a:pt x="38557" y="87630"/>
                  </a:lnTo>
                  <a:lnTo>
                    <a:pt x="38569" y="82550"/>
                  </a:lnTo>
                  <a:lnTo>
                    <a:pt x="40043" y="81280"/>
                  </a:lnTo>
                  <a:lnTo>
                    <a:pt x="40182" y="81280"/>
                  </a:lnTo>
                  <a:lnTo>
                    <a:pt x="40957" y="80010"/>
                  </a:lnTo>
                  <a:lnTo>
                    <a:pt x="38887" y="78740"/>
                  </a:lnTo>
                  <a:lnTo>
                    <a:pt x="40081" y="77470"/>
                  </a:lnTo>
                  <a:lnTo>
                    <a:pt x="40157" y="78740"/>
                  </a:lnTo>
                  <a:lnTo>
                    <a:pt x="40589" y="77470"/>
                  </a:lnTo>
                  <a:lnTo>
                    <a:pt x="41427" y="74930"/>
                  </a:lnTo>
                  <a:lnTo>
                    <a:pt x="41554" y="71120"/>
                  </a:lnTo>
                  <a:lnTo>
                    <a:pt x="43484" y="69850"/>
                  </a:lnTo>
                  <a:lnTo>
                    <a:pt x="42354" y="68580"/>
                  </a:lnTo>
                  <a:lnTo>
                    <a:pt x="44843" y="66040"/>
                  </a:lnTo>
                  <a:lnTo>
                    <a:pt x="43129" y="66040"/>
                  </a:lnTo>
                  <a:lnTo>
                    <a:pt x="44462" y="63500"/>
                  </a:lnTo>
                  <a:lnTo>
                    <a:pt x="44640" y="64770"/>
                  </a:lnTo>
                  <a:lnTo>
                    <a:pt x="45250" y="63500"/>
                  </a:lnTo>
                  <a:lnTo>
                    <a:pt x="45847" y="62230"/>
                  </a:lnTo>
                  <a:lnTo>
                    <a:pt x="46088" y="60960"/>
                  </a:lnTo>
                  <a:lnTo>
                    <a:pt x="44996" y="60960"/>
                  </a:lnTo>
                  <a:lnTo>
                    <a:pt x="45008" y="59690"/>
                  </a:lnTo>
                  <a:lnTo>
                    <a:pt x="45935" y="59690"/>
                  </a:lnTo>
                  <a:lnTo>
                    <a:pt x="45237" y="58420"/>
                  </a:lnTo>
                  <a:lnTo>
                    <a:pt x="45605" y="58420"/>
                  </a:lnTo>
                  <a:lnTo>
                    <a:pt x="45491" y="57150"/>
                  </a:lnTo>
                  <a:lnTo>
                    <a:pt x="46964" y="54610"/>
                  </a:lnTo>
                  <a:lnTo>
                    <a:pt x="47447" y="55880"/>
                  </a:lnTo>
                  <a:lnTo>
                    <a:pt x="47421" y="54610"/>
                  </a:lnTo>
                  <a:lnTo>
                    <a:pt x="47307" y="52120"/>
                  </a:lnTo>
                  <a:lnTo>
                    <a:pt x="47701" y="52070"/>
                  </a:lnTo>
                  <a:lnTo>
                    <a:pt x="47713" y="52400"/>
                  </a:lnTo>
                  <a:lnTo>
                    <a:pt x="48907" y="53340"/>
                  </a:lnTo>
                  <a:lnTo>
                    <a:pt x="48374" y="52070"/>
                  </a:lnTo>
                  <a:lnTo>
                    <a:pt x="48120" y="52070"/>
                  </a:lnTo>
                  <a:lnTo>
                    <a:pt x="47853" y="50800"/>
                  </a:lnTo>
                  <a:lnTo>
                    <a:pt x="48387" y="50800"/>
                  </a:lnTo>
                  <a:lnTo>
                    <a:pt x="48780" y="49530"/>
                  </a:lnTo>
                  <a:lnTo>
                    <a:pt x="48818" y="48260"/>
                  </a:lnTo>
                  <a:lnTo>
                    <a:pt x="49415" y="48260"/>
                  </a:lnTo>
                  <a:lnTo>
                    <a:pt x="50088" y="45720"/>
                  </a:lnTo>
                  <a:lnTo>
                    <a:pt x="50114" y="43180"/>
                  </a:lnTo>
                  <a:lnTo>
                    <a:pt x="50355" y="41910"/>
                  </a:lnTo>
                  <a:lnTo>
                    <a:pt x="50584" y="40640"/>
                  </a:lnTo>
                  <a:lnTo>
                    <a:pt x="50114" y="41910"/>
                  </a:lnTo>
                  <a:lnTo>
                    <a:pt x="49047" y="41910"/>
                  </a:lnTo>
                  <a:lnTo>
                    <a:pt x="49072" y="40640"/>
                  </a:lnTo>
                  <a:lnTo>
                    <a:pt x="49606" y="40640"/>
                  </a:lnTo>
                  <a:lnTo>
                    <a:pt x="49022" y="39370"/>
                  </a:lnTo>
                  <a:lnTo>
                    <a:pt x="49580" y="39370"/>
                  </a:lnTo>
                  <a:lnTo>
                    <a:pt x="50253" y="39370"/>
                  </a:lnTo>
                  <a:lnTo>
                    <a:pt x="50495" y="40640"/>
                  </a:lnTo>
                  <a:lnTo>
                    <a:pt x="50342" y="39370"/>
                  </a:lnTo>
                  <a:lnTo>
                    <a:pt x="50584" y="39370"/>
                  </a:lnTo>
                  <a:lnTo>
                    <a:pt x="52451" y="38100"/>
                  </a:lnTo>
                  <a:lnTo>
                    <a:pt x="51485" y="36830"/>
                  </a:lnTo>
                  <a:lnTo>
                    <a:pt x="51790" y="36830"/>
                  </a:lnTo>
                  <a:lnTo>
                    <a:pt x="52184" y="34290"/>
                  </a:lnTo>
                  <a:lnTo>
                    <a:pt x="52222" y="30480"/>
                  </a:lnTo>
                  <a:lnTo>
                    <a:pt x="51663" y="30480"/>
                  </a:lnTo>
                  <a:lnTo>
                    <a:pt x="51054" y="29210"/>
                  </a:lnTo>
                  <a:lnTo>
                    <a:pt x="51511" y="27940"/>
                  </a:lnTo>
                  <a:lnTo>
                    <a:pt x="52387" y="26670"/>
                  </a:lnTo>
                  <a:lnTo>
                    <a:pt x="52527" y="24130"/>
                  </a:lnTo>
                  <a:lnTo>
                    <a:pt x="52235" y="22860"/>
                  </a:lnTo>
                  <a:lnTo>
                    <a:pt x="51841" y="24130"/>
                  </a:lnTo>
                  <a:lnTo>
                    <a:pt x="51396" y="22860"/>
                  </a:lnTo>
                  <a:lnTo>
                    <a:pt x="52184" y="22860"/>
                  </a:lnTo>
                  <a:lnTo>
                    <a:pt x="52311" y="21590"/>
                  </a:lnTo>
                  <a:lnTo>
                    <a:pt x="52768" y="22860"/>
                  </a:lnTo>
                  <a:lnTo>
                    <a:pt x="52844" y="21590"/>
                  </a:lnTo>
                  <a:lnTo>
                    <a:pt x="52806" y="19050"/>
                  </a:lnTo>
                  <a:lnTo>
                    <a:pt x="52578" y="16510"/>
                  </a:lnTo>
                  <a:lnTo>
                    <a:pt x="52222" y="17780"/>
                  </a:lnTo>
                  <a:lnTo>
                    <a:pt x="51803" y="17780"/>
                  </a:lnTo>
                  <a:lnTo>
                    <a:pt x="51727" y="16510"/>
                  </a:lnTo>
                  <a:lnTo>
                    <a:pt x="52578" y="16510"/>
                  </a:lnTo>
                  <a:lnTo>
                    <a:pt x="52260" y="15240"/>
                  </a:lnTo>
                  <a:lnTo>
                    <a:pt x="53022" y="12700"/>
                  </a:lnTo>
                  <a:lnTo>
                    <a:pt x="54406" y="10160"/>
                  </a:lnTo>
                  <a:lnTo>
                    <a:pt x="54838" y="10160"/>
                  </a:lnTo>
                  <a:lnTo>
                    <a:pt x="54114" y="8890"/>
                  </a:lnTo>
                  <a:lnTo>
                    <a:pt x="54190" y="10160"/>
                  </a:lnTo>
                  <a:lnTo>
                    <a:pt x="53898" y="8890"/>
                  </a:lnTo>
                  <a:lnTo>
                    <a:pt x="54114" y="8890"/>
                  </a:lnTo>
                  <a:lnTo>
                    <a:pt x="59042" y="8890"/>
                  </a:lnTo>
                  <a:lnTo>
                    <a:pt x="59982" y="10160"/>
                  </a:lnTo>
                  <a:lnTo>
                    <a:pt x="61569" y="10160"/>
                  </a:lnTo>
                  <a:lnTo>
                    <a:pt x="63995" y="8890"/>
                  </a:lnTo>
                  <a:lnTo>
                    <a:pt x="66090" y="8890"/>
                  </a:lnTo>
                  <a:lnTo>
                    <a:pt x="66116" y="9867"/>
                  </a:lnTo>
                  <a:lnTo>
                    <a:pt x="66217" y="8890"/>
                  </a:lnTo>
                  <a:lnTo>
                    <a:pt x="66446" y="8890"/>
                  </a:lnTo>
                  <a:lnTo>
                    <a:pt x="66217" y="10160"/>
                  </a:lnTo>
                  <a:lnTo>
                    <a:pt x="66535" y="8890"/>
                  </a:lnTo>
                  <a:lnTo>
                    <a:pt x="67284" y="8890"/>
                  </a:lnTo>
                  <a:lnTo>
                    <a:pt x="67259" y="10160"/>
                  </a:lnTo>
                  <a:lnTo>
                    <a:pt x="67322" y="16510"/>
                  </a:lnTo>
                  <a:lnTo>
                    <a:pt x="67233" y="17780"/>
                  </a:lnTo>
                  <a:lnTo>
                    <a:pt x="67106" y="21590"/>
                  </a:lnTo>
                  <a:lnTo>
                    <a:pt x="70027" y="20320"/>
                  </a:lnTo>
                  <a:lnTo>
                    <a:pt x="68821" y="22860"/>
                  </a:lnTo>
                  <a:lnTo>
                    <a:pt x="67779" y="22860"/>
                  </a:lnTo>
                  <a:lnTo>
                    <a:pt x="69138" y="25400"/>
                  </a:lnTo>
                  <a:lnTo>
                    <a:pt x="67805" y="30480"/>
                  </a:lnTo>
                  <a:lnTo>
                    <a:pt x="68389" y="33020"/>
                  </a:lnTo>
                  <a:lnTo>
                    <a:pt x="68186" y="33020"/>
                  </a:lnTo>
                  <a:lnTo>
                    <a:pt x="67411" y="34290"/>
                  </a:lnTo>
                  <a:lnTo>
                    <a:pt x="68033" y="35560"/>
                  </a:lnTo>
                  <a:lnTo>
                    <a:pt x="68630" y="35560"/>
                  </a:lnTo>
                  <a:lnTo>
                    <a:pt x="68529" y="36830"/>
                  </a:lnTo>
                  <a:lnTo>
                    <a:pt x="67284" y="36830"/>
                  </a:lnTo>
                  <a:lnTo>
                    <a:pt x="68605" y="38100"/>
                  </a:lnTo>
                  <a:lnTo>
                    <a:pt x="67856" y="39166"/>
                  </a:lnTo>
                  <a:lnTo>
                    <a:pt x="67906" y="39370"/>
                  </a:lnTo>
                  <a:lnTo>
                    <a:pt x="67348" y="40640"/>
                  </a:lnTo>
                  <a:lnTo>
                    <a:pt x="68237" y="40640"/>
                  </a:lnTo>
                  <a:lnTo>
                    <a:pt x="67754" y="41910"/>
                  </a:lnTo>
                  <a:lnTo>
                    <a:pt x="68478" y="43180"/>
                  </a:lnTo>
                  <a:lnTo>
                    <a:pt x="67919" y="44450"/>
                  </a:lnTo>
                  <a:lnTo>
                    <a:pt x="68834" y="45720"/>
                  </a:lnTo>
                  <a:lnTo>
                    <a:pt x="67335" y="46990"/>
                  </a:lnTo>
                  <a:lnTo>
                    <a:pt x="67411" y="49530"/>
                  </a:lnTo>
                  <a:lnTo>
                    <a:pt x="68021" y="50800"/>
                  </a:lnTo>
                  <a:lnTo>
                    <a:pt x="67614" y="50800"/>
                  </a:lnTo>
                  <a:lnTo>
                    <a:pt x="67538" y="52070"/>
                  </a:lnTo>
                  <a:lnTo>
                    <a:pt x="66979" y="50800"/>
                  </a:lnTo>
                  <a:lnTo>
                    <a:pt x="67005" y="52400"/>
                  </a:lnTo>
                  <a:lnTo>
                    <a:pt x="67144" y="53340"/>
                  </a:lnTo>
                  <a:lnTo>
                    <a:pt x="67868" y="53340"/>
                  </a:lnTo>
                  <a:lnTo>
                    <a:pt x="66103" y="54610"/>
                  </a:lnTo>
                  <a:lnTo>
                    <a:pt x="68999" y="57150"/>
                  </a:lnTo>
                  <a:lnTo>
                    <a:pt x="66814" y="58420"/>
                  </a:lnTo>
                  <a:lnTo>
                    <a:pt x="67398" y="60960"/>
                  </a:lnTo>
                  <a:lnTo>
                    <a:pt x="67741" y="63500"/>
                  </a:lnTo>
                  <a:lnTo>
                    <a:pt x="66497" y="63500"/>
                  </a:lnTo>
                  <a:lnTo>
                    <a:pt x="66840" y="65519"/>
                  </a:lnTo>
                  <a:lnTo>
                    <a:pt x="67767" y="63842"/>
                  </a:lnTo>
                  <a:lnTo>
                    <a:pt x="67957" y="63500"/>
                  </a:lnTo>
                  <a:lnTo>
                    <a:pt x="67843" y="64770"/>
                  </a:lnTo>
                  <a:lnTo>
                    <a:pt x="67932" y="66040"/>
                  </a:lnTo>
                  <a:lnTo>
                    <a:pt x="66929" y="66040"/>
                  </a:lnTo>
                  <a:lnTo>
                    <a:pt x="68021" y="67310"/>
                  </a:lnTo>
                  <a:lnTo>
                    <a:pt x="67335" y="71120"/>
                  </a:lnTo>
                  <a:lnTo>
                    <a:pt x="66979" y="69850"/>
                  </a:lnTo>
                  <a:lnTo>
                    <a:pt x="66751" y="69850"/>
                  </a:lnTo>
                  <a:lnTo>
                    <a:pt x="67183" y="72390"/>
                  </a:lnTo>
                  <a:lnTo>
                    <a:pt x="66344" y="74930"/>
                  </a:lnTo>
                  <a:lnTo>
                    <a:pt x="66497" y="75539"/>
                  </a:lnTo>
                  <a:lnTo>
                    <a:pt x="66522" y="75666"/>
                  </a:lnTo>
                  <a:lnTo>
                    <a:pt x="66662" y="76200"/>
                  </a:lnTo>
                  <a:lnTo>
                    <a:pt x="66649" y="77470"/>
                  </a:lnTo>
                  <a:lnTo>
                    <a:pt x="66852" y="77470"/>
                  </a:lnTo>
                  <a:lnTo>
                    <a:pt x="66776" y="76619"/>
                  </a:lnTo>
                  <a:lnTo>
                    <a:pt x="66954" y="77355"/>
                  </a:lnTo>
                  <a:lnTo>
                    <a:pt x="67818" y="76200"/>
                  </a:lnTo>
                  <a:lnTo>
                    <a:pt x="68668" y="78740"/>
                  </a:lnTo>
                  <a:lnTo>
                    <a:pt x="67386" y="78740"/>
                  </a:lnTo>
                  <a:lnTo>
                    <a:pt x="68567" y="81280"/>
                  </a:lnTo>
                  <a:lnTo>
                    <a:pt x="66484" y="80073"/>
                  </a:lnTo>
                  <a:lnTo>
                    <a:pt x="66738" y="81280"/>
                  </a:lnTo>
                  <a:lnTo>
                    <a:pt x="66319" y="81280"/>
                  </a:lnTo>
                  <a:lnTo>
                    <a:pt x="66560" y="82550"/>
                  </a:lnTo>
                  <a:lnTo>
                    <a:pt x="66370" y="82550"/>
                  </a:lnTo>
                  <a:lnTo>
                    <a:pt x="66802" y="83566"/>
                  </a:lnTo>
                  <a:lnTo>
                    <a:pt x="66713" y="82550"/>
                  </a:lnTo>
                  <a:lnTo>
                    <a:pt x="67246" y="82550"/>
                  </a:lnTo>
                  <a:lnTo>
                    <a:pt x="67106" y="83820"/>
                  </a:lnTo>
                  <a:lnTo>
                    <a:pt x="66903" y="83820"/>
                  </a:lnTo>
                  <a:lnTo>
                    <a:pt x="67437" y="85090"/>
                  </a:lnTo>
                  <a:lnTo>
                    <a:pt x="67081" y="86360"/>
                  </a:lnTo>
                  <a:lnTo>
                    <a:pt x="66649" y="86360"/>
                  </a:lnTo>
                  <a:lnTo>
                    <a:pt x="66611" y="87630"/>
                  </a:lnTo>
                  <a:lnTo>
                    <a:pt x="67995" y="88900"/>
                  </a:lnTo>
                  <a:lnTo>
                    <a:pt x="67271" y="91440"/>
                  </a:lnTo>
                  <a:lnTo>
                    <a:pt x="65989" y="91440"/>
                  </a:lnTo>
                  <a:lnTo>
                    <a:pt x="66776" y="92710"/>
                  </a:lnTo>
                  <a:lnTo>
                    <a:pt x="66459" y="92710"/>
                  </a:lnTo>
                  <a:lnTo>
                    <a:pt x="66357" y="93980"/>
                  </a:lnTo>
                  <a:lnTo>
                    <a:pt x="67119" y="95250"/>
                  </a:lnTo>
                  <a:lnTo>
                    <a:pt x="66662" y="96520"/>
                  </a:lnTo>
                  <a:lnTo>
                    <a:pt x="66255" y="95250"/>
                  </a:lnTo>
                  <a:lnTo>
                    <a:pt x="66306" y="97790"/>
                  </a:lnTo>
                  <a:lnTo>
                    <a:pt x="66840" y="96520"/>
                  </a:lnTo>
                  <a:lnTo>
                    <a:pt x="67335" y="97790"/>
                  </a:lnTo>
                  <a:lnTo>
                    <a:pt x="68300" y="96520"/>
                  </a:lnTo>
                  <a:lnTo>
                    <a:pt x="67843" y="97790"/>
                  </a:lnTo>
                  <a:lnTo>
                    <a:pt x="67741" y="99060"/>
                  </a:lnTo>
                  <a:lnTo>
                    <a:pt x="67005" y="99060"/>
                  </a:lnTo>
                  <a:lnTo>
                    <a:pt x="67627" y="100330"/>
                  </a:lnTo>
                  <a:lnTo>
                    <a:pt x="67259" y="101600"/>
                  </a:lnTo>
                  <a:lnTo>
                    <a:pt x="66662" y="101600"/>
                  </a:lnTo>
                  <a:lnTo>
                    <a:pt x="65722" y="104140"/>
                  </a:lnTo>
                  <a:lnTo>
                    <a:pt x="66408" y="105410"/>
                  </a:lnTo>
                  <a:lnTo>
                    <a:pt x="65481" y="105410"/>
                  </a:lnTo>
                  <a:lnTo>
                    <a:pt x="65112" y="106680"/>
                  </a:lnTo>
                  <a:lnTo>
                    <a:pt x="67005" y="105410"/>
                  </a:lnTo>
                  <a:lnTo>
                    <a:pt x="66103" y="106680"/>
                  </a:lnTo>
                  <a:lnTo>
                    <a:pt x="65874" y="106680"/>
                  </a:lnTo>
                  <a:lnTo>
                    <a:pt x="65252" y="107950"/>
                  </a:lnTo>
                  <a:lnTo>
                    <a:pt x="65747" y="110490"/>
                  </a:lnTo>
                  <a:lnTo>
                    <a:pt x="64998" y="111760"/>
                  </a:lnTo>
                  <a:lnTo>
                    <a:pt x="63804" y="111760"/>
                  </a:lnTo>
                  <a:lnTo>
                    <a:pt x="63652" y="113030"/>
                  </a:lnTo>
                  <a:lnTo>
                    <a:pt x="64147" y="115570"/>
                  </a:lnTo>
                  <a:lnTo>
                    <a:pt x="63588" y="117005"/>
                  </a:lnTo>
                  <a:lnTo>
                    <a:pt x="64858" y="118110"/>
                  </a:lnTo>
                  <a:lnTo>
                    <a:pt x="62090" y="119380"/>
                  </a:lnTo>
                  <a:lnTo>
                    <a:pt x="61849" y="119380"/>
                  </a:lnTo>
                  <a:lnTo>
                    <a:pt x="61074" y="120650"/>
                  </a:lnTo>
                  <a:lnTo>
                    <a:pt x="61099" y="123190"/>
                  </a:lnTo>
                  <a:lnTo>
                    <a:pt x="60858" y="124460"/>
                  </a:lnTo>
                  <a:lnTo>
                    <a:pt x="63500" y="124460"/>
                  </a:lnTo>
                  <a:lnTo>
                    <a:pt x="64579" y="123190"/>
                  </a:lnTo>
                  <a:lnTo>
                    <a:pt x="64973" y="121920"/>
                  </a:lnTo>
                  <a:lnTo>
                    <a:pt x="65265" y="121920"/>
                  </a:lnTo>
                  <a:lnTo>
                    <a:pt x="65366" y="120650"/>
                  </a:lnTo>
                  <a:lnTo>
                    <a:pt x="65697" y="119380"/>
                  </a:lnTo>
                  <a:lnTo>
                    <a:pt x="66014" y="118110"/>
                  </a:lnTo>
                  <a:lnTo>
                    <a:pt x="65659" y="118110"/>
                  </a:lnTo>
                  <a:lnTo>
                    <a:pt x="65773" y="116840"/>
                  </a:lnTo>
                  <a:lnTo>
                    <a:pt x="66751" y="116840"/>
                  </a:lnTo>
                  <a:lnTo>
                    <a:pt x="66827" y="115570"/>
                  </a:lnTo>
                  <a:lnTo>
                    <a:pt x="66509" y="115570"/>
                  </a:lnTo>
                  <a:lnTo>
                    <a:pt x="67373" y="114300"/>
                  </a:lnTo>
                  <a:lnTo>
                    <a:pt x="67576" y="115290"/>
                  </a:lnTo>
                  <a:lnTo>
                    <a:pt x="67691" y="114960"/>
                  </a:lnTo>
                  <a:lnTo>
                    <a:pt x="67589" y="115341"/>
                  </a:lnTo>
                  <a:lnTo>
                    <a:pt x="67627" y="115570"/>
                  </a:lnTo>
                  <a:lnTo>
                    <a:pt x="67767" y="114960"/>
                  </a:lnTo>
                  <a:lnTo>
                    <a:pt x="68084" y="114300"/>
                  </a:lnTo>
                  <a:lnTo>
                    <a:pt x="68630" y="114300"/>
                  </a:lnTo>
                  <a:lnTo>
                    <a:pt x="68148" y="113030"/>
                  </a:lnTo>
                  <a:lnTo>
                    <a:pt x="68783" y="113030"/>
                  </a:lnTo>
                  <a:lnTo>
                    <a:pt x="69342" y="111760"/>
                  </a:lnTo>
                  <a:lnTo>
                    <a:pt x="68541" y="111760"/>
                  </a:lnTo>
                  <a:lnTo>
                    <a:pt x="68910" y="110490"/>
                  </a:lnTo>
                  <a:lnTo>
                    <a:pt x="69837" y="110490"/>
                  </a:lnTo>
                  <a:lnTo>
                    <a:pt x="71628" y="107950"/>
                  </a:lnTo>
                  <a:lnTo>
                    <a:pt x="68592" y="105410"/>
                  </a:lnTo>
                  <a:lnTo>
                    <a:pt x="69837" y="104736"/>
                  </a:lnTo>
                  <a:lnTo>
                    <a:pt x="69481" y="104140"/>
                  </a:lnTo>
                  <a:lnTo>
                    <a:pt x="69799" y="104140"/>
                  </a:lnTo>
                  <a:lnTo>
                    <a:pt x="70294" y="103746"/>
                  </a:lnTo>
                  <a:lnTo>
                    <a:pt x="70269" y="104508"/>
                  </a:lnTo>
                  <a:lnTo>
                    <a:pt x="70929" y="104140"/>
                  </a:lnTo>
                  <a:lnTo>
                    <a:pt x="70624" y="103492"/>
                  </a:lnTo>
                  <a:lnTo>
                    <a:pt x="71399" y="102870"/>
                  </a:lnTo>
                  <a:lnTo>
                    <a:pt x="71450" y="101600"/>
                  </a:lnTo>
                  <a:lnTo>
                    <a:pt x="72186" y="100330"/>
                  </a:lnTo>
                  <a:lnTo>
                    <a:pt x="70129" y="100330"/>
                  </a:lnTo>
                  <a:lnTo>
                    <a:pt x="70675" y="99060"/>
                  </a:lnTo>
                  <a:lnTo>
                    <a:pt x="69303" y="99060"/>
                  </a:lnTo>
                  <a:lnTo>
                    <a:pt x="69075" y="97790"/>
                  </a:lnTo>
                  <a:lnTo>
                    <a:pt x="69316" y="96520"/>
                  </a:lnTo>
                  <a:lnTo>
                    <a:pt x="70535" y="96520"/>
                  </a:lnTo>
                  <a:lnTo>
                    <a:pt x="70535" y="96735"/>
                  </a:lnTo>
                  <a:lnTo>
                    <a:pt x="70726" y="96862"/>
                  </a:lnTo>
                  <a:lnTo>
                    <a:pt x="70675" y="96634"/>
                  </a:lnTo>
                  <a:lnTo>
                    <a:pt x="70954" y="96520"/>
                  </a:lnTo>
                  <a:lnTo>
                    <a:pt x="70954" y="97790"/>
                  </a:lnTo>
                  <a:lnTo>
                    <a:pt x="71437" y="97790"/>
                  </a:lnTo>
                  <a:lnTo>
                    <a:pt x="71501" y="96100"/>
                  </a:lnTo>
                  <a:lnTo>
                    <a:pt x="71526" y="95250"/>
                  </a:lnTo>
                  <a:lnTo>
                    <a:pt x="71716" y="95681"/>
                  </a:lnTo>
                  <a:lnTo>
                    <a:pt x="71818" y="95250"/>
                  </a:lnTo>
                  <a:lnTo>
                    <a:pt x="71856" y="95415"/>
                  </a:lnTo>
                  <a:lnTo>
                    <a:pt x="71932" y="95250"/>
                  </a:lnTo>
                  <a:lnTo>
                    <a:pt x="71475" y="93980"/>
                  </a:lnTo>
                  <a:lnTo>
                    <a:pt x="71945" y="92710"/>
                  </a:lnTo>
                  <a:lnTo>
                    <a:pt x="71310" y="92710"/>
                  </a:lnTo>
                  <a:lnTo>
                    <a:pt x="71920" y="90170"/>
                  </a:lnTo>
                  <a:lnTo>
                    <a:pt x="70688" y="91440"/>
                  </a:lnTo>
                  <a:lnTo>
                    <a:pt x="70637" y="90170"/>
                  </a:lnTo>
                  <a:lnTo>
                    <a:pt x="71247" y="88900"/>
                  </a:lnTo>
                  <a:lnTo>
                    <a:pt x="71920" y="90170"/>
                  </a:lnTo>
                  <a:lnTo>
                    <a:pt x="71577" y="88900"/>
                  </a:lnTo>
                  <a:lnTo>
                    <a:pt x="72021" y="87630"/>
                  </a:lnTo>
                  <a:lnTo>
                    <a:pt x="72834" y="88900"/>
                  </a:lnTo>
                  <a:lnTo>
                    <a:pt x="72224" y="87630"/>
                  </a:lnTo>
                  <a:lnTo>
                    <a:pt x="73482" y="86360"/>
                  </a:lnTo>
                  <a:lnTo>
                    <a:pt x="73672" y="85090"/>
                  </a:lnTo>
                  <a:lnTo>
                    <a:pt x="73126" y="83820"/>
                  </a:lnTo>
                  <a:lnTo>
                    <a:pt x="72326" y="85090"/>
                  </a:lnTo>
                  <a:lnTo>
                    <a:pt x="71755" y="83820"/>
                  </a:lnTo>
                  <a:lnTo>
                    <a:pt x="72009" y="83820"/>
                  </a:lnTo>
                  <a:lnTo>
                    <a:pt x="72034" y="83566"/>
                  </a:lnTo>
                  <a:lnTo>
                    <a:pt x="71513" y="82550"/>
                  </a:lnTo>
                  <a:lnTo>
                    <a:pt x="72478" y="82550"/>
                  </a:lnTo>
                  <a:lnTo>
                    <a:pt x="72110" y="83566"/>
                  </a:lnTo>
                  <a:lnTo>
                    <a:pt x="73482" y="81280"/>
                  </a:lnTo>
                  <a:lnTo>
                    <a:pt x="72796" y="81280"/>
                  </a:lnTo>
                  <a:lnTo>
                    <a:pt x="72936" y="80073"/>
                  </a:lnTo>
                  <a:lnTo>
                    <a:pt x="72580" y="78740"/>
                  </a:lnTo>
                  <a:lnTo>
                    <a:pt x="73063" y="77470"/>
                  </a:lnTo>
                  <a:lnTo>
                    <a:pt x="72339" y="77470"/>
                  </a:lnTo>
                  <a:lnTo>
                    <a:pt x="72415" y="76200"/>
                  </a:lnTo>
                  <a:lnTo>
                    <a:pt x="72186" y="77470"/>
                  </a:lnTo>
                  <a:lnTo>
                    <a:pt x="71653" y="77470"/>
                  </a:lnTo>
                  <a:lnTo>
                    <a:pt x="71755" y="76200"/>
                  </a:lnTo>
                  <a:lnTo>
                    <a:pt x="72072" y="76200"/>
                  </a:lnTo>
                  <a:lnTo>
                    <a:pt x="71170" y="74930"/>
                  </a:lnTo>
                  <a:lnTo>
                    <a:pt x="73177" y="73660"/>
                  </a:lnTo>
                  <a:lnTo>
                    <a:pt x="72605" y="72390"/>
                  </a:lnTo>
                  <a:lnTo>
                    <a:pt x="73914" y="72390"/>
                  </a:lnTo>
                  <a:lnTo>
                    <a:pt x="73279" y="71120"/>
                  </a:lnTo>
                  <a:lnTo>
                    <a:pt x="72771" y="70319"/>
                  </a:lnTo>
                  <a:lnTo>
                    <a:pt x="72771" y="71120"/>
                  </a:lnTo>
                  <a:lnTo>
                    <a:pt x="71628" y="71120"/>
                  </a:lnTo>
                  <a:lnTo>
                    <a:pt x="72466" y="70192"/>
                  </a:lnTo>
                  <a:lnTo>
                    <a:pt x="72771" y="71120"/>
                  </a:lnTo>
                  <a:lnTo>
                    <a:pt x="72771" y="70319"/>
                  </a:lnTo>
                  <a:lnTo>
                    <a:pt x="72580" y="70065"/>
                  </a:lnTo>
                  <a:lnTo>
                    <a:pt x="72771" y="69850"/>
                  </a:lnTo>
                  <a:lnTo>
                    <a:pt x="71094" y="68580"/>
                  </a:lnTo>
                  <a:lnTo>
                    <a:pt x="72999" y="68580"/>
                  </a:lnTo>
                  <a:lnTo>
                    <a:pt x="73710" y="68580"/>
                  </a:lnTo>
                  <a:lnTo>
                    <a:pt x="74612" y="66040"/>
                  </a:lnTo>
                  <a:lnTo>
                    <a:pt x="72948" y="64770"/>
                  </a:lnTo>
                  <a:lnTo>
                    <a:pt x="73240" y="63500"/>
                  </a:lnTo>
                  <a:lnTo>
                    <a:pt x="73533" y="62230"/>
                  </a:lnTo>
                  <a:lnTo>
                    <a:pt x="73177" y="63500"/>
                  </a:lnTo>
                  <a:lnTo>
                    <a:pt x="72466" y="63500"/>
                  </a:lnTo>
                  <a:lnTo>
                    <a:pt x="73152" y="62230"/>
                  </a:lnTo>
                  <a:lnTo>
                    <a:pt x="72898" y="60960"/>
                  </a:lnTo>
                  <a:lnTo>
                    <a:pt x="73685" y="60960"/>
                  </a:lnTo>
                  <a:lnTo>
                    <a:pt x="74269" y="58420"/>
                  </a:lnTo>
                  <a:lnTo>
                    <a:pt x="73075" y="58420"/>
                  </a:lnTo>
                  <a:lnTo>
                    <a:pt x="73926" y="57150"/>
                  </a:lnTo>
                  <a:lnTo>
                    <a:pt x="74358" y="55880"/>
                  </a:lnTo>
                  <a:lnTo>
                    <a:pt x="72313" y="55880"/>
                  </a:lnTo>
                  <a:lnTo>
                    <a:pt x="72618" y="53340"/>
                  </a:lnTo>
                  <a:lnTo>
                    <a:pt x="73253" y="54610"/>
                  </a:lnTo>
                  <a:lnTo>
                    <a:pt x="73723" y="53340"/>
                  </a:lnTo>
                  <a:lnTo>
                    <a:pt x="74129" y="54610"/>
                  </a:lnTo>
                  <a:lnTo>
                    <a:pt x="74168" y="53340"/>
                  </a:lnTo>
                  <a:lnTo>
                    <a:pt x="73164" y="52070"/>
                  </a:lnTo>
                  <a:lnTo>
                    <a:pt x="73761" y="50800"/>
                  </a:lnTo>
                  <a:lnTo>
                    <a:pt x="72885" y="50800"/>
                  </a:lnTo>
                  <a:lnTo>
                    <a:pt x="72961" y="49530"/>
                  </a:lnTo>
                  <a:lnTo>
                    <a:pt x="72212" y="49530"/>
                  </a:lnTo>
                  <a:lnTo>
                    <a:pt x="74218" y="48260"/>
                  </a:lnTo>
                  <a:lnTo>
                    <a:pt x="72351" y="44450"/>
                  </a:lnTo>
                  <a:lnTo>
                    <a:pt x="74053" y="43180"/>
                  </a:lnTo>
                  <a:lnTo>
                    <a:pt x="73787" y="40640"/>
                  </a:lnTo>
                  <a:lnTo>
                    <a:pt x="73799" y="39370"/>
                  </a:lnTo>
                  <a:lnTo>
                    <a:pt x="74041" y="39370"/>
                  </a:lnTo>
                  <a:lnTo>
                    <a:pt x="74358" y="38100"/>
                  </a:lnTo>
                  <a:lnTo>
                    <a:pt x="74676" y="36830"/>
                  </a:lnTo>
                  <a:lnTo>
                    <a:pt x="72339" y="38100"/>
                  </a:lnTo>
                  <a:lnTo>
                    <a:pt x="73050" y="35560"/>
                  </a:lnTo>
                  <a:lnTo>
                    <a:pt x="74079" y="35560"/>
                  </a:lnTo>
                  <a:lnTo>
                    <a:pt x="73533" y="36830"/>
                  </a:lnTo>
                  <a:lnTo>
                    <a:pt x="74676" y="36830"/>
                  </a:lnTo>
                  <a:lnTo>
                    <a:pt x="75946" y="3683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 descr=""/>
            <p:cNvSpPr/>
            <p:nvPr/>
          </p:nvSpPr>
          <p:spPr>
            <a:xfrm>
              <a:off x="6555606" y="7057768"/>
              <a:ext cx="61594" cy="81280"/>
            </a:xfrm>
            <a:custGeom>
              <a:avLst/>
              <a:gdLst/>
              <a:ahLst/>
              <a:cxnLst/>
              <a:rect l="l" t="t" r="r" b="b"/>
              <a:pathLst>
                <a:path w="61595" h="81279">
                  <a:moveTo>
                    <a:pt x="37337" y="0"/>
                  </a:moveTo>
                  <a:lnTo>
                    <a:pt x="22145" y="2595"/>
                  </a:lnTo>
                  <a:lnTo>
                    <a:pt x="10344" y="11985"/>
                  </a:lnTo>
                  <a:lnTo>
                    <a:pt x="2705" y="25571"/>
                  </a:lnTo>
                  <a:lnTo>
                    <a:pt x="0" y="40754"/>
                  </a:lnTo>
                  <a:lnTo>
                    <a:pt x="391" y="51417"/>
                  </a:lnTo>
                  <a:lnTo>
                    <a:pt x="2224" y="62260"/>
                  </a:lnTo>
                  <a:lnTo>
                    <a:pt x="6545" y="71995"/>
                  </a:lnTo>
                  <a:lnTo>
                    <a:pt x="14401" y="79336"/>
                  </a:lnTo>
                  <a:lnTo>
                    <a:pt x="25326" y="81281"/>
                  </a:lnTo>
                  <a:lnTo>
                    <a:pt x="33772" y="75528"/>
                  </a:lnTo>
                  <a:lnTo>
                    <a:pt x="47447" y="57365"/>
                  </a:lnTo>
                  <a:lnTo>
                    <a:pt x="52971" y="51536"/>
                  </a:lnTo>
                  <a:lnTo>
                    <a:pt x="57289" y="45567"/>
                  </a:lnTo>
                  <a:lnTo>
                    <a:pt x="59423" y="38887"/>
                  </a:lnTo>
                  <a:lnTo>
                    <a:pt x="61061" y="33743"/>
                  </a:lnTo>
                  <a:lnTo>
                    <a:pt x="61417" y="28181"/>
                  </a:lnTo>
                  <a:lnTo>
                    <a:pt x="60045" y="21932"/>
                  </a:lnTo>
                  <a:lnTo>
                    <a:pt x="57135" y="13858"/>
                  </a:lnTo>
                  <a:lnTo>
                    <a:pt x="52277" y="7137"/>
                  </a:lnTo>
                  <a:lnTo>
                    <a:pt x="45627" y="2330"/>
                  </a:lnTo>
                  <a:lnTo>
                    <a:pt x="37337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 descr=""/>
            <p:cNvSpPr/>
            <p:nvPr/>
          </p:nvSpPr>
          <p:spPr>
            <a:xfrm>
              <a:off x="6550850" y="7053808"/>
              <a:ext cx="68580" cy="90805"/>
            </a:xfrm>
            <a:custGeom>
              <a:avLst/>
              <a:gdLst/>
              <a:ahLst/>
              <a:cxnLst/>
              <a:rect l="l" t="t" r="r" b="b"/>
              <a:pathLst>
                <a:path w="68579" h="90804">
                  <a:moveTo>
                    <a:pt x="3263" y="39103"/>
                  </a:moveTo>
                  <a:lnTo>
                    <a:pt x="3162" y="38735"/>
                  </a:lnTo>
                  <a:lnTo>
                    <a:pt x="2984" y="38100"/>
                  </a:lnTo>
                  <a:lnTo>
                    <a:pt x="2552" y="37338"/>
                  </a:lnTo>
                  <a:lnTo>
                    <a:pt x="2514" y="37592"/>
                  </a:lnTo>
                  <a:lnTo>
                    <a:pt x="2400" y="39116"/>
                  </a:lnTo>
                  <a:lnTo>
                    <a:pt x="2971" y="39370"/>
                  </a:lnTo>
                  <a:lnTo>
                    <a:pt x="2616" y="38862"/>
                  </a:lnTo>
                  <a:lnTo>
                    <a:pt x="2832" y="38735"/>
                  </a:lnTo>
                  <a:lnTo>
                    <a:pt x="3263" y="39103"/>
                  </a:lnTo>
                  <a:close/>
                </a:path>
                <a:path w="68579" h="90804">
                  <a:moveTo>
                    <a:pt x="3606" y="35572"/>
                  </a:moveTo>
                  <a:lnTo>
                    <a:pt x="3530" y="35344"/>
                  </a:lnTo>
                  <a:lnTo>
                    <a:pt x="3009" y="35433"/>
                  </a:lnTo>
                  <a:lnTo>
                    <a:pt x="2603" y="35877"/>
                  </a:lnTo>
                  <a:lnTo>
                    <a:pt x="2997" y="36258"/>
                  </a:lnTo>
                  <a:lnTo>
                    <a:pt x="3149" y="35877"/>
                  </a:lnTo>
                  <a:lnTo>
                    <a:pt x="3606" y="35572"/>
                  </a:lnTo>
                  <a:close/>
                </a:path>
                <a:path w="68579" h="90804">
                  <a:moveTo>
                    <a:pt x="3746" y="39573"/>
                  </a:moveTo>
                  <a:lnTo>
                    <a:pt x="3263" y="39103"/>
                  </a:lnTo>
                  <a:lnTo>
                    <a:pt x="3302" y="39243"/>
                  </a:lnTo>
                  <a:lnTo>
                    <a:pt x="3746" y="39573"/>
                  </a:lnTo>
                  <a:close/>
                </a:path>
                <a:path w="68579" h="90804">
                  <a:moveTo>
                    <a:pt x="5689" y="30607"/>
                  </a:moveTo>
                  <a:lnTo>
                    <a:pt x="4876" y="30607"/>
                  </a:lnTo>
                  <a:lnTo>
                    <a:pt x="4864" y="31115"/>
                  </a:lnTo>
                  <a:lnTo>
                    <a:pt x="5499" y="30988"/>
                  </a:lnTo>
                  <a:lnTo>
                    <a:pt x="5473" y="30861"/>
                  </a:lnTo>
                  <a:lnTo>
                    <a:pt x="5308" y="30734"/>
                  </a:lnTo>
                  <a:lnTo>
                    <a:pt x="5689" y="30607"/>
                  </a:lnTo>
                  <a:close/>
                </a:path>
                <a:path w="68579" h="90804">
                  <a:moveTo>
                    <a:pt x="5969" y="30886"/>
                  </a:moveTo>
                  <a:lnTo>
                    <a:pt x="5613" y="30962"/>
                  </a:lnTo>
                  <a:lnTo>
                    <a:pt x="5956" y="31242"/>
                  </a:lnTo>
                  <a:lnTo>
                    <a:pt x="5969" y="30886"/>
                  </a:lnTo>
                  <a:close/>
                </a:path>
                <a:path w="68579" h="90804">
                  <a:moveTo>
                    <a:pt x="8407" y="55626"/>
                  </a:moveTo>
                  <a:lnTo>
                    <a:pt x="8064" y="55118"/>
                  </a:lnTo>
                  <a:lnTo>
                    <a:pt x="8013" y="54737"/>
                  </a:lnTo>
                  <a:lnTo>
                    <a:pt x="2679" y="54737"/>
                  </a:lnTo>
                  <a:lnTo>
                    <a:pt x="190" y="54737"/>
                  </a:lnTo>
                  <a:lnTo>
                    <a:pt x="889" y="55626"/>
                  </a:lnTo>
                  <a:lnTo>
                    <a:pt x="8407" y="55626"/>
                  </a:lnTo>
                  <a:close/>
                </a:path>
                <a:path w="68579" h="90804">
                  <a:moveTo>
                    <a:pt x="9220" y="44831"/>
                  </a:moveTo>
                  <a:lnTo>
                    <a:pt x="8801" y="44831"/>
                  </a:lnTo>
                  <a:lnTo>
                    <a:pt x="8750" y="45135"/>
                  </a:lnTo>
                  <a:lnTo>
                    <a:pt x="9093" y="45085"/>
                  </a:lnTo>
                  <a:lnTo>
                    <a:pt x="9220" y="44831"/>
                  </a:lnTo>
                  <a:close/>
                </a:path>
                <a:path w="68579" h="90804">
                  <a:moveTo>
                    <a:pt x="10198" y="18554"/>
                  </a:moveTo>
                  <a:lnTo>
                    <a:pt x="9321" y="17907"/>
                  </a:lnTo>
                  <a:lnTo>
                    <a:pt x="9296" y="18503"/>
                  </a:lnTo>
                  <a:lnTo>
                    <a:pt x="10185" y="18910"/>
                  </a:lnTo>
                  <a:lnTo>
                    <a:pt x="10198" y="18554"/>
                  </a:lnTo>
                  <a:close/>
                </a:path>
                <a:path w="68579" h="90804">
                  <a:moveTo>
                    <a:pt x="10388" y="49657"/>
                  </a:moveTo>
                  <a:lnTo>
                    <a:pt x="9906" y="49149"/>
                  </a:lnTo>
                  <a:lnTo>
                    <a:pt x="7848" y="46990"/>
                  </a:lnTo>
                  <a:lnTo>
                    <a:pt x="9220" y="45593"/>
                  </a:lnTo>
                  <a:lnTo>
                    <a:pt x="9334" y="45466"/>
                  </a:lnTo>
                  <a:lnTo>
                    <a:pt x="8788" y="45593"/>
                  </a:lnTo>
                  <a:lnTo>
                    <a:pt x="8242" y="45212"/>
                  </a:lnTo>
                  <a:lnTo>
                    <a:pt x="8661" y="45148"/>
                  </a:lnTo>
                  <a:lnTo>
                    <a:pt x="8432" y="44958"/>
                  </a:lnTo>
                  <a:lnTo>
                    <a:pt x="7988" y="42545"/>
                  </a:lnTo>
                  <a:lnTo>
                    <a:pt x="7937" y="41783"/>
                  </a:lnTo>
                  <a:lnTo>
                    <a:pt x="8216" y="41275"/>
                  </a:lnTo>
                  <a:lnTo>
                    <a:pt x="8978" y="39878"/>
                  </a:lnTo>
                  <a:lnTo>
                    <a:pt x="4127" y="39878"/>
                  </a:lnTo>
                  <a:lnTo>
                    <a:pt x="3873" y="39878"/>
                  </a:lnTo>
                  <a:lnTo>
                    <a:pt x="3937" y="41275"/>
                  </a:lnTo>
                  <a:lnTo>
                    <a:pt x="3263" y="41173"/>
                  </a:lnTo>
                  <a:lnTo>
                    <a:pt x="3263" y="50927"/>
                  </a:lnTo>
                  <a:lnTo>
                    <a:pt x="2819" y="51028"/>
                  </a:lnTo>
                  <a:lnTo>
                    <a:pt x="2146" y="50431"/>
                  </a:lnTo>
                  <a:lnTo>
                    <a:pt x="3149" y="50292"/>
                  </a:lnTo>
                  <a:lnTo>
                    <a:pt x="3238" y="50825"/>
                  </a:lnTo>
                  <a:lnTo>
                    <a:pt x="3263" y="41173"/>
                  </a:lnTo>
                  <a:lnTo>
                    <a:pt x="1600" y="40894"/>
                  </a:lnTo>
                  <a:lnTo>
                    <a:pt x="3225" y="43815"/>
                  </a:lnTo>
                  <a:lnTo>
                    <a:pt x="1371" y="44450"/>
                  </a:lnTo>
                  <a:lnTo>
                    <a:pt x="2044" y="45847"/>
                  </a:lnTo>
                  <a:lnTo>
                    <a:pt x="2133" y="46355"/>
                  </a:lnTo>
                  <a:lnTo>
                    <a:pt x="1206" y="47625"/>
                  </a:lnTo>
                  <a:lnTo>
                    <a:pt x="1092" y="48641"/>
                  </a:lnTo>
                  <a:lnTo>
                    <a:pt x="1206" y="49911"/>
                  </a:lnTo>
                  <a:lnTo>
                    <a:pt x="3022" y="49149"/>
                  </a:lnTo>
                  <a:lnTo>
                    <a:pt x="1803" y="50126"/>
                  </a:lnTo>
                  <a:lnTo>
                    <a:pt x="1663" y="50228"/>
                  </a:lnTo>
                  <a:lnTo>
                    <a:pt x="1270" y="50546"/>
                  </a:lnTo>
                  <a:lnTo>
                    <a:pt x="1511" y="50520"/>
                  </a:lnTo>
                  <a:lnTo>
                    <a:pt x="1295" y="50914"/>
                  </a:lnTo>
                  <a:lnTo>
                    <a:pt x="1778" y="50482"/>
                  </a:lnTo>
                  <a:lnTo>
                    <a:pt x="2082" y="50444"/>
                  </a:lnTo>
                  <a:lnTo>
                    <a:pt x="2336" y="51930"/>
                  </a:lnTo>
                  <a:lnTo>
                    <a:pt x="3073" y="51028"/>
                  </a:lnTo>
                  <a:lnTo>
                    <a:pt x="2095" y="52451"/>
                  </a:lnTo>
                  <a:lnTo>
                    <a:pt x="1562" y="52832"/>
                  </a:lnTo>
                  <a:lnTo>
                    <a:pt x="1663" y="52070"/>
                  </a:lnTo>
                  <a:lnTo>
                    <a:pt x="1231" y="52070"/>
                  </a:lnTo>
                  <a:lnTo>
                    <a:pt x="1143" y="53086"/>
                  </a:lnTo>
                  <a:lnTo>
                    <a:pt x="457" y="52578"/>
                  </a:lnTo>
                  <a:lnTo>
                    <a:pt x="0" y="53213"/>
                  </a:lnTo>
                  <a:lnTo>
                    <a:pt x="660" y="53086"/>
                  </a:lnTo>
                  <a:lnTo>
                    <a:pt x="825" y="53340"/>
                  </a:lnTo>
                  <a:lnTo>
                    <a:pt x="914" y="53848"/>
                  </a:lnTo>
                  <a:lnTo>
                    <a:pt x="774" y="54229"/>
                  </a:lnTo>
                  <a:lnTo>
                    <a:pt x="1587" y="53340"/>
                  </a:lnTo>
                  <a:lnTo>
                    <a:pt x="2578" y="54610"/>
                  </a:lnTo>
                  <a:lnTo>
                    <a:pt x="8039" y="54610"/>
                  </a:lnTo>
                  <a:lnTo>
                    <a:pt x="8064" y="54356"/>
                  </a:lnTo>
                  <a:lnTo>
                    <a:pt x="8597" y="55372"/>
                  </a:lnTo>
                  <a:lnTo>
                    <a:pt x="8940" y="54991"/>
                  </a:lnTo>
                  <a:lnTo>
                    <a:pt x="8839" y="54610"/>
                  </a:lnTo>
                  <a:lnTo>
                    <a:pt x="8623" y="54356"/>
                  </a:lnTo>
                  <a:lnTo>
                    <a:pt x="7734" y="53340"/>
                  </a:lnTo>
                  <a:lnTo>
                    <a:pt x="7620" y="53213"/>
                  </a:lnTo>
                  <a:lnTo>
                    <a:pt x="8166" y="52832"/>
                  </a:lnTo>
                  <a:lnTo>
                    <a:pt x="9055" y="52197"/>
                  </a:lnTo>
                  <a:lnTo>
                    <a:pt x="8128" y="50800"/>
                  </a:lnTo>
                  <a:lnTo>
                    <a:pt x="9131" y="50292"/>
                  </a:lnTo>
                  <a:lnTo>
                    <a:pt x="10388" y="49657"/>
                  </a:lnTo>
                  <a:close/>
                </a:path>
                <a:path w="68579" h="90804">
                  <a:moveTo>
                    <a:pt x="11176" y="35052"/>
                  </a:moveTo>
                  <a:lnTo>
                    <a:pt x="8115" y="34671"/>
                  </a:lnTo>
                  <a:lnTo>
                    <a:pt x="9791" y="33655"/>
                  </a:lnTo>
                  <a:lnTo>
                    <a:pt x="10655" y="34290"/>
                  </a:lnTo>
                  <a:lnTo>
                    <a:pt x="10541" y="33655"/>
                  </a:lnTo>
                  <a:lnTo>
                    <a:pt x="10464" y="32893"/>
                  </a:lnTo>
                  <a:lnTo>
                    <a:pt x="3810" y="32893"/>
                  </a:lnTo>
                  <a:lnTo>
                    <a:pt x="3352" y="32893"/>
                  </a:lnTo>
                  <a:lnTo>
                    <a:pt x="3238" y="34036"/>
                  </a:lnTo>
                  <a:lnTo>
                    <a:pt x="4406" y="34290"/>
                  </a:lnTo>
                  <a:lnTo>
                    <a:pt x="4013" y="35687"/>
                  </a:lnTo>
                  <a:lnTo>
                    <a:pt x="4406" y="35560"/>
                  </a:lnTo>
                  <a:lnTo>
                    <a:pt x="5422" y="36576"/>
                  </a:lnTo>
                  <a:lnTo>
                    <a:pt x="3606" y="36068"/>
                  </a:lnTo>
                  <a:lnTo>
                    <a:pt x="4330" y="36957"/>
                  </a:lnTo>
                  <a:lnTo>
                    <a:pt x="3098" y="36957"/>
                  </a:lnTo>
                  <a:lnTo>
                    <a:pt x="3314" y="37592"/>
                  </a:lnTo>
                  <a:lnTo>
                    <a:pt x="4013" y="38862"/>
                  </a:lnTo>
                  <a:lnTo>
                    <a:pt x="4089" y="39573"/>
                  </a:lnTo>
                  <a:lnTo>
                    <a:pt x="9144" y="39573"/>
                  </a:lnTo>
                  <a:lnTo>
                    <a:pt x="9652" y="38608"/>
                  </a:lnTo>
                  <a:lnTo>
                    <a:pt x="10553" y="36576"/>
                  </a:lnTo>
                  <a:lnTo>
                    <a:pt x="10985" y="35560"/>
                  </a:lnTo>
                  <a:lnTo>
                    <a:pt x="11176" y="35052"/>
                  </a:lnTo>
                  <a:close/>
                </a:path>
                <a:path w="68579" h="90804">
                  <a:moveTo>
                    <a:pt x="12801" y="14884"/>
                  </a:moveTo>
                  <a:lnTo>
                    <a:pt x="12636" y="14922"/>
                  </a:lnTo>
                  <a:lnTo>
                    <a:pt x="12801" y="14884"/>
                  </a:lnTo>
                  <a:close/>
                </a:path>
                <a:path w="68579" h="90804">
                  <a:moveTo>
                    <a:pt x="12877" y="16256"/>
                  </a:moveTo>
                  <a:lnTo>
                    <a:pt x="12636" y="16129"/>
                  </a:lnTo>
                  <a:lnTo>
                    <a:pt x="12750" y="16256"/>
                  </a:lnTo>
                  <a:lnTo>
                    <a:pt x="12877" y="16256"/>
                  </a:lnTo>
                  <a:close/>
                </a:path>
                <a:path w="68579" h="90804">
                  <a:moveTo>
                    <a:pt x="14681" y="75311"/>
                  </a:moveTo>
                  <a:lnTo>
                    <a:pt x="14338" y="75095"/>
                  </a:lnTo>
                  <a:lnTo>
                    <a:pt x="14135" y="75311"/>
                  </a:lnTo>
                  <a:lnTo>
                    <a:pt x="14681" y="75311"/>
                  </a:lnTo>
                  <a:close/>
                </a:path>
                <a:path w="68579" h="90804">
                  <a:moveTo>
                    <a:pt x="14719" y="74676"/>
                  </a:moveTo>
                  <a:lnTo>
                    <a:pt x="14058" y="74930"/>
                  </a:lnTo>
                  <a:lnTo>
                    <a:pt x="14338" y="75095"/>
                  </a:lnTo>
                  <a:lnTo>
                    <a:pt x="14719" y="74676"/>
                  </a:lnTo>
                  <a:close/>
                </a:path>
                <a:path w="68579" h="90804">
                  <a:moveTo>
                    <a:pt x="15011" y="73787"/>
                  </a:moveTo>
                  <a:lnTo>
                    <a:pt x="14325" y="73914"/>
                  </a:lnTo>
                  <a:lnTo>
                    <a:pt x="14681" y="73914"/>
                  </a:lnTo>
                  <a:lnTo>
                    <a:pt x="15011" y="73787"/>
                  </a:lnTo>
                  <a:close/>
                </a:path>
                <a:path w="68579" h="90804">
                  <a:moveTo>
                    <a:pt x="16002" y="85877"/>
                  </a:moveTo>
                  <a:lnTo>
                    <a:pt x="15735" y="85636"/>
                  </a:lnTo>
                  <a:lnTo>
                    <a:pt x="15214" y="85686"/>
                  </a:lnTo>
                  <a:lnTo>
                    <a:pt x="16002" y="85877"/>
                  </a:lnTo>
                  <a:close/>
                </a:path>
                <a:path w="68579" h="90804">
                  <a:moveTo>
                    <a:pt x="16090" y="21907"/>
                  </a:moveTo>
                  <a:lnTo>
                    <a:pt x="15760" y="21869"/>
                  </a:lnTo>
                  <a:lnTo>
                    <a:pt x="15532" y="21894"/>
                  </a:lnTo>
                  <a:lnTo>
                    <a:pt x="15354" y="21971"/>
                  </a:lnTo>
                  <a:lnTo>
                    <a:pt x="15417" y="22110"/>
                  </a:lnTo>
                  <a:lnTo>
                    <a:pt x="16090" y="21907"/>
                  </a:lnTo>
                  <a:close/>
                </a:path>
                <a:path w="68579" h="90804">
                  <a:moveTo>
                    <a:pt x="16268" y="9931"/>
                  </a:moveTo>
                  <a:lnTo>
                    <a:pt x="16116" y="9817"/>
                  </a:lnTo>
                  <a:lnTo>
                    <a:pt x="15900" y="9753"/>
                  </a:lnTo>
                  <a:lnTo>
                    <a:pt x="16027" y="9842"/>
                  </a:lnTo>
                  <a:lnTo>
                    <a:pt x="16154" y="9880"/>
                  </a:lnTo>
                  <a:close/>
                </a:path>
                <a:path w="68579" h="90804">
                  <a:moveTo>
                    <a:pt x="17983" y="19316"/>
                  </a:moveTo>
                  <a:lnTo>
                    <a:pt x="17399" y="19888"/>
                  </a:lnTo>
                  <a:lnTo>
                    <a:pt x="17602" y="19761"/>
                  </a:lnTo>
                  <a:lnTo>
                    <a:pt x="17805" y="19545"/>
                  </a:lnTo>
                  <a:lnTo>
                    <a:pt x="17983" y="19316"/>
                  </a:lnTo>
                  <a:close/>
                </a:path>
                <a:path w="68579" h="90804">
                  <a:moveTo>
                    <a:pt x="19659" y="79222"/>
                  </a:moveTo>
                  <a:lnTo>
                    <a:pt x="19392" y="79121"/>
                  </a:lnTo>
                  <a:lnTo>
                    <a:pt x="19240" y="79349"/>
                  </a:lnTo>
                  <a:lnTo>
                    <a:pt x="19659" y="79222"/>
                  </a:lnTo>
                  <a:close/>
                </a:path>
                <a:path w="68579" h="90804">
                  <a:moveTo>
                    <a:pt x="20015" y="79121"/>
                  </a:moveTo>
                  <a:lnTo>
                    <a:pt x="19659" y="79222"/>
                  </a:lnTo>
                  <a:lnTo>
                    <a:pt x="20015" y="79121"/>
                  </a:lnTo>
                  <a:close/>
                </a:path>
                <a:path w="68579" h="90804">
                  <a:moveTo>
                    <a:pt x="21882" y="80581"/>
                  </a:moveTo>
                  <a:lnTo>
                    <a:pt x="21678" y="80606"/>
                  </a:lnTo>
                  <a:lnTo>
                    <a:pt x="21882" y="80581"/>
                  </a:lnTo>
                  <a:close/>
                </a:path>
                <a:path w="68579" h="90804">
                  <a:moveTo>
                    <a:pt x="21996" y="5842"/>
                  </a:moveTo>
                  <a:lnTo>
                    <a:pt x="21894" y="5461"/>
                  </a:lnTo>
                  <a:lnTo>
                    <a:pt x="21285" y="4572"/>
                  </a:lnTo>
                  <a:lnTo>
                    <a:pt x="20916" y="5321"/>
                  </a:lnTo>
                  <a:lnTo>
                    <a:pt x="20815" y="5753"/>
                  </a:lnTo>
                  <a:lnTo>
                    <a:pt x="21310" y="6045"/>
                  </a:lnTo>
                  <a:lnTo>
                    <a:pt x="21132" y="6985"/>
                  </a:lnTo>
                  <a:lnTo>
                    <a:pt x="21844" y="5969"/>
                  </a:lnTo>
                  <a:lnTo>
                    <a:pt x="21996" y="5842"/>
                  </a:lnTo>
                  <a:close/>
                </a:path>
                <a:path w="68579" h="90804">
                  <a:moveTo>
                    <a:pt x="23342" y="80962"/>
                  </a:moveTo>
                  <a:lnTo>
                    <a:pt x="23164" y="81089"/>
                  </a:lnTo>
                  <a:lnTo>
                    <a:pt x="23342" y="80962"/>
                  </a:lnTo>
                  <a:close/>
                </a:path>
                <a:path w="68579" h="90804">
                  <a:moveTo>
                    <a:pt x="23533" y="12954"/>
                  </a:moveTo>
                  <a:lnTo>
                    <a:pt x="22021" y="12954"/>
                  </a:lnTo>
                  <a:lnTo>
                    <a:pt x="22059" y="13208"/>
                  </a:lnTo>
                  <a:lnTo>
                    <a:pt x="22847" y="14097"/>
                  </a:lnTo>
                  <a:lnTo>
                    <a:pt x="23533" y="12954"/>
                  </a:lnTo>
                  <a:close/>
                </a:path>
                <a:path w="68579" h="90804">
                  <a:moveTo>
                    <a:pt x="23990" y="12954"/>
                  </a:moveTo>
                  <a:lnTo>
                    <a:pt x="23634" y="12420"/>
                  </a:lnTo>
                  <a:lnTo>
                    <a:pt x="23533" y="12954"/>
                  </a:lnTo>
                  <a:lnTo>
                    <a:pt x="23990" y="12954"/>
                  </a:lnTo>
                  <a:close/>
                </a:path>
                <a:path w="68579" h="90804">
                  <a:moveTo>
                    <a:pt x="25704" y="83312"/>
                  </a:moveTo>
                  <a:lnTo>
                    <a:pt x="25095" y="82550"/>
                  </a:lnTo>
                  <a:lnTo>
                    <a:pt x="24892" y="82296"/>
                  </a:lnTo>
                  <a:lnTo>
                    <a:pt x="25107" y="82042"/>
                  </a:lnTo>
                  <a:lnTo>
                    <a:pt x="25209" y="81915"/>
                  </a:lnTo>
                  <a:lnTo>
                    <a:pt x="24180" y="81153"/>
                  </a:lnTo>
                  <a:lnTo>
                    <a:pt x="23888" y="80899"/>
                  </a:lnTo>
                  <a:lnTo>
                    <a:pt x="23329" y="82042"/>
                  </a:lnTo>
                  <a:lnTo>
                    <a:pt x="22821" y="82042"/>
                  </a:lnTo>
                  <a:lnTo>
                    <a:pt x="22923" y="81788"/>
                  </a:lnTo>
                  <a:lnTo>
                    <a:pt x="23164" y="81153"/>
                  </a:lnTo>
                  <a:lnTo>
                    <a:pt x="22199" y="81788"/>
                  </a:lnTo>
                  <a:lnTo>
                    <a:pt x="22237" y="81534"/>
                  </a:lnTo>
                  <a:lnTo>
                    <a:pt x="22364" y="80645"/>
                  </a:lnTo>
                  <a:lnTo>
                    <a:pt x="21882" y="80645"/>
                  </a:lnTo>
                  <a:lnTo>
                    <a:pt x="21958" y="81280"/>
                  </a:lnTo>
                  <a:lnTo>
                    <a:pt x="21882" y="81407"/>
                  </a:lnTo>
                  <a:lnTo>
                    <a:pt x="21056" y="81534"/>
                  </a:lnTo>
                  <a:lnTo>
                    <a:pt x="20662" y="80137"/>
                  </a:lnTo>
                  <a:lnTo>
                    <a:pt x="20929" y="79629"/>
                  </a:lnTo>
                  <a:lnTo>
                    <a:pt x="19138" y="79502"/>
                  </a:lnTo>
                  <a:lnTo>
                    <a:pt x="19240" y="79349"/>
                  </a:lnTo>
                  <a:lnTo>
                    <a:pt x="18745" y="79502"/>
                  </a:lnTo>
                  <a:lnTo>
                    <a:pt x="19265" y="79121"/>
                  </a:lnTo>
                  <a:lnTo>
                    <a:pt x="20459" y="78232"/>
                  </a:lnTo>
                  <a:lnTo>
                    <a:pt x="19291" y="78486"/>
                  </a:lnTo>
                  <a:lnTo>
                    <a:pt x="19253" y="78740"/>
                  </a:lnTo>
                  <a:lnTo>
                    <a:pt x="18910" y="78994"/>
                  </a:lnTo>
                  <a:lnTo>
                    <a:pt x="18783" y="79121"/>
                  </a:lnTo>
                  <a:lnTo>
                    <a:pt x="18669" y="78232"/>
                  </a:lnTo>
                  <a:lnTo>
                    <a:pt x="18173" y="77851"/>
                  </a:lnTo>
                  <a:lnTo>
                    <a:pt x="17487" y="77597"/>
                  </a:lnTo>
                  <a:lnTo>
                    <a:pt x="18034" y="77089"/>
                  </a:lnTo>
                  <a:lnTo>
                    <a:pt x="17322" y="76200"/>
                  </a:lnTo>
                  <a:lnTo>
                    <a:pt x="16040" y="75692"/>
                  </a:lnTo>
                  <a:lnTo>
                    <a:pt x="15265" y="74549"/>
                  </a:lnTo>
                  <a:lnTo>
                    <a:pt x="15227" y="75120"/>
                  </a:lnTo>
                  <a:lnTo>
                    <a:pt x="14363" y="75692"/>
                  </a:lnTo>
                  <a:lnTo>
                    <a:pt x="14020" y="75438"/>
                  </a:lnTo>
                  <a:lnTo>
                    <a:pt x="14135" y="75311"/>
                  </a:lnTo>
                  <a:lnTo>
                    <a:pt x="13728" y="75311"/>
                  </a:lnTo>
                  <a:lnTo>
                    <a:pt x="13512" y="74803"/>
                  </a:lnTo>
                  <a:lnTo>
                    <a:pt x="14452" y="74422"/>
                  </a:lnTo>
                  <a:lnTo>
                    <a:pt x="14897" y="74422"/>
                  </a:lnTo>
                  <a:lnTo>
                    <a:pt x="14236" y="74168"/>
                  </a:lnTo>
                  <a:lnTo>
                    <a:pt x="14351" y="74041"/>
                  </a:lnTo>
                  <a:lnTo>
                    <a:pt x="14325" y="73914"/>
                  </a:lnTo>
                  <a:lnTo>
                    <a:pt x="15087" y="72644"/>
                  </a:lnTo>
                  <a:lnTo>
                    <a:pt x="15316" y="72263"/>
                  </a:lnTo>
                  <a:lnTo>
                    <a:pt x="14198" y="72644"/>
                  </a:lnTo>
                  <a:lnTo>
                    <a:pt x="14439" y="72390"/>
                  </a:lnTo>
                  <a:lnTo>
                    <a:pt x="13716" y="71247"/>
                  </a:lnTo>
                  <a:lnTo>
                    <a:pt x="13233" y="70866"/>
                  </a:lnTo>
                  <a:lnTo>
                    <a:pt x="12877" y="70231"/>
                  </a:lnTo>
                  <a:lnTo>
                    <a:pt x="12661" y="69850"/>
                  </a:lnTo>
                  <a:lnTo>
                    <a:pt x="11849" y="70231"/>
                  </a:lnTo>
                  <a:lnTo>
                    <a:pt x="11861" y="69723"/>
                  </a:lnTo>
                  <a:lnTo>
                    <a:pt x="11087" y="69596"/>
                  </a:lnTo>
                  <a:lnTo>
                    <a:pt x="11201" y="67945"/>
                  </a:lnTo>
                  <a:lnTo>
                    <a:pt x="11112" y="67056"/>
                  </a:lnTo>
                  <a:lnTo>
                    <a:pt x="10985" y="66675"/>
                  </a:lnTo>
                  <a:lnTo>
                    <a:pt x="10934" y="66548"/>
                  </a:lnTo>
                  <a:lnTo>
                    <a:pt x="10299" y="66040"/>
                  </a:lnTo>
                  <a:lnTo>
                    <a:pt x="10261" y="66179"/>
                  </a:lnTo>
                  <a:lnTo>
                    <a:pt x="10172" y="66675"/>
                  </a:lnTo>
                  <a:lnTo>
                    <a:pt x="9880" y="66548"/>
                  </a:lnTo>
                  <a:lnTo>
                    <a:pt x="9575" y="66421"/>
                  </a:lnTo>
                  <a:lnTo>
                    <a:pt x="10261" y="66192"/>
                  </a:lnTo>
                  <a:lnTo>
                    <a:pt x="10261" y="66040"/>
                  </a:lnTo>
                  <a:lnTo>
                    <a:pt x="9918" y="65151"/>
                  </a:lnTo>
                  <a:lnTo>
                    <a:pt x="10629" y="65532"/>
                  </a:lnTo>
                  <a:lnTo>
                    <a:pt x="10490" y="65151"/>
                  </a:lnTo>
                  <a:lnTo>
                    <a:pt x="10071" y="64008"/>
                  </a:lnTo>
                  <a:lnTo>
                    <a:pt x="9423" y="62992"/>
                  </a:lnTo>
                  <a:lnTo>
                    <a:pt x="9093" y="62484"/>
                  </a:lnTo>
                  <a:lnTo>
                    <a:pt x="8839" y="62699"/>
                  </a:lnTo>
                  <a:lnTo>
                    <a:pt x="8712" y="62992"/>
                  </a:lnTo>
                  <a:lnTo>
                    <a:pt x="8432" y="62992"/>
                  </a:lnTo>
                  <a:lnTo>
                    <a:pt x="8343" y="62865"/>
                  </a:lnTo>
                  <a:lnTo>
                    <a:pt x="8432" y="62484"/>
                  </a:lnTo>
                  <a:lnTo>
                    <a:pt x="8623" y="62230"/>
                  </a:lnTo>
                  <a:lnTo>
                    <a:pt x="9105" y="62230"/>
                  </a:lnTo>
                  <a:lnTo>
                    <a:pt x="7556" y="60579"/>
                  </a:lnTo>
                  <a:lnTo>
                    <a:pt x="8775" y="59436"/>
                  </a:lnTo>
                  <a:lnTo>
                    <a:pt x="10655" y="57658"/>
                  </a:lnTo>
                  <a:lnTo>
                    <a:pt x="9080" y="56515"/>
                  </a:lnTo>
                  <a:lnTo>
                    <a:pt x="8915" y="56388"/>
                  </a:lnTo>
                  <a:lnTo>
                    <a:pt x="8991" y="56515"/>
                  </a:lnTo>
                  <a:lnTo>
                    <a:pt x="8902" y="56388"/>
                  </a:lnTo>
                  <a:lnTo>
                    <a:pt x="8661" y="56007"/>
                  </a:lnTo>
                  <a:lnTo>
                    <a:pt x="1193" y="56007"/>
                  </a:lnTo>
                  <a:lnTo>
                    <a:pt x="774" y="56007"/>
                  </a:lnTo>
                  <a:lnTo>
                    <a:pt x="838" y="56134"/>
                  </a:lnTo>
                  <a:lnTo>
                    <a:pt x="952" y="56769"/>
                  </a:lnTo>
                  <a:lnTo>
                    <a:pt x="825" y="58420"/>
                  </a:lnTo>
                  <a:lnTo>
                    <a:pt x="2425" y="59055"/>
                  </a:lnTo>
                  <a:lnTo>
                    <a:pt x="2235" y="59182"/>
                  </a:lnTo>
                  <a:lnTo>
                    <a:pt x="1739" y="59436"/>
                  </a:lnTo>
                  <a:lnTo>
                    <a:pt x="1562" y="59055"/>
                  </a:lnTo>
                  <a:lnTo>
                    <a:pt x="1562" y="60960"/>
                  </a:lnTo>
                  <a:lnTo>
                    <a:pt x="3632" y="62738"/>
                  </a:lnTo>
                  <a:lnTo>
                    <a:pt x="3721" y="62992"/>
                  </a:lnTo>
                  <a:lnTo>
                    <a:pt x="3136" y="64389"/>
                  </a:lnTo>
                  <a:lnTo>
                    <a:pt x="2667" y="64389"/>
                  </a:lnTo>
                  <a:lnTo>
                    <a:pt x="2870" y="64643"/>
                  </a:lnTo>
                  <a:lnTo>
                    <a:pt x="3644" y="64770"/>
                  </a:lnTo>
                  <a:lnTo>
                    <a:pt x="3289" y="65278"/>
                  </a:lnTo>
                  <a:lnTo>
                    <a:pt x="2806" y="65278"/>
                  </a:lnTo>
                  <a:lnTo>
                    <a:pt x="2819" y="65405"/>
                  </a:lnTo>
                  <a:lnTo>
                    <a:pt x="3822" y="66040"/>
                  </a:lnTo>
                  <a:lnTo>
                    <a:pt x="3670" y="66548"/>
                  </a:lnTo>
                  <a:lnTo>
                    <a:pt x="3073" y="66294"/>
                  </a:lnTo>
                  <a:lnTo>
                    <a:pt x="2946" y="68326"/>
                  </a:lnTo>
                  <a:lnTo>
                    <a:pt x="5067" y="68707"/>
                  </a:lnTo>
                  <a:lnTo>
                    <a:pt x="5829" y="69977"/>
                  </a:lnTo>
                  <a:lnTo>
                    <a:pt x="4546" y="70485"/>
                  </a:lnTo>
                  <a:lnTo>
                    <a:pt x="4737" y="72771"/>
                  </a:lnTo>
                  <a:lnTo>
                    <a:pt x="4559" y="72771"/>
                  </a:lnTo>
                  <a:lnTo>
                    <a:pt x="5308" y="74930"/>
                  </a:lnTo>
                  <a:lnTo>
                    <a:pt x="7200" y="75692"/>
                  </a:lnTo>
                  <a:lnTo>
                    <a:pt x="8572" y="76962"/>
                  </a:lnTo>
                  <a:lnTo>
                    <a:pt x="8674" y="77216"/>
                  </a:lnTo>
                  <a:lnTo>
                    <a:pt x="8128" y="78994"/>
                  </a:lnTo>
                  <a:lnTo>
                    <a:pt x="10744" y="80899"/>
                  </a:lnTo>
                  <a:lnTo>
                    <a:pt x="11671" y="82931"/>
                  </a:lnTo>
                  <a:lnTo>
                    <a:pt x="11620" y="82550"/>
                  </a:lnTo>
                  <a:lnTo>
                    <a:pt x="12420" y="82296"/>
                  </a:lnTo>
                  <a:lnTo>
                    <a:pt x="12801" y="82423"/>
                  </a:lnTo>
                  <a:lnTo>
                    <a:pt x="12979" y="82931"/>
                  </a:lnTo>
                  <a:lnTo>
                    <a:pt x="14427" y="82550"/>
                  </a:lnTo>
                  <a:lnTo>
                    <a:pt x="13665" y="83312"/>
                  </a:lnTo>
                  <a:lnTo>
                    <a:pt x="25704" y="83312"/>
                  </a:lnTo>
                  <a:close/>
                </a:path>
                <a:path w="68579" h="90804">
                  <a:moveTo>
                    <a:pt x="25819" y="4953"/>
                  </a:moveTo>
                  <a:lnTo>
                    <a:pt x="25552" y="5080"/>
                  </a:lnTo>
                  <a:lnTo>
                    <a:pt x="25768" y="5334"/>
                  </a:lnTo>
                  <a:lnTo>
                    <a:pt x="25819" y="4953"/>
                  </a:lnTo>
                  <a:close/>
                </a:path>
                <a:path w="68579" h="90804">
                  <a:moveTo>
                    <a:pt x="25984" y="4267"/>
                  </a:moveTo>
                  <a:lnTo>
                    <a:pt x="25781" y="4267"/>
                  </a:lnTo>
                  <a:lnTo>
                    <a:pt x="25908" y="4292"/>
                  </a:lnTo>
                  <a:close/>
                </a:path>
                <a:path w="68579" h="90804">
                  <a:moveTo>
                    <a:pt x="26085" y="4826"/>
                  </a:moveTo>
                  <a:lnTo>
                    <a:pt x="25831" y="4826"/>
                  </a:lnTo>
                  <a:lnTo>
                    <a:pt x="25819" y="4953"/>
                  </a:lnTo>
                  <a:lnTo>
                    <a:pt x="26085" y="4826"/>
                  </a:lnTo>
                  <a:close/>
                </a:path>
                <a:path w="68579" h="90804">
                  <a:moveTo>
                    <a:pt x="27127" y="83312"/>
                  </a:moveTo>
                  <a:lnTo>
                    <a:pt x="25996" y="81534"/>
                  </a:lnTo>
                  <a:lnTo>
                    <a:pt x="25704" y="83312"/>
                  </a:lnTo>
                  <a:lnTo>
                    <a:pt x="27127" y="83312"/>
                  </a:lnTo>
                  <a:close/>
                </a:path>
                <a:path w="68579" h="90804">
                  <a:moveTo>
                    <a:pt x="27139" y="2120"/>
                  </a:moveTo>
                  <a:lnTo>
                    <a:pt x="26987" y="2032"/>
                  </a:lnTo>
                  <a:lnTo>
                    <a:pt x="26822" y="2286"/>
                  </a:lnTo>
                  <a:lnTo>
                    <a:pt x="27139" y="2120"/>
                  </a:lnTo>
                  <a:close/>
                </a:path>
                <a:path w="68579" h="90804">
                  <a:moveTo>
                    <a:pt x="27343" y="2247"/>
                  </a:moveTo>
                  <a:lnTo>
                    <a:pt x="27330" y="2032"/>
                  </a:lnTo>
                  <a:lnTo>
                    <a:pt x="27139" y="2120"/>
                  </a:lnTo>
                  <a:lnTo>
                    <a:pt x="27343" y="2247"/>
                  </a:lnTo>
                  <a:close/>
                </a:path>
                <a:path w="68579" h="90804">
                  <a:moveTo>
                    <a:pt x="28600" y="9448"/>
                  </a:moveTo>
                  <a:lnTo>
                    <a:pt x="28359" y="9766"/>
                  </a:lnTo>
                  <a:lnTo>
                    <a:pt x="28486" y="9639"/>
                  </a:lnTo>
                  <a:lnTo>
                    <a:pt x="28600" y="9448"/>
                  </a:lnTo>
                  <a:close/>
                </a:path>
                <a:path w="68579" h="90804">
                  <a:moveTo>
                    <a:pt x="28803" y="9144"/>
                  </a:moveTo>
                  <a:close/>
                </a:path>
                <a:path w="68579" h="90804">
                  <a:moveTo>
                    <a:pt x="29248" y="9525"/>
                  </a:moveTo>
                  <a:lnTo>
                    <a:pt x="29197" y="9398"/>
                  </a:lnTo>
                  <a:lnTo>
                    <a:pt x="28968" y="8890"/>
                  </a:lnTo>
                  <a:lnTo>
                    <a:pt x="28803" y="9144"/>
                  </a:lnTo>
                  <a:lnTo>
                    <a:pt x="28727" y="9271"/>
                  </a:lnTo>
                  <a:lnTo>
                    <a:pt x="28600" y="9525"/>
                  </a:lnTo>
                  <a:lnTo>
                    <a:pt x="28829" y="9398"/>
                  </a:lnTo>
                  <a:lnTo>
                    <a:pt x="29248" y="9525"/>
                  </a:lnTo>
                  <a:close/>
                </a:path>
                <a:path w="68579" h="90804">
                  <a:moveTo>
                    <a:pt x="29260" y="1041"/>
                  </a:moveTo>
                  <a:lnTo>
                    <a:pt x="29083" y="1181"/>
                  </a:lnTo>
                  <a:lnTo>
                    <a:pt x="29260" y="1041"/>
                  </a:lnTo>
                  <a:close/>
                </a:path>
                <a:path w="68579" h="90804">
                  <a:moveTo>
                    <a:pt x="29819" y="1270"/>
                  </a:moveTo>
                  <a:lnTo>
                    <a:pt x="29298" y="1524"/>
                  </a:lnTo>
                  <a:lnTo>
                    <a:pt x="29641" y="1524"/>
                  </a:lnTo>
                  <a:lnTo>
                    <a:pt x="29819" y="1270"/>
                  </a:lnTo>
                  <a:close/>
                </a:path>
                <a:path w="68579" h="90804">
                  <a:moveTo>
                    <a:pt x="31635" y="254"/>
                  </a:moveTo>
                  <a:lnTo>
                    <a:pt x="31305" y="508"/>
                  </a:lnTo>
                  <a:lnTo>
                    <a:pt x="31635" y="254"/>
                  </a:lnTo>
                  <a:close/>
                </a:path>
                <a:path w="68579" h="90804">
                  <a:moveTo>
                    <a:pt x="36283" y="965"/>
                  </a:moveTo>
                  <a:lnTo>
                    <a:pt x="36093" y="825"/>
                  </a:lnTo>
                  <a:lnTo>
                    <a:pt x="36207" y="952"/>
                  </a:lnTo>
                  <a:close/>
                </a:path>
                <a:path w="68579" h="90804">
                  <a:moveTo>
                    <a:pt x="38239" y="84709"/>
                  </a:moveTo>
                  <a:lnTo>
                    <a:pt x="38176" y="83947"/>
                  </a:lnTo>
                  <a:lnTo>
                    <a:pt x="38125" y="83439"/>
                  </a:lnTo>
                  <a:lnTo>
                    <a:pt x="27203" y="83439"/>
                  </a:lnTo>
                  <a:lnTo>
                    <a:pt x="13550" y="83439"/>
                  </a:lnTo>
                  <a:lnTo>
                    <a:pt x="13385" y="83439"/>
                  </a:lnTo>
                  <a:lnTo>
                    <a:pt x="12941" y="84455"/>
                  </a:lnTo>
                  <a:lnTo>
                    <a:pt x="13919" y="84963"/>
                  </a:lnTo>
                  <a:lnTo>
                    <a:pt x="14566" y="85344"/>
                  </a:lnTo>
                  <a:lnTo>
                    <a:pt x="15621" y="84201"/>
                  </a:lnTo>
                  <a:lnTo>
                    <a:pt x="15786" y="85598"/>
                  </a:lnTo>
                  <a:lnTo>
                    <a:pt x="16992" y="86360"/>
                  </a:lnTo>
                  <a:lnTo>
                    <a:pt x="19494" y="86868"/>
                  </a:lnTo>
                  <a:lnTo>
                    <a:pt x="20561" y="87122"/>
                  </a:lnTo>
                  <a:lnTo>
                    <a:pt x="20713" y="88392"/>
                  </a:lnTo>
                  <a:lnTo>
                    <a:pt x="21336" y="88138"/>
                  </a:lnTo>
                  <a:lnTo>
                    <a:pt x="21996" y="88265"/>
                  </a:lnTo>
                  <a:lnTo>
                    <a:pt x="22301" y="88138"/>
                  </a:lnTo>
                  <a:lnTo>
                    <a:pt x="22593" y="88011"/>
                  </a:lnTo>
                  <a:lnTo>
                    <a:pt x="22326" y="88900"/>
                  </a:lnTo>
                  <a:lnTo>
                    <a:pt x="24460" y="89789"/>
                  </a:lnTo>
                  <a:lnTo>
                    <a:pt x="26454" y="89662"/>
                  </a:lnTo>
                  <a:lnTo>
                    <a:pt x="26022" y="90297"/>
                  </a:lnTo>
                  <a:lnTo>
                    <a:pt x="27216" y="90297"/>
                  </a:lnTo>
                  <a:lnTo>
                    <a:pt x="27279" y="89662"/>
                  </a:lnTo>
                  <a:lnTo>
                    <a:pt x="27432" y="88011"/>
                  </a:lnTo>
                  <a:lnTo>
                    <a:pt x="27444" y="87884"/>
                  </a:lnTo>
                  <a:lnTo>
                    <a:pt x="28295" y="87757"/>
                  </a:lnTo>
                  <a:lnTo>
                    <a:pt x="28714" y="89027"/>
                  </a:lnTo>
                  <a:lnTo>
                    <a:pt x="30518" y="88773"/>
                  </a:lnTo>
                  <a:lnTo>
                    <a:pt x="32791" y="89154"/>
                  </a:lnTo>
                  <a:lnTo>
                    <a:pt x="33045" y="88773"/>
                  </a:lnTo>
                  <a:lnTo>
                    <a:pt x="33718" y="87757"/>
                  </a:lnTo>
                  <a:lnTo>
                    <a:pt x="33972" y="87376"/>
                  </a:lnTo>
                  <a:lnTo>
                    <a:pt x="34163" y="87884"/>
                  </a:lnTo>
                  <a:lnTo>
                    <a:pt x="33896" y="88138"/>
                  </a:lnTo>
                  <a:lnTo>
                    <a:pt x="34671" y="87757"/>
                  </a:lnTo>
                  <a:lnTo>
                    <a:pt x="36220" y="87376"/>
                  </a:lnTo>
                  <a:lnTo>
                    <a:pt x="37249" y="87122"/>
                  </a:lnTo>
                  <a:lnTo>
                    <a:pt x="36995" y="86868"/>
                  </a:lnTo>
                  <a:lnTo>
                    <a:pt x="36791" y="86652"/>
                  </a:lnTo>
                  <a:lnTo>
                    <a:pt x="37084" y="85852"/>
                  </a:lnTo>
                  <a:lnTo>
                    <a:pt x="37693" y="84201"/>
                  </a:lnTo>
                  <a:lnTo>
                    <a:pt x="37782" y="83947"/>
                  </a:lnTo>
                  <a:lnTo>
                    <a:pt x="38239" y="84709"/>
                  </a:lnTo>
                  <a:close/>
                </a:path>
                <a:path w="68579" h="90804">
                  <a:moveTo>
                    <a:pt x="38862" y="508"/>
                  </a:moveTo>
                  <a:lnTo>
                    <a:pt x="38227" y="762"/>
                  </a:lnTo>
                  <a:lnTo>
                    <a:pt x="38608" y="990"/>
                  </a:lnTo>
                  <a:lnTo>
                    <a:pt x="38862" y="508"/>
                  </a:lnTo>
                  <a:close/>
                </a:path>
                <a:path w="68579" h="90804">
                  <a:moveTo>
                    <a:pt x="40868" y="5638"/>
                  </a:moveTo>
                  <a:lnTo>
                    <a:pt x="40678" y="5575"/>
                  </a:lnTo>
                  <a:lnTo>
                    <a:pt x="40436" y="5473"/>
                  </a:lnTo>
                  <a:lnTo>
                    <a:pt x="40233" y="5600"/>
                  </a:lnTo>
                  <a:lnTo>
                    <a:pt x="40474" y="5778"/>
                  </a:lnTo>
                  <a:lnTo>
                    <a:pt x="40678" y="5740"/>
                  </a:lnTo>
                  <a:lnTo>
                    <a:pt x="40868" y="5638"/>
                  </a:lnTo>
                  <a:close/>
                </a:path>
                <a:path w="68579" h="90804">
                  <a:moveTo>
                    <a:pt x="42849" y="69291"/>
                  </a:moveTo>
                  <a:lnTo>
                    <a:pt x="42608" y="69164"/>
                  </a:lnTo>
                  <a:lnTo>
                    <a:pt x="42722" y="69342"/>
                  </a:lnTo>
                  <a:lnTo>
                    <a:pt x="42849" y="69291"/>
                  </a:lnTo>
                  <a:close/>
                </a:path>
                <a:path w="68579" h="90804">
                  <a:moveTo>
                    <a:pt x="42913" y="68453"/>
                  </a:moveTo>
                  <a:lnTo>
                    <a:pt x="42697" y="68453"/>
                  </a:lnTo>
                  <a:lnTo>
                    <a:pt x="41478" y="68580"/>
                  </a:lnTo>
                  <a:lnTo>
                    <a:pt x="42608" y="69164"/>
                  </a:lnTo>
                  <a:lnTo>
                    <a:pt x="42583" y="68834"/>
                  </a:lnTo>
                  <a:lnTo>
                    <a:pt x="42913" y="68453"/>
                  </a:lnTo>
                  <a:close/>
                </a:path>
                <a:path w="68579" h="90804">
                  <a:moveTo>
                    <a:pt x="44767" y="1905"/>
                  </a:moveTo>
                  <a:lnTo>
                    <a:pt x="44513" y="1270"/>
                  </a:lnTo>
                  <a:lnTo>
                    <a:pt x="43916" y="1905"/>
                  </a:lnTo>
                  <a:lnTo>
                    <a:pt x="44767" y="1905"/>
                  </a:lnTo>
                  <a:close/>
                </a:path>
                <a:path w="68579" h="90804">
                  <a:moveTo>
                    <a:pt x="45402" y="1905"/>
                  </a:moveTo>
                  <a:lnTo>
                    <a:pt x="44767" y="1905"/>
                  </a:lnTo>
                  <a:lnTo>
                    <a:pt x="44983" y="2451"/>
                  </a:lnTo>
                  <a:lnTo>
                    <a:pt x="45402" y="1905"/>
                  </a:lnTo>
                  <a:close/>
                </a:path>
                <a:path w="68579" h="90804">
                  <a:moveTo>
                    <a:pt x="45859" y="74117"/>
                  </a:moveTo>
                  <a:lnTo>
                    <a:pt x="45669" y="74129"/>
                  </a:lnTo>
                  <a:lnTo>
                    <a:pt x="45770" y="74371"/>
                  </a:lnTo>
                  <a:lnTo>
                    <a:pt x="45847" y="74244"/>
                  </a:lnTo>
                  <a:lnTo>
                    <a:pt x="45859" y="74117"/>
                  </a:lnTo>
                  <a:close/>
                </a:path>
                <a:path w="68579" h="90804">
                  <a:moveTo>
                    <a:pt x="46101" y="977"/>
                  </a:moveTo>
                  <a:lnTo>
                    <a:pt x="45250" y="1066"/>
                  </a:lnTo>
                  <a:lnTo>
                    <a:pt x="45872" y="1041"/>
                  </a:lnTo>
                  <a:lnTo>
                    <a:pt x="46101" y="977"/>
                  </a:lnTo>
                  <a:close/>
                </a:path>
                <a:path w="68579" h="90804">
                  <a:moveTo>
                    <a:pt x="46799" y="73914"/>
                  </a:moveTo>
                  <a:lnTo>
                    <a:pt x="46012" y="73914"/>
                  </a:lnTo>
                  <a:lnTo>
                    <a:pt x="45923" y="74168"/>
                  </a:lnTo>
                  <a:lnTo>
                    <a:pt x="45847" y="74422"/>
                  </a:lnTo>
                  <a:lnTo>
                    <a:pt x="46570" y="74422"/>
                  </a:lnTo>
                  <a:lnTo>
                    <a:pt x="46380" y="74295"/>
                  </a:lnTo>
                  <a:lnTo>
                    <a:pt x="46799" y="73914"/>
                  </a:lnTo>
                  <a:close/>
                </a:path>
                <a:path w="68579" h="90804">
                  <a:moveTo>
                    <a:pt x="47574" y="7124"/>
                  </a:moveTo>
                  <a:lnTo>
                    <a:pt x="46951" y="7162"/>
                  </a:lnTo>
                  <a:lnTo>
                    <a:pt x="47155" y="7747"/>
                  </a:lnTo>
                  <a:lnTo>
                    <a:pt x="47574" y="7124"/>
                  </a:lnTo>
                  <a:close/>
                </a:path>
                <a:path w="68579" h="90804">
                  <a:moveTo>
                    <a:pt x="48133" y="62509"/>
                  </a:moveTo>
                  <a:lnTo>
                    <a:pt x="47840" y="62611"/>
                  </a:lnTo>
                  <a:lnTo>
                    <a:pt x="48120" y="62699"/>
                  </a:lnTo>
                  <a:lnTo>
                    <a:pt x="48133" y="62509"/>
                  </a:lnTo>
                  <a:close/>
                </a:path>
                <a:path w="68579" h="90804">
                  <a:moveTo>
                    <a:pt x="48348" y="61391"/>
                  </a:moveTo>
                  <a:lnTo>
                    <a:pt x="47802" y="61074"/>
                  </a:lnTo>
                  <a:lnTo>
                    <a:pt x="48221" y="60236"/>
                  </a:lnTo>
                  <a:lnTo>
                    <a:pt x="47561" y="61125"/>
                  </a:lnTo>
                  <a:lnTo>
                    <a:pt x="47828" y="61163"/>
                  </a:lnTo>
                  <a:lnTo>
                    <a:pt x="48094" y="61277"/>
                  </a:lnTo>
                  <a:lnTo>
                    <a:pt x="48348" y="61391"/>
                  </a:lnTo>
                  <a:close/>
                </a:path>
                <a:path w="68579" h="90804">
                  <a:moveTo>
                    <a:pt x="48615" y="61595"/>
                  </a:moveTo>
                  <a:lnTo>
                    <a:pt x="48348" y="61468"/>
                  </a:lnTo>
                  <a:lnTo>
                    <a:pt x="48526" y="61595"/>
                  </a:lnTo>
                  <a:close/>
                </a:path>
                <a:path w="68579" h="90804">
                  <a:moveTo>
                    <a:pt x="48958" y="62230"/>
                  </a:moveTo>
                  <a:lnTo>
                    <a:pt x="48348" y="61722"/>
                  </a:lnTo>
                  <a:lnTo>
                    <a:pt x="48348" y="61976"/>
                  </a:lnTo>
                  <a:lnTo>
                    <a:pt x="48247" y="62103"/>
                  </a:lnTo>
                  <a:lnTo>
                    <a:pt x="48133" y="62509"/>
                  </a:lnTo>
                  <a:lnTo>
                    <a:pt x="48958" y="62230"/>
                  </a:lnTo>
                  <a:close/>
                </a:path>
                <a:path w="68579" h="90804">
                  <a:moveTo>
                    <a:pt x="49301" y="69088"/>
                  </a:moveTo>
                  <a:lnTo>
                    <a:pt x="49187" y="69291"/>
                  </a:lnTo>
                  <a:lnTo>
                    <a:pt x="49276" y="69469"/>
                  </a:lnTo>
                  <a:lnTo>
                    <a:pt x="49301" y="69088"/>
                  </a:lnTo>
                  <a:close/>
                </a:path>
                <a:path w="68579" h="90804">
                  <a:moveTo>
                    <a:pt x="50825" y="55626"/>
                  </a:moveTo>
                  <a:lnTo>
                    <a:pt x="50279" y="56134"/>
                  </a:lnTo>
                  <a:lnTo>
                    <a:pt x="50774" y="56349"/>
                  </a:lnTo>
                  <a:lnTo>
                    <a:pt x="50825" y="55626"/>
                  </a:lnTo>
                  <a:close/>
                </a:path>
                <a:path w="68579" h="90804">
                  <a:moveTo>
                    <a:pt x="51130" y="56515"/>
                  </a:moveTo>
                  <a:lnTo>
                    <a:pt x="50774" y="56349"/>
                  </a:lnTo>
                  <a:lnTo>
                    <a:pt x="50761" y="56515"/>
                  </a:lnTo>
                  <a:lnTo>
                    <a:pt x="51130" y="56515"/>
                  </a:lnTo>
                  <a:close/>
                </a:path>
                <a:path w="68579" h="90804">
                  <a:moveTo>
                    <a:pt x="51981" y="4953"/>
                  </a:moveTo>
                  <a:lnTo>
                    <a:pt x="51841" y="4851"/>
                  </a:lnTo>
                  <a:lnTo>
                    <a:pt x="51981" y="4953"/>
                  </a:lnTo>
                  <a:close/>
                </a:path>
                <a:path w="68579" h="90804">
                  <a:moveTo>
                    <a:pt x="52031" y="4826"/>
                  </a:moveTo>
                  <a:lnTo>
                    <a:pt x="51714" y="4673"/>
                  </a:lnTo>
                  <a:lnTo>
                    <a:pt x="51879" y="4851"/>
                  </a:lnTo>
                  <a:lnTo>
                    <a:pt x="52031" y="4826"/>
                  </a:lnTo>
                  <a:close/>
                </a:path>
                <a:path w="68579" h="90804">
                  <a:moveTo>
                    <a:pt x="53098" y="4635"/>
                  </a:moveTo>
                  <a:lnTo>
                    <a:pt x="52628" y="4495"/>
                  </a:lnTo>
                  <a:lnTo>
                    <a:pt x="52933" y="4876"/>
                  </a:lnTo>
                  <a:lnTo>
                    <a:pt x="53098" y="4635"/>
                  </a:lnTo>
                  <a:close/>
                </a:path>
                <a:path w="68579" h="90804">
                  <a:moveTo>
                    <a:pt x="55295" y="52451"/>
                  </a:moveTo>
                  <a:close/>
                </a:path>
                <a:path w="68579" h="90804">
                  <a:moveTo>
                    <a:pt x="57632" y="47929"/>
                  </a:moveTo>
                  <a:lnTo>
                    <a:pt x="57505" y="47853"/>
                  </a:lnTo>
                  <a:lnTo>
                    <a:pt x="57632" y="47929"/>
                  </a:lnTo>
                  <a:close/>
                </a:path>
                <a:path w="68579" h="90804">
                  <a:moveTo>
                    <a:pt x="58242" y="10312"/>
                  </a:moveTo>
                  <a:lnTo>
                    <a:pt x="58191" y="10096"/>
                  </a:lnTo>
                  <a:lnTo>
                    <a:pt x="58140" y="9893"/>
                  </a:lnTo>
                  <a:lnTo>
                    <a:pt x="58077" y="9690"/>
                  </a:lnTo>
                  <a:lnTo>
                    <a:pt x="57810" y="9906"/>
                  </a:lnTo>
                  <a:lnTo>
                    <a:pt x="58115" y="10058"/>
                  </a:lnTo>
                  <a:lnTo>
                    <a:pt x="58242" y="10312"/>
                  </a:lnTo>
                  <a:close/>
                </a:path>
                <a:path w="68579" h="90804">
                  <a:moveTo>
                    <a:pt x="58280" y="10655"/>
                  </a:moveTo>
                  <a:close/>
                </a:path>
                <a:path w="68579" h="90804">
                  <a:moveTo>
                    <a:pt x="58305" y="10604"/>
                  </a:moveTo>
                  <a:close/>
                </a:path>
                <a:path w="68579" h="90804">
                  <a:moveTo>
                    <a:pt x="58305" y="10464"/>
                  </a:moveTo>
                  <a:lnTo>
                    <a:pt x="58242" y="10312"/>
                  </a:lnTo>
                  <a:lnTo>
                    <a:pt x="58293" y="10553"/>
                  </a:lnTo>
                  <a:close/>
                </a:path>
                <a:path w="68579" h="90804">
                  <a:moveTo>
                    <a:pt x="59969" y="45288"/>
                  </a:moveTo>
                  <a:lnTo>
                    <a:pt x="59626" y="44577"/>
                  </a:lnTo>
                  <a:lnTo>
                    <a:pt x="59296" y="44831"/>
                  </a:lnTo>
                  <a:lnTo>
                    <a:pt x="59245" y="45085"/>
                  </a:lnTo>
                  <a:lnTo>
                    <a:pt x="59563" y="45466"/>
                  </a:lnTo>
                  <a:lnTo>
                    <a:pt x="59969" y="45288"/>
                  </a:lnTo>
                  <a:close/>
                </a:path>
                <a:path w="68579" h="90804">
                  <a:moveTo>
                    <a:pt x="60439" y="43053"/>
                  </a:moveTo>
                  <a:lnTo>
                    <a:pt x="59690" y="43180"/>
                  </a:lnTo>
                  <a:lnTo>
                    <a:pt x="60147" y="43561"/>
                  </a:lnTo>
                  <a:lnTo>
                    <a:pt x="60236" y="43688"/>
                  </a:lnTo>
                  <a:lnTo>
                    <a:pt x="60439" y="43053"/>
                  </a:lnTo>
                  <a:close/>
                </a:path>
                <a:path w="68579" h="90804">
                  <a:moveTo>
                    <a:pt x="60477" y="45326"/>
                  </a:moveTo>
                  <a:lnTo>
                    <a:pt x="60350" y="45123"/>
                  </a:lnTo>
                  <a:lnTo>
                    <a:pt x="60083" y="45237"/>
                  </a:lnTo>
                  <a:lnTo>
                    <a:pt x="60477" y="45326"/>
                  </a:lnTo>
                  <a:close/>
                </a:path>
                <a:path w="68579" h="90804">
                  <a:moveTo>
                    <a:pt x="60820" y="15748"/>
                  </a:moveTo>
                  <a:lnTo>
                    <a:pt x="59893" y="15887"/>
                  </a:lnTo>
                  <a:lnTo>
                    <a:pt x="60629" y="16332"/>
                  </a:lnTo>
                  <a:lnTo>
                    <a:pt x="60820" y="15748"/>
                  </a:lnTo>
                  <a:close/>
                </a:path>
                <a:path w="68579" h="90804">
                  <a:moveTo>
                    <a:pt x="60960" y="14986"/>
                  </a:moveTo>
                  <a:lnTo>
                    <a:pt x="60794" y="14986"/>
                  </a:lnTo>
                  <a:lnTo>
                    <a:pt x="60845" y="15113"/>
                  </a:lnTo>
                  <a:lnTo>
                    <a:pt x="60960" y="14986"/>
                  </a:lnTo>
                  <a:close/>
                </a:path>
                <a:path w="68579" h="90804">
                  <a:moveTo>
                    <a:pt x="60998" y="19862"/>
                  </a:moveTo>
                  <a:lnTo>
                    <a:pt x="60845" y="20066"/>
                  </a:lnTo>
                  <a:lnTo>
                    <a:pt x="60998" y="19862"/>
                  </a:lnTo>
                  <a:close/>
                </a:path>
                <a:path w="68579" h="90804">
                  <a:moveTo>
                    <a:pt x="61074" y="15367"/>
                  </a:moveTo>
                  <a:lnTo>
                    <a:pt x="60985" y="15240"/>
                  </a:lnTo>
                  <a:lnTo>
                    <a:pt x="60769" y="15240"/>
                  </a:lnTo>
                  <a:lnTo>
                    <a:pt x="61074" y="15367"/>
                  </a:lnTo>
                  <a:close/>
                </a:path>
                <a:path w="68579" h="90804">
                  <a:moveTo>
                    <a:pt x="61683" y="12954"/>
                  </a:moveTo>
                  <a:lnTo>
                    <a:pt x="61429" y="13208"/>
                  </a:lnTo>
                  <a:lnTo>
                    <a:pt x="61023" y="13462"/>
                  </a:lnTo>
                  <a:lnTo>
                    <a:pt x="60198" y="12573"/>
                  </a:lnTo>
                  <a:lnTo>
                    <a:pt x="61163" y="12573"/>
                  </a:lnTo>
                  <a:lnTo>
                    <a:pt x="61112" y="12065"/>
                  </a:lnTo>
                  <a:lnTo>
                    <a:pt x="61087" y="11938"/>
                  </a:lnTo>
                  <a:lnTo>
                    <a:pt x="60629" y="12065"/>
                  </a:lnTo>
                  <a:lnTo>
                    <a:pt x="60629" y="11811"/>
                  </a:lnTo>
                  <a:lnTo>
                    <a:pt x="60617" y="11303"/>
                  </a:lnTo>
                  <a:lnTo>
                    <a:pt x="59905" y="11811"/>
                  </a:lnTo>
                  <a:lnTo>
                    <a:pt x="59867" y="11557"/>
                  </a:lnTo>
                  <a:lnTo>
                    <a:pt x="60172" y="11176"/>
                  </a:lnTo>
                  <a:lnTo>
                    <a:pt x="59575" y="11049"/>
                  </a:lnTo>
                  <a:lnTo>
                    <a:pt x="59410" y="10795"/>
                  </a:lnTo>
                  <a:lnTo>
                    <a:pt x="58674" y="9652"/>
                  </a:lnTo>
                  <a:lnTo>
                    <a:pt x="58445" y="10287"/>
                  </a:lnTo>
                  <a:lnTo>
                    <a:pt x="58331" y="10795"/>
                  </a:lnTo>
                  <a:lnTo>
                    <a:pt x="56654" y="10414"/>
                  </a:lnTo>
                  <a:lnTo>
                    <a:pt x="56642" y="10287"/>
                  </a:lnTo>
                  <a:lnTo>
                    <a:pt x="56603" y="9779"/>
                  </a:lnTo>
                  <a:lnTo>
                    <a:pt x="56464" y="8255"/>
                  </a:lnTo>
                  <a:lnTo>
                    <a:pt x="55054" y="7747"/>
                  </a:lnTo>
                  <a:lnTo>
                    <a:pt x="55143" y="7620"/>
                  </a:lnTo>
                  <a:lnTo>
                    <a:pt x="55232" y="7493"/>
                  </a:lnTo>
                  <a:lnTo>
                    <a:pt x="54356" y="7239"/>
                  </a:lnTo>
                  <a:lnTo>
                    <a:pt x="53695" y="6731"/>
                  </a:lnTo>
                  <a:lnTo>
                    <a:pt x="53517" y="6604"/>
                  </a:lnTo>
                  <a:lnTo>
                    <a:pt x="52679" y="6731"/>
                  </a:lnTo>
                  <a:lnTo>
                    <a:pt x="52476" y="6350"/>
                  </a:lnTo>
                  <a:lnTo>
                    <a:pt x="52451" y="5969"/>
                  </a:lnTo>
                  <a:lnTo>
                    <a:pt x="52590" y="5842"/>
                  </a:lnTo>
                  <a:lnTo>
                    <a:pt x="52730" y="5715"/>
                  </a:lnTo>
                  <a:lnTo>
                    <a:pt x="52019" y="5588"/>
                  </a:lnTo>
                  <a:lnTo>
                    <a:pt x="51816" y="5842"/>
                  </a:lnTo>
                  <a:lnTo>
                    <a:pt x="51282" y="5080"/>
                  </a:lnTo>
                  <a:lnTo>
                    <a:pt x="51193" y="4953"/>
                  </a:lnTo>
                  <a:lnTo>
                    <a:pt x="51841" y="4851"/>
                  </a:lnTo>
                  <a:lnTo>
                    <a:pt x="51714" y="4673"/>
                  </a:lnTo>
                  <a:lnTo>
                    <a:pt x="51473" y="4445"/>
                  </a:lnTo>
                  <a:lnTo>
                    <a:pt x="51346" y="4318"/>
                  </a:lnTo>
                  <a:lnTo>
                    <a:pt x="51333" y="3810"/>
                  </a:lnTo>
                  <a:lnTo>
                    <a:pt x="50139" y="4191"/>
                  </a:lnTo>
                  <a:lnTo>
                    <a:pt x="50507" y="3810"/>
                  </a:lnTo>
                  <a:lnTo>
                    <a:pt x="50749" y="3556"/>
                  </a:lnTo>
                  <a:lnTo>
                    <a:pt x="49898" y="3048"/>
                  </a:lnTo>
                  <a:lnTo>
                    <a:pt x="49415" y="3048"/>
                  </a:lnTo>
                  <a:lnTo>
                    <a:pt x="49784" y="3810"/>
                  </a:lnTo>
                  <a:lnTo>
                    <a:pt x="49314" y="3683"/>
                  </a:lnTo>
                  <a:lnTo>
                    <a:pt x="48577" y="3302"/>
                  </a:lnTo>
                  <a:lnTo>
                    <a:pt x="49060" y="2540"/>
                  </a:lnTo>
                  <a:lnTo>
                    <a:pt x="49009" y="2247"/>
                  </a:lnTo>
                  <a:lnTo>
                    <a:pt x="47675" y="635"/>
                  </a:lnTo>
                  <a:lnTo>
                    <a:pt x="45427" y="3556"/>
                  </a:lnTo>
                  <a:lnTo>
                    <a:pt x="45377" y="3429"/>
                  </a:lnTo>
                  <a:lnTo>
                    <a:pt x="45072" y="2667"/>
                  </a:lnTo>
                  <a:lnTo>
                    <a:pt x="44983" y="2451"/>
                  </a:lnTo>
                  <a:lnTo>
                    <a:pt x="44818" y="2667"/>
                  </a:lnTo>
                  <a:lnTo>
                    <a:pt x="44056" y="2413"/>
                  </a:lnTo>
                  <a:lnTo>
                    <a:pt x="43954" y="2159"/>
                  </a:lnTo>
                  <a:lnTo>
                    <a:pt x="43395" y="762"/>
                  </a:lnTo>
                  <a:lnTo>
                    <a:pt x="43116" y="762"/>
                  </a:lnTo>
                  <a:lnTo>
                    <a:pt x="41986" y="0"/>
                  </a:lnTo>
                  <a:lnTo>
                    <a:pt x="41897" y="2159"/>
                  </a:lnTo>
                  <a:lnTo>
                    <a:pt x="40754" y="1651"/>
                  </a:lnTo>
                  <a:lnTo>
                    <a:pt x="40855" y="1905"/>
                  </a:lnTo>
                  <a:lnTo>
                    <a:pt x="40957" y="3048"/>
                  </a:lnTo>
                  <a:lnTo>
                    <a:pt x="40119" y="3429"/>
                  </a:lnTo>
                  <a:lnTo>
                    <a:pt x="39357" y="3175"/>
                  </a:lnTo>
                  <a:lnTo>
                    <a:pt x="39306" y="2794"/>
                  </a:lnTo>
                  <a:lnTo>
                    <a:pt x="39293" y="2667"/>
                  </a:lnTo>
                  <a:lnTo>
                    <a:pt x="39166" y="1778"/>
                  </a:lnTo>
                  <a:lnTo>
                    <a:pt x="39433" y="1651"/>
                  </a:lnTo>
                  <a:lnTo>
                    <a:pt x="39687" y="1524"/>
                  </a:lnTo>
                  <a:lnTo>
                    <a:pt x="39878" y="1524"/>
                  </a:lnTo>
                  <a:lnTo>
                    <a:pt x="39928" y="1701"/>
                  </a:lnTo>
                  <a:lnTo>
                    <a:pt x="39687" y="1816"/>
                  </a:lnTo>
                  <a:lnTo>
                    <a:pt x="39878" y="1879"/>
                  </a:lnTo>
                  <a:lnTo>
                    <a:pt x="40589" y="1524"/>
                  </a:lnTo>
                  <a:lnTo>
                    <a:pt x="40487" y="1397"/>
                  </a:lnTo>
                  <a:lnTo>
                    <a:pt x="40271" y="1143"/>
                  </a:lnTo>
                  <a:lnTo>
                    <a:pt x="40157" y="1397"/>
                  </a:lnTo>
                  <a:lnTo>
                    <a:pt x="40030" y="1270"/>
                  </a:lnTo>
                  <a:lnTo>
                    <a:pt x="39763" y="1016"/>
                  </a:lnTo>
                  <a:lnTo>
                    <a:pt x="38646" y="1016"/>
                  </a:lnTo>
                  <a:lnTo>
                    <a:pt x="37985" y="635"/>
                  </a:lnTo>
                  <a:lnTo>
                    <a:pt x="37401" y="1270"/>
                  </a:lnTo>
                  <a:lnTo>
                    <a:pt x="36283" y="1016"/>
                  </a:lnTo>
                  <a:lnTo>
                    <a:pt x="36474" y="1270"/>
                  </a:lnTo>
                  <a:lnTo>
                    <a:pt x="36664" y="1651"/>
                  </a:lnTo>
                  <a:lnTo>
                    <a:pt x="36487" y="1651"/>
                  </a:lnTo>
                  <a:lnTo>
                    <a:pt x="34848" y="1397"/>
                  </a:lnTo>
                  <a:lnTo>
                    <a:pt x="35864" y="2413"/>
                  </a:lnTo>
                  <a:lnTo>
                    <a:pt x="34836" y="2667"/>
                  </a:lnTo>
                  <a:lnTo>
                    <a:pt x="34277" y="2247"/>
                  </a:lnTo>
                  <a:lnTo>
                    <a:pt x="34353" y="1905"/>
                  </a:lnTo>
                  <a:lnTo>
                    <a:pt x="34861" y="1270"/>
                  </a:lnTo>
                  <a:lnTo>
                    <a:pt x="33845" y="1905"/>
                  </a:lnTo>
                  <a:lnTo>
                    <a:pt x="33121" y="1651"/>
                  </a:lnTo>
                  <a:lnTo>
                    <a:pt x="33210" y="1524"/>
                  </a:lnTo>
                  <a:lnTo>
                    <a:pt x="33756" y="635"/>
                  </a:lnTo>
                  <a:lnTo>
                    <a:pt x="32880" y="1524"/>
                  </a:lnTo>
                  <a:lnTo>
                    <a:pt x="32575" y="1270"/>
                  </a:lnTo>
                  <a:lnTo>
                    <a:pt x="31788" y="635"/>
                  </a:lnTo>
                  <a:lnTo>
                    <a:pt x="31153" y="635"/>
                  </a:lnTo>
                  <a:lnTo>
                    <a:pt x="31305" y="508"/>
                  </a:lnTo>
                  <a:lnTo>
                    <a:pt x="30810" y="635"/>
                  </a:lnTo>
                  <a:lnTo>
                    <a:pt x="31292" y="1270"/>
                  </a:lnTo>
                  <a:lnTo>
                    <a:pt x="30949" y="1143"/>
                  </a:lnTo>
                  <a:lnTo>
                    <a:pt x="30683" y="1270"/>
                  </a:lnTo>
                  <a:lnTo>
                    <a:pt x="30607" y="889"/>
                  </a:lnTo>
                  <a:lnTo>
                    <a:pt x="30416" y="1524"/>
                  </a:lnTo>
                  <a:lnTo>
                    <a:pt x="31165" y="2032"/>
                  </a:lnTo>
                  <a:lnTo>
                    <a:pt x="30721" y="2794"/>
                  </a:lnTo>
                  <a:lnTo>
                    <a:pt x="30276" y="2565"/>
                  </a:lnTo>
                  <a:lnTo>
                    <a:pt x="29641" y="3556"/>
                  </a:lnTo>
                  <a:lnTo>
                    <a:pt x="29349" y="2921"/>
                  </a:lnTo>
                  <a:lnTo>
                    <a:pt x="29222" y="2667"/>
                  </a:lnTo>
                  <a:lnTo>
                    <a:pt x="30213" y="2565"/>
                  </a:lnTo>
                  <a:lnTo>
                    <a:pt x="30568" y="2540"/>
                  </a:lnTo>
                  <a:lnTo>
                    <a:pt x="28765" y="1778"/>
                  </a:lnTo>
                  <a:lnTo>
                    <a:pt x="29298" y="1524"/>
                  </a:lnTo>
                  <a:lnTo>
                    <a:pt x="29032" y="1524"/>
                  </a:lnTo>
                  <a:lnTo>
                    <a:pt x="28943" y="1397"/>
                  </a:lnTo>
                  <a:lnTo>
                    <a:pt x="29070" y="1270"/>
                  </a:lnTo>
                  <a:lnTo>
                    <a:pt x="27571" y="889"/>
                  </a:lnTo>
                  <a:lnTo>
                    <a:pt x="28638" y="2247"/>
                  </a:lnTo>
                  <a:lnTo>
                    <a:pt x="28765" y="2565"/>
                  </a:lnTo>
                  <a:lnTo>
                    <a:pt x="27647" y="2921"/>
                  </a:lnTo>
                  <a:lnTo>
                    <a:pt x="27609" y="2413"/>
                  </a:lnTo>
                  <a:lnTo>
                    <a:pt x="27343" y="2247"/>
                  </a:lnTo>
                  <a:lnTo>
                    <a:pt x="27330" y="3175"/>
                  </a:lnTo>
                  <a:lnTo>
                    <a:pt x="27114" y="3556"/>
                  </a:lnTo>
                  <a:lnTo>
                    <a:pt x="26162" y="3556"/>
                  </a:lnTo>
                  <a:lnTo>
                    <a:pt x="26403" y="4191"/>
                  </a:lnTo>
                  <a:lnTo>
                    <a:pt x="25984" y="4318"/>
                  </a:lnTo>
                  <a:lnTo>
                    <a:pt x="26530" y="4318"/>
                  </a:lnTo>
                  <a:lnTo>
                    <a:pt x="26593" y="4953"/>
                  </a:lnTo>
                  <a:lnTo>
                    <a:pt x="26174" y="4953"/>
                  </a:lnTo>
                  <a:lnTo>
                    <a:pt x="25781" y="5321"/>
                  </a:lnTo>
                  <a:lnTo>
                    <a:pt x="25717" y="5969"/>
                  </a:lnTo>
                  <a:lnTo>
                    <a:pt x="24142" y="4572"/>
                  </a:lnTo>
                  <a:lnTo>
                    <a:pt x="23660" y="5588"/>
                  </a:lnTo>
                  <a:lnTo>
                    <a:pt x="23114" y="5461"/>
                  </a:lnTo>
                  <a:lnTo>
                    <a:pt x="23114" y="4699"/>
                  </a:lnTo>
                  <a:lnTo>
                    <a:pt x="22669" y="4699"/>
                  </a:lnTo>
                  <a:lnTo>
                    <a:pt x="22263" y="5600"/>
                  </a:lnTo>
                  <a:lnTo>
                    <a:pt x="22136" y="6045"/>
                  </a:lnTo>
                  <a:lnTo>
                    <a:pt x="21920" y="7112"/>
                  </a:lnTo>
                  <a:lnTo>
                    <a:pt x="22059" y="6985"/>
                  </a:lnTo>
                  <a:lnTo>
                    <a:pt x="22059" y="6477"/>
                  </a:lnTo>
                  <a:lnTo>
                    <a:pt x="22161" y="6883"/>
                  </a:lnTo>
                  <a:lnTo>
                    <a:pt x="22326" y="6731"/>
                  </a:lnTo>
                  <a:lnTo>
                    <a:pt x="22301" y="6604"/>
                  </a:lnTo>
                  <a:lnTo>
                    <a:pt x="22428" y="6477"/>
                  </a:lnTo>
                  <a:lnTo>
                    <a:pt x="22567" y="6096"/>
                  </a:lnTo>
                  <a:lnTo>
                    <a:pt x="22910" y="6096"/>
                  </a:lnTo>
                  <a:lnTo>
                    <a:pt x="22872" y="6731"/>
                  </a:lnTo>
                  <a:lnTo>
                    <a:pt x="23253" y="7112"/>
                  </a:lnTo>
                  <a:lnTo>
                    <a:pt x="22364" y="6629"/>
                  </a:lnTo>
                  <a:lnTo>
                    <a:pt x="22263" y="7366"/>
                  </a:lnTo>
                  <a:lnTo>
                    <a:pt x="22491" y="8382"/>
                  </a:lnTo>
                  <a:lnTo>
                    <a:pt x="21437" y="8128"/>
                  </a:lnTo>
                  <a:lnTo>
                    <a:pt x="20408" y="6604"/>
                  </a:lnTo>
                  <a:lnTo>
                    <a:pt x="18923" y="6731"/>
                  </a:lnTo>
                  <a:lnTo>
                    <a:pt x="19126" y="8636"/>
                  </a:lnTo>
                  <a:lnTo>
                    <a:pt x="17703" y="9398"/>
                  </a:lnTo>
                  <a:lnTo>
                    <a:pt x="18288" y="9271"/>
                  </a:lnTo>
                  <a:lnTo>
                    <a:pt x="18605" y="9906"/>
                  </a:lnTo>
                  <a:lnTo>
                    <a:pt x="17627" y="10033"/>
                  </a:lnTo>
                  <a:lnTo>
                    <a:pt x="17449" y="10541"/>
                  </a:lnTo>
                  <a:lnTo>
                    <a:pt x="17183" y="10160"/>
                  </a:lnTo>
                  <a:lnTo>
                    <a:pt x="17081" y="10033"/>
                  </a:lnTo>
                  <a:lnTo>
                    <a:pt x="16687" y="10160"/>
                  </a:lnTo>
                  <a:lnTo>
                    <a:pt x="16268" y="10033"/>
                  </a:lnTo>
                  <a:lnTo>
                    <a:pt x="16598" y="10287"/>
                  </a:lnTo>
                  <a:lnTo>
                    <a:pt x="15354" y="10795"/>
                  </a:lnTo>
                  <a:lnTo>
                    <a:pt x="16116" y="11684"/>
                  </a:lnTo>
                  <a:lnTo>
                    <a:pt x="15074" y="11684"/>
                  </a:lnTo>
                  <a:lnTo>
                    <a:pt x="13957" y="12446"/>
                  </a:lnTo>
                  <a:lnTo>
                    <a:pt x="15367" y="13843"/>
                  </a:lnTo>
                  <a:lnTo>
                    <a:pt x="14427" y="14605"/>
                  </a:lnTo>
                  <a:lnTo>
                    <a:pt x="14224" y="14097"/>
                  </a:lnTo>
                  <a:lnTo>
                    <a:pt x="14160" y="13970"/>
                  </a:lnTo>
                  <a:lnTo>
                    <a:pt x="13462" y="14097"/>
                  </a:lnTo>
                  <a:lnTo>
                    <a:pt x="13500" y="13970"/>
                  </a:lnTo>
                  <a:lnTo>
                    <a:pt x="13665" y="13208"/>
                  </a:lnTo>
                  <a:lnTo>
                    <a:pt x="13373" y="13462"/>
                  </a:lnTo>
                  <a:lnTo>
                    <a:pt x="13042" y="13589"/>
                  </a:lnTo>
                  <a:lnTo>
                    <a:pt x="13360" y="13970"/>
                  </a:lnTo>
                  <a:lnTo>
                    <a:pt x="12890" y="13843"/>
                  </a:lnTo>
                  <a:lnTo>
                    <a:pt x="13284" y="15367"/>
                  </a:lnTo>
                  <a:lnTo>
                    <a:pt x="12611" y="15240"/>
                  </a:lnTo>
                  <a:lnTo>
                    <a:pt x="12725" y="15494"/>
                  </a:lnTo>
                  <a:lnTo>
                    <a:pt x="13195" y="16002"/>
                  </a:lnTo>
                  <a:lnTo>
                    <a:pt x="12877" y="16256"/>
                  </a:lnTo>
                  <a:lnTo>
                    <a:pt x="12547" y="16891"/>
                  </a:lnTo>
                  <a:lnTo>
                    <a:pt x="13322" y="17018"/>
                  </a:lnTo>
                  <a:lnTo>
                    <a:pt x="11010" y="16891"/>
                  </a:lnTo>
                  <a:lnTo>
                    <a:pt x="11493" y="19812"/>
                  </a:lnTo>
                  <a:lnTo>
                    <a:pt x="9601" y="19812"/>
                  </a:lnTo>
                  <a:lnTo>
                    <a:pt x="9652" y="19621"/>
                  </a:lnTo>
                  <a:lnTo>
                    <a:pt x="9385" y="19812"/>
                  </a:lnTo>
                  <a:lnTo>
                    <a:pt x="9588" y="19812"/>
                  </a:lnTo>
                  <a:lnTo>
                    <a:pt x="8623" y="22479"/>
                  </a:lnTo>
                  <a:lnTo>
                    <a:pt x="8483" y="22352"/>
                  </a:lnTo>
                  <a:lnTo>
                    <a:pt x="8356" y="22352"/>
                  </a:lnTo>
                  <a:lnTo>
                    <a:pt x="8483" y="22225"/>
                  </a:lnTo>
                  <a:lnTo>
                    <a:pt x="8293" y="22352"/>
                  </a:lnTo>
                  <a:lnTo>
                    <a:pt x="7480" y="22860"/>
                  </a:lnTo>
                  <a:lnTo>
                    <a:pt x="9715" y="23622"/>
                  </a:lnTo>
                  <a:lnTo>
                    <a:pt x="8623" y="24384"/>
                  </a:lnTo>
                  <a:lnTo>
                    <a:pt x="7454" y="24511"/>
                  </a:lnTo>
                  <a:lnTo>
                    <a:pt x="8293" y="23749"/>
                  </a:lnTo>
                  <a:lnTo>
                    <a:pt x="8432" y="23622"/>
                  </a:lnTo>
                  <a:lnTo>
                    <a:pt x="7924" y="23749"/>
                  </a:lnTo>
                  <a:lnTo>
                    <a:pt x="6070" y="22987"/>
                  </a:lnTo>
                  <a:lnTo>
                    <a:pt x="7454" y="25146"/>
                  </a:lnTo>
                  <a:lnTo>
                    <a:pt x="6121" y="25527"/>
                  </a:lnTo>
                  <a:lnTo>
                    <a:pt x="6083" y="25273"/>
                  </a:lnTo>
                  <a:lnTo>
                    <a:pt x="5219" y="25654"/>
                  </a:lnTo>
                  <a:lnTo>
                    <a:pt x="6108" y="26924"/>
                  </a:lnTo>
                  <a:lnTo>
                    <a:pt x="6121" y="27178"/>
                  </a:lnTo>
                  <a:lnTo>
                    <a:pt x="5664" y="27940"/>
                  </a:lnTo>
                  <a:lnTo>
                    <a:pt x="5524" y="27813"/>
                  </a:lnTo>
                  <a:lnTo>
                    <a:pt x="5397" y="27813"/>
                  </a:lnTo>
                  <a:lnTo>
                    <a:pt x="5956" y="28702"/>
                  </a:lnTo>
                  <a:lnTo>
                    <a:pt x="5969" y="30886"/>
                  </a:lnTo>
                  <a:lnTo>
                    <a:pt x="6134" y="30861"/>
                  </a:lnTo>
                  <a:lnTo>
                    <a:pt x="6083" y="31750"/>
                  </a:lnTo>
                  <a:lnTo>
                    <a:pt x="5600" y="31877"/>
                  </a:lnTo>
                  <a:lnTo>
                    <a:pt x="5041" y="32385"/>
                  </a:lnTo>
                  <a:lnTo>
                    <a:pt x="4203" y="32258"/>
                  </a:lnTo>
                  <a:lnTo>
                    <a:pt x="4406" y="31496"/>
                  </a:lnTo>
                  <a:lnTo>
                    <a:pt x="3238" y="31623"/>
                  </a:lnTo>
                  <a:lnTo>
                    <a:pt x="3987" y="32385"/>
                  </a:lnTo>
                  <a:lnTo>
                    <a:pt x="4013" y="32639"/>
                  </a:lnTo>
                  <a:lnTo>
                    <a:pt x="3911" y="32766"/>
                  </a:lnTo>
                  <a:lnTo>
                    <a:pt x="10502" y="32766"/>
                  </a:lnTo>
                  <a:lnTo>
                    <a:pt x="10629" y="32385"/>
                  </a:lnTo>
                  <a:lnTo>
                    <a:pt x="11150" y="30861"/>
                  </a:lnTo>
                  <a:lnTo>
                    <a:pt x="12001" y="28956"/>
                  </a:lnTo>
                  <a:lnTo>
                    <a:pt x="12077" y="27940"/>
                  </a:lnTo>
                  <a:lnTo>
                    <a:pt x="12052" y="27432"/>
                  </a:lnTo>
                  <a:lnTo>
                    <a:pt x="12242" y="27698"/>
                  </a:lnTo>
                  <a:lnTo>
                    <a:pt x="12484" y="27813"/>
                  </a:lnTo>
                  <a:lnTo>
                    <a:pt x="12407" y="28067"/>
                  </a:lnTo>
                  <a:lnTo>
                    <a:pt x="13208" y="27940"/>
                  </a:lnTo>
                  <a:lnTo>
                    <a:pt x="13208" y="27432"/>
                  </a:lnTo>
                  <a:lnTo>
                    <a:pt x="13195" y="26543"/>
                  </a:lnTo>
                  <a:lnTo>
                    <a:pt x="12649" y="26162"/>
                  </a:lnTo>
                  <a:lnTo>
                    <a:pt x="12865" y="25908"/>
                  </a:lnTo>
                  <a:lnTo>
                    <a:pt x="13182" y="26416"/>
                  </a:lnTo>
                  <a:lnTo>
                    <a:pt x="13550" y="26289"/>
                  </a:lnTo>
                  <a:lnTo>
                    <a:pt x="14147" y="26162"/>
                  </a:lnTo>
                  <a:lnTo>
                    <a:pt x="13970" y="25908"/>
                  </a:lnTo>
                  <a:lnTo>
                    <a:pt x="13703" y="25527"/>
                  </a:lnTo>
                  <a:lnTo>
                    <a:pt x="13246" y="24892"/>
                  </a:lnTo>
                  <a:lnTo>
                    <a:pt x="14071" y="25006"/>
                  </a:lnTo>
                  <a:lnTo>
                    <a:pt x="13970" y="24765"/>
                  </a:lnTo>
                  <a:lnTo>
                    <a:pt x="14351" y="24511"/>
                  </a:lnTo>
                  <a:lnTo>
                    <a:pt x="14922" y="24130"/>
                  </a:lnTo>
                  <a:lnTo>
                    <a:pt x="14046" y="23876"/>
                  </a:lnTo>
                  <a:lnTo>
                    <a:pt x="14833" y="23368"/>
                  </a:lnTo>
                  <a:lnTo>
                    <a:pt x="14605" y="22479"/>
                  </a:lnTo>
                  <a:lnTo>
                    <a:pt x="14566" y="22352"/>
                  </a:lnTo>
                  <a:lnTo>
                    <a:pt x="15354" y="22098"/>
                  </a:lnTo>
                  <a:lnTo>
                    <a:pt x="14770" y="21082"/>
                  </a:lnTo>
                  <a:lnTo>
                    <a:pt x="16497" y="21082"/>
                  </a:lnTo>
                  <a:lnTo>
                    <a:pt x="15506" y="20193"/>
                  </a:lnTo>
                  <a:lnTo>
                    <a:pt x="16611" y="21082"/>
                  </a:lnTo>
                  <a:lnTo>
                    <a:pt x="17043" y="20193"/>
                  </a:lnTo>
                  <a:lnTo>
                    <a:pt x="17170" y="19939"/>
                  </a:lnTo>
                  <a:lnTo>
                    <a:pt x="17094" y="18923"/>
                  </a:lnTo>
                  <a:lnTo>
                    <a:pt x="17322" y="19304"/>
                  </a:lnTo>
                  <a:lnTo>
                    <a:pt x="17627" y="18923"/>
                  </a:lnTo>
                  <a:lnTo>
                    <a:pt x="17716" y="18796"/>
                  </a:lnTo>
                  <a:lnTo>
                    <a:pt x="18021" y="19278"/>
                  </a:lnTo>
                  <a:lnTo>
                    <a:pt x="18364" y="18796"/>
                  </a:lnTo>
                  <a:lnTo>
                    <a:pt x="18542" y="18288"/>
                  </a:lnTo>
                  <a:lnTo>
                    <a:pt x="17932" y="17907"/>
                  </a:lnTo>
                  <a:lnTo>
                    <a:pt x="19913" y="18161"/>
                  </a:lnTo>
                  <a:lnTo>
                    <a:pt x="19786" y="17907"/>
                  </a:lnTo>
                  <a:lnTo>
                    <a:pt x="19354" y="17018"/>
                  </a:lnTo>
                  <a:lnTo>
                    <a:pt x="18529" y="15367"/>
                  </a:lnTo>
                  <a:lnTo>
                    <a:pt x="18465" y="15240"/>
                  </a:lnTo>
                  <a:lnTo>
                    <a:pt x="20421" y="16256"/>
                  </a:lnTo>
                  <a:lnTo>
                    <a:pt x="20904" y="15240"/>
                  </a:lnTo>
                  <a:lnTo>
                    <a:pt x="21196" y="14605"/>
                  </a:lnTo>
                  <a:lnTo>
                    <a:pt x="21831" y="13335"/>
                  </a:lnTo>
                  <a:lnTo>
                    <a:pt x="21831" y="12954"/>
                  </a:lnTo>
                  <a:lnTo>
                    <a:pt x="21958" y="13093"/>
                  </a:lnTo>
                  <a:lnTo>
                    <a:pt x="22021" y="12954"/>
                  </a:lnTo>
                  <a:lnTo>
                    <a:pt x="23215" y="11811"/>
                  </a:lnTo>
                  <a:lnTo>
                    <a:pt x="23634" y="12420"/>
                  </a:lnTo>
                  <a:lnTo>
                    <a:pt x="23672" y="11811"/>
                  </a:lnTo>
                  <a:lnTo>
                    <a:pt x="23698" y="11303"/>
                  </a:lnTo>
                  <a:lnTo>
                    <a:pt x="25133" y="10668"/>
                  </a:lnTo>
                  <a:lnTo>
                    <a:pt x="25565" y="10668"/>
                  </a:lnTo>
                  <a:lnTo>
                    <a:pt x="25374" y="11049"/>
                  </a:lnTo>
                  <a:lnTo>
                    <a:pt x="25285" y="11557"/>
                  </a:lnTo>
                  <a:lnTo>
                    <a:pt x="26073" y="10668"/>
                  </a:lnTo>
                  <a:lnTo>
                    <a:pt x="26187" y="10541"/>
                  </a:lnTo>
                  <a:lnTo>
                    <a:pt x="26289" y="10414"/>
                  </a:lnTo>
                  <a:lnTo>
                    <a:pt x="27813" y="10287"/>
                  </a:lnTo>
                  <a:lnTo>
                    <a:pt x="28536" y="9271"/>
                  </a:lnTo>
                  <a:lnTo>
                    <a:pt x="28663" y="9093"/>
                  </a:lnTo>
                  <a:lnTo>
                    <a:pt x="28016" y="8509"/>
                  </a:lnTo>
                  <a:lnTo>
                    <a:pt x="28105" y="8382"/>
                  </a:lnTo>
                  <a:lnTo>
                    <a:pt x="28968" y="7112"/>
                  </a:lnTo>
                  <a:lnTo>
                    <a:pt x="28943" y="6477"/>
                  </a:lnTo>
                  <a:lnTo>
                    <a:pt x="29159" y="8382"/>
                  </a:lnTo>
                  <a:lnTo>
                    <a:pt x="30391" y="6477"/>
                  </a:lnTo>
                  <a:lnTo>
                    <a:pt x="30492" y="8890"/>
                  </a:lnTo>
                  <a:lnTo>
                    <a:pt x="30607" y="8636"/>
                  </a:lnTo>
                  <a:lnTo>
                    <a:pt x="30543" y="7874"/>
                  </a:lnTo>
                  <a:lnTo>
                    <a:pt x="30822" y="8001"/>
                  </a:lnTo>
                  <a:lnTo>
                    <a:pt x="30886" y="8763"/>
                  </a:lnTo>
                  <a:lnTo>
                    <a:pt x="31521" y="8128"/>
                  </a:lnTo>
                  <a:lnTo>
                    <a:pt x="31534" y="7874"/>
                  </a:lnTo>
                  <a:lnTo>
                    <a:pt x="31153" y="7493"/>
                  </a:lnTo>
                  <a:lnTo>
                    <a:pt x="31991" y="7366"/>
                  </a:lnTo>
                  <a:lnTo>
                    <a:pt x="32067" y="7620"/>
                  </a:lnTo>
                  <a:lnTo>
                    <a:pt x="31927" y="7747"/>
                  </a:lnTo>
                  <a:lnTo>
                    <a:pt x="31940" y="8128"/>
                  </a:lnTo>
                  <a:lnTo>
                    <a:pt x="32245" y="7366"/>
                  </a:lnTo>
                  <a:lnTo>
                    <a:pt x="32486" y="6731"/>
                  </a:lnTo>
                  <a:lnTo>
                    <a:pt x="33261" y="6845"/>
                  </a:lnTo>
                  <a:lnTo>
                    <a:pt x="33274" y="7112"/>
                  </a:lnTo>
                  <a:lnTo>
                    <a:pt x="33401" y="7239"/>
                  </a:lnTo>
                  <a:lnTo>
                    <a:pt x="33197" y="7366"/>
                  </a:lnTo>
                  <a:lnTo>
                    <a:pt x="34340" y="6845"/>
                  </a:lnTo>
                  <a:lnTo>
                    <a:pt x="34518" y="6477"/>
                  </a:lnTo>
                  <a:lnTo>
                    <a:pt x="34696" y="6096"/>
                  </a:lnTo>
                  <a:lnTo>
                    <a:pt x="34747" y="5969"/>
                  </a:lnTo>
                  <a:lnTo>
                    <a:pt x="35039" y="5334"/>
                  </a:lnTo>
                  <a:lnTo>
                    <a:pt x="36550" y="5715"/>
                  </a:lnTo>
                  <a:lnTo>
                    <a:pt x="36271" y="7112"/>
                  </a:lnTo>
                  <a:lnTo>
                    <a:pt x="37071" y="6096"/>
                  </a:lnTo>
                  <a:lnTo>
                    <a:pt x="37223" y="7239"/>
                  </a:lnTo>
                  <a:lnTo>
                    <a:pt x="37858" y="6883"/>
                  </a:lnTo>
                  <a:lnTo>
                    <a:pt x="37769" y="6604"/>
                  </a:lnTo>
                  <a:lnTo>
                    <a:pt x="37604" y="6350"/>
                  </a:lnTo>
                  <a:lnTo>
                    <a:pt x="38239" y="6223"/>
                  </a:lnTo>
                  <a:lnTo>
                    <a:pt x="38341" y="6096"/>
                  </a:lnTo>
                  <a:lnTo>
                    <a:pt x="38836" y="5461"/>
                  </a:lnTo>
                  <a:lnTo>
                    <a:pt x="39217" y="5715"/>
                  </a:lnTo>
                  <a:lnTo>
                    <a:pt x="39293" y="5969"/>
                  </a:lnTo>
                  <a:lnTo>
                    <a:pt x="38912" y="6350"/>
                  </a:lnTo>
                  <a:lnTo>
                    <a:pt x="40157" y="6096"/>
                  </a:lnTo>
                  <a:lnTo>
                    <a:pt x="39547" y="5753"/>
                  </a:lnTo>
                  <a:lnTo>
                    <a:pt x="39598" y="5588"/>
                  </a:lnTo>
                  <a:lnTo>
                    <a:pt x="39738" y="5461"/>
                  </a:lnTo>
                  <a:lnTo>
                    <a:pt x="39878" y="5334"/>
                  </a:lnTo>
                  <a:lnTo>
                    <a:pt x="40157" y="5080"/>
                  </a:lnTo>
                  <a:lnTo>
                    <a:pt x="39408" y="4191"/>
                  </a:lnTo>
                  <a:lnTo>
                    <a:pt x="40322" y="4572"/>
                  </a:lnTo>
                  <a:lnTo>
                    <a:pt x="40132" y="4699"/>
                  </a:lnTo>
                  <a:lnTo>
                    <a:pt x="41033" y="4572"/>
                  </a:lnTo>
                  <a:lnTo>
                    <a:pt x="41300" y="5270"/>
                  </a:lnTo>
                  <a:lnTo>
                    <a:pt x="41033" y="5537"/>
                  </a:lnTo>
                  <a:lnTo>
                    <a:pt x="40881" y="5626"/>
                  </a:lnTo>
                  <a:lnTo>
                    <a:pt x="41109" y="5702"/>
                  </a:lnTo>
                  <a:lnTo>
                    <a:pt x="41300" y="5727"/>
                  </a:lnTo>
                  <a:lnTo>
                    <a:pt x="41338" y="5334"/>
                  </a:lnTo>
                  <a:lnTo>
                    <a:pt x="42100" y="4572"/>
                  </a:lnTo>
                  <a:lnTo>
                    <a:pt x="42570" y="4953"/>
                  </a:lnTo>
                  <a:lnTo>
                    <a:pt x="42608" y="5461"/>
                  </a:lnTo>
                  <a:lnTo>
                    <a:pt x="42494" y="5753"/>
                  </a:lnTo>
                  <a:lnTo>
                    <a:pt x="42367" y="6477"/>
                  </a:lnTo>
                  <a:lnTo>
                    <a:pt x="42811" y="5588"/>
                  </a:lnTo>
                  <a:lnTo>
                    <a:pt x="43929" y="6350"/>
                  </a:lnTo>
                  <a:lnTo>
                    <a:pt x="44437" y="5588"/>
                  </a:lnTo>
                  <a:lnTo>
                    <a:pt x="44361" y="5715"/>
                  </a:lnTo>
                  <a:lnTo>
                    <a:pt x="44234" y="6350"/>
                  </a:lnTo>
                  <a:lnTo>
                    <a:pt x="44653" y="5715"/>
                  </a:lnTo>
                  <a:lnTo>
                    <a:pt x="44792" y="5842"/>
                  </a:lnTo>
                  <a:lnTo>
                    <a:pt x="44843" y="6629"/>
                  </a:lnTo>
                  <a:lnTo>
                    <a:pt x="45631" y="6985"/>
                  </a:lnTo>
                  <a:lnTo>
                    <a:pt x="45097" y="5715"/>
                  </a:lnTo>
                  <a:lnTo>
                    <a:pt x="44996" y="5461"/>
                  </a:lnTo>
                  <a:lnTo>
                    <a:pt x="44831" y="5080"/>
                  </a:lnTo>
                  <a:lnTo>
                    <a:pt x="45758" y="5969"/>
                  </a:lnTo>
                  <a:lnTo>
                    <a:pt x="45656" y="6096"/>
                  </a:lnTo>
                  <a:lnTo>
                    <a:pt x="45466" y="6223"/>
                  </a:lnTo>
                  <a:lnTo>
                    <a:pt x="46431" y="6845"/>
                  </a:lnTo>
                  <a:lnTo>
                    <a:pt x="47688" y="6350"/>
                  </a:lnTo>
                  <a:lnTo>
                    <a:pt x="48374" y="6985"/>
                  </a:lnTo>
                  <a:lnTo>
                    <a:pt x="48450" y="7493"/>
                  </a:lnTo>
                  <a:lnTo>
                    <a:pt x="48323" y="8255"/>
                  </a:lnTo>
                  <a:lnTo>
                    <a:pt x="47586" y="6985"/>
                  </a:lnTo>
                  <a:lnTo>
                    <a:pt x="47574" y="7124"/>
                  </a:lnTo>
                  <a:lnTo>
                    <a:pt x="47548" y="8128"/>
                  </a:lnTo>
                  <a:lnTo>
                    <a:pt x="48209" y="8255"/>
                  </a:lnTo>
                  <a:lnTo>
                    <a:pt x="48869" y="8382"/>
                  </a:lnTo>
                  <a:lnTo>
                    <a:pt x="50838" y="8001"/>
                  </a:lnTo>
                  <a:lnTo>
                    <a:pt x="51904" y="9017"/>
                  </a:lnTo>
                  <a:lnTo>
                    <a:pt x="51828" y="8890"/>
                  </a:lnTo>
                  <a:lnTo>
                    <a:pt x="51879" y="8636"/>
                  </a:lnTo>
                  <a:lnTo>
                    <a:pt x="52463" y="8001"/>
                  </a:lnTo>
                  <a:lnTo>
                    <a:pt x="52806" y="7620"/>
                  </a:lnTo>
                  <a:lnTo>
                    <a:pt x="52209" y="10033"/>
                  </a:lnTo>
                  <a:lnTo>
                    <a:pt x="52857" y="9944"/>
                  </a:lnTo>
                  <a:lnTo>
                    <a:pt x="52489" y="10414"/>
                  </a:lnTo>
                  <a:lnTo>
                    <a:pt x="52628" y="10287"/>
                  </a:lnTo>
                  <a:lnTo>
                    <a:pt x="53225" y="11176"/>
                  </a:lnTo>
                  <a:lnTo>
                    <a:pt x="54406" y="11176"/>
                  </a:lnTo>
                  <a:lnTo>
                    <a:pt x="55841" y="11811"/>
                  </a:lnTo>
                  <a:lnTo>
                    <a:pt x="55626" y="11938"/>
                  </a:lnTo>
                  <a:lnTo>
                    <a:pt x="55524" y="12420"/>
                  </a:lnTo>
                  <a:lnTo>
                    <a:pt x="55600" y="12700"/>
                  </a:lnTo>
                  <a:lnTo>
                    <a:pt x="56286" y="13335"/>
                  </a:lnTo>
                  <a:lnTo>
                    <a:pt x="56578" y="13843"/>
                  </a:lnTo>
                  <a:lnTo>
                    <a:pt x="57023" y="13716"/>
                  </a:lnTo>
                  <a:lnTo>
                    <a:pt x="57188" y="13970"/>
                  </a:lnTo>
                  <a:lnTo>
                    <a:pt x="57353" y="13716"/>
                  </a:lnTo>
                  <a:lnTo>
                    <a:pt x="57518" y="13462"/>
                  </a:lnTo>
                  <a:lnTo>
                    <a:pt x="56807" y="16383"/>
                  </a:lnTo>
                  <a:lnTo>
                    <a:pt x="59893" y="15887"/>
                  </a:lnTo>
                  <a:lnTo>
                    <a:pt x="60769" y="15240"/>
                  </a:lnTo>
                  <a:lnTo>
                    <a:pt x="60591" y="15240"/>
                  </a:lnTo>
                  <a:lnTo>
                    <a:pt x="60642" y="14986"/>
                  </a:lnTo>
                  <a:lnTo>
                    <a:pt x="60794" y="14986"/>
                  </a:lnTo>
                  <a:lnTo>
                    <a:pt x="60693" y="14732"/>
                  </a:lnTo>
                  <a:lnTo>
                    <a:pt x="61201" y="14351"/>
                  </a:lnTo>
                  <a:lnTo>
                    <a:pt x="60883" y="14224"/>
                  </a:lnTo>
                  <a:lnTo>
                    <a:pt x="61315" y="13970"/>
                  </a:lnTo>
                  <a:lnTo>
                    <a:pt x="61302" y="14478"/>
                  </a:lnTo>
                  <a:lnTo>
                    <a:pt x="60960" y="14986"/>
                  </a:lnTo>
                  <a:lnTo>
                    <a:pt x="61493" y="14986"/>
                  </a:lnTo>
                  <a:lnTo>
                    <a:pt x="61480" y="14351"/>
                  </a:lnTo>
                  <a:lnTo>
                    <a:pt x="61493" y="14478"/>
                  </a:lnTo>
                  <a:lnTo>
                    <a:pt x="61544" y="14351"/>
                  </a:lnTo>
                  <a:lnTo>
                    <a:pt x="61429" y="13970"/>
                  </a:lnTo>
                  <a:lnTo>
                    <a:pt x="61506" y="13208"/>
                  </a:lnTo>
                  <a:lnTo>
                    <a:pt x="61683" y="12954"/>
                  </a:lnTo>
                  <a:close/>
                </a:path>
                <a:path w="68579" h="90804">
                  <a:moveTo>
                    <a:pt x="61899" y="12623"/>
                  </a:moveTo>
                  <a:lnTo>
                    <a:pt x="61760" y="12776"/>
                  </a:lnTo>
                  <a:lnTo>
                    <a:pt x="61899" y="12623"/>
                  </a:lnTo>
                  <a:close/>
                </a:path>
                <a:path w="68579" h="90804">
                  <a:moveTo>
                    <a:pt x="62534" y="38811"/>
                  </a:moveTo>
                  <a:lnTo>
                    <a:pt x="62458" y="38646"/>
                  </a:lnTo>
                  <a:lnTo>
                    <a:pt x="62395" y="38773"/>
                  </a:lnTo>
                  <a:lnTo>
                    <a:pt x="62534" y="38811"/>
                  </a:lnTo>
                  <a:close/>
                </a:path>
                <a:path w="68579" h="90804">
                  <a:moveTo>
                    <a:pt x="62623" y="38849"/>
                  </a:moveTo>
                  <a:lnTo>
                    <a:pt x="62598" y="38976"/>
                  </a:lnTo>
                  <a:lnTo>
                    <a:pt x="62623" y="38849"/>
                  </a:lnTo>
                  <a:close/>
                </a:path>
                <a:path w="68579" h="90804">
                  <a:moveTo>
                    <a:pt x="62712" y="34798"/>
                  </a:moveTo>
                  <a:lnTo>
                    <a:pt x="62661" y="34671"/>
                  </a:lnTo>
                  <a:lnTo>
                    <a:pt x="62712" y="34798"/>
                  </a:lnTo>
                  <a:close/>
                </a:path>
                <a:path w="68579" h="90804">
                  <a:moveTo>
                    <a:pt x="62712" y="28956"/>
                  </a:moveTo>
                  <a:lnTo>
                    <a:pt x="62268" y="28956"/>
                  </a:lnTo>
                  <a:lnTo>
                    <a:pt x="62585" y="29464"/>
                  </a:lnTo>
                  <a:lnTo>
                    <a:pt x="62712" y="28956"/>
                  </a:lnTo>
                  <a:close/>
                </a:path>
                <a:path w="68579" h="90804">
                  <a:moveTo>
                    <a:pt x="62750" y="39331"/>
                  </a:moveTo>
                  <a:lnTo>
                    <a:pt x="62598" y="38976"/>
                  </a:lnTo>
                  <a:lnTo>
                    <a:pt x="62522" y="39204"/>
                  </a:lnTo>
                  <a:lnTo>
                    <a:pt x="62750" y="39331"/>
                  </a:lnTo>
                  <a:close/>
                </a:path>
                <a:path w="68579" h="90804">
                  <a:moveTo>
                    <a:pt x="62992" y="34912"/>
                  </a:moveTo>
                  <a:lnTo>
                    <a:pt x="62712" y="34798"/>
                  </a:lnTo>
                  <a:lnTo>
                    <a:pt x="62992" y="34912"/>
                  </a:lnTo>
                  <a:close/>
                </a:path>
                <a:path w="68579" h="90804">
                  <a:moveTo>
                    <a:pt x="63030" y="35775"/>
                  </a:moveTo>
                  <a:lnTo>
                    <a:pt x="62992" y="35953"/>
                  </a:lnTo>
                  <a:lnTo>
                    <a:pt x="63030" y="35775"/>
                  </a:lnTo>
                  <a:close/>
                </a:path>
                <a:path w="68579" h="90804">
                  <a:moveTo>
                    <a:pt x="63030" y="28956"/>
                  </a:moveTo>
                  <a:lnTo>
                    <a:pt x="62865" y="28702"/>
                  </a:lnTo>
                  <a:lnTo>
                    <a:pt x="62712" y="28956"/>
                  </a:lnTo>
                  <a:lnTo>
                    <a:pt x="63030" y="28956"/>
                  </a:lnTo>
                  <a:close/>
                </a:path>
                <a:path w="68579" h="90804">
                  <a:moveTo>
                    <a:pt x="63157" y="38608"/>
                  </a:moveTo>
                  <a:lnTo>
                    <a:pt x="63144" y="38328"/>
                  </a:lnTo>
                  <a:lnTo>
                    <a:pt x="62941" y="38354"/>
                  </a:lnTo>
                  <a:lnTo>
                    <a:pt x="63157" y="38608"/>
                  </a:lnTo>
                  <a:close/>
                </a:path>
                <a:path w="68579" h="90804">
                  <a:moveTo>
                    <a:pt x="63373" y="36220"/>
                  </a:moveTo>
                  <a:lnTo>
                    <a:pt x="63157" y="36156"/>
                  </a:lnTo>
                  <a:lnTo>
                    <a:pt x="63017" y="36017"/>
                  </a:lnTo>
                  <a:lnTo>
                    <a:pt x="63030" y="36195"/>
                  </a:lnTo>
                  <a:lnTo>
                    <a:pt x="62890" y="36169"/>
                  </a:lnTo>
                  <a:lnTo>
                    <a:pt x="63017" y="36372"/>
                  </a:lnTo>
                  <a:lnTo>
                    <a:pt x="63042" y="36220"/>
                  </a:lnTo>
                  <a:lnTo>
                    <a:pt x="63169" y="36233"/>
                  </a:lnTo>
                  <a:lnTo>
                    <a:pt x="63373" y="36220"/>
                  </a:lnTo>
                  <a:close/>
                </a:path>
                <a:path w="68579" h="90804">
                  <a:moveTo>
                    <a:pt x="63449" y="38277"/>
                  </a:moveTo>
                  <a:lnTo>
                    <a:pt x="63284" y="37846"/>
                  </a:lnTo>
                  <a:lnTo>
                    <a:pt x="62966" y="37592"/>
                  </a:lnTo>
                  <a:lnTo>
                    <a:pt x="63144" y="38328"/>
                  </a:lnTo>
                  <a:lnTo>
                    <a:pt x="63449" y="38277"/>
                  </a:lnTo>
                  <a:close/>
                </a:path>
                <a:path w="68579" h="90804">
                  <a:moveTo>
                    <a:pt x="63779" y="34086"/>
                  </a:moveTo>
                  <a:lnTo>
                    <a:pt x="63258" y="33820"/>
                  </a:lnTo>
                  <a:lnTo>
                    <a:pt x="63169" y="34086"/>
                  </a:lnTo>
                  <a:lnTo>
                    <a:pt x="62585" y="34480"/>
                  </a:lnTo>
                  <a:lnTo>
                    <a:pt x="62661" y="34671"/>
                  </a:lnTo>
                  <a:lnTo>
                    <a:pt x="63779" y="34086"/>
                  </a:lnTo>
                  <a:close/>
                </a:path>
                <a:path w="68579" h="90804">
                  <a:moveTo>
                    <a:pt x="63944" y="38239"/>
                  </a:moveTo>
                  <a:lnTo>
                    <a:pt x="63449" y="38277"/>
                  </a:lnTo>
                  <a:lnTo>
                    <a:pt x="63944" y="38239"/>
                  </a:lnTo>
                  <a:close/>
                </a:path>
                <a:path w="68579" h="90804">
                  <a:moveTo>
                    <a:pt x="64198" y="39319"/>
                  </a:moveTo>
                  <a:lnTo>
                    <a:pt x="63601" y="39116"/>
                  </a:lnTo>
                  <a:lnTo>
                    <a:pt x="63157" y="38608"/>
                  </a:lnTo>
                  <a:lnTo>
                    <a:pt x="63182" y="39116"/>
                  </a:lnTo>
                  <a:lnTo>
                    <a:pt x="63944" y="39497"/>
                  </a:lnTo>
                  <a:lnTo>
                    <a:pt x="64198" y="39319"/>
                  </a:lnTo>
                  <a:close/>
                </a:path>
                <a:path w="68579" h="90804">
                  <a:moveTo>
                    <a:pt x="64617" y="40678"/>
                  </a:moveTo>
                  <a:lnTo>
                    <a:pt x="64223" y="40195"/>
                  </a:lnTo>
                  <a:lnTo>
                    <a:pt x="63461" y="39598"/>
                  </a:lnTo>
                  <a:lnTo>
                    <a:pt x="62509" y="39624"/>
                  </a:lnTo>
                  <a:lnTo>
                    <a:pt x="63385" y="40182"/>
                  </a:lnTo>
                  <a:lnTo>
                    <a:pt x="62966" y="40170"/>
                  </a:lnTo>
                  <a:lnTo>
                    <a:pt x="63995" y="40830"/>
                  </a:lnTo>
                  <a:lnTo>
                    <a:pt x="64033" y="41160"/>
                  </a:lnTo>
                  <a:lnTo>
                    <a:pt x="63550" y="41287"/>
                  </a:lnTo>
                  <a:lnTo>
                    <a:pt x="63195" y="41122"/>
                  </a:lnTo>
                  <a:lnTo>
                    <a:pt x="63423" y="41313"/>
                  </a:lnTo>
                  <a:lnTo>
                    <a:pt x="62865" y="41529"/>
                  </a:lnTo>
                  <a:lnTo>
                    <a:pt x="63423" y="41871"/>
                  </a:lnTo>
                  <a:lnTo>
                    <a:pt x="64300" y="41694"/>
                  </a:lnTo>
                  <a:lnTo>
                    <a:pt x="64465" y="41173"/>
                  </a:lnTo>
                  <a:lnTo>
                    <a:pt x="63969" y="40487"/>
                  </a:lnTo>
                  <a:lnTo>
                    <a:pt x="64211" y="40436"/>
                  </a:lnTo>
                  <a:lnTo>
                    <a:pt x="64439" y="40601"/>
                  </a:lnTo>
                  <a:lnTo>
                    <a:pt x="64617" y="40678"/>
                  </a:lnTo>
                  <a:close/>
                </a:path>
                <a:path w="68579" h="90804">
                  <a:moveTo>
                    <a:pt x="64655" y="17449"/>
                  </a:moveTo>
                  <a:lnTo>
                    <a:pt x="64160" y="17348"/>
                  </a:lnTo>
                  <a:lnTo>
                    <a:pt x="64236" y="17500"/>
                  </a:lnTo>
                  <a:lnTo>
                    <a:pt x="64490" y="17462"/>
                  </a:lnTo>
                  <a:lnTo>
                    <a:pt x="64655" y="17449"/>
                  </a:lnTo>
                  <a:close/>
                </a:path>
                <a:path w="68579" h="90804">
                  <a:moveTo>
                    <a:pt x="64795" y="36576"/>
                  </a:moveTo>
                  <a:lnTo>
                    <a:pt x="64414" y="36576"/>
                  </a:lnTo>
                  <a:lnTo>
                    <a:pt x="64325" y="37033"/>
                  </a:lnTo>
                  <a:lnTo>
                    <a:pt x="64795" y="36576"/>
                  </a:lnTo>
                  <a:close/>
                </a:path>
                <a:path w="68579" h="90804">
                  <a:moveTo>
                    <a:pt x="64833" y="43243"/>
                  </a:moveTo>
                  <a:lnTo>
                    <a:pt x="64376" y="42951"/>
                  </a:lnTo>
                  <a:lnTo>
                    <a:pt x="64833" y="43243"/>
                  </a:lnTo>
                  <a:close/>
                </a:path>
                <a:path w="68579" h="90804">
                  <a:moveTo>
                    <a:pt x="64947" y="19431"/>
                  </a:moveTo>
                  <a:lnTo>
                    <a:pt x="64770" y="19431"/>
                  </a:lnTo>
                  <a:lnTo>
                    <a:pt x="64947" y="19431"/>
                  </a:lnTo>
                  <a:close/>
                </a:path>
                <a:path w="68579" h="90804">
                  <a:moveTo>
                    <a:pt x="65925" y="28448"/>
                  </a:moveTo>
                  <a:lnTo>
                    <a:pt x="65722" y="27851"/>
                  </a:lnTo>
                  <a:lnTo>
                    <a:pt x="65417" y="27927"/>
                  </a:lnTo>
                  <a:lnTo>
                    <a:pt x="65925" y="28448"/>
                  </a:lnTo>
                  <a:close/>
                </a:path>
                <a:path w="68579" h="90804">
                  <a:moveTo>
                    <a:pt x="66128" y="38608"/>
                  </a:moveTo>
                  <a:lnTo>
                    <a:pt x="64312" y="37084"/>
                  </a:lnTo>
                  <a:lnTo>
                    <a:pt x="63131" y="36576"/>
                  </a:lnTo>
                  <a:lnTo>
                    <a:pt x="63347" y="37084"/>
                  </a:lnTo>
                  <a:lnTo>
                    <a:pt x="63842" y="37592"/>
                  </a:lnTo>
                  <a:lnTo>
                    <a:pt x="64046" y="38277"/>
                  </a:lnTo>
                  <a:lnTo>
                    <a:pt x="64198" y="38354"/>
                  </a:lnTo>
                  <a:lnTo>
                    <a:pt x="64325" y="38735"/>
                  </a:lnTo>
                  <a:lnTo>
                    <a:pt x="66128" y="38608"/>
                  </a:lnTo>
                  <a:close/>
                </a:path>
                <a:path w="68579" h="90804">
                  <a:moveTo>
                    <a:pt x="66560" y="45085"/>
                  </a:moveTo>
                  <a:lnTo>
                    <a:pt x="66471" y="44450"/>
                  </a:lnTo>
                  <a:lnTo>
                    <a:pt x="66128" y="43815"/>
                  </a:lnTo>
                  <a:lnTo>
                    <a:pt x="65786" y="43180"/>
                  </a:lnTo>
                  <a:lnTo>
                    <a:pt x="65405" y="43307"/>
                  </a:lnTo>
                  <a:lnTo>
                    <a:pt x="65303" y="43561"/>
                  </a:lnTo>
                  <a:lnTo>
                    <a:pt x="64909" y="43815"/>
                  </a:lnTo>
                  <a:lnTo>
                    <a:pt x="64452" y="43688"/>
                  </a:lnTo>
                  <a:lnTo>
                    <a:pt x="64376" y="43180"/>
                  </a:lnTo>
                  <a:lnTo>
                    <a:pt x="63055" y="42545"/>
                  </a:lnTo>
                  <a:lnTo>
                    <a:pt x="62915" y="42468"/>
                  </a:lnTo>
                  <a:lnTo>
                    <a:pt x="63055" y="42494"/>
                  </a:lnTo>
                  <a:lnTo>
                    <a:pt x="63030" y="42151"/>
                  </a:lnTo>
                  <a:lnTo>
                    <a:pt x="62115" y="41656"/>
                  </a:lnTo>
                  <a:lnTo>
                    <a:pt x="62204" y="42049"/>
                  </a:lnTo>
                  <a:lnTo>
                    <a:pt x="61772" y="41783"/>
                  </a:lnTo>
                  <a:lnTo>
                    <a:pt x="60439" y="42545"/>
                  </a:lnTo>
                  <a:lnTo>
                    <a:pt x="60972" y="43688"/>
                  </a:lnTo>
                  <a:lnTo>
                    <a:pt x="60236" y="43688"/>
                  </a:lnTo>
                  <a:lnTo>
                    <a:pt x="60413" y="43942"/>
                  </a:lnTo>
                  <a:lnTo>
                    <a:pt x="59766" y="43942"/>
                  </a:lnTo>
                  <a:lnTo>
                    <a:pt x="59575" y="44069"/>
                  </a:lnTo>
                  <a:lnTo>
                    <a:pt x="60350" y="45123"/>
                  </a:lnTo>
                  <a:lnTo>
                    <a:pt x="60502" y="45339"/>
                  </a:lnTo>
                  <a:lnTo>
                    <a:pt x="60540" y="45847"/>
                  </a:lnTo>
                  <a:lnTo>
                    <a:pt x="59778" y="45974"/>
                  </a:lnTo>
                  <a:lnTo>
                    <a:pt x="59359" y="45593"/>
                  </a:lnTo>
                  <a:lnTo>
                    <a:pt x="59651" y="46228"/>
                  </a:lnTo>
                  <a:lnTo>
                    <a:pt x="59296" y="46101"/>
                  </a:lnTo>
                  <a:lnTo>
                    <a:pt x="59156" y="45986"/>
                  </a:lnTo>
                  <a:lnTo>
                    <a:pt x="59283" y="46355"/>
                  </a:lnTo>
                  <a:lnTo>
                    <a:pt x="58737" y="46736"/>
                  </a:lnTo>
                  <a:lnTo>
                    <a:pt x="59309" y="47371"/>
                  </a:lnTo>
                  <a:lnTo>
                    <a:pt x="58420" y="47371"/>
                  </a:lnTo>
                  <a:lnTo>
                    <a:pt x="58788" y="48641"/>
                  </a:lnTo>
                  <a:lnTo>
                    <a:pt x="57632" y="48006"/>
                  </a:lnTo>
                  <a:lnTo>
                    <a:pt x="57873" y="48260"/>
                  </a:lnTo>
                  <a:lnTo>
                    <a:pt x="58013" y="48641"/>
                  </a:lnTo>
                  <a:lnTo>
                    <a:pt x="58077" y="49403"/>
                  </a:lnTo>
                  <a:lnTo>
                    <a:pt x="58026" y="49530"/>
                  </a:lnTo>
                  <a:lnTo>
                    <a:pt x="57023" y="48133"/>
                  </a:lnTo>
                  <a:lnTo>
                    <a:pt x="57162" y="50673"/>
                  </a:lnTo>
                  <a:lnTo>
                    <a:pt x="55803" y="49657"/>
                  </a:lnTo>
                  <a:lnTo>
                    <a:pt x="56743" y="50800"/>
                  </a:lnTo>
                  <a:lnTo>
                    <a:pt x="55283" y="51562"/>
                  </a:lnTo>
                  <a:lnTo>
                    <a:pt x="55384" y="52705"/>
                  </a:lnTo>
                  <a:lnTo>
                    <a:pt x="55245" y="52501"/>
                  </a:lnTo>
                  <a:lnTo>
                    <a:pt x="54889" y="52832"/>
                  </a:lnTo>
                  <a:lnTo>
                    <a:pt x="54432" y="52578"/>
                  </a:lnTo>
                  <a:lnTo>
                    <a:pt x="54013" y="52705"/>
                  </a:lnTo>
                  <a:lnTo>
                    <a:pt x="54787" y="53340"/>
                  </a:lnTo>
                  <a:lnTo>
                    <a:pt x="54813" y="53848"/>
                  </a:lnTo>
                  <a:lnTo>
                    <a:pt x="54749" y="54610"/>
                  </a:lnTo>
                  <a:lnTo>
                    <a:pt x="54927" y="55118"/>
                  </a:lnTo>
                  <a:lnTo>
                    <a:pt x="53606" y="54991"/>
                  </a:lnTo>
                  <a:lnTo>
                    <a:pt x="54076" y="53975"/>
                  </a:lnTo>
                  <a:lnTo>
                    <a:pt x="53073" y="53467"/>
                  </a:lnTo>
                  <a:lnTo>
                    <a:pt x="53860" y="53975"/>
                  </a:lnTo>
                  <a:lnTo>
                    <a:pt x="53124" y="54864"/>
                  </a:lnTo>
                  <a:lnTo>
                    <a:pt x="53886" y="55245"/>
                  </a:lnTo>
                  <a:lnTo>
                    <a:pt x="53035" y="55245"/>
                  </a:lnTo>
                  <a:lnTo>
                    <a:pt x="52412" y="54991"/>
                  </a:lnTo>
                  <a:lnTo>
                    <a:pt x="53492" y="56007"/>
                  </a:lnTo>
                  <a:lnTo>
                    <a:pt x="52298" y="55499"/>
                  </a:lnTo>
                  <a:lnTo>
                    <a:pt x="52730" y="56388"/>
                  </a:lnTo>
                  <a:lnTo>
                    <a:pt x="51689" y="56388"/>
                  </a:lnTo>
                  <a:lnTo>
                    <a:pt x="51536" y="55626"/>
                  </a:lnTo>
                  <a:lnTo>
                    <a:pt x="51358" y="56515"/>
                  </a:lnTo>
                  <a:lnTo>
                    <a:pt x="51130" y="56515"/>
                  </a:lnTo>
                  <a:lnTo>
                    <a:pt x="51409" y="56642"/>
                  </a:lnTo>
                  <a:lnTo>
                    <a:pt x="51790" y="57150"/>
                  </a:lnTo>
                  <a:lnTo>
                    <a:pt x="51358" y="58166"/>
                  </a:lnTo>
                  <a:lnTo>
                    <a:pt x="50850" y="57023"/>
                  </a:lnTo>
                  <a:lnTo>
                    <a:pt x="50203" y="56769"/>
                  </a:lnTo>
                  <a:lnTo>
                    <a:pt x="50088" y="57658"/>
                  </a:lnTo>
                  <a:lnTo>
                    <a:pt x="50457" y="58547"/>
                  </a:lnTo>
                  <a:lnTo>
                    <a:pt x="50114" y="58801"/>
                  </a:lnTo>
                  <a:lnTo>
                    <a:pt x="49961" y="58674"/>
                  </a:lnTo>
                  <a:lnTo>
                    <a:pt x="49847" y="58801"/>
                  </a:lnTo>
                  <a:lnTo>
                    <a:pt x="49745" y="58547"/>
                  </a:lnTo>
                  <a:lnTo>
                    <a:pt x="49809" y="58801"/>
                  </a:lnTo>
                  <a:lnTo>
                    <a:pt x="49974" y="59563"/>
                  </a:lnTo>
                  <a:lnTo>
                    <a:pt x="48323" y="60198"/>
                  </a:lnTo>
                  <a:lnTo>
                    <a:pt x="48641" y="61595"/>
                  </a:lnTo>
                  <a:lnTo>
                    <a:pt x="48882" y="61722"/>
                  </a:lnTo>
                  <a:lnTo>
                    <a:pt x="49644" y="62357"/>
                  </a:lnTo>
                  <a:lnTo>
                    <a:pt x="49517" y="62484"/>
                  </a:lnTo>
                  <a:lnTo>
                    <a:pt x="49453" y="62738"/>
                  </a:lnTo>
                  <a:lnTo>
                    <a:pt x="49745" y="63373"/>
                  </a:lnTo>
                  <a:lnTo>
                    <a:pt x="49072" y="62992"/>
                  </a:lnTo>
                  <a:lnTo>
                    <a:pt x="49098" y="62699"/>
                  </a:lnTo>
                  <a:lnTo>
                    <a:pt x="48907" y="62357"/>
                  </a:lnTo>
                  <a:lnTo>
                    <a:pt x="48907" y="62992"/>
                  </a:lnTo>
                  <a:lnTo>
                    <a:pt x="48552" y="62865"/>
                  </a:lnTo>
                  <a:lnTo>
                    <a:pt x="48120" y="62699"/>
                  </a:lnTo>
                  <a:lnTo>
                    <a:pt x="48133" y="62877"/>
                  </a:lnTo>
                  <a:lnTo>
                    <a:pt x="48234" y="63881"/>
                  </a:lnTo>
                  <a:lnTo>
                    <a:pt x="47612" y="64262"/>
                  </a:lnTo>
                  <a:lnTo>
                    <a:pt x="46697" y="63754"/>
                  </a:lnTo>
                  <a:lnTo>
                    <a:pt x="48018" y="62992"/>
                  </a:lnTo>
                  <a:lnTo>
                    <a:pt x="46977" y="62992"/>
                  </a:lnTo>
                  <a:lnTo>
                    <a:pt x="47891" y="62484"/>
                  </a:lnTo>
                  <a:lnTo>
                    <a:pt x="46139" y="61976"/>
                  </a:lnTo>
                  <a:lnTo>
                    <a:pt x="48285" y="61976"/>
                  </a:lnTo>
                  <a:lnTo>
                    <a:pt x="46545" y="61468"/>
                  </a:lnTo>
                  <a:lnTo>
                    <a:pt x="45656" y="62230"/>
                  </a:lnTo>
                  <a:lnTo>
                    <a:pt x="45618" y="62484"/>
                  </a:lnTo>
                  <a:lnTo>
                    <a:pt x="46037" y="62992"/>
                  </a:lnTo>
                  <a:lnTo>
                    <a:pt x="45212" y="63754"/>
                  </a:lnTo>
                  <a:lnTo>
                    <a:pt x="45148" y="64008"/>
                  </a:lnTo>
                  <a:lnTo>
                    <a:pt x="45377" y="64389"/>
                  </a:lnTo>
                  <a:lnTo>
                    <a:pt x="45821" y="64262"/>
                  </a:lnTo>
                  <a:lnTo>
                    <a:pt x="45974" y="64516"/>
                  </a:lnTo>
                  <a:lnTo>
                    <a:pt x="46075" y="65405"/>
                  </a:lnTo>
                  <a:lnTo>
                    <a:pt x="45948" y="66929"/>
                  </a:lnTo>
                  <a:lnTo>
                    <a:pt x="43141" y="64516"/>
                  </a:lnTo>
                  <a:lnTo>
                    <a:pt x="43510" y="66040"/>
                  </a:lnTo>
                  <a:lnTo>
                    <a:pt x="43624" y="66421"/>
                  </a:lnTo>
                  <a:lnTo>
                    <a:pt x="43942" y="67056"/>
                  </a:lnTo>
                  <a:lnTo>
                    <a:pt x="44958" y="67818"/>
                  </a:lnTo>
                  <a:lnTo>
                    <a:pt x="43853" y="68199"/>
                  </a:lnTo>
                  <a:lnTo>
                    <a:pt x="43065" y="67310"/>
                  </a:lnTo>
                  <a:lnTo>
                    <a:pt x="42291" y="68199"/>
                  </a:lnTo>
                  <a:lnTo>
                    <a:pt x="44069" y="68834"/>
                  </a:lnTo>
                  <a:lnTo>
                    <a:pt x="42849" y="69291"/>
                  </a:lnTo>
                  <a:lnTo>
                    <a:pt x="42849" y="69469"/>
                  </a:lnTo>
                  <a:lnTo>
                    <a:pt x="42583" y="69850"/>
                  </a:lnTo>
                  <a:lnTo>
                    <a:pt x="41656" y="69342"/>
                  </a:lnTo>
                  <a:lnTo>
                    <a:pt x="41148" y="70358"/>
                  </a:lnTo>
                  <a:lnTo>
                    <a:pt x="41046" y="70866"/>
                  </a:lnTo>
                  <a:lnTo>
                    <a:pt x="40919" y="72009"/>
                  </a:lnTo>
                  <a:lnTo>
                    <a:pt x="40563" y="72707"/>
                  </a:lnTo>
                  <a:lnTo>
                    <a:pt x="40563" y="73279"/>
                  </a:lnTo>
                  <a:lnTo>
                    <a:pt x="40513" y="73406"/>
                  </a:lnTo>
                  <a:lnTo>
                    <a:pt x="40563" y="73279"/>
                  </a:lnTo>
                  <a:lnTo>
                    <a:pt x="40563" y="72707"/>
                  </a:lnTo>
                  <a:lnTo>
                    <a:pt x="40360" y="73113"/>
                  </a:lnTo>
                  <a:lnTo>
                    <a:pt x="40360" y="74676"/>
                  </a:lnTo>
                  <a:lnTo>
                    <a:pt x="40259" y="74422"/>
                  </a:lnTo>
                  <a:lnTo>
                    <a:pt x="39878" y="74676"/>
                  </a:lnTo>
                  <a:lnTo>
                    <a:pt x="39535" y="74676"/>
                  </a:lnTo>
                  <a:lnTo>
                    <a:pt x="39839" y="74422"/>
                  </a:lnTo>
                  <a:lnTo>
                    <a:pt x="39992" y="74168"/>
                  </a:lnTo>
                  <a:lnTo>
                    <a:pt x="40271" y="74295"/>
                  </a:lnTo>
                  <a:lnTo>
                    <a:pt x="40360" y="74676"/>
                  </a:lnTo>
                  <a:lnTo>
                    <a:pt x="40360" y="73113"/>
                  </a:lnTo>
                  <a:lnTo>
                    <a:pt x="40271" y="73279"/>
                  </a:lnTo>
                  <a:lnTo>
                    <a:pt x="40068" y="73025"/>
                  </a:lnTo>
                  <a:lnTo>
                    <a:pt x="39941" y="72644"/>
                  </a:lnTo>
                  <a:lnTo>
                    <a:pt x="39497" y="72644"/>
                  </a:lnTo>
                  <a:lnTo>
                    <a:pt x="38912" y="74295"/>
                  </a:lnTo>
                  <a:lnTo>
                    <a:pt x="37211" y="75438"/>
                  </a:lnTo>
                  <a:lnTo>
                    <a:pt x="35737" y="76200"/>
                  </a:lnTo>
                  <a:lnTo>
                    <a:pt x="35814" y="76454"/>
                  </a:lnTo>
                  <a:lnTo>
                    <a:pt x="35864" y="77317"/>
                  </a:lnTo>
                  <a:lnTo>
                    <a:pt x="35560" y="77089"/>
                  </a:lnTo>
                  <a:lnTo>
                    <a:pt x="35521" y="76962"/>
                  </a:lnTo>
                  <a:lnTo>
                    <a:pt x="34861" y="77089"/>
                  </a:lnTo>
                  <a:lnTo>
                    <a:pt x="35877" y="77343"/>
                  </a:lnTo>
                  <a:lnTo>
                    <a:pt x="35915" y="77851"/>
                  </a:lnTo>
                  <a:lnTo>
                    <a:pt x="35788" y="78105"/>
                  </a:lnTo>
                  <a:lnTo>
                    <a:pt x="35293" y="77724"/>
                  </a:lnTo>
                  <a:lnTo>
                    <a:pt x="35255" y="77343"/>
                  </a:lnTo>
                  <a:lnTo>
                    <a:pt x="35128" y="78740"/>
                  </a:lnTo>
                  <a:lnTo>
                    <a:pt x="34188" y="80645"/>
                  </a:lnTo>
                  <a:lnTo>
                    <a:pt x="32766" y="80518"/>
                  </a:lnTo>
                  <a:lnTo>
                    <a:pt x="32766" y="80137"/>
                  </a:lnTo>
                  <a:lnTo>
                    <a:pt x="31953" y="80264"/>
                  </a:lnTo>
                  <a:lnTo>
                    <a:pt x="33020" y="82169"/>
                  </a:lnTo>
                  <a:lnTo>
                    <a:pt x="31927" y="81915"/>
                  </a:lnTo>
                  <a:lnTo>
                    <a:pt x="31978" y="81661"/>
                  </a:lnTo>
                  <a:lnTo>
                    <a:pt x="29603" y="82677"/>
                  </a:lnTo>
                  <a:lnTo>
                    <a:pt x="28829" y="82804"/>
                  </a:lnTo>
                  <a:lnTo>
                    <a:pt x="28016" y="82804"/>
                  </a:lnTo>
                  <a:lnTo>
                    <a:pt x="27432" y="82169"/>
                  </a:lnTo>
                  <a:lnTo>
                    <a:pt x="27216" y="83312"/>
                  </a:lnTo>
                  <a:lnTo>
                    <a:pt x="38112" y="83312"/>
                  </a:lnTo>
                  <a:lnTo>
                    <a:pt x="38125" y="82804"/>
                  </a:lnTo>
                  <a:lnTo>
                    <a:pt x="38417" y="82169"/>
                  </a:lnTo>
                  <a:lnTo>
                    <a:pt x="38658" y="82169"/>
                  </a:lnTo>
                  <a:lnTo>
                    <a:pt x="39052" y="82550"/>
                  </a:lnTo>
                  <a:lnTo>
                    <a:pt x="38671" y="82677"/>
                  </a:lnTo>
                  <a:lnTo>
                    <a:pt x="39547" y="82423"/>
                  </a:lnTo>
                  <a:lnTo>
                    <a:pt x="38531" y="81661"/>
                  </a:lnTo>
                  <a:lnTo>
                    <a:pt x="39522" y="81280"/>
                  </a:lnTo>
                  <a:lnTo>
                    <a:pt x="39662" y="81915"/>
                  </a:lnTo>
                  <a:lnTo>
                    <a:pt x="40271" y="81407"/>
                  </a:lnTo>
                  <a:lnTo>
                    <a:pt x="40043" y="81280"/>
                  </a:lnTo>
                  <a:lnTo>
                    <a:pt x="39878" y="80645"/>
                  </a:lnTo>
                  <a:lnTo>
                    <a:pt x="39903" y="79883"/>
                  </a:lnTo>
                  <a:lnTo>
                    <a:pt x="40970" y="79502"/>
                  </a:lnTo>
                  <a:lnTo>
                    <a:pt x="41630" y="79883"/>
                  </a:lnTo>
                  <a:lnTo>
                    <a:pt x="41351" y="79502"/>
                  </a:lnTo>
                  <a:lnTo>
                    <a:pt x="41135" y="78740"/>
                  </a:lnTo>
                  <a:lnTo>
                    <a:pt x="41605" y="78613"/>
                  </a:lnTo>
                  <a:lnTo>
                    <a:pt x="41871" y="78740"/>
                  </a:lnTo>
                  <a:lnTo>
                    <a:pt x="41922" y="79121"/>
                  </a:lnTo>
                  <a:lnTo>
                    <a:pt x="42964" y="78613"/>
                  </a:lnTo>
                  <a:lnTo>
                    <a:pt x="43180" y="78498"/>
                  </a:lnTo>
                  <a:lnTo>
                    <a:pt x="43027" y="78155"/>
                  </a:lnTo>
                  <a:lnTo>
                    <a:pt x="43002" y="78359"/>
                  </a:lnTo>
                  <a:lnTo>
                    <a:pt x="42964" y="78232"/>
                  </a:lnTo>
                  <a:lnTo>
                    <a:pt x="43002" y="78105"/>
                  </a:lnTo>
                  <a:lnTo>
                    <a:pt x="42316" y="76962"/>
                  </a:lnTo>
                  <a:lnTo>
                    <a:pt x="43535" y="76708"/>
                  </a:lnTo>
                  <a:lnTo>
                    <a:pt x="43776" y="76962"/>
                  </a:lnTo>
                  <a:lnTo>
                    <a:pt x="44030" y="76962"/>
                  </a:lnTo>
                  <a:lnTo>
                    <a:pt x="43065" y="78105"/>
                  </a:lnTo>
                  <a:lnTo>
                    <a:pt x="43065" y="78232"/>
                  </a:lnTo>
                  <a:lnTo>
                    <a:pt x="43180" y="78498"/>
                  </a:lnTo>
                  <a:lnTo>
                    <a:pt x="43459" y="78740"/>
                  </a:lnTo>
                  <a:lnTo>
                    <a:pt x="44094" y="78232"/>
                  </a:lnTo>
                  <a:lnTo>
                    <a:pt x="44538" y="79375"/>
                  </a:lnTo>
                  <a:lnTo>
                    <a:pt x="44450" y="78232"/>
                  </a:lnTo>
                  <a:lnTo>
                    <a:pt x="44183" y="76835"/>
                  </a:lnTo>
                  <a:lnTo>
                    <a:pt x="44373" y="76708"/>
                  </a:lnTo>
                  <a:lnTo>
                    <a:pt x="44932" y="76327"/>
                  </a:lnTo>
                  <a:lnTo>
                    <a:pt x="45212" y="76454"/>
                  </a:lnTo>
                  <a:lnTo>
                    <a:pt x="45237" y="76581"/>
                  </a:lnTo>
                  <a:lnTo>
                    <a:pt x="45402" y="76454"/>
                  </a:lnTo>
                  <a:lnTo>
                    <a:pt x="45440" y="76327"/>
                  </a:lnTo>
                  <a:lnTo>
                    <a:pt x="45427" y="76073"/>
                  </a:lnTo>
                  <a:lnTo>
                    <a:pt x="45847" y="75819"/>
                  </a:lnTo>
                  <a:lnTo>
                    <a:pt x="46012" y="75692"/>
                  </a:lnTo>
                  <a:lnTo>
                    <a:pt x="46596" y="75946"/>
                  </a:lnTo>
                  <a:lnTo>
                    <a:pt x="46850" y="75057"/>
                  </a:lnTo>
                  <a:lnTo>
                    <a:pt x="47104" y="74803"/>
                  </a:lnTo>
                  <a:lnTo>
                    <a:pt x="46748" y="74549"/>
                  </a:lnTo>
                  <a:lnTo>
                    <a:pt x="46418" y="74549"/>
                  </a:lnTo>
                  <a:lnTo>
                    <a:pt x="46418" y="75311"/>
                  </a:lnTo>
                  <a:lnTo>
                    <a:pt x="46418" y="75692"/>
                  </a:lnTo>
                  <a:lnTo>
                    <a:pt x="46228" y="75565"/>
                  </a:lnTo>
                  <a:lnTo>
                    <a:pt x="46062" y="75565"/>
                  </a:lnTo>
                  <a:lnTo>
                    <a:pt x="46189" y="75311"/>
                  </a:lnTo>
                  <a:lnTo>
                    <a:pt x="46189" y="75057"/>
                  </a:lnTo>
                  <a:lnTo>
                    <a:pt x="46418" y="75311"/>
                  </a:lnTo>
                  <a:lnTo>
                    <a:pt x="46418" y="74549"/>
                  </a:lnTo>
                  <a:lnTo>
                    <a:pt x="45821" y="74549"/>
                  </a:lnTo>
                  <a:lnTo>
                    <a:pt x="45694" y="74549"/>
                  </a:lnTo>
                  <a:lnTo>
                    <a:pt x="45224" y="75311"/>
                  </a:lnTo>
                  <a:lnTo>
                    <a:pt x="45034" y="74676"/>
                  </a:lnTo>
                  <a:lnTo>
                    <a:pt x="44945" y="74295"/>
                  </a:lnTo>
                  <a:lnTo>
                    <a:pt x="45605" y="74168"/>
                  </a:lnTo>
                  <a:lnTo>
                    <a:pt x="45110" y="73406"/>
                  </a:lnTo>
                  <a:lnTo>
                    <a:pt x="44869" y="73025"/>
                  </a:lnTo>
                  <a:lnTo>
                    <a:pt x="44780" y="72898"/>
                  </a:lnTo>
                  <a:lnTo>
                    <a:pt x="46075" y="73152"/>
                  </a:lnTo>
                  <a:lnTo>
                    <a:pt x="46647" y="72898"/>
                  </a:lnTo>
                  <a:lnTo>
                    <a:pt x="47218" y="72644"/>
                  </a:lnTo>
                  <a:lnTo>
                    <a:pt x="47917" y="72898"/>
                  </a:lnTo>
                  <a:lnTo>
                    <a:pt x="47980" y="72644"/>
                  </a:lnTo>
                  <a:lnTo>
                    <a:pt x="48221" y="71628"/>
                  </a:lnTo>
                  <a:lnTo>
                    <a:pt x="49174" y="70485"/>
                  </a:lnTo>
                  <a:lnTo>
                    <a:pt x="49199" y="70231"/>
                  </a:lnTo>
                  <a:lnTo>
                    <a:pt x="48983" y="69850"/>
                  </a:lnTo>
                  <a:lnTo>
                    <a:pt x="48463" y="68961"/>
                  </a:lnTo>
                  <a:lnTo>
                    <a:pt x="48412" y="68453"/>
                  </a:lnTo>
                  <a:lnTo>
                    <a:pt x="48996" y="68834"/>
                  </a:lnTo>
                  <a:lnTo>
                    <a:pt x="49276" y="68834"/>
                  </a:lnTo>
                  <a:lnTo>
                    <a:pt x="49301" y="69088"/>
                  </a:lnTo>
                  <a:lnTo>
                    <a:pt x="49326" y="68707"/>
                  </a:lnTo>
                  <a:lnTo>
                    <a:pt x="49580" y="68453"/>
                  </a:lnTo>
                  <a:lnTo>
                    <a:pt x="49822" y="68199"/>
                  </a:lnTo>
                  <a:lnTo>
                    <a:pt x="50063" y="67945"/>
                  </a:lnTo>
                  <a:lnTo>
                    <a:pt x="50190" y="67818"/>
                  </a:lnTo>
                  <a:lnTo>
                    <a:pt x="50228" y="67614"/>
                  </a:lnTo>
                  <a:lnTo>
                    <a:pt x="50126" y="67805"/>
                  </a:lnTo>
                  <a:lnTo>
                    <a:pt x="50152" y="67538"/>
                  </a:lnTo>
                  <a:lnTo>
                    <a:pt x="49479" y="66929"/>
                  </a:lnTo>
                  <a:lnTo>
                    <a:pt x="50393" y="66548"/>
                  </a:lnTo>
                  <a:lnTo>
                    <a:pt x="50304" y="66929"/>
                  </a:lnTo>
                  <a:lnTo>
                    <a:pt x="50228" y="67614"/>
                  </a:lnTo>
                  <a:lnTo>
                    <a:pt x="50584" y="66929"/>
                  </a:lnTo>
                  <a:lnTo>
                    <a:pt x="50774" y="67183"/>
                  </a:lnTo>
                  <a:lnTo>
                    <a:pt x="51892" y="66929"/>
                  </a:lnTo>
                  <a:lnTo>
                    <a:pt x="53543" y="66548"/>
                  </a:lnTo>
                  <a:lnTo>
                    <a:pt x="51358" y="63373"/>
                  </a:lnTo>
                  <a:lnTo>
                    <a:pt x="50736" y="62484"/>
                  </a:lnTo>
                  <a:lnTo>
                    <a:pt x="54292" y="62103"/>
                  </a:lnTo>
                  <a:lnTo>
                    <a:pt x="53784" y="62103"/>
                  </a:lnTo>
                  <a:lnTo>
                    <a:pt x="56667" y="60452"/>
                  </a:lnTo>
                  <a:lnTo>
                    <a:pt x="57023" y="58166"/>
                  </a:lnTo>
                  <a:lnTo>
                    <a:pt x="57226" y="56769"/>
                  </a:lnTo>
                  <a:lnTo>
                    <a:pt x="58000" y="56388"/>
                  </a:lnTo>
                  <a:lnTo>
                    <a:pt x="58762" y="56007"/>
                  </a:lnTo>
                  <a:lnTo>
                    <a:pt x="60045" y="55372"/>
                  </a:lnTo>
                  <a:lnTo>
                    <a:pt x="60299" y="55245"/>
                  </a:lnTo>
                  <a:lnTo>
                    <a:pt x="60502" y="55118"/>
                  </a:lnTo>
                  <a:lnTo>
                    <a:pt x="61074" y="54737"/>
                  </a:lnTo>
                  <a:lnTo>
                    <a:pt x="60528" y="54229"/>
                  </a:lnTo>
                  <a:lnTo>
                    <a:pt x="60375" y="53467"/>
                  </a:lnTo>
                  <a:lnTo>
                    <a:pt x="61252" y="53848"/>
                  </a:lnTo>
                  <a:lnTo>
                    <a:pt x="61150" y="53467"/>
                  </a:lnTo>
                  <a:lnTo>
                    <a:pt x="60972" y="52832"/>
                  </a:lnTo>
                  <a:lnTo>
                    <a:pt x="60934" y="52705"/>
                  </a:lnTo>
                  <a:lnTo>
                    <a:pt x="60858" y="51054"/>
                  </a:lnTo>
                  <a:lnTo>
                    <a:pt x="64008" y="51689"/>
                  </a:lnTo>
                  <a:lnTo>
                    <a:pt x="63855" y="51054"/>
                  </a:lnTo>
                  <a:lnTo>
                    <a:pt x="63766" y="50673"/>
                  </a:lnTo>
                  <a:lnTo>
                    <a:pt x="63487" y="49530"/>
                  </a:lnTo>
                  <a:lnTo>
                    <a:pt x="62839" y="49403"/>
                  </a:lnTo>
                  <a:lnTo>
                    <a:pt x="63233" y="49022"/>
                  </a:lnTo>
                  <a:lnTo>
                    <a:pt x="63271" y="48641"/>
                  </a:lnTo>
                  <a:lnTo>
                    <a:pt x="63360" y="47625"/>
                  </a:lnTo>
                  <a:lnTo>
                    <a:pt x="63944" y="48006"/>
                  </a:lnTo>
                  <a:lnTo>
                    <a:pt x="63881" y="47879"/>
                  </a:lnTo>
                  <a:lnTo>
                    <a:pt x="63449" y="47625"/>
                  </a:lnTo>
                  <a:lnTo>
                    <a:pt x="63842" y="47498"/>
                  </a:lnTo>
                  <a:lnTo>
                    <a:pt x="64287" y="47752"/>
                  </a:lnTo>
                  <a:lnTo>
                    <a:pt x="64262" y="47498"/>
                  </a:lnTo>
                  <a:lnTo>
                    <a:pt x="64135" y="46228"/>
                  </a:lnTo>
                  <a:lnTo>
                    <a:pt x="64109" y="45974"/>
                  </a:lnTo>
                  <a:lnTo>
                    <a:pt x="64858" y="45085"/>
                  </a:lnTo>
                  <a:lnTo>
                    <a:pt x="65836" y="46990"/>
                  </a:lnTo>
                  <a:lnTo>
                    <a:pt x="66433" y="45593"/>
                  </a:lnTo>
                  <a:lnTo>
                    <a:pt x="66560" y="45085"/>
                  </a:lnTo>
                  <a:close/>
                </a:path>
                <a:path w="68579" h="90804">
                  <a:moveTo>
                    <a:pt x="66598" y="30099"/>
                  </a:moveTo>
                  <a:lnTo>
                    <a:pt x="65925" y="29616"/>
                  </a:lnTo>
                  <a:lnTo>
                    <a:pt x="66192" y="30213"/>
                  </a:lnTo>
                  <a:lnTo>
                    <a:pt x="66598" y="30099"/>
                  </a:lnTo>
                  <a:close/>
                </a:path>
                <a:path w="68579" h="90804">
                  <a:moveTo>
                    <a:pt x="66763" y="28486"/>
                  </a:moveTo>
                  <a:lnTo>
                    <a:pt x="66649" y="29591"/>
                  </a:lnTo>
                  <a:lnTo>
                    <a:pt x="66763" y="28486"/>
                  </a:lnTo>
                  <a:close/>
                </a:path>
                <a:path w="68579" h="90804">
                  <a:moveTo>
                    <a:pt x="66776" y="23761"/>
                  </a:moveTo>
                  <a:lnTo>
                    <a:pt x="65925" y="23926"/>
                  </a:lnTo>
                  <a:lnTo>
                    <a:pt x="65544" y="23977"/>
                  </a:lnTo>
                  <a:lnTo>
                    <a:pt x="65913" y="23964"/>
                  </a:lnTo>
                  <a:lnTo>
                    <a:pt x="66103" y="24028"/>
                  </a:lnTo>
                  <a:lnTo>
                    <a:pt x="66205" y="24155"/>
                  </a:lnTo>
                  <a:lnTo>
                    <a:pt x="66357" y="24117"/>
                  </a:lnTo>
                  <a:lnTo>
                    <a:pt x="66548" y="24041"/>
                  </a:lnTo>
                  <a:lnTo>
                    <a:pt x="66776" y="23926"/>
                  </a:lnTo>
                  <a:lnTo>
                    <a:pt x="66776" y="23761"/>
                  </a:lnTo>
                  <a:close/>
                </a:path>
                <a:path w="68579" h="90804">
                  <a:moveTo>
                    <a:pt x="67271" y="24955"/>
                  </a:moveTo>
                  <a:lnTo>
                    <a:pt x="66878" y="24650"/>
                  </a:lnTo>
                  <a:lnTo>
                    <a:pt x="66611" y="25082"/>
                  </a:lnTo>
                  <a:lnTo>
                    <a:pt x="66903" y="25615"/>
                  </a:lnTo>
                  <a:lnTo>
                    <a:pt x="67081" y="24968"/>
                  </a:lnTo>
                  <a:lnTo>
                    <a:pt x="67271" y="24955"/>
                  </a:lnTo>
                  <a:close/>
                </a:path>
                <a:path w="68579" h="90804">
                  <a:moveTo>
                    <a:pt x="67424" y="29171"/>
                  </a:moveTo>
                  <a:lnTo>
                    <a:pt x="66814" y="29476"/>
                  </a:lnTo>
                  <a:lnTo>
                    <a:pt x="66827" y="29908"/>
                  </a:lnTo>
                  <a:lnTo>
                    <a:pt x="67424" y="29171"/>
                  </a:lnTo>
                  <a:close/>
                </a:path>
                <a:path w="68579" h="90804">
                  <a:moveTo>
                    <a:pt x="67614" y="33655"/>
                  </a:moveTo>
                  <a:lnTo>
                    <a:pt x="65900" y="33020"/>
                  </a:lnTo>
                  <a:lnTo>
                    <a:pt x="66852" y="32639"/>
                  </a:lnTo>
                  <a:lnTo>
                    <a:pt x="66903" y="32512"/>
                  </a:lnTo>
                  <a:lnTo>
                    <a:pt x="66446" y="31242"/>
                  </a:lnTo>
                  <a:lnTo>
                    <a:pt x="66001" y="32512"/>
                  </a:lnTo>
                  <a:lnTo>
                    <a:pt x="64846" y="31496"/>
                  </a:lnTo>
                  <a:lnTo>
                    <a:pt x="67106" y="30607"/>
                  </a:lnTo>
                  <a:lnTo>
                    <a:pt x="66154" y="30607"/>
                  </a:lnTo>
                  <a:lnTo>
                    <a:pt x="66192" y="30213"/>
                  </a:lnTo>
                  <a:lnTo>
                    <a:pt x="65557" y="29972"/>
                  </a:lnTo>
                  <a:lnTo>
                    <a:pt x="65913" y="29616"/>
                  </a:lnTo>
                  <a:lnTo>
                    <a:pt x="66344" y="29210"/>
                  </a:lnTo>
                  <a:lnTo>
                    <a:pt x="64909" y="28067"/>
                  </a:lnTo>
                  <a:lnTo>
                    <a:pt x="65392" y="27940"/>
                  </a:lnTo>
                  <a:lnTo>
                    <a:pt x="65303" y="27813"/>
                  </a:lnTo>
                  <a:lnTo>
                    <a:pt x="65659" y="27698"/>
                  </a:lnTo>
                  <a:lnTo>
                    <a:pt x="65722" y="27851"/>
                  </a:lnTo>
                  <a:lnTo>
                    <a:pt x="66344" y="27686"/>
                  </a:lnTo>
                  <a:lnTo>
                    <a:pt x="65925" y="27609"/>
                  </a:lnTo>
                  <a:lnTo>
                    <a:pt x="66078" y="27559"/>
                  </a:lnTo>
                  <a:lnTo>
                    <a:pt x="66852" y="27305"/>
                  </a:lnTo>
                  <a:lnTo>
                    <a:pt x="64884" y="26924"/>
                  </a:lnTo>
                  <a:lnTo>
                    <a:pt x="65379" y="26289"/>
                  </a:lnTo>
                  <a:lnTo>
                    <a:pt x="65468" y="26162"/>
                  </a:lnTo>
                  <a:lnTo>
                    <a:pt x="66319" y="26162"/>
                  </a:lnTo>
                  <a:lnTo>
                    <a:pt x="66014" y="26924"/>
                  </a:lnTo>
                  <a:lnTo>
                    <a:pt x="66535" y="26162"/>
                  </a:lnTo>
                  <a:lnTo>
                    <a:pt x="66611" y="26035"/>
                  </a:lnTo>
                  <a:lnTo>
                    <a:pt x="65176" y="26035"/>
                  </a:lnTo>
                  <a:lnTo>
                    <a:pt x="65608" y="25654"/>
                  </a:lnTo>
                  <a:lnTo>
                    <a:pt x="66598" y="24765"/>
                  </a:lnTo>
                  <a:lnTo>
                    <a:pt x="66408" y="24511"/>
                  </a:lnTo>
                  <a:lnTo>
                    <a:pt x="66205" y="24257"/>
                  </a:lnTo>
                  <a:lnTo>
                    <a:pt x="65125" y="24511"/>
                  </a:lnTo>
                  <a:lnTo>
                    <a:pt x="65189" y="24257"/>
                  </a:lnTo>
                  <a:lnTo>
                    <a:pt x="65392" y="23368"/>
                  </a:lnTo>
                  <a:lnTo>
                    <a:pt x="65328" y="22987"/>
                  </a:lnTo>
                  <a:lnTo>
                    <a:pt x="65227" y="22860"/>
                  </a:lnTo>
                  <a:lnTo>
                    <a:pt x="64770" y="22352"/>
                  </a:lnTo>
                  <a:lnTo>
                    <a:pt x="65176" y="22225"/>
                  </a:lnTo>
                  <a:lnTo>
                    <a:pt x="65125" y="21971"/>
                  </a:lnTo>
                  <a:lnTo>
                    <a:pt x="64884" y="20955"/>
                  </a:lnTo>
                  <a:lnTo>
                    <a:pt x="64770" y="19685"/>
                  </a:lnTo>
                  <a:lnTo>
                    <a:pt x="64770" y="19469"/>
                  </a:lnTo>
                  <a:lnTo>
                    <a:pt x="63868" y="19685"/>
                  </a:lnTo>
                  <a:lnTo>
                    <a:pt x="63766" y="19177"/>
                  </a:lnTo>
                  <a:lnTo>
                    <a:pt x="63741" y="19050"/>
                  </a:lnTo>
                  <a:lnTo>
                    <a:pt x="63665" y="18669"/>
                  </a:lnTo>
                  <a:lnTo>
                    <a:pt x="63411" y="18415"/>
                  </a:lnTo>
                  <a:lnTo>
                    <a:pt x="63284" y="18288"/>
                  </a:lnTo>
                  <a:lnTo>
                    <a:pt x="63157" y="18161"/>
                  </a:lnTo>
                  <a:lnTo>
                    <a:pt x="63779" y="17907"/>
                  </a:lnTo>
                  <a:lnTo>
                    <a:pt x="64071" y="17907"/>
                  </a:lnTo>
                  <a:lnTo>
                    <a:pt x="64503" y="18161"/>
                  </a:lnTo>
                  <a:lnTo>
                    <a:pt x="64401" y="17907"/>
                  </a:lnTo>
                  <a:lnTo>
                    <a:pt x="64223" y="17526"/>
                  </a:lnTo>
                  <a:lnTo>
                    <a:pt x="63576" y="17526"/>
                  </a:lnTo>
                  <a:lnTo>
                    <a:pt x="63284" y="17145"/>
                  </a:lnTo>
                  <a:lnTo>
                    <a:pt x="64096" y="16891"/>
                  </a:lnTo>
                  <a:lnTo>
                    <a:pt x="63868" y="16510"/>
                  </a:lnTo>
                  <a:lnTo>
                    <a:pt x="63627" y="16129"/>
                  </a:lnTo>
                  <a:lnTo>
                    <a:pt x="62509" y="15887"/>
                  </a:lnTo>
                  <a:lnTo>
                    <a:pt x="62395" y="15748"/>
                  </a:lnTo>
                  <a:lnTo>
                    <a:pt x="62293" y="14605"/>
                  </a:lnTo>
                  <a:lnTo>
                    <a:pt x="61607" y="14986"/>
                  </a:lnTo>
                  <a:lnTo>
                    <a:pt x="60896" y="16510"/>
                  </a:lnTo>
                  <a:lnTo>
                    <a:pt x="60629" y="16332"/>
                  </a:lnTo>
                  <a:lnTo>
                    <a:pt x="59969" y="18288"/>
                  </a:lnTo>
                  <a:lnTo>
                    <a:pt x="59855" y="18161"/>
                  </a:lnTo>
                  <a:lnTo>
                    <a:pt x="59410" y="18161"/>
                  </a:lnTo>
                  <a:lnTo>
                    <a:pt x="59486" y="18288"/>
                  </a:lnTo>
                  <a:lnTo>
                    <a:pt x="60185" y="18923"/>
                  </a:lnTo>
                  <a:lnTo>
                    <a:pt x="60502" y="19304"/>
                  </a:lnTo>
                  <a:lnTo>
                    <a:pt x="61074" y="18923"/>
                  </a:lnTo>
                  <a:lnTo>
                    <a:pt x="60794" y="18923"/>
                  </a:lnTo>
                  <a:lnTo>
                    <a:pt x="61163" y="18415"/>
                  </a:lnTo>
                  <a:lnTo>
                    <a:pt x="61607" y="18415"/>
                  </a:lnTo>
                  <a:lnTo>
                    <a:pt x="62090" y="18669"/>
                  </a:lnTo>
                  <a:lnTo>
                    <a:pt x="62255" y="19050"/>
                  </a:lnTo>
                  <a:lnTo>
                    <a:pt x="61531" y="18542"/>
                  </a:lnTo>
                  <a:lnTo>
                    <a:pt x="61264" y="19431"/>
                  </a:lnTo>
                  <a:lnTo>
                    <a:pt x="60998" y="19939"/>
                  </a:lnTo>
                  <a:lnTo>
                    <a:pt x="61175" y="19812"/>
                  </a:lnTo>
                  <a:lnTo>
                    <a:pt x="61429" y="19812"/>
                  </a:lnTo>
                  <a:lnTo>
                    <a:pt x="61620" y="19685"/>
                  </a:lnTo>
                  <a:lnTo>
                    <a:pt x="60794" y="20828"/>
                  </a:lnTo>
                  <a:lnTo>
                    <a:pt x="62331" y="19685"/>
                  </a:lnTo>
                  <a:lnTo>
                    <a:pt x="63004" y="19177"/>
                  </a:lnTo>
                  <a:lnTo>
                    <a:pt x="62636" y="20574"/>
                  </a:lnTo>
                  <a:lnTo>
                    <a:pt x="62268" y="20574"/>
                  </a:lnTo>
                  <a:lnTo>
                    <a:pt x="62598" y="20955"/>
                  </a:lnTo>
                  <a:lnTo>
                    <a:pt x="63195" y="21082"/>
                  </a:lnTo>
                  <a:lnTo>
                    <a:pt x="63258" y="21590"/>
                  </a:lnTo>
                  <a:lnTo>
                    <a:pt x="62560" y="21971"/>
                  </a:lnTo>
                  <a:lnTo>
                    <a:pt x="62738" y="21336"/>
                  </a:lnTo>
                  <a:lnTo>
                    <a:pt x="62090" y="21463"/>
                  </a:lnTo>
                  <a:lnTo>
                    <a:pt x="62369" y="21971"/>
                  </a:lnTo>
                  <a:lnTo>
                    <a:pt x="63995" y="22098"/>
                  </a:lnTo>
                  <a:lnTo>
                    <a:pt x="63373" y="22860"/>
                  </a:lnTo>
                  <a:lnTo>
                    <a:pt x="63080" y="22733"/>
                  </a:lnTo>
                  <a:lnTo>
                    <a:pt x="62953" y="22352"/>
                  </a:lnTo>
                  <a:lnTo>
                    <a:pt x="62674" y="22225"/>
                  </a:lnTo>
                  <a:lnTo>
                    <a:pt x="61937" y="23114"/>
                  </a:lnTo>
                  <a:lnTo>
                    <a:pt x="62191" y="23114"/>
                  </a:lnTo>
                  <a:lnTo>
                    <a:pt x="62191" y="23368"/>
                  </a:lnTo>
                  <a:lnTo>
                    <a:pt x="62166" y="23583"/>
                  </a:lnTo>
                  <a:lnTo>
                    <a:pt x="62064" y="24066"/>
                  </a:lnTo>
                  <a:lnTo>
                    <a:pt x="62128" y="23850"/>
                  </a:lnTo>
                  <a:lnTo>
                    <a:pt x="62064" y="24511"/>
                  </a:lnTo>
                  <a:lnTo>
                    <a:pt x="62242" y="24257"/>
                  </a:lnTo>
                  <a:lnTo>
                    <a:pt x="64516" y="24384"/>
                  </a:lnTo>
                  <a:lnTo>
                    <a:pt x="63017" y="25654"/>
                  </a:lnTo>
                  <a:lnTo>
                    <a:pt x="63157" y="25704"/>
                  </a:lnTo>
                  <a:lnTo>
                    <a:pt x="63830" y="26289"/>
                  </a:lnTo>
                  <a:lnTo>
                    <a:pt x="62903" y="26416"/>
                  </a:lnTo>
                  <a:lnTo>
                    <a:pt x="62699" y="26670"/>
                  </a:lnTo>
                  <a:lnTo>
                    <a:pt x="62496" y="27178"/>
                  </a:lnTo>
                  <a:lnTo>
                    <a:pt x="63055" y="27432"/>
                  </a:lnTo>
                  <a:lnTo>
                    <a:pt x="61785" y="27940"/>
                  </a:lnTo>
                  <a:lnTo>
                    <a:pt x="62979" y="28448"/>
                  </a:lnTo>
                  <a:lnTo>
                    <a:pt x="62687" y="28448"/>
                  </a:lnTo>
                  <a:lnTo>
                    <a:pt x="62865" y="28702"/>
                  </a:lnTo>
                  <a:lnTo>
                    <a:pt x="63144" y="28702"/>
                  </a:lnTo>
                  <a:lnTo>
                    <a:pt x="64300" y="29464"/>
                  </a:lnTo>
                  <a:lnTo>
                    <a:pt x="62191" y="30988"/>
                  </a:lnTo>
                  <a:lnTo>
                    <a:pt x="63652" y="32258"/>
                  </a:lnTo>
                  <a:lnTo>
                    <a:pt x="64274" y="33401"/>
                  </a:lnTo>
                  <a:lnTo>
                    <a:pt x="65278" y="33528"/>
                  </a:lnTo>
                  <a:lnTo>
                    <a:pt x="65747" y="34798"/>
                  </a:lnTo>
                  <a:lnTo>
                    <a:pt x="65265" y="35179"/>
                  </a:lnTo>
                  <a:lnTo>
                    <a:pt x="64668" y="34417"/>
                  </a:lnTo>
                  <a:lnTo>
                    <a:pt x="64401" y="34798"/>
                  </a:lnTo>
                  <a:lnTo>
                    <a:pt x="64312" y="35560"/>
                  </a:lnTo>
                  <a:lnTo>
                    <a:pt x="64554" y="36068"/>
                  </a:lnTo>
                  <a:lnTo>
                    <a:pt x="64312" y="35941"/>
                  </a:lnTo>
                  <a:lnTo>
                    <a:pt x="63728" y="36195"/>
                  </a:lnTo>
                  <a:lnTo>
                    <a:pt x="63754" y="36576"/>
                  </a:lnTo>
                  <a:lnTo>
                    <a:pt x="64414" y="36576"/>
                  </a:lnTo>
                  <a:lnTo>
                    <a:pt x="64465" y="36322"/>
                  </a:lnTo>
                  <a:lnTo>
                    <a:pt x="65697" y="36830"/>
                  </a:lnTo>
                  <a:lnTo>
                    <a:pt x="65214" y="36322"/>
                  </a:lnTo>
                  <a:lnTo>
                    <a:pt x="64973" y="36068"/>
                  </a:lnTo>
                  <a:lnTo>
                    <a:pt x="64731" y="35814"/>
                  </a:lnTo>
                  <a:lnTo>
                    <a:pt x="65074" y="35687"/>
                  </a:lnTo>
                  <a:lnTo>
                    <a:pt x="65786" y="35560"/>
                  </a:lnTo>
                  <a:lnTo>
                    <a:pt x="65951" y="36068"/>
                  </a:lnTo>
                  <a:lnTo>
                    <a:pt x="66497" y="35560"/>
                  </a:lnTo>
                  <a:lnTo>
                    <a:pt x="66624" y="35433"/>
                  </a:lnTo>
                  <a:lnTo>
                    <a:pt x="65532" y="35433"/>
                  </a:lnTo>
                  <a:lnTo>
                    <a:pt x="66027" y="35179"/>
                  </a:lnTo>
                  <a:lnTo>
                    <a:pt x="66268" y="35052"/>
                  </a:lnTo>
                  <a:lnTo>
                    <a:pt x="66382" y="34925"/>
                  </a:lnTo>
                  <a:lnTo>
                    <a:pt x="66433" y="35052"/>
                  </a:lnTo>
                  <a:lnTo>
                    <a:pt x="66421" y="34925"/>
                  </a:lnTo>
                  <a:lnTo>
                    <a:pt x="66128" y="34417"/>
                  </a:lnTo>
                  <a:lnTo>
                    <a:pt x="66395" y="34544"/>
                  </a:lnTo>
                  <a:lnTo>
                    <a:pt x="67030" y="34417"/>
                  </a:lnTo>
                  <a:lnTo>
                    <a:pt x="67614" y="33655"/>
                  </a:lnTo>
                  <a:close/>
                </a:path>
                <a:path w="68579" h="90804">
                  <a:moveTo>
                    <a:pt x="68338" y="28041"/>
                  </a:moveTo>
                  <a:lnTo>
                    <a:pt x="67513" y="29057"/>
                  </a:lnTo>
                  <a:lnTo>
                    <a:pt x="67513" y="29540"/>
                  </a:lnTo>
                  <a:lnTo>
                    <a:pt x="68338" y="28041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 descr=""/>
            <p:cNvSpPr/>
            <p:nvPr/>
          </p:nvSpPr>
          <p:spPr>
            <a:xfrm>
              <a:off x="6566790" y="7134847"/>
              <a:ext cx="25400" cy="16510"/>
            </a:xfrm>
            <a:custGeom>
              <a:avLst/>
              <a:gdLst/>
              <a:ahLst/>
              <a:cxnLst/>
              <a:rect l="l" t="t" r="r" b="b"/>
              <a:pathLst>
                <a:path w="25400" h="16509">
                  <a:moveTo>
                    <a:pt x="1638" y="0"/>
                  </a:moveTo>
                  <a:lnTo>
                    <a:pt x="2197" y="5499"/>
                  </a:lnTo>
                  <a:lnTo>
                    <a:pt x="0" y="10515"/>
                  </a:lnTo>
                  <a:lnTo>
                    <a:pt x="863" y="15938"/>
                  </a:lnTo>
                  <a:lnTo>
                    <a:pt x="6665" y="15277"/>
                  </a:lnTo>
                  <a:lnTo>
                    <a:pt x="12634" y="15776"/>
                  </a:lnTo>
                  <a:lnTo>
                    <a:pt x="18649" y="16184"/>
                  </a:lnTo>
                  <a:lnTo>
                    <a:pt x="24587" y="15252"/>
                  </a:lnTo>
                  <a:lnTo>
                    <a:pt x="24790" y="11010"/>
                  </a:lnTo>
                  <a:lnTo>
                    <a:pt x="24714" y="850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 descr=""/>
            <p:cNvSpPr/>
            <p:nvPr/>
          </p:nvSpPr>
          <p:spPr>
            <a:xfrm>
              <a:off x="6562852" y="7134732"/>
              <a:ext cx="32384" cy="22225"/>
            </a:xfrm>
            <a:custGeom>
              <a:avLst/>
              <a:gdLst/>
              <a:ahLst/>
              <a:cxnLst/>
              <a:rect l="l" t="t" r="r" b="b"/>
              <a:pathLst>
                <a:path w="32384" h="22225">
                  <a:moveTo>
                    <a:pt x="1092" y="11938"/>
                  </a:moveTo>
                  <a:lnTo>
                    <a:pt x="812" y="11811"/>
                  </a:lnTo>
                  <a:lnTo>
                    <a:pt x="1041" y="11938"/>
                  </a:lnTo>
                  <a:close/>
                </a:path>
                <a:path w="32384" h="22225">
                  <a:moveTo>
                    <a:pt x="1155" y="4445"/>
                  </a:moveTo>
                  <a:lnTo>
                    <a:pt x="635" y="4191"/>
                  </a:lnTo>
                  <a:lnTo>
                    <a:pt x="596" y="4445"/>
                  </a:lnTo>
                  <a:lnTo>
                    <a:pt x="1155" y="4445"/>
                  </a:lnTo>
                  <a:close/>
                </a:path>
                <a:path w="32384" h="22225">
                  <a:moveTo>
                    <a:pt x="1257" y="11557"/>
                  </a:moveTo>
                  <a:lnTo>
                    <a:pt x="863" y="11684"/>
                  </a:lnTo>
                  <a:lnTo>
                    <a:pt x="685" y="11557"/>
                  </a:lnTo>
                  <a:lnTo>
                    <a:pt x="330" y="11938"/>
                  </a:lnTo>
                  <a:lnTo>
                    <a:pt x="939" y="11684"/>
                  </a:lnTo>
                  <a:lnTo>
                    <a:pt x="1257" y="11557"/>
                  </a:lnTo>
                  <a:close/>
                </a:path>
                <a:path w="32384" h="22225">
                  <a:moveTo>
                    <a:pt x="1422" y="18999"/>
                  </a:moveTo>
                  <a:lnTo>
                    <a:pt x="1244" y="19113"/>
                  </a:lnTo>
                  <a:lnTo>
                    <a:pt x="1422" y="18999"/>
                  </a:lnTo>
                  <a:close/>
                </a:path>
                <a:path w="32384" h="22225">
                  <a:moveTo>
                    <a:pt x="1752" y="1993"/>
                  </a:moveTo>
                  <a:lnTo>
                    <a:pt x="1600" y="1993"/>
                  </a:lnTo>
                  <a:lnTo>
                    <a:pt x="1752" y="1993"/>
                  </a:lnTo>
                  <a:close/>
                </a:path>
                <a:path w="32384" h="22225">
                  <a:moveTo>
                    <a:pt x="2197" y="3175"/>
                  </a:moveTo>
                  <a:close/>
                </a:path>
                <a:path w="32384" h="22225">
                  <a:moveTo>
                    <a:pt x="2311" y="8115"/>
                  </a:moveTo>
                  <a:lnTo>
                    <a:pt x="2082" y="8077"/>
                  </a:lnTo>
                  <a:lnTo>
                    <a:pt x="2273" y="8128"/>
                  </a:lnTo>
                  <a:close/>
                </a:path>
                <a:path w="32384" h="22225">
                  <a:moveTo>
                    <a:pt x="2501" y="5740"/>
                  </a:moveTo>
                  <a:lnTo>
                    <a:pt x="1892" y="5689"/>
                  </a:lnTo>
                  <a:lnTo>
                    <a:pt x="1714" y="5473"/>
                  </a:lnTo>
                  <a:lnTo>
                    <a:pt x="1739" y="5702"/>
                  </a:lnTo>
                  <a:lnTo>
                    <a:pt x="2501" y="5740"/>
                  </a:lnTo>
                  <a:close/>
                </a:path>
                <a:path w="32384" h="22225">
                  <a:moveTo>
                    <a:pt x="2705" y="1231"/>
                  </a:moveTo>
                  <a:lnTo>
                    <a:pt x="2514" y="1270"/>
                  </a:lnTo>
                  <a:lnTo>
                    <a:pt x="1955" y="1143"/>
                  </a:lnTo>
                  <a:lnTo>
                    <a:pt x="1663" y="1270"/>
                  </a:lnTo>
                  <a:lnTo>
                    <a:pt x="2298" y="1397"/>
                  </a:lnTo>
                  <a:lnTo>
                    <a:pt x="2603" y="1270"/>
                  </a:lnTo>
                  <a:close/>
                </a:path>
                <a:path w="32384" h="22225">
                  <a:moveTo>
                    <a:pt x="2971" y="1168"/>
                  </a:moveTo>
                  <a:lnTo>
                    <a:pt x="2705" y="1231"/>
                  </a:lnTo>
                  <a:lnTo>
                    <a:pt x="2971" y="1168"/>
                  </a:lnTo>
                  <a:close/>
                </a:path>
                <a:path w="32384" h="22225">
                  <a:moveTo>
                    <a:pt x="3111" y="6146"/>
                  </a:moveTo>
                  <a:lnTo>
                    <a:pt x="2971" y="6057"/>
                  </a:lnTo>
                  <a:lnTo>
                    <a:pt x="2768" y="6096"/>
                  </a:lnTo>
                  <a:lnTo>
                    <a:pt x="3111" y="6146"/>
                  </a:lnTo>
                  <a:close/>
                </a:path>
                <a:path w="32384" h="22225">
                  <a:moveTo>
                    <a:pt x="3492" y="5969"/>
                  </a:moveTo>
                  <a:lnTo>
                    <a:pt x="2717" y="5867"/>
                  </a:lnTo>
                  <a:lnTo>
                    <a:pt x="2844" y="5969"/>
                  </a:lnTo>
                  <a:lnTo>
                    <a:pt x="2971" y="6057"/>
                  </a:lnTo>
                  <a:lnTo>
                    <a:pt x="3492" y="5969"/>
                  </a:lnTo>
                  <a:close/>
                </a:path>
                <a:path w="32384" h="22225">
                  <a:moveTo>
                    <a:pt x="5816" y="19824"/>
                  </a:moveTo>
                  <a:lnTo>
                    <a:pt x="5676" y="19939"/>
                  </a:lnTo>
                  <a:lnTo>
                    <a:pt x="5473" y="20447"/>
                  </a:lnTo>
                  <a:lnTo>
                    <a:pt x="5816" y="19824"/>
                  </a:lnTo>
                  <a:close/>
                </a:path>
                <a:path w="32384" h="22225">
                  <a:moveTo>
                    <a:pt x="5867" y="18719"/>
                  </a:moveTo>
                  <a:lnTo>
                    <a:pt x="5537" y="19177"/>
                  </a:lnTo>
                  <a:lnTo>
                    <a:pt x="5727" y="19024"/>
                  </a:lnTo>
                  <a:lnTo>
                    <a:pt x="5867" y="18719"/>
                  </a:lnTo>
                  <a:close/>
                </a:path>
                <a:path w="32384" h="22225">
                  <a:moveTo>
                    <a:pt x="5981" y="18796"/>
                  </a:moveTo>
                  <a:lnTo>
                    <a:pt x="5753" y="19024"/>
                  </a:lnTo>
                  <a:lnTo>
                    <a:pt x="5537" y="19558"/>
                  </a:lnTo>
                  <a:lnTo>
                    <a:pt x="5981" y="18796"/>
                  </a:lnTo>
                  <a:close/>
                </a:path>
                <a:path w="32384" h="22225">
                  <a:moveTo>
                    <a:pt x="6324" y="76"/>
                  </a:moveTo>
                  <a:lnTo>
                    <a:pt x="5791" y="101"/>
                  </a:lnTo>
                  <a:lnTo>
                    <a:pt x="6324" y="76"/>
                  </a:lnTo>
                  <a:close/>
                </a:path>
                <a:path w="32384" h="22225">
                  <a:moveTo>
                    <a:pt x="6845" y="11049"/>
                  </a:moveTo>
                  <a:lnTo>
                    <a:pt x="6667" y="11049"/>
                  </a:lnTo>
                  <a:lnTo>
                    <a:pt x="6845" y="11049"/>
                  </a:lnTo>
                  <a:close/>
                </a:path>
                <a:path w="32384" h="22225">
                  <a:moveTo>
                    <a:pt x="7493" y="10922"/>
                  </a:moveTo>
                  <a:lnTo>
                    <a:pt x="6845" y="11049"/>
                  </a:lnTo>
                  <a:lnTo>
                    <a:pt x="7061" y="11036"/>
                  </a:lnTo>
                  <a:lnTo>
                    <a:pt x="7493" y="10922"/>
                  </a:lnTo>
                  <a:close/>
                </a:path>
                <a:path w="32384" h="22225">
                  <a:moveTo>
                    <a:pt x="7569" y="7874"/>
                  </a:moveTo>
                  <a:lnTo>
                    <a:pt x="7442" y="7747"/>
                  </a:lnTo>
                  <a:lnTo>
                    <a:pt x="7569" y="7874"/>
                  </a:lnTo>
                  <a:close/>
                </a:path>
                <a:path w="32384" h="22225">
                  <a:moveTo>
                    <a:pt x="7797" y="8001"/>
                  </a:moveTo>
                  <a:lnTo>
                    <a:pt x="7594" y="7874"/>
                  </a:lnTo>
                  <a:lnTo>
                    <a:pt x="7797" y="8001"/>
                  </a:lnTo>
                  <a:close/>
                </a:path>
                <a:path w="32384" h="22225">
                  <a:moveTo>
                    <a:pt x="8597" y="12319"/>
                  </a:moveTo>
                  <a:lnTo>
                    <a:pt x="8394" y="12573"/>
                  </a:lnTo>
                  <a:lnTo>
                    <a:pt x="8597" y="12319"/>
                  </a:lnTo>
                  <a:close/>
                </a:path>
                <a:path w="32384" h="22225">
                  <a:moveTo>
                    <a:pt x="9067" y="11341"/>
                  </a:moveTo>
                  <a:lnTo>
                    <a:pt x="8801" y="11645"/>
                  </a:lnTo>
                  <a:lnTo>
                    <a:pt x="9067" y="11341"/>
                  </a:lnTo>
                  <a:close/>
                </a:path>
                <a:path w="32384" h="22225">
                  <a:moveTo>
                    <a:pt x="9334" y="10414"/>
                  </a:moveTo>
                  <a:lnTo>
                    <a:pt x="8356" y="10299"/>
                  </a:lnTo>
                  <a:lnTo>
                    <a:pt x="8737" y="10414"/>
                  </a:lnTo>
                  <a:lnTo>
                    <a:pt x="9334" y="10414"/>
                  </a:lnTo>
                  <a:close/>
                </a:path>
                <a:path w="32384" h="22225">
                  <a:moveTo>
                    <a:pt x="9525" y="10668"/>
                  </a:moveTo>
                  <a:lnTo>
                    <a:pt x="8813" y="11176"/>
                  </a:lnTo>
                  <a:lnTo>
                    <a:pt x="9525" y="10668"/>
                  </a:lnTo>
                  <a:close/>
                </a:path>
                <a:path w="32384" h="22225">
                  <a:moveTo>
                    <a:pt x="10071" y="18669"/>
                  </a:moveTo>
                  <a:close/>
                </a:path>
                <a:path w="32384" h="22225">
                  <a:moveTo>
                    <a:pt x="11023" y="18351"/>
                  </a:moveTo>
                  <a:close/>
                </a:path>
                <a:path w="32384" h="22225">
                  <a:moveTo>
                    <a:pt x="13804" y="11684"/>
                  </a:moveTo>
                  <a:lnTo>
                    <a:pt x="13665" y="11303"/>
                  </a:lnTo>
                  <a:lnTo>
                    <a:pt x="13716" y="11684"/>
                  </a:lnTo>
                  <a:close/>
                </a:path>
                <a:path w="32384" h="22225">
                  <a:moveTo>
                    <a:pt x="14439" y="12865"/>
                  </a:moveTo>
                  <a:lnTo>
                    <a:pt x="14033" y="13030"/>
                  </a:lnTo>
                  <a:lnTo>
                    <a:pt x="14185" y="13906"/>
                  </a:lnTo>
                  <a:lnTo>
                    <a:pt x="14198" y="13563"/>
                  </a:lnTo>
                  <a:lnTo>
                    <a:pt x="14439" y="12865"/>
                  </a:lnTo>
                  <a:close/>
                </a:path>
                <a:path w="32384" h="22225">
                  <a:moveTo>
                    <a:pt x="14998" y="19710"/>
                  </a:moveTo>
                  <a:close/>
                </a:path>
                <a:path w="32384" h="22225">
                  <a:moveTo>
                    <a:pt x="15049" y="19812"/>
                  </a:moveTo>
                  <a:lnTo>
                    <a:pt x="15011" y="20320"/>
                  </a:lnTo>
                  <a:lnTo>
                    <a:pt x="15049" y="19812"/>
                  </a:lnTo>
                  <a:close/>
                </a:path>
                <a:path w="32384" h="22225">
                  <a:moveTo>
                    <a:pt x="17043" y="14046"/>
                  </a:moveTo>
                  <a:lnTo>
                    <a:pt x="16967" y="14224"/>
                  </a:lnTo>
                  <a:lnTo>
                    <a:pt x="16852" y="14693"/>
                  </a:lnTo>
                  <a:lnTo>
                    <a:pt x="16967" y="14351"/>
                  </a:lnTo>
                  <a:lnTo>
                    <a:pt x="17043" y="14046"/>
                  </a:lnTo>
                  <a:close/>
                </a:path>
                <a:path w="32384" h="22225">
                  <a:moveTo>
                    <a:pt x="17513" y="13208"/>
                  </a:moveTo>
                  <a:lnTo>
                    <a:pt x="17106" y="13208"/>
                  </a:lnTo>
                  <a:lnTo>
                    <a:pt x="16979" y="13843"/>
                  </a:lnTo>
                  <a:lnTo>
                    <a:pt x="17132" y="13462"/>
                  </a:lnTo>
                  <a:lnTo>
                    <a:pt x="17043" y="14046"/>
                  </a:lnTo>
                  <a:lnTo>
                    <a:pt x="17297" y="13716"/>
                  </a:lnTo>
                  <a:lnTo>
                    <a:pt x="17399" y="13462"/>
                  </a:lnTo>
                  <a:lnTo>
                    <a:pt x="17513" y="13208"/>
                  </a:lnTo>
                  <a:close/>
                </a:path>
                <a:path w="32384" h="22225">
                  <a:moveTo>
                    <a:pt x="17932" y="13296"/>
                  </a:moveTo>
                  <a:lnTo>
                    <a:pt x="17843" y="12966"/>
                  </a:lnTo>
                  <a:lnTo>
                    <a:pt x="17729" y="13436"/>
                  </a:lnTo>
                  <a:lnTo>
                    <a:pt x="17856" y="13893"/>
                  </a:lnTo>
                  <a:lnTo>
                    <a:pt x="17932" y="13296"/>
                  </a:lnTo>
                  <a:close/>
                </a:path>
                <a:path w="32384" h="22225">
                  <a:moveTo>
                    <a:pt x="18846" y="12700"/>
                  </a:moveTo>
                  <a:lnTo>
                    <a:pt x="18592" y="13843"/>
                  </a:lnTo>
                  <a:lnTo>
                    <a:pt x="18846" y="13843"/>
                  </a:lnTo>
                  <a:lnTo>
                    <a:pt x="18846" y="12700"/>
                  </a:lnTo>
                  <a:close/>
                </a:path>
                <a:path w="32384" h="22225">
                  <a:moveTo>
                    <a:pt x="19037" y="14097"/>
                  </a:moveTo>
                  <a:lnTo>
                    <a:pt x="18935" y="14478"/>
                  </a:lnTo>
                  <a:lnTo>
                    <a:pt x="18935" y="14846"/>
                  </a:lnTo>
                  <a:lnTo>
                    <a:pt x="19011" y="14478"/>
                  </a:lnTo>
                  <a:lnTo>
                    <a:pt x="19037" y="14097"/>
                  </a:lnTo>
                  <a:close/>
                </a:path>
                <a:path w="32384" h="22225">
                  <a:moveTo>
                    <a:pt x="21678" y="13944"/>
                  </a:moveTo>
                  <a:lnTo>
                    <a:pt x="21615" y="13817"/>
                  </a:lnTo>
                  <a:lnTo>
                    <a:pt x="21640" y="13995"/>
                  </a:lnTo>
                  <a:close/>
                </a:path>
                <a:path w="32384" h="22225">
                  <a:moveTo>
                    <a:pt x="21958" y="12763"/>
                  </a:moveTo>
                  <a:lnTo>
                    <a:pt x="21856" y="13055"/>
                  </a:lnTo>
                  <a:lnTo>
                    <a:pt x="21869" y="14020"/>
                  </a:lnTo>
                  <a:lnTo>
                    <a:pt x="21945" y="13855"/>
                  </a:lnTo>
                  <a:lnTo>
                    <a:pt x="21958" y="12763"/>
                  </a:lnTo>
                  <a:close/>
                </a:path>
                <a:path w="32384" h="22225">
                  <a:moveTo>
                    <a:pt x="22961" y="20637"/>
                  </a:moveTo>
                  <a:lnTo>
                    <a:pt x="22694" y="20523"/>
                  </a:lnTo>
                  <a:lnTo>
                    <a:pt x="22872" y="20637"/>
                  </a:lnTo>
                  <a:close/>
                </a:path>
                <a:path w="32384" h="22225">
                  <a:moveTo>
                    <a:pt x="22987" y="20637"/>
                  </a:moveTo>
                  <a:close/>
                </a:path>
                <a:path w="32384" h="22225">
                  <a:moveTo>
                    <a:pt x="23774" y="12712"/>
                  </a:moveTo>
                  <a:lnTo>
                    <a:pt x="23749" y="12560"/>
                  </a:lnTo>
                  <a:lnTo>
                    <a:pt x="23774" y="12738"/>
                  </a:lnTo>
                  <a:close/>
                </a:path>
                <a:path w="32384" h="22225">
                  <a:moveTo>
                    <a:pt x="23799" y="12827"/>
                  </a:moveTo>
                  <a:close/>
                </a:path>
                <a:path w="32384" h="22225">
                  <a:moveTo>
                    <a:pt x="24472" y="12192"/>
                  </a:moveTo>
                  <a:lnTo>
                    <a:pt x="24358" y="12065"/>
                  </a:lnTo>
                  <a:lnTo>
                    <a:pt x="24091" y="11811"/>
                  </a:lnTo>
                  <a:lnTo>
                    <a:pt x="24307" y="12065"/>
                  </a:lnTo>
                  <a:lnTo>
                    <a:pt x="24472" y="12192"/>
                  </a:lnTo>
                  <a:close/>
                </a:path>
                <a:path w="32384" h="22225">
                  <a:moveTo>
                    <a:pt x="24498" y="12369"/>
                  </a:moveTo>
                  <a:lnTo>
                    <a:pt x="24396" y="12192"/>
                  </a:lnTo>
                  <a:lnTo>
                    <a:pt x="23482" y="11303"/>
                  </a:lnTo>
                  <a:lnTo>
                    <a:pt x="24498" y="12369"/>
                  </a:lnTo>
                  <a:close/>
                </a:path>
                <a:path w="32384" h="22225">
                  <a:moveTo>
                    <a:pt x="24790" y="12687"/>
                  </a:moveTo>
                  <a:lnTo>
                    <a:pt x="24498" y="12369"/>
                  </a:lnTo>
                  <a:lnTo>
                    <a:pt x="24790" y="12687"/>
                  </a:lnTo>
                  <a:close/>
                </a:path>
                <a:path w="32384" h="22225">
                  <a:moveTo>
                    <a:pt x="24917" y="12954"/>
                  </a:moveTo>
                  <a:lnTo>
                    <a:pt x="24511" y="12433"/>
                  </a:lnTo>
                  <a:lnTo>
                    <a:pt x="24155" y="12065"/>
                  </a:lnTo>
                  <a:lnTo>
                    <a:pt x="24917" y="12954"/>
                  </a:lnTo>
                  <a:close/>
                </a:path>
                <a:path w="32384" h="22225">
                  <a:moveTo>
                    <a:pt x="25158" y="13335"/>
                  </a:moveTo>
                  <a:lnTo>
                    <a:pt x="24790" y="12954"/>
                  </a:lnTo>
                  <a:lnTo>
                    <a:pt x="25031" y="13335"/>
                  </a:lnTo>
                  <a:lnTo>
                    <a:pt x="25158" y="13335"/>
                  </a:lnTo>
                  <a:close/>
                </a:path>
                <a:path w="32384" h="22225">
                  <a:moveTo>
                    <a:pt x="25222" y="11747"/>
                  </a:moveTo>
                  <a:lnTo>
                    <a:pt x="25044" y="11658"/>
                  </a:lnTo>
                  <a:lnTo>
                    <a:pt x="25222" y="11747"/>
                  </a:lnTo>
                  <a:close/>
                </a:path>
                <a:path w="32384" h="22225">
                  <a:moveTo>
                    <a:pt x="25349" y="12801"/>
                  </a:moveTo>
                  <a:lnTo>
                    <a:pt x="25158" y="12573"/>
                  </a:lnTo>
                  <a:lnTo>
                    <a:pt x="24853" y="12319"/>
                  </a:lnTo>
                  <a:lnTo>
                    <a:pt x="25349" y="12801"/>
                  </a:lnTo>
                  <a:close/>
                </a:path>
                <a:path w="32384" h="22225">
                  <a:moveTo>
                    <a:pt x="25438" y="12611"/>
                  </a:moveTo>
                  <a:close/>
                </a:path>
                <a:path w="32384" h="22225">
                  <a:moveTo>
                    <a:pt x="25539" y="14097"/>
                  </a:moveTo>
                  <a:lnTo>
                    <a:pt x="25400" y="13970"/>
                  </a:lnTo>
                  <a:lnTo>
                    <a:pt x="25463" y="14097"/>
                  </a:lnTo>
                  <a:close/>
                </a:path>
                <a:path w="32384" h="22225">
                  <a:moveTo>
                    <a:pt x="25641" y="14478"/>
                  </a:moveTo>
                  <a:lnTo>
                    <a:pt x="25463" y="14097"/>
                  </a:lnTo>
                  <a:lnTo>
                    <a:pt x="25641" y="14478"/>
                  </a:lnTo>
                  <a:close/>
                </a:path>
                <a:path w="32384" h="22225">
                  <a:moveTo>
                    <a:pt x="25692" y="12573"/>
                  </a:moveTo>
                  <a:lnTo>
                    <a:pt x="25095" y="12192"/>
                  </a:lnTo>
                  <a:lnTo>
                    <a:pt x="25501" y="12484"/>
                  </a:lnTo>
                  <a:lnTo>
                    <a:pt x="25692" y="12573"/>
                  </a:lnTo>
                  <a:close/>
                </a:path>
                <a:path w="32384" h="22225">
                  <a:moveTo>
                    <a:pt x="25946" y="13716"/>
                  </a:moveTo>
                  <a:lnTo>
                    <a:pt x="25704" y="13462"/>
                  </a:lnTo>
                  <a:lnTo>
                    <a:pt x="25844" y="13716"/>
                  </a:lnTo>
                  <a:close/>
                </a:path>
                <a:path w="32384" h="22225">
                  <a:moveTo>
                    <a:pt x="26085" y="10858"/>
                  </a:moveTo>
                  <a:lnTo>
                    <a:pt x="25793" y="10833"/>
                  </a:lnTo>
                  <a:lnTo>
                    <a:pt x="26085" y="10858"/>
                  </a:lnTo>
                  <a:close/>
                </a:path>
                <a:path w="32384" h="22225">
                  <a:moveTo>
                    <a:pt x="26149" y="12192"/>
                  </a:moveTo>
                  <a:lnTo>
                    <a:pt x="25438" y="11938"/>
                  </a:lnTo>
                  <a:lnTo>
                    <a:pt x="26149" y="12192"/>
                  </a:lnTo>
                  <a:close/>
                </a:path>
                <a:path w="32384" h="22225">
                  <a:moveTo>
                    <a:pt x="26238" y="19812"/>
                  </a:moveTo>
                  <a:lnTo>
                    <a:pt x="26200" y="19558"/>
                  </a:lnTo>
                  <a:lnTo>
                    <a:pt x="25679" y="19024"/>
                  </a:lnTo>
                  <a:lnTo>
                    <a:pt x="25641" y="19431"/>
                  </a:lnTo>
                  <a:lnTo>
                    <a:pt x="25869" y="20193"/>
                  </a:lnTo>
                  <a:lnTo>
                    <a:pt x="26238" y="19812"/>
                  </a:lnTo>
                  <a:close/>
                </a:path>
                <a:path w="32384" h="22225">
                  <a:moveTo>
                    <a:pt x="26530" y="12204"/>
                  </a:moveTo>
                  <a:lnTo>
                    <a:pt x="25946" y="11938"/>
                  </a:lnTo>
                  <a:lnTo>
                    <a:pt x="26060" y="12090"/>
                  </a:lnTo>
                  <a:lnTo>
                    <a:pt x="26530" y="12204"/>
                  </a:lnTo>
                  <a:close/>
                </a:path>
                <a:path w="32384" h="22225">
                  <a:moveTo>
                    <a:pt x="26555" y="12915"/>
                  </a:moveTo>
                  <a:lnTo>
                    <a:pt x="26428" y="12814"/>
                  </a:lnTo>
                  <a:lnTo>
                    <a:pt x="26555" y="12915"/>
                  </a:lnTo>
                  <a:close/>
                </a:path>
                <a:path w="32384" h="22225">
                  <a:moveTo>
                    <a:pt x="26568" y="4267"/>
                  </a:moveTo>
                  <a:lnTo>
                    <a:pt x="25514" y="4495"/>
                  </a:lnTo>
                  <a:lnTo>
                    <a:pt x="26568" y="4267"/>
                  </a:lnTo>
                  <a:close/>
                </a:path>
                <a:path w="32384" h="22225">
                  <a:moveTo>
                    <a:pt x="26581" y="19939"/>
                  </a:moveTo>
                  <a:lnTo>
                    <a:pt x="26454" y="19583"/>
                  </a:lnTo>
                  <a:lnTo>
                    <a:pt x="26454" y="19812"/>
                  </a:lnTo>
                  <a:lnTo>
                    <a:pt x="26581" y="19939"/>
                  </a:lnTo>
                  <a:close/>
                </a:path>
                <a:path w="32384" h="22225">
                  <a:moveTo>
                    <a:pt x="26631" y="5219"/>
                  </a:moveTo>
                  <a:lnTo>
                    <a:pt x="26479" y="5080"/>
                  </a:lnTo>
                  <a:lnTo>
                    <a:pt x="26149" y="5219"/>
                  </a:lnTo>
                  <a:lnTo>
                    <a:pt x="25958" y="5207"/>
                  </a:lnTo>
                  <a:lnTo>
                    <a:pt x="26263" y="5295"/>
                  </a:lnTo>
                  <a:lnTo>
                    <a:pt x="26631" y="5219"/>
                  </a:lnTo>
                  <a:close/>
                </a:path>
                <a:path w="32384" h="22225">
                  <a:moveTo>
                    <a:pt x="27152" y="9321"/>
                  </a:moveTo>
                  <a:lnTo>
                    <a:pt x="27139" y="9182"/>
                  </a:lnTo>
                  <a:lnTo>
                    <a:pt x="26822" y="9296"/>
                  </a:lnTo>
                  <a:lnTo>
                    <a:pt x="27152" y="9321"/>
                  </a:lnTo>
                  <a:close/>
                </a:path>
                <a:path w="32384" h="22225">
                  <a:moveTo>
                    <a:pt x="27254" y="4127"/>
                  </a:moveTo>
                  <a:lnTo>
                    <a:pt x="26568" y="4267"/>
                  </a:lnTo>
                  <a:lnTo>
                    <a:pt x="27216" y="4216"/>
                  </a:lnTo>
                  <a:close/>
                </a:path>
                <a:path w="32384" h="22225">
                  <a:moveTo>
                    <a:pt x="27381" y="4203"/>
                  </a:moveTo>
                  <a:lnTo>
                    <a:pt x="27216" y="4216"/>
                  </a:lnTo>
                  <a:lnTo>
                    <a:pt x="27127" y="4457"/>
                  </a:lnTo>
                  <a:lnTo>
                    <a:pt x="27381" y="4203"/>
                  </a:lnTo>
                  <a:close/>
                </a:path>
                <a:path w="32384" h="22225">
                  <a:moveTo>
                    <a:pt x="27406" y="5549"/>
                  </a:moveTo>
                  <a:lnTo>
                    <a:pt x="27051" y="5524"/>
                  </a:lnTo>
                  <a:lnTo>
                    <a:pt x="27406" y="5549"/>
                  </a:lnTo>
                  <a:close/>
                </a:path>
                <a:path w="32384" h="22225">
                  <a:moveTo>
                    <a:pt x="27800" y="8001"/>
                  </a:moveTo>
                  <a:lnTo>
                    <a:pt x="27444" y="7874"/>
                  </a:lnTo>
                  <a:lnTo>
                    <a:pt x="27127" y="8001"/>
                  </a:lnTo>
                  <a:lnTo>
                    <a:pt x="27800" y="8001"/>
                  </a:lnTo>
                  <a:close/>
                </a:path>
                <a:path w="32384" h="22225">
                  <a:moveTo>
                    <a:pt x="28041" y="8001"/>
                  </a:moveTo>
                  <a:lnTo>
                    <a:pt x="27800" y="8001"/>
                  </a:lnTo>
                  <a:lnTo>
                    <a:pt x="28003" y="8077"/>
                  </a:lnTo>
                  <a:close/>
                </a:path>
                <a:path w="32384" h="22225">
                  <a:moveTo>
                    <a:pt x="28155" y="8001"/>
                  </a:moveTo>
                  <a:lnTo>
                    <a:pt x="27990" y="7874"/>
                  </a:lnTo>
                  <a:lnTo>
                    <a:pt x="28041" y="8001"/>
                  </a:lnTo>
                  <a:close/>
                </a:path>
                <a:path w="32384" h="22225">
                  <a:moveTo>
                    <a:pt x="28448" y="4699"/>
                  </a:moveTo>
                  <a:lnTo>
                    <a:pt x="27965" y="4572"/>
                  </a:lnTo>
                  <a:lnTo>
                    <a:pt x="28041" y="4699"/>
                  </a:lnTo>
                  <a:lnTo>
                    <a:pt x="28448" y="4699"/>
                  </a:lnTo>
                  <a:close/>
                </a:path>
                <a:path w="32384" h="22225">
                  <a:moveTo>
                    <a:pt x="29273" y="18923"/>
                  </a:moveTo>
                  <a:lnTo>
                    <a:pt x="29108" y="18669"/>
                  </a:lnTo>
                  <a:lnTo>
                    <a:pt x="28854" y="18288"/>
                  </a:lnTo>
                  <a:lnTo>
                    <a:pt x="28854" y="18542"/>
                  </a:lnTo>
                  <a:lnTo>
                    <a:pt x="28867" y="18719"/>
                  </a:lnTo>
                  <a:lnTo>
                    <a:pt x="28854" y="18923"/>
                  </a:lnTo>
                  <a:lnTo>
                    <a:pt x="28879" y="18796"/>
                  </a:lnTo>
                  <a:lnTo>
                    <a:pt x="28968" y="18669"/>
                  </a:lnTo>
                  <a:lnTo>
                    <a:pt x="29273" y="18923"/>
                  </a:lnTo>
                  <a:close/>
                </a:path>
                <a:path w="32384" h="22225">
                  <a:moveTo>
                    <a:pt x="29273" y="7988"/>
                  </a:moveTo>
                  <a:lnTo>
                    <a:pt x="28892" y="7797"/>
                  </a:lnTo>
                  <a:lnTo>
                    <a:pt x="28486" y="7874"/>
                  </a:lnTo>
                  <a:lnTo>
                    <a:pt x="29273" y="7988"/>
                  </a:lnTo>
                  <a:close/>
                </a:path>
                <a:path w="32384" h="22225">
                  <a:moveTo>
                    <a:pt x="29781" y="2413"/>
                  </a:moveTo>
                  <a:lnTo>
                    <a:pt x="29552" y="2540"/>
                  </a:lnTo>
                  <a:lnTo>
                    <a:pt x="29679" y="2628"/>
                  </a:lnTo>
                  <a:lnTo>
                    <a:pt x="29781" y="2413"/>
                  </a:lnTo>
                  <a:close/>
                </a:path>
                <a:path w="32384" h="22225">
                  <a:moveTo>
                    <a:pt x="29806" y="18542"/>
                  </a:moveTo>
                  <a:lnTo>
                    <a:pt x="29730" y="18288"/>
                  </a:lnTo>
                  <a:lnTo>
                    <a:pt x="29667" y="18161"/>
                  </a:lnTo>
                  <a:lnTo>
                    <a:pt x="29362" y="17932"/>
                  </a:lnTo>
                  <a:lnTo>
                    <a:pt x="29806" y="18542"/>
                  </a:lnTo>
                  <a:close/>
                </a:path>
                <a:path w="32384" h="22225">
                  <a:moveTo>
                    <a:pt x="30162" y="10668"/>
                  </a:moveTo>
                  <a:lnTo>
                    <a:pt x="30035" y="10795"/>
                  </a:lnTo>
                  <a:lnTo>
                    <a:pt x="30162" y="10668"/>
                  </a:lnTo>
                  <a:close/>
                </a:path>
                <a:path w="32384" h="22225">
                  <a:moveTo>
                    <a:pt x="30302" y="14376"/>
                  </a:moveTo>
                  <a:lnTo>
                    <a:pt x="29819" y="14147"/>
                  </a:lnTo>
                  <a:lnTo>
                    <a:pt x="29972" y="14262"/>
                  </a:lnTo>
                  <a:lnTo>
                    <a:pt x="30124" y="14389"/>
                  </a:lnTo>
                  <a:lnTo>
                    <a:pt x="30276" y="14427"/>
                  </a:lnTo>
                  <a:close/>
                </a:path>
                <a:path w="32384" h="22225">
                  <a:moveTo>
                    <a:pt x="30365" y="14693"/>
                  </a:moveTo>
                  <a:lnTo>
                    <a:pt x="30213" y="14490"/>
                  </a:lnTo>
                  <a:lnTo>
                    <a:pt x="30060" y="14566"/>
                  </a:lnTo>
                  <a:lnTo>
                    <a:pt x="30187" y="14693"/>
                  </a:lnTo>
                  <a:lnTo>
                    <a:pt x="30365" y="14693"/>
                  </a:lnTo>
                  <a:close/>
                </a:path>
                <a:path w="32384" h="22225">
                  <a:moveTo>
                    <a:pt x="30581" y="17653"/>
                  </a:moveTo>
                  <a:close/>
                </a:path>
                <a:path w="32384" h="22225">
                  <a:moveTo>
                    <a:pt x="30594" y="1968"/>
                  </a:moveTo>
                  <a:lnTo>
                    <a:pt x="29718" y="1778"/>
                  </a:lnTo>
                  <a:lnTo>
                    <a:pt x="29425" y="1905"/>
                  </a:lnTo>
                  <a:lnTo>
                    <a:pt x="30289" y="1905"/>
                  </a:lnTo>
                  <a:lnTo>
                    <a:pt x="30594" y="1968"/>
                  </a:lnTo>
                  <a:close/>
                </a:path>
                <a:path w="32384" h="22225">
                  <a:moveTo>
                    <a:pt x="30899" y="5715"/>
                  </a:moveTo>
                  <a:lnTo>
                    <a:pt x="30632" y="5842"/>
                  </a:lnTo>
                  <a:lnTo>
                    <a:pt x="30899" y="5715"/>
                  </a:lnTo>
                  <a:close/>
                </a:path>
                <a:path w="32384" h="22225">
                  <a:moveTo>
                    <a:pt x="30924" y="2032"/>
                  </a:moveTo>
                  <a:lnTo>
                    <a:pt x="30594" y="1968"/>
                  </a:lnTo>
                  <a:lnTo>
                    <a:pt x="30924" y="2032"/>
                  </a:lnTo>
                  <a:close/>
                </a:path>
                <a:path w="32384" h="22225">
                  <a:moveTo>
                    <a:pt x="30962" y="1104"/>
                  </a:moveTo>
                  <a:lnTo>
                    <a:pt x="30695" y="990"/>
                  </a:lnTo>
                  <a:lnTo>
                    <a:pt x="30429" y="965"/>
                  </a:lnTo>
                  <a:lnTo>
                    <a:pt x="29832" y="977"/>
                  </a:lnTo>
                  <a:lnTo>
                    <a:pt x="30962" y="1104"/>
                  </a:lnTo>
                  <a:close/>
                </a:path>
                <a:path w="32384" h="22225">
                  <a:moveTo>
                    <a:pt x="31013" y="2286"/>
                  </a:moveTo>
                  <a:lnTo>
                    <a:pt x="30772" y="2159"/>
                  </a:lnTo>
                  <a:lnTo>
                    <a:pt x="29692" y="2159"/>
                  </a:lnTo>
                  <a:lnTo>
                    <a:pt x="29502" y="2032"/>
                  </a:lnTo>
                  <a:lnTo>
                    <a:pt x="27749" y="2159"/>
                  </a:lnTo>
                  <a:lnTo>
                    <a:pt x="29781" y="2413"/>
                  </a:lnTo>
                  <a:lnTo>
                    <a:pt x="30645" y="2540"/>
                  </a:lnTo>
                  <a:lnTo>
                    <a:pt x="30975" y="2540"/>
                  </a:lnTo>
                  <a:lnTo>
                    <a:pt x="30708" y="2413"/>
                  </a:lnTo>
                  <a:lnTo>
                    <a:pt x="30137" y="2286"/>
                  </a:lnTo>
                  <a:lnTo>
                    <a:pt x="29883" y="2159"/>
                  </a:lnTo>
                  <a:lnTo>
                    <a:pt x="30403" y="2159"/>
                  </a:lnTo>
                  <a:lnTo>
                    <a:pt x="30670" y="2286"/>
                  </a:lnTo>
                  <a:lnTo>
                    <a:pt x="31013" y="2286"/>
                  </a:lnTo>
                  <a:close/>
                </a:path>
                <a:path w="32384" h="22225">
                  <a:moveTo>
                    <a:pt x="31102" y="1663"/>
                  </a:moveTo>
                  <a:lnTo>
                    <a:pt x="30124" y="1574"/>
                  </a:lnTo>
                  <a:lnTo>
                    <a:pt x="30530" y="1549"/>
                  </a:lnTo>
                  <a:lnTo>
                    <a:pt x="29362" y="1447"/>
                  </a:lnTo>
                  <a:lnTo>
                    <a:pt x="29692" y="1308"/>
                  </a:lnTo>
                  <a:lnTo>
                    <a:pt x="30073" y="1320"/>
                  </a:lnTo>
                  <a:lnTo>
                    <a:pt x="29806" y="1295"/>
                  </a:lnTo>
                  <a:lnTo>
                    <a:pt x="30289" y="1206"/>
                  </a:lnTo>
                  <a:lnTo>
                    <a:pt x="29654" y="1168"/>
                  </a:lnTo>
                  <a:lnTo>
                    <a:pt x="28867" y="1257"/>
                  </a:lnTo>
                  <a:lnTo>
                    <a:pt x="28829" y="1397"/>
                  </a:lnTo>
                  <a:lnTo>
                    <a:pt x="29476" y="1524"/>
                  </a:lnTo>
                  <a:lnTo>
                    <a:pt x="29260" y="1562"/>
                  </a:lnTo>
                  <a:lnTo>
                    <a:pt x="28994" y="1524"/>
                  </a:lnTo>
                  <a:lnTo>
                    <a:pt x="28803" y="1524"/>
                  </a:lnTo>
                  <a:lnTo>
                    <a:pt x="29286" y="1612"/>
                  </a:lnTo>
                  <a:lnTo>
                    <a:pt x="30162" y="1727"/>
                  </a:lnTo>
                  <a:lnTo>
                    <a:pt x="31102" y="1663"/>
                  </a:lnTo>
                  <a:close/>
                </a:path>
                <a:path w="32384" h="22225">
                  <a:moveTo>
                    <a:pt x="31127" y="2641"/>
                  </a:moveTo>
                  <a:lnTo>
                    <a:pt x="30759" y="2590"/>
                  </a:lnTo>
                  <a:lnTo>
                    <a:pt x="31076" y="2616"/>
                  </a:lnTo>
                  <a:close/>
                </a:path>
                <a:path w="32384" h="22225">
                  <a:moveTo>
                    <a:pt x="31153" y="4699"/>
                  </a:moveTo>
                  <a:close/>
                </a:path>
                <a:path w="32384" h="22225">
                  <a:moveTo>
                    <a:pt x="31153" y="1765"/>
                  </a:moveTo>
                  <a:lnTo>
                    <a:pt x="30911" y="1752"/>
                  </a:lnTo>
                  <a:lnTo>
                    <a:pt x="31127" y="1841"/>
                  </a:lnTo>
                  <a:close/>
                </a:path>
                <a:path w="32384" h="22225">
                  <a:moveTo>
                    <a:pt x="31165" y="2654"/>
                  </a:moveTo>
                  <a:close/>
                </a:path>
                <a:path w="32384" h="22225">
                  <a:moveTo>
                    <a:pt x="31229" y="1879"/>
                  </a:moveTo>
                  <a:close/>
                </a:path>
                <a:path w="32384" h="22225">
                  <a:moveTo>
                    <a:pt x="31242" y="2933"/>
                  </a:moveTo>
                  <a:lnTo>
                    <a:pt x="31064" y="2921"/>
                  </a:lnTo>
                  <a:lnTo>
                    <a:pt x="30924" y="2921"/>
                  </a:lnTo>
                  <a:lnTo>
                    <a:pt x="31242" y="2933"/>
                  </a:lnTo>
                  <a:close/>
                </a:path>
                <a:path w="32384" h="22225">
                  <a:moveTo>
                    <a:pt x="31242" y="2590"/>
                  </a:moveTo>
                  <a:lnTo>
                    <a:pt x="31102" y="2540"/>
                  </a:lnTo>
                  <a:lnTo>
                    <a:pt x="30975" y="2514"/>
                  </a:lnTo>
                  <a:lnTo>
                    <a:pt x="31242" y="2590"/>
                  </a:lnTo>
                  <a:close/>
                </a:path>
                <a:path w="32384" h="22225">
                  <a:moveTo>
                    <a:pt x="31254" y="4572"/>
                  </a:moveTo>
                  <a:lnTo>
                    <a:pt x="30886" y="4572"/>
                  </a:lnTo>
                  <a:lnTo>
                    <a:pt x="31127" y="4686"/>
                  </a:lnTo>
                  <a:lnTo>
                    <a:pt x="31254" y="4572"/>
                  </a:lnTo>
                  <a:close/>
                </a:path>
                <a:path w="32384" h="22225">
                  <a:moveTo>
                    <a:pt x="31267" y="12192"/>
                  </a:moveTo>
                  <a:lnTo>
                    <a:pt x="31165" y="11811"/>
                  </a:lnTo>
                  <a:lnTo>
                    <a:pt x="30441" y="12128"/>
                  </a:lnTo>
                  <a:lnTo>
                    <a:pt x="30289" y="12192"/>
                  </a:lnTo>
                  <a:lnTo>
                    <a:pt x="30467" y="12192"/>
                  </a:lnTo>
                  <a:lnTo>
                    <a:pt x="30632" y="12357"/>
                  </a:lnTo>
                  <a:lnTo>
                    <a:pt x="31115" y="12280"/>
                  </a:lnTo>
                  <a:lnTo>
                    <a:pt x="30721" y="12192"/>
                  </a:lnTo>
                  <a:lnTo>
                    <a:pt x="31267" y="12192"/>
                  </a:lnTo>
                  <a:close/>
                </a:path>
                <a:path w="32384" h="22225">
                  <a:moveTo>
                    <a:pt x="31369" y="1879"/>
                  </a:moveTo>
                  <a:lnTo>
                    <a:pt x="31229" y="1879"/>
                  </a:lnTo>
                  <a:lnTo>
                    <a:pt x="31369" y="1879"/>
                  </a:lnTo>
                  <a:close/>
                </a:path>
                <a:path w="32384" h="22225">
                  <a:moveTo>
                    <a:pt x="31521" y="2959"/>
                  </a:moveTo>
                  <a:lnTo>
                    <a:pt x="31242" y="2933"/>
                  </a:lnTo>
                  <a:lnTo>
                    <a:pt x="31521" y="2959"/>
                  </a:lnTo>
                  <a:close/>
                </a:path>
                <a:path w="32384" h="22225">
                  <a:moveTo>
                    <a:pt x="31635" y="16764"/>
                  </a:moveTo>
                  <a:lnTo>
                    <a:pt x="31330" y="16256"/>
                  </a:lnTo>
                  <a:lnTo>
                    <a:pt x="31051" y="16129"/>
                  </a:lnTo>
                  <a:lnTo>
                    <a:pt x="30784" y="16002"/>
                  </a:lnTo>
                  <a:lnTo>
                    <a:pt x="30822" y="15748"/>
                  </a:lnTo>
                  <a:lnTo>
                    <a:pt x="30657" y="15621"/>
                  </a:lnTo>
                  <a:lnTo>
                    <a:pt x="30505" y="15494"/>
                  </a:lnTo>
                  <a:lnTo>
                    <a:pt x="30340" y="15367"/>
                  </a:lnTo>
                  <a:lnTo>
                    <a:pt x="30022" y="15113"/>
                  </a:lnTo>
                  <a:lnTo>
                    <a:pt x="30403" y="15113"/>
                  </a:lnTo>
                  <a:lnTo>
                    <a:pt x="30848" y="15621"/>
                  </a:lnTo>
                  <a:lnTo>
                    <a:pt x="30708" y="15113"/>
                  </a:lnTo>
                  <a:lnTo>
                    <a:pt x="30670" y="14986"/>
                  </a:lnTo>
                  <a:lnTo>
                    <a:pt x="30226" y="14986"/>
                  </a:lnTo>
                  <a:lnTo>
                    <a:pt x="30073" y="14859"/>
                  </a:lnTo>
                  <a:lnTo>
                    <a:pt x="29654" y="14478"/>
                  </a:lnTo>
                  <a:lnTo>
                    <a:pt x="28803" y="14224"/>
                  </a:lnTo>
                  <a:lnTo>
                    <a:pt x="29121" y="14224"/>
                  </a:lnTo>
                  <a:lnTo>
                    <a:pt x="29235" y="14351"/>
                  </a:lnTo>
                  <a:lnTo>
                    <a:pt x="29197" y="14224"/>
                  </a:lnTo>
                  <a:lnTo>
                    <a:pt x="29171" y="14097"/>
                  </a:lnTo>
                  <a:lnTo>
                    <a:pt x="29146" y="13970"/>
                  </a:lnTo>
                  <a:lnTo>
                    <a:pt x="29819" y="14224"/>
                  </a:lnTo>
                  <a:lnTo>
                    <a:pt x="29083" y="13716"/>
                  </a:lnTo>
                  <a:lnTo>
                    <a:pt x="29375" y="13589"/>
                  </a:lnTo>
                  <a:lnTo>
                    <a:pt x="29730" y="13716"/>
                  </a:lnTo>
                  <a:lnTo>
                    <a:pt x="30632" y="14224"/>
                  </a:lnTo>
                  <a:lnTo>
                    <a:pt x="30873" y="14224"/>
                  </a:lnTo>
                  <a:lnTo>
                    <a:pt x="29921" y="13716"/>
                  </a:lnTo>
                  <a:lnTo>
                    <a:pt x="30619" y="13589"/>
                  </a:lnTo>
                  <a:lnTo>
                    <a:pt x="29984" y="13271"/>
                  </a:lnTo>
                  <a:lnTo>
                    <a:pt x="30441" y="13462"/>
                  </a:lnTo>
                  <a:lnTo>
                    <a:pt x="29781" y="13081"/>
                  </a:lnTo>
                  <a:lnTo>
                    <a:pt x="30162" y="13081"/>
                  </a:lnTo>
                  <a:lnTo>
                    <a:pt x="30632" y="13208"/>
                  </a:lnTo>
                  <a:lnTo>
                    <a:pt x="30695" y="13081"/>
                  </a:lnTo>
                  <a:lnTo>
                    <a:pt x="30772" y="12954"/>
                  </a:lnTo>
                  <a:lnTo>
                    <a:pt x="30099" y="12954"/>
                  </a:lnTo>
                  <a:lnTo>
                    <a:pt x="29184" y="12954"/>
                  </a:lnTo>
                  <a:lnTo>
                    <a:pt x="29806" y="12827"/>
                  </a:lnTo>
                  <a:lnTo>
                    <a:pt x="29984" y="12827"/>
                  </a:lnTo>
                  <a:lnTo>
                    <a:pt x="30099" y="12954"/>
                  </a:lnTo>
                  <a:lnTo>
                    <a:pt x="30200" y="12827"/>
                  </a:lnTo>
                  <a:lnTo>
                    <a:pt x="30429" y="12573"/>
                  </a:lnTo>
                  <a:lnTo>
                    <a:pt x="30226" y="12446"/>
                  </a:lnTo>
                  <a:lnTo>
                    <a:pt x="29629" y="12065"/>
                  </a:lnTo>
                  <a:lnTo>
                    <a:pt x="29997" y="11811"/>
                  </a:lnTo>
                  <a:lnTo>
                    <a:pt x="31165" y="11811"/>
                  </a:lnTo>
                  <a:lnTo>
                    <a:pt x="31127" y="11684"/>
                  </a:lnTo>
                  <a:lnTo>
                    <a:pt x="31064" y="11430"/>
                  </a:lnTo>
                  <a:lnTo>
                    <a:pt x="30010" y="11099"/>
                  </a:lnTo>
                  <a:lnTo>
                    <a:pt x="30035" y="10795"/>
                  </a:lnTo>
                  <a:lnTo>
                    <a:pt x="28409" y="10668"/>
                  </a:lnTo>
                  <a:lnTo>
                    <a:pt x="30835" y="10541"/>
                  </a:lnTo>
                  <a:lnTo>
                    <a:pt x="30454" y="10414"/>
                  </a:lnTo>
                  <a:lnTo>
                    <a:pt x="30797" y="10414"/>
                  </a:lnTo>
                  <a:lnTo>
                    <a:pt x="30924" y="10287"/>
                  </a:lnTo>
                  <a:lnTo>
                    <a:pt x="31064" y="10160"/>
                  </a:lnTo>
                  <a:lnTo>
                    <a:pt x="30403" y="9906"/>
                  </a:lnTo>
                  <a:lnTo>
                    <a:pt x="29895" y="9525"/>
                  </a:lnTo>
                  <a:lnTo>
                    <a:pt x="30314" y="9525"/>
                  </a:lnTo>
                  <a:lnTo>
                    <a:pt x="30683" y="9398"/>
                  </a:lnTo>
                  <a:lnTo>
                    <a:pt x="30530" y="9144"/>
                  </a:lnTo>
                  <a:lnTo>
                    <a:pt x="30721" y="9017"/>
                  </a:lnTo>
                  <a:lnTo>
                    <a:pt x="30302" y="8890"/>
                  </a:lnTo>
                  <a:lnTo>
                    <a:pt x="30365" y="8763"/>
                  </a:lnTo>
                  <a:lnTo>
                    <a:pt x="31546" y="8509"/>
                  </a:lnTo>
                  <a:lnTo>
                    <a:pt x="27076" y="8509"/>
                  </a:lnTo>
                  <a:lnTo>
                    <a:pt x="25996" y="8509"/>
                  </a:lnTo>
                  <a:lnTo>
                    <a:pt x="26416" y="8636"/>
                  </a:lnTo>
                  <a:lnTo>
                    <a:pt x="25971" y="8636"/>
                  </a:lnTo>
                  <a:lnTo>
                    <a:pt x="26885" y="8763"/>
                  </a:lnTo>
                  <a:lnTo>
                    <a:pt x="26212" y="8763"/>
                  </a:lnTo>
                  <a:lnTo>
                    <a:pt x="26606" y="8890"/>
                  </a:lnTo>
                  <a:lnTo>
                    <a:pt x="26327" y="9271"/>
                  </a:lnTo>
                  <a:lnTo>
                    <a:pt x="27139" y="9182"/>
                  </a:lnTo>
                  <a:lnTo>
                    <a:pt x="27355" y="9144"/>
                  </a:lnTo>
                  <a:lnTo>
                    <a:pt x="28295" y="9525"/>
                  </a:lnTo>
                  <a:lnTo>
                    <a:pt x="26873" y="9906"/>
                  </a:lnTo>
                  <a:lnTo>
                    <a:pt x="27254" y="10160"/>
                  </a:lnTo>
                  <a:lnTo>
                    <a:pt x="26949" y="10160"/>
                  </a:lnTo>
                  <a:lnTo>
                    <a:pt x="27114" y="10287"/>
                  </a:lnTo>
                  <a:lnTo>
                    <a:pt x="27216" y="10541"/>
                  </a:lnTo>
                  <a:lnTo>
                    <a:pt x="27152" y="10668"/>
                  </a:lnTo>
                  <a:lnTo>
                    <a:pt x="27800" y="10795"/>
                  </a:lnTo>
                  <a:lnTo>
                    <a:pt x="27241" y="10922"/>
                  </a:lnTo>
                  <a:lnTo>
                    <a:pt x="26885" y="10922"/>
                  </a:lnTo>
                  <a:lnTo>
                    <a:pt x="27114" y="11049"/>
                  </a:lnTo>
                  <a:lnTo>
                    <a:pt x="27457" y="11049"/>
                  </a:lnTo>
                  <a:lnTo>
                    <a:pt x="26949" y="11303"/>
                  </a:lnTo>
                  <a:lnTo>
                    <a:pt x="26543" y="11112"/>
                  </a:lnTo>
                  <a:lnTo>
                    <a:pt x="26492" y="11303"/>
                  </a:lnTo>
                  <a:lnTo>
                    <a:pt x="26454" y="11163"/>
                  </a:lnTo>
                  <a:lnTo>
                    <a:pt x="26301" y="11303"/>
                  </a:lnTo>
                  <a:lnTo>
                    <a:pt x="25819" y="11303"/>
                  </a:lnTo>
                  <a:lnTo>
                    <a:pt x="26657" y="11430"/>
                  </a:lnTo>
                  <a:lnTo>
                    <a:pt x="25666" y="11430"/>
                  </a:lnTo>
                  <a:lnTo>
                    <a:pt x="25908" y="11557"/>
                  </a:lnTo>
                  <a:lnTo>
                    <a:pt x="26568" y="11557"/>
                  </a:lnTo>
                  <a:lnTo>
                    <a:pt x="26441" y="11684"/>
                  </a:lnTo>
                  <a:lnTo>
                    <a:pt x="25412" y="11557"/>
                  </a:lnTo>
                  <a:lnTo>
                    <a:pt x="24168" y="11303"/>
                  </a:lnTo>
                  <a:lnTo>
                    <a:pt x="27520" y="12446"/>
                  </a:lnTo>
                  <a:lnTo>
                    <a:pt x="26530" y="12204"/>
                  </a:lnTo>
                  <a:lnTo>
                    <a:pt x="26746" y="12357"/>
                  </a:lnTo>
                  <a:lnTo>
                    <a:pt x="24612" y="11811"/>
                  </a:lnTo>
                  <a:lnTo>
                    <a:pt x="26657" y="12700"/>
                  </a:lnTo>
                  <a:lnTo>
                    <a:pt x="26276" y="12700"/>
                  </a:lnTo>
                  <a:lnTo>
                    <a:pt x="27609" y="13335"/>
                  </a:lnTo>
                  <a:lnTo>
                    <a:pt x="27952" y="13589"/>
                  </a:lnTo>
                  <a:lnTo>
                    <a:pt x="27813" y="13716"/>
                  </a:lnTo>
                  <a:lnTo>
                    <a:pt x="26657" y="13081"/>
                  </a:lnTo>
                  <a:lnTo>
                    <a:pt x="26428" y="12954"/>
                  </a:lnTo>
                  <a:lnTo>
                    <a:pt x="26276" y="12827"/>
                  </a:lnTo>
                  <a:lnTo>
                    <a:pt x="26111" y="12700"/>
                  </a:lnTo>
                  <a:lnTo>
                    <a:pt x="26339" y="12827"/>
                  </a:lnTo>
                  <a:lnTo>
                    <a:pt x="26060" y="12573"/>
                  </a:lnTo>
                  <a:lnTo>
                    <a:pt x="25755" y="12484"/>
                  </a:lnTo>
                  <a:lnTo>
                    <a:pt x="25882" y="12700"/>
                  </a:lnTo>
                  <a:lnTo>
                    <a:pt x="25349" y="12446"/>
                  </a:lnTo>
                  <a:lnTo>
                    <a:pt x="25857" y="12827"/>
                  </a:lnTo>
                  <a:lnTo>
                    <a:pt x="25514" y="12700"/>
                  </a:lnTo>
                  <a:lnTo>
                    <a:pt x="26136" y="13081"/>
                  </a:lnTo>
                  <a:lnTo>
                    <a:pt x="25679" y="12954"/>
                  </a:lnTo>
                  <a:lnTo>
                    <a:pt x="26822" y="13716"/>
                  </a:lnTo>
                  <a:lnTo>
                    <a:pt x="26974" y="13970"/>
                  </a:lnTo>
                  <a:lnTo>
                    <a:pt x="26276" y="13462"/>
                  </a:lnTo>
                  <a:lnTo>
                    <a:pt x="25654" y="12954"/>
                  </a:lnTo>
                  <a:lnTo>
                    <a:pt x="26123" y="13462"/>
                  </a:lnTo>
                  <a:lnTo>
                    <a:pt x="25730" y="13208"/>
                  </a:lnTo>
                  <a:lnTo>
                    <a:pt x="25450" y="12903"/>
                  </a:lnTo>
                  <a:lnTo>
                    <a:pt x="24498" y="12217"/>
                  </a:lnTo>
                  <a:lnTo>
                    <a:pt x="25438" y="13081"/>
                  </a:lnTo>
                  <a:lnTo>
                    <a:pt x="25946" y="13716"/>
                  </a:lnTo>
                  <a:lnTo>
                    <a:pt x="25933" y="13843"/>
                  </a:lnTo>
                  <a:lnTo>
                    <a:pt x="26111" y="14097"/>
                  </a:lnTo>
                  <a:lnTo>
                    <a:pt x="25425" y="13335"/>
                  </a:lnTo>
                  <a:lnTo>
                    <a:pt x="25654" y="13436"/>
                  </a:lnTo>
                  <a:lnTo>
                    <a:pt x="25400" y="13208"/>
                  </a:lnTo>
                  <a:lnTo>
                    <a:pt x="25107" y="12954"/>
                  </a:lnTo>
                  <a:lnTo>
                    <a:pt x="24790" y="12687"/>
                  </a:lnTo>
                  <a:lnTo>
                    <a:pt x="25057" y="12954"/>
                  </a:lnTo>
                  <a:lnTo>
                    <a:pt x="24930" y="12954"/>
                  </a:lnTo>
                  <a:lnTo>
                    <a:pt x="25158" y="13335"/>
                  </a:lnTo>
                  <a:lnTo>
                    <a:pt x="25539" y="14097"/>
                  </a:lnTo>
                  <a:lnTo>
                    <a:pt x="25615" y="14224"/>
                  </a:lnTo>
                  <a:lnTo>
                    <a:pt x="25628" y="14351"/>
                  </a:lnTo>
                  <a:lnTo>
                    <a:pt x="25666" y="14478"/>
                  </a:lnTo>
                  <a:lnTo>
                    <a:pt x="25869" y="14859"/>
                  </a:lnTo>
                  <a:lnTo>
                    <a:pt x="25781" y="14732"/>
                  </a:lnTo>
                  <a:lnTo>
                    <a:pt x="24625" y="13081"/>
                  </a:lnTo>
                  <a:lnTo>
                    <a:pt x="24917" y="13716"/>
                  </a:lnTo>
                  <a:lnTo>
                    <a:pt x="24841" y="13843"/>
                  </a:lnTo>
                  <a:lnTo>
                    <a:pt x="24993" y="14224"/>
                  </a:lnTo>
                  <a:lnTo>
                    <a:pt x="24917" y="14097"/>
                  </a:lnTo>
                  <a:lnTo>
                    <a:pt x="24815" y="13919"/>
                  </a:lnTo>
                  <a:lnTo>
                    <a:pt x="24892" y="14097"/>
                  </a:lnTo>
                  <a:lnTo>
                    <a:pt x="24701" y="13716"/>
                  </a:lnTo>
                  <a:lnTo>
                    <a:pt x="24815" y="13919"/>
                  </a:lnTo>
                  <a:lnTo>
                    <a:pt x="24739" y="13716"/>
                  </a:lnTo>
                  <a:lnTo>
                    <a:pt x="24917" y="13716"/>
                  </a:lnTo>
                  <a:lnTo>
                    <a:pt x="24549" y="13081"/>
                  </a:lnTo>
                  <a:lnTo>
                    <a:pt x="24345" y="12687"/>
                  </a:lnTo>
                  <a:lnTo>
                    <a:pt x="24218" y="12573"/>
                  </a:lnTo>
                  <a:lnTo>
                    <a:pt x="24371" y="12954"/>
                  </a:lnTo>
                  <a:lnTo>
                    <a:pt x="23812" y="11811"/>
                  </a:lnTo>
                  <a:lnTo>
                    <a:pt x="24104" y="12573"/>
                  </a:lnTo>
                  <a:lnTo>
                    <a:pt x="24295" y="12954"/>
                  </a:lnTo>
                  <a:lnTo>
                    <a:pt x="24345" y="13081"/>
                  </a:lnTo>
                  <a:lnTo>
                    <a:pt x="24523" y="13589"/>
                  </a:lnTo>
                  <a:lnTo>
                    <a:pt x="24434" y="13081"/>
                  </a:lnTo>
                  <a:lnTo>
                    <a:pt x="24828" y="14097"/>
                  </a:lnTo>
                  <a:lnTo>
                    <a:pt x="24904" y="14224"/>
                  </a:lnTo>
                  <a:lnTo>
                    <a:pt x="25361" y="15367"/>
                  </a:lnTo>
                  <a:lnTo>
                    <a:pt x="25171" y="15113"/>
                  </a:lnTo>
                  <a:lnTo>
                    <a:pt x="24892" y="14693"/>
                  </a:lnTo>
                  <a:lnTo>
                    <a:pt x="24803" y="14478"/>
                  </a:lnTo>
                  <a:lnTo>
                    <a:pt x="24561" y="13843"/>
                  </a:lnTo>
                  <a:lnTo>
                    <a:pt x="23876" y="12192"/>
                  </a:lnTo>
                  <a:lnTo>
                    <a:pt x="24345" y="13843"/>
                  </a:lnTo>
                  <a:lnTo>
                    <a:pt x="24041" y="13462"/>
                  </a:lnTo>
                  <a:lnTo>
                    <a:pt x="24168" y="13919"/>
                  </a:lnTo>
                  <a:lnTo>
                    <a:pt x="24295" y="14478"/>
                  </a:lnTo>
                  <a:lnTo>
                    <a:pt x="24206" y="14224"/>
                  </a:lnTo>
                  <a:lnTo>
                    <a:pt x="24066" y="13843"/>
                  </a:lnTo>
                  <a:lnTo>
                    <a:pt x="24053" y="14224"/>
                  </a:lnTo>
                  <a:lnTo>
                    <a:pt x="23914" y="13462"/>
                  </a:lnTo>
                  <a:lnTo>
                    <a:pt x="23825" y="12954"/>
                  </a:lnTo>
                  <a:lnTo>
                    <a:pt x="23876" y="13462"/>
                  </a:lnTo>
                  <a:lnTo>
                    <a:pt x="23736" y="12954"/>
                  </a:lnTo>
                  <a:lnTo>
                    <a:pt x="23774" y="13462"/>
                  </a:lnTo>
                  <a:lnTo>
                    <a:pt x="23825" y="14224"/>
                  </a:lnTo>
                  <a:lnTo>
                    <a:pt x="23647" y="13335"/>
                  </a:lnTo>
                  <a:lnTo>
                    <a:pt x="23406" y="13081"/>
                  </a:lnTo>
                  <a:lnTo>
                    <a:pt x="23444" y="15113"/>
                  </a:lnTo>
                  <a:lnTo>
                    <a:pt x="23190" y="14859"/>
                  </a:lnTo>
                  <a:lnTo>
                    <a:pt x="23215" y="14478"/>
                  </a:lnTo>
                  <a:lnTo>
                    <a:pt x="23139" y="13716"/>
                  </a:lnTo>
                  <a:lnTo>
                    <a:pt x="23253" y="13335"/>
                  </a:lnTo>
                  <a:lnTo>
                    <a:pt x="23088" y="13208"/>
                  </a:lnTo>
                  <a:lnTo>
                    <a:pt x="23088" y="13335"/>
                  </a:lnTo>
                  <a:lnTo>
                    <a:pt x="23101" y="13716"/>
                  </a:lnTo>
                  <a:lnTo>
                    <a:pt x="23050" y="13335"/>
                  </a:lnTo>
                  <a:lnTo>
                    <a:pt x="22999" y="13716"/>
                  </a:lnTo>
                  <a:lnTo>
                    <a:pt x="22898" y="14478"/>
                  </a:lnTo>
                  <a:lnTo>
                    <a:pt x="22809" y="13970"/>
                  </a:lnTo>
                  <a:lnTo>
                    <a:pt x="22771" y="14859"/>
                  </a:lnTo>
                  <a:lnTo>
                    <a:pt x="22618" y="15494"/>
                  </a:lnTo>
                  <a:lnTo>
                    <a:pt x="22339" y="13716"/>
                  </a:lnTo>
                  <a:lnTo>
                    <a:pt x="21844" y="15621"/>
                  </a:lnTo>
                  <a:lnTo>
                    <a:pt x="21691" y="14478"/>
                  </a:lnTo>
                  <a:lnTo>
                    <a:pt x="21640" y="14097"/>
                  </a:lnTo>
                  <a:lnTo>
                    <a:pt x="21209" y="14478"/>
                  </a:lnTo>
                  <a:lnTo>
                    <a:pt x="21031" y="14478"/>
                  </a:lnTo>
                  <a:lnTo>
                    <a:pt x="21069" y="14224"/>
                  </a:lnTo>
                  <a:lnTo>
                    <a:pt x="20853" y="13716"/>
                  </a:lnTo>
                  <a:lnTo>
                    <a:pt x="20840" y="16002"/>
                  </a:lnTo>
                  <a:lnTo>
                    <a:pt x="20789" y="15875"/>
                  </a:lnTo>
                  <a:lnTo>
                    <a:pt x="20637" y="15494"/>
                  </a:lnTo>
                  <a:lnTo>
                    <a:pt x="20523" y="14732"/>
                  </a:lnTo>
                  <a:lnTo>
                    <a:pt x="20497" y="14351"/>
                  </a:lnTo>
                  <a:lnTo>
                    <a:pt x="20764" y="14859"/>
                  </a:lnTo>
                  <a:lnTo>
                    <a:pt x="20688" y="14351"/>
                  </a:lnTo>
                  <a:lnTo>
                    <a:pt x="20764" y="12446"/>
                  </a:lnTo>
                  <a:lnTo>
                    <a:pt x="20345" y="14732"/>
                  </a:lnTo>
                  <a:lnTo>
                    <a:pt x="20294" y="14097"/>
                  </a:lnTo>
                  <a:lnTo>
                    <a:pt x="20193" y="12700"/>
                  </a:lnTo>
                  <a:lnTo>
                    <a:pt x="19900" y="14097"/>
                  </a:lnTo>
                  <a:lnTo>
                    <a:pt x="19697" y="13716"/>
                  </a:lnTo>
                  <a:lnTo>
                    <a:pt x="19456" y="14605"/>
                  </a:lnTo>
                  <a:lnTo>
                    <a:pt x="18999" y="15113"/>
                  </a:lnTo>
                  <a:lnTo>
                    <a:pt x="18961" y="15367"/>
                  </a:lnTo>
                  <a:lnTo>
                    <a:pt x="18732" y="15494"/>
                  </a:lnTo>
                  <a:lnTo>
                    <a:pt x="18618" y="14846"/>
                  </a:lnTo>
                  <a:lnTo>
                    <a:pt x="18605" y="14478"/>
                  </a:lnTo>
                  <a:lnTo>
                    <a:pt x="18567" y="13208"/>
                  </a:lnTo>
                  <a:lnTo>
                    <a:pt x="18262" y="13335"/>
                  </a:lnTo>
                  <a:lnTo>
                    <a:pt x="18135" y="14478"/>
                  </a:lnTo>
                  <a:lnTo>
                    <a:pt x="17830" y="14351"/>
                  </a:lnTo>
                  <a:lnTo>
                    <a:pt x="17729" y="15113"/>
                  </a:lnTo>
                  <a:lnTo>
                    <a:pt x="17526" y="15875"/>
                  </a:lnTo>
                  <a:lnTo>
                    <a:pt x="17538" y="15748"/>
                  </a:lnTo>
                  <a:lnTo>
                    <a:pt x="17627" y="14986"/>
                  </a:lnTo>
                  <a:lnTo>
                    <a:pt x="17640" y="14859"/>
                  </a:lnTo>
                  <a:lnTo>
                    <a:pt x="17741" y="14097"/>
                  </a:lnTo>
                  <a:lnTo>
                    <a:pt x="17475" y="14859"/>
                  </a:lnTo>
                  <a:lnTo>
                    <a:pt x="17551" y="13716"/>
                  </a:lnTo>
                  <a:lnTo>
                    <a:pt x="17030" y="14859"/>
                  </a:lnTo>
                  <a:lnTo>
                    <a:pt x="16789" y="14986"/>
                  </a:lnTo>
                  <a:lnTo>
                    <a:pt x="16852" y="14693"/>
                  </a:lnTo>
                  <a:lnTo>
                    <a:pt x="16675" y="14986"/>
                  </a:lnTo>
                  <a:lnTo>
                    <a:pt x="16446" y="14986"/>
                  </a:lnTo>
                  <a:lnTo>
                    <a:pt x="16522" y="14351"/>
                  </a:lnTo>
                  <a:lnTo>
                    <a:pt x="16751" y="12573"/>
                  </a:lnTo>
                  <a:lnTo>
                    <a:pt x="15913" y="14351"/>
                  </a:lnTo>
                  <a:lnTo>
                    <a:pt x="15913" y="14097"/>
                  </a:lnTo>
                  <a:lnTo>
                    <a:pt x="15913" y="13970"/>
                  </a:lnTo>
                  <a:lnTo>
                    <a:pt x="15925" y="13335"/>
                  </a:lnTo>
                  <a:lnTo>
                    <a:pt x="15938" y="12446"/>
                  </a:lnTo>
                  <a:lnTo>
                    <a:pt x="15455" y="13335"/>
                  </a:lnTo>
                  <a:lnTo>
                    <a:pt x="15163" y="12065"/>
                  </a:lnTo>
                  <a:lnTo>
                    <a:pt x="14655" y="12065"/>
                  </a:lnTo>
                  <a:lnTo>
                    <a:pt x="14643" y="13970"/>
                  </a:lnTo>
                  <a:lnTo>
                    <a:pt x="14528" y="12611"/>
                  </a:lnTo>
                  <a:lnTo>
                    <a:pt x="14503" y="12192"/>
                  </a:lnTo>
                  <a:lnTo>
                    <a:pt x="14478" y="12395"/>
                  </a:lnTo>
                  <a:lnTo>
                    <a:pt x="14389" y="12065"/>
                  </a:lnTo>
                  <a:lnTo>
                    <a:pt x="14452" y="12700"/>
                  </a:lnTo>
                  <a:lnTo>
                    <a:pt x="14439" y="12865"/>
                  </a:lnTo>
                  <a:lnTo>
                    <a:pt x="14401" y="13271"/>
                  </a:lnTo>
                  <a:lnTo>
                    <a:pt x="14274" y="14046"/>
                  </a:lnTo>
                  <a:lnTo>
                    <a:pt x="14109" y="13589"/>
                  </a:lnTo>
                  <a:lnTo>
                    <a:pt x="14033" y="13208"/>
                  </a:lnTo>
                  <a:lnTo>
                    <a:pt x="13919" y="12319"/>
                  </a:lnTo>
                  <a:lnTo>
                    <a:pt x="14097" y="12446"/>
                  </a:lnTo>
                  <a:lnTo>
                    <a:pt x="14097" y="12319"/>
                  </a:lnTo>
                  <a:lnTo>
                    <a:pt x="14135" y="11938"/>
                  </a:lnTo>
                  <a:lnTo>
                    <a:pt x="13893" y="11811"/>
                  </a:lnTo>
                  <a:lnTo>
                    <a:pt x="14008" y="11430"/>
                  </a:lnTo>
                  <a:lnTo>
                    <a:pt x="13970" y="10668"/>
                  </a:lnTo>
                  <a:lnTo>
                    <a:pt x="13893" y="11430"/>
                  </a:lnTo>
                  <a:lnTo>
                    <a:pt x="13804" y="11684"/>
                  </a:lnTo>
                  <a:lnTo>
                    <a:pt x="13690" y="12433"/>
                  </a:lnTo>
                  <a:lnTo>
                    <a:pt x="13347" y="13208"/>
                  </a:lnTo>
                  <a:lnTo>
                    <a:pt x="13360" y="13081"/>
                  </a:lnTo>
                  <a:lnTo>
                    <a:pt x="13423" y="12446"/>
                  </a:lnTo>
                  <a:lnTo>
                    <a:pt x="13525" y="11557"/>
                  </a:lnTo>
                  <a:lnTo>
                    <a:pt x="13627" y="10668"/>
                  </a:lnTo>
                  <a:lnTo>
                    <a:pt x="13169" y="11557"/>
                  </a:lnTo>
                  <a:lnTo>
                    <a:pt x="13246" y="11303"/>
                  </a:lnTo>
                  <a:lnTo>
                    <a:pt x="13335" y="11049"/>
                  </a:lnTo>
                  <a:lnTo>
                    <a:pt x="13119" y="11303"/>
                  </a:lnTo>
                  <a:lnTo>
                    <a:pt x="12623" y="10922"/>
                  </a:lnTo>
                  <a:lnTo>
                    <a:pt x="12344" y="12446"/>
                  </a:lnTo>
                  <a:lnTo>
                    <a:pt x="12407" y="11557"/>
                  </a:lnTo>
                  <a:lnTo>
                    <a:pt x="11950" y="11303"/>
                  </a:lnTo>
                  <a:lnTo>
                    <a:pt x="11303" y="13081"/>
                  </a:lnTo>
                  <a:lnTo>
                    <a:pt x="11112" y="12573"/>
                  </a:lnTo>
                  <a:lnTo>
                    <a:pt x="10998" y="12255"/>
                  </a:lnTo>
                  <a:lnTo>
                    <a:pt x="11036" y="11684"/>
                  </a:lnTo>
                  <a:lnTo>
                    <a:pt x="10947" y="11811"/>
                  </a:lnTo>
                  <a:lnTo>
                    <a:pt x="10871" y="12573"/>
                  </a:lnTo>
                  <a:lnTo>
                    <a:pt x="10845" y="12446"/>
                  </a:lnTo>
                  <a:lnTo>
                    <a:pt x="10807" y="11684"/>
                  </a:lnTo>
                  <a:lnTo>
                    <a:pt x="10528" y="12446"/>
                  </a:lnTo>
                  <a:lnTo>
                    <a:pt x="10426" y="11557"/>
                  </a:lnTo>
                  <a:lnTo>
                    <a:pt x="10045" y="11049"/>
                  </a:lnTo>
                  <a:lnTo>
                    <a:pt x="9829" y="12433"/>
                  </a:lnTo>
                  <a:lnTo>
                    <a:pt x="9702" y="13042"/>
                  </a:lnTo>
                  <a:lnTo>
                    <a:pt x="9613" y="13208"/>
                  </a:lnTo>
                  <a:lnTo>
                    <a:pt x="9626" y="12700"/>
                  </a:lnTo>
                  <a:lnTo>
                    <a:pt x="9715" y="10922"/>
                  </a:lnTo>
                  <a:lnTo>
                    <a:pt x="9334" y="12192"/>
                  </a:lnTo>
                  <a:lnTo>
                    <a:pt x="8890" y="12700"/>
                  </a:lnTo>
                  <a:lnTo>
                    <a:pt x="9067" y="12192"/>
                  </a:lnTo>
                  <a:lnTo>
                    <a:pt x="9423" y="11176"/>
                  </a:lnTo>
                  <a:lnTo>
                    <a:pt x="8851" y="12192"/>
                  </a:lnTo>
                  <a:lnTo>
                    <a:pt x="9271" y="11303"/>
                  </a:lnTo>
                  <a:lnTo>
                    <a:pt x="8547" y="12446"/>
                  </a:lnTo>
                  <a:lnTo>
                    <a:pt x="8420" y="12573"/>
                  </a:lnTo>
                  <a:lnTo>
                    <a:pt x="8267" y="12738"/>
                  </a:lnTo>
                  <a:lnTo>
                    <a:pt x="7607" y="13589"/>
                  </a:lnTo>
                  <a:lnTo>
                    <a:pt x="7861" y="13208"/>
                  </a:lnTo>
                  <a:lnTo>
                    <a:pt x="7950" y="13081"/>
                  </a:lnTo>
                  <a:lnTo>
                    <a:pt x="8509" y="12255"/>
                  </a:lnTo>
                  <a:lnTo>
                    <a:pt x="9423" y="10922"/>
                  </a:lnTo>
                  <a:lnTo>
                    <a:pt x="7797" y="13081"/>
                  </a:lnTo>
                  <a:lnTo>
                    <a:pt x="8064" y="12700"/>
                  </a:lnTo>
                  <a:lnTo>
                    <a:pt x="8686" y="11811"/>
                  </a:lnTo>
                  <a:lnTo>
                    <a:pt x="8382" y="12192"/>
                  </a:lnTo>
                  <a:lnTo>
                    <a:pt x="7658" y="12700"/>
                  </a:lnTo>
                  <a:lnTo>
                    <a:pt x="8026" y="12319"/>
                  </a:lnTo>
                  <a:lnTo>
                    <a:pt x="8267" y="12065"/>
                  </a:lnTo>
                  <a:lnTo>
                    <a:pt x="8648" y="11684"/>
                  </a:lnTo>
                  <a:lnTo>
                    <a:pt x="8229" y="12065"/>
                  </a:lnTo>
                  <a:lnTo>
                    <a:pt x="8102" y="12065"/>
                  </a:lnTo>
                  <a:lnTo>
                    <a:pt x="8229" y="11950"/>
                  </a:lnTo>
                  <a:lnTo>
                    <a:pt x="8699" y="11557"/>
                  </a:lnTo>
                  <a:lnTo>
                    <a:pt x="8915" y="11176"/>
                  </a:lnTo>
                  <a:lnTo>
                    <a:pt x="6858" y="12700"/>
                  </a:lnTo>
                  <a:lnTo>
                    <a:pt x="6959" y="12446"/>
                  </a:lnTo>
                  <a:lnTo>
                    <a:pt x="8153" y="11557"/>
                  </a:lnTo>
                  <a:lnTo>
                    <a:pt x="8128" y="11430"/>
                  </a:lnTo>
                  <a:lnTo>
                    <a:pt x="8356" y="11303"/>
                  </a:lnTo>
                  <a:lnTo>
                    <a:pt x="9309" y="10795"/>
                  </a:lnTo>
                  <a:lnTo>
                    <a:pt x="8699" y="11049"/>
                  </a:lnTo>
                  <a:lnTo>
                    <a:pt x="8763" y="10922"/>
                  </a:lnTo>
                  <a:lnTo>
                    <a:pt x="9639" y="10541"/>
                  </a:lnTo>
                  <a:lnTo>
                    <a:pt x="8089" y="11176"/>
                  </a:lnTo>
                  <a:lnTo>
                    <a:pt x="9004" y="10795"/>
                  </a:lnTo>
                  <a:lnTo>
                    <a:pt x="7912" y="11176"/>
                  </a:lnTo>
                  <a:lnTo>
                    <a:pt x="7391" y="11176"/>
                  </a:lnTo>
                  <a:lnTo>
                    <a:pt x="8280" y="10922"/>
                  </a:lnTo>
                  <a:lnTo>
                    <a:pt x="7150" y="11176"/>
                  </a:lnTo>
                  <a:lnTo>
                    <a:pt x="6540" y="11176"/>
                  </a:lnTo>
                  <a:lnTo>
                    <a:pt x="6197" y="11176"/>
                  </a:lnTo>
                  <a:lnTo>
                    <a:pt x="6680" y="10922"/>
                  </a:lnTo>
                  <a:lnTo>
                    <a:pt x="7226" y="10922"/>
                  </a:lnTo>
                  <a:lnTo>
                    <a:pt x="7302" y="10795"/>
                  </a:lnTo>
                  <a:lnTo>
                    <a:pt x="6019" y="10795"/>
                  </a:lnTo>
                  <a:lnTo>
                    <a:pt x="6604" y="10541"/>
                  </a:lnTo>
                  <a:lnTo>
                    <a:pt x="6286" y="10541"/>
                  </a:lnTo>
                  <a:lnTo>
                    <a:pt x="6515" y="10414"/>
                  </a:lnTo>
                  <a:lnTo>
                    <a:pt x="7073" y="10414"/>
                  </a:lnTo>
                  <a:lnTo>
                    <a:pt x="7518" y="10325"/>
                  </a:lnTo>
                  <a:lnTo>
                    <a:pt x="8115" y="10414"/>
                  </a:lnTo>
                  <a:lnTo>
                    <a:pt x="8242" y="10299"/>
                  </a:lnTo>
                  <a:lnTo>
                    <a:pt x="7480" y="10033"/>
                  </a:lnTo>
                  <a:lnTo>
                    <a:pt x="7429" y="10274"/>
                  </a:lnTo>
                  <a:lnTo>
                    <a:pt x="6108" y="10160"/>
                  </a:lnTo>
                  <a:lnTo>
                    <a:pt x="6972" y="10033"/>
                  </a:lnTo>
                  <a:lnTo>
                    <a:pt x="7480" y="10033"/>
                  </a:lnTo>
                  <a:lnTo>
                    <a:pt x="7874" y="9906"/>
                  </a:lnTo>
                  <a:lnTo>
                    <a:pt x="8255" y="9906"/>
                  </a:lnTo>
                  <a:lnTo>
                    <a:pt x="8128" y="9779"/>
                  </a:lnTo>
                  <a:lnTo>
                    <a:pt x="8356" y="9779"/>
                  </a:lnTo>
                  <a:lnTo>
                    <a:pt x="8318" y="9575"/>
                  </a:lnTo>
                  <a:lnTo>
                    <a:pt x="8610" y="9652"/>
                  </a:lnTo>
                  <a:lnTo>
                    <a:pt x="8382" y="9652"/>
                  </a:lnTo>
                  <a:lnTo>
                    <a:pt x="9029" y="9779"/>
                  </a:lnTo>
                  <a:lnTo>
                    <a:pt x="8750" y="9525"/>
                  </a:lnTo>
                  <a:lnTo>
                    <a:pt x="8801" y="9398"/>
                  </a:lnTo>
                  <a:lnTo>
                    <a:pt x="7950" y="9398"/>
                  </a:lnTo>
                  <a:lnTo>
                    <a:pt x="8102" y="9271"/>
                  </a:lnTo>
                  <a:lnTo>
                    <a:pt x="7442" y="9271"/>
                  </a:lnTo>
                  <a:lnTo>
                    <a:pt x="7239" y="9283"/>
                  </a:lnTo>
                  <a:lnTo>
                    <a:pt x="7480" y="9347"/>
                  </a:lnTo>
                  <a:lnTo>
                    <a:pt x="7531" y="9652"/>
                  </a:lnTo>
                  <a:lnTo>
                    <a:pt x="7137" y="9525"/>
                  </a:lnTo>
                  <a:lnTo>
                    <a:pt x="6756" y="9398"/>
                  </a:lnTo>
                  <a:lnTo>
                    <a:pt x="7239" y="9398"/>
                  </a:lnTo>
                  <a:lnTo>
                    <a:pt x="6781" y="9271"/>
                  </a:lnTo>
                  <a:lnTo>
                    <a:pt x="6324" y="9144"/>
                  </a:lnTo>
                  <a:lnTo>
                    <a:pt x="5880" y="9017"/>
                  </a:lnTo>
                  <a:lnTo>
                    <a:pt x="7086" y="9017"/>
                  </a:lnTo>
                  <a:lnTo>
                    <a:pt x="7772" y="8890"/>
                  </a:lnTo>
                  <a:lnTo>
                    <a:pt x="8509" y="9017"/>
                  </a:lnTo>
                  <a:lnTo>
                    <a:pt x="8356" y="8890"/>
                  </a:lnTo>
                  <a:lnTo>
                    <a:pt x="8077" y="8636"/>
                  </a:lnTo>
                  <a:lnTo>
                    <a:pt x="8293" y="8255"/>
                  </a:lnTo>
                  <a:lnTo>
                    <a:pt x="6718" y="7874"/>
                  </a:lnTo>
                  <a:lnTo>
                    <a:pt x="6515" y="7747"/>
                  </a:lnTo>
                  <a:lnTo>
                    <a:pt x="7404" y="7747"/>
                  </a:lnTo>
                  <a:lnTo>
                    <a:pt x="7708" y="7493"/>
                  </a:lnTo>
                  <a:lnTo>
                    <a:pt x="7581" y="7467"/>
                  </a:lnTo>
                  <a:lnTo>
                    <a:pt x="7150" y="7366"/>
                  </a:lnTo>
                  <a:lnTo>
                    <a:pt x="6591" y="7239"/>
                  </a:lnTo>
                  <a:lnTo>
                    <a:pt x="7124" y="7112"/>
                  </a:lnTo>
                  <a:lnTo>
                    <a:pt x="7556" y="7467"/>
                  </a:lnTo>
                  <a:lnTo>
                    <a:pt x="7454" y="7239"/>
                  </a:lnTo>
                  <a:lnTo>
                    <a:pt x="7797" y="7239"/>
                  </a:lnTo>
                  <a:lnTo>
                    <a:pt x="8420" y="7112"/>
                  </a:lnTo>
                  <a:lnTo>
                    <a:pt x="9677" y="6858"/>
                  </a:lnTo>
                  <a:lnTo>
                    <a:pt x="6375" y="6223"/>
                  </a:lnTo>
                  <a:lnTo>
                    <a:pt x="5054" y="5969"/>
                  </a:lnTo>
                  <a:lnTo>
                    <a:pt x="7442" y="5588"/>
                  </a:lnTo>
                  <a:lnTo>
                    <a:pt x="7035" y="5588"/>
                  </a:lnTo>
                  <a:lnTo>
                    <a:pt x="8153" y="4953"/>
                  </a:lnTo>
                  <a:lnTo>
                    <a:pt x="7912" y="4826"/>
                  </a:lnTo>
                  <a:lnTo>
                    <a:pt x="6705" y="4191"/>
                  </a:lnTo>
                  <a:lnTo>
                    <a:pt x="6477" y="4064"/>
                  </a:lnTo>
                  <a:lnTo>
                    <a:pt x="6235" y="3937"/>
                  </a:lnTo>
                  <a:lnTo>
                    <a:pt x="7899" y="3302"/>
                  </a:lnTo>
                  <a:lnTo>
                    <a:pt x="8242" y="3048"/>
                  </a:lnTo>
                  <a:lnTo>
                    <a:pt x="7518" y="3048"/>
                  </a:lnTo>
                  <a:lnTo>
                    <a:pt x="6972" y="2921"/>
                  </a:lnTo>
                  <a:lnTo>
                    <a:pt x="7899" y="2921"/>
                  </a:lnTo>
                  <a:lnTo>
                    <a:pt x="6845" y="2667"/>
                  </a:lnTo>
                  <a:lnTo>
                    <a:pt x="6057" y="2286"/>
                  </a:lnTo>
                  <a:lnTo>
                    <a:pt x="9131" y="2032"/>
                  </a:lnTo>
                  <a:lnTo>
                    <a:pt x="7632" y="1651"/>
                  </a:lnTo>
                  <a:lnTo>
                    <a:pt x="7010" y="1651"/>
                  </a:lnTo>
                  <a:lnTo>
                    <a:pt x="7124" y="1524"/>
                  </a:lnTo>
                  <a:lnTo>
                    <a:pt x="6629" y="1270"/>
                  </a:lnTo>
                  <a:lnTo>
                    <a:pt x="7023" y="1143"/>
                  </a:lnTo>
                  <a:lnTo>
                    <a:pt x="7505" y="1143"/>
                  </a:lnTo>
                  <a:lnTo>
                    <a:pt x="6654" y="762"/>
                  </a:lnTo>
                  <a:lnTo>
                    <a:pt x="6985" y="508"/>
                  </a:lnTo>
                  <a:lnTo>
                    <a:pt x="8585" y="762"/>
                  </a:lnTo>
                  <a:lnTo>
                    <a:pt x="8610" y="508"/>
                  </a:lnTo>
                  <a:lnTo>
                    <a:pt x="8648" y="254"/>
                  </a:lnTo>
                  <a:lnTo>
                    <a:pt x="8445" y="127"/>
                  </a:lnTo>
                  <a:lnTo>
                    <a:pt x="7200" y="0"/>
                  </a:lnTo>
                  <a:lnTo>
                    <a:pt x="6883" y="0"/>
                  </a:lnTo>
                  <a:lnTo>
                    <a:pt x="6870" y="127"/>
                  </a:lnTo>
                  <a:lnTo>
                    <a:pt x="6591" y="254"/>
                  </a:lnTo>
                  <a:lnTo>
                    <a:pt x="6108" y="254"/>
                  </a:lnTo>
                  <a:lnTo>
                    <a:pt x="5842" y="127"/>
                  </a:lnTo>
                  <a:lnTo>
                    <a:pt x="2959" y="381"/>
                  </a:lnTo>
                  <a:lnTo>
                    <a:pt x="1981" y="762"/>
                  </a:lnTo>
                  <a:lnTo>
                    <a:pt x="2120" y="762"/>
                  </a:lnTo>
                  <a:lnTo>
                    <a:pt x="2857" y="889"/>
                  </a:lnTo>
                  <a:lnTo>
                    <a:pt x="2171" y="889"/>
                  </a:lnTo>
                  <a:lnTo>
                    <a:pt x="1473" y="889"/>
                  </a:lnTo>
                  <a:lnTo>
                    <a:pt x="2057" y="889"/>
                  </a:lnTo>
                  <a:lnTo>
                    <a:pt x="2463" y="1016"/>
                  </a:lnTo>
                  <a:lnTo>
                    <a:pt x="1828" y="1016"/>
                  </a:lnTo>
                  <a:lnTo>
                    <a:pt x="1701" y="1143"/>
                  </a:lnTo>
                  <a:lnTo>
                    <a:pt x="1955" y="1143"/>
                  </a:lnTo>
                  <a:lnTo>
                    <a:pt x="2908" y="1143"/>
                  </a:lnTo>
                  <a:lnTo>
                    <a:pt x="3073" y="1143"/>
                  </a:lnTo>
                  <a:lnTo>
                    <a:pt x="3340" y="1270"/>
                  </a:lnTo>
                  <a:lnTo>
                    <a:pt x="2692" y="1397"/>
                  </a:lnTo>
                  <a:lnTo>
                    <a:pt x="2298" y="1397"/>
                  </a:lnTo>
                  <a:lnTo>
                    <a:pt x="2159" y="1397"/>
                  </a:lnTo>
                  <a:lnTo>
                    <a:pt x="2717" y="1524"/>
                  </a:lnTo>
                  <a:lnTo>
                    <a:pt x="2387" y="1524"/>
                  </a:lnTo>
                  <a:lnTo>
                    <a:pt x="2133" y="1651"/>
                  </a:lnTo>
                  <a:lnTo>
                    <a:pt x="2895" y="1778"/>
                  </a:lnTo>
                  <a:lnTo>
                    <a:pt x="2095" y="1905"/>
                  </a:lnTo>
                  <a:lnTo>
                    <a:pt x="3124" y="2032"/>
                  </a:lnTo>
                  <a:lnTo>
                    <a:pt x="2082" y="2032"/>
                  </a:lnTo>
                  <a:lnTo>
                    <a:pt x="2819" y="2286"/>
                  </a:lnTo>
                  <a:lnTo>
                    <a:pt x="1257" y="2159"/>
                  </a:lnTo>
                  <a:lnTo>
                    <a:pt x="2768" y="2667"/>
                  </a:lnTo>
                  <a:lnTo>
                    <a:pt x="1041" y="2540"/>
                  </a:lnTo>
                  <a:lnTo>
                    <a:pt x="2489" y="2667"/>
                  </a:lnTo>
                  <a:lnTo>
                    <a:pt x="1689" y="2921"/>
                  </a:lnTo>
                  <a:lnTo>
                    <a:pt x="2197" y="3175"/>
                  </a:lnTo>
                  <a:lnTo>
                    <a:pt x="2463" y="3302"/>
                  </a:lnTo>
                  <a:lnTo>
                    <a:pt x="2171" y="3200"/>
                  </a:lnTo>
                  <a:lnTo>
                    <a:pt x="1346" y="3302"/>
                  </a:lnTo>
                  <a:lnTo>
                    <a:pt x="2552" y="3429"/>
                  </a:lnTo>
                  <a:lnTo>
                    <a:pt x="2806" y="3683"/>
                  </a:lnTo>
                  <a:lnTo>
                    <a:pt x="3543" y="3810"/>
                  </a:lnTo>
                  <a:lnTo>
                    <a:pt x="2374" y="3937"/>
                  </a:lnTo>
                  <a:lnTo>
                    <a:pt x="2133" y="3683"/>
                  </a:lnTo>
                  <a:lnTo>
                    <a:pt x="1016" y="3556"/>
                  </a:lnTo>
                  <a:lnTo>
                    <a:pt x="1993" y="3683"/>
                  </a:lnTo>
                  <a:lnTo>
                    <a:pt x="1981" y="3937"/>
                  </a:lnTo>
                  <a:lnTo>
                    <a:pt x="2438" y="4064"/>
                  </a:lnTo>
                  <a:lnTo>
                    <a:pt x="1435" y="3937"/>
                  </a:lnTo>
                  <a:lnTo>
                    <a:pt x="2933" y="4191"/>
                  </a:lnTo>
                  <a:lnTo>
                    <a:pt x="1676" y="4064"/>
                  </a:lnTo>
                  <a:lnTo>
                    <a:pt x="2590" y="4318"/>
                  </a:lnTo>
                  <a:lnTo>
                    <a:pt x="1828" y="4445"/>
                  </a:lnTo>
                  <a:lnTo>
                    <a:pt x="1181" y="4191"/>
                  </a:lnTo>
                  <a:lnTo>
                    <a:pt x="1612" y="4445"/>
                  </a:lnTo>
                  <a:lnTo>
                    <a:pt x="2374" y="4572"/>
                  </a:lnTo>
                  <a:lnTo>
                    <a:pt x="2667" y="4826"/>
                  </a:lnTo>
                  <a:lnTo>
                    <a:pt x="1536" y="4572"/>
                  </a:lnTo>
                  <a:lnTo>
                    <a:pt x="952" y="4572"/>
                  </a:lnTo>
                  <a:lnTo>
                    <a:pt x="1231" y="4699"/>
                  </a:lnTo>
                  <a:lnTo>
                    <a:pt x="2260" y="4953"/>
                  </a:lnTo>
                  <a:lnTo>
                    <a:pt x="2197" y="5080"/>
                  </a:lnTo>
                  <a:lnTo>
                    <a:pt x="1714" y="5080"/>
                  </a:lnTo>
                  <a:lnTo>
                    <a:pt x="2590" y="5334"/>
                  </a:lnTo>
                  <a:lnTo>
                    <a:pt x="1714" y="5461"/>
                  </a:lnTo>
                  <a:lnTo>
                    <a:pt x="2501" y="5740"/>
                  </a:lnTo>
                  <a:lnTo>
                    <a:pt x="2806" y="5842"/>
                  </a:lnTo>
                  <a:lnTo>
                    <a:pt x="2514" y="5842"/>
                  </a:lnTo>
                  <a:lnTo>
                    <a:pt x="2717" y="5867"/>
                  </a:lnTo>
                  <a:lnTo>
                    <a:pt x="2844" y="5880"/>
                  </a:lnTo>
                  <a:lnTo>
                    <a:pt x="4064" y="5969"/>
                  </a:lnTo>
                  <a:lnTo>
                    <a:pt x="4076" y="6096"/>
                  </a:lnTo>
                  <a:lnTo>
                    <a:pt x="4762" y="6223"/>
                  </a:lnTo>
                  <a:lnTo>
                    <a:pt x="4013" y="6223"/>
                  </a:lnTo>
                  <a:lnTo>
                    <a:pt x="4051" y="6096"/>
                  </a:lnTo>
                  <a:lnTo>
                    <a:pt x="3530" y="5969"/>
                  </a:lnTo>
                  <a:lnTo>
                    <a:pt x="3835" y="6223"/>
                  </a:lnTo>
                  <a:lnTo>
                    <a:pt x="3111" y="6146"/>
                  </a:lnTo>
                  <a:lnTo>
                    <a:pt x="3251" y="6223"/>
                  </a:lnTo>
                  <a:lnTo>
                    <a:pt x="3860" y="6477"/>
                  </a:lnTo>
                  <a:lnTo>
                    <a:pt x="3556" y="6604"/>
                  </a:lnTo>
                  <a:lnTo>
                    <a:pt x="2514" y="6477"/>
                  </a:lnTo>
                  <a:lnTo>
                    <a:pt x="3251" y="6223"/>
                  </a:lnTo>
                  <a:lnTo>
                    <a:pt x="2298" y="6223"/>
                  </a:lnTo>
                  <a:lnTo>
                    <a:pt x="2730" y="6096"/>
                  </a:lnTo>
                  <a:lnTo>
                    <a:pt x="1066" y="5969"/>
                  </a:lnTo>
                  <a:lnTo>
                    <a:pt x="2844" y="5969"/>
                  </a:lnTo>
                  <a:lnTo>
                    <a:pt x="1092" y="5842"/>
                  </a:lnTo>
                  <a:lnTo>
                    <a:pt x="749" y="6096"/>
                  </a:lnTo>
                  <a:lnTo>
                    <a:pt x="1574" y="6223"/>
                  </a:lnTo>
                  <a:lnTo>
                    <a:pt x="1231" y="6477"/>
                  </a:lnTo>
                  <a:lnTo>
                    <a:pt x="1790" y="6604"/>
                  </a:lnTo>
                  <a:lnTo>
                    <a:pt x="2082" y="6604"/>
                  </a:lnTo>
                  <a:lnTo>
                    <a:pt x="2641" y="6731"/>
                  </a:lnTo>
                  <a:lnTo>
                    <a:pt x="3619" y="7366"/>
                  </a:lnTo>
                  <a:lnTo>
                    <a:pt x="0" y="6731"/>
                  </a:lnTo>
                  <a:lnTo>
                    <a:pt x="1333" y="7239"/>
                  </a:lnTo>
                  <a:lnTo>
                    <a:pt x="3314" y="7620"/>
                  </a:lnTo>
                  <a:lnTo>
                    <a:pt x="3213" y="9652"/>
                  </a:lnTo>
                  <a:lnTo>
                    <a:pt x="2819" y="9652"/>
                  </a:lnTo>
                  <a:lnTo>
                    <a:pt x="2552" y="9779"/>
                  </a:lnTo>
                  <a:lnTo>
                    <a:pt x="2616" y="9652"/>
                  </a:lnTo>
                  <a:lnTo>
                    <a:pt x="2616" y="9525"/>
                  </a:lnTo>
                  <a:lnTo>
                    <a:pt x="2921" y="9525"/>
                  </a:lnTo>
                  <a:lnTo>
                    <a:pt x="3213" y="9652"/>
                  </a:lnTo>
                  <a:lnTo>
                    <a:pt x="3213" y="7645"/>
                  </a:lnTo>
                  <a:lnTo>
                    <a:pt x="2603" y="7747"/>
                  </a:lnTo>
                  <a:lnTo>
                    <a:pt x="1435" y="7493"/>
                  </a:lnTo>
                  <a:lnTo>
                    <a:pt x="1282" y="7747"/>
                  </a:lnTo>
                  <a:lnTo>
                    <a:pt x="1663" y="7772"/>
                  </a:lnTo>
                  <a:lnTo>
                    <a:pt x="812" y="7874"/>
                  </a:lnTo>
                  <a:lnTo>
                    <a:pt x="2082" y="8077"/>
                  </a:lnTo>
                  <a:lnTo>
                    <a:pt x="1816" y="8001"/>
                  </a:lnTo>
                  <a:lnTo>
                    <a:pt x="1892" y="7797"/>
                  </a:lnTo>
                  <a:lnTo>
                    <a:pt x="3098" y="7874"/>
                  </a:lnTo>
                  <a:lnTo>
                    <a:pt x="2603" y="8026"/>
                  </a:lnTo>
                  <a:lnTo>
                    <a:pt x="2603" y="9271"/>
                  </a:lnTo>
                  <a:lnTo>
                    <a:pt x="2540" y="9144"/>
                  </a:lnTo>
                  <a:lnTo>
                    <a:pt x="2603" y="9271"/>
                  </a:lnTo>
                  <a:lnTo>
                    <a:pt x="2603" y="8026"/>
                  </a:lnTo>
                  <a:lnTo>
                    <a:pt x="2438" y="8077"/>
                  </a:lnTo>
                  <a:lnTo>
                    <a:pt x="2387" y="8255"/>
                  </a:lnTo>
                  <a:lnTo>
                    <a:pt x="1346" y="8128"/>
                  </a:lnTo>
                  <a:lnTo>
                    <a:pt x="1460" y="8382"/>
                  </a:lnTo>
                  <a:lnTo>
                    <a:pt x="2171" y="8890"/>
                  </a:lnTo>
                  <a:lnTo>
                    <a:pt x="2311" y="9271"/>
                  </a:lnTo>
                  <a:lnTo>
                    <a:pt x="2006" y="9144"/>
                  </a:lnTo>
                  <a:lnTo>
                    <a:pt x="1358" y="9144"/>
                  </a:lnTo>
                  <a:lnTo>
                    <a:pt x="1663" y="9398"/>
                  </a:lnTo>
                  <a:lnTo>
                    <a:pt x="1727" y="9652"/>
                  </a:lnTo>
                  <a:lnTo>
                    <a:pt x="1079" y="10541"/>
                  </a:lnTo>
                  <a:lnTo>
                    <a:pt x="393" y="11303"/>
                  </a:lnTo>
                  <a:lnTo>
                    <a:pt x="1282" y="11430"/>
                  </a:lnTo>
                  <a:lnTo>
                    <a:pt x="1257" y="11557"/>
                  </a:lnTo>
                  <a:lnTo>
                    <a:pt x="1625" y="11557"/>
                  </a:lnTo>
                  <a:lnTo>
                    <a:pt x="1676" y="11684"/>
                  </a:lnTo>
                  <a:lnTo>
                    <a:pt x="1092" y="11938"/>
                  </a:lnTo>
                  <a:lnTo>
                    <a:pt x="2374" y="12687"/>
                  </a:lnTo>
                  <a:lnTo>
                    <a:pt x="1473" y="13462"/>
                  </a:lnTo>
                  <a:lnTo>
                    <a:pt x="1193" y="13462"/>
                  </a:lnTo>
                  <a:lnTo>
                    <a:pt x="850" y="14097"/>
                  </a:lnTo>
                  <a:lnTo>
                    <a:pt x="3048" y="13208"/>
                  </a:lnTo>
                  <a:lnTo>
                    <a:pt x="2222" y="13843"/>
                  </a:lnTo>
                  <a:lnTo>
                    <a:pt x="2070" y="13843"/>
                  </a:lnTo>
                  <a:lnTo>
                    <a:pt x="1689" y="14859"/>
                  </a:lnTo>
                  <a:lnTo>
                    <a:pt x="2578" y="15113"/>
                  </a:lnTo>
                  <a:lnTo>
                    <a:pt x="1346" y="16510"/>
                  </a:lnTo>
                  <a:lnTo>
                    <a:pt x="2565" y="15748"/>
                  </a:lnTo>
                  <a:lnTo>
                    <a:pt x="901" y="17780"/>
                  </a:lnTo>
                  <a:lnTo>
                    <a:pt x="2565" y="16510"/>
                  </a:lnTo>
                  <a:lnTo>
                    <a:pt x="1790" y="17526"/>
                  </a:lnTo>
                  <a:lnTo>
                    <a:pt x="1485" y="17653"/>
                  </a:lnTo>
                  <a:lnTo>
                    <a:pt x="1104" y="18719"/>
                  </a:lnTo>
                  <a:lnTo>
                    <a:pt x="977" y="19177"/>
                  </a:lnTo>
                  <a:lnTo>
                    <a:pt x="2082" y="18161"/>
                  </a:lnTo>
                  <a:lnTo>
                    <a:pt x="2273" y="18161"/>
                  </a:lnTo>
                  <a:lnTo>
                    <a:pt x="1422" y="19050"/>
                  </a:lnTo>
                  <a:lnTo>
                    <a:pt x="2349" y="18415"/>
                  </a:lnTo>
                  <a:lnTo>
                    <a:pt x="1358" y="19685"/>
                  </a:lnTo>
                  <a:lnTo>
                    <a:pt x="1600" y="19685"/>
                  </a:lnTo>
                  <a:lnTo>
                    <a:pt x="1701" y="19545"/>
                  </a:lnTo>
                  <a:lnTo>
                    <a:pt x="1905" y="19126"/>
                  </a:lnTo>
                  <a:lnTo>
                    <a:pt x="2197" y="18796"/>
                  </a:lnTo>
                  <a:lnTo>
                    <a:pt x="2590" y="18669"/>
                  </a:lnTo>
                  <a:lnTo>
                    <a:pt x="1828" y="19939"/>
                  </a:lnTo>
                  <a:lnTo>
                    <a:pt x="1333" y="20574"/>
                  </a:lnTo>
                  <a:lnTo>
                    <a:pt x="1854" y="20447"/>
                  </a:lnTo>
                  <a:lnTo>
                    <a:pt x="2133" y="20193"/>
                  </a:lnTo>
                  <a:lnTo>
                    <a:pt x="2400" y="20066"/>
                  </a:lnTo>
                  <a:lnTo>
                    <a:pt x="1498" y="20955"/>
                  </a:lnTo>
                  <a:lnTo>
                    <a:pt x="2286" y="20320"/>
                  </a:lnTo>
                  <a:lnTo>
                    <a:pt x="647" y="22098"/>
                  </a:lnTo>
                  <a:lnTo>
                    <a:pt x="1790" y="21082"/>
                  </a:lnTo>
                  <a:lnTo>
                    <a:pt x="1943" y="20828"/>
                  </a:lnTo>
                  <a:lnTo>
                    <a:pt x="2362" y="20320"/>
                  </a:lnTo>
                  <a:lnTo>
                    <a:pt x="2540" y="20066"/>
                  </a:lnTo>
                  <a:lnTo>
                    <a:pt x="2209" y="20828"/>
                  </a:lnTo>
                  <a:lnTo>
                    <a:pt x="2705" y="20701"/>
                  </a:lnTo>
                  <a:lnTo>
                    <a:pt x="3251" y="20320"/>
                  </a:lnTo>
                  <a:lnTo>
                    <a:pt x="2641" y="21082"/>
                  </a:lnTo>
                  <a:lnTo>
                    <a:pt x="3251" y="21209"/>
                  </a:lnTo>
                  <a:lnTo>
                    <a:pt x="4394" y="20447"/>
                  </a:lnTo>
                  <a:lnTo>
                    <a:pt x="4762" y="20320"/>
                  </a:lnTo>
                  <a:lnTo>
                    <a:pt x="5143" y="20193"/>
                  </a:lnTo>
                  <a:lnTo>
                    <a:pt x="5080" y="20066"/>
                  </a:lnTo>
                  <a:lnTo>
                    <a:pt x="5168" y="19685"/>
                  </a:lnTo>
                  <a:lnTo>
                    <a:pt x="5753" y="18669"/>
                  </a:lnTo>
                  <a:lnTo>
                    <a:pt x="5994" y="18415"/>
                  </a:lnTo>
                  <a:lnTo>
                    <a:pt x="5867" y="18719"/>
                  </a:lnTo>
                  <a:lnTo>
                    <a:pt x="6083" y="18415"/>
                  </a:lnTo>
                  <a:lnTo>
                    <a:pt x="6184" y="18288"/>
                  </a:lnTo>
                  <a:lnTo>
                    <a:pt x="6311" y="18491"/>
                  </a:lnTo>
                  <a:lnTo>
                    <a:pt x="5778" y="19558"/>
                  </a:lnTo>
                  <a:lnTo>
                    <a:pt x="5448" y="19939"/>
                  </a:lnTo>
                  <a:lnTo>
                    <a:pt x="5956" y="19431"/>
                  </a:lnTo>
                  <a:lnTo>
                    <a:pt x="5829" y="19786"/>
                  </a:lnTo>
                  <a:lnTo>
                    <a:pt x="5651" y="21463"/>
                  </a:lnTo>
                  <a:lnTo>
                    <a:pt x="6311" y="20193"/>
                  </a:lnTo>
                  <a:lnTo>
                    <a:pt x="6223" y="20447"/>
                  </a:lnTo>
                  <a:lnTo>
                    <a:pt x="7010" y="20320"/>
                  </a:lnTo>
                  <a:lnTo>
                    <a:pt x="7162" y="20193"/>
                  </a:lnTo>
                  <a:lnTo>
                    <a:pt x="7467" y="19939"/>
                  </a:lnTo>
                  <a:lnTo>
                    <a:pt x="8039" y="19824"/>
                  </a:lnTo>
                  <a:lnTo>
                    <a:pt x="8115" y="19685"/>
                  </a:lnTo>
                  <a:lnTo>
                    <a:pt x="8166" y="19431"/>
                  </a:lnTo>
                  <a:lnTo>
                    <a:pt x="8267" y="18923"/>
                  </a:lnTo>
                  <a:lnTo>
                    <a:pt x="8458" y="19050"/>
                  </a:lnTo>
                  <a:lnTo>
                    <a:pt x="8496" y="18923"/>
                  </a:lnTo>
                  <a:lnTo>
                    <a:pt x="8712" y="18288"/>
                  </a:lnTo>
                  <a:lnTo>
                    <a:pt x="9004" y="18542"/>
                  </a:lnTo>
                  <a:lnTo>
                    <a:pt x="9499" y="19177"/>
                  </a:lnTo>
                  <a:lnTo>
                    <a:pt x="9906" y="19177"/>
                  </a:lnTo>
                  <a:lnTo>
                    <a:pt x="10020" y="18796"/>
                  </a:lnTo>
                  <a:lnTo>
                    <a:pt x="10033" y="18669"/>
                  </a:lnTo>
                  <a:lnTo>
                    <a:pt x="9956" y="18288"/>
                  </a:lnTo>
                  <a:lnTo>
                    <a:pt x="9982" y="18161"/>
                  </a:lnTo>
                  <a:lnTo>
                    <a:pt x="10020" y="17907"/>
                  </a:lnTo>
                  <a:lnTo>
                    <a:pt x="10071" y="18669"/>
                  </a:lnTo>
                  <a:lnTo>
                    <a:pt x="10287" y="18669"/>
                  </a:lnTo>
                  <a:lnTo>
                    <a:pt x="10160" y="19177"/>
                  </a:lnTo>
                  <a:lnTo>
                    <a:pt x="10528" y="19050"/>
                  </a:lnTo>
                  <a:lnTo>
                    <a:pt x="10883" y="18491"/>
                  </a:lnTo>
                  <a:lnTo>
                    <a:pt x="10858" y="17907"/>
                  </a:lnTo>
                  <a:lnTo>
                    <a:pt x="10960" y="17526"/>
                  </a:lnTo>
                  <a:lnTo>
                    <a:pt x="11023" y="18351"/>
                  </a:lnTo>
                  <a:lnTo>
                    <a:pt x="11391" y="17526"/>
                  </a:lnTo>
                  <a:lnTo>
                    <a:pt x="11506" y="17272"/>
                  </a:lnTo>
                  <a:lnTo>
                    <a:pt x="11861" y="20828"/>
                  </a:lnTo>
                  <a:lnTo>
                    <a:pt x="12280" y="19304"/>
                  </a:lnTo>
                  <a:lnTo>
                    <a:pt x="12357" y="19177"/>
                  </a:lnTo>
                  <a:lnTo>
                    <a:pt x="12738" y="18415"/>
                  </a:lnTo>
                  <a:lnTo>
                    <a:pt x="12788" y="18719"/>
                  </a:lnTo>
                  <a:lnTo>
                    <a:pt x="12674" y="19558"/>
                  </a:lnTo>
                  <a:lnTo>
                    <a:pt x="13119" y="18415"/>
                  </a:lnTo>
                  <a:lnTo>
                    <a:pt x="13169" y="18288"/>
                  </a:lnTo>
                  <a:lnTo>
                    <a:pt x="13271" y="19812"/>
                  </a:lnTo>
                  <a:lnTo>
                    <a:pt x="13690" y="18923"/>
                  </a:lnTo>
                  <a:lnTo>
                    <a:pt x="13728" y="21336"/>
                  </a:lnTo>
                  <a:lnTo>
                    <a:pt x="14579" y="18923"/>
                  </a:lnTo>
                  <a:lnTo>
                    <a:pt x="14630" y="18796"/>
                  </a:lnTo>
                  <a:lnTo>
                    <a:pt x="14846" y="20320"/>
                  </a:lnTo>
                  <a:lnTo>
                    <a:pt x="14960" y="19558"/>
                  </a:lnTo>
                  <a:lnTo>
                    <a:pt x="15036" y="19304"/>
                  </a:lnTo>
                  <a:lnTo>
                    <a:pt x="14998" y="19710"/>
                  </a:lnTo>
                  <a:lnTo>
                    <a:pt x="15062" y="19558"/>
                  </a:lnTo>
                  <a:lnTo>
                    <a:pt x="15405" y="19304"/>
                  </a:lnTo>
                  <a:lnTo>
                    <a:pt x="15913" y="18923"/>
                  </a:lnTo>
                  <a:lnTo>
                    <a:pt x="16611" y="20447"/>
                  </a:lnTo>
                  <a:lnTo>
                    <a:pt x="17424" y="21082"/>
                  </a:lnTo>
                  <a:lnTo>
                    <a:pt x="17716" y="21209"/>
                  </a:lnTo>
                  <a:lnTo>
                    <a:pt x="17843" y="18923"/>
                  </a:lnTo>
                  <a:lnTo>
                    <a:pt x="17843" y="18796"/>
                  </a:lnTo>
                  <a:lnTo>
                    <a:pt x="17881" y="18288"/>
                  </a:lnTo>
                  <a:lnTo>
                    <a:pt x="17919" y="18491"/>
                  </a:lnTo>
                  <a:lnTo>
                    <a:pt x="18034" y="20066"/>
                  </a:lnTo>
                  <a:lnTo>
                    <a:pt x="17932" y="20574"/>
                  </a:lnTo>
                  <a:lnTo>
                    <a:pt x="18694" y="19431"/>
                  </a:lnTo>
                  <a:lnTo>
                    <a:pt x="19253" y="20701"/>
                  </a:lnTo>
                  <a:lnTo>
                    <a:pt x="19977" y="19812"/>
                  </a:lnTo>
                  <a:lnTo>
                    <a:pt x="19913" y="20320"/>
                  </a:lnTo>
                  <a:lnTo>
                    <a:pt x="19939" y="21082"/>
                  </a:lnTo>
                  <a:lnTo>
                    <a:pt x="20307" y="20421"/>
                  </a:lnTo>
                  <a:lnTo>
                    <a:pt x="20383" y="19812"/>
                  </a:lnTo>
                  <a:lnTo>
                    <a:pt x="20434" y="20574"/>
                  </a:lnTo>
                  <a:lnTo>
                    <a:pt x="20548" y="21082"/>
                  </a:lnTo>
                  <a:lnTo>
                    <a:pt x="20789" y="19812"/>
                  </a:lnTo>
                  <a:lnTo>
                    <a:pt x="20815" y="19685"/>
                  </a:lnTo>
                  <a:lnTo>
                    <a:pt x="20853" y="20421"/>
                  </a:lnTo>
                  <a:lnTo>
                    <a:pt x="21209" y="20828"/>
                  </a:lnTo>
                  <a:lnTo>
                    <a:pt x="21170" y="20320"/>
                  </a:lnTo>
                  <a:lnTo>
                    <a:pt x="21158" y="19939"/>
                  </a:lnTo>
                  <a:lnTo>
                    <a:pt x="21386" y="20320"/>
                  </a:lnTo>
                  <a:lnTo>
                    <a:pt x="21513" y="19939"/>
                  </a:lnTo>
                  <a:lnTo>
                    <a:pt x="21590" y="19685"/>
                  </a:lnTo>
                  <a:lnTo>
                    <a:pt x="21640" y="19558"/>
                  </a:lnTo>
                  <a:lnTo>
                    <a:pt x="21818" y="20066"/>
                  </a:lnTo>
                  <a:lnTo>
                    <a:pt x="21793" y="20256"/>
                  </a:lnTo>
                  <a:lnTo>
                    <a:pt x="21958" y="20637"/>
                  </a:lnTo>
                  <a:lnTo>
                    <a:pt x="21920" y="20332"/>
                  </a:lnTo>
                  <a:lnTo>
                    <a:pt x="21869" y="20154"/>
                  </a:lnTo>
                  <a:lnTo>
                    <a:pt x="21907" y="19558"/>
                  </a:lnTo>
                  <a:lnTo>
                    <a:pt x="21932" y="19431"/>
                  </a:lnTo>
                  <a:lnTo>
                    <a:pt x="21971" y="19177"/>
                  </a:lnTo>
                  <a:lnTo>
                    <a:pt x="22250" y="20574"/>
                  </a:lnTo>
                  <a:lnTo>
                    <a:pt x="22301" y="19177"/>
                  </a:lnTo>
                  <a:lnTo>
                    <a:pt x="22275" y="20574"/>
                  </a:lnTo>
                  <a:lnTo>
                    <a:pt x="22745" y="20320"/>
                  </a:lnTo>
                  <a:lnTo>
                    <a:pt x="22898" y="19685"/>
                  </a:lnTo>
                  <a:lnTo>
                    <a:pt x="22847" y="20066"/>
                  </a:lnTo>
                  <a:lnTo>
                    <a:pt x="23050" y="20066"/>
                  </a:lnTo>
                  <a:lnTo>
                    <a:pt x="22999" y="20701"/>
                  </a:lnTo>
                  <a:lnTo>
                    <a:pt x="23190" y="20701"/>
                  </a:lnTo>
                  <a:lnTo>
                    <a:pt x="23266" y="20574"/>
                  </a:lnTo>
                  <a:lnTo>
                    <a:pt x="23291" y="19685"/>
                  </a:lnTo>
                  <a:lnTo>
                    <a:pt x="23736" y="21336"/>
                  </a:lnTo>
                  <a:lnTo>
                    <a:pt x="23799" y="19685"/>
                  </a:lnTo>
                  <a:lnTo>
                    <a:pt x="23825" y="19177"/>
                  </a:lnTo>
                  <a:lnTo>
                    <a:pt x="23863" y="18288"/>
                  </a:lnTo>
                  <a:lnTo>
                    <a:pt x="24269" y="20447"/>
                  </a:lnTo>
                  <a:lnTo>
                    <a:pt x="25501" y="19177"/>
                  </a:lnTo>
                  <a:lnTo>
                    <a:pt x="25463" y="18796"/>
                  </a:lnTo>
                  <a:lnTo>
                    <a:pt x="25679" y="19024"/>
                  </a:lnTo>
                  <a:lnTo>
                    <a:pt x="25971" y="18796"/>
                  </a:lnTo>
                  <a:lnTo>
                    <a:pt x="26149" y="18669"/>
                  </a:lnTo>
                  <a:lnTo>
                    <a:pt x="26454" y="19583"/>
                  </a:lnTo>
                  <a:lnTo>
                    <a:pt x="26403" y="18669"/>
                  </a:lnTo>
                  <a:lnTo>
                    <a:pt x="26390" y="18415"/>
                  </a:lnTo>
                  <a:lnTo>
                    <a:pt x="27165" y="18719"/>
                  </a:lnTo>
                  <a:lnTo>
                    <a:pt x="27330" y="18796"/>
                  </a:lnTo>
                  <a:lnTo>
                    <a:pt x="27317" y="19431"/>
                  </a:lnTo>
                  <a:lnTo>
                    <a:pt x="27686" y="18796"/>
                  </a:lnTo>
                  <a:lnTo>
                    <a:pt x="28663" y="19177"/>
                  </a:lnTo>
                  <a:lnTo>
                    <a:pt x="28714" y="18796"/>
                  </a:lnTo>
                  <a:lnTo>
                    <a:pt x="28740" y="18415"/>
                  </a:lnTo>
                  <a:lnTo>
                    <a:pt x="28625" y="18288"/>
                  </a:lnTo>
                  <a:lnTo>
                    <a:pt x="28143" y="17780"/>
                  </a:lnTo>
                  <a:lnTo>
                    <a:pt x="28079" y="17272"/>
                  </a:lnTo>
                  <a:lnTo>
                    <a:pt x="28028" y="16891"/>
                  </a:lnTo>
                  <a:lnTo>
                    <a:pt x="28016" y="16764"/>
                  </a:lnTo>
                  <a:lnTo>
                    <a:pt x="28117" y="17018"/>
                  </a:lnTo>
                  <a:lnTo>
                    <a:pt x="28752" y="17907"/>
                  </a:lnTo>
                  <a:lnTo>
                    <a:pt x="28435" y="16637"/>
                  </a:lnTo>
                  <a:lnTo>
                    <a:pt x="29337" y="17907"/>
                  </a:lnTo>
                  <a:lnTo>
                    <a:pt x="29527" y="17907"/>
                  </a:lnTo>
                  <a:lnTo>
                    <a:pt x="29756" y="18161"/>
                  </a:lnTo>
                  <a:lnTo>
                    <a:pt x="29997" y="18542"/>
                  </a:lnTo>
                  <a:lnTo>
                    <a:pt x="30149" y="18161"/>
                  </a:lnTo>
                  <a:lnTo>
                    <a:pt x="29476" y="17653"/>
                  </a:lnTo>
                  <a:lnTo>
                    <a:pt x="29819" y="17526"/>
                  </a:lnTo>
                  <a:lnTo>
                    <a:pt x="30060" y="17780"/>
                  </a:lnTo>
                  <a:lnTo>
                    <a:pt x="30340" y="18288"/>
                  </a:lnTo>
                  <a:lnTo>
                    <a:pt x="30035" y="17640"/>
                  </a:lnTo>
                  <a:lnTo>
                    <a:pt x="29705" y="17145"/>
                  </a:lnTo>
                  <a:lnTo>
                    <a:pt x="30187" y="17272"/>
                  </a:lnTo>
                  <a:lnTo>
                    <a:pt x="30556" y="17640"/>
                  </a:lnTo>
                  <a:lnTo>
                    <a:pt x="31064" y="17526"/>
                  </a:lnTo>
                  <a:lnTo>
                    <a:pt x="30683" y="17145"/>
                  </a:lnTo>
                  <a:lnTo>
                    <a:pt x="30175" y="16637"/>
                  </a:lnTo>
                  <a:lnTo>
                    <a:pt x="29921" y="16383"/>
                  </a:lnTo>
                  <a:lnTo>
                    <a:pt x="29552" y="16002"/>
                  </a:lnTo>
                  <a:lnTo>
                    <a:pt x="30111" y="16002"/>
                  </a:lnTo>
                  <a:lnTo>
                    <a:pt x="31369" y="17018"/>
                  </a:lnTo>
                  <a:lnTo>
                    <a:pt x="30543" y="16129"/>
                  </a:lnTo>
                  <a:lnTo>
                    <a:pt x="31635" y="16764"/>
                  </a:lnTo>
                  <a:close/>
                </a:path>
                <a:path w="32384" h="22225">
                  <a:moveTo>
                    <a:pt x="31635" y="4572"/>
                  </a:moveTo>
                  <a:lnTo>
                    <a:pt x="31394" y="4445"/>
                  </a:lnTo>
                  <a:lnTo>
                    <a:pt x="31254" y="4572"/>
                  </a:lnTo>
                  <a:lnTo>
                    <a:pt x="31635" y="4572"/>
                  </a:lnTo>
                  <a:close/>
                </a:path>
                <a:path w="32384" h="22225">
                  <a:moveTo>
                    <a:pt x="31686" y="3048"/>
                  </a:moveTo>
                  <a:lnTo>
                    <a:pt x="30480" y="3149"/>
                  </a:lnTo>
                  <a:lnTo>
                    <a:pt x="31013" y="3225"/>
                  </a:lnTo>
                  <a:lnTo>
                    <a:pt x="31686" y="3048"/>
                  </a:lnTo>
                  <a:close/>
                </a:path>
                <a:path w="32384" h="22225">
                  <a:moveTo>
                    <a:pt x="31699" y="2984"/>
                  </a:moveTo>
                  <a:lnTo>
                    <a:pt x="31521" y="2959"/>
                  </a:lnTo>
                  <a:lnTo>
                    <a:pt x="31699" y="2984"/>
                  </a:lnTo>
                  <a:close/>
                </a:path>
                <a:path w="32384" h="22225">
                  <a:moveTo>
                    <a:pt x="31953" y="4953"/>
                  </a:moveTo>
                  <a:lnTo>
                    <a:pt x="31394" y="4826"/>
                  </a:lnTo>
                  <a:lnTo>
                    <a:pt x="28117" y="4826"/>
                  </a:lnTo>
                  <a:lnTo>
                    <a:pt x="26835" y="4826"/>
                  </a:lnTo>
                  <a:lnTo>
                    <a:pt x="28727" y="4953"/>
                  </a:lnTo>
                  <a:lnTo>
                    <a:pt x="27990" y="5080"/>
                  </a:lnTo>
                  <a:lnTo>
                    <a:pt x="27152" y="5080"/>
                  </a:lnTo>
                  <a:lnTo>
                    <a:pt x="27597" y="4953"/>
                  </a:lnTo>
                  <a:lnTo>
                    <a:pt x="26860" y="5080"/>
                  </a:lnTo>
                  <a:lnTo>
                    <a:pt x="28257" y="5207"/>
                  </a:lnTo>
                  <a:lnTo>
                    <a:pt x="26543" y="5334"/>
                  </a:lnTo>
                  <a:lnTo>
                    <a:pt x="26809" y="5461"/>
                  </a:lnTo>
                  <a:lnTo>
                    <a:pt x="26200" y="5461"/>
                  </a:lnTo>
                  <a:lnTo>
                    <a:pt x="27025" y="5524"/>
                  </a:lnTo>
                  <a:lnTo>
                    <a:pt x="26873" y="5486"/>
                  </a:lnTo>
                  <a:lnTo>
                    <a:pt x="27406" y="5549"/>
                  </a:lnTo>
                  <a:lnTo>
                    <a:pt x="27927" y="5588"/>
                  </a:lnTo>
                  <a:lnTo>
                    <a:pt x="27279" y="5842"/>
                  </a:lnTo>
                  <a:lnTo>
                    <a:pt x="27647" y="6096"/>
                  </a:lnTo>
                  <a:lnTo>
                    <a:pt x="27266" y="5969"/>
                  </a:lnTo>
                  <a:lnTo>
                    <a:pt x="27025" y="6477"/>
                  </a:lnTo>
                  <a:lnTo>
                    <a:pt x="26619" y="6604"/>
                  </a:lnTo>
                  <a:lnTo>
                    <a:pt x="26441" y="6604"/>
                  </a:lnTo>
                  <a:lnTo>
                    <a:pt x="27571" y="6731"/>
                  </a:lnTo>
                  <a:lnTo>
                    <a:pt x="27457" y="6985"/>
                  </a:lnTo>
                  <a:lnTo>
                    <a:pt x="27584" y="7112"/>
                  </a:lnTo>
                  <a:lnTo>
                    <a:pt x="26644" y="6985"/>
                  </a:lnTo>
                  <a:lnTo>
                    <a:pt x="26339" y="6985"/>
                  </a:lnTo>
                  <a:lnTo>
                    <a:pt x="26085" y="6997"/>
                  </a:lnTo>
                  <a:lnTo>
                    <a:pt x="25920" y="6985"/>
                  </a:lnTo>
                  <a:lnTo>
                    <a:pt x="26339" y="7061"/>
                  </a:lnTo>
                  <a:lnTo>
                    <a:pt x="26695" y="7112"/>
                  </a:lnTo>
                  <a:lnTo>
                    <a:pt x="26898" y="7239"/>
                  </a:lnTo>
                  <a:lnTo>
                    <a:pt x="26174" y="7239"/>
                  </a:lnTo>
                  <a:lnTo>
                    <a:pt x="26225" y="7493"/>
                  </a:lnTo>
                  <a:lnTo>
                    <a:pt x="27165" y="7620"/>
                  </a:lnTo>
                  <a:lnTo>
                    <a:pt x="26606" y="7874"/>
                  </a:lnTo>
                  <a:lnTo>
                    <a:pt x="27393" y="7874"/>
                  </a:lnTo>
                  <a:lnTo>
                    <a:pt x="28790" y="7747"/>
                  </a:lnTo>
                  <a:lnTo>
                    <a:pt x="29146" y="7747"/>
                  </a:lnTo>
                  <a:lnTo>
                    <a:pt x="30480" y="7493"/>
                  </a:lnTo>
                  <a:lnTo>
                    <a:pt x="30848" y="7620"/>
                  </a:lnTo>
                  <a:lnTo>
                    <a:pt x="30721" y="7493"/>
                  </a:lnTo>
                  <a:lnTo>
                    <a:pt x="30467" y="7239"/>
                  </a:lnTo>
                  <a:lnTo>
                    <a:pt x="29210" y="7239"/>
                  </a:lnTo>
                  <a:lnTo>
                    <a:pt x="29070" y="7239"/>
                  </a:lnTo>
                  <a:lnTo>
                    <a:pt x="28740" y="7112"/>
                  </a:lnTo>
                  <a:lnTo>
                    <a:pt x="28740" y="6985"/>
                  </a:lnTo>
                  <a:lnTo>
                    <a:pt x="29210" y="7239"/>
                  </a:lnTo>
                  <a:lnTo>
                    <a:pt x="29883" y="6985"/>
                  </a:lnTo>
                  <a:lnTo>
                    <a:pt x="29603" y="6985"/>
                  </a:lnTo>
                  <a:lnTo>
                    <a:pt x="30226" y="6858"/>
                  </a:lnTo>
                  <a:lnTo>
                    <a:pt x="30861" y="6731"/>
                  </a:lnTo>
                  <a:lnTo>
                    <a:pt x="28168" y="6858"/>
                  </a:lnTo>
                  <a:lnTo>
                    <a:pt x="29019" y="6604"/>
                  </a:lnTo>
                  <a:lnTo>
                    <a:pt x="29400" y="6731"/>
                  </a:lnTo>
                  <a:lnTo>
                    <a:pt x="29210" y="6604"/>
                  </a:lnTo>
                  <a:lnTo>
                    <a:pt x="28714" y="6477"/>
                  </a:lnTo>
                  <a:lnTo>
                    <a:pt x="28829" y="6350"/>
                  </a:lnTo>
                  <a:lnTo>
                    <a:pt x="29641" y="6350"/>
                  </a:lnTo>
                  <a:lnTo>
                    <a:pt x="29210" y="6477"/>
                  </a:lnTo>
                  <a:lnTo>
                    <a:pt x="29883" y="6477"/>
                  </a:lnTo>
                  <a:lnTo>
                    <a:pt x="29832" y="6350"/>
                  </a:lnTo>
                  <a:lnTo>
                    <a:pt x="28321" y="6223"/>
                  </a:lnTo>
                  <a:lnTo>
                    <a:pt x="29146" y="6096"/>
                  </a:lnTo>
                  <a:lnTo>
                    <a:pt x="29375" y="6096"/>
                  </a:lnTo>
                  <a:lnTo>
                    <a:pt x="29375" y="6223"/>
                  </a:lnTo>
                  <a:lnTo>
                    <a:pt x="29603" y="6223"/>
                  </a:lnTo>
                  <a:lnTo>
                    <a:pt x="30568" y="6096"/>
                  </a:lnTo>
                  <a:lnTo>
                    <a:pt x="30327" y="6096"/>
                  </a:lnTo>
                  <a:lnTo>
                    <a:pt x="30454" y="5969"/>
                  </a:lnTo>
                  <a:lnTo>
                    <a:pt x="30784" y="5816"/>
                  </a:lnTo>
                  <a:lnTo>
                    <a:pt x="30619" y="5867"/>
                  </a:lnTo>
                  <a:lnTo>
                    <a:pt x="28486" y="5588"/>
                  </a:lnTo>
                  <a:lnTo>
                    <a:pt x="30251" y="5461"/>
                  </a:lnTo>
                  <a:lnTo>
                    <a:pt x="30124" y="5448"/>
                  </a:lnTo>
                  <a:lnTo>
                    <a:pt x="29616" y="5207"/>
                  </a:lnTo>
                  <a:lnTo>
                    <a:pt x="30810" y="5207"/>
                  </a:lnTo>
                  <a:lnTo>
                    <a:pt x="31089" y="5080"/>
                  </a:lnTo>
                  <a:lnTo>
                    <a:pt x="31356" y="5080"/>
                  </a:lnTo>
                  <a:lnTo>
                    <a:pt x="30607" y="4953"/>
                  </a:lnTo>
                  <a:lnTo>
                    <a:pt x="31953" y="4953"/>
                  </a:lnTo>
                  <a:close/>
                </a:path>
                <a:path w="32384" h="22225">
                  <a:moveTo>
                    <a:pt x="31991" y="4064"/>
                  </a:moveTo>
                  <a:lnTo>
                    <a:pt x="30581" y="3683"/>
                  </a:lnTo>
                  <a:lnTo>
                    <a:pt x="29997" y="3429"/>
                  </a:lnTo>
                  <a:lnTo>
                    <a:pt x="28994" y="3302"/>
                  </a:lnTo>
                  <a:lnTo>
                    <a:pt x="28740" y="3175"/>
                  </a:lnTo>
                  <a:lnTo>
                    <a:pt x="28498" y="3048"/>
                  </a:lnTo>
                  <a:lnTo>
                    <a:pt x="28968" y="2921"/>
                  </a:lnTo>
                  <a:lnTo>
                    <a:pt x="29591" y="3175"/>
                  </a:lnTo>
                  <a:lnTo>
                    <a:pt x="29984" y="3060"/>
                  </a:lnTo>
                  <a:lnTo>
                    <a:pt x="29946" y="2921"/>
                  </a:lnTo>
                  <a:lnTo>
                    <a:pt x="29616" y="2794"/>
                  </a:lnTo>
                  <a:lnTo>
                    <a:pt x="29870" y="2794"/>
                  </a:lnTo>
                  <a:lnTo>
                    <a:pt x="30429" y="2667"/>
                  </a:lnTo>
                  <a:lnTo>
                    <a:pt x="30353" y="2540"/>
                  </a:lnTo>
                  <a:lnTo>
                    <a:pt x="29679" y="2628"/>
                  </a:lnTo>
                  <a:lnTo>
                    <a:pt x="29476" y="2654"/>
                  </a:lnTo>
                  <a:lnTo>
                    <a:pt x="29337" y="2667"/>
                  </a:lnTo>
                  <a:lnTo>
                    <a:pt x="28397" y="2540"/>
                  </a:lnTo>
                  <a:lnTo>
                    <a:pt x="29451" y="2794"/>
                  </a:lnTo>
                  <a:lnTo>
                    <a:pt x="28219" y="2794"/>
                  </a:lnTo>
                  <a:lnTo>
                    <a:pt x="27584" y="2921"/>
                  </a:lnTo>
                  <a:lnTo>
                    <a:pt x="28676" y="2921"/>
                  </a:lnTo>
                  <a:lnTo>
                    <a:pt x="27863" y="3048"/>
                  </a:lnTo>
                  <a:lnTo>
                    <a:pt x="28130" y="3175"/>
                  </a:lnTo>
                  <a:lnTo>
                    <a:pt x="27851" y="3048"/>
                  </a:lnTo>
                  <a:lnTo>
                    <a:pt x="27216" y="3175"/>
                  </a:lnTo>
                  <a:lnTo>
                    <a:pt x="27406" y="3048"/>
                  </a:lnTo>
                  <a:lnTo>
                    <a:pt x="26670" y="3302"/>
                  </a:lnTo>
                  <a:lnTo>
                    <a:pt x="28359" y="3429"/>
                  </a:lnTo>
                  <a:lnTo>
                    <a:pt x="27393" y="3556"/>
                  </a:lnTo>
                  <a:lnTo>
                    <a:pt x="27749" y="3937"/>
                  </a:lnTo>
                  <a:lnTo>
                    <a:pt x="28257" y="3556"/>
                  </a:lnTo>
                  <a:lnTo>
                    <a:pt x="29349" y="3810"/>
                  </a:lnTo>
                  <a:lnTo>
                    <a:pt x="27038" y="4064"/>
                  </a:lnTo>
                  <a:lnTo>
                    <a:pt x="27978" y="4064"/>
                  </a:lnTo>
                  <a:lnTo>
                    <a:pt x="27863" y="4191"/>
                  </a:lnTo>
                  <a:lnTo>
                    <a:pt x="27495" y="4191"/>
                  </a:lnTo>
                  <a:lnTo>
                    <a:pt x="28079" y="4318"/>
                  </a:lnTo>
                  <a:lnTo>
                    <a:pt x="27901" y="4191"/>
                  </a:lnTo>
                  <a:lnTo>
                    <a:pt x="28511" y="4191"/>
                  </a:lnTo>
                  <a:lnTo>
                    <a:pt x="28130" y="4318"/>
                  </a:lnTo>
                  <a:lnTo>
                    <a:pt x="27647" y="4445"/>
                  </a:lnTo>
                  <a:lnTo>
                    <a:pt x="28892" y="4699"/>
                  </a:lnTo>
                  <a:lnTo>
                    <a:pt x="28448" y="4699"/>
                  </a:lnTo>
                  <a:lnTo>
                    <a:pt x="28054" y="4737"/>
                  </a:lnTo>
                  <a:lnTo>
                    <a:pt x="27406" y="4699"/>
                  </a:lnTo>
                  <a:lnTo>
                    <a:pt x="27724" y="4762"/>
                  </a:lnTo>
                  <a:lnTo>
                    <a:pt x="28067" y="4762"/>
                  </a:lnTo>
                  <a:lnTo>
                    <a:pt x="31089" y="4762"/>
                  </a:lnTo>
                  <a:lnTo>
                    <a:pt x="30848" y="4699"/>
                  </a:lnTo>
                  <a:lnTo>
                    <a:pt x="29718" y="4445"/>
                  </a:lnTo>
                  <a:lnTo>
                    <a:pt x="31991" y="4064"/>
                  </a:lnTo>
                  <a:close/>
                </a:path>
                <a:path w="32384" h="22225">
                  <a:moveTo>
                    <a:pt x="32156" y="8382"/>
                  </a:moveTo>
                  <a:lnTo>
                    <a:pt x="30314" y="8128"/>
                  </a:lnTo>
                  <a:lnTo>
                    <a:pt x="29400" y="8001"/>
                  </a:lnTo>
                  <a:lnTo>
                    <a:pt x="28346" y="8001"/>
                  </a:lnTo>
                  <a:lnTo>
                    <a:pt x="28155" y="8128"/>
                  </a:lnTo>
                  <a:lnTo>
                    <a:pt x="28003" y="8077"/>
                  </a:lnTo>
                  <a:lnTo>
                    <a:pt x="27317" y="8128"/>
                  </a:lnTo>
                  <a:lnTo>
                    <a:pt x="27076" y="8001"/>
                  </a:lnTo>
                  <a:lnTo>
                    <a:pt x="26962" y="8128"/>
                  </a:lnTo>
                  <a:lnTo>
                    <a:pt x="26606" y="8255"/>
                  </a:lnTo>
                  <a:lnTo>
                    <a:pt x="26962" y="8255"/>
                  </a:lnTo>
                  <a:lnTo>
                    <a:pt x="27012" y="8382"/>
                  </a:lnTo>
                  <a:lnTo>
                    <a:pt x="32156" y="8382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 descr=""/>
            <p:cNvSpPr/>
            <p:nvPr/>
          </p:nvSpPr>
          <p:spPr>
            <a:xfrm>
              <a:off x="6522414" y="7142243"/>
              <a:ext cx="102870" cy="176530"/>
            </a:xfrm>
            <a:custGeom>
              <a:avLst/>
              <a:gdLst/>
              <a:ahLst/>
              <a:cxnLst/>
              <a:rect l="l" t="t" r="r" b="b"/>
              <a:pathLst>
                <a:path w="102870" h="176529">
                  <a:moveTo>
                    <a:pt x="20307" y="0"/>
                  </a:moveTo>
                  <a:lnTo>
                    <a:pt x="17449" y="355"/>
                  </a:lnTo>
                  <a:lnTo>
                    <a:pt x="12191" y="3514"/>
                  </a:lnTo>
                  <a:lnTo>
                    <a:pt x="10285" y="9932"/>
                  </a:lnTo>
                  <a:lnTo>
                    <a:pt x="9672" y="17963"/>
                  </a:lnTo>
                  <a:lnTo>
                    <a:pt x="8293" y="25958"/>
                  </a:lnTo>
                  <a:lnTo>
                    <a:pt x="7226" y="29197"/>
                  </a:lnTo>
                  <a:lnTo>
                    <a:pt x="8305" y="32562"/>
                  </a:lnTo>
                  <a:lnTo>
                    <a:pt x="6807" y="38112"/>
                  </a:lnTo>
                  <a:lnTo>
                    <a:pt x="5194" y="39344"/>
                  </a:lnTo>
                  <a:lnTo>
                    <a:pt x="3098" y="46939"/>
                  </a:lnTo>
                  <a:lnTo>
                    <a:pt x="4076" y="54470"/>
                  </a:lnTo>
                  <a:lnTo>
                    <a:pt x="0" y="150342"/>
                  </a:lnTo>
                  <a:lnTo>
                    <a:pt x="54" y="156954"/>
                  </a:lnTo>
                  <a:lnTo>
                    <a:pt x="1234" y="169905"/>
                  </a:lnTo>
                  <a:lnTo>
                    <a:pt x="1409" y="176517"/>
                  </a:lnTo>
                  <a:lnTo>
                    <a:pt x="75933" y="172897"/>
                  </a:lnTo>
                  <a:lnTo>
                    <a:pt x="80431" y="160431"/>
                  </a:lnTo>
                  <a:lnTo>
                    <a:pt x="83365" y="145707"/>
                  </a:lnTo>
                  <a:lnTo>
                    <a:pt x="85695" y="130392"/>
                  </a:lnTo>
                  <a:lnTo>
                    <a:pt x="88379" y="116154"/>
                  </a:lnTo>
                  <a:lnTo>
                    <a:pt x="97418" y="80103"/>
                  </a:lnTo>
                  <a:lnTo>
                    <a:pt x="101034" y="61620"/>
                  </a:lnTo>
                  <a:lnTo>
                    <a:pt x="102781" y="43472"/>
                  </a:lnTo>
                  <a:lnTo>
                    <a:pt x="102027" y="35119"/>
                  </a:lnTo>
                  <a:lnTo>
                    <a:pt x="99550" y="26743"/>
                  </a:lnTo>
                  <a:lnTo>
                    <a:pt x="95714" y="18847"/>
                  </a:lnTo>
                  <a:lnTo>
                    <a:pt x="90881" y="11938"/>
                  </a:lnTo>
                  <a:lnTo>
                    <a:pt x="83642" y="3263"/>
                  </a:lnTo>
                  <a:lnTo>
                    <a:pt x="79578" y="4838"/>
                  </a:lnTo>
                  <a:lnTo>
                    <a:pt x="61531" y="7213"/>
                  </a:lnTo>
                  <a:lnTo>
                    <a:pt x="54851" y="6350"/>
                  </a:lnTo>
                  <a:lnTo>
                    <a:pt x="44551" y="6502"/>
                  </a:lnTo>
                  <a:lnTo>
                    <a:pt x="42278" y="8001"/>
                  </a:lnTo>
                  <a:lnTo>
                    <a:pt x="36296" y="8953"/>
                  </a:lnTo>
                  <a:lnTo>
                    <a:pt x="20307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 descr=""/>
            <p:cNvSpPr/>
            <p:nvPr/>
          </p:nvSpPr>
          <p:spPr>
            <a:xfrm>
              <a:off x="6518974" y="7139279"/>
              <a:ext cx="111125" cy="180340"/>
            </a:xfrm>
            <a:custGeom>
              <a:avLst/>
              <a:gdLst/>
              <a:ahLst/>
              <a:cxnLst/>
              <a:rect l="l" t="t" r="r" b="b"/>
              <a:pathLst>
                <a:path w="111125" h="180340">
                  <a:moveTo>
                    <a:pt x="2298" y="125730"/>
                  </a:moveTo>
                  <a:lnTo>
                    <a:pt x="2273" y="124790"/>
                  </a:lnTo>
                  <a:lnTo>
                    <a:pt x="2133" y="125730"/>
                  </a:lnTo>
                  <a:lnTo>
                    <a:pt x="2298" y="125730"/>
                  </a:lnTo>
                  <a:close/>
                </a:path>
                <a:path w="111125" h="180340">
                  <a:moveTo>
                    <a:pt x="2463" y="138430"/>
                  </a:moveTo>
                  <a:lnTo>
                    <a:pt x="2273" y="138430"/>
                  </a:lnTo>
                  <a:lnTo>
                    <a:pt x="2044" y="139700"/>
                  </a:lnTo>
                  <a:lnTo>
                    <a:pt x="2324" y="139141"/>
                  </a:lnTo>
                  <a:lnTo>
                    <a:pt x="2463" y="138430"/>
                  </a:lnTo>
                  <a:close/>
                </a:path>
                <a:path w="111125" h="180340">
                  <a:moveTo>
                    <a:pt x="2463" y="123037"/>
                  </a:moveTo>
                  <a:lnTo>
                    <a:pt x="2324" y="121920"/>
                  </a:lnTo>
                  <a:lnTo>
                    <a:pt x="2146" y="121920"/>
                  </a:lnTo>
                  <a:lnTo>
                    <a:pt x="2463" y="123037"/>
                  </a:lnTo>
                  <a:close/>
                </a:path>
                <a:path w="111125" h="180340">
                  <a:moveTo>
                    <a:pt x="2501" y="123190"/>
                  </a:moveTo>
                  <a:lnTo>
                    <a:pt x="2463" y="123037"/>
                  </a:lnTo>
                  <a:lnTo>
                    <a:pt x="2476" y="123190"/>
                  </a:lnTo>
                  <a:close/>
                </a:path>
                <a:path w="111125" h="180340">
                  <a:moveTo>
                    <a:pt x="3441" y="49098"/>
                  </a:moveTo>
                  <a:lnTo>
                    <a:pt x="3175" y="48348"/>
                  </a:lnTo>
                  <a:lnTo>
                    <a:pt x="3352" y="49720"/>
                  </a:lnTo>
                  <a:lnTo>
                    <a:pt x="3441" y="49098"/>
                  </a:lnTo>
                  <a:close/>
                </a:path>
                <a:path w="111125" h="180340">
                  <a:moveTo>
                    <a:pt x="3860" y="90170"/>
                  </a:moveTo>
                  <a:lnTo>
                    <a:pt x="3352" y="91440"/>
                  </a:lnTo>
                  <a:lnTo>
                    <a:pt x="3619" y="91440"/>
                  </a:lnTo>
                  <a:lnTo>
                    <a:pt x="3860" y="90170"/>
                  </a:lnTo>
                  <a:close/>
                </a:path>
                <a:path w="111125" h="180340">
                  <a:moveTo>
                    <a:pt x="6477" y="40005"/>
                  </a:moveTo>
                  <a:lnTo>
                    <a:pt x="6286" y="39370"/>
                  </a:lnTo>
                  <a:lnTo>
                    <a:pt x="5791" y="40640"/>
                  </a:lnTo>
                  <a:lnTo>
                    <a:pt x="6477" y="40005"/>
                  </a:lnTo>
                  <a:close/>
                </a:path>
                <a:path w="111125" h="180340">
                  <a:moveTo>
                    <a:pt x="6997" y="130810"/>
                  </a:moveTo>
                  <a:lnTo>
                    <a:pt x="6756" y="131089"/>
                  </a:lnTo>
                  <a:lnTo>
                    <a:pt x="6807" y="131457"/>
                  </a:lnTo>
                  <a:lnTo>
                    <a:pt x="6997" y="130810"/>
                  </a:lnTo>
                  <a:close/>
                </a:path>
                <a:path w="111125" h="180340">
                  <a:moveTo>
                    <a:pt x="7264" y="148590"/>
                  </a:moveTo>
                  <a:lnTo>
                    <a:pt x="6845" y="148590"/>
                  </a:lnTo>
                  <a:lnTo>
                    <a:pt x="7010" y="151130"/>
                  </a:lnTo>
                  <a:lnTo>
                    <a:pt x="7162" y="151130"/>
                  </a:lnTo>
                  <a:lnTo>
                    <a:pt x="7264" y="148590"/>
                  </a:lnTo>
                  <a:close/>
                </a:path>
                <a:path w="111125" h="180340">
                  <a:moveTo>
                    <a:pt x="7937" y="164414"/>
                  </a:moveTo>
                  <a:lnTo>
                    <a:pt x="7785" y="164426"/>
                  </a:lnTo>
                  <a:lnTo>
                    <a:pt x="7937" y="164503"/>
                  </a:lnTo>
                  <a:close/>
                </a:path>
                <a:path w="111125" h="180340">
                  <a:moveTo>
                    <a:pt x="7988" y="132118"/>
                  </a:moveTo>
                  <a:lnTo>
                    <a:pt x="7734" y="132346"/>
                  </a:lnTo>
                  <a:lnTo>
                    <a:pt x="7454" y="132473"/>
                  </a:lnTo>
                  <a:lnTo>
                    <a:pt x="7188" y="132575"/>
                  </a:lnTo>
                  <a:lnTo>
                    <a:pt x="7810" y="132448"/>
                  </a:lnTo>
                  <a:lnTo>
                    <a:pt x="7962" y="134048"/>
                  </a:lnTo>
                  <a:lnTo>
                    <a:pt x="7988" y="132118"/>
                  </a:lnTo>
                  <a:close/>
                </a:path>
                <a:path w="111125" h="180340">
                  <a:moveTo>
                    <a:pt x="8293" y="176301"/>
                  </a:moveTo>
                  <a:lnTo>
                    <a:pt x="8255" y="175260"/>
                  </a:lnTo>
                  <a:lnTo>
                    <a:pt x="8064" y="175615"/>
                  </a:lnTo>
                  <a:lnTo>
                    <a:pt x="8293" y="176301"/>
                  </a:lnTo>
                  <a:close/>
                </a:path>
                <a:path w="111125" h="180340">
                  <a:moveTo>
                    <a:pt x="8839" y="143510"/>
                  </a:moveTo>
                  <a:lnTo>
                    <a:pt x="8267" y="143510"/>
                  </a:lnTo>
                  <a:lnTo>
                    <a:pt x="8737" y="144780"/>
                  </a:lnTo>
                  <a:lnTo>
                    <a:pt x="8839" y="143510"/>
                  </a:lnTo>
                  <a:close/>
                </a:path>
                <a:path w="111125" h="180340">
                  <a:moveTo>
                    <a:pt x="8991" y="176530"/>
                  </a:moveTo>
                  <a:lnTo>
                    <a:pt x="8369" y="176530"/>
                  </a:lnTo>
                  <a:lnTo>
                    <a:pt x="8293" y="176301"/>
                  </a:lnTo>
                  <a:lnTo>
                    <a:pt x="8305" y="176530"/>
                  </a:lnTo>
                  <a:lnTo>
                    <a:pt x="8407" y="177685"/>
                  </a:lnTo>
                  <a:lnTo>
                    <a:pt x="8991" y="176530"/>
                  </a:lnTo>
                  <a:close/>
                </a:path>
                <a:path w="111125" h="180340">
                  <a:moveTo>
                    <a:pt x="10363" y="92710"/>
                  </a:moveTo>
                  <a:lnTo>
                    <a:pt x="9398" y="93980"/>
                  </a:lnTo>
                  <a:lnTo>
                    <a:pt x="9969" y="93980"/>
                  </a:lnTo>
                  <a:lnTo>
                    <a:pt x="10363" y="92710"/>
                  </a:lnTo>
                  <a:close/>
                </a:path>
                <a:path w="111125" h="180340">
                  <a:moveTo>
                    <a:pt x="10820" y="54470"/>
                  </a:moveTo>
                  <a:lnTo>
                    <a:pt x="10795" y="54330"/>
                  </a:lnTo>
                  <a:lnTo>
                    <a:pt x="10807" y="54635"/>
                  </a:lnTo>
                  <a:lnTo>
                    <a:pt x="10820" y="54470"/>
                  </a:lnTo>
                  <a:close/>
                </a:path>
                <a:path w="111125" h="180340">
                  <a:moveTo>
                    <a:pt x="11214" y="57785"/>
                  </a:moveTo>
                  <a:lnTo>
                    <a:pt x="10998" y="57797"/>
                  </a:lnTo>
                  <a:lnTo>
                    <a:pt x="11201" y="58077"/>
                  </a:lnTo>
                  <a:lnTo>
                    <a:pt x="11214" y="57785"/>
                  </a:lnTo>
                  <a:close/>
                </a:path>
                <a:path w="111125" h="180340">
                  <a:moveTo>
                    <a:pt x="14389" y="35560"/>
                  </a:moveTo>
                  <a:lnTo>
                    <a:pt x="14262" y="34925"/>
                  </a:lnTo>
                  <a:lnTo>
                    <a:pt x="14109" y="35115"/>
                  </a:lnTo>
                  <a:lnTo>
                    <a:pt x="14389" y="35560"/>
                  </a:lnTo>
                  <a:close/>
                </a:path>
                <a:path w="111125" h="180340">
                  <a:moveTo>
                    <a:pt x="36245" y="5080"/>
                  </a:moveTo>
                  <a:lnTo>
                    <a:pt x="35318" y="3810"/>
                  </a:lnTo>
                  <a:lnTo>
                    <a:pt x="35280" y="5080"/>
                  </a:lnTo>
                  <a:lnTo>
                    <a:pt x="36245" y="5080"/>
                  </a:lnTo>
                  <a:close/>
                </a:path>
                <a:path w="111125" h="180340">
                  <a:moveTo>
                    <a:pt x="37706" y="8267"/>
                  </a:moveTo>
                  <a:close/>
                </a:path>
                <a:path w="111125" h="180340">
                  <a:moveTo>
                    <a:pt x="38963" y="7556"/>
                  </a:moveTo>
                  <a:lnTo>
                    <a:pt x="36271" y="6629"/>
                  </a:lnTo>
                  <a:lnTo>
                    <a:pt x="37566" y="8115"/>
                  </a:lnTo>
                  <a:lnTo>
                    <a:pt x="37553" y="7747"/>
                  </a:lnTo>
                  <a:lnTo>
                    <a:pt x="38963" y="7556"/>
                  </a:lnTo>
                  <a:close/>
                </a:path>
                <a:path w="111125" h="180340">
                  <a:moveTo>
                    <a:pt x="39192" y="7632"/>
                  </a:moveTo>
                  <a:lnTo>
                    <a:pt x="38963" y="7556"/>
                  </a:lnTo>
                  <a:lnTo>
                    <a:pt x="39192" y="7632"/>
                  </a:lnTo>
                  <a:close/>
                </a:path>
                <a:path w="111125" h="180340">
                  <a:moveTo>
                    <a:pt x="39560" y="7467"/>
                  </a:moveTo>
                  <a:lnTo>
                    <a:pt x="38417" y="6464"/>
                  </a:lnTo>
                  <a:lnTo>
                    <a:pt x="39128" y="7531"/>
                  </a:lnTo>
                  <a:lnTo>
                    <a:pt x="39560" y="7467"/>
                  </a:lnTo>
                  <a:close/>
                </a:path>
                <a:path w="111125" h="180340">
                  <a:moveTo>
                    <a:pt x="65189" y="7442"/>
                  </a:moveTo>
                  <a:lnTo>
                    <a:pt x="64846" y="6959"/>
                  </a:lnTo>
                  <a:lnTo>
                    <a:pt x="63969" y="6642"/>
                  </a:lnTo>
                  <a:lnTo>
                    <a:pt x="63423" y="7112"/>
                  </a:lnTo>
                  <a:lnTo>
                    <a:pt x="64135" y="7188"/>
                  </a:lnTo>
                  <a:lnTo>
                    <a:pt x="64833" y="7556"/>
                  </a:lnTo>
                  <a:lnTo>
                    <a:pt x="65189" y="7442"/>
                  </a:lnTo>
                  <a:close/>
                </a:path>
                <a:path w="111125" h="180340">
                  <a:moveTo>
                    <a:pt x="71742" y="13970"/>
                  </a:moveTo>
                  <a:lnTo>
                    <a:pt x="71412" y="13843"/>
                  </a:lnTo>
                  <a:lnTo>
                    <a:pt x="70929" y="13970"/>
                  </a:lnTo>
                  <a:lnTo>
                    <a:pt x="71742" y="13970"/>
                  </a:lnTo>
                  <a:close/>
                </a:path>
                <a:path w="111125" h="180340">
                  <a:moveTo>
                    <a:pt x="74079" y="8585"/>
                  </a:moveTo>
                  <a:lnTo>
                    <a:pt x="73850" y="8343"/>
                  </a:lnTo>
                  <a:lnTo>
                    <a:pt x="73647" y="8890"/>
                  </a:lnTo>
                  <a:lnTo>
                    <a:pt x="74079" y="8585"/>
                  </a:lnTo>
                  <a:close/>
                </a:path>
                <a:path w="111125" h="180340">
                  <a:moveTo>
                    <a:pt x="74104" y="7620"/>
                  </a:moveTo>
                  <a:lnTo>
                    <a:pt x="73164" y="7620"/>
                  </a:lnTo>
                  <a:lnTo>
                    <a:pt x="73850" y="8343"/>
                  </a:lnTo>
                  <a:lnTo>
                    <a:pt x="74104" y="7620"/>
                  </a:lnTo>
                  <a:close/>
                </a:path>
                <a:path w="111125" h="180340">
                  <a:moveTo>
                    <a:pt x="78473" y="174739"/>
                  </a:moveTo>
                  <a:lnTo>
                    <a:pt x="77736" y="173901"/>
                  </a:lnTo>
                  <a:lnTo>
                    <a:pt x="77597" y="174840"/>
                  </a:lnTo>
                  <a:lnTo>
                    <a:pt x="77736" y="175158"/>
                  </a:lnTo>
                  <a:lnTo>
                    <a:pt x="78333" y="175323"/>
                  </a:lnTo>
                  <a:lnTo>
                    <a:pt x="78473" y="174739"/>
                  </a:lnTo>
                  <a:close/>
                </a:path>
                <a:path w="111125" h="180340">
                  <a:moveTo>
                    <a:pt x="79616" y="168249"/>
                  </a:moveTo>
                  <a:lnTo>
                    <a:pt x="79502" y="168503"/>
                  </a:lnTo>
                  <a:lnTo>
                    <a:pt x="79616" y="168249"/>
                  </a:lnTo>
                  <a:close/>
                </a:path>
                <a:path w="111125" h="180340">
                  <a:moveTo>
                    <a:pt x="79629" y="168884"/>
                  </a:moveTo>
                  <a:lnTo>
                    <a:pt x="79552" y="169100"/>
                  </a:lnTo>
                  <a:lnTo>
                    <a:pt x="79438" y="169341"/>
                  </a:lnTo>
                  <a:lnTo>
                    <a:pt x="79616" y="169557"/>
                  </a:lnTo>
                  <a:lnTo>
                    <a:pt x="79629" y="168884"/>
                  </a:lnTo>
                  <a:close/>
                </a:path>
                <a:path w="111125" h="180340">
                  <a:moveTo>
                    <a:pt x="79705" y="168643"/>
                  </a:moveTo>
                  <a:lnTo>
                    <a:pt x="79629" y="168884"/>
                  </a:lnTo>
                  <a:lnTo>
                    <a:pt x="79667" y="168757"/>
                  </a:lnTo>
                  <a:close/>
                </a:path>
                <a:path w="111125" h="180340">
                  <a:moveTo>
                    <a:pt x="80543" y="167640"/>
                  </a:moveTo>
                  <a:lnTo>
                    <a:pt x="80276" y="167640"/>
                  </a:lnTo>
                  <a:lnTo>
                    <a:pt x="80441" y="168351"/>
                  </a:lnTo>
                  <a:lnTo>
                    <a:pt x="80543" y="167640"/>
                  </a:lnTo>
                  <a:close/>
                </a:path>
                <a:path w="111125" h="180340">
                  <a:moveTo>
                    <a:pt x="80899" y="167640"/>
                  </a:moveTo>
                  <a:lnTo>
                    <a:pt x="80670" y="166370"/>
                  </a:lnTo>
                  <a:lnTo>
                    <a:pt x="80543" y="167640"/>
                  </a:lnTo>
                  <a:lnTo>
                    <a:pt x="80899" y="167640"/>
                  </a:lnTo>
                  <a:close/>
                </a:path>
                <a:path w="111125" h="180340">
                  <a:moveTo>
                    <a:pt x="80949" y="171932"/>
                  </a:moveTo>
                  <a:lnTo>
                    <a:pt x="80759" y="171069"/>
                  </a:lnTo>
                  <a:lnTo>
                    <a:pt x="80314" y="170180"/>
                  </a:lnTo>
                  <a:lnTo>
                    <a:pt x="80606" y="170180"/>
                  </a:lnTo>
                  <a:lnTo>
                    <a:pt x="80568" y="168910"/>
                  </a:lnTo>
                  <a:lnTo>
                    <a:pt x="80441" y="168351"/>
                  </a:lnTo>
                  <a:lnTo>
                    <a:pt x="80187" y="170027"/>
                  </a:lnTo>
                  <a:lnTo>
                    <a:pt x="79197" y="170116"/>
                  </a:lnTo>
                  <a:lnTo>
                    <a:pt x="79870" y="171094"/>
                  </a:lnTo>
                  <a:lnTo>
                    <a:pt x="79425" y="171107"/>
                  </a:lnTo>
                  <a:lnTo>
                    <a:pt x="80225" y="172250"/>
                  </a:lnTo>
                  <a:lnTo>
                    <a:pt x="80124" y="172885"/>
                  </a:lnTo>
                  <a:lnTo>
                    <a:pt x="79514" y="173101"/>
                  </a:lnTo>
                  <a:lnTo>
                    <a:pt x="79209" y="172847"/>
                  </a:lnTo>
                  <a:lnTo>
                    <a:pt x="79362" y="173151"/>
                  </a:lnTo>
                  <a:lnTo>
                    <a:pt x="78625" y="173596"/>
                  </a:lnTo>
                  <a:lnTo>
                    <a:pt x="79057" y="174155"/>
                  </a:lnTo>
                  <a:lnTo>
                    <a:pt x="80098" y="173799"/>
                  </a:lnTo>
                  <a:lnTo>
                    <a:pt x="80594" y="172872"/>
                  </a:lnTo>
                  <a:lnTo>
                    <a:pt x="80340" y="171640"/>
                  </a:lnTo>
                  <a:lnTo>
                    <a:pt x="80632" y="171513"/>
                  </a:lnTo>
                  <a:lnTo>
                    <a:pt x="80797" y="171818"/>
                  </a:lnTo>
                  <a:lnTo>
                    <a:pt x="80949" y="171932"/>
                  </a:lnTo>
                  <a:close/>
                </a:path>
                <a:path w="111125" h="180340">
                  <a:moveTo>
                    <a:pt x="81292" y="163487"/>
                  </a:moveTo>
                  <a:lnTo>
                    <a:pt x="81153" y="163410"/>
                  </a:lnTo>
                  <a:lnTo>
                    <a:pt x="81140" y="163626"/>
                  </a:lnTo>
                  <a:lnTo>
                    <a:pt x="81191" y="163817"/>
                  </a:lnTo>
                  <a:lnTo>
                    <a:pt x="81267" y="163995"/>
                  </a:lnTo>
                  <a:lnTo>
                    <a:pt x="81280" y="163804"/>
                  </a:lnTo>
                  <a:lnTo>
                    <a:pt x="81292" y="163639"/>
                  </a:lnTo>
                  <a:lnTo>
                    <a:pt x="81292" y="163487"/>
                  </a:lnTo>
                  <a:close/>
                </a:path>
                <a:path w="111125" h="180340">
                  <a:moveTo>
                    <a:pt x="81457" y="162648"/>
                  </a:moveTo>
                  <a:lnTo>
                    <a:pt x="81381" y="162864"/>
                  </a:lnTo>
                  <a:lnTo>
                    <a:pt x="81343" y="163017"/>
                  </a:lnTo>
                  <a:lnTo>
                    <a:pt x="81457" y="162648"/>
                  </a:lnTo>
                  <a:close/>
                </a:path>
                <a:path w="111125" h="180340">
                  <a:moveTo>
                    <a:pt x="81546" y="160629"/>
                  </a:moveTo>
                  <a:lnTo>
                    <a:pt x="81534" y="160375"/>
                  </a:lnTo>
                  <a:lnTo>
                    <a:pt x="81407" y="160464"/>
                  </a:lnTo>
                  <a:lnTo>
                    <a:pt x="81546" y="160629"/>
                  </a:lnTo>
                  <a:close/>
                </a:path>
                <a:path w="111125" h="180340">
                  <a:moveTo>
                    <a:pt x="81622" y="163537"/>
                  </a:moveTo>
                  <a:lnTo>
                    <a:pt x="81432" y="163423"/>
                  </a:lnTo>
                  <a:lnTo>
                    <a:pt x="81343" y="163131"/>
                  </a:lnTo>
                  <a:lnTo>
                    <a:pt x="81305" y="163487"/>
                  </a:lnTo>
                  <a:lnTo>
                    <a:pt x="81534" y="163576"/>
                  </a:lnTo>
                  <a:close/>
                </a:path>
                <a:path w="111125" h="180340">
                  <a:moveTo>
                    <a:pt x="81775" y="160921"/>
                  </a:moveTo>
                  <a:lnTo>
                    <a:pt x="81546" y="160629"/>
                  </a:lnTo>
                  <a:lnTo>
                    <a:pt x="81546" y="160807"/>
                  </a:lnTo>
                  <a:lnTo>
                    <a:pt x="81775" y="160921"/>
                  </a:lnTo>
                  <a:close/>
                </a:path>
                <a:path w="111125" h="180340">
                  <a:moveTo>
                    <a:pt x="82054" y="161086"/>
                  </a:moveTo>
                  <a:lnTo>
                    <a:pt x="81775" y="160934"/>
                  </a:lnTo>
                  <a:lnTo>
                    <a:pt x="81915" y="161036"/>
                  </a:lnTo>
                  <a:lnTo>
                    <a:pt x="82054" y="161086"/>
                  </a:lnTo>
                  <a:close/>
                </a:path>
                <a:path w="111125" h="180340">
                  <a:moveTo>
                    <a:pt x="82918" y="159448"/>
                  </a:moveTo>
                  <a:lnTo>
                    <a:pt x="82499" y="158800"/>
                  </a:lnTo>
                  <a:lnTo>
                    <a:pt x="82321" y="159334"/>
                  </a:lnTo>
                  <a:lnTo>
                    <a:pt x="81534" y="160007"/>
                  </a:lnTo>
                  <a:lnTo>
                    <a:pt x="81534" y="160375"/>
                  </a:lnTo>
                  <a:lnTo>
                    <a:pt x="82918" y="159448"/>
                  </a:lnTo>
                  <a:close/>
                </a:path>
                <a:path w="111125" h="180340">
                  <a:moveTo>
                    <a:pt x="82931" y="165100"/>
                  </a:moveTo>
                  <a:lnTo>
                    <a:pt x="82461" y="165100"/>
                  </a:lnTo>
                  <a:lnTo>
                    <a:pt x="82232" y="166306"/>
                  </a:lnTo>
                  <a:lnTo>
                    <a:pt x="82931" y="165100"/>
                  </a:lnTo>
                  <a:close/>
                </a:path>
                <a:path w="111125" h="180340">
                  <a:moveTo>
                    <a:pt x="83502" y="168910"/>
                  </a:moveTo>
                  <a:lnTo>
                    <a:pt x="82219" y="166370"/>
                  </a:lnTo>
                  <a:lnTo>
                    <a:pt x="81927" y="165100"/>
                  </a:lnTo>
                  <a:lnTo>
                    <a:pt x="82461" y="165100"/>
                  </a:lnTo>
                  <a:lnTo>
                    <a:pt x="82702" y="163830"/>
                  </a:lnTo>
                  <a:lnTo>
                    <a:pt x="82029" y="163830"/>
                  </a:lnTo>
                  <a:lnTo>
                    <a:pt x="81876" y="165100"/>
                  </a:lnTo>
                  <a:lnTo>
                    <a:pt x="81241" y="165100"/>
                  </a:lnTo>
                  <a:lnTo>
                    <a:pt x="81534" y="166306"/>
                  </a:lnTo>
                  <a:lnTo>
                    <a:pt x="81445" y="167640"/>
                  </a:lnTo>
                  <a:lnTo>
                    <a:pt x="81559" y="168910"/>
                  </a:lnTo>
                  <a:lnTo>
                    <a:pt x="83502" y="168910"/>
                  </a:lnTo>
                  <a:close/>
                </a:path>
                <a:path w="111125" h="180340">
                  <a:moveTo>
                    <a:pt x="84074" y="149161"/>
                  </a:moveTo>
                  <a:lnTo>
                    <a:pt x="83756" y="148590"/>
                  </a:lnTo>
                  <a:lnTo>
                    <a:pt x="83781" y="149860"/>
                  </a:lnTo>
                  <a:lnTo>
                    <a:pt x="84074" y="149161"/>
                  </a:lnTo>
                  <a:close/>
                </a:path>
                <a:path w="111125" h="180340">
                  <a:moveTo>
                    <a:pt x="84467" y="149860"/>
                  </a:moveTo>
                  <a:lnTo>
                    <a:pt x="84353" y="148590"/>
                  </a:lnTo>
                  <a:lnTo>
                    <a:pt x="84074" y="149161"/>
                  </a:lnTo>
                  <a:lnTo>
                    <a:pt x="84467" y="149860"/>
                  </a:lnTo>
                  <a:close/>
                </a:path>
                <a:path w="111125" h="180340">
                  <a:moveTo>
                    <a:pt x="85242" y="161823"/>
                  </a:moveTo>
                  <a:lnTo>
                    <a:pt x="85229" y="161671"/>
                  </a:lnTo>
                  <a:lnTo>
                    <a:pt x="85217" y="161544"/>
                  </a:lnTo>
                  <a:lnTo>
                    <a:pt x="85242" y="161925"/>
                  </a:lnTo>
                  <a:close/>
                </a:path>
                <a:path w="111125" h="180340">
                  <a:moveTo>
                    <a:pt x="85572" y="144005"/>
                  </a:moveTo>
                  <a:close/>
                </a:path>
                <a:path w="111125" h="180340">
                  <a:moveTo>
                    <a:pt x="86182" y="139725"/>
                  </a:moveTo>
                  <a:lnTo>
                    <a:pt x="85813" y="140970"/>
                  </a:lnTo>
                  <a:lnTo>
                    <a:pt x="86182" y="139725"/>
                  </a:lnTo>
                  <a:close/>
                </a:path>
                <a:path w="111125" h="180340">
                  <a:moveTo>
                    <a:pt x="86512" y="138099"/>
                  </a:moveTo>
                  <a:lnTo>
                    <a:pt x="86055" y="139128"/>
                  </a:lnTo>
                  <a:lnTo>
                    <a:pt x="86283" y="138684"/>
                  </a:lnTo>
                  <a:lnTo>
                    <a:pt x="86423" y="138353"/>
                  </a:lnTo>
                  <a:lnTo>
                    <a:pt x="86512" y="138099"/>
                  </a:lnTo>
                  <a:close/>
                </a:path>
                <a:path w="111125" h="180340">
                  <a:moveTo>
                    <a:pt x="87884" y="130530"/>
                  </a:moveTo>
                  <a:lnTo>
                    <a:pt x="87706" y="130619"/>
                  </a:lnTo>
                  <a:lnTo>
                    <a:pt x="87884" y="130530"/>
                  </a:lnTo>
                  <a:close/>
                </a:path>
                <a:path w="111125" h="180340">
                  <a:moveTo>
                    <a:pt x="88112" y="149847"/>
                  </a:moveTo>
                  <a:lnTo>
                    <a:pt x="87541" y="151765"/>
                  </a:lnTo>
                  <a:lnTo>
                    <a:pt x="87718" y="151638"/>
                  </a:lnTo>
                  <a:lnTo>
                    <a:pt x="88112" y="149847"/>
                  </a:lnTo>
                  <a:close/>
                </a:path>
                <a:path w="111125" h="180340">
                  <a:moveTo>
                    <a:pt x="88442" y="151104"/>
                  </a:moveTo>
                  <a:lnTo>
                    <a:pt x="87718" y="151638"/>
                  </a:lnTo>
                  <a:lnTo>
                    <a:pt x="87553" y="152400"/>
                  </a:lnTo>
                  <a:lnTo>
                    <a:pt x="88430" y="151345"/>
                  </a:lnTo>
                  <a:lnTo>
                    <a:pt x="88442" y="151104"/>
                  </a:lnTo>
                  <a:close/>
                </a:path>
                <a:path w="111125" h="180340">
                  <a:moveTo>
                    <a:pt x="89776" y="149694"/>
                  </a:moveTo>
                  <a:lnTo>
                    <a:pt x="88430" y="151345"/>
                  </a:lnTo>
                  <a:lnTo>
                    <a:pt x="88366" y="152006"/>
                  </a:lnTo>
                  <a:lnTo>
                    <a:pt x="89776" y="149694"/>
                  </a:lnTo>
                  <a:close/>
                </a:path>
                <a:path w="111125" h="180340">
                  <a:moveTo>
                    <a:pt x="90360" y="141693"/>
                  </a:moveTo>
                  <a:lnTo>
                    <a:pt x="89509" y="141465"/>
                  </a:lnTo>
                  <a:lnTo>
                    <a:pt x="89154" y="141312"/>
                  </a:lnTo>
                  <a:lnTo>
                    <a:pt x="89484" y="141516"/>
                  </a:lnTo>
                  <a:lnTo>
                    <a:pt x="89623" y="141757"/>
                  </a:lnTo>
                  <a:lnTo>
                    <a:pt x="89649" y="141998"/>
                  </a:lnTo>
                  <a:lnTo>
                    <a:pt x="89814" y="142036"/>
                  </a:lnTo>
                  <a:lnTo>
                    <a:pt x="90004" y="142036"/>
                  </a:lnTo>
                  <a:lnTo>
                    <a:pt x="90271" y="141973"/>
                  </a:lnTo>
                  <a:lnTo>
                    <a:pt x="90360" y="141693"/>
                  </a:lnTo>
                  <a:close/>
                </a:path>
                <a:path w="111125" h="180340">
                  <a:moveTo>
                    <a:pt x="90881" y="124460"/>
                  </a:moveTo>
                  <a:lnTo>
                    <a:pt x="90297" y="123418"/>
                  </a:lnTo>
                  <a:lnTo>
                    <a:pt x="90360" y="124993"/>
                  </a:lnTo>
                  <a:lnTo>
                    <a:pt x="90881" y="124460"/>
                  </a:lnTo>
                  <a:close/>
                </a:path>
                <a:path w="111125" h="180340">
                  <a:moveTo>
                    <a:pt x="92798" y="123190"/>
                  </a:moveTo>
                  <a:lnTo>
                    <a:pt x="92786" y="122237"/>
                  </a:lnTo>
                  <a:lnTo>
                    <a:pt x="92570" y="123190"/>
                  </a:lnTo>
                  <a:lnTo>
                    <a:pt x="92798" y="123190"/>
                  </a:lnTo>
                  <a:close/>
                </a:path>
                <a:path w="111125" h="180340">
                  <a:moveTo>
                    <a:pt x="92837" y="124460"/>
                  </a:moveTo>
                  <a:lnTo>
                    <a:pt x="92087" y="124460"/>
                  </a:lnTo>
                  <a:lnTo>
                    <a:pt x="90385" y="125730"/>
                  </a:lnTo>
                  <a:lnTo>
                    <a:pt x="90360" y="124993"/>
                  </a:lnTo>
                  <a:lnTo>
                    <a:pt x="88379" y="126949"/>
                  </a:lnTo>
                  <a:lnTo>
                    <a:pt x="88138" y="125730"/>
                  </a:lnTo>
                  <a:lnTo>
                    <a:pt x="87947" y="129540"/>
                  </a:lnTo>
                  <a:lnTo>
                    <a:pt x="88430" y="129540"/>
                  </a:lnTo>
                  <a:lnTo>
                    <a:pt x="89090" y="128270"/>
                  </a:lnTo>
                  <a:lnTo>
                    <a:pt x="89433" y="129540"/>
                  </a:lnTo>
                  <a:lnTo>
                    <a:pt x="89611" y="129540"/>
                  </a:lnTo>
                  <a:lnTo>
                    <a:pt x="89496" y="130810"/>
                  </a:lnTo>
                  <a:lnTo>
                    <a:pt x="89242" y="129540"/>
                  </a:lnTo>
                  <a:lnTo>
                    <a:pt x="88366" y="130810"/>
                  </a:lnTo>
                  <a:lnTo>
                    <a:pt x="88544" y="130810"/>
                  </a:lnTo>
                  <a:lnTo>
                    <a:pt x="87045" y="132080"/>
                  </a:lnTo>
                  <a:lnTo>
                    <a:pt x="89916" y="132080"/>
                  </a:lnTo>
                  <a:lnTo>
                    <a:pt x="88734" y="133350"/>
                  </a:lnTo>
                  <a:lnTo>
                    <a:pt x="88392" y="133350"/>
                  </a:lnTo>
                  <a:lnTo>
                    <a:pt x="88455" y="134620"/>
                  </a:lnTo>
                  <a:lnTo>
                    <a:pt x="88836" y="134620"/>
                  </a:lnTo>
                  <a:lnTo>
                    <a:pt x="88595" y="135890"/>
                  </a:lnTo>
                  <a:lnTo>
                    <a:pt x="87731" y="135890"/>
                  </a:lnTo>
                  <a:lnTo>
                    <a:pt x="88353" y="134620"/>
                  </a:lnTo>
                  <a:lnTo>
                    <a:pt x="87680" y="134620"/>
                  </a:lnTo>
                  <a:lnTo>
                    <a:pt x="87553" y="135890"/>
                  </a:lnTo>
                  <a:lnTo>
                    <a:pt x="88861" y="137160"/>
                  </a:lnTo>
                  <a:lnTo>
                    <a:pt x="87896" y="138430"/>
                  </a:lnTo>
                  <a:lnTo>
                    <a:pt x="87744" y="138430"/>
                  </a:lnTo>
                  <a:lnTo>
                    <a:pt x="87845" y="137160"/>
                  </a:lnTo>
                  <a:lnTo>
                    <a:pt x="86575" y="137160"/>
                  </a:lnTo>
                  <a:lnTo>
                    <a:pt x="86791" y="138430"/>
                  </a:lnTo>
                  <a:lnTo>
                    <a:pt x="86550" y="138430"/>
                  </a:lnTo>
                  <a:lnTo>
                    <a:pt x="86182" y="139725"/>
                  </a:lnTo>
                  <a:lnTo>
                    <a:pt x="88061" y="142240"/>
                  </a:lnTo>
                  <a:lnTo>
                    <a:pt x="86093" y="143510"/>
                  </a:lnTo>
                  <a:lnTo>
                    <a:pt x="86474" y="144780"/>
                  </a:lnTo>
                  <a:lnTo>
                    <a:pt x="85242" y="144780"/>
                  </a:lnTo>
                  <a:lnTo>
                    <a:pt x="84836" y="146050"/>
                  </a:lnTo>
                  <a:lnTo>
                    <a:pt x="85204" y="146050"/>
                  </a:lnTo>
                  <a:lnTo>
                    <a:pt x="83769" y="147320"/>
                  </a:lnTo>
                  <a:lnTo>
                    <a:pt x="84658" y="148590"/>
                  </a:lnTo>
                  <a:lnTo>
                    <a:pt x="85369" y="151130"/>
                  </a:lnTo>
                  <a:lnTo>
                    <a:pt x="82715" y="153670"/>
                  </a:lnTo>
                  <a:lnTo>
                    <a:pt x="83591" y="156210"/>
                  </a:lnTo>
                  <a:lnTo>
                    <a:pt x="83680" y="158750"/>
                  </a:lnTo>
                  <a:lnTo>
                    <a:pt x="84620" y="158750"/>
                  </a:lnTo>
                  <a:lnTo>
                    <a:pt x="84607" y="161290"/>
                  </a:lnTo>
                  <a:lnTo>
                    <a:pt x="83959" y="162560"/>
                  </a:lnTo>
                  <a:lnTo>
                    <a:pt x="83667" y="161290"/>
                  </a:lnTo>
                  <a:lnTo>
                    <a:pt x="82969" y="161290"/>
                  </a:lnTo>
                  <a:lnTo>
                    <a:pt x="82918" y="163830"/>
                  </a:lnTo>
                  <a:lnTo>
                    <a:pt x="82702" y="163830"/>
                  </a:lnTo>
                  <a:lnTo>
                    <a:pt x="83769" y="165100"/>
                  </a:lnTo>
                  <a:lnTo>
                    <a:pt x="83159" y="163830"/>
                  </a:lnTo>
                  <a:lnTo>
                    <a:pt x="83566" y="163830"/>
                  </a:lnTo>
                  <a:lnTo>
                    <a:pt x="84302" y="162560"/>
                  </a:lnTo>
                  <a:lnTo>
                    <a:pt x="84315" y="163830"/>
                  </a:lnTo>
                  <a:lnTo>
                    <a:pt x="85191" y="162560"/>
                  </a:lnTo>
                  <a:lnTo>
                    <a:pt x="85102" y="161290"/>
                  </a:lnTo>
                  <a:lnTo>
                    <a:pt x="85686" y="161290"/>
                  </a:lnTo>
                  <a:lnTo>
                    <a:pt x="86880" y="160020"/>
                  </a:lnTo>
                  <a:lnTo>
                    <a:pt x="85432" y="158750"/>
                  </a:lnTo>
                  <a:lnTo>
                    <a:pt x="86537" y="157480"/>
                  </a:lnTo>
                  <a:lnTo>
                    <a:pt x="86702" y="154940"/>
                  </a:lnTo>
                  <a:lnTo>
                    <a:pt x="85725" y="157480"/>
                  </a:lnTo>
                  <a:lnTo>
                    <a:pt x="85026" y="154940"/>
                  </a:lnTo>
                  <a:lnTo>
                    <a:pt x="87553" y="153670"/>
                  </a:lnTo>
                  <a:lnTo>
                    <a:pt x="87287" y="153670"/>
                  </a:lnTo>
                  <a:lnTo>
                    <a:pt x="86829" y="152400"/>
                  </a:lnTo>
                  <a:lnTo>
                    <a:pt x="86855" y="153670"/>
                  </a:lnTo>
                  <a:lnTo>
                    <a:pt x="86360" y="152400"/>
                  </a:lnTo>
                  <a:lnTo>
                    <a:pt x="87439" y="151130"/>
                  </a:lnTo>
                  <a:lnTo>
                    <a:pt x="86601" y="148590"/>
                  </a:lnTo>
                  <a:lnTo>
                    <a:pt x="87096" y="148590"/>
                  </a:lnTo>
                  <a:lnTo>
                    <a:pt x="87363" y="149860"/>
                  </a:lnTo>
                  <a:lnTo>
                    <a:pt x="87477" y="148590"/>
                  </a:lnTo>
                  <a:lnTo>
                    <a:pt x="88760" y="148590"/>
                  </a:lnTo>
                  <a:lnTo>
                    <a:pt x="87096" y="147320"/>
                  </a:lnTo>
                  <a:lnTo>
                    <a:pt x="88011" y="146050"/>
                  </a:lnTo>
                  <a:lnTo>
                    <a:pt x="88773" y="146050"/>
                  </a:lnTo>
                  <a:lnTo>
                    <a:pt x="88150" y="147320"/>
                  </a:lnTo>
                  <a:lnTo>
                    <a:pt x="89090" y="146050"/>
                  </a:lnTo>
                  <a:lnTo>
                    <a:pt x="87807" y="144780"/>
                  </a:lnTo>
                  <a:lnTo>
                    <a:pt x="89687" y="143560"/>
                  </a:lnTo>
                  <a:lnTo>
                    <a:pt x="89547" y="143814"/>
                  </a:lnTo>
                  <a:lnTo>
                    <a:pt x="89547" y="144894"/>
                  </a:lnTo>
                  <a:lnTo>
                    <a:pt x="90030" y="143865"/>
                  </a:lnTo>
                  <a:lnTo>
                    <a:pt x="90208" y="143954"/>
                  </a:lnTo>
                  <a:lnTo>
                    <a:pt x="89954" y="143065"/>
                  </a:lnTo>
                  <a:lnTo>
                    <a:pt x="89738" y="143459"/>
                  </a:lnTo>
                  <a:lnTo>
                    <a:pt x="89636" y="142240"/>
                  </a:lnTo>
                  <a:lnTo>
                    <a:pt x="88544" y="142240"/>
                  </a:lnTo>
                  <a:lnTo>
                    <a:pt x="89509" y="139725"/>
                  </a:lnTo>
                  <a:lnTo>
                    <a:pt x="89408" y="138430"/>
                  </a:lnTo>
                  <a:lnTo>
                    <a:pt x="89763" y="138430"/>
                  </a:lnTo>
                  <a:lnTo>
                    <a:pt x="90512" y="135890"/>
                  </a:lnTo>
                  <a:lnTo>
                    <a:pt x="91173" y="133350"/>
                  </a:lnTo>
                  <a:lnTo>
                    <a:pt x="90284" y="133350"/>
                  </a:lnTo>
                  <a:lnTo>
                    <a:pt x="90766" y="132080"/>
                  </a:lnTo>
                  <a:lnTo>
                    <a:pt x="90728" y="130810"/>
                  </a:lnTo>
                  <a:lnTo>
                    <a:pt x="91617" y="130810"/>
                  </a:lnTo>
                  <a:lnTo>
                    <a:pt x="91808" y="132080"/>
                  </a:lnTo>
                  <a:lnTo>
                    <a:pt x="91909" y="131457"/>
                  </a:lnTo>
                  <a:lnTo>
                    <a:pt x="91935" y="130581"/>
                  </a:lnTo>
                  <a:lnTo>
                    <a:pt x="91681" y="129540"/>
                  </a:lnTo>
                  <a:lnTo>
                    <a:pt x="92036" y="129540"/>
                  </a:lnTo>
                  <a:lnTo>
                    <a:pt x="91998" y="129806"/>
                  </a:lnTo>
                  <a:lnTo>
                    <a:pt x="92214" y="129984"/>
                  </a:lnTo>
                  <a:lnTo>
                    <a:pt x="92367" y="130111"/>
                  </a:lnTo>
                  <a:lnTo>
                    <a:pt x="92062" y="129540"/>
                  </a:lnTo>
                  <a:lnTo>
                    <a:pt x="92341" y="129540"/>
                  </a:lnTo>
                  <a:lnTo>
                    <a:pt x="92544" y="128270"/>
                  </a:lnTo>
                  <a:lnTo>
                    <a:pt x="92227" y="127000"/>
                  </a:lnTo>
                  <a:lnTo>
                    <a:pt x="91897" y="125730"/>
                  </a:lnTo>
                  <a:lnTo>
                    <a:pt x="92837" y="124460"/>
                  </a:lnTo>
                  <a:close/>
                </a:path>
                <a:path w="111125" h="180340">
                  <a:moveTo>
                    <a:pt x="94272" y="120751"/>
                  </a:moveTo>
                  <a:lnTo>
                    <a:pt x="94056" y="120751"/>
                  </a:lnTo>
                  <a:lnTo>
                    <a:pt x="94195" y="120789"/>
                  </a:lnTo>
                  <a:close/>
                </a:path>
                <a:path w="111125" h="180340">
                  <a:moveTo>
                    <a:pt x="94500" y="113728"/>
                  </a:moveTo>
                  <a:lnTo>
                    <a:pt x="94348" y="113842"/>
                  </a:lnTo>
                  <a:lnTo>
                    <a:pt x="94500" y="113728"/>
                  </a:lnTo>
                  <a:close/>
                </a:path>
                <a:path w="111125" h="180340">
                  <a:moveTo>
                    <a:pt x="94716" y="113385"/>
                  </a:moveTo>
                  <a:lnTo>
                    <a:pt x="94500" y="113728"/>
                  </a:lnTo>
                  <a:lnTo>
                    <a:pt x="94665" y="113525"/>
                  </a:lnTo>
                  <a:lnTo>
                    <a:pt x="94716" y="113385"/>
                  </a:lnTo>
                  <a:close/>
                </a:path>
                <a:path w="111125" h="180340">
                  <a:moveTo>
                    <a:pt x="94957" y="101752"/>
                  </a:moveTo>
                  <a:lnTo>
                    <a:pt x="94780" y="101600"/>
                  </a:lnTo>
                  <a:lnTo>
                    <a:pt x="94526" y="102870"/>
                  </a:lnTo>
                  <a:lnTo>
                    <a:pt x="94957" y="101752"/>
                  </a:lnTo>
                  <a:close/>
                </a:path>
                <a:path w="111125" h="180340">
                  <a:moveTo>
                    <a:pt x="95275" y="112496"/>
                  </a:moveTo>
                  <a:lnTo>
                    <a:pt x="94970" y="112356"/>
                  </a:lnTo>
                  <a:lnTo>
                    <a:pt x="94907" y="112928"/>
                  </a:lnTo>
                  <a:lnTo>
                    <a:pt x="94716" y="113385"/>
                  </a:lnTo>
                  <a:lnTo>
                    <a:pt x="95275" y="112496"/>
                  </a:lnTo>
                  <a:close/>
                </a:path>
                <a:path w="111125" h="180340">
                  <a:moveTo>
                    <a:pt x="95465" y="95097"/>
                  </a:moveTo>
                  <a:lnTo>
                    <a:pt x="95377" y="95250"/>
                  </a:lnTo>
                  <a:lnTo>
                    <a:pt x="95465" y="95097"/>
                  </a:lnTo>
                  <a:close/>
                </a:path>
                <a:path w="111125" h="180340">
                  <a:moveTo>
                    <a:pt x="95643" y="12877"/>
                  </a:moveTo>
                  <a:lnTo>
                    <a:pt x="95364" y="12357"/>
                  </a:lnTo>
                  <a:lnTo>
                    <a:pt x="95377" y="12547"/>
                  </a:lnTo>
                  <a:lnTo>
                    <a:pt x="95643" y="12877"/>
                  </a:lnTo>
                  <a:close/>
                </a:path>
                <a:path w="111125" h="180340">
                  <a:moveTo>
                    <a:pt x="95834" y="24765"/>
                  </a:moveTo>
                  <a:lnTo>
                    <a:pt x="95732" y="24612"/>
                  </a:lnTo>
                  <a:lnTo>
                    <a:pt x="95808" y="24765"/>
                  </a:lnTo>
                  <a:close/>
                </a:path>
                <a:path w="111125" h="180340">
                  <a:moveTo>
                    <a:pt x="96735" y="91287"/>
                  </a:moveTo>
                  <a:lnTo>
                    <a:pt x="96075" y="91948"/>
                  </a:lnTo>
                  <a:lnTo>
                    <a:pt x="96672" y="92481"/>
                  </a:lnTo>
                  <a:lnTo>
                    <a:pt x="96735" y="91287"/>
                  </a:lnTo>
                  <a:close/>
                </a:path>
                <a:path w="111125" h="180340">
                  <a:moveTo>
                    <a:pt x="96812" y="92710"/>
                  </a:moveTo>
                  <a:lnTo>
                    <a:pt x="95694" y="93980"/>
                  </a:lnTo>
                  <a:lnTo>
                    <a:pt x="95465" y="95097"/>
                  </a:lnTo>
                  <a:lnTo>
                    <a:pt x="96812" y="92710"/>
                  </a:lnTo>
                  <a:close/>
                </a:path>
                <a:path w="111125" h="180340">
                  <a:moveTo>
                    <a:pt x="98120" y="14020"/>
                  </a:moveTo>
                  <a:lnTo>
                    <a:pt x="97282" y="13436"/>
                  </a:lnTo>
                  <a:lnTo>
                    <a:pt x="96697" y="14249"/>
                  </a:lnTo>
                  <a:lnTo>
                    <a:pt x="97193" y="14592"/>
                  </a:lnTo>
                  <a:lnTo>
                    <a:pt x="98120" y="14020"/>
                  </a:lnTo>
                  <a:close/>
                </a:path>
                <a:path w="111125" h="180340">
                  <a:moveTo>
                    <a:pt x="99428" y="99999"/>
                  </a:moveTo>
                  <a:lnTo>
                    <a:pt x="99047" y="100711"/>
                  </a:lnTo>
                  <a:lnTo>
                    <a:pt x="99326" y="100825"/>
                  </a:lnTo>
                  <a:lnTo>
                    <a:pt x="99428" y="99999"/>
                  </a:lnTo>
                  <a:close/>
                </a:path>
                <a:path w="111125" h="180340">
                  <a:moveTo>
                    <a:pt x="100393" y="77952"/>
                  </a:moveTo>
                  <a:lnTo>
                    <a:pt x="100342" y="77533"/>
                  </a:lnTo>
                  <a:lnTo>
                    <a:pt x="100076" y="77978"/>
                  </a:lnTo>
                  <a:lnTo>
                    <a:pt x="100025" y="78384"/>
                  </a:lnTo>
                  <a:lnTo>
                    <a:pt x="100050" y="78790"/>
                  </a:lnTo>
                  <a:lnTo>
                    <a:pt x="99898" y="79248"/>
                  </a:lnTo>
                  <a:lnTo>
                    <a:pt x="99796" y="79616"/>
                  </a:lnTo>
                  <a:lnTo>
                    <a:pt x="100266" y="79743"/>
                  </a:lnTo>
                  <a:lnTo>
                    <a:pt x="100177" y="79413"/>
                  </a:lnTo>
                  <a:lnTo>
                    <a:pt x="100088" y="79095"/>
                  </a:lnTo>
                  <a:lnTo>
                    <a:pt x="100063" y="78790"/>
                  </a:lnTo>
                  <a:lnTo>
                    <a:pt x="100203" y="78409"/>
                  </a:lnTo>
                  <a:lnTo>
                    <a:pt x="100393" y="77952"/>
                  </a:lnTo>
                  <a:close/>
                </a:path>
                <a:path w="111125" h="180340">
                  <a:moveTo>
                    <a:pt x="100418" y="20320"/>
                  </a:moveTo>
                  <a:lnTo>
                    <a:pt x="100215" y="20320"/>
                  </a:lnTo>
                  <a:lnTo>
                    <a:pt x="100164" y="21526"/>
                  </a:lnTo>
                  <a:lnTo>
                    <a:pt x="100418" y="20320"/>
                  </a:lnTo>
                  <a:close/>
                </a:path>
                <a:path w="111125" h="180340">
                  <a:moveTo>
                    <a:pt x="101828" y="21285"/>
                  </a:moveTo>
                  <a:lnTo>
                    <a:pt x="101727" y="21094"/>
                  </a:lnTo>
                  <a:lnTo>
                    <a:pt x="101574" y="20942"/>
                  </a:lnTo>
                  <a:lnTo>
                    <a:pt x="101549" y="21094"/>
                  </a:lnTo>
                  <a:lnTo>
                    <a:pt x="101714" y="21158"/>
                  </a:lnTo>
                  <a:lnTo>
                    <a:pt x="101828" y="21285"/>
                  </a:lnTo>
                  <a:close/>
                </a:path>
                <a:path w="111125" h="180340">
                  <a:moveTo>
                    <a:pt x="102184" y="57213"/>
                  </a:moveTo>
                  <a:close/>
                </a:path>
                <a:path w="111125" h="180340">
                  <a:moveTo>
                    <a:pt x="102565" y="52197"/>
                  </a:moveTo>
                  <a:lnTo>
                    <a:pt x="102539" y="52044"/>
                  </a:lnTo>
                  <a:lnTo>
                    <a:pt x="102425" y="51523"/>
                  </a:lnTo>
                  <a:lnTo>
                    <a:pt x="102450" y="51879"/>
                  </a:lnTo>
                  <a:lnTo>
                    <a:pt x="102565" y="52273"/>
                  </a:lnTo>
                  <a:close/>
                </a:path>
                <a:path w="111125" h="180340">
                  <a:moveTo>
                    <a:pt x="102628" y="41262"/>
                  </a:moveTo>
                  <a:lnTo>
                    <a:pt x="102273" y="40640"/>
                  </a:lnTo>
                  <a:lnTo>
                    <a:pt x="102171" y="40411"/>
                  </a:lnTo>
                  <a:lnTo>
                    <a:pt x="101930" y="41910"/>
                  </a:lnTo>
                  <a:lnTo>
                    <a:pt x="102628" y="41262"/>
                  </a:lnTo>
                  <a:close/>
                </a:path>
                <a:path w="111125" h="180340">
                  <a:moveTo>
                    <a:pt x="102743" y="86728"/>
                  </a:moveTo>
                  <a:lnTo>
                    <a:pt x="102260" y="86969"/>
                  </a:lnTo>
                  <a:lnTo>
                    <a:pt x="102603" y="87630"/>
                  </a:lnTo>
                  <a:lnTo>
                    <a:pt x="102743" y="86728"/>
                  </a:lnTo>
                  <a:close/>
                </a:path>
                <a:path w="111125" h="180340">
                  <a:moveTo>
                    <a:pt x="102895" y="54610"/>
                  </a:moveTo>
                  <a:lnTo>
                    <a:pt x="102768" y="53340"/>
                  </a:lnTo>
                  <a:lnTo>
                    <a:pt x="102565" y="53340"/>
                  </a:lnTo>
                  <a:lnTo>
                    <a:pt x="102260" y="54610"/>
                  </a:lnTo>
                  <a:lnTo>
                    <a:pt x="102895" y="54610"/>
                  </a:lnTo>
                  <a:close/>
                </a:path>
                <a:path w="111125" h="180340">
                  <a:moveTo>
                    <a:pt x="102971" y="45720"/>
                  </a:moveTo>
                  <a:lnTo>
                    <a:pt x="102616" y="44450"/>
                  </a:lnTo>
                  <a:lnTo>
                    <a:pt x="102882" y="45720"/>
                  </a:lnTo>
                  <a:close/>
                </a:path>
                <a:path w="111125" h="180340">
                  <a:moveTo>
                    <a:pt x="103428" y="86702"/>
                  </a:moveTo>
                  <a:lnTo>
                    <a:pt x="103365" y="87731"/>
                  </a:lnTo>
                  <a:lnTo>
                    <a:pt x="103390" y="88099"/>
                  </a:lnTo>
                  <a:lnTo>
                    <a:pt x="103428" y="86702"/>
                  </a:lnTo>
                  <a:close/>
                </a:path>
                <a:path w="111125" h="180340">
                  <a:moveTo>
                    <a:pt x="103479" y="86360"/>
                  </a:moveTo>
                  <a:lnTo>
                    <a:pt x="102984" y="85090"/>
                  </a:lnTo>
                  <a:lnTo>
                    <a:pt x="102743" y="86728"/>
                  </a:lnTo>
                  <a:lnTo>
                    <a:pt x="103479" y="86360"/>
                  </a:lnTo>
                  <a:close/>
                </a:path>
                <a:path w="111125" h="180340">
                  <a:moveTo>
                    <a:pt x="104305" y="77609"/>
                  </a:moveTo>
                  <a:lnTo>
                    <a:pt x="104292" y="77330"/>
                  </a:lnTo>
                  <a:lnTo>
                    <a:pt x="104279" y="77101"/>
                  </a:lnTo>
                  <a:lnTo>
                    <a:pt x="104140" y="77444"/>
                  </a:lnTo>
                  <a:lnTo>
                    <a:pt x="104216" y="77571"/>
                  </a:lnTo>
                  <a:close/>
                </a:path>
                <a:path w="111125" h="180340">
                  <a:moveTo>
                    <a:pt x="104571" y="78676"/>
                  </a:moveTo>
                  <a:close/>
                </a:path>
                <a:path w="111125" h="180340">
                  <a:moveTo>
                    <a:pt x="106591" y="71145"/>
                  </a:moveTo>
                  <a:lnTo>
                    <a:pt x="106464" y="71183"/>
                  </a:lnTo>
                  <a:lnTo>
                    <a:pt x="106387" y="71399"/>
                  </a:lnTo>
                  <a:lnTo>
                    <a:pt x="106591" y="71145"/>
                  </a:lnTo>
                  <a:close/>
                </a:path>
                <a:path w="111125" h="180340">
                  <a:moveTo>
                    <a:pt x="107442" y="31191"/>
                  </a:moveTo>
                  <a:lnTo>
                    <a:pt x="107315" y="31292"/>
                  </a:lnTo>
                  <a:lnTo>
                    <a:pt x="107238" y="31432"/>
                  </a:lnTo>
                  <a:lnTo>
                    <a:pt x="107175" y="31584"/>
                  </a:lnTo>
                  <a:lnTo>
                    <a:pt x="107340" y="31457"/>
                  </a:lnTo>
                  <a:lnTo>
                    <a:pt x="107442" y="31191"/>
                  </a:lnTo>
                  <a:close/>
                </a:path>
                <a:path w="111125" h="180340">
                  <a:moveTo>
                    <a:pt x="108521" y="51816"/>
                  </a:moveTo>
                  <a:lnTo>
                    <a:pt x="108432" y="52006"/>
                  </a:lnTo>
                  <a:lnTo>
                    <a:pt x="108381" y="52171"/>
                  </a:lnTo>
                  <a:lnTo>
                    <a:pt x="108369" y="52311"/>
                  </a:lnTo>
                  <a:lnTo>
                    <a:pt x="108521" y="51816"/>
                  </a:lnTo>
                  <a:close/>
                </a:path>
                <a:path w="111125" h="180340">
                  <a:moveTo>
                    <a:pt x="109042" y="43738"/>
                  </a:moveTo>
                  <a:lnTo>
                    <a:pt x="108915" y="43180"/>
                  </a:lnTo>
                  <a:lnTo>
                    <a:pt x="108686" y="43180"/>
                  </a:lnTo>
                  <a:lnTo>
                    <a:pt x="109042" y="43738"/>
                  </a:lnTo>
                  <a:close/>
                </a:path>
                <a:path w="111125" h="180340">
                  <a:moveTo>
                    <a:pt x="109156" y="64770"/>
                  </a:moveTo>
                  <a:lnTo>
                    <a:pt x="109105" y="64389"/>
                  </a:lnTo>
                  <a:lnTo>
                    <a:pt x="109067" y="64770"/>
                  </a:lnTo>
                  <a:close/>
                </a:path>
                <a:path w="111125" h="180340">
                  <a:moveTo>
                    <a:pt x="109207" y="63500"/>
                  </a:moveTo>
                  <a:lnTo>
                    <a:pt x="109004" y="63500"/>
                  </a:lnTo>
                  <a:lnTo>
                    <a:pt x="109105" y="64389"/>
                  </a:lnTo>
                  <a:lnTo>
                    <a:pt x="109207" y="63500"/>
                  </a:lnTo>
                  <a:close/>
                </a:path>
                <a:path w="111125" h="180340">
                  <a:moveTo>
                    <a:pt x="109715" y="56121"/>
                  </a:moveTo>
                  <a:lnTo>
                    <a:pt x="109410" y="56807"/>
                  </a:lnTo>
                  <a:lnTo>
                    <a:pt x="109639" y="57150"/>
                  </a:lnTo>
                  <a:lnTo>
                    <a:pt x="109715" y="56121"/>
                  </a:lnTo>
                  <a:close/>
                </a:path>
                <a:path w="111125" h="180340">
                  <a:moveTo>
                    <a:pt x="109816" y="55880"/>
                  </a:moveTo>
                  <a:lnTo>
                    <a:pt x="109715" y="56121"/>
                  </a:lnTo>
                  <a:lnTo>
                    <a:pt x="109816" y="55880"/>
                  </a:lnTo>
                  <a:close/>
                </a:path>
                <a:path w="111125" h="180340">
                  <a:moveTo>
                    <a:pt x="110540" y="58420"/>
                  </a:moveTo>
                  <a:lnTo>
                    <a:pt x="108445" y="58420"/>
                  </a:lnTo>
                  <a:lnTo>
                    <a:pt x="108724" y="57150"/>
                  </a:lnTo>
                  <a:lnTo>
                    <a:pt x="109245" y="57150"/>
                  </a:lnTo>
                  <a:lnTo>
                    <a:pt x="109410" y="56807"/>
                  </a:lnTo>
                  <a:lnTo>
                    <a:pt x="108788" y="55880"/>
                  </a:lnTo>
                  <a:lnTo>
                    <a:pt x="108445" y="55880"/>
                  </a:lnTo>
                  <a:lnTo>
                    <a:pt x="108991" y="53340"/>
                  </a:lnTo>
                  <a:lnTo>
                    <a:pt x="107708" y="53340"/>
                  </a:lnTo>
                  <a:lnTo>
                    <a:pt x="107619" y="52070"/>
                  </a:lnTo>
                  <a:lnTo>
                    <a:pt x="108051" y="52070"/>
                  </a:lnTo>
                  <a:lnTo>
                    <a:pt x="107188" y="50800"/>
                  </a:lnTo>
                  <a:lnTo>
                    <a:pt x="109181" y="49530"/>
                  </a:lnTo>
                  <a:lnTo>
                    <a:pt x="108623" y="48260"/>
                  </a:lnTo>
                  <a:lnTo>
                    <a:pt x="109016" y="46990"/>
                  </a:lnTo>
                  <a:lnTo>
                    <a:pt x="109639" y="48260"/>
                  </a:lnTo>
                  <a:lnTo>
                    <a:pt x="109918" y="46990"/>
                  </a:lnTo>
                  <a:lnTo>
                    <a:pt x="109232" y="45720"/>
                  </a:lnTo>
                  <a:lnTo>
                    <a:pt x="109004" y="45720"/>
                  </a:lnTo>
                  <a:lnTo>
                    <a:pt x="108737" y="44831"/>
                  </a:lnTo>
                  <a:lnTo>
                    <a:pt x="108737" y="45720"/>
                  </a:lnTo>
                  <a:lnTo>
                    <a:pt x="108623" y="46990"/>
                  </a:lnTo>
                  <a:lnTo>
                    <a:pt x="108013" y="45720"/>
                  </a:lnTo>
                  <a:lnTo>
                    <a:pt x="107594" y="45720"/>
                  </a:lnTo>
                  <a:lnTo>
                    <a:pt x="108407" y="44792"/>
                  </a:lnTo>
                  <a:lnTo>
                    <a:pt x="108737" y="45720"/>
                  </a:lnTo>
                  <a:lnTo>
                    <a:pt x="108737" y="44831"/>
                  </a:lnTo>
                  <a:lnTo>
                    <a:pt x="108648" y="44526"/>
                  </a:lnTo>
                  <a:lnTo>
                    <a:pt x="106883" y="43180"/>
                  </a:lnTo>
                  <a:lnTo>
                    <a:pt x="107467" y="41910"/>
                  </a:lnTo>
                  <a:lnTo>
                    <a:pt x="109270" y="41910"/>
                  </a:lnTo>
                  <a:lnTo>
                    <a:pt x="109816" y="39370"/>
                  </a:lnTo>
                  <a:lnTo>
                    <a:pt x="107772" y="38100"/>
                  </a:lnTo>
                  <a:lnTo>
                    <a:pt x="107480" y="35560"/>
                  </a:lnTo>
                  <a:lnTo>
                    <a:pt x="106603" y="35560"/>
                  </a:lnTo>
                  <a:lnTo>
                    <a:pt x="106870" y="34290"/>
                  </a:lnTo>
                  <a:lnTo>
                    <a:pt x="106299" y="33020"/>
                  </a:lnTo>
                  <a:lnTo>
                    <a:pt x="106934" y="33020"/>
                  </a:lnTo>
                  <a:lnTo>
                    <a:pt x="107162" y="31750"/>
                  </a:lnTo>
                  <a:lnTo>
                    <a:pt x="106781" y="31750"/>
                  </a:lnTo>
                  <a:lnTo>
                    <a:pt x="106502" y="30480"/>
                  </a:lnTo>
                  <a:lnTo>
                    <a:pt x="105257" y="30480"/>
                  </a:lnTo>
                  <a:lnTo>
                    <a:pt x="105524" y="29210"/>
                  </a:lnTo>
                  <a:lnTo>
                    <a:pt x="104902" y="26670"/>
                  </a:lnTo>
                  <a:lnTo>
                    <a:pt x="102882" y="26670"/>
                  </a:lnTo>
                  <a:lnTo>
                    <a:pt x="102095" y="25400"/>
                  </a:lnTo>
                  <a:lnTo>
                    <a:pt x="102984" y="25400"/>
                  </a:lnTo>
                  <a:lnTo>
                    <a:pt x="102920" y="24130"/>
                  </a:lnTo>
                  <a:lnTo>
                    <a:pt x="104013" y="25400"/>
                  </a:lnTo>
                  <a:lnTo>
                    <a:pt x="103695" y="24130"/>
                  </a:lnTo>
                  <a:lnTo>
                    <a:pt x="103085" y="24130"/>
                  </a:lnTo>
                  <a:lnTo>
                    <a:pt x="103225" y="22860"/>
                  </a:lnTo>
                  <a:lnTo>
                    <a:pt x="101384" y="22860"/>
                  </a:lnTo>
                  <a:lnTo>
                    <a:pt x="101536" y="21590"/>
                  </a:lnTo>
                  <a:lnTo>
                    <a:pt x="100152" y="21590"/>
                  </a:lnTo>
                  <a:lnTo>
                    <a:pt x="99377" y="20320"/>
                  </a:lnTo>
                  <a:lnTo>
                    <a:pt x="99187" y="21590"/>
                  </a:lnTo>
                  <a:lnTo>
                    <a:pt x="99326" y="20320"/>
                  </a:lnTo>
                  <a:lnTo>
                    <a:pt x="99593" y="17780"/>
                  </a:lnTo>
                  <a:lnTo>
                    <a:pt x="95504" y="15240"/>
                  </a:lnTo>
                  <a:lnTo>
                    <a:pt x="95377" y="12700"/>
                  </a:lnTo>
                  <a:lnTo>
                    <a:pt x="94145" y="12700"/>
                  </a:lnTo>
                  <a:lnTo>
                    <a:pt x="92519" y="11430"/>
                  </a:lnTo>
                  <a:lnTo>
                    <a:pt x="91211" y="10160"/>
                  </a:lnTo>
                  <a:lnTo>
                    <a:pt x="91605" y="10160"/>
                  </a:lnTo>
                  <a:lnTo>
                    <a:pt x="90068" y="7620"/>
                  </a:lnTo>
                  <a:lnTo>
                    <a:pt x="89573" y="10160"/>
                  </a:lnTo>
                  <a:lnTo>
                    <a:pt x="87731" y="8890"/>
                  </a:lnTo>
                  <a:lnTo>
                    <a:pt x="86906" y="7620"/>
                  </a:lnTo>
                  <a:lnTo>
                    <a:pt x="89179" y="8890"/>
                  </a:lnTo>
                  <a:lnTo>
                    <a:pt x="88582" y="7620"/>
                  </a:lnTo>
                  <a:lnTo>
                    <a:pt x="88849" y="7620"/>
                  </a:lnTo>
                  <a:lnTo>
                    <a:pt x="88036" y="6350"/>
                  </a:lnTo>
                  <a:lnTo>
                    <a:pt x="84391" y="6350"/>
                  </a:lnTo>
                  <a:lnTo>
                    <a:pt x="82981" y="5080"/>
                  </a:lnTo>
                  <a:lnTo>
                    <a:pt x="81026" y="6350"/>
                  </a:lnTo>
                  <a:lnTo>
                    <a:pt x="79070" y="6350"/>
                  </a:lnTo>
                  <a:lnTo>
                    <a:pt x="77800" y="7620"/>
                  </a:lnTo>
                  <a:lnTo>
                    <a:pt x="75425" y="7620"/>
                  </a:lnTo>
                  <a:lnTo>
                    <a:pt x="74079" y="8585"/>
                  </a:lnTo>
                  <a:lnTo>
                    <a:pt x="74371" y="8890"/>
                  </a:lnTo>
                  <a:lnTo>
                    <a:pt x="73647" y="8890"/>
                  </a:lnTo>
                  <a:lnTo>
                    <a:pt x="70980" y="8890"/>
                  </a:lnTo>
                  <a:lnTo>
                    <a:pt x="70764" y="7620"/>
                  </a:lnTo>
                  <a:lnTo>
                    <a:pt x="72224" y="7620"/>
                  </a:lnTo>
                  <a:lnTo>
                    <a:pt x="71285" y="6350"/>
                  </a:lnTo>
                  <a:lnTo>
                    <a:pt x="70358" y="7620"/>
                  </a:lnTo>
                  <a:lnTo>
                    <a:pt x="67398" y="7620"/>
                  </a:lnTo>
                  <a:lnTo>
                    <a:pt x="67398" y="8890"/>
                  </a:lnTo>
                  <a:lnTo>
                    <a:pt x="65163" y="8890"/>
                  </a:lnTo>
                  <a:lnTo>
                    <a:pt x="63792" y="10160"/>
                  </a:lnTo>
                  <a:lnTo>
                    <a:pt x="64020" y="8890"/>
                  </a:lnTo>
                  <a:lnTo>
                    <a:pt x="62636" y="8890"/>
                  </a:lnTo>
                  <a:lnTo>
                    <a:pt x="62255" y="7620"/>
                  </a:lnTo>
                  <a:lnTo>
                    <a:pt x="61353" y="7620"/>
                  </a:lnTo>
                  <a:lnTo>
                    <a:pt x="59029" y="8890"/>
                  </a:lnTo>
                  <a:lnTo>
                    <a:pt x="58331" y="8890"/>
                  </a:lnTo>
                  <a:lnTo>
                    <a:pt x="60286" y="7620"/>
                  </a:lnTo>
                  <a:lnTo>
                    <a:pt x="59093" y="7620"/>
                  </a:lnTo>
                  <a:lnTo>
                    <a:pt x="57937" y="8890"/>
                  </a:lnTo>
                  <a:lnTo>
                    <a:pt x="54635" y="8890"/>
                  </a:lnTo>
                  <a:lnTo>
                    <a:pt x="54825" y="7620"/>
                  </a:lnTo>
                  <a:lnTo>
                    <a:pt x="45758" y="7620"/>
                  </a:lnTo>
                  <a:lnTo>
                    <a:pt x="43624" y="8890"/>
                  </a:lnTo>
                  <a:lnTo>
                    <a:pt x="42265" y="8890"/>
                  </a:lnTo>
                  <a:lnTo>
                    <a:pt x="40817" y="7620"/>
                  </a:lnTo>
                  <a:lnTo>
                    <a:pt x="40170" y="7620"/>
                  </a:lnTo>
                  <a:lnTo>
                    <a:pt x="40652" y="10160"/>
                  </a:lnTo>
                  <a:lnTo>
                    <a:pt x="39204" y="7632"/>
                  </a:lnTo>
                  <a:lnTo>
                    <a:pt x="38709" y="8890"/>
                  </a:lnTo>
                  <a:lnTo>
                    <a:pt x="37566" y="8890"/>
                  </a:lnTo>
                  <a:lnTo>
                    <a:pt x="36601" y="7620"/>
                  </a:lnTo>
                  <a:lnTo>
                    <a:pt x="35636" y="6350"/>
                  </a:lnTo>
                  <a:lnTo>
                    <a:pt x="36652" y="6350"/>
                  </a:lnTo>
                  <a:lnTo>
                    <a:pt x="34975" y="5080"/>
                  </a:lnTo>
                  <a:lnTo>
                    <a:pt x="34480" y="5080"/>
                  </a:lnTo>
                  <a:lnTo>
                    <a:pt x="33451" y="3810"/>
                  </a:lnTo>
                  <a:lnTo>
                    <a:pt x="34328" y="5080"/>
                  </a:lnTo>
                  <a:lnTo>
                    <a:pt x="31635" y="5080"/>
                  </a:lnTo>
                  <a:lnTo>
                    <a:pt x="33032" y="2540"/>
                  </a:lnTo>
                  <a:lnTo>
                    <a:pt x="29794" y="2540"/>
                  </a:lnTo>
                  <a:lnTo>
                    <a:pt x="26377" y="1270"/>
                  </a:lnTo>
                  <a:lnTo>
                    <a:pt x="24688" y="1270"/>
                  </a:lnTo>
                  <a:lnTo>
                    <a:pt x="24180" y="0"/>
                  </a:lnTo>
                  <a:lnTo>
                    <a:pt x="19075" y="0"/>
                  </a:lnTo>
                  <a:lnTo>
                    <a:pt x="18059" y="1270"/>
                  </a:lnTo>
                  <a:lnTo>
                    <a:pt x="16929" y="1270"/>
                  </a:lnTo>
                  <a:lnTo>
                    <a:pt x="14693" y="2540"/>
                  </a:lnTo>
                  <a:lnTo>
                    <a:pt x="13309" y="5080"/>
                  </a:lnTo>
                  <a:lnTo>
                    <a:pt x="12255" y="6350"/>
                  </a:lnTo>
                  <a:lnTo>
                    <a:pt x="11684" y="6350"/>
                  </a:lnTo>
                  <a:lnTo>
                    <a:pt x="12153" y="7620"/>
                  </a:lnTo>
                  <a:lnTo>
                    <a:pt x="11430" y="8890"/>
                  </a:lnTo>
                  <a:lnTo>
                    <a:pt x="11264" y="8890"/>
                  </a:lnTo>
                  <a:lnTo>
                    <a:pt x="11087" y="7620"/>
                  </a:lnTo>
                  <a:lnTo>
                    <a:pt x="10947" y="8890"/>
                  </a:lnTo>
                  <a:lnTo>
                    <a:pt x="11201" y="10160"/>
                  </a:lnTo>
                  <a:lnTo>
                    <a:pt x="10744" y="11430"/>
                  </a:lnTo>
                  <a:lnTo>
                    <a:pt x="10617" y="11430"/>
                  </a:lnTo>
                  <a:lnTo>
                    <a:pt x="10528" y="10160"/>
                  </a:lnTo>
                  <a:lnTo>
                    <a:pt x="10401" y="10160"/>
                  </a:lnTo>
                  <a:lnTo>
                    <a:pt x="9080" y="13970"/>
                  </a:lnTo>
                  <a:lnTo>
                    <a:pt x="10972" y="15240"/>
                  </a:lnTo>
                  <a:lnTo>
                    <a:pt x="11087" y="19050"/>
                  </a:lnTo>
                  <a:lnTo>
                    <a:pt x="9715" y="19050"/>
                  </a:lnTo>
                  <a:lnTo>
                    <a:pt x="9131" y="21590"/>
                  </a:lnTo>
                  <a:lnTo>
                    <a:pt x="8610" y="21590"/>
                  </a:lnTo>
                  <a:lnTo>
                    <a:pt x="8496" y="22860"/>
                  </a:lnTo>
                  <a:lnTo>
                    <a:pt x="8432" y="25400"/>
                  </a:lnTo>
                  <a:lnTo>
                    <a:pt x="8509" y="26670"/>
                  </a:lnTo>
                  <a:lnTo>
                    <a:pt x="8559" y="29210"/>
                  </a:lnTo>
                  <a:lnTo>
                    <a:pt x="8496" y="31750"/>
                  </a:lnTo>
                  <a:lnTo>
                    <a:pt x="7861" y="32689"/>
                  </a:lnTo>
                  <a:lnTo>
                    <a:pt x="7861" y="102870"/>
                  </a:lnTo>
                  <a:lnTo>
                    <a:pt x="7823" y="104140"/>
                  </a:lnTo>
                  <a:lnTo>
                    <a:pt x="7442" y="104140"/>
                  </a:lnTo>
                  <a:lnTo>
                    <a:pt x="7645" y="102870"/>
                  </a:lnTo>
                  <a:lnTo>
                    <a:pt x="7861" y="102870"/>
                  </a:lnTo>
                  <a:lnTo>
                    <a:pt x="7861" y="32689"/>
                  </a:lnTo>
                  <a:lnTo>
                    <a:pt x="7632" y="33020"/>
                  </a:lnTo>
                  <a:lnTo>
                    <a:pt x="7620" y="35560"/>
                  </a:lnTo>
                  <a:lnTo>
                    <a:pt x="7493" y="36830"/>
                  </a:lnTo>
                  <a:lnTo>
                    <a:pt x="7302" y="38163"/>
                  </a:lnTo>
                  <a:lnTo>
                    <a:pt x="7150" y="39370"/>
                  </a:lnTo>
                  <a:lnTo>
                    <a:pt x="6477" y="40005"/>
                  </a:lnTo>
                  <a:lnTo>
                    <a:pt x="6540" y="41262"/>
                  </a:lnTo>
                  <a:lnTo>
                    <a:pt x="6413" y="41910"/>
                  </a:lnTo>
                  <a:lnTo>
                    <a:pt x="5626" y="41910"/>
                  </a:lnTo>
                  <a:lnTo>
                    <a:pt x="6032" y="44450"/>
                  </a:lnTo>
                  <a:lnTo>
                    <a:pt x="4953" y="44450"/>
                  </a:lnTo>
                  <a:lnTo>
                    <a:pt x="5118" y="43180"/>
                  </a:lnTo>
                  <a:lnTo>
                    <a:pt x="3581" y="44450"/>
                  </a:lnTo>
                  <a:lnTo>
                    <a:pt x="3429" y="45720"/>
                  </a:lnTo>
                  <a:lnTo>
                    <a:pt x="3238" y="46990"/>
                  </a:lnTo>
                  <a:lnTo>
                    <a:pt x="4813" y="48260"/>
                  </a:lnTo>
                  <a:lnTo>
                    <a:pt x="1993" y="52070"/>
                  </a:lnTo>
                  <a:lnTo>
                    <a:pt x="5524" y="57150"/>
                  </a:lnTo>
                  <a:lnTo>
                    <a:pt x="3429" y="59690"/>
                  </a:lnTo>
                  <a:lnTo>
                    <a:pt x="3860" y="59690"/>
                  </a:lnTo>
                  <a:lnTo>
                    <a:pt x="3873" y="60960"/>
                  </a:lnTo>
                  <a:lnTo>
                    <a:pt x="4279" y="62230"/>
                  </a:lnTo>
                  <a:lnTo>
                    <a:pt x="3403" y="62230"/>
                  </a:lnTo>
                  <a:lnTo>
                    <a:pt x="3162" y="63500"/>
                  </a:lnTo>
                  <a:lnTo>
                    <a:pt x="3060" y="67310"/>
                  </a:lnTo>
                  <a:lnTo>
                    <a:pt x="2463" y="67310"/>
                  </a:lnTo>
                  <a:lnTo>
                    <a:pt x="2336" y="68580"/>
                  </a:lnTo>
                  <a:lnTo>
                    <a:pt x="4889" y="69850"/>
                  </a:lnTo>
                  <a:lnTo>
                    <a:pt x="4876" y="71120"/>
                  </a:lnTo>
                  <a:lnTo>
                    <a:pt x="3568" y="71120"/>
                  </a:lnTo>
                  <a:lnTo>
                    <a:pt x="3467" y="73660"/>
                  </a:lnTo>
                  <a:lnTo>
                    <a:pt x="2209" y="76200"/>
                  </a:lnTo>
                  <a:lnTo>
                    <a:pt x="3263" y="80010"/>
                  </a:lnTo>
                  <a:lnTo>
                    <a:pt x="2705" y="78740"/>
                  </a:lnTo>
                  <a:lnTo>
                    <a:pt x="2590" y="80010"/>
                  </a:lnTo>
                  <a:lnTo>
                    <a:pt x="1574" y="83820"/>
                  </a:lnTo>
                  <a:lnTo>
                    <a:pt x="2222" y="83820"/>
                  </a:lnTo>
                  <a:lnTo>
                    <a:pt x="3606" y="87630"/>
                  </a:lnTo>
                  <a:lnTo>
                    <a:pt x="2755" y="87630"/>
                  </a:lnTo>
                  <a:lnTo>
                    <a:pt x="3797" y="88900"/>
                  </a:lnTo>
                  <a:lnTo>
                    <a:pt x="4102" y="88900"/>
                  </a:lnTo>
                  <a:lnTo>
                    <a:pt x="4191" y="91440"/>
                  </a:lnTo>
                  <a:lnTo>
                    <a:pt x="4622" y="91440"/>
                  </a:lnTo>
                  <a:lnTo>
                    <a:pt x="4102" y="92710"/>
                  </a:lnTo>
                  <a:lnTo>
                    <a:pt x="3581" y="92710"/>
                  </a:lnTo>
                  <a:lnTo>
                    <a:pt x="3454" y="93980"/>
                  </a:lnTo>
                  <a:lnTo>
                    <a:pt x="3746" y="93980"/>
                  </a:lnTo>
                  <a:lnTo>
                    <a:pt x="4356" y="95250"/>
                  </a:lnTo>
                  <a:lnTo>
                    <a:pt x="4660" y="95250"/>
                  </a:lnTo>
                  <a:lnTo>
                    <a:pt x="4343" y="96520"/>
                  </a:lnTo>
                  <a:lnTo>
                    <a:pt x="4343" y="102870"/>
                  </a:lnTo>
                  <a:lnTo>
                    <a:pt x="3441" y="104140"/>
                  </a:lnTo>
                  <a:lnTo>
                    <a:pt x="2921" y="104140"/>
                  </a:lnTo>
                  <a:lnTo>
                    <a:pt x="3022" y="102870"/>
                  </a:lnTo>
                  <a:lnTo>
                    <a:pt x="2997" y="101752"/>
                  </a:lnTo>
                  <a:lnTo>
                    <a:pt x="4343" y="102870"/>
                  </a:lnTo>
                  <a:lnTo>
                    <a:pt x="4343" y="96520"/>
                  </a:lnTo>
                  <a:lnTo>
                    <a:pt x="4025" y="97790"/>
                  </a:lnTo>
                  <a:lnTo>
                    <a:pt x="3708" y="97790"/>
                  </a:lnTo>
                  <a:lnTo>
                    <a:pt x="4305" y="99060"/>
                  </a:lnTo>
                  <a:lnTo>
                    <a:pt x="3505" y="99060"/>
                  </a:lnTo>
                  <a:lnTo>
                    <a:pt x="2819" y="101600"/>
                  </a:lnTo>
                  <a:lnTo>
                    <a:pt x="2400" y="101600"/>
                  </a:lnTo>
                  <a:lnTo>
                    <a:pt x="2184" y="102870"/>
                  </a:lnTo>
                  <a:lnTo>
                    <a:pt x="1155" y="101600"/>
                  </a:lnTo>
                  <a:lnTo>
                    <a:pt x="1701" y="102870"/>
                  </a:lnTo>
                  <a:lnTo>
                    <a:pt x="2895" y="105410"/>
                  </a:lnTo>
                  <a:lnTo>
                    <a:pt x="2463" y="106680"/>
                  </a:lnTo>
                  <a:lnTo>
                    <a:pt x="2070" y="106680"/>
                  </a:lnTo>
                  <a:lnTo>
                    <a:pt x="2184" y="107950"/>
                  </a:lnTo>
                  <a:lnTo>
                    <a:pt x="1930" y="107950"/>
                  </a:lnTo>
                  <a:lnTo>
                    <a:pt x="1892" y="109220"/>
                  </a:lnTo>
                  <a:lnTo>
                    <a:pt x="1231" y="109220"/>
                  </a:lnTo>
                  <a:lnTo>
                    <a:pt x="1460" y="110490"/>
                  </a:lnTo>
                  <a:lnTo>
                    <a:pt x="2273" y="110490"/>
                  </a:lnTo>
                  <a:lnTo>
                    <a:pt x="2095" y="111760"/>
                  </a:lnTo>
                  <a:lnTo>
                    <a:pt x="2768" y="111760"/>
                  </a:lnTo>
                  <a:lnTo>
                    <a:pt x="2755" y="110007"/>
                  </a:lnTo>
                  <a:lnTo>
                    <a:pt x="2933" y="109893"/>
                  </a:lnTo>
                  <a:lnTo>
                    <a:pt x="2755" y="109651"/>
                  </a:lnTo>
                  <a:lnTo>
                    <a:pt x="2755" y="107950"/>
                  </a:lnTo>
                  <a:lnTo>
                    <a:pt x="3162" y="109220"/>
                  </a:lnTo>
                  <a:lnTo>
                    <a:pt x="3505" y="109220"/>
                  </a:lnTo>
                  <a:lnTo>
                    <a:pt x="2997" y="110490"/>
                  </a:lnTo>
                  <a:lnTo>
                    <a:pt x="4343" y="111760"/>
                  </a:lnTo>
                  <a:lnTo>
                    <a:pt x="3086" y="113030"/>
                  </a:lnTo>
                  <a:lnTo>
                    <a:pt x="2349" y="114300"/>
                  </a:lnTo>
                  <a:lnTo>
                    <a:pt x="1600" y="114300"/>
                  </a:lnTo>
                  <a:lnTo>
                    <a:pt x="1790" y="115570"/>
                  </a:lnTo>
                  <a:lnTo>
                    <a:pt x="1879" y="118110"/>
                  </a:lnTo>
                  <a:lnTo>
                    <a:pt x="1676" y="120650"/>
                  </a:lnTo>
                  <a:lnTo>
                    <a:pt x="3238" y="121920"/>
                  </a:lnTo>
                  <a:lnTo>
                    <a:pt x="3416" y="121920"/>
                  </a:lnTo>
                  <a:lnTo>
                    <a:pt x="2743" y="123190"/>
                  </a:lnTo>
                  <a:lnTo>
                    <a:pt x="2501" y="123190"/>
                  </a:lnTo>
                  <a:lnTo>
                    <a:pt x="2400" y="125730"/>
                  </a:lnTo>
                  <a:lnTo>
                    <a:pt x="3263" y="125730"/>
                  </a:lnTo>
                  <a:lnTo>
                    <a:pt x="2667" y="128270"/>
                  </a:lnTo>
                  <a:lnTo>
                    <a:pt x="2286" y="124688"/>
                  </a:lnTo>
                  <a:lnTo>
                    <a:pt x="2298" y="125730"/>
                  </a:lnTo>
                  <a:lnTo>
                    <a:pt x="2336" y="127000"/>
                  </a:lnTo>
                  <a:lnTo>
                    <a:pt x="2006" y="127000"/>
                  </a:lnTo>
                  <a:lnTo>
                    <a:pt x="0" y="132080"/>
                  </a:lnTo>
                  <a:lnTo>
                    <a:pt x="4584" y="134620"/>
                  </a:lnTo>
                  <a:lnTo>
                    <a:pt x="2324" y="139141"/>
                  </a:lnTo>
                  <a:lnTo>
                    <a:pt x="1219" y="144780"/>
                  </a:lnTo>
                  <a:lnTo>
                    <a:pt x="2870" y="151130"/>
                  </a:lnTo>
                  <a:lnTo>
                    <a:pt x="1092" y="156210"/>
                  </a:lnTo>
                  <a:lnTo>
                    <a:pt x="762" y="157480"/>
                  </a:lnTo>
                  <a:lnTo>
                    <a:pt x="1524" y="158750"/>
                  </a:lnTo>
                  <a:lnTo>
                    <a:pt x="2095" y="158750"/>
                  </a:lnTo>
                  <a:lnTo>
                    <a:pt x="1181" y="160020"/>
                  </a:lnTo>
                  <a:lnTo>
                    <a:pt x="2349" y="161290"/>
                  </a:lnTo>
                  <a:lnTo>
                    <a:pt x="3302" y="163830"/>
                  </a:lnTo>
                  <a:lnTo>
                    <a:pt x="444" y="165100"/>
                  </a:lnTo>
                  <a:lnTo>
                    <a:pt x="2222" y="168910"/>
                  </a:lnTo>
                  <a:lnTo>
                    <a:pt x="2806" y="167640"/>
                  </a:lnTo>
                  <a:lnTo>
                    <a:pt x="2806" y="168910"/>
                  </a:lnTo>
                  <a:lnTo>
                    <a:pt x="3517" y="171450"/>
                  </a:lnTo>
                  <a:lnTo>
                    <a:pt x="2692" y="171450"/>
                  </a:lnTo>
                  <a:lnTo>
                    <a:pt x="3708" y="175260"/>
                  </a:lnTo>
                  <a:lnTo>
                    <a:pt x="3454" y="176530"/>
                  </a:lnTo>
                  <a:lnTo>
                    <a:pt x="1790" y="173990"/>
                  </a:lnTo>
                  <a:lnTo>
                    <a:pt x="1790" y="177800"/>
                  </a:lnTo>
                  <a:lnTo>
                    <a:pt x="2019" y="177800"/>
                  </a:lnTo>
                  <a:lnTo>
                    <a:pt x="3187" y="180340"/>
                  </a:lnTo>
                  <a:lnTo>
                    <a:pt x="3530" y="180340"/>
                  </a:lnTo>
                  <a:lnTo>
                    <a:pt x="3568" y="179070"/>
                  </a:lnTo>
                  <a:lnTo>
                    <a:pt x="4330" y="179070"/>
                  </a:lnTo>
                  <a:lnTo>
                    <a:pt x="4343" y="179197"/>
                  </a:lnTo>
                  <a:lnTo>
                    <a:pt x="4089" y="179158"/>
                  </a:lnTo>
                  <a:lnTo>
                    <a:pt x="4368" y="179311"/>
                  </a:lnTo>
                  <a:lnTo>
                    <a:pt x="4572" y="180340"/>
                  </a:lnTo>
                  <a:lnTo>
                    <a:pt x="7454" y="180340"/>
                  </a:lnTo>
                  <a:lnTo>
                    <a:pt x="7975" y="179070"/>
                  </a:lnTo>
                  <a:lnTo>
                    <a:pt x="8496" y="177800"/>
                  </a:lnTo>
                  <a:lnTo>
                    <a:pt x="8343" y="177800"/>
                  </a:lnTo>
                  <a:lnTo>
                    <a:pt x="8331" y="177584"/>
                  </a:lnTo>
                  <a:lnTo>
                    <a:pt x="7581" y="176530"/>
                  </a:lnTo>
                  <a:lnTo>
                    <a:pt x="8064" y="175615"/>
                  </a:lnTo>
                  <a:lnTo>
                    <a:pt x="7950" y="175260"/>
                  </a:lnTo>
                  <a:lnTo>
                    <a:pt x="8255" y="175260"/>
                  </a:lnTo>
                  <a:lnTo>
                    <a:pt x="8572" y="175260"/>
                  </a:lnTo>
                  <a:lnTo>
                    <a:pt x="8686" y="173990"/>
                  </a:lnTo>
                  <a:lnTo>
                    <a:pt x="8407" y="173761"/>
                  </a:lnTo>
                  <a:lnTo>
                    <a:pt x="8585" y="172720"/>
                  </a:lnTo>
                  <a:lnTo>
                    <a:pt x="7886" y="171450"/>
                  </a:lnTo>
                  <a:lnTo>
                    <a:pt x="7391" y="172720"/>
                  </a:lnTo>
                  <a:lnTo>
                    <a:pt x="7734" y="172720"/>
                  </a:lnTo>
                  <a:lnTo>
                    <a:pt x="8128" y="173520"/>
                  </a:lnTo>
                  <a:lnTo>
                    <a:pt x="7200" y="172720"/>
                  </a:lnTo>
                  <a:lnTo>
                    <a:pt x="7391" y="172720"/>
                  </a:lnTo>
                  <a:lnTo>
                    <a:pt x="6870" y="171450"/>
                  </a:lnTo>
                  <a:lnTo>
                    <a:pt x="7886" y="171450"/>
                  </a:lnTo>
                  <a:lnTo>
                    <a:pt x="7340" y="170180"/>
                  </a:lnTo>
                  <a:lnTo>
                    <a:pt x="7632" y="170180"/>
                  </a:lnTo>
                  <a:lnTo>
                    <a:pt x="7734" y="168910"/>
                  </a:lnTo>
                  <a:lnTo>
                    <a:pt x="6934" y="167640"/>
                  </a:lnTo>
                  <a:lnTo>
                    <a:pt x="7645" y="167640"/>
                  </a:lnTo>
                  <a:lnTo>
                    <a:pt x="6426" y="165100"/>
                  </a:lnTo>
                  <a:lnTo>
                    <a:pt x="7429" y="165100"/>
                  </a:lnTo>
                  <a:lnTo>
                    <a:pt x="6565" y="163830"/>
                  </a:lnTo>
                  <a:lnTo>
                    <a:pt x="6451" y="162560"/>
                  </a:lnTo>
                  <a:lnTo>
                    <a:pt x="8178" y="163830"/>
                  </a:lnTo>
                  <a:lnTo>
                    <a:pt x="7556" y="162560"/>
                  </a:lnTo>
                  <a:lnTo>
                    <a:pt x="6311" y="160020"/>
                  </a:lnTo>
                  <a:lnTo>
                    <a:pt x="8089" y="160020"/>
                  </a:lnTo>
                  <a:lnTo>
                    <a:pt x="6565" y="158750"/>
                  </a:lnTo>
                  <a:lnTo>
                    <a:pt x="7277" y="156210"/>
                  </a:lnTo>
                  <a:lnTo>
                    <a:pt x="6553" y="154940"/>
                  </a:lnTo>
                  <a:lnTo>
                    <a:pt x="6819" y="154940"/>
                  </a:lnTo>
                  <a:lnTo>
                    <a:pt x="6972" y="153670"/>
                  </a:lnTo>
                  <a:lnTo>
                    <a:pt x="6527" y="153670"/>
                  </a:lnTo>
                  <a:lnTo>
                    <a:pt x="6324" y="151130"/>
                  </a:lnTo>
                  <a:lnTo>
                    <a:pt x="5626" y="149860"/>
                  </a:lnTo>
                  <a:lnTo>
                    <a:pt x="6845" y="148590"/>
                  </a:lnTo>
                  <a:lnTo>
                    <a:pt x="7835" y="147320"/>
                  </a:lnTo>
                  <a:lnTo>
                    <a:pt x="7620" y="147320"/>
                  </a:lnTo>
                  <a:lnTo>
                    <a:pt x="6731" y="146050"/>
                  </a:lnTo>
                  <a:lnTo>
                    <a:pt x="7543" y="144780"/>
                  </a:lnTo>
                  <a:lnTo>
                    <a:pt x="8166" y="146050"/>
                  </a:lnTo>
                  <a:lnTo>
                    <a:pt x="7975" y="144780"/>
                  </a:lnTo>
                  <a:lnTo>
                    <a:pt x="7772" y="143510"/>
                  </a:lnTo>
                  <a:lnTo>
                    <a:pt x="7023" y="143510"/>
                  </a:lnTo>
                  <a:lnTo>
                    <a:pt x="6781" y="140970"/>
                  </a:lnTo>
                  <a:lnTo>
                    <a:pt x="7899" y="142240"/>
                  </a:lnTo>
                  <a:lnTo>
                    <a:pt x="8509" y="142240"/>
                  </a:lnTo>
                  <a:lnTo>
                    <a:pt x="8267" y="140970"/>
                  </a:lnTo>
                  <a:lnTo>
                    <a:pt x="7289" y="139725"/>
                  </a:lnTo>
                  <a:lnTo>
                    <a:pt x="7340" y="138430"/>
                  </a:lnTo>
                  <a:lnTo>
                    <a:pt x="7835" y="138430"/>
                  </a:lnTo>
                  <a:lnTo>
                    <a:pt x="6985" y="137160"/>
                  </a:lnTo>
                  <a:lnTo>
                    <a:pt x="7962" y="134620"/>
                  </a:lnTo>
                  <a:lnTo>
                    <a:pt x="6883" y="133350"/>
                  </a:lnTo>
                  <a:lnTo>
                    <a:pt x="7010" y="133350"/>
                  </a:lnTo>
                  <a:lnTo>
                    <a:pt x="6870" y="132080"/>
                  </a:lnTo>
                  <a:lnTo>
                    <a:pt x="6807" y="131457"/>
                  </a:lnTo>
                  <a:lnTo>
                    <a:pt x="6223" y="133350"/>
                  </a:lnTo>
                  <a:lnTo>
                    <a:pt x="5613" y="133350"/>
                  </a:lnTo>
                  <a:lnTo>
                    <a:pt x="5626" y="132080"/>
                  </a:lnTo>
                  <a:lnTo>
                    <a:pt x="5892" y="132080"/>
                  </a:lnTo>
                  <a:lnTo>
                    <a:pt x="6756" y="131089"/>
                  </a:lnTo>
                  <a:lnTo>
                    <a:pt x="6731" y="130810"/>
                  </a:lnTo>
                  <a:lnTo>
                    <a:pt x="6629" y="130657"/>
                  </a:lnTo>
                  <a:lnTo>
                    <a:pt x="6502" y="130810"/>
                  </a:lnTo>
                  <a:lnTo>
                    <a:pt x="6578" y="130581"/>
                  </a:lnTo>
                  <a:lnTo>
                    <a:pt x="5918" y="129540"/>
                  </a:lnTo>
                  <a:lnTo>
                    <a:pt x="6273" y="128270"/>
                  </a:lnTo>
                  <a:lnTo>
                    <a:pt x="7327" y="128270"/>
                  </a:lnTo>
                  <a:lnTo>
                    <a:pt x="6578" y="130581"/>
                  </a:lnTo>
                  <a:lnTo>
                    <a:pt x="7505" y="129540"/>
                  </a:lnTo>
                  <a:lnTo>
                    <a:pt x="7023" y="130810"/>
                  </a:lnTo>
                  <a:lnTo>
                    <a:pt x="8724" y="129540"/>
                  </a:lnTo>
                  <a:lnTo>
                    <a:pt x="6870" y="132080"/>
                  </a:lnTo>
                  <a:lnTo>
                    <a:pt x="8686" y="130810"/>
                  </a:lnTo>
                  <a:lnTo>
                    <a:pt x="8890" y="129540"/>
                  </a:lnTo>
                  <a:lnTo>
                    <a:pt x="9080" y="128270"/>
                  </a:lnTo>
                  <a:lnTo>
                    <a:pt x="8267" y="128270"/>
                  </a:lnTo>
                  <a:lnTo>
                    <a:pt x="8470" y="127000"/>
                  </a:lnTo>
                  <a:lnTo>
                    <a:pt x="8674" y="125730"/>
                  </a:lnTo>
                  <a:lnTo>
                    <a:pt x="8102" y="125730"/>
                  </a:lnTo>
                  <a:lnTo>
                    <a:pt x="7797" y="127000"/>
                  </a:lnTo>
                  <a:lnTo>
                    <a:pt x="7239" y="125730"/>
                  </a:lnTo>
                  <a:lnTo>
                    <a:pt x="6337" y="121920"/>
                  </a:lnTo>
                  <a:lnTo>
                    <a:pt x="9982" y="123190"/>
                  </a:lnTo>
                  <a:lnTo>
                    <a:pt x="8699" y="120650"/>
                  </a:lnTo>
                  <a:lnTo>
                    <a:pt x="8026" y="120650"/>
                  </a:lnTo>
                  <a:lnTo>
                    <a:pt x="6718" y="119380"/>
                  </a:lnTo>
                  <a:lnTo>
                    <a:pt x="7493" y="118110"/>
                  </a:lnTo>
                  <a:lnTo>
                    <a:pt x="8648" y="119380"/>
                  </a:lnTo>
                  <a:lnTo>
                    <a:pt x="8763" y="118110"/>
                  </a:lnTo>
                  <a:lnTo>
                    <a:pt x="8864" y="116840"/>
                  </a:lnTo>
                  <a:lnTo>
                    <a:pt x="8369" y="116840"/>
                  </a:lnTo>
                  <a:lnTo>
                    <a:pt x="9372" y="115570"/>
                  </a:lnTo>
                  <a:lnTo>
                    <a:pt x="8343" y="115570"/>
                  </a:lnTo>
                  <a:lnTo>
                    <a:pt x="8216" y="116840"/>
                  </a:lnTo>
                  <a:lnTo>
                    <a:pt x="7010" y="116840"/>
                  </a:lnTo>
                  <a:lnTo>
                    <a:pt x="7899" y="115570"/>
                  </a:lnTo>
                  <a:lnTo>
                    <a:pt x="7747" y="115570"/>
                  </a:lnTo>
                  <a:lnTo>
                    <a:pt x="7797" y="114300"/>
                  </a:lnTo>
                  <a:lnTo>
                    <a:pt x="8851" y="114300"/>
                  </a:lnTo>
                  <a:lnTo>
                    <a:pt x="8801" y="111760"/>
                  </a:lnTo>
                  <a:lnTo>
                    <a:pt x="8153" y="109220"/>
                  </a:lnTo>
                  <a:lnTo>
                    <a:pt x="8077" y="106680"/>
                  </a:lnTo>
                  <a:lnTo>
                    <a:pt x="9042" y="106680"/>
                  </a:lnTo>
                  <a:lnTo>
                    <a:pt x="8788" y="104140"/>
                  </a:lnTo>
                  <a:lnTo>
                    <a:pt x="8661" y="102870"/>
                  </a:lnTo>
                  <a:lnTo>
                    <a:pt x="8928" y="101600"/>
                  </a:lnTo>
                  <a:lnTo>
                    <a:pt x="9461" y="99060"/>
                  </a:lnTo>
                  <a:lnTo>
                    <a:pt x="10223" y="95250"/>
                  </a:lnTo>
                  <a:lnTo>
                    <a:pt x="9372" y="93980"/>
                  </a:lnTo>
                  <a:lnTo>
                    <a:pt x="9067" y="93980"/>
                  </a:lnTo>
                  <a:lnTo>
                    <a:pt x="9042" y="92710"/>
                  </a:lnTo>
                  <a:lnTo>
                    <a:pt x="9880" y="92710"/>
                  </a:lnTo>
                  <a:lnTo>
                    <a:pt x="9207" y="91440"/>
                  </a:lnTo>
                  <a:lnTo>
                    <a:pt x="8496" y="86360"/>
                  </a:lnTo>
                  <a:lnTo>
                    <a:pt x="9563" y="83820"/>
                  </a:lnTo>
                  <a:lnTo>
                    <a:pt x="9804" y="85090"/>
                  </a:lnTo>
                  <a:lnTo>
                    <a:pt x="10261" y="82550"/>
                  </a:lnTo>
                  <a:lnTo>
                    <a:pt x="8051" y="82550"/>
                  </a:lnTo>
                  <a:lnTo>
                    <a:pt x="8966" y="81280"/>
                  </a:lnTo>
                  <a:lnTo>
                    <a:pt x="9105" y="81280"/>
                  </a:lnTo>
                  <a:lnTo>
                    <a:pt x="9296" y="80010"/>
                  </a:lnTo>
                  <a:lnTo>
                    <a:pt x="9664" y="77470"/>
                  </a:lnTo>
                  <a:lnTo>
                    <a:pt x="9029" y="73660"/>
                  </a:lnTo>
                  <a:lnTo>
                    <a:pt x="10515" y="69850"/>
                  </a:lnTo>
                  <a:lnTo>
                    <a:pt x="9245" y="69850"/>
                  </a:lnTo>
                  <a:lnTo>
                    <a:pt x="11264" y="66040"/>
                  </a:lnTo>
                  <a:lnTo>
                    <a:pt x="9461" y="66040"/>
                  </a:lnTo>
                  <a:lnTo>
                    <a:pt x="10426" y="63500"/>
                  </a:lnTo>
                  <a:lnTo>
                    <a:pt x="10807" y="64770"/>
                  </a:lnTo>
                  <a:lnTo>
                    <a:pt x="11010" y="63500"/>
                  </a:lnTo>
                  <a:lnTo>
                    <a:pt x="11417" y="60960"/>
                  </a:lnTo>
                  <a:lnTo>
                    <a:pt x="11480" y="59690"/>
                  </a:lnTo>
                  <a:lnTo>
                    <a:pt x="10261" y="59690"/>
                  </a:lnTo>
                  <a:lnTo>
                    <a:pt x="10045" y="58420"/>
                  </a:lnTo>
                  <a:lnTo>
                    <a:pt x="10998" y="58420"/>
                  </a:lnTo>
                  <a:lnTo>
                    <a:pt x="9956" y="57150"/>
                  </a:lnTo>
                  <a:lnTo>
                    <a:pt x="11074" y="55880"/>
                  </a:lnTo>
                  <a:lnTo>
                    <a:pt x="10121" y="55880"/>
                  </a:lnTo>
                  <a:lnTo>
                    <a:pt x="9639" y="54610"/>
                  </a:lnTo>
                  <a:lnTo>
                    <a:pt x="10744" y="52070"/>
                  </a:lnTo>
                  <a:lnTo>
                    <a:pt x="11239" y="52070"/>
                  </a:lnTo>
                  <a:lnTo>
                    <a:pt x="10769" y="49530"/>
                  </a:lnTo>
                  <a:lnTo>
                    <a:pt x="11277" y="49530"/>
                  </a:lnTo>
                  <a:lnTo>
                    <a:pt x="10477" y="48260"/>
                  </a:lnTo>
                  <a:lnTo>
                    <a:pt x="12280" y="49530"/>
                  </a:lnTo>
                  <a:lnTo>
                    <a:pt x="11582" y="48260"/>
                  </a:lnTo>
                  <a:lnTo>
                    <a:pt x="11201" y="48260"/>
                  </a:lnTo>
                  <a:lnTo>
                    <a:pt x="11442" y="46990"/>
                  </a:lnTo>
                  <a:lnTo>
                    <a:pt x="12090" y="45720"/>
                  </a:lnTo>
                  <a:lnTo>
                    <a:pt x="12560" y="45720"/>
                  </a:lnTo>
                  <a:lnTo>
                    <a:pt x="12966" y="44450"/>
                  </a:lnTo>
                  <a:lnTo>
                    <a:pt x="14071" y="43180"/>
                  </a:lnTo>
                  <a:lnTo>
                    <a:pt x="14782" y="40640"/>
                  </a:lnTo>
                  <a:lnTo>
                    <a:pt x="15443" y="39370"/>
                  </a:lnTo>
                  <a:lnTo>
                    <a:pt x="15303" y="36830"/>
                  </a:lnTo>
                  <a:lnTo>
                    <a:pt x="15303" y="35560"/>
                  </a:lnTo>
                  <a:lnTo>
                    <a:pt x="15011" y="36830"/>
                  </a:lnTo>
                  <a:lnTo>
                    <a:pt x="13881" y="35560"/>
                  </a:lnTo>
                  <a:lnTo>
                    <a:pt x="13754" y="35560"/>
                  </a:lnTo>
                  <a:lnTo>
                    <a:pt x="14109" y="35115"/>
                  </a:lnTo>
                  <a:lnTo>
                    <a:pt x="13614" y="34290"/>
                  </a:lnTo>
                  <a:lnTo>
                    <a:pt x="13716" y="33020"/>
                  </a:lnTo>
                  <a:lnTo>
                    <a:pt x="14744" y="34290"/>
                  </a:lnTo>
                  <a:lnTo>
                    <a:pt x="14122" y="34290"/>
                  </a:lnTo>
                  <a:lnTo>
                    <a:pt x="14262" y="34925"/>
                  </a:lnTo>
                  <a:lnTo>
                    <a:pt x="14757" y="34290"/>
                  </a:lnTo>
                  <a:lnTo>
                    <a:pt x="15074" y="34290"/>
                  </a:lnTo>
                  <a:lnTo>
                    <a:pt x="14719" y="33020"/>
                  </a:lnTo>
                  <a:lnTo>
                    <a:pt x="14922" y="33020"/>
                  </a:lnTo>
                  <a:lnTo>
                    <a:pt x="16624" y="31750"/>
                  </a:lnTo>
                  <a:lnTo>
                    <a:pt x="15963" y="31750"/>
                  </a:lnTo>
                  <a:lnTo>
                    <a:pt x="16624" y="29210"/>
                  </a:lnTo>
                  <a:lnTo>
                    <a:pt x="16675" y="27940"/>
                  </a:lnTo>
                  <a:lnTo>
                    <a:pt x="16916" y="26670"/>
                  </a:lnTo>
                  <a:lnTo>
                    <a:pt x="16929" y="25400"/>
                  </a:lnTo>
                  <a:lnTo>
                    <a:pt x="17081" y="24130"/>
                  </a:lnTo>
                  <a:lnTo>
                    <a:pt x="16217" y="24130"/>
                  </a:lnTo>
                  <a:lnTo>
                    <a:pt x="16510" y="22860"/>
                  </a:lnTo>
                  <a:lnTo>
                    <a:pt x="15887" y="21590"/>
                  </a:lnTo>
                  <a:lnTo>
                    <a:pt x="16306" y="20320"/>
                  </a:lnTo>
                  <a:lnTo>
                    <a:pt x="17094" y="17780"/>
                  </a:lnTo>
                  <a:lnTo>
                    <a:pt x="17183" y="16510"/>
                  </a:lnTo>
                  <a:lnTo>
                    <a:pt x="17043" y="15240"/>
                  </a:lnTo>
                  <a:lnTo>
                    <a:pt x="16903" y="14071"/>
                  </a:lnTo>
                  <a:lnTo>
                    <a:pt x="16814" y="15240"/>
                  </a:lnTo>
                  <a:lnTo>
                    <a:pt x="16878" y="14033"/>
                  </a:lnTo>
                  <a:lnTo>
                    <a:pt x="17005" y="12700"/>
                  </a:lnTo>
                  <a:lnTo>
                    <a:pt x="17437" y="13970"/>
                  </a:lnTo>
                  <a:lnTo>
                    <a:pt x="17551" y="12700"/>
                  </a:lnTo>
                  <a:lnTo>
                    <a:pt x="17665" y="11430"/>
                  </a:lnTo>
                  <a:lnTo>
                    <a:pt x="18135" y="8890"/>
                  </a:lnTo>
                  <a:lnTo>
                    <a:pt x="17335" y="8890"/>
                  </a:lnTo>
                  <a:lnTo>
                    <a:pt x="17424" y="7620"/>
                  </a:lnTo>
                  <a:lnTo>
                    <a:pt x="18186" y="7620"/>
                  </a:lnTo>
                  <a:lnTo>
                    <a:pt x="18402" y="8890"/>
                  </a:lnTo>
                  <a:lnTo>
                    <a:pt x="18440" y="7620"/>
                  </a:lnTo>
                  <a:lnTo>
                    <a:pt x="22072" y="7620"/>
                  </a:lnTo>
                  <a:lnTo>
                    <a:pt x="23545" y="8890"/>
                  </a:lnTo>
                  <a:lnTo>
                    <a:pt x="24980" y="8890"/>
                  </a:lnTo>
                  <a:lnTo>
                    <a:pt x="28105" y="10160"/>
                  </a:lnTo>
                  <a:lnTo>
                    <a:pt x="31394" y="10160"/>
                  </a:lnTo>
                  <a:lnTo>
                    <a:pt x="32562" y="12700"/>
                  </a:lnTo>
                  <a:lnTo>
                    <a:pt x="35521" y="12700"/>
                  </a:lnTo>
                  <a:lnTo>
                    <a:pt x="35852" y="13843"/>
                  </a:lnTo>
                  <a:lnTo>
                    <a:pt x="35953" y="14071"/>
                  </a:lnTo>
                  <a:lnTo>
                    <a:pt x="36715" y="15240"/>
                  </a:lnTo>
                  <a:lnTo>
                    <a:pt x="39179" y="15240"/>
                  </a:lnTo>
                  <a:lnTo>
                    <a:pt x="39941" y="16510"/>
                  </a:lnTo>
                  <a:lnTo>
                    <a:pt x="44030" y="16510"/>
                  </a:lnTo>
                  <a:lnTo>
                    <a:pt x="46177" y="15240"/>
                  </a:lnTo>
                  <a:lnTo>
                    <a:pt x="47853" y="15240"/>
                  </a:lnTo>
                  <a:lnTo>
                    <a:pt x="48348" y="13970"/>
                  </a:lnTo>
                  <a:lnTo>
                    <a:pt x="48729" y="15240"/>
                  </a:lnTo>
                  <a:lnTo>
                    <a:pt x="49187" y="15240"/>
                  </a:lnTo>
                  <a:lnTo>
                    <a:pt x="49022" y="13970"/>
                  </a:lnTo>
                  <a:lnTo>
                    <a:pt x="60337" y="13970"/>
                  </a:lnTo>
                  <a:lnTo>
                    <a:pt x="63703" y="15240"/>
                  </a:lnTo>
                  <a:lnTo>
                    <a:pt x="69786" y="15240"/>
                  </a:lnTo>
                  <a:lnTo>
                    <a:pt x="69126" y="13970"/>
                  </a:lnTo>
                  <a:lnTo>
                    <a:pt x="68453" y="12700"/>
                  </a:lnTo>
                  <a:lnTo>
                    <a:pt x="71412" y="13843"/>
                  </a:lnTo>
                  <a:lnTo>
                    <a:pt x="75831" y="12700"/>
                  </a:lnTo>
                  <a:lnTo>
                    <a:pt x="83591" y="12700"/>
                  </a:lnTo>
                  <a:lnTo>
                    <a:pt x="84201" y="13970"/>
                  </a:lnTo>
                  <a:lnTo>
                    <a:pt x="85813" y="13970"/>
                  </a:lnTo>
                  <a:lnTo>
                    <a:pt x="86144" y="12700"/>
                  </a:lnTo>
                  <a:lnTo>
                    <a:pt x="86575" y="12700"/>
                  </a:lnTo>
                  <a:lnTo>
                    <a:pt x="86017" y="13970"/>
                  </a:lnTo>
                  <a:lnTo>
                    <a:pt x="88138" y="13970"/>
                  </a:lnTo>
                  <a:lnTo>
                    <a:pt x="87998" y="15240"/>
                  </a:lnTo>
                  <a:lnTo>
                    <a:pt x="88176" y="15240"/>
                  </a:lnTo>
                  <a:lnTo>
                    <a:pt x="89281" y="16510"/>
                  </a:lnTo>
                  <a:lnTo>
                    <a:pt x="89509" y="15240"/>
                  </a:lnTo>
                  <a:lnTo>
                    <a:pt x="90284" y="16510"/>
                  </a:lnTo>
                  <a:lnTo>
                    <a:pt x="91821" y="17780"/>
                  </a:lnTo>
                  <a:lnTo>
                    <a:pt x="91973" y="18288"/>
                  </a:lnTo>
                  <a:lnTo>
                    <a:pt x="92303" y="19367"/>
                  </a:lnTo>
                  <a:lnTo>
                    <a:pt x="92354" y="19050"/>
                  </a:lnTo>
                  <a:lnTo>
                    <a:pt x="93522" y="19050"/>
                  </a:lnTo>
                  <a:lnTo>
                    <a:pt x="93522" y="21590"/>
                  </a:lnTo>
                  <a:lnTo>
                    <a:pt x="94767" y="20320"/>
                  </a:lnTo>
                  <a:lnTo>
                    <a:pt x="93573" y="21590"/>
                  </a:lnTo>
                  <a:lnTo>
                    <a:pt x="95402" y="24130"/>
                  </a:lnTo>
                  <a:lnTo>
                    <a:pt x="95732" y="24612"/>
                  </a:lnTo>
                  <a:lnTo>
                    <a:pt x="95516" y="24130"/>
                  </a:lnTo>
                  <a:lnTo>
                    <a:pt x="95935" y="24130"/>
                  </a:lnTo>
                  <a:lnTo>
                    <a:pt x="96520" y="25400"/>
                  </a:lnTo>
                  <a:lnTo>
                    <a:pt x="95821" y="25400"/>
                  </a:lnTo>
                  <a:lnTo>
                    <a:pt x="96431" y="26670"/>
                  </a:lnTo>
                  <a:lnTo>
                    <a:pt x="97663" y="26670"/>
                  </a:lnTo>
                  <a:lnTo>
                    <a:pt x="97167" y="29210"/>
                  </a:lnTo>
                  <a:lnTo>
                    <a:pt x="100761" y="30480"/>
                  </a:lnTo>
                  <a:lnTo>
                    <a:pt x="99225" y="31750"/>
                  </a:lnTo>
                  <a:lnTo>
                    <a:pt x="101155" y="35560"/>
                  </a:lnTo>
                  <a:lnTo>
                    <a:pt x="102476" y="38100"/>
                  </a:lnTo>
                  <a:lnTo>
                    <a:pt x="101092" y="38100"/>
                  </a:lnTo>
                  <a:lnTo>
                    <a:pt x="102171" y="40411"/>
                  </a:lnTo>
                  <a:lnTo>
                    <a:pt x="102514" y="38163"/>
                  </a:lnTo>
                  <a:lnTo>
                    <a:pt x="103289" y="40640"/>
                  </a:lnTo>
                  <a:lnTo>
                    <a:pt x="102628" y="41262"/>
                  </a:lnTo>
                  <a:lnTo>
                    <a:pt x="103720" y="43180"/>
                  </a:lnTo>
                  <a:lnTo>
                    <a:pt x="103479" y="45720"/>
                  </a:lnTo>
                  <a:lnTo>
                    <a:pt x="102971" y="45720"/>
                  </a:lnTo>
                  <a:lnTo>
                    <a:pt x="102654" y="52070"/>
                  </a:lnTo>
                  <a:lnTo>
                    <a:pt x="102895" y="53340"/>
                  </a:lnTo>
                  <a:lnTo>
                    <a:pt x="103746" y="53340"/>
                  </a:lnTo>
                  <a:lnTo>
                    <a:pt x="104368" y="55435"/>
                  </a:lnTo>
                  <a:lnTo>
                    <a:pt x="103276" y="54610"/>
                  </a:lnTo>
                  <a:lnTo>
                    <a:pt x="104190" y="58420"/>
                  </a:lnTo>
                  <a:lnTo>
                    <a:pt x="102184" y="57213"/>
                  </a:lnTo>
                  <a:lnTo>
                    <a:pt x="102425" y="58420"/>
                  </a:lnTo>
                  <a:lnTo>
                    <a:pt x="101981" y="58420"/>
                  </a:lnTo>
                  <a:lnTo>
                    <a:pt x="102095" y="59690"/>
                  </a:lnTo>
                  <a:lnTo>
                    <a:pt x="102870" y="59690"/>
                  </a:lnTo>
                  <a:lnTo>
                    <a:pt x="102603" y="60960"/>
                  </a:lnTo>
                  <a:lnTo>
                    <a:pt x="101917" y="60960"/>
                  </a:lnTo>
                  <a:lnTo>
                    <a:pt x="102844" y="62230"/>
                  </a:lnTo>
                  <a:lnTo>
                    <a:pt x="102362" y="63500"/>
                  </a:lnTo>
                  <a:lnTo>
                    <a:pt x="102006" y="63500"/>
                  </a:lnTo>
                  <a:lnTo>
                    <a:pt x="101727" y="66040"/>
                  </a:lnTo>
                  <a:lnTo>
                    <a:pt x="102882" y="68580"/>
                  </a:lnTo>
                  <a:lnTo>
                    <a:pt x="101803" y="71120"/>
                  </a:lnTo>
                  <a:lnTo>
                    <a:pt x="100660" y="69850"/>
                  </a:lnTo>
                  <a:lnTo>
                    <a:pt x="101193" y="72390"/>
                  </a:lnTo>
                  <a:lnTo>
                    <a:pt x="100037" y="71120"/>
                  </a:lnTo>
                  <a:lnTo>
                    <a:pt x="100088" y="73660"/>
                  </a:lnTo>
                  <a:lnTo>
                    <a:pt x="100749" y="72390"/>
                  </a:lnTo>
                  <a:lnTo>
                    <a:pt x="100495" y="73660"/>
                  </a:lnTo>
                  <a:lnTo>
                    <a:pt x="101053" y="74930"/>
                  </a:lnTo>
                  <a:lnTo>
                    <a:pt x="100457" y="76200"/>
                  </a:lnTo>
                  <a:lnTo>
                    <a:pt x="100190" y="74930"/>
                  </a:lnTo>
                  <a:lnTo>
                    <a:pt x="99898" y="77470"/>
                  </a:lnTo>
                  <a:lnTo>
                    <a:pt x="100609" y="76200"/>
                  </a:lnTo>
                  <a:lnTo>
                    <a:pt x="100914" y="77470"/>
                  </a:lnTo>
                  <a:lnTo>
                    <a:pt x="102069" y="76200"/>
                  </a:lnTo>
                  <a:lnTo>
                    <a:pt x="101384" y="78740"/>
                  </a:lnTo>
                  <a:lnTo>
                    <a:pt x="101079" y="80010"/>
                  </a:lnTo>
                  <a:lnTo>
                    <a:pt x="100266" y="80010"/>
                  </a:lnTo>
                  <a:lnTo>
                    <a:pt x="100698" y="81280"/>
                  </a:lnTo>
                  <a:lnTo>
                    <a:pt x="100203" y="82550"/>
                  </a:lnTo>
                  <a:lnTo>
                    <a:pt x="98742" y="82550"/>
                  </a:lnTo>
                  <a:lnTo>
                    <a:pt x="99542" y="83820"/>
                  </a:lnTo>
                  <a:lnTo>
                    <a:pt x="98272" y="85090"/>
                  </a:lnTo>
                  <a:lnTo>
                    <a:pt x="99085" y="86360"/>
                  </a:lnTo>
                  <a:lnTo>
                    <a:pt x="98818" y="86360"/>
                  </a:lnTo>
                  <a:lnTo>
                    <a:pt x="98437" y="87630"/>
                  </a:lnTo>
                  <a:lnTo>
                    <a:pt x="97853" y="87630"/>
                  </a:lnTo>
                  <a:lnTo>
                    <a:pt x="97269" y="88900"/>
                  </a:lnTo>
                  <a:lnTo>
                    <a:pt x="99415" y="87630"/>
                  </a:lnTo>
                  <a:lnTo>
                    <a:pt x="98272" y="88900"/>
                  </a:lnTo>
                  <a:lnTo>
                    <a:pt x="98094" y="88900"/>
                  </a:lnTo>
                  <a:lnTo>
                    <a:pt x="97231" y="90170"/>
                  </a:lnTo>
                  <a:lnTo>
                    <a:pt x="97536" y="92710"/>
                  </a:lnTo>
                  <a:lnTo>
                    <a:pt x="96647" y="95250"/>
                  </a:lnTo>
                  <a:lnTo>
                    <a:pt x="95440" y="95250"/>
                  </a:lnTo>
                  <a:lnTo>
                    <a:pt x="95173" y="96520"/>
                  </a:lnTo>
                  <a:lnTo>
                    <a:pt x="95504" y="100330"/>
                  </a:lnTo>
                  <a:lnTo>
                    <a:pt x="95021" y="101600"/>
                  </a:lnTo>
                  <a:lnTo>
                    <a:pt x="95059" y="101841"/>
                  </a:lnTo>
                  <a:lnTo>
                    <a:pt x="96253" y="102870"/>
                  </a:lnTo>
                  <a:lnTo>
                    <a:pt x="93459" y="104140"/>
                  </a:lnTo>
                  <a:lnTo>
                    <a:pt x="93840" y="105410"/>
                  </a:lnTo>
                  <a:lnTo>
                    <a:pt x="93230" y="105410"/>
                  </a:lnTo>
                  <a:lnTo>
                    <a:pt x="92481" y="106680"/>
                  </a:lnTo>
                  <a:lnTo>
                    <a:pt x="92468" y="110490"/>
                  </a:lnTo>
                  <a:lnTo>
                    <a:pt x="92341" y="111760"/>
                  </a:lnTo>
                  <a:lnTo>
                    <a:pt x="92024" y="111760"/>
                  </a:lnTo>
                  <a:lnTo>
                    <a:pt x="91376" y="113030"/>
                  </a:lnTo>
                  <a:lnTo>
                    <a:pt x="91059" y="114300"/>
                  </a:lnTo>
                  <a:lnTo>
                    <a:pt x="90563" y="115570"/>
                  </a:lnTo>
                  <a:lnTo>
                    <a:pt x="90881" y="116840"/>
                  </a:lnTo>
                  <a:lnTo>
                    <a:pt x="91338" y="116840"/>
                  </a:lnTo>
                  <a:lnTo>
                    <a:pt x="88036" y="119380"/>
                  </a:lnTo>
                  <a:lnTo>
                    <a:pt x="90297" y="123418"/>
                  </a:lnTo>
                  <a:lnTo>
                    <a:pt x="90284" y="123190"/>
                  </a:lnTo>
                  <a:lnTo>
                    <a:pt x="91440" y="123190"/>
                  </a:lnTo>
                  <a:lnTo>
                    <a:pt x="91503" y="124460"/>
                  </a:lnTo>
                  <a:lnTo>
                    <a:pt x="91478" y="123190"/>
                  </a:lnTo>
                  <a:lnTo>
                    <a:pt x="92062" y="124460"/>
                  </a:lnTo>
                  <a:lnTo>
                    <a:pt x="92544" y="123190"/>
                  </a:lnTo>
                  <a:lnTo>
                    <a:pt x="92379" y="123190"/>
                  </a:lnTo>
                  <a:lnTo>
                    <a:pt x="92341" y="121920"/>
                  </a:lnTo>
                  <a:lnTo>
                    <a:pt x="92786" y="121920"/>
                  </a:lnTo>
                  <a:lnTo>
                    <a:pt x="92786" y="122237"/>
                  </a:lnTo>
                  <a:lnTo>
                    <a:pt x="92862" y="121920"/>
                  </a:lnTo>
                  <a:lnTo>
                    <a:pt x="93586" y="121920"/>
                  </a:lnTo>
                  <a:lnTo>
                    <a:pt x="93141" y="120650"/>
                  </a:lnTo>
                  <a:lnTo>
                    <a:pt x="93497" y="119380"/>
                  </a:lnTo>
                  <a:lnTo>
                    <a:pt x="94030" y="120650"/>
                  </a:lnTo>
                  <a:lnTo>
                    <a:pt x="94538" y="119380"/>
                  </a:lnTo>
                  <a:lnTo>
                    <a:pt x="94221" y="119380"/>
                  </a:lnTo>
                  <a:lnTo>
                    <a:pt x="94881" y="118110"/>
                  </a:lnTo>
                  <a:lnTo>
                    <a:pt x="94551" y="118110"/>
                  </a:lnTo>
                  <a:lnTo>
                    <a:pt x="94830" y="116840"/>
                  </a:lnTo>
                  <a:lnTo>
                    <a:pt x="94615" y="116840"/>
                  </a:lnTo>
                  <a:lnTo>
                    <a:pt x="95618" y="114300"/>
                  </a:lnTo>
                  <a:lnTo>
                    <a:pt x="94348" y="114300"/>
                  </a:lnTo>
                  <a:lnTo>
                    <a:pt x="94107" y="111760"/>
                  </a:lnTo>
                  <a:lnTo>
                    <a:pt x="96189" y="109220"/>
                  </a:lnTo>
                  <a:lnTo>
                    <a:pt x="96469" y="106680"/>
                  </a:lnTo>
                  <a:lnTo>
                    <a:pt x="96761" y="106680"/>
                  </a:lnTo>
                  <a:lnTo>
                    <a:pt x="96812" y="105410"/>
                  </a:lnTo>
                  <a:lnTo>
                    <a:pt x="97434" y="102870"/>
                  </a:lnTo>
                  <a:lnTo>
                    <a:pt x="97078" y="101600"/>
                  </a:lnTo>
                  <a:lnTo>
                    <a:pt x="98183" y="101600"/>
                  </a:lnTo>
                  <a:lnTo>
                    <a:pt x="98259" y="100330"/>
                  </a:lnTo>
                  <a:lnTo>
                    <a:pt x="97955" y="100330"/>
                  </a:lnTo>
                  <a:lnTo>
                    <a:pt x="98869" y="99060"/>
                  </a:lnTo>
                  <a:lnTo>
                    <a:pt x="99021" y="99949"/>
                  </a:lnTo>
                  <a:lnTo>
                    <a:pt x="99085" y="100330"/>
                  </a:lnTo>
                  <a:lnTo>
                    <a:pt x="99250" y="99123"/>
                  </a:lnTo>
                  <a:lnTo>
                    <a:pt x="99580" y="97790"/>
                  </a:lnTo>
                  <a:lnTo>
                    <a:pt x="100139" y="97790"/>
                  </a:lnTo>
                  <a:lnTo>
                    <a:pt x="99733" y="96520"/>
                  </a:lnTo>
                  <a:lnTo>
                    <a:pt x="100355" y="96520"/>
                  </a:lnTo>
                  <a:lnTo>
                    <a:pt x="100977" y="95250"/>
                  </a:lnTo>
                  <a:lnTo>
                    <a:pt x="100215" y="95250"/>
                  </a:lnTo>
                  <a:lnTo>
                    <a:pt x="100711" y="93980"/>
                  </a:lnTo>
                  <a:lnTo>
                    <a:pt x="101600" y="93980"/>
                  </a:lnTo>
                  <a:lnTo>
                    <a:pt x="103581" y="91440"/>
                  </a:lnTo>
                  <a:lnTo>
                    <a:pt x="100914" y="87630"/>
                  </a:lnTo>
                  <a:lnTo>
                    <a:pt x="102260" y="86969"/>
                  </a:lnTo>
                  <a:lnTo>
                    <a:pt x="101955" y="86360"/>
                  </a:lnTo>
                  <a:lnTo>
                    <a:pt x="102425" y="85090"/>
                  </a:lnTo>
                  <a:lnTo>
                    <a:pt x="104203" y="83820"/>
                  </a:lnTo>
                  <a:lnTo>
                    <a:pt x="105295" y="81280"/>
                  </a:lnTo>
                  <a:lnTo>
                    <a:pt x="103251" y="81280"/>
                  </a:lnTo>
                  <a:lnTo>
                    <a:pt x="104089" y="80010"/>
                  </a:lnTo>
                  <a:lnTo>
                    <a:pt x="102666" y="80010"/>
                  </a:lnTo>
                  <a:lnTo>
                    <a:pt x="102679" y="78676"/>
                  </a:lnTo>
                  <a:lnTo>
                    <a:pt x="103073" y="77470"/>
                  </a:lnTo>
                  <a:lnTo>
                    <a:pt x="104508" y="76200"/>
                  </a:lnTo>
                  <a:lnTo>
                    <a:pt x="104571" y="78676"/>
                  </a:lnTo>
                  <a:lnTo>
                    <a:pt x="105067" y="77470"/>
                  </a:lnTo>
                  <a:lnTo>
                    <a:pt x="105435" y="76200"/>
                  </a:lnTo>
                  <a:lnTo>
                    <a:pt x="105079" y="76200"/>
                  </a:lnTo>
                  <a:lnTo>
                    <a:pt x="105676" y="75374"/>
                  </a:lnTo>
                  <a:lnTo>
                    <a:pt x="105435" y="76200"/>
                  </a:lnTo>
                  <a:lnTo>
                    <a:pt x="105930" y="76200"/>
                  </a:lnTo>
                  <a:lnTo>
                    <a:pt x="105829" y="75171"/>
                  </a:lnTo>
                  <a:lnTo>
                    <a:pt x="105994" y="74930"/>
                  </a:lnTo>
                  <a:lnTo>
                    <a:pt x="105664" y="73660"/>
                  </a:lnTo>
                  <a:lnTo>
                    <a:pt x="106375" y="72390"/>
                  </a:lnTo>
                  <a:lnTo>
                    <a:pt x="105714" y="72390"/>
                  </a:lnTo>
                  <a:lnTo>
                    <a:pt x="106197" y="71120"/>
                  </a:lnTo>
                  <a:lnTo>
                    <a:pt x="106680" y="69850"/>
                  </a:lnTo>
                  <a:lnTo>
                    <a:pt x="105270" y="71120"/>
                  </a:lnTo>
                  <a:lnTo>
                    <a:pt x="105435" y="68580"/>
                  </a:lnTo>
                  <a:lnTo>
                    <a:pt x="106159" y="67310"/>
                  </a:lnTo>
                  <a:lnTo>
                    <a:pt x="106680" y="69850"/>
                  </a:lnTo>
                  <a:lnTo>
                    <a:pt x="106540" y="67310"/>
                  </a:lnTo>
                  <a:lnTo>
                    <a:pt x="107111" y="66040"/>
                  </a:lnTo>
                  <a:lnTo>
                    <a:pt x="107759" y="68580"/>
                  </a:lnTo>
                  <a:lnTo>
                    <a:pt x="107365" y="66040"/>
                  </a:lnTo>
                  <a:lnTo>
                    <a:pt x="108724" y="64770"/>
                  </a:lnTo>
                  <a:lnTo>
                    <a:pt x="109004" y="63500"/>
                  </a:lnTo>
                  <a:lnTo>
                    <a:pt x="108610" y="63500"/>
                  </a:lnTo>
                  <a:lnTo>
                    <a:pt x="108673" y="62230"/>
                  </a:lnTo>
                  <a:lnTo>
                    <a:pt x="107708" y="63500"/>
                  </a:lnTo>
                  <a:lnTo>
                    <a:pt x="107226" y="62230"/>
                  </a:lnTo>
                  <a:lnTo>
                    <a:pt x="107708" y="60960"/>
                  </a:lnTo>
                  <a:lnTo>
                    <a:pt x="107099" y="59690"/>
                  </a:lnTo>
                  <a:lnTo>
                    <a:pt x="108089" y="59690"/>
                  </a:lnTo>
                  <a:lnTo>
                    <a:pt x="107505" y="62230"/>
                  </a:lnTo>
                  <a:lnTo>
                    <a:pt x="109093" y="59690"/>
                  </a:lnTo>
                  <a:lnTo>
                    <a:pt x="109029" y="60820"/>
                  </a:lnTo>
                  <a:lnTo>
                    <a:pt x="109194" y="59690"/>
                  </a:lnTo>
                  <a:lnTo>
                    <a:pt x="109423" y="59690"/>
                  </a:lnTo>
                  <a:lnTo>
                    <a:pt x="109461" y="59842"/>
                  </a:lnTo>
                  <a:lnTo>
                    <a:pt x="109461" y="59664"/>
                  </a:lnTo>
                  <a:lnTo>
                    <a:pt x="110540" y="58420"/>
                  </a:lnTo>
                  <a:close/>
                </a:path>
                <a:path w="111125" h="180340">
                  <a:moveTo>
                    <a:pt x="110731" y="45720"/>
                  </a:moveTo>
                  <a:lnTo>
                    <a:pt x="109994" y="43180"/>
                  </a:lnTo>
                  <a:lnTo>
                    <a:pt x="109397" y="44297"/>
                  </a:lnTo>
                  <a:lnTo>
                    <a:pt x="109042" y="43738"/>
                  </a:lnTo>
                  <a:lnTo>
                    <a:pt x="109194" y="44450"/>
                  </a:lnTo>
                  <a:lnTo>
                    <a:pt x="109347" y="45720"/>
                  </a:lnTo>
                  <a:lnTo>
                    <a:pt x="110731" y="4572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 descr=""/>
            <p:cNvSpPr/>
            <p:nvPr/>
          </p:nvSpPr>
          <p:spPr>
            <a:xfrm>
              <a:off x="6480016" y="7018259"/>
              <a:ext cx="72390" cy="176530"/>
            </a:xfrm>
            <a:custGeom>
              <a:avLst/>
              <a:gdLst/>
              <a:ahLst/>
              <a:cxnLst/>
              <a:rect l="l" t="t" r="r" b="b"/>
              <a:pathLst>
                <a:path w="72390" h="176529">
                  <a:moveTo>
                    <a:pt x="4025" y="0"/>
                  </a:moveTo>
                  <a:lnTo>
                    <a:pt x="0" y="2336"/>
                  </a:lnTo>
                  <a:lnTo>
                    <a:pt x="2685" y="35222"/>
                  </a:lnTo>
                  <a:lnTo>
                    <a:pt x="3775" y="68427"/>
                  </a:lnTo>
                  <a:lnTo>
                    <a:pt x="16522" y="132842"/>
                  </a:lnTo>
                  <a:lnTo>
                    <a:pt x="40588" y="168376"/>
                  </a:lnTo>
                  <a:lnTo>
                    <a:pt x="50990" y="165519"/>
                  </a:lnTo>
                  <a:lnTo>
                    <a:pt x="35445" y="170649"/>
                  </a:lnTo>
                  <a:lnTo>
                    <a:pt x="42989" y="168884"/>
                  </a:lnTo>
                  <a:lnTo>
                    <a:pt x="49453" y="175983"/>
                  </a:lnTo>
                  <a:lnTo>
                    <a:pt x="62725" y="172961"/>
                  </a:lnTo>
                  <a:lnTo>
                    <a:pt x="67411" y="170205"/>
                  </a:lnTo>
                  <a:lnTo>
                    <a:pt x="69849" y="165176"/>
                  </a:lnTo>
                  <a:lnTo>
                    <a:pt x="71778" y="156846"/>
                  </a:lnTo>
                  <a:lnTo>
                    <a:pt x="71104" y="147339"/>
                  </a:lnTo>
                  <a:lnTo>
                    <a:pt x="68824" y="137897"/>
                  </a:lnTo>
                  <a:lnTo>
                    <a:pt x="65938" y="129768"/>
                  </a:lnTo>
                  <a:lnTo>
                    <a:pt x="60469" y="118600"/>
                  </a:lnTo>
                  <a:lnTo>
                    <a:pt x="47636" y="96918"/>
                  </a:lnTo>
                  <a:lnTo>
                    <a:pt x="42367" y="85750"/>
                  </a:lnTo>
                  <a:lnTo>
                    <a:pt x="39465" y="76753"/>
                  </a:lnTo>
                  <a:lnTo>
                    <a:pt x="35028" y="57959"/>
                  </a:lnTo>
                  <a:lnTo>
                    <a:pt x="32677" y="48755"/>
                  </a:lnTo>
                  <a:lnTo>
                    <a:pt x="29048" y="36762"/>
                  </a:lnTo>
                  <a:lnTo>
                    <a:pt x="17475" y="850"/>
                  </a:lnTo>
                  <a:lnTo>
                    <a:pt x="12484" y="1612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 descr=""/>
            <p:cNvSpPr/>
            <p:nvPr/>
          </p:nvSpPr>
          <p:spPr>
            <a:xfrm>
              <a:off x="6475590" y="7015517"/>
              <a:ext cx="79375" cy="179070"/>
            </a:xfrm>
            <a:custGeom>
              <a:avLst/>
              <a:gdLst/>
              <a:ahLst/>
              <a:cxnLst/>
              <a:rect l="l" t="t" r="r" b="b"/>
              <a:pathLst>
                <a:path w="79375" h="179070">
                  <a:moveTo>
                    <a:pt x="4089" y="64439"/>
                  </a:moveTo>
                  <a:lnTo>
                    <a:pt x="3746" y="63804"/>
                  </a:lnTo>
                  <a:lnTo>
                    <a:pt x="4051" y="65011"/>
                  </a:lnTo>
                  <a:lnTo>
                    <a:pt x="4089" y="64439"/>
                  </a:lnTo>
                  <a:close/>
                </a:path>
                <a:path w="79375" h="179070">
                  <a:moveTo>
                    <a:pt x="10960" y="49530"/>
                  </a:moveTo>
                  <a:lnTo>
                    <a:pt x="10325" y="48260"/>
                  </a:lnTo>
                  <a:lnTo>
                    <a:pt x="10464" y="49530"/>
                  </a:lnTo>
                  <a:lnTo>
                    <a:pt x="10960" y="49530"/>
                  </a:lnTo>
                  <a:close/>
                </a:path>
                <a:path w="79375" h="179070">
                  <a:moveTo>
                    <a:pt x="11226" y="47231"/>
                  </a:moveTo>
                  <a:lnTo>
                    <a:pt x="11201" y="46990"/>
                  </a:lnTo>
                  <a:lnTo>
                    <a:pt x="11226" y="47231"/>
                  </a:lnTo>
                  <a:close/>
                </a:path>
                <a:path w="79375" h="179070">
                  <a:moveTo>
                    <a:pt x="11557" y="63855"/>
                  </a:moveTo>
                  <a:lnTo>
                    <a:pt x="11518" y="63500"/>
                  </a:lnTo>
                  <a:lnTo>
                    <a:pt x="11557" y="63855"/>
                  </a:lnTo>
                  <a:close/>
                </a:path>
                <a:path w="79375" h="179070">
                  <a:moveTo>
                    <a:pt x="11747" y="48260"/>
                  </a:moveTo>
                  <a:lnTo>
                    <a:pt x="11226" y="47231"/>
                  </a:lnTo>
                  <a:lnTo>
                    <a:pt x="11366" y="48260"/>
                  </a:lnTo>
                  <a:lnTo>
                    <a:pt x="11747" y="48260"/>
                  </a:lnTo>
                  <a:close/>
                </a:path>
                <a:path w="79375" h="179070">
                  <a:moveTo>
                    <a:pt x="11760" y="69265"/>
                  </a:moveTo>
                  <a:lnTo>
                    <a:pt x="11734" y="69126"/>
                  </a:lnTo>
                  <a:lnTo>
                    <a:pt x="11747" y="69418"/>
                  </a:lnTo>
                  <a:lnTo>
                    <a:pt x="11760" y="69265"/>
                  </a:lnTo>
                  <a:close/>
                </a:path>
                <a:path w="79375" h="179070">
                  <a:moveTo>
                    <a:pt x="11811" y="2120"/>
                  </a:moveTo>
                  <a:lnTo>
                    <a:pt x="11620" y="2044"/>
                  </a:lnTo>
                  <a:lnTo>
                    <a:pt x="11811" y="2120"/>
                  </a:lnTo>
                  <a:close/>
                </a:path>
                <a:path w="79375" h="179070">
                  <a:moveTo>
                    <a:pt x="11938" y="64770"/>
                  </a:moveTo>
                  <a:lnTo>
                    <a:pt x="11557" y="63855"/>
                  </a:lnTo>
                  <a:lnTo>
                    <a:pt x="11671" y="64770"/>
                  </a:lnTo>
                  <a:lnTo>
                    <a:pt x="11938" y="64770"/>
                  </a:lnTo>
                  <a:close/>
                </a:path>
                <a:path w="79375" h="179070">
                  <a:moveTo>
                    <a:pt x="12141" y="119380"/>
                  </a:moveTo>
                  <a:close/>
                </a:path>
                <a:path w="79375" h="179070">
                  <a:moveTo>
                    <a:pt x="12217" y="72517"/>
                  </a:moveTo>
                  <a:lnTo>
                    <a:pt x="12001" y="72529"/>
                  </a:lnTo>
                  <a:lnTo>
                    <a:pt x="12204" y="72783"/>
                  </a:lnTo>
                  <a:lnTo>
                    <a:pt x="12217" y="72517"/>
                  </a:lnTo>
                  <a:close/>
                </a:path>
                <a:path w="79375" h="179070">
                  <a:moveTo>
                    <a:pt x="12446" y="124167"/>
                  </a:moveTo>
                  <a:lnTo>
                    <a:pt x="12230" y="123190"/>
                  </a:lnTo>
                  <a:lnTo>
                    <a:pt x="11849" y="123190"/>
                  </a:lnTo>
                  <a:lnTo>
                    <a:pt x="12446" y="124167"/>
                  </a:lnTo>
                  <a:close/>
                </a:path>
                <a:path w="79375" h="179070">
                  <a:moveTo>
                    <a:pt x="12623" y="124460"/>
                  </a:moveTo>
                  <a:lnTo>
                    <a:pt x="12446" y="124167"/>
                  </a:lnTo>
                  <a:lnTo>
                    <a:pt x="12509" y="124460"/>
                  </a:lnTo>
                  <a:close/>
                </a:path>
                <a:path w="79375" h="179070">
                  <a:moveTo>
                    <a:pt x="12801" y="939"/>
                  </a:moveTo>
                  <a:lnTo>
                    <a:pt x="9715" y="1206"/>
                  </a:lnTo>
                  <a:lnTo>
                    <a:pt x="11620" y="2032"/>
                  </a:lnTo>
                  <a:lnTo>
                    <a:pt x="11430" y="1689"/>
                  </a:lnTo>
                  <a:lnTo>
                    <a:pt x="12801" y="939"/>
                  </a:lnTo>
                  <a:close/>
                </a:path>
                <a:path w="79375" h="179070">
                  <a:moveTo>
                    <a:pt x="13309" y="673"/>
                  </a:moveTo>
                  <a:lnTo>
                    <a:pt x="11747" y="177"/>
                  </a:lnTo>
                  <a:lnTo>
                    <a:pt x="12915" y="876"/>
                  </a:lnTo>
                  <a:lnTo>
                    <a:pt x="13309" y="673"/>
                  </a:lnTo>
                  <a:close/>
                </a:path>
                <a:path w="79375" h="179070">
                  <a:moveTo>
                    <a:pt x="14084" y="123888"/>
                  </a:moveTo>
                  <a:lnTo>
                    <a:pt x="13766" y="123812"/>
                  </a:lnTo>
                  <a:lnTo>
                    <a:pt x="13868" y="124066"/>
                  </a:lnTo>
                  <a:lnTo>
                    <a:pt x="13995" y="124244"/>
                  </a:lnTo>
                  <a:lnTo>
                    <a:pt x="14020" y="124117"/>
                  </a:lnTo>
                  <a:lnTo>
                    <a:pt x="14058" y="123990"/>
                  </a:lnTo>
                  <a:close/>
                </a:path>
                <a:path w="79375" h="179070">
                  <a:moveTo>
                    <a:pt x="15811" y="106680"/>
                  </a:moveTo>
                  <a:lnTo>
                    <a:pt x="15455" y="105410"/>
                  </a:lnTo>
                  <a:lnTo>
                    <a:pt x="15328" y="105702"/>
                  </a:lnTo>
                  <a:lnTo>
                    <a:pt x="15811" y="106680"/>
                  </a:lnTo>
                  <a:close/>
                </a:path>
                <a:path w="79375" h="179070">
                  <a:moveTo>
                    <a:pt x="16014" y="107137"/>
                  </a:moveTo>
                  <a:lnTo>
                    <a:pt x="15938" y="106680"/>
                  </a:lnTo>
                  <a:lnTo>
                    <a:pt x="15595" y="107950"/>
                  </a:lnTo>
                  <a:lnTo>
                    <a:pt x="16014" y="107137"/>
                  </a:lnTo>
                  <a:close/>
                </a:path>
                <a:path w="79375" h="179070">
                  <a:moveTo>
                    <a:pt x="16256" y="106680"/>
                  </a:moveTo>
                  <a:lnTo>
                    <a:pt x="16014" y="107137"/>
                  </a:lnTo>
                  <a:lnTo>
                    <a:pt x="16167" y="107950"/>
                  </a:lnTo>
                  <a:lnTo>
                    <a:pt x="16256" y="106680"/>
                  </a:lnTo>
                  <a:close/>
                </a:path>
                <a:path w="79375" h="179070">
                  <a:moveTo>
                    <a:pt x="19659" y="8166"/>
                  </a:moveTo>
                  <a:lnTo>
                    <a:pt x="19596" y="7912"/>
                  </a:lnTo>
                  <a:lnTo>
                    <a:pt x="19469" y="7950"/>
                  </a:lnTo>
                  <a:lnTo>
                    <a:pt x="19405" y="8331"/>
                  </a:lnTo>
                  <a:lnTo>
                    <a:pt x="19659" y="8166"/>
                  </a:lnTo>
                  <a:close/>
                </a:path>
                <a:path w="79375" h="179070">
                  <a:moveTo>
                    <a:pt x="20332" y="139700"/>
                  </a:moveTo>
                  <a:lnTo>
                    <a:pt x="19227" y="138430"/>
                  </a:lnTo>
                  <a:lnTo>
                    <a:pt x="20002" y="139700"/>
                  </a:lnTo>
                  <a:lnTo>
                    <a:pt x="20332" y="139700"/>
                  </a:lnTo>
                  <a:close/>
                </a:path>
                <a:path w="79375" h="179070">
                  <a:moveTo>
                    <a:pt x="21577" y="127000"/>
                  </a:moveTo>
                  <a:lnTo>
                    <a:pt x="20802" y="127000"/>
                  </a:lnTo>
                  <a:lnTo>
                    <a:pt x="21259" y="128270"/>
                  </a:lnTo>
                  <a:lnTo>
                    <a:pt x="21577" y="127000"/>
                  </a:lnTo>
                  <a:close/>
                </a:path>
                <a:path w="79375" h="179070">
                  <a:moveTo>
                    <a:pt x="26035" y="143510"/>
                  </a:moveTo>
                  <a:lnTo>
                    <a:pt x="25742" y="142240"/>
                  </a:lnTo>
                  <a:lnTo>
                    <a:pt x="25641" y="142684"/>
                  </a:lnTo>
                  <a:lnTo>
                    <a:pt x="26035" y="143510"/>
                  </a:lnTo>
                  <a:close/>
                </a:path>
                <a:path w="79375" h="179070">
                  <a:moveTo>
                    <a:pt x="26149" y="142240"/>
                  </a:moveTo>
                  <a:lnTo>
                    <a:pt x="26098" y="140970"/>
                  </a:lnTo>
                  <a:lnTo>
                    <a:pt x="25590" y="141922"/>
                  </a:lnTo>
                  <a:lnTo>
                    <a:pt x="25971" y="142240"/>
                  </a:lnTo>
                  <a:lnTo>
                    <a:pt x="26149" y="142240"/>
                  </a:lnTo>
                  <a:close/>
                </a:path>
                <a:path w="79375" h="179070">
                  <a:moveTo>
                    <a:pt x="26911" y="142240"/>
                  </a:moveTo>
                  <a:lnTo>
                    <a:pt x="26593" y="142240"/>
                  </a:lnTo>
                  <a:lnTo>
                    <a:pt x="26149" y="142240"/>
                  </a:lnTo>
                  <a:lnTo>
                    <a:pt x="26200" y="143510"/>
                  </a:lnTo>
                  <a:lnTo>
                    <a:pt x="26911" y="142240"/>
                  </a:lnTo>
                  <a:close/>
                </a:path>
                <a:path w="79375" h="179070">
                  <a:moveTo>
                    <a:pt x="27444" y="14859"/>
                  </a:moveTo>
                  <a:lnTo>
                    <a:pt x="27089" y="13970"/>
                  </a:lnTo>
                  <a:lnTo>
                    <a:pt x="26568" y="13970"/>
                  </a:lnTo>
                  <a:lnTo>
                    <a:pt x="27444" y="14859"/>
                  </a:lnTo>
                  <a:close/>
                </a:path>
                <a:path w="79375" h="179070">
                  <a:moveTo>
                    <a:pt x="28613" y="143344"/>
                  </a:moveTo>
                  <a:lnTo>
                    <a:pt x="27749" y="141693"/>
                  </a:lnTo>
                  <a:lnTo>
                    <a:pt x="27635" y="142011"/>
                  </a:lnTo>
                  <a:lnTo>
                    <a:pt x="27457" y="142252"/>
                  </a:lnTo>
                  <a:lnTo>
                    <a:pt x="27266" y="142468"/>
                  </a:lnTo>
                  <a:lnTo>
                    <a:pt x="27749" y="142049"/>
                  </a:lnTo>
                  <a:lnTo>
                    <a:pt x="28613" y="143344"/>
                  </a:lnTo>
                  <a:close/>
                </a:path>
                <a:path w="79375" h="179070">
                  <a:moveTo>
                    <a:pt x="28702" y="16510"/>
                  </a:moveTo>
                  <a:lnTo>
                    <a:pt x="28321" y="15240"/>
                  </a:lnTo>
                  <a:lnTo>
                    <a:pt x="27952" y="13970"/>
                  </a:lnTo>
                  <a:lnTo>
                    <a:pt x="27457" y="13970"/>
                  </a:lnTo>
                  <a:lnTo>
                    <a:pt x="27876" y="15240"/>
                  </a:lnTo>
                  <a:lnTo>
                    <a:pt x="27444" y="14859"/>
                  </a:lnTo>
                  <a:lnTo>
                    <a:pt x="28092" y="16510"/>
                  </a:lnTo>
                  <a:lnTo>
                    <a:pt x="28702" y="16510"/>
                  </a:lnTo>
                  <a:close/>
                </a:path>
                <a:path w="79375" h="179070">
                  <a:moveTo>
                    <a:pt x="29921" y="18846"/>
                  </a:moveTo>
                  <a:lnTo>
                    <a:pt x="29298" y="18465"/>
                  </a:lnTo>
                  <a:lnTo>
                    <a:pt x="29451" y="19151"/>
                  </a:lnTo>
                  <a:lnTo>
                    <a:pt x="29311" y="19939"/>
                  </a:lnTo>
                  <a:lnTo>
                    <a:pt x="29540" y="20256"/>
                  </a:lnTo>
                  <a:lnTo>
                    <a:pt x="29895" y="19786"/>
                  </a:lnTo>
                  <a:lnTo>
                    <a:pt x="29921" y="18846"/>
                  </a:lnTo>
                  <a:close/>
                </a:path>
                <a:path w="79375" h="179070">
                  <a:moveTo>
                    <a:pt x="31775" y="29210"/>
                  </a:moveTo>
                  <a:lnTo>
                    <a:pt x="30861" y="29210"/>
                  </a:lnTo>
                  <a:lnTo>
                    <a:pt x="31343" y="29959"/>
                  </a:lnTo>
                  <a:lnTo>
                    <a:pt x="31750" y="29298"/>
                  </a:lnTo>
                  <a:close/>
                </a:path>
                <a:path w="79375" h="179070">
                  <a:moveTo>
                    <a:pt x="32156" y="29210"/>
                  </a:moveTo>
                  <a:lnTo>
                    <a:pt x="31813" y="29210"/>
                  </a:lnTo>
                  <a:lnTo>
                    <a:pt x="31610" y="29959"/>
                  </a:lnTo>
                  <a:lnTo>
                    <a:pt x="31572" y="30327"/>
                  </a:lnTo>
                  <a:lnTo>
                    <a:pt x="32156" y="29210"/>
                  </a:lnTo>
                  <a:close/>
                </a:path>
                <a:path w="79375" h="179070">
                  <a:moveTo>
                    <a:pt x="33578" y="52832"/>
                  </a:moveTo>
                  <a:lnTo>
                    <a:pt x="33426" y="52717"/>
                  </a:lnTo>
                  <a:lnTo>
                    <a:pt x="33261" y="53886"/>
                  </a:lnTo>
                  <a:lnTo>
                    <a:pt x="33477" y="53530"/>
                  </a:lnTo>
                  <a:lnTo>
                    <a:pt x="33553" y="53174"/>
                  </a:lnTo>
                  <a:lnTo>
                    <a:pt x="33578" y="52832"/>
                  </a:lnTo>
                  <a:close/>
                </a:path>
                <a:path w="79375" h="179070">
                  <a:moveTo>
                    <a:pt x="34874" y="60236"/>
                  </a:moveTo>
                  <a:lnTo>
                    <a:pt x="34607" y="58597"/>
                  </a:lnTo>
                  <a:lnTo>
                    <a:pt x="34632" y="59055"/>
                  </a:lnTo>
                  <a:lnTo>
                    <a:pt x="34734" y="59651"/>
                  </a:lnTo>
                  <a:lnTo>
                    <a:pt x="34874" y="60236"/>
                  </a:lnTo>
                  <a:close/>
                </a:path>
                <a:path w="79375" h="179070">
                  <a:moveTo>
                    <a:pt x="34925" y="60413"/>
                  </a:moveTo>
                  <a:lnTo>
                    <a:pt x="34874" y="60236"/>
                  </a:lnTo>
                  <a:lnTo>
                    <a:pt x="34899" y="60413"/>
                  </a:lnTo>
                  <a:close/>
                </a:path>
                <a:path w="79375" h="179070">
                  <a:moveTo>
                    <a:pt x="35344" y="156578"/>
                  </a:moveTo>
                  <a:lnTo>
                    <a:pt x="35001" y="156210"/>
                  </a:lnTo>
                  <a:lnTo>
                    <a:pt x="35344" y="156578"/>
                  </a:lnTo>
                  <a:close/>
                </a:path>
                <a:path w="79375" h="179070">
                  <a:moveTo>
                    <a:pt x="36283" y="157480"/>
                  </a:moveTo>
                  <a:lnTo>
                    <a:pt x="35344" y="156578"/>
                  </a:lnTo>
                  <a:lnTo>
                    <a:pt x="36220" y="157480"/>
                  </a:lnTo>
                  <a:close/>
                </a:path>
                <a:path w="79375" h="179070">
                  <a:moveTo>
                    <a:pt x="38836" y="49212"/>
                  </a:moveTo>
                  <a:lnTo>
                    <a:pt x="38798" y="48666"/>
                  </a:lnTo>
                  <a:lnTo>
                    <a:pt x="38722" y="48818"/>
                  </a:lnTo>
                  <a:lnTo>
                    <a:pt x="38836" y="49212"/>
                  </a:lnTo>
                  <a:close/>
                </a:path>
                <a:path w="79375" h="179070">
                  <a:moveTo>
                    <a:pt x="39712" y="75018"/>
                  </a:moveTo>
                  <a:lnTo>
                    <a:pt x="38430" y="76200"/>
                  </a:lnTo>
                  <a:lnTo>
                    <a:pt x="39509" y="78282"/>
                  </a:lnTo>
                  <a:lnTo>
                    <a:pt x="39687" y="76200"/>
                  </a:lnTo>
                  <a:lnTo>
                    <a:pt x="39712" y="75018"/>
                  </a:lnTo>
                  <a:close/>
                </a:path>
                <a:path w="79375" h="179070">
                  <a:moveTo>
                    <a:pt x="39751" y="78740"/>
                  </a:moveTo>
                  <a:lnTo>
                    <a:pt x="39509" y="78282"/>
                  </a:lnTo>
                  <a:lnTo>
                    <a:pt x="39471" y="78740"/>
                  </a:lnTo>
                  <a:lnTo>
                    <a:pt x="39751" y="78740"/>
                  </a:lnTo>
                  <a:close/>
                </a:path>
                <a:path w="79375" h="179070">
                  <a:moveTo>
                    <a:pt x="40652" y="51054"/>
                  </a:moveTo>
                  <a:lnTo>
                    <a:pt x="40106" y="50266"/>
                  </a:lnTo>
                  <a:lnTo>
                    <a:pt x="39255" y="50761"/>
                  </a:lnTo>
                  <a:lnTo>
                    <a:pt x="39573" y="51257"/>
                  </a:lnTo>
                  <a:lnTo>
                    <a:pt x="40652" y="51054"/>
                  </a:lnTo>
                  <a:close/>
                </a:path>
                <a:path w="79375" h="179070">
                  <a:moveTo>
                    <a:pt x="41668" y="58750"/>
                  </a:moveTo>
                  <a:lnTo>
                    <a:pt x="41592" y="58483"/>
                  </a:lnTo>
                  <a:lnTo>
                    <a:pt x="41516" y="58356"/>
                  </a:lnTo>
                  <a:lnTo>
                    <a:pt x="41440" y="58483"/>
                  </a:lnTo>
                  <a:lnTo>
                    <a:pt x="41579" y="58597"/>
                  </a:lnTo>
                  <a:lnTo>
                    <a:pt x="41668" y="58750"/>
                  </a:lnTo>
                  <a:close/>
                </a:path>
                <a:path w="79375" h="179070">
                  <a:moveTo>
                    <a:pt x="44767" y="91440"/>
                  </a:moveTo>
                  <a:lnTo>
                    <a:pt x="44475" y="91440"/>
                  </a:lnTo>
                  <a:lnTo>
                    <a:pt x="44157" y="91440"/>
                  </a:lnTo>
                  <a:lnTo>
                    <a:pt x="44208" y="92710"/>
                  </a:lnTo>
                  <a:lnTo>
                    <a:pt x="44767" y="91440"/>
                  </a:lnTo>
                  <a:close/>
                </a:path>
                <a:path w="79375" h="179070">
                  <a:moveTo>
                    <a:pt x="45072" y="68834"/>
                  </a:moveTo>
                  <a:lnTo>
                    <a:pt x="44932" y="68922"/>
                  </a:lnTo>
                  <a:lnTo>
                    <a:pt x="44754" y="69176"/>
                  </a:lnTo>
                  <a:lnTo>
                    <a:pt x="44945" y="69062"/>
                  </a:lnTo>
                  <a:lnTo>
                    <a:pt x="45072" y="68834"/>
                  </a:lnTo>
                  <a:close/>
                </a:path>
                <a:path w="79375" h="179070">
                  <a:moveTo>
                    <a:pt x="45135" y="166471"/>
                  </a:moveTo>
                  <a:lnTo>
                    <a:pt x="44983" y="166560"/>
                  </a:lnTo>
                  <a:lnTo>
                    <a:pt x="45135" y="166471"/>
                  </a:lnTo>
                  <a:close/>
                </a:path>
                <a:path w="79375" h="179070">
                  <a:moveTo>
                    <a:pt x="48577" y="87630"/>
                  </a:moveTo>
                  <a:lnTo>
                    <a:pt x="48323" y="87630"/>
                  </a:lnTo>
                  <a:lnTo>
                    <a:pt x="48526" y="88900"/>
                  </a:lnTo>
                  <a:lnTo>
                    <a:pt x="48577" y="87630"/>
                  </a:lnTo>
                  <a:close/>
                </a:path>
                <a:path w="79375" h="179070">
                  <a:moveTo>
                    <a:pt x="49136" y="87731"/>
                  </a:moveTo>
                  <a:lnTo>
                    <a:pt x="49072" y="87261"/>
                  </a:lnTo>
                  <a:lnTo>
                    <a:pt x="49060" y="87464"/>
                  </a:lnTo>
                  <a:lnTo>
                    <a:pt x="49085" y="87604"/>
                  </a:lnTo>
                  <a:lnTo>
                    <a:pt x="49136" y="87731"/>
                  </a:lnTo>
                  <a:close/>
                </a:path>
                <a:path w="79375" h="179070">
                  <a:moveTo>
                    <a:pt x="49314" y="169849"/>
                  </a:moveTo>
                  <a:lnTo>
                    <a:pt x="49199" y="168910"/>
                  </a:lnTo>
                  <a:lnTo>
                    <a:pt x="48628" y="168910"/>
                  </a:lnTo>
                  <a:lnTo>
                    <a:pt x="49314" y="169849"/>
                  </a:lnTo>
                  <a:close/>
                </a:path>
                <a:path w="79375" h="179070">
                  <a:moveTo>
                    <a:pt x="51803" y="90170"/>
                  </a:moveTo>
                  <a:lnTo>
                    <a:pt x="51574" y="90170"/>
                  </a:lnTo>
                  <a:lnTo>
                    <a:pt x="51739" y="90830"/>
                  </a:lnTo>
                  <a:lnTo>
                    <a:pt x="51803" y="90170"/>
                  </a:lnTo>
                  <a:close/>
                </a:path>
                <a:path w="79375" h="179070">
                  <a:moveTo>
                    <a:pt x="51904" y="91440"/>
                  </a:moveTo>
                  <a:lnTo>
                    <a:pt x="51739" y="90830"/>
                  </a:lnTo>
                  <a:lnTo>
                    <a:pt x="51689" y="91440"/>
                  </a:lnTo>
                  <a:lnTo>
                    <a:pt x="51904" y="91440"/>
                  </a:lnTo>
                  <a:close/>
                </a:path>
                <a:path w="79375" h="179070">
                  <a:moveTo>
                    <a:pt x="52730" y="173126"/>
                  </a:moveTo>
                  <a:lnTo>
                    <a:pt x="52527" y="173101"/>
                  </a:lnTo>
                  <a:lnTo>
                    <a:pt x="52324" y="173139"/>
                  </a:lnTo>
                  <a:lnTo>
                    <a:pt x="52146" y="173202"/>
                  </a:lnTo>
                  <a:lnTo>
                    <a:pt x="52324" y="173215"/>
                  </a:lnTo>
                  <a:lnTo>
                    <a:pt x="52489" y="173240"/>
                  </a:lnTo>
                  <a:lnTo>
                    <a:pt x="52641" y="173266"/>
                  </a:lnTo>
                  <a:lnTo>
                    <a:pt x="52730" y="173126"/>
                  </a:lnTo>
                  <a:close/>
                </a:path>
                <a:path w="79375" h="179070">
                  <a:moveTo>
                    <a:pt x="53136" y="175260"/>
                  </a:moveTo>
                  <a:lnTo>
                    <a:pt x="52768" y="175260"/>
                  </a:lnTo>
                  <a:lnTo>
                    <a:pt x="51917" y="173990"/>
                  </a:lnTo>
                  <a:lnTo>
                    <a:pt x="51841" y="175260"/>
                  </a:lnTo>
                  <a:lnTo>
                    <a:pt x="52324" y="175260"/>
                  </a:lnTo>
                  <a:lnTo>
                    <a:pt x="51269" y="176530"/>
                  </a:lnTo>
                  <a:lnTo>
                    <a:pt x="53136" y="175260"/>
                  </a:lnTo>
                  <a:close/>
                </a:path>
                <a:path w="79375" h="179070">
                  <a:moveTo>
                    <a:pt x="53568" y="93218"/>
                  </a:moveTo>
                  <a:lnTo>
                    <a:pt x="53467" y="93078"/>
                  </a:lnTo>
                  <a:lnTo>
                    <a:pt x="53340" y="92951"/>
                  </a:lnTo>
                  <a:lnTo>
                    <a:pt x="53568" y="93218"/>
                  </a:lnTo>
                  <a:close/>
                </a:path>
                <a:path w="79375" h="179070">
                  <a:moveTo>
                    <a:pt x="55029" y="173901"/>
                  </a:moveTo>
                  <a:lnTo>
                    <a:pt x="54914" y="174040"/>
                  </a:lnTo>
                  <a:lnTo>
                    <a:pt x="54864" y="174180"/>
                  </a:lnTo>
                  <a:lnTo>
                    <a:pt x="55029" y="173901"/>
                  </a:lnTo>
                  <a:close/>
                </a:path>
                <a:path w="79375" h="179070">
                  <a:moveTo>
                    <a:pt x="55308" y="173685"/>
                  </a:moveTo>
                  <a:lnTo>
                    <a:pt x="55168" y="173685"/>
                  </a:lnTo>
                  <a:lnTo>
                    <a:pt x="55029" y="173901"/>
                  </a:lnTo>
                  <a:lnTo>
                    <a:pt x="55308" y="173685"/>
                  </a:lnTo>
                  <a:close/>
                </a:path>
                <a:path w="79375" h="179070">
                  <a:moveTo>
                    <a:pt x="55397" y="179070"/>
                  </a:moveTo>
                  <a:lnTo>
                    <a:pt x="55206" y="178104"/>
                  </a:lnTo>
                  <a:lnTo>
                    <a:pt x="54762" y="177800"/>
                  </a:lnTo>
                  <a:lnTo>
                    <a:pt x="55397" y="179070"/>
                  </a:lnTo>
                  <a:close/>
                </a:path>
                <a:path w="79375" h="179070">
                  <a:moveTo>
                    <a:pt x="55537" y="173685"/>
                  </a:moveTo>
                  <a:lnTo>
                    <a:pt x="55460" y="173558"/>
                  </a:lnTo>
                  <a:lnTo>
                    <a:pt x="55308" y="173685"/>
                  </a:lnTo>
                  <a:lnTo>
                    <a:pt x="55537" y="173685"/>
                  </a:lnTo>
                  <a:close/>
                </a:path>
                <a:path w="79375" h="179070">
                  <a:moveTo>
                    <a:pt x="55600" y="97790"/>
                  </a:moveTo>
                  <a:lnTo>
                    <a:pt x="55206" y="96520"/>
                  </a:lnTo>
                  <a:lnTo>
                    <a:pt x="54940" y="96520"/>
                  </a:lnTo>
                  <a:lnTo>
                    <a:pt x="55600" y="97790"/>
                  </a:lnTo>
                  <a:close/>
                </a:path>
                <a:path w="79375" h="179070">
                  <a:moveTo>
                    <a:pt x="55740" y="176530"/>
                  </a:moveTo>
                  <a:lnTo>
                    <a:pt x="54762" y="175260"/>
                  </a:lnTo>
                  <a:lnTo>
                    <a:pt x="53136" y="175260"/>
                  </a:lnTo>
                  <a:lnTo>
                    <a:pt x="53340" y="176530"/>
                  </a:lnTo>
                  <a:lnTo>
                    <a:pt x="52539" y="176530"/>
                  </a:lnTo>
                  <a:lnTo>
                    <a:pt x="53403" y="177800"/>
                  </a:lnTo>
                  <a:lnTo>
                    <a:pt x="53619" y="176530"/>
                  </a:lnTo>
                  <a:lnTo>
                    <a:pt x="54343" y="177800"/>
                  </a:lnTo>
                  <a:lnTo>
                    <a:pt x="54762" y="177800"/>
                  </a:lnTo>
                  <a:lnTo>
                    <a:pt x="54914" y="177800"/>
                  </a:lnTo>
                  <a:lnTo>
                    <a:pt x="54343" y="176530"/>
                  </a:lnTo>
                  <a:lnTo>
                    <a:pt x="55740" y="176530"/>
                  </a:lnTo>
                  <a:close/>
                </a:path>
                <a:path w="79375" h="179070">
                  <a:moveTo>
                    <a:pt x="55791" y="168986"/>
                  </a:moveTo>
                  <a:lnTo>
                    <a:pt x="55549" y="168452"/>
                  </a:lnTo>
                  <a:lnTo>
                    <a:pt x="55448" y="168643"/>
                  </a:lnTo>
                  <a:lnTo>
                    <a:pt x="55791" y="168986"/>
                  </a:lnTo>
                  <a:close/>
                </a:path>
                <a:path w="79375" h="179070">
                  <a:moveTo>
                    <a:pt x="56896" y="170180"/>
                  </a:moveTo>
                  <a:lnTo>
                    <a:pt x="54940" y="170180"/>
                  </a:lnTo>
                  <a:lnTo>
                    <a:pt x="55448" y="168910"/>
                  </a:lnTo>
                  <a:lnTo>
                    <a:pt x="54521" y="167640"/>
                  </a:lnTo>
                  <a:lnTo>
                    <a:pt x="53657" y="166370"/>
                  </a:lnTo>
                  <a:lnTo>
                    <a:pt x="51701" y="167640"/>
                  </a:lnTo>
                  <a:lnTo>
                    <a:pt x="51333" y="168910"/>
                  </a:lnTo>
                  <a:lnTo>
                    <a:pt x="50888" y="168910"/>
                  </a:lnTo>
                  <a:lnTo>
                    <a:pt x="51358" y="167640"/>
                  </a:lnTo>
                  <a:lnTo>
                    <a:pt x="50546" y="167640"/>
                  </a:lnTo>
                  <a:lnTo>
                    <a:pt x="50673" y="168910"/>
                  </a:lnTo>
                  <a:lnTo>
                    <a:pt x="49796" y="168910"/>
                  </a:lnTo>
                  <a:lnTo>
                    <a:pt x="49644" y="170180"/>
                  </a:lnTo>
                  <a:lnTo>
                    <a:pt x="49314" y="169849"/>
                  </a:lnTo>
                  <a:lnTo>
                    <a:pt x="49352" y="170180"/>
                  </a:lnTo>
                  <a:lnTo>
                    <a:pt x="48221" y="170180"/>
                  </a:lnTo>
                  <a:lnTo>
                    <a:pt x="48526" y="168910"/>
                  </a:lnTo>
                  <a:lnTo>
                    <a:pt x="47840" y="170180"/>
                  </a:lnTo>
                  <a:lnTo>
                    <a:pt x="47828" y="168910"/>
                  </a:lnTo>
                  <a:lnTo>
                    <a:pt x="44221" y="168910"/>
                  </a:lnTo>
                  <a:lnTo>
                    <a:pt x="44221" y="172783"/>
                  </a:lnTo>
                  <a:lnTo>
                    <a:pt x="44221" y="168910"/>
                  </a:lnTo>
                  <a:lnTo>
                    <a:pt x="44983" y="167640"/>
                  </a:lnTo>
                  <a:lnTo>
                    <a:pt x="43345" y="167640"/>
                  </a:lnTo>
                  <a:lnTo>
                    <a:pt x="42760" y="166370"/>
                  </a:lnTo>
                  <a:lnTo>
                    <a:pt x="44767" y="166370"/>
                  </a:lnTo>
                  <a:lnTo>
                    <a:pt x="40906" y="165100"/>
                  </a:lnTo>
                  <a:lnTo>
                    <a:pt x="42418" y="163830"/>
                  </a:lnTo>
                  <a:lnTo>
                    <a:pt x="40690" y="163830"/>
                  </a:lnTo>
                  <a:lnTo>
                    <a:pt x="39636" y="161290"/>
                  </a:lnTo>
                  <a:lnTo>
                    <a:pt x="38430" y="161290"/>
                  </a:lnTo>
                  <a:lnTo>
                    <a:pt x="37934" y="160020"/>
                  </a:lnTo>
                  <a:lnTo>
                    <a:pt x="38112" y="160020"/>
                  </a:lnTo>
                  <a:lnTo>
                    <a:pt x="37973" y="158750"/>
                  </a:lnTo>
                  <a:lnTo>
                    <a:pt x="36918" y="160020"/>
                  </a:lnTo>
                  <a:lnTo>
                    <a:pt x="35775" y="158750"/>
                  </a:lnTo>
                  <a:lnTo>
                    <a:pt x="34683" y="157480"/>
                  </a:lnTo>
                  <a:lnTo>
                    <a:pt x="34975" y="156210"/>
                  </a:lnTo>
                  <a:lnTo>
                    <a:pt x="34544" y="156210"/>
                  </a:lnTo>
                  <a:lnTo>
                    <a:pt x="34569" y="155841"/>
                  </a:lnTo>
                  <a:lnTo>
                    <a:pt x="34988" y="154940"/>
                  </a:lnTo>
                  <a:lnTo>
                    <a:pt x="34645" y="154940"/>
                  </a:lnTo>
                  <a:lnTo>
                    <a:pt x="33616" y="154940"/>
                  </a:lnTo>
                  <a:lnTo>
                    <a:pt x="34302" y="153670"/>
                  </a:lnTo>
                  <a:lnTo>
                    <a:pt x="33096" y="153670"/>
                  </a:lnTo>
                  <a:lnTo>
                    <a:pt x="33032" y="152400"/>
                  </a:lnTo>
                  <a:lnTo>
                    <a:pt x="34124" y="152400"/>
                  </a:lnTo>
                  <a:lnTo>
                    <a:pt x="32969" y="151130"/>
                  </a:lnTo>
                  <a:lnTo>
                    <a:pt x="34150" y="152400"/>
                  </a:lnTo>
                  <a:lnTo>
                    <a:pt x="33401" y="149860"/>
                  </a:lnTo>
                  <a:lnTo>
                    <a:pt x="32829" y="151130"/>
                  </a:lnTo>
                  <a:lnTo>
                    <a:pt x="32397" y="151130"/>
                  </a:lnTo>
                  <a:lnTo>
                    <a:pt x="32092" y="151130"/>
                  </a:lnTo>
                  <a:lnTo>
                    <a:pt x="30886" y="149860"/>
                  </a:lnTo>
                  <a:lnTo>
                    <a:pt x="32397" y="151130"/>
                  </a:lnTo>
                  <a:lnTo>
                    <a:pt x="32588" y="149860"/>
                  </a:lnTo>
                  <a:lnTo>
                    <a:pt x="31775" y="148590"/>
                  </a:lnTo>
                  <a:lnTo>
                    <a:pt x="30429" y="148577"/>
                  </a:lnTo>
                  <a:lnTo>
                    <a:pt x="30060" y="147320"/>
                  </a:lnTo>
                  <a:lnTo>
                    <a:pt x="29083" y="147320"/>
                  </a:lnTo>
                  <a:lnTo>
                    <a:pt x="28740" y="144780"/>
                  </a:lnTo>
                  <a:lnTo>
                    <a:pt x="27089" y="143510"/>
                  </a:lnTo>
                  <a:lnTo>
                    <a:pt x="26200" y="143510"/>
                  </a:lnTo>
                  <a:lnTo>
                    <a:pt x="26035" y="143510"/>
                  </a:lnTo>
                  <a:lnTo>
                    <a:pt x="25450" y="143510"/>
                  </a:lnTo>
                  <a:lnTo>
                    <a:pt x="24726" y="143510"/>
                  </a:lnTo>
                  <a:lnTo>
                    <a:pt x="25285" y="142240"/>
                  </a:lnTo>
                  <a:lnTo>
                    <a:pt x="25450" y="143510"/>
                  </a:lnTo>
                  <a:lnTo>
                    <a:pt x="25641" y="142684"/>
                  </a:lnTo>
                  <a:lnTo>
                    <a:pt x="25425" y="142240"/>
                  </a:lnTo>
                  <a:lnTo>
                    <a:pt x="25590" y="141922"/>
                  </a:lnTo>
                  <a:lnTo>
                    <a:pt x="24447" y="140970"/>
                  </a:lnTo>
                  <a:lnTo>
                    <a:pt x="24244" y="139700"/>
                  </a:lnTo>
                  <a:lnTo>
                    <a:pt x="25095" y="138430"/>
                  </a:lnTo>
                  <a:lnTo>
                    <a:pt x="25666" y="140970"/>
                  </a:lnTo>
                  <a:lnTo>
                    <a:pt x="25882" y="139700"/>
                  </a:lnTo>
                  <a:lnTo>
                    <a:pt x="26250" y="140970"/>
                  </a:lnTo>
                  <a:lnTo>
                    <a:pt x="27178" y="139700"/>
                  </a:lnTo>
                  <a:lnTo>
                    <a:pt x="26593" y="142240"/>
                  </a:lnTo>
                  <a:lnTo>
                    <a:pt x="27673" y="140970"/>
                  </a:lnTo>
                  <a:lnTo>
                    <a:pt x="27330" y="139700"/>
                  </a:lnTo>
                  <a:lnTo>
                    <a:pt x="26987" y="138430"/>
                  </a:lnTo>
                  <a:lnTo>
                    <a:pt x="26123" y="138430"/>
                  </a:lnTo>
                  <a:lnTo>
                    <a:pt x="25793" y="137160"/>
                  </a:lnTo>
                  <a:lnTo>
                    <a:pt x="25463" y="135890"/>
                  </a:lnTo>
                  <a:lnTo>
                    <a:pt x="24714" y="135890"/>
                  </a:lnTo>
                  <a:lnTo>
                    <a:pt x="24752" y="137160"/>
                  </a:lnTo>
                  <a:lnTo>
                    <a:pt x="24003" y="137160"/>
                  </a:lnTo>
                  <a:lnTo>
                    <a:pt x="21717" y="134620"/>
                  </a:lnTo>
                  <a:lnTo>
                    <a:pt x="25438" y="133350"/>
                  </a:lnTo>
                  <a:lnTo>
                    <a:pt x="23253" y="132080"/>
                  </a:lnTo>
                  <a:lnTo>
                    <a:pt x="22390" y="130810"/>
                  </a:lnTo>
                  <a:lnTo>
                    <a:pt x="21069" y="132080"/>
                  </a:lnTo>
                  <a:lnTo>
                    <a:pt x="21094" y="129540"/>
                  </a:lnTo>
                  <a:lnTo>
                    <a:pt x="22402" y="129540"/>
                  </a:lnTo>
                  <a:lnTo>
                    <a:pt x="21717" y="128270"/>
                  </a:lnTo>
                  <a:lnTo>
                    <a:pt x="20320" y="129540"/>
                  </a:lnTo>
                  <a:lnTo>
                    <a:pt x="20269" y="127000"/>
                  </a:lnTo>
                  <a:lnTo>
                    <a:pt x="19900" y="125730"/>
                  </a:lnTo>
                  <a:lnTo>
                    <a:pt x="20802" y="125730"/>
                  </a:lnTo>
                  <a:lnTo>
                    <a:pt x="19964" y="123190"/>
                  </a:lnTo>
                  <a:lnTo>
                    <a:pt x="18364" y="121920"/>
                  </a:lnTo>
                  <a:lnTo>
                    <a:pt x="17487" y="119380"/>
                  </a:lnTo>
                  <a:lnTo>
                    <a:pt x="18249" y="119380"/>
                  </a:lnTo>
                  <a:lnTo>
                    <a:pt x="18402" y="118110"/>
                  </a:lnTo>
                  <a:lnTo>
                    <a:pt x="17119" y="115570"/>
                  </a:lnTo>
                  <a:lnTo>
                    <a:pt x="16979" y="114300"/>
                  </a:lnTo>
                  <a:lnTo>
                    <a:pt x="16725" y="112102"/>
                  </a:lnTo>
                  <a:lnTo>
                    <a:pt x="16725" y="116840"/>
                  </a:lnTo>
                  <a:lnTo>
                    <a:pt x="16459" y="118110"/>
                  </a:lnTo>
                  <a:lnTo>
                    <a:pt x="16129" y="118110"/>
                  </a:lnTo>
                  <a:lnTo>
                    <a:pt x="16065" y="116840"/>
                  </a:lnTo>
                  <a:lnTo>
                    <a:pt x="16281" y="116840"/>
                  </a:lnTo>
                  <a:lnTo>
                    <a:pt x="16408" y="115570"/>
                  </a:lnTo>
                  <a:lnTo>
                    <a:pt x="16471" y="116840"/>
                  </a:lnTo>
                  <a:lnTo>
                    <a:pt x="16725" y="116840"/>
                  </a:lnTo>
                  <a:lnTo>
                    <a:pt x="16725" y="112102"/>
                  </a:lnTo>
                  <a:lnTo>
                    <a:pt x="16687" y="111760"/>
                  </a:lnTo>
                  <a:lnTo>
                    <a:pt x="16764" y="109220"/>
                  </a:lnTo>
                  <a:lnTo>
                    <a:pt x="15646" y="107950"/>
                  </a:lnTo>
                  <a:lnTo>
                    <a:pt x="15125" y="106680"/>
                  </a:lnTo>
                  <a:lnTo>
                    <a:pt x="14922" y="106680"/>
                  </a:lnTo>
                  <a:lnTo>
                    <a:pt x="15328" y="105702"/>
                  </a:lnTo>
                  <a:lnTo>
                    <a:pt x="14566" y="104140"/>
                  </a:lnTo>
                  <a:lnTo>
                    <a:pt x="13144" y="100330"/>
                  </a:lnTo>
                  <a:lnTo>
                    <a:pt x="13728" y="97790"/>
                  </a:lnTo>
                  <a:lnTo>
                    <a:pt x="14071" y="99060"/>
                  </a:lnTo>
                  <a:lnTo>
                    <a:pt x="14122" y="97790"/>
                  </a:lnTo>
                  <a:lnTo>
                    <a:pt x="14173" y="96520"/>
                  </a:lnTo>
                  <a:lnTo>
                    <a:pt x="11887" y="96520"/>
                  </a:lnTo>
                  <a:lnTo>
                    <a:pt x="12547" y="95250"/>
                  </a:lnTo>
                  <a:lnTo>
                    <a:pt x="12750" y="95250"/>
                  </a:lnTo>
                  <a:lnTo>
                    <a:pt x="12674" y="91376"/>
                  </a:lnTo>
                  <a:lnTo>
                    <a:pt x="11353" y="87630"/>
                  </a:lnTo>
                  <a:lnTo>
                    <a:pt x="12522" y="83820"/>
                  </a:lnTo>
                  <a:lnTo>
                    <a:pt x="11188" y="83820"/>
                  </a:lnTo>
                  <a:lnTo>
                    <a:pt x="12788" y="80010"/>
                  </a:lnTo>
                  <a:lnTo>
                    <a:pt x="10960" y="80010"/>
                  </a:lnTo>
                  <a:lnTo>
                    <a:pt x="11709" y="77470"/>
                  </a:lnTo>
                  <a:lnTo>
                    <a:pt x="12090" y="78740"/>
                  </a:lnTo>
                  <a:lnTo>
                    <a:pt x="12230" y="77470"/>
                  </a:lnTo>
                  <a:lnTo>
                    <a:pt x="12471" y="75222"/>
                  </a:lnTo>
                  <a:lnTo>
                    <a:pt x="12547" y="74930"/>
                  </a:lnTo>
                  <a:lnTo>
                    <a:pt x="11303" y="73660"/>
                  </a:lnTo>
                  <a:lnTo>
                    <a:pt x="12014" y="73660"/>
                  </a:lnTo>
                  <a:lnTo>
                    <a:pt x="10934" y="72390"/>
                  </a:lnTo>
                  <a:lnTo>
                    <a:pt x="12039" y="71120"/>
                  </a:lnTo>
                  <a:lnTo>
                    <a:pt x="11747" y="69850"/>
                  </a:lnTo>
                  <a:lnTo>
                    <a:pt x="11353" y="71120"/>
                  </a:lnTo>
                  <a:lnTo>
                    <a:pt x="11074" y="71120"/>
                  </a:lnTo>
                  <a:lnTo>
                    <a:pt x="10591" y="69850"/>
                  </a:lnTo>
                  <a:lnTo>
                    <a:pt x="11595" y="67310"/>
                  </a:lnTo>
                  <a:lnTo>
                    <a:pt x="12077" y="67310"/>
                  </a:lnTo>
                  <a:lnTo>
                    <a:pt x="11125" y="63500"/>
                  </a:lnTo>
                  <a:lnTo>
                    <a:pt x="11417" y="63500"/>
                  </a:lnTo>
                  <a:lnTo>
                    <a:pt x="10896" y="62230"/>
                  </a:lnTo>
                  <a:lnTo>
                    <a:pt x="12915" y="64770"/>
                  </a:lnTo>
                  <a:lnTo>
                    <a:pt x="11963" y="62230"/>
                  </a:lnTo>
                  <a:lnTo>
                    <a:pt x="11201" y="62230"/>
                  </a:lnTo>
                  <a:lnTo>
                    <a:pt x="11747" y="60960"/>
                  </a:lnTo>
                  <a:lnTo>
                    <a:pt x="11696" y="59690"/>
                  </a:lnTo>
                  <a:lnTo>
                    <a:pt x="11417" y="58420"/>
                  </a:lnTo>
                  <a:lnTo>
                    <a:pt x="12077" y="58420"/>
                  </a:lnTo>
                  <a:lnTo>
                    <a:pt x="12153" y="55880"/>
                  </a:lnTo>
                  <a:lnTo>
                    <a:pt x="11595" y="52070"/>
                  </a:lnTo>
                  <a:lnTo>
                    <a:pt x="11557" y="50800"/>
                  </a:lnTo>
                  <a:lnTo>
                    <a:pt x="11518" y="49530"/>
                  </a:lnTo>
                  <a:lnTo>
                    <a:pt x="11252" y="50800"/>
                  </a:lnTo>
                  <a:lnTo>
                    <a:pt x="10617" y="50800"/>
                  </a:lnTo>
                  <a:lnTo>
                    <a:pt x="10109" y="50800"/>
                  </a:lnTo>
                  <a:lnTo>
                    <a:pt x="10007" y="49847"/>
                  </a:lnTo>
                  <a:lnTo>
                    <a:pt x="10617" y="50800"/>
                  </a:lnTo>
                  <a:lnTo>
                    <a:pt x="10464" y="49530"/>
                  </a:lnTo>
                  <a:lnTo>
                    <a:pt x="9982" y="49530"/>
                  </a:lnTo>
                  <a:lnTo>
                    <a:pt x="9906" y="48260"/>
                  </a:lnTo>
                  <a:lnTo>
                    <a:pt x="10325" y="48260"/>
                  </a:lnTo>
                  <a:lnTo>
                    <a:pt x="11290" y="48260"/>
                  </a:lnTo>
                  <a:lnTo>
                    <a:pt x="10896" y="46990"/>
                  </a:lnTo>
                  <a:lnTo>
                    <a:pt x="11112" y="46990"/>
                  </a:lnTo>
                  <a:lnTo>
                    <a:pt x="12687" y="45720"/>
                  </a:lnTo>
                  <a:lnTo>
                    <a:pt x="11569" y="44450"/>
                  </a:lnTo>
                  <a:lnTo>
                    <a:pt x="11861" y="44450"/>
                  </a:lnTo>
                  <a:lnTo>
                    <a:pt x="11772" y="41910"/>
                  </a:lnTo>
                  <a:lnTo>
                    <a:pt x="11391" y="40640"/>
                  </a:lnTo>
                  <a:lnTo>
                    <a:pt x="11252" y="38100"/>
                  </a:lnTo>
                  <a:lnTo>
                    <a:pt x="10388" y="38100"/>
                  </a:lnTo>
                  <a:lnTo>
                    <a:pt x="10528" y="36830"/>
                  </a:lnTo>
                  <a:lnTo>
                    <a:pt x="9804" y="35560"/>
                  </a:lnTo>
                  <a:lnTo>
                    <a:pt x="9994" y="34290"/>
                  </a:lnTo>
                  <a:lnTo>
                    <a:pt x="10579" y="31750"/>
                  </a:lnTo>
                  <a:lnTo>
                    <a:pt x="10414" y="30480"/>
                  </a:lnTo>
                  <a:lnTo>
                    <a:pt x="10147" y="29210"/>
                  </a:lnTo>
                  <a:lnTo>
                    <a:pt x="9880" y="27940"/>
                  </a:lnTo>
                  <a:lnTo>
                    <a:pt x="9867" y="29210"/>
                  </a:lnTo>
                  <a:lnTo>
                    <a:pt x="9804" y="28384"/>
                  </a:lnTo>
                  <a:lnTo>
                    <a:pt x="9652" y="29210"/>
                  </a:lnTo>
                  <a:lnTo>
                    <a:pt x="9664" y="26670"/>
                  </a:lnTo>
                  <a:lnTo>
                    <a:pt x="10299" y="27940"/>
                  </a:lnTo>
                  <a:lnTo>
                    <a:pt x="9994" y="25400"/>
                  </a:lnTo>
                  <a:lnTo>
                    <a:pt x="9944" y="24130"/>
                  </a:lnTo>
                  <a:lnTo>
                    <a:pt x="9055" y="21590"/>
                  </a:lnTo>
                  <a:lnTo>
                    <a:pt x="8191" y="21590"/>
                  </a:lnTo>
                  <a:lnTo>
                    <a:pt x="8572" y="20320"/>
                  </a:lnTo>
                  <a:lnTo>
                    <a:pt x="9055" y="20320"/>
                  </a:lnTo>
                  <a:lnTo>
                    <a:pt x="8293" y="19050"/>
                  </a:lnTo>
                  <a:lnTo>
                    <a:pt x="8674" y="16510"/>
                  </a:lnTo>
                  <a:lnTo>
                    <a:pt x="9169" y="13970"/>
                  </a:lnTo>
                  <a:lnTo>
                    <a:pt x="2057" y="13970"/>
                  </a:lnTo>
                  <a:lnTo>
                    <a:pt x="1587" y="13970"/>
                  </a:lnTo>
                  <a:lnTo>
                    <a:pt x="1435" y="13970"/>
                  </a:lnTo>
                  <a:lnTo>
                    <a:pt x="1524" y="16510"/>
                  </a:lnTo>
                  <a:lnTo>
                    <a:pt x="3657" y="20320"/>
                  </a:lnTo>
                  <a:lnTo>
                    <a:pt x="2959" y="22860"/>
                  </a:lnTo>
                  <a:lnTo>
                    <a:pt x="3416" y="22860"/>
                  </a:lnTo>
                  <a:lnTo>
                    <a:pt x="3009" y="24130"/>
                  </a:lnTo>
                  <a:lnTo>
                    <a:pt x="2514" y="24130"/>
                  </a:lnTo>
                  <a:lnTo>
                    <a:pt x="3416" y="25400"/>
                  </a:lnTo>
                  <a:lnTo>
                    <a:pt x="3213" y="26670"/>
                  </a:lnTo>
                  <a:lnTo>
                    <a:pt x="2654" y="25400"/>
                  </a:lnTo>
                  <a:lnTo>
                    <a:pt x="2260" y="29210"/>
                  </a:lnTo>
                  <a:lnTo>
                    <a:pt x="4229" y="30480"/>
                  </a:lnTo>
                  <a:lnTo>
                    <a:pt x="4648" y="33020"/>
                  </a:lnTo>
                  <a:lnTo>
                    <a:pt x="3289" y="33020"/>
                  </a:lnTo>
                  <a:lnTo>
                    <a:pt x="2794" y="36830"/>
                  </a:lnTo>
                  <a:lnTo>
                    <a:pt x="2603" y="36830"/>
                  </a:lnTo>
                  <a:lnTo>
                    <a:pt x="2603" y="40640"/>
                  </a:lnTo>
                  <a:lnTo>
                    <a:pt x="3949" y="43180"/>
                  </a:lnTo>
                  <a:lnTo>
                    <a:pt x="4597" y="46990"/>
                  </a:lnTo>
                  <a:lnTo>
                    <a:pt x="3187" y="48260"/>
                  </a:lnTo>
                  <a:lnTo>
                    <a:pt x="4178" y="53340"/>
                  </a:lnTo>
                  <a:lnTo>
                    <a:pt x="3454" y="57150"/>
                  </a:lnTo>
                  <a:lnTo>
                    <a:pt x="4521" y="57150"/>
                  </a:lnTo>
                  <a:lnTo>
                    <a:pt x="4673" y="58420"/>
                  </a:lnTo>
                  <a:lnTo>
                    <a:pt x="4419" y="58420"/>
                  </a:lnTo>
                  <a:lnTo>
                    <a:pt x="5676" y="59690"/>
                  </a:lnTo>
                  <a:lnTo>
                    <a:pt x="4445" y="59690"/>
                  </a:lnTo>
                  <a:lnTo>
                    <a:pt x="3251" y="60960"/>
                  </a:lnTo>
                  <a:lnTo>
                    <a:pt x="3619" y="62230"/>
                  </a:lnTo>
                  <a:lnTo>
                    <a:pt x="3619" y="63500"/>
                  </a:lnTo>
                  <a:lnTo>
                    <a:pt x="5257" y="63500"/>
                  </a:lnTo>
                  <a:lnTo>
                    <a:pt x="3035" y="67310"/>
                  </a:lnTo>
                  <a:lnTo>
                    <a:pt x="6438" y="72390"/>
                  </a:lnTo>
                  <a:lnTo>
                    <a:pt x="4470" y="73660"/>
                  </a:lnTo>
                  <a:lnTo>
                    <a:pt x="4914" y="74930"/>
                  </a:lnTo>
                  <a:lnTo>
                    <a:pt x="4978" y="76200"/>
                  </a:lnTo>
                  <a:lnTo>
                    <a:pt x="4546" y="76200"/>
                  </a:lnTo>
                  <a:lnTo>
                    <a:pt x="4394" y="80010"/>
                  </a:lnTo>
                  <a:lnTo>
                    <a:pt x="4851" y="82550"/>
                  </a:lnTo>
                  <a:lnTo>
                    <a:pt x="4178" y="82550"/>
                  </a:lnTo>
                  <a:lnTo>
                    <a:pt x="4254" y="83820"/>
                  </a:lnTo>
                  <a:lnTo>
                    <a:pt x="6845" y="83820"/>
                  </a:lnTo>
                  <a:lnTo>
                    <a:pt x="7023" y="85090"/>
                  </a:lnTo>
                  <a:lnTo>
                    <a:pt x="5753" y="86360"/>
                  </a:lnTo>
                  <a:lnTo>
                    <a:pt x="5956" y="88900"/>
                  </a:lnTo>
                  <a:lnTo>
                    <a:pt x="5219" y="91440"/>
                  </a:lnTo>
                  <a:lnTo>
                    <a:pt x="6680" y="93980"/>
                  </a:lnTo>
                  <a:lnTo>
                    <a:pt x="5994" y="93980"/>
                  </a:lnTo>
                  <a:lnTo>
                    <a:pt x="5956" y="96520"/>
                  </a:lnTo>
                  <a:lnTo>
                    <a:pt x="5740" y="99060"/>
                  </a:lnTo>
                  <a:lnTo>
                    <a:pt x="7467" y="97790"/>
                  </a:lnTo>
                  <a:lnTo>
                    <a:pt x="6324" y="99060"/>
                  </a:lnTo>
                  <a:lnTo>
                    <a:pt x="8521" y="102870"/>
                  </a:lnTo>
                  <a:lnTo>
                    <a:pt x="7645" y="102870"/>
                  </a:lnTo>
                  <a:lnTo>
                    <a:pt x="8928" y="104140"/>
                  </a:lnTo>
                  <a:lnTo>
                    <a:pt x="9207" y="104140"/>
                  </a:lnTo>
                  <a:lnTo>
                    <a:pt x="9804" y="105410"/>
                  </a:lnTo>
                  <a:lnTo>
                    <a:pt x="9309" y="105410"/>
                  </a:lnTo>
                  <a:lnTo>
                    <a:pt x="9131" y="106680"/>
                  </a:lnTo>
                  <a:lnTo>
                    <a:pt x="10325" y="105410"/>
                  </a:lnTo>
                  <a:lnTo>
                    <a:pt x="10210" y="107950"/>
                  </a:lnTo>
                  <a:lnTo>
                    <a:pt x="9537" y="106680"/>
                  </a:lnTo>
                  <a:lnTo>
                    <a:pt x="9766" y="109220"/>
                  </a:lnTo>
                  <a:lnTo>
                    <a:pt x="10033" y="107950"/>
                  </a:lnTo>
                  <a:lnTo>
                    <a:pt x="10807" y="109220"/>
                  </a:lnTo>
                  <a:lnTo>
                    <a:pt x="11315" y="110490"/>
                  </a:lnTo>
                  <a:lnTo>
                    <a:pt x="11137" y="111760"/>
                  </a:lnTo>
                  <a:lnTo>
                    <a:pt x="10922" y="111760"/>
                  </a:lnTo>
                  <a:lnTo>
                    <a:pt x="11671" y="113030"/>
                  </a:lnTo>
                  <a:lnTo>
                    <a:pt x="11684" y="114300"/>
                  </a:lnTo>
                  <a:lnTo>
                    <a:pt x="11430" y="114300"/>
                  </a:lnTo>
                  <a:lnTo>
                    <a:pt x="11049" y="113030"/>
                  </a:lnTo>
                  <a:lnTo>
                    <a:pt x="11087" y="115570"/>
                  </a:lnTo>
                  <a:lnTo>
                    <a:pt x="10617" y="115570"/>
                  </a:lnTo>
                  <a:lnTo>
                    <a:pt x="10871" y="118110"/>
                  </a:lnTo>
                  <a:lnTo>
                    <a:pt x="9499" y="116840"/>
                  </a:lnTo>
                  <a:lnTo>
                    <a:pt x="10401" y="118110"/>
                  </a:lnTo>
                  <a:lnTo>
                    <a:pt x="12077" y="119303"/>
                  </a:lnTo>
                  <a:lnTo>
                    <a:pt x="11861" y="118110"/>
                  </a:lnTo>
                  <a:lnTo>
                    <a:pt x="11633" y="116840"/>
                  </a:lnTo>
                  <a:lnTo>
                    <a:pt x="11341" y="115747"/>
                  </a:lnTo>
                  <a:lnTo>
                    <a:pt x="12915" y="116840"/>
                  </a:lnTo>
                  <a:lnTo>
                    <a:pt x="12509" y="118110"/>
                  </a:lnTo>
                  <a:lnTo>
                    <a:pt x="12242" y="118110"/>
                  </a:lnTo>
                  <a:lnTo>
                    <a:pt x="12204" y="120650"/>
                  </a:lnTo>
                  <a:lnTo>
                    <a:pt x="11861" y="120650"/>
                  </a:lnTo>
                  <a:lnTo>
                    <a:pt x="11874" y="121920"/>
                  </a:lnTo>
                  <a:lnTo>
                    <a:pt x="12280" y="121920"/>
                  </a:lnTo>
                  <a:lnTo>
                    <a:pt x="12280" y="123190"/>
                  </a:lnTo>
                  <a:lnTo>
                    <a:pt x="12484" y="123190"/>
                  </a:lnTo>
                  <a:lnTo>
                    <a:pt x="12865" y="124460"/>
                  </a:lnTo>
                  <a:lnTo>
                    <a:pt x="12623" y="124460"/>
                  </a:lnTo>
                  <a:lnTo>
                    <a:pt x="12839" y="125730"/>
                  </a:lnTo>
                  <a:lnTo>
                    <a:pt x="13639" y="125730"/>
                  </a:lnTo>
                  <a:lnTo>
                    <a:pt x="13830" y="127000"/>
                  </a:lnTo>
                  <a:lnTo>
                    <a:pt x="14211" y="125730"/>
                  </a:lnTo>
                  <a:lnTo>
                    <a:pt x="14071" y="125730"/>
                  </a:lnTo>
                  <a:lnTo>
                    <a:pt x="13881" y="124460"/>
                  </a:lnTo>
                  <a:lnTo>
                    <a:pt x="13131" y="123190"/>
                  </a:lnTo>
                  <a:lnTo>
                    <a:pt x="14274" y="123190"/>
                  </a:lnTo>
                  <a:lnTo>
                    <a:pt x="14084" y="124460"/>
                  </a:lnTo>
                  <a:lnTo>
                    <a:pt x="15748" y="125730"/>
                  </a:lnTo>
                  <a:lnTo>
                    <a:pt x="14922" y="127000"/>
                  </a:lnTo>
                  <a:lnTo>
                    <a:pt x="14947" y="128270"/>
                  </a:lnTo>
                  <a:lnTo>
                    <a:pt x="14338" y="129540"/>
                  </a:lnTo>
                  <a:lnTo>
                    <a:pt x="15608" y="130810"/>
                  </a:lnTo>
                  <a:lnTo>
                    <a:pt x="16713" y="134620"/>
                  </a:lnTo>
                  <a:lnTo>
                    <a:pt x="18732" y="134620"/>
                  </a:lnTo>
                  <a:lnTo>
                    <a:pt x="19177" y="135890"/>
                  </a:lnTo>
                  <a:lnTo>
                    <a:pt x="18580" y="135890"/>
                  </a:lnTo>
                  <a:lnTo>
                    <a:pt x="19392" y="138430"/>
                  </a:lnTo>
                  <a:lnTo>
                    <a:pt x="20561" y="138430"/>
                  </a:lnTo>
                  <a:lnTo>
                    <a:pt x="20777" y="140970"/>
                  </a:lnTo>
                  <a:lnTo>
                    <a:pt x="20002" y="139700"/>
                  </a:lnTo>
                  <a:lnTo>
                    <a:pt x="20142" y="144780"/>
                  </a:lnTo>
                  <a:lnTo>
                    <a:pt x="25577" y="146050"/>
                  </a:lnTo>
                  <a:lnTo>
                    <a:pt x="25768" y="149860"/>
                  </a:lnTo>
                  <a:lnTo>
                    <a:pt x="25895" y="149860"/>
                  </a:lnTo>
                  <a:lnTo>
                    <a:pt x="27698" y="156210"/>
                  </a:lnTo>
                  <a:lnTo>
                    <a:pt x="32423" y="160020"/>
                  </a:lnTo>
                  <a:lnTo>
                    <a:pt x="34658" y="165100"/>
                  </a:lnTo>
                  <a:lnTo>
                    <a:pt x="35407" y="166370"/>
                  </a:lnTo>
                  <a:lnTo>
                    <a:pt x="36144" y="166370"/>
                  </a:lnTo>
                  <a:lnTo>
                    <a:pt x="37198" y="167640"/>
                  </a:lnTo>
                  <a:lnTo>
                    <a:pt x="36728" y="167640"/>
                  </a:lnTo>
                  <a:lnTo>
                    <a:pt x="38696" y="168910"/>
                  </a:lnTo>
                  <a:lnTo>
                    <a:pt x="39839" y="168910"/>
                  </a:lnTo>
                  <a:lnTo>
                    <a:pt x="40182" y="170180"/>
                  </a:lnTo>
                  <a:lnTo>
                    <a:pt x="40563" y="170942"/>
                  </a:lnTo>
                  <a:lnTo>
                    <a:pt x="39522" y="171386"/>
                  </a:lnTo>
                  <a:lnTo>
                    <a:pt x="39319" y="171691"/>
                  </a:lnTo>
                  <a:lnTo>
                    <a:pt x="39611" y="172250"/>
                  </a:lnTo>
                  <a:lnTo>
                    <a:pt x="40246" y="172021"/>
                  </a:lnTo>
                  <a:lnTo>
                    <a:pt x="40576" y="170967"/>
                  </a:lnTo>
                  <a:lnTo>
                    <a:pt x="40868" y="171538"/>
                  </a:lnTo>
                  <a:lnTo>
                    <a:pt x="41148" y="172148"/>
                  </a:lnTo>
                  <a:lnTo>
                    <a:pt x="41427" y="172720"/>
                  </a:lnTo>
                  <a:lnTo>
                    <a:pt x="42418" y="173990"/>
                  </a:lnTo>
                  <a:lnTo>
                    <a:pt x="44234" y="173990"/>
                  </a:lnTo>
                  <a:lnTo>
                    <a:pt x="44183" y="172999"/>
                  </a:lnTo>
                  <a:lnTo>
                    <a:pt x="44335" y="172923"/>
                  </a:lnTo>
                  <a:lnTo>
                    <a:pt x="45186" y="173990"/>
                  </a:lnTo>
                  <a:lnTo>
                    <a:pt x="46482" y="173990"/>
                  </a:lnTo>
                  <a:lnTo>
                    <a:pt x="46647" y="173482"/>
                  </a:lnTo>
                  <a:lnTo>
                    <a:pt x="46939" y="173990"/>
                  </a:lnTo>
                  <a:lnTo>
                    <a:pt x="47840" y="173990"/>
                  </a:lnTo>
                  <a:lnTo>
                    <a:pt x="48044" y="175260"/>
                  </a:lnTo>
                  <a:lnTo>
                    <a:pt x="50914" y="175260"/>
                  </a:lnTo>
                  <a:lnTo>
                    <a:pt x="51206" y="173990"/>
                  </a:lnTo>
                  <a:lnTo>
                    <a:pt x="50698" y="173990"/>
                  </a:lnTo>
                  <a:lnTo>
                    <a:pt x="51511" y="172720"/>
                  </a:lnTo>
                  <a:lnTo>
                    <a:pt x="52768" y="172720"/>
                  </a:lnTo>
                  <a:lnTo>
                    <a:pt x="52882" y="173329"/>
                  </a:lnTo>
                  <a:lnTo>
                    <a:pt x="52641" y="173266"/>
                  </a:lnTo>
                  <a:lnTo>
                    <a:pt x="52527" y="173494"/>
                  </a:lnTo>
                  <a:lnTo>
                    <a:pt x="52692" y="173405"/>
                  </a:lnTo>
                  <a:lnTo>
                    <a:pt x="52819" y="173329"/>
                  </a:lnTo>
                  <a:lnTo>
                    <a:pt x="53035" y="173990"/>
                  </a:lnTo>
                  <a:lnTo>
                    <a:pt x="53759" y="173990"/>
                  </a:lnTo>
                  <a:lnTo>
                    <a:pt x="55308" y="172720"/>
                  </a:lnTo>
                  <a:lnTo>
                    <a:pt x="56464" y="172720"/>
                  </a:lnTo>
                  <a:lnTo>
                    <a:pt x="56896" y="170180"/>
                  </a:lnTo>
                  <a:close/>
                </a:path>
                <a:path w="79375" h="179070">
                  <a:moveTo>
                    <a:pt x="56908" y="174586"/>
                  </a:moveTo>
                  <a:lnTo>
                    <a:pt x="56451" y="174434"/>
                  </a:lnTo>
                  <a:lnTo>
                    <a:pt x="55880" y="173685"/>
                  </a:lnTo>
                  <a:lnTo>
                    <a:pt x="55537" y="173685"/>
                  </a:lnTo>
                  <a:lnTo>
                    <a:pt x="56337" y="175031"/>
                  </a:lnTo>
                  <a:lnTo>
                    <a:pt x="56908" y="174586"/>
                  </a:lnTo>
                  <a:close/>
                </a:path>
                <a:path w="79375" h="179070">
                  <a:moveTo>
                    <a:pt x="57848" y="103492"/>
                  </a:moveTo>
                  <a:lnTo>
                    <a:pt x="57823" y="103339"/>
                  </a:lnTo>
                  <a:lnTo>
                    <a:pt x="57810" y="103543"/>
                  </a:lnTo>
                  <a:close/>
                </a:path>
                <a:path w="79375" h="179070">
                  <a:moveTo>
                    <a:pt x="58089" y="113207"/>
                  </a:moveTo>
                  <a:lnTo>
                    <a:pt x="57924" y="112839"/>
                  </a:lnTo>
                  <a:lnTo>
                    <a:pt x="57759" y="112382"/>
                  </a:lnTo>
                  <a:lnTo>
                    <a:pt x="57442" y="112115"/>
                  </a:lnTo>
                  <a:lnTo>
                    <a:pt x="57543" y="112623"/>
                  </a:lnTo>
                  <a:lnTo>
                    <a:pt x="57797" y="112941"/>
                  </a:lnTo>
                  <a:lnTo>
                    <a:pt x="58089" y="113207"/>
                  </a:lnTo>
                  <a:close/>
                </a:path>
                <a:path w="79375" h="179070">
                  <a:moveTo>
                    <a:pt x="58902" y="113753"/>
                  </a:moveTo>
                  <a:lnTo>
                    <a:pt x="58610" y="113576"/>
                  </a:lnTo>
                  <a:lnTo>
                    <a:pt x="58331" y="113423"/>
                  </a:lnTo>
                  <a:lnTo>
                    <a:pt x="58089" y="113207"/>
                  </a:lnTo>
                  <a:lnTo>
                    <a:pt x="58280" y="113665"/>
                  </a:lnTo>
                  <a:lnTo>
                    <a:pt x="58470" y="113995"/>
                  </a:lnTo>
                  <a:lnTo>
                    <a:pt x="58902" y="113753"/>
                  </a:lnTo>
                  <a:close/>
                </a:path>
                <a:path w="79375" h="179070">
                  <a:moveTo>
                    <a:pt x="64909" y="125260"/>
                  </a:moveTo>
                  <a:lnTo>
                    <a:pt x="64160" y="124358"/>
                  </a:lnTo>
                  <a:lnTo>
                    <a:pt x="64096" y="125272"/>
                  </a:lnTo>
                  <a:lnTo>
                    <a:pt x="64909" y="125260"/>
                  </a:lnTo>
                  <a:close/>
                </a:path>
                <a:path w="79375" h="179070">
                  <a:moveTo>
                    <a:pt x="65163" y="116840"/>
                  </a:moveTo>
                  <a:lnTo>
                    <a:pt x="64122" y="115582"/>
                  </a:lnTo>
                  <a:lnTo>
                    <a:pt x="65074" y="117221"/>
                  </a:lnTo>
                  <a:lnTo>
                    <a:pt x="65163" y="116840"/>
                  </a:lnTo>
                  <a:close/>
                </a:path>
                <a:path w="79375" h="179070">
                  <a:moveTo>
                    <a:pt x="65328" y="173990"/>
                  </a:moveTo>
                  <a:lnTo>
                    <a:pt x="65189" y="172720"/>
                  </a:lnTo>
                  <a:lnTo>
                    <a:pt x="64325" y="173990"/>
                  </a:lnTo>
                  <a:lnTo>
                    <a:pt x="65328" y="173990"/>
                  </a:lnTo>
                  <a:close/>
                </a:path>
                <a:path w="79375" h="179070">
                  <a:moveTo>
                    <a:pt x="65582" y="177939"/>
                  </a:moveTo>
                  <a:lnTo>
                    <a:pt x="64757" y="177584"/>
                  </a:lnTo>
                  <a:lnTo>
                    <a:pt x="63944" y="177850"/>
                  </a:lnTo>
                  <a:lnTo>
                    <a:pt x="65341" y="178041"/>
                  </a:lnTo>
                  <a:lnTo>
                    <a:pt x="65582" y="177939"/>
                  </a:lnTo>
                  <a:close/>
                </a:path>
                <a:path w="79375" h="179070">
                  <a:moveTo>
                    <a:pt x="65595" y="118110"/>
                  </a:moveTo>
                  <a:lnTo>
                    <a:pt x="65074" y="117221"/>
                  </a:lnTo>
                  <a:lnTo>
                    <a:pt x="64871" y="118110"/>
                  </a:lnTo>
                  <a:lnTo>
                    <a:pt x="65595" y="118110"/>
                  </a:lnTo>
                  <a:close/>
                </a:path>
                <a:path w="79375" h="179070">
                  <a:moveTo>
                    <a:pt x="66890" y="117551"/>
                  </a:moveTo>
                  <a:lnTo>
                    <a:pt x="65963" y="116509"/>
                  </a:lnTo>
                  <a:lnTo>
                    <a:pt x="66624" y="117297"/>
                  </a:lnTo>
                  <a:lnTo>
                    <a:pt x="66890" y="117551"/>
                  </a:lnTo>
                  <a:close/>
                </a:path>
                <a:path w="79375" h="179070">
                  <a:moveTo>
                    <a:pt x="67487" y="175793"/>
                  </a:moveTo>
                  <a:lnTo>
                    <a:pt x="67360" y="175628"/>
                  </a:lnTo>
                  <a:lnTo>
                    <a:pt x="66598" y="176530"/>
                  </a:lnTo>
                  <a:lnTo>
                    <a:pt x="67487" y="175793"/>
                  </a:lnTo>
                  <a:close/>
                </a:path>
                <a:path w="79375" h="179070">
                  <a:moveTo>
                    <a:pt x="67564" y="178346"/>
                  </a:moveTo>
                  <a:lnTo>
                    <a:pt x="65341" y="178041"/>
                  </a:lnTo>
                  <a:lnTo>
                    <a:pt x="64693" y="178308"/>
                  </a:lnTo>
                  <a:lnTo>
                    <a:pt x="67564" y="178346"/>
                  </a:lnTo>
                  <a:close/>
                </a:path>
                <a:path w="79375" h="179070">
                  <a:moveTo>
                    <a:pt x="72250" y="129895"/>
                  </a:moveTo>
                  <a:lnTo>
                    <a:pt x="71805" y="129159"/>
                  </a:lnTo>
                  <a:lnTo>
                    <a:pt x="71945" y="129984"/>
                  </a:lnTo>
                  <a:lnTo>
                    <a:pt x="72250" y="129895"/>
                  </a:lnTo>
                  <a:close/>
                </a:path>
                <a:path w="79375" h="179070">
                  <a:moveTo>
                    <a:pt x="72428" y="167411"/>
                  </a:moveTo>
                  <a:lnTo>
                    <a:pt x="72186" y="167640"/>
                  </a:lnTo>
                  <a:lnTo>
                    <a:pt x="71958" y="167868"/>
                  </a:lnTo>
                  <a:lnTo>
                    <a:pt x="71704" y="168059"/>
                  </a:lnTo>
                  <a:lnTo>
                    <a:pt x="72072" y="167830"/>
                  </a:lnTo>
                  <a:lnTo>
                    <a:pt x="72275" y="167589"/>
                  </a:lnTo>
                  <a:lnTo>
                    <a:pt x="72428" y="167411"/>
                  </a:lnTo>
                  <a:close/>
                </a:path>
                <a:path w="79375" h="179070">
                  <a:moveTo>
                    <a:pt x="74409" y="160870"/>
                  </a:moveTo>
                  <a:lnTo>
                    <a:pt x="74244" y="160959"/>
                  </a:lnTo>
                  <a:lnTo>
                    <a:pt x="74409" y="160870"/>
                  </a:lnTo>
                  <a:close/>
                </a:path>
                <a:path w="79375" h="179070">
                  <a:moveTo>
                    <a:pt x="75349" y="143510"/>
                  </a:moveTo>
                  <a:close/>
                </a:path>
                <a:path w="79375" h="179070">
                  <a:moveTo>
                    <a:pt x="75387" y="143383"/>
                  </a:moveTo>
                  <a:lnTo>
                    <a:pt x="75349" y="143510"/>
                  </a:lnTo>
                  <a:lnTo>
                    <a:pt x="75387" y="143383"/>
                  </a:lnTo>
                  <a:close/>
                </a:path>
                <a:path w="79375" h="179070">
                  <a:moveTo>
                    <a:pt x="75425" y="143129"/>
                  </a:moveTo>
                  <a:lnTo>
                    <a:pt x="75399" y="142976"/>
                  </a:lnTo>
                  <a:lnTo>
                    <a:pt x="75387" y="143383"/>
                  </a:lnTo>
                  <a:lnTo>
                    <a:pt x="75425" y="143129"/>
                  </a:lnTo>
                  <a:close/>
                </a:path>
                <a:path w="79375" h="179070">
                  <a:moveTo>
                    <a:pt x="75438" y="141935"/>
                  </a:moveTo>
                  <a:lnTo>
                    <a:pt x="75107" y="141960"/>
                  </a:lnTo>
                  <a:lnTo>
                    <a:pt x="75361" y="142494"/>
                  </a:lnTo>
                  <a:lnTo>
                    <a:pt x="75399" y="142976"/>
                  </a:lnTo>
                  <a:lnTo>
                    <a:pt x="75438" y="141935"/>
                  </a:lnTo>
                  <a:close/>
                </a:path>
                <a:path w="79375" h="179070">
                  <a:moveTo>
                    <a:pt x="76250" y="154940"/>
                  </a:moveTo>
                  <a:lnTo>
                    <a:pt x="75323" y="154089"/>
                  </a:lnTo>
                  <a:lnTo>
                    <a:pt x="75755" y="155600"/>
                  </a:lnTo>
                  <a:lnTo>
                    <a:pt x="76250" y="154940"/>
                  </a:lnTo>
                  <a:close/>
                </a:path>
                <a:path w="79375" h="179070">
                  <a:moveTo>
                    <a:pt x="76784" y="153174"/>
                  </a:moveTo>
                  <a:lnTo>
                    <a:pt x="76428" y="152615"/>
                  </a:lnTo>
                  <a:lnTo>
                    <a:pt x="76466" y="153670"/>
                  </a:lnTo>
                  <a:lnTo>
                    <a:pt x="76784" y="153174"/>
                  </a:lnTo>
                  <a:close/>
                </a:path>
                <a:path w="79375" h="179070">
                  <a:moveTo>
                    <a:pt x="77304" y="152400"/>
                  </a:moveTo>
                  <a:lnTo>
                    <a:pt x="76784" y="153174"/>
                  </a:lnTo>
                  <a:lnTo>
                    <a:pt x="77101" y="153670"/>
                  </a:lnTo>
                  <a:lnTo>
                    <a:pt x="77304" y="152400"/>
                  </a:lnTo>
                  <a:close/>
                </a:path>
                <a:path w="79375" h="179070">
                  <a:moveTo>
                    <a:pt x="77584" y="151130"/>
                  </a:moveTo>
                  <a:lnTo>
                    <a:pt x="77203" y="151130"/>
                  </a:lnTo>
                  <a:lnTo>
                    <a:pt x="77012" y="149860"/>
                  </a:lnTo>
                  <a:lnTo>
                    <a:pt x="76682" y="148590"/>
                  </a:lnTo>
                  <a:lnTo>
                    <a:pt x="77292" y="148577"/>
                  </a:lnTo>
                  <a:lnTo>
                    <a:pt x="77520" y="147320"/>
                  </a:lnTo>
                  <a:lnTo>
                    <a:pt x="76911" y="147320"/>
                  </a:lnTo>
                  <a:lnTo>
                    <a:pt x="77114" y="146050"/>
                  </a:lnTo>
                  <a:lnTo>
                    <a:pt x="76568" y="146050"/>
                  </a:lnTo>
                  <a:lnTo>
                    <a:pt x="76327" y="144780"/>
                  </a:lnTo>
                  <a:lnTo>
                    <a:pt x="76085" y="143510"/>
                  </a:lnTo>
                  <a:lnTo>
                    <a:pt x="75387" y="143510"/>
                  </a:lnTo>
                  <a:lnTo>
                    <a:pt x="75374" y="144780"/>
                  </a:lnTo>
                  <a:lnTo>
                    <a:pt x="73774" y="142240"/>
                  </a:lnTo>
                  <a:lnTo>
                    <a:pt x="74282" y="138430"/>
                  </a:lnTo>
                  <a:lnTo>
                    <a:pt x="73037" y="135890"/>
                  </a:lnTo>
                  <a:lnTo>
                    <a:pt x="73329" y="135890"/>
                  </a:lnTo>
                  <a:lnTo>
                    <a:pt x="72466" y="134620"/>
                  </a:lnTo>
                  <a:lnTo>
                    <a:pt x="71920" y="133350"/>
                  </a:lnTo>
                  <a:lnTo>
                    <a:pt x="70878" y="132080"/>
                  </a:lnTo>
                  <a:lnTo>
                    <a:pt x="70700" y="132080"/>
                  </a:lnTo>
                  <a:lnTo>
                    <a:pt x="70967" y="130810"/>
                  </a:lnTo>
                  <a:lnTo>
                    <a:pt x="70358" y="130810"/>
                  </a:lnTo>
                  <a:lnTo>
                    <a:pt x="70065" y="128270"/>
                  </a:lnTo>
                  <a:lnTo>
                    <a:pt x="70751" y="129146"/>
                  </a:lnTo>
                  <a:lnTo>
                    <a:pt x="70942" y="129540"/>
                  </a:lnTo>
                  <a:lnTo>
                    <a:pt x="70853" y="129286"/>
                  </a:lnTo>
                  <a:lnTo>
                    <a:pt x="71056" y="129540"/>
                  </a:lnTo>
                  <a:lnTo>
                    <a:pt x="70789" y="129082"/>
                  </a:lnTo>
                  <a:lnTo>
                    <a:pt x="70523" y="128270"/>
                  </a:lnTo>
                  <a:lnTo>
                    <a:pt x="70815" y="127000"/>
                  </a:lnTo>
                  <a:lnTo>
                    <a:pt x="70154" y="126441"/>
                  </a:lnTo>
                  <a:lnTo>
                    <a:pt x="69672" y="124460"/>
                  </a:lnTo>
                  <a:lnTo>
                    <a:pt x="69126" y="124460"/>
                  </a:lnTo>
                  <a:lnTo>
                    <a:pt x="69126" y="125730"/>
                  </a:lnTo>
                  <a:lnTo>
                    <a:pt x="68656" y="124460"/>
                  </a:lnTo>
                  <a:lnTo>
                    <a:pt x="68389" y="124460"/>
                  </a:lnTo>
                  <a:lnTo>
                    <a:pt x="68097" y="123190"/>
                  </a:lnTo>
                  <a:lnTo>
                    <a:pt x="69189" y="123190"/>
                  </a:lnTo>
                  <a:lnTo>
                    <a:pt x="68757" y="119380"/>
                  </a:lnTo>
                  <a:lnTo>
                    <a:pt x="64579" y="119380"/>
                  </a:lnTo>
                  <a:lnTo>
                    <a:pt x="64871" y="118110"/>
                  </a:lnTo>
                  <a:lnTo>
                    <a:pt x="64503" y="118110"/>
                  </a:lnTo>
                  <a:lnTo>
                    <a:pt x="63881" y="116840"/>
                  </a:lnTo>
                  <a:lnTo>
                    <a:pt x="64122" y="115570"/>
                  </a:lnTo>
                  <a:lnTo>
                    <a:pt x="64376" y="114300"/>
                  </a:lnTo>
                  <a:lnTo>
                    <a:pt x="64147" y="114300"/>
                  </a:lnTo>
                  <a:lnTo>
                    <a:pt x="63868" y="113030"/>
                  </a:lnTo>
                  <a:lnTo>
                    <a:pt x="63601" y="111760"/>
                  </a:lnTo>
                  <a:lnTo>
                    <a:pt x="61912" y="113030"/>
                  </a:lnTo>
                  <a:lnTo>
                    <a:pt x="61175" y="111760"/>
                  </a:lnTo>
                  <a:lnTo>
                    <a:pt x="59207" y="111760"/>
                  </a:lnTo>
                  <a:lnTo>
                    <a:pt x="58572" y="110490"/>
                  </a:lnTo>
                  <a:lnTo>
                    <a:pt x="59601" y="109220"/>
                  </a:lnTo>
                  <a:lnTo>
                    <a:pt x="59994" y="109220"/>
                  </a:lnTo>
                  <a:lnTo>
                    <a:pt x="60159" y="109461"/>
                  </a:lnTo>
                  <a:lnTo>
                    <a:pt x="60299" y="109499"/>
                  </a:lnTo>
                  <a:lnTo>
                    <a:pt x="60198" y="109283"/>
                  </a:lnTo>
                  <a:lnTo>
                    <a:pt x="60515" y="109220"/>
                  </a:lnTo>
                  <a:lnTo>
                    <a:pt x="60502" y="110490"/>
                  </a:lnTo>
                  <a:lnTo>
                    <a:pt x="60833" y="110490"/>
                  </a:lnTo>
                  <a:lnTo>
                    <a:pt x="60769" y="109220"/>
                  </a:lnTo>
                  <a:lnTo>
                    <a:pt x="59728" y="107950"/>
                  </a:lnTo>
                  <a:lnTo>
                    <a:pt x="59982" y="107950"/>
                  </a:lnTo>
                  <a:lnTo>
                    <a:pt x="60477" y="107950"/>
                  </a:lnTo>
                  <a:lnTo>
                    <a:pt x="59613" y="106680"/>
                  </a:lnTo>
                  <a:lnTo>
                    <a:pt x="59651" y="107137"/>
                  </a:lnTo>
                  <a:lnTo>
                    <a:pt x="59474" y="106680"/>
                  </a:lnTo>
                  <a:lnTo>
                    <a:pt x="58508" y="106680"/>
                  </a:lnTo>
                  <a:lnTo>
                    <a:pt x="58178" y="105410"/>
                  </a:lnTo>
                  <a:lnTo>
                    <a:pt x="57848" y="104140"/>
                  </a:lnTo>
                  <a:lnTo>
                    <a:pt x="57594" y="105410"/>
                  </a:lnTo>
                  <a:lnTo>
                    <a:pt x="57454" y="105410"/>
                  </a:lnTo>
                  <a:lnTo>
                    <a:pt x="56946" y="104140"/>
                  </a:lnTo>
                  <a:lnTo>
                    <a:pt x="56451" y="102870"/>
                  </a:lnTo>
                  <a:lnTo>
                    <a:pt x="56248" y="104140"/>
                  </a:lnTo>
                  <a:lnTo>
                    <a:pt x="55168" y="102870"/>
                  </a:lnTo>
                  <a:lnTo>
                    <a:pt x="55118" y="101600"/>
                  </a:lnTo>
                  <a:lnTo>
                    <a:pt x="56489" y="102870"/>
                  </a:lnTo>
                  <a:lnTo>
                    <a:pt x="55829" y="101600"/>
                  </a:lnTo>
                  <a:lnTo>
                    <a:pt x="55181" y="100330"/>
                  </a:lnTo>
                  <a:lnTo>
                    <a:pt x="56375" y="100330"/>
                  </a:lnTo>
                  <a:lnTo>
                    <a:pt x="54927" y="99060"/>
                  </a:lnTo>
                  <a:lnTo>
                    <a:pt x="55257" y="97790"/>
                  </a:lnTo>
                  <a:lnTo>
                    <a:pt x="54940" y="96520"/>
                  </a:lnTo>
                  <a:lnTo>
                    <a:pt x="54063" y="96520"/>
                  </a:lnTo>
                  <a:lnTo>
                    <a:pt x="54330" y="95250"/>
                  </a:lnTo>
                  <a:lnTo>
                    <a:pt x="53670" y="95250"/>
                  </a:lnTo>
                  <a:lnTo>
                    <a:pt x="53441" y="96520"/>
                  </a:lnTo>
                  <a:lnTo>
                    <a:pt x="52374" y="96520"/>
                  </a:lnTo>
                  <a:lnTo>
                    <a:pt x="52400" y="95250"/>
                  </a:lnTo>
                  <a:lnTo>
                    <a:pt x="51079" y="93980"/>
                  </a:lnTo>
                  <a:lnTo>
                    <a:pt x="51854" y="93980"/>
                  </a:lnTo>
                  <a:lnTo>
                    <a:pt x="52514" y="95250"/>
                  </a:lnTo>
                  <a:lnTo>
                    <a:pt x="52565" y="93980"/>
                  </a:lnTo>
                  <a:lnTo>
                    <a:pt x="52616" y="92710"/>
                  </a:lnTo>
                  <a:lnTo>
                    <a:pt x="53568" y="95250"/>
                  </a:lnTo>
                  <a:lnTo>
                    <a:pt x="53314" y="93980"/>
                  </a:lnTo>
                  <a:lnTo>
                    <a:pt x="53225" y="91440"/>
                  </a:lnTo>
                  <a:lnTo>
                    <a:pt x="51943" y="92710"/>
                  </a:lnTo>
                  <a:lnTo>
                    <a:pt x="51066" y="91440"/>
                  </a:lnTo>
                  <a:lnTo>
                    <a:pt x="50901" y="91440"/>
                  </a:lnTo>
                  <a:lnTo>
                    <a:pt x="50215" y="90170"/>
                  </a:lnTo>
                  <a:lnTo>
                    <a:pt x="50088" y="88900"/>
                  </a:lnTo>
                  <a:lnTo>
                    <a:pt x="48526" y="88900"/>
                  </a:lnTo>
                  <a:lnTo>
                    <a:pt x="47955" y="87630"/>
                  </a:lnTo>
                  <a:lnTo>
                    <a:pt x="47307" y="87630"/>
                  </a:lnTo>
                  <a:lnTo>
                    <a:pt x="48704" y="85090"/>
                  </a:lnTo>
                  <a:lnTo>
                    <a:pt x="47637" y="83820"/>
                  </a:lnTo>
                  <a:lnTo>
                    <a:pt x="48577" y="83820"/>
                  </a:lnTo>
                  <a:lnTo>
                    <a:pt x="48641" y="82550"/>
                  </a:lnTo>
                  <a:lnTo>
                    <a:pt x="47472" y="81280"/>
                  </a:lnTo>
                  <a:lnTo>
                    <a:pt x="48831" y="81280"/>
                  </a:lnTo>
                  <a:lnTo>
                    <a:pt x="47790" y="80010"/>
                  </a:lnTo>
                  <a:lnTo>
                    <a:pt x="46393" y="80010"/>
                  </a:lnTo>
                  <a:lnTo>
                    <a:pt x="47688" y="82550"/>
                  </a:lnTo>
                  <a:lnTo>
                    <a:pt x="47104" y="81584"/>
                  </a:lnTo>
                  <a:lnTo>
                    <a:pt x="47104" y="82550"/>
                  </a:lnTo>
                  <a:lnTo>
                    <a:pt x="46050" y="82550"/>
                  </a:lnTo>
                  <a:lnTo>
                    <a:pt x="46570" y="81622"/>
                  </a:lnTo>
                  <a:lnTo>
                    <a:pt x="47104" y="82550"/>
                  </a:lnTo>
                  <a:lnTo>
                    <a:pt x="47104" y="81584"/>
                  </a:lnTo>
                  <a:lnTo>
                    <a:pt x="46151" y="80010"/>
                  </a:lnTo>
                  <a:lnTo>
                    <a:pt x="46329" y="81013"/>
                  </a:lnTo>
                  <a:lnTo>
                    <a:pt x="44754" y="80010"/>
                  </a:lnTo>
                  <a:lnTo>
                    <a:pt x="45110" y="78740"/>
                  </a:lnTo>
                  <a:lnTo>
                    <a:pt x="46875" y="78740"/>
                  </a:lnTo>
                  <a:lnTo>
                    <a:pt x="47117" y="76200"/>
                  </a:lnTo>
                  <a:lnTo>
                    <a:pt x="45046" y="74930"/>
                  </a:lnTo>
                  <a:lnTo>
                    <a:pt x="44945" y="73660"/>
                  </a:lnTo>
                  <a:lnTo>
                    <a:pt x="44856" y="72390"/>
                  </a:lnTo>
                  <a:lnTo>
                    <a:pt x="44742" y="73660"/>
                  </a:lnTo>
                  <a:lnTo>
                    <a:pt x="43954" y="73660"/>
                  </a:lnTo>
                  <a:lnTo>
                    <a:pt x="44259" y="71120"/>
                  </a:lnTo>
                  <a:lnTo>
                    <a:pt x="44386" y="71120"/>
                  </a:lnTo>
                  <a:lnTo>
                    <a:pt x="44475" y="69850"/>
                  </a:lnTo>
                  <a:lnTo>
                    <a:pt x="44335" y="69850"/>
                  </a:lnTo>
                  <a:lnTo>
                    <a:pt x="44361" y="67310"/>
                  </a:lnTo>
                  <a:lnTo>
                    <a:pt x="43116" y="67310"/>
                  </a:lnTo>
                  <a:lnTo>
                    <a:pt x="43624" y="66040"/>
                  </a:lnTo>
                  <a:lnTo>
                    <a:pt x="43459" y="64770"/>
                  </a:lnTo>
                  <a:lnTo>
                    <a:pt x="41389" y="64770"/>
                  </a:lnTo>
                  <a:lnTo>
                    <a:pt x="41109" y="62230"/>
                  </a:lnTo>
                  <a:lnTo>
                    <a:pt x="42100" y="62230"/>
                  </a:lnTo>
                  <a:lnTo>
                    <a:pt x="42887" y="63500"/>
                  </a:lnTo>
                  <a:lnTo>
                    <a:pt x="42722" y="62230"/>
                  </a:lnTo>
                  <a:lnTo>
                    <a:pt x="42697" y="60960"/>
                  </a:lnTo>
                  <a:lnTo>
                    <a:pt x="42278" y="62230"/>
                  </a:lnTo>
                  <a:lnTo>
                    <a:pt x="42557" y="60960"/>
                  </a:lnTo>
                  <a:lnTo>
                    <a:pt x="41033" y="59690"/>
                  </a:lnTo>
                  <a:lnTo>
                    <a:pt x="41440" y="59690"/>
                  </a:lnTo>
                  <a:lnTo>
                    <a:pt x="41109" y="58420"/>
                  </a:lnTo>
                  <a:lnTo>
                    <a:pt x="40322" y="58420"/>
                  </a:lnTo>
                  <a:lnTo>
                    <a:pt x="39916" y="57150"/>
                  </a:lnTo>
                  <a:lnTo>
                    <a:pt x="39433" y="58420"/>
                  </a:lnTo>
                  <a:lnTo>
                    <a:pt x="40741" y="54610"/>
                  </a:lnTo>
                  <a:lnTo>
                    <a:pt x="37757" y="52070"/>
                  </a:lnTo>
                  <a:lnTo>
                    <a:pt x="38684" y="49530"/>
                  </a:lnTo>
                  <a:lnTo>
                    <a:pt x="38011" y="48260"/>
                  </a:lnTo>
                  <a:lnTo>
                    <a:pt x="37261" y="46990"/>
                  </a:lnTo>
                  <a:lnTo>
                    <a:pt x="36791" y="44450"/>
                  </a:lnTo>
                  <a:lnTo>
                    <a:pt x="37071" y="44450"/>
                  </a:lnTo>
                  <a:lnTo>
                    <a:pt x="37045" y="43180"/>
                  </a:lnTo>
                  <a:lnTo>
                    <a:pt x="35064" y="44450"/>
                  </a:lnTo>
                  <a:lnTo>
                    <a:pt x="35026" y="43180"/>
                  </a:lnTo>
                  <a:lnTo>
                    <a:pt x="34988" y="41910"/>
                  </a:lnTo>
                  <a:lnTo>
                    <a:pt x="35585" y="40640"/>
                  </a:lnTo>
                  <a:lnTo>
                    <a:pt x="35864" y="43180"/>
                  </a:lnTo>
                  <a:lnTo>
                    <a:pt x="35991" y="41910"/>
                  </a:lnTo>
                  <a:lnTo>
                    <a:pt x="37820" y="41910"/>
                  </a:lnTo>
                  <a:lnTo>
                    <a:pt x="34925" y="39370"/>
                  </a:lnTo>
                  <a:lnTo>
                    <a:pt x="35585" y="38100"/>
                  </a:lnTo>
                  <a:lnTo>
                    <a:pt x="35814" y="38100"/>
                  </a:lnTo>
                  <a:lnTo>
                    <a:pt x="36106" y="36830"/>
                  </a:lnTo>
                  <a:lnTo>
                    <a:pt x="34239" y="35560"/>
                  </a:lnTo>
                  <a:lnTo>
                    <a:pt x="33807" y="34290"/>
                  </a:lnTo>
                  <a:lnTo>
                    <a:pt x="34099" y="34290"/>
                  </a:lnTo>
                  <a:lnTo>
                    <a:pt x="32727" y="33020"/>
                  </a:lnTo>
                  <a:lnTo>
                    <a:pt x="31673" y="30480"/>
                  </a:lnTo>
                  <a:lnTo>
                    <a:pt x="31572" y="30327"/>
                  </a:lnTo>
                  <a:lnTo>
                    <a:pt x="31496" y="30480"/>
                  </a:lnTo>
                  <a:lnTo>
                    <a:pt x="31534" y="30276"/>
                  </a:lnTo>
                  <a:lnTo>
                    <a:pt x="31343" y="29959"/>
                  </a:lnTo>
                  <a:lnTo>
                    <a:pt x="31013" y="30480"/>
                  </a:lnTo>
                  <a:lnTo>
                    <a:pt x="30302" y="29210"/>
                  </a:lnTo>
                  <a:lnTo>
                    <a:pt x="30467" y="28384"/>
                  </a:lnTo>
                  <a:lnTo>
                    <a:pt x="30568" y="26670"/>
                  </a:lnTo>
                  <a:lnTo>
                    <a:pt x="31330" y="26670"/>
                  </a:lnTo>
                  <a:lnTo>
                    <a:pt x="31838" y="27940"/>
                  </a:lnTo>
                  <a:lnTo>
                    <a:pt x="32651" y="26670"/>
                  </a:lnTo>
                  <a:lnTo>
                    <a:pt x="31203" y="25400"/>
                  </a:lnTo>
                  <a:lnTo>
                    <a:pt x="31635" y="25400"/>
                  </a:lnTo>
                  <a:lnTo>
                    <a:pt x="30772" y="22860"/>
                  </a:lnTo>
                  <a:lnTo>
                    <a:pt x="29603" y="22860"/>
                  </a:lnTo>
                  <a:lnTo>
                    <a:pt x="29260" y="21590"/>
                  </a:lnTo>
                  <a:lnTo>
                    <a:pt x="28930" y="20320"/>
                  </a:lnTo>
                  <a:lnTo>
                    <a:pt x="28663" y="21590"/>
                  </a:lnTo>
                  <a:lnTo>
                    <a:pt x="27101" y="20320"/>
                  </a:lnTo>
                  <a:lnTo>
                    <a:pt x="28930" y="20320"/>
                  </a:lnTo>
                  <a:lnTo>
                    <a:pt x="27698" y="19050"/>
                  </a:lnTo>
                  <a:lnTo>
                    <a:pt x="28727" y="17780"/>
                  </a:lnTo>
                  <a:lnTo>
                    <a:pt x="28181" y="17780"/>
                  </a:lnTo>
                  <a:lnTo>
                    <a:pt x="26657" y="15240"/>
                  </a:lnTo>
                  <a:lnTo>
                    <a:pt x="25946" y="13970"/>
                  </a:lnTo>
                  <a:lnTo>
                    <a:pt x="26568" y="13970"/>
                  </a:lnTo>
                  <a:lnTo>
                    <a:pt x="25679" y="12700"/>
                  </a:lnTo>
                  <a:lnTo>
                    <a:pt x="25158" y="11430"/>
                  </a:lnTo>
                  <a:lnTo>
                    <a:pt x="27432" y="10160"/>
                  </a:lnTo>
                  <a:lnTo>
                    <a:pt x="24561" y="7620"/>
                  </a:lnTo>
                  <a:lnTo>
                    <a:pt x="25234" y="3810"/>
                  </a:lnTo>
                  <a:lnTo>
                    <a:pt x="24752" y="2540"/>
                  </a:lnTo>
                  <a:lnTo>
                    <a:pt x="24422" y="1270"/>
                  </a:lnTo>
                  <a:lnTo>
                    <a:pt x="13804" y="1270"/>
                  </a:lnTo>
                  <a:lnTo>
                    <a:pt x="15113" y="2540"/>
                  </a:lnTo>
                  <a:lnTo>
                    <a:pt x="12687" y="1270"/>
                  </a:lnTo>
                  <a:lnTo>
                    <a:pt x="12915" y="2540"/>
                  </a:lnTo>
                  <a:lnTo>
                    <a:pt x="10020" y="2540"/>
                  </a:lnTo>
                  <a:lnTo>
                    <a:pt x="8559" y="1270"/>
                  </a:lnTo>
                  <a:lnTo>
                    <a:pt x="6540" y="1270"/>
                  </a:lnTo>
                  <a:lnTo>
                    <a:pt x="8128" y="0"/>
                  </a:lnTo>
                  <a:lnTo>
                    <a:pt x="6400" y="0"/>
                  </a:lnTo>
                  <a:lnTo>
                    <a:pt x="4914" y="1270"/>
                  </a:lnTo>
                  <a:lnTo>
                    <a:pt x="5994" y="1270"/>
                  </a:lnTo>
                  <a:lnTo>
                    <a:pt x="4216" y="2540"/>
                  </a:lnTo>
                  <a:lnTo>
                    <a:pt x="444" y="2540"/>
                  </a:lnTo>
                  <a:lnTo>
                    <a:pt x="330" y="4584"/>
                  </a:lnTo>
                  <a:lnTo>
                    <a:pt x="0" y="3810"/>
                  </a:lnTo>
                  <a:lnTo>
                    <a:pt x="76" y="5080"/>
                  </a:lnTo>
                  <a:lnTo>
                    <a:pt x="203" y="7620"/>
                  </a:lnTo>
                  <a:lnTo>
                    <a:pt x="800" y="10160"/>
                  </a:lnTo>
                  <a:lnTo>
                    <a:pt x="1028" y="11430"/>
                  </a:lnTo>
                  <a:lnTo>
                    <a:pt x="1257" y="11430"/>
                  </a:lnTo>
                  <a:lnTo>
                    <a:pt x="1511" y="12700"/>
                  </a:lnTo>
                  <a:lnTo>
                    <a:pt x="2247" y="12700"/>
                  </a:lnTo>
                  <a:lnTo>
                    <a:pt x="9271" y="12700"/>
                  </a:lnTo>
                  <a:lnTo>
                    <a:pt x="9207" y="10160"/>
                  </a:lnTo>
                  <a:lnTo>
                    <a:pt x="8953" y="8890"/>
                  </a:lnTo>
                  <a:lnTo>
                    <a:pt x="8775" y="8890"/>
                  </a:lnTo>
                  <a:lnTo>
                    <a:pt x="8293" y="8013"/>
                  </a:lnTo>
                  <a:lnTo>
                    <a:pt x="8293" y="8890"/>
                  </a:lnTo>
                  <a:lnTo>
                    <a:pt x="7975" y="8890"/>
                  </a:lnTo>
                  <a:lnTo>
                    <a:pt x="7620" y="7620"/>
                  </a:lnTo>
                  <a:lnTo>
                    <a:pt x="8293" y="8890"/>
                  </a:lnTo>
                  <a:lnTo>
                    <a:pt x="8293" y="8013"/>
                  </a:lnTo>
                  <a:lnTo>
                    <a:pt x="8077" y="7620"/>
                  </a:lnTo>
                  <a:lnTo>
                    <a:pt x="11582" y="7620"/>
                  </a:lnTo>
                  <a:lnTo>
                    <a:pt x="13055" y="10160"/>
                  </a:lnTo>
                  <a:lnTo>
                    <a:pt x="19126" y="8077"/>
                  </a:lnTo>
                  <a:lnTo>
                    <a:pt x="18783" y="8775"/>
                  </a:lnTo>
                  <a:lnTo>
                    <a:pt x="18605" y="8890"/>
                  </a:lnTo>
                  <a:lnTo>
                    <a:pt x="19037" y="8890"/>
                  </a:lnTo>
                  <a:lnTo>
                    <a:pt x="19316" y="8890"/>
                  </a:lnTo>
                  <a:lnTo>
                    <a:pt x="19405" y="8331"/>
                  </a:lnTo>
                  <a:lnTo>
                    <a:pt x="19126" y="8534"/>
                  </a:lnTo>
                  <a:lnTo>
                    <a:pt x="19253" y="8026"/>
                  </a:lnTo>
                  <a:lnTo>
                    <a:pt x="19469" y="7950"/>
                  </a:lnTo>
                  <a:lnTo>
                    <a:pt x="19532" y="7620"/>
                  </a:lnTo>
                  <a:lnTo>
                    <a:pt x="19596" y="7912"/>
                  </a:lnTo>
                  <a:lnTo>
                    <a:pt x="20447" y="7620"/>
                  </a:lnTo>
                  <a:lnTo>
                    <a:pt x="19850" y="8026"/>
                  </a:lnTo>
                  <a:lnTo>
                    <a:pt x="19748" y="8534"/>
                  </a:lnTo>
                  <a:lnTo>
                    <a:pt x="20751" y="12700"/>
                  </a:lnTo>
                  <a:lnTo>
                    <a:pt x="21297" y="15240"/>
                  </a:lnTo>
                  <a:lnTo>
                    <a:pt x="21945" y="17780"/>
                  </a:lnTo>
                  <a:lnTo>
                    <a:pt x="22453" y="21590"/>
                  </a:lnTo>
                  <a:lnTo>
                    <a:pt x="23177" y="24130"/>
                  </a:lnTo>
                  <a:lnTo>
                    <a:pt x="23736" y="26670"/>
                  </a:lnTo>
                  <a:lnTo>
                    <a:pt x="26289" y="25400"/>
                  </a:lnTo>
                  <a:lnTo>
                    <a:pt x="25920" y="27940"/>
                  </a:lnTo>
                  <a:lnTo>
                    <a:pt x="24701" y="27940"/>
                  </a:lnTo>
                  <a:lnTo>
                    <a:pt x="27279" y="31750"/>
                  </a:lnTo>
                  <a:lnTo>
                    <a:pt x="27546" y="36830"/>
                  </a:lnTo>
                  <a:lnTo>
                    <a:pt x="29933" y="40640"/>
                  </a:lnTo>
                  <a:lnTo>
                    <a:pt x="29197" y="40640"/>
                  </a:lnTo>
                  <a:lnTo>
                    <a:pt x="28778" y="41910"/>
                  </a:lnTo>
                  <a:lnTo>
                    <a:pt x="30238" y="44450"/>
                  </a:lnTo>
                  <a:lnTo>
                    <a:pt x="30822" y="43180"/>
                  </a:lnTo>
                  <a:lnTo>
                    <a:pt x="30975" y="44450"/>
                  </a:lnTo>
                  <a:lnTo>
                    <a:pt x="30238" y="44450"/>
                  </a:lnTo>
                  <a:lnTo>
                    <a:pt x="30060" y="45720"/>
                  </a:lnTo>
                  <a:lnTo>
                    <a:pt x="31826" y="46990"/>
                  </a:lnTo>
                  <a:lnTo>
                    <a:pt x="31394" y="46990"/>
                  </a:lnTo>
                  <a:lnTo>
                    <a:pt x="31673" y="49530"/>
                  </a:lnTo>
                  <a:lnTo>
                    <a:pt x="32308" y="49530"/>
                  </a:lnTo>
                  <a:lnTo>
                    <a:pt x="32423" y="50800"/>
                  </a:lnTo>
                  <a:lnTo>
                    <a:pt x="33680" y="52070"/>
                  </a:lnTo>
                  <a:lnTo>
                    <a:pt x="33578" y="53340"/>
                  </a:lnTo>
                  <a:lnTo>
                    <a:pt x="34734" y="54610"/>
                  </a:lnTo>
                  <a:lnTo>
                    <a:pt x="33909" y="55880"/>
                  </a:lnTo>
                  <a:lnTo>
                    <a:pt x="34607" y="58597"/>
                  </a:lnTo>
                  <a:lnTo>
                    <a:pt x="34912" y="59690"/>
                  </a:lnTo>
                  <a:lnTo>
                    <a:pt x="35306" y="59690"/>
                  </a:lnTo>
                  <a:lnTo>
                    <a:pt x="35585" y="60960"/>
                  </a:lnTo>
                  <a:lnTo>
                    <a:pt x="34925" y="60960"/>
                  </a:lnTo>
                  <a:lnTo>
                    <a:pt x="35229" y="62230"/>
                  </a:lnTo>
                  <a:lnTo>
                    <a:pt x="35725" y="63500"/>
                  </a:lnTo>
                  <a:lnTo>
                    <a:pt x="36372" y="63500"/>
                  </a:lnTo>
                  <a:lnTo>
                    <a:pt x="35255" y="66040"/>
                  </a:lnTo>
                  <a:lnTo>
                    <a:pt x="38684" y="67310"/>
                  </a:lnTo>
                  <a:lnTo>
                    <a:pt x="36880" y="68580"/>
                  </a:lnTo>
                  <a:lnTo>
                    <a:pt x="38430" y="72390"/>
                  </a:lnTo>
                  <a:lnTo>
                    <a:pt x="39687" y="74930"/>
                  </a:lnTo>
                  <a:lnTo>
                    <a:pt x="39776" y="75222"/>
                  </a:lnTo>
                  <a:lnTo>
                    <a:pt x="40855" y="78740"/>
                  </a:lnTo>
                  <a:lnTo>
                    <a:pt x="39751" y="78740"/>
                  </a:lnTo>
                  <a:lnTo>
                    <a:pt x="41363" y="80010"/>
                  </a:lnTo>
                  <a:lnTo>
                    <a:pt x="41922" y="83705"/>
                  </a:lnTo>
                  <a:lnTo>
                    <a:pt x="41211" y="82550"/>
                  </a:lnTo>
                  <a:lnTo>
                    <a:pt x="40919" y="82550"/>
                  </a:lnTo>
                  <a:lnTo>
                    <a:pt x="42354" y="85090"/>
                  </a:lnTo>
                  <a:lnTo>
                    <a:pt x="42672" y="88900"/>
                  </a:lnTo>
                  <a:lnTo>
                    <a:pt x="44424" y="91376"/>
                  </a:lnTo>
                  <a:lnTo>
                    <a:pt x="44919" y="90170"/>
                  </a:lnTo>
                  <a:lnTo>
                    <a:pt x="47002" y="92710"/>
                  </a:lnTo>
                  <a:lnTo>
                    <a:pt x="45453" y="92710"/>
                  </a:lnTo>
                  <a:lnTo>
                    <a:pt x="48260" y="95250"/>
                  </a:lnTo>
                  <a:lnTo>
                    <a:pt x="46748" y="95250"/>
                  </a:lnTo>
                  <a:lnTo>
                    <a:pt x="46609" y="96520"/>
                  </a:lnTo>
                  <a:lnTo>
                    <a:pt x="45935" y="95250"/>
                  </a:lnTo>
                  <a:lnTo>
                    <a:pt x="46520" y="96520"/>
                  </a:lnTo>
                  <a:lnTo>
                    <a:pt x="47117" y="97790"/>
                  </a:lnTo>
                  <a:lnTo>
                    <a:pt x="47421" y="96520"/>
                  </a:lnTo>
                  <a:lnTo>
                    <a:pt x="48221" y="97790"/>
                  </a:lnTo>
                  <a:lnTo>
                    <a:pt x="47269" y="97790"/>
                  </a:lnTo>
                  <a:lnTo>
                    <a:pt x="48209" y="99060"/>
                  </a:lnTo>
                  <a:lnTo>
                    <a:pt x="49174" y="99060"/>
                  </a:lnTo>
                  <a:lnTo>
                    <a:pt x="49669" y="100330"/>
                  </a:lnTo>
                  <a:lnTo>
                    <a:pt x="49123" y="100330"/>
                  </a:lnTo>
                  <a:lnTo>
                    <a:pt x="50469" y="102870"/>
                  </a:lnTo>
                  <a:lnTo>
                    <a:pt x="52692" y="104140"/>
                  </a:lnTo>
                  <a:lnTo>
                    <a:pt x="53644" y="106680"/>
                  </a:lnTo>
                  <a:lnTo>
                    <a:pt x="52070" y="106680"/>
                  </a:lnTo>
                  <a:lnTo>
                    <a:pt x="53771" y="107950"/>
                  </a:lnTo>
                  <a:lnTo>
                    <a:pt x="52870" y="107950"/>
                  </a:lnTo>
                  <a:lnTo>
                    <a:pt x="53949" y="109220"/>
                  </a:lnTo>
                  <a:lnTo>
                    <a:pt x="54114" y="107950"/>
                  </a:lnTo>
                  <a:lnTo>
                    <a:pt x="54787" y="109220"/>
                  </a:lnTo>
                  <a:lnTo>
                    <a:pt x="56121" y="110490"/>
                  </a:lnTo>
                  <a:lnTo>
                    <a:pt x="56413" y="111760"/>
                  </a:lnTo>
                  <a:lnTo>
                    <a:pt x="55486" y="110490"/>
                  </a:lnTo>
                  <a:lnTo>
                    <a:pt x="56984" y="113030"/>
                  </a:lnTo>
                  <a:lnTo>
                    <a:pt x="56616" y="111760"/>
                  </a:lnTo>
                  <a:lnTo>
                    <a:pt x="57823" y="111760"/>
                  </a:lnTo>
                  <a:lnTo>
                    <a:pt x="57772" y="110490"/>
                  </a:lnTo>
                  <a:lnTo>
                    <a:pt x="58432" y="111760"/>
                  </a:lnTo>
                  <a:lnTo>
                    <a:pt x="58140" y="111760"/>
                  </a:lnTo>
                  <a:lnTo>
                    <a:pt x="59118" y="113030"/>
                  </a:lnTo>
                  <a:lnTo>
                    <a:pt x="58902" y="114300"/>
                  </a:lnTo>
                  <a:lnTo>
                    <a:pt x="60236" y="115570"/>
                  </a:lnTo>
                  <a:lnTo>
                    <a:pt x="60515" y="115570"/>
                  </a:lnTo>
                  <a:lnTo>
                    <a:pt x="60325" y="116840"/>
                  </a:lnTo>
                  <a:lnTo>
                    <a:pt x="61023" y="119380"/>
                  </a:lnTo>
                  <a:lnTo>
                    <a:pt x="61391" y="119380"/>
                  </a:lnTo>
                  <a:lnTo>
                    <a:pt x="62344" y="120650"/>
                  </a:lnTo>
                  <a:lnTo>
                    <a:pt x="61912" y="120650"/>
                  </a:lnTo>
                  <a:lnTo>
                    <a:pt x="62699" y="123190"/>
                  </a:lnTo>
                  <a:lnTo>
                    <a:pt x="62877" y="119380"/>
                  </a:lnTo>
                  <a:lnTo>
                    <a:pt x="63436" y="121920"/>
                  </a:lnTo>
                  <a:lnTo>
                    <a:pt x="62941" y="121920"/>
                  </a:lnTo>
                  <a:lnTo>
                    <a:pt x="63754" y="123190"/>
                  </a:lnTo>
                  <a:lnTo>
                    <a:pt x="65455" y="125730"/>
                  </a:lnTo>
                  <a:lnTo>
                    <a:pt x="66027" y="127000"/>
                  </a:lnTo>
                  <a:lnTo>
                    <a:pt x="65278" y="128270"/>
                  </a:lnTo>
                  <a:lnTo>
                    <a:pt x="64973" y="125730"/>
                  </a:lnTo>
                  <a:lnTo>
                    <a:pt x="64414" y="127000"/>
                  </a:lnTo>
                  <a:lnTo>
                    <a:pt x="65189" y="128270"/>
                  </a:lnTo>
                  <a:lnTo>
                    <a:pt x="65963" y="129540"/>
                  </a:lnTo>
                  <a:lnTo>
                    <a:pt x="68287" y="132080"/>
                  </a:lnTo>
                  <a:lnTo>
                    <a:pt x="69100" y="134620"/>
                  </a:lnTo>
                  <a:lnTo>
                    <a:pt x="69024" y="133350"/>
                  </a:lnTo>
                  <a:lnTo>
                    <a:pt x="70688" y="133350"/>
                  </a:lnTo>
                  <a:lnTo>
                    <a:pt x="69062" y="135890"/>
                  </a:lnTo>
                  <a:lnTo>
                    <a:pt x="70256" y="137160"/>
                  </a:lnTo>
                  <a:lnTo>
                    <a:pt x="69456" y="137160"/>
                  </a:lnTo>
                  <a:lnTo>
                    <a:pt x="69862" y="138430"/>
                  </a:lnTo>
                  <a:lnTo>
                    <a:pt x="72440" y="143510"/>
                  </a:lnTo>
                  <a:lnTo>
                    <a:pt x="71932" y="143510"/>
                  </a:lnTo>
                  <a:lnTo>
                    <a:pt x="71907" y="144780"/>
                  </a:lnTo>
                  <a:lnTo>
                    <a:pt x="72517" y="146050"/>
                  </a:lnTo>
                  <a:lnTo>
                    <a:pt x="72605" y="147320"/>
                  </a:lnTo>
                  <a:lnTo>
                    <a:pt x="73088" y="147320"/>
                  </a:lnTo>
                  <a:lnTo>
                    <a:pt x="73177" y="148577"/>
                  </a:lnTo>
                  <a:lnTo>
                    <a:pt x="72148" y="151130"/>
                  </a:lnTo>
                  <a:lnTo>
                    <a:pt x="75323" y="154089"/>
                  </a:lnTo>
                  <a:lnTo>
                    <a:pt x="75209" y="153670"/>
                  </a:lnTo>
                  <a:lnTo>
                    <a:pt x="76161" y="153670"/>
                  </a:lnTo>
                  <a:lnTo>
                    <a:pt x="76301" y="152400"/>
                  </a:lnTo>
                  <a:lnTo>
                    <a:pt x="76428" y="152615"/>
                  </a:lnTo>
                  <a:lnTo>
                    <a:pt x="76428" y="152400"/>
                  </a:lnTo>
                  <a:lnTo>
                    <a:pt x="77304" y="152400"/>
                  </a:lnTo>
                  <a:lnTo>
                    <a:pt x="77584" y="151130"/>
                  </a:lnTo>
                  <a:close/>
                </a:path>
                <a:path w="79375" h="179070">
                  <a:moveTo>
                    <a:pt x="77762" y="148590"/>
                  </a:moveTo>
                  <a:lnTo>
                    <a:pt x="76682" y="148590"/>
                  </a:lnTo>
                  <a:lnTo>
                    <a:pt x="77635" y="149860"/>
                  </a:lnTo>
                  <a:lnTo>
                    <a:pt x="77762" y="148590"/>
                  </a:lnTo>
                  <a:close/>
                </a:path>
                <a:path w="79375" h="179070">
                  <a:moveTo>
                    <a:pt x="78270" y="149923"/>
                  </a:moveTo>
                  <a:lnTo>
                    <a:pt x="78079" y="150012"/>
                  </a:lnTo>
                  <a:lnTo>
                    <a:pt x="78219" y="149987"/>
                  </a:lnTo>
                  <a:close/>
                </a:path>
                <a:path w="79375" h="179070">
                  <a:moveTo>
                    <a:pt x="78638" y="158750"/>
                  </a:moveTo>
                  <a:lnTo>
                    <a:pt x="78625" y="157480"/>
                  </a:lnTo>
                  <a:lnTo>
                    <a:pt x="77622" y="156210"/>
                  </a:lnTo>
                  <a:lnTo>
                    <a:pt x="77965" y="153670"/>
                  </a:lnTo>
                  <a:lnTo>
                    <a:pt x="77177" y="153670"/>
                  </a:lnTo>
                  <a:lnTo>
                    <a:pt x="75933" y="156210"/>
                  </a:lnTo>
                  <a:lnTo>
                    <a:pt x="75755" y="155600"/>
                  </a:lnTo>
                  <a:lnTo>
                    <a:pt x="74345" y="157480"/>
                  </a:lnTo>
                  <a:lnTo>
                    <a:pt x="73939" y="157480"/>
                  </a:lnTo>
                  <a:lnTo>
                    <a:pt x="74142" y="158750"/>
                  </a:lnTo>
                  <a:lnTo>
                    <a:pt x="74333" y="160020"/>
                  </a:lnTo>
                  <a:lnTo>
                    <a:pt x="74764" y="160020"/>
                  </a:lnTo>
                  <a:lnTo>
                    <a:pt x="75336" y="158750"/>
                  </a:lnTo>
                  <a:lnTo>
                    <a:pt x="75742" y="160020"/>
                  </a:lnTo>
                  <a:lnTo>
                    <a:pt x="76073" y="160020"/>
                  </a:lnTo>
                  <a:lnTo>
                    <a:pt x="75984" y="161290"/>
                  </a:lnTo>
                  <a:lnTo>
                    <a:pt x="75628" y="160020"/>
                  </a:lnTo>
                  <a:lnTo>
                    <a:pt x="74841" y="161290"/>
                  </a:lnTo>
                  <a:lnTo>
                    <a:pt x="75082" y="161290"/>
                  </a:lnTo>
                  <a:lnTo>
                    <a:pt x="73685" y="162560"/>
                  </a:lnTo>
                  <a:lnTo>
                    <a:pt x="76492" y="162560"/>
                  </a:lnTo>
                  <a:lnTo>
                    <a:pt x="75323" y="163830"/>
                  </a:lnTo>
                  <a:lnTo>
                    <a:pt x="74968" y="163830"/>
                  </a:lnTo>
                  <a:lnTo>
                    <a:pt x="75057" y="165100"/>
                  </a:lnTo>
                  <a:lnTo>
                    <a:pt x="75298" y="165100"/>
                  </a:lnTo>
                  <a:lnTo>
                    <a:pt x="74980" y="166370"/>
                  </a:lnTo>
                  <a:lnTo>
                    <a:pt x="74104" y="166370"/>
                  </a:lnTo>
                  <a:lnTo>
                    <a:pt x="74828" y="165100"/>
                  </a:lnTo>
                  <a:lnTo>
                    <a:pt x="74193" y="165100"/>
                  </a:lnTo>
                  <a:lnTo>
                    <a:pt x="74002" y="166370"/>
                  </a:lnTo>
                  <a:lnTo>
                    <a:pt x="74968" y="167640"/>
                  </a:lnTo>
                  <a:lnTo>
                    <a:pt x="74041" y="167640"/>
                  </a:lnTo>
                  <a:lnTo>
                    <a:pt x="74002" y="166370"/>
                  </a:lnTo>
                  <a:lnTo>
                    <a:pt x="72682" y="167640"/>
                  </a:lnTo>
                  <a:lnTo>
                    <a:pt x="72491" y="167640"/>
                  </a:lnTo>
                  <a:lnTo>
                    <a:pt x="72097" y="168910"/>
                  </a:lnTo>
                  <a:lnTo>
                    <a:pt x="71704" y="168910"/>
                  </a:lnTo>
                  <a:lnTo>
                    <a:pt x="72720" y="171450"/>
                  </a:lnTo>
                  <a:lnTo>
                    <a:pt x="70485" y="171450"/>
                  </a:lnTo>
                  <a:lnTo>
                    <a:pt x="69672" y="172720"/>
                  </a:lnTo>
                  <a:lnTo>
                    <a:pt x="69189" y="171450"/>
                  </a:lnTo>
                  <a:lnTo>
                    <a:pt x="67983" y="172720"/>
                  </a:lnTo>
                  <a:lnTo>
                    <a:pt x="67983" y="171450"/>
                  </a:lnTo>
                  <a:lnTo>
                    <a:pt x="67754" y="172720"/>
                  </a:lnTo>
                  <a:lnTo>
                    <a:pt x="66611" y="172720"/>
                  </a:lnTo>
                  <a:lnTo>
                    <a:pt x="66141" y="173990"/>
                  </a:lnTo>
                  <a:lnTo>
                    <a:pt x="65709" y="173990"/>
                  </a:lnTo>
                  <a:lnTo>
                    <a:pt x="64554" y="175260"/>
                  </a:lnTo>
                  <a:lnTo>
                    <a:pt x="61544" y="173990"/>
                  </a:lnTo>
                  <a:lnTo>
                    <a:pt x="59715" y="175260"/>
                  </a:lnTo>
                  <a:lnTo>
                    <a:pt x="57759" y="176530"/>
                  </a:lnTo>
                  <a:lnTo>
                    <a:pt x="57124" y="177800"/>
                  </a:lnTo>
                  <a:lnTo>
                    <a:pt x="55156" y="177800"/>
                  </a:lnTo>
                  <a:lnTo>
                    <a:pt x="55206" y="178104"/>
                  </a:lnTo>
                  <a:lnTo>
                    <a:pt x="56667" y="179070"/>
                  </a:lnTo>
                  <a:lnTo>
                    <a:pt x="58191" y="177800"/>
                  </a:lnTo>
                  <a:lnTo>
                    <a:pt x="58877" y="179070"/>
                  </a:lnTo>
                  <a:lnTo>
                    <a:pt x="61607" y="179070"/>
                  </a:lnTo>
                  <a:lnTo>
                    <a:pt x="59042" y="177800"/>
                  </a:lnTo>
                  <a:lnTo>
                    <a:pt x="60921" y="176530"/>
                  </a:lnTo>
                  <a:lnTo>
                    <a:pt x="61455" y="177800"/>
                  </a:lnTo>
                  <a:lnTo>
                    <a:pt x="62115" y="177800"/>
                  </a:lnTo>
                  <a:lnTo>
                    <a:pt x="62763" y="179070"/>
                  </a:lnTo>
                  <a:lnTo>
                    <a:pt x="62801" y="177800"/>
                  </a:lnTo>
                  <a:lnTo>
                    <a:pt x="63373" y="177800"/>
                  </a:lnTo>
                  <a:lnTo>
                    <a:pt x="63779" y="176530"/>
                  </a:lnTo>
                  <a:lnTo>
                    <a:pt x="64884" y="177393"/>
                  </a:lnTo>
                  <a:lnTo>
                    <a:pt x="64516" y="177469"/>
                  </a:lnTo>
                  <a:lnTo>
                    <a:pt x="64757" y="177584"/>
                  </a:lnTo>
                  <a:lnTo>
                    <a:pt x="65011" y="177495"/>
                  </a:lnTo>
                  <a:lnTo>
                    <a:pt x="65417" y="177800"/>
                  </a:lnTo>
                  <a:lnTo>
                    <a:pt x="65786" y="177228"/>
                  </a:lnTo>
                  <a:lnTo>
                    <a:pt x="66548" y="176961"/>
                  </a:lnTo>
                  <a:lnTo>
                    <a:pt x="65874" y="177165"/>
                  </a:lnTo>
                  <a:lnTo>
                    <a:pt x="66243" y="176530"/>
                  </a:lnTo>
                  <a:lnTo>
                    <a:pt x="67081" y="175260"/>
                  </a:lnTo>
                  <a:lnTo>
                    <a:pt x="67360" y="175628"/>
                  </a:lnTo>
                  <a:lnTo>
                    <a:pt x="67665" y="175260"/>
                  </a:lnTo>
                  <a:lnTo>
                    <a:pt x="67868" y="175475"/>
                  </a:lnTo>
                  <a:lnTo>
                    <a:pt x="67487" y="175793"/>
                  </a:lnTo>
                  <a:lnTo>
                    <a:pt x="68033" y="176530"/>
                  </a:lnTo>
                  <a:lnTo>
                    <a:pt x="68008" y="175641"/>
                  </a:lnTo>
                  <a:lnTo>
                    <a:pt x="68135" y="175260"/>
                  </a:lnTo>
                  <a:lnTo>
                    <a:pt x="68160" y="175793"/>
                  </a:lnTo>
                  <a:lnTo>
                    <a:pt x="68846" y="176530"/>
                  </a:lnTo>
                  <a:lnTo>
                    <a:pt x="68999" y="173990"/>
                  </a:lnTo>
                  <a:lnTo>
                    <a:pt x="69938" y="173990"/>
                  </a:lnTo>
                  <a:lnTo>
                    <a:pt x="70396" y="173990"/>
                  </a:lnTo>
                  <a:lnTo>
                    <a:pt x="70599" y="175260"/>
                  </a:lnTo>
                  <a:lnTo>
                    <a:pt x="70815" y="175260"/>
                  </a:lnTo>
                  <a:lnTo>
                    <a:pt x="70586" y="173990"/>
                  </a:lnTo>
                  <a:lnTo>
                    <a:pt x="72199" y="173990"/>
                  </a:lnTo>
                  <a:lnTo>
                    <a:pt x="71615" y="174701"/>
                  </a:lnTo>
                  <a:lnTo>
                    <a:pt x="72720" y="174117"/>
                  </a:lnTo>
                  <a:lnTo>
                    <a:pt x="72809" y="174307"/>
                  </a:lnTo>
                  <a:lnTo>
                    <a:pt x="72948" y="173990"/>
                  </a:lnTo>
                  <a:lnTo>
                    <a:pt x="73621" y="172720"/>
                  </a:lnTo>
                  <a:lnTo>
                    <a:pt x="72796" y="172720"/>
                  </a:lnTo>
                  <a:lnTo>
                    <a:pt x="73710" y="171577"/>
                  </a:lnTo>
                  <a:lnTo>
                    <a:pt x="73748" y="171958"/>
                  </a:lnTo>
                  <a:lnTo>
                    <a:pt x="73621" y="172199"/>
                  </a:lnTo>
                  <a:lnTo>
                    <a:pt x="73914" y="172415"/>
                  </a:lnTo>
                  <a:lnTo>
                    <a:pt x="74180" y="172491"/>
                  </a:lnTo>
                  <a:lnTo>
                    <a:pt x="74422" y="172250"/>
                  </a:lnTo>
                  <a:lnTo>
                    <a:pt x="73812" y="171627"/>
                  </a:lnTo>
                  <a:lnTo>
                    <a:pt x="74841" y="170180"/>
                  </a:lnTo>
                  <a:lnTo>
                    <a:pt x="75247" y="168910"/>
                  </a:lnTo>
                  <a:lnTo>
                    <a:pt x="75387" y="168910"/>
                  </a:lnTo>
                  <a:lnTo>
                    <a:pt x="75869" y="167640"/>
                  </a:lnTo>
                  <a:lnTo>
                    <a:pt x="76441" y="167640"/>
                  </a:lnTo>
                  <a:lnTo>
                    <a:pt x="77444" y="165100"/>
                  </a:lnTo>
                  <a:lnTo>
                    <a:pt x="77749" y="163830"/>
                  </a:lnTo>
                  <a:lnTo>
                    <a:pt x="76898" y="163830"/>
                  </a:lnTo>
                  <a:lnTo>
                    <a:pt x="77355" y="161290"/>
                  </a:lnTo>
                  <a:lnTo>
                    <a:pt x="77190" y="160020"/>
                  </a:lnTo>
                  <a:lnTo>
                    <a:pt x="77863" y="160020"/>
                  </a:lnTo>
                  <a:lnTo>
                    <a:pt x="78105" y="161290"/>
                  </a:lnTo>
                  <a:lnTo>
                    <a:pt x="78346" y="161290"/>
                  </a:lnTo>
                  <a:lnTo>
                    <a:pt x="78447" y="160020"/>
                  </a:lnTo>
                  <a:lnTo>
                    <a:pt x="77914" y="160020"/>
                  </a:lnTo>
                  <a:lnTo>
                    <a:pt x="77800" y="158750"/>
                  </a:lnTo>
                  <a:lnTo>
                    <a:pt x="78638" y="158750"/>
                  </a:lnTo>
                  <a:close/>
                </a:path>
                <a:path w="79375" h="179070">
                  <a:moveTo>
                    <a:pt x="78841" y="160070"/>
                  </a:moveTo>
                  <a:lnTo>
                    <a:pt x="78727" y="159867"/>
                  </a:lnTo>
                  <a:lnTo>
                    <a:pt x="78600" y="159664"/>
                  </a:lnTo>
                  <a:lnTo>
                    <a:pt x="78460" y="159461"/>
                  </a:lnTo>
                  <a:lnTo>
                    <a:pt x="78447" y="159778"/>
                  </a:lnTo>
                  <a:lnTo>
                    <a:pt x="78689" y="159956"/>
                  </a:lnTo>
                  <a:lnTo>
                    <a:pt x="78841" y="16007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 descr=""/>
            <p:cNvSpPr/>
            <p:nvPr/>
          </p:nvSpPr>
          <p:spPr>
            <a:xfrm>
              <a:off x="6624745" y="7019480"/>
              <a:ext cx="29845" cy="37465"/>
            </a:xfrm>
            <a:custGeom>
              <a:avLst/>
              <a:gdLst/>
              <a:ahLst/>
              <a:cxnLst/>
              <a:rect l="l" t="t" r="r" b="b"/>
              <a:pathLst>
                <a:path w="29845" h="37465">
                  <a:moveTo>
                    <a:pt x="2654" y="8496"/>
                  </a:moveTo>
                  <a:lnTo>
                    <a:pt x="800" y="8813"/>
                  </a:lnTo>
                  <a:lnTo>
                    <a:pt x="0" y="9194"/>
                  </a:lnTo>
                  <a:lnTo>
                    <a:pt x="161" y="16433"/>
                  </a:lnTo>
                  <a:lnTo>
                    <a:pt x="279" y="18008"/>
                  </a:lnTo>
                  <a:lnTo>
                    <a:pt x="2743" y="25069"/>
                  </a:lnTo>
                  <a:lnTo>
                    <a:pt x="3911" y="33451"/>
                  </a:lnTo>
                  <a:lnTo>
                    <a:pt x="24599" y="37109"/>
                  </a:lnTo>
                  <a:lnTo>
                    <a:pt x="24549" y="29197"/>
                  </a:lnTo>
                  <a:lnTo>
                    <a:pt x="27002" y="24866"/>
                  </a:lnTo>
                  <a:lnTo>
                    <a:pt x="22123" y="24866"/>
                  </a:lnTo>
                  <a:lnTo>
                    <a:pt x="22309" y="22605"/>
                  </a:lnTo>
                  <a:lnTo>
                    <a:pt x="5892" y="22605"/>
                  </a:lnTo>
                  <a:lnTo>
                    <a:pt x="4782" y="18275"/>
                  </a:lnTo>
                  <a:lnTo>
                    <a:pt x="4670" y="16433"/>
                  </a:lnTo>
                  <a:lnTo>
                    <a:pt x="4546" y="13373"/>
                  </a:lnTo>
                  <a:lnTo>
                    <a:pt x="3530" y="8610"/>
                  </a:lnTo>
                  <a:lnTo>
                    <a:pt x="2654" y="8496"/>
                  </a:lnTo>
                  <a:close/>
                </a:path>
                <a:path w="29845" h="37465">
                  <a:moveTo>
                    <a:pt x="26288" y="13436"/>
                  </a:moveTo>
                  <a:lnTo>
                    <a:pt x="23342" y="22301"/>
                  </a:lnTo>
                  <a:lnTo>
                    <a:pt x="22123" y="24866"/>
                  </a:lnTo>
                  <a:lnTo>
                    <a:pt x="27002" y="24866"/>
                  </a:lnTo>
                  <a:lnTo>
                    <a:pt x="27851" y="23367"/>
                  </a:lnTo>
                  <a:lnTo>
                    <a:pt x="29819" y="15557"/>
                  </a:lnTo>
                  <a:lnTo>
                    <a:pt x="26288" y="13436"/>
                  </a:lnTo>
                  <a:close/>
                </a:path>
                <a:path w="29845" h="37465">
                  <a:moveTo>
                    <a:pt x="13030" y="0"/>
                  </a:moveTo>
                  <a:lnTo>
                    <a:pt x="12090" y="126"/>
                  </a:lnTo>
                  <a:lnTo>
                    <a:pt x="7492" y="14935"/>
                  </a:lnTo>
                  <a:lnTo>
                    <a:pt x="5892" y="22605"/>
                  </a:lnTo>
                  <a:lnTo>
                    <a:pt x="22309" y="22605"/>
                  </a:lnTo>
                  <a:lnTo>
                    <a:pt x="22379" y="21755"/>
                  </a:lnTo>
                  <a:lnTo>
                    <a:pt x="17767" y="21755"/>
                  </a:lnTo>
                  <a:lnTo>
                    <a:pt x="18332" y="18834"/>
                  </a:lnTo>
                  <a:lnTo>
                    <a:pt x="12293" y="18834"/>
                  </a:lnTo>
                  <a:lnTo>
                    <a:pt x="12865" y="13004"/>
                  </a:lnTo>
                  <a:lnTo>
                    <a:pt x="14262" y="6616"/>
                  </a:lnTo>
                  <a:lnTo>
                    <a:pt x="15811" y="634"/>
                  </a:lnTo>
                  <a:lnTo>
                    <a:pt x="14922" y="241"/>
                  </a:lnTo>
                  <a:lnTo>
                    <a:pt x="13030" y="0"/>
                  </a:lnTo>
                  <a:close/>
                </a:path>
                <a:path w="29845" h="37465">
                  <a:moveTo>
                    <a:pt x="25780" y="8724"/>
                  </a:moveTo>
                  <a:lnTo>
                    <a:pt x="21617" y="11655"/>
                  </a:lnTo>
                  <a:lnTo>
                    <a:pt x="21495" y="13004"/>
                  </a:lnTo>
                  <a:lnTo>
                    <a:pt x="21199" y="17754"/>
                  </a:lnTo>
                  <a:lnTo>
                    <a:pt x="21102" y="18097"/>
                  </a:lnTo>
                  <a:lnTo>
                    <a:pt x="17767" y="21755"/>
                  </a:lnTo>
                  <a:lnTo>
                    <a:pt x="22379" y="21755"/>
                  </a:lnTo>
                  <a:lnTo>
                    <a:pt x="22529" y="19926"/>
                  </a:lnTo>
                  <a:lnTo>
                    <a:pt x="25323" y="14668"/>
                  </a:lnTo>
                  <a:lnTo>
                    <a:pt x="27304" y="9969"/>
                  </a:lnTo>
                  <a:lnTo>
                    <a:pt x="26263" y="9029"/>
                  </a:lnTo>
                  <a:lnTo>
                    <a:pt x="25780" y="8724"/>
                  </a:lnTo>
                  <a:close/>
                </a:path>
                <a:path w="29845" h="37465">
                  <a:moveTo>
                    <a:pt x="18389" y="1701"/>
                  </a:moveTo>
                  <a:lnTo>
                    <a:pt x="14020" y="16433"/>
                  </a:lnTo>
                  <a:lnTo>
                    <a:pt x="12293" y="18834"/>
                  </a:lnTo>
                  <a:lnTo>
                    <a:pt x="18332" y="18834"/>
                  </a:lnTo>
                  <a:lnTo>
                    <a:pt x="18440" y="18275"/>
                  </a:lnTo>
                  <a:lnTo>
                    <a:pt x="25285" y="4013"/>
                  </a:lnTo>
                  <a:lnTo>
                    <a:pt x="18389" y="1701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 descr=""/>
            <p:cNvSpPr/>
            <p:nvPr/>
          </p:nvSpPr>
          <p:spPr>
            <a:xfrm>
              <a:off x="6624180" y="7018883"/>
              <a:ext cx="31115" cy="38100"/>
            </a:xfrm>
            <a:custGeom>
              <a:avLst/>
              <a:gdLst/>
              <a:ahLst/>
              <a:cxnLst/>
              <a:rect l="l" t="t" r="r" b="b"/>
              <a:pathLst>
                <a:path w="31115" h="38100">
                  <a:moveTo>
                    <a:pt x="101" y="9906"/>
                  </a:moveTo>
                  <a:lnTo>
                    <a:pt x="25" y="9652"/>
                  </a:lnTo>
                  <a:lnTo>
                    <a:pt x="0" y="9906"/>
                  </a:lnTo>
                  <a:close/>
                </a:path>
                <a:path w="31115" h="38100">
                  <a:moveTo>
                    <a:pt x="1079" y="11684"/>
                  </a:moveTo>
                  <a:close/>
                </a:path>
                <a:path w="31115" h="38100">
                  <a:moveTo>
                    <a:pt x="1231" y="12446"/>
                  </a:moveTo>
                  <a:lnTo>
                    <a:pt x="1206" y="12319"/>
                  </a:lnTo>
                  <a:lnTo>
                    <a:pt x="1130" y="11938"/>
                  </a:lnTo>
                  <a:lnTo>
                    <a:pt x="1092" y="12319"/>
                  </a:lnTo>
                  <a:lnTo>
                    <a:pt x="1079" y="12446"/>
                  </a:lnTo>
                  <a:lnTo>
                    <a:pt x="1231" y="12446"/>
                  </a:lnTo>
                  <a:close/>
                </a:path>
                <a:path w="31115" h="38100">
                  <a:moveTo>
                    <a:pt x="1295" y="12700"/>
                  </a:moveTo>
                  <a:close/>
                </a:path>
                <a:path w="31115" h="38100">
                  <a:moveTo>
                    <a:pt x="1485" y="11176"/>
                  </a:moveTo>
                  <a:lnTo>
                    <a:pt x="1206" y="12306"/>
                  </a:lnTo>
                  <a:lnTo>
                    <a:pt x="1447" y="11811"/>
                  </a:lnTo>
                  <a:lnTo>
                    <a:pt x="1485" y="11176"/>
                  </a:lnTo>
                  <a:close/>
                </a:path>
                <a:path w="31115" h="38100">
                  <a:moveTo>
                    <a:pt x="1524" y="13233"/>
                  </a:moveTo>
                  <a:lnTo>
                    <a:pt x="1447" y="12357"/>
                  </a:lnTo>
                  <a:lnTo>
                    <a:pt x="1358" y="12547"/>
                  </a:lnTo>
                  <a:lnTo>
                    <a:pt x="1524" y="13233"/>
                  </a:lnTo>
                  <a:close/>
                </a:path>
                <a:path w="31115" h="38100">
                  <a:moveTo>
                    <a:pt x="2133" y="17272"/>
                  </a:moveTo>
                  <a:lnTo>
                    <a:pt x="2070" y="17399"/>
                  </a:lnTo>
                  <a:lnTo>
                    <a:pt x="2133" y="17272"/>
                  </a:lnTo>
                  <a:close/>
                </a:path>
                <a:path w="31115" h="38100">
                  <a:moveTo>
                    <a:pt x="2362" y="17780"/>
                  </a:moveTo>
                  <a:lnTo>
                    <a:pt x="2235" y="17018"/>
                  </a:lnTo>
                  <a:lnTo>
                    <a:pt x="2286" y="17526"/>
                  </a:lnTo>
                  <a:lnTo>
                    <a:pt x="2362" y="17780"/>
                  </a:lnTo>
                  <a:close/>
                </a:path>
                <a:path w="31115" h="38100">
                  <a:moveTo>
                    <a:pt x="2819" y="20574"/>
                  </a:moveTo>
                  <a:lnTo>
                    <a:pt x="2616" y="20701"/>
                  </a:lnTo>
                  <a:lnTo>
                    <a:pt x="2628" y="20828"/>
                  </a:lnTo>
                  <a:lnTo>
                    <a:pt x="2730" y="20701"/>
                  </a:lnTo>
                  <a:lnTo>
                    <a:pt x="2819" y="20574"/>
                  </a:lnTo>
                  <a:close/>
                </a:path>
                <a:path w="31115" h="38100">
                  <a:moveTo>
                    <a:pt x="3733" y="11176"/>
                  </a:moveTo>
                  <a:lnTo>
                    <a:pt x="3644" y="10414"/>
                  </a:lnTo>
                  <a:lnTo>
                    <a:pt x="3594" y="11303"/>
                  </a:lnTo>
                  <a:lnTo>
                    <a:pt x="3733" y="11176"/>
                  </a:lnTo>
                  <a:close/>
                </a:path>
                <a:path w="31115" h="38100">
                  <a:moveTo>
                    <a:pt x="4114" y="27241"/>
                  </a:moveTo>
                  <a:close/>
                </a:path>
                <a:path w="31115" h="38100">
                  <a:moveTo>
                    <a:pt x="4559" y="30988"/>
                  </a:moveTo>
                  <a:close/>
                </a:path>
                <a:path w="31115" h="38100">
                  <a:moveTo>
                    <a:pt x="4749" y="31115"/>
                  </a:moveTo>
                  <a:lnTo>
                    <a:pt x="4737" y="30734"/>
                  </a:lnTo>
                  <a:lnTo>
                    <a:pt x="4660" y="30480"/>
                  </a:lnTo>
                  <a:lnTo>
                    <a:pt x="4521" y="30226"/>
                  </a:lnTo>
                  <a:lnTo>
                    <a:pt x="4533" y="30784"/>
                  </a:lnTo>
                  <a:lnTo>
                    <a:pt x="4749" y="31115"/>
                  </a:lnTo>
                  <a:close/>
                </a:path>
                <a:path w="31115" h="38100">
                  <a:moveTo>
                    <a:pt x="4838" y="16256"/>
                  </a:moveTo>
                  <a:lnTo>
                    <a:pt x="4787" y="16129"/>
                  </a:lnTo>
                  <a:lnTo>
                    <a:pt x="4800" y="16256"/>
                  </a:lnTo>
                  <a:close/>
                </a:path>
                <a:path w="31115" h="38100">
                  <a:moveTo>
                    <a:pt x="5181" y="20828"/>
                  </a:moveTo>
                  <a:lnTo>
                    <a:pt x="5130" y="20955"/>
                  </a:lnTo>
                  <a:lnTo>
                    <a:pt x="5067" y="20828"/>
                  </a:lnTo>
                  <a:lnTo>
                    <a:pt x="5080" y="20955"/>
                  </a:lnTo>
                  <a:lnTo>
                    <a:pt x="5105" y="21336"/>
                  </a:lnTo>
                  <a:lnTo>
                    <a:pt x="5168" y="20955"/>
                  </a:lnTo>
                  <a:lnTo>
                    <a:pt x="5181" y="20828"/>
                  </a:lnTo>
                  <a:close/>
                </a:path>
                <a:path w="31115" h="38100">
                  <a:moveTo>
                    <a:pt x="5295" y="21463"/>
                  </a:moveTo>
                  <a:lnTo>
                    <a:pt x="5194" y="21336"/>
                  </a:lnTo>
                  <a:lnTo>
                    <a:pt x="5245" y="21463"/>
                  </a:lnTo>
                  <a:close/>
                </a:path>
                <a:path w="31115" h="38100">
                  <a:moveTo>
                    <a:pt x="5930" y="17272"/>
                  </a:moveTo>
                  <a:lnTo>
                    <a:pt x="5854" y="17068"/>
                  </a:lnTo>
                  <a:lnTo>
                    <a:pt x="5880" y="17272"/>
                  </a:lnTo>
                  <a:close/>
                </a:path>
                <a:path w="31115" h="38100">
                  <a:moveTo>
                    <a:pt x="10642" y="10109"/>
                  </a:moveTo>
                  <a:close/>
                </a:path>
                <a:path w="31115" h="38100">
                  <a:moveTo>
                    <a:pt x="10985" y="8763"/>
                  </a:moveTo>
                  <a:lnTo>
                    <a:pt x="10795" y="9144"/>
                  </a:lnTo>
                  <a:lnTo>
                    <a:pt x="10985" y="8763"/>
                  </a:lnTo>
                  <a:close/>
                </a:path>
                <a:path w="31115" h="38100">
                  <a:moveTo>
                    <a:pt x="11023" y="8509"/>
                  </a:moveTo>
                  <a:lnTo>
                    <a:pt x="10985" y="8686"/>
                  </a:lnTo>
                  <a:lnTo>
                    <a:pt x="11023" y="8559"/>
                  </a:lnTo>
                  <a:close/>
                </a:path>
                <a:path w="31115" h="38100">
                  <a:moveTo>
                    <a:pt x="12242" y="18542"/>
                  </a:moveTo>
                  <a:lnTo>
                    <a:pt x="12204" y="18669"/>
                  </a:lnTo>
                  <a:lnTo>
                    <a:pt x="12115" y="19558"/>
                  </a:lnTo>
                  <a:lnTo>
                    <a:pt x="12242" y="18542"/>
                  </a:lnTo>
                  <a:close/>
                </a:path>
                <a:path w="31115" h="38100">
                  <a:moveTo>
                    <a:pt x="17068" y="12446"/>
                  </a:moveTo>
                  <a:lnTo>
                    <a:pt x="16941" y="12573"/>
                  </a:lnTo>
                  <a:lnTo>
                    <a:pt x="17068" y="12446"/>
                  </a:lnTo>
                  <a:close/>
                </a:path>
                <a:path w="31115" h="38100">
                  <a:moveTo>
                    <a:pt x="17297" y="11938"/>
                  </a:moveTo>
                  <a:lnTo>
                    <a:pt x="17043" y="12192"/>
                  </a:lnTo>
                  <a:lnTo>
                    <a:pt x="17297" y="11938"/>
                  </a:lnTo>
                  <a:close/>
                </a:path>
                <a:path w="31115" h="38100">
                  <a:moveTo>
                    <a:pt x="18986" y="5842"/>
                  </a:moveTo>
                  <a:lnTo>
                    <a:pt x="18719" y="6096"/>
                  </a:lnTo>
                  <a:lnTo>
                    <a:pt x="18262" y="6858"/>
                  </a:lnTo>
                  <a:lnTo>
                    <a:pt x="18173" y="7239"/>
                  </a:lnTo>
                  <a:lnTo>
                    <a:pt x="18313" y="6858"/>
                  </a:lnTo>
                  <a:lnTo>
                    <a:pt x="18440" y="6731"/>
                  </a:lnTo>
                  <a:lnTo>
                    <a:pt x="18376" y="7010"/>
                  </a:lnTo>
                  <a:lnTo>
                    <a:pt x="18529" y="6731"/>
                  </a:lnTo>
                  <a:lnTo>
                    <a:pt x="18986" y="5842"/>
                  </a:lnTo>
                  <a:close/>
                </a:path>
                <a:path w="31115" h="38100">
                  <a:moveTo>
                    <a:pt x="19367" y="20053"/>
                  </a:moveTo>
                  <a:lnTo>
                    <a:pt x="19215" y="20193"/>
                  </a:lnTo>
                  <a:lnTo>
                    <a:pt x="19367" y="20053"/>
                  </a:lnTo>
                  <a:close/>
                </a:path>
                <a:path w="31115" h="38100">
                  <a:moveTo>
                    <a:pt x="19431" y="20180"/>
                  </a:moveTo>
                  <a:lnTo>
                    <a:pt x="19316" y="20320"/>
                  </a:lnTo>
                  <a:lnTo>
                    <a:pt x="19431" y="20180"/>
                  </a:lnTo>
                  <a:close/>
                </a:path>
                <a:path w="31115" h="38100">
                  <a:moveTo>
                    <a:pt x="20142" y="14859"/>
                  </a:moveTo>
                  <a:lnTo>
                    <a:pt x="19862" y="15316"/>
                  </a:lnTo>
                  <a:lnTo>
                    <a:pt x="20066" y="15074"/>
                  </a:lnTo>
                  <a:lnTo>
                    <a:pt x="20129" y="14947"/>
                  </a:lnTo>
                  <a:close/>
                </a:path>
                <a:path w="31115" h="38100">
                  <a:moveTo>
                    <a:pt x="20294" y="4432"/>
                  </a:moveTo>
                  <a:lnTo>
                    <a:pt x="20104" y="4483"/>
                  </a:lnTo>
                  <a:lnTo>
                    <a:pt x="19710" y="4749"/>
                  </a:lnTo>
                  <a:lnTo>
                    <a:pt x="19634" y="5016"/>
                  </a:lnTo>
                  <a:lnTo>
                    <a:pt x="19862" y="4762"/>
                  </a:lnTo>
                  <a:lnTo>
                    <a:pt x="20193" y="4572"/>
                  </a:lnTo>
                  <a:lnTo>
                    <a:pt x="20294" y="4432"/>
                  </a:lnTo>
                  <a:close/>
                </a:path>
                <a:path w="31115" h="38100">
                  <a:moveTo>
                    <a:pt x="21336" y="19126"/>
                  </a:moveTo>
                  <a:lnTo>
                    <a:pt x="20701" y="20002"/>
                  </a:lnTo>
                  <a:lnTo>
                    <a:pt x="20612" y="20218"/>
                  </a:lnTo>
                  <a:lnTo>
                    <a:pt x="20840" y="20320"/>
                  </a:lnTo>
                  <a:lnTo>
                    <a:pt x="21336" y="19126"/>
                  </a:lnTo>
                  <a:close/>
                </a:path>
                <a:path w="31115" h="38100">
                  <a:moveTo>
                    <a:pt x="21488" y="18910"/>
                  </a:moveTo>
                  <a:lnTo>
                    <a:pt x="21475" y="18707"/>
                  </a:lnTo>
                  <a:lnTo>
                    <a:pt x="21336" y="19126"/>
                  </a:lnTo>
                  <a:lnTo>
                    <a:pt x="21488" y="18910"/>
                  </a:lnTo>
                  <a:close/>
                </a:path>
                <a:path w="31115" h="38100">
                  <a:moveTo>
                    <a:pt x="21755" y="14274"/>
                  </a:moveTo>
                  <a:lnTo>
                    <a:pt x="21640" y="14503"/>
                  </a:lnTo>
                  <a:lnTo>
                    <a:pt x="21755" y="14274"/>
                  </a:lnTo>
                  <a:close/>
                </a:path>
                <a:path w="31115" h="38100">
                  <a:moveTo>
                    <a:pt x="22567" y="13550"/>
                  </a:moveTo>
                  <a:lnTo>
                    <a:pt x="22453" y="13716"/>
                  </a:lnTo>
                  <a:lnTo>
                    <a:pt x="22567" y="13550"/>
                  </a:lnTo>
                  <a:close/>
                </a:path>
                <a:path w="31115" h="38100">
                  <a:moveTo>
                    <a:pt x="23037" y="21590"/>
                  </a:moveTo>
                  <a:lnTo>
                    <a:pt x="22771" y="21844"/>
                  </a:lnTo>
                  <a:lnTo>
                    <a:pt x="22580" y="22733"/>
                  </a:lnTo>
                  <a:lnTo>
                    <a:pt x="23037" y="21590"/>
                  </a:lnTo>
                  <a:close/>
                </a:path>
                <a:path w="31115" h="38100">
                  <a:moveTo>
                    <a:pt x="23063" y="24892"/>
                  </a:moveTo>
                  <a:lnTo>
                    <a:pt x="22961" y="25095"/>
                  </a:lnTo>
                  <a:lnTo>
                    <a:pt x="23063" y="24892"/>
                  </a:lnTo>
                  <a:close/>
                </a:path>
                <a:path w="31115" h="38100">
                  <a:moveTo>
                    <a:pt x="23126" y="21056"/>
                  </a:moveTo>
                  <a:lnTo>
                    <a:pt x="22923" y="21386"/>
                  </a:lnTo>
                  <a:lnTo>
                    <a:pt x="23012" y="21590"/>
                  </a:lnTo>
                  <a:lnTo>
                    <a:pt x="23126" y="21056"/>
                  </a:lnTo>
                  <a:close/>
                </a:path>
                <a:path w="31115" h="38100">
                  <a:moveTo>
                    <a:pt x="23241" y="11430"/>
                  </a:moveTo>
                  <a:lnTo>
                    <a:pt x="23101" y="11658"/>
                  </a:lnTo>
                  <a:lnTo>
                    <a:pt x="23241" y="11430"/>
                  </a:lnTo>
                  <a:close/>
                </a:path>
                <a:path w="31115" h="38100">
                  <a:moveTo>
                    <a:pt x="23304" y="24752"/>
                  </a:moveTo>
                  <a:lnTo>
                    <a:pt x="23228" y="25069"/>
                  </a:lnTo>
                  <a:lnTo>
                    <a:pt x="23304" y="24752"/>
                  </a:lnTo>
                  <a:close/>
                </a:path>
                <a:path w="31115" h="38100">
                  <a:moveTo>
                    <a:pt x="23583" y="23241"/>
                  </a:moveTo>
                  <a:lnTo>
                    <a:pt x="23495" y="22885"/>
                  </a:lnTo>
                  <a:lnTo>
                    <a:pt x="23495" y="23241"/>
                  </a:lnTo>
                  <a:close/>
                </a:path>
                <a:path w="31115" h="38100">
                  <a:moveTo>
                    <a:pt x="23749" y="13550"/>
                  </a:moveTo>
                  <a:lnTo>
                    <a:pt x="23672" y="13779"/>
                  </a:lnTo>
                  <a:lnTo>
                    <a:pt x="23723" y="13639"/>
                  </a:lnTo>
                  <a:close/>
                </a:path>
                <a:path w="31115" h="38100">
                  <a:moveTo>
                    <a:pt x="23863" y="13208"/>
                  </a:moveTo>
                  <a:close/>
                </a:path>
                <a:path w="31115" h="38100">
                  <a:moveTo>
                    <a:pt x="24104" y="13081"/>
                  </a:moveTo>
                  <a:lnTo>
                    <a:pt x="23977" y="12954"/>
                  </a:lnTo>
                  <a:lnTo>
                    <a:pt x="23787" y="13462"/>
                  </a:lnTo>
                  <a:lnTo>
                    <a:pt x="24104" y="13081"/>
                  </a:lnTo>
                  <a:close/>
                </a:path>
                <a:path w="31115" h="38100">
                  <a:moveTo>
                    <a:pt x="24168" y="4826"/>
                  </a:moveTo>
                  <a:lnTo>
                    <a:pt x="24117" y="4572"/>
                  </a:lnTo>
                  <a:lnTo>
                    <a:pt x="24041" y="4445"/>
                  </a:lnTo>
                  <a:lnTo>
                    <a:pt x="24079" y="4572"/>
                  </a:lnTo>
                  <a:lnTo>
                    <a:pt x="24168" y="4826"/>
                  </a:lnTo>
                  <a:close/>
                </a:path>
                <a:path w="31115" h="38100">
                  <a:moveTo>
                    <a:pt x="24244" y="5588"/>
                  </a:moveTo>
                  <a:lnTo>
                    <a:pt x="24130" y="4813"/>
                  </a:lnTo>
                  <a:lnTo>
                    <a:pt x="24003" y="4445"/>
                  </a:lnTo>
                  <a:lnTo>
                    <a:pt x="23939" y="4318"/>
                  </a:lnTo>
                  <a:lnTo>
                    <a:pt x="23787" y="3937"/>
                  </a:lnTo>
                  <a:lnTo>
                    <a:pt x="23609" y="3683"/>
                  </a:lnTo>
                  <a:lnTo>
                    <a:pt x="23406" y="3556"/>
                  </a:lnTo>
                  <a:lnTo>
                    <a:pt x="23075" y="3429"/>
                  </a:lnTo>
                  <a:lnTo>
                    <a:pt x="23037" y="3302"/>
                  </a:lnTo>
                  <a:lnTo>
                    <a:pt x="23850" y="3556"/>
                  </a:lnTo>
                  <a:lnTo>
                    <a:pt x="23964" y="3683"/>
                  </a:lnTo>
                  <a:lnTo>
                    <a:pt x="23926" y="3556"/>
                  </a:lnTo>
                  <a:lnTo>
                    <a:pt x="23520" y="3302"/>
                  </a:lnTo>
                  <a:lnTo>
                    <a:pt x="22618" y="3175"/>
                  </a:lnTo>
                  <a:lnTo>
                    <a:pt x="22326" y="3302"/>
                  </a:lnTo>
                  <a:lnTo>
                    <a:pt x="22364" y="3175"/>
                  </a:lnTo>
                  <a:lnTo>
                    <a:pt x="21043" y="3556"/>
                  </a:lnTo>
                  <a:lnTo>
                    <a:pt x="21221" y="3937"/>
                  </a:lnTo>
                  <a:lnTo>
                    <a:pt x="20434" y="4572"/>
                  </a:lnTo>
                  <a:lnTo>
                    <a:pt x="20129" y="5207"/>
                  </a:lnTo>
                  <a:lnTo>
                    <a:pt x="19888" y="4953"/>
                  </a:lnTo>
                  <a:lnTo>
                    <a:pt x="19634" y="5588"/>
                  </a:lnTo>
                  <a:lnTo>
                    <a:pt x="19304" y="5588"/>
                  </a:lnTo>
                  <a:lnTo>
                    <a:pt x="19062" y="5969"/>
                  </a:lnTo>
                  <a:lnTo>
                    <a:pt x="18427" y="7366"/>
                  </a:lnTo>
                  <a:lnTo>
                    <a:pt x="18275" y="7620"/>
                  </a:lnTo>
                  <a:lnTo>
                    <a:pt x="18300" y="7366"/>
                  </a:lnTo>
                  <a:lnTo>
                    <a:pt x="18211" y="7620"/>
                  </a:lnTo>
                  <a:lnTo>
                    <a:pt x="18008" y="8128"/>
                  </a:lnTo>
                  <a:lnTo>
                    <a:pt x="17640" y="8763"/>
                  </a:lnTo>
                  <a:lnTo>
                    <a:pt x="17284" y="8382"/>
                  </a:lnTo>
                  <a:lnTo>
                    <a:pt x="16535" y="10668"/>
                  </a:lnTo>
                  <a:lnTo>
                    <a:pt x="15938" y="11049"/>
                  </a:lnTo>
                  <a:lnTo>
                    <a:pt x="15532" y="12319"/>
                  </a:lnTo>
                  <a:lnTo>
                    <a:pt x="14668" y="13716"/>
                  </a:lnTo>
                  <a:lnTo>
                    <a:pt x="14351" y="14478"/>
                  </a:lnTo>
                  <a:lnTo>
                    <a:pt x="14262" y="15087"/>
                  </a:lnTo>
                  <a:lnTo>
                    <a:pt x="14605" y="14859"/>
                  </a:lnTo>
                  <a:lnTo>
                    <a:pt x="14224" y="15303"/>
                  </a:lnTo>
                  <a:lnTo>
                    <a:pt x="14160" y="16002"/>
                  </a:lnTo>
                  <a:lnTo>
                    <a:pt x="14033" y="16383"/>
                  </a:lnTo>
                  <a:lnTo>
                    <a:pt x="14071" y="17018"/>
                  </a:lnTo>
                  <a:lnTo>
                    <a:pt x="14033" y="17170"/>
                  </a:lnTo>
                  <a:lnTo>
                    <a:pt x="13995" y="16395"/>
                  </a:lnTo>
                  <a:lnTo>
                    <a:pt x="13957" y="16002"/>
                  </a:lnTo>
                  <a:lnTo>
                    <a:pt x="14084" y="15875"/>
                  </a:lnTo>
                  <a:lnTo>
                    <a:pt x="14071" y="16129"/>
                  </a:lnTo>
                  <a:lnTo>
                    <a:pt x="14122" y="15875"/>
                  </a:lnTo>
                  <a:lnTo>
                    <a:pt x="14147" y="15748"/>
                  </a:lnTo>
                  <a:lnTo>
                    <a:pt x="14160" y="16002"/>
                  </a:lnTo>
                  <a:lnTo>
                    <a:pt x="14160" y="15367"/>
                  </a:lnTo>
                  <a:lnTo>
                    <a:pt x="14236" y="15240"/>
                  </a:lnTo>
                  <a:lnTo>
                    <a:pt x="14262" y="15087"/>
                  </a:lnTo>
                  <a:lnTo>
                    <a:pt x="14325" y="14541"/>
                  </a:lnTo>
                  <a:lnTo>
                    <a:pt x="14236" y="14732"/>
                  </a:lnTo>
                  <a:lnTo>
                    <a:pt x="14338" y="12700"/>
                  </a:lnTo>
                  <a:lnTo>
                    <a:pt x="14681" y="11684"/>
                  </a:lnTo>
                  <a:lnTo>
                    <a:pt x="14757" y="11811"/>
                  </a:lnTo>
                  <a:lnTo>
                    <a:pt x="14770" y="11684"/>
                  </a:lnTo>
                  <a:lnTo>
                    <a:pt x="14846" y="10922"/>
                  </a:lnTo>
                  <a:lnTo>
                    <a:pt x="14909" y="11049"/>
                  </a:lnTo>
                  <a:lnTo>
                    <a:pt x="14935" y="10922"/>
                  </a:lnTo>
                  <a:lnTo>
                    <a:pt x="15049" y="9906"/>
                  </a:lnTo>
                  <a:lnTo>
                    <a:pt x="15087" y="10160"/>
                  </a:lnTo>
                  <a:lnTo>
                    <a:pt x="15163" y="9906"/>
                  </a:lnTo>
                  <a:lnTo>
                    <a:pt x="15392" y="9144"/>
                  </a:lnTo>
                  <a:lnTo>
                    <a:pt x="15341" y="8001"/>
                  </a:lnTo>
                  <a:lnTo>
                    <a:pt x="15455" y="7112"/>
                  </a:lnTo>
                  <a:lnTo>
                    <a:pt x="15519" y="6731"/>
                  </a:lnTo>
                  <a:lnTo>
                    <a:pt x="15786" y="6731"/>
                  </a:lnTo>
                  <a:lnTo>
                    <a:pt x="16281" y="5207"/>
                  </a:lnTo>
                  <a:lnTo>
                    <a:pt x="16344" y="5080"/>
                  </a:lnTo>
                  <a:lnTo>
                    <a:pt x="16560" y="4318"/>
                  </a:lnTo>
                  <a:lnTo>
                    <a:pt x="16687" y="3556"/>
                  </a:lnTo>
                  <a:lnTo>
                    <a:pt x="16776" y="2159"/>
                  </a:lnTo>
                  <a:lnTo>
                    <a:pt x="16916" y="1905"/>
                  </a:lnTo>
                  <a:lnTo>
                    <a:pt x="17183" y="1397"/>
                  </a:lnTo>
                  <a:lnTo>
                    <a:pt x="17246" y="1270"/>
                  </a:lnTo>
                  <a:lnTo>
                    <a:pt x="17640" y="508"/>
                  </a:lnTo>
                  <a:lnTo>
                    <a:pt x="15887" y="508"/>
                  </a:lnTo>
                  <a:lnTo>
                    <a:pt x="15125" y="127"/>
                  </a:lnTo>
                  <a:lnTo>
                    <a:pt x="14490" y="0"/>
                  </a:lnTo>
                  <a:lnTo>
                    <a:pt x="12166" y="0"/>
                  </a:lnTo>
                  <a:lnTo>
                    <a:pt x="11912" y="254"/>
                  </a:lnTo>
                  <a:lnTo>
                    <a:pt x="11861" y="762"/>
                  </a:lnTo>
                  <a:lnTo>
                    <a:pt x="11226" y="2413"/>
                  </a:lnTo>
                  <a:lnTo>
                    <a:pt x="11353" y="2159"/>
                  </a:lnTo>
                  <a:lnTo>
                    <a:pt x="11366" y="2794"/>
                  </a:lnTo>
                  <a:lnTo>
                    <a:pt x="11252" y="3810"/>
                  </a:lnTo>
                  <a:lnTo>
                    <a:pt x="11023" y="3683"/>
                  </a:lnTo>
                  <a:lnTo>
                    <a:pt x="11061" y="3556"/>
                  </a:lnTo>
                  <a:lnTo>
                    <a:pt x="10744" y="3810"/>
                  </a:lnTo>
                  <a:lnTo>
                    <a:pt x="10604" y="4445"/>
                  </a:lnTo>
                  <a:lnTo>
                    <a:pt x="10401" y="5080"/>
                  </a:lnTo>
                  <a:lnTo>
                    <a:pt x="10553" y="5207"/>
                  </a:lnTo>
                  <a:lnTo>
                    <a:pt x="10604" y="5461"/>
                  </a:lnTo>
                  <a:lnTo>
                    <a:pt x="10172" y="6045"/>
                  </a:lnTo>
                  <a:lnTo>
                    <a:pt x="10236" y="5867"/>
                  </a:lnTo>
                  <a:lnTo>
                    <a:pt x="10261" y="5562"/>
                  </a:lnTo>
                  <a:lnTo>
                    <a:pt x="10160" y="6057"/>
                  </a:lnTo>
                  <a:lnTo>
                    <a:pt x="9753" y="6604"/>
                  </a:lnTo>
                  <a:lnTo>
                    <a:pt x="9690" y="8763"/>
                  </a:lnTo>
                  <a:lnTo>
                    <a:pt x="9575" y="9398"/>
                  </a:lnTo>
                  <a:lnTo>
                    <a:pt x="9017" y="10033"/>
                  </a:lnTo>
                  <a:lnTo>
                    <a:pt x="8826" y="11176"/>
                  </a:lnTo>
                  <a:lnTo>
                    <a:pt x="8661" y="11176"/>
                  </a:lnTo>
                  <a:lnTo>
                    <a:pt x="8102" y="12954"/>
                  </a:lnTo>
                  <a:lnTo>
                    <a:pt x="7861" y="13843"/>
                  </a:lnTo>
                  <a:lnTo>
                    <a:pt x="7810" y="13589"/>
                  </a:lnTo>
                  <a:lnTo>
                    <a:pt x="7747" y="13843"/>
                  </a:lnTo>
                  <a:lnTo>
                    <a:pt x="7607" y="14351"/>
                  </a:lnTo>
                  <a:lnTo>
                    <a:pt x="7937" y="14541"/>
                  </a:lnTo>
                  <a:lnTo>
                    <a:pt x="8013" y="14859"/>
                  </a:lnTo>
                  <a:lnTo>
                    <a:pt x="7899" y="15367"/>
                  </a:lnTo>
                  <a:lnTo>
                    <a:pt x="7581" y="15494"/>
                  </a:lnTo>
                  <a:lnTo>
                    <a:pt x="7340" y="16383"/>
                  </a:lnTo>
                  <a:lnTo>
                    <a:pt x="7213" y="16764"/>
                  </a:lnTo>
                  <a:lnTo>
                    <a:pt x="6781" y="17780"/>
                  </a:lnTo>
                  <a:lnTo>
                    <a:pt x="6667" y="19177"/>
                  </a:lnTo>
                  <a:lnTo>
                    <a:pt x="6667" y="22098"/>
                  </a:lnTo>
                  <a:lnTo>
                    <a:pt x="6629" y="22352"/>
                  </a:lnTo>
                  <a:lnTo>
                    <a:pt x="6629" y="22098"/>
                  </a:lnTo>
                  <a:lnTo>
                    <a:pt x="6667" y="19177"/>
                  </a:lnTo>
                  <a:lnTo>
                    <a:pt x="6591" y="18923"/>
                  </a:lnTo>
                  <a:lnTo>
                    <a:pt x="6451" y="19380"/>
                  </a:lnTo>
                  <a:lnTo>
                    <a:pt x="6451" y="20942"/>
                  </a:lnTo>
                  <a:lnTo>
                    <a:pt x="6337" y="20574"/>
                  </a:lnTo>
                  <a:lnTo>
                    <a:pt x="6337" y="20955"/>
                  </a:lnTo>
                  <a:lnTo>
                    <a:pt x="6057" y="21031"/>
                  </a:lnTo>
                  <a:lnTo>
                    <a:pt x="6299" y="20955"/>
                  </a:lnTo>
                  <a:lnTo>
                    <a:pt x="6337" y="20574"/>
                  </a:lnTo>
                  <a:lnTo>
                    <a:pt x="6451" y="20942"/>
                  </a:lnTo>
                  <a:lnTo>
                    <a:pt x="6451" y="19380"/>
                  </a:lnTo>
                  <a:lnTo>
                    <a:pt x="6159" y="20332"/>
                  </a:lnTo>
                  <a:lnTo>
                    <a:pt x="6096" y="20497"/>
                  </a:lnTo>
                  <a:lnTo>
                    <a:pt x="5981" y="18745"/>
                  </a:lnTo>
                  <a:lnTo>
                    <a:pt x="5943" y="18262"/>
                  </a:lnTo>
                  <a:lnTo>
                    <a:pt x="5956" y="18034"/>
                  </a:lnTo>
                  <a:lnTo>
                    <a:pt x="5880" y="17272"/>
                  </a:lnTo>
                  <a:lnTo>
                    <a:pt x="5829" y="17018"/>
                  </a:lnTo>
                  <a:lnTo>
                    <a:pt x="5524" y="16637"/>
                  </a:lnTo>
                  <a:lnTo>
                    <a:pt x="5575" y="16002"/>
                  </a:lnTo>
                  <a:lnTo>
                    <a:pt x="5676" y="15811"/>
                  </a:lnTo>
                  <a:lnTo>
                    <a:pt x="5803" y="16637"/>
                  </a:lnTo>
                  <a:lnTo>
                    <a:pt x="5930" y="17272"/>
                  </a:lnTo>
                  <a:lnTo>
                    <a:pt x="6032" y="16662"/>
                  </a:lnTo>
                  <a:lnTo>
                    <a:pt x="6248" y="17018"/>
                  </a:lnTo>
                  <a:lnTo>
                    <a:pt x="6045" y="16510"/>
                  </a:lnTo>
                  <a:lnTo>
                    <a:pt x="5715" y="15748"/>
                  </a:lnTo>
                  <a:lnTo>
                    <a:pt x="5651" y="15240"/>
                  </a:lnTo>
                  <a:lnTo>
                    <a:pt x="5638" y="14859"/>
                  </a:lnTo>
                  <a:lnTo>
                    <a:pt x="5613" y="13970"/>
                  </a:lnTo>
                  <a:lnTo>
                    <a:pt x="5715" y="13716"/>
                  </a:lnTo>
                  <a:lnTo>
                    <a:pt x="5626" y="13335"/>
                  </a:lnTo>
                  <a:lnTo>
                    <a:pt x="5613" y="13716"/>
                  </a:lnTo>
                  <a:lnTo>
                    <a:pt x="5473" y="13335"/>
                  </a:lnTo>
                  <a:lnTo>
                    <a:pt x="5613" y="13716"/>
                  </a:lnTo>
                  <a:lnTo>
                    <a:pt x="5613" y="13271"/>
                  </a:lnTo>
                  <a:lnTo>
                    <a:pt x="5499" y="12700"/>
                  </a:lnTo>
                  <a:lnTo>
                    <a:pt x="5334" y="12700"/>
                  </a:lnTo>
                  <a:lnTo>
                    <a:pt x="5295" y="12319"/>
                  </a:lnTo>
                  <a:lnTo>
                    <a:pt x="5219" y="12700"/>
                  </a:lnTo>
                  <a:lnTo>
                    <a:pt x="5257" y="12915"/>
                  </a:lnTo>
                  <a:lnTo>
                    <a:pt x="5283" y="13093"/>
                  </a:lnTo>
                  <a:lnTo>
                    <a:pt x="5448" y="13970"/>
                  </a:lnTo>
                  <a:lnTo>
                    <a:pt x="5245" y="13550"/>
                  </a:lnTo>
                  <a:lnTo>
                    <a:pt x="5156" y="12954"/>
                  </a:lnTo>
                  <a:lnTo>
                    <a:pt x="4978" y="12700"/>
                  </a:lnTo>
                  <a:lnTo>
                    <a:pt x="5105" y="11112"/>
                  </a:lnTo>
                  <a:lnTo>
                    <a:pt x="4940" y="10160"/>
                  </a:lnTo>
                  <a:lnTo>
                    <a:pt x="4838" y="9766"/>
                  </a:lnTo>
                  <a:lnTo>
                    <a:pt x="4838" y="16256"/>
                  </a:lnTo>
                  <a:lnTo>
                    <a:pt x="4787" y="16637"/>
                  </a:lnTo>
                  <a:lnTo>
                    <a:pt x="4699" y="16002"/>
                  </a:lnTo>
                  <a:lnTo>
                    <a:pt x="4826" y="16002"/>
                  </a:lnTo>
                  <a:lnTo>
                    <a:pt x="4838" y="16256"/>
                  </a:lnTo>
                  <a:lnTo>
                    <a:pt x="4838" y="9766"/>
                  </a:lnTo>
                  <a:lnTo>
                    <a:pt x="4648" y="9017"/>
                  </a:lnTo>
                  <a:lnTo>
                    <a:pt x="4610" y="8890"/>
                  </a:lnTo>
                  <a:lnTo>
                    <a:pt x="4000" y="8509"/>
                  </a:lnTo>
                  <a:lnTo>
                    <a:pt x="2895" y="8890"/>
                  </a:lnTo>
                  <a:lnTo>
                    <a:pt x="2730" y="9017"/>
                  </a:lnTo>
                  <a:lnTo>
                    <a:pt x="2425" y="9017"/>
                  </a:lnTo>
                  <a:lnTo>
                    <a:pt x="2362" y="8890"/>
                  </a:lnTo>
                  <a:lnTo>
                    <a:pt x="2628" y="8890"/>
                  </a:lnTo>
                  <a:lnTo>
                    <a:pt x="2730" y="8763"/>
                  </a:lnTo>
                  <a:lnTo>
                    <a:pt x="800" y="9144"/>
                  </a:lnTo>
                  <a:lnTo>
                    <a:pt x="673" y="9525"/>
                  </a:lnTo>
                  <a:lnTo>
                    <a:pt x="177" y="9652"/>
                  </a:lnTo>
                  <a:lnTo>
                    <a:pt x="368" y="9398"/>
                  </a:lnTo>
                  <a:lnTo>
                    <a:pt x="12" y="9525"/>
                  </a:lnTo>
                  <a:lnTo>
                    <a:pt x="101" y="9906"/>
                  </a:lnTo>
                  <a:lnTo>
                    <a:pt x="38" y="11544"/>
                  </a:lnTo>
                  <a:lnTo>
                    <a:pt x="165" y="12293"/>
                  </a:lnTo>
                  <a:lnTo>
                    <a:pt x="520" y="13843"/>
                  </a:lnTo>
                  <a:lnTo>
                    <a:pt x="635" y="15532"/>
                  </a:lnTo>
                  <a:lnTo>
                    <a:pt x="762" y="17399"/>
                  </a:lnTo>
                  <a:lnTo>
                    <a:pt x="889" y="18415"/>
                  </a:lnTo>
                  <a:lnTo>
                    <a:pt x="1663" y="20574"/>
                  </a:lnTo>
                  <a:lnTo>
                    <a:pt x="1778" y="21082"/>
                  </a:lnTo>
                  <a:lnTo>
                    <a:pt x="2019" y="24003"/>
                  </a:lnTo>
                  <a:lnTo>
                    <a:pt x="2146" y="24218"/>
                  </a:lnTo>
                  <a:lnTo>
                    <a:pt x="2247" y="24358"/>
                  </a:lnTo>
                  <a:lnTo>
                    <a:pt x="2336" y="25019"/>
                  </a:lnTo>
                  <a:lnTo>
                    <a:pt x="2565" y="25400"/>
                  </a:lnTo>
                  <a:lnTo>
                    <a:pt x="2870" y="26162"/>
                  </a:lnTo>
                  <a:lnTo>
                    <a:pt x="2959" y="26670"/>
                  </a:lnTo>
                  <a:lnTo>
                    <a:pt x="2730" y="27178"/>
                  </a:lnTo>
                  <a:lnTo>
                    <a:pt x="2628" y="27686"/>
                  </a:lnTo>
                  <a:lnTo>
                    <a:pt x="3124" y="28829"/>
                  </a:lnTo>
                  <a:lnTo>
                    <a:pt x="3225" y="28575"/>
                  </a:lnTo>
                  <a:lnTo>
                    <a:pt x="3302" y="29083"/>
                  </a:lnTo>
                  <a:lnTo>
                    <a:pt x="3606" y="30099"/>
                  </a:lnTo>
                  <a:lnTo>
                    <a:pt x="3568" y="30480"/>
                  </a:lnTo>
                  <a:lnTo>
                    <a:pt x="3568" y="30784"/>
                  </a:lnTo>
                  <a:lnTo>
                    <a:pt x="3848" y="31623"/>
                  </a:lnTo>
                  <a:lnTo>
                    <a:pt x="3937" y="32639"/>
                  </a:lnTo>
                  <a:lnTo>
                    <a:pt x="3441" y="31496"/>
                  </a:lnTo>
                  <a:lnTo>
                    <a:pt x="3606" y="32626"/>
                  </a:lnTo>
                  <a:lnTo>
                    <a:pt x="3708" y="33147"/>
                  </a:lnTo>
                  <a:lnTo>
                    <a:pt x="3822" y="33528"/>
                  </a:lnTo>
                  <a:lnTo>
                    <a:pt x="4152" y="34290"/>
                  </a:lnTo>
                  <a:lnTo>
                    <a:pt x="4165" y="33528"/>
                  </a:lnTo>
                  <a:lnTo>
                    <a:pt x="4368" y="33947"/>
                  </a:lnTo>
                  <a:lnTo>
                    <a:pt x="4699" y="34036"/>
                  </a:lnTo>
                  <a:lnTo>
                    <a:pt x="5054" y="34417"/>
                  </a:lnTo>
                  <a:lnTo>
                    <a:pt x="5080" y="33528"/>
                  </a:lnTo>
                  <a:lnTo>
                    <a:pt x="4978" y="32893"/>
                  </a:lnTo>
                  <a:lnTo>
                    <a:pt x="4876" y="32639"/>
                  </a:lnTo>
                  <a:lnTo>
                    <a:pt x="4902" y="32321"/>
                  </a:lnTo>
                  <a:lnTo>
                    <a:pt x="4991" y="32766"/>
                  </a:lnTo>
                  <a:lnTo>
                    <a:pt x="4927" y="32131"/>
                  </a:lnTo>
                  <a:lnTo>
                    <a:pt x="4851" y="31877"/>
                  </a:lnTo>
                  <a:lnTo>
                    <a:pt x="4800" y="31369"/>
                  </a:lnTo>
                  <a:lnTo>
                    <a:pt x="4533" y="30988"/>
                  </a:lnTo>
                  <a:lnTo>
                    <a:pt x="4419" y="30607"/>
                  </a:lnTo>
                  <a:lnTo>
                    <a:pt x="4445" y="30035"/>
                  </a:lnTo>
                  <a:lnTo>
                    <a:pt x="4419" y="29654"/>
                  </a:lnTo>
                  <a:lnTo>
                    <a:pt x="4521" y="29845"/>
                  </a:lnTo>
                  <a:lnTo>
                    <a:pt x="4419" y="29591"/>
                  </a:lnTo>
                  <a:lnTo>
                    <a:pt x="4279" y="28829"/>
                  </a:lnTo>
                  <a:lnTo>
                    <a:pt x="4089" y="28575"/>
                  </a:lnTo>
                  <a:lnTo>
                    <a:pt x="4178" y="28194"/>
                  </a:lnTo>
                  <a:lnTo>
                    <a:pt x="3771" y="27305"/>
                  </a:lnTo>
                  <a:lnTo>
                    <a:pt x="4064" y="27305"/>
                  </a:lnTo>
                  <a:lnTo>
                    <a:pt x="3962" y="27178"/>
                  </a:lnTo>
                  <a:lnTo>
                    <a:pt x="3771" y="26797"/>
                  </a:lnTo>
                  <a:lnTo>
                    <a:pt x="3670" y="26543"/>
                  </a:lnTo>
                  <a:lnTo>
                    <a:pt x="3619" y="26289"/>
                  </a:lnTo>
                  <a:lnTo>
                    <a:pt x="4076" y="26797"/>
                  </a:lnTo>
                  <a:lnTo>
                    <a:pt x="3886" y="26289"/>
                  </a:lnTo>
                  <a:lnTo>
                    <a:pt x="3340" y="24892"/>
                  </a:lnTo>
                  <a:lnTo>
                    <a:pt x="3733" y="25019"/>
                  </a:lnTo>
                  <a:lnTo>
                    <a:pt x="3632" y="24892"/>
                  </a:lnTo>
                  <a:lnTo>
                    <a:pt x="3416" y="24612"/>
                  </a:lnTo>
                  <a:lnTo>
                    <a:pt x="3289" y="24003"/>
                  </a:lnTo>
                  <a:lnTo>
                    <a:pt x="3175" y="23114"/>
                  </a:lnTo>
                  <a:lnTo>
                    <a:pt x="2946" y="22606"/>
                  </a:lnTo>
                  <a:lnTo>
                    <a:pt x="2971" y="22479"/>
                  </a:lnTo>
                  <a:lnTo>
                    <a:pt x="2959" y="21717"/>
                  </a:lnTo>
                  <a:lnTo>
                    <a:pt x="2705" y="21590"/>
                  </a:lnTo>
                  <a:lnTo>
                    <a:pt x="2501" y="20955"/>
                  </a:lnTo>
                  <a:lnTo>
                    <a:pt x="2349" y="20701"/>
                  </a:lnTo>
                  <a:lnTo>
                    <a:pt x="2298" y="19812"/>
                  </a:lnTo>
                  <a:lnTo>
                    <a:pt x="2603" y="20701"/>
                  </a:lnTo>
                  <a:lnTo>
                    <a:pt x="2413" y="19558"/>
                  </a:lnTo>
                  <a:lnTo>
                    <a:pt x="2298" y="19799"/>
                  </a:lnTo>
                  <a:lnTo>
                    <a:pt x="2286" y="19431"/>
                  </a:lnTo>
                  <a:lnTo>
                    <a:pt x="2374" y="19304"/>
                  </a:lnTo>
                  <a:lnTo>
                    <a:pt x="2451" y="19177"/>
                  </a:lnTo>
                  <a:lnTo>
                    <a:pt x="2120" y="19177"/>
                  </a:lnTo>
                  <a:lnTo>
                    <a:pt x="2222" y="18910"/>
                  </a:lnTo>
                  <a:lnTo>
                    <a:pt x="2159" y="18516"/>
                  </a:lnTo>
                  <a:lnTo>
                    <a:pt x="2171" y="17830"/>
                  </a:lnTo>
                  <a:lnTo>
                    <a:pt x="2324" y="18161"/>
                  </a:lnTo>
                  <a:lnTo>
                    <a:pt x="2184" y="17653"/>
                  </a:lnTo>
                  <a:lnTo>
                    <a:pt x="2070" y="17399"/>
                  </a:lnTo>
                  <a:lnTo>
                    <a:pt x="1917" y="17272"/>
                  </a:lnTo>
                  <a:lnTo>
                    <a:pt x="1714" y="16383"/>
                  </a:lnTo>
                  <a:lnTo>
                    <a:pt x="2019" y="16891"/>
                  </a:lnTo>
                  <a:lnTo>
                    <a:pt x="2070" y="16383"/>
                  </a:lnTo>
                  <a:lnTo>
                    <a:pt x="1955" y="16002"/>
                  </a:lnTo>
                  <a:lnTo>
                    <a:pt x="1778" y="15748"/>
                  </a:lnTo>
                  <a:lnTo>
                    <a:pt x="1663" y="15367"/>
                  </a:lnTo>
                  <a:lnTo>
                    <a:pt x="1739" y="15113"/>
                  </a:lnTo>
                  <a:lnTo>
                    <a:pt x="1549" y="14732"/>
                  </a:lnTo>
                  <a:lnTo>
                    <a:pt x="1447" y="13208"/>
                  </a:lnTo>
                  <a:lnTo>
                    <a:pt x="1295" y="12827"/>
                  </a:lnTo>
                  <a:lnTo>
                    <a:pt x="977" y="12827"/>
                  </a:lnTo>
                  <a:lnTo>
                    <a:pt x="850" y="12293"/>
                  </a:lnTo>
                  <a:lnTo>
                    <a:pt x="927" y="12065"/>
                  </a:lnTo>
                  <a:lnTo>
                    <a:pt x="939" y="12192"/>
                  </a:lnTo>
                  <a:lnTo>
                    <a:pt x="1066" y="12319"/>
                  </a:lnTo>
                  <a:lnTo>
                    <a:pt x="1041" y="12192"/>
                  </a:lnTo>
                  <a:lnTo>
                    <a:pt x="1003" y="12065"/>
                  </a:lnTo>
                  <a:lnTo>
                    <a:pt x="1054" y="11684"/>
                  </a:lnTo>
                  <a:lnTo>
                    <a:pt x="939" y="11112"/>
                  </a:lnTo>
                  <a:lnTo>
                    <a:pt x="1041" y="10414"/>
                  </a:lnTo>
                  <a:lnTo>
                    <a:pt x="1143" y="10287"/>
                  </a:lnTo>
                  <a:lnTo>
                    <a:pt x="1066" y="11645"/>
                  </a:lnTo>
                  <a:lnTo>
                    <a:pt x="1219" y="10922"/>
                  </a:lnTo>
                  <a:lnTo>
                    <a:pt x="1181" y="11811"/>
                  </a:lnTo>
                  <a:lnTo>
                    <a:pt x="1485" y="11176"/>
                  </a:lnTo>
                  <a:lnTo>
                    <a:pt x="1460" y="10922"/>
                  </a:lnTo>
                  <a:lnTo>
                    <a:pt x="1435" y="10541"/>
                  </a:lnTo>
                  <a:lnTo>
                    <a:pt x="1320" y="10414"/>
                  </a:lnTo>
                  <a:lnTo>
                    <a:pt x="1473" y="10414"/>
                  </a:lnTo>
                  <a:lnTo>
                    <a:pt x="1460" y="10287"/>
                  </a:lnTo>
                  <a:lnTo>
                    <a:pt x="1320" y="10287"/>
                  </a:lnTo>
                  <a:lnTo>
                    <a:pt x="1346" y="10160"/>
                  </a:lnTo>
                  <a:lnTo>
                    <a:pt x="2400" y="9652"/>
                  </a:lnTo>
                  <a:lnTo>
                    <a:pt x="2616" y="10414"/>
                  </a:lnTo>
                  <a:lnTo>
                    <a:pt x="3276" y="10033"/>
                  </a:lnTo>
                  <a:lnTo>
                    <a:pt x="3492" y="9779"/>
                  </a:lnTo>
                  <a:lnTo>
                    <a:pt x="3632" y="9652"/>
                  </a:lnTo>
                  <a:lnTo>
                    <a:pt x="3721" y="10033"/>
                  </a:lnTo>
                  <a:lnTo>
                    <a:pt x="3479" y="10033"/>
                  </a:lnTo>
                  <a:lnTo>
                    <a:pt x="3517" y="10414"/>
                  </a:lnTo>
                  <a:lnTo>
                    <a:pt x="3860" y="10160"/>
                  </a:lnTo>
                  <a:lnTo>
                    <a:pt x="3860" y="11061"/>
                  </a:lnTo>
                  <a:lnTo>
                    <a:pt x="3860" y="12192"/>
                  </a:lnTo>
                  <a:lnTo>
                    <a:pt x="4064" y="13081"/>
                  </a:lnTo>
                  <a:lnTo>
                    <a:pt x="4279" y="13843"/>
                  </a:lnTo>
                  <a:lnTo>
                    <a:pt x="4521" y="15240"/>
                  </a:lnTo>
                  <a:lnTo>
                    <a:pt x="4356" y="14986"/>
                  </a:lnTo>
                  <a:lnTo>
                    <a:pt x="4330" y="15303"/>
                  </a:lnTo>
                  <a:lnTo>
                    <a:pt x="4572" y="16459"/>
                  </a:lnTo>
                  <a:lnTo>
                    <a:pt x="4699" y="17653"/>
                  </a:lnTo>
                  <a:lnTo>
                    <a:pt x="4813" y="19329"/>
                  </a:lnTo>
                  <a:lnTo>
                    <a:pt x="4940" y="20218"/>
                  </a:lnTo>
                  <a:lnTo>
                    <a:pt x="5067" y="20497"/>
                  </a:lnTo>
                  <a:lnTo>
                    <a:pt x="5181" y="20828"/>
                  </a:lnTo>
                  <a:lnTo>
                    <a:pt x="5295" y="21463"/>
                  </a:lnTo>
                  <a:lnTo>
                    <a:pt x="5283" y="21590"/>
                  </a:lnTo>
                  <a:lnTo>
                    <a:pt x="5791" y="23114"/>
                  </a:lnTo>
                  <a:lnTo>
                    <a:pt x="6629" y="25654"/>
                  </a:lnTo>
                  <a:lnTo>
                    <a:pt x="7073" y="23114"/>
                  </a:lnTo>
                  <a:lnTo>
                    <a:pt x="7277" y="22098"/>
                  </a:lnTo>
                  <a:lnTo>
                    <a:pt x="7480" y="21590"/>
                  </a:lnTo>
                  <a:lnTo>
                    <a:pt x="7493" y="21844"/>
                  </a:lnTo>
                  <a:lnTo>
                    <a:pt x="7581" y="21590"/>
                  </a:lnTo>
                  <a:lnTo>
                    <a:pt x="7708" y="21209"/>
                  </a:lnTo>
                  <a:lnTo>
                    <a:pt x="7670" y="21031"/>
                  </a:lnTo>
                  <a:lnTo>
                    <a:pt x="7315" y="20828"/>
                  </a:lnTo>
                  <a:lnTo>
                    <a:pt x="7670" y="20066"/>
                  </a:lnTo>
                  <a:lnTo>
                    <a:pt x="7670" y="20193"/>
                  </a:lnTo>
                  <a:lnTo>
                    <a:pt x="7708" y="20066"/>
                  </a:lnTo>
                  <a:lnTo>
                    <a:pt x="7950" y="19177"/>
                  </a:lnTo>
                  <a:lnTo>
                    <a:pt x="8178" y="18288"/>
                  </a:lnTo>
                  <a:lnTo>
                    <a:pt x="8534" y="16459"/>
                  </a:lnTo>
                  <a:lnTo>
                    <a:pt x="9067" y="15367"/>
                  </a:lnTo>
                  <a:lnTo>
                    <a:pt x="9004" y="14986"/>
                  </a:lnTo>
                  <a:lnTo>
                    <a:pt x="9131" y="14541"/>
                  </a:lnTo>
                  <a:lnTo>
                    <a:pt x="9664" y="13550"/>
                  </a:lnTo>
                  <a:lnTo>
                    <a:pt x="9563" y="13335"/>
                  </a:lnTo>
                  <a:lnTo>
                    <a:pt x="9537" y="12954"/>
                  </a:lnTo>
                  <a:lnTo>
                    <a:pt x="9855" y="12319"/>
                  </a:lnTo>
                  <a:lnTo>
                    <a:pt x="9829" y="12573"/>
                  </a:lnTo>
                  <a:lnTo>
                    <a:pt x="9931" y="12319"/>
                  </a:lnTo>
                  <a:lnTo>
                    <a:pt x="10414" y="11049"/>
                  </a:lnTo>
                  <a:lnTo>
                    <a:pt x="10401" y="10160"/>
                  </a:lnTo>
                  <a:lnTo>
                    <a:pt x="10591" y="10160"/>
                  </a:lnTo>
                  <a:lnTo>
                    <a:pt x="10693" y="9398"/>
                  </a:lnTo>
                  <a:lnTo>
                    <a:pt x="10807" y="9271"/>
                  </a:lnTo>
                  <a:lnTo>
                    <a:pt x="10795" y="9144"/>
                  </a:lnTo>
                  <a:lnTo>
                    <a:pt x="10871" y="8382"/>
                  </a:lnTo>
                  <a:lnTo>
                    <a:pt x="11366" y="7366"/>
                  </a:lnTo>
                  <a:lnTo>
                    <a:pt x="11734" y="6096"/>
                  </a:lnTo>
                  <a:lnTo>
                    <a:pt x="11836" y="5778"/>
                  </a:lnTo>
                  <a:lnTo>
                    <a:pt x="11874" y="5461"/>
                  </a:lnTo>
                  <a:lnTo>
                    <a:pt x="12052" y="6223"/>
                  </a:lnTo>
                  <a:lnTo>
                    <a:pt x="12115" y="5461"/>
                  </a:lnTo>
                  <a:lnTo>
                    <a:pt x="12115" y="5334"/>
                  </a:lnTo>
                  <a:lnTo>
                    <a:pt x="12039" y="5461"/>
                  </a:lnTo>
                  <a:lnTo>
                    <a:pt x="12103" y="5080"/>
                  </a:lnTo>
                  <a:lnTo>
                    <a:pt x="12217" y="4953"/>
                  </a:lnTo>
                  <a:lnTo>
                    <a:pt x="12547" y="3810"/>
                  </a:lnTo>
                  <a:lnTo>
                    <a:pt x="12649" y="3302"/>
                  </a:lnTo>
                  <a:lnTo>
                    <a:pt x="12750" y="3556"/>
                  </a:lnTo>
                  <a:lnTo>
                    <a:pt x="12827" y="3302"/>
                  </a:lnTo>
                  <a:lnTo>
                    <a:pt x="13169" y="2159"/>
                  </a:lnTo>
                  <a:lnTo>
                    <a:pt x="13195" y="1524"/>
                  </a:lnTo>
                  <a:lnTo>
                    <a:pt x="14058" y="1651"/>
                  </a:lnTo>
                  <a:lnTo>
                    <a:pt x="13601" y="1524"/>
                  </a:lnTo>
                  <a:lnTo>
                    <a:pt x="13716" y="1270"/>
                  </a:lnTo>
                  <a:lnTo>
                    <a:pt x="14109" y="1270"/>
                  </a:lnTo>
                  <a:lnTo>
                    <a:pt x="14249" y="1524"/>
                  </a:lnTo>
                  <a:lnTo>
                    <a:pt x="14516" y="1397"/>
                  </a:lnTo>
                  <a:lnTo>
                    <a:pt x="14871" y="1397"/>
                  </a:lnTo>
                  <a:lnTo>
                    <a:pt x="14668" y="1651"/>
                  </a:lnTo>
                  <a:lnTo>
                    <a:pt x="14998" y="1651"/>
                  </a:lnTo>
                  <a:lnTo>
                    <a:pt x="15011" y="1778"/>
                  </a:lnTo>
                  <a:lnTo>
                    <a:pt x="15367" y="1778"/>
                  </a:lnTo>
                  <a:lnTo>
                    <a:pt x="15049" y="2032"/>
                  </a:lnTo>
                  <a:lnTo>
                    <a:pt x="15227" y="1955"/>
                  </a:lnTo>
                  <a:lnTo>
                    <a:pt x="14732" y="4318"/>
                  </a:lnTo>
                  <a:lnTo>
                    <a:pt x="14782" y="5207"/>
                  </a:lnTo>
                  <a:lnTo>
                    <a:pt x="14566" y="5969"/>
                  </a:lnTo>
                  <a:lnTo>
                    <a:pt x="14274" y="6731"/>
                  </a:lnTo>
                  <a:lnTo>
                    <a:pt x="14198" y="7010"/>
                  </a:lnTo>
                  <a:lnTo>
                    <a:pt x="14071" y="7620"/>
                  </a:lnTo>
                  <a:lnTo>
                    <a:pt x="13970" y="8382"/>
                  </a:lnTo>
                  <a:lnTo>
                    <a:pt x="13944" y="8509"/>
                  </a:lnTo>
                  <a:lnTo>
                    <a:pt x="13982" y="8382"/>
                  </a:lnTo>
                  <a:lnTo>
                    <a:pt x="14109" y="8001"/>
                  </a:lnTo>
                  <a:lnTo>
                    <a:pt x="14160" y="8382"/>
                  </a:lnTo>
                  <a:lnTo>
                    <a:pt x="13995" y="8382"/>
                  </a:lnTo>
                  <a:lnTo>
                    <a:pt x="13919" y="8750"/>
                  </a:lnTo>
                  <a:lnTo>
                    <a:pt x="13919" y="17907"/>
                  </a:lnTo>
                  <a:lnTo>
                    <a:pt x="13843" y="19050"/>
                  </a:lnTo>
                  <a:lnTo>
                    <a:pt x="13843" y="18669"/>
                  </a:lnTo>
                  <a:lnTo>
                    <a:pt x="13919" y="17907"/>
                  </a:lnTo>
                  <a:lnTo>
                    <a:pt x="13919" y="8750"/>
                  </a:lnTo>
                  <a:lnTo>
                    <a:pt x="13779" y="9398"/>
                  </a:lnTo>
                  <a:lnTo>
                    <a:pt x="13779" y="8890"/>
                  </a:lnTo>
                  <a:lnTo>
                    <a:pt x="13690" y="9398"/>
                  </a:lnTo>
                  <a:lnTo>
                    <a:pt x="13576" y="10033"/>
                  </a:lnTo>
                  <a:lnTo>
                    <a:pt x="13462" y="10795"/>
                  </a:lnTo>
                  <a:lnTo>
                    <a:pt x="13335" y="11938"/>
                  </a:lnTo>
                  <a:lnTo>
                    <a:pt x="13500" y="11684"/>
                  </a:lnTo>
                  <a:lnTo>
                    <a:pt x="13436" y="12192"/>
                  </a:lnTo>
                  <a:lnTo>
                    <a:pt x="13347" y="12319"/>
                  </a:lnTo>
                  <a:lnTo>
                    <a:pt x="13258" y="12700"/>
                  </a:lnTo>
                  <a:lnTo>
                    <a:pt x="13131" y="14097"/>
                  </a:lnTo>
                  <a:lnTo>
                    <a:pt x="13068" y="14236"/>
                  </a:lnTo>
                  <a:lnTo>
                    <a:pt x="13068" y="17526"/>
                  </a:lnTo>
                  <a:lnTo>
                    <a:pt x="12954" y="17653"/>
                  </a:lnTo>
                  <a:lnTo>
                    <a:pt x="13017" y="17526"/>
                  </a:lnTo>
                  <a:lnTo>
                    <a:pt x="13068" y="14236"/>
                  </a:lnTo>
                  <a:lnTo>
                    <a:pt x="12827" y="14732"/>
                  </a:lnTo>
                  <a:lnTo>
                    <a:pt x="12827" y="17653"/>
                  </a:lnTo>
                  <a:lnTo>
                    <a:pt x="12788" y="17780"/>
                  </a:lnTo>
                  <a:lnTo>
                    <a:pt x="12725" y="17957"/>
                  </a:lnTo>
                  <a:lnTo>
                    <a:pt x="12827" y="17653"/>
                  </a:lnTo>
                  <a:lnTo>
                    <a:pt x="12827" y="14732"/>
                  </a:lnTo>
                  <a:lnTo>
                    <a:pt x="12268" y="15875"/>
                  </a:lnTo>
                  <a:lnTo>
                    <a:pt x="12192" y="16548"/>
                  </a:lnTo>
                  <a:lnTo>
                    <a:pt x="12319" y="17526"/>
                  </a:lnTo>
                  <a:lnTo>
                    <a:pt x="12319" y="18910"/>
                  </a:lnTo>
                  <a:lnTo>
                    <a:pt x="12395" y="19126"/>
                  </a:lnTo>
                  <a:lnTo>
                    <a:pt x="12217" y="19558"/>
                  </a:lnTo>
                  <a:lnTo>
                    <a:pt x="12128" y="19685"/>
                  </a:lnTo>
                  <a:lnTo>
                    <a:pt x="12242" y="22352"/>
                  </a:lnTo>
                  <a:lnTo>
                    <a:pt x="13627" y="19545"/>
                  </a:lnTo>
                  <a:lnTo>
                    <a:pt x="13741" y="19304"/>
                  </a:lnTo>
                  <a:lnTo>
                    <a:pt x="13779" y="19075"/>
                  </a:lnTo>
                  <a:lnTo>
                    <a:pt x="13779" y="19240"/>
                  </a:lnTo>
                  <a:lnTo>
                    <a:pt x="13868" y="19050"/>
                  </a:lnTo>
                  <a:lnTo>
                    <a:pt x="14109" y="18542"/>
                  </a:lnTo>
                  <a:lnTo>
                    <a:pt x="14579" y="17907"/>
                  </a:lnTo>
                  <a:lnTo>
                    <a:pt x="14909" y="16764"/>
                  </a:lnTo>
                  <a:lnTo>
                    <a:pt x="15659" y="16205"/>
                  </a:lnTo>
                  <a:lnTo>
                    <a:pt x="15773" y="16002"/>
                  </a:lnTo>
                  <a:lnTo>
                    <a:pt x="16002" y="14859"/>
                  </a:lnTo>
                  <a:lnTo>
                    <a:pt x="16243" y="13589"/>
                  </a:lnTo>
                  <a:lnTo>
                    <a:pt x="16891" y="12700"/>
                  </a:lnTo>
                  <a:lnTo>
                    <a:pt x="16941" y="12573"/>
                  </a:lnTo>
                  <a:lnTo>
                    <a:pt x="17043" y="12192"/>
                  </a:lnTo>
                  <a:lnTo>
                    <a:pt x="18097" y="9525"/>
                  </a:lnTo>
                  <a:lnTo>
                    <a:pt x="18516" y="8763"/>
                  </a:lnTo>
                  <a:lnTo>
                    <a:pt x="19850" y="6477"/>
                  </a:lnTo>
                  <a:lnTo>
                    <a:pt x="21793" y="5207"/>
                  </a:lnTo>
                  <a:lnTo>
                    <a:pt x="22174" y="4953"/>
                  </a:lnTo>
                  <a:lnTo>
                    <a:pt x="22288" y="4572"/>
                  </a:lnTo>
                  <a:lnTo>
                    <a:pt x="22593" y="4318"/>
                  </a:lnTo>
                  <a:lnTo>
                    <a:pt x="22936" y="4572"/>
                  </a:lnTo>
                  <a:lnTo>
                    <a:pt x="22733" y="4699"/>
                  </a:lnTo>
                  <a:lnTo>
                    <a:pt x="22860" y="4699"/>
                  </a:lnTo>
                  <a:lnTo>
                    <a:pt x="22999" y="4572"/>
                  </a:lnTo>
                  <a:lnTo>
                    <a:pt x="23139" y="4445"/>
                  </a:lnTo>
                  <a:lnTo>
                    <a:pt x="23063" y="5842"/>
                  </a:lnTo>
                  <a:lnTo>
                    <a:pt x="22237" y="9271"/>
                  </a:lnTo>
                  <a:lnTo>
                    <a:pt x="22225" y="9144"/>
                  </a:lnTo>
                  <a:lnTo>
                    <a:pt x="22225" y="9017"/>
                  </a:lnTo>
                  <a:lnTo>
                    <a:pt x="22136" y="9144"/>
                  </a:lnTo>
                  <a:lnTo>
                    <a:pt x="22047" y="9271"/>
                  </a:lnTo>
                  <a:lnTo>
                    <a:pt x="21932" y="9525"/>
                  </a:lnTo>
                  <a:lnTo>
                    <a:pt x="21704" y="10541"/>
                  </a:lnTo>
                  <a:lnTo>
                    <a:pt x="21704" y="10922"/>
                  </a:lnTo>
                  <a:lnTo>
                    <a:pt x="21691" y="10668"/>
                  </a:lnTo>
                  <a:lnTo>
                    <a:pt x="21564" y="10795"/>
                  </a:lnTo>
                  <a:lnTo>
                    <a:pt x="21488" y="10922"/>
                  </a:lnTo>
                  <a:lnTo>
                    <a:pt x="21374" y="11938"/>
                  </a:lnTo>
                  <a:lnTo>
                    <a:pt x="21145" y="12052"/>
                  </a:lnTo>
                  <a:lnTo>
                    <a:pt x="21120" y="12192"/>
                  </a:lnTo>
                  <a:lnTo>
                    <a:pt x="20662" y="13208"/>
                  </a:lnTo>
                  <a:lnTo>
                    <a:pt x="20929" y="12954"/>
                  </a:lnTo>
                  <a:lnTo>
                    <a:pt x="20624" y="13589"/>
                  </a:lnTo>
                  <a:lnTo>
                    <a:pt x="20510" y="14160"/>
                  </a:lnTo>
                  <a:lnTo>
                    <a:pt x="20383" y="14605"/>
                  </a:lnTo>
                  <a:lnTo>
                    <a:pt x="20129" y="14986"/>
                  </a:lnTo>
                  <a:lnTo>
                    <a:pt x="20066" y="15621"/>
                  </a:lnTo>
                  <a:lnTo>
                    <a:pt x="19939" y="15786"/>
                  </a:lnTo>
                  <a:lnTo>
                    <a:pt x="19939" y="18669"/>
                  </a:lnTo>
                  <a:lnTo>
                    <a:pt x="19939" y="18821"/>
                  </a:lnTo>
                  <a:lnTo>
                    <a:pt x="19837" y="19329"/>
                  </a:lnTo>
                  <a:lnTo>
                    <a:pt x="19862" y="18910"/>
                  </a:lnTo>
                  <a:lnTo>
                    <a:pt x="19939" y="18669"/>
                  </a:lnTo>
                  <a:lnTo>
                    <a:pt x="19939" y="15786"/>
                  </a:lnTo>
                  <a:lnTo>
                    <a:pt x="19761" y="16002"/>
                  </a:lnTo>
                  <a:lnTo>
                    <a:pt x="19646" y="16370"/>
                  </a:lnTo>
                  <a:lnTo>
                    <a:pt x="19761" y="16510"/>
                  </a:lnTo>
                  <a:lnTo>
                    <a:pt x="19659" y="19812"/>
                  </a:lnTo>
                  <a:lnTo>
                    <a:pt x="19646" y="19939"/>
                  </a:lnTo>
                  <a:lnTo>
                    <a:pt x="19532" y="20574"/>
                  </a:lnTo>
                  <a:lnTo>
                    <a:pt x="19659" y="19812"/>
                  </a:lnTo>
                  <a:lnTo>
                    <a:pt x="19659" y="16408"/>
                  </a:lnTo>
                  <a:lnTo>
                    <a:pt x="19507" y="16256"/>
                  </a:lnTo>
                  <a:lnTo>
                    <a:pt x="19469" y="16383"/>
                  </a:lnTo>
                  <a:lnTo>
                    <a:pt x="19469" y="19939"/>
                  </a:lnTo>
                  <a:lnTo>
                    <a:pt x="19431" y="20320"/>
                  </a:lnTo>
                  <a:lnTo>
                    <a:pt x="19202" y="20472"/>
                  </a:lnTo>
                  <a:lnTo>
                    <a:pt x="19202" y="20955"/>
                  </a:lnTo>
                  <a:lnTo>
                    <a:pt x="18910" y="20955"/>
                  </a:lnTo>
                  <a:lnTo>
                    <a:pt x="18745" y="20955"/>
                  </a:lnTo>
                  <a:lnTo>
                    <a:pt x="18592" y="21209"/>
                  </a:lnTo>
                  <a:lnTo>
                    <a:pt x="18491" y="21082"/>
                  </a:lnTo>
                  <a:lnTo>
                    <a:pt x="18656" y="21082"/>
                  </a:lnTo>
                  <a:lnTo>
                    <a:pt x="18745" y="20955"/>
                  </a:lnTo>
                  <a:lnTo>
                    <a:pt x="18834" y="20828"/>
                  </a:lnTo>
                  <a:lnTo>
                    <a:pt x="18973" y="20828"/>
                  </a:lnTo>
                  <a:lnTo>
                    <a:pt x="18910" y="20955"/>
                  </a:lnTo>
                  <a:lnTo>
                    <a:pt x="18986" y="20828"/>
                  </a:lnTo>
                  <a:lnTo>
                    <a:pt x="19202" y="20955"/>
                  </a:lnTo>
                  <a:lnTo>
                    <a:pt x="19202" y="20472"/>
                  </a:lnTo>
                  <a:lnTo>
                    <a:pt x="18999" y="20802"/>
                  </a:lnTo>
                  <a:lnTo>
                    <a:pt x="19113" y="20574"/>
                  </a:lnTo>
                  <a:lnTo>
                    <a:pt x="19215" y="20193"/>
                  </a:lnTo>
                  <a:lnTo>
                    <a:pt x="19367" y="20040"/>
                  </a:lnTo>
                  <a:lnTo>
                    <a:pt x="19469" y="16383"/>
                  </a:lnTo>
                  <a:lnTo>
                    <a:pt x="19088" y="17526"/>
                  </a:lnTo>
                  <a:lnTo>
                    <a:pt x="18973" y="18288"/>
                  </a:lnTo>
                  <a:lnTo>
                    <a:pt x="18961" y="18034"/>
                  </a:lnTo>
                  <a:lnTo>
                    <a:pt x="18872" y="18288"/>
                  </a:lnTo>
                  <a:lnTo>
                    <a:pt x="18732" y="18669"/>
                  </a:lnTo>
                  <a:lnTo>
                    <a:pt x="18694" y="18415"/>
                  </a:lnTo>
                  <a:lnTo>
                    <a:pt x="18465" y="19050"/>
                  </a:lnTo>
                  <a:lnTo>
                    <a:pt x="18351" y="19431"/>
                  </a:lnTo>
                  <a:lnTo>
                    <a:pt x="18072" y="20040"/>
                  </a:lnTo>
                  <a:lnTo>
                    <a:pt x="17970" y="20955"/>
                  </a:lnTo>
                  <a:lnTo>
                    <a:pt x="18084" y="21590"/>
                  </a:lnTo>
                  <a:lnTo>
                    <a:pt x="17513" y="22098"/>
                  </a:lnTo>
                  <a:lnTo>
                    <a:pt x="17056" y="25527"/>
                  </a:lnTo>
                  <a:lnTo>
                    <a:pt x="19316" y="22479"/>
                  </a:lnTo>
                  <a:lnTo>
                    <a:pt x="20002" y="21551"/>
                  </a:lnTo>
                  <a:lnTo>
                    <a:pt x="20129" y="21336"/>
                  </a:lnTo>
                  <a:lnTo>
                    <a:pt x="20447" y="20574"/>
                  </a:lnTo>
                  <a:lnTo>
                    <a:pt x="21310" y="18542"/>
                  </a:lnTo>
                  <a:lnTo>
                    <a:pt x="21475" y="18707"/>
                  </a:lnTo>
                  <a:lnTo>
                    <a:pt x="21564" y="17907"/>
                  </a:lnTo>
                  <a:lnTo>
                    <a:pt x="21691" y="17653"/>
                  </a:lnTo>
                  <a:lnTo>
                    <a:pt x="20815" y="17653"/>
                  </a:lnTo>
                  <a:lnTo>
                    <a:pt x="20383" y="17653"/>
                  </a:lnTo>
                  <a:lnTo>
                    <a:pt x="20167" y="17957"/>
                  </a:lnTo>
                  <a:lnTo>
                    <a:pt x="20218" y="17780"/>
                  </a:lnTo>
                  <a:lnTo>
                    <a:pt x="20294" y="17526"/>
                  </a:lnTo>
                  <a:lnTo>
                    <a:pt x="20777" y="17018"/>
                  </a:lnTo>
                  <a:lnTo>
                    <a:pt x="20739" y="17272"/>
                  </a:lnTo>
                  <a:lnTo>
                    <a:pt x="20942" y="16637"/>
                  </a:lnTo>
                  <a:lnTo>
                    <a:pt x="21069" y="16256"/>
                  </a:lnTo>
                  <a:lnTo>
                    <a:pt x="21094" y="16103"/>
                  </a:lnTo>
                  <a:lnTo>
                    <a:pt x="20929" y="16040"/>
                  </a:lnTo>
                  <a:lnTo>
                    <a:pt x="20840" y="16637"/>
                  </a:lnTo>
                  <a:lnTo>
                    <a:pt x="20815" y="16789"/>
                  </a:lnTo>
                  <a:lnTo>
                    <a:pt x="20828" y="16052"/>
                  </a:lnTo>
                  <a:lnTo>
                    <a:pt x="21043" y="15240"/>
                  </a:lnTo>
                  <a:lnTo>
                    <a:pt x="21158" y="14986"/>
                  </a:lnTo>
                  <a:lnTo>
                    <a:pt x="21678" y="14351"/>
                  </a:lnTo>
                  <a:lnTo>
                    <a:pt x="22148" y="12954"/>
                  </a:lnTo>
                  <a:lnTo>
                    <a:pt x="22402" y="12192"/>
                  </a:lnTo>
                  <a:lnTo>
                    <a:pt x="22758" y="11684"/>
                  </a:lnTo>
                  <a:lnTo>
                    <a:pt x="22821" y="11557"/>
                  </a:lnTo>
                  <a:lnTo>
                    <a:pt x="22250" y="11684"/>
                  </a:lnTo>
                  <a:lnTo>
                    <a:pt x="22656" y="10922"/>
                  </a:lnTo>
                  <a:lnTo>
                    <a:pt x="23088" y="10287"/>
                  </a:lnTo>
                  <a:lnTo>
                    <a:pt x="22644" y="11303"/>
                  </a:lnTo>
                  <a:lnTo>
                    <a:pt x="22821" y="11049"/>
                  </a:lnTo>
                  <a:lnTo>
                    <a:pt x="23266" y="11049"/>
                  </a:lnTo>
                  <a:lnTo>
                    <a:pt x="23215" y="10287"/>
                  </a:lnTo>
                  <a:lnTo>
                    <a:pt x="23266" y="9652"/>
                  </a:lnTo>
                  <a:lnTo>
                    <a:pt x="23533" y="9271"/>
                  </a:lnTo>
                  <a:lnTo>
                    <a:pt x="23622" y="9144"/>
                  </a:lnTo>
                  <a:lnTo>
                    <a:pt x="23596" y="9398"/>
                  </a:lnTo>
                  <a:lnTo>
                    <a:pt x="23749" y="9144"/>
                  </a:lnTo>
                  <a:lnTo>
                    <a:pt x="23825" y="9017"/>
                  </a:lnTo>
                  <a:lnTo>
                    <a:pt x="23876" y="7874"/>
                  </a:lnTo>
                  <a:lnTo>
                    <a:pt x="24066" y="7239"/>
                  </a:lnTo>
                  <a:lnTo>
                    <a:pt x="24244" y="5588"/>
                  </a:lnTo>
                  <a:close/>
                </a:path>
                <a:path w="31115" h="38100">
                  <a:moveTo>
                    <a:pt x="24803" y="34264"/>
                  </a:moveTo>
                  <a:lnTo>
                    <a:pt x="24777" y="34404"/>
                  </a:lnTo>
                  <a:lnTo>
                    <a:pt x="24803" y="34264"/>
                  </a:lnTo>
                  <a:close/>
                </a:path>
                <a:path w="31115" h="38100">
                  <a:moveTo>
                    <a:pt x="24815" y="34886"/>
                  </a:moveTo>
                  <a:lnTo>
                    <a:pt x="24803" y="34569"/>
                  </a:lnTo>
                  <a:lnTo>
                    <a:pt x="24765" y="34810"/>
                  </a:lnTo>
                  <a:close/>
                </a:path>
                <a:path w="31115" h="38100">
                  <a:moveTo>
                    <a:pt x="24815" y="34442"/>
                  </a:moveTo>
                  <a:lnTo>
                    <a:pt x="24803" y="34569"/>
                  </a:lnTo>
                  <a:lnTo>
                    <a:pt x="24815" y="34442"/>
                  </a:lnTo>
                  <a:close/>
                </a:path>
                <a:path w="31115" h="38100">
                  <a:moveTo>
                    <a:pt x="24917" y="37693"/>
                  </a:moveTo>
                  <a:lnTo>
                    <a:pt x="24892" y="37414"/>
                  </a:lnTo>
                  <a:lnTo>
                    <a:pt x="24688" y="37211"/>
                  </a:lnTo>
                  <a:lnTo>
                    <a:pt x="24739" y="37655"/>
                  </a:lnTo>
                  <a:lnTo>
                    <a:pt x="24917" y="37693"/>
                  </a:lnTo>
                  <a:close/>
                </a:path>
                <a:path w="31115" h="38100">
                  <a:moveTo>
                    <a:pt x="24942" y="11557"/>
                  </a:moveTo>
                  <a:lnTo>
                    <a:pt x="24790" y="11557"/>
                  </a:lnTo>
                  <a:lnTo>
                    <a:pt x="24790" y="11938"/>
                  </a:lnTo>
                  <a:lnTo>
                    <a:pt x="24942" y="11557"/>
                  </a:lnTo>
                  <a:close/>
                </a:path>
                <a:path w="31115" h="38100">
                  <a:moveTo>
                    <a:pt x="25031" y="9779"/>
                  </a:moveTo>
                  <a:lnTo>
                    <a:pt x="24879" y="9893"/>
                  </a:lnTo>
                  <a:lnTo>
                    <a:pt x="25031" y="9779"/>
                  </a:lnTo>
                  <a:close/>
                </a:path>
                <a:path w="31115" h="38100">
                  <a:moveTo>
                    <a:pt x="25044" y="18516"/>
                  </a:moveTo>
                  <a:lnTo>
                    <a:pt x="24892" y="18669"/>
                  </a:lnTo>
                  <a:lnTo>
                    <a:pt x="24853" y="19050"/>
                  </a:lnTo>
                  <a:lnTo>
                    <a:pt x="25044" y="18516"/>
                  </a:lnTo>
                  <a:close/>
                </a:path>
                <a:path w="31115" h="38100">
                  <a:moveTo>
                    <a:pt x="25069" y="34798"/>
                  </a:moveTo>
                  <a:lnTo>
                    <a:pt x="24955" y="34086"/>
                  </a:lnTo>
                  <a:lnTo>
                    <a:pt x="24930" y="34671"/>
                  </a:lnTo>
                  <a:lnTo>
                    <a:pt x="25069" y="34798"/>
                  </a:lnTo>
                  <a:close/>
                </a:path>
                <a:path w="31115" h="38100">
                  <a:moveTo>
                    <a:pt x="25082" y="18796"/>
                  </a:moveTo>
                  <a:lnTo>
                    <a:pt x="24955" y="19240"/>
                  </a:lnTo>
                  <a:lnTo>
                    <a:pt x="24930" y="19392"/>
                  </a:lnTo>
                  <a:lnTo>
                    <a:pt x="25082" y="18796"/>
                  </a:lnTo>
                  <a:close/>
                </a:path>
                <a:path w="31115" h="38100">
                  <a:moveTo>
                    <a:pt x="25171" y="33655"/>
                  </a:moveTo>
                  <a:lnTo>
                    <a:pt x="25044" y="33782"/>
                  </a:lnTo>
                  <a:lnTo>
                    <a:pt x="25171" y="33655"/>
                  </a:lnTo>
                  <a:close/>
                </a:path>
                <a:path w="31115" h="38100">
                  <a:moveTo>
                    <a:pt x="25196" y="35737"/>
                  </a:moveTo>
                  <a:lnTo>
                    <a:pt x="25107" y="35407"/>
                  </a:lnTo>
                  <a:lnTo>
                    <a:pt x="24968" y="34988"/>
                  </a:lnTo>
                  <a:lnTo>
                    <a:pt x="24765" y="35204"/>
                  </a:lnTo>
                  <a:lnTo>
                    <a:pt x="24930" y="35547"/>
                  </a:lnTo>
                  <a:lnTo>
                    <a:pt x="25069" y="36004"/>
                  </a:lnTo>
                  <a:lnTo>
                    <a:pt x="25057" y="36283"/>
                  </a:lnTo>
                  <a:lnTo>
                    <a:pt x="24980" y="36499"/>
                  </a:lnTo>
                  <a:lnTo>
                    <a:pt x="24841" y="36893"/>
                  </a:lnTo>
                  <a:lnTo>
                    <a:pt x="24968" y="37045"/>
                  </a:lnTo>
                  <a:lnTo>
                    <a:pt x="25133" y="36677"/>
                  </a:lnTo>
                  <a:lnTo>
                    <a:pt x="25146" y="36207"/>
                  </a:lnTo>
                  <a:lnTo>
                    <a:pt x="25057" y="35712"/>
                  </a:lnTo>
                  <a:lnTo>
                    <a:pt x="25196" y="35737"/>
                  </a:lnTo>
                  <a:close/>
                </a:path>
                <a:path w="31115" h="38100">
                  <a:moveTo>
                    <a:pt x="25209" y="31864"/>
                  </a:moveTo>
                  <a:lnTo>
                    <a:pt x="25171" y="32016"/>
                  </a:lnTo>
                  <a:lnTo>
                    <a:pt x="25209" y="31864"/>
                  </a:lnTo>
                  <a:close/>
                </a:path>
                <a:path w="31115" h="38100">
                  <a:moveTo>
                    <a:pt x="25234" y="17907"/>
                  </a:moveTo>
                  <a:lnTo>
                    <a:pt x="25044" y="18516"/>
                  </a:lnTo>
                  <a:lnTo>
                    <a:pt x="25234" y="17907"/>
                  </a:lnTo>
                  <a:close/>
                </a:path>
                <a:path w="31115" h="38100">
                  <a:moveTo>
                    <a:pt x="25285" y="31851"/>
                  </a:moveTo>
                  <a:lnTo>
                    <a:pt x="25247" y="31686"/>
                  </a:lnTo>
                  <a:lnTo>
                    <a:pt x="25209" y="31851"/>
                  </a:lnTo>
                  <a:close/>
                </a:path>
                <a:path w="31115" h="38100">
                  <a:moveTo>
                    <a:pt x="25349" y="15430"/>
                  </a:moveTo>
                  <a:lnTo>
                    <a:pt x="25247" y="15633"/>
                  </a:lnTo>
                  <a:lnTo>
                    <a:pt x="25171" y="15798"/>
                  </a:lnTo>
                  <a:lnTo>
                    <a:pt x="25323" y="15570"/>
                  </a:lnTo>
                  <a:lnTo>
                    <a:pt x="25349" y="15430"/>
                  </a:lnTo>
                  <a:close/>
                </a:path>
                <a:path w="31115" h="38100">
                  <a:moveTo>
                    <a:pt x="25539" y="32131"/>
                  </a:moveTo>
                  <a:lnTo>
                    <a:pt x="25361" y="32626"/>
                  </a:lnTo>
                  <a:lnTo>
                    <a:pt x="25539" y="32131"/>
                  </a:lnTo>
                  <a:close/>
                </a:path>
                <a:path w="31115" h="38100">
                  <a:moveTo>
                    <a:pt x="25590" y="14897"/>
                  </a:moveTo>
                  <a:lnTo>
                    <a:pt x="25463" y="15087"/>
                  </a:lnTo>
                  <a:lnTo>
                    <a:pt x="25400" y="15265"/>
                  </a:lnTo>
                  <a:lnTo>
                    <a:pt x="25349" y="15430"/>
                  </a:lnTo>
                  <a:lnTo>
                    <a:pt x="25425" y="15278"/>
                  </a:lnTo>
                  <a:lnTo>
                    <a:pt x="25539" y="15087"/>
                  </a:lnTo>
                  <a:lnTo>
                    <a:pt x="25590" y="14897"/>
                  </a:lnTo>
                  <a:close/>
                </a:path>
                <a:path w="31115" h="38100">
                  <a:moveTo>
                    <a:pt x="25603" y="33782"/>
                  </a:moveTo>
                  <a:lnTo>
                    <a:pt x="25361" y="32639"/>
                  </a:lnTo>
                  <a:lnTo>
                    <a:pt x="25222" y="32385"/>
                  </a:lnTo>
                  <a:lnTo>
                    <a:pt x="25184" y="32131"/>
                  </a:lnTo>
                  <a:lnTo>
                    <a:pt x="25171" y="33655"/>
                  </a:lnTo>
                  <a:lnTo>
                    <a:pt x="25209" y="34036"/>
                  </a:lnTo>
                  <a:lnTo>
                    <a:pt x="25603" y="33782"/>
                  </a:lnTo>
                  <a:close/>
                </a:path>
                <a:path w="31115" h="38100">
                  <a:moveTo>
                    <a:pt x="25781" y="29870"/>
                  </a:moveTo>
                  <a:lnTo>
                    <a:pt x="25730" y="29603"/>
                  </a:lnTo>
                  <a:lnTo>
                    <a:pt x="25641" y="29870"/>
                  </a:lnTo>
                  <a:lnTo>
                    <a:pt x="25438" y="30213"/>
                  </a:lnTo>
                  <a:lnTo>
                    <a:pt x="25412" y="30416"/>
                  </a:lnTo>
                  <a:lnTo>
                    <a:pt x="25781" y="29870"/>
                  </a:lnTo>
                  <a:close/>
                </a:path>
                <a:path w="31115" h="38100">
                  <a:moveTo>
                    <a:pt x="26212" y="18923"/>
                  </a:moveTo>
                  <a:lnTo>
                    <a:pt x="26009" y="19050"/>
                  </a:lnTo>
                  <a:lnTo>
                    <a:pt x="26212" y="18923"/>
                  </a:lnTo>
                  <a:close/>
                </a:path>
                <a:path w="31115" h="38100">
                  <a:moveTo>
                    <a:pt x="26441" y="8255"/>
                  </a:moveTo>
                  <a:lnTo>
                    <a:pt x="26225" y="8128"/>
                  </a:lnTo>
                  <a:lnTo>
                    <a:pt x="26162" y="8255"/>
                  </a:lnTo>
                  <a:lnTo>
                    <a:pt x="26441" y="8255"/>
                  </a:lnTo>
                  <a:close/>
                </a:path>
                <a:path w="31115" h="38100">
                  <a:moveTo>
                    <a:pt x="26466" y="17018"/>
                  </a:moveTo>
                  <a:close/>
                </a:path>
                <a:path w="31115" h="38100">
                  <a:moveTo>
                    <a:pt x="26517" y="14681"/>
                  </a:moveTo>
                  <a:lnTo>
                    <a:pt x="26441" y="14833"/>
                  </a:lnTo>
                  <a:lnTo>
                    <a:pt x="26517" y="14681"/>
                  </a:lnTo>
                  <a:close/>
                </a:path>
                <a:path w="31115" h="38100">
                  <a:moveTo>
                    <a:pt x="26987" y="25019"/>
                  </a:moveTo>
                  <a:lnTo>
                    <a:pt x="26860" y="25527"/>
                  </a:lnTo>
                  <a:lnTo>
                    <a:pt x="26974" y="25273"/>
                  </a:lnTo>
                  <a:lnTo>
                    <a:pt x="26987" y="25019"/>
                  </a:lnTo>
                  <a:close/>
                </a:path>
                <a:path w="31115" h="38100">
                  <a:moveTo>
                    <a:pt x="27546" y="16510"/>
                  </a:moveTo>
                  <a:close/>
                </a:path>
                <a:path w="31115" h="38100">
                  <a:moveTo>
                    <a:pt x="27647" y="16256"/>
                  </a:moveTo>
                  <a:lnTo>
                    <a:pt x="27266" y="16510"/>
                  </a:lnTo>
                  <a:lnTo>
                    <a:pt x="27508" y="16510"/>
                  </a:lnTo>
                  <a:lnTo>
                    <a:pt x="27647" y="16256"/>
                  </a:lnTo>
                  <a:close/>
                </a:path>
                <a:path w="31115" h="38100">
                  <a:moveTo>
                    <a:pt x="27736" y="26009"/>
                  </a:moveTo>
                  <a:lnTo>
                    <a:pt x="27520" y="26238"/>
                  </a:lnTo>
                  <a:lnTo>
                    <a:pt x="27406" y="26581"/>
                  </a:lnTo>
                  <a:lnTo>
                    <a:pt x="27622" y="26238"/>
                  </a:lnTo>
                  <a:lnTo>
                    <a:pt x="27736" y="26009"/>
                  </a:lnTo>
                  <a:close/>
                </a:path>
                <a:path w="31115" h="38100">
                  <a:moveTo>
                    <a:pt x="27774" y="16383"/>
                  </a:moveTo>
                  <a:close/>
                </a:path>
                <a:path w="31115" h="38100">
                  <a:moveTo>
                    <a:pt x="27800" y="25450"/>
                  </a:moveTo>
                  <a:lnTo>
                    <a:pt x="27470" y="26301"/>
                  </a:lnTo>
                  <a:lnTo>
                    <a:pt x="27609" y="26009"/>
                  </a:lnTo>
                  <a:lnTo>
                    <a:pt x="27800" y="25450"/>
                  </a:lnTo>
                  <a:close/>
                </a:path>
                <a:path w="31115" h="38100">
                  <a:moveTo>
                    <a:pt x="27838" y="24765"/>
                  </a:moveTo>
                  <a:lnTo>
                    <a:pt x="27686" y="25273"/>
                  </a:lnTo>
                  <a:lnTo>
                    <a:pt x="27838" y="24765"/>
                  </a:lnTo>
                  <a:close/>
                </a:path>
                <a:path w="31115" h="38100">
                  <a:moveTo>
                    <a:pt x="27876" y="12179"/>
                  </a:moveTo>
                  <a:close/>
                </a:path>
                <a:path w="31115" h="38100">
                  <a:moveTo>
                    <a:pt x="27901" y="12115"/>
                  </a:moveTo>
                  <a:close/>
                </a:path>
                <a:path w="31115" h="38100">
                  <a:moveTo>
                    <a:pt x="27914" y="22872"/>
                  </a:moveTo>
                  <a:close/>
                </a:path>
                <a:path w="31115" h="38100">
                  <a:moveTo>
                    <a:pt x="27990" y="24765"/>
                  </a:moveTo>
                  <a:lnTo>
                    <a:pt x="27940" y="24599"/>
                  </a:lnTo>
                  <a:lnTo>
                    <a:pt x="27838" y="24765"/>
                  </a:lnTo>
                  <a:lnTo>
                    <a:pt x="27990" y="24765"/>
                  </a:lnTo>
                  <a:close/>
                </a:path>
                <a:path w="31115" h="38100">
                  <a:moveTo>
                    <a:pt x="28168" y="25374"/>
                  </a:moveTo>
                  <a:lnTo>
                    <a:pt x="27711" y="26098"/>
                  </a:lnTo>
                  <a:lnTo>
                    <a:pt x="27622" y="26403"/>
                  </a:lnTo>
                  <a:lnTo>
                    <a:pt x="28168" y="25374"/>
                  </a:lnTo>
                  <a:close/>
                </a:path>
                <a:path w="31115" h="38100">
                  <a:moveTo>
                    <a:pt x="28968" y="22466"/>
                  </a:moveTo>
                  <a:lnTo>
                    <a:pt x="28790" y="22796"/>
                  </a:lnTo>
                  <a:lnTo>
                    <a:pt x="28663" y="23266"/>
                  </a:lnTo>
                  <a:lnTo>
                    <a:pt x="28892" y="22821"/>
                  </a:lnTo>
                  <a:lnTo>
                    <a:pt x="28956" y="22542"/>
                  </a:lnTo>
                  <a:close/>
                </a:path>
                <a:path w="31115" h="38100">
                  <a:moveTo>
                    <a:pt x="29210" y="21844"/>
                  </a:moveTo>
                  <a:lnTo>
                    <a:pt x="29057" y="21742"/>
                  </a:lnTo>
                  <a:lnTo>
                    <a:pt x="29044" y="21869"/>
                  </a:lnTo>
                  <a:lnTo>
                    <a:pt x="29057" y="21996"/>
                  </a:lnTo>
                  <a:lnTo>
                    <a:pt x="29210" y="21844"/>
                  </a:lnTo>
                  <a:close/>
                </a:path>
                <a:path w="31115" h="38100">
                  <a:moveTo>
                    <a:pt x="29552" y="18669"/>
                  </a:moveTo>
                  <a:lnTo>
                    <a:pt x="29425" y="18669"/>
                  </a:lnTo>
                  <a:lnTo>
                    <a:pt x="29286" y="19177"/>
                  </a:lnTo>
                  <a:lnTo>
                    <a:pt x="29552" y="18669"/>
                  </a:lnTo>
                  <a:close/>
                </a:path>
                <a:path w="31115" h="38100">
                  <a:moveTo>
                    <a:pt x="29768" y="18161"/>
                  </a:moveTo>
                  <a:lnTo>
                    <a:pt x="29718" y="18034"/>
                  </a:lnTo>
                  <a:lnTo>
                    <a:pt x="29705" y="18161"/>
                  </a:lnTo>
                  <a:close/>
                </a:path>
                <a:path w="31115" h="38100">
                  <a:moveTo>
                    <a:pt x="30822" y="16002"/>
                  </a:moveTo>
                  <a:lnTo>
                    <a:pt x="30226" y="15748"/>
                  </a:lnTo>
                  <a:lnTo>
                    <a:pt x="30530" y="15748"/>
                  </a:lnTo>
                  <a:lnTo>
                    <a:pt x="29540" y="15240"/>
                  </a:lnTo>
                  <a:lnTo>
                    <a:pt x="28448" y="15494"/>
                  </a:lnTo>
                  <a:lnTo>
                    <a:pt x="27863" y="15875"/>
                  </a:lnTo>
                  <a:lnTo>
                    <a:pt x="27736" y="16256"/>
                  </a:lnTo>
                  <a:lnTo>
                    <a:pt x="28511" y="16002"/>
                  </a:lnTo>
                  <a:lnTo>
                    <a:pt x="27800" y="16637"/>
                  </a:lnTo>
                  <a:lnTo>
                    <a:pt x="27635" y="16548"/>
                  </a:lnTo>
                  <a:lnTo>
                    <a:pt x="27432" y="16637"/>
                  </a:lnTo>
                  <a:lnTo>
                    <a:pt x="27279" y="16764"/>
                  </a:lnTo>
                  <a:lnTo>
                    <a:pt x="27190" y="16637"/>
                  </a:lnTo>
                  <a:lnTo>
                    <a:pt x="27025" y="16891"/>
                  </a:lnTo>
                  <a:lnTo>
                    <a:pt x="27038" y="16637"/>
                  </a:lnTo>
                  <a:lnTo>
                    <a:pt x="27190" y="16637"/>
                  </a:lnTo>
                  <a:lnTo>
                    <a:pt x="27330" y="16510"/>
                  </a:lnTo>
                  <a:lnTo>
                    <a:pt x="26987" y="16637"/>
                  </a:lnTo>
                  <a:lnTo>
                    <a:pt x="26543" y="17145"/>
                  </a:lnTo>
                  <a:lnTo>
                    <a:pt x="26517" y="17272"/>
                  </a:lnTo>
                  <a:lnTo>
                    <a:pt x="25996" y="18034"/>
                  </a:lnTo>
                  <a:lnTo>
                    <a:pt x="26149" y="17526"/>
                  </a:lnTo>
                  <a:lnTo>
                    <a:pt x="25844" y="17780"/>
                  </a:lnTo>
                  <a:lnTo>
                    <a:pt x="25819" y="17957"/>
                  </a:lnTo>
                  <a:lnTo>
                    <a:pt x="25692" y="18161"/>
                  </a:lnTo>
                  <a:lnTo>
                    <a:pt x="25590" y="18288"/>
                  </a:lnTo>
                  <a:lnTo>
                    <a:pt x="25527" y="18669"/>
                  </a:lnTo>
                  <a:lnTo>
                    <a:pt x="25336" y="18669"/>
                  </a:lnTo>
                  <a:lnTo>
                    <a:pt x="25184" y="19088"/>
                  </a:lnTo>
                  <a:lnTo>
                    <a:pt x="24726" y="19939"/>
                  </a:lnTo>
                  <a:lnTo>
                    <a:pt x="24612" y="20218"/>
                  </a:lnTo>
                  <a:lnTo>
                    <a:pt x="24879" y="19939"/>
                  </a:lnTo>
                  <a:lnTo>
                    <a:pt x="24536" y="21031"/>
                  </a:lnTo>
                  <a:lnTo>
                    <a:pt x="24193" y="21551"/>
                  </a:lnTo>
                  <a:lnTo>
                    <a:pt x="24041" y="21844"/>
                  </a:lnTo>
                  <a:lnTo>
                    <a:pt x="23723" y="22225"/>
                  </a:lnTo>
                  <a:lnTo>
                    <a:pt x="23660" y="22428"/>
                  </a:lnTo>
                  <a:lnTo>
                    <a:pt x="23596" y="22606"/>
                  </a:lnTo>
                  <a:lnTo>
                    <a:pt x="23583" y="23241"/>
                  </a:lnTo>
                  <a:lnTo>
                    <a:pt x="23495" y="23749"/>
                  </a:lnTo>
                  <a:lnTo>
                    <a:pt x="23482" y="22923"/>
                  </a:lnTo>
                  <a:lnTo>
                    <a:pt x="23596" y="22606"/>
                  </a:lnTo>
                  <a:lnTo>
                    <a:pt x="23888" y="21590"/>
                  </a:lnTo>
                  <a:lnTo>
                    <a:pt x="24015" y="21805"/>
                  </a:lnTo>
                  <a:lnTo>
                    <a:pt x="24168" y="21590"/>
                  </a:lnTo>
                  <a:lnTo>
                    <a:pt x="24612" y="20701"/>
                  </a:lnTo>
                  <a:lnTo>
                    <a:pt x="24561" y="20523"/>
                  </a:lnTo>
                  <a:lnTo>
                    <a:pt x="24638" y="20320"/>
                  </a:lnTo>
                  <a:lnTo>
                    <a:pt x="24765" y="20104"/>
                  </a:lnTo>
                  <a:lnTo>
                    <a:pt x="24625" y="20294"/>
                  </a:lnTo>
                  <a:lnTo>
                    <a:pt x="24536" y="20434"/>
                  </a:lnTo>
                  <a:lnTo>
                    <a:pt x="24587" y="18999"/>
                  </a:lnTo>
                  <a:lnTo>
                    <a:pt x="24777" y="18796"/>
                  </a:lnTo>
                  <a:lnTo>
                    <a:pt x="24815" y="18669"/>
                  </a:lnTo>
                  <a:lnTo>
                    <a:pt x="25069" y="18034"/>
                  </a:lnTo>
                  <a:lnTo>
                    <a:pt x="25628" y="17526"/>
                  </a:lnTo>
                  <a:lnTo>
                    <a:pt x="25755" y="17195"/>
                  </a:lnTo>
                  <a:lnTo>
                    <a:pt x="26162" y="16510"/>
                  </a:lnTo>
                  <a:lnTo>
                    <a:pt x="25768" y="16395"/>
                  </a:lnTo>
                  <a:lnTo>
                    <a:pt x="26149" y="15621"/>
                  </a:lnTo>
                  <a:lnTo>
                    <a:pt x="26212" y="15494"/>
                  </a:lnTo>
                  <a:lnTo>
                    <a:pt x="26085" y="15621"/>
                  </a:lnTo>
                  <a:lnTo>
                    <a:pt x="25857" y="15621"/>
                  </a:lnTo>
                  <a:lnTo>
                    <a:pt x="26073" y="14986"/>
                  </a:lnTo>
                  <a:lnTo>
                    <a:pt x="26377" y="14351"/>
                  </a:lnTo>
                  <a:lnTo>
                    <a:pt x="26695" y="14351"/>
                  </a:lnTo>
                  <a:lnTo>
                    <a:pt x="26530" y="14986"/>
                  </a:lnTo>
                  <a:lnTo>
                    <a:pt x="26301" y="15494"/>
                  </a:lnTo>
                  <a:lnTo>
                    <a:pt x="26390" y="15367"/>
                  </a:lnTo>
                  <a:lnTo>
                    <a:pt x="26479" y="15087"/>
                  </a:lnTo>
                  <a:lnTo>
                    <a:pt x="26657" y="14859"/>
                  </a:lnTo>
                  <a:lnTo>
                    <a:pt x="26873" y="14351"/>
                  </a:lnTo>
                  <a:lnTo>
                    <a:pt x="26949" y="14160"/>
                  </a:lnTo>
                  <a:lnTo>
                    <a:pt x="27025" y="14008"/>
                  </a:lnTo>
                  <a:lnTo>
                    <a:pt x="27178" y="13766"/>
                  </a:lnTo>
                  <a:lnTo>
                    <a:pt x="27457" y="12954"/>
                  </a:lnTo>
                  <a:lnTo>
                    <a:pt x="27673" y="12573"/>
                  </a:lnTo>
                  <a:lnTo>
                    <a:pt x="27813" y="12319"/>
                  </a:lnTo>
                  <a:lnTo>
                    <a:pt x="27584" y="12573"/>
                  </a:lnTo>
                  <a:lnTo>
                    <a:pt x="27952" y="11811"/>
                  </a:lnTo>
                  <a:lnTo>
                    <a:pt x="28244" y="11176"/>
                  </a:lnTo>
                  <a:lnTo>
                    <a:pt x="27762" y="11811"/>
                  </a:lnTo>
                  <a:lnTo>
                    <a:pt x="28130" y="10795"/>
                  </a:lnTo>
                  <a:lnTo>
                    <a:pt x="28321" y="10541"/>
                  </a:lnTo>
                  <a:lnTo>
                    <a:pt x="28536" y="10541"/>
                  </a:lnTo>
                  <a:lnTo>
                    <a:pt x="28524" y="10414"/>
                  </a:lnTo>
                  <a:lnTo>
                    <a:pt x="27940" y="10033"/>
                  </a:lnTo>
                  <a:lnTo>
                    <a:pt x="27355" y="9525"/>
                  </a:lnTo>
                  <a:lnTo>
                    <a:pt x="27927" y="9779"/>
                  </a:lnTo>
                  <a:lnTo>
                    <a:pt x="27584" y="9525"/>
                  </a:lnTo>
                  <a:lnTo>
                    <a:pt x="26797" y="8763"/>
                  </a:lnTo>
                  <a:lnTo>
                    <a:pt x="26390" y="8382"/>
                  </a:lnTo>
                  <a:lnTo>
                    <a:pt x="26187" y="8382"/>
                  </a:lnTo>
                  <a:lnTo>
                    <a:pt x="26022" y="8509"/>
                  </a:lnTo>
                  <a:lnTo>
                    <a:pt x="26162" y="8255"/>
                  </a:lnTo>
                  <a:lnTo>
                    <a:pt x="25857" y="8636"/>
                  </a:lnTo>
                  <a:lnTo>
                    <a:pt x="25781" y="8763"/>
                  </a:lnTo>
                  <a:lnTo>
                    <a:pt x="25476" y="8890"/>
                  </a:lnTo>
                  <a:lnTo>
                    <a:pt x="25857" y="8763"/>
                  </a:lnTo>
                  <a:lnTo>
                    <a:pt x="25514" y="9017"/>
                  </a:lnTo>
                  <a:lnTo>
                    <a:pt x="25234" y="9271"/>
                  </a:lnTo>
                  <a:lnTo>
                    <a:pt x="25209" y="9144"/>
                  </a:lnTo>
                  <a:lnTo>
                    <a:pt x="25133" y="9271"/>
                  </a:lnTo>
                  <a:lnTo>
                    <a:pt x="24968" y="9525"/>
                  </a:lnTo>
                  <a:lnTo>
                    <a:pt x="25501" y="9271"/>
                  </a:lnTo>
                  <a:lnTo>
                    <a:pt x="25146" y="9779"/>
                  </a:lnTo>
                  <a:lnTo>
                    <a:pt x="24942" y="9867"/>
                  </a:lnTo>
                  <a:lnTo>
                    <a:pt x="24765" y="10033"/>
                  </a:lnTo>
                  <a:lnTo>
                    <a:pt x="24447" y="10541"/>
                  </a:lnTo>
                  <a:lnTo>
                    <a:pt x="24244" y="10541"/>
                  </a:lnTo>
                  <a:lnTo>
                    <a:pt x="24765" y="10033"/>
                  </a:lnTo>
                  <a:lnTo>
                    <a:pt x="23990" y="10541"/>
                  </a:lnTo>
                  <a:lnTo>
                    <a:pt x="24206" y="10287"/>
                  </a:lnTo>
                  <a:lnTo>
                    <a:pt x="24511" y="9918"/>
                  </a:lnTo>
                  <a:lnTo>
                    <a:pt x="24345" y="10033"/>
                  </a:lnTo>
                  <a:lnTo>
                    <a:pt x="24168" y="10287"/>
                  </a:lnTo>
                  <a:lnTo>
                    <a:pt x="24193" y="10160"/>
                  </a:lnTo>
                  <a:lnTo>
                    <a:pt x="24053" y="10287"/>
                  </a:lnTo>
                  <a:lnTo>
                    <a:pt x="23368" y="10922"/>
                  </a:lnTo>
                  <a:lnTo>
                    <a:pt x="24015" y="10668"/>
                  </a:lnTo>
                  <a:lnTo>
                    <a:pt x="23393" y="11557"/>
                  </a:lnTo>
                  <a:lnTo>
                    <a:pt x="23393" y="11430"/>
                  </a:lnTo>
                  <a:lnTo>
                    <a:pt x="23253" y="11544"/>
                  </a:lnTo>
                  <a:lnTo>
                    <a:pt x="23228" y="11938"/>
                  </a:lnTo>
                  <a:lnTo>
                    <a:pt x="23139" y="12192"/>
                  </a:lnTo>
                  <a:lnTo>
                    <a:pt x="22821" y="12573"/>
                  </a:lnTo>
                  <a:lnTo>
                    <a:pt x="22733" y="12954"/>
                  </a:lnTo>
                  <a:lnTo>
                    <a:pt x="22644" y="13081"/>
                  </a:lnTo>
                  <a:lnTo>
                    <a:pt x="22872" y="12827"/>
                  </a:lnTo>
                  <a:lnTo>
                    <a:pt x="22821" y="13081"/>
                  </a:lnTo>
                  <a:lnTo>
                    <a:pt x="22733" y="13208"/>
                  </a:lnTo>
                  <a:lnTo>
                    <a:pt x="22682" y="13360"/>
                  </a:lnTo>
                  <a:lnTo>
                    <a:pt x="22542" y="13716"/>
                  </a:lnTo>
                  <a:lnTo>
                    <a:pt x="22440" y="14020"/>
                  </a:lnTo>
                  <a:lnTo>
                    <a:pt x="21869" y="14351"/>
                  </a:lnTo>
                  <a:lnTo>
                    <a:pt x="21717" y="15087"/>
                  </a:lnTo>
                  <a:lnTo>
                    <a:pt x="21564" y="15278"/>
                  </a:lnTo>
                  <a:lnTo>
                    <a:pt x="21488" y="15113"/>
                  </a:lnTo>
                  <a:lnTo>
                    <a:pt x="21361" y="15201"/>
                  </a:lnTo>
                  <a:lnTo>
                    <a:pt x="21158" y="16103"/>
                  </a:lnTo>
                  <a:lnTo>
                    <a:pt x="21031" y="16891"/>
                  </a:lnTo>
                  <a:lnTo>
                    <a:pt x="21361" y="15875"/>
                  </a:lnTo>
                  <a:lnTo>
                    <a:pt x="21424" y="15748"/>
                  </a:lnTo>
                  <a:lnTo>
                    <a:pt x="21399" y="16103"/>
                  </a:lnTo>
                  <a:lnTo>
                    <a:pt x="21551" y="16002"/>
                  </a:lnTo>
                  <a:lnTo>
                    <a:pt x="21374" y="16256"/>
                  </a:lnTo>
                  <a:lnTo>
                    <a:pt x="21234" y="16370"/>
                  </a:lnTo>
                  <a:lnTo>
                    <a:pt x="21132" y="17272"/>
                  </a:lnTo>
                  <a:lnTo>
                    <a:pt x="20916" y="17526"/>
                  </a:lnTo>
                  <a:lnTo>
                    <a:pt x="21755" y="17526"/>
                  </a:lnTo>
                  <a:lnTo>
                    <a:pt x="22390" y="16256"/>
                  </a:lnTo>
                  <a:lnTo>
                    <a:pt x="22225" y="17018"/>
                  </a:lnTo>
                  <a:lnTo>
                    <a:pt x="22580" y="16002"/>
                  </a:lnTo>
                  <a:lnTo>
                    <a:pt x="22669" y="15748"/>
                  </a:lnTo>
                  <a:lnTo>
                    <a:pt x="22860" y="15367"/>
                  </a:lnTo>
                  <a:lnTo>
                    <a:pt x="23329" y="14541"/>
                  </a:lnTo>
                  <a:lnTo>
                    <a:pt x="23749" y="13462"/>
                  </a:lnTo>
                  <a:lnTo>
                    <a:pt x="23825" y="13246"/>
                  </a:lnTo>
                  <a:lnTo>
                    <a:pt x="23507" y="13462"/>
                  </a:lnTo>
                  <a:lnTo>
                    <a:pt x="23571" y="13335"/>
                  </a:lnTo>
                  <a:lnTo>
                    <a:pt x="23774" y="12827"/>
                  </a:lnTo>
                  <a:lnTo>
                    <a:pt x="24003" y="12293"/>
                  </a:lnTo>
                  <a:lnTo>
                    <a:pt x="24003" y="12065"/>
                  </a:lnTo>
                  <a:lnTo>
                    <a:pt x="24066" y="12573"/>
                  </a:lnTo>
                  <a:lnTo>
                    <a:pt x="24307" y="12065"/>
                  </a:lnTo>
                  <a:lnTo>
                    <a:pt x="24549" y="11557"/>
                  </a:lnTo>
                  <a:lnTo>
                    <a:pt x="24790" y="11049"/>
                  </a:lnTo>
                  <a:lnTo>
                    <a:pt x="24790" y="11557"/>
                  </a:lnTo>
                  <a:lnTo>
                    <a:pt x="25031" y="11430"/>
                  </a:lnTo>
                  <a:lnTo>
                    <a:pt x="25120" y="11303"/>
                  </a:lnTo>
                  <a:lnTo>
                    <a:pt x="25044" y="11557"/>
                  </a:lnTo>
                  <a:lnTo>
                    <a:pt x="25247" y="11303"/>
                  </a:lnTo>
                  <a:lnTo>
                    <a:pt x="25527" y="10922"/>
                  </a:lnTo>
                  <a:lnTo>
                    <a:pt x="25234" y="11049"/>
                  </a:lnTo>
                  <a:lnTo>
                    <a:pt x="25577" y="10668"/>
                  </a:lnTo>
                  <a:lnTo>
                    <a:pt x="25692" y="10541"/>
                  </a:lnTo>
                  <a:lnTo>
                    <a:pt x="25793" y="10414"/>
                  </a:lnTo>
                  <a:lnTo>
                    <a:pt x="25730" y="10795"/>
                  </a:lnTo>
                  <a:lnTo>
                    <a:pt x="25958" y="10414"/>
                  </a:lnTo>
                  <a:lnTo>
                    <a:pt x="26047" y="10033"/>
                  </a:lnTo>
                  <a:lnTo>
                    <a:pt x="26377" y="10033"/>
                  </a:lnTo>
                  <a:lnTo>
                    <a:pt x="26492" y="10160"/>
                  </a:lnTo>
                  <a:lnTo>
                    <a:pt x="26949" y="10541"/>
                  </a:lnTo>
                  <a:lnTo>
                    <a:pt x="27228" y="10668"/>
                  </a:lnTo>
                  <a:lnTo>
                    <a:pt x="27470" y="10668"/>
                  </a:lnTo>
                  <a:lnTo>
                    <a:pt x="26987" y="11811"/>
                  </a:lnTo>
                  <a:lnTo>
                    <a:pt x="26898" y="11303"/>
                  </a:lnTo>
                  <a:lnTo>
                    <a:pt x="26720" y="12192"/>
                  </a:lnTo>
                  <a:lnTo>
                    <a:pt x="26466" y="12192"/>
                  </a:lnTo>
                  <a:lnTo>
                    <a:pt x="26238" y="12827"/>
                  </a:lnTo>
                  <a:lnTo>
                    <a:pt x="26466" y="12573"/>
                  </a:lnTo>
                  <a:lnTo>
                    <a:pt x="26314" y="12954"/>
                  </a:lnTo>
                  <a:lnTo>
                    <a:pt x="26073" y="13843"/>
                  </a:lnTo>
                  <a:lnTo>
                    <a:pt x="25844" y="14224"/>
                  </a:lnTo>
                  <a:lnTo>
                    <a:pt x="25946" y="13716"/>
                  </a:lnTo>
                  <a:lnTo>
                    <a:pt x="25755" y="14224"/>
                  </a:lnTo>
                  <a:lnTo>
                    <a:pt x="25501" y="14859"/>
                  </a:lnTo>
                  <a:lnTo>
                    <a:pt x="25831" y="14262"/>
                  </a:lnTo>
                  <a:lnTo>
                    <a:pt x="25717" y="14986"/>
                  </a:lnTo>
                  <a:lnTo>
                    <a:pt x="26162" y="14351"/>
                  </a:lnTo>
                  <a:lnTo>
                    <a:pt x="25501" y="15621"/>
                  </a:lnTo>
                  <a:lnTo>
                    <a:pt x="25247" y="15875"/>
                  </a:lnTo>
                  <a:lnTo>
                    <a:pt x="25146" y="16510"/>
                  </a:lnTo>
                  <a:lnTo>
                    <a:pt x="24904" y="17018"/>
                  </a:lnTo>
                  <a:lnTo>
                    <a:pt x="24701" y="16764"/>
                  </a:lnTo>
                  <a:lnTo>
                    <a:pt x="24676" y="17018"/>
                  </a:lnTo>
                  <a:lnTo>
                    <a:pt x="24663" y="17195"/>
                  </a:lnTo>
                  <a:lnTo>
                    <a:pt x="24269" y="17907"/>
                  </a:lnTo>
                  <a:lnTo>
                    <a:pt x="24180" y="18669"/>
                  </a:lnTo>
                  <a:lnTo>
                    <a:pt x="24066" y="18415"/>
                  </a:lnTo>
                  <a:lnTo>
                    <a:pt x="24028" y="18910"/>
                  </a:lnTo>
                  <a:lnTo>
                    <a:pt x="23939" y="19050"/>
                  </a:lnTo>
                  <a:lnTo>
                    <a:pt x="23495" y="19812"/>
                  </a:lnTo>
                  <a:lnTo>
                    <a:pt x="24028" y="19050"/>
                  </a:lnTo>
                  <a:lnTo>
                    <a:pt x="24193" y="18796"/>
                  </a:lnTo>
                  <a:lnTo>
                    <a:pt x="23723" y="19812"/>
                  </a:lnTo>
                  <a:lnTo>
                    <a:pt x="23736" y="19685"/>
                  </a:lnTo>
                  <a:lnTo>
                    <a:pt x="23634" y="19812"/>
                  </a:lnTo>
                  <a:lnTo>
                    <a:pt x="23368" y="20497"/>
                  </a:lnTo>
                  <a:lnTo>
                    <a:pt x="23368" y="23876"/>
                  </a:lnTo>
                  <a:lnTo>
                    <a:pt x="23241" y="24511"/>
                  </a:lnTo>
                  <a:lnTo>
                    <a:pt x="23202" y="24104"/>
                  </a:lnTo>
                  <a:lnTo>
                    <a:pt x="23241" y="24358"/>
                  </a:lnTo>
                  <a:lnTo>
                    <a:pt x="23304" y="24003"/>
                  </a:lnTo>
                  <a:lnTo>
                    <a:pt x="23279" y="24218"/>
                  </a:lnTo>
                  <a:lnTo>
                    <a:pt x="23368" y="23876"/>
                  </a:lnTo>
                  <a:lnTo>
                    <a:pt x="23368" y="20497"/>
                  </a:lnTo>
                  <a:lnTo>
                    <a:pt x="23152" y="21717"/>
                  </a:lnTo>
                  <a:lnTo>
                    <a:pt x="23037" y="22047"/>
                  </a:lnTo>
                  <a:lnTo>
                    <a:pt x="23037" y="24015"/>
                  </a:lnTo>
                  <a:lnTo>
                    <a:pt x="22771" y="24612"/>
                  </a:lnTo>
                  <a:lnTo>
                    <a:pt x="23037" y="24015"/>
                  </a:lnTo>
                  <a:lnTo>
                    <a:pt x="23037" y="22047"/>
                  </a:lnTo>
                  <a:lnTo>
                    <a:pt x="22885" y="22479"/>
                  </a:lnTo>
                  <a:lnTo>
                    <a:pt x="22580" y="22733"/>
                  </a:lnTo>
                  <a:lnTo>
                    <a:pt x="22491" y="23241"/>
                  </a:lnTo>
                  <a:lnTo>
                    <a:pt x="22237" y="27178"/>
                  </a:lnTo>
                  <a:lnTo>
                    <a:pt x="23012" y="25527"/>
                  </a:lnTo>
                  <a:lnTo>
                    <a:pt x="23139" y="25273"/>
                  </a:lnTo>
                  <a:lnTo>
                    <a:pt x="23202" y="25120"/>
                  </a:lnTo>
                  <a:lnTo>
                    <a:pt x="23114" y="25273"/>
                  </a:lnTo>
                  <a:lnTo>
                    <a:pt x="22961" y="25095"/>
                  </a:lnTo>
                  <a:lnTo>
                    <a:pt x="23088" y="24384"/>
                  </a:lnTo>
                  <a:lnTo>
                    <a:pt x="23177" y="24130"/>
                  </a:lnTo>
                  <a:lnTo>
                    <a:pt x="23063" y="24892"/>
                  </a:lnTo>
                  <a:lnTo>
                    <a:pt x="23520" y="24511"/>
                  </a:lnTo>
                  <a:lnTo>
                    <a:pt x="23672" y="24396"/>
                  </a:lnTo>
                  <a:lnTo>
                    <a:pt x="23787" y="23749"/>
                  </a:lnTo>
                  <a:lnTo>
                    <a:pt x="23876" y="24003"/>
                  </a:lnTo>
                  <a:lnTo>
                    <a:pt x="23977" y="23749"/>
                  </a:lnTo>
                  <a:lnTo>
                    <a:pt x="24218" y="23241"/>
                  </a:lnTo>
                  <a:lnTo>
                    <a:pt x="24561" y="22098"/>
                  </a:lnTo>
                  <a:lnTo>
                    <a:pt x="24993" y="21031"/>
                  </a:lnTo>
                  <a:lnTo>
                    <a:pt x="25717" y="19939"/>
                  </a:lnTo>
                  <a:lnTo>
                    <a:pt x="25958" y="19545"/>
                  </a:lnTo>
                  <a:lnTo>
                    <a:pt x="26073" y="19126"/>
                  </a:lnTo>
                  <a:lnTo>
                    <a:pt x="26670" y="18415"/>
                  </a:lnTo>
                  <a:lnTo>
                    <a:pt x="26885" y="18034"/>
                  </a:lnTo>
                  <a:lnTo>
                    <a:pt x="27101" y="17653"/>
                  </a:lnTo>
                  <a:lnTo>
                    <a:pt x="27597" y="17145"/>
                  </a:lnTo>
                  <a:lnTo>
                    <a:pt x="27774" y="16891"/>
                  </a:lnTo>
                  <a:lnTo>
                    <a:pt x="27863" y="16764"/>
                  </a:lnTo>
                  <a:lnTo>
                    <a:pt x="28028" y="16510"/>
                  </a:lnTo>
                  <a:lnTo>
                    <a:pt x="28943" y="16002"/>
                  </a:lnTo>
                  <a:lnTo>
                    <a:pt x="29375" y="16256"/>
                  </a:lnTo>
                  <a:lnTo>
                    <a:pt x="29248" y="16256"/>
                  </a:lnTo>
                  <a:lnTo>
                    <a:pt x="29095" y="16383"/>
                  </a:lnTo>
                  <a:lnTo>
                    <a:pt x="29819" y="16383"/>
                  </a:lnTo>
                  <a:lnTo>
                    <a:pt x="29883" y="16637"/>
                  </a:lnTo>
                  <a:lnTo>
                    <a:pt x="29984" y="16510"/>
                  </a:lnTo>
                  <a:lnTo>
                    <a:pt x="30060" y="16370"/>
                  </a:lnTo>
                  <a:lnTo>
                    <a:pt x="29921" y="16256"/>
                  </a:lnTo>
                  <a:lnTo>
                    <a:pt x="30226" y="16256"/>
                  </a:lnTo>
                  <a:lnTo>
                    <a:pt x="30187" y="16764"/>
                  </a:lnTo>
                  <a:lnTo>
                    <a:pt x="30226" y="16256"/>
                  </a:lnTo>
                  <a:lnTo>
                    <a:pt x="29921" y="16891"/>
                  </a:lnTo>
                  <a:lnTo>
                    <a:pt x="29806" y="17018"/>
                  </a:lnTo>
                  <a:lnTo>
                    <a:pt x="29870" y="17145"/>
                  </a:lnTo>
                  <a:lnTo>
                    <a:pt x="29514" y="17653"/>
                  </a:lnTo>
                  <a:lnTo>
                    <a:pt x="30213" y="17272"/>
                  </a:lnTo>
                  <a:lnTo>
                    <a:pt x="29768" y="18161"/>
                  </a:lnTo>
                  <a:lnTo>
                    <a:pt x="29654" y="18415"/>
                  </a:lnTo>
                  <a:lnTo>
                    <a:pt x="29527" y="19050"/>
                  </a:lnTo>
                  <a:lnTo>
                    <a:pt x="29311" y="19177"/>
                  </a:lnTo>
                  <a:lnTo>
                    <a:pt x="29311" y="19939"/>
                  </a:lnTo>
                  <a:lnTo>
                    <a:pt x="29108" y="20193"/>
                  </a:lnTo>
                  <a:lnTo>
                    <a:pt x="29260" y="19431"/>
                  </a:lnTo>
                  <a:lnTo>
                    <a:pt x="29032" y="19685"/>
                  </a:lnTo>
                  <a:lnTo>
                    <a:pt x="28714" y="20497"/>
                  </a:lnTo>
                  <a:lnTo>
                    <a:pt x="28422" y="21082"/>
                  </a:lnTo>
                  <a:lnTo>
                    <a:pt x="28549" y="20955"/>
                  </a:lnTo>
                  <a:lnTo>
                    <a:pt x="28651" y="21844"/>
                  </a:lnTo>
                  <a:lnTo>
                    <a:pt x="28308" y="22225"/>
                  </a:lnTo>
                  <a:lnTo>
                    <a:pt x="28232" y="22352"/>
                  </a:lnTo>
                  <a:lnTo>
                    <a:pt x="28067" y="23114"/>
                  </a:lnTo>
                  <a:lnTo>
                    <a:pt x="28168" y="23241"/>
                  </a:lnTo>
                  <a:lnTo>
                    <a:pt x="28067" y="23114"/>
                  </a:lnTo>
                  <a:lnTo>
                    <a:pt x="27901" y="22987"/>
                  </a:lnTo>
                  <a:lnTo>
                    <a:pt x="27609" y="23495"/>
                  </a:lnTo>
                  <a:lnTo>
                    <a:pt x="27559" y="23888"/>
                  </a:lnTo>
                  <a:lnTo>
                    <a:pt x="27266" y="24003"/>
                  </a:lnTo>
                  <a:lnTo>
                    <a:pt x="27266" y="24638"/>
                  </a:lnTo>
                  <a:lnTo>
                    <a:pt x="27114" y="25908"/>
                  </a:lnTo>
                  <a:lnTo>
                    <a:pt x="26301" y="26924"/>
                  </a:lnTo>
                  <a:lnTo>
                    <a:pt x="26111" y="30099"/>
                  </a:lnTo>
                  <a:lnTo>
                    <a:pt x="25996" y="30607"/>
                  </a:lnTo>
                  <a:lnTo>
                    <a:pt x="25869" y="30861"/>
                  </a:lnTo>
                  <a:lnTo>
                    <a:pt x="25908" y="30226"/>
                  </a:lnTo>
                  <a:lnTo>
                    <a:pt x="25679" y="30734"/>
                  </a:lnTo>
                  <a:lnTo>
                    <a:pt x="25577" y="31623"/>
                  </a:lnTo>
                  <a:lnTo>
                    <a:pt x="25539" y="31496"/>
                  </a:lnTo>
                  <a:lnTo>
                    <a:pt x="25463" y="31623"/>
                  </a:lnTo>
                  <a:lnTo>
                    <a:pt x="25374" y="31750"/>
                  </a:lnTo>
                  <a:lnTo>
                    <a:pt x="25311" y="32131"/>
                  </a:lnTo>
                  <a:lnTo>
                    <a:pt x="25463" y="32131"/>
                  </a:lnTo>
                  <a:lnTo>
                    <a:pt x="25514" y="31877"/>
                  </a:lnTo>
                  <a:lnTo>
                    <a:pt x="25704" y="32258"/>
                  </a:lnTo>
                  <a:lnTo>
                    <a:pt x="25679" y="31877"/>
                  </a:lnTo>
                  <a:lnTo>
                    <a:pt x="25654" y="31623"/>
                  </a:lnTo>
                  <a:lnTo>
                    <a:pt x="25742" y="31369"/>
                  </a:lnTo>
                  <a:lnTo>
                    <a:pt x="25908" y="31242"/>
                  </a:lnTo>
                  <a:lnTo>
                    <a:pt x="25869" y="31623"/>
                  </a:lnTo>
                  <a:lnTo>
                    <a:pt x="26060" y="31242"/>
                  </a:lnTo>
                  <a:lnTo>
                    <a:pt x="26111" y="31115"/>
                  </a:lnTo>
                  <a:lnTo>
                    <a:pt x="25869" y="31115"/>
                  </a:lnTo>
                  <a:lnTo>
                    <a:pt x="26060" y="30861"/>
                  </a:lnTo>
                  <a:lnTo>
                    <a:pt x="26174" y="30480"/>
                  </a:lnTo>
                  <a:lnTo>
                    <a:pt x="26200" y="30226"/>
                  </a:lnTo>
                  <a:lnTo>
                    <a:pt x="26225" y="30353"/>
                  </a:lnTo>
                  <a:lnTo>
                    <a:pt x="26403" y="30226"/>
                  </a:lnTo>
                  <a:lnTo>
                    <a:pt x="26530" y="29972"/>
                  </a:lnTo>
                  <a:lnTo>
                    <a:pt x="26466" y="29083"/>
                  </a:lnTo>
                  <a:lnTo>
                    <a:pt x="26746" y="28702"/>
                  </a:lnTo>
                  <a:lnTo>
                    <a:pt x="26746" y="28829"/>
                  </a:lnTo>
                  <a:lnTo>
                    <a:pt x="27000" y="27559"/>
                  </a:lnTo>
                  <a:lnTo>
                    <a:pt x="26581" y="28702"/>
                  </a:lnTo>
                  <a:lnTo>
                    <a:pt x="26631" y="27686"/>
                  </a:lnTo>
                  <a:lnTo>
                    <a:pt x="27279" y="27178"/>
                  </a:lnTo>
                  <a:lnTo>
                    <a:pt x="27216" y="26797"/>
                  </a:lnTo>
                  <a:lnTo>
                    <a:pt x="27266" y="26670"/>
                  </a:lnTo>
                  <a:lnTo>
                    <a:pt x="27330" y="26797"/>
                  </a:lnTo>
                  <a:lnTo>
                    <a:pt x="27343" y="26670"/>
                  </a:lnTo>
                  <a:lnTo>
                    <a:pt x="27343" y="26276"/>
                  </a:lnTo>
                  <a:lnTo>
                    <a:pt x="27254" y="26606"/>
                  </a:lnTo>
                  <a:lnTo>
                    <a:pt x="27330" y="26276"/>
                  </a:lnTo>
                  <a:lnTo>
                    <a:pt x="27546" y="25908"/>
                  </a:lnTo>
                  <a:lnTo>
                    <a:pt x="27647" y="24765"/>
                  </a:lnTo>
                  <a:lnTo>
                    <a:pt x="27787" y="24765"/>
                  </a:lnTo>
                  <a:lnTo>
                    <a:pt x="27889" y="24599"/>
                  </a:lnTo>
                  <a:lnTo>
                    <a:pt x="28181" y="24511"/>
                  </a:lnTo>
                  <a:lnTo>
                    <a:pt x="28079" y="24130"/>
                  </a:lnTo>
                  <a:lnTo>
                    <a:pt x="28168" y="23622"/>
                  </a:lnTo>
                  <a:lnTo>
                    <a:pt x="28321" y="23368"/>
                  </a:lnTo>
                  <a:lnTo>
                    <a:pt x="28371" y="23749"/>
                  </a:lnTo>
                  <a:lnTo>
                    <a:pt x="28168" y="24130"/>
                  </a:lnTo>
                  <a:lnTo>
                    <a:pt x="28422" y="23749"/>
                  </a:lnTo>
                  <a:lnTo>
                    <a:pt x="28422" y="23368"/>
                  </a:lnTo>
                  <a:lnTo>
                    <a:pt x="28384" y="23241"/>
                  </a:lnTo>
                  <a:lnTo>
                    <a:pt x="28460" y="22987"/>
                  </a:lnTo>
                  <a:lnTo>
                    <a:pt x="28917" y="22479"/>
                  </a:lnTo>
                  <a:lnTo>
                    <a:pt x="28956" y="22352"/>
                  </a:lnTo>
                  <a:lnTo>
                    <a:pt x="29019" y="22098"/>
                  </a:lnTo>
                  <a:lnTo>
                    <a:pt x="28803" y="21971"/>
                  </a:lnTo>
                  <a:lnTo>
                    <a:pt x="29197" y="21209"/>
                  </a:lnTo>
                  <a:lnTo>
                    <a:pt x="29286" y="20955"/>
                  </a:lnTo>
                  <a:lnTo>
                    <a:pt x="29438" y="20193"/>
                  </a:lnTo>
                  <a:lnTo>
                    <a:pt x="29502" y="20320"/>
                  </a:lnTo>
                  <a:lnTo>
                    <a:pt x="30162" y="18415"/>
                  </a:lnTo>
                  <a:lnTo>
                    <a:pt x="30276" y="17526"/>
                  </a:lnTo>
                  <a:lnTo>
                    <a:pt x="30365" y="17272"/>
                  </a:lnTo>
                  <a:lnTo>
                    <a:pt x="30467" y="16764"/>
                  </a:lnTo>
                  <a:lnTo>
                    <a:pt x="30518" y="16383"/>
                  </a:lnTo>
                  <a:lnTo>
                    <a:pt x="30657" y="16383"/>
                  </a:lnTo>
                  <a:lnTo>
                    <a:pt x="30657" y="16891"/>
                  </a:lnTo>
                  <a:lnTo>
                    <a:pt x="30797" y="16383"/>
                  </a:lnTo>
                  <a:lnTo>
                    <a:pt x="30822" y="16002"/>
                  </a:lnTo>
                  <a:close/>
                </a:path>
                <a:path w="31115" h="38100">
                  <a:moveTo>
                    <a:pt x="30886" y="16268"/>
                  </a:moveTo>
                  <a:lnTo>
                    <a:pt x="30861" y="15963"/>
                  </a:lnTo>
                  <a:lnTo>
                    <a:pt x="30822" y="16154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 descr=""/>
            <p:cNvSpPr/>
            <p:nvPr/>
          </p:nvSpPr>
          <p:spPr>
            <a:xfrm>
              <a:off x="6467240" y="6982852"/>
              <a:ext cx="34290" cy="36195"/>
            </a:xfrm>
            <a:custGeom>
              <a:avLst/>
              <a:gdLst/>
              <a:ahLst/>
              <a:cxnLst/>
              <a:rect l="l" t="t" r="r" b="b"/>
              <a:pathLst>
                <a:path w="34289" h="36195">
                  <a:moveTo>
                    <a:pt x="939" y="16649"/>
                  </a:moveTo>
                  <a:lnTo>
                    <a:pt x="279" y="21843"/>
                  </a:lnTo>
                  <a:lnTo>
                    <a:pt x="7708" y="30289"/>
                  </a:lnTo>
                  <a:lnTo>
                    <a:pt x="9169" y="35750"/>
                  </a:lnTo>
                  <a:lnTo>
                    <a:pt x="30822" y="35420"/>
                  </a:lnTo>
                  <a:lnTo>
                    <a:pt x="32470" y="31788"/>
                  </a:lnTo>
                  <a:lnTo>
                    <a:pt x="30518" y="31788"/>
                  </a:lnTo>
                  <a:lnTo>
                    <a:pt x="30141" y="23748"/>
                  </a:lnTo>
                  <a:lnTo>
                    <a:pt x="8039" y="23748"/>
                  </a:lnTo>
                  <a:lnTo>
                    <a:pt x="4914" y="20065"/>
                  </a:lnTo>
                  <a:lnTo>
                    <a:pt x="3148" y="17400"/>
                  </a:lnTo>
                  <a:lnTo>
                    <a:pt x="939" y="16649"/>
                  </a:lnTo>
                  <a:close/>
                </a:path>
                <a:path w="34289" h="36195">
                  <a:moveTo>
                    <a:pt x="33616" y="29260"/>
                  </a:moveTo>
                  <a:lnTo>
                    <a:pt x="30518" y="31788"/>
                  </a:lnTo>
                  <a:lnTo>
                    <a:pt x="32470" y="31788"/>
                  </a:lnTo>
                  <a:lnTo>
                    <a:pt x="33616" y="29260"/>
                  </a:lnTo>
                  <a:close/>
                </a:path>
                <a:path w="34289" h="36195">
                  <a:moveTo>
                    <a:pt x="850" y="8267"/>
                  </a:moveTo>
                  <a:lnTo>
                    <a:pt x="0" y="12649"/>
                  </a:lnTo>
                  <a:lnTo>
                    <a:pt x="3148" y="17400"/>
                  </a:lnTo>
                  <a:lnTo>
                    <a:pt x="4152" y="17741"/>
                  </a:lnTo>
                  <a:lnTo>
                    <a:pt x="6300" y="21183"/>
                  </a:lnTo>
                  <a:lnTo>
                    <a:pt x="8039" y="23748"/>
                  </a:lnTo>
                  <a:lnTo>
                    <a:pt x="30141" y="23748"/>
                  </a:lnTo>
                  <a:lnTo>
                    <a:pt x="30112" y="23113"/>
                  </a:lnTo>
                  <a:lnTo>
                    <a:pt x="25590" y="23113"/>
                  </a:lnTo>
                  <a:lnTo>
                    <a:pt x="24757" y="21183"/>
                  </a:lnTo>
                  <a:lnTo>
                    <a:pt x="11620" y="21183"/>
                  </a:lnTo>
                  <a:lnTo>
                    <a:pt x="9296" y="17094"/>
                  </a:lnTo>
                  <a:lnTo>
                    <a:pt x="5372" y="9956"/>
                  </a:lnTo>
                  <a:lnTo>
                    <a:pt x="850" y="8267"/>
                  </a:lnTo>
                  <a:close/>
                </a:path>
                <a:path w="34289" h="36195">
                  <a:moveTo>
                    <a:pt x="27393" y="9626"/>
                  </a:moveTo>
                  <a:lnTo>
                    <a:pt x="26542" y="19621"/>
                  </a:lnTo>
                  <a:lnTo>
                    <a:pt x="25590" y="23113"/>
                  </a:lnTo>
                  <a:lnTo>
                    <a:pt x="30112" y="23113"/>
                  </a:lnTo>
                  <a:lnTo>
                    <a:pt x="29997" y="20662"/>
                  </a:lnTo>
                  <a:lnTo>
                    <a:pt x="33146" y="17119"/>
                  </a:lnTo>
                  <a:lnTo>
                    <a:pt x="33705" y="12331"/>
                  </a:lnTo>
                  <a:lnTo>
                    <a:pt x="27393" y="9626"/>
                  </a:lnTo>
                  <a:close/>
                </a:path>
                <a:path w="34289" h="36195">
                  <a:moveTo>
                    <a:pt x="2235" y="0"/>
                  </a:moveTo>
                  <a:lnTo>
                    <a:pt x="4483" y="4254"/>
                  </a:lnTo>
                  <a:lnTo>
                    <a:pt x="6934" y="11493"/>
                  </a:lnTo>
                  <a:lnTo>
                    <a:pt x="10121" y="16128"/>
                  </a:lnTo>
                  <a:lnTo>
                    <a:pt x="11620" y="21183"/>
                  </a:lnTo>
                  <a:lnTo>
                    <a:pt x="24757" y="21183"/>
                  </a:lnTo>
                  <a:lnTo>
                    <a:pt x="24379" y="20307"/>
                  </a:lnTo>
                  <a:lnTo>
                    <a:pt x="17411" y="20307"/>
                  </a:lnTo>
                  <a:lnTo>
                    <a:pt x="16484" y="17094"/>
                  </a:lnTo>
                  <a:lnTo>
                    <a:pt x="10236" y="3454"/>
                  </a:lnTo>
                  <a:lnTo>
                    <a:pt x="2235" y="0"/>
                  </a:lnTo>
                  <a:close/>
                </a:path>
                <a:path w="34289" h="36195">
                  <a:moveTo>
                    <a:pt x="12801" y="1638"/>
                  </a:moveTo>
                  <a:lnTo>
                    <a:pt x="13817" y="7670"/>
                  </a:lnTo>
                  <a:lnTo>
                    <a:pt x="17754" y="14287"/>
                  </a:lnTo>
                  <a:lnTo>
                    <a:pt x="17411" y="20307"/>
                  </a:lnTo>
                  <a:lnTo>
                    <a:pt x="24379" y="20307"/>
                  </a:lnTo>
                  <a:lnTo>
                    <a:pt x="23233" y="17651"/>
                  </a:lnTo>
                  <a:lnTo>
                    <a:pt x="20372" y="9747"/>
                  </a:lnTo>
                  <a:lnTo>
                    <a:pt x="16923" y="3157"/>
                  </a:lnTo>
                  <a:lnTo>
                    <a:pt x="12801" y="1638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 descr=""/>
            <p:cNvSpPr/>
            <p:nvPr/>
          </p:nvSpPr>
          <p:spPr>
            <a:xfrm>
              <a:off x="6467195" y="6983260"/>
              <a:ext cx="34925" cy="35560"/>
            </a:xfrm>
            <a:custGeom>
              <a:avLst/>
              <a:gdLst/>
              <a:ahLst/>
              <a:cxnLst/>
              <a:rect l="l" t="t" r="r" b="b"/>
              <a:pathLst>
                <a:path w="34925" h="35559">
                  <a:moveTo>
                    <a:pt x="1435" y="13970"/>
                  </a:moveTo>
                  <a:lnTo>
                    <a:pt x="1231" y="13843"/>
                  </a:lnTo>
                  <a:lnTo>
                    <a:pt x="1346" y="13970"/>
                  </a:lnTo>
                  <a:close/>
                </a:path>
                <a:path w="34925" h="35559">
                  <a:moveTo>
                    <a:pt x="1917" y="17399"/>
                  </a:moveTo>
                  <a:lnTo>
                    <a:pt x="1866" y="17272"/>
                  </a:lnTo>
                  <a:lnTo>
                    <a:pt x="1917" y="17399"/>
                  </a:lnTo>
                  <a:close/>
                </a:path>
                <a:path w="34925" h="35559">
                  <a:moveTo>
                    <a:pt x="2032" y="17576"/>
                  </a:moveTo>
                  <a:lnTo>
                    <a:pt x="1917" y="17335"/>
                  </a:lnTo>
                  <a:lnTo>
                    <a:pt x="1968" y="17500"/>
                  </a:lnTo>
                  <a:lnTo>
                    <a:pt x="1816" y="17487"/>
                  </a:lnTo>
                  <a:lnTo>
                    <a:pt x="2032" y="17576"/>
                  </a:lnTo>
                  <a:close/>
                </a:path>
                <a:path w="34925" h="35559">
                  <a:moveTo>
                    <a:pt x="2273" y="17437"/>
                  </a:moveTo>
                  <a:lnTo>
                    <a:pt x="1943" y="17145"/>
                  </a:lnTo>
                  <a:lnTo>
                    <a:pt x="1981" y="17399"/>
                  </a:lnTo>
                  <a:lnTo>
                    <a:pt x="2133" y="17399"/>
                  </a:lnTo>
                  <a:lnTo>
                    <a:pt x="2273" y="17437"/>
                  </a:lnTo>
                  <a:close/>
                </a:path>
                <a:path w="34925" h="35559">
                  <a:moveTo>
                    <a:pt x="2413" y="20066"/>
                  </a:moveTo>
                  <a:lnTo>
                    <a:pt x="2400" y="19875"/>
                  </a:lnTo>
                  <a:lnTo>
                    <a:pt x="2362" y="20066"/>
                  </a:lnTo>
                  <a:close/>
                </a:path>
                <a:path w="34925" h="35559">
                  <a:moveTo>
                    <a:pt x="2692" y="20320"/>
                  </a:moveTo>
                  <a:lnTo>
                    <a:pt x="2463" y="19558"/>
                  </a:lnTo>
                  <a:lnTo>
                    <a:pt x="2451" y="19812"/>
                  </a:lnTo>
                  <a:lnTo>
                    <a:pt x="2692" y="20320"/>
                  </a:lnTo>
                  <a:close/>
                </a:path>
                <a:path w="34925" h="35559">
                  <a:moveTo>
                    <a:pt x="3568" y="3810"/>
                  </a:moveTo>
                  <a:lnTo>
                    <a:pt x="3454" y="3556"/>
                  </a:lnTo>
                  <a:lnTo>
                    <a:pt x="3543" y="3810"/>
                  </a:lnTo>
                  <a:close/>
                </a:path>
                <a:path w="34925" h="35559">
                  <a:moveTo>
                    <a:pt x="3937" y="16002"/>
                  </a:moveTo>
                  <a:lnTo>
                    <a:pt x="3898" y="15875"/>
                  </a:lnTo>
                  <a:lnTo>
                    <a:pt x="3733" y="15367"/>
                  </a:lnTo>
                  <a:lnTo>
                    <a:pt x="3810" y="15875"/>
                  </a:lnTo>
                  <a:lnTo>
                    <a:pt x="3822" y="16002"/>
                  </a:lnTo>
                  <a:lnTo>
                    <a:pt x="3835" y="15875"/>
                  </a:lnTo>
                  <a:lnTo>
                    <a:pt x="3937" y="16002"/>
                  </a:lnTo>
                  <a:close/>
                </a:path>
                <a:path w="34925" h="35559">
                  <a:moveTo>
                    <a:pt x="4559" y="24765"/>
                  </a:moveTo>
                  <a:lnTo>
                    <a:pt x="4533" y="24638"/>
                  </a:lnTo>
                  <a:lnTo>
                    <a:pt x="4559" y="24765"/>
                  </a:lnTo>
                  <a:close/>
                </a:path>
                <a:path w="34925" h="35559">
                  <a:moveTo>
                    <a:pt x="4610" y="20142"/>
                  </a:moveTo>
                  <a:lnTo>
                    <a:pt x="4241" y="19812"/>
                  </a:lnTo>
                  <a:lnTo>
                    <a:pt x="4610" y="20142"/>
                  </a:lnTo>
                  <a:close/>
                </a:path>
                <a:path w="34925" h="35559">
                  <a:moveTo>
                    <a:pt x="4851" y="20078"/>
                  </a:moveTo>
                  <a:lnTo>
                    <a:pt x="4610" y="19672"/>
                  </a:lnTo>
                  <a:lnTo>
                    <a:pt x="4483" y="19558"/>
                  </a:lnTo>
                  <a:lnTo>
                    <a:pt x="4495" y="19761"/>
                  </a:lnTo>
                  <a:lnTo>
                    <a:pt x="4711" y="20116"/>
                  </a:lnTo>
                  <a:lnTo>
                    <a:pt x="4851" y="20078"/>
                  </a:lnTo>
                  <a:close/>
                </a:path>
                <a:path w="34925" h="35559">
                  <a:moveTo>
                    <a:pt x="5918" y="9652"/>
                  </a:moveTo>
                  <a:lnTo>
                    <a:pt x="5689" y="9271"/>
                  </a:lnTo>
                  <a:lnTo>
                    <a:pt x="5816" y="9652"/>
                  </a:lnTo>
                  <a:close/>
                </a:path>
                <a:path w="34925" h="35559">
                  <a:moveTo>
                    <a:pt x="7073" y="28829"/>
                  </a:moveTo>
                  <a:close/>
                </a:path>
                <a:path w="34925" h="35559">
                  <a:moveTo>
                    <a:pt x="7251" y="23241"/>
                  </a:moveTo>
                  <a:lnTo>
                    <a:pt x="6934" y="22860"/>
                  </a:lnTo>
                  <a:lnTo>
                    <a:pt x="6794" y="23114"/>
                  </a:lnTo>
                  <a:lnTo>
                    <a:pt x="7023" y="23368"/>
                  </a:lnTo>
                  <a:lnTo>
                    <a:pt x="7150" y="23241"/>
                  </a:lnTo>
                  <a:close/>
                </a:path>
                <a:path w="34925" h="35559">
                  <a:moveTo>
                    <a:pt x="8242" y="31115"/>
                  </a:moveTo>
                  <a:lnTo>
                    <a:pt x="8128" y="30988"/>
                  </a:lnTo>
                  <a:lnTo>
                    <a:pt x="8242" y="31115"/>
                  </a:lnTo>
                  <a:close/>
                </a:path>
                <a:path w="34925" h="35559">
                  <a:moveTo>
                    <a:pt x="8432" y="16865"/>
                  </a:moveTo>
                  <a:lnTo>
                    <a:pt x="8204" y="16637"/>
                  </a:lnTo>
                  <a:lnTo>
                    <a:pt x="8432" y="16865"/>
                  </a:lnTo>
                  <a:close/>
                </a:path>
                <a:path w="34925" h="35559">
                  <a:moveTo>
                    <a:pt x="8597" y="17018"/>
                  </a:moveTo>
                  <a:lnTo>
                    <a:pt x="8432" y="16865"/>
                  </a:lnTo>
                  <a:lnTo>
                    <a:pt x="8534" y="17018"/>
                  </a:lnTo>
                  <a:close/>
                </a:path>
                <a:path w="34925" h="35559">
                  <a:moveTo>
                    <a:pt x="8839" y="32385"/>
                  </a:moveTo>
                  <a:lnTo>
                    <a:pt x="8712" y="32004"/>
                  </a:lnTo>
                  <a:lnTo>
                    <a:pt x="8661" y="31877"/>
                  </a:lnTo>
                  <a:lnTo>
                    <a:pt x="8369" y="31623"/>
                  </a:lnTo>
                  <a:lnTo>
                    <a:pt x="8521" y="32054"/>
                  </a:lnTo>
                  <a:lnTo>
                    <a:pt x="8839" y="32385"/>
                  </a:lnTo>
                  <a:close/>
                </a:path>
                <a:path w="34925" h="35559">
                  <a:moveTo>
                    <a:pt x="9486" y="34036"/>
                  </a:moveTo>
                  <a:lnTo>
                    <a:pt x="9461" y="33528"/>
                  </a:lnTo>
                  <a:lnTo>
                    <a:pt x="9271" y="33413"/>
                  </a:lnTo>
                  <a:lnTo>
                    <a:pt x="9486" y="34036"/>
                  </a:lnTo>
                  <a:close/>
                </a:path>
                <a:path w="34925" h="35559">
                  <a:moveTo>
                    <a:pt x="9829" y="35560"/>
                  </a:moveTo>
                  <a:lnTo>
                    <a:pt x="9740" y="34925"/>
                  </a:lnTo>
                  <a:lnTo>
                    <a:pt x="9652" y="34417"/>
                  </a:lnTo>
                  <a:lnTo>
                    <a:pt x="9436" y="34036"/>
                  </a:lnTo>
                  <a:lnTo>
                    <a:pt x="9182" y="33655"/>
                  </a:lnTo>
                  <a:lnTo>
                    <a:pt x="9080" y="32766"/>
                  </a:lnTo>
                  <a:lnTo>
                    <a:pt x="8597" y="32258"/>
                  </a:lnTo>
                  <a:lnTo>
                    <a:pt x="8318" y="31877"/>
                  </a:lnTo>
                  <a:lnTo>
                    <a:pt x="8216" y="31623"/>
                  </a:lnTo>
                  <a:lnTo>
                    <a:pt x="8166" y="31369"/>
                  </a:lnTo>
                  <a:lnTo>
                    <a:pt x="8318" y="31369"/>
                  </a:lnTo>
                  <a:lnTo>
                    <a:pt x="8039" y="31153"/>
                  </a:lnTo>
                  <a:lnTo>
                    <a:pt x="8115" y="30988"/>
                  </a:lnTo>
                  <a:lnTo>
                    <a:pt x="7975" y="30861"/>
                  </a:lnTo>
                  <a:lnTo>
                    <a:pt x="7772" y="30353"/>
                  </a:lnTo>
                  <a:lnTo>
                    <a:pt x="7708" y="30226"/>
                  </a:lnTo>
                  <a:lnTo>
                    <a:pt x="7454" y="30099"/>
                  </a:lnTo>
                  <a:lnTo>
                    <a:pt x="7416" y="29718"/>
                  </a:lnTo>
                  <a:lnTo>
                    <a:pt x="6743" y="28956"/>
                  </a:lnTo>
                  <a:lnTo>
                    <a:pt x="7010" y="28829"/>
                  </a:lnTo>
                  <a:lnTo>
                    <a:pt x="6273" y="28067"/>
                  </a:lnTo>
                  <a:lnTo>
                    <a:pt x="6896" y="28448"/>
                  </a:lnTo>
                  <a:lnTo>
                    <a:pt x="6604" y="28067"/>
                  </a:lnTo>
                  <a:lnTo>
                    <a:pt x="5588" y="26797"/>
                  </a:lnTo>
                  <a:lnTo>
                    <a:pt x="5981" y="26797"/>
                  </a:lnTo>
                  <a:lnTo>
                    <a:pt x="5473" y="26543"/>
                  </a:lnTo>
                  <a:lnTo>
                    <a:pt x="4965" y="25273"/>
                  </a:lnTo>
                  <a:lnTo>
                    <a:pt x="4521" y="24765"/>
                  </a:lnTo>
                  <a:lnTo>
                    <a:pt x="4495" y="24638"/>
                  </a:lnTo>
                  <a:lnTo>
                    <a:pt x="4419" y="24511"/>
                  </a:lnTo>
                  <a:lnTo>
                    <a:pt x="4254" y="23876"/>
                  </a:lnTo>
                  <a:lnTo>
                    <a:pt x="4000" y="23876"/>
                  </a:lnTo>
                  <a:lnTo>
                    <a:pt x="3632" y="23304"/>
                  </a:lnTo>
                  <a:lnTo>
                    <a:pt x="3263" y="22987"/>
                  </a:lnTo>
                  <a:lnTo>
                    <a:pt x="3213" y="22352"/>
                  </a:lnTo>
                  <a:lnTo>
                    <a:pt x="3606" y="22987"/>
                  </a:lnTo>
                  <a:lnTo>
                    <a:pt x="3683" y="23114"/>
                  </a:lnTo>
                  <a:lnTo>
                    <a:pt x="3746" y="22987"/>
                  </a:lnTo>
                  <a:lnTo>
                    <a:pt x="3810" y="22860"/>
                  </a:lnTo>
                  <a:lnTo>
                    <a:pt x="3632" y="22987"/>
                  </a:lnTo>
                  <a:lnTo>
                    <a:pt x="3175" y="22098"/>
                  </a:lnTo>
                  <a:lnTo>
                    <a:pt x="3111" y="22352"/>
                  </a:lnTo>
                  <a:lnTo>
                    <a:pt x="2997" y="21844"/>
                  </a:lnTo>
                  <a:lnTo>
                    <a:pt x="3048" y="21717"/>
                  </a:lnTo>
                  <a:lnTo>
                    <a:pt x="3086" y="21590"/>
                  </a:lnTo>
                  <a:lnTo>
                    <a:pt x="2768" y="21717"/>
                  </a:lnTo>
                  <a:lnTo>
                    <a:pt x="2870" y="21209"/>
                  </a:lnTo>
                  <a:lnTo>
                    <a:pt x="2552" y="20955"/>
                  </a:lnTo>
                  <a:lnTo>
                    <a:pt x="2540" y="20459"/>
                  </a:lnTo>
                  <a:lnTo>
                    <a:pt x="2730" y="20701"/>
                  </a:lnTo>
                  <a:lnTo>
                    <a:pt x="2540" y="20320"/>
                  </a:lnTo>
                  <a:lnTo>
                    <a:pt x="2413" y="20078"/>
                  </a:lnTo>
                  <a:lnTo>
                    <a:pt x="2247" y="19977"/>
                  </a:lnTo>
                  <a:lnTo>
                    <a:pt x="2146" y="19812"/>
                  </a:lnTo>
                  <a:lnTo>
                    <a:pt x="1841" y="19177"/>
                  </a:lnTo>
                  <a:lnTo>
                    <a:pt x="2222" y="19558"/>
                  </a:lnTo>
                  <a:lnTo>
                    <a:pt x="2247" y="19177"/>
                  </a:lnTo>
                  <a:lnTo>
                    <a:pt x="2082" y="18669"/>
                  </a:lnTo>
                  <a:lnTo>
                    <a:pt x="1841" y="18415"/>
                  </a:lnTo>
                  <a:lnTo>
                    <a:pt x="1714" y="18249"/>
                  </a:lnTo>
                  <a:lnTo>
                    <a:pt x="1739" y="18034"/>
                  </a:lnTo>
                  <a:lnTo>
                    <a:pt x="1663" y="17907"/>
                  </a:lnTo>
                  <a:lnTo>
                    <a:pt x="1549" y="17272"/>
                  </a:lnTo>
                  <a:lnTo>
                    <a:pt x="1854" y="17272"/>
                  </a:lnTo>
                  <a:lnTo>
                    <a:pt x="1739" y="17018"/>
                  </a:lnTo>
                  <a:lnTo>
                    <a:pt x="1727" y="16891"/>
                  </a:lnTo>
                  <a:lnTo>
                    <a:pt x="1930" y="17018"/>
                  </a:lnTo>
                  <a:lnTo>
                    <a:pt x="2171" y="17018"/>
                  </a:lnTo>
                  <a:lnTo>
                    <a:pt x="2235" y="17145"/>
                  </a:lnTo>
                  <a:lnTo>
                    <a:pt x="2032" y="17145"/>
                  </a:lnTo>
                  <a:lnTo>
                    <a:pt x="2247" y="17272"/>
                  </a:lnTo>
                  <a:lnTo>
                    <a:pt x="2438" y="17487"/>
                  </a:lnTo>
                  <a:lnTo>
                    <a:pt x="3009" y="17653"/>
                  </a:lnTo>
                  <a:lnTo>
                    <a:pt x="3276" y="18034"/>
                  </a:lnTo>
                  <a:lnTo>
                    <a:pt x="3314" y="18288"/>
                  </a:lnTo>
                  <a:lnTo>
                    <a:pt x="3048" y="18034"/>
                  </a:lnTo>
                  <a:lnTo>
                    <a:pt x="2514" y="17526"/>
                  </a:lnTo>
                  <a:lnTo>
                    <a:pt x="2794" y="18034"/>
                  </a:lnTo>
                  <a:lnTo>
                    <a:pt x="2667" y="17907"/>
                  </a:lnTo>
                  <a:lnTo>
                    <a:pt x="2273" y="17526"/>
                  </a:lnTo>
                  <a:lnTo>
                    <a:pt x="2349" y="17907"/>
                  </a:lnTo>
                  <a:lnTo>
                    <a:pt x="2133" y="17399"/>
                  </a:lnTo>
                  <a:lnTo>
                    <a:pt x="2159" y="17907"/>
                  </a:lnTo>
                  <a:lnTo>
                    <a:pt x="2781" y="18415"/>
                  </a:lnTo>
                  <a:lnTo>
                    <a:pt x="3086" y="18415"/>
                  </a:lnTo>
                  <a:lnTo>
                    <a:pt x="3746" y="19050"/>
                  </a:lnTo>
                  <a:lnTo>
                    <a:pt x="4000" y="19177"/>
                  </a:lnTo>
                  <a:lnTo>
                    <a:pt x="3810" y="18923"/>
                  </a:lnTo>
                  <a:lnTo>
                    <a:pt x="4064" y="19050"/>
                  </a:lnTo>
                  <a:lnTo>
                    <a:pt x="4343" y="19253"/>
                  </a:lnTo>
                  <a:lnTo>
                    <a:pt x="4457" y="19494"/>
                  </a:lnTo>
                  <a:lnTo>
                    <a:pt x="5029" y="19799"/>
                  </a:lnTo>
                  <a:lnTo>
                    <a:pt x="5130" y="19977"/>
                  </a:lnTo>
                  <a:lnTo>
                    <a:pt x="4914" y="20053"/>
                  </a:lnTo>
                  <a:lnTo>
                    <a:pt x="4953" y="20193"/>
                  </a:lnTo>
                  <a:lnTo>
                    <a:pt x="5143" y="20447"/>
                  </a:lnTo>
                  <a:lnTo>
                    <a:pt x="4851" y="20078"/>
                  </a:lnTo>
                  <a:lnTo>
                    <a:pt x="4660" y="20129"/>
                  </a:lnTo>
                  <a:lnTo>
                    <a:pt x="4445" y="20193"/>
                  </a:lnTo>
                  <a:lnTo>
                    <a:pt x="5207" y="20739"/>
                  </a:lnTo>
                  <a:lnTo>
                    <a:pt x="5435" y="20955"/>
                  </a:lnTo>
                  <a:lnTo>
                    <a:pt x="5537" y="21082"/>
                  </a:lnTo>
                  <a:lnTo>
                    <a:pt x="5626" y="21209"/>
                  </a:lnTo>
                  <a:lnTo>
                    <a:pt x="5715" y="21336"/>
                  </a:lnTo>
                  <a:lnTo>
                    <a:pt x="5816" y="21590"/>
                  </a:lnTo>
                  <a:lnTo>
                    <a:pt x="6311" y="22301"/>
                  </a:lnTo>
                  <a:lnTo>
                    <a:pt x="6426" y="22733"/>
                  </a:lnTo>
                  <a:lnTo>
                    <a:pt x="6540" y="22860"/>
                  </a:lnTo>
                  <a:lnTo>
                    <a:pt x="6781" y="23114"/>
                  </a:lnTo>
                  <a:lnTo>
                    <a:pt x="6743" y="22631"/>
                  </a:lnTo>
                  <a:lnTo>
                    <a:pt x="6680" y="22860"/>
                  </a:lnTo>
                  <a:lnTo>
                    <a:pt x="6527" y="22682"/>
                  </a:lnTo>
                  <a:lnTo>
                    <a:pt x="6680" y="22860"/>
                  </a:lnTo>
                  <a:lnTo>
                    <a:pt x="6680" y="22542"/>
                  </a:lnTo>
                  <a:lnTo>
                    <a:pt x="6540" y="22301"/>
                  </a:lnTo>
                  <a:lnTo>
                    <a:pt x="6578" y="22479"/>
                  </a:lnTo>
                  <a:lnTo>
                    <a:pt x="6502" y="22339"/>
                  </a:lnTo>
                  <a:lnTo>
                    <a:pt x="6489" y="22479"/>
                  </a:lnTo>
                  <a:lnTo>
                    <a:pt x="5905" y="21590"/>
                  </a:lnTo>
                  <a:lnTo>
                    <a:pt x="6197" y="21590"/>
                  </a:lnTo>
                  <a:lnTo>
                    <a:pt x="7391" y="21590"/>
                  </a:lnTo>
                  <a:lnTo>
                    <a:pt x="7518" y="21717"/>
                  </a:lnTo>
                  <a:lnTo>
                    <a:pt x="6261" y="21717"/>
                  </a:lnTo>
                  <a:lnTo>
                    <a:pt x="5994" y="21717"/>
                  </a:lnTo>
                  <a:lnTo>
                    <a:pt x="6489" y="22479"/>
                  </a:lnTo>
                  <a:lnTo>
                    <a:pt x="6502" y="22288"/>
                  </a:lnTo>
                  <a:lnTo>
                    <a:pt x="6540" y="21844"/>
                  </a:lnTo>
                  <a:lnTo>
                    <a:pt x="6616" y="22339"/>
                  </a:lnTo>
                  <a:lnTo>
                    <a:pt x="6832" y="22453"/>
                  </a:lnTo>
                  <a:lnTo>
                    <a:pt x="7035" y="22860"/>
                  </a:lnTo>
                  <a:lnTo>
                    <a:pt x="7112" y="23012"/>
                  </a:lnTo>
                  <a:lnTo>
                    <a:pt x="7200" y="23164"/>
                  </a:lnTo>
                  <a:lnTo>
                    <a:pt x="7315" y="23368"/>
                  </a:lnTo>
                  <a:lnTo>
                    <a:pt x="7416" y="23622"/>
                  </a:lnTo>
                  <a:lnTo>
                    <a:pt x="7251" y="23241"/>
                  </a:lnTo>
                  <a:lnTo>
                    <a:pt x="7239" y="23368"/>
                  </a:lnTo>
                  <a:lnTo>
                    <a:pt x="7226" y="23495"/>
                  </a:lnTo>
                  <a:lnTo>
                    <a:pt x="7302" y="23622"/>
                  </a:lnTo>
                  <a:lnTo>
                    <a:pt x="7454" y="23876"/>
                  </a:lnTo>
                  <a:lnTo>
                    <a:pt x="7797" y="23622"/>
                  </a:lnTo>
                  <a:lnTo>
                    <a:pt x="8293" y="23304"/>
                  </a:lnTo>
                  <a:lnTo>
                    <a:pt x="8216" y="22656"/>
                  </a:lnTo>
                  <a:lnTo>
                    <a:pt x="8369" y="23190"/>
                  </a:lnTo>
                  <a:lnTo>
                    <a:pt x="8369" y="22669"/>
                  </a:lnTo>
                  <a:lnTo>
                    <a:pt x="8128" y="22402"/>
                  </a:lnTo>
                  <a:lnTo>
                    <a:pt x="8064" y="22059"/>
                  </a:lnTo>
                  <a:lnTo>
                    <a:pt x="7416" y="21336"/>
                  </a:lnTo>
                  <a:lnTo>
                    <a:pt x="7086" y="20828"/>
                  </a:lnTo>
                  <a:lnTo>
                    <a:pt x="6616" y="20142"/>
                  </a:lnTo>
                  <a:lnTo>
                    <a:pt x="6134" y="19824"/>
                  </a:lnTo>
                  <a:lnTo>
                    <a:pt x="6337" y="20066"/>
                  </a:lnTo>
                  <a:lnTo>
                    <a:pt x="6108" y="19812"/>
                  </a:lnTo>
                  <a:lnTo>
                    <a:pt x="5892" y="19558"/>
                  </a:lnTo>
                  <a:lnTo>
                    <a:pt x="5702" y="19596"/>
                  </a:lnTo>
                  <a:lnTo>
                    <a:pt x="5803" y="19469"/>
                  </a:lnTo>
                  <a:lnTo>
                    <a:pt x="5943" y="19558"/>
                  </a:lnTo>
                  <a:lnTo>
                    <a:pt x="5689" y="19253"/>
                  </a:lnTo>
                  <a:lnTo>
                    <a:pt x="5359" y="18592"/>
                  </a:lnTo>
                  <a:lnTo>
                    <a:pt x="5359" y="20701"/>
                  </a:lnTo>
                  <a:lnTo>
                    <a:pt x="5219" y="20193"/>
                  </a:lnTo>
                  <a:lnTo>
                    <a:pt x="5270" y="20320"/>
                  </a:lnTo>
                  <a:lnTo>
                    <a:pt x="5359" y="20701"/>
                  </a:lnTo>
                  <a:lnTo>
                    <a:pt x="5359" y="18592"/>
                  </a:lnTo>
                  <a:lnTo>
                    <a:pt x="5143" y="18161"/>
                  </a:lnTo>
                  <a:lnTo>
                    <a:pt x="4991" y="17856"/>
                  </a:lnTo>
                  <a:lnTo>
                    <a:pt x="4991" y="18415"/>
                  </a:lnTo>
                  <a:lnTo>
                    <a:pt x="4826" y="18288"/>
                  </a:lnTo>
                  <a:lnTo>
                    <a:pt x="4597" y="18249"/>
                  </a:lnTo>
                  <a:lnTo>
                    <a:pt x="4495" y="18034"/>
                  </a:lnTo>
                  <a:lnTo>
                    <a:pt x="4711" y="18199"/>
                  </a:lnTo>
                  <a:lnTo>
                    <a:pt x="4851" y="18288"/>
                  </a:lnTo>
                  <a:lnTo>
                    <a:pt x="4991" y="18415"/>
                  </a:lnTo>
                  <a:lnTo>
                    <a:pt x="4991" y="17856"/>
                  </a:lnTo>
                  <a:lnTo>
                    <a:pt x="4318" y="16510"/>
                  </a:lnTo>
                  <a:lnTo>
                    <a:pt x="4178" y="16395"/>
                  </a:lnTo>
                  <a:lnTo>
                    <a:pt x="4178" y="18923"/>
                  </a:lnTo>
                  <a:lnTo>
                    <a:pt x="4114" y="18796"/>
                  </a:lnTo>
                  <a:lnTo>
                    <a:pt x="4178" y="18923"/>
                  </a:lnTo>
                  <a:lnTo>
                    <a:pt x="4178" y="16395"/>
                  </a:lnTo>
                  <a:lnTo>
                    <a:pt x="3962" y="16205"/>
                  </a:lnTo>
                  <a:lnTo>
                    <a:pt x="3962" y="18249"/>
                  </a:lnTo>
                  <a:lnTo>
                    <a:pt x="3708" y="18034"/>
                  </a:lnTo>
                  <a:lnTo>
                    <a:pt x="3962" y="18249"/>
                  </a:lnTo>
                  <a:lnTo>
                    <a:pt x="3962" y="16205"/>
                  </a:lnTo>
                  <a:lnTo>
                    <a:pt x="2667" y="16129"/>
                  </a:lnTo>
                  <a:lnTo>
                    <a:pt x="2590" y="16256"/>
                  </a:lnTo>
                  <a:lnTo>
                    <a:pt x="2730" y="16510"/>
                  </a:lnTo>
                  <a:lnTo>
                    <a:pt x="2908" y="16637"/>
                  </a:lnTo>
                  <a:lnTo>
                    <a:pt x="3111" y="16827"/>
                  </a:lnTo>
                  <a:lnTo>
                    <a:pt x="2908" y="16637"/>
                  </a:lnTo>
                  <a:lnTo>
                    <a:pt x="2006" y="16129"/>
                  </a:lnTo>
                  <a:lnTo>
                    <a:pt x="749" y="15875"/>
                  </a:lnTo>
                  <a:lnTo>
                    <a:pt x="584" y="15875"/>
                  </a:lnTo>
                  <a:lnTo>
                    <a:pt x="698" y="18288"/>
                  </a:lnTo>
                  <a:lnTo>
                    <a:pt x="698" y="18542"/>
                  </a:lnTo>
                  <a:lnTo>
                    <a:pt x="711" y="18288"/>
                  </a:lnTo>
                  <a:lnTo>
                    <a:pt x="812" y="18923"/>
                  </a:lnTo>
                  <a:lnTo>
                    <a:pt x="1054" y="20955"/>
                  </a:lnTo>
                  <a:lnTo>
                    <a:pt x="1168" y="21209"/>
                  </a:lnTo>
                  <a:lnTo>
                    <a:pt x="2844" y="23368"/>
                  </a:lnTo>
                  <a:lnTo>
                    <a:pt x="3810" y="25908"/>
                  </a:lnTo>
                  <a:lnTo>
                    <a:pt x="4114" y="26543"/>
                  </a:lnTo>
                  <a:lnTo>
                    <a:pt x="4292" y="26543"/>
                  </a:lnTo>
                  <a:lnTo>
                    <a:pt x="4622" y="26924"/>
                  </a:lnTo>
                  <a:lnTo>
                    <a:pt x="4648" y="27178"/>
                  </a:lnTo>
                  <a:lnTo>
                    <a:pt x="5715" y="28448"/>
                  </a:lnTo>
                  <a:lnTo>
                    <a:pt x="5791" y="29718"/>
                  </a:lnTo>
                  <a:lnTo>
                    <a:pt x="6604" y="30607"/>
                  </a:lnTo>
                  <a:lnTo>
                    <a:pt x="6629" y="30353"/>
                  </a:lnTo>
                  <a:lnTo>
                    <a:pt x="6858" y="30861"/>
                  </a:lnTo>
                  <a:lnTo>
                    <a:pt x="7442" y="31750"/>
                  </a:lnTo>
                  <a:lnTo>
                    <a:pt x="7277" y="31750"/>
                  </a:lnTo>
                  <a:lnTo>
                    <a:pt x="7467" y="31877"/>
                  </a:lnTo>
                  <a:lnTo>
                    <a:pt x="7493" y="32232"/>
                  </a:lnTo>
                  <a:lnTo>
                    <a:pt x="8102" y="33147"/>
                  </a:lnTo>
                  <a:lnTo>
                    <a:pt x="8420" y="34036"/>
                  </a:lnTo>
                  <a:lnTo>
                    <a:pt x="7696" y="33147"/>
                  </a:lnTo>
                  <a:lnTo>
                    <a:pt x="8191" y="34417"/>
                  </a:lnTo>
                  <a:lnTo>
                    <a:pt x="8902" y="35560"/>
                  </a:lnTo>
                  <a:lnTo>
                    <a:pt x="8826" y="34925"/>
                  </a:lnTo>
                  <a:lnTo>
                    <a:pt x="9067" y="35242"/>
                  </a:lnTo>
                  <a:lnTo>
                    <a:pt x="9423" y="35306"/>
                  </a:lnTo>
                  <a:lnTo>
                    <a:pt x="9829" y="35560"/>
                  </a:lnTo>
                  <a:close/>
                </a:path>
                <a:path w="34925" h="35559">
                  <a:moveTo>
                    <a:pt x="10744" y="7747"/>
                  </a:moveTo>
                  <a:lnTo>
                    <a:pt x="10642" y="7569"/>
                  </a:lnTo>
                  <a:lnTo>
                    <a:pt x="10693" y="7747"/>
                  </a:lnTo>
                  <a:close/>
                </a:path>
                <a:path w="34925" h="35559">
                  <a:moveTo>
                    <a:pt x="11747" y="18796"/>
                  </a:moveTo>
                  <a:lnTo>
                    <a:pt x="11531" y="18669"/>
                  </a:lnTo>
                  <a:lnTo>
                    <a:pt x="11671" y="18961"/>
                  </a:lnTo>
                  <a:lnTo>
                    <a:pt x="11747" y="18796"/>
                  </a:lnTo>
                  <a:close/>
                </a:path>
                <a:path w="34925" h="35559">
                  <a:moveTo>
                    <a:pt x="11823" y="19304"/>
                  </a:moveTo>
                  <a:lnTo>
                    <a:pt x="11671" y="18961"/>
                  </a:lnTo>
                  <a:lnTo>
                    <a:pt x="11747" y="19177"/>
                  </a:lnTo>
                  <a:lnTo>
                    <a:pt x="11823" y="19304"/>
                  </a:lnTo>
                  <a:close/>
                </a:path>
                <a:path w="34925" h="35559">
                  <a:moveTo>
                    <a:pt x="12204" y="800"/>
                  </a:moveTo>
                  <a:lnTo>
                    <a:pt x="12077" y="762"/>
                  </a:lnTo>
                  <a:lnTo>
                    <a:pt x="12204" y="1016"/>
                  </a:lnTo>
                  <a:lnTo>
                    <a:pt x="12204" y="800"/>
                  </a:lnTo>
                  <a:close/>
                </a:path>
                <a:path w="34925" h="35559">
                  <a:moveTo>
                    <a:pt x="12661" y="762"/>
                  </a:moveTo>
                  <a:lnTo>
                    <a:pt x="12192" y="762"/>
                  </a:lnTo>
                  <a:lnTo>
                    <a:pt x="12319" y="838"/>
                  </a:lnTo>
                  <a:lnTo>
                    <a:pt x="12458" y="889"/>
                  </a:lnTo>
                  <a:lnTo>
                    <a:pt x="12661" y="762"/>
                  </a:lnTo>
                  <a:close/>
                </a:path>
                <a:path w="34925" h="35559">
                  <a:moveTo>
                    <a:pt x="13716" y="6604"/>
                  </a:moveTo>
                  <a:lnTo>
                    <a:pt x="13411" y="5969"/>
                  </a:lnTo>
                  <a:lnTo>
                    <a:pt x="13601" y="6604"/>
                  </a:lnTo>
                  <a:close/>
                </a:path>
                <a:path w="34925" h="35559">
                  <a:moveTo>
                    <a:pt x="14452" y="1778"/>
                  </a:moveTo>
                  <a:lnTo>
                    <a:pt x="13868" y="1651"/>
                  </a:lnTo>
                  <a:lnTo>
                    <a:pt x="13931" y="1905"/>
                  </a:lnTo>
                  <a:lnTo>
                    <a:pt x="14236" y="1778"/>
                  </a:lnTo>
                  <a:lnTo>
                    <a:pt x="14452" y="1778"/>
                  </a:lnTo>
                  <a:close/>
                </a:path>
                <a:path w="34925" h="35559">
                  <a:moveTo>
                    <a:pt x="14947" y="12573"/>
                  </a:moveTo>
                  <a:lnTo>
                    <a:pt x="14439" y="11557"/>
                  </a:lnTo>
                  <a:lnTo>
                    <a:pt x="14325" y="11353"/>
                  </a:lnTo>
                  <a:lnTo>
                    <a:pt x="14084" y="11176"/>
                  </a:lnTo>
                  <a:lnTo>
                    <a:pt x="14338" y="11430"/>
                  </a:lnTo>
                  <a:lnTo>
                    <a:pt x="14376" y="11557"/>
                  </a:lnTo>
                  <a:lnTo>
                    <a:pt x="14147" y="11353"/>
                  </a:lnTo>
                  <a:lnTo>
                    <a:pt x="14287" y="11557"/>
                  </a:lnTo>
                  <a:lnTo>
                    <a:pt x="14947" y="12573"/>
                  </a:lnTo>
                  <a:close/>
                </a:path>
                <a:path w="34925" h="35559">
                  <a:moveTo>
                    <a:pt x="15379" y="11226"/>
                  </a:moveTo>
                  <a:lnTo>
                    <a:pt x="15265" y="10985"/>
                  </a:lnTo>
                  <a:lnTo>
                    <a:pt x="15036" y="11010"/>
                  </a:lnTo>
                  <a:lnTo>
                    <a:pt x="15227" y="11391"/>
                  </a:lnTo>
                  <a:lnTo>
                    <a:pt x="15379" y="11226"/>
                  </a:lnTo>
                  <a:close/>
                </a:path>
                <a:path w="34925" h="35559">
                  <a:moveTo>
                    <a:pt x="15633" y="13970"/>
                  </a:moveTo>
                  <a:lnTo>
                    <a:pt x="15506" y="13563"/>
                  </a:lnTo>
                  <a:lnTo>
                    <a:pt x="15316" y="13373"/>
                  </a:lnTo>
                  <a:lnTo>
                    <a:pt x="15443" y="13690"/>
                  </a:lnTo>
                  <a:lnTo>
                    <a:pt x="15519" y="14020"/>
                  </a:lnTo>
                  <a:lnTo>
                    <a:pt x="15608" y="14160"/>
                  </a:lnTo>
                  <a:lnTo>
                    <a:pt x="15633" y="13970"/>
                  </a:lnTo>
                  <a:close/>
                </a:path>
                <a:path w="34925" h="35559">
                  <a:moveTo>
                    <a:pt x="15646" y="12077"/>
                  </a:moveTo>
                  <a:lnTo>
                    <a:pt x="15595" y="11925"/>
                  </a:lnTo>
                  <a:lnTo>
                    <a:pt x="15646" y="12179"/>
                  </a:lnTo>
                  <a:close/>
                </a:path>
                <a:path w="34925" h="35559">
                  <a:moveTo>
                    <a:pt x="16167" y="2984"/>
                  </a:moveTo>
                  <a:lnTo>
                    <a:pt x="15951" y="2794"/>
                  </a:lnTo>
                  <a:lnTo>
                    <a:pt x="16065" y="2921"/>
                  </a:lnTo>
                  <a:close/>
                </a:path>
                <a:path w="34925" h="35559">
                  <a:moveTo>
                    <a:pt x="16535" y="10706"/>
                  </a:moveTo>
                  <a:lnTo>
                    <a:pt x="16459" y="10172"/>
                  </a:lnTo>
                  <a:lnTo>
                    <a:pt x="16446" y="10325"/>
                  </a:lnTo>
                  <a:lnTo>
                    <a:pt x="16459" y="10477"/>
                  </a:lnTo>
                  <a:lnTo>
                    <a:pt x="16484" y="10629"/>
                  </a:lnTo>
                  <a:close/>
                </a:path>
                <a:path w="34925" h="35559">
                  <a:moveTo>
                    <a:pt x="16751" y="1651"/>
                  </a:moveTo>
                  <a:lnTo>
                    <a:pt x="16637" y="1524"/>
                  </a:lnTo>
                  <a:lnTo>
                    <a:pt x="16230" y="1270"/>
                  </a:lnTo>
                  <a:lnTo>
                    <a:pt x="16649" y="1651"/>
                  </a:lnTo>
                  <a:close/>
                </a:path>
                <a:path w="34925" h="35559">
                  <a:moveTo>
                    <a:pt x="16827" y="1651"/>
                  </a:moveTo>
                  <a:close/>
                </a:path>
                <a:path w="34925" h="35559">
                  <a:moveTo>
                    <a:pt x="17081" y="18288"/>
                  </a:moveTo>
                  <a:close/>
                </a:path>
                <a:path w="34925" h="35559">
                  <a:moveTo>
                    <a:pt x="17170" y="18288"/>
                  </a:moveTo>
                  <a:lnTo>
                    <a:pt x="17081" y="18097"/>
                  </a:lnTo>
                  <a:lnTo>
                    <a:pt x="17081" y="18288"/>
                  </a:lnTo>
                  <a:close/>
                </a:path>
                <a:path w="34925" h="35559">
                  <a:moveTo>
                    <a:pt x="18389" y="6350"/>
                  </a:moveTo>
                  <a:lnTo>
                    <a:pt x="18249" y="6096"/>
                  </a:lnTo>
                  <a:lnTo>
                    <a:pt x="18059" y="5842"/>
                  </a:lnTo>
                  <a:lnTo>
                    <a:pt x="18199" y="6096"/>
                  </a:lnTo>
                  <a:lnTo>
                    <a:pt x="18275" y="6350"/>
                  </a:lnTo>
                  <a:close/>
                </a:path>
                <a:path w="34925" h="35559">
                  <a:moveTo>
                    <a:pt x="18783" y="4927"/>
                  </a:moveTo>
                  <a:lnTo>
                    <a:pt x="18656" y="4699"/>
                  </a:lnTo>
                  <a:lnTo>
                    <a:pt x="18732" y="4876"/>
                  </a:lnTo>
                  <a:close/>
                </a:path>
                <a:path w="34925" h="35559">
                  <a:moveTo>
                    <a:pt x="19024" y="5080"/>
                  </a:moveTo>
                  <a:lnTo>
                    <a:pt x="18973" y="4953"/>
                  </a:lnTo>
                  <a:lnTo>
                    <a:pt x="19024" y="5080"/>
                  </a:lnTo>
                  <a:close/>
                </a:path>
                <a:path w="34925" h="35559">
                  <a:moveTo>
                    <a:pt x="19240" y="8255"/>
                  </a:moveTo>
                  <a:lnTo>
                    <a:pt x="19062" y="8001"/>
                  </a:lnTo>
                  <a:lnTo>
                    <a:pt x="19202" y="8255"/>
                  </a:lnTo>
                  <a:close/>
                </a:path>
                <a:path w="34925" h="35559">
                  <a:moveTo>
                    <a:pt x="20802" y="8001"/>
                  </a:moveTo>
                  <a:lnTo>
                    <a:pt x="20726" y="7874"/>
                  </a:lnTo>
                  <a:lnTo>
                    <a:pt x="20802" y="8001"/>
                  </a:lnTo>
                  <a:close/>
                </a:path>
                <a:path w="34925" h="35559">
                  <a:moveTo>
                    <a:pt x="20878" y="8382"/>
                  </a:moveTo>
                  <a:lnTo>
                    <a:pt x="20650" y="7924"/>
                  </a:lnTo>
                  <a:lnTo>
                    <a:pt x="20789" y="8255"/>
                  </a:lnTo>
                  <a:lnTo>
                    <a:pt x="20878" y="8382"/>
                  </a:lnTo>
                  <a:close/>
                </a:path>
                <a:path w="34925" h="35559">
                  <a:moveTo>
                    <a:pt x="22491" y="13042"/>
                  </a:moveTo>
                  <a:close/>
                </a:path>
                <a:path w="34925" h="35559">
                  <a:moveTo>
                    <a:pt x="22517" y="13182"/>
                  </a:moveTo>
                  <a:close/>
                </a:path>
                <a:path w="34925" h="35559">
                  <a:moveTo>
                    <a:pt x="22885" y="17208"/>
                  </a:moveTo>
                  <a:lnTo>
                    <a:pt x="22834" y="17030"/>
                  </a:lnTo>
                  <a:lnTo>
                    <a:pt x="22783" y="16814"/>
                  </a:lnTo>
                  <a:lnTo>
                    <a:pt x="22694" y="16637"/>
                  </a:lnTo>
                  <a:lnTo>
                    <a:pt x="22733" y="16865"/>
                  </a:lnTo>
                  <a:lnTo>
                    <a:pt x="22809" y="17043"/>
                  </a:lnTo>
                  <a:lnTo>
                    <a:pt x="22885" y="17208"/>
                  </a:lnTo>
                  <a:close/>
                </a:path>
                <a:path w="34925" h="35559">
                  <a:moveTo>
                    <a:pt x="23101" y="17576"/>
                  </a:moveTo>
                  <a:lnTo>
                    <a:pt x="22948" y="17335"/>
                  </a:lnTo>
                  <a:lnTo>
                    <a:pt x="22885" y="17208"/>
                  </a:lnTo>
                  <a:lnTo>
                    <a:pt x="22948" y="17437"/>
                  </a:lnTo>
                  <a:lnTo>
                    <a:pt x="22999" y="17602"/>
                  </a:lnTo>
                  <a:close/>
                </a:path>
                <a:path w="34925" h="35559">
                  <a:moveTo>
                    <a:pt x="23228" y="15367"/>
                  </a:moveTo>
                  <a:lnTo>
                    <a:pt x="23126" y="15074"/>
                  </a:lnTo>
                  <a:lnTo>
                    <a:pt x="23177" y="15367"/>
                  </a:lnTo>
                  <a:close/>
                </a:path>
                <a:path w="34925" h="35559">
                  <a:moveTo>
                    <a:pt x="23329" y="16040"/>
                  </a:moveTo>
                  <a:lnTo>
                    <a:pt x="23228" y="15836"/>
                  </a:lnTo>
                  <a:lnTo>
                    <a:pt x="23279" y="16002"/>
                  </a:lnTo>
                  <a:close/>
                </a:path>
                <a:path w="34925" h="35559">
                  <a:moveTo>
                    <a:pt x="24917" y="20193"/>
                  </a:moveTo>
                  <a:lnTo>
                    <a:pt x="24765" y="19837"/>
                  </a:lnTo>
                  <a:lnTo>
                    <a:pt x="24841" y="20116"/>
                  </a:lnTo>
                  <a:close/>
                </a:path>
                <a:path w="34925" h="35559">
                  <a:moveTo>
                    <a:pt x="25044" y="19900"/>
                  </a:moveTo>
                  <a:close/>
                </a:path>
                <a:path w="34925" h="35559">
                  <a:moveTo>
                    <a:pt x="25717" y="20193"/>
                  </a:moveTo>
                  <a:lnTo>
                    <a:pt x="25679" y="19939"/>
                  </a:lnTo>
                  <a:lnTo>
                    <a:pt x="25692" y="20193"/>
                  </a:lnTo>
                  <a:close/>
                </a:path>
                <a:path w="34925" h="35559">
                  <a:moveTo>
                    <a:pt x="25819" y="19875"/>
                  </a:moveTo>
                  <a:lnTo>
                    <a:pt x="25717" y="20193"/>
                  </a:lnTo>
                  <a:lnTo>
                    <a:pt x="25819" y="19875"/>
                  </a:lnTo>
                  <a:close/>
                </a:path>
                <a:path w="34925" h="35559">
                  <a:moveTo>
                    <a:pt x="25958" y="18846"/>
                  </a:moveTo>
                  <a:lnTo>
                    <a:pt x="25844" y="19189"/>
                  </a:lnTo>
                  <a:lnTo>
                    <a:pt x="25958" y="18846"/>
                  </a:lnTo>
                  <a:close/>
                </a:path>
                <a:path w="34925" h="35559">
                  <a:moveTo>
                    <a:pt x="26339" y="22098"/>
                  </a:moveTo>
                  <a:lnTo>
                    <a:pt x="25869" y="23241"/>
                  </a:lnTo>
                  <a:lnTo>
                    <a:pt x="25806" y="23710"/>
                  </a:lnTo>
                  <a:lnTo>
                    <a:pt x="25679" y="23622"/>
                  </a:lnTo>
                  <a:lnTo>
                    <a:pt x="25742" y="23774"/>
                  </a:lnTo>
                  <a:lnTo>
                    <a:pt x="25831" y="23926"/>
                  </a:lnTo>
                  <a:lnTo>
                    <a:pt x="25895" y="23241"/>
                  </a:lnTo>
                  <a:lnTo>
                    <a:pt x="26073" y="23241"/>
                  </a:lnTo>
                  <a:lnTo>
                    <a:pt x="26339" y="22098"/>
                  </a:lnTo>
                  <a:close/>
                </a:path>
                <a:path w="34925" h="35559">
                  <a:moveTo>
                    <a:pt x="27051" y="18034"/>
                  </a:moveTo>
                  <a:lnTo>
                    <a:pt x="26949" y="18288"/>
                  </a:lnTo>
                  <a:lnTo>
                    <a:pt x="27051" y="18034"/>
                  </a:lnTo>
                  <a:close/>
                </a:path>
                <a:path w="34925" h="35559">
                  <a:moveTo>
                    <a:pt x="27533" y="16891"/>
                  </a:moveTo>
                  <a:close/>
                </a:path>
                <a:path w="34925" h="35559">
                  <a:moveTo>
                    <a:pt x="28422" y="13055"/>
                  </a:moveTo>
                  <a:lnTo>
                    <a:pt x="28117" y="13411"/>
                  </a:lnTo>
                  <a:lnTo>
                    <a:pt x="28295" y="13233"/>
                  </a:lnTo>
                  <a:lnTo>
                    <a:pt x="28422" y="13055"/>
                  </a:lnTo>
                  <a:close/>
                </a:path>
                <a:path w="34925" h="35559">
                  <a:moveTo>
                    <a:pt x="29997" y="22479"/>
                  </a:moveTo>
                  <a:lnTo>
                    <a:pt x="29972" y="22733"/>
                  </a:lnTo>
                  <a:lnTo>
                    <a:pt x="29997" y="22479"/>
                  </a:lnTo>
                  <a:close/>
                </a:path>
                <a:path w="34925" h="35559">
                  <a:moveTo>
                    <a:pt x="30213" y="27774"/>
                  </a:moveTo>
                  <a:lnTo>
                    <a:pt x="30060" y="27546"/>
                  </a:lnTo>
                  <a:lnTo>
                    <a:pt x="30162" y="28422"/>
                  </a:lnTo>
                  <a:lnTo>
                    <a:pt x="30213" y="27774"/>
                  </a:lnTo>
                  <a:close/>
                </a:path>
                <a:path w="34925" h="35559">
                  <a:moveTo>
                    <a:pt x="30632" y="20358"/>
                  </a:moveTo>
                  <a:close/>
                </a:path>
                <a:path w="34925" h="35559">
                  <a:moveTo>
                    <a:pt x="30721" y="22936"/>
                  </a:moveTo>
                  <a:lnTo>
                    <a:pt x="30607" y="23482"/>
                  </a:lnTo>
                  <a:lnTo>
                    <a:pt x="30556" y="23825"/>
                  </a:lnTo>
                  <a:lnTo>
                    <a:pt x="30721" y="22936"/>
                  </a:lnTo>
                  <a:close/>
                </a:path>
                <a:path w="34925" h="35559">
                  <a:moveTo>
                    <a:pt x="30734" y="34645"/>
                  </a:moveTo>
                  <a:lnTo>
                    <a:pt x="30619" y="34378"/>
                  </a:lnTo>
                  <a:lnTo>
                    <a:pt x="30492" y="34798"/>
                  </a:lnTo>
                  <a:lnTo>
                    <a:pt x="30632" y="34912"/>
                  </a:lnTo>
                  <a:lnTo>
                    <a:pt x="30734" y="34645"/>
                  </a:lnTo>
                  <a:close/>
                </a:path>
                <a:path w="34925" h="35559">
                  <a:moveTo>
                    <a:pt x="30746" y="23482"/>
                  </a:moveTo>
                  <a:lnTo>
                    <a:pt x="30581" y="23787"/>
                  </a:lnTo>
                  <a:lnTo>
                    <a:pt x="30530" y="24091"/>
                  </a:lnTo>
                  <a:lnTo>
                    <a:pt x="30657" y="23787"/>
                  </a:lnTo>
                  <a:lnTo>
                    <a:pt x="30746" y="23482"/>
                  </a:lnTo>
                  <a:close/>
                </a:path>
                <a:path w="34925" h="35559">
                  <a:moveTo>
                    <a:pt x="30746" y="22059"/>
                  </a:moveTo>
                  <a:lnTo>
                    <a:pt x="30657" y="22288"/>
                  </a:lnTo>
                  <a:lnTo>
                    <a:pt x="30746" y="22059"/>
                  </a:lnTo>
                  <a:close/>
                </a:path>
                <a:path w="34925" h="35559">
                  <a:moveTo>
                    <a:pt x="30848" y="29667"/>
                  </a:moveTo>
                  <a:lnTo>
                    <a:pt x="30721" y="29451"/>
                  </a:lnTo>
                  <a:lnTo>
                    <a:pt x="30848" y="29667"/>
                  </a:lnTo>
                  <a:close/>
                </a:path>
                <a:path w="34925" h="35559">
                  <a:moveTo>
                    <a:pt x="31000" y="29756"/>
                  </a:moveTo>
                  <a:lnTo>
                    <a:pt x="30861" y="29654"/>
                  </a:lnTo>
                  <a:lnTo>
                    <a:pt x="30949" y="29806"/>
                  </a:lnTo>
                  <a:close/>
                </a:path>
                <a:path w="34925" h="35559">
                  <a:moveTo>
                    <a:pt x="31038" y="29464"/>
                  </a:moveTo>
                  <a:lnTo>
                    <a:pt x="30937" y="29337"/>
                  </a:lnTo>
                  <a:lnTo>
                    <a:pt x="30949" y="29464"/>
                  </a:lnTo>
                  <a:close/>
                </a:path>
                <a:path w="34925" h="35559">
                  <a:moveTo>
                    <a:pt x="31051" y="22796"/>
                  </a:moveTo>
                  <a:lnTo>
                    <a:pt x="30772" y="23482"/>
                  </a:lnTo>
                  <a:lnTo>
                    <a:pt x="30734" y="23876"/>
                  </a:lnTo>
                  <a:lnTo>
                    <a:pt x="31051" y="22796"/>
                  </a:lnTo>
                  <a:close/>
                </a:path>
                <a:path w="34925" h="35559">
                  <a:moveTo>
                    <a:pt x="31089" y="29997"/>
                  </a:moveTo>
                  <a:lnTo>
                    <a:pt x="30949" y="29806"/>
                  </a:lnTo>
                  <a:lnTo>
                    <a:pt x="31026" y="29946"/>
                  </a:lnTo>
                  <a:close/>
                </a:path>
                <a:path w="34925" h="35559">
                  <a:moveTo>
                    <a:pt x="31394" y="32105"/>
                  </a:moveTo>
                  <a:lnTo>
                    <a:pt x="31394" y="32296"/>
                  </a:lnTo>
                  <a:lnTo>
                    <a:pt x="31394" y="32105"/>
                  </a:lnTo>
                  <a:close/>
                </a:path>
                <a:path w="34925" h="35559">
                  <a:moveTo>
                    <a:pt x="31419" y="31750"/>
                  </a:moveTo>
                  <a:lnTo>
                    <a:pt x="31419" y="31877"/>
                  </a:lnTo>
                  <a:lnTo>
                    <a:pt x="31419" y="31750"/>
                  </a:lnTo>
                  <a:close/>
                </a:path>
                <a:path w="34925" h="35559">
                  <a:moveTo>
                    <a:pt x="31432" y="31902"/>
                  </a:moveTo>
                  <a:close/>
                </a:path>
                <a:path w="34925" h="35559">
                  <a:moveTo>
                    <a:pt x="31483" y="10985"/>
                  </a:moveTo>
                  <a:close/>
                </a:path>
                <a:path w="34925" h="35559">
                  <a:moveTo>
                    <a:pt x="31584" y="32829"/>
                  </a:moveTo>
                  <a:lnTo>
                    <a:pt x="31508" y="32423"/>
                  </a:lnTo>
                  <a:lnTo>
                    <a:pt x="31267" y="32562"/>
                  </a:lnTo>
                  <a:lnTo>
                    <a:pt x="31369" y="32931"/>
                  </a:lnTo>
                  <a:lnTo>
                    <a:pt x="31369" y="33388"/>
                  </a:lnTo>
                  <a:lnTo>
                    <a:pt x="31292" y="33667"/>
                  </a:lnTo>
                  <a:lnTo>
                    <a:pt x="31127" y="33832"/>
                  </a:lnTo>
                  <a:lnTo>
                    <a:pt x="30861" y="34137"/>
                  </a:lnTo>
                  <a:lnTo>
                    <a:pt x="30924" y="34340"/>
                  </a:lnTo>
                  <a:lnTo>
                    <a:pt x="31229" y="34061"/>
                  </a:lnTo>
                  <a:lnTo>
                    <a:pt x="31407" y="33616"/>
                  </a:lnTo>
                  <a:lnTo>
                    <a:pt x="31445" y="33108"/>
                  </a:lnTo>
                  <a:lnTo>
                    <a:pt x="31572" y="33185"/>
                  </a:lnTo>
                  <a:lnTo>
                    <a:pt x="31584" y="32829"/>
                  </a:lnTo>
                  <a:close/>
                </a:path>
                <a:path w="34925" h="35559">
                  <a:moveTo>
                    <a:pt x="31686" y="19939"/>
                  </a:moveTo>
                  <a:lnTo>
                    <a:pt x="31508" y="20269"/>
                  </a:lnTo>
                  <a:lnTo>
                    <a:pt x="31394" y="20739"/>
                  </a:lnTo>
                  <a:lnTo>
                    <a:pt x="31610" y="20294"/>
                  </a:lnTo>
                  <a:lnTo>
                    <a:pt x="31673" y="20027"/>
                  </a:lnTo>
                  <a:close/>
                </a:path>
                <a:path w="34925" h="35559">
                  <a:moveTo>
                    <a:pt x="31953" y="19342"/>
                  </a:moveTo>
                  <a:lnTo>
                    <a:pt x="31800" y="19240"/>
                  </a:lnTo>
                  <a:lnTo>
                    <a:pt x="31775" y="19367"/>
                  </a:lnTo>
                  <a:lnTo>
                    <a:pt x="31788" y="19494"/>
                  </a:lnTo>
                  <a:lnTo>
                    <a:pt x="31953" y="19342"/>
                  </a:lnTo>
                  <a:close/>
                </a:path>
                <a:path w="34925" h="35559">
                  <a:moveTo>
                    <a:pt x="32181" y="31242"/>
                  </a:moveTo>
                  <a:lnTo>
                    <a:pt x="32105" y="30861"/>
                  </a:lnTo>
                  <a:lnTo>
                    <a:pt x="31381" y="29895"/>
                  </a:lnTo>
                  <a:lnTo>
                    <a:pt x="31496" y="30226"/>
                  </a:lnTo>
                  <a:lnTo>
                    <a:pt x="31242" y="30226"/>
                  </a:lnTo>
                  <a:lnTo>
                    <a:pt x="31076" y="30099"/>
                  </a:lnTo>
                  <a:lnTo>
                    <a:pt x="31178" y="30226"/>
                  </a:lnTo>
                  <a:lnTo>
                    <a:pt x="31381" y="30480"/>
                  </a:lnTo>
                  <a:lnTo>
                    <a:pt x="31521" y="30607"/>
                  </a:lnTo>
                  <a:lnTo>
                    <a:pt x="31572" y="30988"/>
                  </a:lnTo>
                  <a:lnTo>
                    <a:pt x="31445" y="30861"/>
                  </a:lnTo>
                  <a:lnTo>
                    <a:pt x="31597" y="31153"/>
                  </a:lnTo>
                  <a:lnTo>
                    <a:pt x="31648" y="31407"/>
                  </a:lnTo>
                  <a:lnTo>
                    <a:pt x="31788" y="31242"/>
                  </a:lnTo>
                  <a:lnTo>
                    <a:pt x="31826" y="31623"/>
                  </a:lnTo>
                  <a:lnTo>
                    <a:pt x="32181" y="31242"/>
                  </a:lnTo>
                  <a:close/>
                </a:path>
                <a:path w="34925" h="35559">
                  <a:moveTo>
                    <a:pt x="32499" y="16256"/>
                  </a:moveTo>
                  <a:lnTo>
                    <a:pt x="32372" y="16129"/>
                  </a:lnTo>
                  <a:lnTo>
                    <a:pt x="32207" y="16764"/>
                  </a:lnTo>
                  <a:lnTo>
                    <a:pt x="32499" y="16256"/>
                  </a:lnTo>
                  <a:close/>
                </a:path>
                <a:path w="34925" h="35559">
                  <a:moveTo>
                    <a:pt x="32816" y="14490"/>
                  </a:moveTo>
                  <a:close/>
                </a:path>
                <a:path w="34925" h="35559">
                  <a:moveTo>
                    <a:pt x="32854" y="14452"/>
                  </a:moveTo>
                  <a:close/>
                </a:path>
                <a:path w="34925" h="35559">
                  <a:moveTo>
                    <a:pt x="32867" y="11430"/>
                  </a:moveTo>
                  <a:lnTo>
                    <a:pt x="32473" y="11303"/>
                  </a:lnTo>
                  <a:lnTo>
                    <a:pt x="32562" y="11455"/>
                  </a:lnTo>
                  <a:lnTo>
                    <a:pt x="32867" y="11430"/>
                  </a:lnTo>
                  <a:close/>
                </a:path>
                <a:path w="34925" h="35559">
                  <a:moveTo>
                    <a:pt x="33223" y="12827"/>
                  </a:moveTo>
                  <a:lnTo>
                    <a:pt x="33185" y="12573"/>
                  </a:lnTo>
                  <a:lnTo>
                    <a:pt x="33172" y="12827"/>
                  </a:lnTo>
                  <a:close/>
                </a:path>
                <a:path w="34925" h="35559">
                  <a:moveTo>
                    <a:pt x="34759" y="11430"/>
                  </a:moveTo>
                  <a:lnTo>
                    <a:pt x="33070" y="11303"/>
                  </a:lnTo>
                  <a:lnTo>
                    <a:pt x="33045" y="11557"/>
                  </a:lnTo>
                  <a:lnTo>
                    <a:pt x="33591" y="11938"/>
                  </a:lnTo>
                  <a:lnTo>
                    <a:pt x="32689" y="11811"/>
                  </a:lnTo>
                  <a:lnTo>
                    <a:pt x="32664" y="11557"/>
                  </a:lnTo>
                  <a:lnTo>
                    <a:pt x="32448" y="11557"/>
                  </a:lnTo>
                  <a:lnTo>
                    <a:pt x="32283" y="11430"/>
                  </a:lnTo>
                  <a:lnTo>
                    <a:pt x="32308" y="11303"/>
                  </a:lnTo>
                  <a:lnTo>
                    <a:pt x="32143" y="11303"/>
                  </a:lnTo>
                  <a:lnTo>
                    <a:pt x="31470" y="11049"/>
                  </a:lnTo>
                  <a:lnTo>
                    <a:pt x="31521" y="11176"/>
                  </a:lnTo>
                  <a:lnTo>
                    <a:pt x="30429" y="11430"/>
                  </a:lnTo>
                  <a:lnTo>
                    <a:pt x="30873" y="11176"/>
                  </a:lnTo>
                  <a:lnTo>
                    <a:pt x="30416" y="11176"/>
                  </a:lnTo>
                  <a:lnTo>
                    <a:pt x="30264" y="11430"/>
                  </a:lnTo>
                  <a:lnTo>
                    <a:pt x="29946" y="11518"/>
                  </a:lnTo>
                  <a:lnTo>
                    <a:pt x="29832" y="11684"/>
                  </a:lnTo>
                  <a:lnTo>
                    <a:pt x="29629" y="11811"/>
                  </a:lnTo>
                  <a:lnTo>
                    <a:pt x="29451" y="11811"/>
                  </a:lnTo>
                  <a:lnTo>
                    <a:pt x="29108" y="12065"/>
                  </a:lnTo>
                  <a:lnTo>
                    <a:pt x="28155" y="13208"/>
                  </a:lnTo>
                  <a:lnTo>
                    <a:pt x="28422" y="13055"/>
                  </a:lnTo>
                  <a:lnTo>
                    <a:pt x="28587" y="12966"/>
                  </a:lnTo>
                  <a:lnTo>
                    <a:pt x="27228" y="15113"/>
                  </a:lnTo>
                  <a:lnTo>
                    <a:pt x="26924" y="16256"/>
                  </a:lnTo>
                  <a:lnTo>
                    <a:pt x="26631" y="17272"/>
                  </a:lnTo>
                  <a:lnTo>
                    <a:pt x="26517" y="17653"/>
                  </a:lnTo>
                  <a:lnTo>
                    <a:pt x="26403" y="18669"/>
                  </a:lnTo>
                  <a:lnTo>
                    <a:pt x="26212" y="18796"/>
                  </a:lnTo>
                  <a:lnTo>
                    <a:pt x="26136" y="19050"/>
                  </a:lnTo>
                  <a:lnTo>
                    <a:pt x="26009" y="19761"/>
                  </a:lnTo>
                  <a:lnTo>
                    <a:pt x="25895" y="20066"/>
                  </a:lnTo>
                  <a:lnTo>
                    <a:pt x="25895" y="19697"/>
                  </a:lnTo>
                  <a:lnTo>
                    <a:pt x="25793" y="20066"/>
                  </a:lnTo>
                  <a:lnTo>
                    <a:pt x="25755" y="20193"/>
                  </a:lnTo>
                  <a:lnTo>
                    <a:pt x="25704" y="20701"/>
                  </a:lnTo>
                  <a:lnTo>
                    <a:pt x="25615" y="20320"/>
                  </a:lnTo>
                  <a:lnTo>
                    <a:pt x="25501" y="20828"/>
                  </a:lnTo>
                  <a:lnTo>
                    <a:pt x="25615" y="20955"/>
                  </a:lnTo>
                  <a:lnTo>
                    <a:pt x="25488" y="21336"/>
                  </a:lnTo>
                  <a:lnTo>
                    <a:pt x="25425" y="20701"/>
                  </a:lnTo>
                  <a:lnTo>
                    <a:pt x="25260" y="20193"/>
                  </a:lnTo>
                  <a:lnTo>
                    <a:pt x="24790" y="20701"/>
                  </a:lnTo>
                  <a:lnTo>
                    <a:pt x="24777" y="20320"/>
                  </a:lnTo>
                  <a:lnTo>
                    <a:pt x="24523" y="19596"/>
                  </a:lnTo>
                  <a:lnTo>
                    <a:pt x="24485" y="19253"/>
                  </a:lnTo>
                  <a:lnTo>
                    <a:pt x="24765" y="19837"/>
                  </a:lnTo>
                  <a:lnTo>
                    <a:pt x="24701" y="19392"/>
                  </a:lnTo>
                  <a:lnTo>
                    <a:pt x="24485" y="19202"/>
                  </a:lnTo>
                  <a:lnTo>
                    <a:pt x="24447" y="18796"/>
                  </a:lnTo>
                  <a:lnTo>
                    <a:pt x="24333" y="18034"/>
                  </a:lnTo>
                  <a:lnTo>
                    <a:pt x="24257" y="17653"/>
                  </a:lnTo>
                  <a:lnTo>
                    <a:pt x="24193" y="17399"/>
                  </a:lnTo>
                  <a:lnTo>
                    <a:pt x="23799" y="17653"/>
                  </a:lnTo>
                  <a:lnTo>
                    <a:pt x="23634" y="17018"/>
                  </a:lnTo>
                  <a:lnTo>
                    <a:pt x="23558" y="16764"/>
                  </a:lnTo>
                  <a:lnTo>
                    <a:pt x="23520" y="16891"/>
                  </a:lnTo>
                  <a:lnTo>
                    <a:pt x="23380" y="17018"/>
                  </a:lnTo>
                  <a:lnTo>
                    <a:pt x="23037" y="16256"/>
                  </a:lnTo>
                  <a:lnTo>
                    <a:pt x="22923" y="15875"/>
                  </a:lnTo>
                  <a:lnTo>
                    <a:pt x="22987" y="15621"/>
                  </a:lnTo>
                  <a:lnTo>
                    <a:pt x="23088" y="15494"/>
                  </a:lnTo>
                  <a:lnTo>
                    <a:pt x="23291" y="15875"/>
                  </a:lnTo>
                  <a:lnTo>
                    <a:pt x="23329" y="16040"/>
                  </a:lnTo>
                  <a:lnTo>
                    <a:pt x="23406" y="16256"/>
                  </a:lnTo>
                  <a:lnTo>
                    <a:pt x="23558" y="16510"/>
                  </a:lnTo>
                  <a:lnTo>
                    <a:pt x="23545" y="16256"/>
                  </a:lnTo>
                  <a:lnTo>
                    <a:pt x="23431" y="16129"/>
                  </a:lnTo>
                  <a:lnTo>
                    <a:pt x="23266" y="15494"/>
                  </a:lnTo>
                  <a:lnTo>
                    <a:pt x="23177" y="15367"/>
                  </a:lnTo>
                  <a:lnTo>
                    <a:pt x="23101" y="14998"/>
                  </a:lnTo>
                  <a:lnTo>
                    <a:pt x="23279" y="15113"/>
                  </a:lnTo>
                  <a:lnTo>
                    <a:pt x="23063" y="14770"/>
                  </a:lnTo>
                  <a:lnTo>
                    <a:pt x="23088" y="14986"/>
                  </a:lnTo>
                  <a:lnTo>
                    <a:pt x="23050" y="14770"/>
                  </a:lnTo>
                  <a:lnTo>
                    <a:pt x="22999" y="14478"/>
                  </a:lnTo>
                  <a:lnTo>
                    <a:pt x="22910" y="14351"/>
                  </a:lnTo>
                  <a:lnTo>
                    <a:pt x="22821" y="14224"/>
                  </a:lnTo>
                  <a:lnTo>
                    <a:pt x="22707" y="13970"/>
                  </a:lnTo>
                  <a:lnTo>
                    <a:pt x="22606" y="13589"/>
                  </a:lnTo>
                  <a:lnTo>
                    <a:pt x="22504" y="13208"/>
                  </a:lnTo>
                  <a:lnTo>
                    <a:pt x="22466" y="13589"/>
                  </a:lnTo>
                  <a:lnTo>
                    <a:pt x="22440" y="13462"/>
                  </a:lnTo>
                  <a:lnTo>
                    <a:pt x="22288" y="12954"/>
                  </a:lnTo>
                  <a:lnTo>
                    <a:pt x="22072" y="12192"/>
                  </a:lnTo>
                  <a:lnTo>
                    <a:pt x="22098" y="12954"/>
                  </a:lnTo>
                  <a:lnTo>
                    <a:pt x="21818" y="12192"/>
                  </a:lnTo>
                  <a:lnTo>
                    <a:pt x="21805" y="11734"/>
                  </a:lnTo>
                  <a:lnTo>
                    <a:pt x="22072" y="12192"/>
                  </a:lnTo>
                  <a:lnTo>
                    <a:pt x="21805" y="11557"/>
                  </a:lnTo>
                  <a:lnTo>
                    <a:pt x="21691" y="11264"/>
                  </a:lnTo>
                  <a:lnTo>
                    <a:pt x="21640" y="10883"/>
                  </a:lnTo>
                  <a:lnTo>
                    <a:pt x="21971" y="11303"/>
                  </a:lnTo>
                  <a:lnTo>
                    <a:pt x="21640" y="10795"/>
                  </a:lnTo>
                  <a:lnTo>
                    <a:pt x="21513" y="9906"/>
                  </a:lnTo>
                  <a:lnTo>
                    <a:pt x="21374" y="9525"/>
                  </a:lnTo>
                  <a:lnTo>
                    <a:pt x="21310" y="9271"/>
                  </a:lnTo>
                  <a:lnTo>
                    <a:pt x="21259" y="9525"/>
                  </a:lnTo>
                  <a:lnTo>
                    <a:pt x="21158" y="9144"/>
                  </a:lnTo>
                  <a:lnTo>
                    <a:pt x="21170" y="9017"/>
                  </a:lnTo>
                  <a:lnTo>
                    <a:pt x="20980" y="8890"/>
                  </a:lnTo>
                  <a:lnTo>
                    <a:pt x="21018" y="9271"/>
                  </a:lnTo>
                  <a:lnTo>
                    <a:pt x="20688" y="8890"/>
                  </a:lnTo>
                  <a:lnTo>
                    <a:pt x="20624" y="8509"/>
                  </a:lnTo>
                  <a:lnTo>
                    <a:pt x="20218" y="8001"/>
                  </a:lnTo>
                  <a:lnTo>
                    <a:pt x="20358" y="7747"/>
                  </a:lnTo>
                  <a:lnTo>
                    <a:pt x="20624" y="8509"/>
                  </a:lnTo>
                  <a:lnTo>
                    <a:pt x="20713" y="8763"/>
                  </a:lnTo>
                  <a:lnTo>
                    <a:pt x="20523" y="7747"/>
                  </a:lnTo>
                  <a:lnTo>
                    <a:pt x="20497" y="7620"/>
                  </a:lnTo>
                  <a:lnTo>
                    <a:pt x="20650" y="7924"/>
                  </a:lnTo>
                  <a:lnTo>
                    <a:pt x="20701" y="7747"/>
                  </a:lnTo>
                  <a:lnTo>
                    <a:pt x="20675" y="7620"/>
                  </a:lnTo>
                  <a:lnTo>
                    <a:pt x="20637" y="7493"/>
                  </a:lnTo>
                  <a:lnTo>
                    <a:pt x="20485" y="6858"/>
                  </a:lnTo>
                  <a:lnTo>
                    <a:pt x="20345" y="7493"/>
                  </a:lnTo>
                  <a:lnTo>
                    <a:pt x="20027" y="6858"/>
                  </a:lnTo>
                  <a:lnTo>
                    <a:pt x="19900" y="6604"/>
                  </a:lnTo>
                  <a:lnTo>
                    <a:pt x="20066" y="6731"/>
                  </a:lnTo>
                  <a:lnTo>
                    <a:pt x="20053" y="6604"/>
                  </a:lnTo>
                  <a:lnTo>
                    <a:pt x="20027" y="6451"/>
                  </a:lnTo>
                  <a:lnTo>
                    <a:pt x="19799" y="6350"/>
                  </a:lnTo>
                  <a:lnTo>
                    <a:pt x="19558" y="6096"/>
                  </a:lnTo>
                  <a:lnTo>
                    <a:pt x="19405" y="5588"/>
                  </a:lnTo>
                  <a:lnTo>
                    <a:pt x="19354" y="5461"/>
                  </a:lnTo>
                  <a:lnTo>
                    <a:pt x="19189" y="5461"/>
                  </a:lnTo>
                  <a:lnTo>
                    <a:pt x="19011" y="5461"/>
                  </a:lnTo>
                  <a:lnTo>
                    <a:pt x="18859" y="5080"/>
                  </a:lnTo>
                  <a:lnTo>
                    <a:pt x="18732" y="4876"/>
                  </a:lnTo>
                  <a:lnTo>
                    <a:pt x="18389" y="4572"/>
                  </a:lnTo>
                  <a:lnTo>
                    <a:pt x="18326" y="3683"/>
                  </a:lnTo>
                  <a:lnTo>
                    <a:pt x="17868" y="3175"/>
                  </a:lnTo>
                  <a:lnTo>
                    <a:pt x="17729" y="2921"/>
                  </a:lnTo>
                  <a:lnTo>
                    <a:pt x="18021" y="3048"/>
                  </a:lnTo>
                  <a:lnTo>
                    <a:pt x="17957" y="2921"/>
                  </a:lnTo>
                  <a:lnTo>
                    <a:pt x="17881" y="2794"/>
                  </a:lnTo>
                  <a:lnTo>
                    <a:pt x="17767" y="2667"/>
                  </a:lnTo>
                  <a:lnTo>
                    <a:pt x="17437" y="2311"/>
                  </a:lnTo>
                  <a:lnTo>
                    <a:pt x="17437" y="2667"/>
                  </a:lnTo>
                  <a:lnTo>
                    <a:pt x="17056" y="2286"/>
                  </a:lnTo>
                  <a:lnTo>
                    <a:pt x="17145" y="2667"/>
                  </a:lnTo>
                  <a:lnTo>
                    <a:pt x="16954" y="2222"/>
                  </a:lnTo>
                  <a:lnTo>
                    <a:pt x="17297" y="2413"/>
                  </a:lnTo>
                  <a:lnTo>
                    <a:pt x="17437" y="2667"/>
                  </a:lnTo>
                  <a:lnTo>
                    <a:pt x="17437" y="2311"/>
                  </a:lnTo>
                  <a:lnTo>
                    <a:pt x="17386" y="1905"/>
                  </a:lnTo>
                  <a:lnTo>
                    <a:pt x="16662" y="1397"/>
                  </a:lnTo>
                  <a:lnTo>
                    <a:pt x="16713" y="1524"/>
                  </a:lnTo>
                  <a:lnTo>
                    <a:pt x="16827" y="1651"/>
                  </a:lnTo>
                  <a:lnTo>
                    <a:pt x="16764" y="1778"/>
                  </a:lnTo>
                  <a:lnTo>
                    <a:pt x="16992" y="2032"/>
                  </a:lnTo>
                  <a:lnTo>
                    <a:pt x="16548" y="1778"/>
                  </a:lnTo>
                  <a:lnTo>
                    <a:pt x="16687" y="1955"/>
                  </a:lnTo>
                  <a:lnTo>
                    <a:pt x="16319" y="1778"/>
                  </a:lnTo>
                  <a:lnTo>
                    <a:pt x="16052" y="1524"/>
                  </a:lnTo>
                  <a:lnTo>
                    <a:pt x="15773" y="1270"/>
                  </a:lnTo>
                  <a:lnTo>
                    <a:pt x="15887" y="1143"/>
                  </a:lnTo>
                  <a:lnTo>
                    <a:pt x="15786" y="762"/>
                  </a:lnTo>
                  <a:lnTo>
                    <a:pt x="15240" y="127"/>
                  </a:lnTo>
                  <a:lnTo>
                    <a:pt x="13703" y="254"/>
                  </a:lnTo>
                  <a:lnTo>
                    <a:pt x="12484" y="889"/>
                  </a:lnTo>
                  <a:lnTo>
                    <a:pt x="12369" y="1397"/>
                  </a:lnTo>
                  <a:lnTo>
                    <a:pt x="12573" y="2159"/>
                  </a:lnTo>
                  <a:lnTo>
                    <a:pt x="12433" y="2159"/>
                  </a:lnTo>
                  <a:lnTo>
                    <a:pt x="12433" y="2705"/>
                  </a:lnTo>
                  <a:lnTo>
                    <a:pt x="12395" y="2844"/>
                  </a:lnTo>
                  <a:lnTo>
                    <a:pt x="12522" y="2667"/>
                  </a:lnTo>
                  <a:lnTo>
                    <a:pt x="12661" y="3683"/>
                  </a:lnTo>
                  <a:lnTo>
                    <a:pt x="12928" y="3810"/>
                  </a:lnTo>
                  <a:lnTo>
                    <a:pt x="13042" y="4876"/>
                  </a:lnTo>
                  <a:lnTo>
                    <a:pt x="13157" y="5461"/>
                  </a:lnTo>
                  <a:lnTo>
                    <a:pt x="13614" y="5461"/>
                  </a:lnTo>
                  <a:lnTo>
                    <a:pt x="13881" y="6350"/>
                  </a:lnTo>
                  <a:lnTo>
                    <a:pt x="13665" y="6096"/>
                  </a:lnTo>
                  <a:lnTo>
                    <a:pt x="13716" y="6604"/>
                  </a:lnTo>
                  <a:lnTo>
                    <a:pt x="13766" y="6985"/>
                  </a:lnTo>
                  <a:lnTo>
                    <a:pt x="14135" y="7493"/>
                  </a:lnTo>
                  <a:lnTo>
                    <a:pt x="14224" y="7874"/>
                  </a:lnTo>
                  <a:lnTo>
                    <a:pt x="14363" y="7874"/>
                  </a:lnTo>
                  <a:lnTo>
                    <a:pt x="14478" y="8255"/>
                  </a:lnTo>
                  <a:lnTo>
                    <a:pt x="14693" y="8763"/>
                  </a:lnTo>
                  <a:lnTo>
                    <a:pt x="14719" y="8509"/>
                  </a:lnTo>
                  <a:lnTo>
                    <a:pt x="14744" y="9613"/>
                  </a:lnTo>
                  <a:lnTo>
                    <a:pt x="15608" y="11049"/>
                  </a:lnTo>
                  <a:lnTo>
                    <a:pt x="15709" y="12319"/>
                  </a:lnTo>
                  <a:lnTo>
                    <a:pt x="15913" y="12827"/>
                  </a:lnTo>
                  <a:lnTo>
                    <a:pt x="16370" y="14224"/>
                  </a:lnTo>
                  <a:lnTo>
                    <a:pt x="16306" y="14351"/>
                  </a:lnTo>
                  <a:lnTo>
                    <a:pt x="16383" y="15113"/>
                  </a:lnTo>
                  <a:lnTo>
                    <a:pt x="16776" y="14605"/>
                  </a:lnTo>
                  <a:lnTo>
                    <a:pt x="16776" y="16256"/>
                  </a:lnTo>
                  <a:lnTo>
                    <a:pt x="16662" y="15113"/>
                  </a:lnTo>
                  <a:lnTo>
                    <a:pt x="16649" y="15494"/>
                  </a:lnTo>
                  <a:lnTo>
                    <a:pt x="16459" y="15621"/>
                  </a:lnTo>
                  <a:lnTo>
                    <a:pt x="16510" y="15875"/>
                  </a:lnTo>
                  <a:lnTo>
                    <a:pt x="16624" y="16129"/>
                  </a:lnTo>
                  <a:lnTo>
                    <a:pt x="16611" y="16256"/>
                  </a:lnTo>
                  <a:lnTo>
                    <a:pt x="16954" y="16764"/>
                  </a:lnTo>
                  <a:lnTo>
                    <a:pt x="16916" y="17145"/>
                  </a:lnTo>
                  <a:lnTo>
                    <a:pt x="17005" y="17399"/>
                  </a:lnTo>
                  <a:lnTo>
                    <a:pt x="16878" y="17056"/>
                  </a:lnTo>
                  <a:lnTo>
                    <a:pt x="16776" y="17399"/>
                  </a:lnTo>
                  <a:lnTo>
                    <a:pt x="16738" y="17272"/>
                  </a:lnTo>
                  <a:lnTo>
                    <a:pt x="16725" y="17399"/>
                  </a:lnTo>
                  <a:lnTo>
                    <a:pt x="16789" y="18034"/>
                  </a:lnTo>
                  <a:lnTo>
                    <a:pt x="16865" y="18186"/>
                  </a:lnTo>
                  <a:lnTo>
                    <a:pt x="16789" y="18034"/>
                  </a:lnTo>
                  <a:lnTo>
                    <a:pt x="16700" y="17272"/>
                  </a:lnTo>
                  <a:lnTo>
                    <a:pt x="16751" y="16764"/>
                  </a:lnTo>
                  <a:lnTo>
                    <a:pt x="16878" y="17056"/>
                  </a:lnTo>
                  <a:lnTo>
                    <a:pt x="16929" y="16764"/>
                  </a:lnTo>
                  <a:lnTo>
                    <a:pt x="16776" y="16637"/>
                  </a:lnTo>
                  <a:lnTo>
                    <a:pt x="16624" y="16510"/>
                  </a:lnTo>
                  <a:lnTo>
                    <a:pt x="16535" y="16129"/>
                  </a:lnTo>
                  <a:lnTo>
                    <a:pt x="16408" y="15659"/>
                  </a:lnTo>
                  <a:lnTo>
                    <a:pt x="16357" y="15875"/>
                  </a:lnTo>
                  <a:lnTo>
                    <a:pt x="16268" y="15748"/>
                  </a:lnTo>
                  <a:lnTo>
                    <a:pt x="16217" y="15240"/>
                  </a:lnTo>
                  <a:lnTo>
                    <a:pt x="16154" y="15113"/>
                  </a:lnTo>
                  <a:lnTo>
                    <a:pt x="15925" y="15240"/>
                  </a:lnTo>
                  <a:lnTo>
                    <a:pt x="15506" y="14224"/>
                  </a:lnTo>
                  <a:lnTo>
                    <a:pt x="15443" y="14097"/>
                  </a:lnTo>
                  <a:lnTo>
                    <a:pt x="15430" y="14224"/>
                  </a:lnTo>
                  <a:lnTo>
                    <a:pt x="14922" y="13843"/>
                  </a:lnTo>
                  <a:lnTo>
                    <a:pt x="15316" y="13716"/>
                  </a:lnTo>
                  <a:lnTo>
                    <a:pt x="14973" y="13322"/>
                  </a:lnTo>
                  <a:lnTo>
                    <a:pt x="14859" y="12700"/>
                  </a:lnTo>
                  <a:lnTo>
                    <a:pt x="13843" y="11176"/>
                  </a:lnTo>
                  <a:lnTo>
                    <a:pt x="14058" y="11264"/>
                  </a:lnTo>
                  <a:lnTo>
                    <a:pt x="13868" y="11049"/>
                  </a:lnTo>
                  <a:lnTo>
                    <a:pt x="13563" y="10668"/>
                  </a:lnTo>
                  <a:lnTo>
                    <a:pt x="13169" y="9906"/>
                  </a:lnTo>
                  <a:lnTo>
                    <a:pt x="13677" y="9779"/>
                  </a:lnTo>
                  <a:lnTo>
                    <a:pt x="12344" y="8128"/>
                  </a:lnTo>
                  <a:lnTo>
                    <a:pt x="12230" y="7239"/>
                  </a:lnTo>
                  <a:lnTo>
                    <a:pt x="11303" y="6096"/>
                  </a:lnTo>
                  <a:lnTo>
                    <a:pt x="10756" y="4572"/>
                  </a:lnTo>
                  <a:lnTo>
                    <a:pt x="10185" y="3937"/>
                  </a:lnTo>
                  <a:lnTo>
                    <a:pt x="9613" y="3302"/>
                  </a:lnTo>
                  <a:lnTo>
                    <a:pt x="9702" y="3937"/>
                  </a:lnTo>
                  <a:lnTo>
                    <a:pt x="9423" y="3175"/>
                  </a:lnTo>
                  <a:lnTo>
                    <a:pt x="9283" y="2794"/>
                  </a:lnTo>
                  <a:lnTo>
                    <a:pt x="8978" y="2451"/>
                  </a:lnTo>
                  <a:lnTo>
                    <a:pt x="9194" y="2921"/>
                  </a:lnTo>
                  <a:lnTo>
                    <a:pt x="9042" y="3175"/>
                  </a:lnTo>
                  <a:lnTo>
                    <a:pt x="8750" y="2921"/>
                  </a:lnTo>
                  <a:lnTo>
                    <a:pt x="8648" y="2667"/>
                  </a:lnTo>
                  <a:lnTo>
                    <a:pt x="8572" y="2540"/>
                  </a:lnTo>
                  <a:lnTo>
                    <a:pt x="9169" y="2921"/>
                  </a:lnTo>
                  <a:lnTo>
                    <a:pt x="8813" y="2540"/>
                  </a:lnTo>
                  <a:lnTo>
                    <a:pt x="8191" y="1879"/>
                  </a:lnTo>
                  <a:lnTo>
                    <a:pt x="8407" y="2273"/>
                  </a:lnTo>
                  <a:lnTo>
                    <a:pt x="8153" y="2032"/>
                  </a:lnTo>
                  <a:lnTo>
                    <a:pt x="7886" y="1651"/>
                  </a:lnTo>
                  <a:lnTo>
                    <a:pt x="7797" y="1524"/>
                  </a:lnTo>
                  <a:lnTo>
                    <a:pt x="8191" y="1879"/>
                  </a:lnTo>
                  <a:lnTo>
                    <a:pt x="7835" y="1397"/>
                  </a:lnTo>
                  <a:lnTo>
                    <a:pt x="7543" y="1143"/>
                  </a:lnTo>
                  <a:lnTo>
                    <a:pt x="8089" y="1397"/>
                  </a:lnTo>
                  <a:lnTo>
                    <a:pt x="7518" y="889"/>
                  </a:lnTo>
                  <a:lnTo>
                    <a:pt x="7594" y="1143"/>
                  </a:lnTo>
                  <a:lnTo>
                    <a:pt x="7086" y="762"/>
                  </a:lnTo>
                  <a:lnTo>
                    <a:pt x="6591" y="635"/>
                  </a:lnTo>
                  <a:lnTo>
                    <a:pt x="7035" y="889"/>
                  </a:lnTo>
                  <a:lnTo>
                    <a:pt x="7251" y="1143"/>
                  </a:lnTo>
                  <a:lnTo>
                    <a:pt x="6362" y="762"/>
                  </a:lnTo>
                  <a:lnTo>
                    <a:pt x="6096" y="508"/>
                  </a:lnTo>
                  <a:lnTo>
                    <a:pt x="5803" y="381"/>
                  </a:lnTo>
                  <a:lnTo>
                    <a:pt x="5588" y="127"/>
                  </a:lnTo>
                  <a:lnTo>
                    <a:pt x="4483" y="381"/>
                  </a:lnTo>
                  <a:lnTo>
                    <a:pt x="4699" y="127"/>
                  </a:lnTo>
                  <a:lnTo>
                    <a:pt x="4902" y="254"/>
                  </a:lnTo>
                  <a:lnTo>
                    <a:pt x="5143" y="127"/>
                  </a:lnTo>
                  <a:lnTo>
                    <a:pt x="4635" y="0"/>
                  </a:lnTo>
                  <a:lnTo>
                    <a:pt x="3314" y="381"/>
                  </a:lnTo>
                  <a:lnTo>
                    <a:pt x="3187" y="2794"/>
                  </a:lnTo>
                  <a:lnTo>
                    <a:pt x="3530" y="3302"/>
                  </a:lnTo>
                  <a:lnTo>
                    <a:pt x="3568" y="3810"/>
                  </a:lnTo>
                  <a:lnTo>
                    <a:pt x="3581" y="3937"/>
                  </a:lnTo>
                  <a:lnTo>
                    <a:pt x="3898" y="4953"/>
                  </a:lnTo>
                  <a:lnTo>
                    <a:pt x="4025" y="5207"/>
                  </a:lnTo>
                  <a:lnTo>
                    <a:pt x="4927" y="6604"/>
                  </a:lnTo>
                  <a:lnTo>
                    <a:pt x="5156" y="7861"/>
                  </a:lnTo>
                  <a:lnTo>
                    <a:pt x="5181" y="8001"/>
                  </a:lnTo>
                  <a:lnTo>
                    <a:pt x="5384" y="8128"/>
                  </a:lnTo>
                  <a:lnTo>
                    <a:pt x="5435" y="8509"/>
                  </a:lnTo>
                  <a:lnTo>
                    <a:pt x="5803" y="9271"/>
                  </a:lnTo>
                  <a:lnTo>
                    <a:pt x="5918" y="9652"/>
                  </a:lnTo>
                  <a:lnTo>
                    <a:pt x="5943" y="10033"/>
                  </a:lnTo>
                  <a:lnTo>
                    <a:pt x="6184" y="10795"/>
                  </a:lnTo>
                  <a:lnTo>
                    <a:pt x="6896" y="11303"/>
                  </a:lnTo>
                  <a:lnTo>
                    <a:pt x="7493" y="12446"/>
                  </a:lnTo>
                  <a:lnTo>
                    <a:pt x="7251" y="12573"/>
                  </a:lnTo>
                  <a:lnTo>
                    <a:pt x="7569" y="13335"/>
                  </a:lnTo>
                  <a:lnTo>
                    <a:pt x="8102" y="13817"/>
                  </a:lnTo>
                  <a:lnTo>
                    <a:pt x="7543" y="13322"/>
                  </a:lnTo>
                  <a:lnTo>
                    <a:pt x="7277" y="13081"/>
                  </a:lnTo>
                  <a:lnTo>
                    <a:pt x="7061" y="12192"/>
                  </a:lnTo>
                  <a:lnTo>
                    <a:pt x="6756" y="11938"/>
                  </a:lnTo>
                  <a:lnTo>
                    <a:pt x="6451" y="11557"/>
                  </a:lnTo>
                  <a:lnTo>
                    <a:pt x="6197" y="11353"/>
                  </a:lnTo>
                  <a:lnTo>
                    <a:pt x="6210" y="11049"/>
                  </a:lnTo>
                  <a:lnTo>
                    <a:pt x="5905" y="10668"/>
                  </a:lnTo>
                  <a:lnTo>
                    <a:pt x="5270" y="9906"/>
                  </a:lnTo>
                  <a:lnTo>
                    <a:pt x="4191" y="9017"/>
                  </a:lnTo>
                  <a:lnTo>
                    <a:pt x="4495" y="9144"/>
                  </a:lnTo>
                  <a:lnTo>
                    <a:pt x="4381" y="9017"/>
                  </a:lnTo>
                  <a:lnTo>
                    <a:pt x="4267" y="8890"/>
                  </a:lnTo>
                  <a:lnTo>
                    <a:pt x="3911" y="8509"/>
                  </a:lnTo>
                  <a:lnTo>
                    <a:pt x="3403" y="8890"/>
                  </a:lnTo>
                  <a:lnTo>
                    <a:pt x="3225" y="8763"/>
                  </a:lnTo>
                  <a:lnTo>
                    <a:pt x="2933" y="8572"/>
                  </a:lnTo>
                  <a:lnTo>
                    <a:pt x="2743" y="8128"/>
                  </a:lnTo>
                  <a:lnTo>
                    <a:pt x="1663" y="7493"/>
                  </a:lnTo>
                  <a:lnTo>
                    <a:pt x="139" y="6731"/>
                  </a:lnTo>
                  <a:lnTo>
                    <a:pt x="127" y="7569"/>
                  </a:lnTo>
                  <a:lnTo>
                    <a:pt x="0" y="9613"/>
                  </a:lnTo>
                  <a:lnTo>
                    <a:pt x="190" y="10160"/>
                  </a:lnTo>
                  <a:lnTo>
                    <a:pt x="25" y="9779"/>
                  </a:lnTo>
                  <a:lnTo>
                    <a:pt x="114" y="10795"/>
                  </a:lnTo>
                  <a:lnTo>
                    <a:pt x="342" y="12319"/>
                  </a:lnTo>
                  <a:lnTo>
                    <a:pt x="495" y="12204"/>
                  </a:lnTo>
                  <a:lnTo>
                    <a:pt x="647" y="12065"/>
                  </a:lnTo>
                  <a:lnTo>
                    <a:pt x="609" y="12446"/>
                  </a:lnTo>
                  <a:lnTo>
                    <a:pt x="1435" y="13970"/>
                  </a:lnTo>
                  <a:lnTo>
                    <a:pt x="1460" y="14097"/>
                  </a:lnTo>
                  <a:lnTo>
                    <a:pt x="1676" y="14351"/>
                  </a:lnTo>
                  <a:lnTo>
                    <a:pt x="2209" y="15240"/>
                  </a:lnTo>
                  <a:lnTo>
                    <a:pt x="2159" y="15367"/>
                  </a:lnTo>
                  <a:lnTo>
                    <a:pt x="2235" y="15621"/>
                  </a:lnTo>
                  <a:lnTo>
                    <a:pt x="2400" y="15367"/>
                  </a:lnTo>
                  <a:lnTo>
                    <a:pt x="2616" y="16002"/>
                  </a:lnTo>
                  <a:lnTo>
                    <a:pt x="3822" y="16002"/>
                  </a:lnTo>
                  <a:lnTo>
                    <a:pt x="3543" y="15621"/>
                  </a:lnTo>
                  <a:lnTo>
                    <a:pt x="3517" y="15367"/>
                  </a:lnTo>
                  <a:lnTo>
                    <a:pt x="3657" y="15494"/>
                  </a:lnTo>
                  <a:lnTo>
                    <a:pt x="3556" y="15367"/>
                  </a:lnTo>
                  <a:lnTo>
                    <a:pt x="3035" y="14732"/>
                  </a:lnTo>
                  <a:lnTo>
                    <a:pt x="2171" y="13208"/>
                  </a:lnTo>
                  <a:lnTo>
                    <a:pt x="2057" y="12573"/>
                  </a:lnTo>
                  <a:lnTo>
                    <a:pt x="2006" y="12065"/>
                  </a:lnTo>
                  <a:lnTo>
                    <a:pt x="2108" y="12192"/>
                  </a:lnTo>
                  <a:lnTo>
                    <a:pt x="2057" y="11938"/>
                  </a:lnTo>
                  <a:lnTo>
                    <a:pt x="1917" y="11303"/>
                  </a:lnTo>
                  <a:lnTo>
                    <a:pt x="1473" y="11303"/>
                  </a:lnTo>
                  <a:lnTo>
                    <a:pt x="1498" y="10642"/>
                  </a:lnTo>
                  <a:lnTo>
                    <a:pt x="1447" y="10160"/>
                  </a:lnTo>
                  <a:lnTo>
                    <a:pt x="1511" y="8763"/>
                  </a:lnTo>
                  <a:lnTo>
                    <a:pt x="2527" y="9652"/>
                  </a:lnTo>
                  <a:lnTo>
                    <a:pt x="2908" y="9652"/>
                  </a:lnTo>
                  <a:lnTo>
                    <a:pt x="3771" y="10795"/>
                  </a:lnTo>
                  <a:lnTo>
                    <a:pt x="4102" y="10668"/>
                  </a:lnTo>
                  <a:lnTo>
                    <a:pt x="4686" y="11557"/>
                  </a:lnTo>
                  <a:lnTo>
                    <a:pt x="4445" y="11430"/>
                  </a:lnTo>
                  <a:lnTo>
                    <a:pt x="5511" y="12827"/>
                  </a:lnTo>
                  <a:lnTo>
                    <a:pt x="5829" y="12827"/>
                  </a:lnTo>
                  <a:lnTo>
                    <a:pt x="5943" y="12954"/>
                  </a:lnTo>
                  <a:lnTo>
                    <a:pt x="6007" y="13258"/>
                  </a:lnTo>
                  <a:lnTo>
                    <a:pt x="6565" y="13716"/>
                  </a:lnTo>
                  <a:lnTo>
                    <a:pt x="6680" y="14224"/>
                  </a:lnTo>
                  <a:lnTo>
                    <a:pt x="6781" y="14351"/>
                  </a:lnTo>
                  <a:lnTo>
                    <a:pt x="6731" y="14097"/>
                  </a:lnTo>
                  <a:lnTo>
                    <a:pt x="7277" y="14605"/>
                  </a:lnTo>
                  <a:lnTo>
                    <a:pt x="7658" y="15621"/>
                  </a:lnTo>
                  <a:lnTo>
                    <a:pt x="7683" y="15748"/>
                  </a:lnTo>
                  <a:lnTo>
                    <a:pt x="8623" y="17018"/>
                  </a:lnTo>
                  <a:lnTo>
                    <a:pt x="8851" y="17272"/>
                  </a:lnTo>
                  <a:lnTo>
                    <a:pt x="8115" y="16891"/>
                  </a:lnTo>
                  <a:lnTo>
                    <a:pt x="8699" y="17399"/>
                  </a:lnTo>
                  <a:lnTo>
                    <a:pt x="8877" y="17399"/>
                  </a:lnTo>
                  <a:lnTo>
                    <a:pt x="8991" y="17907"/>
                  </a:lnTo>
                  <a:lnTo>
                    <a:pt x="9842" y="19177"/>
                  </a:lnTo>
                  <a:lnTo>
                    <a:pt x="9791" y="19392"/>
                  </a:lnTo>
                  <a:lnTo>
                    <a:pt x="10896" y="21336"/>
                  </a:lnTo>
                  <a:lnTo>
                    <a:pt x="11430" y="21082"/>
                  </a:lnTo>
                  <a:lnTo>
                    <a:pt x="12484" y="20574"/>
                  </a:lnTo>
                  <a:lnTo>
                    <a:pt x="12103" y="19558"/>
                  </a:lnTo>
                  <a:lnTo>
                    <a:pt x="11912" y="19050"/>
                  </a:lnTo>
                  <a:lnTo>
                    <a:pt x="12026" y="19558"/>
                  </a:lnTo>
                  <a:lnTo>
                    <a:pt x="11785" y="19456"/>
                  </a:lnTo>
                  <a:lnTo>
                    <a:pt x="11671" y="19177"/>
                  </a:lnTo>
                  <a:lnTo>
                    <a:pt x="11582" y="19050"/>
                  </a:lnTo>
                  <a:lnTo>
                    <a:pt x="11506" y="18846"/>
                  </a:lnTo>
                  <a:lnTo>
                    <a:pt x="11315" y="18288"/>
                  </a:lnTo>
                  <a:lnTo>
                    <a:pt x="11582" y="18415"/>
                  </a:lnTo>
                  <a:lnTo>
                    <a:pt x="11747" y="18669"/>
                  </a:lnTo>
                  <a:lnTo>
                    <a:pt x="11569" y="18288"/>
                  </a:lnTo>
                  <a:lnTo>
                    <a:pt x="11557" y="18161"/>
                  </a:lnTo>
                  <a:lnTo>
                    <a:pt x="11557" y="18034"/>
                  </a:lnTo>
                  <a:lnTo>
                    <a:pt x="11455" y="17907"/>
                  </a:lnTo>
                  <a:lnTo>
                    <a:pt x="10744" y="17907"/>
                  </a:lnTo>
                  <a:lnTo>
                    <a:pt x="10426" y="17907"/>
                  </a:lnTo>
                  <a:lnTo>
                    <a:pt x="10693" y="17780"/>
                  </a:lnTo>
                  <a:lnTo>
                    <a:pt x="10744" y="17907"/>
                  </a:lnTo>
                  <a:lnTo>
                    <a:pt x="10769" y="17780"/>
                  </a:lnTo>
                  <a:lnTo>
                    <a:pt x="11455" y="17780"/>
                  </a:lnTo>
                  <a:lnTo>
                    <a:pt x="11430" y="17018"/>
                  </a:lnTo>
                  <a:lnTo>
                    <a:pt x="11099" y="16776"/>
                  </a:lnTo>
                  <a:lnTo>
                    <a:pt x="10947" y="16383"/>
                  </a:lnTo>
                  <a:lnTo>
                    <a:pt x="10528" y="15367"/>
                  </a:lnTo>
                  <a:lnTo>
                    <a:pt x="10172" y="14859"/>
                  </a:lnTo>
                  <a:lnTo>
                    <a:pt x="9664" y="13843"/>
                  </a:lnTo>
                  <a:lnTo>
                    <a:pt x="9486" y="13843"/>
                  </a:lnTo>
                  <a:lnTo>
                    <a:pt x="9321" y="13462"/>
                  </a:lnTo>
                  <a:lnTo>
                    <a:pt x="9042" y="13208"/>
                  </a:lnTo>
                  <a:lnTo>
                    <a:pt x="8712" y="12446"/>
                  </a:lnTo>
                  <a:lnTo>
                    <a:pt x="8382" y="11430"/>
                  </a:lnTo>
                  <a:lnTo>
                    <a:pt x="7975" y="10541"/>
                  </a:lnTo>
                  <a:lnTo>
                    <a:pt x="7594" y="10033"/>
                  </a:lnTo>
                  <a:lnTo>
                    <a:pt x="7747" y="10541"/>
                  </a:lnTo>
                  <a:lnTo>
                    <a:pt x="7632" y="10414"/>
                  </a:lnTo>
                  <a:lnTo>
                    <a:pt x="7518" y="9906"/>
                  </a:lnTo>
                  <a:lnTo>
                    <a:pt x="7200" y="9271"/>
                  </a:lnTo>
                  <a:lnTo>
                    <a:pt x="7518" y="9652"/>
                  </a:lnTo>
                  <a:lnTo>
                    <a:pt x="7340" y="9271"/>
                  </a:lnTo>
                  <a:lnTo>
                    <a:pt x="6362" y="7239"/>
                  </a:lnTo>
                  <a:lnTo>
                    <a:pt x="6172" y="6858"/>
                  </a:lnTo>
                  <a:lnTo>
                    <a:pt x="6223" y="7239"/>
                  </a:lnTo>
                  <a:lnTo>
                    <a:pt x="6070" y="7112"/>
                  </a:lnTo>
                  <a:lnTo>
                    <a:pt x="5969" y="6604"/>
                  </a:lnTo>
                  <a:lnTo>
                    <a:pt x="6096" y="6604"/>
                  </a:lnTo>
                  <a:lnTo>
                    <a:pt x="5346" y="5207"/>
                  </a:lnTo>
                  <a:lnTo>
                    <a:pt x="4991" y="2667"/>
                  </a:lnTo>
                  <a:lnTo>
                    <a:pt x="4800" y="2032"/>
                  </a:lnTo>
                  <a:lnTo>
                    <a:pt x="4838" y="1651"/>
                  </a:lnTo>
                  <a:lnTo>
                    <a:pt x="5105" y="1651"/>
                  </a:lnTo>
                  <a:lnTo>
                    <a:pt x="5422" y="1778"/>
                  </a:lnTo>
                  <a:lnTo>
                    <a:pt x="4914" y="1778"/>
                  </a:lnTo>
                  <a:lnTo>
                    <a:pt x="5130" y="1905"/>
                  </a:lnTo>
                  <a:lnTo>
                    <a:pt x="6438" y="1905"/>
                  </a:lnTo>
                  <a:lnTo>
                    <a:pt x="6959" y="2667"/>
                  </a:lnTo>
                  <a:lnTo>
                    <a:pt x="7861" y="3429"/>
                  </a:lnTo>
                  <a:lnTo>
                    <a:pt x="8140" y="4318"/>
                  </a:lnTo>
                  <a:lnTo>
                    <a:pt x="9956" y="5969"/>
                  </a:lnTo>
                  <a:lnTo>
                    <a:pt x="10363" y="7366"/>
                  </a:lnTo>
                  <a:lnTo>
                    <a:pt x="10426" y="7239"/>
                  </a:lnTo>
                  <a:lnTo>
                    <a:pt x="10693" y="7493"/>
                  </a:lnTo>
                  <a:lnTo>
                    <a:pt x="10744" y="7620"/>
                  </a:lnTo>
                  <a:lnTo>
                    <a:pt x="12331" y="10033"/>
                  </a:lnTo>
                  <a:lnTo>
                    <a:pt x="15011" y="16637"/>
                  </a:lnTo>
                  <a:lnTo>
                    <a:pt x="15392" y="15875"/>
                  </a:lnTo>
                  <a:lnTo>
                    <a:pt x="15684" y="17272"/>
                  </a:lnTo>
                  <a:lnTo>
                    <a:pt x="15328" y="17018"/>
                  </a:lnTo>
                  <a:lnTo>
                    <a:pt x="15913" y="18034"/>
                  </a:lnTo>
                  <a:lnTo>
                    <a:pt x="16357" y="19177"/>
                  </a:lnTo>
                  <a:lnTo>
                    <a:pt x="18072" y="24892"/>
                  </a:lnTo>
                  <a:lnTo>
                    <a:pt x="18262" y="19939"/>
                  </a:lnTo>
                  <a:lnTo>
                    <a:pt x="18249" y="17780"/>
                  </a:lnTo>
                  <a:lnTo>
                    <a:pt x="17983" y="16764"/>
                  </a:lnTo>
                  <a:lnTo>
                    <a:pt x="18059" y="16891"/>
                  </a:lnTo>
                  <a:lnTo>
                    <a:pt x="18148" y="17145"/>
                  </a:lnTo>
                  <a:lnTo>
                    <a:pt x="18224" y="16764"/>
                  </a:lnTo>
                  <a:lnTo>
                    <a:pt x="18135" y="16256"/>
                  </a:lnTo>
                  <a:lnTo>
                    <a:pt x="17868" y="15367"/>
                  </a:lnTo>
                  <a:lnTo>
                    <a:pt x="17741" y="15367"/>
                  </a:lnTo>
                  <a:lnTo>
                    <a:pt x="17691" y="14986"/>
                  </a:lnTo>
                  <a:lnTo>
                    <a:pt x="17830" y="15240"/>
                  </a:lnTo>
                  <a:lnTo>
                    <a:pt x="17856" y="14986"/>
                  </a:lnTo>
                  <a:lnTo>
                    <a:pt x="17830" y="14605"/>
                  </a:lnTo>
                  <a:lnTo>
                    <a:pt x="17487" y="14097"/>
                  </a:lnTo>
                  <a:lnTo>
                    <a:pt x="17373" y="13208"/>
                  </a:lnTo>
                  <a:lnTo>
                    <a:pt x="17297" y="12827"/>
                  </a:lnTo>
                  <a:lnTo>
                    <a:pt x="17221" y="12446"/>
                  </a:lnTo>
                  <a:lnTo>
                    <a:pt x="17170" y="12674"/>
                  </a:lnTo>
                  <a:lnTo>
                    <a:pt x="17170" y="18288"/>
                  </a:lnTo>
                  <a:lnTo>
                    <a:pt x="17145" y="18415"/>
                  </a:lnTo>
                  <a:lnTo>
                    <a:pt x="17056" y="18288"/>
                  </a:lnTo>
                  <a:lnTo>
                    <a:pt x="16954" y="18034"/>
                  </a:lnTo>
                  <a:lnTo>
                    <a:pt x="17081" y="18097"/>
                  </a:lnTo>
                  <a:lnTo>
                    <a:pt x="17106" y="17780"/>
                  </a:lnTo>
                  <a:lnTo>
                    <a:pt x="17170" y="18288"/>
                  </a:lnTo>
                  <a:lnTo>
                    <a:pt x="17170" y="12674"/>
                  </a:lnTo>
                  <a:lnTo>
                    <a:pt x="17132" y="12827"/>
                  </a:lnTo>
                  <a:lnTo>
                    <a:pt x="17030" y="12319"/>
                  </a:lnTo>
                  <a:lnTo>
                    <a:pt x="16916" y="11938"/>
                  </a:lnTo>
                  <a:lnTo>
                    <a:pt x="16662" y="11430"/>
                  </a:lnTo>
                  <a:lnTo>
                    <a:pt x="16560" y="11049"/>
                  </a:lnTo>
                  <a:lnTo>
                    <a:pt x="16484" y="10668"/>
                  </a:lnTo>
                  <a:lnTo>
                    <a:pt x="16256" y="10477"/>
                  </a:lnTo>
                  <a:lnTo>
                    <a:pt x="16116" y="9398"/>
                  </a:lnTo>
                  <a:lnTo>
                    <a:pt x="15824" y="9271"/>
                  </a:lnTo>
                  <a:lnTo>
                    <a:pt x="16103" y="9271"/>
                  </a:lnTo>
                  <a:lnTo>
                    <a:pt x="15811" y="8509"/>
                  </a:lnTo>
                  <a:lnTo>
                    <a:pt x="15595" y="7924"/>
                  </a:lnTo>
                  <a:lnTo>
                    <a:pt x="15379" y="7620"/>
                  </a:lnTo>
                  <a:lnTo>
                    <a:pt x="15379" y="7493"/>
                  </a:lnTo>
                  <a:lnTo>
                    <a:pt x="15214" y="6985"/>
                  </a:lnTo>
                  <a:lnTo>
                    <a:pt x="15392" y="7112"/>
                  </a:lnTo>
                  <a:lnTo>
                    <a:pt x="15341" y="6985"/>
                  </a:lnTo>
                  <a:lnTo>
                    <a:pt x="15087" y="6350"/>
                  </a:lnTo>
                  <a:lnTo>
                    <a:pt x="15036" y="6223"/>
                  </a:lnTo>
                  <a:lnTo>
                    <a:pt x="14986" y="6096"/>
                  </a:lnTo>
                  <a:lnTo>
                    <a:pt x="14871" y="6223"/>
                  </a:lnTo>
                  <a:lnTo>
                    <a:pt x="14859" y="5207"/>
                  </a:lnTo>
                  <a:lnTo>
                    <a:pt x="13970" y="4318"/>
                  </a:lnTo>
                  <a:lnTo>
                    <a:pt x="14198" y="3683"/>
                  </a:lnTo>
                  <a:lnTo>
                    <a:pt x="14109" y="3175"/>
                  </a:lnTo>
                  <a:lnTo>
                    <a:pt x="13931" y="2667"/>
                  </a:lnTo>
                  <a:lnTo>
                    <a:pt x="13665" y="1905"/>
                  </a:lnTo>
                  <a:lnTo>
                    <a:pt x="13639" y="1651"/>
                  </a:lnTo>
                  <a:lnTo>
                    <a:pt x="13830" y="1651"/>
                  </a:lnTo>
                  <a:lnTo>
                    <a:pt x="13982" y="1524"/>
                  </a:lnTo>
                  <a:lnTo>
                    <a:pt x="14198" y="1651"/>
                  </a:lnTo>
                  <a:lnTo>
                    <a:pt x="14846" y="1651"/>
                  </a:lnTo>
                  <a:lnTo>
                    <a:pt x="14770" y="1778"/>
                  </a:lnTo>
                  <a:lnTo>
                    <a:pt x="15595" y="1778"/>
                  </a:lnTo>
                  <a:lnTo>
                    <a:pt x="16306" y="2921"/>
                  </a:lnTo>
                  <a:lnTo>
                    <a:pt x="16510" y="3175"/>
                  </a:lnTo>
                  <a:lnTo>
                    <a:pt x="16167" y="2984"/>
                  </a:lnTo>
                  <a:lnTo>
                    <a:pt x="16395" y="3175"/>
                  </a:lnTo>
                  <a:lnTo>
                    <a:pt x="16979" y="3683"/>
                  </a:lnTo>
                  <a:lnTo>
                    <a:pt x="17487" y="4876"/>
                  </a:lnTo>
                  <a:lnTo>
                    <a:pt x="17945" y="5651"/>
                  </a:lnTo>
                  <a:lnTo>
                    <a:pt x="18059" y="5791"/>
                  </a:lnTo>
                  <a:lnTo>
                    <a:pt x="18249" y="6096"/>
                  </a:lnTo>
                  <a:lnTo>
                    <a:pt x="18249" y="5588"/>
                  </a:lnTo>
                  <a:lnTo>
                    <a:pt x="18986" y="6781"/>
                  </a:lnTo>
                  <a:lnTo>
                    <a:pt x="18630" y="6604"/>
                  </a:lnTo>
                  <a:lnTo>
                    <a:pt x="19621" y="8001"/>
                  </a:lnTo>
                  <a:lnTo>
                    <a:pt x="19380" y="7874"/>
                  </a:lnTo>
                  <a:lnTo>
                    <a:pt x="18884" y="7620"/>
                  </a:lnTo>
                  <a:lnTo>
                    <a:pt x="19126" y="8001"/>
                  </a:lnTo>
                  <a:lnTo>
                    <a:pt x="19189" y="7874"/>
                  </a:lnTo>
                  <a:lnTo>
                    <a:pt x="19278" y="8382"/>
                  </a:lnTo>
                  <a:lnTo>
                    <a:pt x="19481" y="8763"/>
                  </a:lnTo>
                  <a:lnTo>
                    <a:pt x="19481" y="8509"/>
                  </a:lnTo>
                  <a:lnTo>
                    <a:pt x="19799" y="9271"/>
                  </a:lnTo>
                  <a:lnTo>
                    <a:pt x="20104" y="9779"/>
                  </a:lnTo>
                  <a:lnTo>
                    <a:pt x="20307" y="10414"/>
                  </a:lnTo>
                  <a:lnTo>
                    <a:pt x="20269" y="10541"/>
                  </a:lnTo>
                  <a:lnTo>
                    <a:pt x="20624" y="11430"/>
                  </a:lnTo>
                  <a:lnTo>
                    <a:pt x="21196" y="12192"/>
                  </a:lnTo>
                  <a:lnTo>
                    <a:pt x="21539" y="13462"/>
                  </a:lnTo>
                  <a:lnTo>
                    <a:pt x="21158" y="13208"/>
                  </a:lnTo>
                  <a:lnTo>
                    <a:pt x="21437" y="13589"/>
                  </a:lnTo>
                  <a:lnTo>
                    <a:pt x="21513" y="13970"/>
                  </a:lnTo>
                  <a:lnTo>
                    <a:pt x="21475" y="14224"/>
                  </a:lnTo>
                  <a:lnTo>
                    <a:pt x="21717" y="14732"/>
                  </a:lnTo>
                  <a:lnTo>
                    <a:pt x="21729" y="14351"/>
                  </a:lnTo>
                  <a:lnTo>
                    <a:pt x="21894" y="14859"/>
                  </a:lnTo>
                  <a:lnTo>
                    <a:pt x="21996" y="15074"/>
                  </a:lnTo>
                  <a:lnTo>
                    <a:pt x="22275" y="15494"/>
                  </a:lnTo>
                  <a:lnTo>
                    <a:pt x="22390" y="16002"/>
                  </a:lnTo>
                  <a:lnTo>
                    <a:pt x="22136" y="15621"/>
                  </a:lnTo>
                  <a:lnTo>
                    <a:pt x="22313" y="16002"/>
                  </a:lnTo>
                  <a:lnTo>
                    <a:pt x="22580" y="16637"/>
                  </a:lnTo>
                  <a:lnTo>
                    <a:pt x="22453" y="16078"/>
                  </a:lnTo>
                  <a:lnTo>
                    <a:pt x="22758" y="16637"/>
                  </a:lnTo>
                  <a:lnTo>
                    <a:pt x="22694" y="15875"/>
                  </a:lnTo>
                  <a:lnTo>
                    <a:pt x="22885" y="16637"/>
                  </a:lnTo>
                  <a:lnTo>
                    <a:pt x="22974" y="16865"/>
                  </a:lnTo>
                  <a:lnTo>
                    <a:pt x="23075" y="17145"/>
                  </a:lnTo>
                  <a:lnTo>
                    <a:pt x="23202" y="17780"/>
                  </a:lnTo>
                  <a:lnTo>
                    <a:pt x="23431" y="18097"/>
                  </a:lnTo>
                  <a:lnTo>
                    <a:pt x="23545" y="18796"/>
                  </a:lnTo>
                  <a:lnTo>
                    <a:pt x="23291" y="18669"/>
                  </a:lnTo>
                  <a:lnTo>
                    <a:pt x="23482" y="18859"/>
                  </a:lnTo>
                  <a:lnTo>
                    <a:pt x="23596" y="19050"/>
                  </a:lnTo>
                  <a:lnTo>
                    <a:pt x="23837" y="20066"/>
                  </a:lnTo>
                  <a:lnTo>
                    <a:pt x="24091" y="20320"/>
                  </a:lnTo>
                  <a:lnTo>
                    <a:pt x="24003" y="20447"/>
                  </a:lnTo>
                  <a:lnTo>
                    <a:pt x="24282" y="20675"/>
                  </a:lnTo>
                  <a:lnTo>
                    <a:pt x="24384" y="21082"/>
                  </a:lnTo>
                  <a:lnTo>
                    <a:pt x="24777" y="22225"/>
                  </a:lnTo>
                  <a:lnTo>
                    <a:pt x="24485" y="21082"/>
                  </a:lnTo>
                  <a:lnTo>
                    <a:pt x="24307" y="20447"/>
                  </a:lnTo>
                  <a:lnTo>
                    <a:pt x="24752" y="21717"/>
                  </a:lnTo>
                  <a:lnTo>
                    <a:pt x="24765" y="21844"/>
                  </a:lnTo>
                  <a:lnTo>
                    <a:pt x="24815" y="21971"/>
                  </a:lnTo>
                  <a:lnTo>
                    <a:pt x="25031" y="22453"/>
                  </a:lnTo>
                  <a:lnTo>
                    <a:pt x="25450" y="23114"/>
                  </a:lnTo>
                  <a:lnTo>
                    <a:pt x="25755" y="23495"/>
                  </a:lnTo>
                  <a:lnTo>
                    <a:pt x="25984" y="22453"/>
                  </a:lnTo>
                  <a:lnTo>
                    <a:pt x="26098" y="22098"/>
                  </a:lnTo>
                  <a:lnTo>
                    <a:pt x="26339" y="22098"/>
                  </a:lnTo>
                  <a:lnTo>
                    <a:pt x="26454" y="21336"/>
                  </a:lnTo>
                  <a:lnTo>
                    <a:pt x="26543" y="20701"/>
                  </a:lnTo>
                  <a:lnTo>
                    <a:pt x="26797" y="19050"/>
                  </a:lnTo>
                  <a:lnTo>
                    <a:pt x="26949" y="18288"/>
                  </a:lnTo>
                  <a:lnTo>
                    <a:pt x="26682" y="18034"/>
                  </a:lnTo>
                  <a:lnTo>
                    <a:pt x="27330" y="17437"/>
                  </a:lnTo>
                  <a:lnTo>
                    <a:pt x="27419" y="16637"/>
                  </a:lnTo>
                  <a:lnTo>
                    <a:pt x="27520" y="16878"/>
                  </a:lnTo>
                  <a:lnTo>
                    <a:pt x="27609" y="16637"/>
                  </a:lnTo>
                  <a:lnTo>
                    <a:pt x="27787" y="16129"/>
                  </a:lnTo>
                  <a:lnTo>
                    <a:pt x="28028" y="15074"/>
                  </a:lnTo>
                  <a:lnTo>
                    <a:pt x="28600" y="13843"/>
                  </a:lnTo>
                  <a:lnTo>
                    <a:pt x="28587" y="14097"/>
                  </a:lnTo>
                  <a:lnTo>
                    <a:pt x="28816" y="13843"/>
                  </a:lnTo>
                  <a:lnTo>
                    <a:pt x="28917" y="13716"/>
                  </a:lnTo>
                  <a:lnTo>
                    <a:pt x="29375" y="12954"/>
                  </a:lnTo>
                  <a:lnTo>
                    <a:pt x="29603" y="12827"/>
                  </a:lnTo>
                  <a:lnTo>
                    <a:pt x="29832" y="12700"/>
                  </a:lnTo>
                  <a:lnTo>
                    <a:pt x="29908" y="12573"/>
                  </a:lnTo>
                  <a:lnTo>
                    <a:pt x="30162" y="12319"/>
                  </a:lnTo>
                  <a:lnTo>
                    <a:pt x="29933" y="12319"/>
                  </a:lnTo>
                  <a:lnTo>
                    <a:pt x="30772" y="12192"/>
                  </a:lnTo>
                  <a:lnTo>
                    <a:pt x="31432" y="11811"/>
                  </a:lnTo>
                  <a:lnTo>
                    <a:pt x="32219" y="11938"/>
                  </a:lnTo>
                  <a:lnTo>
                    <a:pt x="33083" y="11938"/>
                  </a:lnTo>
                  <a:lnTo>
                    <a:pt x="33731" y="12192"/>
                  </a:lnTo>
                  <a:lnTo>
                    <a:pt x="33223" y="12827"/>
                  </a:lnTo>
                  <a:lnTo>
                    <a:pt x="33134" y="13081"/>
                  </a:lnTo>
                  <a:lnTo>
                    <a:pt x="33020" y="13716"/>
                  </a:lnTo>
                  <a:lnTo>
                    <a:pt x="32994" y="13843"/>
                  </a:lnTo>
                  <a:lnTo>
                    <a:pt x="33159" y="13716"/>
                  </a:lnTo>
                  <a:lnTo>
                    <a:pt x="33299" y="13462"/>
                  </a:lnTo>
                  <a:lnTo>
                    <a:pt x="33362" y="13639"/>
                  </a:lnTo>
                  <a:lnTo>
                    <a:pt x="33235" y="14351"/>
                  </a:lnTo>
                  <a:lnTo>
                    <a:pt x="33286" y="13716"/>
                  </a:lnTo>
                  <a:lnTo>
                    <a:pt x="32854" y="14478"/>
                  </a:lnTo>
                  <a:lnTo>
                    <a:pt x="32931" y="14605"/>
                  </a:lnTo>
                  <a:lnTo>
                    <a:pt x="32867" y="14732"/>
                  </a:lnTo>
                  <a:lnTo>
                    <a:pt x="32512" y="15113"/>
                  </a:lnTo>
                  <a:lnTo>
                    <a:pt x="33235" y="14732"/>
                  </a:lnTo>
                  <a:lnTo>
                    <a:pt x="32740" y="15621"/>
                  </a:lnTo>
                  <a:lnTo>
                    <a:pt x="32600" y="16129"/>
                  </a:lnTo>
                  <a:lnTo>
                    <a:pt x="32486" y="16510"/>
                  </a:lnTo>
                  <a:lnTo>
                    <a:pt x="32410" y="16649"/>
                  </a:lnTo>
                  <a:lnTo>
                    <a:pt x="32207" y="16764"/>
                  </a:lnTo>
                  <a:lnTo>
                    <a:pt x="32181" y="17386"/>
                  </a:lnTo>
                  <a:lnTo>
                    <a:pt x="31940" y="17653"/>
                  </a:lnTo>
                  <a:lnTo>
                    <a:pt x="32143" y="16891"/>
                  </a:lnTo>
                  <a:lnTo>
                    <a:pt x="31762" y="17399"/>
                  </a:lnTo>
                  <a:lnTo>
                    <a:pt x="31610" y="17780"/>
                  </a:lnTo>
                  <a:lnTo>
                    <a:pt x="31191" y="18542"/>
                  </a:lnTo>
                  <a:lnTo>
                    <a:pt x="31330" y="18415"/>
                  </a:lnTo>
                  <a:lnTo>
                    <a:pt x="31381" y="19304"/>
                  </a:lnTo>
                  <a:lnTo>
                    <a:pt x="31013" y="19685"/>
                  </a:lnTo>
                  <a:lnTo>
                    <a:pt x="30949" y="19812"/>
                  </a:lnTo>
                  <a:lnTo>
                    <a:pt x="30886" y="19964"/>
                  </a:lnTo>
                  <a:lnTo>
                    <a:pt x="30784" y="20574"/>
                  </a:lnTo>
                  <a:lnTo>
                    <a:pt x="30886" y="20701"/>
                  </a:lnTo>
                  <a:lnTo>
                    <a:pt x="30784" y="20574"/>
                  </a:lnTo>
                  <a:lnTo>
                    <a:pt x="30619" y="20447"/>
                  </a:lnTo>
                  <a:lnTo>
                    <a:pt x="30327" y="20955"/>
                  </a:lnTo>
                  <a:lnTo>
                    <a:pt x="30353" y="21336"/>
                  </a:lnTo>
                  <a:lnTo>
                    <a:pt x="30175" y="21463"/>
                  </a:lnTo>
                  <a:lnTo>
                    <a:pt x="30073" y="22225"/>
                  </a:lnTo>
                  <a:lnTo>
                    <a:pt x="29997" y="22479"/>
                  </a:lnTo>
                  <a:lnTo>
                    <a:pt x="30048" y="23596"/>
                  </a:lnTo>
                  <a:lnTo>
                    <a:pt x="29641" y="24384"/>
                  </a:lnTo>
                  <a:lnTo>
                    <a:pt x="29552" y="24765"/>
                  </a:lnTo>
                  <a:lnTo>
                    <a:pt x="29908" y="25908"/>
                  </a:lnTo>
                  <a:lnTo>
                    <a:pt x="30137" y="27051"/>
                  </a:lnTo>
                  <a:lnTo>
                    <a:pt x="30378" y="27305"/>
                  </a:lnTo>
                  <a:lnTo>
                    <a:pt x="30708" y="28067"/>
                  </a:lnTo>
                  <a:lnTo>
                    <a:pt x="30784" y="28575"/>
                  </a:lnTo>
                  <a:lnTo>
                    <a:pt x="30454" y="27940"/>
                  </a:lnTo>
                  <a:lnTo>
                    <a:pt x="30594" y="28702"/>
                  </a:lnTo>
                  <a:lnTo>
                    <a:pt x="31038" y="29464"/>
                  </a:lnTo>
                  <a:lnTo>
                    <a:pt x="31076" y="29781"/>
                  </a:lnTo>
                  <a:lnTo>
                    <a:pt x="31191" y="29972"/>
                  </a:lnTo>
                  <a:lnTo>
                    <a:pt x="31153" y="29591"/>
                  </a:lnTo>
                  <a:lnTo>
                    <a:pt x="31534" y="29718"/>
                  </a:lnTo>
                  <a:lnTo>
                    <a:pt x="31394" y="29591"/>
                  </a:lnTo>
                  <a:lnTo>
                    <a:pt x="30975" y="29210"/>
                  </a:lnTo>
                  <a:lnTo>
                    <a:pt x="31038" y="28956"/>
                  </a:lnTo>
                  <a:lnTo>
                    <a:pt x="31242" y="29210"/>
                  </a:lnTo>
                  <a:lnTo>
                    <a:pt x="31191" y="28956"/>
                  </a:lnTo>
                  <a:lnTo>
                    <a:pt x="31165" y="28829"/>
                  </a:lnTo>
                  <a:lnTo>
                    <a:pt x="31140" y="28702"/>
                  </a:lnTo>
                  <a:lnTo>
                    <a:pt x="30949" y="28829"/>
                  </a:lnTo>
                  <a:lnTo>
                    <a:pt x="30937" y="28575"/>
                  </a:lnTo>
                  <a:lnTo>
                    <a:pt x="30975" y="28321"/>
                  </a:lnTo>
                  <a:lnTo>
                    <a:pt x="30822" y="28067"/>
                  </a:lnTo>
                  <a:lnTo>
                    <a:pt x="30822" y="27940"/>
                  </a:lnTo>
                  <a:lnTo>
                    <a:pt x="30949" y="28067"/>
                  </a:lnTo>
                  <a:lnTo>
                    <a:pt x="30924" y="27813"/>
                  </a:lnTo>
                  <a:lnTo>
                    <a:pt x="30848" y="27178"/>
                  </a:lnTo>
                  <a:lnTo>
                    <a:pt x="30556" y="26797"/>
                  </a:lnTo>
                  <a:lnTo>
                    <a:pt x="30594" y="26289"/>
                  </a:lnTo>
                  <a:lnTo>
                    <a:pt x="30429" y="25146"/>
                  </a:lnTo>
                  <a:lnTo>
                    <a:pt x="30416" y="26289"/>
                  </a:lnTo>
                  <a:lnTo>
                    <a:pt x="30111" y="25400"/>
                  </a:lnTo>
                  <a:lnTo>
                    <a:pt x="30581" y="24765"/>
                  </a:lnTo>
                  <a:lnTo>
                    <a:pt x="30391" y="24638"/>
                  </a:lnTo>
                  <a:lnTo>
                    <a:pt x="30416" y="24130"/>
                  </a:lnTo>
                  <a:lnTo>
                    <a:pt x="30416" y="24257"/>
                  </a:lnTo>
                  <a:lnTo>
                    <a:pt x="30416" y="24384"/>
                  </a:lnTo>
                  <a:lnTo>
                    <a:pt x="30441" y="24257"/>
                  </a:lnTo>
                  <a:lnTo>
                    <a:pt x="30429" y="23825"/>
                  </a:lnTo>
                  <a:lnTo>
                    <a:pt x="30505" y="22339"/>
                  </a:lnTo>
                  <a:lnTo>
                    <a:pt x="30607" y="22098"/>
                  </a:lnTo>
                  <a:lnTo>
                    <a:pt x="30708" y="21971"/>
                  </a:lnTo>
                  <a:lnTo>
                    <a:pt x="30962" y="21971"/>
                  </a:lnTo>
                  <a:lnTo>
                    <a:pt x="30784" y="21463"/>
                  </a:lnTo>
                  <a:lnTo>
                    <a:pt x="30886" y="21082"/>
                  </a:lnTo>
                  <a:lnTo>
                    <a:pt x="31038" y="20828"/>
                  </a:lnTo>
                  <a:lnTo>
                    <a:pt x="31038" y="21336"/>
                  </a:lnTo>
                  <a:lnTo>
                    <a:pt x="30924" y="21590"/>
                  </a:lnTo>
                  <a:lnTo>
                    <a:pt x="31153" y="21209"/>
                  </a:lnTo>
                  <a:lnTo>
                    <a:pt x="31140" y="20828"/>
                  </a:lnTo>
                  <a:lnTo>
                    <a:pt x="31089" y="20701"/>
                  </a:lnTo>
                  <a:lnTo>
                    <a:pt x="31165" y="20447"/>
                  </a:lnTo>
                  <a:lnTo>
                    <a:pt x="31623" y="19939"/>
                  </a:lnTo>
                  <a:lnTo>
                    <a:pt x="31661" y="19812"/>
                  </a:lnTo>
                  <a:lnTo>
                    <a:pt x="31546" y="19443"/>
                  </a:lnTo>
                  <a:lnTo>
                    <a:pt x="31965" y="18669"/>
                  </a:lnTo>
                  <a:lnTo>
                    <a:pt x="32067" y="18415"/>
                  </a:lnTo>
                  <a:lnTo>
                    <a:pt x="32258" y="17780"/>
                  </a:lnTo>
                  <a:lnTo>
                    <a:pt x="32372" y="17653"/>
                  </a:lnTo>
                  <a:lnTo>
                    <a:pt x="33274" y="15621"/>
                  </a:lnTo>
                  <a:lnTo>
                    <a:pt x="33388" y="14859"/>
                  </a:lnTo>
                  <a:lnTo>
                    <a:pt x="33439" y="14732"/>
                  </a:lnTo>
                  <a:lnTo>
                    <a:pt x="33502" y="14351"/>
                  </a:lnTo>
                  <a:lnTo>
                    <a:pt x="33528" y="14097"/>
                  </a:lnTo>
                  <a:lnTo>
                    <a:pt x="33667" y="14224"/>
                  </a:lnTo>
                  <a:lnTo>
                    <a:pt x="33667" y="14605"/>
                  </a:lnTo>
                  <a:lnTo>
                    <a:pt x="33807" y="14097"/>
                  </a:lnTo>
                  <a:lnTo>
                    <a:pt x="33845" y="13906"/>
                  </a:lnTo>
                  <a:lnTo>
                    <a:pt x="33807" y="14046"/>
                  </a:lnTo>
                  <a:lnTo>
                    <a:pt x="33820" y="13462"/>
                  </a:lnTo>
                  <a:lnTo>
                    <a:pt x="33959" y="13589"/>
                  </a:lnTo>
                  <a:lnTo>
                    <a:pt x="33947" y="13462"/>
                  </a:lnTo>
                  <a:lnTo>
                    <a:pt x="34048" y="12827"/>
                  </a:lnTo>
                  <a:lnTo>
                    <a:pt x="34759" y="11430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 descr=""/>
            <p:cNvSpPr/>
            <p:nvPr/>
          </p:nvSpPr>
          <p:spPr>
            <a:xfrm>
              <a:off x="6484331" y="7288860"/>
              <a:ext cx="106045" cy="153670"/>
            </a:xfrm>
            <a:custGeom>
              <a:avLst/>
              <a:gdLst/>
              <a:ahLst/>
              <a:cxnLst/>
              <a:rect l="l" t="t" r="r" b="b"/>
              <a:pathLst>
                <a:path w="106045" h="153670">
                  <a:moveTo>
                    <a:pt x="22988" y="0"/>
                  </a:moveTo>
                  <a:lnTo>
                    <a:pt x="12865" y="1704"/>
                  </a:lnTo>
                  <a:lnTo>
                    <a:pt x="6172" y="3939"/>
                  </a:lnTo>
                  <a:lnTo>
                    <a:pt x="1689" y="7482"/>
                  </a:lnTo>
                  <a:lnTo>
                    <a:pt x="0" y="22836"/>
                  </a:lnTo>
                  <a:lnTo>
                    <a:pt x="22" y="47420"/>
                  </a:lnTo>
                  <a:lnTo>
                    <a:pt x="4076" y="72543"/>
                  </a:lnTo>
                  <a:lnTo>
                    <a:pt x="16078" y="121477"/>
                  </a:lnTo>
                  <a:lnTo>
                    <a:pt x="17831" y="129487"/>
                  </a:lnTo>
                  <a:lnTo>
                    <a:pt x="19059" y="137511"/>
                  </a:lnTo>
                  <a:lnTo>
                    <a:pt x="19110" y="145516"/>
                  </a:lnTo>
                  <a:lnTo>
                    <a:pt x="17335" y="153469"/>
                  </a:lnTo>
                  <a:lnTo>
                    <a:pt x="25833" y="150512"/>
                  </a:lnTo>
                  <a:lnTo>
                    <a:pt x="34304" y="146233"/>
                  </a:lnTo>
                  <a:lnTo>
                    <a:pt x="42501" y="141264"/>
                  </a:lnTo>
                  <a:lnTo>
                    <a:pt x="50177" y="136235"/>
                  </a:lnTo>
                  <a:lnTo>
                    <a:pt x="50261" y="114444"/>
                  </a:lnTo>
                  <a:lnTo>
                    <a:pt x="46650" y="92290"/>
                  </a:lnTo>
                  <a:lnTo>
                    <a:pt x="41890" y="70330"/>
                  </a:lnTo>
                  <a:lnTo>
                    <a:pt x="38531" y="49125"/>
                  </a:lnTo>
                  <a:lnTo>
                    <a:pt x="38768" y="45063"/>
                  </a:lnTo>
                  <a:lnTo>
                    <a:pt x="44808" y="60146"/>
                  </a:lnTo>
                  <a:lnTo>
                    <a:pt x="59473" y="76586"/>
                  </a:lnTo>
                  <a:lnTo>
                    <a:pt x="85585" y="76596"/>
                  </a:lnTo>
                  <a:lnTo>
                    <a:pt x="98042" y="65801"/>
                  </a:lnTo>
                  <a:lnTo>
                    <a:pt x="103068" y="49907"/>
                  </a:lnTo>
                  <a:lnTo>
                    <a:pt x="105473" y="11787"/>
                  </a:lnTo>
                  <a:lnTo>
                    <a:pt x="39001" y="2707"/>
                  </a:lnTo>
                  <a:lnTo>
                    <a:pt x="34950" y="2982"/>
                  </a:lnTo>
                  <a:lnTo>
                    <a:pt x="29981" y="1253"/>
                  </a:lnTo>
                  <a:lnTo>
                    <a:pt x="22988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 descr=""/>
            <p:cNvSpPr/>
            <p:nvPr/>
          </p:nvSpPr>
          <p:spPr>
            <a:xfrm>
              <a:off x="6478600" y="7284859"/>
              <a:ext cx="113664" cy="162560"/>
            </a:xfrm>
            <a:custGeom>
              <a:avLst/>
              <a:gdLst/>
              <a:ahLst/>
              <a:cxnLst/>
              <a:rect l="l" t="t" r="r" b="b"/>
              <a:pathLst>
                <a:path w="113665" h="162559">
                  <a:moveTo>
                    <a:pt x="1993" y="42633"/>
                  </a:moveTo>
                  <a:lnTo>
                    <a:pt x="1866" y="42633"/>
                  </a:lnTo>
                  <a:lnTo>
                    <a:pt x="990" y="43903"/>
                  </a:lnTo>
                  <a:lnTo>
                    <a:pt x="1968" y="43903"/>
                  </a:lnTo>
                  <a:lnTo>
                    <a:pt x="1993" y="42633"/>
                  </a:lnTo>
                  <a:close/>
                </a:path>
                <a:path w="113665" h="162559">
                  <a:moveTo>
                    <a:pt x="3238" y="23672"/>
                  </a:moveTo>
                  <a:lnTo>
                    <a:pt x="2603" y="23774"/>
                  </a:lnTo>
                  <a:lnTo>
                    <a:pt x="2654" y="21945"/>
                  </a:lnTo>
                  <a:lnTo>
                    <a:pt x="2400" y="24117"/>
                  </a:lnTo>
                  <a:lnTo>
                    <a:pt x="2667" y="23876"/>
                  </a:lnTo>
                  <a:lnTo>
                    <a:pt x="2959" y="23761"/>
                  </a:lnTo>
                  <a:lnTo>
                    <a:pt x="3238" y="23672"/>
                  </a:lnTo>
                  <a:close/>
                </a:path>
                <a:path w="113665" h="162559">
                  <a:moveTo>
                    <a:pt x="3479" y="26123"/>
                  </a:moveTo>
                  <a:lnTo>
                    <a:pt x="3454" y="25806"/>
                  </a:lnTo>
                  <a:lnTo>
                    <a:pt x="3225" y="26123"/>
                  </a:lnTo>
                  <a:lnTo>
                    <a:pt x="3479" y="26123"/>
                  </a:lnTo>
                  <a:close/>
                </a:path>
                <a:path w="113665" h="162559">
                  <a:moveTo>
                    <a:pt x="3492" y="24345"/>
                  </a:moveTo>
                  <a:lnTo>
                    <a:pt x="3263" y="24853"/>
                  </a:lnTo>
                  <a:lnTo>
                    <a:pt x="3492" y="24853"/>
                  </a:lnTo>
                  <a:lnTo>
                    <a:pt x="3492" y="24345"/>
                  </a:lnTo>
                  <a:close/>
                </a:path>
                <a:path w="113665" h="162559">
                  <a:moveTo>
                    <a:pt x="3683" y="26123"/>
                  </a:moveTo>
                  <a:lnTo>
                    <a:pt x="3479" y="26123"/>
                  </a:lnTo>
                  <a:lnTo>
                    <a:pt x="3556" y="26416"/>
                  </a:lnTo>
                  <a:lnTo>
                    <a:pt x="3683" y="26123"/>
                  </a:lnTo>
                  <a:close/>
                </a:path>
                <a:path w="113665" h="162559">
                  <a:moveTo>
                    <a:pt x="4165" y="24853"/>
                  </a:moveTo>
                  <a:lnTo>
                    <a:pt x="3492" y="24853"/>
                  </a:lnTo>
                  <a:lnTo>
                    <a:pt x="3454" y="25806"/>
                  </a:lnTo>
                  <a:lnTo>
                    <a:pt x="4165" y="24853"/>
                  </a:lnTo>
                  <a:close/>
                </a:path>
                <a:path w="113665" h="162559">
                  <a:moveTo>
                    <a:pt x="5270" y="10947"/>
                  </a:moveTo>
                  <a:lnTo>
                    <a:pt x="4254" y="12153"/>
                  </a:lnTo>
                  <a:lnTo>
                    <a:pt x="4914" y="12153"/>
                  </a:lnTo>
                  <a:lnTo>
                    <a:pt x="5270" y="10947"/>
                  </a:lnTo>
                  <a:close/>
                </a:path>
                <a:path w="113665" h="162559">
                  <a:moveTo>
                    <a:pt x="5334" y="10883"/>
                  </a:moveTo>
                  <a:close/>
                </a:path>
                <a:path w="113665" h="162559">
                  <a:moveTo>
                    <a:pt x="7772" y="32473"/>
                  </a:moveTo>
                  <a:lnTo>
                    <a:pt x="7683" y="33108"/>
                  </a:lnTo>
                  <a:lnTo>
                    <a:pt x="7772" y="32473"/>
                  </a:lnTo>
                  <a:close/>
                </a:path>
                <a:path w="113665" h="162559">
                  <a:moveTo>
                    <a:pt x="7835" y="36283"/>
                  </a:moveTo>
                  <a:lnTo>
                    <a:pt x="7531" y="35331"/>
                  </a:lnTo>
                  <a:lnTo>
                    <a:pt x="7645" y="36283"/>
                  </a:lnTo>
                  <a:lnTo>
                    <a:pt x="7835" y="36283"/>
                  </a:lnTo>
                  <a:close/>
                </a:path>
                <a:path w="113665" h="162559">
                  <a:moveTo>
                    <a:pt x="12446" y="73113"/>
                  </a:moveTo>
                  <a:lnTo>
                    <a:pt x="11557" y="71843"/>
                  </a:lnTo>
                  <a:lnTo>
                    <a:pt x="11747" y="72453"/>
                  </a:lnTo>
                  <a:lnTo>
                    <a:pt x="12446" y="73113"/>
                  </a:lnTo>
                  <a:close/>
                </a:path>
                <a:path w="113665" h="162559">
                  <a:moveTo>
                    <a:pt x="12623" y="103974"/>
                  </a:moveTo>
                  <a:lnTo>
                    <a:pt x="12369" y="103733"/>
                  </a:lnTo>
                  <a:lnTo>
                    <a:pt x="12420" y="104025"/>
                  </a:lnTo>
                  <a:lnTo>
                    <a:pt x="12623" y="103974"/>
                  </a:lnTo>
                  <a:close/>
                </a:path>
                <a:path w="113665" h="162559">
                  <a:moveTo>
                    <a:pt x="15125" y="114147"/>
                  </a:moveTo>
                  <a:lnTo>
                    <a:pt x="15036" y="113753"/>
                  </a:lnTo>
                  <a:lnTo>
                    <a:pt x="14681" y="113753"/>
                  </a:lnTo>
                  <a:lnTo>
                    <a:pt x="15125" y="114147"/>
                  </a:lnTo>
                  <a:close/>
                </a:path>
                <a:path w="113665" h="162559">
                  <a:moveTo>
                    <a:pt x="15582" y="114719"/>
                  </a:moveTo>
                  <a:lnTo>
                    <a:pt x="15443" y="114427"/>
                  </a:lnTo>
                  <a:lnTo>
                    <a:pt x="15125" y="114147"/>
                  </a:lnTo>
                  <a:lnTo>
                    <a:pt x="15214" y="114515"/>
                  </a:lnTo>
                  <a:lnTo>
                    <a:pt x="15582" y="114719"/>
                  </a:lnTo>
                  <a:close/>
                </a:path>
                <a:path w="113665" h="162559">
                  <a:moveTo>
                    <a:pt x="19583" y="129489"/>
                  </a:moveTo>
                  <a:lnTo>
                    <a:pt x="19189" y="128993"/>
                  </a:lnTo>
                  <a:lnTo>
                    <a:pt x="19481" y="129628"/>
                  </a:lnTo>
                  <a:lnTo>
                    <a:pt x="19583" y="129489"/>
                  </a:lnTo>
                  <a:close/>
                </a:path>
                <a:path w="113665" h="162559">
                  <a:moveTo>
                    <a:pt x="19786" y="130263"/>
                  </a:moveTo>
                  <a:lnTo>
                    <a:pt x="19481" y="129628"/>
                  </a:lnTo>
                  <a:lnTo>
                    <a:pt x="19050" y="130263"/>
                  </a:lnTo>
                  <a:lnTo>
                    <a:pt x="19786" y="130263"/>
                  </a:lnTo>
                  <a:close/>
                </a:path>
                <a:path w="113665" h="162559">
                  <a:moveTo>
                    <a:pt x="29806" y="12"/>
                  </a:moveTo>
                  <a:lnTo>
                    <a:pt x="29679" y="152"/>
                  </a:lnTo>
                  <a:lnTo>
                    <a:pt x="29806" y="12"/>
                  </a:lnTo>
                  <a:close/>
                </a:path>
                <a:path w="113665" h="162559">
                  <a:moveTo>
                    <a:pt x="38608" y="4318"/>
                  </a:moveTo>
                  <a:lnTo>
                    <a:pt x="38341" y="4102"/>
                  </a:lnTo>
                  <a:lnTo>
                    <a:pt x="38354" y="4533"/>
                  </a:lnTo>
                  <a:lnTo>
                    <a:pt x="38608" y="4318"/>
                  </a:lnTo>
                  <a:close/>
                </a:path>
                <a:path w="113665" h="162559">
                  <a:moveTo>
                    <a:pt x="38836" y="146773"/>
                  </a:moveTo>
                  <a:lnTo>
                    <a:pt x="38366" y="145503"/>
                  </a:lnTo>
                  <a:lnTo>
                    <a:pt x="37388" y="146773"/>
                  </a:lnTo>
                  <a:lnTo>
                    <a:pt x="38836" y="146773"/>
                  </a:lnTo>
                  <a:close/>
                </a:path>
                <a:path w="113665" h="162559">
                  <a:moveTo>
                    <a:pt x="39535" y="3263"/>
                  </a:moveTo>
                  <a:lnTo>
                    <a:pt x="38455" y="1993"/>
                  </a:lnTo>
                  <a:lnTo>
                    <a:pt x="37363" y="3263"/>
                  </a:lnTo>
                  <a:lnTo>
                    <a:pt x="38341" y="4102"/>
                  </a:lnTo>
                  <a:lnTo>
                    <a:pt x="38341" y="3263"/>
                  </a:lnTo>
                  <a:lnTo>
                    <a:pt x="39535" y="3263"/>
                  </a:lnTo>
                  <a:close/>
                </a:path>
                <a:path w="113665" h="162559">
                  <a:moveTo>
                    <a:pt x="41846" y="55333"/>
                  </a:moveTo>
                  <a:lnTo>
                    <a:pt x="41414" y="54063"/>
                  </a:lnTo>
                  <a:lnTo>
                    <a:pt x="40995" y="52793"/>
                  </a:lnTo>
                  <a:lnTo>
                    <a:pt x="39687" y="52793"/>
                  </a:lnTo>
                  <a:lnTo>
                    <a:pt x="40500" y="55333"/>
                  </a:lnTo>
                  <a:lnTo>
                    <a:pt x="41071" y="54216"/>
                  </a:lnTo>
                  <a:lnTo>
                    <a:pt x="41846" y="55333"/>
                  </a:lnTo>
                  <a:close/>
                </a:path>
                <a:path w="113665" h="162559">
                  <a:moveTo>
                    <a:pt x="42367" y="52793"/>
                  </a:moveTo>
                  <a:close/>
                </a:path>
                <a:path w="113665" h="162559">
                  <a:moveTo>
                    <a:pt x="42659" y="66014"/>
                  </a:moveTo>
                  <a:lnTo>
                    <a:pt x="42481" y="66128"/>
                  </a:lnTo>
                  <a:lnTo>
                    <a:pt x="42341" y="66370"/>
                  </a:lnTo>
                  <a:lnTo>
                    <a:pt x="42481" y="66281"/>
                  </a:lnTo>
                  <a:lnTo>
                    <a:pt x="42583" y="66154"/>
                  </a:lnTo>
                  <a:lnTo>
                    <a:pt x="42659" y="66014"/>
                  </a:lnTo>
                  <a:close/>
                </a:path>
                <a:path w="113665" h="162559">
                  <a:moveTo>
                    <a:pt x="44780" y="6934"/>
                  </a:moveTo>
                  <a:lnTo>
                    <a:pt x="44577" y="7061"/>
                  </a:lnTo>
                  <a:lnTo>
                    <a:pt x="44729" y="7518"/>
                  </a:lnTo>
                  <a:lnTo>
                    <a:pt x="44780" y="6934"/>
                  </a:lnTo>
                  <a:close/>
                </a:path>
                <a:path w="113665" h="162559">
                  <a:moveTo>
                    <a:pt x="45542" y="8343"/>
                  </a:moveTo>
                  <a:lnTo>
                    <a:pt x="44246" y="8343"/>
                  </a:lnTo>
                  <a:lnTo>
                    <a:pt x="44577" y="7073"/>
                  </a:lnTo>
                  <a:lnTo>
                    <a:pt x="44259" y="5803"/>
                  </a:lnTo>
                  <a:lnTo>
                    <a:pt x="43878" y="5803"/>
                  </a:lnTo>
                  <a:lnTo>
                    <a:pt x="43522" y="4533"/>
                  </a:lnTo>
                  <a:lnTo>
                    <a:pt x="42303" y="4533"/>
                  </a:lnTo>
                  <a:lnTo>
                    <a:pt x="41998" y="3263"/>
                  </a:lnTo>
                  <a:lnTo>
                    <a:pt x="41541" y="4533"/>
                  </a:lnTo>
                  <a:lnTo>
                    <a:pt x="40881" y="4533"/>
                  </a:lnTo>
                  <a:lnTo>
                    <a:pt x="40792" y="3263"/>
                  </a:lnTo>
                  <a:lnTo>
                    <a:pt x="39839" y="3263"/>
                  </a:lnTo>
                  <a:lnTo>
                    <a:pt x="38608" y="4318"/>
                  </a:lnTo>
                  <a:lnTo>
                    <a:pt x="38862" y="4533"/>
                  </a:lnTo>
                  <a:lnTo>
                    <a:pt x="38354" y="4533"/>
                  </a:lnTo>
                  <a:lnTo>
                    <a:pt x="37287" y="4533"/>
                  </a:lnTo>
                  <a:lnTo>
                    <a:pt x="36601" y="3263"/>
                  </a:lnTo>
                  <a:lnTo>
                    <a:pt x="35750" y="3263"/>
                  </a:lnTo>
                  <a:lnTo>
                    <a:pt x="35712" y="1993"/>
                  </a:lnTo>
                  <a:lnTo>
                    <a:pt x="33045" y="1993"/>
                  </a:lnTo>
                  <a:lnTo>
                    <a:pt x="32131" y="723"/>
                  </a:lnTo>
                  <a:lnTo>
                    <a:pt x="29502" y="1993"/>
                  </a:lnTo>
                  <a:lnTo>
                    <a:pt x="29692" y="723"/>
                  </a:lnTo>
                  <a:lnTo>
                    <a:pt x="29311" y="723"/>
                  </a:lnTo>
                  <a:lnTo>
                    <a:pt x="27762" y="1993"/>
                  </a:lnTo>
                  <a:lnTo>
                    <a:pt x="26809" y="1993"/>
                  </a:lnTo>
                  <a:lnTo>
                    <a:pt x="28498" y="723"/>
                  </a:lnTo>
                  <a:lnTo>
                    <a:pt x="23215" y="1993"/>
                  </a:lnTo>
                  <a:lnTo>
                    <a:pt x="23444" y="723"/>
                  </a:lnTo>
                  <a:lnTo>
                    <a:pt x="22364" y="1993"/>
                  </a:lnTo>
                  <a:lnTo>
                    <a:pt x="18948" y="1993"/>
                  </a:lnTo>
                  <a:lnTo>
                    <a:pt x="17068" y="3263"/>
                  </a:lnTo>
                  <a:lnTo>
                    <a:pt x="14833" y="3263"/>
                  </a:lnTo>
                  <a:lnTo>
                    <a:pt x="15125" y="4533"/>
                  </a:lnTo>
                  <a:lnTo>
                    <a:pt x="13322" y="5803"/>
                  </a:lnTo>
                  <a:lnTo>
                    <a:pt x="12788" y="7073"/>
                  </a:lnTo>
                  <a:lnTo>
                    <a:pt x="10744" y="7073"/>
                  </a:lnTo>
                  <a:lnTo>
                    <a:pt x="12877" y="4533"/>
                  </a:lnTo>
                  <a:lnTo>
                    <a:pt x="12407" y="4533"/>
                  </a:lnTo>
                  <a:lnTo>
                    <a:pt x="9829" y="7073"/>
                  </a:lnTo>
                  <a:lnTo>
                    <a:pt x="9359" y="7073"/>
                  </a:lnTo>
                  <a:lnTo>
                    <a:pt x="9779" y="8343"/>
                  </a:lnTo>
                  <a:lnTo>
                    <a:pt x="8559" y="7073"/>
                  </a:lnTo>
                  <a:lnTo>
                    <a:pt x="9474" y="8343"/>
                  </a:lnTo>
                  <a:lnTo>
                    <a:pt x="7848" y="8343"/>
                  </a:lnTo>
                  <a:lnTo>
                    <a:pt x="7924" y="9613"/>
                  </a:lnTo>
                  <a:lnTo>
                    <a:pt x="14719" y="9613"/>
                  </a:lnTo>
                  <a:lnTo>
                    <a:pt x="17526" y="8343"/>
                  </a:lnTo>
                  <a:lnTo>
                    <a:pt x="22174" y="8343"/>
                  </a:lnTo>
                  <a:lnTo>
                    <a:pt x="22148" y="7073"/>
                  </a:lnTo>
                  <a:lnTo>
                    <a:pt x="24523" y="7073"/>
                  </a:lnTo>
                  <a:lnTo>
                    <a:pt x="25057" y="5803"/>
                  </a:lnTo>
                  <a:lnTo>
                    <a:pt x="27546" y="4533"/>
                  </a:lnTo>
                  <a:lnTo>
                    <a:pt x="29171" y="8343"/>
                  </a:lnTo>
                  <a:lnTo>
                    <a:pt x="32131" y="7073"/>
                  </a:lnTo>
                  <a:lnTo>
                    <a:pt x="31864" y="5803"/>
                  </a:lnTo>
                  <a:lnTo>
                    <a:pt x="32918" y="7073"/>
                  </a:lnTo>
                  <a:lnTo>
                    <a:pt x="35826" y="7073"/>
                  </a:lnTo>
                  <a:lnTo>
                    <a:pt x="35699" y="8343"/>
                  </a:lnTo>
                  <a:lnTo>
                    <a:pt x="39636" y="8343"/>
                  </a:lnTo>
                  <a:lnTo>
                    <a:pt x="39458" y="9613"/>
                  </a:lnTo>
                  <a:lnTo>
                    <a:pt x="39319" y="9613"/>
                  </a:lnTo>
                  <a:lnTo>
                    <a:pt x="39154" y="10883"/>
                  </a:lnTo>
                  <a:lnTo>
                    <a:pt x="43624" y="10883"/>
                  </a:lnTo>
                  <a:lnTo>
                    <a:pt x="44450" y="9613"/>
                  </a:lnTo>
                  <a:lnTo>
                    <a:pt x="45237" y="9613"/>
                  </a:lnTo>
                  <a:lnTo>
                    <a:pt x="45542" y="8343"/>
                  </a:lnTo>
                  <a:close/>
                </a:path>
                <a:path w="113665" h="162559">
                  <a:moveTo>
                    <a:pt x="45859" y="77876"/>
                  </a:moveTo>
                  <a:lnTo>
                    <a:pt x="45720" y="77749"/>
                  </a:lnTo>
                  <a:lnTo>
                    <a:pt x="45643" y="77597"/>
                  </a:lnTo>
                  <a:lnTo>
                    <a:pt x="45720" y="77876"/>
                  </a:lnTo>
                  <a:lnTo>
                    <a:pt x="45783" y="78016"/>
                  </a:lnTo>
                  <a:lnTo>
                    <a:pt x="45859" y="77876"/>
                  </a:lnTo>
                  <a:close/>
                </a:path>
                <a:path w="113665" h="162559">
                  <a:moveTo>
                    <a:pt x="46088" y="144678"/>
                  </a:moveTo>
                  <a:lnTo>
                    <a:pt x="45961" y="144703"/>
                  </a:lnTo>
                  <a:lnTo>
                    <a:pt x="46088" y="144678"/>
                  </a:lnTo>
                  <a:close/>
                </a:path>
                <a:path w="113665" h="162559">
                  <a:moveTo>
                    <a:pt x="47879" y="86283"/>
                  </a:moveTo>
                  <a:lnTo>
                    <a:pt x="47586" y="85750"/>
                  </a:lnTo>
                  <a:lnTo>
                    <a:pt x="46494" y="85852"/>
                  </a:lnTo>
                  <a:lnTo>
                    <a:pt x="46990" y="86753"/>
                  </a:lnTo>
                  <a:lnTo>
                    <a:pt x="47879" y="86283"/>
                  </a:lnTo>
                  <a:close/>
                </a:path>
                <a:path w="113665" h="162559">
                  <a:moveTo>
                    <a:pt x="48310" y="88353"/>
                  </a:moveTo>
                  <a:lnTo>
                    <a:pt x="48183" y="87998"/>
                  </a:lnTo>
                  <a:lnTo>
                    <a:pt x="48183" y="88607"/>
                  </a:lnTo>
                  <a:lnTo>
                    <a:pt x="48272" y="88442"/>
                  </a:lnTo>
                  <a:close/>
                </a:path>
                <a:path w="113665" h="162559">
                  <a:moveTo>
                    <a:pt x="51612" y="70573"/>
                  </a:moveTo>
                  <a:lnTo>
                    <a:pt x="51549" y="70370"/>
                  </a:lnTo>
                  <a:lnTo>
                    <a:pt x="49987" y="69303"/>
                  </a:lnTo>
                  <a:lnTo>
                    <a:pt x="51612" y="70573"/>
                  </a:lnTo>
                  <a:close/>
                </a:path>
                <a:path w="113665" h="162559">
                  <a:moveTo>
                    <a:pt x="52463" y="76263"/>
                  </a:moveTo>
                  <a:lnTo>
                    <a:pt x="52438" y="76073"/>
                  </a:lnTo>
                  <a:lnTo>
                    <a:pt x="52463" y="76263"/>
                  </a:lnTo>
                  <a:close/>
                </a:path>
                <a:path w="113665" h="162559">
                  <a:moveTo>
                    <a:pt x="52717" y="78092"/>
                  </a:moveTo>
                  <a:lnTo>
                    <a:pt x="52705" y="77584"/>
                  </a:lnTo>
                  <a:lnTo>
                    <a:pt x="52603" y="76923"/>
                  </a:lnTo>
                  <a:lnTo>
                    <a:pt x="52463" y="76276"/>
                  </a:lnTo>
                  <a:lnTo>
                    <a:pt x="52717" y="78092"/>
                  </a:lnTo>
                  <a:close/>
                </a:path>
                <a:path w="113665" h="162559">
                  <a:moveTo>
                    <a:pt x="53035" y="148043"/>
                  </a:moveTo>
                  <a:lnTo>
                    <a:pt x="39319" y="148043"/>
                  </a:lnTo>
                  <a:lnTo>
                    <a:pt x="36423" y="148043"/>
                  </a:lnTo>
                  <a:lnTo>
                    <a:pt x="35826" y="148043"/>
                  </a:lnTo>
                  <a:lnTo>
                    <a:pt x="32321" y="149313"/>
                  </a:lnTo>
                  <a:lnTo>
                    <a:pt x="31673" y="151853"/>
                  </a:lnTo>
                  <a:lnTo>
                    <a:pt x="30848" y="151853"/>
                  </a:lnTo>
                  <a:lnTo>
                    <a:pt x="31356" y="150583"/>
                  </a:lnTo>
                  <a:lnTo>
                    <a:pt x="30988" y="150583"/>
                  </a:lnTo>
                  <a:lnTo>
                    <a:pt x="30226" y="151853"/>
                  </a:lnTo>
                  <a:lnTo>
                    <a:pt x="29514" y="151853"/>
                  </a:lnTo>
                  <a:lnTo>
                    <a:pt x="28498" y="153123"/>
                  </a:lnTo>
                  <a:lnTo>
                    <a:pt x="27914" y="153123"/>
                  </a:lnTo>
                  <a:lnTo>
                    <a:pt x="28168" y="151853"/>
                  </a:lnTo>
                  <a:lnTo>
                    <a:pt x="27546" y="153009"/>
                  </a:lnTo>
                  <a:lnTo>
                    <a:pt x="27749" y="151853"/>
                  </a:lnTo>
                  <a:lnTo>
                    <a:pt x="28168" y="151853"/>
                  </a:lnTo>
                  <a:lnTo>
                    <a:pt x="28448" y="151853"/>
                  </a:lnTo>
                  <a:lnTo>
                    <a:pt x="28867" y="150583"/>
                  </a:lnTo>
                  <a:lnTo>
                    <a:pt x="27978" y="150583"/>
                  </a:lnTo>
                  <a:lnTo>
                    <a:pt x="27622" y="148043"/>
                  </a:lnTo>
                  <a:lnTo>
                    <a:pt x="27470" y="148043"/>
                  </a:lnTo>
                  <a:lnTo>
                    <a:pt x="27279" y="146773"/>
                  </a:lnTo>
                  <a:lnTo>
                    <a:pt x="28600" y="146773"/>
                  </a:lnTo>
                  <a:lnTo>
                    <a:pt x="28956" y="142963"/>
                  </a:lnTo>
                  <a:lnTo>
                    <a:pt x="29019" y="141693"/>
                  </a:lnTo>
                  <a:lnTo>
                    <a:pt x="29210" y="141693"/>
                  </a:lnTo>
                  <a:lnTo>
                    <a:pt x="28981" y="137883"/>
                  </a:lnTo>
                  <a:lnTo>
                    <a:pt x="27127" y="135343"/>
                  </a:lnTo>
                  <a:lnTo>
                    <a:pt x="25857" y="131533"/>
                  </a:lnTo>
                  <a:lnTo>
                    <a:pt x="26797" y="128993"/>
                  </a:lnTo>
                  <a:lnTo>
                    <a:pt x="24739" y="123913"/>
                  </a:lnTo>
                  <a:lnTo>
                    <a:pt x="24663" y="120103"/>
                  </a:lnTo>
                  <a:lnTo>
                    <a:pt x="23634" y="120103"/>
                  </a:lnTo>
                  <a:lnTo>
                    <a:pt x="23342" y="118833"/>
                  </a:lnTo>
                  <a:lnTo>
                    <a:pt x="21844" y="117563"/>
                  </a:lnTo>
                  <a:lnTo>
                    <a:pt x="23139" y="117563"/>
                  </a:lnTo>
                  <a:lnTo>
                    <a:pt x="24168" y="116293"/>
                  </a:lnTo>
                  <a:lnTo>
                    <a:pt x="23418" y="115023"/>
                  </a:lnTo>
                  <a:lnTo>
                    <a:pt x="23114" y="113753"/>
                  </a:lnTo>
                  <a:lnTo>
                    <a:pt x="21475" y="113753"/>
                  </a:lnTo>
                  <a:lnTo>
                    <a:pt x="22402" y="111213"/>
                  </a:lnTo>
                  <a:lnTo>
                    <a:pt x="22720" y="111607"/>
                  </a:lnTo>
                  <a:lnTo>
                    <a:pt x="22453" y="111074"/>
                  </a:lnTo>
                  <a:lnTo>
                    <a:pt x="22872" y="109943"/>
                  </a:lnTo>
                  <a:lnTo>
                    <a:pt x="18262" y="104863"/>
                  </a:lnTo>
                  <a:lnTo>
                    <a:pt x="19812" y="102323"/>
                  </a:lnTo>
                  <a:lnTo>
                    <a:pt x="19202" y="101053"/>
                  </a:lnTo>
                  <a:lnTo>
                    <a:pt x="18935" y="99783"/>
                  </a:lnTo>
                  <a:lnTo>
                    <a:pt x="19177" y="99783"/>
                  </a:lnTo>
                  <a:lnTo>
                    <a:pt x="18580" y="95973"/>
                  </a:lnTo>
                  <a:lnTo>
                    <a:pt x="17653" y="93433"/>
                  </a:lnTo>
                  <a:lnTo>
                    <a:pt x="18415" y="93433"/>
                  </a:lnTo>
                  <a:lnTo>
                    <a:pt x="18059" y="92163"/>
                  </a:lnTo>
                  <a:lnTo>
                    <a:pt x="15455" y="92163"/>
                  </a:lnTo>
                  <a:lnTo>
                    <a:pt x="15024" y="90893"/>
                  </a:lnTo>
                  <a:lnTo>
                    <a:pt x="16167" y="89623"/>
                  </a:lnTo>
                  <a:lnTo>
                    <a:pt x="15468" y="87083"/>
                  </a:lnTo>
                  <a:lnTo>
                    <a:pt x="15849" y="83273"/>
                  </a:lnTo>
                  <a:lnTo>
                    <a:pt x="14960" y="82003"/>
                  </a:lnTo>
                  <a:lnTo>
                    <a:pt x="14770" y="81762"/>
                  </a:lnTo>
                  <a:lnTo>
                    <a:pt x="14071" y="80733"/>
                  </a:lnTo>
                  <a:lnTo>
                    <a:pt x="14655" y="80733"/>
                  </a:lnTo>
                  <a:lnTo>
                    <a:pt x="14541" y="79463"/>
                  </a:lnTo>
                  <a:lnTo>
                    <a:pt x="14528" y="78193"/>
                  </a:lnTo>
                  <a:lnTo>
                    <a:pt x="14503" y="75653"/>
                  </a:lnTo>
                  <a:lnTo>
                    <a:pt x="13614" y="76339"/>
                  </a:lnTo>
                  <a:lnTo>
                    <a:pt x="12369" y="74383"/>
                  </a:lnTo>
                  <a:lnTo>
                    <a:pt x="11747" y="72453"/>
                  </a:lnTo>
                  <a:lnTo>
                    <a:pt x="11112" y="71843"/>
                  </a:lnTo>
                  <a:lnTo>
                    <a:pt x="10769" y="71843"/>
                  </a:lnTo>
                  <a:lnTo>
                    <a:pt x="10147" y="69303"/>
                  </a:lnTo>
                  <a:lnTo>
                    <a:pt x="10642" y="69303"/>
                  </a:lnTo>
                  <a:lnTo>
                    <a:pt x="10820" y="68033"/>
                  </a:lnTo>
                  <a:lnTo>
                    <a:pt x="9639" y="69303"/>
                  </a:lnTo>
                  <a:lnTo>
                    <a:pt x="9766" y="66763"/>
                  </a:lnTo>
                  <a:lnTo>
                    <a:pt x="10426" y="68033"/>
                  </a:lnTo>
                  <a:lnTo>
                    <a:pt x="10223" y="65493"/>
                  </a:lnTo>
                  <a:lnTo>
                    <a:pt x="9182" y="65493"/>
                  </a:lnTo>
                  <a:lnTo>
                    <a:pt x="8648" y="64223"/>
                  </a:lnTo>
                  <a:lnTo>
                    <a:pt x="8940" y="62953"/>
                  </a:lnTo>
                  <a:lnTo>
                    <a:pt x="9677" y="61683"/>
                  </a:lnTo>
                  <a:lnTo>
                    <a:pt x="8432" y="61683"/>
                  </a:lnTo>
                  <a:lnTo>
                    <a:pt x="8509" y="60413"/>
                  </a:lnTo>
                  <a:lnTo>
                    <a:pt x="9131" y="60413"/>
                  </a:lnTo>
                  <a:lnTo>
                    <a:pt x="9309" y="57873"/>
                  </a:lnTo>
                  <a:lnTo>
                    <a:pt x="9766" y="57873"/>
                  </a:lnTo>
                  <a:lnTo>
                    <a:pt x="9728" y="56603"/>
                  </a:lnTo>
                  <a:lnTo>
                    <a:pt x="10960" y="57873"/>
                  </a:lnTo>
                  <a:lnTo>
                    <a:pt x="10223" y="56603"/>
                  </a:lnTo>
                  <a:lnTo>
                    <a:pt x="9448" y="55333"/>
                  </a:lnTo>
                  <a:lnTo>
                    <a:pt x="9067" y="54698"/>
                  </a:lnTo>
                  <a:lnTo>
                    <a:pt x="9067" y="57873"/>
                  </a:lnTo>
                  <a:lnTo>
                    <a:pt x="8991" y="57632"/>
                  </a:lnTo>
                  <a:lnTo>
                    <a:pt x="7620" y="56603"/>
                  </a:lnTo>
                  <a:lnTo>
                    <a:pt x="8255" y="55333"/>
                  </a:lnTo>
                  <a:lnTo>
                    <a:pt x="8724" y="55333"/>
                  </a:lnTo>
                  <a:lnTo>
                    <a:pt x="8940" y="56603"/>
                  </a:lnTo>
                  <a:lnTo>
                    <a:pt x="9042" y="57670"/>
                  </a:lnTo>
                  <a:lnTo>
                    <a:pt x="9067" y="57873"/>
                  </a:lnTo>
                  <a:lnTo>
                    <a:pt x="9067" y="54698"/>
                  </a:lnTo>
                  <a:lnTo>
                    <a:pt x="8686" y="54063"/>
                  </a:lnTo>
                  <a:lnTo>
                    <a:pt x="8877" y="52793"/>
                  </a:lnTo>
                  <a:lnTo>
                    <a:pt x="9271" y="52793"/>
                  </a:lnTo>
                  <a:lnTo>
                    <a:pt x="9156" y="51523"/>
                  </a:lnTo>
                  <a:lnTo>
                    <a:pt x="9131" y="50253"/>
                  </a:lnTo>
                  <a:lnTo>
                    <a:pt x="8928" y="48983"/>
                  </a:lnTo>
                  <a:lnTo>
                    <a:pt x="9271" y="48983"/>
                  </a:lnTo>
                  <a:lnTo>
                    <a:pt x="9423" y="50253"/>
                  </a:lnTo>
                  <a:lnTo>
                    <a:pt x="9766" y="50253"/>
                  </a:lnTo>
                  <a:lnTo>
                    <a:pt x="9347" y="48983"/>
                  </a:lnTo>
                  <a:lnTo>
                    <a:pt x="9309" y="47713"/>
                  </a:lnTo>
                  <a:lnTo>
                    <a:pt x="8458" y="47713"/>
                  </a:lnTo>
                  <a:lnTo>
                    <a:pt x="8521" y="46443"/>
                  </a:lnTo>
                  <a:lnTo>
                    <a:pt x="7886" y="47713"/>
                  </a:lnTo>
                  <a:lnTo>
                    <a:pt x="7924" y="47866"/>
                  </a:lnTo>
                  <a:lnTo>
                    <a:pt x="7810" y="48069"/>
                  </a:lnTo>
                  <a:lnTo>
                    <a:pt x="7988" y="48196"/>
                  </a:lnTo>
                  <a:lnTo>
                    <a:pt x="8128" y="48983"/>
                  </a:lnTo>
                  <a:lnTo>
                    <a:pt x="8305" y="50253"/>
                  </a:lnTo>
                  <a:lnTo>
                    <a:pt x="7404" y="50253"/>
                  </a:lnTo>
                  <a:lnTo>
                    <a:pt x="7810" y="48983"/>
                  </a:lnTo>
                  <a:lnTo>
                    <a:pt x="6337" y="47713"/>
                  </a:lnTo>
                  <a:lnTo>
                    <a:pt x="7429" y="46443"/>
                  </a:lnTo>
                  <a:lnTo>
                    <a:pt x="8001" y="43903"/>
                  </a:lnTo>
                  <a:lnTo>
                    <a:pt x="8750" y="43903"/>
                  </a:lnTo>
                  <a:lnTo>
                    <a:pt x="8166" y="41363"/>
                  </a:lnTo>
                  <a:lnTo>
                    <a:pt x="8280" y="38823"/>
                  </a:lnTo>
                  <a:lnTo>
                    <a:pt x="6743" y="36283"/>
                  </a:lnTo>
                  <a:lnTo>
                    <a:pt x="7226" y="36283"/>
                  </a:lnTo>
                  <a:lnTo>
                    <a:pt x="7416" y="35331"/>
                  </a:lnTo>
                  <a:lnTo>
                    <a:pt x="7429" y="35013"/>
                  </a:lnTo>
                  <a:lnTo>
                    <a:pt x="7594" y="33743"/>
                  </a:lnTo>
                  <a:lnTo>
                    <a:pt x="7581" y="32562"/>
                  </a:lnTo>
                  <a:lnTo>
                    <a:pt x="7645" y="33362"/>
                  </a:lnTo>
                  <a:lnTo>
                    <a:pt x="7696" y="31203"/>
                  </a:lnTo>
                  <a:lnTo>
                    <a:pt x="8013" y="31203"/>
                  </a:lnTo>
                  <a:lnTo>
                    <a:pt x="9080" y="28663"/>
                  </a:lnTo>
                  <a:lnTo>
                    <a:pt x="8534" y="27393"/>
                  </a:lnTo>
                  <a:lnTo>
                    <a:pt x="8001" y="23583"/>
                  </a:lnTo>
                  <a:lnTo>
                    <a:pt x="7835" y="22313"/>
                  </a:lnTo>
                  <a:lnTo>
                    <a:pt x="7620" y="21043"/>
                  </a:lnTo>
                  <a:lnTo>
                    <a:pt x="9474" y="18503"/>
                  </a:lnTo>
                  <a:lnTo>
                    <a:pt x="8928" y="18503"/>
                  </a:lnTo>
                  <a:lnTo>
                    <a:pt x="10210" y="15963"/>
                  </a:lnTo>
                  <a:lnTo>
                    <a:pt x="10668" y="14693"/>
                  </a:lnTo>
                  <a:lnTo>
                    <a:pt x="11137" y="13423"/>
                  </a:lnTo>
                  <a:lnTo>
                    <a:pt x="12954" y="10883"/>
                  </a:lnTo>
                  <a:lnTo>
                    <a:pt x="7569" y="10883"/>
                  </a:lnTo>
                  <a:lnTo>
                    <a:pt x="7569" y="32473"/>
                  </a:lnTo>
                  <a:lnTo>
                    <a:pt x="6718" y="32473"/>
                  </a:lnTo>
                  <a:lnTo>
                    <a:pt x="7048" y="31203"/>
                  </a:lnTo>
                  <a:lnTo>
                    <a:pt x="7378" y="29933"/>
                  </a:lnTo>
                  <a:lnTo>
                    <a:pt x="7569" y="32473"/>
                  </a:lnTo>
                  <a:lnTo>
                    <a:pt x="7569" y="10883"/>
                  </a:lnTo>
                  <a:lnTo>
                    <a:pt x="6311" y="10883"/>
                  </a:lnTo>
                  <a:lnTo>
                    <a:pt x="6083" y="10883"/>
                  </a:lnTo>
                  <a:lnTo>
                    <a:pt x="5778" y="12153"/>
                  </a:lnTo>
                  <a:lnTo>
                    <a:pt x="6197" y="12153"/>
                  </a:lnTo>
                  <a:lnTo>
                    <a:pt x="5473" y="14693"/>
                  </a:lnTo>
                  <a:lnTo>
                    <a:pt x="4978" y="13423"/>
                  </a:lnTo>
                  <a:lnTo>
                    <a:pt x="4089" y="13423"/>
                  </a:lnTo>
                  <a:lnTo>
                    <a:pt x="3797" y="15963"/>
                  </a:lnTo>
                  <a:lnTo>
                    <a:pt x="4445" y="17233"/>
                  </a:lnTo>
                  <a:lnTo>
                    <a:pt x="4140" y="18503"/>
                  </a:lnTo>
                  <a:lnTo>
                    <a:pt x="3657" y="18503"/>
                  </a:lnTo>
                  <a:lnTo>
                    <a:pt x="4076" y="19773"/>
                  </a:lnTo>
                  <a:lnTo>
                    <a:pt x="2717" y="22313"/>
                  </a:lnTo>
                  <a:lnTo>
                    <a:pt x="3568" y="23583"/>
                  </a:lnTo>
                  <a:lnTo>
                    <a:pt x="3492" y="24345"/>
                  </a:lnTo>
                  <a:lnTo>
                    <a:pt x="3860" y="23583"/>
                  </a:lnTo>
                  <a:lnTo>
                    <a:pt x="4445" y="23583"/>
                  </a:lnTo>
                  <a:lnTo>
                    <a:pt x="4838" y="24853"/>
                  </a:lnTo>
                  <a:lnTo>
                    <a:pt x="5359" y="26123"/>
                  </a:lnTo>
                  <a:lnTo>
                    <a:pt x="4660" y="26123"/>
                  </a:lnTo>
                  <a:lnTo>
                    <a:pt x="4533" y="25577"/>
                  </a:lnTo>
                  <a:lnTo>
                    <a:pt x="4533" y="56603"/>
                  </a:lnTo>
                  <a:lnTo>
                    <a:pt x="4318" y="55333"/>
                  </a:lnTo>
                  <a:lnTo>
                    <a:pt x="4216" y="56756"/>
                  </a:lnTo>
                  <a:lnTo>
                    <a:pt x="4051" y="57873"/>
                  </a:lnTo>
                  <a:lnTo>
                    <a:pt x="4038" y="56603"/>
                  </a:lnTo>
                  <a:lnTo>
                    <a:pt x="3911" y="55333"/>
                  </a:lnTo>
                  <a:lnTo>
                    <a:pt x="4318" y="55333"/>
                  </a:lnTo>
                  <a:lnTo>
                    <a:pt x="4508" y="55333"/>
                  </a:lnTo>
                  <a:lnTo>
                    <a:pt x="4533" y="56603"/>
                  </a:lnTo>
                  <a:lnTo>
                    <a:pt x="4533" y="25577"/>
                  </a:lnTo>
                  <a:lnTo>
                    <a:pt x="4368" y="24853"/>
                  </a:lnTo>
                  <a:lnTo>
                    <a:pt x="4165" y="24853"/>
                  </a:lnTo>
                  <a:lnTo>
                    <a:pt x="4381" y="26123"/>
                  </a:lnTo>
                  <a:lnTo>
                    <a:pt x="3683" y="26123"/>
                  </a:lnTo>
                  <a:lnTo>
                    <a:pt x="3581" y="26504"/>
                  </a:lnTo>
                  <a:lnTo>
                    <a:pt x="4178" y="28663"/>
                  </a:lnTo>
                  <a:lnTo>
                    <a:pt x="3810" y="29933"/>
                  </a:lnTo>
                  <a:lnTo>
                    <a:pt x="2743" y="29933"/>
                  </a:lnTo>
                  <a:lnTo>
                    <a:pt x="3048" y="28663"/>
                  </a:lnTo>
                  <a:lnTo>
                    <a:pt x="3581" y="26504"/>
                  </a:lnTo>
                  <a:lnTo>
                    <a:pt x="2628" y="28663"/>
                  </a:lnTo>
                  <a:lnTo>
                    <a:pt x="2997" y="27393"/>
                  </a:lnTo>
                  <a:lnTo>
                    <a:pt x="3225" y="26123"/>
                  </a:lnTo>
                  <a:lnTo>
                    <a:pt x="1397" y="27393"/>
                  </a:lnTo>
                  <a:lnTo>
                    <a:pt x="3378" y="24980"/>
                  </a:lnTo>
                  <a:lnTo>
                    <a:pt x="1562" y="26123"/>
                  </a:lnTo>
                  <a:lnTo>
                    <a:pt x="1270" y="27393"/>
                  </a:lnTo>
                  <a:lnTo>
                    <a:pt x="990" y="28663"/>
                  </a:lnTo>
                  <a:lnTo>
                    <a:pt x="1841" y="29933"/>
                  </a:lnTo>
                  <a:lnTo>
                    <a:pt x="1308" y="32473"/>
                  </a:lnTo>
                  <a:lnTo>
                    <a:pt x="1841" y="32473"/>
                  </a:lnTo>
                  <a:lnTo>
                    <a:pt x="2184" y="31203"/>
                  </a:lnTo>
                  <a:lnTo>
                    <a:pt x="2717" y="32473"/>
                  </a:lnTo>
                  <a:lnTo>
                    <a:pt x="3581" y="36283"/>
                  </a:lnTo>
                  <a:lnTo>
                    <a:pt x="0" y="35013"/>
                  </a:lnTo>
                  <a:lnTo>
                    <a:pt x="1308" y="37553"/>
                  </a:lnTo>
                  <a:lnTo>
                    <a:pt x="2006" y="38823"/>
                  </a:lnTo>
                  <a:lnTo>
                    <a:pt x="3251" y="38823"/>
                  </a:lnTo>
                  <a:lnTo>
                    <a:pt x="2628" y="41363"/>
                  </a:lnTo>
                  <a:lnTo>
                    <a:pt x="1422" y="40093"/>
                  </a:lnTo>
                  <a:lnTo>
                    <a:pt x="1384" y="42633"/>
                  </a:lnTo>
                  <a:lnTo>
                    <a:pt x="3162" y="41363"/>
                  </a:lnTo>
                  <a:lnTo>
                    <a:pt x="2438" y="43903"/>
                  </a:lnTo>
                  <a:lnTo>
                    <a:pt x="2565" y="43903"/>
                  </a:lnTo>
                  <a:lnTo>
                    <a:pt x="2616" y="45173"/>
                  </a:lnTo>
                  <a:lnTo>
                    <a:pt x="1574" y="45173"/>
                  </a:lnTo>
                  <a:lnTo>
                    <a:pt x="1905" y="47713"/>
                  </a:lnTo>
                  <a:lnTo>
                    <a:pt x="2832" y="51523"/>
                  </a:lnTo>
                  <a:lnTo>
                    <a:pt x="3352" y="54063"/>
                  </a:lnTo>
                  <a:lnTo>
                    <a:pt x="3022" y="54063"/>
                  </a:lnTo>
                  <a:lnTo>
                    <a:pt x="2641" y="52793"/>
                  </a:lnTo>
                  <a:lnTo>
                    <a:pt x="2476" y="53632"/>
                  </a:lnTo>
                  <a:lnTo>
                    <a:pt x="2425" y="54216"/>
                  </a:lnTo>
                  <a:lnTo>
                    <a:pt x="3225" y="57632"/>
                  </a:lnTo>
                  <a:lnTo>
                    <a:pt x="3187" y="65493"/>
                  </a:lnTo>
                  <a:lnTo>
                    <a:pt x="4318" y="66763"/>
                  </a:lnTo>
                  <a:lnTo>
                    <a:pt x="3784" y="66763"/>
                  </a:lnTo>
                  <a:lnTo>
                    <a:pt x="3695" y="68033"/>
                  </a:lnTo>
                  <a:lnTo>
                    <a:pt x="4356" y="66763"/>
                  </a:lnTo>
                  <a:lnTo>
                    <a:pt x="4826" y="68033"/>
                  </a:lnTo>
                  <a:lnTo>
                    <a:pt x="4140" y="68033"/>
                  </a:lnTo>
                  <a:lnTo>
                    <a:pt x="7061" y="74383"/>
                  </a:lnTo>
                  <a:lnTo>
                    <a:pt x="6629" y="76923"/>
                  </a:lnTo>
                  <a:lnTo>
                    <a:pt x="6261" y="76923"/>
                  </a:lnTo>
                  <a:lnTo>
                    <a:pt x="6311" y="79463"/>
                  </a:lnTo>
                  <a:lnTo>
                    <a:pt x="8547" y="78193"/>
                  </a:lnTo>
                  <a:lnTo>
                    <a:pt x="8115" y="80733"/>
                  </a:lnTo>
                  <a:lnTo>
                    <a:pt x="7886" y="80733"/>
                  </a:lnTo>
                  <a:lnTo>
                    <a:pt x="8432" y="84543"/>
                  </a:lnTo>
                  <a:lnTo>
                    <a:pt x="10363" y="89623"/>
                  </a:lnTo>
                  <a:lnTo>
                    <a:pt x="9829" y="92163"/>
                  </a:lnTo>
                  <a:lnTo>
                    <a:pt x="11239" y="93433"/>
                  </a:lnTo>
                  <a:lnTo>
                    <a:pt x="10287" y="97243"/>
                  </a:lnTo>
                  <a:lnTo>
                    <a:pt x="12115" y="97243"/>
                  </a:lnTo>
                  <a:lnTo>
                    <a:pt x="11861" y="99783"/>
                  </a:lnTo>
                  <a:lnTo>
                    <a:pt x="11379" y="98513"/>
                  </a:lnTo>
                  <a:lnTo>
                    <a:pt x="11645" y="102323"/>
                  </a:lnTo>
                  <a:lnTo>
                    <a:pt x="11785" y="103593"/>
                  </a:lnTo>
                  <a:lnTo>
                    <a:pt x="13081" y="103593"/>
                  </a:lnTo>
                  <a:lnTo>
                    <a:pt x="13550" y="104863"/>
                  </a:lnTo>
                  <a:lnTo>
                    <a:pt x="12636" y="104863"/>
                  </a:lnTo>
                  <a:lnTo>
                    <a:pt x="13982" y="106133"/>
                  </a:lnTo>
                  <a:lnTo>
                    <a:pt x="13093" y="107403"/>
                  </a:lnTo>
                  <a:lnTo>
                    <a:pt x="13601" y="107403"/>
                  </a:lnTo>
                  <a:lnTo>
                    <a:pt x="13677" y="107569"/>
                  </a:lnTo>
                  <a:lnTo>
                    <a:pt x="13665" y="107403"/>
                  </a:lnTo>
                  <a:lnTo>
                    <a:pt x="14071" y="107403"/>
                  </a:lnTo>
                  <a:lnTo>
                    <a:pt x="14897" y="108673"/>
                  </a:lnTo>
                  <a:lnTo>
                    <a:pt x="14427" y="111213"/>
                  </a:lnTo>
                  <a:lnTo>
                    <a:pt x="13970" y="111213"/>
                  </a:lnTo>
                  <a:lnTo>
                    <a:pt x="15443" y="114427"/>
                  </a:lnTo>
                  <a:lnTo>
                    <a:pt x="16129" y="115023"/>
                  </a:lnTo>
                  <a:lnTo>
                    <a:pt x="15582" y="114719"/>
                  </a:lnTo>
                  <a:lnTo>
                    <a:pt x="15722" y="115023"/>
                  </a:lnTo>
                  <a:lnTo>
                    <a:pt x="15328" y="115023"/>
                  </a:lnTo>
                  <a:lnTo>
                    <a:pt x="15214" y="114515"/>
                  </a:lnTo>
                  <a:lnTo>
                    <a:pt x="13804" y="113753"/>
                  </a:lnTo>
                  <a:lnTo>
                    <a:pt x="15125" y="116293"/>
                  </a:lnTo>
                  <a:lnTo>
                    <a:pt x="15900" y="116293"/>
                  </a:lnTo>
                  <a:lnTo>
                    <a:pt x="15582" y="117563"/>
                  </a:lnTo>
                  <a:lnTo>
                    <a:pt x="16090" y="118833"/>
                  </a:lnTo>
                  <a:lnTo>
                    <a:pt x="16700" y="120103"/>
                  </a:lnTo>
                  <a:lnTo>
                    <a:pt x="16002" y="120103"/>
                  </a:lnTo>
                  <a:lnTo>
                    <a:pt x="16510" y="123913"/>
                  </a:lnTo>
                  <a:lnTo>
                    <a:pt x="17716" y="126453"/>
                  </a:lnTo>
                  <a:lnTo>
                    <a:pt x="18415" y="128993"/>
                  </a:lnTo>
                  <a:lnTo>
                    <a:pt x="19189" y="128993"/>
                  </a:lnTo>
                  <a:lnTo>
                    <a:pt x="19939" y="128993"/>
                  </a:lnTo>
                  <a:lnTo>
                    <a:pt x="19583" y="129489"/>
                  </a:lnTo>
                  <a:lnTo>
                    <a:pt x="20205" y="130263"/>
                  </a:lnTo>
                  <a:lnTo>
                    <a:pt x="20370" y="131533"/>
                  </a:lnTo>
                  <a:lnTo>
                    <a:pt x="19456" y="131533"/>
                  </a:lnTo>
                  <a:lnTo>
                    <a:pt x="18808" y="130263"/>
                  </a:lnTo>
                  <a:lnTo>
                    <a:pt x="19278" y="131533"/>
                  </a:lnTo>
                  <a:lnTo>
                    <a:pt x="18122" y="134073"/>
                  </a:lnTo>
                  <a:lnTo>
                    <a:pt x="19342" y="135343"/>
                  </a:lnTo>
                  <a:lnTo>
                    <a:pt x="19075" y="135343"/>
                  </a:lnTo>
                  <a:lnTo>
                    <a:pt x="19659" y="137883"/>
                  </a:lnTo>
                  <a:lnTo>
                    <a:pt x="20218" y="139153"/>
                  </a:lnTo>
                  <a:lnTo>
                    <a:pt x="20548" y="141693"/>
                  </a:lnTo>
                  <a:lnTo>
                    <a:pt x="21424" y="141693"/>
                  </a:lnTo>
                  <a:lnTo>
                    <a:pt x="21323" y="142963"/>
                  </a:lnTo>
                  <a:lnTo>
                    <a:pt x="22072" y="142963"/>
                  </a:lnTo>
                  <a:lnTo>
                    <a:pt x="21920" y="145503"/>
                  </a:lnTo>
                  <a:lnTo>
                    <a:pt x="21297" y="146773"/>
                  </a:lnTo>
                  <a:lnTo>
                    <a:pt x="21285" y="151853"/>
                  </a:lnTo>
                  <a:lnTo>
                    <a:pt x="21818" y="150583"/>
                  </a:lnTo>
                  <a:lnTo>
                    <a:pt x="22199" y="151853"/>
                  </a:lnTo>
                  <a:lnTo>
                    <a:pt x="21767" y="151853"/>
                  </a:lnTo>
                  <a:lnTo>
                    <a:pt x="21132" y="153123"/>
                  </a:lnTo>
                  <a:lnTo>
                    <a:pt x="20421" y="154393"/>
                  </a:lnTo>
                  <a:lnTo>
                    <a:pt x="20459" y="153123"/>
                  </a:lnTo>
                  <a:lnTo>
                    <a:pt x="18796" y="159473"/>
                  </a:lnTo>
                  <a:lnTo>
                    <a:pt x="18059" y="162013"/>
                  </a:lnTo>
                  <a:lnTo>
                    <a:pt x="21221" y="162013"/>
                  </a:lnTo>
                  <a:lnTo>
                    <a:pt x="20980" y="160743"/>
                  </a:lnTo>
                  <a:lnTo>
                    <a:pt x="22415" y="160743"/>
                  </a:lnTo>
                  <a:lnTo>
                    <a:pt x="22098" y="162013"/>
                  </a:lnTo>
                  <a:lnTo>
                    <a:pt x="23787" y="160743"/>
                  </a:lnTo>
                  <a:lnTo>
                    <a:pt x="25476" y="159473"/>
                  </a:lnTo>
                  <a:lnTo>
                    <a:pt x="28016" y="159473"/>
                  </a:lnTo>
                  <a:lnTo>
                    <a:pt x="31750" y="158203"/>
                  </a:lnTo>
                  <a:lnTo>
                    <a:pt x="35115" y="158203"/>
                  </a:lnTo>
                  <a:lnTo>
                    <a:pt x="36588" y="156933"/>
                  </a:lnTo>
                  <a:lnTo>
                    <a:pt x="37439" y="156933"/>
                  </a:lnTo>
                  <a:lnTo>
                    <a:pt x="37985" y="155663"/>
                  </a:lnTo>
                  <a:lnTo>
                    <a:pt x="37846" y="155663"/>
                  </a:lnTo>
                  <a:lnTo>
                    <a:pt x="40474" y="154393"/>
                  </a:lnTo>
                  <a:lnTo>
                    <a:pt x="41198" y="154393"/>
                  </a:lnTo>
                  <a:lnTo>
                    <a:pt x="43764" y="151853"/>
                  </a:lnTo>
                  <a:lnTo>
                    <a:pt x="46329" y="151853"/>
                  </a:lnTo>
                  <a:lnTo>
                    <a:pt x="48437" y="149313"/>
                  </a:lnTo>
                  <a:lnTo>
                    <a:pt x="50025" y="150583"/>
                  </a:lnTo>
                  <a:lnTo>
                    <a:pt x="51752" y="149313"/>
                  </a:lnTo>
                  <a:lnTo>
                    <a:pt x="53035" y="148043"/>
                  </a:lnTo>
                  <a:close/>
                </a:path>
                <a:path w="113665" h="162559">
                  <a:moveTo>
                    <a:pt x="53149" y="114973"/>
                  </a:moveTo>
                  <a:lnTo>
                    <a:pt x="52908" y="113753"/>
                  </a:lnTo>
                  <a:lnTo>
                    <a:pt x="51955" y="113753"/>
                  </a:lnTo>
                  <a:lnTo>
                    <a:pt x="53149" y="114973"/>
                  </a:lnTo>
                  <a:close/>
                </a:path>
                <a:path w="113665" h="162559">
                  <a:moveTo>
                    <a:pt x="53200" y="115023"/>
                  </a:moveTo>
                  <a:close/>
                </a:path>
                <a:path w="113665" h="162559">
                  <a:moveTo>
                    <a:pt x="53403" y="60413"/>
                  </a:moveTo>
                  <a:lnTo>
                    <a:pt x="52743" y="59143"/>
                  </a:lnTo>
                  <a:lnTo>
                    <a:pt x="53047" y="60413"/>
                  </a:lnTo>
                  <a:lnTo>
                    <a:pt x="53403" y="60413"/>
                  </a:lnTo>
                  <a:close/>
                </a:path>
                <a:path w="113665" h="162559">
                  <a:moveTo>
                    <a:pt x="54025" y="120713"/>
                  </a:moveTo>
                  <a:lnTo>
                    <a:pt x="53873" y="120332"/>
                  </a:lnTo>
                  <a:lnTo>
                    <a:pt x="53416" y="120751"/>
                  </a:lnTo>
                  <a:lnTo>
                    <a:pt x="53174" y="121716"/>
                  </a:lnTo>
                  <a:lnTo>
                    <a:pt x="53695" y="122262"/>
                  </a:lnTo>
                  <a:lnTo>
                    <a:pt x="53708" y="121500"/>
                  </a:lnTo>
                  <a:lnTo>
                    <a:pt x="54025" y="120713"/>
                  </a:lnTo>
                  <a:close/>
                </a:path>
                <a:path w="113665" h="162559">
                  <a:moveTo>
                    <a:pt x="54051" y="111213"/>
                  </a:moveTo>
                  <a:lnTo>
                    <a:pt x="52819" y="111213"/>
                  </a:lnTo>
                  <a:lnTo>
                    <a:pt x="53060" y="112483"/>
                  </a:lnTo>
                  <a:lnTo>
                    <a:pt x="54051" y="111213"/>
                  </a:lnTo>
                  <a:close/>
                </a:path>
                <a:path w="113665" h="162559">
                  <a:moveTo>
                    <a:pt x="54140" y="64223"/>
                  </a:moveTo>
                  <a:lnTo>
                    <a:pt x="52692" y="62953"/>
                  </a:lnTo>
                  <a:lnTo>
                    <a:pt x="54140" y="64223"/>
                  </a:lnTo>
                  <a:close/>
                </a:path>
                <a:path w="113665" h="162559">
                  <a:moveTo>
                    <a:pt x="55270" y="75653"/>
                  </a:moveTo>
                  <a:lnTo>
                    <a:pt x="55092" y="75247"/>
                  </a:lnTo>
                  <a:lnTo>
                    <a:pt x="54165" y="74383"/>
                  </a:lnTo>
                  <a:lnTo>
                    <a:pt x="55270" y="75653"/>
                  </a:lnTo>
                  <a:close/>
                </a:path>
                <a:path w="113665" h="162559">
                  <a:moveTo>
                    <a:pt x="55740" y="66878"/>
                  </a:moveTo>
                  <a:lnTo>
                    <a:pt x="55714" y="66725"/>
                  </a:lnTo>
                  <a:lnTo>
                    <a:pt x="55689" y="66929"/>
                  </a:lnTo>
                  <a:close/>
                </a:path>
                <a:path w="113665" h="162559">
                  <a:moveTo>
                    <a:pt x="56235" y="76923"/>
                  </a:moveTo>
                  <a:lnTo>
                    <a:pt x="55524" y="75653"/>
                  </a:lnTo>
                  <a:lnTo>
                    <a:pt x="56235" y="76923"/>
                  </a:lnTo>
                  <a:close/>
                </a:path>
                <a:path w="113665" h="162559">
                  <a:moveTo>
                    <a:pt x="57670" y="76974"/>
                  </a:moveTo>
                  <a:lnTo>
                    <a:pt x="57378" y="76619"/>
                  </a:lnTo>
                  <a:lnTo>
                    <a:pt x="57073" y="76161"/>
                  </a:lnTo>
                  <a:lnTo>
                    <a:pt x="56667" y="75920"/>
                  </a:lnTo>
                  <a:lnTo>
                    <a:pt x="56921" y="76441"/>
                  </a:lnTo>
                  <a:lnTo>
                    <a:pt x="57277" y="76758"/>
                  </a:lnTo>
                  <a:lnTo>
                    <a:pt x="57670" y="76974"/>
                  </a:lnTo>
                  <a:close/>
                </a:path>
                <a:path w="113665" h="162559">
                  <a:moveTo>
                    <a:pt x="60426" y="140423"/>
                  </a:moveTo>
                  <a:lnTo>
                    <a:pt x="59994" y="140423"/>
                  </a:lnTo>
                  <a:lnTo>
                    <a:pt x="59804" y="141693"/>
                  </a:lnTo>
                  <a:lnTo>
                    <a:pt x="60198" y="141693"/>
                  </a:lnTo>
                  <a:lnTo>
                    <a:pt x="60426" y="140423"/>
                  </a:lnTo>
                  <a:close/>
                </a:path>
                <a:path w="113665" h="162559">
                  <a:moveTo>
                    <a:pt x="65608" y="78955"/>
                  </a:moveTo>
                  <a:lnTo>
                    <a:pt x="65379" y="78193"/>
                  </a:lnTo>
                  <a:lnTo>
                    <a:pt x="64287" y="78193"/>
                  </a:lnTo>
                  <a:lnTo>
                    <a:pt x="65608" y="78955"/>
                  </a:lnTo>
                  <a:close/>
                </a:path>
                <a:path w="113665" h="162559">
                  <a:moveTo>
                    <a:pt x="67703" y="77812"/>
                  </a:moveTo>
                  <a:lnTo>
                    <a:pt x="67284" y="77698"/>
                  </a:lnTo>
                  <a:lnTo>
                    <a:pt x="66865" y="77597"/>
                  </a:lnTo>
                  <a:lnTo>
                    <a:pt x="67056" y="77673"/>
                  </a:lnTo>
                  <a:lnTo>
                    <a:pt x="67360" y="77762"/>
                  </a:lnTo>
                  <a:lnTo>
                    <a:pt x="67703" y="77812"/>
                  </a:lnTo>
                  <a:close/>
                </a:path>
                <a:path w="113665" h="162559">
                  <a:moveTo>
                    <a:pt x="71513" y="85001"/>
                  </a:moveTo>
                  <a:lnTo>
                    <a:pt x="70129" y="84886"/>
                  </a:lnTo>
                  <a:lnTo>
                    <a:pt x="70916" y="85585"/>
                  </a:lnTo>
                  <a:lnTo>
                    <a:pt x="71513" y="85001"/>
                  </a:lnTo>
                  <a:close/>
                </a:path>
                <a:path w="113665" h="162559">
                  <a:moveTo>
                    <a:pt x="74091" y="87083"/>
                  </a:moveTo>
                  <a:lnTo>
                    <a:pt x="71437" y="85813"/>
                  </a:lnTo>
                  <a:lnTo>
                    <a:pt x="72072" y="87083"/>
                  </a:lnTo>
                  <a:lnTo>
                    <a:pt x="74091" y="87083"/>
                  </a:lnTo>
                  <a:close/>
                </a:path>
                <a:path w="113665" h="162559">
                  <a:moveTo>
                    <a:pt x="79616" y="80899"/>
                  </a:moveTo>
                  <a:lnTo>
                    <a:pt x="78828" y="81064"/>
                  </a:lnTo>
                  <a:lnTo>
                    <a:pt x="79590" y="81216"/>
                  </a:lnTo>
                  <a:lnTo>
                    <a:pt x="79616" y="80899"/>
                  </a:lnTo>
                  <a:close/>
                </a:path>
                <a:path w="113665" h="162559">
                  <a:moveTo>
                    <a:pt x="92760" y="78232"/>
                  </a:moveTo>
                  <a:lnTo>
                    <a:pt x="91719" y="78422"/>
                  </a:lnTo>
                  <a:lnTo>
                    <a:pt x="91795" y="78752"/>
                  </a:lnTo>
                  <a:lnTo>
                    <a:pt x="92290" y="78397"/>
                  </a:lnTo>
                  <a:lnTo>
                    <a:pt x="92760" y="78232"/>
                  </a:lnTo>
                  <a:close/>
                </a:path>
                <a:path w="113665" h="162559">
                  <a:moveTo>
                    <a:pt x="98094" y="73088"/>
                  </a:moveTo>
                  <a:lnTo>
                    <a:pt x="97878" y="72974"/>
                  </a:lnTo>
                  <a:lnTo>
                    <a:pt x="98094" y="73088"/>
                  </a:lnTo>
                  <a:close/>
                </a:path>
                <a:path w="113665" h="162559">
                  <a:moveTo>
                    <a:pt x="100990" y="73113"/>
                  </a:moveTo>
                  <a:lnTo>
                    <a:pt x="100977" y="71843"/>
                  </a:lnTo>
                  <a:lnTo>
                    <a:pt x="100203" y="73113"/>
                  </a:lnTo>
                  <a:lnTo>
                    <a:pt x="100990" y="73113"/>
                  </a:lnTo>
                  <a:close/>
                </a:path>
                <a:path w="113665" h="162559">
                  <a:moveTo>
                    <a:pt x="103352" y="65633"/>
                  </a:moveTo>
                  <a:lnTo>
                    <a:pt x="103187" y="65392"/>
                  </a:lnTo>
                  <a:lnTo>
                    <a:pt x="103085" y="65252"/>
                  </a:lnTo>
                  <a:lnTo>
                    <a:pt x="103212" y="65900"/>
                  </a:lnTo>
                  <a:lnTo>
                    <a:pt x="103352" y="65633"/>
                  </a:lnTo>
                  <a:close/>
                </a:path>
                <a:path w="113665" h="162559">
                  <a:moveTo>
                    <a:pt x="107086" y="51485"/>
                  </a:moveTo>
                  <a:lnTo>
                    <a:pt x="107061" y="50355"/>
                  </a:lnTo>
                  <a:lnTo>
                    <a:pt x="106603" y="51447"/>
                  </a:lnTo>
                  <a:lnTo>
                    <a:pt x="106426" y="51358"/>
                  </a:lnTo>
                  <a:lnTo>
                    <a:pt x="106692" y="52285"/>
                  </a:lnTo>
                  <a:lnTo>
                    <a:pt x="107086" y="51485"/>
                  </a:lnTo>
                  <a:close/>
                </a:path>
                <a:path w="113665" h="162559">
                  <a:moveTo>
                    <a:pt x="107670" y="43522"/>
                  </a:moveTo>
                  <a:lnTo>
                    <a:pt x="107657" y="42799"/>
                  </a:lnTo>
                  <a:lnTo>
                    <a:pt x="106527" y="45389"/>
                  </a:lnTo>
                  <a:lnTo>
                    <a:pt x="107670" y="43522"/>
                  </a:lnTo>
                  <a:close/>
                </a:path>
                <a:path w="113665" h="162559">
                  <a:moveTo>
                    <a:pt x="107835" y="65570"/>
                  </a:moveTo>
                  <a:lnTo>
                    <a:pt x="107657" y="65646"/>
                  </a:lnTo>
                  <a:lnTo>
                    <a:pt x="107530" y="65747"/>
                  </a:lnTo>
                  <a:lnTo>
                    <a:pt x="107721" y="65684"/>
                  </a:lnTo>
                  <a:close/>
                </a:path>
                <a:path w="113665" h="162559">
                  <a:moveTo>
                    <a:pt x="108432" y="42278"/>
                  </a:moveTo>
                  <a:lnTo>
                    <a:pt x="107670" y="43522"/>
                  </a:lnTo>
                  <a:lnTo>
                    <a:pt x="107683" y="43751"/>
                  </a:lnTo>
                  <a:lnTo>
                    <a:pt x="108343" y="43103"/>
                  </a:lnTo>
                  <a:lnTo>
                    <a:pt x="108432" y="42278"/>
                  </a:lnTo>
                  <a:close/>
                </a:path>
                <a:path w="113665" h="162559">
                  <a:moveTo>
                    <a:pt x="108508" y="42938"/>
                  </a:moveTo>
                  <a:lnTo>
                    <a:pt x="108343" y="43103"/>
                  </a:lnTo>
                  <a:lnTo>
                    <a:pt x="108153" y="45034"/>
                  </a:lnTo>
                  <a:lnTo>
                    <a:pt x="108508" y="42938"/>
                  </a:lnTo>
                  <a:close/>
                </a:path>
                <a:path w="113665" h="162559">
                  <a:moveTo>
                    <a:pt x="109232" y="32258"/>
                  </a:moveTo>
                  <a:lnTo>
                    <a:pt x="109169" y="31991"/>
                  </a:lnTo>
                  <a:lnTo>
                    <a:pt x="109232" y="32258"/>
                  </a:lnTo>
                  <a:close/>
                </a:path>
                <a:path w="113665" h="162559">
                  <a:moveTo>
                    <a:pt x="109601" y="37553"/>
                  </a:moveTo>
                  <a:lnTo>
                    <a:pt x="108673" y="37553"/>
                  </a:lnTo>
                  <a:lnTo>
                    <a:pt x="109016" y="40093"/>
                  </a:lnTo>
                  <a:lnTo>
                    <a:pt x="109601" y="37553"/>
                  </a:lnTo>
                  <a:close/>
                </a:path>
                <a:path w="113665" h="162559">
                  <a:moveTo>
                    <a:pt x="112496" y="24333"/>
                  </a:moveTo>
                  <a:lnTo>
                    <a:pt x="112483" y="23583"/>
                  </a:lnTo>
                  <a:lnTo>
                    <a:pt x="112166" y="23583"/>
                  </a:lnTo>
                  <a:lnTo>
                    <a:pt x="112496" y="24333"/>
                  </a:lnTo>
                  <a:close/>
                </a:path>
                <a:path w="113665" h="162559">
                  <a:moveTo>
                    <a:pt x="112610" y="46443"/>
                  </a:moveTo>
                  <a:lnTo>
                    <a:pt x="112471" y="45173"/>
                  </a:lnTo>
                  <a:lnTo>
                    <a:pt x="112064" y="46443"/>
                  </a:lnTo>
                  <a:lnTo>
                    <a:pt x="112610" y="46443"/>
                  </a:lnTo>
                  <a:close/>
                </a:path>
                <a:path w="113665" h="162559">
                  <a:moveTo>
                    <a:pt x="112737" y="27393"/>
                  </a:moveTo>
                  <a:lnTo>
                    <a:pt x="112598" y="26504"/>
                  </a:lnTo>
                  <a:lnTo>
                    <a:pt x="112522" y="25133"/>
                  </a:lnTo>
                  <a:lnTo>
                    <a:pt x="111772" y="26123"/>
                  </a:lnTo>
                  <a:lnTo>
                    <a:pt x="112407" y="26123"/>
                  </a:lnTo>
                  <a:lnTo>
                    <a:pt x="112737" y="27393"/>
                  </a:lnTo>
                  <a:close/>
                </a:path>
                <a:path w="113665" h="162559">
                  <a:moveTo>
                    <a:pt x="112737" y="24853"/>
                  </a:moveTo>
                  <a:lnTo>
                    <a:pt x="112496" y="24333"/>
                  </a:lnTo>
                  <a:lnTo>
                    <a:pt x="112522" y="25133"/>
                  </a:lnTo>
                  <a:lnTo>
                    <a:pt x="112737" y="24853"/>
                  </a:lnTo>
                  <a:close/>
                </a:path>
                <a:path w="113665" h="162559">
                  <a:moveTo>
                    <a:pt x="112750" y="32169"/>
                  </a:moveTo>
                  <a:lnTo>
                    <a:pt x="112585" y="32080"/>
                  </a:lnTo>
                  <a:lnTo>
                    <a:pt x="112445" y="32067"/>
                  </a:lnTo>
                  <a:lnTo>
                    <a:pt x="112750" y="32169"/>
                  </a:lnTo>
                  <a:close/>
                </a:path>
                <a:path w="113665" h="162559">
                  <a:moveTo>
                    <a:pt x="112750" y="29832"/>
                  </a:moveTo>
                  <a:lnTo>
                    <a:pt x="112725" y="29705"/>
                  </a:lnTo>
                  <a:lnTo>
                    <a:pt x="112725" y="29883"/>
                  </a:lnTo>
                  <a:lnTo>
                    <a:pt x="112712" y="30060"/>
                  </a:lnTo>
                  <a:lnTo>
                    <a:pt x="112712" y="30251"/>
                  </a:lnTo>
                  <a:lnTo>
                    <a:pt x="112750" y="29997"/>
                  </a:lnTo>
                  <a:lnTo>
                    <a:pt x="112750" y="29832"/>
                  </a:lnTo>
                  <a:close/>
                </a:path>
                <a:path w="113665" h="162559">
                  <a:moveTo>
                    <a:pt x="112852" y="29349"/>
                  </a:moveTo>
                  <a:lnTo>
                    <a:pt x="112814" y="29121"/>
                  </a:lnTo>
                  <a:lnTo>
                    <a:pt x="112725" y="28930"/>
                  </a:lnTo>
                  <a:lnTo>
                    <a:pt x="112610" y="28765"/>
                  </a:lnTo>
                  <a:lnTo>
                    <a:pt x="112636" y="28956"/>
                  </a:lnTo>
                  <a:lnTo>
                    <a:pt x="112674" y="29311"/>
                  </a:lnTo>
                  <a:lnTo>
                    <a:pt x="112496" y="29273"/>
                  </a:lnTo>
                  <a:lnTo>
                    <a:pt x="112395" y="28663"/>
                  </a:lnTo>
                  <a:lnTo>
                    <a:pt x="111874" y="27393"/>
                  </a:lnTo>
                  <a:lnTo>
                    <a:pt x="111658" y="26123"/>
                  </a:lnTo>
                  <a:lnTo>
                    <a:pt x="111480" y="26123"/>
                  </a:lnTo>
                  <a:lnTo>
                    <a:pt x="111340" y="24853"/>
                  </a:lnTo>
                  <a:lnTo>
                    <a:pt x="109512" y="26123"/>
                  </a:lnTo>
                  <a:lnTo>
                    <a:pt x="111455" y="28663"/>
                  </a:lnTo>
                  <a:lnTo>
                    <a:pt x="112306" y="28663"/>
                  </a:lnTo>
                  <a:lnTo>
                    <a:pt x="112445" y="29273"/>
                  </a:lnTo>
                  <a:lnTo>
                    <a:pt x="112610" y="29933"/>
                  </a:lnTo>
                  <a:lnTo>
                    <a:pt x="112509" y="29400"/>
                  </a:lnTo>
                  <a:lnTo>
                    <a:pt x="112687" y="29514"/>
                  </a:lnTo>
                  <a:lnTo>
                    <a:pt x="112725" y="29705"/>
                  </a:lnTo>
                  <a:lnTo>
                    <a:pt x="112699" y="29324"/>
                  </a:lnTo>
                  <a:lnTo>
                    <a:pt x="112852" y="29349"/>
                  </a:lnTo>
                  <a:close/>
                </a:path>
                <a:path w="113665" h="162559">
                  <a:moveTo>
                    <a:pt x="113030" y="32410"/>
                  </a:moveTo>
                  <a:lnTo>
                    <a:pt x="112991" y="32258"/>
                  </a:lnTo>
                  <a:lnTo>
                    <a:pt x="112750" y="32169"/>
                  </a:lnTo>
                  <a:lnTo>
                    <a:pt x="113030" y="32410"/>
                  </a:lnTo>
                  <a:close/>
                </a:path>
                <a:path w="113665" h="162559">
                  <a:moveTo>
                    <a:pt x="113093" y="21691"/>
                  </a:moveTo>
                  <a:lnTo>
                    <a:pt x="112166" y="20866"/>
                  </a:lnTo>
                  <a:lnTo>
                    <a:pt x="112585" y="20713"/>
                  </a:lnTo>
                  <a:lnTo>
                    <a:pt x="111518" y="19786"/>
                  </a:lnTo>
                  <a:lnTo>
                    <a:pt x="111455" y="19126"/>
                  </a:lnTo>
                  <a:lnTo>
                    <a:pt x="111950" y="18681"/>
                  </a:lnTo>
                  <a:lnTo>
                    <a:pt x="112318" y="18834"/>
                  </a:lnTo>
                  <a:lnTo>
                    <a:pt x="112077" y="18567"/>
                  </a:lnTo>
                  <a:lnTo>
                    <a:pt x="112636" y="17843"/>
                  </a:lnTo>
                  <a:lnTo>
                    <a:pt x="112039" y="17424"/>
                  </a:lnTo>
                  <a:lnTo>
                    <a:pt x="111163" y="18186"/>
                  </a:lnTo>
                  <a:lnTo>
                    <a:pt x="111023" y="19278"/>
                  </a:lnTo>
                  <a:lnTo>
                    <a:pt x="111556" y="20459"/>
                  </a:lnTo>
                  <a:lnTo>
                    <a:pt x="111315" y="20675"/>
                  </a:lnTo>
                  <a:lnTo>
                    <a:pt x="111074" y="20434"/>
                  </a:lnTo>
                  <a:lnTo>
                    <a:pt x="110896" y="20358"/>
                  </a:lnTo>
                  <a:lnTo>
                    <a:pt x="111315" y="21170"/>
                  </a:lnTo>
                  <a:lnTo>
                    <a:pt x="112141" y="22123"/>
                  </a:lnTo>
                  <a:lnTo>
                    <a:pt x="113093" y="21691"/>
                  </a:lnTo>
                  <a:close/>
                </a:path>
                <a:path w="113665" h="162559">
                  <a:moveTo>
                    <a:pt x="113118" y="22580"/>
                  </a:moveTo>
                  <a:lnTo>
                    <a:pt x="112877" y="22402"/>
                  </a:lnTo>
                  <a:lnTo>
                    <a:pt x="113030" y="23114"/>
                  </a:lnTo>
                  <a:lnTo>
                    <a:pt x="113030" y="23253"/>
                  </a:lnTo>
                  <a:lnTo>
                    <a:pt x="113030" y="23393"/>
                  </a:lnTo>
                  <a:lnTo>
                    <a:pt x="113042" y="23114"/>
                  </a:lnTo>
                  <a:lnTo>
                    <a:pt x="113068" y="22872"/>
                  </a:lnTo>
                  <a:lnTo>
                    <a:pt x="113118" y="22580"/>
                  </a:lnTo>
                  <a:close/>
                </a:path>
                <a:path w="113665" h="162559">
                  <a:moveTo>
                    <a:pt x="113169" y="33108"/>
                  </a:moveTo>
                  <a:lnTo>
                    <a:pt x="113093" y="32715"/>
                  </a:lnTo>
                  <a:lnTo>
                    <a:pt x="111937" y="34023"/>
                  </a:lnTo>
                  <a:lnTo>
                    <a:pt x="112445" y="34607"/>
                  </a:lnTo>
                  <a:lnTo>
                    <a:pt x="112534" y="33997"/>
                  </a:lnTo>
                  <a:lnTo>
                    <a:pt x="113169" y="33108"/>
                  </a:lnTo>
                  <a:close/>
                </a:path>
                <a:path w="113665" h="162559">
                  <a:moveTo>
                    <a:pt x="113207" y="41363"/>
                  </a:moveTo>
                  <a:lnTo>
                    <a:pt x="111899" y="38823"/>
                  </a:lnTo>
                  <a:lnTo>
                    <a:pt x="111404" y="36283"/>
                  </a:lnTo>
                  <a:lnTo>
                    <a:pt x="110413" y="36283"/>
                  </a:lnTo>
                  <a:lnTo>
                    <a:pt x="109982" y="33743"/>
                  </a:lnTo>
                  <a:lnTo>
                    <a:pt x="110490" y="32473"/>
                  </a:lnTo>
                  <a:lnTo>
                    <a:pt x="111061" y="33743"/>
                  </a:lnTo>
                  <a:lnTo>
                    <a:pt x="111544" y="32473"/>
                  </a:lnTo>
                  <a:lnTo>
                    <a:pt x="111188" y="31203"/>
                  </a:lnTo>
                  <a:lnTo>
                    <a:pt x="111429" y="31203"/>
                  </a:lnTo>
                  <a:lnTo>
                    <a:pt x="112026" y="29933"/>
                  </a:lnTo>
                  <a:lnTo>
                    <a:pt x="111277" y="29933"/>
                  </a:lnTo>
                  <a:lnTo>
                    <a:pt x="111455" y="28663"/>
                  </a:lnTo>
                  <a:lnTo>
                    <a:pt x="110959" y="29933"/>
                  </a:lnTo>
                  <a:lnTo>
                    <a:pt x="110032" y="29933"/>
                  </a:lnTo>
                  <a:lnTo>
                    <a:pt x="111023" y="31203"/>
                  </a:lnTo>
                  <a:lnTo>
                    <a:pt x="109791" y="31203"/>
                  </a:lnTo>
                  <a:lnTo>
                    <a:pt x="109232" y="32258"/>
                  </a:lnTo>
                  <a:lnTo>
                    <a:pt x="109118" y="32473"/>
                  </a:lnTo>
                  <a:lnTo>
                    <a:pt x="109258" y="32473"/>
                  </a:lnTo>
                  <a:lnTo>
                    <a:pt x="109601" y="33743"/>
                  </a:lnTo>
                  <a:lnTo>
                    <a:pt x="108889" y="33743"/>
                  </a:lnTo>
                  <a:lnTo>
                    <a:pt x="108089" y="36283"/>
                  </a:lnTo>
                  <a:lnTo>
                    <a:pt x="109740" y="37553"/>
                  </a:lnTo>
                  <a:lnTo>
                    <a:pt x="109601" y="37553"/>
                  </a:lnTo>
                  <a:lnTo>
                    <a:pt x="110629" y="40093"/>
                  </a:lnTo>
                  <a:lnTo>
                    <a:pt x="108254" y="41363"/>
                  </a:lnTo>
                  <a:lnTo>
                    <a:pt x="109181" y="41363"/>
                  </a:lnTo>
                  <a:lnTo>
                    <a:pt x="109029" y="42633"/>
                  </a:lnTo>
                  <a:lnTo>
                    <a:pt x="108661" y="42633"/>
                  </a:lnTo>
                  <a:lnTo>
                    <a:pt x="109220" y="43853"/>
                  </a:lnTo>
                  <a:lnTo>
                    <a:pt x="109080" y="42633"/>
                  </a:lnTo>
                  <a:lnTo>
                    <a:pt x="109651" y="42633"/>
                  </a:lnTo>
                  <a:lnTo>
                    <a:pt x="109232" y="43815"/>
                  </a:lnTo>
                  <a:lnTo>
                    <a:pt x="108750" y="45173"/>
                  </a:lnTo>
                  <a:lnTo>
                    <a:pt x="109816" y="47713"/>
                  </a:lnTo>
                  <a:lnTo>
                    <a:pt x="109334" y="47713"/>
                  </a:lnTo>
                  <a:lnTo>
                    <a:pt x="108953" y="46443"/>
                  </a:lnTo>
                  <a:lnTo>
                    <a:pt x="108966" y="47713"/>
                  </a:lnTo>
                  <a:lnTo>
                    <a:pt x="107670" y="47713"/>
                  </a:lnTo>
                  <a:lnTo>
                    <a:pt x="109499" y="48983"/>
                  </a:lnTo>
                  <a:lnTo>
                    <a:pt x="108597" y="50253"/>
                  </a:lnTo>
                  <a:lnTo>
                    <a:pt x="107823" y="50253"/>
                  </a:lnTo>
                  <a:lnTo>
                    <a:pt x="108394" y="48983"/>
                  </a:lnTo>
                  <a:lnTo>
                    <a:pt x="107518" y="50253"/>
                  </a:lnTo>
                  <a:lnTo>
                    <a:pt x="108813" y="51523"/>
                  </a:lnTo>
                  <a:lnTo>
                    <a:pt x="107061" y="52692"/>
                  </a:lnTo>
                  <a:lnTo>
                    <a:pt x="106946" y="53187"/>
                  </a:lnTo>
                  <a:lnTo>
                    <a:pt x="106959" y="53378"/>
                  </a:lnTo>
                  <a:lnTo>
                    <a:pt x="106692" y="53365"/>
                  </a:lnTo>
                  <a:lnTo>
                    <a:pt x="106426" y="53428"/>
                  </a:lnTo>
                  <a:lnTo>
                    <a:pt x="106349" y="53721"/>
                  </a:lnTo>
                  <a:lnTo>
                    <a:pt x="107022" y="53911"/>
                  </a:lnTo>
                  <a:lnTo>
                    <a:pt x="107048" y="54063"/>
                  </a:lnTo>
                  <a:lnTo>
                    <a:pt x="107429" y="54063"/>
                  </a:lnTo>
                  <a:lnTo>
                    <a:pt x="108178" y="54063"/>
                  </a:lnTo>
                  <a:lnTo>
                    <a:pt x="107099" y="56603"/>
                  </a:lnTo>
                  <a:lnTo>
                    <a:pt x="107149" y="57873"/>
                  </a:lnTo>
                  <a:lnTo>
                    <a:pt x="106832" y="57873"/>
                  </a:lnTo>
                  <a:lnTo>
                    <a:pt x="105765" y="61683"/>
                  </a:lnTo>
                  <a:lnTo>
                    <a:pt x="104838" y="62953"/>
                  </a:lnTo>
                  <a:lnTo>
                    <a:pt x="104673" y="62953"/>
                  </a:lnTo>
                  <a:lnTo>
                    <a:pt x="105638" y="64223"/>
                  </a:lnTo>
                  <a:lnTo>
                    <a:pt x="104838" y="65493"/>
                  </a:lnTo>
                  <a:lnTo>
                    <a:pt x="104597" y="66763"/>
                  </a:lnTo>
                  <a:lnTo>
                    <a:pt x="104013" y="66763"/>
                  </a:lnTo>
                  <a:lnTo>
                    <a:pt x="103835" y="65493"/>
                  </a:lnTo>
                  <a:lnTo>
                    <a:pt x="103555" y="65493"/>
                  </a:lnTo>
                  <a:lnTo>
                    <a:pt x="103352" y="66763"/>
                  </a:lnTo>
                  <a:lnTo>
                    <a:pt x="103568" y="66763"/>
                  </a:lnTo>
                  <a:lnTo>
                    <a:pt x="103339" y="68033"/>
                  </a:lnTo>
                  <a:lnTo>
                    <a:pt x="102717" y="66763"/>
                  </a:lnTo>
                  <a:lnTo>
                    <a:pt x="102387" y="68033"/>
                  </a:lnTo>
                  <a:lnTo>
                    <a:pt x="102031" y="69303"/>
                  </a:lnTo>
                  <a:lnTo>
                    <a:pt x="101701" y="70573"/>
                  </a:lnTo>
                  <a:lnTo>
                    <a:pt x="101257" y="70573"/>
                  </a:lnTo>
                  <a:lnTo>
                    <a:pt x="100469" y="71843"/>
                  </a:lnTo>
                  <a:lnTo>
                    <a:pt x="100977" y="71843"/>
                  </a:lnTo>
                  <a:lnTo>
                    <a:pt x="103212" y="71843"/>
                  </a:lnTo>
                  <a:lnTo>
                    <a:pt x="102311" y="74383"/>
                  </a:lnTo>
                  <a:lnTo>
                    <a:pt x="101917" y="73113"/>
                  </a:lnTo>
                  <a:lnTo>
                    <a:pt x="101168" y="73113"/>
                  </a:lnTo>
                  <a:lnTo>
                    <a:pt x="100596" y="74383"/>
                  </a:lnTo>
                  <a:lnTo>
                    <a:pt x="100152" y="73113"/>
                  </a:lnTo>
                  <a:lnTo>
                    <a:pt x="99885" y="74383"/>
                  </a:lnTo>
                  <a:lnTo>
                    <a:pt x="99593" y="73113"/>
                  </a:lnTo>
                  <a:lnTo>
                    <a:pt x="98640" y="74383"/>
                  </a:lnTo>
                  <a:lnTo>
                    <a:pt x="98107" y="73113"/>
                  </a:lnTo>
                  <a:lnTo>
                    <a:pt x="98386" y="74383"/>
                  </a:lnTo>
                  <a:lnTo>
                    <a:pt x="97269" y="75653"/>
                  </a:lnTo>
                  <a:lnTo>
                    <a:pt x="97472" y="74383"/>
                  </a:lnTo>
                  <a:lnTo>
                    <a:pt x="96583" y="74383"/>
                  </a:lnTo>
                  <a:lnTo>
                    <a:pt x="96558" y="75653"/>
                  </a:lnTo>
                  <a:lnTo>
                    <a:pt x="95516" y="75653"/>
                  </a:lnTo>
                  <a:lnTo>
                    <a:pt x="96050" y="76923"/>
                  </a:lnTo>
                  <a:lnTo>
                    <a:pt x="94780" y="76923"/>
                  </a:lnTo>
                  <a:lnTo>
                    <a:pt x="91973" y="78193"/>
                  </a:lnTo>
                  <a:lnTo>
                    <a:pt x="92837" y="78193"/>
                  </a:lnTo>
                  <a:lnTo>
                    <a:pt x="92964" y="78193"/>
                  </a:lnTo>
                  <a:lnTo>
                    <a:pt x="93357" y="78193"/>
                  </a:lnTo>
                  <a:lnTo>
                    <a:pt x="91401" y="80733"/>
                  </a:lnTo>
                  <a:lnTo>
                    <a:pt x="88036" y="80733"/>
                  </a:lnTo>
                  <a:lnTo>
                    <a:pt x="85610" y="82003"/>
                  </a:lnTo>
                  <a:lnTo>
                    <a:pt x="82130" y="82003"/>
                  </a:lnTo>
                  <a:lnTo>
                    <a:pt x="81076" y="83273"/>
                  </a:lnTo>
                  <a:lnTo>
                    <a:pt x="79883" y="83273"/>
                  </a:lnTo>
                  <a:lnTo>
                    <a:pt x="80060" y="82003"/>
                  </a:lnTo>
                  <a:lnTo>
                    <a:pt x="78879" y="83273"/>
                  </a:lnTo>
                  <a:lnTo>
                    <a:pt x="76987" y="83273"/>
                  </a:lnTo>
                  <a:lnTo>
                    <a:pt x="78193" y="82003"/>
                  </a:lnTo>
                  <a:lnTo>
                    <a:pt x="75311" y="82003"/>
                  </a:lnTo>
                  <a:lnTo>
                    <a:pt x="73710" y="80733"/>
                  </a:lnTo>
                  <a:lnTo>
                    <a:pt x="72986" y="80733"/>
                  </a:lnTo>
                  <a:lnTo>
                    <a:pt x="73914" y="82003"/>
                  </a:lnTo>
                  <a:lnTo>
                    <a:pt x="71729" y="82003"/>
                  </a:lnTo>
                  <a:lnTo>
                    <a:pt x="72339" y="80733"/>
                  </a:lnTo>
                  <a:lnTo>
                    <a:pt x="71056" y="79463"/>
                  </a:lnTo>
                  <a:lnTo>
                    <a:pt x="66509" y="79463"/>
                  </a:lnTo>
                  <a:lnTo>
                    <a:pt x="65608" y="78955"/>
                  </a:lnTo>
                  <a:lnTo>
                    <a:pt x="65773" y="79463"/>
                  </a:lnTo>
                  <a:lnTo>
                    <a:pt x="65468" y="79463"/>
                  </a:lnTo>
                  <a:lnTo>
                    <a:pt x="64249" y="78193"/>
                  </a:lnTo>
                  <a:lnTo>
                    <a:pt x="63639" y="75653"/>
                  </a:lnTo>
                  <a:lnTo>
                    <a:pt x="62547" y="74383"/>
                  </a:lnTo>
                  <a:lnTo>
                    <a:pt x="61264" y="75653"/>
                  </a:lnTo>
                  <a:lnTo>
                    <a:pt x="60032" y="74383"/>
                  </a:lnTo>
                  <a:lnTo>
                    <a:pt x="59461" y="75653"/>
                  </a:lnTo>
                  <a:lnTo>
                    <a:pt x="58077" y="74383"/>
                  </a:lnTo>
                  <a:lnTo>
                    <a:pt x="57150" y="73113"/>
                  </a:lnTo>
                  <a:lnTo>
                    <a:pt x="58000" y="71843"/>
                  </a:lnTo>
                  <a:lnTo>
                    <a:pt x="58839" y="73113"/>
                  </a:lnTo>
                  <a:lnTo>
                    <a:pt x="59016" y="73113"/>
                  </a:lnTo>
                  <a:lnTo>
                    <a:pt x="59969" y="74383"/>
                  </a:lnTo>
                  <a:lnTo>
                    <a:pt x="59867" y="73113"/>
                  </a:lnTo>
                  <a:lnTo>
                    <a:pt x="59245" y="73113"/>
                  </a:lnTo>
                  <a:lnTo>
                    <a:pt x="57950" y="70573"/>
                  </a:lnTo>
                  <a:lnTo>
                    <a:pt x="58318" y="71843"/>
                  </a:lnTo>
                  <a:lnTo>
                    <a:pt x="57556" y="70573"/>
                  </a:lnTo>
                  <a:lnTo>
                    <a:pt x="56527" y="69303"/>
                  </a:lnTo>
                  <a:lnTo>
                    <a:pt x="55740" y="68033"/>
                  </a:lnTo>
                  <a:lnTo>
                    <a:pt x="55384" y="68033"/>
                  </a:lnTo>
                  <a:lnTo>
                    <a:pt x="54216" y="65493"/>
                  </a:lnTo>
                  <a:lnTo>
                    <a:pt x="54114" y="68033"/>
                  </a:lnTo>
                  <a:lnTo>
                    <a:pt x="52946" y="65493"/>
                  </a:lnTo>
                  <a:lnTo>
                    <a:pt x="52933" y="64287"/>
                  </a:lnTo>
                  <a:lnTo>
                    <a:pt x="54279" y="65493"/>
                  </a:lnTo>
                  <a:lnTo>
                    <a:pt x="52933" y="64223"/>
                  </a:lnTo>
                  <a:lnTo>
                    <a:pt x="52781" y="63474"/>
                  </a:lnTo>
                  <a:lnTo>
                    <a:pt x="52666" y="62953"/>
                  </a:lnTo>
                  <a:lnTo>
                    <a:pt x="53047" y="60413"/>
                  </a:lnTo>
                  <a:lnTo>
                    <a:pt x="52641" y="59143"/>
                  </a:lnTo>
                  <a:lnTo>
                    <a:pt x="52184" y="60413"/>
                  </a:lnTo>
                  <a:lnTo>
                    <a:pt x="52082" y="59143"/>
                  </a:lnTo>
                  <a:lnTo>
                    <a:pt x="51841" y="58508"/>
                  </a:lnTo>
                  <a:lnTo>
                    <a:pt x="51841" y="70573"/>
                  </a:lnTo>
                  <a:lnTo>
                    <a:pt x="51219" y="71513"/>
                  </a:lnTo>
                  <a:lnTo>
                    <a:pt x="48666" y="70573"/>
                  </a:lnTo>
                  <a:lnTo>
                    <a:pt x="50520" y="68033"/>
                  </a:lnTo>
                  <a:lnTo>
                    <a:pt x="49936" y="66509"/>
                  </a:lnTo>
                  <a:lnTo>
                    <a:pt x="50393" y="66763"/>
                  </a:lnTo>
                  <a:lnTo>
                    <a:pt x="51549" y="70370"/>
                  </a:lnTo>
                  <a:lnTo>
                    <a:pt x="51841" y="70573"/>
                  </a:lnTo>
                  <a:lnTo>
                    <a:pt x="51841" y="58508"/>
                  </a:lnTo>
                  <a:lnTo>
                    <a:pt x="51511" y="57873"/>
                  </a:lnTo>
                  <a:lnTo>
                    <a:pt x="51231" y="59143"/>
                  </a:lnTo>
                  <a:lnTo>
                    <a:pt x="50317" y="59143"/>
                  </a:lnTo>
                  <a:lnTo>
                    <a:pt x="50190" y="59143"/>
                  </a:lnTo>
                  <a:lnTo>
                    <a:pt x="50152" y="58458"/>
                  </a:lnTo>
                  <a:lnTo>
                    <a:pt x="50190" y="58623"/>
                  </a:lnTo>
                  <a:lnTo>
                    <a:pt x="50215" y="57873"/>
                  </a:lnTo>
                  <a:lnTo>
                    <a:pt x="50317" y="59143"/>
                  </a:lnTo>
                  <a:lnTo>
                    <a:pt x="50469" y="56603"/>
                  </a:lnTo>
                  <a:lnTo>
                    <a:pt x="50546" y="55333"/>
                  </a:lnTo>
                  <a:lnTo>
                    <a:pt x="51435" y="57873"/>
                  </a:lnTo>
                  <a:lnTo>
                    <a:pt x="51219" y="56756"/>
                  </a:lnTo>
                  <a:lnTo>
                    <a:pt x="51244" y="56603"/>
                  </a:lnTo>
                  <a:lnTo>
                    <a:pt x="51244" y="55676"/>
                  </a:lnTo>
                  <a:lnTo>
                    <a:pt x="51460" y="55918"/>
                  </a:lnTo>
                  <a:lnTo>
                    <a:pt x="51371" y="55765"/>
                  </a:lnTo>
                  <a:lnTo>
                    <a:pt x="51244" y="55613"/>
                  </a:lnTo>
                  <a:lnTo>
                    <a:pt x="51244" y="54063"/>
                  </a:lnTo>
                  <a:lnTo>
                    <a:pt x="49974" y="55219"/>
                  </a:lnTo>
                  <a:lnTo>
                    <a:pt x="49974" y="57632"/>
                  </a:lnTo>
                  <a:lnTo>
                    <a:pt x="49326" y="56997"/>
                  </a:lnTo>
                  <a:lnTo>
                    <a:pt x="49326" y="60413"/>
                  </a:lnTo>
                  <a:lnTo>
                    <a:pt x="48475" y="58458"/>
                  </a:lnTo>
                  <a:lnTo>
                    <a:pt x="48234" y="57873"/>
                  </a:lnTo>
                  <a:lnTo>
                    <a:pt x="48590" y="57873"/>
                  </a:lnTo>
                  <a:lnTo>
                    <a:pt x="48552" y="58623"/>
                  </a:lnTo>
                  <a:lnTo>
                    <a:pt x="49326" y="60413"/>
                  </a:lnTo>
                  <a:lnTo>
                    <a:pt x="49326" y="56997"/>
                  </a:lnTo>
                  <a:lnTo>
                    <a:pt x="48933" y="56603"/>
                  </a:lnTo>
                  <a:lnTo>
                    <a:pt x="49745" y="56603"/>
                  </a:lnTo>
                  <a:lnTo>
                    <a:pt x="49974" y="57632"/>
                  </a:lnTo>
                  <a:lnTo>
                    <a:pt x="49974" y="55219"/>
                  </a:lnTo>
                  <a:lnTo>
                    <a:pt x="49847" y="55333"/>
                  </a:lnTo>
                  <a:lnTo>
                    <a:pt x="49060" y="54063"/>
                  </a:lnTo>
                  <a:lnTo>
                    <a:pt x="49682" y="54063"/>
                  </a:lnTo>
                  <a:lnTo>
                    <a:pt x="49860" y="52793"/>
                  </a:lnTo>
                  <a:lnTo>
                    <a:pt x="48234" y="52793"/>
                  </a:lnTo>
                  <a:lnTo>
                    <a:pt x="48145" y="50253"/>
                  </a:lnTo>
                  <a:lnTo>
                    <a:pt x="48069" y="50393"/>
                  </a:lnTo>
                  <a:lnTo>
                    <a:pt x="48069" y="60744"/>
                  </a:lnTo>
                  <a:lnTo>
                    <a:pt x="47955" y="61366"/>
                  </a:lnTo>
                  <a:lnTo>
                    <a:pt x="47917" y="60236"/>
                  </a:lnTo>
                  <a:lnTo>
                    <a:pt x="48069" y="60744"/>
                  </a:lnTo>
                  <a:lnTo>
                    <a:pt x="48069" y="50393"/>
                  </a:lnTo>
                  <a:lnTo>
                    <a:pt x="47409" y="51523"/>
                  </a:lnTo>
                  <a:lnTo>
                    <a:pt x="47256" y="50571"/>
                  </a:lnTo>
                  <a:lnTo>
                    <a:pt x="47167" y="49339"/>
                  </a:lnTo>
                  <a:lnTo>
                    <a:pt x="47218" y="49491"/>
                  </a:lnTo>
                  <a:lnTo>
                    <a:pt x="47167" y="48983"/>
                  </a:lnTo>
                  <a:lnTo>
                    <a:pt x="47396" y="48983"/>
                  </a:lnTo>
                  <a:lnTo>
                    <a:pt x="47053" y="48742"/>
                  </a:lnTo>
                  <a:lnTo>
                    <a:pt x="47053" y="63474"/>
                  </a:lnTo>
                  <a:lnTo>
                    <a:pt x="46990" y="64223"/>
                  </a:lnTo>
                  <a:lnTo>
                    <a:pt x="46774" y="62953"/>
                  </a:lnTo>
                  <a:lnTo>
                    <a:pt x="47053" y="63474"/>
                  </a:lnTo>
                  <a:lnTo>
                    <a:pt x="47053" y="48742"/>
                  </a:lnTo>
                  <a:lnTo>
                    <a:pt x="46062" y="48044"/>
                  </a:lnTo>
                  <a:lnTo>
                    <a:pt x="46062" y="47713"/>
                  </a:lnTo>
                  <a:lnTo>
                    <a:pt x="45872" y="46443"/>
                  </a:lnTo>
                  <a:lnTo>
                    <a:pt x="45046" y="46443"/>
                  </a:lnTo>
                  <a:lnTo>
                    <a:pt x="44386" y="45173"/>
                  </a:lnTo>
                  <a:lnTo>
                    <a:pt x="43649" y="45173"/>
                  </a:lnTo>
                  <a:lnTo>
                    <a:pt x="42189" y="46443"/>
                  </a:lnTo>
                  <a:lnTo>
                    <a:pt x="41719" y="46443"/>
                  </a:lnTo>
                  <a:lnTo>
                    <a:pt x="41313" y="48983"/>
                  </a:lnTo>
                  <a:lnTo>
                    <a:pt x="40944" y="48983"/>
                  </a:lnTo>
                  <a:lnTo>
                    <a:pt x="41287" y="50253"/>
                  </a:lnTo>
                  <a:lnTo>
                    <a:pt x="41389" y="50634"/>
                  </a:lnTo>
                  <a:lnTo>
                    <a:pt x="41186" y="51523"/>
                  </a:lnTo>
                  <a:lnTo>
                    <a:pt x="40474" y="50253"/>
                  </a:lnTo>
                  <a:lnTo>
                    <a:pt x="40284" y="51523"/>
                  </a:lnTo>
                  <a:lnTo>
                    <a:pt x="41160" y="52793"/>
                  </a:lnTo>
                  <a:lnTo>
                    <a:pt x="40995" y="52793"/>
                  </a:lnTo>
                  <a:lnTo>
                    <a:pt x="41973" y="53771"/>
                  </a:lnTo>
                  <a:lnTo>
                    <a:pt x="41973" y="53632"/>
                  </a:lnTo>
                  <a:lnTo>
                    <a:pt x="41617" y="52793"/>
                  </a:lnTo>
                  <a:lnTo>
                    <a:pt x="41681" y="51523"/>
                  </a:lnTo>
                  <a:lnTo>
                    <a:pt x="42329" y="52743"/>
                  </a:lnTo>
                  <a:lnTo>
                    <a:pt x="42735" y="52793"/>
                  </a:lnTo>
                  <a:lnTo>
                    <a:pt x="42418" y="53187"/>
                  </a:lnTo>
                  <a:lnTo>
                    <a:pt x="42316" y="52793"/>
                  </a:lnTo>
                  <a:lnTo>
                    <a:pt x="42075" y="52793"/>
                  </a:lnTo>
                  <a:lnTo>
                    <a:pt x="42075" y="53632"/>
                  </a:lnTo>
                  <a:lnTo>
                    <a:pt x="42075" y="53886"/>
                  </a:lnTo>
                  <a:lnTo>
                    <a:pt x="42164" y="54063"/>
                  </a:lnTo>
                  <a:lnTo>
                    <a:pt x="42075" y="53886"/>
                  </a:lnTo>
                  <a:lnTo>
                    <a:pt x="42087" y="54063"/>
                  </a:lnTo>
                  <a:lnTo>
                    <a:pt x="41973" y="53771"/>
                  </a:lnTo>
                  <a:lnTo>
                    <a:pt x="41744" y="54063"/>
                  </a:lnTo>
                  <a:lnTo>
                    <a:pt x="43624" y="55333"/>
                  </a:lnTo>
                  <a:lnTo>
                    <a:pt x="43624" y="56756"/>
                  </a:lnTo>
                  <a:lnTo>
                    <a:pt x="43307" y="56603"/>
                  </a:lnTo>
                  <a:lnTo>
                    <a:pt x="43573" y="56603"/>
                  </a:lnTo>
                  <a:lnTo>
                    <a:pt x="43624" y="56756"/>
                  </a:lnTo>
                  <a:lnTo>
                    <a:pt x="43624" y="55333"/>
                  </a:lnTo>
                  <a:lnTo>
                    <a:pt x="43065" y="56603"/>
                  </a:lnTo>
                  <a:lnTo>
                    <a:pt x="41249" y="56603"/>
                  </a:lnTo>
                  <a:lnTo>
                    <a:pt x="40678" y="59143"/>
                  </a:lnTo>
                  <a:lnTo>
                    <a:pt x="42608" y="60363"/>
                  </a:lnTo>
                  <a:lnTo>
                    <a:pt x="42684" y="64223"/>
                  </a:lnTo>
                  <a:lnTo>
                    <a:pt x="42849" y="62953"/>
                  </a:lnTo>
                  <a:lnTo>
                    <a:pt x="43637" y="62953"/>
                  </a:lnTo>
                  <a:lnTo>
                    <a:pt x="43205" y="64223"/>
                  </a:lnTo>
                  <a:lnTo>
                    <a:pt x="43688" y="65493"/>
                  </a:lnTo>
                  <a:lnTo>
                    <a:pt x="43065" y="65493"/>
                  </a:lnTo>
                  <a:lnTo>
                    <a:pt x="42964" y="66763"/>
                  </a:lnTo>
                  <a:lnTo>
                    <a:pt x="43014" y="69303"/>
                  </a:lnTo>
                  <a:lnTo>
                    <a:pt x="44246" y="69303"/>
                  </a:lnTo>
                  <a:lnTo>
                    <a:pt x="43789" y="70370"/>
                  </a:lnTo>
                  <a:lnTo>
                    <a:pt x="43764" y="71513"/>
                  </a:lnTo>
                  <a:lnTo>
                    <a:pt x="43865" y="73113"/>
                  </a:lnTo>
                  <a:lnTo>
                    <a:pt x="45961" y="73113"/>
                  </a:lnTo>
                  <a:lnTo>
                    <a:pt x="46215" y="75653"/>
                  </a:lnTo>
                  <a:lnTo>
                    <a:pt x="45427" y="74383"/>
                  </a:lnTo>
                  <a:lnTo>
                    <a:pt x="45212" y="75653"/>
                  </a:lnTo>
                  <a:lnTo>
                    <a:pt x="44437" y="74383"/>
                  </a:lnTo>
                  <a:lnTo>
                    <a:pt x="44589" y="75653"/>
                  </a:lnTo>
                  <a:lnTo>
                    <a:pt x="44767" y="75653"/>
                  </a:lnTo>
                  <a:lnTo>
                    <a:pt x="46291" y="78193"/>
                  </a:lnTo>
                  <a:lnTo>
                    <a:pt x="46850" y="78193"/>
                  </a:lnTo>
                  <a:lnTo>
                    <a:pt x="46990" y="79463"/>
                  </a:lnTo>
                  <a:lnTo>
                    <a:pt x="47371" y="80733"/>
                  </a:lnTo>
                  <a:lnTo>
                    <a:pt x="47879" y="79463"/>
                  </a:lnTo>
                  <a:lnTo>
                    <a:pt x="46532" y="83273"/>
                  </a:lnTo>
                  <a:lnTo>
                    <a:pt x="49453" y="87083"/>
                  </a:lnTo>
                  <a:lnTo>
                    <a:pt x="48310" y="89623"/>
                  </a:lnTo>
                  <a:lnTo>
                    <a:pt x="48882" y="90893"/>
                  </a:lnTo>
                  <a:lnTo>
                    <a:pt x="49517" y="92163"/>
                  </a:lnTo>
                  <a:lnTo>
                    <a:pt x="49682" y="93433"/>
                  </a:lnTo>
                  <a:lnTo>
                    <a:pt x="49580" y="94703"/>
                  </a:lnTo>
                  <a:lnTo>
                    <a:pt x="49568" y="93433"/>
                  </a:lnTo>
                  <a:lnTo>
                    <a:pt x="49517" y="94703"/>
                  </a:lnTo>
                  <a:lnTo>
                    <a:pt x="49466" y="95973"/>
                  </a:lnTo>
                  <a:lnTo>
                    <a:pt x="51562" y="94703"/>
                  </a:lnTo>
                  <a:lnTo>
                    <a:pt x="51447" y="97243"/>
                  </a:lnTo>
                  <a:lnTo>
                    <a:pt x="50736" y="98513"/>
                  </a:lnTo>
                  <a:lnTo>
                    <a:pt x="50660" y="95973"/>
                  </a:lnTo>
                  <a:lnTo>
                    <a:pt x="50457" y="97243"/>
                  </a:lnTo>
                  <a:lnTo>
                    <a:pt x="48577" y="97243"/>
                  </a:lnTo>
                  <a:lnTo>
                    <a:pt x="51295" y="99783"/>
                  </a:lnTo>
                  <a:lnTo>
                    <a:pt x="50469" y="101053"/>
                  </a:lnTo>
                  <a:lnTo>
                    <a:pt x="50279" y="101053"/>
                  </a:lnTo>
                  <a:lnTo>
                    <a:pt x="49872" y="102323"/>
                  </a:lnTo>
                  <a:lnTo>
                    <a:pt x="51600" y="103593"/>
                  </a:lnTo>
                  <a:lnTo>
                    <a:pt x="51816" y="106133"/>
                  </a:lnTo>
                  <a:lnTo>
                    <a:pt x="51523" y="106133"/>
                  </a:lnTo>
                  <a:lnTo>
                    <a:pt x="52793" y="107403"/>
                  </a:lnTo>
                  <a:lnTo>
                    <a:pt x="54102" y="111213"/>
                  </a:lnTo>
                  <a:lnTo>
                    <a:pt x="54533" y="112483"/>
                  </a:lnTo>
                  <a:lnTo>
                    <a:pt x="54216" y="113753"/>
                  </a:lnTo>
                  <a:lnTo>
                    <a:pt x="54000" y="115023"/>
                  </a:lnTo>
                  <a:lnTo>
                    <a:pt x="53200" y="115023"/>
                  </a:lnTo>
                  <a:lnTo>
                    <a:pt x="53124" y="116293"/>
                  </a:lnTo>
                  <a:lnTo>
                    <a:pt x="52641" y="116293"/>
                  </a:lnTo>
                  <a:lnTo>
                    <a:pt x="53073" y="118833"/>
                  </a:lnTo>
                  <a:lnTo>
                    <a:pt x="54343" y="118833"/>
                  </a:lnTo>
                  <a:lnTo>
                    <a:pt x="54444" y="121373"/>
                  </a:lnTo>
                  <a:lnTo>
                    <a:pt x="54787" y="121373"/>
                  </a:lnTo>
                  <a:lnTo>
                    <a:pt x="56095" y="122643"/>
                  </a:lnTo>
                  <a:lnTo>
                    <a:pt x="54203" y="122643"/>
                  </a:lnTo>
                  <a:lnTo>
                    <a:pt x="55206" y="123913"/>
                  </a:lnTo>
                  <a:lnTo>
                    <a:pt x="54025" y="123913"/>
                  </a:lnTo>
                  <a:lnTo>
                    <a:pt x="54406" y="125183"/>
                  </a:lnTo>
                  <a:lnTo>
                    <a:pt x="55308" y="127723"/>
                  </a:lnTo>
                  <a:lnTo>
                    <a:pt x="55600" y="128993"/>
                  </a:lnTo>
                  <a:lnTo>
                    <a:pt x="54673" y="127723"/>
                  </a:lnTo>
                  <a:lnTo>
                    <a:pt x="54152" y="126453"/>
                  </a:lnTo>
                  <a:lnTo>
                    <a:pt x="53594" y="125183"/>
                  </a:lnTo>
                  <a:lnTo>
                    <a:pt x="53606" y="126453"/>
                  </a:lnTo>
                  <a:lnTo>
                    <a:pt x="53771" y="127723"/>
                  </a:lnTo>
                  <a:lnTo>
                    <a:pt x="54381" y="128993"/>
                  </a:lnTo>
                  <a:lnTo>
                    <a:pt x="54267" y="127914"/>
                  </a:lnTo>
                  <a:lnTo>
                    <a:pt x="55105" y="128993"/>
                  </a:lnTo>
                  <a:lnTo>
                    <a:pt x="55651" y="130263"/>
                  </a:lnTo>
                  <a:lnTo>
                    <a:pt x="55537" y="131533"/>
                  </a:lnTo>
                  <a:lnTo>
                    <a:pt x="53238" y="131533"/>
                  </a:lnTo>
                  <a:lnTo>
                    <a:pt x="54787" y="136613"/>
                  </a:lnTo>
                  <a:lnTo>
                    <a:pt x="52743" y="137883"/>
                  </a:lnTo>
                  <a:lnTo>
                    <a:pt x="52908" y="137883"/>
                  </a:lnTo>
                  <a:lnTo>
                    <a:pt x="53073" y="139153"/>
                  </a:lnTo>
                  <a:lnTo>
                    <a:pt x="52158" y="139153"/>
                  </a:lnTo>
                  <a:lnTo>
                    <a:pt x="50101" y="140423"/>
                  </a:lnTo>
                  <a:lnTo>
                    <a:pt x="48412" y="141693"/>
                  </a:lnTo>
                  <a:lnTo>
                    <a:pt x="46774" y="142963"/>
                  </a:lnTo>
                  <a:lnTo>
                    <a:pt x="46443" y="142963"/>
                  </a:lnTo>
                  <a:lnTo>
                    <a:pt x="46647" y="142633"/>
                  </a:lnTo>
                  <a:lnTo>
                    <a:pt x="45021" y="143065"/>
                  </a:lnTo>
                  <a:lnTo>
                    <a:pt x="45897" y="143052"/>
                  </a:lnTo>
                  <a:lnTo>
                    <a:pt x="46139" y="143294"/>
                  </a:lnTo>
                  <a:lnTo>
                    <a:pt x="43776" y="145021"/>
                  </a:lnTo>
                  <a:lnTo>
                    <a:pt x="45872" y="144716"/>
                  </a:lnTo>
                  <a:lnTo>
                    <a:pt x="45542" y="144526"/>
                  </a:lnTo>
                  <a:lnTo>
                    <a:pt x="46202" y="143370"/>
                  </a:lnTo>
                  <a:lnTo>
                    <a:pt x="47053" y="144233"/>
                  </a:lnTo>
                  <a:lnTo>
                    <a:pt x="46329" y="145503"/>
                  </a:lnTo>
                  <a:lnTo>
                    <a:pt x="43434" y="145503"/>
                  </a:lnTo>
                  <a:lnTo>
                    <a:pt x="43141" y="144233"/>
                  </a:lnTo>
                  <a:lnTo>
                    <a:pt x="41351" y="145503"/>
                  </a:lnTo>
                  <a:lnTo>
                    <a:pt x="42011" y="144233"/>
                  </a:lnTo>
                  <a:lnTo>
                    <a:pt x="40627" y="144233"/>
                  </a:lnTo>
                  <a:lnTo>
                    <a:pt x="41198" y="145503"/>
                  </a:lnTo>
                  <a:lnTo>
                    <a:pt x="40525" y="145503"/>
                  </a:lnTo>
                  <a:lnTo>
                    <a:pt x="39420" y="146773"/>
                  </a:lnTo>
                  <a:lnTo>
                    <a:pt x="41236" y="146773"/>
                  </a:lnTo>
                  <a:lnTo>
                    <a:pt x="54330" y="146773"/>
                  </a:lnTo>
                  <a:lnTo>
                    <a:pt x="55194" y="146773"/>
                  </a:lnTo>
                  <a:lnTo>
                    <a:pt x="57531" y="144233"/>
                  </a:lnTo>
                  <a:lnTo>
                    <a:pt x="59804" y="142963"/>
                  </a:lnTo>
                  <a:lnTo>
                    <a:pt x="59359" y="141693"/>
                  </a:lnTo>
                  <a:lnTo>
                    <a:pt x="59804" y="141693"/>
                  </a:lnTo>
                  <a:lnTo>
                    <a:pt x="59867" y="136613"/>
                  </a:lnTo>
                  <a:lnTo>
                    <a:pt x="59969" y="135343"/>
                  </a:lnTo>
                  <a:lnTo>
                    <a:pt x="60045" y="132803"/>
                  </a:lnTo>
                  <a:lnTo>
                    <a:pt x="60299" y="131533"/>
                  </a:lnTo>
                  <a:lnTo>
                    <a:pt x="60464" y="128993"/>
                  </a:lnTo>
                  <a:lnTo>
                    <a:pt x="60909" y="122643"/>
                  </a:lnTo>
                  <a:lnTo>
                    <a:pt x="60820" y="117563"/>
                  </a:lnTo>
                  <a:lnTo>
                    <a:pt x="60744" y="116293"/>
                  </a:lnTo>
                  <a:lnTo>
                    <a:pt x="57912" y="117563"/>
                  </a:lnTo>
                  <a:lnTo>
                    <a:pt x="58826" y="113753"/>
                  </a:lnTo>
                  <a:lnTo>
                    <a:pt x="59944" y="115023"/>
                  </a:lnTo>
                  <a:lnTo>
                    <a:pt x="59474" y="113753"/>
                  </a:lnTo>
                  <a:lnTo>
                    <a:pt x="58077" y="109943"/>
                  </a:lnTo>
                  <a:lnTo>
                    <a:pt x="58394" y="103593"/>
                  </a:lnTo>
                  <a:lnTo>
                    <a:pt x="56362" y="99783"/>
                  </a:lnTo>
                  <a:lnTo>
                    <a:pt x="57061" y="99783"/>
                  </a:lnTo>
                  <a:lnTo>
                    <a:pt x="57569" y="98513"/>
                  </a:lnTo>
                  <a:lnTo>
                    <a:pt x="56311" y="95973"/>
                  </a:lnTo>
                  <a:lnTo>
                    <a:pt x="55714" y="95973"/>
                  </a:lnTo>
                  <a:lnTo>
                    <a:pt x="55626" y="94703"/>
                  </a:lnTo>
                  <a:lnTo>
                    <a:pt x="56210" y="95973"/>
                  </a:lnTo>
                  <a:lnTo>
                    <a:pt x="56413" y="94703"/>
                  </a:lnTo>
                  <a:lnTo>
                    <a:pt x="56616" y="94703"/>
                  </a:lnTo>
                  <a:lnTo>
                    <a:pt x="54927" y="93433"/>
                  </a:lnTo>
                  <a:lnTo>
                    <a:pt x="55626" y="92163"/>
                  </a:lnTo>
                  <a:lnTo>
                    <a:pt x="55422" y="92163"/>
                  </a:lnTo>
                  <a:lnTo>
                    <a:pt x="55333" y="89623"/>
                  </a:lnTo>
                  <a:lnTo>
                    <a:pt x="54635" y="89623"/>
                  </a:lnTo>
                  <a:lnTo>
                    <a:pt x="54635" y="88353"/>
                  </a:lnTo>
                  <a:lnTo>
                    <a:pt x="53492" y="87083"/>
                  </a:lnTo>
                  <a:lnTo>
                    <a:pt x="53644" y="84556"/>
                  </a:lnTo>
                  <a:lnTo>
                    <a:pt x="53809" y="84683"/>
                  </a:lnTo>
                  <a:lnTo>
                    <a:pt x="54013" y="83400"/>
                  </a:lnTo>
                  <a:lnTo>
                    <a:pt x="53784" y="83794"/>
                  </a:lnTo>
                  <a:lnTo>
                    <a:pt x="53682" y="84162"/>
                  </a:lnTo>
                  <a:lnTo>
                    <a:pt x="53644" y="84543"/>
                  </a:lnTo>
                  <a:lnTo>
                    <a:pt x="52514" y="84543"/>
                  </a:lnTo>
                  <a:lnTo>
                    <a:pt x="53416" y="82003"/>
                  </a:lnTo>
                  <a:lnTo>
                    <a:pt x="52755" y="79463"/>
                  </a:lnTo>
                  <a:lnTo>
                    <a:pt x="52425" y="78193"/>
                  </a:lnTo>
                  <a:lnTo>
                    <a:pt x="51866" y="77381"/>
                  </a:lnTo>
                  <a:lnTo>
                    <a:pt x="51765" y="76923"/>
                  </a:lnTo>
                  <a:lnTo>
                    <a:pt x="52425" y="76923"/>
                  </a:lnTo>
                  <a:lnTo>
                    <a:pt x="52133" y="75653"/>
                  </a:lnTo>
                  <a:lnTo>
                    <a:pt x="51625" y="74383"/>
                  </a:lnTo>
                  <a:lnTo>
                    <a:pt x="50965" y="74383"/>
                  </a:lnTo>
                  <a:lnTo>
                    <a:pt x="51765" y="72593"/>
                  </a:lnTo>
                  <a:lnTo>
                    <a:pt x="52298" y="73113"/>
                  </a:lnTo>
                  <a:lnTo>
                    <a:pt x="52336" y="71843"/>
                  </a:lnTo>
                  <a:lnTo>
                    <a:pt x="53213" y="73113"/>
                  </a:lnTo>
                  <a:lnTo>
                    <a:pt x="54711" y="74383"/>
                  </a:lnTo>
                  <a:lnTo>
                    <a:pt x="55092" y="75247"/>
                  </a:lnTo>
                  <a:lnTo>
                    <a:pt x="55524" y="75653"/>
                  </a:lnTo>
                  <a:lnTo>
                    <a:pt x="56946" y="75653"/>
                  </a:lnTo>
                  <a:lnTo>
                    <a:pt x="56451" y="74383"/>
                  </a:lnTo>
                  <a:lnTo>
                    <a:pt x="57556" y="75653"/>
                  </a:lnTo>
                  <a:lnTo>
                    <a:pt x="57188" y="75653"/>
                  </a:lnTo>
                  <a:lnTo>
                    <a:pt x="58559" y="76923"/>
                  </a:lnTo>
                  <a:lnTo>
                    <a:pt x="58597" y="77368"/>
                  </a:lnTo>
                  <a:lnTo>
                    <a:pt x="57988" y="77152"/>
                  </a:lnTo>
                  <a:lnTo>
                    <a:pt x="57670" y="76974"/>
                  </a:lnTo>
                  <a:lnTo>
                    <a:pt x="58026" y="77406"/>
                  </a:lnTo>
                  <a:lnTo>
                    <a:pt x="58318" y="77736"/>
                  </a:lnTo>
                  <a:lnTo>
                    <a:pt x="58610" y="77444"/>
                  </a:lnTo>
                  <a:lnTo>
                    <a:pt x="58686" y="78193"/>
                  </a:lnTo>
                  <a:lnTo>
                    <a:pt x="60299" y="78193"/>
                  </a:lnTo>
                  <a:lnTo>
                    <a:pt x="60985" y="79463"/>
                  </a:lnTo>
                  <a:lnTo>
                    <a:pt x="60020" y="80733"/>
                  </a:lnTo>
                  <a:lnTo>
                    <a:pt x="61175" y="80733"/>
                  </a:lnTo>
                  <a:lnTo>
                    <a:pt x="63157" y="82003"/>
                  </a:lnTo>
                  <a:lnTo>
                    <a:pt x="63817" y="82003"/>
                  </a:lnTo>
                  <a:lnTo>
                    <a:pt x="63855" y="83273"/>
                  </a:lnTo>
                  <a:lnTo>
                    <a:pt x="64782" y="82003"/>
                  </a:lnTo>
                  <a:lnTo>
                    <a:pt x="65290" y="83273"/>
                  </a:lnTo>
                  <a:lnTo>
                    <a:pt x="65011" y="83273"/>
                  </a:lnTo>
                  <a:lnTo>
                    <a:pt x="66916" y="84543"/>
                  </a:lnTo>
                  <a:lnTo>
                    <a:pt x="65036" y="82003"/>
                  </a:lnTo>
                  <a:lnTo>
                    <a:pt x="67081" y="83273"/>
                  </a:lnTo>
                  <a:lnTo>
                    <a:pt x="66471" y="83273"/>
                  </a:lnTo>
                  <a:lnTo>
                    <a:pt x="68745" y="84543"/>
                  </a:lnTo>
                  <a:lnTo>
                    <a:pt x="71323" y="84543"/>
                  </a:lnTo>
                  <a:lnTo>
                    <a:pt x="73558" y="85813"/>
                  </a:lnTo>
                  <a:lnTo>
                    <a:pt x="74091" y="87083"/>
                  </a:lnTo>
                  <a:lnTo>
                    <a:pt x="75692" y="87083"/>
                  </a:lnTo>
                  <a:lnTo>
                    <a:pt x="79387" y="85813"/>
                  </a:lnTo>
                  <a:lnTo>
                    <a:pt x="81978" y="85813"/>
                  </a:lnTo>
                  <a:lnTo>
                    <a:pt x="82143" y="83273"/>
                  </a:lnTo>
                  <a:lnTo>
                    <a:pt x="84518" y="85813"/>
                  </a:lnTo>
                  <a:lnTo>
                    <a:pt x="85636" y="84823"/>
                  </a:lnTo>
                  <a:lnTo>
                    <a:pt x="85686" y="85813"/>
                  </a:lnTo>
                  <a:lnTo>
                    <a:pt x="88011" y="84543"/>
                  </a:lnTo>
                  <a:lnTo>
                    <a:pt x="90081" y="83273"/>
                  </a:lnTo>
                  <a:lnTo>
                    <a:pt x="92875" y="82003"/>
                  </a:lnTo>
                  <a:lnTo>
                    <a:pt x="93992" y="82003"/>
                  </a:lnTo>
                  <a:lnTo>
                    <a:pt x="95973" y="80733"/>
                  </a:lnTo>
                  <a:lnTo>
                    <a:pt x="97218" y="80733"/>
                  </a:lnTo>
                  <a:lnTo>
                    <a:pt x="97345" y="79463"/>
                  </a:lnTo>
                  <a:lnTo>
                    <a:pt x="98488" y="79463"/>
                  </a:lnTo>
                  <a:lnTo>
                    <a:pt x="99593" y="78193"/>
                  </a:lnTo>
                  <a:lnTo>
                    <a:pt x="100380" y="78193"/>
                  </a:lnTo>
                  <a:lnTo>
                    <a:pt x="101142" y="76923"/>
                  </a:lnTo>
                  <a:lnTo>
                    <a:pt x="101765" y="75653"/>
                  </a:lnTo>
                  <a:lnTo>
                    <a:pt x="102336" y="75653"/>
                  </a:lnTo>
                  <a:lnTo>
                    <a:pt x="103352" y="73113"/>
                  </a:lnTo>
                  <a:lnTo>
                    <a:pt x="104152" y="71843"/>
                  </a:lnTo>
                  <a:lnTo>
                    <a:pt x="105714" y="70713"/>
                  </a:lnTo>
                  <a:lnTo>
                    <a:pt x="105714" y="71843"/>
                  </a:lnTo>
                  <a:lnTo>
                    <a:pt x="105892" y="71843"/>
                  </a:lnTo>
                  <a:lnTo>
                    <a:pt x="107073" y="68033"/>
                  </a:lnTo>
                  <a:lnTo>
                    <a:pt x="105829" y="68033"/>
                  </a:lnTo>
                  <a:lnTo>
                    <a:pt x="105460" y="68033"/>
                  </a:lnTo>
                  <a:lnTo>
                    <a:pt x="105651" y="66763"/>
                  </a:lnTo>
                  <a:lnTo>
                    <a:pt x="105892" y="66763"/>
                  </a:lnTo>
                  <a:lnTo>
                    <a:pt x="105829" y="68033"/>
                  </a:lnTo>
                  <a:lnTo>
                    <a:pt x="106959" y="66763"/>
                  </a:lnTo>
                  <a:lnTo>
                    <a:pt x="107302" y="66763"/>
                  </a:lnTo>
                  <a:lnTo>
                    <a:pt x="107149" y="65493"/>
                  </a:lnTo>
                  <a:lnTo>
                    <a:pt x="105689" y="65493"/>
                  </a:lnTo>
                  <a:lnTo>
                    <a:pt x="107264" y="62953"/>
                  </a:lnTo>
                  <a:lnTo>
                    <a:pt x="107569" y="64223"/>
                  </a:lnTo>
                  <a:lnTo>
                    <a:pt x="107708" y="62953"/>
                  </a:lnTo>
                  <a:lnTo>
                    <a:pt x="107353" y="61683"/>
                  </a:lnTo>
                  <a:lnTo>
                    <a:pt x="107708" y="60413"/>
                  </a:lnTo>
                  <a:lnTo>
                    <a:pt x="108585" y="60413"/>
                  </a:lnTo>
                  <a:lnTo>
                    <a:pt x="107848" y="61683"/>
                  </a:lnTo>
                  <a:lnTo>
                    <a:pt x="108483" y="61683"/>
                  </a:lnTo>
                  <a:lnTo>
                    <a:pt x="108762" y="60413"/>
                  </a:lnTo>
                  <a:lnTo>
                    <a:pt x="108610" y="60236"/>
                  </a:lnTo>
                  <a:lnTo>
                    <a:pt x="107657" y="59143"/>
                  </a:lnTo>
                  <a:lnTo>
                    <a:pt x="108661" y="57873"/>
                  </a:lnTo>
                  <a:lnTo>
                    <a:pt x="108712" y="60363"/>
                  </a:lnTo>
                  <a:lnTo>
                    <a:pt x="109943" y="59143"/>
                  </a:lnTo>
                  <a:lnTo>
                    <a:pt x="109753" y="59143"/>
                  </a:lnTo>
                  <a:lnTo>
                    <a:pt x="110058" y="57873"/>
                  </a:lnTo>
                  <a:lnTo>
                    <a:pt x="110832" y="56603"/>
                  </a:lnTo>
                  <a:lnTo>
                    <a:pt x="110490" y="56603"/>
                  </a:lnTo>
                  <a:lnTo>
                    <a:pt x="108686" y="55333"/>
                  </a:lnTo>
                  <a:lnTo>
                    <a:pt x="110578" y="52793"/>
                  </a:lnTo>
                  <a:lnTo>
                    <a:pt x="110159" y="51523"/>
                  </a:lnTo>
                  <a:lnTo>
                    <a:pt x="111391" y="51523"/>
                  </a:lnTo>
                  <a:lnTo>
                    <a:pt x="111772" y="50253"/>
                  </a:lnTo>
                  <a:lnTo>
                    <a:pt x="112014" y="50253"/>
                  </a:lnTo>
                  <a:lnTo>
                    <a:pt x="111379" y="48983"/>
                  </a:lnTo>
                  <a:lnTo>
                    <a:pt x="112737" y="48983"/>
                  </a:lnTo>
                  <a:lnTo>
                    <a:pt x="111760" y="47713"/>
                  </a:lnTo>
                  <a:lnTo>
                    <a:pt x="112064" y="47713"/>
                  </a:lnTo>
                  <a:lnTo>
                    <a:pt x="111874" y="46443"/>
                  </a:lnTo>
                  <a:lnTo>
                    <a:pt x="111696" y="46443"/>
                  </a:lnTo>
                  <a:lnTo>
                    <a:pt x="110820" y="45173"/>
                  </a:lnTo>
                  <a:lnTo>
                    <a:pt x="113207" y="41363"/>
                  </a:lnTo>
                  <a:close/>
                </a:path>
                <a:path w="113665" h="162559">
                  <a:moveTo>
                    <a:pt x="113207" y="32575"/>
                  </a:moveTo>
                  <a:lnTo>
                    <a:pt x="113030" y="32410"/>
                  </a:lnTo>
                  <a:lnTo>
                    <a:pt x="113093" y="32715"/>
                  </a:lnTo>
                  <a:lnTo>
                    <a:pt x="113207" y="32575"/>
                  </a:lnTo>
                  <a:close/>
                </a:path>
                <a:path w="113665" h="162559">
                  <a:moveTo>
                    <a:pt x="113258" y="23495"/>
                  </a:moveTo>
                  <a:lnTo>
                    <a:pt x="113118" y="23456"/>
                  </a:lnTo>
                  <a:lnTo>
                    <a:pt x="113207" y="23799"/>
                  </a:lnTo>
                  <a:lnTo>
                    <a:pt x="113258" y="23495"/>
                  </a:lnTo>
                  <a:close/>
                </a:path>
                <a:path w="113665" h="162559">
                  <a:moveTo>
                    <a:pt x="113372" y="17183"/>
                  </a:moveTo>
                  <a:lnTo>
                    <a:pt x="113207" y="16154"/>
                  </a:lnTo>
                  <a:lnTo>
                    <a:pt x="112966" y="15887"/>
                  </a:lnTo>
                  <a:lnTo>
                    <a:pt x="112356" y="15938"/>
                  </a:lnTo>
                  <a:lnTo>
                    <a:pt x="112407" y="16611"/>
                  </a:lnTo>
                  <a:lnTo>
                    <a:pt x="113372" y="17183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 descr=""/>
            <p:cNvSpPr/>
            <p:nvPr/>
          </p:nvSpPr>
          <p:spPr>
            <a:xfrm>
              <a:off x="6552392" y="7291938"/>
              <a:ext cx="79375" cy="265430"/>
            </a:xfrm>
            <a:custGeom>
              <a:avLst/>
              <a:gdLst/>
              <a:ahLst/>
              <a:cxnLst/>
              <a:rect l="l" t="t" r="r" b="b"/>
              <a:pathLst>
                <a:path w="79375" h="265429">
                  <a:moveTo>
                    <a:pt x="53454" y="0"/>
                  </a:moveTo>
                  <a:lnTo>
                    <a:pt x="40435" y="4462"/>
                  </a:lnTo>
                  <a:lnTo>
                    <a:pt x="27436" y="10298"/>
                  </a:lnTo>
                  <a:lnTo>
                    <a:pt x="14083" y="15493"/>
                  </a:lnTo>
                  <a:lnTo>
                    <a:pt x="0" y="18033"/>
                  </a:lnTo>
                  <a:lnTo>
                    <a:pt x="3200" y="24523"/>
                  </a:lnTo>
                  <a:lnTo>
                    <a:pt x="4521" y="32854"/>
                  </a:lnTo>
                  <a:lnTo>
                    <a:pt x="12762" y="68421"/>
                  </a:lnTo>
                  <a:lnTo>
                    <a:pt x="33362" y="151828"/>
                  </a:lnTo>
                  <a:lnTo>
                    <a:pt x="37905" y="179476"/>
                  </a:lnTo>
                  <a:lnTo>
                    <a:pt x="39606" y="207938"/>
                  </a:lnTo>
                  <a:lnTo>
                    <a:pt x="40033" y="236698"/>
                  </a:lnTo>
                  <a:lnTo>
                    <a:pt x="40754" y="265239"/>
                  </a:lnTo>
                  <a:lnTo>
                    <a:pt x="50498" y="265216"/>
                  </a:lnTo>
                  <a:lnTo>
                    <a:pt x="69525" y="264175"/>
                  </a:lnTo>
                  <a:lnTo>
                    <a:pt x="79070" y="264109"/>
                  </a:lnTo>
                  <a:lnTo>
                    <a:pt x="74284" y="256017"/>
                  </a:lnTo>
                  <a:lnTo>
                    <a:pt x="71861" y="248473"/>
                  </a:lnTo>
                  <a:lnTo>
                    <a:pt x="71188" y="240890"/>
                  </a:lnTo>
                  <a:lnTo>
                    <a:pt x="71653" y="232676"/>
                  </a:lnTo>
                  <a:lnTo>
                    <a:pt x="72415" y="225729"/>
                  </a:lnTo>
                  <a:lnTo>
                    <a:pt x="73492" y="211038"/>
                  </a:lnTo>
                  <a:lnTo>
                    <a:pt x="73769" y="189573"/>
                  </a:lnTo>
                  <a:lnTo>
                    <a:pt x="74790" y="158088"/>
                  </a:lnTo>
                  <a:lnTo>
                    <a:pt x="74909" y="137515"/>
                  </a:lnTo>
                  <a:lnTo>
                    <a:pt x="72745" y="96088"/>
                  </a:lnTo>
                  <a:lnTo>
                    <a:pt x="64385" y="45038"/>
                  </a:lnTo>
                  <a:lnTo>
                    <a:pt x="58104" y="13611"/>
                  </a:lnTo>
                  <a:lnTo>
                    <a:pt x="53454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 descr=""/>
            <p:cNvSpPr/>
            <p:nvPr/>
          </p:nvSpPr>
          <p:spPr>
            <a:xfrm>
              <a:off x="6548450" y="7289596"/>
              <a:ext cx="87630" cy="270510"/>
            </a:xfrm>
            <a:custGeom>
              <a:avLst/>
              <a:gdLst/>
              <a:ahLst/>
              <a:cxnLst/>
              <a:rect l="l" t="t" r="r" b="b"/>
              <a:pathLst>
                <a:path w="87629" h="270509">
                  <a:moveTo>
                    <a:pt x="3619" y="26568"/>
                  </a:moveTo>
                  <a:lnTo>
                    <a:pt x="2946" y="25298"/>
                  </a:lnTo>
                  <a:lnTo>
                    <a:pt x="2870" y="24206"/>
                  </a:lnTo>
                  <a:lnTo>
                    <a:pt x="2032" y="22758"/>
                  </a:lnTo>
                  <a:lnTo>
                    <a:pt x="0" y="18948"/>
                  </a:lnTo>
                  <a:lnTo>
                    <a:pt x="927" y="21488"/>
                  </a:lnTo>
                  <a:lnTo>
                    <a:pt x="3200" y="26568"/>
                  </a:lnTo>
                  <a:lnTo>
                    <a:pt x="3619" y="26568"/>
                  </a:lnTo>
                  <a:close/>
                </a:path>
                <a:path w="87629" h="270509">
                  <a:moveTo>
                    <a:pt x="5397" y="27838"/>
                  </a:moveTo>
                  <a:lnTo>
                    <a:pt x="5080" y="26847"/>
                  </a:lnTo>
                  <a:lnTo>
                    <a:pt x="4902" y="26568"/>
                  </a:lnTo>
                  <a:lnTo>
                    <a:pt x="2857" y="24028"/>
                  </a:lnTo>
                  <a:lnTo>
                    <a:pt x="2870" y="24206"/>
                  </a:lnTo>
                  <a:lnTo>
                    <a:pt x="4229" y="26568"/>
                  </a:lnTo>
                  <a:lnTo>
                    <a:pt x="5397" y="27838"/>
                  </a:lnTo>
                  <a:close/>
                </a:path>
                <a:path w="87629" h="270509">
                  <a:moveTo>
                    <a:pt x="7632" y="17754"/>
                  </a:moveTo>
                  <a:lnTo>
                    <a:pt x="7175" y="17564"/>
                  </a:lnTo>
                  <a:lnTo>
                    <a:pt x="6426" y="17449"/>
                  </a:lnTo>
                  <a:lnTo>
                    <a:pt x="5676" y="17462"/>
                  </a:lnTo>
                  <a:lnTo>
                    <a:pt x="4876" y="17462"/>
                  </a:lnTo>
                  <a:lnTo>
                    <a:pt x="4025" y="17564"/>
                  </a:lnTo>
                  <a:lnTo>
                    <a:pt x="3644" y="17830"/>
                  </a:lnTo>
                  <a:lnTo>
                    <a:pt x="5410" y="17792"/>
                  </a:lnTo>
                  <a:lnTo>
                    <a:pt x="7023" y="17970"/>
                  </a:lnTo>
                  <a:lnTo>
                    <a:pt x="7632" y="17754"/>
                  </a:lnTo>
                  <a:close/>
                </a:path>
                <a:path w="87629" h="270509">
                  <a:moveTo>
                    <a:pt x="11696" y="56222"/>
                  </a:moveTo>
                  <a:close/>
                </a:path>
                <a:path w="87629" h="270509">
                  <a:moveTo>
                    <a:pt x="13893" y="40538"/>
                  </a:moveTo>
                  <a:lnTo>
                    <a:pt x="13855" y="39268"/>
                  </a:lnTo>
                  <a:lnTo>
                    <a:pt x="13462" y="39268"/>
                  </a:lnTo>
                  <a:lnTo>
                    <a:pt x="13614" y="40538"/>
                  </a:lnTo>
                  <a:lnTo>
                    <a:pt x="13893" y="40538"/>
                  </a:lnTo>
                  <a:close/>
                </a:path>
                <a:path w="87629" h="270509">
                  <a:moveTo>
                    <a:pt x="20967" y="15405"/>
                  </a:moveTo>
                  <a:lnTo>
                    <a:pt x="20815" y="15138"/>
                  </a:lnTo>
                  <a:lnTo>
                    <a:pt x="19761" y="15138"/>
                  </a:lnTo>
                  <a:lnTo>
                    <a:pt x="20777" y="15862"/>
                  </a:lnTo>
                  <a:lnTo>
                    <a:pt x="20967" y="15405"/>
                  </a:lnTo>
                  <a:close/>
                </a:path>
                <a:path w="87629" h="270509">
                  <a:moveTo>
                    <a:pt x="21132" y="16103"/>
                  </a:moveTo>
                  <a:lnTo>
                    <a:pt x="20777" y="15862"/>
                  </a:lnTo>
                  <a:lnTo>
                    <a:pt x="20561" y="16408"/>
                  </a:lnTo>
                  <a:lnTo>
                    <a:pt x="21132" y="16103"/>
                  </a:lnTo>
                  <a:close/>
                </a:path>
                <a:path w="87629" h="270509">
                  <a:moveTo>
                    <a:pt x="21336" y="15862"/>
                  </a:moveTo>
                  <a:lnTo>
                    <a:pt x="21082" y="15138"/>
                  </a:lnTo>
                  <a:lnTo>
                    <a:pt x="20967" y="15405"/>
                  </a:lnTo>
                  <a:lnTo>
                    <a:pt x="21310" y="16014"/>
                  </a:lnTo>
                  <a:lnTo>
                    <a:pt x="21336" y="15862"/>
                  </a:lnTo>
                  <a:close/>
                </a:path>
                <a:path w="87629" h="270509">
                  <a:moveTo>
                    <a:pt x="21513" y="16383"/>
                  </a:moveTo>
                  <a:lnTo>
                    <a:pt x="21310" y="16014"/>
                  </a:lnTo>
                  <a:lnTo>
                    <a:pt x="21132" y="16103"/>
                  </a:lnTo>
                  <a:lnTo>
                    <a:pt x="21513" y="16383"/>
                  </a:lnTo>
                  <a:close/>
                </a:path>
                <a:path w="87629" h="270509">
                  <a:moveTo>
                    <a:pt x="34556" y="130708"/>
                  </a:moveTo>
                  <a:lnTo>
                    <a:pt x="34175" y="129438"/>
                  </a:lnTo>
                  <a:lnTo>
                    <a:pt x="33972" y="129438"/>
                  </a:lnTo>
                  <a:lnTo>
                    <a:pt x="34556" y="130708"/>
                  </a:lnTo>
                  <a:close/>
                </a:path>
                <a:path w="87629" h="270509">
                  <a:moveTo>
                    <a:pt x="34594" y="129438"/>
                  </a:moveTo>
                  <a:lnTo>
                    <a:pt x="33794" y="128168"/>
                  </a:lnTo>
                  <a:lnTo>
                    <a:pt x="34175" y="129438"/>
                  </a:lnTo>
                  <a:lnTo>
                    <a:pt x="34594" y="129438"/>
                  </a:lnTo>
                  <a:close/>
                </a:path>
                <a:path w="87629" h="270509">
                  <a:moveTo>
                    <a:pt x="34798" y="128168"/>
                  </a:moveTo>
                  <a:lnTo>
                    <a:pt x="34251" y="126898"/>
                  </a:lnTo>
                  <a:lnTo>
                    <a:pt x="33985" y="126898"/>
                  </a:lnTo>
                  <a:lnTo>
                    <a:pt x="34798" y="128168"/>
                  </a:lnTo>
                  <a:close/>
                </a:path>
                <a:path w="87629" h="270509">
                  <a:moveTo>
                    <a:pt x="34912" y="126898"/>
                  </a:moveTo>
                  <a:lnTo>
                    <a:pt x="34315" y="125958"/>
                  </a:lnTo>
                  <a:lnTo>
                    <a:pt x="34505" y="126898"/>
                  </a:lnTo>
                  <a:lnTo>
                    <a:pt x="34912" y="126898"/>
                  </a:lnTo>
                  <a:close/>
                </a:path>
                <a:path w="87629" h="270509">
                  <a:moveTo>
                    <a:pt x="40449" y="151028"/>
                  </a:moveTo>
                  <a:lnTo>
                    <a:pt x="40043" y="149758"/>
                  </a:lnTo>
                  <a:lnTo>
                    <a:pt x="39636" y="149758"/>
                  </a:lnTo>
                  <a:lnTo>
                    <a:pt x="40449" y="151028"/>
                  </a:lnTo>
                  <a:close/>
                </a:path>
                <a:path w="87629" h="270509">
                  <a:moveTo>
                    <a:pt x="41656" y="238404"/>
                  </a:moveTo>
                  <a:lnTo>
                    <a:pt x="41389" y="238150"/>
                  </a:lnTo>
                  <a:lnTo>
                    <a:pt x="41402" y="238544"/>
                  </a:lnTo>
                  <a:lnTo>
                    <a:pt x="41465" y="238709"/>
                  </a:lnTo>
                  <a:lnTo>
                    <a:pt x="41478" y="238848"/>
                  </a:lnTo>
                  <a:lnTo>
                    <a:pt x="41541" y="238683"/>
                  </a:lnTo>
                  <a:lnTo>
                    <a:pt x="41605" y="238531"/>
                  </a:lnTo>
                  <a:lnTo>
                    <a:pt x="41656" y="238404"/>
                  </a:lnTo>
                  <a:close/>
                </a:path>
                <a:path w="87629" h="270509">
                  <a:moveTo>
                    <a:pt x="41859" y="158051"/>
                  </a:moveTo>
                  <a:lnTo>
                    <a:pt x="41821" y="157822"/>
                  </a:lnTo>
                  <a:lnTo>
                    <a:pt x="41757" y="157619"/>
                  </a:lnTo>
                  <a:lnTo>
                    <a:pt x="41630" y="157505"/>
                  </a:lnTo>
                  <a:lnTo>
                    <a:pt x="41859" y="158051"/>
                  </a:lnTo>
                  <a:close/>
                </a:path>
                <a:path w="87629" h="270509">
                  <a:moveTo>
                    <a:pt x="41922" y="158648"/>
                  </a:moveTo>
                  <a:close/>
                </a:path>
                <a:path w="87629" h="270509">
                  <a:moveTo>
                    <a:pt x="43129" y="163017"/>
                  </a:moveTo>
                  <a:lnTo>
                    <a:pt x="43078" y="162598"/>
                  </a:lnTo>
                  <a:lnTo>
                    <a:pt x="42862" y="162636"/>
                  </a:lnTo>
                  <a:lnTo>
                    <a:pt x="43129" y="163017"/>
                  </a:lnTo>
                  <a:close/>
                </a:path>
                <a:path w="87629" h="270509">
                  <a:moveTo>
                    <a:pt x="47167" y="245910"/>
                  </a:moveTo>
                  <a:lnTo>
                    <a:pt x="46837" y="245008"/>
                  </a:lnTo>
                  <a:lnTo>
                    <a:pt x="46736" y="245503"/>
                  </a:lnTo>
                  <a:lnTo>
                    <a:pt x="46710" y="246278"/>
                  </a:lnTo>
                  <a:lnTo>
                    <a:pt x="47167" y="245910"/>
                  </a:lnTo>
                  <a:close/>
                </a:path>
                <a:path w="87629" h="270509">
                  <a:moveTo>
                    <a:pt x="47459" y="214617"/>
                  </a:moveTo>
                  <a:lnTo>
                    <a:pt x="47053" y="215798"/>
                  </a:lnTo>
                  <a:lnTo>
                    <a:pt x="47459" y="214617"/>
                  </a:lnTo>
                  <a:close/>
                </a:path>
                <a:path w="87629" h="270509">
                  <a:moveTo>
                    <a:pt x="47764" y="266039"/>
                  </a:moveTo>
                  <a:lnTo>
                    <a:pt x="47180" y="265328"/>
                  </a:lnTo>
                  <a:lnTo>
                    <a:pt x="47028" y="266598"/>
                  </a:lnTo>
                  <a:lnTo>
                    <a:pt x="47764" y="266039"/>
                  </a:lnTo>
                  <a:close/>
                </a:path>
                <a:path w="87629" h="270509">
                  <a:moveTo>
                    <a:pt x="47929" y="213258"/>
                  </a:moveTo>
                  <a:lnTo>
                    <a:pt x="47459" y="214617"/>
                  </a:lnTo>
                  <a:lnTo>
                    <a:pt x="47625" y="215798"/>
                  </a:lnTo>
                  <a:lnTo>
                    <a:pt x="47929" y="213258"/>
                  </a:lnTo>
                  <a:close/>
                </a:path>
                <a:path w="87629" h="270509">
                  <a:moveTo>
                    <a:pt x="48006" y="217068"/>
                  </a:moveTo>
                  <a:lnTo>
                    <a:pt x="47053" y="215798"/>
                  </a:lnTo>
                  <a:lnTo>
                    <a:pt x="46685" y="214528"/>
                  </a:lnTo>
                  <a:lnTo>
                    <a:pt x="46583" y="213258"/>
                  </a:lnTo>
                  <a:lnTo>
                    <a:pt x="47459" y="213258"/>
                  </a:lnTo>
                  <a:lnTo>
                    <a:pt x="46621" y="210718"/>
                  </a:lnTo>
                  <a:lnTo>
                    <a:pt x="45974" y="206908"/>
                  </a:lnTo>
                  <a:lnTo>
                    <a:pt x="45542" y="204368"/>
                  </a:lnTo>
                  <a:lnTo>
                    <a:pt x="46329" y="200558"/>
                  </a:lnTo>
                  <a:lnTo>
                    <a:pt x="46621" y="201828"/>
                  </a:lnTo>
                  <a:lnTo>
                    <a:pt x="46863" y="199288"/>
                  </a:lnTo>
                  <a:lnTo>
                    <a:pt x="44640" y="198018"/>
                  </a:lnTo>
                  <a:lnTo>
                    <a:pt x="45351" y="195478"/>
                  </a:lnTo>
                  <a:lnTo>
                    <a:pt x="45529" y="196748"/>
                  </a:lnTo>
                  <a:lnTo>
                    <a:pt x="45529" y="195478"/>
                  </a:lnTo>
                  <a:lnTo>
                    <a:pt x="45542" y="190309"/>
                  </a:lnTo>
                  <a:lnTo>
                    <a:pt x="44246" y="184048"/>
                  </a:lnTo>
                  <a:lnTo>
                    <a:pt x="45085" y="180238"/>
                  </a:lnTo>
                  <a:lnTo>
                    <a:pt x="43688" y="178968"/>
                  </a:lnTo>
                  <a:lnTo>
                    <a:pt x="45008" y="173888"/>
                  </a:lnTo>
                  <a:lnTo>
                    <a:pt x="43116" y="173888"/>
                  </a:lnTo>
                  <a:lnTo>
                    <a:pt x="43510" y="170078"/>
                  </a:lnTo>
                  <a:lnTo>
                    <a:pt x="44018" y="171348"/>
                  </a:lnTo>
                  <a:lnTo>
                    <a:pt x="43967" y="170078"/>
                  </a:lnTo>
                  <a:lnTo>
                    <a:pt x="43853" y="166268"/>
                  </a:lnTo>
                  <a:lnTo>
                    <a:pt x="43713" y="164998"/>
                  </a:lnTo>
                  <a:lnTo>
                    <a:pt x="42418" y="164998"/>
                  </a:lnTo>
                  <a:lnTo>
                    <a:pt x="41948" y="163728"/>
                  </a:lnTo>
                  <a:lnTo>
                    <a:pt x="42875" y="163728"/>
                  </a:lnTo>
                  <a:lnTo>
                    <a:pt x="41529" y="161188"/>
                  </a:lnTo>
                  <a:lnTo>
                    <a:pt x="42405" y="159918"/>
                  </a:lnTo>
                  <a:lnTo>
                    <a:pt x="41897" y="158750"/>
                  </a:lnTo>
                  <a:lnTo>
                    <a:pt x="41706" y="159918"/>
                  </a:lnTo>
                  <a:lnTo>
                    <a:pt x="41414" y="159918"/>
                  </a:lnTo>
                  <a:lnTo>
                    <a:pt x="40513" y="157378"/>
                  </a:lnTo>
                  <a:lnTo>
                    <a:pt x="40881" y="154838"/>
                  </a:lnTo>
                  <a:lnTo>
                    <a:pt x="41338" y="153568"/>
                  </a:lnTo>
                  <a:lnTo>
                    <a:pt x="39306" y="149758"/>
                  </a:lnTo>
                  <a:lnTo>
                    <a:pt x="39636" y="149758"/>
                  </a:lnTo>
                  <a:lnTo>
                    <a:pt x="38836" y="148488"/>
                  </a:lnTo>
                  <a:lnTo>
                    <a:pt x="41300" y="149758"/>
                  </a:lnTo>
                  <a:lnTo>
                    <a:pt x="39814" y="147218"/>
                  </a:lnTo>
                  <a:lnTo>
                    <a:pt x="39700" y="148488"/>
                  </a:lnTo>
                  <a:lnTo>
                    <a:pt x="39230" y="147218"/>
                  </a:lnTo>
                  <a:lnTo>
                    <a:pt x="39027" y="147218"/>
                  </a:lnTo>
                  <a:lnTo>
                    <a:pt x="39268" y="145948"/>
                  </a:lnTo>
                  <a:lnTo>
                    <a:pt x="32854" y="145948"/>
                  </a:lnTo>
                  <a:lnTo>
                    <a:pt x="31597" y="145948"/>
                  </a:lnTo>
                  <a:lnTo>
                    <a:pt x="30556" y="145948"/>
                  </a:lnTo>
                  <a:lnTo>
                    <a:pt x="31445" y="148488"/>
                  </a:lnTo>
                  <a:lnTo>
                    <a:pt x="31851" y="149758"/>
                  </a:lnTo>
                  <a:lnTo>
                    <a:pt x="33515" y="149758"/>
                  </a:lnTo>
                  <a:lnTo>
                    <a:pt x="32981" y="152844"/>
                  </a:lnTo>
                  <a:lnTo>
                    <a:pt x="32867" y="152133"/>
                  </a:lnTo>
                  <a:lnTo>
                    <a:pt x="32334" y="151295"/>
                  </a:lnTo>
                  <a:lnTo>
                    <a:pt x="32969" y="152895"/>
                  </a:lnTo>
                  <a:lnTo>
                    <a:pt x="32423" y="156108"/>
                  </a:lnTo>
                  <a:lnTo>
                    <a:pt x="37274" y="162458"/>
                  </a:lnTo>
                  <a:lnTo>
                    <a:pt x="35585" y="164998"/>
                  </a:lnTo>
                  <a:lnTo>
                    <a:pt x="36182" y="166268"/>
                  </a:lnTo>
                  <a:lnTo>
                    <a:pt x="36449" y="167538"/>
                  </a:lnTo>
                  <a:lnTo>
                    <a:pt x="37033" y="168808"/>
                  </a:lnTo>
                  <a:lnTo>
                    <a:pt x="36169" y="168808"/>
                  </a:lnTo>
                  <a:lnTo>
                    <a:pt x="36385" y="172618"/>
                  </a:lnTo>
                  <a:lnTo>
                    <a:pt x="36588" y="173888"/>
                  </a:lnTo>
                  <a:lnTo>
                    <a:pt x="37261" y="177698"/>
                  </a:lnTo>
                  <a:lnTo>
                    <a:pt x="36550" y="177698"/>
                  </a:lnTo>
                  <a:lnTo>
                    <a:pt x="36753" y="178968"/>
                  </a:lnTo>
                  <a:lnTo>
                    <a:pt x="39370" y="180238"/>
                  </a:lnTo>
                  <a:lnTo>
                    <a:pt x="39662" y="181508"/>
                  </a:lnTo>
                  <a:lnTo>
                    <a:pt x="38442" y="182778"/>
                  </a:lnTo>
                  <a:lnTo>
                    <a:pt x="38696" y="185318"/>
                  </a:lnTo>
                  <a:lnTo>
                    <a:pt x="38773" y="186817"/>
                  </a:lnTo>
                  <a:lnTo>
                    <a:pt x="38049" y="190398"/>
                  </a:lnTo>
                  <a:lnTo>
                    <a:pt x="39458" y="194208"/>
                  </a:lnTo>
                  <a:lnTo>
                    <a:pt x="38785" y="194208"/>
                  </a:lnTo>
                  <a:lnTo>
                    <a:pt x="38912" y="195478"/>
                  </a:lnTo>
                  <a:lnTo>
                    <a:pt x="38328" y="200558"/>
                  </a:lnTo>
                  <a:lnTo>
                    <a:pt x="38900" y="200558"/>
                  </a:lnTo>
                  <a:lnTo>
                    <a:pt x="40170" y="204368"/>
                  </a:lnTo>
                  <a:lnTo>
                    <a:pt x="40728" y="206908"/>
                  </a:lnTo>
                  <a:lnTo>
                    <a:pt x="39865" y="205638"/>
                  </a:lnTo>
                  <a:lnTo>
                    <a:pt x="41021" y="208178"/>
                  </a:lnTo>
                  <a:lnTo>
                    <a:pt x="41325" y="208178"/>
                  </a:lnTo>
                  <a:lnTo>
                    <a:pt x="41719" y="210718"/>
                  </a:lnTo>
                  <a:lnTo>
                    <a:pt x="41236" y="210718"/>
                  </a:lnTo>
                  <a:lnTo>
                    <a:pt x="40855" y="211988"/>
                  </a:lnTo>
                  <a:lnTo>
                    <a:pt x="42087" y="211988"/>
                  </a:lnTo>
                  <a:lnTo>
                    <a:pt x="41694" y="214528"/>
                  </a:lnTo>
                  <a:lnTo>
                    <a:pt x="41122" y="213258"/>
                  </a:lnTo>
                  <a:lnTo>
                    <a:pt x="41109" y="215798"/>
                  </a:lnTo>
                  <a:lnTo>
                    <a:pt x="41402" y="214528"/>
                  </a:lnTo>
                  <a:lnTo>
                    <a:pt x="42062" y="215798"/>
                  </a:lnTo>
                  <a:lnTo>
                    <a:pt x="42443" y="217068"/>
                  </a:lnTo>
                  <a:lnTo>
                    <a:pt x="41922" y="219608"/>
                  </a:lnTo>
                  <a:lnTo>
                    <a:pt x="41148" y="220878"/>
                  </a:lnTo>
                  <a:lnTo>
                    <a:pt x="41630" y="220878"/>
                  </a:lnTo>
                  <a:lnTo>
                    <a:pt x="42278" y="222148"/>
                  </a:lnTo>
                  <a:lnTo>
                    <a:pt x="47472" y="222148"/>
                  </a:lnTo>
                  <a:lnTo>
                    <a:pt x="48006" y="217068"/>
                  </a:lnTo>
                  <a:close/>
                </a:path>
                <a:path w="87629" h="270509">
                  <a:moveTo>
                    <a:pt x="48298" y="245008"/>
                  </a:moveTo>
                  <a:lnTo>
                    <a:pt x="47167" y="245910"/>
                  </a:lnTo>
                  <a:lnTo>
                    <a:pt x="47269" y="247548"/>
                  </a:lnTo>
                  <a:lnTo>
                    <a:pt x="47409" y="247548"/>
                  </a:lnTo>
                  <a:lnTo>
                    <a:pt x="48298" y="245008"/>
                  </a:lnTo>
                  <a:close/>
                </a:path>
                <a:path w="87629" h="270509">
                  <a:moveTo>
                    <a:pt x="48564" y="265328"/>
                  </a:moveTo>
                  <a:lnTo>
                    <a:pt x="47764" y="266039"/>
                  </a:lnTo>
                  <a:lnTo>
                    <a:pt x="48221" y="266598"/>
                  </a:lnTo>
                  <a:lnTo>
                    <a:pt x="48564" y="265328"/>
                  </a:lnTo>
                  <a:close/>
                </a:path>
                <a:path w="87629" h="270509">
                  <a:moveTo>
                    <a:pt x="49733" y="2197"/>
                  </a:moveTo>
                  <a:lnTo>
                    <a:pt x="48933" y="2349"/>
                  </a:lnTo>
                  <a:lnTo>
                    <a:pt x="49060" y="2374"/>
                  </a:lnTo>
                  <a:lnTo>
                    <a:pt x="49276" y="2413"/>
                  </a:lnTo>
                  <a:lnTo>
                    <a:pt x="49733" y="2197"/>
                  </a:lnTo>
                  <a:close/>
                </a:path>
                <a:path w="87629" h="270509">
                  <a:moveTo>
                    <a:pt x="49758" y="263956"/>
                  </a:moveTo>
                  <a:lnTo>
                    <a:pt x="48907" y="264020"/>
                  </a:lnTo>
                  <a:lnTo>
                    <a:pt x="48907" y="264795"/>
                  </a:lnTo>
                  <a:lnTo>
                    <a:pt x="49047" y="264172"/>
                  </a:lnTo>
                  <a:lnTo>
                    <a:pt x="49758" y="263956"/>
                  </a:lnTo>
                  <a:close/>
                </a:path>
                <a:path w="87629" h="270509">
                  <a:moveTo>
                    <a:pt x="52793" y="1092"/>
                  </a:moveTo>
                  <a:lnTo>
                    <a:pt x="52641" y="0"/>
                  </a:lnTo>
                  <a:lnTo>
                    <a:pt x="51409" y="698"/>
                  </a:lnTo>
                  <a:lnTo>
                    <a:pt x="52057" y="1511"/>
                  </a:lnTo>
                  <a:lnTo>
                    <a:pt x="52793" y="1092"/>
                  </a:lnTo>
                  <a:close/>
                </a:path>
                <a:path w="87629" h="270509">
                  <a:moveTo>
                    <a:pt x="55930" y="264058"/>
                  </a:moveTo>
                  <a:close/>
                </a:path>
                <a:path w="87629" h="270509">
                  <a:moveTo>
                    <a:pt x="56019" y="9791"/>
                  </a:moveTo>
                  <a:lnTo>
                    <a:pt x="55753" y="8648"/>
                  </a:lnTo>
                  <a:lnTo>
                    <a:pt x="55613" y="8089"/>
                  </a:lnTo>
                  <a:lnTo>
                    <a:pt x="55600" y="7937"/>
                  </a:lnTo>
                  <a:lnTo>
                    <a:pt x="55829" y="9080"/>
                  </a:lnTo>
                  <a:lnTo>
                    <a:pt x="56019" y="9791"/>
                  </a:lnTo>
                  <a:close/>
                </a:path>
                <a:path w="87629" h="270509">
                  <a:moveTo>
                    <a:pt x="56095" y="10045"/>
                  </a:moveTo>
                  <a:lnTo>
                    <a:pt x="56019" y="9791"/>
                  </a:lnTo>
                  <a:lnTo>
                    <a:pt x="56070" y="10045"/>
                  </a:lnTo>
                  <a:close/>
                </a:path>
                <a:path w="87629" h="270509">
                  <a:moveTo>
                    <a:pt x="57607" y="270408"/>
                  </a:moveTo>
                  <a:lnTo>
                    <a:pt x="56769" y="269836"/>
                  </a:lnTo>
                  <a:lnTo>
                    <a:pt x="56832" y="270408"/>
                  </a:lnTo>
                  <a:lnTo>
                    <a:pt x="57607" y="270408"/>
                  </a:lnTo>
                  <a:close/>
                </a:path>
                <a:path w="87629" h="270509">
                  <a:moveTo>
                    <a:pt x="62471" y="36728"/>
                  </a:moveTo>
                  <a:lnTo>
                    <a:pt x="62217" y="35839"/>
                  </a:lnTo>
                  <a:lnTo>
                    <a:pt x="62179" y="36728"/>
                  </a:lnTo>
                  <a:lnTo>
                    <a:pt x="62471" y="36728"/>
                  </a:lnTo>
                  <a:close/>
                </a:path>
                <a:path w="87629" h="270509">
                  <a:moveTo>
                    <a:pt x="62750" y="8077"/>
                  </a:moveTo>
                  <a:lnTo>
                    <a:pt x="62712" y="7861"/>
                  </a:lnTo>
                  <a:lnTo>
                    <a:pt x="62522" y="7505"/>
                  </a:lnTo>
                  <a:lnTo>
                    <a:pt x="62471" y="7696"/>
                  </a:lnTo>
                  <a:lnTo>
                    <a:pt x="62636" y="7861"/>
                  </a:lnTo>
                  <a:lnTo>
                    <a:pt x="62750" y="8077"/>
                  </a:lnTo>
                  <a:close/>
                </a:path>
                <a:path w="87629" h="270509">
                  <a:moveTo>
                    <a:pt x="64033" y="43256"/>
                  </a:moveTo>
                  <a:lnTo>
                    <a:pt x="63639" y="41808"/>
                  </a:lnTo>
                  <a:lnTo>
                    <a:pt x="63931" y="43078"/>
                  </a:lnTo>
                  <a:lnTo>
                    <a:pt x="64033" y="43256"/>
                  </a:lnTo>
                  <a:close/>
                </a:path>
                <a:path w="87629" h="270509">
                  <a:moveTo>
                    <a:pt x="66052" y="53505"/>
                  </a:moveTo>
                  <a:lnTo>
                    <a:pt x="65951" y="53187"/>
                  </a:lnTo>
                  <a:lnTo>
                    <a:pt x="65659" y="52476"/>
                  </a:lnTo>
                  <a:lnTo>
                    <a:pt x="65811" y="52971"/>
                  </a:lnTo>
                  <a:lnTo>
                    <a:pt x="66052" y="53505"/>
                  </a:lnTo>
                  <a:close/>
                </a:path>
                <a:path w="87629" h="270509">
                  <a:moveTo>
                    <a:pt x="66586" y="54508"/>
                  </a:moveTo>
                  <a:close/>
                </a:path>
                <a:path w="87629" h="270509">
                  <a:moveTo>
                    <a:pt x="66789" y="55778"/>
                  </a:moveTo>
                  <a:lnTo>
                    <a:pt x="66484" y="54508"/>
                  </a:lnTo>
                  <a:lnTo>
                    <a:pt x="66243" y="54508"/>
                  </a:lnTo>
                  <a:lnTo>
                    <a:pt x="66179" y="55778"/>
                  </a:lnTo>
                  <a:lnTo>
                    <a:pt x="66789" y="55778"/>
                  </a:lnTo>
                  <a:close/>
                </a:path>
                <a:path w="87629" h="270509">
                  <a:moveTo>
                    <a:pt x="67398" y="23126"/>
                  </a:moveTo>
                  <a:lnTo>
                    <a:pt x="67259" y="23228"/>
                  </a:lnTo>
                  <a:lnTo>
                    <a:pt x="67106" y="23583"/>
                  </a:lnTo>
                  <a:lnTo>
                    <a:pt x="67284" y="23456"/>
                  </a:lnTo>
                  <a:lnTo>
                    <a:pt x="67398" y="23126"/>
                  </a:lnTo>
                  <a:close/>
                </a:path>
                <a:path w="87629" h="270509">
                  <a:moveTo>
                    <a:pt x="68059" y="60858"/>
                  </a:moveTo>
                  <a:lnTo>
                    <a:pt x="67043" y="60858"/>
                  </a:lnTo>
                  <a:lnTo>
                    <a:pt x="68059" y="61353"/>
                  </a:lnTo>
                  <a:lnTo>
                    <a:pt x="68059" y="60858"/>
                  </a:lnTo>
                  <a:close/>
                </a:path>
                <a:path w="87629" h="270509">
                  <a:moveTo>
                    <a:pt x="68910" y="65938"/>
                  </a:moveTo>
                  <a:lnTo>
                    <a:pt x="68110" y="64668"/>
                  </a:lnTo>
                  <a:lnTo>
                    <a:pt x="68503" y="65938"/>
                  </a:lnTo>
                  <a:lnTo>
                    <a:pt x="68910" y="65938"/>
                  </a:lnTo>
                  <a:close/>
                </a:path>
                <a:path w="87629" h="270509">
                  <a:moveTo>
                    <a:pt x="71031" y="51866"/>
                  </a:moveTo>
                  <a:lnTo>
                    <a:pt x="70916" y="50698"/>
                  </a:lnTo>
                  <a:lnTo>
                    <a:pt x="70523" y="50698"/>
                  </a:lnTo>
                  <a:lnTo>
                    <a:pt x="70853" y="51689"/>
                  </a:lnTo>
                  <a:lnTo>
                    <a:pt x="71031" y="51866"/>
                  </a:lnTo>
                  <a:close/>
                </a:path>
                <a:path w="87629" h="270509">
                  <a:moveTo>
                    <a:pt x="71132" y="51968"/>
                  </a:moveTo>
                  <a:close/>
                </a:path>
                <a:path w="87629" h="270509">
                  <a:moveTo>
                    <a:pt x="71640" y="51917"/>
                  </a:moveTo>
                  <a:lnTo>
                    <a:pt x="71628" y="51193"/>
                  </a:lnTo>
                  <a:lnTo>
                    <a:pt x="71602" y="51485"/>
                  </a:lnTo>
                  <a:lnTo>
                    <a:pt x="71615" y="51714"/>
                  </a:lnTo>
                  <a:lnTo>
                    <a:pt x="71640" y="51917"/>
                  </a:lnTo>
                  <a:close/>
                </a:path>
                <a:path w="87629" h="270509">
                  <a:moveTo>
                    <a:pt x="72161" y="246278"/>
                  </a:moveTo>
                  <a:lnTo>
                    <a:pt x="71437" y="245008"/>
                  </a:lnTo>
                  <a:lnTo>
                    <a:pt x="71221" y="246278"/>
                  </a:lnTo>
                  <a:lnTo>
                    <a:pt x="71932" y="247548"/>
                  </a:lnTo>
                  <a:lnTo>
                    <a:pt x="72161" y="246278"/>
                  </a:lnTo>
                  <a:close/>
                </a:path>
                <a:path w="87629" h="270509">
                  <a:moveTo>
                    <a:pt x="72288" y="250088"/>
                  </a:moveTo>
                  <a:lnTo>
                    <a:pt x="71729" y="248818"/>
                  </a:lnTo>
                  <a:lnTo>
                    <a:pt x="71958" y="250088"/>
                  </a:lnTo>
                  <a:lnTo>
                    <a:pt x="72288" y="250088"/>
                  </a:lnTo>
                  <a:close/>
                </a:path>
                <a:path w="87629" h="270509">
                  <a:moveTo>
                    <a:pt x="72605" y="246278"/>
                  </a:moveTo>
                  <a:lnTo>
                    <a:pt x="72301" y="245503"/>
                  </a:lnTo>
                  <a:lnTo>
                    <a:pt x="72161" y="246278"/>
                  </a:lnTo>
                  <a:lnTo>
                    <a:pt x="72605" y="246278"/>
                  </a:lnTo>
                  <a:close/>
                </a:path>
                <a:path w="87629" h="270509">
                  <a:moveTo>
                    <a:pt x="73609" y="257378"/>
                  </a:moveTo>
                  <a:lnTo>
                    <a:pt x="73418" y="257289"/>
                  </a:lnTo>
                  <a:lnTo>
                    <a:pt x="73469" y="257441"/>
                  </a:lnTo>
                  <a:lnTo>
                    <a:pt x="73609" y="257378"/>
                  </a:lnTo>
                  <a:close/>
                </a:path>
                <a:path w="87629" h="270509">
                  <a:moveTo>
                    <a:pt x="74015" y="91655"/>
                  </a:moveTo>
                  <a:lnTo>
                    <a:pt x="73977" y="91059"/>
                  </a:lnTo>
                  <a:lnTo>
                    <a:pt x="73964" y="90360"/>
                  </a:lnTo>
                  <a:lnTo>
                    <a:pt x="73748" y="89801"/>
                  </a:lnTo>
                  <a:lnTo>
                    <a:pt x="73685" y="90538"/>
                  </a:lnTo>
                  <a:lnTo>
                    <a:pt x="73812" y="91122"/>
                  </a:lnTo>
                  <a:lnTo>
                    <a:pt x="74015" y="91655"/>
                  </a:lnTo>
                  <a:close/>
                </a:path>
                <a:path w="87629" h="270509">
                  <a:moveTo>
                    <a:pt x="74066" y="224688"/>
                  </a:moveTo>
                  <a:lnTo>
                    <a:pt x="74002" y="224231"/>
                  </a:lnTo>
                  <a:lnTo>
                    <a:pt x="73926" y="224650"/>
                  </a:lnTo>
                  <a:lnTo>
                    <a:pt x="74066" y="224688"/>
                  </a:lnTo>
                  <a:close/>
                </a:path>
                <a:path w="87629" h="270509">
                  <a:moveTo>
                    <a:pt x="74117" y="264058"/>
                  </a:moveTo>
                  <a:lnTo>
                    <a:pt x="73469" y="262788"/>
                  </a:lnTo>
                  <a:lnTo>
                    <a:pt x="73596" y="264058"/>
                  </a:lnTo>
                  <a:lnTo>
                    <a:pt x="74117" y="264058"/>
                  </a:lnTo>
                  <a:close/>
                </a:path>
                <a:path w="87629" h="270509">
                  <a:moveTo>
                    <a:pt x="74117" y="57048"/>
                  </a:moveTo>
                  <a:lnTo>
                    <a:pt x="73228" y="57048"/>
                  </a:lnTo>
                  <a:lnTo>
                    <a:pt x="73837" y="58318"/>
                  </a:lnTo>
                  <a:lnTo>
                    <a:pt x="74117" y="57048"/>
                  </a:lnTo>
                  <a:close/>
                </a:path>
                <a:path w="87629" h="270509">
                  <a:moveTo>
                    <a:pt x="74155" y="224777"/>
                  </a:moveTo>
                  <a:lnTo>
                    <a:pt x="74117" y="225158"/>
                  </a:lnTo>
                  <a:lnTo>
                    <a:pt x="74142" y="224967"/>
                  </a:lnTo>
                  <a:lnTo>
                    <a:pt x="74155" y="224777"/>
                  </a:lnTo>
                  <a:close/>
                </a:path>
                <a:path w="87629" h="270509">
                  <a:moveTo>
                    <a:pt x="74244" y="226136"/>
                  </a:moveTo>
                  <a:lnTo>
                    <a:pt x="74129" y="225158"/>
                  </a:lnTo>
                  <a:lnTo>
                    <a:pt x="74091" y="225488"/>
                  </a:lnTo>
                  <a:lnTo>
                    <a:pt x="74015" y="225894"/>
                  </a:lnTo>
                  <a:lnTo>
                    <a:pt x="74244" y="226136"/>
                  </a:lnTo>
                  <a:close/>
                </a:path>
                <a:path w="87629" h="270509">
                  <a:moveTo>
                    <a:pt x="74422" y="234911"/>
                  </a:moveTo>
                  <a:lnTo>
                    <a:pt x="74396" y="234010"/>
                  </a:lnTo>
                  <a:lnTo>
                    <a:pt x="73444" y="233286"/>
                  </a:lnTo>
                  <a:lnTo>
                    <a:pt x="73571" y="234683"/>
                  </a:lnTo>
                  <a:lnTo>
                    <a:pt x="73799" y="235026"/>
                  </a:lnTo>
                  <a:lnTo>
                    <a:pt x="74422" y="234911"/>
                  </a:lnTo>
                  <a:close/>
                </a:path>
                <a:path w="87629" h="270509">
                  <a:moveTo>
                    <a:pt x="74549" y="212686"/>
                  </a:moveTo>
                  <a:lnTo>
                    <a:pt x="74485" y="212318"/>
                  </a:lnTo>
                  <a:lnTo>
                    <a:pt x="74371" y="212483"/>
                  </a:lnTo>
                  <a:lnTo>
                    <a:pt x="74549" y="212686"/>
                  </a:lnTo>
                  <a:close/>
                </a:path>
                <a:path w="87629" h="270509">
                  <a:moveTo>
                    <a:pt x="74612" y="92875"/>
                  </a:moveTo>
                  <a:lnTo>
                    <a:pt x="74396" y="92468"/>
                  </a:lnTo>
                  <a:lnTo>
                    <a:pt x="74180" y="92075"/>
                  </a:lnTo>
                  <a:lnTo>
                    <a:pt x="74015" y="91655"/>
                  </a:lnTo>
                  <a:lnTo>
                    <a:pt x="74053" y="92367"/>
                  </a:lnTo>
                  <a:lnTo>
                    <a:pt x="74117" y="92925"/>
                  </a:lnTo>
                  <a:lnTo>
                    <a:pt x="74612" y="92875"/>
                  </a:lnTo>
                  <a:close/>
                </a:path>
                <a:path w="87629" h="270509">
                  <a:moveTo>
                    <a:pt x="74764" y="223418"/>
                  </a:moveTo>
                  <a:lnTo>
                    <a:pt x="74549" y="223418"/>
                  </a:lnTo>
                  <a:lnTo>
                    <a:pt x="74752" y="223939"/>
                  </a:lnTo>
                  <a:lnTo>
                    <a:pt x="74764" y="223418"/>
                  </a:lnTo>
                  <a:close/>
                </a:path>
                <a:path w="87629" h="270509">
                  <a:moveTo>
                    <a:pt x="74815" y="215582"/>
                  </a:moveTo>
                  <a:lnTo>
                    <a:pt x="74777" y="215925"/>
                  </a:lnTo>
                  <a:lnTo>
                    <a:pt x="74764" y="216154"/>
                  </a:lnTo>
                  <a:lnTo>
                    <a:pt x="74790" y="216319"/>
                  </a:lnTo>
                  <a:lnTo>
                    <a:pt x="74815" y="215836"/>
                  </a:lnTo>
                  <a:lnTo>
                    <a:pt x="74815" y="215582"/>
                  </a:lnTo>
                  <a:close/>
                </a:path>
                <a:path w="87629" h="270509">
                  <a:moveTo>
                    <a:pt x="74828" y="213029"/>
                  </a:moveTo>
                  <a:lnTo>
                    <a:pt x="74549" y="212686"/>
                  </a:lnTo>
                  <a:lnTo>
                    <a:pt x="74574" y="212915"/>
                  </a:lnTo>
                  <a:lnTo>
                    <a:pt x="74828" y="213029"/>
                  </a:lnTo>
                  <a:close/>
                </a:path>
                <a:path w="87629" h="270509">
                  <a:moveTo>
                    <a:pt x="74879" y="217589"/>
                  </a:moveTo>
                  <a:lnTo>
                    <a:pt x="74853" y="217322"/>
                  </a:lnTo>
                  <a:lnTo>
                    <a:pt x="74803" y="216852"/>
                  </a:lnTo>
                  <a:lnTo>
                    <a:pt x="74650" y="216789"/>
                  </a:lnTo>
                  <a:lnTo>
                    <a:pt x="74688" y="217093"/>
                  </a:lnTo>
                  <a:lnTo>
                    <a:pt x="74764" y="217347"/>
                  </a:lnTo>
                  <a:lnTo>
                    <a:pt x="74879" y="217589"/>
                  </a:lnTo>
                  <a:close/>
                </a:path>
                <a:path w="87629" h="270509">
                  <a:moveTo>
                    <a:pt x="75095" y="223418"/>
                  </a:moveTo>
                  <a:lnTo>
                    <a:pt x="74968" y="222148"/>
                  </a:lnTo>
                  <a:lnTo>
                    <a:pt x="74650" y="220878"/>
                  </a:lnTo>
                  <a:lnTo>
                    <a:pt x="74764" y="223418"/>
                  </a:lnTo>
                  <a:lnTo>
                    <a:pt x="75095" y="223418"/>
                  </a:lnTo>
                  <a:close/>
                </a:path>
                <a:path w="87629" h="270509">
                  <a:moveTo>
                    <a:pt x="75095" y="63398"/>
                  </a:moveTo>
                  <a:lnTo>
                    <a:pt x="74790" y="62166"/>
                  </a:lnTo>
                  <a:lnTo>
                    <a:pt x="74891" y="63398"/>
                  </a:lnTo>
                  <a:lnTo>
                    <a:pt x="75095" y="63398"/>
                  </a:lnTo>
                  <a:close/>
                </a:path>
                <a:path w="87629" h="270509">
                  <a:moveTo>
                    <a:pt x="75133" y="213169"/>
                  </a:moveTo>
                  <a:lnTo>
                    <a:pt x="74828" y="213029"/>
                  </a:lnTo>
                  <a:lnTo>
                    <a:pt x="74993" y="213144"/>
                  </a:lnTo>
                  <a:lnTo>
                    <a:pt x="75133" y="213169"/>
                  </a:lnTo>
                  <a:close/>
                </a:path>
                <a:path w="87629" h="270509">
                  <a:moveTo>
                    <a:pt x="75145" y="225958"/>
                  </a:moveTo>
                  <a:lnTo>
                    <a:pt x="75044" y="224688"/>
                  </a:lnTo>
                  <a:lnTo>
                    <a:pt x="74752" y="223939"/>
                  </a:lnTo>
                  <a:lnTo>
                    <a:pt x="74714" y="225958"/>
                  </a:lnTo>
                  <a:lnTo>
                    <a:pt x="75145" y="225958"/>
                  </a:lnTo>
                  <a:close/>
                </a:path>
                <a:path w="87629" h="270509">
                  <a:moveTo>
                    <a:pt x="75145" y="216814"/>
                  </a:moveTo>
                  <a:lnTo>
                    <a:pt x="74930" y="216700"/>
                  </a:lnTo>
                  <a:lnTo>
                    <a:pt x="74841" y="216573"/>
                  </a:lnTo>
                  <a:lnTo>
                    <a:pt x="74803" y="216331"/>
                  </a:lnTo>
                  <a:lnTo>
                    <a:pt x="74803" y="216852"/>
                  </a:lnTo>
                  <a:lnTo>
                    <a:pt x="74942" y="216890"/>
                  </a:lnTo>
                  <a:lnTo>
                    <a:pt x="75145" y="216814"/>
                  </a:lnTo>
                  <a:close/>
                </a:path>
                <a:path w="87629" h="270509">
                  <a:moveTo>
                    <a:pt x="75196" y="195478"/>
                  </a:moveTo>
                  <a:lnTo>
                    <a:pt x="74663" y="195478"/>
                  </a:lnTo>
                  <a:lnTo>
                    <a:pt x="74891" y="196748"/>
                  </a:lnTo>
                  <a:lnTo>
                    <a:pt x="75196" y="195478"/>
                  </a:lnTo>
                  <a:close/>
                </a:path>
                <a:path w="87629" h="270509">
                  <a:moveTo>
                    <a:pt x="75666" y="210553"/>
                  </a:moveTo>
                  <a:lnTo>
                    <a:pt x="75145" y="209765"/>
                  </a:lnTo>
                  <a:lnTo>
                    <a:pt x="75057" y="210578"/>
                  </a:lnTo>
                  <a:lnTo>
                    <a:pt x="74409" y="211785"/>
                  </a:lnTo>
                  <a:lnTo>
                    <a:pt x="74485" y="212318"/>
                  </a:lnTo>
                  <a:lnTo>
                    <a:pt x="75666" y="210553"/>
                  </a:lnTo>
                  <a:close/>
                </a:path>
                <a:path w="87629" h="270509">
                  <a:moveTo>
                    <a:pt x="75844" y="187731"/>
                  </a:moveTo>
                  <a:close/>
                </a:path>
                <a:path w="87629" h="270509">
                  <a:moveTo>
                    <a:pt x="75907" y="111899"/>
                  </a:moveTo>
                  <a:lnTo>
                    <a:pt x="75565" y="110223"/>
                  </a:lnTo>
                  <a:lnTo>
                    <a:pt x="75145" y="111404"/>
                  </a:lnTo>
                  <a:lnTo>
                    <a:pt x="75907" y="111899"/>
                  </a:lnTo>
                  <a:close/>
                </a:path>
                <a:path w="87629" h="270509">
                  <a:moveTo>
                    <a:pt x="76073" y="228892"/>
                  </a:moveTo>
                  <a:lnTo>
                    <a:pt x="75692" y="227799"/>
                  </a:lnTo>
                  <a:lnTo>
                    <a:pt x="74955" y="226504"/>
                  </a:lnTo>
                  <a:lnTo>
                    <a:pt x="73952" y="227101"/>
                  </a:lnTo>
                  <a:lnTo>
                    <a:pt x="74815" y="228219"/>
                  </a:lnTo>
                  <a:lnTo>
                    <a:pt x="74383" y="228434"/>
                  </a:lnTo>
                  <a:lnTo>
                    <a:pt x="75425" y="229666"/>
                  </a:lnTo>
                  <a:lnTo>
                    <a:pt x="75450" y="230568"/>
                  </a:lnTo>
                  <a:lnTo>
                    <a:pt x="74942" y="231178"/>
                  </a:lnTo>
                  <a:lnTo>
                    <a:pt x="74587" y="230987"/>
                  </a:lnTo>
                  <a:lnTo>
                    <a:pt x="74815" y="231330"/>
                  </a:lnTo>
                  <a:lnTo>
                    <a:pt x="74218" y="232346"/>
                  </a:lnTo>
                  <a:lnTo>
                    <a:pt x="74803" y="232892"/>
                  </a:lnTo>
                  <a:lnTo>
                    <a:pt x="75704" y="231813"/>
                  </a:lnTo>
                  <a:lnTo>
                    <a:pt x="75895" y="230352"/>
                  </a:lnTo>
                  <a:lnTo>
                    <a:pt x="75412" y="228752"/>
                  </a:lnTo>
                  <a:lnTo>
                    <a:pt x="75666" y="228460"/>
                  </a:lnTo>
                  <a:lnTo>
                    <a:pt x="75895" y="228803"/>
                  </a:lnTo>
                  <a:lnTo>
                    <a:pt x="76073" y="228892"/>
                  </a:lnTo>
                  <a:close/>
                </a:path>
                <a:path w="87629" h="270509">
                  <a:moveTo>
                    <a:pt x="76212" y="179031"/>
                  </a:moveTo>
                  <a:lnTo>
                    <a:pt x="75831" y="180581"/>
                  </a:lnTo>
                  <a:lnTo>
                    <a:pt x="76034" y="179908"/>
                  </a:lnTo>
                  <a:lnTo>
                    <a:pt x="76149" y="179425"/>
                  </a:lnTo>
                  <a:lnTo>
                    <a:pt x="76212" y="179031"/>
                  </a:lnTo>
                  <a:close/>
                </a:path>
                <a:path w="87629" h="270509">
                  <a:moveTo>
                    <a:pt x="76301" y="235546"/>
                  </a:moveTo>
                  <a:lnTo>
                    <a:pt x="75806" y="235127"/>
                  </a:lnTo>
                  <a:lnTo>
                    <a:pt x="75819" y="235432"/>
                  </a:lnTo>
                  <a:lnTo>
                    <a:pt x="76301" y="235546"/>
                  </a:lnTo>
                  <a:close/>
                </a:path>
                <a:path w="87629" h="270509">
                  <a:moveTo>
                    <a:pt x="76555" y="218338"/>
                  </a:moveTo>
                  <a:lnTo>
                    <a:pt x="76149" y="218338"/>
                  </a:lnTo>
                  <a:lnTo>
                    <a:pt x="76047" y="219494"/>
                  </a:lnTo>
                  <a:lnTo>
                    <a:pt x="76555" y="218338"/>
                  </a:lnTo>
                  <a:close/>
                </a:path>
                <a:path w="87629" h="270509">
                  <a:moveTo>
                    <a:pt x="76835" y="167995"/>
                  </a:moveTo>
                  <a:lnTo>
                    <a:pt x="76669" y="168135"/>
                  </a:lnTo>
                  <a:lnTo>
                    <a:pt x="76606" y="168325"/>
                  </a:lnTo>
                  <a:lnTo>
                    <a:pt x="76746" y="168173"/>
                  </a:lnTo>
                  <a:lnTo>
                    <a:pt x="76835" y="167995"/>
                  </a:lnTo>
                  <a:close/>
                </a:path>
                <a:path w="87629" h="270509">
                  <a:moveTo>
                    <a:pt x="76873" y="78397"/>
                  </a:moveTo>
                  <a:lnTo>
                    <a:pt x="76796" y="78651"/>
                  </a:lnTo>
                  <a:lnTo>
                    <a:pt x="76796" y="78828"/>
                  </a:lnTo>
                  <a:lnTo>
                    <a:pt x="76860" y="78613"/>
                  </a:lnTo>
                  <a:lnTo>
                    <a:pt x="76873" y="78397"/>
                  </a:lnTo>
                  <a:close/>
                </a:path>
                <a:path w="87629" h="270509">
                  <a:moveTo>
                    <a:pt x="77431" y="88150"/>
                  </a:moveTo>
                  <a:lnTo>
                    <a:pt x="77317" y="87795"/>
                  </a:lnTo>
                  <a:lnTo>
                    <a:pt x="77203" y="87490"/>
                  </a:lnTo>
                  <a:lnTo>
                    <a:pt x="77216" y="87998"/>
                  </a:lnTo>
                  <a:lnTo>
                    <a:pt x="77343" y="88138"/>
                  </a:lnTo>
                  <a:close/>
                </a:path>
                <a:path w="87629" h="270509">
                  <a:moveTo>
                    <a:pt x="77724" y="173888"/>
                  </a:moveTo>
                  <a:lnTo>
                    <a:pt x="77050" y="173888"/>
                  </a:lnTo>
                  <a:lnTo>
                    <a:pt x="77152" y="176530"/>
                  </a:lnTo>
                  <a:lnTo>
                    <a:pt x="77724" y="173888"/>
                  </a:lnTo>
                  <a:close/>
                </a:path>
                <a:path w="87629" h="270509">
                  <a:moveTo>
                    <a:pt x="77800" y="223418"/>
                  </a:moveTo>
                  <a:lnTo>
                    <a:pt x="76047" y="219608"/>
                  </a:lnTo>
                  <a:lnTo>
                    <a:pt x="75704" y="219608"/>
                  </a:lnTo>
                  <a:lnTo>
                    <a:pt x="75184" y="218338"/>
                  </a:lnTo>
                  <a:lnTo>
                    <a:pt x="74879" y="218338"/>
                  </a:lnTo>
                  <a:lnTo>
                    <a:pt x="75069" y="219608"/>
                  </a:lnTo>
                  <a:lnTo>
                    <a:pt x="75526" y="220878"/>
                  </a:lnTo>
                  <a:lnTo>
                    <a:pt x="75653" y="223418"/>
                  </a:lnTo>
                  <a:lnTo>
                    <a:pt x="75844" y="223418"/>
                  </a:lnTo>
                  <a:lnTo>
                    <a:pt x="75933" y="224688"/>
                  </a:lnTo>
                  <a:lnTo>
                    <a:pt x="77800" y="223418"/>
                  </a:lnTo>
                  <a:close/>
                </a:path>
                <a:path w="87629" h="270509">
                  <a:moveTo>
                    <a:pt x="78244" y="86258"/>
                  </a:moveTo>
                  <a:lnTo>
                    <a:pt x="77647" y="83718"/>
                  </a:lnTo>
                  <a:lnTo>
                    <a:pt x="77660" y="85204"/>
                  </a:lnTo>
                  <a:lnTo>
                    <a:pt x="78244" y="86258"/>
                  </a:lnTo>
                  <a:close/>
                </a:path>
                <a:path w="87629" h="270509">
                  <a:moveTo>
                    <a:pt x="78346" y="195478"/>
                  </a:moveTo>
                  <a:lnTo>
                    <a:pt x="78270" y="194208"/>
                  </a:lnTo>
                  <a:lnTo>
                    <a:pt x="78105" y="194208"/>
                  </a:lnTo>
                  <a:lnTo>
                    <a:pt x="78346" y="195478"/>
                  </a:lnTo>
                  <a:close/>
                </a:path>
                <a:path w="87629" h="270509">
                  <a:moveTo>
                    <a:pt x="78435" y="213398"/>
                  </a:moveTo>
                  <a:lnTo>
                    <a:pt x="78409" y="213233"/>
                  </a:lnTo>
                  <a:lnTo>
                    <a:pt x="78371" y="213055"/>
                  </a:lnTo>
                  <a:lnTo>
                    <a:pt x="78333" y="212864"/>
                  </a:lnTo>
                  <a:lnTo>
                    <a:pt x="78435" y="213398"/>
                  </a:lnTo>
                  <a:close/>
                </a:path>
                <a:path w="87629" h="270509">
                  <a:moveTo>
                    <a:pt x="78460" y="214528"/>
                  </a:moveTo>
                  <a:lnTo>
                    <a:pt x="77609" y="214528"/>
                  </a:lnTo>
                  <a:lnTo>
                    <a:pt x="77749" y="215798"/>
                  </a:lnTo>
                  <a:lnTo>
                    <a:pt x="78460" y="214528"/>
                  </a:lnTo>
                  <a:close/>
                </a:path>
                <a:path w="87629" h="270509">
                  <a:moveTo>
                    <a:pt x="78790" y="200558"/>
                  </a:moveTo>
                  <a:lnTo>
                    <a:pt x="78155" y="199288"/>
                  </a:lnTo>
                  <a:lnTo>
                    <a:pt x="78384" y="200558"/>
                  </a:lnTo>
                  <a:lnTo>
                    <a:pt x="78790" y="200558"/>
                  </a:lnTo>
                  <a:close/>
                </a:path>
                <a:path w="87629" h="270509">
                  <a:moveTo>
                    <a:pt x="78905" y="194208"/>
                  </a:moveTo>
                  <a:lnTo>
                    <a:pt x="78206" y="192938"/>
                  </a:lnTo>
                  <a:lnTo>
                    <a:pt x="78270" y="194208"/>
                  </a:lnTo>
                  <a:lnTo>
                    <a:pt x="78905" y="194208"/>
                  </a:lnTo>
                  <a:close/>
                </a:path>
                <a:path w="87629" h="270509">
                  <a:moveTo>
                    <a:pt x="78905" y="158648"/>
                  </a:moveTo>
                  <a:lnTo>
                    <a:pt x="78092" y="157518"/>
                  </a:lnTo>
                  <a:lnTo>
                    <a:pt x="78486" y="159626"/>
                  </a:lnTo>
                  <a:lnTo>
                    <a:pt x="78905" y="158648"/>
                  </a:lnTo>
                  <a:close/>
                </a:path>
                <a:path w="87629" h="270509">
                  <a:moveTo>
                    <a:pt x="79159" y="195554"/>
                  </a:moveTo>
                  <a:lnTo>
                    <a:pt x="78892" y="198412"/>
                  </a:lnTo>
                  <a:lnTo>
                    <a:pt x="79057" y="198170"/>
                  </a:lnTo>
                  <a:lnTo>
                    <a:pt x="79159" y="195554"/>
                  </a:lnTo>
                  <a:close/>
                </a:path>
                <a:path w="87629" h="270509">
                  <a:moveTo>
                    <a:pt x="79209" y="190398"/>
                  </a:moveTo>
                  <a:lnTo>
                    <a:pt x="78740" y="191668"/>
                  </a:lnTo>
                  <a:lnTo>
                    <a:pt x="79209" y="190398"/>
                  </a:lnTo>
                  <a:close/>
                </a:path>
                <a:path w="87629" h="270509">
                  <a:moveTo>
                    <a:pt x="79387" y="157378"/>
                  </a:moveTo>
                  <a:lnTo>
                    <a:pt x="79235" y="156108"/>
                  </a:lnTo>
                  <a:lnTo>
                    <a:pt x="79108" y="156324"/>
                  </a:lnTo>
                  <a:lnTo>
                    <a:pt x="79349" y="157378"/>
                  </a:lnTo>
                  <a:close/>
                </a:path>
                <a:path w="87629" h="270509">
                  <a:moveTo>
                    <a:pt x="79514" y="189128"/>
                  </a:moveTo>
                  <a:lnTo>
                    <a:pt x="78384" y="189128"/>
                  </a:lnTo>
                  <a:lnTo>
                    <a:pt x="79146" y="190309"/>
                  </a:lnTo>
                  <a:lnTo>
                    <a:pt x="79514" y="189128"/>
                  </a:lnTo>
                  <a:close/>
                </a:path>
                <a:path w="87629" h="270509">
                  <a:moveTo>
                    <a:pt x="79616" y="102768"/>
                  </a:moveTo>
                  <a:lnTo>
                    <a:pt x="79400" y="101282"/>
                  </a:lnTo>
                  <a:lnTo>
                    <a:pt x="79070" y="102019"/>
                  </a:lnTo>
                  <a:lnTo>
                    <a:pt x="79616" y="102768"/>
                  </a:lnTo>
                  <a:close/>
                </a:path>
                <a:path w="87629" h="270509">
                  <a:moveTo>
                    <a:pt x="79705" y="197586"/>
                  </a:moveTo>
                  <a:lnTo>
                    <a:pt x="79679" y="197269"/>
                  </a:lnTo>
                  <a:lnTo>
                    <a:pt x="79057" y="198170"/>
                  </a:lnTo>
                  <a:lnTo>
                    <a:pt x="79006" y="199301"/>
                  </a:lnTo>
                  <a:lnTo>
                    <a:pt x="79705" y="197586"/>
                  </a:lnTo>
                  <a:close/>
                </a:path>
                <a:path w="87629" h="270509">
                  <a:moveTo>
                    <a:pt x="79895" y="100228"/>
                  </a:moveTo>
                  <a:lnTo>
                    <a:pt x="79082" y="98958"/>
                  </a:lnTo>
                  <a:lnTo>
                    <a:pt x="79400" y="101282"/>
                  </a:lnTo>
                  <a:lnTo>
                    <a:pt x="79895" y="100228"/>
                  </a:lnTo>
                  <a:close/>
                </a:path>
                <a:path w="87629" h="270509">
                  <a:moveTo>
                    <a:pt x="80162" y="142303"/>
                  </a:moveTo>
                  <a:lnTo>
                    <a:pt x="80098" y="142468"/>
                  </a:lnTo>
                  <a:lnTo>
                    <a:pt x="80162" y="142303"/>
                  </a:lnTo>
                  <a:close/>
                </a:path>
                <a:path w="87629" h="270509">
                  <a:moveTo>
                    <a:pt x="80289" y="141744"/>
                  </a:moveTo>
                  <a:lnTo>
                    <a:pt x="80175" y="142303"/>
                  </a:lnTo>
                  <a:lnTo>
                    <a:pt x="80238" y="142151"/>
                  </a:lnTo>
                  <a:lnTo>
                    <a:pt x="80276" y="141960"/>
                  </a:lnTo>
                  <a:lnTo>
                    <a:pt x="80289" y="141744"/>
                  </a:lnTo>
                  <a:close/>
                </a:path>
                <a:path w="87629" h="270509">
                  <a:moveTo>
                    <a:pt x="80340" y="183515"/>
                  </a:moveTo>
                  <a:lnTo>
                    <a:pt x="79476" y="183349"/>
                  </a:lnTo>
                  <a:lnTo>
                    <a:pt x="79108" y="183184"/>
                  </a:lnTo>
                  <a:lnTo>
                    <a:pt x="79463" y="183426"/>
                  </a:lnTo>
                  <a:lnTo>
                    <a:pt x="79616" y="183730"/>
                  </a:lnTo>
                  <a:lnTo>
                    <a:pt x="79667" y="184086"/>
                  </a:lnTo>
                  <a:lnTo>
                    <a:pt x="79832" y="184111"/>
                  </a:lnTo>
                  <a:lnTo>
                    <a:pt x="80022" y="184061"/>
                  </a:lnTo>
                  <a:lnTo>
                    <a:pt x="80289" y="183934"/>
                  </a:lnTo>
                  <a:lnTo>
                    <a:pt x="80340" y="183515"/>
                  </a:lnTo>
                  <a:close/>
                </a:path>
                <a:path w="87629" h="270509">
                  <a:moveTo>
                    <a:pt x="80441" y="186778"/>
                  </a:moveTo>
                  <a:lnTo>
                    <a:pt x="80162" y="185788"/>
                  </a:lnTo>
                  <a:lnTo>
                    <a:pt x="80098" y="185547"/>
                  </a:lnTo>
                  <a:lnTo>
                    <a:pt x="79857" y="186385"/>
                  </a:lnTo>
                  <a:lnTo>
                    <a:pt x="79679" y="185318"/>
                  </a:lnTo>
                  <a:lnTo>
                    <a:pt x="78562" y="184048"/>
                  </a:lnTo>
                  <a:lnTo>
                    <a:pt x="79349" y="181508"/>
                  </a:lnTo>
                  <a:lnTo>
                    <a:pt x="79222" y="180238"/>
                  </a:lnTo>
                  <a:lnTo>
                    <a:pt x="79095" y="178968"/>
                  </a:lnTo>
                  <a:lnTo>
                    <a:pt x="79463" y="178968"/>
                  </a:lnTo>
                  <a:lnTo>
                    <a:pt x="79921" y="173888"/>
                  </a:lnTo>
                  <a:lnTo>
                    <a:pt x="80162" y="172618"/>
                  </a:lnTo>
                  <a:lnTo>
                    <a:pt x="77978" y="172618"/>
                  </a:lnTo>
                  <a:lnTo>
                    <a:pt x="77762" y="172618"/>
                  </a:lnTo>
                  <a:lnTo>
                    <a:pt x="78219" y="173888"/>
                  </a:lnTo>
                  <a:lnTo>
                    <a:pt x="78066" y="175158"/>
                  </a:lnTo>
                  <a:lnTo>
                    <a:pt x="77228" y="176428"/>
                  </a:lnTo>
                  <a:lnTo>
                    <a:pt x="77266" y="176631"/>
                  </a:lnTo>
                  <a:lnTo>
                    <a:pt x="78473" y="177698"/>
                  </a:lnTo>
                  <a:lnTo>
                    <a:pt x="77584" y="178968"/>
                  </a:lnTo>
                  <a:lnTo>
                    <a:pt x="77393" y="178968"/>
                  </a:lnTo>
                  <a:lnTo>
                    <a:pt x="77431" y="177698"/>
                  </a:lnTo>
                  <a:lnTo>
                    <a:pt x="77266" y="176631"/>
                  </a:lnTo>
                  <a:lnTo>
                    <a:pt x="76200" y="177698"/>
                  </a:lnTo>
                  <a:lnTo>
                    <a:pt x="76428" y="178968"/>
                  </a:lnTo>
                  <a:lnTo>
                    <a:pt x="76225" y="180238"/>
                  </a:lnTo>
                  <a:lnTo>
                    <a:pt x="76250" y="178968"/>
                  </a:lnTo>
                  <a:lnTo>
                    <a:pt x="75679" y="182778"/>
                  </a:lnTo>
                  <a:lnTo>
                    <a:pt x="75971" y="181508"/>
                  </a:lnTo>
                  <a:lnTo>
                    <a:pt x="78028" y="184048"/>
                  </a:lnTo>
                  <a:lnTo>
                    <a:pt x="76187" y="186588"/>
                  </a:lnTo>
                  <a:lnTo>
                    <a:pt x="76301" y="186817"/>
                  </a:lnTo>
                  <a:lnTo>
                    <a:pt x="76771" y="189128"/>
                  </a:lnTo>
                  <a:lnTo>
                    <a:pt x="75844" y="187858"/>
                  </a:lnTo>
                  <a:lnTo>
                    <a:pt x="75577" y="189128"/>
                  </a:lnTo>
                  <a:lnTo>
                    <a:pt x="75260" y="190398"/>
                  </a:lnTo>
                  <a:lnTo>
                    <a:pt x="75006" y="190398"/>
                  </a:lnTo>
                  <a:lnTo>
                    <a:pt x="75742" y="191668"/>
                  </a:lnTo>
                  <a:lnTo>
                    <a:pt x="74371" y="191668"/>
                  </a:lnTo>
                  <a:lnTo>
                    <a:pt x="75463" y="194208"/>
                  </a:lnTo>
                  <a:lnTo>
                    <a:pt x="75158" y="194208"/>
                  </a:lnTo>
                  <a:lnTo>
                    <a:pt x="75412" y="195478"/>
                  </a:lnTo>
                  <a:lnTo>
                    <a:pt x="75565" y="195478"/>
                  </a:lnTo>
                  <a:lnTo>
                    <a:pt x="76568" y="198018"/>
                  </a:lnTo>
                  <a:lnTo>
                    <a:pt x="74295" y="201828"/>
                  </a:lnTo>
                  <a:lnTo>
                    <a:pt x="75666" y="205638"/>
                  </a:lnTo>
                  <a:lnTo>
                    <a:pt x="76200" y="209448"/>
                  </a:lnTo>
                  <a:lnTo>
                    <a:pt x="77203" y="209448"/>
                  </a:lnTo>
                  <a:lnTo>
                    <a:pt x="77609" y="213258"/>
                  </a:lnTo>
                  <a:lnTo>
                    <a:pt x="77101" y="213258"/>
                  </a:lnTo>
                  <a:lnTo>
                    <a:pt x="76542" y="211988"/>
                  </a:lnTo>
                  <a:lnTo>
                    <a:pt x="76060" y="213258"/>
                  </a:lnTo>
                  <a:lnTo>
                    <a:pt x="76085" y="214617"/>
                  </a:lnTo>
                  <a:lnTo>
                    <a:pt x="76352" y="217068"/>
                  </a:lnTo>
                  <a:lnTo>
                    <a:pt x="76111" y="215798"/>
                  </a:lnTo>
                  <a:lnTo>
                    <a:pt x="75514" y="217068"/>
                  </a:lnTo>
                  <a:lnTo>
                    <a:pt x="75514" y="218338"/>
                  </a:lnTo>
                  <a:lnTo>
                    <a:pt x="76149" y="218338"/>
                  </a:lnTo>
                  <a:lnTo>
                    <a:pt x="76250" y="217068"/>
                  </a:lnTo>
                  <a:lnTo>
                    <a:pt x="77470" y="218338"/>
                  </a:lnTo>
                  <a:lnTo>
                    <a:pt x="76530" y="215798"/>
                  </a:lnTo>
                  <a:lnTo>
                    <a:pt x="76885" y="215798"/>
                  </a:lnTo>
                  <a:lnTo>
                    <a:pt x="77609" y="214528"/>
                  </a:lnTo>
                  <a:lnTo>
                    <a:pt x="77368" y="214528"/>
                  </a:lnTo>
                  <a:lnTo>
                    <a:pt x="78117" y="213258"/>
                  </a:lnTo>
                  <a:lnTo>
                    <a:pt x="78346" y="213258"/>
                  </a:lnTo>
                  <a:lnTo>
                    <a:pt x="78003" y="211988"/>
                  </a:lnTo>
                  <a:lnTo>
                    <a:pt x="78701" y="211988"/>
                  </a:lnTo>
                  <a:lnTo>
                    <a:pt x="79527" y="209448"/>
                  </a:lnTo>
                  <a:lnTo>
                    <a:pt x="77851" y="208178"/>
                  </a:lnTo>
                  <a:lnTo>
                    <a:pt x="78841" y="206908"/>
                  </a:lnTo>
                  <a:lnTo>
                    <a:pt x="78524" y="203098"/>
                  </a:lnTo>
                  <a:lnTo>
                    <a:pt x="77978" y="206908"/>
                  </a:lnTo>
                  <a:lnTo>
                    <a:pt x="76911" y="203098"/>
                  </a:lnTo>
                  <a:lnTo>
                    <a:pt x="79235" y="201828"/>
                  </a:lnTo>
                  <a:lnTo>
                    <a:pt x="78308" y="201828"/>
                  </a:lnTo>
                  <a:lnTo>
                    <a:pt x="78384" y="200558"/>
                  </a:lnTo>
                  <a:lnTo>
                    <a:pt x="77787" y="199288"/>
                  </a:lnTo>
                  <a:lnTo>
                    <a:pt x="78651" y="198018"/>
                  </a:lnTo>
                  <a:lnTo>
                    <a:pt x="77406" y="194208"/>
                  </a:lnTo>
                  <a:lnTo>
                    <a:pt x="78105" y="194208"/>
                  </a:lnTo>
                  <a:lnTo>
                    <a:pt x="77863" y="192938"/>
                  </a:lnTo>
                  <a:lnTo>
                    <a:pt x="78206" y="192938"/>
                  </a:lnTo>
                  <a:lnTo>
                    <a:pt x="79476" y="192938"/>
                  </a:lnTo>
                  <a:lnTo>
                    <a:pt x="77622" y="191668"/>
                  </a:lnTo>
                  <a:lnTo>
                    <a:pt x="78384" y="189128"/>
                  </a:lnTo>
                  <a:lnTo>
                    <a:pt x="78130" y="189128"/>
                  </a:lnTo>
                  <a:lnTo>
                    <a:pt x="79768" y="186766"/>
                  </a:lnTo>
                  <a:lnTo>
                    <a:pt x="79883" y="188226"/>
                  </a:lnTo>
                  <a:lnTo>
                    <a:pt x="80251" y="186664"/>
                  </a:lnTo>
                  <a:lnTo>
                    <a:pt x="80441" y="186778"/>
                  </a:lnTo>
                  <a:close/>
                </a:path>
                <a:path w="87629" h="270509">
                  <a:moveTo>
                    <a:pt x="80594" y="140296"/>
                  </a:moveTo>
                  <a:lnTo>
                    <a:pt x="80264" y="140195"/>
                  </a:lnTo>
                  <a:lnTo>
                    <a:pt x="80365" y="141046"/>
                  </a:lnTo>
                  <a:lnTo>
                    <a:pt x="80289" y="141744"/>
                  </a:lnTo>
                  <a:lnTo>
                    <a:pt x="80594" y="140296"/>
                  </a:lnTo>
                  <a:close/>
                </a:path>
                <a:path w="87629" h="270509">
                  <a:moveTo>
                    <a:pt x="80733" y="103035"/>
                  </a:moveTo>
                  <a:lnTo>
                    <a:pt x="80276" y="101079"/>
                  </a:lnTo>
                  <a:lnTo>
                    <a:pt x="80581" y="102539"/>
                  </a:lnTo>
                  <a:lnTo>
                    <a:pt x="80733" y="103035"/>
                  </a:lnTo>
                  <a:close/>
                </a:path>
                <a:path w="87629" h="270509">
                  <a:moveTo>
                    <a:pt x="80772" y="194945"/>
                  </a:moveTo>
                  <a:lnTo>
                    <a:pt x="79832" y="197269"/>
                  </a:lnTo>
                  <a:lnTo>
                    <a:pt x="79756" y="198551"/>
                  </a:lnTo>
                  <a:lnTo>
                    <a:pt x="80772" y="194945"/>
                  </a:lnTo>
                  <a:close/>
                </a:path>
                <a:path w="87629" h="270509">
                  <a:moveTo>
                    <a:pt x="80784" y="157378"/>
                  </a:moveTo>
                  <a:lnTo>
                    <a:pt x="79997" y="157378"/>
                  </a:lnTo>
                  <a:lnTo>
                    <a:pt x="78714" y="159626"/>
                  </a:lnTo>
                  <a:lnTo>
                    <a:pt x="80416" y="159626"/>
                  </a:lnTo>
                  <a:lnTo>
                    <a:pt x="80784" y="157378"/>
                  </a:lnTo>
                  <a:close/>
                </a:path>
                <a:path w="87629" h="270509">
                  <a:moveTo>
                    <a:pt x="81064" y="162458"/>
                  </a:moveTo>
                  <a:lnTo>
                    <a:pt x="80175" y="161188"/>
                  </a:lnTo>
                  <a:lnTo>
                    <a:pt x="80378" y="159918"/>
                  </a:lnTo>
                  <a:lnTo>
                    <a:pt x="78549" y="159918"/>
                  </a:lnTo>
                  <a:lnTo>
                    <a:pt x="78371" y="159918"/>
                  </a:lnTo>
                  <a:lnTo>
                    <a:pt x="76796" y="163728"/>
                  </a:lnTo>
                  <a:lnTo>
                    <a:pt x="76809" y="162458"/>
                  </a:lnTo>
                  <a:lnTo>
                    <a:pt x="76466" y="161188"/>
                  </a:lnTo>
                  <a:lnTo>
                    <a:pt x="76542" y="163728"/>
                  </a:lnTo>
                  <a:lnTo>
                    <a:pt x="76720" y="166268"/>
                  </a:lnTo>
                  <a:lnTo>
                    <a:pt x="77165" y="166268"/>
                  </a:lnTo>
                  <a:lnTo>
                    <a:pt x="77749" y="164998"/>
                  </a:lnTo>
                  <a:lnTo>
                    <a:pt x="78155" y="164998"/>
                  </a:lnTo>
                  <a:lnTo>
                    <a:pt x="78447" y="166268"/>
                  </a:lnTo>
                  <a:lnTo>
                    <a:pt x="78409" y="167538"/>
                  </a:lnTo>
                  <a:lnTo>
                    <a:pt x="78003" y="166268"/>
                  </a:lnTo>
                  <a:lnTo>
                    <a:pt x="77266" y="167538"/>
                  </a:lnTo>
                  <a:lnTo>
                    <a:pt x="76847" y="168808"/>
                  </a:lnTo>
                  <a:lnTo>
                    <a:pt x="77520" y="168808"/>
                  </a:lnTo>
                  <a:lnTo>
                    <a:pt x="76187" y="171348"/>
                  </a:lnTo>
                  <a:lnTo>
                    <a:pt x="78943" y="168808"/>
                  </a:lnTo>
                  <a:lnTo>
                    <a:pt x="78295" y="171348"/>
                  </a:lnTo>
                  <a:lnTo>
                    <a:pt x="79476" y="171348"/>
                  </a:lnTo>
                  <a:lnTo>
                    <a:pt x="79768" y="168808"/>
                  </a:lnTo>
                  <a:lnTo>
                    <a:pt x="79590" y="167538"/>
                  </a:lnTo>
                  <a:lnTo>
                    <a:pt x="80530" y="167538"/>
                  </a:lnTo>
                  <a:lnTo>
                    <a:pt x="80797" y="168808"/>
                  </a:lnTo>
                  <a:lnTo>
                    <a:pt x="80848" y="166268"/>
                  </a:lnTo>
                  <a:lnTo>
                    <a:pt x="80314" y="166268"/>
                  </a:lnTo>
                  <a:lnTo>
                    <a:pt x="80213" y="164998"/>
                  </a:lnTo>
                  <a:lnTo>
                    <a:pt x="81051" y="164998"/>
                  </a:lnTo>
                  <a:lnTo>
                    <a:pt x="81051" y="163728"/>
                  </a:lnTo>
                  <a:lnTo>
                    <a:pt x="81064" y="162458"/>
                  </a:lnTo>
                  <a:close/>
                </a:path>
                <a:path w="87629" h="270509">
                  <a:moveTo>
                    <a:pt x="81127" y="122377"/>
                  </a:moveTo>
                  <a:lnTo>
                    <a:pt x="80949" y="121183"/>
                  </a:lnTo>
                  <a:lnTo>
                    <a:pt x="80822" y="122339"/>
                  </a:lnTo>
                  <a:lnTo>
                    <a:pt x="81127" y="122377"/>
                  </a:lnTo>
                  <a:close/>
                </a:path>
                <a:path w="87629" h="270509">
                  <a:moveTo>
                    <a:pt x="81229" y="166458"/>
                  </a:moveTo>
                  <a:lnTo>
                    <a:pt x="80848" y="165646"/>
                  </a:lnTo>
                  <a:lnTo>
                    <a:pt x="80835" y="166090"/>
                  </a:lnTo>
                  <a:lnTo>
                    <a:pt x="81076" y="166319"/>
                  </a:lnTo>
                  <a:lnTo>
                    <a:pt x="81229" y="166458"/>
                  </a:lnTo>
                  <a:close/>
                </a:path>
                <a:path w="87629" h="270509">
                  <a:moveTo>
                    <a:pt x="81483" y="148488"/>
                  </a:moveTo>
                  <a:lnTo>
                    <a:pt x="80568" y="148488"/>
                  </a:lnTo>
                  <a:lnTo>
                    <a:pt x="80581" y="147218"/>
                  </a:lnTo>
                  <a:lnTo>
                    <a:pt x="81254" y="147218"/>
                  </a:lnTo>
                  <a:lnTo>
                    <a:pt x="80873" y="145948"/>
                  </a:lnTo>
                  <a:lnTo>
                    <a:pt x="81026" y="143408"/>
                  </a:lnTo>
                  <a:lnTo>
                    <a:pt x="81114" y="142138"/>
                  </a:lnTo>
                  <a:lnTo>
                    <a:pt x="80162" y="143408"/>
                  </a:lnTo>
                  <a:lnTo>
                    <a:pt x="79451" y="140868"/>
                  </a:lnTo>
                  <a:lnTo>
                    <a:pt x="77533" y="140868"/>
                  </a:lnTo>
                  <a:lnTo>
                    <a:pt x="76923" y="140868"/>
                  </a:lnTo>
                  <a:lnTo>
                    <a:pt x="76835" y="143408"/>
                  </a:lnTo>
                  <a:lnTo>
                    <a:pt x="76936" y="144678"/>
                  </a:lnTo>
                  <a:lnTo>
                    <a:pt x="76746" y="145948"/>
                  </a:lnTo>
                  <a:lnTo>
                    <a:pt x="77165" y="147218"/>
                  </a:lnTo>
                  <a:lnTo>
                    <a:pt x="77089" y="148488"/>
                  </a:lnTo>
                  <a:lnTo>
                    <a:pt x="77698" y="147218"/>
                  </a:lnTo>
                  <a:lnTo>
                    <a:pt x="75323" y="153568"/>
                  </a:lnTo>
                  <a:lnTo>
                    <a:pt x="78092" y="157518"/>
                  </a:lnTo>
                  <a:lnTo>
                    <a:pt x="78079" y="157378"/>
                  </a:lnTo>
                  <a:lnTo>
                    <a:pt x="78511" y="157378"/>
                  </a:lnTo>
                  <a:lnTo>
                    <a:pt x="79108" y="156324"/>
                  </a:lnTo>
                  <a:lnTo>
                    <a:pt x="79057" y="156108"/>
                  </a:lnTo>
                  <a:lnTo>
                    <a:pt x="79235" y="156108"/>
                  </a:lnTo>
                  <a:lnTo>
                    <a:pt x="79946" y="157378"/>
                  </a:lnTo>
                  <a:lnTo>
                    <a:pt x="80276" y="156108"/>
                  </a:lnTo>
                  <a:lnTo>
                    <a:pt x="80454" y="154838"/>
                  </a:lnTo>
                  <a:lnTo>
                    <a:pt x="80835" y="153568"/>
                  </a:lnTo>
                  <a:lnTo>
                    <a:pt x="80479" y="153568"/>
                  </a:lnTo>
                  <a:lnTo>
                    <a:pt x="80416" y="151193"/>
                  </a:lnTo>
                  <a:lnTo>
                    <a:pt x="80416" y="154838"/>
                  </a:lnTo>
                  <a:lnTo>
                    <a:pt x="80098" y="156108"/>
                  </a:lnTo>
                  <a:lnTo>
                    <a:pt x="79883" y="154838"/>
                  </a:lnTo>
                  <a:lnTo>
                    <a:pt x="80416" y="154838"/>
                  </a:lnTo>
                  <a:lnTo>
                    <a:pt x="80416" y="151193"/>
                  </a:lnTo>
                  <a:lnTo>
                    <a:pt x="80378" y="149758"/>
                  </a:lnTo>
                  <a:lnTo>
                    <a:pt x="81153" y="151028"/>
                  </a:lnTo>
                  <a:lnTo>
                    <a:pt x="81470" y="149758"/>
                  </a:lnTo>
                  <a:lnTo>
                    <a:pt x="81038" y="149758"/>
                  </a:lnTo>
                  <a:lnTo>
                    <a:pt x="81483" y="148488"/>
                  </a:lnTo>
                  <a:close/>
                </a:path>
                <a:path w="87629" h="270509">
                  <a:moveTo>
                    <a:pt x="81597" y="152349"/>
                  </a:moveTo>
                  <a:lnTo>
                    <a:pt x="81394" y="152412"/>
                  </a:lnTo>
                  <a:lnTo>
                    <a:pt x="81534" y="152425"/>
                  </a:lnTo>
                  <a:close/>
                </a:path>
                <a:path w="87629" h="270509">
                  <a:moveTo>
                    <a:pt x="81813" y="106578"/>
                  </a:moveTo>
                  <a:lnTo>
                    <a:pt x="78143" y="104038"/>
                  </a:lnTo>
                  <a:lnTo>
                    <a:pt x="79070" y="102019"/>
                  </a:lnTo>
                  <a:lnTo>
                    <a:pt x="78689" y="101498"/>
                  </a:lnTo>
                  <a:lnTo>
                    <a:pt x="78663" y="98958"/>
                  </a:lnTo>
                  <a:lnTo>
                    <a:pt x="79857" y="96418"/>
                  </a:lnTo>
                  <a:lnTo>
                    <a:pt x="79895" y="93878"/>
                  </a:lnTo>
                  <a:lnTo>
                    <a:pt x="77889" y="93878"/>
                  </a:lnTo>
                  <a:lnTo>
                    <a:pt x="77812" y="91338"/>
                  </a:lnTo>
                  <a:lnTo>
                    <a:pt x="76606" y="91338"/>
                  </a:lnTo>
                  <a:lnTo>
                    <a:pt x="75933" y="90068"/>
                  </a:lnTo>
                  <a:lnTo>
                    <a:pt x="75742" y="87528"/>
                  </a:lnTo>
                  <a:lnTo>
                    <a:pt x="77038" y="86258"/>
                  </a:lnTo>
                  <a:lnTo>
                    <a:pt x="77533" y="87528"/>
                  </a:lnTo>
                  <a:lnTo>
                    <a:pt x="77635" y="88798"/>
                  </a:lnTo>
                  <a:lnTo>
                    <a:pt x="77431" y="88798"/>
                  </a:lnTo>
                  <a:lnTo>
                    <a:pt x="77965" y="90068"/>
                  </a:lnTo>
                  <a:lnTo>
                    <a:pt x="78232" y="88798"/>
                  </a:lnTo>
                  <a:lnTo>
                    <a:pt x="77825" y="88798"/>
                  </a:lnTo>
                  <a:lnTo>
                    <a:pt x="78041" y="87528"/>
                  </a:lnTo>
                  <a:lnTo>
                    <a:pt x="77584" y="85229"/>
                  </a:lnTo>
                  <a:lnTo>
                    <a:pt x="77647" y="83718"/>
                  </a:lnTo>
                  <a:lnTo>
                    <a:pt x="76898" y="82448"/>
                  </a:lnTo>
                  <a:lnTo>
                    <a:pt x="76809" y="79908"/>
                  </a:lnTo>
                  <a:lnTo>
                    <a:pt x="76250" y="79908"/>
                  </a:lnTo>
                  <a:lnTo>
                    <a:pt x="76174" y="78638"/>
                  </a:lnTo>
                  <a:lnTo>
                    <a:pt x="76047" y="76098"/>
                  </a:lnTo>
                  <a:lnTo>
                    <a:pt x="75272" y="78638"/>
                  </a:lnTo>
                  <a:lnTo>
                    <a:pt x="74676" y="76098"/>
                  </a:lnTo>
                  <a:lnTo>
                    <a:pt x="74968" y="73558"/>
                  </a:lnTo>
                  <a:lnTo>
                    <a:pt x="76073" y="76098"/>
                  </a:lnTo>
                  <a:lnTo>
                    <a:pt x="75171" y="73558"/>
                  </a:lnTo>
                  <a:lnTo>
                    <a:pt x="75260" y="71018"/>
                  </a:lnTo>
                  <a:lnTo>
                    <a:pt x="76466" y="73558"/>
                  </a:lnTo>
                  <a:lnTo>
                    <a:pt x="75361" y="71018"/>
                  </a:lnTo>
                  <a:lnTo>
                    <a:pt x="76136" y="68478"/>
                  </a:lnTo>
                  <a:lnTo>
                    <a:pt x="76022" y="67208"/>
                  </a:lnTo>
                  <a:lnTo>
                    <a:pt x="76542" y="68478"/>
                  </a:lnTo>
                  <a:lnTo>
                    <a:pt x="76225" y="67208"/>
                  </a:lnTo>
                  <a:lnTo>
                    <a:pt x="76022" y="65938"/>
                  </a:lnTo>
                  <a:lnTo>
                    <a:pt x="75425" y="67208"/>
                  </a:lnTo>
                  <a:lnTo>
                    <a:pt x="75425" y="65938"/>
                  </a:lnTo>
                  <a:lnTo>
                    <a:pt x="75615" y="65938"/>
                  </a:lnTo>
                  <a:lnTo>
                    <a:pt x="75006" y="64668"/>
                  </a:lnTo>
                  <a:lnTo>
                    <a:pt x="74523" y="67208"/>
                  </a:lnTo>
                  <a:lnTo>
                    <a:pt x="73609" y="64668"/>
                  </a:lnTo>
                  <a:lnTo>
                    <a:pt x="73672" y="63474"/>
                  </a:lnTo>
                  <a:lnTo>
                    <a:pt x="73723" y="63868"/>
                  </a:lnTo>
                  <a:lnTo>
                    <a:pt x="73799" y="63398"/>
                  </a:lnTo>
                  <a:lnTo>
                    <a:pt x="73799" y="64668"/>
                  </a:lnTo>
                  <a:lnTo>
                    <a:pt x="74472" y="60858"/>
                  </a:lnTo>
                  <a:lnTo>
                    <a:pt x="74790" y="62166"/>
                  </a:lnTo>
                  <a:lnTo>
                    <a:pt x="75082" y="62128"/>
                  </a:lnTo>
                  <a:lnTo>
                    <a:pt x="75120" y="61607"/>
                  </a:lnTo>
                  <a:lnTo>
                    <a:pt x="75247" y="61912"/>
                  </a:lnTo>
                  <a:lnTo>
                    <a:pt x="75184" y="61671"/>
                  </a:lnTo>
                  <a:lnTo>
                    <a:pt x="75120" y="61544"/>
                  </a:lnTo>
                  <a:lnTo>
                    <a:pt x="75399" y="58318"/>
                  </a:lnTo>
                  <a:lnTo>
                    <a:pt x="73761" y="60858"/>
                  </a:lnTo>
                  <a:lnTo>
                    <a:pt x="73660" y="60134"/>
                  </a:lnTo>
                  <a:lnTo>
                    <a:pt x="73660" y="63258"/>
                  </a:lnTo>
                  <a:lnTo>
                    <a:pt x="72682" y="62128"/>
                  </a:lnTo>
                  <a:lnTo>
                    <a:pt x="73571" y="62128"/>
                  </a:lnTo>
                  <a:lnTo>
                    <a:pt x="73660" y="63258"/>
                  </a:lnTo>
                  <a:lnTo>
                    <a:pt x="73660" y="60134"/>
                  </a:lnTo>
                  <a:lnTo>
                    <a:pt x="73406" y="58318"/>
                  </a:lnTo>
                  <a:lnTo>
                    <a:pt x="73228" y="57048"/>
                  </a:lnTo>
                  <a:lnTo>
                    <a:pt x="72504" y="55778"/>
                  </a:lnTo>
                  <a:lnTo>
                    <a:pt x="72555" y="53238"/>
                  </a:lnTo>
                  <a:lnTo>
                    <a:pt x="71793" y="53238"/>
                  </a:lnTo>
                  <a:lnTo>
                    <a:pt x="71653" y="51968"/>
                  </a:lnTo>
                  <a:lnTo>
                    <a:pt x="71678" y="53238"/>
                  </a:lnTo>
                  <a:lnTo>
                    <a:pt x="71056" y="53238"/>
                  </a:lnTo>
                  <a:lnTo>
                    <a:pt x="70954" y="51968"/>
                  </a:lnTo>
                  <a:lnTo>
                    <a:pt x="70853" y="51689"/>
                  </a:lnTo>
                  <a:lnTo>
                    <a:pt x="69900" y="50698"/>
                  </a:lnTo>
                  <a:lnTo>
                    <a:pt x="71462" y="48158"/>
                  </a:lnTo>
                  <a:lnTo>
                    <a:pt x="70434" y="45618"/>
                  </a:lnTo>
                  <a:lnTo>
                    <a:pt x="70599" y="44348"/>
                  </a:lnTo>
                  <a:lnTo>
                    <a:pt x="71412" y="45618"/>
                  </a:lnTo>
                  <a:lnTo>
                    <a:pt x="71501" y="44348"/>
                  </a:lnTo>
                  <a:lnTo>
                    <a:pt x="70916" y="43078"/>
                  </a:lnTo>
                  <a:lnTo>
                    <a:pt x="70345" y="41808"/>
                  </a:lnTo>
                  <a:lnTo>
                    <a:pt x="71729" y="41808"/>
                  </a:lnTo>
                  <a:lnTo>
                    <a:pt x="71196" y="40538"/>
                  </a:lnTo>
                  <a:lnTo>
                    <a:pt x="70662" y="39268"/>
                  </a:lnTo>
                  <a:lnTo>
                    <a:pt x="70180" y="40322"/>
                  </a:lnTo>
                  <a:lnTo>
                    <a:pt x="69240" y="37998"/>
                  </a:lnTo>
                  <a:lnTo>
                    <a:pt x="70548" y="43078"/>
                  </a:lnTo>
                  <a:lnTo>
                    <a:pt x="69951" y="42113"/>
                  </a:lnTo>
                  <a:lnTo>
                    <a:pt x="69951" y="43078"/>
                  </a:lnTo>
                  <a:lnTo>
                    <a:pt x="68859" y="43078"/>
                  </a:lnTo>
                  <a:lnTo>
                    <a:pt x="69418" y="42138"/>
                  </a:lnTo>
                  <a:lnTo>
                    <a:pt x="69951" y="43078"/>
                  </a:lnTo>
                  <a:lnTo>
                    <a:pt x="69951" y="42113"/>
                  </a:lnTo>
                  <a:lnTo>
                    <a:pt x="68986" y="40538"/>
                  </a:lnTo>
                  <a:lnTo>
                    <a:pt x="69164" y="41529"/>
                  </a:lnTo>
                  <a:lnTo>
                    <a:pt x="67576" y="40538"/>
                  </a:lnTo>
                  <a:lnTo>
                    <a:pt x="67919" y="37998"/>
                  </a:lnTo>
                  <a:lnTo>
                    <a:pt x="69240" y="37998"/>
                  </a:lnTo>
                  <a:lnTo>
                    <a:pt x="69723" y="37998"/>
                  </a:lnTo>
                  <a:lnTo>
                    <a:pt x="69913" y="34188"/>
                  </a:lnTo>
                  <a:lnTo>
                    <a:pt x="67741" y="31648"/>
                  </a:lnTo>
                  <a:lnTo>
                    <a:pt x="67500" y="29108"/>
                  </a:lnTo>
                  <a:lnTo>
                    <a:pt x="67386" y="27838"/>
                  </a:lnTo>
                  <a:lnTo>
                    <a:pt x="67348" y="29108"/>
                  </a:lnTo>
                  <a:lnTo>
                    <a:pt x="66522" y="29108"/>
                  </a:lnTo>
                  <a:lnTo>
                    <a:pt x="66751" y="26568"/>
                  </a:lnTo>
                  <a:lnTo>
                    <a:pt x="66192" y="25298"/>
                  </a:lnTo>
                  <a:lnTo>
                    <a:pt x="66852" y="25298"/>
                  </a:lnTo>
                  <a:lnTo>
                    <a:pt x="67119" y="24028"/>
                  </a:lnTo>
                  <a:lnTo>
                    <a:pt x="66687" y="24028"/>
                  </a:lnTo>
                  <a:lnTo>
                    <a:pt x="66535" y="21488"/>
                  </a:lnTo>
                  <a:lnTo>
                    <a:pt x="65278" y="21488"/>
                  </a:lnTo>
                  <a:lnTo>
                    <a:pt x="65659" y="18948"/>
                  </a:lnTo>
                  <a:lnTo>
                    <a:pt x="65265" y="16408"/>
                  </a:lnTo>
                  <a:lnTo>
                    <a:pt x="63157" y="16408"/>
                  </a:lnTo>
                  <a:lnTo>
                    <a:pt x="62598" y="12598"/>
                  </a:lnTo>
                  <a:lnTo>
                    <a:pt x="63474" y="13868"/>
                  </a:lnTo>
                  <a:lnTo>
                    <a:pt x="63550" y="12598"/>
                  </a:lnTo>
                  <a:lnTo>
                    <a:pt x="64516" y="13868"/>
                  </a:lnTo>
                  <a:lnTo>
                    <a:pt x="64274" y="12598"/>
                  </a:lnTo>
                  <a:lnTo>
                    <a:pt x="63728" y="12598"/>
                  </a:lnTo>
                  <a:lnTo>
                    <a:pt x="63957" y="11328"/>
                  </a:lnTo>
                  <a:lnTo>
                    <a:pt x="62191" y="10058"/>
                  </a:lnTo>
                  <a:lnTo>
                    <a:pt x="62471" y="8788"/>
                  </a:lnTo>
                  <a:lnTo>
                    <a:pt x="62090" y="7518"/>
                  </a:lnTo>
                  <a:lnTo>
                    <a:pt x="61455" y="7518"/>
                  </a:lnTo>
                  <a:lnTo>
                    <a:pt x="61125" y="6248"/>
                  </a:lnTo>
                  <a:lnTo>
                    <a:pt x="60286" y="4978"/>
                  </a:lnTo>
                  <a:lnTo>
                    <a:pt x="60096" y="6248"/>
                  </a:lnTo>
                  <a:lnTo>
                    <a:pt x="60210" y="4978"/>
                  </a:lnTo>
                  <a:lnTo>
                    <a:pt x="59956" y="3708"/>
                  </a:lnTo>
                  <a:lnTo>
                    <a:pt x="59296" y="2438"/>
                  </a:lnTo>
                  <a:lnTo>
                    <a:pt x="58966" y="2438"/>
                  </a:lnTo>
                  <a:lnTo>
                    <a:pt x="58521" y="1168"/>
                  </a:lnTo>
                  <a:lnTo>
                    <a:pt x="57785" y="1168"/>
                  </a:lnTo>
                  <a:lnTo>
                    <a:pt x="55727" y="2438"/>
                  </a:lnTo>
                  <a:lnTo>
                    <a:pt x="51015" y="2438"/>
                  </a:lnTo>
                  <a:lnTo>
                    <a:pt x="50088" y="3708"/>
                  </a:lnTo>
                  <a:lnTo>
                    <a:pt x="49276" y="2438"/>
                  </a:lnTo>
                  <a:lnTo>
                    <a:pt x="42684" y="6248"/>
                  </a:lnTo>
                  <a:lnTo>
                    <a:pt x="40055" y="6248"/>
                  </a:lnTo>
                  <a:lnTo>
                    <a:pt x="41998" y="7518"/>
                  </a:lnTo>
                  <a:lnTo>
                    <a:pt x="38760" y="8788"/>
                  </a:lnTo>
                  <a:lnTo>
                    <a:pt x="36817" y="8788"/>
                  </a:lnTo>
                  <a:lnTo>
                    <a:pt x="40132" y="7518"/>
                  </a:lnTo>
                  <a:lnTo>
                    <a:pt x="39027" y="7518"/>
                  </a:lnTo>
                  <a:lnTo>
                    <a:pt x="37782" y="6248"/>
                  </a:lnTo>
                  <a:lnTo>
                    <a:pt x="35521" y="10058"/>
                  </a:lnTo>
                  <a:lnTo>
                    <a:pt x="33045" y="10058"/>
                  </a:lnTo>
                  <a:lnTo>
                    <a:pt x="33477" y="8788"/>
                  </a:lnTo>
                  <a:lnTo>
                    <a:pt x="31661" y="8788"/>
                  </a:lnTo>
                  <a:lnTo>
                    <a:pt x="30060" y="11328"/>
                  </a:lnTo>
                  <a:lnTo>
                    <a:pt x="27508" y="12598"/>
                  </a:lnTo>
                  <a:lnTo>
                    <a:pt x="26098" y="13868"/>
                  </a:lnTo>
                  <a:lnTo>
                    <a:pt x="22948" y="15138"/>
                  </a:lnTo>
                  <a:lnTo>
                    <a:pt x="21374" y="15976"/>
                  </a:lnTo>
                  <a:lnTo>
                    <a:pt x="21513" y="16383"/>
                  </a:lnTo>
                  <a:lnTo>
                    <a:pt x="19418" y="17678"/>
                  </a:lnTo>
                  <a:lnTo>
                    <a:pt x="16840" y="17678"/>
                  </a:lnTo>
                  <a:lnTo>
                    <a:pt x="16408" y="16408"/>
                  </a:lnTo>
                  <a:lnTo>
                    <a:pt x="18453" y="16408"/>
                  </a:lnTo>
                  <a:lnTo>
                    <a:pt x="17068" y="15138"/>
                  </a:lnTo>
                  <a:lnTo>
                    <a:pt x="15786" y="16408"/>
                  </a:lnTo>
                  <a:lnTo>
                    <a:pt x="14655" y="16408"/>
                  </a:lnTo>
                  <a:lnTo>
                    <a:pt x="11404" y="17678"/>
                  </a:lnTo>
                  <a:lnTo>
                    <a:pt x="12128" y="18948"/>
                  </a:lnTo>
                  <a:lnTo>
                    <a:pt x="8064" y="18948"/>
                  </a:lnTo>
                  <a:lnTo>
                    <a:pt x="6616" y="20218"/>
                  </a:lnTo>
                  <a:lnTo>
                    <a:pt x="5422" y="18948"/>
                  </a:lnTo>
                  <a:lnTo>
                    <a:pt x="3721" y="20218"/>
                  </a:lnTo>
                  <a:lnTo>
                    <a:pt x="2984" y="18948"/>
                  </a:lnTo>
                  <a:lnTo>
                    <a:pt x="596" y="18948"/>
                  </a:lnTo>
                  <a:lnTo>
                    <a:pt x="4610" y="25298"/>
                  </a:lnTo>
                  <a:lnTo>
                    <a:pt x="5080" y="26847"/>
                  </a:lnTo>
                  <a:lnTo>
                    <a:pt x="5765" y="27838"/>
                  </a:lnTo>
                  <a:lnTo>
                    <a:pt x="6426" y="31648"/>
                  </a:lnTo>
                  <a:lnTo>
                    <a:pt x="4089" y="31648"/>
                  </a:lnTo>
                  <a:lnTo>
                    <a:pt x="7404" y="37998"/>
                  </a:lnTo>
                  <a:lnTo>
                    <a:pt x="5981" y="40538"/>
                  </a:lnTo>
                  <a:lnTo>
                    <a:pt x="7747" y="44348"/>
                  </a:lnTo>
                  <a:lnTo>
                    <a:pt x="7721" y="49428"/>
                  </a:lnTo>
                  <a:lnTo>
                    <a:pt x="9105" y="54508"/>
                  </a:lnTo>
                  <a:lnTo>
                    <a:pt x="10439" y="51968"/>
                  </a:lnTo>
                  <a:lnTo>
                    <a:pt x="9867" y="54381"/>
                  </a:lnTo>
                  <a:lnTo>
                    <a:pt x="9804" y="54635"/>
                  </a:lnTo>
                  <a:lnTo>
                    <a:pt x="9537" y="55778"/>
                  </a:lnTo>
                  <a:lnTo>
                    <a:pt x="9817" y="55778"/>
                  </a:lnTo>
                  <a:lnTo>
                    <a:pt x="9829" y="56527"/>
                  </a:lnTo>
                  <a:lnTo>
                    <a:pt x="9956" y="55778"/>
                  </a:lnTo>
                  <a:lnTo>
                    <a:pt x="10490" y="55778"/>
                  </a:lnTo>
                  <a:lnTo>
                    <a:pt x="11468" y="59080"/>
                  </a:lnTo>
                  <a:lnTo>
                    <a:pt x="11658" y="56642"/>
                  </a:lnTo>
                  <a:lnTo>
                    <a:pt x="11684" y="56324"/>
                  </a:lnTo>
                  <a:lnTo>
                    <a:pt x="11417" y="56642"/>
                  </a:lnTo>
                  <a:lnTo>
                    <a:pt x="10820" y="55778"/>
                  </a:lnTo>
                  <a:lnTo>
                    <a:pt x="11709" y="55778"/>
                  </a:lnTo>
                  <a:lnTo>
                    <a:pt x="11798" y="57048"/>
                  </a:lnTo>
                  <a:lnTo>
                    <a:pt x="11506" y="60858"/>
                  </a:lnTo>
                  <a:lnTo>
                    <a:pt x="11188" y="62128"/>
                  </a:lnTo>
                  <a:lnTo>
                    <a:pt x="10820" y="59588"/>
                  </a:lnTo>
                  <a:lnTo>
                    <a:pt x="10426" y="59588"/>
                  </a:lnTo>
                  <a:lnTo>
                    <a:pt x="10947" y="62128"/>
                  </a:lnTo>
                  <a:lnTo>
                    <a:pt x="9931" y="60858"/>
                  </a:lnTo>
                  <a:lnTo>
                    <a:pt x="9867" y="63398"/>
                  </a:lnTo>
                  <a:lnTo>
                    <a:pt x="10439" y="62128"/>
                  </a:lnTo>
                  <a:lnTo>
                    <a:pt x="10960" y="63258"/>
                  </a:lnTo>
                  <a:lnTo>
                    <a:pt x="11049" y="63868"/>
                  </a:lnTo>
                  <a:lnTo>
                    <a:pt x="11163" y="65938"/>
                  </a:lnTo>
                  <a:lnTo>
                    <a:pt x="11480" y="63398"/>
                  </a:lnTo>
                  <a:lnTo>
                    <a:pt x="13373" y="67208"/>
                  </a:lnTo>
                  <a:lnTo>
                    <a:pt x="10731" y="67208"/>
                  </a:lnTo>
                  <a:lnTo>
                    <a:pt x="12623" y="69748"/>
                  </a:lnTo>
                  <a:lnTo>
                    <a:pt x="11747" y="69748"/>
                  </a:lnTo>
                  <a:lnTo>
                    <a:pt x="12573" y="71018"/>
                  </a:lnTo>
                  <a:lnTo>
                    <a:pt x="13474" y="76098"/>
                  </a:lnTo>
                  <a:lnTo>
                    <a:pt x="15417" y="77368"/>
                  </a:lnTo>
                  <a:lnTo>
                    <a:pt x="15290" y="78638"/>
                  </a:lnTo>
                  <a:lnTo>
                    <a:pt x="14554" y="78638"/>
                  </a:lnTo>
                  <a:lnTo>
                    <a:pt x="15468" y="82448"/>
                  </a:lnTo>
                  <a:lnTo>
                    <a:pt x="18630" y="87528"/>
                  </a:lnTo>
                  <a:lnTo>
                    <a:pt x="18605" y="91338"/>
                  </a:lnTo>
                  <a:lnTo>
                    <a:pt x="18072" y="91338"/>
                  </a:lnTo>
                  <a:lnTo>
                    <a:pt x="18415" y="92608"/>
                  </a:lnTo>
                  <a:lnTo>
                    <a:pt x="19278" y="92608"/>
                  </a:lnTo>
                  <a:lnTo>
                    <a:pt x="19088" y="93878"/>
                  </a:lnTo>
                  <a:lnTo>
                    <a:pt x="18630" y="93878"/>
                  </a:lnTo>
                  <a:lnTo>
                    <a:pt x="19977" y="96418"/>
                  </a:lnTo>
                  <a:lnTo>
                    <a:pt x="19989" y="97688"/>
                  </a:lnTo>
                  <a:lnTo>
                    <a:pt x="19253" y="96418"/>
                  </a:lnTo>
                  <a:lnTo>
                    <a:pt x="19773" y="101498"/>
                  </a:lnTo>
                  <a:lnTo>
                    <a:pt x="22174" y="102768"/>
                  </a:lnTo>
                  <a:lnTo>
                    <a:pt x="23393" y="106578"/>
                  </a:lnTo>
                  <a:lnTo>
                    <a:pt x="22072" y="107848"/>
                  </a:lnTo>
                  <a:lnTo>
                    <a:pt x="22733" y="112928"/>
                  </a:lnTo>
                  <a:lnTo>
                    <a:pt x="22529" y="112928"/>
                  </a:lnTo>
                  <a:lnTo>
                    <a:pt x="23647" y="118008"/>
                  </a:lnTo>
                  <a:lnTo>
                    <a:pt x="25793" y="121818"/>
                  </a:lnTo>
                  <a:lnTo>
                    <a:pt x="27495" y="126898"/>
                  </a:lnTo>
                  <a:lnTo>
                    <a:pt x="26797" y="129438"/>
                  </a:lnTo>
                  <a:lnTo>
                    <a:pt x="29387" y="137058"/>
                  </a:lnTo>
                  <a:lnTo>
                    <a:pt x="29781" y="142138"/>
                  </a:lnTo>
                  <a:lnTo>
                    <a:pt x="29832" y="140868"/>
                  </a:lnTo>
                  <a:lnTo>
                    <a:pt x="30822" y="142138"/>
                  </a:lnTo>
                  <a:lnTo>
                    <a:pt x="31165" y="142138"/>
                  </a:lnTo>
                  <a:lnTo>
                    <a:pt x="31178" y="143408"/>
                  </a:lnTo>
                  <a:lnTo>
                    <a:pt x="32016" y="144678"/>
                  </a:lnTo>
                  <a:lnTo>
                    <a:pt x="38925" y="144678"/>
                  </a:lnTo>
                  <a:lnTo>
                    <a:pt x="38595" y="143408"/>
                  </a:lnTo>
                  <a:lnTo>
                    <a:pt x="37833" y="140868"/>
                  </a:lnTo>
                  <a:lnTo>
                    <a:pt x="38569" y="142138"/>
                  </a:lnTo>
                  <a:lnTo>
                    <a:pt x="38366" y="140868"/>
                  </a:lnTo>
                  <a:lnTo>
                    <a:pt x="37795" y="137058"/>
                  </a:lnTo>
                  <a:lnTo>
                    <a:pt x="36309" y="133248"/>
                  </a:lnTo>
                  <a:lnTo>
                    <a:pt x="35610" y="130708"/>
                  </a:lnTo>
                  <a:lnTo>
                    <a:pt x="35267" y="129438"/>
                  </a:lnTo>
                  <a:lnTo>
                    <a:pt x="35344" y="130708"/>
                  </a:lnTo>
                  <a:lnTo>
                    <a:pt x="34556" y="130708"/>
                  </a:lnTo>
                  <a:lnTo>
                    <a:pt x="34163" y="130708"/>
                  </a:lnTo>
                  <a:lnTo>
                    <a:pt x="33743" y="129438"/>
                  </a:lnTo>
                  <a:lnTo>
                    <a:pt x="33972" y="129438"/>
                  </a:lnTo>
                  <a:lnTo>
                    <a:pt x="33401" y="128168"/>
                  </a:lnTo>
                  <a:lnTo>
                    <a:pt x="33134" y="126898"/>
                  </a:lnTo>
                  <a:lnTo>
                    <a:pt x="33985" y="126898"/>
                  </a:lnTo>
                  <a:lnTo>
                    <a:pt x="34175" y="125958"/>
                  </a:lnTo>
                  <a:lnTo>
                    <a:pt x="34112" y="125628"/>
                  </a:lnTo>
                  <a:lnTo>
                    <a:pt x="35064" y="123088"/>
                  </a:lnTo>
                  <a:lnTo>
                    <a:pt x="33731" y="121818"/>
                  </a:lnTo>
                  <a:lnTo>
                    <a:pt x="33997" y="121818"/>
                  </a:lnTo>
                  <a:lnTo>
                    <a:pt x="32969" y="118008"/>
                  </a:lnTo>
                  <a:lnTo>
                    <a:pt x="32156" y="115468"/>
                  </a:lnTo>
                  <a:lnTo>
                    <a:pt x="31254" y="112928"/>
                  </a:lnTo>
                  <a:lnTo>
                    <a:pt x="30391" y="112928"/>
                  </a:lnTo>
                  <a:lnTo>
                    <a:pt x="30251" y="111658"/>
                  </a:lnTo>
                  <a:lnTo>
                    <a:pt x="29311" y="110388"/>
                  </a:lnTo>
                  <a:lnTo>
                    <a:pt x="28956" y="107848"/>
                  </a:lnTo>
                  <a:lnTo>
                    <a:pt x="28930" y="104038"/>
                  </a:lnTo>
                  <a:lnTo>
                    <a:pt x="28105" y="101498"/>
                  </a:lnTo>
                  <a:lnTo>
                    <a:pt x="27152" y="98958"/>
                  </a:lnTo>
                  <a:lnTo>
                    <a:pt x="27228" y="100228"/>
                  </a:lnTo>
                  <a:lnTo>
                    <a:pt x="27228" y="101498"/>
                  </a:lnTo>
                  <a:lnTo>
                    <a:pt x="26504" y="100228"/>
                  </a:lnTo>
                  <a:lnTo>
                    <a:pt x="27190" y="100228"/>
                  </a:lnTo>
                  <a:lnTo>
                    <a:pt x="27178" y="100025"/>
                  </a:lnTo>
                  <a:lnTo>
                    <a:pt x="26670" y="97688"/>
                  </a:lnTo>
                  <a:lnTo>
                    <a:pt x="26403" y="96418"/>
                  </a:lnTo>
                  <a:lnTo>
                    <a:pt x="27343" y="97688"/>
                  </a:lnTo>
                  <a:lnTo>
                    <a:pt x="26898" y="96418"/>
                  </a:lnTo>
                  <a:lnTo>
                    <a:pt x="24701" y="90068"/>
                  </a:lnTo>
                  <a:lnTo>
                    <a:pt x="24269" y="88798"/>
                  </a:lnTo>
                  <a:lnTo>
                    <a:pt x="24079" y="90068"/>
                  </a:lnTo>
                  <a:lnTo>
                    <a:pt x="23749" y="90068"/>
                  </a:lnTo>
                  <a:lnTo>
                    <a:pt x="23406" y="88798"/>
                  </a:lnTo>
                  <a:lnTo>
                    <a:pt x="23596" y="87528"/>
                  </a:lnTo>
                  <a:lnTo>
                    <a:pt x="24130" y="87528"/>
                  </a:lnTo>
                  <a:lnTo>
                    <a:pt x="21691" y="83718"/>
                  </a:lnTo>
                  <a:lnTo>
                    <a:pt x="23406" y="74828"/>
                  </a:lnTo>
                  <a:lnTo>
                    <a:pt x="21653" y="72288"/>
                  </a:lnTo>
                  <a:lnTo>
                    <a:pt x="20777" y="71018"/>
                  </a:lnTo>
                  <a:lnTo>
                    <a:pt x="20916" y="72288"/>
                  </a:lnTo>
                  <a:lnTo>
                    <a:pt x="19024" y="67208"/>
                  </a:lnTo>
                  <a:lnTo>
                    <a:pt x="18669" y="65938"/>
                  </a:lnTo>
                  <a:lnTo>
                    <a:pt x="19888" y="68478"/>
                  </a:lnTo>
                  <a:lnTo>
                    <a:pt x="20002" y="67208"/>
                  </a:lnTo>
                  <a:lnTo>
                    <a:pt x="19392" y="65938"/>
                  </a:lnTo>
                  <a:lnTo>
                    <a:pt x="18186" y="63398"/>
                  </a:lnTo>
                  <a:lnTo>
                    <a:pt x="17589" y="62128"/>
                  </a:lnTo>
                  <a:lnTo>
                    <a:pt x="18389" y="59588"/>
                  </a:lnTo>
                  <a:lnTo>
                    <a:pt x="16586" y="55778"/>
                  </a:lnTo>
                  <a:lnTo>
                    <a:pt x="18148" y="51968"/>
                  </a:lnTo>
                  <a:lnTo>
                    <a:pt x="13804" y="45618"/>
                  </a:lnTo>
                  <a:lnTo>
                    <a:pt x="14211" y="41808"/>
                  </a:lnTo>
                  <a:lnTo>
                    <a:pt x="14351" y="40538"/>
                  </a:lnTo>
                  <a:lnTo>
                    <a:pt x="13868" y="41808"/>
                  </a:lnTo>
                  <a:lnTo>
                    <a:pt x="13119" y="40538"/>
                  </a:lnTo>
                  <a:lnTo>
                    <a:pt x="12268" y="36728"/>
                  </a:lnTo>
                  <a:lnTo>
                    <a:pt x="11633" y="32918"/>
                  </a:lnTo>
                  <a:lnTo>
                    <a:pt x="10922" y="30378"/>
                  </a:lnTo>
                  <a:lnTo>
                    <a:pt x="10185" y="26568"/>
                  </a:lnTo>
                  <a:lnTo>
                    <a:pt x="9855" y="25298"/>
                  </a:lnTo>
                  <a:lnTo>
                    <a:pt x="12369" y="25298"/>
                  </a:lnTo>
                  <a:lnTo>
                    <a:pt x="16040" y="24028"/>
                  </a:lnTo>
                  <a:lnTo>
                    <a:pt x="13792" y="21488"/>
                  </a:lnTo>
                  <a:lnTo>
                    <a:pt x="18478" y="21488"/>
                  </a:lnTo>
                  <a:lnTo>
                    <a:pt x="17513" y="22758"/>
                  </a:lnTo>
                  <a:lnTo>
                    <a:pt x="20853" y="21488"/>
                  </a:lnTo>
                  <a:lnTo>
                    <a:pt x="24206" y="20218"/>
                  </a:lnTo>
                  <a:lnTo>
                    <a:pt x="31356" y="17678"/>
                  </a:lnTo>
                  <a:lnTo>
                    <a:pt x="37109" y="13868"/>
                  </a:lnTo>
                  <a:lnTo>
                    <a:pt x="36842" y="15138"/>
                  </a:lnTo>
                  <a:lnTo>
                    <a:pt x="37960" y="15138"/>
                  </a:lnTo>
                  <a:lnTo>
                    <a:pt x="41148" y="13868"/>
                  </a:lnTo>
                  <a:lnTo>
                    <a:pt x="40919" y="12598"/>
                  </a:lnTo>
                  <a:lnTo>
                    <a:pt x="43535" y="12598"/>
                  </a:lnTo>
                  <a:lnTo>
                    <a:pt x="44919" y="11328"/>
                  </a:lnTo>
                  <a:lnTo>
                    <a:pt x="46113" y="11328"/>
                  </a:lnTo>
                  <a:lnTo>
                    <a:pt x="49339" y="10058"/>
                  </a:lnTo>
                  <a:lnTo>
                    <a:pt x="48221" y="10058"/>
                  </a:lnTo>
                  <a:lnTo>
                    <a:pt x="50634" y="8788"/>
                  </a:lnTo>
                  <a:lnTo>
                    <a:pt x="52451" y="7518"/>
                  </a:lnTo>
                  <a:lnTo>
                    <a:pt x="54800" y="7518"/>
                  </a:lnTo>
                  <a:lnTo>
                    <a:pt x="55689" y="7518"/>
                  </a:lnTo>
                  <a:lnTo>
                    <a:pt x="56146" y="6248"/>
                  </a:lnTo>
                  <a:lnTo>
                    <a:pt x="55753" y="7518"/>
                  </a:lnTo>
                  <a:lnTo>
                    <a:pt x="55841" y="8788"/>
                  </a:lnTo>
                  <a:lnTo>
                    <a:pt x="56261" y="8788"/>
                  </a:lnTo>
                  <a:lnTo>
                    <a:pt x="56451" y="9461"/>
                  </a:lnTo>
                  <a:lnTo>
                    <a:pt x="56565" y="10058"/>
                  </a:lnTo>
                  <a:lnTo>
                    <a:pt x="56819" y="11328"/>
                  </a:lnTo>
                  <a:lnTo>
                    <a:pt x="56095" y="10058"/>
                  </a:lnTo>
                  <a:lnTo>
                    <a:pt x="56578" y="12598"/>
                  </a:lnTo>
                  <a:lnTo>
                    <a:pt x="57226" y="13868"/>
                  </a:lnTo>
                  <a:lnTo>
                    <a:pt x="57835" y="13868"/>
                  </a:lnTo>
                  <a:lnTo>
                    <a:pt x="57023" y="16408"/>
                  </a:lnTo>
                  <a:lnTo>
                    <a:pt x="60667" y="20218"/>
                  </a:lnTo>
                  <a:lnTo>
                    <a:pt x="58991" y="21488"/>
                  </a:lnTo>
                  <a:lnTo>
                    <a:pt x="60858" y="26568"/>
                  </a:lnTo>
                  <a:lnTo>
                    <a:pt x="62306" y="31648"/>
                  </a:lnTo>
                  <a:lnTo>
                    <a:pt x="61023" y="31648"/>
                  </a:lnTo>
                  <a:lnTo>
                    <a:pt x="62217" y="35839"/>
                  </a:lnTo>
                  <a:lnTo>
                    <a:pt x="62293" y="34188"/>
                  </a:lnTo>
                  <a:lnTo>
                    <a:pt x="62318" y="31699"/>
                  </a:lnTo>
                  <a:lnTo>
                    <a:pt x="62395" y="31915"/>
                  </a:lnTo>
                  <a:lnTo>
                    <a:pt x="63576" y="36728"/>
                  </a:lnTo>
                  <a:lnTo>
                    <a:pt x="62471" y="36728"/>
                  </a:lnTo>
                  <a:lnTo>
                    <a:pt x="64135" y="37998"/>
                  </a:lnTo>
                  <a:lnTo>
                    <a:pt x="64554" y="42138"/>
                  </a:lnTo>
                  <a:lnTo>
                    <a:pt x="64681" y="44348"/>
                  </a:lnTo>
                  <a:lnTo>
                    <a:pt x="64033" y="43256"/>
                  </a:lnTo>
                  <a:lnTo>
                    <a:pt x="65036" y="46888"/>
                  </a:lnTo>
                  <a:lnTo>
                    <a:pt x="65112" y="50698"/>
                  </a:lnTo>
                  <a:lnTo>
                    <a:pt x="66535" y="54394"/>
                  </a:lnTo>
                  <a:lnTo>
                    <a:pt x="67157" y="53238"/>
                  </a:lnTo>
                  <a:lnTo>
                    <a:pt x="68783" y="57912"/>
                  </a:lnTo>
                  <a:lnTo>
                    <a:pt x="67411" y="57048"/>
                  </a:lnTo>
                  <a:lnTo>
                    <a:pt x="69672" y="62128"/>
                  </a:lnTo>
                  <a:lnTo>
                    <a:pt x="68059" y="61353"/>
                  </a:lnTo>
                  <a:lnTo>
                    <a:pt x="68072" y="62128"/>
                  </a:lnTo>
                  <a:lnTo>
                    <a:pt x="67271" y="62128"/>
                  </a:lnTo>
                  <a:lnTo>
                    <a:pt x="68097" y="64668"/>
                  </a:lnTo>
                  <a:lnTo>
                    <a:pt x="68592" y="63398"/>
                  </a:lnTo>
                  <a:lnTo>
                    <a:pt x="69011" y="65938"/>
                  </a:lnTo>
                  <a:lnTo>
                    <a:pt x="69723" y="67208"/>
                  </a:lnTo>
                  <a:lnTo>
                    <a:pt x="69850" y="69748"/>
                  </a:lnTo>
                  <a:lnTo>
                    <a:pt x="69342" y="69748"/>
                  </a:lnTo>
                  <a:lnTo>
                    <a:pt x="70065" y="73558"/>
                  </a:lnTo>
                  <a:lnTo>
                    <a:pt x="71970" y="76098"/>
                  </a:lnTo>
                  <a:lnTo>
                    <a:pt x="72085" y="79908"/>
                  </a:lnTo>
                  <a:lnTo>
                    <a:pt x="70573" y="78638"/>
                  </a:lnTo>
                  <a:lnTo>
                    <a:pt x="71882" y="81178"/>
                  </a:lnTo>
                  <a:lnTo>
                    <a:pt x="70789" y="81178"/>
                  </a:lnTo>
                  <a:lnTo>
                    <a:pt x="71475" y="83718"/>
                  </a:lnTo>
                  <a:lnTo>
                    <a:pt x="71882" y="82448"/>
                  </a:lnTo>
                  <a:lnTo>
                    <a:pt x="72174" y="84988"/>
                  </a:lnTo>
                  <a:lnTo>
                    <a:pt x="73266" y="86258"/>
                  </a:lnTo>
                  <a:lnTo>
                    <a:pt x="73164" y="87528"/>
                  </a:lnTo>
                  <a:lnTo>
                    <a:pt x="72466" y="86258"/>
                  </a:lnTo>
                  <a:lnTo>
                    <a:pt x="73253" y="90068"/>
                  </a:lnTo>
                  <a:lnTo>
                    <a:pt x="73367" y="88798"/>
                  </a:lnTo>
                  <a:lnTo>
                    <a:pt x="74256" y="90068"/>
                  </a:lnTo>
                  <a:lnTo>
                    <a:pt x="74510" y="88798"/>
                  </a:lnTo>
                  <a:lnTo>
                    <a:pt x="74764" y="87528"/>
                  </a:lnTo>
                  <a:lnTo>
                    <a:pt x="74853" y="90068"/>
                  </a:lnTo>
                  <a:lnTo>
                    <a:pt x="74663" y="90068"/>
                  </a:lnTo>
                  <a:lnTo>
                    <a:pt x="75133" y="92608"/>
                  </a:lnTo>
                  <a:lnTo>
                    <a:pt x="74612" y="93878"/>
                  </a:lnTo>
                  <a:lnTo>
                    <a:pt x="75641" y="95148"/>
                  </a:lnTo>
                  <a:lnTo>
                    <a:pt x="75565" y="96418"/>
                  </a:lnTo>
                  <a:lnTo>
                    <a:pt x="75247" y="97688"/>
                  </a:lnTo>
                  <a:lnTo>
                    <a:pt x="74269" y="96418"/>
                  </a:lnTo>
                  <a:lnTo>
                    <a:pt x="74053" y="96418"/>
                  </a:lnTo>
                  <a:lnTo>
                    <a:pt x="75184" y="97688"/>
                  </a:lnTo>
                  <a:lnTo>
                    <a:pt x="74815" y="101498"/>
                  </a:lnTo>
                  <a:lnTo>
                    <a:pt x="75946" y="102768"/>
                  </a:lnTo>
                  <a:lnTo>
                    <a:pt x="75793" y="102768"/>
                  </a:lnTo>
                  <a:lnTo>
                    <a:pt x="75628" y="104038"/>
                  </a:lnTo>
                  <a:lnTo>
                    <a:pt x="75031" y="104038"/>
                  </a:lnTo>
                  <a:lnTo>
                    <a:pt x="75120" y="106578"/>
                  </a:lnTo>
                  <a:lnTo>
                    <a:pt x="76415" y="102768"/>
                  </a:lnTo>
                  <a:lnTo>
                    <a:pt x="76047" y="106578"/>
                  </a:lnTo>
                  <a:lnTo>
                    <a:pt x="75857" y="106578"/>
                  </a:lnTo>
                  <a:lnTo>
                    <a:pt x="75704" y="105308"/>
                  </a:lnTo>
                  <a:lnTo>
                    <a:pt x="75641" y="109118"/>
                  </a:lnTo>
                  <a:lnTo>
                    <a:pt x="76669" y="111658"/>
                  </a:lnTo>
                  <a:lnTo>
                    <a:pt x="76479" y="115468"/>
                  </a:lnTo>
                  <a:lnTo>
                    <a:pt x="75387" y="115468"/>
                  </a:lnTo>
                  <a:lnTo>
                    <a:pt x="76022" y="112928"/>
                  </a:lnTo>
                  <a:lnTo>
                    <a:pt x="75120" y="112928"/>
                  </a:lnTo>
                  <a:lnTo>
                    <a:pt x="75361" y="115468"/>
                  </a:lnTo>
                  <a:lnTo>
                    <a:pt x="75615" y="118008"/>
                  </a:lnTo>
                  <a:lnTo>
                    <a:pt x="77025" y="121818"/>
                  </a:lnTo>
                  <a:lnTo>
                    <a:pt x="76898" y="126898"/>
                  </a:lnTo>
                  <a:lnTo>
                    <a:pt x="77000" y="125628"/>
                  </a:lnTo>
                  <a:lnTo>
                    <a:pt x="78651" y="126898"/>
                  </a:lnTo>
                  <a:lnTo>
                    <a:pt x="76327" y="129438"/>
                  </a:lnTo>
                  <a:lnTo>
                    <a:pt x="77152" y="130708"/>
                  </a:lnTo>
                  <a:lnTo>
                    <a:pt x="76415" y="130708"/>
                  </a:lnTo>
                  <a:lnTo>
                    <a:pt x="76225" y="133248"/>
                  </a:lnTo>
                  <a:lnTo>
                    <a:pt x="76962" y="135788"/>
                  </a:lnTo>
                  <a:lnTo>
                    <a:pt x="77381" y="139598"/>
                  </a:lnTo>
                  <a:lnTo>
                    <a:pt x="79133" y="139598"/>
                  </a:lnTo>
                  <a:lnTo>
                    <a:pt x="80467" y="135788"/>
                  </a:lnTo>
                  <a:lnTo>
                    <a:pt x="79984" y="131978"/>
                  </a:lnTo>
                  <a:lnTo>
                    <a:pt x="80276" y="131978"/>
                  </a:lnTo>
                  <a:lnTo>
                    <a:pt x="79883" y="129438"/>
                  </a:lnTo>
                  <a:lnTo>
                    <a:pt x="79908" y="126898"/>
                  </a:lnTo>
                  <a:lnTo>
                    <a:pt x="79552" y="125628"/>
                  </a:lnTo>
                  <a:lnTo>
                    <a:pt x="79197" y="124358"/>
                  </a:lnTo>
                  <a:lnTo>
                    <a:pt x="79679" y="123088"/>
                  </a:lnTo>
                  <a:lnTo>
                    <a:pt x="80048" y="123088"/>
                  </a:lnTo>
                  <a:lnTo>
                    <a:pt x="79743" y="121818"/>
                  </a:lnTo>
                  <a:lnTo>
                    <a:pt x="79413" y="121818"/>
                  </a:lnTo>
                  <a:lnTo>
                    <a:pt x="79781" y="119278"/>
                  </a:lnTo>
                  <a:lnTo>
                    <a:pt x="80238" y="120230"/>
                  </a:lnTo>
                  <a:lnTo>
                    <a:pt x="80238" y="119278"/>
                  </a:lnTo>
                  <a:lnTo>
                    <a:pt x="80225" y="118008"/>
                  </a:lnTo>
                  <a:lnTo>
                    <a:pt x="80340" y="119786"/>
                  </a:lnTo>
                  <a:lnTo>
                    <a:pt x="80416" y="119278"/>
                  </a:lnTo>
                  <a:lnTo>
                    <a:pt x="80860" y="118008"/>
                  </a:lnTo>
                  <a:lnTo>
                    <a:pt x="79895" y="115468"/>
                  </a:lnTo>
                  <a:lnTo>
                    <a:pt x="80721" y="116738"/>
                  </a:lnTo>
                  <a:lnTo>
                    <a:pt x="80772" y="114198"/>
                  </a:lnTo>
                  <a:lnTo>
                    <a:pt x="80467" y="112928"/>
                  </a:lnTo>
                  <a:lnTo>
                    <a:pt x="80010" y="114198"/>
                  </a:lnTo>
                  <a:lnTo>
                    <a:pt x="79819" y="112928"/>
                  </a:lnTo>
                  <a:lnTo>
                    <a:pt x="79806" y="111658"/>
                  </a:lnTo>
                  <a:lnTo>
                    <a:pt x="80873" y="111658"/>
                  </a:lnTo>
                  <a:lnTo>
                    <a:pt x="81813" y="106578"/>
                  </a:lnTo>
                  <a:close/>
                </a:path>
                <a:path w="87629" h="270509">
                  <a:moveTo>
                    <a:pt x="87477" y="269138"/>
                  </a:moveTo>
                  <a:lnTo>
                    <a:pt x="86321" y="267868"/>
                  </a:lnTo>
                  <a:lnTo>
                    <a:pt x="85013" y="266598"/>
                  </a:lnTo>
                  <a:lnTo>
                    <a:pt x="83553" y="265328"/>
                  </a:lnTo>
                  <a:lnTo>
                    <a:pt x="84620" y="265328"/>
                  </a:lnTo>
                  <a:lnTo>
                    <a:pt x="81318" y="262788"/>
                  </a:lnTo>
                  <a:lnTo>
                    <a:pt x="80543" y="261518"/>
                  </a:lnTo>
                  <a:lnTo>
                    <a:pt x="80098" y="260248"/>
                  </a:lnTo>
                  <a:lnTo>
                    <a:pt x="79590" y="258978"/>
                  </a:lnTo>
                  <a:lnTo>
                    <a:pt x="79476" y="257708"/>
                  </a:lnTo>
                  <a:lnTo>
                    <a:pt x="79324" y="255168"/>
                  </a:lnTo>
                  <a:lnTo>
                    <a:pt x="79209" y="253898"/>
                  </a:lnTo>
                  <a:lnTo>
                    <a:pt x="78003" y="252628"/>
                  </a:lnTo>
                  <a:lnTo>
                    <a:pt x="77508" y="252628"/>
                  </a:lnTo>
                  <a:lnTo>
                    <a:pt x="77228" y="251358"/>
                  </a:lnTo>
                  <a:lnTo>
                    <a:pt x="76301" y="248818"/>
                  </a:lnTo>
                  <a:lnTo>
                    <a:pt x="76949" y="248818"/>
                  </a:lnTo>
                  <a:lnTo>
                    <a:pt x="76365" y="247548"/>
                  </a:lnTo>
                  <a:lnTo>
                    <a:pt x="77127" y="247548"/>
                  </a:lnTo>
                  <a:lnTo>
                    <a:pt x="76441" y="245008"/>
                  </a:lnTo>
                  <a:lnTo>
                    <a:pt x="76161" y="243738"/>
                  </a:lnTo>
                  <a:lnTo>
                    <a:pt x="76593" y="241198"/>
                  </a:lnTo>
                  <a:lnTo>
                    <a:pt x="78028" y="243738"/>
                  </a:lnTo>
                  <a:lnTo>
                    <a:pt x="78206" y="241198"/>
                  </a:lnTo>
                  <a:lnTo>
                    <a:pt x="78219" y="238658"/>
                  </a:lnTo>
                  <a:lnTo>
                    <a:pt x="77901" y="237388"/>
                  </a:lnTo>
                  <a:lnTo>
                    <a:pt x="77266" y="234848"/>
                  </a:lnTo>
                  <a:lnTo>
                    <a:pt x="76885" y="236118"/>
                  </a:lnTo>
                  <a:lnTo>
                    <a:pt x="76441" y="237388"/>
                  </a:lnTo>
                  <a:lnTo>
                    <a:pt x="75958" y="237388"/>
                  </a:lnTo>
                  <a:lnTo>
                    <a:pt x="75831" y="236118"/>
                  </a:lnTo>
                  <a:lnTo>
                    <a:pt x="74434" y="236118"/>
                  </a:lnTo>
                  <a:lnTo>
                    <a:pt x="73063" y="234848"/>
                  </a:lnTo>
                  <a:lnTo>
                    <a:pt x="71755" y="237388"/>
                  </a:lnTo>
                  <a:lnTo>
                    <a:pt x="72466" y="241198"/>
                  </a:lnTo>
                  <a:lnTo>
                    <a:pt x="71729" y="241198"/>
                  </a:lnTo>
                  <a:lnTo>
                    <a:pt x="71805" y="238658"/>
                  </a:lnTo>
                  <a:lnTo>
                    <a:pt x="71081" y="239928"/>
                  </a:lnTo>
                  <a:lnTo>
                    <a:pt x="71615" y="241198"/>
                  </a:lnTo>
                  <a:lnTo>
                    <a:pt x="71996" y="242468"/>
                  </a:lnTo>
                  <a:lnTo>
                    <a:pt x="71348" y="242468"/>
                  </a:lnTo>
                  <a:lnTo>
                    <a:pt x="71196" y="243738"/>
                  </a:lnTo>
                  <a:lnTo>
                    <a:pt x="71640" y="243738"/>
                  </a:lnTo>
                  <a:lnTo>
                    <a:pt x="72301" y="245503"/>
                  </a:lnTo>
                  <a:lnTo>
                    <a:pt x="72402" y="245008"/>
                  </a:lnTo>
                  <a:lnTo>
                    <a:pt x="72936" y="247548"/>
                  </a:lnTo>
                  <a:lnTo>
                    <a:pt x="72377" y="248818"/>
                  </a:lnTo>
                  <a:lnTo>
                    <a:pt x="71856" y="248818"/>
                  </a:lnTo>
                  <a:lnTo>
                    <a:pt x="72567" y="250088"/>
                  </a:lnTo>
                  <a:lnTo>
                    <a:pt x="72288" y="250088"/>
                  </a:lnTo>
                  <a:lnTo>
                    <a:pt x="72478" y="252628"/>
                  </a:lnTo>
                  <a:lnTo>
                    <a:pt x="73393" y="253898"/>
                  </a:lnTo>
                  <a:lnTo>
                    <a:pt x="72872" y="255168"/>
                  </a:lnTo>
                  <a:lnTo>
                    <a:pt x="74904" y="257708"/>
                  </a:lnTo>
                  <a:lnTo>
                    <a:pt x="74053" y="257708"/>
                  </a:lnTo>
                  <a:lnTo>
                    <a:pt x="75488" y="260248"/>
                  </a:lnTo>
                  <a:lnTo>
                    <a:pt x="76098" y="261518"/>
                  </a:lnTo>
                  <a:lnTo>
                    <a:pt x="74777" y="260248"/>
                  </a:lnTo>
                  <a:lnTo>
                    <a:pt x="75590" y="261518"/>
                  </a:lnTo>
                  <a:lnTo>
                    <a:pt x="75793" y="262788"/>
                  </a:lnTo>
                  <a:lnTo>
                    <a:pt x="76187" y="262788"/>
                  </a:lnTo>
                  <a:lnTo>
                    <a:pt x="76606" y="264058"/>
                  </a:lnTo>
                  <a:lnTo>
                    <a:pt x="75399" y="264058"/>
                  </a:lnTo>
                  <a:lnTo>
                    <a:pt x="74625" y="262788"/>
                  </a:lnTo>
                  <a:lnTo>
                    <a:pt x="75222" y="264058"/>
                  </a:lnTo>
                  <a:lnTo>
                    <a:pt x="74866" y="264058"/>
                  </a:lnTo>
                  <a:lnTo>
                    <a:pt x="72999" y="265328"/>
                  </a:lnTo>
                  <a:lnTo>
                    <a:pt x="71018" y="264058"/>
                  </a:lnTo>
                  <a:lnTo>
                    <a:pt x="69545" y="264058"/>
                  </a:lnTo>
                  <a:lnTo>
                    <a:pt x="68719" y="262788"/>
                  </a:lnTo>
                  <a:lnTo>
                    <a:pt x="68541" y="265328"/>
                  </a:lnTo>
                  <a:lnTo>
                    <a:pt x="67360" y="264058"/>
                  </a:lnTo>
                  <a:lnTo>
                    <a:pt x="64033" y="264058"/>
                  </a:lnTo>
                  <a:lnTo>
                    <a:pt x="65557" y="262788"/>
                  </a:lnTo>
                  <a:lnTo>
                    <a:pt x="63271" y="264058"/>
                  </a:lnTo>
                  <a:lnTo>
                    <a:pt x="62141" y="262788"/>
                  </a:lnTo>
                  <a:lnTo>
                    <a:pt x="61810" y="262788"/>
                  </a:lnTo>
                  <a:lnTo>
                    <a:pt x="63131" y="264058"/>
                  </a:lnTo>
                  <a:lnTo>
                    <a:pt x="62661" y="264058"/>
                  </a:lnTo>
                  <a:lnTo>
                    <a:pt x="59867" y="265328"/>
                  </a:lnTo>
                  <a:lnTo>
                    <a:pt x="61315" y="264058"/>
                  </a:lnTo>
                  <a:lnTo>
                    <a:pt x="60312" y="262788"/>
                  </a:lnTo>
                  <a:lnTo>
                    <a:pt x="58559" y="264096"/>
                  </a:lnTo>
                  <a:lnTo>
                    <a:pt x="57315" y="265328"/>
                  </a:lnTo>
                  <a:lnTo>
                    <a:pt x="56019" y="265328"/>
                  </a:lnTo>
                  <a:lnTo>
                    <a:pt x="55905" y="264096"/>
                  </a:lnTo>
                  <a:lnTo>
                    <a:pt x="55041" y="265328"/>
                  </a:lnTo>
                  <a:lnTo>
                    <a:pt x="48920" y="265328"/>
                  </a:lnTo>
                  <a:lnTo>
                    <a:pt x="48920" y="266598"/>
                  </a:lnTo>
                  <a:lnTo>
                    <a:pt x="48221" y="266598"/>
                  </a:lnTo>
                  <a:lnTo>
                    <a:pt x="47980" y="266598"/>
                  </a:lnTo>
                  <a:lnTo>
                    <a:pt x="46786" y="267868"/>
                  </a:lnTo>
                  <a:lnTo>
                    <a:pt x="46977" y="266598"/>
                  </a:lnTo>
                  <a:lnTo>
                    <a:pt x="46710" y="266598"/>
                  </a:lnTo>
                  <a:lnTo>
                    <a:pt x="46558" y="266598"/>
                  </a:lnTo>
                  <a:lnTo>
                    <a:pt x="46570" y="265328"/>
                  </a:lnTo>
                  <a:lnTo>
                    <a:pt x="46151" y="265328"/>
                  </a:lnTo>
                  <a:lnTo>
                    <a:pt x="46278" y="264058"/>
                  </a:lnTo>
                  <a:lnTo>
                    <a:pt x="47307" y="264058"/>
                  </a:lnTo>
                  <a:lnTo>
                    <a:pt x="46710" y="266598"/>
                  </a:lnTo>
                  <a:lnTo>
                    <a:pt x="47561" y="264058"/>
                  </a:lnTo>
                  <a:lnTo>
                    <a:pt x="47320" y="265328"/>
                  </a:lnTo>
                  <a:lnTo>
                    <a:pt x="47523" y="265328"/>
                  </a:lnTo>
                  <a:lnTo>
                    <a:pt x="48272" y="264058"/>
                  </a:lnTo>
                  <a:lnTo>
                    <a:pt x="47879" y="265328"/>
                  </a:lnTo>
                  <a:lnTo>
                    <a:pt x="48856" y="264058"/>
                  </a:lnTo>
                  <a:lnTo>
                    <a:pt x="48526" y="264058"/>
                  </a:lnTo>
                  <a:lnTo>
                    <a:pt x="48425" y="262788"/>
                  </a:lnTo>
                  <a:lnTo>
                    <a:pt x="48463" y="261518"/>
                  </a:lnTo>
                  <a:lnTo>
                    <a:pt x="47853" y="260248"/>
                  </a:lnTo>
                  <a:lnTo>
                    <a:pt x="47612" y="261518"/>
                  </a:lnTo>
                  <a:lnTo>
                    <a:pt x="47002" y="260248"/>
                  </a:lnTo>
                  <a:lnTo>
                    <a:pt x="45821" y="256438"/>
                  </a:lnTo>
                  <a:lnTo>
                    <a:pt x="49517" y="256438"/>
                  </a:lnTo>
                  <a:lnTo>
                    <a:pt x="48031" y="253898"/>
                  </a:lnTo>
                  <a:lnTo>
                    <a:pt x="47320" y="252628"/>
                  </a:lnTo>
                  <a:lnTo>
                    <a:pt x="45999" y="252628"/>
                  </a:lnTo>
                  <a:lnTo>
                    <a:pt x="46647" y="250088"/>
                  </a:lnTo>
                  <a:lnTo>
                    <a:pt x="47840" y="250088"/>
                  </a:lnTo>
                  <a:lnTo>
                    <a:pt x="47866" y="248818"/>
                  </a:lnTo>
                  <a:lnTo>
                    <a:pt x="47891" y="247548"/>
                  </a:lnTo>
                  <a:lnTo>
                    <a:pt x="46101" y="248818"/>
                  </a:lnTo>
                  <a:lnTo>
                    <a:pt x="46583" y="246278"/>
                  </a:lnTo>
                  <a:lnTo>
                    <a:pt x="46697" y="243738"/>
                  </a:lnTo>
                  <a:lnTo>
                    <a:pt x="47739" y="243738"/>
                  </a:lnTo>
                  <a:lnTo>
                    <a:pt x="47523" y="239928"/>
                  </a:lnTo>
                  <a:lnTo>
                    <a:pt x="46723" y="236118"/>
                  </a:lnTo>
                  <a:lnTo>
                    <a:pt x="46494" y="232308"/>
                  </a:lnTo>
                  <a:lnTo>
                    <a:pt x="46812" y="232308"/>
                  </a:lnTo>
                  <a:lnTo>
                    <a:pt x="47142" y="233578"/>
                  </a:lnTo>
                  <a:lnTo>
                    <a:pt x="47459" y="232308"/>
                  </a:lnTo>
                  <a:lnTo>
                    <a:pt x="47028" y="228498"/>
                  </a:lnTo>
                  <a:lnTo>
                    <a:pt x="47028" y="225958"/>
                  </a:lnTo>
                  <a:lnTo>
                    <a:pt x="47320" y="223418"/>
                  </a:lnTo>
                  <a:lnTo>
                    <a:pt x="46139" y="223418"/>
                  </a:lnTo>
                  <a:lnTo>
                    <a:pt x="46139" y="229768"/>
                  </a:lnTo>
                  <a:lnTo>
                    <a:pt x="45732" y="229768"/>
                  </a:lnTo>
                  <a:lnTo>
                    <a:pt x="45897" y="228498"/>
                  </a:lnTo>
                  <a:lnTo>
                    <a:pt x="46113" y="228498"/>
                  </a:lnTo>
                  <a:lnTo>
                    <a:pt x="46139" y="229768"/>
                  </a:lnTo>
                  <a:lnTo>
                    <a:pt x="46139" y="223418"/>
                  </a:lnTo>
                  <a:lnTo>
                    <a:pt x="42075" y="223418"/>
                  </a:lnTo>
                  <a:lnTo>
                    <a:pt x="41783" y="223418"/>
                  </a:lnTo>
                  <a:lnTo>
                    <a:pt x="41325" y="223418"/>
                  </a:lnTo>
                  <a:lnTo>
                    <a:pt x="40970" y="225958"/>
                  </a:lnTo>
                  <a:lnTo>
                    <a:pt x="40525" y="225958"/>
                  </a:lnTo>
                  <a:lnTo>
                    <a:pt x="40411" y="228498"/>
                  </a:lnTo>
                  <a:lnTo>
                    <a:pt x="39306" y="225958"/>
                  </a:lnTo>
                  <a:lnTo>
                    <a:pt x="39916" y="228498"/>
                  </a:lnTo>
                  <a:lnTo>
                    <a:pt x="41249" y="231038"/>
                  </a:lnTo>
                  <a:lnTo>
                    <a:pt x="41236" y="228498"/>
                  </a:lnTo>
                  <a:lnTo>
                    <a:pt x="41249" y="226187"/>
                  </a:lnTo>
                  <a:lnTo>
                    <a:pt x="42557" y="227228"/>
                  </a:lnTo>
                  <a:lnTo>
                    <a:pt x="41757" y="229768"/>
                  </a:lnTo>
                  <a:lnTo>
                    <a:pt x="41325" y="229768"/>
                  </a:lnTo>
                  <a:lnTo>
                    <a:pt x="41249" y="231038"/>
                  </a:lnTo>
                  <a:lnTo>
                    <a:pt x="40906" y="233578"/>
                  </a:lnTo>
                  <a:lnTo>
                    <a:pt x="40462" y="233578"/>
                  </a:lnTo>
                  <a:lnTo>
                    <a:pt x="40538" y="234848"/>
                  </a:lnTo>
                  <a:lnTo>
                    <a:pt x="40525" y="235064"/>
                  </a:lnTo>
                  <a:lnTo>
                    <a:pt x="40525" y="238023"/>
                  </a:lnTo>
                  <a:lnTo>
                    <a:pt x="40373" y="237388"/>
                  </a:lnTo>
                  <a:lnTo>
                    <a:pt x="40525" y="238023"/>
                  </a:lnTo>
                  <a:lnTo>
                    <a:pt x="40525" y="235064"/>
                  </a:lnTo>
                  <a:lnTo>
                    <a:pt x="40462" y="236118"/>
                  </a:lnTo>
                  <a:lnTo>
                    <a:pt x="39814" y="236118"/>
                  </a:lnTo>
                  <a:lnTo>
                    <a:pt x="40043" y="238023"/>
                  </a:lnTo>
                  <a:lnTo>
                    <a:pt x="40119" y="239928"/>
                  </a:lnTo>
                  <a:lnTo>
                    <a:pt x="40982" y="239928"/>
                  </a:lnTo>
                  <a:lnTo>
                    <a:pt x="40855" y="241198"/>
                  </a:lnTo>
                  <a:lnTo>
                    <a:pt x="41554" y="239928"/>
                  </a:lnTo>
                  <a:lnTo>
                    <a:pt x="41363" y="238658"/>
                  </a:lnTo>
                  <a:lnTo>
                    <a:pt x="41338" y="237388"/>
                  </a:lnTo>
                  <a:lnTo>
                    <a:pt x="41300" y="236118"/>
                  </a:lnTo>
                  <a:lnTo>
                    <a:pt x="41744" y="237388"/>
                  </a:lnTo>
                  <a:lnTo>
                    <a:pt x="42125" y="237388"/>
                  </a:lnTo>
                  <a:lnTo>
                    <a:pt x="41656" y="238658"/>
                  </a:lnTo>
                  <a:lnTo>
                    <a:pt x="43078" y="239928"/>
                  </a:lnTo>
                  <a:lnTo>
                    <a:pt x="43065" y="261518"/>
                  </a:lnTo>
                  <a:lnTo>
                    <a:pt x="42646" y="264058"/>
                  </a:lnTo>
                  <a:lnTo>
                    <a:pt x="42189" y="261518"/>
                  </a:lnTo>
                  <a:lnTo>
                    <a:pt x="43065" y="261518"/>
                  </a:lnTo>
                  <a:lnTo>
                    <a:pt x="43065" y="239966"/>
                  </a:lnTo>
                  <a:lnTo>
                    <a:pt x="41884" y="242468"/>
                  </a:lnTo>
                  <a:lnTo>
                    <a:pt x="41275" y="245008"/>
                  </a:lnTo>
                  <a:lnTo>
                    <a:pt x="40538" y="245008"/>
                  </a:lnTo>
                  <a:lnTo>
                    <a:pt x="40894" y="247548"/>
                  </a:lnTo>
                  <a:lnTo>
                    <a:pt x="40982" y="253898"/>
                  </a:lnTo>
                  <a:lnTo>
                    <a:pt x="42672" y="255168"/>
                  </a:lnTo>
                  <a:lnTo>
                    <a:pt x="42913" y="256438"/>
                  </a:lnTo>
                  <a:lnTo>
                    <a:pt x="41821" y="256438"/>
                  </a:lnTo>
                  <a:lnTo>
                    <a:pt x="42049" y="257708"/>
                  </a:lnTo>
                  <a:lnTo>
                    <a:pt x="41897" y="261518"/>
                  </a:lnTo>
                  <a:lnTo>
                    <a:pt x="42062" y="261518"/>
                  </a:lnTo>
                  <a:lnTo>
                    <a:pt x="42291" y="264058"/>
                  </a:lnTo>
                  <a:lnTo>
                    <a:pt x="42164" y="264058"/>
                  </a:lnTo>
                  <a:lnTo>
                    <a:pt x="42037" y="262788"/>
                  </a:lnTo>
                  <a:lnTo>
                    <a:pt x="41732" y="264058"/>
                  </a:lnTo>
                  <a:lnTo>
                    <a:pt x="41617" y="267868"/>
                  </a:lnTo>
                  <a:lnTo>
                    <a:pt x="41986" y="270408"/>
                  </a:lnTo>
                  <a:lnTo>
                    <a:pt x="49961" y="270408"/>
                  </a:lnTo>
                  <a:lnTo>
                    <a:pt x="50990" y="269138"/>
                  </a:lnTo>
                  <a:lnTo>
                    <a:pt x="55753" y="269138"/>
                  </a:lnTo>
                  <a:lnTo>
                    <a:pt x="56769" y="269836"/>
                  </a:lnTo>
                  <a:lnTo>
                    <a:pt x="56718" y="269138"/>
                  </a:lnTo>
                  <a:lnTo>
                    <a:pt x="60909" y="270408"/>
                  </a:lnTo>
                  <a:lnTo>
                    <a:pt x="65163" y="269138"/>
                  </a:lnTo>
                  <a:lnTo>
                    <a:pt x="87477" y="269138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38" name="object 338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559429" y="7051724"/>
              <a:ext cx="65428" cy="84201"/>
            </a:xfrm>
            <a:prstGeom prst="rect">
              <a:avLst/>
            </a:prstGeom>
          </p:spPr>
        </p:pic>
        <p:pic>
          <p:nvPicPr>
            <p:cNvPr id="339" name="object 339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200457" y="3909543"/>
              <a:ext cx="65428" cy="84200"/>
            </a:xfrm>
            <a:prstGeom prst="rect">
              <a:avLst/>
            </a:prstGeom>
          </p:spPr>
        </p:pic>
        <p:sp>
          <p:nvSpPr>
            <p:cNvPr id="340" name="object 340" descr=""/>
            <p:cNvSpPr/>
            <p:nvPr/>
          </p:nvSpPr>
          <p:spPr>
            <a:xfrm>
              <a:off x="6490499" y="4800879"/>
              <a:ext cx="128270" cy="5715"/>
            </a:xfrm>
            <a:custGeom>
              <a:avLst/>
              <a:gdLst/>
              <a:ahLst/>
              <a:cxnLst/>
              <a:rect l="l" t="t" r="r" b="b"/>
              <a:pathLst>
                <a:path w="128270" h="5714">
                  <a:moveTo>
                    <a:pt x="128066" y="0"/>
                  </a:moveTo>
                  <a:lnTo>
                    <a:pt x="0" y="38"/>
                  </a:lnTo>
                  <a:lnTo>
                    <a:pt x="330" y="5486"/>
                  </a:lnTo>
                  <a:lnTo>
                    <a:pt x="127698" y="4762"/>
                  </a:lnTo>
                  <a:lnTo>
                    <a:pt x="128066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 descr=""/>
            <p:cNvSpPr/>
            <p:nvPr/>
          </p:nvSpPr>
          <p:spPr>
            <a:xfrm>
              <a:off x="6481529" y="4588470"/>
              <a:ext cx="233045" cy="873760"/>
            </a:xfrm>
            <a:custGeom>
              <a:avLst/>
              <a:gdLst/>
              <a:ahLst/>
              <a:cxnLst/>
              <a:rect l="l" t="t" r="r" b="b"/>
              <a:pathLst>
                <a:path w="233045" h="873760">
                  <a:moveTo>
                    <a:pt x="149377" y="0"/>
                  </a:moveTo>
                  <a:lnTo>
                    <a:pt x="0" y="12928"/>
                  </a:lnTo>
                  <a:lnTo>
                    <a:pt x="47663" y="873264"/>
                  </a:lnTo>
                  <a:lnTo>
                    <a:pt x="77152" y="873264"/>
                  </a:lnTo>
                  <a:lnTo>
                    <a:pt x="71742" y="787768"/>
                  </a:lnTo>
                  <a:lnTo>
                    <a:pt x="171513" y="767765"/>
                  </a:lnTo>
                  <a:lnTo>
                    <a:pt x="223662" y="767765"/>
                  </a:lnTo>
                  <a:lnTo>
                    <a:pt x="219201" y="715111"/>
                  </a:lnTo>
                  <a:lnTo>
                    <a:pt x="171246" y="715111"/>
                  </a:lnTo>
                  <a:lnTo>
                    <a:pt x="67754" y="715073"/>
                  </a:lnTo>
                  <a:lnTo>
                    <a:pt x="61086" y="595718"/>
                  </a:lnTo>
                  <a:lnTo>
                    <a:pt x="174333" y="595528"/>
                  </a:lnTo>
                  <a:lnTo>
                    <a:pt x="180187" y="595274"/>
                  </a:lnTo>
                  <a:lnTo>
                    <a:pt x="209048" y="595274"/>
                  </a:lnTo>
                  <a:lnTo>
                    <a:pt x="204467" y="541210"/>
                  </a:lnTo>
                  <a:lnTo>
                    <a:pt x="56260" y="541210"/>
                  </a:lnTo>
                  <a:lnTo>
                    <a:pt x="52247" y="420865"/>
                  </a:lnTo>
                  <a:lnTo>
                    <a:pt x="194267" y="420814"/>
                  </a:lnTo>
                  <a:lnTo>
                    <a:pt x="191337" y="386232"/>
                  </a:lnTo>
                  <a:lnTo>
                    <a:pt x="49428" y="386232"/>
                  </a:lnTo>
                  <a:lnTo>
                    <a:pt x="42748" y="243420"/>
                  </a:lnTo>
                  <a:lnTo>
                    <a:pt x="179238" y="243420"/>
                  </a:lnTo>
                  <a:lnTo>
                    <a:pt x="175627" y="200799"/>
                  </a:lnTo>
                  <a:lnTo>
                    <a:pt x="39573" y="200799"/>
                  </a:lnTo>
                  <a:lnTo>
                    <a:pt x="33883" y="63474"/>
                  </a:lnTo>
                  <a:lnTo>
                    <a:pt x="163992" y="63474"/>
                  </a:lnTo>
                  <a:lnTo>
                    <a:pt x="160400" y="21081"/>
                  </a:lnTo>
                  <a:lnTo>
                    <a:pt x="149377" y="0"/>
                  </a:lnTo>
                  <a:close/>
                </a:path>
                <a:path w="233045" h="873760">
                  <a:moveTo>
                    <a:pt x="223662" y="767765"/>
                  </a:moveTo>
                  <a:lnTo>
                    <a:pt x="194221" y="767765"/>
                  </a:lnTo>
                  <a:lnTo>
                    <a:pt x="203707" y="873264"/>
                  </a:lnTo>
                  <a:lnTo>
                    <a:pt x="232600" y="873264"/>
                  </a:lnTo>
                  <a:lnTo>
                    <a:pt x="223662" y="767765"/>
                  </a:lnTo>
                  <a:close/>
                </a:path>
                <a:path w="233045" h="873760">
                  <a:moveTo>
                    <a:pt x="209048" y="595274"/>
                  </a:moveTo>
                  <a:lnTo>
                    <a:pt x="180187" y="595274"/>
                  </a:lnTo>
                  <a:lnTo>
                    <a:pt x="190944" y="715073"/>
                  </a:lnTo>
                  <a:lnTo>
                    <a:pt x="171246" y="715111"/>
                  </a:lnTo>
                  <a:lnTo>
                    <a:pt x="219201" y="715111"/>
                  </a:lnTo>
                  <a:lnTo>
                    <a:pt x="209048" y="595274"/>
                  </a:lnTo>
                  <a:close/>
                </a:path>
                <a:path w="233045" h="873760">
                  <a:moveTo>
                    <a:pt x="174333" y="595528"/>
                  </a:moveTo>
                  <a:lnTo>
                    <a:pt x="143763" y="595528"/>
                  </a:lnTo>
                  <a:lnTo>
                    <a:pt x="147853" y="714578"/>
                  </a:lnTo>
                  <a:lnTo>
                    <a:pt x="67754" y="715073"/>
                  </a:lnTo>
                  <a:lnTo>
                    <a:pt x="171245" y="715073"/>
                  </a:lnTo>
                  <a:lnTo>
                    <a:pt x="167601" y="595820"/>
                  </a:lnTo>
                  <a:lnTo>
                    <a:pt x="174333" y="595528"/>
                  </a:lnTo>
                  <a:close/>
                </a:path>
                <a:path w="233045" h="873760">
                  <a:moveTo>
                    <a:pt x="194267" y="420814"/>
                  </a:moveTo>
                  <a:lnTo>
                    <a:pt x="139509" y="420814"/>
                  </a:lnTo>
                  <a:lnTo>
                    <a:pt x="143763" y="541210"/>
                  </a:lnTo>
                  <a:lnTo>
                    <a:pt x="204467" y="541210"/>
                  </a:lnTo>
                  <a:lnTo>
                    <a:pt x="175742" y="541185"/>
                  </a:lnTo>
                  <a:lnTo>
                    <a:pt x="165925" y="540727"/>
                  </a:lnTo>
                  <a:lnTo>
                    <a:pt x="162255" y="420839"/>
                  </a:lnTo>
                  <a:lnTo>
                    <a:pt x="194269" y="420839"/>
                  </a:lnTo>
                  <a:close/>
                </a:path>
                <a:path w="233045" h="873760">
                  <a:moveTo>
                    <a:pt x="194269" y="420839"/>
                  </a:moveTo>
                  <a:lnTo>
                    <a:pt x="162255" y="420839"/>
                  </a:lnTo>
                  <a:lnTo>
                    <a:pt x="165607" y="420865"/>
                  </a:lnTo>
                  <a:lnTo>
                    <a:pt x="175742" y="541185"/>
                  </a:lnTo>
                  <a:lnTo>
                    <a:pt x="204465" y="541185"/>
                  </a:lnTo>
                  <a:lnTo>
                    <a:pt x="194269" y="420839"/>
                  </a:lnTo>
                  <a:close/>
                </a:path>
                <a:path w="233045" h="873760">
                  <a:moveTo>
                    <a:pt x="179238" y="243420"/>
                  </a:moveTo>
                  <a:lnTo>
                    <a:pt x="134480" y="243420"/>
                  </a:lnTo>
                  <a:lnTo>
                    <a:pt x="140233" y="386232"/>
                  </a:lnTo>
                  <a:lnTo>
                    <a:pt x="191337" y="386232"/>
                  </a:lnTo>
                  <a:lnTo>
                    <a:pt x="179238" y="243420"/>
                  </a:lnTo>
                  <a:close/>
                </a:path>
                <a:path w="233045" h="873760">
                  <a:moveTo>
                    <a:pt x="163992" y="63474"/>
                  </a:moveTo>
                  <a:lnTo>
                    <a:pt x="33883" y="63474"/>
                  </a:lnTo>
                  <a:lnTo>
                    <a:pt x="129374" y="63487"/>
                  </a:lnTo>
                  <a:lnTo>
                    <a:pt x="134365" y="200799"/>
                  </a:lnTo>
                  <a:lnTo>
                    <a:pt x="175627" y="200799"/>
                  </a:lnTo>
                  <a:lnTo>
                    <a:pt x="163992" y="63474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 descr=""/>
            <p:cNvSpPr/>
            <p:nvPr/>
          </p:nvSpPr>
          <p:spPr>
            <a:xfrm>
              <a:off x="6451930" y="4567910"/>
              <a:ext cx="205740" cy="896619"/>
            </a:xfrm>
            <a:custGeom>
              <a:avLst/>
              <a:gdLst/>
              <a:ahLst/>
              <a:cxnLst/>
              <a:rect l="l" t="t" r="r" b="b"/>
              <a:pathLst>
                <a:path w="205740" h="896620">
                  <a:moveTo>
                    <a:pt x="46913" y="190"/>
                  </a:moveTo>
                  <a:lnTo>
                    <a:pt x="26314" y="190"/>
                  </a:lnTo>
                  <a:lnTo>
                    <a:pt x="0" y="896531"/>
                  </a:lnTo>
                  <a:lnTo>
                    <a:pt x="22961" y="896531"/>
                  </a:lnTo>
                  <a:lnTo>
                    <a:pt x="46913" y="190"/>
                  </a:lnTo>
                  <a:close/>
                </a:path>
                <a:path w="205740" h="896620">
                  <a:moveTo>
                    <a:pt x="205498" y="895438"/>
                  </a:moveTo>
                  <a:lnTo>
                    <a:pt x="178346" y="0"/>
                  </a:lnTo>
                  <a:lnTo>
                    <a:pt x="157746" y="723"/>
                  </a:lnTo>
                  <a:lnTo>
                    <a:pt x="183045" y="895438"/>
                  </a:lnTo>
                  <a:lnTo>
                    <a:pt x="205498" y="895438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 descr=""/>
            <p:cNvSpPr/>
            <p:nvPr/>
          </p:nvSpPr>
          <p:spPr>
            <a:xfrm>
              <a:off x="6608798" y="4568626"/>
              <a:ext cx="26670" cy="895350"/>
            </a:xfrm>
            <a:custGeom>
              <a:avLst/>
              <a:gdLst/>
              <a:ahLst/>
              <a:cxnLst/>
              <a:rect l="l" t="t" r="r" b="b"/>
              <a:pathLst>
                <a:path w="26670" h="895350">
                  <a:moveTo>
                    <a:pt x="889" y="0"/>
                  </a:moveTo>
                  <a:lnTo>
                    <a:pt x="0" y="8648"/>
                  </a:lnTo>
                  <a:lnTo>
                    <a:pt x="24815" y="890790"/>
                  </a:lnTo>
                  <a:lnTo>
                    <a:pt x="26187" y="894727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 descr=""/>
            <p:cNvSpPr/>
            <p:nvPr/>
          </p:nvSpPr>
          <p:spPr>
            <a:xfrm>
              <a:off x="6474898" y="4568089"/>
              <a:ext cx="25400" cy="896619"/>
            </a:xfrm>
            <a:custGeom>
              <a:avLst/>
              <a:gdLst/>
              <a:ahLst/>
              <a:cxnLst/>
              <a:rect l="l" t="t" r="r" b="b"/>
              <a:pathLst>
                <a:path w="25400" h="896620">
                  <a:moveTo>
                    <a:pt x="23952" y="0"/>
                  </a:moveTo>
                  <a:lnTo>
                    <a:pt x="0" y="896340"/>
                  </a:lnTo>
                  <a:lnTo>
                    <a:pt x="1371" y="892403"/>
                  </a:lnTo>
                  <a:lnTo>
                    <a:pt x="24841" y="8648"/>
                  </a:lnTo>
                  <a:lnTo>
                    <a:pt x="23952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 descr=""/>
            <p:cNvSpPr/>
            <p:nvPr/>
          </p:nvSpPr>
          <p:spPr>
            <a:xfrm>
              <a:off x="6609146" y="4573866"/>
              <a:ext cx="25400" cy="887730"/>
            </a:xfrm>
            <a:custGeom>
              <a:avLst/>
              <a:gdLst/>
              <a:ahLst/>
              <a:cxnLst/>
              <a:rect l="l" t="t" r="r" b="b"/>
              <a:pathLst>
                <a:path w="25400" h="887729">
                  <a:moveTo>
                    <a:pt x="0" y="0"/>
                  </a:moveTo>
                  <a:lnTo>
                    <a:pt x="25120" y="887425"/>
                  </a:lnTo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 descr=""/>
            <p:cNvSpPr/>
            <p:nvPr/>
          </p:nvSpPr>
          <p:spPr>
            <a:xfrm>
              <a:off x="6477991" y="4575301"/>
              <a:ext cx="154305" cy="800100"/>
            </a:xfrm>
            <a:custGeom>
              <a:avLst/>
              <a:gdLst/>
              <a:ahLst/>
              <a:cxnLst/>
              <a:rect l="l" t="t" r="r" b="b"/>
              <a:pathLst>
                <a:path w="154304" h="800100">
                  <a:moveTo>
                    <a:pt x="132143" y="33731"/>
                  </a:moveTo>
                  <a:lnTo>
                    <a:pt x="131000" y="0"/>
                  </a:lnTo>
                  <a:lnTo>
                    <a:pt x="21361" y="0"/>
                  </a:lnTo>
                  <a:lnTo>
                    <a:pt x="20459" y="33731"/>
                  </a:lnTo>
                  <a:lnTo>
                    <a:pt x="132143" y="33731"/>
                  </a:lnTo>
                  <a:close/>
                </a:path>
                <a:path w="154304" h="800100">
                  <a:moveTo>
                    <a:pt x="140576" y="225259"/>
                  </a:moveTo>
                  <a:lnTo>
                    <a:pt x="139623" y="191566"/>
                  </a:lnTo>
                  <a:lnTo>
                    <a:pt x="13411" y="191566"/>
                  </a:lnTo>
                  <a:lnTo>
                    <a:pt x="12509" y="225298"/>
                  </a:lnTo>
                  <a:lnTo>
                    <a:pt x="140576" y="225259"/>
                  </a:lnTo>
                  <a:close/>
                </a:path>
                <a:path w="154304" h="800100">
                  <a:moveTo>
                    <a:pt x="144868" y="416826"/>
                  </a:moveTo>
                  <a:lnTo>
                    <a:pt x="143916" y="383133"/>
                  </a:lnTo>
                  <a:lnTo>
                    <a:pt x="9359" y="383133"/>
                  </a:lnTo>
                  <a:lnTo>
                    <a:pt x="8458" y="416864"/>
                  </a:lnTo>
                  <a:lnTo>
                    <a:pt x="144868" y="416826"/>
                  </a:lnTo>
                  <a:close/>
                </a:path>
                <a:path w="154304" h="800100">
                  <a:moveTo>
                    <a:pt x="149301" y="608380"/>
                  </a:moveTo>
                  <a:lnTo>
                    <a:pt x="148348" y="574687"/>
                  </a:lnTo>
                  <a:lnTo>
                    <a:pt x="5156" y="574687"/>
                  </a:lnTo>
                  <a:lnTo>
                    <a:pt x="4254" y="608418"/>
                  </a:lnTo>
                  <a:lnTo>
                    <a:pt x="149301" y="608380"/>
                  </a:lnTo>
                  <a:close/>
                </a:path>
                <a:path w="154304" h="800100">
                  <a:moveTo>
                    <a:pt x="153822" y="799947"/>
                  </a:moveTo>
                  <a:lnTo>
                    <a:pt x="152869" y="766254"/>
                  </a:lnTo>
                  <a:lnTo>
                    <a:pt x="889" y="766254"/>
                  </a:lnTo>
                  <a:lnTo>
                    <a:pt x="0" y="799985"/>
                  </a:lnTo>
                  <a:lnTo>
                    <a:pt x="153822" y="799947"/>
                  </a:lnTo>
                  <a:close/>
                </a:path>
              </a:pathLst>
            </a:custGeom>
            <a:solidFill>
              <a:srgbClr val="00A1D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 descr=""/>
            <p:cNvSpPr/>
            <p:nvPr/>
          </p:nvSpPr>
          <p:spPr>
            <a:xfrm>
              <a:off x="6477762" y="4575339"/>
              <a:ext cx="154305" cy="802640"/>
            </a:xfrm>
            <a:custGeom>
              <a:avLst/>
              <a:gdLst/>
              <a:ahLst/>
              <a:cxnLst/>
              <a:rect l="l" t="t" r="r" b="b"/>
              <a:pathLst>
                <a:path w="154304" h="802639">
                  <a:moveTo>
                    <a:pt x="18376" y="192455"/>
                  </a:moveTo>
                  <a:lnTo>
                    <a:pt x="15354" y="192455"/>
                  </a:lnTo>
                  <a:lnTo>
                    <a:pt x="14452" y="226187"/>
                  </a:lnTo>
                  <a:lnTo>
                    <a:pt x="17487" y="226187"/>
                  </a:lnTo>
                  <a:lnTo>
                    <a:pt x="18376" y="192455"/>
                  </a:lnTo>
                  <a:close/>
                </a:path>
                <a:path w="154304" h="802639">
                  <a:moveTo>
                    <a:pt x="132372" y="33693"/>
                  </a:moveTo>
                  <a:lnTo>
                    <a:pt x="22974" y="33693"/>
                  </a:lnTo>
                  <a:lnTo>
                    <a:pt x="23850" y="0"/>
                  </a:lnTo>
                  <a:lnTo>
                    <a:pt x="20955" y="0"/>
                  </a:lnTo>
                  <a:lnTo>
                    <a:pt x="20053" y="33896"/>
                  </a:lnTo>
                  <a:lnTo>
                    <a:pt x="20688" y="33896"/>
                  </a:lnTo>
                  <a:lnTo>
                    <a:pt x="20929" y="40957"/>
                  </a:lnTo>
                  <a:lnTo>
                    <a:pt x="132118" y="40957"/>
                  </a:lnTo>
                  <a:lnTo>
                    <a:pt x="132372" y="33693"/>
                  </a:lnTo>
                  <a:close/>
                </a:path>
                <a:path w="154304" h="802639">
                  <a:moveTo>
                    <a:pt x="145097" y="414274"/>
                  </a:moveTo>
                  <a:lnTo>
                    <a:pt x="12966" y="414312"/>
                  </a:lnTo>
                  <a:lnTo>
                    <a:pt x="13817" y="382231"/>
                  </a:lnTo>
                  <a:lnTo>
                    <a:pt x="10731" y="382231"/>
                  </a:lnTo>
                  <a:lnTo>
                    <a:pt x="9867" y="414312"/>
                  </a:lnTo>
                  <a:lnTo>
                    <a:pt x="8686" y="414312"/>
                  </a:lnTo>
                  <a:lnTo>
                    <a:pt x="9042" y="419760"/>
                  </a:lnTo>
                  <a:lnTo>
                    <a:pt x="144691" y="419036"/>
                  </a:lnTo>
                  <a:lnTo>
                    <a:pt x="145097" y="414274"/>
                  </a:lnTo>
                  <a:close/>
                </a:path>
                <a:path w="154304" h="802639">
                  <a:moveTo>
                    <a:pt x="149542" y="608444"/>
                  </a:moveTo>
                  <a:lnTo>
                    <a:pt x="8229" y="608482"/>
                  </a:lnTo>
                  <a:lnTo>
                    <a:pt x="9118" y="574865"/>
                  </a:lnTo>
                  <a:lnTo>
                    <a:pt x="5956" y="574865"/>
                  </a:lnTo>
                  <a:lnTo>
                    <a:pt x="5067" y="608482"/>
                  </a:lnTo>
                  <a:lnTo>
                    <a:pt x="4495" y="608482"/>
                  </a:lnTo>
                  <a:lnTo>
                    <a:pt x="4851" y="611505"/>
                  </a:lnTo>
                  <a:lnTo>
                    <a:pt x="149148" y="611136"/>
                  </a:lnTo>
                  <a:lnTo>
                    <a:pt x="149542" y="608444"/>
                  </a:lnTo>
                  <a:close/>
                </a:path>
                <a:path w="154304" h="802639">
                  <a:moveTo>
                    <a:pt x="154063" y="799922"/>
                  </a:moveTo>
                  <a:lnTo>
                    <a:pt x="3238" y="799960"/>
                  </a:lnTo>
                  <a:lnTo>
                    <a:pt x="4127" y="766241"/>
                  </a:lnTo>
                  <a:lnTo>
                    <a:pt x="901" y="766241"/>
                  </a:lnTo>
                  <a:lnTo>
                    <a:pt x="0" y="800303"/>
                  </a:lnTo>
                  <a:lnTo>
                    <a:pt x="304" y="800303"/>
                  </a:lnTo>
                  <a:lnTo>
                    <a:pt x="711" y="802068"/>
                  </a:lnTo>
                  <a:lnTo>
                    <a:pt x="153543" y="801928"/>
                  </a:lnTo>
                  <a:lnTo>
                    <a:pt x="154063" y="799922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 descr=""/>
            <p:cNvSpPr/>
            <p:nvPr/>
          </p:nvSpPr>
          <p:spPr>
            <a:xfrm>
              <a:off x="6586718" y="4963854"/>
              <a:ext cx="70485" cy="167005"/>
            </a:xfrm>
            <a:custGeom>
              <a:avLst/>
              <a:gdLst/>
              <a:ahLst/>
              <a:cxnLst/>
              <a:rect l="l" t="t" r="r" b="b"/>
              <a:pathLst>
                <a:path w="70484" h="167004">
                  <a:moveTo>
                    <a:pt x="67640" y="0"/>
                  </a:moveTo>
                  <a:lnTo>
                    <a:pt x="61836" y="25"/>
                  </a:lnTo>
                  <a:lnTo>
                    <a:pt x="54381" y="901"/>
                  </a:lnTo>
                  <a:lnTo>
                    <a:pt x="48755" y="355"/>
                  </a:lnTo>
                  <a:lnTo>
                    <a:pt x="42786" y="42951"/>
                  </a:lnTo>
                  <a:lnTo>
                    <a:pt x="32638" y="81995"/>
                  </a:lnTo>
                  <a:lnTo>
                    <a:pt x="6071" y="131985"/>
                  </a:lnTo>
                  <a:lnTo>
                    <a:pt x="0" y="145199"/>
                  </a:lnTo>
                  <a:lnTo>
                    <a:pt x="31978" y="166763"/>
                  </a:lnTo>
                  <a:lnTo>
                    <a:pt x="32816" y="164185"/>
                  </a:lnTo>
                  <a:lnTo>
                    <a:pt x="36893" y="161251"/>
                  </a:lnTo>
                  <a:lnTo>
                    <a:pt x="43332" y="153416"/>
                  </a:lnTo>
                  <a:lnTo>
                    <a:pt x="45885" y="146913"/>
                  </a:lnTo>
                  <a:lnTo>
                    <a:pt x="54069" y="132159"/>
                  </a:lnTo>
                  <a:lnTo>
                    <a:pt x="68182" y="67892"/>
                  </a:lnTo>
                  <a:lnTo>
                    <a:pt x="70135" y="20283"/>
                  </a:lnTo>
                  <a:lnTo>
                    <a:pt x="69563" y="9838"/>
                  </a:lnTo>
                  <a:lnTo>
                    <a:pt x="67640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 descr=""/>
            <p:cNvSpPr/>
            <p:nvPr/>
          </p:nvSpPr>
          <p:spPr>
            <a:xfrm>
              <a:off x="6584518" y="4959438"/>
              <a:ext cx="76200" cy="170815"/>
            </a:xfrm>
            <a:custGeom>
              <a:avLst/>
              <a:gdLst/>
              <a:ahLst/>
              <a:cxnLst/>
              <a:rect l="l" t="t" r="r" b="b"/>
              <a:pathLst>
                <a:path w="76200" h="170814">
                  <a:moveTo>
                    <a:pt x="2006" y="149326"/>
                  </a:moveTo>
                  <a:lnTo>
                    <a:pt x="1562" y="149136"/>
                  </a:lnTo>
                  <a:lnTo>
                    <a:pt x="1993" y="149504"/>
                  </a:lnTo>
                  <a:lnTo>
                    <a:pt x="2006" y="149326"/>
                  </a:lnTo>
                  <a:close/>
                </a:path>
                <a:path w="76200" h="170814">
                  <a:moveTo>
                    <a:pt x="3644" y="142671"/>
                  </a:moveTo>
                  <a:lnTo>
                    <a:pt x="3505" y="142240"/>
                  </a:lnTo>
                  <a:lnTo>
                    <a:pt x="3644" y="142671"/>
                  </a:lnTo>
                  <a:close/>
                </a:path>
                <a:path w="76200" h="170814">
                  <a:moveTo>
                    <a:pt x="8102" y="146050"/>
                  </a:moveTo>
                  <a:lnTo>
                    <a:pt x="7772" y="144780"/>
                  </a:lnTo>
                  <a:lnTo>
                    <a:pt x="6718" y="146050"/>
                  </a:lnTo>
                  <a:lnTo>
                    <a:pt x="7264" y="146050"/>
                  </a:lnTo>
                  <a:lnTo>
                    <a:pt x="7454" y="147320"/>
                  </a:lnTo>
                  <a:lnTo>
                    <a:pt x="8102" y="146050"/>
                  </a:lnTo>
                  <a:close/>
                </a:path>
                <a:path w="76200" h="170814">
                  <a:moveTo>
                    <a:pt x="10680" y="140474"/>
                  </a:moveTo>
                  <a:lnTo>
                    <a:pt x="10553" y="140398"/>
                  </a:lnTo>
                  <a:lnTo>
                    <a:pt x="10642" y="140550"/>
                  </a:lnTo>
                  <a:close/>
                </a:path>
                <a:path w="76200" h="170814">
                  <a:moveTo>
                    <a:pt x="17284" y="129540"/>
                  </a:moveTo>
                  <a:lnTo>
                    <a:pt x="16687" y="129540"/>
                  </a:lnTo>
                  <a:lnTo>
                    <a:pt x="15989" y="130810"/>
                  </a:lnTo>
                  <a:lnTo>
                    <a:pt x="16256" y="130810"/>
                  </a:lnTo>
                  <a:lnTo>
                    <a:pt x="17284" y="129540"/>
                  </a:lnTo>
                  <a:close/>
                </a:path>
                <a:path w="76200" h="170814">
                  <a:moveTo>
                    <a:pt x="19646" y="125730"/>
                  </a:moveTo>
                  <a:lnTo>
                    <a:pt x="19227" y="125730"/>
                  </a:lnTo>
                  <a:lnTo>
                    <a:pt x="19304" y="127000"/>
                  </a:lnTo>
                  <a:lnTo>
                    <a:pt x="19646" y="125730"/>
                  </a:lnTo>
                  <a:close/>
                </a:path>
                <a:path w="76200" h="170814">
                  <a:moveTo>
                    <a:pt x="20929" y="125730"/>
                  </a:moveTo>
                  <a:lnTo>
                    <a:pt x="20370" y="125730"/>
                  </a:lnTo>
                  <a:lnTo>
                    <a:pt x="20180" y="127000"/>
                  </a:lnTo>
                  <a:lnTo>
                    <a:pt x="20929" y="125730"/>
                  </a:lnTo>
                  <a:close/>
                </a:path>
                <a:path w="76200" h="170814">
                  <a:moveTo>
                    <a:pt x="32334" y="105410"/>
                  </a:moveTo>
                  <a:lnTo>
                    <a:pt x="31229" y="105410"/>
                  </a:lnTo>
                  <a:lnTo>
                    <a:pt x="30657" y="106680"/>
                  </a:lnTo>
                  <a:lnTo>
                    <a:pt x="29578" y="106680"/>
                  </a:lnTo>
                  <a:lnTo>
                    <a:pt x="30391" y="107950"/>
                  </a:lnTo>
                  <a:lnTo>
                    <a:pt x="31369" y="106680"/>
                  </a:lnTo>
                  <a:lnTo>
                    <a:pt x="30911" y="106680"/>
                  </a:lnTo>
                  <a:lnTo>
                    <a:pt x="32334" y="105410"/>
                  </a:lnTo>
                  <a:close/>
                </a:path>
                <a:path w="76200" h="170814">
                  <a:moveTo>
                    <a:pt x="33185" y="170167"/>
                  </a:moveTo>
                  <a:lnTo>
                    <a:pt x="32931" y="169887"/>
                  </a:lnTo>
                  <a:lnTo>
                    <a:pt x="32715" y="169595"/>
                  </a:lnTo>
                  <a:lnTo>
                    <a:pt x="32486" y="169278"/>
                  </a:lnTo>
                  <a:lnTo>
                    <a:pt x="32397" y="169633"/>
                  </a:lnTo>
                  <a:lnTo>
                    <a:pt x="32321" y="170027"/>
                  </a:lnTo>
                  <a:lnTo>
                    <a:pt x="32270" y="170434"/>
                  </a:lnTo>
                  <a:lnTo>
                    <a:pt x="32423" y="170764"/>
                  </a:lnTo>
                  <a:lnTo>
                    <a:pt x="33045" y="170802"/>
                  </a:lnTo>
                  <a:lnTo>
                    <a:pt x="33185" y="170167"/>
                  </a:lnTo>
                  <a:close/>
                </a:path>
                <a:path w="76200" h="170814">
                  <a:moveTo>
                    <a:pt x="33350" y="83820"/>
                  </a:moveTo>
                  <a:lnTo>
                    <a:pt x="32588" y="85090"/>
                  </a:lnTo>
                  <a:lnTo>
                    <a:pt x="33007" y="85090"/>
                  </a:lnTo>
                  <a:lnTo>
                    <a:pt x="33350" y="83820"/>
                  </a:lnTo>
                  <a:close/>
                </a:path>
                <a:path w="76200" h="170814">
                  <a:moveTo>
                    <a:pt x="35737" y="165074"/>
                  </a:moveTo>
                  <a:lnTo>
                    <a:pt x="35585" y="165214"/>
                  </a:lnTo>
                  <a:lnTo>
                    <a:pt x="35394" y="165366"/>
                  </a:lnTo>
                  <a:lnTo>
                    <a:pt x="35483" y="165633"/>
                  </a:lnTo>
                  <a:lnTo>
                    <a:pt x="35737" y="165074"/>
                  </a:lnTo>
                  <a:close/>
                </a:path>
                <a:path w="76200" h="170814">
                  <a:moveTo>
                    <a:pt x="35979" y="164566"/>
                  </a:moveTo>
                  <a:lnTo>
                    <a:pt x="35775" y="164706"/>
                  </a:lnTo>
                  <a:lnTo>
                    <a:pt x="35852" y="164833"/>
                  </a:lnTo>
                  <a:lnTo>
                    <a:pt x="35750" y="165074"/>
                  </a:lnTo>
                  <a:lnTo>
                    <a:pt x="35902" y="164909"/>
                  </a:lnTo>
                  <a:lnTo>
                    <a:pt x="35979" y="164566"/>
                  </a:lnTo>
                  <a:close/>
                </a:path>
                <a:path w="76200" h="170814">
                  <a:moveTo>
                    <a:pt x="36017" y="167411"/>
                  </a:moveTo>
                  <a:lnTo>
                    <a:pt x="35902" y="166293"/>
                  </a:lnTo>
                  <a:lnTo>
                    <a:pt x="34950" y="165925"/>
                  </a:lnTo>
                  <a:lnTo>
                    <a:pt x="35229" y="167055"/>
                  </a:lnTo>
                  <a:lnTo>
                    <a:pt x="34810" y="166903"/>
                  </a:lnTo>
                  <a:lnTo>
                    <a:pt x="35242" y="168173"/>
                  </a:lnTo>
                  <a:lnTo>
                    <a:pt x="34988" y="168643"/>
                  </a:lnTo>
                  <a:lnTo>
                    <a:pt x="34391" y="168694"/>
                  </a:lnTo>
                  <a:lnTo>
                    <a:pt x="34150" y="168389"/>
                  </a:lnTo>
                  <a:lnTo>
                    <a:pt x="34239" y="168694"/>
                  </a:lnTo>
                  <a:lnTo>
                    <a:pt x="33439" y="168998"/>
                  </a:lnTo>
                  <a:lnTo>
                    <a:pt x="33820" y="169608"/>
                  </a:lnTo>
                  <a:lnTo>
                    <a:pt x="34861" y="169379"/>
                  </a:lnTo>
                  <a:lnTo>
                    <a:pt x="35369" y="168821"/>
                  </a:lnTo>
                  <a:lnTo>
                    <a:pt x="35509" y="167703"/>
                  </a:lnTo>
                  <a:lnTo>
                    <a:pt x="35801" y="167716"/>
                  </a:lnTo>
                  <a:lnTo>
                    <a:pt x="35877" y="168033"/>
                  </a:lnTo>
                  <a:lnTo>
                    <a:pt x="35979" y="168186"/>
                  </a:lnTo>
                  <a:lnTo>
                    <a:pt x="36017" y="167411"/>
                  </a:lnTo>
                  <a:close/>
                </a:path>
                <a:path w="76200" h="170814">
                  <a:moveTo>
                    <a:pt x="36728" y="165633"/>
                  </a:moveTo>
                  <a:lnTo>
                    <a:pt x="36131" y="166370"/>
                  </a:lnTo>
                  <a:lnTo>
                    <a:pt x="36626" y="166370"/>
                  </a:lnTo>
                  <a:lnTo>
                    <a:pt x="36728" y="165633"/>
                  </a:lnTo>
                  <a:close/>
                </a:path>
                <a:path w="76200" h="170814">
                  <a:moveTo>
                    <a:pt x="37160" y="165100"/>
                  </a:moveTo>
                  <a:lnTo>
                    <a:pt x="36804" y="165100"/>
                  </a:lnTo>
                  <a:lnTo>
                    <a:pt x="36728" y="165633"/>
                  </a:lnTo>
                  <a:lnTo>
                    <a:pt x="37160" y="165100"/>
                  </a:lnTo>
                  <a:close/>
                </a:path>
                <a:path w="76200" h="170814">
                  <a:moveTo>
                    <a:pt x="37706" y="163830"/>
                  </a:moveTo>
                  <a:lnTo>
                    <a:pt x="37160" y="165100"/>
                  </a:lnTo>
                  <a:lnTo>
                    <a:pt x="37338" y="165100"/>
                  </a:lnTo>
                  <a:lnTo>
                    <a:pt x="37706" y="163830"/>
                  </a:lnTo>
                  <a:close/>
                </a:path>
                <a:path w="76200" h="170814">
                  <a:moveTo>
                    <a:pt x="39052" y="87630"/>
                  </a:moveTo>
                  <a:lnTo>
                    <a:pt x="37871" y="88900"/>
                  </a:lnTo>
                  <a:lnTo>
                    <a:pt x="38392" y="88900"/>
                  </a:lnTo>
                  <a:lnTo>
                    <a:pt x="39052" y="87630"/>
                  </a:lnTo>
                  <a:close/>
                </a:path>
                <a:path w="76200" h="170814">
                  <a:moveTo>
                    <a:pt x="39306" y="162026"/>
                  </a:moveTo>
                  <a:lnTo>
                    <a:pt x="39179" y="161836"/>
                  </a:lnTo>
                  <a:lnTo>
                    <a:pt x="39179" y="161594"/>
                  </a:lnTo>
                  <a:lnTo>
                    <a:pt x="39039" y="161823"/>
                  </a:lnTo>
                  <a:lnTo>
                    <a:pt x="38887" y="161848"/>
                  </a:lnTo>
                  <a:lnTo>
                    <a:pt x="38862" y="162013"/>
                  </a:lnTo>
                  <a:lnTo>
                    <a:pt x="38874" y="162179"/>
                  </a:lnTo>
                  <a:lnTo>
                    <a:pt x="38950" y="162052"/>
                  </a:lnTo>
                  <a:lnTo>
                    <a:pt x="39039" y="161848"/>
                  </a:lnTo>
                  <a:lnTo>
                    <a:pt x="39217" y="162013"/>
                  </a:lnTo>
                  <a:close/>
                </a:path>
                <a:path w="76200" h="170814">
                  <a:moveTo>
                    <a:pt x="39344" y="166370"/>
                  </a:moveTo>
                  <a:lnTo>
                    <a:pt x="39331" y="163830"/>
                  </a:lnTo>
                  <a:lnTo>
                    <a:pt x="38912" y="163830"/>
                  </a:lnTo>
                  <a:lnTo>
                    <a:pt x="38874" y="162560"/>
                  </a:lnTo>
                  <a:lnTo>
                    <a:pt x="38544" y="163830"/>
                  </a:lnTo>
                  <a:lnTo>
                    <a:pt x="38328" y="165100"/>
                  </a:lnTo>
                  <a:lnTo>
                    <a:pt x="37973" y="165100"/>
                  </a:lnTo>
                  <a:lnTo>
                    <a:pt x="37642" y="166370"/>
                  </a:lnTo>
                  <a:lnTo>
                    <a:pt x="39344" y="166370"/>
                  </a:lnTo>
                  <a:close/>
                </a:path>
                <a:path w="76200" h="170814">
                  <a:moveTo>
                    <a:pt x="39408" y="161315"/>
                  </a:moveTo>
                  <a:lnTo>
                    <a:pt x="39281" y="161429"/>
                  </a:lnTo>
                  <a:lnTo>
                    <a:pt x="39179" y="161594"/>
                  </a:lnTo>
                  <a:lnTo>
                    <a:pt x="39408" y="161315"/>
                  </a:lnTo>
                  <a:close/>
                </a:path>
                <a:path w="76200" h="170814">
                  <a:moveTo>
                    <a:pt x="40157" y="160185"/>
                  </a:moveTo>
                  <a:lnTo>
                    <a:pt x="40030" y="159880"/>
                  </a:lnTo>
                  <a:lnTo>
                    <a:pt x="40157" y="160185"/>
                  </a:lnTo>
                  <a:close/>
                </a:path>
                <a:path w="76200" h="170814">
                  <a:moveTo>
                    <a:pt x="40195" y="51028"/>
                  </a:moveTo>
                  <a:lnTo>
                    <a:pt x="40005" y="50431"/>
                  </a:lnTo>
                  <a:lnTo>
                    <a:pt x="40043" y="51473"/>
                  </a:lnTo>
                  <a:lnTo>
                    <a:pt x="40195" y="51028"/>
                  </a:lnTo>
                  <a:close/>
                </a:path>
                <a:path w="76200" h="170814">
                  <a:moveTo>
                    <a:pt x="41554" y="159537"/>
                  </a:moveTo>
                  <a:lnTo>
                    <a:pt x="41351" y="158889"/>
                  </a:lnTo>
                  <a:lnTo>
                    <a:pt x="41046" y="159207"/>
                  </a:lnTo>
                  <a:lnTo>
                    <a:pt x="40182" y="159397"/>
                  </a:lnTo>
                  <a:lnTo>
                    <a:pt x="40093" y="159677"/>
                  </a:lnTo>
                  <a:lnTo>
                    <a:pt x="41554" y="159537"/>
                  </a:lnTo>
                  <a:close/>
                </a:path>
                <a:path w="76200" h="170814">
                  <a:moveTo>
                    <a:pt x="41795" y="44792"/>
                  </a:moveTo>
                  <a:lnTo>
                    <a:pt x="41605" y="44450"/>
                  </a:lnTo>
                  <a:lnTo>
                    <a:pt x="41275" y="45720"/>
                  </a:lnTo>
                  <a:lnTo>
                    <a:pt x="41795" y="44792"/>
                  </a:lnTo>
                  <a:close/>
                </a:path>
                <a:path w="76200" h="170814">
                  <a:moveTo>
                    <a:pt x="42100" y="161290"/>
                  </a:moveTo>
                  <a:lnTo>
                    <a:pt x="41186" y="161290"/>
                  </a:lnTo>
                  <a:lnTo>
                    <a:pt x="40830" y="162560"/>
                  </a:lnTo>
                  <a:lnTo>
                    <a:pt x="39738" y="162560"/>
                  </a:lnTo>
                  <a:lnTo>
                    <a:pt x="39344" y="163830"/>
                  </a:lnTo>
                  <a:lnTo>
                    <a:pt x="40195" y="163830"/>
                  </a:lnTo>
                  <a:lnTo>
                    <a:pt x="40779" y="165100"/>
                  </a:lnTo>
                  <a:lnTo>
                    <a:pt x="40843" y="162560"/>
                  </a:lnTo>
                  <a:lnTo>
                    <a:pt x="41871" y="162560"/>
                  </a:lnTo>
                  <a:lnTo>
                    <a:pt x="42100" y="161290"/>
                  </a:lnTo>
                  <a:close/>
                </a:path>
                <a:path w="76200" h="170814">
                  <a:moveTo>
                    <a:pt x="42773" y="163830"/>
                  </a:moveTo>
                  <a:lnTo>
                    <a:pt x="41935" y="162648"/>
                  </a:lnTo>
                  <a:lnTo>
                    <a:pt x="41706" y="163830"/>
                  </a:lnTo>
                  <a:lnTo>
                    <a:pt x="42773" y="163830"/>
                  </a:lnTo>
                  <a:close/>
                </a:path>
                <a:path w="76200" h="170814">
                  <a:moveTo>
                    <a:pt x="46164" y="59651"/>
                  </a:moveTo>
                  <a:lnTo>
                    <a:pt x="45948" y="59601"/>
                  </a:lnTo>
                  <a:lnTo>
                    <a:pt x="46088" y="59867"/>
                  </a:lnTo>
                  <a:lnTo>
                    <a:pt x="46164" y="59651"/>
                  </a:lnTo>
                  <a:close/>
                </a:path>
                <a:path w="76200" h="170814">
                  <a:moveTo>
                    <a:pt x="46494" y="56781"/>
                  </a:moveTo>
                  <a:lnTo>
                    <a:pt x="46443" y="57023"/>
                  </a:lnTo>
                  <a:lnTo>
                    <a:pt x="46494" y="56896"/>
                  </a:lnTo>
                  <a:close/>
                </a:path>
                <a:path w="76200" h="170814">
                  <a:moveTo>
                    <a:pt x="46507" y="58420"/>
                  </a:moveTo>
                  <a:lnTo>
                    <a:pt x="46443" y="57150"/>
                  </a:lnTo>
                  <a:lnTo>
                    <a:pt x="46316" y="58420"/>
                  </a:lnTo>
                  <a:lnTo>
                    <a:pt x="46507" y="58420"/>
                  </a:lnTo>
                  <a:close/>
                </a:path>
                <a:path w="76200" h="170814">
                  <a:moveTo>
                    <a:pt x="47637" y="148361"/>
                  </a:moveTo>
                  <a:close/>
                </a:path>
                <a:path w="76200" h="170814">
                  <a:moveTo>
                    <a:pt x="47726" y="53009"/>
                  </a:moveTo>
                  <a:lnTo>
                    <a:pt x="47713" y="52400"/>
                  </a:lnTo>
                  <a:lnTo>
                    <a:pt x="47358" y="52120"/>
                  </a:lnTo>
                  <a:lnTo>
                    <a:pt x="47447" y="52400"/>
                  </a:lnTo>
                  <a:lnTo>
                    <a:pt x="47726" y="53009"/>
                  </a:lnTo>
                  <a:close/>
                </a:path>
                <a:path w="76200" h="170814">
                  <a:moveTo>
                    <a:pt x="47879" y="53340"/>
                  </a:moveTo>
                  <a:lnTo>
                    <a:pt x="47726" y="53009"/>
                  </a:lnTo>
                  <a:lnTo>
                    <a:pt x="47726" y="53340"/>
                  </a:lnTo>
                  <a:lnTo>
                    <a:pt x="47879" y="53340"/>
                  </a:lnTo>
                  <a:close/>
                </a:path>
                <a:path w="76200" h="170814">
                  <a:moveTo>
                    <a:pt x="48348" y="153047"/>
                  </a:moveTo>
                  <a:lnTo>
                    <a:pt x="48145" y="152869"/>
                  </a:lnTo>
                  <a:lnTo>
                    <a:pt x="48094" y="153670"/>
                  </a:lnTo>
                  <a:lnTo>
                    <a:pt x="48348" y="153047"/>
                  </a:lnTo>
                  <a:close/>
                </a:path>
                <a:path w="76200" h="170814">
                  <a:moveTo>
                    <a:pt x="48691" y="153847"/>
                  </a:moveTo>
                  <a:lnTo>
                    <a:pt x="47713" y="155194"/>
                  </a:lnTo>
                  <a:lnTo>
                    <a:pt x="47917" y="155155"/>
                  </a:lnTo>
                  <a:lnTo>
                    <a:pt x="48691" y="153847"/>
                  </a:lnTo>
                  <a:close/>
                </a:path>
                <a:path w="76200" h="170814">
                  <a:moveTo>
                    <a:pt x="48717" y="154965"/>
                  </a:moveTo>
                  <a:lnTo>
                    <a:pt x="47967" y="155143"/>
                  </a:lnTo>
                  <a:lnTo>
                    <a:pt x="47586" y="155702"/>
                  </a:lnTo>
                  <a:lnTo>
                    <a:pt x="48653" y="155143"/>
                  </a:lnTo>
                  <a:lnTo>
                    <a:pt x="48717" y="154965"/>
                  </a:lnTo>
                  <a:close/>
                </a:path>
                <a:path w="76200" h="170814">
                  <a:moveTo>
                    <a:pt x="49072" y="153670"/>
                  </a:moveTo>
                  <a:lnTo>
                    <a:pt x="48615" y="152400"/>
                  </a:lnTo>
                  <a:lnTo>
                    <a:pt x="48348" y="153047"/>
                  </a:lnTo>
                  <a:lnTo>
                    <a:pt x="49072" y="153670"/>
                  </a:lnTo>
                  <a:close/>
                </a:path>
                <a:path w="76200" h="170814">
                  <a:moveTo>
                    <a:pt x="50038" y="143979"/>
                  </a:moveTo>
                  <a:lnTo>
                    <a:pt x="49339" y="144614"/>
                  </a:lnTo>
                  <a:lnTo>
                    <a:pt x="49669" y="144360"/>
                  </a:lnTo>
                  <a:lnTo>
                    <a:pt x="49885" y="144157"/>
                  </a:lnTo>
                  <a:lnTo>
                    <a:pt x="50038" y="143979"/>
                  </a:lnTo>
                  <a:close/>
                </a:path>
                <a:path w="76200" h="170814">
                  <a:moveTo>
                    <a:pt x="50126" y="40640"/>
                  </a:moveTo>
                  <a:lnTo>
                    <a:pt x="49593" y="39370"/>
                  </a:lnTo>
                  <a:lnTo>
                    <a:pt x="49618" y="40640"/>
                  </a:lnTo>
                  <a:lnTo>
                    <a:pt x="50126" y="40640"/>
                  </a:lnTo>
                  <a:close/>
                </a:path>
                <a:path w="76200" h="170814">
                  <a:moveTo>
                    <a:pt x="50279" y="154266"/>
                  </a:moveTo>
                  <a:lnTo>
                    <a:pt x="48653" y="155143"/>
                  </a:lnTo>
                  <a:lnTo>
                    <a:pt x="48437" y="155663"/>
                  </a:lnTo>
                  <a:lnTo>
                    <a:pt x="50279" y="154266"/>
                  </a:lnTo>
                  <a:close/>
                </a:path>
                <a:path w="76200" h="170814">
                  <a:moveTo>
                    <a:pt x="53263" y="138582"/>
                  </a:moveTo>
                  <a:lnTo>
                    <a:pt x="53086" y="138582"/>
                  </a:lnTo>
                  <a:lnTo>
                    <a:pt x="53263" y="138582"/>
                  </a:lnTo>
                  <a:close/>
                </a:path>
                <a:path w="76200" h="170814">
                  <a:moveTo>
                    <a:pt x="57518" y="139852"/>
                  </a:moveTo>
                  <a:lnTo>
                    <a:pt x="57378" y="139242"/>
                  </a:lnTo>
                  <a:lnTo>
                    <a:pt x="57264" y="139471"/>
                  </a:lnTo>
                  <a:lnTo>
                    <a:pt x="57416" y="139700"/>
                  </a:lnTo>
                  <a:lnTo>
                    <a:pt x="57518" y="139852"/>
                  </a:lnTo>
                  <a:close/>
                </a:path>
                <a:path w="76200" h="170814">
                  <a:moveTo>
                    <a:pt x="57658" y="134620"/>
                  </a:moveTo>
                  <a:lnTo>
                    <a:pt x="57188" y="133692"/>
                  </a:lnTo>
                  <a:lnTo>
                    <a:pt x="57035" y="134886"/>
                  </a:lnTo>
                  <a:lnTo>
                    <a:pt x="57658" y="134620"/>
                  </a:lnTo>
                  <a:close/>
                </a:path>
                <a:path w="76200" h="170814">
                  <a:moveTo>
                    <a:pt x="58305" y="134620"/>
                  </a:moveTo>
                  <a:lnTo>
                    <a:pt x="58229" y="134480"/>
                  </a:lnTo>
                  <a:lnTo>
                    <a:pt x="58191" y="134620"/>
                  </a:lnTo>
                  <a:close/>
                </a:path>
                <a:path w="76200" h="170814">
                  <a:moveTo>
                    <a:pt x="58813" y="134620"/>
                  </a:moveTo>
                  <a:lnTo>
                    <a:pt x="58635" y="133946"/>
                  </a:lnTo>
                  <a:lnTo>
                    <a:pt x="58458" y="134620"/>
                  </a:lnTo>
                  <a:lnTo>
                    <a:pt x="58788" y="134620"/>
                  </a:lnTo>
                  <a:close/>
                </a:path>
                <a:path w="76200" h="170814">
                  <a:moveTo>
                    <a:pt x="59093" y="3225"/>
                  </a:moveTo>
                  <a:lnTo>
                    <a:pt x="58940" y="3149"/>
                  </a:lnTo>
                  <a:lnTo>
                    <a:pt x="59093" y="3225"/>
                  </a:lnTo>
                  <a:close/>
                </a:path>
                <a:path w="76200" h="170814">
                  <a:moveTo>
                    <a:pt x="59448" y="135890"/>
                  </a:moveTo>
                  <a:lnTo>
                    <a:pt x="58788" y="134620"/>
                  </a:lnTo>
                  <a:lnTo>
                    <a:pt x="56908" y="135890"/>
                  </a:lnTo>
                  <a:lnTo>
                    <a:pt x="57035" y="134886"/>
                  </a:lnTo>
                  <a:lnTo>
                    <a:pt x="55156" y="135648"/>
                  </a:lnTo>
                  <a:lnTo>
                    <a:pt x="55156" y="138430"/>
                  </a:lnTo>
                  <a:lnTo>
                    <a:pt x="54838" y="139700"/>
                  </a:lnTo>
                  <a:lnTo>
                    <a:pt x="54940" y="138430"/>
                  </a:lnTo>
                  <a:lnTo>
                    <a:pt x="54216" y="138430"/>
                  </a:lnTo>
                  <a:lnTo>
                    <a:pt x="54940" y="137160"/>
                  </a:lnTo>
                  <a:lnTo>
                    <a:pt x="55156" y="138430"/>
                  </a:lnTo>
                  <a:lnTo>
                    <a:pt x="55156" y="135648"/>
                  </a:lnTo>
                  <a:lnTo>
                    <a:pt x="54559" y="135890"/>
                  </a:lnTo>
                  <a:lnTo>
                    <a:pt x="53682" y="138430"/>
                  </a:lnTo>
                  <a:lnTo>
                    <a:pt x="53835" y="138430"/>
                  </a:lnTo>
                  <a:lnTo>
                    <a:pt x="53263" y="139700"/>
                  </a:lnTo>
                  <a:lnTo>
                    <a:pt x="52108" y="139700"/>
                  </a:lnTo>
                  <a:lnTo>
                    <a:pt x="54978" y="140970"/>
                  </a:lnTo>
                  <a:lnTo>
                    <a:pt x="53124" y="140970"/>
                  </a:lnTo>
                  <a:lnTo>
                    <a:pt x="52971" y="142240"/>
                  </a:lnTo>
                  <a:lnTo>
                    <a:pt x="53111" y="142240"/>
                  </a:lnTo>
                  <a:lnTo>
                    <a:pt x="52666" y="143510"/>
                  </a:lnTo>
                  <a:lnTo>
                    <a:pt x="51816" y="143510"/>
                  </a:lnTo>
                  <a:lnTo>
                    <a:pt x="52679" y="142240"/>
                  </a:lnTo>
                  <a:lnTo>
                    <a:pt x="52108" y="142240"/>
                  </a:lnTo>
                  <a:lnTo>
                    <a:pt x="51676" y="143510"/>
                  </a:lnTo>
                  <a:lnTo>
                    <a:pt x="52527" y="144780"/>
                  </a:lnTo>
                  <a:lnTo>
                    <a:pt x="51384" y="144780"/>
                  </a:lnTo>
                  <a:lnTo>
                    <a:pt x="51663" y="143510"/>
                  </a:lnTo>
                  <a:lnTo>
                    <a:pt x="50520" y="143510"/>
                  </a:lnTo>
                  <a:lnTo>
                    <a:pt x="50038" y="144780"/>
                  </a:lnTo>
                  <a:lnTo>
                    <a:pt x="48895" y="146050"/>
                  </a:lnTo>
                  <a:lnTo>
                    <a:pt x="49326" y="146050"/>
                  </a:lnTo>
                  <a:lnTo>
                    <a:pt x="50609" y="147320"/>
                  </a:lnTo>
                  <a:lnTo>
                    <a:pt x="48475" y="148590"/>
                  </a:lnTo>
                  <a:lnTo>
                    <a:pt x="48399" y="149860"/>
                  </a:lnTo>
                  <a:lnTo>
                    <a:pt x="47625" y="148590"/>
                  </a:lnTo>
                  <a:lnTo>
                    <a:pt x="47205" y="149860"/>
                  </a:lnTo>
                  <a:lnTo>
                    <a:pt x="45377" y="149860"/>
                  </a:lnTo>
                  <a:lnTo>
                    <a:pt x="45872" y="152400"/>
                  </a:lnTo>
                  <a:lnTo>
                    <a:pt x="45580" y="151130"/>
                  </a:lnTo>
                  <a:lnTo>
                    <a:pt x="45466" y="152400"/>
                  </a:lnTo>
                  <a:lnTo>
                    <a:pt x="45745" y="152400"/>
                  </a:lnTo>
                  <a:lnTo>
                    <a:pt x="45948" y="153670"/>
                  </a:lnTo>
                  <a:lnTo>
                    <a:pt x="43002" y="154940"/>
                  </a:lnTo>
                  <a:lnTo>
                    <a:pt x="43141" y="157480"/>
                  </a:lnTo>
                  <a:lnTo>
                    <a:pt x="42672" y="160020"/>
                  </a:lnTo>
                  <a:lnTo>
                    <a:pt x="43332" y="160020"/>
                  </a:lnTo>
                  <a:lnTo>
                    <a:pt x="42697" y="162560"/>
                  </a:lnTo>
                  <a:lnTo>
                    <a:pt x="43065" y="162560"/>
                  </a:lnTo>
                  <a:lnTo>
                    <a:pt x="43294" y="161290"/>
                  </a:lnTo>
                  <a:lnTo>
                    <a:pt x="43421" y="162560"/>
                  </a:lnTo>
                  <a:lnTo>
                    <a:pt x="43649" y="162560"/>
                  </a:lnTo>
                  <a:lnTo>
                    <a:pt x="45237" y="161290"/>
                  </a:lnTo>
                  <a:lnTo>
                    <a:pt x="44348" y="160020"/>
                  </a:lnTo>
                  <a:lnTo>
                    <a:pt x="45491" y="160020"/>
                  </a:lnTo>
                  <a:lnTo>
                    <a:pt x="45897" y="158750"/>
                  </a:lnTo>
                  <a:lnTo>
                    <a:pt x="46304" y="157480"/>
                  </a:lnTo>
                  <a:lnTo>
                    <a:pt x="44805" y="158750"/>
                  </a:lnTo>
                  <a:lnTo>
                    <a:pt x="44704" y="157480"/>
                  </a:lnTo>
                  <a:lnTo>
                    <a:pt x="46304" y="157480"/>
                  </a:lnTo>
                  <a:lnTo>
                    <a:pt x="47282" y="157480"/>
                  </a:lnTo>
                  <a:lnTo>
                    <a:pt x="46570" y="156210"/>
                  </a:lnTo>
                  <a:lnTo>
                    <a:pt x="46939" y="155841"/>
                  </a:lnTo>
                  <a:lnTo>
                    <a:pt x="46863" y="156210"/>
                  </a:lnTo>
                  <a:lnTo>
                    <a:pt x="47282" y="156210"/>
                  </a:lnTo>
                  <a:lnTo>
                    <a:pt x="47205" y="155575"/>
                  </a:lnTo>
                  <a:lnTo>
                    <a:pt x="47853" y="154940"/>
                  </a:lnTo>
                  <a:lnTo>
                    <a:pt x="47625" y="152400"/>
                  </a:lnTo>
                  <a:lnTo>
                    <a:pt x="48145" y="152869"/>
                  </a:lnTo>
                  <a:lnTo>
                    <a:pt x="48183" y="152400"/>
                  </a:lnTo>
                  <a:lnTo>
                    <a:pt x="48615" y="152400"/>
                  </a:lnTo>
                  <a:lnTo>
                    <a:pt x="49466" y="152400"/>
                  </a:lnTo>
                  <a:lnTo>
                    <a:pt x="49784" y="152400"/>
                  </a:lnTo>
                  <a:lnTo>
                    <a:pt x="49618" y="152234"/>
                  </a:lnTo>
                  <a:lnTo>
                    <a:pt x="50584" y="151130"/>
                  </a:lnTo>
                  <a:lnTo>
                    <a:pt x="50292" y="150749"/>
                  </a:lnTo>
                  <a:lnTo>
                    <a:pt x="50292" y="151130"/>
                  </a:lnTo>
                  <a:lnTo>
                    <a:pt x="49593" y="152209"/>
                  </a:lnTo>
                  <a:lnTo>
                    <a:pt x="48564" y="151130"/>
                  </a:lnTo>
                  <a:lnTo>
                    <a:pt x="50292" y="151130"/>
                  </a:lnTo>
                  <a:lnTo>
                    <a:pt x="50292" y="150749"/>
                  </a:lnTo>
                  <a:lnTo>
                    <a:pt x="49618" y="149860"/>
                  </a:lnTo>
                  <a:lnTo>
                    <a:pt x="51295" y="149860"/>
                  </a:lnTo>
                  <a:lnTo>
                    <a:pt x="51142" y="150393"/>
                  </a:lnTo>
                  <a:lnTo>
                    <a:pt x="51727" y="149860"/>
                  </a:lnTo>
                  <a:lnTo>
                    <a:pt x="51981" y="149898"/>
                  </a:lnTo>
                  <a:lnTo>
                    <a:pt x="51955" y="149275"/>
                  </a:lnTo>
                  <a:lnTo>
                    <a:pt x="51955" y="149110"/>
                  </a:lnTo>
                  <a:lnTo>
                    <a:pt x="51917" y="148590"/>
                  </a:lnTo>
                  <a:lnTo>
                    <a:pt x="50952" y="148590"/>
                  </a:lnTo>
                  <a:lnTo>
                    <a:pt x="51879" y="147751"/>
                  </a:lnTo>
                  <a:lnTo>
                    <a:pt x="51955" y="147980"/>
                  </a:lnTo>
                  <a:lnTo>
                    <a:pt x="51930" y="148183"/>
                  </a:lnTo>
                  <a:lnTo>
                    <a:pt x="52070" y="148272"/>
                  </a:lnTo>
                  <a:lnTo>
                    <a:pt x="52247" y="148336"/>
                  </a:lnTo>
                  <a:lnTo>
                    <a:pt x="52514" y="148386"/>
                  </a:lnTo>
                  <a:lnTo>
                    <a:pt x="52654" y="148196"/>
                  </a:lnTo>
                  <a:lnTo>
                    <a:pt x="51930" y="147726"/>
                  </a:lnTo>
                  <a:lnTo>
                    <a:pt x="52374" y="147320"/>
                  </a:lnTo>
                  <a:lnTo>
                    <a:pt x="52768" y="146050"/>
                  </a:lnTo>
                  <a:lnTo>
                    <a:pt x="53047" y="146050"/>
                  </a:lnTo>
                  <a:lnTo>
                    <a:pt x="54648" y="143510"/>
                  </a:lnTo>
                  <a:lnTo>
                    <a:pt x="55651" y="142240"/>
                  </a:lnTo>
                  <a:lnTo>
                    <a:pt x="54940" y="142240"/>
                  </a:lnTo>
                  <a:lnTo>
                    <a:pt x="55803" y="140970"/>
                  </a:lnTo>
                  <a:lnTo>
                    <a:pt x="56083" y="139700"/>
                  </a:lnTo>
                  <a:lnTo>
                    <a:pt x="56807" y="139700"/>
                  </a:lnTo>
                  <a:lnTo>
                    <a:pt x="56807" y="140970"/>
                  </a:lnTo>
                  <a:lnTo>
                    <a:pt x="57264" y="139700"/>
                  </a:lnTo>
                  <a:lnTo>
                    <a:pt x="57035" y="139700"/>
                  </a:lnTo>
                  <a:lnTo>
                    <a:pt x="57213" y="138430"/>
                  </a:lnTo>
                  <a:lnTo>
                    <a:pt x="57835" y="139700"/>
                  </a:lnTo>
                  <a:lnTo>
                    <a:pt x="58420" y="138430"/>
                  </a:lnTo>
                  <a:lnTo>
                    <a:pt x="58191" y="137160"/>
                  </a:lnTo>
                  <a:lnTo>
                    <a:pt x="59448" y="135890"/>
                  </a:lnTo>
                  <a:close/>
                </a:path>
                <a:path w="76200" h="170814">
                  <a:moveTo>
                    <a:pt x="61353" y="132715"/>
                  </a:moveTo>
                  <a:lnTo>
                    <a:pt x="61150" y="132651"/>
                  </a:lnTo>
                  <a:lnTo>
                    <a:pt x="61277" y="132715"/>
                  </a:lnTo>
                  <a:close/>
                </a:path>
                <a:path w="76200" h="170814">
                  <a:moveTo>
                    <a:pt x="62509" y="126860"/>
                  </a:moveTo>
                  <a:close/>
                </a:path>
                <a:path w="76200" h="170814">
                  <a:moveTo>
                    <a:pt x="62763" y="126619"/>
                  </a:moveTo>
                  <a:lnTo>
                    <a:pt x="62522" y="126860"/>
                  </a:lnTo>
                  <a:lnTo>
                    <a:pt x="62687" y="126720"/>
                  </a:lnTo>
                  <a:close/>
                </a:path>
                <a:path w="76200" h="170814">
                  <a:moveTo>
                    <a:pt x="63398" y="125984"/>
                  </a:moveTo>
                  <a:lnTo>
                    <a:pt x="63106" y="125806"/>
                  </a:lnTo>
                  <a:lnTo>
                    <a:pt x="62992" y="126276"/>
                  </a:lnTo>
                  <a:lnTo>
                    <a:pt x="62763" y="126619"/>
                  </a:lnTo>
                  <a:lnTo>
                    <a:pt x="63398" y="125984"/>
                  </a:lnTo>
                  <a:close/>
                </a:path>
                <a:path w="76200" h="170814">
                  <a:moveTo>
                    <a:pt x="63601" y="117005"/>
                  </a:moveTo>
                  <a:lnTo>
                    <a:pt x="63411" y="116840"/>
                  </a:lnTo>
                  <a:lnTo>
                    <a:pt x="63157" y="118110"/>
                  </a:lnTo>
                  <a:lnTo>
                    <a:pt x="63601" y="117005"/>
                  </a:lnTo>
                  <a:close/>
                </a:path>
                <a:path w="76200" h="170814">
                  <a:moveTo>
                    <a:pt x="63665" y="127000"/>
                  </a:moveTo>
                  <a:lnTo>
                    <a:pt x="62484" y="127000"/>
                  </a:lnTo>
                  <a:lnTo>
                    <a:pt x="62344" y="128270"/>
                  </a:lnTo>
                  <a:lnTo>
                    <a:pt x="62420" y="125730"/>
                  </a:lnTo>
                  <a:lnTo>
                    <a:pt x="60629" y="125730"/>
                  </a:lnTo>
                  <a:lnTo>
                    <a:pt x="59651" y="125730"/>
                  </a:lnTo>
                  <a:lnTo>
                    <a:pt x="59182" y="127000"/>
                  </a:lnTo>
                  <a:lnTo>
                    <a:pt x="58572" y="128270"/>
                  </a:lnTo>
                  <a:lnTo>
                    <a:pt x="59207" y="128270"/>
                  </a:lnTo>
                  <a:lnTo>
                    <a:pt x="55727" y="130810"/>
                  </a:lnTo>
                  <a:lnTo>
                    <a:pt x="57188" y="133692"/>
                  </a:lnTo>
                  <a:lnTo>
                    <a:pt x="57226" y="133350"/>
                  </a:lnTo>
                  <a:lnTo>
                    <a:pt x="57632" y="133350"/>
                  </a:lnTo>
                  <a:lnTo>
                    <a:pt x="58229" y="134480"/>
                  </a:lnTo>
                  <a:lnTo>
                    <a:pt x="58483" y="133350"/>
                  </a:lnTo>
                  <a:lnTo>
                    <a:pt x="58635" y="133946"/>
                  </a:lnTo>
                  <a:lnTo>
                    <a:pt x="58788" y="133350"/>
                  </a:lnTo>
                  <a:lnTo>
                    <a:pt x="59766" y="133350"/>
                  </a:lnTo>
                  <a:lnTo>
                    <a:pt x="59296" y="134620"/>
                  </a:lnTo>
                  <a:lnTo>
                    <a:pt x="59817" y="133350"/>
                  </a:lnTo>
                  <a:lnTo>
                    <a:pt x="60312" y="133350"/>
                  </a:lnTo>
                  <a:lnTo>
                    <a:pt x="60452" y="132080"/>
                  </a:lnTo>
                  <a:lnTo>
                    <a:pt x="60985" y="130810"/>
                  </a:lnTo>
                  <a:lnTo>
                    <a:pt x="61315" y="132080"/>
                  </a:lnTo>
                  <a:lnTo>
                    <a:pt x="61925" y="132080"/>
                  </a:lnTo>
                  <a:lnTo>
                    <a:pt x="61683" y="130810"/>
                  </a:lnTo>
                  <a:lnTo>
                    <a:pt x="61772" y="129540"/>
                  </a:lnTo>
                  <a:lnTo>
                    <a:pt x="62407" y="129540"/>
                  </a:lnTo>
                  <a:lnTo>
                    <a:pt x="63665" y="127000"/>
                  </a:lnTo>
                  <a:close/>
                </a:path>
                <a:path w="76200" h="170814">
                  <a:moveTo>
                    <a:pt x="63817" y="111721"/>
                  </a:moveTo>
                  <a:close/>
                </a:path>
                <a:path w="76200" h="170814">
                  <a:moveTo>
                    <a:pt x="64897" y="109486"/>
                  </a:moveTo>
                  <a:lnTo>
                    <a:pt x="64858" y="108521"/>
                  </a:lnTo>
                  <a:lnTo>
                    <a:pt x="64249" y="109054"/>
                  </a:lnTo>
                  <a:lnTo>
                    <a:pt x="64897" y="109486"/>
                  </a:lnTo>
                  <a:close/>
                </a:path>
                <a:path w="76200" h="170814">
                  <a:moveTo>
                    <a:pt x="65049" y="110490"/>
                  </a:moveTo>
                  <a:lnTo>
                    <a:pt x="63969" y="110490"/>
                  </a:lnTo>
                  <a:lnTo>
                    <a:pt x="63817" y="111721"/>
                  </a:lnTo>
                  <a:lnTo>
                    <a:pt x="65049" y="110490"/>
                  </a:lnTo>
                  <a:close/>
                </a:path>
                <a:path w="76200" h="170814">
                  <a:moveTo>
                    <a:pt x="66116" y="9956"/>
                  </a:moveTo>
                  <a:lnTo>
                    <a:pt x="66090" y="10160"/>
                  </a:lnTo>
                  <a:lnTo>
                    <a:pt x="66116" y="9956"/>
                  </a:lnTo>
                  <a:close/>
                </a:path>
                <a:path w="76200" h="170814">
                  <a:moveTo>
                    <a:pt x="66471" y="92710"/>
                  </a:moveTo>
                  <a:lnTo>
                    <a:pt x="65633" y="92710"/>
                  </a:lnTo>
                  <a:lnTo>
                    <a:pt x="65874" y="93980"/>
                  </a:lnTo>
                  <a:lnTo>
                    <a:pt x="66471" y="92710"/>
                  </a:lnTo>
                  <a:close/>
                </a:path>
                <a:path w="76200" h="170814">
                  <a:moveTo>
                    <a:pt x="66484" y="80086"/>
                  </a:moveTo>
                  <a:close/>
                </a:path>
                <a:path w="76200" h="170814">
                  <a:moveTo>
                    <a:pt x="66890" y="97472"/>
                  </a:moveTo>
                  <a:lnTo>
                    <a:pt x="66789" y="97129"/>
                  </a:lnTo>
                  <a:lnTo>
                    <a:pt x="66586" y="97510"/>
                  </a:lnTo>
                  <a:lnTo>
                    <a:pt x="66586" y="97853"/>
                  </a:lnTo>
                  <a:lnTo>
                    <a:pt x="66675" y="98171"/>
                  </a:lnTo>
                  <a:lnTo>
                    <a:pt x="66763" y="97853"/>
                  </a:lnTo>
                  <a:lnTo>
                    <a:pt x="66890" y="97472"/>
                  </a:lnTo>
                  <a:close/>
                </a:path>
                <a:path w="76200" h="170814">
                  <a:moveTo>
                    <a:pt x="66916" y="83820"/>
                  </a:moveTo>
                  <a:lnTo>
                    <a:pt x="66802" y="83566"/>
                  </a:lnTo>
                  <a:lnTo>
                    <a:pt x="66827" y="83820"/>
                  </a:lnTo>
                  <a:close/>
                </a:path>
                <a:path w="76200" h="170814">
                  <a:moveTo>
                    <a:pt x="66929" y="66040"/>
                  </a:moveTo>
                  <a:lnTo>
                    <a:pt x="66840" y="65532"/>
                  </a:lnTo>
                  <a:lnTo>
                    <a:pt x="66560" y="66040"/>
                  </a:lnTo>
                  <a:lnTo>
                    <a:pt x="66929" y="66040"/>
                  </a:lnTo>
                  <a:close/>
                </a:path>
                <a:path w="76200" h="170814">
                  <a:moveTo>
                    <a:pt x="66992" y="77470"/>
                  </a:moveTo>
                  <a:lnTo>
                    <a:pt x="66865" y="77470"/>
                  </a:lnTo>
                  <a:lnTo>
                    <a:pt x="66992" y="77470"/>
                  </a:lnTo>
                  <a:close/>
                </a:path>
                <a:path w="76200" h="170814">
                  <a:moveTo>
                    <a:pt x="66992" y="50330"/>
                  </a:moveTo>
                  <a:lnTo>
                    <a:pt x="66967" y="50482"/>
                  </a:lnTo>
                  <a:lnTo>
                    <a:pt x="66992" y="50330"/>
                  </a:lnTo>
                  <a:close/>
                </a:path>
                <a:path w="76200" h="170814">
                  <a:moveTo>
                    <a:pt x="67005" y="98945"/>
                  </a:moveTo>
                  <a:lnTo>
                    <a:pt x="66878" y="98691"/>
                  </a:lnTo>
                  <a:lnTo>
                    <a:pt x="66738" y="98437"/>
                  </a:lnTo>
                  <a:lnTo>
                    <a:pt x="66675" y="98171"/>
                  </a:lnTo>
                  <a:lnTo>
                    <a:pt x="66560" y="98577"/>
                  </a:lnTo>
                  <a:lnTo>
                    <a:pt x="66522" y="98882"/>
                  </a:lnTo>
                  <a:lnTo>
                    <a:pt x="67005" y="98945"/>
                  </a:lnTo>
                  <a:close/>
                </a:path>
                <a:path w="76200" h="170814">
                  <a:moveTo>
                    <a:pt x="67195" y="48933"/>
                  </a:moveTo>
                  <a:lnTo>
                    <a:pt x="67081" y="49326"/>
                  </a:lnTo>
                  <a:lnTo>
                    <a:pt x="67017" y="49822"/>
                  </a:lnTo>
                  <a:lnTo>
                    <a:pt x="66992" y="50330"/>
                  </a:lnTo>
                  <a:lnTo>
                    <a:pt x="67195" y="48933"/>
                  </a:lnTo>
                  <a:close/>
                </a:path>
                <a:path w="76200" h="170814">
                  <a:moveTo>
                    <a:pt x="67868" y="39179"/>
                  </a:moveTo>
                  <a:lnTo>
                    <a:pt x="67576" y="38100"/>
                  </a:lnTo>
                  <a:lnTo>
                    <a:pt x="67729" y="39370"/>
                  </a:lnTo>
                  <a:lnTo>
                    <a:pt x="67868" y="39179"/>
                  </a:lnTo>
                  <a:close/>
                </a:path>
                <a:path w="76200" h="170814">
                  <a:moveTo>
                    <a:pt x="67932" y="43980"/>
                  </a:moveTo>
                  <a:lnTo>
                    <a:pt x="67818" y="43840"/>
                  </a:lnTo>
                  <a:lnTo>
                    <a:pt x="67297" y="44754"/>
                  </a:lnTo>
                  <a:lnTo>
                    <a:pt x="67614" y="44513"/>
                  </a:lnTo>
                  <a:lnTo>
                    <a:pt x="67805" y="44246"/>
                  </a:lnTo>
                  <a:lnTo>
                    <a:pt x="67932" y="43980"/>
                  </a:lnTo>
                  <a:close/>
                </a:path>
                <a:path w="76200" h="170814">
                  <a:moveTo>
                    <a:pt x="67983" y="115862"/>
                  </a:moveTo>
                  <a:lnTo>
                    <a:pt x="67614" y="116459"/>
                  </a:lnTo>
                  <a:lnTo>
                    <a:pt x="67906" y="116573"/>
                  </a:lnTo>
                  <a:lnTo>
                    <a:pt x="67983" y="115862"/>
                  </a:lnTo>
                  <a:close/>
                </a:path>
                <a:path w="76200" h="170814">
                  <a:moveTo>
                    <a:pt x="70269" y="104508"/>
                  </a:moveTo>
                  <a:lnTo>
                    <a:pt x="69850" y="104736"/>
                  </a:lnTo>
                  <a:lnTo>
                    <a:pt x="70243" y="105410"/>
                  </a:lnTo>
                  <a:lnTo>
                    <a:pt x="70269" y="104508"/>
                  </a:lnTo>
                  <a:close/>
                </a:path>
                <a:path w="76200" h="170814">
                  <a:moveTo>
                    <a:pt x="71145" y="105664"/>
                  </a:moveTo>
                  <a:lnTo>
                    <a:pt x="71031" y="104470"/>
                  </a:lnTo>
                  <a:lnTo>
                    <a:pt x="71081" y="105346"/>
                  </a:lnTo>
                  <a:lnTo>
                    <a:pt x="71145" y="105664"/>
                  </a:lnTo>
                  <a:close/>
                </a:path>
                <a:path w="76200" h="170814">
                  <a:moveTo>
                    <a:pt x="72097" y="96520"/>
                  </a:moveTo>
                  <a:lnTo>
                    <a:pt x="71869" y="95415"/>
                  </a:lnTo>
                  <a:lnTo>
                    <a:pt x="71729" y="95681"/>
                  </a:lnTo>
                  <a:lnTo>
                    <a:pt x="72097" y="96520"/>
                  </a:lnTo>
                  <a:close/>
                </a:path>
                <a:path w="76200" h="170814">
                  <a:moveTo>
                    <a:pt x="72123" y="91401"/>
                  </a:moveTo>
                  <a:lnTo>
                    <a:pt x="71983" y="91528"/>
                  </a:lnTo>
                  <a:lnTo>
                    <a:pt x="72123" y="91401"/>
                  </a:lnTo>
                  <a:close/>
                </a:path>
                <a:path w="76200" h="170814">
                  <a:moveTo>
                    <a:pt x="72174" y="83820"/>
                  </a:moveTo>
                  <a:lnTo>
                    <a:pt x="72097" y="83680"/>
                  </a:lnTo>
                  <a:lnTo>
                    <a:pt x="72021" y="83820"/>
                  </a:lnTo>
                  <a:lnTo>
                    <a:pt x="72174" y="83820"/>
                  </a:lnTo>
                  <a:close/>
                </a:path>
                <a:path w="76200" h="170814">
                  <a:moveTo>
                    <a:pt x="72555" y="75717"/>
                  </a:moveTo>
                  <a:lnTo>
                    <a:pt x="72478" y="75869"/>
                  </a:lnTo>
                  <a:lnTo>
                    <a:pt x="72440" y="75996"/>
                  </a:lnTo>
                  <a:lnTo>
                    <a:pt x="72555" y="75717"/>
                  </a:lnTo>
                  <a:close/>
                </a:path>
                <a:path w="76200" h="170814">
                  <a:moveTo>
                    <a:pt x="73431" y="12255"/>
                  </a:moveTo>
                  <a:lnTo>
                    <a:pt x="73215" y="11430"/>
                  </a:lnTo>
                  <a:lnTo>
                    <a:pt x="72720" y="11430"/>
                  </a:lnTo>
                  <a:lnTo>
                    <a:pt x="73431" y="12255"/>
                  </a:lnTo>
                  <a:close/>
                </a:path>
                <a:path w="76200" h="170814">
                  <a:moveTo>
                    <a:pt x="73520" y="83820"/>
                  </a:moveTo>
                  <a:lnTo>
                    <a:pt x="73507" y="82550"/>
                  </a:lnTo>
                  <a:lnTo>
                    <a:pt x="73520" y="83820"/>
                  </a:lnTo>
                  <a:close/>
                </a:path>
                <a:path w="76200" h="170814">
                  <a:moveTo>
                    <a:pt x="73850" y="85090"/>
                  </a:moveTo>
                  <a:lnTo>
                    <a:pt x="73685" y="85090"/>
                  </a:lnTo>
                  <a:lnTo>
                    <a:pt x="73812" y="85750"/>
                  </a:lnTo>
                  <a:lnTo>
                    <a:pt x="73850" y="85090"/>
                  </a:lnTo>
                  <a:close/>
                </a:path>
                <a:path w="76200" h="170814">
                  <a:moveTo>
                    <a:pt x="73926" y="86360"/>
                  </a:moveTo>
                  <a:lnTo>
                    <a:pt x="73812" y="85750"/>
                  </a:lnTo>
                  <a:lnTo>
                    <a:pt x="73774" y="86360"/>
                  </a:lnTo>
                  <a:lnTo>
                    <a:pt x="73926" y="86360"/>
                  </a:lnTo>
                  <a:close/>
                </a:path>
                <a:path w="76200" h="170814">
                  <a:moveTo>
                    <a:pt x="73926" y="50774"/>
                  </a:moveTo>
                  <a:lnTo>
                    <a:pt x="73888" y="50444"/>
                  </a:lnTo>
                  <a:lnTo>
                    <a:pt x="73888" y="50647"/>
                  </a:lnTo>
                  <a:lnTo>
                    <a:pt x="73926" y="50774"/>
                  </a:lnTo>
                  <a:close/>
                </a:path>
                <a:path w="76200" h="170814">
                  <a:moveTo>
                    <a:pt x="73926" y="50774"/>
                  </a:moveTo>
                  <a:lnTo>
                    <a:pt x="73787" y="51041"/>
                  </a:lnTo>
                  <a:lnTo>
                    <a:pt x="73926" y="50812"/>
                  </a:lnTo>
                  <a:close/>
                </a:path>
                <a:path w="76200" h="170814">
                  <a:moveTo>
                    <a:pt x="73990" y="80010"/>
                  </a:moveTo>
                  <a:lnTo>
                    <a:pt x="73888" y="78740"/>
                  </a:lnTo>
                  <a:lnTo>
                    <a:pt x="73850" y="80010"/>
                  </a:lnTo>
                  <a:lnTo>
                    <a:pt x="73990" y="80010"/>
                  </a:lnTo>
                  <a:close/>
                </a:path>
                <a:path w="76200" h="170814">
                  <a:moveTo>
                    <a:pt x="74218" y="12255"/>
                  </a:moveTo>
                  <a:lnTo>
                    <a:pt x="74117" y="11430"/>
                  </a:lnTo>
                  <a:lnTo>
                    <a:pt x="73964" y="11430"/>
                  </a:lnTo>
                  <a:lnTo>
                    <a:pt x="73863" y="12255"/>
                  </a:lnTo>
                  <a:lnTo>
                    <a:pt x="74218" y="12255"/>
                  </a:lnTo>
                  <a:close/>
                </a:path>
                <a:path w="76200" h="170814">
                  <a:moveTo>
                    <a:pt x="74244" y="42138"/>
                  </a:moveTo>
                  <a:lnTo>
                    <a:pt x="74053" y="42291"/>
                  </a:lnTo>
                  <a:lnTo>
                    <a:pt x="74091" y="42583"/>
                  </a:lnTo>
                  <a:lnTo>
                    <a:pt x="74244" y="42138"/>
                  </a:lnTo>
                  <a:close/>
                </a:path>
                <a:path w="76200" h="170814">
                  <a:moveTo>
                    <a:pt x="74434" y="13970"/>
                  </a:moveTo>
                  <a:lnTo>
                    <a:pt x="74282" y="12700"/>
                  </a:lnTo>
                  <a:lnTo>
                    <a:pt x="73812" y="12700"/>
                  </a:lnTo>
                  <a:lnTo>
                    <a:pt x="73545" y="12700"/>
                  </a:lnTo>
                  <a:lnTo>
                    <a:pt x="73875" y="13970"/>
                  </a:lnTo>
                  <a:lnTo>
                    <a:pt x="74434" y="13970"/>
                  </a:lnTo>
                  <a:close/>
                </a:path>
                <a:path w="76200" h="170814">
                  <a:moveTo>
                    <a:pt x="74549" y="59690"/>
                  </a:moveTo>
                  <a:lnTo>
                    <a:pt x="74396" y="59728"/>
                  </a:lnTo>
                  <a:lnTo>
                    <a:pt x="74269" y="59804"/>
                  </a:lnTo>
                  <a:lnTo>
                    <a:pt x="74549" y="59690"/>
                  </a:lnTo>
                  <a:close/>
                </a:path>
                <a:path w="76200" h="170814">
                  <a:moveTo>
                    <a:pt x="74752" y="71120"/>
                  </a:moveTo>
                  <a:lnTo>
                    <a:pt x="74256" y="69850"/>
                  </a:lnTo>
                  <a:lnTo>
                    <a:pt x="73672" y="69850"/>
                  </a:lnTo>
                  <a:lnTo>
                    <a:pt x="73012" y="68580"/>
                  </a:lnTo>
                  <a:lnTo>
                    <a:pt x="73393" y="71120"/>
                  </a:lnTo>
                  <a:lnTo>
                    <a:pt x="74752" y="71120"/>
                  </a:lnTo>
                  <a:close/>
                </a:path>
                <a:path w="76200" h="170814">
                  <a:moveTo>
                    <a:pt x="74828" y="81280"/>
                  </a:moveTo>
                  <a:lnTo>
                    <a:pt x="73482" y="81280"/>
                  </a:lnTo>
                  <a:lnTo>
                    <a:pt x="73507" y="82550"/>
                  </a:lnTo>
                  <a:lnTo>
                    <a:pt x="73863" y="82550"/>
                  </a:lnTo>
                  <a:lnTo>
                    <a:pt x="74828" y="81280"/>
                  </a:lnTo>
                  <a:close/>
                </a:path>
                <a:path w="76200" h="170814">
                  <a:moveTo>
                    <a:pt x="74968" y="15811"/>
                  </a:moveTo>
                  <a:lnTo>
                    <a:pt x="74447" y="15379"/>
                  </a:lnTo>
                  <a:lnTo>
                    <a:pt x="74434" y="16002"/>
                  </a:lnTo>
                  <a:lnTo>
                    <a:pt x="74142" y="16637"/>
                  </a:lnTo>
                  <a:lnTo>
                    <a:pt x="74269" y="16941"/>
                  </a:lnTo>
                  <a:lnTo>
                    <a:pt x="74739" y="16611"/>
                  </a:lnTo>
                  <a:lnTo>
                    <a:pt x="74968" y="15811"/>
                  </a:lnTo>
                  <a:close/>
                </a:path>
                <a:path w="76200" h="170814">
                  <a:moveTo>
                    <a:pt x="75184" y="44513"/>
                  </a:moveTo>
                  <a:lnTo>
                    <a:pt x="74930" y="43751"/>
                  </a:lnTo>
                  <a:lnTo>
                    <a:pt x="73952" y="43903"/>
                  </a:lnTo>
                  <a:lnTo>
                    <a:pt x="74104" y="44373"/>
                  </a:lnTo>
                  <a:lnTo>
                    <a:pt x="75184" y="44513"/>
                  </a:lnTo>
                  <a:close/>
                </a:path>
                <a:path w="76200" h="170814">
                  <a:moveTo>
                    <a:pt x="75958" y="36830"/>
                  </a:moveTo>
                  <a:lnTo>
                    <a:pt x="73761" y="34290"/>
                  </a:lnTo>
                  <a:lnTo>
                    <a:pt x="74980" y="33020"/>
                  </a:lnTo>
                  <a:lnTo>
                    <a:pt x="75793" y="33020"/>
                  </a:lnTo>
                  <a:lnTo>
                    <a:pt x="74422" y="30480"/>
                  </a:lnTo>
                  <a:lnTo>
                    <a:pt x="74587" y="29210"/>
                  </a:lnTo>
                  <a:lnTo>
                    <a:pt x="74879" y="29210"/>
                  </a:lnTo>
                  <a:lnTo>
                    <a:pt x="73888" y="27940"/>
                  </a:lnTo>
                  <a:lnTo>
                    <a:pt x="73253" y="25400"/>
                  </a:lnTo>
                  <a:lnTo>
                    <a:pt x="74472" y="25400"/>
                  </a:lnTo>
                  <a:lnTo>
                    <a:pt x="74358" y="24130"/>
                  </a:lnTo>
                  <a:lnTo>
                    <a:pt x="73202" y="25400"/>
                  </a:lnTo>
                  <a:lnTo>
                    <a:pt x="72961" y="24130"/>
                  </a:lnTo>
                  <a:lnTo>
                    <a:pt x="73367" y="24130"/>
                  </a:lnTo>
                  <a:lnTo>
                    <a:pt x="73736" y="22860"/>
                  </a:lnTo>
                  <a:lnTo>
                    <a:pt x="74574" y="22860"/>
                  </a:lnTo>
                  <a:lnTo>
                    <a:pt x="74637" y="24130"/>
                  </a:lnTo>
                  <a:lnTo>
                    <a:pt x="75730" y="22860"/>
                  </a:lnTo>
                  <a:lnTo>
                    <a:pt x="74574" y="21590"/>
                  </a:lnTo>
                  <a:lnTo>
                    <a:pt x="75209" y="21590"/>
                  </a:lnTo>
                  <a:lnTo>
                    <a:pt x="75107" y="20320"/>
                  </a:lnTo>
                  <a:lnTo>
                    <a:pt x="74993" y="19050"/>
                  </a:lnTo>
                  <a:lnTo>
                    <a:pt x="73748" y="19050"/>
                  </a:lnTo>
                  <a:lnTo>
                    <a:pt x="73698" y="17780"/>
                  </a:lnTo>
                  <a:lnTo>
                    <a:pt x="73355" y="17780"/>
                  </a:lnTo>
                  <a:lnTo>
                    <a:pt x="72072" y="16510"/>
                  </a:lnTo>
                  <a:lnTo>
                    <a:pt x="73939" y="16510"/>
                  </a:lnTo>
                  <a:lnTo>
                    <a:pt x="72948" y="15240"/>
                  </a:lnTo>
                  <a:lnTo>
                    <a:pt x="74117" y="15240"/>
                  </a:lnTo>
                  <a:lnTo>
                    <a:pt x="73736" y="13970"/>
                  </a:lnTo>
                  <a:lnTo>
                    <a:pt x="72644" y="12700"/>
                  </a:lnTo>
                  <a:lnTo>
                    <a:pt x="72174" y="11430"/>
                  </a:lnTo>
                  <a:lnTo>
                    <a:pt x="72720" y="11430"/>
                  </a:lnTo>
                  <a:lnTo>
                    <a:pt x="72085" y="10160"/>
                  </a:lnTo>
                  <a:lnTo>
                    <a:pt x="71793" y="8890"/>
                  </a:lnTo>
                  <a:lnTo>
                    <a:pt x="73825" y="8890"/>
                  </a:lnTo>
                  <a:lnTo>
                    <a:pt x="73215" y="7620"/>
                  </a:lnTo>
                  <a:lnTo>
                    <a:pt x="71996" y="5080"/>
                  </a:lnTo>
                  <a:lnTo>
                    <a:pt x="71958" y="3810"/>
                  </a:lnTo>
                  <a:lnTo>
                    <a:pt x="71920" y="2540"/>
                  </a:lnTo>
                  <a:lnTo>
                    <a:pt x="71259" y="2540"/>
                  </a:lnTo>
                  <a:lnTo>
                    <a:pt x="71145" y="1270"/>
                  </a:lnTo>
                  <a:lnTo>
                    <a:pt x="69913" y="1270"/>
                  </a:lnTo>
                  <a:lnTo>
                    <a:pt x="68859" y="2540"/>
                  </a:lnTo>
                  <a:lnTo>
                    <a:pt x="65443" y="2540"/>
                  </a:lnTo>
                  <a:lnTo>
                    <a:pt x="63538" y="1270"/>
                  </a:lnTo>
                  <a:lnTo>
                    <a:pt x="60591" y="1270"/>
                  </a:lnTo>
                  <a:lnTo>
                    <a:pt x="61760" y="3810"/>
                  </a:lnTo>
                  <a:lnTo>
                    <a:pt x="60134" y="1803"/>
                  </a:lnTo>
                  <a:lnTo>
                    <a:pt x="60020" y="1651"/>
                  </a:lnTo>
                  <a:lnTo>
                    <a:pt x="59715" y="1270"/>
                  </a:lnTo>
                  <a:lnTo>
                    <a:pt x="59740" y="1562"/>
                  </a:lnTo>
                  <a:lnTo>
                    <a:pt x="58991" y="1282"/>
                  </a:lnTo>
                  <a:lnTo>
                    <a:pt x="59766" y="1866"/>
                  </a:lnTo>
                  <a:lnTo>
                    <a:pt x="59791" y="2057"/>
                  </a:lnTo>
                  <a:lnTo>
                    <a:pt x="57442" y="2336"/>
                  </a:lnTo>
                  <a:lnTo>
                    <a:pt x="58940" y="3136"/>
                  </a:lnTo>
                  <a:lnTo>
                    <a:pt x="58801" y="2806"/>
                  </a:lnTo>
                  <a:lnTo>
                    <a:pt x="59791" y="2070"/>
                  </a:lnTo>
                  <a:lnTo>
                    <a:pt x="59982" y="3810"/>
                  </a:lnTo>
                  <a:lnTo>
                    <a:pt x="58953" y="3810"/>
                  </a:lnTo>
                  <a:lnTo>
                    <a:pt x="56781" y="2540"/>
                  </a:lnTo>
                  <a:lnTo>
                    <a:pt x="57429" y="2540"/>
                  </a:lnTo>
                  <a:lnTo>
                    <a:pt x="57365" y="1270"/>
                  </a:lnTo>
                  <a:lnTo>
                    <a:pt x="56705" y="1270"/>
                  </a:lnTo>
                  <a:lnTo>
                    <a:pt x="55727" y="0"/>
                  </a:lnTo>
                  <a:lnTo>
                    <a:pt x="55829" y="1270"/>
                  </a:lnTo>
                  <a:lnTo>
                    <a:pt x="55067" y="1270"/>
                  </a:lnTo>
                  <a:lnTo>
                    <a:pt x="55562" y="2540"/>
                  </a:lnTo>
                  <a:lnTo>
                    <a:pt x="52590" y="3810"/>
                  </a:lnTo>
                  <a:lnTo>
                    <a:pt x="51854" y="0"/>
                  </a:lnTo>
                  <a:lnTo>
                    <a:pt x="48272" y="1270"/>
                  </a:lnTo>
                  <a:lnTo>
                    <a:pt x="47091" y="1270"/>
                  </a:lnTo>
                  <a:lnTo>
                    <a:pt x="46494" y="7620"/>
                  </a:lnTo>
                  <a:lnTo>
                    <a:pt x="46621" y="7797"/>
                  </a:lnTo>
                  <a:lnTo>
                    <a:pt x="46634" y="7620"/>
                  </a:lnTo>
                  <a:lnTo>
                    <a:pt x="46634" y="7810"/>
                  </a:lnTo>
                  <a:lnTo>
                    <a:pt x="47472" y="8890"/>
                  </a:lnTo>
                  <a:lnTo>
                    <a:pt x="46672" y="8890"/>
                  </a:lnTo>
                  <a:lnTo>
                    <a:pt x="46621" y="7797"/>
                  </a:lnTo>
                  <a:lnTo>
                    <a:pt x="46532" y="12255"/>
                  </a:lnTo>
                  <a:lnTo>
                    <a:pt x="46824" y="15240"/>
                  </a:lnTo>
                  <a:lnTo>
                    <a:pt x="46901" y="16510"/>
                  </a:lnTo>
                  <a:lnTo>
                    <a:pt x="45897" y="16510"/>
                  </a:lnTo>
                  <a:lnTo>
                    <a:pt x="45974" y="17780"/>
                  </a:lnTo>
                  <a:lnTo>
                    <a:pt x="46659" y="17780"/>
                  </a:lnTo>
                  <a:lnTo>
                    <a:pt x="46126" y="19050"/>
                  </a:lnTo>
                  <a:lnTo>
                    <a:pt x="45948" y="17780"/>
                  </a:lnTo>
                  <a:lnTo>
                    <a:pt x="45643" y="17780"/>
                  </a:lnTo>
                  <a:lnTo>
                    <a:pt x="46304" y="20320"/>
                  </a:lnTo>
                  <a:lnTo>
                    <a:pt x="45516" y="20320"/>
                  </a:lnTo>
                  <a:lnTo>
                    <a:pt x="44627" y="22860"/>
                  </a:lnTo>
                  <a:lnTo>
                    <a:pt x="46316" y="24130"/>
                  </a:lnTo>
                  <a:lnTo>
                    <a:pt x="46380" y="26670"/>
                  </a:lnTo>
                  <a:lnTo>
                    <a:pt x="45034" y="26670"/>
                  </a:lnTo>
                  <a:lnTo>
                    <a:pt x="43992" y="29210"/>
                  </a:lnTo>
                  <a:lnTo>
                    <a:pt x="43815" y="29210"/>
                  </a:lnTo>
                  <a:lnTo>
                    <a:pt x="43256" y="31750"/>
                  </a:lnTo>
                  <a:lnTo>
                    <a:pt x="44221" y="34290"/>
                  </a:lnTo>
                  <a:lnTo>
                    <a:pt x="44310" y="36830"/>
                  </a:lnTo>
                  <a:lnTo>
                    <a:pt x="42583" y="38100"/>
                  </a:lnTo>
                  <a:lnTo>
                    <a:pt x="42684" y="43180"/>
                  </a:lnTo>
                  <a:lnTo>
                    <a:pt x="41795" y="44792"/>
                  </a:lnTo>
                  <a:lnTo>
                    <a:pt x="42291" y="45720"/>
                  </a:lnTo>
                  <a:lnTo>
                    <a:pt x="41910" y="46990"/>
                  </a:lnTo>
                  <a:lnTo>
                    <a:pt x="42837" y="48260"/>
                  </a:lnTo>
                  <a:lnTo>
                    <a:pt x="41643" y="48260"/>
                  </a:lnTo>
                  <a:lnTo>
                    <a:pt x="41732" y="46990"/>
                  </a:lnTo>
                  <a:lnTo>
                    <a:pt x="40424" y="48260"/>
                  </a:lnTo>
                  <a:lnTo>
                    <a:pt x="40424" y="49530"/>
                  </a:lnTo>
                  <a:lnTo>
                    <a:pt x="40157" y="49530"/>
                  </a:lnTo>
                  <a:lnTo>
                    <a:pt x="41694" y="50800"/>
                  </a:lnTo>
                  <a:lnTo>
                    <a:pt x="38760" y="53340"/>
                  </a:lnTo>
                  <a:lnTo>
                    <a:pt x="40868" y="58420"/>
                  </a:lnTo>
                  <a:lnTo>
                    <a:pt x="38468" y="58420"/>
                  </a:lnTo>
                  <a:lnTo>
                    <a:pt x="38696" y="59690"/>
                  </a:lnTo>
                  <a:lnTo>
                    <a:pt x="38493" y="60960"/>
                  </a:lnTo>
                  <a:lnTo>
                    <a:pt x="37909" y="60960"/>
                  </a:lnTo>
                  <a:lnTo>
                    <a:pt x="36918" y="63500"/>
                  </a:lnTo>
                  <a:lnTo>
                    <a:pt x="36576" y="66040"/>
                  </a:lnTo>
                  <a:lnTo>
                    <a:pt x="36080" y="64770"/>
                  </a:lnTo>
                  <a:lnTo>
                    <a:pt x="35712" y="66040"/>
                  </a:lnTo>
                  <a:lnTo>
                    <a:pt x="38112" y="67310"/>
                  </a:lnTo>
                  <a:lnTo>
                    <a:pt x="37884" y="68580"/>
                  </a:lnTo>
                  <a:lnTo>
                    <a:pt x="36525" y="68580"/>
                  </a:lnTo>
                  <a:lnTo>
                    <a:pt x="35979" y="71120"/>
                  </a:lnTo>
                  <a:lnTo>
                    <a:pt x="34302" y="72390"/>
                  </a:lnTo>
                  <a:lnTo>
                    <a:pt x="34848" y="74930"/>
                  </a:lnTo>
                  <a:lnTo>
                    <a:pt x="34404" y="74930"/>
                  </a:lnTo>
                  <a:lnTo>
                    <a:pt x="34404" y="95250"/>
                  </a:lnTo>
                  <a:lnTo>
                    <a:pt x="34112" y="96520"/>
                  </a:lnTo>
                  <a:lnTo>
                    <a:pt x="33655" y="96520"/>
                  </a:lnTo>
                  <a:lnTo>
                    <a:pt x="33401" y="96520"/>
                  </a:lnTo>
                  <a:lnTo>
                    <a:pt x="33515" y="95250"/>
                  </a:lnTo>
                  <a:lnTo>
                    <a:pt x="33655" y="96520"/>
                  </a:lnTo>
                  <a:lnTo>
                    <a:pt x="34036" y="95250"/>
                  </a:lnTo>
                  <a:lnTo>
                    <a:pt x="34404" y="95250"/>
                  </a:lnTo>
                  <a:lnTo>
                    <a:pt x="34404" y="74930"/>
                  </a:lnTo>
                  <a:lnTo>
                    <a:pt x="34074" y="76200"/>
                  </a:lnTo>
                  <a:lnTo>
                    <a:pt x="32423" y="78740"/>
                  </a:lnTo>
                  <a:lnTo>
                    <a:pt x="33134" y="78740"/>
                  </a:lnTo>
                  <a:lnTo>
                    <a:pt x="33489" y="81280"/>
                  </a:lnTo>
                  <a:lnTo>
                    <a:pt x="33616" y="82550"/>
                  </a:lnTo>
                  <a:lnTo>
                    <a:pt x="33896" y="82550"/>
                  </a:lnTo>
                  <a:lnTo>
                    <a:pt x="33756" y="83820"/>
                  </a:lnTo>
                  <a:lnTo>
                    <a:pt x="33540" y="85090"/>
                  </a:lnTo>
                  <a:lnTo>
                    <a:pt x="33858" y="85090"/>
                  </a:lnTo>
                  <a:lnTo>
                    <a:pt x="33007" y="86360"/>
                  </a:lnTo>
                  <a:lnTo>
                    <a:pt x="32537" y="86360"/>
                  </a:lnTo>
                  <a:lnTo>
                    <a:pt x="32943" y="87630"/>
                  </a:lnTo>
                  <a:lnTo>
                    <a:pt x="33032" y="88900"/>
                  </a:lnTo>
                  <a:lnTo>
                    <a:pt x="32029" y="90170"/>
                  </a:lnTo>
                  <a:lnTo>
                    <a:pt x="31584" y="91440"/>
                  </a:lnTo>
                  <a:lnTo>
                    <a:pt x="31140" y="91440"/>
                  </a:lnTo>
                  <a:lnTo>
                    <a:pt x="31102" y="93980"/>
                  </a:lnTo>
                  <a:lnTo>
                    <a:pt x="29845" y="95250"/>
                  </a:lnTo>
                  <a:lnTo>
                    <a:pt x="29286" y="95250"/>
                  </a:lnTo>
                  <a:lnTo>
                    <a:pt x="29845" y="93980"/>
                  </a:lnTo>
                  <a:lnTo>
                    <a:pt x="30213" y="93002"/>
                  </a:lnTo>
                  <a:lnTo>
                    <a:pt x="31102" y="93980"/>
                  </a:lnTo>
                  <a:lnTo>
                    <a:pt x="31102" y="91490"/>
                  </a:lnTo>
                  <a:lnTo>
                    <a:pt x="29959" y="92710"/>
                  </a:lnTo>
                  <a:lnTo>
                    <a:pt x="29032" y="92710"/>
                  </a:lnTo>
                  <a:lnTo>
                    <a:pt x="28359" y="91440"/>
                  </a:lnTo>
                  <a:lnTo>
                    <a:pt x="28562" y="92710"/>
                  </a:lnTo>
                  <a:lnTo>
                    <a:pt x="29197" y="95250"/>
                  </a:lnTo>
                  <a:lnTo>
                    <a:pt x="28397" y="96520"/>
                  </a:lnTo>
                  <a:lnTo>
                    <a:pt x="27876" y="96520"/>
                  </a:lnTo>
                  <a:lnTo>
                    <a:pt x="27444" y="97790"/>
                  </a:lnTo>
                  <a:lnTo>
                    <a:pt x="27241" y="97790"/>
                  </a:lnTo>
                  <a:lnTo>
                    <a:pt x="27139" y="99060"/>
                  </a:lnTo>
                  <a:lnTo>
                    <a:pt x="27089" y="98844"/>
                  </a:lnTo>
                  <a:lnTo>
                    <a:pt x="26885" y="97790"/>
                  </a:lnTo>
                  <a:lnTo>
                    <a:pt x="26644" y="97790"/>
                  </a:lnTo>
                  <a:lnTo>
                    <a:pt x="26441" y="99060"/>
                  </a:lnTo>
                  <a:lnTo>
                    <a:pt x="26974" y="99060"/>
                  </a:lnTo>
                  <a:lnTo>
                    <a:pt x="26530" y="100330"/>
                  </a:lnTo>
                  <a:lnTo>
                    <a:pt x="27381" y="100330"/>
                  </a:lnTo>
                  <a:lnTo>
                    <a:pt x="27609" y="99060"/>
                  </a:lnTo>
                  <a:lnTo>
                    <a:pt x="27736" y="98818"/>
                  </a:lnTo>
                  <a:lnTo>
                    <a:pt x="28168" y="97790"/>
                  </a:lnTo>
                  <a:lnTo>
                    <a:pt x="28397" y="97790"/>
                  </a:lnTo>
                  <a:lnTo>
                    <a:pt x="28549" y="99060"/>
                  </a:lnTo>
                  <a:lnTo>
                    <a:pt x="27825" y="99060"/>
                  </a:lnTo>
                  <a:lnTo>
                    <a:pt x="28765" y="100330"/>
                  </a:lnTo>
                  <a:lnTo>
                    <a:pt x="27317" y="101600"/>
                  </a:lnTo>
                  <a:lnTo>
                    <a:pt x="25692" y="101600"/>
                  </a:lnTo>
                  <a:lnTo>
                    <a:pt x="25692" y="114300"/>
                  </a:lnTo>
                  <a:lnTo>
                    <a:pt x="23939" y="115493"/>
                  </a:lnTo>
                  <a:lnTo>
                    <a:pt x="23939" y="114300"/>
                  </a:lnTo>
                  <a:lnTo>
                    <a:pt x="25692" y="114300"/>
                  </a:lnTo>
                  <a:lnTo>
                    <a:pt x="25692" y="101600"/>
                  </a:lnTo>
                  <a:lnTo>
                    <a:pt x="25285" y="101600"/>
                  </a:lnTo>
                  <a:lnTo>
                    <a:pt x="24930" y="104140"/>
                  </a:lnTo>
                  <a:lnTo>
                    <a:pt x="23596" y="106680"/>
                  </a:lnTo>
                  <a:lnTo>
                    <a:pt x="24434" y="107950"/>
                  </a:lnTo>
                  <a:lnTo>
                    <a:pt x="23368" y="107950"/>
                  </a:lnTo>
                  <a:lnTo>
                    <a:pt x="22910" y="108851"/>
                  </a:lnTo>
                  <a:lnTo>
                    <a:pt x="22910" y="110490"/>
                  </a:lnTo>
                  <a:lnTo>
                    <a:pt x="21780" y="111760"/>
                  </a:lnTo>
                  <a:lnTo>
                    <a:pt x="22098" y="110490"/>
                  </a:lnTo>
                  <a:lnTo>
                    <a:pt x="22910" y="110490"/>
                  </a:lnTo>
                  <a:lnTo>
                    <a:pt x="22910" y="108851"/>
                  </a:lnTo>
                  <a:lnTo>
                    <a:pt x="22123" y="110375"/>
                  </a:lnTo>
                  <a:lnTo>
                    <a:pt x="22402" y="109220"/>
                  </a:lnTo>
                  <a:lnTo>
                    <a:pt x="22009" y="110490"/>
                  </a:lnTo>
                  <a:lnTo>
                    <a:pt x="21615" y="111760"/>
                  </a:lnTo>
                  <a:lnTo>
                    <a:pt x="21450" y="111760"/>
                  </a:lnTo>
                  <a:lnTo>
                    <a:pt x="18008" y="113030"/>
                  </a:lnTo>
                  <a:lnTo>
                    <a:pt x="20751" y="118110"/>
                  </a:lnTo>
                  <a:lnTo>
                    <a:pt x="16548" y="119380"/>
                  </a:lnTo>
                  <a:lnTo>
                    <a:pt x="17145" y="119380"/>
                  </a:lnTo>
                  <a:lnTo>
                    <a:pt x="13716" y="123190"/>
                  </a:lnTo>
                  <a:lnTo>
                    <a:pt x="12636" y="128270"/>
                  </a:lnTo>
                  <a:lnTo>
                    <a:pt x="8826" y="132080"/>
                  </a:lnTo>
                  <a:lnTo>
                    <a:pt x="7848" y="132080"/>
                  </a:lnTo>
                  <a:lnTo>
                    <a:pt x="8394" y="133350"/>
                  </a:lnTo>
                  <a:lnTo>
                    <a:pt x="8470" y="134620"/>
                  </a:lnTo>
                  <a:lnTo>
                    <a:pt x="7518" y="133350"/>
                  </a:lnTo>
                  <a:lnTo>
                    <a:pt x="7759" y="135890"/>
                  </a:lnTo>
                  <a:lnTo>
                    <a:pt x="7480" y="137160"/>
                  </a:lnTo>
                  <a:lnTo>
                    <a:pt x="4064" y="137160"/>
                  </a:lnTo>
                  <a:lnTo>
                    <a:pt x="4254" y="140970"/>
                  </a:lnTo>
                  <a:lnTo>
                    <a:pt x="4457" y="140970"/>
                  </a:lnTo>
                  <a:lnTo>
                    <a:pt x="4038" y="143510"/>
                  </a:lnTo>
                  <a:lnTo>
                    <a:pt x="3644" y="142671"/>
                  </a:lnTo>
                  <a:lnTo>
                    <a:pt x="3911" y="143510"/>
                  </a:lnTo>
                  <a:lnTo>
                    <a:pt x="3035" y="143510"/>
                  </a:lnTo>
                  <a:lnTo>
                    <a:pt x="2895" y="146050"/>
                  </a:lnTo>
                  <a:lnTo>
                    <a:pt x="1892" y="147320"/>
                  </a:lnTo>
                  <a:lnTo>
                    <a:pt x="1181" y="144780"/>
                  </a:lnTo>
                  <a:lnTo>
                    <a:pt x="177" y="147320"/>
                  </a:lnTo>
                  <a:lnTo>
                    <a:pt x="0" y="147320"/>
                  </a:lnTo>
                  <a:lnTo>
                    <a:pt x="546" y="149860"/>
                  </a:lnTo>
                  <a:lnTo>
                    <a:pt x="1143" y="149860"/>
                  </a:lnTo>
                  <a:lnTo>
                    <a:pt x="1600" y="148590"/>
                  </a:lnTo>
                  <a:lnTo>
                    <a:pt x="2070" y="148590"/>
                  </a:lnTo>
                  <a:lnTo>
                    <a:pt x="2006" y="149860"/>
                  </a:lnTo>
                  <a:lnTo>
                    <a:pt x="3302" y="151130"/>
                  </a:lnTo>
                  <a:lnTo>
                    <a:pt x="4483" y="151130"/>
                  </a:lnTo>
                  <a:lnTo>
                    <a:pt x="6108" y="149860"/>
                  </a:lnTo>
                  <a:lnTo>
                    <a:pt x="5778" y="148590"/>
                  </a:lnTo>
                  <a:lnTo>
                    <a:pt x="6578" y="148590"/>
                  </a:lnTo>
                  <a:lnTo>
                    <a:pt x="6210" y="149860"/>
                  </a:lnTo>
                  <a:lnTo>
                    <a:pt x="7061" y="148590"/>
                  </a:lnTo>
                  <a:lnTo>
                    <a:pt x="6858" y="148590"/>
                  </a:lnTo>
                  <a:lnTo>
                    <a:pt x="6654" y="148590"/>
                  </a:lnTo>
                  <a:lnTo>
                    <a:pt x="6464" y="147320"/>
                  </a:lnTo>
                  <a:lnTo>
                    <a:pt x="6858" y="148590"/>
                  </a:lnTo>
                  <a:lnTo>
                    <a:pt x="7162" y="147320"/>
                  </a:lnTo>
                  <a:lnTo>
                    <a:pt x="7404" y="147320"/>
                  </a:lnTo>
                  <a:lnTo>
                    <a:pt x="6692" y="146050"/>
                  </a:lnTo>
                  <a:lnTo>
                    <a:pt x="6756" y="144780"/>
                  </a:lnTo>
                  <a:lnTo>
                    <a:pt x="7772" y="144780"/>
                  </a:lnTo>
                  <a:lnTo>
                    <a:pt x="8382" y="144780"/>
                  </a:lnTo>
                  <a:lnTo>
                    <a:pt x="8280" y="143510"/>
                  </a:lnTo>
                  <a:lnTo>
                    <a:pt x="9017" y="143510"/>
                  </a:lnTo>
                  <a:lnTo>
                    <a:pt x="8483" y="142240"/>
                  </a:lnTo>
                  <a:lnTo>
                    <a:pt x="9486" y="142240"/>
                  </a:lnTo>
                  <a:lnTo>
                    <a:pt x="9372" y="140970"/>
                  </a:lnTo>
                  <a:lnTo>
                    <a:pt x="10363" y="140970"/>
                  </a:lnTo>
                  <a:lnTo>
                    <a:pt x="10185" y="139700"/>
                  </a:lnTo>
                  <a:lnTo>
                    <a:pt x="10439" y="138430"/>
                  </a:lnTo>
                  <a:lnTo>
                    <a:pt x="11290" y="140970"/>
                  </a:lnTo>
                  <a:lnTo>
                    <a:pt x="11557" y="138430"/>
                  </a:lnTo>
                  <a:lnTo>
                    <a:pt x="11696" y="137160"/>
                  </a:lnTo>
                  <a:lnTo>
                    <a:pt x="13068" y="138430"/>
                  </a:lnTo>
                  <a:lnTo>
                    <a:pt x="12217" y="135890"/>
                  </a:lnTo>
                  <a:lnTo>
                    <a:pt x="14071" y="134620"/>
                  </a:lnTo>
                  <a:lnTo>
                    <a:pt x="14211" y="133350"/>
                  </a:lnTo>
                  <a:lnTo>
                    <a:pt x="15290" y="133350"/>
                  </a:lnTo>
                  <a:lnTo>
                    <a:pt x="15836" y="132080"/>
                  </a:lnTo>
                  <a:lnTo>
                    <a:pt x="14871" y="132080"/>
                  </a:lnTo>
                  <a:lnTo>
                    <a:pt x="15367" y="130810"/>
                  </a:lnTo>
                  <a:lnTo>
                    <a:pt x="15138" y="129540"/>
                  </a:lnTo>
                  <a:lnTo>
                    <a:pt x="16395" y="129540"/>
                  </a:lnTo>
                  <a:lnTo>
                    <a:pt x="17462" y="128270"/>
                  </a:lnTo>
                  <a:lnTo>
                    <a:pt x="18351" y="128270"/>
                  </a:lnTo>
                  <a:lnTo>
                    <a:pt x="17957" y="127000"/>
                  </a:lnTo>
                  <a:lnTo>
                    <a:pt x="19227" y="125730"/>
                  </a:lnTo>
                  <a:lnTo>
                    <a:pt x="19799" y="123190"/>
                  </a:lnTo>
                  <a:lnTo>
                    <a:pt x="20307" y="125730"/>
                  </a:lnTo>
                  <a:lnTo>
                    <a:pt x="21094" y="124460"/>
                  </a:lnTo>
                  <a:lnTo>
                    <a:pt x="21386" y="124460"/>
                  </a:lnTo>
                  <a:lnTo>
                    <a:pt x="20929" y="123190"/>
                  </a:lnTo>
                  <a:lnTo>
                    <a:pt x="21386" y="121920"/>
                  </a:lnTo>
                  <a:lnTo>
                    <a:pt x="21805" y="121920"/>
                  </a:lnTo>
                  <a:lnTo>
                    <a:pt x="21628" y="120650"/>
                  </a:lnTo>
                  <a:lnTo>
                    <a:pt x="23495" y="119380"/>
                  </a:lnTo>
                  <a:lnTo>
                    <a:pt x="23202" y="118110"/>
                  </a:lnTo>
                  <a:lnTo>
                    <a:pt x="22440" y="118110"/>
                  </a:lnTo>
                  <a:lnTo>
                    <a:pt x="22110" y="116840"/>
                  </a:lnTo>
                  <a:lnTo>
                    <a:pt x="22428" y="116840"/>
                  </a:lnTo>
                  <a:lnTo>
                    <a:pt x="22110" y="115570"/>
                  </a:lnTo>
                  <a:lnTo>
                    <a:pt x="22860" y="116840"/>
                  </a:lnTo>
                  <a:lnTo>
                    <a:pt x="22987" y="117005"/>
                  </a:lnTo>
                  <a:lnTo>
                    <a:pt x="23558" y="118110"/>
                  </a:lnTo>
                  <a:lnTo>
                    <a:pt x="23736" y="117538"/>
                  </a:lnTo>
                  <a:lnTo>
                    <a:pt x="24142" y="117678"/>
                  </a:lnTo>
                  <a:lnTo>
                    <a:pt x="23609" y="118910"/>
                  </a:lnTo>
                  <a:lnTo>
                    <a:pt x="24422" y="117525"/>
                  </a:lnTo>
                  <a:lnTo>
                    <a:pt x="24104" y="117563"/>
                  </a:lnTo>
                  <a:lnTo>
                    <a:pt x="23812" y="117525"/>
                  </a:lnTo>
                  <a:lnTo>
                    <a:pt x="23901" y="117005"/>
                  </a:lnTo>
                  <a:lnTo>
                    <a:pt x="23952" y="115570"/>
                  </a:lnTo>
                  <a:lnTo>
                    <a:pt x="25285" y="115570"/>
                  </a:lnTo>
                  <a:lnTo>
                    <a:pt x="24168" y="116840"/>
                  </a:lnTo>
                  <a:lnTo>
                    <a:pt x="25641" y="116840"/>
                  </a:lnTo>
                  <a:lnTo>
                    <a:pt x="26924" y="115570"/>
                  </a:lnTo>
                  <a:lnTo>
                    <a:pt x="26352" y="115570"/>
                  </a:lnTo>
                  <a:lnTo>
                    <a:pt x="27609" y="114300"/>
                  </a:lnTo>
                  <a:lnTo>
                    <a:pt x="27330" y="113030"/>
                  </a:lnTo>
                  <a:lnTo>
                    <a:pt x="26517" y="113030"/>
                  </a:lnTo>
                  <a:lnTo>
                    <a:pt x="27000" y="109220"/>
                  </a:lnTo>
                  <a:lnTo>
                    <a:pt x="29921" y="111760"/>
                  </a:lnTo>
                  <a:lnTo>
                    <a:pt x="29692" y="109220"/>
                  </a:lnTo>
                  <a:lnTo>
                    <a:pt x="29337" y="109220"/>
                  </a:lnTo>
                  <a:lnTo>
                    <a:pt x="28270" y="107950"/>
                  </a:lnTo>
                  <a:lnTo>
                    <a:pt x="29578" y="106680"/>
                  </a:lnTo>
                  <a:lnTo>
                    <a:pt x="29362" y="106680"/>
                  </a:lnTo>
                  <a:lnTo>
                    <a:pt x="30975" y="105410"/>
                  </a:lnTo>
                  <a:lnTo>
                    <a:pt x="30721" y="105410"/>
                  </a:lnTo>
                  <a:lnTo>
                    <a:pt x="31165" y="104140"/>
                  </a:lnTo>
                  <a:lnTo>
                    <a:pt x="32207" y="104140"/>
                  </a:lnTo>
                  <a:lnTo>
                    <a:pt x="32905" y="102870"/>
                  </a:lnTo>
                  <a:lnTo>
                    <a:pt x="33121" y="100330"/>
                  </a:lnTo>
                  <a:lnTo>
                    <a:pt x="33731" y="97790"/>
                  </a:lnTo>
                  <a:lnTo>
                    <a:pt x="33985" y="97790"/>
                  </a:lnTo>
                  <a:lnTo>
                    <a:pt x="34137" y="99060"/>
                  </a:lnTo>
                  <a:lnTo>
                    <a:pt x="34632" y="97790"/>
                  </a:lnTo>
                  <a:lnTo>
                    <a:pt x="35166" y="95250"/>
                  </a:lnTo>
                  <a:lnTo>
                    <a:pt x="36741" y="92710"/>
                  </a:lnTo>
                  <a:lnTo>
                    <a:pt x="38315" y="90170"/>
                  </a:lnTo>
                  <a:lnTo>
                    <a:pt x="37782" y="88900"/>
                  </a:lnTo>
                  <a:lnTo>
                    <a:pt x="37693" y="87630"/>
                  </a:lnTo>
                  <a:lnTo>
                    <a:pt x="38569" y="87630"/>
                  </a:lnTo>
                  <a:lnTo>
                    <a:pt x="38582" y="82550"/>
                  </a:lnTo>
                  <a:lnTo>
                    <a:pt x="40055" y="81280"/>
                  </a:lnTo>
                  <a:lnTo>
                    <a:pt x="40195" y="81280"/>
                  </a:lnTo>
                  <a:lnTo>
                    <a:pt x="40970" y="80010"/>
                  </a:lnTo>
                  <a:lnTo>
                    <a:pt x="38887" y="78740"/>
                  </a:lnTo>
                  <a:lnTo>
                    <a:pt x="40093" y="77470"/>
                  </a:lnTo>
                  <a:lnTo>
                    <a:pt x="40170" y="78740"/>
                  </a:lnTo>
                  <a:lnTo>
                    <a:pt x="40589" y="77470"/>
                  </a:lnTo>
                  <a:lnTo>
                    <a:pt x="41427" y="74930"/>
                  </a:lnTo>
                  <a:lnTo>
                    <a:pt x="41567" y="71120"/>
                  </a:lnTo>
                  <a:lnTo>
                    <a:pt x="43497" y="69850"/>
                  </a:lnTo>
                  <a:lnTo>
                    <a:pt x="42367" y="68580"/>
                  </a:lnTo>
                  <a:lnTo>
                    <a:pt x="44856" y="66040"/>
                  </a:lnTo>
                  <a:lnTo>
                    <a:pt x="43141" y="66040"/>
                  </a:lnTo>
                  <a:lnTo>
                    <a:pt x="44462" y="63500"/>
                  </a:lnTo>
                  <a:lnTo>
                    <a:pt x="44653" y="64770"/>
                  </a:lnTo>
                  <a:lnTo>
                    <a:pt x="45262" y="63500"/>
                  </a:lnTo>
                  <a:lnTo>
                    <a:pt x="45859" y="62230"/>
                  </a:lnTo>
                  <a:lnTo>
                    <a:pt x="46101" y="60960"/>
                  </a:lnTo>
                  <a:lnTo>
                    <a:pt x="45008" y="60960"/>
                  </a:lnTo>
                  <a:lnTo>
                    <a:pt x="45021" y="59690"/>
                  </a:lnTo>
                  <a:lnTo>
                    <a:pt x="45948" y="59690"/>
                  </a:lnTo>
                  <a:lnTo>
                    <a:pt x="45250" y="58420"/>
                  </a:lnTo>
                  <a:lnTo>
                    <a:pt x="45618" y="58420"/>
                  </a:lnTo>
                  <a:lnTo>
                    <a:pt x="45491" y="57150"/>
                  </a:lnTo>
                  <a:lnTo>
                    <a:pt x="46977" y="54610"/>
                  </a:lnTo>
                  <a:lnTo>
                    <a:pt x="47447" y="55880"/>
                  </a:lnTo>
                  <a:lnTo>
                    <a:pt x="47421" y="54610"/>
                  </a:lnTo>
                  <a:lnTo>
                    <a:pt x="47294" y="52070"/>
                  </a:lnTo>
                  <a:lnTo>
                    <a:pt x="47713" y="52070"/>
                  </a:lnTo>
                  <a:lnTo>
                    <a:pt x="47713" y="52400"/>
                  </a:lnTo>
                  <a:lnTo>
                    <a:pt x="48920" y="53340"/>
                  </a:lnTo>
                  <a:lnTo>
                    <a:pt x="48387" y="52070"/>
                  </a:lnTo>
                  <a:lnTo>
                    <a:pt x="48133" y="52070"/>
                  </a:lnTo>
                  <a:lnTo>
                    <a:pt x="47853" y="50800"/>
                  </a:lnTo>
                  <a:lnTo>
                    <a:pt x="48399" y="50800"/>
                  </a:lnTo>
                  <a:lnTo>
                    <a:pt x="48793" y="49530"/>
                  </a:lnTo>
                  <a:lnTo>
                    <a:pt x="48831" y="48260"/>
                  </a:lnTo>
                  <a:lnTo>
                    <a:pt x="49428" y="48260"/>
                  </a:lnTo>
                  <a:lnTo>
                    <a:pt x="50101" y="45720"/>
                  </a:lnTo>
                  <a:lnTo>
                    <a:pt x="50126" y="43180"/>
                  </a:lnTo>
                  <a:lnTo>
                    <a:pt x="50368" y="41910"/>
                  </a:lnTo>
                  <a:lnTo>
                    <a:pt x="50596" y="40640"/>
                  </a:lnTo>
                  <a:lnTo>
                    <a:pt x="50126" y="41910"/>
                  </a:lnTo>
                  <a:lnTo>
                    <a:pt x="49060" y="41910"/>
                  </a:lnTo>
                  <a:lnTo>
                    <a:pt x="49085" y="40640"/>
                  </a:lnTo>
                  <a:lnTo>
                    <a:pt x="49618" y="40640"/>
                  </a:lnTo>
                  <a:lnTo>
                    <a:pt x="49034" y="39370"/>
                  </a:lnTo>
                  <a:lnTo>
                    <a:pt x="49593" y="39370"/>
                  </a:lnTo>
                  <a:lnTo>
                    <a:pt x="50266" y="39370"/>
                  </a:lnTo>
                  <a:lnTo>
                    <a:pt x="50507" y="40640"/>
                  </a:lnTo>
                  <a:lnTo>
                    <a:pt x="50355" y="39370"/>
                  </a:lnTo>
                  <a:lnTo>
                    <a:pt x="50596" y="39370"/>
                  </a:lnTo>
                  <a:lnTo>
                    <a:pt x="52463" y="38100"/>
                  </a:lnTo>
                  <a:lnTo>
                    <a:pt x="51498" y="36830"/>
                  </a:lnTo>
                  <a:lnTo>
                    <a:pt x="51790" y="36830"/>
                  </a:lnTo>
                  <a:lnTo>
                    <a:pt x="52197" y="34290"/>
                  </a:lnTo>
                  <a:lnTo>
                    <a:pt x="52235" y="30480"/>
                  </a:lnTo>
                  <a:lnTo>
                    <a:pt x="51676" y="30480"/>
                  </a:lnTo>
                  <a:lnTo>
                    <a:pt x="51066" y="29210"/>
                  </a:lnTo>
                  <a:lnTo>
                    <a:pt x="51523" y="27940"/>
                  </a:lnTo>
                  <a:lnTo>
                    <a:pt x="52400" y="26670"/>
                  </a:lnTo>
                  <a:lnTo>
                    <a:pt x="52539" y="24130"/>
                  </a:lnTo>
                  <a:lnTo>
                    <a:pt x="52247" y="22860"/>
                  </a:lnTo>
                  <a:lnTo>
                    <a:pt x="51854" y="24130"/>
                  </a:lnTo>
                  <a:lnTo>
                    <a:pt x="51409" y="22860"/>
                  </a:lnTo>
                  <a:lnTo>
                    <a:pt x="52197" y="22860"/>
                  </a:lnTo>
                  <a:lnTo>
                    <a:pt x="52324" y="21590"/>
                  </a:lnTo>
                  <a:lnTo>
                    <a:pt x="52781" y="22860"/>
                  </a:lnTo>
                  <a:lnTo>
                    <a:pt x="52857" y="21590"/>
                  </a:lnTo>
                  <a:lnTo>
                    <a:pt x="52819" y="19050"/>
                  </a:lnTo>
                  <a:lnTo>
                    <a:pt x="52590" y="16510"/>
                  </a:lnTo>
                  <a:lnTo>
                    <a:pt x="52235" y="17780"/>
                  </a:lnTo>
                  <a:lnTo>
                    <a:pt x="51816" y="17780"/>
                  </a:lnTo>
                  <a:lnTo>
                    <a:pt x="51739" y="16510"/>
                  </a:lnTo>
                  <a:lnTo>
                    <a:pt x="52590" y="16510"/>
                  </a:lnTo>
                  <a:lnTo>
                    <a:pt x="52273" y="15240"/>
                  </a:lnTo>
                  <a:lnTo>
                    <a:pt x="53035" y="12700"/>
                  </a:lnTo>
                  <a:lnTo>
                    <a:pt x="54419" y="10160"/>
                  </a:lnTo>
                  <a:lnTo>
                    <a:pt x="54851" y="10160"/>
                  </a:lnTo>
                  <a:lnTo>
                    <a:pt x="54127" y="8890"/>
                  </a:lnTo>
                  <a:lnTo>
                    <a:pt x="54190" y="10160"/>
                  </a:lnTo>
                  <a:lnTo>
                    <a:pt x="53898" y="8890"/>
                  </a:lnTo>
                  <a:lnTo>
                    <a:pt x="54127" y="8890"/>
                  </a:lnTo>
                  <a:lnTo>
                    <a:pt x="59055" y="8890"/>
                  </a:lnTo>
                  <a:lnTo>
                    <a:pt x="59994" y="10160"/>
                  </a:lnTo>
                  <a:lnTo>
                    <a:pt x="61582" y="10160"/>
                  </a:lnTo>
                  <a:lnTo>
                    <a:pt x="64008" y="8890"/>
                  </a:lnTo>
                  <a:lnTo>
                    <a:pt x="66103" y="8890"/>
                  </a:lnTo>
                  <a:lnTo>
                    <a:pt x="66116" y="9956"/>
                  </a:lnTo>
                  <a:lnTo>
                    <a:pt x="66230" y="8890"/>
                  </a:lnTo>
                  <a:lnTo>
                    <a:pt x="66459" y="8890"/>
                  </a:lnTo>
                  <a:lnTo>
                    <a:pt x="66230" y="10160"/>
                  </a:lnTo>
                  <a:lnTo>
                    <a:pt x="66535" y="8890"/>
                  </a:lnTo>
                  <a:lnTo>
                    <a:pt x="67297" y="8890"/>
                  </a:lnTo>
                  <a:lnTo>
                    <a:pt x="67271" y="10160"/>
                  </a:lnTo>
                  <a:lnTo>
                    <a:pt x="67335" y="16510"/>
                  </a:lnTo>
                  <a:lnTo>
                    <a:pt x="67157" y="19050"/>
                  </a:lnTo>
                  <a:lnTo>
                    <a:pt x="67119" y="21590"/>
                  </a:lnTo>
                  <a:lnTo>
                    <a:pt x="70040" y="20320"/>
                  </a:lnTo>
                  <a:lnTo>
                    <a:pt x="68834" y="22860"/>
                  </a:lnTo>
                  <a:lnTo>
                    <a:pt x="67792" y="22860"/>
                  </a:lnTo>
                  <a:lnTo>
                    <a:pt x="69151" y="25400"/>
                  </a:lnTo>
                  <a:lnTo>
                    <a:pt x="67818" y="30480"/>
                  </a:lnTo>
                  <a:lnTo>
                    <a:pt x="68402" y="33020"/>
                  </a:lnTo>
                  <a:lnTo>
                    <a:pt x="68199" y="33020"/>
                  </a:lnTo>
                  <a:lnTo>
                    <a:pt x="67424" y="34290"/>
                  </a:lnTo>
                  <a:lnTo>
                    <a:pt x="68033" y="35560"/>
                  </a:lnTo>
                  <a:lnTo>
                    <a:pt x="68630" y="35560"/>
                  </a:lnTo>
                  <a:lnTo>
                    <a:pt x="68541" y="36830"/>
                  </a:lnTo>
                  <a:lnTo>
                    <a:pt x="67297" y="36830"/>
                  </a:lnTo>
                  <a:lnTo>
                    <a:pt x="68605" y="38100"/>
                  </a:lnTo>
                  <a:lnTo>
                    <a:pt x="67868" y="39179"/>
                  </a:lnTo>
                  <a:lnTo>
                    <a:pt x="67919" y="39370"/>
                  </a:lnTo>
                  <a:lnTo>
                    <a:pt x="67360" y="40640"/>
                  </a:lnTo>
                  <a:lnTo>
                    <a:pt x="68237" y="40640"/>
                  </a:lnTo>
                  <a:lnTo>
                    <a:pt x="67767" y="41910"/>
                  </a:lnTo>
                  <a:lnTo>
                    <a:pt x="68491" y="43180"/>
                  </a:lnTo>
                  <a:lnTo>
                    <a:pt x="67932" y="44450"/>
                  </a:lnTo>
                  <a:lnTo>
                    <a:pt x="68846" y="45720"/>
                  </a:lnTo>
                  <a:lnTo>
                    <a:pt x="67348" y="46990"/>
                  </a:lnTo>
                  <a:lnTo>
                    <a:pt x="67424" y="49530"/>
                  </a:lnTo>
                  <a:lnTo>
                    <a:pt x="68021" y="50800"/>
                  </a:lnTo>
                  <a:lnTo>
                    <a:pt x="67627" y="50800"/>
                  </a:lnTo>
                  <a:lnTo>
                    <a:pt x="67551" y="52070"/>
                  </a:lnTo>
                  <a:lnTo>
                    <a:pt x="66992" y="50800"/>
                  </a:lnTo>
                  <a:lnTo>
                    <a:pt x="66979" y="52222"/>
                  </a:lnTo>
                  <a:lnTo>
                    <a:pt x="67157" y="53340"/>
                  </a:lnTo>
                  <a:lnTo>
                    <a:pt x="67881" y="53340"/>
                  </a:lnTo>
                  <a:lnTo>
                    <a:pt x="66116" y="54610"/>
                  </a:lnTo>
                  <a:lnTo>
                    <a:pt x="69011" y="57150"/>
                  </a:lnTo>
                  <a:lnTo>
                    <a:pt x="66827" y="58420"/>
                  </a:lnTo>
                  <a:lnTo>
                    <a:pt x="67411" y="60960"/>
                  </a:lnTo>
                  <a:lnTo>
                    <a:pt x="67754" y="63500"/>
                  </a:lnTo>
                  <a:lnTo>
                    <a:pt x="66509" y="63500"/>
                  </a:lnTo>
                  <a:lnTo>
                    <a:pt x="66840" y="65532"/>
                  </a:lnTo>
                  <a:lnTo>
                    <a:pt x="67779" y="63830"/>
                  </a:lnTo>
                  <a:lnTo>
                    <a:pt x="67957" y="63500"/>
                  </a:lnTo>
                  <a:lnTo>
                    <a:pt x="67856" y="64770"/>
                  </a:lnTo>
                  <a:lnTo>
                    <a:pt x="67945" y="66040"/>
                  </a:lnTo>
                  <a:lnTo>
                    <a:pt x="66929" y="66040"/>
                  </a:lnTo>
                  <a:lnTo>
                    <a:pt x="68033" y="67310"/>
                  </a:lnTo>
                  <a:lnTo>
                    <a:pt x="67348" y="71120"/>
                  </a:lnTo>
                  <a:lnTo>
                    <a:pt x="66979" y="69850"/>
                  </a:lnTo>
                  <a:lnTo>
                    <a:pt x="66763" y="69850"/>
                  </a:lnTo>
                  <a:lnTo>
                    <a:pt x="67195" y="72390"/>
                  </a:lnTo>
                  <a:lnTo>
                    <a:pt x="66357" y="74930"/>
                  </a:lnTo>
                  <a:lnTo>
                    <a:pt x="66649" y="76200"/>
                  </a:lnTo>
                  <a:lnTo>
                    <a:pt x="66662" y="77470"/>
                  </a:lnTo>
                  <a:lnTo>
                    <a:pt x="66865" y="77470"/>
                  </a:lnTo>
                  <a:lnTo>
                    <a:pt x="66776" y="76631"/>
                  </a:lnTo>
                  <a:lnTo>
                    <a:pt x="66967" y="77355"/>
                  </a:lnTo>
                  <a:lnTo>
                    <a:pt x="67830" y="76200"/>
                  </a:lnTo>
                  <a:lnTo>
                    <a:pt x="68681" y="78740"/>
                  </a:lnTo>
                  <a:lnTo>
                    <a:pt x="67398" y="78740"/>
                  </a:lnTo>
                  <a:lnTo>
                    <a:pt x="68580" y="81280"/>
                  </a:lnTo>
                  <a:lnTo>
                    <a:pt x="66484" y="80086"/>
                  </a:lnTo>
                  <a:lnTo>
                    <a:pt x="66751" y="81280"/>
                  </a:lnTo>
                  <a:lnTo>
                    <a:pt x="66319" y="81280"/>
                  </a:lnTo>
                  <a:lnTo>
                    <a:pt x="66573" y="82550"/>
                  </a:lnTo>
                  <a:lnTo>
                    <a:pt x="66382" y="82550"/>
                  </a:lnTo>
                  <a:lnTo>
                    <a:pt x="66802" y="83566"/>
                  </a:lnTo>
                  <a:lnTo>
                    <a:pt x="66725" y="82550"/>
                  </a:lnTo>
                  <a:lnTo>
                    <a:pt x="67259" y="82550"/>
                  </a:lnTo>
                  <a:lnTo>
                    <a:pt x="67119" y="83820"/>
                  </a:lnTo>
                  <a:lnTo>
                    <a:pt x="66916" y="83820"/>
                  </a:lnTo>
                  <a:lnTo>
                    <a:pt x="67449" y="85090"/>
                  </a:lnTo>
                  <a:lnTo>
                    <a:pt x="67094" y="86360"/>
                  </a:lnTo>
                  <a:lnTo>
                    <a:pt x="66662" y="86360"/>
                  </a:lnTo>
                  <a:lnTo>
                    <a:pt x="66624" y="87630"/>
                  </a:lnTo>
                  <a:lnTo>
                    <a:pt x="68008" y="88900"/>
                  </a:lnTo>
                  <a:lnTo>
                    <a:pt x="67271" y="91440"/>
                  </a:lnTo>
                  <a:lnTo>
                    <a:pt x="66001" y="91440"/>
                  </a:lnTo>
                  <a:lnTo>
                    <a:pt x="66776" y="92710"/>
                  </a:lnTo>
                  <a:lnTo>
                    <a:pt x="66471" y="92710"/>
                  </a:lnTo>
                  <a:lnTo>
                    <a:pt x="66370" y="93980"/>
                  </a:lnTo>
                  <a:lnTo>
                    <a:pt x="67132" y="95250"/>
                  </a:lnTo>
                  <a:lnTo>
                    <a:pt x="66675" y="96520"/>
                  </a:lnTo>
                  <a:lnTo>
                    <a:pt x="66268" y="95250"/>
                  </a:lnTo>
                  <a:lnTo>
                    <a:pt x="66319" y="97790"/>
                  </a:lnTo>
                  <a:lnTo>
                    <a:pt x="66852" y="96520"/>
                  </a:lnTo>
                  <a:lnTo>
                    <a:pt x="67348" y="97790"/>
                  </a:lnTo>
                  <a:lnTo>
                    <a:pt x="68313" y="96520"/>
                  </a:lnTo>
                  <a:lnTo>
                    <a:pt x="67856" y="97790"/>
                  </a:lnTo>
                  <a:lnTo>
                    <a:pt x="67741" y="99060"/>
                  </a:lnTo>
                  <a:lnTo>
                    <a:pt x="67005" y="99060"/>
                  </a:lnTo>
                  <a:lnTo>
                    <a:pt x="67640" y="100330"/>
                  </a:lnTo>
                  <a:lnTo>
                    <a:pt x="67271" y="101600"/>
                  </a:lnTo>
                  <a:lnTo>
                    <a:pt x="66675" y="101600"/>
                  </a:lnTo>
                  <a:lnTo>
                    <a:pt x="65722" y="104140"/>
                  </a:lnTo>
                  <a:lnTo>
                    <a:pt x="66421" y="105410"/>
                  </a:lnTo>
                  <a:lnTo>
                    <a:pt x="65493" y="105410"/>
                  </a:lnTo>
                  <a:lnTo>
                    <a:pt x="65125" y="106680"/>
                  </a:lnTo>
                  <a:lnTo>
                    <a:pt x="67017" y="105410"/>
                  </a:lnTo>
                  <a:lnTo>
                    <a:pt x="66116" y="106680"/>
                  </a:lnTo>
                  <a:lnTo>
                    <a:pt x="65874" y="106680"/>
                  </a:lnTo>
                  <a:lnTo>
                    <a:pt x="65265" y="107950"/>
                  </a:lnTo>
                  <a:lnTo>
                    <a:pt x="65747" y="110490"/>
                  </a:lnTo>
                  <a:lnTo>
                    <a:pt x="64998" y="111760"/>
                  </a:lnTo>
                  <a:lnTo>
                    <a:pt x="63817" y="111760"/>
                  </a:lnTo>
                  <a:lnTo>
                    <a:pt x="63665" y="113030"/>
                  </a:lnTo>
                  <a:lnTo>
                    <a:pt x="64160" y="115570"/>
                  </a:lnTo>
                  <a:lnTo>
                    <a:pt x="63601" y="117005"/>
                  </a:lnTo>
                  <a:lnTo>
                    <a:pt x="64871" y="118110"/>
                  </a:lnTo>
                  <a:lnTo>
                    <a:pt x="62103" y="119380"/>
                  </a:lnTo>
                  <a:lnTo>
                    <a:pt x="61861" y="119380"/>
                  </a:lnTo>
                  <a:lnTo>
                    <a:pt x="61087" y="120650"/>
                  </a:lnTo>
                  <a:lnTo>
                    <a:pt x="61112" y="123190"/>
                  </a:lnTo>
                  <a:lnTo>
                    <a:pt x="60871" y="124460"/>
                  </a:lnTo>
                  <a:lnTo>
                    <a:pt x="63512" y="124460"/>
                  </a:lnTo>
                  <a:lnTo>
                    <a:pt x="64592" y="123190"/>
                  </a:lnTo>
                  <a:lnTo>
                    <a:pt x="64985" y="121920"/>
                  </a:lnTo>
                  <a:lnTo>
                    <a:pt x="65265" y="121920"/>
                  </a:lnTo>
                  <a:lnTo>
                    <a:pt x="65379" y="120650"/>
                  </a:lnTo>
                  <a:lnTo>
                    <a:pt x="65709" y="119380"/>
                  </a:lnTo>
                  <a:lnTo>
                    <a:pt x="66027" y="118110"/>
                  </a:lnTo>
                  <a:lnTo>
                    <a:pt x="65659" y="118110"/>
                  </a:lnTo>
                  <a:lnTo>
                    <a:pt x="65786" y="116840"/>
                  </a:lnTo>
                  <a:lnTo>
                    <a:pt x="66763" y="116840"/>
                  </a:lnTo>
                  <a:lnTo>
                    <a:pt x="66840" y="115570"/>
                  </a:lnTo>
                  <a:lnTo>
                    <a:pt x="66522" y="115570"/>
                  </a:lnTo>
                  <a:lnTo>
                    <a:pt x="67386" y="114300"/>
                  </a:lnTo>
                  <a:lnTo>
                    <a:pt x="67589" y="115303"/>
                  </a:lnTo>
                  <a:lnTo>
                    <a:pt x="67678" y="115023"/>
                  </a:lnTo>
                  <a:lnTo>
                    <a:pt x="67589" y="115354"/>
                  </a:lnTo>
                  <a:lnTo>
                    <a:pt x="67640" y="115570"/>
                  </a:lnTo>
                  <a:lnTo>
                    <a:pt x="67779" y="114960"/>
                  </a:lnTo>
                  <a:lnTo>
                    <a:pt x="68097" y="114300"/>
                  </a:lnTo>
                  <a:lnTo>
                    <a:pt x="68643" y="114300"/>
                  </a:lnTo>
                  <a:lnTo>
                    <a:pt x="68148" y="113030"/>
                  </a:lnTo>
                  <a:lnTo>
                    <a:pt x="68795" y="113030"/>
                  </a:lnTo>
                  <a:lnTo>
                    <a:pt x="69342" y="111760"/>
                  </a:lnTo>
                  <a:lnTo>
                    <a:pt x="68554" y="111760"/>
                  </a:lnTo>
                  <a:lnTo>
                    <a:pt x="68719" y="110490"/>
                  </a:lnTo>
                  <a:lnTo>
                    <a:pt x="69850" y="110490"/>
                  </a:lnTo>
                  <a:lnTo>
                    <a:pt x="71640" y="107950"/>
                  </a:lnTo>
                  <a:lnTo>
                    <a:pt x="68605" y="105410"/>
                  </a:lnTo>
                  <a:lnTo>
                    <a:pt x="69850" y="104736"/>
                  </a:lnTo>
                  <a:lnTo>
                    <a:pt x="69494" y="104140"/>
                  </a:lnTo>
                  <a:lnTo>
                    <a:pt x="69811" y="104140"/>
                  </a:lnTo>
                  <a:lnTo>
                    <a:pt x="70294" y="103759"/>
                  </a:lnTo>
                  <a:lnTo>
                    <a:pt x="70269" y="104508"/>
                  </a:lnTo>
                  <a:lnTo>
                    <a:pt x="70942" y="104140"/>
                  </a:lnTo>
                  <a:lnTo>
                    <a:pt x="70624" y="103492"/>
                  </a:lnTo>
                  <a:lnTo>
                    <a:pt x="71399" y="102870"/>
                  </a:lnTo>
                  <a:lnTo>
                    <a:pt x="71450" y="101600"/>
                  </a:lnTo>
                  <a:lnTo>
                    <a:pt x="72199" y="100330"/>
                  </a:lnTo>
                  <a:lnTo>
                    <a:pt x="70142" y="100330"/>
                  </a:lnTo>
                  <a:lnTo>
                    <a:pt x="70688" y="99060"/>
                  </a:lnTo>
                  <a:lnTo>
                    <a:pt x="69316" y="99060"/>
                  </a:lnTo>
                  <a:lnTo>
                    <a:pt x="69088" y="97790"/>
                  </a:lnTo>
                  <a:lnTo>
                    <a:pt x="69329" y="96520"/>
                  </a:lnTo>
                  <a:lnTo>
                    <a:pt x="70535" y="96520"/>
                  </a:lnTo>
                  <a:lnTo>
                    <a:pt x="70535" y="96735"/>
                  </a:lnTo>
                  <a:lnTo>
                    <a:pt x="70726" y="96862"/>
                  </a:lnTo>
                  <a:lnTo>
                    <a:pt x="70675" y="96634"/>
                  </a:lnTo>
                  <a:lnTo>
                    <a:pt x="70967" y="96520"/>
                  </a:lnTo>
                  <a:lnTo>
                    <a:pt x="70967" y="97790"/>
                  </a:lnTo>
                  <a:lnTo>
                    <a:pt x="71450" y="97790"/>
                  </a:lnTo>
                  <a:lnTo>
                    <a:pt x="71513" y="96113"/>
                  </a:lnTo>
                  <a:lnTo>
                    <a:pt x="71539" y="95250"/>
                  </a:lnTo>
                  <a:lnTo>
                    <a:pt x="71729" y="95681"/>
                  </a:lnTo>
                  <a:lnTo>
                    <a:pt x="71831" y="95250"/>
                  </a:lnTo>
                  <a:lnTo>
                    <a:pt x="71869" y="95415"/>
                  </a:lnTo>
                  <a:lnTo>
                    <a:pt x="71945" y="95250"/>
                  </a:lnTo>
                  <a:lnTo>
                    <a:pt x="71488" y="93980"/>
                  </a:lnTo>
                  <a:lnTo>
                    <a:pt x="71958" y="92710"/>
                  </a:lnTo>
                  <a:lnTo>
                    <a:pt x="71297" y="92710"/>
                  </a:lnTo>
                  <a:lnTo>
                    <a:pt x="71932" y="90170"/>
                  </a:lnTo>
                  <a:lnTo>
                    <a:pt x="70688" y="91440"/>
                  </a:lnTo>
                  <a:lnTo>
                    <a:pt x="70650" y="90170"/>
                  </a:lnTo>
                  <a:lnTo>
                    <a:pt x="71259" y="88900"/>
                  </a:lnTo>
                  <a:lnTo>
                    <a:pt x="71932" y="90170"/>
                  </a:lnTo>
                  <a:lnTo>
                    <a:pt x="71589" y="88900"/>
                  </a:lnTo>
                  <a:lnTo>
                    <a:pt x="72034" y="87630"/>
                  </a:lnTo>
                  <a:lnTo>
                    <a:pt x="72847" y="88900"/>
                  </a:lnTo>
                  <a:lnTo>
                    <a:pt x="72237" y="87630"/>
                  </a:lnTo>
                  <a:lnTo>
                    <a:pt x="73494" y="86360"/>
                  </a:lnTo>
                  <a:lnTo>
                    <a:pt x="73685" y="85090"/>
                  </a:lnTo>
                  <a:lnTo>
                    <a:pt x="73139" y="83820"/>
                  </a:lnTo>
                  <a:lnTo>
                    <a:pt x="72339" y="85090"/>
                  </a:lnTo>
                  <a:lnTo>
                    <a:pt x="71767" y="83820"/>
                  </a:lnTo>
                  <a:lnTo>
                    <a:pt x="72021" y="83820"/>
                  </a:lnTo>
                  <a:lnTo>
                    <a:pt x="72047" y="83566"/>
                  </a:lnTo>
                  <a:lnTo>
                    <a:pt x="71526" y="82550"/>
                  </a:lnTo>
                  <a:lnTo>
                    <a:pt x="72491" y="82550"/>
                  </a:lnTo>
                  <a:lnTo>
                    <a:pt x="72123" y="83566"/>
                  </a:lnTo>
                  <a:lnTo>
                    <a:pt x="73482" y="81280"/>
                  </a:lnTo>
                  <a:lnTo>
                    <a:pt x="72809" y="81280"/>
                  </a:lnTo>
                  <a:lnTo>
                    <a:pt x="72936" y="80086"/>
                  </a:lnTo>
                  <a:lnTo>
                    <a:pt x="72593" y="78740"/>
                  </a:lnTo>
                  <a:lnTo>
                    <a:pt x="73075" y="77470"/>
                  </a:lnTo>
                  <a:lnTo>
                    <a:pt x="72339" y="77470"/>
                  </a:lnTo>
                  <a:lnTo>
                    <a:pt x="72428" y="76200"/>
                  </a:lnTo>
                  <a:lnTo>
                    <a:pt x="72199" y="77470"/>
                  </a:lnTo>
                  <a:lnTo>
                    <a:pt x="71653" y="77470"/>
                  </a:lnTo>
                  <a:lnTo>
                    <a:pt x="71767" y="76200"/>
                  </a:lnTo>
                  <a:lnTo>
                    <a:pt x="72085" y="76200"/>
                  </a:lnTo>
                  <a:lnTo>
                    <a:pt x="71183" y="74930"/>
                  </a:lnTo>
                  <a:lnTo>
                    <a:pt x="73190" y="73660"/>
                  </a:lnTo>
                  <a:lnTo>
                    <a:pt x="72618" y="72390"/>
                  </a:lnTo>
                  <a:lnTo>
                    <a:pt x="73926" y="72390"/>
                  </a:lnTo>
                  <a:lnTo>
                    <a:pt x="73291" y="71120"/>
                  </a:lnTo>
                  <a:lnTo>
                    <a:pt x="72783" y="70345"/>
                  </a:lnTo>
                  <a:lnTo>
                    <a:pt x="72783" y="71120"/>
                  </a:lnTo>
                  <a:lnTo>
                    <a:pt x="71640" y="71120"/>
                  </a:lnTo>
                  <a:lnTo>
                    <a:pt x="72478" y="70192"/>
                  </a:lnTo>
                  <a:lnTo>
                    <a:pt x="72783" y="71120"/>
                  </a:lnTo>
                  <a:lnTo>
                    <a:pt x="72783" y="70345"/>
                  </a:lnTo>
                  <a:lnTo>
                    <a:pt x="72580" y="70078"/>
                  </a:lnTo>
                  <a:lnTo>
                    <a:pt x="72783" y="69850"/>
                  </a:lnTo>
                  <a:lnTo>
                    <a:pt x="71107" y="68580"/>
                  </a:lnTo>
                  <a:lnTo>
                    <a:pt x="73012" y="68580"/>
                  </a:lnTo>
                  <a:lnTo>
                    <a:pt x="73723" y="68580"/>
                  </a:lnTo>
                  <a:lnTo>
                    <a:pt x="74625" y="66040"/>
                  </a:lnTo>
                  <a:lnTo>
                    <a:pt x="72961" y="64770"/>
                  </a:lnTo>
                  <a:lnTo>
                    <a:pt x="73253" y="63500"/>
                  </a:lnTo>
                  <a:lnTo>
                    <a:pt x="73545" y="62230"/>
                  </a:lnTo>
                  <a:lnTo>
                    <a:pt x="73190" y="63500"/>
                  </a:lnTo>
                  <a:lnTo>
                    <a:pt x="72478" y="63500"/>
                  </a:lnTo>
                  <a:lnTo>
                    <a:pt x="73164" y="62230"/>
                  </a:lnTo>
                  <a:lnTo>
                    <a:pt x="72910" y="60960"/>
                  </a:lnTo>
                  <a:lnTo>
                    <a:pt x="73698" y="60960"/>
                  </a:lnTo>
                  <a:lnTo>
                    <a:pt x="74282" y="58420"/>
                  </a:lnTo>
                  <a:lnTo>
                    <a:pt x="73088" y="58420"/>
                  </a:lnTo>
                  <a:lnTo>
                    <a:pt x="73939" y="57150"/>
                  </a:lnTo>
                  <a:lnTo>
                    <a:pt x="74371" y="55880"/>
                  </a:lnTo>
                  <a:lnTo>
                    <a:pt x="72326" y="55880"/>
                  </a:lnTo>
                  <a:lnTo>
                    <a:pt x="72631" y="53340"/>
                  </a:lnTo>
                  <a:lnTo>
                    <a:pt x="73266" y="54610"/>
                  </a:lnTo>
                  <a:lnTo>
                    <a:pt x="73736" y="53340"/>
                  </a:lnTo>
                  <a:lnTo>
                    <a:pt x="74142" y="54610"/>
                  </a:lnTo>
                  <a:lnTo>
                    <a:pt x="74180" y="53340"/>
                  </a:lnTo>
                  <a:lnTo>
                    <a:pt x="73164" y="52070"/>
                  </a:lnTo>
                  <a:lnTo>
                    <a:pt x="73774" y="50800"/>
                  </a:lnTo>
                  <a:lnTo>
                    <a:pt x="72885" y="50800"/>
                  </a:lnTo>
                  <a:lnTo>
                    <a:pt x="72974" y="49530"/>
                  </a:lnTo>
                  <a:lnTo>
                    <a:pt x="72224" y="49530"/>
                  </a:lnTo>
                  <a:lnTo>
                    <a:pt x="74218" y="48260"/>
                  </a:lnTo>
                  <a:lnTo>
                    <a:pt x="72364" y="44450"/>
                  </a:lnTo>
                  <a:lnTo>
                    <a:pt x="74053" y="43180"/>
                  </a:lnTo>
                  <a:lnTo>
                    <a:pt x="73926" y="41910"/>
                  </a:lnTo>
                  <a:lnTo>
                    <a:pt x="73812" y="39370"/>
                  </a:lnTo>
                  <a:lnTo>
                    <a:pt x="74041" y="39370"/>
                  </a:lnTo>
                  <a:lnTo>
                    <a:pt x="74371" y="38100"/>
                  </a:lnTo>
                  <a:lnTo>
                    <a:pt x="74688" y="36830"/>
                  </a:lnTo>
                  <a:lnTo>
                    <a:pt x="72351" y="38100"/>
                  </a:lnTo>
                  <a:lnTo>
                    <a:pt x="73063" y="35560"/>
                  </a:lnTo>
                  <a:lnTo>
                    <a:pt x="74091" y="35560"/>
                  </a:lnTo>
                  <a:lnTo>
                    <a:pt x="73545" y="36830"/>
                  </a:lnTo>
                  <a:lnTo>
                    <a:pt x="74688" y="36830"/>
                  </a:lnTo>
                  <a:lnTo>
                    <a:pt x="75958" y="36830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 descr=""/>
            <p:cNvSpPr/>
            <p:nvPr/>
          </p:nvSpPr>
          <p:spPr>
            <a:xfrm>
              <a:off x="6560384" y="4965586"/>
              <a:ext cx="61594" cy="81280"/>
            </a:xfrm>
            <a:custGeom>
              <a:avLst/>
              <a:gdLst/>
              <a:ahLst/>
              <a:cxnLst/>
              <a:rect l="l" t="t" r="r" b="b"/>
              <a:pathLst>
                <a:path w="61595" h="81279">
                  <a:moveTo>
                    <a:pt x="37337" y="0"/>
                  </a:moveTo>
                  <a:lnTo>
                    <a:pt x="22138" y="2595"/>
                  </a:lnTo>
                  <a:lnTo>
                    <a:pt x="10334" y="11985"/>
                  </a:lnTo>
                  <a:lnTo>
                    <a:pt x="2697" y="25571"/>
                  </a:lnTo>
                  <a:lnTo>
                    <a:pt x="0" y="40754"/>
                  </a:lnTo>
                  <a:lnTo>
                    <a:pt x="391" y="51417"/>
                  </a:lnTo>
                  <a:lnTo>
                    <a:pt x="2224" y="62260"/>
                  </a:lnTo>
                  <a:lnTo>
                    <a:pt x="6545" y="71995"/>
                  </a:lnTo>
                  <a:lnTo>
                    <a:pt x="14401" y="79336"/>
                  </a:lnTo>
                  <a:lnTo>
                    <a:pt x="25321" y="81281"/>
                  </a:lnTo>
                  <a:lnTo>
                    <a:pt x="33766" y="75528"/>
                  </a:lnTo>
                  <a:lnTo>
                    <a:pt x="47434" y="57365"/>
                  </a:lnTo>
                  <a:lnTo>
                    <a:pt x="52958" y="51536"/>
                  </a:lnTo>
                  <a:lnTo>
                    <a:pt x="57276" y="45567"/>
                  </a:lnTo>
                  <a:lnTo>
                    <a:pt x="59410" y="38887"/>
                  </a:lnTo>
                  <a:lnTo>
                    <a:pt x="61048" y="33743"/>
                  </a:lnTo>
                  <a:lnTo>
                    <a:pt x="61404" y="28181"/>
                  </a:lnTo>
                  <a:lnTo>
                    <a:pt x="60032" y="21932"/>
                  </a:lnTo>
                  <a:lnTo>
                    <a:pt x="57122" y="13858"/>
                  </a:lnTo>
                  <a:lnTo>
                    <a:pt x="52266" y="7137"/>
                  </a:lnTo>
                  <a:lnTo>
                    <a:pt x="45620" y="2330"/>
                  </a:lnTo>
                  <a:lnTo>
                    <a:pt x="37337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 descr=""/>
            <p:cNvSpPr/>
            <p:nvPr/>
          </p:nvSpPr>
          <p:spPr>
            <a:xfrm>
              <a:off x="6555626" y="4961623"/>
              <a:ext cx="68580" cy="90805"/>
            </a:xfrm>
            <a:custGeom>
              <a:avLst/>
              <a:gdLst/>
              <a:ahLst/>
              <a:cxnLst/>
              <a:rect l="l" t="t" r="r" b="b"/>
              <a:pathLst>
                <a:path w="68579" h="90804">
                  <a:moveTo>
                    <a:pt x="3225" y="50825"/>
                  </a:moveTo>
                  <a:close/>
                </a:path>
                <a:path w="68579" h="90804">
                  <a:moveTo>
                    <a:pt x="3263" y="39116"/>
                  </a:moveTo>
                  <a:lnTo>
                    <a:pt x="3162" y="38735"/>
                  </a:lnTo>
                  <a:lnTo>
                    <a:pt x="2984" y="38100"/>
                  </a:lnTo>
                  <a:lnTo>
                    <a:pt x="2540" y="37338"/>
                  </a:lnTo>
                  <a:lnTo>
                    <a:pt x="2400" y="39116"/>
                  </a:lnTo>
                  <a:lnTo>
                    <a:pt x="2959" y="39370"/>
                  </a:lnTo>
                  <a:lnTo>
                    <a:pt x="2616" y="38862"/>
                  </a:lnTo>
                  <a:lnTo>
                    <a:pt x="2832" y="38735"/>
                  </a:lnTo>
                  <a:lnTo>
                    <a:pt x="3263" y="39116"/>
                  </a:lnTo>
                  <a:close/>
                </a:path>
                <a:path w="68579" h="90804">
                  <a:moveTo>
                    <a:pt x="3594" y="35572"/>
                  </a:moveTo>
                  <a:lnTo>
                    <a:pt x="3517" y="35344"/>
                  </a:lnTo>
                  <a:lnTo>
                    <a:pt x="2997" y="35433"/>
                  </a:lnTo>
                  <a:lnTo>
                    <a:pt x="2578" y="35877"/>
                  </a:lnTo>
                  <a:lnTo>
                    <a:pt x="2984" y="36258"/>
                  </a:lnTo>
                  <a:lnTo>
                    <a:pt x="3136" y="35877"/>
                  </a:lnTo>
                  <a:lnTo>
                    <a:pt x="3594" y="35572"/>
                  </a:lnTo>
                  <a:close/>
                </a:path>
                <a:path w="68579" h="90804">
                  <a:moveTo>
                    <a:pt x="3746" y="39585"/>
                  </a:moveTo>
                  <a:lnTo>
                    <a:pt x="3263" y="39116"/>
                  </a:lnTo>
                  <a:lnTo>
                    <a:pt x="3302" y="39243"/>
                  </a:lnTo>
                  <a:lnTo>
                    <a:pt x="3746" y="39585"/>
                  </a:lnTo>
                  <a:close/>
                </a:path>
                <a:path w="68579" h="90804">
                  <a:moveTo>
                    <a:pt x="5689" y="30607"/>
                  </a:moveTo>
                  <a:lnTo>
                    <a:pt x="4876" y="30607"/>
                  </a:lnTo>
                  <a:lnTo>
                    <a:pt x="4851" y="31115"/>
                  </a:lnTo>
                  <a:lnTo>
                    <a:pt x="5486" y="30988"/>
                  </a:lnTo>
                  <a:lnTo>
                    <a:pt x="5461" y="30861"/>
                  </a:lnTo>
                  <a:lnTo>
                    <a:pt x="5295" y="30734"/>
                  </a:lnTo>
                  <a:lnTo>
                    <a:pt x="5689" y="30607"/>
                  </a:lnTo>
                  <a:close/>
                </a:path>
                <a:path w="68579" h="90804">
                  <a:moveTo>
                    <a:pt x="5969" y="30899"/>
                  </a:moveTo>
                  <a:lnTo>
                    <a:pt x="5600" y="30962"/>
                  </a:lnTo>
                  <a:lnTo>
                    <a:pt x="5956" y="31242"/>
                  </a:lnTo>
                  <a:lnTo>
                    <a:pt x="5969" y="30899"/>
                  </a:lnTo>
                  <a:close/>
                </a:path>
                <a:path w="68579" h="90804">
                  <a:moveTo>
                    <a:pt x="8394" y="55626"/>
                  </a:moveTo>
                  <a:lnTo>
                    <a:pt x="8064" y="55118"/>
                  </a:lnTo>
                  <a:lnTo>
                    <a:pt x="8013" y="54737"/>
                  </a:lnTo>
                  <a:lnTo>
                    <a:pt x="2679" y="54737"/>
                  </a:lnTo>
                  <a:lnTo>
                    <a:pt x="190" y="54737"/>
                  </a:lnTo>
                  <a:lnTo>
                    <a:pt x="889" y="55626"/>
                  </a:lnTo>
                  <a:lnTo>
                    <a:pt x="8394" y="55626"/>
                  </a:lnTo>
                  <a:close/>
                </a:path>
                <a:path w="68579" h="90804">
                  <a:moveTo>
                    <a:pt x="9220" y="44831"/>
                  </a:moveTo>
                  <a:lnTo>
                    <a:pt x="8788" y="44831"/>
                  </a:lnTo>
                  <a:lnTo>
                    <a:pt x="8737" y="45135"/>
                  </a:lnTo>
                  <a:lnTo>
                    <a:pt x="9093" y="45085"/>
                  </a:lnTo>
                  <a:lnTo>
                    <a:pt x="9220" y="44831"/>
                  </a:lnTo>
                  <a:close/>
                </a:path>
                <a:path w="68579" h="90804">
                  <a:moveTo>
                    <a:pt x="9639" y="19634"/>
                  </a:moveTo>
                  <a:lnTo>
                    <a:pt x="9372" y="19824"/>
                  </a:lnTo>
                  <a:lnTo>
                    <a:pt x="9575" y="19824"/>
                  </a:lnTo>
                  <a:lnTo>
                    <a:pt x="9639" y="19634"/>
                  </a:lnTo>
                  <a:close/>
                </a:path>
                <a:path w="68579" h="90804">
                  <a:moveTo>
                    <a:pt x="10198" y="18554"/>
                  </a:moveTo>
                  <a:lnTo>
                    <a:pt x="9321" y="17907"/>
                  </a:lnTo>
                  <a:lnTo>
                    <a:pt x="9296" y="18503"/>
                  </a:lnTo>
                  <a:lnTo>
                    <a:pt x="10185" y="18910"/>
                  </a:lnTo>
                  <a:lnTo>
                    <a:pt x="10198" y="18554"/>
                  </a:lnTo>
                  <a:close/>
                </a:path>
                <a:path w="68579" h="90804">
                  <a:moveTo>
                    <a:pt x="10388" y="49657"/>
                  </a:moveTo>
                  <a:lnTo>
                    <a:pt x="9906" y="49149"/>
                  </a:lnTo>
                  <a:lnTo>
                    <a:pt x="7848" y="46990"/>
                  </a:lnTo>
                  <a:lnTo>
                    <a:pt x="9207" y="45593"/>
                  </a:lnTo>
                  <a:lnTo>
                    <a:pt x="9334" y="45466"/>
                  </a:lnTo>
                  <a:lnTo>
                    <a:pt x="8788" y="45593"/>
                  </a:lnTo>
                  <a:lnTo>
                    <a:pt x="8242" y="45212"/>
                  </a:lnTo>
                  <a:lnTo>
                    <a:pt x="8648" y="45148"/>
                  </a:lnTo>
                  <a:lnTo>
                    <a:pt x="8420" y="44958"/>
                  </a:lnTo>
                  <a:lnTo>
                    <a:pt x="7975" y="42545"/>
                  </a:lnTo>
                  <a:lnTo>
                    <a:pt x="7924" y="41783"/>
                  </a:lnTo>
                  <a:lnTo>
                    <a:pt x="8204" y="41275"/>
                  </a:lnTo>
                  <a:lnTo>
                    <a:pt x="8978" y="39878"/>
                  </a:lnTo>
                  <a:lnTo>
                    <a:pt x="4127" y="39878"/>
                  </a:lnTo>
                  <a:lnTo>
                    <a:pt x="3860" y="39878"/>
                  </a:lnTo>
                  <a:lnTo>
                    <a:pt x="3937" y="41275"/>
                  </a:lnTo>
                  <a:lnTo>
                    <a:pt x="3263" y="41173"/>
                  </a:lnTo>
                  <a:lnTo>
                    <a:pt x="3263" y="50927"/>
                  </a:lnTo>
                  <a:lnTo>
                    <a:pt x="3136" y="50952"/>
                  </a:lnTo>
                  <a:lnTo>
                    <a:pt x="2819" y="51041"/>
                  </a:lnTo>
                  <a:lnTo>
                    <a:pt x="2120" y="50431"/>
                  </a:lnTo>
                  <a:lnTo>
                    <a:pt x="3149" y="50292"/>
                  </a:lnTo>
                  <a:lnTo>
                    <a:pt x="3263" y="50927"/>
                  </a:lnTo>
                  <a:lnTo>
                    <a:pt x="3263" y="41173"/>
                  </a:lnTo>
                  <a:lnTo>
                    <a:pt x="1600" y="40894"/>
                  </a:lnTo>
                  <a:lnTo>
                    <a:pt x="3225" y="43815"/>
                  </a:lnTo>
                  <a:lnTo>
                    <a:pt x="1371" y="44450"/>
                  </a:lnTo>
                  <a:lnTo>
                    <a:pt x="2044" y="45847"/>
                  </a:lnTo>
                  <a:lnTo>
                    <a:pt x="2133" y="46355"/>
                  </a:lnTo>
                  <a:lnTo>
                    <a:pt x="1206" y="47625"/>
                  </a:lnTo>
                  <a:lnTo>
                    <a:pt x="1092" y="48641"/>
                  </a:lnTo>
                  <a:lnTo>
                    <a:pt x="1206" y="49911"/>
                  </a:lnTo>
                  <a:lnTo>
                    <a:pt x="3022" y="49149"/>
                  </a:lnTo>
                  <a:lnTo>
                    <a:pt x="1790" y="50139"/>
                  </a:lnTo>
                  <a:lnTo>
                    <a:pt x="1270" y="50546"/>
                  </a:lnTo>
                  <a:lnTo>
                    <a:pt x="1511" y="50520"/>
                  </a:lnTo>
                  <a:lnTo>
                    <a:pt x="1295" y="50927"/>
                  </a:lnTo>
                  <a:lnTo>
                    <a:pt x="1778" y="50482"/>
                  </a:lnTo>
                  <a:lnTo>
                    <a:pt x="2057" y="50444"/>
                  </a:lnTo>
                  <a:lnTo>
                    <a:pt x="2324" y="51943"/>
                  </a:lnTo>
                  <a:lnTo>
                    <a:pt x="3060" y="51041"/>
                  </a:lnTo>
                  <a:lnTo>
                    <a:pt x="2095" y="52451"/>
                  </a:lnTo>
                  <a:lnTo>
                    <a:pt x="1562" y="52832"/>
                  </a:lnTo>
                  <a:lnTo>
                    <a:pt x="1663" y="52070"/>
                  </a:lnTo>
                  <a:lnTo>
                    <a:pt x="1231" y="52070"/>
                  </a:lnTo>
                  <a:lnTo>
                    <a:pt x="1143" y="53086"/>
                  </a:lnTo>
                  <a:lnTo>
                    <a:pt x="457" y="52578"/>
                  </a:lnTo>
                  <a:lnTo>
                    <a:pt x="0" y="53213"/>
                  </a:lnTo>
                  <a:lnTo>
                    <a:pt x="660" y="53086"/>
                  </a:lnTo>
                  <a:lnTo>
                    <a:pt x="812" y="53340"/>
                  </a:lnTo>
                  <a:lnTo>
                    <a:pt x="901" y="53848"/>
                  </a:lnTo>
                  <a:lnTo>
                    <a:pt x="774" y="54229"/>
                  </a:lnTo>
                  <a:lnTo>
                    <a:pt x="1574" y="53340"/>
                  </a:lnTo>
                  <a:lnTo>
                    <a:pt x="2578" y="54610"/>
                  </a:lnTo>
                  <a:lnTo>
                    <a:pt x="8026" y="54610"/>
                  </a:lnTo>
                  <a:lnTo>
                    <a:pt x="8064" y="54356"/>
                  </a:lnTo>
                  <a:lnTo>
                    <a:pt x="8597" y="55372"/>
                  </a:lnTo>
                  <a:lnTo>
                    <a:pt x="8928" y="54991"/>
                  </a:lnTo>
                  <a:lnTo>
                    <a:pt x="8826" y="54610"/>
                  </a:lnTo>
                  <a:lnTo>
                    <a:pt x="8597" y="54356"/>
                  </a:lnTo>
                  <a:lnTo>
                    <a:pt x="7734" y="53340"/>
                  </a:lnTo>
                  <a:lnTo>
                    <a:pt x="7620" y="53213"/>
                  </a:lnTo>
                  <a:lnTo>
                    <a:pt x="8153" y="52832"/>
                  </a:lnTo>
                  <a:lnTo>
                    <a:pt x="9055" y="52197"/>
                  </a:lnTo>
                  <a:lnTo>
                    <a:pt x="8128" y="50800"/>
                  </a:lnTo>
                  <a:lnTo>
                    <a:pt x="9131" y="50292"/>
                  </a:lnTo>
                  <a:lnTo>
                    <a:pt x="10388" y="49657"/>
                  </a:lnTo>
                  <a:close/>
                </a:path>
                <a:path w="68579" h="90804">
                  <a:moveTo>
                    <a:pt x="11176" y="35052"/>
                  </a:moveTo>
                  <a:lnTo>
                    <a:pt x="8115" y="34671"/>
                  </a:lnTo>
                  <a:lnTo>
                    <a:pt x="9791" y="33655"/>
                  </a:lnTo>
                  <a:lnTo>
                    <a:pt x="10642" y="34290"/>
                  </a:lnTo>
                  <a:lnTo>
                    <a:pt x="10515" y="33655"/>
                  </a:lnTo>
                  <a:lnTo>
                    <a:pt x="10439" y="32893"/>
                  </a:lnTo>
                  <a:lnTo>
                    <a:pt x="3810" y="32893"/>
                  </a:lnTo>
                  <a:lnTo>
                    <a:pt x="3352" y="32893"/>
                  </a:lnTo>
                  <a:lnTo>
                    <a:pt x="3225" y="34036"/>
                  </a:lnTo>
                  <a:lnTo>
                    <a:pt x="4394" y="34290"/>
                  </a:lnTo>
                  <a:lnTo>
                    <a:pt x="4013" y="35687"/>
                  </a:lnTo>
                  <a:lnTo>
                    <a:pt x="4406" y="35560"/>
                  </a:lnTo>
                  <a:lnTo>
                    <a:pt x="5422" y="36576"/>
                  </a:lnTo>
                  <a:lnTo>
                    <a:pt x="3606" y="36068"/>
                  </a:lnTo>
                  <a:lnTo>
                    <a:pt x="4318" y="36957"/>
                  </a:lnTo>
                  <a:lnTo>
                    <a:pt x="3098" y="36957"/>
                  </a:lnTo>
                  <a:lnTo>
                    <a:pt x="3314" y="37592"/>
                  </a:lnTo>
                  <a:lnTo>
                    <a:pt x="4013" y="38862"/>
                  </a:lnTo>
                  <a:lnTo>
                    <a:pt x="4089" y="39585"/>
                  </a:lnTo>
                  <a:lnTo>
                    <a:pt x="9144" y="39585"/>
                  </a:lnTo>
                  <a:lnTo>
                    <a:pt x="9652" y="38608"/>
                  </a:lnTo>
                  <a:lnTo>
                    <a:pt x="10553" y="36576"/>
                  </a:lnTo>
                  <a:lnTo>
                    <a:pt x="10972" y="35560"/>
                  </a:lnTo>
                  <a:lnTo>
                    <a:pt x="11176" y="35052"/>
                  </a:lnTo>
                  <a:close/>
                </a:path>
                <a:path w="68579" h="90804">
                  <a:moveTo>
                    <a:pt x="12788" y="14897"/>
                  </a:moveTo>
                  <a:lnTo>
                    <a:pt x="12636" y="14935"/>
                  </a:lnTo>
                  <a:lnTo>
                    <a:pt x="12788" y="14897"/>
                  </a:lnTo>
                  <a:close/>
                </a:path>
                <a:path w="68579" h="90804">
                  <a:moveTo>
                    <a:pt x="12877" y="16256"/>
                  </a:moveTo>
                  <a:lnTo>
                    <a:pt x="12636" y="16129"/>
                  </a:lnTo>
                  <a:lnTo>
                    <a:pt x="12750" y="16256"/>
                  </a:lnTo>
                  <a:lnTo>
                    <a:pt x="12877" y="16256"/>
                  </a:lnTo>
                  <a:close/>
                </a:path>
                <a:path w="68579" h="90804">
                  <a:moveTo>
                    <a:pt x="14681" y="75311"/>
                  </a:moveTo>
                  <a:lnTo>
                    <a:pt x="14325" y="75095"/>
                  </a:lnTo>
                  <a:lnTo>
                    <a:pt x="14135" y="75311"/>
                  </a:lnTo>
                  <a:lnTo>
                    <a:pt x="14681" y="75311"/>
                  </a:lnTo>
                  <a:close/>
                </a:path>
                <a:path w="68579" h="90804">
                  <a:moveTo>
                    <a:pt x="14719" y="74676"/>
                  </a:moveTo>
                  <a:lnTo>
                    <a:pt x="14058" y="74930"/>
                  </a:lnTo>
                  <a:lnTo>
                    <a:pt x="14325" y="75095"/>
                  </a:lnTo>
                  <a:lnTo>
                    <a:pt x="14719" y="74676"/>
                  </a:lnTo>
                  <a:close/>
                </a:path>
                <a:path w="68579" h="90804">
                  <a:moveTo>
                    <a:pt x="15011" y="73787"/>
                  </a:moveTo>
                  <a:lnTo>
                    <a:pt x="14325" y="73914"/>
                  </a:lnTo>
                  <a:lnTo>
                    <a:pt x="14681" y="73914"/>
                  </a:lnTo>
                  <a:lnTo>
                    <a:pt x="15011" y="73787"/>
                  </a:lnTo>
                  <a:close/>
                </a:path>
                <a:path w="68579" h="90804">
                  <a:moveTo>
                    <a:pt x="15989" y="85877"/>
                  </a:moveTo>
                  <a:lnTo>
                    <a:pt x="15722" y="85636"/>
                  </a:lnTo>
                  <a:lnTo>
                    <a:pt x="15214" y="85686"/>
                  </a:lnTo>
                  <a:lnTo>
                    <a:pt x="15989" y="85877"/>
                  </a:lnTo>
                  <a:close/>
                </a:path>
                <a:path w="68579" h="90804">
                  <a:moveTo>
                    <a:pt x="16090" y="21920"/>
                  </a:moveTo>
                  <a:lnTo>
                    <a:pt x="15760" y="21882"/>
                  </a:lnTo>
                  <a:lnTo>
                    <a:pt x="15532" y="21907"/>
                  </a:lnTo>
                  <a:lnTo>
                    <a:pt x="15354" y="21983"/>
                  </a:lnTo>
                  <a:lnTo>
                    <a:pt x="15417" y="22123"/>
                  </a:lnTo>
                  <a:lnTo>
                    <a:pt x="16090" y="21920"/>
                  </a:lnTo>
                  <a:close/>
                </a:path>
                <a:path w="68579" h="90804">
                  <a:moveTo>
                    <a:pt x="16256" y="9931"/>
                  </a:moveTo>
                  <a:lnTo>
                    <a:pt x="16103" y="9817"/>
                  </a:lnTo>
                  <a:lnTo>
                    <a:pt x="15887" y="9753"/>
                  </a:lnTo>
                  <a:lnTo>
                    <a:pt x="16014" y="9842"/>
                  </a:lnTo>
                  <a:lnTo>
                    <a:pt x="16141" y="9880"/>
                  </a:lnTo>
                  <a:close/>
                </a:path>
                <a:path w="68579" h="90804">
                  <a:moveTo>
                    <a:pt x="17983" y="19329"/>
                  </a:moveTo>
                  <a:lnTo>
                    <a:pt x="17399" y="19900"/>
                  </a:lnTo>
                  <a:lnTo>
                    <a:pt x="17602" y="19773"/>
                  </a:lnTo>
                  <a:lnTo>
                    <a:pt x="17805" y="19558"/>
                  </a:lnTo>
                  <a:lnTo>
                    <a:pt x="17983" y="19329"/>
                  </a:lnTo>
                  <a:close/>
                </a:path>
                <a:path w="68579" h="90804">
                  <a:moveTo>
                    <a:pt x="19646" y="79222"/>
                  </a:moveTo>
                  <a:lnTo>
                    <a:pt x="19392" y="79121"/>
                  </a:lnTo>
                  <a:lnTo>
                    <a:pt x="19240" y="79349"/>
                  </a:lnTo>
                  <a:lnTo>
                    <a:pt x="19646" y="79222"/>
                  </a:lnTo>
                  <a:close/>
                </a:path>
                <a:path w="68579" h="90804">
                  <a:moveTo>
                    <a:pt x="20002" y="79121"/>
                  </a:moveTo>
                  <a:lnTo>
                    <a:pt x="19646" y="79222"/>
                  </a:lnTo>
                  <a:lnTo>
                    <a:pt x="20002" y="79121"/>
                  </a:lnTo>
                  <a:close/>
                </a:path>
                <a:path w="68579" h="90804">
                  <a:moveTo>
                    <a:pt x="21882" y="80594"/>
                  </a:moveTo>
                  <a:lnTo>
                    <a:pt x="21678" y="80619"/>
                  </a:lnTo>
                  <a:lnTo>
                    <a:pt x="21882" y="80594"/>
                  </a:lnTo>
                  <a:close/>
                </a:path>
                <a:path w="68579" h="90804">
                  <a:moveTo>
                    <a:pt x="21983" y="5842"/>
                  </a:moveTo>
                  <a:lnTo>
                    <a:pt x="21894" y="5461"/>
                  </a:lnTo>
                  <a:lnTo>
                    <a:pt x="21285" y="4572"/>
                  </a:lnTo>
                  <a:lnTo>
                    <a:pt x="20916" y="5321"/>
                  </a:lnTo>
                  <a:lnTo>
                    <a:pt x="20802" y="5765"/>
                  </a:lnTo>
                  <a:lnTo>
                    <a:pt x="21297" y="6045"/>
                  </a:lnTo>
                  <a:lnTo>
                    <a:pt x="21120" y="6985"/>
                  </a:lnTo>
                  <a:lnTo>
                    <a:pt x="21844" y="5969"/>
                  </a:lnTo>
                  <a:lnTo>
                    <a:pt x="21983" y="5842"/>
                  </a:lnTo>
                  <a:close/>
                </a:path>
                <a:path w="68579" h="90804">
                  <a:moveTo>
                    <a:pt x="22059" y="6985"/>
                  </a:moveTo>
                  <a:lnTo>
                    <a:pt x="22047" y="6477"/>
                  </a:lnTo>
                  <a:lnTo>
                    <a:pt x="21920" y="7112"/>
                  </a:lnTo>
                  <a:lnTo>
                    <a:pt x="22059" y="6985"/>
                  </a:lnTo>
                  <a:close/>
                </a:path>
                <a:path w="68579" h="90804">
                  <a:moveTo>
                    <a:pt x="23329" y="80962"/>
                  </a:moveTo>
                  <a:lnTo>
                    <a:pt x="23152" y="81089"/>
                  </a:lnTo>
                  <a:lnTo>
                    <a:pt x="23329" y="80962"/>
                  </a:lnTo>
                  <a:close/>
                </a:path>
                <a:path w="68579" h="90804">
                  <a:moveTo>
                    <a:pt x="23533" y="12954"/>
                  </a:moveTo>
                  <a:lnTo>
                    <a:pt x="22021" y="12954"/>
                  </a:lnTo>
                  <a:lnTo>
                    <a:pt x="22047" y="13208"/>
                  </a:lnTo>
                  <a:lnTo>
                    <a:pt x="22834" y="14097"/>
                  </a:lnTo>
                  <a:lnTo>
                    <a:pt x="23533" y="12954"/>
                  </a:lnTo>
                  <a:close/>
                </a:path>
                <a:path w="68579" h="90804">
                  <a:moveTo>
                    <a:pt x="23990" y="12954"/>
                  </a:moveTo>
                  <a:lnTo>
                    <a:pt x="23634" y="12433"/>
                  </a:lnTo>
                  <a:lnTo>
                    <a:pt x="23533" y="12954"/>
                  </a:lnTo>
                  <a:lnTo>
                    <a:pt x="23990" y="12954"/>
                  </a:lnTo>
                  <a:close/>
                </a:path>
                <a:path w="68579" h="90804">
                  <a:moveTo>
                    <a:pt x="25692" y="83312"/>
                  </a:moveTo>
                  <a:lnTo>
                    <a:pt x="25082" y="82550"/>
                  </a:lnTo>
                  <a:lnTo>
                    <a:pt x="24879" y="82296"/>
                  </a:lnTo>
                  <a:lnTo>
                    <a:pt x="25095" y="82042"/>
                  </a:lnTo>
                  <a:lnTo>
                    <a:pt x="25209" y="81915"/>
                  </a:lnTo>
                  <a:lnTo>
                    <a:pt x="24168" y="81153"/>
                  </a:lnTo>
                  <a:lnTo>
                    <a:pt x="23888" y="80899"/>
                  </a:lnTo>
                  <a:lnTo>
                    <a:pt x="23317" y="82042"/>
                  </a:lnTo>
                  <a:lnTo>
                    <a:pt x="22821" y="82042"/>
                  </a:lnTo>
                  <a:lnTo>
                    <a:pt x="22910" y="81788"/>
                  </a:lnTo>
                  <a:lnTo>
                    <a:pt x="23152" y="81153"/>
                  </a:lnTo>
                  <a:lnTo>
                    <a:pt x="22199" y="81788"/>
                  </a:lnTo>
                  <a:lnTo>
                    <a:pt x="22237" y="81534"/>
                  </a:lnTo>
                  <a:lnTo>
                    <a:pt x="22364" y="80645"/>
                  </a:lnTo>
                  <a:lnTo>
                    <a:pt x="21882" y="80645"/>
                  </a:lnTo>
                  <a:lnTo>
                    <a:pt x="21945" y="81280"/>
                  </a:lnTo>
                  <a:lnTo>
                    <a:pt x="21882" y="81407"/>
                  </a:lnTo>
                  <a:lnTo>
                    <a:pt x="21043" y="81534"/>
                  </a:lnTo>
                  <a:lnTo>
                    <a:pt x="20662" y="80137"/>
                  </a:lnTo>
                  <a:lnTo>
                    <a:pt x="20929" y="79629"/>
                  </a:lnTo>
                  <a:lnTo>
                    <a:pt x="19138" y="79502"/>
                  </a:lnTo>
                  <a:lnTo>
                    <a:pt x="19240" y="79349"/>
                  </a:lnTo>
                  <a:lnTo>
                    <a:pt x="18732" y="79502"/>
                  </a:lnTo>
                  <a:lnTo>
                    <a:pt x="19253" y="79121"/>
                  </a:lnTo>
                  <a:lnTo>
                    <a:pt x="20459" y="78232"/>
                  </a:lnTo>
                  <a:lnTo>
                    <a:pt x="19291" y="78486"/>
                  </a:lnTo>
                  <a:lnTo>
                    <a:pt x="19253" y="78740"/>
                  </a:lnTo>
                  <a:lnTo>
                    <a:pt x="18897" y="78994"/>
                  </a:lnTo>
                  <a:lnTo>
                    <a:pt x="18783" y="79121"/>
                  </a:lnTo>
                  <a:lnTo>
                    <a:pt x="18656" y="78232"/>
                  </a:lnTo>
                  <a:lnTo>
                    <a:pt x="18161" y="77851"/>
                  </a:lnTo>
                  <a:lnTo>
                    <a:pt x="17487" y="77597"/>
                  </a:lnTo>
                  <a:lnTo>
                    <a:pt x="18034" y="77216"/>
                  </a:lnTo>
                  <a:lnTo>
                    <a:pt x="17310" y="76200"/>
                  </a:lnTo>
                  <a:lnTo>
                    <a:pt x="16040" y="75692"/>
                  </a:lnTo>
                  <a:lnTo>
                    <a:pt x="15265" y="74549"/>
                  </a:lnTo>
                  <a:lnTo>
                    <a:pt x="15227" y="75107"/>
                  </a:lnTo>
                  <a:lnTo>
                    <a:pt x="14363" y="75692"/>
                  </a:lnTo>
                  <a:lnTo>
                    <a:pt x="14020" y="75438"/>
                  </a:lnTo>
                  <a:lnTo>
                    <a:pt x="14135" y="75311"/>
                  </a:lnTo>
                  <a:lnTo>
                    <a:pt x="13728" y="75311"/>
                  </a:lnTo>
                  <a:lnTo>
                    <a:pt x="13500" y="74803"/>
                  </a:lnTo>
                  <a:lnTo>
                    <a:pt x="14452" y="74422"/>
                  </a:lnTo>
                  <a:lnTo>
                    <a:pt x="14897" y="74422"/>
                  </a:lnTo>
                  <a:lnTo>
                    <a:pt x="14236" y="74168"/>
                  </a:lnTo>
                  <a:lnTo>
                    <a:pt x="14338" y="74041"/>
                  </a:lnTo>
                  <a:lnTo>
                    <a:pt x="14325" y="73914"/>
                  </a:lnTo>
                  <a:lnTo>
                    <a:pt x="15087" y="72644"/>
                  </a:lnTo>
                  <a:lnTo>
                    <a:pt x="15316" y="72263"/>
                  </a:lnTo>
                  <a:lnTo>
                    <a:pt x="14198" y="72644"/>
                  </a:lnTo>
                  <a:lnTo>
                    <a:pt x="14439" y="72390"/>
                  </a:lnTo>
                  <a:lnTo>
                    <a:pt x="13716" y="71247"/>
                  </a:lnTo>
                  <a:lnTo>
                    <a:pt x="13233" y="70866"/>
                  </a:lnTo>
                  <a:lnTo>
                    <a:pt x="12877" y="70231"/>
                  </a:lnTo>
                  <a:lnTo>
                    <a:pt x="12661" y="69850"/>
                  </a:lnTo>
                  <a:lnTo>
                    <a:pt x="11849" y="70231"/>
                  </a:lnTo>
                  <a:lnTo>
                    <a:pt x="11861" y="69723"/>
                  </a:lnTo>
                  <a:lnTo>
                    <a:pt x="11087" y="69596"/>
                  </a:lnTo>
                  <a:lnTo>
                    <a:pt x="11188" y="67945"/>
                  </a:lnTo>
                  <a:lnTo>
                    <a:pt x="11061" y="66929"/>
                  </a:lnTo>
                  <a:lnTo>
                    <a:pt x="10972" y="66675"/>
                  </a:lnTo>
                  <a:lnTo>
                    <a:pt x="10934" y="66548"/>
                  </a:lnTo>
                  <a:lnTo>
                    <a:pt x="10299" y="66040"/>
                  </a:lnTo>
                  <a:lnTo>
                    <a:pt x="10261" y="66179"/>
                  </a:lnTo>
                  <a:lnTo>
                    <a:pt x="10160" y="66675"/>
                  </a:lnTo>
                  <a:lnTo>
                    <a:pt x="9867" y="66548"/>
                  </a:lnTo>
                  <a:lnTo>
                    <a:pt x="9575" y="66421"/>
                  </a:lnTo>
                  <a:lnTo>
                    <a:pt x="10261" y="66179"/>
                  </a:lnTo>
                  <a:lnTo>
                    <a:pt x="10261" y="66040"/>
                  </a:lnTo>
                  <a:lnTo>
                    <a:pt x="9918" y="65151"/>
                  </a:lnTo>
                  <a:lnTo>
                    <a:pt x="10629" y="65532"/>
                  </a:lnTo>
                  <a:lnTo>
                    <a:pt x="10490" y="65151"/>
                  </a:lnTo>
                  <a:lnTo>
                    <a:pt x="10071" y="64008"/>
                  </a:lnTo>
                  <a:lnTo>
                    <a:pt x="9423" y="62992"/>
                  </a:lnTo>
                  <a:lnTo>
                    <a:pt x="9093" y="62484"/>
                  </a:lnTo>
                  <a:lnTo>
                    <a:pt x="8826" y="62712"/>
                  </a:lnTo>
                  <a:lnTo>
                    <a:pt x="8712" y="62992"/>
                  </a:lnTo>
                  <a:lnTo>
                    <a:pt x="8420" y="62992"/>
                  </a:lnTo>
                  <a:lnTo>
                    <a:pt x="8331" y="62865"/>
                  </a:lnTo>
                  <a:lnTo>
                    <a:pt x="8432" y="62484"/>
                  </a:lnTo>
                  <a:lnTo>
                    <a:pt x="8623" y="62230"/>
                  </a:lnTo>
                  <a:lnTo>
                    <a:pt x="9093" y="62230"/>
                  </a:lnTo>
                  <a:lnTo>
                    <a:pt x="7556" y="60579"/>
                  </a:lnTo>
                  <a:lnTo>
                    <a:pt x="8763" y="59436"/>
                  </a:lnTo>
                  <a:lnTo>
                    <a:pt x="10655" y="57658"/>
                  </a:lnTo>
                  <a:lnTo>
                    <a:pt x="9080" y="56515"/>
                  </a:lnTo>
                  <a:lnTo>
                    <a:pt x="8915" y="56400"/>
                  </a:lnTo>
                  <a:lnTo>
                    <a:pt x="8648" y="56007"/>
                  </a:lnTo>
                  <a:lnTo>
                    <a:pt x="1193" y="56007"/>
                  </a:lnTo>
                  <a:lnTo>
                    <a:pt x="762" y="56007"/>
                  </a:lnTo>
                  <a:lnTo>
                    <a:pt x="838" y="56134"/>
                  </a:lnTo>
                  <a:lnTo>
                    <a:pt x="927" y="57023"/>
                  </a:lnTo>
                  <a:lnTo>
                    <a:pt x="812" y="58420"/>
                  </a:lnTo>
                  <a:lnTo>
                    <a:pt x="2425" y="59055"/>
                  </a:lnTo>
                  <a:lnTo>
                    <a:pt x="1739" y="59436"/>
                  </a:lnTo>
                  <a:lnTo>
                    <a:pt x="1562" y="59055"/>
                  </a:lnTo>
                  <a:lnTo>
                    <a:pt x="1562" y="60960"/>
                  </a:lnTo>
                  <a:lnTo>
                    <a:pt x="3619" y="62738"/>
                  </a:lnTo>
                  <a:lnTo>
                    <a:pt x="3721" y="62992"/>
                  </a:lnTo>
                  <a:lnTo>
                    <a:pt x="3136" y="64389"/>
                  </a:lnTo>
                  <a:lnTo>
                    <a:pt x="2654" y="64389"/>
                  </a:lnTo>
                  <a:lnTo>
                    <a:pt x="2857" y="64643"/>
                  </a:lnTo>
                  <a:lnTo>
                    <a:pt x="3632" y="64770"/>
                  </a:lnTo>
                  <a:lnTo>
                    <a:pt x="3289" y="65278"/>
                  </a:lnTo>
                  <a:lnTo>
                    <a:pt x="2806" y="65278"/>
                  </a:lnTo>
                  <a:lnTo>
                    <a:pt x="2819" y="65405"/>
                  </a:lnTo>
                  <a:lnTo>
                    <a:pt x="3822" y="66040"/>
                  </a:lnTo>
                  <a:lnTo>
                    <a:pt x="3670" y="66548"/>
                  </a:lnTo>
                  <a:lnTo>
                    <a:pt x="3073" y="66294"/>
                  </a:lnTo>
                  <a:lnTo>
                    <a:pt x="2946" y="68326"/>
                  </a:lnTo>
                  <a:lnTo>
                    <a:pt x="5067" y="68707"/>
                  </a:lnTo>
                  <a:lnTo>
                    <a:pt x="5829" y="69977"/>
                  </a:lnTo>
                  <a:lnTo>
                    <a:pt x="4546" y="70485"/>
                  </a:lnTo>
                  <a:lnTo>
                    <a:pt x="4737" y="72771"/>
                  </a:lnTo>
                  <a:lnTo>
                    <a:pt x="4559" y="72771"/>
                  </a:lnTo>
                  <a:lnTo>
                    <a:pt x="5308" y="74930"/>
                  </a:lnTo>
                  <a:lnTo>
                    <a:pt x="7188" y="75692"/>
                  </a:lnTo>
                  <a:lnTo>
                    <a:pt x="8559" y="76962"/>
                  </a:lnTo>
                  <a:lnTo>
                    <a:pt x="8661" y="77216"/>
                  </a:lnTo>
                  <a:lnTo>
                    <a:pt x="8128" y="78994"/>
                  </a:lnTo>
                  <a:lnTo>
                    <a:pt x="10731" y="80899"/>
                  </a:lnTo>
                  <a:lnTo>
                    <a:pt x="11671" y="82931"/>
                  </a:lnTo>
                  <a:lnTo>
                    <a:pt x="11620" y="82550"/>
                  </a:lnTo>
                  <a:lnTo>
                    <a:pt x="12420" y="82296"/>
                  </a:lnTo>
                  <a:lnTo>
                    <a:pt x="12801" y="82423"/>
                  </a:lnTo>
                  <a:lnTo>
                    <a:pt x="12979" y="82931"/>
                  </a:lnTo>
                  <a:lnTo>
                    <a:pt x="14427" y="82550"/>
                  </a:lnTo>
                  <a:lnTo>
                    <a:pt x="13665" y="83312"/>
                  </a:lnTo>
                  <a:lnTo>
                    <a:pt x="25692" y="83312"/>
                  </a:lnTo>
                  <a:close/>
                </a:path>
                <a:path w="68579" h="90804">
                  <a:moveTo>
                    <a:pt x="25819" y="4953"/>
                  </a:moveTo>
                  <a:lnTo>
                    <a:pt x="25539" y="5080"/>
                  </a:lnTo>
                  <a:lnTo>
                    <a:pt x="25768" y="5334"/>
                  </a:lnTo>
                  <a:lnTo>
                    <a:pt x="25819" y="4953"/>
                  </a:lnTo>
                  <a:close/>
                </a:path>
                <a:path w="68579" h="90804">
                  <a:moveTo>
                    <a:pt x="25984" y="4279"/>
                  </a:moveTo>
                  <a:lnTo>
                    <a:pt x="25781" y="4279"/>
                  </a:lnTo>
                  <a:lnTo>
                    <a:pt x="25908" y="4305"/>
                  </a:lnTo>
                  <a:close/>
                </a:path>
                <a:path w="68579" h="90804">
                  <a:moveTo>
                    <a:pt x="26085" y="4826"/>
                  </a:moveTo>
                  <a:lnTo>
                    <a:pt x="25831" y="4826"/>
                  </a:lnTo>
                  <a:lnTo>
                    <a:pt x="25819" y="4953"/>
                  </a:lnTo>
                  <a:lnTo>
                    <a:pt x="26085" y="4826"/>
                  </a:lnTo>
                  <a:close/>
                </a:path>
                <a:path w="68579" h="90804">
                  <a:moveTo>
                    <a:pt x="27127" y="83312"/>
                  </a:moveTo>
                  <a:lnTo>
                    <a:pt x="25984" y="81534"/>
                  </a:lnTo>
                  <a:lnTo>
                    <a:pt x="25692" y="83312"/>
                  </a:lnTo>
                  <a:lnTo>
                    <a:pt x="27127" y="83312"/>
                  </a:lnTo>
                  <a:close/>
                </a:path>
                <a:path w="68579" h="90804">
                  <a:moveTo>
                    <a:pt x="27127" y="2133"/>
                  </a:moveTo>
                  <a:lnTo>
                    <a:pt x="26974" y="2032"/>
                  </a:lnTo>
                  <a:lnTo>
                    <a:pt x="26809" y="2286"/>
                  </a:lnTo>
                  <a:lnTo>
                    <a:pt x="27127" y="2133"/>
                  </a:lnTo>
                  <a:close/>
                </a:path>
                <a:path w="68579" h="90804">
                  <a:moveTo>
                    <a:pt x="27343" y="2247"/>
                  </a:moveTo>
                  <a:lnTo>
                    <a:pt x="27330" y="2032"/>
                  </a:lnTo>
                  <a:lnTo>
                    <a:pt x="27127" y="2133"/>
                  </a:lnTo>
                  <a:lnTo>
                    <a:pt x="27343" y="2247"/>
                  </a:lnTo>
                  <a:close/>
                </a:path>
                <a:path w="68579" h="90804">
                  <a:moveTo>
                    <a:pt x="28600" y="9448"/>
                  </a:moveTo>
                  <a:lnTo>
                    <a:pt x="28359" y="9766"/>
                  </a:lnTo>
                  <a:lnTo>
                    <a:pt x="28486" y="9639"/>
                  </a:lnTo>
                  <a:lnTo>
                    <a:pt x="28600" y="9448"/>
                  </a:lnTo>
                  <a:close/>
                </a:path>
                <a:path w="68579" h="90804">
                  <a:moveTo>
                    <a:pt x="28790" y="9144"/>
                  </a:moveTo>
                  <a:close/>
                </a:path>
                <a:path w="68579" h="90804">
                  <a:moveTo>
                    <a:pt x="29248" y="9525"/>
                  </a:moveTo>
                  <a:lnTo>
                    <a:pt x="29197" y="9398"/>
                  </a:lnTo>
                  <a:lnTo>
                    <a:pt x="28968" y="8890"/>
                  </a:lnTo>
                  <a:lnTo>
                    <a:pt x="28803" y="9144"/>
                  </a:lnTo>
                  <a:lnTo>
                    <a:pt x="28714" y="9271"/>
                  </a:lnTo>
                  <a:lnTo>
                    <a:pt x="28600" y="9525"/>
                  </a:lnTo>
                  <a:lnTo>
                    <a:pt x="28829" y="9398"/>
                  </a:lnTo>
                  <a:lnTo>
                    <a:pt x="29248" y="9525"/>
                  </a:lnTo>
                  <a:close/>
                </a:path>
                <a:path w="68579" h="90804">
                  <a:moveTo>
                    <a:pt x="29260" y="1041"/>
                  </a:moveTo>
                  <a:lnTo>
                    <a:pt x="29070" y="1181"/>
                  </a:lnTo>
                  <a:lnTo>
                    <a:pt x="29260" y="1041"/>
                  </a:lnTo>
                  <a:close/>
                </a:path>
                <a:path w="68579" h="90804">
                  <a:moveTo>
                    <a:pt x="29806" y="1270"/>
                  </a:moveTo>
                  <a:lnTo>
                    <a:pt x="29286" y="1524"/>
                  </a:lnTo>
                  <a:lnTo>
                    <a:pt x="29629" y="1524"/>
                  </a:lnTo>
                  <a:lnTo>
                    <a:pt x="29806" y="1270"/>
                  </a:lnTo>
                  <a:close/>
                </a:path>
                <a:path w="68579" h="90804">
                  <a:moveTo>
                    <a:pt x="31623" y="254"/>
                  </a:moveTo>
                  <a:lnTo>
                    <a:pt x="31292" y="520"/>
                  </a:lnTo>
                  <a:lnTo>
                    <a:pt x="31623" y="254"/>
                  </a:lnTo>
                  <a:close/>
                </a:path>
                <a:path w="68579" h="90804">
                  <a:moveTo>
                    <a:pt x="36271" y="977"/>
                  </a:moveTo>
                  <a:lnTo>
                    <a:pt x="36093" y="838"/>
                  </a:lnTo>
                  <a:lnTo>
                    <a:pt x="36195" y="965"/>
                  </a:lnTo>
                  <a:close/>
                </a:path>
                <a:path w="68579" h="90804">
                  <a:moveTo>
                    <a:pt x="38227" y="84709"/>
                  </a:moveTo>
                  <a:lnTo>
                    <a:pt x="38163" y="83947"/>
                  </a:lnTo>
                  <a:lnTo>
                    <a:pt x="38125" y="83439"/>
                  </a:lnTo>
                  <a:lnTo>
                    <a:pt x="27203" y="83439"/>
                  </a:lnTo>
                  <a:lnTo>
                    <a:pt x="13550" y="83439"/>
                  </a:lnTo>
                  <a:lnTo>
                    <a:pt x="13385" y="83439"/>
                  </a:lnTo>
                  <a:lnTo>
                    <a:pt x="12941" y="84455"/>
                  </a:lnTo>
                  <a:lnTo>
                    <a:pt x="13919" y="84963"/>
                  </a:lnTo>
                  <a:lnTo>
                    <a:pt x="14554" y="85344"/>
                  </a:lnTo>
                  <a:lnTo>
                    <a:pt x="15608" y="84201"/>
                  </a:lnTo>
                  <a:lnTo>
                    <a:pt x="15786" y="85598"/>
                  </a:lnTo>
                  <a:lnTo>
                    <a:pt x="16992" y="86360"/>
                  </a:lnTo>
                  <a:lnTo>
                    <a:pt x="19494" y="86868"/>
                  </a:lnTo>
                  <a:lnTo>
                    <a:pt x="20561" y="87122"/>
                  </a:lnTo>
                  <a:lnTo>
                    <a:pt x="20701" y="88392"/>
                  </a:lnTo>
                  <a:lnTo>
                    <a:pt x="21336" y="88138"/>
                  </a:lnTo>
                  <a:lnTo>
                    <a:pt x="21983" y="88265"/>
                  </a:lnTo>
                  <a:lnTo>
                    <a:pt x="22288" y="88138"/>
                  </a:lnTo>
                  <a:lnTo>
                    <a:pt x="22593" y="88011"/>
                  </a:lnTo>
                  <a:lnTo>
                    <a:pt x="22326" y="88900"/>
                  </a:lnTo>
                  <a:lnTo>
                    <a:pt x="24460" y="89789"/>
                  </a:lnTo>
                  <a:lnTo>
                    <a:pt x="26454" y="89662"/>
                  </a:lnTo>
                  <a:lnTo>
                    <a:pt x="26022" y="90297"/>
                  </a:lnTo>
                  <a:lnTo>
                    <a:pt x="27203" y="90297"/>
                  </a:lnTo>
                  <a:lnTo>
                    <a:pt x="27266" y="89662"/>
                  </a:lnTo>
                  <a:lnTo>
                    <a:pt x="27432" y="88011"/>
                  </a:lnTo>
                  <a:lnTo>
                    <a:pt x="27444" y="87884"/>
                  </a:lnTo>
                  <a:lnTo>
                    <a:pt x="28295" y="87757"/>
                  </a:lnTo>
                  <a:lnTo>
                    <a:pt x="28714" y="89027"/>
                  </a:lnTo>
                  <a:lnTo>
                    <a:pt x="30505" y="88773"/>
                  </a:lnTo>
                  <a:lnTo>
                    <a:pt x="32778" y="89154"/>
                  </a:lnTo>
                  <a:lnTo>
                    <a:pt x="33032" y="88773"/>
                  </a:lnTo>
                  <a:lnTo>
                    <a:pt x="33705" y="87757"/>
                  </a:lnTo>
                  <a:lnTo>
                    <a:pt x="33959" y="87376"/>
                  </a:lnTo>
                  <a:lnTo>
                    <a:pt x="34163" y="87884"/>
                  </a:lnTo>
                  <a:lnTo>
                    <a:pt x="33896" y="88138"/>
                  </a:lnTo>
                  <a:lnTo>
                    <a:pt x="34671" y="87757"/>
                  </a:lnTo>
                  <a:lnTo>
                    <a:pt x="36207" y="87376"/>
                  </a:lnTo>
                  <a:lnTo>
                    <a:pt x="37236" y="87122"/>
                  </a:lnTo>
                  <a:lnTo>
                    <a:pt x="36982" y="86868"/>
                  </a:lnTo>
                  <a:lnTo>
                    <a:pt x="36779" y="86664"/>
                  </a:lnTo>
                  <a:lnTo>
                    <a:pt x="37071" y="85852"/>
                  </a:lnTo>
                  <a:lnTo>
                    <a:pt x="37693" y="84201"/>
                  </a:lnTo>
                  <a:lnTo>
                    <a:pt x="37782" y="83947"/>
                  </a:lnTo>
                  <a:lnTo>
                    <a:pt x="38227" y="84709"/>
                  </a:lnTo>
                  <a:close/>
                </a:path>
                <a:path w="68579" h="90804">
                  <a:moveTo>
                    <a:pt x="40855" y="5638"/>
                  </a:moveTo>
                  <a:lnTo>
                    <a:pt x="40665" y="5575"/>
                  </a:lnTo>
                  <a:lnTo>
                    <a:pt x="40424" y="5473"/>
                  </a:lnTo>
                  <a:lnTo>
                    <a:pt x="40220" y="5600"/>
                  </a:lnTo>
                  <a:lnTo>
                    <a:pt x="40462" y="5778"/>
                  </a:lnTo>
                  <a:lnTo>
                    <a:pt x="40665" y="5740"/>
                  </a:lnTo>
                  <a:lnTo>
                    <a:pt x="40855" y="5638"/>
                  </a:lnTo>
                  <a:close/>
                </a:path>
                <a:path w="68579" h="90804">
                  <a:moveTo>
                    <a:pt x="42837" y="69303"/>
                  </a:moveTo>
                  <a:lnTo>
                    <a:pt x="42608" y="69176"/>
                  </a:lnTo>
                  <a:lnTo>
                    <a:pt x="42722" y="69342"/>
                  </a:lnTo>
                  <a:close/>
                </a:path>
                <a:path w="68579" h="90804">
                  <a:moveTo>
                    <a:pt x="42913" y="68453"/>
                  </a:moveTo>
                  <a:lnTo>
                    <a:pt x="42697" y="68453"/>
                  </a:lnTo>
                  <a:lnTo>
                    <a:pt x="41478" y="68580"/>
                  </a:lnTo>
                  <a:lnTo>
                    <a:pt x="42608" y="69176"/>
                  </a:lnTo>
                  <a:lnTo>
                    <a:pt x="42570" y="68834"/>
                  </a:lnTo>
                  <a:lnTo>
                    <a:pt x="42913" y="68453"/>
                  </a:lnTo>
                  <a:close/>
                </a:path>
                <a:path w="68579" h="90804">
                  <a:moveTo>
                    <a:pt x="44767" y="1905"/>
                  </a:moveTo>
                  <a:lnTo>
                    <a:pt x="44513" y="1270"/>
                  </a:lnTo>
                  <a:lnTo>
                    <a:pt x="43903" y="1905"/>
                  </a:lnTo>
                  <a:lnTo>
                    <a:pt x="44767" y="1905"/>
                  </a:lnTo>
                  <a:close/>
                </a:path>
                <a:path w="68579" h="90804">
                  <a:moveTo>
                    <a:pt x="45402" y="1905"/>
                  </a:moveTo>
                  <a:lnTo>
                    <a:pt x="44767" y="1905"/>
                  </a:lnTo>
                  <a:lnTo>
                    <a:pt x="44983" y="2438"/>
                  </a:lnTo>
                  <a:lnTo>
                    <a:pt x="45402" y="1905"/>
                  </a:lnTo>
                  <a:close/>
                </a:path>
                <a:path w="68579" h="90804">
                  <a:moveTo>
                    <a:pt x="45847" y="74117"/>
                  </a:moveTo>
                  <a:lnTo>
                    <a:pt x="45669" y="74129"/>
                  </a:lnTo>
                  <a:lnTo>
                    <a:pt x="45758" y="74371"/>
                  </a:lnTo>
                  <a:lnTo>
                    <a:pt x="45834" y="74244"/>
                  </a:lnTo>
                  <a:lnTo>
                    <a:pt x="45847" y="74117"/>
                  </a:lnTo>
                  <a:close/>
                </a:path>
                <a:path w="68579" h="90804">
                  <a:moveTo>
                    <a:pt x="46101" y="990"/>
                  </a:moveTo>
                  <a:lnTo>
                    <a:pt x="45237" y="1079"/>
                  </a:lnTo>
                  <a:lnTo>
                    <a:pt x="45872" y="1054"/>
                  </a:lnTo>
                  <a:lnTo>
                    <a:pt x="46101" y="990"/>
                  </a:lnTo>
                  <a:close/>
                </a:path>
                <a:path w="68579" h="90804">
                  <a:moveTo>
                    <a:pt x="46786" y="73914"/>
                  </a:moveTo>
                  <a:lnTo>
                    <a:pt x="46012" y="73914"/>
                  </a:lnTo>
                  <a:lnTo>
                    <a:pt x="45897" y="74168"/>
                  </a:lnTo>
                  <a:lnTo>
                    <a:pt x="45834" y="74422"/>
                  </a:lnTo>
                  <a:lnTo>
                    <a:pt x="46558" y="74422"/>
                  </a:lnTo>
                  <a:lnTo>
                    <a:pt x="46380" y="74295"/>
                  </a:lnTo>
                  <a:lnTo>
                    <a:pt x="46786" y="73914"/>
                  </a:lnTo>
                  <a:close/>
                </a:path>
                <a:path w="68579" h="90804">
                  <a:moveTo>
                    <a:pt x="47574" y="7124"/>
                  </a:moveTo>
                  <a:lnTo>
                    <a:pt x="46951" y="7162"/>
                  </a:lnTo>
                  <a:lnTo>
                    <a:pt x="47142" y="7747"/>
                  </a:lnTo>
                  <a:lnTo>
                    <a:pt x="47574" y="7124"/>
                  </a:lnTo>
                  <a:close/>
                </a:path>
                <a:path w="68579" h="90804">
                  <a:moveTo>
                    <a:pt x="48133" y="62509"/>
                  </a:moveTo>
                  <a:lnTo>
                    <a:pt x="47840" y="62611"/>
                  </a:lnTo>
                  <a:lnTo>
                    <a:pt x="48120" y="62712"/>
                  </a:lnTo>
                  <a:lnTo>
                    <a:pt x="48133" y="62509"/>
                  </a:lnTo>
                  <a:close/>
                </a:path>
                <a:path w="68579" h="90804">
                  <a:moveTo>
                    <a:pt x="48336" y="61391"/>
                  </a:moveTo>
                  <a:lnTo>
                    <a:pt x="47802" y="61074"/>
                  </a:lnTo>
                  <a:lnTo>
                    <a:pt x="48221" y="60236"/>
                  </a:lnTo>
                  <a:lnTo>
                    <a:pt x="47561" y="61125"/>
                  </a:lnTo>
                  <a:lnTo>
                    <a:pt x="47828" y="61163"/>
                  </a:lnTo>
                  <a:lnTo>
                    <a:pt x="48094" y="61277"/>
                  </a:lnTo>
                  <a:lnTo>
                    <a:pt x="48336" y="61391"/>
                  </a:lnTo>
                  <a:close/>
                </a:path>
                <a:path w="68579" h="90804">
                  <a:moveTo>
                    <a:pt x="48615" y="61595"/>
                  </a:moveTo>
                  <a:lnTo>
                    <a:pt x="48348" y="61468"/>
                  </a:lnTo>
                  <a:lnTo>
                    <a:pt x="48526" y="61595"/>
                  </a:lnTo>
                  <a:close/>
                </a:path>
                <a:path w="68579" h="90804">
                  <a:moveTo>
                    <a:pt x="48958" y="62230"/>
                  </a:moveTo>
                  <a:lnTo>
                    <a:pt x="48348" y="61722"/>
                  </a:lnTo>
                  <a:lnTo>
                    <a:pt x="48348" y="61976"/>
                  </a:lnTo>
                  <a:lnTo>
                    <a:pt x="48247" y="62103"/>
                  </a:lnTo>
                  <a:lnTo>
                    <a:pt x="48133" y="62509"/>
                  </a:lnTo>
                  <a:lnTo>
                    <a:pt x="48958" y="62230"/>
                  </a:lnTo>
                  <a:close/>
                </a:path>
                <a:path w="68579" h="90804">
                  <a:moveTo>
                    <a:pt x="50825" y="55626"/>
                  </a:moveTo>
                  <a:lnTo>
                    <a:pt x="50279" y="56134"/>
                  </a:lnTo>
                  <a:lnTo>
                    <a:pt x="50774" y="56362"/>
                  </a:lnTo>
                  <a:lnTo>
                    <a:pt x="50825" y="55626"/>
                  </a:lnTo>
                  <a:close/>
                </a:path>
                <a:path w="68579" h="90804">
                  <a:moveTo>
                    <a:pt x="51130" y="56515"/>
                  </a:moveTo>
                  <a:lnTo>
                    <a:pt x="50774" y="56362"/>
                  </a:lnTo>
                  <a:lnTo>
                    <a:pt x="50761" y="56515"/>
                  </a:lnTo>
                  <a:lnTo>
                    <a:pt x="51130" y="56515"/>
                  </a:lnTo>
                  <a:close/>
                </a:path>
                <a:path w="68579" h="90804">
                  <a:moveTo>
                    <a:pt x="51981" y="4953"/>
                  </a:moveTo>
                  <a:lnTo>
                    <a:pt x="51828" y="4851"/>
                  </a:lnTo>
                  <a:lnTo>
                    <a:pt x="51981" y="4953"/>
                  </a:lnTo>
                  <a:close/>
                </a:path>
                <a:path w="68579" h="90804">
                  <a:moveTo>
                    <a:pt x="52031" y="4826"/>
                  </a:moveTo>
                  <a:lnTo>
                    <a:pt x="51701" y="4673"/>
                  </a:lnTo>
                  <a:lnTo>
                    <a:pt x="51879" y="4851"/>
                  </a:lnTo>
                  <a:lnTo>
                    <a:pt x="52031" y="4826"/>
                  </a:lnTo>
                  <a:close/>
                </a:path>
                <a:path w="68579" h="90804">
                  <a:moveTo>
                    <a:pt x="53098" y="4648"/>
                  </a:moveTo>
                  <a:lnTo>
                    <a:pt x="52628" y="4508"/>
                  </a:lnTo>
                  <a:lnTo>
                    <a:pt x="52933" y="4889"/>
                  </a:lnTo>
                  <a:lnTo>
                    <a:pt x="53098" y="4648"/>
                  </a:lnTo>
                  <a:close/>
                </a:path>
                <a:path w="68579" h="90804">
                  <a:moveTo>
                    <a:pt x="55295" y="52451"/>
                  </a:moveTo>
                  <a:close/>
                </a:path>
                <a:path w="68579" h="90804">
                  <a:moveTo>
                    <a:pt x="57632" y="47929"/>
                  </a:moveTo>
                  <a:lnTo>
                    <a:pt x="57505" y="47853"/>
                  </a:lnTo>
                  <a:lnTo>
                    <a:pt x="57632" y="47929"/>
                  </a:lnTo>
                  <a:close/>
                </a:path>
                <a:path w="68579" h="90804">
                  <a:moveTo>
                    <a:pt x="58229" y="10325"/>
                  </a:moveTo>
                  <a:lnTo>
                    <a:pt x="58191" y="10109"/>
                  </a:lnTo>
                  <a:lnTo>
                    <a:pt x="58140" y="9906"/>
                  </a:lnTo>
                  <a:lnTo>
                    <a:pt x="58077" y="9702"/>
                  </a:lnTo>
                  <a:lnTo>
                    <a:pt x="57810" y="9918"/>
                  </a:lnTo>
                  <a:lnTo>
                    <a:pt x="58115" y="10071"/>
                  </a:lnTo>
                  <a:lnTo>
                    <a:pt x="58229" y="10325"/>
                  </a:lnTo>
                  <a:close/>
                </a:path>
                <a:path w="68579" h="90804">
                  <a:moveTo>
                    <a:pt x="58293" y="10477"/>
                  </a:moveTo>
                  <a:lnTo>
                    <a:pt x="58229" y="10325"/>
                  </a:lnTo>
                  <a:lnTo>
                    <a:pt x="58293" y="10566"/>
                  </a:lnTo>
                  <a:close/>
                </a:path>
                <a:path w="68579" h="90804">
                  <a:moveTo>
                    <a:pt x="58305" y="10604"/>
                  </a:moveTo>
                  <a:close/>
                </a:path>
                <a:path w="68579" h="90804">
                  <a:moveTo>
                    <a:pt x="59956" y="45288"/>
                  </a:moveTo>
                  <a:lnTo>
                    <a:pt x="59626" y="44577"/>
                  </a:lnTo>
                  <a:lnTo>
                    <a:pt x="59296" y="44831"/>
                  </a:lnTo>
                  <a:lnTo>
                    <a:pt x="59232" y="45085"/>
                  </a:lnTo>
                  <a:lnTo>
                    <a:pt x="59550" y="45466"/>
                  </a:lnTo>
                  <a:lnTo>
                    <a:pt x="59956" y="45288"/>
                  </a:lnTo>
                  <a:close/>
                </a:path>
                <a:path w="68579" h="90804">
                  <a:moveTo>
                    <a:pt x="60439" y="43053"/>
                  </a:moveTo>
                  <a:lnTo>
                    <a:pt x="59690" y="43180"/>
                  </a:lnTo>
                  <a:lnTo>
                    <a:pt x="60147" y="43561"/>
                  </a:lnTo>
                  <a:lnTo>
                    <a:pt x="60236" y="43688"/>
                  </a:lnTo>
                  <a:lnTo>
                    <a:pt x="60439" y="43053"/>
                  </a:lnTo>
                  <a:close/>
                </a:path>
                <a:path w="68579" h="90804">
                  <a:moveTo>
                    <a:pt x="60464" y="45339"/>
                  </a:moveTo>
                  <a:lnTo>
                    <a:pt x="60350" y="45123"/>
                  </a:lnTo>
                  <a:lnTo>
                    <a:pt x="60071" y="45237"/>
                  </a:lnTo>
                  <a:lnTo>
                    <a:pt x="60464" y="45339"/>
                  </a:lnTo>
                  <a:close/>
                </a:path>
                <a:path w="68579" h="90804">
                  <a:moveTo>
                    <a:pt x="60820" y="15748"/>
                  </a:moveTo>
                  <a:lnTo>
                    <a:pt x="59893" y="15900"/>
                  </a:lnTo>
                  <a:lnTo>
                    <a:pt x="60617" y="16344"/>
                  </a:lnTo>
                  <a:lnTo>
                    <a:pt x="60820" y="15748"/>
                  </a:lnTo>
                  <a:close/>
                </a:path>
                <a:path w="68579" h="90804">
                  <a:moveTo>
                    <a:pt x="60947" y="14986"/>
                  </a:moveTo>
                  <a:lnTo>
                    <a:pt x="60794" y="14986"/>
                  </a:lnTo>
                  <a:lnTo>
                    <a:pt x="60845" y="15113"/>
                  </a:lnTo>
                  <a:lnTo>
                    <a:pt x="60947" y="14986"/>
                  </a:lnTo>
                  <a:close/>
                </a:path>
                <a:path w="68579" h="90804">
                  <a:moveTo>
                    <a:pt x="60985" y="19875"/>
                  </a:moveTo>
                  <a:lnTo>
                    <a:pt x="60833" y="20078"/>
                  </a:lnTo>
                  <a:lnTo>
                    <a:pt x="60985" y="19875"/>
                  </a:lnTo>
                  <a:close/>
                </a:path>
                <a:path w="68579" h="90804">
                  <a:moveTo>
                    <a:pt x="61074" y="15367"/>
                  </a:moveTo>
                  <a:lnTo>
                    <a:pt x="60985" y="15240"/>
                  </a:lnTo>
                  <a:lnTo>
                    <a:pt x="60769" y="15240"/>
                  </a:lnTo>
                  <a:lnTo>
                    <a:pt x="61074" y="15367"/>
                  </a:lnTo>
                  <a:close/>
                </a:path>
                <a:path w="68579" h="90804">
                  <a:moveTo>
                    <a:pt x="61683" y="12954"/>
                  </a:moveTo>
                  <a:lnTo>
                    <a:pt x="61429" y="13208"/>
                  </a:lnTo>
                  <a:lnTo>
                    <a:pt x="61023" y="13462"/>
                  </a:lnTo>
                  <a:lnTo>
                    <a:pt x="60198" y="12573"/>
                  </a:lnTo>
                  <a:lnTo>
                    <a:pt x="61163" y="12573"/>
                  </a:lnTo>
                  <a:lnTo>
                    <a:pt x="61099" y="12065"/>
                  </a:lnTo>
                  <a:lnTo>
                    <a:pt x="61087" y="11938"/>
                  </a:lnTo>
                  <a:lnTo>
                    <a:pt x="60629" y="12065"/>
                  </a:lnTo>
                  <a:lnTo>
                    <a:pt x="60629" y="11811"/>
                  </a:lnTo>
                  <a:lnTo>
                    <a:pt x="60617" y="11303"/>
                  </a:lnTo>
                  <a:lnTo>
                    <a:pt x="59905" y="11811"/>
                  </a:lnTo>
                  <a:lnTo>
                    <a:pt x="59855" y="11557"/>
                  </a:lnTo>
                  <a:lnTo>
                    <a:pt x="60172" y="11176"/>
                  </a:lnTo>
                  <a:lnTo>
                    <a:pt x="59575" y="11049"/>
                  </a:lnTo>
                  <a:lnTo>
                    <a:pt x="59410" y="10795"/>
                  </a:lnTo>
                  <a:lnTo>
                    <a:pt x="58661" y="9652"/>
                  </a:lnTo>
                  <a:lnTo>
                    <a:pt x="58432" y="10287"/>
                  </a:lnTo>
                  <a:lnTo>
                    <a:pt x="58331" y="10795"/>
                  </a:lnTo>
                  <a:lnTo>
                    <a:pt x="56654" y="10414"/>
                  </a:lnTo>
                  <a:lnTo>
                    <a:pt x="56642" y="10287"/>
                  </a:lnTo>
                  <a:lnTo>
                    <a:pt x="56591" y="9779"/>
                  </a:lnTo>
                  <a:lnTo>
                    <a:pt x="56464" y="8255"/>
                  </a:lnTo>
                  <a:lnTo>
                    <a:pt x="55054" y="7747"/>
                  </a:lnTo>
                  <a:lnTo>
                    <a:pt x="55143" y="7620"/>
                  </a:lnTo>
                  <a:lnTo>
                    <a:pt x="55232" y="7493"/>
                  </a:lnTo>
                  <a:lnTo>
                    <a:pt x="54356" y="7239"/>
                  </a:lnTo>
                  <a:lnTo>
                    <a:pt x="53682" y="6731"/>
                  </a:lnTo>
                  <a:lnTo>
                    <a:pt x="53517" y="6604"/>
                  </a:lnTo>
                  <a:lnTo>
                    <a:pt x="52679" y="6731"/>
                  </a:lnTo>
                  <a:lnTo>
                    <a:pt x="52463" y="6350"/>
                  </a:lnTo>
                  <a:lnTo>
                    <a:pt x="52451" y="5969"/>
                  </a:lnTo>
                  <a:lnTo>
                    <a:pt x="52578" y="5842"/>
                  </a:lnTo>
                  <a:lnTo>
                    <a:pt x="52717" y="5715"/>
                  </a:lnTo>
                  <a:lnTo>
                    <a:pt x="52019" y="5588"/>
                  </a:lnTo>
                  <a:lnTo>
                    <a:pt x="51816" y="5842"/>
                  </a:lnTo>
                  <a:lnTo>
                    <a:pt x="51282" y="5080"/>
                  </a:lnTo>
                  <a:lnTo>
                    <a:pt x="51219" y="4953"/>
                  </a:lnTo>
                  <a:lnTo>
                    <a:pt x="51828" y="4851"/>
                  </a:lnTo>
                  <a:lnTo>
                    <a:pt x="51701" y="4673"/>
                  </a:lnTo>
                  <a:lnTo>
                    <a:pt x="51473" y="4445"/>
                  </a:lnTo>
                  <a:lnTo>
                    <a:pt x="51346" y="4318"/>
                  </a:lnTo>
                  <a:lnTo>
                    <a:pt x="51333" y="3810"/>
                  </a:lnTo>
                  <a:lnTo>
                    <a:pt x="50126" y="4191"/>
                  </a:lnTo>
                  <a:lnTo>
                    <a:pt x="50495" y="3810"/>
                  </a:lnTo>
                  <a:lnTo>
                    <a:pt x="50749" y="3556"/>
                  </a:lnTo>
                  <a:lnTo>
                    <a:pt x="49898" y="3048"/>
                  </a:lnTo>
                  <a:lnTo>
                    <a:pt x="49415" y="3048"/>
                  </a:lnTo>
                  <a:lnTo>
                    <a:pt x="49784" y="3810"/>
                  </a:lnTo>
                  <a:lnTo>
                    <a:pt x="49314" y="3683"/>
                  </a:lnTo>
                  <a:lnTo>
                    <a:pt x="48577" y="3302"/>
                  </a:lnTo>
                  <a:lnTo>
                    <a:pt x="49060" y="2540"/>
                  </a:lnTo>
                  <a:lnTo>
                    <a:pt x="48996" y="2247"/>
                  </a:lnTo>
                  <a:lnTo>
                    <a:pt x="47675" y="635"/>
                  </a:lnTo>
                  <a:lnTo>
                    <a:pt x="45427" y="3556"/>
                  </a:lnTo>
                  <a:lnTo>
                    <a:pt x="45377" y="3429"/>
                  </a:lnTo>
                  <a:lnTo>
                    <a:pt x="45072" y="2667"/>
                  </a:lnTo>
                  <a:lnTo>
                    <a:pt x="44983" y="2438"/>
                  </a:lnTo>
                  <a:lnTo>
                    <a:pt x="44805" y="2667"/>
                  </a:lnTo>
                  <a:lnTo>
                    <a:pt x="44056" y="2413"/>
                  </a:lnTo>
                  <a:lnTo>
                    <a:pt x="43954" y="2159"/>
                  </a:lnTo>
                  <a:lnTo>
                    <a:pt x="43395" y="762"/>
                  </a:lnTo>
                  <a:lnTo>
                    <a:pt x="43116" y="762"/>
                  </a:lnTo>
                  <a:lnTo>
                    <a:pt x="41986" y="0"/>
                  </a:lnTo>
                  <a:lnTo>
                    <a:pt x="41897" y="2159"/>
                  </a:lnTo>
                  <a:lnTo>
                    <a:pt x="40754" y="1651"/>
                  </a:lnTo>
                  <a:lnTo>
                    <a:pt x="40843" y="1905"/>
                  </a:lnTo>
                  <a:lnTo>
                    <a:pt x="40957" y="3048"/>
                  </a:lnTo>
                  <a:lnTo>
                    <a:pt x="40119" y="3429"/>
                  </a:lnTo>
                  <a:lnTo>
                    <a:pt x="39357" y="3175"/>
                  </a:lnTo>
                  <a:lnTo>
                    <a:pt x="39306" y="2794"/>
                  </a:lnTo>
                  <a:lnTo>
                    <a:pt x="39281" y="2667"/>
                  </a:lnTo>
                  <a:lnTo>
                    <a:pt x="39154" y="1778"/>
                  </a:lnTo>
                  <a:lnTo>
                    <a:pt x="39408" y="1651"/>
                  </a:lnTo>
                  <a:lnTo>
                    <a:pt x="39674" y="1524"/>
                  </a:lnTo>
                  <a:lnTo>
                    <a:pt x="39878" y="1524"/>
                  </a:lnTo>
                  <a:lnTo>
                    <a:pt x="39928" y="1701"/>
                  </a:lnTo>
                  <a:lnTo>
                    <a:pt x="39801" y="1752"/>
                  </a:lnTo>
                  <a:lnTo>
                    <a:pt x="39674" y="1816"/>
                  </a:lnTo>
                  <a:lnTo>
                    <a:pt x="39878" y="1879"/>
                  </a:lnTo>
                  <a:lnTo>
                    <a:pt x="39941" y="1739"/>
                  </a:lnTo>
                  <a:lnTo>
                    <a:pt x="40220" y="1651"/>
                  </a:lnTo>
                  <a:lnTo>
                    <a:pt x="40589" y="1524"/>
                  </a:lnTo>
                  <a:lnTo>
                    <a:pt x="40487" y="1397"/>
                  </a:lnTo>
                  <a:lnTo>
                    <a:pt x="40271" y="1143"/>
                  </a:lnTo>
                  <a:lnTo>
                    <a:pt x="40157" y="1397"/>
                  </a:lnTo>
                  <a:lnTo>
                    <a:pt x="40017" y="1270"/>
                  </a:lnTo>
                  <a:lnTo>
                    <a:pt x="39751" y="1016"/>
                  </a:lnTo>
                  <a:lnTo>
                    <a:pt x="38633" y="1016"/>
                  </a:lnTo>
                  <a:lnTo>
                    <a:pt x="38862" y="508"/>
                  </a:lnTo>
                  <a:lnTo>
                    <a:pt x="38227" y="762"/>
                  </a:lnTo>
                  <a:lnTo>
                    <a:pt x="38557" y="977"/>
                  </a:lnTo>
                  <a:lnTo>
                    <a:pt x="37985" y="635"/>
                  </a:lnTo>
                  <a:lnTo>
                    <a:pt x="37401" y="1270"/>
                  </a:lnTo>
                  <a:lnTo>
                    <a:pt x="36271" y="1016"/>
                  </a:lnTo>
                  <a:lnTo>
                    <a:pt x="36474" y="1270"/>
                  </a:lnTo>
                  <a:lnTo>
                    <a:pt x="36664" y="1651"/>
                  </a:lnTo>
                  <a:lnTo>
                    <a:pt x="36487" y="1651"/>
                  </a:lnTo>
                  <a:lnTo>
                    <a:pt x="34848" y="1397"/>
                  </a:lnTo>
                  <a:lnTo>
                    <a:pt x="35699" y="2247"/>
                  </a:lnTo>
                  <a:lnTo>
                    <a:pt x="35750" y="2438"/>
                  </a:lnTo>
                  <a:lnTo>
                    <a:pt x="34836" y="2667"/>
                  </a:lnTo>
                  <a:lnTo>
                    <a:pt x="34277" y="2247"/>
                  </a:lnTo>
                  <a:lnTo>
                    <a:pt x="34353" y="1905"/>
                  </a:lnTo>
                  <a:lnTo>
                    <a:pt x="34848" y="1270"/>
                  </a:lnTo>
                  <a:lnTo>
                    <a:pt x="33845" y="1905"/>
                  </a:lnTo>
                  <a:lnTo>
                    <a:pt x="33121" y="1651"/>
                  </a:lnTo>
                  <a:lnTo>
                    <a:pt x="33197" y="1524"/>
                  </a:lnTo>
                  <a:lnTo>
                    <a:pt x="33756" y="635"/>
                  </a:lnTo>
                  <a:lnTo>
                    <a:pt x="32880" y="1524"/>
                  </a:lnTo>
                  <a:lnTo>
                    <a:pt x="32562" y="1270"/>
                  </a:lnTo>
                  <a:lnTo>
                    <a:pt x="31788" y="635"/>
                  </a:lnTo>
                  <a:lnTo>
                    <a:pt x="31153" y="635"/>
                  </a:lnTo>
                  <a:lnTo>
                    <a:pt x="31292" y="520"/>
                  </a:lnTo>
                  <a:lnTo>
                    <a:pt x="30810" y="635"/>
                  </a:lnTo>
                  <a:lnTo>
                    <a:pt x="31292" y="1270"/>
                  </a:lnTo>
                  <a:lnTo>
                    <a:pt x="30949" y="1143"/>
                  </a:lnTo>
                  <a:lnTo>
                    <a:pt x="30683" y="1270"/>
                  </a:lnTo>
                  <a:lnTo>
                    <a:pt x="30607" y="889"/>
                  </a:lnTo>
                  <a:lnTo>
                    <a:pt x="30416" y="1524"/>
                  </a:lnTo>
                  <a:lnTo>
                    <a:pt x="31165" y="2032"/>
                  </a:lnTo>
                  <a:lnTo>
                    <a:pt x="30721" y="2794"/>
                  </a:lnTo>
                  <a:lnTo>
                    <a:pt x="30276" y="2565"/>
                  </a:lnTo>
                  <a:lnTo>
                    <a:pt x="29641" y="3556"/>
                  </a:lnTo>
                  <a:lnTo>
                    <a:pt x="29337" y="2921"/>
                  </a:lnTo>
                  <a:lnTo>
                    <a:pt x="29210" y="2667"/>
                  </a:lnTo>
                  <a:lnTo>
                    <a:pt x="30200" y="2578"/>
                  </a:lnTo>
                  <a:lnTo>
                    <a:pt x="30568" y="2540"/>
                  </a:lnTo>
                  <a:lnTo>
                    <a:pt x="28765" y="1778"/>
                  </a:lnTo>
                  <a:lnTo>
                    <a:pt x="29286" y="1524"/>
                  </a:lnTo>
                  <a:lnTo>
                    <a:pt x="29032" y="1524"/>
                  </a:lnTo>
                  <a:lnTo>
                    <a:pt x="28943" y="1397"/>
                  </a:lnTo>
                  <a:lnTo>
                    <a:pt x="29070" y="1270"/>
                  </a:lnTo>
                  <a:lnTo>
                    <a:pt x="27571" y="889"/>
                  </a:lnTo>
                  <a:lnTo>
                    <a:pt x="28638" y="2247"/>
                  </a:lnTo>
                  <a:lnTo>
                    <a:pt x="28752" y="2578"/>
                  </a:lnTo>
                  <a:lnTo>
                    <a:pt x="27647" y="2921"/>
                  </a:lnTo>
                  <a:lnTo>
                    <a:pt x="27609" y="2413"/>
                  </a:lnTo>
                  <a:lnTo>
                    <a:pt x="27343" y="2247"/>
                  </a:lnTo>
                  <a:lnTo>
                    <a:pt x="27317" y="3175"/>
                  </a:lnTo>
                  <a:lnTo>
                    <a:pt x="27114" y="3556"/>
                  </a:lnTo>
                  <a:lnTo>
                    <a:pt x="26162" y="3556"/>
                  </a:lnTo>
                  <a:lnTo>
                    <a:pt x="26403" y="4191"/>
                  </a:lnTo>
                  <a:lnTo>
                    <a:pt x="25984" y="4318"/>
                  </a:lnTo>
                  <a:lnTo>
                    <a:pt x="26517" y="4318"/>
                  </a:lnTo>
                  <a:lnTo>
                    <a:pt x="26593" y="4953"/>
                  </a:lnTo>
                  <a:lnTo>
                    <a:pt x="26174" y="4953"/>
                  </a:lnTo>
                  <a:lnTo>
                    <a:pt x="25781" y="5321"/>
                  </a:lnTo>
                  <a:lnTo>
                    <a:pt x="25717" y="5969"/>
                  </a:lnTo>
                  <a:lnTo>
                    <a:pt x="24142" y="4572"/>
                  </a:lnTo>
                  <a:lnTo>
                    <a:pt x="23660" y="5588"/>
                  </a:lnTo>
                  <a:lnTo>
                    <a:pt x="23114" y="5461"/>
                  </a:lnTo>
                  <a:lnTo>
                    <a:pt x="23114" y="4699"/>
                  </a:lnTo>
                  <a:lnTo>
                    <a:pt x="22669" y="4699"/>
                  </a:lnTo>
                  <a:lnTo>
                    <a:pt x="22250" y="5600"/>
                  </a:lnTo>
                  <a:lnTo>
                    <a:pt x="22161" y="5969"/>
                  </a:lnTo>
                  <a:lnTo>
                    <a:pt x="22047" y="6477"/>
                  </a:lnTo>
                  <a:lnTo>
                    <a:pt x="22148" y="6896"/>
                  </a:lnTo>
                  <a:lnTo>
                    <a:pt x="22326" y="6731"/>
                  </a:lnTo>
                  <a:lnTo>
                    <a:pt x="22288" y="6604"/>
                  </a:lnTo>
                  <a:lnTo>
                    <a:pt x="22567" y="6096"/>
                  </a:lnTo>
                  <a:lnTo>
                    <a:pt x="22910" y="6096"/>
                  </a:lnTo>
                  <a:lnTo>
                    <a:pt x="22860" y="6731"/>
                  </a:lnTo>
                  <a:lnTo>
                    <a:pt x="23253" y="7112"/>
                  </a:lnTo>
                  <a:lnTo>
                    <a:pt x="22364" y="6642"/>
                  </a:lnTo>
                  <a:lnTo>
                    <a:pt x="22250" y="7366"/>
                  </a:lnTo>
                  <a:lnTo>
                    <a:pt x="22491" y="8382"/>
                  </a:lnTo>
                  <a:lnTo>
                    <a:pt x="21437" y="8128"/>
                  </a:lnTo>
                  <a:lnTo>
                    <a:pt x="20408" y="6604"/>
                  </a:lnTo>
                  <a:lnTo>
                    <a:pt x="18910" y="6731"/>
                  </a:lnTo>
                  <a:lnTo>
                    <a:pt x="19126" y="8636"/>
                  </a:lnTo>
                  <a:lnTo>
                    <a:pt x="17703" y="9398"/>
                  </a:lnTo>
                  <a:lnTo>
                    <a:pt x="18288" y="9271"/>
                  </a:lnTo>
                  <a:lnTo>
                    <a:pt x="18605" y="9906"/>
                  </a:lnTo>
                  <a:lnTo>
                    <a:pt x="17627" y="10033"/>
                  </a:lnTo>
                  <a:lnTo>
                    <a:pt x="17449" y="10541"/>
                  </a:lnTo>
                  <a:lnTo>
                    <a:pt x="17170" y="10160"/>
                  </a:lnTo>
                  <a:lnTo>
                    <a:pt x="17081" y="10033"/>
                  </a:lnTo>
                  <a:lnTo>
                    <a:pt x="16687" y="10160"/>
                  </a:lnTo>
                  <a:lnTo>
                    <a:pt x="16268" y="10033"/>
                  </a:lnTo>
                  <a:lnTo>
                    <a:pt x="16598" y="10287"/>
                  </a:lnTo>
                  <a:lnTo>
                    <a:pt x="15354" y="10795"/>
                  </a:lnTo>
                  <a:lnTo>
                    <a:pt x="16103" y="11684"/>
                  </a:lnTo>
                  <a:lnTo>
                    <a:pt x="15074" y="11684"/>
                  </a:lnTo>
                  <a:lnTo>
                    <a:pt x="13957" y="12446"/>
                  </a:lnTo>
                  <a:lnTo>
                    <a:pt x="15367" y="13843"/>
                  </a:lnTo>
                  <a:lnTo>
                    <a:pt x="14427" y="14605"/>
                  </a:lnTo>
                  <a:lnTo>
                    <a:pt x="14211" y="14097"/>
                  </a:lnTo>
                  <a:lnTo>
                    <a:pt x="14160" y="13970"/>
                  </a:lnTo>
                  <a:lnTo>
                    <a:pt x="13462" y="14097"/>
                  </a:lnTo>
                  <a:lnTo>
                    <a:pt x="13487" y="13970"/>
                  </a:lnTo>
                  <a:lnTo>
                    <a:pt x="13665" y="13208"/>
                  </a:lnTo>
                  <a:lnTo>
                    <a:pt x="13373" y="13462"/>
                  </a:lnTo>
                  <a:lnTo>
                    <a:pt x="13042" y="13589"/>
                  </a:lnTo>
                  <a:lnTo>
                    <a:pt x="13360" y="13970"/>
                  </a:lnTo>
                  <a:lnTo>
                    <a:pt x="12877" y="13843"/>
                  </a:lnTo>
                  <a:lnTo>
                    <a:pt x="13271" y="15367"/>
                  </a:lnTo>
                  <a:lnTo>
                    <a:pt x="12611" y="15240"/>
                  </a:lnTo>
                  <a:lnTo>
                    <a:pt x="12725" y="15494"/>
                  </a:lnTo>
                  <a:lnTo>
                    <a:pt x="13182" y="16002"/>
                  </a:lnTo>
                  <a:lnTo>
                    <a:pt x="12877" y="16256"/>
                  </a:lnTo>
                  <a:lnTo>
                    <a:pt x="12547" y="16891"/>
                  </a:lnTo>
                  <a:lnTo>
                    <a:pt x="13322" y="17018"/>
                  </a:lnTo>
                  <a:lnTo>
                    <a:pt x="11010" y="16891"/>
                  </a:lnTo>
                  <a:lnTo>
                    <a:pt x="11480" y="19812"/>
                  </a:lnTo>
                  <a:lnTo>
                    <a:pt x="9588" y="19812"/>
                  </a:lnTo>
                  <a:lnTo>
                    <a:pt x="8623" y="22479"/>
                  </a:lnTo>
                  <a:lnTo>
                    <a:pt x="8483" y="22352"/>
                  </a:lnTo>
                  <a:lnTo>
                    <a:pt x="8356" y="22352"/>
                  </a:lnTo>
                  <a:lnTo>
                    <a:pt x="8483" y="22225"/>
                  </a:lnTo>
                  <a:lnTo>
                    <a:pt x="8280" y="22352"/>
                  </a:lnTo>
                  <a:lnTo>
                    <a:pt x="7480" y="22860"/>
                  </a:lnTo>
                  <a:lnTo>
                    <a:pt x="9715" y="23622"/>
                  </a:lnTo>
                  <a:lnTo>
                    <a:pt x="8610" y="24384"/>
                  </a:lnTo>
                  <a:lnTo>
                    <a:pt x="7454" y="24511"/>
                  </a:lnTo>
                  <a:lnTo>
                    <a:pt x="8293" y="23749"/>
                  </a:lnTo>
                  <a:lnTo>
                    <a:pt x="8432" y="23622"/>
                  </a:lnTo>
                  <a:lnTo>
                    <a:pt x="7924" y="23749"/>
                  </a:lnTo>
                  <a:lnTo>
                    <a:pt x="6070" y="22987"/>
                  </a:lnTo>
                  <a:lnTo>
                    <a:pt x="7454" y="25146"/>
                  </a:lnTo>
                  <a:lnTo>
                    <a:pt x="6121" y="25527"/>
                  </a:lnTo>
                  <a:lnTo>
                    <a:pt x="6083" y="25273"/>
                  </a:lnTo>
                  <a:lnTo>
                    <a:pt x="5219" y="25654"/>
                  </a:lnTo>
                  <a:lnTo>
                    <a:pt x="6096" y="26924"/>
                  </a:lnTo>
                  <a:lnTo>
                    <a:pt x="6108" y="27178"/>
                  </a:lnTo>
                  <a:lnTo>
                    <a:pt x="5664" y="27940"/>
                  </a:lnTo>
                  <a:lnTo>
                    <a:pt x="5524" y="27813"/>
                  </a:lnTo>
                  <a:lnTo>
                    <a:pt x="5384" y="27813"/>
                  </a:lnTo>
                  <a:lnTo>
                    <a:pt x="5956" y="28702"/>
                  </a:lnTo>
                  <a:lnTo>
                    <a:pt x="5969" y="30899"/>
                  </a:lnTo>
                  <a:lnTo>
                    <a:pt x="6134" y="30861"/>
                  </a:lnTo>
                  <a:lnTo>
                    <a:pt x="6083" y="31750"/>
                  </a:lnTo>
                  <a:lnTo>
                    <a:pt x="5600" y="31877"/>
                  </a:lnTo>
                  <a:lnTo>
                    <a:pt x="5041" y="32385"/>
                  </a:lnTo>
                  <a:lnTo>
                    <a:pt x="4203" y="32258"/>
                  </a:lnTo>
                  <a:lnTo>
                    <a:pt x="4406" y="31496"/>
                  </a:lnTo>
                  <a:lnTo>
                    <a:pt x="3238" y="31623"/>
                  </a:lnTo>
                  <a:lnTo>
                    <a:pt x="3975" y="32385"/>
                  </a:lnTo>
                  <a:lnTo>
                    <a:pt x="4000" y="32639"/>
                  </a:lnTo>
                  <a:lnTo>
                    <a:pt x="3898" y="32766"/>
                  </a:lnTo>
                  <a:lnTo>
                    <a:pt x="10490" y="32766"/>
                  </a:lnTo>
                  <a:lnTo>
                    <a:pt x="10617" y="32385"/>
                  </a:lnTo>
                  <a:lnTo>
                    <a:pt x="11137" y="30861"/>
                  </a:lnTo>
                  <a:lnTo>
                    <a:pt x="11976" y="28956"/>
                  </a:lnTo>
                  <a:lnTo>
                    <a:pt x="12065" y="27940"/>
                  </a:lnTo>
                  <a:lnTo>
                    <a:pt x="12052" y="27432"/>
                  </a:lnTo>
                  <a:lnTo>
                    <a:pt x="12230" y="27698"/>
                  </a:lnTo>
                  <a:lnTo>
                    <a:pt x="12484" y="27813"/>
                  </a:lnTo>
                  <a:lnTo>
                    <a:pt x="12407" y="28067"/>
                  </a:lnTo>
                  <a:lnTo>
                    <a:pt x="13208" y="27940"/>
                  </a:lnTo>
                  <a:lnTo>
                    <a:pt x="13208" y="27432"/>
                  </a:lnTo>
                  <a:lnTo>
                    <a:pt x="13195" y="26543"/>
                  </a:lnTo>
                  <a:lnTo>
                    <a:pt x="12649" y="26162"/>
                  </a:lnTo>
                  <a:lnTo>
                    <a:pt x="12865" y="25908"/>
                  </a:lnTo>
                  <a:lnTo>
                    <a:pt x="13169" y="26416"/>
                  </a:lnTo>
                  <a:lnTo>
                    <a:pt x="13538" y="26289"/>
                  </a:lnTo>
                  <a:lnTo>
                    <a:pt x="14147" y="26162"/>
                  </a:lnTo>
                  <a:lnTo>
                    <a:pt x="13970" y="25908"/>
                  </a:lnTo>
                  <a:lnTo>
                    <a:pt x="13690" y="25527"/>
                  </a:lnTo>
                  <a:lnTo>
                    <a:pt x="13246" y="24892"/>
                  </a:lnTo>
                  <a:lnTo>
                    <a:pt x="14071" y="25006"/>
                  </a:lnTo>
                  <a:lnTo>
                    <a:pt x="13970" y="24765"/>
                  </a:lnTo>
                  <a:lnTo>
                    <a:pt x="14351" y="24511"/>
                  </a:lnTo>
                  <a:lnTo>
                    <a:pt x="14922" y="24130"/>
                  </a:lnTo>
                  <a:lnTo>
                    <a:pt x="14046" y="23876"/>
                  </a:lnTo>
                  <a:lnTo>
                    <a:pt x="14833" y="23368"/>
                  </a:lnTo>
                  <a:lnTo>
                    <a:pt x="14605" y="22479"/>
                  </a:lnTo>
                  <a:lnTo>
                    <a:pt x="14566" y="22352"/>
                  </a:lnTo>
                  <a:lnTo>
                    <a:pt x="15354" y="22098"/>
                  </a:lnTo>
                  <a:lnTo>
                    <a:pt x="14770" y="21082"/>
                  </a:lnTo>
                  <a:lnTo>
                    <a:pt x="16497" y="21082"/>
                  </a:lnTo>
                  <a:lnTo>
                    <a:pt x="15494" y="20193"/>
                  </a:lnTo>
                  <a:lnTo>
                    <a:pt x="16611" y="21082"/>
                  </a:lnTo>
                  <a:lnTo>
                    <a:pt x="17043" y="20193"/>
                  </a:lnTo>
                  <a:lnTo>
                    <a:pt x="17157" y="19939"/>
                  </a:lnTo>
                  <a:lnTo>
                    <a:pt x="17094" y="18923"/>
                  </a:lnTo>
                  <a:lnTo>
                    <a:pt x="17310" y="19304"/>
                  </a:lnTo>
                  <a:lnTo>
                    <a:pt x="17602" y="18923"/>
                  </a:lnTo>
                  <a:lnTo>
                    <a:pt x="17703" y="18796"/>
                  </a:lnTo>
                  <a:lnTo>
                    <a:pt x="18008" y="19278"/>
                  </a:lnTo>
                  <a:lnTo>
                    <a:pt x="18364" y="18796"/>
                  </a:lnTo>
                  <a:lnTo>
                    <a:pt x="18542" y="18288"/>
                  </a:lnTo>
                  <a:lnTo>
                    <a:pt x="17932" y="17907"/>
                  </a:lnTo>
                  <a:lnTo>
                    <a:pt x="19913" y="18161"/>
                  </a:lnTo>
                  <a:lnTo>
                    <a:pt x="19786" y="17907"/>
                  </a:lnTo>
                  <a:lnTo>
                    <a:pt x="19342" y="17018"/>
                  </a:lnTo>
                  <a:lnTo>
                    <a:pt x="18529" y="15367"/>
                  </a:lnTo>
                  <a:lnTo>
                    <a:pt x="18465" y="15240"/>
                  </a:lnTo>
                  <a:lnTo>
                    <a:pt x="20421" y="16256"/>
                  </a:lnTo>
                  <a:lnTo>
                    <a:pt x="20891" y="15240"/>
                  </a:lnTo>
                  <a:lnTo>
                    <a:pt x="21196" y="14605"/>
                  </a:lnTo>
                  <a:lnTo>
                    <a:pt x="21831" y="13335"/>
                  </a:lnTo>
                  <a:lnTo>
                    <a:pt x="21831" y="12954"/>
                  </a:lnTo>
                  <a:lnTo>
                    <a:pt x="21945" y="13093"/>
                  </a:lnTo>
                  <a:lnTo>
                    <a:pt x="22021" y="12954"/>
                  </a:lnTo>
                  <a:lnTo>
                    <a:pt x="23202" y="11811"/>
                  </a:lnTo>
                  <a:lnTo>
                    <a:pt x="23634" y="12433"/>
                  </a:lnTo>
                  <a:lnTo>
                    <a:pt x="23672" y="11811"/>
                  </a:lnTo>
                  <a:lnTo>
                    <a:pt x="23698" y="11303"/>
                  </a:lnTo>
                  <a:lnTo>
                    <a:pt x="25120" y="10668"/>
                  </a:lnTo>
                  <a:lnTo>
                    <a:pt x="25565" y="10668"/>
                  </a:lnTo>
                  <a:lnTo>
                    <a:pt x="25374" y="11049"/>
                  </a:lnTo>
                  <a:lnTo>
                    <a:pt x="25285" y="11557"/>
                  </a:lnTo>
                  <a:lnTo>
                    <a:pt x="26060" y="10668"/>
                  </a:lnTo>
                  <a:lnTo>
                    <a:pt x="26174" y="10541"/>
                  </a:lnTo>
                  <a:lnTo>
                    <a:pt x="26289" y="10414"/>
                  </a:lnTo>
                  <a:lnTo>
                    <a:pt x="27800" y="10287"/>
                  </a:lnTo>
                  <a:lnTo>
                    <a:pt x="28536" y="9271"/>
                  </a:lnTo>
                  <a:lnTo>
                    <a:pt x="28625" y="9144"/>
                  </a:lnTo>
                  <a:lnTo>
                    <a:pt x="28651" y="9017"/>
                  </a:lnTo>
                  <a:lnTo>
                    <a:pt x="28016" y="8509"/>
                  </a:lnTo>
                  <a:lnTo>
                    <a:pt x="28105" y="8382"/>
                  </a:lnTo>
                  <a:lnTo>
                    <a:pt x="28956" y="7112"/>
                  </a:lnTo>
                  <a:lnTo>
                    <a:pt x="28943" y="6477"/>
                  </a:lnTo>
                  <a:lnTo>
                    <a:pt x="29159" y="8382"/>
                  </a:lnTo>
                  <a:lnTo>
                    <a:pt x="30391" y="6477"/>
                  </a:lnTo>
                  <a:lnTo>
                    <a:pt x="30492" y="8890"/>
                  </a:lnTo>
                  <a:lnTo>
                    <a:pt x="30607" y="8636"/>
                  </a:lnTo>
                  <a:lnTo>
                    <a:pt x="30543" y="7874"/>
                  </a:lnTo>
                  <a:lnTo>
                    <a:pt x="30822" y="8001"/>
                  </a:lnTo>
                  <a:lnTo>
                    <a:pt x="30886" y="8763"/>
                  </a:lnTo>
                  <a:lnTo>
                    <a:pt x="31521" y="8128"/>
                  </a:lnTo>
                  <a:lnTo>
                    <a:pt x="31521" y="7874"/>
                  </a:lnTo>
                  <a:lnTo>
                    <a:pt x="31153" y="7493"/>
                  </a:lnTo>
                  <a:lnTo>
                    <a:pt x="31991" y="7366"/>
                  </a:lnTo>
                  <a:lnTo>
                    <a:pt x="32067" y="7620"/>
                  </a:lnTo>
                  <a:lnTo>
                    <a:pt x="31927" y="7747"/>
                  </a:lnTo>
                  <a:lnTo>
                    <a:pt x="31940" y="8128"/>
                  </a:lnTo>
                  <a:lnTo>
                    <a:pt x="32232" y="7366"/>
                  </a:lnTo>
                  <a:lnTo>
                    <a:pt x="32486" y="6731"/>
                  </a:lnTo>
                  <a:lnTo>
                    <a:pt x="33274" y="6858"/>
                  </a:lnTo>
                  <a:lnTo>
                    <a:pt x="33261" y="7112"/>
                  </a:lnTo>
                  <a:lnTo>
                    <a:pt x="33401" y="7239"/>
                  </a:lnTo>
                  <a:lnTo>
                    <a:pt x="33185" y="7366"/>
                  </a:lnTo>
                  <a:lnTo>
                    <a:pt x="34340" y="6858"/>
                  </a:lnTo>
                  <a:lnTo>
                    <a:pt x="34391" y="6731"/>
                  </a:lnTo>
                  <a:lnTo>
                    <a:pt x="34518" y="6477"/>
                  </a:lnTo>
                  <a:lnTo>
                    <a:pt x="34683" y="6096"/>
                  </a:lnTo>
                  <a:lnTo>
                    <a:pt x="34747" y="5969"/>
                  </a:lnTo>
                  <a:lnTo>
                    <a:pt x="35039" y="5334"/>
                  </a:lnTo>
                  <a:lnTo>
                    <a:pt x="36550" y="5715"/>
                  </a:lnTo>
                  <a:lnTo>
                    <a:pt x="36271" y="7112"/>
                  </a:lnTo>
                  <a:lnTo>
                    <a:pt x="37058" y="6096"/>
                  </a:lnTo>
                  <a:lnTo>
                    <a:pt x="37223" y="7239"/>
                  </a:lnTo>
                  <a:lnTo>
                    <a:pt x="37846" y="6896"/>
                  </a:lnTo>
                  <a:lnTo>
                    <a:pt x="37757" y="6604"/>
                  </a:lnTo>
                  <a:lnTo>
                    <a:pt x="37592" y="6350"/>
                  </a:lnTo>
                  <a:lnTo>
                    <a:pt x="38239" y="6223"/>
                  </a:lnTo>
                  <a:lnTo>
                    <a:pt x="38341" y="6096"/>
                  </a:lnTo>
                  <a:lnTo>
                    <a:pt x="38836" y="5461"/>
                  </a:lnTo>
                  <a:lnTo>
                    <a:pt x="39217" y="5715"/>
                  </a:lnTo>
                  <a:lnTo>
                    <a:pt x="39281" y="5969"/>
                  </a:lnTo>
                  <a:lnTo>
                    <a:pt x="38912" y="6350"/>
                  </a:lnTo>
                  <a:lnTo>
                    <a:pt x="40157" y="6096"/>
                  </a:lnTo>
                  <a:lnTo>
                    <a:pt x="39547" y="5765"/>
                  </a:lnTo>
                  <a:lnTo>
                    <a:pt x="39598" y="5588"/>
                  </a:lnTo>
                  <a:lnTo>
                    <a:pt x="39738" y="5461"/>
                  </a:lnTo>
                  <a:lnTo>
                    <a:pt x="39878" y="5334"/>
                  </a:lnTo>
                  <a:lnTo>
                    <a:pt x="40157" y="5080"/>
                  </a:lnTo>
                  <a:lnTo>
                    <a:pt x="39408" y="4191"/>
                  </a:lnTo>
                  <a:lnTo>
                    <a:pt x="40322" y="4572"/>
                  </a:lnTo>
                  <a:lnTo>
                    <a:pt x="40132" y="4699"/>
                  </a:lnTo>
                  <a:lnTo>
                    <a:pt x="41033" y="4572"/>
                  </a:lnTo>
                  <a:lnTo>
                    <a:pt x="41300" y="5270"/>
                  </a:lnTo>
                  <a:lnTo>
                    <a:pt x="41173" y="5397"/>
                  </a:lnTo>
                  <a:lnTo>
                    <a:pt x="41021" y="5549"/>
                  </a:lnTo>
                  <a:lnTo>
                    <a:pt x="40868" y="5638"/>
                  </a:lnTo>
                  <a:lnTo>
                    <a:pt x="41097" y="5715"/>
                  </a:lnTo>
                  <a:lnTo>
                    <a:pt x="41287" y="5740"/>
                  </a:lnTo>
                  <a:lnTo>
                    <a:pt x="41325" y="5321"/>
                  </a:lnTo>
                  <a:lnTo>
                    <a:pt x="42100" y="4572"/>
                  </a:lnTo>
                  <a:lnTo>
                    <a:pt x="42570" y="4953"/>
                  </a:lnTo>
                  <a:lnTo>
                    <a:pt x="42608" y="5461"/>
                  </a:lnTo>
                  <a:lnTo>
                    <a:pt x="42494" y="5765"/>
                  </a:lnTo>
                  <a:lnTo>
                    <a:pt x="42367" y="6477"/>
                  </a:lnTo>
                  <a:lnTo>
                    <a:pt x="42811" y="5588"/>
                  </a:lnTo>
                  <a:lnTo>
                    <a:pt x="43929" y="6350"/>
                  </a:lnTo>
                  <a:lnTo>
                    <a:pt x="44348" y="5715"/>
                  </a:lnTo>
                  <a:lnTo>
                    <a:pt x="44424" y="5588"/>
                  </a:lnTo>
                  <a:lnTo>
                    <a:pt x="44526" y="5461"/>
                  </a:lnTo>
                  <a:lnTo>
                    <a:pt x="44348" y="5715"/>
                  </a:lnTo>
                  <a:lnTo>
                    <a:pt x="44234" y="6350"/>
                  </a:lnTo>
                  <a:lnTo>
                    <a:pt x="44653" y="5715"/>
                  </a:lnTo>
                  <a:lnTo>
                    <a:pt x="44780" y="5842"/>
                  </a:lnTo>
                  <a:lnTo>
                    <a:pt x="44856" y="6642"/>
                  </a:lnTo>
                  <a:lnTo>
                    <a:pt x="45631" y="6985"/>
                  </a:lnTo>
                  <a:lnTo>
                    <a:pt x="45085" y="5715"/>
                  </a:lnTo>
                  <a:lnTo>
                    <a:pt x="44983" y="5461"/>
                  </a:lnTo>
                  <a:lnTo>
                    <a:pt x="44818" y="5080"/>
                  </a:lnTo>
                  <a:lnTo>
                    <a:pt x="45758" y="5969"/>
                  </a:lnTo>
                  <a:lnTo>
                    <a:pt x="45656" y="6096"/>
                  </a:lnTo>
                  <a:lnTo>
                    <a:pt x="45453" y="6223"/>
                  </a:lnTo>
                  <a:lnTo>
                    <a:pt x="46418" y="6858"/>
                  </a:lnTo>
                  <a:lnTo>
                    <a:pt x="47675" y="6350"/>
                  </a:lnTo>
                  <a:lnTo>
                    <a:pt x="48361" y="6985"/>
                  </a:lnTo>
                  <a:lnTo>
                    <a:pt x="48437" y="7493"/>
                  </a:lnTo>
                  <a:lnTo>
                    <a:pt x="48323" y="8255"/>
                  </a:lnTo>
                  <a:lnTo>
                    <a:pt x="47586" y="6985"/>
                  </a:lnTo>
                  <a:lnTo>
                    <a:pt x="47574" y="7124"/>
                  </a:lnTo>
                  <a:lnTo>
                    <a:pt x="47536" y="8128"/>
                  </a:lnTo>
                  <a:lnTo>
                    <a:pt x="48196" y="8255"/>
                  </a:lnTo>
                  <a:lnTo>
                    <a:pt x="48869" y="8382"/>
                  </a:lnTo>
                  <a:lnTo>
                    <a:pt x="50838" y="8001"/>
                  </a:lnTo>
                  <a:lnTo>
                    <a:pt x="51904" y="9017"/>
                  </a:lnTo>
                  <a:lnTo>
                    <a:pt x="51816" y="8890"/>
                  </a:lnTo>
                  <a:lnTo>
                    <a:pt x="51854" y="8636"/>
                  </a:lnTo>
                  <a:lnTo>
                    <a:pt x="52451" y="8001"/>
                  </a:lnTo>
                  <a:lnTo>
                    <a:pt x="52806" y="7620"/>
                  </a:lnTo>
                  <a:lnTo>
                    <a:pt x="52209" y="10033"/>
                  </a:lnTo>
                  <a:lnTo>
                    <a:pt x="52857" y="9956"/>
                  </a:lnTo>
                  <a:lnTo>
                    <a:pt x="52489" y="10414"/>
                  </a:lnTo>
                  <a:lnTo>
                    <a:pt x="52628" y="10287"/>
                  </a:lnTo>
                  <a:lnTo>
                    <a:pt x="53213" y="11176"/>
                  </a:lnTo>
                  <a:lnTo>
                    <a:pt x="54406" y="11176"/>
                  </a:lnTo>
                  <a:lnTo>
                    <a:pt x="55841" y="11811"/>
                  </a:lnTo>
                  <a:lnTo>
                    <a:pt x="55626" y="11938"/>
                  </a:lnTo>
                  <a:lnTo>
                    <a:pt x="55511" y="12433"/>
                  </a:lnTo>
                  <a:lnTo>
                    <a:pt x="55587" y="12700"/>
                  </a:lnTo>
                  <a:lnTo>
                    <a:pt x="56286" y="13335"/>
                  </a:lnTo>
                  <a:lnTo>
                    <a:pt x="56578" y="13843"/>
                  </a:lnTo>
                  <a:lnTo>
                    <a:pt x="57023" y="13716"/>
                  </a:lnTo>
                  <a:lnTo>
                    <a:pt x="57188" y="13970"/>
                  </a:lnTo>
                  <a:lnTo>
                    <a:pt x="57353" y="13716"/>
                  </a:lnTo>
                  <a:lnTo>
                    <a:pt x="57518" y="13462"/>
                  </a:lnTo>
                  <a:lnTo>
                    <a:pt x="56807" y="16383"/>
                  </a:lnTo>
                  <a:lnTo>
                    <a:pt x="59893" y="15900"/>
                  </a:lnTo>
                  <a:lnTo>
                    <a:pt x="60769" y="15240"/>
                  </a:lnTo>
                  <a:lnTo>
                    <a:pt x="60591" y="15240"/>
                  </a:lnTo>
                  <a:lnTo>
                    <a:pt x="60642" y="14986"/>
                  </a:lnTo>
                  <a:lnTo>
                    <a:pt x="60794" y="14986"/>
                  </a:lnTo>
                  <a:lnTo>
                    <a:pt x="60680" y="14732"/>
                  </a:lnTo>
                  <a:lnTo>
                    <a:pt x="61188" y="14351"/>
                  </a:lnTo>
                  <a:lnTo>
                    <a:pt x="60883" y="14224"/>
                  </a:lnTo>
                  <a:lnTo>
                    <a:pt x="61315" y="13970"/>
                  </a:lnTo>
                  <a:lnTo>
                    <a:pt x="61379" y="14224"/>
                  </a:lnTo>
                  <a:lnTo>
                    <a:pt x="61290" y="14478"/>
                  </a:lnTo>
                  <a:lnTo>
                    <a:pt x="60947" y="14986"/>
                  </a:lnTo>
                  <a:lnTo>
                    <a:pt x="61493" y="14986"/>
                  </a:lnTo>
                  <a:lnTo>
                    <a:pt x="61480" y="14478"/>
                  </a:lnTo>
                  <a:lnTo>
                    <a:pt x="61544" y="14351"/>
                  </a:lnTo>
                  <a:lnTo>
                    <a:pt x="61429" y="13970"/>
                  </a:lnTo>
                  <a:lnTo>
                    <a:pt x="61506" y="13208"/>
                  </a:lnTo>
                  <a:lnTo>
                    <a:pt x="61683" y="12954"/>
                  </a:lnTo>
                  <a:close/>
                </a:path>
                <a:path w="68579" h="90804">
                  <a:moveTo>
                    <a:pt x="61899" y="12636"/>
                  </a:moveTo>
                  <a:lnTo>
                    <a:pt x="61734" y="12788"/>
                  </a:lnTo>
                  <a:lnTo>
                    <a:pt x="61899" y="12636"/>
                  </a:lnTo>
                  <a:close/>
                </a:path>
                <a:path w="68579" h="90804">
                  <a:moveTo>
                    <a:pt x="62534" y="38811"/>
                  </a:moveTo>
                  <a:lnTo>
                    <a:pt x="62458" y="38646"/>
                  </a:lnTo>
                  <a:lnTo>
                    <a:pt x="62395" y="38773"/>
                  </a:lnTo>
                  <a:lnTo>
                    <a:pt x="62534" y="38811"/>
                  </a:lnTo>
                  <a:close/>
                </a:path>
                <a:path w="68579" h="90804">
                  <a:moveTo>
                    <a:pt x="62623" y="38849"/>
                  </a:moveTo>
                  <a:lnTo>
                    <a:pt x="62611" y="38976"/>
                  </a:lnTo>
                  <a:lnTo>
                    <a:pt x="62623" y="38849"/>
                  </a:lnTo>
                  <a:close/>
                </a:path>
                <a:path w="68579" h="90804">
                  <a:moveTo>
                    <a:pt x="62699" y="28956"/>
                  </a:moveTo>
                  <a:lnTo>
                    <a:pt x="62268" y="28956"/>
                  </a:lnTo>
                  <a:lnTo>
                    <a:pt x="62585" y="29464"/>
                  </a:lnTo>
                  <a:lnTo>
                    <a:pt x="62699" y="28956"/>
                  </a:lnTo>
                  <a:close/>
                </a:path>
                <a:path w="68579" h="90804">
                  <a:moveTo>
                    <a:pt x="62712" y="34798"/>
                  </a:moveTo>
                  <a:lnTo>
                    <a:pt x="62649" y="34671"/>
                  </a:lnTo>
                  <a:lnTo>
                    <a:pt x="62712" y="34798"/>
                  </a:lnTo>
                  <a:close/>
                </a:path>
                <a:path w="68579" h="90804">
                  <a:moveTo>
                    <a:pt x="62750" y="39344"/>
                  </a:moveTo>
                  <a:lnTo>
                    <a:pt x="62598" y="38989"/>
                  </a:lnTo>
                  <a:lnTo>
                    <a:pt x="62522" y="39217"/>
                  </a:lnTo>
                  <a:lnTo>
                    <a:pt x="62750" y="39344"/>
                  </a:lnTo>
                  <a:close/>
                </a:path>
                <a:path w="68579" h="90804">
                  <a:moveTo>
                    <a:pt x="62979" y="34912"/>
                  </a:moveTo>
                  <a:lnTo>
                    <a:pt x="62712" y="34798"/>
                  </a:lnTo>
                  <a:lnTo>
                    <a:pt x="62979" y="34912"/>
                  </a:lnTo>
                  <a:close/>
                </a:path>
                <a:path w="68579" h="90804">
                  <a:moveTo>
                    <a:pt x="63030" y="35775"/>
                  </a:moveTo>
                  <a:lnTo>
                    <a:pt x="62992" y="35966"/>
                  </a:lnTo>
                  <a:lnTo>
                    <a:pt x="63030" y="35775"/>
                  </a:lnTo>
                  <a:close/>
                </a:path>
                <a:path w="68579" h="90804">
                  <a:moveTo>
                    <a:pt x="63030" y="28956"/>
                  </a:moveTo>
                  <a:lnTo>
                    <a:pt x="62852" y="28702"/>
                  </a:lnTo>
                  <a:lnTo>
                    <a:pt x="62699" y="28956"/>
                  </a:lnTo>
                  <a:lnTo>
                    <a:pt x="63030" y="28956"/>
                  </a:lnTo>
                  <a:close/>
                </a:path>
                <a:path w="68579" h="90804">
                  <a:moveTo>
                    <a:pt x="63131" y="36461"/>
                  </a:moveTo>
                  <a:lnTo>
                    <a:pt x="63042" y="36195"/>
                  </a:lnTo>
                  <a:lnTo>
                    <a:pt x="62890" y="36169"/>
                  </a:lnTo>
                  <a:lnTo>
                    <a:pt x="63017" y="36372"/>
                  </a:lnTo>
                  <a:close/>
                </a:path>
                <a:path w="68579" h="90804">
                  <a:moveTo>
                    <a:pt x="63157" y="38608"/>
                  </a:moveTo>
                  <a:lnTo>
                    <a:pt x="63131" y="38328"/>
                  </a:lnTo>
                  <a:lnTo>
                    <a:pt x="62941" y="38354"/>
                  </a:lnTo>
                  <a:lnTo>
                    <a:pt x="63157" y="38608"/>
                  </a:lnTo>
                  <a:close/>
                </a:path>
                <a:path w="68579" h="90804">
                  <a:moveTo>
                    <a:pt x="63373" y="36220"/>
                  </a:moveTo>
                  <a:lnTo>
                    <a:pt x="63157" y="36169"/>
                  </a:lnTo>
                  <a:lnTo>
                    <a:pt x="63017" y="36017"/>
                  </a:lnTo>
                  <a:lnTo>
                    <a:pt x="63042" y="36195"/>
                  </a:lnTo>
                  <a:lnTo>
                    <a:pt x="63169" y="36233"/>
                  </a:lnTo>
                  <a:lnTo>
                    <a:pt x="63296" y="36245"/>
                  </a:lnTo>
                  <a:close/>
                </a:path>
                <a:path w="68579" h="90804">
                  <a:moveTo>
                    <a:pt x="63449" y="38290"/>
                  </a:moveTo>
                  <a:lnTo>
                    <a:pt x="63284" y="37846"/>
                  </a:lnTo>
                  <a:lnTo>
                    <a:pt x="62966" y="37592"/>
                  </a:lnTo>
                  <a:lnTo>
                    <a:pt x="63131" y="38328"/>
                  </a:lnTo>
                  <a:lnTo>
                    <a:pt x="63449" y="38290"/>
                  </a:lnTo>
                  <a:close/>
                </a:path>
                <a:path w="68579" h="90804">
                  <a:moveTo>
                    <a:pt x="63766" y="34099"/>
                  </a:moveTo>
                  <a:lnTo>
                    <a:pt x="63246" y="33820"/>
                  </a:lnTo>
                  <a:lnTo>
                    <a:pt x="63157" y="34099"/>
                  </a:lnTo>
                  <a:lnTo>
                    <a:pt x="62560" y="34480"/>
                  </a:lnTo>
                  <a:lnTo>
                    <a:pt x="62649" y="34671"/>
                  </a:lnTo>
                  <a:lnTo>
                    <a:pt x="63766" y="34099"/>
                  </a:lnTo>
                  <a:close/>
                </a:path>
                <a:path w="68579" h="90804">
                  <a:moveTo>
                    <a:pt x="63931" y="38252"/>
                  </a:moveTo>
                  <a:lnTo>
                    <a:pt x="63449" y="38290"/>
                  </a:lnTo>
                  <a:lnTo>
                    <a:pt x="63931" y="38252"/>
                  </a:lnTo>
                  <a:close/>
                </a:path>
                <a:path w="68579" h="90804">
                  <a:moveTo>
                    <a:pt x="64185" y="39331"/>
                  </a:moveTo>
                  <a:lnTo>
                    <a:pt x="63601" y="39116"/>
                  </a:lnTo>
                  <a:lnTo>
                    <a:pt x="63157" y="38608"/>
                  </a:lnTo>
                  <a:lnTo>
                    <a:pt x="63182" y="39116"/>
                  </a:lnTo>
                  <a:lnTo>
                    <a:pt x="63944" y="39497"/>
                  </a:lnTo>
                  <a:lnTo>
                    <a:pt x="64185" y="39331"/>
                  </a:lnTo>
                  <a:close/>
                </a:path>
                <a:path w="68579" h="90804">
                  <a:moveTo>
                    <a:pt x="64604" y="40678"/>
                  </a:moveTo>
                  <a:lnTo>
                    <a:pt x="64211" y="40195"/>
                  </a:lnTo>
                  <a:lnTo>
                    <a:pt x="63449" y="39598"/>
                  </a:lnTo>
                  <a:lnTo>
                    <a:pt x="62496" y="39624"/>
                  </a:lnTo>
                  <a:lnTo>
                    <a:pt x="63373" y="40182"/>
                  </a:lnTo>
                  <a:lnTo>
                    <a:pt x="62953" y="40170"/>
                  </a:lnTo>
                  <a:lnTo>
                    <a:pt x="63982" y="40830"/>
                  </a:lnTo>
                  <a:lnTo>
                    <a:pt x="64020" y="41160"/>
                  </a:lnTo>
                  <a:lnTo>
                    <a:pt x="63538" y="41287"/>
                  </a:lnTo>
                  <a:lnTo>
                    <a:pt x="63182" y="41122"/>
                  </a:lnTo>
                  <a:lnTo>
                    <a:pt x="63411" y="41313"/>
                  </a:lnTo>
                  <a:lnTo>
                    <a:pt x="62852" y="41529"/>
                  </a:lnTo>
                  <a:lnTo>
                    <a:pt x="63411" y="41871"/>
                  </a:lnTo>
                  <a:lnTo>
                    <a:pt x="64287" y="41694"/>
                  </a:lnTo>
                  <a:lnTo>
                    <a:pt x="64452" y="41173"/>
                  </a:lnTo>
                  <a:lnTo>
                    <a:pt x="63957" y="40487"/>
                  </a:lnTo>
                  <a:lnTo>
                    <a:pt x="64185" y="40436"/>
                  </a:lnTo>
                  <a:lnTo>
                    <a:pt x="64427" y="40601"/>
                  </a:lnTo>
                  <a:lnTo>
                    <a:pt x="64604" y="40678"/>
                  </a:lnTo>
                  <a:close/>
                </a:path>
                <a:path w="68579" h="90804">
                  <a:moveTo>
                    <a:pt x="64655" y="17462"/>
                  </a:moveTo>
                  <a:lnTo>
                    <a:pt x="64147" y="17360"/>
                  </a:lnTo>
                  <a:lnTo>
                    <a:pt x="64223" y="17513"/>
                  </a:lnTo>
                  <a:lnTo>
                    <a:pt x="64350" y="17500"/>
                  </a:lnTo>
                  <a:lnTo>
                    <a:pt x="64490" y="17475"/>
                  </a:lnTo>
                  <a:lnTo>
                    <a:pt x="64655" y="17462"/>
                  </a:lnTo>
                  <a:close/>
                </a:path>
                <a:path w="68579" h="90804">
                  <a:moveTo>
                    <a:pt x="64782" y="36576"/>
                  </a:moveTo>
                  <a:lnTo>
                    <a:pt x="64414" y="36576"/>
                  </a:lnTo>
                  <a:lnTo>
                    <a:pt x="64300" y="37058"/>
                  </a:lnTo>
                  <a:lnTo>
                    <a:pt x="64782" y="36576"/>
                  </a:lnTo>
                  <a:close/>
                </a:path>
                <a:path w="68579" h="90804">
                  <a:moveTo>
                    <a:pt x="64833" y="43243"/>
                  </a:moveTo>
                  <a:lnTo>
                    <a:pt x="64376" y="42951"/>
                  </a:lnTo>
                  <a:lnTo>
                    <a:pt x="64833" y="43243"/>
                  </a:lnTo>
                  <a:close/>
                </a:path>
                <a:path w="68579" h="90804">
                  <a:moveTo>
                    <a:pt x="64947" y="19431"/>
                  </a:moveTo>
                  <a:lnTo>
                    <a:pt x="64770" y="19431"/>
                  </a:lnTo>
                  <a:lnTo>
                    <a:pt x="64947" y="19431"/>
                  </a:lnTo>
                  <a:close/>
                </a:path>
                <a:path w="68579" h="90804">
                  <a:moveTo>
                    <a:pt x="65925" y="28448"/>
                  </a:moveTo>
                  <a:lnTo>
                    <a:pt x="65709" y="27851"/>
                  </a:lnTo>
                  <a:lnTo>
                    <a:pt x="65417" y="27927"/>
                  </a:lnTo>
                  <a:lnTo>
                    <a:pt x="65925" y="28448"/>
                  </a:lnTo>
                  <a:close/>
                </a:path>
                <a:path w="68579" h="90804">
                  <a:moveTo>
                    <a:pt x="66128" y="38608"/>
                  </a:moveTo>
                  <a:lnTo>
                    <a:pt x="64300" y="37084"/>
                  </a:lnTo>
                  <a:lnTo>
                    <a:pt x="63131" y="36576"/>
                  </a:lnTo>
                  <a:lnTo>
                    <a:pt x="63347" y="37084"/>
                  </a:lnTo>
                  <a:lnTo>
                    <a:pt x="63842" y="37592"/>
                  </a:lnTo>
                  <a:lnTo>
                    <a:pt x="64020" y="38290"/>
                  </a:lnTo>
                  <a:lnTo>
                    <a:pt x="64198" y="38354"/>
                  </a:lnTo>
                  <a:lnTo>
                    <a:pt x="64325" y="38735"/>
                  </a:lnTo>
                  <a:lnTo>
                    <a:pt x="66128" y="38608"/>
                  </a:lnTo>
                  <a:close/>
                </a:path>
                <a:path w="68579" h="90804">
                  <a:moveTo>
                    <a:pt x="66560" y="45085"/>
                  </a:moveTo>
                  <a:lnTo>
                    <a:pt x="66446" y="44450"/>
                  </a:lnTo>
                  <a:lnTo>
                    <a:pt x="66116" y="43815"/>
                  </a:lnTo>
                  <a:lnTo>
                    <a:pt x="65786" y="43180"/>
                  </a:lnTo>
                  <a:lnTo>
                    <a:pt x="65405" y="43307"/>
                  </a:lnTo>
                  <a:lnTo>
                    <a:pt x="65290" y="43561"/>
                  </a:lnTo>
                  <a:lnTo>
                    <a:pt x="64909" y="43815"/>
                  </a:lnTo>
                  <a:lnTo>
                    <a:pt x="64439" y="43688"/>
                  </a:lnTo>
                  <a:lnTo>
                    <a:pt x="64376" y="43180"/>
                  </a:lnTo>
                  <a:lnTo>
                    <a:pt x="63055" y="42545"/>
                  </a:lnTo>
                  <a:lnTo>
                    <a:pt x="63017" y="42164"/>
                  </a:lnTo>
                  <a:lnTo>
                    <a:pt x="62103" y="41668"/>
                  </a:lnTo>
                  <a:lnTo>
                    <a:pt x="62191" y="42049"/>
                  </a:lnTo>
                  <a:lnTo>
                    <a:pt x="61760" y="41783"/>
                  </a:lnTo>
                  <a:lnTo>
                    <a:pt x="60439" y="42545"/>
                  </a:lnTo>
                  <a:lnTo>
                    <a:pt x="60972" y="43688"/>
                  </a:lnTo>
                  <a:lnTo>
                    <a:pt x="60236" y="43688"/>
                  </a:lnTo>
                  <a:lnTo>
                    <a:pt x="60413" y="43942"/>
                  </a:lnTo>
                  <a:lnTo>
                    <a:pt x="59766" y="43942"/>
                  </a:lnTo>
                  <a:lnTo>
                    <a:pt x="59575" y="44069"/>
                  </a:lnTo>
                  <a:lnTo>
                    <a:pt x="60350" y="45123"/>
                  </a:lnTo>
                  <a:lnTo>
                    <a:pt x="60502" y="45339"/>
                  </a:lnTo>
                  <a:lnTo>
                    <a:pt x="60540" y="45847"/>
                  </a:lnTo>
                  <a:lnTo>
                    <a:pt x="59778" y="45974"/>
                  </a:lnTo>
                  <a:lnTo>
                    <a:pt x="59347" y="45593"/>
                  </a:lnTo>
                  <a:lnTo>
                    <a:pt x="59651" y="46228"/>
                  </a:lnTo>
                  <a:lnTo>
                    <a:pt x="59296" y="46101"/>
                  </a:lnTo>
                  <a:lnTo>
                    <a:pt x="59156" y="45999"/>
                  </a:lnTo>
                  <a:lnTo>
                    <a:pt x="59283" y="46355"/>
                  </a:lnTo>
                  <a:lnTo>
                    <a:pt x="58724" y="46736"/>
                  </a:lnTo>
                  <a:lnTo>
                    <a:pt x="59309" y="47371"/>
                  </a:lnTo>
                  <a:lnTo>
                    <a:pt x="58420" y="47371"/>
                  </a:lnTo>
                  <a:lnTo>
                    <a:pt x="58788" y="48641"/>
                  </a:lnTo>
                  <a:lnTo>
                    <a:pt x="57632" y="48006"/>
                  </a:lnTo>
                  <a:lnTo>
                    <a:pt x="57873" y="48260"/>
                  </a:lnTo>
                  <a:lnTo>
                    <a:pt x="58000" y="48641"/>
                  </a:lnTo>
                  <a:lnTo>
                    <a:pt x="58077" y="49403"/>
                  </a:lnTo>
                  <a:lnTo>
                    <a:pt x="58026" y="49530"/>
                  </a:lnTo>
                  <a:lnTo>
                    <a:pt x="57023" y="48133"/>
                  </a:lnTo>
                  <a:lnTo>
                    <a:pt x="57162" y="50673"/>
                  </a:lnTo>
                  <a:lnTo>
                    <a:pt x="55803" y="49657"/>
                  </a:lnTo>
                  <a:lnTo>
                    <a:pt x="56743" y="50800"/>
                  </a:lnTo>
                  <a:lnTo>
                    <a:pt x="55283" y="51562"/>
                  </a:lnTo>
                  <a:lnTo>
                    <a:pt x="55384" y="52705"/>
                  </a:lnTo>
                  <a:lnTo>
                    <a:pt x="55219" y="52514"/>
                  </a:lnTo>
                  <a:lnTo>
                    <a:pt x="54889" y="52832"/>
                  </a:lnTo>
                  <a:lnTo>
                    <a:pt x="54432" y="52578"/>
                  </a:lnTo>
                  <a:lnTo>
                    <a:pt x="54013" y="52705"/>
                  </a:lnTo>
                  <a:lnTo>
                    <a:pt x="54787" y="53340"/>
                  </a:lnTo>
                  <a:lnTo>
                    <a:pt x="54813" y="53848"/>
                  </a:lnTo>
                  <a:lnTo>
                    <a:pt x="54737" y="54610"/>
                  </a:lnTo>
                  <a:lnTo>
                    <a:pt x="54927" y="55118"/>
                  </a:lnTo>
                  <a:lnTo>
                    <a:pt x="53606" y="54991"/>
                  </a:lnTo>
                  <a:lnTo>
                    <a:pt x="54076" y="53975"/>
                  </a:lnTo>
                  <a:lnTo>
                    <a:pt x="53060" y="53467"/>
                  </a:lnTo>
                  <a:lnTo>
                    <a:pt x="53860" y="53975"/>
                  </a:lnTo>
                  <a:lnTo>
                    <a:pt x="53124" y="54864"/>
                  </a:lnTo>
                  <a:lnTo>
                    <a:pt x="53886" y="55245"/>
                  </a:lnTo>
                  <a:lnTo>
                    <a:pt x="53022" y="55245"/>
                  </a:lnTo>
                  <a:lnTo>
                    <a:pt x="52400" y="54991"/>
                  </a:lnTo>
                  <a:lnTo>
                    <a:pt x="53492" y="56007"/>
                  </a:lnTo>
                  <a:lnTo>
                    <a:pt x="52298" y="55499"/>
                  </a:lnTo>
                  <a:lnTo>
                    <a:pt x="52730" y="56388"/>
                  </a:lnTo>
                  <a:lnTo>
                    <a:pt x="51689" y="56388"/>
                  </a:lnTo>
                  <a:lnTo>
                    <a:pt x="51536" y="55626"/>
                  </a:lnTo>
                  <a:lnTo>
                    <a:pt x="51358" y="56515"/>
                  </a:lnTo>
                  <a:lnTo>
                    <a:pt x="51130" y="56515"/>
                  </a:lnTo>
                  <a:lnTo>
                    <a:pt x="51409" y="56642"/>
                  </a:lnTo>
                  <a:lnTo>
                    <a:pt x="51777" y="57150"/>
                  </a:lnTo>
                  <a:lnTo>
                    <a:pt x="51358" y="58166"/>
                  </a:lnTo>
                  <a:lnTo>
                    <a:pt x="50850" y="57023"/>
                  </a:lnTo>
                  <a:lnTo>
                    <a:pt x="50203" y="56769"/>
                  </a:lnTo>
                  <a:lnTo>
                    <a:pt x="50076" y="57658"/>
                  </a:lnTo>
                  <a:lnTo>
                    <a:pt x="50457" y="58547"/>
                  </a:lnTo>
                  <a:lnTo>
                    <a:pt x="50114" y="58801"/>
                  </a:lnTo>
                  <a:lnTo>
                    <a:pt x="49949" y="58674"/>
                  </a:lnTo>
                  <a:lnTo>
                    <a:pt x="49847" y="58801"/>
                  </a:lnTo>
                  <a:lnTo>
                    <a:pt x="49745" y="58547"/>
                  </a:lnTo>
                  <a:lnTo>
                    <a:pt x="49796" y="58801"/>
                  </a:lnTo>
                  <a:lnTo>
                    <a:pt x="49974" y="59563"/>
                  </a:lnTo>
                  <a:lnTo>
                    <a:pt x="48323" y="60198"/>
                  </a:lnTo>
                  <a:lnTo>
                    <a:pt x="48641" y="61595"/>
                  </a:lnTo>
                  <a:lnTo>
                    <a:pt x="48882" y="61722"/>
                  </a:lnTo>
                  <a:lnTo>
                    <a:pt x="49644" y="62357"/>
                  </a:lnTo>
                  <a:lnTo>
                    <a:pt x="49517" y="62484"/>
                  </a:lnTo>
                  <a:lnTo>
                    <a:pt x="49453" y="62738"/>
                  </a:lnTo>
                  <a:lnTo>
                    <a:pt x="49745" y="63373"/>
                  </a:lnTo>
                  <a:lnTo>
                    <a:pt x="49072" y="62992"/>
                  </a:lnTo>
                  <a:lnTo>
                    <a:pt x="49098" y="62712"/>
                  </a:lnTo>
                  <a:lnTo>
                    <a:pt x="48907" y="62357"/>
                  </a:lnTo>
                  <a:lnTo>
                    <a:pt x="48907" y="62992"/>
                  </a:lnTo>
                  <a:lnTo>
                    <a:pt x="48552" y="62865"/>
                  </a:lnTo>
                  <a:lnTo>
                    <a:pt x="48120" y="62712"/>
                  </a:lnTo>
                  <a:lnTo>
                    <a:pt x="48133" y="62877"/>
                  </a:lnTo>
                  <a:lnTo>
                    <a:pt x="48234" y="63881"/>
                  </a:lnTo>
                  <a:lnTo>
                    <a:pt x="47612" y="64262"/>
                  </a:lnTo>
                  <a:lnTo>
                    <a:pt x="46697" y="63754"/>
                  </a:lnTo>
                  <a:lnTo>
                    <a:pt x="48018" y="62992"/>
                  </a:lnTo>
                  <a:lnTo>
                    <a:pt x="46977" y="62992"/>
                  </a:lnTo>
                  <a:lnTo>
                    <a:pt x="47891" y="62484"/>
                  </a:lnTo>
                  <a:lnTo>
                    <a:pt x="46139" y="61976"/>
                  </a:lnTo>
                  <a:lnTo>
                    <a:pt x="48272" y="61976"/>
                  </a:lnTo>
                  <a:lnTo>
                    <a:pt x="46545" y="61468"/>
                  </a:lnTo>
                  <a:lnTo>
                    <a:pt x="45656" y="62230"/>
                  </a:lnTo>
                  <a:lnTo>
                    <a:pt x="45605" y="62484"/>
                  </a:lnTo>
                  <a:lnTo>
                    <a:pt x="46037" y="62992"/>
                  </a:lnTo>
                  <a:lnTo>
                    <a:pt x="45199" y="63754"/>
                  </a:lnTo>
                  <a:lnTo>
                    <a:pt x="45135" y="64008"/>
                  </a:lnTo>
                  <a:lnTo>
                    <a:pt x="45364" y="64389"/>
                  </a:lnTo>
                  <a:lnTo>
                    <a:pt x="45821" y="64262"/>
                  </a:lnTo>
                  <a:lnTo>
                    <a:pt x="45974" y="64516"/>
                  </a:lnTo>
                  <a:lnTo>
                    <a:pt x="46075" y="65405"/>
                  </a:lnTo>
                  <a:lnTo>
                    <a:pt x="45948" y="66929"/>
                  </a:lnTo>
                  <a:lnTo>
                    <a:pt x="43141" y="64516"/>
                  </a:lnTo>
                  <a:lnTo>
                    <a:pt x="43484" y="66040"/>
                  </a:lnTo>
                  <a:lnTo>
                    <a:pt x="43611" y="66421"/>
                  </a:lnTo>
                  <a:lnTo>
                    <a:pt x="43942" y="67056"/>
                  </a:lnTo>
                  <a:lnTo>
                    <a:pt x="44945" y="67818"/>
                  </a:lnTo>
                  <a:lnTo>
                    <a:pt x="43853" y="68199"/>
                  </a:lnTo>
                  <a:lnTo>
                    <a:pt x="43053" y="67310"/>
                  </a:lnTo>
                  <a:lnTo>
                    <a:pt x="42278" y="68199"/>
                  </a:lnTo>
                  <a:lnTo>
                    <a:pt x="44069" y="68834"/>
                  </a:lnTo>
                  <a:lnTo>
                    <a:pt x="42837" y="69303"/>
                  </a:lnTo>
                  <a:lnTo>
                    <a:pt x="42837" y="69469"/>
                  </a:lnTo>
                  <a:lnTo>
                    <a:pt x="42583" y="69850"/>
                  </a:lnTo>
                  <a:lnTo>
                    <a:pt x="41656" y="69342"/>
                  </a:lnTo>
                  <a:lnTo>
                    <a:pt x="41135" y="70358"/>
                  </a:lnTo>
                  <a:lnTo>
                    <a:pt x="41033" y="70866"/>
                  </a:lnTo>
                  <a:lnTo>
                    <a:pt x="40919" y="72009"/>
                  </a:lnTo>
                  <a:lnTo>
                    <a:pt x="40563" y="72707"/>
                  </a:lnTo>
                  <a:lnTo>
                    <a:pt x="40563" y="73279"/>
                  </a:lnTo>
                  <a:lnTo>
                    <a:pt x="40513" y="73406"/>
                  </a:lnTo>
                  <a:lnTo>
                    <a:pt x="40563" y="73279"/>
                  </a:lnTo>
                  <a:lnTo>
                    <a:pt x="40563" y="72707"/>
                  </a:lnTo>
                  <a:lnTo>
                    <a:pt x="40360" y="73113"/>
                  </a:lnTo>
                  <a:lnTo>
                    <a:pt x="40360" y="74676"/>
                  </a:lnTo>
                  <a:lnTo>
                    <a:pt x="40259" y="74422"/>
                  </a:lnTo>
                  <a:lnTo>
                    <a:pt x="39878" y="74676"/>
                  </a:lnTo>
                  <a:lnTo>
                    <a:pt x="39535" y="74676"/>
                  </a:lnTo>
                  <a:lnTo>
                    <a:pt x="39839" y="74422"/>
                  </a:lnTo>
                  <a:lnTo>
                    <a:pt x="39992" y="74168"/>
                  </a:lnTo>
                  <a:lnTo>
                    <a:pt x="40259" y="74295"/>
                  </a:lnTo>
                  <a:lnTo>
                    <a:pt x="40360" y="74676"/>
                  </a:lnTo>
                  <a:lnTo>
                    <a:pt x="40360" y="73113"/>
                  </a:lnTo>
                  <a:lnTo>
                    <a:pt x="40271" y="73279"/>
                  </a:lnTo>
                  <a:lnTo>
                    <a:pt x="40068" y="73025"/>
                  </a:lnTo>
                  <a:lnTo>
                    <a:pt x="39941" y="72644"/>
                  </a:lnTo>
                  <a:lnTo>
                    <a:pt x="39497" y="72644"/>
                  </a:lnTo>
                  <a:lnTo>
                    <a:pt x="38912" y="74295"/>
                  </a:lnTo>
                  <a:lnTo>
                    <a:pt x="37211" y="75438"/>
                  </a:lnTo>
                  <a:lnTo>
                    <a:pt x="35737" y="76200"/>
                  </a:lnTo>
                  <a:lnTo>
                    <a:pt x="35814" y="76454"/>
                  </a:lnTo>
                  <a:lnTo>
                    <a:pt x="35864" y="77317"/>
                  </a:lnTo>
                  <a:lnTo>
                    <a:pt x="35560" y="77089"/>
                  </a:lnTo>
                  <a:lnTo>
                    <a:pt x="35521" y="76962"/>
                  </a:lnTo>
                  <a:lnTo>
                    <a:pt x="34861" y="77089"/>
                  </a:lnTo>
                  <a:lnTo>
                    <a:pt x="35877" y="77343"/>
                  </a:lnTo>
                  <a:lnTo>
                    <a:pt x="35915" y="77851"/>
                  </a:lnTo>
                  <a:lnTo>
                    <a:pt x="35788" y="78105"/>
                  </a:lnTo>
                  <a:lnTo>
                    <a:pt x="35293" y="77724"/>
                  </a:lnTo>
                  <a:lnTo>
                    <a:pt x="35242" y="77343"/>
                  </a:lnTo>
                  <a:lnTo>
                    <a:pt x="35128" y="78740"/>
                  </a:lnTo>
                  <a:lnTo>
                    <a:pt x="34175" y="80645"/>
                  </a:lnTo>
                  <a:lnTo>
                    <a:pt x="32766" y="80518"/>
                  </a:lnTo>
                  <a:lnTo>
                    <a:pt x="32766" y="80137"/>
                  </a:lnTo>
                  <a:lnTo>
                    <a:pt x="31940" y="80264"/>
                  </a:lnTo>
                  <a:lnTo>
                    <a:pt x="33020" y="82169"/>
                  </a:lnTo>
                  <a:lnTo>
                    <a:pt x="31927" y="81915"/>
                  </a:lnTo>
                  <a:lnTo>
                    <a:pt x="31978" y="81661"/>
                  </a:lnTo>
                  <a:lnTo>
                    <a:pt x="29603" y="82677"/>
                  </a:lnTo>
                  <a:lnTo>
                    <a:pt x="28816" y="82804"/>
                  </a:lnTo>
                  <a:lnTo>
                    <a:pt x="28003" y="82804"/>
                  </a:lnTo>
                  <a:lnTo>
                    <a:pt x="27419" y="82169"/>
                  </a:lnTo>
                  <a:lnTo>
                    <a:pt x="27216" y="83312"/>
                  </a:lnTo>
                  <a:lnTo>
                    <a:pt x="38112" y="83312"/>
                  </a:lnTo>
                  <a:lnTo>
                    <a:pt x="38125" y="82804"/>
                  </a:lnTo>
                  <a:lnTo>
                    <a:pt x="38417" y="82169"/>
                  </a:lnTo>
                  <a:lnTo>
                    <a:pt x="38658" y="82169"/>
                  </a:lnTo>
                  <a:lnTo>
                    <a:pt x="39039" y="82550"/>
                  </a:lnTo>
                  <a:lnTo>
                    <a:pt x="38671" y="82677"/>
                  </a:lnTo>
                  <a:lnTo>
                    <a:pt x="39535" y="82423"/>
                  </a:lnTo>
                  <a:lnTo>
                    <a:pt x="38531" y="81661"/>
                  </a:lnTo>
                  <a:lnTo>
                    <a:pt x="39509" y="81280"/>
                  </a:lnTo>
                  <a:lnTo>
                    <a:pt x="39662" y="81915"/>
                  </a:lnTo>
                  <a:lnTo>
                    <a:pt x="40271" y="81407"/>
                  </a:lnTo>
                  <a:lnTo>
                    <a:pt x="40043" y="81280"/>
                  </a:lnTo>
                  <a:lnTo>
                    <a:pt x="39878" y="80645"/>
                  </a:lnTo>
                  <a:lnTo>
                    <a:pt x="39903" y="79883"/>
                  </a:lnTo>
                  <a:lnTo>
                    <a:pt x="40970" y="79502"/>
                  </a:lnTo>
                  <a:lnTo>
                    <a:pt x="41630" y="79883"/>
                  </a:lnTo>
                  <a:lnTo>
                    <a:pt x="41351" y="79502"/>
                  </a:lnTo>
                  <a:lnTo>
                    <a:pt x="41135" y="78740"/>
                  </a:lnTo>
                  <a:lnTo>
                    <a:pt x="41605" y="78613"/>
                  </a:lnTo>
                  <a:lnTo>
                    <a:pt x="41871" y="78740"/>
                  </a:lnTo>
                  <a:lnTo>
                    <a:pt x="41922" y="79121"/>
                  </a:lnTo>
                  <a:lnTo>
                    <a:pt x="42951" y="78613"/>
                  </a:lnTo>
                  <a:lnTo>
                    <a:pt x="43167" y="78498"/>
                  </a:lnTo>
                  <a:lnTo>
                    <a:pt x="43014" y="78168"/>
                  </a:lnTo>
                  <a:lnTo>
                    <a:pt x="42989" y="78359"/>
                  </a:lnTo>
                  <a:lnTo>
                    <a:pt x="42951" y="78232"/>
                  </a:lnTo>
                  <a:lnTo>
                    <a:pt x="42976" y="78105"/>
                  </a:lnTo>
                  <a:lnTo>
                    <a:pt x="42316" y="76962"/>
                  </a:lnTo>
                  <a:lnTo>
                    <a:pt x="43522" y="76708"/>
                  </a:lnTo>
                  <a:lnTo>
                    <a:pt x="43764" y="76962"/>
                  </a:lnTo>
                  <a:lnTo>
                    <a:pt x="44030" y="76962"/>
                  </a:lnTo>
                  <a:lnTo>
                    <a:pt x="43065" y="78105"/>
                  </a:lnTo>
                  <a:lnTo>
                    <a:pt x="43053" y="78232"/>
                  </a:lnTo>
                  <a:lnTo>
                    <a:pt x="43167" y="78498"/>
                  </a:lnTo>
                  <a:lnTo>
                    <a:pt x="43459" y="78740"/>
                  </a:lnTo>
                  <a:lnTo>
                    <a:pt x="44081" y="78232"/>
                  </a:lnTo>
                  <a:lnTo>
                    <a:pt x="44538" y="79375"/>
                  </a:lnTo>
                  <a:lnTo>
                    <a:pt x="44437" y="78232"/>
                  </a:lnTo>
                  <a:lnTo>
                    <a:pt x="44183" y="76835"/>
                  </a:lnTo>
                  <a:lnTo>
                    <a:pt x="44361" y="76708"/>
                  </a:lnTo>
                  <a:lnTo>
                    <a:pt x="44919" y="76327"/>
                  </a:lnTo>
                  <a:lnTo>
                    <a:pt x="45097" y="76327"/>
                  </a:lnTo>
                  <a:lnTo>
                    <a:pt x="45224" y="76581"/>
                  </a:lnTo>
                  <a:lnTo>
                    <a:pt x="45402" y="76454"/>
                  </a:lnTo>
                  <a:lnTo>
                    <a:pt x="45440" y="76327"/>
                  </a:lnTo>
                  <a:lnTo>
                    <a:pt x="45427" y="76073"/>
                  </a:lnTo>
                  <a:lnTo>
                    <a:pt x="45847" y="75819"/>
                  </a:lnTo>
                  <a:lnTo>
                    <a:pt x="46012" y="75692"/>
                  </a:lnTo>
                  <a:lnTo>
                    <a:pt x="46583" y="75946"/>
                  </a:lnTo>
                  <a:lnTo>
                    <a:pt x="46850" y="75057"/>
                  </a:lnTo>
                  <a:lnTo>
                    <a:pt x="47104" y="74803"/>
                  </a:lnTo>
                  <a:lnTo>
                    <a:pt x="46736" y="74549"/>
                  </a:lnTo>
                  <a:lnTo>
                    <a:pt x="46418" y="74549"/>
                  </a:lnTo>
                  <a:lnTo>
                    <a:pt x="46418" y="75311"/>
                  </a:lnTo>
                  <a:lnTo>
                    <a:pt x="46418" y="75692"/>
                  </a:lnTo>
                  <a:lnTo>
                    <a:pt x="46228" y="75692"/>
                  </a:lnTo>
                  <a:lnTo>
                    <a:pt x="46189" y="75311"/>
                  </a:lnTo>
                  <a:lnTo>
                    <a:pt x="46189" y="75057"/>
                  </a:lnTo>
                  <a:lnTo>
                    <a:pt x="46418" y="75311"/>
                  </a:lnTo>
                  <a:lnTo>
                    <a:pt x="46418" y="74549"/>
                  </a:lnTo>
                  <a:lnTo>
                    <a:pt x="45821" y="74549"/>
                  </a:lnTo>
                  <a:lnTo>
                    <a:pt x="45694" y="74549"/>
                  </a:lnTo>
                  <a:lnTo>
                    <a:pt x="45224" y="75311"/>
                  </a:lnTo>
                  <a:lnTo>
                    <a:pt x="45034" y="74676"/>
                  </a:lnTo>
                  <a:lnTo>
                    <a:pt x="44945" y="74295"/>
                  </a:lnTo>
                  <a:lnTo>
                    <a:pt x="45605" y="74168"/>
                  </a:lnTo>
                  <a:lnTo>
                    <a:pt x="45110" y="73406"/>
                  </a:lnTo>
                  <a:lnTo>
                    <a:pt x="44856" y="73025"/>
                  </a:lnTo>
                  <a:lnTo>
                    <a:pt x="44780" y="72898"/>
                  </a:lnTo>
                  <a:lnTo>
                    <a:pt x="46075" y="73152"/>
                  </a:lnTo>
                  <a:lnTo>
                    <a:pt x="46647" y="72898"/>
                  </a:lnTo>
                  <a:lnTo>
                    <a:pt x="47218" y="72644"/>
                  </a:lnTo>
                  <a:lnTo>
                    <a:pt x="47917" y="72898"/>
                  </a:lnTo>
                  <a:lnTo>
                    <a:pt x="47980" y="72644"/>
                  </a:lnTo>
                  <a:lnTo>
                    <a:pt x="48221" y="71628"/>
                  </a:lnTo>
                  <a:lnTo>
                    <a:pt x="49174" y="70485"/>
                  </a:lnTo>
                  <a:lnTo>
                    <a:pt x="49199" y="70231"/>
                  </a:lnTo>
                  <a:lnTo>
                    <a:pt x="48983" y="69850"/>
                  </a:lnTo>
                  <a:lnTo>
                    <a:pt x="48463" y="68961"/>
                  </a:lnTo>
                  <a:lnTo>
                    <a:pt x="48412" y="68453"/>
                  </a:lnTo>
                  <a:lnTo>
                    <a:pt x="48996" y="68834"/>
                  </a:lnTo>
                  <a:lnTo>
                    <a:pt x="49276" y="68834"/>
                  </a:lnTo>
                  <a:lnTo>
                    <a:pt x="49174" y="69303"/>
                  </a:lnTo>
                  <a:lnTo>
                    <a:pt x="49276" y="69469"/>
                  </a:lnTo>
                  <a:lnTo>
                    <a:pt x="49314" y="68707"/>
                  </a:lnTo>
                  <a:lnTo>
                    <a:pt x="49555" y="68453"/>
                  </a:lnTo>
                  <a:lnTo>
                    <a:pt x="49809" y="68199"/>
                  </a:lnTo>
                  <a:lnTo>
                    <a:pt x="50050" y="67945"/>
                  </a:lnTo>
                  <a:lnTo>
                    <a:pt x="50177" y="67818"/>
                  </a:lnTo>
                  <a:lnTo>
                    <a:pt x="50228" y="67614"/>
                  </a:lnTo>
                  <a:lnTo>
                    <a:pt x="50114" y="67818"/>
                  </a:lnTo>
                  <a:lnTo>
                    <a:pt x="50152" y="67551"/>
                  </a:lnTo>
                  <a:lnTo>
                    <a:pt x="49479" y="66929"/>
                  </a:lnTo>
                  <a:lnTo>
                    <a:pt x="50393" y="66548"/>
                  </a:lnTo>
                  <a:lnTo>
                    <a:pt x="50304" y="66929"/>
                  </a:lnTo>
                  <a:lnTo>
                    <a:pt x="50228" y="67614"/>
                  </a:lnTo>
                  <a:lnTo>
                    <a:pt x="50584" y="66929"/>
                  </a:lnTo>
                  <a:lnTo>
                    <a:pt x="50761" y="67183"/>
                  </a:lnTo>
                  <a:lnTo>
                    <a:pt x="51879" y="66929"/>
                  </a:lnTo>
                  <a:lnTo>
                    <a:pt x="53543" y="66548"/>
                  </a:lnTo>
                  <a:lnTo>
                    <a:pt x="51346" y="63373"/>
                  </a:lnTo>
                  <a:lnTo>
                    <a:pt x="50736" y="62484"/>
                  </a:lnTo>
                  <a:lnTo>
                    <a:pt x="54292" y="62103"/>
                  </a:lnTo>
                  <a:lnTo>
                    <a:pt x="53784" y="62103"/>
                  </a:lnTo>
                  <a:lnTo>
                    <a:pt x="56654" y="60452"/>
                  </a:lnTo>
                  <a:lnTo>
                    <a:pt x="57010" y="58166"/>
                  </a:lnTo>
                  <a:lnTo>
                    <a:pt x="57226" y="56769"/>
                  </a:lnTo>
                  <a:lnTo>
                    <a:pt x="57988" y="56388"/>
                  </a:lnTo>
                  <a:lnTo>
                    <a:pt x="58762" y="56007"/>
                  </a:lnTo>
                  <a:lnTo>
                    <a:pt x="60045" y="55372"/>
                  </a:lnTo>
                  <a:lnTo>
                    <a:pt x="60299" y="55245"/>
                  </a:lnTo>
                  <a:lnTo>
                    <a:pt x="60490" y="55118"/>
                  </a:lnTo>
                  <a:lnTo>
                    <a:pt x="61074" y="54737"/>
                  </a:lnTo>
                  <a:lnTo>
                    <a:pt x="60528" y="54229"/>
                  </a:lnTo>
                  <a:lnTo>
                    <a:pt x="60375" y="53467"/>
                  </a:lnTo>
                  <a:lnTo>
                    <a:pt x="61252" y="53848"/>
                  </a:lnTo>
                  <a:lnTo>
                    <a:pt x="61137" y="53467"/>
                  </a:lnTo>
                  <a:lnTo>
                    <a:pt x="60960" y="52832"/>
                  </a:lnTo>
                  <a:lnTo>
                    <a:pt x="60921" y="52705"/>
                  </a:lnTo>
                  <a:lnTo>
                    <a:pt x="60858" y="51054"/>
                  </a:lnTo>
                  <a:lnTo>
                    <a:pt x="63995" y="51689"/>
                  </a:lnTo>
                  <a:lnTo>
                    <a:pt x="63842" y="51054"/>
                  </a:lnTo>
                  <a:lnTo>
                    <a:pt x="63754" y="50673"/>
                  </a:lnTo>
                  <a:lnTo>
                    <a:pt x="63487" y="49530"/>
                  </a:lnTo>
                  <a:lnTo>
                    <a:pt x="62839" y="49403"/>
                  </a:lnTo>
                  <a:lnTo>
                    <a:pt x="63233" y="49022"/>
                  </a:lnTo>
                  <a:lnTo>
                    <a:pt x="63258" y="48641"/>
                  </a:lnTo>
                  <a:lnTo>
                    <a:pt x="63347" y="47625"/>
                  </a:lnTo>
                  <a:lnTo>
                    <a:pt x="63944" y="48006"/>
                  </a:lnTo>
                  <a:lnTo>
                    <a:pt x="63868" y="47879"/>
                  </a:lnTo>
                  <a:lnTo>
                    <a:pt x="63449" y="47625"/>
                  </a:lnTo>
                  <a:lnTo>
                    <a:pt x="63830" y="47498"/>
                  </a:lnTo>
                  <a:lnTo>
                    <a:pt x="64287" y="47752"/>
                  </a:lnTo>
                  <a:lnTo>
                    <a:pt x="64262" y="47498"/>
                  </a:lnTo>
                  <a:lnTo>
                    <a:pt x="64135" y="46228"/>
                  </a:lnTo>
                  <a:lnTo>
                    <a:pt x="64109" y="45974"/>
                  </a:lnTo>
                  <a:lnTo>
                    <a:pt x="64858" y="45085"/>
                  </a:lnTo>
                  <a:lnTo>
                    <a:pt x="65836" y="46990"/>
                  </a:lnTo>
                  <a:lnTo>
                    <a:pt x="66421" y="45593"/>
                  </a:lnTo>
                  <a:lnTo>
                    <a:pt x="66560" y="45085"/>
                  </a:lnTo>
                  <a:close/>
                </a:path>
                <a:path w="68579" h="90804">
                  <a:moveTo>
                    <a:pt x="66763" y="28486"/>
                  </a:moveTo>
                  <a:lnTo>
                    <a:pt x="66649" y="29591"/>
                  </a:lnTo>
                  <a:lnTo>
                    <a:pt x="66763" y="28486"/>
                  </a:lnTo>
                  <a:close/>
                </a:path>
                <a:path w="68579" h="90804">
                  <a:moveTo>
                    <a:pt x="66763" y="23774"/>
                  </a:moveTo>
                  <a:lnTo>
                    <a:pt x="65913" y="23939"/>
                  </a:lnTo>
                  <a:lnTo>
                    <a:pt x="65532" y="23990"/>
                  </a:lnTo>
                  <a:lnTo>
                    <a:pt x="65900" y="23977"/>
                  </a:lnTo>
                  <a:lnTo>
                    <a:pt x="66090" y="24041"/>
                  </a:lnTo>
                  <a:lnTo>
                    <a:pt x="66192" y="24168"/>
                  </a:lnTo>
                  <a:lnTo>
                    <a:pt x="66344" y="24130"/>
                  </a:lnTo>
                  <a:lnTo>
                    <a:pt x="66535" y="24053"/>
                  </a:lnTo>
                  <a:lnTo>
                    <a:pt x="66763" y="23939"/>
                  </a:lnTo>
                  <a:lnTo>
                    <a:pt x="66763" y="23774"/>
                  </a:lnTo>
                  <a:close/>
                </a:path>
                <a:path w="68579" h="90804">
                  <a:moveTo>
                    <a:pt x="67271" y="24955"/>
                  </a:moveTo>
                  <a:lnTo>
                    <a:pt x="66878" y="24650"/>
                  </a:lnTo>
                  <a:lnTo>
                    <a:pt x="66611" y="25082"/>
                  </a:lnTo>
                  <a:lnTo>
                    <a:pt x="66903" y="25615"/>
                  </a:lnTo>
                  <a:lnTo>
                    <a:pt x="67081" y="24968"/>
                  </a:lnTo>
                  <a:lnTo>
                    <a:pt x="67271" y="24955"/>
                  </a:lnTo>
                  <a:close/>
                </a:path>
                <a:path w="68579" h="90804">
                  <a:moveTo>
                    <a:pt x="67411" y="29184"/>
                  </a:moveTo>
                  <a:lnTo>
                    <a:pt x="67386" y="29057"/>
                  </a:lnTo>
                  <a:lnTo>
                    <a:pt x="66802" y="29476"/>
                  </a:lnTo>
                  <a:lnTo>
                    <a:pt x="66827" y="29908"/>
                  </a:lnTo>
                  <a:lnTo>
                    <a:pt x="67411" y="29184"/>
                  </a:lnTo>
                  <a:close/>
                </a:path>
                <a:path w="68579" h="90804">
                  <a:moveTo>
                    <a:pt x="67614" y="33655"/>
                  </a:moveTo>
                  <a:lnTo>
                    <a:pt x="65887" y="33020"/>
                  </a:lnTo>
                  <a:lnTo>
                    <a:pt x="66852" y="32639"/>
                  </a:lnTo>
                  <a:lnTo>
                    <a:pt x="66890" y="32512"/>
                  </a:lnTo>
                  <a:lnTo>
                    <a:pt x="66446" y="31242"/>
                  </a:lnTo>
                  <a:lnTo>
                    <a:pt x="66001" y="32512"/>
                  </a:lnTo>
                  <a:lnTo>
                    <a:pt x="64846" y="31496"/>
                  </a:lnTo>
                  <a:lnTo>
                    <a:pt x="67094" y="30607"/>
                  </a:lnTo>
                  <a:lnTo>
                    <a:pt x="66154" y="30607"/>
                  </a:lnTo>
                  <a:lnTo>
                    <a:pt x="66192" y="30226"/>
                  </a:lnTo>
                  <a:lnTo>
                    <a:pt x="65557" y="29972"/>
                  </a:lnTo>
                  <a:lnTo>
                    <a:pt x="65900" y="29641"/>
                  </a:lnTo>
                  <a:lnTo>
                    <a:pt x="66192" y="30226"/>
                  </a:lnTo>
                  <a:lnTo>
                    <a:pt x="66205" y="30099"/>
                  </a:lnTo>
                  <a:lnTo>
                    <a:pt x="66586" y="30099"/>
                  </a:lnTo>
                  <a:lnTo>
                    <a:pt x="65925" y="29616"/>
                  </a:lnTo>
                  <a:lnTo>
                    <a:pt x="66344" y="29210"/>
                  </a:lnTo>
                  <a:lnTo>
                    <a:pt x="64909" y="28067"/>
                  </a:lnTo>
                  <a:lnTo>
                    <a:pt x="65392" y="27940"/>
                  </a:lnTo>
                  <a:lnTo>
                    <a:pt x="65303" y="27813"/>
                  </a:lnTo>
                  <a:lnTo>
                    <a:pt x="65646" y="27698"/>
                  </a:lnTo>
                  <a:lnTo>
                    <a:pt x="65709" y="27851"/>
                  </a:lnTo>
                  <a:lnTo>
                    <a:pt x="66344" y="27686"/>
                  </a:lnTo>
                  <a:lnTo>
                    <a:pt x="65913" y="27609"/>
                  </a:lnTo>
                  <a:lnTo>
                    <a:pt x="66078" y="27559"/>
                  </a:lnTo>
                  <a:lnTo>
                    <a:pt x="66852" y="27305"/>
                  </a:lnTo>
                  <a:lnTo>
                    <a:pt x="64884" y="26924"/>
                  </a:lnTo>
                  <a:lnTo>
                    <a:pt x="65366" y="26289"/>
                  </a:lnTo>
                  <a:lnTo>
                    <a:pt x="65468" y="26162"/>
                  </a:lnTo>
                  <a:lnTo>
                    <a:pt x="66319" y="26162"/>
                  </a:lnTo>
                  <a:lnTo>
                    <a:pt x="66014" y="26924"/>
                  </a:lnTo>
                  <a:lnTo>
                    <a:pt x="66522" y="26162"/>
                  </a:lnTo>
                  <a:lnTo>
                    <a:pt x="66611" y="26035"/>
                  </a:lnTo>
                  <a:lnTo>
                    <a:pt x="65163" y="26035"/>
                  </a:lnTo>
                  <a:lnTo>
                    <a:pt x="65595" y="25654"/>
                  </a:lnTo>
                  <a:lnTo>
                    <a:pt x="66598" y="24765"/>
                  </a:lnTo>
                  <a:lnTo>
                    <a:pt x="66395" y="24511"/>
                  </a:lnTo>
                  <a:lnTo>
                    <a:pt x="66192" y="24257"/>
                  </a:lnTo>
                  <a:lnTo>
                    <a:pt x="65112" y="24511"/>
                  </a:lnTo>
                  <a:lnTo>
                    <a:pt x="65176" y="24257"/>
                  </a:lnTo>
                  <a:lnTo>
                    <a:pt x="65379" y="23368"/>
                  </a:lnTo>
                  <a:lnTo>
                    <a:pt x="65328" y="22987"/>
                  </a:lnTo>
                  <a:lnTo>
                    <a:pt x="65214" y="22860"/>
                  </a:lnTo>
                  <a:lnTo>
                    <a:pt x="64770" y="22352"/>
                  </a:lnTo>
                  <a:lnTo>
                    <a:pt x="65163" y="22225"/>
                  </a:lnTo>
                  <a:lnTo>
                    <a:pt x="65100" y="21971"/>
                  </a:lnTo>
                  <a:lnTo>
                    <a:pt x="64884" y="20955"/>
                  </a:lnTo>
                  <a:lnTo>
                    <a:pt x="64770" y="19685"/>
                  </a:lnTo>
                  <a:lnTo>
                    <a:pt x="64770" y="19469"/>
                  </a:lnTo>
                  <a:lnTo>
                    <a:pt x="63855" y="19685"/>
                  </a:lnTo>
                  <a:lnTo>
                    <a:pt x="63754" y="19177"/>
                  </a:lnTo>
                  <a:lnTo>
                    <a:pt x="63741" y="19050"/>
                  </a:lnTo>
                  <a:lnTo>
                    <a:pt x="63665" y="18669"/>
                  </a:lnTo>
                  <a:lnTo>
                    <a:pt x="63411" y="18415"/>
                  </a:lnTo>
                  <a:lnTo>
                    <a:pt x="63284" y="18288"/>
                  </a:lnTo>
                  <a:lnTo>
                    <a:pt x="63157" y="18161"/>
                  </a:lnTo>
                  <a:lnTo>
                    <a:pt x="63779" y="17907"/>
                  </a:lnTo>
                  <a:lnTo>
                    <a:pt x="64071" y="17907"/>
                  </a:lnTo>
                  <a:lnTo>
                    <a:pt x="64503" y="18161"/>
                  </a:lnTo>
                  <a:lnTo>
                    <a:pt x="64389" y="17907"/>
                  </a:lnTo>
                  <a:lnTo>
                    <a:pt x="64223" y="17526"/>
                  </a:lnTo>
                  <a:lnTo>
                    <a:pt x="63576" y="17526"/>
                  </a:lnTo>
                  <a:lnTo>
                    <a:pt x="63271" y="17145"/>
                  </a:lnTo>
                  <a:lnTo>
                    <a:pt x="64096" y="16891"/>
                  </a:lnTo>
                  <a:lnTo>
                    <a:pt x="63855" y="16510"/>
                  </a:lnTo>
                  <a:lnTo>
                    <a:pt x="63627" y="16129"/>
                  </a:lnTo>
                  <a:lnTo>
                    <a:pt x="62509" y="15900"/>
                  </a:lnTo>
                  <a:lnTo>
                    <a:pt x="62395" y="15748"/>
                  </a:lnTo>
                  <a:lnTo>
                    <a:pt x="62293" y="14605"/>
                  </a:lnTo>
                  <a:lnTo>
                    <a:pt x="61607" y="14986"/>
                  </a:lnTo>
                  <a:lnTo>
                    <a:pt x="60883" y="16510"/>
                  </a:lnTo>
                  <a:lnTo>
                    <a:pt x="60617" y="16344"/>
                  </a:lnTo>
                  <a:lnTo>
                    <a:pt x="59969" y="18288"/>
                  </a:lnTo>
                  <a:lnTo>
                    <a:pt x="59855" y="18161"/>
                  </a:lnTo>
                  <a:lnTo>
                    <a:pt x="59410" y="18161"/>
                  </a:lnTo>
                  <a:lnTo>
                    <a:pt x="59474" y="18288"/>
                  </a:lnTo>
                  <a:lnTo>
                    <a:pt x="59842" y="18542"/>
                  </a:lnTo>
                  <a:lnTo>
                    <a:pt x="60502" y="19304"/>
                  </a:lnTo>
                  <a:lnTo>
                    <a:pt x="61074" y="18923"/>
                  </a:lnTo>
                  <a:lnTo>
                    <a:pt x="60794" y="18923"/>
                  </a:lnTo>
                  <a:lnTo>
                    <a:pt x="61150" y="18415"/>
                  </a:lnTo>
                  <a:lnTo>
                    <a:pt x="61607" y="18415"/>
                  </a:lnTo>
                  <a:lnTo>
                    <a:pt x="62090" y="18669"/>
                  </a:lnTo>
                  <a:lnTo>
                    <a:pt x="62255" y="19050"/>
                  </a:lnTo>
                  <a:lnTo>
                    <a:pt x="61531" y="18542"/>
                  </a:lnTo>
                  <a:lnTo>
                    <a:pt x="61264" y="19431"/>
                  </a:lnTo>
                  <a:lnTo>
                    <a:pt x="60985" y="19939"/>
                  </a:lnTo>
                  <a:lnTo>
                    <a:pt x="61175" y="19812"/>
                  </a:lnTo>
                  <a:lnTo>
                    <a:pt x="61429" y="19812"/>
                  </a:lnTo>
                  <a:lnTo>
                    <a:pt x="61620" y="19685"/>
                  </a:lnTo>
                  <a:lnTo>
                    <a:pt x="60794" y="20828"/>
                  </a:lnTo>
                  <a:lnTo>
                    <a:pt x="62318" y="19685"/>
                  </a:lnTo>
                  <a:lnTo>
                    <a:pt x="63004" y="19177"/>
                  </a:lnTo>
                  <a:lnTo>
                    <a:pt x="62636" y="20574"/>
                  </a:lnTo>
                  <a:lnTo>
                    <a:pt x="62268" y="20574"/>
                  </a:lnTo>
                  <a:lnTo>
                    <a:pt x="62585" y="20955"/>
                  </a:lnTo>
                  <a:lnTo>
                    <a:pt x="63195" y="21082"/>
                  </a:lnTo>
                  <a:lnTo>
                    <a:pt x="63258" y="21590"/>
                  </a:lnTo>
                  <a:lnTo>
                    <a:pt x="62560" y="21971"/>
                  </a:lnTo>
                  <a:lnTo>
                    <a:pt x="62725" y="21336"/>
                  </a:lnTo>
                  <a:lnTo>
                    <a:pt x="62090" y="21463"/>
                  </a:lnTo>
                  <a:lnTo>
                    <a:pt x="62369" y="21971"/>
                  </a:lnTo>
                  <a:lnTo>
                    <a:pt x="63982" y="22098"/>
                  </a:lnTo>
                  <a:lnTo>
                    <a:pt x="63373" y="22860"/>
                  </a:lnTo>
                  <a:lnTo>
                    <a:pt x="63080" y="22733"/>
                  </a:lnTo>
                  <a:lnTo>
                    <a:pt x="62953" y="22352"/>
                  </a:lnTo>
                  <a:lnTo>
                    <a:pt x="62674" y="22225"/>
                  </a:lnTo>
                  <a:lnTo>
                    <a:pt x="61937" y="23114"/>
                  </a:lnTo>
                  <a:lnTo>
                    <a:pt x="62191" y="23114"/>
                  </a:lnTo>
                  <a:lnTo>
                    <a:pt x="62179" y="23368"/>
                  </a:lnTo>
                  <a:lnTo>
                    <a:pt x="62153" y="23571"/>
                  </a:lnTo>
                  <a:lnTo>
                    <a:pt x="62052" y="24066"/>
                  </a:lnTo>
                  <a:lnTo>
                    <a:pt x="62128" y="23825"/>
                  </a:lnTo>
                  <a:lnTo>
                    <a:pt x="62064" y="24511"/>
                  </a:lnTo>
                  <a:lnTo>
                    <a:pt x="62242" y="24257"/>
                  </a:lnTo>
                  <a:lnTo>
                    <a:pt x="64503" y="24384"/>
                  </a:lnTo>
                  <a:lnTo>
                    <a:pt x="63017" y="25654"/>
                  </a:lnTo>
                  <a:lnTo>
                    <a:pt x="63157" y="25717"/>
                  </a:lnTo>
                  <a:lnTo>
                    <a:pt x="63830" y="26289"/>
                  </a:lnTo>
                  <a:lnTo>
                    <a:pt x="62903" y="26416"/>
                  </a:lnTo>
                  <a:lnTo>
                    <a:pt x="62699" y="26670"/>
                  </a:lnTo>
                  <a:lnTo>
                    <a:pt x="62496" y="27178"/>
                  </a:lnTo>
                  <a:lnTo>
                    <a:pt x="63055" y="27432"/>
                  </a:lnTo>
                  <a:lnTo>
                    <a:pt x="61785" y="27940"/>
                  </a:lnTo>
                  <a:lnTo>
                    <a:pt x="62979" y="28448"/>
                  </a:lnTo>
                  <a:lnTo>
                    <a:pt x="62687" y="28448"/>
                  </a:lnTo>
                  <a:lnTo>
                    <a:pt x="62852" y="28702"/>
                  </a:lnTo>
                  <a:lnTo>
                    <a:pt x="63131" y="28702"/>
                  </a:lnTo>
                  <a:lnTo>
                    <a:pt x="64300" y="29464"/>
                  </a:lnTo>
                  <a:lnTo>
                    <a:pt x="62191" y="30988"/>
                  </a:lnTo>
                  <a:lnTo>
                    <a:pt x="63652" y="32258"/>
                  </a:lnTo>
                  <a:lnTo>
                    <a:pt x="64262" y="33401"/>
                  </a:lnTo>
                  <a:lnTo>
                    <a:pt x="65278" y="33528"/>
                  </a:lnTo>
                  <a:lnTo>
                    <a:pt x="65747" y="34798"/>
                  </a:lnTo>
                  <a:lnTo>
                    <a:pt x="65252" y="35179"/>
                  </a:lnTo>
                  <a:lnTo>
                    <a:pt x="64668" y="34417"/>
                  </a:lnTo>
                  <a:lnTo>
                    <a:pt x="64389" y="34798"/>
                  </a:lnTo>
                  <a:lnTo>
                    <a:pt x="64312" y="35560"/>
                  </a:lnTo>
                  <a:lnTo>
                    <a:pt x="64554" y="36068"/>
                  </a:lnTo>
                  <a:lnTo>
                    <a:pt x="64312" y="35941"/>
                  </a:lnTo>
                  <a:lnTo>
                    <a:pt x="63715" y="36195"/>
                  </a:lnTo>
                  <a:lnTo>
                    <a:pt x="63754" y="36576"/>
                  </a:lnTo>
                  <a:lnTo>
                    <a:pt x="64414" y="36576"/>
                  </a:lnTo>
                  <a:lnTo>
                    <a:pt x="64465" y="36322"/>
                  </a:lnTo>
                  <a:lnTo>
                    <a:pt x="65697" y="36830"/>
                  </a:lnTo>
                  <a:lnTo>
                    <a:pt x="65214" y="36322"/>
                  </a:lnTo>
                  <a:lnTo>
                    <a:pt x="64973" y="36068"/>
                  </a:lnTo>
                  <a:lnTo>
                    <a:pt x="64731" y="35814"/>
                  </a:lnTo>
                  <a:lnTo>
                    <a:pt x="65074" y="35687"/>
                  </a:lnTo>
                  <a:lnTo>
                    <a:pt x="65786" y="35560"/>
                  </a:lnTo>
                  <a:lnTo>
                    <a:pt x="65951" y="36068"/>
                  </a:lnTo>
                  <a:lnTo>
                    <a:pt x="66484" y="35560"/>
                  </a:lnTo>
                  <a:lnTo>
                    <a:pt x="66624" y="35433"/>
                  </a:lnTo>
                  <a:lnTo>
                    <a:pt x="65532" y="35433"/>
                  </a:lnTo>
                  <a:lnTo>
                    <a:pt x="65951" y="35179"/>
                  </a:lnTo>
                  <a:lnTo>
                    <a:pt x="66382" y="34925"/>
                  </a:lnTo>
                  <a:lnTo>
                    <a:pt x="66433" y="35052"/>
                  </a:lnTo>
                  <a:lnTo>
                    <a:pt x="66408" y="34925"/>
                  </a:lnTo>
                  <a:lnTo>
                    <a:pt x="66116" y="34417"/>
                  </a:lnTo>
                  <a:lnTo>
                    <a:pt x="66395" y="34544"/>
                  </a:lnTo>
                  <a:lnTo>
                    <a:pt x="67030" y="34417"/>
                  </a:lnTo>
                  <a:lnTo>
                    <a:pt x="67614" y="33655"/>
                  </a:lnTo>
                  <a:close/>
                </a:path>
                <a:path w="68579" h="90804">
                  <a:moveTo>
                    <a:pt x="68338" y="28041"/>
                  </a:moveTo>
                  <a:lnTo>
                    <a:pt x="67513" y="29057"/>
                  </a:lnTo>
                  <a:lnTo>
                    <a:pt x="67513" y="29540"/>
                  </a:lnTo>
                  <a:lnTo>
                    <a:pt x="68338" y="28041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 descr=""/>
            <p:cNvSpPr/>
            <p:nvPr/>
          </p:nvSpPr>
          <p:spPr>
            <a:xfrm>
              <a:off x="6571560" y="5042667"/>
              <a:ext cx="25400" cy="16510"/>
            </a:xfrm>
            <a:custGeom>
              <a:avLst/>
              <a:gdLst/>
              <a:ahLst/>
              <a:cxnLst/>
              <a:rect l="l" t="t" r="r" b="b"/>
              <a:pathLst>
                <a:path w="25400" h="16510">
                  <a:moveTo>
                    <a:pt x="1638" y="0"/>
                  </a:moveTo>
                  <a:lnTo>
                    <a:pt x="2197" y="5499"/>
                  </a:lnTo>
                  <a:lnTo>
                    <a:pt x="0" y="10515"/>
                  </a:lnTo>
                  <a:lnTo>
                    <a:pt x="863" y="15938"/>
                  </a:lnTo>
                  <a:lnTo>
                    <a:pt x="6665" y="15277"/>
                  </a:lnTo>
                  <a:lnTo>
                    <a:pt x="12634" y="15776"/>
                  </a:lnTo>
                  <a:lnTo>
                    <a:pt x="18649" y="16184"/>
                  </a:lnTo>
                  <a:lnTo>
                    <a:pt x="24587" y="15252"/>
                  </a:lnTo>
                  <a:lnTo>
                    <a:pt x="24790" y="11010"/>
                  </a:lnTo>
                  <a:lnTo>
                    <a:pt x="24714" y="850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 descr=""/>
            <p:cNvSpPr/>
            <p:nvPr/>
          </p:nvSpPr>
          <p:spPr>
            <a:xfrm>
              <a:off x="6567614" y="5042560"/>
              <a:ext cx="32384" cy="22225"/>
            </a:xfrm>
            <a:custGeom>
              <a:avLst/>
              <a:gdLst/>
              <a:ahLst/>
              <a:cxnLst/>
              <a:rect l="l" t="t" r="r" b="b"/>
              <a:pathLst>
                <a:path w="32384" h="22225">
                  <a:moveTo>
                    <a:pt x="1092" y="11938"/>
                  </a:moveTo>
                  <a:lnTo>
                    <a:pt x="812" y="11811"/>
                  </a:lnTo>
                  <a:lnTo>
                    <a:pt x="1041" y="11938"/>
                  </a:lnTo>
                  <a:close/>
                </a:path>
                <a:path w="32384" h="22225">
                  <a:moveTo>
                    <a:pt x="1155" y="4445"/>
                  </a:moveTo>
                  <a:lnTo>
                    <a:pt x="635" y="4191"/>
                  </a:lnTo>
                  <a:lnTo>
                    <a:pt x="596" y="4445"/>
                  </a:lnTo>
                  <a:lnTo>
                    <a:pt x="1155" y="4445"/>
                  </a:lnTo>
                  <a:close/>
                </a:path>
                <a:path w="32384" h="22225">
                  <a:moveTo>
                    <a:pt x="1270" y="11557"/>
                  </a:moveTo>
                  <a:lnTo>
                    <a:pt x="863" y="11684"/>
                  </a:lnTo>
                  <a:lnTo>
                    <a:pt x="685" y="11557"/>
                  </a:lnTo>
                  <a:lnTo>
                    <a:pt x="330" y="11938"/>
                  </a:lnTo>
                  <a:lnTo>
                    <a:pt x="952" y="11684"/>
                  </a:lnTo>
                  <a:lnTo>
                    <a:pt x="1270" y="11557"/>
                  </a:lnTo>
                  <a:close/>
                </a:path>
                <a:path w="32384" h="22225">
                  <a:moveTo>
                    <a:pt x="1422" y="18986"/>
                  </a:moveTo>
                  <a:lnTo>
                    <a:pt x="1244" y="19100"/>
                  </a:lnTo>
                  <a:lnTo>
                    <a:pt x="1422" y="18986"/>
                  </a:lnTo>
                  <a:close/>
                </a:path>
                <a:path w="32384" h="22225">
                  <a:moveTo>
                    <a:pt x="1765" y="1993"/>
                  </a:moveTo>
                  <a:lnTo>
                    <a:pt x="1612" y="1993"/>
                  </a:lnTo>
                  <a:lnTo>
                    <a:pt x="1765" y="1993"/>
                  </a:lnTo>
                  <a:close/>
                </a:path>
                <a:path w="32384" h="22225">
                  <a:moveTo>
                    <a:pt x="2082" y="8077"/>
                  </a:moveTo>
                  <a:lnTo>
                    <a:pt x="1816" y="8001"/>
                  </a:lnTo>
                  <a:lnTo>
                    <a:pt x="1866" y="7874"/>
                  </a:lnTo>
                  <a:lnTo>
                    <a:pt x="812" y="7874"/>
                  </a:lnTo>
                  <a:lnTo>
                    <a:pt x="2082" y="8077"/>
                  </a:lnTo>
                  <a:close/>
                </a:path>
                <a:path w="32384" h="22225">
                  <a:moveTo>
                    <a:pt x="2197" y="3175"/>
                  </a:moveTo>
                  <a:close/>
                </a:path>
                <a:path w="32384" h="22225">
                  <a:moveTo>
                    <a:pt x="2324" y="8115"/>
                  </a:moveTo>
                  <a:lnTo>
                    <a:pt x="2082" y="8077"/>
                  </a:lnTo>
                  <a:lnTo>
                    <a:pt x="2273" y="8128"/>
                  </a:lnTo>
                  <a:close/>
                </a:path>
                <a:path w="32384" h="22225">
                  <a:moveTo>
                    <a:pt x="2501" y="5740"/>
                  </a:moveTo>
                  <a:lnTo>
                    <a:pt x="1905" y="5689"/>
                  </a:lnTo>
                  <a:lnTo>
                    <a:pt x="1714" y="5473"/>
                  </a:lnTo>
                  <a:lnTo>
                    <a:pt x="1739" y="5702"/>
                  </a:lnTo>
                  <a:lnTo>
                    <a:pt x="2501" y="5740"/>
                  </a:lnTo>
                  <a:close/>
                </a:path>
                <a:path w="32384" h="22225">
                  <a:moveTo>
                    <a:pt x="2705" y="1231"/>
                  </a:moveTo>
                  <a:lnTo>
                    <a:pt x="2527" y="1270"/>
                  </a:lnTo>
                  <a:lnTo>
                    <a:pt x="1968" y="1143"/>
                  </a:lnTo>
                  <a:lnTo>
                    <a:pt x="1663" y="1270"/>
                  </a:lnTo>
                  <a:lnTo>
                    <a:pt x="2298" y="1397"/>
                  </a:lnTo>
                  <a:lnTo>
                    <a:pt x="2603" y="1270"/>
                  </a:lnTo>
                  <a:close/>
                </a:path>
                <a:path w="32384" h="22225">
                  <a:moveTo>
                    <a:pt x="2730" y="5854"/>
                  </a:moveTo>
                  <a:lnTo>
                    <a:pt x="2527" y="5842"/>
                  </a:lnTo>
                  <a:lnTo>
                    <a:pt x="2730" y="5854"/>
                  </a:lnTo>
                  <a:close/>
                </a:path>
                <a:path w="32384" h="22225">
                  <a:moveTo>
                    <a:pt x="2984" y="1155"/>
                  </a:moveTo>
                  <a:lnTo>
                    <a:pt x="2705" y="1231"/>
                  </a:lnTo>
                  <a:lnTo>
                    <a:pt x="2984" y="1155"/>
                  </a:lnTo>
                  <a:close/>
                </a:path>
                <a:path w="32384" h="22225">
                  <a:moveTo>
                    <a:pt x="3111" y="6134"/>
                  </a:moveTo>
                  <a:lnTo>
                    <a:pt x="2971" y="6057"/>
                  </a:lnTo>
                  <a:lnTo>
                    <a:pt x="2768" y="6096"/>
                  </a:lnTo>
                  <a:lnTo>
                    <a:pt x="3111" y="6134"/>
                  </a:lnTo>
                  <a:close/>
                </a:path>
                <a:path w="32384" h="22225">
                  <a:moveTo>
                    <a:pt x="3492" y="5969"/>
                  </a:moveTo>
                  <a:lnTo>
                    <a:pt x="2730" y="5854"/>
                  </a:lnTo>
                  <a:lnTo>
                    <a:pt x="2857" y="5969"/>
                  </a:lnTo>
                  <a:lnTo>
                    <a:pt x="3492" y="5969"/>
                  </a:lnTo>
                  <a:close/>
                </a:path>
                <a:path w="32384" h="22225">
                  <a:moveTo>
                    <a:pt x="5816" y="19812"/>
                  </a:moveTo>
                  <a:lnTo>
                    <a:pt x="5676" y="19939"/>
                  </a:lnTo>
                  <a:lnTo>
                    <a:pt x="5473" y="20447"/>
                  </a:lnTo>
                  <a:lnTo>
                    <a:pt x="5816" y="19812"/>
                  </a:lnTo>
                  <a:close/>
                </a:path>
                <a:path w="32384" h="22225">
                  <a:moveTo>
                    <a:pt x="5880" y="18707"/>
                  </a:moveTo>
                  <a:lnTo>
                    <a:pt x="5537" y="19177"/>
                  </a:lnTo>
                  <a:lnTo>
                    <a:pt x="5727" y="19011"/>
                  </a:lnTo>
                  <a:lnTo>
                    <a:pt x="5880" y="18707"/>
                  </a:lnTo>
                  <a:close/>
                </a:path>
                <a:path w="32384" h="22225">
                  <a:moveTo>
                    <a:pt x="5981" y="18796"/>
                  </a:moveTo>
                  <a:lnTo>
                    <a:pt x="5753" y="19011"/>
                  </a:lnTo>
                  <a:lnTo>
                    <a:pt x="5537" y="19558"/>
                  </a:lnTo>
                  <a:lnTo>
                    <a:pt x="5981" y="18796"/>
                  </a:lnTo>
                  <a:close/>
                </a:path>
                <a:path w="32384" h="22225">
                  <a:moveTo>
                    <a:pt x="6337" y="63"/>
                  </a:moveTo>
                  <a:lnTo>
                    <a:pt x="5803" y="88"/>
                  </a:lnTo>
                  <a:lnTo>
                    <a:pt x="6337" y="63"/>
                  </a:lnTo>
                  <a:close/>
                </a:path>
                <a:path w="32384" h="22225">
                  <a:moveTo>
                    <a:pt x="6845" y="11049"/>
                  </a:moveTo>
                  <a:lnTo>
                    <a:pt x="6667" y="11049"/>
                  </a:lnTo>
                  <a:lnTo>
                    <a:pt x="6845" y="11049"/>
                  </a:lnTo>
                  <a:close/>
                </a:path>
                <a:path w="32384" h="22225">
                  <a:moveTo>
                    <a:pt x="7493" y="10922"/>
                  </a:moveTo>
                  <a:lnTo>
                    <a:pt x="6845" y="11049"/>
                  </a:lnTo>
                  <a:lnTo>
                    <a:pt x="7073" y="11036"/>
                  </a:lnTo>
                  <a:lnTo>
                    <a:pt x="7493" y="10922"/>
                  </a:lnTo>
                  <a:close/>
                </a:path>
                <a:path w="32384" h="22225">
                  <a:moveTo>
                    <a:pt x="7607" y="7874"/>
                  </a:moveTo>
                  <a:lnTo>
                    <a:pt x="7442" y="7747"/>
                  </a:lnTo>
                  <a:lnTo>
                    <a:pt x="7607" y="7874"/>
                  </a:lnTo>
                  <a:close/>
                </a:path>
                <a:path w="32384" h="22225">
                  <a:moveTo>
                    <a:pt x="7797" y="8001"/>
                  </a:moveTo>
                  <a:lnTo>
                    <a:pt x="7607" y="7874"/>
                  </a:lnTo>
                  <a:lnTo>
                    <a:pt x="7797" y="8001"/>
                  </a:lnTo>
                  <a:close/>
                </a:path>
                <a:path w="32384" h="22225">
                  <a:moveTo>
                    <a:pt x="8597" y="12319"/>
                  </a:moveTo>
                  <a:lnTo>
                    <a:pt x="8394" y="12573"/>
                  </a:lnTo>
                  <a:lnTo>
                    <a:pt x="8597" y="12319"/>
                  </a:lnTo>
                  <a:close/>
                </a:path>
                <a:path w="32384" h="22225">
                  <a:moveTo>
                    <a:pt x="9131" y="2032"/>
                  </a:moveTo>
                  <a:lnTo>
                    <a:pt x="7632" y="1651"/>
                  </a:lnTo>
                  <a:lnTo>
                    <a:pt x="7010" y="1651"/>
                  </a:lnTo>
                  <a:lnTo>
                    <a:pt x="7124" y="1524"/>
                  </a:lnTo>
                  <a:lnTo>
                    <a:pt x="6642" y="1270"/>
                  </a:lnTo>
                  <a:lnTo>
                    <a:pt x="7023" y="1143"/>
                  </a:lnTo>
                  <a:lnTo>
                    <a:pt x="7518" y="1143"/>
                  </a:lnTo>
                  <a:lnTo>
                    <a:pt x="6654" y="762"/>
                  </a:lnTo>
                  <a:lnTo>
                    <a:pt x="6985" y="508"/>
                  </a:lnTo>
                  <a:lnTo>
                    <a:pt x="8585" y="762"/>
                  </a:lnTo>
                  <a:lnTo>
                    <a:pt x="8623" y="508"/>
                  </a:lnTo>
                  <a:lnTo>
                    <a:pt x="8648" y="254"/>
                  </a:lnTo>
                  <a:lnTo>
                    <a:pt x="8445" y="127"/>
                  </a:lnTo>
                  <a:lnTo>
                    <a:pt x="7200" y="0"/>
                  </a:lnTo>
                  <a:lnTo>
                    <a:pt x="6883" y="0"/>
                  </a:lnTo>
                  <a:lnTo>
                    <a:pt x="6870" y="127"/>
                  </a:lnTo>
                  <a:lnTo>
                    <a:pt x="6591" y="254"/>
                  </a:lnTo>
                  <a:lnTo>
                    <a:pt x="6108" y="254"/>
                  </a:lnTo>
                  <a:lnTo>
                    <a:pt x="5854" y="127"/>
                  </a:lnTo>
                  <a:lnTo>
                    <a:pt x="2959" y="381"/>
                  </a:lnTo>
                  <a:lnTo>
                    <a:pt x="1981" y="762"/>
                  </a:lnTo>
                  <a:lnTo>
                    <a:pt x="2133" y="762"/>
                  </a:lnTo>
                  <a:lnTo>
                    <a:pt x="2870" y="889"/>
                  </a:lnTo>
                  <a:lnTo>
                    <a:pt x="2184" y="889"/>
                  </a:lnTo>
                  <a:lnTo>
                    <a:pt x="1473" y="889"/>
                  </a:lnTo>
                  <a:lnTo>
                    <a:pt x="2057" y="889"/>
                  </a:lnTo>
                  <a:lnTo>
                    <a:pt x="2463" y="1016"/>
                  </a:lnTo>
                  <a:lnTo>
                    <a:pt x="1841" y="1016"/>
                  </a:lnTo>
                  <a:lnTo>
                    <a:pt x="1701" y="1143"/>
                  </a:lnTo>
                  <a:lnTo>
                    <a:pt x="1968" y="1143"/>
                  </a:lnTo>
                  <a:lnTo>
                    <a:pt x="2908" y="1143"/>
                  </a:lnTo>
                  <a:lnTo>
                    <a:pt x="3073" y="1143"/>
                  </a:lnTo>
                  <a:lnTo>
                    <a:pt x="3340" y="1270"/>
                  </a:lnTo>
                  <a:lnTo>
                    <a:pt x="2692" y="1397"/>
                  </a:lnTo>
                  <a:lnTo>
                    <a:pt x="2298" y="1397"/>
                  </a:lnTo>
                  <a:lnTo>
                    <a:pt x="2159" y="1397"/>
                  </a:lnTo>
                  <a:lnTo>
                    <a:pt x="2717" y="1524"/>
                  </a:lnTo>
                  <a:lnTo>
                    <a:pt x="2400" y="1524"/>
                  </a:lnTo>
                  <a:lnTo>
                    <a:pt x="2133" y="1651"/>
                  </a:lnTo>
                  <a:lnTo>
                    <a:pt x="2908" y="1778"/>
                  </a:lnTo>
                  <a:lnTo>
                    <a:pt x="2095" y="1905"/>
                  </a:lnTo>
                  <a:lnTo>
                    <a:pt x="3124" y="2032"/>
                  </a:lnTo>
                  <a:lnTo>
                    <a:pt x="2095" y="2032"/>
                  </a:lnTo>
                  <a:lnTo>
                    <a:pt x="2819" y="2273"/>
                  </a:lnTo>
                  <a:lnTo>
                    <a:pt x="6134" y="2273"/>
                  </a:lnTo>
                  <a:lnTo>
                    <a:pt x="9131" y="2032"/>
                  </a:lnTo>
                  <a:close/>
                </a:path>
                <a:path w="32384" h="22225">
                  <a:moveTo>
                    <a:pt x="9347" y="10414"/>
                  </a:moveTo>
                  <a:lnTo>
                    <a:pt x="8356" y="10299"/>
                  </a:lnTo>
                  <a:lnTo>
                    <a:pt x="8737" y="10414"/>
                  </a:lnTo>
                  <a:lnTo>
                    <a:pt x="9347" y="10414"/>
                  </a:lnTo>
                  <a:close/>
                </a:path>
                <a:path w="32384" h="22225">
                  <a:moveTo>
                    <a:pt x="9525" y="10668"/>
                  </a:moveTo>
                  <a:lnTo>
                    <a:pt x="8826" y="11176"/>
                  </a:lnTo>
                  <a:lnTo>
                    <a:pt x="9525" y="10668"/>
                  </a:lnTo>
                  <a:close/>
                </a:path>
                <a:path w="32384" h="22225">
                  <a:moveTo>
                    <a:pt x="10071" y="18669"/>
                  </a:moveTo>
                  <a:close/>
                </a:path>
                <a:path w="32384" h="22225">
                  <a:moveTo>
                    <a:pt x="11023" y="18338"/>
                  </a:moveTo>
                  <a:close/>
                </a:path>
                <a:path w="32384" h="22225">
                  <a:moveTo>
                    <a:pt x="13804" y="11684"/>
                  </a:moveTo>
                  <a:lnTo>
                    <a:pt x="13665" y="11303"/>
                  </a:lnTo>
                  <a:lnTo>
                    <a:pt x="13728" y="11684"/>
                  </a:lnTo>
                  <a:close/>
                </a:path>
                <a:path w="32384" h="22225">
                  <a:moveTo>
                    <a:pt x="14439" y="12852"/>
                  </a:moveTo>
                  <a:lnTo>
                    <a:pt x="14033" y="13017"/>
                  </a:lnTo>
                  <a:lnTo>
                    <a:pt x="14122" y="13589"/>
                  </a:lnTo>
                  <a:lnTo>
                    <a:pt x="14185" y="13893"/>
                  </a:lnTo>
                  <a:lnTo>
                    <a:pt x="14198" y="13550"/>
                  </a:lnTo>
                  <a:lnTo>
                    <a:pt x="14439" y="12852"/>
                  </a:lnTo>
                  <a:close/>
                </a:path>
                <a:path w="32384" h="22225">
                  <a:moveTo>
                    <a:pt x="14998" y="19710"/>
                  </a:moveTo>
                  <a:close/>
                </a:path>
                <a:path w="32384" h="22225">
                  <a:moveTo>
                    <a:pt x="15049" y="19812"/>
                  </a:moveTo>
                  <a:lnTo>
                    <a:pt x="15011" y="20320"/>
                  </a:lnTo>
                  <a:lnTo>
                    <a:pt x="15049" y="19812"/>
                  </a:lnTo>
                  <a:close/>
                </a:path>
                <a:path w="32384" h="22225">
                  <a:moveTo>
                    <a:pt x="17056" y="14033"/>
                  </a:moveTo>
                  <a:lnTo>
                    <a:pt x="16979" y="14224"/>
                  </a:lnTo>
                  <a:lnTo>
                    <a:pt x="16852" y="14693"/>
                  </a:lnTo>
                  <a:lnTo>
                    <a:pt x="16979" y="14312"/>
                  </a:lnTo>
                  <a:lnTo>
                    <a:pt x="17056" y="14033"/>
                  </a:lnTo>
                  <a:close/>
                </a:path>
                <a:path w="32384" h="22225">
                  <a:moveTo>
                    <a:pt x="17513" y="13208"/>
                  </a:moveTo>
                  <a:lnTo>
                    <a:pt x="17119" y="13208"/>
                  </a:lnTo>
                  <a:lnTo>
                    <a:pt x="16992" y="13843"/>
                  </a:lnTo>
                  <a:lnTo>
                    <a:pt x="17132" y="13462"/>
                  </a:lnTo>
                  <a:lnTo>
                    <a:pt x="17056" y="14033"/>
                  </a:lnTo>
                  <a:lnTo>
                    <a:pt x="17310" y="13716"/>
                  </a:lnTo>
                  <a:lnTo>
                    <a:pt x="17411" y="13462"/>
                  </a:lnTo>
                  <a:lnTo>
                    <a:pt x="17513" y="13208"/>
                  </a:lnTo>
                  <a:close/>
                </a:path>
                <a:path w="32384" h="22225">
                  <a:moveTo>
                    <a:pt x="17919" y="13284"/>
                  </a:moveTo>
                  <a:lnTo>
                    <a:pt x="17843" y="12954"/>
                  </a:lnTo>
                  <a:lnTo>
                    <a:pt x="17729" y="13423"/>
                  </a:lnTo>
                  <a:lnTo>
                    <a:pt x="17856" y="13881"/>
                  </a:lnTo>
                  <a:lnTo>
                    <a:pt x="17919" y="13284"/>
                  </a:lnTo>
                  <a:close/>
                </a:path>
                <a:path w="32384" h="22225">
                  <a:moveTo>
                    <a:pt x="18846" y="12700"/>
                  </a:moveTo>
                  <a:lnTo>
                    <a:pt x="18605" y="13843"/>
                  </a:lnTo>
                  <a:lnTo>
                    <a:pt x="18846" y="13843"/>
                  </a:lnTo>
                  <a:lnTo>
                    <a:pt x="18846" y="12700"/>
                  </a:lnTo>
                  <a:close/>
                </a:path>
                <a:path w="32384" h="22225">
                  <a:moveTo>
                    <a:pt x="19037" y="14097"/>
                  </a:moveTo>
                  <a:lnTo>
                    <a:pt x="18935" y="14478"/>
                  </a:lnTo>
                  <a:lnTo>
                    <a:pt x="18948" y="14833"/>
                  </a:lnTo>
                  <a:lnTo>
                    <a:pt x="19011" y="14478"/>
                  </a:lnTo>
                  <a:lnTo>
                    <a:pt x="19011" y="14859"/>
                  </a:lnTo>
                  <a:lnTo>
                    <a:pt x="19024" y="14478"/>
                  </a:lnTo>
                  <a:lnTo>
                    <a:pt x="19037" y="14097"/>
                  </a:lnTo>
                  <a:close/>
                </a:path>
                <a:path w="32384" h="22225">
                  <a:moveTo>
                    <a:pt x="21678" y="13931"/>
                  </a:moveTo>
                  <a:lnTo>
                    <a:pt x="21615" y="13804"/>
                  </a:lnTo>
                  <a:lnTo>
                    <a:pt x="21628" y="13982"/>
                  </a:lnTo>
                  <a:close/>
                </a:path>
                <a:path w="32384" h="22225">
                  <a:moveTo>
                    <a:pt x="21958" y="12763"/>
                  </a:moveTo>
                  <a:lnTo>
                    <a:pt x="21856" y="13055"/>
                  </a:lnTo>
                  <a:lnTo>
                    <a:pt x="21869" y="14020"/>
                  </a:lnTo>
                  <a:lnTo>
                    <a:pt x="21945" y="13855"/>
                  </a:lnTo>
                  <a:lnTo>
                    <a:pt x="21958" y="12763"/>
                  </a:lnTo>
                  <a:close/>
                </a:path>
                <a:path w="32384" h="22225">
                  <a:moveTo>
                    <a:pt x="22898" y="14478"/>
                  </a:moveTo>
                  <a:lnTo>
                    <a:pt x="22809" y="13970"/>
                  </a:lnTo>
                  <a:lnTo>
                    <a:pt x="22783" y="14478"/>
                  </a:lnTo>
                  <a:close/>
                </a:path>
                <a:path w="32384" h="22225">
                  <a:moveTo>
                    <a:pt x="22961" y="20624"/>
                  </a:moveTo>
                  <a:lnTo>
                    <a:pt x="22694" y="20510"/>
                  </a:lnTo>
                  <a:lnTo>
                    <a:pt x="22872" y="20624"/>
                  </a:lnTo>
                  <a:close/>
                </a:path>
                <a:path w="32384" h="22225">
                  <a:moveTo>
                    <a:pt x="24434" y="12153"/>
                  </a:moveTo>
                  <a:lnTo>
                    <a:pt x="24091" y="11811"/>
                  </a:lnTo>
                  <a:lnTo>
                    <a:pt x="24320" y="12065"/>
                  </a:lnTo>
                  <a:close/>
                </a:path>
                <a:path w="32384" h="22225">
                  <a:moveTo>
                    <a:pt x="24511" y="12369"/>
                  </a:moveTo>
                  <a:lnTo>
                    <a:pt x="24384" y="12179"/>
                  </a:lnTo>
                  <a:lnTo>
                    <a:pt x="23482" y="11303"/>
                  </a:lnTo>
                  <a:lnTo>
                    <a:pt x="24511" y="12369"/>
                  </a:lnTo>
                  <a:close/>
                </a:path>
                <a:path w="32384" h="22225">
                  <a:moveTo>
                    <a:pt x="24917" y="12954"/>
                  </a:moveTo>
                  <a:lnTo>
                    <a:pt x="24561" y="12484"/>
                  </a:lnTo>
                  <a:lnTo>
                    <a:pt x="24790" y="12674"/>
                  </a:lnTo>
                  <a:lnTo>
                    <a:pt x="24511" y="12369"/>
                  </a:lnTo>
                  <a:lnTo>
                    <a:pt x="24155" y="12065"/>
                  </a:lnTo>
                  <a:lnTo>
                    <a:pt x="24917" y="12954"/>
                  </a:lnTo>
                  <a:close/>
                </a:path>
                <a:path w="32384" h="22225">
                  <a:moveTo>
                    <a:pt x="25158" y="13335"/>
                  </a:moveTo>
                  <a:lnTo>
                    <a:pt x="24790" y="12954"/>
                  </a:lnTo>
                  <a:lnTo>
                    <a:pt x="25044" y="13335"/>
                  </a:lnTo>
                  <a:close/>
                </a:path>
                <a:path w="32384" h="22225">
                  <a:moveTo>
                    <a:pt x="25209" y="11734"/>
                  </a:moveTo>
                  <a:lnTo>
                    <a:pt x="25044" y="11645"/>
                  </a:lnTo>
                  <a:lnTo>
                    <a:pt x="25209" y="11734"/>
                  </a:lnTo>
                  <a:close/>
                </a:path>
                <a:path w="32384" h="22225">
                  <a:moveTo>
                    <a:pt x="25400" y="12827"/>
                  </a:moveTo>
                  <a:lnTo>
                    <a:pt x="25171" y="12573"/>
                  </a:lnTo>
                  <a:lnTo>
                    <a:pt x="24866" y="12319"/>
                  </a:lnTo>
                  <a:lnTo>
                    <a:pt x="25400" y="12827"/>
                  </a:lnTo>
                  <a:close/>
                </a:path>
                <a:path w="32384" h="22225">
                  <a:moveTo>
                    <a:pt x="25438" y="12598"/>
                  </a:moveTo>
                  <a:close/>
                </a:path>
                <a:path w="32384" h="22225">
                  <a:moveTo>
                    <a:pt x="25539" y="14097"/>
                  </a:moveTo>
                  <a:lnTo>
                    <a:pt x="25400" y="13970"/>
                  </a:lnTo>
                  <a:lnTo>
                    <a:pt x="25463" y="14097"/>
                  </a:lnTo>
                  <a:close/>
                </a:path>
                <a:path w="32384" h="22225">
                  <a:moveTo>
                    <a:pt x="25641" y="14478"/>
                  </a:moveTo>
                  <a:lnTo>
                    <a:pt x="25463" y="14097"/>
                  </a:lnTo>
                  <a:lnTo>
                    <a:pt x="25641" y="14478"/>
                  </a:lnTo>
                  <a:close/>
                </a:path>
                <a:path w="32384" h="22225">
                  <a:moveTo>
                    <a:pt x="25946" y="13716"/>
                  </a:moveTo>
                  <a:lnTo>
                    <a:pt x="25704" y="13462"/>
                  </a:lnTo>
                  <a:lnTo>
                    <a:pt x="25857" y="13716"/>
                  </a:lnTo>
                  <a:close/>
                </a:path>
                <a:path w="32384" h="22225">
                  <a:moveTo>
                    <a:pt x="26098" y="10845"/>
                  </a:moveTo>
                  <a:lnTo>
                    <a:pt x="25806" y="10820"/>
                  </a:lnTo>
                  <a:lnTo>
                    <a:pt x="26098" y="10845"/>
                  </a:lnTo>
                  <a:close/>
                </a:path>
                <a:path w="32384" h="22225">
                  <a:moveTo>
                    <a:pt x="26162" y="12192"/>
                  </a:moveTo>
                  <a:lnTo>
                    <a:pt x="25450" y="11938"/>
                  </a:lnTo>
                  <a:lnTo>
                    <a:pt x="26162" y="12192"/>
                  </a:lnTo>
                  <a:close/>
                </a:path>
                <a:path w="32384" h="22225">
                  <a:moveTo>
                    <a:pt x="26238" y="19812"/>
                  </a:moveTo>
                  <a:lnTo>
                    <a:pt x="26212" y="19558"/>
                  </a:lnTo>
                  <a:lnTo>
                    <a:pt x="25679" y="19011"/>
                  </a:lnTo>
                  <a:lnTo>
                    <a:pt x="25654" y="19431"/>
                  </a:lnTo>
                  <a:lnTo>
                    <a:pt x="25869" y="20193"/>
                  </a:lnTo>
                  <a:lnTo>
                    <a:pt x="26238" y="19812"/>
                  </a:lnTo>
                  <a:close/>
                </a:path>
                <a:path w="32384" h="22225">
                  <a:moveTo>
                    <a:pt x="26530" y="12192"/>
                  </a:moveTo>
                  <a:lnTo>
                    <a:pt x="25946" y="11938"/>
                  </a:lnTo>
                  <a:lnTo>
                    <a:pt x="26073" y="12090"/>
                  </a:lnTo>
                  <a:lnTo>
                    <a:pt x="26530" y="12192"/>
                  </a:lnTo>
                  <a:close/>
                </a:path>
                <a:path w="32384" h="22225">
                  <a:moveTo>
                    <a:pt x="26555" y="12903"/>
                  </a:moveTo>
                  <a:lnTo>
                    <a:pt x="26428" y="12801"/>
                  </a:lnTo>
                  <a:lnTo>
                    <a:pt x="26555" y="12903"/>
                  </a:lnTo>
                  <a:close/>
                </a:path>
                <a:path w="32384" h="22225">
                  <a:moveTo>
                    <a:pt x="26581" y="19939"/>
                  </a:moveTo>
                  <a:lnTo>
                    <a:pt x="26454" y="19570"/>
                  </a:lnTo>
                  <a:lnTo>
                    <a:pt x="26454" y="19812"/>
                  </a:lnTo>
                  <a:lnTo>
                    <a:pt x="26581" y="19939"/>
                  </a:lnTo>
                  <a:close/>
                </a:path>
                <a:path w="32384" h="22225">
                  <a:moveTo>
                    <a:pt x="26581" y="4254"/>
                  </a:moveTo>
                  <a:lnTo>
                    <a:pt x="25514" y="4483"/>
                  </a:lnTo>
                  <a:lnTo>
                    <a:pt x="26581" y="4254"/>
                  </a:lnTo>
                  <a:close/>
                </a:path>
                <a:path w="32384" h="22225">
                  <a:moveTo>
                    <a:pt x="26644" y="5219"/>
                  </a:moveTo>
                  <a:lnTo>
                    <a:pt x="26492" y="5080"/>
                  </a:lnTo>
                  <a:lnTo>
                    <a:pt x="26162" y="5219"/>
                  </a:lnTo>
                  <a:lnTo>
                    <a:pt x="25971" y="5207"/>
                  </a:lnTo>
                  <a:lnTo>
                    <a:pt x="26276" y="5295"/>
                  </a:lnTo>
                  <a:lnTo>
                    <a:pt x="26644" y="5219"/>
                  </a:lnTo>
                  <a:close/>
                </a:path>
                <a:path w="32384" h="22225">
                  <a:moveTo>
                    <a:pt x="27165" y="9309"/>
                  </a:moveTo>
                  <a:lnTo>
                    <a:pt x="27152" y="9169"/>
                  </a:lnTo>
                  <a:lnTo>
                    <a:pt x="26835" y="9283"/>
                  </a:lnTo>
                  <a:lnTo>
                    <a:pt x="27165" y="9309"/>
                  </a:lnTo>
                  <a:close/>
                </a:path>
                <a:path w="32384" h="22225">
                  <a:moveTo>
                    <a:pt x="27254" y="4114"/>
                  </a:moveTo>
                  <a:lnTo>
                    <a:pt x="26581" y="4254"/>
                  </a:lnTo>
                  <a:lnTo>
                    <a:pt x="27216" y="4216"/>
                  </a:lnTo>
                  <a:close/>
                </a:path>
                <a:path w="32384" h="22225">
                  <a:moveTo>
                    <a:pt x="27381" y="4191"/>
                  </a:moveTo>
                  <a:lnTo>
                    <a:pt x="27216" y="4216"/>
                  </a:lnTo>
                  <a:lnTo>
                    <a:pt x="27127" y="4445"/>
                  </a:lnTo>
                  <a:lnTo>
                    <a:pt x="27381" y="4191"/>
                  </a:lnTo>
                  <a:close/>
                </a:path>
                <a:path w="32384" h="22225">
                  <a:moveTo>
                    <a:pt x="27406" y="5537"/>
                  </a:moveTo>
                  <a:lnTo>
                    <a:pt x="27051" y="5511"/>
                  </a:lnTo>
                  <a:lnTo>
                    <a:pt x="27406" y="5537"/>
                  </a:lnTo>
                  <a:close/>
                </a:path>
                <a:path w="32384" h="22225">
                  <a:moveTo>
                    <a:pt x="27813" y="8001"/>
                  </a:moveTo>
                  <a:lnTo>
                    <a:pt x="27444" y="7874"/>
                  </a:lnTo>
                  <a:lnTo>
                    <a:pt x="27139" y="8001"/>
                  </a:lnTo>
                  <a:lnTo>
                    <a:pt x="27813" y="8001"/>
                  </a:lnTo>
                  <a:close/>
                </a:path>
                <a:path w="32384" h="22225">
                  <a:moveTo>
                    <a:pt x="28054" y="8001"/>
                  </a:moveTo>
                  <a:lnTo>
                    <a:pt x="27813" y="8001"/>
                  </a:lnTo>
                  <a:lnTo>
                    <a:pt x="28016" y="8064"/>
                  </a:lnTo>
                  <a:close/>
                </a:path>
                <a:path w="32384" h="22225">
                  <a:moveTo>
                    <a:pt x="28346" y="8001"/>
                  </a:moveTo>
                  <a:lnTo>
                    <a:pt x="27990" y="7874"/>
                  </a:lnTo>
                  <a:lnTo>
                    <a:pt x="28168" y="8001"/>
                  </a:lnTo>
                  <a:lnTo>
                    <a:pt x="28346" y="8001"/>
                  </a:lnTo>
                  <a:close/>
                </a:path>
                <a:path w="32384" h="22225">
                  <a:moveTo>
                    <a:pt x="28460" y="4699"/>
                  </a:moveTo>
                  <a:lnTo>
                    <a:pt x="27965" y="4572"/>
                  </a:lnTo>
                  <a:lnTo>
                    <a:pt x="28041" y="4699"/>
                  </a:lnTo>
                  <a:lnTo>
                    <a:pt x="28460" y="4699"/>
                  </a:lnTo>
                  <a:close/>
                </a:path>
                <a:path w="32384" h="22225">
                  <a:moveTo>
                    <a:pt x="29273" y="18923"/>
                  </a:moveTo>
                  <a:lnTo>
                    <a:pt x="29108" y="18669"/>
                  </a:lnTo>
                  <a:lnTo>
                    <a:pt x="28867" y="18288"/>
                  </a:lnTo>
                  <a:lnTo>
                    <a:pt x="28867" y="18542"/>
                  </a:lnTo>
                  <a:lnTo>
                    <a:pt x="28879" y="18719"/>
                  </a:lnTo>
                  <a:lnTo>
                    <a:pt x="28867" y="18910"/>
                  </a:lnTo>
                  <a:lnTo>
                    <a:pt x="28892" y="18783"/>
                  </a:lnTo>
                  <a:lnTo>
                    <a:pt x="29273" y="18923"/>
                  </a:lnTo>
                  <a:close/>
                </a:path>
                <a:path w="32384" h="22225">
                  <a:moveTo>
                    <a:pt x="29286" y="7975"/>
                  </a:moveTo>
                  <a:lnTo>
                    <a:pt x="28905" y="7797"/>
                  </a:lnTo>
                  <a:lnTo>
                    <a:pt x="28498" y="7874"/>
                  </a:lnTo>
                  <a:lnTo>
                    <a:pt x="29286" y="7975"/>
                  </a:lnTo>
                  <a:close/>
                </a:path>
                <a:path w="32384" h="22225">
                  <a:moveTo>
                    <a:pt x="29781" y="2413"/>
                  </a:moveTo>
                  <a:lnTo>
                    <a:pt x="29565" y="2540"/>
                  </a:lnTo>
                  <a:lnTo>
                    <a:pt x="29692" y="2616"/>
                  </a:lnTo>
                  <a:lnTo>
                    <a:pt x="29781" y="2413"/>
                  </a:lnTo>
                  <a:close/>
                </a:path>
                <a:path w="32384" h="22225">
                  <a:moveTo>
                    <a:pt x="29806" y="18542"/>
                  </a:moveTo>
                  <a:lnTo>
                    <a:pt x="29743" y="18288"/>
                  </a:lnTo>
                  <a:lnTo>
                    <a:pt x="29667" y="18161"/>
                  </a:lnTo>
                  <a:lnTo>
                    <a:pt x="29349" y="17907"/>
                  </a:lnTo>
                  <a:lnTo>
                    <a:pt x="29806" y="18542"/>
                  </a:lnTo>
                  <a:close/>
                </a:path>
                <a:path w="32384" h="22225">
                  <a:moveTo>
                    <a:pt x="30162" y="10668"/>
                  </a:moveTo>
                  <a:lnTo>
                    <a:pt x="30035" y="10795"/>
                  </a:lnTo>
                  <a:lnTo>
                    <a:pt x="30162" y="10668"/>
                  </a:lnTo>
                  <a:close/>
                </a:path>
                <a:path w="32384" h="22225">
                  <a:moveTo>
                    <a:pt x="30314" y="14376"/>
                  </a:moveTo>
                  <a:lnTo>
                    <a:pt x="29832" y="14147"/>
                  </a:lnTo>
                  <a:lnTo>
                    <a:pt x="29984" y="14262"/>
                  </a:lnTo>
                  <a:lnTo>
                    <a:pt x="30137" y="14389"/>
                  </a:lnTo>
                  <a:lnTo>
                    <a:pt x="30289" y="14427"/>
                  </a:lnTo>
                  <a:close/>
                </a:path>
                <a:path w="32384" h="22225">
                  <a:moveTo>
                    <a:pt x="30378" y="14681"/>
                  </a:moveTo>
                  <a:lnTo>
                    <a:pt x="30226" y="14478"/>
                  </a:lnTo>
                  <a:lnTo>
                    <a:pt x="30073" y="14554"/>
                  </a:lnTo>
                  <a:lnTo>
                    <a:pt x="30200" y="14681"/>
                  </a:lnTo>
                  <a:lnTo>
                    <a:pt x="30378" y="14681"/>
                  </a:lnTo>
                  <a:close/>
                </a:path>
                <a:path w="32384" h="22225">
                  <a:moveTo>
                    <a:pt x="30581" y="17653"/>
                  </a:moveTo>
                  <a:close/>
                </a:path>
                <a:path w="32384" h="22225">
                  <a:moveTo>
                    <a:pt x="30607" y="1968"/>
                  </a:moveTo>
                  <a:lnTo>
                    <a:pt x="29718" y="1778"/>
                  </a:lnTo>
                  <a:lnTo>
                    <a:pt x="29425" y="1905"/>
                  </a:lnTo>
                  <a:lnTo>
                    <a:pt x="30289" y="1905"/>
                  </a:lnTo>
                  <a:lnTo>
                    <a:pt x="30607" y="1968"/>
                  </a:lnTo>
                  <a:close/>
                </a:path>
                <a:path w="32384" h="22225">
                  <a:moveTo>
                    <a:pt x="30899" y="5715"/>
                  </a:moveTo>
                  <a:lnTo>
                    <a:pt x="30632" y="5842"/>
                  </a:lnTo>
                  <a:lnTo>
                    <a:pt x="30899" y="5715"/>
                  </a:lnTo>
                  <a:close/>
                </a:path>
                <a:path w="32384" h="22225">
                  <a:moveTo>
                    <a:pt x="30924" y="2032"/>
                  </a:moveTo>
                  <a:lnTo>
                    <a:pt x="30607" y="1968"/>
                  </a:lnTo>
                  <a:lnTo>
                    <a:pt x="30924" y="2032"/>
                  </a:lnTo>
                  <a:close/>
                </a:path>
                <a:path w="32384" h="22225">
                  <a:moveTo>
                    <a:pt x="30962" y="1092"/>
                  </a:moveTo>
                  <a:lnTo>
                    <a:pt x="30695" y="977"/>
                  </a:lnTo>
                  <a:lnTo>
                    <a:pt x="30429" y="952"/>
                  </a:lnTo>
                  <a:lnTo>
                    <a:pt x="29832" y="965"/>
                  </a:lnTo>
                  <a:lnTo>
                    <a:pt x="30962" y="1092"/>
                  </a:lnTo>
                  <a:close/>
                </a:path>
                <a:path w="32384" h="22225">
                  <a:moveTo>
                    <a:pt x="31013" y="2286"/>
                  </a:moveTo>
                  <a:lnTo>
                    <a:pt x="30784" y="2159"/>
                  </a:lnTo>
                  <a:lnTo>
                    <a:pt x="29692" y="2159"/>
                  </a:lnTo>
                  <a:lnTo>
                    <a:pt x="29502" y="2032"/>
                  </a:lnTo>
                  <a:lnTo>
                    <a:pt x="27749" y="2159"/>
                  </a:lnTo>
                  <a:lnTo>
                    <a:pt x="29781" y="2413"/>
                  </a:lnTo>
                  <a:lnTo>
                    <a:pt x="30645" y="2540"/>
                  </a:lnTo>
                  <a:lnTo>
                    <a:pt x="30988" y="2540"/>
                  </a:lnTo>
                  <a:lnTo>
                    <a:pt x="30708" y="2413"/>
                  </a:lnTo>
                  <a:lnTo>
                    <a:pt x="30149" y="2273"/>
                  </a:lnTo>
                  <a:lnTo>
                    <a:pt x="29883" y="2159"/>
                  </a:lnTo>
                  <a:lnTo>
                    <a:pt x="30403" y="2159"/>
                  </a:lnTo>
                  <a:lnTo>
                    <a:pt x="30683" y="2286"/>
                  </a:lnTo>
                  <a:lnTo>
                    <a:pt x="31013" y="2286"/>
                  </a:lnTo>
                  <a:close/>
                </a:path>
                <a:path w="32384" h="22225">
                  <a:moveTo>
                    <a:pt x="31115" y="1651"/>
                  </a:moveTo>
                  <a:lnTo>
                    <a:pt x="30137" y="1562"/>
                  </a:lnTo>
                  <a:lnTo>
                    <a:pt x="30543" y="1536"/>
                  </a:lnTo>
                  <a:lnTo>
                    <a:pt x="29375" y="1435"/>
                  </a:lnTo>
                  <a:lnTo>
                    <a:pt x="29705" y="1295"/>
                  </a:lnTo>
                  <a:lnTo>
                    <a:pt x="30073" y="1308"/>
                  </a:lnTo>
                  <a:lnTo>
                    <a:pt x="29819" y="1282"/>
                  </a:lnTo>
                  <a:lnTo>
                    <a:pt x="30302" y="1193"/>
                  </a:lnTo>
                  <a:lnTo>
                    <a:pt x="29667" y="1155"/>
                  </a:lnTo>
                  <a:lnTo>
                    <a:pt x="28879" y="1244"/>
                  </a:lnTo>
                  <a:lnTo>
                    <a:pt x="28841" y="1384"/>
                  </a:lnTo>
                  <a:lnTo>
                    <a:pt x="29489" y="1511"/>
                  </a:lnTo>
                  <a:lnTo>
                    <a:pt x="29273" y="1549"/>
                  </a:lnTo>
                  <a:lnTo>
                    <a:pt x="29006" y="1511"/>
                  </a:lnTo>
                  <a:lnTo>
                    <a:pt x="28816" y="1511"/>
                  </a:lnTo>
                  <a:lnTo>
                    <a:pt x="29298" y="1600"/>
                  </a:lnTo>
                  <a:lnTo>
                    <a:pt x="30175" y="1714"/>
                  </a:lnTo>
                  <a:lnTo>
                    <a:pt x="31115" y="1651"/>
                  </a:lnTo>
                  <a:close/>
                </a:path>
                <a:path w="32384" h="22225">
                  <a:moveTo>
                    <a:pt x="31153" y="4699"/>
                  </a:moveTo>
                  <a:close/>
                </a:path>
                <a:path w="32384" h="22225">
                  <a:moveTo>
                    <a:pt x="31153" y="1752"/>
                  </a:moveTo>
                  <a:lnTo>
                    <a:pt x="30911" y="1739"/>
                  </a:lnTo>
                  <a:lnTo>
                    <a:pt x="31127" y="1828"/>
                  </a:lnTo>
                  <a:close/>
                </a:path>
                <a:path w="32384" h="22225">
                  <a:moveTo>
                    <a:pt x="31178" y="2667"/>
                  </a:moveTo>
                  <a:close/>
                </a:path>
                <a:path w="32384" h="22225">
                  <a:moveTo>
                    <a:pt x="31242" y="2921"/>
                  </a:moveTo>
                  <a:lnTo>
                    <a:pt x="31064" y="2908"/>
                  </a:lnTo>
                  <a:lnTo>
                    <a:pt x="30924" y="2908"/>
                  </a:lnTo>
                  <a:lnTo>
                    <a:pt x="31242" y="2921"/>
                  </a:lnTo>
                  <a:close/>
                </a:path>
                <a:path w="32384" h="22225">
                  <a:moveTo>
                    <a:pt x="31242" y="1866"/>
                  </a:moveTo>
                  <a:close/>
                </a:path>
                <a:path w="32384" h="22225">
                  <a:moveTo>
                    <a:pt x="31254" y="2590"/>
                  </a:moveTo>
                  <a:lnTo>
                    <a:pt x="31115" y="2540"/>
                  </a:lnTo>
                  <a:lnTo>
                    <a:pt x="30988" y="2514"/>
                  </a:lnTo>
                  <a:lnTo>
                    <a:pt x="30772" y="2578"/>
                  </a:lnTo>
                  <a:lnTo>
                    <a:pt x="31102" y="2603"/>
                  </a:lnTo>
                  <a:lnTo>
                    <a:pt x="31254" y="2590"/>
                  </a:lnTo>
                  <a:close/>
                </a:path>
                <a:path w="32384" h="22225">
                  <a:moveTo>
                    <a:pt x="31267" y="12192"/>
                  </a:moveTo>
                  <a:lnTo>
                    <a:pt x="31165" y="11811"/>
                  </a:lnTo>
                  <a:lnTo>
                    <a:pt x="30441" y="12128"/>
                  </a:lnTo>
                  <a:lnTo>
                    <a:pt x="30289" y="12192"/>
                  </a:lnTo>
                  <a:lnTo>
                    <a:pt x="30467" y="12192"/>
                  </a:lnTo>
                  <a:lnTo>
                    <a:pt x="30632" y="12357"/>
                  </a:lnTo>
                  <a:lnTo>
                    <a:pt x="31127" y="12280"/>
                  </a:lnTo>
                  <a:lnTo>
                    <a:pt x="30734" y="12192"/>
                  </a:lnTo>
                  <a:lnTo>
                    <a:pt x="31267" y="12192"/>
                  </a:lnTo>
                  <a:close/>
                </a:path>
                <a:path w="32384" h="22225">
                  <a:moveTo>
                    <a:pt x="31267" y="4572"/>
                  </a:moveTo>
                  <a:lnTo>
                    <a:pt x="30886" y="4572"/>
                  </a:lnTo>
                  <a:lnTo>
                    <a:pt x="31127" y="4686"/>
                  </a:lnTo>
                  <a:lnTo>
                    <a:pt x="31267" y="4572"/>
                  </a:lnTo>
                  <a:close/>
                </a:path>
                <a:path w="32384" h="22225">
                  <a:moveTo>
                    <a:pt x="31381" y="1866"/>
                  </a:moveTo>
                  <a:lnTo>
                    <a:pt x="31242" y="1866"/>
                  </a:lnTo>
                  <a:lnTo>
                    <a:pt x="31381" y="1866"/>
                  </a:lnTo>
                  <a:close/>
                </a:path>
                <a:path w="32384" h="22225">
                  <a:moveTo>
                    <a:pt x="31521" y="2959"/>
                  </a:moveTo>
                  <a:lnTo>
                    <a:pt x="31242" y="2921"/>
                  </a:lnTo>
                  <a:lnTo>
                    <a:pt x="31521" y="2959"/>
                  </a:lnTo>
                  <a:close/>
                </a:path>
                <a:path w="32384" h="22225">
                  <a:moveTo>
                    <a:pt x="31635" y="16764"/>
                  </a:moveTo>
                  <a:lnTo>
                    <a:pt x="31330" y="16256"/>
                  </a:lnTo>
                  <a:lnTo>
                    <a:pt x="31064" y="16129"/>
                  </a:lnTo>
                  <a:lnTo>
                    <a:pt x="30797" y="16002"/>
                  </a:lnTo>
                  <a:lnTo>
                    <a:pt x="30835" y="15748"/>
                  </a:lnTo>
                  <a:lnTo>
                    <a:pt x="30670" y="15621"/>
                  </a:lnTo>
                  <a:lnTo>
                    <a:pt x="30518" y="15494"/>
                  </a:lnTo>
                  <a:lnTo>
                    <a:pt x="30353" y="15367"/>
                  </a:lnTo>
                  <a:lnTo>
                    <a:pt x="30035" y="15113"/>
                  </a:lnTo>
                  <a:lnTo>
                    <a:pt x="30403" y="15113"/>
                  </a:lnTo>
                  <a:lnTo>
                    <a:pt x="30861" y="15621"/>
                  </a:lnTo>
                  <a:lnTo>
                    <a:pt x="30708" y="15113"/>
                  </a:lnTo>
                  <a:lnTo>
                    <a:pt x="30670" y="14986"/>
                  </a:lnTo>
                  <a:lnTo>
                    <a:pt x="30226" y="14986"/>
                  </a:lnTo>
                  <a:lnTo>
                    <a:pt x="30086" y="14859"/>
                  </a:lnTo>
                  <a:lnTo>
                    <a:pt x="29654" y="14478"/>
                  </a:lnTo>
                  <a:lnTo>
                    <a:pt x="28816" y="14224"/>
                  </a:lnTo>
                  <a:lnTo>
                    <a:pt x="29133" y="14224"/>
                  </a:lnTo>
                  <a:lnTo>
                    <a:pt x="29248" y="14351"/>
                  </a:lnTo>
                  <a:lnTo>
                    <a:pt x="29210" y="14224"/>
                  </a:lnTo>
                  <a:lnTo>
                    <a:pt x="29184" y="14097"/>
                  </a:lnTo>
                  <a:lnTo>
                    <a:pt x="29146" y="13970"/>
                  </a:lnTo>
                  <a:lnTo>
                    <a:pt x="29819" y="14224"/>
                  </a:lnTo>
                  <a:lnTo>
                    <a:pt x="29083" y="13716"/>
                  </a:lnTo>
                  <a:lnTo>
                    <a:pt x="29375" y="13589"/>
                  </a:lnTo>
                  <a:lnTo>
                    <a:pt x="29743" y="13716"/>
                  </a:lnTo>
                  <a:lnTo>
                    <a:pt x="30632" y="14224"/>
                  </a:lnTo>
                  <a:lnTo>
                    <a:pt x="30873" y="14224"/>
                  </a:lnTo>
                  <a:lnTo>
                    <a:pt x="29921" y="13716"/>
                  </a:lnTo>
                  <a:lnTo>
                    <a:pt x="30619" y="13589"/>
                  </a:lnTo>
                  <a:lnTo>
                    <a:pt x="29603" y="13081"/>
                  </a:lnTo>
                  <a:lnTo>
                    <a:pt x="30441" y="13462"/>
                  </a:lnTo>
                  <a:lnTo>
                    <a:pt x="29781" y="13081"/>
                  </a:lnTo>
                  <a:lnTo>
                    <a:pt x="30162" y="13081"/>
                  </a:lnTo>
                  <a:lnTo>
                    <a:pt x="30632" y="13208"/>
                  </a:lnTo>
                  <a:lnTo>
                    <a:pt x="30708" y="13081"/>
                  </a:lnTo>
                  <a:lnTo>
                    <a:pt x="30784" y="12954"/>
                  </a:lnTo>
                  <a:lnTo>
                    <a:pt x="30111" y="12954"/>
                  </a:lnTo>
                  <a:lnTo>
                    <a:pt x="29184" y="12954"/>
                  </a:lnTo>
                  <a:lnTo>
                    <a:pt x="29806" y="12827"/>
                  </a:lnTo>
                  <a:lnTo>
                    <a:pt x="29984" y="12827"/>
                  </a:lnTo>
                  <a:lnTo>
                    <a:pt x="30111" y="12954"/>
                  </a:lnTo>
                  <a:lnTo>
                    <a:pt x="30226" y="12827"/>
                  </a:lnTo>
                  <a:lnTo>
                    <a:pt x="30441" y="12573"/>
                  </a:lnTo>
                  <a:lnTo>
                    <a:pt x="30238" y="12446"/>
                  </a:lnTo>
                  <a:lnTo>
                    <a:pt x="29629" y="12065"/>
                  </a:lnTo>
                  <a:lnTo>
                    <a:pt x="30010" y="11811"/>
                  </a:lnTo>
                  <a:lnTo>
                    <a:pt x="31165" y="11811"/>
                  </a:lnTo>
                  <a:lnTo>
                    <a:pt x="31127" y="11684"/>
                  </a:lnTo>
                  <a:lnTo>
                    <a:pt x="31064" y="11430"/>
                  </a:lnTo>
                  <a:lnTo>
                    <a:pt x="30022" y="11087"/>
                  </a:lnTo>
                  <a:lnTo>
                    <a:pt x="30035" y="10795"/>
                  </a:lnTo>
                  <a:lnTo>
                    <a:pt x="28409" y="10668"/>
                  </a:lnTo>
                  <a:lnTo>
                    <a:pt x="30835" y="10541"/>
                  </a:lnTo>
                  <a:lnTo>
                    <a:pt x="30454" y="10414"/>
                  </a:lnTo>
                  <a:lnTo>
                    <a:pt x="30797" y="10414"/>
                  </a:lnTo>
                  <a:lnTo>
                    <a:pt x="30937" y="10287"/>
                  </a:lnTo>
                  <a:lnTo>
                    <a:pt x="31064" y="10160"/>
                  </a:lnTo>
                  <a:lnTo>
                    <a:pt x="30403" y="9906"/>
                  </a:lnTo>
                  <a:lnTo>
                    <a:pt x="29895" y="9525"/>
                  </a:lnTo>
                  <a:lnTo>
                    <a:pt x="30314" y="9525"/>
                  </a:lnTo>
                  <a:lnTo>
                    <a:pt x="30695" y="9398"/>
                  </a:lnTo>
                  <a:lnTo>
                    <a:pt x="30530" y="9144"/>
                  </a:lnTo>
                  <a:lnTo>
                    <a:pt x="30721" y="9017"/>
                  </a:lnTo>
                  <a:lnTo>
                    <a:pt x="30302" y="8890"/>
                  </a:lnTo>
                  <a:lnTo>
                    <a:pt x="30378" y="8763"/>
                  </a:lnTo>
                  <a:lnTo>
                    <a:pt x="31559" y="8509"/>
                  </a:lnTo>
                  <a:lnTo>
                    <a:pt x="27089" y="8509"/>
                  </a:lnTo>
                  <a:lnTo>
                    <a:pt x="25996" y="8509"/>
                  </a:lnTo>
                  <a:lnTo>
                    <a:pt x="26428" y="8636"/>
                  </a:lnTo>
                  <a:lnTo>
                    <a:pt x="25984" y="8636"/>
                  </a:lnTo>
                  <a:lnTo>
                    <a:pt x="26885" y="8763"/>
                  </a:lnTo>
                  <a:lnTo>
                    <a:pt x="26212" y="8763"/>
                  </a:lnTo>
                  <a:lnTo>
                    <a:pt x="26619" y="8890"/>
                  </a:lnTo>
                  <a:lnTo>
                    <a:pt x="26327" y="9271"/>
                  </a:lnTo>
                  <a:lnTo>
                    <a:pt x="27152" y="9169"/>
                  </a:lnTo>
                  <a:lnTo>
                    <a:pt x="27355" y="9144"/>
                  </a:lnTo>
                  <a:lnTo>
                    <a:pt x="28295" y="9525"/>
                  </a:lnTo>
                  <a:lnTo>
                    <a:pt x="26873" y="9906"/>
                  </a:lnTo>
                  <a:lnTo>
                    <a:pt x="27254" y="10160"/>
                  </a:lnTo>
                  <a:lnTo>
                    <a:pt x="26949" y="10160"/>
                  </a:lnTo>
                  <a:lnTo>
                    <a:pt x="27127" y="10287"/>
                  </a:lnTo>
                  <a:lnTo>
                    <a:pt x="27228" y="10541"/>
                  </a:lnTo>
                  <a:lnTo>
                    <a:pt x="27152" y="10668"/>
                  </a:lnTo>
                  <a:lnTo>
                    <a:pt x="27800" y="10795"/>
                  </a:lnTo>
                  <a:lnTo>
                    <a:pt x="27254" y="10922"/>
                  </a:lnTo>
                  <a:lnTo>
                    <a:pt x="26885" y="10922"/>
                  </a:lnTo>
                  <a:lnTo>
                    <a:pt x="27114" y="11049"/>
                  </a:lnTo>
                  <a:lnTo>
                    <a:pt x="27457" y="11049"/>
                  </a:lnTo>
                  <a:lnTo>
                    <a:pt x="26949" y="11303"/>
                  </a:lnTo>
                  <a:lnTo>
                    <a:pt x="26555" y="11099"/>
                  </a:lnTo>
                  <a:lnTo>
                    <a:pt x="26492" y="11303"/>
                  </a:lnTo>
                  <a:lnTo>
                    <a:pt x="26454" y="11150"/>
                  </a:lnTo>
                  <a:lnTo>
                    <a:pt x="26301" y="11303"/>
                  </a:lnTo>
                  <a:lnTo>
                    <a:pt x="25819" y="11303"/>
                  </a:lnTo>
                  <a:lnTo>
                    <a:pt x="26657" y="11430"/>
                  </a:lnTo>
                  <a:lnTo>
                    <a:pt x="25679" y="11430"/>
                  </a:lnTo>
                  <a:lnTo>
                    <a:pt x="25908" y="11557"/>
                  </a:lnTo>
                  <a:lnTo>
                    <a:pt x="26568" y="11557"/>
                  </a:lnTo>
                  <a:lnTo>
                    <a:pt x="26441" y="11684"/>
                  </a:lnTo>
                  <a:lnTo>
                    <a:pt x="25412" y="11557"/>
                  </a:lnTo>
                  <a:lnTo>
                    <a:pt x="24168" y="11303"/>
                  </a:lnTo>
                  <a:lnTo>
                    <a:pt x="27520" y="12446"/>
                  </a:lnTo>
                  <a:lnTo>
                    <a:pt x="26530" y="12192"/>
                  </a:lnTo>
                  <a:lnTo>
                    <a:pt x="26657" y="12255"/>
                  </a:lnTo>
                  <a:lnTo>
                    <a:pt x="26644" y="12446"/>
                  </a:lnTo>
                  <a:lnTo>
                    <a:pt x="24612" y="11811"/>
                  </a:lnTo>
                  <a:lnTo>
                    <a:pt x="26670" y="12700"/>
                  </a:lnTo>
                  <a:lnTo>
                    <a:pt x="26276" y="12700"/>
                  </a:lnTo>
                  <a:lnTo>
                    <a:pt x="27609" y="13335"/>
                  </a:lnTo>
                  <a:lnTo>
                    <a:pt x="27952" y="13589"/>
                  </a:lnTo>
                  <a:lnTo>
                    <a:pt x="27813" y="13716"/>
                  </a:lnTo>
                  <a:lnTo>
                    <a:pt x="26657" y="13081"/>
                  </a:lnTo>
                  <a:lnTo>
                    <a:pt x="26377" y="12903"/>
                  </a:lnTo>
                  <a:lnTo>
                    <a:pt x="26111" y="12700"/>
                  </a:lnTo>
                  <a:lnTo>
                    <a:pt x="26339" y="12827"/>
                  </a:lnTo>
                  <a:lnTo>
                    <a:pt x="26060" y="12573"/>
                  </a:lnTo>
                  <a:lnTo>
                    <a:pt x="25755" y="12484"/>
                  </a:lnTo>
                  <a:lnTo>
                    <a:pt x="25882" y="12700"/>
                  </a:lnTo>
                  <a:lnTo>
                    <a:pt x="25361" y="12446"/>
                  </a:lnTo>
                  <a:lnTo>
                    <a:pt x="25869" y="12827"/>
                  </a:lnTo>
                  <a:lnTo>
                    <a:pt x="25514" y="12700"/>
                  </a:lnTo>
                  <a:lnTo>
                    <a:pt x="26136" y="13081"/>
                  </a:lnTo>
                  <a:lnTo>
                    <a:pt x="25679" y="12954"/>
                  </a:lnTo>
                  <a:lnTo>
                    <a:pt x="26822" y="13716"/>
                  </a:lnTo>
                  <a:lnTo>
                    <a:pt x="26974" y="13970"/>
                  </a:lnTo>
                  <a:lnTo>
                    <a:pt x="26428" y="13589"/>
                  </a:lnTo>
                  <a:lnTo>
                    <a:pt x="26276" y="13462"/>
                  </a:lnTo>
                  <a:lnTo>
                    <a:pt x="25666" y="12954"/>
                  </a:lnTo>
                  <a:lnTo>
                    <a:pt x="26123" y="13462"/>
                  </a:lnTo>
                  <a:lnTo>
                    <a:pt x="25730" y="13208"/>
                  </a:lnTo>
                  <a:lnTo>
                    <a:pt x="25463" y="12903"/>
                  </a:lnTo>
                  <a:lnTo>
                    <a:pt x="24472" y="12179"/>
                  </a:lnTo>
                  <a:lnTo>
                    <a:pt x="25438" y="13081"/>
                  </a:lnTo>
                  <a:lnTo>
                    <a:pt x="25946" y="13716"/>
                  </a:lnTo>
                  <a:lnTo>
                    <a:pt x="25946" y="13843"/>
                  </a:lnTo>
                  <a:lnTo>
                    <a:pt x="26123" y="14097"/>
                  </a:lnTo>
                  <a:lnTo>
                    <a:pt x="25425" y="13335"/>
                  </a:lnTo>
                  <a:lnTo>
                    <a:pt x="25654" y="13423"/>
                  </a:lnTo>
                  <a:lnTo>
                    <a:pt x="25412" y="13208"/>
                  </a:lnTo>
                  <a:lnTo>
                    <a:pt x="25120" y="12954"/>
                  </a:lnTo>
                  <a:lnTo>
                    <a:pt x="24790" y="12674"/>
                  </a:lnTo>
                  <a:lnTo>
                    <a:pt x="25057" y="12954"/>
                  </a:lnTo>
                  <a:lnTo>
                    <a:pt x="24930" y="12954"/>
                  </a:lnTo>
                  <a:lnTo>
                    <a:pt x="25158" y="13335"/>
                  </a:lnTo>
                  <a:lnTo>
                    <a:pt x="25539" y="14097"/>
                  </a:lnTo>
                  <a:lnTo>
                    <a:pt x="25628" y="14224"/>
                  </a:lnTo>
                  <a:lnTo>
                    <a:pt x="25641" y="14351"/>
                  </a:lnTo>
                  <a:lnTo>
                    <a:pt x="25679" y="14478"/>
                  </a:lnTo>
                  <a:lnTo>
                    <a:pt x="25882" y="14859"/>
                  </a:lnTo>
                  <a:lnTo>
                    <a:pt x="25793" y="14732"/>
                  </a:lnTo>
                  <a:lnTo>
                    <a:pt x="24638" y="13081"/>
                  </a:lnTo>
                  <a:lnTo>
                    <a:pt x="24917" y="13716"/>
                  </a:lnTo>
                  <a:lnTo>
                    <a:pt x="24841" y="13843"/>
                  </a:lnTo>
                  <a:lnTo>
                    <a:pt x="25006" y="14224"/>
                  </a:lnTo>
                  <a:lnTo>
                    <a:pt x="25057" y="14351"/>
                  </a:lnTo>
                  <a:lnTo>
                    <a:pt x="25298" y="14732"/>
                  </a:lnTo>
                  <a:lnTo>
                    <a:pt x="25069" y="14351"/>
                  </a:lnTo>
                  <a:lnTo>
                    <a:pt x="25298" y="14732"/>
                  </a:lnTo>
                  <a:lnTo>
                    <a:pt x="24968" y="14224"/>
                  </a:lnTo>
                  <a:lnTo>
                    <a:pt x="25057" y="14351"/>
                  </a:lnTo>
                  <a:lnTo>
                    <a:pt x="25006" y="14224"/>
                  </a:lnTo>
                  <a:lnTo>
                    <a:pt x="24930" y="14097"/>
                  </a:lnTo>
                  <a:lnTo>
                    <a:pt x="24701" y="13716"/>
                  </a:lnTo>
                  <a:lnTo>
                    <a:pt x="24866" y="13982"/>
                  </a:lnTo>
                  <a:lnTo>
                    <a:pt x="24752" y="13716"/>
                  </a:lnTo>
                  <a:lnTo>
                    <a:pt x="24917" y="13716"/>
                  </a:lnTo>
                  <a:lnTo>
                    <a:pt x="24549" y="13081"/>
                  </a:lnTo>
                  <a:lnTo>
                    <a:pt x="24345" y="12674"/>
                  </a:lnTo>
                  <a:lnTo>
                    <a:pt x="24218" y="12573"/>
                  </a:lnTo>
                  <a:lnTo>
                    <a:pt x="24371" y="12954"/>
                  </a:lnTo>
                  <a:lnTo>
                    <a:pt x="23812" y="11811"/>
                  </a:lnTo>
                  <a:lnTo>
                    <a:pt x="24104" y="12573"/>
                  </a:lnTo>
                  <a:lnTo>
                    <a:pt x="24295" y="12954"/>
                  </a:lnTo>
                  <a:lnTo>
                    <a:pt x="24345" y="13081"/>
                  </a:lnTo>
                  <a:lnTo>
                    <a:pt x="24523" y="13589"/>
                  </a:lnTo>
                  <a:lnTo>
                    <a:pt x="24434" y="13081"/>
                  </a:lnTo>
                  <a:lnTo>
                    <a:pt x="24498" y="13208"/>
                  </a:lnTo>
                  <a:lnTo>
                    <a:pt x="24828" y="14097"/>
                  </a:lnTo>
                  <a:lnTo>
                    <a:pt x="24904" y="14224"/>
                  </a:lnTo>
                  <a:lnTo>
                    <a:pt x="25361" y="15367"/>
                  </a:lnTo>
                  <a:lnTo>
                    <a:pt x="25184" y="15113"/>
                  </a:lnTo>
                  <a:lnTo>
                    <a:pt x="24892" y="14693"/>
                  </a:lnTo>
                  <a:lnTo>
                    <a:pt x="24803" y="14478"/>
                  </a:lnTo>
                  <a:lnTo>
                    <a:pt x="24561" y="13843"/>
                  </a:lnTo>
                  <a:lnTo>
                    <a:pt x="23876" y="12192"/>
                  </a:lnTo>
                  <a:lnTo>
                    <a:pt x="24345" y="13843"/>
                  </a:lnTo>
                  <a:lnTo>
                    <a:pt x="24041" y="13462"/>
                  </a:lnTo>
                  <a:lnTo>
                    <a:pt x="24180" y="13970"/>
                  </a:lnTo>
                  <a:lnTo>
                    <a:pt x="24295" y="14478"/>
                  </a:lnTo>
                  <a:lnTo>
                    <a:pt x="24206" y="14224"/>
                  </a:lnTo>
                  <a:lnTo>
                    <a:pt x="24066" y="13843"/>
                  </a:lnTo>
                  <a:lnTo>
                    <a:pt x="24066" y="14224"/>
                  </a:lnTo>
                  <a:lnTo>
                    <a:pt x="23926" y="13462"/>
                  </a:lnTo>
                  <a:lnTo>
                    <a:pt x="23825" y="12954"/>
                  </a:lnTo>
                  <a:lnTo>
                    <a:pt x="23876" y="13462"/>
                  </a:lnTo>
                  <a:lnTo>
                    <a:pt x="23749" y="12954"/>
                  </a:lnTo>
                  <a:lnTo>
                    <a:pt x="23774" y="13462"/>
                  </a:lnTo>
                  <a:lnTo>
                    <a:pt x="23825" y="14224"/>
                  </a:lnTo>
                  <a:lnTo>
                    <a:pt x="23647" y="13335"/>
                  </a:lnTo>
                  <a:lnTo>
                    <a:pt x="23406" y="13081"/>
                  </a:lnTo>
                  <a:lnTo>
                    <a:pt x="23456" y="15113"/>
                  </a:lnTo>
                  <a:lnTo>
                    <a:pt x="23190" y="14859"/>
                  </a:lnTo>
                  <a:lnTo>
                    <a:pt x="23152" y="13716"/>
                  </a:lnTo>
                  <a:lnTo>
                    <a:pt x="23253" y="13335"/>
                  </a:lnTo>
                  <a:lnTo>
                    <a:pt x="23101" y="13208"/>
                  </a:lnTo>
                  <a:lnTo>
                    <a:pt x="23101" y="13335"/>
                  </a:lnTo>
                  <a:lnTo>
                    <a:pt x="23101" y="13716"/>
                  </a:lnTo>
                  <a:lnTo>
                    <a:pt x="23050" y="13335"/>
                  </a:lnTo>
                  <a:lnTo>
                    <a:pt x="22999" y="13716"/>
                  </a:lnTo>
                  <a:lnTo>
                    <a:pt x="22898" y="14478"/>
                  </a:lnTo>
                  <a:lnTo>
                    <a:pt x="22783" y="14859"/>
                  </a:lnTo>
                  <a:lnTo>
                    <a:pt x="22682" y="14732"/>
                  </a:lnTo>
                  <a:lnTo>
                    <a:pt x="22618" y="15494"/>
                  </a:lnTo>
                  <a:lnTo>
                    <a:pt x="22339" y="13716"/>
                  </a:lnTo>
                  <a:lnTo>
                    <a:pt x="21844" y="15621"/>
                  </a:lnTo>
                  <a:lnTo>
                    <a:pt x="21691" y="14478"/>
                  </a:lnTo>
                  <a:lnTo>
                    <a:pt x="21640" y="14097"/>
                  </a:lnTo>
                  <a:lnTo>
                    <a:pt x="21209" y="14478"/>
                  </a:lnTo>
                  <a:lnTo>
                    <a:pt x="21031" y="14478"/>
                  </a:lnTo>
                  <a:lnTo>
                    <a:pt x="21069" y="14224"/>
                  </a:lnTo>
                  <a:lnTo>
                    <a:pt x="20853" y="13716"/>
                  </a:lnTo>
                  <a:lnTo>
                    <a:pt x="20840" y="16002"/>
                  </a:lnTo>
                  <a:lnTo>
                    <a:pt x="20789" y="15875"/>
                  </a:lnTo>
                  <a:lnTo>
                    <a:pt x="20637" y="15494"/>
                  </a:lnTo>
                  <a:lnTo>
                    <a:pt x="20535" y="14732"/>
                  </a:lnTo>
                  <a:lnTo>
                    <a:pt x="20497" y="14351"/>
                  </a:lnTo>
                  <a:lnTo>
                    <a:pt x="20764" y="14859"/>
                  </a:lnTo>
                  <a:lnTo>
                    <a:pt x="20701" y="14351"/>
                  </a:lnTo>
                  <a:lnTo>
                    <a:pt x="20764" y="12446"/>
                  </a:lnTo>
                  <a:lnTo>
                    <a:pt x="20345" y="14732"/>
                  </a:lnTo>
                  <a:lnTo>
                    <a:pt x="20294" y="14097"/>
                  </a:lnTo>
                  <a:lnTo>
                    <a:pt x="20193" y="12700"/>
                  </a:lnTo>
                  <a:lnTo>
                    <a:pt x="19900" y="14097"/>
                  </a:lnTo>
                  <a:lnTo>
                    <a:pt x="19697" y="13716"/>
                  </a:lnTo>
                  <a:lnTo>
                    <a:pt x="19469" y="14605"/>
                  </a:lnTo>
                  <a:lnTo>
                    <a:pt x="18986" y="15113"/>
                  </a:lnTo>
                  <a:lnTo>
                    <a:pt x="18961" y="15367"/>
                  </a:lnTo>
                  <a:lnTo>
                    <a:pt x="18732" y="15494"/>
                  </a:lnTo>
                  <a:lnTo>
                    <a:pt x="18630" y="14833"/>
                  </a:lnTo>
                  <a:lnTo>
                    <a:pt x="18605" y="14478"/>
                  </a:lnTo>
                  <a:lnTo>
                    <a:pt x="18605" y="13843"/>
                  </a:lnTo>
                  <a:lnTo>
                    <a:pt x="18567" y="13208"/>
                  </a:lnTo>
                  <a:lnTo>
                    <a:pt x="18275" y="13335"/>
                  </a:lnTo>
                  <a:lnTo>
                    <a:pt x="18135" y="14478"/>
                  </a:lnTo>
                  <a:lnTo>
                    <a:pt x="17830" y="14351"/>
                  </a:lnTo>
                  <a:lnTo>
                    <a:pt x="17729" y="15113"/>
                  </a:lnTo>
                  <a:lnTo>
                    <a:pt x="17526" y="15875"/>
                  </a:lnTo>
                  <a:lnTo>
                    <a:pt x="17538" y="15748"/>
                  </a:lnTo>
                  <a:lnTo>
                    <a:pt x="17640" y="14986"/>
                  </a:lnTo>
                  <a:lnTo>
                    <a:pt x="17653" y="14859"/>
                  </a:lnTo>
                  <a:lnTo>
                    <a:pt x="17754" y="14097"/>
                  </a:lnTo>
                  <a:lnTo>
                    <a:pt x="17487" y="14859"/>
                  </a:lnTo>
                  <a:lnTo>
                    <a:pt x="17551" y="13716"/>
                  </a:lnTo>
                  <a:lnTo>
                    <a:pt x="17386" y="14033"/>
                  </a:lnTo>
                  <a:lnTo>
                    <a:pt x="17030" y="14859"/>
                  </a:lnTo>
                  <a:lnTo>
                    <a:pt x="16789" y="14986"/>
                  </a:lnTo>
                  <a:lnTo>
                    <a:pt x="16852" y="14693"/>
                  </a:lnTo>
                  <a:lnTo>
                    <a:pt x="16687" y="14986"/>
                  </a:lnTo>
                  <a:lnTo>
                    <a:pt x="16459" y="14986"/>
                  </a:lnTo>
                  <a:lnTo>
                    <a:pt x="16535" y="14351"/>
                  </a:lnTo>
                  <a:lnTo>
                    <a:pt x="16751" y="12573"/>
                  </a:lnTo>
                  <a:lnTo>
                    <a:pt x="15913" y="14351"/>
                  </a:lnTo>
                  <a:lnTo>
                    <a:pt x="15913" y="14097"/>
                  </a:lnTo>
                  <a:lnTo>
                    <a:pt x="15925" y="13970"/>
                  </a:lnTo>
                  <a:lnTo>
                    <a:pt x="15938" y="13335"/>
                  </a:lnTo>
                  <a:lnTo>
                    <a:pt x="15951" y="12446"/>
                  </a:lnTo>
                  <a:lnTo>
                    <a:pt x="15455" y="13335"/>
                  </a:lnTo>
                  <a:lnTo>
                    <a:pt x="15163" y="12065"/>
                  </a:lnTo>
                  <a:lnTo>
                    <a:pt x="14655" y="12065"/>
                  </a:lnTo>
                  <a:lnTo>
                    <a:pt x="14643" y="13970"/>
                  </a:lnTo>
                  <a:lnTo>
                    <a:pt x="14528" y="12598"/>
                  </a:lnTo>
                  <a:lnTo>
                    <a:pt x="14503" y="12192"/>
                  </a:lnTo>
                  <a:lnTo>
                    <a:pt x="14478" y="12395"/>
                  </a:lnTo>
                  <a:lnTo>
                    <a:pt x="14389" y="12052"/>
                  </a:lnTo>
                  <a:lnTo>
                    <a:pt x="14452" y="12661"/>
                  </a:lnTo>
                  <a:lnTo>
                    <a:pt x="14439" y="12852"/>
                  </a:lnTo>
                  <a:lnTo>
                    <a:pt x="14363" y="13843"/>
                  </a:lnTo>
                  <a:lnTo>
                    <a:pt x="14236" y="14097"/>
                  </a:lnTo>
                  <a:lnTo>
                    <a:pt x="14122" y="13589"/>
                  </a:lnTo>
                  <a:lnTo>
                    <a:pt x="14033" y="13208"/>
                  </a:lnTo>
                  <a:lnTo>
                    <a:pt x="13931" y="12319"/>
                  </a:lnTo>
                  <a:lnTo>
                    <a:pt x="14097" y="12446"/>
                  </a:lnTo>
                  <a:lnTo>
                    <a:pt x="14109" y="12319"/>
                  </a:lnTo>
                  <a:lnTo>
                    <a:pt x="14135" y="11938"/>
                  </a:lnTo>
                  <a:lnTo>
                    <a:pt x="13893" y="11811"/>
                  </a:lnTo>
                  <a:lnTo>
                    <a:pt x="14020" y="11430"/>
                  </a:lnTo>
                  <a:lnTo>
                    <a:pt x="13982" y="10668"/>
                  </a:lnTo>
                  <a:lnTo>
                    <a:pt x="13906" y="11430"/>
                  </a:lnTo>
                  <a:lnTo>
                    <a:pt x="13804" y="11684"/>
                  </a:lnTo>
                  <a:lnTo>
                    <a:pt x="13703" y="12420"/>
                  </a:lnTo>
                  <a:lnTo>
                    <a:pt x="13360" y="13208"/>
                  </a:lnTo>
                  <a:lnTo>
                    <a:pt x="13373" y="13081"/>
                  </a:lnTo>
                  <a:lnTo>
                    <a:pt x="13436" y="12446"/>
                  </a:lnTo>
                  <a:lnTo>
                    <a:pt x="13538" y="11557"/>
                  </a:lnTo>
                  <a:lnTo>
                    <a:pt x="13627" y="10668"/>
                  </a:lnTo>
                  <a:lnTo>
                    <a:pt x="13169" y="11557"/>
                  </a:lnTo>
                  <a:lnTo>
                    <a:pt x="13258" y="11303"/>
                  </a:lnTo>
                  <a:lnTo>
                    <a:pt x="13335" y="11049"/>
                  </a:lnTo>
                  <a:lnTo>
                    <a:pt x="13119" y="11303"/>
                  </a:lnTo>
                  <a:lnTo>
                    <a:pt x="12636" y="10922"/>
                  </a:lnTo>
                  <a:lnTo>
                    <a:pt x="12344" y="12446"/>
                  </a:lnTo>
                  <a:lnTo>
                    <a:pt x="12407" y="11557"/>
                  </a:lnTo>
                  <a:lnTo>
                    <a:pt x="11950" y="11303"/>
                  </a:lnTo>
                  <a:lnTo>
                    <a:pt x="11303" y="13081"/>
                  </a:lnTo>
                  <a:lnTo>
                    <a:pt x="11125" y="12573"/>
                  </a:lnTo>
                  <a:lnTo>
                    <a:pt x="11023" y="12255"/>
                  </a:lnTo>
                  <a:lnTo>
                    <a:pt x="11036" y="11684"/>
                  </a:lnTo>
                  <a:lnTo>
                    <a:pt x="10947" y="11811"/>
                  </a:lnTo>
                  <a:lnTo>
                    <a:pt x="10871" y="12573"/>
                  </a:lnTo>
                  <a:lnTo>
                    <a:pt x="10845" y="12446"/>
                  </a:lnTo>
                  <a:lnTo>
                    <a:pt x="10820" y="11684"/>
                  </a:lnTo>
                  <a:lnTo>
                    <a:pt x="10528" y="12446"/>
                  </a:lnTo>
                  <a:lnTo>
                    <a:pt x="10439" y="11557"/>
                  </a:lnTo>
                  <a:lnTo>
                    <a:pt x="10058" y="11049"/>
                  </a:lnTo>
                  <a:lnTo>
                    <a:pt x="9753" y="12954"/>
                  </a:lnTo>
                  <a:lnTo>
                    <a:pt x="9626" y="13208"/>
                  </a:lnTo>
                  <a:lnTo>
                    <a:pt x="9639" y="12700"/>
                  </a:lnTo>
                  <a:lnTo>
                    <a:pt x="9715" y="10922"/>
                  </a:lnTo>
                  <a:lnTo>
                    <a:pt x="9347" y="12153"/>
                  </a:lnTo>
                  <a:lnTo>
                    <a:pt x="8890" y="12700"/>
                  </a:lnTo>
                  <a:lnTo>
                    <a:pt x="9067" y="12192"/>
                  </a:lnTo>
                  <a:lnTo>
                    <a:pt x="9423" y="11176"/>
                  </a:lnTo>
                  <a:lnTo>
                    <a:pt x="8851" y="12192"/>
                  </a:lnTo>
                  <a:lnTo>
                    <a:pt x="9271" y="11303"/>
                  </a:lnTo>
                  <a:lnTo>
                    <a:pt x="8547" y="12446"/>
                  </a:lnTo>
                  <a:lnTo>
                    <a:pt x="8420" y="12573"/>
                  </a:lnTo>
                  <a:lnTo>
                    <a:pt x="7607" y="13589"/>
                  </a:lnTo>
                  <a:lnTo>
                    <a:pt x="7861" y="13208"/>
                  </a:lnTo>
                  <a:lnTo>
                    <a:pt x="7950" y="13081"/>
                  </a:lnTo>
                  <a:lnTo>
                    <a:pt x="8496" y="12255"/>
                  </a:lnTo>
                  <a:lnTo>
                    <a:pt x="9423" y="10922"/>
                  </a:lnTo>
                  <a:lnTo>
                    <a:pt x="7797" y="13081"/>
                  </a:lnTo>
                  <a:lnTo>
                    <a:pt x="8064" y="12700"/>
                  </a:lnTo>
                  <a:lnTo>
                    <a:pt x="8686" y="11811"/>
                  </a:lnTo>
                  <a:lnTo>
                    <a:pt x="8407" y="12153"/>
                  </a:lnTo>
                  <a:lnTo>
                    <a:pt x="8102" y="12420"/>
                  </a:lnTo>
                  <a:lnTo>
                    <a:pt x="7835" y="12573"/>
                  </a:lnTo>
                  <a:lnTo>
                    <a:pt x="7658" y="12700"/>
                  </a:lnTo>
                  <a:lnTo>
                    <a:pt x="8026" y="12319"/>
                  </a:lnTo>
                  <a:lnTo>
                    <a:pt x="8280" y="12065"/>
                  </a:lnTo>
                  <a:lnTo>
                    <a:pt x="8648" y="11684"/>
                  </a:lnTo>
                  <a:lnTo>
                    <a:pt x="8229" y="12065"/>
                  </a:lnTo>
                  <a:lnTo>
                    <a:pt x="8102" y="12065"/>
                  </a:lnTo>
                  <a:lnTo>
                    <a:pt x="7810" y="12319"/>
                  </a:lnTo>
                  <a:lnTo>
                    <a:pt x="8204" y="11950"/>
                  </a:lnTo>
                  <a:lnTo>
                    <a:pt x="8699" y="11557"/>
                  </a:lnTo>
                  <a:lnTo>
                    <a:pt x="8928" y="11176"/>
                  </a:lnTo>
                  <a:lnTo>
                    <a:pt x="6858" y="12700"/>
                  </a:lnTo>
                  <a:lnTo>
                    <a:pt x="6959" y="12446"/>
                  </a:lnTo>
                  <a:lnTo>
                    <a:pt x="8153" y="11557"/>
                  </a:lnTo>
                  <a:lnTo>
                    <a:pt x="8128" y="11430"/>
                  </a:lnTo>
                  <a:lnTo>
                    <a:pt x="8369" y="11303"/>
                  </a:lnTo>
                  <a:lnTo>
                    <a:pt x="9309" y="10795"/>
                  </a:lnTo>
                  <a:lnTo>
                    <a:pt x="8699" y="11049"/>
                  </a:lnTo>
                  <a:lnTo>
                    <a:pt x="8763" y="10922"/>
                  </a:lnTo>
                  <a:lnTo>
                    <a:pt x="9639" y="10541"/>
                  </a:lnTo>
                  <a:lnTo>
                    <a:pt x="8102" y="11176"/>
                  </a:lnTo>
                  <a:lnTo>
                    <a:pt x="9004" y="10795"/>
                  </a:lnTo>
                  <a:lnTo>
                    <a:pt x="7912" y="11176"/>
                  </a:lnTo>
                  <a:lnTo>
                    <a:pt x="7404" y="11176"/>
                  </a:lnTo>
                  <a:lnTo>
                    <a:pt x="8280" y="10922"/>
                  </a:lnTo>
                  <a:lnTo>
                    <a:pt x="7150" y="11176"/>
                  </a:lnTo>
                  <a:lnTo>
                    <a:pt x="6540" y="11176"/>
                  </a:lnTo>
                  <a:lnTo>
                    <a:pt x="6197" y="11176"/>
                  </a:lnTo>
                  <a:lnTo>
                    <a:pt x="6680" y="10922"/>
                  </a:lnTo>
                  <a:lnTo>
                    <a:pt x="7226" y="10922"/>
                  </a:lnTo>
                  <a:lnTo>
                    <a:pt x="7302" y="10795"/>
                  </a:lnTo>
                  <a:lnTo>
                    <a:pt x="6019" y="10795"/>
                  </a:lnTo>
                  <a:lnTo>
                    <a:pt x="6616" y="10541"/>
                  </a:lnTo>
                  <a:lnTo>
                    <a:pt x="6286" y="10541"/>
                  </a:lnTo>
                  <a:lnTo>
                    <a:pt x="6515" y="10414"/>
                  </a:lnTo>
                  <a:lnTo>
                    <a:pt x="7073" y="10414"/>
                  </a:lnTo>
                  <a:lnTo>
                    <a:pt x="7518" y="10312"/>
                  </a:lnTo>
                  <a:lnTo>
                    <a:pt x="8115" y="10414"/>
                  </a:lnTo>
                  <a:lnTo>
                    <a:pt x="8242" y="10299"/>
                  </a:lnTo>
                  <a:lnTo>
                    <a:pt x="7480" y="10033"/>
                  </a:lnTo>
                  <a:lnTo>
                    <a:pt x="7429" y="10261"/>
                  </a:lnTo>
                  <a:lnTo>
                    <a:pt x="6108" y="10160"/>
                  </a:lnTo>
                  <a:lnTo>
                    <a:pt x="6972" y="10033"/>
                  </a:lnTo>
                  <a:lnTo>
                    <a:pt x="7480" y="10033"/>
                  </a:lnTo>
                  <a:lnTo>
                    <a:pt x="7874" y="9906"/>
                  </a:lnTo>
                  <a:lnTo>
                    <a:pt x="8255" y="9906"/>
                  </a:lnTo>
                  <a:lnTo>
                    <a:pt x="8128" y="9779"/>
                  </a:lnTo>
                  <a:lnTo>
                    <a:pt x="8369" y="9779"/>
                  </a:lnTo>
                  <a:lnTo>
                    <a:pt x="8318" y="9563"/>
                  </a:lnTo>
                  <a:lnTo>
                    <a:pt x="8610" y="9652"/>
                  </a:lnTo>
                  <a:lnTo>
                    <a:pt x="8382" y="9652"/>
                  </a:lnTo>
                  <a:lnTo>
                    <a:pt x="9029" y="9779"/>
                  </a:lnTo>
                  <a:lnTo>
                    <a:pt x="8763" y="9525"/>
                  </a:lnTo>
                  <a:lnTo>
                    <a:pt x="8801" y="9398"/>
                  </a:lnTo>
                  <a:lnTo>
                    <a:pt x="7950" y="9398"/>
                  </a:lnTo>
                  <a:lnTo>
                    <a:pt x="8102" y="9271"/>
                  </a:lnTo>
                  <a:lnTo>
                    <a:pt x="7467" y="9271"/>
                  </a:lnTo>
                  <a:lnTo>
                    <a:pt x="7239" y="9271"/>
                  </a:lnTo>
                  <a:lnTo>
                    <a:pt x="7480" y="9334"/>
                  </a:lnTo>
                  <a:lnTo>
                    <a:pt x="7543" y="9652"/>
                  </a:lnTo>
                  <a:lnTo>
                    <a:pt x="7150" y="9525"/>
                  </a:lnTo>
                  <a:lnTo>
                    <a:pt x="6756" y="9398"/>
                  </a:lnTo>
                  <a:lnTo>
                    <a:pt x="7239" y="9398"/>
                  </a:lnTo>
                  <a:lnTo>
                    <a:pt x="6781" y="9271"/>
                  </a:lnTo>
                  <a:lnTo>
                    <a:pt x="6337" y="9144"/>
                  </a:lnTo>
                  <a:lnTo>
                    <a:pt x="5880" y="9017"/>
                  </a:lnTo>
                  <a:lnTo>
                    <a:pt x="7099" y="9017"/>
                  </a:lnTo>
                  <a:lnTo>
                    <a:pt x="7772" y="8890"/>
                  </a:lnTo>
                  <a:lnTo>
                    <a:pt x="8521" y="9017"/>
                  </a:lnTo>
                  <a:lnTo>
                    <a:pt x="8369" y="8890"/>
                  </a:lnTo>
                  <a:lnTo>
                    <a:pt x="8077" y="8636"/>
                  </a:lnTo>
                  <a:lnTo>
                    <a:pt x="8305" y="8255"/>
                  </a:lnTo>
                  <a:lnTo>
                    <a:pt x="6718" y="7874"/>
                  </a:lnTo>
                  <a:lnTo>
                    <a:pt x="6527" y="7747"/>
                  </a:lnTo>
                  <a:lnTo>
                    <a:pt x="7404" y="7747"/>
                  </a:lnTo>
                  <a:lnTo>
                    <a:pt x="7708" y="7493"/>
                  </a:lnTo>
                  <a:lnTo>
                    <a:pt x="7569" y="7454"/>
                  </a:lnTo>
                  <a:lnTo>
                    <a:pt x="7150" y="7366"/>
                  </a:lnTo>
                  <a:lnTo>
                    <a:pt x="6591" y="7239"/>
                  </a:lnTo>
                  <a:lnTo>
                    <a:pt x="7124" y="7112"/>
                  </a:lnTo>
                  <a:lnTo>
                    <a:pt x="7569" y="7454"/>
                  </a:lnTo>
                  <a:lnTo>
                    <a:pt x="7467" y="7239"/>
                  </a:lnTo>
                  <a:lnTo>
                    <a:pt x="7797" y="7239"/>
                  </a:lnTo>
                  <a:lnTo>
                    <a:pt x="8432" y="7112"/>
                  </a:lnTo>
                  <a:lnTo>
                    <a:pt x="9690" y="6858"/>
                  </a:lnTo>
                  <a:lnTo>
                    <a:pt x="6375" y="6223"/>
                  </a:lnTo>
                  <a:lnTo>
                    <a:pt x="5054" y="5969"/>
                  </a:lnTo>
                  <a:lnTo>
                    <a:pt x="7442" y="5588"/>
                  </a:lnTo>
                  <a:lnTo>
                    <a:pt x="7048" y="5588"/>
                  </a:lnTo>
                  <a:lnTo>
                    <a:pt x="8153" y="4953"/>
                  </a:lnTo>
                  <a:lnTo>
                    <a:pt x="7912" y="4826"/>
                  </a:lnTo>
                  <a:lnTo>
                    <a:pt x="6718" y="4191"/>
                  </a:lnTo>
                  <a:lnTo>
                    <a:pt x="6477" y="4064"/>
                  </a:lnTo>
                  <a:lnTo>
                    <a:pt x="6235" y="3937"/>
                  </a:lnTo>
                  <a:lnTo>
                    <a:pt x="7912" y="3302"/>
                  </a:lnTo>
                  <a:lnTo>
                    <a:pt x="8242" y="3048"/>
                  </a:lnTo>
                  <a:lnTo>
                    <a:pt x="7518" y="3048"/>
                  </a:lnTo>
                  <a:lnTo>
                    <a:pt x="6972" y="2921"/>
                  </a:lnTo>
                  <a:lnTo>
                    <a:pt x="7912" y="2921"/>
                  </a:lnTo>
                  <a:lnTo>
                    <a:pt x="6845" y="2667"/>
                  </a:lnTo>
                  <a:lnTo>
                    <a:pt x="6070" y="2286"/>
                  </a:lnTo>
                  <a:lnTo>
                    <a:pt x="2882" y="2286"/>
                  </a:lnTo>
                  <a:lnTo>
                    <a:pt x="1270" y="2159"/>
                  </a:lnTo>
                  <a:lnTo>
                    <a:pt x="2781" y="2667"/>
                  </a:lnTo>
                  <a:lnTo>
                    <a:pt x="1041" y="2540"/>
                  </a:lnTo>
                  <a:lnTo>
                    <a:pt x="2489" y="2667"/>
                  </a:lnTo>
                  <a:lnTo>
                    <a:pt x="1689" y="2921"/>
                  </a:lnTo>
                  <a:lnTo>
                    <a:pt x="2197" y="3175"/>
                  </a:lnTo>
                  <a:lnTo>
                    <a:pt x="2476" y="3302"/>
                  </a:lnTo>
                  <a:lnTo>
                    <a:pt x="2171" y="3187"/>
                  </a:lnTo>
                  <a:lnTo>
                    <a:pt x="1346" y="3302"/>
                  </a:lnTo>
                  <a:lnTo>
                    <a:pt x="2552" y="3429"/>
                  </a:lnTo>
                  <a:lnTo>
                    <a:pt x="2819" y="3683"/>
                  </a:lnTo>
                  <a:lnTo>
                    <a:pt x="3543" y="3810"/>
                  </a:lnTo>
                  <a:lnTo>
                    <a:pt x="2374" y="3937"/>
                  </a:lnTo>
                  <a:lnTo>
                    <a:pt x="2133" y="3683"/>
                  </a:lnTo>
                  <a:lnTo>
                    <a:pt x="1016" y="3556"/>
                  </a:lnTo>
                  <a:lnTo>
                    <a:pt x="1993" y="3683"/>
                  </a:lnTo>
                  <a:lnTo>
                    <a:pt x="1981" y="3937"/>
                  </a:lnTo>
                  <a:lnTo>
                    <a:pt x="2438" y="4064"/>
                  </a:lnTo>
                  <a:lnTo>
                    <a:pt x="1435" y="3937"/>
                  </a:lnTo>
                  <a:lnTo>
                    <a:pt x="2933" y="4191"/>
                  </a:lnTo>
                  <a:lnTo>
                    <a:pt x="1676" y="4064"/>
                  </a:lnTo>
                  <a:lnTo>
                    <a:pt x="2590" y="4318"/>
                  </a:lnTo>
                  <a:lnTo>
                    <a:pt x="1828" y="4445"/>
                  </a:lnTo>
                  <a:lnTo>
                    <a:pt x="1181" y="4191"/>
                  </a:lnTo>
                  <a:lnTo>
                    <a:pt x="1612" y="4445"/>
                  </a:lnTo>
                  <a:lnTo>
                    <a:pt x="2374" y="4572"/>
                  </a:lnTo>
                  <a:lnTo>
                    <a:pt x="2679" y="4826"/>
                  </a:lnTo>
                  <a:lnTo>
                    <a:pt x="1536" y="4572"/>
                  </a:lnTo>
                  <a:lnTo>
                    <a:pt x="952" y="4572"/>
                  </a:lnTo>
                  <a:lnTo>
                    <a:pt x="1231" y="4699"/>
                  </a:lnTo>
                  <a:lnTo>
                    <a:pt x="2260" y="4953"/>
                  </a:lnTo>
                  <a:lnTo>
                    <a:pt x="2197" y="5080"/>
                  </a:lnTo>
                  <a:lnTo>
                    <a:pt x="1714" y="5080"/>
                  </a:lnTo>
                  <a:lnTo>
                    <a:pt x="2590" y="5334"/>
                  </a:lnTo>
                  <a:lnTo>
                    <a:pt x="1714" y="5461"/>
                  </a:lnTo>
                  <a:lnTo>
                    <a:pt x="2501" y="5740"/>
                  </a:lnTo>
                  <a:lnTo>
                    <a:pt x="2806" y="5842"/>
                  </a:lnTo>
                  <a:lnTo>
                    <a:pt x="4076" y="5969"/>
                  </a:lnTo>
                  <a:lnTo>
                    <a:pt x="4076" y="6096"/>
                  </a:lnTo>
                  <a:lnTo>
                    <a:pt x="4762" y="6223"/>
                  </a:lnTo>
                  <a:lnTo>
                    <a:pt x="4025" y="6223"/>
                  </a:lnTo>
                  <a:lnTo>
                    <a:pt x="4051" y="6096"/>
                  </a:lnTo>
                  <a:lnTo>
                    <a:pt x="3530" y="5969"/>
                  </a:lnTo>
                  <a:lnTo>
                    <a:pt x="3835" y="6223"/>
                  </a:lnTo>
                  <a:lnTo>
                    <a:pt x="3111" y="6134"/>
                  </a:lnTo>
                  <a:lnTo>
                    <a:pt x="3860" y="6477"/>
                  </a:lnTo>
                  <a:lnTo>
                    <a:pt x="3556" y="6604"/>
                  </a:lnTo>
                  <a:lnTo>
                    <a:pt x="2514" y="6477"/>
                  </a:lnTo>
                  <a:lnTo>
                    <a:pt x="3251" y="6223"/>
                  </a:lnTo>
                  <a:lnTo>
                    <a:pt x="2298" y="6223"/>
                  </a:lnTo>
                  <a:lnTo>
                    <a:pt x="2730" y="6096"/>
                  </a:lnTo>
                  <a:lnTo>
                    <a:pt x="1066" y="5969"/>
                  </a:lnTo>
                  <a:lnTo>
                    <a:pt x="2857" y="5969"/>
                  </a:lnTo>
                  <a:lnTo>
                    <a:pt x="1092" y="5842"/>
                  </a:lnTo>
                  <a:lnTo>
                    <a:pt x="749" y="6096"/>
                  </a:lnTo>
                  <a:lnTo>
                    <a:pt x="1574" y="6223"/>
                  </a:lnTo>
                  <a:lnTo>
                    <a:pt x="1231" y="6477"/>
                  </a:lnTo>
                  <a:lnTo>
                    <a:pt x="1790" y="6604"/>
                  </a:lnTo>
                  <a:lnTo>
                    <a:pt x="2082" y="6604"/>
                  </a:lnTo>
                  <a:lnTo>
                    <a:pt x="2654" y="6731"/>
                  </a:lnTo>
                  <a:lnTo>
                    <a:pt x="3632" y="7366"/>
                  </a:lnTo>
                  <a:lnTo>
                    <a:pt x="0" y="6731"/>
                  </a:lnTo>
                  <a:lnTo>
                    <a:pt x="1346" y="7239"/>
                  </a:lnTo>
                  <a:lnTo>
                    <a:pt x="3314" y="7620"/>
                  </a:lnTo>
                  <a:lnTo>
                    <a:pt x="3213" y="9652"/>
                  </a:lnTo>
                  <a:lnTo>
                    <a:pt x="2819" y="9652"/>
                  </a:lnTo>
                  <a:lnTo>
                    <a:pt x="2552" y="9779"/>
                  </a:lnTo>
                  <a:lnTo>
                    <a:pt x="2616" y="9652"/>
                  </a:lnTo>
                  <a:lnTo>
                    <a:pt x="2616" y="9525"/>
                  </a:lnTo>
                  <a:lnTo>
                    <a:pt x="2921" y="9525"/>
                  </a:lnTo>
                  <a:lnTo>
                    <a:pt x="3213" y="9652"/>
                  </a:lnTo>
                  <a:lnTo>
                    <a:pt x="3213" y="7645"/>
                  </a:lnTo>
                  <a:lnTo>
                    <a:pt x="2603" y="7747"/>
                  </a:lnTo>
                  <a:lnTo>
                    <a:pt x="1435" y="7493"/>
                  </a:lnTo>
                  <a:lnTo>
                    <a:pt x="1282" y="7747"/>
                  </a:lnTo>
                  <a:lnTo>
                    <a:pt x="1866" y="7785"/>
                  </a:lnTo>
                  <a:lnTo>
                    <a:pt x="1993" y="7797"/>
                  </a:lnTo>
                  <a:lnTo>
                    <a:pt x="3098" y="7874"/>
                  </a:lnTo>
                  <a:lnTo>
                    <a:pt x="2603" y="8026"/>
                  </a:lnTo>
                  <a:lnTo>
                    <a:pt x="2603" y="9271"/>
                  </a:lnTo>
                  <a:lnTo>
                    <a:pt x="2552" y="9144"/>
                  </a:lnTo>
                  <a:lnTo>
                    <a:pt x="2603" y="9271"/>
                  </a:lnTo>
                  <a:lnTo>
                    <a:pt x="2603" y="8026"/>
                  </a:lnTo>
                  <a:lnTo>
                    <a:pt x="2451" y="8064"/>
                  </a:lnTo>
                  <a:lnTo>
                    <a:pt x="2387" y="8255"/>
                  </a:lnTo>
                  <a:lnTo>
                    <a:pt x="1346" y="8128"/>
                  </a:lnTo>
                  <a:lnTo>
                    <a:pt x="1460" y="8382"/>
                  </a:lnTo>
                  <a:lnTo>
                    <a:pt x="2171" y="8890"/>
                  </a:lnTo>
                  <a:lnTo>
                    <a:pt x="2311" y="9271"/>
                  </a:lnTo>
                  <a:lnTo>
                    <a:pt x="2006" y="9144"/>
                  </a:lnTo>
                  <a:lnTo>
                    <a:pt x="1358" y="9144"/>
                  </a:lnTo>
                  <a:lnTo>
                    <a:pt x="1676" y="9398"/>
                  </a:lnTo>
                  <a:lnTo>
                    <a:pt x="1739" y="9652"/>
                  </a:lnTo>
                  <a:lnTo>
                    <a:pt x="1092" y="10541"/>
                  </a:lnTo>
                  <a:lnTo>
                    <a:pt x="393" y="11303"/>
                  </a:lnTo>
                  <a:lnTo>
                    <a:pt x="1282" y="11430"/>
                  </a:lnTo>
                  <a:lnTo>
                    <a:pt x="1270" y="11557"/>
                  </a:lnTo>
                  <a:lnTo>
                    <a:pt x="1625" y="11557"/>
                  </a:lnTo>
                  <a:lnTo>
                    <a:pt x="1676" y="11684"/>
                  </a:lnTo>
                  <a:lnTo>
                    <a:pt x="1092" y="11938"/>
                  </a:lnTo>
                  <a:lnTo>
                    <a:pt x="2374" y="12674"/>
                  </a:lnTo>
                  <a:lnTo>
                    <a:pt x="1473" y="13462"/>
                  </a:lnTo>
                  <a:lnTo>
                    <a:pt x="1206" y="13462"/>
                  </a:lnTo>
                  <a:lnTo>
                    <a:pt x="850" y="14097"/>
                  </a:lnTo>
                  <a:lnTo>
                    <a:pt x="3060" y="13208"/>
                  </a:lnTo>
                  <a:lnTo>
                    <a:pt x="2222" y="13843"/>
                  </a:lnTo>
                  <a:lnTo>
                    <a:pt x="2070" y="13843"/>
                  </a:lnTo>
                  <a:lnTo>
                    <a:pt x="1689" y="14859"/>
                  </a:lnTo>
                  <a:lnTo>
                    <a:pt x="2578" y="15113"/>
                  </a:lnTo>
                  <a:lnTo>
                    <a:pt x="1346" y="16510"/>
                  </a:lnTo>
                  <a:lnTo>
                    <a:pt x="2565" y="15748"/>
                  </a:lnTo>
                  <a:lnTo>
                    <a:pt x="901" y="17780"/>
                  </a:lnTo>
                  <a:lnTo>
                    <a:pt x="2578" y="16510"/>
                  </a:lnTo>
                  <a:lnTo>
                    <a:pt x="1790" y="17526"/>
                  </a:lnTo>
                  <a:lnTo>
                    <a:pt x="1485" y="17653"/>
                  </a:lnTo>
                  <a:lnTo>
                    <a:pt x="1104" y="18707"/>
                  </a:lnTo>
                  <a:lnTo>
                    <a:pt x="977" y="19177"/>
                  </a:lnTo>
                  <a:lnTo>
                    <a:pt x="2082" y="18161"/>
                  </a:lnTo>
                  <a:lnTo>
                    <a:pt x="2273" y="18161"/>
                  </a:lnTo>
                  <a:lnTo>
                    <a:pt x="1422" y="19050"/>
                  </a:lnTo>
                  <a:lnTo>
                    <a:pt x="2349" y="18415"/>
                  </a:lnTo>
                  <a:lnTo>
                    <a:pt x="1358" y="19685"/>
                  </a:lnTo>
                  <a:lnTo>
                    <a:pt x="1600" y="19685"/>
                  </a:lnTo>
                  <a:lnTo>
                    <a:pt x="1701" y="19545"/>
                  </a:lnTo>
                  <a:lnTo>
                    <a:pt x="1917" y="19113"/>
                  </a:lnTo>
                  <a:lnTo>
                    <a:pt x="2209" y="18796"/>
                  </a:lnTo>
                  <a:lnTo>
                    <a:pt x="2590" y="18669"/>
                  </a:lnTo>
                  <a:lnTo>
                    <a:pt x="1828" y="19939"/>
                  </a:lnTo>
                  <a:lnTo>
                    <a:pt x="1333" y="20574"/>
                  </a:lnTo>
                  <a:lnTo>
                    <a:pt x="1854" y="20434"/>
                  </a:lnTo>
                  <a:lnTo>
                    <a:pt x="2133" y="20193"/>
                  </a:lnTo>
                  <a:lnTo>
                    <a:pt x="2400" y="20066"/>
                  </a:lnTo>
                  <a:lnTo>
                    <a:pt x="1498" y="20955"/>
                  </a:lnTo>
                  <a:lnTo>
                    <a:pt x="2286" y="20320"/>
                  </a:lnTo>
                  <a:lnTo>
                    <a:pt x="647" y="22098"/>
                  </a:lnTo>
                  <a:lnTo>
                    <a:pt x="1790" y="21082"/>
                  </a:lnTo>
                  <a:lnTo>
                    <a:pt x="1943" y="20828"/>
                  </a:lnTo>
                  <a:lnTo>
                    <a:pt x="2362" y="20320"/>
                  </a:lnTo>
                  <a:lnTo>
                    <a:pt x="2540" y="20066"/>
                  </a:lnTo>
                  <a:lnTo>
                    <a:pt x="2209" y="20828"/>
                  </a:lnTo>
                  <a:lnTo>
                    <a:pt x="2705" y="20701"/>
                  </a:lnTo>
                  <a:lnTo>
                    <a:pt x="3251" y="20320"/>
                  </a:lnTo>
                  <a:lnTo>
                    <a:pt x="2641" y="21082"/>
                  </a:lnTo>
                  <a:lnTo>
                    <a:pt x="3251" y="21209"/>
                  </a:lnTo>
                  <a:lnTo>
                    <a:pt x="4406" y="20434"/>
                  </a:lnTo>
                  <a:lnTo>
                    <a:pt x="4775" y="20320"/>
                  </a:lnTo>
                  <a:lnTo>
                    <a:pt x="5143" y="20193"/>
                  </a:lnTo>
                  <a:lnTo>
                    <a:pt x="5092" y="20066"/>
                  </a:lnTo>
                  <a:lnTo>
                    <a:pt x="5168" y="19685"/>
                  </a:lnTo>
                  <a:lnTo>
                    <a:pt x="5753" y="18669"/>
                  </a:lnTo>
                  <a:lnTo>
                    <a:pt x="5994" y="18415"/>
                  </a:lnTo>
                  <a:lnTo>
                    <a:pt x="5880" y="18707"/>
                  </a:lnTo>
                  <a:lnTo>
                    <a:pt x="6096" y="18415"/>
                  </a:lnTo>
                  <a:lnTo>
                    <a:pt x="6184" y="18288"/>
                  </a:lnTo>
                  <a:lnTo>
                    <a:pt x="6311" y="18491"/>
                  </a:lnTo>
                  <a:lnTo>
                    <a:pt x="5778" y="19558"/>
                  </a:lnTo>
                  <a:lnTo>
                    <a:pt x="5448" y="19939"/>
                  </a:lnTo>
                  <a:lnTo>
                    <a:pt x="5956" y="19431"/>
                  </a:lnTo>
                  <a:lnTo>
                    <a:pt x="5842" y="19773"/>
                  </a:lnTo>
                  <a:lnTo>
                    <a:pt x="5651" y="21463"/>
                  </a:lnTo>
                  <a:lnTo>
                    <a:pt x="6324" y="20193"/>
                  </a:lnTo>
                  <a:lnTo>
                    <a:pt x="6223" y="20447"/>
                  </a:lnTo>
                  <a:lnTo>
                    <a:pt x="7023" y="20320"/>
                  </a:lnTo>
                  <a:lnTo>
                    <a:pt x="7175" y="20193"/>
                  </a:lnTo>
                  <a:lnTo>
                    <a:pt x="7467" y="19939"/>
                  </a:lnTo>
                  <a:lnTo>
                    <a:pt x="8039" y="19812"/>
                  </a:lnTo>
                  <a:lnTo>
                    <a:pt x="8115" y="19685"/>
                  </a:lnTo>
                  <a:lnTo>
                    <a:pt x="8166" y="19431"/>
                  </a:lnTo>
                  <a:lnTo>
                    <a:pt x="8267" y="18923"/>
                  </a:lnTo>
                  <a:lnTo>
                    <a:pt x="8458" y="19050"/>
                  </a:lnTo>
                  <a:lnTo>
                    <a:pt x="8496" y="18923"/>
                  </a:lnTo>
                  <a:lnTo>
                    <a:pt x="8712" y="18288"/>
                  </a:lnTo>
                  <a:lnTo>
                    <a:pt x="9017" y="18542"/>
                  </a:lnTo>
                  <a:lnTo>
                    <a:pt x="9499" y="19177"/>
                  </a:lnTo>
                  <a:lnTo>
                    <a:pt x="9906" y="19177"/>
                  </a:lnTo>
                  <a:lnTo>
                    <a:pt x="10033" y="18796"/>
                  </a:lnTo>
                  <a:lnTo>
                    <a:pt x="10045" y="18669"/>
                  </a:lnTo>
                  <a:lnTo>
                    <a:pt x="9969" y="18288"/>
                  </a:lnTo>
                  <a:lnTo>
                    <a:pt x="9994" y="18161"/>
                  </a:lnTo>
                  <a:lnTo>
                    <a:pt x="10033" y="17907"/>
                  </a:lnTo>
                  <a:lnTo>
                    <a:pt x="10071" y="18669"/>
                  </a:lnTo>
                  <a:lnTo>
                    <a:pt x="10287" y="18669"/>
                  </a:lnTo>
                  <a:lnTo>
                    <a:pt x="10160" y="19177"/>
                  </a:lnTo>
                  <a:lnTo>
                    <a:pt x="10528" y="19050"/>
                  </a:lnTo>
                  <a:lnTo>
                    <a:pt x="10922" y="18427"/>
                  </a:lnTo>
                  <a:lnTo>
                    <a:pt x="10858" y="17907"/>
                  </a:lnTo>
                  <a:lnTo>
                    <a:pt x="10972" y="17526"/>
                  </a:lnTo>
                  <a:lnTo>
                    <a:pt x="11023" y="18338"/>
                  </a:lnTo>
                  <a:lnTo>
                    <a:pt x="11391" y="17526"/>
                  </a:lnTo>
                  <a:lnTo>
                    <a:pt x="11506" y="17272"/>
                  </a:lnTo>
                  <a:lnTo>
                    <a:pt x="11861" y="20828"/>
                  </a:lnTo>
                  <a:lnTo>
                    <a:pt x="12293" y="19304"/>
                  </a:lnTo>
                  <a:lnTo>
                    <a:pt x="12369" y="19177"/>
                  </a:lnTo>
                  <a:lnTo>
                    <a:pt x="12738" y="18415"/>
                  </a:lnTo>
                  <a:lnTo>
                    <a:pt x="12788" y="18707"/>
                  </a:lnTo>
                  <a:lnTo>
                    <a:pt x="12674" y="19558"/>
                  </a:lnTo>
                  <a:lnTo>
                    <a:pt x="13131" y="18415"/>
                  </a:lnTo>
                  <a:lnTo>
                    <a:pt x="13182" y="18288"/>
                  </a:lnTo>
                  <a:lnTo>
                    <a:pt x="13284" y="19812"/>
                  </a:lnTo>
                  <a:lnTo>
                    <a:pt x="13703" y="18923"/>
                  </a:lnTo>
                  <a:lnTo>
                    <a:pt x="13728" y="21336"/>
                  </a:lnTo>
                  <a:lnTo>
                    <a:pt x="14579" y="18923"/>
                  </a:lnTo>
                  <a:lnTo>
                    <a:pt x="14630" y="18796"/>
                  </a:lnTo>
                  <a:lnTo>
                    <a:pt x="14846" y="20320"/>
                  </a:lnTo>
                  <a:lnTo>
                    <a:pt x="14960" y="19558"/>
                  </a:lnTo>
                  <a:lnTo>
                    <a:pt x="15036" y="19304"/>
                  </a:lnTo>
                  <a:lnTo>
                    <a:pt x="14998" y="19710"/>
                  </a:lnTo>
                  <a:lnTo>
                    <a:pt x="15062" y="19558"/>
                  </a:lnTo>
                  <a:lnTo>
                    <a:pt x="15405" y="19304"/>
                  </a:lnTo>
                  <a:lnTo>
                    <a:pt x="15913" y="18923"/>
                  </a:lnTo>
                  <a:lnTo>
                    <a:pt x="16624" y="20447"/>
                  </a:lnTo>
                  <a:lnTo>
                    <a:pt x="17424" y="21082"/>
                  </a:lnTo>
                  <a:lnTo>
                    <a:pt x="17716" y="21209"/>
                  </a:lnTo>
                  <a:lnTo>
                    <a:pt x="17843" y="18923"/>
                  </a:lnTo>
                  <a:lnTo>
                    <a:pt x="17856" y="18796"/>
                  </a:lnTo>
                  <a:lnTo>
                    <a:pt x="17881" y="18288"/>
                  </a:lnTo>
                  <a:lnTo>
                    <a:pt x="17919" y="18491"/>
                  </a:lnTo>
                  <a:lnTo>
                    <a:pt x="18046" y="20066"/>
                  </a:lnTo>
                  <a:lnTo>
                    <a:pt x="17945" y="20574"/>
                  </a:lnTo>
                  <a:lnTo>
                    <a:pt x="18694" y="19431"/>
                  </a:lnTo>
                  <a:lnTo>
                    <a:pt x="19253" y="20701"/>
                  </a:lnTo>
                  <a:lnTo>
                    <a:pt x="19989" y="19812"/>
                  </a:lnTo>
                  <a:lnTo>
                    <a:pt x="19913" y="20320"/>
                  </a:lnTo>
                  <a:lnTo>
                    <a:pt x="19939" y="21082"/>
                  </a:lnTo>
                  <a:lnTo>
                    <a:pt x="20294" y="20434"/>
                  </a:lnTo>
                  <a:lnTo>
                    <a:pt x="20383" y="19812"/>
                  </a:lnTo>
                  <a:lnTo>
                    <a:pt x="20434" y="20574"/>
                  </a:lnTo>
                  <a:lnTo>
                    <a:pt x="20548" y="21082"/>
                  </a:lnTo>
                  <a:lnTo>
                    <a:pt x="20789" y="19812"/>
                  </a:lnTo>
                  <a:lnTo>
                    <a:pt x="20815" y="19685"/>
                  </a:lnTo>
                  <a:lnTo>
                    <a:pt x="20853" y="20434"/>
                  </a:lnTo>
                  <a:lnTo>
                    <a:pt x="21209" y="20828"/>
                  </a:lnTo>
                  <a:lnTo>
                    <a:pt x="21183" y="20320"/>
                  </a:lnTo>
                  <a:lnTo>
                    <a:pt x="21158" y="19939"/>
                  </a:lnTo>
                  <a:lnTo>
                    <a:pt x="21386" y="20320"/>
                  </a:lnTo>
                  <a:lnTo>
                    <a:pt x="21513" y="19939"/>
                  </a:lnTo>
                  <a:lnTo>
                    <a:pt x="21602" y="19685"/>
                  </a:lnTo>
                  <a:lnTo>
                    <a:pt x="21640" y="19558"/>
                  </a:lnTo>
                  <a:lnTo>
                    <a:pt x="21818" y="20053"/>
                  </a:lnTo>
                  <a:lnTo>
                    <a:pt x="21793" y="20243"/>
                  </a:lnTo>
                  <a:lnTo>
                    <a:pt x="21958" y="20624"/>
                  </a:lnTo>
                  <a:lnTo>
                    <a:pt x="21920" y="20320"/>
                  </a:lnTo>
                  <a:lnTo>
                    <a:pt x="21869" y="20142"/>
                  </a:lnTo>
                  <a:lnTo>
                    <a:pt x="21907" y="19558"/>
                  </a:lnTo>
                  <a:lnTo>
                    <a:pt x="21932" y="19431"/>
                  </a:lnTo>
                  <a:lnTo>
                    <a:pt x="21971" y="19177"/>
                  </a:lnTo>
                  <a:lnTo>
                    <a:pt x="22263" y="20574"/>
                  </a:lnTo>
                  <a:lnTo>
                    <a:pt x="22301" y="19177"/>
                  </a:lnTo>
                  <a:lnTo>
                    <a:pt x="22275" y="20574"/>
                  </a:lnTo>
                  <a:lnTo>
                    <a:pt x="22745" y="20320"/>
                  </a:lnTo>
                  <a:lnTo>
                    <a:pt x="22898" y="19685"/>
                  </a:lnTo>
                  <a:lnTo>
                    <a:pt x="22847" y="20066"/>
                  </a:lnTo>
                  <a:lnTo>
                    <a:pt x="23050" y="20066"/>
                  </a:lnTo>
                  <a:lnTo>
                    <a:pt x="22999" y="20624"/>
                  </a:lnTo>
                  <a:lnTo>
                    <a:pt x="23190" y="20701"/>
                  </a:lnTo>
                  <a:lnTo>
                    <a:pt x="23279" y="20574"/>
                  </a:lnTo>
                  <a:lnTo>
                    <a:pt x="23304" y="19685"/>
                  </a:lnTo>
                  <a:lnTo>
                    <a:pt x="23736" y="21336"/>
                  </a:lnTo>
                  <a:lnTo>
                    <a:pt x="23799" y="19685"/>
                  </a:lnTo>
                  <a:lnTo>
                    <a:pt x="23825" y="19177"/>
                  </a:lnTo>
                  <a:lnTo>
                    <a:pt x="23863" y="18288"/>
                  </a:lnTo>
                  <a:lnTo>
                    <a:pt x="24269" y="20447"/>
                  </a:lnTo>
                  <a:lnTo>
                    <a:pt x="25501" y="19177"/>
                  </a:lnTo>
                  <a:lnTo>
                    <a:pt x="25463" y="18796"/>
                  </a:lnTo>
                  <a:lnTo>
                    <a:pt x="25679" y="19011"/>
                  </a:lnTo>
                  <a:lnTo>
                    <a:pt x="25971" y="18796"/>
                  </a:lnTo>
                  <a:lnTo>
                    <a:pt x="26149" y="18669"/>
                  </a:lnTo>
                  <a:lnTo>
                    <a:pt x="26454" y="19570"/>
                  </a:lnTo>
                  <a:lnTo>
                    <a:pt x="26416" y="18669"/>
                  </a:lnTo>
                  <a:lnTo>
                    <a:pt x="26390" y="18415"/>
                  </a:lnTo>
                  <a:lnTo>
                    <a:pt x="27190" y="18707"/>
                  </a:lnTo>
                  <a:lnTo>
                    <a:pt x="27343" y="18796"/>
                  </a:lnTo>
                  <a:lnTo>
                    <a:pt x="27317" y="19431"/>
                  </a:lnTo>
                  <a:lnTo>
                    <a:pt x="27686" y="18796"/>
                  </a:lnTo>
                  <a:lnTo>
                    <a:pt x="28663" y="19177"/>
                  </a:lnTo>
                  <a:lnTo>
                    <a:pt x="28714" y="18796"/>
                  </a:lnTo>
                  <a:lnTo>
                    <a:pt x="28752" y="18415"/>
                  </a:lnTo>
                  <a:lnTo>
                    <a:pt x="28625" y="18288"/>
                  </a:lnTo>
                  <a:lnTo>
                    <a:pt x="28143" y="17780"/>
                  </a:lnTo>
                  <a:lnTo>
                    <a:pt x="28079" y="17272"/>
                  </a:lnTo>
                  <a:lnTo>
                    <a:pt x="28028" y="16891"/>
                  </a:lnTo>
                  <a:lnTo>
                    <a:pt x="28016" y="16764"/>
                  </a:lnTo>
                  <a:lnTo>
                    <a:pt x="28117" y="17018"/>
                  </a:lnTo>
                  <a:lnTo>
                    <a:pt x="28752" y="17907"/>
                  </a:lnTo>
                  <a:lnTo>
                    <a:pt x="28435" y="16637"/>
                  </a:lnTo>
                  <a:lnTo>
                    <a:pt x="29349" y="17907"/>
                  </a:lnTo>
                  <a:lnTo>
                    <a:pt x="29527" y="17907"/>
                  </a:lnTo>
                  <a:lnTo>
                    <a:pt x="29756" y="18161"/>
                  </a:lnTo>
                  <a:lnTo>
                    <a:pt x="29997" y="18542"/>
                  </a:lnTo>
                  <a:lnTo>
                    <a:pt x="30149" y="18161"/>
                  </a:lnTo>
                  <a:lnTo>
                    <a:pt x="29489" y="17653"/>
                  </a:lnTo>
                  <a:lnTo>
                    <a:pt x="29819" y="17526"/>
                  </a:lnTo>
                  <a:lnTo>
                    <a:pt x="30060" y="17780"/>
                  </a:lnTo>
                  <a:lnTo>
                    <a:pt x="30340" y="18288"/>
                  </a:lnTo>
                  <a:lnTo>
                    <a:pt x="30035" y="17627"/>
                  </a:lnTo>
                  <a:lnTo>
                    <a:pt x="29705" y="17145"/>
                  </a:lnTo>
                  <a:lnTo>
                    <a:pt x="30187" y="17272"/>
                  </a:lnTo>
                  <a:lnTo>
                    <a:pt x="30568" y="17627"/>
                  </a:lnTo>
                  <a:lnTo>
                    <a:pt x="31064" y="17526"/>
                  </a:lnTo>
                  <a:lnTo>
                    <a:pt x="30695" y="17145"/>
                  </a:lnTo>
                  <a:lnTo>
                    <a:pt x="30187" y="16637"/>
                  </a:lnTo>
                  <a:lnTo>
                    <a:pt x="29946" y="16383"/>
                  </a:lnTo>
                  <a:lnTo>
                    <a:pt x="29565" y="16002"/>
                  </a:lnTo>
                  <a:lnTo>
                    <a:pt x="30111" y="16002"/>
                  </a:lnTo>
                  <a:lnTo>
                    <a:pt x="31369" y="17018"/>
                  </a:lnTo>
                  <a:lnTo>
                    <a:pt x="30543" y="16129"/>
                  </a:lnTo>
                  <a:lnTo>
                    <a:pt x="31635" y="16764"/>
                  </a:lnTo>
                  <a:close/>
                </a:path>
                <a:path w="32384" h="22225">
                  <a:moveTo>
                    <a:pt x="31635" y="4572"/>
                  </a:moveTo>
                  <a:lnTo>
                    <a:pt x="31407" y="4445"/>
                  </a:lnTo>
                  <a:lnTo>
                    <a:pt x="31267" y="4572"/>
                  </a:lnTo>
                  <a:lnTo>
                    <a:pt x="31635" y="4572"/>
                  </a:lnTo>
                  <a:close/>
                </a:path>
                <a:path w="32384" h="22225">
                  <a:moveTo>
                    <a:pt x="31686" y="3035"/>
                  </a:moveTo>
                  <a:lnTo>
                    <a:pt x="30492" y="3136"/>
                  </a:lnTo>
                  <a:lnTo>
                    <a:pt x="31013" y="3213"/>
                  </a:lnTo>
                  <a:lnTo>
                    <a:pt x="31686" y="3035"/>
                  </a:lnTo>
                  <a:close/>
                </a:path>
                <a:path w="32384" h="22225">
                  <a:moveTo>
                    <a:pt x="31699" y="2971"/>
                  </a:moveTo>
                  <a:lnTo>
                    <a:pt x="31521" y="2959"/>
                  </a:lnTo>
                  <a:lnTo>
                    <a:pt x="31699" y="2971"/>
                  </a:lnTo>
                  <a:close/>
                </a:path>
                <a:path w="32384" h="22225">
                  <a:moveTo>
                    <a:pt x="31953" y="4953"/>
                  </a:moveTo>
                  <a:lnTo>
                    <a:pt x="31407" y="4826"/>
                  </a:lnTo>
                  <a:lnTo>
                    <a:pt x="28117" y="4826"/>
                  </a:lnTo>
                  <a:lnTo>
                    <a:pt x="26847" y="4826"/>
                  </a:lnTo>
                  <a:lnTo>
                    <a:pt x="28727" y="4953"/>
                  </a:lnTo>
                  <a:lnTo>
                    <a:pt x="27990" y="5080"/>
                  </a:lnTo>
                  <a:lnTo>
                    <a:pt x="27152" y="5080"/>
                  </a:lnTo>
                  <a:lnTo>
                    <a:pt x="27597" y="4953"/>
                  </a:lnTo>
                  <a:lnTo>
                    <a:pt x="26860" y="5080"/>
                  </a:lnTo>
                  <a:lnTo>
                    <a:pt x="28257" y="5207"/>
                  </a:lnTo>
                  <a:lnTo>
                    <a:pt x="26543" y="5334"/>
                  </a:lnTo>
                  <a:lnTo>
                    <a:pt x="26771" y="5448"/>
                  </a:lnTo>
                  <a:lnTo>
                    <a:pt x="26200" y="5448"/>
                  </a:lnTo>
                  <a:lnTo>
                    <a:pt x="27025" y="5511"/>
                  </a:lnTo>
                  <a:lnTo>
                    <a:pt x="26873" y="5473"/>
                  </a:lnTo>
                  <a:lnTo>
                    <a:pt x="27406" y="5537"/>
                  </a:lnTo>
                  <a:lnTo>
                    <a:pt x="27927" y="5588"/>
                  </a:lnTo>
                  <a:lnTo>
                    <a:pt x="27279" y="5842"/>
                  </a:lnTo>
                  <a:lnTo>
                    <a:pt x="27647" y="6096"/>
                  </a:lnTo>
                  <a:lnTo>
                    <a:pt x="27266" y="5969"/>
                  </a:lnTo>
                  <a:lnTo>
                    <a:pt x="27025" y="6477"/>
                  </a:lnTo>
                  <a:lnTo>
                    <a:pt x="26619" y="6604"/>
                  </a:lnTo>
                  <a:lnTo>
                    <a:pt x="26441" y="6604"/>
                  </a:lnTo>
                  <a:lnTo>
                    <a:pt x="27571" y="6731"/>
                  </a:lnTo>
                  <a:lnTo>
                    <a:pt x="27470" y="6985"/>
                  </a:lnTo>
                  <a:lnTo>
                    <a:pt x="27584" y="7112"/>
                  </a:lnTo>
                  <a:lnTo>
                    <a:pt x="26911" y="7112"/>
                  </a:lnTo>
                  <a:lnTo>
                    <a:pt x="26644" y="6985"/>
                  </a:lnTo>
                  <a:lnTo>
                    <a:pt x="26339" y="6985"/>
                  </a:lnTo>
                  <a:lnTo>
                    <a:pt x="26085" y="6997"/>
                  </a:lnTo>
                  <a:lnTo>
                    <a:pt x="25933" y="6985"/>
                  </a:lnTo>
                  <a:lnTo>
                    <a:pt x="26339" y="7061"/>
                  </a:lnTo>
                  <a:lnTo>
                    <a:pt x="26708" y="7112"/>
                  </a:lnTo>
                  <a:lnTo>
                    <a:pt x="26898" y="7239"/>
                  </a:lnTo>
                  <a:lnTo>
                    <a:pt x="26174" y="7239"/>
                  </a:lnTo>
                  <a:lnTo>
                    <a:pt x="26225" y="7493"/>
                  </a:lnTo>
                  <a:lnTo>
                    <a:pt x="27165" y="7620"/>
                  </a:lnTo>
                  <a:lnTo>
                    <a:pt x="26606" y="7874"/>
                  </a:lnTo>
                  <a:lnTo>
                    <a:pt x="27393" y="7874"/>
                  </a:lnTo>
                  <a:lnTo>
                    <a:pt x="28803" y="7747"/>
                  </a:lnTo>
                  <a:lnTo>
                    <a:pt x="29159" y="7747"/>
                  </a:lnTo>
                  <a:lnTo>
                    <a:pt x="30492" y="7493"/>
                  </a:lnTo>
                  <a:lnTo>
                    <a:pt x="30848" y="7620"/>
                  </a:lnTo>
                  <a:lnTo>
                    <a:pt x="30721" y="7493"/>
                  </a:lnTo>
                  <a:lnTo>
                    <a:pt x="30467" y="7239"/>
                  </a:lnTo>
                  <a:lnTo>
                    <a:pt x="29210" y="7239"/>
                  </a:lnTo>
                  <a:lnTo>
                    <a:pt x="29070" y="7239"/>
                  </a:lnTo>
                  <a:lnTo>
                    <a:pt x="28740" y="7112"/>
                  </a:lnTo>
                  <a:lnTo>
                    <a:pt x="28740" y="6985"/>
                  </a:lnTo>
                  <a:lnTo>
                    <a:pt x="29210" y="7239"/>
                  </a:lnTo>
                  <a:lnTo>
                    <a:pt x="29883" y="6985"/>
                  </a:lnTo>
                  <a:lnTo>
                    <a:pt x="29603" y="6985"/>
                  </a:lnTo>
                  <a:lnTo>
                    <a:pt x="30238" y="6858"/>
                  </a:lnTo>
                  <a:lnTo>
                    <a:pt x="30873" y="6731"/>
                  </a:lnTo>
                  <a:lnTo>
                    <a:pt x="28168" y="6858"/>
                  </a:lnTo>
                  <a:lnTo>
                    <a:pt x="29019" y="6604"/>
                  </a:lnTo>
                  <a:lnTo>
                    <a:pt x="29400" y="6731"/>
                  </a:lnTo>
                  <a:lnTo>
                    <a:pt x="29210" y="6604"/>
                  </a:lnTo>
                  <a:lnTo>
                    <a:pt x="28714" y="6477"/>
                  </a:lnTo>
                  <a:lnTo>
                    <a:pt x="28829" y="6350"/>
                  </a:lnTo>
                  <a:lnTo>
                    <a:pt x="29641" y="6350"/>
                  </a:lnTo>
                  <a:lnTo>
                    <a:pt x="29210" y="6477"/>
                  </a:lnTo>
                  <a:lnTo>
                    <a:pt x="29883" y="6477"/>
                  </a:lnTo>
                  <a:lnTo>
                    <a:pt x="29832" y="6350"/>
                  </a:lnTo>
                  <a:lnTo>
                    <a:pt x="28333" y="6223"/>
                  </a:lnTo>
                  <a:lnTo>
                    <a:pt x="29146" y="6096"/>
                  </a:lnTo>
                  <a:lnTo>
                    <a:pt x="29375" y="6096"/>
                  </a:lnTo>
                  <a:lnTo>
                    <a:pt x="29387" y="6223"/>
                  </a:lnTo>
                  <a:lnTo>
                    <a:pt x="29603" y="6223"/>
                  </a:lnTo>
                  <a:lnTo>
                    <a:pt x="30568" y="6096"/>
                  </a:lnTo>
                  <a:lnTo>
                    <a:pt x="30327" y="6096"/>
                  </a:lnTo>
                  <a:lnTo>
                    <a:pt x="30467" y="5969"/>
                  </a:lnTo>
                  <a:lnTo>
                    <a:pt x="30797" y="5816"/>
                  </a:lnTo>
                  <a:lnTo>
                    <a:pt x="30632" y="5867"/>
                  </a:lnTo>
                  <a:lnTo>
                    <a:pt x="28498" y="5588"/>
                  </a:lnTo>
                  <a:lnTo>
                    <a:pt x="30251" y="5461"/>
                  </a:lnTo>
                  <a:lnTo>
                    <a:pt x="30124" y="5448"/>
                  </a:lnTo>
                  <a:lnTo>
                    <a:pt x="29616" y="5207"/>
                  </a:lnTo>
                  <a:lnTo>
                    <a:pt x="30810" y="5207"/>
                  </a:lnTo>
                  <a:lnTo>
                    <a:pt x="31102" y="5080"/>
                  </a:lnTo>
                  <a:lnTo>
                    <a:pt x="31356" y="5080"/>
                  </a:lnTo>
                  <a:lnTo>
                    <a:pt x="30607" y="4953"/>
                  </a:lnTo>
                  <a:lnTo>
                    <a:pt x="31953" y="4953"/>
                  </a:lnTo>
                  <a:close/>
                </a:path>
                <a:path w="32384" h="22225">
                  <a:moveTo>
                    <a:pt x="31991" y="4064"/>
                  </a:moveTo>
                  <a:lnTo>
                    <a:pt x="30581" y="3683"/>
                  </a:lnTo>
                  <a:lnTo>
                    <a:pt x="30010" y="3429"/>
                  </a:lnTo>
                  <a:lnTo>
                    <a:pt x="28994" y="3302"/>
                  </a:lnTo>
                  <a:lnTo>
                    <a:pt x="28752" y="3175"/>
                  </a:lnTo>
                  <a:lnTo>
                    <a:pt x="28498" y="3048"/>
                  </a:lnTo>
                  <a:lnTo>
                    <a:pt x="28981" y="2921"/>
                  </a:lnTo>
                  <a:lnTo>
                    <a:pt x="29591" y="3175"/>
                  </a:lnTo>
                  <a:lnTo>
                    <a:pt x="29984" y="3060"/>
                  </a:lnTo>
                  <a:lnTo>
                    <a:pt x="29959" y="2921"/>
                  </a:lnTo>
                  <a:lnTo>
                    <a:pt x="29616" y="2794"/>
                  </a:lnTo>
                  <a:lnTo>
                    <a:pt x="29870" y="2794"/>
                  </a:lnTo>
                  <a:lnTo>
                    <a:pt x="30429" y="2667"/>
                  </a:lnTo>
                  <a:lnTo>
                    <a:pt x="30353" y="2540"/>
                  </a:lnTo>
                  <a:lnTo>
                    <a:pt x="29692" y="2616"/>
                  </a:lnTo>
                  <a:lnTo>
                    <a:pt x="29489" y="2641"/>
                  </a:lnTo>
                  <a:lnTo>
                    <a:pt x="29337" y="2667"/>
                  </a:lnTo>
                  <a:lnTo>
                    <a:pt x="28397" y="2540"/>
                  </a:lnTo>
                  <a:lnTo>
                    <a:pt x="29451" y="2794"/>
                  </a:lnTo>
                  <a:lnTo>
                    <a:pt x="28219" y="2794"/>
                  </a:lnTo>
                  <a:lnTo>
                    <a:pt x="27584" y="2921"/>
                  </a:lnTo>
                  <a:lnTo>
                    <a:pt x="28676" y="2921"/>
                  </a:lnTo>
                  <a:lnTo>
                    <a:pt x="27863" y="3048"/>
                  </a:lnTo>
                  <a:lnTo>
                    <a:pt x="27228" y="3175"/>
                  </a:lnTo>
                  <a:lnTo>
                    <a:pt x="27406" y="3048"/>
                  </a:lnTo>
                  <a:lnTo>
                    <a:pt x="26670" y="3302"/>
                  </a:lnTo>
                  <a:lnTo>
                    <a:pt x="28359" y="3429"/>
                  </a:lnTo>
                  <a:lnTo>
                    <a:pt x="27393" y="3556"/>
                  </a:lnTo>
                  <a:lnTo>
                    <a:pt x="27749" y="3937"/>
                  </a:lnTo>
                  <a:lnTo>
                    <a:pt x="28257" y="3556"/>
                  </a:lnTo>
                  <a:lnTo>
                    <a:pt x="29349" y="3810"/>
                  </a:lnTo>
                  <a:lnTo>
                    <a:pt x="27038" y="4064"/>
                  </a:lnTo>
                  <a:lnTo>
                    <a:pt x="27978" y="4064"/>
                  </a:lnTo>
                  <a:lnTo>
                    <a:pt x="27863" y="4191"/>
                  </a:lnTo>
                  <a:lnTo>
                    <a:pt x="27495" y="4191"/>
                  </a:lnTo>
                  <a:lnTo>
                    <a:pt x="28105" y="4305"/>
                  </a:lnTo>
                  <a:lnTo>
                    <a:pt x="27901" y="4191"/>
                  </a:lnTo>
                  <a:lnTo>
                    <a:pt x="28511" y="4191"/>
                  </a:lnTo>
                  <a:lnTo>
                    <a:pt x="28117" y="4305"/>
                  </a:lnTo>
                  <a:lnTo>
                    <a:pt x="27647" y="4445"/>
                  </a:lnTo>
                  <a:lnTo>
                    <a:pt x="28905" y="4699"/>
                  </a:lnTo>
                  <a:lnTo>
                    <a:pt x="28460" y="4699"/>
                  </a:lnTo>
                  <a:lnTo>
                    <a:pt x="28054" y="4724"/>
                  </a:lnTo>
                  <a:lnTo>
                    <a:pt x="27419" y="4699"/>
                  </a:lnTo>
                  <a:lnTo>
                    <a:pt x="27736" y="4749"/>
                  </a:lnTo>
                  <a:lnTo>
                    <a:pt x="28067" y="4749"/>
                  </a:lnTo>
                  <a:lnTo>
                    <a:pt x="31102" y="4749"/>
                  </a:lnTo>
                  <a:lnTo>
                    <a:pt x="30861" y="4699"/>
                  </a:lnTo>
                  <a:lnTo>
                    <a:pt x="30734" y="4699"/>
                  </a:lnTo>
                  <a:lnTo>
                    <a:pt x="29718" y="4445"/>
                  </a:lnTo>
                  <a:lnTo>
                    <a:pt x="31991" y="4064"/>
                  </a:lnTo>
                  <a:close/>
                </a:path>
                <a:path w="32384" h="22225">
                  <a:moveTo>
                    <a:pt x="32156" y="8382"/>
                  </a:moveTo>
                  <a:lnTo>
                    <a:pt x="30327" y="8128"/>
                  </a:lnTo>
                  <a:lnTo>
                    <a:pt x="29413" y="8001"/>
                  </a:lnTo>
                  <a:lnTo>
                    <a:pt x="29286" y="7975"/>
                  </a:lnTo>
                  <a:lnTo>
                    <a:pt x="28346" y="8001"/>
                  </a:lnTo>
                  <a:lnTo>
                    <a:pt x="28168" y="8128"/>
                  </a:lnTo>
                  <a:lnTo>
                    <a:pt x="28016" y="8064"/>
                  </a:lnTo>
                  <a:lnTo>
                    <a:pt x="27317" y="8128"/>
                  </a:lnTo>
                  <a:lnTo>
                    <a:pt x="27076" y="8001"/>
                  </a:lnTo>
                  <a:lnTo>
                    <a:pt x="26974" y="8128"/>
                  </a:lnTo>
                  <a:lnTo>
                    <a:pt x="26606" y="8255"/>
                  </a:lnTo>
                  <a:lnTo>
                    <a:pt x="26962" y="8255"/>
                  </a:lnTo>
                  <a:lnTo>
                    <a:pt x="27051" y="8382"/>
                  </a:lnTo>
                  <a:lnTo>
                    <a:pt x="32156" y="8382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 descr=""/>
            <p:cNvSpPr/>
            <p:nvPr/>
          </p:nvSpPr>
          <p:spPr>
            <a:xfrm>
              <a:off x="6527179" y="5050062"/>
              <a:ext cx="102870" cy="176530"/>
            </a:xfrm>
            <a:custGeom>
              <a:avLst/>
              <a:gdLst/>
              <a:ahLst/>
              <a:cxnLst/>
              <a:rect l="l" t="t" r="r" b="b"/>
              <a:pathLst>
                <a:path w="102870" h="176529">
                  <a:moveTo>
                    <a:pt x="20307" y="0"/>
                  </a:moveTo>
                  <a:lnTo>
                    <a:pt x="17462" y="355"/>
                  </a:lnTo>
                  <a:lnTo>
                    <a:pt x="12197" y="3514"/>
                  </a:lnTo>
                  <a:lnTo>
                    <a:pt x="10286" y="9932"/>
                  </a:lnTo>
                  <a:lnTo>
                    <a:pt x="9672" y="17963"/>
                  </a:lnTo>
                  <a:lnTo>
                    <a:pt x="8293" y="25958"/>
                  </a:lnTo>
                  <a:lnTo>
                    <a:pt x="7226" y="29197"/>
                  </a:lnTo>
                  <a:lnTo>
                    <a:pt x="8305" y="32562"/>
                  </a:lnTo>
                  <a:lnTo>
                    <a:pt x="6819" y="38112"/>
                  </a:lnTo>
                  <a:lnTo>
                    <a:pt x="5206" y="39344"/>
                  </a:lnTo>
                  <a:lnTo>
                    <a:pt x="3098" y="46939"/>
                  </a:lnTo>
                  <a:lnTo>
                    <a:pt x="4076" y="54470"/>
                  </a:lnTo>
                  <a:lnTo>
                    <a:pt x="0" y="150342"/>
                  </a:lnTo>
                  <a:lnTo>
                    <a:pt x="55" y="156954"/>
                  </a:lnTo>
                  <a:lnTo>
                    <a:pt x="1239" y="169905"/>
                  </a:lnTo>
                  <a:lnTo>
                    <a:pt x="1409" y="176517"/>
                  </a:lnTo>
                  <a:lnTo>
                    <a:pt x="75945" y="172897"/>
                  </a:lnTo>
                  <a:lnTo>
                    <a:pt x="80437" y="160429"/>
                  </a:lnTo>
                  <a:lnTo>
                    <a:pt x="83367" y="145702"/>
                  </a:lnTo>
                  <a:lnTo>
                    <a:pt x="85695" y="130387"/>
                  </a:lnTo>
                  <a:lnTo>
                    <a:pt x="88379" y="116154"/>
                  </a:lnTo>
                  <a:lnTo>
                    <a:pt x="97423" y="80103"/>
                  </a:lnTo>
                  <a:lnTo>
                    <a:pt x="101039" y="61620"/>
                  </a:lnTo>
                  <a:lnTo>
                    <a:pt x="102781" y="43472"/>
                  </a:lnTo>
                  <a:lnTo>
                    <a:pt x="102029" y="35119"/>
                  </a:lnTo>
                  <a:lnTo>
                    <a:pt x="99555" y="26743"/>
                  </a:lnTo>
                  <a:lnTo>
                    <a:pt x="95719" y="18847"/>
                  </a:lnTo>
                  <a:lnTo>
                    <a:pt x="90881" y="11938"/>
                  </a:lnTo>
                  <a:lnTo>
                    <a:pt x="83642" y="3263"/>
                  </a:lnTo>
                  <a:lnTo>
                    <a:pt x="79578" y="4838"/>
                  </a:lnTo>
                  <a:lnTo>
                    <a:pt x="61531" y="7213"/>
                  </a:lnTo>
                  <a:lnTo>
                    <a:pt x="54851" y="6350"/>
                  </a:lnTo>
                  <a:lnTo>
                    <a:pt x="44551" y="6502"/>
                  </a:lnTo>
                  <a:lnTo>
                    <a:pt x="42290" y="8001"/>
                  </a:lnTo>
                  <a:lnTo>
                    <a:pt x="36296" y="8953"/>
                  </a:lnTo>
                  <a:lnTo>
                    <a:pt x="20307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 descr=""/>
            <p:cNvSpPr/>
            <p:nvPr/>
          </p:nvSpPr>
          <p:spPr>
            <a:xfrm>
              <a:off x="6523749" y="5047106"/>
              <a:ext cx="111125" cy="180340"/>
            </a:xfrm>
            <a:custGeom>
              <a:avLst/>
              <a:gdLst/>
              <a:ahLst/>
              <a:cxnLst/>
              <a:rect l="l" t="t" r="r" b="b"/>
              <a:pathLst>
                <a:path w="111125" h="180339">
                  <a:moveTo>
                    <a:pt x="2298" y="125730"/>
                  </a:moveTo>
                  <a:lnTo>
                    <a:pt x="2260" y="124777"/>
                  </a:lnTo>
                  <a:lnTo>
                    <a:pt x="2133" y="125730"/>
                  </a:lnTo>
                  <a:lnTo>
                    <a:pt x="2298" y="125730"/>
                  </a:lnTo>
                  <a:close/>
                </a:path>
                <a:path w="111125" h="180339">
                  <a:moveTo>
                    <a:pt x="2451" y="123024"/>
                  </a:moveTo>
                  <a:lnTo>
                    <a:pt x="2324" y="121920"/>
                  </a:lnTo>
                  <a:lnTo>
                    <a:pt x="2146" y="121920"/>
                  </a:lnTo>
                  <a:lnTo>
                    <a:pt x="2451" y="123024"/>
                  </a:lnTo>
                  <a:close/>
                </a:path>
                <a:path w="111125" h="180339">
                  <a:moveTo>
                    <a:pt x="2463" y="138430"/>
                  </a:moveTo>
                  <a:lnTo>
                    <a:pt x="2273" y="138430"/>
                  </a:lnTo>
                  <a:lnTo>
                    <a:pt x="2044" y="139700"/>
                  </a:lnTo>
                  <a:lnTo>
                    <a:pt x="2324" y="139141"/>
                  </a:lnTo>
                  <a:lnTo>
                    <a:pt x="2463" y="138430"/>
                  </a:lnTo>
                  <a:close/>
                </a:path>
                <a:path w="111125" h="180339">
                  <a:moveTo>
                    <a:pt x="2501" y="123190"/>
                  </a:moveTo>
                  <a:lnTo>
                    <a:pt x="2451" y="123024"/>
                  </a:lnTo>
                  <a:lnTo>
                    <a:pt x="2476" y="123190"/>
                  </a:lnTo>
                  <a:close/>
                </a:path>
                <a:path w="111125" h="180339">
                  <a:moveTo>
                    <a:pt x="3429" y="49085"/>
                  </a:moveTo>
                  <a:lnTo>
                    <a:pt x="3162" y="48336"/>
                  </a:lnTo>
                  <a:lnTo>
                    <a:pt x="3340" y="49707"/>
                  </a:lnTo>
                  <a:lnTo>
                    <a:pt x="3429" y="49085"/>
                  </a:lnTo>
                  <a:close/>
                </a:path>
                <a:path w="111125" h="180339">
                  <a:moveTo>
                    <a:pt x="3860" y="90170"/>
                  </a:moveTo>
                  <a:lnTo>
                    <a:pt x="3352" y="91440"/>
                  </a:lnTo>
                  <a:lnTo>
                    <a:pt x="3619" y="91440"/>
                  </a:lnTo>
                  <a:lnTo>
                    <a:pt x="3860" y="90170"/>
                  </a:lnTo>
                  <a:close/>
                </a:path>
                <a:path w="111125" h="180339">
                  <a:moveTo>
                    <a:pt x="6477" y="39992"/>
                  </a:moveTo>
                  <a:lnTo>
                    <a:pt x="6286" y="39370"/>
                  </a:lnTo>
                  <a:lnTo>
                    <a:pt x="5791" y="40640"/>
                  </a:lnTo>
                  <a:lnTo>
                    <a:pt x="6477" y="39992"/>
                  </a:lnTo>
                  <a:close/>
                </a:path>
                <a:path w="111125" h="180339">
                  <a:moveTo>
                    <a:pt x="6997" y="130810"/>
                  </a:moveTo>
                  <a:lnTo>
                    <a:pt x="6756" y="131076"/>
                  </a:lnTo>
                  <a:lnTo>
                    <a:pt x="6794" y="131445"/>
                  </a:lnTo>
                  <a:lnTo>
                    <a:pt x="6997" y="130810"/>
                  </a:lnTo>
                  <a:close/>
                </a:path>
                <a:path w="111125" h="180339">
                  <a:moveTo>
                    <a:pt x="7264" y="148590"/>
                  </a:moveTo>
                  <a:lnTo>
                    <a:pt x="6845" y="148590"/>
                  </a:lnTo>
                  <a:lnTo>
                    <a:pt x="6997" y="151130"/>
                  </a:lnTo>
                  <a:lnTo>
                    <a:pt x="7162" y="151130"/>
                  </a:lnTo>
                  <a:lnTo>
                    <a:pt x="7264" y="148590"/>
                  </a:lnTo>
                  <a:close/>
                </a:path>
                <a:path w="111125" h="180339">
                  <a:moveTo>
                    <a:pt x="7937" y="164401"/>
                  </a:moveTo>
                  <a:lnTo>
                    <a:pt x="7785" y="164414"/>
                  </a:lnTo>
                  <a:lnTo>
                    <a:pt x="7937" y="164490"/>
                  </a:lnTo>
                  <a:close/>
                </a:path>
                <a:path w="111125" h="180339">
                  <a:moveTo>
                    <a:pt x="7975" y="132105"/>
                  </a:moveTo>
                  <a:lnTo>
                    <a:pt x="7721" y="132334"/>
                  </a:lnTo>
                  <a:lnTo>
                    <a:pt x="7454" y="132461"/>
                  </a:lnTo>
                  <a:lnTo>
                    <a:pt x="7188" y="132562"/>
                  </a:lnTo>
                  <a:lnTo>
                    <a:pt x="7797" y="132435"/>
                  </a:lnTo>
                  <a:lnTo>
                    <a:pt x="7950" y="134035"/>
                  </a:lnTo>
                  <a:lnTo>
                    <a:pt x="7975" y="132105"/>
                  </a:lnTo>
                  <a:close/>
                </a:path>
                <a:path w="111125" h="180339">
                  <a:moveTo>
                    <a:pt x="8293" y="176288"/>
                  </a:moveTo>
                  <a:lnTo>
                    <a:pt x="8255" y="175260"/>
                  </a:lnTo>
                  <a:lnTo>
                    <a:pt x="8064" y="175615"/>
                  </a:lnTo>
                  <a:lnTo>
                    <a:pt x="8293" y="176288"/>
                  </a:lnTo>
                  <a:close/>
                </a:path>
                <a:path w="111125" h="180339">
                  <a:moveTo>
                    <a:pt x="8839" y="143510"/>
                  </a:moveTo>
                  <a:lnTo>
                    <a:pt x="8267" y="143510"/>
                  </a:lnTo>
                  <a:lnTo>
                    <a:pt x="8737" y="144780"/>
                  </a:lnTo>
                  <a:lnTo>
                    <a:pt x="8839" y="143510"/>
                  </a:lnTo>
                  <a:close/>
                </a:path>
                <a:path w="111125" h="180339">
                  <a:moveTo>
                    <a:pt x="8978" y="176530"/>
                  </a:moveTo>
                  <a:lnTo>
                    <a:pt x="8369" y="176530"/>
                  </a:lnTo>
                  <a:lnTo>
                    <a:pt x="8293" y="176288"/>
                  </a:lnTo>
                  <a:lnTo>
                    <a:pt x="8293" y="176530"/>
                  </a:lnTo>
                  <a:lnTo>
                    <a:pt x="8407" y="177673"/>
                  </a:lnTo>
                  <a:lnTo>
                    <a:pt x="8978" y="176530"/>
                  </a:lnTo>
                  <a:close/>
                </a:path>
                <a:path w="111125" h="180339">
                  <a:moveTo>
                    <a:pt x="10350" y="92710"/>
                  </a:moveTo>
                  <a:lnTo>
                    <a:pt x="9398" y="93980"/>
                  </a:lnTo>
                  <a:lnTo>
                    <a:pt x="9969" y="93980"/>
                  </a:lnTo>
                  <a:lnTo>
                    <a:pt x="10350" y="92710"/>
                  </a:lnTo>
                  <a:close/>
                </a:path>
                <a:path w="111125" h="180339">
                  <a:moveTo>
                    <a:pt x="10820" y="54470"/>
                  </a:moveTo>
                  <a:lnTo>
                    <a:pt x="10795" y="54330"/>
                  </a:lnTo>
                  <a:lnTo>
                    <a:pt x="10807" y="54635"/>
                  </a:lnTo>
                  <a:lnTo>
                    <a:pt x="10820" y="54470"/>
                  </a:lnTo>
                  <a:close/>
                </a:path>
                <a:path w="111125" h="180339">
                  <a:moveTo>
                    <a:pt x="11201" y="57772"/>
                  </a:moveTo>
                  <a:lnTo>
                    <a:pt x="10985" y="57785"/>
                  </a:lnTo>
                  <a:lnTo>
                    <a:pt x="11188" y="58064"/>
                  </a:lnTo>
                  <a:lnTo>
                    <a:pt x="11201" y="57772"/>
                  </a:lnTo>
                  <a:close/>
                </a:path>
                <a:path w="111125" h="180339">
                  <a:moveTo>
                    <a:pt x="14389" y="35560"/>
                  </a:moveTo>
                  <a:lnTo>
                    <a:pt x="14249" y="34925"/>
                  </a:lnTo>
                  <a:lnTo>
                    <a:pt x="14109" y="35102"/>
                  </a:lnTo>
                  <a:lnTo>
                    <a:pt x="14389" y="35560"/>
                  </a:lnTo>
                  <a:close/>
                </a:path>
                <a:path w="111125" h="180339">
                  <a:moveTo>
                    <a:pt x="36245" y="5080"/>
                  </a:moveTo>
                  <a:lnTo>
                    <a:pt x="35318" y="3810"/>
                  </a:lnTo>
                  <a:lnTo>
                    <a:pt x="35280" y="5080"/>
                  </a:lnTo>
                  <a:lnTo>
                    <a:pt x="36245" y="5080"/>
                  </a:lnTo>
                  <a:close/>
                </a:path>
                <a:path w="111125" h="180339">
                  <a:moveTo>
                    <a:pt x="37693" y="8267"/>
                  </a:moveTo>
                  <a:close/>
                </a:path>
                <a:path w="111125" h="180339">
                  <a:moveTo>
                    <a:pt x="38950" y="7543"/>
                  </a:moveTo>
                  <a:lnTo>
                    <a:pt x="36258" y="6629"/>
                  </a:lnTo>
                  <a:lnTo>
                    <a:pt x="37553" y="8115"/>
                  </a:lnTo>
                  <a:lnTo>
                    <a:pt x="37541" y="7747"/>
                  </a:lnTo>
                  <a:lnTo>
                    <a:pt x="38950" y="7543"/>
                  </a:lnTo>
                  <a:close/>
                </a:path>
                <a:path w="111125" h="180339">
                  <a:moveTo>
                    <a:pt x="39192" y="7632"/>
                  </a:moveTo>
                  <a:lnTo>
                    <a:pt x="38950" y="7543"/>
                  </a:lnTo>
                  <a:lnTo>
                    <a:pt x="39192" y="7632"/>
                  </a:lnTo>
                  <a:close/>
                </a:path>
                <a:path w="111125" h="180339">
                  <a:moveTo>
                    <a:pt x="39560" y="7467"/>
                  </a:moveTo>
                  <a:lnTo>
                    <a:pt x="38404" y="6464"/>
                  </a:lnTo>
                  <a:lnTo>
                    <a:pt x="39128" y="7531"/>
                  </a:lnTo>
                  <a:lnTo>
                    <a:pt x="39560" y="7467"/>
                  </a:lnTo>
                  <a:close/>
                </a:path>
                <a:path w="111125" h="180339">
                  <a:moveTo>
                    <a:pt x="65176" y="7442"/>
                  </a:moveTo>
                  <a:lnTo>
                    <a:pt x="64833" y="6959"/>
                  </a:lnTo>
                  <a:lnTo>
                    <a:pt x="63957" y="6642"/>
                  </a:lnTo>
                  <a:lnTo>
                    <a:pt x="63411" y="7112"/>
                  </a:lnTo>
                  <a:lnTo>
                    <a:pt x="64109" y="7188"/>
                  </a:lnTo>
                  <a:lnTo>
                    <a:pt x="64820" y="7556"/>
                  </a:lnTo>
                  <a:lnTo>
                    <a:pt x="65176" y="7442"/>
                  </a:lnTo>
                  <a:close/>
                </a:path>
                <a:path w="111125" h="180339">
                  <a:moveTo>
                    <a:pt x="71742" y="13970"/>
                  </a:moveTo>
                  <a:lnTo>
                    <a:pt x="71412" y="13843"/>
                  </a:lnTo>
                  <a:lnTo>
                    <a:pt x="70929" y="13970"/>
                  </a:lnTo>
                  <a:lnTo>
                    <a:pt x="71742" y="13970"/>
                  </a:lnTo>
                  <a:close/>
                </a:path>
                <a:path w="111125" h="180339">
                  <a:moveTo>
                    <a:pt x="74066" y="8572"/>
                  </a:moveTo>
                  <a:lnTo>
                    <a:pt x="73837" y="8331"/>
                  </a:lnTo>
                  <a:lnTo>
                    <a:pt x="73634" y="8890"/>
                  </a:lnTo>
                  <a:lnTo>
                    <a:pt x="74066" y="8572"/>
                  </a:lnTo>
                  <a:close/>
                </a:path>
                <a:path w="111125" h="180339">
                  <a:moveTo>
                    <a:pt x="74104" y="7620"/>
                  </a:moveTo>
                  <a:lnTo>
                    <a:pt x="73164" y="7620"/>
                  </a:lnTo>
                  <a:lnTo>
                    <a:pt x="73837" y="8331"/>
                  </a:lnTo>
                  <a:lnTo>
                    <a:pt x="74104" y="7620"/>
                  </a:lnTo>
                  <a:close/>
                </a:path>
                <a:path w="111125" h="180339">
                  <a:moveTo>
                    <a:pt x="78473" y="174726"/>
                  </a:moveTo>
                  <a:lnTo>
                    <a:pt x="77736" y="173888"/>
                  </a:lnTo>
                  <a:lnTo>
                    <a:pt x="77597" y="174828"/>
                  </a:lnTo>
                  <a:lnTo>
                    <a:pt x="77736" y="175145"/>
                  </a:lnTo>
                  <a:lnTo>
                    <a:pt x="78320" y="175310"/>
                  </a:lnTo>
                  <a:lnTo>
                    <a:pt x="78473" y="174726"/>
                  </a:lnTo>
                  <a:close/>
                </a:path>
                <a:path w="111125" h="180339">
                  <a:moveTo>
                    <a:pt x="79629" y="168884"/>
                  </a:moveTo>
                  <a:lnTo>
                    <a:pt x="79552" y="169100"/>
                  </a:lnTo>
                  <a:lnTo>
                    <a:pt x="79438" y="169341"/>
                  </a:lnTo>
                  <a:lnTo>
                    <a:pt x="79616" y="169557"/>
                  </a:lnTo>
                  <a:lnTo>
                    <a:pt x="79629" y="168884"/>
                  </a:lnTo>
                  <a:close/>
                </a:path>
                <a:path w="111125" h="180339">
                  <a:moveTo>
                    <a:pt x="79629" y="168554"/>
                  </a:moveTo>
                  <a:lnTo>
                    <a:pt x="79616" y="168236"/>
                  </a:lnTo>
                  <a:lnTo>
                    <a:pt x="79502" y="168490"/>
                  </a:lnTo>
                  <a:lnTo>
                    <a:pt x="79629" y="168554"/>
                  </a:lnTo>
                  <a:close/>
                </a:path>
                <a:path w="111125" h="180339">
                  <a:moveTo>
                    <a:pt x="79692" y="168643"/>
                  </a:moveTo>
                  <a:lnTo>
                    <a:pt x="79616" y="168884"/>
                  </a:lnTo>
                  <a:lnTo>
                    <a:pt x="79654" y="168757"/>
                  </a:lnTo>
                  <a:close/>
                </a:path>
                <a:path w="111125" h="180339">
                  <a:moveTo>
                    <a:pt x="80543" y="167640"/>
                  </a:moveTo>
                  <a:lnTo>
                    <a:pt x="80276" y="167640"/>
                  </a:lnTo>
                  <a:lnTo>
                    <a:pt x="80429" y="168338"/>
                  </a:lnTo>
                  <a:lnTo>
                    <a:pt x="80543" y="167640"/>
                  </a:lnTo>
                  <a:close/>
                </a:path>
                <a:path w="111125" h="180339">
                  <a:moveTo>
                    <a:pt x="80886" y="167640"/>
                  </a:moveTo>
                  <a:lnTo>
                    <a:pt x="80670" y="166370"/>
                  </a:lnTo>
                  <a:lnTo>
                    <a:pt x="80543" y="167640"/>
                  </a:lnTo>
                  <a:lnTo>
                    <a:pt x="80886" y="167640"/>
                  </a:lnTo>
                  <a:close/>
                </a:path>
                <a:path w="111125" h="180339">
                  <a:moveTo>
                    <a:pt x="80949" y="171919"/>
                  </a:moveTo>
                  <a:lnTo>
                    <a:pt x="80759" y="171056"/>
                  </a:lnTo>
                  <a:lnTo>
                    <a:pt x="80314" y="170180"/>
                  </a:lnTo>
                  <a:lnTo>
                    <a:pt x="80606" y="170180"/>
                  </a:lnTo>
                  <a:lnTo>
                    <a:pt x="80568" y="168910"/>
                  </a:lnTo>
                  <a:lnTo>
                    <a:pt x="80429" y="168338"/>
                  </a:lnTo>
                  <a:lnTo>
                    <a:pt x="80175" y="170014"/>
                  </a:lnTo>
                  <a:lnTo>
                    <a:pt x="79197" y="170103"/>
                  </a:lnTo>
                  <a:lnTo>
                    <a:pt x="79857" y="171081"/>
                  </a:lnTo>
                  <a:lnTo>
                    <a:pt x="79425" y="171094"/>
                  </a:lnTo>
                  <a:lnTo>
                    <a:pt x="80225" y="172237"/>
                  </a:lnTo>
                  <a:lnTo>
                    <a:pt x="80124" y="172872"/>
                  </a:lnTo>
                  <a:lnTo>
                    <a:pt x="79502" y="173088"/>
                  </a:lnTo>
                  <a:lnTo>
                    <a:pt x="79209" y="172834"/>
                  </a:lnTo>
                  <a:lnTo>
                    <a:pt x="79362" y="173139"/>
                  </a:lnTo>
                  <a:lnTo>
                    <a:pt x="78613" y="173583"/>
                  </a:lnTo>
                  <a:lnTo>
                    <a:pt x="79057" y="174142"/>
                  </a:lnTo>
                  <a:lnTo>
                    <a:pt x="80098" y="173786"/>
                  </a:lnTo>
                  <a:lnTo>
                    <a:pt x="80594" y="172859"/>
                  </a:lnTo>
                  <a:lnTo>
                    <a:pt x="80340" y="171627"/>
                  </a:lnTo>
                  <a:lnTo>
                    <a:pt x="80619" y="171500"/>
                  </a:lnTo>
                  <a:lnTo>
                    <a:pt x="80797" y="171805"/>
                  </a:lnTo>
                  <a:lnTo>
                    <a:pt x="80949" y="171919"/>
                  </a:lnTo>
                  <a:close/>
                </a:path>
                <a:path w="111125" h="180339">
                  <a:moveTo>
                    <a:pt x="81280" y="163487"/>
                  </a:moveTo>
                  <a:lnTo>
                    <a:pt x="81140" y="163410"/>
                  </a:lnTo>
                  <a:lnTo>
                    <a:pt x="81140" y="163626"/>
                  </a:lnTo>
                  <a:lnTo>
                    <a:pt x="81178" y="163817"/>
                  </a:lnTo>
                  <a:lnTo>
                    <a:pt x="81254" y="163995"/>
                  </a:lnTo>
                  <a:lnTo>
                    <a:pt x="81267" y="163804"/>
                  </a:lnTo>
                  <a:lnTo>
                    <a:pt x="81280" y="163639"/>
                  </a:lnTo>
                  <a:lnTo>
                    <a:pt x="81280" y="163487"/>
                  </a:lnTo>
                  <a:close/>
                </a:path>
                <a:path w="111125" h="180339">
                  <a:moveTo>
                    <a:pt x="81445" y="162648"/>
                  </a:moveTo>
                  <a:lnTo>
                    <a:pt x="81368" y="162864"/>
                  </a:lnTo>
                  <a:lnTo>
                    <a:pt x="81330" y="163017"/>
                  </a:lnTo>
                  <a:lnTo>
                    <a:pt x="81445" y="162648"/>
                  </a:lnTo>
                  <a:close/>
                </a:path>
                <a:path w="111125" h="180339">
                  <a:moveTo>
                    <a:pt x="81534" y="160629"/>
                  </a:moveTo>
                  <a:lnTo>
                    <a:pt x="81521" y="160362"/>
                  </a:lnTo>
                  <a:lnTo>
                    <a:pt x="81394" y="160451"/>
                  </a:lnTo>
                  <a:lnTo>
                    <a:pt x="81534" y="160629"/>
                  </a:lnTo>
                  <a:close/>
                </a:path>
                <a:path w="111125" h="180339">
                  <a:moveTo>
                    <a:pt x="81610" y="163537"/>
                  </a:moveTo>
                  <a:lnTo>
                    <a:pt x="81419" y="163423"/>
                  </a:lnTo>
                  <a:lnTo>
                    <a:pt x="81343" y="163131"/>
                  </a:lnTo>
                  <a:lnTo>
                    <a:pt x="81292" y="163487"/>
                  </a:lnTo>
                  <a:lnTo>
                    <a:pt x="81521" y="163576"/>
                  </a:lnTo>
                  <a:close/>
                </a:path>
                <a:path w="111125" h="180339">
                  <a:moveTo>
                    <a:pt x="81762" y="160909"/>
                  </a:moveTo>
                  <a:lnTo>
                    <a:pt x="81534" y="160629"/>
                  </a:lnTo>
                  <a:lnTo>
                    <a:pt x="81534" y="160794"/>
                  </a:lnTo>
                  <a:lnTo>
                    <a:pt x="81762" y="160909"/>
                  </a:lnTo>
                  <a:close/>
                </a:path>
                <a:path w="111125" h="180339">
                  <a:moveTo>
                    <a:pt x="82054" y="161074"/>
                  </a:moveTo>
                  <a:lnTo>
                    <a:pt x="81762" y="160921"/>
                  </a:lnTo>
                  <a:lnTo>
                    <a:pt x="81915" y="161023"/>
                  </a:lnTo>
                  <a:lnTo>
                    <a:pt x="82054" y="161074"/>
                  </a:lnTo>
                  <a:close/>
                </a:path>
                <a:path w="111125" h="180339">
                  <a:moveTo>
                    <a:pt x="82905" y="159435"/>
                  </a:moveTo>
                  <a:lnTo>
                    <a:pt x="82486" y="158788"/>
                  </a:lnTo>
                  <a:lnTo>
                    <a:pt x="82308" y="159321"/>
                  </a:lnTo>
                  <a:lnTo>
                    <a:pt x="81521" y="159994"/>
                  </a:lnTo>
                  <a:lnTo>
                    <a:pt x="81521" y="160362"/>
                  </a:lnTo>
                  <a:lnTo>
                    <a:pt x="82905" y="159435"/>
                  </a:lnTo>
                  <a:close/>
                </a:path>
                <a:path w="111125" h="180339">
                  <a:moveTo>
                    <a:pt x="82931" y="165100"/>
                  </a:moveTo>
                  <a:lnTo>
                    <a:pt x="82461" y="165100"/>
                  </a:lnTo>
                  <a:lnTo>
                    <a:pt x="82232" y="166268"/>
                  </a:lnTo>
                  <a:lnTo>
                    <a:pt x="82931" y="165100"/>
                  </a:lnTo>
                  <a:close/>
                </a:path>
                <a:path w="111125" h="180339">
                  <a:moveTo>
                    <a:pt x="83502" y="168910"/>
                  </a:moveTo>
                  <a:lnTo>
                    <a:pt x="82219" y="166370"/>
                  </a:lnTo>
                  <a:lnTo>
                    <a:pt x="81915" y="165100"/>
                  </a:lnTo>
                  <a:lnTo>
                    <a:pt x="82461" y="165100"/>
                  </a:lnTo>
                  <a:lnTo>
                    <a:pt x="82702" y="163830"/>
                  </a:lnTo>
                  <a:lnTo>
                    <a:pt x="82029" y="163830"/>
                  </a:lnTo>
                  <a:lnTo>
                    <a:pt x="81876" y="165100"/>
                  </a:lnTo>
                  <a:lnTo>
                    <a:pt x="81241" y="165100"/>
                  </a:lnTo>
                  <a:lnTo>
                    <a:pt x="81521" y="166268"/>
                  </a:lnTo>
                  <a:lnTo>
                    <a:pt x="81445" y="167640"/>
                  </a:lnTo>
                  <a:lnTo>
                    <a:pt x="81546" y="168910"/>
                  </a:lnTo>
                  <a:lnTo>
                    <a:pt x="83502" y="168910"/>
                  </a:lnTo>
                  <a:close/>
                </a:path>
                <a:path w="111125" h="180339">
                  <a:moveTo>
                    <a:pt x="84074" y="149161"/>
                  </a:moveTo>
                  <a:lnTo>
                    <a:pt x="83756" y="148590"/>
                  </a:lnTo>
                  <a:lnTo>
                    <a:pt x="83781" y="149860"/>
                  </a:lnTo>
                  <a:lnTo>
                    <a:pt x="84074" y="149161"/>
                  </a:lnTo>
                  <a:close/>
                </a:path>
                <a:path w="111125" h="180339">
                  <a:moveTo>
                    <a:pt x="84467" y="149860"/>
                  </a:moveTo>
                  <a:lnTo>
                    <a:pt x="84353" y="148590"/>
                  </a:lnTo>
                  <a:lnTo>
                    <a:pt x="84074" y="149161"/>
                  </a:lnTo>
                  <a:lnTo>
                    <a:pt x="84467" y="149860"/>
                  </a:lnTo>
                  <a:close/>
                </a:path>
                <a:path w="111125" h="180339">
                  <a:moveTo>
                    <a:pt x="85572" y="143992"/>
                  </a:moveTo>
                  <a:close/>
                </a:path>
                <a:path w="111125" h="180339">
                  <a:moveTo>
                    <a:pt x="86169" y="139725"/>
                  </a:moveTo>
                  <a:lnTo>
                    <a:pt x="85813" y="140970"/>
                  </a:lnTo>
                  <a:lnTo>
                    <a:pt x="86169" y="139725"/>
                  </a:lnTo>
                  <a:close/>
                </a:path>
                <a:path w="111125" h="180339">
                  <a:moveTo>
                    <a:pt x="86512" y="138087"/>
                  </a:moveTo>
                  <a:lnTo>
                    <a:pt x="86042" y="139115"/>
                  </a:lnTo>
                  <a:lnTo>
                    <a:pt x="86283" y="138671"/>
                  </a:lnTo>
                  <a:lnTo>
                    <a:pt x="86423" y="138341"/>
                  </a:lnTo>
                  <a:lnTo>
                    <a:pt x="86512" y="138087"/>
                  </a:lnTo>
                  <a:close/>
                </a:path>
                <a:path w="111125" h="180339">
                  <a:moveTo>
                    <a:pt x="87871" y="130530"/>
                  </a:moveTo>
                  <a:lnTo>
                    <a:pt x="87706" y="130619"/>
                  </a:lnTo>
                  <a:lnTo>
                    <a:pt x="87871" y="130530"/>
                  </a:lnTo>
                  <a:close/>
                </a:path>
                <a:path w="111125" h="180339">
                  <a:moveTo>
                    <a:pt x="88099" y="149834"/>
                  </a:moveTo>
                  <a:lnTo>
                    <a:pt x="87528" y="151752"/>
                  </a:lnTo>
                  <a:lnTo>
                    <a:pt x="87718" y="151625"/>
                  </a:lnTo>
                  <a:lnTo>
                    <a:pt x="88099" y="149834"/>
                  </a:lnTo>
                  <a:close/>
                </a:path>
                <a:path w="111125" h="180339">
                  <a:moveTo>
                    <a:pt x="88430" y="151091"/>
                  </a:moveTo>
                  <a:lnTo>
                    <a:pt x="87718" y="151625"/>
                  </a:lnTo>
                  <a:lnTo>
                    <a:pt x="87541" y="152387"/>
                  </a:lnTo>
                  <a:lnTo>
                    <a:pt x="88417" y="151333"/>
                  </a:lnTo>
                  <a:lnTo>
                    <a:pt x="88430" y="151091"/>
                  </a:lnTo>
                  <a:close/>
                </a:path>
                <a:path w="111125" h="180339">
                  <a:moveTo>
                    <a:pt x="89763" y="149682"/>
                  </a:moveTo>
                  <a:lnTo>
                    <a:pt x="88417" y="151333"/>
                  </a:lnTo>
                  <a:lnTo>
                    <a:pt x="88353" y="151993"/>
                  </a:lnTo>
                  <a:lnTo>
                    <a:pt x="89763" y="149682"/>
                  </a:lnTo>
                  <a:close/>
                </a:path>
                <a:path w="111125" h="180339">
                  <a:moveTo>
                    <a:pt x="90347" y="141681"/>
                  </a:moveTo>
                  <a:lnTo>
                    <a:pt x="89496" y="141452"/>
                  </a:lnTo>
                  <a:lnTo>
                    <a:pt x="89141" y="141300"/>
                  </a:lnTo>
                  <a:lnTo>
                    <a:pt x="89471" y="141503"/>
                  </a:lnTo>
                  <a:lnTo>
                    <a:pt x="89611" y="141744"/>
                  </a:lnTo>
                  <a:lnTo>
                    <a:pt x="89636" y="141986"/>
                  </a:lnTo>
                  <a:lnTo>
                    <a:pt x="89801" y="142024"/>
                  </a:lnTo>
                  <a:lnTo>
                    <a:pt x="89992" y="142024"/>
                  </a:lnTo>
                  <a:lnTo>
                    <a:pt x="90258" y="141960"/>
                  </a:lnTo>
                  <a:lnTo>
                    <a:pt x="90347" y="141681"/>
                  </a:lnTo>
                  <a:close/>
                </a:path>
                <a:path w="111125" h="180339">
                  <a:moveTo>
                    <a:pt x="90881" y="124460"/>
                  </a:moveTo>
                  <a:lnTo>
                    <a:pt x="90271" y="123380"/>
                  </a:lnTo>
                  <a:lnTo>
                    <a:pt x="90335" y="124993"/>
                  </a:lnTo>
                  <a:lnTo>
                    <a:pt x="90881" y="124460"/>
                  </a:lnTo>
                  <a:close/>
                </a:path>
                <a:path w="111125" h="180339">
                  <a:moveTo>
                    <a:pt x="92798" y="123190"/>
                  </a:moveTo>
                  <a:lnTo>
                    <a:pt x="92773" y="122237"/>
                  </a:lnTo>
                  <a:lnTo>
                    <a:pt x="92570" y="123190"/>
                  </a:lnTo>
                  <a:lnTo>
                    <a:pt x="92798" y="123190"/>
                  </a:lnTo>
                  <a:close/>
                </a:path>
                <a:path w="111125" h="180339">
                  <a:moveTo>
                    <a:pt x="92837" y="124460"/>
                  </a:moveTo>
                  <a:lnTo>
                    <a:pt x="92087" y="124460"/>
                  </a:lnTo>
                  <a:lnTo>
                    <a:pt x="90373" y="125730"/>
                  </a:lnTo>
                  <a:lnTo>
                    <a:pt x="90335" y="124993"/>
                  </a:lnTo>
                  <a:lnTo>
                    <a:pt x="88379" y="126936"/>
                  </a:lnTo>
                  <a:lnTo>
                    <a:pt x="88138" y="125730"/>
                  </a:lnTo>
                  <a:lnTo>
                    <a:pt x="87947" y="129540"/>
                  </a:lnTo>
                  <a:lnTo>
                    <a:pt x="88430" y="129540"/>
                  </a:lnTo>
                  <a:lnTo>
                    <a:pt x="89077" y="128270"/>
                  </a:lnTo>
                  <a:lnTo>
                    <a:pt x="89433" y="129540"/>
                  </a:lnTo>
                  <a:lnTo>
                    <a:pt x="89611" y="129540"/>
                  </a:lnTo>
                  <a:lnTo>
                    <a:pt x="89496" y="130810"/>
                  </a:lnTo>
                  <a:lnTo>
                    <a:pt x="89242" y="129540"/>
                  </a:lnTo>
                  <a:lnTo>
                    <a:pt x="88353" y="130810"/>
                  </a:lnTo>
                  <a:lnTo>
                    <a:pt x="88544" y="130810"/>
                  </a:lnTo>
                  <a:lnTo>
                    <a:pt x="87045" y="132080"/>
                  </a:lnTo>
                  <a:lnTo>
                    <a:pt x="89916" y="132080"/>
                  </a:lnTo>
                  <a:lnTo>
                    <a:pt x="88734" y="133350"/>
                  </a:lnTo>
                  <a:lnTo>
                    <a:pt x="88392" y="133350"/>
                  </a:lnTo>
                  <a:lnTo>
                    <a:pt x="88442" y="134620"/>
                  </a:lnTo>
                  <a:lnTo>
                    <a:pt x="88836" y="134620"/>
                  </a:lnTo>
                  <a:lnTo>
                    <a:pt x="88595" y="135890"/>
                  </a:lnTo>
                  <a:lnTo>
                    <a:pt x="87731" y="135890"/>
                  </a:lnTo>
                  <a:lnTo>
                    <a:pt x="88341" y="134620"/>
                  </a:lnTo>
                  <a:lnTo>
                    <a:pt x="87680" y="134620"/>
                  </a:lnTo>
                  <a:lnTo>
                    <a:pt x="87553" y="135890"/>
                  </a:lnTo>
                  <a:lnTo>
                    <a:pt x="88861" y="137160"/>
                  </a:lnTo>
                  <a:lnTo>
                    <a:pt x="87896" y="138430"/>
                  </a:lnTo>
                  <a:lnTo>
                    <a:pt x="87744" y="138430"/>
                  </a:lnTo>
                  <a:lnTo>
                    <a:pt x="87845" y="137160"/>
                  </a:lnTo>
                  <a:lnTo>
                    <a:pt x="86575" y="137160"/>
                  </a:lnTo>
                  <a:lnTo>
                    <a:pt x="86791" y="138430"/>
                  </a:lnTo>
                  <a:lnTo>
                    <a:pt x="86550" y="138430"/>
                  </a:lnTo>
                  <a:lnTo>
                    <a:pt x="86169" y="139725"/>
                  </a:lnTo>
                  <a:lnTo>
                    <a:pt x="88061" y="142240"/>
                  </a:lnTo>
                  <a:lnTo>
                    <a:pt x="86093" y="143510"/>
                  </a:lnTo>
                  <a:lnTo>
                    <a:pt x="86461" y="144780"/>
                  </a:lnTo>
                  <a:lnTo>
                    <a:pt x="85229" y="144780"/>
                  </a:lnTo>
                  <a:lnTo>
                    <a:pt x="84823" y="146050"/>
                  </a:lnTo>
                  <a:lnTo>
                    <a:pt x="85204" y="146050"/>
                  </a:lnTo>
                  <a:lnTo>
                    <a:pt x="83769" y="147320"/>
                  </a:lnTo>
                  <a:lnTo>
                    <a:pt x="84658" y="148590"/>
                  </a:lnTo>
                  <a:lnTo>
                    <a:pt x="85369" y="151130"/>
                  </a:lnTo>
                  <a:lnTo>
                    <a:pt x="82702" y="153670"/>
                  </a:lnTo>
                  <a:lnTo>
                    <a:pt x="83591" y="156210"/>
                  </a:lnTo>
                  <a:lnTo>
                    <a:pt x="83680" y="158750"/>
                  </a:lnTo>
                  <a:lnTo>
                    <a:pt x="84607" y="158750"/>
                  </a:lnTo>
                  <a:lnTo>
                    <a:pt x="84594" y="161290"/>
                  </a:lnTo>
                  <a:lnTo>
                    <a:pt x="83959" y="162560"/>
                  </a:lnTo>
                  <a:lnTo>
                    <a:pt x="83667" y="161290"/>
                  </a:lnTo>
                  <a:lnTo>
                    <a:pt x="82969" y="161290"/>
                  </a:lnTo>
                  <a:lnTo>
                    <a:pt x="82918" y="163830"/>
                  </a:lnTo>
                  <a:lnTo>
                    <a:pt x="82702" y="163830"/>
                  </a:lnTo>
                  <a:lnTo>
                    <a:pt x="83769" y="165100"/>
                  </a:lnTo>
                  <a:lnTo>
                    <a:pt x="83159" y="163830"/>
                  </a:lnTo>
                  <a:lnTo>
                    <a:pt x="83566" y="163830"/>
                  </a:lnTo>
                  <a:lnTo>
                    <a:pt x="84302" y="162560"/>
                  </a:lnTo>
                  <a:lnTo>
                    <a:pt x="84315" y="163830"/>
                  </a:lnTo>
                  <a:lnTo>
                    <a:pt x="85191" y="162560"/>
                  </a:lnTo>
                  <a:lnTo>
                    <a:pt x="85102" y="161290"/>
                  </a:lnTo>
                  <a:lnTo>
                    <a:pt x="85686" y="161290"/>
                  </a:lnTo>
                  <a:lnTo>
                    <a:pt x="86868" y="160020"/>
                  </a:lnTo>
                  <a:lnTo>
                    <a:pt x="85420" y="158750"/>
                  </a:lnTo>
                  <a:lnTo>
                    <a:pt x="86537" y="157480"/>
                  </a:lnTo>
                  <a:lnTo>
                    <a:pt x="86702" y="154940"/>
                  </a:lnTo>
                  <a:lnTo>
                    <a:pt x="85712" y="157480"/>
                  </a:lnTo>
                  <a:lnTo>
                    <a:pt x="85026" y="154940"/>
                  </a:lnTo>
                  <a:lnTo>
                    <a:pt x="87553" y="153670"/>
                  </a:lnTo>
                  <a:lnTo>
                    <a:pt x="87287" y="153670"/>
                  </a:lnTo>
                  <a:lnTo>
                    <a:pt x="86829" y="152400"/>
                  </a:lnTo>
                  <a:lnTo>
                    <a:pt x="86855" y="153670"/>
                  </a:lnTo>
                  <a:lnTo>
                    <a:pt x="86360" y="152400"/>
                  </a:lnTo>
                  <a:lnTo>
                    <a:pt x="87426" y="151130"/>
                  </a:lnTo>
                  <a:lnTo>
                    <a:pt x="86588" y="148590"/>
                  </a:lnTo>
                  <a:lnTo>
                    <a:pt x="87096" y="148590"/>
                  </a:lnTo>
                  <a:lnTo>
                    <a:pt x="87363" y="149860"/>
                  </a:lnTo>
                  <a:lnTo>
                    <a:pt x="87477" y="148590"/>
                  </a:lnTo>
                  <a:lnTo>
                    <a:pt x="88747" y="148590"/>
                  </a:lnTo>
                  <a:lnTo>
                    <a:pt x="87083" y="147320"/>
                  </a:lnTo>
                  <a:lnTo>
                    <a:pt x="88011" y="146050"/>
                  </a:lnTo>
                  <a:lnTo>
                    <a:pt x="88773" y="146050"/>
                  </a:lnTo>
                  <a:lnTo>
                    <a:pt x="88150" y="147320"/>
                  </a:lnTo>
                  <a:lnTo>
                    <a:pt x="89077" y="146050"/>
                  </a:lnTo>
                  <a:lnTo>
                    <a:pt x="87807" y="144780"/>
                  </a:lnTo>
                  <a:lnTo>
                    <a:pt x="89674" y="143560"/>
                  </a:lnTo>
                  <a:lnTo>
                    <a:pt x="89547" y="143802"/>
                  </a:lnTo>
                  <a:lnTo>
                    <a:pt x="89535" y="144881"/>
                  </a:lnTo>
                  <a:lnTo>
                    <a:pt x="90030" y="143852"/>
                  </a:lnTo>
                  <a:lnTo>
                    <a:pt x="90208" y="143941"/>
                  </a:lnTo>
                  <a:lnTo>
                    <a:pt x="89954" y="143052"/>
                  </a:lnTo>
                  <a:lnTo>
                    <a:pt x="89738" y="143446"/>
                  </a:lnTo>
                  <a:lnTo>
                    <a:pt x="89636" y="142240"/>
                  </a:lnTo>
                  <a:lnTo>
                    <a:pt x="88544" y="142240"/>
                  </a:lnTo>
                  <a:lnTo>
                    <a:pt x="89509" y="139725"/>
                  </a:lnTo>
                  <a:lnTo>
                    <a:pt x="89408" y="138430"/>
                  </a:lnTo>
                  <a:lnTo>
                    <a:pt x="89763" y="138430"/>
                  </a:lnTo>
                  <a:lnTo>
                    <a:pt x="90512" y="135890"/>
                  </a:lnTo>
                  <a:lnTo>
                    <a:pt x="91160" y="133350"/>
                  </a:lnTo>
                  <a:lnTo>
                    <a:pt x="90284" y="133350"/>
                  </a:lnTo>
                  <a:lnTo>
                    <a:pt x="90754" y="132080"/>
                  </a:lnTo>
                  <a:lnTo>
                    <a:pt x="90728" y="130810"/>
                  </a:lnTo>
                  <a:lnTo>
                    <a:pt x="91617" y="130810"/>
                  </a:lnTo>
                  <a:lnTo>
                    <a:pt x="91808" y="132080"/>
                  </a:lnTo>
                  <a:lnTo>
                    <a:pt x="91897" y="131445"/>
                  </a:lnTo>
                  <a:lnTo>
                    <a:pt x="91922" y="130568"/>
                  </a:lnTo>
                  <a:lnTo>
                    <a:pt x="91681" y="129540"/>
                  </a:lnTo>
                  <a:lnTo>
                    <a:pt x="92024" y="129540"/>
                  </a:lnTo>
                  <a:lnTo>
                    <a:pt x="91986" y="129794"/>
                  </a:lnTo>
                  <a:lnTo>
                    <a:pt x="92202" y="129971"/>
                  </a:lnTo>
                  <a:lnTo>
                    <a:pt x="92354" y="130098"/>
                  </a:lnTo>
                  <a:lnTo>
                    <a:pt x="92062" y="129540"/>
                  </a:lnTo>
                  <a:lnTo>
                    <a:pt x="92341" y="129540"/>
                  </a:lnTo>
                  <a:lnTo>
                    <a:pt x="92544" y="128270"/>
                  </a:lnTo>
                  <a:lnTo>
                    <a:pt x="92214" y="127000"/>
                  </a:lnTo>
                  <a:lnTo>
                    <a:pt x="91897" y="125730"/>
                  </a:lnTo>
                  <a:lnTo>
                    <a:pt x="92837" y="124460"/>
                  </a:lnTo>
                  <a:close/>
                </a:path>
                <a:path w="111125" h="180339">
                  <a:moveTo>
                    <a:pt x="94259" y="120738"/>
                  </a:moveTo>
                  <a:lnTo>
                    <a:pt x="94043" y="120738"/>
                  </a:lnTo>
                  <a:lnTo>
                    <a:pt x="94183" y="120777"/>
                  </a:lnTo>
                  <a:close/>
                </a:path>
                <a:path w="111125" h="180339">
                  <a:moveTo>
                    <a:pt x="94500" y="113715"/>
                  </a:moveTo>
                  <a:lnTo>
                    <a:pt x="94348" y="113830"/>
                  </a:lnTo>
                  <a:lnTo>
                    <a:pt x="94500" y="113715"/>
                  </a:lnTo>
                  <a:close/>
                </a:path>
                <a:path w="111125" h="180339">
                  <a:moveTo>
                    <a:pt x="94703" y="113372"/>
                  </a:moveTo>
                  <a:lnTo>
                    <a:pt x="94488" y="113715"/>
                  </a:lnTo>
                  <a:lnTo>
                    <a:pt x="94653" y="113512"/>
                  </a:lnTo>
                  <a:lnTo>
                    <a:pt x="94703" y="113372"/>
                  </a:lnTo>
                  <a:close/>
                </a:path>
                <a:path w="111125" h="180339">
                  <a:moveTo>
                    <a:pt x="94945" y="101739"/>
                  </a:moveTo>
                  <a:lnTo>
                    <a:pt x="94780" y="101600"/>
                  </a:lnTo>
                  <a:lnTo>
                    <a:pt x="94513" y="102870"/>
                  </a:lnTo>
                  <a:lnTo>
                    <a:pt x="94945" y="101739"/>
                  </a:lnTo>
                  <a:close/>
                </a:path>
                <a:path w="111125" h="180339">
                  <a:moveTo>
                    <a:pt x="95250" y="112483"/>
                  </a:moveTo>
                  <a:lnTo>
                    <a:pt x="94957" y="112344"/>
                  </a:lnTo>
                  <a:lnTo>
                    <a:pt x="94894" y="112915"/>
                  </a:lnTo>
                  <a:lnTo>
                    <a:pt x="94703" y="113372"/>
                  </a:lnTo>
                  <a:lnTo>
                    <a:pt x="95250" y="112483"/>
                  </a:lnTo>
                  <a:close/>
                </a:path>
                <a:path w="111125" h="180339">
                  <a:moveTo>
                    <a:pt x="95465" y="95084"/>
                  </a:moveTo>
                  <a:lnTo>
                    <a:pt x="95377" y="95250"/>
                  </a:lnTo>
                  <a:lnTo>
                    <a:pt x="95465" y="95084"/>
                  </a:lnTo>
                  <a:close/>
                </a:path>
                <a:path w="111125" h="180339">
                  <a:moveTo>
                    <a:pt x="95643" y="12865"/>
                  </a:moveTo>
                  <a:lnTo>
                    <a:pt x="95364" y="12344"/>
                  </a:lnTo>
                  <a:lnTo>
                    <a:pt x="95364" y="12534"/>
                  </a:lnTo>
                  <a:lnTo>
                    <a:pt x="95643" y="12865"/>
                  </a:lnTo>
                  <a:close/>
                </a:path>
                <a:path w="111125" h="180339">
                  <a:moveTo>
                    <a:pt x="96735" y="91274"/>
                  </a:moveTo>
                  <a:lnTo>
                    <a:pt x="96075" y="91935"/>
                  </a:lnTo>
                  <a:lnTo>
                    <a:pt x="96672" y="92468"/>
                  </a:lnTo>
                  <a:lnTo>
                    <a:pt x="96735" y="91274"/>
                  </a:lnTo>
                  <a:close/>
                </a:path>
                <a:path w="111125" h="180339">
                  <a:moveTo>
                    <a:pt x="96812" y="92710"/>
                  </a:moveTo>
                  <a:lnTo>
                    <a:pt x="95694" y="93980"/>
                  </a:lnTo>
                  <a:lnTo>
                    <a:pt x="95465" y="95084"/>
                  </a:lnTo>
                  <a:lnTo>
                    <a:pt x="96812" y="92710"/>
                  </a:lnTo>
                  <a:close/>
                </a:path>
                <a:path w="111125" h="180339">
                  <a:moveTo>
                    <a:pt x="98107" y="14008"/>
                  </a:moveTo>
                  <a:lnTo>
                    <a:pt x="97269" y="13423"/>
                  </a:lnTo>
                  <a:lnTo>
                    <a:pt x="96685" y="14236"/>
                  </a:lnTo>
                  <a:lnTo>
                    <a:pt x="97180" y="14579"/>
                  </a:lnTo>
                  <a:lnTo>
                    <a:pt x="98107" y="14008"/>
                  </a:lnTo>
                  <a:close/>
                </a:path>
                <a:path w="111125" h="180339">
                  <a:moveTo>
                    <a:pt x="99402" y="99987"/>
                  </a:moveTo>
                  <a:lnTo>
                    <a:pt x="99034" y="100698"/>
                  </a:lnTo>
                  <a:lnTo>
                    <a:pt x="99314" y="100812"/>
                  </a:lnTo>
                  <a:lnTo>
                    <a:pt x="99402" y="99987"/>
                  </a:lnTo>
                  <a:close/>
                </a:path>
                <a:path w="111125" h="180339">
                  <a:moveTo>
                    <a:pt x="100266" y="79743"/>
                  </a:moveTo>
                  <a:lnTo>
                    <a:pt x="100177" y="79413"/>
                  </a:lnTo>
                  <a:lnTo>
                    <a:pt x="100088" y="79095"/>
                  </a:lnTo>
                  <a:lnTo>
                    <a:pt x="100063" y="78778"/>
                  </a:lnTo>
                  <a:lnTo>
                    <a:pt x="99898" y="79248"/>
                  </a:lnTo>
                  <a:lnTo>
                    <a:pt x="99796" y="79616"/>
                  </a:lnTo>
                  <a:lnTo>
                    <a:pt x="100266" y="79743"/>
                  </a:lnTo>
                  <a:close/>
                </a:path>
                <a:path w="111125" h="180339">
                  <a:moveTo>
                    <a:pt x="100393" y="77939"/>
                  </a:moveTo>
                  <a:lnTo>
                    <a:pt x="100342" y="77520"/>
                  </a:lnTo>
                  <a:lnTo>
                    <a:pt x="100076" y="77965"/>
                  </a:lnTo>
                  <a:lnTo>
                    <a:pt x="100025" y="78371"/>
                  </a:lnTo>
                  <a:lnTo>
                    <a:pt x="100063" y="78778"/>
                  </a:lnTo>
                  <a:lnTo>
                    <a:pt x="100203" y="78397"/>
                  </a:lnTo>
                  <a:lnTo>
                    <a:pt x="100393" y="77939"/>
                  </a:lnTo>
                  <a:close/>
                </a:path>
                <a:path w="111125" h="180339">
                  <a:moveTo>
                    <a:pt x="100418" y="20320"/>
                  </a:moveTo>
                  <a:lnTo>
                    <a:pt x="100215" y="20320"/>
                  </a:lnTo>
                  <a:lnTo>
                    <a:pt x="100152" y="21590"/>
                  </a:lnTo>
                  <a:lnTo>
                    <a:pt x="100418" y="20320"/>
                  </a:lnTo>
                  <a:close/>
                </a:path>
                <a:path w="111125" h="180339">
                  <a:moveTo>
                    <a:pt x="101828" y="21285"/>
                  </a:moveTo>
                  <a:lnTo>
                    <a:pt x="101727" y="21082"/>
                  </a:lnTo>
                  <a:lnTo>
                    <a:pt x="101561" y="20929"/>
                  </a:lnTo>
                  <a:lnTo>
                    <a:pt x="101536" y="21082"/>
                  </a:lnTo>
                  <a:lnTo>
                    <a:pt x="101701" y="21145"/>
                  </a:lnTo>
                  <a:lnTo>
                    <a:pt x="101828" y="21285"/>
                  </a:lnTo>
                  <a:close/>
                </a:path>
                <a:path w="111125" h="180339">
                  <a:moveTo>
                    <a:pt x="102171" y="57150"/>
                  </a:moveTo>
                  <a:close/>
                </a:path>
                <a:path w="111125" h="180339">
                  <a:moveTo>
                    <a:pt x="102565" y="52108"/>
                  </a:moveTo>
                  <a:lnTo>
                    <a:pt x="102425" y="51511"/>
                  </a:lnTo>
                  <a:lnTo>
                    <a:pt x="102463" y="51866"/>
                  </a:lnTo>
                  <a:lnTo>
                    <a:pt x="102565" y="52260"/>
                  </a:lnTo>
                  <a:lnTo>
                    <a:pt x="102565" y="52108"/>
                  </a:lnTo>
                  <a:close/>
                </a:path>
                <a:path w="111125" h="180339">
                  <a:moveTo>
                    <a:pt x="102616" y="41262"/>
                  </a:moveTo>
                  <a:lnTo>
                    <a:pt x="102273" y="40640"/>
                  </a:lnTo>
                  <a:lnTo>
                    <a:pt x="102158" y="40398"/>
                  </a:lnTo>
                  <a:lnTo>
                    <a:pt x="101930" y="41910"/>
                  </a:lnTo>
                  <a:lnTo>
                    <a:pt x="102616" y="41262"/>
                  </a:lnTo>
                  <a:close/>
                </a:path>
                <a:path w="111125" h="180339">
                  <a:moveTo>
                    <a:pt x="102730" y="86728"/>
                  </a:moveTo>
                  <a:lnTo>
                    <a:pt x="102260" y="86956"/>
                  </a:lnTo>
                  <a:lnTo>
                    <a:pt x="102590" y="87630"/>
                  </a:lnTo>
                  <a:lnTo>
                    <a:pt x="102730" y="86728"/>
                  </a:lnTo>
                  <a:close/>
                </a:path>
                <a:path w="111125" h="180339">
                  <a:moveTo>
                    <a:pt x="102895" y="54610"/>
                  </a:moveTo>
                  <a:lnTo>
                    <a:pt x="102768" y="53340"/>
                  </a:lnTo>
                  <a:lnTo>
                    <a:pt x="102565" y="53340"/>
                  </a:lnTo>
                  <a:lnTo>
                    <a:pt x="102260" y="54610"/>
                  </a:lnTo>
                  <a:lnTo>
                    <a:pt x="102895" y="54610"/>
                  </a:lnTo>
                  <a:close/>
                </a:path>
                <a:path w="111125" h="180339">
                  <a:moveTo>
                    <a:pt x="102971" y="45720"/>
                  </a:moveTo>
                  <a:lnTo>
                    <a:pt x="102616" y="44450"/>
                  </a:lnTo>
                  <a:lnTo>
                    <a:pt x="102882" y="45720"/>
                  </a:lnTo>
                  <a:close/>
                </a:path>
                <a:path w="111125" h="180339">
                  <a:moveTo>
                    <a:pt x="103441" y="86690"/>
                  </a:moveTo>
                  <a:lnTo>
                    <a:pt x="103365" y="87718"/>
                  </a:lnTo>
                  <a:lnTo>
                    <a:pt x="103390" y="88087"/>
                  </a:lnTo>
                  <a:lnTo>
                    <a:pt x="103441" y="86690"/>
                  </a:lnTo>
                  <a:close/>
                </a:path>
                <a:path w="111125" h="180339">
                  <a:moveTo>
                    <a:pt x="103479" y="86360"/>
                  </a:moveTo>
                  <a:lnTo>
                    <a:pt x="102984" y="85090"/>
                  </a:lnTo>
                  <a:lnTo>
                    <a:pt x="102730" y="86728"/>
                  </a:lnTo>
                  <a:lnTo>
                    <a:pt x="103479" y="86360"/>
                  </a:lnTo>
                  <a:close/>
                </a:path>
                <a:path w="111125" h="180339">
                  <a:moveTo>
                    <a:pt x="104292" y="77597"/>
                  </a:moveTo>
                  <a:lnTo>
                    <a:pt x="104279" y="77317"/>
                  </a:lnTo>
                  <a:lnTo>
                    <a:pt x="104267" y="77089"/>
                  </a:lnTo>
                  <a:lnTo>
                    <a:pt x="104127" y="77431"/>
                  </a:lnTo>
                  <a:lnTo>
                    <a:pt x="104203" y="77558"/>
                  </a:lnTo>
                  <a:close/>
                </a:path>
                <a:path w="111125" h="180339">
                  <a:moveTo>
                    <a:pt x="104571" y="78663"/>
                  </a:moveTo>
                  <a:close/>
                </a:path>
                <a:path w="111125" h="180339">
                  <a:moveTo>
                    <a:pt x="105918" y="76200"/>
                  </a:moveTo>
                  <a:lnTo>
                    <a:pt x="105816" y="75145"/>
                  </a:lnTo>
                  <a:lnTo>
                    <a:pt x="105676" y="75349"/>
                  </a:lnTo>
                  <a:lnTo>
                    <a:pt x="105435" y="76200"/>
                  </a:lnTo>
                  <a:lnTo>
                    <a:pt x="105918" y="76200"/>
                  </a:lnTo>
                  <a:close/>
                </a:path>
                <a:path w="111125" h="180339">
                  <a:moveTo>
                    <a:pt x="106578" y="71145"/>
                  </a:moveTo>
                  <a:lnTo>
                    <a:pt x="106451" y="71183"/>
                  </a:lnTo>
                  <a:lnTo>
                    <a:pt x="106375" y="71399"/>
                  </a:lnTo>
                  <a:lnTo>
                    <a:pt x="106578" y="71145"/>
                  </a:lnTo>
                  <a:close/>
                </a:path>
                <a:path w="111125" h="180339">
                  <a:moveTo>
                    <a:pt x="107429" y="31178"/>
                  </a:moveTo>
                  <a:lnTo>
                    <a:pt x="107302" y="31280"/>
                  </a:lnTo>
                  <a:lnTo>
                    <a:pt x="107226" y="31419"/>
                  </a:lnTo>
                  <a:lnTo>
                    <a:pt x="107162" y="31572"/>
                  </a:lnTo>
                  <a:lnTo>
                    <a:pt x="107327" y="31445"/>
                  </a:lnTo>
                  <a:lnTo>
                    <a:pt x="107429" y="31178"/>
                  </a:lnTo>
                  <a:close/>
                </a:path>
                <a:path w="111125" h="180339">
                  <a:moveTo>
                    <a:pt x="108521" y="51803"/>
                  </a:moveTo>
                  <a:lnTo>
                    <a:pt x="108432" y="51993"/>
                  </a:lnTo>
                  <a:lnTo>
                    <a:pt x="108381" y="52158"/>
                  </a:lnTo>
                  <a:lnTo>
                    <a:pt x="108369" y="52298"/>
                  </a:lnTo>
                  <a:lnTo>
                    <a:pt x="108521" y="51803"/>
                  </a:lnTo>
                  <a:close/>
                </a:path>
                <a:path w="111125" h="180339">
                  <a:moveTo>
                    <a:pt x="109029" y="43738"/>
                  </a:moveTo>
                  <a:lnTo>
                    <a:pt x="108915" y="43180"/>
                  </a:lnTo>
                  <a:lnTo>
                    <a:pt x="108686" y="43180"/>
                  </a:lnTo>
                  <a:lnTo>
                    <a:pt x="109029" y="43738"/>
                  </a:lnTo>
                  <a:close/>
                </a:path>
                <a:path w="111125" h="180339">
                  <a:moveTo>
                    <a:pt x="109156" y="64770"/>
                  </a:moveTo>
                  <a:lnTo>
                    <a:pt x="109105" y="64376"/>
                  </a:lnTo>
                  <a:lnTo>
                    <a:pt x="109067" y="64770"/>
                  </a:lnTo>
                  <a:close/>
                </a:path>
                <a:path w="111125" h="180339">
                  <a:moveTo>
                    <a:pt x="109207" y="63500"/>
                  </a:moveTo>
                  <a:lnTo>
                    <a:pt x="109004" y="63500"/>
                  </a:lnTo>
                  <a:lnTo>
                    <a:pt x="109105" y="64376"/>
                  </a:lnTo>
                  <a:lnTo>
                    <a:pt x="109207" y="63500"/>
                  </a:lnTo>
                  <a:close/>
                </a:path>
                <a:path w="111125" h="180339">
                  <a:moveTo>
                    <a:pt x="109702" y="56108"/>
                  </a:moveTo>
                  <a:lnTo>
                    <a:pt x="109397" y="56794"/>
                  </a:lnTo>
                  <a:lnTo>
                    <a:pt x="109639" y="57150"/>
                  </a:lnTo>
                  <a:lnTo>
                    <a:pt x="109702" y="56108"/>
                  </a:lnTo>
                  <a:close/>
                </a:path>
                <a:path w="111125" h="180339">
                  <a:moveTo>
                    <a:pt x="109816" y="55880"/>
                  </a:moveTo>
                  <a:lnTo>
                    <a:pt x="109702" y="56108"/>
                  </a:lnTo>
                  <a:lnTo>
                    <a:pt x="109816" y="55880"/>
                  </a:lnTo>
                  <a:close/>
                </a:path>
                <a:path w="111125" h="180339">
                  <a:moveTo>
                    <a:pt x="110540" y="58420"/>
                  </a:moveTo>
                  <a:lnTo>
                    <a:pt x="108445" y="58420"/>
                  </a:lnTo>
                  <a:lnTo>
                    <a:pt x="108724" y="57150"/>
                  </a:lnTo>
                  <a:lnTo>
                    <a:pt x="109245" y="57150"/>
                  </a:lnTo>
                  <a:lnTo>
                    <a:pt x="109397" y="56794"/>
                  </a:lnTo>
                  <a:lnTo>
                    <a:pt x="108788" y="55880"/>
                  </a:lnTo>
                  <a:lnTo>
                    <a:pt x="108445" y="55880"/>
                  </a:lnTo>
                  <a:lnTo>
                    <a:pt x="108978" y="53340"/>
                  </a:lnTo>
                  <a:lnTo>
                    <a:pt x="107708" y="53340"/>
                  </a:lnTo>
                  <a:lnTo>
                    <a:pt x="107619" y="52070"/>
                  </a:lnTo>
                  <a:lnTo>
                    <a:pt x="108051" y="52070"/>
                  </a:lnTo>
                  <a:lnTo>
                    <a:pt x="107188" y="50800"/>
                  </a:lnTo>
                  <a:lnTo>
                    <a:pt x="109169" y="49530"/>
                  </a:lnTo>
                  <a:lnTo>
                    <a:pt x="108610" y="48260"/>
                  </a:lnTo>
                  <a:lnTo>
                    <a:pt x="109016" y="46990"/>
                  </a:lnTo>
                  <a:lnTo>
                    <a:pt x="109639" y="48260"/>
                  </a:lnTo>
                  <a:lnTo>
                    <a:pt x="109918" y="46990"/>
                  </a:lnTo>
                  <a:lnTo>
                    <a:pt x="109220" y="45720"/>
                  </a:lnTo>
                  <a:lnTo>
                    <a:pt x="109347" y="45720"/>
                  </a:lnTo>
                  <a:lnTo>
                    <a:pt x="108724" y="44640"/>
                  </a:lnTo>
                  <a:lnTo>
                    <a:pt x="108724" y="45720"/>
                  </a:lnTo>
                  <a:lnTo>
                    <a:pt x="108610" y="46990"/>
                  </a:lnTo>
                  <a:lnTo>
                    <a:pt x="108013" y="45720"/>
                  </a:lnTo>
                  <a:lnTo>
                    <a:pt x="107594" y="45720"/>
                  </a:lnTo>
                  <a:lnTo>
                    <a:pt x="108394" y="44792"/>
                  </a:lnTo>
                  <a:lnTo>
                    <a:pt x="108724" y="45720"/>
                  </a:lnTo>
                  <a:lnTo>
                    <a:pt x="108724" y="44640"/>
                  </a:lnTo>
                  <a:lnTo>
                    <a:pt x="108648" y="44500"/>
                  </a:lnTo>
                  <a:lnTo>
                    <a:pt x="106883" y="43180"/>
                  </a:lnTo>
                  <a:lnTo>
                    <a:pt x="107454" y="41910"/>
                  </a:lnTo>
                  <a:lnTo>
                    <a:pt x="109270" y="41910"/>
                  </a:lnTo>
                  <a:lnTo>
                    <a:pt x="109816" y="39370"/>
                  </a:lnTo>
                  <a:lnTo>
                    <a:pt x="107759" y="38100"/>
                  </a:lnTo>
                  <a:lnTo>
                    <a:pt x="107480" y="35560"/>
                  </a:lnTo>
                  <a:lnTo>
                    <a:pt x="106603" y="35560"/>
                  </a:lnTo>
                  <a:lnTo>
                    <a:pt x="106857" y="34290"/>
                  </a:lnTo>
                  <a:lnTo>
                    <a:pt x="106286" y="33020"/>
                  </a:lnTo>
                  <a:lnTo>
                    <a:pt x="106921" y="33020"/>
                  </a:lnTo>
                  <a:lnTo>
                    <a:pt x="107162" y="31750"/>
                  </a:lnTo>
                  <a:lnTo>
                    <a:pt x="106768" y="31750"/>
                  </a:lnTo>
                  <a:lnTo>
                    <a:pt x="106502" y="30480"/>
                  </a:lnTo>
                  <a:lnTo>
                    <a:pt x="105257" y="30480"/>
                  </a:lnTo>
                  <a:lnTo>
                    <a:pt x="105524" y="29210"/>
                  </a:lnTo>
                  <a:lnTo>
                    <a:pt x="104902" y="26670"/>
                  </a:lnTo>
                  <a:lnTo>
                    <a:pt x="102882" y="26670"/>
                  </a:lnTo>
                  <a:lnTo>
                    <a:pt x="102095" y="25400"/>
                  </a:lnTo>
                  <a:lnTo>
                    <a:pt x="102984" y="25400"/>
                  </a:lnTo>
                  <a:lnTo>
                    <a:pt x="102908" y="24130"/>
                  </a:lnTo>
                  <a:lnTo>
                    <a:pt x="104013" y="25400"/>
                  </a:lnTo>
                  <a:lnTo>
                    <a:pt x="103695" y="24130"/>
                  </a:lnTo>
                  <a:lnTo>
                    <a:pt x="103085" y="24130"/>
                  </a:lnTo>
                  <a:lnTo>
                    <a:pt x="103225" y="22860"/>
                  </a:lnTo>
                  <a:lnTo>
                    <a:pt x="101384" y="22860"/>
                  </a:lnTo>
                  <a:lnTo>
                    <a:pt x="101536" y="21590"/>
                  </a:lnTo>
                  <a:lnTo>
                    <a:pt x="100152" y="21590"/>
                  </a:lnTo>
                  <a:lnTo>
                    <a:pt x="99377" y="20320"/>
                  </a:lnTo>
                  <a:lnTo>
                    <a:pt x="99187" y="21590"/>
                  </a:lnTo>
                  <a:lnTo>
                    <a:pt x="99314" y="20320"/>
                  </a:lnTo>
                  <a:lnTo>
                    <a:pt x="99593" y="17780"/>
                  </a:lnTo>
                  <a:lnTo>
                    <a:pt x="95504" y="15240"/>
                  </a:lnTo>
                  <a:lnTo>
                    <a:pt x="95377" y="12700"/>
                  </a:lnTo>
                  <a:lnTo>
                    <a:pt x="94145" y="12700"/>
                  </a:lnTo>
                  <a:lnTo>
                    <a:pt x="92519" y="11430"/>
                  </a:lnTo>
                  <a:lnTo>
                    <a:pt x="91211" y="10160"/>
                  </a:lnTo>
                  <a:lnTo>
                    <a:pt x="91605" y="10160"/>
                  </a:lnTo>
                  <a:lnTo>
                    <a:pt x="90068" y="7620"/>
                  </a:lnTo>
                  <a:lnTo>
                    <a:pt x="89560" y="10160"/>
                  </a:lnTo>
                  <a:lnTo>
                    <a:pt x="87718" y="8890"/>
                  </a:lnTo>
                  <a:lnTo>
                    <a:pt x="86906" y="7620"/>
                  </a:lnTo>
                  <a:lnTo>
                    <a:pt x="89166" y="8890"/>
                  </a:lnTo>
                  <a:lnTo>
                    <a:pt x="88582" y="7620"/>
                  </a:lnTo>
                  <a:lnTo>
                    <a:pt x="88849" y="7620"/>
                  </a:lnTo>
                  <a:lnTo>
                    <a:pt x="88036" y="6350"/>
                  </a:lnTo>
                  <a:lnTo>
                    <a:pt x="84391" y="6350"/>
                  </a:lnTo>
                  <a:lnTo>
                    <a:pt x="82969" y="5080"/>
                  </a:lnTo>
                  <a:lnTo>
                    <a:pt x="81026" y="6350"/>
                  </a:lnTo>
                  <a:lnTo>
                    <a:pt x="79070" y="6350"/>
                  </a:lnTo>
                  <a:lnTo>
                    <a:pt x="77800" y="7620"/>
                  </a:lnTo>
                  <a:lnTo>
                    <a:pt x="75412" y="7620"/>
                  </a:lnTo>
                  <a:lnTo>
                    <a:pt x="74066" y="8572"/>
                  </a:lnTo>
                  <a:lnTo>
                    <a:pt x="74371" y="8890"/>
                  </a:lnTo>
                  <a:lnTo>
                    <a:pt x="73634" y="8890"/>
                  </a:lnTo>
                  <a:lnTo>
                    <a:pt x="70980" y="8890"/>
                  </a:lnTo>
                  <a:lnTo>
                    <a:pt x="70764" y="7620"/>
                  </a:lnTo>
                  <a:lnTo>
                    <a:pt x="72224" y="7620"/>
                  </a:lnTo>
                  <a:lnTo>
                    <a:pt x="71285" y="6350"/>
                  </a:lnTo>
                  <a:lnTo>
                    <a:pt x="70358" y="7620"/>
                  </a:lnTo>
                  <a:lnTo>
                    <a:pt x="67386" y="7620"/>
                  </a:lnTo>
                  <a:lnTo>
                    <a:pt x="67398" y="8890"/>
                  </a:lnTo>
                  <a:lnTo>
                    <a:pt x="65151" y="8890"/>
                  </a:lnTo>
                  <a:lnTo>
                    <a:pt x="63792" y="10160"/>
                  </a:lnTo>
                  <a:lnTo>
                    <a:pt x="64020" y="8890"/>
                  </a:lnTo>
                  <a:lnTo>
                    <a:pt x="62636" y="8890"/>
                  </a:lnTo>
                  <a:lnTo>
                    <a:pt x="62255" y="7620"/>
                  </a:lnTo>
                  <a:lnTo>
                    <a:pt x="61341" y="7620"/>
                  </a:lnTo>
                  <a:lnTo>
                    <a:pt x="59029" y="8890"/>
                  </a:lnTo>
                  <a:lnTo>
                    <a:pt x="58331" y="8890"/>
                  </a:lnTo>
                  <a:lnTo>
                    <a:pt x="60274" y="7620"/>
                  </a:lnTo>
                  <a:lnTo>
                    <a:pt x="59093" y="7620"/>
                  </a:lnTo>
                  <a:lnTo>
                    <a:pt x="57937" y="8890"/>
                  </a:lnTo>
                  <a:lnTo>
                    <a:pt x="54635" y="8890"/>
                  </a:lnTo>
                  <a:lnTo>
                    <a:pt x="54813" y="7620"/>
                  </a:lnTo>
                  <a:lnTo>
                    <a:pt x="45745" y="7620"/>
                  </a:lnTo>
                  <a:lnTo>
                    <a:pt x="43624" y="8890"/>
                  </a:lnTo>
                  <a:lnTo>
                    <a:pt x="42265" y="8890"/>
                  </a:lnTo>
                  <a:lnTo>
                    <a:pt x="40817" y="7620"/>
                  </a:lnTo>
                  <a:lnTo>
                    <a:pt x="40170" y="7620"/>
                  </a:lnTo>
                  <a:lnTo>
                    <a:pt x="40652" y="10160"/>
                  </a:lnTo>
                  <a:lnTo>
                    <a:pt x="39204" y="7620"/>
                  </a:lnTo>
                  <a:lnTo>
                    <a:pt x="38709" y="8890"/>
                  </a:lnTo>
                  <a:lnTo>
                    <a:pt x="37566" y="8890"/>
                  </a:lnTo>
                  <a:lnTo>
                    <a:pt x="36588" y="7620"/>
                  </a:lnTo>
                  <a:lnTo>
                    <a:pt x="35623" y="6350"/>
                  </a:lnTo>
                  <a:lnTo>
                    <a:pt x="36639" y="6350"/>
                  </a:lnTo>
                  <a:lnTo>
                    <a:pt x="34975" y="5080"/>
                  </a:lnTo>
                  <a:lnTo>
                    <a:pt x="34480" y="5080"/>
                  </a:lnTo>
                  <a:lnTo>
                    <a:pt x="33439" y="3810"/>
                  </a:lnTo>
                  <a:lnTo>
                    <a:pt x="34328" y="5080"/>
                  </a:lnTo>
                  <a:lnTo>
                    <a:pt x="31635" y="5080"/>
                  </a:lnTo>
                  <a:lnTo>
                    <a:pt x="33032" y="2540"/>
                  </a:lnTo>
                  <a:lnTo>
                    <a:pt x="29794" y="2540"/>
                  </a:lnTo>
                  <a:lnTo>
                    <a:pt x="26377" y="1270"/>
                  </a:lnTo>
                  <a:lnTo>
                    <a:pt x="24688" y="1270"/>
                  </a:lnTo>
                  <a:lnTo>
                    <a:pt x="24180" y="0"/>
                  </a:lnTo>
                  <a:lnTo>
                    <a:pt x="19075" y="0"/>
                  </a:lnTo>
                  <a:lnTo>
                    <a:pt x="18059" y="1270"/>
                  </a:lnTo>
                  <a:lnTo>
                    <a:pt x="16929" y="1270"/>
                  </a:lnTo>
                  <a:lnTo>
                    <a:pt x="14693" y="2540"/>
                  </a:lnTo>
                  <a:lnTo>
                    <a:pt x="13309" y="5080"/>
                  </a:lnTo>
                  <a:lnTo>
                    <a:pt x="12255" y="6350"/>
                  </a:lnTo>
                  <a:lnTo>
                    <a:pt x="11684" y="6350"/>
                  </a:lnTo>
                  <a:lnTo>
                    <a:pt x="12153" y="7620"/>
                  </a:lnTo>
                  <a:lnTo>
                    <a:pt x="11417" y="8890"/>
                  </a:lnTo>
                  <a:lnTo>
                    <a:pt x="11264" y="8890"/>
                  </a:lnTo>
                  <a:lnTo>
                    <a:pt x="11087" y="7620"/>
                  </a:lnTo>
                  <a:lnTo>
                    <a:pt x="10934" y="8890"/>
                  </a:lnTo>
                  <a:lnTo>
                    <a:pt x="11188" y="10160"/>
                  </a:lnTo>
                  <a:lnTo>
                    <a:pt x="10744" y="11430"/>
                  </a:lnTo>
                  <a:lnTo>
                    <a:pt x="10604" y="11430"/>
                  </a:lnTo>
                  <a:lnTo>
                    <a:pt x="10401" y="10160"/>
                  </a:lnTo>
                  <a:lnTo>
                    <a:pt x="9080" y="13970"/>
                  </a:lnTo>
                  <a:lnTo>
                    <a:pt x="10972" y="15240"/>
                  </a:lnTo>
                  <a:lnTo>
                    <a:pt x="11074" y="19050"/>
                  </a:lnTo>
                  <a:lnTo>
                    <a:pt x="9715" y="19050"/>
                  </a:lnTo>
                  <a:lnTo>
                    <a:pt x="9131" y="21590"/>
                  </a:lnTo>
                  <a:lnTo>
                    <a:pt x="8610" y="21590"/>
                  </a:lnTo>
                  <a:lnTo>
                    <a:pt x="8496" y="22860"/>
                  </a:lnTo>
                  <a:lnTo>
                    <a:pt x="8432" y="25400"/>
                  </a:lnTo>
                  <a:lnTo>
                    <a:pt x="8509" y="26670"/>
                  </a:lnTo>
                  <a:lnTo>
                    <a:pt x="8559" y="29210"/>
                  </a:lnTo>
                  <a:lnTo>
                    <a:pt x="8496" y="31750"/>
                  </a:lnTo>
                  <a:lnTo>
                    <a:pt x="7861" y="32689"/>
                  </a:lnTo>
                  <a:lnTo>
                    <a:pt x="7861" y="102870"/>
                  </a:lnTo>
                  <a:lnTo>
                    <a:pt x="7823" y="104140"/>
                  </a:lnTo>
                  <a:lnTo>
                    <a:pt x="7429" y="104140"/>
                  </a:lnTo>
                  <a:lnTo>
                    <a:pt x="7645" y="102870"/>
                  </a:lnTo>
                  <a:lnTo>
                    <a:pt x="7861" y="102870"/>
                  </a:lnTo>
                  <a:lnTo>
                    <a:pt x="7861" y="32689"/>
                  </a:lnTo>
                  <a:lnTo>
                    <a:pt x="7632" y="33020"/>
                  </a:lnTo>
                  <a:lnTo>
                    <a:pt x="7620" y="35560"/>
                  </a:lnTo>
                  <a:lnTo>
                    <a:pt x="7493" y="36830"/>
                  </a:lnTo>
                  <a:lnTo>
                    <a:pt x="7289" y="38176"/>
                  </a:lnTo>
                  <a:lnTo>
                    <a:pt x="7150" y="39370"/>
                  </a:lnTo>
                  <a:lnTo>
                    <a:pt x="6477" y="39992"/>
                  </a:lnTo>
                  <a:lnTo>
                    <a:pt x="6540" y="41262"/>
                  </a:lnTo>
                  <a:lnTo>
                    <a:pt x="6413" y="41910"/>
                  </a:lnTo>
                  <a:lnTo>
                    <a:pt x="5626" y="41910"/>
                  </a:lnTo>
                  <a:lnTo>
                    <a:pt x="6032" y="44450"/>
                  </a:lnTo>
                  <a:lnTo>
                    <a:pt x="4953" y="44450"/>
                  </a:lnTo>
                  <a:lnTo>
                    <a:pt x="5118" y="43180"/>
                  </a:lnTo>
                  <a:lnTo>
                    <a:pt x="3581" y="44450"/>
                  </a:lnTo>
                  <a:lnTo>
                    <a:pt x="3429" y="45720"/>
                  </a:lnTo>
                  <a:lnTo>
                    <a:pt x="3238" y="46990"/>
                  </a:lnTo>
                  <a:lnTo>
                    <a:pt x="4813" y="48260"/>
                  </a:lnTo>
                  <a:lnTo>
                    <a:pt x="1993" y="52070"/>
                  </a:lnTo>
                  <a:lnTo>
                    <a:pt x="5524" y="57150"/>
                  </a:lnTo>
                  <a:lnTo>
                    <a:pt x="3429" y="59690"/>
                  </a:lnTo>
                  <a:lnTo>
                    <a:pt x="3860" y="59690"/>
                  </a:lnTo>
                  <a:lnTo>
                    <a:pt x="3873" y="60960"/>
                  </a:lnTo>
                  <a:lnTo>
                    <a:pt x="4267" y="62230"/>
                  </a:lnTo>
                  <a:lnTo>
                    <a:pt x="3390" y="62230"/>
                  </a:lnTo>
                  <a:lnTo>
                    <a:pt x="3162" y="63500"/>
                  </a:lnTo>
                  <a:lnTo>
                    <a:pt x="3060" y="67310"/>
                  </a:lnTo>
                  <a:lnTo>
                    <a:pt x="2463" y="67310"/>
                  </a:lnTo>
                  <a:lnTo>
                    <a:pt x="2336" y="68580"/>
                  </a:lnTo>
                  <a:lnTo>
                    <a:pt x="4876" y="69850"/>
                  </a:lnTo>
                  <a:lnTo>
                    <a:pt x="4876" y="71120"/>
                  </a:lnTo>
                  <a:lnTo>
                    <a:pt x="3556" y="71120"/>
                  </a:lnTo>
                  <a:lnTo>
                    <a:pt x="3454" y="73660"/>
                  </a:lnTo>
                  <a:lnTo>
                    <a:pt x="2197" y="76200"/>
                  </a:lnTo>
                  <a:lnTo>
                    <a:pt x="3263" y="80010"/>
                  </a:lnTo>
                  <a:lnTo>
                    <a:pt x="2705" y="78740"/>
                  </a:lnTo>
                  <a:lnTo>
                    <a:pt x="2590" y="80010"/>
                  </a:lnTo>
                  <a:lnTo>
                    <a:pt x="1574" y="83820"/>
                  </a:lnTo>
                  <a:lnTo>
                    <a:pt x="2222" y="83820"/>
                  </a:lnTo>
                  <a:lnTo>
                    <a:pt x="3594" y="87630"/>
                  </a:lnTo>
                  <a:lnTo>
                    <a:pt x="2755" y="87630"/>
                  </a:lnTo>
                  <a:lnTo>
                    <a:pt x="3797" y="88900"/>
                  </a:lnTo>
                  <a:lnTo>
                    <a:pt x="4089" y="88900"/>
                  </a:lnTo>
                  <a:lnTo>
                    <a:pt x="4191" y="91440"/>
                  </a:lnTo>
                  <a:lnTo>
                    <a:pt x="4622" y="91440"/>
                  </a:lnTo>
                  <a:lnTo>
                    <a:pt x="4102" y="92710"/>
                  </a:lnTo>
                  <a:lnTo>
                    <a:pt x="3581" y="92710"/>
                  </a:lnTo>
                  <a:lnTo>
                    <a:pt x="3454" y="93980"/>
                  </a:lnTo>
                  <a:lnTo>
                    <a:pt x="3746" y="93980"/>
                  </a:lnTo>
                  <a:lnTo>
                    <a:pt x="4356" y="95250"/>
                  </a:lnTo>
                  <a:lnTo>
                    <a:pt x="4660" y="95250"/>
                  </a:lnTo>
                  <a:lnTo>
                    <a:pt x="4343" y="96520"/>
                  </a:lnTo>
                  <a:lnTo>
                    <a:pt x="4343" y="102870"/>
                  </a:lnTo>
                  <a:lnTo>
                    <a:pt x="3429" y="104140"/>
                  </a:lnTo>
                  <a:lnTo>
                    <a:pt x="2908" y="104140"/>
                  </a:lnTo>
                  <a:lnTo>
                    <a:pt x="3009" y="102870"/>
                  </a:lnTo>
                  <a:lnTo>
                    <a:pt x="2997" y="101752"/>
                  </a:lnTo>
                  <a:lnTo>
                    <a:pt x="4343" y="102870"/>
                  </a:lnTo>
                  <a:lnTo>
                    <a:pt x="4343" y="96520"/>
                  </a:lnTo>
                  <a:lnTo>
                    <a:pt x="4025" y="97790"/>
                  </a:lnTo>
                  <a:lnTo>
                    <a:pt x="3708" y="97790"/>
                  </a:lnTo>
                  <a:lnTo>
                    <a:pt x="4305" y="99060"/>
                  </a:lnTo>
                  <a:lnTo>
                    <a:pt x="3505" y="99060"/>
                  </a:lnTo>
                  <a:lnTo>
                    <a:pt x="2819" y="101600"/>
                  </a:lnTo>
                  <a:lnTo>
                    <a:pt x="2387" y="101600"/>
                  </a:lnTo>
                  <a:lnTo>
                    <a:pt x="2184" y="102870"/>
                  </a:lnTo>
                  <a:lnTo>
                    <a:pt x="1143" y="101600"/>
                  </a:lnTo>
                  <a:lnTo>
                    <a:pt x="1689" y="102870"/>
                  </a:lnTo>
                  <a:lnTo>
                    <a:pt x="2895" y="105410"/>
                  </a:lnTo>
                  <a:lnTo>
                    <a:pt x="2463" y="106680"/>
                  </a:lnTo>
                  <a:lnTo>
                    <a:pt x="2070" y="106680"/>
                  </a:lnTo>
                  <a:lnTo>
                    <a:pt x="2184" y="107950"/>
                  </a:lnTo>
                  <a:lnTo>
                    <a:pt x="1930" y="107950"/>
                  </a:lnTo>
                  <a:lnTo>
                    <a:pt x="1892" y="109220"/>
                  </a:lnTo>
                  <a:lnTo>
                    <a:pt x="1231" y="109220"/>
                  </a:lnTo>
                  <a:lnTo>
                    <a:pt x="1460" y="110490"/>
                  </a:lnTo>
                  <a:lnTo>
                    <a:pt x="2273" y="110490"/>
                  </a:lnTo>
                  <a:lnTo>
                    <a:pt x="2082" y="111760"/>
                  </a:lnTo>
                  <a:lnTo>
                    <a:pt x="2768" y="111760"/>
                  </a:lnTo>
                  <a:lnTo>
                    <a:pt x="2755" y="110007"/>
                  </a:lnTo>
                  <a:lnTo>
                    <a:pt x="2921" y="109893"/>
                  </a:lnTo>
                  <a:lnTo>
                    <a:pt x="2755" y="109664"/>
                  </a:lnTo>
                  <a:lnTo>
                    <a:pt x="2755" y="107950"/>
                  </a:lnTo>
                  <a:lnTo>
                    <a:pt x="3162" y="109220"/>
                  </a:lnTo>
                  <a:lnTo>
                    <a:pt x="3505" y="109220"/>
                  </a:lnTo>
                  <a:lnTo>
                    <a:pt x="2997" y="110490"/>
                  </a:lnTo>
                  <a:lnTo>
                    <a:pt x="4343" y="111760"/>
                  </a:lnTo>
                  <a:lnTo>
                    <a:pt x="3086" y="113030"/>
                  </a:lnTo>
                  <a:lnTo>
                    <a:pt x="2349" y="114300"/>
                  </a:lnTo>
                  <a:lnTo>
                    <a:pt x="1600" y="114300"/>
                  </a:lnTo>
                  <a:lnTo>
                    <a:pt x="1790" y="115570"/>
                  </a:lnTo>
                  <a:lnTo>
                    <a:pt x="1879" y="118110"/>
                  </a:lnTo>
                  <a:lnTo>
                    <a:pt x="1676" y="120650"/>
                  </a:lnTo>
                  <a:lnTo>
                    <a:pt x="3238" y="121920"/>
                  </a:lnTo>
                  <a:lnTo>
                    <a:pt x="3416" y="121920"/>
                  </a:lnTo>
                  <a:lnTo>
                    <a:pt x="3251" y="122237"/>
                  </a:lnTo>
                  <a:lnTo>
                    <a:pt x="3251" y="125730"/>
                  </a:lnTo>
                  <a:lnTo>
                    <a:pt x="2667" y="128270"/>
                  </a:lnTo>
                  <a:lnTo>
                    <a:pt x="2387" y="125730"/>
                  </a:lnTo>
                  <a:lnTo>
                    <a:pt x="3251" y="125730"/>
                  </a:lnTo>
                  <a:lnTo>
                    <a:pt x="3251" y="122237"/>
                  </a:lnTo>
                  <a:lnTo>
                    <a:pt x="2730" y="123190"/>
                  </a:lnTo>
                  <a:lnTo>
                    <a:pt x="2501" y="123190"/>
                  </a:lnTo>
                  <a:lnTo>
                    <a:pt x="2387" y="125679"/>
                  </a:lnTo>
                  <a:lnTo>
                    <a:pt x="2286" y="124688"/>
                  </a:lnTo>
                  <a:lnTo>
                    <a:pt x="2298" y="125730"/>
                  </a:lnTo>
                  <a:lnTo>
                    <a:pt x="2336" y="127000"/>
                  </a:lnTo>
                  <a:lnTo>
                    <a:pt x="2006" y="127000"/>
                  </a:lnTo>
                  <a:lnTo>
                    <a:pt x="0" y="132080"/>
                  </a:lnTo>
                  <a:lnTo>
                    <a:pt x="4584" y="134620"/>
                  </a:lnTo>
                  <a:lnTo>
                    <a:pt x="2324" y="139141"/>
                  </a:lnTo>
                  <a:lnTo>
                    <a:pt x="1206" y="144780"/>
                  </a:lnTo>
                  <a:lnTo>
                    <a:pt x="2870" y="151130"/>
                  </a:lnTo>
                  <a:lnTo>
                    <a:pt x="1092" y="156210"/>
                  </a:lnTo>
                  <a:lnTo>
                    <a:pt x="762" y="157480"/>
                  </a:lnTo>
                  <a:lnTo>
                    <a:pt x="1511" y="158750"/>
                  </a:lnTo>
                  <a:lnTo>
                    <a:pt x="2095" y="158750"/>
                  </a:lnTo>
                  <a:lnTo>
                    <a:pt x="1181" y="160020"/>
                  </a:lnTo>
                  <a:lnTo>
                    <a:pt x="2349" y="161290"/>
                  </a:lnTo>
                  <a:lnTo>
                    <a:pt x="3302" y="163830"/>
                  </a:lnTo>
                  <a:lnTo>
                    <a:pt x="444" y="165100"/>
                  </a:lnTo>
                  <a:lnTo>
                    <a:pt x="2222" y="168910"/>
                  </a:lnTo>
                  <a:lnTo>
                    <a:pt x="2806" y="167640"/>
                  </a:lnTo>
                  <a:lnTo>
                    <a:pt x="2806" y="168910"/>
                  </a:lnTo>
                  <a:lnTo>
                    <a:pt x="3517" y="171450"/>
                  </a:lnTo>
                  <a:lnTo>
                    <a:pt x="2692" y="171450"/>
                  </a:lnTo>
                  <a:lnTo>
                    <a:pt x="3708" y="175260"/>
                  </a:lnTo>
                  <a:lnTo>
                    <a:pt x="3454" y="176530"/>
                  </a:lnTo>
                  <a:lnTo>
                    <a:pt x="1778" y="173990"/>
                  </a:lnTo>
                  <a:lnTo>
                    <a:pt x="1790" y="177800"/>
                  </a:lnTo>
                  <a:lnTo>
                    <a:pt x="2019" y="177800"/>
                  </a:lnTo>
                  <a:lnTo>
                    <a:pt x="3187" y="180340"/>
                  </a:lnTo>
                  <a:lnTo>
                    <a:pt x="3530" y="180340"/>
                  </a:lnTo>
                  <a:lnTo>
                    <a:pt x="3556" y="179070"/>
                  </a:lnTo>
                  <a:lnTo>
                    <a:pt x="4330" y="179070"/>
                  </a:lnTo>
                  <a:lnTo>
                    <a:pt x="4089" y="179146"/>
                  </a:lnTo>
                  <a:lnTo>
                    <a:pt x="4368" y="179298"/>
                  </a:lnTo>
                  <a:lnTo>
                    <a:pt x="4572" y="180340"/>
                  </a:lnTo>
                  <a:lnTo>
                    <a:pt x="7454" y="180340"/>
                  </a:lnTo>
                  <a:lnTo>
                    <a:pt x="7975" y="179070"/>
                  </a:lnTo>
                  <a:lnTo>
                    <a:pt x="8496" y="177800"/>
                  </a:lnTo>
                  <a:lnTo>
                    <a:pt x="8407" y="177673"/>
                  </a:lnTo>
                  <a:lnTo>
                    <a:pt x="8343" y="177800"/>
                  </a:lnTo>
                  <a:lnTo>
                    <a:pt x="8331" y="177571"/>
                  </a:lnTo>
                  <a:lnTo>
                    <a:pt x="7581" y="176530"/>
                  </a:lnTo>
                  <a:lnTo>
                    <a:pt x="8064" y="175615"/>
                  </a:lnTo>
                  <a:lnTo>
                    <a:pt x="7950" y="175260"/>
                  </a:lnTo>
                  <a:lnTo>
                    <a:pt x="8255" y="175260"/>
                  </a:lnTo>
                  <a:lnTo>
                    <a:pt x="8559" y="175260"/>
                  </a:lnTo>
                  <a:lnTo>
                    <a:pt x="8674" y="173990"/>
                  </a:lnTo>
                  <a:lnTo>
                    <a:pt x="8407" y="173761"/>
                  </a:lnTo>
                  <a:lnTo>
                    <a:pt x="8585" y="172720"/>
                  </a:lnTo>
                  <a:lnTo>
                    <a:pt x="7874" y="171450"/>
                  </a:lnTo>
                  <a:lnTo>
                    <a:pt x="7391" y="172720"/>
                  </a:lnTo>
                  <a:lnTo>
                    <a:pt x="7734" y="172720"/>
                  </a:lnTo>
                  <a:lnTo>
                    <a:pt x="8140" y="173532"/>
                  </a:lnTo>
                  <a:lnTo>
                    <a:pt x="7188" y="172720"/>
                  </a:lnTo>
                  <a:lnTo>
                    <a:pt x="7391" y="172720"/>
                  </a:lnTo>
                  <a:lnTo>
                    <a:pt x="6870" y="171450"/>
                  </a:lnTo>
                  <a:lnTo>
                    <a:pt x="7874" y="171450"/>
                  </a:lnTo>
                  <a:lnTo>
                    <a:pt x="7340" y="170180"/>
                  </a:lnTo>
                  <a:lnTo>
                    <a:pt x="7632" y="170180"/>
                  </a:lnTo>
                  <a:lnTo>
                    <a:pt x="7734" y="168910"/>
                  </a:lnTo>
                  <a:lnTo>
                    <a:pt x="6934" y="167640"/>
                  </a:lnTo>
                  <a:lnTo>
                    <a:pt x="7632" y="167640"/>
                  </a:lnTo>
                  <a:lnTo>
                    <a:pt x="6426" y="165100"/>
                  </a:lnTo>
                  <a:lnTo>
                    <a:pt x="7429" y="165100"/>
                  </a:lnTo>
                  <a:lnTo>
                    <a:pt x="6565" y="163830"/>
                  </a:lnTo>
                  <a:lnTo>
                    <a:pt x="6451" y="162560"/>
                  </a:lnTo>
                  <a:lnTo>
                    <a:pt x="8178" y="163830"/>
                  </a:lnTo>
                  <a:lnTo>
                    <a:pt x="7556" y="162560"/>
                  </a:lnTo>
                  <a:lnTo>
                    <a:pt x="6311" y="160020"/>
                  </a:lnTo>
                  <a:lnTo>
                    <a:pt x="8089" y="160020"/>
                  </a:lnTo>
                  <a:lnTo>
                    <a:pt x="6565" y="158750"/>
                  </a:lnTo>
                  <a:lnTo>
                    <a:pt x="7277" y="156210"/>
                  </a:lnTo>
                  <a:lnTo>
                    <a:pt x="6553" y="154940"/>
                  </a:lnTo>
                  <a:lnTo>
                    <a:pt x="6819" y="154940"/>
                  </a:lnTo>
                  <a:lnTo>
                    <a:pt x="6972" y="153670"/>
                  </a:lnTo>
                  <a:lnTo>
                    <a:pt x="6527" y="153670"/>
                  </a:lnTo>
                  <a:lnTo>
                    <a:pt x="6324" y="151130"/>
                  </a:lnTo>
                  <a:lnTo>
                    <a:pt x="5626" y="149860"/>
                  </a:lnTo>
                  <a:lnTo>
                    <a:pt x="6845" y="148590"/>
                  </a:lnTo>
                  <a:lnTo>
                    <a:pt x="7835" y="147320"/>
                  </a:lnTo>
                  <a:lnTo>
                    <a:pt x="7620" y="147320"/>
                  </a:lnTo>
                  <a:lnTo>
                    <a:pt x="6731" y="146050"/>
                  </a:lnTo>
                  <a:lnTo>
                    <a:pt x="7543" y="144780"/>
                  </a:lnTo>
                  <a:lnTo>
                    <a:pt x="8166" y="146050"/>
                  </a:lnTo>
                  <a:lnTo>
                    <a:pt x="7962" y="144780"/>
                  </a:lnTo>
                  <a:lnTo>
                    <a:pt x="7772" y="143510"/>
                  </a:lnTo>
                  <a:lnTo>
                    <a:pt x="7023" y="143510"/>
                  </a:lnTo>
                  <a:lnTo>
                    <a:pt x="6781" y="140970"/>
                  </a:lnTo>
                  <a:lnTo>
                    <a:pt x="7899" y="142240"/>
                  </a:lnTo>
                  <a:lnTo>
                    <a:pt x="8509" y="142240"/>
                  </a:lnTo>
                  <a:lnTo>
                    <a:pt x="8267" y="140970"/>
                  </a:lnTo>
                  <a:lnTo>
                    <a:pt x="7277" y="139725"/>
                  </a:lnTo>
                  <a:lnTo>
                    <a:pt x="7340" y="138430"/>
                  </a:lnTo>
                  <a:lnTo>
                    <a:pt x="7835" y="138430"/>
                  </a:lnTo>
                  <a:lnTo>
                    <a:pt x="6985" y="137160"/>
                  </a:lnTo>
                  <a:lnTo>
                    <a:pt x="7962" y="134620"/>
                  </a:lnTo>
                  <a:lnTo>
                    <a:pt x="6883" y="133350"/>
                  </a:lnTo>
                  <a:lnTo>
                    <a:pt x="7010" y="133350"/>
                  </a:lnTo>
                  <a:lnTo>
                    <a:pt x="6794" y="131445"/>
                  </a:lnTo>
                  <a:lnTo>
                    <a:pt x="6223" y="133350"/>
                  </a:lnTo>
                  <a:lnTo>
                    <a:pt x="5613" y="133350"/>
                  </a:lnTo>
                  <a:lnTo>
                    <a:pt x="5613" y="132080"/>
                  </a:lnTo>
                  <a:lnTo>
                    <a:pt x="5892" y="132080"/>
                  </a:lnTo>
                  <a:lnTo>
                    <a:pt x="6756" y="131076"/>
                  </a:lnTo>
                  <a:lnTo>
                    <a:pt x="6731" y="130810"/>
                  </a:lnTo>
                  <a:lnTo>
                    <a:pt x="6629" y="130644"/>
                  </a:lnTo>
                  <a:lnTo>
                    <a:pt x="6502" y="130810"/>
                  </a:lnTo>
                  <a:lnTo>
                    <a:pt x="6578" y="130568"/>
                  </a:lnTo>
                  <a:lnTo>
                    <a:pt x="5918" y="129540"/>
                  </a:lnTo>
                  <a:lnTo>
                    <a:pt x="6273" y="128270"/>
                  </a:lnTo>
                  <a:lnTo>
                    <a:pt x="7327" y="128270"/>
                  </a:lnTo>
                  <a:lnTo>
                    <a:pt x="6578" y="130568"/>
                  </a:lnTo>
                  <a:lnTo>
                    <a:pt x="7493" y="129540"/>
                  </a:lnTo>
                  <a:lnTo>
                    <a:pt x="7023" y="130810"/>
                  </a:lnTo>
                  <a:lnTo>
                    <a:pt x="8724" y="129540"/>
                  </a:lnTo>
                  <a:lnTo>
                    <a:pt x="6870" y="132080"/>
                  </a:lnTo>
                  <a:lnTo>
                    <a:pt x="8674" y="130810"/>
                  </a:lnTo>
                  <a:lnTo>
                    <a:pt x="8877" y="129540"/>
                  </a:lnTo>
                  <a:lnTo>
                    <a:pt x="9080" y="128270"/>
                  </a:lnTo>
                  <a:lnTo>
                    <a:pt x="8255" y="128270"/>
                  </a:lnTo>
                  <a:lnTo>
                    <a:pt x="8458" y="127000"/>
                  </a:lnTo>
                  <a:lnTo>
                    <a:pt x="8674" y="125730"/>
                  </a:lnTo>
                  <a:lnTo>
                    <a:pt x="8102" y="125730"/>
                  </a:lnTo>
                  <a:lnTo>
                    <a:pt x="7797" y="127000"/>
                  </a:lnTo>
                  <a:lnTo>
                    <a:pt x="7239" y="125730"/>
                  </a:lnTo>
                  <a:lnTo>
                    <a:pt x="6337" y="121920"/>
                  </a:lnTo>
                  <a:lnTo>
                    <a:pt x="9982" y="123190"/>
                  </a:lnTo>
                  <a:lnTo>
                    <a:pt x="8699" y="120650"/>
                  </a:lnTo>
                  <a:lnTo>
                    <a:pt x="8026" y="120650"/>
                  </a:lnTo>
                  <a:lnTo>
                    <a:pt x="6718" y="119380"/>
                  </a:lnTo>
                  <a:lnTo>
                    <a:pt x="7493" y="118110"/>
                  </a:lnTo>
                  <a:lnTo>
                    <a:pt x="8648" y="119380"/>
                  </a:lnTo>
                  <a:lnTo>
                    <a:pt x="8750" y="118110"/>
                  </a:lnTo>
                  <a:lnTo>
                    <a:pt x="8851" y="116840"/>
                  </a:lnTo>
                  <a:lnTo>
                    <a:pt x="8369" y="116840"/>
                  </a:lnTo>
                  <a:lnTo>
                    <a:pt x="9372" y="115570"/>
                  </a:lnTo>
                  <a:lnTo>
                    <a:pt x="8343" y="115570"/>
                  </a:lnTo>
                  <a:lnTo>
                    <a:pt x="8216" y="116840"/>
                  </a:lnTo>
                  <a:lnTo>
                    <a:pt x="6997" y="116840"/>
                  </a:lnTo>
                  <a:lnTo>
                    <a:pt x="7899" y="115570"/>
                  </a:lnTo>
                  <a:lnTo>
                    <a:pt x="7747" y="115570"/>
                  </a:lnTo>
                  <a:lnTo>
                    <a:pt x="7797" y="114300"/>
                  </a:lnTo>
                  <a:lnTo>
                    <a:pt x="8851" y="114300"/>
                  </a:lnTo>
                  <a:lnTo>
                    <a:pt x="8801" y="111760"/>
                  </a:lnTo>
                  <a:lnTo>
                    <a:pt x="8153" y="109220"/>
                  </a:lnTo>
                  <a:lnTo>
                    <a:pt x="8077" y="106680"/>
                  </a:lnTo>
                  <a:lnTo>
                    <a:pt x="9042" y="106680"/>
                  </a:lnTo>
                  <a:lnTo>
                    <a:pt x="8775" y="104140"/>
                  </a:lnTo>
                  <a:lnTo>
                    <a:pt x="8648" y="102870"/>
                  </a:lnTo>
                  <a:lnTo>
                    <a:pt x="8915" y="101600"/>
                  </a:lnTo>
                  <a:lnTo>
                    <a:pt x="9461" y="99060"/>
                  </a:lnTo>
                  <a:lnTo>
                    <a:pt x="10223" y="95250"/>
                  </a:lnTo>
                  <a:lnTo>
                    <a:pt x="9372" y="93980"/>
                  </a:lnTo>
                  <a:lnTo>
                    <a:pt x="9067" y="93980"/>
                  </a:lnTo>
                  <a:lnTo>
                    <a:pt x="9029" y="92710"/>
                  </a:lnTo>
                  <a:lnTo>
                    <a:pt x="9880" y="92710"/>
                  </a:lnTo>
                  <a:lnTo>
                    <a:pt x="9207" y="91440"/>
                  </a:lnTo>
                  <a:lnTo>
                    <a:pt x="8496" y="86360"/>
                  </a:lnTo>
                  <a:lnTo>
                    <a:pt x="9563" y="83820"/>
                  </a:lnTo>
                  <a:lnTo>
                    <a:pt x="9804" y="85090"/>
                  </a:lnTo>
                  <a:lnTo>
                    <a:pt x="10248" y="82550"/>
                  </a:lnTo>
                  <a:lnTo>
                    <a:pt x="8051" y="82550"/>
                  </a:lnTo>
                  <a:lnTo>
                    <a:pt x="8966" y="81280"/>
                  </a:lnTo>
                  <a:lnTo>
                    <a:pt x="9105" y="81280"/>
                  </a:lnTo>
                  <a:lnTo>
                    <a:pt x="9283" y="80010"/>
                  </a:lnTo>
                  <a:lnTo>
                    <a:pt x="9664" y="77470"/>
                  </a:lnTo>
                  <a:lnTo>
                    <a:pt x="9029" y="73660"/>
                  </a:lnTo>
                  <a:lnTo>
                    <a:pt x="10515" y="69850"/>
                  </a:lnTo>
                  <a:lnTo>
                    <a:pt x="9245" y="69850"/>
                  </a:lnTo>
                  <a:lnTo>
                    <a:pt x="11264" y="66040"/>
                  </a:lnTo>
                  <a:lnTo>
                    <a:pt x="9461" y="66040"/>
                  </a:lnTo>
                  <a:lnTo>
                    <a:pt x="10426" y="63500"/>
                  </a:lnTo>
                  <a:lnTo>
                    <a:pt x="10807" y="64770"/>
                  </a:lnTo>
                  <a:lnTo>
                    <a:pt x="11010" y="63500"/>
                  </a:lnTo>
                  <a:lnTo>
                    <a:pt x="11417" y="60960"/>
                  </a:lnTo>
                  <a:lnTo>
                    <a:pt x="11480" y="59690"/>
                  </a:lnTo>
                  <a:lnTo>
                    <a:pt x="10261" y="59690"/>
                  </a:lnTo>
                  <a:lnTo>
                    <a:pt x="10045" y="58420"/>
                  </a:lnTo>
                  <a:lnTo>
                    <a:pt x="10998" y="58420"/>
                  </a:lnTo>
                  <a:lnTo>
                    <a:pt x="9956" y="57150"/>
                  </a:lnTo>
                  <a:lnTo>
                    <a:pt x="11074" y="55880"/>
                  </a:lnTo>
                  <a:lnTo>
                    <a:pt x="10121" y="55880"/>
                  </a:lnTo>
                  <a:lnTo>
                    <a:pt x="9639" y="54610"/>
                  </a:lnTo>
                  <a:lnTo>
                    <a:pt x="10744" y="52070"/>
                  </a:lnTo>
                  <a:lnTo>
                    <a:pt x="11239" y="52070"/>
                  </a:lnTo>
                  <a:lnTo>
                    <a:pt x="10985" y="50800"/>
                  </a:lnTo>
                  <a:lnTo>
                    <a:pt x="10769" y="49530"/>
                  </a:lnTo>
                  <a:lnTo>
                    <a:pt x="11277" y="49530"/>
                  </a:lnTo>
                  <a:lnTo>
                    <a:pt x="10477" y="48260"/>
                  </a:lnTo>
                  <a:lnTo>
                    <a:pt x="12280" y="49530"/>
                  </a:lnTo>
                  <a:lnTo>
                    <a:pt x="11582" y="48260"/>
                  </a:lnTo>
                  <a:lnTo>
                    <a:pt x="11201" y="48260"/>
                  </a:lnTo>
                  <a:lnTo>
                    <a:pt x="11442" y="46990"/>
                  </a:lnTo>
                  <a:lnTo>
                    <a:pt x="12077" y="45720"/>
                  </a:lnTo>
                  <a:lnTo>
                    <a:pt x="12560" y="45720"/>
                  </a:lnTo>
                  <a:lnTo>
                    <a:pt x="12954" y="44450"/>
                  </a:lnTo>
                  <a:lnTo>
                    <a:pt x="14071" y="43180"/>
                  </a:lnTo>
                  <a:lnTo>
                    <a:pt x="14782" y="40640"/>
                  </a:lnTo>
                  <a:lnTo>
                    <a:pt x="15443" y="39370"/>
                  </a:lnTo>
                  <a:lnTo>
                    <a:pt x="15303" y="36830"/>
                  </a:lnTo>
                  <a:lnTo>
                    <a:pt x="15303" y="35560"/>
                  </a:lnTo>
                  <a:lnTo>
                    <a:pt x="15011" y="36830"/>
                  </a:lnTo>
                  <a:lnTo>
                    <a:pt x="13868" y="35560"/>
                  </a:lnTo>
                  <a:lnTo>
                    <a:pt x="14109" y="35102"/>
                  </a:lnTo>
                  <a:lnTo>
                    <a:pt x="13614" y="34290"/>
                  </a:lnTo>
                  <a:lnTo>
                    <a:pt x="13716" y="33020"/>
                  </a:lnTo>
                  <a:lnTo>
                    <a:pt x="14744" y="34290"/>
                  </a:lnTo>
                  <a:lnTo>
                    <a:pt x="14122" y="34290"/>
                  </a:lnTo>
                  <a:lnTo>
                    <a:pt x="14249" y="34925"/>
                  </a:lnTo>
                  <a:lnTo>
                    <a:pt x="14757" y="34290"/>
                  </a:lnTo>
                  <a:lnTo>
                    <a:pt x="15074" y="34290"/>
                  </a:lnTo>
                  <a:lnTo>
                    <a:pt x="14719" y="33020"/>
                  </a:lnTo>
                  <a:lnTo>
                    <a:pt x="14922" y="33020"/>
                  </a:lnTo>
                  <a:lnTo>
                    <a:pt x="16611" y="31750"/>
                  </a:lnTo>
                  <a:lnTo>
                    <a:pt x="15963" y="31750"/>
                  </a:lnTo>
                  <a:lnTo>
                    <a:pt x="16624" y="29210"/>
                  </a:lnTo>
                  <a:lnTo>
                    <a:pt x="16675" y="27940"/>
                  </a:lnTo>
                  <a:lnTo>
                    <a:pt x="16916" y="26670"/>
                  </a:lnTo>
                  <a:lnTo>
                    <a:pt x="16929" y="25400"/>
                  </a:lnTo>
                  <a:lnTo>
                    <a:pt x="17081" y="24130"/>
                  </a:lnTo>
                  <a:lnTo>
                    <a:pt x="16217" y="24130"/>
                  </a:lnTo>
                  <a:lnTo>
                    <a:pt x="16510" y="22860"/>
                  </a:lnTo>
                  <a:lnTo>
                    <a:pt x="15875" y="21590"/>
                  </a:lnTo>
                  <a:lnTo>
                    <a:pt x="16306" y="20320"/>
                  </a:lnTo>
                  <a:lnTo>
                    <a:pt x="17094" y="17780"/>
                  </a:lnTo>
                  <a:lnTo>
                    <a:pt x="17183" y="16510"/>
                  </a:lnTo>
                  <a:lnTo>
                    <a:pt x="17030" y="15240"/>
                  </a:lnTo>
                  <a:lnTo>
                    <a:pt x="16891" y="14135"/>
                  </a:lnTo>
                  <a:lnTo>
                    <a:pt x="16814" y="15240"/>
                  </a:lnTo>
                  <a:lnTo>
                    <a:pt x="16865" y="14033"/>
                  </a:lnTo>
                  <a:lnTo>
                    <a:pt x="17005" y="12700"/>
                  </a:lnTo>
                  <a:lnTo>
                    <a:pt x="17424" y="13970"/>
                  </a:lnTo>
                  <a:lnTo>
                    <a:pt x="17538" y="12700"/>
                  </a:lnTo>
                  <a:lnTo>
                    <a:pt x="17665" y="11430"/>
                  </a:lnTo>
                  <a:lnTo>
                    <a:pt x="18135" y="8890"/>
                  </a:lnTo>
                  <a:lnTo>
                    <a:pt x="17335" y="8890"/>
                  </a:lnTo>
                  <a:lnTo>
                    <a:pt x="17411" y="7620"/>
                  </a:lnTo>
                  <a:lnTo>
                    <a:pt x="18186" y="7620"/>
                  </a:lnTo>
                  <a:lnTo>
                    <a:pt x="18402" y="8890"/>
                  </a:lnTo>
                  <a:lnTo>
                    <a:pt x="18440" y="7620"/>
                  </a:lnTo>
                  <a:lnTo>
                    <a:pt x="22072" y="7620"/>
                  </a:lnTo>
                  <a:lnTo>
                    <a:pt x="23545" y="8890"/>
                  </a:lnTo>
                  <a:lnTo>
                    <a:pt x="24980" y="8890"/>
                  </a:lnTo>
                  <a:lnTo>
                    <a:pt x="28105" y="10160"/>
                  </a:lnTo>
                  <a:lnTo>
                    <a:pt x="31394" y="10160"/>
                  </a:lnTo>
                  <a:lnTo>
                    <a:pt x="32562" y="12700"/>
                  </a:lnTo>
                  <a:lnTo>
                    <a:pt x="35521" y="12700"/>
                  </a:lnTo>
                  <a:lnTo>
                    <a:pt x="35877" y="13970"/>
                  </a:lnTo>
                  <a:lnTo>
                    <a:pt x="36715" y="15240"/>
                  </a:lnTo>
                  <a:lnTo>
                    <a:pt x="39179" y="15240"/>
                  </a:lnTo>
                  <a:lnTo>
                    <a:pt x="39941" y="16510"/>
                  </a:lnTo>
                  <a:lnTo>
                    <a:pt x="44030" y="16510"/>
                  </a:lnTo>
                  <a:lnTo>
                    <a:pt x="46177" y="15240"/>
                  </a:lnTo>
                  <a:lnTo>
                    <a:pt x="47853" y="15240"/>
                  </a:lnTo>
                  <a:lnTo>
                    <a:pt x="48348" y="13970"/>
                  </a:lnTo>
                  <a:lnTo>
                    <a:pt x="48729" y="15240"/>
                  </a:lnTo>
                  <a:lnTo>
                    <a:pt x="49187" y="15240"/>
                  </a:lnTo>
                  <a:lnTo>
                    <a:pt x="49009" y="13970"/>
                  </a:lnTo>
                  <a:lnTo>
                    <a:pt x="60337" y="13970"/>
                  </a:lnTo>
                  <a:lnTo>
                    <a:pt x="63690" y="15240"/>
                  </a:lnTo>
                  <a:lnTo>
                    <a:pt x="69786" y="15240"/>
                  </a:lnTo>
                  <a:lnTo>
                    <a:pt x="69113" y="13970"/>
                  </a:lnTo>
                  <a:lnTo>
                    <a:pt x="68453" y="12700"/>
                  </a:lnTo>
                  <a:lnTo>
                    <a:pt x="71412" y="13843"/>
                  </a:lnTo>
                  <a:lnTo>
                    <a:pt x="75831" y="12700"/>
                  </a:lnTo>
                  <a:lnTo>
                    <a:pt x="83591" y="12700"/>
                  </a:lnTo>
                  <a:lnTo>
                    <a:pt x="84201" y="13970"/>
                  </a:lnTo>
                  <a:lnTo>
                    <a:pt x="85813" y="13970"/>
                  </a:lnTo>
                  <a:lnTo>
                    <a:pt x="86144" y="12700"/>
                  </a:lnTo>
                  <a:lnTo>
                    <a:pt x="86575" y="12700"/>
                  </a:lnTo>
                  <a:lnTo>
                    <a:pt x="86017" y="13970"/>
                  </a:lnTo>
                  <a:lnTo>
                    <a:pt x="88125" y="13970"/>
                  </a:lnTo>
                  <a:lnTo>
                    <a:pt x="87998" y="15240"/>
                  </a:lnTo>
                  <a:lnTo>
                    <a:pt x="88176" y="15240"/>
                  </a:lnTo>
                  <a:lnTo>
                    <a:pt x="89281" y="16510"/>
                  </a:lnTo>
                  <a:lnTo>
                    <a:pt x="89509" y="15240"/>
                  </a:lnTo>
                  <a:lnTo>
                    <a:pt x="90271" y="16510"/>
                  </a:lnTo>
                  <a:lnTo>
                    <a:pt x="91821" y="17780"/>
                  </a:lnTo>
                  <a:lnTo>
                    <a:pt x="91973" y="18288"/>
                  </a:lnTo>
                  <a:lnTo>
                    <a:pt x="92303" y="19367"/>
                  </a:lnTo>
                  <a:lnTo>
                    <a:pt x="92354" y="19050"/>
                  </a:lnTo>
                  <a:lnTo>
                    <a:pt x="93522" y="19050"/>
                  </a:lnTo>
                  <a:lnTo>
                    <a:pt x="93522" y="21590"/>
                  </a:lnTo>
                  <a:lnTo>
                    <a:pt x="94767" y="20320"/>
                  </a:lnTo>
                  <a:lnTo>
                    <a:pt x="93573" y="21590"/>
                  </a:lnTo>
                  <a:lnTo>
                    <a:pt x="95402" y="24130"/>
                  </a:lnTo>
                  <a:lnTo>
                    <a:pt x="95732" y="24599"/>
                  </a:lnTo>
                  <a:lnTo>
                    <a:pt x="95516" y="24130"/>
                  </a:lnTo>
                  <a:lnTo>
                    <a:pt x="95935" y="24130"/>
                  </a:lnTo>
                  <a:lnTo>
                    <a:pt x="96520" y="25400"/>
                  </a:lnTo>
                  <a:lnTo>
                    <a:pt x="95821" y="25400"/>
                  </a:lnTo>
                  <a:lnTo>
                    <a:pt x="96418" y="26670"/>
                  </a:lnTo>
                  <a:lnTo>
                    <a:pt x="97663" y="26670"/>
                  </a:lnTo>
                  <a:lnTo>
                    <a:pt x="97167" y="29210"/>
                  </a:lnTo>
                  <a:lnTo>
                    <a:pt x="100761" y="30480"/>
                  </a:lnTo>
                  <a:lnTo>
                    <a:pt x="99225" y="31750"/>
                  </a:lnTo>
                  <a:lnTo>
                    <a:pt x="101155" y="35560"/>
                  </a:lnTo>
                  <a:lnTo>
                    <a:pt x="102489" y="38100"/>
                  </a:lnTo>
                  <a:lnTo>
                    <a:pt x="101092" y="38100"/>
                  </a:lnTo>
                  <a:lnTo>
                    <a:pt x="102158" y="40398"/>
                  </a:lnTo>
                  <a:lnTo>
                    <a:pt x="102514" y="38176"/>
                  </a:lnTo>
                  <a:lnTo>
                    <a:pt x="103289" y="40640"/>
                  </a:lnTo>
                  <a:lnTo>
                    <a:pt x="102616" y="41262"/>
                  </a:lnTo>
                  <a:lnTo>
                    <a:pt x="103708" y="43180"/>
                  </a:lnTo>
                  <a:lnTo>
                    <a:pt x="103479" y="45720"/>
                  </a:lnTo>
                  <a:lnTo>
                    <a:pt x="102971" y="45720"/>
                  </a:lnTo>
                  <a:lnTo>
                    <a:pt x="102641" y="52070"/>
                  </a:lnTo>
                  <a:lnTo>
                    <a:pt x="102895" y="53340"/>
                  </a:lnTo>
                  <a:lnTo>
                    <a:pt x="103746" y="53340"/>
                  </a:lnTo>
                  <a:lnTo>
                    <a:pt x="104355" y="55435"/>
                  </a:lnTo>
                  <a:lnTo>
                    <a:pt x="103263" y="54610"/>
                  </a:lnTo>
                  <a:lnTo>
                    <a:pt x="104190" y="58420"/>
                  </a:lnTo>
                  <a:lnTo>
                    <a:pt x="102171" y="57200"/>
                  </a:lnTo>
                  <a:lnTo>
                    <a:pt x="102412" y="58420"/>
                  </a:lnTo>
                  <a:lnTo>
                    <a:pt x="101981" y="58420"/>
                  </a:lnTo>
                  <a:lnTo>
                    <a:pt x="102095" y="59690"/>
                  </a:lnTo>
                  <a:lnTo>
                    <a:pt x="102870" y="59690"/>
                  </a:lnTo>
                  <a:lnTo>
                    <a:pt x="102603" y="60960"/>
                  </a:lnTo>
                  <a:lnTo>
                    <a:pt x="101917" y="60960"/>
                  </a:lnTo>
                  <a:lnTo>
                    <a:pt x="102831" y="62230"/>
                  </a:lnTo>
                  <a:lnTo>
                    <a:pt x="102362" y="63500"/>
                  </a:lnTo>
                  <a:lnTo>
                    <a:pt x="102006" y="63500"/>
                  </a:lnTo>
                  <a:lnTo>
                    <a:pt x="101727" y="66040"/>
                  </a:lnTo>
                  <a:lnTo>
                    <a:pt x="102882" y="68580"/>
                  </a:lnTo>
                  <a:lnTo>
                    <a:pt x="101803" y="71120"/>
                  </a:lnTo>
                  <a:lnTo>
                    <a:pt x="100647" y="69850"/>
                  </a:lnTo>
                  <a:lnTo>
                    <a:pt x="101193" y="72390"/>
                  </a:lnTo>
                  <a:lnTo>
                    <a:pt x="100037" y="71120"/>
                  </a:lnTo>
                  <a:lnTo>
                    <a:pt x="100088" y="73660"/>
                  </a:lnTo>
                  <a:lnTo>
                    <a:pt x="100749" y="72390"/>
                  </a:lnTo>
                  <a:lnTo>
                    <a:pt x="100495" y="73660"/>
                  </a:lnTo>
                  <a:lnTo>
                    <a:pt x="101053" y="74930"/>
                  </a:lnTo>
                  <a:lnTo>
                    <a:pt x="100457" y="76200"/>
                  </a:lnTo>
                  <a:lnTo>
                    <a:pt x="100190" y="74930"/>
                  </a:lnTo>
                  <a:lnTo>
                    <a:pt x="99898" y="77470"/>
                  </a:lnTo>
                  <a:lnTo>
                    <a:pt x="100609" y="76200"/>
                  </a:lnTo>
                  <a:lnTo>
                    <a:pt x="100914" y="77470"/>
                  </a:lnTo>
                  <a:lnTo>
                    <a:pt x="102057" y="76200"/>
                  </a:lnTo>
                  <a:lnTo>
                    <a:pt x="101384" y="78740"/>
                  </a:lnTo>
                  <a:lnTo>
                    <a:pt x="101079" y="80010"/>
                  </a:lnTo>
                  <a:lnTo>
                    <a:pt x="100266" y="80010"/>
                  </a:lnTo>
                  <a:lnTo>
                    <a:pt x="100698" y="81280"/>
                  </a:lnTo>
                  <a:lnTo>
                    <a:pt x="100203" y="82550"/>
                  </a:lnTo>
                  <a:lnTo>
                    <a:pt x="98742" y="82550"/>
                  </a:lnTo>
                  <a:lnTo>
                    <a:pt x="99542" y="83820"/>
                  </a:lnTo>
                  <a:lnTo>
                    <a:pt x="98272" y="85090"/>
                  </a:lnTo>
                  <a:lnTo>
                    <a:pt x="99072" y="86360"/>
                  </a:lnTo>
                  <a:lnTo>
                    <a:pt x="98818" y="86360"/>
                  </a:lnTo>
                  <a:lnTo>
                    <a:pt x="98437" y="87630"/>
                  </a:lnTo>
                  <a:lnTo>
                    <a:pt x="97853" y="87630"/>
                  </a:lnTo>
                  <a:lnTo>
                    <a:pt x="97269" y="88900"/>
                  </a:lnTo>
                  <a:lnTo>
                    <a:pt x="99402" y="87630"/>
                  </a:lnTo>
                  <a:lnTo>
                    <a:pt x="98259" y="88900"/>
                  </a:lnTo>
                  <a:lnTo>
                    <a:pt x="98082" y="88900"/>
                  </a:lnTo>
                  <a:lnTo>
                    <a:pt x="97231" y="90170"/>
                  </a:lnTo>
                  <a:lnTo>
                    <a:pt x="97536" y="92710"/>
                  </a:lnTo>
                  <a:lnTo>
                    <a:pt x="96647" y="95250"/>
                  </a:lnTo>
                  <a:lnTo>
                    <a:pt x="95427" y="95250"/>
                  </a:lnTo>
                  <a:lnTo>
                    <a:pt x="95173" y="96520"/>
                  </a:lnTo>
                  <a:lnTo>
                    <a:pt x="95504" y="100330"/>
                  </a:lnTo>
                  <a:lnTo>
                    <a:pt x="95008" y="101600"/>
                  </a:lnTo>
                  <a:lnTo>
                    <a:pt x="95046" y="101828"/>
                  </a:lnTo>
                  <a:lnTo>
                    <a:pt x="96253" y="102870"/>
                  </a:lnTo>
                  <a:lnTo>
                    <a:pt x="93459" y="104140"/>
                  </a:lnTo>
                  <a:lnTo>
                    <a:pt x="93840" y="105410"/>
                  </a:lnTo>
                  <a:lnTo>
                    <a:pt x="93218" y="105410"/>
                  </a:lnTo>
                  <a:lnTo>
                    <a:pt x="92468" y="106680"/>
                  </a:lnTo>
                  <a:lnTo>
                    <a:pt x="92456" y="110490"/>
                  </a:lnTo>
                  <a:lnTo>
                    <a:pt x="92341" y="111760"/>
                  </a:lnTo>
                  <a:lnTo>
                    <a:pt x="92024" y="111760"/>
                  </a:lnTo>
                  <a:lnTo>
                    <a:pt x="91376" y="113030"/>
                  </a:lnTo>
                  <a:lnTo>
                    <a:pt x="91059" y="114300"/>
                  </a:lnTo>
                  <a:lnTo>
                    <a:pt x="90563" y="115570"/>
                  </a:lnTo>
                  <a:lnTo>
                    <a:pt x="90881" y="116840"/>
                  </a:lnTo>
                  <a:lnTo>
                    <a:pt x="91338" y="116840"/>
                  </a:lnTo>
                  <a:lnTo>
                    <a:pt x="88036" y="119380"/>
                  </a:lnTo>
                  <a:lnTo>
                    <a:pt x="90271" y="123380"/>
                  </a:lnTo>
                  <a:lnTo>
                    <a:pt x="90271" y="123190"/>
                  </a:lnTo>
                  <a:lnTo>
                    <a:pt x="91440" y="123190"/>
                  </a:lnTo>
                  <a:lnTo>
                    <a:pt x="91490" y="124460"/>
                  </a:lnTo>
                  <a:lnTo>
                    <a:pt x="91478" y="123190"/>
                  </a:lnTo>
                  <a:lnTo>
                    <a:pt x="92062" y="124460"/>
                  </a:lnTo>
                  <a:lnTo>
                    <a:pt x="92544" y="123190"/>
                  </a:lnTo>
                  <a:lnTo>
                    <a:pt x="92379" y="123190"/>
                  </a:lnTo>
                  <a:lnTo>
                    <a:pt x="92329" y="121920"/>
                  </a:lnTo>
                  <a:lnTo>
                    <a:pt x="92773" y="121920"/>
                  </a:lnTo>
                  <a:lnTo>
                    <a:pt x="92773" y="122237"/>
                  </a:lnTo>
                  <a:lnTo>
                    <a:pt x="92849" y="121920"/>
                  </a:lnTo>
                  <a:lnTo>
                    <a:pt x="93586" y="121920"/>
                  </a:lnTo>
                  <a:lnTo>
                    <a:pt x="93141" y="120650"/>
                  </a:lnTo>
                  <a:lnTo>
                    <a:pt x="93484" y="119380"/>
                  </a:lnTo>
                  <a:lnTo>
                    <a:pt x="94018" y="120650"/>
                  </a:lnTo>
                  <a:lnTo>
                    <a:pt x="94538" y="119380"/>
                  </a:lnTo>
                  <a:lnTo>
                    <a:pt x="94221" y="119380"/>
                  </a:lnTo>
                  <a:lnTo>
                    <a:pt x="94869" y="118110"/>
                  </a:lnTo>
                  <a:lnTo>
                    <a:pt x="94538" y="118110"/>
                  </a:lnTo>
                  <a:lnTo>
                    <a:pt x="94818" y="116840"/>
                  </a:lnTo>
                  <a:lnTo>
                    <a:pt x="94615" y="116840"/>
                  </a:lnTo>
                  <a:lnTo>
                    <a:pt x="95618" y="114300"/>
                  </a:lnTo>
                  <a:lnTo>
                    <a:pt x="94348" y="114300"/>
                  </a:lnTo>
                  <a:lnTo>
                    <a:pt x="94107" y="111760"/>
                  </a:lnTo>
                  <a:lnTo>
                    <a:pt x="96189" y="109220"/>
                  </a:lnTo>
                  <a:lnTo>
                    <a:pt x="96469" y="106680"/>
                  </a:lnTo>
                  <a:lnTo>
                    <a:pt x="96761" y="106680"/>
                  </a:lnTo>
                  <a:lnTo>
                    <a:pt x="96799" y="105410"/>
                  </a:lnTo>
                  <a:lnTo>
                    <a:pt x="97421" y="102870"/>
                  </a:lnTo>
                  <a:lnTo>
                    <a:pt x="97078" y="101600"/>
                  </a:lnTo>
                  <a:lnTo>
                    <a:pt x="98183" y="101600"/>
                  </a:lnTo>
                  <a:lnTo>
                    <a:pt x="98259" y="100330"/>
                  </a:lnTo>
                  <a:lnTo>
                    <a:pt x="97955" y="100330"/>
                  </a:lnTo>
                  <a:lnTo>
                    <a:pt x="98869" y="99060"/>
                  </a:lnTo>
                  <a:lnTo>
                    <a:pt x="99021" y="99936"/>
                  </a:lnTo>
                  <a:lnTo>
                    <a:pt x="99085" y="100330"/>
                  </a:lnTo>
                  <a:lnTo>
                    <a:pt x="99250" y="99110"/>
                  </a:lnTo>
                  <a:lnTo>
                    <a:pt x="99072" y="99796"/>
                  </a:lnTo>
                  <a:lnTo>
                    <a:pt x="99250" y="99060"/>
                  </a:lnTo>
                  <a:lnTo>
                    <a:pt x="99580" y="97790"/>
                  </a:lnTo>
                  <a:lnTo>
                    <a:pt x="100139" y="97790"/>
                  </a:lnTo>
                  <a:lnTo>
                    <a:pt x="99733" y="96520"/>
                  </a:lnTo>
                  <a:lnTo>
                    <a:pt x="100355" y="96520"/>
                  </a:lnTo>
                  <a:lnTo>
                    <a:pt x="100977" y="95250"/>
                  </a:lnTo>
                  <a:lnTo>
                    <a:pt x="100215" y="95250"/>
                  </a:lnTo>
                  <a:lnTo>
                    <a:pt x="100711" y="93980"/>
                  </a:lnTo>
                  <a:lnTo>
                    <a:pt x="101600" y="93980"/>
                  </a:lnTo>
                  <a:lnTo>
                    <a:pt x="103581" y="91440"/>
                  </a:lnTo>
                  <a:lnTo>
                    <a:pt x="100914" y="87630"/>
                  </a:lnTo>
                  <a:lnTo>
                    <a:pt x="102260" y="86956"/>
                  </a:lnTo>
                  <a:lnTo>
                    <a:pt x="101955" y="86360"/>
                  </a:lnTo>
                  <a:lnTo>
                    <a:pt x="102425" y="85090"/>
                  </a:lnTo>
                  <a:lnTo>
                    <a:pt x="104203" y="83820"/>
                  </a:lnTo>
                  <a:lnTo>
                    <a:pt x="105295" y="81280"/>
                  </a:lnTo>
                  <a:lnTo>
                    <a:pt x="103251" y="81280"/>
                  </a:lnTo>
                  <a:lnTo>
                    <a:pt x="104089" y="80010"/>
                  </a:lnTo>
                  <a:lnTo>
                    <a:pt x="102666" y="80010"/>
                  </a:lnTo>
                  <a:lnTo>
                    <a:pt x="102666" y="78663"/>
                  </a:lnTo>
                  <a:lnTo>
                    <a:pt x="103073" y="77470"/>
                  </a:lnTo>
                  <a:lnTo>
                    <a:pt x="104508" y="76200"/>
                  </a:lnTo>
                  <a:lnTo>
                    <a:pt x="104571" y="78663"/>
                  </a:lnTo>
                  <a:lnTo>
                    <a:pt x="105067" y="77470"/>
                  </a:lnTo>
                  <a:lnTo>
                    <a:pt x="105435" y="76200"/>
                  </a:lnTo>
                  <a:lnTo>
                    <a:pt x="105079" y="76200"/>
                  </a:lnTo>
                  <a:lnTo>
                    <a:pt x="105676" y="75349"/>
                  </a:lnTo>
                  <a:lnTo>
                    <a:pt x="105803" y="74930"/>
                  </a:lnTo>
                  <a:lnTo>
                    <a:pt x="105816" y="75145"/>
                  </a:lnTo>
                  <a:lnTo>
                    <a:pt x="105981" y="74930"/>
                  </a:lnTo>
                  <a:lnTo>
                    <a:pt x="105664" y="73660"/>
                  </a:lnTo>
                  <a:lnTo>
                    <a:pt x="106375" y="72390"/>
                  </a:lnTo>
                  <a:lnTo>
                    <a:pt x="105714" y="72390"/>
                  </a:lnTo>
                  <a:lnTo>
                    <a:pt x="106197" y="71120"/>
                  </a:lnTo>
                  <a:lnTo>
                    <a:pt x="106680" y="69850"/>
                  </a:lnTo>
                  <a:lnTo>
                    <a:pt x="105270" y="71120"/>
                  </a:lnTo>
                  <a:lnTo>
                    <a:pt x="105435" y="68580"/>
                  </a:lnTo>
                  <a:lnTo>
                    <a:pt x="106159" y="67310"/>
                  </a:lnTo>
                  <a:lnTo>
                    <a:pt x="106680" y="69850"/>
                  </a:lnTo>
                  <a:lnTo>
                    <a:pt x="106540" y="67310"/>
                  </a:lnTo>
                  <a:lnTo>
                    <a:pt x="107111" y="66040"/>
                  </a:lnTo>
                  <a:lnTo>
                    <a:pt x="107759" y="68580"/>
                  </a:lnTo>
                  <a:lnTo>
                    <a:pt x="107365" y="66040"/>
                  </a:lnTo>
                  <a:lnTo>
                    <a:pt x="108724" y="64770"/>
                  </a:lnTo>
                  <a:lnTo>
                    <a:pt x="109004" y="63500"/>
                  </a:lnTo>
                  <a:lnTo>
                    <a:pt x="108610" y="63500"/>
                  </a:lnTo>
                  <a:lnTo>
                    <a:pt x="108673" y="62230"/>
                  </a:lnTo>
                  <a:lnTo>
                    <a:pt x="107708" y="63500"/>
                  </a:lnTo>
                  <a:lnTo>
                    <a:pt x="107226" y="62230"/>
                  </a:lnTo>
                  <a:lnTo>
                    <a:pt x="107708" y="60960"/>
                  </a:lnTo>
                  <a:lnTo>
                    <a:pt x="107099" y="59690"/>
                  </a:lnTo>
                  <a:lnTo>
                    <a:pt x="108089" y="59690"/>
                  </a:lnTo>
                  <a:lnTo>
                    <a:pt x="107492" y="62230"/>
                  </a:lnTo>
                  <a:lnTo>
                    <a:pt x="109093" y="59690"/>
                  </a:lnTo>
                  <a:lnTo>
                    <a:pt x="109016" y="60820"/>
                  </a:lnTo>
                  <a:lnTo>
                    <a:pt x="109194" y="59690"/>
                  </a:lnTo>
                  <a:lnTo>
                    <a:pt x="109423" y="59690"/>
                  </a:lnTo>
                  <a:lnTo>
                    <a:pt x="109461" y="59829"/>
                  </a:lnTo>
                  <a:lnTo>
                    <a:pt x="109461" y="59651"/>
                  </a:lnTo>
                  <a:lnTo>
                    <a:pt x="110540" y="58420"/>
                  </a:lnTo>
                  <a:close/>
                </a:path>
                <a:path w="111125" h="180339">
                  <a:moveTo>
                    <a:pt x="110718" y="45720"/>
                  </a:moveTo>
                  <a:lnTo>
                    <a:pt x="109994" y="43180"/>
                  </a:lnTo>
                  <a:lnTo>
                    <a:pt x="109385" y="44284"/>
                  </a:lnTo>
                  <a:lnTo>
                    <a:pt x="109029" y="43738"/>
                  </a:lnTo>
                  <a:lnTo>
                    <a:pt x="109194" y="44450"/>
                  </a:lnTo>
                  <a:lnTo>
                    <a:pt x="109347" y="45720"/>
                  </a:lnTo>
                  <a:lnTo>
                    <a:pt x="110718" y="45720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 descr=""/>
            <p:cNvSpPr/>
            <p:nvPr/>
          </p:nvSpPr>
          <p:spPr>
            <a:xfrm>
              <a:off x="6484781" y="4926079"/>
              <a:ext cx="72390" cy="176530"/>
            </a:xfrm>
            <a:custGeom>
              <a:avLst/>
              <a:gdLst/>
              <a:ahLst/>
              <a:cxnLst/>
              <a:rect l="l" t="t" r="r" b="b"/>
              <a:pathLst>
                <a:path w="72390" h="176529">
                  <a:moveTo>
                    <a:pt x="4025" y="0"/>
                  </a:moveTo>
                  <a:lnTo>
                    <a:pt x="0" y="2336"/>
                  </a:lnTo>
                  <a:lnTo>
                    <a:pt x="2685" y="35222"/>
                  </a:lnTo>
                  <a:lnTo>
                    <a:pt x="3775" y="68427"/>
                  </a:lnTo>
                  <a:lnTo>
                    <a:pt x="16522" y="132841"/>
                  </a:lnTo>
                  <a:lnTo>
                    <a:pt x="40588" y="168378"/>
                  </a:lnTo>
                  <a:lnTo>
                    <a:pt x="50990" y="165519"/>
                  </a:lnTo>
                  <a:lnTo>
                    <a:pt x="35445" y="170649"/>
                  </a:lnTo>
                  <a:lnTo>
                    <a:pt x="43002" y="168884"/>
                  </a:lnTo>
                  <a:lnTo>
                    <a:pt x="49466" y="175983"/>
                  </a:lnTo>
                  <a:lnTo>
                    <a:pt x="62737" y="172961"/>
                  </a:lnTo>
                  <a:lnTo>
                    <a:pt x="67411" y="170205"/>
                  </a:lnTo>
                  <a:lnTo>
                    <a:pt x="69862" y="165176"/>
                  </a:lnTo>
                  <a:lnTo>
                    <a:pt x="71783" y="156846"/>
                  </a:lnTo>
                  <a:lnTo>
                    <a:pt x="71105" y="147339"/>
                  </a:lnTo>
                  <a:lnTo>
                    <a:pt x="68825" y="137897"/>
                  </a:lnTo>
                  <a:lnTo>
                    <a:pt x="65938" y="129768"/>
                  </a:lnTo>
                  <a:lnTo>
                    <a:pt x="60469" y="118600"/>
                  </a:lnTo>
                  <a:lnTo>
                    <a:pt x="47636" y="96918"/>
                  </a:lnTo>
                  <a:lnTo>
                    <a:pt x="42367" y="85750"/>
                  </a:lnTo>
                  <a:lnTo>
                    <a:pt x="39467" y="76753"/>
                  </a:lnTo>
                  <a:lnTo>
                    <a:pt x="35034" y="57959"/>
                  </a:lnTo>
                  <a:lnTo>
                    <a:pt x="32677" y="48755"/>
                  </a:lnTo>
                  <a:lnTo>
                    <a:pt x="29048" y="36762"/>
                  </a:lnTo>
                  <a:lnTo>
                    <a:pt x="17475" y="850"/>
                  </a:lnTo>
                  <a:lnTo>
                    <a:pt x="12484" y="1612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 descr=""/>
            <p:cNvSpPr/>
            <p:nvPr/>
          </p:nvSpPr>
          <p:spPr>
            <a:xfrm>
              <a:off x="6480365" y="4923332"/>
              <a:ext cx="79375" cy="179070"/>
            </a:xfrm>
            <a:custGeom>
              <a:avLst/>
              <a:gdLst/>
              <a:ahLst/>
              <a:cxnLst/>
              <a:rect l="l" t="t" r="r" b="b"/>
              <a:pathLst>
                <a:path w="79375" h="179070">
                  <a:moveTo>
                    <a:pt x="4089" y="64452"/>
                  </a:moveTo>
                  <a:lnTo>
                    <a:pt x="3746" y="63817"/>
                  </a:lnTo>
                  <a:lnTo>
                    <a:pt x="4064" y="65024"/>
                  </a:lnTo>
                  <a:lnTo>
                    <a:pt x="4089" y="64452"/>
                  </a:lnTo>
                  <a:close/>
                </a:path>
                <a:path w="79375" h="179070">
                  <a:moveTo>
                    <a:pt x="10960" y="49530"/>
                  </a:moveTo>
                  <a:lnTo>
                    <a:pt x="10325" y="48260"/>
                  </a:lnTo>
                  <a:lnTo>
                    <a:pt x="10464" y="49530"/>
                  </a:lnTo>
                  <a:lnTo>
                    <a:pt x="10960" y="49530"/>
                  </a:lnTo>
                  <a:close/>
                </a:path>
                <a:path w="79375" h="179070">
                  <a:moveTo>
                    <a:pt x="11226" y="47231"/>
                  </a:moveTo>
                  <a:lnTo>
                    <a:pt x="11188" y="46990"/>
                  </a:lnTo>
                  <a:lnTo>
                    <a:pt x="11226" y="47231"/>
                  </a:lnTo>
                  <a:close/>
                </a:path>
                <a:path w="79375" h="179070">
                  <a:moveTo>
                    <a:pt x="11557" y="63855"/>
                  </a:moveTo>
                  <a:lnTo>
                    <a:pt x="11506" y="63500"/>
                  </a:lnTo>
                  <a:lnTo>
                    <a:pt x="11557" y="63855"/>
                  </a:lnTo>
                  <a:close/>
                </a:path>
                <a:path w="79375" h="179070">
                  <a:moveTo>
                    <a:pt x="11734" y="48260"/>
                  </a:moveTo>
                  <a:lnTo>
                    <a:pt x="11226" y="47231"/>
                  </a:lnTo>
                  <a:lnTo>
                    <a:pt x="11353" y="48260"/>
                  </a:lnTo>
                  <a:lnTo>
                    <a:pt x="11734" y="48260"/>
                  </a:lnTo>
                  <a:close/>
                </a:path>
                <a:path w="79375" h="179070">
                  <a:moveTo>
                    <a:pt x="11747" y="69265"/>
                  </a:moveTo>
                  <a:lnTo>
                    <a:pt x="11722" y="69126"/>
                  </a:lnTo>
                  <a:lnTo>
                    <a:pt x="11734" y="69418"/>
                  </a:lnTo>
                  <a:lnTo>
                    <a:pt x="11747" y="69265"/>
                  </a:lnTo>
                  <a:close/>
                </a:path>
                <a:path w="79375" h="179070">
                  <a:moveTo>
                    <a:pt x="11811" y="2120"/>
                  </a:moveTo>
                  <a:lnTo>
                    <a:pt x="11684" y="2070"/>
                  </a:lnTo>
                  <a:lnTo>
                    <a:pt x="11811" y="2120"/>
                  </a:lnTo>
                  <a:close/>
                </a:path>
                <a:path w="79375" h="179070">
                  <a:moveTo>
                    <a:pt x="11925" y="64770"/>
                  </a:moveTo>
                  <a:lnTo>
                    <a:pt x="11557" y="63855"/>
                  </a:lnTo>
                  <a:lnTo>
                    <a:pt x="11658" y="64770"/>
                  </a:lnTo>
                  <a:lnTo>
                    <a:pt x="11925" y="64770"/>
                  </a:lnTo>
                  <a:close/>
                </a:path>
                <a:path w="79375" h="179070">
                  <a:moveTo>
                    <a:pt x="12115" y="119380"/>
                  </a:moveTo>
                  <a:close/>
                </a:path>
                <a:path w="79375" h="179070">
                  <a:moveTo>
                    <a:pt x="12217" y="72517"/>
                  </a:moveTo>
                  <a:lnTo>
                    <a:pt x="12001" y="72529"/>
                  </a:lnTo>
                  <a:lnTo>
                    <a:pt x="12204" y="72796"/>
                  </a:lnTo>
                  <a:lnTo>
                    <a:pt x="12217" y="72517"/>
                  </a:lnTo>
                  <a:close/>
                </a:path>
                <a:path w="79375" h="179070">
                  <a:moveTo>
                    <a:pt x="12433" y="124142"/>
                  </a:moveTo>
                  <a:lnTo>
                    <a:pt x="12217" y="123190"/>
                  </a:lnTo>
                  <a:lnTo>
                    <a:pt x="11836" y="123190"/>
                  </a:lnTo>
                  <a:lnTo>
                    <a:pt x="12433" y="124142"/>
                  </a:lnTo>
                  <a:close/>
                </a:path>
                <a:path w="79375" h="179070">
                  <a:moveTo>
                    <a:pt x="12623" y="124460"/>
                  </a:moveTo>
                  <a:lnTo>
                    <a:pt x="12433" y="124142"/>
                  </a:lnTo>
                  <a:lnTo>
                    <a:pt x="12496" y="124460"/>
                  </a:lnTo>
                  <a:lnTo>
                    <a:pt x="12623" y="124460"/>
                  </a:lnTo>
                  <a:close/>
                </a:path>
                <a:path w="79375" h="179070">
                  <a:moveTo>
                    <a:pt x="12788" y="952"/>
                  </a:moveTo>
                  <a:lnTo>
                    <a:pt x="9702" y="1206"/>
                  </a:lnTo>
                  <a:lnTo>
                    <a:pt x="11607" y="2032"/>
                  </a:lnTo>
                  <a:lnTo>
                    <a:pt x="11417" y="1689"/>
                  </a:lnTo>
                  <a:lnTo>
                    <a:pt x="12788" y="952"/>
                  </a:lnTo>
                  <a:close/>
                </a:path>
                <a:path w="79375" h="179070">
                  <a:moveTo>
                    <a:pt x="13296" y="673"/>
                  </a:moveTo>
                  <a:lnTo>
                    <a:pt x="11734" y="177"/>
                  </a:lnTo>
                  <a:lnTo>
                    <a:pt x="12915" y="889"/>
                  </a:lnTo>
                  <a:lnTo>
                    <a:pt x="13296" y="673"/>
                  </a:lnTo>
                  <a:close/>
                </a:path>
                <a:path w="79375" h="179070">
                  <a:moveTo>
                    <a:pt x="14084" y="123888"/>
                  </a:moveTo>
                  <a:lnTo>
                    <a:pt x="13766" y="123812"/>
                  </a:lnTo>
                  <a:lnTo>
                    <a:pt x="13868" y="124066"/>
                  </a:lnTo>
                  <a:lnTo>
                    <a:pt x="13995" y="124244"/>
                  </a:lnTo>
                  <a:lnTo>
                    <a:pt x="14020" y="124117"/>
                  </a:lnTo>
                  <a:lnTo>
                    <a:pt x="14058" y="123990"/>
                  </a:lnTo>
                  <a:close/>
                </a:path>
                <a:path w="79375" h="179070">
                  <a:moveTo>
                    <a:pt x="15798" y="106680"/>
                  </a:moveTo>
                  <a:lnTo>
                    <a:pt x="15443" y="105410"/>
                  </a:lnTo>
                  <a:lnTo>
                    <a:pt x="15328" y="105714"/>
                  </a:lnTo>
                  <a:lnTo>
                    <a:pt x="15798" y="106680"/>
                  </a:lnTo>
                  <a:close/>
                </a:path>
                <a:path w="79375" h="179070">
                  <a:moveTo>
                    <a:pt x="16014" y="107149"/>
                  </a:moveTo>
                  <a:lnTo>
                    <a:pt x="15925" y="106680"/>
                  </a:lnTo>
                  <a:lnTo>
                    <a:pt x="15582" y="107950"/>
                  </a:lnTo>
                  <a:lnTo>
                    <a:pt x="16014" y="107149"/>
                  </a:lnTo>
                  <a:close/>
                </a:path>
                <a:path w="79375" h="179070">
                  <a:moveTo>
                    <a:pt x="16256" y="106680"/>
                  </a:moveTo>
                  <a:lnTo>
                    <a:pt x="16014" y="107149"/>
                  </a:lnTo>
                  <a:lnTo>
                    <a:pt x="16154" y="107950"/>
                  </a:lnTo>
                  <a:lnTo>
                    <a:pt x="16256" y="106680"/>
                  </a:lnTo>
                  <a:close/>
                </a:path>
                <a:path w="79375" h="179070">
                  <a:moveTo>
                    <a:pt x="19646" y="8166"/>
                  </a:moveTo>
                  <a:lnTo>
                    <a:pt x="19596" y="7912"/>
                  </a:lnTo>
                  <a:lnTo>
                    <a:pt x="19469" y="7962"/>
                  </a:lnTo>
                  <a:lnTo>
                    <a:pt x="19405" y="8343"/>
                  </a:lnTo>
                  <a:lnTo>
                    <a:pt x="19646" y="8166"/>
                  </a:lnTo>
                  <a:close/>
                </a:path>
                <a:path w="79375" h="179070">
                  <a:moveTo>
                    <a:pt x="20320" y="139700"/>
                  </a:moveTo>
                  <a:lnTo>
                    <a:pt x="19215" y="138430"/>
                  </a:lnTo>
                  <a:lnTo>
                    <a:pt x="19989" y="139700"/>
                  </a:lnTo>
                  <a:lnTo>
                    <a:pt x="20320" y="139700"/>
                  </a:lnTo>
                  <a:close/>
                </a:path>
                <a:path w="79375" h="179070">
                  <a:moveTo>
                    <a:pt x="21564" y="127000"/>
                  </a:moveTo>
                  <a:lnTo>
                    <a:pt x="20802" y="127000"/>
                  </a:lnTo>
                  <a:lnTo>
                    <a:pt x="21247" y="128270"/>
                  </a:lnTo>
                  <a:lnTo>
                    <a:pt x="21564" y="127000"/>
                  </a:lnTo>
                  <a:close/>
                </a:path>
                <a:path w="79375" h="179070">
                  <a:moveTo>
                    <a:pt x="26022" y="143510"/>
                  </a:moveTo>
                  <a:lnTo>
                    <a:pt x="25730" y="142240"/>
                  </a:lnTo>
                  <a:lnTo>
                    <a:pt x="25628" y="142697"/>
                  </a:lnTo>
                  <a:lnTo>
                    <a:pt x="26022" y="143510"/>
                  </a:lnTo>
                  <a:close/>
                </a:path>
                <a:path w="79375" h="179070">
                  <a:moveTo>
                    <a:pt x="26136" y="142240"/>
                  </a:moveTo>
                  <a:lnTo>
                    <a:pt x="26085" y="140970"/>
                  </a:lnTo>
                  <a:lnTo>
                    <a:pt x="25577" y="141935"/>
                  </a:lnTo>
                  <a:lnTo>
                    <a:pt x="25958" y="142240"/>
                  </a:lnTo>
                  <a:lnTo>
                    <a:pt x="26136" y="142240"/>
                  </a:lnTo>
                  <a:close/>
                </a:path>
                <a:path w="79375" h="179070">
                  <a:moveTo>
                    <a:pt x="26898" y="142240"/>
                  </a:moveTo>
                  <a:lnTo>
                    <a:pt x="26581" y="142240"/>
                  </a:lnTo>
                  <a:lnTo>
                    <a:pt x="26136" y="142240"/>
                  </a:lnTo>
                  <a:lnTo>
                    <a:pt x="26187" y="143510"/>
                  </a:lnTo>
                  <a:lnTo>
                    <a:pt x="26898" y="142240"/>
                  </a:lnTo>
                  <a:close/>
                </a:path>
                <a:path w="79375" h="179070">
                  <a:moveTo>
                    <a:pt x="27432" y="14871"/>
                  </a:moveTo>
                  <a:lnTo>
                    <a:pt x="27076" y="13970"/>
                  </a:lnTo>
                  <a:lnTo>
                    <a:pt x="26555" y="13970"/>
                  </a:lnTo>
                  <a:lnTo>
                    <a:pt x="27432" y="14871"/>
                  </a:lnTo>
                  <a:close/>
                </a:path>
                <a:path w="79375" h="179070">
                  <a:moveTo>
                    <a:pt x="28613" y="143344"/>
                  </a:moveTo>
                  <a:lnTo>
                    <a:pt x="27749" y="141693"/>
                  </a:lnTo>
                  <a:lnTo>
                    <a:pt x="27635" y="142011"/>
                  </a:lnTo>
                  <a:lnTo>
                    <a:pt x="27457" y="142252"/>
                  </a:lnTo>
                  <a:lnTo>
                    <a:pt x="27254" y="142468"/>
                  </a:lnTo>
                  <a:lnTo>
                    <a:pt x="27749" y="142049"/>
                  </a:lnTo>
                  <a:lnTo>
                    <a:pt x="28613" y="143344"/>
                  </a:lnTo>
                  <a:close/>
                </a:path>
                <a:path w="79375" h="179070">
                  <a:moveTo>
                    <a:pt x="28689" y="16510"/>
                  </a:moveTo>
                  <a:lnTo>
                    <a:pt x="28321" y="15240"/>
                  </a:lnTo>
                  <a:lnTo>
                    <a:pt x="27940" y="13970"/>
                  </a:lnTo>
                  <a:lnTo>
                    <a:pt x="27457" y="13970"/>
                  </a:lnTo>
                  <a:lnTo>
                    <a:pt x="27876" y="15240"/>
                  </a:lnTo>
                  <a:lnTo>
                    <a:pt x="27432" y="14871"/>
                  </a:lnTo>
                  <a:lnTo>
                    <a:pt x="28092" y="16510"/>
                  </a:lnTo>
                  <a:lnTo>
                    <a:pt x="28689" y="16510"/>
                  </a:lnTo>
                  <a:close/>
                </a:path>
                <a:path w="79375" h="179070">
                  <a:moveTo>
                    <a:pt x="29921" y="18859"/>
                  </a:moveTo>
                  <a:lnTo>
                    <a:pt x="29298" y="18478"/>
                  </a:lnTo>
                  <a:lnTo>
                    <a:pt x="29438" y="19164"/>
                  </a:lnTo>
                  <a:lnTo>
                    <a:pt x="29298" y="19951"/>
                  </a:lnTo>
                  <a:lnTo>
                    <a:pt x="29527" y="20269"/>
                  </a:lnTo>
                  <a:lnTo>
                    <a:pt x="29883" y="19799"/>
                  </a:lnTo>
                  <a:lnTo>
                    <a:pt x="29921" y="18859"/>
                  </a:lnTo>
                  <a:close/>
                </a:path>
                <a:path w="79375" h="179070">
                  <a:moveTo>
                    <a:pt x="31762" y="29210"/>
                  </a:moveTo>
                  <a:lnTo>
                    <a:pt x="30848" y="29210"/>
                  </a:lnTo>
                  <a:lnTo>
                    <a:pt x="31330" y="29972"/>
                  </a:lnTo>
                  <a:lnTo>
                    <a:pt x="31750" y="29311"/>
                  </a:lnTo>
                  <a:close/>
                </a:path>
                <a:path w="79375" h="179070">
                  <a:moveTo>
                    <a:pt x="32143" y="29210"/>
                  </a:moveTo>
                  <a:lnTo>
                    <a:pt x="31800" y="29210"/>
                  </a:lnTo>
                  <a:lnTo>
                    <a:pt x="31597" y="29972"/>
                  </a:lnTo>
                  <a:lnTo>
                    <a:pt x="31559" y="30327"/>
                  </a:lnTo>
                  <a:lnTo>
                    <a:pt x="32143" y="29210"/>
                  </a:lnTo>
                  <a:close/>
                </a:path>
                <a:path w="79375" h="179070">
                  <a:moveTo>
                    <a:pt x="33578" y="52832"/>
                  </a:moveTo>
                  <a:lnTo>
                    <a:pt x="33413" y="52717"/>
                  </a:lnTo>
                  <a:lnTo>
                    <a:pt x="33248" y="53886"/>
                  </a:lnTo>
                  <a:lnTo>
                    <a:pt x="33464" y="53530"/>
                  </a:lnTo>
                  <a:lnTo>
                    <a:pt x="33553" y="53174"/>
                  </a:lnTo>
                  <a:lnTo>
                    <a:pt x="33578" y="52832"/>
                  </a:lnTo>
                  <a:close/>
                </a:path>
                <a:path w="79375" h="179070">
                  <a:moveTo>
                    <a:pt x="34874" y="60236"/>
                  </a:moveTo>
                  <a:lnTo>
                    <a:pt x="34607" y="58597"/>
                  </a:lnTo>
                  <a:lnTo>
                    <a:pt x="34632" y="59055"/>
                  </a:lnTo>
                  <a:lnTo>
                    <a:pt x="34747" y="59651"/>
                  </a:lnTo>
                  <a:lnTo>
                    <a:pt x="34874" y="60236"/>
                  </a:lnTo>
                  <a:close/>
                </a:path>
                <a:path w="79375" h="179070">
                  <a:moveTo>
                    <a:pt x="35344" y="156578"/>
                  </a:moveTo>
                  <a:lnTo>
                    <a:pt x="34988" y="156210"/>
                  </a:lnTo>
                  <a:lnTo>
                    <a:pt x="35344" y="156578"/>
                  </a:lnTo>
                  <a:close/>
                </a:path>
                <a:path w="79375" h="179070">
                  <a:moveTo>
                    <a:pt x="36271" y="157480"/>
                  </a:moveTo>
                  <a:lnTo>
                    <a:pt x="35344" y="156578"/>
                  </a:lnTo>
                  <a:lnTo>
                    <a:pt x="36207" y="157480"/>
                  </a:lnTo>
                  <a:close/>
                </a:path>
                <a:path w="79375" h="179070">
                  <a:moveTo>
                    <a:pt x="37084" y="45720"/>
                  </a:moveTo>
                  <a:lnTo>
                    <a:pt x="37071" y="44450"/>
                  </a:lnTo>
                  <a:lnTo>
                    <a:pt x="37084" y="45720"/>
                  </a:lnTo>
                  <a:close/>
                </a:path>
                <a:path w="79375" h="179070">
                  <a:moveTo>
                    <a:pt x="38823" y="49225"/>
                  </a:moveTo>
                  <a:lnTo>
                    <a:pt x="38785" y="48679"/>
                  </a:lnTo>
                  <a:lnTo>
                    <a:pt x="38709" y="48831"/>
                  </a:lnTo>
                  <a:lnTo>
                    <a:pt x="38823" y="49225"/>
                  </a:lnTo>
                  <a:close/>
                </a:path>
                <a:path w="79375" h="179070">
                  <a:moveTo>
                    <a:pt x="39700" y="75018"/>
                  </a:moveTo>
                  <a:lnTo>
                    <a:pt x="38417" y="76200"/>
                  </a:lnTo>
                  <a:lnTo>
                    <a:pt x="39497" y="78270"/>
                  </a:lnTo>
                  <a:lnTo>
                    <a:pt x="39687" y="76200"/>
                  </a:lnTo>
                  <a:lnTo>
                    <a:pt x="39700" y="75018"/>
                  </a:lnTo>
                  <a:close/>
                </a:path>
                <a:path w="79375" h="179070">
                  <a:moveTo>
                    <a:pt x="39751" y="78740"/>
                  </a:moveTo>
                  <a:lnTo>
                    <a:pt x="39497" y="78270"/>
                  </a:lnTo>
                  <a:lnTo>
                    <a:pt x="39458" y="78740"/>
                  </a:lnTo>
                  <a:lnTo>
                    <a:pt x="39751" y="78740"/>
                  </a:lnTo>
                  <a:close/>
                </a:path>
                <a:path w="79375" h="179070">
                  <a:moveTo>
                    <a:pt x="40640" y="51066"/>
                  </a:moveTo>
                  <a:lnTo>
                    <a:pt x="40093" y="50279"/>
                  </a:lnTo>
                  <a:lnTo>
                    <a:pt x="39243" y="50774"/>
                  </a:lnTo>
                  <a:lnTo>
                    <a:pt x="39560" y="51269"/>
                  </a:lnTo>
                  <a:lnTo>
                    <a:pt x="40640" y="51066"/>
                  </a:lnTo>
                  <a:close/>
                </a:path>
                <a:path w="79375" h="179070">
                  <a:moveTo>
                    <a:pt x="41656" y="58750"/>
                  </a:moveTo>
                  <a:lnTo>
                    <a:pt x="41579" y="58496"/>
                  </a:lnTo>
                  <a:lnTo>
                    <a:pt x="41503" y="58369"/>
                  </a:lnTo>
                  <a:lnTo>
                    <a:pt x="41427" y="58496"/>
                  </a:lnTo>
                  <a:lnTo>
                    <a:pt x="41579" y="58610"/>
                  </a:lnTo>
                  <a:lnTo>
                    <a:pt x="41656" y="58750"/>
                  </a:lnTo>
                  <a:close/>
                </a:path>
                <a:path w="79375" h="179070">
                  <a:moveTo>
                    <a:pt x="44754" y="91440"/>
                  </a:moveTo>
                  <a:lnTo>
                    <a:pt x="44462" y="91440"/>
                  </a:lnTo>
                  <a:lnTo>
                    <a:pt x="44145" y="91440"/>
                  </a:lnTo>
                  <a:lnTo>
                    <a:pt x="44196" y="92710"/>
                  </a:lnTo>
                  <a:lnTo>
                    <a:pt x="44754" y="91440"/>
                  </a:lnTo>
                  <a:close/>
                </a:path>
                <a:path w="79375" h="179070">
                  <a:moveTo>
                    <a:pt x="45059" y="68834"/>
                  </a:moveTo>
                  <a:lnTo>
                    <a:pt x="44919" y="68922"/>
                  </a:lnTo>
                  <a:lnTo>
                    <a:pt x="44742" y="69176"/>
                  </a:lnTo>
                  <a:lnTo>
                    <a:pt x="44919" y="69062"/>
                  </a:lnTo>
                  <a:lnTo>
                    <a:pt x="45059" y="68834"/>
                  </a:lnTo>
                  <a:close/>
                </a:path>
                <a:path w="79375" h="179070">
                  <a:moveTo>
                    <a:pt x="45123" y="166484"/>
                  </a:moveTo>
                  <a:lnTo>
                    <a:pt x="44970" y="166573"/>
                  </a:lnTo>
                  <a:lnTo>
                    <a:pt x="45123" y="166484"/>
                  </a:lnTo>
                  <a:close/>
                </a:path>
                <a:path w="79375" h="179070">
                  <a:moveTo>
                    <a:pt x="48577" y="87630"/>
                  </a:moveTo>
                  <a:lnTo>
                    <a:pt x="48310" y="87630"/>
                  </a:lnTo>
                  <a:lnTo>
                    <a:pt x="48526" y="88900"/>
                  </a:lnTo>
                  <a:lnTo>
                    <a:pt x="48577" y="87630"/>
                  </a:lnTo>
                  <a:close/>
                </a:path>
                <a:path w="79375" h="179070">
                  <a:moveTo>
                    <a:pt x="49123" y="87731"/>
                  </a:moveTo>
                  <a:lnTo>
                    <a:pt x="49060" y="87261"/>
                  </a:lnTo>
                  <a:lnTo>
                    <a:pt x="49060" y="87464"/>
                  </a:lnTo>
                  <a:lnTo>
                    <a:pt x="49085" y="87604"/>
                  </a:lnTo>
                  <a:lnTo>
                    <a:pt x="49123" y="87731"/>
                  </a:lnTo>
                  <a:close/>
                </a:path>
                <a:path w="79375" h="179070">
                  <a:moveTo>
                    <a:pt x="49301" y="169837"/>
                  </a:moveTo>
                  <a:lnTo>
                    <a:pt x="49187" y="168910"/>
                  </a:lnTo>
                  <a:lnTo>
                    <a:pt x="48615" y="168910"/>
                  </a:lnTo>
                  <a:lnTo>
                    <a:pt x="49301" y="169837"/>
                  </a:lnTo>
                  <a:close/>
                </a:path>
                <a:path w="79375" h="179070">
                  <a:moveTo>
                    <a:pt x="51803" y="90170"/>
                  </a:moveTo>
                  <a:lnTo>
                    <a:pt x="51562" y="90170"/>
                  </a:lnTo>
                  <a:lnTo>
                    <a:pt x="51739" y="90843"/>
                  </a:lnTo>
                  <a:lnTo>
                    <a:pt x="51803" y="90170"/>
                  </a:lnTo>
                  <a:close/>
                </a:path>
                <a:path w="79375" h="179070">
                  <a:moveTo>
                    <a:pt x="51892" y="91440"/>
                  </a:moveTo>
                  <a:lnTo>
                    <a:pt x="51739" y="90843"/>
                  </a:lnTo>
                  <a:lnTo>
                    <a:pt x="51676" y="91440"/>
                  </a:lnTo>
                  <a:lnTo>
                    <a:pt x="51892" y="91440"/>
                  </a:lnTo>
                  <a:close/>
                </a:path>
                <a:path w="79375" h="179070">
                  <a:moveTo>
                    <a:pt x="52730" y="173139"/>
                  </a:moveTo>
                  <a:lnTo>
                    <a:pt x="52514" y="173113"/>
                  </a:lnTo>
                  <a:lnTo>
                    <a:pt x="52324" y="173151"/>
                  </a:lnTo>
                  <a:lnTo>
                    <a:pt x="52133" y="173215"/>
                  </a:lnTo>
                  <a:lnTo>
                    <a:pt x="52324" y="173228"/>
                  </a:lnTo>
                  <a:lnTo>
                    <a:pt x="52489" y="173253"/>
                  </a:lnTo>
                  <a:lnTo>
                    <a:pt x="52628" y="173278"/>
                  </a:lnTo>
                  <a:lnTo>
                    <a:pt x="52730" y="173139"/>
                  </a:lnTo>
                  <a:close/>
                </a:path>
                <a:path w="79375" h="179070">
                  <a:moveTo>
                    <a:pt x="53124" y="175260"/>
                  </a:moveTo>
                  <a:lnTo>
                    <a:pt x="52768" y="175260"/>
                  </a:lnTo>
                  <a:lnTo>
                    <a:pt x="51904" y="173990"/>
                  </a:lnTo>
                  <a:lnTo>
                    <a:pt x="51841" y="175260"/>
                  </a:lnTo>
                  <a:lnTo>
                    <a:pt x="52311" y="175260"/>
                  </a:lnTo>
                  <a:lnTo>
                    <a:pt x="51257" y="176530"/>
                  </a:lnTo>
                  <a:lnTo>
                    <a:pt x="53124" y="175260"/>
                  </a:lnTo>
                  <a:close/>
                </a:path>
                <a:path w="79375" h="179070">
                  <a:moveTo>
                    <a:pt x="53555" y="93230"/>
                  </a:moveTo>
                  <a:lnTo>
                    <a:pt x="53454" y="93091"/>
                  </a:lnTo>
                  <a:lnTo>
                    <a:pt x="53327" y="92964"/>
                  </a:lnTo>
                  <a:lnTo>
                    <a:pt x="53555" y="93230"/>
                  </a:lnTo>
                  <a:close/>
                </a:path>
                <a:path w="79375" h="179070">
                  <a:moveTo>
                    <a:pt x="55029" y="173901"/>
                  </a:moveTo>
                  <a:lnTo>
                    <a:pt x="54914" y="174040"/>
                  </a:lnTo>
                  <a:lnTo>
                    <a:pt x="54864" y="174180"/>
                  </a:lnTo>
                  <a:lnTo>
                    <a:pt x="55029" y="173901"/>
                  </a:lnTo>
                  <a:close/>
                </a:path>
                <a:path w="79375" h="179070">
                  <a:moveTo>
                    <a:pt x="55295" y="173697"/>
                  </a:moveTo>
                  <a:lnTo>
                    <a:pt x="55156" y="173697"/>
                  </a:lnTo>
                  <a:lnTo>
                    <a:pt x="55029" y="173901"/>
                  </a:lnTo>
                  <a:lnTo>
                    <a:pt x="55295" y="173697"/>
                  </a:lnTo>
                  <a:close/>
                </a:path>
                <a:path w="79375" h="179070">
                  <a:moveTo>
                    <a:pt x="55397" y="179070"/>
                  </a:moveTo>
                  <a:lnTo>
                    <a:pt x="55206" y="178104"/>
                  </a:lnTo>
                  <a:lnTo>
                    <a:pt x="54749" y="177800"/>
                  </a:lnTo>
                  <a:lnTo>
                    <a:pt x="55397" y="179070"/>
                  </a:lnTo>
                  <a:close/>
                </a:path>
                <a:path w="79375" h="179070">
                  <a:moveTo>
                    <a:pt x="55537" y="173697"/>
                  </a:moveTo>
                  <a:lnTo>
                    <a:pt x="55460" y="173570"/>
                  </a:lnTo>
                  <a:lnTo>
                    <a:pt x="55295" y="173697"/>
                  </a:lnTo>
                  <a:lnTo>
                    <a:pt x="55537" y="173697"/>
                  </a:lnTo>
                  <a:close/>
                </a:path>
                <a:path w="79375" h="179070">
                  <a:moveTo>
                    <a:pt x="55600" y="97790"/>
                  </a:moveTo>
                  <a:lnTo>
                    <a:pt x="55194" y="96520"/>
                  </a:lnTo>
                  <a:lnTo>
                    <a:pt x="54927" y="96520"/>
                  </a:lnTo>
                  <a:lnTo>
                    <a:pt x="55600" y="97790"/>
                  </a:lnTo>
                  <a:close/>
                </a:path>
                <a:path w="79375" h="179070">
                  <a:moveTo>
                    <a:pt x="55727" y="176530"/>
                  </a:moveTo>
                  <a:lnTo>
                    <a:pt x="54749" y="175260"/>
                  </a:lnTo>
                  <a:lnTo>
                    <a:pt x="53124" y="175260"/>
                  </a:lnTo>
                  <a:lnTo>
                    <a:pt x="53327" y="176530"/>
                  </a:lnTo>
                  <a:lnTo>
                    <a:pt x="52527" y="176530"/>
                  </a:lnTo>
                  <a:lnTo>
                    <a:pt x="53390" y="177800"/>
                  </a:lnTo>
                  <a:lnTo>
                    <a:pt x="53619" y="176530"/>
                  </a:lnTo>
                  <a:lnTo>
                    <a:pt x="54330" y="177800"/>
                  </a:lnTo>
                  <a:lnTo>
                    <a:pt x="54749" y="177800"/>
                  </a:lnTo>
                  <a:lnTo>
                    <a:pt x="54902" y="177800"/>
                  </a:lnTo>
                  <a:lnTo>
                    <a:pt x="54330" y="176530"/>
                  </a:lnTo>
                  <a:lnTo>
                    <a:pt x="55727" y="176530"/>
                  </a:lnTo>
                  <a:close/>
                </a:path>
                <a:path w="79375" h="179070">
                  <a:moveTo>
                    <a:pt x="55778" y="168986"/>
                  </a:moveTo>
                  <a:lnTo>
                    <a:pt x="55537" y="168452"/>
                  </a:lnTo>
                  <a:lnTo>
                    <a:pt x="55435" y="168643"/>
                  </a:lnTo>
                  <a:lnTo>
                    <a:pt x="55778" y="168986"/>
                  </a:lnTo>
                  <a:close/>
                </a:path>
                <a:path w="79375" h="179070">
                  <a:moveTo>
                    <a:pt x="56883" y="170180"/>
                  </a:moveTo>
                  <a:lnTo>
                    <a:pt x="54927" y="170180"/>
                  </a:lnTo>
                  <a:lnTo>
                    <a:pt x="55435" y="168910"/>
                  </a:lnTo>
                  <a:lnTo>
                    <a:pt x="54508" y="167640"/>
                  </a:lnTo>
                  <a:lnTo>
                    <a:pt x="53644" y="166370"/>
                  </a:lnTo>
                  <a:lnTo>
                    <a:pt x="51689" y="167640"/>
                  </a:lnTo>
                  <a:lnTo>
                    <a:pt x="51320" y="168910"/>
                  </a:lnTo>
                  <a:lnTo>
                    <a:pt x="50876" y="168910"/>
                  </a:lnTo>
                  <a:lnTo>
                    <a:pt x="51358" y="167640"/>
                  </a:lnTo>
                  <a:lnTo>
                    <a:pt x="50533" y="167640"/>
                  </a:lnTo>
                  <a:lnTo>
                    <a:pt x="50660" y="168910"/>
                  </a:lnTo>
                  <a:lnTo>
                    <a:pt x="49784" y="168910"/>
                  </a:lnTo>
                  <a:lnTo>
                    <a:pt x="49631" y="170180"/>
                  </a:lnTo>
                  <a:lnTo>
                    <a:pt x="49301" y="169837"/>
                  </a:lnTo>
                  <a:lnTo>
                    <a:pt x="49339" y="170180"/>
                  </a:lnTo>
                  <a:lnTo>
                    <a:pt x="48209" y="170180"/>
                  </a:lnTo>
                  <a:lnTo>
                    <a:pt x="48526" y="168910"/>
                  </a:lnTo>
                  <a:lnTo>
                    <a:pt x="47828" y="170180"/>
                  </a:lnTo>
                  <a:lnTo>
                    <a:pt x="47815" y="168910"/>
                  </a:lnTo>
                  <a:lnTo>
                    <a:pt x="44208" y="168910"/>
                  </a:lnTo>
                  <a:lnTo>
                    <a:pt x="44208" y="172783"/>
                  </a:lnTo>
                  <a:lnTo>
                    <a:pt x="44208" y="168910"/>
                  </a:lnTo>
                  <a:lnTo>
                    <a:pt x="44970" y="167640"/>
                  </a:lnTo>
                  <a:lnTo>
                    <a:pt x="43332" y="167640"/>
                  </a:lnTo>
                  <a:lnTo>
                    <a:pt x="42748" y="166370"/>
                  </a:lnTo>
                  <a:lnTo>
                    <a:pt x="44754" y="166370"/>
                  </a:lnTo>
                  <a:lnTo>
                    <a:pt x="40894" y="165100"/>
                  </a:lnTo>
                  <a:lnTo>
                    <a:pt x="42405" y="163830"/>
                  </a:lnTo>
                  <a:lnTo>
                    <a:pt x="40678" y="163830"/>
                  </a:lnTo>
                  <a:lnTo>
                    <a:pt x="39624" y="161290"/>
                  </a:lnTo>
                  <a:lnTo>
                    <a:pt x="38430" y="161290"/>
                  </a:lnTo>
                  <a:lnTo>
                    <a:pt x="37922" y="160020"/>
                  </a:lnTo>
                  <a:lnTo>
                    <a:pt x="38100" y="160020"/>
                  </a:lnTo>
                  <a:lnTo>
                    <a:pt x="37960" y="158750"/>
                  </a:lnTo>
                  <a:lnTo>
                    <a:pt x="36906" y="160020"/>
                  </a:lnTo>
                  <a:lnTo>
                    <a:pt x="35750" y="158750"/>
                  </a:lnTo>
                  <a:lnTo>
                    <a:pt x="34671" y="157480"/>
                  </a:lnTo>
                  <a:lnTo>
                    <a:pt x="34963" y="156210"/>
                  </a:lnTo>
                  <a:lnTo>
                    <a:pt x="34531" y="156210"/>
                  </a:lnTo>
                  <a:lnTo>
                    <a:pt x="34556" y="155854"/>
                  </a:lnTo>
                  <a:lnTo>
                    <a:pt x="34988" y="154940"/>
                  </a:lnTo>
                  <a:lnTo>
                    <a:pt x="34632" y="154940"/>
                  </a:lnTo>
                  <a:lnTo>
                    <a:pt x="33604" y="154940"/>
                  </a:lnTo>
                  <a:lnTo>
                    <a:pt x="34290" y="153670"/>
                  </a:lnTo>
                  <a:lnTo>
                    <a:pt x="33096" y="153670"/>
                  </a:lnTo>
                  <a:lnTo>
                    <a:pt x="33020" y="152400"/>
                  </a:lnTo>
                  <a:lnTo>
                    <a:pt x="34112" y="152400"/>
                  </a:lnTo>
                  <a:lnTo>
                    <a:pt x="32956" y="151130"/>
                  </a:lnTo>
                  <a:lnTo>
                    <a:pt x="34137" y="152400"/>
                  </a:lnTo>
                  <a:lnTo>
                    <a:pt x="33388" y="149860"/>
                  </a:lnTo>
                  <a:lnTo>
                    <a:pt x="32804" y="151130"/>
                  </a:lnTo>
                  <a:lnTo>
                    <a:pt x="32385" y="151130"/>
                  </a:lnTo>
                  <a:lnTo>
                    <a:pt x="32080" y="151130"/>
                  </a:lnTo>
                  <a:lnTo>
                    <a:pt x="30873" y="149860"/>
                  </a:lnTo>
                  <a:lnTo>
                    <a:pt x="32385" y="151130"/>
                  </a:lnTo>
                  <a:lnTo>
                    <a:pt x="32575" y="149860"/>
                  </a:lnTo>
                  <a:lnTo>
                    <a:pt x="31762" y="148590"/>
                  </a:lnTo>
                  <a:lnTo>
                    <a:pt x="30403" y="148590"/>
                  </a:lnTo>
                  <a:lnTo>
                    <a:pt x="30048" y="147320"/>
                  </a:lnTo>
                  <a:lnTo>
                    <a:pt x="29083" y="147320"/>
                  </a:lnTo>
                  <a:lnTo>
                    <a:pt x="28740" y="144780"/>
                  </a:lnTo>
                  <a:lnTo>
                    <a:pt x="27089" y="143510"/>
                  </a:lnTo>
                  <a:lnTo>
                    <a:pt x="26187" y="143510"/>
                  </a:lnTo>
                  <a:lnTo>
                    <a:pt x="26022" y="143510"/>
                  </a:lnTo>
                  <a:lnTo>
                    <a:pt x="25438" y="143510"/>
                  </a:lnTo>
                  <a:lnTo>
                    <a:pt x="24714" y="143510"/>
                  </a:lnTo>
                  <a:lnTo>
                    <a:pt x="25273" y="142240"/>
                  </a:lnTo>
                  <a:lnTo>
                    <a:pt x="25438" y="143510"/>
                  </a:lnTo>
                  <a:lnTo>
                    <a:pt x="25628" y="142697"/>
                  </a:lnTo>
                  <a:lnTo>
                    <a:pt x="25412" y="142240"/>
                  </a:lnTo>
                  <a:lnTo>
                    <a:pt x="25577" y="141935"/>
                  </a:lnTo>
                  <a:lnTo>
                    <a:pt x="24434" y="140970"/>
                  </a:lnTo>
                  <a:lnTo>
                    <a:pt x="24231" y="139700"/>
                  </a:lnTo>
                  <a:lnTo>
                    <a:pt x="25082" y="138430"/>
                  </a:lnTo>
                  <a:lnTo>
                    <a:pt x="25654" y="140970"/>
                  </a:lnTo>
                  <a:lnTo>
                    <a:pt x="25869" y="139700"/>
                  </a:lnTo>
                  <a:lnTo>
                    <a:pt x="26238" y="140970"/>
                  </a:lnTo>
                  <a:lnTo>
                    <a:pt x="27165" y="139700"/>
                  </a:lnTo>
                  <a:lnTo>
                    <a:pt x="26581" y="142240"/>
                  </a:lnTo>
                  <a:lnTo>
                    <a:pt x="27660" y="140970"/>
                  </a:lnTo>
                  <a:lnTo>
                    <a:pt x="27317" y="139700"/>
                  </a:lnTo>
                  <a:lnTo>
                    <a:pt x="26974" y="138430"/>
                  </a:lnTo>
                  <a:lnTo>
                    <a:pt x="26111" y="138430"/>
                  </a:lnTo>
                  <a:lnTo>
                    <a:pt x="25781" y="137160"/>
                  </a:lnTo>
                  <a:lnTo>
                    <a:pt x="25450" y="135890"/>
                  </a:lnTo>
                  <a:lnTo>
                    <a:pt x="24701" y="135890"/>
                  </a:lnTo>
                  <a:lnTo>
                    <a:pt x="24739" y="137160"/>
                  </a:lnTo>
                  <a:lnTo>
                    <a:pt x="24003" y="137160"/>
                  </a:lnTo>
                  <a:lnTo>
                    <a:pt x="21704" y="134620"/>
                  </a:lnTo>
                  <a:lnTo>
                    <a:pt x="25425" y="133350"/>
                  </a:lnTo>
                  <a:lnTo>
                    <a:pt x="23241" y="132080"/>
                  </a:lnTo>
                  <a:lnTo>
                    <a:pt x="22377" y="130810"/>
                  </a:lnTo>
                  <a:lnTo>
                    <a:pt x="21056" y="132080"/>
                  </a:lnTo>
                  <a:lnTo>
                    <a:pt x="21082" y="129540"/>
                  </a:lnTo>
                  <a:lnTo>
                    <a:pt x="22402" y="129540"/>
                  </a:lnTo>
                  <a:lnTo>
                    <a:pt x="21704" y="128270"/>
                  </a:lnTo>
                  <a:lnTo>
                    <a:pt x="20307" y="129540"/>
                  </a:lnTo>
                  <a:lnTo>
                    <a:pt x="20256" y="127000"/>
                  </a:lnTo>
                  <a:lnTo>
                    <a:pt x="19888" y="125730"/>
                  </a:lnTo>
                  <a:lnTo>
                    <a:pt x="20802" y="125730"/>
                  </a:lnTo>
                  <a:lnTo>
                    <a:pt x="19951" y="123190"/>
                  </a:lnTo>
                  <a:lnTo>
                    <a:pt x="18364" y="121920"/>
                  </a:lnTo>
                  <a:lnTo>
                    <a:pt x="17475" y="119380"/>
                  </a:lnTo>
                  <a:lnTo>
                    <a:pt x="18237" y="119380"/>
                  </a:lnTo>
                  <a:lnTo>
                    <a:pt x="18389" y="118110"/>
                  </a:lnTo>
                  <a:lnTo>
                    <a:pt x="17106" y="115570"/>
                  </a:lnTo>
                  <a:lnTo>
                    <a:pt x="16967" y="114300"/>
                  </a:lnTo>
                  <a:lnTo>
                    <a:pt x="16713" y="112102"/>
                  </a:lnTo>
                  <a:lnTo>
                    <a:pt x="16713" y="116840"/>
                  </a:lnTo>
                  <a:lnTo>
                    <a:pt x="16446" y="118110"/>
                  </a:lnTo>
                  <a:lnTo>
                    <a:pt x="16129" y="118110"/>
                  </a:lnTo>
                  <a:lnTo>
                    <a:pt x="16065" y="116840"/>
                  </a:lnTo>
                  <a:lnTo>
                    <a:pt x="16268" y="116840"/>
                  </a:lnTo>
                  <a:lnTo>
                    <a:pt x="16408" y="115570"/>
                  </a:lnTo>
                  <a:lnTo>
                    <a:pt x="16459" y="116840"/>
                  </a:lnTo>
                  <a:lnTo>
                    <a:pt x="16713" y="116840"/>
                  </a:lnTo>
                  <a:lnTo>
                    <a:pt x="16713" y="112102"/>
                  </a:lnTo>
                  <a:lnTo>
                    <a:pt x="16675" y="111760"/>
                  </a:lnTo>
                  <a:lnTo>
                    <a:pt x="16751" y="109220"/>
                  </a:lnTo>
                  <a:lnTo>
                    <a:pt x="15633" y="107950"/>
                  </a:lnTo>
                  <a:lnTo>
                    <a:pt x="15125" y="106680"/>
                  </a:lnTo>
                  <a:lnTo>
                    <a:pt x="14922" y="106680"/>
                  </a:lnTo>
                  <a:lnTo>
                    <a:pt x="15328" y="105714"/>
                  </a:lnTo>
                  <a:lnTo>
                    <a:pt x="14554" y="104140"/>
                  </a:lnTo>
                  <a:lnTo>
                    <a:pt x="13131" y="100330"/>
                  </a:lnTo>
                  <a:lnTo>
                    <a:pt x="13728" y="97790"/>
                  </a:lnTo>
                  <a:lnTo>
                    <a:pt x="14058" y="99060"/>
                  </a:lnTo>
                  <a:lnTo>
                    <a:pt x="14109" y="97790"/>
                  </a:lnTo>
                  <a:lnTo>
                    <a:pt x="14160" y="96520"/>
                  </a:lnTo>
                  <a:lnTo>
                    <a:pt x="11874" y="96520"/>
                  </a:lnTo>
                  <a:lnTo>
                    <a:pt x="12534" y="95250"/>
                  </a:lnTo>
                  <a:lnTo>
                    <a:pt x="12738" y="95250"/>
                  </a:lnTo>
                  <a:lnTo>
                    <a:pt x="12661" y="91376"/>
                  </a:lnTo>
                  <a:lnTo>
                    <a:pt x="11341" y="87630"/>
                  </a:lnTo>
                  <a:lnTo>
                    <a:pt x="12522" y="83820"/>
                  </a:lnTo>
                  <a:lnTo>
                    <a:pt x="11176" y="83820"/>
                  </a:lnTo>
                  <a:lnTo>
                    <a:pt x="12776" y="80010"/>
                  </a:lnTo>
                  <a:lnTo>
                    <a:pt x="10947" y="80010"/>
                  </a:lnTo>
                  <a:lnTo>
                    <a:pt x="11709" y="77470"/>
                  </a:lnTo>
                  <a:lnTo>
                    <a:pt x="12077" y="78740"/>
                  </a:lnTo>
                  <a:lnTo>
                    <a:pt x="12217" y="77470"/>
                  </a:lnTo>
                  <a:lnTo>
                    <a:pt x="12471" y="75222"/>
                  </a:lnTo>
                  <a:lnTo>
                    <a:pt x="12534" y="74930"/>
                  </a:lnTo>
                  <a:lnTo>
                    <a:pt x="11303" y="73660"/>
                  </a:lnTo>
                  <a:lnTo>
                    <a:pt x="11988" y="73660"/>
                  </a:lnTo>
                  <a:lnTo>
                    <a:pt x="10922" y="72390"/>
                  </a:lnTo>
                  <a:lnTo>
                    <a:pt x="12026" y="71120"/>
                  </a:lnTo>
                  <a:lnTo>
                    <a:pt x="11734" y="69850"/>
                  </a:lnTo>
                  <a:lnTo>
                    <a:pt x="11341" y="71120"/>
                  </a:lnTo>
                  <a:lnTo>
                    <a:pt x="11074" y="71120"/>
                  </a:lnTo>
                  <a:lnTo>
                    <a:pt x="10579" y="69850"/>
                  </a:lnTo>
                  <a:lnTo>
                    <a:pt x="11582" y="67310"/>
                  </a:lnTo>
                  <a:lnTo>
                    <a:pt x="12065" y="67310"/>
                  </a:lnTo>
                  <a:lnTo>
                    <a:pt x="11125" y="63500"/>
                  </a:lnTo>
                  <a:lnTo>
                    <a:pt x="11404" y="63500"/>
                  </a:lnTo>
                  <a:lnTo>
                    <a:pt x="10883" y="62230"/>
                  </a:lnTo>
                  <a:lnTo>
                    <a:pt x="12903" y="64770"/>
                  </a:lnTo>
                  <a:lnTo>
                    <a:pt x="11963" y="62230"/>
                  </a:lnTo>
                  <a:lnTo>
                    <a:pt x="11201" y="62230"/>
                  </a:lnTo>
                  <a:lnTo>
                    <a:pt x="11734" y="60960"/>
                  </a:lnTo>
                  <a:lnTo>
                    <a:pt x="11684" y="59690"/>
                  </a:lnTo>
                  <a:lnTo>
                    <a:pt x="11404" y="58420"/>
                  </a:lnTo>
                  <a:lnTo>
                    <a:pt x="12065" y="58420"/>
                  </a:lnTo>
                  <a:lnTo>
                    <a:pt x="12141" y="55880"/>
                  </a:lnTo>
                  <a:lnTo>
                    <a:pt x="11582" y="52070"/>
                  </a:lnTo>
                  <a:lnTo>
                    <a:pt x="11544" y="50800"/>
                  </a:lnTo>
                  <a:lnTo>
                    <a:pt x="11506" y="49530"/>
                  </a:lnTo>
                  <a:lnTo>
                    <a:pt x="11239" y="50800"/>
                  </a:lnTo>
                  <a:lnTo>
                    <a:pt x="10604" y="50800"/>
                  </a:lnTo>
                  <a:lnTo>
                    <a:pt x="10096" y="50800"/>
                  </a:lnTo>
                  <a:lnTo>
                    <a:pt x="10007" y="49834"/>
                  </a:lnTo>
                  <a:lnTo>
                    <a:pt x="10604" y="50800"/>
                  </a:lnTo>
                  <a:lnTo>
                    <a:pt x="10464" y="49530"/>
                  </a:lnTo>
                  <a:lnTo>
                    <a:pt x="9982" y="49530"/>
                  </a:lnTo>
                  <a:lnTo>
                    <a:pt x="9893" y="48260"/>
                  </a:lnTo>
                  <a:lnTo>
                    <a:pt x="10325" y="48260"/>
                  </a:lnTo>
                  <a:lnTo>
                    <a:pt x="11277" y="48260"/>
                  </a:lnTo>
                  <a:lnTo>
                    <a:pt x="10883" y="46990"/>
                  </a:lnTo>
                  <a:lnTo>
                    <a:pt x="11099" y="46990"/>
                  </a:lnTo>
                  <a:lnTo>
                    <a:pt x="12674" y="45720"/>
                  </a:lnTo>
                  <a:lnTo>
                    <a:pt x="11557" y="44450"/>
                  </a:lnTo>
                  <a:lnTo>
                    <a:pt x="11849" y="44450"/>
                  </a:lnTo>
                  <a:lnTo>
                    <a:pt x="11760" y="41910"/>
                  </a:lnTo>
                  <a:lnTo>
                    <a:pt x="11391" y="40640"/>
                  </a:lnTo>
                  <a:lnTo>
                    <a:pt x="11239" y="38100"/>
                  </a:lnTo>
                  <a:lnTo>
                    <a:pt x="10375" y="38100"/>
                  </a:lnTo>
                  <a:lnTo>
                    <a:pt x="10528" y="36830"/>
                  </a:lnTo>
                  <a:lnTo>
                    <a:pt x="9791" y="35560"/>
                  </a:lnTo>
                  <a:lnTo>
                    <a:pt x="9982" y="34290"/>
                  </a:lnTo>
                  <a:lnTo>
                    <a:pt x="10566" y="31750"/>
                  </a:lnTo>
                  <a:lnTo>
                    <a:pt x="10401" y="30480"/>
                  </a:lnTo>
                  <a:lnTo>
                    <a:pt x="10134" y="29210"/>
                  </a:lnTo>
                  <a:lnTo>
                    <a:pt x="9867" y="27940"/>
                  </a:lnTo>
                  <a:lnTo>
                    <a:pt x="9855" y="29210"/>
                  </a:lnTo>
                  <a:lnTo>
                    <a:pt x="9791" y="28384"/>
                  </a:lnTo>
                  <a:lnTo>
                    <a:pt x="9639" y="29210"/>
                  </a:lnTo>
                  <a:lnTo>
                    <a:pt x="9652" y="26670"/>
                  </a:lnTo>
                  <a:lnTo>
                    <a:pt x="10287" y="27940"/>
                  </a:lnTo>
                  <a:lnTo>
                    <a:pt x="9982" y="25400"/>
                  </a:lnTo>
                  <a:lnTo>
                    <a:pt x="9931" y="24130"/>
                  </a:lnTo>
                  <a:lnTo>
                    <a:pt x="9042" y="21590"/>
                  </a:lnTo>
                  <a:lnTo>
                    <a:pt x="8178" y="21590"/>
                  </a:lnTo>
                  <a:lnTo>
                    <a:pt x="8559" y="20320"/>
                  </a:lnTo>
                  <a:lnTo>
                    <a:pt x="9042" y="20320"/>
                  </a:lnTo>
                  <a:lnTo>
                    <a:pt x="8280" y="19050"/>
                  </a:lnTo>
                  <a:lnTo>
                    <a:pt x="8661" y="16510"/>
                  </a:lnTo>
                  <a:lnTo>
                    <a:pt x="9169" y="13970"/>
                  </a:lnTo>
                  <a:lnTo>
                    <a:pt x="2044" y="13970"/>
                  </a:lnTo>
                  <a:lnTo>
                    <a:pt x="1574" y="13970"/>
                  </a:lnTo>
                  <a:lnTo>
                    <a:pt x="1422" y="13970"/>
                  </a:lnTo>
                  <a:lnTo>
                    <a:pt x="1511" y="16510"/>
                  </a:lnTo>
                  <a:lnTo>
                    <a:pt x="3644" y="20320"/>
                  </a:lnTo>
                  <a:lnTo>
                    <a:pt x="2946" y="22860"/>
                  </a:lnTo>
                  <a:lnTo>
                    <a:pt x="3403" y="22860"/>
                  </a:lnTo>
                  <a:lnTo>
                    <a:pt x="2997" y="24130"/>
                  </a:lnTo>
                  <a:lnTo>
                    <a:pt x="2501" y="24130"/>
                  </a:lnTo>
                  <a:lnTo>
                    <a:pt x="3416" y="25400"/>
                  </a:lnTo>
                  <a:lnTo>
                    <a:pt x="3200" y="26670"/>
                  </a:lnTo>
                  <a:lnTo>
                    <a:pt x="2641" y="25400"/>
                  </a:lnTo>
                  <a:lnTo>
                    <a:pt x="2247" y="29210"/>
                  </a:lnTo>
                  <a:lnTo>
                    <a:pt x="4216" y="30480"/>
                  </a:lnTo>
                  <a:lnTo>
                    <a:pt x="4635" y="33020"/>
                  </a:lnTo>
                  <a:lnTo>
                    <a:pt x="3276" y="33020"/>
                  </a:lnTo>
                  <a:lnTo>
                    <a:pt x="2794" y="36830"/>
                  </a:lnTo>
                  <a:lnTo>
                    <a:pt x="2603" y="36830"/>
                  </a:lnTo>
                  <a:lnTo>
                    <a:pt x="2590" y="40640"/>
                  </a:lnTo>
                  <a:lnTo>
                    <a:pt x="3937" y="43180"/>
                  </a:lnTo>
                  <a:lnTo>
                    <a:pt x="4584" y="46990"/>
                  </a:lnTo>
                  <a:lnTo>
                    <a:pt x="3175" y="48260"/>
                  </a:lnTo>
                  <a:lnTo>
                    <a:pt x="4165" y="53340"/>
                  </a:lnTo>
                  <a:lnTo>
                    <a:pt x="3441" y="57150"/>
                  </a:lnTo>
                  <a:lnTo>
                    <a:pt x="4508" y="57150"/>
                  </a:lnTo>
                  <a:lnTo>
                    <a:pt x="4660" y="58420"/>
                  </a:lnTo>
                  <a:lnTo>
                    <a:pt x="4406" y="58420"/>
                  </a:lnTo>
                  <a:lnTo>
                    <a:pt x="5664" y="59690"/>
                  </a:lnTo>
                  <a:lnTo>
                    <a:pt x="4432" y="59690"/>
                  </a:lnTo>
                  <a:lnTo>
                    <a:pt x="3238" y="60960"/>
                  </a:lnTo>
                  <a:lnTo>
                    <a:pt x="3606" y="62230"/>
                  </a:lnTo>
                  <a:lnTo>
                    <a:pt x="3606" y="63500"/>
                  </a:lnTo>
                  <a:lnTo>
                    <a:pt x="5245" y="63500"/>
                  </a:lnTo>
                  <a:lnTo>
                    <a:pt x="3035" y="67310"/>
                  </a:lnTo>
                  <a:lnTo>
                    <a:pt x="6438" y="72390"/>
                  </a:lnTo>
                  <a:lnTo>
                    <a:pt x="4457" y="73660"/>
                  </a:lnTo>
                  <a:lnTo>
                    <a:pt x="4914" y="74930"/>
                  </a:lnTo>
                  <a:lnTo>
                    <a:pt x="4965" y="76200"/>
                  </a:lnTo>
                  <a:lnTo>
                    <a:pt x="4546" y="76200"/>
                  </a:lnTo>
                  <a:lnTo>
                    <a:pt x="4381" y="80010"/>
                  </a:lnTo>
                  <a:lnTo>
                    <a:pt x="4838" y="82550"/>
                  </a:lnTo>
                  <a:lnTo>
                    <a:pt x="4165" y="82550"/>
                  </a:lnTo>
                  <a:lnTo>
                    <a:pt x="4241" y="83820"/>
                  </a:lnTo>
                  <a:lnTo>
                    <a:pt x="6832" y="83820"/>
                  </a:lnTo>
                  <a:lnTo>
                    <a:pt x="7010" y="85090"/>
                  </a:lnTo>
                  <a:lnTo>
                    <a:pt x="5753" y="86360"/>
                  </a:lnTo>
                  <a:lnTo>
                    <a:pt x="5956" y="88900"/>
                  </a:lnTo>
                  <a:lnTo>
                    <a:pt x="5207" y="91440"/>
                  </a:lnTo>
                  <a:lnTo>
                    <a:pt x="6667" y="93980"/>
                  </a:lnTo>
                  <a:lnTo>
                    <a:pt x="5981" y="93980"/>
                  </a:lnTo>
                  <a:lnTo>
                    <a:pt x="5956" y="96520"/>
                  </a:lnTo>
                  <a:lnTo>
                    <a:pt x="5727" y="99060"/>
                  </a:lnTo>
                  <a:lnTo>
                    <a:pt x="7454" y="97790"/>
                  </a:lnTo>
                  <a:lnTo>
                    <a:pt x="6311" y="99060"/>
                  </a:lnTo>
                  <a:lnTo>
                    <a:pt x="8521" y="102870"/>
                  </a:lnTo>
                  <a:lnTo>
                    <a:pt x="7632" y="102870"/>
                  </a:lnTo>
                  <a:lnTo>
                    <a:pt x="8915" y="104140"/>
                  </a:lnTo>
                  <a:lnTo>
                    <a:pt x="9194" y="104140"/>
                  </a:lnTo>
                  <a:lnTo>
                    <a:pt x="9791" y="105410"/>
                  </a:lnTo>
                  <a:lnTo>
                    <a:pt x="9296" y="105410"/>
                  </a:lnTo>
                  <a:lnTo>
                    <a:pt x="9131" y="106680"/>
                  </a:lnTo>
                  <a:lnTo>
                    <a:pt x="10312" y="105410"/>
                  </a:lnTo>
                  <a:lnTo>
                    <a:pt x="10198" y="107950"/>
                  </a:lnTo>
                  <a:lnTo>
                    <a:pt x="9537" y="106680"/>
                  </a:lnTo>
                  <a:lnTo>
                    <a:pt x="9753" y="109220"/>
                  </a:lnTo>
                  <a:lnTo>
                    <a:pt x="10020" y="107950"/>
                  </a:lnTo>
                  <a:lnTo>
                    <a:pt x="10795" y="109220"/>
                  </a:lnTo>
                  <a:lnTo>
                    <a:pt x="11315" y="110490"/>
                  </a:lnTo>
                  <a:lnTo>
                    <a:pt x="11125" y="111760"/>
                  </a:lnTo>
                  <a:lnTo>
                    <a:pt x="10922" y="111760"/>
                  </a:lnTo>
                  <a:lnTo>
                    <a:pt x="11658" y="113030"/>
                  </a:lnTo>
                  <a:lnTo>
                    <a:pt x="11671" y="114300"/>
                  </a:lnTo>
                  <a:lnTo>
                    <a:pt x="11417" y="114300"/>
                  </a:lnTo>
                  <a:lnTo>
                    <a:pt x="11036" y="113030"/>
                  </a:lnTo>
                  <a:lnTo>
                    <a:pt x="11074" y="115570"/>
                  </a:lnTo>
                  <a:lnTo>
                    <a:pt x="10604" y="115570"/>
                  </a:lnTo>
                  <a:lnTo>
                    <a:pt x="10858" y="118110"/>
                  </a:lnTo>
                  <a:lnTo>
                    <a:pt x="9486" y="116840"/>
                  </a:lnTo>
                  <a:lnTo>
                    <a:pt x="10388" y="118110"/>
                  </a:lnTo>
                  <a:lnTo>
                    <a:pt x="12065" y="119316"/>
                  </a:lnTo>
                  <a:lnTo>
                    <a:pt x="11849" y="118110"/>
                  </a:lnTo>
                  <a:lnTo>
                    <a:pt x="11620" y="116840"/>
                  </a:lnTo>
                  <a:lnTo>
                    <a:pt x="11328" y="115747"/>
                  </a:lnTo>
                  <a:lnTo>
                    <a:pt x="12903" y="116840"/>
                  </a:lnTo>
                  <a:lnTo>
                    <a:pt x="12496" y="118110"/>
                  </a:lnTo>
                  <a:lnTo>
                    <a:pt x="12230" y="118110"/>
                  </a:lnTo>
                  <a:lnTo>
                    <a:pt x="12192" y="120650"/>
                  </a:lnTo>
                  <a:lnTo>
                    <a:pt x="11849" y="120650"/>
                  </a:lnTo>
                  <a:lnTo>
                    <a:pt x="11861" y="121920"/>
                  </a:lnTo>
                  <a:lnTo>
                    <a:pt x="12268" y="121920"/>
                  </a:lnTo>
                  <a:lnTo>
                    <a:pt x="12268" y="123190"/>
                  </a:lnTo>
                  <a:lnTo>
                    <a:pt x="12471" y="123190"/>
                  </a:lnTo>
                  <a:lnTo>
                    <a:pt x="12852" y="124460"/>
                  </a:lnTo>
                  <a:lnTo>
                    <a:pt x="12623" y="124460"/>
                  </a:lnTo>
                  <a:lnTo>
                    <a:pt x="12839" y="125730"/>
                  </a:lnTo>
                  <a:lnTo>
                    <a:pt x="13639" y="125730"/>
                  </a:lnTo>
                  <a:lnTo>
                    <a:pt x="13817" y="127000"/>
                  </a:lnTo>
                  <a:lnTo>
                    <a:pt x="14198" y="125730"/>
                  </a:lnTo>
                  <a:lnTo>
                    <a:pt x="13754" y="124460"/>
                  </a:lnTo>
                  <a:lnTo>
                    <a:pt x="13119" y="123190"/>
                  </a:lnTo>
                  <a:lnTo>
                    <a:pt x="14274" y="123190"/>
                  </a:lnTo>
                  <a:lnTo>
                    <a:pt x="14071" y="124460"/>
                  </a:lnTo>
                  <a:lnTo>
                    <a:pt x="15735" y="125730"/>
                  </a:lnTo>
                  <a:lnTo>
                    <a:pt x="14909" y="127000"/>
                  </a:lnTo>
                  <a:lnTo>
                    <a:pt x="14935" y="128270"/>
                  </a:lnTo>
                  <a:lnTo>
                    <a:pt x="14325" y="129540"/>
                  </a:lnTo>
                  <a:lnTo>
                    <a:pt x="15595" y="130810"/>
                  </a:lnTo>
                  <a:lnTo>
                    <a:pt x="16687" y="134620"/>
                  </a:lnTo>
                  <a:lnTo>
                    <a:pt x="18719" y="134620"/>
                  </a:lnTo>
                  <a:lnTo>
                    <a:pt x="19164" y="135890"/>
                  </a:lnTo>
                  <a:lnTo>
                    <a:pt x="18580" y="135890"/>
                  </a:lnTo>
                  <a:lnTo>
                    <a:pt x="19380" y="138430"/>
                  </a:lnTo>
                  <a:lnTo>
                    <a:pt x="20548" y="138430"/>
                  </a:lnTo>
                  <a:lnTo>
                    <a:pt x="20764" y="140970"/>
                  </a:lnTo>
                  <a:lnTo>
                    <a:pt x="19989" y="139700"/>
                  </a:lnTo>
                  <a:lnTo>
                    <a:pt x="20129" y="144780"/>
                  </a:lnTo>
                  <a:lnTo>
                    <a:pt x="25565" y="146050"/>
                  </a:lnTo>
                  <a:lnTo>
                    <a:pt x="25755" y="149860"/>
                  </a:lnTo>
                  <a:lnTo>
                    <a:pt x="25882" y="149860"/>
                  </a:lnTo>
                  <a:lnTo>
                    <a:pt x="27686" y="156210"/>
                  </a:lnTo>
                  <a:lnTo>
                    <a:pt x="32410" y="160020"/>
                  </a:lnTo>
                  <a:lnTo>
                    <a:pt x="34645" y="165100"/>
                  </a:lnTo>
                  <a:lnTo>
                    <a:pt x="35407" y="166370"/>
                  </a:lnTo>
                  <a:lnTo>
                    <a:pt x="36131" y="166370"/>
                  </a:lnTo>
                  <a:lnTo>
                    <a:pt x="37185" y="167640"/>
                  </a:lnTo>
                  <a:lnTo>
                    <a:pt x="36715" y="167640"/>
                  </a:lnTo>
                  <a:lnTo>
                    <a:pt x="38684" y="168910"/>
                  </a:lnTo>
                  <a:lnTo>
                    <a:pt x="39827" y="168910"/>
                  </a:lnTo>
                  <a:lnTo>
                    <a:pt x="40182" y="170180"/>
                  </a:lnTo>
                  <a:lnTo>
                    <a:pt x="40551" y="170942"/>
                  </a:lnTo>
                  <a:lnTo>
                    <a:pt x="39509" y="171386"/>
                  </a:lnTo>
                  <a:lnTo>
                    <a:pt x="39306" y="171691"/>
                  </a:lnTo>
                  <a:lnTo>
                    <a:pt x="39598" y="172250"/>
                  </a:lnTo>
                  <a:lnTo>
                    <a:pt x="40233" y="172021"/>
                  </a:lnTo>
                  <a:lnTo>
                    <a:pt x="40563" y="170967"/>
                  </a:lnTo>
                  <a:lnTo>
                    <a:pt x="41135" y="172135"/>
                  </a:lnTo>
                  <a:lnTo>
                    <a:pt x="41427" y="172720"/>
                  </a:lnTo>
                  <a:lnTo>
                    <a:pt x="42392" y="173990"/>
                  </a:lnTo>
                  <a:lnTo>
                    <a:pt x="44221" y="173990"/>
                  </a:lnTo>
                  <a:lnTo>
                    <a:pt x="44170" y="172999"/>
                  </a:lnTo>
                  <a:lnTo>
                    <a:pt x="44323" y="172923"/>
                  </a:lnTo>
                  <a:lnTo>
                    <a:pt x="45173" y="173990"/>
                  </a:lnTo>
                  <a:lnTo>
                    <a:pt x="46469" y="173990"/>
                  </a:lnTo>
                  <a:lnTo>
                    <a:pt x="46647" y="173482"/>
                  </a:lnTo>
                  <a:lnTo>
                    <a:pt x="46926" y="173990"/>
                  </a:lnTo>
                  <a:lnTo>
                    <a:pt x="47828" y="173990"/>
                  </a:lnTo>
                  <a:lnTo>
                    <a:pt x="48044" y="175260"/>
                  </a:lnTo>
                  <a:lnTo>
                    <a:pt x="50888" y="175260"/>
                  </a:lnTo>
                  <a:lnTo>
                    <a:pt x="51193" y="173990"/>
                  </a:lnTo>
                  <a:lnTo>
                    <a:pt x="50685" y="173990"/>
                  </a:lnTo>
                  <a:lnTo>
                    <a:pt x="51498" y="172720"/>
                  </a:lnTo>
                  <a:lnTo>
                    <a:pt x="52755" y="172720"/>
                  </a:lnTo>
                  <a:lnTo>
                    <a:pt x="52882" y="173342"/>
                  </a:lnTo>
                  <a:lnTo>
                    <a:pt x="52628" y="173278"/>
                  </a:lnTo>
                  <a:lnTo>
                    <a:pt x="52514" y="173507"/>
                  </a:lnTo>
                  <a:lnTo>
                    <a:pt x="52692" y="173418"/>
                  </a:lnTo>
                  <a:lnTo>
                    <a:pt x="52882" y="173355"/>
                  </a:lnTo>
                  <a:lnTo>
                    <a:pt x="53022" y="173990"/>
                  </a:lnTo>
                  <a:lnTo>
                    <a:pt x="53759" y="173990"/>
                  </a:lnTo>
                  <a:lnTo>
                    <a:pt x="55308" y="172720"/>
                  </a:lnTo>
                  <a:lnTo>
                    <a:pt x="56451" y="172720"/>
                  </a:lnTo>
                  <a:lnTo>
                    <a:pt x="56883" y="170180"/>
                  </a:lnTo>
                  <a:close/>
                </a:path>
                <a:path w="79375" h="179070">
                  <a:moveTo>
                    <a:pt x="56908" y="174599"/>
                  </a:moveTo>
                  <a:lnTo>
                    <a:pt x="56438" y="174447"/>
                  </a:lnTo>
                  <a:lnTo>
                    <a:pt x="55880" y="173697"/>
                  </a:lnTo>
                  <a:lnTo>
                    <a:pt x="55537" y="173697"/>
                  </a:lnTo>
                  <a:lnTo>
                    <a:pt x="56337" y="175044"/>
                  </a:lnTo>
                  <a:lnTo>
                    <a:pt x="56908" y="174599"/>
                  </a:lnTo>
                  <a:close/>
                </a:path>
                <a:path w="79375" h="179070">
                  <a:moveTo>
                    <a:pt x="57848" y="103492"/>
                  </a:moveTo>
                  <a:lnTo>
                    <a:pt x="57823" y="103339"/>
                  </a:lnTo>
                  <a:lnTo>
                    <a:pt x="57797" y="103543"/>
                  </a:lnTo>
                  <a:close/>
                </a:path>
                <a:path w="79375" h="179070">
                  <a:moveTo>
                    <a:pt x="58089" y="113220"/>
                  </a:moveTo>
                  <a:lnTo>
                    <a:pt x="57924" y="112852"/>
                  </a:lnTo>
                  <a:lnTo>
                    <a:pt x="57759" y="112395"/>
                  </a:lnTo>
                  <a:lnTo>
                    <a:pt x="57442" y="112128"/>
                  </a:lnTo>
                  <a:lnTo>
                    <a:pt x="57543" y="112636"/>
                  </a:lnTo>
                  <a:lnTo>
                    <a:pt x="57785" y="112953"/>
                  </a:lnTo>
                  <a:lnTo>
                    <a:pt x="58089" y="113220"/>
                  </a:lnTo>
                  <a:close/>
                </a:path>
                <a:path w="79375" h="179070">
                  <a:moveTo>
                    <a:pt x="58902" y="113753"/>
                  </a:moveTo>
                  <a:lnTo>
                    <a:pt x="58610" y="113576"/>
                  </a:lnTo>
                  <a:lnTo>
                    <a:pt x="58331" y="113423"/>
                  </a:lnTo>
                  <a:lnTo>
                    <a:pt x="58089" y="113220"/>
                  </a:lnTo>
                  <a:lnTo>
                    <a:pt x="58293" y="113665"/>
                  </a:lnTo>
                  <a:lnTo>
                    <a:pt x="58470" y="113995"/>
                  </a:lnTo>
                  <a:lnTo>
                    <a:pt x="58902" y="113753"/>
                  </a:lnTo>
                  <a:close/>
                </a:path>
                <a:path w="79375" h="179070">
                  <a:moveTo>
                    <a:pt x="60464" y="107950"/>
                  </a:moveTo>
                  <a:lnTo>
                    <a:pt x="59601" y="106680"/>
                  </a:lnTo>
                  <a:lnTo>
                    <a:pt x="59639" y="107137"/>
                  </a:lnTo>
                  <a:lnTo>
                    <a:pt x="59969" y="107950"/>
                  </a:lnTo>
                  <a:lnTo>
                    <a:pt x="60464" y="107950"/>
                  </a:lnTo>
                  <a:close/>
                </a:path>
                <a:path w="79375" h="179070">
                  <a:moveTo>
                    <a:pt x="64897" y="125260"/>
                  </a:moveTo>
                  <a:lnTo>
                    <a:pt x="64147" y="124358"/>
                  </a:lnTo>
                  <a:lnTo>
                    <a:pt x="64084" y="125272"/>
                  </a:lnTo>
                  <a:lnTo>
                    <a:pt x="64897" y="125260"/>
                  </a:lnTo>
                  <a:close/>
                </a:path>
                <a:path w="79375" h="179070">
                  <a:moveTo>
                    <a:pt x="65151" y="116840"/>
                  </a:moveTo>
                  <a:lnTo>
                    <a:pt x="64122" y="115582"/>
                  </a:lnTo>
                  <a:lnTo>
                    <a:pt x="65074" y="117208"/>
                  </a:lnTo>
                  <a:lnTo>
                    <a:pt x="65151" y="116840"/>
                  </a:lnTo>
                  <a:close/>
                </a:path>
                <a:path w="79375" h="179070">
                  <a:moveTo>
                    <a:pt x="65328" y="173990"/>
                  </a:moveTo>
                  <a:lnTo>
                    <a:pt x="65176" y="172720"/>
                  </a:lnTo>
                  <a:lnTo>
                    <a:pt x="64312" y="173990"/>
                  </a:lnTo>
                  <a:lnTo>
                    <a:pt x="65328" y="173990"/>
                  </a:lnTo>
                  <a:close/>
                </a:path>
                <a:path w="79375" h="179070">
                  <a:moveTo>
                    <a:pt x="65582" y="177952"/>
                  </a:moveTo>
                  <a:lnTo>
                    <a:pt x="64744" y="177584"/>
                  </a:lnTo>
                  <a:lnTo>
                    <a:pt x="63944" y="177863"/>
                  </a:lnTo>
                  <a:lnTo>
                    <a:pt x="65328" y="178054"/>
                  </a:lnTo>
                  <a:lnTo>
                    <a:pt x="65582" y="177952"/>
                  </a:lnTo>
                  <a:close/>
                </a:path>
                <a:path w="79375" h="179070">
                  <a:moveTo>
                    <a:pt x="65595" y="118110"/>
                  </a:moveTo>
                  <a:lnTo>
                    <a:pt x="65074" y="117208"/>
                  </a:lnTo>
                  <a:lnTo>
                    <a:pt x="64858" y="118110"/>
                  </a:lnTo>
                  <a:lnTo>
                    <a:pt x="65595" y="118110"/>
                  </a:lnTo>
                  <a:close/>
                </a:path>
                <a:path w="79375" h="179070">
                  <a:moveTo>
                    <a:pt x="66878" y="117551"/>
                  </a:moveTo>
                  <a:lnTo>
                    <a:pt x="65951" y="116509"/>
                  </a:lnTo>
                  <a:lnTo>
                    <a:pt x="66611" y="117297"/>
                  </a:lnTo>
                  <a:lnTo>
                    <a:pt x="66878" y="117551"/>
                  </a:lnTo>
                  <a:close/>
                </a:path>
                <a:path w="79375" h="179070">
                  <a:moveTo>
                    <a:pt x="67475" y="175806"/>
                  </a:moveTo>
                  <a:lnTo>
                    <a:pt x="67348" y="175628"/>
                  </a:lnTo>
                  <a:lnTo>
                    <a:pt x="66586" y="176530"/>
                  </a:lnTo>
                  <a:lnTo>
                    <a:pt x="67475" y="175806"/>
                  </a:lnTo>
                  <a:close/>
                </a:path>
                <a:path w="79375" h="179070">
                  <a:moveTo>
                    <a:pt x="67564" y="178358"/>
                  </a:moveTo>
                  <a:lnTo>
                    <a:pt x="65328" y="178054"/>
                  </a:lnTo>
                  <a:lnTo>
                    <a:pt x="64693" y="178320"/>
                  </a:lnTo>
                  <a:lnTo>
                    <a:pt x="67564" y="178358"/>
                  </a:lnTo>
                  <a:close/>
                </a:path>
                <a:path w="79375" h="179070">
                  <a:moveTo>
                    <a:pt x="72237" y="129895"/>
                  </a:moveTo>
                  <a:lnTo>
                    <a:pt x="71793" y="129159"/>
                  </a:lnTo>
                  <a:lnTo>
                    <a:pt x="71932" y="129984"/>
                  </a:lnTo>
                  <a:lnTo>
                    <a:pt x="72237" y="129895"/>
                  </a:lnTo>
                  <a:close/>
                </a:path>
                <a:path w="79375" h="179070">
                  <a:moveTo>
                    <a:pt x="72428" y="167411"/>
                  </a:moveTo>
                  <a:lnTo>
                    <a:pt x="72186" y="167640"/>
                  </a:lnTo>
                  <a:lnTo>
                    <a:pt x="71970" y="167868"/>
                  </a:lnTo>
                  <a:lnTo>
                    <a:pt x="71704" y="168059"/>
                  </a:lnTo>
                  <a:lnTo>
                    <a:pt x="72072" y="167830"/>
                  </a:lnTo>
                  <a:lnTo>
                    <a:pt x="72263" y="167589"/>
                  </a:lnTo>
                  <a:lnTo>
                    <a:pt x="72428" y="167411"/>
                  </a:lnTo>
                  <a:close/>
                </a:path>
                <a:path w="79375" h="179070">
                  <a:moveTo>
                    <a:pt x="74396" y="160870"/>
                  </a:moveTo>
                  <a:lnTo>
                    <a:pt x="74231" y="160959"/>
                  </a:lnTo>
                  <a:lnTo>
                    <a:pt x="74396" y="160870"/>
                  </a:lnTo>
                  <a:close/>
                </a:path>
                <a:path w="79375" h="179070">
                  <a:moveTo>
                    <a:pt x="75336" y="143510"/>
                  </a:moveTo>
                  <a:close/>
                </a:path>
                <a:path w="79375" h="179070">
                  <a:moveTo>
                    <a:pt x="75374" y="143383"/>
                  </a:moveTo>
                  <a:lnTo>
                    <a:pt x="75336" y="143510"/>
                  </a:lnTo>
                  <a:lnTo>
                    <a:pt x="75374" y="143383"/>
                  </a:lnTo>
                  <a:close/>
                </a:path>
                <a:path w="79375" h="179070">
                  <a:moveTo>
                    <a:pt x="75425" y="143129"/>
                  </a:moveTo>
                  <a:lnTo>
                    <a:pt x="75399" y="142976"/>
                  </a:lnTo>
                  <a:lnTo>
                    <a:pt x="75387" y="143383"/>
                  </a:lnTo>
                  <a:lnTo>
                    <a:pt x="75425" y="143129"/>
                  </a:lnTo>
                  <a:close/>
                </a:path>
                <a:path w="79375" h="179070">
                  <a:moveTo>
                    <a:pt x="75438" y="141935"/>
                  </a:moveTo>
                  <a:lnTo>
                    <a:pt x="75095" y="141960"/>
                  </a:lnTo>
                  <a:lnTo>
                    <a:pt x="75349" y="142494"/>
                  </a:lnTo>
                  <a:lnTo>
                    <a:pt x="75399" y="142976"/>
                  </a:lnTo>
                  <a:lnTo>
                    <a:pt x="75438" y="141935"/>
                  </a:lnTo>
                  <a:close/>
                </a:path>
                <a:path w="79375" h="179070">
                  <a:moveTo>
                    <a:pt x="76238" y="154940"/>
                  </a:moveTo>
                  <a:lnTo>
                    <a:pt x="75311" y="154089"/>
                  </a:lnTo>
                  <a:lnTo>
                    <a:pt x="75742" y="155600"/>
                  </a:lnTo>
                  <a:lnTo>
                    <a:pt x="76238" y="154940"/>
                  </a:lnTo>
                  <a:close/>
                </a:path>
                <a:path w="79375" h="179070">
                  <a:moveTo>
                    <a:pt x="76784" y="153187"/>
                  </a:moveTo>
                  <a:lnTo>
                    <a:pt x="76428" y="152615"/>
                  </a:lnTo>
                  <a:lnTo>
                    <a:pt x="76454" y="153670"/>
                  </a:lnTo>
                  <a:lnTo>
                    <a:pt x="76784" y="153187"/>
                  </a:lnTo>
                  <a:close/>
                </a:path>
                <a:path w="79375" h="179070">
                  <a:moveTo>
                    <a:pt x="77304" y="152400"/>
                  </a:moveTo>
                  <a:lnTo>
                    <a:pt x="76784" y="153187"/>
                  </a:lnTo>
                  <a:lnTo>
                    <a:pt x="77089" y="153670"/>
                  </a:lnTo>
                  <a:lnTo>
                    <a:pt x="77304" y="152400"/>
                  </a:lnTo>
                  <a:close/>
                </a:path>
                <a:path w="79375" h="179070">
                  <a:moveTo>
                    <a:pt x="77762" y="148590"/>
                  </a:moveTo>
                  <a:lnTo>
                    <a:pt x="77279" y="148590"/>
                  </a:lnTo>
                  <a:lnTo>
                    <a:pt x="77508" y="147320"/>
                  </a:lnTo>
                  <a:lnTo>
                    <a:pt x="76898" y="147320"/>
                  </a:lnTo>
                  <a:lnTo>
                    <a:pt x="77101" y="146050"/>
                  </a:lnTo>
                  <a:lnTo>
                    <a:pt x="76555" y="146050"/>
                  </a:lnTo>
                  <a:lnTo>
                    <a:pt x="76314" y="144780"/>
                  </a:lnTo>
                  <a:lnTo>
                    <a:pt x="76073" y="143510"/>
                  </a:lnTo>
                  <a:lnTo>
                    <a:pt x="75361" y="143510"/>
                  </a:lnTo>
                  <a:lnTo>
                    <a:pt x="75361" y="144780"/>
                  </a:lnTo>
                  <a:lnTo>
                    <a:pt x="73761" y="142240"/>
                  </a:lnTo>
                  <a:lnTo>
                    <a:pt x="74269" y="138430"/>
                  </a:lnTo>
                  <a:lnTo>
                    <a:pt x="73025" y="135890"/>
                  </a:lnTo>
                  <a:lnTo>
                    <a:pt x="73317" y="135890"/>
                  </a:lnTo>
                  <a:lnTo>
                    <a:pt x="72453" y="134620"/>
                  </a:lnTo>
                  <a:lnTo>
                    <a:pt x="71907" y="133350"/>
                  </a:lnTo>
                  <a:lnTo>
                    <a:pt x="70866" y="132080"/>
                  </a:lnTo>
                  <a:lnTo>
                    <a:pt x="70688" y="132080"/>
                  </a:lnTo>
                  <a:lnTo>
                    <a:pt x="70954" y="130810"/>
                  </a:lnTo>
                  <a:lnTo>
                    <a:pt x="70345" y="130810"/>
                  </a:lnTo>
                  <a:lnTo>
                    <a:pt x="70053" y="128270"/>
                  </a:lnTo>
                  <a:lnTo>
                    <a:pt x="70751" y="129146"/>
                  </a:lnTo>
                  <a:lnTo>
                    <a:pt x="70942" y="129540"/>
                  </a:lnTo>
                  <a:lnTo>
                    <a:pt x="70853" y="129286"/>
                  </a:lnTo>
                  <a:lnTo>
                    <a:pt x="71056" y="129540"/>
                  </a:lnTo>
                  <a:lnTo>
                    <a:pt x="70789" y="129082"/>
                  </a:lnTo>
                  <a:lnTo>
                    <a:pt x="70510" y="128270"/>
                  </a:lnTo>
                  <a:lnTo>
                    <a:pt x="70802" y="127000"/>
                  </a:lnTo>
                  <a:lnTo>
                    <a:pt x="70129" y="126428"/>
                  </a:lnTo>
                  <a:lnTo>
                    <a:pt x="69659" y="124460"/>
                  </a:lnTo>
                  <a:lnTo>
                    <a:pt x="69113" y="124460"/>
                  </a:lnTo>
                  <a:lnTo>
                    <a:pt x="69113" y="125730"/>
                  </a:lnTo>
                  <a:lnTo>
                    <a:pt x="68643" y="124460"/>
                  </a:lnTo>
                  <a:lnTo>
                    <a:pt x="68376" y="124460"/>
                  </a:lnTo>
                  <a:lnTo>
                    <a:pt x="68084" y="123190"/>
                  </a:lnTo>
                  <a:lnTo>
                    <a:pt x="69176" y="123190"/>
                  </a:lnTo>
                  <a:lnTo>
                    <a:pt x="68745" y="119380"/>
                  </a:lnTo>
                  <a:lnTo>
                    <a:pt x="64566" y="119380"/>
                  </a:lnTo>
                  <a:lnTo>
                    <a:pt x="64858" y="118110"/>
                  </a:lnTo>
                  <a:lnTo>
                    <a:pt x="64490" y="118110"/>
                  </a:lnTo>
                  <a:lnTo>
                    <a:pt x="63868" y="116840"/>
                  </a:lnTo>
                  <a:lnTo>
                    <a:pt x="64109" y="115570"/>
                  </a:lnTo>
                  <a:lnTo>
                    <a:pt x="64363" y="114300"/>
                  </a:lnTo>
                  <a:lnTo>
                    <a:pt x="64135" y="114300"/>
                  </a:lnTo>
                  <a:lnTo>
                    <a:pt x="63868" y="113030"/>
                  </a:lnTo>
                  <a:lnTo>
                    <a:pt x="63588" y="111760"/>
                  </a:lnTo>
                  <a:lnTo>
                    <a:pt x="61899" y="113030"/>
                  </a:lnTo>
                  <a:lnTo>
                    <a:pt x="61163" y="111760"/>
                  </a:lnTo>
                  <a:lnTo>
                    <a:pt x="59194" y="111760"/>
                  </a:lnTo>
                  <a:lnTo>
                    <a:pt x="58559" y="110490"/>
                  </a:lnTo>
                  <a:lnTo>
                    <a:pt x="59575" y="109220"/>
                  </a:lnTo>
                  <a:lnTo>
                    <a:pt x="59982" y="109220"/>
                  </a:lnTo>
                  <a:lnTo>
                    <a:pt x="60147" y="109461"/>
                  </a:lnTo>
                  <a:lnTo>
                    <a:pt x="60286" y="109499"/>
                  </a:lnTo>
                  <a:lnTo>
                    <a:pt x="60185" y="109283"/>
                  </a:lnTo>
                  <a:lnTo>
                    <a:pt x="60502" y="109220"/>
                  </a:lnTo>
                  <a:lnTo>
                    <a:pt x="60490" y="110490"/>
                  </a:lnTo>
                  <a:lnTo>
                    <a:pt x="60820" y="110490"/>
                  </a:lnTo>
                  <a:lnTo>
                    <a:pt x="60769" y="109220"/>
                  </a:lnTo>
                  <a:lnTo>
                    <a:pt x="59715" y="107950"/>
                  </a:lnTo>
                  <a:lnTo>
                    <a:pt x="59969" y="107950"/>
                  </a:lnTo>
                  <a:lnTo>
                    <a:pt x="59639" y="107137"/>
                  </a:lnTo>
                  <a:lnTo>
                    <a:pt x="59461" y="106680"/>
                  </a:lnTo>
                  <a:lnTo>
                    <a:pt x="58496" y="106680"/>
                  </a:lnTo>
                  <a:lnTo>
                    <a:pt x="58166" y="105410"/>
                  </a:lnTo>
                  <a:lnTo>
                    <a:pt x="57835" y="104140"/>
                  </a:lnTo>
                  <a:lnTo>
                    <a:pt x="57594" y="105410"/>
                  </a:lnTo>
                  <a:lnTo>
                    <a:pt x="57442" y="105410"/>
                  </a:lnTo>
                  <a:lnTo>
                    <a:pt x="56946" y="104140"/>
                  </a:lnTo>
                  <a:lnTo>
                    <a:pt x="56438" y="102870"/>
                  </a:lnTo>
                  <a:lnTo>
                    <a:pt x="56235" y="104140"/>
                  </a:lnTo>
                  <a:lnTo>
                    <a:pt x="55156" y="102870"/>
                  </a:lnTo>
                  <a:lnTo>
                    <a:pt x="55105" y="101600"/>
                  </a:lnTo>
                  <a:lnTo>
                    <a:pt x="56476" y="102870"/>
                  </a:lnTo>
                  <a:lnTo>
                    <a:pt x="55829" y="101600"/>
                  </a:lnTo>
                  <a:lnTo>
                    <a:pt x="55168" y="100330"/>
                  </a:lnTo>
                  <a:lnTo>
                    <a:pt x="56375" y="100330"/>
                  </a:lnTo>
                  <a:lnTo>
                    <a:pt x="54914" y="99060"/>
                  </a:lnTo>
                  <a:lnTo>
                    <a:pt x="55245" y="97790"/>
                  </a:lnTo>
                  <a:lnTo>
                    <a:pt x="54927" y="96520"/>
                  </a:lnTo>
                  <a:lnTo>
                    <a:pt x="54051" y="96520"/>
                  </a:lnTo>
                  <a:lnTo>
                    <a:pt x="54317" y="95250"/>
                  </a:lnTo>
                  <a:lnTo>
                    <a:pt x="53657" y="95250"/>
                  </a:lnTo>
                  <a:lnTo>
                    <a:pt x="53428" y="96520"/>
                  </a:lnTo>
                  <a:lnTo>
                    <a:pt x="52374" y="96520"/>
                  </a:lnTo>
                  <a:lnTo>
                    <a:pt x="52387" y="95250"/>
                  </a:lnTo>
                  <a:lnTo>
                    <a:pt x="51066" y="93980"/>
                  </a:lnTo>
                  <a:lnTo>
                    <a:pt x="51841" y="93980"/>
                  </a:lnTo>
                  <a:lnTo>
                    <a:pt x="52501" y="95250"/>
                  </a:lnTo>
                  <a:lnTo>
                    <a:pt x="52552" y="93980"/>
                  </a:lnTo>
                  <a:lnTo>
                    <a:pt x="52603" y="92710"/>
                  </a:lnTo>
                  <a:lnTo>
                    <a:pt x="53555" y="95250"/>
                  </a:lnTo>
                  <a:lnTo>
                    <a:pt x="53301" y="93980"/>
                  </a:lnTo>
                  <a:lnTo>
                    <a:pt x="53213" y="91440"/>
                  </a:lnTo>
                  <a:lnTo>
                    <a:pt x="51930" y="92710"/>
                  </a:lnTo>
                  <a:lnTo>
                    <a:pt x="51054" y="91440"/>
                  </a:lnTo>
                  <a:lnTo>
                    <a:pt x="50888" y="91440"/>
                  </a:lnTo>
                  <a:lnTo>
                    <a:pt x="50203" y="90170"/>
                  </a:lnTo>
                  <a:lnTo>
                    <a:pt x="50076" y="88900"/>
                  </a:lnTo>
                  <a:lnTo>
                    <a:pt x="48526" y="88900"/>
                  </a:lnTo>
                  <a:lnTo>
                    <a:pt x="47942" y="87630"/>
                  </a:lnTo>
                  <a:lnTo>
                    <a:pt x="47294" y="87630"/>
                  </a:lnTo>
                  <a:lnTo>
                    <a:pt x="48691" y="85090"/>
                  </a:lnTo>
                  <a:lnTo>
                    <a:pt x="47625" y="83820"/>
                  </a:lnTo>
                  <a:lnTo>
                    <a:pt x="48577" y="83820"/>
                  </a:lnTo>
                  <a:lnTo>
                    <a:pt x="48641" y="82550"/>
                  </a:lnTo>
                  <a:lnTo>
                    <a:pt x="47459" y="81280"/>
                  </a:lnTo>
                  <a:lnTo>
                    <a:pt x="48818" y="81280"/>
                  </a:lnTo>
                  <a:lnTo>
                    <a:pt x="47790" y="80010"/>
                  </a:lnTo>
                  <a:lnTo>
                    <a:pt x="46380" y="80010"/>
                  </a:lnTo>
                  <a:lnTo>
                    <a:pt x="47675" y="82550"/>
                  </a:lnTo>
                  <a:lnTo>
                    <a:pt x="47091" y="81584"/>
                  </a:lnTo>
                  <a:lnTo>
                    <a:pt x="47091" y="82550"/>
                  </a:lnTo>
                  <a:lnTo>
                    <a:pt x="46037" y="82550"/>
                  </a:lnTo>
                  <a:lnTo>
                    <a:pt x="46558" y="81622"/>
                  </a:lnTo>
                  <a:lnTo>
                    <a:pt x="47091" y="82550"/>
                  </a:lnTo>
                  <a:lnTo>
                    <a:pt x="47091" y="81584"/>
                  </a:lnTo>
                  <a:lnTo>
                    <a:pt x="46139" y="80010"/>
                  </a:lnTo>
                  <a:lnTo>
                    <a:pt x="46316" y="81013"/>
                  </a:lnTo>
                  <a:lnTo>
                    <a:pt x="44742" y="80010"/>
                  </a:lnTo>
                  <a:lnTo>
                    <a:pt x="45097" y="78740"/>
                  </a:lnTo>
                  <a:lnTo>
                    <a:pt x="46863" y="78740"/>
                  </a:lnTo>
                  <a:lnTo>
                    <a:pt x="47104" y="76200"/>
                  </a:lnTo>
                  <a:lnTo>
                    <a:pt x="45034" y="74930"/>
                  </a:lnTo>
                  <a:lnTo>
                    <a:pt x="44945" y="73660"/>
                  </a:lnTo>
                  <a:lnTo>
                    <a:pt x="44843" y="72390"/>
                  </a:lnTo>
                  <a:lnTo>
                    <a:pt x="44729" y="73660"/>
                  </a:lnTo>
                  <a:lnTo>
                    <a:pt x="43942" y="73660"/>
                  </a:lnTo>
                  <a:lnTo>
                    <a:pt x="44246" y="71120"/>
                  </a:lnTo>
                  <a:lnTo>
                    <a:pt x="44373" y="71120"/>
                  </a:lnTo>
                  <a:lnTo>
                    <a:pt x="44462" y="69850"/>
                  </a:lnTo>
                  <a:lnTo>
                    <a:pt x="44323" y="69850"/>
                  </a:lnTo>
                  <a:lnTo>
                    <a:pt x="44348" y="67310"/>
                  </a:lnTo>
                  <a:lnTo>
                    <a:pt x="43103" y="67310"/>
                  </a:lnTo>
                  <a:lnTo>
                    <a:pt x="43624" y="66040"/>
                  </a:lnTo>
                  <a:lnTo>
                    <a:pt x="43446" y="64770"/>
                  </a:lnTo>
                  <a:lnTo>
                    <a:pt x="41376" y="64770"/>
                  </a:lnTo>
                  <a:lnTo>
                    <a:pt x="41097" y="62230"/>
                  </a:lnTo>
                  <a:lnTo>
                    <a:pt x="42087" y="62230"/>
                  </a:lnTo>
                  <a:lnTo>
                    <a:pt x="42875" y="63500"/>
                  </a:lnTo>
                  <a:lnTo>
                    <a:pt x="42722" y="62230"/>
                  </a:lnTo>
                  <a:lnTo>
                    <a:pt x="42684" y="60960"/>
                  </a:lnTo>
                  <a:lnTo>
                    <a:pt x="42265" y="62230"/>
                  </a:lnTo>
                  <a:lnTo>
                    <a:pt x="42545" y="60960"/>
                  </a:lnTo>
                  <a:lnTo>
                    <a:pt x="41021" y="59690"/>
                  </a:lnTo>
                  <a:lnTo>
                    <a:pt x="41427" y="59690"/>
                  </a:lnTo>
                  <a:lnTo>
                    <a:pt x="41097" y="58420"/>
                  </a:lnTo>
                  <a:lnTo>
                    <a:pt x="40309" y="58420"/>
                  </a:lnTo>
                  <a:lnTo>
                    <a:pt x="39903" y="57150"/>
                  </a:lnTo>
                  <a:lnTo>
                    <a:pt x="39420" y="58420"/>
                  </a:lnTo>
                  <a:lnTo>
                    <a:pt x="40728" y="54610"/>
                  </a:lnTo>
                  <a:lnTo>
                    <a:pt x="37744" y="52070"/>
                  </a:lnTo>
                  <a:lnTo>
                    <a:pt x="38671" y="49530"/>
                  </a:lnTo>
                  <a:lnTo>
                    <a:pt x="38011" y="48260"/>
                  </a:lnTo>
                  <a:lnTo>
                    <a:pt x="37249" y="46990"/>
                  </a:lnTo>
                  <a:lnTo>
                    <a:pt x="36779" y="44450"/>
                  </a:lnTo>
                  <a:lnTo>
                    <a:pt x="37058" y="44450"/>
                  </a:lnTo>
                  <a:lnTo>
                    <a:pt x="37033" y="43180"/>
                  </a:lnTo>
                  <a:lnTo>
                    <a:pt x="35052" y="44450"/>
                  </a:lnTo>
                  <a:lnTo>
                    <a:pt x="35013" y="43180"/>
                  </a:lnTo>
                  <a:lnTo>
                    <a:pt x="34975" y="41910"/>
                  </a:lnTo>
                  <a:lnTo>
                    <a:pt x="35572" y="40640"/>
                  </a:lnTo>
                  <a:lnTo>
                    <a:pt x="35839" y="43180"/>
                  </a:lnTo>
                  <a:lnTo>
                    <a:pt x="35991" y="41910"/>
                  </a:lnTo>
                  <a:lnTo>
                    <a:pt x="37807" y="41910"/>
                  </a:lnTo>
                  <a:lnTo>
                    <a:pt x="34912" y="39370"/>
                  </a:lnTo>
                  <a:lnTo>
                    <a:pt x="35572" y="38100"/>
                  </a:lnTo>
                  <a:lnTo>
                    <a:pt x="35801" y="38100"/>
                  </a:lnTo>
                  <a:lnTo>
                    <a:pt x="36106" y="36830"/>
                  </a:lnTo>
                  <a:lnTo>
                    <a:pt x="34226" y="35560"/>
                  </a:lnTo>
                  <a:lnTo>
                    <a:pt x="33794" y="34290"/>
                  </a:lnTo>
                  <a:lnTo>
                    <a:pt x="34086" y="34290"/>
                  </a:lnTo>
                  <a:lnTo>
                    <a:pt x="32727" y="33020"/>
                  </a:lnTo>
                  <a:lnTo>
                    <a:pt x="31661" y="30480"/>
                  </a:lnTo>
                  <a:lnTo>
                    <a:pt x="31559" y="30327"/>
                  </a:lnTo>
                  <a:lnTo>
                    <a:pt x="31483" y="30480"/>
                  </a:lnTo>
                  <a:lnTo>
                    <a:pt x="31534" y="30276"/>
                  </a:lnTo>
                  <a:lnTo>
                    <a:pt x="31330" y="29972"/>
                  </a:lnTo>
                  <a:lnTo>
                    <a:pt x="31000" y="30480"/>
                  </a:lnTo>
                  <a:lnTo>
                    <a:pt x="30289" y="29210"/>
                  </a:lnTo>
                  <a:lnTo>
                    <a:pt x="30454" y="28384"/>
                  </a:lnTo>
                  <a:lnTo>
                    <a:pt x="30556" y="26670"/>
                  </a:lnTo>
                  <a:lnTo>
                    <a:pt x="31318" y="26670"/>
                  </a:lnTo>
                  <a:lnTo>
                    <a:pt x="31826" y="27940"/>
                  </a:lnTo>
                  <a:lnTo>
                    <a:pt x="32639" y="26670"/>
                  </a:lnTo>
                  <a:lnTo>
                    <a:pt x="31191" y="25400"/>
                  </a:lnTo>
                  <a:lnTo>
                    <a:pt x="31623" y="25400"/>
                  </a:lnTo>
                  <a:lnTo>
                    <a:pt x="30759" y="22860"/>
                  </a:lnTo>
                  <a:lnTo>
                    <a:pt x="29603" y="22860"/>
                  </a:lnTo>
                  <a:lnTo>
                    <a:pt x="29260" y="21590"/>
                  </a:lnTo>
                  <a:lnTo>
                    <a:pt x="28917" y="20320"/>
                  </a:lnTo>
                  <a:lnTo>
                    <a:pt x="28651" y="21590"/>
                  </a:lnTo>
                  <a:lnTo>
                    <a:pt x="27089" y="20320"/>
                  </a:lnTo>
                  <a:lnTo>
                    <a:pt x="28917" y="20320"/>
                  </a:lnTo>
                  <a:lnTo>
                    <a:pt x="27686" y="19050"/>
                  </a:lnTo>
                  <a:lnTo>
                    <a:pt x="28727" y="17780"/>
                  </a:lnTo>
                  <a:lnTo>
                    <a:pt x="28168" y="17780"/>
                  </a:lnTo>
                  <a:lnTo>
                    <a:pt x="26644" y="15240"/>
                  </a:lnTo>
                  <a:lnTo>
                    <a:pt x="25933" y="13970"/>
                  </a:lnTo>
                  <a:lnTo>
                    <a:pt x="26555" y="13970"/>
                  </a:lnTo>
                  <a:lnTo>
                    <a:pt x="25666" y="12700"/>
                  </a:lnTo>
                  <a:lnTo>
                    <a:pt x="25146" y="11430"/>
                  </a:lnTo>
                  <a:lnTo>
                    <a:pt x="27419" y="10160"/>
                  </a:lnTo>
                  <a:lnTo>
                    <a:pt x="24549" y="7620"/>
                  </a:lnTo>
                  <a:lnTo>
                    <a:pt x="25222" y="3810"/>
                  </a:lnTo>
                  <a:lnTo>
                    <a:pt x="24739" y="2540"/>
                  </a:lnTo>
                  <a:lnTo>
                    <a:pt x="24409" y="1270"/>
                  </a:lnTo>
                  <a:lnTo>
                    <a:pt x="13792" y="1270"/>
                  </a:lnTo>
                  <a:lnTo>
                    <a:pt x="15100" y="2540"/>
                  </a:lnTo>
                  <a:lnTo>
                    <a:pt x="12687" y="1270"/>
                  </a:lnTo>
                  <a:lnTo>
                    <a:pt x="12903" y="2540"/>
                  </a:lnTo>
                  <a:lnTo>
                    <a:pt x="10020" y="2540"/>
                  </a:lnTo>
                  <a:lnTo>
                    <a:pt x="8547" y="1270"/>
                  </a:lnTo>
                  <a:lnTo>
                    <a:pt x="6527" y="1270"/>
                  </a:lnTo>
                  <a:lnTo>
                    <a:pt x="8115" y="0"/>
                  </a:lnTo>
                  <a:lnTo>
                    <a:pt x="6388" y="0"/>
                  </a:lnTo>
                  <a:lnTo>
                    <a:pt x="4914" y="1270"/>
                  </a:lnTo>
                  <a:lnTo>
                    <a:pt x="5981" y="1270"/>
                  </a:lnTo>
                  <a:lnTo>
                    <a:pt x="4203" y="2540"/>
                  </a:lnTo>
                  <a:lnTo>
                    <a:pt x="431" y="2540"/>
                  </a:lnTo>
                  <a:lnTo>
                    <a:pt x="330" y="4572"/>
                  </a:lnTo>
                  <a:lnTo>
                    <a:pt x="0" y="3810"/>
                  </a:lnTo>
                  <a:lnTo>
                    <a:pt x="63" y="5080"/>
                  </a:lnTo>
                  <a:lnTo>
                    <a:pt x="190" y="7620"/>
                  </a:lnTo>
                  <a:lnTo>
                    <a:pt x="787" y="10160"/>
                  </a:lnTo>
                  <a:lnTo>
                    <a:pt x="1117" y="11430"/>
                  </a:lnTo>
                  <a:lnTo>
                    <a:pt x="1498" y="12700"/>
                  </a:lnTo>
                  <a:lnTo>
                    <a:pt x="2235" y="12700"/>
                  </a:lnTo>
                  <a:lnTo>
                    <a:pt x="9258" y="12700"/>
                  </a:lnTo>
                  <a:lnTo>
                    <a:pt x="9194" y="10160"/>
                  </a:lnTo>
                  <a:lnTo>
                    <a:pt x="8940" y="8890"/>
                  </a:lnTo>
                  <a:lnTo>
                    <a:pt x="8763" y="8890"/>
                  </a:lnTo>
                  <a:lnTo>
                    <a:pt x="8280" y="8013"/>
                  </a:lnTo>
                  <a:lnTo>
                    <a:pt x="8280" y="8890"/>
                  </a:lnTo>
                  <a:lnTo>
                    <a:pt x="7962" y="8890"/>
                  </a:lnTo>
                  <a:lnTo>
                    <a:pt x="7607" y="7620"/>
                  </a:lnTo>
                  <a:lnTo>
                    <a:pt x="8280" y="8890"/>
                  </a:lnTo>
                  <a:lnTo>
                    <a:pt x="8280" y="8013"/>
                  </a:lnTo>
                  <a:lnTo>
                    <a:pt x="8064" y="7620"/>
                  </a:lnTo>
                  <a:lnTo>
                    <a:pt x="11569" y="7620"/>
                  </a:lnTo>
                  <a:lnTo>
                    <a:pt x="13042" y="10160"/>
                  </a:lnTo>
                  <a:lnTo>
                    <a:pt x="19126" y="8077"/>
                  </a:lnTo>
                  <a:lnTo>
                    <a:pt x="18770" y="8775"/>
                  </a:lnTo>
                  <a:lnTo>
                    <a:pt x="18592" y="8890"/>
                  </a:lnTo>
                  <a:lnTo>
                    <a:pt x="19037" y="8890"/>
                  </a:lnTo>
                  <a:lnTo>
                    <a:pt x="19304" y="8890"/>
                  </a:lnTo>
                  <a:lnTo>
                    <a:pt x="19405" y="8343"/>
                  </a:lnTo>
                  <a:lnTo>
                    <a:pt x="19126" y="8521"/>
                  </a:lnTo>
                  <a:lnTo>
                    <a:pt x="19253" y="8026"/>
                  </a:lnTo>
                  <a:lnTo>
                    <a:pt x="19469" y="7962"/>
                  </a:lnTo>
                  <a:lnTo>
                    <a:pt x="19519" y="7620"/>
                  </a:lnTo>
                  <a:lnTo>
                    <a:pt x="19596" y="7912"/>
                  </a:lnTo>
                  <a:lnTo>
                    <a:pt x="20434" y="7620"/>
                  </a:lnTo>
                  <a:lnTo>
                    <a:pt x="19850" y="8026"/>
                  </a:lnTo>
                  <a:lnTo>
                    <a:pt x="19735" y="8521"/>
                  </a:lnTo>
                  <a:lnTo>
                    <a:pt x="20739" y="12700"/>
                  </a:lnTo>
                  <a:lnTo>
                    <a:pt x="21285" y="15240"/>
                  </a:lnTo>
                  <a:lnTo>
                    <a:pt x="21932" y="17780"/>
                  </a:lnTo>
                  <a:lnTo>
                    <a:pt x="22440" y="21590"/>
                  </a:lnTo>
                  <a:lnTo>
                    <a:pt x="23164" y="24130"/>
                  </a:lnTo>
                  <a:lnTo>
                    <a:pt x="23723" y="26670"/>
                  </a:lnTo>
                  <a:lnTo>
                    <a:pt x="26276" y="25400"/>
                  </a:lnTo>
                  <a:lnTo>
                    <a:pt x="25908" y="27940"/>
                  </a:lnTo>
                  <a:lnTo>
                    <a:pt x="24688" y="27940"/>
                  </a:lnTo>
                  <a:lnTo>
                    <a:pt x="27266" y="31750"/>
                  </a:lnTo>
                  <a:lnTo>
                    <a:pt x="27533" y="36830"/>
                  </a:lnTo>
                  <a:lnTo>
                    <a:pt x="29921" y="40640"/>
                  </a:lnTo>
                  <a:lnTo>
                    <a:pt x="29184" y="40640"/>
                  </a:lnTo>
                  <a:lnTo>
                    <a:pt x="28765" y="41910"/>
                  </a:lnTo>
                  <a:lnTo>
                    <a:pt x="30226" y="44450"/>
                  </a:lnTo>
                  <a:lnTo>
                    <a:pt x="30810" y="43180"/>
                  </a:lnTo>
                  <a:lnTo>
                    <a:pt x="30962" y="44450"/>
                  </a:lnTo>
                  <a:lnTo>
                    <a:pt x="30226" y="44450"/>
                  </a:lnTo>
                  <a:lnTo>
                    <a:pt x="30060" y="45720"/>
                  </a:lnTo>
                  <a:lnTo>
                    <a:pt x="31826" y="46990"/>
                  </a:lnTo>
                  <a:lnTo>
                    <a:pt x="31381" y="46990"/>
                  </a:lnTo>
                  <a:lnTo>
                    <a:pt x="31661" y="49530"/>
                  </a:lnTo>
                  <a:lnTo>
                    <a:pt x="32296" y="49530"/>
                  </a:lnTo>
                  <a:lnTo>
                    <a:pt x="32423" y="50800"/>
                  </a:lnTo>
                  <a:lnTo>
                    <a:pt x="33667" y="52070"/>
                  </a:lnTo>
                  <a:lnTo>
                    <a:pt x="33566" y="53340"/>
                  </a:lnTo>
                  <a:lnTo>
                    <a:pt x="34734" y="54610"/>
                  </a:lnTo>
                  <a:lnTo>
                    <a:pt x="33883" y="55880"/>
                  </a:lnTo>
                  <a:lnTo>
                    <a:pt x="34607" y="58597"/>
                  </a:lnTo>
                  <a:lnTo>
                    <a:pt x="34899" y="59690"/>
                  </a:lnTo>
                  <a:lnTo>
                    <a:pt x="35293" y="59690"/>
                  </a:lnTo>
                  <a:lnTo>
                    <a:pt x="35572" y="60960"/>
                  </a:lnTo>
                  <a:lnTo>
                    <a:pt x="34912" y="60960"/>
                  </a:lnTo>
                  <a:lnTo>
                    <a:pt x="35217" y="62230"/>
                  </a:lnTo>
                  <a:lnTo>
                    <a:pt x="35712" y="63500"/>
                  </a:lnTo>
                  <a:lnTo>
                    <a:pt x="36360" y="63500"/>
                  </a:lnTo>
                  <a:lnTo>
                    <a:pt x="35242" y="66040"/>
                  </a:lnTo>
                  <a:lnTo>
                    <a:pt x="38671" y="67310"/>
                  </a:lnTo>
                  <a:lnTo>
                    <a:pt x="36880" y="68580"/>
                  </a:lnTo>
                  <a:lnTo>
                    <a:pt x="38417" y="72390"/>
                  </a:lnTo>
                  <a:lnTo>
                    <a:pt x="39674" y="74930"/>
                  </a:lnTo>
                  <a:lnTo>
                    <a:pt x="39763" y="75222"/>
                  </a:lnTo>
                  <a:lnTo>
                    <a:pt x="40843" y="78740"/>
                  </a:lnTo>
                  <a:lnTo>
                    <a:pt x="39751" y="78740"/>
                  </a:lnTo>
                  <a:lnTo>
                    <a:pt x="41351" y="80010"/>
                  </a:lnTo>
                  <a:lnTo>
                    <a:pt x="41910" y="83718"/>
                  </a:lnTo>
                  <a:lnTo>
                    <a:pt x="41211" y="82550"/>
                  </a:lnTo>
                  <a:lnTo>
                    <a:pt x="40906" y="82550"/>
                  </a:lnTo>
                  <a:lnTo>
                    <a:pt x="42354" y="85090"/>
                  </a:lnTo>
                  <a:lnTo>
                    <a:pt x="42659" y="88900"/>
                  </a:lnTo>
                  <a:lnTo>
                    <a:pt x="44411" y="91376"/>
                  </a:lnTo>
                  <a:lnTo>
                    <a:pt x="44907" y="90170"/>
                  </a:lnTo>
                  <a:lnTo>
                    <a:pt x="46990" y="92710"/>
                  </a:lnTo>
                  <a:lnTo>
                    <a:pt x="45440" y="92710"/>
                  </a:lnTo>
                  <a:lnTo>
                    <a:pt x="48247" y="95250"/>
                  </a:lnTo>
                  <a:lnTo>
                    <a:pt x="46736" y="95250"/>
                  </a:lnTo>
                  <a:lnTo>
                    <a:pt x="46596" y="96520"/>
                  </a:lnTo>
                  <a:lnTo>
                    <a:pt x="45923" y="95250"/>
                  </a:lnTo>
                  <a:lnTo>
                    <a:pt x="46520" y="96520"/>
                  </a:lnTo>
                  <a:lnTo>
                    <a:pt x="47117" y="97790"/>
                  </a:lnTo>
                  <a:lnTo>
                    <a:pt x="47421" y="96520"/>
                  </a:lnTo>
                  <a:lnTo>
                    <a:pt x="48209" y="97790"/>
                  </a:lnTo>
                  <a:lnTo>
                    <a:pt x="47256" y="97790"/>
                  </a:lnTo>
                  <a:lnTo>
                    <a:pt x="48196" y="99060"/>
                  </a:lnTo>
                  <a:lnTo>
                    <a:pt x="49161" y="99060"/>
                  </a:lnTo>
                  <a:lnTo>
                    <a:pt x="49657" y="100330"/>
                  </a:lnTo>
                  <a:lnTo>
                    <a:pt x="49110" y="100330"/>
                  </a:lnTo>
                  <a:lnTo>
                    <a:pt x="50457" y="102870"/>
                  </a:lnTo>
                  <a:lnTo>
                    <a:pt x="52679" y="104140"/>
                  </a:lnTo>
                  <a:lnTo>
                    <a:pt x="53632" y="106680"/>
                  </a:lnTo>
                  <a:lnTo>
                    <a:pt x="52057" y="106680"/>
                  </a:lnTo>
                  <a:lnTo>
                    <a:pt x="53759" y="107950"/>
                  </a:lnTo>
                  <a:lnTo>
                    <a:pt x="52857" y="107950"/>
                  </a:lnTo>
                  <a:lnTo>
                    <a:pt x="53936" y="109220"/>
                  </a:lnTo>
                  <a:lnTo>
                    <a:pt x="54102" y="107950"/>
                  </a:lnTo>
                  <a:lnTo>
                    <a:pt x="54775" y="109220"/>
                  </a:lnTo>
                  <a:lnTo>
                    <a:pt x="56108" y="110490"/>
                  </a:lnTo>
                  <a:lnTo>
                    <a:pt x="56400" y="111760"/>
                  </a:lnTo>
                  <a:lnTo>
                    <a:pt x="55473" y="110490"/>
                  </a:lnTo>
                  <a:lnTo>
                    <a:pt x="56972" y="113030"/>
                  </a:lnTo>
                  <a:lnTo>
                    <a:pt x="56603" y="111760"/>
                  </a:lnTo>
                  <a:lnTo>
                    <a:pt x="57810" y="111760"/>
                  </a:lnTo>
                  <a:lnTo>
                    <a:pt x="57759" y="110490"/>
                  </a:lnTo>
                  <a:lnTo>
                    <a:pt x="58420" y="111760"/>
                  </a:lnTo>
                  <a:lnTo>
                    <a:pt x="58127" y="111760"/>
                  </a:lnTo>
                  <a:lnTo>
                    <a:pt x="59105" y="113030"/>
                  </a:lnTo>
                  <a:lnTo>
                    <a:pt x="58889" y="114300"/>
                  </a:lnTo>
                  <a:lnTo>
                    <a:pt x="60236" y="115570"/>
                  </a:lnTo>
                  <a:lnTo>
                    <a:pt x="60502" y="115570"/>
                  </a:lnTo>
                  <a:lnTo>
                    <a:pt x="60312" y="116840"/>
                  </a:lnTo>
                  <a:lnTo>
                    <a:pt x="61010" y="119380"/>
                  </a:lnTo>
                  <a:lnTo>
                    <a:pt x="61379" y="119380"/>
                  </a:lnTo>
                  <a:lnTo>
                    <a:pt x="62331" y="120650"/>
                  </a:lnTo>
                  <a:lnTo>
                    <a:pt x="61899" y="120650"/>
                  </a:lnTo>
                  <a:lnTo>
                    <a:pt x="62687" y="123190"/>
                  </a:lnTo>
                  <a:lnTo>
                    <a:pt x="62865" y="119380"/>
                  </a:lnTo>
                  <a:lnTo>
                    <a:pt x="63423" y="121920"/>
                  </a:lnTo>
                  <a:lnTo>
                    <a:pt x="62928" y="121920"/>
                  </a:lnTo>
                  <a:lnTo>
                    <a:pt x="63741" y="123190"/>
                  </a:lnTo>
                  <a:lnTo>
                    <a:pt x="65443" y="125730"/>
                  </a:lnTo>
                  <a:lnTo>
                    <a:pt x="66027" y="127000"/>
                  </a:lnTo>
                  <a:lnTo>
                    <a:pt x="65252" y="128270"/>
                  </a:lnTo>
                  <a:lnTo>
                    <a:pt x="64960" y="125730"/>
                  </a:lnTo>
                  <a:lnTo>
                    <a:pt x="64414" y="127000"/>
                  </a:lnTo>
                  <a:lnTo>
                    <a:pt x="65189" y="128270"/>
                  </a:lnTo>
                  <a:lnTo>
                    <a:pt x="65951" y="129540"/>
                  </a:lnTo>
                  <a:lnTo>
                    <a:pt x="68275" y="132080"/>
                  </a:lnTo>
                  <a:lnTo>
                    <a:pt x="69100" y="134620"/>
                  </a:lnTo>
                  <a:lnTo>
                    <a:pt x="69024" y="133350"/>
                  </a:lnTo>
                  <a:lnTo>
                    <a:pt x="70675" y="133350"/>
                  </a:lnTo>
                  <a:lnTo>
                    <a:pt x="69049" y="135890"/>
                  </a:lnTo>
                  <a:lnTo>
                    <a:pt x="70243" y="137160"/>
                  </a:lnTo>
                  <a:lnTo>
                    <a:pt x="69443" y="137160"/>
                  </a:lnTo>
                  <a:lnTo>
                    <a:pt x="69850" y="138430"/>
                  </a:lnTo>
                  <a:lnTo>
                    <a:pt x="72428" y="143510"/>
                  </a:lnTo>
                  <a:lnTo>
                    <a:pt x="71920" y="143510"/>
                  </a:lnTo>
                  <a:lnTo>
                    <a:pt x="71894" y="144780"/>
                  </a:lnTo>
                  <a:lnTo>
                    <a:pt x="72517" y="146050"/>
                  </a:lnTo>
                  <a:lnTo>
                    <a:pt x="72593" y="147320"/>
                  </a:lnTo>
                  <a:lnTo>
                    <a:pt x="73075" y="147320"/>
                  </a:lnTo>
                  <a:lnTo>
                    <a:pt x="73164" y="148590"/>
                  </a:lnTo>
                  <a:lnTo>
                    <a:pt x="72148" y="151130"/>
                  </a:lnTo>
                  <a:lnTo>
                    <a:pt x="75311" y="154089"/>
                  </a:lnTo>
                  <a:lnTo>
                    <a:pt x="75196" y="153670"/>
                  </a:lnTo>
                  <a:lnTo>
                    <a:pt x="76149" y="153670"/>
                  </a:lnTo>
                  <a:lnTo>
                    <a:pt x="76288" y="152400"/>
                  </a:lnTo>
                  <a:lnTo>
                    <a:pt x="76428" y="152615"/>
                  </a:lnTo>
                  <a:lnTo>
                    <a:pt x="76415" y="152400"/>
                  </a:lnTo>
                  <a:lnTo>
                    <a:pt x="77304" y="152400"/>
                  </a:lnTo>
                  <a:lnTo>
                    <a:pt x="77571" y="151130"/>
                  </a:lnTo>
                  <a:lnTo>
                    <a:pt x="77190" y="151130"/>
                  </a:lnTo>
                  <a:lnTo>
                    <a:pt x="77000" y="149860"/>
                  </a:lnTo>
                  <a:lnTo>
                    <a:pt x="76669" y="148590"/>
                  </a:lnTo>
                  <a:lnTo>
                    <a:pt x="77622" y="149860"/>
                  </a:lnTo>
                  <a:lnTo>
                    <a:pt x="77762" y="148590"/>
                  </a:lnTo>
                  <a:close/>
                </a:path>
                <a:path w="79375" h="179070">
                  <a:moveTo>
                    <a:pt x="78282" y="149923"/>
                  </a:moveTo>
                  <a:lnTo>
                    <a:pt x="78079" y="150012"/>
                  </a:lnTo>
                  <a:lnTo>
                    <a:pt x="78219" y="149987"/>
                  </a:lnTo>
                  <a:close/>
                </a:path>
                <a:path w="79375" h="179070">
                  <a:moveTo>
                    <a:pt x="78625" y="158750"/>
                  </a:moveTo>
                  <a:lnTo>
                    <a:pt x="78613" y="157480"/>
                  </a:lnTo>
                  <a:lnTo>
                    <a:pt x="77609" y="156210"/>
                  </a:lnTo>
                  <a:lnTo>
                    <a:pt x="77952" y="153670"/>
                  </a:lnTo>
                  <a:lnTo>
                    <a:pt x="77165" y="153670"/>
                  </a:lnTo>
                  <a:lnTo>
                    <a:pt x="75920" y="156210"/>
                  </a:lnTo>
                  <a:lnTo>
                    <a:pt x="75742" y="155600"/>
                  </a:lnTo>
                  <a:lnTo>
                    <a:pt x="74333" y="157480"/>
                  </a:lnTo>
                  <a:lnTo>
                    <a:pt x="73926" y="157480"/>
                  </a:lnTo>
                  <a:lnTo>
                    <a:pt x="74129" y="158750"/>
                  </a:lnTo>
                  <a:lnTo>
                    <a:pt x="74320" y="160020"/>
                  </a:lnTo>
                  <a:lnTo>
                    <a:pt x="74752" y="160020"/>
                  </a:lnTo>
                  <a:lnTo>
                    <a:pt x="75323" y="158750"/>
                  </a:lnTo>
                  <a:lnTo>
                    <a:pt x="75730" y="160020"/>
                  </a:lnTo>
                  <a:lnTo>
                    <a:pt x="76060" y="160020"/>
                  </a:lnTo>
                  <a:lnTo>
                    <a:pt x="75971" y="161290"/>
                  </a:lnTo>
                  <a:lnTo>
                    <a:pt x="75615" y="160020"/>
                  </a:lnTo>
                  <a:lnTo>
                    <a:pt x="74828" y="161290"/>
                  </a:lnTo>
                  <a:lnTo>
                    <a:pt x="75069" y="161290"/>
                  </a:lnTo>
                  <a:lnTo>
                    <a:pt x="73672" y="162560"/>
                  </a:lnTo>
                  <a:lnTo>
                    <a:pt x="76466" y="162560"/>
                  </a:lnTo>
                  <a:lnTo>
                    <a:pt x="75311" y="163830"/>
                  </a:lnTo>
                  <a:lnTo>
                    <a:pt x="74968" y="163830"/>
                  </a:lnTo>
                  <a:lnTo>
                    <a:pt x="75044" y="165100"/>
                  </a:lnTo>
                  <a:lnTo>
                    <a:pt x="75285" y="165100"/>
                  </a:lnTo>
                  <a:lnTo>
                    <a:pt x="74968" y="166370"/>
                  </a:lnTo>
                  <a:lnTo>
                    <a:pt x="74091" y="166370"/>
                  </a:lnTo>
                  <a:lnTo>
                    <a:pt x="74815" y="165100"/>
                  </a:lnTo>
                  <a:lnTo>
                    <a:pt x="74180" y="165100"/>
                  </a:lnTo>
                  <a:lnTo>
                    <a:pt x="74002" y="166370"/>
                  </a:lnTo>
                  <a:lnTo>
                    <a:pt x="74955" y="167640"/>
                  </a:lnTo>
                  <a:lnTo>
                    <a:pt x="74028" y="167640"/>
                  </a:lnTo>
                  <a:lnTo>
                    <a:pt x="74002" y="166370"/>
                  </a:lnTo>
                  <a:lnTo>
                    <a:pt x="72669" y="167640"/>
                  </a:lnTo>
                  <a:lnTo>
                    <a:pt x="72478" y="167640"/>
                  </a:lnTo>
                  <a:lnTo>
                    <a:pt x="72085" y="168910"/>
                  </a:lnTo>
                  <a:lnTo>
                    <a:pt x="71691" y="168910"/>
                  </a:lnTo>
                  <a:lnTo>
                    <a:pt x="72707" y="171450"/>
                  </a:lnTo>
                  <a:lnTo>
                    <a:pt x="70485" y="171450"/>
                  </a:lnTo>
                  <a:lnTo>
                    <a:pt x="69659" y="172720"/>
                  </a:lnTo>
                  <a:lnTo>
                    <a:pt x="69176" y="171450"/>
                  </a:lnTo>
                  <a:lnTo>
                    <a:pt x="67970" y="172720"/>
                  </a:lnTo>
                  <a:lnTo>
                    <a:pt x="67970" y="171450"/>
                  </a:lnTo>
                  <a:lnTo>
                    <a:pt x="67741" y="172720"/>
                  </a:lnTo>
                  <a:lnTo>
                    <a:pt x="66598" y="172720"/>
                  </a:lnTo>
                  <a:lnTo>
                    <a:pt x="66128" y="173990"/>
                  </a:lnTo>
                  <a:lnTo>
                    <a:pt x="65709" y="173990"/>
                  </a:lnTo>
                  <a:lnTo>
                    <a:pt x="64541" y="175260"/>
                  </a:lnTo>
                  <a:lnTo>
                    <a:pt x="61531" y="173990"/>
                  </a:lnTo>
                  <a:lnTo>
                    <a:pt x="59702" y="175260"/>
                  </a:lnTo>
                  <a:lnTo>
                    <a:pt x="57746" y="176530"/>
                  </a:lnTo>
                  <a:lnTo>
                    <a:pt x="57124" y="177800"/>
                  </a:lnTo>
                  <a:lnTo>
                    <a:pt x="55143" y="177800"/>
                  </a:lnTo>
                  <a:lnTo>
                    <a:pt x="55206" y="178104"/>
                  </a:lnTo>
                  <a:lnTo>
                    <a:pt x="56654" y="179070"/>
                  </a:lnTo>
                  <a:lnTo>
                    <a:pt x="58166" y="177800"/>
                  </a:lnTo>
                  <a:lnTo>
                    <a:pt x="58877" y="179070"/>
                  </a:lnTo>
                  <a:lnTo>
                    <a:pt x="61595" y="179070"/>
                  </a:lnTo>
                  <a:lnTo>
                    <a:pt x="59029" y="177800"/>
                  </a:lnTo>
                  <a:lnTo>
                    <a:pt x="60909" y="176530"/>
                  </a:lnTo>
                  <a:lnTo>
                    <a:pt x="61442" y="177800"/>
                  </a:lnTo>
                  <a:lnTo>
                    <a:pt x="62103" y="177800"/>
                  </a:lnTo>
                  <a:lnTo>
                    <a:pt x="62738" y="179070"/>
                  </a:lnTo>
                  <a:lnTo>
                    <a:pt x="62801" y="177800"/>
                  </a:lnTo>
                  <a:lnTo>
                    <a:pt x="63360" y="177800"/>
                  </a:lnTo>
                  <a:lnTo>
                    <a:pt x="63779" y="176530"/>
                  </a:lnTo>
                  <a:lnTo>
                    <a:pt x="64884" y="177406"/>
                  </a:lnTo>
                  <a:lnTo>
                    <a:pt x="64516" y="177482"/>
                  </a:lnTo>
                  <a:lnTo>
                    <a:pt x="64744" y="177584"/>
                  </a:lnTo>
                  <a:lnTo>
                    <a:pt x="65011" y="177495"/>
                  </a:lnTo>
                  <a:lnTo>
                    <a:pt x="65405" y="177800"/>
                  </a:lnTo>
                  <a:lnTo>
                    <a:pt x="65773" y="177241"/>
                  </a:lnTo>
                  <a:lnTo>
                    <a:pt x="66548" y="176974"/>
                  </a:lnTo>
                  <a:lnTo>
                    <a:pt x="65874" y="177177"/>
                  </a:lnTo>
                  <a:lnTo>
                    <a:pt x="66243" y="176530"/>
                  </a:lnTo>
                  <a:lnTo>
                    <a:pt x="67068" y="175260"/>
                  </a:lnTo>
                  <a:lnTo>
                    <a:pt x="67348" y="175628"/>
                  </a:lnTo>
                  <a:lnTo>
                    <a:pt x="67652" y="175260"/>
                  </a:lnTo>
                  <a:lnTo>
                    <a:pt x="67856" y="175488"/>
                  </a:lnTo>
                  <a:lnTo>
                    <a:pt x="67475" y="175806"/>
                  </a:lnTo>
                  <a:lnTo>
                    <a:pt x="68021" y="176530"/>
                  </a:lnTo>
                  <a:lnTo>
                    <a:pt x="67995" y="175641"/>
                  </a:lnTo>
                  <a:lnTo>
                    <a:pt x="68122" y="175260"/>
                  </a:lnTo>
                  <a:lnTo>
                    <a:pt x="68160" y="175806"/>
                  </a:lnTo>
                  <a:lnTo>
                    <a:pt x="68834" y="176530"/>
                  </a:lnTo>
                  <a:lnTo>
                    <a:pt x="68986" y="173990"/>
                  </a:lnTo>
                  <a:lnTo>
                    <a:pt x="69926" y="173990"/>
                  </a:lnTo>
                  <a:lnTo>
                    <a:pt x="70383" y="173990"/>
                  </a:lnTo>
                  <a:lnTo>
                    <a:pt x="70599" y="175260"/>
                  </a:lnTo>
                  <a:lnTo>
                    <a:pt x="70802" y="175260"/>
                  </a:lnTo>
                  <a:lnTo>
                    <a:pt x="70573" y="173990"/>
                  </a:lnTo>
                  <a:lnTo>
                    <a:pt x="72186" y="173990"/>
                  </a:lnTo>
                  <a:lnTo>
                    <a:pt x="71602" y="174701"/>
                  </a:lnTo>
                  <a:lnTo>
                    <a:pt x="72707" y="174117"/>
                  </a:lnTo>
                  <a:lnTo>
                    <a:pt x="72783" y="174307"/>
                  </a:lnTo>
                  <a:lnTo>
                    <a:pt x="72936" y="173990"/>
                  </a:lnTo>
                  <a:lnTo>
                    <a:pt x="73609" y="172720"/>
                  </a:lnTo>
                  <a:lnTo>
                    <a:pt x="72783" y="172720"/>
                  </a:lnTo>
                  <a:lnTo>
                    <a:pt x="73698" y="171589"/>
                  </a:lnTo>
                  <a:lnTo>
                    <a:pt x="73723" y="171958"/>
                  </a:lnTo>
                  <a:lnTo>
                    <a:pt x="73609" y="172199"/>
                  </a:lnTo>
                  <a:lnTo>
                    <a:pt x="73901" y="172415"/>
                  </a:lnTo>
                  <a:lnTo>
                    <a:pt x="74168" y="172491"/>
                  </a:lnTo>
                  <a:lnTo>
                    <a:pt x="74409" y="172250"/>
                  </a:lnTo>
                  <a:lnTo>
                    <a:pt x="73799" y="171627"/>
                  </a:lnTo>
                  <a:lnTo>
                    <a:pt x="74841" y="170180"/>
                  </a:lnTo>
                  <a:lnTo>
                    <a:pt x="75234" y="168910"/>
                  </a:lnTo>
                  <a:lnTo>
                    <a:pt x="75374" y="168910"/>
                  </a:lnTo>
                  <a:lnTo>
                    <a:pt x="75857" y="167640"/>
                  </a:lnTo>
                  <a:lnTo>
                    <a:pt x="76428" y="167640"/>
                  </a:lnTo>
                  <a:lnTo>
                    <a:pt x="77431" y="165100"/>
                  </a:lnTo>
                  <a:lnTo>
                    <a:pt x="77736" y="163830"/>
                  </a:lnTo>
                  <a:lnTo>
                    <a:pt x="76898" y="163830"/>
                  </a:lnTo>
                  <a:lnTo>
                    <a:pt x="77343" y="161290"/>
                  </a:lnTo>
                  <a:lnTo>
                    <a:pt x="77177" y="160020"/>
                  </a:lnTo>
                  <a:lnTo>
                    <a:pt x="77851" y="160020"/>
                  </a:lnTo>
                  <a:lnTo>
                    <a:pt x="78092" y="161290"/>
                  </a:lnTo>
                  <a:lnTo>
                    <a:pt x="78333" y="161290"/>
                  </a:lnTo>
                  <a:lnTo>
                    <a:pt x="78435" y="160020"/>
                  </a:lnTo>
                  <a:lnTo>
                    <a:pt x="77901" y="160020"/>
                  </a:lnTo>
                  <a:lnTo>
                    <a:pt x="77787" y="158750"/>
                  </a:lnTo>
                  <a:lnTo>
                    <a:pt x="78625" y="158750"/>
                  </a:lnTo>
                  <a:close/>
                </a:path>
                <a:path w="79375" h="179070">
                  <a:moveTo>
                    <a:pt x="78828" y="160070"/>
                  </a:moveTo>
                  <a:lnTo>
                    <a:pt x="78701" y="159867"/>
                  </a:lnTo>
                  <a:lnTo>
                    <a:pt x="78587" y="159664"/>
                  </a:lnTo>
                  <a:lnTo>
                    <a:pt x="78447" y="159461"/>
                  </a:lnTo>
                  <a:lnTo>
                    <a:pt x="78435" y="159778"/>
                  </a:lnTo>
                  <a:lnTo>
                    <a:pt x="78676" y="159956"/>
                  </a:lnTo>
                  <a:lnTo>
                    <a:pt x="78828" y="160070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 descr=""/>
            <p:cNvSpPr/>
            <p:nvPr/>
          </p:nvSpPr>
          <p:spPr>
            <a:xfrm>
              <a:off x="6629510" y="4927300"/>
              <a:ext cx="29845" cy="37465"/>
            </a:xfrm>
            <a:custGeom>
              <a:avLst/>
              <a:gdLst/>
              <a:ahLst/>
              <a:cxnLst/>
              <a:rect l="l" t="t" r="r" b="b"/>
              <a:pathLst>
                <a:path w="29845" h="37464">
                  <a:moveTo>
                    <a:pt x="2654" y="8496"/>
                  </a:moveTo>
                  <a:lnTo>
                    <a:pt x="800" y="8813"/>
                  </a:lnTo>
                  <a:lnTo>
                    <a:pt x="0" y="9194"/>
                  </a:lnTo>
                  <a:lnTo>
                    <a:pt x="161" y="16433"/>
                  </a:lnTo>
                  <a:lnTo>
                    <a:pt x="279" y="18008"/>
                  </a:lnTo>
                  <a:lnTo>
                    <a:pt x="2743" y="25069"/>
                  </a:lnTo>
                  <a:lnTo>
                    <a:pt x="3911" y="33451"/>
                  </a:lnTo>
                  <a:lnTo>
                    <a:pt x="24599" y="37109"/>
                  </a:lnTo>
                  <a:lnTo>
                    <a:pt x="24549" y="29197"/>
                  </a:lnTo>
                  <a:lnTo>
                    <a:pt x="27011" y="24866"/>
                  </a:lnTo>
                  <a:lnTo>
                    <a:pt x="22123" y="24866"/>
                  </a:lnTo>
                  <a:lnTo>
                    <a:pt x="22309" y="22605"/>
                  </a:lnTo>
                  <a:lnTo>
                    <a:pt x="5892" y="22605"/>
                  </a:lnTo>
                  <a:lnTo>
                    <a:pt x="4782" y="18275"/>
                  </a:lnTo>
                  <a:lnTo>
                    <a:pt x="4670" y="16433"/>
                  </a:lnTo>
                  <a:lnTo>
                    <a:pt x="4546" y="13373"/>
                  </a:lnTo>
                  <a:lnTo>
                    <a:pt x="3530" y="8610"/>
                  </a:lnTo>
                  <a:lnTo>
                    <a:pt x="2654" y="8496"/>
                  </a:lnTo>
                  <a:close/>
                </a:path>
                <a:path w="29845" h="37464">
                  <a:moveTo>
                    <a:pt x="26301" y="13436"/>
                  </a:moveTo>
                  <a:lnTo>
                    <a:pt x="23355" y="22301"/>
                  </a:lnTo>
                  <a:lnTo>
                    <a:pt x="22123" y="24866"/>
                  </a:lnTo>
                  <a:lnTo>
                    <a:pt x="27011" y="24866"/>
                  </a:lnTo>
                  <a:lnTo>
                    <a:pt x="27863" y="23367"/>
                  </a:lnTo>
                  <a:lnTo>
                    <a:pt x="29819" y="15557"/>
                  </a:lnTo>
                  <a:lnTo>
                    <a:pt x="26301" y="13436"/>
                  </a:lnTo>
                  <a:close/>
                </a:path>
                <a:path w="29845" h="37464">
                  <a:moveTo>
                    <a:pt x="13030" y="0"/>
                  </a:moveTo>
                  <a:lnTo>
                    <a:pt x="12090" y="126"/>
                  </a:lnTo>
                  <a:lnTo>
                    <a:pt x="7492" y="14935"/>
                  </a:lnTo>
                  <a:lnTo>
                    <a:pt x="5892" y="22605"/>
                  </a:lnTo>
                  <a:lnTo>
                    <a:pt x="22309" y="22605"/>
                  </a:lnTo>
                  <a:lnTo>
                    <a:pt x="22379" y="21755"/>
                  </a:lnTo>
                  <a:lnTo>
                    <a:pt x="17767" y="21755"/>
                  </a:lnTo>
                  <a:lnTo>
                    <a:pt x="18332" y="18834"/>
                  </a:lnTo>
                  <a:lnTo>
                    <a:pt x="12293" y="18834"/>
                  </a:lnTo>
                  <a:lnTo>
                    <a:pt x="12865" y="13004"/>
                  </a:lnTo>
                  <a:lnTo>
                    <a:pt x="14262" y="6603"/>
                  </a:lnTo>
                  <a:lnTo>
                    <a:pt x="15811" y="634"/>
                  </a:lnTo>
                  <a:lnTo>
                    <a:pt x="14922" y="241"/>
                  </a:lnTo>
                  <a:lnTo>
                    <a:pt x="13030" y="0"/>
                  </a:lnTo>
                  <a:close/>
                </a:path>
                <a:path w="29845" h="37464">
                  <a:moveTo>
                    <a:pt x="25780" y="8724"/>
                  </a:moveTo>
                  <a:lnTo>
                    <a:pt x="21611" y="11669"/>
                  </a:lnTo>
                  <a:lnTo>
                    <a:pt x="21199" y="17754"/>
                  </a:lnTo>
                  <a:lnTo>
                    <a:pt x="21102" y="18097"/>
                  </a:lnTo>
                  <a:lnTo>
                    <a:pt x="17767" y="21755"/>
                  </a:lnTo>
                  <a:lnTo>
                    <a:pt x="22379" y="21755"/>
                  </a:lnTo>
                  <a:lnTo>
                    <a:pt x="22529" y="19926"/>
                  </a:lnTo>
                  <a:lnTo>
                    <a:pt x="25323" y="14668"/>
                  </a:lnTo>
                  <a:lnTo>
                    <a:pt x="27317" y="9969"/>
                  </a:lnTo>
                  <a:lnTo>
                    <a:pt x="26263" y="9029"/>
                  </a:lnTo>
                  <a:lnTo>
                    <a:pt x="25780" y="8724"/>
                  </a:lnTo>
                  <a:close/>
                </a:path>
                <a:path w="29845" h="37464">
                  <a:moveTo>
                    <a:pt x="18402" y="1701"/>
                  </a:moveTo>
                  <a:lnTo>
                    <a:pt x="14020" y="16433"/>
                  </a:lnTo>
                  <a:lnTo>
                    <a:pt x="12293" y="18834"/>
                  </a:lnTo>
                  <a:lnTo>
                    <a:pt x="18332" y="18834"/>
                  </a:lnTo>
                  <a:lnTo>
                    <a:pt x="18440" y="18275"/>
                  </a:lnTo>
                  <a:lnTo>
                    <a:pt x="25285" y="4013"/>
                  </a:lnTo>
                  <a:lnTo>
                    <a:pt x="18402" y="1701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 descr=""/>
            <p:cNvSpPr/>
            <p:nvPr/>
          </p:nvSpPr>
          <p:spPr>
            <a:xfrm>
              <a:off x="6628955" y="4926710"/>
              <a:ext cx="31115" cy="38100"/>
            </a:xfrm>
            <a:custGeom>
              <a:avLst/>
              <a:gdLst/>
              <a:ahLst/>
              <a:cxnLst/>
              <a:rect l="l" t="t" r="r" b="b"/>
              <a:pathLst>
                <a:path w="31115" h="38100">
                  <a:moveTo>
                    <a:pt x="101" y="9906"/>
                  </a:moveTo>
                  <a:lnTo>
                    <a:pt x="25" y="9652"/>
                  </a:lnTo>
                  <a:lnTo>
                    <a:pt x="0" y="9906"/>
                  </a:lnTo>
                  <a:close/>
                </a:path>
                <a:path w="31115" h="38100">
                  <a:moveTo>
                    <a:pt x="1066" y="11645"/>
                  </a:moveTo>
                  <a:close/>
                </a:path>
                <a:path w="31115" h="38100">
                  <a:moveTo>
                    <a:pt x="1231" y="12446"/>
                  </a:moveTo>
                  <a:lnTo>
                    <a:pt x="1206" y="12319"/>
                  </a:lnTo>
                  <a:lnTo>
                    <a:pt x="1130" y="11938"/>
                  </a:lnTo>
                  <a:lnTo>
                    <a:pt x="1092" y="12319"/>
                  </a:lnTo>
                  <a:lnTo>
                    <a:pt x="1079" y="12446"/>
                  </a:lnTo>
                  <a:lnTo>
                    <a:pt x="1231" y="12446"/>
                  </a:lnTo>
                  <a:close/>
                </a:path>
                <a:path w="31115" h="38100">
                  <a:moveTo>
                    <a:pt x="1282" y="12700"/>
                  </a:moveTo>
                  <a:close/>
                </a:path>
                <a:path w="31115" h="38100">
                  <a:moveTo>
                    <a:pt x="1473" y="11176"/>
                  </a:moveTo>
                  <a:lnTo>
                    <a:pt x="1206" y="12293"/>
                  </a:lnTo>
                  <a:lnTo>
                    <a:pt x="1473" y="11760"/>
                  </a:lnTo>
                  <a:lnTo>
                    <a:pt x="1473" y="11176"/>
                  </a:lnTo>
                  <a:close/>
                </a:path>
                <a:path w="31115" h="38100">
                  <a:moveTo>
                    <a:pt x="1511" y="13220"/>
                  </a:moveTo>
                  <a:lnTo>
                    <a:pt x="1435" y="12344"/>
                  </a:lnTo>
                  <a:lnTo>
                    <a:pt x="1346" y="12534"/>
                  </a:lnTo>
                  <a:lnTo>
                    <a:pt x="1511" y="13220"/>
                  </a:lnTo>
                  <a:close/>
                </a:path>
                <a:path w="31115" h="38100">
                  <a:moveTo>
                    <a:pt x="2120" y="17259"/>
                  </a:moveTo>
                  <a:lnTo>
                    <a:pt x="2070" y="17399"/>
                  </a:lnTo>
                  <a:lnTo>
                    <a:pt x="2120" y="17259"/>
                  </a:lnTo>
                  <a:close/>
                </a:path>
                <a:path w="31115" h="38100">
                  <a:moveTo>
                    <a:pt x="2362" y="17780"/>
                  </a:moveTo>
                  <a:lnTo>
                    <a:pt x="2235" y="17018"/>
                  </a:lnTo>
                  <a:lnTo>
                    <a:pt x="2273" y="17526"/>
                  </a:lnTo>
                  <a:lnTo>
                    <a:pt x="2362" y="17780"/>
                  </a:lnTo>
                  <a:close/>
                </a:path>
                <a:path w="31115" h="38100">
                  <a:moveTo>
                    <a:pt x="2806" y="20574"/>
                  </a:moveTo>
                  <a:lnTo>
                    <a:pt x="2616" y="20701"/>
                  </a:lnTo>
                  <a:lnTo>
                    <a:pt x="2413" y="19558"/>
                  </a:lnTo>
                  <a:lnTo>
                    <a:pt x="2286" y="19812"/>
                  </a:lnTo>
                  <a:lnTo>
                    <a:pt x="2590" y="20701"/>
                  </a:lnTo>
                  <a:lnTo>
                    <a:pt x="2616" y="20828"/>
                  </a:lnTo>
                  <a:lnTo>
                    <a:pt x="2705" y="20701"/>
                  </a:lnTo>
                  <a:lnTo>
                    <a:pt x="2806" y="20574"/>
                  </a:lnTo>
                  <a:close/>
                </a:path>
                <a:path w="31115" h="38100">
                  <a:moveTo>
                    <a:pt x="3733" y="11176"/>
                  </a:moveTo>
                  <a:lnTo>
                    <a:pt x="3644" y="10414"/>
                  </a:lnTo>
                  <a:lnTo>
                    <a:pt x="3594" y="11303"/>
                  </a:lnTo>
                  <a:lnTo>
                    <a:pt x="3733" y="11176"/>
                  </a:lnTo>
                  <a:close/>
                </a:path>
                <a:path w="31115" h="38100">
                  <a:moveTo>
                    <a:pt x="4102" y="27241"/>
                  </a:moveTo>
                  <a:close/>
                </a:path>
                <a:path w="31115" h="38100">
                  <a:moveTo>
                    <a:pt x="4749" y="31115"/>
                  </a:moveTo>
                  <a:lnTo>
                    <a:pt x="4724" y="30734"/>
                  </a:lnTo>
                  <a:lnTo>
                    <a:pt x="4660" y="30480"/>
                  </a:lnTo>
                  <a:lnTo>
                    <a:pt x="4521" y="30226"/>
                  </a:lnTo>
                  <a:lnTo>
                    <a:pt x="4533" y="30784"/>
                  </a:lnTo>
                  <a:lnTo>
                    <a:pt x="4749" y="31115"/>
                  </a:lnTo>
                  <a:close/>
                </a:path>
                <a:path w="31115" h="38100">
                  <a:moveTo>
                    <a:pt x="4838" y="16256"/>
                  </a:moveTo>
                  <a:lnTo>
                    <a:pt x="4787" y="16129"/>
                  </a:lnTo>
                  <a:lnTo>
                    <a:pt x="4787" y="16256"/>
                  </a:lnTo>
                  <a:close/>
                </a:path>
                <a:path w="31115" h="38100">
                  <a:moveTo>
                    <a:pt x="5181" y="20828"/>
                  </a:moveTo>
                  <a:lnTo>
                    <a:pt x="5118" y="20955"/>
                  </a:lnTo>
                  <a:lnTo>
                    <a:pt x="5067" y="20828"/>
                  </a:lnTo>
                  <a:lnTo>
                    <a:pt x="5080" y="20955"/>
                  </a:lnTo>
                  <a:lnTo>
                    <a:pt x="5105" y="21336"/>
                  </a:lnTo>
                  <a:lnTo>
                    <a:pt x="5156" y="20955"/>
                  </a:lnTo>
                  <a:lnTo>
                    <a:pt x="5181" y="20828"/>
                  </a:lnTo>
                  <a:close/>
                </a:path>
                <a:path w="31115" h="38100">
                  <a:moveTo>
                    <a:pt x="5295" y="21463"/>
                  </a:moveTo>
                  <a:lnTo>
                    <a:pt x="5194" y="21336"/>
                  </a:lnTo>
                  <a:lnTo>
                    <a:pt x="5232" y="21463"/>
                  </a:lnTo>
                  <a:close/>
                </a:path>
                <a:path w="31115" h="38100">
                  <a:moveTo>
                    <a:pt x="5295" y="13093"/>
                  </a:moveTo>
                  <a:lnTo>
                    <a:pt x="5283" y="12966"/>
                  </a:lnTo>
                  <a:lnTo>
                    <a:pt x="5295" y="13093"/>
                  </a:lnTo>
                  <a:close/>
                </a:path>
                <a:path w="31115" h="38100">
                  <a:moveTo>
                    <a:pt x="5918" y="17272"/>
                  </a:moveTo>
                  <a:lnTo>
                    <a:pt x="5854" y="17056"/>
                  </a:lnTo>
                  <a:lnTo>
                    <a:pt x="5880" y="17272"/>
                  </a:lnTo>
                  <a:close/>
                </a:path>
                <a:path w="31115" h="38100">
                  <a:moveTo>
                    <a:pt x="10248" y="5562"/>
                  </a:moveTo>
                  <a:lnTo>
                    <a:pt x="10147" y="6057"/>
                  </a:lnTo>
                  <a:lnTo>
                    <a:pt x="10223" y="5867"/>
                  </a:lnTo>
                  <a:lnTo>
                    <a:pt x="10248" y="5562"/>
                  </a:lnTo>
                  <a:close/>
                </a:path>
                <a:path w="31115" h="38100">
                  <a:moveTo>
                    <a:pt x="10985" y="8763"/>
                  </a:moveTo>
                  <a:lnTo>
                    <a:pt x="10795" y="9144"/>
                  </a:lnTo>
                  <a:lnTo>
                    <a:pt x="10985" y="8763"/>
                  </a:lnTo>
                  <a:close/>
                </a:path>
                <a:path w="31115" h="38100">
                  <a:moveTo>
                    <a:pt x="11010" y="8496"/>
                  </a:moveTo>
                  <a:lnTo>
                    <a:pt x="10972" y="8674"/>
                  </a:lnTo>
                  <a:lnTo>
                    <a:pt x="11010" y="8496"/>
                  </a:lnTo>
                  <a:close/>
                </a:path>
                <a:path w="31115" h="38100">
                  <a:moveTo>
                    <a:pt x="12230" y="18542"/>
                  </a:moveTo>
                  <a:lnTo>
                    <a:pt x="12115" y="19558"/>
                  </a:lnTo>
                  <a:lnTo>
                    <a:pt x="12230" y="18542"/>
                  </a:lnTo>
                  <a:close/>
                </a:path>
                <a:path w="31115" h="38100">
                  <a:moveTo>
                    <a:pt x="13284" y="12319"/>
                  </a:moveTo>
                  <a:lnTo>
                    <a:pt x="13271" y="12192"/>
                  </a:lnTo>
                  <a:lnTo>
                    <a:pt x="13258" y="12319"/>
                  </a:lnTo>
                  <a:close/>
                </a:path>
                <a:path w="31115" h="38100">
                  <a:moveTo>
                    <a:pt x="13614" y="19532"/>
                  </a:moveTo>
                  <a:lnTo>
                    <a:pt x="12293" y="19088"/>
                  </a:lnTo>
                  <a:lnTo>
                    <a:pt x="12217" y="19558"/>
                  </a:lnTo>
                  <a:lnTo>
                    <a:pt x="12115" y="19685"/>
                  </a:lnTo>
                  <a:lnTo>
                    <a:pt x="12242" y="22352"/>
                  </a:lnTo>
                  <a:lnTo>
                    <a:pt x="13614" y="19532"/>
                  </a:lnTo>
                  <a:close/>
                </a:path>
                <a:path w="31115" h="38100">
                  <a:moveTo>
                    <a:pt x="17068" y="12446"/>
                  </a:moveTo>
                  <a:lnTo>
                    <a:pt x="16929" y="12573"/>
                  </a:lnTo>
                  <a:lnTo>
                    <a:pt x="17068" y="12446"/>
                  </a:lnTo>
                  <a:close/>
                </a:path>
                <a:path w="31115" h="38100">
                  <a:moveTo>
                    <a:pt x="17284" y="11938"/>
                  </a:moveTo>
                  <a:lnTo>
                    <a:pt x="17043" y="12192"/>
                  </a:lnTo>
                  <a:lnTo>
                    <a:pt x="17284" y="11938"/>
                  </a:lnTo>
                  <a:close/>
                </a:path>
                <a:path w="31115" h="38100">
                  <a:moveTo>
                    <a:pt x="18986" y="5842"/>
                  </a:moveTo>
                  <a:lnTo>
                    <a:pt x="18719" y="6096"/>
                  </a:lnTo>
                  <a:lnTo>
                    <a:pt x="18262" y="6858"/>
                  </a:lnTo>
                  <a:lnTo>
                    <a:pt x="18173" y="7239"/>
                  </a:lnTo>
                  <a:lnTo>
                    <a:pt x="18313" y="6858"/>
                  </a:lnTo>
                  <a:lnTo>
                    <a:pt x="18427" y="6731"/>
                  </a:lnTo>
                  <a:lnTo>
                    <a:pt x="18364" y="7035"/>
                  </a:lnTo>
                  <a:lnTo>
                    <a:pt x="18529" y="6731"/>
                  </a:lnTo>
                  <a:lnTo>
                    <a:pt x="18986" y="5842"/>
                  </a:lnTo>
                  <a:close/>
                </a:path>
                <a:path w="31115" h="38100">
                  <a:moveTo>
                    <a:pt x="20116" y="14833"/>
                  </a:moveTo>
                  <a:lnTo>
                    <a:pt x="19850" y="15303"/>
                  </a:lnTo>
                  <a:lnTo>
                    <a:pt x="20053" y="15062"/>
                  </a:lnTo>
                  <a:lnTo>
                    <a:pt x="20116" y="14935"/>
                  </a:lnTo>
                  <a:close/>
                </a:path>
                <a:path w="31115" h="38100">
                  <a:moveTo>
                    <a:pt x="20294" y="4419"/>
                  </a:moveTo>
                  <a:lnTo>
                    <a:pt x="20116" y="4470"/>
                  </a:lnTo>
                  <a:lnTo>
                    <a:pt x="19723" y="4737"/>
                  </a:lnTo>
                  <a:lnTo>
                    <a:pt x="19634" y="5003"/>
                  </a:lnTo>
                  <a:lnTo>
                    <a:pt x="19862" y="4749"/>
                  </a:lnTo>
                  <a:lnTo>
                    <a:pt x="20193" y="4559"/>
                  </a:lnTo>
                  <a:lnTo>
                    <a:pt x="20294" y="4419"/>
                  </a:lnTo>
                  <a:close/>
                </a:path>
                <a:path w="31115" h="38100">
                  <a:moveTo>
                    <a:pt x="20789" y="19862"/>
                  </a:moveTo>
                  <a:lnTo>
                    <a:pt x="20637" y="20231"/>
                  </a:lnTo>
                  <a:lnTo>
                    <a:pt x="20789" y="19862"/>
                  </a:lnTo>
                  <a:close/>
                </a:path>
                <a:path w="31115" h="38100">
                  <a:moveTo>
                    <a:pt x="21336" y="19088"/>
                  </a:moveTo>
                  <a:lnTo>
                    <a:pt x="20828" y="19812"/>
                  </a:lnTo>
                  <a:lnTo>
                    <a:pt x="20637" y="20231"/>
                  </a:lnTo>
                  <a:lnTo>
                    <a:pt x="20840" y="20320"/>
                  </a:lnTo>
                  <a:lnTo>
                    <a:pt x="21336" y="19088"/>
                  </a:lnTo>
                  <a:close/>
                </a:path>
                <a:path w="31115" h="38100">
                  <a:moveTo>
                    <a:pt x="21463" y="18796"/>
                  </a:moveTo>
                  <a:lnTo>
                    <a:pt x="21336" y="19088"/>
                  </a:lnTo>
                  <a:lnTo>
                    <a:pt x="21463" y="18923"/>
                  </a:lnTo>
                  <a:lnTo>
                    <a:pt x="21463" y="18796"/>
                  </a:lnTo>
                  <a:close/>
                </a:path>
                <a:path w="31115" h="38100">
                  <a:moveTo>
                    <a:pt x="21755" y="14274"/>
                  </a:moveTo>
                  <a:lnTo>
                    <a:pt x="21640" y="14503"/>
                  </a:lnTo>
                  <a:lnTo>
                    <a:pt x="21755" y="14274"/>
                  </a:lnTo>
                  <a:close/>
                </a:path>
                <a:path w="31115" h="38100">
                  <a:moveTo>
                    <a:pt x="22555" y="13550"/>
                  </a:moveTo>
                  <a:lnTo>
                    <a:pt x="22453" y="13716"/>
                  </a:lnTo>
                  <a:lnTo>
                    <a:pt x="22555" y="13550"/>
                  </a:lnTo>
                  <a:close/>
                </a:path>
                <a:path w="31115" h="38100">
                  <a:moveTo>
                    <a:pt x="23037" y="24904"/>
                  </a:moveTo>
                  <a:lnTo>
                    <a:pt x="22961" y="25082"/>
                  </a:lnTo>
                  <a:lnTo>
                    <a:pt x="23037" y="24904"/>
                  </a:lnTo>
                  <a:close/>
                </a:path>
                <a:path w="31115" h="38100">
                  <a:moveTo>
                    <a:pt x="23037" y="21590"/>
                  </a:moveTo>
                  <a:lnTo>
                    <a:pt x="22809" y="21793"/>
                  </a:lnTo>
                  <a:lnTo>
                    <a:pt x="22682" y="22225"/>
                  </a:lnTo>
                  <a:lnTo>
                    <a:pt x="22567" y="22733"/>
                  </a:lnTo>
                  <a:lnTo>
                    <a:pt x="23037" y="21590"/>
                  </a:lnTo>
                  <a:close/>
                </a:path>
                <a:path w="31115" h="38100">
                  <a:moveTo>
                    <a:pt x="23114" y="21056"/>
                  </a:moveTo>
                  <a:lnTo>
                    <a:pt x="22910" y="21386"/>
                  </a:lnTo>
                  <a:lnTo>
                    <a:pt x="22999" y="21590"/>
                  </a:lnTo>
                  <a:lnTo>
                    <a:pt x="23114" y="21056"/>
                  </a:lnTo>
                  <a:close/>
                </a:path>
                <a:path w="31115" h="38100">
                  <a:moveTo>
                    <a:pt x="23241" y="11430"/>
                  </a:moveTo>
                  <a:lnTo>
                    <a:pt x="23101" y="11658"/>
                  </a:lnTo>
                  <a:lnTo>
                    <a:pt x="23241" y="11430"/>
                  </a:lnTo>
                  <a:close/>
                </a:path>
                <a:path w="31115" h="38100">
                  <a:moveTo>
                    <a:pt x="23304" y="24739"/>
                  </a:moveTo>
                  <a:lnTo>
                    <a:pt x="23215" y="25095"/>
                  </a:lnTo>
                  <a:lnTo>
                    <a:pt x="23304" y="24739"/>
                  </a:lnTo>
                  <a:close/>
                </a:path>
                <a:path w="31115" h="38100">
                  <a:moveTo>
                    <a:pt x="23647" y="22428"/>
                  </a:moveTo>
                  <a:lnTo>
                    <a:pt x="23583" y="22606"/>
                  </a:lnTo>
                  <a:lnTo>
                    <a:pt x="23647" y="22428"/>
                  </a:lnTo>
                  <a:close/>
                </a:path>
                <a:path w="31115" h="38100">
                  <a:moveTo>
                    <a:pt x="23774" y="13462"/>
                  </a:moveTo>
                  <a:lnTo>
                    <a:pt x="23660" y="13779"/>
                  </a:lnTo>
                  <a:lnTo>
                    <a:pt x="23723" y="13639"/>
                  </a:lnTo>
                  <a:lnTo>
                    <a:pt x="23774" y="13462"/>
                  </a:lnTo>
                  <a:close/>
                </a:path>
                <a:path w="31115" h="38100">
                  <a:moveTo>
                    <a:pt x="23863" y="13208"/>
                  </a:moveTo>
                  <a:close/>
                </a:path>
                <a:path w="31115" h="38100">
                  <a:moveTo>
                    <a:pt x="24104" y="13081"/>
                  </a:moveTo>
                  <a:lnTo>
                    <a:pt x="23977" y="12954"/>
                  </a:lnTo>
                  <a:lnTo>
                    <a:pt x="23774" y="13462"/>
                  </a:lnTo>
                  <a:lnTo>
                    <a:pt x="24104" y="13081"/>
                  </a:lnTo>
                  <a:close/>
                </a:path>
                <a:path w="31115" h="38100">
                  <a:moveTo>
                    <a:pt x="24168" y="4826"/>
                  </a:moveTo>
                  <a:lnTo>
                    <a:pt x="24117" y="4572"/>
                  </a:lnTo>
                  <a:lnTo>
                    <a:pt x="24041" y="4445"/>
                  </a:lnTo>
                  <a:lnTo>
                    <a:pt x="24066" y="4572"/>
                  </a:lnTo>
                  <a:lnTo>
                    <a:pt x="24168" y="4826"/>
                  </a:lnTo>
                  <a:close/>
                </a:path>
                <a:path w="31115" h="38100">
                  <a:moveTo>
                    <a:pt x="24282" y="9944"/>
                  </a:moveTo>
                  <a:lnTo>
                    <a:pt x="24180" y="10096"/>
                  </a:lnTo>
                  <a:lnTo>
                    <a:pt x="24282" y="9944"/>
                  </a:lnTo>
                  <a:close/>
                </a:path>
                <a:path w="31115" h="38100">
                  <a:moveTo>
                    <a:pt x="24790" y="34264"/>
                  </a:moveTo>
                  <a:lnTo>
                    <a:pt x="24765" y="34404"/>
                  </a:lnTo>
                  <a:lnTo>
                    <a:pt x="24790" y="34264"/>
                  </a:lnTo>
                  <a:close/>
                </a:path>
                <a:path w="31115" h="38100">
                  <a:moveTo>
                    <a:pt x="24815" y="34874"/>
                  </a:moveTo>
                  <a:lnTo>
                    <a:pt x="24803" y="34569"/>
                  </a:lnTo>
                  <a:lnTo>
                    <a:pt x="24765" y="34798"/>
                  </a:lnTo>
                  <a:close/>
                </a:path>
                <a:path w="31115" h="38100">
                  <a:moveTo>
                    <a:pt x="24815" y="34442"/>
                  </a:moveTo>
                  <a:close/>
                </a:path>
                <a:path w="31115" h="38100">
                  <a:moveTo>
                    <a:pt x="24917" y="37693"/>
                  </a:moveTo>
                  <a:lnTo>
                    <a:pt x="24892" y="37414"/>
                  </a:lnTo>
                  <a:lnTo>
                    <a:pt x="24688" y="37211"/>
                  </a:lnTo>
                  <a:lnTo>
                    <a:pt x="24739" y="37655"/>
                  </a:lnTo>
                  <a:lnTo>
                    <a:pt x="24917" y="37693"/>
                  </a:lnTo>
                  <a:close/>
                </a:path>
                <a:path w="31115" h="38100">
                  <a:moveTo>
                    <a:pt x="24942" y="11557"/>
                  </a:moveTo>
                  <a:lnTo>
                    <a:pt x="24790" y="11557"/>
                  </a:lnTo>
                  <a:lnTo>
                    <a:pt x="24790" y="11938"/>
                  </a:lnTo>
                  <a:lnTo>
                    <a:pt x="24942" y="11557"/>
                  </a:lnTo>
                  <a:close/>
                </a:path>
                <a:path w="31115" h="38100">
                  <a:moveTo>
                    <a:pt x="25019" y="9779"/>
                  </a:moveTo>
                  <a:lnTo>
                    <a:pt x="24866" y="9880"/>
                  </a:lnTo>
                  <a:lnTo>
                    <a:pt x="25019" y="9779"/>
                  </a:lnTo>
                  <a:close/>
                </a:path>
                <a:path w="31115" h="38100">
                  <a:moveTo>
                    <a:pt x="25031" y="18503"/>
                  </a:moveTo>
                  <a:lnTo>
                    <a:pt x="24879" y="18669"/>
                  </a:lnTo>
                  <a:lnTo>
                    <a:pt x="24853" y="19050"/>
                  </a:lnTo>
                  <a:lnTo>
                    <a:pt x="25031" y="18503"/>
                  </a:lnTo>
                  <a:close/>
                </a:path>
                <a:path w="31115" h="38100">
                  <a:moveTo>
                    <a:pt x="25069" y="34798"/>
                  </a:moveTo>
                  <a:lnTo>
                    <a:pt x="24955" y="34112"/>
                  </a:lnTo>
                  <a:lnTo>
                    <a:pt x="24930" y="34671"/>
                  </a:lnTo>
                  <a:lnTo>
                    <a:pt x="25069" y="34798"/>
                  </a:lnTo>
                  <a:close/>
                </a:path>
                <a:path w="31115" h="38100">
                  <a:moveTo>
                    <a:pt x="25069" y="18783"/>
                  </a:moveTo>
                  <a:lnTo>
                    <a:pt x="24942" y="19227"/>
                  </a:lnTo>
                  <a:lnTo>
                    <a:pt x="24917" y="19380"/>
                  </a:lnTo>
                  <a:lnTo>
                    <a:pt x="25069" y="18783"/>
                  </a:lnTo>
                  <a:close/>
                </a:path>
                <a:path w="31115" h="38100">
                  <a:moveTo>
                    <a:pt x="25171" y="33655"/>
                  </a:moveTo>
                  <a:lnTo>
                    <a:pt x="25044" y="33782"/>
                  </a:lnTo>
                  <a:lnTo>
                    <a:pt x="25171" y="33655"/>
                  </a:lnTo>
                  <a:close/>
                </a:path>
                <a:path w="31115" h="38100">
                  <a:moveTo>
                    <a:pt x="25184" y="35737"/>
                  </a:moveTo>
                  <a:lnTo>
                    <a:pt x="25107" y="35407"/>
                  </a:lnTo>
                  <a:lnTo>
                    <a:pt x="24955" y="34988"/>
                  </a:lnTo>
                  <a:lnTo>
                    <a:pt x="24752" y="35204"/>
                  </a:lnTo>
                  <a:lnTo>
                    <a:pt x="24930" y="35547"/>
                  </a:lnTo>
                  <a:lnTo>
                    <a:pt x="25057" y="36004"/>
                  </a:lnTo>
                  <a:lnTo>
                    <a:pt x="25057" y="36283"/>
                  </a:lnTo>
                  <a:lnTo>
                    <a:pt x="24968" y="36499"/>
                  </a:lnTo>
                  <a:lnTo>
                    <a:pt x="24828" y="36893"/>
                  </a:lnTo>
                  <a:lnTo>
                    <a:pt x="24955" y="37045"/>
                  </a:lnTo>
                  <a:lnTo>
                    <a:pt x="25133" y="36677"/>
                  </a:lnTo>
                  <a:lnTo>
                    <a:pt x="25133" y="36207"/>
                  </a:lnTo>
                  <a:lnTo>
                    <a:pt x="25044" y="35712"/>
                  </a:lnTo>
                  <a:lnTo>
                    <a:pt x="25184" y="35737"/>
                  </a:lnTo>
                  <a:close/>
                </a:path>
                <a:path w="31115" h="38100">
                  <a:moveTo>
                    <a:pt x="25196" y="31851"/>
                  </a:moveTo>
                  <a:lnTo>
                    <a:pt x="25158" y="32004"/>
                  </a:lnTo>
                  <a:lnTo>
                    <a:pt x="25196" y="31851"/>
                  </a:lnTo>
                  <a:close/>
                </a:path>
                <a:path w="31115" h="38100">
                  <a:moveTo>
                    <a:pt x="25222" y="17907"/>
                  </a:moveTo>
                  <a:lnTo>
                    <a:pt x="25031" y="18503"/>
                  </a:lnTo>
                  <a:lnTo>
                    <a:pt x="25222" y="17907"/>
                  </a:lnTo>
                  <a:close/>
                </a:path>
                <a:path w="31115" h="38100">
                  <a:moveTo>
                    <a:pt x="25273" y="31851"/>
                  </a:moveTo>
                  <a:lnTo>
                    <a:pt x="25234" y="31686"/>
                  </a:lnTo>
                  <a:lnTo>
                    <a:pt x="25196" y="31851"/>
                  </a:lnTo>
                  <a:close/>
                </a:path>
                <a:path w="31115" h="38100">
                  <a:moveTo>
                    <a:pt x="25273" y="31445"/>
                  </a:moveTo>
                  <a:lnTo>
                    <a:pt x="25234" y="31686"/>
                  </a:lnTo>
                  <a:lnTo>
                    <a:pt x="25260" y="31559"/>
                  </a:lnTo>
                  <a:close/>
                </a:path>
                <a:path w="31115" h="38100">
                  <a:moveTo>
                    <a:pt x="25336" y="15430"/>
                  </a:moveTo>
                  <a:lnTo>
                    <a:pt x="25234" y="15633"/>
                  </a:lnTo>
                  <a:lnTo>
                    <a:pt x="25158" y="15798"/>
                  </a:lnTo>
                  <a:lnTo>
                    <a:pt x="25285" y="15709"/>
                  </a:lnTo>
                  <a:lnTo>
                    <a:pt x="25336" y="15430"/>
                  </a:lnTo>
                  <a:close/>
                </a:path>
                <a:path w="31115" h="38100">
                  <a:moveTo>
                    <a:pt x="25463" y="33858"/>
                  </a:moveTo>
                  <a:lnTo>
                    <a:pt x="25349" y="32613"/>
                  </a:lnTo>
                  <a:lnTo>
                    <a:pt x="25222" y="32385"/>
                  </a:lnTo>
                  <a:lnTo>
                    <a:pt x="25184" y="32131"/>
                  </a:lnTo>
                  <a:lnTo>
                    <a:pt x="25171" y="33655"/>
                  </a:lnTo>
                  <a:lnTo>
                    <a:pt x="25196" y="34036"/>
                  </a:lnTo>
                  <a:lnTo>
                    <a:pt x="25463" y="33858"/>
                  </a:lnTo>
                  <a:close/>
                </a:path>
                <a:path w="31115" h="38100">
                  <a:moveTo>
                    <a:pt x="25476" y="30683"/>
                  </a:moveTo>
                  <a:close/>
                </a:path>
                <a:path w="31115" h="38100">
                  <a:moveTo>
                    <a:pt x="25539" y="32131"/>
                  </a:moveTo>
                  <a:lnTo>
                    <a:pt x="25361" y="32639"/>
                  </a:lnTo>
                  <a:lnTo>
                    <a:pt x="25539" y="32131"/>
                  </a:lnTo>
                  <a:close/>
                </a:path>
                <a:path w="31115" h="38100">
                  <a:moveTo>
                    <a:pt x="25577" y="14884"/>
                  </a:moveTo>
                  <a:lnTo>
                    <a:pt x="25450" y="15074"/>
                  </a:lnTo>
                  <a:lnTo>
                    <a:pt x="25387" y="15252"/>
                  </a:lnTo>
                  <a:lnTo>
                    <a:pt x="25336" y="15430"/>
                  </a:lnTo>
                  <a:lnTo>
                    <a:pt x="25527" y="15074"/>
                  </a:lnTo>
                  <a:lnTo>
                    <a:pt x="25577" y="14884"/>
                  </a:lnTo>
                  <a:close/>
                </a:path>
                <a:path w="31115" h="38100">
                  <a:moveTo>
                    <a:pt x="25768" y="29883"/>
                  </a:moveTo>
                  <a:lnTo>
                    <a:pt x="25730" y="29603"/>
                  </a:lnTo>
                  <a:lnTo>
                    <a:pt x="25628" y="29883"/>
                  </a:lnTo>
                  <a:lnTo>
                    <a:pt x="25438" y="30213"/>
                  </a:lnTo>
                  <a:lnTo>
                    <a:pt x="25412" y="30403"/>
                  </a:lnTo>
                  <a:lnTo>
                    <a:pt x="25768" y="29883"/>
                  </a:lnTo>
                  <a:close/>
                </a:path>
                <a:path w="31115" h="38100">
                  <a:moveTo>
                    <a:pt x="26212" y="18923"/>
                  </a:moveTo>
                  <a:lnTo>
                    <a:pt x="26009" y="19050"/>
                  </a:lnTo>
                  <a:lnTo>
                    <a:pt x="26212" y="18923"/>
                  </a:lnTo>
                  <a:close/>
                </a:path>
                <a:path w="31115" h="38100">
                  <a:moveTo>
                    <a:pt x="26441" y="8255"/>
                  </a:moveTo>
                  <a:lnTo>
                    <a:pt x="26225" y="8128"/>
                  </a:lnTo>
                  <a:lnTo>
                    <a:pt x="26162" y="8255"/>
                  </a:lnTo>
                  <a:lnTo>
                    <a:pt x="26441" y="8255"/>
                  </a:lnTo>
                  <a:close/>
                </a:path>
                <a:path w="31115" h="38100">
                  <a:moveTo>
                    <a:pt x="26466" y="17005"/>
                  </a:moveTo>
                  <a:close/>
                </a:path>
                <a:path w="31115" h="38100">
                  <a:moveTo>
                    <a:pt x="26517" y="14681"/>
                  </a:moveTo>
                  <a:lnTo>
                    <a:pt x="26441" y="14833"/>
                  </a:lnTo>
                  <a:lnTo>
                    <a:pt x="26517" y="14681"/>
                  </a:lnTo>
                  <a:close/>
                </a:path>
                <a:path w="31115" h="38100">
                  <a:moveTo>
                    <a:pt x="26987" y="25019"/>
                  </a:moveTo>
                  <a:lnTo>
                    <a:pt x="26860" y="25527"/>
                  </a:lnTo>
                  <a:lnTo>
                    <a:pt x="26974" y="25273"/>
                  </a:lnTo>
                  <a:lnTo>
                    <a:pt x="26987" y="25019"/>
                  </a:lnTo>
                  <a:close/>
                </a:path>
                <a:path w="31115" h="38100">
                  <a:moveTo>
                    <a:pt x="27343" y="26263"/>
                  </a:moveTo>
                  <a:lnTo>
                    <a:pt x="27241" y="26670"/>
                  </a:lnTo>
                  <a:lnTo>
                    <a:pt x="27216" y="26797"/>
                  </a:lnTo>
                  <a:lnTo>
                    <a:pt x="27266" y="26670"/>
                  </a:lnTo>
                  <a:lnTo>
                    <a:pt x="27330" y="26797"/>
                  </a:lnTo>
                  <a:lnTo>
                    <a:pt x="27330" y="26670"/>
                  </a:lnTo>
                  <a:lnTo>
                    <a:pt x="27343" y="26263"/>
                  </a:lnTo>
                  <a:close/>
                </a:path>
                <a:path w="31115" h="38100">
                  <a:moveTo>
                    <a:pt x="27546" y="16510"/>
                  </a:moveTo>
                  <a:close/>
                </a:path>
                <a:path w="31115" h="38100">
                  <a:moveTo>
                    <a:pt x="27647" y="16256"/>
                  </a:moveTo>
                  <a:lnTo>
                    <a:pt x="27266" y="16510"/>
                  </a:lnTo>
                  <a:lnTo>
                    <a:pt x="27508" y="16510"/>
                  </a:lnTo>
                  <a:lnTo>
                    <a:pt x="27647" y="16256"/>
                  </a:lnTo>
                  <a:close/>
                </a:path>
                <a:path w="31115" h="38100">
                  <a:moveTo>
                    <a:pt x="27724" y="25996"/>
                  </a:moveTo>
                  <a:lnTo>
                    <a:pt x="27520" y="26238"/>
                  </a:lnTo>
                  <a:lnTo>
                    <a:pt x="27393" y="26568"/>
                  </a:lnTo>
                  <a:lnTo>
                    <a:pt x="27609" y="26238"/>
                  </a:lnTo>
                  <a:lnTo>
                    <a:pt x="27724" y="25996"/>
                  </a:lnTo>
                  <a:close/>
                </a:path>
                <a:path w="31115" h="38100">
                  <a:moveTo>
                    <a:pt x="27787" y="25438"/>
                  </a:moveTo>
                  <a:lnTo>
                    <a:pt x="27457" y="26289"/>
                  </a:lnTo>
                  <a:lnTo>
                    <a:pt x="27597" y="25996"/>
                  </a:lnTo>
                  <a:lnTo>
                    <a:pt x="27787" y="25438"/>
                  </a:lnTo>
                  <a:close/>
                </a:path>
                <a:path w="31115" h="38100">
                  <a:moveTo>
                    <a:pt x="27838" y="24765"/>
                  </a:moveTo>
                  <a:lnTo>
                    <a:pt x="27686" y="25273"/>
                  </a:lnTo>
                  <a:lnTo>
                    <a:pt x="27838" y="24765"/>
                  </a:lnTo>
                  <a:close/>
                </a:path>
                <a:path w="31115" h="38100">
                  <a:moveTo>
                    <a:pt x="27889" y="12103"/>
                  </a:moveTo>
                  <a:lnTo>
                    <a:pt x="27800" y="12255"/>
                  </a:lnTo>
                  <a:lnTo>
                    <a:pt x="27889" y="12103"/>
                  </a:lnTo>
                  <a:close/>
                </a:path>
                <a:path w="31115" h="38100">
                  <a:moveTo>
                    <a:pt x="27914" y="22872"/>
                  </a:moveTo>
                  <a:close/>
                </a:path>
                <a:path w="31115" h="38100">
                  <a:moveTo>
                    <a:pt x="27978" y="24765"/>
                  </a:moveTo>
                  <a:lnTo>
                    <a:pt x="27940" y="24587"/>
                  </a:lnTo>
                  <a:lnTo>
                    <a:pt x="27838" y="24765"/>
                  </a:lnTo>
                  <a:lnTo>
                    <a:pt x="27978" y="24765"/>
                  </a:lnTo>
                  <a:close/>
                </a:path>
                <a:path w="31115" h="38100">
                  <a:moveTo>
                    <a:pt x="28155" y="25361"/>
                  </a:moveTo>
                  <a:lnTo>
                    <a:pt x="27698" y="26098"/>
                  </a:lnTo>
                  <a:lnTo>
                    <a:pt x="27609" y="26390"/>
                  </a:lnTo>
                  <a:lnTo>
                    <a:pt x="28155" y="25361"/>
                  </a:lnTo>
                  <a:close/>
                </a:path>
                <a:path w="31115" h="38100">
                  <a:moveTo>
                    <a:pt x="28968" y="22453"/>
                  </a:moveTo>
                  <a:lnTo>
                    <a:pt x="28790" y="22783"/>
                  </a:lnTo>
                  <a:lnTo>
                    <a:pt x="28663" y="23253"/>
                  </a:lnTo>
                  <a:lnTo>
                    <a:pt x="28892" y="22809"/>
                  </a:lnTo>
                  <a:lnTo>
                    <a:pt x="28956" y="22529"/>
                  </a:lnTo>
                  <a:close/>
                </a:path>
                <a:path w="31115" h="38100">
                  <a:moveTo>
                    <a:pt x="29210" y="21844"/>
                  </a:moveTo>
                  <a:lnTo>
                    <a:pt x="29057" y="21742"/>
                  </a:lnTo>
                  <a:lnTo>
                    <a:pt x="29044" y="21869"/>
                  </a:lnTo>
                  <a:lnTo>
                    <a:pt x="29057" y="21996"/>
                  </a:lnTo>
                  <a:lnTo>
                    <a:pt x="29210" y="21844"/>
                  </a:lnTo>
                  <a:close/>
                </a:path>
                <a:path w="31115" h="38100">
                  <a:moveTo>
                    <a:pt x="29552" y="18669"/>
                  </a:moveTo>
                  <a:lnTo>
                    <a:pt x="29425" y="18669"/>
                  </a:lnTo>
                  <a:lnTo>
                    <a:pt x="29286" y="19177"/>
                  </a:lnTo>
                  <a:lnTo>
                    <a:pt x="29552" y="18669"/>
                  </a:lnTo>
                  <a:close/>
                </a:path>
                <a:path w="31115" h="38100">
                  <a:moveTo>
                    <a:pt x="29768" y="18161"/>
                  </a:moveTo>
                  <a:lnTo>
                    <a:pt x="29705" y="18034"/>
                  </a:lnTo>
                  <a:lnTo>
                    <a:pt x="29679" y="18161"/>
                  </a:lnTo>
                  <a:close/>
                </a:path>
                <a:path w="31115" h="38100">
                  <a:moveTo>
                    <a:pt x="30822" y="16002"/>
                  </a:moveTo>
                  <a:lnTo>
                    <a:pt x="30226" y="15748"/>
                  </a:lnTo>
                  <a:lnTo>
                    <a:pt x="30518" y="15748"/>
                  </a:lnTo>
                  <a:lnTo>
                    <a:pt x="29540" y="15240"/>
                  </a:lnTo>
                  <a:lnTo>
                    <a:pt x="28448" y="15494"/>
                  </a:lnTo>
                  <a:lnTo>
                    <a:pt x="27774" y="15925"/>
                  </a:lnTo>
                  <a:lnTo>
                    <a:pt x="27724" y="16256"/>
                  </a:lnTo>
                  <a:lnTo>
                    <a:pt x="28511" y="16002"/>
                  </a:lnTo>
                  <a:lnTo>
                    <a:pt x="27800" y="16637"/>
                  </a:lnTo>
                  <a:lnTo>
                    <a:pt x="27647" y="16548"/>
                  </a:lnTo>
                  <a:lnTo>
                    <a:pt x="27432" y="16637"/>
                  </a:lnTo>
                  <a:lnTo>
                    <a:pt x="27279" y="16764"/>
                  </a:lnTo>
                  <a:lnTo>
                    <a:pt x="27190" y="16637"/>
                  </a:lnTo>
                  <a:lnTo>
                    <a:pt x="27025" y="16891"/>
                  </a:lnTo>
                  <a:lnTo>
                    <a:pt x="27038" y="16637"/>
                  </a:lnTo>
                  <a:lnTo>
                    <a:pt x="27190" y="16637"/>
                  </a:lnTo>
                  <a:lnTo>
                    <a:pt x="27330" y="16510"/>
                  </a:lnTo>
                  <a:lnTo>
                    <a:pt x="26987" y="16637"/>
                  </a:lnTo>
                  <a:lnTo>
                    <a:pt x="26543" y="17145"/>
                  </a:lnTo>
                  <a:lnTo>
                    <a:pt x="25996" y="18034"/>
                  </a:lnTo>
                  <a:lnTo>
                    <a:pt x="26149" y="17526"/>
                  </a:lnTo>
                  <a:lnTo>
                    <a:pt x="25844" y="17780"/>
                  </a:lnTo>
                  <a:lnTo>
                    <a:pt x="25806" y="17983"/>
                  </a:lnTo>
                  <a:lnTo>
                    <a:pt x="25590" y="18288"/>
                  </a:lnTo>
                  <a:lnTo>
                    <a:pt x="25514" y="18669"/>
                  </a:lnTo>
                  <a:lnTo>
                    <a:pt x="25336" y="18669"/>
                  </a:lnTo>
                  <a:lnTo>
                    <a:pt x="25171" y="19088"/>
                  </a:lnTo>
                  <a:lnTo>
                    <a:pt x="24714" y="19939"/>
                  </a:lnTo>
                  <a:lnTo>
                    <a:pt x="24612" y="20218"/>
                  </a:lnTo>
                  <a:lnTo>
                    <a:pt x="24879" y="19939"/>
                  </a:lnTo>
                  <a:lnTo>
                    <a:pt x="24523" y="21031"/>
                  </a:lnTo>
                  <a:lnTo>
                    <a:pt x="24180" y="21551"/>
                  </a:lnTo>
                  <a:lnTo>
                    <a:pt x="24612" y="20701"/>
                  </a:lnTo>
                  <a:lnTo>
                    <a:pt x="24549" y="20485"/>
                  </a:lnTo>
                  <a:lnTo>
                    <a:pt x="24612" y="20320"/>
                  </a:lnTo>
                  <a:lnTo>
                    <a:pt x="24752" y="20091"/>
                  </a:lnTo>
                  <a:lnTo>
                    <a:pt x="24612" y="20281"/>
                  </a:lnTo>
                  <a:lnTo>
                    <a:pt x="24523" y="20408"/>
                  </a:lnTo>
                  <a:lnTo>
                    <a:pt x="24574" y="18999"/>
                  </a:lnTo>
                  <a:lnTo>
                    <a:pt x="24765" y="18796"/>
                  </a:lnTo>
                  <a:lnTo>
                    <a:pt x="24815" y="18669"/>
                  </a:lnTo>
                  <a:lnTo>
                    <a:pt x="25019" y="18161"/>
                  </a:lnTo>
                  <a:lnTo>
                    <a:pt x="25120" y="17983"/>
                  </a:lnTo>
                  <a:lnTo>
                    <a:pt x="25615" y="17526"/>
                  </a:lnTo>
                  <a:lnTo>
                    <a:pt x="25704" y="17259"/>
                  </a:lnTo>
                  <a:lnTo>
                    <a:pt x="26162" y="16510"/>
                  </a:lnTo>
                  <a:lnTo>
                    <a:pt x="25755" y="16383"/>
                  </a:lnTo>
                  <a:lnTo>
                    <a:pt x="26149" y="15621"/>
                  </a:lnTo>
                  <a:lnTo>
                    <a:pt x="26212" y="15494"/>
                  </a:lnTo>
                  <a:lnTo>
                    <a:pt x="26085" y="15621"/>
                  </a:lnTo>
                  <a:lnTo>
                    <a:pt x="25857" y="15621"/>
                  </a:lnTo>
                  <a:lnTo>
                    <a:pt x="26073" y="14986"/>
                  </a:lnTo>
                  <a:lnTo>
                    <a:pt x="26377" y="14351"/>
                  </a:lnTo>
                  <a:lnTo>
                    <a:pt x="26695" y="14351"/>
                  </a:lnTo>
                  <a:lnTo>
                    <a:pt x="26517" y="14986"/>
                  </a:lnTo>
                  <a:lnTo>
                    <a:pt x="26301" y="15494"/>
                  </a:lnTo>
                  <a:lnTo>
                    <a:pt x="26390" y="15367"/>
                  </a:lnTo>
                  <a:lnTo>
                    <a:pt x="26479" y="15074"/>
                  </a:lnTo>
                  <a:lnTo>
                    <a:pt x="26644" y="14859"/>
                  </a:lnTo>
                  <a:lnTo>
                    <a:pt x="26860" y="14351"/>
                  </a:lnTo>
                  <a:lnTo>
                    <a:pt x="26924" y="14185"/>
                  </a:lnTo>
                  <a:lnTo>
                    <a:pt x="27025" y="14008"/>
                  </a:lnTo>
                  <a:lnTo>
                    <a:pt x="27178" y="13766"/>
                  </a:lnTo>
                  <a:lnTo>
                    <a:pt x="27457" y="12954"/>
                  </a:lnTo>
                  <a:lnTo>
                    <a:pt x="27673" y="12573"/>
                  </a:lnTo>
                  <a:lnTo>
                    <a:pt x="27813" y="12319"/>
                  </a:lnTo>
                  <a:lnTo>
                    <a:pt x="27584" y="12573"/>
                  </a:lnTo>
                  <a:lnTo>
                    <a:pt x="27940" y="11811"/>
                  </a:lnTo>
                  <a:lnTo>
                    <a:pt x="28244" y="11176"/>
                  </a:lnTo>
                  <a:lnTo>
                    <a:pt x="27762" y="11811"/>
                  </a:lnTo>
                  <a:lnTo>
                    <a:pt x="28130" y="10795"/>
                  </a:lnTo>
                  <a:lnTo>
                    <a:pt x="28321" y="10541"/>
                  </a:lnTo>
                  <a:lnTo>
                    <a:pt x="28536" y="10541"/>
                  </a:lnTo>
                  <a:lnTo>
                    <a:pt x="28524" y="10414"/>
                  </a:lnTo>
                  <a:lnTo>
                    <a:pt x="27940" y="10033"/>
                  </a:lnTo>
                  <a:lnTo>
                    <a:pt x="27355" y="9525"/>
                  </a:lnTo>
                  <a:lnTo>
                    <a:pt x="27927" y="9779"/>
                  </a:lnTo>
                  <a:lnTo>
                    <a:pt x="27571" y="9525"/>
                  </a:lnTo>
                  <a:lnTo>
                    <a:pt x="27508" y="9398"/>
                  </a:lnTo>
                  <a:lnTo>
                    <a:pt x="26809" y="8763"/>
                  </a:lnTo>
                  <a:lnTo>
                    <a:pt x="26390" y="8382"/>
                  </a:lnTo>
                  <a:lnTo>
                    <a:pt x="26187" y="8382"/>
                  </a:lnTo>
                  <a:lnTo>
                    <a:pt x="26009" y="8509"/>
                  </a:lnTo>
                  <a:lnTo>
                    <a:pt x="26162" y="8255"/>
                  </a:lnTo>
                  <a:lnTo>
                    <a:pt x="25857" y="8623"/>
                  </a:lnTo>
                  <a:lnTo>
                    <a:pt x="25781" y="8763"/>
                  </a:lnTo>
                  <a:lnTo>
                    <a:pt x="25476" y="8890"/>
                  </a:lnTo>
                  <a:lnTo>
                    <a:pt x="25857" y="8763"/>
                  </a:lnTo>
                  <a:lnTo>
                    <a:pt x="25514" y="9017"/>
                  </a:lnTo>
                  <a:lnTo>
                    <a:pt x="25234" y="9271"/>
                  </a:lnTo>
                  <a:lnTo>
                    <a:pt x="25209" y="9144"/>
                  </a:lnTo>
                  <a:lnTo>
                    <a:pt x="25133" y="9271"/>
                  </a:lnTo>
                  <a:lnTo>
                    <a:pt x="24968" y="9525"/>
                  </a:lnTo>
                  <a:lnTo>
                    <a:pt x="25501" y="9271"/>
                  </a:lnTo>
                  <a:lnTo>
                    <a:pt x="25146" y="9779"/>
                  </a:lnTo>
                  <a:lnTo>
                    <a:pt x="24930" y="9867"/>
                  </a:lnTo>
                  <a:lnTo>
                    <a:pt x="24765" y="9969"/>
                  </a:lnTo>
                  <a:lnTo>
                    <a:pt x="24447" y="10541"/>
                  </a:lnTo>
                  <a:lnTo>
                    <a:pt x="24244" y="10541"/>
                  </a:lnTo>
                  <a:lnTo>
                    <a:pt x="24739" y="10045"/>
                  </a:lnTo>
                  <a:lnTo>
                    <a:pt x="23990" y="10541"/>
                  </a:lnTo>
                  <a:lnTo>
                    <a:pt x="24206" y="10287"/>
                  </a:lnTo>
                  <a:lnTo>
                    <a:pt x="24511" y="9906"/>
                  </a:lnTo>
                  <a:lnTo>
                    <a:pt x="24345" y="10033"/>
                  </a:lnTo>
                  <a:lnTo>
                    <a:pt x="24155" y="10287"/>
                  </a:lnTo>
                  <a:lnTo>
                    <a:pt x="24193" y="10160"/>
                  </a:lnTo>
                  <a:lnTo>
                    <a:pt x="24053" y="10287"/>
                  </a:lnTo>
                  <a:lnTo>
                    <a:pt x="23368" y="10922"/>
                  </a:lnTo>
                  <a:lnTo>
                    <a:pt x="24015" y="10668"/>
                  </a:lnTo>
                  <a:lnTo>
                    <a:pt x="23393" y="11557"/>
                  </a:lnTo>
                  <a:lnTo>
                    <a:pt x="23393" y="11430"/>
                  </a:lnTo>
                  <a:lnTo>
                    <a:pt x="23241" y="11544"/>
                  </a:lnTo>
                  <a:lnTo>
                    <a:pt x="23215" y="11938"/>
                  </a:lnTo>
                  <a:lnTo>
                    <a:pt x="23126" y="12192"/>
                  </a:lnTo>
                  <a:lnTo>
                    <a:pt x="22796" y="12573"/>
                  </a:lnTo>
                  <a:lnTo>
                    <a:pt x="22720" y="12954"/>
                  </a:lnTo>
                  <a:lnTo>
                    <a:pt x="22644" y="13081"/>
                  </a:lnTo>
                  <a:lnTo>
                    <a:pt x="22872" y="12827"/>
                  </a:lnTo>
                  <a:lnTo>
                    <a:pt x="22809" y="13081"/>
                  </a:lnTo>
                  <a:lnTo>
                    <a:pt x="22733" y="13208"/>
                  </a:lnTo>
                  <a:lnTo>
                    <a:pt x="22682" y="13347"/>
                  </a:lnTo>
                  <a:lnTo>
                    <a:pt x="22542" y="13716"/>
                  </a:lnTo>
                  <a:lnTo>
                    <a:pt x="22440" y="14008"/>
                  </a:lnTo>
                  <a:lnTo>
                    <a:pt x="21869" y="14351"/>
                  </a:lnTo>
                  <a:lnTo>
                    <a:pt x="21704" y="15074"/>
                  </a:lnTo>
                  <a:lnTo>
                    <a:pt x="21539" y="15290"/>
                  </a:lnTo>
                  <a:lnTo>
                    <a:pt x="21577" y="15151"/>
                  </a:lnTo>
                  <a:lnTo>
                    <a:pt x="21399" y="15189"/>
                  </a:lnTo>
                  <a:lnTo>
                    <a:pt x="21145" y="16103"/>
                  </a:lnTo>
                  <a:lnTo>
                    <a:pt x="21031" y="16891"/>
                  </a:lnTo>
                  <a:lnTo>
                    <a:pt x="21107" y="16510"/>
                  </a:lnTo>
                  <a:lnTo>
                    <a:pt x="21209" y="16383"/>
                  </a:lnTo>
                  <a:lnTo>
                    <a:pt x="21336" y="15925"/>
                  </a:lnTo>
                  <a:lnTo>
                    <a:pt x="21424" y="15748"/>
                  </a:lnTo>
                  <a:lnTo>
                    <a:pt x="21374" y="16103"/>
                  </a:lnTo>
                  <a:lnTo>
                    <a:pt x="21539" y="16002"/>
                  </a:lnTo>
                  <a:lnTo>
                    <a:pt x="21361" y="16256"/>
                  </a:lnTo>
                  <a:lnTo>
                    <a:pt x="21234" y="16357"/>
                  </a:lnTo>
                  <a:lnTo>
                    <a:pt x="21120" y="17259"/>
                  </a:lnTo>
                  <a:lnTo>
                    <a:pt x="20802" y="17653"/>
                  </a:lnTo>
                  <a:lnTo>
                    <a:pt x="20472" y="17526"/>
                  </a:lnTo>
                  <a:lnTo>
                    <a:pt x="20142" y="17983"/>
                  </a:lnTo>
                  <a:lnTo>
                    <a:pt x="20205" y="17780"/>
                  </a:lnTo>
                  <a:lnTo>
                    <a:pt x="20281" y="17526"/>
                  </a:lnTo>
                  <a:lnTo>
                    <a:pt x="20764" y="17018"/>
                  </a:lnTo>
                  <a:lnTo>
                    <a:pt x="20726" y="17272"/>
                  </a:lnTo>
                  <a:lnTo>
                    <a:pt x="21094" y="16129"/>
                  </a:lnTo>
                  <a:lnTo>
                    <a:pt x="20916" y="16040"/>
                  </a:lnTo>
                  <a:lnTo>
                    <a:pt x="20828" y="16624"/>
                  </a:lnTo>
                  <a:lnTo>
                    <a:pt x="20828" y="16040"/>
                  </a:lnTo>
                  <a:lnTo>
                    <a:pt x="21031" y="15240"/>
                  </a:lnTo>
                  <a:lnTo>
                    <a:pt x="21158" y="14986"/>
                  </a:lnTo>
                  <a:lnTo>
                    <a:pt x="21678" y="14351"/>
                  </a:lnTo>
                  <a:lnTo>
                    <a:pt x="22136" y="12954"/>
                  </a:lnTo>
                  <a:lnTo>
                    <a:pt x="22390" y="12192"/>
                  </a:lnTo>
                  <a:lnTo>
                    <a:pt x="22745" y="11684"/>
                  </a:lnTo>
                  <a:lnTo>
                    <a:pt x="22821" y="11557"/>
                  </a:lnTo>
                  <a:lnTo>
                    <a:pt x="22250" y="11684"/>
                  </a:lnTo>
                  <a:lnTo>
                    <a:pt x="22656" y="10922"/>
                  </a:lnTo>
                  <a:lnTo>
                    <a:pt x="23088" y="10287"/>
                  </a:lnTo>
                  <a:lnTo>
                    <a:pt x="22644" y="11303"/>
                  </a:lnTo>
                  <a:lnTo>
                    <a:pt x="22821" y="11049"/>
                  </a:lnTo>
                  <a:lnTo>
                    <a:pt x="23266" y="11049"/>
                  </a:lnTo>
                  <a:lnTo>
                    <a:pt x="23215" y="10287"/>
                  </a:lnTo>
                  <a:lnTo>
                    <a:pt x="23266" y="9652"/>
                  </a:lnTo>
                  <a:lnTo>
                    <a:pt x="23533" y="9271"/>
                  </a:lnTo>
                  <a:lnTo>
                    <a:pt x="23622" y="9144"/>
                  </a:lnTo>
                  <a:lnTo>
                    <a:pt x="23583" y="9398"/>
                  </a:lnTo>
                  <a:lnTo>
                    <a:pt x="23723" y="9144"/>
                  </a:lnTo>
                  <a:lnTo>
                    <a:pt x="23799" y="9017"/>
                  </a:lnTo>
                  <a:lnTo>
                    <a:pt x="23876" y="7874"/>
                  </a:lnTo>
                  <a:lnTo>
                    <a:pt x="24066" y="7239"/>
                  </a:lnTo>
                  <a:lnTo>
                    <a:pt x="24244" y="5588"/>
                  </a:lnTo>
                  <a:lnTo>
                    <a:pt x="24117" y="4813"/>
                  </a:lnTo>
                  <a:lnTo>
                    <a:pt x="23990" y="4445"/>
                  </a:lnTo>
                  <a:lnTo>
                    <a:pt x="23939" y="4318"/>
                  </a:lnTo>
                  <a:lnTo>
                    <a:pt x="23787" y="3937"/>
                  </a:lnTo>
                  <a:lnTo>
                    <a:pt x="23596" y="3683"/>
                  </a:lnTo>
                  <a:lnTo>
                    <a:pt x="23393" y="3556"/>
                  </a:lnTo>
                  <a:lnTo>
                    <a:pt x="23075" y="3429"/>
                  </a:lnTo>
                  <a:lnTo>
                    <a:pt x="23037" y="3302"/>
                  </a:lnTo>
                  <a:lnTo>
                    <a:pt x="23850" y="3556"/>
                  </a:lnTo>
                  <a:lnTo>
                    <a:pt x="23964" y="3683"/>
                  </a:lnTo>
                  <a:lnTo>
                    <a:pt x="23914" y="3556"/>
                  </a:lnTo>
                  <a:lnTo>
                    <a:pt x="23520" y="3302"/>
                  </a:lnTo>
                  <a:lnTo>
                    <a:pt x="22618" y="3175"/>
                  </a:lnTo>
                  <a:lnTo>
                    <a:pt x="22313" y="3302"/>
                  </a:lnTo>
                  <a:lnTo>
                    <a:pt x="22364" y="3175"/>
                  </a:lnTo>
                  <a:lnTo>
                    <a:pt x="21043" y="3556"/>
                  </a:lnTo>
                  <a:lnTo>
                    <a:pt x="21209" y="3937"/>
                  </a:lnTo>
                  <a:lnTo>
                    <a:pt x="20421" y="4572"/>
                  </a:lnTo>
                  <a:lnTo>
                    <a:pt x="20129" y="5207"/>
                  </a:lnTo>
                  <a:lnTo>
                    <a:pt x="19888" y="4953"/>
                  </a:lnTo>
                  <a:lnTo>
                    <a:pt x="19621" y="5588"/>
                  </a:lnTo>
                  <a:lnTo>
                    <a:pt x="19304" y="5588"/>
                  </a:lnTo>
                  <a:lnTo>
                    <a:pt x="19062" y="5969"/>
                  </a:lnTo>
                  <a:lnTo>
                    <a:pt x="18592" y="7035"/>
                  </a:lnTo>
                  <a:lnTo>
                    <a:pt x="18275" y="7620"/>
                  </a:lnTo>
                  <a:lnTo>
                    <a:pt x="18300" y="7366"/>
                  </a:lnTo>
                  <a:lnTo>
                    <a:pt x="18211" y="7620"/>
                  </a:lnTo>
                  <a:lnTo>
                    <a:pt x="17995" y="8128"/>
                  </a:lnTo>
                  <a:lnTo>
                    <a:pt x="17640" y="8763"/>
                  </a:lnTo>
                  <a:lnTo>
                    <a:pt x="17272" y="8382"/>
                  </a:lnTo>
                  <a:lnTo>
                    <a:pt x="16522" y="10668"/>
                  </a:lnTo>
                  <a:lnTo>
                    <a:pt x="15938" y="11049"/>
                  </a:lnTo>
                  <a:lnTo>
                    <a:pt x="15519" y="12319"/>
                  </a:lnTo>
                  <a:lnTo>
                    <a:pt x="14668" y="13716"/>
                  </a:lnTo>
                  <a:lnTo>
                    <a:pt x="14338" y="14478"/>
                  </a:lnTo>
                  <a:lnTo>
                    <a:pt x="14262" y="15074"/>
                  </a:lnTo>
                  <a:lnTo>
                    <a:pt x="14605" y="14859"/>
                  </a:lnTo>
                  <a:lnTo>
                    <a:pt x="14224" y="15290"/>
                  </a:lnTo>
                  <a:lnTo>
                    <a:pt x="14262" y="15074"/>
                  </a:lnTo>
                  <a:lnTo>
                    <a:pt x="14312" y="14528"/>
                  </a:lnTo>
                  <a:lnTo>
                    <a:pt x="14236" y="14719"/>
                  </a:lnTo>
                  <a:lnTo>
                    <a:pt x="14312" y="12700"/>
                  </a:lnTo>
                  <a:lnTo>
                    <a:pt x="14681" y="11684"/>
                  </a:lnTo>
                  <a:lnTo>
                    <a:pt x="14757" y="11811"/>
                  </a:lnTo>
                  <a:lnTo>
                    <a:pt x="14770" y="11684"/>
                  </a:lnTo>
                  <a:lnTo>
                    <a:pt x="14833" y="10922"/>
                  </a:lnTo>
                  <a:lnTo>
                    <a:pt x="14871" y="11049"/>
                  </a:lnTo>
                  <a:lnTo>
                    <a:pt x="14935" y="10922"/>
                  </a:lnTo>
                  <a:lnTo>
                    <a:pt x="15049" y="9906"/>
                  </a:lnTo>
                  <a:lnTo>
                    <a:pt x="15087" y="10160"/>
                  </a:lnTo>
                  <a:lnTo>
                    <a:pt x="15163" y="9906"/>
                  </a:lnTo>
                  <a:lnTo>
                    <a:pt x="15392" y="9144"/>
                  </a:lnTo>
                  <a:lnTo>
                    <a:pt x="15328" y="8001"/>
                  </a:lnTo>
                  <a:lnTo>
                    <a:pt x="15443" y="7112"/>
                  </a:lnTo>
                  <a:lnTo>
                    <a:pt x="15519" y="6731"/>
                  </a:lnTo>
                  <a:lnTo>
                    <a:pt x="15786" y="6731"/>
                  </a:lnTo>
                  <a:lnTo>
                    <a:pt x="16281" y="5207"/>
                  </a:lnTo>
                  <a:lnTo>
                    <a:pt x="16344" y="5080"/>
                  </a:lnTo>
                  <a:lnTo>
                    <a:pt x="16560" y="4318"/>
                  </a:lnTo>
                  <a:lnTo>
                    <a:pt x="16687" y="3556"/>
                  </a:lnTo>
                  <a:lnTo>
                    <a:pt x="16776" y="2159"/>
                  </a:lnTo>
                  <a:lnTo>
                    <a:pt x="16903" y="1905"/>
                  </a:lnTo>
                  <a:lnTo>
                    <a:pt x="17170" y="1397"/>
                  </a:lnTo>
                  <a:lnTo>
                    <a:pt x="17246" y="1270"/>
                  </a:lnTo>
                  <a:lnTo>
                    <a:pt x="17640" y="508"/>
                  </a:lnTo>
                  <a:lnTo>
                    <a:pt x="15887" y="508"/>
                  </a:lnTo>
                  <a:lnTo>
                    <a:pt x="15125" y="127"/>
                  </a:lnTo>
                  <a:lnTo>
                    <a:pt x="14478" y="0"/>
                  </a:lnTo>
                  <a:lnTo>
                    <a:pt x="12166" y="0"/>
                  </a:lnTo>
                  <a:lnTo>
                    <a:pt x="11912" y="254"/>
                  </a:lnTo>
                  <a:lnTo>
                    <a:pt x="11861" y="762"/>
                  </a:lnTo>
                  <a:lnTo>
                    <a:pt x="11226" y="2413"/>
                  </a:lnTo>
                  <a:lnTo>
                    <a:pt x="11353" y="2159"/>
                  </a:lnTo>
                  <a:lnTo>
                    <a:pt x="11366" y="2794"/>
                  </a:lnTo>
                  <a:lnTo>
                    <a:pt x="11252" y="3810"/>
                  </a:lnTo>
                  <a:lnTo>
                    <a:pt x="11023" y="3683"/>
                  </a:lnTo>
                  <a:lnTo>
                    <a:pt x="11061" y="3556"/>
                  </a:lnTo>
                  <a:lnTo>
                    <a:pt x="10744" y="3810"/>
                  </a:lnTo>
                  <a:lnTo>
                    <a:pt x="10604" y="4445"/>
                  </a:lnTo>
                  <a:lnTo>
                    <a:pt x="10401" y="5080"/>
                  </a:lnTo>
                  <a:lnTo>
                    <a:pt x="10541" y="5207"/>
                  </a:lnTo>
                  <a:lnTo>
                    <a:pt x="10591" y="5461"/>
                  </a:lnTo>
                  <a:lnTo>
                    <a:pt x="10147" y="6057"/>
                  </a:lnTo>
                  <a:lnTo>
                    <a:pt x="9753" y="6604"/>
                  </a:lnTo>
                  <a:lnTo>
                    <a:pt x="9677" y="8763"/>
                  </a:lnTo>
                  <a:lnTo>
                    <a:pt x="9550" y="9398"/>
                  </a:lnTo>
                  <a:lnTo>
                    <a:pt x="9017" y="10033"/>
                  </a:lnTo>
                  <a:lnTo>
                    <a:pt x="8826" y="11176"/>
                  </a:lnTo>
                  <a:lnTo>
                    <a:pt x="8661" y="11176"/>
                  </a:lnTo>
                  <a:lnTo>
                    <a:pt x="8102" y="12954"/>
                  </a:lnTo>
                  <a:lnTo>
                    <a:pt x="7861" y="13843"/>
                  </a:lnTo>
                  <a:lnTo>
                    <a:pt x="7810" y="13589"/>
                  </a:lnTo>
                  <a:lnTo>
                    <a:pt x="7747" y="13843"/>
                  </a:lnTo>
                  <a:lnTo>
                    <a:pt x="7607" y="14351"/>
                  </a:lnTo>
                  <a:lnTo>
                    <a:pt x="7937" y="14528"/>
                  </a:lnTo>
                  <a:lnTo>
                    <a:pt x="8013" y="14859"/>
                  </a:lnTo>
                  <a:lnTo>
                    <a:pt x="7899" y="15367"/>
                  </a:lnTo>
                  <a:lnTo>
                    <a:pt x="7581" y="15494"/>
                  </a:lnTo>
                  <a:lnTo>
                    <a:pt x="7327" y="16383"/>
                  </a:lnTo>
                  <a:lnTo>
                    <a:pt x="7213" y="16764"/>
                  </a:lnTo>
                  <a:lnTo>
                    <a:pt x="6769" y="17780"/>
                  </a:lnTo>
                  <a:lnTo>
                    <a:pt x="6667" y="19024"/>
                  </a:lnTo>
                  <a:lnTo>
                    <a:pt x="6667" y="22098"/>
                  </a:lnTo>
                  <a:lnTo>
                    <a:pt x="6629" y="22352"/>
                  </a:lnTo>
                  <a:lnTo>
                    <a:pt x="6629" y="22098"/>
                  </a:lnTo>
                  <a:lnTo>
                    <a:pt x="6667" y="19024"/>
                  </a:lnTo>
                  <a:lnTo>
                    <a:pt x="6654" y="19177"/>
                  </a:lnTo>
                  <a:lnTo>
                    <a:pt x="6591" y="18923"/>
                  </a:lnTo>
                  <a:lnTo>
                    <a:pt x="6451" y="19367"/>
                  </a:lnTo>
                  <a:lnTo>
                    <a:pt x="6451" y="20955"/>
                  </a:lnTo>
                  <a:lnTo>
                    <a:pt x="6337" y="20574"/>
                  </a:lnTo>
                  <a:lnTo>
                    <a:pt x="6337" y="20955"/>
                  </a:lnTo>
                  <a:lnTo>
                    <a:pt x="6057" y="21031"/>
                  </a:lnTo>
                  <a:lnTo>
                    <a:pt x="6299" y="20955"/>
                  </a:lnTo>
                  <a:lnTo>
                    <a:pt x="6337" y="20574"/>
                  </a:lnTo>
                  <a:lnTo>
                    <a:pt x="6451" y="20955"/>
                  </a:lnTo>
                  <a:lnTo>
                    <a:pt x="6451" y="19367"/>
                  </a:lnTo>
                  <a:lnTo>
                    <a:pt x="6146" y="20307"/>
                  </a:lnTo>
                  <a:lnTo>
                    <a:pt x="6019" y="20701"/>
                  </a:lnTo>
                  <a:lnTo>
                    <a:pt x="5930" y="18669"/>
                  </a:lnTo>
                  <a:lnTo>
                    <a:pt x="5930" y="18249"/>
                  </a:lnTo>
                  <a:lnTo>
                    <a:pt x="5943" y="18034"/>
                  </a:lnTo>
                  <a:lnTo>
                    <a:pt x="5880" y="17272"/>
                  </a:lnTo>
                  <a:lnTo>
                    <a:pt x="5816" y="17018"/>
                  </a:lnTo>
                  <a:lnTo>
                    <a:pt x="5511" y="16637"/>
                  </a:lnTo>
                  <a:lnTo>
                    <a:pt x="5575" y="16002"/>
                  </a:lnTo>
                  <a:lnTo>
                    <a:pt x="5676" y="15811"/>
                  </a:lnTo>
                  <a:lnTo>
                    <a:pt x="5791" y="16649"/>
                  </a:lnTo>
                  <a:lnTo>
                    <a:pt x="5918" y="17272"/>
                  </a:lnTo>
                  <a:lnTo>
                    <a:pt x="6019" y="16662"/>
                  </a:lnTo>
                  <a:lnTo>
                    <a:pt x="6248" y="17018"/>
                  </a:lnTo>
                  <a:lnTo>
                    <a:pt x="6032" y="16510"/>
                  </a:lnTo>
                  <a:lnTo>
                    <a:pt x="5715" y="15748"/>
                  </a:lnTo>
                  <a:lnTo>
                    <a:pt x="5651" y="15240"/>
                  </a:lnTo>
                  <a:lnTo>
                    <a:pt x="5638" y="14859"/>
                  </a:lnTo>
                  <a:lnTo>
                    <a:pt x="5600" y="13970"/>
                  </a:lnTo>
                  <a:lnTo>
                    <a:pt x="5715" y="13716"/>
                  </a:lnTo>
                  <a:lnTo>
                    <a:pt x="5613" y="13335"/>
                  </a:lnTo>
                  <a:lnTo>
                    <a:pt x="5613" y="13716"/>
                  </a:lnTo>
                  <a:lnTo>
                    <a:pt x="5473" y="13335"/>
                  </a:lnTo>
                  <a:lnTo>
                    <a:pt x="5613" y="13716"/>
                  </a:lnTo>
                  <a:lnTo>
                    <a:pt x="5613" y="13335"/>
                  </a:lnTo>
                  <a:lnTo>
                    <a:pt x="5499" y="12700"/>
                  </a:lnTo>
                  <a:lnTo>
                    <a:pt x="5334" y="12700"/>
                  </a:lnTo>
                  <a:lnTo>
                    <a:pt x="5295" y="12319"/>
                  </a:lnTo>
                  <a:lnTo>
                    <a:pt x="5295" y="13093"/>
                  </a:lnTo>
                  <a:lnTo>
                    <a:pt x="5308" y="13220"/>
                  </a:lnTo>
                  <a:lnTo>
                    <a:pt x="5435" y="13970"/>
                  </a:lnTo>
                  <a:lnTo>
                    <a:pt x="5308" y="13716"/>
                  </a:lnTo>
                  <a:lnTo>
                    <a:pt x="5232" y="13081"/>
                  </a:lnTo>
                  <a:lnTo>
                    <a:pt x="4965" y="12700"/>
                  </a:lnTo>
                  <a:lnTo>
                    <a:pt x="5029" y="11176"/>
                  </a:lnTo>
                  <a:lnTo>
                    <a:pt x="5156" y="11049"/>
                  </a:lnTo>
                  <a:lnTo>
                    <a:pt x="4927" y="10160"/>
                  </a:lnTo>
                  <a:lnTo>
                    <a:pt x="4838" y="9817"/>
                  </a:lnTo>
                  <a:lnTo>
                    <a:pt x="4838" y="16256"/>
                  </a:lnTo>
                  <a:lnTo>
                    <a:pt x="4775" y="16637"/>
                  </a:lnTo>
                  <a:lnTo>
                    <a:pt x="4699" y="16002"/>
                  </a:lnTo>
                  <a:lnTo>
                    <a:pt x="4826" y="16002"/>
                  </a:lnTo>
                  <a:lnTo>
                    <a:pt x="4838" y="16256"/>
                  </a:lnTo>
                  <a:lnTo>
                    <a:pt x="4838" y="9817"/>
                  </a:lnTo>
                  <a:lnTo>
                    <a:pt x="4635" y="9017"/>
                  </a:lnTo>
                  <a:lnTo>
                    <a:pt x="4610" y="8890"/>
                  </a:lnTo>
                  <a:lnTo>
                    <a:pt x="4000" y="8509"/>
                  </a:lnTo>
                  <a:lnTo>
                    <a:pt x="2895" y="8890"/>
                  </a:lnTo>
                  <a:lnTo>
                    <a:pt x="2730" y="9017"/>
                  </a:lnTo>
                  <a:lnTo>
                    <a:pt x="2425" y="9017"/>
                  </a:lnTo>
                  <a:lnTo>
                    <a:pt x="2349" y="8890"/>
                  </a:lnTo>
                  <a:lnTo>
                    <a:pt x="2628" y="8890"/>
                  </a:lnTo>
                  <a:lnTo>
                    <a:pt x="2730" y="8763"/>
                  </a:lnTo>
                  <a:lnTo>
                    <a:pt x="800" y="9144"/>
                  </a:lnTo>
                  <a:lnTo>
                    <a:pt x="673" y="9525"/>
                  </a:lnTo>
                  <a:lnTo>
                    <a:pt x="177" y="9652"/>
                  </a:lnTo>
                  <a:lnTo>
                    <a:pt x="368" y="9398"/>
                  </a:lnTo>
                  <a:lnTo>
                    <a:pt x="12" y="9525"/>
                  </a:lnTo>
                  <a:lnTo>
                    <a:pt x="101" y="9906"/>
                  </a:lnTo>
                  <a:lnTo>
                    <a:pt x="12" y="11303"/>
                  </a:lnTo>
                  <a:lnTo>
                    <a:pt x="139" y="12192"/>
                  </a:lnTo>
                  <a:lnTo>
                    <a:pt x="495" y="13716"/>
                  </a:lnTo>
                  <a:lnTo>
                    <a:pt x="609" y="15748"/>
                  </a:lnTo>
                  <a:lnTo>
                    <a:pt x="635" y="15494"/>
                  </a:lnTo>
                  <a:lnTo>
                    <a:pt x="787" y="18084"/>
                  </a:lnTo>
                  <a:lnTo>
                    <a:pt x="1663" y="20574"/>
                  </a:lnTo>
                  <a:lnTo>
                    <a:pt x="1765" y="21082"/>
                  </a:lnTo>
                  <a:lnTo>
                    <a:pt x="2019" y="23990"/>
                  </a:lnTo>
                  <a:lnTo>
                    <a:pt x="2133" y="24206"/>
                  </a:lnTo>
                  <a:lnTo>
                    <a:pt x="2247" y="24345"/>
                  </a:lnTo>
                  <a:lnTo>
                    <a:pt x="2362" y="25082"/>
                  </a:lnTo>
                  <a:lnTo>
                    <a:pt x="2552" y="25400"/>
                  </a:lnTo>
                  <a:lnTo>
                    <a:pt x="2679" y="25654"/>
                  </a:lnTo>
                  <a:lnTo>
                    <a:pt x="2870" y="26162"/>
                  </a:lnTo>
                  <a:lnTo>
                    <a:pt x="2946" y="26670"/>
                  </a:lnTo>
                  <a:lnTo>
                    <a:pt x="2717" y="27178"/>
                  </a:lnTo>
                  <a:lnTo>
                    <a:pt x="2603" y="27686"/>
                  </a:lnTo>
                  <a:lnTo>
                    <a:pt x="3124" y="28829"/>
                  </a:lnTo>
                  <a:lnTo>
                    <a:pt x="3225" y="28575"/>
                  </a:lnTo>
                  <a:lnTo>
                    <a:pt x="3302" y="29083"/>
                  </a:lnTo>
                  <a:lnTo>
                    <a:pt x="3606" y="30099"/>
                  </a:lnTo>
                  <a:lnTo>
                    <a:pt x="3568" y="30480"/>
                  </a:lnTo>
                  <a:lnTo>
                    <a:pt x="3568" y="30784"/>
                  </a:lnTo>
                  <a:lnTo>
                    <a:pt x="3848" y="31623"/>
                  </a:lnTo>
                  <a:lnTo>
                    <a:pt x="3937" y="32639"/>
                  </a:lnTo>
                  <a:lnTo>
                    <a:pt x="3441" y="31496"/>
                  </a:lnTo>
                  <a:lnTo>
                    <a:pt x="3606" y="32613"/>
                  </a:lnTo>
                  <a:lnTo>
                    <a:pt x="3695" y="33147"/>
                  </a:lnTo>
                  <a:lnTo>
                    <a:pt x="3810" y="33528"/>
                  </a:lnTo>
                  <a:lnTo>
                    <a:pt x="4152" y="34290"/>
                  </a:lnTo>
                  <a:lnTo>
                    <a:pt x="4165" y="33528"/>
                  </a:lnTo>
                  <a:lnTo>
                    <a:pt x="4356" y="33934"/>
                  </a:lnTo>
                  <a:lnTo>
                    <a:pt x="4699" y="34036"/>
                  </a:lnTo>
                  <a:lnTo>
                    <a:pt x="5041" y="34417"/>
                  </a:lnTo>
                  <a:lnTo>
                    <a:pt x="5067" y="33528"/>
                  </a:lnTo>
                  <a:lnTo>
                    <a:pt x="4978" y="32893"/>
                  </a:lnTo>
                  <a:lnTo>
                    <a:pt x="4876" y="32639"/>
                  </a:lnTo>
                  <a:lnTo>
                    <a:pt x="4902" y="32283"/>
                  </a:lnTo>
                  <a:lnTo>
                    <a:pt x="4991" y="32766"/>
                  </a:lnTo>
                  <a:lnTo>
                    <a:pt x="4914" y="32131"/>
                  </a:lnTo>
                  <a:lnTo>
                    <a:pt x="4838" y="31877"/>
                  </a:lnTo>
                  <a:lnTo>
                    <a:pt x="4711" y="31242"/>
                  </a:lnTo>
                  <a:lnTo>
                    <a:pt x="4533" y="30988"/>
                  </a:lnTo>
                  <a:lnTo>
                    <a:pt x="4419" y="30607"/>
                  </a:lnTo>
                  <a:lnTo>
                    <a:pt x="4445" y="30035"/>
                  </a:lnTo>
                  <a:lnTo>
                    <a:pt x="4419" y="29654"/>
                  </a:lnTo>
                  <a:lnTo>
                    <a:pt x="4521" y="29845"/>
                  </a:lnTo>
                  <a:lnTo>
                    <a:pt x="4419" y="29591"/>
                  </a:lnTo>
                  <a:lnTo>
                    <a:pt x="4279" y="28829"/>
                  </a:lnTo>
                  <a:lnTo>
                    <a:pt x="4089" y="28575"/>
                  </a:lnTo>
                  <a:lnTo>
                    <a:pt x="4178" y="28194"/>
                  </a:lnTo>
                  <a:lnTo>
                    <a:pt x="3771" y="27305"/>
                  </a:lnTo>
                  <a:lnTo>
                    <a:pt x="4051" y="27305"/>
                  </a:lnTo>
                  <a:lnTo>
                    <a:pt x="3759" y="26797"/>
                  </a:lnTo>
                  <a:lnTo>
                    <a:pt x="3670" y="26543"/>
                  </a:lnTo>
                  <a:lnTo>
                    <a:pt x="3606" y="26289"/>
                  </a:lnTo>
                  <a:lnTo>
                    <a:pt x="4076" y="26797"/>
                  </a:lnTo>
                  <a:lnTo>
                    <a:pt x="3873" y="26289"/>
                  </a:lnTo>
                  <a:lnTo>
                    <a:pt x="3340" y="24892"/>
                  </a:lnTo>
                  <a:lnTo>
                    <a:pt x="3733" y="25019"/>
                  </a:lnTo>
                  <a:lnTo>
                    <a:pt x="3632" y="24892"/>
                  </a:lnTo>
                  <a:lnTo>
                    <a:pt x="3403" y="24612"/>
                  </a:lnTo>
                  <a:lnTo>
                    <a:pt x="3289" y="23990"/>
                  </a:lnTo>
                  <a:lnTo>
                    <a:pt x="3162" y="23114"/>
                  </a:lnTo>
                  <a:lnTo>
                    <a:pt x="2933" y="22606"/>
                  </a:lnTo>
                  <a:lnTo>
                    <a:pt x="2959" y="22479"/>
                  </a:lnTo>
                  <a:lnTo>
                    <a:pt x="2959" y="21717"/>
                  </a:lnTo>
                  <a:lnTo>
                    <a:pt x="2705" y="21590"/>
                  </a:lnTo>
                  <a:lnTo>
                    <a:pt x="2501" y="20955"/>
                  </a:lnTo>
                  <a:lnTo>
                    <a:pt x="2336" y="20701"/>
                  </a:lnTo>
                  <a:lnTo>
                    <a:pt x="2286" y="19812"/>
                  </a:lnTo>
                  <a:lnTo>
                    <a:pt x="2286" y="19431"/>
                  </a:lnTo>
                  <a:lnTo>
                    <a:pt x="2438" y="19177"/>
                  </a:lnTo>
                  <a:lnTo>
                    <a:pt x="2120" y="19177"/>
                  </a:lnTo>
                  <a:lnTo>
                    <a:pt x="2222" y="18897"/>
                  </a:lnTo>
                  <a:lnTo>
                    <a:pt x="2146" y="18503"/>
                  </a:lnTo>
                  <a:lnTo>
                    <a:pt x="2171" y="17843"/>
                  </a:lnTo>
                  <a:lnTo>
                    <a:pt x="2324" y="18161"/>
                  </a:lnTo>
                  <a:lnTo>
                    <a:pt x="2184" y="17653"/>
                  </a:lnTo>
                  <a:lnTo>
                    <a:pt x="2070" y="17399"/>
                  </a:lnTo>
                  <a:lnTo>
                    <a:pt x="1917" y="17272"/>
                  </a:lnTo>
                  <a:lnTo>
                    <a:pt x="1714" y="16383"/>
                  </a:lnTo>
                  <a:lnTo>
                    <a:pt x="2019" y="16891"/>
                  </a:lnTo>
                  <a:lnTo>
                    <a:pt x="2057" y="16383"/>
                  </a:lnTo>
                  <a:lnTo>
                    <a:pt x="1943" y="16002"/>
                  </a:lnTo>
                  <a:lnTo>
                    <a:pt x="1765" y="15748"/>
                  </a:lnTo>
                  <a:lnTo>
                    <a:pt x="1663" y="15494"/>
                  </a:lnTo>
                  <a:lnTo>
                    <a:pt x="1739" y="15113"/>
                  </a:lnTo>
                  <a:lnTo>
                    <a:pt x="1524" y="14732"/>
                  </a:lnTo>
                  <a:lnTo>
                    <a:pt x="1435" y="13208"/>
                  </a:lnTo>
                  <a:lnTo>
                    <a:pt x="1295" y="12827"/>
                  </a:lnTo>
                  <a:lnTo>
                    <a:pt x="977" y="12827"/>
                  </a:lnTo>
                  <a:lnTo>
                    <a:pt x="850" y="12293"/>
                  </a:lnTo>
                  <a:lnTo>
                    <a:pt x="927" y="12065"/>
                  </a:lnTo>
                  <a:lnTo>
                    <a:pt x="939" y="12192"/>
                  </a:lnTo>
                  <a:lnTo>
                    <a:pt x="1054" y="12319"/>
                  </a:lnTo>
                  <a:lnTo>
                    <a:pt x="1028" y="12192"/>
                  </a:lnTo>
                  <a:lnTo>
                    <a:pt x="990" y="12065"/>
                  </a:lnTo>
                  <a:lnTo>
                    <a:pt x="1054" y="11684"/>
                  </a:lnTo>
                  <a:lnTo>
                    <a:pt x="939" y="11176"/>
                  </a:lnTo>
                  <a:lnTo>
                    <a:pt x="1028" y="10414"/>
                  </a:lnTo>
                  <a:lnTo>
                    <a:pt x="1143" y="10287"/>
                  </a:lnTo>
                  <a:lnTo>
                    <a:pt x="1066" y="11645"/>
                  </a:lnTo>
                  <a:lnTo>
                    <a:pt x="1219" y="10922"/>
                  </a:lnTo>
                  <a:lnTo>
                    <a:pt x="1181" y="11811"/>
                  </a:lnTo>
                  <a:lnTo>
                    <a:pt x="1473" y="11176"/>
                  </a:lnTo>
                  <a:lnTo>
                    <a:pt x="1460" y="10922"/>
                  </a:lnTo>
                  <a:lnTo>
                    <a:pt x="1435" y="10541"/>
                  </a:lnTo>
                  <a:lnTo>
                    <a:pt x="1308" y="10414"/>
                  </a:lnTo>
                  <a:lnTo>
                    <a:pt x="1473" y="10414"/>
                  </a:lnTo>
                  <a:lnTo>
                    <a:pt x="1460" y="10287"/>
                  </a:lnTo>
                  <a:lnTo>
                    <a:pt x="1320" y="10287"/>
                  </a:lnTo>
                  <a:lnTo>
                    <a:pt x="1346" y="10160"/>
                  </a:lnTo>
                  <a:lnTo>
                    <a:pt x="2400" y="9652"/>
                  </a:lnTo>
                  <a:lnTo>
                    <a:pt x="2616" y="10414"/>
                  </a:lnTo>
                  <a:lnTo>
                    <a:pt x="3276" y="10033"/>
                  </a:lnTo>
                  <a:lnTo>
                    <a:pt x="3492" y="9779"/>
                  </a:lnTo>
                  <a:lnTo>
                    <a:pt x="3632" y="9652"/>
                  </a:lnTo>
                  <a:lnTo>
                    <a:pt x="3708" y="10033"/>
                  </a:lnTo>
                  <a:lnTo>
                    <a:pt x="3479" y="10033"/>
                  </a:lnTo>
                  <a:lnTo>
                    <a:pt x="3505" y="10414"/>
                  </a:lnTo>
                  <a:lnTo>
                    <a:pt x="3860" y="10160"/>
                  </a:lnTo>
                  <a:lnTo>
                    <a:pt x="3873" y="11049"/>
                  </a:lnTo>
                  <a:lnTo>
                    <a:pt x="3848" y="12192"/>
                  </a:lnTo>
                  <a:lnTo>
                    <a:pt x="4064" y="13081"/>
                  </a:lnTo>
                  <a:lnTo>
                    <a:pt x="4279" y="13843"/>
                  </a:lnTo>
                  <a:lnTo>
                    <a:pt x="4521" y="15240"/>
                  </a:lnTo>
                  <a:lnTo>
                    <a:pt x="4356" y="14986"/>
                  </a:lnTo>
                  <a:lnTo>
                    <a:pt x="4343" y="15367"/>
                  </a:lnTo>
                  <a:lnTo>
                    <a:pt x="4584" y="16510"/>
                  </a:lnTo>
                  <a:lnTo>
                    <a:pt x="4813" y="19431"/>
                  </a:lnTo>
                  <a:lnTo>
                    <a:pt x="4940" y="20218"/>
                  </a:lnTo>
                  <a:lnTo>
                    <a:pt x="5067" y="20497"/>
                  </a:lnTo>
                  <a:lnTo>
                    <a:pt x="5181" y="20828"/>
                  </a:lnTo>
                  <a:lnTo>
                    <a:pt x="5295" y="21463"/>
                  </a:lnTo>
                  <a:lnTo>
                    <a:pt x="5283" y="21590"/>
                  </a:lnTo>
                  <a:lnTo>
                    <a:pt x="5778" y="23114"/>
                  </a:lnTo>
                  <a:lnTo>
                    <a:pt x="6629" y="25654"/>
                  </a:lnTo>
                  <a:lnTo>
                    <a:pt x="7061" y="23114"/>
                  </a:lnTo>
                  <a:lnTo>
                    <a:pt x="7277" y="22098"/>
                  </a:lnTo>
                  <a:lnTo>
                    <a:pt x="7480" y="21590"/>
                  </a:lnTo>
                  <a:lnTo>
                    <a:pt x="7480" y="21844"/>
                  </a:lnTo>
                  <a:lnTo>
                    <a:pt x="7569" y="21590"/>
                  </a:lnTo>
                  <a:lnTo>
                    <a:pt x="7696" y="21209"/>
                  </a:lnTo>
                  <a:lnTo>
                    <a:pt x="7658" y="21031"/>
                  </a:lnTo>
                  <a:lnTo>
                    <a:pt x="7315" y="20828"/>
                  </a:lnTo>
                  <a:lnTo>
                    <a:pt x="7670" y="20066"/>
                  </a:lnTo>
                  <a:lnTo>
                    <a:pt x="7658" y="20193"/>
                  </a:lnTo>
                  <a:lnTo>
                    <a:pt x="7696" y="20066"/>
                  </a:lnTo>
                  <a:lnTo>
                    <a:pt x="7937" y="19177"/>
                  </a:lnTo>
                  <a:lnTo>
                    <a:pt x="8178" y="18288"/>
                  </a:lnTo>
                  <a:lnTo>
                    <a:pt x="8496" y="16510"/>
                  </a:lnTo>
                  <a:lnTo>
                    <a:pt x="9105" y="15290"/>
                  </a:lnTo>
                  <a:lnTo>
                    <a:pt x="9004" y="14986"/>
                  </a:lnTo>
                  <a:lnTo>
                    <a:pt x="9118" y="14528"/>
                  </a:lnTo>
                  <a:lnTo>
                    <a:pt x="9664" y="13550"/>
                  </a:lnTo>
                  <a:lnTo>
                    <a:pt x="9550" y="13335"/>
                  </a:lnTo>
                  <a:lnTo>
                    <a:pt x="9512" y="12954"/>
                  </a:lnTo>
                  <a:lnTo>
                    <a:pt x="9855" y="12319"/>
                  </a:lnTo>
                  <a:lnTo>
                    <a:pt x="9829" y="12573"/>
                  </a:lnTo>
                  <a:lnTo>
                    <a:pt x="9931" y="12319"/>
                  </a:lnTo>
                  <a:lnTo>
                    <a:pt x="10401" y="11049"/>
                  </a:lnTo>
                  <a:lnTo>
                    <a:pt x="10401" y="10160"/>
                  </a:lnTo>
                  <a:lnTo>
                    <a:pt x="10591" y="10160"/>
                  </a:lnTo>
                  <a:lnTo>
                    <a:pt x="10693" y="9398"/>
                  </a:lnTo>
                  <a:lnTo>
                    <a:pt x="10795" y="9271"/>
                  </a:lnTo>
                  <a:lnTo>
                    <a:pt x="10795" y="9144"/>
                  </a:lnTo>
                  <a:lnTo>
                    <a:pt x="10922" y="8255"/>
                  </a:lnTo>
                  <a:lnTo>
                    <a:pt x="11366" y="7366"/>
                  </a:lnTo>
                  <a:lnTo>
                    <a:pt x="11734" y="6096"/>
                  </a:lnTo>
                  <a:lnTo>
                    <a:pt x="11836" y="5765"/>
                  </a:lnTo>
                  <a:lnTo>
                    <a:pt x="11874" y="5461"/>
                  </a:lnTo>
                  <a:lnTo>
                    <a:pt x="12039" y="6223"/>
                  </a:lnTo>
                  <a:lnTo>
                    <a:pt x="12103" y="5461"/>
                  </a:lnTo>
                  <a:lnTo>
                    <a:pt x="12115" y="5334"/>
                  </a:lnTo>
                  <a:lnTo>
                    <a:pt x="12039" y="5461"/>
                  </a:lnTo>
                  <a:lnTo>
                    <a:pt x="12103" y="5080"/>
                  </a:lnTo>
                  <a:lnTo>
                    <a:pt x="12217" y="4953"/>
                  </a:lnTo>
                  <a:lnTo>
                    <a:pt x="12547" y="3810"/>
                  </a:lnTo>
                  <a:lnTo>
                    <a:pt x="12649" y="3302"/>
                  </a:lnTo>
                  <a:lnTo>
                    <a:pt x="12750" y="3556"/>
                  </a:lnTo>
                  <a:lnTo>
                    <a:pt x="12827" y="3302"/>
                  </a:lnTo>
                  <a:lnTo>
                    <a:pt x="13157" y="2159"/>
                  </a:lnTo>
                  <a:lnTo>
                    <a:pt x="13284" y="1651"/>
                  </a:lnTo>
                  <a:lnTo>
                    <a:pt x="13195" y="1524"/>
                  </a:lnTo>
                  <a:lnTo>
                    <a:pt x="14058" y="1651"/>
                  </a:lnTo>
                  <a:lnTo>
                    <a:pt x="13601" y="1524"/>
                  </a:lnTo>
                  <a:lnTo>
                    <a:pt x="13716" y="1270"/>
                  </a:lnTo>
                  <a:lnTo>
                    <a:pt x="14109" y="1270"/>
                  </a:lnTo>
                  <a:lnTo>
                    <a:pt x="14236" y="1524"/>
                  </a:lnTo>
                  <a:lnTo>
                    <a:pt x="14503" y="1397"/>
                  </a:lnTo>
                  <a:lnTo>
                    <a:pt x="14871" y="1397"/>
                  </a:lnTo>
                  <a:lnTo>
                    <a:pt x="14668" y="1651"/>
                  </a:lnTo>
                  <a:lnTo>
                    <a:pt x="14986" y="1651"/>
                  </a:lnTo>
                  <a:lnTo>
                    <a:pt x="15011" y="1778"/>
                  </a:lnTo>
                  <a:lnTo>
                    <a:pt x="15367" y="1778"/>
                  </a:lnTo>
                  <a:lnTo>
                    <a:pt x="15049" y="2032"/>
                  </a:lnTo>
                  <a:lnTo>
                    <a:pt x="15214" y="1943"/>
                  </a:lnTo>
                  <a:lnTo>
                    <a:pt x="14732" y="4318"/>
                  </a:lnTo>
                  <a:lnTo>
                    <a:pt x="14782" y="5207"/>
                  </a:lnTo>
                  <a:lnTo>
                    <a:pt x="14566" y="5969"/>
                  </a:lnTo>
                  <a:lnTo>
                    <a:pt x="14274" y="6731"/>
                  </a:lnTo>
                  <a:lnTo>
                    <a:pt x="14185" y="7035"/>
                  </a:lnTo>
                  <a:lnTo>
                    <a:pt x="14058" y="7620"/>
                  </a:lnTo>
                  <a:lnTo>
                    <a:pt x="13957" y="8382"/>
                  </a:lnTo>
                  <a:lnTo>
                    <a:pt x="13944" y="8509"/>
                  </a:lnTo>
                  <a:lnTo>
                    <a:pt x="13982" y="8382"/>
                  </a:lnTo>
                  <a:lnTo>
                    <a:pt x="14109" y="8001"/>
                  </a:lnTo>
                  <a:lnTo>
                    <a:pt x="14160" y="8382"/>
                  </a:lnTo>
                  <a:lnTo>
                    <a:pt x="14147" y="16002"/>
                  </a:lnTo>
                  <a:lnTo>
                    <a:pt x="14033" y="16383"/>
                  </a:lnTo>
                  <a:lnTo>
                    <a:pt x="14071" y="17018"/>
                  </a:lnTo>
                  <a:lnTo>
                    <a:pt x="14033" y="17183"/>
                  </a:lnTo>
                  <a:lnTo>
                    <a:pt x="13982" y="16383"/>
                  </a:lnTo>
                  <a:lnTo>
                    <a:pt x="13919" y="17907"/>
                  </a:lnTo>
                  <a:lnTo>
                    <a:pt x="13843" y="19050"/>
                  </a:lnTo>
                  <a:lnTo>
                    <a:pt x="13830" y="18669"/>
                  </a:lnTo>
                  <a:lnTo>
                    <a:pt x="13919" y="17907"/>
                  </a:lnTo>
                  <a:lnTo>
                    <a:pt x="13919" y="16484"/>
                  </a:lnTo>
                  <a:lnTo>
                    <a:pt x="13957" y="16319"/>
                  </a:lnTo>
                  <a:lnTo>
                    <a:pt x="13957" y="16002"/>
                  </a:lnTo>
                  <a:lnTo>
                    <a:pt x="14071" y="16129"/>
                  </a:lnTo>
                  <a:lnTo>
                    <a:pt x="14122" y="15875"/>
                  </a:lnTo>
                  <a:lnTo>
                    <a:pt x="14135" y="15748"/>
                  </a:lnTo>
                  <a:lnTo>
                    <a:pt x="14147" y="16002"/>
                  </a:lnTo>
                  <a:lnTo>
                    <a:pt x="14147" y="8382"/>
                  </a:lnTo>
                  <a:lnTo>
                    <a:pt x="13982" y="8382"/>
                  </a:lnTo>
                  <a:lnTo>
                    <a:pt x="13779" y="9398"/>
                  </a:lnTo>
                  <a:lnTo>
                    <a:pt x="13779" y="8890"/>
                  </a:lnTo>
                  <a:lnTo>
                    <a:pt x="13690" y="9398"/>
                  </a:lnTo>
                  <a:lnTo>
                    <a:pt x="13563" y="10033"/>
                  </a:lnTo>
                  <a:lnTo>
                    <a:pt x="13462" y="10795"/>
                  </a:lnTo>
                  <a:lnTo>
                    <a:pt x="13335" y="11938"/>
                  </a:lnTo>
                  <a:lnTo>
                    <a:pt x="13500" y="11684"/>
                  </a:lnTo>
                  <a:lnTo>
                    <a:pt x="13423" y="12192"/>
                  </a:lnTo>
                  <a:lnTo>
                    <a:pt x="13347" y="12319"/>
                  </a:lnTo>
                  <a:lnTo>
                    <a:pt x="13258" y="12573"/>
                  </a:lnTo>
                  <a:lnTo>
                    <a:pt x="13131" y="14097"/>
                  </a:lnTo>
                  <a:lnTo>
                    <a:pt x="12268" y="15875"/>
                  </a:lnTo>
                  <a:lnTo>
                    <a:pt x="12192" y="16548"/>
                  </a:lnTo>
                  <a:lnTo>
                    <a:pt x="12319" y="18415"/>
                  </a:lnTo>
                  <a:lnTo>
                    <a:pt x="12319" y="18897"/>
                  </a:lnTo>
                  <a:lnTo>
                    <a:pt x="12306" y="19088"/>
                  </a:lnTo>
                  <a:lnTo>
                    <a:pt x="13614" y="19532"/>
                  </a:lnTo>
                  <a:lnTo>
                    <a:pt x="13741" y="19304"/>
                  </a:lnTo>
                  <a:lnTo>
                    <a:pt x="13766" y="19126"/>
                  </a:lnTo>
                  <a:lnTo>
                    <a:pt x="14109" y="18542"/>
                  </a:lnTo>
                  <a:lnTo>
                    <a:pt x="14579" y="17907"/>
                  </a:lnTo>
                  <a:lnTo>
                    <a:pt x="14909" y="16764"/>
                  </a:lnTo>
                  <a:lnTo>
                    <a:pt x="15646" y="16205"/>
                  </a:lnTo>
                  <a:lnTo>
                    <a:pt x="15773" y="16002"/>
                  </a:lnTo>
                  <a:lnTo>
                    <a:pt x="15989" y="14859"/>
                  </a:lnTo>
                  <a:lnTo>
                    <a:pt x="16243" y="13589"/>
                  </a:lnTo>
                  <a:lnTo>
                    <a:pt x="16878" y="12700"/>
                  </a:lnTo>
                  <a:lnTo>
                    <a:pt x="17119" y="11938"/>
                  </a:lnTo>
                  <a:lnTo>
                    <a:pt x="22174" y="4953"/>
                  </a:lnTo>
                  <a:lnTo>
                    <a:pt x="22288" y="4572"/>
                  </a:lnTo>
                  <a:lnTo>
                    <a:pt x="22593" y="4318"/>
                  </a:lnTo>
                  <a:lnTo>
                    <a:pt x="22936" y="4572"/>
                  </a:lnTo>
                  <a:lnTo>
                    <a:pt x="22733" y="4699"/>
                  </a:lnTo>
                  <a:lnTo>
                    <a:pt x="22860" y="4699"/>
                  </a:lnTo>
                  <a:lnTo>
                    <a:pt x="22999" y="4572"/>
                  </a:lnTo>
                  <a:lnTo>
                    <a:pt x="23139" y="4445"/>
                  </a:lnTo>
                  <a:lnTo>
                    <a:pt x="23050" y="5842"/>
                  </a:lnTo>
                  <a:lnTo>
                    <a:pt x="22237" y="9271"/>
                  </a:lnTo>
                  <a:lnTo>
                    <a:pt x="22225" y="9144"/>
                  </a:lnTo>
                  <a:lnTo>
                    <a:pt x="22225" y="9017"/>
                  </a:lnTo>
                  <a:lnTo>
                    <a:pt x="22136" y="9144"/>
                  </a:lnTo>
                  <a:lnTo>
                    <a:pt x="22047" y="9271"/>
                  </a:lnTo>
                  <a:lnTo>
                    <a:pt x="21932" y="9525"/>
                  </a:lnTo>
                  <a:lnTo>
                    <a:pt x="21704" y="10541"/>
                  </a:lnTo>
                  <a:lnTo>
                    <a:pt x="21691" y="10668"/>
                  </a:lnTo>
                  <a:lnTo>
                    <a:pt x="21412" y="11049"/>
                  </a:lnTo>
                  <a:lnTo>
                    <a:pt x="21361" y="11938"/>
                  </a:lnTo>
                  <a:lnTo>
                    <a:pt x="21145" y="12039"/>
                  </a:lnTo>
                  <a:lnTo>
                    <a:pt x="21120" y="12192"/>
                  </a:lnTo>
                  <a:lnTo>
                    <a:pt x="20662" y="13208"/>
                  </a:lnTo>
                  <a:lnTo>
                    <a:pt x="20916" y="12954"/>
                  </a:lnTo>
                  <a:lnTo>
                    <a:pt x="20624" y="13589"/>
                  </a:lnTo>
                  <a:lnTo>
                    <a:pt x="20497" y="14173"/>
                  </a:lnTo>
                  <a:lnTo>
                    <a:pt x="20370" y="14605"/>
                  </a:lnTo>
                  <a:lnTo>
                    <a:pt x="20129" y="14986"/>
                  </a:lnTo>
                  <a:lnTo>
                    <a:pt x="20066" y="15621"/>
                  </a:lnTo>
                  <a:lnTo>
                    <a:pt x="19951" y="15760"/>
                  </a:lnTo>
                  <a:lnTo>
                    <a:pt x="19951" y="18796"/>
                  </a:lnTo>
                  <a:lnTo>
                    <a:pt x="19837" y="19304"/>
                  </a:lnTo>
                  <a:lnTo>
                    <a:pt x="19748" y="19431"/>
                  </a:lnTo>
                  <a:lnTo>
                    <a:pt x="19850" y="18897"/>
                  </a:lnTo>
                  <a:lnTo>
                    <a:pt x="19926" y="18669"/>
                  </a:lnTo>
                  <a:lnTo>
                    <a:pt x="19926" y="18821"/>
                  </a:lnTo>
                  <a:lnTo>
                    <a:pt x="19951" y="15760"/>
                  </a:lnTo>
                  <a:lnTo>
                    <a:pt x="19748" y="16002"/>
                  </a:lnTo>
                  <a:lnTo>
                    <a:pt x="19621" y="16357"/>
                  </a:lnTo>
                  <a:lnTo>
                    <a:pt x="19748" y="16510"/>
                  </a:lnTo>
                  <a:lnTo>
                    <a:pt x="19507" y="16256"/>
                  </a:lnTo>
                  <a:lnTo>
                    <a:pt x="19481" y="19812"/>
                  </a:lnTo>
                  <a:lnTo>
                    <a:pt x="19392" y="20002"/>
                  </a:lnTo>
                  <a:lnTo>
                    <a:pt x="19431" y="20320"/>
                  </a:lnTo>
                  <a:lnTo>
                    <a:pt x="19418" y="20180"/>
                  </a:lnTo>
                  <a:lnTo>
                    <a:pt x="19189" y="20472"/>
                  </a:lnTo>
                  <a:lnTo>
                    <a:pt x="19189" y="20955"/>
                  </a:lnTo>
                  <a:lnTo>
                    <a:pt x="18910" y="20955"/>
                  </a:lnTo>
                  <a:lnTo>
                    <a:pt x="18745" y="20955"/>
                  </a:lnTo>
                  <a:lnTo>
                    <a:pt x="18592" y="21209"/>
                  </a:lnTo>
                  <a:lnTo>
                    <a:pt x="18491" y="21082"/>
                  </a:lnTo>
                  <a:lnTo>
                    <a:pt x="18656" y="21082"/>
                  </a:lnTo>
                  <a:lnTo>
                    <a:pt x="18745" y="20955"/>
                  </a:lnTo>
                  <a:lnTo>
                    <a:pt x="18834" y="20828"/>
                  </a:lnTo>
                  <a:lnTo>
                    <a:pt x="18973" y="20828"/>
                  </a:lnTo>
                  <a:lnTo>
                    <a:pt x="19189" y="20955"/>
                  </a:lnTo>
                  <a:lnTo>
                    <a:pt x="19189" y="20472"/>
                  </a:lnTo>
                  <a:lnTo>
                    <a:pt x="19215" y="20193"/>
                  </a:lnTo>
                  <a:lnTo>
                    <a:pt x="19342" y="20066"/>
                  </a:lnTo>
                  <a:lnTo>
                    <a:pt x="19392" y="19939"/>
                  </a:lnTo>
                  <a:lnTo>
                    <a:pt x="19481" y="19812"/>
                  </a:lnTo>
                  <a:lnTo>
                    <a:pt x="19481" y="16332"/>
                  </a:lnTo>
                  <a:lnTo>
                    <a:pt x="19075" y="17526"/>
                  </a:lnTo>
                  <a:lnTo>
                    <a:pt x="18973" y="18288"/>
                  </a:lnTo>
                  <a:lnTo>
                    <a:pt x="18961" y="18034"/>
                  </a:lnTo>
                  <a:lnTo>
                    <a:pt x="18872" y="18288"/>
                  </a:lnTo>
                  <a:lnTo>
                    <a:pt x="18732" y="18669"/>
                  </a:lnTo>
                  <a:lnTo>
                    <a:pt x="18694" y="18415"/>
                  </a:lnTo>
                  <a:lnTo>
                    <a:pt x="18465" y="18999"/>
                  </a:lnTo>
                  <a:lnTo>
                    <a:pt x="18351" y="19431"/>
                  </a:lnTo>
                  <a:lnTo>
                    <a:pt x="17957" y="20154"/>
                  </a:lnTo>
                  <a:lnTo>
                    <a:pt x="17868" y="20497"/>
                  </a:lnTo>
                  <a:lnTo>
                    <a:pt x="18084" y="21590"/>
                  </a:lnTo>
                  <a:lnTo>
                    <a:pt x="17513" y="22098"/>
                  </a:lnTo>
                  <a:lnTo>
                    <a:pt x="17043" y="25527"/>
                  </a:lnTo>
                  <a:lnTo>
                    <a:pt x="19304" y="22479"/>
                  </a:lnTo>
                  <a:lnTo>
                    <a:pt x="19989" y="21551"/>
                  </a:lnTo>
                  <a:lnTo>
                    <a:pt x="20472" y="20574"/>
                  </a:lnTo>
                  <a:lnTo>
                    <a:pt x="20599" y="20307"/>
                  </a:lnTo>
                  <a:lnTo>
                    <a:pt x="20688" y="20002"/>
                  </a:lnTo>
                  <a:lnTo>
                    <a:pt x="20815" y="19812"/>
                  </a:lnTo>
                  <a:lnTo>
                    <a:pt x="21310" y="18542"/>
                  </a:lnTo>
                  <a:lnTo>
                    <a:pt x="21475" y="18707"/>
                  </a:lnTo>
                  <a:lnTo>
                    <a:pt x="21564" y="17907"/>
                  </a:lnTo>
                  <a:lnTo>
                    <a:pt x="21691" y="17653"/>
                  </a:lnTo>
                  <a:lnTo>
                    <a:pt x="22390" y="16256"/>
                  </a:lnTo>
                  <a:lnTo>
                    <a:pt x="22225" y="17018"/>
                  </a:lnTo>
                  <a:lnTo>
                    <a:pt x="22567" y="16002"/>
                  </a:lnTo>
                  <a:lnTo>
                    <a:pt x="22656" y="15748"/>
                  </a:lnTo>
                  <a:lnTo>
                    <a:pt x="22834" y="15367"/>
                  </a:lnTo>
                  <a:lnTo>
                    <a:pt x="23317" y="14528"/>
                  </a:lnTo>
                  <a:lnTo>
                    <a:pt x="23736" y="13462"/>
                  </a:lnTo>
                  <a:lnTo>
                    <a:pt x="23825" y="13246"/>
                  </a:lnTo>
                  <a:lnTo>
                    <a:pt x="23507" y="13462"/>
                  </a:lnTo>
                  <a:lnTo>
                    <a:pt x="23558" y="13335"/>
                  </a:lnTo>
                  <a:lnTo>
                    <a:pt x="23774" y="12827"/>
                  </a:lnTo>
                  <a:lnTo>
                    <a:pt x="24003" y="12293"/>
                  </a:lnTo>
                  <a:lnTo>
                    <a:pt x="24003" y="12065"/>
                  </a:lnTo>
                  <a:lnTo>
                    <a:pt x="24066" y="12573"/>
                  </a:lnTo>
                  <a:lnTo>
                    <a:pt x="24307" y="12065"/>
                  </a:lnTo>
                  <a:lnTo>
                    <a:pt x="24549" y="11557"/>
                  </a:lnTo>
                  <a:lnTo>
                    <a:pt x="24790" y="11049"/>
                  </a:lnTo>
                  <a:lnTo>
                    <a:pt x="24790" y="11557"/>
                  </a:lnTo>
                  <a:lnTo>
                    <a:pt x="25019" y="11430"/>
                  </a:lnTo>
                  <a:lnTo>
                    <a:pt x="25107" y="11303"/>
                  </a:lnTo>
                  <a:lnTo>
                    <a:pt x="25031" y="11557"/>
                  </a:lnTo>
                  <a:lnTo>
                    <a:pt x="25234" y="11303"/>
                  </a:lnTo>
                  <a:lnTo>
                    <a:pt x="25527" y="10922"/>
                  </a:lnTo>
                  <a:lnTo>
                    <a:pt x="25234" y="11049"/>
                  </a:lnTo>
                  <a:lnTo>
                    <a:pt x="25565" y="10668"/>
                  </a:lnTo>
                  <a:lnTo>
                    <a:pt x="25679" y="10541"/>
                  </a:lnTo>
                  <a:lnTo>
                    <a:pt x="25793" y="10414"/>
                  </a:lnTo>
                  <a:lnTo>
                    <a:pt x="25730" y="10795"/>
                  </a:lnTo>
                  <a:lnTo>
                    <a:pt x="25958" y="10414"/>
                  </a:lnTo>
                  <a:lnTo>
                    <a:pt x="26047" y="10033"/>
                  </a:lnTo>
                  <a:lnTo>
                    <a:pt x="26377" y="10033"/>
                  </a:lnTo>
                  <a:lnTo>
                    <a:pt x="27076" y="10541"/>
                  </a:lnTo>
                  <a:lnTo>
                    <a:pt x="27228" y="10668"/>
                  </a:lnTo>
                  <a:lnTo>
                    <a:pt x="27470" y="10668"/>
                  </a:lnTo>
                  <a:lnTo>
                    <a:pt x="26974" y="11811"/>
                  </a:lnTo>
                  <a:lnTo>
                    <a:pt x="26885" y="11303"/>
                  </a:lnTo>
                  <a:lnTo>
                    <a:pt x="26708" y="12192"/>
                  </a:lnTo>
                  <a:lnTo>
                    <a:pt x="26466" y="12192"/>
                  </a:lnTo>
                  <a:lnTo>
                    <a:pt x="26238" y="12827"/>
                  </a:lnTo>
                  <a:lnTo>
                    <a:pt x="26466" y="12573"/>
                  </a:lnTo>
                  <a:lnTo>
                    <a:pt x="26314" y="12954"/>
                  </a:lnTo>
                  <a:lnTo>
                    <a:pt x="26060" y="13843"/>
                  </a:lnTo>
                  <a:lnTo>
                    <a:pt x="25844" y="14224"/>
                  </a:lnTo>
                  <a:lnTo>
                    <a:pt x="25946" y="13716"/>
                  </a:lnTo>
                  <a:lnTo>
                    <a:pt x="25742" y="14224"/>
                  </a:lnTo>
                  <a:lnTo>
                    <a:pt x="25501" y="14859"/>
                  </a:lnTo>
                  <a:lnTo>
                    <a:pt x="25831" y="14262"/>
                  </a:lnTo>
                  <a:lnTo>
                    <a:pt x="25704" y="14986"/>
                  </a:lnTo>
                  <a:lnTo>
                    <a:pt x="26162" y="14351"/>
                  </a:lnTo>
                  <a:lnTo>
                    <a:pt x="25501" y="15621"/>
                  </a:lnTo>
                  <a:lnTo>
                    <a:pt x="25247" y="15875"/>
                  </a:lnTo>
                  <a:lnTo>
                    <a:pt x="25146" y="16510"/>
                  </a:lnTo>
                  <a:lnTo>
                    <a:pt x="24904" y="17018"/>
                  </a:lnTo>
                  <a:lnTo>
                    <a:pt x="24701" y="16764"/>
                  </a:lnTo>
                  <a:lnTo>
                    <a:pt x="24663" y="17018"/>
                  </a:lnTo>
                  <a:lnTo>
                    <a:pt x="24663" y="17183"/>
                  </a:lnTo>
                  <a:lnTo>
                    <a:pt x="24257" y="17907"/>
                  </a:lnTo>
                  <a:lnTo>
                    <a:pt x="24180" y="18669"/>
                  </a:lnTo>
                  <a:lnTo>
                    <a:pt x="24066" y="18415"/>
                  </a:lnTo>
                  <a:lnTo>
                    <a:pt x="24066" y="18821"/>
                  </a:lnTo>
                  <a:lnTo>
                    <a:pt x="23939" y="19050"/>
                  </a:lnTo>
                  <a:lnTo>
                    <a:pt x="23482" y="19812"/>
                  </a:lnTo>
                  <a:lnTo>
                    <a:pt x="24015" y="19050"/>
                  </a:lnTo>
                  <a:lnTo>
                    <a:pt x="24193" y="18796"/>
                  </a:lnTo>
                  <a:lnTo>
                    <a:pt x="24155" y="21590"/>
                  </a:lnTo>
                  <a:lnTo>
                    <a:pt x="24041" y="21844"/>
                  </a:lnTo>
                  <a:lnTo>
                    <a:pt x="23723" y="22225"/>
                  </a:lnTo>
                  <a:lnTo>
                    <a:pt x="23622" y="22606"/>
                  </a:lnTo>
                  <a:lnTo>
                    <a:pt x="23583" y="23241"/>
                  </a:lnTo>
                  <a:lnTo>
                    <a:pt x="23495" y="23749"/>
                  </a:lnTo>
                  <a:lnTo>
                    <a:pt x="23482" y="23241"/>
                  </a:lnTo>
                  <a:lnTo>
                    <a:pt x="23482" y="22898"/>
                  </a:lnTo>
                  <a:lnTo>
                    <a:pt x="23583" y="22606"/>
                  </a:lnTo>
                  <a:lnTo>
                    <a:pt x="23888" y="21590"/>
                  </a:lnTo>
                  <a:lnTo>
                    <a:pt x="24015" y="21793"/>
                  </a:lnTo>
                  <a:lnTo>
                    <a:pt x="24155" y="21590"/>
                  </a:lnTo>
                  <a:lnTo>
                    <a:pt x="24155" y="18884"/>
                  </a:lnTo>
                  <a:lnTo>
                    <a:pt x="23723" y="19812"/>
                  </a:lnTo>
                  <a:lnTo>
                    <a:pt x="23736" y="19685"/>
                  </a:lnTo>
                  <a:lnTo>
                    <a:pt x="23634" y="19812"/>
                  </a:lnTo>
                  <a:lnTo>
                    <a:pt x="23368" y="20472"/>
                  </a:lnTo>
                  <a:lnTo>
                    <a:pt x="23368" y="23876"/>
                  </a:lnTo>
                  <a:lnTo>
                    <a:pt x="23241" y="24511"/>
                  </a:lnTo>
                  <a:lnTo>
                    <a:pt x="23228" y="24384"/>
                  </a:lnTo>
                  <a:lnTo>
                    <a:pt x="23202" y="24511"/>
                  </a:lnTo>
                  <a:lnTo>
                    <a:pt x="23215" y="24003"/>
                  </a:lnTo>
                  <a:lnTo>
                    <a:pt x="23228" y="24345"/>
                  </a:lnTo>
                  <a:lnTo>
                    <a:pt x="23291" y="24003"/>
                  </a:lnTo>
                  <a:lnTo>
                    <a:pt x="23342" y="23749"/>
                  </a:lnTo>
                  <a:lnTo>
                    <a:pt x="23279" y="24206"/>
                  </a:lnTo>
                  <a:lnTo>
                    <a:pt x="23368" y="23876"/>
                  </a:lnTo>
                  <a:lnTo>
                    <a:pt x="23368" y="20472"/>
                  </a:lnTo>
                  <a:lnTo>
                    <a:pt x="23139" y="21717"/>
                  </a:lnTo>
                  <a:lnTo>
                    <a:pt x="23037" y="22021"/>
                  </a:lnTo>
                  <a:lnTo>
                    <a:pt x="23037" y="23990"/>
                  </a:lnTo>
                  <a:lnTo>
                    <a:pt x="22987" y="24130"/>
                  </a:lnTo>
                  <a:lnTo>
                    <a:pt x="22758" y="24612"/>
                  </a:lnTo>
                  <a:lnTo>
                    <a:pt x="23037" y="23990"/>
                  </a:lnTo>
                  <a:lnTo>
                    <a:pt x="23037" y="22021"/>
                  </a:lnTo>
                  <a:lnTo>
                    <a:pt x="22885" y="22479"/>
                  </a:lnTo>
                  <a:lnTo>
                    <a:pt x="22580" y="22733"/>
                  </a:lnTo>
                  <a:lnTo>
                    <a:pt x="22479" y="23241"/>
                  </a:lnTo>
                  <a:lnTo>
                    <a:pt x="22237" y="27178"/>
                  </a:lnTo>
                  <a:lnTo>
                    <a:pt x="22999" y="25527"/>
                  </a:lnTo>
                  <a:lnTo>
                    <a:pt x="23126" y="25273"/>
                  </a:lnTo>
                  <a:lnTo>
                    <a:pt x="22961" y="25082"/>
                  </a:lnTo>
                  <a:lnTo>
                    <a:pt x="23037" y="24904"/>
                  </a:lnTo>
                  <a:lnTo>
                    <a:pt x="23139" y="24206"/>
                  </a:lnTo>
                  <a:lnTo>
                    <a:pt x="23050" y="24892"/>
                  </a:lnTo>
                  <a:lnTo>
                    <a:pt x="23520" y="24511"/>
                  </a:lnTo>
                  <a:lnTo>
                    <a:pt x="23672" y="24384"/>
                  </a:lnTo>
                  <a:lnTo>
                    <a:pt x="23787" y="23749"/>
                  </a:lnTo>
                  <a:lnTo>
                    <a:pt x="23863" y="23990"/>
                  </a:lnTo>
                  <a:lnTo>
                    <a:pt x="23977" y="23749"/>
                  </a:lnTo>
                  <a:lnTo>
                    <a:pt x="24206" y="23241"/>
                  </a:lnTo>
                  <a:lnTo>
                    <a:pt x="24561" y="22098"/>
                  </a:lnTo>
                  <a:lnTo>
                    <a:pt x="24980" y="21031"/>
                  </a:lnTo>
                  <a:lnTo>
                    <a:pt x="25717" y="19939"/>
                  </a:lnTo>
                  <a:lnTo>
                    <a:pt x="25958" y="19532"/>
                  </a:lnTo>
                  <a:lnTo>
                    <a:pt x="26035" y="19177"/>
                  </a:lnTo>
                  <a:lnTo>
                    <a:pt x="26009" y="19050"/>
                  </a:lnTo>
                  <a:lnTo>
                    <a:pt x="26657" y="18415"/>
                  </a:lnTo>
                  <a:lnTo>
                    <a:pt x="26873" y="18034"/>
                  </a:lnTo>
                  <a:lnTo>
                    <a:pt x="27101" y="17653"/>
                  </a:lnTo>
                  <a:lnTo>
                    <a:pt x="27597" y="17145"/>
                  </a:lnTo>
                  <a:lnTo>
                    <a:pt x="27774" y="16891"/>
                  </a:lnTo>
                  <a:lnTo>
                    <a:pt x="27851" y="16764"/>
                  </a:lnTo>
                  <a:lnTo>
                    <a:pt x="28028" y="16510"/>
                  </a:lnTo>
                  <a:lnTo>
                    <a:pt x="28930" y="16002"/>
                  </a:lnTo>
                  <a:lnTo>
                    <a:pt x="29375" y="16256"/>
                  </a:lnTo>
                  <a:lnTo>
                    <a:pt x="29248" y="16256"/>
                  </a:lnTo>
                  <a:lnTo>
                    <a:pt x="29095" y="16383"/>
                  </a:lnTo>
                  <a:lnTo>
                    <a:pt x="29819" y="16383"/>
                  </a:lnTo>
                  <a:lnTo>
                    <a:pt x="29870" y="16637"/>
                  </a:lnTo>
                  <a:lnTo>
                    <a:pt x="30086" y="16383"/>
                  </a:lnTo>
                  <a:lnTo>
                    <a:pt x="29921" y="16256"/>
                  </a:lnTo>
                  <a:lnTo>
                    <a:pt x="30226" y="16256"/>
                  </a:lnTo>
                  <a:lnTo>
                    <a:pt x="30187" y="16764"/>
                  </a:lnTo>
                  <a:lnTo>
                    <a:pt x="30226" y="16256"/>
                  </a:lnTo>
                  <a:lnTo>
                    <a:pt x="29921" y="16891"/>
                  </a:lnTo>
                  <a:lnTo>
                    <a:pt x="29806" y="17018"/>
                  </a:lnTo>
                  <a:lnTo>
                    <a:pt x="29845" y="17145"/>
                  </a:lnTo>
                  <a:lnTo>
                    <a:pt x="29514" y="17653"/>
                  </a:lnTo>
                  <a:lnTo>
                    <a:pt x="30200" y="17272"/>
                  </a:lnTo>
                  <a:lnTo>
                    <a:pt x="29768" y="18161"/>
                  </a:lnTo>
                  <a:lnTo>
                    <a:pt x="29667" y="18288"/>
                  </a:lnTo>
                  <a:lnTo>
                    <a:pt x="29552" y="18999"/>
                  </a:lnTo>
                  <a:lnTo>
                    <a:pt x="29311" y="19177"/>
                  </a:lnTo>
                  <a:lnTo>
                    <a:pt x="29311" y="19939"/>
                  </a:lnTo>
                  <a:lnTo>
                    <a:pt x="29108" y="20193"/>
                  </a:lnTo>
                  <a:lnTo>
                    <a:pt x="29260" y="19431"/>
                  </a:lnTo>
                  <a:lnTo>
                    <a:pt x="29019" y="19685"/>
                  </a:lnTo>
                  <a:lnTo>
                    <a:pt x="28790" y="20307"/>
                  </a:lnTo>
                  <a:lnTo>
                    <a:pt x="28422" y="21082"/>
                  </a:lnTo>
                  <a:lnTo>
                    <a:pt x="28549" y="20955"/>
                  </a:lnTo>
                  <a:lnTo>
                    <a:pt x="28651" y="21844"/>
                  </a:lnTo>
                  <a:lnTo>
                    <a:pt x="28194" y="22352"/>
                  </a:lnTo>
                  <a:lnTo>
                    <a:pt x="28067" y="23114"/>
                  </a:lnTo>
                  <a:lnTo>
                    <a:pt x="28168" y="23241"/>
                  </a:lnTo>
                  <a:lnTo>
                    <a:pt x="28067" y="23114"/>
                  </a:lnTo>
                  <a:lnTo>
                    <a:pt x="27901" y="22987"/>
                  </a:lnTo>
                  <a:lnTo>
                    <a:pt x="27609" y="23495"/>
                  </a:lnTo>
                  <a:lnTo>
                    <a:pt x="27559" y="23888"/>
                  </a:lnTo>
                  <a:lnTo>
                    <a:pt x="27266" y="23990"/>
                  </a:lnTo>
                  <a:lnTo>
                    <a:pt x="27254" y="24638"/>
                  </a:lnTo>
                  <a:lnTo>
                    <a:pt x="27114" y="25908"/>
                  </a:lnTo>
                  <a:lnTo>
                    <a:pt x="26301" y="26924"/>
                  </a:lnTo>
                  <a:lnTo>
                    <a:pt x="26098" y="30099"/>
                  </a:lnTo>
                  <a:lnTo>
                    <a:pt x="25984" y="30607"/>
                  </a:lnTo>
                  <a:lnTo>
                    <a:pt x="25869" y="30861"/>
                  </a:lnTo>
                  <a:lnTo>
                    <a:pt x="25895" y="30226"/>
                  </a:lnTo>
                  <a:lnTo>
                    <a:pt x="25679" y="30734"/>
                  </a:lnTo>
                  <a:lnTo>
                    <a:pt x="25577" y="31623"/>
                  </a:lnTo>
                  <a:lnTo>
                    <a:pt x="25539" y="31496"/>
                  </a:lnTo>
                  <a:lnTo>
                    <a:pt x="25450" y="31623"/>
                  </a:lnTo>
                  <a:lnTo>
                    <a:pt x="25374" y="31750"/>
                  </a:lnTo>
                  <a:lnTo>
                    <a:pt x="25298" y="32131"/>
                  </a:lnTo>
                  <a:lnTo>
                    <a:pt x="25450" y="32131"/>
                  </a:lnTo>
                  <a:lnTo>
                    <a:pt x="25501" y="31877"/>
                  </a:lnTo>
                  <a:lnTo>
                    <a:pt x="25704" y="32258"/>
                  </a:lnTo>
                  <a:lnTo>
                    <a:pt x="25666" y="31877"/>
                  </a:lnTo>
                  <a:lnTo>
                    <a:pt x="25654" y="31623"/>
                  </a:lnTo>
                  <a:lnTo>
                    <a:pt x="25742" y="31369"/>
                  </a:lnTo>
                  <a:lnTo>
                    <a:pt x="25908" y="31242"/>
                  </a:lnTo>
                  <a:lnTo>
                    <a:pt x="25869" y="31623"/>
                  </a:lnTo>
                  <a:lnTo>
                    <a:pt x="26047" y="31242"/>
                  </a:lnTo>
                  <a:lnTo>
                    <a:pt x="26111" y="31115"/>
                  </a:lnTo>
                  <a:lnTo>
                    <a:pt x="25869" y="31115"/>
                  </a:lnTo>
                  <a:lnTo>
                    <a:pt x="26060" y="30861"/>
                  </a:lnTo>
                  <a:lnTo>
                    <a:pt x="26174" y="30480"/>
                  </a:lnTo>
                  <a:lnTo>
                    <a:pt x="26200" y="30226"/>
                  </a:lnTo>
                  <a:lnTo>
                    <a:pt x="26225" y="30353"/>
                  </a:lnTo>
                  <a:lnTo>
                    <a:pt x="26403" y="30226"/>
                  </a:lnTo>
                  <a:lnTo>
                    <a:pt x="26530" y="29972"/>
                  </a:lnTo>
                  <a:lnTo>
                    <a:pt x="26466" y="29083"/>
                  </a:lnTo>
                  <a:lnTo>
                    <a:pt x="26746" y="28702"/>
                  </a:lnTo>
                  <a:lnTo>
                    <a:pt x="26746" y="28829"/>
                  </a:lnTo>
                  <a:lnTo>
                    <a:pt x="27000" y="27559"/>
                  </a:lnTo>
                  <a:lnTo>
                    <a:pt x="26581" y="28702"/>
                  </a:lnTo>
                  <a:lnTo>
                    <a:pt x="26631" y="27686"/>
                  </a:lnTo>
                  <a:lnTo>
                    <a:pt x="27279" y="27178"/>
                  </a:lnTo>
                  <a:lnTo>
                    <a:pt x="27216" y="26797"/>
                  </a:lnTo>
                  <a:lnTo>
                    <a:pt x="27178" y="26543"/>
                  </a:lnTo>
                  <a:lnTo>
                    <a:pt x="27343" y="26263"/>
                  </a:lnTo>
                  <a:lnTo>
                    <a:pt x="27546" y="25908"/>
                  </a:lnTo>
                  <a:lnTo>
                    <a:pt x="27647" y="24765"/>
                  </a:lnTo>
                  <a:lnTo>
                    <a:pt x="27774" y="24765"/>
                  </a:lnTo>
                  <a:lnTo>
                    <a:pt x="27889" y="24587"/>
                  </a:lnTo>
                  <a:lnTo>
                    <a:pt x="28181" y="24511"/>
                  </a:lnTo>
                  <a:lnTo>
                    <a:pt x="28067" y="24130"/>
                  </a:lnTo>
                  <a:lnTo>
                    <a:pt x="28155" y="23622"/>
                  </a:lnTo>
                  <a:lnTo>
                    <a:pt x="28321" y="23368"/>
                  </a:lnTo>
                  <a:lnTo>
                    <a:pt x="28359" y="23749"/>
                  </a:lnTo>
                  <a:lnTo>
                    <a:pt x="28168" y="24130"/>
                  </a:lnTo>
                  <a:lnTo>
                    <a:pt x="28409" y="23749"/>
                  </a:lnTo>
                  <a:lnTo>
                    <a:pt x="28409" y="23368"/>
                  </a:lnTo>
                  <a:lnTo>
                    <a:pt x="28371" y="23241"/>
                  </a:lnTo>
                  <a:lnTo>
                    <a:pt x="28448" y="22987"/>
                  </a:lnTo>
                  <a:lnTo>
                    <a:pt x="28917" y="22479"/>
                  </a:lnTo>
                  <a:lnTo>
                    <a:pt x="29019" y="22098"/>
                  </a:lnTo>
                  <a:lnTo>
                    <a:pt x="28803" y="21971"/>
                  </a:lnTo>
                  <a:lnTo>
                    <a:pt x="29197" y="21209"/>
                  </a:lnTo>
                  <a:lnTo>
                    <a:pt x="29286" y="20955"/>
                  </a:lnTo>
                  <a:lnTo>
                    <a:pt x="29425" y="20193"/>
                  </a:lnTo>
                  <a:lnTo>
                    <a:pt x="29489" y="20320"/>
                  </a:lnTo>
                  <a:lnTo>
                    <a:pt x="30149" y="18415"/>
                  </a:lnTo>
                  <a:lnTo>
                    <a:pt x="30276" y="17526"/>
                  </a:lnTo>
                  <a:lnTo>
                    <a:pt x="30365" y="17272"/>
                  </a:lnTo>
                  <a:lnTo>
                    <a:pt x="30454" y="16764"/>
                  </a:lnTo>
                  <a:lnTo>
                    <a:pt x="30518" y="16383"/>
                  </a:lnTo>
                  <a:lnTo>
                    <a:pt x="30657" y="16383"/>
                  </a:lnTo>
                  <a:lnTo>
                    <a:pt x="30657" y="16891"/>
                  </a:lnTo>
                  <a:lnTo>
                    <a:pt x="30784" y="16383"/>
                  </a:lnTo>
                  <a:lnTo>
                    <a:pt x="30822" y="16002"/>
                  </a:lnTo>
                  <a:close/>
                </a:path>
                <a:path w="31115" h="38100">
                  <a:moveTo>
                    <a:pt x="30886" y="16268"/>
                  </a:moveTo>
                  <a:lnTo>
                    <a:pt x="30848" y="15963"/>
                  </a:lnTo>
                  <a:lnTo>
                    <a:pt x="30810" y="16154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 descr=""/>
            <p:cNvSpPr/>
            <p:nvPr/>
          </p:nvSpPr>
          <p:spPr>
            <a:xfrm>
              <a:off x="6472006" y="4890672"/>
              <a:ext cx="34290" cy="36195"/>
            </a:xfrm>
            <a:custGeom>
              <a:avLst/>
              <a:gdLst/>
              <a:ahLst/>
              <a:cxnLst/>
              <a:rect l="l" t="t" r="r" b="b"/>
              <a:pathLst>
                <a:path w="34290" h="36195">
                  <a:moveTo>
                    <a:pt x="939" y="16649"/>
                  </a:moveTo>
                  <a:lnTo>
                    <a:pt x="292" y="21843"/>
                  </a:lnTo>
                  <a:lnTo>
                    <a:pt x="7708" y="30289"/>
                  </a:lnTo>
                  <a:lnTo>
                    <a:pt x="9169" y="35750"/>
                  </a:lnTo>
                  <a:lnTo>
                    <a:pt x="30822" y="35420"/>
                  </a:lnTo>
                  <a:lnTo>
                    <a:pt x="32470" y="31788"/>
                  </a:lnTo>
                  <a:lnTo>
                    <a:pt x="30518" y="31788"/>
                  </a:lnTo>
                  <a:lnTo>
                    <a:pt x="30141" y="23748"/>
                  </a:lnTo>
                  <a:lnTo>
                    <a:pt x="8039" y="23748"/>
                  </a:lnTo>
                  <a:lnTo>
                    <a:pt x="4927" y="20065"/>
                  </a:lnTo>
                  <a:lnTo>
                    <a:pt x="3159" y="17404"/>
                  </a:lnTo>
                  <a:lnTo>
                    <a:pt x="939" y="16649"/>
                  </a:lnTo>
                  <a:close/>
                </a:path>
                <a:path w="34290" h="36195">
                  <a:moveTo>
                    <a:pt x="33616" y="29260"/>
                  </a:moveTo>
                  <a:lnTo>
                    <a:pt x="30518" y="31788"/>
                  </a:lnTo>
                  <a:lnTo>
                    <a:pt x="32470" y="31788"/>
                  </a:lnTo>
                  <a:lnTo>
                    <a:pt x="33616" y="29260"/>
                  </a:lnTo>
                  <a:close/>
                </a:path>
                <a:path w="34290" h="36195">
                  <a:moveTo>
                    <a:pt x="863" y="8267"/>
                  </a:moveTo>
                  <a:lnTo>
                    <a:pt x="0" y="12649"/>
                  </a:lnTo>
                  <a:lnTo>
                    <a:pt x="3159" y="17404"/>
                  </a:lnTo>
                  <a:lnTo>
                    <a:pt x="4152" y="17741"/>
                  </a:lnTo>
                  <a:lnTo>
                    <a:pt x="6300" y="21183"/>
                  </a:lnTo>
                  <a:lnTo>
                    <a:pt x="8039" y="23748"/>
                  </a:lnTo>
                  <a:lnTo>
                    <a:pt x="30141" y="23748"/>
                  </a:lnTo>
                  <a:lnTo>
                    <a:pt x="30112" y="23113"/>
                  </a:lnTo>
                  <a:lnTo>
                    <a:pt x="25603" y="23113"/>
                  </a:lnTo>
                  <a:lnTo>
                    <a:pt x="24767" y="21183"/>
                  </a:lnTo>
                  <a:lnTo>
                    <a:pt x="11607" y="21183"/>
                  </a:lnTo>
                  <a:lnTo>
                    <a:pt x="9296" y="17094"/>
                  </a:lnTo>
                  <a:lnTo>
                    <a:pt x="5384" y="9956"/>
                  </a:lnTo>
                  <a:lnTo>
                    <a:pt x="863" y="8267"/>
                  </a:lnTo>
                  <a:close/>
                </a:path>
                <a:path w="34290" h="36195">
                  <a:moveTo>
                    <a:pt x="27393" y="9626"/>
                  </a:moveTo>
                  <a:lnTo>
                    <a:pt x="26542" y="19621"/>
                  </a:lnTo>
                  <a:lnTo>
                    <a:pt x="25603" y="23113"/>
                  </a:lnTo>
                  <a:lnTo>
                    <a:pt x="30112" y="23113"/>
                  </a:lnTo>
                  <a:lnTo>
                    <a:pt x="29997" y="20662"/>
                  </a:lnTo>
                  <a:lnTo>
                    <a:pt x="33159" y="17119"/>
                  </a:lnTo>
                  <a:lnTo>
                    <a:pt x="33705" y="12331"/>
                  </a:lnTo>
                  <a:lnTo>
                    <a:pt x="27393" y="9626"/>
                  </a:lnTo>
                  <a:close/>
                </a:path>
                <a:path w="34290" h="36195">
                  <a:moveTo>
                    <a:pt x="2235" y="0"/>
                  </a:moveTo>
                  <a:lnTo>
                    <a:pt x="4483" y="4254"/>
                  </a:lnTo>
                  <a:lnTo>
                    <a:pt x="6934" y="11493"/>
                  </a:lnTo>
                  <a:lnTo>
                    <a:pt x="10134" y="16128"/>
                  </a:lnTo>
                  <a:lnTo>
                    <a:pt x="11607" y="21183"/>
                  </a:lnTo>
                  <a:lnTo>
                    <a:pt x="24767" y="21183"/>
                  </a:lnTo>
                  <a:lnTo>
                    <a:pt x="24388" y="20307"/>
                  </a:lnTo>
                  <a:lnTo>
                    <a:pt x="17411" y="20307"/>
                  </a:lnTo>
                  <a:lnTo>
                    <a:pt x="16484" y="17094"/>
                  </a:lnTo>
                  <a:lnTo>
                    <a:pt x="10236" y="3454"/>
                  </a:lnTo>
                  <a:lnTo>
                    <a:pt x="2235" y="0"/>
                  </a:lnTo>
                  <a:close/>
                </a:path>
                <a:path w="34290" h="36195">
                  <a:moveTo>
                    <a:pt x="12801" y="1638"/>
                  </a:moveTo>
                  <a:lnTo>
                    <a:pt x="13817" y="7670"/>
                  </a:lnTo>
                  <a:lnTo>
                    <a:pt x="17754" y="14287"/>
                  </a:lnTo>
                  <a:lnTo>
                    <a:pt x="17411" y="20307"/>
                  </a:lnTo>
                  <a:lnTo>
                    <a:pt x="24388" y="20307"/>
                  </a:lnTo>
                  <a:lnTo>
                    <a:pt x="23238" y="17651"/>
                  </a:lnTo>
                  <a:lnTo>
                    <a:pt x="20373" y="9747"/>
                  </a:lnTo>
                  <a:lnTo>
                    <a:pt x="16923" y="3157"/>
                  </a:lnTo>
                  <a:lnTo>
                    <a:pt x="12801" y="1638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 descr=""/>
            <p:cNvSpPr/>
            <p:nvPr/>
          </p:nvSpPr>
          <p:spPr>
            <a:xfrm>
              <a:off x="6471971" y="4891087"/>
              <a:ext cx="34925" cy="35560"/>
            </a:xfrm>
            <a:custGeom>
              <a:avLst/>
              <a:gdLst/>
              <a:ahLst/>
              <a:cxnLst/>
              <a:rect l="l" t="t" r="r" b="b"/>
              <a:pathLst>
                <a:path w="34925" h="35560">
                  <a:moveTo>
                    <a:pt x="1435" y="13970"/>
                  </a:moveTo>
                  <a:lnTo>
                    <a:pt x="1231" y="13843"/>
                  </a:lnTo>
                  <a:lnTo>
                    <a:pt x="1333" y="13970"/>
                  </a:lnTo>
                  <a:close/>
                </a:path>
                <a:path w="34925" h="35560">
                  <a:moveTo>
                    <a:pt x="2019" y="17576"/>
                  </a:moveTo>
                  <a:lnTo>
                    <a:pt x="1917" y="17335"/>
                  </a:lnTo>
                  <a:lnTo>
                    <a:pt x="1955" y="17500"/>
                  </a:lnTo>
                  <a:lnTo>
                    <a:pt x="1803" y="17487"/>
                  </a:lnTo>
                  <a:lnTo>
                    <a:pt x="2019" y="17576"/>
                  </a:lnTo>
                  <a:close/>
                </a:path>
                <a:path w="34925" h="35560">
                  <a:moveTo>
                    <a:pt x="2273" y="17424"/>
                  </a:moveTo>
                  <a:lnTo>
                    <a:pt x="1955" y="17145"/>
                  </a:lnTo>
                  <a:lnTo>
                    <a:pt x="1981" y="17399"/>
                  </a:lnTo>
                  <a:lnTo>
                    <a:pt x="2133" y="17399"/>
                  </a:lnTo>
                  <a:lnTo>
                    <a:pt x="2273" y="17424"/>
                  </a:lnTo>
                  <a:close/>
                </a:path>
                <a:path w="34925" h="35560">
                  <a:moveTo>
                    <a:pt x="2692" y="20320"/>
                  </a:moveTo>
                  <a:lnTo>
                    <a:pt x="2463" y="19558"/>
                  </a:lnTo>
                  <a:lnTo>
                    <a:pt x="2451" y="19812"/>
                  </a:lnTo>
                  <a:lnTo>
                    <a:pt x="2692" y="20320"/>
                  </a:lnTo>
                  <a:close/>
                </a:path>
                <a:path w="34925" h="35560">
                  <a:moveTo>
                    <a:pt x="3568" y="3810"/>
                  </a:moveTo>
                  <a:lnTo>
                    <a:pt x="3467" y="3556"/>
                  </a:lnTo>
                  <a:lnTo>
                    <a:pt x="3543" y="3810"/>
                  </a:lnTo>
                  <a:close/>
                </a:path>
                <a:path w="34925" h="35560">
                  <a:moveTo>
                    <a:pt x="3937" y="16002"/>
                  </a:moveTo>
                  <a:lnTo>
                    <a:pt x="3898" y="15875"/>
                  </a:lnTo>
                  <a:lnTo>
                    <a:pt x="3733" y="15367"/>
                  </a:lnTo>
                  <a:lnTo>
                    <a:pt x="3797" y="15875"/>
                  </a:lnTo>
                  <a:lnTo>
                    <a:pt x="3822" y="16002"/>
                  </a:lnTo>
                  <a:lnTo>
                    <a:pt x="3835" y="15875"/>
                  </a:lnTo>
                  <a:lnTo>
                    <a:pt x="3937" y="16002"/>
                  </a:lnTo>
                  <a:close/>
                </a:path>
                <a:path w="34925" h="35560">
                  <a:moveTo>
                    <a:pt x="4559" y="24765"/>
                  </a:moveTo>
                  <a:lnTo>
                    <a:pt x="4533" y="24638"/>
                  </a:lnTo>
                  <a:lnTo>
                    <a:pt x="4559" y="24765"/>
                  </a:lnTo>
                  <a:close/>
                </a:path>
                <a:path w="34925" h="35560">
                  <a:moveTo>
                    <a:pt x="4584" y="20142"/>
                  </a:moveTo>
                  <a:lnTo>
                    <a:pt x="4508" y="20015"/>
                  </a:lnTo>
                  <a:lnTo>
                    <a:pt x="4241" y="19812"/>
                  </a:lnTo>
                  <a:lnTo>
                    <a:pt x="4584" y="20142"/>
                  </a:lnTo>
                  <a:close/>
                </a:path>
                <a:path w="34925" h="35560">
                  <a:moveTo>
                    <a:pt x="4838" y="20066"/>
                  </a:moveTo>
                  <a:lnTo>
                    <a:pt x="4546" y="19583"/>
                  </a:lnTo>
                  <a:lnTo>
                    <a:pt x="4495" y="19761"/>
                  </a:lnTo>
                  <a:lnTo>
                    <a:pt x="4699" y="20104"/>
                  </a:lnTo>
                  <a:lnTo>
                    <a:pt x="4838" y="20066"/>
                  </a:lnTo>
                  <a:close/>
                </a:path>
                <a:path w="34925" h="35560">
                  <a:moveTo>
                    <a:pt x="5181" y="7874"/>
                  </a:moveTo>
                  <a:lnTo>
                    <a:pt x="5041" y="7747"/>
                  </a:lnTo>
                  <a:lnTo>
                    <a:pt x="5105" y="7874"/>
                  </a:lnTo>
                  <a:close/>
                </a:path>
                <a:path w="34925" h="35560">
                  <a:moveTo>
                    <a:pt x="5918" y="9652"/>
                  </a:moveTo>
                  <a:lnTo>
                    <a:pt x="5689" y="9271"/>
                  </a:lnTo>
                  <a:lnTo>
                    <a:pt x="5803" y="9652"/>
                  </a:lnTo>
                  <a:close/>
                </a:path>
                <a:path w="34925" h="35560">
                  <a:moveTo>
                    <a:pt x="6007" y="13258"/>
                  </a:moveTo>
                  <a:close/>
                </a:path>
                <a:path w="34925" h="35560">
                  <a:moveTo>
                    <a:pt x="7061" y="28816"/>
                  </a:moveTo>
                  <a:close/>
                </a:path>
                <a:path w="34925" h="35560">
                  <a:moveTo>
                    <a:pt x="7251" y="23241"/>
                  </a:moveTo>
                  <a:lnTo>
                    <a:pt x="6934" y="22860"/>
                  </a:lnTo>
                  <a:lnTo>
                    <a:pt x="6794" y="23114"/>
                  </a:lnTo>
                  <a:lnTo>
                    <a:pt x="7023" y="23368"/>
                  </a:lnTo>
                  <a:lnTo>
                    <a:pt x="7150" y="23241"/>
                  </a:lnTo>
                  <a:close/>
                </a:path>
                <a:path w="34925" h="35560">
                  <a:moveTo>
                    <a:pt x="8242" y="31115"/>
                  </a:moveTo>
                  <a:lnTo>
                    <a:pt x="8128" y="30988"/>
                  </a:lnTo>
                  <a:lnTo>
                    <a:pt x="8242" y="31115"/>
                  </a:lnTo>
                  <a:close/>
                </a:path>
                <a:path w="34925" h="35560">
                  <a:moveTo>
                    <a:pt x="8432" y="16852"/>
                  </a:moveTo>
                  <a:lnTo>
                    <a:pt x="8204" y="16637"/>
                  </a:lnTo>
                  <a:lnTo>
                    <a:pt x="8432" y="16852"/>
                  </a:lnTo>
                  <a:close/>
                </a:path>
                <a:path w="34925" h="35560">
                  <a:moveTo>
                    <a:pt x="8585" y="17018"/>
                  </a:moveTo>
                  <a:lnTo>
                    <a:pt x="8432" y="16852"/>
                  </a:lnTo>
                  <a:lnTo>
                    <a:pt x="8534" y="17018"/>
                  </a:lnTo>
                  <a:close/>
                </a:path>
                <a:path w="34925" h="35560">
                  <a:moveTo>
                    <a:pt x="8839" y="32385"/>
                  </a:moveTo>
                  <a:lnTo>
                    <a:pt x="8699" y="32004"/>
                  </a:lnTo>
                  <a:lnTo>
                    <a:pt x="8661" y="31877"/>
                  </a:lnTo>
                  <a:lnTo>
                    <a:pt x="8369" y="31623"/>
                  </a:lnTo>
                  <a:lnTo>
                    <a:pt x="8509" y="32042"/>
                  </a:lnTo>
                  <a:lnTo>
                    <a:pt x="8839" y="32385"/>
                  </a:lnTo>
                  <a:close/>
                </a:path>
                <a:path w="34925" h="35560">
                  <a:moveTo>
                    <a:pt x="9486" y="34036"/>
                  </a:moveTo>
                  <a:lnTo>
                    <a:pt x="9461" y="33528"/>
                  </a:lnTo>
                  <a:lnTo>
                    <a:pt x="9258" y="33401"/>
                  </a:lnTo>
                  <a:lnTo>
                    <a:pt x="9486" y="34036"/>
                  </a:lnTo>
                  <a:close/>
                </a:path>
                <a:path w="34925" h="35560">
                  <a:moveTo>
                    <a:pt x="9829" y="35560"/>
                  </a:moveTo>
                  <a:lnTo>
                    <a:pt x="9728" y="34925"/>
                  </a:lnTo>
                  <a:lnTo>
                    <a:pt x="9652" y="34417"/>
                  </a:lnTo>
                  <a:lnTo>
                    <a:pt x="9423" y="34036"/>
                  </a:lnTo>
                  <a:lnTo>
                    <a:pt x="9182" y="33655"/>
                  </a:lnTo>
                  <a:lnTo>
                    <a:pt x="9080" y="32766"/>
                  </a:lnTo>
                  <a:lnTo>
                    <a:pt x="8585" y="32258"/>
                  </a:lnTo>
                  <a:lnTo>
                    <a:pt x="8318" y="31877"/>
                  </a:lnTo>
                  <a:lnTo>
                    <a:pt x="8204" y="31623"/>
                  </a:lnTo>
                  <a:lnTo>
                    <a:pt x="8166" y="31369"/>
                  </a:lnTo>
                  <a:lnTo>
                    <a:pt x="8318" y="31369"/>
                  </a:lnTo>
                  <a:lnTo>
                    <a:pt x="8039" y="31140"/>
                  </a:lnTo>
                  <a:lnTo>
                    <a:pt x="8102" y="30988"/>
                  </a:lnTo>
                  <a:lnTo>
                    <a:pt x="7975" y="30861"/>
                  </a:lnTo>
                  <a:lnTo>
                    <a:pt x="7759" y="30353"/>
                  </a:lnTo>
                  <a:lnTo>
                    <a:pt x="7708" y="30226"/>
                  </a:lnTo>
                  <a:lnTo>
                    <a:pt x="7467" y="30099"/>
                  </a:lnTo>
                  <a:lnTo>
                    <a:pt x="7416" y="29718"/>
                  </a:lnTo>
                  <a:lnTo>
                    <a:pt x="6756" y="28956"/>
                  </a:lnTo>
                  <a:lnTo>
                    <a:pt x="7023" y="28829"/>
                  </a:lnTo>
                  <a:lnTo>
                    <a:pt x="6896" y="28829"/>
                  </a:lnTo>
                  <a:lnTo>
                    <a:pt x="6273" y="28067"/>
                  </a:lnTo>
                  <a:lnTo>
                    <a:pt x="6908" y="28448"/>
                  </a:lnTo>
                  <a:lnTo>
                    <a:pt x="6604" y="28067"/>
                  </a:lnTo>
                  <a:lnTo>
                    <a:pt x="5588" y="26797"/>
                  </a:lnTo>
                  <a:lnTo>
                    <a:pt x="5981" y="26797"/>
                  </a:lnTo>
                  <a:lnTo>
                    <a:pt x="5486" y="26543"/>
                  </a:lnTo>
                  <a:lnTo>
                    <a:pt x="4965" y="25273"/>
                  </a:lnTo>
                  <a:lnTo>
                    <a:pt x="4521" y="24765"/>
                  </a:lnTo>
                  <a:lnTo>
                    <a:pt x="4483" y="24638"/>
                  </a:lnTo>
                  <a:lnTo>
                    <a:pt x="4406" y="24511"/>
                  </a:lnTo>
                  <a:lnTo>
                    <a:pt x="4254" y="23876"/>
                  </a:lnTo>
                  <a:lnTo>
                    <a:pt x="4000" y="23876"/>
                  </a:lnTo>
                  <a:lnTo>
                    <a:pt x="3632" y="23304"/>
                  </a:lnTo>
                  <a:lnTo>
                    <a:pt x="3263" y="22987"/>
                  </a:lnTo>
                  <a:lnTo>
                    <a:pt x="3213" y="22352"/>
                  </a:lnTo>
                  <a:lnTo>
                    <a:pt x="3606" y="22987"/>
                  </a:lnTo>
                  <a:lnTo>
                    <a:pt x="3683" y="23114"/>
                  </a:lnTo>
                  <a:lnTo>
                    <a:pt x="3746" y="22987"/>
                  </a:lnTo>
                  <a:lnTo>
                    <a:pt x="3810" y="22860"/>
                  </a:lnTo>
                  <a:lnTo>
                    <a:pt x="3632" y="22987"/>
                  </a:lnTo>
                  <a:lnTo>
                    <a:pt x="3175" y="22098"/>
                  </a:lnTo>
                  <a:lnTo>
                    <a:pt x="3111" y="22352"/>
                  </a:lnTo>
                  <a:lnTo>
                    <a:pt x="3009" y="21844"/>
                  </a:lnTo>
                  <a:lnTo>
                    <a:pt x="3048" y="21717"/>
                  </a:lnTo>
                  <a:lnTo>
                    <a:pt x="3086" y="21590"/>
                  </a:lnTo>
                  <a:lnTo>
                    <a:pt x="2768" y="21717"/>
                  </a:lnTo>
                  <a:lnTo>
                    <a:pt x="2870" y="21209"/>
                  </a:lnTo>
                  <a:lnTo>
                    <a:pt x="2552" y="20955"/>
                  </a:lnTo>
                  <a:lnTo>
                    <a:pt x="2540" y="20447"/>
                  </a:lnTo>
                  <a:lnTo>
                    <a:pt x="2730" y="20701"/>
                  </a:lnTo>
                  <a:lnTo>
                    <a:pt x="2540" y="20320"/>
                  </a:lnTo>
                  <a:lnTo>
                    <a:pt x="2413" y="20066"/>
                  </a:lnTo>
                  <a:lnTo>
                    <a:pt x="2400" y="19900"/>
                  </a:lnTo>
                  <a:lnTo>
                    <a:pt x="2374" y="20066"/>
                  </a:lnTo>
                  <a:lnTo>
                    <a:pt x="2247" y="19977"/>
                  </a:lnTo>
                  <a:lnTo>
                    <a:pt x="2133" y="19812"/>
                  </a:lnTo>
                  <a:lnTo>
                    <a:pt x="1841" y="19177"/>
                  </a:lnTo>
                  <a:lnTo>
                    <a:pt x="2222" y="19558"/>
                  </a:lnTo>
                  <a:lnTo>
                    <a:pt x="2247" y="19177"/>
                  </a:lnTo>
                  <a:lnTo>
                    <a:pt x="2082" y="18669"/>
                  </a:lnTo>
                  <a:lnTo>
                    <a:pt x="1714" y="18262"/>
                  </a:lnTo>
                  <a:lnTo>
                    <a:pt x="1739" y="18034"/>
                  </a:lnTo>
                  <a:lnTo>
                    <a:pt x="1663" y="17907"/>
                  </a:lnTo>
                  <a:lnTo>
                    <a:pt x="1562" y="17272"/>
                  </a:lnTo>
                  <a:lnTo>
                    <a:pt x="1854" y="17272"/>
                  </a:lnTo>
                  <a:lnTo>
                    <a:pt x="1752" y="17018"/>
                  </a:lnTo>
                  <a:lnTo>
                    <a:pt x="1727" y="16891"/>
                  </a:lnTo>
                  <a:lnTo>
                    <a:pt x="1943" y="17018"/>
                  </a:lnTo>
                  <a:lnTo>
                    <a:pt x="2171" y="17018"/>
                  </a:lnTo>
                  <a:lnTo>
                    <a:pt x="2235" y="17145"/>
                  </a:lnTo>
                  <a:lnTo>
                    <a:pt x="2032" y="17145"/>
                  </a:lnTo>
                  <a:lnTo>
                    <a:pt x="2247" y="17272"/>
                  </a:lnTo>
                  <a:lnTo>
                    <a:pt x="2425" y="17475"/>
                  </a:lnTo>
                  <a:lnTo>
                    <a:pt x="3009" y="17653"/>
                  </a:lnTo>
                  <a:lnTo>
                    <a:pt x="3187" y="17907"/>
                  </a:lnTo>
                  <a:lnTo>
                    <a:pt x="3314" y="18288"/>
                  </a:lnTo>
                  <a:lnTo>
                    <a:pt x="3048" y="18034"/>
                  </a:lnTo>
                  <a:lnTo>
                    <a:pt x="2501" y="17526"/>
                  </a:lnTo>
                  <a:lnTo>
                    <a:pt x="2794" y="18034"/>
                  </a:lnTo>
                  <a:lnTo>
                    <a:pt x="2654" y="17907"/>
                  </a:lnTo>
                  <a:lnTo>
                    <a:pt x="2273" y="17526"/>
                  </a:lnTo>
                  <a:lnTo>
                    <a:pt x="2349" y="17907"/>
                  </a:lnTo>
                  <a:lnTo>
                    <a:pt x="2133" y="17399"/>
                  </a:lnTo>
                  <a:lnTo>
                    <a:pt x="2159" y="17907"/>
                  </a:lnTo>
                  <a:lnTo>
                    <a:pt x="2781" y="18415"/>
                  </a:lnTo>
                  <a:lnTo>
                    <a:pt x="3086" y="18415"/>
                  </a:lnTo>
                  <a:lnTo>
                    <a:pt x="3746" y="19050"/>
                  </a:lnTo>
                  <a:lnTo>
                    <a:pt x="4000" y="19177"/>
                  </a:lnTo>
                  <a:lnTo>
                    <a:pt x="3822" y="18923"/>
                  </a:lnTo>
                  <a:lnTo>
                    <a:pt x="4076" y="19050"/>
                  </a:lnTo>
                  <a:lnTo>
                    <a:pt x="4318" y="19240"/>
                  </a:lnTo>
                  <a:lnTo>
                    <a:pt x="4165" y="18923"/>
                  </a:lnTo>
                  <a:lnTo>
                    <a:pt x="4102" y="18796"/>
                  </a:lnTo>
                  <a:lnTo>
                    <a:pt x="4165" y="18923"/>
                  </a:lnTo>
                  <a:lnTo>
                    <a:pt x="4292" y="19177"/>
                  </a:lnTo>
                  <a:lnTo>
                    <a:pt x="4584" y="19431"/>
                  </a:lnTo>
                  <a:lnTo>
                    <a:pt x="4318" y="19240"/>
                  </a:lnTo>
                  <a:lnTo>
                    <a:pt x="4445" y="19481"/>
                  </a:lnTo>
                  <a:lnTo>
                    <a:pt x="5041" y="19812"/>
                  </a:lnTo>
                  <a:lnTo>
                    <a:pt x="5130" y="19977"/>
                  </a:lnTo>
                  <a:lnTo>
                    <a:pt x="5041" y="19812"/>
                  </a:lnTo>
                  <a:lnTo>
                    <a:pt x="5118" y="19989"/>
                  </a:lnTo>
                  <a:lnTo>
                    <a:pt x="4940" y="20193"/>
                  </a:lnTo>
                  <a:lnTo>
                    <a:pt x="4838" y="20066"/>
                  </a:lnTo>
                  <a:lnTo>
                    <a:pt x="4749" y="20193"/>
                  </a:lnTo>
                  <a:lnTo>
                    <a:pt x="4584" y="20142"/>
                  </a:lnTo>
                  <a:lnTo>
                    <a:pt x="4445" y="20193"/>
                  </a:lnTo>
                  <a:lnTo>
                    <a:pt x="5219" y="20739"/>
                  </a:lnTo>
                  <a:lnTo>
                    <a:pt x="5448" y="20955"/>
                  </a:lnTo>
                  <a:lnTo>
                    <a:pt x="5537" y="21082"/>
                  </a:lnTo>
                  <a:lnTo>
                    <a:pt x="5626" y="21209"/>
                  </a:lnTo>
                  <a:lnTo>
                    <a:pt x="5715" y="21336"/>
                  </a:lnTo>
                  <a:lnTo>
                    <a:pt x="5816" y="21590"/>
                  </a:lnTo>
                  <a:lnTo>
                    <a:pt x="6210" y="22225"/>
                  </a:lnTo>
                  <a:lnTo>
                    <a:pt x="6413" y="22733"/>
                  </a:lnTo>
                  <a:lnTo>
                    <a:pt x="6540" y="22860"/>
                  </a:lnTo>
                  <a:lnTo>
                    <a:pt x="6781" y="23114"/>
                  </a:lnTo>
                  <a:lnTo>
                    <a:pt x="6731" y="22606"/>
                  </a:lnTo>
                  <a:lnTo>
                    <a:pt x="6680" y="22860"/>
                  </a:lnTo>
                  <a:lnTo>
                    <a:pt x="6527" y="22694"/>
                  </a:lnTo>
                  <a:lnTo>
                    <a:pt x="6451" y="22555"/>
                  </a:lnTo>
                  <a:lnTo>
                    <a:pt x="6680" y="22860"/>
                  </a:lnTo>
                  <a:lnTo>
                    <a:pt x="6680" y="22529"/>
                  </a:lnTo>
                  <a:lnTo>
                    <a:pt x="6540" y="22301"/>
                  </a:lnTo>
                  <a:lnTo>
                    <a:pt x="6553" y="22453"/>
                  </a:lnTo>
                  <a:lnTo>
                    <a:pt x="6502" y="22288"/>
                  </a:lnTo>
                  <a:lnTo>
                    <a:pt x="6540" y="21844"/>
                  </a:lnTo>
                  <a:lnTo>
                    <a:pt x="6616" y="22339"/>
                  </a:lnTo>
                  <a:lnTo>
                    <a:pt x="6819" y="22453"/>
                  </a:lnTo>
                  <a:lnTo>
                    <a:pt x="7023" y="22847"/>
                  </a:lnTo>
                  <a:lnTo>
                    <a:pt x="7099" y="22987"/>
                  </a:lnTo>
                  <a:lnTo>
                    <a:pt x="7175" y="23114"/>
                  </a:lnTo>
                  <a:lnTo>
                    <a:pt x="7251" y="23241"/>
                  </a:lnTo>
                  <a:lnTo>
                    <a:pt x="7289" y="23368"/>
                  </a:lnTo>
                  <a:lnTo>
                    <a:pt x="7226" y="23495"/>
                  </a:lnTo>
                  <a:lnTo>
                    <a:pt x="7302" y="23622"/>
                  </a:lnTo>
                  <a:lnTo>
                    <a:pt x="7454" y="23876"/>
                  </a:lnTo>
                  <a:lnTo>
                    <a:pt x="7785" y="23622"/>
                  </a:lnTo>
                  <a:lnTo>
                    <a:pt x="8280" y="23304"/>
                  </a:lnTo>
                  <a:lnTo>
                    <a:pt x="8369" y="23177"/>
                  </a:lnTo>
                  <a:lnTo>
                    <a:pt x="8204" y="22618"/>
                  </a:lnTo>
                  <a:lnTo>
                    <a:pt x="8369" y="23177"/>
                  </a:lnTo>
                  <a:lnTo>
                    <a:pt x="8356" y="22656"/>
                  </a:lnTo>
                  <a:lnTo>
                    <a:pt x="8115" y="22364"/>
                  </a:lnTo>
                  <a:lnTo>
                    <a:pt x="8178" y="22567"/>
                  </a:lnTo>
                  <a:lnTo>
                    <a:pt x="8089" y="22339"/>
                  </a:lnTo>
                  <a:lnTo>
                    <a:pt x="8051" y="22047"/>
                  </a:lnTo>
                  <a:lnTo>
                    <a:pt x="7505" y="21437"/>
                  </a:lnTo>
                  <a:lnTo>
                    <a:pt x="7505" y="21717"/>
                  </a:lnTo>
                  <a:lnTo>
                    <a:pt x="6273" y="21717"/>
                  </a:lnTo>
                  <a:lnTo>
                    <a:pt x="5994" y="21717"/>
                  </a:lnTo>
                  <a:lnTo>
                    <a:pt x="5918" y="21590"/>
                  </a:lnTo>
                  <a:lnTo>
                    <a:pt x="6210" y="21590"/>
                  </a:lnTo>
                  <a:lnTo>
                    <a:pt x="7378" y="21590"/>
                  </a:lnTo>
                  <a:lnTo>
                    <a:pt x="7505" y="21717"/>
                  </a:lnTo>
                  <a:lnTo>
                    <a:pt x="7505" y="21437"/>
                  </a:lnTo>
                  <a:lnTo>
                    <a:pt x="7073" y="20828"/>
                  </a:lnTo>
                  <a:lnTo>
                    <a:pt x="6540" y="20053"/>
                  </a:lnTo>
                  <a:lnTo>
                    <a:pt x="6121" y="19824"/>
                  </a:lnTo>
                  <a:lnTo>
                    <a:pt x="6286" y="20027"/>
                  </a:lnTo>
                  <a:lnTo>
                    <a:pt x="6096" y="19812"/>
                  </a:lnTo>
                  <a:lnTo>
                    <a:pt x="5880" y="19558"/>
                  </a:lnTo>
                  <a:lnTo>
                    <a:pt x="5689" y="19583"/>
                  </a:lnTo>
                  <a:lnTo>
                    <a:pt x="5778" y="19443"/>
                  </a:lnTo>
                  <a:lnTo>
                    <a:pt x="5943" y="19558"/>
                  </a:lnTo>
                  <a:lnTo>
                    <a:pt x="5689" y="19253"/>
                  </a:lnTo>
                  <a:lnTo>
                    <a:pt x="5334" y="18542"/>
                  </a:lnTo>
                  <a:lnTo>
                    <a:pt x="5334" y="20662"/>
                  </a:lnTo>
                  <a:lnTo>
                    <a:pt x="5207" y="20205"/>
                  </a:lnTo>
                  <a:lnTo>
                    <a:pt x="5334" y="20662"/>
                  </a:lnTo>
                  <a:lnTo>
                    <a:pt x="5334" y="18542"/>
                  </a:lnTo>
                  <a:lnTo>
                    <a:pt x="5143" y="18161"/>
                  </a:lnTo>
                  <a:lnTo>
                    <a:pt x="4991" y="17856"/>
                  </a:lnTo>
                  <a:lnTo>
                    <a:pt x="4991" y="18415"/>
                  </a:lnTo>
                  <a:lnTo>
                    <a:pt x="4826" y="18288"/>
                  </a:lnTo>
                  <a:lnTo>
                    <a:pt x="4699" y="18199"/>
                  </a:lnTo>
                  <a:lnTo>
                    <a:pt x="4851" y="18288"/>
                  </a:lnTo>
                  <a:lnTo>
                    <a:pt x="4991" y="18415"/>
                  </a:lnTo>
                  <a:lnTo>
                    <a:pt x="4991" y="17856"/>
                  </a:lnTo>
                  <a:lnTo>
                    <a:pt x="4318" y="16510"/>
                  </a:lnTo>
                  <a:lnTo>
                    <a:pt x="3975" y="16217"/>
                  </a:lnTo>
                  <a:lnTo>
                    <a:pt x="3975" y="18262"/>
                  </a:lnTo>
                  <a:lnTo>
                    <a:pt x="3695" y="18034"/>
                  </a:lnTo>
                  <a:lnTo>
                    <a:pt x="3975" y="18262"/>
                  </a:lnTo>
                  <a:lnTo>
                    <a:pt x="3975" y="16217"/>
                  </a:lnTo>
                  <a:lnTo>
                    <a:pt x="2667" y="16129"/>
                  </a:lnTo>
                  <a:lnTo>
                    <a:pt x="2578" y="16256"/>
                  </a:lnTo>
                  <a:lnTo>
                    <a:pt x="2730" y="16510"/>
                  </a:lnTo>
                  <a:lnTo>
                    <a:pt x="2908" y="16637"/>
                  </a:lnTo>
                  <a:lnTo>
                    <a:pt x="3187" y="16891"/>
                  </a:lnTo>
                  <a:lnTo>
                    <a:pt x="2908" y="16637"/>
                  </a:lnTo>
                  <a:lnTo>
                    <a:pt x="2006" y="16129"/>
                  </a:lnTo>
                  <a:lnTo>
                    <a:pt x="749" y="15875"/>
                  </a:lnTo>
                  <a:lnTo>
                    <a:pt x="584" y="15875"/>
                  </a:lnTo>
                  <a:lnTo>
                    <a:pt x="698" y="18288"/>
                  </a:lnTo>
                  <a:lnTo>
                    <a:pt x="698" y="18542"/>
                  </a:lnTo>
                  <a:lnTo>
                    <a:pt x="711" y="18288"/>
                  </a:lnTo>
                  <a:lnTo>
                    <a:pt x="800" y="18859"/>
                  </a:lnTo>
                  <a:lnTo>
                    <a:pt x="1054" y="20955"/>
                  </a:lnTo>
                  <a:lnTo>
                    <a:pt x="1155" y="21209"/>
                  </a:lnTo>
                  <a:lnTo>
                    <a:pt x="2844" y="23368"/>
                  </a:lnTo>
                  <a:lnTo>
                    <a:pt x="3810" y="25908"/>
                  </a:lnTo>
                  <a:lnTo>
                    <a:pt x="4114" y="26543"/>
                  </a:lnTo>
                  <a:lnTo>
                    <a:pt x="4292" y="26543"/>
                  </a:lnTo>
                  <a:lnTo>
                    <a:pt x="4622" y="26924"/>
                  </a:lnTo>
                  <a:lnTo>
                    <a:pt x="4648" y="27178"/>
                  </a:lnTo>
                  <a:lnTo>
                    <a:pt x="5702" y="28448"/>
                  </a:lnTo>
                  <a:lnTo>
                    <a:pt x="5778" y="29718"/>
                  </a:lnTo>
                  <a:lnTo>
                    <a:pt x="6604" y="30607"/>
                  </a:lnTo>
                  <a:lnTo>
                    <a:pt x="6629" y="30353"/>
                  </a:lnTo>
                  <a:lnTo>
                    <a:pt x="6858" y="30861"/>
                  </a:lnTo>
                  <a:lnTo>
                    <a:pt x="7442" y="31750"/>
                  </a:lnTo>
                  <a:lnTo>
                    <a:pt x="7277" y="31750"/>
                  </a:lnTo>
                  <a:lnTo>
                    <a:pt x="7467" y="31877"/>
                  </a:lnTo>
                  <a:lnTo>
                    <a:pt x="7480" y="32219"/>
                  </a:lnTo>
                  <a:lnTo>
                    <a:pt x="8102" y="33147"/>
                  </a:lnTo>
                  <a:lnTo>
                    <a:pt x="8420" y="34036"/>
                  </a:lnTo>
                  <a:lnTo>
                    <a:pt x="7696" y="33147"/>
                  </a:lnTo>
                  <a:lnTo>
                    <a:pt x="8191" y="34417"/>
                  </a:lnTo>
                  <a:lnTo>
                    <a:pt x="8483" y="34925"/>
                  </a:lnTo>
                  <a:lnTo>
                    <a:pt x="8915" y="35560"/>
                  </a:lnTo>
                  <a:lnTo>
                    <a:pt x="8826" y="34925"/>
                  </a:lnTo>
                  <a:lnTo>
                    <a:pt x="9067" y="35242"/>
                  </a:lnTo>
                  <a:lnTo>
                    <a:pt x="9423" y="35306"/>
                  </a:lnTo>
                  <a:lnTo>
                    <a:pt x="9829" y="35560"/>
                  </a:lnTo>
                  <a:close/>
                </a:path>
                <a:path w="34925" h="35560">
                  <a:moveTo>
                    <a:pt x="10744" y="7747"/>
                  </a:moveTo>
                  <a:lnTo>
                    <a:pt x="10629" y="7569"/>
                  </a:lnTo>
                  <a:lnTo>
                    <a:pt x="10693" y="7747"/>
                  </a:lnTo>
                  <a:close/>
                </a:path>
                <a:path w="34925" h="35560">
                  <a:moveTo>
                    <a:pt x="11607" y="19050"/>
                  </a:moveTo>
                  <a:lnTo>
                    <a:pt x="11518" y="18859"/>
                  </a:lnTo>
                  <a:lnTo>
                    <a:pt x="11582" y="19050"/>
                  </a:lnTo>
                  <a:close/>
                </a:path>
                <a:path w="34925" h="35560">
                  <a:moveTo>
                    <a:pt x="11747" y="18796"/>
                  </a:moveTo>
                  <a:lnTo>
                    <a:pt x="11531" y="18669"/>
                  </a:lnTo>
                  <a:lnTo>
                    <a:pt x="11658" y="18948"/>
                  </a:lnTo>
                  <a:lnTo>
                    <a:pt x="11747" y="18796"/>
                  </a:lnTo>
                  <a:close/>
                </a:path>
                <a:path w="34925" h="35560">
                  <a:moveTo>
                    <a:pt x="11823" y="19304"/>
                  </a:moveTo>
                  <a:lnTo>
                    <a:pt x="11658" y="18948"/>
                  </a:lnTo>
                  <a:lnTo>
                    <a:pt x="11734" y="19177"/>
                  </a:lnTo>
                  <a:lnTo>
                    <a:pt x="11823" y="19304"/>
                  </a:lnTo>
                  <a:close/>
                </a:path>
                <a:path w="34925" h="35560">
                  <a:moveTo>
                    <a:pt x="12103" y="19558"/>
                  </a:moveTo>
                  <a:lnTo>
                    <a:pt x="11912" y="19050"/>
                  </a:lnTo>
                  <a:lnTo>
                    <a:pt x="12039" y="19558"/>
                  </a:lnTo>
                  <a:close/>
                </a:path>
                <a:path w="34925" h="35560">
                  <a:moveTo>
                    <a:pt x="12204" y="800"/>
                  </a:moveTo>
                  <a:lnTo>
                    <a:pt x="12077" y="762"/>
                  </a:lnTo>
                  <a:lnTo>
                    <a:pt x="12204" y="1016"/>
                  </a:lnTo>
                  <a:lnTo>
                    <a:pt x="12204" y="800"/>
                  </a:lnTo>
                  <a:close/>
                </a:path>
                <a:path w="34925" h="35560">
                  <a:moveTo>
                    <a:pt x="12433" y="2692"/>
                  </a:moveTo>
                  <a:lnTo>
                    <a:pt x="12382" y="2832"/>
                  </a:lnTo>
                  <a:lnTo>
                    <a:pt x="12433" y="2692"/>
                  </a:lnTo>
                  <a:close/>
                </a:path>
                <a:path w="34925" h="35560">
                  <a:moveTo>
                    <a:pt x="12674" y="762"/>
                  </a:moveTo>
                  <a:lnTo>
                    <a:pt x="12192" y="762"/>
                  </a:lnTo>
                  <a:lnTo>
                    <a:pt x="12471" y="876"/>
                  </a:lnTo>
                  <a:lnTo>
                    <a:pt x="12598" y="812"/>
                  </a:lnTo>
                  <a:close/>
                </a:path>
                <a:path w="34925" h="35560">
                  <a:moveTo>
                    <a:pt x="13716" y="6604"/>
                  </a:moveTo>
                  <a:lnTo>
                    <a:pt x="13423" y="5969"/>
                  </a:lnTo>
                  <a:lnTo>
                    <a:pt x="13601" y="6604"/>
                  </a:lnTo>
                  <a:close/>
                </a:path>
                <a:path w="34925" h="35560">
                  <a:moveTo>
                    <a:pt x="14122" y="7721"/>
                  </a:moveTo>
                  <a:lnTo>
                    <a:pt x="14046" y="7581"/>
                  </a:lnTo>
                  <a:lnTo>
                    <a:pt x="14122" y="7772"/>
                  </a:lnTo>
                  <a:close/>
                </a:path>
                <a:path w="34925" h="35560">
                  <a:moveTo>
                    <a:pt x="14452" y="1778"/>
                  </a:moveTo>
                  <a:lnTo>
                    <a:pt x="13881" y="1651"/>
                  </a:lnTo>
                  <a:lnTo>
                    <a:pt x="13931" y="1905"/>
                  </a:lnTo>
                  <a:lnTo>
                    <a:pt x="14236" y="1778"/>
                  </a:lnTo>
                  <a:lnTo>
                    <a:pt x="14452" y="1778"/>
                  </a:lnTo>
                  <a:close/>
                </a:path>
                <a:path w="34925" h="35560">
                  <a:moveTo>
                    <a:pt x="14947" y="12573"/>
                  </a:moveTo>
                  <a:lnTo>
                    <a:pt x="14427" y="11557"/>
                  </a:lnTo>
                  <a:lnTo>
                    <a:pt x="14312" y="11341"/>
                  </a:lnTo>
                  <a:lnTo>
                    <a:pt x="14084" y="11176"/>
                  </a:lnTo>
                  <a:lnTo>
                    <a:pt x="14338" y="11430"/>
                  </a:lnTo>
                  <a:lnTo>
                    <a:pt x="14376" y="11557"/>
                  </a:lnTo>
                  <a:lnTo>
                    <a:pt x="14147" y="11341"/>
                  </a:lnTo>
                  <a:lnTo>
                    <a:pt x="14287" y="11557"/>
                  </a:lnTo>
                  <a:lnTo>
                    <a:pt x="14947" y="12573"/>
                  </a:lnTo>
                  <a:close/>
                </a:path>
                <a:path w="34925" h="35560">
                  <a:moveTo>
                    <a:pt x="15367" y="11214"/>
                  </a:moveTo>
                  <a:lnTo>
                    <a:pt x="15252" y="10972"/>
                  </a:lnTo>
                  <a:lnTo>
                    <a:pt x="15024" y="10998"/>
                  </a:lnTo>
                  <a:lnTo>
                    <a:pt x="15214" y="11379"/>
                  </a:lnTo>
                  <a:lnTo>
                    <a:pt x="15367" y="11214"/>
                  </a:lnTo>
                  <a:close/>
                </a:path>
                <a:path w="34925" h="35560">
                  <a:moveTo>
                    <a:pt x="15621" y="13957"/>
                  </a:moveTo>
                  <a:lnTo>
                    <a:pt x="15494" y="13550"/>
                  </a:lnTo>
                  <a:lnTo>
                    <a:pt x="15290" y="13360"/>
                  </a:lnTo>
                  <a:lnTo>
                    <a:pt x="15430" y="13677"/>
                  </a:lnTo>
                  <a:lnTo>
                    <a:pt x="15506" y="14008"/>
                  </a:lnTo>
                  <a:lnTo>
                    <a:pt x="15595" y="14147"/>
                  </a:lnTo>
                  <a:lnTo>
                    <a:pt x="15621" y="13957"/>
                  </a:lnTo>
                  <a:close/>
                </a:path>
                <a:path w="34925" h="35560">
                  <a:moveTo>
                    <a:pt x="15646" y="12077"/>
                  </a:moveTo>
                  <a:lnTo>
                    <a:pt x="15582" y="11925"/>
                  </a:lnTo>
                  <a:lnTo>
                    <a:pt x="15633" y="12179"/>
                  </a:lnTo>
                  <a:close/>
                </a:path>
                <a:path w="34925" h="35560">
                  <a:moveTo>
                    <a:pt x="15646" y="7937"/>
                  </a:moveTo>
                  <a:lnTo>
                    <a:pt x="15582" y="7721"/>
                  </a:lnTo>
                  <a:lnTo>
                    <a:pt x="15506" y="7454"/>
                  </a:lnTo>
                  <a:lnTo>
                    <a:pt x="15417" y="7188"/>
                  </a:lnTo>
                  <a:lnTo>
                    <a:pt x="15646" y="7937"/>
                  </a:lnTo>
                  <a:close/>
                </a:path>
                <a:path w="34925" h="35560">
                  <a:moveTo>
                    <a:pt x="16192" y="2984"/>
                  </a:moveTo>
                  <a:lnTo>
                    <a:pt x="15963" y="2794"/>
                  </a:lnTo>
                  <a:lnTo>
                    <a:pt x="16065" y="2921"/>
                  </a:lnTo>
                  <a:lnTo>
                    <a:pt x="16192" y="2984"/>
                  </a:lnTo>
                  <a:close/>
                </a:path>
                <a:path w="34925" h="35560">
                  <a:moveTo>
                    <a:pt x="16560" y="10706"/>
                  </a:moveTo>
                  <a:lnTo>
                    <a:pt x="16459" y="10160"/>
                  </a:lnTo>
                  <a:lnTo>
                    <a:pt x="16446" y="10312"/>
                  </a:lnTo>
                  <a:lnTo>
                    <a:pt x="16459" y="10464"/>
                  </a:lnTo>
                  <a:lnTo>
                    <a:pt x="16484" y="10617"/>
                  </a:lnTo>
                  <a:close/>
                </a:path>
                <a:path w="34925" h="35560">
                  <a:moveTo>
                    <a:pt x="16751" y="1651"/>
                  </a:moveTo>
                  <a:lnTo>
                    <a:pt x="16624" y="1524"/>
                  </a:lnTo>
                  <a:lnTo>
                    <a:pt x="16230" y="1270"/>
                  </a:lnTo>
                  <a:lnTo>
                    <a:pt x="16649" y="1651"/>
                  </a:lnTo>
                  <a:close/>
                </a:path>
                <a:path w="34925" h="35560">
                  <a:moveTo>
                    <a:pt x="16827" y="1651"/>
                  </a:moveTo>
                  <a:close/>
                </a:path>
                <a:path w="34925" h="35560">
                  <a:moveTo>
                    <a:pt x="17170" y="18288"/>
                  </a:moveTo>
                  <a:lnTo>
                    <a:pt x="17081" y="18097"/>
                  </a:lnTo>
                  <a:lnTo>
                    <a:pt x="17081" y="18288"/>
                  </a:lnTo>
                  <a:close/>
                </a:path>
                <a:path w="34925" h="35560">
                  <a:moveTo>
                    <a:pt x="18389" y="6350"/>
                  </a:moveTo>
                  <a:lnTo>
                    <a:pt x="18249" y="6096"/>
                  </a:lnTo>
                  <a:lnTo>
                    <a:pt x="18059" y="5842"/>
                  </a:lnTo>
                  <a:lnTo>
                    <a:pt x="18199" y="6096"/>
                  </a:lnTo>
                  <a:lnTo>
                    <a:pt x="18275" y="6350"/>
                  </a:lnTo>
                  <a:close/>
                </a:path>
                <a:path w="34925" h="35560">
                  <a:moveTo>
                    <a:pt x="18770" y="4914"/>
                  </a:moveTo>
                  <a:lnTo>
                    <a:pt x="18656" y="4699"/>
                  </a:lnTo>
                  <a:lnTo>
                    <a:pt x="18732" y="4889"/>
                  </a:lnTo>
                  <a:close/>
                </a:path>
                <a:path w="34925" h="35560">
                  <a:moveTo>
                    <a:pt x="19024" y="5067"/>
                  </a:moveTo>
                  <a:lnTo>
                    <a:pt x="18973" y="4940"/>
                  </a:lnTo>
                  <a:lnTo>
                    <a:pt x="19024" y="5067"/>
                  </a:lnTo>
                  <a:close/>
                </a:path>
                <a:path w="34925" h="35560">
                  <a:moveTo>
                    <a:pt x="19240" y="8255"/>
                  </a:moveTo>
                  <a:lnTo>
                    <a:pt x="19050" y="8001"/>
                  </a:lnTo>
                  <a:lnTo>
                    <a:pt x="19189" y="8255"/>
                  </a:lnTo>
                  <a:close/>
                </a:path>
                <a:path w="34925" h="35560">
                  <a:moveTo>
                    <a:pt x="19723" y="9271"/>
                  </a:moveTo>
                  <a:lnTo>
                    <a:pt x="19659" y="9144"/>
                  </a:lnTo>
                  <a:lnTo>
                    <a:pt x="19545" y="9017"/>
                  </a:lnTo>
                  <a:lnTo>
                    <a:pt x="19723" y="9271"/>
                  </a:lnTo>
                  <a:close/>
                </a:path>
                <a:path w="34925" h="35560">
                  <a:moveTo>
                    <a:pt x="20802" y="7988"/>
                  </a:moveTo>
                  <a:close/>
                </a:path>
                <a:path w="34925" h="35560">
                  <a:moveTo>
                    <a:pt x="20878" y="8382"/>
                  </a:moveTo>
                  <a:lnTo>
                    <a:pt x="20650" y="7924"/>
                  </a:lnTo>
                  <a:lnTo>
                    <a:pt x="20789" y="8255"/>
                  </a:lnTo>
                  <a:lnTo>
                    <a:pt x="20878" y="8382"/>
                  </a:lnTo>
                  <a:close/>
                </a:path>
                <a:path w="34925" h="35560">
                  <a:moveTo>
                    <a:pt x="22504" y="13106"/>
                  </a:moveTo>
                  <a:close/>
                </a:path>
                <a:path w="34925" h="35560">
                  <a:moveTo>
                    <a:pt x="22885" y="17195"/>
                  </a:moveTo>
                  <a:lnTo>
                    <a:pt x="22821" y="17018"/>
                  </a:lnTo>
                  <a:lnTo>
                    <a:pt x="22771" y="16802"/>
                  </a:lnTo>
                  <a:lnTo>
                    <a:pt x="22682" y="16624"/>
                  </a:lnTo>
                  <a:lnTo>
                    <a:pt x="22720" y="16852"/>
                  </a:lnTo>
                  <a:lnTo>
                    <a:pt x="22796" y="17030"/>
                  </a:lnTo>
                  <a:lnTo>
                    <a:pt x="22885" y="17195"/>
                  </a:lnTo>
                  <a:close/>
                </a:path>
                <a:path w="34925" h="35560">
                  <a:moveTo>
                    <a:pt x="23101" y="17564"/>
                  </a:moveTo>
                  <a:lnTo>
                    <a:pt x="22885" y="17195"/>
                  </a:lnTo>
                  <a:lnTo>
                    <a:pt x="22936" y="17424"/>
                  </a:lnTo>
                  <a:lnTo>
                    <a:pt x="22999" y="17589"/>
                  </a:lnTo>
                  <a:close/>
                </a:path>
                <a:path w="34925" h="35560">
                  <a:moveTo>
                    <a:pt x="23317" y="16040"/>
                  </a:moveTo>
                  <a:lnTo>
                    <a:pt x="23228" y="15836"/>
                  </a:lnTo>
                  <a:lnTo>
                    <a:pt x="23266" y="16002"/>
                  </a:lnTo>
                  <a:close/>
                </a:path>
                <a:path w="34925" h="35560">
                  <a:moveTo>
                    <a:pt x="23533" y="18796"/>
                  </a:moveTo>
                  <a:lnTo>
                    <a:pt x="23291" y="18669"/>
                  </a:lnTo>
                  <a:lnTo>
                    <a:pt x="23406" y="18796"/>
                  </a:lnTo>
                  <a:lnTo>
                    <a:pt x="23533" y="18796"/>
                  </a:lnTo>
                  <a:close/>
                </a:path>
                <a:path w="34925" h="35560">
                  <a:moveTo>
                    <a:pt x="24752" y="19824"/>
                  </a:moveTo>
                  <a:lnTo>
                    <a:pt x="24676" y="19367"/>
                  </a:lnTo>
                  <a:lnTo>
                    <a:pt x="24472" y="19177"/>
                  </a:lnTo>
                  <a:lnTo>
                    <a:pt x="24752" y="19824"/>
                  </a:lnTo>
                  <a:close/>
                </a:path>
                <a:path w="34925" h="35560">
                  <a:moveTo>
                    <a:pt x="24917" y="20193"/>
                  </a:moveTo>
                  <a:lnTo>
                    <a:pt x="24752" y="19824"/>
                  </a:lnTo>
                  <a:lnTo>
                    <a:pt x="24828" y="20104"/>
                  </a:lnTo>
                  <a:close/>
                </a:path>
                <a:path w="34925" h="35560">
                  <a:moveTo>
                    <a:pt x="25044" y="19888"/>
                  </a:moveTo>
                  <a:close/>
                </a:path>
                <a:path w="34925" h="35560">
                  <a:moveTo>
                    <a:pt x="25730" y="20193"/>
                  </a:moveTo>
                  <a:lnTo>
                    <a:pt x="25679" y="19939"/>
                  </a:lnTo>
                  <a:lnTo>
                    <a:pt x="25679" y="20193"/>
                  </a:lnTo>
                  <a:close/>
                </a:path>
                <a:path w="34925" h="35560">
                  <a:moveTo>
                    <a:pt x="25958" y="18834"/>
                  </a:moveTo>
                  <a:lnTo>
                    <a:pt x="25844" y="19177"/>
                  </a:lnTo>
                  <a:lnTo>
                    <a:pt x="25958" y="18834"/>
                  </a:lnTo>
                  <a:close/>
                </a:path>
                <a:path w="34925" h="35560">
                  <a:moveTo>
                    <a:pt x="26327" y="22098"/>
                  </a:moveTo>
                  <a:lnTo>
                    <a:pt x="25869" y="23241"/>
                  </a:lnTo>
                  <a:lnTo>
                    <a:pt x="25806" y="23710"/>
                  </a:lnTo>
                  <a:lnTo>
                    <a:pt x="25679" y="23622"/>
                  </a:lnTo>
                  <a:lnTo>
                    <a:pt x="25742" y="23774"/>
                  </a:lnTo>
                  <a:lnTo>
                    <a:pt x="25831" y="23926"/>
                  </a:lnTo>
                  <a:lnTo>
                    <a:pt x="25908" y="23241"/>
                  </a:lnTo>
                  <a:lnTo>
                    <a:pt x="26085" y="23241"/>
                  </a:lnTo>
                  <a:lnTo>
                    <a:pt x="26327" y="22098"/>
                  </a:lnTo>
                  <a:close/>
                </a:path>
                <a:path w="34925" h="35560">
                  <a:moveTo>
                    <a:pt x="27051" y="18034"/>
                  </a:moveTo>
                  <a:lnTo>
                    <a:pt x="26949" y="18288"/>
                  </a:lnTo>
                  <a:lnTo>
                    <a:pt x="27051" y="18034"/>
                  </a:lnTo>
                  <a:close/>
                </a:path>
                <a:path w="34925" h="35560">
                  <a:moveTo>
                    <a:pt x="27533" y="16891"/>
                  </a:moveTo>
                  <a:close/>
                </a:path>
                <a:path w="34925" h="35560">
                  <a:moveTo>
                    <a:pt x="29984" y="22479"/>
                  </a:moveTo>
                  <a:lnTo>
                    <a:pt x="29972" y="22733"/>
                  </a:lnTo>
                  <a:lnTo>
                    <a:pt x="29984" y="22479"/>
                  </a:lnTo>
                  <a:close/>
                </a:path>
                <a:path w="34925" h="35560">
                  <a:moveTo>
                    <a:pt x="30200" y="27762"/>
                  </a:moveTo>
                  <a:lnTo>
                    <a:pt x="30048" y="27533"/>
                  </a:lnTo>
                  <a:lnTo>
                    <a:pt x="30175" y="28422"/>
                  </a:lnTo>
                  <a:lnTo>
                    <a:pt x="30200" y="27762"/>
                  </a:lnTo>
                  <a:close/>
                </a:path>
                <a:path w="34925" h="35560">
                  <a:moveTo>
                    <a:pt x="30619" y="20345"/>
                  </a:moveTo>
                  <a:close/>
                </a:path>
                <a:path w="34925" h="35560">
                  <a:moveTo>
                    <a:pt x="30708" y="34632"/>
                  </a:moveTo>
                  <a:lnTo>
                    <a:pt x="30594" y="34366"/>
                  </a:lnTo>
                  <a:lnTo>
                    <a:pt x="30480" y="34785"/>
                  </a:lnTo>
                  <a:lnTo>
                    <a:pt x="30619" y="34899"/>
                  </a:lnTo>
                  <a:lnTo>
                    <a:pt x="30708" y="34632"/>
                  </a:lnTo>
                  <a:close/>
                </a:path>
                <a:path w="34925" h="35560">
                  <a:moveTo>
                    <a:pt x="30721" y="22936"/>
                  </a:moveTo>
                  <a:lnTo>
                    <a:pt x="30594" y="23482"/>
                  </a:lnTo>
                  <a:lnTo>
                    <a:pt x="30556" y="23825"/>
                  </a:lnTo>
                  <a:lnTo>
                    <a:pt x="30721" y="22936"/>
                  </a:lnTo>
                  <a:close/>
                </a:path>
                <a:path w="34925" h="35560">
                  <a:moveTo>
                    <a:pt x="30734" y="22047"/>
                  </a:moveTo>
                  <a:lnTo>
                    <a:pt x="30645" y="22275"/>
                  </a:lnTo>
                  <a:lnTo>
                    <a:pt x="30734" y="22047"/>
                  </a:lnTo>
                  <a:close/>
                </a:path>
                <a:path w="34925" h="35560">
                  <a:moveTo>
                    <a:pt x="30746" y="23482"/>
                  </a:moveTo>
                  <a:lnTo>
                    <a:pt x="30581" y="23774"/>
                  </a:lnTo>
                  <a:lnTo>
                    <a:pt x="30530" y="24091"/>
                  </a:lnTo>
                  <a:lnTo>
                    <a:pt x="30657" y="23774"/>
                  </a:lnTo>
                  <a:lnTo>
                    <a:pt x="30746" y="23482"/>
                  </a:lnTo>
                  <a:close/>
                </a:path>
                <a:path w="34925" h="35560">
                  <a:moveTo>
                    <a:pt x="30988" y="29756"/>
                  </a:moveTo>
                  <a:lnTo>
                    <a:pt x="30848" y="29654"/>
                  </a:lnTo>
                  <a:lnTo>
                    <a:pt x="30937" y="29806"/>
                  </a:lnTo>
                  <a:close/>
                </a:path>
                <a:path w="34925" h="35560">
                  <a:moveTo>
                    <a:pt x="31038" y="29464"/>
                  </a:moveTo>
                  <a:lnTo>
                    <a:pt x="30937" y="29337"/>
                  </a:lnTo>
                  <a:lnTo>
                    <a:pt x="30949" y="29464"/>
                  </a:lnTo>
                  <a:close/>
                </a:path>
                <a:path w="34925" h="35560">
                  <a:moveTo>
                    <a:pt x="31051" y="22796"/>
                  </a:moveTo>
                  <a:lnTo>
                    <a:pt x="30772" y="23482"/>
                  </a:lnTo>
                  <a:lnTo>
                    <a:pt x="30734" y="23876"/>
                  </a:lnTo>
                  <a:lnTo>
                    <a:pt x="31051" y="22796"/>
                  </a:lnTo>
                  <a:close/>
                </a:path>
                <a:path w="34925" h="35560">
                  <a:moveTo>
                    <a:pt x="31076" y="29997"/>
                  </a:moveTo>
                  <a:lnTo>
                    <a:pt x="30937" y="29806"/>
                  </a:lnTo>
                  <a:lnTo>
                    <a:pt x="31076" y="29997"/>
                  </a:lnTo>
                  <a:close/>
                </a:path>
                <a:path w="34925" h="35560">
                  <a:moveTo>
                    <a:pt x="31394" y="32092"/>
                  </a:moveTo>
                  <a:lnTo>
                    <a:pt x="31394" y="32283"/>
                  </a:lnTo>
                  <a:lnTo>
                    <a:pt x="31394" y="32092"/>
                  </a:lnTo>
                  <a:close/>
                </a:path>
                <a:path w="34925" h="35560">
                  <a:moveTo>
                    <a:pt x="31419" y="31889"/>
                  </a:moveTo>
                  <a:close/>
                </a:path>
                <a:path w="34925" h="35560">
                  <a:moveTo>
                    <a:pt x="31419" y="31737"/>
                  </a:moveTo>
                  <a:lnTo>
                    <a:pt x="31407" y="31864"/>
                  </a:lnTo>
                  <a:lnTo>
                    <a:pt x="31419" y="31737"/>
                  </a:lnTo>
                  <a:close/>
                </a:path>
                <a:path w="34925" h="35560">
                  <a:moveTo>
                    <a:pt x="31470" y="10985"/>
                  </a:moveTo>
                  <a:close/>
                </a:path>
                <a:path w="34925" h="35560">
                  <a:moveTo>
                    <a:pt x="31584" y="32816"/>
                  </a:moveTo>
                  <a:lnTo>
                    <a:pt x="31508" y="32410"/>
                  </a:lnTo>
                  <a:lnTo>
                    <a:pt x="31280" y="32550"/>
                  </a:lnTo>
                  <a:lnTo>
                    <a:pt x="31381" y="32918"/>
                  </a:lnTo>
                  <a:lnTo>
                    <a:pt x="31369" y="33375"/>
                  </a:lnTo>
                  <a:lnTo>
                    <a:pt x="31292" y="33655"/>
                  </a:lnTo>
                  <a:lnTo>
                    <a:pt x="31127" y="33820"/>
                  </a:lnTo>
                  <a:lnTo>
                    <a:pt x="30861" y="34124"/>
                  </a:lnTo>
                  <a:lnTo>
                    <a:pt x="30924" y="34328"/>
                  </a:lnTo>
                  <a:lnTo>
                    <a:pt x="31229" y="34048"/>
                  </a:lnTo>
                  <a:lnTo>
                    <a:pt x="31407" y="33604"/>
                  </a:lnTo>
                  <a:lnTo>
                    <a:pt x="31445" y="33096"/>
                  </a:lnTo>
                  <a:lnTo>
                    <a:pt x="31572" y="33172"/>
                  </a:lnTo>
                  <a:lnTo>
                    <a:pt x="31584" y="32816"/>
                  </a:lnTo>
                  <a:close/>
                </a:path>
                <a:path w="34925" h="35560">
                  <a:moveTo>
                    <a:pt x="31661" y="32258"/>
                  </a:moveTo>
                  <a:lnTo>
                    <a:pt x="31584" y="31724"/>
                  </a:lnTo>
                  <a:lnTo>
                    <a:pt x="31623" y="32219"/>
                  </a:lnTo>
                  <a:close/>
                </a:path>
                <a:path w="34925" h="35560">
                  <a:moveTo>
                    <a:pt x="31673" y="19926"/>
                  </a:moveTo>
                  <a:lnTo>
                    <a:pt x="31496" y="20256"/>
                  </a:lnTo>
                  <a:lnTo>
                    <a:pt x="31381" y="20726"/>
                  </a:lnTo>
                  <a:lnTo>
                    <a:pt x="31597" y="20281"/>
                  </a:lnTo>
                  <a:lnTo>
                    <a:pt x="31661" y="20015"/>
                  </a:lnTo>
                  <a:close/>
                </a:path>
                <a:path w="34925" h="35560">
                  <a:moveTo>
                    <a:pt x="31927" y="19329"/>
                  </a:moveTo>
                  <a:lnTo>
                    <a:pt x="31775" y="19227"/>
                  </a:lnTo>
                  <a:lnTo>
                    <a:pt x="31762" y="19354"/>
                  </a:lnTo>
                  <a:lnTo>
                    <a:pt x="31775" y="19481"/>
                  </a:lnTo>
                  <a:lnTo>
                    <a:pt x="31927" y="19329"/>
                  </a:lnTo>
                  <a:close/>
                </a:path>
                <a:path w="34925" h="35560">
                  <a:moveTo>
                    <a:pt x="32169" y="31242"/>
                  </a:moveTo>
                  <a:lnTo>
                    <a:pt x="32105" y="30861"/>
                  </a:lnTo>
                  <a:lnTo>
                    <a:pt x="31381" y="29895"/>
                  </a:lnTo>
                  <a:lnTo>
                    <a:pt x="31496" y="30226"/>
                  </a:lnTo>
                  <a:lnTo>
                    <a:pt x="31242" y="30226"/>
                  </a:lnTo>
                  <a:lnTo>
                    <a:pt x="31089" y="30099"/>
                  </a:lnTo>
                  <a:lnTo>
                    <a:pt x="31178" y="30226"/>
                  </a:lnTo>
                  <a:lnTo>
                    <a:pt x="31369" y="30480"/>
                  </a:lnTo>
                  <a:lnTo>
                    <a:pt x="31508" y="30607"/>
                  </a:lnTo>
                  <a:lnTo>
                    <a:pt x="31559" y="30975"/>
                  </a:lnTo>
                  <a:lnTo>
                    <a:pt x="31584" y="31140"/>
                  </a:lnTo>
                  <a:lnTo>
                    <a:pt x="31635" y="31394"/>
                  </a:lnTo>
                  <a:lnTo>
                    <a:pt x="31788" y="31242"/>
                  </a:lnTo>
                  <a:lnTo>
                    <a:pt x="31826" y="31623"/>
                  </a:lnTo>
                  <a:lnTo>
                    <a:pt x="32169" y="31242"/>
                  </a:lnTo>
                  <a:close/>
                </a:path>
                <a:path w="34925" h="35560">
                  <a:moveTo>
                    <a:pt x="32499" y="16256"/>
                  </a:moveTo>
                  <a:lnTo>
                    <a:pt x="32372" y="16129"/>
                  </a:lnTo>
                  <a:lnTo>
                    <a:pt x="32321" y="16256"/>
                  </a:lnTo>
                  <a:lnTo>
                    <a:pt x="32194" y="16764"/>
                  </a:lnTo>
                  <a:lnTo>
                    <a:pt x="32499" y="16256"/>
                  </a:lnTo>
                  <a:close/>
                </a:path>
                <a:path w="34925" h="35560">
                  <a:moveTo>
                    <a:pt x="32842" y="14439"/>
                  </a:moveTo>
                  <a:close/>
                </a:path>
                <a:path w="34925" h="35560">
                  <a:moveTo>
                    <a:pt x="32880" y="11430"/>
                  </a:moveTo>
                  <a:lnTo>
                    <a:pt x="32473" y="11303"/>
                  </a:lnTo>
                  <a:lnTo>
                    <a:pt x="32588" y="11493"/>
                  </a:lnTo>
                  <a:lnTo>
                    <a:pt x="32740" y="11430"/>
                  </a:lnTo>
                  <a:lnTo>
                    <a:pt x="32880" y="11430"/>
                  </a:lnTo>
                  <a:close/>
                </a:path>
                <a:path w="34925" h="35560">
                  <a:moveTo>
                    <a:pt x="33223" y="12827"/>
                  </a:moveTo>
                  <a:lnTo>
                    <a:pt x="33185" y="12573"/>
                  </a:lnTo>
                  <a:lnTo>
                    <a:pt x="33172" y="12827"/>
                  </a:lnTo>
                  <a:close/>
                </a:path>
                <a:path w="34925" h="35560">
                  <a:moveTo>
                    <a:pt x="34759" y="11430"/>
                  </a:moveTo>
                  <a:lnTo>
                    <a:pt x="33070" y="11303"/>
                  </a:lnTo>
                  <a:lnTo>
                    <a:pt x="33045" y="11557"/>
                  </a:lnTo>
                  <a:lnTo>
                    <a:pt x="33591" y="11938"/>
                  </a:lnTo>
                  <a:lnTo>
                    <a:pt x="32689" y="11811"/>
                  </a:lnTo>
                  <a:lnTo>
                    <a:pt x="32664" y="11557"/>
                  </a:lnTo>
                  <a:lnTo>
                    <a:pt x="32448" y="11557"/>
                  </a:lnTo>
                  <a:lnTo>
                    <a:pt x="32283" y="11430"/>
                  </a:lnTo>
                  <a:lnTo>
                    <a:pt x="32308" y="11303"/>
                  </a:lnTo>
                  <a:lnTo>
                    <a:pt x="32156" y="11303"/>
                  </a:lnTo>
                  <a:lnTo>
                    <a:pt x="31470" y="11049"/>
                  </a:lnTo>
                  <a:lnTo>
                    <a:pt x="31521" y="11176"/>
                  </a:lnTo>
                  <a:lnTo>
                    <a:pt x="30429" y="11430"/>
                  </a:lnTo>
                  <a:lnTo>
                    <a:pt x="30886" y="11176"/>
                  </a:lnTo>
                  <a:lnTo>
                    <a:pt x="30416" y="11176"/>
                  </a:lnTo>
                  <a:lnTo>
                    <a:pt x="30264" y="11430"/>
                  </a:lnTo>
                  <a:lnTo>
                    <a:pt x="29895" y="11518"/>
                  </a:lnTo>
                  <a:lnTo>
                    <a:pt x="29832" y="11684"/>
                  </a:lnTo>
                  <a:lnTo>
                    <a:pt x="29641" y="11811"/>
                  </a:lnTo>
                  <a:lnTo>
                    <a:pt x="29464" y="11811"/>
                  </a:lnTo>
                  <a:lnTo>
                    <a:pt x="29121" y="12065"/>
                  </a:lnTo>
                  <a:lnTo>
                    <a:pt x="28155" y="13208"/>
                  </a:lnTo>
                  <a:lnTo>
                    <a:pt x="28371" y="13081"/>
                  </a:lnTo>
                  <a:lnTo>
                    <a:pt x="28117" y="13398"/>
                  </a:lnTo>
                  <a:lnTo>
                    <a:pt x="28282" y="13220"/>
                  </a:lnTo>
                  <a:lnTo>
                    <a:pt x="28384" y="13081"/>
                  </a:lnTo>
                  <a:lnTo>
                    <a:pt x="28587" y="12966"/>
                  </a:lnTo>
                  <a:lnTo>
                    <a:pt x="27228" y="15113"/>
                  </a:lnTo>
                  <a:lnTo>
                    <a:pt x="26924" y="16256"/>
                  </a:lnTo>
                  <a:lnTo>
                    <a:pt x="26619" y="17272"/>
                  </a:lnTo>
                  <a:lnTo>
                    <a:pt x="26504" y="17653"/>
                  </a:lnTo>
                  <a:lnTo>
                    <a:pt x="26403" y="18669"/>
                  </a:lnTo>
                  <a:lnTo>
                    <a:pt x="26225" y="18796"/>
                  </a:lnTo>
                  <a:lnTo>
                    <a:pt x="26111" y="19177"/>
                  </a:lnTo>
                  <a:lnTo>
                    <a:pt x="25996" y="19761"/>
                  </a:lnTo>
                  <a:lnTo>
                    <a:pt x="25895" y="20066"/>
                  </a:lnTo>
                  <a:lnTo>
                    <a:pt x="25882" y="19685"/>
                  </a:lnTo>
                  <a:lnTo>
                    <a:pt x="25806" y="19939"/>
                  </a:lnTo>
                  <a:lnTo>
                    <a:pt x="25730" y="20193"/>
                  </a:lnTo>
                  <a:lnTo>
                    <a:pt x="25704" y="20701"/>
                  </a:lnTo>
                  <a:lnTo>
                    <a:pt x="25615" y="20320"/>
                  </a:lnTo>
                  <a:lnTo>
                    <a:pt x="25514" y="20828"/>
                  </a:lnTo>
                  <a:lnTo>
                    <a:pt x="25603" y="20955"/>
                  </a:lnTo>
                  <a:lnTo>
                    <a:pt x="25488" y="21336"/>
                  </a:lnTo>
                  <a:lnTo>
                    <a:pt x="25425" y="20701"/>
                  </a:lnTo>
                  <a:lnTo>
                    <a:pt x="25260" y="20193"/>
                  </a:lnTo>
                  <a:lnTo>
                    <a:pt x="24803" y="20701"/>
                  </a:lnTo>
                  <a:lnTo>
                    <a:pt x="24777" y="20320"/>
                  </a:lnTo>
                  <a:lnTo>
                    <a:pt x="24676" y="19964"/>
                  </a:lnTo>
                  <a:lnTo>
                    <a:pt x="24447" y="19367"/>
                  </a:lnTo>
                  <a:lnTo>
                    <a:pt x="24320" y="18034"/>
                  </a:lnTo>
                  <a:lnTo>
                    <a:pt x="24231" y="17653"/>
                  </a:lnTo>
                  <a:lnTo>
                    <a:pt x="24180" y="17399"/>
                  </a:lnTo>
                  <a:lnTo>
                    <a:pt x="23799" y="17653"/>
                  </a:lnTo>
                  <a:lnTo>
                    <a:pt x="23622" y="17018"/>
                  </a:lnTo>
                  <a:lnTo>
                    <a:pt x="23558" y="16764"/>
                  </a:lnTo>
                  <a:lnTo>
                    <a:pt x="23533" y="16891"/>
                  </a:lnTo>
                  <a:lnTo>
                    <a:pt x="23380" y="17018"/>
                  </a:lnTo>
                  <a:lnTo>
                    <a:pt x="23037" y="16256"/>
                  </a:lnTo>
                  <a:lnTo>
                    <a:pt x="22910" y="15875"/>
                  </a:lnTo>
                  <a:lnTo>
                    <a:pt x="22974" y="15621"/>
                  </a:lnTo>
                  <a:lnTo>
                    <a:pt x="23088" y="15494"/>
                  </a:lnTo>
                  <a:lnTo>
                    <a:pt x="23279" y="15875"/>
                  </a:lnTo>
                  <a:lnTo>
                    <a:pt x="23317" y="16040"/>
                  </a:lnTo>
                  <a:lnTo>
                    <a:pt x="23406" y="16256"/>
                  </a:lnTo>
                  <a:lnTo>
                    <a:pt x="23558" y="16510"/>
                  </a:lnTo>
                  <a:lnTo>
                    <a:pt x="23545" y="16256"/>
                  </a:lnTo>
                  <a:lnTo>
                    <a:pt x="23431" y="16129"/>
                  </a:lnTo>
                  <a:lnTo>
                    <a:pt x="23266" y="15494"/>
                  </a:lnTo>
                  <a:lnTo>
                    <a:pt x="23177" y="15367"/>
                  </a:lnTo>
                  <a:lnTo>
                    <a:pt x="23114" y="15087"/>
                  </a:lnTo>
                  <a:lnTo>
                    <a:pt x="23279" y="15113"/>
                  </a:lnTo>
                  <a:lnTo>
                    <a:pt x="23050" y="14770"/>
                  </a:lnTo>
                  <a:lnTo>
                    <a:pt x="22999" y="14478"/>
                  </a:lnTo>
                  <a:lnTo>
                    <a:pt x="22910" y="14351"/>
                  </a:lnTo>
                  <a:lnTo>
                    <a:pt x="22821" y="14224"/>
                  </a:lnTo>
                  <a:lnTo>
                    <a:pt x="22694" y="13970"/>
                  </a:lnTo>
                  <a:lnTo>
                    <a:pt x="22593" y="13589"/>
                  </a:lnTo>
                  <a:lnTo>
                    <a:pt x="22504" y="13208"/>
                  </a:lnTo>
                  <a:lnTo>
                    <a:pt x="22479" y="13589"/>
                  </a:lnTo>
                  <a:lnTo>
                    <a:pt x="22428" y="13462"/>
                  </a:lnTo>
                  <a:lnTo>
                    <a:pt x="22288" y="12954"/>
                  </a:lnTo>
                  <a:lnTo>
                    <a:pt x="22072" y="12192"/>
                  </a:lnTo>
                  <a:lnTo>
                    <a:pt x="22098" y="12954"/>
                  </a:lnTo>
                  <a:lnTo>
                    <a:pt x="21805" y="12192"/>
                  </a:lnTo>
                  <a:lnTo>
                    <a:pt x="21805" y="11734"/>
                  </a:lnTo>
                  <a:lnTo>
                    <a:pt x="22072" y="12192"/>
                  </a:lnTo>
                  <a:lnTo>
                    <a:pt x="21805" y="11557"/>
                  </a:lnTo>
                  <a:lnTo>
                    <a:pt x="21678" y="11252"/>
                  </a:lnTo>
                  <a:lnTo>
                    <a:pt x="21628" y="10883"/>
                  </a:lnTo>
                  <a:lnTo>
                    <a:pt x="21971" y="11303"/>
                  </a:lnTo>
                  <a:lnTo>
                    <a:pt x="21628" y="10795"/>
                  </a:lnTo>
                  <a:lnTo>
                    <a:pt x="21513" y="9906"/>
                  </a:lnTo>
                  <a:lnTo>
                    <a:pt x="21374" y="9525"/>
                  </a:lnTo>
                  <a:lnTo>
                    <a:pt x="21310" y="9271"/>
                  </a:lnTo>
                  <a:lnTo>
                    <a:pt x="21259" y="9525"/>
                  </a:lnTo>
                  <a:lnTo>
                    <a:pt x="21145" y="9144"/>
                  </a:lnTo>
                  <a:lnTo>
                    <a:pt x="21170" y="9017"/>
                  </a:lnTo>
                  <a:lnTo>
                    <a:pt x="20980" y="8890"/>
                  </a:lnTo>
                  <a:lnTo>
                    <a:pt x="21018" y="9271"/>
                  </a:lnTo>
                  <a:lnTo>
                    <a:pt x="20688" y="8890"/>
                  </a:lnTo>
                  <a:lnTo>
                    <a:pt x="20624" y="8509"/>
                  </a:lnTo>
                  <a:lnTo>
                    <a:pt x="20218" y="8001"/>
                  </a:lnTo>
                  <a:lnTo>
                    <a:pt x="20358" y="7747"/>
                  </a:lnTo>
                  <a:lnTo>
                    <a:pt x="20624" y="8509"/>
                  </a:lnTo>
                  <a:lnTo>
                    <a:pt x="20713" y="8763"/>
                  </a:lnTo>
                  <a:lnTo>
                    <a:pt x="20523" y="7747"/>
                  </a:lnTo>
                  <a:lnTo>
                    <a:pt x="20497" y="7620"/>
                  </a:lnTo>
                  <a:lnTo>
                    <a:pt x="20650" y="7924"/>
                  </a:lnTo>
                  <a:lnTo>
                    <a:pt x="20688" y="7747"/>
                  </a:lnTo>
                  <a:lnTo>
                    <a:pt x="20662" y="7620"/>
                  </a:lnTo>
                  <a:lnTo>
                    <a:pt x="20637" y="7493"/>
                  </a:lnTo>
                  <a:lnTo>
                    <a:pt x="20485" y="6858"/>
                  </a:lnTo>
                  <a:lnTo>
                    <a:pt x="20345" y="7493"/>
                  </a:lnTo>
                  <a:lnTo>
                    <a:pt x="20027" y="6858"/>
                  </a:lnTo>
                  <a:lnTo>
                    <a:pt x="19900" y="6604"/>
                  </a:lnTo>
                  <a:lnTo>
                    <a:pt x="20066" y="6731"/>
                  </a:lnTo>
                  <a:lnTo>
                    <a:pt x="20040" y="6604"/>
                  </a:lnTo>
                  <a:lnTo>
                    <a:pt x="20015" y="6451"/>
                  </a:lnTo>
                  <a:lnTo>
                    <a:pt x="19786" y="6324"/>
                  </a:lnTo>
                  <a:lnTo>
                    <a:pt x="19558" y="6096"/>
                  </a:lnTo>
                  <a:lnTo>
                    <a:pt x="19392" y="5588"/>
                  </a:lnTo>
                  <a:lnTo>
                    <a:pt x="19354" y="5461"/>
                  </a:lnTo>
                  <a:lnTo>
                    <a:pt x="19011" y="5461"/>
                  </a:lnTo>
                  <a:lnTo>
                    <a:pt x="18859" y="5080"/>
                  </a:lnTo>
                  <a:lnTo>
                    <a:pt x="18732" y="4889"/>
                  </a:lnTo>
                  <a:lnTo>
                    <a:pt x="18389" y="4572"/>
                  </a:lnTo>
                  <a:lnTo>
                    <a:pt x="18326" y="3683"/>
                  </a:lnTo>
                  <a:lnTo>
                    <a:pt x="17868" y="3175"/>
                  </a:lnTo>
                  <a:lnTo>
                    <a:pt x="17729" y="2921"/>
                  </a:lnTo>
                  <a:lnTo>
                    <a:pt x="18021" y="3048"/>
                  </a:lnTo>
                  <a:lnTo>
                    <a:pt x="17945" y="2921"/>
                  </a:lnTo>
                  <a:lnTo>
                    <a:pt x="17881" y="2794"/>
                  </a:lnTo>
                  <a:lnTo>
                    <a:pt x="17767" y="2667"/>
                  </a:lnTo>
                  <a:lnTo>
                    <a:pt x="17424" y="2286"/>
                  </a:lnTo>
                  <a:lnTo>
                    <a:pt x="17424" y="2667"/>
                  </a:lnTo>
                  <a:lnTo>
                    <a:pt x="17056" y="2286"/>
                  </a:lnTo>
                  <a:lnTo>
                    <a:pt x="17145" y="2667"/>
                  </a:lnTo>
                  <a:lnTo>
                    <a:pt x="16941" y="2209"/>
                  </a:lnTo>
                  <a:lnTo>
                    <a:pt x="17310" y="2413"/>
                  </a:lnTo>
                  <a:lnTo>
                    <a:pt x="17424" y="2667"/>
                  </a:lnTo>
                  <a:lnTo>
                    <a:pt x="17424" y="2286"/>
                  </a:lnTo>
                  <a:lnTo>
                    <a:pt x="17386" y="1905"/>
                  </a:lnTo>
                  <a:lnTo>
                    <a:pt x="16662" y="1397"/>
                  </a:lnTo>
                  <a:lnTo>
                    <a:pt x="16700" y="1524"/>
                  </a:lnTo>
                  <a:lnTo>
                    <a:pt x="16827" y="1651"/>
                  </a:lnTo>
                  <a:lnTo>
                    <a:pt x="16764" y="1778"/>
                  </a:lnTo>
                  <a:lnTo>
                    <a:pt x="16992" y="2032"/>
                  </a:lnTo>
                  <a:lnTo>
                    <a:pt x="17386" y="2286"/>
                  </a:lnTo>
                  <a:lnTo>
                    <a:pt x="16560" y="1778"/>
                  </a:lnTo>
                  <a:lnTo>
                    <a:pt x="16687" y="1955"/>
                  </a:lnTo>
                  <a:lnTo>
                    <a:pt x="16319" y="1778"/>
                  </a:lnTo>
                  <a:lnTo>
                    <a:pt x="16040" y="1524"/>
                  </a:lnTo>
                  <a:lnTo>
                    <a:pt x="15773" y="1270"/>
                  </a:lnTo>
                  <a:lnTo>
                    <a:pt x="15875" y="1143"/>
                  </a:lnTo>
                  <a:lnTo>
                    <a:pt x="15773" y="762"/>
                  </a:lnTo>
                  <a:lnTo>
                    <a:pt x="15240" y="127"/>
                  </a:lnTo>
                  <a:lnTo>
                    <a:pt x="13703" y="254"/>
                  </a:lnTo>
                  <a:lnTo>
                    <a:pt x="12598" y="812"/>
                  </a:lnTo>
                  <a:lnTo>
                    <a:pt x="12471" y="876"/>
                  </a:lnTo>
                  <a:lnTo>
                    <a:pt x="12357" y="1397"/>
                  </a:lnTo>
                  <a:lnTo>
                    <a:pt x="12573" y="2159"/>
                  </a:lnTo>
                  <a:lnTo>
                    <a:pt x="12446" y="2159"/>
                  </a:lnTo>
                  <a:lnTo>
                    <a:pt x="12433" y="2692"/>
                  </a:lnTo>
                  <a:lnTo>
                    <a:pt x="12661" y="3683"/>
                  </a:lnTo>
                  <a:lnTo>
                    <a:pt x="12928" y="3810"/>
                  </a:lnTo>
                  <a:lnTo>
                    <a:pt x="13042" y="4889"/>
                  </a:lnTo>
                  <a:lnTo>
                    <a:pt x="13157" y="5461"/>
                  </a:lnTo>
                  <a:lnTo>
                    <a:pt x="13614" y="5461"/>
                  </a:lnTo>
                  <a:lnTo>
                    <a:pt x="13881" y="6350"/>
                  </a:lnTo>
                  <a:lnTo>
                    <a:pt x="13665" y="6096"/>
                  </a:lnTo>
                  <a:lnTo>
                    <a:pt x="13716" y="6604"/>
                  </a:lnTo>
                  <a:lnTo>
                    <a:pt x="13754" y="6985"/>
                  </a:lnTo>
                  <a:lnTo>
                    <a:pt x="14135" y="7493"/>
                  </a:lnTo>
                  <a:lnTo>
                    <a:pt x="14224" y="7874"/>
                  </a:lnTo>
                  <a:lnTo>
                    <a:pt x="14363" y="7874"/>
                  </a:lnTo>
                  <a:lnTo>
                    <a:pt x="14478" y="8255"/>
                  </a:lnTo>
                  <a:lnTo>
                    <a:pt x="14693" y="8763"/>
                  </a:lnTo>
                  <a:lnTo>
                    <a:pt x="14719" y="8509"/>
                  </a:lnTo>
                  <a:lnTo>
                    <a:pt x="14744" y="9601"/>
                  </a:lnTo>
                  <a:lnTo>
                    <a:pt x="15684" y="11176"/>
                  </a:lnTo>
                  <a:lnTo>
                    <a:pt x="15748" y="12446"/>
                  </a:lnTo>
                  <a:lnTo>
                    <a:pt x="16141" y="13462"/>
                  </a:lnTo>
                  <a:lnTo>
                    <a:pt x="16370" y="14224"/>
                  </a:lnTo>
                  <a:lnTo>
                    <a:pt x="16306" y="14351"/>
                  </a:lnTo>
                  <a:lnTo>
                    <a:pt x="16383" y="15113"/>
                  </a:lnTo>
                  <a:lnTo>
                    <a:pt x="16776" y="14605"/>
                  </a:lnTo>
                  <a:lnTo>
                    <a:pt x="16776" y="16256"/>
                  </a:lnTo>
                  <a:lnTo>
                    <a:pt x="16662" y="15113"/>
                  </a:lnTo>
                  <a:lnTo>
                    <a:pt x="16649" y="15494"/>
                  </a:lnTo>
                  <a:lnTo>
                    <a:pt x="16459" y="15621"/>
                  </a:lnTo>
                  <a:lnTo>
                    <a:pt x="16484" y="15875"/>
                  </a:lnTo>
                  <a:lnTo>
                    <a:pt x="16395" y="15659"/>
                  </a:lnTo>
                  <a:lnTo>
                    <a:pt x="16344" y="15875"/>
                  </a:lnTo>
                  <a:lnTo>
                    <a:pt x="16268" y="15748"/>
                  </a:lnTo>
                  <a:lnTo>
                    <a:pt x="16205" y="15240"/>
                  </a:lnTo>
                  <a:lnTo>
                    <a:pt x="16154" y="15113"/>
                  </a:lnTo>
                  <a:lnTo>
                    <a:pt x="15913" y="15240"/>
                  </a:lnTo>
                  <a:lnTo>
                    <a:pt x="15494" y="14224"/>
                  </a:lnTo>
                  <a:lnTo>
                    <a:pt x="15443" y="14097"/>
                  </a:lnTo>
                  <a:lnTo>
                    <a:pt x="15430" y="14224"/>
                  </a:lnTo>
                  <a:lnTo>
                    <a:pt x="14935" y="13843"/>
                  </a:lnTo>
                  <a:lnTo>
                    <a:pt x="15316" y="13716"/>
                  </a:lnTo>
                  <a:lnTo>
                    <a:pt x="14973" y="13322"/>
                  </a:lnTo>
                  <a:lnTo>
                    <a:pt x="14935" y="12827"/>
                  </a:lnTo>
                  <a:lnTo>
                    <a:pt x="13830" y="11176"/>
                  </a:lnTo>
                  <a:lnTo>
                    <a:pt x="14058" y="11252"/>
                  </a:lnTo>
                  <a:lnTo>
                    <a:pt x="13868" y="11049"/>
                  </a:lnTo>
                  <a:lnTo>
                    <a:pt x="13563" y="10668"/>
                  </a:lnTo>
                  <a:lnTo>
                    <a:pt x="13169" y="9906"/>
                  </a:lnTo>
                  <a:lnTo>
                    <a:pt x="13677" y="9779"/>
                  </a:lnTo>
                  <a:lnTo>
                    <a:pt x="12331" y="8128"/>
                  </a:lnTo>
                  <a:lnTo>
                    <a:pt x="12230" y="7239"/>
                  </a:lnTo>
                  <a:lnTo>
                    <a:pt x="11303" y="6096"/>
                  </a:lnTo>
                  <a:lnTo>
                    <a:pt x="10756" y="4572"/>
                  </a:lnTo>
                  <a:lnTo>
                    <a:pt x="10185" y="3937"/>
                  </a:lnTo>
                  <a:lnTo>
                    <a:pt x="9613" y="3302"/>
                  </a:lnTo>
                  <a:lnTo>
                    <a:pt x="9702" y="3937"/>
                  </a:lnTo>
                  <a:lnTo>
                    <a:pt x="9423" y="3175"/>
                  </a:lnTo>
                  <a:lnTo>
                    <a:pt x="9283" y="2794"/>
                  </a:lnTo>
                  <a:lnTo>
                    <a:pt x="8966" y="2438"/>
                  </a:lnTo>
                  <a:lnTo>
                    <a:pt x="9194" y="2882"/>
                  </a:lnTo>
                  <a:lnTo>
                    <a:pt x="9042" y="3175"/>
                  </a:lnTo>
                  <a:lnTo>
                    <a:pt x="8750" y="2921"/>
                  </a:lnTo>
                  <a:lnTo>
                    <a:pt x="8648" y="2667"/>
                  </a:lnTo>
                  <a:lnTo>
                    <a:pt x="8636" y="2527"/>
                  </a:lnTo>
                  <a:lnTo>
                    <a:pt x="9144" y="2882"/>
                  </a:lnTo>
                  <a:lnTo>
                    <a:pt x="8801" y="2527"/>
                  </a:lnTo>
                  <a:lnTo>
                    <a:pt x="8178" y="1866"/>
                  </a:lnTo>
                  <a:lnTo>
                    <a:pt x="8394" y="2260"/>
                  </a:lnTo>
                  <a:lnTo>
                    <a:pt x="8153" y="2032"/>
                  </a:lnTo>
                  <a:lnTo>
                    <a:pt x="7886" y="1651"/>
                  </a:lnTo>
                  <a:lnTo>
                    <a:pt x="7708" y="1397"/>
                  </a:lnTo>
                  <a:lnTo>
                    <a:pt x="8178" y="1866"/>
                  </a:lnTo>
                  <a:lnTo>
                    <a:pt x="7835" y="1397"/>
                  </a:lnTo>
                  <a:lnTo>
                    <a:pt x="7556" y="1143"/>
                  </a:lnTo>
                  <a:lnTo>
                    <a:pt x="8089" y="1397"/>
                  </a:lnTo>
                  <a:lnTo>
                    <a:pt x="7531" y="889"/>
                  </a:lnTo>
                  <a:lnTo>
                    <a:pt x="7594" y="1143"/>
                  </a:lnTo>
                  <a:lnTo>
                    <a:pt x="7086" y="762"/>
                  </a:lnTo>
                  <a:lnTo>
                    <a:pt x="6591" y="635"/>
                  </a:lnTo>
                  <a:lnTo>
                    <a:pt x="7023" y="876"/>
                  </a:lnTo>
                  <a:lnTo>
                    <a:pt x="7251" y="1143"/>
                  </a:lnTo>
                  <a:lnTo>
                    <a:pt x="6362" y="762"/>
                  </a:lnTo>
                  <a:lnTo>
                    <a:pt x="6096" y="508"/>
                  </a:lnTo>
                  <a:lnTo>
                    <a:pt x="5816" y="381"/>
                  </a:lnTo>
                  <a:lnTo>
                    <a:pt x="5588" y="127"/>
                  </a:lnTo>
                  <a:lnTo>
                    <a:pt x="4483" y="381"/>
                  </a:lnTo>
                  <a:lnTo>
                    <a:pt x="4686" y="127"/>
                  </a:lnTo>
                  <a:lnTo>
                    <a:pt x="4902" y="254"/>
                  </a:lnTo>
                  <a:lnTo>
                    <a:pt x="5143" y="127"/>
                  </a:lnTo>
                  <a:lnTo>
                    <a:pt x="4648" y="0"/>
                  </a:lnTo>
                  <a:lnTo>
                    <a:pt x="3314" y="381"/>
                  </a:lnTo>
                  <a:lnTo>
                    <a:pt x="3175" y="2794"/>
                  </a:lnTo>
                  <a:lnTo>
                    <a:pt x="3429" y="3175"/>
                  </a:lnTo>
                  <a:lnTo>
                    <a:pt x="3530" y="3302"/>
                  </a:lnTo>
                  <a:lnTo>
                    <a:pt x="3568" y="3810"/>
                  </a:lnTo>
                  <a:lnTo>
                    <a:pt x="3581" y="3937"/>
                  </a:lnTo>
                  <a:lnTo>
                    <a:pt x="3886" y="4953"/>
                  </a:lnTo>
                  <a:lnTo>
                    <a:pt x="4000" y="5207"/>
                  </a:lnTo>
                  <a:lnTo>
                    <a:pt x="4826" y="6451"/>
                  </a:lnTo>
                  <a:lnTo>
                    <a:pt x="4953" y="6731"/>
                  </a:lnTo>
                  <a:lnTo>
                    <a:pt x="5181" y="7874"/>
                  </a:lnTo>
                  <a:lnTo>
                    <a:pt x="5181" y="8001"/>
                  </a:lnTo>
                  <a:lnTo>
                    <a:pt x="5397" y="8128"/>
                  </a:lnTo>
                  <a:lnTo>
                    <a:pt x="5448" y="8509"/>
                  </a:lnTo>
                  <a:lnTo>
                    <a:pt x="5803" y="9271"/>
                  </a:lnTo>
                  <a:lnTo>
                    <a:pt x="5918" y="9652"/>
                  </a:lnTo>
                  <a:lnTo>
                    <a:pt x="5930" y="10033"/>
                  </a:lnTo>
                  <a:lnTo>
                    <a:pt x="6184" y="10795"/>
                  </a:lnTo>
                  <a:lnTo>
                    <a:pt x="6896" y="11303"/>
                  </a:lnTo>
                  <a:lnTo>
                    <a:pt x="7505" y="12446"/>
                  </a:lnTo>
                  <a:lnTo>
                    <a:pt x="7251" y="12573"/>
                  </a:lnTo>
                  <a:lnTo>
                    <a:pt x="7569" y="13335"/>
                  </a:lnTo>
                  <a:lnTo>
                    <a:pt x="9309" y="14859"/>
                  </a:lnTo>
                  <a:lnTo>
                    <a:pt x="7543" y="13322"/>
                  </a:lnTo>
                  <a:lnTo>
                    <a:pt x="7277" y="13081"/>
                  </a:lnTo>
                  <a:lnTo>
                    <a:pt x="7073" y="12192"/>
                  </a:lnTo>
                  <a:lnTo>
                    <a:pt x="6769" y="11938"/>
                  </a:lnTo>
                  <a:lnTo>
                    <a:pt x="6451" y="11557"/>
                  </a:lnTo>
                  <a:lnTo>
                    <a:pt x="6197" y="11341"/>
                  </a:lnTo>
                  <a:lnTo>
                    <a:pt x="6197" y="11049"/>
                  </a:lnTo>
                  <a:lnTo>
                    <a:pt x="5892" y="10668"/>
                  </a:lnTo>
                  <a:lnTo>
                    <a:pt x="5270" y="9906"/>
                  </a:lnTo>
                  <a:lnTo>
                    <a:pt x="4191" y="9017"/>
                  </a:lnTo>
                  <a:lnTo>
                    <a:pt x="4495" y="9144"/>
                  </a:lnTo>
                  <a:lnTo>
                    <a:pt x="4381" y="9017"/>
                  </a:lnTo>
                  <a:lnTo>
                    <a:pt x="4254" y="8890"/>
                  </a:lnTo>
                  <a:lnTo>
                    <a:pt x="3911" y="8509"/>
                  </a:lnTo>
                  <a:lnTo>
                    <a:pt x="3403" y="8890"/>
                  </a:lnTo>
                  <a:lnTo>
                    <a:pt x="3213" y="8763"/>
                  </a:lnTo>
                  <a:lnTo>
                    <a:pt x="2921" y="8559"/>
                  </a:lnTo>
                  <a:lnTo>
                    <a:pt x="2743" y="8128"/>
                  </a:lnTo>
                  <a:lnTo>
                    <a:pt x="1663" y="7493"/>
                  </a:lnTo>
                  <a:lnTo>
                    <a:pt x="139" y="6731"/>
                  </a:lnTo>
                  <a:lnTo>
                    <a:pt x="127" y="7543"/>
                  </a:lnTo>
                  <a:lnTo>
                    <a:pt x="0" y="9601"/>
                  </a:lnTo>
                  <a:lnTo>
                    <a:pt x="190" y="10160"/>
                  </a:lnTo>
                  <a:lnTo>
                    <a:pt x="25" y="9779"/>
                  </a:lnTo>
                  <a:lnTo>
                    <a:pt x="101" y="10795"/>
                  </a:lnTo>
                  <a:lnTo>
                    <a:pt x="342" y="12319"/>
                  </a:lnTo>
                  <a:lnTo>
                    <a:pt x="482" y="12204"/>
                  </a:lnTo>
                  <a:lnTo>
                    <a:pt x="660" y="12065"/>
                  </a:lnTo>
                  <a:lnTo>
                    <a:pt x="609" y="12446"/>
                  </a:lnTo>
                  <a:lnTo>
                    <a:pt x="1435" y="13970"/>
                  </a:lnTo>
                  <a:lnTo>
                    <a:pt x="1447" y="14097"/>
                  </a:lnTo>
                  <a:lnTo>
                    <a:pt x="1676" y="14351"/>
                  </a:lnTo>
                  <a:lnTo>
                    <a:pt x="2209" y="15240"/>
                  </a:lnTo>
                  <a:lnTo>
                    <a:pt x="2146" y="15367"/>
                  </a:lnTo>
                  <a:lnTo>
                    <a:pt x="2235" y="15621"/>
                  </a:lnTo>
                  <a:lnTo>
                    <a:pt x="2400" y="15367"/>
                  </a:lnTo>
                  <a:lnTo>
                    <a:pt x="2616" y="16002"/>
                  </a:lnTo>
                  <a:lnTo>
                    <a:pt x="3822" y="16002"/>
                  </a:lnTo>
                  <a:lnTo>
                    <a:pt x="3530" y="15621"/>
                  </a:lnTo>
                  <a:lnTo>
                    <a:pt x="3530" y="15367"/>
                  </a:lnTo>
                  <a:lnTo>
                    <a:pt x="3670" y="15494"/>
                  </a:lnTo>
                  <a:lnTo>
                    <a:pt x="3556" y="15367"/>
                  </a:lnTo>
                  <a:lnTo>
                    <a:pt x="3035" y="14732"/>
                  </a:lnTo>
                  <a:lnTo>
                    <a:pt x="2159" y="13208"/>
                  </a:lnTo>
                  <a:lnTo>
                    <a:pt x="2044" y="12573"/>
                  </a:lnTo>
                  <a:lnTo>
                    <a:pt x="2006" y="12065"/>
                  </a:lnTo>
                  <a:lnTo>
                    <a:pt x="2108" y="12192"/>
                  </a:lnTo>
                  <a:lnTo>
                    <a:pt x="2044" y="11938"/>
                  </a:lnTo>
                  <a:lnTo>
                    <a:pt x="1917" y="11303"/>
                  </a:lnTo>
                  <a:lnTo>
                    <a:pt x="1473" y="11303"/>
                  </a:lnTo>
                  <a:lnTo>
                    <a:pt x="1485" y="10617"/>
                  </a:lnTo>
                  <a:lnTo>
                    <a:pt x="1447" y="10160"/>
                  </a:lnTo>
                  <a:lnTo>
                    <a:pt x="1524" y="8763"/>
                  </a:lnTo>
                  <a:lnTo>
                    <a:pt x="2527" y="9652"/>
                  </a:lnTo>
                  <a:lnTo>
                    <a:pt x="2908" y="9652"/>
                  </a:lnTo>
                  <a:lnTo>
                    <a:pt x="3771" y="10795"/>
                  </a:lnTo>
                  <a:lnTo>
                    <a:pt x="4102" y="10668"/>
                  </a:lnTo>
                  <a:lnTo>
                    <a:pt x="4686" y="11557"/>
                  </a:lnTo>
                  <a:lnTo>
                    <a:pt x="4445" y="11430"/>
                  </a:lnTo>
                  <a:lnTo>
                    <a:pt x="5511" y="12827"/>
                  </a:lnTo>
                  <a:lnTo>
                    <a:pt x="5842" y="12827"/>
                  </a:lnTo>
                  <a:lnTo>
                    <a:pt x="6159" y="13208"/>
                  </a:lnTo>
                  <a:lnTo>
                    <a:pt x="6007" y="13335"/>
                  </a:lnTo>
                  <a:lnTo>
                    <a:pt x="6565" y="13716"/>
                  </a:lnTo>
                  <a:lnTo>
                    <a:pt x="6680" y="14224"/>
                  </a:lnTo>
                  <a:lnTo>
                    <a:pt x="6781" y="14351"/>
                  </a:lnTo>
                  <a:lnTo>
                    <a:pt x="6731" y="14097"/>
                  </a:lnTo>
                  <a:lnTo>
                    <a:pt x="7277" y="14605"/>
                  </a:lnTo>
                  <a:lnTo>
                    <a:pt x="7658" y="15621"/>
                  </a:lnTo>
                  <a:lnTo>
                    <a:pt x="7670" y="15748"/>
                  </a:lnTo>
                  <a:lnTo>
                    <a:pt x="8623" y="17018"/>
                  </a:lnTo>
                  <a:lnTo>
                    <a:pt x="8851" y="17272"/>
                  </a:lnTo>
                  <a:lnTo>
                    <a:pt x="8115" y="16891"/>
                  </a:lnTo>
                  <a:lnTo>
                    <a:pt x="8699" y="17399"/>
                  </a:lnTo>
                  <a:lnTo>
                    <a:pt x="8877" y="17399"/>
                  </a:lnTo>
                  <a:lnTo>
                    <a:pt x="8991" y="17907"/>
                  </a:lnTo>
                  <a:lnTo>
                    <a:pt x="9461" y="18669"/>
                  </a:lnTo>
                  <a:lnTo>
                    <a:pt x="9855" y="19177"/>
                  </a:lnTo>
                  <a:lnTo>
                    <a:pt x="9664" y="19177"/>
                  </a:lnTo>
                  <a:lnTo>
                    <a:pt x="10883" y="21336"/>
                  </a:lnTo>
                  <a:lnTo>
                    <a:pt x="11417" y="21082"/>
                  </a:lnTo>
                  <a:lnTo>
                    <a:pt x="12484" y="20574"/>
                  </a:lnTo>
                  <a:lnTo>
                    <a:pt x="12141" y="19685"/>
                  </a:lnTo>
                  <a:lnTo>
                    <a:pt x="12039" y="19558"/>
                  </a:lnTo>
                  <a:lnTo>
                    <a:pt x="11785" y="19456"/>
                  </a:lnTo>
                  <a:lnTo>
                    <a:pt x="11582" y="19050"/>
                  </a:lnTo>
                  <a:lnTo>
                    <a:pt x="11315" y="18288"/>
                  </a:lnTo>
                  <a:lnTo>
                    <a:pt x="11582" y="18415"/>
                  </a:lnTo>
                  <a:lnTo>
                    <a:pt x="11747" y="18669"/>
                  </a:lnTo>
                  <a:lnTo>
                    <a:pt x="11569" y="18288"/>
                  </a:lnTo>
                  <a:lnTo>
                    <a:pt x="11557" y="18135"/>
                  </a:lnTo>
                  <a:lnTo>
                    <a:pt x="11455" y="17907"/>
                  </a:lnTo>
                  <a:lnTo>
                    <a:pt x="10756" y="17907"/>
                  </a:lnTo>
                  <a:lnTo>
                    <a:pt x="10439" y="17907"/>
                  </a:lnTo>
                  <a:lnTo>
                    <a:pt x="10693" y="17780"/>
                  </a:lnTo>
                  <a:lnTo>
                    <a:pt x="10756" y="17907"/>
                  </a:lnTo>
                  <a:lnTo>
                    <a:pt x="10769" y="17780"/>
                  </a:lnTo>
                  <a:lnTo>
                    <a:pt x="11442" y="17780"/>
                  </a:lnTo>
                  <a:lnTo>
                    <a:pt x="11430" y="17018"/>
                  </a:lnTo>
                  <a:lnTo>
                    <a:pt x="11087" y="16776"/>
                  </a:lnTo>
                  <a:lnTo>
                    <a:pt x="10947" y="16383"/>
                  </a:lnTo>
                  <a:lnTo>
                    <a:pt x="10528" y="15367"/>
                  </a:lnTo>
                  <a:lnTo>
                    <a:pt x="10172" y="14859"/>
                  </a:lnTo>
                  <a:lnTo>
                    <a:pt x="9664" y="13843"/>
                  </a:lnTo>
                  <a:lnTo>
                    <a:pt x="9486" y="13843"/>
                  </a:lnTo>
                  <a:lnTo>
                    <a:pt x="9321" y="13462"/>
                  </a:lnTo>
                  <a:lnTo>
                    <a:pt x="9042" y="13208"/>
                  </a:lnTo>
                  <a:lnTo>
                    <a:pt x="8712" y="12446"/>
                  </a:lnTo>
                  <a:lnTo>
                    <a:pt x="8369" y="11430"/>
                  </a:lnTo>
                  <a:lnTo>
                    <a:pt x="7975" y="10541"/>
                  </a:lnTo>
                  <a:lnTo>
                    <a:pt x="7594" y="10033"/>
                  </a:lnTo>
                  <a:lnTo>
                    <a:pt x="7747" y="10541"/>
                  </a:lnTo>
                  <a:lnTo>
                    <a:pt x="7632" y="10414"/>
                  </a:lnTo>
                  <a:lnTo>
                    <a:pt x="7518" y="9906"/>
                  </a:lnTo>
                  <a:lnTo>
                    <a:pt x="7200" y="9271"/>
                  </a:lnTo>
                  <a:lnTo>
                    <a:pt x="7531" y="9652"/>
                  </a:lnTo>
                  <a:lnTo>
                    <a:pt x="7340" y="9271"/>
                  </a:lnTo>
                  <a:lnTo>
                    <a:pt x="6362" y="7239"/>
                  </a:lnTo>
                  <a:lnTo>
                    <a:pt x="6184" y="6858"/>
                  </a:lnTo>
                  <a:lnTo>
                    <a:pt x="6223" y="7239"/>
                  </a:lnTo>
                  <a:lnTo>
                    <a:pt x="6057" y="7112"/>
                  </a:lnTo>
                  <a:lnTo>
                    <a:pt x="5981" y="6604"/>
                  </a:lnTo>
                  <a:lnTo>
                    <a:pt x="6108" y="6604"/>
                  </a:lnTo>
                  <a:lnTo>
                    <a:pt x="5346" y="5207"/>
                  </a:lnTo>
                  <a:lnTo>
                    <a:pt x="4991" y="2667"/>
                  </a:lnTo>
                  <a:lnTo>
                    <a:pt x="4800" y="2032"/>
                  </a:lnTo>
                  <a:lnTo>
                    <a:pt x="4851" y="1651"/>
                  </a:lnTo>
                  <a:lnTo>
                    <a:pt x="5105" y="1651"/>
                  </a:lnTo>
                  <a:lnTo>
                    <a:pt x="5435" y="1778"/>
                  </a:lnTo>
                  <a:lnTo>
                    <a:pt x="4927" y="1778"/>
                  </a:lnTo>
                  <a:lnTo>
                    <a:pt x="5130" y="1905"/>
                  </a:lnTo>
                  <a:lnTo>
                    <a:pt x="6438" y="1905"/>
                  </a:lnTo>
                  <a:lnTo>
                    <a:pt x="6959" y="2667"/>
                  </a:lnTo>
                  <a:lnTo>
                    <a:pt x="7861" y="3429"/>
                  </a:lnTo>
                  <a:lnTo>
                    <a:pt x="8153" y="4318"/>
                  </a:lnTo>
                  <a:lnTo>
                    <a:pt x="9956" y="5969"/>
                  </a:lnTo>
                  <a:lnTo>
                    <a:pt x="10363" y="7366"/>
                  </a:lnTo>
                  <a:lnTo>
                    <a:pt x="10426" y="7239"/>
                  </a:lnTo>
                  <a:lnTo>
                    <a:pt x="10693" y="7493"/>
                  </a:lnTo>
                  <a:lnTo>
                    <a:pt x="10744" y="7620"/>
                  </a:lnTo>
                  <a:lnTo>
                    <a:pt x="12331" y="10033"/>
                  </a:lnTo>
                  <a:lnTo>
                    <a:pt x="15011" y="16637"/>
                  </a:lnTo>
                  <a:lnTo>
                    <a:pt x="15392" y="15875"/>
                  </a:lnTo>
                  <a:lnTo>
                    <a:pt x="15684" y="17272"/>
                  </a:lnTo>
                  <a:lnTo>
                    <a:pt x="15328" y="17018"/>
                  </a:lnTo>
                  <a:lnTo>
                    <a:pt x="15824" y="17907"/>
                  </a:lnTo>
                  <a:lnTo>
                    <a:pt x="16370" y="19177"/>
                  </a:lnTo>
                  <a:lnTo>
                    <a:pt x="18072" y="24892"/>
                  </a:lnTo>
                  <a:lnTo>
                    <a:pt x="18249" y="19939"/>
                  </a:lnTo>
                  <a:lnTo>
                    <a:pt x="18249" y="17780"/>
                  </a:lnTo>
                  <a:lnTo>
                    <a:pt x="17995" y="16764"/>
                  </a:lnTo>
                  <a:lnTo>
                    <a:pt x="18148" y="17145"/>
                  </a:lnTo>
                  <a:lnTo>
                    <a:pt x="18224" y="16764"/>
                  </a:lnTo>
                  <a:lnTo>
                    <a:pt x="18135" y="16256"/>
                  </a:lnTo>
                  <a:lnTo>
                    <a:pt x="17868" y="15367"/>
                  </a:lnTo>
                  <a:lnTo>
                    <a:pt x="17741" y="15367"/>
                  </a:lnTo>
                  <a:lnTo>
                    <a:pt x="17691" y="14986"/>
                  </a:lnTo>
                  <a:lnTo>
                    <a:pt x="17843" y="15240"/>
                  </a:lnTo>
                  <a:lnTo>
                    <a:pt x="17843" y="14986"/>
                  </a:lnTo>
                  <a:lnTo>
                    <a:pt x="17830" y="14605"/>
                  </a:lnTo>
                  <a:lnTo>
                    <a:pt x="17653" y="14351"/>
                  </a:lnTo>
                  <a:lnTo>
                    <a:pt x="17653" y="19431"/>
                  </a:lnTo>
                  <a:lnTo>
                    <a:pt x="16802" y="17780"/>
                  </a:lnTo>
                  <a:lnTo>
                    <a:pt x="16713" y="17373"/>
                  </a:lnTo>
                  <a:lnTo>
                    <a:pt x="16776" y="18034"/>
                  </a:lnTo>
                  <a:lnTo>
                    <a:pt x="16700" y="17272"/>
                  </a:lnTo>
                  <a:lnTo>
                    <a:pt x="16751" y="16776"/>
                  </a:lnTo>
                  <a:lnTo>
                    <a:pt x="16865" y="17056"/>
                  </a:lnTo>
                  <a:lnTo>
                    <a:pt x="16903" y="16852"/>
                  </a:lnTo>
                  <a:lnTo>
                    <a:pt x="16903" y="17145"/>
                  </a:lnTo>
                  <a:lnTo>
                    <a:pt x="17005" y="17399"/>
                  </a:lnTo>
                  <a:lnTo>
                    <a:pt x="16865" y="17056"/>
                  </a:lnTo>
                  <a:lnTo>
                    <a:pt x="16776" y="17399"/>
                  </a:lnTo>
                  <a:lnTo>
                    <a:pt x="16738" y="17272"/>
                  </a:lnTo>
                  <a:lnTo>
                    <a:pt x="16725" y="17399"/>
                  </a:lnTo>
                  <a:lnTo>
                    <a:pt x="16802" y="17780"/>
                  </a:lnTo>
                  <a:lnTo>
                    <a:pt x="17068" y="18288"/>
                  </a:lnTo>
                  <a:lnTo>
                    <a:pt x="16954" y="18034"/>
                  </a:lnTo>
                  <a:lnTo>
                    <a:pt x="17081" y="18097"/>
                  </a:lnTo>
                  <a:lnTo>
                    <a:pt x="17106" y="17780"/>
                  </a:lnTo>
                  <a:lnTo>
                    <a:pt x="17170" y="18288"/>
                  </a:lnTo>
                  <a:lnTo>
                    <a:pt x="17145" y="18415"/>
                  </a:lnTo>
                  <a:lnTo>
                    <a:pt x="17653" y="19431"/>
                  </a:lnTo>
                  <a:lnTo>
                    <a:pt x="17653" y="14351"/>
                  </a:lnTo>
                  <a:lnTo>
                    <a:pt x="17487" y="14097"/>
                  </a:lnTo>
                  <a:lnTo>
                    <a:pt x="17360" y="13208"/>
                  </a:lnTo>
                  <a:lnTo>
                    <a:pt x="17284" y="12827"/>
                  </a:lnTo>
                  <a:lnTo>
                    <a:pt x="17221" y="12446"/>
                  </a:lnTo>
                  <a:lnTo>
                    <a:pt x="17132" y="12827"/>
                  </a:lnTo>
                  <a:lnTo>
                    <a:pt x="17018" y="12319"/>
                  </a:lnTo>
                  <a:lnTo>
                    <a:pt x="16903" y="11938"/>
                  </a:lnTo>
                  <a:lnTo>
                    <a:pt x="16891" y="16738"/>
                  </a:lnTo>
                  <a:lnTo>
                    <a:pt x="16624" y="16510"/>
                  </a:lnTo>
                  <a:lnTo>
                    <a:pt x="16522" y="16129"/>
                  </a:lnTo>
                  <a:lnTo>
                    <a:pt x="16611" y="16256"/>
                  </a:lnTo>
                  <a:lnTo>
                    <a:pt x="16878" y="16649"/>
                  </a:lnTo>
                  <a:lnTo>
                    <a:pt x="16891" y="11912"/>
                  </a:lnTo>
                  <a:lnTo>
                    <a:pt x="16662" y="11430"/>
                  </a:lnTo>
                  <a:lnTo>
                    <a:pt x="16548" y="11049"/>
                  </a:lnTo>
                  <a:lnTo>
                    <a:pt x="16484" y="10668"/>
                  </a:lnTo>
                  <a:lnTo>
                    <a:pt x="16167" y="10414"/>
                  </a:lnTo>
                  <a:lnTo>
                    <a:pt x="16116" y="9398"/>
                  </a:lnTo>
                  <a:lnTo>
                    <a:pt x="15824" y="9271"/>
                  </a:lnTo>
                  <a:lnTo>
                    <a:pt x="16103" y="9271"/>
                  </a:lnTo>
                  <a:lnTo>
                    <a:pt x="15811" y="8509"/>
                  </a:lnTo>
                  <a:lnTo>
                    <a:pt x="15582" y="7924"/>
                  </a:lnTo>
                  <a:lnTo>
                    <a:pt x="15367" y="7620"/>
                  </a:lnTo>
                  <a:lnTo>
                    <a:pt x="15379" y="7493"/>
                  </a:lnTo>
                  <a:lnTo>
                    <a:pt x="15214" y="6985"/>
                  </a:lnTo>
                  <a:lnTo>
                    <a:pt x="15392" y="7112"/>
                  </a:lnTo>
                  <a:lnTo>
                    <a:pt x="15341" y="6985"/>
                  </a:lnTo>
                  <a:lnTo>
                    <a:pt x="15087" y="6350"/>
                  </a:lnTo>
                  <a:lnTo>
                    <a:pt x="15036" y="6223"/>
                  </a:lnTo>
                  <a:lnTo>
                    <a:pt x="14986" y="6096"/>
                  </a:lnTo>
                  <a:lnTo>
                    <a:pt x="14884" y="6223"/>
                  </a:lnTo>
                  <a:lnTo>
                    <a:pt x="14871" y="5207"/>
                  </a:lnTo>
                  <a:lnTo>
                    <a:pt x="13970" y="4318"/>
                  </a:lnTo>
                  <a:lnTo>
                    <a:pt x="14185" y="3683"/>
                  </a:lnTo>
                  <a:lnTo>
                    <a:pt x="14097" y="3175"/>
                  </a:lnTo>
                  <a:lnTo>
                    <a:pt x="13919" y="2667"/>
                  </a:lnTo>
                  <a:lnTo>
                    <a:pt x="13652" y="1905"/>
                  </a:lnTo>
                  <a:lnTo>
                    <a:pt x="13639" y="1651"/>
                  </a:lnTo>
                  <a:lnTo>
                    <a:pt x="13843" y="1651"/>
                  </a:lnTo>
                  <a:lnTo>
                    <a:pt x="13982" y="1524"/>
                  </a:lnTo>
                  <a:lnTo>
                    <a:pt x="14211" y="1651"/>
                  </a:lnTo>
                  <a:lnTo>
                    <a:pt x="14859" y="1651"/>
                  </a:lnTo>
                  <a:lnTo>
                    <a:pt x="14782" y="1778"/>
                  </a:lnTo>
                  <a:lnTo>
                    <a:pt x="15595" y="1778"/>
                  </a:lnTo>
                  <a:lnTo>
                    <a:pt x="16306" y="2921"/>
                  </a:lnTo>
                  <a:lnTo>
                    <a:pt x="16510" y="3175"/>
                  </a:lnTo>
                  <a:lnTo>
                    <a:pt x="16192" y="2984"/>
                  </a:lnTo>
                  <a:lnTo>
                    <a:pt x="16395" y="3175"/>
                  </a:lnTo>
                  <a:lnTo>
                    <a:pt x="16979" y="3683"/>
                  </a:lnTo>
                  <a:lnTo>
                    <a:pt x="17487" y="4889"/>
                  </a:lnTo>
                  <a:lnTo>
                    <a:pt x="17945" y="5651"/>
                  </a:lnTo>
                  <a:lnTo>
                    <a:pt x="18034" y="5778"/>
                  </a:lnTo>
                  <a:lnTo>
                    <a:pt x="18249" y="6096"/>
                  </a:lnTo>
                  <a:lnTo>
                    <a:pt x="18249" y="5588"/>
                  </a:lnTo>
                  <a:lnTo>
                    <a:pt x="18986" y="6781"/>
                  </a:lnTo>
                  <a:lnTo>
                    <a:pt x="18618" y="6604"/>
                  </a:lnTo>
                  <a:lnTo>
                    <a:pt x="19608" y="8001"/>
                  </a:lnTo>
                  <a:lnTo>
                    <a:pt x="19367" y="7874"/>
                  </a:lnTo>
                  <a:lnTo>
                    <a:pt x="18897" y="7620"/>
                  </a:lnTo>
                  <a:lnTo>
                    <a:pt x="19126" y="8001"/>
                  </a:lnTo>
                  <a:lnTo>
                    <a:pt x="19189" y="7874"/>
                  </a:lnTo>
                  <a:lnTo>
                    <a:pt x="19240" y="8255"/>
                  </a:lnTo>
                  <a:lnTo>
                    <a:pt x="19265" y="8382"/>
                  </a:lnTo>
                  <a:lnTo>
                    <a:pt x="19481" y="8763"/>
                  </a:lnTo>
                  <a:lnTo>
                    <a:pt x="19481" y="8509"/>
                  </a:lnTo>
                  <a:lnTo>
                    <a:pt x="19799" y="9271"/>
                  </a:lnTo>
                  <a:lnTo>
                    <a:pt x="20104" y="9779"/>
                  </a:lnTo>
                  <a:lnTo>
                    <a:pt x="20307" y="10414"/>
                  </a:lnTo>
                  <a:lnTo>
                    <a:pt x="20358" y="10795"/>
                  </a:lnTo>
                  <a:lnTo>
                    <a:pt x="20574" y="11303"/>
                  </a:lnTo>
                  <a:lnTo>
                    <a:pt x="20688" y="11518"/>
                  </a:lnTo>
                  <a:lnTo>
                    <a:pt x="21196" y="12192"/>
                  </a:lnTo>
                  <a:lnTo>
                    <a:pt x="21539" y="13462"/>
                  </a:lnTo>
                  <a:lnTo>
                    <a:pt x="21158" y="13208"/>
                  </a:lnTo>
                  <a:lnTo>
                    <a:pt x="21424" y="13589"/>
                  </a:lnTo>
                  <a:lnTo>
                    <a:pt x="21513" y="13970"/>
                  </a:lnTo>
                  <a:lnTo>
                    <a:pt x="21475" y="14224"/>
                  </a:lnTo>
                  <a:lnTo>
                    <a:pt x="21717" y="14732"/>
                  </a:lnTo>
                  <a:lnTo>
                    <a:pt x="21729" y="14351"/>
                  </a:lnTo>
                  <a:lnTo>
                    <a:pt x="21894" y="14859"/>
                  </a:lnTo>
                  <a:lnTo>
                    <a:pt x="21983" y="15062"/>
                  </a:lnTo>
                  <a:lnTo>
                    <a:pt x="22288" y="15494"/>
                  </a:lnTo>
                  <a:lnTo>
                    <a:pt x="22390" y="16002"/>
                  </a:lnTo>
                  <a:lnTo>
                    <a:pt x="22136" y="15621"/>
                  </a:lnTo>
                  <a:lnTo>
                    <a:pt x="22301" y="16002"/>
                  </a:lnTo>
                  <a:lnTo>
                    <a:pt x="22580" y="16637"/>
                  </a:lnTo>
                  <a:lnTo>
                    <a:pt x="22453" y="16078"/>
                  </a:lnTo>
                  <a:lnTo>
                    <a:pt x="22758" y="16637"/>
                  </a:lnTo>
                  <a:lnTo>
                    <a:pt x="22694" y="15875"/>
                  </a:lnTo>
                  <a:lnTo>
                    <a:pt x="22885" y="16624"/>
                  </a:lnTo>
                  <a:lnTo>
                    <a:pt x="22961" y="16852"/>
                  </a:lnTo>
                  <a:lnTo>
                    <a:pt x="23075" y="17145"/>
                  </a:lnTo>
                  <a:lnTo>
                    <a:pt x="23190" y="17780"/>
                  </a:lnTo>
                  <a:lnTo>
                    <a:pt x="23418" y="18097"/>
                  </a:lnTo>
                  <a:lnTo>
                    <a:pt x="23533" y="18796"/>
                  </a:lnTo>
                  <a:lnTo>
                    <a:pt x="23583" y="19037"/>
                  </a:lnTo>
                  <a:lnTo>
                    <a:pt x="23837" y="20066"/>
                  </a:lnTo>
                  <a:lnTo>
                    <a:pt x="24091" y="20320"/>
                  </a:lnTo>
                  <a:lnTo>
                    <a:pt x="24003" y="20447"/>
                  </a:lnTo>
                  <a:lnTo>
                    <a:pt x="24282" y="20662"/>
                  </a:lnTo>
                  <a:lnTo>
                    <a:pt x="24384" y="21082"/>
                  </a:lnTo>
                  <a:lnTo>
                    <a:pt x="24790" y="22225"/>
                  </a:lnTo>
                  <a:lnTo>
                    <a:pt x="24472" y="21082"/>
                  </a:lnTo>
                  <a:lnTo>
                    <a:pt x="24307" y="20447"/>
                  </a:lnTo>
                  <a:lnTo>
                    <a:pt x="24752" y="21717"/>
                  </a:lnTo>
                  <a:lnTo>
                    <a:pt x="24765" y="21844"/>
                  </a:lnTo>
                  <a:lnTo>
                    <a:pt x="24815" y="21971"/>
                  </a:lnTo>
                  <a:lnTo>
                    <a:pt x="25031" y="22453"/>
                  </a:lnTo>
                  <a:lnTo>
                    <a:pt x="25450" y="23114"/>
                  </a:lnTo>
                  <a:lnTo>
                    <a:pt x="25768" y="23495"/>
                  </a:lnTo>
                  <a:lnTo>
                    <a:pt x="25971" y="22453"/>
                  </a:lnTo>
                  <a:lnTo>
                    <a:pt x="26098" y="22098"/>
                  </a:lnTo>
                  <a:lnTo>
                    <a:pt x="26327" y="22098"/>
                  </a:lnTo>
                  <a:lnTo>
                    <a:pt x="26441" y="21336"/>
                  </a:lnTo>
                  <a:lnTo>
                    <a:pt x="26543" y="20701"/>
                  </a:lnTo>
                  <a:lnTo>
                    <a:pt x="26771" y="19177"/>
                  </a:lnTo>
                  <a:lnTo>
                    <a:pt x="26949" y="18288"/>
                  </a:lnTo>
                  <a:lnTo>
                    <a:pt x="26682" y="18034"/>
                  </a:lnTo>
                  <a:lnTo>
                    <a:pt x="27317" y="17424"/>
                  </a:lnTo>
                  <a:lnTo>
                    <a:pt x="27419" y="16637"/>
                  </a:lnTo>
                  <a:lnTo>
                    <a:pt x="27508" y="16865"/>
                  </a:lnTo>
                  <a:lnTo>
                    <a:pt x="27597" y="16637"/>
                  </a:lnTo>
                  <a:lnTo>
                    <a:pt x="27774" y="16129"/>
                  </a:lnTo>
                  <a:lnTo>
                    <a:pt x="28016" y="15062"/>
                  </a:lnTo>
                  <a:lnTo>
                    <a:pt x="28600" y="13843"/>
                  </a:lnTo>
                  <a:lnTo>
                    <a:pt x="28587" y="14097"/>
                  </a:lnTo>
                  <a:lnTo>
                    <a:pt x="28803" y="13843"/>
                  </a:lnTo>
                  <a:lnTo>
                    <a:pt x="28917" y="13716"/>
                  </a:lnTo>
                  <a:lnTo>
                    <a:pt x="29375" y="12954"/>
                  </a:lnTo>
                  <a:lnTo>
                    <a:pt x="29603" y="12827"/>
                  </a:lnTo>
                  <a:lnTo>
                    <a:pt x="29832" y="12700"/>
                  </a:lnTo>
                  <a:lnTo>
                    <a:pt x="29908" y="12573"/>
                  </a:lnTo>
                  <a:lnTo>
                    <a:pt x="30162" y="12319"/>
                  </a:lnTo>
                  <a:lnTo>
                    <a:pt x="29933" y="12319"/>
                  </a:lnTo>
                  <a:lnTo>
                    <a:pt x="30772" y="12192"/>
                  </a:lnTo>
                  <a:lnTo>
                    <a:pt x="31432" y="11811"/>
                  </a:lnTo>
                  <a:lnTo>
                    <a:pt x="32232" y="11938"/>
                  </a:lnTo>
                  <a:lnTo>
                    <a:pt x="33083" y="11938"/>
                  </a:lnTo>
                  <a:lnTo>
                    <a:pt x="33731" y="12192"/>
                  </a:lnTo>
                  <a:lnTo>
                    <a:pt x="33223" y="12827"/>
                  </a:lnTo>
                  <a:lnTo>
                    <a:pt x="33121" y="13081"/>
                  </a:lnTo>
                  <a:lnTo>
                    <a:pt x="33007" y="13716"/>
                  </a:lnTo>
                  <a:lnTo>
                    <a:pt x="32994" y="13843"/>
                  </a:lnTo>
                  <a:lnTo>
                    <a:pt x="33172" y="13716"/>
                  </a:lnTo>
                  <a:lnTo>
                    <a:pt x="33299" y="13462"/>
                  </a:lnTo>
                  <a:lnTo>
                    <a:pt x="33350" y="13652"/>
                  </a:lnTo>
                  <a:lnTo>
                    <a:pt x="33235" y="14351"/>
                  </a:lnTo>
                  <a:lnTo>
                    <a:pt x="33299" y="13716"/>
                  </a:lnTo>
                  <a:lnTo>
                    <a:pt x="32854" y="14478"/>
                  </a:lnTo>
                  <a:lnTo>
                    <a:pt x="32931" y="14605"/>
                  </a:lnTo>
                  <a:lnTo>
                    <a:pt x="32854" y="14732"/>
                  </a:lnTo>
                  <a:lnTo>
                    <a:pt x="32512" y="15113"/>
                  </a:lnTo>
                  <a:lnTo>
                    <a:pt x="33235" y="14732"/>
                  </a:lnTo>
                  <a:lnTo>
                    <a:pt x="32753" y="15621"/>
                  </a:lnTo>
                  <a:lnTo>
                    <a:pt x="32588" y="16129"/>
                  </a:lnTo>
                  <a:lnTo>
                    <a:pt x="32473" y="16510"/>
                  </a:lnTo>
                  <a:lnTo>
                    <a:pt x="32385" y="16649"/>
                  </a:lnTo>
                  <a:lnTo>
                    <a:pt x="32207" y="16764"/>
                  </a:lnTo>
                  <a:lnTo>
                    <a:pt x="32169" y="17399"/>
                  </a:lnTo>
                  <a:lnTo>
                    <a:pt x="31940" y="17653"/>
                  </a:lnTo>
                  <a:lnTo>
                    <a:pt x="32143" y="16891"/>
                  </a:lnTo>
                  <a:lnTo>
                    <a:pt x="31762" y="17399"/>
                  </a:lnTo>
                  <a:lnTo>
                    <a:pt x="31724" y="17526"/>
                  </a:lnTo>
                  <a:lnTo>
                    <a:pt x="31610" y="17780"/>
                  </a:lnTo>
                  <a:lnTo>
                    <a:pt x="31191" y="18542"/>
                  </a:lnTo>
                  <a:lnTo>
                    <a:pt x="31330" y="18415"/>
                  </a:lnTo>
                  <a:lnTo>
                    <a:pt x="31369" y="19304"/>
                  </a:lnTo>
                  <a:lnTo>
                    <a:pt x="30784" y="20574"/>
                  </a:lnTo>
                  <a:lnTo>
                    <a:pt x="30886" y="20701"/>
                  </a:lnTo>
                  <a:lnTo>
                    <a:pt x="30784" y="20574"/>
                  </a:lnTo>
                  <a:lnTo>
                    <a:pt x="30619" y="20447"/>
                  </a:lnTo>
                  <a:lnTo>
                    <a:pt x="30327" y="20955"/>
                  </a:lnTo>
                  <a:lnTo>
                    <a:pt x="30353" y="21336"/>
                  </a:lnTo>
                  <a:lnTo>
                    <a:pt x="30162" y="21463"/>
                  </a:lnTo>
                  <a:lnTo>
                    <a:pt x="30073" y="22225"/>
                  </a:lnTo>
                  <a:lnTo>
                    <a:pt x="29984" y="22479"/>
                  </a:lnTo>
                  <a:lnTo>
                    <a:pt x="30035" y="23596"/>
                  </a:lnTo>
                  <a:lnTo>
                    <a:pt x="29629" y="24384"/>
                  </a:lnTo>
                  <a:lnTo>
                    <a:pt x="29540" y="24765"/>
                  </a:lnTo>
                  <a:lnTo>
                    <a:pt x="29908" y="25908"/>
                  </a:lnTo>
                  <a:lnTo>
                    <a:pt x="30137" y="27051"/>
                  </a:lnTo>
                  <a:lnTo>
                    <a:pt x="30378" y="27305"/>
                  </a:lnTo>
                  <a:lnTo>
                    <a:pt x="30695" y="28067"/>
                  </a:lnTo>
                  <a:lnTo>
                    <a:pt x="30784" y="28575"/>
                  </a:lnTo>
                  <a:lnTo>
                    <a:pt x="30454" y="27940"/>
                  </a:lnTo>
                  <a:lnTo>
                    <a:pt x="30492" y="28194"/>
                  </a:lnTo>
                  <a:lnTo>
                    <a:pt x="30594" y="28702"/>
                  </a:lnTo>
                  <a:lnTo>
                    <a:pt x="31038" y="29464"/>
                  </a:lnTo>
                  <a:lnTo>
                    <a:pt x="31076" y="29768"/>
                  </a:lnTo>
                  <a:lnTo>
                    <a:pt x="31191" y="29972"/>
                  </a:lnTo>
                  <a:lnTo>
                    <a:pt x="31153" y="29591"/>
                  </a:lnTo>
                  <a:lnTo>
                    <a:pt x="31534" y="29718"/>
                  </a:lnTo>
                  <a:lnTo>
                    <a:pt x="31394" y="29591"/>
                  </a:lnTo>
                  <a:lnTo>
                    <a:pt x="30975" y="29210"/>
                  </a:lnTo>
                  <a:lnTo>
                    <a:pt x="31051" y="28956"/>
                  </a:lnTo>
                  <a:lnTo>
                    <a:pt x="31242" y="29210"/>
                  </a:lnTo>
                  <a:lnTo>
                    <a:pt x="31191" y="28956"/>
                  </a:lnTo>
                  <a:lnTo>
                    <a:pt x="31165" y="28829"/>
                  </a:lnTo>
                  <a:lnTo>
                    <a:pt x="31140" y="28702"/>
                  </a:lnTo>
                  <a:lnTo>
                    <a:pt x="30937" y="28829"/>
                  </a:lnTo>
                  <a:lnTo>
                    <a:pt x="30924" y="28575"/>
                  </a:lnTo>
                  <a:lnTo>
                    <a:pt x="30975" y="28321"/>
                  </a:lnTo>
                  <a:lnTo>
                    <a:pt x="30822" y="28067"/>
                  </a:lnTo>
                  <a:lnTo>
                    <a:pt x="30822" y="27940"/>
                  </a:lnTo>
                  <a:lnTo>
                    <a:pt x="30949" y="28067"/>
                  </a:lnTo>
                  <a:lnTo>
                    <a:pt x="30911" y="27813"/>
                  </a:lnTo>
                  <a:lnTo>
                    <a:pt x="30848" y="27178"/>
                  </a:lnTo>
                  <a:lnTo>
                    <a:pt x="30543" y="26797"/>
                  </a:lnTo>
                  <a:lnTo>
                    <a:pt x="30594" y="26289"/>
                  </a:lnTo>
                  <a:lnTo>
                    <a:pt x="30429" y="25146"/>
                  </a:lnTo>
                  <a:lnTo>
                    <a:pt x="30416" y="26289"/>
                  </a:lnTo>
                  <a:lnTo>
                    <a:pt x="30289" y="25908"/>
                  </a:lnTo>
                  <a:lnTo>
                    <a:pt x="30314" y="25146"/>
                  </a:lnTo>
                  <a:lnTo>
                    <a:pt x="30594" y="24765"/>
                  </a:lnTo>
                  <a:lnTo>
                    <a:pt x="30391" y="24638"/>
                  </a:lnTo>
                  <a:lnTo>
                    <a:pt x="30416" y="24066"/>
                  </a:lnTo>
                  <a:lnTo>
                    <a:pt x="30416" y="24257"/>
                  </a:lnTo>
                  <a:lnTo>
                    <a:pt x="30416" y="24384"/>
                  </a:lnTo>
                  <a:lnTo>
                    <a:pt x="30441" y="24257"/>
                  </a:lnTo>
                  <a:lnTo>
                    <a:pt x="30416" y="23812"/>
                  </a:lnTo>
                  <a:lnTo>
                    <a:pt x="30492" y="22339"/>
                  </a:lnTo>
                  <a:lnTo>
                    <a:pt x="30607" y="22098"/>
                  </a:lnTo>
                  <a:lnTo>
                    <a:pt x="30708" y="21971"/>
                  </a:lnTo>
                  <a:lnTo>
                    <a:pt x="30962" y="21971"/>
                  </a:lnTo>
                  <a:lnTo>
                    <a:pt x="30772" y="21463"/>
                  </a:lnTo>
                  <a:lnTo>
                    <a:pt x="30886" y="21082"/>
                  </a:lnTo>
                  <a:lnTo>
                    <a:pt x="31038" y="20828"/>
                  </a:lnTo>
                  <a:lnTo>
                    <a:pt x="31038" y="21336"/>
                  </a:lnTo>
                  <a:lnTo>
                    <a:pt x="30924" y="21590"/>
                  </a:lnTo>
                  <a:lnTo>
                    <a:pt x="31153" y="21209"/>
                  </a:lnTo>
                  <a:lnTo>
                    <a:pt x="31140" y="20828"/>
                  </a:lnTo>
                  <a:lnTo>
                    <a:pt x="31089" y="20701"/>
                  </a:lnTo>
                  <a:lnTo>
                    <a:pt x="31165" y="20447"/>
                  </a:lnTo>
                  <a:lnTo>
                    <a:pt x="31635" y="19900"/>
                  </a:lnTo>
                  <a:lnTo>
                    <a:pt x="31546" y="19443"/>
                  </a:lnTo>
                  <a:lnTo>
                    <a:pt x="31953" y="18669"/>
                  </a:lnTo>
                  <a:lnTo>
                    <a:pt x="32067" y="18415"/>
                  </a:lnTo>
                  <a:lnTo>
                    <a:pt x="32258" y="17780"/>
                  </a:lnTo>
                  <a:lnTo>
                    <a:pt x="32359" y="17653"/>
                  </a:lnTo>
                  <a:lnTo>
                    <a:pt x="33286" y="15621"/>
                  </a:lnTo>
                  <a:lnTo>
                    <a:pt x="33134" y="15494"/>
                  </a:lnTo>
                  <a:lnTo>
                    <a:pt x="33439" y="14732"/>
                  </a:lnTo>
                  <a:lnTo>
                    <a:pt x="33489" y="14351"/>
                  </a:lnTo>
                  <a:lnTo>
                    <a:pt x="33528" y="14097"/>
                  </a:lnTo>
                  <a:lnTo>
                    <a:pt x="33667" y="14224"/>
                  </a:lnTo>
                  <a:lnTo>
                    <a:pt x="33667" y="14605"/>
                  </a:lnTo>
                  <a:lnTo>
                    <a:pt x="33807" y="14097"/>
                  </a:lnTo>
                  <a:lnTo>
                    <a:pt x="33845" y="13893"/>
                  </a:lnTo>
                  <a:lnTo>
                    <a:pt x="33807" y="14033"/>
                  </a:lnTo>
                  <a:lnTo>
                    <a:pt x="33832" y="13462"/>
                  </a:lnTo>
                  <a:lnTo>
                    <a:pt x="33959" y="13589"/>
                  </a:lnTo>
                  <a:lnTo>
                    <a:pt x="33947" y="13462"/>
                  </a:lnTo>
                  <a:lnTo>
                    <a:pt x="34036" y="12827"/>
                  </a:lnTo>
                  <a:lnTo>
                    <a:pt x="34759" y="1143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 descr=""/>
            <p:cNvSpPr/>
            <p:nvPr/>
          </p:nvSpPr>
          <p:spPr>
            <a:xfrm>
              <a:off x="6489101" y="5196678"/>
              <a:ext cx="106045" cy="153670"/>
            </a:xfrm>
            <a:custGeom>
              <a:avLst/>
              <a:gdLst/>
              <a:ahLst/>
              <a:cxnLst/>
              <a:rect l="l" t="t" r="r" b="b"/>
              <a:pathLst>
                <a:path w="106045" h="153670">
                  <a:moveTo>
                    <a:pt x="22987" y="0"/>
                  </a:moveTo>
                  <a:lnTo>
                    <a:pt x="12865" y="1704"/>
                  </a:lnTo>
                  <a:lnTo>
                    <a:pt x="6172" y="3939"/>
                  </a:lnTo>
                  <a:lnTo>
                    <a:pt x="1689" y="7482"/>
                  </a:lnTo>
                  <a:lnTo>
                    <a:pt x="0" y="22836"/>
                  </a:lnTo>
                  <a:lnTo>
                    <a:pt x="22" y="47420"/>
                  </a:lnTo>
                  <a:lnTo>
                    <a:pt x="4076" y="72543"/>
                  </a:lnTo>
                  <a:lnTo>
                    <a:pt x="16078" y="121477"/>
                  </a:lnTo>
                  <a:lnTo>
                    <a:pt x="17831" y="129487"/>
                  </a:lnTo>
                  <a:lnTo>
                    <a:pt x="19057" y="137511"/>
                  </a:lnTo>
                  <a:lnTo>
                    <a:pt x="19105" y="145516"/>
                  </a:lnTo>
                  <a:lnTo>
                    <a:pt x="17322" y="153469"/>
                  </a:lnTo>
                  <a:lnTo>
                    <a:pt x="25822" y="150512"/>
                  </a:lnTo>
                  <a:lnTo>
                    <a:pt x="34296" y="146233"/>
                  </a:lnTo>
                  <a:lnTo>
                    <a:pt x="42493" y="141264"/>
                  </a:lnTo>
                  <a:lnTo>
                    <a:pt x="50165" y="136235"/>
                  </a:lnTo>
                  <a:lnTo>
                    <a:pt x="50251" y="114444"/>
                  </a:lnTo>
                  <a:lnTo>
                    <a:pt x="46643" y="92290"/>
                  </a:lnTo>
                  <a:lnTo>
                    <a:pt x="41888" y="70330"/>
                  </a:lnTo>
                  <a:lnTo>
                    <a:pt x="38531" y="49125"/>
                  </a:lnTo>
                  <a:lnTo>
                    <a:pt x="38766" y="45063"/>
                  </a:lnTo>
                  <a:lnTo>
                    <a:pt x="44802" y="60146"/>
                  </a:lnTo>
                  <a:lnTo>
                    <a:pt x="59462" y="76586"/>
                  </a:lnTo>
                  <a:lnTo>
                    <a:pt x="85572" y="76596"/>
                  </a:lnTo>
                  <a:lnTo>
                    <a:pt x="98036" y="65801"/>
                  </a:lnTo>
                  <a:lnTo>
                    <a:pt x="103065" y="49907"/>
                  </a:lnTo>
                  <a:lnTo>
                    <a:pt x="105460" y="11787"/>
                  </a:lnTo>
                  <a:lnTo>
                    <a:pt x="39001" y="2707"/>
                  </a:lnTo>
                  <a:lnTo>
                    <a:pt x="34944" y="2982"/>
                  </a:lnTo>
                  <a:lnTo>
                    <a:pt x="29976" y="1253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06060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 descr=""/>
            <p:cNvSpPr/>
            <p:nvPr/>
          </p:nvSpPr>
          <p:spPr>
            <a:xfrm>
              <a:off x="6483363" y="5192686"/>
              <a:ext cx="113664" cy="162560"/>
            </a:xfrm>
            <a:custGeom>
              <a:avLst/>
              <a:gdLst/>
              <a:ahLst/>
              <a:cxnLst/>
              <a:rect l="l" t="t" r="r" b="b"/>
              <a:pathLst>
                <a:path w="113665" h="162560">
                  <a:moveTo>
                    <a:pt x="1993" y="42621"/>
                  </a:moveTo>
                  <a:lnTo>
                    <a:pt x="1866" y="42621"/>
                  </a:lnTo>
                  <a:lnTo>
                    <a:pt x="990" y="43891"/>
                  </a:lnTo>
                  <a:lnTo>
                    <a:pt x="1968" y="43891"/>
                  </a:lnTo>
                  <a:lnTo>
                    <a:pt x="1993" y="42621"/>
                  </a:lnTo>
                  <a:close/>
                </a:path>
                <a:path w="113665" h="162560">
                  <a:moveTo>
                    <a:pt x="3238" y="23660"/>
                  </a:moveTo>
                  <a:lnTo>
                    <a:pt x="2616" y="23761"/>
                  </a:lnTo>
                  <a:lnTo>
                    <a:pt x="2667" y="21932"/>
                  </a:lnTo>
                  <a:lnTo>
                    <a:pt x="2400" y="24104"/>
                  </a:lnTo>
                  <a:lnTo>
                    <a:pt x="2667" y="23863"/>
                  </a:lnTo>
                  <a:lnTo>
                    <a:pt x="2959" y="23749"/>
                  </a:lnTo>
                  <a:lnTo>
                    <a:pt x="3238" y="23660"/>
                  </a:lnTo>
                  <a:close/>
                </a:path>
                <a:path w="113665" h="162560">
                  <a:moveTo>
                    <a:pt x="3479" y="26111"/>
                  </a:moveTo>
                  <a:lnTo>
                    <a:pt x="3454" y="25806"/>
                  </a:lnTo>
                  <a:lnTo>
                    <a:pt x="3225" y="26111"/>
                  </a:lnTo>
                  <a:lnTo>
                    <a:pt x="3479" y="26111"/>
                  </a:lnTo>
                  <a:close/>
                </a:path>
                <a:path w="113665" h="162560">
                  <a:moveTo>
                    <a:pt x="3492" y="24345"/>
                  </a:moveTo>
                  <a:lnTo>
                    <a:pt x="3263" y="24841"/>
                  </a:lnTo>
                  <a:lnTo>
                    <a:pt x="3492" y="24841"/>
                  </a:lnTo>
                  <a:lnTo>
                    <a:pt x="3492" y="24345"/>
                  </a:lnTo>
                  <a:close/>
                </a:path>
                <a:path w="113665" h="162560">
                  <a:moveTo>
                    <a:pt x="3695" y="26111"/>
                  </a:moveTo>
                  <a:lnTo>
                    <a:pt x="3479" y="26111"/>
                  </a:lnTo>
                  <a:lnTo>
                    <a:pt x="3568" y="26416"/>
                  </a:lnTo>
                  <a:lnTo>
                    <a:pt x="3695" y="26111"/>
                  </a:lnTo>
                  <a:close/>
                </a:path>
                <a:path w="113665" h="162560">
                  <a:moveTo>
                    <a:pt x="4165" y="24841"/>
                  </a:moveTo>
                  <a:lnTo>
                    <a:pt x="3492" y="24841"/>
                  </a:lnTo>
                  <a:lnTo>
                    <a:pt x="3454" y="25806"/>
                  </a:lnTo>
                  <a:lnTo>
                    <a:pt x="4165" y="24841"/>
                  </a:lnTo>
                  <a:close/>
                </a:path>
                <a:path w="113665" h="162560">
                  <a:moveTo>
                    <a:pt x="5270" y="10947"/>
                  </a:moveTo>
                  <a:lnTo>
                    <a:pt x="4254" y="12141"/>
                  </a:lnTo>
                  <a:lnTo>
                    <a:pt x="4914" y="12141"/>
                  </a:lnTo>
                  <a:lnTo>
                    <a:pt x="5270" y="10947"/>
                  </a:lnTo>
                  <a:close/>
                </a:path>
                <a:path w="113665" h="162560">
                  <a:moveTo>
                    <a:pt x="5334" y="10871"/>
                  </a:moveTo>
                  <a:close/>
                </a:path>
                <a:path w="113665" h="162560">
                  <a:moveTo>
                    <a:pt x="7785" y="32461"/>
                  </a:moveTo>
                  <a:lnTo>
                    <a:pt x="7683" y="33172"/>
                  </a:lnTo>
                  <a:lnTo>
                    <a:pt x="7785" y="32461"/>
                  </a:lnTo>
                  <a:close/>
                </a:path>
                <a:path w="113665" h="162560">
                  <a:moveTo>
                    <a:pt x="7835" y="36271"/>
                  </a:moveTo>
                  <a:lnTo>
                    <a:pt x="7531" y="35318"/>
                  </a:lnTo>
                  <a:lnTo>
                    <a:pt x="7645" y="36271"/>
                  </a:lnTo>
                  <a:lnTo>
                    <a:pt x="7835" y="36271"/>
                  </a:lnTo>
                  <a:close/>
                </a:path>
                <a:path w="113665" h="162560">
                  <a:moveTo>
                    <a:pt x="12446" y="73101"/>
                  </a:moveTo>
                  <a:lnTo>
                    <a:pt x="11557" y="71831"/>
                  </a:lnTo>
                  <a:lnTo>
                    <a:pt x="11760" y="72440"/>
                  </a:lnTo>
                  <a:lnTo>
                    <a:pt x="12446" y="73101"/>
                  </a:lnTo>
                  <a:close/>
                </a:path>
                <a:path w="113665" h="162560">
                  <a:moveTo>
                    <a:pt x="12636" y="103962"/>
                  </a:moveTo>
                  <a:lnTo>
                    <a:pt x="12382" y="103720"/>
                  </a:lnTo>
                  <a:lnTo>
                    <a:pt x="12433" y="104013"/>
                  </a:lnTo>
                  <a:lnTo>
                    <a:pt x="12636" y="103962"/>
                  </a:lnTo>
                  <a:close/>
                </a:path>
                <a:path w="113665" h="162560">
                  <a:moveTo>
                    <a:pt x="15125" y="114134"/>
                  </a:moveTo>
                  <a:lnTo>
                    <a:pt x="15036" y="113741"/>
                  </a:lnTo>
                  <a:lnTo>
                    <a:pt x="14681" y="113741"/>
                  </a:lnTo>
                  <a:lnTo>
                    <a:pt x="15125" y="114134"/>
                  </a:lnTo>
                  <a:close/>
                </a:path>
                <a:path w="113665" h="162560">
                  <a:moveTo>
                    <a:pt x="15582" y="114719"/>
                  </a:moveTo>
                  <a:lnTo>
                    <a:pt x="15443" y="114414"/>
                  </a:lnTo>
                  <a:lnTo>
                    <a:pt x="15125" y="114134"/>
                  </a:lnTo>
                  <a:lnTo>
                    <a:pt x="15214" y="114515"/>
                  </a:lnTo>
                  <a:lnTo>
                    <a:pt x="15582" y="114719"/>
                  </a:lnTo>
                  <a:close/>
                </a:path>
                <a:path w="113665" h="162560">
                  <a:moveTo>
                    <a:pt x="19596" y="129476"/>
                  </a:moveTo>
                  <a:lnTo>
                    <a:pt x="19189" y="128981"/>
                  </a:lnTo>
                  <a:lnTo>
                    <a:pt x="19494" y="129628"/>
                  </a:lnTo>
                  <a:lnTo>
                    <a:pt x="19596" y="129476"/>
                  </a:lnTo>
                  <a:close/>
                </a:path>
                <a:path w="113665" h="162560">
                  <a:moveTo>
                    <a:pt x="19786" y="130251"/>
                  </a:moveTo>
                  <a:lnTo>
                    <a:pt x="19494" y="129628"/>
                  </a:lnTo>
                  <a:lnTo>
                    <a:pt x="19050" y="130251"/>
                  </a:lnTo>
                  <a:lnTo>
                    <a:pt x="19786" y="130251"/>
                  </a:lnTo>
                  <a:close/>
                </a:path>
                <a:path w="113665" h="162560">
                  <a:moveTo>
                    <a:pt x="29819" y="12"/>
                  </a:moveTo>
                  <a:lnTo>
                    <a:pt x="29692" y="0"/>
                  </a:lnTo>
                  <a:lnTo>
                    <a:pt x="29679" y="152"/>
                  </a:lnTo>
                  <a:lnTo>
                    <a:pt x="29819" y="12"/>
                  </a:lnTo>
                  <a:close/>
                </a:path>
                <a:path w="113665" h="162560">
                  <a:moveTo>
                    <a:pt x="38608" y="4305"/>
                  </a:moveTo>
                  <a:lnTo>
                    <a:pt x="38354" y="4089"/>
                  </a:lnTo>
                  <a:lnTo>
                    <a:pt x="38354" y="4521"/>
                  </a:lnTo>
                  <a:lnTo>
                    <a:pt x="38608" y="4305"/>
                  </a:lnTo>
                  <a:close/>
                </a:path>
                <a:path w="113665" h="162560">
                  <a:moveTo>
                    <a:pt x="38836" y="146761"/>
                  </a:moveTo>
                  <a:lnTo>
                    <a:pt x="38366" y="145491"/>
                  </a:lnTo>
                  <a:lnTo>
                    <a:pt x="37388" y="146761"/>
                  </a:lnTo>
                  <a:lnTo>
                    <a:pt x="38836" y="146761"/>
                  </a:lnTo>
                  <a:close/>
                </a:path>
                <a:path w="113665" h="162560">
                  <a:moveTo>
                    <a:pt x="39535" y="3251"/>
                  </a:moveTo>
                  <a:lnTo>
                    <a:pt x="38455" y="1981"/>
                  </a:lnTo>
                  <a:lnTo>
                    <a:pt x="37363" y="3251"/>
                  </a:lnTo>
                  <a:lnTo>
                    <a:pt x="38354" y="4089"/>
                  </a:lnTo>
                  <a:lnTo>
                    <a:pt x="38341" y="3251"/>
                  </a:lnTo>
                  <a:lnTo>
                    <a:pt x="39535" y="3251"/>
                  </a:lnTo>
                  <a:close/>
                </a:path>
                <a:path w="113665" h="162560">
                  <a:moveTo>
                    <a:pt x="41287" y="50038"/>
                  </a:moveTo>
                  <a:lnTo>
                    <a:pt x="41262" y="48971"/>
                  </a:lnTo>
                  <a:lnTo>
                    <a:pt x="40944" y="48971"/>
                  </a:lnTo>
                  <a:lnTo>
                    <a:pt x="41287" y="50038"/>
                  </a:lnTo>
                  <a:close/>
                </a:path>
                <a:path w="113665" h="162560">
                  <a:moveTo>
                    <a:pt x="41363" y="50241"/>
                  </a:moveTo>
                  <a:lnTo>
                    <a:pt x="41287" y="50038"/>
                  </a:lnTo>
                  <a:lnTo>
                    <a:pt x="41300" y="50241"/>
                  </a:lnTo>
                  <a:close/>
                </a:path>
                <a:path w="113665" h="162560">
                  <a:moveTo>
                    <a:pt x="41846" y="55321"/>
                  </a:moveTo>
                  <a:lnTo>
                    <a:pt x="41427" y="54051"/>
                  </a:lnTo>
                  <a:lnTo>
                    <a:pt x="41008" y="52781"/>
                  </a:lnTo>
                  <a:lnTo>
                    <a:pt x="39700" y="52781"/>
                  </a:lnTo>
                  <a:lnTo>
                    <a:pt x="40500" y="55321"/>
                  </a:lnTo>
                  <a:lnTo>
                    <a:pt x="41084" y="54203"/>
                  </a:lnTo>
                  <a:lnTo>
                    <a:pt x="41846" y="55321"/>
                  </a:lnTo>
                  <a:close/>
                </a:path>
                <a:path w="113665" h="162560">
                  <a:moveTo>
                    <a:pt x="42367" y="52781"/>
                  </a:moveTo>
                  <a:close/>
                </a:path>
                <a:path w="113665" h="162560">
                  <a:moveTo>
                    <a:pt x="42659" y="66014"/>
                  </a:moveTo>
                  <a:lnTo>
                    <a:pt x="42481" y="66128"/>
                  </a:lnTo>
                  <a:lnTo>
                    <a:pt x="42341" y="66370"/>
                  </a:lnTo>
                  <a:lnTo>
                    <a:pt x="42481" y="66281"/>
                  </a:lnTo>
                  <a:lnTo>
                    <a:pt x="42570" y="66154"/>
                  </a:lnTo>
                  <a:lnTo>
                    <a:pt x="42659" y="66014"/>
                  </a:lnTo>
                  <a:close/>
                </a:path>
                <a:path w="113665" h="162560">
                  <a:moveTo>
                    <a:pt x="45542" y="8331"/>
                  </a:moveTo>
                  <a:lnTo>
                    <a:pt x="44246" y="8331"/>
                  </a:lnTo>
                  <a:lnTo>
                    <a:pt x="44577" y="7086"/>
                  </a:lnTo>
                  <a:lnTo>
                    <a:pt x="44729" y="7518"/>
                  </a:lnTo>
                  <a:lnTo>
                    <a:pt x="44780" y="6934"/>
                  </a:lnTo>
                  <a:lnTo>
                    <a:pt x="44589" y="7061"/>
                  </a:lnTo>
                  <a:lnTo>
                    <a:pt x="44259" y="5791"/>
                  </a:lnTo>
                  <a:lnTo>
                    <a:pt x="43878" y="5791"/>
                  </a:lnTo>
                  <a:lnTo>
                    <a:pt x="43535" y="4521"/>
                  </a:lnTo>
                  <a:lnTo>
                    <a:pt x="42316" y="4521"/>
                  </a:lnTo>
                  <a:lnTo>
                    <a:pt x="41998" y="3251"/>
                  </a:lnTo>
                  <a:lnTo>
                    <a:pt x="41554" y="4521"/>
                  </a:lnTo>
                  <a:lnTo>
                    <a:pt x="40894" y="4521"/>
                  </a:lnTo>
                  <a:lnTo>
                    <a:pt x="40792" y="3251"/>
                  </a:lnTo>
                  <a:lnTo>
                    <a:pt x="39839" y="3251"/>
                  </a:lnTo>
                  <a:lnTo>
                    <a:pt x="38608" y="4305"/>
                  </a:lnTo>
                  <a:lnTo>
                    <a:pt x="38862" y="4521"/>
                  </a:lnTo>
                  <a:lnTo>
                    <a:pt x="38354" y="4521"/>
                  </a:lnTo>
                  <a:lnTo>
                    <a:pt x="37287" y="4521"/>
                  </a:lnTo>
                  <a:lnTo>
                    <a:pt x="36614" y="3251"/>
                  </a:lnTo>
                  <a:lnTo>
                    <a:pt x="35750" y="3251"/>
                  </a:lnTo>
                  <a:lnTo>
                    <a:pt x="35712" y="1981"/>
                  </a:lnTo>
                  <a:lnTo>
                    <a:pt x="33045" y="1981"/>
                  </a:lnTo>
                  <a:lnTo>
                    <a:pt x="32131" y="711"/>
                  </a:lnTo>
                  <a:lnTo>
                    <a:pt x="29502" y="1981"/>
                  </a:lnTo>
                  <a:lnTo>
                    <a:pt x="29692" y="711"/>
                  </a:lnTo>
                  <a:lnTo>
                    <a:pt x="29311" y="711"/>
                  </a:lnTo>
                  <a:lnTo>
                    <a:pt x="27762" y="1981"/>
                  </a:lnTo>
                  <a:lnTo>
                    <a:pt x="26822" y="1981"/>
                  </a:lnTo>
                  <a:lnTo>
                    <a:pt x="28498" y="711"/>
                  </a:lnTo>
                  <a:lnTo>
                    <a:pt x="23228" y="1981"/>
                  </a:lnTo>
                  <a:lnTo>
                    <a:pt x="23444" y="711"/>
                  </a:lnTo>
                  <a:lnTo>
                    <a:pt x="22364" y="1981"/>
                  </a:lnTo>
                  <a:lnTo>
                    <a:pt x="18948" y="1981"/>
                  </a:lnTo>
                  <a:lnTo>
                    <a:pt x="17068" y="3251"/>
                  </a:lnTo>
                  <a:lnTo>
                    <a:pt x="14833" y="3251"/>
                  </a:lnTo>
                  <a:lnTo>
                    <a:pt x="15138" y="4521"/>
                  </a:lnTo>
                  <a:lnTo>
                    <a:pt x="13322" y="5791"/>
                  </a:lnTo>
                  <a:lnTo>
                    <a:pt x="12801" y="7061"/>
                  </a:lnTo>
                  <a:lnTo>
                    <a:pt x="10744" y="7061"/>
                  </a:lnTo>
                  <a:lnTo>
                    <a:pt x="12877" y="4521"/>
                  </a:lnTo>
                  <a:lnTo>
                    <a:pt x="12407" y="4521"/>
                  </a:lnTo>
                  <a:lnTo>
                    <a:pt x="9829" y="7061"/>
                  </a:lnTo>
                  <a:lnTo>
                    <a:pt x="9372" y="7061"/>
                  </a:lnTo>
                  <a:lnTo>
                    <a:pt x="9791" y="8331"/>
                  </a:lnTo>
                  <a:lnTo>
                    <a:pt x="8572" y="7061"/>
                  </a:lnTo>
                  <a:lnTo>
                    <a:pt x="9474" y="8331"/>
                  </a:lnTo>
                  <a:lnTo>
                    <a:pt x="7848" y="8331"/>
                  </a:lnTo>
                  <a:lnTo>
                    <a:pt x="7924" y="9601"/>
                  </a:lnTo>
                  <a:lnTo>
                    <a:pt x="14719" y="9601"/>
                  </a:lnTo>
                  <a:lnTo>
                    <a:pt x="17526" y="8331"/>
                  </a:lnTo>
                  <a:lnTo>
                    <a:pt x="22174" y="8331"/>
                  </a:lnTo>
                  <a:lnTo>
                    <a:pt x="22148" y="7061"/>
                  </a:lnTo>
                  <a:lnTo>
                    <a:pt x="24523" y="7061"/>
                  </a:lnTo>
                  <a:lnTo>
                    <a:pt x="25057" y="5791"/>
                  </a:lnTo>
                  <a:lnTo>
                    <a:pt x="27546" y="4521"/>
                  </a:lnTo>
                  <a:lnTo>
                    <a:pt x="29184" y="8331"/>
                  </a:lnTo>
                  <a:lnTo>
                    <a:pt x="32143" y="7061"/>
                  </a:lnTo>
                  <a:lnTo>
                    <a:pt x="31877" y="5791"/>
                  </a:lnTo>
                  <a:lnTo>
                    <a:pt x="32918" y="7061"/>
                  </a:lnTo>
                  <a:lnTo>
                    <a:pt x="35826" y="7061"/>
                  </a:lnTo>
                  <a:lnTo>
                    <a:pt x="35699" y="8331"/>
                  </a:lnTo>
                  <a:lnTo>
                    <a:pt x="39636" y="8331"/>
                  </a:lnTo>
                  <a:lnTo>
                    <a:pt x="39458" y="9601"/>
                  </a:lnTo>
                  <a:lnTo>
                    <a:pt x="39319" y="9601"/>
                  </a:lnTo>
                  <a:lnTo>
                    <a:pt x="39154" y="10871"/>
                  </a:lnTo>
                  <a:lnTo>
                    <a:pt x="43624" y="10871"/>
                  </a:lnTo>
                  <a:lnTo>
                    <a:pt x="44450" y="9601"/>
                  </a:lnTo>
                  <a:lnTo>
                    <a:pt x="45237" y="9601"/>
                  </a:lnTo>
                  <a:lnTo>
                    <a:pt x="45542" y="8331"/>
                  </a:lnTo>
                  <a:close/>
                </a:path>
                <a:path w="113665" h="162560">
                  <a:moveTo>
                    <a:pt x="45872" y="77863"/>
                  </a:moveTo>
                  <a:lnTo>
                    <a:pt x="45732" y="77736"/>
                  </a:lnTo>
                  <a:lnTo>
                    <a:pt x="45656" y="77584"/>
                  </a:lnTo>
                  <a:lnTo>
                    <a:pt x="45720" y="77863"/>
                  </a:lnTo>
                  <a:lnTo>
                    <a:pt x="45796" y="78003"/>
                  </a:lnTo>
                  <a:lnTo>
                    <a:pt x="45872" y="77863"/>
                  </a:lnTo>
                  <a:close/>
                </a:path>
                <a:path w="113665" h="162560">
                  <a:moveTo>
                    <a:pt x="46101" y="144678"/>
                  </a:moveTo>
                  <a:lnTo>
                    <a:pt x="45961" y="144703"/>
                  </a:lnTo>
                  <a:lnTo>
                    <a:pt x="46101" y="144678"/>
                  </a:lnTo>
                  <a:close/>
                </a:path>
                <a:path w="113665" h="162560">
                  <a:moveTo>
                    <a:pt x="47891" y="86271"/>
                  </a:moveTo>
                  <a:lnTo>
                    <a:pt x="47586" y="85737"/>
                  </a:lnTo>
                  <a:lnTo>
                    <a:pt x="46507" y="85839"/>
                  </a:lnTo>
                  <a:lnTo>
                    <a:pt x="47002" y="86741"/>
                  </a:lnTo>
                  <a:lnTo>
                    <a:pt x="47891" y="86271"/>
                  </a:lnTo>
                  <a:close/>
                </a:path>
                <a:path w="113665" h="162560">
                  <a:moveTo>
                    <a:pt x="48310" y="88341"/>
                  </a:moveTo>
                  <a:lnTo>
                    <a:pt x="48183" y="87985"/>
                  </a:lnTo>
                  <a:lnTo>
                    <a:pt x="48183" y="88595"/>
                  </a:lnTo>
                  <a:lnTo>
                    <a:pt x="48272" y="88430"/>
                  </a:lnTo>
                  <a:close/>
                </a:path>
                <a:path w="113665" h="162560">
                  <a:moveTo>
                    <a:pt x="51473" y="55918"/>
                  </a:moveTo>
                  <a:lnTo>
                    <a:pt x="51384" y="55765"/>
                  </a:lnTo>
                  <a:lnTo>
                    <a:pt x="51257" y="55613"/>
                  </a:lnTo>
                  <a:lnTo>
                    <a:pt x="51473" y="55918"/>
                  </a:lnTo>
                  <a:close/>
                </a:path>
                <a:path w="113665" h="162560">
                  <a:moveTo>
                    <a:pt x="51612" y="70561"/>
                  </a:moveTo>
                  <a:lnTo>
                    <a:pt x="51549" y="70358"/>
                  </a:lnTo>
                  <a:lnTo>
                    <a:pt x="49987" y="69291"/>
                  </a:lnTo>
                  <a:lnTo>
                    <a:pt x="51612" y="70561"/>
                  </a:lnTo>
                  <a:close/>
                </a:path>
                <a:path w="113665" h="162560">
                  <a:moveTo>
                    <a:pt x="52476" y="76263"/>
                  </a:moveTo>
                  <a:lnTo>
                    <a:pt x="52451" y="76073"/>
                  </a:lnTo>
                  <a:lnTo>
                    <a:pt x="52476" y="76263"/>
                  </a:lnTo>
                  <a:close/>
                </a:path>
                <a:path w="113665" h="162560">
                  <a:moveTo>
                    <a:pt x="52730" y="78079"/>
                  </a:moveTo>
                  <a:lnTo>
                    <a:pt x="52717" y="77571"/>
                  </a:lnTo>
                  <a:lnTo>
                    <a:pt x="52603" y="76911"/>
                  </a:lnTo>
                  <a:lnTo>
                    <a:pt x="52476" y="76263"/>
                  </a:lnTo>
                  <a:lnTo>
                    <a:pt x="52730" y="78079"/>
                  </a:lnTo>
                  <a:close/>
                </a:path>
                <a:path w="113665" h="162560">
                  <a:moveTo>
                    <a:pt x="53035" y="148031"/>
                  </a:moveTo>
                  <a:lnTo>
                    <a:pt x="39319" y="148031"/>
                  </a:lnTo>
                  <a:lnTo>
                    <a:pt x="36423" y="148031"/>
                  </a:lnTo>
                  <a:lnTo>
                    <a:pt x="35826" y="148031"/>
                  </a:lnTo>
                  <a:lnTo>
                    <a:pt x="32321" y="149301"/>
                  </a:lnTo>
                  <a:lnTo>
                    <a:pt x="31673" y="151841"/>
                  </a:lnTo>
                  <a:lnTo>
                    <a:pt x="30848" y="151841"/>
                  </a:lnTo>
                  <a:lnTo>
                    <a:pt x="31356" y="150571"/>
                  </a:lnTo>
                  <a:lnTo>
                    <a:pt x="30988" y="150571"/>
                  </a:lnTo>
                  <a:lnTo>
                    <a:pt x="30530" y="151841"/>
                  </a:lnTo>
                  <a:lnTo>
                    <a:pt x="29514" y="151841"/>
                  </a:lnTo>
                  <a:lnTo>
                    <a:pt x="28498" y="153111"/>
                  </a:lnTo>
                  <a:lnTo>
                    <a:pt x="27927" y="153111"/>
                  </a:lnTo>
                  <a:lnTo>
                    <a:pt x="28181" y="151841"/>
                  </a:lnTo>
                  <a:lnTo>
                    <a:pt x="27546" y="153009"/>
                  </a:lnTo>
                  <a:lnTo>
                    <a:pt x="27749" y="151841"/>
                  </a:lnTo>
                  <a:lnTo>
                    <a:pt x="28181" y="151841"/>
                  </a:lnTo>
                  <a:lnTo>
                    <a:pt x="28448" y="151841"/>
                  </a:lnTo>
                  <a:lnTo>
                    <a:pt x="28879" y="150571"/>
                  </a:lnTo>
                  <a:lnTo>
                    <a:pt x="27978" y="150571"/>
                  </a:lnTo>
                  <a:lnTo>
                    <a:pt x="27635" y="148031"/>
                  </a:lnTo>
                  <a:lnTo>
                    <a:pt x="27279" y="146761"/>
                  </a:lnTo>
                  <a:lnTo>
                    <a:pt x="28600" y="146761"/>
                  </a:lnTo>
                  <a:lnTo>
                    <a:pt x="28956" y="142951"/>
                  </a:lnTo>
                  <a:lnTo>
                    <a:pt x="29032" y="141681"/>
                  </a:lnTo>
                  <a:lnTo>
                    <a:pt x="29222" y="141681"/>
                  </a:lnTo>
                  <a:lnTo>
                    <a:pt x="28981" y="137871"/>
                  </a:lnTo>
                  <a:lnTo>
                    <a:pt x="27127" y="135331"/>
                  </a:lnTo>
                  <a:lnTo>
                    <a:pt x="25857" y="131521"/>
                  </a:lnTo>
                  <a:lnTo>
                    <a:pt x="26809" y="128981"/>
                  </a:lnTo>
                  <a:lnTo>
                    <a:pt x="24739" y="123901"/>
                  </a:lnTo>
                  <a:lnTo>
                    <a:pt x="24676" y="120091"/>
                  </a:lnTo>
                  <a:lnTo>
                    <a:pt x="23634" y="120091"/>
                  </a:lnTo>
                  <a:lnTo>
                    <a:pt x="23342" y="118821"/>
                  </a:lnTo>
                  <a:lnTo>
                    <a:pt x="21844" y="117551"/>
                  </a:lnTo>
                  <a:lnTo>
                    <a:pt x="23139" y="117551"/>
                  </a:lnTo>
                  <a:lnTo>
                    <a:pt x="24168" y="116281"/>
                  </a:lnTo>
                  <a:lnTo>
                    <a:pt x="23418" y="115011"/>
                  </a:lnTo>
                  <a:lnTo>
                    <a:pt x="23114" y="113741"/>
                  </a:lnTo>
                  <a:lnTo>
                    <a:pt x="21475" y="113741"/>
                  </a:lnTo>
                  <a:lnTo>
                    <a:pt x="22402" y="111201"/>
                  </a:lnTo>
                  <a:lnTo>
                    <a:pt x="22720" y="111594"/>
                  </a:lnTo>
                  <a:lnTo>
                    <a:pt x="22453" y="111061"/>
                  </a:lnTo>
                  <a:lnTo>
                    <a:pt x="22872" y="109931"/>
                  </a:lnTo>
                  <a:lnTo>
                    <a:pt x="18262" y="104851"/>
                  </a:lnTo>
                  <a:lnTo>
                    <a:pt x="19812" y="102311"/>
                  </a:lnTo>
                  <a:lnTo>
                    <a:pt x="19202" y="101041"/>
                  </a:lnTo>
                  <a:lnTo>
                    <a:pt x="18935" y="99771"/>
                  </a:lnTo>
                  <a:lnTo>
                    <a:pt x="19177" y="99771"/>
                  </a:lnTo>
                  <a:lnTo>
                    <a:pt x="18796" y="97231"/>
                  </a:lnTo>
                  <a:lnTo>
                    <a:pt x="18580" y="95961"/>
                  </a:lnTo>
                  <a:lnTo>
                    <a:pt x="17653" y="93421"/>
                  </a:lnTo>
                  <a:lnTo>
                    <a:pt x="18415" y="93421"/>
                  </a:lnTo>
                  <a:lnTo>
                    <a:pt x="18059" y="92151"/>
                  </a:lnTo>
                  <a:lnTo>
                    <a:pt x="15455" y="92151"/>
                  </a:lnTo>
                  <a:lnTo>
                    <a:pt x="15024" y="90881"/>
                  </a:lnTo>
                  <a:lnTo>
                    <a:pt x="16167" y="89611"/>
                  </a:lnTo>
                  <a:lnTo>
                    <a:pt x="15468" y="87071"/>
                  </a:lnTo>
                  <a:lnTo>
                    <a:pt x="15849" y="83261"/>
                  </a:lnTo>
                  <a:lnTo>
                    <a:pt x="14960" y="81991"/>
                  </a:lnTo>
                  <a:lnTo>
                    <a:pt x="14782" y="81724"/>
                  </a:lnTo>
                  <a:lnTo>
                    <a:pt x="14808" y="81991"/>
                  </a:lnTo>
                  <a:lnTo>
                    <a:pt x="14770" y="81711"/>
                  </a:lnTo>
                  <a:lnTo>
                    <a:pt x="14084" y="80721"/>
                  </a:lnTo>
                  <a:lnTo>
                    <a:pt x="14655" y="80721"/>
                  </a:lnTo>
                  <a:lnTo>
                    <a:pt x="14770" y="81711"/>
                  </a:lnTo>
                  <a:lnTo>
                    <a:pt x="14541" y="79451"/>
                  </a:lnTo>
                  <a:lnTo>
                    <a:pt x="14528" y="78181"/>
                  </a:lnTo>
                  <a:lnTo>
                    <a:pt x="14503" y="75641"/>
                  </a:lnTo>
                  <a:lnTo>
                    <a:pt x="13614" y="76327"/>
                  </a:lnTo>
                  <a:lnTo>
                    <a:pt x="12382" y="74371"/>
                  </a:lnTo>
                  <a:lnTo>
                    <a:pt x="11760" y="72440"/>
                  </a:lnTo>
                  <a:lnTo>
                    <a:pt x="11112" y="71831"/>
                  </a:lnTo>
                  <a:lnTo>
                    <a:pt x="10782" y="71831"/>
                  </a:lnTo>
                  <a:lnTo>
                    <a:pt x="10147" y="69291"/>
                  </a:lnTo>
                  <a:lnTo>
                    <a:pt x="10642" y="69291"/>
                  </a:lnTo>
                  <a:lnTo>
                    <a:pt x="10820" y="68021"/>
                  </a:lnTo>
                  <a:lnTo>
                    <a:pt x="9639" y="69291"/>
                  </a:lnTo>
                  <a:lnTo>
                    <a:pt x="9766" y="66751"/>
                  </a:lnTo>
                  <a:lnTo>
                    <a:pt x="10426" y="68021"/>
                  </a:lnTo>
                  <a:lnTo>
                    <a:pt x="10236" y="65481"/>
                  </a:lnTo>
                  <a:lnTo>
                    <a:pt x="9182" y="65481"/>
                  </a:lnTo>
                  <a:lnTo>
                    <a:pt x="8648" y="64211"/>
                  </a:lnTo>
                  <a:lnTo>
                    <a:pt x="8953" y="62941"/>
                  </a:lnTo>
                  <a:lnTo>
                    <a:pt x="9677" y="61671"/>
                  </a:lnTo>
                  <a:lnTo>
                    <a:pt x="8432" y="61671"/>
                  </a:lnTo>
                  <a:lnTo>
                    <a:pt x="8509" y="60401"/>
                  </a:lnTo>
                  <a:lnTo>
                    <a:pt x="9131" y="60401"/>
                  </a:lnTo>
                  <a:lnTo>
                    <a:pt x="9309" y="57861"/>
                  </a:lnTo>
                  <a:lnTo>
                    <a:pt x="9779" y="57861"/>
                  </a:lnTo>
                  <a:lnTo>
                    <a:pt x="9728" y="56591"/>
                  </a:lnTo>
                  <a:lnTo>
                    <a:pt x="10960" y="57861"/>
                  </a:lnTo>
                  <a:lnTo>
                    <a:pt x="10223" y="56591"/>
                  </a:lnTo>
                  <a:lnTo>
                    <a:pt x="9448" y="55321"/>
                  </a:lnTo>
                  <a:lnTo>
                    <a:pt x="9067" y="54686"/>
                  </a:lnTo>
                  <a:lnTo>
                    <a:pt x="9067" y="57861"/>
                  </a:lnTo>
                  <a:lnTo>
                    <a:pt x="8978" y="57619"/>
                  </a:lnTo>
                  <a:lnTo>
                    <a:pt x="7620" y="56591"/>
                  </a:lnTo>
                  <a:lnTo>
                    <a:pt x="8255" y="55321"/>
                  </a:lnTo>
                  <a:lnTo>
                    <a:pt x="8737" y="55321"/>
                  </a:lnTo>
                  <a:lnTo>
                    <a:pt x="8940" y="56591"/>
                  </a:lnTo>
                  <a:lnTo>
                    <a:pt x="9042" y="57670"/>
                  </a:lnTo>
                  <a:lnTo>
                    <a:pt x="9067" y="57861"/>
                  </a:lnTo>
                  <a:lnTo>
                    <a:pt x="9067" y="54686"/>
                  </a:lnTo>
                  <a:lnTo>
                    <a:pt x="8686" y="54051"/>
                  </a:lnTo>
                  <a:lnTo>
                    <a:pt x="8877" y="52781"/>
                  </a:lnTo>
                  <a:lnTo>
                    <a:pt x="9271" y="52781"/>
                  </a:lnTo>
                  <a:lnTo>
                    <a:pt x="9156" y="51511"/>
                  </a:lnTo>
                  <a:lnTo>
                    <a:pt x="9131" y="50241"/>
                  </a:lnTo>
                  <a:lnTo>
                    <a:pt x="8940" y="48971"/>
                  </a:lnTo>
                  <a:lnTo>
                    <a:pt x="9271" y="48971"/>
                  </a:lnTo>
                  <a:lnTo>
                    <a:pt x="9436" y="50241"/>
                  </a:lnTo>
                  <a:lnTo>
                    <a:pt x="9766" y="50241"/>
                  </a:lnTo>
                  <a:lnTo>
                    <a:pt x="9347" y="48971"/>
                  </a:lnTo>
                  <a:lnTo>
                    <a:pt x="9309" y="47701"/>
                  </a:lnTo>
                  <a:lnTo>
                    <a:pt x="8458" y="47701"/>
                  </a:lnTo>
                  <a:lnTo>
                    <a:pt x="8521" y="46431"/>
                  </a:lnTo>
                  <a:lnTo>
                    <a:pt x="7886" y="47701"/>
                  </a:lnTo>
                  <a:lnTo>
                    <a:pt x="7924" y="47853"/>
                  </a:lnTo>
                  <a:lnTo>
                    <a:pt x="7810" y="48056"/>
                  </a:lnTo>
                  <a:lnTo>
                    <a:pt x="8001" y="48183"/>
                  </a:lnTo>
                  <a:lnTo>
                    <a:pt x="8128" y="48971"/>
                  </a:lnTo>
                  <a:lnTo>
                    <a:pt x="8305" y="50241"/>
                  </a:lnTo>
                  <a:lnTo>
                    <a:pt x="7404" y="50241"/>
                  </a:lnTo>
                  <a:lnTo>
                    <a:pt x="7823" y="48971"/>
                  </a:lnTo>
                  <a:lnTo>
                    <a:pt x="6350" y="47701"/>
                  </a:lnTo>
                  <a:lnTo>
                    <a:pt x="7429" y="46431"/>
                  </a:lnTo>
                  <a:lnTo>
                    <a:pt x="8001" y="43891"/>
                  </a:lnTo>
                  <a:lnTo>
                    <a:pt x="8750" y="43891"/>
                  </a:lnTo>
                  <a:lnTo>
                    <a:pt x="8166" y="41351"/>
                  </a:lnTo>
                  <a:lnTo>
                    <a:pt x="8280" y="38811"/>
                  </a:lnTo>
                  <a:lnTo>
                    <a:pt x="6756" y="36271"/>
                  </a:lnTo>
                  <a:lnTo>
                    <a:pt x="7226" y="36271"/>
                  </a:lnTo>
                  <a:lnTo>
                    <a:pt x="7429" y="35318"/>
                  </a:lnTo>
                  <a:lnTo>
                    <a:pt x="7429" y="35001"/>
                  </a:lnTo>
                  <a:lnTo>
                    <a:pt x="7607" y="33731"/>
                  </a:lnTo>
                  <a:lnTo>
                    <a:pt x="7581" y="32461"/>
                  </a:lnTo>
                  <a:lnTo>
                    <a:pt x="6731" y="32461"/>
                  </a:lnTo>
                  <a:lnTo>
                    <a:pt x="7048" y="31191"/>
                  </a:lnTo>
                  <a:lnTo>
                    <a:pt x="7378" y="29921"/>
                  </a:lnTo>
                  <a:lnTo>
                    <a:pt x="7581" y="32461"/>
                  </a:lnTo>
                  <a:lnTo>
                    <a:pt x="7658" y="33388"/>
                  </a:lnTo>
                  <a:lnTo>
                    <a:pt x="7696" y="31191"/>
                  </a:lnTo>
                  <a:lnTo>
                    <a:pt x="8013" y="31191"/>
                  </a:lnTo>
                  <a:lnTo>
                    <a:pt x="9080" y="28651"/>
                  </a:lnTo>
                  <a:lnTo>
                    <a:pt x="8534" y="27381"/>
                  </a:lnTo>
                  <a:lnTo>
                    <a:pt x="8013" y="23571"/>
                  </a:lnTo>
                  <a:lnTo>
                    <a:pt x="7835" y="22301"/>
                  </a:lnTo>
                  <a:lnTo>
                    <a:pt x="7620" y="21031"/>
                  </a:lnTo>
                  <a:lnTo>
                    <a:pt x="9474" y="18491"/>
                  </a:lnTo>
                  <a:lnTo>
                    <a:pt x="8928" y="18491"/>
                  </a:lnTo>
                  <a:lnTo>
                    <a:pt x="10223" y="15951"/>
                  </a:lnTo>
                  <a:lnTo>
                    <a:pt x="10680" y="14681"/>
                  </a:lnTo>
                  <a:lnTo>
                    <a:pt x="11137" y="13411"/>
                  </a:lnTo>
                  <a:lnTo>
                    <a:pt x="12954" y="10871"/>
                  </a:lnTo>
                  <a:lnTo>
                    <a:pt x="6311" y="10871"/>
                  </a:lnTo>
                  <a:lnTo>
                    <a:pt x="6096" y="10871"/>
                  </a:lnTo>
                  <a:lnTo>
                    <a:pt x="5778" y="12141"/>
                  </a:lnTo>
                  <a:lnTo>
                    <a:pt x="6197" y="12141"/>
                  </a:lnTo>
                  <a:lnTo>
                    <a:pt x="5473" y="14681"/>
                  </a:lnTo>
                  <a:lnTo>
                    <a:pt x="4978" y="13411"/>
                  </a:lnTo>
                  <a:lnTo>
                    <a:pt x="4089" y="13411"/>
                  </a:lnTo>
                  <a:lnTo>
                    <a:pt x="3810" y="15951"/>
                  </a:lnTo>
                  <a:lnTo>
                    <a:pt x="4445" y="17221"/>
                  </a:lnTo>
                  <a:lnTo>
                    <a:pt x="4140" y="18491"/>
                  </a:lnTo>
                  <a:lnTo>
                    <a:pt x="3657" y="18491"/>
                  </a:lnTo>
                  <a:lnTo>
                    <a:pt x="4076" y="19761"/>
                  </a:lnTo>
                  <a:lnTo>
                    <a:pt x="2717" y="22301"/>
                  </a:lnTo>
                  <a:lnTo>
                    <a:pt x="3568" y="23571"/>
                  </a:lnTo>
                  <a:lnTo>
                    <a:pt x="3492" y="24345"/>
                  </a:lnTo>
                  <a:lnTo>
                    <a:pt x="3860" y="23571"/>
                  </a:lnTo>
                  <a:lnTo>
                    <a:pt x="4445" y="23571"/>
                  </a:lnTo>
                  <a:lnTo>
                    <a:pt x="4838" y="24841"/>
                  </a:lnTo>
                  <a:lnTo>
                    <a:pt x="5359" y="26111"/>
                  </a:lnTo>
                  <a:lnTo>
                    <a:pt x="4660" y="26111"/>
                  </a:lnTo>
                  <a:lnTo>
                    <a:pt x="4546" y="25615"/>
                  </a:lnTo>
                  <a:lnTo>
                    <a:pt x="4546" y="56591"/>
                  </a:lnTo>
                  <a:lnTo>
                    <a:pt x="4318" y="55321"/>
                  </a:lnTo>
                  <a:lnTo>
                    <a:pt x="4216" y="56743"/>
                  </a:lnTo>
                  <a:lnTo>
                    <a:pt x="4051" y="57861"/>
                  </a:lnTo>
                  <a:lnTo>
                    <a:pt x="4038" y="56591"/>
                  </a:lnTo>
                  <a:lnTo>
                    <a:pt x="3911" y="55321"/>
                  </a:lnTo>
                  <a:lnTo>
                    <a:pt x="4318" y="55321"/>
                  </a:lnTo>
                  <a:lnTo>
                    <a:pt x="4508" y="55321"/>
                  </a:lnTo>
                  <a:lnTo>
                    <a:pt x="4546" y="56591"/>
                  </a:lnTo>
                  <a:lnTo>
                    <a:pt x="4546" y="25615"/>
                  </a:lnTo>
                  <a:lnTo>
                    <a:pt x="4368" y="24841"/>
                  </a:lnTo>
                  <a:lnTo>
                    <a:pt x="4165" y="24841"/>
                  </a:lnTo>
                  <a:lnTo>
                    <a:pt x="4381" y="26111"/>
                  </a:lnTo>
                  <a:lnTo>
                    <a:pt x="3695" y="26111"/>
                  </a:lnTo>
                  <a:lnTo>
                    <a:pt x="3594" y="26517"/>
                  </a:lnTo>
                  <a:lnTo>
                    <a:pt x="4191" y="28651"/>
                  </a:lnTo>
                  <a:lnTo>
                    <a:pt x="3810" y="29921"/>
                  </a:lnTo>
                  <a:lnTo>
                    <a:pt x="3644" y="29921"/>
                  </a:lnTo>
                  <a:lnTo>
                    <a:pt x="3644" y="54051"/>
                  </a:lnTo>
                  <a:lnTo>
                    <a:pt x="3479" y="52781"/>
                  </a:lnTo>
                  <a:lnTo>
                    <a:pt x="3644" y="54051"/>
                  </a:lnTo>
                  <a:lnTo>
                    <a:pt x="3644" y="29921"/>
                  </a:lnTo>
                  <a:lnTo>
                    <a:pt x="2743" y="29921"/>
                  </a:lnTo>
                  <a:lnTo>
                    <a:pt x="3060" y="28651"/>
                  </a:lnTo>
                  <a:lnTo>
                    <a:pt x="3594" y="26517"/>
                  </a:lnTo>
                  <a:lnTo>
                    <a:pt x="2628" y="28651"/>
                  </a:lnTo>
                  <a:lnTo>
                    <a:pt x="2997" y="27381"/>
                  </a:lnTo>
                  <a:lnTo>
                    <a:pt x="3225" y="26111"/>
                  </a:lnTo>
                  <a:lnTo>
                    <a:pt x="1397" y="27381"/>
                  </a:lnTo>
                  <a:lnTo>
                    <a:pt x="3390" y="24968"/>
                  </a:lnTo>
                  <a:lnTo>
                    <a:pt x="1562" y="26111"/>
                  </a:lnTo>
                  <a:lnTo>
                    <a:pt x="1270" y="27381"/>
                  </a:lnTo>
                  <a:lnTo>
                    <a:pt x="990" y="28651"/>
                  </a:lnTo>
                  <a:lnTo>
                    <a:pt x="1841" y="29921"/>
                  </a:lnTo>
                  <a:lnTo>
                    <a:pt x="1320" y="32461"/>
                  </a:lnTo>
                  <a:lnTo>
                    <a:pt x="1854" y="32461"/>
                  </a:lnTo>
                  <a:lnTo>
                    <a:pt x="2184" y="31191"/>
                  </a:lnTo>
                  <a:lnTo>
                    <a:pt x="2730" y="32461"/>
                  </a:lnTo>
                  <a:lnTo>
                    <a:pt x="3581" y="36271"/>
                  </a:lnTo>
                  <a:lnTo>
                    <a:pt x="0" y="35001"/>
                  </a:lnTo>
                  <a:lnTo>
                    <a:pt x="1308" y="37541"/>
                  </a:lnTo>
                  <a:lnTo>
                    <a:pt x="2019" y="38811"/>
                  </a:lnTo>
                  <a:lnTo>
                    <a:pt x="3251" y="38811"/>
                  </a:lnTo>
                  <a:lnTo>
                    <a:pt x="2628" y="41351"/>
                  </a:lnTo>
                  <a:lnTo>
                    <a:pt x="1422" y="40081"/>
                  </a:lnTo>
                  <a:lnTo>
                    <a:pt x="1384" y="42621"/>
                  </a:lnTo>
                  <a:lnTo>
                    <a:pt x="3162" y="41351"/>
                  </a:lnTo>
                  <a:lnTo>
                    <a:pt x="2451" y="43891"/>
                  </a:lnTo>
                  <a:lnTo>
                    <a:pt x="2616" y="45161"/>
                  </a:lnTo>
                  <a:lnTo>
                    <a:pt x="1574" y="45161"/>
                  </a:lnTo>
                  <a:lnTo>
                    <a:pt x="1917" y="47701"/>
                  </a:lnTo>
                  <a:lnTo>
                    <a:pt x="2832" y="51511"/>
                  </a:lnTo>
                  <a:lnTo>
                    <a:pt x="3352" y="54051"/>
                  </a:lnTo>
                  <a:lnTo>
                    <a:pt x="3022" y="54051"/>
                  </a:lnTo>
                  <a:lnTo>
                    <a:pt x="2641" y="52781"/>
                  </a:lnTo>
                  <a:lnTo>
                    <a:pt x="2476" y="53619"/>
                  </a:lnTo>
                  <a:lnTo>
                    <a:pt x="2438" y="54203"/>
                  </a:lnTo>
                  <a:lnTo>
                    <a:pt x="3225" y="57619"/>
                  </a:lnTo>
                  <a:lnTo>
                    <a:pt x="3187" y="65481"/>
                  </a:lnTo>
                  <a:lnTo>
                    <a:pt x="4318" y="66751"/>
                  </a:lnTo>
                  <a:lnTo>
                    <a:pt x="3784" y="66751"/>
                  </a:lnTo>
                  <a:lnTo>
                    <a:pt x="3695" y="68021"/>
                  </a:lnTo>
                  <a:lnTo>
                    <a:pt x="4368" y="66751"/>
                  </a:lnTo>
                  <a:lnTo>
                    <a:pt x="4826" y="68021"/>
                  </a:lnTo>
                  <a:lnTo>
                    <a:pt x="4152" y="68021"/>
                  </a:lnTo>
                  <a:lnTo>
                    <a:pt x="7061" y="74371"/>
                  </a:lnTo>
                  <a:lnTo>
                    <a:pt x="6629" y="76911"/>
                  </a:lnTo>
                  <a:lnTo>
                    <a:pt x="6261" y="76911"/>
                  </a:lnTo>
                  <a:lnTo>
                    <a:pt x="6311" y="79451"/>
                  </a:lnTo>
                  <a:lnTo>
                    <a:pt x="8559" y="78181"/>
                  </a:lnTo>
                  <a:lnTo>
                    <a:pt x="8128" y="80721"/>
                  </a:lnTo>
                  <a:lnTo>
                    <a:pt x="7899" y="80721"/>
                  </a:lnTo>
                  <a:lnTo>
                    <a:pt x="8432" y="84531"/>
                  </a:lnTo>
                  <a:lnTo>
                    <a:pt x="10363" y="89611"/>
                  </a:lnTo>
                  <a:lnTo>
                    <a:pt x="9829" y="92151"/>
                  </a:lnTo>
                  <a:lnTo>
                    <a:pt x="11239" y="93421"/>
                  </a:lnTo>
                  <a:lnTo>
                    <a:pt x="10299" y="97231"/>
                  </a:lnTo>
                  <a:lnTo>
                    <a:pt x="12115" y="97231"/>
                  </a:lnTo>
                  <a:lnTo>
                    <a:pt x="11861" y="99771"/>
                  </a:lnTo>
                  <a:lnTo>
                    <a:pt x="11379" y="98501"/>
                  </a:lnTo>
                  <a:lnTo>
                    <a:pt x="11645" y="102311"/>
                  </a:lnTo>
                  <a:lnTo>
                    <a:pt x="11798" y="103581"/>
                  </a:lnTo>
                  <a:lnTo>
                    <a:pt x="13081" y="103581"/>
                  </a:lnTo>
                  <a:lnTo>
                    <a:pt x="13550" y="104851"/>
                  </a:lnTo>
                  <a:lnTo>
                    <a:pt x="12636" y="104851"/>
                  </a:lnTo>
                  <a:lnTo>
                    <a:pt x="13982" y="106121"/>
                  </a:lnTo>
                  <a:lnTo>
                    <a:pt x="13093" y="107391"/>
                  </a:lnTo>
                  <a:lnTo>
                    <a:pt x="13601" y="107391"/>
                  </a:lnTo>
                  <a:lnTo>
                    <a:pt x="13690" y="107556"/>
                  </a:lnTo>
                  <a:lnTo>
                    <a:pt x="13665" y="107391"/>
                  </a:lnTo>
                  <a:lnTo>
                    <a:pt x="14071" y="107391"/>
                  </a:lnTo>
                  <a:lnTo>
                    <a:pt x="14897" y="108661"/>
                  </a:lnTo>
                  <a:lnTo>
                    <a:pt x="14427" y="111201"/>
                  </a:lnTo>
                  <a:lnTo>
                    <a:pt x="13970" y="111201"/>
                  </a:lnTo>
                  <a:lnTo>
                    <a:pt x="15443" y="114414"/>
                  </a:lnTo>
                  <a:lnTo>
                    <a:pt x="16129" y="115011"/>
                  </a:lnTo>
                  <a:lnTo>
                    <a:pt x="15582" y="114719"/>
                  </a:lnTo>
                  <a:lnTo>
                    <a:pt x="15722" y="115011"/>
                  </a:lnTo>
                  <a:lnTo>
                    <a:pt x="15328" y="115011"/>
                  </a:lnTo>
                  <a:lnTo>
                    <a:pt x="15214" y="114515"/>
                  </a:lnTo>
                  <a:lnTo>
                    <a:pt x="13804" y="113741"/>
                  </a:lnTo>
                  <a:lnTo>
                    <a:pt x="15125" y="116281"/>
                  </a:lnTo>
                  <a:lnTo>
                    <a:pt x="15900" y="116281"/>
                  </a:lnTo>
                  <a:lnTo>
                    <a:pt x="15582" y="117551"/>
                  </a:lnTo>
                  <a:lnTo>
                    <a:pt x="16090" y="118821"/>
                  </a:lnTo>
                  <a:lnTo>
                    <a:pt x="16713" y="120091"/>
                  </a:lnTo>
                  <a:lnTo>
                    <a:pt x="16002" y="120091"/>
                  </a:lnTo>
                  <a:lnTo>
                    <a:pt x="16510" y="123901"/>
                  </a:lnTo>
                  <a:lnTo>
                    <a:pt x="17716" y="126441"/>
                  </a:lnTo>
                  <a:lnTo>
                    <a:pt x="18415" y="128981"/>
                  </a:lnTo>
                  <a:lnTo>
                    <a:pt x="19189" y="128981"/>
                  </a:lnTo>
                  <a:lnTo>
                    <a:pt x="19939" y="128981"/>
                  </a:lnTo>
                  <a:lnTo>
                    <a:pt x="19596" y="129476"/>
                  </a:lnTo>
                  <a:lnTo>
                    <a:pt x="20218" y="130251"/>
                  </a:lnTo>
                  <a:lnTo>
                    <a:pt x="20370" y="131521"/>
                  </a:lnTo>
                  <a:lnTo>
                    <a:pt x="19469" y="131521"/>
                  </a:lnTo>
                  <a:lnTo>
                    <a:pt x="18808" y="130251"/>
                  </a:lnTo>
                  <a:lnTo>
                    <a:pt x="19278" y="131521"/>
                  </a:lnTo>
                  <a:lnTo>
                    <a:pt x="18122" y="134061"/>
                  </a:lnTo>
                  <a:lnTo>
                    <a:pt x="19354" y="135331"/>
                  </a:lnTo>
                  <a:lnTo>
                    <a:pt x="19075" y="135331"/>
                  </a:lnTo>
                  <a:lnTo>
                    <a:pt x="19659" y="137871"/>
                  </a:lnTo>
                  <a:lnTo>
                    <a:pt x="20218" y="139141"/>
                  </a:lnTo>
                  <a:lnTo>
                    <a:pt x="20548" y="141681"/>
                  </a:lnTo>
                  <a:lnTo>
                    <a:pt x="21424" y="141681"/>
                  </a:lnTo>
                  <a:lnTo>
                    <a:pt x="21336" y="142951"/>
                  </a:lnTo>
                  <a:lnTo>
                    <a:pt x="22072" y="142951"/>
                  </a:lnTo>
                  <a:lnTo>
                    <a:pt x="21920" y="145491"/>
                  </a:lnTo>
                  <a:lnTo>
                    <a:pt x="21310" y="146761"/>
                  </a:lnTo>
                  <a:lnTo>
                    <a:pt x="21285" y="151841"/>
                  </a:lnTo>
                  <a:lnTo>
                    <a:pt x="21831" y="150571"/>
                  </a:lnTo>
                  <a:lnTo>
                    <a:pt x="22199" y="151841"/>
                  </a:lnTo>
                  <a:lnTo>
                    <a:pt x="21780" y="151841"/>
                  </a:lnTo>
                  <a:lnTo>
                    <a:pt x="21132" y="153111"/>
                  </a:lnTo>
                  <a:lnTo>
                    <a:pt x="20751" y="154381"/>
                  </a:lnTo>
                  <a:lnTo>
                    <a:pt x="20421" y="154381"/>
                  </a:lnTo>
                  <a:lnTo>
                    <a:pt x="20459" y="153111"/>
                  </a:lnTo>
                  <a:lnTo>
                    <a:pt x="18796" y="159461"/>
                  </a:lnTo>
                  <a:lnTo>
                    <a:pt x="18059" y="162001"/>
                  </a:lnTo>
                  <a:lnTo>
                    <a:pt x="21234" y="162001"/>
                  </a:lnTo>
                  <a:lnTo>
                    <a:pt x="20980" y="160731"/>
                  </a:lnTo>
                  <a:lnTo>
                    <a:pt x="22415" y="160731"/>
                  </a:lnTo>
                  <a:lnTo>
                    <a:pt x="22098" y="162001"/>
                  </a:lnTo>
                  <a:lnTo>
                    <a:pt x="23787" y="160731"/>
                  </a:lnTo>
                  <a:lnTo>
                    <a:pt x="25476" y="159461"/>
                  </a:lnTo>
                  <a:lnTo>
                    <a:pt x="28016" y="159461"/>
                  </a:lnTo>
                  <a:lnTo>
                    <a:pt x="31750" y="158191"/>
                  </a:lnTo>
                  <a:lnTo>
                    <a:pt x="35128" y="158191"/>
                  </a:lnTo>
                  <a:lnTo>
                    <a:pt x="36588" y="156921"/>
                  </a:lnTo>
                  <a:lnTo>
                    <a:pt x="37439" y="156921"/>
                  </a:lnTo>
                  <a:lnTo>
                    <a:pt x="37985" y="155651"/>
                  </a:lnTo>
                  <a:lnTo>
                    <a:pt x="37858" y="155651"/>
                  </a:lnTo>
                  <a:lnTo>
                    <a:pt x="40474" y="154381"/>
                  </a:lnTo>
                  <a:lnTo>
                    <a:pt x="41198" y="154381"/>
                  </a:lnTo>
                  <a:lnTo>
                    <a:pt x="43764" y="151841"/>
                  </a:lnTo>
                  <a:lnTo>
                    <a:pt x="46329" y="151841"/>
                  </a:lnTo>
                  <a:lnTo>
                    <a:pt x="48437" y="149301"/>
                  </a:lnTo>
                  <a:lnTo>
                    <a:pt x="50038" y="150571"/>
                  </a:lnTo>
                  <a:lnTo>
                    <a:pt x="51752" y="149301"/>
                  </a:lnTo>
                  <a:lnTo>
                    <a:pt x="53035" y="148031"/>
                  </a:lnTo>
                  <a:close/>
                </a:path>
                <a:path w="113665" h="162560">
                  <a:moveTo>
                    <a:pt x="53162" y="114960"/>
                  </a:moveTo>
                  <a:lnTo>
                    <a:pt x="52908" y="113741"/>
                  </a:lnTo>
                  <a:lnTo>
                    <a:pt x="51968" y="113741"/>
                  </a:lnTo>
                  <a:lnTo>
                    <a:pt x="53162" y="114960"/>
                  </a:lnTo>
                  <a:close/>
                </a:path>
                <a:path w="113665" h="162560">
                  <a:moveTo>
                    <a:pt x="53213" y="115011"/>
                  </a:moveTo>
                  <a:close/>
                </a:path>
                <a:path w="113665" h="162560">
                  <a:moveTo>
                    <a:pt x="53403" y="60401"/>
                  </a:moveTo>
                  <a:lnTo>
                    <a:pt x="52743" y="59131"/>
                  </a:lnTo>
                  <a:lnTo>
                    <a:pt x="53047" y="60401"/>
                  </a:lnTo>
                  <a:lnTo>
                    <a:pt x="53403" y="60401"/>
                  </a:lnTo>
                  <a:close/>
                </a:path>
                <a:path w="113665" h="162560">
                  <a:moveTo>
                    <a:pt x="54025" y="83388"/>
                  </a:moveTo>
                  <a:lnTo>
                    <a:pt x="53797" y="83781"/>
                  </a:lnTo>
                  <a:lnTo>
                    <a:pt x="53708" y="84150"/>
                  </a:lnTo>
                  <a:lnTo>
                    <a:pt x="53670" y="84531"/>
                  </a:lnTo>
                  <a:lnTo>
                    <a:pt x="53822" y="84670"/>
                  </a:lnTo>
                  <a:lnTo>
                    <a:pt x="54025" y="83388"/>
                  </a:lnTo>
                  <a:close/>
                </a:path>
                <a:path w="113665" h="162560">
                  <a:moveTo>
                    <a:pt x="54038" y="120700"/>
                  </a:moveTo>
                  <a:lnTo>
                    <a:pt x="53886" y="120319"/>
                  </a:lnTo>
                  <a:lnTo>
                    <a:pt x="53428" y="120738"/>
                  </a:lnTo>
                  <a:lnTo>
                    <a:pt x="53187" y="121704"/>
                  </a:lnTo>
                  <a:lnTo>
                    <a:pt x="53708" y="122250"/>
                  </a:lnTo>
                  <a:lnTo>
                    <a:pt x="53721" y="121488"/>
                  </a:lnTo>
                  <a:lnTo>
                    <a:pt x="54038" y="120700"/>
                  </a:lnTo>
                  <a:close/>
                </a:path>
                <a:path w="113665" h="162560">
                  <a:moveTo>
                    <a:pt x="54051" y="111201"/>
                  </a:moveTo>
                  <a:lnTo>
                    <a:pt x="52832" y="111201"/>
                  </a:lnTo>
                  <a:lnTo>
                    <a:pt x="53073" y="112471"/>
                  </a:lnTo>
                  <a:lnTo>
                    <a:pt x="54051" y="111201"/>
                  </a:lnTo>
                  <a:close/>
                </a:path>
                <a:path w="113665" h="162560">
                  <a:moveTo>
                    <a:pt x="55270" y="75641"/>
                  </a:moveTo>
                  <a:lnTo>
                    <a:pt x="54178" y="74371"/>
                  </a:lnTo>
                  <a:lnTo>
                    <a:pt x="54838" y="75641"/>
                  </a:lnTo>
                  <a:lnTo>
                    <a:pt x="55270" y="75641"/>
                  </a:lnTo>
                  <a:close/>
                </a:path>
                <a:path w="113665" h="162560">
                  <a:moveTo>
                    <a:pt x="55753" y="66865"/>
                  </a:moveTo>
                  <a:lnTo>
                    <a:pt x="55714" y="66713"/>
                  </a:lnTo>
                  <a:lnTo>
                    <a:pt x="55702" y="66916"/>
                  </a:lnTo>
                  <a:close/>
                </a:path>
                <a:path w="113665" h="162560">
                  <a:moveTo>
                    <a:pt x="57683" y="76962"/>
                  </a:moveTo>
                  <a:lnTo>
                    <a:pt x="57391" y="76606"/>
                  </a:lnTo>
                  <a:lnTo>
                    <a:pt x="57086" y="76149"/>
                  </a:lnTo>
                  <a:lnTo>
                    <a:pt x="56680" y="75907"/>
                  </a:lnTo>
                  <a:lnTo>
                    <a:pt x="56934" y="76428"/>
                  </a:lnTo>
                  <a:lnTo>
                    <a:pt x="57289" y="76746"/>
                  </a:lnTo>
                  <a:lnTo>
                    <a:pt x="57683" y="76962"/>
                  </a:lnTo>
                  <a:close/>
                </a:path>
                <a:path w="113665" h="162560">
                  <a:moveTo>
                    <a:pt x="60426" y="140411"/>
                  </a:moveTo>
                  <a:lnTo>
                    <a:pt x="60007" y="140411"/>
                  </a:lnTo>
                  <a:lnTo>
                    <a:pt x="59804" y="141681"/>
                  </a:lnTo>
                  <a:lnTo>
                    <a:pt x="60198" y="141681"/>
                  </a:lnTo>
                  <a:lnTo>
                    <a:pt x="60426" y="140411"/>
                  </a:lnTo>
                  <a:close/>
                </a:path>
                <a:path w="113665" h="162560">
                  <a:moveTo>
                    <a:pt x="65608" y="78943"/>
                  </a:moveTo>
                  <a:lnTo>
                    <a:pt x="65379" y="78181"/>
                  </a:lnTo>
                  <a:lnTo>
                    <a:pt x="64287" y="78181"/>
                  </a:lnTo>
                  <a:lnTo>
                    <a:pt x="65608" y="78943"/>
                  </a:lnTo>
                  <a:close/>
                </a:path>
                <a:path w="113665" h="162560">
                  <a:moveTo>
                    <a:pt x="67703" y="77800"/>
                  </a:moveTo>
                  <a:lnTo>
                    <a:pt x="67284" y="77685"/>
                  </a:lnTo>
                  <a:lnTo>
                    <a:pt x="66865" y="77584"/>
                  </a:lnTo>
                  <a:lnTo>
                    <a:pt x="67056" y="77660"/>
                  </a:lnTo>
                  <a:lnTo>
                    <a:pt x="67360" y="77749"/>
                  </a:lnTo>
                  <a:lnTo>
                    <a:pt x="67703" y="77800"/>
                  </a:lnTo>
                  <a:close/>
                </a:path>
                <a:path w="113665" h="162560">
                  <a:moveTo>
                    <a:pt x="71526" y="84988"/>
                  </a:moveTo>
                  <a:lnTo>
                    <a:pt x="70142" y="84874"/>
                  </a:lnTo>
                  <a:lnTo>
                    <a:pt x="70929" y="85572"/>
                  </a:lnTo>
                  <a:lnTo>
                    <a:pt x="71526" y="84988"/>
                  </a:lnTo>
                  <a:close/>
                </a:path>
                <a:path w="113665" h="162560">
                  <a:moveTo>
                    <a:pt x="74091" y="87071"/>
                  </a:moveTo>
                  <a:lnTo>
                    <a:pt x="71437" y="85801"/>
                  </a:lnTo>
                  <a:lnTo>
                    <a:pt x="72072" y="87071"/>
                  </a:lnTo>
                  <a:lnTo>
                    <a:pt x="74091" y="87071"/>
                  </a:lnTo>
                  <a:close/>
                </a:path>
                <a:path w="113665" h="162560">
                  <a:moveTo>
                    <a:pt x="79616" y="80899"/>
                  </a:moveTo>
                  <a:lnTo>
                    <a:pt x="78828" y="81064"/>
                  </a:lnTo>
                  <a:lnTo>
                    <a:pt x="79590" y="81216"/>
                  </a:lnTo>
                  <a:lnTo>
                    <a:pt x="79616" y="80899"/>
                  </a:lnTo>
                  <a:close/>
                </a:path>
                <a:path w="113665" h="162560">
                  <a:moveTo>
                    <a:pt x="92773" y="78219"/>
                  </a:moveTo>
                  <a:lnTo>
                    <a:pt x="91732" y="78409"/>
                  </a:lnTo>
                  <a:lnTo>
                    <a:pt x="91808" y="78740"/>
                  </a:lnTo>
                  <a:lnTo>
                    <a:pt x="92303" y="78384"/>
                  </a:lnTo>
                  <a:lnTo>
                    <a:pt x="92773" y="78219"/>
                  </a:lnTo>
                  <a:close/>
                </a:path>
                <a:path w="113665" h="162560">
                  <a:moveTo>
                    <a:pt x="98107" y="73075"/>
                  </a:moveTo>
                  <a:lnTo>
                    <a:pt x="97891" y="72961"/>
                  </a:lnTo>
                  <a:lnTo>
                    <a:pt x="98107" y="73075"/>
                  </a:lnTo>
                  <a:close/>
                </a:path>
                <a:path w="113665" h="162560">
                  <a:moveTo>
                    <a:pt x="100990" y="73101"/>
                  </a:moveTo>
                  <a:lnTo>
                    <a:pt x="100977" y="71831"/>
                  </a:lnTo>
                  <a:lnTo>
                    <a:pt x="100203" y="73101"/>
                  </a:lnTo>
                  <a:lnTo>
                    <a:pt x="100990" y="73101"/>
                  </a:lnTo>
                  <a:close/>
                </a:path>
                <a:path w="113665" h="162560">
                  <a:moveTo>
                    <a:pt x="103365" y="65620"/>
                  </a:moveTo>
                  <a:lnTo>
                    <a:pt x="103200" y="65379"/>
                  </a:lnTo>
                  <a:lnTo>
                    <a:pt x="103098" y="65239"/>
                  </a:lnTo>
                  <a:lnTo>
                    <a:pt x="103225" y="65887"/>
                  </a:lnTo>
                  <a:lnTo>
                    <a:pt x="103365" y="65620"/>
                  </a:lnTo>
                  <a:close/>
                </a:path>
                <a:path w="113665" h="162560">
                  <a:moveTo>
                    <a:pt x="107099" y="51473"/>
                  </a:moveTo>
                  <a:lnTo>
                    <a:pt x="107073" y="50342"/>
                  </a:lnTo>
                  <a:lnTo>
                    <a:pt x="106616" y="51435"/>
                  </a:lnTo>
                  <a:lnTo>
                    <a:pt x="106438" y="51346"/>
                  </a:lnTo>
                  <a:lnTo>
                    <a:pt x="106705" y="52273"/>
                  </a:lnTo>
                  <a:lnTo>
                    <a:pt x="107099" y="51473"/>
                  </a:lnTo>
                  <a:close/>
                </a:path>
                <a:path w="113665" h="162560">
                  <a:moveTo>
                    <a:pt x="107683" y="43497"/>
                  </a:moveTo>
                  <a:lnTo>
                    <a:pt x="107657" y="42799"/>
                  </a:lnTo>
                  <a:lnTo>
                    <a:pt x="106527" y="45389"/>
                  </a:lnTo>
                  <a:lnTo>
                    <a:pt x="107683" y="43497"/>
                  </a:lnTo>
                  <a:close/>
                </a:path>
                <a:path w="113665" h="162560">
                  <a:moveTo>
                    <a:pt x="107848" y="65570"/>
                  </a:moveTo>
                  <a:lnTo>
                    <a:pt x="107670" y="65646"/>
                  </a:lnTo>
                  <a:lnTo>
                    <a:pt x="107543" y="65747"/>
                  </a:lnTo>
                  <a:lnTo>
                    <a:pt x="107734" y="65697"/>
                  </a:lnTo>
                  <a:lnTo>
                    <a:pt x="107848" y="65570"/>
                  </a:lnTo>
                  <a:close/>
                </a:path>
                <a:path w="113665" h="162560">
                  <a:moveTo>
                    <a:pt x="108432" y="42278"/>
                  </a:moveTo>
                  <a:lnTo>
                    <a:pt x="107683" y="43497"/>
                  </a:lnTo>
                  <a:lnTo>
                    <a:pt x="107696" y="43751"/>
                  </a:lnTo>
                  <a:lnTo>
                    <a:pt x="108343" y="43091"/>
                  </a:lnTo>
                  <a:lnTo>
                    <a:pt x="108432" y="42278"/>
                  </a:lnTo>
                  <a:close/>
                </a:path>
                <a:path w="113665" h="162560">
                  <a:moveTo>
                    <a:pt x="108508" y="42938"/>
                  </a:moveTo>
                  <a:lnTo>
                    <a:pt x="108343" y="43091"/>
                  </a:lnTo>
                  <a:lnTo>
                    <a:pt x="108153" y="45034"/>
                  </a:lnTo>
                  <a:lnTo>
                    <a:pt x="108508" y="42938"/>
                  </a:lnTo>
                  <a:close/>
                </a:path>
                <a:path w="113665" h="162560">
                  <a:moveTo>
                    <a:pt x="109613" y="37541"/>
                  </a:moveTo>
                  <a:lnTo>
                    <a:pt x="108673" y="37541"/>
                  </a:lnTo>
                  <a:lnTo>
                    <a:pt x="109016" y="40081"/>
                  </a:lnTo>
                  <a:lnTo>
                    <a:pt x="109613" y="37541"/>
                  </a:lnTo>
                  <a:close/>
                </a:path>
                <a:path w="113665" h="162560">
                  <a:moveTo>
                    <a:pt x="112496" y="24307"/>
                  </a:moveTo>
                  <a:lnTo>
                    <a:pt x="112483" y="23571"/>
                  </a:lnTo>
                  <a:lnTo>
                    <a:pt x="112166" y="23571"/>
                  </a:lnTo>
                  <a:lnTo>
                    <a:pt x="112496" y="24307"/>
                  </a:lnTo>
                  <a:close/>
                </a:path>
                <a:path w="113665" h="162560">
                  <a:moveTo>
                    <a:pt x="112610" y="46431"/>
                  </a:moveTo>
                  <a:lnTo>
                    <a:pt x="112471" y="45161"/>
                  </a:lnTo>
                  <a:lnTo>
                    <a:pt x="112064" y="46431"/>
                  </a:lnTo>
                  <a:lnTo>
                    <a:pt x="112610" y="46431"/>
                  </a:lnTo>
                  <a:close/>
                </a:path>
                <a:path w="113665" h="162560">
                  <a:moveTo>
                    <a:pt x="112737" y="29705"/>
                  </a:moveTo>
                  <a:lnTo>
                    <a:pt x="112699" y="29311"/>
                  </a:lnTo>
                  <a:lnTo>
                    <a:pt x="112496" y="29273"/>
                  </a:lnTo>
                  <a:lnTo>
                    <a:pt x="112395" y="28651"/>
                  </a:lnTo>
                  <a:lnTo>
                    <a:pt x="111874" y="27381"/>
                  </a:lnTo>
                  <a:lnTo>
                    <a:pt x="111658" y="26111"/>
                  </a:lnTo>
                  <a:lnTo>
                    <a:pt x="111480" y="26111"/>
                  </a:lnTo>
                  <a:lnTo>
                    <a:pt x="111340" y="24841"/>
                  </a:lnTo>
                  <a:lnTo>
                    <a:pt x="109512" y="26111"/>
                  </a:lnTo>
                  <a:lnTo>
                    <a:pt x="111467" y="28651"/>
                  </a:lnTo>
                  <a:lnTo>
                    <a:pt x="112306" y="28651"/>
                  </a:lnTo>
                  <a:lnTo>
                    <a:pt x="112458" y="29260"/>
                  </a:lnTo>
                  <a:lnTo>
                    <a:pt x="112483" y="29387"/>
                  </a:lnTo>
                  <a:lnTo>
                    <a:pt x="112623" y="29921"/>
                  </a:lnTo>
                  <a:lnTo>
                    <a:pt x="112522" y="29400"/>
                  </a:lnTo>
                  <a:lnTo>
                    <a:pt x="112699" y="29514"/>
                  </a:lnTo>
                  <a:lnTo>
                    <a:pt x="112737" y="29705"/>
                  </a:lnTo>
                  <a:close/>
                </a:path>
                <a:path w="113665" h="162560">
                  <a:moveTo>
                    <a:pt x="112737" y="27381"/>
                  </a:moveTo>
                  <a:lnTo>
                    <a:pt x="112610" y="26517"/>
                  </a:lnTo>
                  <a:lnTo>
                    <a:pt x="112522" y="25146"/>
                  </a:lnTo>
                  <a:lnTo>
                    <a:pt x="111785" y="26111"/>
                  </a:lnTo>
                  <a:lnTo>
                    <a:pt x="112420" y="26111"/>
                  </a:lnTo>
                  <a:lnTo>
                    <a:pt x="112737" y="27381"/>
                  </a:lnTo>
                  <a:close/>
                </a:path>
                <a:path w="113665" h="162560">
                  <a:moveTo>
                    <a:pt x="112750" y="32156"/>
                  </a:moveTo>
                  <a:lnTo>
                    <a:pt x="112585" y="32067"/>
                  </a:lnTo>
                  <a:lnTo>
                    <a:pt x="112445" y="32054"/>
                  </a:lnTo>
                  <a:lnTo>
                    <a:pt x="112750" y="32156"/>
                  </a:lnTo>
                  <a:close/>
                </a:path>
                <a:path w="113665" h="162560">
                  <a:moveTo>
                    <a:pt x="112750" y="24841"/>
                  </a:moveTo>
                  <a:lnTo>
                    <a:pt x="112496" y="24307"/>
                  </a:lnTo>
                  <a:lnTo>
                    <a:pt x="112522" y="25146"/>
                  </a:lnTo>
                  <a:lnTo>
                    <a:pt x="112750" y="24841"/>
                  </a:lnTo>
                  <a:close/>
                </a:path>
                <a:path w="113665" h="162560">
                  <a:moveTo>
                    <a:pt x="112763" y="29819"/>
                  </a:moveTo>
                  <a:lnTo>
                    <a:pt x="112725" y="30048"/>
                  </a:lnTo>
                  <a:lnTo>
                    <a:pt x="112725" y="30238"/>
                  </a:lnTo>
                  <a:lnTo>
                    <a:pt x="112763" y="29984"/>
                  </a:lnTo>
                  <a:lnTo>
                    <a:pt x="112763" y="29819"/>
                  </a:lnTo>
                  <a:close/>
                </a:path>
                <a:path w="113665" h="162560">
                  <a:moveTo>
                    <a:pt x="112864" y="29349"/>
                  </a:moveTo>
                  <a:lnTo>
                    <a:pt x="112826" y="29121"/>
                  </a:lnTo>
                  <a:lnTo>
                    <a:pt x="112737" y="28930"/>
                  </a:lnTo>
                  <a:lnTo>
                    <a:pt x="112623" y="28765"/>
                  </a:lnTo>
                  <a:lnTo>
                    <a:pt x="112649" y="28956"/>
                  </a:lnTo>
                  <a:lnTo>
                    <a:pt x="112699" y="29311"/>
                  </a:lnTo>
                  <a:lnTo>
                    <a:pt x="112864" y="29349"/>
                  </a:lnTo>
                  <a:close/>
                </a:path>
                <a:path w="113665" h="162560">
                  <a:moveTo>
                    <a:pt x="113030" y="32410"/>
                  </a:moveTo>
                  <a:lnTo>
                    <a:pt x="113004" y="32245"/>
                  </a:lnTo>
                  <a:lnTo>
                    <a:pt x="112763" y="32156"/>
                  </a:lnTo>
                  <a:lnTo>
                    <a:pt x="113030" y="32410"/>
                  </a:lnTo>
                  <a:close/>
                </a:path>
                <a:path w="113665" h="162560">
                  <a:moveTo>
                    <a:pt x="113106" y="22567"/>
                  </a:moveTo>
                  <a:lnTo>
                    <a:pt x="112877" y="22390"/>
                  </a:lnTo>
                  <a:lnTo>
                    <a:pt x="113042" y="23101"/>
                  </a:lnTo>
                  <a:lnTo>
                    <a:pt x="113068" y="22860"/>
                  </a:lnTo>
                  <a:lnTo>
                    <a:pt x="113106" y="22567"/>
                  </a:lnTo>
                  <a:close/>
                </a:path>
                <a:path w="113665" h="162560">
                  <a:moveTo>
                    <a:pt x="113106" y="21678"/>
                  </a:moveTo>
                  <a:lnTo>
                    <a:pt x="112179" y="20853"/>
                  </a:lnTo>
                  <a:lnTo>
                    <a:pt x="112585" y="20701"/>
                  </a:lnTo>
                  <a:lnTo>
                    <a:pt x="111518" y="19773"/>
                  </a:lnTo>
                  <a:lnTo>
                    <a:pt x="111467" y="19113"/>
                  </a:lnTo>
                  <a:lnTo>
                    <a:pt x="111950" y="18669"/>
                  </a:lnTo>
                  <a:lnTo>
                    <a:pt x="112318" y="18821"/>
                  </a:lnTo>
                  <a:lnTo>
                    <a:pt x="112077" y="18554"/>
                  </a:lnTo>
                  <a:lnTo>
                    <a:pt x="112636" y="17830"/>
                  </a:lnTo>
                  <a:lnTo>
                    <a:pt x="112039" y="17411"/>
                  </a:lnTo>
                  <a:lnTo>
                    <a:pt x="111163" y="18173"/>
                  </a:lnTo>
                  <a:lnTo>
                    <a:pt x="111036" y="19265"/>
                  </a:lnTo>
                  <a:lnTo>
                    <a:pt x="111569" y="20447"/>
                  </a:lnTo>
                  <a:lnTo>
                    <a:pt x="111328" y="20662"/>
                  </a:lnTo>
                  <a:lnTo>
                    <a:pt x="111074" y="20421"/>
                  </a:lnTo>
                  <a:lnTo>
                    <a:pt x="110896" y="20345"/>
                  </a:lnTo>
                  <a:lnTo>
                    <a:pt x="111328" y="21170"/>
                  </a:lnTo>
                  <a:lnTo>
                    <a:pt x="112141" y="22110"/>
                  </a:lnTo>
                  <a:lnTo>
                    <a:pt x="113106" y="21678"/>
                  </a:lnTo>
                  <a:close/>
                </a:path>
                <a:path w="113665" h="162560">
                  <a:moveTo>
                    <a:pt x="113131" y="23444"/>
                  </a:moveTo>
                  <a:lnTo>
                    <a:pt x="113055" y="23101"/>
                  </a:lnTo>
                  <a:lnTo>
                    <a:pt x="113042" y="23253"/>
                  </a:lnTo>
                  <a:lnTo>
                    <a:pt x="113042" y="23393"/>
                  </a:lnTo>
                  <a:close/>
                </a:path>
                <a:path w="113665" h="162560">
                  <a:moveTo>
                    <a:pt x="113182" y="33096"/>
                  </a:moveTo>
                  <a:lnTo>
                    <a:pt x="113093" y="32689"/>
                  </a:lnTo>
                  <a:lnTo>
                    <a:pt x="111950" y="34010"/>
                  </a:lnTo>
                  <a:lnTo>
                    <a:pt x="112458" y="34594"/>
                  </a:lnTo>
                  <a:lnTo>
                    <a:pt x="112547" y="33985"/>
                  </a:lnTo>
                  <a:lnTo>
                    <a:pt x="113182" y="33096"/>
                  </a:lnTo>
                  <a:close/>
                </a:path>
                <a:path w="113665" h="162560">
                  <a:moveTo>
                    <a:pt x="113207" y="32562"/>
                  </a:moveTo>
                  <a:lnTo>
                    <a:pt x="113030" y="32410"/>
                  </a:lnTo>
                  <a:lnTo>
                    <a:pt x="113093" y="32689"/>
                  </a:lnTo>
                  <a:lnTo>
                    <a:pt x="113207" y="32562"/>
                  </a:lnTo>
                  <a:close/>
                </a:path>
                <a:path w="113665" h="162560">
                  <a:moveTo>
                    <a:pt x="113220" y="41351"/>
                  </a:moveTo>
                  <a:lnTo>
                    <a:pt x="111912" y="38811"/>
                  </a:lnTo>
                  <a:lnTo>
                    <a:pt x="111417" y="36271"/>
                  </a:lnTo>
                  <a:lnTo>
                    <a:pt x="110426" y="36271"/>
                  </a:lnTo>
                  <a:lnTo>
                    <a:pt x="109994" y="33731"/>
                  </a:lnTo>
                  <a:lnTo>
                    <a:pt x="110490" y="32461"/>
                  </a:lnTo>
                  <a:lnTo>
                    <a:pt x="111061" y="33731"/>
                  </a:lnTo>
                  <a:lnTo>
                    <a:pt x="111544" y="32461"/>
                  </a:lnTo>
                  <a:lnTo>
                    <a:pt x="111188" y="31191"/>
                  </a:lnTo>
                  <a:lnTo>
                    <a:pt x="111429" y="31191"/>
                  </a:lnTo>
                  <a:lnTo>
                    <a:pt x="112026" y="29921"/>
                  </a:lnTo>
                  <a:lnTo>
                    <a:pt x="111277" y="29921"/>
                  </a:lnTo>
                  <a:lnTo>
                    <a:pt x="111467" y="28651"/>
                  </a:lnTo>
                  <a:lnTo>
                    <a:pt x="110959" y="29921"/>
                  </a:lnTo>
                  <a:lnTo>
                    <a:pt x="110032" y="29921"/>
                  </a:lnTo>
                  <a:lnTo>
                    <a:pt x="111023" y="31191"/>
                  </a:lnTo>
                  <a:lnTo>
                    <a:pt x="109791" y="31191"/>
                  </a:lnTo>
                  <a:lnTo>
                    <a:pt x="109118" y="32461"/>
                  </a:lnTo>
                  <a:lnTo>
                    <a:pt x="109258" y="32461"/>
                  </a:lnTo>
                  <a:lnTo>
                    <a:pt x="109601" y="33731"/>
                  </a:lnTo>
                  <a:lnTo>
                    <a:pt x="108902" y="33731"/>
                  </a:lnTo>
                  <a:lnTo>
                    <a:pt x="108102" y="36271"/>
                  </a:lnTo>
                  <a:lnTo>
                    <a:pt x="109753" y="37541"/>
                  </a:lnTo>
                  <a:lnTo>
                    <a:pt x="109613" y="37541"/>
                  </a:lnTo>
                  <a:lnTo>
                    <a:pt x="110642" y="40081"/>
                  </a:lnTo>
                  <a:lnTo>
                    <a:pt x="108254" y="41351"/>
                  </a:lnTo>
                  <a:lnTo>
                    <a:pt x="109181" y="41351"/>
                  </a:lnTo>
                  <a:lnTo>
                    <a:pt x="109029" y="42621"/>
                  </a:lnTo>
                  <a:lnTo>
                    <a:pt x="108661" y="42621"/>
                  </a:lnTo>
                  <a:lnTo>
                    <a:pt x="109232" y="43827"/>
                  </a:lnTo>
                  <a:lnTo>
                    <a:pt x="109080" y="42621"/>
                  </a:lnTo>
                  <a:lnTo>
                    <a:pt x="109651" y="42621"/>
                  </a:lnTo>
                  <a:lnTo>
                    <a:pt x="109245" y="43789"/>
                  </a:lnTo>
                  <a:lnTo>
                    <a:pt x="108762" y="45161"/>
                  </a:lnTo>
                  <a:lnTo>
                    <a:pt x="109816" y="47701"/>
                  </a:lnTo>
                  <a:lnTo>
                    <a:pt x="109334" y="47701"/>
                  </a:lnTo>
                  <a:lnTo>
                    <a:pt x="108953" y="46431"/>
                  </a:lnTo>
                  <a:lnTo>
                    <a:pt x="108978" y="47701"/>
                  </a:lnTo>
                  <a:lnTo>
                    <a:pt x="107683" y="47701"/>
                  </a:lnTo>
                  <a:lnTo>
                    <a:pt x="109512" y="48971"/>
                  </a:lnTo>
                  <a:lnTo>
                    <a:pt x="108597" y="50241"/>
                  </a:lnTo>
                  <a:lnTo>
                    <a:pt x="107823" y="50241"/>
                  </a:lnTo>
                  <a:lnTo>
                    <a:pt x="108394" y="48971"/>
                  </a:lnTo>
                  <a:lnTo>
                    <a:pt x="107518" y="50241"/>
                  </a:lnTo>
                  <a:lnTo>
                    <a:pt x="108813" y="51511"/>
                  </a:lnTo>
                  <a:lnTo>
                    <a:pt x="107061" y="52679"/>
                  </a:lnTo>
                  <a:lnTo>
                    <a:pt x="106946" y="53174"/>
                  </a:lnTo>
                  <a:lnTo>
                    <a:pt x="106959" y="53378"/>
                  </a:lnTo>
                  <a:lnTo>
                    <a:pt x="106692" y="53365"/>
                  </a:lnTo>
                  <a:lnTo>
                    <a:pt x="106426" y="53428"/>
                  </a:lnTo>
                  <a:lnTo>
                    <a:pt x="106349" y="53721"/>
                  </a:lnTo>
                  <a:lnTo>
                    <a:pt x="107022" y="53911"/>
                  </a:lnTo>
                  <a:lnTo>
                    <a:pt x="107048" y="54051"/>
                  </a:lnTo>
                  <a:lnTo>
                    <a:pt x="107391" y="54051"/>
                  </a:lnTo>
                  <a:lnTo>
                    <a:pt x="107530" y="54114"/>
                  </a:lnTo>
                  <a:lnTo>
                    <a:pt x="108178" y="54051"/>
                  </a:lnTo>
                  <a:lnTo>
                    <a:pt x="107099" y="56591"/>
                  </a:lnTo>
                  <a:lnTo>
                    <a:pt x="107162" y="57861"/>
                  </a:lnTo>
                  <a:lnTo>
                    <a:pt x="106832" y="57861"/>
                  </a:lnTo>
                  <a:lnTo>
                    <a:pt x="105765" y="61671"/>
                  </a:lnTo>
                  <a:lnTo>
                    <a:pt x="104838" y="62941"/>
                  </a:lnTo>
                  <a:lnTo>
                    <a:pt x="104673" y="62941"/>
                  </a:lnTo>
                  <a:lnTo>
                    <a:pt x="105638" y="64211"/>
                  </a:lnTo>
                  <a:lnTo>
                    <a:pt x="104838" y="65481"/>
                  </a:lnTo>
                  <a:lnTo>
                    <a:pt x="104609" y="66751"/>
                  </a:lnTo>
                  <a:lnTo>
                    <a:pt x="104013" y="66751"/>
                  </a:lnTo>
                  <a:lnTo>
                    <a:pt x="103847" y="65481"/>
                  </a:lnTo>
                  <a:lnTo>
                    <a:pt x="103555" y="65481"/>
                  </a:lnTo>
                  <a:lnTo>
                    <a:pt x="103365" y="66751"/>
                  </a:lnTo>
                  <a:lnTo>
                    <a:pt x="103568" y="66751"/>
                  </a:lnTo>
                  <a:lnTo>
                    <a:pt x="103339" y="68021"/>
                  </a:lnTo>
                  <a:lnTo>
                    <a:pt x="102717" y="66751"/>
                  </a:lnTo>
                  <a:lnTo>
                    <a:pt x="102387" y="68021"/>
                  </a:lnTo>
                  <a:lnTo>
                    <a:pt x="102031" y="69291"/>
                  </a:lnTo>
                  <a:lnTo>
                    <a:pt x="101701" y="70561"/>
                  </a:lnTo>
                  <a:lnTo>
                    <a:pt x="101269" y="70561"/>
                  </a:lnTo>
                  <a:lnTo>
                    <a:pt x="100469" y="71831"/>
                  </a:lnTo>
                  <a:lnTo>
                    <a:pt x="100977" y="71831"/>
                  </a:lnTo>
                  <a:lnTo>
                    <a:pt x="103212" y="71831"/>
                  </a:lnTo>
                  <a:lnTo>
                    <a:pt x="102311" y="74371"/>
                  </a:lnTo>
                  <a:lnTo>
                    <a:pt x="101930" y="73101"/>
                  </a:lnTo>
                  <a:lnTo>
                    <a:pt x="101180" y="73101"/>
                  </a:lnTo>
                  <a:lnTo>
                    <a:pt x="100596" y="74371"/>
                  </a:lnTo>
                  <a:lnTo>
                    <a:pt x="100152" y="73101"/>
                  </a:lnTo>
                  <a:lnTo>
                    <a:pt x="99885" y="74371"/>
                  </a:lnTo>
                  <a:lnTo>
                    <a:pt x="99606" y="73101"/>
                  </a:lnTo>
                  <a:lnTo>
                    <a:pt x="98640" y="74371"/>
                  </a:lnTo>
                  <a:lnTo>
                    <a:pt x="98107" y="73101"/>
                  </a:lnTo>
                  <a:lnTo>
                    <a:pt x="98399" y="74371"/>
                  </a:lnTo>
                  <a:lnTo>
                    <a:pt x="97269" y="75641"/>
                  </a:lnTo>
                  <a:lnTo>
                    <a:pt x="97472" y="74371"/>
                  </a:lnTo>
                  <a:lnTo>
                    <a:pt x="96596" y="74371"/>
                  </a:lnTo>
                  <a:lnTo>
                    <a:pt x="96558" y="75641"/>
                  </a:lnTo>
                  <a:lnTo>
                    <a:pt x="95516" y="75641"/>
                  </a:lnTo>
                  <a:lnTo>
                    <a:pt x="96050" y="76911"/>
                  </a:lnTo>
                  <a:lnTo>
                    <a:pt x="94780" y="76911"/>
                  </a:lnTo>
                  <a:lnTo>
                    <a:pt x="91973" y="78181"/>
                  </a:lnTo>
                  <a:lnTo>
                    <a:pt x="92875" y="78181"/>
                  </a:lnTo>
                  <a:lnTo>
                    <a:pt x="93370" y="78181"/>
                  </a:lnTo>
                  <a:lnTo>
                    <a:pt x="91401" y="80721"/>
                  </a:lnTo>
                  <a:lnTo>
                    <a:pt x="88036" y="80721"/>
                  </a:lnTo>
                  <a:lnTo>
                    <a:pt x="85610" y="81991"/>
                  </a:lnTo>
                  <a:lnTo>
                    <a:pt x="82130" y="81991"/>
                  </a:lnTo>
                  <a:lnTo>
                    <a:pt x="81076" y="83261"/>
                  </a:lnTo>
                  <a:lnTo>
                    <a:pt x="79895" y="83261"/>
                  </a:lnTo>
                  <a:lnTo>
                    <a:pt x="80060" y="81991"/>
                  </a:lnTo>
                  <a:lnTo>
                    <a:pt x="78892" y="83261"/>
                  </a:lnTo>
                  <a:lnTo>
                    <a:pt x="77000" y="83261"/>
                  </a:lnTo>
                  <a:lnTo>
                    <a:pt x="78193" y="81991"/>
                  </a:lnTo>
                  <a:lnTo>
                    <a:pt x="75311" y="81991"/>
                  </a:lnTo>
                  <a:lnTo>
                    <a:pt x="73710" y="80721"/>
                  </a:lnTo>
                  <a:lnTo>
                    <a:pt x="72986" y="80721"/>
                  </a:lnTo>
                  <a:lnTo>
                    <a:pt x="73914" y="81991"/>
                  </a:lnTo>
                  <a:lnTo>
                    <a:pt x="71729" y="81991"/>
                  </a:lnTo>
                  <a:lnTo>
                    <a:pt x="72339" y="80721"/>
                  </a:lnTo>
                  <a:lnTo>
                    <a:pt x="71069" y="79451"/>
                  </a:lnTo>
                  <a:lnTo>
                    <a:pt x="66509" y="79451"/>
                  </a:lnTo>
                  <a:lnTo>
                    <a:pt x="65608" y="78943"/>
                  </a:lnTo>
                  <a:lnTo>
                    <a:pt x="65773" y="79451"/>
                  </a:lnTo>
                  <a:lnTo>
                    <a:pt x="65468" y="79451"/>
                  </a:lnTo>
                  <a:lnTo>
                    <a:pt x="64249" y="78181"/>
                  </a:lnTo>
                  <a:lnTo>
                    <a:pt x="63639" y="75641"/>
                  </a:lnTo>
                  <a:lnTo>
                    <a:pt x="62547" y="74371"/>
                  </a:lnTo>
                  <a:lnTo>
                    <a:pt x="61277" y="75641"/>
                  </a:lnTo>
                  <a:lnTo>
                    <a:pt x="60032" y="74371"/>
                  </a:lnTo>
                  <a:lnTo>
                    <a:pt x="59461" y="75641"/>
                  </a:lnTo>
                  <a:lnTo>
                    <a:pt x="58077" y="74371"/>
                  </a:lnTo>
                  <a:lnTo>
                    <a:pt x="57150" y="73101"/>
                  </a:lnTo>
                  <a:lnTo>
                    <a:pt x="58013" y="71831"/>
                  </a:lnTo>
                  <a:lnTo>
                    <a:pt x="58839" y="73101"/>
                  </a:lnTo>
                  <a:lnTo>
                    <a:pt x="59016" y="73101"/>
                  </a:lnTo>
                  <a:lnTo>
                    <a:pt x="59956" y="74371"/>
                  </a:lnTo>
                  <a:lnTo>
                    <a:pt x="59867" y="73101"/>
                  </a:lnTo>
                  <a:lnTo>
                    <a:pt x="59245" y="73101"/>
                  </a:lnTo>
                  <a:lnTo>
                    <a:pt x="57950" y="70561"/>
                  </a:lnTo>
                  <a:lnTo>
                    <a:pt x="58331" y="71831"/>
                  </a:lnTo>
                  <a:lnTo>
                    <a:pt x="57569" y="70561"/>
                  </a:lnTo>
                  <a:lnTo>
                    <a:pt x="56527" y="69291"/>
                  </a:lnTo>
                  <a:lnTo>
                    <a:pt x="55753" y="68021"/>
                  </a:lnTo>
                  <a:lnTo>
                    <a:pt x="55384" y="68021"/>
                  </a:lnTo>
                  <a:lnTo>
                    <a:pt x="54216" y="65481"/>
                  </a:lnTo>
                  <a:lnTo>
                    <a:pt x="54114" y="68021"/>
                  </a:lnTo>
                  <a:lnTo>
                    <a:pt x="52946" y="65481"/>
                  </a:lnTo>
                  <a:lnTo>
                    <a:pt x="52933" y="64262"/>
                  </a:lnTo>
                  <a:lnTo>
                    <a:pt x="54292" y="65481"/>
                  </a:lnTo>
                  <a:lnTo>
                    <a:pt x="52933" y="64211"/>
                  </a:lnTo>
                  <a:lnTo>
                    <a:pt x="52679" y="62941"/>
                  </a:lnTo>
                  <a:lnTo>
                    <a:pt x="53047" y="60401"/>
                  </a:lnTo>
                  <a:lnTo>
                    <a:pt x="52641" y="59131"/>
                  </a:lnTo>
                  <a:lnTo>
                    <a:pt x="52197" y="60401"/>
                  </a:lnTo>
                  <a:lnTo>
                    <a:pt x="52082" y="59131"/>
                  </a:lnTo>
                  <a:lnTo>
                    <a:pt x="51841" y="58496"/>
                  </a:lnTo>
                  <a:lnTo>
                    <a:pt x="51841" y="70561"/>
                  </a:lnTo>
                  <a:lnTo>
                    <a:pt x="51219" y="71501"/>
                  </a:lnTo>
                  <a:lnTo>
                    <a:pt x="48679" y="70561"/>
                  </a:lnTo>
                  <a:lnTo>
                    <a:pt x="50520" y="68021"/>
                  </a:lnTo>
                  <a:lnTo>
                    <a:pt x="49936" y="66484"/>
                  </a:lnTo>
                  <a:lnTo>
                    <a:pt x="50406" y="66751"/>
                  </a:lnTo>
                  <a:lnTo>
                    <a:pt x="51549" y="70358"/>
                  </a:lnTo>
                  <a:lnTo>
                    <a:pt x="51841" y="70561"/>
                  </a:lnTo>
                  <a:lnTo>
                    <a:pt x="51841" y="58496"/>
                  </a:lnTo>
                  <a:lnTo>
                    <a:pt x="51511" y="57861"/>
                  </a:lnTo>
                  <a:lnTo>
                    <a:pt x="51244" y="59131"/>
                  </a:lnTo>
                  <a:lnTo>
                    <a:pt x="50317" y="59131"/>
                  </a:lnTo>
                  <a:lnTo>
                    <a:pt x="50190" y="59131"/>
                  </a:lnTo>
                  <a:lnTo>
                    <a:pt x="50165" y="58470"/>
                  </a:lnTo>
                  <a:lnTo>
                    <a:pt x="50203" y="58635"/>
                  </a:lnTo>
                  <a:lnTo>
                    <a:pt x="50228" y="57861"/>
                  </a:lnTo>
                  <a:lnTo>
                    <a:pt x="50317" y="59131"/>
                  </a:lnTo>
                  <a:lnTo>
                    <a:pt x="50469" y="56591"/>
                  </a:lnTo>
                  <a:lnTo>
                    <a:pt x="50546" y="55321"/>
                  </a:lnTo>
                  <a:lnTo>
                    <a:pt x="51435" y="57861"/>
                  </a:lnTo>
                  <a:lnTo>
                    <a:pt x="51219" y="56743"/>
                  </a:lnTo>
                  <a:lnTo>
                    <a:pt x="51244" y="56591"/>
                  </a:lnTo>
                  <a:lnTo>
                    <a:pt x="51244" y="54051"/>
                  </a:lnTo>
                  <a:lnTo>
                    <a:pt x="49974" y="55206"/>
                  </a:lnTo>
                  <a:lnTo>
                    <a:pt x="49974" y="57619"/>
                  </a:lnTo>
                  <a:lnTo>
                    <a:pt x="48933" y="56591"/>
                  </a:lnTo>
                  <a:lnTo>
                    <a:pt x="49745" y="56591"/>
                  </a:lnTo>
                  <a:lnTo>
                    <a:pt x="49974" y="57619"/>
                  </a:lnTo>
                  <a:lnTo>
                    <a:pt x="49974" y="55206"/>
                  </a:lnTo>
                  <a:lnTo>
                    <a:pt x="49847" y="55321"/>
                  </a:lnTo>
                  <a:lnTo>
                    <a:pt x="49060" y="54051"/>
                  </a:lnTo>
                  <a:lnTo>
                    <a:pt x="49682" y="54051"/>
                  </a:lnTo>
                  <a:lnTo>
                    <a:pt x="49860" y="52781"/>
                  </a:lnTo>
                  <a:lnTo>
                    <a:pt x="48590" y="52781"/>
                  </a:lnTo>
                  <a:lnTo>
                    <a:pt x="48590" y="57861"/>
                  </a:lnTo>
                  <a:lnTo>
                    <a:pt x="48564" y="58635"/>
                  </a:lnTo>
                  <a:lnTo>
                    <a:pt x="48488" y="58445"/>
                  </a:lnTo>
                  <a:lnTo>
                    <a:pt x="48107" y="57619"/>
                  </a:lnTo>
                  <a:lnTo>
                    <a:pt x="48234" y="57861"/>
                  </a:lnTo>
                  <a:lnTo>
                    <a:pt x="48590" y="57861"/>
                  </a:lnTo>
                  <a:lnTo>
                    <a:pt x="48590" y="52781"/>
                  </a:lnTo>
                  <a:lnTo>
                    <a:pt x="48234" y="52781"/>
                  </a:lnTo>
                  <a:lnTo>
                    <a:pt x="48158" y="50241"/>
                  </a:lnTo>
                  <a:lnTo>
                    <a:pt x="48082" y="50380"/>
                  </a:lnTo>
                  <a:lnTo>
                    <a:pt x="48082" y="60706"/>
                  </a:lnTo>
                  <a:lnTo>
                    <a:pt x="47955" y="61353"/>
                  </a:lnTo>
                  <a:lnTo>
                    <a:pt x="47942" y="60248"/>
                  </a:lnTo>
                  <a:lnTo>
                    <a:pt x="48082" y="60706"/>
                  </a:lnTo>
                  <a:lnTo>
                    <a:pt x="48082" y="50380"/>
                  </a:lnTo>
                  <a:lnTo>
                    <a:pt x="47421" y="51511"/>
                  </a:lnTo>
                  <a:lnTo>
                    <a:pt x="47256" y="50495"/>
                  </a:lnTo>
                  <a:lnTo>
                    <a:pt x="47371" y="51511"/>
                  </a:lnTo>
                  <a:lnTo>
                    <a:pt x="47218" y="50241"/>
                  </a:lnTo>
                  <a:lnTo>
                    <a:pt x="47256" y="50495"/>
                  </a:lnTo>
                  <a:lnTo>
                    <a:pt x="47180" y="49352"/>
                  </a:lnTo>
                  <a:lnTo>
                    <a:pt x="47218" y="49491"/>
                  </a:lnTo>
                  <a:lnTo>
                    <a:pt x="47167" y="48971"/>
                  </a:lnTo>
                  <a:lnTo>
                    <a:pt x="47396" y="48971"/>
                  </a:lnTo>
                  <a:lnTo>
                    <a:pt x="47066" y="48742"/>
                  </a:lnTo>
                  <a:lnTo>
                    <a:pt x="47066" y="63474"/>
                  </a:lnTo>
                  <a:lnTo>
                    <a:pt x="46990" y="64211"/>
                  </a:lnTo>
                  <a:lnTo>
                    <a:pt x="46774" y="62941"/>
                  </a:lnTo>
                  <a:lnTo>
                    <a:pt x="47066" y="63474"/>
                  </a:lnTo>
                  <a:lnTo>
                    <a:pt x="47066" y="48742"/>
                  </a:lnTo>
                  <a:lnTo>
                    <a:pt x="46075" y="48031"/>
                  </a:lnTo>
                  <a:lnTo>
                    <a:pt x="46062" y="47701"/>
                  </a:lnTo>
                  <a:lnTo>
                    <a:pt x="45885" y="46431"/>
                  </a:lnTo>
                  <a:lnTo>
                    <a:pt x="45059" y="46431"/>
                  </a:lnTo>
                  <a:lnTo>
                    <a:pt x="44386" y="45161"/>
                  </a:lnTo>
                  <a:lnTo>
                    <a:pt x="43649" y="45161"/>
                  </a:lnTo>
                  <a:lnTo>
                    <a:pt x="42189" y="46431"/>
                  </a:lnTo>
                  <a:lnTo>
                    <a:pt x="41719" y="46431"/>
                  </a:lnTo>
                  <a:lnTo>
                    <a:pt x="41313" y="48971"/>
                  </a:lnTo>
                  <a:lnTo>
                    <a:pt x="41363" y="50241"/>
                  </a:lnTo>
                  <a:lnTo>
                    <a:pt x="41427" y="50507"/>
                  </a:lnTo>
                  <a:lnTo>
                    <a:pt x="41186" y="51511"/>
                  </a:lnTo>
                  <a:lnTo>
                    <a:pt x="40474" y="50241"/>
                  </a:lnTo>
                  <a:lnTo>
                    <a:pt x="40284" y="51511"/>
                  </a:lnTo>
                  <a:lnTo>
                    <a:pt x="41173" y="52781"/>
                  </a:lnTo>
                  <a:lnTo>
                    <a:pt x="41008" y="52781"/>
                  </a:lnTo>
                  <a:lnTo>
                    <a:pt x="41973" y="53759"/>
                  </a:lnTo>
                  <a:lnTo>
                    <a:pt x="41973" y="53619"/>
                  </a:lnTo>
                  <a:lnTo>
                    <a:pt x="41617" y="52781"/>
                  </a:lnTo>
                  <a:lnTo>
                    <a:pt x="41681" y="51511"/>
                  </a:lnTo>
                  <a:lnTo>
                    <a:pt x="42341" y="52730"/>
                  </a:lnTo>
                  <a:lnTo>
                    <a:pt x="42735" y="52781"/>
                  </a:lnTo>
                  <a:lnTo>
                    <a:pt x="42430" y="53174"/>
                  </a:lnTo>
                  <a:lnTo>
                    <a:pt x="42316" y="52781"/>
                  </a:lnTo>
                  <a:lnTo>
                    <a:pt x="42075" y="52781"/>
                  </a:lnTo>
                  <a:lnTo>
                    <a:pt x="42087" y="53619"/>
                  </a:lnTo>
                  <a:lnTo>
                    <a:pt x="42087" y="53873"/>
                  </a:lnTo>
                  <a:lnTo>
                    <a:pt x="42087" y="54051"/>
                  </a:lnTo>
                  <a:lnTo>
                    <a:pt x="41973" y="53759"/>
                  </a:lnTo>
                  <a:lnTo>
                    <a:pt x="41744" y="54051"/>
                  </a:lnTo>
                  <a:lnTo>
                    <a:pt x="43637" y="55321"/>
                  </a:lnTo>
                  <a:lnTo>
                    <a:pt x="43624" y="56743"/>
                  </a:lnTo>
                  <a:lnTo>
                    <a:pt x="43319" y="56591"/>
                  </a:lnTo>
                  <a:lnTo>
                    <a:pt x="43573" y="56591"/>
                  </a:lnTo>
                  <a:lnTo>
                    <a:pt x="43624" y="56743"/>
                  </a:lnTo>
                  <a:lnTo>
                    <a:pt x="43624" y="55359"/>
                  </a:lnTo>
                  <a:lnTo>
                    <a:pt x="43065" y="56591"/>
                  </a:lnTo>
                  <a:lnTo>
                    <a:pt x="41249" y="56591"/>
                  </a:lnTo>
                  <a:lnTo>
                    <a:pt x="40678" y="59131"/>
                  </a:lnTo>
                  <a:lnTo>
                    <a:pt x="42621" y="60363"/>
                  </a:lnTo>
                  <a:lnTo>
                    <a:pt x="42684" y="64211"/>
                  </a:lnTo>
                  <a:lnTo>
                    <a:pt x="42849" y="62941"/>
                  </a:lnTo>
                  <a:lnTo>
                    <a:pt x="43637" y="62941"/>
                  </a:lnTo>
                  <a:lnTo>
                    <a:pt x="43218" y="64211"/>
                  </a:lnTo>
                  <a:lnTo>
                    <a:pt x="43688" y="65481"/>
                  </a:lnTo>
                  <a:lnTo>
                    <a:pt x="43065" y="65481"/>
                  </a:lnTo>
                  <a:lnTo>
                    <a:pt x="42964" y="66751"/>
                  </a:lnTo>
                  <a:lnTo>
                    <a:pt x="43014" y="69291"/>
                  </a:lnTo>
                  <a:lnTo>
                    <a:pt x="44246" y="69291"/>
                  </a:lnTo>
                  <a:lnTo>
                    <a:pt x="43802" y="70358"/>
                  </a:lnTo>
                  <a:lnTo>
                    <a:pt x="43764" y="71501"/>
                  </a:lnTo>
                  <a:lnTo>
                    <a:pt x="43865" y="73101"/>
                  </a:lnTo>
                  <a:lnTo>
                    <a:pt x="45961" y="73101"/>
                  </a:lnTo>
                  <a:lnTo>
                    <a:pt x="46215" y="75641"/>
                  </a:lnTo>
                  <a:lnTo>
                    <a:pt x="45427" y="74371"/>
                  </a:lnTo>
                  <a:lnTo>
                    <a:pt x="45212" y="75641"/>
                  </a:lnTo>
                  <a:lnTo>
                    <a:pt x="44437" y="74371"/>
                  </a:lnTo>
                  <a:lnTo>
                    <a:pt x="44589" y="75641"/>
                  </a:lnTo>
                  <a:lnTo>
                    <a:pt x="44767" y="75641"/>
                  </a:lnTo>
                  <a:lnTo>
                    <a:pt x="46291" y="78181"/>
                  </a:lnTo>
                  <a:lnTo>
                    <a:pt x="46850" y="78181"/>
                  </a:lnTo>
                  <a:lnTo>
                    <a:pt x="46990" y="79451"/>
                  </a:lnTo>
                  <a:lnTo>
                    <a:pt x="47371" y="80721"/>
                  </a:lnTo>
                  <a:lnTo>
                    <a:pt x="47879" y="79451"/>
                  </a:lnTo>
                  <a:lnTo>
                    <a:pt x="46532" y="83261"/>
                  </a:lnTo>
                  <a:lnTo>
                    <a:pt x="49453" y="87071"/>
                  </a:lnTo>
                  <a:lnTo>
                    <a:pt x="48310" y="89611"/>
                  </a:lnTo>
                  <a:lnTo>
                    <a:pt x="48882" y="90881"/>
                  </a:lnTo>
                  <a:lnTo>
                    <a:pt x="49517" y="92151"/>
                  </a:lnTo>
                  <a:lnTo>
                    <a:pt x="49682" y="93421"/>
                  </a:lnTo>
                  <a:lnTo>
                    <a:pt x="49580" y="94691"/>
                  </a:lnTo>
                  <a:lnTo>
                    <a:pt x="49580" y="93421"/>
                  </a:lnTo>
                  <a:lnTo>
                    <a:pt x="49517" y="94691"/>
                  </a:lnTo>
                  <a:lnTo>
                    <a:pt x="49466" y="95961"/>
                  </a:lnTo>
                  <a:lnTo>
                    <a:pt x="51562" y="94691"/>
                  </a:lnTo>
                  <a:lnTo>
                    <a:pt x="51447" y="97231"/>
                  </a:lnTo>
                  <a:lnTo>
                    <a:pt x="50736" y="98501"/>
                  </a:lnTo>
                  <a:lnTo>
                    <a:pt x="50660" y="95961"/>
                  </a:lnTo>
                  <a:lnTo>
                    <a:pt x="50457" y="97231"/>
                  </a:lnTo>
                  <a:lnTo>
                    <a:pt x="48577" y="97231"/>
                  </a:lnTo>
                  <a:lnTo>
                    <a:pt x="51308" y="99771"/>
                  </a:lnTo>
                  <a:lnTo>
                    <a:pt x="50482" y="101041"/>
                  </a:lnTo>
                  <a:lnTo>
                    <a:pt x="50292" y="101041"/>
                  </a:lnTo>
                  <a:lnTo>
                    <a:pt x="49872" y="102311"/>
                  </a:lnTo>
                  <a:lnTo>
                    <a:pt x="51600" y="103581"/>
                  </a:lnTo>
                  <a:lnTo>
                    <a:pt x="51816" y="106121"/>
                  </a:lnTo>
                  <a:lnTo>
                    <a:pt x="51523" y="106121"/>
                  </a:lnTo>
                  <a:lnTo>
                    <a:pt x="52793" y="107391"/>
                  </a:lnTo>
                  <a:lnTo>
                    <a:pt x="54102" y="111201"/>
                  </a:lnTo>
                  <a:lnTo>
                    <a:pt x="54533" y="112471"/>
                  </a:lnTo>
                  <a:lnTo>
                    <a:pt x="54216" y="113741"/>
                  </a:lnTo>
                  <a:lnTo>
                    <a:pt x="54000" y="115011"/>
                  </a:lnTo>
                  <a:lnTo>
                    <a:pt x="53213" y="115011"/>
                  </a:lnTo>
                  <a:lnTo>
                    <a:pt x="53124" y="116281"/>
                  </a:lnTo>
                  <a:lnTo>
                    <a:pt x="52641" y="116281"/>
                  </a:lnTo>
                  <a:lnTo>
                    <a:pt x="53073" y="118821"/>
                  </a:lnTo>
                  <a:lnTo>
                    <a:pt x="54343" y="118821"/>
                  </a:lnTo>
                  <a:lnTo>
                    <a:pt x="54444" y="121361"/>
                  </a:lnTo>
                  <a:lnTo>
                    <a:pt x="54787" y="121361"/>
                  </a:lnTo>
                  <a:lnTo>
                    <a:pt x="56095" y="122631"/>
                  </a:lnTo>
                  <a:lnTo>
                    <a:pt x="54216" y="122631"/>
                  </a:lnTo>
                  <a:lnTo>
                    <a:pt x="55206" y="123901"/>
                  </a:lnTo>
                  <a:lnTo>
                    <a:pt x="54038" y="123901"/>
                  </a:lnTo>
                  <a:lnTo>
                    <a:pt x="54419" y="125171"/>
                  </a:lnTo>
                  <a:lnTo>
                    <a:pt x="55321" y="127711"/>
                  </a:lnTo>
                  <a:lnTo>
                    <a:pt x="55600" y="128981"/>
                  </a:lnTo>
                  <a:lnTo>
                    <a:pt x="54686" y="127711"/>
                  </a:lnTo>
                  <a:lnTo>
                    <a:pt x="53594" y="125171"/>
                  </a:lnTo>
                  <a:lnTo>
                    <a:pt x="53606" y="126441"/>
                  </a:lnTo>
                  <a:lnTo>
                    <a:pt x="53771" y="127711"/>
                  </a:lnTo>
                  <a:lnTo>
                    <a:pt x="54381" y="128981"/>
                  </a:lnTo>
                  <a:lnTo>
                    <a:pt x="54267" y="127901"/>
                  </a:lnTo>
                  <a:lnTo>
                    <a:pt x="55105" y="128981"/>
                  </a:lnTo>
                  <a:lnTo>
                    <a:pt x="55651" y="130251"/>
                  </a:lnTo>
                  <a:lnTo>
                    <a:pt x="55537" y="131521"/>
                  </a:lnTo>
                  <a:lnTo>
                    <a:pt x="53238" y="131521"/>
                  </a:lnTo>
                  <a:lnTo>
                    <a:pt x="54787" y="136601"/>
                  </a:lnTo>
                  <a:lnTo>
                    <a:pt x="52755" y="137871"/>
                  </a:lnTo>
                  <a:lnTo>
                    <a:pt x="52908" y="137871"/>
                  </a:lnTo>
                  <a:lnTo>
                    <a:pt x="53073" y="139141"/>
                  </a:lnTo>
                  <a:lnTo>
                    <a:pt x="52171" y="139141"/>
                  </a:lnTo>
                  <a:lnTo>
                    <a:pt x="50101" y="140411"/>
                  </a:lnTo>
                  <a:lnTo>
                    <a:pt x="48412" y="141681"/>
                  </a:lnTo>
                  <a:lnTo>
                    <a:pt x="46786" y="142951"/>
                  </a:lnTo>
                  <a:lnTo>
                    <a:pt x="46443" y="142951"/>
                  </a:lnTo>
                  <a:lnTo>
                    <a:pt x="46647" y="142621"/>
                  </a:lnTo>
                  <a:lnTo>
                    <a:pt x="45021" y="143052"/>
                  </a:lnTo>
                  <a:lnTo>
                    <a:pt x="45897" y="143040"/>
                  </a:lnTo>
                  <a:lnTo>
                    <a:pt x="46151" y="143294"/>
                  </a:lnTo>
                  <a:lnTo>
                    <a:pt x="43776" y="145008"/>
                  </a:lnTo>
                  <a:lnTo>
                    <a:pt x="45872" y="144703"/>
                  </a:lnTo>
                  <a:lnTo>
                    <a:pt x="45542" y="144513"/>
                  </a:lnTo>
                  <a:lnTo>
                    <a:pt x="46215" y="143357"/>
                  </a:lnTo>
                  <a:lnTo>
                    <a:pt x="47053" y="144221"/>
                  </a:lnTo>
                  <a:lnTo>
                    <a:pt x="46329" y="145491"/>
                  </a:lnTo>
                  <a:lnTo>
                    <a:pt x="43446" y="145491"/>
                  </a:lnTo>
                  <a:lnTo>
                    <a:pt x="43141" y="144221"/>
                  </a:lnTo>
                  <a:lnTo>
                    <a:pt x="41363" y="145491"/>
                  </a:lnTo>
                  <a:lnTo>
                    <a:pt x="42011" y="144221"/>
                  </a:lnTo>
                  <a:lnTo>
                    <a:pt x="40627" y="144221"/>
                  </a:lnTo>
                  <a:lnTo>
                    <a:pt x="41198" y="145491"/>
                  </a:lnTo>
                  <a:lnTo>
                    <a:pt x="40525" y="145491"/>
                  </a:lnTo>
                  <a:lnTo>
                    <a:pt x="39420" y="146761"/>
                  </a:lnTo>
                  <a:lnTo>
                    <a:pt x="41236" y="146761"/>
                  </a:lnTo>
                  <a:lnTo>
                    <a:pt x="54330" y="146761"/>
                  </a:lnTo>
                  <a:lnTo>
                    <a:pt x="55194" y="146761"/>
                  </a:lnTo>
                  <a:lnTo>
                    <a:pt x="57531" y="144221"/>
                  </a:lnTo>
                  <a:lnTo>
                    <a:pt x="59804" y="142951"/>
                  </a:lnTo>
                  <a:lnTo>
                    <a:pt x="59359" y="141681"/>
                  </a:lnTo>
                  <a:lnTo>
                    <a:pt x="59804" y="141681"/>
                  </a:lnTo>
                  <a:lnTo>
                    <a:pt x="59880" y="136601"/>
                  </a:lnTo>
                  <a:lnTo>
                    <a:pt x="59969" y="135331"/>
                  </a:lnTo>
                  <a:lnTo>
                    <a:pt x="60045" y="132791"/>
                  </a:lnTo>
                  <a:lnTo>
                    <a:pt x="60312" y="131521"/>
                  </a:lnTo>
                  <a:lnTo>
                    <a:pt x="60439" y="128981"/>
                  </a:lnTo>
                  <a:lnTo>
                    <a:pt x="60909" y="122631"/>
                  </a:lnTo>
                  <a:lnTo>
                    <a:pt x="60820" y="117551"/>
                  </a:lnTo>
                  <a:lnTo>
                    <a:pt x="60744" y="116281"/>
                  </a:lnTo>
                  <a:lnTo>
                    <a:pt x="57924" y="117551"/>
                  </a:lnTo>
                  <a:lnTo>
                    <a:pt x="58826" y="113741"/>
                  </a:lnTo>
                  <a:lnTo>
                    <a:pt x="59944" y="115011"/>
                  </a:lnTo>
                  <a:lnTo>
                    <a:pt x="59474" y="113741"/>
                  </a:lnTo>
                  <a:lnTo>
                    <a:pt x="58077" y="109931"/>
                  </a:lnTo>
                  <a:lnTo>
                    <a:pt x="58394" y="103581"/>
                  </a:lnTo>
                  <a:lnTo>
                    <a:pt x="56375" y="99771"/>
                  </a:lnTo>
                  <a:lnTo>
                    <a:pt x="57061" y="99771"/>
                  </a:lnTo>
                  <a:lnTo>
                    <a:pt x="57569" y="98501"/>
                  </a:lnTo>
                  <a:lnTo>
                    <a:pt x="56311" y="95961"/>
                  </a:lnTo>
                  <a:lnTo>
                    <a:pt x="55714" y="95961"/>
                  </a:lnTo>
                  <a:lnTo>
                    <a:pt x="55626" y="94691"/>
                  </a:lnTo>
                  <a:lnTo>
                    <a:pt x="56210" y="95961"/>
                  </a:lnTo>
                  <a:lnTo>
                    <a:pt x="56413" y="94691"/>
                  </a:lnTo>
                  <a:lnTo>
                    <a:pt x="56616" y="94691"/>
                  </a:lnTo>
                  <a:lnTo>
                    <a:pt x="54927" y="93421"/>
                  </a:lnTo>
                  <a:lnTo>
                    <a:pt x="55537" y="92151"/>
                  </a:lnTo>
                  <a:lnTo>
                    <a:pt x="55333" y="89611"/>
                  </a:lnTo>
                  <a:lnTo>
                    <a:pt x="54648" y="89611"/>
                  </a:lnTo>
                  <a:lnTo>
                    <a:pt x="54635" y="88341"/>
                  </a:lnTo>
                  <a:lnTo>
                    <a:pt x="53492" y="87071"/>
                  </a:lnTo>
                  <a:lnTo>
                    <a:pt x="53657" y="84531"/>
                  </a:lnTo>
                  <a:lnTo>
                    <a:pt x="52527" y="84531"/>
                  </a:lnTo>
                  <a:lnTo>
                    <a:pt x="53416" y="81991"/>
                  </a:lnTo>
                  <a:lnTo>
                    <a:pt x="52755" y="79451"/>
                  </a:lnTo>
                  <a:lnTo>
                    <a:pt x="52425" y="78181"/>
                  </a:lnTo>
                  <a:lnTo>
                    <a:pt x="51866" y="77368"/>
                  </a:lnTo>
                  <a:lnTo>
                    <a:pt x="51765" y="76911"/>
                  </a:lnTo>
                  <a:lnTo>
                    <a:pt x="52425" y="76911"/>
                  </a:lnTo>
                  <a:lnTo>
                    <a:pt x="52133" y="75641"/>
                  </a:lnTo>
                  <a:lnTo>
                    <a:pt x="51625" y="74371"/>
                  </a:lnTo>
                  <a:lnTo>
                    <a:pt x="50977" y="74371"/>
                  </a:lnTo>
                  <a:lnTo>
                    <a:pt x="51777" y="72593"/>
                  </a:lnTo>
                  <a:lnTo>
                    <a:pt x="52298" y="73101"/>
                  </a:lnTo>
                  <a:lnTo>
                    <a:pt x="52336" y="71831"/>
                  </a:lnTo>
                  <a:lnTo>
                    <a:pt x="53213" y="73101"/>
                  </a:lnTo>
                  <a:lnTo>
                    <a:pt x="54711" y="74371"/>
                  </a:lnTo>
                  <a:lnTo>
                    <a:pt x="55270" y="75641"/>
                  </a:lnTo>
                  <a:lnTo>
                    <a:pt x="55473" y="75641"/>
                  </a:lnTo>
                  <a:lnTo>
                    <a:pt x="56248" y="76911"/>
                  </a:lnTo>
                  <a:lnTo>
                    <a:pt x="55537" y="75641"/>
                  </a:lnTo>
                  <a:lnTo>
                    <a:pt x="56946" y="75641"/>
                  </a:lnTo>
                  <a:lnTo>
                    <a:pt x="56451" y="74371"/>
                  </a:lnTo>
                  <a:lnTo>
                    <a:pt x="57556" y="75641"/>
                  </a:lnTo>
                  <a:lnTo>
                    <a:pt x="57188" y="75641"/>
                  </a:lnTo>
                  <a:lnTo>
                    <a:pt x="58559" y="76911"/>
                  </a:lnTo>
                  <a:lnTo>
                    <a:pt x="58597" y="77343"/>
                  </a:lnTo>
                  <a:lnTo>
                    <a:pt x="58331" y="77254"/>
                  </a:lnTo>
                  <a:lnTo>
                    <a:pt x="58000" y="77139"/>
                  </a:lnTo>
                  <a:lnTo>
                    <a:pt x="57683" y="76962"/>
                  </a:lnTo>
                  <a:lnTo>
                    <a:pt x="58039" y="77393"/>
                  </a:lnTo>
                  <a:lnTo>
                    <a:pt x="58331" y="77724"/>
                  </a:lnTo>
                  <a:lnTo>
                    <a:pt x="58610" y="77444"/>
                  </a:lnTo>
                  <a:lnTo>
                    <a:pt x="58686" y="78181"/>
                  </a:lnTo>
                  <a:lnTo>
                    <a:pt x="60299" y="78181"/>
                  </a:lnTo>
                  <a:lnTo>
                    <a:pt x="60985" y="79451"/>
                  </a:lnTo>
                  <a:lnTo>
                    <a:pt x="60020" y="80721"/>
                  </a:lnTo>
                  <a:lnTo>
                    <a:pt x="61175" y="80721"/>
                  </a:lnTo>
                  <a:lnTo>
                    <a:pt x="63157" y="81991"/>
                  </a:lnTo>
                  <a:lnTo>
                    <a:pt x="63817" y="81991"/>
                  </a:lnTo>
                  <a:lnTo>
                    <a:pt x="63855" y="83261"/>
                  </a:lnTo>
                  <a:lnTo>
                    <a:pt x="64782" y="81991"/>
                  </a:lnTo>
                  <a:lnTo>
                    <a:pt x="65290" y="83261"/>
                  </a:lnTo>
                  <a:lnTo>
                    <a:pt x="65011" y="83261"/>
                  </a:lnTo>
                  <a:lnTo>
                    <a:pt x="66916" y="84531"/>
                  </a:lnTo>
                  <a:lnTo>
                    <a:pt x="65036" y="81991"/>
                  </a:lnTo>
                  <a:lnTo>
                    <a:pt x="67081" y="83261"/>
                  </a:lnTo>
                  <a:lnTo>
                    <a:pt x="66471" y="83261"/>
                  </a:lnTo>
                  <a:lnTo>
                    <a:pt x="68745" y="84531"/>
                  </a:lnTo>
                  <a:lnTo>
                    <a:pt x="71323" y="84531"/>
                  </a:lnTo>
                  <a:lnTo>
                    <a:pt x="73571" y="85801"/>
                  </a:lnTo>
                  <a:lnTo>
                    <a:pt x="74091" y="87071"/>
                  </a:lnTo>
                  <a:lnTo>
                    <a:pt x="75704" y="87071"/>
                  </a:lnTo>
                  <a:lnTo>
                    <a:pt x="79400" y="85801"/>
                  </a:lnTo>
                  <a:lnTo>
                    <a:pt x="81991" y="85801"/>
                  </a:lnTo>
                  <a:lnTo>
                    <a:pt x="82143" y="83261"/>
                  </a:lnTo>
                  <a:lnTo>
                    <a:pt x="84518" y="85801"/>
                  </a:lnTo>
                  <a:lnTo>
                    <a:pt x="85636" y="84823"/>
                  </a:lnTo>
                  <a:lnTo>
                    <a:pt x="85686" y="85801"/>
                  </a:lnTo>
                  <a:lnTo>
                    <a:pt x="88011" y="84531"/>
                  </a:lnTo>
                  <a:lnTo>
                    <a:pt x="90081" y="83261"/>
                  </a:lnTo>
                  <a:lnTo>
                    <a:pt x="92875" y="81991"/>
                  </a:lnTo>
                  <a:lnTo>
                    <a:pt x="93992" y="81991"/>
                  </a:lnTo>
                  <a:lnTo>
                    <a:pt x="95973" y="80721"/>
                  </a:lnTo>
                  <a:lnTo>
                    <a:pt x="97218" y="80721"/>
                  </a:lnTo>
                  <a:lnTo>
                    <a:pt x="97345" y="79451"/>
                  </a:lnTo>
                  <a:lnTo>
                    <a:pt x="98488" y="79451"/>
                  </a:lnTo>
                  <a:lnTo>
                    <a:pt x="99593" y="78181"/>
                  </a:lnTo>
                  <a:lnTo>
                    <a:pt x="100380" y="78181"/>
                  </a:lnTo>
                  <a:lnTo>
                    <a:pt x="101142" y="76911"/>
                  </a:lnTo>
                  <a:lnTo>
                    <a:pt x="101765" y="75641"/>
                  </a:lnTo>
                  <a:lnTo>
                    <a:pt x="102336" y="75641"/>
                  </a:lnTo>
                  <a:lnTo>
                    <a:pt x="103352" y="73101"/>
                  </a:lnTo>
                  <a:lnTo>
                    <a:pt x="104165" y="71831"/>
                  </a:lnTo>
                  <a:lnTo>
                    <a:pt x="105714" y="70713"/>
                  </a:lnTo>
                  <a:lnTo>
                    <a:pt x="105727" y="71831"/>
                  </a:lnTo>
                  <a:lnTo>
                    <a:pt x="105892" y="71831"/>
                  </a:lnTo>
                  <a:lnTo>
                    <a:pt x="107073" y="68021"/>
                  </a:lnTo>
                  <a:lnTo>
                    <a:pt x="105829" y="68021"/>
                  </a:lnTo>
                  <a:lnTo>
                    <a:pt x="105473" y="68021"/>
                  </a:lnTo>
                  <a:lnTo>
                    <a:pt x="105651" y="66751"/>
                  </a:lnTo>
                  <a:lnTo>
                    <a:pt x="105892" y="66751"/>
                  </a:lnTo>
                  <a:lnTo>
                    <a:pt x="105829" y="68021"/>
                  </a:lnTo>
                  <a:lnTo>
                    <a:pt x="106959" y="66751"/>
                  </a:lnTo>
                  <a:lnTo>
                    <a:pt x="107302" y="66751"/>
                  </a:lnTo>
                  <a:lnTo>
                    <a:pt x="107162" y="65481"/>
                  </a:lnTo>
                  <a:lnTo>
                    <a:pt x="105689" y="65481"/>
                  </a:lnTo>
                  <a:lnTo>
                    <a:pt x="107264" y="62941"/>
                  </a:lnTo>
                  <a:lnTo>
                    <a:pt x="107581" y="64211"/>
                  </a:lnTo>
                  <a:lnTo>
                    <a:pt x="107708" y="62941"/>
                  </a:lnTo>
                  <a:lnTo>
                    <a:pt x="107353" y="61671"/>
                  </a:lnTo>
                  <a:lnTo>
                    <a:pt x="107708" y="60401"/>
                  </a:lnTo>
                  <a:lnTo>
                    <a:pt x="108597" y="60401"/>
                  </a:lnTo>
                  <a:lnTo>
                    <a:pt x="107848" y="61671"/>
                  </a:lnTo>
                  <a:lnTo>
                    <a:pt x="108483" y="61671"/>
                  </a:lnTo>
                  <a:lnTo>
                    <a:pt x="108762" y="60401"/>
                  </a:lnTo>
                  <a:lnTo>
                    <a:pt x="108623" y="60248"/>
                  </a:lnTo>
                  <a:lnTo>
                    <a:pt x="107657" y="59131"/>
                  </a:lnTo>
                  <a:lnTo>
                    <a:pt x="108661" y="57861"/>
                  </a:lnTo>
                  <a:lnTo>
                    <a:pt x="108724" y="60363"/>
                  </a:lnTo>
                  <a:lnTo>
                    <a:pt x="109956" y="59131"/>
                  </a:lnTo>
                  <a:lnTo>
                    <a:pt x="109753" y="59131"/>
                  </a:lnTo>
                  <a:lnTo>
                    <a:pt x="110058" y="57861"/>
                  </a:lnTo>
                  <a:lnTo>
                    <a:pt x="110832" y="56591"/>
                  </a:lnTo>
                  <a:lnTo>
                    <a:pt x="110490" y="56591"/>
                  </a:lnTo>
                  <a:lnTo>
                    <a:pt x="108686" y="55321"/>
                  </a:lnTo>
                  <a:lnTo>
                    <a:pt x="110578" y="52781"/>
                  </a:lnTo>
                  <a:lnTo>
                    <a:pt x="110172" y="51511"/>
                  </a:lnTo>
                  <a:lnTo>
                    <a:pt x="111404" y="51511"/>
                  </a:lnTo>
                  <a:lnTo>
                    <a:pt x="111785" y="50241"/>
                  </a:lnTo>
                  <a:lnTo>
                    <a:pt x="112014" y="50241"/>
                  </a:lnTo>
                  <a:lnTo>
                    <a:pt x="111379" y="48971"/>
                  </a:lnTo>
                  <a:lnTo>
                    <a:pt x="112737" y="48971"/>
                  </a:lnTo>
                  <a:lnTo>
                    <a:pt x="111760" y="47701"/>
                  </a:lnTo>
                  <a:lnTo>
                    <a:pt x="112064" y="47701"/>
                  </a:lnTo>
                  <a:lnTo>
                    <a:pt x="111874" y="46431"/>
                  </a:lnTo>
                  <a:lnTo>
                    <a:pt x="111696" y="46431"/>
                  </a:lnTo>
                  <a:lnTo>
                    <a:pt x="110832" y="45161"/>
                  </a:lnTo>
                  <a:lnTo>
                    <a:pt x="113220" y="41351"/>
                  </a:lnTo>
                  <a:close/>
                </a:path>
                <a:path w="113665" h="162560">
                  <a:moveTo>
                    <a:pt x="113271" y="23482"/>
                  </a:moveTo>
                  <a:lnTo>
                    <a:pt x="113131" y="23444"/>
                  </a:lnTo>
                  <a:lnTo>
                    <a:pt x="113220" y="23787"/>
                  </a:lnTo>
                  <a:lnTo>
                    <a:pt x="113271" y="23482"/>
                  </a:lnTo>
                  <a:close/>
                </a:path>
                <a:path w="113665" h="162560">
                  <a:moveTo>
                    <a:pt x="113385" y="17170"/>
                  </a:moveTo>
                  <a:lnTo>
                    <a:pt x="113220" y="16141"/>
                  </a:lnTo>
                  <a:lnTo>
                    <a:pt x="112979" y="15875"/>
                  </a:lnTo>
                  <a:lnTo>
                    <a:pt x="112369" y="15925"/>
                  </a:lnTo>
                  <a:lnTo>
                    <a:pt x="112420" y="16598"/>
                  </a:lnTo>
                  <a:lnTo>
                    <a:pt x="113385" y="17170"/>
                  </a:lnTo>
                  <a:close/>
                </a:path>
              </a:pathLst>
            </a:custGeom>
            <a:solidFill>
              <a:srgbClr val="0C0C0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 descr=""/>
            <p:cNvSpPr/>
            <p:nvPr/>
          </p:nvSpPr>
          <p:spPr>
            <a:xfrm>
              <a:off x="6557162" y="5199757"/>
              <a:ext cx="79375" cy="265430"/>
            </a:xfrm>
            <a:custGeom>
              <a:avLst/>
              <a:gdLst/>
              <a:ahLst/>
              <a:cxnLst/>
              <a:rect l="l" t="t" r="r" b="b"/>
              <a:pathLst>
                <a:path w="79375" h="265429">
                  <a:moveTo>
                    <a:pt x="53454" y="0"/>
                  </a:moveTo>
                  <a:lnTo>
                    <a:pt x="40435" y="4462"/>
                  </a:lnTo>
                  <a:lnTo>
                    <a:pt x="27436" y="10298"/>
                  </a:lnTo>
                  <a:lnTo>
                    <a:pt x="14083" y="15493"/>
                  </a:lnTo>
                  <a:lnTo>
                    <a:pt x="0" y="18033"/>
                  </a:lnTo>
                  <a:lnTo>
                    <a:pt x="3200" y="24523"/>
                  </a:lnTo>
                  <a:lnTo>
                    <a:pt x="4521" y="32854"/>
                  </a:lnTo>
                  <a:lnTo>
                    <a:pt x="12760" y="68421"/>
                  </a:lnTo>
                  <a:lnTo>
                    <a:pt x="33362" y="151828"/>
                  </a:lnTo>
                  <a:lnTo>
                    <a:pt x="37905" y="179476"/>
                  </a:lnTo>
                  <a:lnTo>
                    <a:pt x="39606" y="207938"/>
                  </a:lnTo>
                  <a:lnTo>
                    <a:pt x="40033" y="236698"/>
                  </a:lnTo>
                  <a:lnTo>
                    <a:pt x="40754" y="265239"/>
                  </a:lnTo>
                  <a:lnTo>
                    <a:pt x="50498" y="265216"/>
                  </a:lnTo>
                  <a:lnTo>
                    <a:pt x="69525" y="264175"/>
                  </a:lnTo>
                  <a:lnTo>
                    <a:pt x="79070" y="264109"/>
                  </a:lnTo>
                  <a:lnTo>
                    <a:pt x="74276" y="256017"/>
                  </a:lnTo>
                  <a:lnTo>
                    <a:pt x="71851" y="248473"/>
                  </a:lnTo>
                  <a:lnTo>
                    <a:pt x="71181" y="240890"/>
                  </a:lnTo>
                  <a:lnTo>
                    <a:pt x="71653" y="232676"/>
                  </a:lnTo>
                  <a:lnTo>
                    <a:pt x="72402" y="225729"/>
                  </a:lnTo>
                  <a:lnTo>
                    <a:pt x="73492" y="211038"/>
                  </a:lnTo>
                  <a:lnTo>
                    <a:pt x="73769" y="189573"/>
                  </a:lnTo>
                  <a:lnTo>
                    <a:pt x="74788" y="158088"/>
                  </a:lnTo>
                  <a:lnTo>
                    <a:pt x="74904" y="137515"/>
                  </a:lnTo>
                  <a:lnTo>
                    <a:pt x="72745" y="96088"/>
                  </a:lnTo>
                  <a:lnTo>
                    <a:pt x="64385" y="45038"/>
                  </a:lnTo>
                  <a:lnTo>
                    <a:pt x="58104" y="13611"/>
                  </a:lnTo>
                  <a:lnTo>
                    <a:pt x="53454" y="0"/>
                  </a:lnTo>
                  <a:close/>
                </a:path>
              </a:pathLst>
            </a:custGeom>
            <a:solidFill>
              <a:srgbClr val="06060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 descr=""/>
            <p:cNvSpPr/>
            <p:nvPr/>
          </p:nvSpPr>
          <p:spPr>
            <a:xfrm>
              <a:off x="6553200" y="5197411"/>
              <a:ext cx="87630" cy="270510"/>
            </a:xfrm>
            <a:custGeom>
              <a:avLst/>
              <a:gdLst/>
              <a:ahLst/>
              <a:cxnLst/>
              <a:rect l="l" t="t" r="r" b="b"/>
              <a:pathLst>
                <a:path w="87629" h="270510">
                  <a:moveTo>
                    <a:pt x="3632" y="26568"/>
                  </a:moveTo>
                  <a:lnTo>
                    <a:pt x="2959" y="25298"/>
                  </a:lnTo>
                  <a:lnTo>
                    <a:pt x="2882" y="24231"/>
                  </a:lnTo>
                  <a:lnTo>
                    <a:pt x="2044" y="22758"/>
                  </a:lnTo>
                  <a:lnTo>
                    <a:pt x="0" y="18948"/>
                  </a:lnTo>
                  <a:lnTo>
                    <a:pt x="939" y="21488"/>
                  </a:lnTo>
                  <a:lnTo>
                    <a:pt x="3213" y="26568"/>
                  </a:lnTo>
                  <a:lnTo>
                    <a:pt x="3632" y="26568"/>
                  </a:lnTo>
                  <a:close/>
                </a:path>
                <a:path w="87629" h="270510">
                  <a:moveTo>
                    <a:pt x="5410" y="27838"/>
                  </a:moveTo>
                  <a:lnTo>
                    <a:pt x="5105" y="26847"/>
                  </a:lnTo>
                  <a:lnTo>
                    <a:pt x="4914" y="26568"/>
                  </a:lnTo>
                  <a:lnTo>
                    <a:pt x="2870" y="24028"/>
                  </a:lnTo>
                  <a:lnTo>
                    <a:pt x="2882" y="24231"/>
                  </a:lnTo>
                  <a:lnTo>
                    <a:pt x="4229" y="26568"/>
                  </a:lnTo>
                  <a:lnTo>
                    <a:pt x="5410" y="27838"/>
                  </a:lnTo>
                  <a:close/>
                </a:path>
                <a:path w="87629" h="270510">
                  <a:moveTo>
                    <a:pt x="7645" y="17754"/>
                  </a:moveTo>
                  <a:lnTo>
                    <a:pt x="7188" y="17564"/>
                  </a:lnTo>
                  <a:lnTo>
                    <a:pt x="6438" y="17449"/>
                  </a:lnTo>
                  <a:lnTo>
                    <a:pt x="5689" y="17462"/>
                  </a:lnTo>
                  <a:lnTo>
                    <a:pt x="4889" y="17462"/>
                  </a:lnTo>
                  <a:lnTo>
                    <a:pt x="4038" y="17564"/>
                  </a:lnTo>
                  <a:lnTo>
                    <a:pt x="3670" y="17830"/>
                  </a:lnTo>
                  <a:lnTo>
                    <a:pt x="5422" y="17792"/>
                  </a:lnTo>
                  <a:lnTo>
                    <a:pt x="7035" y="17970"/>
                  </a:lnTo>
                  <a:lnTo>
                    <a:pt x="7645" y="17754"/>
                  </a:lnTo>
                  <a:close/>
                </a:path>
                <a:path w="87629" h="270510">
                  <a:moveTo>
                    <a:pt x="11722" y="56235"/>
                  </a:moveTo>
                  <a:close/>
                </a:path>
                <a:path w="87629" h="270510">
                  <a:moveTo>
                    <a:pt x="13906" y="40538"/>
                  </a:moveTo>
                  <a:lnTo>
                    <a:pt x="13868" y="39268"/>
                  </a:lnTo>
                  <a:lnTo>
                    <a:pt x="13474" y="39268"/>
                  </a:lnTo>
                  <a:lnTo>
                    <a:pt x="13627" y="40538"/>
                  </a:lnTo>
                  <a:lnTo>
                    <a:pt x="13906" y="40538"/>
                  </a:lnTo>
                  <a:close/>
                </a:path>
                <a:path w="87629" h="270510">
                  <a:moveTo>
                    <a:pt x="20980" y="15417"/>
                  </a:moveTo>
                  <a:lnTo>
                    <a:pt x="20828" y="15138"/>
                  </a:lnTo>
                  <a:lnTo>
                    <a:pt x="19773" y="15138"/>
                  </a:lnTo>
                  <a:lnTo>
                    <a:pt x="20802" y="15862"/>
                  </a:lnTo>
                  <a:lnTo>
                    <a:pt x="20980" y="15417"/>
                  </a:lnTo>
                  <a:close/>
                </a:path>
                <a:path w="87629" h="270510">
                  <a:moveTo>
                    <a:pt x="21145" y="16103"/>
                  </a:moveTo>
                  <a:lnTo>
                    <a:pt x="20802" y="15862"/>
                  </a:lnTo>
                  <a:lnTo>
                    <a:pt x="20574" y="16408"/>
                  </a:lnTo>
                  <a:lnTo>
                    <a:pt x="21145" y="16103"/>
                  </a:lnTo>
                  <a:close/>
                </a:path>
                <a:path w="87629" h="270510">
                  <a:moveTo>
                    <a:pt x="21361" y="15862"/>
                  </a:moveTo>
                  <a:lnTo>
                    <a:pt x="21094" y="15138"/>
                  </a:lnTo>
                  <a:lnTo>
                    <a:pt x="20980" y="15417"/>
                  </a:lnTo>
                  <a:lnTo>
                    <a:pt x="21323" y="16014"/>
                  </a:lnTo>
                  <a:lnTo>
                    <a:pt x="21361" y="15862"/>
                  </a:lnTo>
                  <a:close/>
                </a:path>
                <a:path w="87629" h="270510">
                  <a:moveTo>
                    <a:pt x="21539" y="16383"/>
                  </a:moveTo>
                  <a:lnTo>
                    <a:pt x="21323" y="16014"/>
                  </a:lnTo>
                  <a:lnTo>
                    <a:pt x="21145" y="16103"/>
                  </a:lnTo>
                  <a:lnTo>
                    <a:pt x="21539" y="16383"/>
                  </a:lnTo>
                  <a:close/>
                </a:path>
                <a:path w="87629" h="270510">
                  <a:moveTo>
                    <a:pt x="34569" y="130708"/>
                  </a:moveTo>
                  <a:lnTo>
                    <a:pt x="34188" y="129438"/>
                  </a:lnTo>
                  <a:lnTo>
                    <a:pt x="33997" y="129438"/>
                  </a:lnTo>
                  <a:lnTo>
                    <a:pt x="34569" y="130708"/>
                  </a:lnTo>
                  <a:close/>
                </a:path>
                <a:path w="87629" h="270510">
                  <a:moveTo>
                    <a:pt x="34607" y="129438"/>
                  </a:moveTo>
                  <a:lnTo>
                    <a:pt x="33807" y="128168"/>
                  </a:lnTo>
                  <a:lnTo>
                    <a:pt x="34188" y="129438"/>
                  </a:lnTo>
                  <a:lnTo>
                    <a:pt x="34607" y="129438"/>
                  </a:lnTo>
                  <a:close/>
                </a:path>
                <a:path w="87629" h="270510">
                  <a:moveTo>
                    <a:pt x="34810" y="128168"/>
                  </a:moveTo>
                  <a:lnTo>
                    <a:pt x="34264" y="126898"/>
                  </a:lnTo>
                  <a:lnTo>
                    <a:pt x="33985" y="126898"/>
                  </a:lnTo>
                  <a:lnTo>
                    <a:pt x="34810" y="128168"/>
                  </a:lnTo>
                  <a:close/>
                </a:path>
                <a:path w="87629" h="270510">
                  <a:moveTo>
                    <a:pt x="34925" y="126898"/>
                  </a:moveTo>
                  <a:lnTo>
                    <a:pt x="34328" y="125958"/>
                  </a:lnTo>
                  <a:lnTo>
                    <a:pt x="34518" y="126898"/>
                  </a:lnTo>
                  <a:lnTo>
                    <a:pt x="34925" y="126898"/>
                  </a:lnTo>
                  <a:close/>
                </a:path>
                <a:path w="87629" h="270510">
                  <a:moveTo>
                    <a:pt x="40462" y="151028"/>
                  </a:moveTo>
                  <a:lnTo>
                    <a:pt x="40055" y="149758"/>
                  </a:lnTo>
                  <a:lnTo>
                    <a:pt x="39662" y="149758"/>
                  </a:lnTo>
                  <a:lnTo>
                    <a:pt x="40462" y="151028"/>
                  </a:lnTo>
                  <a:close/>
                </a:path>
                <a:path w="87629" h="270510">
                  <a:moveTo>
                    <a:pt x="41668" y="238404"/>
                  </a:moveTo>
                  <a:lnTo>
                    <a:pt x="41402" y="238150"/>
                  </a:lnTo>
                  <a:lnTo>
                    <a:pt x="41414" y="238544"/>
                  </a:lnTo>
                  <a:lnTo>
                    <a:pt x="41478" y="238709"/>
                  </a:lnTo>
                  <a:lnTo>
                    <a:pt x="41478" y="238848"/>
                  </a:lnTo>
                  <a:lnTo>
                    <a:pt x="41554" y="238683"/>
                  </a:lnTo>
                  <a:lnTo>
                    <a:pt x="41617" y="238531"/>
                  </a:lnTo>
                  <a:lnTo>
                    <a:pt x="41668" y="238404"/>
                  </a:lnTo>
                  <a:close/>
                </a:path>
                <a:path w="87629" h="270510">
                  <a:moveTo>
                    <a:pt x="41871" y="158051"/>
                  </a:moveTo>
                  <a:lnTo>
                    <a:pt x="41846" y="157822"/>
                  </a:lnTo>
                  <a:lnTo>
                    <a:pt x="41770" y="157619"/>
                  </a:lnTo>
                  <a:lnTo>
                    <a:pt x="41643" y="157505"/>
                  </a:lnTo>
                  <a:lnTo>
                    <a:pt x="41871" y="158051"/>
                  </a:lnTo>
                  <a:close/>
                </a:path>
                <a:path w="87629" h="270510">
                  <a:moveTo>
                    <a:pt x="41935" y="158648"/>
                  </a:moveTo>
                  <a:close/>
                </a:path>
                <a:path w="87629" h="270510">
                  <a:moveTo>
                    <a:pt x="43154" y="163029"/>
                  </a:moveTo>
                  <a:lnTo>
                    <a:pt x="43103" y="162610"/>
                  </a:lnTo>
                  <a:lnTo>
                    <a:pt x="42887" y="162648"/>
                  </a:lnTo>
                  <a:lnTo>
                    <a:pt x="43154" y="163029"/>
                  </a:lnTo>
                  <a:close/>
                </a:path>
                <a:path w="87629" h="270510">
                  <a:moveTo>
                    <a:pt x="47180" y="245910"/>
                  </a:moveTo>
                  <a:lnTo>
                    <a:pt x="46850" y="245008"/>
                  </a:lnTo>
                  <a:lnTo>
                    <a:pt x="46761" y="245503"/>
                  </a:lnTo>
                  <a:lnTo>
                    <a:pt x="46723" y="246278"/>
                  </a:lnTo>
                  <a:lnTo>
                    <a:pt x="47180" y="245910"/>
                  </a:lnTo>
                  <a:close/>
                </a:path>
                <a:path w="87629" h="270510">
                  <a:moveTo>
                    <a:pt x="47472" y="214617"/>
                  </a:moveTo>
                  <a:lnTo>
                    <a:pt x="47066" y="215798"/>
                  </a:lnTo>
                  <a:lnTo>
                    <a:pt x="47472" y="214617"/>
                  </a:lnTo>
                  <a:close/>
                </a:path>
                <a:path w="87629" h="270510">
                  <a:moveTo>
                    <a:pt x="47777" y="266039"/>
                  </a:moveTo>
                  <a:lnTo>
                    <a:pt x="47180" y="265328"/>
                  </a:lnTo>
                  <a:lnTo>
                    <a:pt x="47040" y="266598"/>
                  </a:lnTo>
                  <a:lnTo>
                    <a:pt x="47777" y="266039"/>
                  </a:lnTo>
                  <a:close/>
                </a:path>
                <a:path w="87629" h="270510">
                  <a:moveTo>
                    <a:pt x="47929" y="213258"/>
                  </a:moveTo>
                  <a:lnTo>
                    <a:pt x="47472" y="214617"/>
                  </a:lnTo>
                  <a:lnTo>
                    <a:pt x="47637" y="215798"/>
                  </a:lnTo>
                  <a:lnTo>
                    <a:pt x="47929" y="213258"/>
                  </a:lnTo>
                  <a:close/>
                </a:path>
                <a:path w="87629" h="270510">
                  <a:moveTo>
                    <a:pt x="48006" y="217068"/>
                  </a:moveTo>
                  <a:lnTo>
                    <a:pt x="47066" y="215798"/>
                  </a:lnTo>
                  <a:lnTo>
                    <a:pt x="46710" y="214617"/>
                  </a:lnTo>
                  <a:lnTo>
                    <a:pt x="46596" y="213258"/>
                  </a:lnTo>
                  <a:lnTo>
                    <a:pt x="47459" y="213258"/>
                  </a:lnTo>
                  <a:lnTo>
                    <a:pt x="46621" y="210718"/>
                  </a:lnTo>
                  <a:lnTo>
                    <a:pt x="45986" y="206908"/>
                  </a:lnTo>
                  <a:lnTo>
                    <a:pt x="45554" y="204368"/>
                  </a:lnTo>
                  <a:lnTo>
                    <a:pt x="46342" y="200558"/>
                  </a:lnTo>
                  <a:lnTo>
                    <a:pt x="46634" y="201828"/>
                  </a:lnTo>
                  <a:lnTo>
                    <a:pt x="46875" y="199288"/>
                  </a:lnTo>
                  <a:lnTo>
                    <a:pt x="44653" y="198018"/>
                  </a:lnTo>
                  <a:lnTo>
                    <a:pt x="45364" y="195478"/>
                  </a:lnTo>
                  <a:lnTo>
                    <a:pt x="45542" y="196748"/>
                  </a:lnTo>
                  <a:lnTo>
                    <a:pt x="45554" y="195478"/>
                  </a:lnTo>
                  <a:lnTo>
                    <a:pt x="45567" y="190309"/>
                  </a:lnTo>
                  <a:lnTo>
                    <a:pt x="44246" y="184048"/>
                  </a:lnTo>
                  <a:lnTo>
                    <a:pt x="45085" y="180238"/>
                  </a:lnTo>
                  <a:lnTo>
                    <a:pt x="43688" y="178968"/>
                  </a:lnTo>
                  <a:lnTo>
                    <a:pt x="45021" y="173888"/>
                  </a:lnTo>
                  <a:lnTo>
                    <a:pt x="43129" y="173888"/>
                  </a:lnTo>
                  <a:lnTo>
                    <a:pt x="43522" y="170078"/>
                  </a:lnTo>
                  <a:lnTo>
                    <a:pt x="44030" y="171348"/>
                  </a:lnTo>
                  <a:lnTo>
                    <a:pt x="43992" y="170078"/>
                  </a:lnTo>
                  <a:lnTo>
                    <a:pt x="43865" y="166268"/>
                  </a:lnTo>
                  <a:lnTo>
                    <a:pt x="43726" y="164998"/>
                  </a:lnTo>
                  <a:lnTo>
                    <a:pt x="42418" y="164998"/>
                  </a:lnTo>
                  <a:lnTo>
                    <a:pt x="41960" y="163728"/>
                  </a:lnTo>
                  <a:lnTo>
                    <a:pt x="42887" y="163728"/>
                  </a:lnTo>
                  <a:lnTo>
                    <a:pt x="41541" y="161188"/>
                  </a:lnTo>
                  <a:lnTo>
                    <a:pt x="42418" y="159918"/>
                  </a:lnTo>
                  <a:lnTo>
                    <a:pt x="41922" y="158762"/>
                  </a:lnTo>
                  <a:lnTo>
                    <a:pt x="41719" y="159918"/>
                  </a:lnTo>
                  <a:lnTo>
                    <a:pt x="41427" y="159918"/>
                  </a:lnTo>
                  <a:lnTo>
                    <a:pt x="40525" y="157378"/>
                  </a:lnTo>
                  <a:lnTo>
                    <a:pt x="40894" y="154838"/>
                  </a:lnTo>
                  <a:lnTo>
                    <a:pt x="41351" y="153568"/>
                  </a:lnTo>
                  <a:lnTo>
                    <a:pt x="39319" y="149758"/>
                  </a:lnTo>
                  <a:lnTo>
                    <a:pt x="39662" y="149758"/>
                  </a:lnTo>
                  <a:lnTo>
                    <a:pt x="38849" y="148488"/>
                  </a:lnTo>
                  <a:lnTo>
                    <a:pt x="41300" y="149758"/>
                  </a:lnTo>
                  <a:lnTo>
                    <a:pt x="39827" y="147218"/>
                  </a:lnTo>
                  <a:lnTo>
                    <a:pt x="39700" y="148488"/>
                  </a:lnTo>
                  <a:lnTo>
                    <a:pt x="39230" y="147218"/>
                  </a:lnTo>
                  <a:lnTo>
                    <a:pt x="39039" y="147218"/>
                  </a:lnTo>
                  <a:lnTo>
                    <a:pt x="39281" y="145948"/>
                  </a:lnTo>
                  <a:lnTo>
                    <a:pt x="32867" y="145948"/>
                  </a:lnTo>
                  <a:lnTo>
                    <a:pt x="31610" y="145948"/>
                  </a:lnTo>
                  <a:lnTo>
                    <a:pt x="30568" y="145948"/>
                  </a:lnTo>
                  <a:lnTo>
                    <a:pt x="31457" y="148488"/>
                  </a:lnTo>
                  <a:lnTo>
                    <a:pt x="31864" y="149758"/>
                  </a:lnTo>
                  <a:lnTo>
                    <a:pt x="33515" y="149758"/>
                  </a:lnTo>
                  <a:lnTo>
                    <a:pt x="32994" y="152819"/>
                  </a:lnTo>
                  <a:lnTo>
                    <a:pt x="32880" y="152133"/>
                  </a:lnTo>
                  <a:lnTo>
                    <a:pt x="32346" y="151295"/>
                  </a:lnTo>
                  <a:lnTo>
                    <a:pt x="32981" y="152882"/>
                  </a:lnTo>
                  <a:lnTo>
                    <a:pt x="32435" y="156108"/>
                  </a:lnTo>
                  <a:lnTo>
                    <a:pt x="37287" y="162458"/>
                  </a:lnTo>
                  <a:lnTo>
                    <a:pt x="35598" y="164998"/>
                  </a:lnTo>
                  <a:lnTo>
                    <a:pt x="36195" y="166268"/>
                  </a:lnTo>
                  <a:lnTo>
                    <a:pt x="36449" y="167538"/>
                  </a:lnTo>
                  <a:lnTo>
                    <a:pt x="37045" y="168808"/>
                  </a:lnTo>
                  <a:lnTo>
                    <a:pt x="36182" y="168808"/>
                  </a:lnTo>
                  <a:lnTo>
                    <a:pt x="36398" y="172618"/>
                  </a:lnTo>
                  <a:lnTo>
                    <a:pt x="36601" y="173888"/>
                  </a:lnTo>
                  <a:lnTo>
                    <a:pt x="37274" y="177698"/>
                  </a:lnTo>
                  <a:lnTo>
                    <a:pt x="36563" y="177698"/>
                  </a:lnTo>
                  <a:lnTo>
                    <a:pt x="36766" y="178968"/>
                  </a:lnTo>
                  <a:lnTo>
                    <a:pt x="39382" y="180238"/>
                  </a:lnTo>
                  <a:lnTo>
                    <a:pt x="39674" y="181508"/>
                  </a:lnTo>
                  <a:lnTo>
                    <a:pt x="38455" y="182778"/>
                  </a:lnTo>
                  <a:lnTo>
                    <a:pt x="38709" y="185318"/>
                  </a:lnTo>
                  <a:lnTo>
                    <a:pt x="38785" y="186855"/>
                  </a:lnTo>
                  <a:lnTo>
                    <a:pt x="38061" y="190398"/>
                  </a:lnTo>
                  <a:lnTo>
                    <a:pt x="39471" y="194208"/>
                  </a:lnTo>
                  <a:lnTo>
                    <a:pt x="38798" y="194208"/>
                  </a:lnTo>
                  <a:lnTo>
                    <a:pt x="38925" y="195478"/>
                  </a:lnTo>
                  <a:lnTo>
                    <a:pt x="38341" y="200558"/>
                  </a:lnTo>
                  <a:lnTo>
                    <a:pt x="38912" y="200558"/>
                  </a:lnTo>
                  <a:lnTo>
                    <a:pt x="40182" y="204368"/>
                  </a:lnTo>
                  <a:lnTo>
                    <a:pt x="40741" y="206908"/>
                  </a:lnTo>
                  <a:lnTo>
                    <a:pt x="39878" y="205638"/>
                  </a:lnTo>
                  <a:lnTo>
                    <a:pt x="41033" y="208178"/>
                  </a:lnTo>
                  <a:lnTo>
                    <a:pt x="41338" y="208178"/>
                  </a:lnTo>
                  <a:lnTo>
                    <a:pt x="41719" y="210718"/>
                  </a:lnTo>
                  <a:lnTo>
                    <a:pt x="41249" y="210718"/>
                  </a:lnTo>
                  <a:lnTo>
                    <a:pt x="40868" y="211988"/>
                  </a:lnTo>
                  <a:lnTo>
                    <a:pt x="42100" y="211988"/>
                  </a:lnTo>
                  <a:lnTo>
                    <a:pt x="41706" y="214528"/>
                  </a:lnTo>
                  <a:lnTo>
                    <a:pt x="41135" y="213258"/>
                  </a:lnTo>
                  <a:lnTo>
                    <a:pt x="41122" y="215798"/>
                  </a:lnTo>
                  <a:lnTo>
                    <a:pt x="41414" y="214528"/>
                  </a:lnTo>
                  <a:lnTo>
                    <a:pt x="42075" y="215798"/>
                  </a:lnTo>
                  <a:lnTo>
                    <a:pt x="42456" y="217068"/>
                  </a:lnTo>
                  <a:lnTo>
                    <a:pt x="41935" y="219608"/>
                  </a:lnTo>
                  <a:lnTo>
                    <a:pt x="41160" y="220878"/>
                  </a:lnTo>
                  <a:lnTo>
                    <a:pt x="41643" y="220878"/>
                  </a:lnTo>
                  <a:lnTo>
                    <a:pt x="42291" y="222148"/>
                  </a:lnTo>
                  <a:lnTo>
                    <a:pt x="47472" y="222148"/>
                  </a:lnTo>
                  <a:lnTo>
                    <a:pt x="48006" y="217068"/>
                  </a:lnTo>
                  <a:close/>
                </a:path>
                <a:path w="87629" h="270510">
                  <a:moveTo>
                    <a:pt x="48310" y="245008"/>
                  </a:moveTo>
                  <a:lnTo>
                    <a:pt x="47180" y="245910"/>
                  </a:lnTo>
                  <a:lnTo>
                    <a:pt x="47282" y="247548"/>
                  </a:lnTo>
                  <a:lnTo>
                    <a:pt x="47421" y="247548"/>
                  </a:lnTo>
                  <a:lnTo>
                    <a:pt x="48310" y="245008"/>
                  </a:lnTo>
                  <a:close/>
                </a:path>
                <a:path w="87629" h="270510">
                  <a:moveTo>
                    <a:pt x="48564" y="265328"/>
                  </a:moveTo>
                  <a:lnTo>
                    <a:pt x="47777" y="266039"/>
                  </a:lnTo>
                  <a:lnTo>
                    <a:pt x="48234" y="266598"/>
                  </a:lnTo>
                  <a:lnTo>
                    <a:pt x="48564" y="265328"/>
                  </a:lnTo>
                  <a:close/>
                </a:path>
                <a:path w="87629" h="270510">
                  <a:moveTo>
                    <a:pt x="49758" y="2209"/>
                  </a:moveTo>
                  <a:lnTo>
                    <a:pt x="48958" y="2362"/>
                  </a:lnTo>
                  <a:lnTo>
                    <a:pt x="49187" y="2400"/>
                  </a:lnTo>
                  <a:lnTo>
                    <a:pt x="49758" y="2209"/>
                  </a:lnTo>
                  <a:close/>
                </a:path>
                <a:path w="87629" h="270510">
                  <a:moveTo>
                    <a:pt x="49784" y="263969"/>
                  </a:moveTo>
                  <a:lnTo>
                    <a:pt x="48933" y="264020"/>
                  </a:lnTo>
                  <a:lnTo>
                    <a:pt x="48920" y="264795"/>
                  </a:lnTo>
                  <a:lnTo>
                    <a:pt x="49072" y="264172"/>
                  </a:lnTo>
                  <a:lnTo>
                    <a:pt x="49784" y="263969"/>
                  </a:lnTo>
                  <a:close/>
                </a:path>
                <a:path w="87629" h="270510">
                  <a:moveTo>
                    <a:pt x="52819" y="1092"/>
                  </a:moveTo>
                  <a:lnTo>
                    <a:pt x="52666" y="0"/>
                  </a:lnTo>
                  <a:lnTo>
                    <a:pt x="51435" y="698"/>
                  </a:lnTo>
                  <a:lnTo>
                    <a:pt x="52082" y="1511"/>
                  </a:lnTo>
                  <a:lnTo>
                    <a:pt x="52819" y="1092"/>
                  </a:lnTo>
                  <a:close/>
                </a:path>
                <a:path w="87629" h="270510">
                  <a:moveTo>
                    <a:pt x="55943" y="264058"/>
                  </a:moveTo>
                  <a:close/>
                </a:path>
                <a:path w="87629" h="270510">
                  <a:moveTo>
                    <a:pt x="56032" y="9804"/>
                  </a:moveTo>
                  <a:lnTo>
                    <a:pt x="55765" y="8661"/>
                  </a:lnTo>
                  <a:lnTo>
                    <a:pt x="55626" y="8102"/>
                  </a:lnTo>
                  <a:lnTo>
                    <a:pt x="55613" y="7950"/>
                  </a:lnTo>
                  <a:lnTo>
                    <a:pt x="55829" y="9093"/>
                  </a:lnTo>
                  <a:lnTo>
                    <a:pt x="56032" y="9804"/>
                  </a:lnTo>
                  <a:close/>
                </a:path>
                <a:path w="87629" h="270510">
                  <a:moveTo>
                    <a:pt x="56108" y="10045"/>
                  </a:moveTo>
                  <a:lnTo>
                    <a:pt x="56032" y="9804"/>
                  </a:lnTo>
                  <a:lnTo>
                    <a:pt x="56083" y="10045"/>
                  </a:lnTo>
                  <a:close/>
                </a:path>
                <a:path w="87629" h="270510">
                  <a:moveTo>
                    <a:pt x="57619" y="270408"/>
                  </a:moveTo>
                  <a:lnTo>
                    <a:pt x="56794" y="269849"/>
                  </a:lnTo>
                  <a:lnTo>
                    <a:pt x="56845" y="270408"/>
                  </a:lnTo>
                  <a:lnTo>
                    <a:pt x="57619" y="270408"/>
                  </a:lnTo>
                  <a:close/>
                </a:path>
                <a:path w="87629" h="270510">
                  <a:moveTo>
                    <a:pt x="62484" y="36728"/>
                  </a:moveTo>
                  <a:lnTo>
                    <a:pt x="62230" y="35852"/>
                  </a:lnTo>
                  <a:lnTo>
                    <a:pt x="62191" y="36728"/>
                  </a:lnTo>
                  <a:lnTo>
                    <a:pt x="62484" y="36728"/>
                  </a:lnTo>
                  <a:close/>
                </a:path>
                <a:path w="87629" h="270510">
                  <a:moveTo>
                    <a:pt x="62776" y="8089"/>
                  </a:moveTo>
                  <a:lnTo>
                    <a:pt x="62738" y="7874"/>
                  </a:lnTo>
                  <a:lnTo>
                    <a:pt x="62547" y="7518"/>
                  </a:lnTo>
                  <a:lnTo>
                    <a:pt x="62496" y="7708"/>
                  </a:lnTo>
                  <a:lnTo>
                    <a:pt x="62661" y="7874"/>
                  </a:lnTo>
                  <a:lnTo>
                    <a:pt x="62776" y="8089"/>
                  </a:lnTo>
                  <a:close/>
                </a:path>
                <a:path w="87629" h="270510">
                  <a:moveTo>
                    <a:pt x="64033" y="43230"/>
                  </a:moveTo>
                  <a:lnTo>
                    <a:pt x="63639" y="41808"/>
                  </a:lnTo>
                  <a:lnTo>
                    <a:pt x="63944" y="43078"/>
                  </a:lnTo>
                  <a:lnTo>
                    <a:pt x="64033" y="43230"/>
                  </a:lnTo>
                  <a:close/>
                </a:path>
                <a:path w="87629" h="270510">
                  <a:moveTo>
                    <a:pt x="66065" y="53517"/>
                  </a:moveTo>
                  <a:lnTo>
                    <a:pt x="65976" y="53200"/>
                  </a:lnTo>
                  <a:lnTo>
                    <a:pt x="65671" y="52489"/>
                  </a:lnTo>
                  <a:lnTo>
                    <a:pt x="65824" y="52984"/>
                  </a:lnTo>
                  <a:lnTo>
                    <a:pt x="66065" y="53517"/>
                  </a:lnTo>
                  <a:close/>
                </a:path>
                <a:path w="87629" h="270510">
                  <a:moveTo>
                    <a:pt x="66598" y="54508"/>
                  </a:moveTo>
                  <a:close/>
                </a:path>
                <a:path w="87629" h="270510">
                  <a:moveTo>
                    <a:pt x="66802" y="55778"/>
                  </a:moveTo>
                  <a:lnTo>
                    <a:pt x="66497" y="54508"/>
                  </a:lnTo>
                  <a:lnTo>
                    <a:pt x="66255" y="54508"/>
                  </a:lnTo>
                  <a:lnTo>
                    <a:pt x="66192" y="55778"/>
                  </a:lnTo>
                  <a:lnTo>
                    <a:pt x="66802" y="55778"/>
                  </a:lnTo>
                  <a:close/>
                </a:path>
                <a:path w="87629" h="270510">
                  <a:moveTo>
                    <a:pt x="67411" y="23139"/>
                  </a:moveTo>
                  <a:lnTo>
                    <a:pt x="67284" y="23241"/>
                  </a:lnTo>
                  <a:lnTo>
                    <a:pt x="67195" y="23418"/>
                  </a:lnTo>
                  <a:lnTo>
                    <a:pt x="67119" y="23596"/>
                  </a:lnTo>
                  <a:lnTo>
                    <a:pt x="67297" y="23469"/>
                  </a:lnTo>
                  <a:lnTo>
                    <a:pt x="67411" y="23139"/>
                  </a:lnTo>
                  <a:close/>
                </a:path>
                <a:path w="87629" h="270510">
                  <a:moveTo>
                    <a:pt x="68072" y="60858"/>
                  </a:moveTo>
                  <a:lnTo>
                    <a:pt x="67056" y="60858"/>
                  </a:lnTo>
                  <a:lnTo>
                    <a:pt x="68072" y="61353"/>
                  </a:lnTo>
                  <a:lnTo>
                    <a:pt x="68072" y="60858"/>
                  </a:lnTo>
                  <a:close/>
                </a:path>
                <a:path w="87629" h="270510">
                  <a:moveTo>
                    <a:pt x="68922" y="65938"/>
                  </a:moveTo>
                  <a:lnTo>
                    <a:pt x="68110" y="64668"/>
                  </a:lnTo>
                  <a:lnTo>
                    <a:pt x="68516" y="65938"/>
                  </a:lnTo>
                  <a:lnTo>
                    <a:pt x="68922" y="65938"/>
                  </a:lnTo>
                  <a:close/>
                </a:path>
                <a:path w="87629" h="270510">
                  <a:moveTo>
                    <a:pt x="71043" y="51866"/>
                  </a:moveTo>
                  <a:lnTo>
                    <a:pt x="70929" y="50698"/>
                  </a:lnTo>
                  <a:lnTo>
                    <a:pt x="70535" y="50698"/>
                  </a:lnTo>
                  <a:lnTo>
                    <a:pt x="70878" y="51689"/>
                  </a:lnTo>
                  <a:lnTo>
                    <a:pt x="71043" y="51866"/>
                  </a:lnTo>
                  <a:close/>
                </a:path>
                <a:path w="87629" h="270510">
                  <a:moveTo>
                    <a:pt x="71145" y="51968"/>
                  </a:moveTo>
                  <a:close/>
                </a:path>
                <a:path w="87629" h="270510">
                  <a:moveTo>
                    <a:pt x="71666" y="51930"/>
                  </a:moveTo>
                  <a:lnTo>
                    <a:pt x="71653" y="51206"/>
                  </a:lnTo>
                  <a:lnTo>
                    <a:pt x="71628" y="51498"/>
                  </a:lnTo>
                  <a:lnTo>
                    <a:pt x="71640" y="51727"/>
                  </a:lnTo>
                  <a:lnTo>
                    <a:pt x="71666" y="51930"/>
                  </a:lnTo>
                  <a:close/>
                </a:path>
                <a:path w="87629" h="270510">
                  <a:moveTo>
                    <a:pt x="72186" y="246278"/>
                  </a:moveTo>
                  <a:lnTo>
                    <a:pt x="71450" y="245008"/>
                  </a:lnTo>
                  <a:lnTo>
                    <a:pt x="71221" y="246278"/>
                  </a:lnTo>
                  <a:lnTo>
                    <a:pt x="71945" y="247548"/>
                  </a:lnTo>
                  <a:lnTo>
                    <a:pt x="72186" y="246278"/>
                  </a:lnTo>
                  <a:close/>
                </a:path>
                <a:path w="87629" h="270510">
                  <a:moveTo>
                    <a:pt x="72288" y="250088"/>
                  </a:moveTo>
                  <a:lnTo>
                    <a:pt x="71742" y="248818"/>
                  </a:lnTo>
                  <a:lnTo>
                    <a:pt x="71958" y="250088"/>
                  </a:lnTo>
                  <a:lnTo>
                    <a:pt x="72288" y="250088"/>
                  </a:lnTo>
                  <a:close/>
                </a:path>
                <a:path w="87629" h="270510">
                  <a:moveTo>
                    <a:pt x="72618" y="246278"/>
                  </a:moveTo>
                  <a:lnTo>
                    <a:pt x="72326" y="245503"/>
                  </a:lnTo>
                  <a:lnTo>
                    <a:pt x="72186" y="246278"/>
                  </a:lnTo>
                  <a:lnTo>
                    <a:pt x="72618" y="246278"/>
                  </a:lnTo>
                  <a:close/>
                </a:path>
                <a:path w="87629" h="270510">
                  <a:moveTo>
                    <a:pt x="73621" y="257378"/>
                  </a:moveTo>
                  <a:lnTo>
                    <a:pt x="73431" y="257289"/>
                  </a:lnTo>
                  <a:lnTo>
                    <a:pt x="73482" y="257441"/>
                  </a:lnTo>
                  <a:lnTo>
                    <a:pt x="73621" y="257378"/>
                  </a:lnTo>
                  <a:close/>
                </a:path>
                <a:path w="87629" h="270510">
                  <a:moveTo>
                    <a:pt x="74028" y="91668"/>
                  </a:moveTo>
                  <a:lnTo>
                    <a:pt x="74002" y="91071"/>
                  </a:lnTo>
                  <a:lnTo>
                    <a:pt x="73977" y="90373"/>
                  </a:lnTo>
                  <a:lnTo>
                    <a:pt x="73761" y="89814"/>
                  </a:lnTo>
                  <a:lnTo>
                    <a:pt x="73698" y="90551"/>
                  </a:lnTo>
                  <a:lnTo>
                    <a:pt x="73825" y="91135"/>
                  </a:lnTo>
                  <a:lnTo>
                    <a:pt x="74028" y="91668"/>
                  </a:lnTo>
                  <a:close/>
                </a:path>
                <a:path w="87629" h="270510">
                  <a:moveTo>
                    <a:pt x="74091" y="224688"/>
                  </a:moveTo>
                  <a:lnTo>
                    <a:pt x="74028" y="224231"/>
                  </a:lnTo>
                  <a:lnTo>
                    <a:pt x="73939" y="224650"/>
                  </a:lnTo>
                  <a:lnTo>
                    <a:pt x="74091" y="224688"/>
                  </a:lnTo>
                  <a:close/>
                </a:path>
                <a:path w="87629" h="270510">
                  <a:moveTo>
                    <a:pt x="74129" y="264058"/>
                  </a:moveTo>
                  <a:lnTo>
                    <a:pt x="73482" y="262788"/>
                  </a:lnTo>
                  <a:lnTo>
                    <a:pt x="73609" y="264058"/>
                  </a:lnTo>
                  <a:lnTo>
                    <a:pt x="74129" y="264058"/>
                  </a:lnTo>
                  <a:close/>
                </a:path>
                <a:path w="87629" h="270510">
                  <a:moveTo>
                    <a:pt x="74129" y="57048"/>
                  </a:moveTo>
                  <a:lnTo>
                    <a:pt x="73228" y="57048"/>
                  </a:lnTo>
                  <a:lnTo>
                    <a:pt x="73837" y="58318"/>
                  </a:lnTo>
                  <a:lnTo>
                    <a:pt x="74129" y="57048"/>
                  </a:lnTo>
                  <a:close/>
                </a:path>
                <a:path w="87629" h="270510">
                  <a:moveTo>
                    <a:pt x="74168" y="224777"/>
                  </a:moveTo>
                  <a:lnTo>
                    <a:pt x="74129" y="225158"/>
                  </a:lnTo>
                  <a:lnTo>
                    <a:pt x="74155" y="224967"/>
                  </a:lnTo>
                  <a:lnTo>
                    <a:pt x="74168" y="224777"/>
                  </a:lnTo>
                  <a:close/>
                </a:path>
                <a:path w="87629" h="270510">
                  <a:moveTo>
                    <a:pt x="74256" y="226136"/>
                  </a:moveTo>
                  <a:lnTo>
                    <a:pt x="74142" y="225158"/>
                  </a:lnTo>
                  <a:lnTo>
                    <a:pt x="74104" y="225488"/>
                  </a:lnTo>
                  <a:lnTo>
                    <a:pt x="74041" y="225894"/>
                  </a:lnTo>
                  <a:lnTo>
                    <a:pt x="74256" y="226136"/>
                  </a:lnTo>
                  <a:close/>
                </a:path>
                <a:path w="87629" h="270510">
                  <a:moveTo>
                    <a:pt x="74434" y="234911"/>
                  </a:moveTo>
                  <a:lnTo>
                    <a:pt x="74409" y="234010"/>
                  </a:lnTo>
                  <a:lnTo>
                    <a:pt x="73456" y="233286"/>
                  </a:lnTo>
                  <a:lnTo>
                    <a:pt x="73583" y="234683"/>
                  </a:lnTo>
                  <a:lnTo>
                    <a:pt x="73812" y="235026"/>
                  </a:lnTo>
                  <a:lnTo>
                    <a:pt x="74434" y="234911"/>
                  </a:lnTo>
                  <a:close/>
                </a:path>
                <a:path w="87629" h="270510">
                  <a:moveTo>
                    <a:pt x="74574" y="212712"/>
                  </a:moveTo>
                  <a:lnTo>
                    <a:pt x="74510" y="212305"/>
                  </a:lnTo>
                  <a:lnTo>
                    <a:pt x="74396" y="212496"/>
                  </a:lnTo>
                  <a:lnTo>
                    <a:pt x="74574" y="212712"/>
                  </a:lnTo>
                  <a:close/>
                </a:path>
                <a:path w="87629" h="270510">
                  <a:moveTo>
                    <a:pt x="74625" y="92887"/>
                  </a:moveTo>
                  <a:lnTo>
                    <a:pt x="74409" y="92481"/>
                  </a:lnTo>
                  <a:lnTo>
                    <a:pt x="74193" y="92087"/>
                  </a:lnTo>
                  <a:lnTo>
                    <a:pt x="74028" y="91668"/>
                  </a:lnTo>
                  <a:lnTo>
                    <a:pt x="74066" y="92379"/>
                  </a:lnTo>
                  <a:lnTo>
                    <a:pt x="74129" y="92938"/>
                  </a:lnTo>
                  <a:lnTo>
                    <a:pt x="74625" y="92887"/>
                  </a:lnTo>
                  <a:close/>
                </a:path>
                <a:path w="87629" h="270510">
                  <a:moveTo>
                    <a:pt x="74777" y="223418"/>
                  </a:moveTo>
                  <a:lnTo>
                    <a:pt x="74561" y="223418"/>
                  </a:lnTo>
                  <a:lnTo>
                    <a:pt x="74764" y="223964"/>
                  </a:lnTo>
                  <a:lnTo>
                    <a:pt x="74777" y="223418"/>
                  </a:lnTo>
                  <a:close/>
                </a:path>
                <a:path w="87629" h="270510">
                  <a:moveTo>
                    <a:pt x="74841" y="215595"/>
                  </a:moveTo>
                  <a:lnTo>
                    <a:pt x="74803" y="215938"/>
                  </a:lnTo>
                  <a:lnTo>
                    <a:pt x="74790" y="216166"/>
                  </a:lnTo>
                  <a:lnTo>
                    <a:pt x="74815" y="216331"/>
                  </a:lnTo>
                  <a:lnTo>
                    <a:pt x="74828" y="216103"/>
                  </a:lnTo>
                  <a:lnTo>
                    <a:pt x="74828" y="215849"/>
                  </a:lnTo>
                  <a:lnTo>
                    <a:pt x="74841" y="215595"/>
                  </a:lnTo>
                  <a:close/>
                </a:path>
                <a:path w="87629" h="270510">
                  <a:moveTo>
                    <a:pt x="74853" y="213042"/>
                  </a:moveTo>
                  <a:lnTo>
                    <a:pt x="74574" y="212712"/>
                  </a:lnTo>
                  <a:lnTo>
                    <a:pt x="74612" y="212928"/>
                  </a:lnTo>
                  <a:lnTo>
                    <a:pt x="74853" y="213042"/>
                  </a:lnTo>
                  <a:close/>
                </a:path>
                <a:path w="87629" h="270510">
                  <a:moveTo>
                    <a:pt x="74904" y="217589"/>
                  </a:moveTo>
                  <a:lnTo>
                    <a:pt x="74879" y="217322"/>
                  </a:lnTo>
                  <a:lnTo>
                    <a:pt x="74828" y="216852"/>
                  </a:lnTo>
                  <a:lnTo>
                    <a:pt x="74676" y="216789"/>
                  </a:lnTo>
                  <a:lnTo>
                    <a:pt x="74701" y="217093"/>
                  </a:lnTo>
                  <a:lnTo>
                    <a:pt x="74790" y="217347"/>
                  </a:lnTo>
                  <a:lnTo>
                    <a:pt x="74904" y="217589"/>
                  </a:lnTo>
                  <a:close/>
                </a:path>
                <a:path w="87629" h="270510">
                  <a:moveTo>
                    <a:pt x="75107" y="223418"/>
                  </a:moveTo>
                  <a:lnTo>
                    <a:pt x="74980" y="222148"/>
                  </a:lnTo>
                  <a:lnTo>
                    <a:pt x="74663" y="220878"/>
                  </a:lnTo>
                  <a:lnTo>
                    <a:pt x="74777" y="223418"/>
                  </a:lnTo>
                  <a:lnTo>
                    <a:pt x="75107" y="223418"/>
                  </a:lnTo>
                  <a:close/>
                </a:path>
                <a:path w="87629" h="270510">
                  <a:moveTo>
                    <a:pt x="75158" y="225958"/>
                  </a:moveTo>
                  <a:lnTo>
                    <a:pt x="75044" y="224688"/>
                  </a:lnTo>
                  <a:lnTo>
                    <a:pt x="74764" y="223964"/>
                  </a:lnTo>
                  <a:lnTo>
                    <a:pt x="74726" y="225958"/>
                  </a:lnTo>
                  <a:lnTo>
                    <a:pt x="75158" y="225958"/>
                  </a:lnTo>
                  <a:close/>
                </a:path>
                <a:path w="87629" h="270510">
                  <a:moveTo>
                    <a:pt x="75158" y="216814"/>
                  </a:moveTo>
                  <a:lnTo>
                    <a:pt x="74942" y="216700"/>
                  </a:lnTo>
                  <a:lnTo>
                    <a:pt x="74853" y="216573"/>
                  </a:lnTo>
                  <a:lnTo>
                    <a:pt x="74815" y="216331"/>
                  </a:lnTo>
                  <a:lnTo>
                    <a:pt x="74828" y="216852"/>
                  </a:lnTo>
                  <a:lnTo>
                    <a:pt x="74955" y="216890"/>
                  </a:lnTo>
                  <a:lnTo>
                    <a:pt x="75158" y="216814"/>
                  </a:lnTo>
                  <a:close/>
                </a:path>
                <a:path w="87629" h="270510">
                  <a:moveTo>
                    <a:pt x="75158" y="213169"/>
                  </a:moveTo>
                  <a:lnTo>
                    <a:pt x="74853" y="213042"/>
                  </a:lnTo>
                  <a:lnTo>
                    <a:pt x="75018" y="213144"/>
                  </a:lnTo>
                  <a:lnTo>
                    <a:pt x="75158" y="213169"/>
                  </a:lnTo>
                  <a:close/>
                </a:path>
                <a:path w="87629" h="270510">
                  <a:moveTo>
                    <a:pt x="75209" y="195478"/>
                  </a:moveTo>
                  <a:lnTo>
                    <a:pt x="74676" y="195478"/>
                  </a:lnTo>
                  <a:lnTo>
                    <a:pt x="74904" y="196748"/>
                  </a:lnTo>
                  <a:lnTo>
                    <a:pt x="75209" y="195478"/>
                  </a:lnTo>
                  <a:close/>
                </a:path>
                <a:path w="87629" h="270510">
                  <a:moveTo>
                    <a:pt x="75692" y="210566"/>
                  </a:moveTo>
                  <a:lnTo>
                    <a:pt x="75171" y="209778"/>
                  </a:lnTo>
                  <a:lnTo>
                    <a:pt x="75082" y="210591"/>
                  </a:lnTo>
                  <a:lnTo>
                    <a:pt x="74447" y="211797"/>
                  </a:lnTo>
                  <a:lnTo>
                    <a:pt x="74510" y="212305"/>
                  </a:lnTo>
                  <a:lnTo>
                    <a:pt x="75692" y="210566"/>
                  </a:lnTo>
                  <a:close/>
                </a:path>
                <a:path w="87629" h="270510">
                  <a:moveTo>
                    <a:pt x="75869" y="187731"/>
                  </a:moveTo>
                  <a:lnTo>
                    <a:pt x="75501" y="187579"/>
                  </a:lnTo>
                  <a:lnTo>
                    <a:pt x="75641" y="187655"/>
                  </a:lnTo>
                  <a:lnTo>
                    <a:pt x="75869" y="187756"/>
                  </a:lnTo>
                  <a:close/>
                </a:path>
                <a:path w="87629" h="270510">
                  <a:moveTo>
                    <a:pt x="75920" y="111899"/>
                  </a:moveTo>
                  <a:lnTo>
                    <a:pt x="75577" y="110223"/>
                  </a:lnTo>
                  <a:lnTo>
                    <a:pt x="75171" y="111404"/>
                  </a:lnTo>
                  <a:lnTo>
                    <a:pt x="75920" y="111899"/>
                  </a:lnTo>
                  <a:close/>
                </a:path>
                <a:path w="87629" h="270510">
                  <a:moveTo>
                    <a:pt x="76085" y="228904"/>
                  </a:moveTo>
                  <a:lnTo>
                    <a:pt x="75704" y="227812"/>
                  </a:lnTo>
                  <a:lnTo>
                    <a:pt x="74968" y="226517"/>
                  </a:lnTo>
                  <a:lnTo>
                    <a:pt x="73964" y="227114"/>
                  </a:lnTo>
                  <a:lnTo>
                    <a:pt x="74828" y="228231"/>
                  </a:lnTo>
                  <a:lnTo>
                    <a:pt x="74396" y="228447"/>
                  </a:lnTo>
                  <a:lnTo>
                    <a:pt x="75438" y="229679"/>
                  </a:lnTo>
                  <a:lnTo>
                    <a:pt x="75463" y="230581"/>
                  </a:lnTo>
                  <a:lnTo>
                    <a:pt x="74955" y="231190"/>
                  </a:lnTo>
                  <a:lnTo>
                    <a:pt x="74599" y="231000"/>
                  </a:lnTo>
                  <a:lnTo>
                    <a:pt x="74828" y="231355"/>
                  </a:lnTo>
                  <a:lnTo>
                    <a:pt x="74231" y="232359"/>
                  </a:lnTo>
                  <a:lnTo>
                    <a:pt x="74815" y="232905"/>
                  </a:lnTo>
                  <a:lnTo>
                    <a:pt x="75717" y="231825"/>
                  </a:lnTo>
                  <a:lnTo>
                    <a:pt x="75907" y="230365"/>
                  </a:lnTo>
                  <a:lnTo>
                    <a:pt x="75425" y="228765"/>
                  </a:lnTo>
                  <a:lnTo>
                    <a:pt x="75666" y="228473"/>
                  </a:lnTo>
                  <a:lnTo>
                    <a:pt x="75907" y="228815"/>
                  </a:lnTo>
                  <a:lnTo>
                    <a:pt x="76085" y="228904"/>
                  </a:lnTo>
                  <a:close/>
                </a:path>
                <a:path w="87629" h="270510">
                  <a:moveTo>
                    <a:pt x="76238" y="179031"/>
                  </a:moveTo>
                  <a:lnTo>
                    <a:pt x="75857" y="180581"/>
                  </a:lnTo>
                  <a:lnTo>
                    <a:pt x="76060" y="179908"/>
                  </a:lnTo>
                  <a:lnTo>
                    <a:pt x="76161" y="179425"/>
                  </a:lnTo>
                  <a:lnTo>
                    <a:pt x="76238" y="179031"/>
                  </a:lnTo>
                  <a:close/>
                </a:path>
                <a:path w="87629" h="270510">
                  <a:moveTo>
                    <a:pt x="76314" y="235546"/>
                  </a:moveTo>
                  <a:lnTo>
                    <a:pt x="75819" y="235127"/>
                  </a:lnTo>
                  <a:lnTo>
                    <a:pt x="75844" y="235432"/>
                  </a:lnTo>
                  <a:lnTo>
                    <a:pt x="76314" y="235546"/>
                  </a:lnTo>
                  <a:close/>
                </a:path>
                <a:path w="87629" h="270510">
                  <a:moveTo>
                    <a:pt x="76568" y="218338"/>
                  </a:moveTo>
                  <a:lnTo>
                    <a:pt x="76161" y="218338"/>
                  </a:lnTo>
                  <a:lnTo>
                    <a:pt x="76073" y="219506"/>
                  </a:lnTo>
                  <a:lnTo>
                    <a:pt x="76568" y="218338"/>
                  </a:lnTo>
                  <a:close/>
                </a:path>
                <a:path w="87629" h="270510">
                  <a:moveTo>
                    <a:pt x="76860" y="167995"/>
                  </a:moveTo>
                  <a:lnTo>
                    <a:pt x="76695" y="168135"/>
                  </a:lnTo>
                  <a:lnTo>
                    <a:pt x="76619" y="168325"/>
                  </a:lnTo>
                  <a:lnTo>
                    <a:pt x="76771" y="168173"/>
                  </a:lnTo>
                  <a:lnTo>
                    <a:pt x="76860" y="167995"/>
                  </a:lnTo>
                  <a:close/>
                </a:path>
                <a:path w="87629" h="270510">
                  <a:moveTo>
                    <a:pt x="76898" y="78409"/>
                  </a:moveTo>
                  <a:lnTo>
                    <a:pt x="76809" y="78841"/>
                  </a:lnTo>
                  <a:lnTo>
                    <a:pt x="76885" y="78625"/>
                  </a:lnTo>
                  <a:lnTo>
                    <a:pt x="76898" y="78409"/>
                  </a:lnTo>
                  <a:close/>
                </a:path>
                <a:path w="87629" h="270510">
                  <a:moveTo>
                    <a:pt x="77444" y="88150"/>
                  </a:moveTo>
                  <a:lnTo>
                    <a:pt x="77330" y="87795"/>
                  </a:lnTo>
                  <a:lnTo>
                    <a:pt x="77216" y="87490"/>
                  </a:lnTo>
                  <a:lnTo>
                    <a:pt x="77228" y="87998"/>
                  </a:lnTo>
                  <a:lnTo>
                    <a:pt x="77355" y="88138"/>
                  </a:lnTo>
                  <a:close/>
                </a:path>
                <a:path w="87629" h="270510">
                  <a:moveTo>
                    <a:pt x="77736" y="173888"/>
                  </a:moveTo>
                  <a:lnTo>
                    <a:pt x="77063" y="173888"/>
                  </a:lnTo>
                  <a:lnTo>
                    <a:pt x="77165" y="176530"/>
                  </a:lnTo>
                  <a:lnTo>
                    <a:pt x="77736" y="173888"/>
                  </a:lnTo>
                  <a:close/>
                </a:path>
                <a:path w="87629" h="270510">
                  <a:moveTo>
                    <a:pt x="77800" y="223418"/>
                  </a:moveTo>
                  <a:lnTo>
                    <a:pt x="76060" y="219608"/>
                  </a:lnTo>
                  <a:lnTo>
                    <a:pt x="75704" y="219608"/>
                  </a:lnTo>
                  <a:lnTo>
                    <a:pt x="75196" y="218338"/>
                  </a:lnTo>
                  <a:lnTo>
                    <a:pt x="74891" y="218338"/>
                  </a:lnTo>
                  <a:lnTo>
                    <a:pt x="75082" y="219608"/>
                  </a:lnTo>
                  <a:lnTo>
                    <a:pt x="75539" y="220878"/>
                  </a:lnTo>
                  <a:lnTo>
                    <a:pt x="75666" y="223418"/>
                  </a:lnTo>
                  <a:lnTo>
                    <a:pt x="75857" y="223418"/>
                  </a:lnTo>
                  <a:lnTo>
                    <a:pt x="75946" y="224688"/>
                  </a:lnTo>
                  <a:lnTo>
                    <a:pt x="77800" y="223418"/>
                  </a:lnTo>
                  <a:close/>
                </a:path>
                <a:path w="87629" h="270510">
                  <a:moveTo>
                    <a:pt x="78257" y="86258"/>
                  </a:moveTo>
                  <a:lnTo>
                    <a:pt x="77660" y="83718"/>
                  </a:lnTo>
                  <a:lnTo>
                    <a:pt x="77673" y="85191"/>
                  </a:lnTo>
                  <a:lnTo>
                    <a:pt x="78257" y="86258"/>
                  </a:lnTo>
                  <a:close/>
                </a:path>
                <a:path w="87629" h="270510">
                  <a:moveTo>
                    <a:pt x="78359" y="195478"/>
                  </a:moveTo>
                  <a:lnTo>
                    <a:pt x="78295" y="194208"/>
                  </a:lnTo>
                  <a:lnTo>
                    <a:pt x="78117" y="194208"/>
                  </a:lnTo>
                  <a:lnTo>
                    <a:pt x="78359" y="195478"/>
                  </a:lnTo>
                  <a:close/>
                </a:path>
                <a:path w="87629" h="270510">
                  <a:moveTo>
                    <a:pt x="78447" y="213398"/>
                  </a:moveTo>
                  <a:lnTo>
                    <a:pt x="78422" y="213233"/>
                  </a:lnTo>
                  <a:lnTo>
                    <a:pt x="78384" y="213055"/>
                  </a:lnTo>
                  <a:lnTo>
                    <a:pt x="78346" y="212864"/>
                  </a:lnTo>
                  <a:lnTo>
                    <a:pt x="78447" y="213398"/>
                  </a:lnTo>
                  <a:close/>
                </a:path>
                <a:path w="87629" h="270510">
                  <a:moveTo>
                    <a:pt x="78460" y="214528"/>
                  </a:moveTo>
                  <a:lnTo>
                    <a:pt x="77622" y="214528"/>
                  </a:lnTo>
                  <a:lnTo>
                    <a:pt x="77762" y="215798"/>
                  </a:lnTo>
                  <a:lnTo>
                    <a:pt x="78460" y="214528"/>
                  </a:lnTo>
                  <a:close/>
                </a:path>
                <a:path w="87629" h="270510">
                  <a:moveTo>
                    <a:pt x="78803" y="200558"/>
                  </a:moveTo>
                  <a:lnTo>
                    <a:pt x="78168" y="199288"/>
                  </a:lnTo>
                  <a:lnTo>
                    <a:pt x="78384" y="200558"/>
                  </a:lnTo>
                  <a:lnTo>
                    <a:pt x="78803" y="200558"/>
                  </a:lnTo>
                  <a:close/>
                </a:path>
                <a:path w="87629" h="270510">
                  <a:moveTo>
                    <a:pt x="78905" y="158648"/>
                  </a:moveTo>
                  <a:lnTo>
                    <a:pt x="78117" y="157530"/>
                  </a:lnTo>
                  <a:lnTo>
                    <a:pt x="78511" y="159613"/>
                  </a:lnTo>
                  <a:lnTo>
                    <a:pt x="78905" y="158648"/>
                  </a:lnTo>
                  <a:close/>
                </a:path>
                <a:path w="87629" h="270510">
                  <a:moveTo>
                    <a:pt x="78917" y="194208"/>
                  </a:moveTo>
                  <a:lnTo>
                    <a:pt x="78219" y="192938"/>
                  </a:lnTo>
                  <a:lnTo>
                    <a:pt x="78295" y="194208"/>
                  </a:lnTo>
                  <a:lnTo>
                    <a:pt x="78917" y="194208"/>
                  </a:lnTo>
                  <a:close/>
                </a:path>
                <a:path w="87629" h="270510">
                  <a:moveTo>
                    <a:pt x="79184" y="195554"/>
                  </a:moveTo>
                  <a:lnTo>
                    <a:pt x="78917" y="198412"/>
                  </a:lnTo>
                  <a:lnTo>
                    <a:pt x="79082" y="198183"/>
                  </a:lnTo>
                  <a:lnTo>
                    <a:pt x="79184" y="195554"/>
                  </a:lnTo>
                  <a:close/>
                </a:path>
                <a:path w="87629" h="270510">
                  <a:moveTo>
                    <a:pt x="79222" y="190398"/>
                  </a:moveTo>
                  <a:lnTo>
                    <a:pt x="78752" y="191668"/>
                  </a:lnTo>
                  <a:lnTo>
                    <a:pt x="79222" y="190398"/>
                  </a:lnTo>
                  <a:close/>
                </a:path>
                <a:path w="87629" h="270510">
                  <a:moveTo>
                    <a:pt x="79400" y="157378"/>
                  </a:moveTo>
                  <a:lnTo>
                    <a:pt x="79248" y="156108"/>
                  </a:lnTo>
                  <a:lnTo>
                    <a:pt x="79121" y="156337"/>
                  </a:lnTo>
                  <a:lnTo>
                    <a:pt x="79362" y="157378"/>
                  </a:lnTo>
                  <a:close/>
                </a:path>
                <a:path w="87629" h="270510">
                  <a:moveTo>
                    <a:pt x="79514" y="189128"/>
                  </a:moveTo>
                  <a:lnTo>
                    <a:pt x="78397" y="189128"/>
                  </a:lnTo>
                  <a:lnTo>
                    <a:pt x="79159" y="190309"/>
                  </a:lnTo>
                  <a:lnTo>
                    <a:pt x="79514" y="189128"/>
                  </a:lnTo>
                  <a:close/>
                </a:path>
                <a:path w="87629" h="270510">
                  <a:moveTo>
                    <a:pt x="79629" y="102768"/>
                  </a:moveTo>
                  <a:lnTo>
                    <a:pt x="79413" y="101295"/>
                  </a:lnTo>
                  <a:lnTo>
                    <a:pt x="79082" y="102019"/>
                  </a:lnTo>
                  <a:lnTo>
                    <a:pt x="79629" y="102768"/>
                  </a:lnTo>
                  <a:close/>
                </a:path>
                <a:path w="87629" h="270510">
                  <a:moveTo>
                    <a:pt x="79717" y="197599"/>
                  </a:moveTo>
                  <a:lnTo>
                    <a:pt x="79705" y="197269"/>
                  </a:lnTo>
                  <a:lnTo>
                    <a:pt x="79082" y="198183"/>
                  </a:lnTo>
                  <a:lnTo>
                    <a:pt x="79032" y="199313"/>
                  </a:lnTo>
                  <a:lnTo>
                    <a:pt x="79717" y="197599"/>
                  </a:lnTo>
                  <a:close/>
                </a:path>
                <a:path w="87629" h="270510">
                  <a:moveTo>
                    <a:pt x="79908" y="100228"/>
                  </a:moveTo>
                  <a:lnTo>
                    <a:pt x="79082" y="98958"/>
                  </a:lnTo>
                  <a:lnTo>
                    <a:pt x="79413" y="101295"/>
                  </a:lnTo>
                  <a:lnTo>
                    <a:pt x="79908" y="100228"/>
                  </a:lnTo>
                  <a:close/>
                </a:path>
                <a:path w="87629" h="270510">
                  <a:moveTo>
                    <a:pt x="80200" y="142316"/>
                  </a:moveTo>
                  <a:lnTo>
                    <a:pt x="80124" y="142468"/>
                  </a:lnTo>
                  <a:lnTo>
                    <a:pt x="80200" y="142316"/>
                  </a:lnTo>
                  <a:close/>
                </a:path>
                <a:path w="87629" h="270510">
                  <a:moveTo>
                    <a:pt x="80302" y="141744"/>
                  </a:moveTo>
                  <a:lnTo>
                    <a:pt x="80187" y="142303"/>
                  </a:lnTo>
                  <a:lnTo>
                    <a:pt x="80251" y="142151"/>
                  </a:lnTo>
                  <a:lnTo>
                    <a:pt x="80289" y="141960"/>
                  </a:lnTo>
                  <a:lnTo>
                    <a:pt x="80302" y="141744"/>
                  </a:lnTo>
                  <a:close/>
                </a:path>
                <a:path w="87629" h="270510">
                  <a:moveTo>
                    <a:pt x="80378" y="183527"/>
                  </a:moveTo>
                  <a:lnTo>
                    <a:pt x="79514" y="183362"/>
                  </a:lnTo>
                  <a:lnTo>
                    <a:pt x="79133" y="183197"/>
                  </a:lnTo>
                  <a:lnTo>
                    <a:pt x="79489" y="183438"/>
                  </a:lnTo>
                  <a:lnTo>
                    <a:pt x="79641" y="183743"/>
                  </a:lnTo>
                  <a:lnTo>
                    <a:pt x="79692" y="184099"/>
                  </a:lnTo>
                  <a:lnTo>
                    <a:pt x="79857" y="184124"/>
                  </a:lnTo>
                  <a:lnTo>
                    <a:pt x="80060" y="184073"/>
                  </a:lnTo>
                  <a:lnTo>
                    <a:pt x="80314" y="183946"/>
                  </a:lnTo>
                  <a:lnTo>
                    <a:pt x="80378" y="183527"/>
                  </a:lnTo>
                  <a:close/>
                </a:path>
                <a:path w="87629" h="270510">
                  <a:moveTo>
                    <a:pt x="80467" y="186778"/>
                  </a:moveTo>
                  <a:lnTo>
                    <a:pt x="80187" y="185788"/>
                  </a:lnTo>
                  <a:lnTo>
                    <a:pt x="80124" y="185547"/>
                  </a:lnTo>
                  <a:lnTo>
                    <a:pt x="79870" y="186410"/>
                  </a:lnTo>
                  <a:lnTo>
                    <a:pt x="79692" y="185318"/>
                  </a:lnTo>
                  <a:lnTo>
                    <a:pt x="78574" y="184048"/>
                  </a:lnTo>
                  <a:lnTo>
                    <a:pt x="79362" y="181508"/>
                  </a:lnTo>
                  <a:lnTo>
                    <a:pt x="79235" y="180238"/>
                  </a:lnTo>
                  <a:lnTo>
                    <a:pt x="79095" y="178968"/>
                  </a:lnTo>
                  <a:lnTo>
                    <a:pt x="79476" y="178968"/>
                  </a:lnTo>
                  <a:lnTo>
                    <a:pt x="79921" y="173888"/>
                  </a:lnTo>
                  <a:lnTo>
                    <a:pt x="80175" y="172618"/>
                  </a:lnTo>
                  <a:lnTo>
                    <a:pt x="77990" y="172618"/>
                  </a:lnTo>
                  <a:lnTo>
                    <a:pt x="77774" y="172618"/>
                  </a:lnTo>
                  <a:lnTo>
                    <a:pt x="78232" y="173888"/>
                  </a:lnTo>
                  <a:lnTo>
                    <a:pt x="78066" y="175158"/>
                  </a:lnTo>
                  <a:lnTo>
                    <a:pt x="77228" y="176428"/>
                  </a:lnTo>
                  <a:lnTo>
                    <a:pt x="77266" y="176631"/>
                  </a:lnTo>
                  <a:lnTo>
                    <a:pt x="78486" y="177698"/>
                  </a:lnTo>
                  <a:lnTo>
                    <a:pt x="77597" y="178968"/>
                  </a:lnTo>
                  <a:lnTo>
                    <a:pt x="77393" y="178968"/>
                  </a:lnTo>
                  <a:lnTo>
                    <a:pt x="77431" y="177698"/>
                  </a:lnTo>
                  <a:lnTo>
                    <a:pt x="77266" y="176631"/>
                  </a:lnTo>
                  <a:lnTo>
                    <a:pt x="76212" y="177698"/>
                  </a:lnTo>
                  <a:lnTo>
                    <a:pt x="76441" y="178968"/>
                  </a:lnTo>
                  <a:lnTo>
                    <a:pt x="76238" y="180238"/>
                  </a:lnTo>
                  <a:lnTo>
                    <a:pt x="76263" y="178968"/>
                  </a:lnTo>
                  <a:lnTo>
                    <a:pt x="75692" y="182778"/>
                  </a:lnTo>
                  <a:lnTo>
                    <a:pt x="75984" y="181508"/>
                  </a:lnTo>
                  <a:lnTo>
                    <a:pt x="78041" y="184048"/>
                  </a:lnTo>
                  <a:lnTo>
                    <a:pt x="76187" y="186588"/>
                  </a:lnTo>
                  <a:lnTo>
                    <a:pt x="76327" y="186855"/>
                  </a:lnTo>
                  <a:lnTo>
                    <a:pt x="76784" y="189128"/>
                  </a:lnTo>
                  <a:lnTo>
                    <a:pt x="75857" y="187858"/>
                  </a:lnTo>
                  <a:lnTo>
                    <a:pt x="75590" y="189128"/>
                  </a:lnTo>
                  <a:lnTo>
                    <a:pt x="75272" y="190398"/>
                  </a:lnTo>
                  <a:lnTo>
                    <a:pt x="75018" y="190398"/>
                  </a:lnTo>
                  <a:lnTo>
                    <a:pt x="75755" y="191668"/>
                  </a:lnTo>
                  <a:lnTo>
                    <a:pt x="74383" y="191668"/>
                  </a:lnTo>
                  <a:lnTo>
                    <a:pt x="75476" y="194208"/>
                  </a:lnTo>
                  <a:lnTo>
                    <a:pt x="75171" y="194208"/>
                  </a:lnTo>
                  <a:lnTo>
                    <a:pt x="75425" y="195478"/>
                  </a:lnTo>
                  <a:lnTo>
                    <a:pt x="75577" y="195478"/>
                  </a:lnTo>
                  <a:lnTo>
                    <a:pt x="76581" y="198018"/>
                  </a:lnTo>
                  <a:lnTo>
                    <a:pt x="74307" y="201828"/>
                  </a:lnTo>
                  <a:lnTo>
                    <a:pt x="75666" y="205638"/>
                  </a:lnTo>
                  <a:lnTo>
                    <a:pt x="76200" y="209448"/>
                  </a:lnTo>
                  <a:lnTo>
                    <a:pt x="77216" y="209448"/>
                  </a:lnTo>
                  <a:lnTo>
                    <a:pt x="77622" y="213258"/>
                  </a:lnTo>
                  <a:lnTo>
                    <a:pt x="77101" y="213258"/>
                  </a:lnTo>
                  <a:lnTo>
                    <a:pt x="76555" y="211988"/>
                  </a:lnTo>
                  <a:lnTo>
                    <a:pt x="76073" y="213258"/>
                  </a:lnTo>
                  <a:lnTo>
                    <a:pt x="76111" y="214617"/>
                  </a:lnTo>
                  <a:lnTo>
                    <a:pt x="76365" y="217068"/>
                  </a:lnTo>
                  <a:lnTo>
                    <a:pt x="76123" y="215798"/>
                  </a:lnTo>
                  <a:lnTo>
                    <a:pt x="75526" y="217068"/>
                  </a:lnTo>
                  <a:lnTo>
                    <a:pt x="75526" y="218338"/>
                  </a:lnTo>
                  <a:lnTo>
                    <a:pt x="76161" y="218338"/>
                  </a:lnTo>
                  <a:lnTo>
                    <a:pt x="76250" y="217068"/>
                  </a:lnTo>
                  <a:lnTo>
                    <a:pt x="77482" y="218338"/>
                  </a:lnTo>
                  <a:lnTo>
                    <a:pt x="76542" y="215798"/>
                  </a:lnTo>
                  <a:lnTo>
                    <a:pt x="76898" y="215798"/>
                  </a:lnTo>
                  <a:lnTo>
                    <a:pt x="77622" y="214528"/>
                  </a:lnTo>
                  <a:lnTo>
                    <a:pt x="77381" y="214528"/>
                  </a:lnTo>
                  <a:lnTo>
                    <a:pt x="78130" y="213258"/>
                  </a:lnTo>
                  <a:lnTo>
                    <a:pt x="78359" y="213258"/>
                  </a:lnTo>
                  <a:lnTo>
                    <a:pt x="78016" y="211988"/>
                  </a:lnTo>
                  <a:lnTo>
                    <a:pt x="78714" y="211988"/>
                  </a:lnTo>
                  <a:lnTo>
                    <a:pt x="79540" y="209448"/>
                  </a:lnTo>
                  <a:lnTo>
                    <a:pt x="77863" y="208178"/>
                  </a:lnTo>
                  <a:lnTo>
                    <a:pt x="78841" y="206908"/>
                  </a:lnTo>
                  <a:lnTo>
                    <a:pt x="78536" y="203098"/>
                  </a:lnTo>
                  <a:lnTo>
                    <a:pt x="77990" y="206908"/>
                  </a:lnTo>
                  <a:lnTo>
                    <a:pt x="76911" y="203098"/>
                  </a:lnTo>
                  <a:lnTo>
                    <a:pt x="79248" y="201828"/>
                  </a:lnTo>
                  <a:lnTo>
                    <a:pt x="78308" y="201828"/>
                  </a:lnTo>
                  <a:lnTo>
                    <a:pt x="78384" y="200558"/>
                  </a:lnTo>
                  <a:lnTo>
                    <a:pt x="77800" y="199288"/>
                  </a:lnTo>
                  <a:lnTo>
                    <a:pt x="78651" y="198018"/>
                  </a:lnTo>
                  <a:lnTo>
                    <a:pt x="77419" y="194208"/>
                  </a:lnTo>
                  <a:lnTo>
                    <a:pt x="78117" y="194208"/>
                  </a:lnTo>
                  <a:lnTo>
                    <a:pt x="77876" y="192938"/>
                  </a:lnTo>
                  <a:lnTo>
                    <a:pt x="78219" y="192938"/>
                  </a:lnTo>
                  <a:lnTo>
                    <a:pt x="79489" y="192938"/>
                  </a:lnTo>
                  <a:lnTo>
                    <a:pt x="77622" y="191668"/>
                  </a:lnTo>
                  <a:lnTo>
                    <a:pt x="78397" y="189128"/>
                  </a:lnTo>
                  <a:lnTo>
                    <a:pt x="78143" y="189128"/>
                  </a:lnTo>
                  <a:lnTo>
                    <a:pt x="79794" y="186753"/>
                  </a:lnTo>
                  <a:lnTo>
                    <a:pt x="79921" y="188226"/>
                  </a:lnTo>
                  <a:lnTo>
                    <a:pt x="80276" y="186664"/>
                  </a:lnTo>
                  <a:lnTo>
                    <a:pt x="80467" y="186778"/>
                  </a:lnTo>
                  <a:close/>
                </a:path>
                <a:path w="87629" h="270510">
                  <a:moveTo>
                    <a:pt x="80606" y="140296"/>
                  </a:moveTo>
                  <a:lnTo>
                    <a:pt x="80276" y="140195"/>
                  </a:lnTo>
                  <a:lnTo>
                    <a:pt x="80378" y="141046"/>
                  </a:lnTo>
                  <a:lnTo>
                    <a:pt x="80302" y="141744"/>
                  </a:lnTo>
                  <a:lnTo>
                    <a:pt x="80606" y="140296"/>
                  </a:lnTo>
                  <a:close/>
                </a:path>
                <a:path w="87629" h="270510">
                  <a:moveTo>
                    <a:pt x="80746" y="103035"/>
                  </a:moveTo>
                  <a:lnTo>
                    <a:pt x="80289" y="101079"/>
                  </a:lnTo>
                  <a:lnTo>
                    <a:pt x="80594" y="102539"/>
                  </a:lnTo>
                  <a:lnTo>
                    <a:pt x="80746" y="103035"/>
                  </a:lnTo>
                  <a:close/>
                </a:path>
                <a:path w="87629" h="270510">
                  <a:moveTo>
                    <a:pt x="80797" y="194945"/>
                  </a:moveTo>
                  <a:lnTo>
                    <a:pt x="79857" y="197269"/>
                  </a:lnTo>
                  <a:lnTo>
                    <a:pt x="79781" y="198551"/>
                  </a:lnTo>
                  <a:lnTo>
                    <a:pt x="80797" y="194945"/>
                  </a:lnTo>
                  <a:close/>
                </a:path>
                <a:path w="87629" h="270510">
                  <a:moveTo>
                    <a:pt x="81076" y="162458"/>
                  </a:moveTo>
                  <a:lnTo>
                    <a:pt x="80187" y="161188"/>
                  </a:lnTo>
                  <a:lnTo>
                    <a:pt x="80391" y="159918"/>
                  </a:lnTo>
                  <a:lnTo>
                    <a:pt x="80797" y="157378"/>
                  </a:lnTo>
                  <a:lnTo>
                    <a:pt x="80010" y="157378"/>
                  </a:lnTo>
                  <a:lnTo>
                    <a:pt x="78562" y="159918"/>
                  </a:lnTo>
                  <a:lnTo>
                    <a:pt x="78511" y="159613"/>
                  </a:lnTo>
                  <a:lnTo>
                    <a:pt x="76796" y="163728"/>
                  </a:lnTo>
                  <a:lnTo>
                    <a:pt x="76822" y="162458"/>
                  </a:lnTo>
                  <a:lnTo>
                    <a:pt x="76479" y="161188"/>
                  </a:lnTo>
                  <a:lnTo>
                    <a:pt x="76555" y="163728"/>
                  </a:lnTo>
                  <a:lnTo>
                    <a:pt x="76733" y="166268"/>
                  </a:lnTo>
                  <a:lnTo>
                    <a:pt x="77177" y="166268"/>
                  </a:lnTo>
                  <a:lnTo>
                    <a:pt x="77762" y="164998"/>
                  </a:lnTo>
                  <a:lnTo>
                    <a:pt x="78168" y="164998"/>
                  </a:lnTo>
                  <a:lnTo>
                    <a:pt x="78460" y="166268"/>
                  </a:lnTo>
                  <a:lnTo>
                    <a:pt x="78422" y="167538"/>
                  </a:lnTo>
                  <a:lnTo>
                    <a:pt x="78016" y="166268"/>
                  </a:lnTo>
                  <a:lnTo>
                    <a:pt x="77279" y="167538"/>
                  </a:lnTo>
                  <a:lnTo>
                    <a:pt x="76860" y="168808"/>
                  </a:lnTo>
                  <a:lnTo>
                    <a:pt x="77533" y="168808"/>
                  </a:lnTo>
                  <a:lnTo>
                    <a:pt x="76200" y="171348"/>
                  </a:lnTo>
                  <a:lnTo>
                    <a:pt x="78955" y="168808"/>
                  </a:lnTo>
                  <a:lnTo>
                    <a:pt x="78308" y="171348"/>
                  </a:lnTo>
                  <a:lnTo>
                    <a:pt x="79489" y="171348"/>
                  </a:lnTo>
                  <a:lnTo>
                    <a:pt x="79781" y="168808"/>
                  </a:lnTo>
                  <a:lnTo>
                    <a:pt x="79603" y="167538"/>
                  </a:lnTo>
                  <a:lnTo>
                    <a:pt x="80543" y="167538"/>
                  </a:lnTo>
                  <a:lnTo>
                    <a:pt x="80810" y="168808"/>
                  </a:lnTo>
                  <a:lnTo>
                    <a:pt x="80860" y="166268"/>
                  </a:lnTo>
                  <a:lnTo>
                    <a:pt x="80327" y="166268"/>
                  </a:lnTo>
                  <a:lnTo>
                    <a:pt x="80225" y="164998"/>
                  </a:lnTo>
                  <a:lnTo>
                    <a:pt x="81064" y="164998"/>
                  </a:lnTo>
                  <a:lnTo>
                    <a:pt x="81076" y="163728"/>
                  </a:lnTo>
                  <a:lnTo>
                    <a:pt x="81076" y="162458"/>
                  </a:lnTo>
                  <a:close/>
                </a:path>
                <a:path w="87629" h="270510">
                  <a:moveTo>
                    <a:pt x="81140" y="122389"/>
                  </a:moveTo>
                  <a:lnTo>
                    <a:pt x="80975" y="121196"/>
                  </a:lnTo>
                  <a:lnTo>
                    <a:pt x="80822" y="122351"/>
                  </a:lnTo>
                  <a:lnTo>
                    <a:pt x="81140" y="122389"/>
                  </a:lnTo>
                  <a:close/>
                </a:path>
                <a:path w="87629" h="270510">
                  <a:moveTo>
                    <a:pt x="81254" y="166458"/>
                  </a:moveTo>
                  <a:lnTo>
                    <a:pt x="80873" y="165646"/>
                  </a:lnTo>
                  <a:lnTo>
                    <a:pt x="80860" y="166090"/>
                  </a:lnTo>
                  <a:lnTo>
                    <a:pt x="81102" y="166319"/>
                  </a:lnTo>
                  <a:lnTo>
                    <a:pt x="81254" y="166458"/>
                  </a:lnTo>
                  <a:close/>
                </a:path>
                <a:path w="87629" h="270510">
                  <a:moveTo>
                    <a:pt x="81495" y="148488"/>
                  </a:moveTo>
                  <a:lnTo>
                    <a:pt x="80581" y="148488"/>
                  </a:lnTo>
                  <a:lnTo>
                    <a:pt x="80594" y="147218"/>
                  </a:lnTo>
                  <a:lnTo>
                    <a:pt x="81267" y="147218"/>
                  </a:lnTo>
                  <a:lnTo>
                    <a:pt x="80886" y="145948"/>
                  </a:lnTo>
                  <a:lnTo>
                    <a:pt x="81051" y="143408"/>
                  </a:lnTo>
                  <a:lnTo>
                    <a:pt x="81127" y="142138"/>
                  </a:lnTo>
                  <a:lnTo>
                    <a:pt x="80162" y="143408"/>
                  </a:lnTo>
                  <a:lnTo>
                    <a:pt x="79463" y="140868"/>
                  </a:lnTo>
                  <a:lnTo>
                    <a:pt x="77546" y="140868"/>
                  </a:lnTo>
                  <a:lnTo>
                    <a:pt x="76936" y="140868"/>
                  </a:lnTo>
                  <a:lnTo>
                    <a:pt x="76860" y="143408"/>
                  </a:lnTo>
                  <a:lnTo>
                    <a:pt x="76949" y="144678"/>
                  </a:lnTo>
                  <a:lnTo>
                    <a:pt x="76758" y="145948"/>
                  </a:lnTo>
                  <a:lnTo>
                    <a:pt x="77165" y="147218"/>
                  </a:lnTo>
                  <a:lnTo>
                    <a:pt x="77101" y="148488"/>
                  </a:lnTo>
                  <a:lnTo>
                    <a:pt x="77711" y="147218"/>
                  </a:lnTo>
                  <a:lnTo>
                    <a:pt x="75336" y="153568"/>
                  </a:lnTo>
                  <a:lnTo>
                    <a:pt x="78117" y="157530"/>
                  </a:lnTo>
                  <a:lnTo>
                    <a:pt x="78092" y="157378"/>
                  </a:lnTo>
                  <a:lnTo>
                    <a:pt x="78511" y="157378"/>
                  </a:lnTo>
                  <a:lnTo>
                    <a:pt x="79121" y="156337"/>
                  </a:lnTo>
                  <a:lnTo>
                    <a:pt x="79070" y="156108"/>
                  </a:lnTo>
                  <a:lnTo>
                    <a:pt x="79248" y="156108"/>
                  </a:lnTo>
                  <a:lnTo>
                    <a:pt x="79959" y="157378"/>
                  </a:lnTo>
                  <a:lnTo>
                    <a:pt x="80289" y="156108"/>
                  </a:lnTo>
                  <a:lnTo>
                    <a:pt x="80467" y="154838"/>
                  </a:lnTo>
                  <a:lnTo>
                    <a:pt x="80835" y="153568"/>
                  </a:lnTo>
                  <a:lnTo>
                    <a:pt x="80492" y="153568"/>
                  </a:lnTo>
                  <a:lnTo>
                    <a:pt x="80429" y="151193"/>
                  </a:lnTo>
                  <a:lnTo>
                    <a:pt x="80429" y="154838"/>
                  </a:lnTo>
                  <a:lnTo>
                    <a:pt x="80111" y="156108"/>
                  </a:lnTo>
                  <a:lnTo>
                    <a:pt x="79895" y="154838"/>
                  </a:lnTo>
                  <a:lnTo>
                    <a:pt x="80429" y="154838"/>
                  </a:lnTo>
                  <a:lnTo>
                    <a:pt x="80429" y="151193"/>
                  </a:lnTo>
                  <a:lnTo>
                    <a:pt x="80391" y="149758"/>
                  </a:lnTo>
                  <a:lnTo>
                    <a:pt x="81165" y="151028"/>
                  </a:lnTo>
                  <a:lnTo>
                    <a:pt x="81483" y="149758"/>
                  </a:lnTo>
                  <a:lnTo>
                    <a:pt x="81051" y="149758"/>
                  </a:lnTo>
                  <a:lnTo>
                    <a:pt x="81495" y="148488"/>
                  </a:lnTo>
                  <a:close/>
                </a:path>
                <a:path w="87629" h="270510">
                  <a:moveTo>
                    <a:pt x="81610" y="152349"/>
                  </a:moveTo>
                  <a:lnTo>
                    <a:pt x="81407" y="152412"/>
                  </a:lnTo>
                  <a:lnTo>
                    <a:pt x="81546" y="152425"/>
                  </a:lnTo>
                  <a:close/>
                </a:path>
                <a:path w="87629" h="270510">
                  <a:moveTo>
                    <a:pt x="81826" y="106578"/>
                  </a:moveTo>
                  <a:lnTo>
                    <a:pt x="78155" y="104038"/>
                  </a:lnTo>
                  <a:lnTo>
                    <a:pt x="79082" y="102019"/>
                  </a:lnTo>
                  <a:lnTo>
                    <a:pt x="78701" y="101498"/>
                  </a:lnTo>
                  <a:lnTo>
                    <a:pt x="78676" y="98958"/>
                  </a:lnTo>
                  <a:lnTo>
                    <a:pt x="79857" y="96418"/>
                  </a:lnTo>
                  <a:lnTo>
                    <a:pt x="79908" y="93878"/>
                  </a:lnTo>
                  <a:lnTo>
                    <a:pt x="77901" y="93878"/>
                  </a:lnTo>
                  <a:lnTo>
                    <a:pt x="77825" y="91338"/>
                  </a:lnTo>
                  <a:lnTo>
                    <a:pt x="76619" y="91338"/>
                  </a:lnTo>
                  <a:lnTo>
                    <a:pt x="75933" y="90068"/>
                  </a:lnTo>
                  <a:lnTo>
                    <a:pt x="75755" y="87528"/>
                  </a:lnTo>
                  <a:lnTo>
                    <a:pt x="77050" y="86258"/>
                  </a:lnTo>
                  <a:lnTo>
                    <a:pt x="77546" y="87528"/>
                  </a:lnTo>
                  <a:lnTo>
                    <a:pt x="77647" y="88798"/>
                  </a:lnTo>
                  <a:lnTo>
                    <a:pt x="77444" y="88798"/>
                  </a:lnTo>
                  <a:lnTo>
                    <a:pt x="77978" y="90068"/>
                  </a:lnTo>
                  <a:lnTo>
                    <a:pt x="78244" y="88798"/>
                  </a:lnTo>
                  <a:lnTo>
                    <a:pt x="77838" y="88798"/>
                  </a:lnTo>
                  <a:lnTo>
                    <a:pt x="78041" y="87528"/>
                  </a:lnTo>
                  <a:lnTo>
                    <a:pt x="77597" y="85191"/>
                  </a:lnTo>
                  <a:lnTo>
                    <a:pt x="77558" y="86258"/>
                  </a:lnTo>
                  <a:lnTo>
                    <a:pt x="77647" y="83718"/>
                  </a:lnTo>
                  <a:lnTo>
                    <a:pt x="76911" y="82448"/>
                  </a:lnTo>
                  <a:lnTo>
                    <a:pt x="76809" y="79908"/>
                  </a:lnTo>
                  <a:lnTo>
                    <a:pt x="76263" y="79908"/>
                  </a:lnTo>
                  <a:lnTo>
                    <a:pt x="76200" y="78638"/>
                  </a:lnTo>
                  <a:lnTo>
                    <a:pt x="76060" y="76098"/>
                  </a:lnTo>
                  <a:lnTo>
                    <a:pt x="75285" y="78638"/>
                  </a:lnTo>
                  <a:lnTo>
                    <a:pt x="74688" y="76098"/>
                  </a:lnTo>
                  <a:lnTo>
                    <a:pt x="74980" y="73558"/>
                  </a:lnTo>
                  <a:lnTo>
                    <a:pt x="76085" y="76098"/>
                  </a:lnTo>
                  <a:lnTo>
                    <a:pt x="75184" y="73558"/>
                  </a:lnTo>
                  <a:lnTo>
                    <a:pt x="75260" y="71018"/>
                  </a:lnTo>
                  <a:lnTo>
                    <a:pt x="76479" y="73558"/>
                  </a:lnTo>
                  <a:lnTo>
                    <a:pt x="75361" y="71018"/>
                  </a:lnTo>
                  <a:lnTo>
                    <a:pt x="76149" y="68478"/>
                  </a:lnTo>
                  <a:lnTo>
                    <a:pt x="76034" y="67208"/>
                  </a:lnTo>
                  <a:lnTo>
                    <a:pt x="76542" y="68478"/>
                  </a:lnTo>
                  <a:lnTo>
                    <a:pt x="76238" y="67208"/>
                  </a:lnTo>
                  <a:lnTo>
                    <a:pt x="76034" y="65938"/>
                  </a:lnTo>
                  <a:lnTo>
                    <a:pt x="75438" y="67208"/>
                  </a:lnTo>
                  <a:lnTo>
                    <a:pt x="75438" y="65938"/>
                  </a:lnTo>
                  <a:lnTo>
                    <a:pt x="75628" y="65938"/>
                  </a:lnTo>
                  <a:lnTo>
                    <a:pt x="75018" y="64668"/>
                  </a:lnTo>
                  <a:lnTo>
                    <a:pt x="74536" y="67208"/>
                  </a:lnTo>
                  <a:lnTo>
                    <a:pt x="73621" y="64668"/>
                  </a:lnTo>
                  <a:lnTo>
                    <a:pt x="73685" y="63411"/>
                  </a:lnTo>
                  <a:lnTo>
                    <a:pt x="73736" y="63881"/>
                  </a:lnTo>
                  <a:lnTo>
                    <a:pt x="73812" y="63398"/>
                  </a:lnTo>
                  <a:lnTo>
                    <a:pt x="73812" y="64668"/>
                  </a:lnTo>
                  <a:lnTo>
                    <a:pt x="74485" y="60858"/>
                  </a:lnTo>
                  <a:lnTo>
                    <a:pt x="74790" y="62128"/>
                  </a:lnTo>
                  <a:lnTo>
                    <a:pt x="74904" y="63398"/>
                  </a:lnTo>
                  <a:lnTo>
                    <a:pt x="75107" y="63398"/>
                  </a:lnTo>
                  <a:lnTo>
                    <a:pt x="74803" y="62128"/>
                  </a:lnTo>
                  <a:lnTo>
                    <a:pt x="75095" y="62128"/>
                  </a:lnTo>
                  <a:lnTo>
                    <a:pt x="75133" y="61582"/>
                  </a:lnTo>
                  <a:lnTo>
                    <a:pt x="75272" y="61912"/>
                  </a:lnTo>
                  <a:lnTo>
                    <a:pt x="75209" y="61671"/>
                  </a:lnTo>
                  <a:lnTo>
                    <a:pt x="75145" y="61518"/>
                  </a:lnTo>
                  <a:lnTo>
                    <a:pt x="75412" y="58318"/>
                  </a:lnTo>
                  <a:lnTo>
                    <a:pt x="73774" y="60858"/>
                  </a:lnTo>
                  <a:lnTo>
                    <a:pt x="73685" y="60248"/>
                  </a:lnTo>
                  <a:lnTo>
                    <a:pt x="73685" y="63258"/>
                  </a:lnTo>
                  <a:lnTo>
                    <a:pt x="72694" y="62128"/>
                  </a:lnTo>
                  <a:lnTo>
                    <a:pt x="73583" y="62128"/>
                  </a:lnTo>
                  <a:lnTo>
                    <a:pt x="73685" y="63258"/>
                  </a:lnTo>
                  <a:lnTo>
                    <a:pt x="73685" y="60248"/>
                  </a:lnTo>
                  <a:lnTo>
                    <a:pt x="73406" y="58318"/>
                  </a:lnTo>
                  <a:lnTo>
                    <a:pt x="73228" y="57048"/>
                  </a:lnTo>
                  <a:lnTo>
                    <a:pt x="72504" y="55778"/>
                  </a:lnTo>
                  <a:lnTo>
                    <a:pt x="72567" y="53238"/>
                  </a:lnTo>
                  <a:lnTo>
                    <a:pt x="71805" y="53238"/>
                  </a:lnTo>
                  <a:lnTo>
                    <a:pt x="71666" y="51968"/>
                  </a:lnTo>
                  <a:lnTo>
                    <a:pt x="71691" y="53238"/>
                  </a:lnTo>
                  <a:lnTo>
                    <a:pt x="71069" y="53238"/>
                  </a:lnTo>
                  <a:lnTo>
                    <a:pt x="70967" y="51968"/>
                  </a:lnTo>
                  <a:lnTo>
                    <a:pt x="70878" y="51689"/>
                  </a:lnTo>
                  <a:lnTo>
                    <a:pt x="69913" y="50698"/>
                  </a:lnTo>
                  <a:lnTo>
                    <a:pt x="71475" y="48158"/>
                  </a:lnTo>
                  <a:lnTo>
                    <a:pt x="70434" y="45618"/>
                  </a:lnTo>
                  <a:lnTo>
                    <a:pt x="70612" y="44348"/>
                  </a:lnTo>
                  <a:lnTo>
                    <a:pt x="71424" y="45618"/>
                  </a:lnTo>
                  <a:lnTo>
                    <a:pt x="71513" y="44348"/>
                  </a:lnTo>
                  <a:lnTo>
                    <a:pt x="70929" y="43078"/>
                  </a:lnTo>
                  <a:lnTo>
                    <a:pt x="70345" y="41808"/>
                  </a:lnTo>
                  <a:lnTo>
                    <a:pt x="71742" y="41808"/>
                  </a:lnTo>
                  <a:lnTo>
                    <a:pt x="71208" y="40538"/>
                  </a:lnTo>
                  <a:lnTo>
                    <a:pt x="70675" y="39268"/>
                  </a:lnTo>
                  <a:lnTo>
                    <a:pt x="70205" y="40322"/>
                  </a:lnTo>
                  <a:lnTo>
                    <a:pt x="69253" y="37998"/>
                  </a:lnTo>
                  <a:lnTo>
                    <a:pt x="70561" y="43078"/>
                  </a:lnTo>
                  <a:lnTo>
                    <a:pt x="69964" y="42113"/>
                  </a:lnTo>
                  <a:lnTo>
                    <a:pt x="69964" y="43078"/>
                  </a:lnTo>
                  <a:lnTo>
                    <a:pt x="68872" y="43078"/>
                  </a:lnTo>
                  <a:lnTo>
                    <a:pt x="69430" y="42151"/>
                  </a:lnTo>
                  <a:lnTo>
                    <a:pt x="69964" y="43078"/>
                  </a:lnTo>
                  <a:lnTo>
                    <a:pt x="69964" y="42113"/>
                  </a:lnTo>
                  <a:lnTo>
                    <a:pt x="68999" y="40538"/>
                  </a:lnTo>
                  <a:lnTo>
                    <a:pt x="69176" y="41529"/>
                  </a:lnTo>
                  <a:lnTo>
                    <a:pt x="67589" y="40538"/>
                  </a:lnTo>
                  <a:lnTo>
                    <a:pt x="67932" y="37998"/>
                  </a:lnTo>
                  <a:lnTo>
                    <a:pt x="69253" y="37998"/>
                  </a:lnTo>
                  <a:lnTo>
                    <a:pt x="69723" y="37998"/>
                  </a:lnTo>
                  <a:lnTo>
                    <a:pt x="69926" y="34188"/>
                  </a:lnTo>
                  <a:lnTo>
                    <a:pt x="67754" y="31648"/>
                  </a:lnTo>
                  <a:lnTo>
                    <a:pt x="67513" y="29108"/>
                  </a:lnTo>
                  <a:lnTo>
                    <a:pt x="67398" y="27838"/>
                  </a:lnTo>
                  <a:lnTo>
                    <a:pt x="67348" y="29108"/>
                  </a:lnTo>
                  <a:lnTo>
                    <a:pt x="66535" y="29108"/>
                  </a:lnTo>
                  <a:lnTo>
                    <a:pt x="66751" y="26568"/>
                  </a:lnTo>
                  <a:lnTo>
                    <a:pt x="66205" y="25298"/>
                  </a:lnTo>
                  <a:lnTo>
                    <a:pt x="66865" y="25298"/>
                  </a:lnTo>
                  <a:lnTo>
                    <a:pt x="67132" y="24028"/>
                  </a:lnTo>
                  <a:lnTo>
                    <a:pt x="66700" y="24028"/>
                  </a:lnTo>
                  <a:lnTo>
                    <a:pt x="66548" y="21488"/>
                  </a:lnTo>
                  <a:lnTo>
                    <a:pt x="65290" y="21488"/>
                  </a:lnTo>
                  <a:lnTo>
                    <a:pt x="65671" y="18948"/>
                  </a:lnTo>
                  <a:lnTo>
                    <a:pt x="65265" y="16408"/>
                  </a:lnTo>
                  <a:lnTo>
                    <a:pt x="63169" y="16408"/>
                  </a:lnTo>
                  <a:lnTo>
                    <a:pt x="62611" y="12598"/>
                  </a:lnTo>
                  <a:lnTo>
                    <a:pt x="63487" y="13868"/>
                  </a:lnTo>
                  <a:lnTo>
                    <a:pt x="63563" y="12598"/>
                  </a:lnTo>
                  <a:lnTo>
                    <a:pt x="64528" y="13868"/>
                  </a:lnTo>
                  <a:lnTo>
                    <a:pt x="64274" y="12598"/>
                  </a:lnTo>
                  <a:lnTo>
                    <a:pt x="63728" y="12598"/>
                  </a:lnTo>
                  <a:lnTo>
                    <a:pt x="63957" y="11328"/>
                  </a:lnTo>
                  <a:lnTo>
                    <a:pt x="62204" y="10058"/>
                  </a:lnTo>
                  <a:lnTo>
                    <a:pt x="62484" y="8788"/>
                  </a:lnTo>
                  <a:lnTo>
                    <a:pt x="62103" y="7518"/>
                  </a:lnTo>
                  <a:lnTo>
                    <a:pt x="61468" y="7518"/>
                  </a:lnTo>
                  <a:lnTo>
                    <a:pt x="61137" y="6248"/>
                  </a:lnTo>
                  <a:lnTo>
                    <a:pt x="60299" y="4978"/>
                  </a:lnTo>
                  <a:lnTo>
                    <a:pt x="60109" y="6248"/>
                  </a:lnTo>
                  <a:lnTo>
                    <a:pt x="60223" y="4978"/>
                  </a:lnTo>
                  <a:lnTo>
                    <a:pt x="59969" y="3708"/>
                  </a:lnTo>
                  <a:lnTo>
                    <a:pt x="59309" y="2438"/>
                  </a:lnTo>
                  <a:lnTo>
                    <a:pt x="58966" y="2438"/>
                  </a:lnTo>
                  <a:lnTo>
                    <a:pt x="58534" y="1168"/>
                  </a:lnTo>
                  <a:lnTo>
                    <a:pt x="57797" y="1168"/>
                  </a:lnTo>
                  <a:lnTo>
                    <a:pt x="55740" y="2438"/>
                  </a:lnTo>
                  <a:lnTo>
                    <a:pt x="51028" y="2438"/>
                  </a:lnTo>
                  <a:lnTo>
                    <a:pt x="50101" y="3708"/>
                  </a:lnTo>
                  <a:lnTo>
                    <a:pt x="49288" y="2438"/>
                  </a:lnTo>
                  <a:lnTo>
                    <a:pt x="42697" y="6248"/>
                  </a:lnTo>
                  <a:lnTo>
                    <a:pt x="40068" y="6248"/>
                  </a:lnTo>
                  <a:lnTo>
                    <a:pt x="42011" y="7518"/>
                  </a:lnTo>
                  <a:lnTo>
                    <a:pt x="38773" y="8788"/>
                  </a:lnTo>
                  <a:lnTo>
                    <a:pt x="36830" y="8788"/>
                  </a:lnTo>
                  <a:lnTo>
                    <a:pt x="40144" y="7518"/>
                  </a:lnTo>
                  <a:lnTo>
                    <a:pt x="39027" y="7518"/>
                  </a:lnTo>
                  <a:lnTo>
                    <a:pt x="37782" y="6248"/>
                  </a:lnTo>
                  <a:lnTo>
                    <a:pt x="35521" y="10058"/>
                  </a:lnTo>
                  <a:lnTo>
                    <a:pt x="33058" y="10058"/>
                  </a:lnTo>
                  <a:lnTo>
                    <a:pt x="33489" y="8788"/>
                  </a:lnTo>
                  <a:lnTo>
                    <a:pt x="31673" y="8788"/>
                  </a:lnTo>
                  <a:lnTo>
                    <a:pt x="30073" y="11328"/>
                  </a:lnTo>
                  <a:lnTo>
                    <a:pt x="27520" y="12598"/>
                  </a:lnTo>
                  <a:lnTo>
                    <a:pt x="26111" y="13868"/>
                  </a:lnTo>
                  <a:lnTo>
                    <a:pt x="22961" y="15138"/>
                  </a:lnTo>
                  <a:lnTo>
                    <a:pt x="21399" y="15976"/>
                  </a:lnTo>
                  <a:lnTo>
                    <a:pt x="21539" y="16383"/>
                  </a:lnTo>
                  <a:lnTo>
                    <a:pt x="19431" y="17678"/>
                  </a:lnTo>
                  <a:lnTo>
                    <a:pt x="16852" y="17678"/>
                  </a:lnTo>
                  <a:lnTo>
                    <a:pt x="16408" y="16408"/>
                  </a:lnTo>
                  <a:lnTo>
                    <a:pt x="18465" y="16408"/>
                  </a:lnTo>
                  <a:lnTo>
                    <a:pt x="17081" y="15138"/>
                  </a:lnTo>
                  <a:lnTo>
                    <a:pt x="15798" y="16408"/>
                  </a:lnTo>
                  <a:lnTo>
                    <a:pt x="14668" y="16408"/>
                  </a:lnTo>
                  <a:lnTo>
                    <a:pt x="11417" y="17678"/>
                  </a:lnTo>
                  <a:lnTo>
                    <a:pt x="12141" y="18948"/>
                  </a:lnTo>
                  <a:lnTo>
                    <a:pt x="8077" y="18948"/>
                  </a:lnTo>
                  <a:lnTo>
                    <a:pt x="6629" y="20218"/>
                  </a:lnTo>
                  <a:lnTo>
                    <a:pt x="5435" y="18948"/>
                  </a:lnTo>
                  <a:lnTo>
                    <a:pt x="3733" y="20218"/>
                  </a:lnTo>
                  <a:lnTo>
                    <a:pt x="2997" y="18948"/>
                  </a:lnTo>
                  <a:lnTo>
                    <a:pt x="609" y="18948"/>
                  </a:lnTo>
                  <a:lnTo>
                    <a:pt x="4622" y="25298"/>
                  </a:lnTo>
                  <a:lnTo>
                    <a:pt x="5105" y="26847"/>
                  </a:lnTo>
                  <a:lnTo>
                    <a:pt x="5778" y="27838"/>
                  </a:lnTo>
                  <a:lnTo>
                    <a:pt x="6438" y="31648"/>
                  </a:lnTo>
                  <a:lnTo>
                    <a:pt x="4102" y="31648"/>
                  </a:lnTo>
                  <a:lnTo>
                    <a:pt x="7404" y="37998"/>
                  </a:lnTo>
                  <a:lnTo>
                    <a:pt x="5994" y="40538"/>
                  </a:lnTo>
                  <a:lnTo>
                    <a:pt x="7759" y="44348"/>
                  </a:lnTo>
                  <a:lnTo>
                    <a:pt x="7734" y="49428"/>
                  </a:lnTo>
                  <a:lnTo>
                    <a:pt x="9118" y="54508"/>
                  </a:lnTo>
                  <a:lnTo>
                    <a:pt x="10452" y="51968"/>
                  </a:lnTo>
                  <a:lnTo>
                    <a:pt x="9867" y="54368"/>
                  </a:lnTo>
                  <a:lnTo>
                    <a:pt x="9817" y="54610"/>
                  </a:lnTo>
                  <a:lnTo>
                    <a:pt x="9537" y="55778"/>
                  </a:lnTo>
                  <a:lnTo>
                    <a:pt x="9829" y="55778"/>
                  </a:lnTo>
                  <a:lnTo>
                    <a:pt x="9842" y="56527"/>
                  </a:lnTo>
                  <a:lnTo>
                    <a:pt x="9969" y="55778"/>
                  </a:lnTo>
                  <a:lnTo>
                    <a:pt x="10515" y="55778"/>
                  </a:lnTo>
                  <a:lnTo>
                    <a:pt x="11480" y="59080"/>
                  </a:lnTo>
                  <a:lnTo>
                    <a:pt x="11671" y="56642"/>
                  </a:lnTo>
                  <a:lnTo>
                    <a:pt x="11696" y="56324"/>
                  </a:lnTo>
                  <a:lnTo>
                    <a:pt x="11430" y="56642"/>
                  </a:lnTo>
                  <a:lnTo>
                    <a:pt x="10833" y="55778"/>
                  </a:lnTo>
                  <a:lnTo>
                    <a:pt x="11722" y="55778"/>
                  </a:lnTo>
                  <a:lnTo>
                    <a:pt x="11798" y="57048"/>
                  </a:lnTo>
                  <a:lnTo>
                    <a:pt x="11518" y="60858"/>
                  </a:lnTo>
                  <a:lnTo>
                    <a:pt x="11188" y="62128"/>
                  </a:lnTo>
                  <a:lnTo>
                    <a:pt x="10833" y="59588"/>
                  </a:lnTo>
                  <a:lnTo>
                    <a:pt x="10439" y="59588"/>
                  </a:lnTo>
                  <a:lnTo>
                    <a:pt x="10960" y="62128"/>
                  </a:lnTo>
                  <a:lnTo>
                    <a:pt x="9944" y="60858"/>
                  </a:lnTo>
                  <a:lnTo>
                    <a:pt x="9880" y="63398"/>
                  </a:lnTo>
                  <a:lnTo>
                    <a:pt x="10452" y="62128"/>
                  </a:lnTo>
                  <a:lnTo>
                    <a:pt x="10985" y="63258"/>
                  </a:lnTo>
                  <a:lnTo>
                    <a:pt x="11074" y="63881"/>
                  </a:lnTo>
                  <a:lnTo>
                    <a:pt x="11176" y="65938"/>
                  </a:lnTo>
                  <a:lnTo>
                    <a:pt x="11493" y="63398"/>
                  </a:lnTo>
                  <a:lnTo>
                    <a:pt x="13385" y="67208"/>
                  </a:lnTo>
                  <a:lnTo>
                    <a:pt x="10744" y="67208"/>
                  </a:lnTo>
                  <a:lnTo>
                    <a:pt x="12636" y="69748"/>
                  </a:lnTo>
                  <a:lnTo>
                    <a:pt x="11760" y="69748"/>
                  </a:lnTo>
                  <a:lnTo>
                    <a:pt x="12573" y="71018"/>
                  </a:lnTo>
                  <a:lnTo>
                    <a:pt x="13487" y="76098"/>
                  </a:lnTo>
                  <a:lnTo>
                    <a:pt x="15430" y="77368"/>
                  </a:lnTo>
                  <a:lnTo>
                    <a:pt x="15303" y="78638"/>
                  </a:lnTo>
                  <a:lnTo>
                    <a:pt x="14566" y="78638"/>
                  </a:lnTo>
                  <a:lnTo>
                    <a:pt x="15468" y="82448"/>
                  </a:lnTo>
                  <a:lnTo>
                    <a:pt x="18643" y="87528"/>
                  </a:lnTo>
                  <a:lnTo>
                    <a:pt x="18618" y="91338"/>
                  </a:lnTo>
                  <a:lnTo>
                    <a:pt x="18084" y="91338"/>
                  </a:lnTo>
                  <a:lnTo>
                    <a:pt x="18415" y="92608"/>
                  </a:lnTo>
                  <a:lnTo>
                    <a:pt x="19291" y="92608"/>
                  </a:lnTo>
                  <a:lnTo>
                    <a:pt x="19100" y="93878"/>
                  </a:lnTo>
                  <a:lnTo>
                    <a:pt x="18643" y="93878"/>
                  </a:lnTo>
                  <a:lnTo>
                    <a:pt x="19989" y="96418"/>
                  </a:lnTo>
                  <a:lnTo>
                    <a:pt x="20002" y="97688"/>
                  </a:lnTo>
                  <a:lnTo>
                    <a:pt x="19253" y="96418"/>
                  </a:lnTo>
                  <a:lnTo>
                    <a:pt x="19773" y="101498"/>
                  </a:lnTo>
                  <a:lnTo>
                    <a:pt x="22174" y="102768"/>
                  </a:lnTo>
                  <a:lnTo>
                    <a:pt x="23406" y="106578"/>
                  </a:lnTo>
                  <a:lnTo>
                    <a:pt x="22085" y="107848"/>
                  </a:lnTo>
                  <a:lnTo>
                    <a:pt x="22745" y="112928"/>
                  </a:lnTo>
                  <a:lnTo>
                    <a:pt x="22542" y="112928"/>
                  </a:lnTo>
                  <a:lnTo>
                    <a:pt x="23660" y="118008"/>
                  </a:lnTo>
                  <a:lnTo>
                    <a:pt x="25806" y="121818"/>
                  </a:lnTo>
                  <a:lnTo>
                    <a:pt x="27508" y="126898"/>
                  </a:lnTo>
                  <a:lnTo>
                    <a:pt x="26809" y="129438"/>
                  </a:lnTo>
                  <a:lnTo>
                    <a:pt x="29400" y="137058"/>
                  </a:lnTo>
                  <a:lnTo>
                    <a:pt x="29794" y="142138"/>
                  </a:lnTo>
                  <a:lnTo>
                    <a:pt x="29845" y="140868"/>
                  </a:lnTo>
                  <a:lnTo>
                    <a:pt x="30835" y="142138"/>
                  </a:lnTo>
                  <a:lnTo>
                    <a:pt x="31178" y="142138"/>
                  </a:lnTo>
                  <a:lnTo>
                    <a:pt x="31191" y="143408"/>
                  </a:lnTo>
                  <a:lnTo>
                    <a:pt x="32029" y="144678"/>
                  </a:lnTo>
                  <a:lnTo>
                    <a:pt x="38938" y="144678"/>
                  </a:lnTo>
                  <a:lnTo>
                    <a:pt x="38595" y="143408"/>
                  </a:lnTo>
                  <a:lnTo>
                    <a:pt x="37846" y="140868"/>
                  </a:lnTo>
                  <a:lnTo>
                    <a:pt x="38582" y="142138"/>
                  </a:lnTo>
                  <a:lnTo>
                    <a:pt x="38392" y="140868"/>
                  </a:lnTo>
                  <a:lnTo>
                    <a:pt x="37807" y="137058"/>
                  </a:lnTo>
                  <a:lnTo>
                    <a:pt x="36309" y="133248"/>
                  </a:lnTo>
                  <a:lnTo>
                    <a:pt x="35623" y="130708"/>
                  </a:lnTo>
                  <a:lnTo>
                    <a:pt x="35280" y="129438"/>
                  </a:lnTo>
                  <a:lnTo>
                    <a:pt x="35356" y="130708"/>
                  </a:lnTo>
                  <a:lnTo>
                    <a:pt x="34569" y="130708"/>
                  </a:lnTo>
                  <a:lnTo>
                    <a:pt x="34175" y="130708"/>
                  </a:lnTo>
                  <a:lnTo>
                    <a:pt x="33756" y="129438"/>
                  </a:lnTo>
                  <a:lnTo>
                    <a:pt x="33997" y="129438"/>
                  </a:lnTo>
                  <a:lnTo>
                    <a:pt x="33413" y="128168"/>
                  </a:lnTo>
                  <a:lnTo>
                    <a:pt x="33147" y="126898"/>
                  </a:lnTo>
                  <a:lnTo>
                    <a:pt x="33985" y="126898"/>
                  </a:lnTo>
                  <a:lnTo>
                    <a:pt x="34188" y="125958"/>
                  </a:lnTo>
                  <a:lnTo>
                    <a:pt x="34124" y="125628"/>
                  </a:lnTo>
                  <a:lnTo>
                    <a:pt x="35077" y="123088"/>
                  </a:lnTo>
                  <a:lnTo>
                    <a:pt x="33743" y="121818"/>
                  </a:lnTo>
                  <a:lnTo>
                    <a:pt x="34010" y="121818"/>
                  </a:lnTo>
                  <a:lnTo>
                    <a:pt x="32981" y="118008"/>
                  </a:lnTo>
                  <a:lnTo>
                    <a:pt x="32169" y="115468"/>
                  </a:lnTo>
                  <a:lnTo>
                    <a:pt x="31267" y="112928"/>
                  </a:lnTo>
                  <a:lnTo>
                    <a:pt x="30403" y="112928"/>
                  </a:lnTo>
                  <a:lnTo>
                    <a:pt x="30264" y="111658"/>
                  </a:lnTo>
                  <a:lnTo>
                    <a:pt x="29324" y="110388"/>
                  </a:lnTo>
                  <a:lnTo>
                    <a:pt x="28968" y="107848"/>
                  </a:lnTo>
                  <a:lnTo>
                    <a:pt x="28943" y="104038"/>
                  </a:lnTo>
                  <a:lnTo>
                    <a:pt x="28117" y="101498"/>
                  </a:lnTo>
                  <a:lnTo>
                    <a:pt x="27165" y="98958"/>
                  </a:lnTo>
                  <a:lnTo>
                    <a:pt x="27228" y="100228"/>
                  </a:lnTo>
                  <a:lnTo>
                    <a:pt x="27241" y="101498"/>
                  </a:lnTo>
                  <a:lnTo>
                    <a:pt x="26504" y="100228"/>
                  </a:lnTo>
                  <a:lnTo>
                    <a:pt x="27203" y="100228"/>
                  </a:lnTo>
                  <a:lnTo>
                    <a:pt x="27203" y="100088"/>
                  </a:lnTo>
                  <a:lnTo>
                    <a:pt x="26682" y="97688"/>
                  </a:lnTo>
                  <a:lnTo>
                    <a:pt x="26416" y="96418"/>
                  </a:lnTo>
                  <a:lnTo>
                    <a:pt x="27343" y="97688"/>
                  </a:lnTo>
                  <a:lnTo>
                    <a:pt x="26911" y="96418"/>
                  </a:lnTo>
                  <a:lnTo>
                    <a:pt x="24726" y="90068"/>
                  </a:lnTo>
                  <a:lnTo>
                    <a:pt x="24282" y="88798"/>
                  </a:lnTo>
                  <a:lnTo>
                    <a:pt x="24079" y="90068"/>
                  </a:lnTo>
                  <a:lnTo>
                    <a:pt x="23761" y="90068"/>
                  </a:lnTo>
                  <a:lnTo>
                    <a:pt x="23418" y="88798"/>
                  </a:lnTo>
                  <a:lnTo>
                    <a:pt x="23609" y="87528"/>
                  </a:lnTo>
                  <a:lnTo>
                    <a:pt x="24142" y="87528"/>
                  </a:lnTo>
                  <a:lnTo>
                    <a:pt x="21704" y="83718"/>
                  </a:lnTo>
                  <a:lnTo>
                    <a:pt x="23418" y="74828"/>
                  </a:lnTo>
                  <a:lnTo>
                    <a:pt x="21666" y="72288"/>
                  </a:lnTo>
                  <a:lnTo>
                    <a:pt x="20789" y="71018"/>
                  </a:lnTo>
                  <a:lnTo>
                    <a:pt x="20929" y="72288"/>
                  </a:lnTo>
                  <a:lnTo>
                    <a:pt x="19037" y="67208"/>
                  </a:lnTo>
                  <a:lnTo>
                    <a:pt x="18669" y="65938"/>
                  </a:lnTo>
                  <a:lnTo>
                    <a:pt x="19900" y="68478"/>
                  </a:lnTo>
                  <a:lnTo>
                    <a:pt x="20015" y="67208"/>
                  </a:lnTo>
                  <a:lnTo>
                    <a:pt x="19418" y="65938"/>
                  </a:lnTo>
                  <a:lnTo>
                    <a:pt x="18211" y="63398"/>
                  </a:lnTo>
                  <a:lnTo>
                    <a:pt x="17602" y="62128"/>
                  </a:lnTo>
                  <a:lnTo>
                    <a:pt x="18402" y="59588"/>
                  </a:lnTo>
                  <a:lnTo>
                    <a:pt x="16598" y="55778"/>
                  </a:lnTo>
                  <a:lnTo>
                    <a:pt x="18161" y="51968"/>
                  </a:lnTo>
                  <a:lnTo>
                    <a:pt x="13817" y="45618"/>
                  </a:lnTo>
                  <a:lnTo>
                    <a:pt x="14224" y="41808"/>
                  </a:lnTo>
                  <a:lnTo>
                    <a:pt x="14351" y="40538"/>
                  </a:lnTo>
                  <a:lnTo>
                    <a:pt x="13881" y="41808"/>
                  </a:lnTo>
                  <a:lnTo>
                    <a:pt x="13131" y="40538"/>
                  </a:lnTo>
                  <a:lnTo>
                    <a:pt x="12280" y="36728"/>
                  </a:lnTo>
                  <a:lnTo>
                    <a:pt x="11645" y="32918"/>
                  </a:lnTo>
                  <a:lnTo>
                    <a:pt x="10198" y="26568"/>
                  </a:lnTo>
                  <a:lnTo>
                    <a:pt x="9867" y="25298"/>
                  </a:lnTo>
                  <a:lnTo>
                    <a:pt x="12382" y="25298"/>
                  </a:lnTo>
                  <a:lnTo>
                    <a:pt x="16052" y="24028"/>
                  </a:lnTo>
                  <a:lnTo>
                    <a:pt x="13804" y="21488"/>
                  </a:lnTo>
                  <a:lnTo>
                    <a:pt x="18491" y="21488"/>
                  </a:lnTo>
                  <a:lnTo>
                    <a:pt x="17513" y="22758"/>
                  </a:lnTo>
                  <a:lnTo>
                    <a:pt x="20866" y="21488"/>
                  </a:lnTo>
                  <a:lnTo>
                    <a:pt x="24218" y="20218"/>
                  </a:lnTo>
                  <a:lnTo>
                    <a:pt x="31369" y="17678"/>
                  </a:lnTo>
                  <a:lnTo>
                    <a:pt x="37122" y="13868"/>
                  </a:lnTo>
                  <a:lnTo>
                    <a:pt x="36855" y="15138"/>
                  </a:lnTo>
                  <a:lnTo>
                    <a:pt x="37973" y="15138"/>
                  </a:lnTo>
                  <a:lnTo>
                    <a:pt x="41160" y="13868"/>
                  </a:lnTo>
                  <a:lnTo>
                    <a:pt x="40932" y="12598"/>
                  </a:lnTo>
                  <a:lnTo>
                    <a:pt x="43548" y="12598"/>
                  </a:lnTo>
                  <a:lnTo>
                    <a:pt x="44932" y="11328"/>
                  </a:lnTo>
                  <a:lnTo>
                    <a:pt x="46126" y="11328"/>
                  </a:lnTo>
                  <a:lnTo>
                    <a:pt x="49352" y="10058"/>
                  </a:lnTo>
                  <a:lnTo>
                    <a:pt x="48234" y="10058"/>
                  </a:lnTo>
                  <a:lnTo>
                    <a:pt x="50647" y="8788"/>
                  </a:lnTo>
                  <a:lnTo>
                    <a:pt x="52463" y="7518"/>
                  </a:lnTo>
                  <a:lnTo>
                    <a:pt x="54813" y="7518"/>
                  </a:lnTo>
                  <a:lnTo>
                    <a:pt x="55702" y="7518"/>
                  </a:lnTo>
                  <a:lnTo>
                    <a:pt x="56159" y="6248"/>
                  </a:lnTo>
                  <a:lnTo>
                    <a:pt x="55765" y="7518"/>
                  </a:lnTo>
                  <a:lnTo>
                    <a:pt x="55854" y="8788"/>
                  </a:lnTo>
                  <a:lnTo>
                    <a:pt x="56273" y="8788"/>
                  </a:lnTo>
                  <a:lnTo>
                    <a:pt x="56464" y="9461"/>
                  </a:lnTo>
                  <a:lnTo>
                    <a:pt x="56591" y="10058"/>
                  </a:lnTo>
                  <a:lnTo>
                    <a:pt x="56832" y="11328"/>
                  </a:lnTo>
                  <a:lnTo>
                    <a:pt x="56108" y="10058"/>
                  </a:lnTo>
                  <a:lnTo>
                    <a:pt x="56591" y="12598"/>
                  </a:lnTo>
                  <a:lnTo>
                    <a:pt x="57226" y="13868"/>
                  </a:lnTo>
                  <a:lnTo>
                    <a:pt x="57848" y="13868"/>
                  </a:lnTo>
                  <a:lnTo>
                    <a:pt x="57035" y="16408"/>
                  </a:lnTo>
                  <a:lnTo>
                    <a:pt x="60680" y="20218"/>
                  </a:lnTo>
                  <a:lnTo>
                    <a:pt x="59004" y="21488"/>
                  </a:lnTo>
                  <a:lnTo>
                    <a:pt x="60871" y="26568"/>
                  </a:lnTo>
                  <a:lnTo>
                    <a:pt x="62318" y="31648"/>
                  </a:lnTo>
                  <a:lnTo>
                    <a:pt x="61023" y="31648"/>
                  </a:lnTo>
                  <a:lnTo>
                    <a:pt x="62230" y="35852"/>
                  </a:lnTo>
                  <a:lnTo>
                    <a:pt x="62357" y="32918"/>
                  </a:lnTo>
                  <a:lnTo>
                    <a:pt x="62344" y="31711"/>
                  </a:lnTo>
                  <a:lnTo>
                    <a:pt x="62395" y="31877"/>
                  </a:lnTo>
                  <a:lnTo>
                    <a:pt x="63588" y="36728"/>
                  </a:lnTo>
                  <a:lnTo>
                    <a:pt x="62484" y="36728"/>
                  </a:lnTo>
                  <a:lnTo>
                    <a:pt x="64147" y="37998"/>
                  </a:lnTo>
                  <a:lnTo>
                    <a:pt x="64579" y="42151"/>
                  </a:lnTo>
                  <a:lnTo>
                    <a:pt x="64693" y="44348"/>
                  </a:lnTo>
                  <a:lnTo>
                    <a:pt x="64033" y="43230"/>
                  </a:lnTo>
                  <a:lnTo>
                    <a:pt x="65049" y="46888"/>
                  </a:lnTo>
                  <a:lnTo>
                    <a:pt x="65125" y="50698"/>
                  </a:lnTo>
                  <a:lnTo>
                    <a:pt x="66560" y="54406"/>
                  </a:lnTo>
                  <a:lnTo>
                    <a:pt x="67170" y="53238"/>
                  </a:lnTo>
                  <a:lnTo>
                    <a:pt x="68795" y="57924"/>
                  </a:lnTo>
                  <a:lnTo>
                    <a:pt x="67424" y="57048"/>
                  </a:lnTo>
                  <a:lnTo>
                    <a:pt x="69684" y="62128"/>
                  </a:lnTo>
                  <a:lnTo>
                    <a:pt x="68072" y="61353"/>
                  </a:lnTo>
                  <a:lnTo>
                    <a:pt x="68084" y="62128"/>
                  </a:lnTo>
                  <a:lnTo>
                    <a:pt x="67284" y="62128"/>
                  </a:lnTo>
                  <a:lnTo>
                    <a:pt x="68110" y="64668"/>
                  </a:lnTo>
                  <a:lnTo>
                    <a:pt x="68592" y="63398"/>
                  </a:lnTo>
                  <a:lnTo>
                    <a:pt x="69024" y="65938"/>
                  </a:lnTo>
                  <a:lnTo>
                    <a:pt x="69735" y="67208"/>
                  </a:lnTo>
                  <a:lnTo>
                    <a:pt x="69850" y="69748"/>
                  </a:lnTo>
                  <a:lnTo>
                    <a:pt x="69354" y="69748"/>
                  </a:lnTo>
                  <a:lnTo>
                    <a:pt x="70078" y="73558"/>
                  </a:lnTo>
                  <a:lnTo>
                    <a:pt x="71983" y="76098"/>
                  </a:lnTo>
                  <a:lnTo>
                    <a:pt x="72097" y="79908"/>
                  </a:lnTo>
                  <a:lnTo>
                    <a:pt x="70586" y="78638"/>
                  </a:lnTo>
                  <a:lnTo>
                    <a:pt x="71894" y="81178"/>
                  </a:lnTo>
                  <a:lnTo>
                    <a:pt x="70789" y="81178"/>
                  </a:lnTo>
                  <a:lnTo>
                    <a:pt x="71488" y="83718"/>
                  </a:lnTo>
                  <a:lnTo>
                    <a:pt x="71894" y="82448"/>
                  </a:lnTo>
                  <a:lnTo>
                    <a:pt x="72186" y="84988"/>
                  </a:lnTo>
                  <a:lnTo>
                    <a:pt x="73279" y="86258"/>
                  </a:lnTo>
                  <a:lnTo>
                    <a:pt x="73177" y="87528"/>
                  </a:lnTo>
                  <a:lnTo>
                    <a:pt x="72478" y="86258"/>
                  </a:lnTo>
                  <a:lnTo>
                    <a:pt x="73266" y="90068"/>
                  </a:lnTo>
                  <a:lnTo>
                    <a:pt x="73380" y="88798"/>
                  </a:lnTo>
                  <a:lnTo>
                    <a:pt x="74269" y="90068"/>
                  </a:lnTo>
                  <a:lnTo>
                    <a:pt x="74523" y="88798"/>
                  </a:lnTo>
                  <a:lnTo>
                    <a:pt x="74777" y="87528"/>
                  </a:lnTo>
                  <a:lnTo>
                    <a:pt x="74866" y="90068"/>
                  </a:lnTo>
                  <a:lnTo>
                    <a:pt x="74663" y="90068"/>
                  </a:lnTo>
                  <a:lnTo>
                    <a:pt x="75145" y="92608"/>
                  </a:lnTo>
                  <a:lnTo>
                    <a:pt x="74625" y="93878"/>
                  </a:lnTo>
                  <a:lnTo>
                    <a:pt x="75653" y="95148"/>
                  </a:lnTo>
                  <a:lnTo>
                    <a:pt x="75577" y="96418"/>
                  </a:lnTo>
                  <a:lnTo>
                    <a:pt x="75260" y="97688"/>
                  </a:lnTo>
                  <a:lnTo>
                    <a:pt x="74282" y="96418"/>
                  </a:lnTo>
                  <a:lnTo>
                    <a:pt x="74066" y="96418"/>
                  </a:lnTo>
                  <a:lnTo>
                    <a:pt x="75196" y="97688"/>
                  </a:lnTo>
                  <a:lnTo>
                    <a:pt x="74828" y="101498"/>
                  </a:lnTo>
                  <a:lnTo>
                    <a:pt x="75958" y="102768"/>
                  </a:lnTo>
                  <a:lnTo>
                    <a:pt x="75806" y="102768"/>
                  </a:lnTo>
                  <a:lnTo>
                    <a:pt x="75641" y="104038"/>
                  </a:lnTo>
                  <a:lnTo>
                    <a:pt x="75044" y="104038"/>
                  </a:lnTo>
                  <a:lnTo>
                    <a:pt x="75120" y="106578"/>
                  </a:lnTo>
                  <a:lnTo>
                    <a:pt x="76428" y="102768"/>
                  </a:lnTo>
                  <a:lnTo>
                    <a:pt x="76060" y="106578"/>
                  </a:lnTo>
                  <a:lnTo>
                    <a:pt x="75869" y="106578"/>
                  </a:lnTo>
                  <a:lnTo>
                    <a:pt x="75717" y="105308"/>
                  </a:lnTo>
                  <a:lnTo>
                    <a:pt x="75653" y="109118"/>
                  </a:lnTo>
                  <a:lnTo>
                    <a:pt x="76682" y="111658"/>
                  </a:lnTo>
                  <a:lnTo>
                    <a:pt x="76492" y="115468"/>
                  </a:lnTo>
                  <a:lnTo>
                    <a:pt x="75399" y="115468"/>
                  </a:lnTo>
                  <a:lnTo>
                    <a:pt x="76034" y="112928"/>
                  </a:lnTo>
                  <a:lnTo>
                    <a:pt x="75133" y="112928"/>
                  </a:lnTo>
                  <a:lnTo>
                    <a:pt x="75387" y="115468"/>
                  </a:lnTo>
                  <a:lnTo>
                    <a:pt x="75628" y="118008"/>
                  </a:lnTo>
                  <a:lnTo>
                    <a:pt x="77038" y="121818"/>
                  </a:lnTo>
                  <a:lnTo>
                    <a:pt x="76911" y="126898"/>
                  </a:lnTo>
                  <a:lnTo>
                    <a:pt x="77012" y="125628"/>
                  </a:lnTo>
                  <a:lnTo>
                    <a:pt x="78663" y="126898"/>
                  </a:lnTo>
                  <a:lnTo>
                    <a:pt x="76327" y="129438"/>
                  </a:lnTo>
                  <a:lnTo>
                    <a:pt x="77165" y="130708"/>
                  </a:lnTo>
                  <a:lnTo>
                    <a:pt x="76415" y="130708"/>
                  </a:lnTo>
                  <a:lnTo>
                    <a:pt x="76238" y="133248"/>
                  </a:lnTo>
                  <a:lnTo>
                    <a:pt x="76974" y="135788"/>
                  </a:lnTo>
                  <a:lnTo>
                    <a:pt x="77393" y="139598"/>
                  </a:lnTo>
                  <a:lnTo>
                    <a:pt x="79146" y="139598"/>
                  </a:lnTo>
                  <a:lnTo>
                    <a:pt x="80479" y="135788"/>
                  </a:lnTo>
                  <a:lnTo>
                    <a:pt x="79997" y="131978"/>
                  </a:lnTo>
                  <a:lnTo>
                    <a:pt x="80289" y="131978"/>
                  </a:lnTo>
                  <a:lnTo>
                    <a:pt x="79883" y="129438"/>
                  </a:lnTo>
                  <a:lnTo>
                    <a:pt x="79921" y="126898"/>
                  </a:lnTo>
                  <a:lnTo>
                    <a:pt x="79565" y="125628"/>
                  </a:lnTo>
                  <a:lnTo>
                    <a:pt x="79209" y="124358"/>
                  </a:lnTo>
                  <a:lnTo>
                    <a:pt x="79692" y="123088"/>
                  </a:lnTo>
                  <a:lnTo>
                    <a:pt x="80060" y="123088"/>
                  </a:lnTo>
                  <a:lnTo>
                    <a:pt x="79756" y="121818"/>
                  </a:lnTo>
                  <a:lnTo>
                    <a:pt x="79413" y="121818"/>
                  </a:lnTo>
                  <a:lnTo>
                    <a:pt x="79794" y="119278"/>
                  </a:lnTo>
                  <a:lnTo>
                    <a:pt x="80264" y="120230"/>
                  </a:lnTo>
                  <a:lnTo>
                    <a:pt x="80251" y="119278"/>
                  </a:lnTo>
                  <a:lnTo>
                    <a:pt x="80225" y="118008"/>
                  </a:lnTo>
                  <a:lnTo>
                    <a:pt x="80365" y="119811"/>
                  </a:lnTo>
                  <a:lnTo>
                    <a:pt x="80429" y="119278"/>
                  </a:lnTo>
                  <a:lnTo>
                    <a:pt x="80860" y="118008"/>
                  </a:lnTo>
                  <a:lnTo>
                    <a:pt x="79895" y="115468"/>
                  </a:lnTo>
                  <a:lnTo>
                    <a:pt x="80721" y="116738"/>
                  </a:lnTo>
                  <a:lnTo>
                    <a:pt x="80784" y="114198"/>
                  </a:lnTo>
                  <a:lnTo>
                    <a:pt x="80479" y="112928"/>
                  </a:lnTo>
                  <a:lnTo>
                    <a:pt x="80022" y="114198"/>
                  </a:lnTo>
                  <a:lnTo>
                    <a:pt x="79832" y="112928"/>
                  </a:lnTo>
                  <a:lnTo>
                    <a:pt x="79819" y="111658"/>
                  </a:lnTo>
                  <a:lnTo>
                    <a:pt x="80886" y="111658"/>
                  </a:lnTo>
                  <a:lnTo>
                    <a:pt x="81826" y="106578"/>
                  </a:lnTo>
                  <a:close/>
                </a:path>
                <a:path w="87629" h="270510">
                  <a:moveTo>
                    <a:pt x="87490" y="269138"/>
                  </a:moveTo>
                  <a:lnTo>
                    <a:pt x="86334" y="267868"/>
                  </a:lnTo>
                  <a:lnTo>
                    <a:pt x="85026" y="266598"/>
                  </a:lnTo>
                  <a:lnTo>
                    <a:pt x="83566" y="265328"/>
                  </a:lnTo>
                  <a:lnTo>
                    <a:pt x="84632" y="265328"/>
                  </a:lnTo>
                  <a:lnTo>
                    <a:pt x="81330" y="262788"/>
                  </a:lnTo>
                  <a:lnTo>
                    <a:pt x="80556" y="261518"/>
                  </a:lnTo>
                  <a:lnTo>
                    <a:pt x="80111" y="260248"/>
                  </a:lnTo>
                  <a:lnTo>
                    <a:pt x="79603" y="258978"/>
                  </a:lnTo>
                  <a:lnTo>
                    <a:pt x="79489" y="257708"/>
                  </a:lnTo>
                  <a:lnTo>
                    <a:pt x="79336" y="255168"/>
                  </a:lnTo>
                  <a:lnTo>
                    <a:pt x="79222" y="253898"/>
                  </a:lnTo>
                  <a:lnTo>
                    <a:pt x="78016" y="252628"/>
                  </a:lnTo>
                  <a:lnTo>
                    <a:pt x="77520" y="252628"/>
                  </a:lnTo>
                  <a:lnTo>
                    <a:pt x="77241" y="251358"/>
                  </a:lnTo>
                  <a:lnTo>
                    <a:pt x="76314" y="248818"/>
                  </a:lnTo>
                  <a:lnTo>
                    <a:pt x="76962" y="248818"/>
                  </a:lnTo>
                  <a:lnTo>
                    <a:pt x="76377" y="247548"/>
                  </a:lnTo>
                  <a:lnTo>
                    <a:pt x="77139" y="247548"/>
                  </a:lnTo>
                  <a:lnTo>
                    <a:pt x="76454" y="245008"/>
                  </a:lnTo>
                  <a:lnTo>
                    <a:pt x="76174" y="243738"/>
                  </a:lnTo>
                  <a:lnTo>
                    <a:pt x="76606" y="241198"/>
                  </a:lnTo>
                  <a:lnTo>
                    <a:pt x="78041" y="243738"/>
                  </a:lnTo>
                  <a:lnTo>
                    <a:pt x="78232" y="241198"/>
                  </a:lnTo>
                  <a:lnTo>
                    <a:pt x="78232" y="238658"/>
                  </a:lnTo>
                  <a:lnTo>
                    <a:pt x="77914" y="237388"/>
                  </a:lnTo>
                  <a:lnTo>
                    <a:pt x="77279" y="234848"/>
                  </a:lnTo>
                  <a:lnTo>
                    <a:pt x="76898" y="236118"/>
                  </a:lnTo>
                  <a:lnTo>
                    <a:pt x="76454" y="237388"/>
                  </a:lnTo>
                  <a:lnTo>
                    <a:pt x="75971" y="237388"/>
                  </a:lnTo>
                  <a:lnTo>
                    <a:pt x="75844" y="236118"/>
                  </a:lnTo>
                  <a:lnTo>
                    <a:pt x="74447" y="236118"/>
                  </a:lnTo>
                  <a:lnTo>
                    <a:pt x="73075" y="234848"/>
                  </a:lnTo>
                  <a:lnTo>
                    <a:pt x="71767" y="237388"/>
                  </a:lnTo>
                  <a:lnTo>
                    <a:pt x="72478" y="241198"/>
                  </a:lnTo>
                  <a:lnTo>
                    <a:pt x="71742" y="241198"/>
                  </a:lnTo>
                  <a:lnTo>
                    <a:pt x="71818" y="238658"/>
                  </a:lnTo>
                  <a:lnTo>
                    <a:pt x="71094" y="239928"/>
                  </a:lnTo>
                  <a:lnTo>
                    <a:pt x="71628" y="241198"/>
                  </a:lnTo>
                  <a:lnTo>
                    <a:pt x="71996" y="242468"/>
                  </a:lnTo>
                  <a:lnTo>
                    <a:pt x="71361" y="242468"/>
                  </a:lnTo>
                  <a:lnTo>
                    <a:pt x="71208" y="243738"/>
                  </a:lnTo>
                  <a:lnTo>
                    <a:pt x="71653" y="243738"/>
                  </a:lnTo>
                  <a:lnTo>
                    <a:pt x="72326" y="245503"/>
                  </a:lnTo>
                  <a:lnTo>
                    <a:pt x="72415" y="245008"/>
                  </a:lnTo>
                  <a:lnTo>
                    <a:pt x="72948" y="247548"/>
                  </a:lnTo>
                  <a:lnTo>
                    <a:pt x="72390" y="248818"/>
                  </a:lnTo>
                  <a:lnTo>
                    <a:pt x="71869" y="248818"/>
                  </a:lnTo>
                  <a:lnTo>
                    <a:pt x="72567" y="250088"/>
                  </a:lnTo>
                  <a:lnTo>
                    <a:pt x="72288" y="250088"/>
                  </a:lnTo>
                  <a:lnTo>
                    <a:pt x="72491" y="252628"/>
                  </a:lnTo>
                  <a:lnTo>
                    <a:pt x="73406" y="253898"/>
                  </a:lnTo>
                  <a:lnTo>
                    <a:pt x="72885" y="255168"/>
                  </a:lnTo>
                  <a:lnTo>
                    <a:pt x="74917" y="257708"/>
                  </a:lnTo>
                  <a:lnTo>
                    <a:pt x="74066" y="257708"/>
                  </a:lnTo>
                  <a:lnTo>
                    <a:pt x="75501" y="260248"/>
                  </a:lnTo>
                  <a:lnTo>
                    <a:pt x="76111" y="261518"/>
                  </a:lnTo>
                  <a:lnTo>
                    <a:pt x="74790" y="260248"/>
                  </a:lnTo>
                  <a:lnTo>
                    <a:pt x="75603" y="261518"/>
                  </a:lnTo>
                  <a:lnTo>
                    <a:pt x="75793" y="262788"/>
                  </a:lnTo>
                  <a:lnTo>
                    <a:pt x="76200" y="262788"/>
                  </a:lnTo>
                  <a:lnTo>
                    <a:pt x="76619" y="264058"/>
                  </a:lnTo>
                  <a:lnTo>
                    <a:pt x="75412" y="264058"/>
                  </a:lnTo>
                  <a:lnTo>
                    <a:pt x="74637" y="262788"/>
                  </a:lnTo>
                  <a:lnTo>
                    <a:pt x="75234" y="264058"/>
                  </a:lnTo>
                  <a:lnTo>
                    <a:pt x="74879" y="264058"/>
                  </a:lnTo>
                  <a:lnTo>
                    <a:pt x="73012" y="265328"/>
                  </a:lnTo>
                  <a:lnTo>
                    <a:pt x="71031" y="264058"/>
                  </a:lnTo>
                  <a:lnTo>
                    <a:pt x="69545" y="264058"/>
                  </a:lnTo>
                  <a:lnTo>
                    <a:pt x="68732" y="262788"/>
                  </a:lnTo>
                  <a:lnTo>
                    <a:pt x="68554" y="265328"/>
                  </a:lnTo>
                  <a:lnTo>
                    <a:pt x="67373" y="264058"/>
                  </a:lnTo>
                  <a:lnTo>
                    <a:pt x="64046" y="264058"/>
                  </a:lnTo>
                  <a:lnTo>
                    <a:pt x="65570" y="262788"/>
                  </a:lnTo>
                  <a:lnTo>
                    <a:pt x="63271" y="264058"/>
                  </a:lnTo>
                  <a:lnTo>
                    <a:pt x="62153" y="262788"/>
                  </a:lnTo>
                  <a:lnTo>
                    <a:pt x="61823" y="262788"/>
                  </a:lnTo>
                  <a:lnTo>
                    <a:pt x="63144" y="264058"/>
                  </a:lnTo>
                  <a:lnTo>
                    <a:pt x="62674" y="264058"/>
                  </a:lnTo>
                  <a:lnTo>
                    <a:pt x="59880" y="265328"/>
                  </a:lnTo>
                  <a:lnTo>
                    <a:pt x="61315" y="264058"/>
                  </a:lnTo>
                  <a:lnTo>
                    <a:pt x="60325" y="262788"/>
                  </a:lnTo>
                  <a:lnTo>
                    <a:pt x="58585" y="264096"/>
                  </a:lnTo>
                  <a:lnTo>
                    <a:pt x="57327" y="265328"/>
                  </a:lnTo>
                  <a:lnTo>
                    <a:pt x="56032" y="265328"/>
                  </a:lnTo>
                  <a:lnTo>
                    <a:pt x="55918" y="264096"/>
                  </a:lnTo>
                  <a:lnTo>
                    <a:pt x="55054" y="265328"/>
                  </a:lnTo>
                  <a:lnTo>
                    <a:pt x="48933" y="265328"/>
                  </a:lnTo>
                  <a:lnTo>
                    <a:pt x="48933" y="266598"/>
                  </a:lnTo>
                  <a:lnTo>
                    <a:pt x="48234" y="266598"/>
                  </a:lnTo>
                  <a:lnTo>
                    <a:pt x="47993" y="266598"/>
                  </a:lnTo>
                  <a:lnTo>
                    <a:pt x="46799" y="267868"/>
                  </a:lnTo>
                  <a:lnTo>
                    <a:pt x="46977" y="266598"/>
                  </a:lnTo>
                  <a:lnTo>
                    <a:pt x="46710" y="266598"/>
                  </a:lnTo>
                  <a:lnTo>
                    <a:pt x="46570" y="266598"/>
                  </a:lnTo>
                  <a:lnTo>
                    <a:pt x="46583" y="265328"/>
                  </a:lnTo>
                  <a:lnTo>
                    <a:pt x="46164" y="265328"/>
                  </a:lnTo>
                  <a:lnTo>
                    <a:pt x="46278" y="264058"/>
                  </a:lnTo>
                  <a:lnTo>
                    <a:pt x="47320" y="264058"/>
                  </a:lnTo>
                  <a:lnTo>
                    <a:pt x="46710" y="266598"/>
                  </a:lnTo>
                  <a:lnTo>
                    <a:pt x="47574" y="264058"/>
                  </a:lnTo>
                  <a:lnTo>
                    <a:pt x="47320" y="265328"/>
                  </a:lnTo>
                  <a:lnTo>
                    <a:pt x="47536" y="265328"/>
                  </a:lnTo>
                  <a:lnTo>
                    <a:pt x="48285" y="264058"/>
                  </a:lnTo>
                  <a:lnTo>
                    <a:pt x="47891" y="265328"/>
                  </a:lnTo>
                  <a:lnTo>
                    <a:pt x="48869" y="264058"/>
                  </a:lnTo>
                  <a:lnTo>
                    <a:pt x="48539" y="264058"/>
                  </a:lnTo>
                  <a:lnTo>
                    <a:pt x="48437" y="262788"/>
                  </a:lnTo>
                  <a:lnTo>
                    <a:pt x="48463" y="261518"/>
                  </a:lnTo>
                  <a:lnTo>
                    <a:pt x="47866" y="260248"/>
                  </a:lnTo>
                  <a:lnTo>
                    <a:pt x="47625" y="261518"/>
                  </a:lnTo>
                  <a:lnTo>
                    <a:pt x="47015" y="260248"/>
                  </a:lnTo>
                  <a:lnTo>
                    <a:pt x="45834" y="256438"/>
                  </a:lnTo>
                  <a:lnTo>
                    <a:pt x="49530" y="256438"/>
                  </a:lnTo>
                  <a:lnTo>
                    <a:pt x="48044" y="253898"/>
                  </a:lnTo>
                  <a:lnTo>
                    <a:pt x="47332" y="252628"/>
                  </a:lnTo>
                  <a:lnTo>
                    <a:pt x="46012" y="252628"/>
                  </a:lnTo>
                  <a:lnTo>
                    <a:pt x="46659" y="250088"/>
                  </a:lnTo>
                  <a:lnTo>
                    <a:pt x="47853" y="250088"/>
                  </a:lnTo>
                  <a:lnTo>
                    <a:pt x="47879" y="248818"/>
                  </a:lnTo>
                  <a:lnTo>
                    <a:pt x="47904" y="247548"/>
                  </a:lnTo>
                  <a:lnTo>
                    <a:pt x="46113" y="248818"/>
                  </a:lnTo>
                  <a:lnTo>
                    <a:pt x="46609" y="246278"/>
                  </a:lnTo>
                  <a:lnTo>
                    <a:pt x="46697" y="243738"/>
                  </a:lnTo>
                  <a:lnTo>
                    <a:pt x="47739" y="243738"/>
                  </a:lnTo>
                  <a:lnTo>
                    <a:pt x="47536" y="239928"/>
                  </a:lnTo>
                  <a:lnTo>
                    <a:pt x="46736" y="236118"/>
                  </a:lnTo>
                  <a:lnTo>
                    <a:pt x="46507" y="232308"/>
                  </a:lnTo>
                  <a:lnTo>
                    <a:pt x="46812" y="232308"/>
                  </a:lnTo>
                  <a:lnTo>
                    <a:pt x="47155" y="233578"/>
                  </a:lnTo>
                  <a:lnTo>
                    <a:pt x="47459" y="232308"/>
                  </a:lnTo>
                  <a:lnTo>
                    <a:pt x="47040" y="228498"/>
                  </a:lnTo>
                  <a:lnTo>
                    <a:pt x="47040" y="225958"/>
                  </a:lnTo>
                  <a:lnTo>
                    <a:pt x="47332" y="223418"/>
                  </a:lnTo>
                  <a:lnTo>
                    <a:pt x="46139" y="223418"/>
                  </a:lnTo>
                  <a:lnTo>
                    <a:pt x="46139" y="229768"/>
                  </a:lnTo>
                  <a:lnTo>
                    <a:pt x="45745" y="229768"/>
                  </a:lnTo>
                  <a:lnTo>
                    <a:pt x="45910" y="228498"/>
                  </a:lnTo>
                  <a:lnTo>
                    <a:pt x="46126" y="228498"/>
                  </a:lnTo>
                  <a:lnTo>
                    <a:pt x="46139" y="229768"/>
                  </a:lnTo>
                  <a:lnTo>
                    <a:pt x="46139" y="223418"/>
                  </a:lnTo>
                  <a:lnTo>
                    <a:pt x="42087" y="223418"/>
                  </a:lnTo>
                  <a:lnTo>
                    <a:pt x="41795" y="223418"/>
                  </a:lnTo>
                  <a:lnTo>
                    <a:pt x="41338" y="223418"/>
                  </a:lnTo>
                  <a:lnTo>
                    <a:pt x="40982" y="225958"/>
                  </a:lnTo>
                  <a:lnTo>
                    <a:pt x="40538" y="225958"/>
                  </a:lnTo>
                  <a:lnTo>
                    <a:pt x="40424" y="228498"/>
                  </a:lnTo>
                  <a:lnTo>
                    <a:pt x="39319" y="225958"/>
                  </a:lnTo>
                  <a:lnTo>
                    <a:pt x="39928" y="228498"/>
                  </a:lnTo>
                  <a:lnTo>
                    <a:pt x="41249" y="231013"/>
                  </a:lnTo>
                  <a:lnTo>
                    <a:pt x="41249" y="228498"/>
                  </a:lnTo>
                  <a:lnTo>
                    <a:pt x="41275" y="226187"/>
                  </a:lnTo>
                  <a:lnTo>
                    <a:pt x="42570" y="227228"/>
                  </a:lnTo>
                  <a:lnTo>
                    <a:pt x="41757" y="229768"/>
                  </a:lnTo>
                  <a:lnTo>
                    <a:pt x="41338" y="229768"/>
                  </a:lnTo>
                  <a:lnTo>
                    <a:pt x="41262" y="231038"/>
                  </a:lnTo>
                  <a:lnTo>
                    <a:pt x="40919" y="233578"/>
                  </a:lnTo>
                  <a:lnTo>
                    <a:pt x="40474" y="233578"/>
                  </a:lnTo>
                  <a:lnTo>
                    <a:pt x="40551" y="234848"/>
                  </a:lnTo>
                  <a:lnTo>
                    <a:pt x="40690" y="234848"/>
                  </a:lnTo>
                  <a:lnTo>
                    <a:pt x="40551" y="235673"/>
                  </a:lnTo>
                  <a:lnTo>
                    <a:pt x="40551" y="238023"/>
                  </a:lnTo>
                  <a:lnTo>
                    <a:pt x="40386" y="237388"/>
                  </a:lnTo>
                  <a:lnTo>
                    <a:pt x="40551" y="238023"/>
                  </a:lnTo>
                  <a:lnTo>
                    <a:pt x="40551" y="235673"/>
                  </a:lnTo>
                  <a:lnTo>
                    <a:pt x="40474" y="236118"/>
                  </a:lnTo>
                  <a:lnTo>
                    <a:pt x="39814" y="236118"/>
                  </a:lnTo>
                  <a:lnTo>
                    <a:pt x="40068" y="238023"/>
                  </a:lnTo>
                  <a:lnTo>
                    <a:pt x="40132" y="239928"/>
                  </a:lnTo>
                  <a:lnTo>
                    <a:pt x="40995" y="239928"/>
                  </a:lnTo>
                  <a:lnTo>
                    <a:pt x="40868" y="241198"/>
                  </a:lnTo>
                  <a:lnTo>
                    <a:pt x="41567" y="239928"/>
                  </a:lnTo>
                  <a:lnTo>
                    <a:pt x="41376" y="238658"/>
                  </a:lnTo>
                  <a:lnTo>
                    <a:pt x="41363" y="237388"/>
                  </a:lnTo>
                  <a:lnTo>
                    <a:pt x="41313" y="236118"/>
                  </a:lnTo>
                  <a:lnTo>
                    <a:pt x="41757" y="237388"/>
                  </a:lnTo>
                  <a:lnTo>
                    <a:pt x="42138" y="237388"/>
                  </a:lnTo>
                  <a:lnTo>
                    <a:pt x="41668" y="238658"/>
                  </a:lnTo>
                  <a:lnTo>
                    <a:pt x="43091" y="239928"/>
                  </a:lnTo>
                  <a:lnTo>
                    <a:pt x="43078" y="261518"/>
                  </a:lnTo>
                  <a:lnTo>
                    <a:pt x="42659" y="264058"/>
                  </a:lnTo>
                  <a:lnTo>
                    <a:pt x="42202" y="261518"/>
                  </a:lnTo>
                  <a:lnTo>
                    <a:pt x="43078" y="261518"/>
                  </a:lnTo>
                  <a:lnTo>
                    <a:pt x="43078" y="239966"/>
                  </a:lnTo>
                  <a:lnTo>
                    <a:pt x="41897" y="242468"/>
                  </a:lnTo>
                  <a:lnTo>
                    <a:pt x="41275" y="245008"/>
                  </a:lnTo>
                  <a:lnTo>
                    <a:pt x="40551" y="245008"/>
                  </a:lnTo>
                  <a:lnTo>
                    <a:pt x="40906" y="247548"/>
                  </a:lnTo>
                  <a:lnTo>
                    <a:pt x="40995" y="253898"/>
                  </a:lnTo>
                  <a:lnTo>
                    <a:pt x="42684" y="255168"/>
                  </a:lnTo>
                  <a:lnTo>
                    <a:pt x="42926" y="256438"/>
                  </a:lnTo>
                  <a:lnTo>
                    <a:pt x="41833" y="256438"/>
                  </a:lnTo>
                  <a:lnTo>
                    <a:pt x="42062" y="257708"/>
                  </a:lnTo>
                  <a:lnTo>
                    <a:pt x="41910" y="261518"/>
                  </a:lnTo>
                  <a:lnTo>
                    <a:pt x="42075" y="261518"/>
                  </a:lnTo>
                  <a:lnTo>
                    <a:pt x="42291" y="264058"/>
                  </a:lnTo>
                  <a:lnTo>
                    <a:pt x="42049" y="262788"/>
                  </a:lnTo>
                  <a:lnTo>
                    <a:pt x="41922" y="262788"/>
                  </a:lnTo>
                  <a:lnTo>
                    <a:pt x="41744" y="264058"/>
                  </a:lnTo>
                  <a:lnTo>
                    <a:pt x="41630" y="267868"/>
                  </a:lnTo>
                  <a:lnTo>
                    <a:pt x="41998" y="270408"/>
                  </a:lnTo>
                  <a:lnTo>
                    <a:pt x="49974" y="270408"/>
                  </a:lnTo>
                  <a:lnTo>
                    <a:pt x="50990" y="269138"/>
                  </a:lnTo>
                  <a:lnTo>
                    <a:pt x="55765" y="269138"/>
                  </a:lnTo>
                  <a:lnTo>
                    <a:pt x="56794" y="269849"/>
                  </a:lnTo>
                  <a:lnTo>
                    <a:pt x="56730" y="269138"/>
                  </a:lnTo>
                  <a:lnTo>
                    <a:pt x="60921" y="270408"/>
                  </a:lnTo>
                  <a:lnTo>
                    <a:pt x="65176" y="269138"/>
                  </a:lnTo>
                  <a:lnTo>
                    <a:pt x="87490" y="269138"/>
                  </a:lnTo>
                  <a:close/>
                </a:path>
              </a:pathLst>
            </a:custGeom>
            <a:solidFill>
              <a:srgbClr val="0C0C0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66" name="object 366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566647" y="4957716"/>
              <a:ext cx="65428" cy="84200"/>
            </a:xfrm>
            <a:prstGeom prst="rect">
              <a:avLst/>
            </a:prstGeom>
          </p:spPr>
        </p:pic>
        <p:pic>
          <p:nvPicPr>
            <p:cNvPr id="367" name="object 367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603750" y="3046855"/>
              <a:ext cx="249353" cy="120477"/>
            </a:xfrm>
            <a:prstGeom prst="rect">
              <a:avLst/>
            </a:prstGeom>
          </p:spPr>
        </p:pic>
        <p:sp>
          <p:nvSpPr>
            <p:cNvPr id="368" name="object 368" descr=""/>
            <p:cNvSpPr/>
            <p:nvPr/>
          </p:nvSpPr>
          <p:spPr>
            <a:xfrm>
              <a:off x="5237858" y="2824916"/>
              <a:ext cx="33655" cy="47625"/>
            </a:xfrm>
            <a:custGeom>
              <a:avLst/>
              <a:gdLst/>
              <a:ahLst/>
              <a:cxnLst/>
              <a:rect l="l" t="t" r="r" b="b"/>
              <a:pathLst>
                <a:path w="33654" h="47625">
                  <a:moveTo>
                    <a:pt x="28244" y="0"/>
                  </a:moveTo>
                  <a:lnTo>
                    <a:pt x="25653" y="1904"/>
                  </a:lnTo>
                  <a:lnTo>
                    <a:pt x="18592" y="9613"/>
                  </a:lnTo>
                  <a:lnTo>
                    <a:pt x="16306" y="11912"/>
                  </a:lnTo>
                  <a:lnTo>
                    <a:pt x="10413" y="17843"/>
                  </a:lnTo>
                  <a:lnTo>
                    <a:pt x="6057" y="21805"/>
                  </a:lnTo>
                  <a:lnTo>
                    <a:pt x="0" y="27508"/>
                  </a:lnTo>
                  <a:lnTo>
                    <a:pt x="1320" y="30746"/>
                  </a:lnTo>
                  <a:lnTo>
                    <a:pt x="5626" y="44107"/>
                  </a:lnTo>
                  <a:lnTo>
                    <a:pt x="8750" y="47358"/>
                  </a:lnTo>
                  <a:lnTo>
                    <a:pt x="33566" y="23075"/>
                  </a:lnTo>
                  <a:lnTo>
                    <a:pt x="31191" y="16471"/>
                  </a:lnTo>
                  <a:lnTo>
                    <a:pt x="30264" y="6057"/>
                  </a:lnTo>
                  <a:lnTo>
                    <a:pt x="28244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 descr=""/>
            <p:cNvSpPr/>
            <p:nvPr/>
          </p:nvSpPr>
          <p:spPr>
            <a:xfrm>
              <a:off x="5233606" y="2821317"/>
              <a:ext cx="42545" cy="56515"/>
            </a:xfrm>
            <a:custGeom>
              <a:avLst/>
              <a:gdLst/>
              <a:ahLst/>
              <a:cxnLst/>
              <a:rect l="l" t="t" r="r" b="b"/>
              <a:pathLst>
                <a:path w="42545" h="56514">
                  <a:moveTo>
                    <a:pt x="1092" y="33020"/>
                  </a:moveTo>
                  <a:lnTo>
                    <a:pt x="876" y="33020"/>
                  </a:lnTo>
                  <a:lnTo>
                    <a:pt x="596" y="33020"/>
                  </a:lnTo>
                  <a:lnTo>
                    <a:pt x="495" y="33528"/>
                  </a:lnTo>
                  <a:lnTo>
                    <a:pt x="1092" y="33020"/>
                  </a:lnTo>
                  <a:close/>
                </a:path>
                <a:path w="42545" h="56514">
                  <a:moveTo>
                    <a:pt x="4902" y="43434"/>
                  </a:moveTo>
                  <a:lnTo>
                    <a:pt x="4686" y="43434"/>
                  </a:lnTo>
                  <a:lnTo>
                    <a:pt x="4902" y="43434"/>
                  </a:lnTo>
                  <a:close/>
                </a:path>
                <a:path w="42545" h="56514">
                  <a:moveTo>
                    <a:pt x="5486" y="44323"/>
                  </a:moveTo>
                  <a:lnTo>
                    <a:pt x="5346" y="44259"/>
                  </a:lnTo>
                  <a:lnTo>
                    <a:pt x="5486" y="44323"/>
                  </a:lnTo>
                  <a:close/>
                </a:path>
                <a:path w="42545" h="56514">
                  <a:moveTo>
                    <a:pt x="5524" y="26289"/>
                  </a:moveTo>
                  <a:lnTo>
                    <a:pt x="5257" y="26060"/>
                  </a:lnTo>
                  <a:lnTo>
                    <a:pt x="5359" y="26289"/>
                  </a:lnTo>
                  <a:lnTo>
                    <a:pt x="5524" y="26289"/>
                  </a:lnTo>
                  <a:close/>
                </a:path>
                <a:path w="42545" h="56514">
                  <a:moveTo>
                    <a:pt x="5943" y="46012"/>
                  </a:moveTo>
                  <a:lnTo>
                    <a:pt x="5600" y="45974"/>
                  </a:lnTo>
                  <a:lnTo>
                    <a:pt x="5943" y="46012"/>
                  </a:lnTo>
                  <a:close/>
                </a:path>
                <a:path w="42545" h="56514">
                  <a:moveTo>
                    <a:pt x="6223" y="46050"/>
                  </a:moveTo>
                  <a:lnTo>
                    <a:pt x="5943" y="46012"/>
                  </a:lnTo>
                  <a:lnTo>
                    <a:pt x="6070" y="46101"/>
                  </a:lnTo>
                  <a:lnTo>
                    <a:pt x="6223" y="46050"/>
                  </a:lnTo>
                  <a:close/>
                </a:path>
                <a:path w="42545" h="56514">
                  <a:moveTo>
                    <a:pt x="7391" y="32131"/>
                  </a:moveTo>
                  <a:lnTo>
                    <a:pt x="6629" y="32016"/>
                  </a:lnTo>
                  <a:lnTo>
                    <a:pt x="6858" y="32131"/>
                  </a:lnTo>
                  <a:lnTo>
                    <a:pt x="7391" y="32131"/>
                  </a:lnTo>
                  <a:close/>
                </a:path>
                <a:path w="42545" h="56514">
                  <a:moveTo>
                    <a:pt x="8305" y="30734"/>
                  </a:moveTo>
                  <a:lnTo>
                    <a:pt x="8089" y="30645"/>
                  </a:lnTo>
                  <a:lnTo>
                    <a:pt x="8267" y="30848"/>
                  </a:lnTo>
                  <a:close/>
                </a:path>
                <a:path w="42545" h="56514">
                  <a:moveTo>
                    <a:pt x="8991" y="23406"/>
                  </a:moveTo>
                  <a:lnTo>
                    <a:pt x="8750" y="23368"/>
                  </a:lnTo>
                  <a:lnTo>
                    <a:pt x="8978" y="23507"/>
                  </a:lnTo>
                  <a:close/>
                </a:path>
                <a:path w="42545" h="56514">
                  <a:moveTo>
                    <a:pt x="8991" y="22618"/>
                  </a:moveTo>
                  <a:lnTo>
                    <a:pt x="8521" y="22212"/>
                  </a:lnTo>
                  <a:lnTo>
                    <a:pt x="8686" y="21742"/>
                  </a:lnTo>
                  <a:lnTo>
                    <a:pt x="8343" y="22161"/>
                  </a:lnTo>
                  <a:lnTo>
                    <a:pt x="8559" y="22288"/>
                  </a:lnTo>
                  <a:lnTo>
                    <a:pt x="8991" y="22618"/>
                  </a:lnTo>
                  <a:close/>
                </a:path>
                <a:path w="42545" h="56514">
                  <a:moveTo>
                    <a:pt x="9067" y="23114"/>
                  </a:moveTo>
                  <a:close/>
                </a:path>
                <a:path w="42545" h="56514">
                  <a:moveTo>
                    <a:pt x="9550" y="52832"/>
                  </a:moveTo>
                  <a:lnTo>
                    <a:pt x="9220" y="53213"/>
                  </a:lnTo>
                  <a:lnTo>
                    <a:pt x="9550" y="52832"/>
                  </a:lnTo>
                  <a:close/>
                </a:path>
                <a:path w="42545" h="56514">
                  <a:moveTo>
                    <a:pt x="9563" y="32385"/>
                  </a:moveTo>
                  <a:lnTo>
                    <a:pt x="8559" y="31940"/>
                  </a:lnTo>
                  <a:lnTo>
                    <a:pt x="8890" y="32131"/>
                  </a:lnTo>
                  <a:lnTo>
                    <a:pt x="9563" y="32385"/>
                  </a:lnTo>
                  <a:close/>
                </a:path>
                <a:path w="42545" h="56514">
                  <a:moveTo>
                    <a:pt x="9588" y="23495"/>
                  </a:moveTo>
                  <a:lnTo>
                    <a:pt x="9029" y="22860"/>
                  </a:lnTo>
                  <a:lnTo>
                    <a:pt x="9067" y="23114"/>
                  </a:lnTo>
                  <a:lnTo>
                    <a:pt x="8991" y="23406"/>
                  </a:lnTo>
                  <a:lnTo>
                    <a:pt x="9550" y="23495"/>
                  </a:lnTo>
                  <a:close/>
                </a:path>
                <a:path w="42545" h="56514">
                  <a:moveTo>
                    <a:pt x="9626" y="52730"/>
                  </a:moveTo>
                  <a:close/>
                </a:path>
                <a:path w="42545" h="56514">
                  <a:moveTo>
                    <a:pt x="9652" y="50952"/>
                  </a:moveTo>
                  <a:lnTo>
                    <a:pt x="9245" y="51181"/>
                  </a:lnTo>
                  <a:lnTo>
                    <a:pt x="9499" y="51308"/>
                  </a:lnTo>
                  <a:lnTo>
                    <a:pt x="9652" y="50952"/>
                  </a:lnTo>
                  <a:close/>
                </a:path>
                <a:path w="42545" h="56514">
                  <a:moveTo>
                    <a:pt x="9740" y="51435"/>
                  </a:moveTo>
                  <a:lnTo>
                    <a:pt x="9499" y="51308"/>
                  </a:lnTo>
                  <a:lnTo>
                    <a:pt x="9258" y="51816"/>
                  </a:lnTo>
                  <a:lnTo>
                    <a:pt x="9740" y="51435"/>
                  </a:lnTo>
                  <a:close/>
                </a:path>
                <a:path w="42545" h="56514">
                  <a:moveTo>
                    <a:pt x="9918" y="19583"/>
                  </a:moveTo>
                  <a:lnTo>
                    <a:pt x="9842" y="19050"/>
                  </a:lnTo>
                  <a:lnTo>
                    <a:pt x="9499" y="19304"/>
                  </a:lnTo>
                  <a:lnTo>
                    <a:pt x="9918" y="19583"/>
                  </a:lnTo>
                  <a:close/>
                </a:path>
                <a:path w="42545" h="56514">
                  <a:moveTo>
                    <a:pt x="10172" y="19748"/>
                  </a:moveTo>
                  <a:lnTo>
                    <a:pt x="9918" y="19583"/>
                  </a:lnTo>
                  <a:lnTo>
                    <a:pt x="10172" y="19748"/>
                  </a:lnTo>
                  <a:close/>
                </a:path>
                <a:path w="42545" h="56514">
                  <a:moveTo>
                    <a:pt x="10553" y="28829"/>
                  </a:moveTo>
                  <a:lnTo>
                    <a:pt x="10541" y="28575"/>
                  </a:lnTo>
                  <a:lnTo>
                    <a:pt x="10553" y="28829"/>
                  </a:lnTo>
                  <a:close/>
                </a:path>
                <a:path w="42545" h="56514">
                  <a:moveTo>
                    <a:pt x="10604" y="19748"/>
                  </a:moveTo>
                  <a:lnTo>
                    <a:pt x="10414" y="19177"/>
                  </a:lnTo>
                  <a:lnTo>
                    <a:pt x="10414" y="19748"/>
                  </a:lnTo>
                  <a:lnTo>
                    <a:pt x="10604" y="19748"/>
                  </a:lnTo>
                  <a:close/>
                </a:path>
                <a:path w="42545" h="56514">
                  <a:moveTo>
                    <a:pt x="13677" y="43053"/>
                  </a:moveTo>
                  <a:lnTo>
                    <a:pt x="13538" y="43180"/>
                  </a:lnTo>
                  <a:lnTo>
                    <a:pt x="13474" y="43434"/>
                  </a:lnTo>
                  <a:lnTo>
                    <a:pt x="13677" y="43053"/>
                  </a:lnTo>
                  <a:close/>
                </a:path>
                <a:path w="42545" h="56514">
                  <a:moveTo>
                    <a:pt x="13690" y="24892"/>
                  </a:moveTo>
                  <a:lnTo>
                    <a:pt x="13347" y="24815"/>
                  </a:lnTo>
                  <a:lnTo>
                    <a:pt x="13690" y="24892"/>
                  </a:lnTo>
                  <a:close/>
                </a:path>
                <a:path w="42545" h="56514">
                  <a:moveTo>
                    <a:pt x="14579" y="44323"/>
                  </a:moveTo>
                  <a:lnTo>
                    <a:pt x="14541" y="44196"/>
                  </a:lnTo>
                  <a:lnTo>
                    <a:pt x="14579" y="44323"/>
                  </a:lnTo>
                  <a:close/>
                </a:path>
                <a:path w="42545" h="56514">
                  <a:moveTo>
                    <a:pt x="14808" y="15608"/>
                  </a:moveTo>
                  <a:lnTo>
                    <a:pt x="14732" y="15481"/>
                  </a:lnTo>
                  <a:lnTo>
                    <a:pt x="14808" y="15608"/>
                  </a:lnTo>
                  <a:close/>
                </a:path>
                <a:path w="42545" h="56514">
                  <a:moveTo>
                    <a:pt x="17132" y="14960"/>
                  </a:moveTo>
                  <a:lnTo>
                    <a:pt x="16865" y="14732"/>
                  </a:lnTo>
                  <a:lnTo>
                    <a:pt x="16675" y="14224"/>
                  </a:lnTo>
                  <a:lnTo>
                    <a:pt x="16230" y="14224"/>
                  </a:lnTo>
                  <a:lnTo>
                    <a:pt x="16510" y="14859"/>
                  </a:lnTo>
                  <a:lnTo>
                    <a:pt x="17132" y="14960"/>
                  </a:lnTo>
                  <a:close/>
                </a:path>
                <a:path w="42545" h="56514">
                  <a:moveTo>
                    <a:pt x="17272" y="15087"/>
                  </a:moveTo>
                  <a:lnTo>
                    <a:pt x="17132" y="14960"/>
                  </a:lnTo>
                  <a:lnTo>
                    <a:pt x="17272" y="15087"/>
                  </a:lnTo>
                  <a:close/>
                </a:path>
                <a:path w="42545" h="56514">
                  <a:moveTo>
                    <a:pt x="17551" y="13589"/>
                  </a:moveTo>
                  <a:lnTo>
                    <a:pt x="16916" y="13335"/>
                  </a:lnTo>
                  <a:lnTo>
                    <a:pt x="17221" y="13843"/>
                  </a:lnTo>
                  <a:lnTo>
                    <a:pt x="17272" y="13970"/>
                  </a:lnTo>
                  <a:lnTo>
                    <a:pt x="17551" y="13589"/>
                  </a:lnTo>
                  <a:close/>
                </a:path>
                <a:path w="42545" h="56514">
                  <a:moveTo>
                    <a:pt x="20053" y="12319"/>
                  </a:moveTo>
                  <a:lnTo>
                    <a:pt x="20040" y="12179"/>
                  </a:lnTo>
                  <a:lnTo>
                    <a:pt x="20053" y="12319"/>
                  </a:lnTo>
                  <a:close/>
                </a:path>
                <a:path w="42545" h="56514">
                  <a:moveTo>
                    <a:pt x="20091" y="12725"/>
                  </a:moveTo>
                  <a:lnTo>
                    <a:pt x="20066" y="12446"/>
                  </a:lnTo>
                  <a:lnTo>
                    <a:pt x="19939" y="12522"/>
                  </a:lnTo>
                  <a:lnTo>
                    <a:pt x="20091" y="12725"/>
                  </a:lnTo>
                  <a:close/>
                </a:path>
                <a:path w="42545" h="56514">
                  <a:moveTo>
                    <a:pt x="20116" y="12382"/>
                  </a:moveTo>
                  <a:close/>
                </a:path>
                <a:path w="42545" h="56514">
                  <a:moveTo>
                    <a:pt x="21031" y="16103"/>
                  </a:moveTo>
                  <a:lnTo>
                    <a:pt x="20701" y="15684"/>
                  </a:lnTo>
                  <a:lnTo>
                    <a:pt x="21031" y="16103"/>
                  </a:lnTo>
                  <a:close/>
                </a:path>
                <a:path w="42545" h="56514">
                  <a:moveTo>
                    <a:pt x="21094" y="12712"/>
                  </a:moveTo>
                  <a:lnTo>
                    <a:pt x="20942" y="12573"/>
                  </a:lnTo>
                  <a:lnTo>
                    <a:pt x="20840" y="12065"/>
                  </a:lnTo>
                  <a:lnTo>
                    <a:pt x="20751" y="11938"/>
                  </a:lnTo>
                  <a:lnTo>
                    <a:pt x="20701" y="12446"/>
                  </a:lnTo>
                  <a:lnTo>
                    <a:pt x="21094" y="12712"/>
                  </a:lnTo>
                  <a:close/>
                </a:path>
                <a:path w="42545" h="56514">
                  <a:moveTo>
                    <a:pt x="21183" y="13589"/>
                  </a:moveTo>
                  <a:lnTo>
                    <a:pt x="20815" y="13208"/>
                  </a:lnTo>
                  <a:lnTo>
                    <a:pt x="20713" y="12827"/>
                  </a:lnTo>
                  <a:lnTo>
                    <a:pt x="20612" y="12573"/>
                  </a:lnTo>
                  <a:lnTo>
                    <a:pt x="20586" y="13081"/>
                  </a:lnTo>
                  <a:lnTo>
                    <a:pt x="21005" y="13589"/>
                  </a:lnTo>
                  <a:lnTo>
                    <a:pt x="21183" y="13589"/>
                  </a:lnTo>
                  <a:close/>
                </a:path>
                <a:path w="42545" h="56514">
                  <a:moveTo>
                    <a:pt x="21221" y="11277"/>
                  </a:moveTo>
                  <a:lnTo>
                    <a:pt x="21196" y="11455"/>
                  </a:lnTo>
                  <a:lnTo>
                    <a:pt x="21221" y="11277"/>
                  </a:lnTo>
                  <a:close/>
                </a:path>
                <a:path w="42545" h="56514">
                  <a:moveTo>
                    <a:pt x="21272" y="14554"/>
                  </a:moveTo>
                  <a:lnTo>
                    <a:pt x="21056" y="14071"/>
                  </a:lnTo>
                  <a:lnTo>
                    <a:pt x="20599" y="13296"/>
                  </a:lnTo>
                  <a:lnTo>
                    <a:pt x="19824" y="12750"/>
                  </a:lnTo>
                  <a:lnTo>
                    <a:pt x="20396" y="13563"/>
                  </a:lnTo>
                  <a:lnTo>
                    <a:pt x="20066" y="13322"/>
                  </a:lnTo>
                  <a:lnTo>
                    <a:pt x="20751" y="14287"/>
                  </a:lnTo>
                  <a:lnTo>
                    <a:pt x="20726" y="14490"/>
                  </a:lnTo>
                  <a:lnTo>
                    <a:pt x="20307" y="14274"/>
                  </a:lnTo>
                  <a:lnTo>
                    <a:pt x="20066" y="13982"/>
                  </a:lnTo>
                  <a:lnTo>
                    <a:pt x="20205" y="14211"/>
                  </a:lnTo>
                  <a:lnTo>
                    <a:pt x="19723" y="14020"/>
                  </a:lnTo>
                  <a:lnTo>
                    <a:pt x="20116" y="14541"/>
                  </a:lnTo>
                  <a:lnTo>
                    <a:pt x="20828" y="14935"/>
                  </a:lnTo>
                  <a:lnTo>
                    <a:pt x="21056" y="14744"/>
                  </a:lnTo>
                  <a:lnTo>
                    <a:pt x="20802" y="14071"/>
                  </a:lnTo>
                  <a:lnTo>
                    <a:pt x="20993" y="14185"/>
                  </a:lnTo>
                  <a:lnTo>
                    <a:pt x="21145" y="14414"/>
                  </a:lnTo>
                  <a:lnTo>
                    <a:pt x="21272" y="14554"/>
                  </a:lnTo>
                  <a:close/>
                </a:path>
                <a:path w="42545" h="56514">
                  <a:moveTo>
                    <a:pt x="21310" y="11087"/>
                  </a:moveTo>
                  <a:close/>
                </a:path>
                <a:path w="42545" h="56514">
                  <a:moveTo>
                    <a:pt x="21374" y="13589"/>
                  </a:moveTo>
                  <a:lnTo>
                    <a:pt x="21183" y="13589"/>
                  </a:lnTo>
                  <a:lnTo>
                    <a:pt x="21310" y="13716"/>
                  </a:lnTo>
                  <a:lnTo>
                    <a:pt x="21374" y="13589"/>
                  </a:lnTo>
                  <a:close/>
                </a:path>
                <a:path w="42545" h="56514">
                  <a:moveTo>
                    <a:pt x="21374" y="12954"/>
                  </a:moveTo>
                  <a:lnTo>
                    <a:pt x="21272" y="12827"/>
                  </a:lnTo>
                  <a:lnTo>
                    <a:pt x="21094" y="12712"/>
                  </a:lnTo>
                  <a:lnTo>
                    <a:pt x="21374" y="12954"/>
                  </a:lnTo>
                  <a:close/>
                </a:path>
                <a:path w="42545" h="56514">
                  <a:moveTo>
                    <a:pt x="21463" y="11506"/>
                  </a:moveTo>
                  <a:lnTo>
                    <a:pt x="21323" y="11341"/>
                  </a:lnTo>
                  <a:lnTo>
                    <a:pt x="21259" y="11188"/>
                  </a:lnTo>
                  <a:lnTo>
                    <a:pt x="21310" y="11379"/>
                  </a:lnTo>
                  <a:lnTo>
                    <a:pt x="21463" y="11506"/>
                  </a:lnTo>
                  <a:close/>
                </a:path>
                <a:path w="42545" h="56514">
                  <a:moveTo>
                    <a:pt x="21615" y="10629"/>
                  </a:moveTo>
                  <a:lnTo>
                    <a:pt x="21463" y="10388"/>
                  </a:lnTo>
                  <a:lnTo>
                    <a:pt x="21615" y="10629"/>
                  </a:lnTo>
                  <a:close/>
                </a:path>
                <a:path w="42545" h="56514">
                  <a:moveTo>
                    <a:pt x="22123" y="18300"/>
                  </a:moveTo>
                  <a:lnTo>
                    <a:pt x="22009" y="17272"/>
                  </a:lnTo>
                  <a:lnTo>
                    <a:pt x="21869" y="16891"/>
                  </a:lnTo>
                  <a:lnTo>
                    <a:pt x="21780" y="16637"/>
                  </a:lnTo>
                  <a:lnTo>
                    <a:pt x="21463" y="16510"/>
                  </a:lnTo>
                  <a:lnTo>
                    <a:pt x="21348" y="16637"/>
                  </a:lnTo>
                  <a:lnTo>
                    <a:pt x="21018" y="16510"/>
                  </a:lnTo>
                  <a:lnTo>
                    <a:pt x="20662" y="16256"/>
                  </a:lnTo>
                  <a:lnTo>
                    <a:pt x="20688" y="15875"/>
                  </a:lnTo>
                  <a:lnTo>
                    <a:pt x="20358" y="15494"/>
                  </a:lnTo>
                  <a:lnTo>
                    <a:pt x="19710" y="14732"/>
                  </a:lnTo>
                  <a:lnTo>
                    <a:pt x="19583" y="14579"/>
                  </a:lnTo>
                  <a:lnTo>
                    <a:pt x="19723" y="14693"/>
                  </a:lnTo>
                  <a:lnTo>
                    <a:pt x="19761" y="14478"/>
                  </a:lnTo>
                  <a:lnTo>
                    <a:pt x="19113" y="13690"/>
                  </a:lnTo>
                  <a:lnTo>
                    <a:pt x="19113" y="13970"/>
                  </a:lnTo>
                  <a:lnTo>
                    <a:pt x="18834" y="13589"/>
                  </a:lnTo>
                  <a:lnTo>
                    <a:pt x="17614" y="13335"/>
                  </a:lnTo>
                  <a:lnTo>
                    <a:pt x="17881" y="14351"/>
                  </a:lnTo>
                  <a:lnTo>
                    <a:pt x="17678" y="14224"/>
                  </a:lnTo>
                  <a:lnTo>
                    <a:pt x="17272" y="13970"/>
                  </a:lnTo>
                  <a:lnTo>
                    <a:pt x="17373" y="14224"/>
                  </a:lnTo>
                  <a:lnTo>
                    <a:pt x="17081" y="13970"/>
                  </a:lnTo>
                  <a:lnTo>
                    <a:pt x="16852" y="13843"/>
                  </a:lnTo>
                  <a:lnTo>
                    <a:pt x="16687" y="13843"/>
                  </a:lnTo>
                  <a:lnTo>
                    <a:pt x="17246" y="14986"/>
                  </a:lnTo>
                  <a:lnTo>
                    <a:pt x="17310" y="15113"/>
                  </a:lnTo>
                  <a:lnTo>
                    <a:pt x="17297" y="15494"/>
                  </a:lnTo>
                  <a:lnTo>
                    <a:pt x="16992" y="15367"/>
                  </a:lnTo>
                  <a:lnTo>
                    <a:pt x="16675" y="15240"/>
                  </a:lnTo>
                  <a:lnTo>
                    <a:pt x="16344" y="14732"/>
                  </a:lnTo>
                  <a:lnTo>
                    <a:pt x="16535" y="15367"/>
                  </a:lnTo>
                  <a:lnTo>
                    <a:pt x="16243" y="15113"/>
                  </a:lnTo>
                  <a:lnTo>
                    <a:pt x="16090" y="14732"/>
                  </a:lnTo>
                  <a:lnTo>
                    <a:pt x="16217" y="15240"/>
                  </a:lnTo>
                  <a:lnTo>
                    <a:pt x="15748" y="15240"/>
                  </a:lnTo>
                  <a:lnTo>
                    <a:pt x="16192" y="15875"/>
                  </a:lnTo>
                  <a:lnTo>
                    <a:pt x="15455" y="15494"/>
                  </a:lnTo>
                  <a:lnTo>
                    <a:pt x="15748" y="16637"/>
                  </a:lnTo>
                  <a:lnTo>
                    <a:pt x="14808" y="15621"/>
                  </a:lnTo>
                  <a:lnTo>
                    <a:pt x="15036" y="16129"/>
                  </a:lnTo>
                  <a:lnTo>
                    <a:pt x="15252" y="16764"/>
                  </a:lnTo>
                  <a:lnTo>
                    <a:pt x="15125" y="16891"/>
                  </a:lnTo>
                  <a:lnTo>
                    <a:pt x="14287" y="15494"/>
                  </a:lnTo>
                  <a:lnTo>
                    <a:pt x="14452" y="17399"/>
                  </a:lnTo>
                  <a:lnTo>
                    <a:pt x="13309" y="16129"/>
                  </a:lnTo>
                  <a:lnTo>
                    <a:pt x="14109" y="17399"/>
                  </a:lnTo>
                  <a:lnTo>
                    <a:pt x="12979" y="17272"/>
                  </a:lnTo>
                  <a:lnTo>
                    <a:pt x="13157" y="18288"/>
                  </a:lnTo>
                  <a:lnTo>
                    <a:pt x="13093" y="18161"/>
                  </a:lnTo>
                  <a:lnTo>
                    <a:pt x="12750" y="18161"/>
                  </a:lnTo>
                  <a:lnTo>
                    <a:pt x="12382" y="17907"/>
                  </a:lnTo>
                  <a:lnTo>
                    <a:pt x="12052" y="17780"/>
                  </a:lnTo>
                  <a:lnTo>
                    <a:pt x="12750" y="18542"/>
                  </a:lnTo>
                  <a:lnTo>
                    <a:pt x="12776" y="19304"/>
                  </a:lnTo>
                  <a:lnTo>
                    <a:pt x="13055" y="19939"/>
                  </a:lnTo>
                  <a:lnTo>
                    <a:pt x="12623" y="19685"/>
                  </a:lnTo>
                  <a:lnTo>
                    <a:pt x="11976" y="19304"/>
                  </a:lnTo>
                  <a:lnTo>
                    <a:pt x="12230" y="18796"/>
                  </a:lnTo>
                  <a:lnTo>
                    <a:pt x="11912" y="18542"/>
                  </a:lnTo>
                  <a:lnTo>
                    <a:pt x="11938" y="18796"/>
                  </a:lnTo>
                  <a:lnTo>
                    <a:pt x="11569" y="19177"/>
                  </a:lnTo>
                  <a:lnTo>
                    <a:pt x="12242" y="19685"/>
                  </a:lnTo>
                  <a:lnTo>
                    <a:pt x="12001" y="19558"/>
                  </a:lnTo>
                  <a:lnTo>
                    <a:pt x="11531" y="19304"/>
                  </a:lnTo>
                  <a:lnTo>
                    <a:pt x="11811" y="19558"/>
                  </a:lnTo>
                  <a:lnTo>
                    <a:pt x="11010" y="18923"/>
                  </a:lnTo>
                  <a:lnTo>
                    <a:pt x="12026" y="20066"/>
                  </a:lnTo>
                  <a:lnTo>
                    <a:pt x="10998" y="19304"/>
                  </a:lnTo>
                  <a:lnTo>
                    <a:pt x="11480" y="20193"/>
                  </a:lnTo>
                  <a:lnTo>
                    <a:pt x="10668" y="19939"/>
                  </a:lnTo>
                  <a:lnTo>
                    <a:pt x="10629" y="19812"/>
                  </a:lnTo>
                  <a:lnTo>
                    <a:pt x="10414" y="19812"/>
                  </a:lnTo>
                  <a:lnTo>
                    <a:pt x="10274" y="19812"/>
                  </a:lnTo>
                  <a:lnTo>
                    <a:pt x="10464" y="19939"/>
                  </a:lnTo>
                  <a:lnTo>
                    <a:pt x="10655" y="20193"/>
                  </a:lnTo>
                  <a:lnTo>
                    <a:pt x="10782" y="20701"/>
                  </a:lnTo>
                  <a:lnTo>
                    <a:pt x="10680" y="21082"/>
                  </a:lnTo>
                  <a:lnTo>
                    <a:pt x="10083" y="20066"/>
                  </a:lnTo>
                  <a:lnTo>
                    <a:pt x="9537" y="19812"/>
                  </a:lnTo>
                  <a:lnTo>
                    <a:pt x="9588" y="20332"/>
                  </a:lnTo>
                  <a:lnTo>
                    <a:pt x="10045" y="21209"/>
                  </a:lnTo>
                  <a:lnTo>
                    <a:pt x="9829" y="21336"/>
                  </a:lnTo>
                  <a:lnTo>
                    <a:pt x="9690" y="21209"/>
                  </a:lnTo>
                  <a:lnTo>
                    <a:pt x="9791" y="21717"/>
                  </a:lnTo>
                  <a:lnTo>
                    <a:pt x="15024" y="21717"/>
                  </a:lnTo>
                  <a:lnTo>
                    <a:pt x="17322" y="21844"/>
                  </a:lnTo>
                  <a:lnTo>
                    <a:pt x="17881" y="21717"/>
                  </a:lnTo>
                  <a:lnTo>
                    <a:pt x="17526" y="21336"/>
                  </a:lnTo>
                  <a:lnTo>
                    <a:pt x="17411" y="21209"/>
                  </a:lnTo>
                  <a:lnTo>
                    <a:pt x="17373" y="21082"/>
                  </a:lnTo>
                  <a:lnTo>
                    <a:pt x="17208" y="20574"/>
                  </a:lnTo>
                  <a:lnTo>
                    <a:pt x="17945" y="21209"/>
                  </a:lnTo>
                  <a:lnTo>
                    <a:pt x="17716" y="20574"/>
                  </a:lnTo>
                  <a:lnTo>
                    <a:pt x="17576" y="20193"/>
                  </a:lnTo>
                  <a:lnTo>
                    <a:pt x="17526" y="20066"/>
                  </a:lnTo>
                  <a:lnTo>
                    <a:pt x="17513" y="19939"/>
                  </a:lnTo>
                  <a:lnTo>
                    <a:pt x="17449" y="19050"/>
                  </a:lnTo>
                  <a:lnTo>
                    <a:pt x="19977" y="20955"/>
                  </a:lnTo>
                  <a:lnTo>
                    <a:pt x="19532" y="19304"/>
                  </a:lnTo>
                  <a:lnTo>
                    <a:pt x="19189" y="19050"/>
                  </a:lnTo>
                  <a:lnTo>
                    <a:pt x="19011" y="18923"/>
                  </a:lnTo>
                  <a:lnTo>
                    <a:pt x="19316" y="18796"/>
                  </a:lnTo>
                  <a:lnTo>
                    <a:pt x="19405" y="18288"/>
                  </a:lnTo>
                  <a:lnTo>
                    <a:pt x="19443" y="18034"/>
                  </a:lnTo>
                  <a:lnTo>
                    <a:pt x="19926" y="18542"/>
                  </a:lnTo>
                  <a:lnTo>
                    <a:pt x="19532" y="18034"/>
                  </a:lnTo>
                  <a:lnTo>
                    <a:pt x="19850" y="18161"/>
                  </a:lnTo>
                  <a:lnTo>
                    <a:pt x="20205" y="18542"/>
                  </a:lnTo>
                  <a:lnTo>
                    <a:pt x="20180" y="18034"/>
                  </a:lnTo>
                  <a:lnTo>
                    <a:pt x="20154" y="17399"/>
                  </a:lnTo>
                  <a:lnTo>
                    <a:pt x="20828" y="17272"/>
                  </a:lnTo>
                  <a:lnTo>
                    <a:pt x="21463" y="18796"/>
                  </a:lnTo>
                  <a:lnTo>
                    <a:pt x="22123" y="18300"/>
                  </a:lnTo>
                  <a:close/>
                </a:path>
                <a:path w="42545" h="56514">
                  <a:moveTo>
                    <a:pt x="22440" y="12573"/>
                  </a:moveTo>
                  <a:lnTo>
                    <a:pt x="22199" y="12369"/>
                  </a:lnTo>
                  <a:lnTo>
                    <a:pt x="21894" y="12573"/>
                  </a:lnTo>
                  <a:lnTo>
                    <a:pt x="22440" y="12573"/>
                  </a:lnTo>
                  <a:close/>
                </a:path>
                <a:path w="42545" h="56514">
                  <a:moveTo>
                    <a:pt x="22491" y="10795"/>
                  </a:moveTo>
                  <a:lnTo>
                    <a:pt x="22263" y="10388"/>
                  </a:lnTo>
                  <a:lnTo>
                    <a:pt x="22059" y="10388"/>
                  </a:lnTo>
                  <a:lnTo>
                    <a:pt x="21463" y="10147"/>
                  </a:lnTo>
                  <a:lnTo>
                    <a:pt x="21539" y="10325"/>
                  </a:lnTo>
                  <a:lnTo>
                    <a:pt x="22491" y="10795"/>
                  </a:lnTo>
                  <a:close/>
                </a:path>
                <a:path w="42545" h="56514">
                  <a:moveTo>
                    <a:pt x="22910" y="14478"/>
                  </a:moveTo>
                  <a:lnTo>
                    <a:pt x="21894" y="12573"/>
                  </a:lnTo>
                  <a:lnTo>
                    <a:pt x="21196" y="11557"/>
                  </a:lnTo>
                  <a:lnTo>
                    <a:pt x="21259" y="12192"/>
                  </a:lnTo>
                  <a:lnTo>
                    <a:pt x="21386" y="12573"/>
                  </a:lnTo>
                  <a:lnTo>
                    <a:pt x="21488" y="13335"/>
                  </a:lnTo>
                  <a:lnTo>
                    <a:pt x="22910" y="14478"/>
                  </a:lnTo>
                  <a:close/>
                </a:path>
                <a:path w="42545" h="56514">
                  <a:moveTo>
                    <a:pt x="23990" y="8191"/>
                  </a:moveTo>
                  <a:lnTo>
                    <a:pt x="23939" y="8001"/>
                  </a:lnTo>
                  <a:lnTo>
                    <a:pt x="23812" y="7874"/>
                  </a:lnTo>
                  <a:lnTo>
                    <a:pt x="23736" y="8255"/>
                  </a:lnTo>
                  <a:lnTo>
                    <a:pt x="23990" y="8191"/>
                  </a:lnTo>
                  <a:close/>
                </a:path>
                <a:path w="42545" h="56514">
                  <a:moveTo>
                    <a:pt x="24295" y="8382"/>
                  </a:moveTo>
                  <a:lnTo>
                    <a:pt x="24244" y="8128"/>
                  </a:lnTo>
                  <a:lnTo>
                    <a:pt x="24180" y="8255"/>
                  </a:lnTo>
                  <a:lnTo>
                    <a:pt x="24295" y="8382"/>
                  </a:lnTo>
                  <a:close/>
                </a:path>
                <a:path w="42545" h="56514">
                  <a:moveTo>
                    <a:pt x="24307" y="36830"/>
                  </a:moveTo>
                  <a:lnTo>
                    <a:pt x="24193" y="36068"/>
                  </a:lnTo>
                  <a:lnTo>
                    <a:pt x="23812" y="36576"/>
                  </a:lnTo>
                  <a:lnTo>
                    <a:pt x="23710" y="36957"/>
                  </a:lnTo>
                  <a:lnTo>
                    <a:pt x="23952" y="37338"/>
                  </a:lnTo>
                  <a:lnTo>
                    <a:pt x="23825" y="36830"/>
                  </a:lnTo>
                  <a:lnTo>
                    <a:pt x="24028" y="36957"/>
                  </a:lnTo>
                  <a:lnTo>
                    <a:pt x="24257" y="37426"/>
                  </a:lnTo>
                  <a:lnTo>
                    <a:pt x="24307" y="36830"/>
                  </a:lnTo>
                  <a:close/>
                </a:path>
                <a:path w="42545" h="56514">
                  <a:moveTo>
                    <a:pt x="25374" y="35890"/>
                  </a:moveTo>
                  <a:lnTo>
                    <a:pt x="25361" y="35725"/>
                  </a:lnTo>
                  <a:lnTo>
                    <a:pt x="24942" y="35445"/>
                  </a:lnTo>
                  <a:lnTo>
                    <a:pt x="24549" y="35407"/>
                  </a:lnTo>
                  <a:lnTo>
                    <a:pt x="24777" y="35852"/>
                  </a:lnTo>
                  <a:lnTo>
                    <a:pt x="24955" y="35750"/>
                  </a:lnTo>
                  <a:lnTo>
                    <a:pt x="25374" y="35890"/>
                  </a:lnTo>
                  <a:close/>
                </a:path>
                <a:path w="42545" h="56514">
                  <a:moveTo>
                    <a:pt x="26149" y="11430"/>
                  </a:moveTo>
                  <a:lnTo>
                    <a:pt x="26022" y="11049"/>
                  </a:lnTo>
                  <a:lnTo>
                    <a:pt x="25895" y="10718"/>
                  </a:lnTo>
                  <a:lnTo>
                    <a:pt x="25831" y="11074"/>
                  </a:lnTo>
                  <a:lnTo>
                    <a:pt x="26149" y="11430"/>
                  </a:lnTo>
                  <a:close/>
                </a:path>
                <a:path w="42545" h="56514">
                  <a:moveTo>
                    <a:pt x="26530" y="10160"/>
                  </a:moveTo>
                  <a:lnTo>
                    <a:pt x="26492" y="10020"/>
                  </a:lnTo>
                  <a:lnTo>
                    <a:pt x="26365" y="9906"/>
                  </a:lnTo>
                  <a:lnTo>
                    <a:pt x="26428" y="10414"/>
                  </a:lnTo>
                  <a:lnTo>
                    <a:pt x="26530" y="10160"/>
                  </a:lnTo>
                  <a:close/>
                </a:path>
                <a:path w="42545" h="56514">
                  <a:moveTo>
                    <a:pt x="26593" y="43942"/>
                  </a:moveTo>
                  <a:lnTo>
                    <a:pt x="26289" y="43688"/>
                  </a:lnTo>
                  <a:lnTo>
                    <a:pt x="26250" y="43815"/>
                  </a:lnTo>
                  <a:lnTo>
                    <a:pt x="26403" y="43942"/>
                  </a:lnTo>
                  <a:lnTo>
                    <a:pt x="26593" y="43942"/>
                  </a:lnTo>
                  <a:close/>
                </a:path>
                <a:path w="42545" h="56514">
                  <a:moveTo>
                    <a:pt x="26949" y="10998"/>
                  </a:moveTo>
                  <a:lnTo>
                    <a:pt x="26390" y="11226"/>
                  </a:lnTo>
                  <a:lnTo>
                    <a:pt x="26530" y="11303"/>
                  </a:lnTo>
                  <a:lnTo>
                    <a:pt x="26949" y="10998"/>
                  </a:lnTo>
                  <a:close/>
                </a:path>
                <a:path w="42545" h="56514">
                  <a:moveTo>
                    <a:pt x="27101" y="11607"/>
                  </a:moveTo>
                  <a:lnTo>
                    <a:pt x="26530" y="11303"/>
                  </a:lnTo>
                  <a:lnTo>
                    <a:pt x="26352" y="11430"/>
                  </a:lnTo>
                  <a:lnTo>
                    <a:pt x="27076" y="11658"/>
                  </a:lnTo>
                  <a:close/>
                </a:path>
                <a:path w="42545" h="56514">
                  <a:moveTo>
                    <a:pt x="27533" y="5600"/>
                  </a:moveTo>
                  <a:lnTo>
                    <a:pt x="27127" y="5562"/>
                  </a:lnTo>
                  <a:lnTo>
                    <a:pt x="27330" y="5613"/>
                  </a:lnTo>
                  <a:lnTo>
                    <a:pt x="27533" y="5600"/>
                  </a:lnTo>
                  <a:close/>
                </a:path>
                <a:path w="42545" h="56514">
                  <a:moveTo>
                    <a:pt x="27787" y="34671"/>
                  </a:moveTo>
                  <a:lnTo>
                    <a:pt x="27571" y="34290"/>
                  </a:lnTo>
                  <a:lnTo>
                    <a:pt x="27254" y="34036"/>
                  </a:lnTo>
                  <a:lnTo>
                    <a:pt x="27178" y="34302"/>
                  </a:lnTo>
                  <a:lnTo>
                    <a:pt x="27787" y="34671"/>
                  </a:lnTo>
                  <a:close/>
                </a:path>
                <a:path w="42545" h="56514">
                  <a:moveTo>
                    <a:pt x="28079" y="34848"/>
                  </a:moveTo>
                  <a:lnTo>
                    <a:pt x="27787" y="34671"/>
                  </a:lnTo>
                  <a:lnTo>
                    <a:pt x="28003" y="35052"/>
                  </a:lnTo>
                  <a:lnTo>
                    <a:pt x="28079" y="34848"/>
                  </a:lnTo>
                  <a:close/>
                </a:path>
                <a:path w="42545" h="56514">
                  <a:moveTo>
                    <a:pt x="28194" y="33020"/>
                  </a:moveTo>
                  <a:lnTo>
                    <a:pt x="28092" y="32766"/>
                  </a:lnTo>
                  <a:lnTo>
                    <a:pt x="28105" y="33020"/>
                  </a:lnTo>
                  <a:close/>
                </a:path>
                <a:path w="42545" h="56514">
                  <a:moveTo>
                    <a:pt x="28194" y="12026"/>
                  </a:moveTo>
                  <a:lnTo>
                    <a:pt x="27076" y="11658"/>
                  </a:lnTo>
                  <a:lnTo>
                    <a:pt x="26987" y="11836"/>
                  </a:lnTo>
                  <a:lnTo>
                    <a:pt x="28194" y="12026"/>
                  </a:lnTo>
                  <a:close/>
                </a:path>
                <a:path w="42545" h="56514">
                  <a:moveTo>
                    <a:pt x="28435" y="11137"/>
                  </a:moveTo>
                  <a:lnTo>
                    <a:pt x="28346" y="10795"/>
                  </a:lnTo>
                  <a:lnTo>
                    <a:pt x="28092" y="10515"/>
                  </a:lnTo>
                  <a:lnTo>
                    <a:pt x="28054" y="10782"/>
                  </a:lnTo>
                  <a:lnTo>
                    <a:pt x="28346" y="10947"/>
                  </a:lnTo>
                  <a:lnTo>
                    <a:pt x="28435" y="11137"/>
                  </a:lnTo>
                  <a:close/>
                </a:path>
                <a:path w="42545" h="56514">
                  <a:moveTo>
                    <a:pt x="28549" y="10718"/>
                  </a:moveTo>
                  <a:lnTo>
                    <a:pt x="28194" y="9842"/>
                  </a:lnTo>
                  <a:lnTo>
                    <a:pt x="28232" y="10020"/>
                  </a:lnTo>
                  <a:lnTo>
                    <a:pt x="28295" y="10274"/>
                  </a:lnTo>
                  <a:lnTo>
                    <a:pt x="28397" y="10464"/>
                  </a:lnTo>
                  <a:lnTo>
                    <a:pt x="28511" y="10706"/>
                  </a:lnTo>
                  <a:close/>
                </a:path>
                <a:path w="42545" h="56514">
                  <a:moveTo>
                    <a:pt x="28778" y="6223"/>
                  </a:moveTo>
                  <a:lnTo>
                    <a:pt x="28752" y="5969"/>
                  </a:lnTo>
                  <a:lnTo>
                    <a:pt x="28689" y="5334"/>
                  </a:lnTo>
                  <a:lnTo>
                    <a:pt x="28473" y="5588"/>
                  </a:lnTo>
                  <a:lnTo>
                    <a:pt x="28473" y="5969"/>
                  </a:lnTo>
                  <a:lnTo>
                    <a:pt x="28778" y="6223"/>
                  </a:lnTo>
                  <a:close/>
                </a:path>
                <a:path w="42545" h="56514">
                  <a:moveTo>
                    <a:pt x="29603" y="3746"/>
                  </a:moveTo>
                  <a:close/>
                </a:path>
                <a:path w="42545" h="56514">
                  <a:moveTo>
                    <a:pt x="31000" y="6731"/>
                  </a:moveTo>
                  <a:lnTo>
                    <a:pt x="30924" y="7112"/>
                  </a:lnTo>
                  <a:lnTo>
                    <a:pt x="30861" y="7239"/>
                  </a:lnTo>
                  <a:lnTo>
                    <a:pt x="30962" y="7112"/>
                  </a:lnTo>
                  <a:lnTo>
                    <a:pt x="31000" y="6731"/>
                  </a:lnTo>
                  <a:close/>
                </a:path>
                <a:path w="42545" h="56514">
                  <a:moveTo>
                    <a:pt x="31064" y="12941"/>
                  </a:moveTo>
                  <a:close/>
                </a:path>
                <a:path w="42545" h="56514">
                  <a:moveTo>
                    <a:pt x="31127" y="5791"/>
                  </a:moveTo>
                  <a:lnTo>
                    <a:pt x="31038" y="6096"/>
                  </a:lnTo>
                  <a:lnTo>
                    <a:pt x="30911" y="7035"/>
                  </a:lnTo>
                  <a:lnTo>
                    <a:pt x="31127" y="5791"/>
                  </a:lnTo>
                  <a:close/>
                </a:path>
                <a:path w="42545" h="56514">
                  <a:moveTo>
                    <a:pt x="31153" y="12992"/>
                  </a:moveTo>
                  <a:close/>
                </a:path>
                <a:path w="42545" h="56514">
                  <a:moveTo>
                    <a:pt x="31203" y="5588"/>
                  </a:moveTo>
                  <a:lnTo>
                    <a:pt x="31127" y="5791"/>
                  </a:lnTo>
                  <a:lnTo>
                    <a:pt x="31203" y="5588"/>
                  </a:lnTo>
                  <a:close/>
                </a:path>
                <a:path w="42545" h="56514">
                  <a:moveTo>
                    <a:pt x="31203" y="5232"/>
                  </a:moveTo>
                  <a:lnTo>
                    <a:pt x="31026" y="5715"/>
                  </a:lnTo>
                  <a:lnTo>
                    <a:pt x="31191" y="5334"/>
                  </a:lnTo>
                  <a:close/>
                </a:path>
                <a:path w="42545" h="56514">
                  <a:moveTo>
                    <a:pt x="31496" y="19939"/>
                  </a:moveTo>
                  <a:lnTo>
                    <a:pt x="31292" y="19812"/>
                  </a:lnTo>
                  <a:lnTo>
                    <a:pt x="31496" y="19964"/>
                  </a:lnTo>
                  <a:close/>
                </a:path>
                <a:path w="42545" h="56514">
                  <a:moveTo>
                    <a:pt x="31508" y="29591"/>
                  </a:moveTo>
                  <a:lnTo>
                    <a:pt x="31305" y="29603"/>
                  </a:lnTo>
                  <a:lnTo>
                    <a:pt x="31470" y="29692"/>
                  </a:lnTo>
                  <a:close/>
                </a:path>
                <a:path w="42545" h="56514">
                  <a:moveTo>
                    <a:pt x="31635" y="20066"/>
                  </a:moveTo>
                  <a:lnTo>
                    <a:pt x="31496" y="19964"/>
                  </a:lnTo>
                  <a:lnTo>
                    <a:pt x="31635" y="20066"/>
                  </a:lnTo>
                  <a:close/>
                </a:path>
                <a:path w="42545" h="56514">
                  <a:moveTo>
                    <a:pt x="31699" y="10845"/>
                  </a:moveTo>
                  <a:lnTo>
                    <a:pt x="31457" y="11112"/>
                  </a:lnTo>
                  <a:lnTo>
                    <a:pt x="31584" y="11112"/>
                  </a:lnTo>
                  <a:lnTo>
                    <a:pt x="31699" y="10845"/>
                  </a:lnTo>
                  <a:close/>
                </a:path>
                <a:path w="42545" h="56514">
                  <a:moveTo>
                    <a:pt x="31877" y="29083"/>
                  </a:moveTo>
                  <a:lnTo>
                    <a:pt x="31140" y="28295"/>
                  </a:lnTo>
                  <a:lnTo>
                    <a:pt x="31153" y="28676"/>
                  </a:lnTo>
                  <a:lnTo>
                    <a:pt x="31877" y="29324"/>
                  </a:lnTo>
                  <a:lnTo>
                    <a:pt x="31877" y="29083"/>
                  </a:lnTo>
                  <a:close/>
                </a:path>
                <a:path w="42545" h="56514">
                  <a:moveTo>
                    <a:pt x="31927" y="20955"/>
                  </a:moveTo>
                  <a:close/>
                </a:path>
                <a:path w="42545" h="56514">
                  <a:moveTo>
                    <a:pt x="32004" y="7429"/>
                  </a:moveTo>
                  <a:lnTo>
                    <a:pt x="31940" y="7239"/>
                  </a:lnTo>
                  <a:lnTo>
                    <a:pt x="31788" y="7950"/>
                  </a:lnTo>
                  <a:lnTo>
                    <a:pt x="32004" y="7429"/>
                  </a:lnTo>
                  <a:close/>
                </a:path>
                <a:path w="42545" h="56514">
                  <a:moveTo>
                    <a:pt x="32232" y="12954"/>
                  </a:moveTo>
                  <a:lnTo>
                    <a:pt x="31965" y="12954"/>
                  </a:lnTo>
                  <a:lnTo>
                    <a:pt x="32042" y="13106"/>
                  </a:lnTo>
                  <a:lnTo>
                    <a:pt x="32232" y="12954"/>
                  </a:lnTo>
                  <a:close/>
                </a:path>
                <a:path w="42545" h="56514">
                  <a:moveTo>
                    <a:pt x="32245" y="20701"/>
                  </a:moveTo>
                  <a:lnTo>
                    <a:pt x="32105" y="20701"/>
                  </a:lnTo>
                  <a:lnTo>
                    <a:pt x="32232" y="20929"/>
                  </a:lnTo>
                  <a:lnTo>
                    <a:pt x="32245" y="20701"/>
                  </a:lnTo>
                  <a:close/>
                </a:path>
                <a:path w="42545" h="56514">
                  <a:moveTo>
                    <a:pt x="32308" y="13589"/>
                  </a:moveTo>
                  <a:lnTo>
                    <a:pt x="32042" y="13106"/>
                  </a:lnTo>
                  <a:lnTo>
                    <a:pt x="31559" y="13462"/>
                  </a:lnTo>
                  <a:lnTo>
                    <a:pt x="32308" y="13589"/>
                  </a:lnTo>
                  <a:close/>
                </a:path>
                <a:path w="42545" h="56514">
                  <a:moveTo>
                    <a:pt x="32321" y="22225"/>
                  </a:moveTo>
                  <a:lnTo>
                    <a:pt x="32283" y="22009"/>
                  </a:lnTo>
                  <a:lnTo>
                    <a:pt x="32321" y="22225"/>
                  </a:lnTo>
                  <a:close/>
                </a:path>
                <a:path w="42545" h="56514">
                  <a:moveTo>
                    <a:pt x="32321" y="16256"/>
                  </a:moveTo>
                  <a:lnTo>
                    <a:pt x="31737" y="16256"/>
                  </a:lnTo>
                  <a:lnTo>
                    <a:pt x="32131" y="16510"/>
                  </a:lnTo>
                  <a:lnTo>
                    <a:pt x="32321" y="16256"/>
                  </a:lnTo>
                  <a:close/>
                </a:path>
                <a:path w="42545" h="56514">
                  <a:moveTo>
                    <a:pt x="32385" y="17335"/>
                  </a:moveTo>
                  <a:lnTo>
                    <a:pt x="32258" y="17437"/>
                  </a:lnTo>
                  <a:lnTo>
                    <a:pt x="32385" y="17335"/>
                  </a:lnTo>
                  <a:close/>
                </a:path>
                <a:path w="42545" h="56514">
                  <a:moveTo>
                    <a:pt x="33096" y="15468"/>
                  </a:moveTo>
                  <a:lnTo>
                    <a:pt x="32956" y="15379"/>
                  </a:lnTo>
                  <a:lnTo>
                    <a:pt x="33007" y="15506"/>
                  </a:lnTo>
                  <a:close/>
                </a:path>
                <a:path w="42545" h="56514">
                  <a:moveTo>
                    <a:pt x="33477" y="27470"/>
                  </a:moveTo>
                  <a:lnTo>
                    <a:pt x="33324" y="27432"/>
                  </a:lnTo>
                  <a:lnTo>
                    <a:pt x="33477" y="27470"/>
                  </a:lnTo>
                  <a:close/>
                </a:path>
                <a:path w="42545" h="56514">
                  <a:moveTo>
                    <a:pt x="33680" y="25819"/>
                  </a:moveTo>
                  <a:lnTo>
                    <a:pt x="33477" y="25755"/>
                  </a:lnTo>
                  <a:lnTo>
                    <a:pt x="33680" y="25819"/>
                  </a:lnTo>
                  <a:close/>
                </a:path>
                <a:path w="42545" h="56514">
                  <a:moveTo>
                    <a:pt x="33794" y="762"/>
                  </a:moveTo>
                  <a:lnTo>
                    <a:pt x="33782" y="635"/>
                  </a:lnTo>
                  <a:lnTo>
                    <a:pt x="33718" y="762"/>
                  </a:lnTo>
                  <a:close/>
                </a:path>
                <a:path w="42545" h="56514">
                  <a:moveTo>
                    <a:pt x="34620" y="22479"/>
                  </a:moveTo>
                  <a:lnTo>
                    <a:pt x="34455" y="22733"/>
                  </a:lnTo>
                  <a:lnTo>
                    <a:pt x="34582" y="22733"/>
                  </a:lnTo>
                  <a:lnTo>
                    <a:pt x="34620" y="22479"/>
                  </a:lnTo>
                  <a:close/>
                </a:path>
                <a:path w="42545" h="56514">
                  <a:moveTo>
                    <a:pt x="34963" y="22733"/>
                  </a:moveTo>
                  <a:lnTo>
                    <a:pt x="34582" y="22733"/>
                  </a:lnTo>
                  <a:lnTo>
                    <a:pt x="34556" y="22860"/>
                  </a:lnTo>
                  <a:lnTo>
                    <a:pt x="34963" y="22733"/>
                  </a:lnTo>
                  <a:close/>
                </a:path>
                <a:path w="42545" h="56514">
                  <a:moveTo>
                    <a:pt x="35102" y="24511"/>
                  </a:moveTo>
                  <a:close/>
                </a:path>
                <a:path w="42545" h="56514">
                  <a:moveTo>
                    <a:pt x="35179" y="4445"/>
                  </a:moveTo>
                  <a:lnTo>
                    <a:pt x="35039" y="4572"/>
                  </a:lnTo>
                  <a:lnTo>
                    <a:pt x="35179" y="4445"/>
                  </a:lnTo>
                  <a:close/>
                </a:path>
                <a:path w="42545" h="56514">
                  <a:moveTo>
                    <a:pt x="36550" y="9258"/>
                  </a:moveTo>
                  <a:lnTo>
                    <a:pt x="35928" y="9474"/>
                  </a:lnTo>
                  <a:lnTo>
                    <a:pt x="36474" y="8890"/>
                  </a:lnTo>
                  <a:lnTo>
                    <a:pt x="36372" y="8255"/>
                  </a:lnTo>
                  <a:lnTo>
                    <a:pt x="35775" y="9652"/>
                  </a:lnTo>
                  <a:lnTo>
                    <a:pt x="36169" y="9829"/>
                  </a:lnTo>
                  <a:lnTo>
                    <a:pt x="36550" y="9258"/>
                  </a:lnTo>
                  <a:close/>
                </a:path>
                <a:path w="42545" h="56514">
                  <a:moveTo>
                    <a:pt x="36639" y="13855"/>
                  </a:moveTo>
                  <a:lnTo>
                    <a:pt x="36156" y="13944"/>
                  </a:lnTo>
                  <a:lnTo>
                    <a:pt x="36322" y="14008"/>
                  </a:lnTo>
                  <a:lnTo>
                    <a:pt x="36487" y="14046"/>
                  </a:lnTo>
                  <a:lnTo>
                    <a:pt x="36639" y="13970"/>
                  </a:lnTo>
                  <a:close/>
                </a:path>
                <a:path w="42545" h="56514">
                  <a:moveTo>
                    <a:pt x="36779" y="33769"/>
                  </a:moveTo>
                  <a:lnTo>
                    <a:pt x="36499" y="33616"/>
                  </a:lnTo>
                  <a:lnTo>
                    <a:pt x="36322" y="33553"/>
                  </a:lnTo>
                  <a:lnTo>
                    <a:pt x="36169" y="33528"/>
                  </a:lnTo>
                  <a:lnTo>
                    <a:pt x="36220" y="33655"/>
                  </a:lnTo>
                  <a:lnTo>
                    <a:pt x="36779" y="33769"/>
                  </a:lnTo>
                  <a:close/>
                </a:path>
                <a:path w="42545" h="56514">
                  <a:moveTo>
                    <a:pt x="36791" y="14312"/>
                  </a:moveTo>
                  <a:lnTo>
                    <a:pt x="36601" y="14122"/>
                  </a:lnTo>
                  <a:lnTo>
                    <a:pt x="36499" y="14389"/>
                  </a:lnTo>
                  <a:lnTo>
                    <a:pt x="36652" y="14478"/>
                  </a:lnTo>
                  <a:lnTo>
                    <a:pt x="36791" y="14312"/>
                  </a:lnTo>
                  <a:close/>
                </a:path>
                <a:path w="42545" h="56514">
                  <a:moveTo>
                    <a:pt x="38150" y="32423"/>
                  </a:moveTo>
                  <a:lnTo>
                    <a:pt x="37719" y="32677"/>
                  </a:lnTo>
                  <a:lnTo>
                    <a:pt x="37871" y="32639"/>
                  </a:lnTo>
                  <a:lnTo>
                    <a:pt x="38023" y="32550"/>
                  </a:lnTo>
                  <a:lnTo>
                    <a:pt x="38150" y="32423"/>
                  </a:lnTo>
                  <a:close/>
                </a:path>
                <a:path w="42545" h="56514">
                  <a:moveTo>
                    <a:pt x="38201" y="32410"/>
                  </a:moveTo>
                  <a:close/>
                </a:path>
                <a:path w="42545" h="56514">
                  <a:moveTo>
                    <a:pt x="39370" y="21082"/>
                  </a:moveTo>
                  <a:close/>
                </a:path>
                <a:path w="42545" h="56514">
                  <a:moveTo>
                    <a:pt x="39776" y="20701"/>
                  </a:moveTo>
                  <a:lnTo>
                    <a:pt x="39166" y="20955"/>
                  </a:lnTo>
                  <a:lnTo>
                    <a:pt x="39370" y="21082"/>
                  </a:lnTo>
                  <a:lnTo>
                    <a:pt x="39662" y="21082"/>
                  </a:lnTo>
                  <a:lnTo>
                    <a:pt x="39776" y="20701"/>
                  </a:lnTo>
                  <a:close/>
                </a:path>
                <a:path w="42545" h="56514">
                  <a:moveTo>
                    <a:pt x="39903" y="21247"/>
                  </a:moveTo>
                  <a:lnTo>
                    <a:pt x="39662" y="21094"/>
                  </a:lnTo>
                  <a:lnTo>
                    <a:pt x="39903" y="21247"/>
                  </a:lnTo>
                  <a:close/>
                </a:path>
                <a:path w="42545" h="56514">
                  <a:moveTo>
                    <a:pt x="41503" y="25273"/>
                  </a:moveTo>
                  <a:lnTo>
                    <a:pt x="41097" y="25273"/>
                  </a:lnTo>
                  <a:lnTo>
                    <a:pt x="41338" y="25603"/>
                  </a:lnTo>
                  <a:lnTo>
                    <a:pt x="41503" y="25273"/>
                  </a:lnTo>
                  <a:close/>
                </a:path>
                <a:path w="42545" h="56514">
                  <a:moveTo>
                    <a:pt x="42291" y="26924"/>
                  </a:moveTo>
                  <a:lnTo>
                    <a:pt x="41338" y="25603"/>
                  </a:lnTo>
                  <a:lnTo>
                    <a:pt x="40970" y="26289"/>
                  </a:lnTo>
                  <a:lnTo>
                    <a:pt x="40881" y="26670"/>
                  </a:lnTo>
                  <a:lnTo>
                    <a:pt x="40652" y="26289"/>
                  </a:lnTo>
                  <a:lnTo>
                    <a:pt x="40017" y="25273"/>
                  </a:lnTo>
                  <a:lnTo>
                    <a:pt x="41097" y="25273"/>
                  </a:lnTo>
                  <a:lnTo>
                    <a:pt x="39662" y="24638"/>
                  </a:lnTo>
                  <a:lnTo>
                    <a:pt x="39712" y="22987"/>
                  </a:lnTo>
                  <a:lnTo>
                    <a:pt x="40513" y="23368"/>
                  </a:lnTo>
                  <a:lnTo>
                    <a:pt x="40182" y="22987"/>
                  </a:lnTo>
                  <a:lnTo>
                    <a:pt x="39751" y="22479"/>
                  </a:lnTo>
                  <a:lnTo>
                    <a:pt x="39751" y="22225"/>
                  </a:lnTo>
                  <a:lnTo>
                    <a:pt x="40081" y="21844"/>
                  </a:lnTo>
                  <a:lnTo>
                    <a:pt x="40195" y="21717"/>
                  </a:lnTo>
                  <a:lnTo>
                    <a:pt x="39814" y="21463"/>
                  </a:lnTo>
                  <a:lnTo>
                    <a:pt x="39306" y="21120"/>
                  </a:lnTo>
                  <a:lnTo>
                    <a:pt x="38531" y="21463"/>
                  </a:lnTo>
                  <a:lnTo>
                    <a:pt x="37833" y="21082"/>
                  </a:lnTo>
                  <a:lnTo>
                    <a:pt x="37592" y="20955"/>
                  </a:lnTo>
                  <a:lnTo>
                    <a:pt x="38709" y="20828"/>
                  </a:lnTo>
                  <a:lnTo>
                    <a:pt x="37172" y="20066"/>
                  </a:lnTo>
                  <a:lnTo>
                    <a:pt x="39484" y="19939"/>
                  </a:lnTo>
                  <a:lnTo>
                    <a:pt x="39344" y="19939"/>
                  </a:lnTo>
                  <a:lnTo>
                    <a:pt x="39027" y="19812"/>
                  </a:lnTo>
                  <a:lnTo>
                    <a:pt x="38620" y="19939"/>
                  </a:lnTo>
                  <a:lnTo>
                    <a:pt x="38709" y="19812"/>
                  </a:lnTo>
                  <a:lnTo>
                    <a:pt x="38938" y="19685"/>
                  </a:lnTo>
                  <a:lnTo>
                    <a:pt x="39446" y="19685"/>
                  </a:lnTo>
                  <a:lnTo>
                    <a:pt x="39293" y="19558"/>
                  </a:lnTo>
                  <a:lnTo>
                    <a:pt x="38989" y="19304"/>
                  </a:lnTo>
                  <a:lnTo>
                    <a:pt x="38366" y="19558"/>
                  </a:lnTo>
                  <a:lnTo>
                    <a:pt x="38290" y="19177"/>
                  </a:lnTo>
                  <a:lnTo>
                    <a:pt x="38582" y="19050"/>
                  </a:lnTo>
                  <a:lnTo>
                    <a:pt x="38722" y="19177"/>
                  </a:lnTo>
                  <a:lnTo>
                    <a:pt x="39077" y="19177"/>
                  </a:lnTo>
                  <a:lnTo>
                    <a:pt x="38658" y="19050"/>
                  </a:lnTo>
                  <a:lnTo>
                    <a:pt x="38227" y="18923"/>
                  </a:lnTo>
                  <a:lnTo>
                    <a:pt x="37807" y="18796"/>
                  </a:lnTo>
                  <a:lnTo>
                    <a:pt x="37985" y="18415"/>
                  </a:lnTo>
                  <a:lnTo>
                    <a:pt x="38163" y="18415"/>
                  </a:lnTo>
                  <a:lnTo>
                    <a:pt x="38366" y="18288"/>
                  </a:lnTo>
                  <a:lnTo>
                    <a:pt x="38176" y="17780"/>
                  </a:lnTo>
                  <a:lnTo>
                    <a:pt x="36614" y="17526"/>
                  </a:lnTo>
                  <a:lnTo>
                    <a:pt x="36677" y="17399"/>
                  </a:lnTo>
                  <a:lnTo>
                    <a:pt x="36791" y="17145"/>
                  </a:lnTo>
                  <a:lnTo>
                    <a:pt x="37020" y="16637"/>
                  </a:lnTo>
                  <a:lnTo>
                    <a:pt x="38366" y="16510"/>
                  </a:lnTo>
                  <a:lnTo>
                    <a:pt x="37401" y="16256"/>
                  </a:lnTo>
                  <a:lnTo>
                    <a:pt x="38519" y="16002"/>
                  </a:lnTo>
                  <a:lnTo>
                    <a:pt x="38379" y="15875"/>
                  </a:lnTo>
                  <a:lnTo>
                    <a:pt x="38100" y="15621"/>
                  </a:lnTo>
                  <a:lnTo>
                    <a:pt x="37592" y="15875"/>
                  </a:lnTo>
                  <a:lnTo>
                    <a:pt x="37528" y="15494"/>
                  </a:lnTo>
                  <a:lnTo>
                    <a:pt x="36652" y="15367"/>
                  </a:lnTo>
                  <a:lnTo>
                    <a:pt x="36753" y="15240"/>
                  </a:lnTo>
                  <a:lnTo>
                    <a:pt x="36957" y="14986"/>
                  </a:lnTo>
                  <a:lnTo>
                    <a:pt x="37477" y="15113"/>
                  </a:lnTo>
                  <a:lnTo>
                    <a:pt x="37134" y="14478"/>
                  </a:lnTo>
                  <a:lnTo>
                    <a:pt x="36779" y="14986"/>
                  </a:lnTo>
                  <a:lnTo>
                    <a:pt x="36118" y="14732"/>
                  </a:lnTo>
                  <a:lnTo>
                    <a:pt x="35356" y="15240"/>
                  </a:lnTo>
                  <a:lnTo>
                    <a:pt x="35572" y="14732"/>
                  </a:lnTo>
                  <a:lnTo>
                    <a:pt x="35712" y="14732"/>
                  </a:lnTo>
                  <a:lnTo>
                    <a:pt x="35585" y="14478"/>
                  </a:lnTo>
                  <a:lnTo>
                    <a:pt x="35521" y="14351"/>
                  </a:lnTo>
                  <a:lnTo>
                    <a:pt x="36144" y="13970"/>
                  </a:lnTo>
                  <a:lnTo>
                    <a:pt x="35344" y="13716"/>
                  </a:lnTo>
                  <a:lnTo>
                    <a:pt x="35572" y="13462"/>
                  </a:lnTo>
                  <a:lnTo>
                    <a:pt x="35928" y="13335"/>
                  </a:lnTo>
                  <a:lnTo>
                    <a:pt x="36830" y="13208"/>
                  </a:lnTo>
                  <a:lnTo>
                    <a:pt x="36080" y="13208"/>
                  </a:lnTo>
                  <a:lnTo>
                    <a:pt x="36626" y="12319"/>
                  </a:lnTo>
                  <a:lnTo>
                    <a:pt x="35839" y="12319"/>
                  </a:lnTo>
                  <a:lnTo>
                    <a:pt x="36423" y="12192"/>
                  </a:lnTo>
                  <a:lnTo>
                    <a:pt x="35750" y="12192"/>
                  </a:lnTo>
                  <a:lnTo>
                    <a:pt x="36068" y="11811"/>
                  </a:lnTo>
                  <a:lnTo>
                    <a:pt x="36537" y="11684"/>
                  </a:lnTo>
                  <a:lnTo>
                    <a:pt x="36537" y="10922"/>
                  </a:lnTo>
                  <a:lnTo>
                    <a:pt x="35166" y="12319"/>
                  </a:lnTo>
                  <a:lnTo>
                    <a:pt x="35280" y="12065"/>
                  </a:lnTo>
                  <a:lnTo>
                    <a:pt x="35572" y="11430"/>
                  </a:lnTo>
                  <a:lnTo>
                    <a:pt x="35623" y="11303"/>
                  </a:lnTo>
                  <a:lnTo>
                    <a:pt x="35687" y="11430"/>
                  </a:lnTo>
                  <a:lnTo>
                    <a:pt x="35788" y="11303"/>
                  </a:lnTo>
                  <a:lnTo>
                    <a:pt x="35941" y="11430"/>
                  </a:lnTo>
                  <a:lnTo>
                    <a:pt x="35953" y="11303"/>
                  </a:lnTo>
                  <a:lnTo>
                    <a:pt x="35979" y="11176"/>
                  </a:lnTo>
                  <a:lnTo>
                    <a:pt x="36080" y="10414"/>
                  </a:lnTo>
                  <a:lnTo>
                    <a:pt x="35306" y="10083"/>
                  </a:lnTo>
                  <a:lnTo>
                    <a:pt x="35229" y="9779"/>
                  </a:lnTo>
                  <a:lnTo>
                    <a:pt x="35369" y="9144"/>
                  </a:lnTo>
                  <a:lnTo>
                    <a:pt x="35496" y="9017"/>
                  </a:lnTo>
                  <a:lnTo>
                    <a:pt x="35610" y="8890"/>
                  </a:lnTo>
                  <a:lnTo>
                    <a:pt x="35852" y="8636"/>
                  </a:lnTo>
                  <a:lnTo>
                    <a:pt x="36309" y="8128"/>
                  </a:lnTo>
                  <a:lnTo>
                    <a:pt x="36093" y="7620"/>
                  </a:lnTo>
                  <a:lnTo>
                    <a:pt x="34861" y="7493"/>
                  </a:lnTo>
                  <a:lnTo>
                    <a:pt x="34836" y="6223"/>
                  </a:lnTo>
                  <a:lnTo>
                    <a:pt x="34798" y="6477"/>
                  </a:lnTo>
                  <a:lnTo>
                    <a:pt x="34683" y="6731"/>
                  </a:lnTo>
                  <a:lnTo>
                    <a:pt x="33515" y="8128"/>
                  </a:lnTo>
                  <a:lnTo>
                    <a:pt x="34734" y="5842"/>
                  </a:lnTo>
                  <a:lnTo>
                    <a:pt x="35001" y="5334"/>
                  </a:lnTo>
                  <a:lnTo>
                    <a:pt x="35204" y="4953"/>
                  </a:lnTo>
                  <a:lnTo>
                    <a:pt x="34480" y="5334"/>
                  </a:lnTo>
                  <a:lnTo>
                    <a:pt x="34709" y="5080"/>
                  </a:lnTo>
                  <a:lnTo>
                    <a:pt x="34988" y="4699"/>
                  </a:lnTo>
                  <a:lnTo>
                    <a:pt x="35039" y="4572"/>
                  </a:lnTo>
                  <a:lnTo>
                    <a:pt x="35013" y="3556"/>
                  </a:lnTo>
                  <a:lnTo>
                    <a:pt x="34328" y="3556"/>
                  </a:lnTo>
                  <a:lnTo>
                    <a:pt x="33743" y="3302"/>
                  </a:lnTo>
                  <a:lnTo>
                    <a:pt x="33959" y="2921"/>
                  </a:lnTo>
                  <a:lnTo>
                    <a:pt x="34036" y="2667"/>
                  </a:lnTo>
                  <a:lnTo>
                    <a:pt x="34124" y="2032"/>
                  </a:lnTo>
                  <a:lnTo>
                    <a:pt x="34137" y="1905"/>
                  </a:lnTo>
                  <a:lnTo>
                    <a:pt x="33820" y="1397"/>
                  </a:lnTo>
                  <a:lnTo>
                    <a:pt x="33807" y="1143"/>
                  </a:lnTo>
                  <a:lnTo>
                    <a:pt x="33528" y="1143"/>
                  </a:lnTo>
                  <a:lnTo>
                    <a:pt x="33388" y="1143"/>
                  </a:lnTo>
                  <a:lnTo>
                    <a:pt x="33197" y="2032"/>
                  </a:lnTo>
                  <a:lnTo>
                    <a:pt x="33286" y="1397"/>
                  </a:lnTo>
                  <a:lnTo>
                    <a:pt x="33274" y="0"/>
                  </a:lnTo>
                  <a:lnTo>
                    <a:pt x="31369" y="2921"/>
                  </a:lnTo>
                  <a:lnTo>
                    <a:pt x="30975" y="3683"/>
                  </a:lnTo>
                  <a:lnTo>
                    <a:pt x="30708" y="2921"/>
                  </a:lnTo>
                  <a:lnTo>
                    <a:pt x="31000" y="2032"/>
                  </a:lnTo>
                  <a:lnTo>
                    <a:pt x="30137" y="3302"/>
                  </a:lnTo>
                  <a:lnTo>
                    <a:pt x="30073" y="4318"/>
                  </a:lnTo>
                  <a:lnTo>
                    <a:pt x="30124" y="3810"/>
                  </a:lnTo>
                  <a:lnTo>
                    <a:pt x="30137" y="4953"/>
                  </a:lnTo>
                  <a:lnTo>
                    <a:pt x="30048" y="5334"/>
                  </a:lnTo>
                  <a:lnTo>
                    <a:pt x="29857" y="5791"/>
                  </a:lnTo>
                  <a:lnTo>
                    <a:pt x="29756" y="5969"/>
                  </a:lnTo>
                  <a:lnTo>
                    <a:pt x="30060" y="4953"/>
                  </a:lnTo>
                  <a:lnTo>
                    <a:pt x="29629" y="3937"/>
                  </a:lnTo>
                  <a:lnTo>
                    <a:pt x="29629" y="4953"/>
                  </a:lnTo>
                  <a:lnTo>
                    <a:pt x="29210" y="3556"/>
                  </a:lnTo>
                  <a:lnTo>
                    <a:pt x="29603" y="6858"/>
                  </a:lnTo>
                  <a:lnTo>
                    <a:pt x="29197" y="6223"/>
                  </a:lnTo>
                  <a:lnTo>
                    <a:pt x="29108" y="5715"/>
                  </a:lnTo>
                  <a:lnTo>
                    <a:pt x="28930" y="6096"/>
                  </a:lnTo>
                  <a:lnTo>
                    <a:pt x="28854" y="6858"/>
                  </a:lnTo>
                  <a:lnTo>
                    <a:pt x="28663" y="6858"/>
                  </a:lnTo>
                  <a:lnTo>
                    <a:pt x="28473" y="6121"/>
                  </a:lnTo>
                  <a:lnTo>
                    <a:pt x="28473" y="7747"/>
                  </a:lnTo>
                  <a:lnTo>
                    <a:pt x="28067" y="7035"/>
                  </a:lnTo>
                  <a:lnTo>
                    <a:pt x="28181" y="6591"/>
                  </a:lnTo>
                  <a:lnTo>
                    <a:pt x="28295" y="6223"/>
                  </a:lnTo>
                  <a:lnTo>
                    <a:pt x="28181" y="5842"/>
                  </a:lnTo>
                  <a:lnTo>
                    <a:pt x="27813" y="5207"/>
                  </a:lnTo>
                  <a:lnTo>
                    <a:pt x="27813" y="5588"/>
                  </a:lnTo>
                  <a:lnTo>
                    <a:pt x="27533" y="5715"/>
                  </a:lnTo>
                  <a:lnTo>
                    <a:pt x="26847" y="5715"/>
                  </a:lnTo>
                  <a:lnTo>
                    <a:pt x="27101" y="5842"/>
                  </a:lnTo>
                  <a:lnTo>
                    <a:pt x="27546" y="8509"/>
                  </a:lnTo>
                  <a:lnTo>
                    <a:pt x="26428" y="7112"/>
                  </a:lnTo>
                  <a:lnTo>
                    <a:pt x="26708" y="8890"/>
                  </a:lnTo>
                  <a:lnTo>
                    <a:pt x="26568" y="8128"/>
                  </a:lnTo>
                  <a:lnTo>
                    <a:pt x="26416" y="7239"/>
                  </a:lnTo>
                  <a:lnTo>
                    <a:pt x="26365" y="8128"/>
                  </a:lnTo>
                  <a:lnTo>
                    <a:pt x="26149" y="7747"/>
                  </a:lnTo>
                  <a:lnTo>
                    <a:pt x="25869" y="7239"/>
                  </a:lnTo>
                  <a:lnTo>
                    <a:pt x="25603" y="7112"/>
                  </a:lnTo>
                  <a:lnTo>
                    <a:pt x="25196" y="7112"/>
                  </a:lnTo>
                  <a:lnTo>
                    <a:pt x="25107" y="6858"/>
                  </a:lnTo>
                  <a:lnTo>
                    <a:pt x="25158" y="7112"/>
                  </a:lnTo>
                  <a:lnTo>
                    <a:pt x="25298" y="7747"/>
                  </a:lnTo>
                  <a:lnTo>
                    <a:pt x="24218" y="6985"/>
                  </a:lnTo>
                  <a:lnTo>
                    <a:pt x="24574" y="8128"/>
                  </a:lnTo>
                  <a:lnTo>
                    <a:pt x="24320" y="8001"/>
                  </a:lnTo>
                  <a:lnTo>
                    <a:pt x="24371" y="8255"/>
                  </a:lnTo>
                  <a:lnTo>
                    <a:pt x="24498" y="8382"/>
                  </a:lnTo>
                  <a:lnTo>
                    <a:pt x="24853" y="9525"/>
                  </a:lnTo>
                  <a:lnTo>
                    <a:pt x="22720" y="8509"/>
                  </a:lnTo>
                  <a:lnTo>
                    <a:pt x="23164" y="9906"/>
                  </a:lnTo>
                  <a:lnTo>
                    <a:pt x="23266" y="11049"/>
                  </a:lnTo>
                  <a:lnTo>
                    <a:pt x="23698" y="11557"/>
                  </a:lnTo>
                  <a:lnTo>
                    <a:pt x="23749" y="12446"/>
                  </a:lnTo>
                  <a:lnTo>
                    <a:pt x="23253" y="12319"/>
                  </a:lnTo>
                  <a:lnTo>
                    <a:pt x="23075" y="11557"/>
                  </a:lnTo>
                  <a:lnTo>
                    <a:pt x="22517" y="11557"/>
                  </a:lnTo>
                  <a:lnTo>
                    <a:pt x="22428" y="12192"/>
                  </a:lnTo>
                  <a:lnTo>
                    <a:pt x="22288" y="11938"/>
                  </a:lnTo>
                  <a:lnTo>
                    <a:pt x="21780" y="11684"/>
                  </a:lnTo>
                  <a:lnTo>
                    <a:pt x="21653" y="11938"/>
                  </a:lnTo>
                  <a:lnTo>
                    <a:pt x="22199" y="12369"/>
                  </a:lnTo>
                  <a:lnTo>
                    <a:pt x="23075" y="13335"/>
                  </a:lnTo>
                  <a:lnTo>
                    <a:pt x="22669" y="12319"/>
                  </a:lnTo>
                  <a:lnTo>
                    <a:pt x="22618" y="12192"/>
                  </a:lnTo>
                  <a:lnTo>
                    <a:pt x="22923" y="12446"/>
                  </a:lnTo>
                  <a:lnTo>
                    <a:pt x="23482" y="12827"/>
                  </a:lnTo>
                  <a:lnTo>
                    <a:pt x="23520" y="13106"/>
                  </a:lnTo>
                  <a:lnTo>
                    <a:pt x="24155" y="13335"/>
                  </a:lnTo>
                  <a:lnTo>
                    <a:pt x="23342" y="12573"/>
                  </a:lnTo>
                  <a:lnTo>
                    <a:pt x="24041" y="12954"/>
                  </a:lnTo>
                  <a:lnTo>
                    <a:pt x="24180" y="12954"/>
                  </a:lnTo>
                  <a:lnTo>
                    <a:pt x="24130" y="12573"/>
                  </a:lnTo>
                  <a:lnTo>
                    <a:pt x="24282" y="12827"/>
                  </a:lnTo>
                  <a:lnTo>
                    <a:pt x="24828" y="13208"/>
                  </a:lnTo>
                  <a:lnTo>
                    <a:pt x="24561" y="13208"/>
                  </a:lnTo>
                  <a:lnTo>
                    <a:pt x="25476" y="13335"/>
                  </a:lnTo>
                  <a:lnTo>
                    <a:pt x="24980" y="12573"/>
                  </a:lnTo>
                  <a:lnTo>
                    <a:pt x="24904" y="12446"/>
                  </a:lnTo>
                  <a:lnTo>
                    <a:pt x="24485" y="11811"/>
                  </a:lnTo>
                  <a:lnTo>
                    <a:pt x="25323" y="12319"/>
                  </a:lnTo>
                  <a:lnTo>
                    <a:pt x="25349" y="12446"/>
                  </a:lnTo>
                  <a:lnTo>
                    <a:pt x="25577" y="11557"/>
                  </a:lnTo>
                  <a:lnTo>
                    <a:pt x="24726" y="11811"/>
                  </a:lnTo>
                  <a:lnTo>
                    <a:pt x="24333" y="10541"/>
                  </a:lnTo>
                  <a:lnTo>
                    <a:pt x="26276" y="11938"/>
                  </a:lnTo>
                  <a:lnTo>
                    <a:pt x="25654" y="11176"/>
                  </a:lnTo>
                  <a:lnTo>
                    <a:pt x="25552" y="10668"/>
                  </a:lnTo>
                  <a:lnTo>
                    <a:pt x="25488" y="10541"/>
                  </a:lnTo>
                  <a:lnTo>
                    <a:pt x="25882" y="10706"/>
                  </a:lnTo>
                  <a:lnTo>
                    <a:pt x="26365" y="10922"/>
                  </a:lnTo>
                  <a:lnTo>
                    <a:pt x="26289" y="10668"/>
                  </a:lnTo>
                  <a:lnTo>
                    <a:pt x="26263" y="10541"/>
                  </a:lnTo>
                  <a:lnTo>
                    <a:pt x="25971" y="9525"/>
                  </a:lnTo>
                  <a:lnTo>
                    <a:pt x="26365" y="9906"/>
                  </a:lnTo>
                  <a:lnTo>
                    <a:pt x="26352" y="9779"/>
                  </a:lnTo>
                  <a:lnTo>
                    <a:pt x="26593" y="10020"/>
                  </a:lnTo>
                  <a:lnTo>
                    <a:pt x="26644" y="10160"/>
                  </a:lnTo>
                  <a:lnTo>
                    <a:pt x="27038" y="10541"/>
                  </a:lnTo>
                  <a:lnTo>
                    <a:pt x="26898" y="10325"/>
                  </a:lnTo>
                  <a:lnTo>
                    <a:pt x="27495" y="10922"/>
                  </a:lnTo>
                  <a:lnTo>
                    <a:pt x="26873" y="9906"/>
                  </a:lnTo>
                  <a:lnTo>
                    <a:pt x="26797" y="9779"/>
                  </a:lnTo>
                  <a:lnTo>
                    <a:pt x="26479" y="9271"/>
                  </a:lnTo>
                  <a:lnTo>
                    <a:pt x="27165" y="9525"/>
                  </a:lnTo>
                  <a:lnTo>
                    <a:pt x="27571" y="10414"/>
                  </a:lnTo>
                  <a:lnTo>
                    <a:pt x="27774" y="10541"/>
                  </a:lnTo>
                  <a:lnTo>
                    <a:pt x="27089" y="9271"/>
                  </a:lnTo>
                  <a:lnTo>
                    <a:pt x="28270" y="10541"/>
                  </a:lnTo>
                  <a:lnTo>
                    <a:pt x="28168" y="10020"/>
                  </a:lnTo>
                  <a:lnTo>
                    <a:pt x="27851" y="9271"/>
                  </a:lnTo>
                  <a:lnTo>
                    <a:pt x="27749" y="9017"/>
                  </a:lnTo>
                  <a:lnTo>
                    <a:pt x="28359" y="9398"/>
                  </a:lnTo>
                  <a:lnTo>
                    <a:pt x="28435" y="9017"/>
                  </a:lnTo>
                  <a:lnTo>
                    <a:pt x="28448" y="8890"/>
                  </a:lnTo>
                  <a:lnTo>
                    <a:pt x="28498" y="8636"/>
                  </a:lnTo>
                  <a:lnTo>
                    <a:pt x="28600" y="9144"/>
                  </a:lnTo>
                  <a:lnTo>
                    <a:pt x="29171" y="8890"/>
                  </a:lnTo>
                  <a:lnTo>
                    <a:pt x="29311" y="9144"/>
                  </a:lnTo>
                  <a:lnTo>
                    <a:pt x="29400" y="9525"/>
                  </a:lnTo>
                  <a:lnTo>
                    <a:pt x="29375" y="8890"/>
                  </a:lnTo>
                  <a:lnTo>
                    <a:pt x="29362" y="8636"/>
                  </a:lnTo>
                  <a:lnTo>
                    <a:pt x="29362" y="8509"/>
                  </a:lnTo>
                  <a:lnTo>
                    <a:pt x="29337" y="8001"/>
                  </a:lnTo>
                  <a:lnTo>
                    <a:pt x="29629" y="8001"/>
                  </a:lnTo>
                  <a:lnTo>
                    <a:pt x="29730" y="7747"/>
                  </a:lnTo>
                  <a:lnTo>
                    <a:pt x="29832" y="7493"/>
                  </a:lnTo>
                  <a:lnTo>
                    <a:pt x="29794" y="8128"/>
                  </a:lnTo>
                  <a:lnTo>
                    <a:pt x="29667" y="9398"/>
                  </a:lnTo>
                  <a:lnTo>
                    <a:pt x="29756" y="9601"/>
                  </a:lnTo>
                  <a:lnTo>
                    <a:pt x="29819" y="9182"/>
                  </a:lnTo>
                  <a:lnTo>
                    <a:pt x="29895" y="8382"/>
                  </a:lnTo>
                  <a:lnTo>
                    <a:pt x="30022" y="8128"/>
                  </a:lnTo>
                  <a:lnTo>
                    <a:pt x="29895" y="9398"/>
                  </a:lnTo>
                  <a:lnTo>
                    <a:pt x="30022" y="9271"/>
                  </a:lnTo>
                  <a:lnTo>
                    <a:pt x="30302" y="8128"/>
                  </a:lnTo>
                  <a:lnTo>
                    <a:pt x="30454" y="7493"/>
                  </a:lnTo>
                  <a:lnTo>
                    <a:pt x="30568" y="8128"/>
                  </a:lnTo>
                  <a:lnTo>
                    <a:pt x="30708" y="7493"/>
                  </a:lnTo>
                  <a:lnTo>
                    <a:pt x="30848" y="6858"/>
                  </a:lnTo>
                  <a:lnTo>
                    <a:pt x="30886" y="5969"/>
                  </a:lnTo>
                  <a:lnTo>
                    <a:pt x="30975" y="4572"/>
                  </a:lnTo>
                  <a:lnTo>
                    <a:pt x="31381" y="3810"/>
                  </a:lnTo>
                  <a:lnTo>
                    <a:pt x="31445" y="3683"/>
                  </a:lnTo>
                  <a:lnTo>
                    <a:pt x="31508" y="3556"/>
                  </a:lnTo>
                  <a:lnTo>
                    <a:pt x="31203" y="5232"/>
                  </a:lnTo>
                  <a:lnTo>
                    <a:pt x="31267" y="5080"/>
                  </a:lnTo>
                  <a:lnTo>
                    <a:pt x="31203" y="5588"/>
                  </a:lnTo>
                  <a:lnTo>
                    <a:pt x="31165" y="6096"/>
                  </a:lnTo>
                  <a:lnTo>
                    <a:pt x="31051" y="6604"/>
                  </a:lnTo>
                  <a:lnTo>
                    <a:pt x="31203" y="6223"/>
                  </a:lnTo>
                  <a:lnTo>
                    <a:pt x="31064" y="6858"/>
                  </a:lnTo>
                  <a:lnTo>
                    <a:pt x="30949" y="7874"/>
                  </a:lnTo>
                  <a:lnTo>
                    <a:pt x="31127" y="7112"/>
                  </a:lnTo>
                  <a:lnTo>
                    <a:pt x="31254" y="6858"/>
                  </a:lnTo>
                  <a:lnTo>
                    <a:pt x="31508" y="6604"/>
                  </a:lnTo>
                  <a:lnTo>
                    <a:pt x="31013" y="8128"/>
                  </a:lnTo>
                  <a:lnTo>
                    <a:pt x="30911" y="8763"/>
                  </a:lnTo>
                  <a:lnTo>
                    <a:pt x="31115" y="8153"/>
                  </a:lnTo>
                  <a:lnTo>
                    <a:pt x="31102" y="8382"/>
                  </a:lnTo>
                  <a:lnTo>
                    <a:pt x="31178" y="8128"/>
                  </a:lnTo>
                  <a:lnTo>
                    <a:pt x="31546" y="6985"/>
                  </a:lnTo>
                  <a:lnTo>
                    <a:pt x="31534" y="7239"/>
                  </a:lnTo>
                  <a:lnTo>
                    <a:pt x="31178" y="8382"/>
                  </a:lnTo>
                  <a:lnTo>
                    <a:pt x="31457" y="7747"/>
                  </a:lnTo>
                  <a:lnTo>
                    <a:pt x="31419" y="8763"/>
                  </a:lnTo>
                  <a:lnTo>
                    <a:pt x="31750" y="7747"/>
                  </a:lnTo>
                  <a:lnTo>
                    <a:pt x="32004" y="6985"/>
                  </a:lnTo>
                  <a:lnTo>
                    <a:pt x="32131" y="6731"/>
                  </a:lnTo>
                  <a:lnTo>
                    <a:pt x="32232" y="6604"/>
                  </a:lnTo>
                  <a:lnTo>
                    <a:pt x="32524" y="6223"/>
                  </a:lnTo>
                  <a:lnTo>
                    <a:pt x="32829" y="5842"/>
                  </a:lnTo>
                  <a:lnTo>
                    <a:pt x="32029" y="8763"/>
                  </a:lnTo>
                  <a:lnTo>
                    <a:pt x="32397" y="8636"/>
                  </a:lnTo>
                  <a:lnTo>
                    <a:pt x="32169" y="9017"/>
                  </a:lnTo>
                  <a:lnTo>
                    <a:pt x="32512" y="8890"/>
                  </a:lnTo>
                  <a:lnTo>
                    <a:pt x="32486" y="9398"/>
                  </a:lnTo>
                  <a:lnTo>
                    <a:pt x="33058" y="9017"/>
                  </a:lnTo>
                  <a:lnTo>
                    <a:pt x="32664" y="9779"/>
                  </a:lnTo>
                  <a:lnTo>
                    <a:pt x="32359" y="10033"/>
                  </a:lnTo>
                  <a:lnTo>
                    <a:pt x="32588" y="10033"/>
                  </a:lnTo>
                  <a:lnTo>
                    <a:pt x="32893" y="9779"/>
                  </a:lnTo>
                  <a:lnTo>
                    <a:pt x="32537" y="10541"/>
                  </a:lnTo>
                  <a:lnTo>
                    <a:pt x="32207" y="10706"/>
                  </a:lnTo>
                  <a:lnTo>
                    <a:pt x="32143" y="11049"/>
                  </a:lnTo>
                  <a:lnTo>
                    <a:pt x="32080" y="10896"/>
                  </a:lnTo>
                  <a:lnTo>
                    <a:pt x="32029" y="11049"/>
                  </a:lnTo>
                  <a:lnTo>
                    <a:pt x="31991" y="11176"/>
                  </a:lnTo>
                  <a:lnTo>
                    <a:pt x="31559" y="11557"/>
                  </a:lnTo>
                  <a:lnTo>
                    <a:pt x="32359" y="11176"/>
                  </a:lnTo>
                  <a:lnTo>
                    <a:pt x="31648" y="11684"/>
                  </a:lnTo>
                  <a:lnTo>
                    <a:pt x="31508" y="12065"/>
                  </a:lnTo>
                  <a:lnTo>
                    <a:pt x="31737" y="11938"/>
                  </a:lnTo>
                  <a:lnTo>
                    <a:pt x="32207" y="11430"/>
                  </a:lnTo>
                  <a:lnTo>
                    <a:pt x="32270" y="11811"/>
                  </a:lnTo>
                  <a:lnTo>
                    <a:pt x="31127" y="12446"/>
                  </a:lnTo>
                  <a:lnTo>
                    <a:pt x="30187" y="13081"/>
                  </a:lnTo>
                  <a:lnTo>
                    <a:pt x="33426" y="12065"/>
                  </a:lnTo>
                  <a:lnTo>
                    <a:pt x="32232" y="12954"/>
                  </a:lnTo>
                  <a:lnTo>
                    <a:pt x="32829" y="12954"/>
                  </a:lnTo>
                  <a:lnTo>
                    <a:pt x="32778" y="13335"/>
                  </a:lnTo>
                  <a:lnTo>
                    <a:pt x="31407" y="14097"/>
                  </a:lnTo>
                  <a:lnTo>
                    <a:pt x="31330" y="14351"/>
                  </a:lnTo>
                  <a:lnTo>
                    <a:pt x="30975" y="14859"/>
                  </a:lnTo>
                  <a:lnTo>
                    <a:pt x="32994" y="14478"/>
                  </a:lnTo>
                  <a:lnTo>
                    <a:pt x="32715" y="15113"/>
                  </a:lnTo>
                  <a:lnTo>
                    <a:pt x="33147" y="14960"/>
                  </a:lnTo>
                  <a:lnTo>
                    <a:pt x="34010" y="14732"/>
                  </a:lnTo>
                  <a:lnTo>
                    <a:pt x="34264" y="14960"/>
                  </a:lnTo>
                  <a:lnTo>
                    <a:pt x="34366" y="15494"/>
                  </a:lnTo>
                  <a:lnTo>
                    <a:pt x="33020" y="15875"/>
                  </a:lnTo>
                  <a:lnTo>
                    <a:pt x="32677" y="15621"/>
                  </a:lnTo>
                  <a:lnTo>
                    <a:pt x="32626" y="15494"/>
                  </a:lnTo>
                  <a:lnTo>
                    <a:pt x="32867" y="15494"/>
                  </a:lnTo>
                  <a:lnTo>
                    <a:pt x="32689" y="15367"/>
                  </a:lnTo>
                  <a:lnTo>
                    <a:pt x="32512" y="15240"/>
                  </a:lnTo>
                  <a:lnTo>
                    <a:pt x="32156" y="15494"/>
                  </a:lnTo>
                  <a:lnTo>
                    <a:pt x="32524" y="15367"/>
                  </a:lnTo>
                  <a:lnTo>
                    <a:pt x="32308" y="15621"/>
                  </a:lnTo>
                  <a:lnTo>
                    <a:pt x="32232" y="15875"/>
                  </a:lnTo>
                  <a:lnTo>
                    <a:pt x="32334" y="16230"/>
                  </a:lnTo>
                  <a:lnTo>
                    <a:pt x="32486" y="16002"/>
                  </a:lnTo>
                  <a:lnTo>
                    <a:pt x="32346" y="16256"/>
                  </a:lnTo>
                  <a:lnTo>
                    <a:pt x="32067" y="16637"/>
                  </a:lnTo>
                  <a:lnTo>
                    <a:pt x="32626" y="16764"/>
                  </a:lnTo>
                  <a:lnTo>
                    <a:pt x="32385" y="17399"/>
                  </a:lnTo>
                  <a:lnTo>
                    <a:pt x="32562" y="17272"/>
                  </a:lnTo>
                  <a:lnTo>
                    <a:pt x="32956" y="17145"/>
                  </a:lnTo>
                  <a:lnTo>
                    <a:pt x="32689" y="18034"/>
                  </a:lnTo>
                  <a:lnTo>
                    <a:pt x="33731" y="17399"/>
                  </a:lnTo>
                  <a:lnTo>
                    <a:pt x="33985" y="17907"/>
                  </a:lnTo>
                  <a:lnTo>
                    <a:pt x="33502" y="18288"/>
                  </a:lnTo>
                  <a:lnTo>
                    <a:pt x="32664" y="18034"/>
                  </a:lnTo>
                  <a:lnTo>
                    <a:pt x="33083" y="18415"/>
                  </a:lnTo>
                  <a:lnTo>
                    <a:pt x="33121" y="18669"/>
                  </a:lnTo>
                  <a:lnTo>
                    <a:pt x="32918" y="18923"/>
                  </a:lnTo>
                  <a:lnTo>
                    <a:pt x="31965" y="18669"/>
                  </a:lnTo>
                  <a:lnTo>
                    <a:pt x="32753" y="19050"/>
                  </a:lnTo>
                  <a:lnTo>
                    <a:pt x="31699" y="19685"/>
                  </a:lnTo>
                  <a:lnTo>
                    <a:pt x="31635" y="20066"/>
                  </a:lnTo>
                  <a:lnTo>
                    <a:pt x="31546" y="20193"/>
                  </a:lnTo>
                  <a:lnTo>
                    <a:pt x="32232" y="19939"/>
                  </a:lnTo>
                  <a:lnTo>
                    <a:pt x="32156" y="20193"/>
                  </a:lnTo>
                  <a:lnTo>
                    <a:pt x="31851" y="20320"/>
                  </a:lnTo>
                  <a:lnTo>
                    <a:pt x="32359" y="20320"/>
                  </a:lnTo>
                  <a:lnTo>
                    <a:pt x="33020" y="19939"/>
                  </a:lnTo>
                  <a:lnTo>
                    <a:pt x="33718" y="20066"/>
                  </a:lnTo>
                  <a:lnTo>
                    <a:pt x="33566" y="20193"/>
                  </a:lnTo>
                  <a:lnTo>
                    <a:pt x="33464" y="20332"/>
                  </a:lnTo>
                  <a:lnTo>
                    <a:pt x="34251" y="20574"/>
                  </a:lnTo>
                  <a:lnTo>
                    <a:pt x="33312" y="20828"/>
                  </a:lnTo>
                  <a:lnTo>
                    <a:pt x="33502" y="20193"/>
                  </a:lnTo>
                  <a:lnTo>
                    <a:pt x="32385" y="21209"/>
                  </a:lnTo>
                  <a:lnTo>
                    <a:pt x="32232" y="20929"/>
                  </a:lnTo>
                  <a:lnTo>
                    <a:pt x="32181" y="21082"/>
                  </a:lnTo>
                  <a:lnTo>
                    <a:pt x="31915" y="21082"/>
                  </a:lnTo>
                  <a:lnTo>
                    <a:pt x="31203" y="21844"/>
                  </a:lnTo>
                  <a:lnTo>
                    <a:pt x="32740" y="21209"/>
                  </a:lnTo>
                  <a:lnTo>
                    <a:pt x="33045" y="21082"/>
                  </a:lnTo>
                  <a:lnTo>
                    <a:pt x="33159" y="21717"/>
                  </a:lnTo>
                  <a:lnTo>
                    <a:pt x="32613" y="21717"/>
                  </a:lnTo>
                  <a:lnTo>
                    <a:pt x="32334" y="21958"/>
                  </a:lnTo>
                  <a:lnTo>
                    <a:pt x="33172" y="21844"/>
                  </a:lnTo>
                  <a:lnTo>
                    <a:pt x="33604" y="21958"/>
                  </a:lnTo>
                  <a:lnTo>
                    <a:pt x="33566" y="22098"/>
                  </a:lnTo>
                  <a:lnTo>
                    <a:pt x="33324" y="22479"/>
                  </a:lnTo>
                  <a:lnTo>
                    <a:pt x="34061" y="22352"/>
                  </a:lnTo>
                  <a:lnTo>
                    <a:pt x="34061" y="22542"/>
                  </a:lnTo>
                  <a:lnTo>
                    <a:pt x="33985" y="22707"/>
                  </a:lnTo>
                  <a:lnTo>
                    <a:pt x="34061" y="22580"/>
                  </a:lnTo>
                  <a:lnTo>
                    <a:pt x="34201" y="22352"/>
                  </a:lnTo>
                  <a:lnTo>
                    <a:pt x="34747" y="22225"/>
                  </a:lnTo>
                  <a:lnTo>
                    <a:pt x="34848" y="22606"/>
                  </a:lnTo>
                  <a:lnTo>
                    <a:pt x="34963" y="22733"/>
                  </a:lnTo>
                  <a:lnTo>
                    <a:pt x="35458" y="22733"/>
                  </a:lnTo>
                  <a:lnTo>
                    <a:pt x="35344" y="24384"/>
                  </a:lnTo>
                  <a:lnTo>
                    <a:pt x="35217" y="24511"/>
                  </a:lnTo>
                  <a:lnTo>
                    <a:pt x="34848" y="24638"/>
                  </a:lnTo>
                  <a:lnTo>
                    <a:pt x="34505" y="24638"/>
                  </a:lnTo>
                  <a:lnTo>
                    <a:pt x="34569" y="24384"/>
                  </a:lnTo>
                  <a:lnTo>
                    <a:pt x="35090" y="24485"/>
                  </a:lnTo>
                  <a:lnTo>
                    <a:pt x="35318" y="24384"/>
                  </a:lnTo>
                  <a:lnTo>
                    <a:pt x="35344" y="22796"/>
                  </a:lnTo>
                  <a:lnTo>
                    <a:pt x="33743" y="23583"/>
                  </a:lnTo>
                  <a:lnTo>
                    <a:pt x="34417" y="23876"/>
                  </a:lnTo>
                  <a:lnTo>
                    <a:pt x="34112" y="24257"/>
                  </a:lnTo>
                  <a:lnTo>
                    <a:pt x="33426" y="24257"/>
                  </a:lnTo>
                  <a:lnTo>
                    <a:pt x="33223" y="24511"/>
                  </a:lnTo>
                  <a:lnTo>
                    <a:pt x="33642" y="24638"/>
                  </a:lnTo>
                  <a:lnTo>
                    <a:pt x="33337" y="25019"/>
                  </a:lnTo>
                  <a:lnTo>
                    <a:pt x="33159" y="25146"/>
                  </a:lnTo>
                  <a:lnTo>
                    <a:pt x="33959" y="25019"/>
                  </a:lnTo>
                  <a:lnTo>
                    <a:pt x="33769" y="24892"/>
                  </a:lnTo>
                  <a:lnTo>
                    <a:pt x="34531" y="25019"/>
                  </a:lnTo>
                  <a:lnTo>
                    <a:pt x="34302" y="24892"/>
                  </a:lnTo>
                  <a:lnTo>
                    <a:pt x="34150" y="24892"/>
                  </a:lnTo>
                  <a:lnTo>
                    <a:pt x="33909" y="24765"/>
                  </a:lnTo>
                  <a:lnTo>
                    <a:pt x="34302" y="24892"/>
                  </a:lnTo>
                  <a:lnTo>
                    <a:pt x="34645" y="24765"/>
                  </a:lnTo>
                  <a:lnTo>
                    <a:pt x="35039" y="24765"/>
                  </a:lnTo>
                  <a:lnTo>
                    <a:pt x="35483" y="24638"/>
                  </a:lnTo>
                  <a:lnTo>
                    <a:pt x="36360" y="24511"/>
                  </a:lnTo>
                  <a:lnTo>
                    <a:pt x="35725" y="25019"/>
                  </a:lnTo>
                  <a:lnTo>
                    <a:pt x="33870" y="25146"/>
                  </a:lnTo>
                  <a:lnTo>
                    <a:pt x="33058" y="25273"/>
                  </a:lnTo>
                  <a:lnTo>
                    <a:pt x="34975" y="25527"/>
                  </a:lnTo>
                  <a:lnTo>
                    <a:pt x="34594" y="25908"/>
                  </a:lnTo>
                  <a:lnTo>
                    <a:pt x="35318" y="25908"/>
                  </a:lnTo>
                  <a:lnTo>
                    <a:pt x="35382" y="26162"/>
                  </a:lnTo>
                  <a:lnTo>
                    <a:pt x="35128" y="26162"/>
                  </a:lnTo>
                  <a:lnTo>
                    <a:pt x="35255" y="26289"/>
                  </a:lnTo>
                  <a:lnTo>
                    <a:pt x="34937" y="26162"/>
                  </a:lnTo>
                  <a:lnTo>
                    <a:pt x="34607" y="26035"/>
                  </a:lnTo>
                  <a:lnTo>
                    <a:pt x="34315" y="26035"/>
                  </a:lnTo>
                  <a:lnTo>
                    <a:pt x="33896" y="25908"/>
                  </a:lnTo>
                  <a:lnTo>
                    <a:pt x="34353" y="26162"/>
                  </a:lnTo>
                  <a:lnTo>
                    <a:pt x="33731" y="26035"/>
                  </a:lnTo>
                  <a:lnTo>
                    <a:pt x="34848" y="26670"/>
                  </a:lnTo>
                  <a:lnTo>
                    <a:pt x="34264" y="26416"/>
                  </a:lnTo>
                  <a:lnTo>
                    <a:pt x="33985" y="26416"/>
                  </a:lnTo>
                  <a:lnTo>
                    <a:pt x="33566" y="26289"/>
                  </a:lnTo>
                  <a:lnTo>
                    <a:pt x="35179" y="27686"/>
                  </a:lnTo>
                  <a:lnTo>
                    <a:pt x="34671" y="27813"/>
                  </a:lnTo>
                  <a:lnTo>
                    <a:pt x="34290" y="27305"/>
                  </a:lnTo>
                  <a:lnTo>
                    <a:pt x="33883" y="27051"/>
                  </a:lnTo>
                  <a:lnTo>
                    <a:pt x="33807" y="26924"/>
                  </a:lnTo>
                  <a:lnTo>
                    <a:pt x="33667" y="26670"/>
                  </a:lnTo>
                  <a:lnTo>
                    <a:pt x="33477" y="26670"/>
                  </a:lnTo>
                  <a:lnTo>
                    <a:pt x="33756" y="26924"/>
                  </a:lnTo>
                  <a:lnTo>
                    <a:pt x="33401" y="26797"/>
                  </a:lnTo>
                  <a:lnTo>
                    <a:pt x="33921" y="27940"/>
                  </a:lnTo>
                  <a:lnTo>
                    <a:pt x="33375" y="27686"/>
                  </a:lnTo>
                  <a:lnTo>
                    <a:pt x="33502" y="27940"/>
                  </a:lnTo>
                  <a:lnTo>
                    <a:pt x="33934" y="28448"/>
                  </a:lnTo>
                  <a:lnTo>
                    <a:pt x="33731" y="28575"/>
                  </a:lnTo>
                  <a:lnTo>
                    <a:pt x="33553" y="28829"/>
                  </a:lnTo>
                  <a:lnTo>
                    <a:pt x="34163" y="29210"/>
                  </a:lnTo>
                  <a:lnTo>
                    <a:pt x="32385" y="28321"/>
                  </a:lnTo>
                  <a:lnTo>
                    <a:pt x="32994" y="30480"/>
                  </a:lnTo>
                  <a:lnTo>
                    <a:pt x="31470" y="29718"/>
                  </a:lnTo>
                  <a:lnTo>
                    <a:pt x="31038" y="30734"/>
                  </a:lnTo>
                  <a:lnTo>
                    <a:pt x="30784" y="30988"/>
                  </a:lnTo>
                  <a:lnTo>
                    <a:pt x="30670" y="30861"/>
                  </a:lnTo>
                  <a:lnTo>
                    <a:pt x="29870" y="30861"/>
                  </a:lnTo>
                  <a:lnTo>
                    <a:pt x="31635" y="32258"/>
                  </a:lnTo>
                  <a:lnTo>
                    <a:pt x="30746" y="32258"/>
                  </a:lnTo>
                  <a:lnTo>
                    <a:pt x="29845" y="31762"/>
                  </a:lnTo>
                  <a:lnTo>
                    <a:pt x="30619" y="31623"/>
                  </a:lnTo>
                  <a:lnTo>
                    <a:pt x="30213" y="31496"/>
                  </a:lnTo>
                  <a:lnTo>
                    <a:pt x="28752" y="30226"/>
                  </a:lnTo>
                  <a:lnTo>
                    <a:pt x="29857" y="32258"/>
                  </a:lnTo>
                  <a:lnTo>
                    <a:pt x="28752" y="31762"/>
                  </a:lnTo>
                  <a:lnTo>
                    <a:pt x="28714" y="31623"/>
                  </a:lnTo>
                  <a:lnTo>
                    <a:pt x="28016" y="31369"/>
                  </a:lnTo>
                  <a:lnTo>
                    <a:pt x="28676" y="32639"/>
                  </a:lnTo>
                  <a:lnTo>
                    <a:pt x="28194" y="33020"/>
                  </a:lnTo>
                  <a:lnTo>
                    <a:pt x="28155" y="33147"/>
                  </a:lnTo>
                  <a:lnTo>
                    <a:pt x="28270" y="33401"/>
                  </a:lnTo>
                  <a:lnTo>
                    <a:pt x="28359" y="34023"/>
                  </a:lnTo>
                  <a:lnTo>
                    <a:pt x="28257" y="34290"/>
                  </a:lnTo>
                  <a:lnTo>
                    <a:pt x="28143" y="35128"/>
                  </a:lnTo>
                  <a:lnTo>
                    <a:pt x="28028" y="35433"/>
                  </a:lnTo>
                  <a:lnTo>
                    <a:pt x="27622" y="35179"/>
                  </a:lnTo>
                  <a:lnTo>
                    <a:pt x="27127" y="35179"/>
                  </a:lnTo>
                  <a:lnTo>
                    <a:pt x="26619" y="34671"/>
                  </a:lnTo>
                  <a:lnTo>
                    <a:pt x="26492" y="34544"/>
                  </a:lnTo>
                  <a:lnTo>
                    <a:pt x="26771" y="34290"/>
                  </a:lnTo>
                  <a:lnTo>
                    <a:pt x="25844" y="33655"/>
                  </a:lnTo>
                  <a:lnTo>
                    <a:pt x="26403" y="34671"/>
                  </a:lnTo>
                  <a:lnTo>
                    <a:pt x="26098" y="34671"/>
                  </a:lnTo>
                  <a:lnTo>
                    <a:pt x="25781" y="34290"/>
                  </a:lnTo>
                  <a:lnTo>
                    <a:pt x="25628" y="34544"/>
                  </a:lnTo>
                  <a:lnTo>
                    <a:pt x="25527" y="35052"/>
                  </a:lnTo>
                  <a:lnTo>
                    <a:pt x="26250" y="35814"/>
                  </a:lnTo>
                  <a:lnTo>
                    <a:pt x="25679" y="36195"/>
                  </a:lnTo>
                  <a:lnTo>
                    <a:pt x="25996" y="36449"/>
                  </a:lnTo>
                  <a:lnTo>
                    <a:pt x="26555" y="37592"/>
                  </a:lnTo>
                  <a:lnTo>
                    <a:pt x="26098" y="37084"/>
                  </a:lnTo>
                  <a:lnTo>
                    <a:pt x="25285" y="36195"/>
                  </a:lnTo>
                  <a:lnTo>
                    <a:pt x="25628" y="37084"/>
                  </a:lnTo>
                  <a:lnTo>
                    <a:pt x="24688" y="36322"/>
                  </a:lnTo>
                  <a:lnTo>
                    <a:pt x="24828" y="37846"/>
                  </a:lnTo>
                  <a:lnTo>
                    <a:pt x="24701" y="38227"/>
                  </a:lnTo>
                  <a:lnTo>
                    <a:pt x="24434" y="37769"/>
                  </a:lnTo>
                  <a:lnTo>
                    <a:pt x="24511" y="38481"/>
                  </a:lnTo>
                  <a:lnTo>
                    <a:pt x="24130" y="38735"/>
                  </a:lnTo>
                  <a:lnTo>
                    <a:pt x="22542" y="37084"/>
                  </a:lnTo>
                  <a:lnTo>
                    <a:pt x="22758" y="39243"/>
                  </a:lnTo>
                  <a:lnTo>
                    <a:pt x="21221" y="38227"/>
                  </a:lnTo>
                  <a:lnTo>
                    <a:pt x="21183" y="39497"/>
                  </a:lnTo>
                  <a:lnTo>
                    <a:pt x="19672" y="39243"/>
                  </a:lnTo>
                  <a:lnTo>
                    <a:pt x="19024" y="40132"/>
                  </a:lnTo>
                  <a:lnTo>
                    <a:pt x="20574" y="41148"/>
                  </a:lnTo>
                  <a:lnTo>
                    <a:pt x="19342" y="40614"/>
                  </a:lnTo>
                  <a:lnTo>
                    <a:pt x="19024" y="40474"/>
                  </a:lnTo>
                  <a:lnTo>
                    <a:pt x="18834" y="40386"/>
                  </a:lnTo>
                  <a:lnTo>
                    <a:pt x="18643" y="40436"/>
                  </a:lnTo>
                  <a:lnTo>
                    <a:pt x="19050" y="40601"/>
                  </a:lnTo>
                  <a:lnTo>
                    <a:pt x="19354" y="40881"/>
                  </a:lnTo>
                  <a:lnTo>
                    <a:pt x="18948" y="41529"/>
                  </a:lnTo>
                  <a:lnTo>
                    <a:pt x="19913" y="41783"/>
                  </a:lnTo>
                  <a:lnTo>
                    <a:pt x="19646" y="41579"/>
                  </a:lnTo>
                  <a:lnTo>
                    <a:pt x="19456" y="40970"/>
                  </a:lnTo>
                  <a:lnTo>
                    <a:pt x="20066" y="41529"/>
                  </a:lnTo>
                  <a:lnTo>
                    <a:pt x="20116" y="41910"/>
                  </a:lnTo>
                  <a:lnTo>
                    <a:pt x="19926" y="41910"/>
                  </a:lnTo>
                  <a:lnTo>
                    <a:pt x="18605" y="41529"/>
                  </a:lnTo>
                  <a:lnTo>
                    <a:pt x="18097" y="41275"/>
                  </a:lnTo>
                  <a:lnTo>
                    <a:pt x="18478" y="41148"/>
                  </a:lnTo>
                  <a:lnTo>
                    <a:pt x="18161" y="40767"/>
                  </a:lnTo>
                  <a:lnTo>
                    <a:pt x="17678" y="41148"/>
                  </a:lnTo>
                  <a:lnTo>
                    <a:pt x="17449" y="40386"/>
                  </a:lnTo>
                  <a:lnTo>
                    <a:pt x="16840" y="40259"/>
                  </a:lnTo>
                  <a:lnTo>
                    <a:pt x="17360" y="40767"/>
                  </a:lnTo>
                  <a:lnTo>
                    <a:pt x="17386" y="41148"/>
                  </a:lnTo>
                  <a:lnTo>
                    <a:pt x="16992" y="41148"/>
                  </a:lnTo>
                  <a:lnTo>
                    <a:pt x="17907" y="41402"/>
                  </a:lnTo>
                  <a:lnTo>
                    <a:pt x="18072" y="42672"/>
                  </a:lnTo>
                  <a:lnTo>
                    <a:pt x="17487" y="42037"/>
                  </a:lnTo>
                  <a:lnTo>
                    <a:pt x="16332" y="40767"/>
                  </a:lnTo>
                  <a:lnTo>
                    <a:pt x="16484" y="42037"/>
                  </a:lnTo>
                  <a:lnTo>
                    <a:pt x="16243" y="41402"/>
                  </a:lnTo>
                  <a:lnTo>
                    <a:pt x="16205" y="41910"/>
                  </a:lnTo>
                  <a:lnTo>
                    <a:pt x="15214" y="42418"/>
                  </a:lnTo>
                  <a:lnTo>
                    <a:pt x="16002" y="43815"/>
                  </a:lnTo>
                  <a:lnTo>
                    <a:pt x="15659" y="43561"/>
                  </a:lnTo>
                  <a:lnTo>
                    <a:pt x="15367" y="43307"/>
                  </a:lnTo>
                  <a:lnTo>
                    <a:pt x="15392" y="43180"/>
                  </a:lnTo>
                  <a:lnTo>
                    <a:pt x="15227" y="43281"/>
                  </a:lnTo>
                  <a:lnTo>
                    <a:pt x="15062" y="43561"/>
                  </a:lnTo>
                  <a:lnTo>
                    <a:pt x="14935" y="43942"/>
                  </a:lnTo>
                  <a:lnTo>
                    <a:pt x="15074" y="44069"/>
                  </a:lnTo>
                  <a:lnTo>
                    <a:pt x="15100" y="45085"/>
                  </a:lnTo>
                  <a:lnTo>
                    <a:pt x="14820" y="44704"/>
                  </a:lnTo>
                  <a:lnTo>
                    <a:pt x="14643" y="44196"/>
                  </a:lnTo>
                  <a:lnTo>
                    <a:pt x="14922" y="45085"/>
                  </a:lnTo>
                  <a:lnTo>
                    <a:pt x="14693" y="44704"/>
                  </a:lnTo>
                  <a:lnTo>
                    <a:pt x="14579" y="44323"/>
                  </a:lnTo>
                  <a:lnTo>
                    <a:pt x="14668" y="45212"/>
                  </a:lnTo>
                  <a:lnTo>
                    <a:pt x="14605" y="45085"/>
                  </a:lnTo>
                  <a:lnTo>
                    <a:pt x="14389" y="44196"/>
                  </a:lnTo>
                  <a:lnTo>
                    <a:pt x="14211" y="43688"/>
                  </a:lnTo>
                  <a:lnTo>
                    <a:pt x="14287" y="46355"/>
                  </a:lnTo>
                  <a:lnTo>
                    <a:pt x="14033" y="46863"/>
                  </a:lnTo>
                  <a:lnTo>
                    <a:pt x="14020" y="46355"/>
                  </a:lnTo>
                  <a:lnTo>
                    <a:pt x="14008" y="45720"/>
                  </a:lnTo>
                  <a:lnTo>
                    <a:pt x="14020" y="43688"/>
                  </a:lnTo>
                  <a:lnTo>
                    <a:pt x="13525" y="45466"/>
                  </a:lnTo>
                  <a:lnTo>
                    <a:pt x="12992" y="45720"/>
                  </a:lnTo>
                  <a:lnTo>
                    <a:pt x="13373" y="44577"/>
                  </a:lnTo>
                  <a:lnTo>
                    <a:pt x="13449" y="44323"/>
                  </a:lnTo>
                  <a:lnTo>
                    <a:pt x="13665" y="43688"/>
                  </a:lnTo>
                  <a:lnTo>
                    <a:pt x="12992" y="44323"/>
                  </a:lnTo>
                  <a:lnTo>
                    <a:pt x="13068" y="44196"/>
                  </a:lnTo>
                  <a:lnTo>
                    <a:pt x="13512" y="43434"/>
                  </a:lnTo>
                  <a:lnTo>
                    <a:pt x="13347" y="43649"/>
                  </a:lnTo>
                  <a:lnTo>
                    <a:pt x="12674" y="44196"/>
                  </a:lnTo>
                  <a:lnTo>
                    <a:pt x="12534" y="44196"/>
                  </a:lnTo>
                  <a:lnTo>
                    <a:pt x="12738" y="43942"/>
                  </a:lnTo>
                  <a:lnTo>
                    <a:pt x="11633" y="44577"/>
                  </a:lnTo>
                  <a:lnTo>
                    <a:pt x="12700" y="43815"/>
                  </a:lnTo>
                  <a:lnTo>
                    <a:pt x="12687" y="43942"/>
                  </a:lnTo>
                  <a:lnTo>
                    <a:pt x="12827" y="43815"/>
                  </a:lnTo>
                  <a:lnTo>
                    <a:pt x="12966" y="43688"/>
                  </a:lnTo>
                  <a:lnTo>
                    <a:pt x="13398" y="43307"/>
                  </a:lnTo>
                  <a:lnTo>
                    <a:pt x="13347" y="43053"/>
                  </a:lnTo>
                  <a:lnTo>
                    <a:pt x="11836" y="43688"/>
                  </a:lnTo>
                  <a:lnTo>
                    <a:pt x="12611" y="42926"/>
                  </a:lnTo>
                  <a:lnTo>
                    <a:pt x="12788" y="42760"/>
                  </a:lnTo>
                  <a:lnTo>
                    <a:pt x="13157" y="42773"/>
                  </a:lnTo>
                  <a:lnTo>
                    <a:pt x="12890" y="42646"/>
                  </a:lnTo>
                  <a:lnTo>
                    <a:pt x="13512" y="42037"/>
                  </a:lnTo>
                  <a:lnTo>
                    <a:pt x="13639" y="41910"/>
                  </a:lnTo>
                  <a:lnTo>
                    <a:pt x="10083" y="41783"/>
                  </a:lnTo>
                  <a:lnTo>
                    <a:pt x="11150" y="41021"/>
                  </a:lnTo>
                  <a:lnTo>
                    <a:pt x="11861" y="40513"/>
                  </a:lnTo>
                  <a:lnTo>
                    <a:pt x="11391" y="40513"/>
                  </a:lnTo>
                  <a:lnTo>
                    <a:pt x="11303" y="40132"/>
                  </a:lnTo>
                  <a:lnTo>
                    <a:pt x="10833" y="40132"/>
                  </a:lnTo>
                  <a:lnTo>
                    <a:pt x="11252" y="40005"/>
                  </a:lnTo>
                  <a:lnTo>
                    <a:pt x="11658" y="39878"/>
                  </a:lnTo>
                  <a:lnTo>
                    <a:pt x="11620" y="38862"/>
                  </a:lnTo>
                  <a:lnTo>
                    <a:pt x="11341" y="38481"/>
                  </a:lnTo>
                  <a:lnTo>
                    <a:pt x="11150" y="38227"/>
                  </a:lnTo>
                  <a:lnTo>
                    <a:pt x="11785" y="38100"/>
                  </a:lnTo>
                  <a:lnTo>
                    <a:pt x="11684" y="37719"/>
                  </a:lnTo>
                  <a:lnTo>
                    <a:pt x="9245" y="38481"/>
                  </a:lnTo>
                  <a:lnTo>
                    <a:pt x="9055" y="38100"/>
                  </a:lnTo>
                  <a:lnTo>
                    <a:pt x="10236" y="37592"/>
                  </a:lnTo>
                  <a:lnTo>
                    <a:pt x="10033" y="37084"/>
                  </a:lnTo>
                  <a:lnTo>
                    <a:pt x="10109" y="36576"/>
                  </a:lnTo>
                  <a:lnTo>
                    <a:pt x="10287" y="36322"/>
                  </a:lnTo>
                  <a:lnTo>
                    <a:pt x="10744" y="35687"/>
                  </a:lnTo>
                  <a:lnTo>
                    <a:pt x="9372" y="35433"/>
                  </a:lnTo>
                  <a:lnTo>
                    <a:pt x="9918" y="35306"/>
                  </a:lnTo>
                  <a:lnTo>
                    <a:pt x="10096" y="34544"/>
                  </a:lnTo>
                  <a:lnTo>
                    <a:pt x="10134" y="34417"/>
                  </a:lnTo>
                  <a:lnTo>
                    <a:pt x="10350" y="33782"/>
                  </a:lnTo>
                  <a:lnTo>
                    <a:pt x="9753" y="34023"/>
                  </a:lnTo>
                  <a:lnTo>
                    <a:pt x="8559" y="33655"/>
                  </a:lnTo>
                  <a:lnTo>
                    <a:pt x="8242" y="33528"/>
                  </a:lnTo>
                  <a:lnTo>
                    <a:pt x="7924" y="33401"/>
                  </a:lnTo>
                  <a:lnTo>
                    <a:pt x="8763" y="33274"/>
                  </a:lnTo>
                  <a:lnTo>
                    <a:pt x="7594" y="33274"/>
                  </a:lnTo>
                  <a:lnTo>
                    <a:pt x="7366" y="33528"/>
                  </a:lnTo>
                  <a:lnTo>
                    <a:pt x="6946" y="33147"/>
                  </a:lnTo>
                  <a:lnTo>
                    <a:pt x="7607" y="33020"/>
                  </a:lnTo>
                  <a:lnTo>
                    <a:pt x="7797" y="32893"/>
                  </a:lnTo>
                  <a:lnTo>
                    <a:pt x="6553" y="33147"/>
                  </a:lnTo>
                  <a:lnTo>
                    <a:pt x="6908" y="32766"/>
                  </a:lnTo>
                  <a:lnTo>
                    <a:pt x="7493" y="32766"/>
                  </a:lnTo>
                  <a:lnTo>
                    <a:pt x="7493" y="32639"/>
                  </a:lnTo>
                  <a:lnTo>
                    <a:pt x="7200" y="32639"/>
                  </a:lnTo>
                  <a:lnTo>
                    <a:pt x="6477" y="32512"/>
                  </a:lnTo>
                  <a:lnTo>
                    <a:pt x="6045" y="32385"/>
                  </a:lnTo>
                  <a:lnTo>
                    <a:pt x="6502" y="32016"/>
                  </a:lnTo>
                  <a:lnTo>
                    <a:pt x="6629" y="32016"/>
                  </a:lnTo>
                  <a:lnTo>
                    <a:pt x="6083" y="31750"/>
                  </a:lnTo>
                  <a:lnTo>
                    <a:pt x="6616" y="31750"/>
                  </a:lnTo>
                  <a:lnTo>
                    <a:pt x="6946" y="31877"/>
                  </a:lnTo>
                  <a:lnTo>
                    <a:pt x="7353" y="31762"/>
                  </a:lnTo>
                  <a:lnTo>
                    <a:pt x="6286" y="31115"/>
                  </a:lnTo>
                  <a:lnTo>
                    <a:pt x="7239" y="31242"/>
                  </a:lnTo>
                  <a:lnTo>
                    <a:pt x="7772" y="31496"/>
                  </a:lnTo>
                  <a:lnTo>
                    <a:pt x="7378" y="31750"/>
                  </a:lnTo>
                  <a:lnTo>
                    <a:pt x="8216" y="32004"/>
                  </a:lnTo>
                  <a:lnTo>
                    <a:pt x="8420" y="31877"/>
                  </a:lnTo>
                  <a:lnTo>
                    <a:pt x="8559" y="31940"/>
                  </a:lnTo>
                  <a:lnTo>
                    <a:pt x="7797" y="31496"/>
                  </a:lnTo>
                  <a:lnTo>
                    <a:pt x="8280" y="31496"/>
                  </a:lnTo>
                  <a:lnTo>
                    <a:pt x="8547" y="31623"/>
                  </a:lnTo>
                  <a:lnTo>
                    <a:pt x="8712" y="31623"/>
                  </a:lnTo>
                  <a:lnTo>
                    <a:pt x="8559" y="31496"/>
                  </a:lnTo>
                  <a:lnTo>
                    <a:pt x="8801" y="31623"/>
                  </a:lnTo>
                  <a:lnTo>
                    <a:pt x="8826" y="31496"/>
                  </a:lnTo>
                  <a:lnTo>
                    <a:pt x="8750" y="31369"/>
                  </a:lnTo>
                  <a:lnTo>
                    <a:pt x="9067" y="31623"/>
                  </a:lnTo>
                  <a:lnTo>
                    <a:pt x="9144" y="31750"/>
                  </a:lnTo>
                  <a:lnTo>
                    <a:pt x="8851" y="31623"/>
                  </a:lnTo>
                  <a:lnTo>
                    <a:pt x="9017" y="31750"/>
                  </a:lnTo>
                  <a:lnTo>
                    <a:pt x="9385" y="32004"/>
                  </a:lnTo>
                  <a:lnTo>
                    <a:pt x="9194" y="31750"/>
                  </a:lnTo>
                  <a:lnTo>
                    <a:pt x="8890" y="31369"/>
                  </a:lnTo>
                  <a:lnTo>
                    <a:pt x="8636" y="31115"/>
                  </a:lnTo>
                  <a:lnTo>
                    <a:pt x="8851" y="31115"/>
                  </a:lnTo>
                  <a:lnTo>
                    <a:pt x="8305" y="30772"/>
                  </a:lnTo>
                  <a:lnTo>
                    <a:pt x="8318" y="30988"/>
                  </a:lnTo>
                  <a:lnTo>
                    <a:pt x="8267" y="30861"/>
                  </a:lnTo>
                  <a:lnTo>
                    <a:pt x="8204" y="30988"/>
                  </a:lnTo>
                  <a:lnTo>
                    <a:pt x="8128" y="31115"/>
                  </a:lnTo>
                  <a:lnTo>
                    <a:pt x="7823" y="30861"/>
                  </a:lnTo>
                  <a:lnTo>
                    <a:pt x="7632" y="30480"/>
                  </a:lnTo>
                  <a:lnTo>
                    <a:pt x="8089" y="30734"/>
                  </a:lnTo>
                  <a:lnTo>
                    <a:pt x="7899" y="30480"/>
                  </a:lnTo>
                  <a:lnTo>
                    <a:pt x="7327" y="29718"/>
                  </a:lnTo>
                  <a:lnTo>
                    <a:pt x="7239" y="29591"/>
                  </a:lnTo>
                  <a:lnTo>
                    <a:pt x="8280" y="30226"/>
                  </a:lnTo>
                  <a:lnTo>
                    <a:pt x="9144" y="30353"/>
                  </a:lnTo>
                  <a:lnTo>
                    <a:pt x="9715" y="30861"/>
                  </a:lnTo>
                  <a:lnTo>
                    <a:pt x="9855" y="29972"/>
                  </a:lnTo>
                  <a:lnTo>
                    <a:pt x="10426" y="29591"/>
                  </a:lnTo>
                  <a:lnTo>
                    <a:pt x="10541" y="29337"/>
                  </a:lnTo>
                  <a:lnTo>
                    <a:pt x="10248" y="28829"/>
                  </a:lnTo>
                  <a:lnTo>
                    <a:pt x="10096" y="28575"/>
                  </a:lnTo>
                  <a:lnTo>
                    <a:pt x="9880" y="28194"/>
                  </a:lnTo>
                  <a:lnTo>
                    <a:pt x="9791" y="27813"/>
                  </a:lnTo>
                  <a:lnTo>
                    <a:pt x="10274" y="28194"/>
                  </a:lnTo>
                  <a:lnTo>
                    <a:pt x="10502" y="28321"/>
                  </a:lnTo>
                  <a:lnTo>
                    <a:pt x="10541" y="28575"/>
                  </a:lnTo>
                  <a:lnTo>
                    <a:pt x="10528" y="28321"/>
                  </a:lnTo>
                  <a:lnTo>
                    <a:pt x="11239" y="27940"/>
                  </a:lnTo>
                  <a:lnTo>
                    <a:pt x="11137" y="27813"/>
                  </a:lnTo>
                  <a:lnTo>
                    <a:pt x="11049" y="27940"/>
                  </a:lnTo>
                  <a:lnTo>
                    <a:pt x="11074" y="27813"/>
                  </a:lnTo>
                  <a:lnTo>
                    <a:pt x="11036" y="27686"/>
                  </a:lnTo>
                  <a:lnTo>
                    <a:pt x="10515" y="27051"/>
                  </a:lnTo>
                  <a:lnTo>
                    <a:pt x="11214" y="27178"/>
                  </a:lnTo>
                  <a:lnTo>
                    <a:pt x="11137" y="27813"/>
                  </a:lnTo>
                  <a:lnTo>
                    <a:pt x="11391" y="27432"/>
                  </a:lnTo>
                  <a:lnTo>
                    <a:pt x="11569" y="27686"/>
                  </a:lnTo>
                  <a:lnTo>
                    <a:pt x="13754" y="28194"/>
                  </a:lnTo>
                  <a:lnTo>
                    <a:pt x="13233" y="27432"/>
                  </a:lnTo>
                  <a:lnTo>
                    <a:pt x="12966" y="27051"/>
                  </a:lnTo>
                  <a:lnTo>
                    <a:pt x="12623" y="26543"/>
                  </a:lnTo>
                  <a:lnTo>
                    <a:pt x="12268" y="26035"/>
                  </a:lnTo>
                  <a:lnTo>
                    <a:pt x="12014" y="25654"/>
                  </a:lnTo>
                  <a:lnTo>
                    <a:pt x="11226" y="24511"/>
                  </a:lnTo>
                  <a:lnTo>
                    <a:pt x="11049" y="24257"/>
                  </a:lnTo>
                  <a:lnTo>
                    <a:pt x="13347" y="24815"/>
                  </a:lnTo>
                  <a:lnTo>
                    <a:pt x="15176" y="24384"/>
                  </a:lnTo>
                  <a:lnTo>
                    <a:pt x="15163" y="24257"/>
                  </a:lnTo>
                  <a:lnTo>
                    <a:pt x="15036" y="21844"/>
                  </a:lnTo>
                  <a:lnTo>
                    <a:pt x="9855" y="21844"/>
                  </a:lnTo>
                  <a:lnTo>
                    <a:pt x="8788" y="21844"/>
                  </a:lnTo>
                  <a:lnTo>
                    <a:pt x="9220" y="22860"/>
                  </a:lnTo>
                  <a:lnTo>
                    <a:pt x="9436" y="22987"/>
                  </a:lnTo>
                  <a:lnTo>
                    <a:pt x="9982" y="23583"/>
                  </a:lnTo>
                  <a:lnTo>
                    <a:pt x="10058" y="24003"/>
                  </a:lnTo>
                  <a:lnTo>
                    <a:pt x="10337" y="24511"/>
                  </a:lnTo>
                  <a:lnTo>
                    <a:pt x="10198" y="24384"/>
                  </a:lnTo>
                  <a:lnTo>
                    <a:pt x="9766" y="24003"/>
                  </a:lnTo>
                  <a:lnTo>
                    <a:pt x="9779" y="23876"/>
                  </a:lnTo>
                  <a:lnTo>
                    <a:pt x="9677" y="23749"/>
                  </a:lnTo>
                  <a:lnTo>
                    <a:pt x="9550" y="23495"/>
                  </a:lnTo>
                  <a:lnTo>
                    <a:pt x="9626" y="23876"/>
                  </a:lnTo>
                  <a:lnTo>
                    <a:pt x="9232" y="23660"/>
                  </a:lnTo>
                  <a:lnTo>
                    <a:pt x="9232" y="24384"/>
                  </a:lnTo>
                  <a:lnTo>
                    <a:pt x="8788" y="24384"/>
                  </a:lnTo>
                  <a:lnTo>
                    <a:pt x="8013" y="23749"/>
                  </a:lnTo>
                  <a:lnTo>
                    <a:pt x="9004" y="23647"/>
                  </a:lnTo>
                  <a:lnTo>
                    <a:pt x="9232" y="24384"/>
                  </a:lnTo>
                  <a:lnTo>
                    <a:pt x="9232" y="23660"/>
                  </a:lnTo>
                  <a:lnTo>
                    <a:pt x="8978" y="23507"/>
                  </a:lnTo>
                  <a:lnTo>
                    <a:pt x="8128" y="23241"/>
                  </a:lnTo>
                  <a:lnTo>
                    <a:pt x="8775" y="23241"/>
                  </a:lnTo>
                  <a:lnTo>
                    <a:pt x="7353" y="22352"/>
                  </a:lnTo>
                  <a:lnTo>
                    <a:pt x="9017" y="23088"/>
                  </a:lnTo>
                  <a:lnTo>
                    <a:pt x="7962" y="22352"/>
                  </a:lnTo>
                  <a:lnTo>
                    <a:pt x="7594" y="22098"/>
                  </a:lnTo>
                  <a:lnTo>
                    <a:pt x="6908" y="22352"/>
                  </a:lnTo>
                  <a:lnTo>
                    <a:pt x="7429" y="22987"/>
                  </a:lnTo>
                  <a:lnTo>
                    <a:pt x="6743" y="23241"/>
                  </a:lnTo>
                  <a:lnTo>
                    <a:pt x="7035" y="23749"/>
                  </a:lnTo>
                  <a:lnTo>
                    <a:pt x="7378" y="23749"/>
                  </a:lnTo>
                  <a:lnTo>
                    <a:pt x="7670" y="24257"/>
                  </a:lnTo>
                  <a:lnTo>
                    <a:pt x="7721" y="25654"/>
                  </a:lnTo>
                  <a:lnTo>
                    <a:pt x="5321" y="22860"/>
                  </a:lnTo>
                  <a:lnTo>
                    <a:pt x="5753" y="24257"/>
                  </a:lnTo>
                  <a:lnTo>
                    <a:pt x="6146" y="25019"/>
                  </a:lnTo>
                  <a:lnTo>
                    <a:pt x="7010" y="26035"/>
                  </a:lnTo>
                  <a:lnTo>
                    <a:pt x="6172" y="25781"/>
                  </a:lnTo>
                  <a:lnTo>
                    <a:pt x="5486" y="24892"/>
                  </a:lnTo>
                  <a:lnTo>
                    <a:pt x="4940" y="25273"/>
                  </a:lnTo>
                  <a:lnTo>
                    <a:pt x="5283" y="25527"/>
                  </a:lnTo>
                  <a:lnTo>
                    <a:pt x="4330" y="25273"/>
                  </a:lnTo>
                  <a:lnTo>
                    <a:pt x="5257" y="26060"/>
                  </a:lnTo>
                  <a:lnTo>
                    <a:pt x="5130" y="25781"/>
                  </a:lnTo>
                  <a:lnTo>
                    <a:pt x="5448" y="25654"/>
                  </a:lnTo>
                  <a:lnTo>
                    <a:pt x="6388" y="26289"/>
                  </a:lnTo>
                  <a:lnTo>
                    <a:pt x="5524" y="26289"/>
                  </a:lnTo>
                  <a:lnTo>
                    <a:pt x="5283" y="26543"/>
                  </a:lnTo>
                  <a:lnTo>
                    <a:pt x="4521" y="25781"/>
                  </a:lnTo>
                  <a:lnTo>
                    <a:pt x="3670" y="27940"/>
                  </a:lnTo>
                  <a:lnTo>
                    <a:pt x="3492" y="28194"/>
                  </a:lnTo>
                  <a:lnTo>
                    <a:pt x="3492" y="29591"/>
                  </a:lnTo>
                  <a:lnTo>
                    <a:pt x="3390" y="29718"/>
                  </a:lnTo>
                  <a:lnTo>
                    <a:pt x="3238" y="29591"/>
                  </a:lnTo>
                  <a:lnTo>
                    <a:pt x="2844" y="29718"/>
                  </a:lnTo>
                  <a:lnTo>
                    <a:pt x="2438" y="29718"/>
                  </a:lnTo>
                  <a:lnTo>
                    <a:pt x="2895" y="29337"/>
                  </a:lnTo>
                  <a:lnTo>
                    <a:pt x="3492" y="29591"/>
                  </a:lnTo>
                  <a:lnTo>
                    <a:pt x="3492" y="28194"/>
                  </a:lnTo>
                  <a:lnTo>
                    <a:pt x="3479" y="28702"/>
                  </a:lnTo>
                  <a:lnTo>
                    <a:pt x="3390" y="28829"/>
                  </a:lnTo>
                  <a:lnTo>
                    <a:pt x="3479" y="28702"/>
                  </a:lnTo>
                  <a:lnTo>
                    <a:pt x="3479" y="28206"/>
                  </a:lnTo>
                  <a:lnTo>
                    <a:pt x="3124" y="28702"/>
                  </a:lnTo>
                  <a:lnTo>
                    <a:pt x="2882" y="28448"/>
                  </a:lnTo>
                  <a:lnTo>
                    <a:pt x="2743" y="28194"/>
                  </a:lnTo>
                  <a:lnTo>
                    <a:pt x="2235" y="28194"/>
                  </a:lnTo>
                  <a:lnTo>
                    <a:pt x="1841" y="28956"/>
                  </a:lnTo>
                  <a:lnTo>
                    <a:pt x="1041" y="29591"/>
                  </a:lnTo>
                  <a:lnTo>
                    <a:pt x="12" y="30226"/>
                  </a:lnTo>
                  <a:lnTo>
                    <a:pt x="0" y="32131"/>
                  </a:lnTo>
                  <a:lnTo>
                    <a:pt x="1206" y="32766"/>
                  </a:lnTo>
                  <a:lnTo>
                    <a:pt x="1244" y="32893"/>
                  </a:lnTo>
                  <a:lnTo>
                    <a:pt x="1714" y="33147"/>
                  </a:lnTo>
                  <a:lnTo>
                    <a:pt x="1892" y="33401"/>
                  </a:lnTo>
                  <a:lnTo>
                    <a:pt x="1333" y="33528"/>
                  </a:lnTo>
                  <a:lnTo>
                    <a:pt x="977" y="33401"/>
                  </a:lnTo>
                  <a:lnTo>
                    <a:pt x="1701" y="34036"/>
                  </a:lnTo>
                  <a:lnTo>
                    <a:pt x="2235" y="34544"/>
                  </a:lnTo>
                  <a:lnTo>
                    <a:pt x="3022" y="35560"/>
                  </a:lnTo>
                  <a:lnTo>
                    <a:pt x="3060" y="36068"/>
                  </a:lnTo>
                  <a:lnTo>
                    <a:pt x="2806" y="36449"/>
                  </a:lnTo>
                  <a:lnTo>
                    <a:pt x="2514" y="36322"/>
                  </a:lnTo>
                  <a:lnTo>
                    <a:pt x="2349" y="36957"/>
                  </a:lnTo>
                  <a:lnTo>
                    <a:pt x="4038" y="36449"/>
                  </a:lnTo>
                  <a:lnTo>
                    <a:pt x="4457" y="36322"/>
                  </a:lnTo>
                  <a:lnTo>
                    <a:pt x="3822" y="36957"/>
                  </a:lnTo>
                  <a:lnTo>
                    <a:pt x="3644" y="36957"/>
                  </a:lnTo>
                  <a:lnTo>
                    <a:pt x="3657" y="38227"/>
                  </a:lnTo>
                  <a:lnTo>
                    <a:pt x="4876" y="39116"/>
                  </a:lnTo>
                  <a:lnTo>
                    <a:pt x="3911" y="40386"/>
                  </a:lnTo>
                  <a:lnTo>
                    <a:pt x="5168" y="40005"/>
                  </a:lnTo>
                  <a:lnTo>
                    <a:pt x="3771" y="41656"/>
                  </a:lnTo>
                  <a:lnTo>
                    <a:pt x="5486" y="41021"/>
                  </a:lnTo>
                  <a:lnTo>
                    <a:pt x="4889" y="42037"/>
                  </a:lnTo>
                  <a:lnTo>
                    <a:pt x="4508" y="41910"/>
                  </a:lnTo>
                  <a:lnTo>
                    <a:pt x="4406" y="42418"/>
                  </a:lnTo>
                  <a:lnTo>
                    <a:pt x="4305" y="43307"/>
                  </a:lnTo>
                  <a:lnTo>
                    <a:pt x="5486" y="42926"/>
                  </a:lnTo>
                  <a:lnTo>
                    <a:pt x="5765" y="43180"/>
                  </a:lnTo>
                  <a:lnTo>
                    <a:pt x="4889" y="43561"/>
                  </a:lnTo>
                  <a:lnTo>
                    <a:pt x="5969" y="43561"/>
                  </a:lnTo>
                  <a:lnTo>
                    <a:pt x="5003" y="44196"/>
                  </a:lnTo>
                  <a:lnTo>
                    <a:pt x="5334" y="44323"/>
                  </a:lnTo>
                  <a:lnTo>
                    <a:pt x="5346" y="44196"/>
                  </a:lnTo>
                  <a:lnTo>
                    <a:pt x="5638" y="43942"/>
                  </a:lnTo>
                  <a:lnTo>
                    <a:pt x="5892" y="43815"/>
                  </a:lnTo>
                  <a:lnTo>
                    <a:pt x="6464" y="44069"/>
                  </a:lnTo>
                  <a:lnTo>
                    <a:pt x="5702" y="45085"/>
                  </a:lnTo>
                  <a:lnTo>
                    <a:pt x="5270" y="45339"/>
                  </a:lnTo>
                  <a:lnTo>
                    <a:pt x="6197" y="45847"/>
                  </a:lnTo>
                  <a:lnTo>
                    <a:pt x="6324" y="46012"/>
                  </a:lnTo>
                  <a:lnTo>
                    <a:pt x="6718" y="46101"/>
                  </a:lnTo>
                  <a:lnTo>
                    <a:pt x="4724" y="46482"/>
                  </a:lnTo>
                  <a:lnTo>
                    <a:pt x="5753" y="46609"/>
                  </a:lnTo>
                  <a:lnTo>
                    <a:pt x="5918" y="46482"/>
                  </a:lnTo>
                  <a:lnTo>
                    <a:pt x="6286" y="46355"/>
                  </a:lnTo>
                  <a:lnTo>
                    <a:pt x="6464" y="46355"/>
                  </a:lnTo>
                  <a:lnTo>
                    <a:pt x="6096" y="46863"/>
                  </a:lnTo>
                  <a:lnTo>
                    <a:pt x="6540" y="47879"/>
                  </a:lnTo>
                  <a:lnTo>
                    <a:pt x="7073" y="48387"/>
                  </a:lnTo>
                  <a:lnTo>
                    <a:pt x="6477" y="48641"/>
                  </a:lnTo>
                  <a:lnTo>
                    <a:pt x="6972" y="50165"/>
                  </a:lnTo>
                  <a:lnTo>
                    <a:pt x="8089" y="51054"/>
                  </a:lnTo>
                  <a:lnTo>
                    <a:pt x="8851" y="52324"/>
                  </a:lnTo>
                  <a:lnTo>
                    <a:pt x="8940" y="51308"/>
                  </a:lnTo>
                  <a:lnTo>
                    <a:pt x="9499" y="50546"/>
                  </a:lnTo>
                  <a:lnTo>
                    <a:pt x="9728" y="50800"/>
                  </a:lnTo>
                  <a:lnTo>
                    <a:pt x="9652" y="50952"/>
                  </a:lnTo>
                  <a:lnTo>
                    <a:pt x="9931" y="50800"/>
                  </a:lnTo>
                  <a:lnTo>
                    <a:pt x="10033" y="51435"/>
                  </a:lnTo>
                  <a:lnTo>
                    <a:pt x="9537" y="52197"/>
                  </a:lnTo>
                  <a:lnTo>
                    <a:pt x="9182" y="52324"/>
                  </a:lnTo>
                  <a:lnTo>
                    <a:pt x="9715" y="52451"/>
                  </a:lnTo>
                  <a:lnTo>
                    <a:pt x="9626" y="52730"/>
                  </a:lnTo>
                  <a:lnTo>
                    <a:pt x="9474" y="55118"/>
                  </a:lnTo>
                  <a:lnTo>
                    <a:pt x="10172" y="54229"/>
                  </a:lnTo>
                  <a:lnTo>
                    <a:pt x="10071" y="54610"/>
                  </a:lnTo>
                  <a:lnTo>
                    <a:pt x="10972" y="55626"/>
                  </a:lnTo>
                  <a:lnTo>
                    <a:pt x="11493" y="55880"/>
                  </a:lnTo>
                  <a:lnTo>
                    <a:pt x="12268" y="56515"/>
                  </a:lnTo>
                  <a:lnTo>
                    <a:pt x="12433" y="55372"/>
                  </a:lnTo>
                  <a:lnTo>
                    <a:pt x="12738" y="55372"/>
                  </a:lnTo>
                  <a:lnTo>
                    <a:pt x="13055" y="54356"/>
                  </a:lnTo>
                  <a:lnTo>
                    <a:pt x="13563" y="54229"/>
                  </a:lnTo>
                  <a:lnTo>
                    <a:pt x="14236" y="54610"/>
                  </a:lnTo>
                  <a:lnTo>
                    <a:pt x="14681" y="54229"/>
                  </a:lnTo>
                  <a:lnTo>
                    <a:pt x="14986" y="53975"/>
                  </a:lnTo>
                  <a:lnTo>
                    <a:pt x="15455" y="53086"/>
                  </a:lnTo>
                  <a:lnTo>
                    <a:pt x="15328" y="53086"/>
                  </a:lnTo>
                  <a:lnTo>
                    <a:pt x="15049" y="52959"/>
                  </a:lnTo>
                  <a:lnTo>
                    <a:pt x="15100" y="52705"/>
                  </a:lnTo>
                  <a:lnTo>
                    <a:pt x="15189" y="52197"/>
                  </a:lnTo>
                  <a:lnTo>
                    <a:pt x="15252" y="52578"/>
                  </a:lnTo>
                  <a:lnTo>
                    <a:pt x="15367" y="53060"/>
                  </a:lnTo>
                  <a:lnTo>
                    <a:pt x="16040" y="52451"/>
                  </a:lnTo>
                  <a:lnTo>
                    <a:pt x="15786" y="53467"/>
                  </a:lnTo>
                  <a:lnTo>
                    <a:pt x="16637" y="52578"/>
                  </a:lnTo>
                  <a:lnTo>
                    <a:pt x="16725" y="52451"/>
                  </a:lnTo>
                  <a:lnTo>
                    <a:pt x="16891" y="52197"/>
                  </a:lnTo>
                  <a:lnTo>
                    <a:pt x="17576" y="50800"/>
                  </a:lnTo>
                  <a:lnTo>
                    <a:pt x="17703" y="50546"/>
                  </a:lnTo>
                  <a:lnTo>
                    <a:pt x="17767" y="50419"/>
                  </a:lnTo>
                  <a:lnTo>
                    <a:pt x="17487" y="50292"/>
                  </a:lnTo>
                  <a:lnTo>
                    <a:pt x="17322" y="50292"/>
                  </a:lnTo>
                  <a:lnTo>
                    <a:pt x="17373" y="49657"/>
                  </a:lnTo>
                  <a:lnTo>
                    <a:pt x="17818" y="49784"/>
                  </a:lnTo>
                  <a:lnTo>
                    <a:pt x="17868" y="49911"/>
                  </a:lnTo>
                  <a:lnTo>
                    <a:pt x="17970" y="50292"/>
                  </a:lnTo>
                  <a:lnTo>
                    <a:pt x="18135" y="49657"/>
                  </a:lnTo>
                  <a:lnTo>
                    <a:pt x="18224" y="49276"/>
                  </a:lnTo>
                  <a:lnTo>
                    <a:pt x="19316" y="49022"/>
                  </a:lnTo>
                  <a:lnTo>
                    <a:pt x="20205" y="48895"/>
                  </a:lnTo>
                  <a:lnTo>
                    <a:pt x="21704" y="48768"/>
                  </a:lnTo>
                  <a:lnTo>
                    <a:pt x="21463" y="48006"/>
                  </a:lnTo>
                  <a:lnTo>
                    <a:pt x="21450" y="47879"/>
                  </a:lnTo>
                  <a:lnTo>
                    <a:pt x="21463" y="46863"/>
                  </a:lnTo>
                  <a:lnTo>
                    <a:pt x="21463" y="46736"/>
                  </a:lnTo>
                  <a:lnTo>
                    <a:pt x="21844" y="46609"/>
                  </a:lnTo>
                  <a:lnTo>
                    <a:pt x="21704" y="47371"/>
                  </a:lnTo>
                  <a:lnTo>
                    <a:pt x="22263" y="47498"/>
                  </a:lnTo>
                  <a:lnTo>
                    <a:pt x="22123" y="46609"/>
                  </a:lnTo>
                  <a:lnTo>
                    <a:pt x="22009" y="45847"/>
                  </a:lnTo>
                  <a:lnTo>
                    <a:pt x="23456" y="46609"/>
                  </a:lnTo>
                  <a:lnTo>
                    <a:pt x="23418" y="45847"/>
                  </a:lnTo>
                  <a:lnTo>
                    <a:pt x="23393" y="45466"/>
                  </a:lnTo>
                  <a:lnTo>
                    <a:pt x="25450" y="46609"/>
                  </a:lnTo>
                  <a:lnTo>
                    <a:pt x="25184" y="45466"/>
                  </a:lnTo>
                  <a:lnTo>
                    <a:pt x="25120" y="45212"/>
                  </a:lnTo>
                  <a:lnTo>
                    <a:pt x="25095" y="45085"/>
                  </a:lnTo>
                  <a:lnTo>
                    <a:pt x="24790" y="43815"/>
                  </a:lnTo>
                  <a:lnTo>
                    <a:pt x="26416" y="44323"/>
                  </a:lnTo>
                  <a:lnTo>
                    <a:pt x="25996" y="43942"/>
                  </a:lnTo>
                  <a:lnTo>
                    <a:pt x="25768" y="43434"/>
                  </a:lnTo>
                  <a:lnTo>
                    <a:pt x="26035" y="43649"/>
                  </a:lnTo>
                  <a:lnTo>
                    <a:pt x="25971" y="43434"/>
                  </a:lnTo>
                  <a:lnTo>
                    <a:pt x="26352" y="42672"/>
                  </a:lnTo>
                  <a:lnTo>
                    <a:pt x="26720" y="41910"/>
                  </a:lnTo>
                  <a:lnTo>
                    <a:pt x="26784" y="41783"/>
                  </a:lnTo>
                  <a:lnTo>
                    <a:pt x="29146" y="41529"/>
                  </a:lnTo>
                  <a:lnTo>
                    <a:pt x="29845" y="41148"/>
                  </a:lnTo>
                  <a:lnTo>
                    <a:pt x="30784" y="40640"/>
                  </a:lnTo>
                  <a:lnTo>
                    <a:pt x="31369" y="40259"/>
                  </a:lnTo>
                  <a:lnTo>
                    <a:pt x="30505" y="39497"/>
                  </a:lnTo>
                  <a:lnTo>
                    <a:pt x="30226" y="39243"/>
                  </a:lnTo>
                  <a:lnTo>
                    <a:pt x="29641" y="38735"/>
                  </a:lnTo>
                  <a:lnTo>
                    <a:pt x="29070" y="38227"/>
                  </a:lnTo>
                  <a:lnTo>
                    <a:pt x="30594" y="38608"/>
                  </a:lnTo>
                  <a:lnTo>
                    <a:pt x="31127" y="39497"/>
                  </a:lnTo>
                  <a:lnTo>
                    <a:pt x="31229" y="37719"/>
                  </a:lnTo>
                  <a:lnTo>
                    <a:pt x="33121" y="37592"/>
                  </a:lnTo>
                  <a:lnTo>
                    <a:pt x="33324" y="35941"/>
                  </a:lnTo>
                  <a:lnTo>
                    <a:pt x="33439" y="36195"/>
                  </a:lnTo>
                  <a:lnTo>
                    <a:pt x="33553" y="36576"/>
                  </a:lnTo>
                  <a:lnTo>
                    <a:pt x="34264" y="36830"/>
                  </a:lnTo>
                  <a:lnTo>
                    <a:pt x="34302" y="35941"/>
                  </a:lnTo>
                  <a:lnTo>
                    <a:pt x="34302" y="35814"/>
                  </a:lnTo>
                  <a:lnTo>
                    <a:pt x="33896" y="35433"/>
                  </a:lnTo>
                  <a:lnTo>
                    <a:pt x="34086" y="35306"/>
                  </a:lnTo>
                  <a:lnTo>
                    <a:pt x="34302" y="35687"/>
                  </a:lnTo>
                  <a:lnTo>
                    <a:pt x="34607" y="35941"/>
                  </a:lnTo>
                  <a:lnTo>
                    <a:pt x="35115" y="35941"/>
                  </a:lnTo>
                  <a:lnTo>
                    <a:pt x="34785" y="35306"/>
                  </a:lnTo>
                  <a:lnTo>
                    <a:pt x="34455" y="34671"/>
                  </a:lnTo>
                  <a:lnTo>
                    <a:pt x="35090" y="35128"/>
                  </a:lnTo>
                  <a:lnTo>
                    <a:pt x="35852" y="34925"/>
                  </a:lnTo>
                  <a:lnTo>
                    <a:pt x="35496" y="34671"/>
                  </a:lnTo>
                  <a:lnTo>
                    <a:pt x="35128" y="34417"/>
                  </a:lnTo>
                  <a:lnTo>
                    <a:pt x="35763" y="34417"/>
                  </a:lnTo>
                  <a:lnTo>
                    <a:pt x="35534" y="33528"/>
                  </a:lnTo>
                  <a:lnTo>
                    <a:pt x="36169" y="33655"/>
                  </a:lnTo>
                  <a:lnTo>
                    <a:pt x="36106" y="33528"/>
                  </a:lnTo>
                  <a:lnTo>
                    <a:pt x="35687" y="32766"/>
                  </a:lnTo>
                  <a:lnTo>
                    <a:pt x="37084" y="33274"/>
                  </a:lnTo>
                  <a:lnTo>
                    <a:pt x="36652" y="32766"/>
                  </a:lnTo>
                  <a:lnTo>
                    <a:pt x="36207" y="32258"/>
                  </a:lnTo>
                  <a:lnTo>
                    <a:pt x="37160" y="33274"/>
                  </a:lnTo>
                  <a:lnTo>
                    <a:pt x="37528" y="32639"/>
                  </a:lnTo>
                  <a:lnTo>
                    <a:pt x="37426" y="32004"/>
                  </a:lnTo>
                  <a:lnTo>
                    <a:pt x="37376" y="31877"/>
                  </a:lnTo>
                  <a:lnTo>
                    <a:pt x="37592" y="32258"/>
                  </a:lnTo>
                  <a:lnTo>
                    <a:pt x="37871" y="32004"/>
                  </a:lnTo>
                  <a:lnTo>
                    <a:pt x="38188" y="32385"/>
                  </a:lnTo>
                  <a:lnTo>
                    <a:pt x="38430" y="32131"/>
                  </a:lnTo>
                  <a:lnTo>
                    <a:pt x="38442" y="32004"/>
                  </a:lnTo>
                  <a:lnTo>
                    <a:pt x="38468" y="31877"/>
                  </a:lnTo>
                  <a:lnTo>
                    <a:pt x="38481" y="31750"/>
                  </a:lnTo>
                  <a:lnTo>
                    <a:pt x="37947" y="31369"/>
                  </a:lnTo>
                  <a:lnTo>
                    <a:pt x="38862" y="31623"/>
                  </a:lnTo>
                  <a:lnTo>
                    <a:pt x="38950" y="31369"/>
                  </a:lnTo>
                  <a:lnTo>
                    <a:pt x="39090" y="30988"/>
                  </a:lnTo>
                  <a:lnTo>
                    <a:pt x="39217" y="30480"/>
                  </a:lnTo>
                  <a:lnTo>
                    <a:pt x="39446" y="29464"/>
                  </a:lnTo>
                  <a:lnTo>
                    <a:pt x="40665" y="29718"/>
                  </a:lnTo>
                  <a:lnTo>
                    <a:pt x="40767" y="29464"/>
                  </a:lnTo>
                  <a:lnTo>
                    <a:pt x="40881" y="29210"/>
                  </a:lnTo>
                  <a:lnTo>
                    <a:pt x="41402" y="27940"/>
                  </a:lnTo>
                  <a:lnTo>
                    <a:pt x="41452" y="27813"/>
                  </a:lnTo>
                  <a:lnTo>
                    <a:pt x="41503" y="27686"/>
                  </a:lnTo>
                  <a:lnTo>
                    <a:pt x="40982" y="26822"/>
                  </a:lnTo>
                  <a:lnTo>
                    <a:pt x="42291" y="26924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 descr=""/>
            <p:cNvSpPr/>
            <p:nvPr/>
          </p:nvSpPr>
          <p:spPr>
            <a:xfrm>
              <a:off x="4620166" y="3118920"/>
              <a:ext cx="354330" cy="354965"/>
            </a:xfrm>
            <a:custGeom>
              <a:avLst/>
              <a:gdLst/>
              <a:ahLst/>
              <a:cxnLst/>
              <a:rect l="l" t="t" r="r" b="b"/>
              <a:pathLst>
                <a:path w="354329" h="354964">
                  <a:moveTo>
                    <a:pt x="177025" y="0"/>
                  </a:moveTo>
                  <a:lnTo>
                    <a:pt x="172758" y="0"/>
                  </a:lnTo>
                  <a:lnTo>
                    <a:pt x="164337" y="622"/>
                  </a:lnTo>
                  <a:lnTo>
                    <a:pt x="157657" y="0"/>
                  </a:lnTo>
                  <a:lnTo>
                    <a:pt x="154279" y="0"/>
                  </a:lnTo>
                  <a:lnTo>
                    <a:pt x="130067" y="3246"/>
                  </a:lnTo>
                  <a:lnTo>
                    <a:pt x="86047" y="27565"/>
                  </a:lnTo>
                  <a:lnTo>
                    <a:pt x="39272" y="81458"/>
                  </a:lnTo>
                  <a:lnTo>
                    <a:pt x="18176" y="122205"/>
                  </a:lnTo>
                  <a:lnTo>
                    <a:pt x="4724" y="168458"/>
                  </a:lnTo>
                  <a:lnTo>
                    <a:pt x="0" y="218897"/>
                  </a:lnTo>
                  <a:lnTo>
                    <a:pt x="0" y="346100"/>
                  </a:lnTo>
                  <a:lnTo>
                    <a:pt x="38384" y="344057"/>
                  </a:lnTo>
                  <a:lnTo>
                    <a:pt x="77341" y="347302"/>
                  </a:lnTo>
                  <a:lnTo>
                    <a:pt x="116705" y="352035"/>
                  </a:lnTo>
                  <a:lnTo>
                    <a:pt x="156311" y="354457"/>
                  </a:lnTo>
                  <a:lnTo>
                    <a:pt x="206839" y="352538"/>
                  </a:lnTo>
                  <a:lnTo>
                    <a:pt x="256581" y="349289"/>
                  </a:lnTo>
                  <a:lnTo>
                    <a:pt x="305623" y="348472"/>
                  </a:lnTo>
                  <a:lnTo>
                    <a:pt x="354050" y="353847"/>
                  </a:lnTo>
                  <a:lnTo>
                    <a:pt x="354050" y="218897"/>
                  </a:lnTo>
                  <a:lnTo>
                    <a:pt x="350458" y="174735"/>
                  </a:lnTo>
                  <a:lnTo>
                    <a:pt x="340153" y="133648"/>
                  </a:lnTo>
                  <a:lnTo>
                    <a:pt x="323843" y="96485"/>
                  </a:lnTo>
                  <a:lnTo>
                    <a:pt x="302234" y="64096"/>
                  </a:lnTo>
                  <a:lnTo>
                    <a:pt x="245897" y="17194"/>
                  </a:lnTo>
                  <a:lnTo>
                    <a:pt x="212673" y="4444"/>
                  </a:lnTo>
                  <a:lnTo>
                    <a:pt x="177025" y="0"/>
                  </a:lnTo>
                  <a:close/>
                </a:path>
              </a:pathLst>
            </a:custGeom>
            <a:solidFill>
              <a:srgbClr val="FFF0D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 descr=""/>
            <p:cNvSpPr/>
            <p:nvPr/>
          </p:nvSpPr>
          <p:spPr>
            <a:xfrm>
              <a:off x="4860730" y="3061958"/>
              <a:ext cx="71755" cy="34925"/>
            </a:xfrm>
            <a:custGeom>
              <a:avLst/>
              <a:gdLst/>
              <a:ahLst/>
              <a:cxnLst/>
              <a:rect l="l" t="t" r="r" b="b"/>
              <a:pathLst>
                <a:path w="71754" h="34925">
                  <a:moveTo>
                    <a:pt x="21450" y="0"/>
                  </a:moveTo>
                  <a:lnTo>
                    <a:pt x="6454" y="6640"/>
                  </a:lnTo>
                  <a:lnTo>
                    <a:pt x="3109" y="11584"/>
                  </a:lnTo>
                  <a:lnTo>
                    <a:pt x="761" y="18250"/>
                  </a:lnTo>
                  <a:lnTo>
                    <a:pt x="0" y="25052"/>
                  </a:lnTo>
                  <a:lnTo>
                    <a:pt x="1412" y="30402"/>
                  </a:lnTo>
                  <a:lnTo>
                    <a:pt x="17877" y="24735"/>
                  </a:lnTo>
                  <a:lnTo>
                    <a:pt x="35459" y="21920"/>
                  </a:lnTo>
                  <a:lnTo>
                    <a:pt x="52392" y="24375"/>
                  </a:lnTo>
                  <a:lnTo>
                    <a:pt x="66906" y="34517"/>
                  </a:lnTo>
                  <a:lnTo>
                    <a:pt x="70729" y="29335"/>
                  </a:lnTo>
                  <a:lnTo>
                    <a:pt x="68989" y="19823"/>
                  </a:lnTo>
                  <a:lnTo>
                    <a:pt x="71567" y="13676"/>
                  </a:lnTo>
                  <a:lnTo>
                    <a:pt x="38867" y="2176"/>
                  </a:lnTo>
                  <a:lnTo>
                    <a:pt x="21450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 descr=""/>
            <p:cNvSpPr/>
            <p:nvPr/>
          </p:nvSpPr>
          <p:spPr>
            <a:xfrm>
              <a:off x="4856556" y="3058401"/>
              <a:ext cx="79375" cy="40005"/>
            </a:xfrm>
            <a:custGeom>
              <a:avLst/>
              <a:gdLst/>
              <a:ahLst/>
              <a:cxnLst/>
              <a:rect l="l" t="t" r="r" b="b"/>
              <a:pathLst>
                <a:path w="79375" h="40005">
                  <a:moveTo>
                    <a:pt x="10325" y="6807"/>
                  </a:moveTo>
                  <a:lnTo>
                    <a:pt x="9321" y="7823"/>
                  </a:lnTo>
                  <a:lnTo>
                    <a:pt x="9309" y="8204"/>
                  </a:lnTo>
                  <a:lnTo>
                    <a:pt x="9436" y="8458"/>
                  </a:lnTo>
                  <a:lnTo>
                    <a:pt x="9461" y="7950"/>
                  </a:lnTo>
                  <a:lnTo>
                    <a:pt x="9728" y="7950"/>
                  </a:lnTo>
                  <a:lnTo>
                    <a:pt x="9842" y="8509"/>
                  </a:lnTo>
                  <a:lnTo>
                    <a:pt x="10096" y="7950"/>
                  </a:lnTo>
                  <a:lnTo>
                    <a:pt x="10210" y="7696"/>
                  </a:lnTo>
                  <a:lnTo>
                    <a:pt x="10325" y="6807"/>
                  </a:lnTo>
                  <a:close/>
                </a:path>
                <a:path w="79375" h="40005">
                  <a:moveTo>
                    <a:pt x="10502" y="28905"/>
                  </a:moveTo>
                  <a:lnTo>
                    <a:pt x="10375" y="28613"/>
                  </a:lnTo>
                  <a:lnTo>
                    <a:pt x="10261" y="28397"/>
                  </a:lnTo>
                  <a:lnTo>
                    <a:pt x="10223" y="29159"/>
                  </a:lnTo>
                  <a:lnTo>
                    <a:pt x="10502" y="28905"/>
                  </a:lnTo>
                  <a:close/>
                </a:path>
                <a:path w="79375" h="40005">
                  <a:moveTo>
                    <a:pt x="10782" y="28651"/>
                  </a:moveTo>
                  <a:lnTo>
                    <a:pt x="10642" y="28778"/>
                  </a:lnTo>
                  <a:lnTo>
                    <a:pt x="10541" y="28905"/>
                  </a:lnTo>
                  <a:lnTo>
                    <a:pt x="10655" y="29108"/>
                  </a:lnTo>
                  <a:lnTo>
                    <a:pt x="10782" y="28651"/>
                  </a:lnTo>
                  <a:close/>
                </a:path>
                <a:path w="79375" h="40005">
                  <a:moveTo>
                    <a:pt x="12090" y="15697"/>
                  </a:moveTo>
                  <a:lnTo>
                    <a:pt x="11709" y="15570"/>
                  </a:lnTo>
                  <a:lnTo>
                    <a:pt x="11620" y="15697"/>
                  </a:lnTo>
                  <a:lnTo>
                    <a:pt x="11874" y="15824"/>
                  </a:lnTo>
                  <a:lnTo>
                    <a:pt x="12090" y="15697"/>
                  </a:lnTo>
                  <a:close/>
                </a:path>
                <a:path w="79375" h="40005">
                  <a:moveTo>
                    <a:pt x="12115" y="6108"/>
                  </a:moveTo>
                  <a:lnTo>
                    <a:pt x="11696" y="5816"/>
                  </a:lnTo>
                  <a:lnTo>
                    <a:pt x="11163" y="5854"/>
                  </a:lnTo>
                  <a:lnTo>
                    <a:pt x="11239" y="6400"/>
                  </a:lnTo>
                  <a:lnTo>
                    <a:pt x="11557" y="6223"/>
                  </a:lnTo>
                  <a:lnTo>
                    <a:pt x="12039" y="6311"/>
                  </a:lnTo>
                  <a:lnTo>
                    <a:pt x="12115" y="6108"/>
                  </a:lnTo>
                  <a:close/>
                </a:path>
                <a:path w="79375" h="40005">
                  <a:moveTo>
                    <a:pt x="16408" y="4648"/>
                  </a:moveTo>
                  <a:lnTo>
                    <a:pt x="16217" y="4394"/>
                  </a:lnTo>
                  <a:lnTo>
                    <a:pt x="15925" y="4013"/>
                  </a:lnTo>
                  <a:lnTo>
                    <a:pt x="15633" y="4267"/>
                  </a:lnTo>
                  <a:lnTo>
                    <a:pt x="16179" y="4787"/>
                  </a:lnTo>
                  <a:lnTo>
                    <a:pt x="16205" y="4470"/>
                  </a:lnTo>
                  <a:lnTo>
                    <a:pt x="16408" y="4648"/>
                  </a:lnTo>
                  <a:close/>
                </a:path>
                <a:path w="79375" h="40005">
                  <a:moveTo>
                    <a:pt x="16433" y="5029"/>
                  </a:moveTo>
                  <a:lnTo>
                    <a:pt x="16179" y="4787"/>
                  </a:lnTo>
                  <a:lnTo>
                    <a:pt x="16243" y="5283"/>
                  </a:lnTo>
                  <a:lnTo>
                    <a:pt x="16433" y="5029"/>
                  </a:lnTo>
                  <a:close/>
                </a:path>
                <a:path w="79375" h="40005">
                  <a:moveTo>
                    <a:pt x="16776" y="25730"/>
                  </a:moveTo>
                  <a:lnTo>
                    <a:pt x="16637" y="25984"/>
                  </a:lnTo>
                  <a:lnTo>
                    <a:pt x="16522" y="26111"/>
                  </a:lnTo>
                  <a:lnTo>
                    <a:pt x="16459" y="26403"/>
                  </a:lnTo>
                  <a:lnTo>
                    <a:pt x="16776" y="25730"/>
                  </a:lnTo>
                  <a:close/>
                </a:path>
                <a:path w="79375" h="40005">
                  <a:moveTo>
                    <a:pt x="19304" y="25323"/>
                  </a:moveTo>
                  <a:lnTo>
                    <a:pt x="19177" y="25374"/>
                  </a:lnTo>
                  <a:lnTo>
                    <a:pt x="19304" y="25323"/>
                  </a:lnTo>
                  <a:close/>
                </a:path>
                <a:path w="79375" h="40005">
                  <a:moveTo>
                    <a:pt x="20726" y="24599"/>
                  </a:moveTo>
                  <a:lnTo>
                    <a:pt x="20599" y="24612"/>
                  </a:lnTo>
                  <a:lnTo>
                    <a:pt x="20662" y="24815"/>
                  </a:lnTo>
                  <a:lnTo>
                    <a:pt x="20726" y="24599"/>
                  </a:lnTo>
                  <a:close/>
                </a:path>
                <a:path w="79375" h="40005">
                  <a:moveTo>
                    <a:pt x="24650" y="8077"/>
                  </a:moveTo>
                  <a:lnTo>
                    <a:pt x="24599" y="7950"/>
                  </a:lnTo>
                  <a:lnTo>
                    <a:pt x="24485" y="8204"/>
                  </a:lnTo>
                  <a:lnTo>
                    <a:pt x="24650" y="8077"/>
                  </a:lnTo>
                  <a:close/>
                </a:path>
                <a:path w="79375" h="40005">
                  <a:moveTo>
                    <a:pt x="25844" y="1219"/>
                  </a:moveTo>
                  <a:lnTo>
                    <a:pt x="25577" y="1092"/>
                  </a:lnTo>
                  <a:lnTo>
                    <a:pt x="25692" y="1270"/>
                  </a:lnTo>
                  <a:lnTo>
                    <a:pt x="25844" y="1219"/>
                  </a:lnTo>
                  <a:close/>
                </a:path>
                <a:path w="79375" h="40005">
                  <a:moveTo>
                    <a:pt x="26885" y="0"/>
                  </a:moveTo>
                  <a:lnTo>
                    <a:pt x="26454" y="304"/>
                  </a:lnTo>
                  <a:lnTo>
                    <a:pt x="26619" y="1270"/>
                  </a:lnTo>
                  <a:lnTo>
                    <a:pt x="26873" y="1092"/>
                  </a:lnTo>
                  <a:lnTo>
                    <a:pt x="26885" y="0"/>
                  </a:lnTo>
                  <a:close/>
                </a:path>
                <a:path w="79375" h="40005">
                  <a:moveTo>
                    <a:pt x="30124" y="7848"/>
                  </a:moveTo>
                  <a:lnTo>
                    <a:pt x="29895" y="7785"/>
                  </a:lnTo>
                  <a:lnTo>
                    <a:pt x="29667" y="7708"/>
                  </a:lnTo>
                  <a:lnTo>
                    <a:pt x="29464" y="7696"/>
                  </a:lnTo>
                  <a:lnTo>
                    <a:pt x="29629" y="7759"/>
                  </a:lnTo>
                  <a:lnTo>
                    <a:pt x="29883" y="7823"/>
                  </a:lnTo>
                  <a:lnTo>
                    <a:pt x="30124" y="7848"/>
                  </a:lnTo>
                  <a:close/>
                </a:path>
                <a:path w="79375" h="40005">
                  <a:moveTo>
                    <a:pt x="30200" y="7861"/>
                  </a:moveTo>
                  <a:close/>
                </a:path>
                <a:path w="79375" h="40005">
                  <a:moveTo>
                    <a:pt x="30505" y="850"/>
                  </a:moveTo>
                  <a:lnTo>
                    <a:pt x="30365" y="1066"/>
                  </a:lnTo>
                  <a:lnTo>
                    <a:pt x="30505" y="850"/>
                  </a:lnTo>
                  <a:close/>
                </a:path>
                <a:path w="79375" h="40005">
                  <a:moveTo>
                    <a:pt x="30657" y="1054"/>
                  </a:moveTo>
                  <a:lnTo>
                    <a:pt x="30518" y="901"/>
                  </a:lnTo>
                  <a:lnTo>
                    <a:pt x="30657" y="1054"/>
                  </a:lnTo>
                  <a:close/>
                </a:path>
                <a:path w="79375" h="40005">
                  <a:moveTo>
                    <a:pt x="35699" y="660"/>
                  </a:moveTo>
                  <a:lnTo>
                    <a:pt x="35623" y="355"/>
                  </a:lnTo>
                  <a:lnTo>
                    <a:pt x="35623" y="508"/>
                  </a:lnTo>
                  <a:lnTo>
                    <a:pt x="35648" y="635"/>
                  </a:lnTo>
                  <a:close/>
                </a:path>
                <a:path w="79375" h="40005">
                  <a:moveTo>
                    <a:pt x="36741" y="22301"/>
                  </a:moveTo>
                  <a:lnTo>
                    <a:pt x="36601" y="21920"/>
                  </a:lnTo>
                  <a:lnTo>
                    <a:pt x="36728" y="21793"/>
                  </a:lnTo>
                  <a:lnTo>
                    <a:pt x="36118" y="21412"/>
                  </a:lnTo>
                  <a:lnTo>
                    <a:pt x="36741" y="22301"/>
                  </a:lnTo>
                  <a:close/>
                </a:path>
                <a:path w="79375" h="40005">
                  <a:moveTo>
                    <a:pt x="37820" y="8013"/>
                  </a:moveTo>
                  <a:lnTo>
                    <a:pt x="37642" y="8204"/>
                  </a:lnTo>
                  <a:lnTo>
                    <a:pt x="37414" y="8242"/>
                  </a:lnTo>
                  <a:lnTo>
                    <a:pt x="37693" y="8585"/>
                  </a:lnTo>
                  <a:lnTo>
                    <a:pt x="37820" y="8013"/>
                  </a:lnTo>
                  <a:close/>
                </a:path>
                <a:path w="79375" h="40005">
                  <a:moveTo>
                    <a:pt x="40322" y="28397"/>
                  </a:moveTo>
                  <a:close/>
                </a:path>
                <a:path w="79375" h="40005">
                  <a:moveTo>
                    <a:pt x="41059" y="3505"/>
                  </a:moveTo>
                  <a:close/>
                </a:path>
                <a:path w="79375" h="40005">
                  <a:moveTo>
                    <a:pt x="42887" y="9156"/>
                  </a:moveTo>
                  <a:lnTo>
                    <a:pt x="42532" y="9258"/>
                  </a:lnTo>
                  <a:lnTo>
                    <a:pt x="42684" y="9245"/>
                  </a:lnTo>
                  <a:lnTo>
                    <a:pt x="42887" y="9156"/>
                  </a:lnTo>
                  <a:close/>
                </a:path>
                <a:path w="79375" h="40005">
                  <a:moveTo>
                    <a:pt x="43510" y="8966"/>
                  </a:moveTo>
                  <a:lnTo>
                    <a:pt x="43218" y="9093"/>
                  </a:lnTo>
                  <a:lnTo>
                    <a:pt x="42887" y="9220"/>
                  </a:lnTo>
                  <a:lnTo>
                    <a:pt x="43129" y="9220"/>
                  </a:lnTo>
                  <a:lnTo>
                    <a:pt x="43357" y="9601"/>
                  </a:lnTo>
                  <a:lnTo>
                    <a:pt x="43510" y="8966"/>
                  </a:lnTo>
                  <a:close/>
                </a:path>
                <a:path w="79375" h="40005">
                  <a:moveTo>
                    <a:pt x="43827" y="4000"/>
                  </a:moveTo>
                  <a:lnTo>
                    <a:pt x="43662" y="3886"/>
                  </a:lnTo>
                  <a:lnTo>
                    <a:pt x="43573" y="4267"/>
                  </a:lnTo>
                  <a:lnTo>
                    <a:pt x="43827" y="4000"/>
                  </a:lnTo>
                  <a:close/>
                </a:path>
                <a:path w="79375" h="40005">
                  <a:moveTo>
                    <a:pt x="44043" y="4140"/>
                  </a:moveTo>
                  <a:lnTo>
                    <a:pt x="43942" y="3886"/>
                  </a:lnTo>
                  <a:lnTo>
                    <a:pt x="43853" y="4013"/>
                  </a:lnTo>
                  <a:lnTo>
                    <a:pt x="44043" y="4140"/>
                  </a:lnTo>
                  <a:close/>
                </a:path>
                <a:path w="79375" h="40005">
                  <a:moveTo>
                    <a:pt x="44310" y="3543"/>
                  </a:moveTo>
                  <a:lnTo>
                    <a:pt x="44132" y="3365"/>
                  </a:lnTo>
                  <a:lnTo>
                    <a:pt x="44246" y="3517"/>
                  </a:lnTo>
                  <a:close/>
                </a:path>
                <a:path w="79375" h="40005">
                  <a:moveTo>
                    <a:pt x="45389" y="3632"/>
                  </a:moveTo>
                  <a:lnTo>
                    <a:pt x="44869" y="2997"/>
                  </a:lnTo>
                  <a:lnTo>
                    <a:pt x="44653" y="3632"/>
                  </a:lnTo>
                  <a:lnTo>
                    <a:pt x="45389" y="3632"/>
                  </a:lnTo>
                  <a:close/>
                </a:path>
                <a:path w="79375" h="40005">
                  <a:moveTo>
                    <a:pt x="46189" y="2565"/>
                  </a:moveTo>
                  <a:lnTo>
                    <a:pt x="46126" y="2362"/>
                  </a:lnTo>
                  <a:lnTo>
                    <a:pt x="45935" y="2489"/>
                  </a:lnTo>
                  <a:lnTo>
                    <a:pt x="46189" y="2565"/>
                  </a:lnTo>
                  <a:close/>
                </a:path>
                <a:path w="79375" h="40005">
                  <a:moveTo>
                    <a:pt x="46520" y="23063"/>
                  </a:moveTo>
                  <a:lnTo>
                    <a:pt x="46507" y="22720"/>
                  </a:lnTo>
                  <a:lnTo>
                    <a:pt x="46367" y="22936"/>
                  </a:lnTo>
                  <a:lnTo>
                    <a:pt x="46520" y="23063"/>
                  </a:lnTo>
                  <a:close/>
                </a:path>
                <a:path w="79375" h="40005">
                  <a:moveTo>
                    <a:pt x="46697" y="3632"/>
                  </a:moveTo>
                  <a:lnTo>
                    <a:pt x="46139" y="3403"/>
                  </a:lnTo>
                  <a:lnTo>
                    <a:pt x="46240" y="3124"/>
                  </a:lnTo>
                  <a:lnTo>
                    <a:pt x="46240" y="2730"/>
                  </a:lnTo>
                  <a:lnTo>
                    <a:pt x="45859" y="3378"/>
                  </a:lnTo>
                  <a:lnTo>
                    <a:pt x="45389" y="3632"/>
                  </a:lnTo>
                  <a:lnTo>
                    <a:pt x="46697" y="3632"/>
                  </a:lnTo>
                  <a:close/>
                </a:path>
                <a:path w="79375" h="40005">
                  <a:moveTo>
                    <a:pt x="47218" y="22669"/>
                  </a:moveTo>
                  <a:lnTo>
                    <a:pt x="47091" y="22555"/>
                  </a:lnTo>
                  <a:lnTo>
                    <a:pt x="46469" y="21539"/>
                  </a:lnTo>
                  <a:lnTo>
                    <a:pt x="46507" y="22720"/>
                  </a:lnTo>
                  <a:lnTo>
                    <a:pt x="46609" y="22555"/>
                  </a:lnTo>
                  <a:lnTo>
                    <a:pt x="47218" y="22669"/>
                  </a:lnTo>
                  <a:close/>
                </a:path>
                <a:path w="79375" h="40005">
                  <a:moveTo>
                    <a:pt x="47663" y="10020"/>
                  </a:moveTo>
                  <a:lnTo>
                    <a:pt x="47472" y="9982"/>
                  </a:lnTo>
                  <a:lnTo>
                    <a:pt x="47663" y="10109"/>
                  </a:lnTo>
                  <a:close/>
                </a:path>
                <a:path w="79375" h="40005">
                  <a:moveTo>
                    <a:pt x="47752" y="3187"/>
                  </a:moveTo>
                  <a:lnTo>
                    <a:pt x="47599" y="2997"/>
                  </a:lnTo>
                  <a:lnTo>
                    <a:pt x="47548" y="2489"/>
                  </a:lnTo>
                  <a:lnTo>
                    <a:pt x="47078" y="1727"/>
                  </a:lnTo>
                  <a:lnTo>
                    <a:pt x="47015" y="3632"/>
                  </a:lnTo>
                  <a:lnTo>
                    <a:pt x="47523" y="3632"/>
                  </a:lnTo>
                  <a:lnTo>
                    <a:pt x="47307" y="3124"/>
                  </a:lnTo>
                  <a:lnTo>
                    <a:pt x="47752" y="3187"/>
                  </a:lnTo>
                  <a:close/>
                </a:path>
                <a:path w="79375" h="40005">
                  <a:moveTo>
                    <a:pt x="47967" y="2755"/>
                  </a:moveTo>
                  <a:lnTo>
                    <a:pt x="47777" y="2781"/>
                  </a:lnTo>
                  <a:lnTo>
                    <a:pt x="47967" y="2755"/>
                  </a:lnTo>
                  <a:close/>
                </a:path>
                <a:path w="79375" h="40005">
                  <a:moveTo>
                    <a:pt x="48196" y="3251"/>
                  </a:moveTo>
                  <a:lnTo>
                    <a:pt x="47752" y="3187"/>
                  </a:lnTo>
                  <a:lnTo>
                    <a:pt x="48196" y="3251"/>
                  </a:lnTo>
                  <a:close/>
                </a:path>
                <a:path w="79375" h="40005">
                  <a:moveTo>
                    <a:pt x="48971" y="28613"/>
                  </a:moveTo>
                  <a:lnTo>
                    <a:pt x="48844" y="28524"/>
                  </a:lnTo>
                  <a:lnTo>
                    <a:pt x="48717" y="28778"/>
                  </a:lnTo>
                  <a:lnTo>
                    <a:pt x="48971" y="28613"/>
                  </a:lnTo>
                  <a:close/>
                </a:path>
                <a:path w="79375" h="40005">
                  <a:moveTo>
                    <a:pt x="49187" y="28473"/>
                  </a:moveTo>
                  <a:lnTo>
                    <a:pt x="49022" y="28651"/>
                  </a:lnTo>
                  <a:lnTo>
                    <a:pt x="49187" y="28473"/>
                  </a:lnTo>
                  <a:close/>
                </a:path>
                <a:path w="79375" h="40005">
                  <a:moveTo>
                    <a:pt x="49847" y="3124"/>
                  </a:moveTo>
                  <a:lnTo>
                    <a:pt x="49593" y="3187"/>
                  </a:lnTo>
                  <a:lnTo>
                    <a:pt x="49847" y="3124"/>
                  </a:lnTo>
                  <a:close/>
                </a:path>
                <a:path w="79375" h="40005">
                  <a:moveTo>
                    <a:pt x="52527" y="5626"/>
                  </a:moveTo>
                  <a:lnTo>
                    <a:pt x="52463" y="5448"/>
                  </a:lnTo>
                  <a:lnTo>
                    <a:pt x="52527" y="5626"/>
                  </a:lnTo>
                  <a:close/>
                </a:path>
                <a:path w="79375" h="40005">
                  <a:moveTo>
                    <a:pt x="53682" y="24714"/>
                  </a:moveTo>
                  <a:lnTo>
                    <a:pt x="53657" y="24460"/>
                  </a:lnTo>
                  <a:lnTo>
                    <a:pt x="53657" y="24726"/>
                  </a:lnTo>
                  <a:close/>
                </a:path>
                <a:path w="79375" h="40005">
                  <a:moveTo>
                    <a:pt x="54381" y="11379"/>
                  </a:moveTo>
                  <a:lnTo>
                    <a:pt x="54241" y="11252"/>
                  </a:lnTo>
                  <a:lnTo>
                    <a:pt x="54076" y="11099"/>
                  </a:lnTo>
                  <a:lnTo>
                    <a:pt x="53860" y="11163"/>
                  </a:lnTo>
                  <a:lnTo>
                    <a:pt x="54000" y="11404"/>
                  </a:lnTo>
                  <a:lnTo>
                    <a:pt x="54178" y="11430"/>
                  </a:lnTo>
                  <a:lnTo>
                    <a:pt x="54381" y="11379"/>
                  </a:lnTo>
                  <a:close/>
                </a:path>
                <a:path w="79375" h="40005">
                  <a:moveTo>
                    <a:pt x="54457" y="24587"/>
                  </a:moveTo>
                  <a:lnTo>
                    <a:pt x="54241" y="24612"/>
                  </a:lnTo>
                  <a:lnTo>
                    <a:pt x="53809" y="24688"/>
                  </a:lnTo>
                  <a:lnTo>
                    <a:pt x="54241" y="25349"/>
                  </a:lnTo>
                  <a:lnTo>
                    <a:pt x="54419" y="24714"/>
                  </a:lnTo>
                  <a:lnTo>
                    <a:pt x="54457" y="24587"/>
                  </a:lnTo>
                  <a:close/>
                </a:path>
                <a:path w="79375" h="40005">
                  <a:moveTo>
                    <a:pt x="54559" y="6045"/>
                  </a:moveTo>
                  <a:lnTo>
                    <a:pt x="53975" y="6172"/>
                  </a:lnTo>
                  <a:lnTo>
                    <a:pt x="54152" y="6413"/>
                  </a:lnTo>
                  <a:lnTo>
                    <a:pt x="54559" y="6045"/>
                  </a:lnTo>
                  <a:close/>
                </a:path>
                <a:path w="79375" h="40005">
                  <a:moveTo>
                    <a:pt x="54927" y="7391"/>
                  </a:moveTo>
                  <a:lnTo>
                    <a:pt x="54787" y="7416"/>
                  </a:lnTo>
                  <a:lnTo>
                    <a:pt x="54800" y="7556"/>
                  </a:lnTo>
                  <a:lnTo>
                    <a:pt x="54927" y="7391"/>
                  </a:lnTo>
                  <a:close/>
                </a:path>
                <a:path w="79375" h="40005">
                  <a:moveTo>
                    <a:pt x="55587" y="23774"/>
                  </a:moveTo>
                  <a:lnTo>
                    <a:pt x="54686" y="23558"/>
                  </a:lnTo>
                  <a:lnTo>
                    <a:pt x="54724" y="23825"/>
                  </a:lnTo>
                  <a:lnTo>
                    <a:pt x="54724" y="24104"/>
                  </a:lnTo>
                  <a:lnTo>
                    <a:pt x="54698" y="24371"/>
                  </a:lnTo>
                  <a:lnTo>
                    <a:pt x="54787" y="23761"/>
                  </a:lnTo>
                  <a:lnTo>
                    <a:pt x="55587" y="23774"/>
                  </a:lnTo>
                  <a:close/>
                </a:path>
                <a:path w="79375" h="40005">
                  <a:moveTo>
                    <a:pt x="55943" y="29921"/>
                  </a:moveTo>
                  <a:lnTo>
                    <a:pt x="55867" y="29667"/>
                  </a:lnTo>
                  <a:lnTo>
                    <a:pt x="55943" y="29921"/>
                  </a:lnTo>
                  <a:close/>
                </a:path>
                <a:path w="79375" h="40005">
                  <a:moveTo>
                    <a:pt x="58534" y="8483"/>
                  </a:moveTo>
                  <a:lnTo>
                    <a:pt x="58470" y="7823"/>
                  </a:lnTo>
                  <a:lnTo>
                    <a:pt x="57873" y="8331"/>
                  </a:lnTo>
                  <a:lnTo>
                    <a:pt x="58534" y="8483"/>
                  </a:lnTo>
                  <a:close/>
                </a:path>
                <a:path w="79375" h="40005">
                  <a:moveTo>
                    <a:pt x="58991" y="8585"/>
                  </a:moveTo>
                  <a:lnTo>
                    <a:pt x="58534" y="8483"/>
                  </a:lnTo>
                  <a:lnTo>
                    <a:pt x="58585" y="9004"/>
                  </a:lnTo>
                  <a:lnTo>
                    <a:pt x="58991" y="8585"/>
                  </a:lnTo>
                  <a:close/>
                </a:path>
                <a:path w="79375" h="40005">
                  <a:moveTo>
                    <a:pt x="59702" y="7696"/>
                  </a:moveTo>
                  <a:lnTo>
                    <a:pt x="59042" y="7747"/>
                  </a:lnTo>
                  <a:lnTo>
                    <a:pt x="59512" y="7747"/>
                  </a:lnTo>
                  <a:lnTo>
                    <a:pt x="59702" y="7696"/>
                  </a:lnTo>
                  <a:close/>
                </a:path>
                <a:path w="79375" h="40005">
                  <a:moveTo>
                    <a:pt x="60096" y="13754"/>
                  </a:moveTo>
                  <a:lnTo>
                    <a:pt x="59537" y="13766"/>
                  </a:lnTo>
                  <a:lnTo>
                    <a:pt x="59690" y="14351"/>
                  </a:lnTo>
                  <a:lnTo>
                    <a:pt x="60096" y="13754"/>
                  </a:lnTo>
                  <a:close/>
                </a:path>
                <a:path w="79375" h="40005">
                  <a:moveTo>
                    <a:pt x="60553" y="24333"/>
                  </a:moveTo>
                  <a:lnTo>
                    <a:pt x="59817" y="24079"/>
                  </a:lnTo>
                  <a:lnTo>
                    <a:pt x="59791" y="24561"/>
                  </a:lnTo>
                  <a:lnTo>
                    <a:pt x="60553" y="24333"/>
                  </a:lnTo>
                  <a:close/>
                </a:path>
                <a:path w="79375" h="40005">
                  <a:moveTo>
                    <a:pt x="60731" y="14808"/>
                  </a:moveTo>
                  <a:lnTo>
                    <a:pt x="60109" y="13665"/>
                  </a:lnTo>
                  <a:lnTo>
                    <a:pt x="60045" y="14681"/>
                  </a:lnTo>
                  <a:lnTo>
                    <a:pt x="60731" y="14808"/>
                  </a:lnTo>
                  <a:close/>
                </a:path>
                <a:path w="79375" h="40005">
                  <a:moveTo>
                    <a:pt x="60756" y="25095"/>
                  </a:moveTo>
                  <a:lnTo>
                    <a:pt x="59867" y="25222"/>
                  </a:lnTo>
                  <a:lnTo>
                    <a:pt x="59778" y="24879"/>
                  </a:lnTo>
                  <a:lnTo>
                    <a:pt x="59766" y="25222"/>
                  </a:lnTo>
                  <a:lnTo>
                    <a:pt x="59359" y="25730"/>
                  </a:lnTo>
                  <a:lnTo>
                    <a:pt x="58381" y="25730"/>
                  </a:lnTo>
                  <a:lnTo>
                    <a:pt x="59029" y="25095"/>
                  </a:lnTo>
                  <a:lnTo>
                    <a:pt x="59156" y="24968"/>
                  </a:lnTo>
                  <a:lnTo>
                    <a:pt x="59194" y="24206"/>
                  </a:lnTo>
                  <a:lnTo>
                    <a:pt x="58521" y="24206"/>
                  </a:lnTo>
                  <a:lnTo>
                    <a:pt x="57746" y="24968"/>
                  </a:lnTo>
                  <a:lnTo>
                    <a:pt x="57353" y="24841"/>
                  </a:lnTo>
                  <a:lnTo>
                    <a:pt x="57416" y="24460"/>
                  </a:lnTo>
                  <a:lnTo>
                    <a:pt x="57505" y="24333"/>
                  </a:lnTo>
                  <a:lnTo>
                    <a:pt x="56616" y="25095"/>
                  </a:lnTo>
                  <a:lnTo>
                    <a:pt x="55714" y="23825"/>
                  </a:lnTo>
                  <a:lnTo>
                    <a:pt x="54711" y="24714"/>
                  </a:lnTo>
                  <a:lnTo>
                    <a:pt x="54686" y="24587"/>
                  </a:lnTo>
                  <a:lnTo>
                    <a:pt x="54673" y="24714"/>
                  </a:lnTo>
                  <a:lnTo>
                    <a:pt x="54559" y="25349"/>
                  </a:lnTo>
                  <a:lnTo>
                    <a:pt x="54457" y="25730"/>
                  </a:lnTo>
                  <a:lnTo>
                    <a:pt x="54406" y="25857"/>
                  </a:lnTo>
                  <a:lnTo>
                    <a:pt x="60147" y="25857"/>
                  </a:lnTo>
                  <a:lnTo>
                    <a:pt x="60096" y="25730"/>
                  </a:lnTo>
                  <a:lnTo>
                    <a:pt x="60020" y="25476"/>
                  </a:lnTo>
                  <a:lnTo>
                    <a:pt x="60756" y="25095"/>
                  </a:lnTo>
                  <a:close/>
                </a:path>
                <a:path w="79375" h="40005">
                  <a:moveTo>
                    <a:pt x="63969" y="10998"/>
                  </a:moveTo>
                  <a:lnTo>
                    <a:pt x="63754" y="10960"/>
                  </a:lnTo>
                  <a:lnTo>
                    <a:pt x="63969" y="10998"/>
                  </a:lnTo>
                  <a:close/>
                </a:path>
                <a:path w="79375" h="40005">
                  <a:moveTo>
                    <a:pt x="64808" y="10604"/>
                  </a:moveTo>
                  <a:lnTo>
                    <a:pt x="64427" y="10591"/>
                  </a:lnTo>
                  <a:lnTo>
                    <a:pt x="64681" y="10883"/>
                  </a:lnTo>
                  <a:lnTo>
                    <a:pt x="64808" y="10604"/>
                  </a:lnTo>
                  <a:close/>
                </a:path>
                <a:path w="79375" h="40005">
                  <a:moveTo>
                    <a:pt x="67703" y="36144"/>
                  </a:moveTo>
                  <a:lnTo>
                    <a:pt x="67157" y="36525"/>
                  </a:lnTo>
                  <a:lnTo>
                    <a:pt x="67703" y="36144"/>
                  </a:lnTo>
                  <a:close/>
                </a:path>
                <a:path w="79375" h="40005">
                  <a:moveTo>
                    <a:pt x="69024" y="30505"/>
                  </a:moveTo>
                  <a:lnTo>
                    <a:pt x="68897" y="30594"/>
                  </a:lnTo>
                  <a:lnTo>
                    <a:pt x="69024" y="30505"/>
                  </a:lnTo>
                  <a:close/>
                </a:path>
                <a:path w="79375" h="40005">
                  <a:moveTo>
                    <a:pt x="69761" y="13881"/>
                  </a:moveTo>
                  <a:lnTo>
                    <a:pt x="69469" y="13436"/>
                  </a:lnTo>
                  <a:lnTo>
                    <a:pt x="69316" y="13741"/>
                  </a:lnTo>
                  <a:lnTo>
                    <a:pt x="69583" y="13741"/>
                  </a:lnTo>
                  <a:lnTo>
                    <a:pt x="69761" y="13881"/>
                  </a:lnTo>
                  <a:close/>
                </a:path>
                <a:path w="79375" h="40005">
                  <a:moveTo>
                    <a:pt x="70535" y="31318"/>
                  </a:moveTo>
                  <a:lnTo>
                    <a:pt x="70497" y="31191"/>
                  </a:lnTo>
                  <a:lnTo>
                    <a:pt x="70370" y="31229"/>
                  </a:lnTo>
                  <a:lnTo>
                    <a:pt x="70535" y="31318"/>
                  </a:lnTo>
                  <a:close/>
                </a:path>
                <a:path w="79375" h="40005">
                  <a:moveTo>
                    <a:pt x="70764" y="32156"/>
                  </a:moveTo>
                  <a:lnTo>
                    <a:pt x="70713" y="32308"/>
                  </a:lnTo>
                  <a:lnTo>
                    <a:pt x="70764" y="32156"/>
                  </a:lnTo>
                  <a:close/>
                </a:path>
                <a:path w="79375" h="40005">
                  <a:moveTo>
                    <a:pt x="70815" y="32740"/>
                  </a:moveTo>
                  <a:lnTo>
                    <a:pt x="70764" y="32575"/>
                  </a:lnTo>
                  <a:lnTo>
                    <a:pt x="70599" y="32461"/>
                  </a:lnTo>
                  <a:lnTo>
                    <a:pt x="70815" y="32740"/>
                  </a:lnTo>
                  <a:close/>
                </a:path>
                <a:path w="79375" h="40005">
                  <a:moveTo>
                    <a:pt x="70815" y="31445"/>
                  </a:moveTo>
                  <a:lnTo>
                    <a:pt x="70535" y="31318"/>
                  </a:lnTo>
                  <a:lnTo>
                    <a:pt x="70815" y="31445"/>
                  </a:lnTo>
                  <a:close/>
                </a:path>
                <a:path w="79375" h="40005">
                  <a:moveTo>
                    <a:pt x="70827" y="33921"/>
                  </a:moveTo>
                  <a:lnTo>
                    <a:pt x="70726" y="33731"/>
                  </a:lnTo>
                  <a:lnTo>
                    <a:pt x="70573" y="33604"/>
                  </a:lnTo>
                  <a:lnTo>
                    <a:pt x="70612" y="33769"/>
                  </a:lnTo>
                  <a:lnTo>
                    <a:pt x="70739" y="34074"/>
                  </a:lnTo>
                  <a:lnTo>
                    <a:pt x="70827" y="33921"/>
                  </a:lnTo>
                  <a:close/>
                </a:path>
                <a:path w="79375" h="40005">
                  <a:moveTo>
                    <a:pt x="70954" y="32969"/>
                  </a:moveTo>
                  <a:lnTo>
                    <a:pt x="70815" y="32842"/>
                  </a:lnTo>
                  <a:lnTo>
                    <a:pt x="70929" y="33083"/>
                  </a:lnTo>
                  <a:close/>
                </a:path>
                <a:path w="79375" h="40005">
                  <a:moveTo>
                    <a:pt x="71069" y="32562"/>
                  </a:moveTo>
                  <a:lnTo>
                    <a:pt x="70866" y="32486"/>
                  </a:lnTo>
                  <a:lnTo>
                    <a:pt x="70739" y="32359"/>
                  </a:lnTo>
                  <a:lnTo>
                    <a:pt x="70751" y="32512"/>
                  </a:lnTo>
                  <a:lnTo>
                    <a:pt x="70980" y="32575"/>
                  </a:lnTo>
                  <a:close/>
                </a:path>
                <a:path w="79375" h="40005">
                  <a:moveTo>
                    <a:pt x="71386" y="26238"/>
                  </a:moveTo>
                  <a:lnTo>
                    <a:pt x="71018" y="26111"/>
                  </a:lnTo>
                  <a:lnTo>
                    <a:pt x="71208" y="26746"/>
                  </a:lnTo>
                  <a:lnTo>
                    <a:pt x="71386" y="26403"/>
                  </a:lnTo>
                  <a:lnTo>
                    <a:pt x="71386" y="26238"/>
                  </a:lnTo>
                  <a:close/>
                </a:path>
                <a:path w="79375" h="40005">
                  <a:moveTo>
                    <a:pt x="71666" y="30873"/>
                  </a:moveTo>
                  <a:lnTo>
                    <a:pt x="71183" y="30568"/>
                  </a:lnTo>
                  <a:lnTo>
                    <a:pt x="71069" y="30784"/>
                  </a:lnTo>
                  <a:lnTo>
                    <a:pt x="70434" y="31026"/>
                  </a:lnTo>
                  <a:lnTo>
                    <a:pt x="70497" y="31191"/>
                  </a:lnTo>
                  <a:lnTo>
                    <a:pt x="71666" y="30873"/>
                  </a:lnTo>
                  <a:close/>
                </a:path>
                <a:path w="79375" h="40005">
                  <a:moveTo>
                    <a:pt x="71755" y="26365"/>
                  </a:moveTo>
                  <a:lnTo>
                    <a:pt x="71640" y="26111"/>
                  </a:lnTo>
                  <a:lnTo>
                    <a:pt x="71462" y="26263"/>
                  </a:lnTo>
                  <a:lnTo>
                    <a:pt x="71755" y="26365"/>
                  </a:lnTo>
                  <a:close/>
                </a:path>
                <a:path w="79375" h="40005">
                  <a:moveTo>
                    <a:pt x="72453" y="33096"/>
                  </a:moveTo>
                  <a:lnTo>
                    <a:pt x="72072" y="33045"/>
                  </a:lnTo>
                  <a:lnTo>
                    <a:pt x="72009" y="33401"/>
                  </a:lnTo>
                  <a:lnTo>
                    <a:pt x="72453" y="33096"/>
                  </a:lnTo>
                  <a:close/>
                </a:path>
                <a:path w="79375" h="40005">
                  <a:moveTo>
                    <a:pt x="72720" y="21361"/>
                  </a:moveTo>
                  <a:lnTo>
                    <a:pt x="72326" y="21805"/>
                  </a:lnTo>
                  <a:lnTo>
                    <a:pt x="72542" y="21615"/>
                  </a:lnTo>
                  <a:lnTo>
                    <a:pt x="72644" y="21475"/>
                  </a:lnTo>
                  <a:close/>
                </a:path>
                <a:path w="79375" h="40005">
                  <a:moveTo>
                    <a:pt x="72948" y="21031"/>
                  </a:moveTo>
                  <a:lnTo>
                    <a:pt x="72656" y="21158"/>
                  </a:lnTo>
                  <a:lnTo>
                    <a:pt x="72936" y="21056"/>
                  </a:lnTo>
                  <a:close/>
                </a:path>
                <a:path w="79375" h="40005">
                  <a:moveTo>
                    <a:pt x="73342" y="33350"/>
                  </a:moveTo>
                  <a:lnTo>
                    <a:pt x="72834" y="32842"/>
                  </a:lnTo>
                  <a:lnTo>
                    <a:pt x="72580" y="32588"/>
                  </a:lnTo>
                  <a:lnTo>
                    <a:pt x="72263" y="32588"/>
                  </a:lnTo>
                  <a:lnTo>
                    <a:pt x="71437" y="32588"/>
                  </a:lnTo>
                  <a:lnTo>
                    <a:pt x="71526" y="32981"/>
                  </a:lnTo>
                  <a:lnTo>
                    <a:pt x="72072" y="33045"/>
                  </a:lnTo>
                  <a:lnTo>
                    <a:pt x="72161" y="32842"/>
                  </a:lnTo>
                  <a:lnTo>
                    <a:pt x="73342" y="33350"/>
                  </a:lnTo>
                  <a:close/>
                </a:path>
                <a:path w="79375" h="40005">
                  <a:moveTo>
                    <a:pt x="73418" y="19138"/>
                  </a:moveTo>
                  <a:lnTo>
                    <a:pt x="73228" y="19240"/>
                  </a:lnTo>
                  <a:lnTo>
                    <a:pt x="73418" y="19138"/>
                  </a:lnTo>
                  <a:close/>
                </a:path>
                <a:path w="79375" h="40005">
                  <a:moveTo>
                    <a:pt x="73787" y="13830"/>
                  </a:moveTo>
                  <a:lnTo>
                    <a:pt x="73698" y="14020"/>
                  </a:lnTo>
                  <a:lnTo>
                    <a:pt x="73787" y="13893"/>
                  </a:lnTo>
                  <a:close/>
                </a:path>
                <a:path w="79375" h="40005">
                  <a:moveTo>
                    <a:pt x="73812" y="16294"/>
                  </a:moveTo>
                  <a:lnTo>
                    <a:pt x="73660" y="16395"/>
                  </a:lnTo>
                  <a:lnTo>
                    <a:pt x="73812" y="16294"/>
                  </a:lnTo>
                  <a:close/>
                </a:path>
                <a:path w="79375" h="40005">
                  <a:moveTo>
                    <a:pt x="73863" y="16014"/>
                  </a:moveTo>
                  <a:lnTo>
                    <a:pt x="73634" y="16141"/>
                  </a:lnTo>
                  <a:lnTo>
                    <a:pt x="73774" y="16205"/>
                  </a:lnTo>
                  <a:lnTo>
                    <a:pt x="73863" y="16014"/>
                  </a:lnTo>
                  <a:close/>
                </a:path>
                <a:path w="79375" h="40005">
                  <a:moveTo>
                    <a:pt x="74117" y="16205"/>
                  </a:moveTo>
                  <a:lnTo>
                    <a:pt x="73977" y="16205"/>
                  </a:lnTo>
                  <a:lnTo>
                    <a:pt x="73812" y="16294"/>
                  </a:lnTo>
                  <a:lnTo>
                    <a:pt x="74117" y="16205"/>
                  </a:lnTo>
                  <a:close/>
                </a:path>
                <a:path w="79375" h="40005">
                  <a:moveTo>
                    <a:pt x="74256" y="20142"/>
                  </a:moveTo>
                  <a:lnTo>
                    <a:pt x="73545" y="20269"/>
                  </a:lnTo>
                  <a:lnTo>
                    <a:pt x="73533" y="20523"/>
                  </a:lnTo>
                  <a:lnTo>
                    <a:pt x="73761" y="20599"/>
                  </a:lnTo>
                  <a:lnTo>
                    <a:pt x="74256" y="20142"/>
                  </a:lnTo>
                  <a:close/>
                </a:path>
                <a:path w="79375" h="40005">
                  <a:moveTo>
                    <a:pt x="74358" y="32143"/>
                  </a:moveTo>
                  <a:lnTo>
                    <a:pt x="74269" y="31953"/>
                  </a:lnTo>
                  <a:lnTo>
                    <a:pt x="74358" y="32143"/>
                  </a:lnTo>
                  <a:close/>
                </a:path>
                <a:path w="79375" h="40005">
                  <a:moveTo>
                    <a:pt x="74472" y="15697"/>
                  </a:moveTo>
                  <a:lnTo>
                    <a:pt x="74256" y="15354"/>
                  </a:lnTo>
                  <a:lnTo>
                    <a:pt x="73863" y="16014"/>
                  </a:lnTo>
                  <a:lnTo>
                    <a:pt x="74472" y="15697"/>
                  </a:lnTo>
                  <a:close/>
                </a:path>
                <a:path w="79375" h="40005">
                  <a:moveTo>
                    <a:pt x="74676" y="26619"/>
                  </a:moveTo>
                  <a:lnTo>
                    <a:pt x="74612" y="25984"/>
                  </a:lnTo>
                  <a:lnTo>
                    <a:pt x="74307" y="25984"/>
                  </a:lnTo>
                  <a:lnTo>
                    <a:pt x="74676" y="26619"/>
                  </a:lnTo>
                  <a:close/>
                </a:path>
                <a:path w="79375" h="40005">
                  <a:moveTo>
                    <a:pt x="75018" y="28016"/>
                  </a:moveTo>
                  <a:lnTo>
                    <a:pt x="74866" y="27889"/>
                  </a:lnTo>
                  <a:lnTo>
                    <a:pt x="74434" y="27533"/>
                  </a:lnTo>
                  <a:lnTo>
                    <a:pt x="74599" y="28016"/>
                  </a:lnTo>
                  <a:lnTo>
                    <a:pt x="74650" y="27889"/>
                  </a:lnTo>
                  <a:lnTo>
                    <a:pt x="75018" y="28016"/>
                  </a:lnTo>
                  <a:close/>
                </a:path>
                <a:path w="79375" h="40005">
                  <a:moveTo>
                    <a:pt x="75488" y="26733"/>
                  </a:moveTo>
                  <a:lnTo>
                    <a:pt x="75158" y="27584"/>
                  </a:lnTo>
                  <a:lnTo>
                    <a:pt x="75311" y="27533"/>
                  </a:lnTo>
                  <a:lnTo>
                    <a:pt x="75488" y="26733"/>
                  </a:lnTo>
                  <a:close/>
                </a:path>
                <a:path w="79375" h="40005">
                  <a:moveTo>
                    <a:pt x="75971" y="27292"/>
                  </a:moveTo>
                  <a:lnTo>
                    <a:pt x="75311" y="27533"/>
                  </a:lnTo>
                  <a:lnTo>
                    <a:pt x="75247" y="27863"/>
                  </a:lnTo>
                  <a:lnTo>
                    <a:pt x="75971" y="27406"/>
                  </a:lnTo>
                  <a:close/>
                </a:path>
                <a:path w="79375" h="40005">
                  <a:moveTo>
                    <a:pt x="76809" y="23266"/>
                  </a:moveTo>
                  <a:lnTo>
                    <a:pt x="75958" y="23114"/>
                  </a:lnTo>
                  <a:lnTo>
                    <a:pt x="75590" y="23025"/>
                  </a:lnTo>
                  <a:lnTo>
                    <a:pt x="75933" y="23139"/>
                  </a:lnTo>
                  <a:lnTo>
                    <a:pt x="76098" y="23241"/>
                  </a:lnTo>
                  <a:lnTo>
                    <a:pt x="76301" y="23380"/>
                  </a:lnTo>
                  <a:lnTo>
                    <a:pt x="76504" y="23393"/>
                  </a:lnTo>
                  <a:lnTo>
                    <a:pt x="76758" y="23380"/>
                  </a:lnTo>
                  <a:close/>
                </a:path>
                <a:path w="79375" h="40005">
                  <a:moveTo>
                    <a:pt x="76898" y="24218"/>
                  </a:moveTo>
                  <a:lnTo>
                    <a:pt x="76619" y="23901"/>
                  </a:lnTo>
                  <a:lnTo>
                    <a:pt x="76225" y="24130"/>
                  </a:lnTo>
                  <a:lnTo>
                    <a:pt x="76327" y="24599"/>
                  </a:lnTo>
                  <a:lnTo>
                    <a:pt x="76708" y="24168"/>
                  </a:lnTo>
                  <a:lnTo>
                    <a:pt x="76898" y="24218"/>
                  </a:lnTo>
                  <a:close/>
                </a:path>
                <a:path w="79375" h="40005">
                  <a:moveTo>
                    <a:pt x="77114" y="26695"/>
                  </a:moveTo>
                  <a:lnTo>
                    <a:pt x="75971" y="27406"/>
                  </a:lnTo>
                  <a:lnTo>
                    <a:pt x="76009" y="27698"/>
                  </a:lnTo>
                  <a:lnTo>
                    <a:pt x="77114" y="26695"/>
                  </a:lnTo>
                  <a:close/>
                </a:path>
                <a:path w="79375" h="40005">
                  <a:moveTo>
                    <a:pt x="78790" y="15697"/>
                  </a:moveTo>
                  <a:lnTo>
                    <a:pt x="77851" y="15316"/>
                  </a:lnTo>
                  <a:lnTo>
                    <a:pt x="75907" y="15951"/>
                  </a:lnTo>
                  <a:lnTo>
                    <a:pt x="75311" y="15062"/>
                  </a:lnTo>
                  <a:lnTo>
                    <a:pt x="74701" y="15697"/>
                  </a:lnTo>
                  <a:lnTo>
                    <a:pt x="74129" y="17094"/>
                  </a:lnTo>
                  <a:lnTo>
                    <a:pt x="72923" y="17221"/>
                  </a:lnTo>
                  <a:lnTo>
                    <a:pt x="73253" y="16840"/>
                  </a:lnTo>
                  <a:lnTo>
                    <a:pt x="73596" y="16459"/>
                  </a:lnTo>
                  <a:lnTo>
                    <a:pt x="73533" y="16332"/>
                  </a:lnTo>
                  <a:lnTo>
                    <a:pt x="73634" y="16141"/>
                  </a:lnTo>
                  <a:lnTo>
                    <a:pt x="73494" y="16078"/>
                  </a:lnTo>
                  <a:lnTo>
                    <a:pt x="73901" y="15570"/>
                  </a:lnTo>
                  <a:lnTo>
                    <a:pt x="73494" y="15570"/>
                  </a:lnTo>
                  <a:lnTo>
                    <a:pt x="73621" y="15443"/>
                  </a:lnTo>
                  <a:lnTo>
                    <a:pt x="73863" y="15189"/>
                  </a:lnTo>
                  <a:lnTo>
                    <a:pt x="74015" y="15189"/>
                  </a:lnTo>
                  <a:lnTo>
                    <a:pt x="74041" y="15443"/>
                  </a:lnTo>
                  <a:lnTo>
                    <a:pt x="74193" y="15379"/>
                  </a:lnTo>
                  <a:lnTo>
                    <a:pt x="74371" y="15316"/>
                  </a:lnTo>
                  <a:lnTo>
                    <a:pt x="74180" y="15189"/>
                  </a:lnTo>
                  <a:lnTo>
                    <a:pt x="74002" y="15062"/>
                  </a:lnTo>
                  <a:lnTo>
                    <a:pt x="73888" y="14935"/>
                  </a:lnTo>
                  <a:lnTo>
                    <a:pt x="73774" y="14808"/>
                  </a:lnTo>
                  <a:lnTo>
                    <a:pt x="73698" y="14173"/>
                  </a:lnTo>
                  <a:lnTo>
                    <a:pt x="73545" y="14554"/>
                  </a:lnTo>
                  <a:lnTo>
                    <a:pt x="73240" y="14935"/>
                  </a:lnTo>
                  <a:lnTo>
                    <a:pt x="72872" y="14935"/>
                  </a:lnTo>
                  <a:lnTo>
                    <a:pt x="72428" y="14808"/>
                  </a:lnTo>
                  <a:lnTo>
                    <a:pt x="71996" y="14681"/>
                  </a:lnTo>
                  <a:lnTo>
                    <a:pt x="72682" y="14300"/>
                  </a:lnTo>
                  <a:lnTo>
                    <a:pt x="72682" y="13919"/>
                  </a:lnTo>
                  <a:lnTo>
                    <a:pt x="72466" y="13665"/>
                  </a:lnTo>
                  <a:lnTo>
                    <a:pt x="71996" y="13919"/>
                  </a:lnTo>
                  <a:lnTo>
                    <a:pt x="71793" y="13411"/>
                  </a:lnTo>
                  <a:lnTo>
                    <a:pt x="71475" y="14300"/>
                  </a:lnTo>
                  <a:lnTo>
                    <a:pt x="71297" y="14173"/>
                  </a:lnTo>
                  <a:lnTo>
                    <a:pt x="71399" y="13792"/>
                  </a:lnTo>
                  <a:lnTo>
                    <a:pt x="71412" y="13538"/>
                  </a:lnTo>
                  <a:lnTo>
                    <a:pt x="70954" y="13792"/>
                  </a:lnTo>
                  <a:lnTo>
                    <a:pt x="69862" y="13157"/>
                  </a:lnTo>
                  <a:lnTo>
                    <a:pt x="69862" y="13970"/>
                  </a:lnTo>
                  <a:lnTo>
                    <a:pt x="69888" y="14122"/>
                  </a:lnTo>
                  <a:lnTo>
                    <a:pt x="68516" y="14808"/>
                  </a:lnTo>
                  <a:lnTo>
                    <a:pt x="68021" y="13411"/>
                  </a:lnTo>
                  <a:lnTo>
                    <a:pt x="67881" y="13030"/>
                  </a:lnTo>
                  <a:lnTo>
                    <a:pt x="67843" y="12903"/>
                  </a:lnTo>
                  <a:lnTo>
                    <a:pt x="66649" y="12903"/>
                  </a:lnTo>
                  <a:lnTo>
                    <a:pt x="66763" y="12649"/>
                  </a:lnTo>
                  <a:lnTo>
                    <a:pt x="66001" y="12776"/>
                  </a:lnTo>
                  <a:lnTo>
                    <a:pt x="65278" y="12268"/>
                  </a:lnTo>
                  <a:lnTo>
                    <a:pt x="64592" y="12776"/>
                  </a:lnTo>
                  <a:lnTo>
                    <a:pt x="64401" y="12649"/>
                  </a:lnTo>
                  <a:lnTo>
                    <a:pt x="64350" y="12014"/>
                  </a:lnTo>
                  <a:lnTo>
                    <a:pt x="64554" y="11760"/>
                  </a:lnTo>
                  <a:lnTo>
                    <a:pt x="63995" y="11760"/>
                  </a:lnTo>
                  <a:lnTo>
                    <a:pt x="63804" y="12014"/>
                  </a:lnTo>
                  <a:lnTo>
                    <a:pt x="63500" y="11633"/>
                  </a:lnTo>
                  <a:lnTo>
                    <a:pt x="63296" y="11379"/>
                  </a:lnTo>
                  <a:lnTo>
                    <a:pt x="63741" y="11125"/>
                  </a:lnTo>
                  <a:lnTo>
                    <a:pt x="63754" y="10960"/>
                  </a:lnTo>
                  <a:lnTo>
                    <a:pt x="63525" y="10744"/>
                  </a:lnTo>
                  <a:lnTo>
                    <a:pt x="63398" y="10617"/>
                  </a:lnTo>
                  <a:lnTo>
                    <a:pt x="63423" y="10109"/>
                  </a:lnTo>
                  <a:lnTo>
                    <a:pt x="62458" y="10617"/>
                  </a:lnTo>
                  <a:lnTo>
                    <a:pt x="62661" y="10363"/>
                  </a:lnTo>
                  <a:lnTo>
                    <a:pt x="62966" y="9982"/>
                  </a:lnTo>
                  <a:lnTo>
                    <a:pt x="62344" y="9601"/>
                  </a:lnTo>
                  <a:lnTo>
                    <a:pt x="61950" y="9728"/>
                  </a:lnTo>
                  <a:lnTo>
                    <a:pt x="62191" y="10363"/>
                  </a:lnTo>
                  <a:lnTo>
                    <a:pt x="61823" y="10363"/>
                  </a:lnTo>
                  <a:lnTo>
                    <a:pt x="61455" y="10109"/>
                  </a:lnTo>
                  <a:lnTo>
                    <a:pt x="61429" y="9728"/>
                  </a:lnTo>
                  <a:lnTo>
                    <a:pt x="61734" y="9220"/>
                  </a:lnTo>
                  <a:lnTo>
                    <a:pt x="61607" y="8712"/>
                  </a:lnTo>
                  <a:lnTo>
                    <a:pt x="60960" y="7442"/>
                  </a:lnTo>
                  <a:lnTo>
                    <a:pt x="58699" y="10109"/>
                  </a:lnTo>
                  <a:lnTo>
                    <a:pt x="58648" y="9601"/>
                  </a:lnTo>
                  <a:lnTo>
                    <a:pt x="58610" y="9220"/>
                  </a:lnTo>
                  <a:lnTo>
                    <a:pt x="58585" y="9004"/>
                  </a:lnTo>
                  <a:lnTo>
                    <a:pt x="58381" y="9220"/>
                  </a:lnTo>
                  <a:lnTo>
                    <a:pt x="58204" y="9093"/>
                  </a:lnTo>
                  <a:lnTo>
                    <a:pt x="58013" y="8966"/>
                  </a:lnTo>
                  <a:lnTo>
                    <a:pt x="57835" y="8839"/>
                  </a:lnTo>
                  <a:lnTo>
                    <a:pt x="57810" y="8331"/>
                  </a:lnTo>
                  <a:lnTo>
                    <a:pt x="57734" y="7302"/>
                  </a:lnTo>
                  <a:lnTo>
                    <a:pt x="57556" y="7188"/>
                  </a:lnTo>
                  <a:lnTo>
                    <a:pt x="56934" y="6299"/>
                  </a:lnTo>
                  <a:lnTo>
                    <a:pt x="56248" y="8331"/>
                  </a:lnTo>
                  <a:lnTo>
                    <a:pt x="55524" y="7569"/>
                  </a:lnTo>
                  <a:lnTo>
                    <a:pt x="55511" y="7823"/>
                  </a:lnTo>
                  <a:lnTo>
                    <a:pt x="55270" y="8966"/>
                  </a:lnTo>
                  <a:lnTo>
                    <a:pt x="54508" y="8966"/>
                  </a:lnTo>
                  <a:lnTo>
                    <a:pt x="53962" y="8712"/>
                  </a:lnTo>
                  <a:lnTo>
                    <a:pt x="54178" y="7823"/>
                  </a:lnTo>
                  <a:lnTo>
                    <a:pt x="54305" y="7315"/>
                  </a:lnTo>
                  <a:lnTo>
                    <a:pt x="54787" y="7188"/>
                  </a:lnTo>
                  <a:lnTo>
                    <a:pt x="54952" y="7188"/>
                  </a:lnTo>
                  <a:lnTo>
                    <a:pt x="54927" y="7391"/>
                  </a:lnTo>
                  <a:lnTo>
                    <a:pt x="55359" y="7340"/>
                  </a:lnTo>
                  <a:lnTo>
                    <a:pt x="55372" y="6934"/>
                  </a:lnTo>
                  <a:lnTo>
                    <a:pt x="55168" y="7188"/>
                  </a:lnTo>
                  <a:lnTo>
                    <a:pt x="55118" y="7061"/>
                  </a:lnTo>
                  <a:lnTo>
                    <a:pt x="55003" y="6807"/>
                  </a:lnTo>
                  <a:lnTo>
                    <a:pt x="54152" y="6426"/>
                  </a:lnTo>
                  <a:lnTo>
                    <a:pt x="54432" y="6807"/>
                  </a:lnTo>
                  <a:lnTo>
                    <a:pt x="54127" y="6426"/>
                  </a:lnTo>
                  <a:lnTo>
                    <a:pt x="54038" y="6299"/>
                  </a:lnTo>
                  <a:lnTo>
                    <a:pt x="53835" y="6045"/>
                  </a:lnTo>
                  <a:lnTo>
                    <a:pt x="53225" y="6299"/>
                  </a:lnTo>
                  <a:lnTo>
                    <a:pt x="52539" y="5664"/>
                  </a:lnTo>
                  <a:lnTo>
                    <a:pt x="52565" y="6426"/>
                  </a:lnTo>
                  <a:lnTo>
                    <a:pt x="52451" y="6299"/>
                  </a:lnTo>
                  <a:lnTo>
                    <a:pt x="51409" y="5537"/>
                  </a:lnTo>
                  <a:lnTo>
                    <a:pt x="51689" y="6807"/>
                  </a:lnTo>
                  <a:lnTo>
                    <a:pt x="50838" y="6680"/>
                  </a:lnTo>
                  <a:lnTo>
                    <a:pt x="50558" y="5918"/>
                  </a:lnTo>
                  <a:lnTo>
                    <a:pt x="50774" y="5791"/>
                  </a:lnTo>
                  <a:lnTo>
                    <a:pt x="50990" y="5664"/>
                  </a:lnTo>
                  <a:lnTo>
                    <a:pt x="51435" y="5410"/>
                  </a:lnTo>
                  <a:lnTo>
                    <a:pt x="50482" y="5664"/>
                  </a:lnTo>
                  <a:lnTo>
                    <a:pt x="50101" y="5156"/>
                  </a:lnTo>
                  <a:lnTo>
                    <a:pt x="50279" y="5029"/>
                  </a:lnTo>
                  <a:lnTo>
                    <a:pt x="50457" y="4902"/>
                  </a:lnTo>
                  <a:lnTo>
                    <a:pt x="50977" y="4521"/>
                  </a:lnTo>
                  <a:lnTo>
                    <a:pt x="50012" y="4902"/>
                  </a:lnTo>
                  <a:lnTo>
                    <a:pt x="49822" y="3886"/>
                  </a:lnTo>
                  <a:lnTo>
                    <a:pt x="49707" y="3479"/>
                  </a:lnTo>
                  <a:lnTo>
                    <a:pt x="49542" y="3378"/>
                  </a:lnTo>
                  <a:lnTo>
                    <a:pt x="49466" y="3213"/>
                  </a:lnTo>
                  <a:lnTo>
                    <a:pt x="49174" y="3124"/>
                  </a:lnTo>
                  <a:lnTo>
                    <a:pt x="49161" y="3886"/>
                  </a:lnTo>
                  <a:lnTo>
                    <a:pt x="48971" y="3632"/>
                  </a:lnTo>
                  <a:lnTo>
                    <a:pt x="48780" y="3632"/>
                  </a:lnTo>
                  <a:lnTo>
                    <a:pt x="48882" y="3251"/>
                  </a:lnTo>
                  <a:lnTo>
                    <a:pt x="48615" y="3505"/>
                  </a:lnTo>
                  <a:lnTo>
                    <a:pt x="48514" y="3759"/>
                  </a:lnTo>
                  <a:lnTo>
                    <a:pt x="48615" y="4559"/>
                  </a:lnTo>
                  <a:lnTo>
                    <a:pt x="48006" y="5029"/>
                  </a:lnTo>
                  <a:lnTo>
                    <a:pt x="47904" y="4775"/>
                  </a:lnTo>
                  <a:lnTo>
                    <a:pt x="47828" y="4648"/>
                  </a:lnTo>
                  <a:lnTo>
                    <a:pt x="46939" y="5029"/>
                  </a:lnTo>
                  <a:lnTo>
                    <a:pt x="47015" y="4648"/>
                  </a:lnTo>
                  <a:lnTo>
                    <a:pt x="47078" y="4394"/>
                  </a:lnTo>
                  <a:lnTo>
                    <a:pt x="47129" y="4140"/>
                  </a:lnTo>
                  <a:lnTo>
                    <a:pt x="47713" y="4559"/>
                  </a:lnTo>
                  <a:lnTo>
                    <a:pt x="47866" y="4673"/>
                  </a:lnTo>
                  <a:lnTo>
                    <a:pt x="48006" y="4775"/>
                  </a:lnTo>
                  <a:lnTo>
                    <a:pt x="47891" y="4521"/>
                  </a:lnTo>
                  <a:lnTo>
                    <a:pt x="47739" y="4140"/>
                  </a:lnTo>
                  <a:lnTo>
                    <a:pt x="47574" y="3759"/>
                  </a:lnTo>
                  <a:lnTo>
                    <a:pt x="47015" y="3759"/>
                  </a:lnTo>
                  <a:lnTo>
                    <a:pt x="44615" y="3759"/>
                  </a:lnTo>
                  <a:lnTo>
                    <a:pt x="44462" y="3759"/>
                  </a:lnTo>
                  <a:lnTo>
                    <a:pt x="44564" y="4000"/>
                  </a:lnTo>
                  <a:lnTo>
                    <a:pt x="44348" y="4394"/>
                  </a:lnTo>
                  <a:lnTo>
                    <a:pt x="44056" y="4267"/>
                  </a:lnTo>
                  <a:lnTo>
                    <a:pt x="43573" y="4267"/>
                  </a:lnTo>
                  <a:lnTo>
                    <a:pt x="43218" y="4648"/>
                  </a:lnTo>
                  <a:lnTo>
                    <a:pt x="43192" y="4267"/>
                  </a:lnTo>
                  <a:lnTo>
                    <a:pt x="43180" y="3886"/>
                  </a:lnTo>
                  <a:lnTo>
                    <a:pt x="43141" y="3124"/>
                  </a:lnTo>
                  <a:lnTo>
                    <a:pt x="43116" y="2616"/>
                  </a:lnTo>
                  <a:lnTo>
                    <a:pt x="42265" y="3124"/>
                  </a:lnTo>
                  <a:lnTo>
                    <a:pt x="42087" y="2743"/>
                  </a:lnTo>
                  <a:lnTo>
                    <a:pt x="42151" y="2489"/>
                  </a:lnTo>
                  <a:lnTo>
                    <a:pt x="42367" y="2235"/>
                  </a:lnTo>
                  <a:lnTo>
                    <a:pt x="42265" y="1727"/>
                  </a:lnTo>
                  <a:lnTo>
                    <a:pt x="41313" y="2235"/>
                  </a:lnTo>
                  <a:lnTo>
                    <a:pt x="41389" y="1854"/>
                  </a:lnTo>
                  <a:lnTo>
                    <a:pt x="41592" y="838"/>
                  </a:lnTo>
                  <a:lnTo>
                    <a:pt x="40640" y="1219"/>
                  </a:lnTo>
                  <a:lnTo>
                    <a:pt x="40703" y="1905"/>
                  </a:lnTo>
                  <a:lnTo>
                    <a:pt x="40055" y="2362"/>
                  </a:lnTo>
                  <a:lnTo>
                    <a:pt x="41503" y="2235"/>
                  </a:lnTo>
                  <a:lnTo>
                    <a:pt x="41478" y="3073"/>
                  </a:lnTo>
                  <a:lnTo>
                    <a:pt x="41160" y="3378"/>
                  </a:lnTo>
                  <a:lnTo>
                    <a:pt x="41148" y="3886"/>
                  </a:lnTo>
                  <a:lnTo>
                    <a:pt x="41021" y="3505"/>
                  </a:lnTo>
                  <a:lnTo>
                    <a:pt x="40957" y="3124"/>
                  </a:lnTo>
                  <a:lnTo>
                    <a:pt x="40868" y="2743"/>
                  </a:lnTo>
                  <a:lnTo>
                    <a:pt x="40932" y="3022"/>
                  </a:lnTo>
                  <a:lnTo>
                    <a:pt x="41363" y="2743"/>
                  </a:lnTo>
                  <a:lnTo>
                    <a:pt x="41478" y="3073"/>
                  </a:lnTo>
                  <a:lnTo>
                    <a:pt x="41478" y="2260"/>
                  </a:lnTo>
                  <a:lnTo>
                    <a:pt x="40589" y="2870"/>
                  </a:lnTo>
                  <a:lnTo>
                    <a:pt x="40525" y="3022"/>
                  </a:lnTo>
                  <a:lnTo>
                    <a:pt x="40665" y="3073"/>
                  </a:lnTo>
                  <a:lnTo>
                    <a:pt x="39928" y="4267"/>
                  </a:lnTo>
                  <a:lnTo>
                    <a:pt x="39611" y="3632"/>
                  </a:lnTo>
                  <a:lnTo>
                    <a:pt x="39497" y="3403"/>
                  </a:lnTo>
                  <a:lnTo>
                    <a:pt x="39598" y="2870"/>
                  </a:lnTo>
                  <a:lnTo>
                    <a:pt x="39624" y="2743"/>
                  </a:lnTo>
                  <a:lnTo>
                    <a:pt x="39662" y="2616"/>
                  </a:lnTo>
                  <a:lnTo>
                    <a:pt x="39738" y="2235"/>
                  </a:lnTo>
                  <a:lnTo>
                    <a:pt x="39865" y="1727"/>
                  </a:lnTo>
                  <a:lnTo>
                    <a:pt x="39789" y="1473"/>
                  </a:lnTo>
                  <a:lnTo>
                    <a:pt x="39103" y="584"/>
                  </a:lnTo>
                  <a:lnTo>
                    <a:pt x="37960" y="2235"/>
                  </a:lnTo>
                  <a:lnTo>
                    <a:pt x="36791" y="1473"/>
                  </a:lnTo>
                  <a:lnTo>
                    <a:pt x="37033" y="1727"/>
                  </a:lnTo>
                  <a:lnTo>
                    <a:pt x="37045" y="2108"/>
                  </a:lnTo>
                  <a:lnTo>
                    <a:pt x="36842" y="2616"/>
                  </a:lnTo>
                  <a:lnTo>
                    <a:pt x="36512" y="2108"/>
                  </a:lnTo>
                  <a:lnTo>
                    <a:pt x="36347" y="1854"/>
                  </a:lnTo>
                  <a:lnTo>
                    <a:pt x="35890" y="2108"/>
                  </a:lnTo>
                  <a:lnTo>
                    <a:pt x="35979" y="1727"/>
                  </a:lnTo>
                  <a:lnTo>
                    <a:pt x="35915" y="1346"/>
                  </a:lnTo>
                  <a:lnTo>
                    <a:pt x="35801" y="1219"/>
                  </a:lnTo>
                  <a:lnTo>
                    <a:pt x="35687" y="838"/>
                  </a:lnTo>
                  <a:lnTo>
                    <a:pt x="35636" y="1219"/>
                  </a:lnTo>
                  <a:lnTo>
                    <a:pt x="34747" y="584"/>
                  </a:lnTo>
                  <a:lnTo>
                    <a:pt x="34467" y="1727"/>
                  </a:lnTo>
                  <a:lnTo>
                    <a:pt x="33997" y="965"/>
                  </a:lnTo>
                  <a:lnTo>
                    <a:pt x="32969" y="584"/>
                  </a:lnTo>
                  <a:lnTo>
                    <a:pt x="32613" y="2616"/>
                  </a:lnTo>
                  <a:lnTo>
                    <a:pt x="31661" y="2235"/>
                  </a:lnTo>
                  <a:lnTo>
                    <a:pt x="31940" y="1727"/>
                  </a:lnTo>
                  <a:lnTo>
                    <a:pt x="32004" y="1600"/>
                  </a:lnTo>
                  <a:lnTo>
                    <a:pt x="31584" y="1219"/>
                  </a:lnTo>
                  <a:lnTo>
                    <a:pt x="31940" y="965"/>
                  </a:lnTo>
                  <a:lnTo>
                    <a:pt x="32308" y="711"/>
                  </a:lnTo>
                  <a:lnTo>
                    <a:pt x="31965" y="711"/>
                  </a:lnTo>
                  <a:lnTo>
                    <a:pt x="31661" y="584"/>
                  </a:lnTo>
                  <a:lnTo>
                    <a:pt x="31623" y="965"/>
                  </a:lnTo>
                  <a:lnTo>
                    <a:pt x="31457" y="584"/>
                  </a:lnTo>
                  <a:lnTo>
                    <a:pt x="30645" y="1727"/>
                  </a:lnTo>
                  <a:lnTo>
                    <a:pt x="30365" y="1092"/>
                  </a:lnTo>
                  <a:lnTo>
                    <a:pt x="30213" y="1346"/>
                  </a:lnTo>
                  <a:lnTo>
                    <a:pt x="30149" y="1981"/>
                  </a:lnTo>
                  <a:lnTo>
                    <a:pt x="29768" y="1981"/>
                  </a:lnTo>
                  <a:lnTo>
                    <a:pt x="29197" y="2108"/>
                  </a:lnTo>
                  <a:lnTo>
                    <a:pt x="29502" y="2743"/>
                  </a:lnTo>
                  <a:lnTo>
                    <a:pt x="28486" y="838"/>
                  </a:lnTo>
                  <a:lnTo>
                    <a:pt x="26682" y="2870"/>
                  </a:lnTo>
                  <a:lnTo>
                    <a:pt x="26187" y="2108"/>
                  </a:lnTo>
                  <a:lnTo>
                    <a:pt x="25692" y="1346"/>
                  </a:lnTo>
                  <a:lnTo>
                    <a:pt x="24968" y="1600"/>
                  </a:lnTo>
                  <a:lnTo>
                    <a:pt x="24104" y="1981"/>
                  </a:lnTo>
                  <a:lnTo>
                    <a:pt x="23444" y="2108"/>
                  </a:lnTo>
                  <a:lnTo>
                    <a:pt x="23533" y="1854"/>
                  </a:lnTo>
                  <a:lnTo>
                    <a:pt x="22504" y="1473"/>
                  </a:lnTo>
                  <a:lnTo>
                    <a:pt x="23266" y="3632"/>
                  </a:lnTo>
                  <a:lnTo>
                    <a:pt x="22136" y="3251"/>
                  </a:lnTo>
                  <a:lnTo>
                    <a:pt x="21920" y="2997"/>
                  </a:lnTo>
                  <a:lnTo>
                    <a:pt x="21717" y="2743"/>
                  </a:lnTo>
                  <a:lnTo>
                    <a:pt x="21399" y="2362"/>
                  </a:lnTo>
                  <a:lnTo>
                    <a:pt x="22580" y="2616"/>
                  </a:lnTo>
                  <a:lnTo>
                    <a:pt x="22313" y="2362"/>
                  </a:lnTo>
                  <a:lnTo>
                    <a:pt x="22174" y="2235"/>
                  </a:lnTo>
                  <a:lnTo>
                    <a:pt x="21615" y="330"/>
                  </a:lnTo>
                  <a:lnTo>
                    <a:pt x="20967" y="2743"/>
                  </a:lnTo>
                  <a:lnTo>
                    <a:pt x="20002" y="1854"/>
                  </a:lnTo>
                  <a:lnTo>
                    <a:pt x="20142" y="1727"/>
                  </a:lnTo>
                  <a:lnTo>
                    <a:pt x="19392" y="1219"/>
                  </a:lnTo>
                  <a:lnTo>
                    <a:pt x="19024" y="2870"/>
                  </a:lnTo>
                  <a:lnTo>
                    <a:pt x="18122" y="2997"/>
                  </a:lnTo>
                  <a:lnTo>
                    <a:pt x="18034" y="2743"/>
                  </a:lnTo>
                  <a:lnTo>
                    <a:pt x="17767" y="3886"/>
                  </a:lnTo>
                  <a:lnTo>
                    <a:pt x="16840" y="4521"/>
                  </a:lnTo>
                  <a:lnTo>
                    <a:pt x="16433" y="5029"/>
                  </a:lnTo>
                  <a:lnTo>
                    <a:pt x="16573" y="5156"/>
                  </a:lnTo>
                  <a:lnTo>
                    <a:pt x="16014" y="5664"/>
                  </a:lnTo>
                  <a:lnTo>
                    <a:pt x="15608" y="5410"/>
                  </a:lnTo>
                  <a:lnTo>
                    <a:pt x="14947" y="5410"/>
                  </a:lnTo>
                  <a:lnTo>
                    <a:pt x="14541" y="4775"/>
                  </a:lnTo>
                  <a:lnTo>
                    <a:pt x="14465" y="4648"/>
                  </a:lnTo>
                  <a:lnTo>
                    <a:pt x="15100" y="4267"/>
                  </a:lnTo>
                  <a:lnTo>
                    <a:pt x="14249" y="3505"/>
                  </a:lnTo>
                  <a:lnTo>
                    <a:pt x="14262" y="4775"/>
                  </a:lnTo>
                  <a:lnTo>
                    <a:pt x="13830" y="4775"/>
                  </a:lnTo>
                  <a:lnTo>
                    <a:pt x="13627" y="4394"/>
                  </a:lnTo>
                  <a:lnTo>
                    <a:pt x="12865" y="4902"/>
                  </a:lnTo>
                  <a:lnTo>
                    <a:pt x="12750" y="5156"/>
                  </a:lnTo>
                  <a:lnTo>
                    <a:pt x="13284" y="6045"/>
                  </a:lnTo>
                  <a:lnTo>
                    <a:pt x="12319" y="6680"/>
                  </a:lnTo>
                  <a:lnTo>
                    <a:pt x="12636" y="6934"/>
                  </a:lnTo>
                  <a:lnTo>
                    <a:pt x="12839" y="8331"/>
                  </a:lnTo>
                  <a:lnTo>
                    <a:pt x="12522" y="7823"/>
                  </a:lnTo>
                  <a:lnTo>
                    <a:pt x="11811" y="6680"/>
                  </a:lnTo>
                  <a:lnTo>
                    <a:pt x="11849" y="7823"/>
                  </a:lnTo>
                  <a:lnTo>
                    <a:pt x="10934" y="7061"/>
                  </a:lnTo>
                  <a:lnTo>
                    <a:pt x="10756" y="7607"/>
                  </a:lnTo>
                  <a:lnTo>
                    <a:pt x="10528" y="8712"/>
                  </a:lnTo>
                  <a:lnTo>
                    <a:pt x="10426" y="8966"/>
                  </a:lnTo>
                  <a:lnTo>
                    <a:pt x="10096" y="9474"/>
                  </a:lnTo>
                  <a:lnTo>
                    <a:pt x="9931" y="8966"/>
                  </a:lnTo>
                  <a:lnTo>
                    <a:pt x="9766" y="9728"/>
                  </a:lnTo>
                  <a:lnTo>
                    <a:pt x="9194" y="10363"/>
                  </a:lnTo>
                  <a:lnTo>
                    <a:pt x="7429" y="8712"/>
                  </a:lnTo>
                  <a:lnTo>
                    <a:pt x="7315" y="11887"/>
                  </a:lnTo>
                  <a:lnTo>
                    <a:pt x="5499" y="11379"/>
                  </a:lnTo>
                  <a:lnTo>
                    <a:pt x="5410" y="13284"/>
                  </a:lnTo>
                  <a:lnTo>
                    <a:pt x="3644" y="14046"/>
                  </a:lnTo>
                  <a:lnTo>
                    <a:pt x="3073" y="15824"/>
                  </a:lnTo>
                  <a:lnTo>
                    <a:pt x="5003" y="15951"/>
                  </a:lnTo>
                  <a:lnTo>
                    <a:pt x="3517" y="16230"/>
                  </a:lnTo>
                  <a:lnTo>
                    <a:pt x="3365" y="16256"/>
                  </a:lnTo>
                  <a:lnTo>
                    <a:pt x="2933" y="16332"/>
                  </a:lnTo>
                  <a:lnTo>
                    <a:pt x="3149" y="16408"/>
                  </a:lnTo>
                  <a:lnTo>
                    <a:pt x="2755" y="16675"/>
                  </a:lnTo>
                  <a:lnTo>
                    <a:pt x="3441" y="16484"/>
                  </a:lnTo>
                  <a:lnTo>
                    <a:pt x="3657" y="16548"/>
                  </a:lnTo>
                  <a:lnTo>
                    <a:pt x="3352" y="17881"/>
                  </a:lnTo>
                  <a:lnTo>
                    <a:pt x="4470" y="17386"/>
                  </a:lnTo>
                  <a:lnTo>
                    <a:pt x="4114" y="17348"/>
                  </a:lnTo>
                  <a:lnTo>
                    <a:pt x="3695" y="16560"/>
                  </a:lnTo>
                  <a:lnTo>
                    <a:pt x="4724" y="16840"/>
                  </a:lnTo>
                  <a:lnTo>
                    <a:pt x="4610" y="17475"/>
                  </a:lnTo>
                  <a:lnTo>
                    <a:pt x="4483" y="17475"/>
                  </a:lnTo>
                  <a:lnTo>
                    <a:pt x="3022" y="18237"/>
                  </a:lnTo>
                  <a:lnTo>
                    <a:pt x="2413" y="18364"/>
                  </a:lnTo>
                  <a:lnTo>
                    <a:pt x="2743" y="17729"/>
                  </a:lnTo>
                  <a:lnTo>
                    <a:pt x="2324" y="17602"/>
                  </a:lnTo>
                  <a:lnTo>
                    <a:pt x="1917" y="18491"/>
                  </a:lnTo>
                  <a:lnTo>
                    <a:pt x="1460" y="17729"/>
                  </a:lnTo>
                  <a:lnTo>
                    <a:pt x="787" y="18237"/>
                  </a:lnTo>
                  <a:lnTo>
                    <a:pt x="1473" y="18237"/>
                  </a:lnTo>
                  <a:lnTo>
                    <a:pt x="1498" y="18872"/>
                  </a:lnTo>
                  <a:lnTo>
                    <a:pt x="1206" y="19253"/>
                  </a:lnTo>
                  <a:lnTo>
                    <a:pt x="2260" y="18745"/>
                  </a:lnTo>
                  <a:lnTo>
                    <a:pt x="2844" y="20269"/>
                  </a:lnTo>
                  <a:lnTo>
                    <a:pt x="444" y="19380"/>
                  </a:lnTo>
                  <a:lnTo>
                    <a:pt x="1054" y="20904"/>
                  </a:lnTo>
                  <a:lnTo>
                    <a:pt x="584" y="20396"/>
                  </a:lnTo>
                  <a:lnTo>
                    <a:pt x="635" y="21412"/>
                  </a:lnTo>
                  <a:lnTo>
                    <a:pt x="0" y="22936"/>
                  </a:lnTo>
                  <a:lnTo>
                    <a:pt x="1422" y="23825"/>
                  </a:lnTo>
                  <a:lnTo>
                    <a:pt x="1193" y="23952"/>
                  </a:lnTo>
                  <a:lnTo>
                    <a:pt x="660" y="23952"/>
                  </a:lnTo>
                  <a:lnTo>
                    <a:pt x="571" y="23698"/>
                  </a:lnTo>
                  <a:lnTo>
                    <a:pt x="279" y="24561"/>
                  </a:lnTo>
                  <a:lnTo>
                    <a:pt x="165" y="25349"/>
                  </a:lnTo>
                  <a:lnTo>
                    <a:pt x="1587" y="27000"/>
                  </a:lnTo>
                  <a:lnTo>
                    <a:pt x="1701" y="27508"/>
                  </a:lnTo>
                  <a:lnTo>
                    <a:pt x="965" y="29413"/>
                  </a:lnTo>
                  <a:lnTo>
                    <a:pt x="508" y="29286"/>
                  </a:lnTo>
                  <a:lnTo>
                    <a:pt x="622" y="29794"/>
                  </a:lnTo>
                  <a:lnTo>
                    <a:pt x="1422" y="29794"/>
                  </a:lnTo>
                  <a:lnTo>
                    <a:pt x="1041" y="30556"/>
                  </a:lnTo>
                  <a:lnTo>
                    <a:pt x="571" y="30556"/>
                  </a:lnTo>
                  <a:lnTo>
                    <a:pt x="584" y="30683"/>
                  </a:lnTo>
                  <a:lnTo>
                    <a:pt x="1346" y="31445"/>
                  </a:lnTo>
                  <a:lnTo>
                    <a:pt x="1384" y="32207"/>
                  </a:lnTo>
                  <a:lnTo>
                    <a:pt x="1168" y="32207"/>
                  </a:lnTo>
                  <a:lnTo>
                    <a:pt x="977" y="32080"/>
                  </a:lnTo>
                  <a:lnTo>
                    <a:pt x="800" y="32080"/>
                  </a:lnTo>
                  <a:lnTo>
                    <a:pt x="939" y="34620"/>
                  </a:lnTo>
                  <a:lnTo>
                    <a:pt x="2946" y="34366"/>
                  </a:lnTo>
                  <a:lnTo>
                    <a:pt x="3771" y="35382"/>
                  </a:lnTo>
                  <a:lnTo>
                    <a:pt x="3441" y="35890"/>
                  </a:lnTo>
                  <a:lnTo>
                    <a:pt x="3352" y="37922"/>
                  </a:lnTo>
                  <a:lnTo>
                    <a:pt x="3429" y="38176"/>
                  </a:lnTo>
                  <a:lnTo>
                    <a:pt x="4419" y="38176"/>
                  </a:lnTo>
                  <a:lnTo>
                    <a:pt x="4305" y="38430"/>
                  </a:lnTo>
                  <a:lnTo>
                    <a:pt x="6985" y="37922"/>
                  </a:lnTo>
                  <a:lnTo>
                    <a:pt x="8890" y="36398"/>
                  </a:lnTo>
                  <a:lnTo>
                    <a:pt x="10934" y="34874"/>
                  </a:lnTo>
                  <a:lnTo>
                    <a:pt x="12026" y="35255"/>
                  </a:lnTo>
                  <a:lnTo>
                    <a:pt x="12763" y="35128"/>
                  </a:lnTo>
                  <a:lnTo>
                    <a:pt x="13843" y="34874"/>
                  </a:lnTo>
                  <a:lnTo>
                    <a:pt x="14389" y="34747"/>
                  </a:lnTo>
                  <a:lnTo>
                    <a:pt x="15252" y="34366"/>
                  </a:lnTo>
                  <a:lnTo>
                    <a:pt x="16078" y="34620"/>
                  </a:lnTo>
                  <a:lnTo>
                    <a:pt x="15786" y="34366"/>
                  </a:lnTo>
                  <a:lnTo>
                    <a:pt x="15875" y="33477"/>
                  </a:lnTo>
                  <a:lnTo>
                    <a:pt x="15989" y="33350"/>
                  </a:lnTo>
                  <a:lnTo>
                    <a:pt x="16408" y="33477"/>
                  </a:lnTo>
                  <a:lnTo>
                    <a:pt x="16421" y="33350"/>
                  </a:lnTo>
                  <a:lnTo>
                    <a:pt x="16598" y="32207"/>
                  </a:lnTo>
                  <a:lnTo>
                    <a:pt x="16941" y="33350"/>
                  </a:lnTo>
                  <a:lnTo>
                    <a:pt x="17437" y="34493"/>
                  </a:lnTo>
                  <a:lnTo>
                    <a:pt x="18008" y="33985"/>
                  </a:lnTo>
                  <a:lnTo>
                    <a:pt x="18465" y="33769"/>
                  </a:lnTo>
                  <a:lnTo>
                    <a:pt x="18338" y="32969"/>
                  </a:lnTo>
                  <a:lnTo>
                    <a:pt x="18148" y="32207"/>
                  </a:lnTo>
                  <a:lnTo>
                    <a:pt x="19164" y="33108"/>
                  </a:lnTo>
                  <a:lnTo>
                    <a:pt x="18999" y="33489"/>
                  </a:lnTo>
                  <a:lnTo>
                    <a:pt x="19304" y="33210"/>
                  </a:lnTo>
                  <a:lnTo>
                    <a:pt x="20218" y="33985"/>
                  </a:lnTo>
                  <a:lnTo>
                    <a:pt x="21564" y="30302"/>
                  </a:lnTo>
                  <a:lnTo>
                    <a:pt x="22898" y="32080"/>
                  </a:lnTo>
                  <a:lnTo>
                    <a:pt x="23126" y="31699"/>
                  </a:lnTo>
                  <a:lnTo>
                    <a:pt x="23545" y="31572"/>
                  </a:lnTo>
                  <a:lnTo>
                    <a:pt x="23774" y="31064"/>
                  </a:lnTo>
                  <a:lnTo>
                    <a:pt x="23977" y="31953"/>
                  </a:lnTo>
                  <a:lnTo>
                    <a:pt x="25450" y="31953"/>
                  </a:lnTo>
                  <a:lnTo>
                    <a:pt x="26555" y="31445"/>
                  </a:lnTo>
                  <a:lnTo>
                    <a:pt x="26454" y="32080"/>
                  </a:lnTo>
                  <a:lnTo>
                    <a:pt x="27114" y="31953"/>
                  </a:lnTo>
                  <a:lnTo>
                    <a:pt x="27038" y="31445"/>
                  </a:lnTo>
                  <a:lnTo>
                    <a:pt x="26974" y="31064"/>
                  </a:lnTo>
                  <a:lnTo>
                    <a:pt x="26860" y="30302"/>
                  </a:lnTo>
                  <a:lnTo>
                    <a:pt x="26835" y="30175"/>
                  </a:lnTo>
                  <a:lnTo>
                    <a:pt x="26758" y="29667"/>
                  </a:lnTo>
                  <a:lnTo>
                    <a:pt x="26720" y="29413"/>
                  </a:lnTo>
                  <a:lnTo>
                    <a:pt x="27330" y="29286"/>
                  </a:lnTo>
                  <a:lnTo>
                    <a:pt x="27787" y="30429"/>
                  </a:lnTo>
                  <a:lnTo>
                    <a:pt x="28930" y="30302"/>
                  </a:lnTo>
                  <a:lnTo>
                    <a:pt x="30276" y="31191"/>
                  </a:lnTo>
                  <a:lnTo>
                    <a:pt x="30861" y="30302"/>
                  </a:lnTo>
                  <a:lnTo>
                    <a:pt x="31203" y="29794"/>
                  </a:lnTo>
                  <a:lnTo>
                    <a:pt x="31216" y="30327"/>
                  </a:lnTo>
                  <a:lnTo>
                    <a:pt x="31076" y="30429"/>
                  </a:lnTo>
                  <a:lnTo>
                    <a:pt x="31623" y="30302"/>
                  </a:lnTo>
                  <a:lnTo>
                    <a:pt x="33261" y="31064"/>
                  </a:lnTo>
                  <a:lnTo>
                    <a:pt x="33096" y="30429"/>
                  </a:lnTo>
                  <a:lnTo>
                    <a:pt x="32969" y="30302"/>
                  </a:lnTo>
                  <a:lnTo>
                    <a:pt x="32880" y="29565"/>
                  </a:lnTo>
                  <a:lnTo>
                    <a:pt x="33070" y="30327"/>
                  </a:lnTo>
                  <a:lnTo>
                    <a:pt x="34061" y="29108"/>
                  </a:lnTo>
                  <a:lnTo>
                    <a:pt x="34582" y="28651"/>
                  </a:lnTo>
                  <a:lnTo>
                    <a:pt x="34594" y="29540"/>
                  </a:lnTo>
                  <a:lnTo>
                    <a:pt x="34874" y="28651"/>
                  </a:lnTo>
                  <a:lnTo>
                    <a:pt x="34975" y="28016"/>
                  </a:lnTo>
                  <a:lnTo>
                    <a:pt x="35687" y="27635"/>
                  </a:lnTo>
                  <a:lnTo>
                    <a:pt x="35877" y="27762"/>
                  </a:lnTo>
                  <a:lnTo>
                    <a:pt x="35915" y="28270"/>
                  </a:lnTo>
                  <a:lnTo>
                    <a:pt x="35661" y="28143"/>
                  </a:lnTo>
                  <a:lnTo>
                    <a:pt x="35864" y="28270"/>
                  </a:lnTo>
                  <a:lnTo>
                    <a:pt x="36283" y="28524"/>
                  </a:lnTo>
                  <a:lnTo>
                    <a:pt x="36118" y="27635"/>
                  </a:lnTo>
                  <a:lnTo>
                    <a:pt x="36042" y="27254"/>
                  </a:lnTo>
                  <a:lnTo>
                    <a:pt x="36791" y="27635"/>
                  </a:lnTo>
                  <a:lnTo>
                    <a:pt x="36576" y="28270"/>
                  </a:lnTo>
                  <a:lnTo>
                    <a:pt x="37172" y="28270"/>
                  </a:lnTo>
                  <a:lnTo>
                    <a:pt x="37299" y="27533"/>
                  </a:lnTo>
                  <a:lnTo>
                    <a:pt x="37401" y="27254"/>
                  </a:lnTo>
                  <a:lnTo>
                    <a:pt x="37757" y="27000"/>
                  </a:lnTo>
                  <a:lnTo>
                    <a:pt x="38582" y="27508"/>
                  </a:lnTo>
                  <a:lnTo>
                    <a:pt x="38696" y="28270"/>
                  </a:lnTo>
                  <a:lnTo>
                    <a:pt x="38811" y="27635"/>
                  </a:lnTo>
                  <a:lnTo>
                    <a:pt x="39052" y="27127"/>
                  </a:lnTo>
                  <a:lnTo>
                    <a:pt x="39420" y="27254"/>
                  </a:lnTo>
                  <a:lnTo>
                    <a:pt x="39395" y="27762"/>
                  </a:lnTo>
                  <a:lnTo>
                    <a:pt x="39306" y="27889"/>
                  </a:lnTo>
                  <a:lnTo>
                    <a:pt x="40246" y="28359"/>
                  </a:lnTo>
                  <a:lnTo>
                    <a:pt x="40170" y="28143"/>
                  </a:lnTo>
                  <a:lnTo>
                    <a:pt x="40233" y="28016"/>
                  </a:lnTo>
                  <a:lnTo>
                    <a:pt x="40322" y="28397"/>
                  </a:lnTo>
                  <a:lnTo>
                    <a:pt x="40259" y="28905"/>
                  </a:lnTo>
                  <a:lnTo>
                    <a:pt x="40868" y="29032"/>
                  </a:lnTo>
                  <a:lnTo>
                    <a:pt x="40398" y="30048"/>
                  </a:lnTo>
                  <a:lnTo>
                    <a:pt x="40881" y="29540"/>
                  </a:lnTo>
                  <a:lnTo>
                    <a:pt x="41757" y="28143"/>
                  </a:lnTo>
                  <a:lnTo>
                    <a:pt x="42379" y="28524"/>
                  </a:lnTo>
                  <a:lnTo>
                    <a:pt x="42456" y="28905"/>
                  </a:lnTo>
                  <a:lnTo>
                    <a:pt x="42532" y="29032"/>
                  </a:lnTo>
                  <a:lnTo>
                    <a:pt x="42786" y="28778"/>
                  </a:lnTo>
                  <a:lnTo>
                    <a:pt x="42976" y="28905"/>
                  </a:lnTo>
                  <a:lnTo>
                    <a:pt x="43091" y="29032"/>
                  </a:lnTo>
                  <a:lnTo>
                    <a:pt x="43281" y="29032"/>
                  </a:lnTo>
                  <a:lnTo>
                    <a:pt x="43332" y="29667"/>
                  </a:lnTo>
                  <a:lnTo>
                    <a:pt x="43980" y="29413"/>
                  </a:lnTo>
                  <a:lnTo>
                    <a:pt x="44297" y="29540"/>
                  </a:lnTo>
                  <a:lnTo>
                    <a:pt x="44310" y="28778"/>
                  </a:lnTo>
                  <a:lnTo>
                    <a:pt x="44310" y="28651"/>
                  </a:lnTo>
                  <a:lnTo>
                    <a:pt x="44716" y="28778"/>
                  </a:lnTo>
                  <a:lnTo>
                    <a:pt x="44653" y="28651"/>
                  </a:lnTo>
                  <a:lnTo>
                    <a:pt x="44488" y="28270"/>
                  </a:lnTo>
                  <a:lnTo>
                    <a:pt x="44424" y="28143"/>
                  </a:lnTo>
                  <a:lnTo>
                    <a:pt x="43992" y="28143"/>
                  </a:lnTo>
                  <a:lnTo>
                    <a:pt x="43954" y="28270"/>
                  </a:lnTo>
                  <a:lnTo>
                    <a:pt x="43980" y="28143"/>
                  </a:lnTo>
                  <a:lnTo>
                    <a:pt x="43738" y="28143"/>
                  </a:lnTo>
                  <a:lnTo>
                    <a:pt x="43738" y="28905"/>
                  </a:lnTo>
                  <a:lnTo>
                    <a:pt x="43662" y="29286"/>
                  </a:lnTo>
                  <a:lnTo>
                    <a:pt x="43446" y="29413"/>
                  </a:lnTo>
                  <a:lnTo>
                    <a:pt x="43370" y="29032"/>
                  </a:lnTo>
                  <a:lnTo>
                    <a:pt x="43573" y="29032"/>
                  </a:lnTo>
                  <a:lnTo>
                    <a:pt x="43738" y="28905"/>
                  </a:lnTo>
                  <a:lnTo>
                    <a:pt x="43738" y="28143"/>
                  </a:lnTo>
                  <a:lnTo>
                    <a:pt x="43192" y="28143"/>
                  </a:lnTo>
                  <a:lnTo>
                    <a:pt x="43738" y="27381"/>
                  </a:lnTo>
                  <a:lnTo>
                    <a:pt x="44043" y="27876"/>
                  </a:lnTo>
                  <a:lnTo>
                    <a:pt x="43980" y="28092"/>
                  </a:lnTo>
                  <a:lnTo>
                    <a:pt x="44132" y="28079"/>
                  </a:lnTo>
                  <a:lnTo>
                    <a:pt x="44107" y="27889"/>
                  </a:lnTo>
                  <a:lnTo>
                    <a:pt x="44259" y="27381"/>
                  </a:lnTo>
                  <a:lnTo>
                    <a:pt x="44551" y="26619"/>
                  </a:lnTo>
                  <a:lnTo>
                    <a:pt x="44602" y="26492"/>
                  </a:lnTo>
                  <a:lnTo>
                    <a:pt x="44970" y="27762"/>
                  </a:lnTo>
                  <a:lnTo>
                    <a:pt x="45694" y="28473"/>
                  </a:lnTo>
                  <a:lnTo>
                    <a:pt x="45783" y="29286"/>
                  </a:lnTo>
                  <a:lnTo>
                    <a:pt x="46799" y="28905"/>
                  </a:lnTo>
                  <a:lnTo>
                    <a:pt x="48044" y="29159"/>
                  </a:lnTo>
                  <a:lnTo>
                    <a:pt x="48183" y="28905"/>
                  </a:lnTo>
                  <a:lnTo>
                    <a:pt x="48895" y="27635"/>
                  </a:lnTo>
                  <a:lnTo>
                    <a:pt x="49212" y="27508"/>
                  </a:lnTo>
                  <a:lnTo>
                    <a:pt x="49187" y="28473"/>
                  </a:lnTo>
                  <a:lnTo>
                    <a:pt x="49314" y="28397"/>
                  </a:lnTo>
                  <a:lnTo>
                    <a:pt x="50076" y="28778"/>
                  </a:lnTo>
                  <a:lnTo>
                    <a:pt x="50330" y="28905"/>
                  </a:lnTo>
                  <a:lnTo>
                    <a:pt x="50368" y="28778"/>
                  </a:lnTo>
                  <a:lnTo>
                    <a:pt x="50495" y="28397"/>
                  </a:lnTo>
                  <a:lnTo>
                    <a:pt x="50698" y="27762"/>
                  </a:lnTo>
                  <a:lnTo>
                    <a:pt x="51282" y="28397"/>
                  </a:lnTo>
                  <a:lnTo>
                    <a:pt x="50495" y="28651"/>
                  </a:lnTo>
                  <a:lnTo>
                    <a:pt x="50368" y="28778"/>
                  </a:lnTo>
                  <a:lnTo>
                    <a:pt x="51079" y="28778"/>
                  </a:lnTo>
                  <a:lnTo>
                    <a:pt x="50927" y="29108"/>
                  </a:lnTo>
                  <a:lnTo>
                    <a:pt x="52197" y="31191"/>
                  </a:lnTo>
                  <a:lnTo>
                    <a:pt x="54229" y="27762"/>
                  </a:lnTo>
                  <a:lnTo>
                    <a:pt x="54381" y="27508"/>
                  </a:lnTo>
                  <a:lnTo>
                    <a:pt x="54610" y="27127"/>
                  </a:lnTo>
                  <a:lnTo>
                    <a:pt x="55816" y="29654"/>
                  </a:lnTo>
                  <a:lnTo>
                    <a:pt x="55841" y="29413"/>
                  </a:lnTo>
                  <a:lnTo>
                    <a:pt x="57619" y="31318"/>
                  </a:lnTo>
                  <a:lnTo>
                    <a:pt x="60858" y="30556"/>
                  </a:lnTo>
                  <a:lnTo>
                    <a:pt x="62001" y="33223"/>
                  </a:lnTo>
                  <a:lnTo>
                    <a:pt x="62382" y="33858"/>
                  </a:lnTo>
                  <a:lnTo>
                    <a:pt x="62839" y="33350"/>
                  </a:lnTo>
                  <a:lnTo>
                    <a:pt x="63512" y="33096"/>
                  </a:lnTo>
                  <a:lnTo>
                    <a:pt x="63093" y="33985"/>
                  </a:lnTo>
                  <a:lnTo>
                    <a:pt x="64262" y="33477"/>
                  </a:lnTo>
                  <a:lnTo>
                    <a:pt x="65557" y="33477"/>
                  </a:lnTo>
                  <a:lnTo>
                    <a:pt x="64185" y="36398"/>
                  </a:lnTo>
                  <a:lnTo>
                    <a:pt x="66103" y="35890"/>
                  </a:lnTo>
                  <a:lnTo>
                    <a:pt x="66382" y="35382"/>
                  </a:lnTo>
                  <a:lnTo>
                    <a:pt x="66687" y="35763"/>
                  </a:lnTo>
                  <a:lnTo>
                    <a:pt x="67703" y="36144"/>
                  </a:lnTo>
                  <a:lnTo>
                    <a:pt x="67602" y="36525"/>
                  </a:lnTo>
                  <a:lnTo>
                    <a:pt x="67271" y="36906"/>
                  </a:lnTo>
                  <a:lnTo>
                    <a:pt x="68643" y="37160"/>
                  </a:lnTo>
                  <a:lnTo>
                    <a:pt x="68999" y="38049"/>
                  </a:lnTo>
                  <a:lnTo>
                    <a:pt x="67170" y="38430"/>
                  </a:lnTo>
                  <a:lnTo>
                    <a:pt x="67957" y="39319"/>
                  </a:lnTo>
                  <a:lnTo>
                    <a:pt x="68389" y="39446"/>
                  </a:lnTo>
                  <a:lnTo>
                    <a:pt x="69926" y="39319"/>
                  </a:lnTo>
                  <a:lnTo>
                    <a:pt x="70053" y="38303"/>
                  </a:lnTo>
                  <a:lnTo>
                    <a:pt x="70281" y="38049"/>
                  </a:lnTo>
                  <a:lnTo>
                    <a:pt x="70688" y="38265"/>
                  </a:lnTo>
                  <a:lnTo>
                    <a:pt x="70421" y="38481"/>
                  </a:lnTo>
                  <a:lnTo>
                    <a:pt x="70751" y="38290"/>
                  </a:lnTo>
                  <a:lnTo>
                    <a:pt x="70878" y="38227"/>
                  </a:lnTo>
                  <a:lnTo>
                    <a:pt x="71069" y="38049"/>
                  </a:lnTo>
                  <a:lnTo>
                    <a:pt x="71920" y="37287"/>
                  </a:lnTo>
                  <a:lnTo>
                    <a:pt x="73304" y="36652"/>
                  </a:lnTo>
                  <a:lnTo>
                    <a:pt x="73228" y="35128"/>
                  </a:lnTo>
                  <a:lnTo>
                    <a:pt x="71996" y="35128"/>
                  </a:lnTo>
                  <a:lnTo>
                    <a:pt x="72161" y="34798"/>
                  </a:lnTo>
                  <a:lnTo>
                    <a:pt x="72707" y="34874"/>
                  </a:lnTo>
                  <a:lnTo>
                    <a:pt x="72834" y="35001"/>
                  </a:lnTo>
                  <a:lnTo>
                    <a:pt x="73596" y="35001"/>
                  </a:lnTo>
                  <a:lnTo>
                    <a:pt x="72999" y="34404"/>
                  </a:lnTo>
                  <a:lnTo>
                    <a:pt x="72440" y="34493"/>
                  </a:lnTo>
                  <a:lnTo>
                    <a:pt x="72821" y="34328"/>
                  </a:lnTo>
                  <a:lnTo>
                    <a:pt x="72326" y="33731"/>
                  </a:lnTo>
                  <a:lnTo>
                    <a:pt x="72199" y="33604"/>
                  </a:lnTo>
                  <a:lnTo>
                    <a:pt x="72072" y="33477"/>
                  </a:lnTo>
                  <a:lnTo>
                    <a:pt x="71907" y="33477"/>
                  </a:lnTo>
                  <a:lnTo>
                    <a:pt x="71704" y="33375"/>
                  </a:lnTo>
                  <a:lnTo>
                    <a:pt x="71767" y="33604"/>
                  </a:lnTo>
                  <a:lnTo>
                    <a:pt x="71767" y="35128"/>
                  </a:lnTo>
                  <a:lnTo>
                    <a:pt x="71729" y="35382"/>
                  </a:lnTo>
                  <a:lnTo>
                    <a:pt x="71539" y="35267"/>
                  </a:lnTo>
                  <a:lnTo>
                    <a:pt x="71767" y="35128"/>
                  </a:lnTo>
                  <a:lnTo>
                    <a:pt x="71767" y="33604"/>
                  </a:lnTo>
                  <a:lnTo>
                    <a:pt x="71640" y="33350"/>
                  </a:lnTo>
                  <a:lnTo>
                    <a:pt x="71589" y="32981"/>
                  </a:lnTo>
                  <a:lnTo>
                    <a:pt x="71551" y="34340"/>
                  </a:lnTo>
                  <a:lnTo>
                    <a:pt x="71424" y="34328"/>
                  </a:lnTo>
                  <a:lnTo>
                    <a:pt x="71551" y="34340"/>
                  </a:lnTo>
                  <a:lnTo>
                    <a:pt x="71551" y="32981"/>
                  </a:lnTo>
                  <a:lnTo>
                    <a:pt x="71145" y="33045"/>
                  </a:lnTo>
                  <a:lnTo>
                    <a:pt x="71005" y="33223"/>
                  </a:lnTo>
                  <a:lnTo>
                    <a:pt x="70929" y="33083"/>
                  </a:lnTo>
                  <a:lnTo>
                    <a:pt x="70942" y="33769"/>
                  </a:lnTo>
                  <a:lnTo>
                    <a:pt x="71043" y="33604"/>
                  </a:lnTo>
                  <a:lnTo>
                    <a:pt x="71310" y="33604"/>
                  </a:lnTo>
                  <a:lnTo>
                    <a:pt x="71412" y="33731"/>
                  </a:lnTo>
                  <a:lnTo>
                    <a:pt x="71450" y="33921"/>
                  </a:lnTo>
                  <a:lnTo>
                    <a:pt x="70954" y="34048"/>
                  </a:lnTo>
                  <a:lnTo>
                    <a:pt x="70815" y="34086"/>
                  </a:lnTo>
                  <a:lnTo>
                    <a:pt x="70713" y="34493"/>
                  </a:lnTo>
                  <a:lnTo>
                    <a:pt x="70675" y="34886"/>
                  </a:lnTo>
                  <a:lnTo>
                    <a:pt x="70561" y="34302"/>
                  </a:lnTo>
                  <a:lnTo>
                    <a:pt x="70688" y="34251"/>
                  </a:lnTo>
                  <a:lnTo>
                    <a:pt x="70713" y="34493"/>
                  </a:lnTo>
                  <a:lnTo>
                    <a:pt x="70713" y="34112"/>
                  </a:lnTo>
                  <a:lnTo>
                    <a:pt x="70688" y="34239"/>
                  </a:lnTo>
                  <a:lnTo>
                    <a:pt x="70612" y="34048"/>
                  </a:lnTo>
                  <a:lnTo>
                    <a:pt x="70243" y="33985"/>
                  </a:lnTo>
                  <a:lnTo>
                    <a:pt x="70358" y="33477"/>
                  </a:lnTo>
                  <a:lnTo>
                    <a:pt x="70421" y="33223"/>
                  </a:lnTo>
                  <a:lnTo>
                    <a:pt x="70637" y="33096"/>
                  </a:lnTo>
                  <a:lnTo>
                    <a:pt x="70853" y="32969"/>
                  </a:lnTo>
                  <a:lnTo>
                    <a:pt x="70154" y="32969"/>
                  </a:lnTo>
                  <a:lnTo>
                    <a:pt x="70358" y="32715"/>
                  </a:lnTo>
                  <a:lnTo>
                    <a:pt x="70573" y="32588"/>
                  </a:lnTo>
                  <a:lnTo>
                    <a:pt x="70243" y="32588"/>
                  </a:lnTo>
                  <a:lnTo>
                    <a:pt x="70180" y="32461"/>
                  </a:lnTo>
                  <a:lnTo>
                    <a:pt x="69913" y="31953"/>
                  </a:lnTo>
                  <a:lnTo>
                    <a:pt x="69227" y="32461"/>
                  </a:lnTo>
                  <a:lnTo>
                    <a:pt x="69405" y="31699"/>
                  </a:lnTo>
                  <a:lnTo>
                    <a:pt x="69430" y="31572"/>
                  </a:lnTo>
                  <a:lnTo>
                    <a:pt x="67995" y="31699"/>
                  </a:lnTo>
                  <a:lnTo>
                    <a:pt x="68554" y="31064"/>
                  </a:lnTo>
                  <a:lnTo>
                    <a:pt x="68897" y="30683"/>
                  </a:lnTo>
                  <a:lnTo>
                    <a:pt x="68580" y="30810"/>
                  </a:lnTo>
                  <a:lnTo>
                    <a:pt x="67640" y="31064"/>
                  </a:lnTo>
                  <a:lnTo>
                    <a:pt x="67310" y="30810"/>
                  </a:lnTo>
                  <a:lnTo>
                    <a:pt x="67818" y="30556"/>
                  </a:lnTo>
                  <a:lnTo>
                    <a:pt x="68846" y="30048"/>
                  </a:lnTo>
                  <a:lnTo>
                    <a:pt x="66243" y="29921"/>
                  </a:lnTo>
                  <a:lnTo>
                    <a:pt x="67411" y="28651"/>
                  </a:lnTo>
                  <a:lnTo>
                    <a:pt x="66179" y="29413"/>
                  </a:lnTo>
                  <a:lnTo>
                    <a:pt x="65570" y="28270"/>
                  </a:lnTo>
                  <a:lnTo>
                    <a:pt x="65430" y="28016"/>
                  </a:lnTo>
                  <a:lnTo>
                    <a:pt x="64211" y="28270"/>
                  </a:lnTo>
                  <a:lnTo>
                    <a:pt x="64363" y="28143"/>
                  </a:lnTo>
                  <a:lnTo>
                    <a:pt x="64427" y="28016"/>
                  </a:lnTo>
                  <a:lnTo>
                    <a:pt x="64300" y="27889"/>
                  </a:lnTo>
                  <a:lnTo>
                    <a:pt x="64185" y="27127"/>
                  </a:lnTo>
                  <a:lnTo>
                    <a:pt x="64122" y="26873"/>
                  </a:lnTo>
                  <a:lnTo>
                    <a:pt x="63449" y="27889"/>
                  </a:lnTo>
                  <a:lnTo>
                    <a:pt x="62623" y="27762"/>
                  </a:lnTo>
                  <a:lnTo>
                    <a:pt x="61912" y="28143"/>
                  </a:lnTo>
                  <a:lnTo>
                    <a:pt x="61912" y="26873"/>
                  </a:lnTo>
                  <a:lnTo>
                    <a:pt x="62903" y="27127"/>
                  </a:lnTo>
                  <a:lnTo>
                    <a:pt x="63258" y="25984"/>
                  </a:lnTo>
                  <a:lnTo>
                    <a:pt x="62826" y="26873"/>
                  </a:lnTo>
                  <a:lnTo>
                    <a:pt x="61836" y="26365"/>
                  </a:lnTo>
                  <a:lnTo>
                    <a:pt x="61658" y="27127"/>
                  </a:lnTo>
                  <a:lnTo>
                    <a:pt x="61633" y="27000"/>
                  </a:lnTo>
                  <a:lnTo>
                    <a:pt x="61595" y="26746"/>
                  </a:lnTo>
                  <a:lnTo>
                    <a:pt x="61544" y="26365"/>
                  </a:lnTo>
                  <a:lnTo>
                    <a:pt x="61429" y="26746"/>
                  </a:lnTo>
                  <a:lnTo>
                    <a:pt x="61645" y="25730"/>
                  </a:lnTo>
                  <a:lnTo>
                    <a:pt x="60896" y="27000"/>
                  </a:lnTo>
                  <a:lnTo>
                    <a:pt x="61112" y="25730"/>
                  </a:lnTo>
                  <a:lnTo>
                    <a:pt x="60350" y="26492"/>
                  </a:lnTo>
                  <a:lnTo>
                    <a:pt x="60185" y="25984"/>
                  </a:lnTo>
                  <a:lnTo>
                    <a:pt x="54368" y="25984"/>
                  </a:lnTo>
                  <a:lnTo>
                    <a:pt x="53949" y="25984"/>
                  </a:lnTo>
                  <a:lnTo>
                    <a:pt x="53594" y="26492"/>
                  </a:lnTo>
                  <a:lnTo>
                    <a:pt x="53644" y="25984"/>
                  </a:lnTo>
                  <a:lnTo>
                    <a:pt x="53670" y="25730"/>
                  </a:lnTo>
                  <a:lnTo>
                    <a:pt x="53860" y="25857"/>
                  </a:lnTo>
                  <a:lnTo>
                    <a:pt x="53924" y="25603"/>
                  </a:lnTo>
                  <a:lnTo>
                    <a:pt x="53949" y="25476"/>
                  </a:lnTo>
                  <a:lnTo>
                    <a:pt x="54102" y="25349"/>
                  </a:lnTo>
                  <a:lnTo>
                    <a:pt x="53682" y="25603"/>
                  </a:lnTo>
                  <a:lnTo>
                    <a:pt x="53682" y="25476"/>
                  </a:lnTo>
                  <a:lnTo>
                    <a:pt x="53670" y="25349"/>
                  </a:lnTo>
                  <a:lnTo>
                    <a:pt x="53670" y="24841"/>
                  </a:lnTo>
                  <a:lnTo>
                    <a:pt x="53517" y="24815"/>
                  </a:lnTo>
                  <a:lnTo>
                    <a:pt x="52717" y="25349"/>
                  </a:lnTo>
                  <a:lnTo>
                    <a:pt x="52565" y="25222"/>
                  </a:lnTo>
                  <a:lnTo>
                    <a:pt x="52260" y="24968"/>
                  </a:lnTo>
                  <a:lnTo>
                    <a:pt x="52285" y="24714"/>
                  </a:lnTo>
                  <a:lnTo>
                    <a:pt x="52311" y="24587"/>
                  </a:lnTo>
                  <a:lnTo>
                    <a:pt x="52387" y="23952"/>
                  </a:lnTo>
                  <a:lnTo>
                    <a:pt x="53517" y="24815"/>
                  </a:lnTo>
                  <a:lnTo>
                    <a:pt x="53136" y="23952"/>
                  </a:lnTo>
                  <a:lnTo>
                    <a:pt x="53073" y="23825"/>
                  </a:lnTo>
                  <a:lnTo>
                    <a:pt x="53314" y="23952"/>
                  </a:lnTo>
                  <a:lnTo>
                    <a:pt x="53784" y="24460"/>
                  </a:lnTo>
                  <a:lnTo>
                    <a:pt x="53708" y="23825"/>
                  </a:lnTo>
                  <a:lnTo>
                    <a:pt x="53619" y="23063"/>
                  </a:lnTo>
                  <a:lnTo>
                    <a:pt x="53581" y="22682"/>
                  </a:lnTo>
                  <a:lnTo>
                    <a:pt x="54229" y="24625"/>
                  </a:lnTo>
                  <a:lnTo>
                    <a:pt x="54127" y="22809"/>
                  </a:lnTo>
                  <a:lnTo>
                    <a:pt x="53924" y="22682"/>
                  </a:lnTo>
                  <a:lnTo>
                    <a:pt x="53111" y="22174"/>
                  </a:lnTo>
                  <a:lnTo>
                    <a:pt x="52768" y="23063"/>
                  </a:lnTo>
                  <a:lnTo>
                    <a:pt x="51739" y="22555"/>
                  </a:lnTo>
                  <a:lnTo>
                    <a:pt x="51371" y="23063"/>
                  </a:lnTo>
                  <a:lnTo>
                    <a:pt x="51498" y="23190"/>
                  </a:lnTo>
                  <a:lnTo>
                    <a:pt x="51574" y="23444"/>
                  </a:lnTo>
                  <a:lnTo>
                    <a:pt x="51295" y="23952"/>
                  </a:lnTo>
                  <a:lnTo>
                    <a:pt x="49593" y="24587"/>
                  </a:lnTo>
                  <a:lnTo>
                    <a:pt x="49695" y="24206"/>
                  </a:lnTo>
                  <a:lnTo>
                    <a:pt x="50533" y="21031"/>
                  </a:lnTo>
                  <a:lnTo>
                    <a:pt x="49149" y="22174"/>
                  </a:lnTo>
                  <a:lnTo>
                    <a:pt x="48806" y="22720"/>
                  </a:lnTo>
                  <a:lnTo>
                    <a:pt x="48704" y="23063"/>
                  </a:lnTo>
                  <a:lnTo>
                    <a:pt x="48475" y="24206"/>
                  </a:lnTo>
                  <a:lnTo>
                    <a:pt x="48234" y="23952"/>
                  </a:lnTo>
                  <a:lnTo>
                    <a:pt x="48120" y="23825"/>
                  </a:lnTo>
                  <a:lnTo>
                    <a:pt x="47879" y="23571"/>
                  </a:lnTo>
                  <a:lnTo>
                    <a:pt x="47993" y="22809"/>
                  </a:lnTo>
                  <a:lnTo>
                    <a:pt x="48183" y="22301"/>
                  </a:lnTo>
                  <a:lnTo>
                    <a:pt x="47129" y="22047"/>
                  </a:lnTo>
                  <a:lnTo>
                    <a:pt x="47244" y="22682"/>
                  </a:lnTo>
                  <a:lnTo>
                    <a:pt x="47396" y="23825"/>
                  </a:lnTo>
                  <a:lnTo>
                    <a:pt x="46520" y="23063"/>
                  </a:lnTo>
                  <a:lnTo>
                    <a:pt x="46520" y="23190"/>
                  </a:lnTo>
                  <a:lnTo>
                    <a:pt x="45974" y="23063"/>
                  </a:lnTo>
                  <a:lnTo>
                    <a:pt x="45974" y="22936"/>
                  </a:lnTo>
                  <a:lnTo>
                    <a:pt x="45948" y="22047"/>
                  </a:lnTo>
                  <a:lnTo>
                    <a:pt x="44792" y="22047"/>
                  </a:lnTo>
                  <a:lnTo>
                    <a:pt x="43522" y="22809"/>
                  </a:lnTo>
                  <a:lnTo>
                    <a:pt x="42291" y="22936"/>
                  </a:lnTo>
                  <a:lnTo>
                    <a:pt x="42329" y="22809"/>
                  </a:lnTo>
                  <a:lnTo>
                    <a:pt x="42443" y="22555"/>
                  </a:lnTo>
                  <a:lnTo>
                    <a:pt x="42583" y="22301"/>
                  </a:lnTo>
                  <a:lnTo>
                    <a:pt x="42291" y="22047"/>
                  </a:lnTo>
                  <a:lnTo>
                    <a:pt x="41541" y="22301"/>
                  </a:lnTo>
                  <a:lnTo>
                    <a:pt x="41541" y="28143"/>
                  </a:lnTo>
                  <a:lnTo>
                    <a:pt x="40398" y="28143"/>
                  </a:lnTo>
                  <a:lnTo>
                    <a:pt x="40436" y="28016"/>
                  </a:lnTo>
                  <a:lnTo>
                    <a:pt x="40703" y="27127"/>
                  </a:lnTo>
                  <a:lnTo>
                    <a:pt x="40779" y="26873"/>
                  </a:lnTo>
                  <a:lnTo>
                    <a:pt x="41490" y="27635"/>
                  </a:lnTo>
                  <a:lnTo>
                    <a:pt x="41541" y="28143"/>
                  </a:lnTo>
                  <a:lnTo>
                    <a:pt x="41541" y="22301"/>
                  </a:lnTo>
                  <a:lnTo>
                    <a:pt x="41452" y="23317"/>
                  </a:lnTo>
                  <a:lnTo>
                    <a:pt x="41452" y="23952"/>
                  </a:lnTo>
                  <a:lnTo>
                    <a:pt x="41300" y="23952"/>
                  </a:lnTo>
                  <a:lnTo>
                    <a:pt x="41338" y="23825"/>
                  </a:lnTo>
                  <a:lnTo>
                    <a:pt x="41389" y="23698"/>
                  </a:lnTo>
                  <a:lnTo>
                    <a:pt x="41033" y="23571"/>
                  </a:lnTo>
                  <a:lnTo>
                    <a:pt x="40817" y="23317"/>
                  </a:lnTo>
                  <a:lnTo>
                    <a:pt x="41452" y="23317"/>
                  </a:lnTo>
                  <a:lnTo>
                    <a:pt x="41452" y="22326"/>
                  </a:lnTo>
                  <a:lnTo>
                    <a:pt x="40728" y="22555"/>
                  </a:lnTo>
                  <a:lnTo>
                    <a:pt x="38950" y="21920"/>
                  </a:lnTo>
                  <a:lnTo>
                    <a:pt x="37388" y="21412"/>
                  </a:lnTo>
                  <a:lnTo>
                    <a:pt x="36880" y="22301"/>
                  </a:lnTo>
                  <a:lnTo>
                    <a:pt x="36741" y="22301"/>
                  </a:lnTo>
                  <a:lnTo>
                    <a:pt x="36499" y="22656"/>
                  </a:lnTo>
                  <a:lnTo>
                    <a:pt x="36169" y="22809"/>
                  </a:lnTo>
                  <a:lnTo>
                    <a:pt x="36042" y="22301"/>
                  </a:lnTo>
                  <a:lnTo>
                    <a:pt x="36106" y="22047"/>
                  </a:lnTo>
                  <a:lnTo>
                    <a:pt x="36207" y="21920"/>
                  </a:lnTo>
                  <a:lnTo>
                    <a:pt x="35153" y="22720"/>
                  </a:lnTo>
                  <a:lnTo>
                    <a:pt x="33477" y="23825"/>
                  </a:lnTo>
                  <a:lnTo>
                    <a:pt x="32283" y="23063"/>
                  </a:lnTo>
                  <a:lnTo>
                    <a:pt x="32448" y="22809"/>
                  </a:lnTo>
                  <a:lnTo>
                    <a:pt x="31559" y="22555"/>
                  </a:lnTo>
                  <a:lnTo>
                    <a:pt x="31788" y="24714"/>
                  </a:lnTo>
                  <a:lnTo>
                    <a:pt x="30899" y="23952"/>
                  </a:lnTo>
                  <a:lnTo>
                    <a:pt x="31013" y="23825"/>
                  </a:lnTo>
                  <a:lnTo>
                    <a:pt x="29159" y="23698"/>
                  </a:lnTo>
                  <a:lnTo>
                    <a:pt x="27381" y="24968"/>
                  </a:lnTo>
                  <a:lnTo>
                    <a:pt x="25742" y="23825"/>
                  </a:lnTo>
                  <a:lnTo>
                    <a:pt x="25768" y="25222"/>
                  </a:lnTo>
                  <a:lnTo>
                    <a:pt x="23863" y="23698"/>
                  </a:lnTo>
                  <a:lnTo>
                    <a:pt x="24168" y="25476"/>
                  </a:lnTo>
                  <a:lnTo>
                    <a:pt x="23050" y="24879"/>
                  </a:lnTo>
                  <a:lnTo>
                    <a:pt x="23177" y="24460"/>
                  </a:lnTo>
                  <a:lnTo>
                    <a:pt x="21602" y="24206"/>
                  </a:lnTo>
                  <a:lnTo>
                    <a:pt x="21209" y="24206"/>
                  </a:lnTo>
                  <a:lnTo>
                    <a:pt x="21323" y="25476"/>
                  </a:lnTo>
                  <a:lnTo>
                    <a:pt x="20916" y="25730"/>
                  </a:lnTo>
                  <a:lnTo>
                    <a:pt x="20662" y="24841"/>
                  </a:lnTo>
                  <a:lnTo>
                    <a:pt x="20294" y="25984"/>
                  </a:lnTo>
                  <a:lnTo>
                    <a:pt x="19672" y="24968"/>
                  </a:lnTo>
                  <a:lnTo>
                    <a:pt x="19304" y="25349"/>
                  </a:lnTo>
                  <a:lnTo>
                    <a:pt x="19494" y="25349"/>
                  </a:lnTo>
                  <a:lnTo>
                    <a:pt x="19685" y="25603"/>
                  </a:lnTo>
                  <a:lnTo>
                    <a:pt x="19723" y="26111"/>
                  </a:lnTo>
                  <a:lnTo>
                    <a:pt x="19278" y="26619"/>
                  </a:lnTo>
                  <a:lnTo>
                    <a:pt x="18008" y="25857"/>
                  </a:lnTo>
                  <a:lnTo>
                    <a:pt x="17856" y="25349"/>
                  </a:lnTo>
                  <a:lnTo>
                    <a:pt x="16497" y="26619"/>
                  </a:lnTo>
                  <a:lnTo>
                    <a:pt x="16459" y="26403"/>
                  </a:lnTo>
                  <a:lnTo>
                    <a:pt x="16230" y="26873"/>
                  </a:lnTo>
                  <a:lnTo>
                    <a:pt x="16243" y="26619"/>
                  </a:lnTo>
                  <a:lnTo>
                    <a:pt x="16332" y="24841"/>
                  </a:lnTo>
                  <a:lnTo>
                    <a:pt x="16014" y="25476"/>
                  </a:lnTo>
                  <a:lnTo>
                    <a:pt x="15900" y="25984"/>
                  </a:lnTo>
                  <a:lnTo>
                    <a:pt x="15976" y="26619"/>
                  </a:lnTo>
                  <a:lnTo>
                    <a:pt x="15430" y="26238"/>
                  </a:lnTo>
                  <a:lnTo>
                    <a:pt x="14541" y="26492"/>
                  </a:lnTo>
                  <a:lnTo>
                    <a:pt x="13982" y="27000"/>
                  </a:lnTo>
                  <a:lnTo>
                    <a:pt x="13893" y="26238"/>
                  </a:lnTo>
                  <a:lnTo>
                    <a:pt x="12661" y="26492"/>
                  </a:lnTo>
                  <a:lnTo>
                    <a:pt x="11531" y="27381"/>
                  </a:lnTo>
                  <a:lnTo>
                    <a:pt x="10248" y="27889"/>
                  </a:lnTo>
                  <a:lnTo>
                    <a:pt x="10807" y="28016"/>
                  </a:lnTo>
                  <a:lnTo>
                    <a:pt x="10871" y="28270"/>
                  </a:lnTo>
                  <a:lnTo>
                    <a:pt x="10985" y="29108"/>
                  </a:lnTo>
                  <a:lnTo>
                    <a:pt x="10756" y="29286"/>
                  </a:lnTo>
                  <a:lnTo>
                    <a:pt x="10655" y="29108"/>
                  </a:lnTo>
                  <a:lnTo>
                    <a:pt x="10541" y="29540"/>
                  </a:lnTo>
                  <a:lnTo>
                    <a:pt x="10033" y="29667"/>
                  </a:lnTo>
                  <a:lnTo>
                    <a:pt x="9982" y="29413"/>
                  </a:lnTo>
                  <a:lnTo>
                    <a:pt x="9829" y="28651"/>
                  </a:lnTo>
                  <a:lnTo>
                    <a:pt x="9994" y="28143"/>
                  </a:lnTo>
                  <a:lnTo>
                    <a:pt x="9880" y="28397"/>
                  </a:lnTo>
                  <a:lnTo>
                    <a:pt x="9715" y="28473"/>
                  </a:lnTo>
                  <a:lnTo>
                    <a:pt x="9613" y="28651"/>
                  </a:lnTo>
                  <a:lnTo>
                    <a:pt x="9575" y="28524"/>
                  </a:lnTo>
                  <a:lnTo>
                    <a:pt x="9372" y="27889"/>
                  </a:lnTo>
                  <a:lnTo>
                    <a:pt x="9448" y="28524"/>
                  </a:lnTo>
                  <a:lnTo>
                    <a:pt x="9334" y="28016"/>
                  </a:lnTo>
                  <a:lnTo>
                    <a:pt x="9093" y="26873"/>
                  </a:lnTo>
                  <a:lnTo>
                    <a:pt x="9182" y="27762"/>
                  </a:lnTo>
                  <a:lnTo>
                    <a:pt x="8966" y="28143"/>
                  </a:lnTo>
                  <a:lnTo>
                    <a:pt x="8763" y="28270"/>
                  </a:lnTo>
                  <a:lnTo>
                    <a:pt x="8331" y="29413"/>
                  </a:lnTo>
                  <a:lnTo>
                    <a:pt x="8331" y="29159"/>
                  </a:lnTo>
                  <a:lnTo>
                    <a:pt x="7772" y="30175"/>
                  </a:lnTo>
                  <a:lnTo>
                    <a:pt x="7835" y="29413"/>
                  </a:lnTo>
                  <a:lnTo>
                    <a:pt x="7962" y="28905"/>
                  </a:lnTo>
                  <a:lnTo>
                    <a:pt x="8001" y="28524"/>
                  </a:lnTo>
                  <a:lnTo>
                    <a:pt x="7543" y="28778"/>
                  </a:lnTo>
                  <a:lnTo>
                    <a:pt x="7302" y="29159"/>
                  </a:lnTo>
                  <a:lnTo>
                    <a:pt x="6807" y="29413"/>
                  </a:lnTo>
                  <a:lnTo>
                    <a:pt x="7416" y="28879"/>
                  </a:lnTo>
                  <a:lnTo>
                    <a:pt x="7518" y="28473"/>
                  </a:lnTo>
                  <a:lnTo>
                    <a:pt x="7772" y="28359"/>
                  </a:lnTo>
                  <a:lnTo>
                    <a:pt x="7785" y="28016"/>
                  </a:lnTo>
                  <a:lnTo>
                    <a:pt x="7556" y="27889"/>
                  </a:lnTo>
                  <a:lnTo>
                    <a:pt x="7099" y="27635"/>
                  </a:lnTo>
                  <a:lnTo>
                    <a:pt x="6769" y="27762"/>
                  </a:lnTo>
                  <a:lnTo>
                    <a:pt x="6642" y="27889"/>
                  </a:lnTo>
                  <a:lnTo>
                    <a:pt x="6362" y="27889"/>
                  </a:lnTo>
                  <a:lnTo>
                    <a:pt x="6235" y="27762"/>
                  </a:lnTo>
                  <a:lnTo>
                    <a:pt x="6692" y="27508"/>
                  </a:lnTo>
                  <a:lnTo>
                    <a:pt x="7162" y="27508"/>
                  </a:lnTo>
                  <a:lnTo>
                    <a:pt x="6540" y="27381"/>
                  </a:lnTo>
                  <a:lnTo>
                    <a:pt x="7226" y="26238"/>
                  </a:lnTo>
                  <a:lnTo>
                    <a:pt x="8978" y="24206"/>
                  </a:lnTo>
                  <a:lnTo>
                    <a:pt x="8712" y="23952"/>
                  </a:lnTo>
                  <a:lnTo>
                    <a:pt x="8305" y="23571"/>
                  </a:lnTo>
                  <a:lnTo>
                    <a:pt x="7924" y="22555"/>
                  </a:lnTo>
                  <a:lnTo>
                    <a:pt x="8001" y="21793"/>
                  </a:lnTo>
                  <a:lnTo>
                    <a:pt x="8077" y="21666"/>
                  </a:lnTo>
                  <a:lnTo>
                    <a:pt x="8293" y="22682"/>
                  </a:lnTo>
                  <a:lnTo>
                    <a:pt x="8877" y="22428"/>
                  </a:lnTo>
                  <a:lnTo>
                    <a:pt x="8432" y="21666"/>
                  </a:lnTo>
                  <a:lnTo>
                    <a:pt x="8001" y="20904"/>
                  </a:lnTo>
                  <a:lnTo>
                    <a:pt x="7924" y="20777"/>
                  </a:lnTo>
                  <a:lnTo>
                    <a:pt x="9613" y="20523"/>
                  </a:lnTo>
                  <a:lnTo>
                    <a:pt x="9512" y="20269"/>
                  </a:lnTo>
                  <a:lnTo>
                    <a:pt x="9131" y="19253"/>
                  </a:lnTo>
                  <a:lnTo>
                    <a:pt x="11569" y="19253"/>
                  </a:lnTo>
                  <a:lnTo>
                    <a:pt x="11303" y="18745"/>
                  </a:lnTo>
                  <a:lnTo>
                    <a:pt x="11176" y="18491"/>
                  </a:lnTo>
                  <a:lnTo>
                    <a:pt x="11099" y="18364"/>
                  </a:lnTo>
                  <a:lnTo>
                    <a:pt x="10109" y="16459"/>
                  </a:lnTo>
                  <a:lnTo>
                    <a:pt x="11963" y="16205"/>
                  </a:lnTo>
                  <a:lnTo>
                    <a:pt x="11455" y="15951"/>
                  </a:lnTo>
                  <a:lnTo>
                    <a:pt x="11099" y="15443"/>
                  </a:lnTo>
                  <a:lnTo>
                    <a:pt x="11468" y="15621"/>
                  </a:lnTo>
                  <a:lnTo>
                    <a:pt x="11341" y="15443"/>
                  </a:lnTo>
                  <a:lnTo>
                    <a:pt x="11645" y="14300"/>
                  </a:lnTo>
                  <a:lnTo>
                    <a:pt x="12509" y="13411"/>
                  </a:lnTo>
                  <a:lnTo>
                    <a:pt x="14605" y="12522"/>
                  </a:lnTo>
                  <a:lnTo>
                    <a:pt x="15811" y="12141"/>
                  </a:lnTo>
                  <a:lnTo>
                    <a:pt x="16294" y="11887"/>
                  </a:lnTo>
                  <a:lnTo>
                    <a:pt x="16789" y="11633"/>
                  </a:lnTo>
                  <a:lnTo>
                    <a:pt x="17576" y="11379"/>
                  </a:lnTo>
                  <a:lnTo>
                    <a:pt x="16789" y="10363"/>
                  </a:lnTo>
                  <a:lnTo>
                    <a:pt x="16116" y="9474"/>
                  </a:lnTo>
                  <a:lnTo>
                    <a:pt x="15722" y="8966"/>
                  </a:lnTo>
                  <a:lnTo>
                    <a:pt x="17373" y="9601"/>
                  </a:lnTo>
                  <a:lnTo>
                    <a:pt x="17602" y="10617"/>
                  </a:lnTo>
                  <a:lnTo>
                    <a:pt x="18059" y="9728"/>
                  </a:lnTo>
                  <a:lnTo>
                    <a:pt x="18796" y="9220"/>
                  </a:lnTo>
                  <a:lnTo>
                    <a:pt x="19824" y="8966"/>
                  </a:lnTo>
                  <a:lnTo>
                    <a:pt x="21361" y="8585"/>
                  </a:lnTo>
                  <a:lnTo>
                    <a:pt x="21564" y="8331"/>
                  </a:lnTo>
                  <a:lnTo>
                    <a:pt x="22059" y="7696"/>
                  </a:lnTo>
                  <a:lnTo>
                    <a:pt x="22098" y="8331"/>
                  </a:lnTo>
                  <a:lnTo>
                    <a:pt x="22034" y="8458"/>
                  </a:lnTo>
                  <a:lnTo>
                    <a:pt x="22428" y="8966"/>
                  </a:lnTo>
                  <a:lnTo>
                    <a:pt x="23114" y="8204"/>
                  </a:lnTo>
                  <a:lnTo>
                    <a:pt x="23177" y="7696"/>
                  </a:lnTo>
                  <a:lnTo>
                    <a:pt x="23139" y="7442"/>
                  </a:lnTo>
                  <a:lnTo>
                    <a:pt x="23418" y="7569"/>
                  </a:lnTo>
                  <a:lnTo>
                    <a:pt x="23418" y="8204"/>
                  </a:lnTo>
                  <a:lnTo>
                    <a:pt x="23964" y="8712"/>
                  </a:lnTo>
                  <a:lnTo>
                    <a:pt x="24244" y="7442"/>
                  </a:lnTo>
                  <a:lnTo>
                    <a:pt x="24295" y="7188"/>
                  </a:lnTo>
                  <a:lnTo>
                    <a:pt x="24599" y="7950"/>
                  </a:lnTo>
                  <a:lnTo>
                    <a:pt x="24663" y="7823"/>
                  </a:lnTo>
                  <a:lnTo>
                    <a:pt x="25590" y="8204"/>
                  </a:lnTo>
                  <a:lnTo>
                    <a:pt x="25450" y="7823"/>
                  </a:lnTo>
                  <a:lnTo>
                    <a:pt x="25260" y="7315"/>
                  </a:lnTo>
                  <a:lnTo>
                    <a:pt x="25946" y="7569"/>
                  </a:lnTo>
                  <a:lnTo>
                    <a:pt x="26136" y="7315"/>
                  </a:lnTo>
                  <a:lnTo>
                    <a:pt x="26225" y="7188"/>
                  </a:lnTo>
                  <a:lnTo>
                    <a:pt x="26517" y="6807"/>
                  </a:lnTo>
                  <a:lnTo>
                    <a:pt x="27089" y="7315"/>
                  </a:lnTo>
                  <a:lnTo>
                    <a:pt x="27051" y="7493"/>
                  </a:lnTo>
                  <a:lnTo>
                    <a:pt x="27508" y="7861"/>
                  </a:lnTo>
                  <a:lnTo>
                    <a:pt x="27381" y="7556"/>
                  </a:lnTo>
                  <a:lnTo>
                    <a:pt x="27241" y="7391"/>
                  </a:lnTo>
                  <a:lnTo>
                    <a:pt x="27101" y="7289"/>
                  </a:lnTo>
                  <a:lnTo>
                    <a:pt x="27292" y="6807"/>
                  </a:lnTo>
                  <a:lnTo>
                    <a:pt x="27432" y="6426"/>
                  </a:lnTo>
                  <a:lnTo>
                    <a:pt x="28282" y="7823"/>
                  </a:lnTo>
                  <a:lnTo>
                    <a:pt x="28384" y="6426"/>
                  </a:lnTo>
                  <a:lnTo>
                    <a:pt x="28346" y="7823"/>
                  </a:lnTo>
                  <a:lnTo>
                    <a:pt x="29552" y="7442"/>
                  </a:lnTo>
                  <a:lnTo>
                    <a:pt x="30048" y="6934"/>
                  </a:lnTo>
                  <a:lnTo>
                    <a:pt x="29870" y="7315"/>
                  </a:lnTo>
                  <a:lnTo>
                    <a:pt x="30403" y="7315"/>
                  </a:lnTo>
                  <a:lnTo>
                    <a:pt x="30200" y="7950"/>
                  </a:lnTo>
                  <a:lnTo>
                    <a:pt x="30708" y="7950"/>
                  </a:lnTo>
                  <a:lnTo>
                    <a:pt x="31178" y="7696"/>
                  </a:lnTo>
                  <a:lnTo>
                    <a:pt x="31140" y="7061"/>
                  </a:lnTo>
                  <a:lnTo>
                    <a:pt x="31915" y="8712"/>
                  </a:lnTo>
                  <a:lnTo>
                    <a:pt x="32626" y="7061"/>
                  </a:lnTo>
                  <a:lnTo>
                    <a:pt x="32689" y="6934"/>
                  </a:lnTo>
                  <a:lnTo>
                    <a:pt x="32905" y="6426"/>
                  </a:lnTo>
                  <a:lnTo>
                    <a:pt x="33185" y="5791"/>
                  </a:lnTo>
                  <a:lnTo>
                    <a:pt x="33451" y="7950"/>
                  </a:lnTo>
                  <a:lnTo>
                    <a:pt x="35052" y="7569"/>
                  </a:lnTo>
                  <a:lnTo>
                    <a:pt x="36423" y="7340"/>
                  </a:lnTo>
                  <a:lnTo>
                    <a:pt x="36258" y="8458"/>
                  </a:lnTo>
                  <a:lnTo>
                    <a:pt x="37414" y="8242"/>
                  </a:lnTo>
                  <a:lnTo>
                    <a:pt x="36664" y="7302"/>
                  </a:lnTo>
                  <a:lnTo>
                    <a:pt x="36461" y="7061"/>
                  </a:lnTo>
                  <a:lnTo>
                    <a:pt x="36664" y="7302"/>
                  </a:lnTo>
                  <a:lnTo>
                    <a:pt x="38023" y="7188"/>
                  </a:lnTo>
                  <a:lnTo>
                    <a:pt x="37820" y="8013"/>
                  </a:lnTo>
                  <a:lnTo>
                    <a:pt x="38671" y="7188"/>
                  </a:lnTo>
                  <a:lnTo>
                    <a:pt x="39903" y="7823"/>
                  </a:lnTo>
                  <a:lnTo>
                    <a:pt x="40195" y="8077"/>
                  </a:lnTo>
                  <a:lnTo>
                    <a:pt x="39560" y="8331"/>
                  </a:lnTo>
                  <a:lnTo>
                    <a:pt x="39395" y="8585"/>
                  </a:lnTo>
                  <a:lnTo>
                    <a:pt x="40830" y="8331"/>
                  </a:lnTo>
                  <a:lnTo>
                    <a:pt x="41871" y="9220"/>
                  </a:lnTo>
                  <a:lnTo>
                    <a:pt x="43205" y="8966"/>
                  </a:lnTo>
                  <a:lnTo>
                    <a:pt x="43141" y="8331"/>
                  </a:lnTo>
                  <a:lnTo>
                    <a:pt x="43116" y="8077"/>
                  </a:lnTo>
                  <a:lnTo>
                    <a:pt x="44564" y="7607"/>
                  </a:lnTo>
                  <a:lnTo>
                    <a:pt x="43967" y="8712"/>
                  </a:lnTo>
                  <a:lnTo>
                    <a:pt x="45910" y="7823"/>
                  </a:lnTo>
                  <a:lnTo>
                    <a:pt x="44615" y="9855"/>
                  </a:lnTo>
                  <a:lnTo>
                    <a:pt x="44792" y="9728"/>
                  </a:lnTo>
                  <a:lnTo>
                    <a:pt x="45072" y="9601"/>
                  </a:lnTo>
                  <a:lnTo>
                    <a:pt x="45173" y="9093"/>
                  </a:lnTo>
                  <a:lnTo>
                    <a:pt x="45224" y="9728"/>
                  </a:lnTo>
                  <a:lnTo>
                    <a:pt x="44983" y="9982"/>
                  </a:lnTo>
                  <a:lnTo>
                    <a:pt x="45897" y="9855"/>
                  </a:lnTo>
                  <a:lnTo>
                    <a:pt x="45821" y="9093"/>
                  </a:lnTo>
                  <a:lnTo>
                    <a:pt x="46545" y="9347"/>
                  </a:lnTo>
                  <a:lnTo>
                    <a:pt x="46456" y="9728"/>
                  </a:lnTo>
                  <a:lnTo>
                    <a:pt x="46266" y="9728"/>
                  </a:lnTo>
                  <a:lnTo>
                    <a:pt x="46088" y="10109"/>
                  </a:lnTo>
                  <a:lnTo>
                    <a:pt x="46507" y="9728"/>
                  </a:lnTo>
                  <a:lnTo>
                    <a:pt x="46647" y="9601"/>
                  </a:lnTo>
                  <a:lnTo>
                    <a:pt x="47205" y="9220"/>
                  </a:lnTo>
                  <a:lnTo>
                    <a:pt x="47574" y="9474"/>
                  </a:lnTo>
                  <a:lnTo>
                    <a:pt x="47663" y="10020"/>
                  </a:lnTo>
                  <a:lnTo>
                    <a:pt x="48564" y="10236"/>
                  </a:lnTo>
                  <a:lnTo>
                    <a:pt x="49682" y="9220"/>
                  </a:lnTo>
                  <a:lnTo>
                    <a:pt x="49822" y="9093"/>
                  </a:lnTo>
                  <a:lnTo>
                    <a:pt x="50698" y="9982"/>
                  </a:lnTo>
                  <a:lnTo>
                    <a:pt x="50736" y="10236"/>
                  </a:lnTo>
                  <a:lnTo>
                    <a:pt x="50025" y="11252"/>
                  </a:lnTo>
                  <a:lnTo>
                    <a:pt x="51079" y="10617"/>
                  </a:lnTo>
                  <a:lnTo>
                    <a:pt x="50749" y="11760"/>
                  </a:lnTo>
                  <a:lnTo>
                    <a:pt x="51498" y="11633"/>
                  </a:lnTo>
                  <a:lnTo>
                    <a:pt x="51435" y="10998"/>
                  </a:lnTo>
                  <a:lnTo>
                    <a:pt x="51981" y="11252"/>
                  </a:lnTo>
                  <a:lnTo>
                    <a:pt x="52285" y="10998"/>
                  </a:lnTo>
                  <a:lnTo>
                    <a:pt x="52755" y="10617"/>
                  </a:lnTo>
                  <a:lnTo>
                    <a:pt x="53111" y="11125"/>
                  </a:lnTo>
                  <a:lnTo>
                    <a:pt x="52527" y="11506"/>
                  </a:lnTo>
                  <a:lnTo>
                    <a:pt x="53657" y="11633"/>
                  </a:lnTo>
                  <a:lnTo>
                    <a:pt x="53263" y="11074"/>
                  </a:lnTo>
                  <a:lnTo>
                    <a:pt x="53987" y="10744"/>
                  </a:lnTo>
                  <a:lnTo>
                    <a:pt x="53949" y="10617"/>
                  </a:lnTo>
                  <a:lnTo>
                    <a:pt x="53657" y="9601"/>
                  </a:lnTo>
                  <a:lnTo>
                    <a:pt x="54292" y="10236"/>
                  </a:lnTo>
                  <a:lnTo>
                    <a:pt x="54102" y="10236"/>
                  </a:lnTo>
                  <a:lnTo>
                    <a:pt x="54851" y="10490"/>
                  </a:lnTo>
                  <a:lnTo>
                    <a:pt x="54889" y="11137"/>
                  </a:lnTo>
                  <a:lnTo>
                    <a:pt x="54546" y="11328"/>
                  </a:lnTo>
                  <a:lnTo>
                    <a:pt x="54394" y="11366"/>
                  </a:lnTo>
                  <a:lnTo>
                    <a:pt x="54571" y="11506"/>
                  </a:lnTo>
                  <a:lnTo>
                    <a:pt x="54711" y="11582"/>
                  </a:lnTo>
                  <a:lnTo>
                    <a:pt x="54889" y="11150"/>
                  </a:lnTo>
                  <a:lnTo>
                    <a:pt x="55714" y="10744"/>
                  </a:lnTo>
                  <a:lnTo>
                    <a:pt x="55816" y="10871"/>
                  </a:lnTo>
                  <a:lnTo>
                    <a:pt x="55918" y="11633"/>
                  </a:lnTo>
                  <a:lnTo>
                    <a:pt x="55587" y="12141"/>
                  </a:lnTo>
                  <a:lnTo>
                    <a:pt x="55473" y="12522"/>
                  </a:lnTo>
                  <a:lnTo>
                    <a:pt x="56083" y="11760"/>
                  </a:lnTo>
                  <a:lnTo>
                    <a:pt x="56870" y="12776"/>
                  </a:lnTo>
                  <a:lnTo>
                    <a:pt x="57302" y="12306"/>
                  </a:lnTo>
                  <a:lnTo>
                    <a:pt x="57200" y="12522"/>
                  </a:lnTo>
                  <a:lnTo>
                    <a:pt x="57150" y="12776"/>
                  </a:lnTo>
                  <a:lnTo>
                    <a:pt x="57658" y="12141"/>
                  </a:lnTo>
                  <a:lnTo>
                    <a:pt x="57746" y="12776"/>
                  </a:lnTo>
                  <a:lnTo>
                    <a:pt x="57607" y="13030"/>
                  </a:lnTo>
                  <a:lnTo>
                    <a:pt x="58331" y="13538"/>
                  </a:lnTo>
                  <a:lnTo>
                    <a:pt x="58000" y="12141"/>
                  </a:lnTo>
                  <a:lnTo>
                    <a:pt x="57975" y="12014"/>
                  </a:lnTo>
                  <a:lnTo>
                    <a:pt x="57912" y="11760"/>
                  </a:lnTo>
                  <a:lnTo>
                    <a:pt x="57886" y="11633"/>
                  </a:lnTo>
                  <a:lnTo>
                    <a:pt x="58381" y="12268"/>
                  </a:lnTo>
                  <a:lnTo>
                    <a:pt x="58470" y="12776"/>
                  </a:lnTo>
                  <a:lnTo>
                    <a:pt x="58280" y="12776"/>
                  </a:lnTo>
                  <a:lnTo>
                    <a:pt x="59093" y="13411"/>
                  </a:lnTo>
                  <a:lnTo>
                    <a:pt x="60248" y="13030"/>
                  </a:lnTo>
                  <a:lnTo>
                    <a:pt x="60833" y="13538"/>
                  </a:lnTo>
                  <a:lnTo>
                    <a:pt x="60921" y="14046"/>
                  </a:lnTo>
                  <a:lnTo>
                    <a:pt x="60807" y="14820"/>
                  </a:lnTo>
                  <a:lnTo>
                    <a:pt x="61353" y="14935"/>
                  </a:lnTo>
                  <a:lnTo>
                    <a:pt x="63093" y="14427"/>
                  </a:lnTo>
                  <a:lnTo>
                    <a:pt x="64185" y="15062"/>
                  </a:lnTo>
                  <a:lnTo>
                    <a:pt x="64274" y="14427"/>
                  </a:lnTo>
                  <a:lnTo>
                    <a:pt x="64770" y="13411"/>
                  </a:lnTo>
                  <a:lnTo>
                    <a:pt x="64617" y="15951"/>
                  </a:lnTo>
                  <a:lnTo>
                    <a:pt x="65506" y="15443"/>
                  </a:lnTo>
                  <a:lnTo>
                    <a:pt x="65316" y="15570"/>
                  </a:lnTo>
                  <a:lnTo>
                    <a:pt x="65163" y="16141"/>
                  </a:lnTo>
                  <a:lnTo>
                    <a:pt x="65824" y="16713"/>
                  </a:lnTo>
                  <a:lnTo>
                    <a:pt x="66916" y="16332"/>
                  </a:lnTo>
                  <a:lnTo>
                    <a:pt x="68351" y="16332"/>
                  </a:lnTo>
                  <a:lnTo>
                    <a:pt x="68249" y="16459"/>
                  </a:lnTo>
                  <a:lnTo>
                    <a:pt x="68135" y="16840"/>
                  </a:lnTo>
                  <a:lnTo>
                    <a:pt x="68414" y="17221"/>
                  </a:lnTo>
                  <a:lnTo>
                    <a:pt x="69278" y="17348"/>
                  </a:lnTo>
                  <a:lnTo>
                    <a:pt x="69761" y="17729"/>
                  </a:lnTo>
                  <a:lnTo>
                    <a:pt x="70040" y="17348"/>
                  </a:lnTo>
                  <a:lnTo>
                    <a:pt x="70332" y="17602"/>
                  </a:lnTo>
                  <a:lnTo>
                    <a:pt x="70332" y="17348"/>
                  </a:lnTo>
                  <a:lnTo>
                    <a:pt x="70345" y="16840"/>
                  </a:lnTo>
                  <a:lnTo>
                    <a:pt x="70408" y="17094"/>
                  </a:lnTo>
                  <a:lnTo>
                    <a:pt x="70891" y="17983"/>
                  </a:lnTo>
                  <a:lnTo>
                    <a:pt x="71221" y="18110"/>
                  </a:lnTo>
                  <a:lnTo>
                    <a:pt x="72631" y="17729"/>
                  </a:lnTo>
                  <a:lnTo>
                    <a:pt x="73787" y="17729"/>
                  </a:lnTo>
                  <a:lnTo>
                    <a:pt x="73164" y="18491"/>
                  </a:lnTo>
                  <a:lnTo>
                    <a:pt x="72529" y="18745"/>
                  </a:lnTo>
                  <a:lnTo>
                    <a:pt x="72796" y="18745"/>
                  </a:lnTo>
                  <a:lnTo>
                    <a:pt x="73317" y="18618"/>
                  </a:lnTo>
                  <a:lnTo>
                    <a:pt x="73329" y="18872"/>
                  </a:lnTo>
                  <a:lnTo>
                    <a:pt x="73825" y="18618"/>
                  </a:lnTo>
                  <a:lnTo>
                    <a:pt x="74066" y="18491"/>
                  </a:lnTo>
                  <a:lnTo>
                    <a:pt x="74612" y="17983"/>
                  </a:lnTo>
                  <a:lnTo>
                    <a:pt x="74764" y="17983"/>
                  </a:lnTo>
                  <a:lnTo>
                    <a:pt x="75158" y="17856"/>
                  </a:lnTo>
                  <a:lnTo>
                    <a:pt x="75234" y="18237"/>
                  </a:lnTo>
                  <a:lnTo>
                    <a:pt x="74879" y="17983"/>
                  </a:lnTo>
                  <a:lnTo>
                    <a:pt x="73901" y="18872"/>
                  </a:lnTo>
                  <a:lnTo>
                    <a:pt x="73418" y="19253"/>
                  </a:lnTo>
                  <a:lnTo>
                    <a:pt x="74180" y="18872"/>
                  </a:lnTo>
                  <a:lnTo>
                    <a:pt x="72631" y="19888"/>
                  </a:lnTo>
                  <a:lnTo>
                    <a:pt x="74879" y="18872"/>
                  </a:lnTo>
                  <a:lnTo>
                    <a:pt x="75730" y="18491"/>
                  </a:lnTo>
                  <a:lnTo>
                    <a:pt x="74574" y="19634"/>
                  </a:lnTo>
                  <a:lnTo>
                    <a:pt x="74180" y="19634"/>
                  </a:lnTo>
                  <a:lnTo>
                    <a:pt x="74307" y="19888"/>
                  </a:lnTo>
                  <a:lnTo>
                    <a:pt x="74764" y="20015"/>
                  </a:lnTo>
                  <a:lnTo>
                    <a:pt x="74574" y="20396"/>
                  </a:lnTo>
                  <a:lnTo>
                    <a:pt x="73863" y="20599"/>
                  </a:lnTo>
                  <a:lnTo>
                    <a:pt x="74942" y="21031"/>
                  </a:lnTo>
                  <a:lnTo>
                    <a:pt x="74066" y="21412"/>
                  </a:lnTo>
                  <a:lnTo>
                    <a:pt x="73863" y="21158"/>
                  </a:lnTo>
                  <a:lnTo>
                    <a:pt x="73901" y="20904"/>
                  </a:lnTo>
                  <a:lnTo>
                    <a:pt x="73710" y="20777"/>
                  </a:lnTo>
                  <a:lnTo>
                    <a:pt x="72936" y="21056"/>
                  </a:lnTo>
                  <a:lnTo>
                    <a:pt x="72720" y="21412"/>
                  </a:lnTo>
                  <a:lnTo>
                    <a:pt x="72174" y="22301"/>
                  </a:lnTo>
                  <a:lnTo>
                    <a:pt x="72453" y="22047"/>
                  </a:lnTo>
                  <a:lnTo>
                    <a:pt x="74498" y="23063"/>
                  </a:lnTo>
                  <a:lnTo>
                    <a:pt x="72656" y="23444"/>
                  </a:lnTo>
                  <a:lnTo>
                    <a:pt x="72809" y="23558"/>
                  </a:lnTo>
                  <a:lnTo>
                    <a:pt x="73228" y="24333"/>
                  </a:lnTo>
                  <a:lnTo>
                    <a:pt x="72301" y="24079"/>
                  </a:lnTo>
                  <a:lnTo>
                    <a:pt x="72021" y="24333"/>
                  </a:lnTo>
                  <a:lnTo>
                    <a:pt x="71691" y="24587"/>
                  </a:lnTo>
                  <a:lnTo>
                    <a:pt x="71450" y="24460"/>
                  </a:lnTo>
                  <a:lnTo>
                    <a:pt x="71628" y="24587"/>
                  </a:lnTo>
                  <a:lnTo>
                    <a:pt x="72148" y="24968"/>
                  </a:lnTo>
                  <a:lnTo>
                    <a:pt x="70789" y="25222"/>
                  </a:lnTo>
                  <a:lnTo>
                    <a:pt x="71831" y="25857"/>
                  </a:lnTo>
                  <a:lnTo>
                    <a:pt x="71526" y="25857"/>
                  </a:lnTo>
                  <a:lnTo>
                    <a:pt x="71640" y="26111"/>
                  </a:lnTo>
                  <a:lnTo>
                    <a:pt x="71920" y="26111"/>
                  </a:lnTo>
                  <a:lnTo>
                    <a:pt x="72859" y="27127"/>
                  </a:lnTo>
                  <a:lnTo>
                    <a:pt x="70510" y="28016"/>
                  </a:lnTo>
                  <a:lnTo>
                    <a:pt x="71780" y="29286"/>
                  </a:lnTo>
                  <a:lnTo>
                    <a:pt x="72174" y="30175"/>
                  </a:lnTo>
                  <a:lnTo>
                    <a:pt x="72288" y="30327"/>
                  </a:lnTo>
                  <a:lnTo>
                    <a:pt x="73228" y="30683"/>
                  </a:lnTo>
                  <a:lnTo>
                    <a:pt x="73558" y="31699"/>
                  </a:lnTo>
                  <a:lnTo>
                    <a:pt x="73037" y="31953"/>
                  </a:lnTo>
                  <a:lnTo>
                    <a:pt x="72529" y="31191"/>
                  </a:lnTo>
                  <a:lnTo>
                    <a:pt x="72136" y="31572"/>
                  </a:lnTo>
                  <a:lnTo>
                    <a:pt x="72021" y="31953"/>
                  </a:lnTo>
                  <a:lnTo>
                    <a:pt x="72148" y="32334"/>
                  </a:lnTo>
                  <a:lnTo>
                    <a:pt x="72199" y="32461"/>
                  </a:lnTo>
                  <a:lnTo>
                    <a:pt x="72453" y="32461"/>
                  </a:lnTo>
                  <a:lnTo>
                    <a:pt x="72809" y="32334"/>
                  </a:lnTo>
                  <a:lnTo>
                    <a:pt x="73520" y="32461"/>
                  </a:lnTo>
                  <a:lnTo>
                    <a:pt x="73647" y="32842"/>
                  </a:lnTo>
                  <a:lnTo>
                    <a:pt x="74371" y="32461"/>
                  </a:lnTo>
                  <a:lnTo>
                    <a:pt x="73825" y="32334"/>
                  </a:lnTo>
                  <a:lnTo>
                    <a:pt x="73291" y="32207"/>
                  </a:lnTo>
                  <a:lnTo>
                    <a:pt x="74053" y="31953"/>
                  </a:lnTo>
                  <a:lnTo>
                    <a:pt x="74269" y="31953"/>
                  </a:lnTo>
                  <a:lnTo>
                    <a:pt x="73964" y="31445"/>
                  </a:lnTo>
                  <a:lnTo>
                    <a:pt x="74218" y="31572"/>
                  </a:lnTo>
                  <a:lnTo>
                    <a:pt x="74879" y="31572"/>
                  </a:lnTo>
                  <a:lnTo>
                    <a:pt x="74650" y="31826"/>
                  </a:lnTo>
                  <a:lnTo>
                    <a:pt x="75082" y="31445"/>
                  </a:lnTo>
                  <a:lnTo>
                    <a:pt x="75526" y="31064"/>
                  </a:lnTo>
                  <a:lnTo>
                    <a:pt x="73901" y="30302"/>
                  </a:lnTo>
                  <a:lnTo>
                    <a:pt x="74904" y="30048"/>
                  </a:lnTo>
                  <a:lnTo>
                    <a:pt x="74968" y="30175"/>
                  </a:lnTo>
                  <a:lnTo>
                    <a:pt x="74942" y="30048"/>
                  </a:lnTo>
                  <a:lnTo>
                    <a:pt x="74917" y="29921"/>
                  </a:lnTo>
                  <a:lnTo>
                    <a:pt x="74688" y="28905"/>
                  </a:lnTo>
                  <a:lnTo>
                    <a:pt x="74053" y="29921"/>
                  </a:lnTo>
                  <a:lnTo>
                    <a:pt x="73063" y="28905"/>
                  </a:lnTo>
                  <a:lnTo>
                    <a:pt x="75425" y="28524"/>
                  </a:lnTo>
                  <a:lnTo>
                    <a:pt x="74498" y="28270"/>
                  </a:lnTo>
                  <a:lnTo>
                    <a:pt x="74599" y="28016"/>
                  </a:lnTo>
                  <a:lnTo>
                    <a:pt x="74028" y="27762"/>
                  </a:lnTo>
                  <a:lnTo>
                    <a:pt x="74422" y="27533"/>
                  </a:lnTo>
                  <a:lnTo>
                    <a:pt x="74930" y="27254"/>
                  </a:lnTo>
                  <a:lnTo>
                    <a:pt x="73774" y="25984"/>
                  </a:lnTo>
                  <a:lnTo>
                    <a:pt x="74307" y="25984"/>
                  </a:lnTo>
                  <a:lnTo>
                    <a:pt x="74231" y="25857"/>
                  </a:lnTo>
                  <a:lnTo>
                    <a:pt x="74599" y="25857"/>
                  </a:lnTo>
                  <a:lnTo>
                    <a:pt x="74612" y="25984"/>
                  </a:lnTo>
                  <a:lnTo>
                    <a:pt x="75272" y="25984"/>
                  </a:lnTo>
                  <a:lnTo>
                    <a:pt x="74930" y="25857"/>
                  </a:lnTo>
                  <a:lnTo>
                    <a:pt x="75857" y="25857"/>
                  </a:lnTo>
                  <a:lnTo>
                    <a:pt x="75552" y="25730"/>
                  </a:lnTo>
                  <a:lnTo>
                    <a:pt x="74041" y="25095"/>
                  </a:lnTo>
                  <a:lnTo>
                    <a:pt x="74815" y="24587"/>
                  </a:lnTo>
                  <a:lnTo>
                    <a:pt x="75526" y="24803"/>
                  </a:lnTo>
                  <a:lnTo>
                    <a:pt x="75514" y="24968"/>
                  </a:lnTo>
                  <a:lnTo>
                    <a:pt x="75145" y="25349"/>
                  </a:lnTo>
                  <a:lnTo>
                    <a:pt x="75857" y="24879"/>
                  </a:lnTo>
                  <a:lnTo>
                    <a:pt x="74574" y="24460"/>
                  </a:lnTo>
                  <a:lnTo>
                    <a:pt x="76339" y="23825"/>
                  </a:lnTo>
                  <a:lnTo>
                    <a:pt x="76136" y="23444"/>
                  </a:lnTo>
                  <a:lnTo>
                    <a:pt x="75031" y="23190"/>
                  </a:lnTo>
                  <a:lnTo>
                    <a:pt x="75666" y="22555"/>
                  </a:lnTo>
                  <a:lnTo>
                    <a:pt x="75692" y="22047"/>
                  </a:lnTo>
                  <a:lnTo>
                    <a:pt x="75552" y="21539"/>
                  </a:lnTo>
                  <a:lnTo>
                    <a:pt x="75882" y="21666"/>
                  </a:lnTo>
                  <a:lnTo>
                    <a:pt x="75933" y="21539"/>
                  </a:lnTo>
                  <a:lnTo>
                    <a:pt x="76530" y="19888"/>
                  </a:lnTo>
                  <a:lnTo>
                    <a:pt x="77266" y="18872"/>
                  </a:lnTo>
                  <a:lnTo>
                    <a:pt x="77355" y="18745"/>
                  </a:lnTo>
                  <a:lnTo>
                    <a:pt x="77558" y="18618"/>
                  </a:lnTo>
                  <a:lnTo>
                    <a:pt x="76327" y="18872"/>
                  </a:lnTo>
                  <a:lnTo>
                    <a:pt x="76517" y="18491"/>
                  </a:lnTo>
                  <a:lnTo>
                    <a:pt x="76644" y="18237"/>
                  </a:lnTo>
                  <a:lnTo>
                    <a:pt x="76835" y="17856"/>
                  </a:lnTo>
                  <a:lnTo>
                    <a:pt x="76822" y="17729"/>
                  </a:lnTo>
                  <a:lnTo>
                    <a:pt x="76784" y="17348"/>
                  </a:lnTo>
                  <a:lnTo>
                    <a:pt x="77076" y="17221"/>
                  </a:lnTo>
                  <a:lnTo>
                    <a:pt x="77647" y="16967"/>
                  </a:lnTo>
                  <a:lnTo>
                    <a:pt x="77939" y="16967"/>
                  </a:lnTo>
                  <a:lnTo>
                    <a:pt x="78181" y="17221"/>
                  </a:lnTo>
                  <a:lnTo>
                    <a:pt x="78270" y="16967"/>
                  </a:lnTo>
                  <a:lnTo>
                    <a:pt x="78435" y="16459"/>
                  </a:lnTo>
                  <a:lnTo>
                    <a:pt x="77952" y="16459"/>
                  </a:lnTo>
                  <a:lnTo>
                    <a:pt x="77876" y="16332"/>
                  </a:lnTo>
                  <a:lnTo>
                    <a:pt x="77647" y="16205"/>
                  </a:lnTo>
                  <a:lnTo>
                    <a:pt x="78219" y="15951"/>
                  </a:lnTo>
                  <a:lnTo>
                    <a:pt x="78790" y="15697"/>
                  </a:lnTo>
                  <a:close/>
                </a:path>
                <a:path w="79375" h="40005">
                  <a:moveTo>
                    <a:pt x="78905" y="16294"/>
                  </a:moveTo>
                  <a:lnTo>
                    <a:pt x="78498" y="16205"/>
                  </a:lnTo>
                  <a:lnTo>
                    <a:pt x="78422" y="16395"/>
                  </a:lnTo>
                  <a:lnTo>
                    <a:pt x="78562" y="16370"/>
                  </a:lnTo>
                  <a:lnTo>
                    <a:pt x="78727" y="16332"/>
                  </a:lnTo>
                  <a:lnTo>
                    <a:pt x="78905" y="16294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 descr=""/>
            <p:cNvSpPr/>
            <p:nvPr/>
          </p:nvSpPr>
          <p:spPr>
            <a:xfrm>
              <a:off x="5164194" y="3218574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5" h="74295">
                  <a:moveTo>
                    <a:pt x="17386" y="0"/>
                  </a:moveTo>
                  <a:lnTo>
                    <a:pt x="17792" y="5600"/>
                  </a:lnTo>
                  <a:lnTo>
                    <a:pt x="16281" y="14630"/>
                  </a:lnTo>
                  <a:lnTo>
                    <a:pt x="10960" y="25704"/>
                  </a:lnTo>
                  <a:lnTo>
                    <a:pt x="4432" y="29464"/>
                  </a:lnTo>
                  <a:lnTo>
                    <a:pt x="0" y="43078"/>
                  </a:lnTo>
                  <a:lnTo>
                    <a:pt x="5118" y="46355"/>
                  </a:lnTo>
                  <a:lnTo>
                    <a:pt x="13385" y="56095"/>
                  </a:lnTo>
                  <a:lnTo>
                    <a:pt x="16116" y="62496"/>
                  </a:lnTo>
                  <a:lnTo>
                    <a:pt x="25006" y="70827"/>
                  </a:lnTo>
                  <a:lnTo>
                    <a:pt x="31902" y="72682"/>
                  </a:lnTo>
                  <a:lnTo>
                    <a:pt x="37934" y="73939"/>
                  </a:lnTo>
                  <a:lnTo>
                    <a:pt x="32453" y="58318"/>
                  </a:lnTo>
                  <a:lnTo>
                    <a:pt x="30192" y="50343"/>
                  </a:lnTo>
                  <a:lnTo>
                    <a:pt x="28752" y="42164"/>
                  </a:lnTo>
                  <a:lnTo>
                    <a:pt x="28964" y="33616"/>
                  </a:lnTo>
                  <a:lnTo>
                    <a:pt x="31064" y="25460"/>
                  </a:lnTo>
                  <a:lnTo>
                    <a:pt x="34392" y="17546"/>
                  </a:lnTo>
                  <a:lnTo>
                    <a:pt x="38290" y="9728"/>
                  </a:lnTo>
                  <a:lnTo>
                    <a:pt x="17386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 descr=""/>
            <p:cNvSpPr/>
            <p:nvPr/>
          </p:nvSpPr>
          <p:spPr>
            <a:xfrm>
              <a:off x="5161432" y="3218395"/>
              <a:ext cx="46355" cy="79375"/>
            </a:xfrm>
            <a:custGeom>
              <a:avLst/>
              <a:gdLst/>
              <a:ahLst/>
              <a:cxnLst/>
              <a:rect l="l" t="t" r="r" b="b"/>
              <a:pathLst>
                <a:path w="46354" h="79375">
                  <a:moveTo>
                    <a:pt x="215" y="41084"/>
                  </a:moveTo>
                  <a:lnTo>
                    <a:pt x="101" y="40894"/>
                  </a:lnTo>
                  <a:lnTo>
                    <a:pt x="0" y="40767"/>
                  </a:lnTo>
                  <a:lnTo>
                    <a:pt x="215" y="41084"/>
                  </a:lnTo>
                  <a:close/>
                </a:path>
                <a:path w="46354" h="79375">
                  <a:moveTo>
                    <a:pt x="342" y="41275"/>
                  </a:moveTo>
                  <a:lnTo>
                    <a:pt x="215" y="41084"/>
                  </a:lnTo>
                  <a:lnTo>
                    <a:pt x="228" y="41275"/>
                  </a:lnTo>
                  <a:close/>
                </a:path>
                <a:path w="46354" h="79375">
                  <a:moveTo>
                    <a:pt x="863" y="43205"/>
                  </a:moveTo>
                  <a:lnTo>
                    <a:pt x="711" y="43053"/>
                  </a:lnTo>
                  <a:lnTo>
                    <a:pt x="850" y="43230"/>
                  </a:lnTo>
                  <a:close/>
                </a:path>
                <a:path w="46354" h="79375">
                  <a:moveTo>
                    <a:pt x="1155" y="43065"/>
                  </a:moveTo>
                  <a:lnTo>
                    <a:pt x="1104" y="42799"/>
                  </a:lnTo>
                  <a:lnTo>
                    <a:pt x="939" y="42545"/>
                  </a:lnTo>
                  <a:lnTo>
                    <a:pt x="1155" y="43065"/>
                  </a:lnTo>
                  <a:close/>
                </a:path>
                <a:path w="46354" h="79375">
                  <a:moveTo>
                    <a:pt x="1765" y="36779"/>
                  </a:moveTo>
                  <a:lnTo>
                    <a:pt x="1600" y="36906"/>
                  </a:lnTo>
                  <a:lnTo>
                    <a:pt x="1739" y="36842"/>
                  </a:lnTo>
                  <a:close/>
                </a:path>
                <a:path w="46354" h="79375">
                  <a:moveTo>
                    <a:pt x="1841" y="45339"/>
                  </a:moveTo>
                  <a:lnTo>
                    <a:pt x="1701" y="45085"/>
                  </a:lnTo>
                  <a:lnTo>
                    <a:pt x="1651" y="45212"/>
                  </a:lnTo>
                  <a:lnTo>
                    <a:pt x="1841" y="45339"/>
                  </a:lnTo>
                  <a:close/>
                </a:path>
                <a:path w="46354" h="79375">
                  <a:moveTo>
                    <a:pt x="2425" y="35039"/>
                  </a:moveTo>
                  <a:lnTo>
                    <a:pt x="1955" y="34671"/>
                  </a:lnTo>
                  <a:lnTo>
                    <a:pt x="2095" y="35306"/>
                  </a:lnTo>
                  <a:lnTo>
                    <a:pt x="2425" y="35039"/>
                  </a:lnTo>
                  <a:close/>
                </a:path>
                <a:path w="46354" h="79375">
                  <a:moveTo>
                    <a:pt x="3594" y="34340"/>
                  </a:moveTo>
                  <a:lnTo>
                    <a:pt x="3441" y="34213"/>
                  </a:lnTo>
                  <a:lnTo>
                    <a:pt x="3454" y="34353"/>
                  </a:lnTo>
                  <a:lnTo>
                    <a:pt x="3594" y="34340"/>
                  </a:lnTo>
                  <a:close/>
                </a:path>
                <a:path w="46354" h="79375">
                  <a:moveTo>
                    <a:pt x="3924" y="45834"/>
                  </a:moveTo>
                  <a:close/>
                </a:path>
                <a:path w="46354" h="79375">
                  <a:moveTo>
                    <a:pt x="4470" y="29489"/>
                  </a:moveTo>
                  <a:lnTo>
                    <a:pt x="4356" y="30149"/>
                  </a:lnTo>
                  <a:lnTo>
                    <a:pt x="4470" y="29679"/>
                  </a:lnTo>
                  <a:lnTo>
                    <a:pt x="4470" y="29489"/>
                  </a:lnTo>
                  <a:close/>
                </a:path>
                <a:path w="46354" h="79375">
                  <a:moveTo>
                    <a:pt x="4800" y="45669"/>
                  </a:moveTo>
                  <a:lnTo>
                    <a:pt x="4457" y="45707"/>
                  </a:lnTo>
                  <a:lnTo>
                    <a:pt x="4546" y="45974"/>
                  </a:lnTo>
                  <a:lnTo>
                    <a:pt x="4800" y="45783"/>
                  </a:lnTo>
                  <a:close/>
                </a:path>
                <a:path w="46354" h="79375">
                  <a:moveTo>
                    <a:pt x="4940" y="30848"/>
                  </a:moveTo>
                  <a:lnTo>
                    <a:pt x="4267" y="30734"/>
                  </a:lnTo>
                  <a:lnTo>
                    <a:pt x="4673" y="31496"/>
                  </a:lnTo>
                  <a:lnTo>
                    <a:pt x="4940" y="30848"/>
                  </a:lnTo>
                  <a:close/>
                </a:path>
                <a:path w="46354" h="79375">
                  <a:moveTo>
                    <a:pt x="5461" y="30937"/>
                  </a:moveTo>
                  <a:lnTo>
                    <a:pt x="5092" y="30480"/>
                  </a:lnTo>
                  <a:lnTo>
                    <a:pt x="5041" y="30873"/>
                  </a:lnTo>
                  <a:lnTo>
                    <a:pt x="5461" y="30937"/>
                  </a:lnTo>
                  <a:close/>
                </a:path>
                <a:path w="46354" h="79375">
                  <a:moveTo>
                    <a:pt x="7391" y="35242"/>
                  </a:moveTo>
                  <a:lnTo>
                    <a:pt x="7340" y="35077"/>
                  </a:lnTo>
                  <a:lnTo>
                    <a:pt x="7073" y="35293"/>
                  </a:lnTo>
                  <a:lnTo>
                    <a:pt x="7137" y="35471"/>
                  </a:lnTo>
                  <a:lnTo>
                    <a:pt x="7366" y="35382"/>
                  </a:lnTo>
                  <a:lnTo>
                    <a:pt x="7391" y="35242"/>
                  </a:lnTo>
                  <a:close/>
                </a:path>
                <a:path w="46354" h="79375">
                  <a:moveTo>
                    <a:pt x="7543" y="34848"/>
                  </a:moveTo>
                  <a:lnTo>
                    <a:pt x="7112" y="34620"/>
                  </a:lnTo>
                  <a:lnTo>
                    <a:pt x="7200" y="34785"/>
                  </a:lnTo>
                  <a:lnTo>
                    <a:pt x="7302" y="34950"/>
                  </a:lnTo>
                  <a:lnTo>
                    <a:pt x="7340" y="35077"/>
                  </a:lnTo>
                  <a:lnTo>
                    <a:pt x="7467" y="34963"/>
                  </a:lnTo>
                  <a:close/>
                </a:path>
                <a:path w="46354" h="79375">
                  <a:moveTo>
                    <a:pt x="7861" y="40767"/>
                  </a:moveTo>
                  <a:lnTo>
                    <a:pt x="7366" y="40767"/>
                  </a:lnTo>
                  <a:lnTo>
                    <a:pt x="7505" y="40894"/>
                  </a:lnTo>
                  <a:lnTo>
                    <a:pt x="7861" y="40767"/>
                  </a:lnTo>
                  <a:close/>
                </a:path>
                <a:path w="46354" h="79375">
                  <a:moveTo>
                    <a:pt x="8470" y="52412"/>
                  </a:moveTo>
                  <a:lnTo>
                    <a:pt x="8343" y="52565"/>
                  </a:lnTo>
                  <a:lnTo>
                    <a:pt x="8255" y="52743"/>
                  </a:lnTo>
                  <a:lnTo>
                    <a:pt x="8407" y="52514"/>
                  </a:lnTo>
                  <a:close/>
                </a:path>
                <a:path w="46354" h="79375">
                  <a:moveTo>
                    <a:pt x="8839" y="26022"/>
                  </a:moveTo>
                  <a:lnTo>
                    <a:pt x="8636" y="25806"/>
                  </a:lnTo>
                  <a:lnTo>
                    <a:pt x="8509" y="26111"/>
                  </a:lnTo>
                  <a:lnTo>
                    <a:pt x="8839" y="26022"/>
                  </a:lnTo>
                  <a:close/>
                </a:path>
                <a:path w="46354" h="79375">
                  <a:moveTo>
                    <a:pt x="9042" y="42621"/>
                  </a:moveTo>
                  <a:lnTo>
                    <a:pt x="8763" y="42545"/>
                  </a:lnTo>
                  <a:lnTo>
                    <a:pt x="9042" y="42621"/>
                  </a:lnTo>
                  <a:close/>
                </a:path>
                <a:path w="46354" h="79375">
                  <a:moveTo>
                    <a:pt x="11341" y="30873"/>
                  </a:moveTo>
                  <a:lnTo>
                    <a:pt x="10121" y="30988"/>
                  </a:lnTo>
                  <a:lnTo>
                    <a:pt x="10147" y="31483"/>
                  </a:lnTo>
                  <a:lnTo>
                    <a:pt x="10706" y="31572"/>
                  </a:lnTo>
                  <a:lnTo>
                    <a:pt x="10274" y="31064"/>
                  </a:lnTo>
                  <a:lnTo>
                    <a:pt x="11036" y="31369"/>
                  </a:lnTo>
                  <a:lnTo>
                    <a:pt x="11341" y="30873"/>
                  </a:lnTo>
                  <a:close/>
                </a:path>
                <a:path w="46354" h="79375">
                  <a:moveTo>
                    <a:pt x="11696" y="54978"/>
                  </a:moveTo>
                  <a:lnTo>
                    <a:pt x="11506" y="54991"/>
                  </a:lnTo>
                  <a:lnTo>
                    <a:pt x="11645" y="55067"/>
                  </a:lnTo>
                  <a:close/>
                </a:path>
                <a:path w="46354" h="79375">
                  <a:moveTo>
                    <a:pt x="11785" y="45339"/>
                  </a:moveTo>
                  <a:lnTo>
                    <a:pt x="11264" y="45783"/>
                  </a:lnTo>
                  <a:lnTo>
                    <a:pt x="11582" y="45720"/>
                  </a:lnTo>
                  <a:lnTo>
                    <a:pt x="11785" y="45808"/>
                  </a:lnTo>
                  <a:lnTo>
                    <a:pt x="11785" y="45339"/>
                  </a:lnTo>
                  <a:close/>
                </a:path>
                <a:path w="46354" h="79375">
                  <a:moveTo>
                    <a:pt x="12661" y="54864"/>
                  </a:moveTo>
                  <a:lnTo>
                    <a:pt x="12407" y="55118"/>
                  </a:lnTo>
                  <a:lnTo>
                    <a:pt x="12573" y="54991"/>
                  </a:lnTo>
                  <a:lnTo>
                    <a:pt x="12661" y="54864"/>
                  </a:lnTo>
                  <a:close/>
                </a:path>
                <a:path w="46354" h="79375">
                  <a:moveTo>
                    <a:pt x="12954" y="22923"/>
                  </a:moveTo>
                  <a:lnTo>
                    <a:pt x="12484" y="23012"/>
                  </a:lnTo>
                  <a:lnTo>
                    <a:pt x="12725" y="23241"/>
                  </a:lnTo>
                  <a:lnTo>
                    <a:pt x="12788" y="23012"/>
                  </a:lnTo>
                  <a:lnTo>
                    <a:pt x="12954" y="22923"/>
                  </a:lnTo>
                  <a:close/>
                </a:path>
                <a:path w="46354" h="79375">
                  <a:moveTo>
                    <a:pt x="13449" y="20116"/>
                  </a:moveTo>
                  <a:close/>
                </a:path>
                <a:path w="46354" h="79375">
                  <a:moveTo>
                    <a:pt x="13525" y="57327"/>
                  </a:moveTo>
                  <a:lnTo>
                    <a:pt x="13258" y="57251"/>
                  </a:lnTo>
                  <a:lnTo>
                    <a:pt x="12331" y="57810"/>
                  </a:lnTo>
                  <a:lnTo>
                    <a:pt x="12763" y="57937"/>
                  </a:lnTo>
                  <a:lnTo>
                    <a:pt x="13525" y="57327"/>
                  </a:lnTo>
                  <a:close/>
                </a:path>
                <a:path w="46354" h="79375">
                  <a:moveTo>
                    <a:pt x="13550" y="20167"/>
                  </a:moveTo>
                  <a:close/>
                </a:path>
                <a:path w="46354" h="79375">
                  <a:moveTo>
                    <a:pt x="13906" y="57988"/>
                  </a:moveTo>
                  <a:lnTo>
                    <a:pt x="13804" y="58140"/>
                  </a:lnTo>
                  <a:lnTo>
                    <a:pt x="13906" y="57988"/>
                  </a:lnTo>
                  <a:close/>
                </a:path>
                <a:path w="46354" h="79375">
                  <a:moveTo>
                    <a:pt x="15049" y="59563"/>
                  </a:moveTo>
                  <a:lnTo>
                    <a:pt x="15036" y="59436"/>
                  </a:lnTo>
                  <a:lnTo>
                    <a:pt x="15024" y="59563"/>
                  </a:lnTo>
                  <a:close/>
                </a:path>
                <a:path w="46354" h="79375">
                  <a:moveTo>
                    <a:pt x="15189" y="17424"/>
                  </a:moveTo>
                  <a:lnTo>
                    <a:pt x="14973" y="17284"/>
                  </a:lnTo>
                  <a:lnTo>
                    <a:pt x="14833" y="17195"/>
                  </a:lnTo>
                  <a:lnTo>
                    <a:pt x="15151" y="17526"/>
                  </a:lnTo>
                  <a:close/>
                </a:path>
                <a:path w="46354" h="79375">
                  <a:moveTo>
                    <a:pt x="15494" y="20383"/>
                  </a:moveTo>
                  <a:lnTo>
                    <a:pt x="15252" y="20066"/>
                  </a:lnTo>
                  <a:lnTo>
                    <a:pt x="14884" y="20180"/>
                  </a:lnTo>
                  <a:lnTo>
                    <a:pt x="15494" y="20383"/>
                  </a:lnTo>
                  <a:close/>
                </a:path>
                <a:path w="46354" h="79375">
                  <a:moveTo>
                    <a:pt x="15709" y="20447"/>
                  </a:moveTo>
                  <a:lnTo>
                    <a:pt x="15494" y="20383"/>
                  </a:lnTo>
                  <a:lnTo>
                    <a:pt x="15633" y="20561"/>
                  </a:lnTo>
                  <a:close/>
                </a:path>
                <a:path w="46354" h="79375">
                  <a:moveTo>
                    <a:pt x="16865" y="20942"/>
                  </a:moveTo>
                  <a:lnTo>
                    <a:pt x="16802" y="20256"/>
                  </a:lnTo>
                  <a:lnTo>
                    <a:pt x="16395" y="20320"/>
                  </a:lnTo>
                  <a:lnTo>
                    <a:pt x="16865" y="20942"/>
                  </a:lnTo>
                  <a:close/>
                </a:path>
                <a:path w="46354" h="79375">
                  <a:moveTo>
                    <a:pt x="16954" y="12534"/>
                  </a:moveTo>
                  <a:lnTo>
                    <a:pt x="16891" y="12115"/>
                  </a:lnTo>
                  <a:lnTo>
                    <a:pt x="16484" y="12433"/>
                  </a:lnTo>
                  <a:lnTo>
                    <a:pt x="16306" y="12369"/>
                  </a:lnTo>
                  <a:lnTo>
                    <a:pt x="16535" y="12674"/>
                  </a:lnTo>
                  <a:lnTo>
                    <a:pt x="16954" y="12534"/>
                  </a:lnTo>
                  <a:close/>
                </a:path>
                <a:path w="46354" h="79375">
                  <a:moveTo>
                    <a:pt x="17132" y="50927"/>
                  </a:moveTo>
                  <a:close/>
                </a:path>
                <a:path w="46354" h="79375">
                  <a:moveTo>
                    <a:pt x="17437" y="9525"/>
                  </a:moveTo>
                  <a:lnTo>
                    <a:pt x="16281" y="10261"/>
                  </a:lnTo>
                  <a:lnTo>
                    <a:pt x="17437" y="9779"/>
                  </a:lnTo>
                  <a:lnTo>
                    <a:pt x="17437" y="9525"/>
                  </a:lnTo>
                  <a:close/>
                </a:path>
                <a:path w="46354" h="79375">
                  <a:moveTo>
                    <a:pt x="17462" y="51587"/>
                  </a:moveTo>
                  <a:lnTo>
                    <a:pt x="17411" y="51371"/>
                  </a:lnTo>
                  <a:lnTo>
                    <a:pt x="17297" y="51142"/>
                  </a:lnTo>
                  <a:lnTo>
                    <a:pt x="17145" y="50927"/>
                  </a:lnTo>
                  <a:lnTo>
                    <a:pt x="17462" y="51587"/>
                  </a:lnTo>
                  <a:close/>
                </a:path>
                <a:path w="46354" h="79375">
                  <a:moveTo>
                    <a:pt x="18199" y="9461"/>
                  </a:moveTo>
                  <a:lnTo>
                    <a:pt x="17538" y="9740"/>
                  </a:lnTo>
                  <a:lnTo>
                    <a:pt x="18097" y="9740"/>
                  </a:lnTo>
                  <a:lnTo>
                    <a:pt x="18199" y="9461"/>
                  </a:lnTo>
                  <a:close/>
                </a:path>
                <a:path w="46354" h="79375">
                  <a:moveTo>
                    <a:pt x="18275" y="9702"/>
                  </a:moveTo>
                  <a:lnTo>
                    <a:pt x="18097" y="9740"/>
                  </a:lnTo>
                  <a:lnTo>
                    <a:pt x="17894" y="10388"/>
                  </a:lnTo>
                  <a:lnTo>
                    <a:pt x="18275" y="9702"/>
                  </a:lnTo>
                  <a:close/>
                </a:path>
                <a:path w="46354" h="79375">
                  <a:moveTo>
                    <a:pt x="18567" y="7747"/>
                  </a:moveTo>
                  <a:lnTo>
                    <a:pt x="18503" y="7620"/>
                  </a:lnTo>
                  <a:lnTo>
                    <a:pt x="18542" y="7747"/>
                  </a:lnTo>
                  <a:close/>
                </a:path>
                <a:path w="46354" h="79375">
                  <a:moveTo>
                    <a:pt x="18745" y="53251"/>
                  </a:moveTo>
                  <a:lnTo>
                    <a:pt x="18567" y="53517"/>
                  </a:lnTo>
                  <a:lnTo>
                    <a:pt x="18478" y="53733"/>
                  </a:lnTo>
                  <a:lnTo>
                    <a:pt x="18465" y="53898"/>
                  </a:lnTo>
                  <a:lnTo>
                    <a:pt x="18605" y="53886"/>
                  </a:lnTo>
                  <a:lnTo>
                    <a:pt x="18745" y="53251"/>
                  </a:lnTo>
                  <a:close/>
                </a:path>
                <a:path w="46354" h="79375">
                  <a:moveTo>
                    <a:pt x="18783" y="23495"/>
                  </a:moveTo>
                  <a:lnTo>
                    <a:pt x="18313" y="22860"/>
                  </a:lnTo>
                  <a:lnTo>
                    <a:pt x="17538" y="21844"/>
                  </a:lnTo>
                  <a:lnTo>
                    <a:pt x="17259" y="21463"/>
                  </a:lnTo>
                  <a:lnTo>
                    <a:pt x="16865" y="20955"/>
                  </a:lnTo>
                  <a:lnTo>
                    <a:pt x="16167" y="20701"/>
                  </a:lnTo>
                  <a:lnTo>
                    <a:pt x="15913" y="20612"/>
                  </a:lnTo>
                  <a:lnTo>
                    <a:pt x="15735" y="20701"/>
                  </a:lnTo>
                  <a:lnTo>
                    <a:pt x="15633" y="20561"/>
                  </a:lnTo>
                  <a:lnTo>
                    <a:pt x="15519" y="20701"/>
                  </a:lnTo>
                  <a:lnTo>
                    <a:pt x="14986" y="20447"/>
                  </a:lnTo>
                  <a:lnTo>
                    <a:pt x="15049" y="20701"/>
                  </a:lnTo>
                  <a:lnTo>
                    <a:pt x="14782" y="20447"/>
                  </a:lnTo>
                  <a:lnTo>
                    <a:pt x="14655" y="20320"/>
                  </a:lnTo>
                  <a:lnTo>
                    <a:pt x="14973" y="20320"/>
                  </a:lnTo>
                  <a:lnTo>
                    <a:pt x="14808" y="20066"/>
                  </a:lnTo>
                  <a:lnTo>
                    <a:pt x="14592" y="20320"/>
                  </a:lnTo>
                  <a:lnTo>
                    <a:pt x="14084" y="20447"/>
                  </a:lnTo>
                  <a:lnTo>
                    <a:pt x="13639" y="20193"/>
                  </a:lnTo>
                  <a:lnTo>
                    <a:pt x="13944" y="20447"/>
                  </a:lnTo>
                  <a:lnTo>
                    <a:pt x="14122" y="20561"/>
                  </a:lnTo>
                  <a:lnTo>
                    <a:pt x="14236" y="21082"/>
                  </a:lnTo>
                  <a:lnTo>
                    <a:pt x="14033" y="21463"/>
                  </a:lnTo>
                  <a:lnTo>
                    <a:pt x="13576" y="20701"/>
                  </a:lnTo>
                  <a:lnTo>
                    <a:pt x="13157" y="20701"/>
                  </a:lnTo>
                  <a:lnTo>
                    <a:pt x="13436" y="21082"/>
                  </a:lnTo>
                  <a:lnTo>
                    <a:pt x="12877" y="21082"/>
                  </a:lnTo>
                  <a:lnTo>
                    <a:pt x="13474" y="21590"/>
                  </a:lnTo>
                  <a:lnTo>
                    <a:pt x="13512" y="21844"/>
                  </a:lnTo>
                  <a:lnTo>
                    <a:pt x="13144" y="21590"/>
                  </a:lnTo>
                  <a:lnTo>
                    <a:pt x="12915" y="21463"/>
                  </a:lnTo>
                  <a:lnTo>
                    <a:pt x="13106" y="21971"/>
                  </a:lnTo>
                  <a:lnTo>
                    <a:pt x="12192" y="22606"/>
                  </a:lnTo>
                  <a:lnTo>
                    <a:pt x="12954" y="22923"/>
                  </a:lnTo>
                  <a:lnTo>
                    <a:pt x="13169" y="22987"/>
                  </a:lnTo>
                  <a:lnTo>
                    <a:pt x="13271" y="22860"/>
                  </a:lnTo>
                  <a:lnTo>
                    <a:pt x="13373" y="24257"/>
                  </a:lnTo>
                  <a:lnTo>
                    <a:pt x="11569" y="24257"/>
                  </a:lnTo>
                  <a:lnTo>
                    <a:pt x="11264" y="25019"/>
                  </a:lnTo>
                  <a:lnTo>
                    <a:pt x="14808" y="25019"/>
                  </a:lnTo>
                  <a:lnTo>
                    <a:pt x="15036" y="25400"/>
                  </a:lnTo>
                  <a:lnTo>
                    <a:pt x="15621" y="25273"/>
                  </a:lnTo>
                  <a:lnTo>
                    <a:pt x="15773" y="25019"/>
                  </a:lnTo>
                  <a:lnTo>
                    <a:pt x="15989" y="24638"/>
                  </a:lnTo>
                  <a:lnTo>
                    <a:pt x="16446" y="24257"/>
                  </a:lnTo>
                  <a:lnTo>
                    <a:pt x="16205" y="23876"/>
                  </a:lnTo>
                  <a:lnTo>
                    <a:pt x="16433" y="23749"/>
                  </a:lnTo>
                  <a:lnTo>
                    <a:pt x="15836" y="23495"/>
                  </a:lnTo>
                  <a:lnTo>
                    <a:pt x="18783" y="23495"/>
                  </a:lnTo>
                  <a:close/>
                </a:path>
                <a:path w="46354" h="79375">
                  <a:moveTo>
                    <a:pt x="18948" y="11252"/>
                  </a:moveTo>
                  <a:lnTo>
                    <a:pt x="18669" y="10795"/>
                  </a:lnTo>
                  <a:lnTo>
                    <a:pt x="18694" y="11239"/>
                  </a:lnTo>
                  <a:lnTo>
                    <a:pt x="18948" y="11252"/>
                  </a:lnTo>
                  <a:close/>
                </a:path>
                <a:path w="46354" h="79375">
                  <a:moveTo>
                    <a:pt x="19265" y="16383"/>
                  </a:moveTo>
                  <a:lnTo>
                    <a:pt x="19088" y="16268"/>
                  </a:lnTo>
                  <a:lnTo>
                    <a:pt x="18529" y="16637"/>
                  </a:lnTo>
                  <a:lnTo>
                    <a:pt x="19164" y="16764"/>
                  </a:lnTo>
                  <a:lnTo>
                    <a:pt x="19265" y="16383"/>
                  </a:lnTo>
                  <a:close/>
                </a:path>
                <a:path w="46354" h="79375">
                  <a:moveTo>
                    <a:pt x="19304" y="18300"/>
                  </a:moveTo>
                  <a:lnTo>
                    <a:pt x="19151" y="18300"/>
                  </a:lnTo>
                  <a:lnTo>
                    <a:pt x="19304" y="18300"/>
                  </a:lnTo>
                  <a:close/>
                </a:path>
                <a:path w="46354" h="79375">
                  <a:moveTo>
                    <a:pt x="19418" y="64516"/>
                  </a:moveTo>
                  <a:lnTo>
                    <a:pt x="19011" y="64643"/>
                  </a:lnTo>
                  <a:lnTo>
                    <a:pt x="19240" y="64389"/>
                  </a:lnTo>
                  <a:lnTo>
                    <a:pt x="18973" y="64643"/>
                  </a:lnTo>
                  <a:lnTo>
                    <a:pt x="18694" y="64897"/>
                  </a:lnTo>
                  <a:lnTo>
                    <a:pt x="18986" y="65151"/>
                  </a:lnTo>
                  <a:lnTo>
                    <a:pt x="19418" y="64516"/>
                  </a:lnTo>
                  <a:close/>
                </a:path>
                <a:path w="46354" h="79375">
                  <a:moveTo>
                    <a:pt x="19773" y="64389"/>
                  </a:moveTo>
                  <a:lnTo>
                    <a:pt x="19570" y="64274"/>
                  </a:lnTo>
                  <a:lnTo>
                    <a:pt x="19418" y="64516"/>
                  </a:lnTo>
                  <a:lnTo>
                    <a:pt x="19773" y="64389"/>
                  </a:lnTo>
                  <a:close/>
                </a:path>
                <a:path w="46354" h="79375">
                  <a:moveTo>
                    <a:pt x="20523" y="56007"/>
                  </a:moveTo>
                  <a:lnTo>
                    <a:pt x="20256" y="55880"/>
                  </a:lnTo>
                  <a:lnTo>
                    <a:pt x="20142" y="56007"/>
                  </a:lnTo>
                  <a:lnTo>
                    <a:pt x="20523" y="56007"/>
                  </a:lnTo>
                  <a:close/>
                </a:path>
                <a:path w="46354" h="79375">
                  <a:moveTo>
                    <a:pt x="20662" y="14986"/>
                  </a:moveTo>
                  <a:lnTo>
                    <a:pt x="20472" y="14986"/>
                  </a:lnTo>
                  <a:lnTo>
                    <a:pt x="17386" y="14986"/>
                  </a:lnTo>
                  <a:lnTo>
                    <a:pt x="16979" y="14986"/>
                  </a:lnTo>
                  <a:lnTo>
                    <a:pt x="16446" y="16002"/>
                  </a:lnTo>
                  <a:lnTo>
                    <a:pt x="15862" y="16383"/>
                  </a:lnTo>
                  <a:lnTo>
                    <a:pt x="15697" y="16383"/>
                  </a:lnTo>
                  <a:lnTo>
                    <a:pt x="16725" y="16764"/>
                  </a:lnTo>
                  <a:lnTo>
                    <a:pt x="16484" y="17145"/>
                  </a:lnTo>
                  <a:lnTo>
                    <a:pt x="16383" y="17907"/>
                  </a:lnTo>
                  <a:lnTo>
                    <a:pt x="15748" y="17653"/>
                  </a:lnTo>
                  <a:lnTo>
                    <a:pt x="15328" y="17145"/>
                  </a:lnTo>
                  <a:lnTo>
                    <a:pt x="15189" y="17526"/>
                  </a:lnTo>
                  <a:lnTo>
                    <a:pt x="15494" y="17653"/>
                  </a:lnTo>
                  <a:lnTo>
                    <a:pt x="15557" y="17780"/>
                  </a:lnTo>
                  <a:lnTo>
                    <a:pt x="15633" y="18161"/>
                  </a:lnTo>
                  <a:lnTo>
                    <a:pt x="14897" y="17780"/>
                  </a:lnTo>
                  <a:lnTo>
                    <a:pt x="14833" y="18415"/>
                  </a:lnTo>
                  <a:lnTo>
                    <a:pt x="15379" y="19177"/>
                  </a:lnTo>
                  <a:lnTo>
                    <a:pt x="14554" y="19558"/>
                  </a:lnTo>
                  <a:lnTo>
                    <a:pt x="15227" y="19939"/>
                  </a:lnTo>
                  <a:lnTo>
                    <a:pt x="16789" y="20066"/>
                  </a:lnTo>
                  <a:lnTo>
                    <a:pt x="16802" y="20256"/>
                  </a:lnTo>
                  <a:lnTo>
                    <a:pt x="18681" y="19939"/>
                  </a:lnTo>
                  <a:lnTo>
                    <a:pt x="18732" y="20256"/>
                  </a:lnTo>
                  <a:lnTo>
                    <a:pt x="18846" y="20447"/>
                  </a:lnTo>
                  <a:lnTo>
                    <a:pt x="18961" y="19939"/>
                  </a:lnTo>
                  <a:lnTo>
                    <a:pt x="19024" y="19050"/>
                  </a:lnTo>
                  <a:lnTo>
                    <a:pt x="18326" y="18796"/>
                  </a:lnTo>
                  <a:lnTo>
                    <a:pt x="18567" y="19050"/>
                  </a:lnTo>
                  <a:lnTo>
                    <a:pt x="17957" y="19050"/>
                  </a:lnTo>
                  <a:lnTo>
                    <a:pt x="17627" y="18796"/>
                  </a:lnTo>
                  <a:lnTo>
                    <a:pt x="17538" y="18542"/>
                  </a:lnTo>
                  <a:lnTo>
                    <a:pt x="17487" y="18161"/>
                  </a:lnTo>
                  <a:lnTo>
                    <a:pt x="17538" y="18034"/>
                  </a:lnTo>
                  <a:lnTo>
                    <a:pt x="17792" y="18669"/>
                  </a:lnTo>
                  <a:lnTo>
                    <a:pt x="18618" y="18415"/>
                  </a:lnTo>
                  <a:lnTo>
                    <a:pt x="19062" y="18415"/>
                  </a:lnTo>
                  <a:lnTo>
                    <a:pt x="18643" y="18161"/>
                  </a:lnTo>
                  <a:lnTo>
                    <a:pt x="18427" y="18161"/>
                  </a:lnTo>
                  <a:lnTo>
                    <a:pt x="19126" y="18034"/>
                  </a:lnTo>
                  <a:lnTo>
                    <a:pt x="19824" y="17907"/>
                  </a:lnTo>
                  <a:lnTo>
                    <a:pt x="17119" y="17526"/>
                  </a:lnTo>
                  <a:lnTo>
                    <a:pt x="18186" y="17018"/>
                  </a:lnTo>
                  <a:lnTo>
                    <a:pt x="18529" y="17272"/>
                  </a:lnTo>
                  <a:lnTo>
                    <a:pt x="18478" y="17018"/>
                  </a:lnTo>
                  <a:lnTo>
                    <a:pt x="18351" y="16764"/>
                  </a:lnTo>
                  <a:lnTo>
                    <a:pt x="18262" y="16637"/>
                  </a:lnTo>
                  <a:lnTo>
                    <a:pt x="18262" y="16129"/>
                  </a:lnTo>
                  <a:lnTo>
                    <a:pt x="19075" y="16256"/>
                  </a:lnTo>
                  <a:lnTo>
                    <a:pt x="18897" y="16129"/>
                  </a:lnTo>
                  <a:lnTo>
                    <a:pt x="17957" y="15494"/>
                  </a:lnTo>
                  <a:lnTo>
                    <a:pt x="18846" y="15240"/>
                  </a:lnTo>
                  <a:lnTo>
                    <a:pt x="19011" y="15494"/>
                  </a:lnTo>
                  <a:lnTo>
                    <a:pt x="19024" y="16002"/>
                  </a:lnTo>
                  <a:lnTo>
                    <a:pt x="19100" y="16129"/>
                  </a:lnTo>
                  <a:lnTo>
                    <a:pt x="20167" y="15875"/>
                  </a:lnTo>
                  <a:lnTo>
                    <a:pt x="20142" y="15494"/>
                  </a:lnTo>
                  <a:lnTo>
                    <a:pt x="20370" y="15265"/>
                  </a:lnTo>
                  <a:lnTo>
                    <a:pt x="20599" y="15087"/>
                  </a:lnTo>
                  <a:close/>
                </a:path>
                <a:path w="46354" h="79375">
                  <a:moveTo>
                    <a:pt x="21094" y="2819"/>
                  </a:moveTo>
                  <a:lnTo>
                    <a:pt x="20942" y="2794"/>
                  </a:lnTo>
                  <a:lnTo>
                    <a:pt x="20967" y="2921"/>
                  </a:lnTo>
                  <a:lnTo>
                    <a:pt x="21094" y="2819"/>
                  </a:lnTo>
                  <a:close/>
                </a:path>
                <a:path w="46354" h="79375">
                  <a:moveTo>
                    <a:pt x="21272" y="4572"/>
                  </a:moveTo>
                  <a:lnTo>
                    <a:pt x="20802" y="5080"/>
                  </a:lnTo>
                  <a:lnTo>
                    <a:pt x="21158" y="5041"/>
                  </a:lnTo>
                  <a:lnTo>
                    <a:pt x="21272" y="4572"/>
                  </a:lnTo>
                  <a:close/>
                </a:path>
                <a:path w="46354" h="79375">
                  <a:moveTo>
                    <a:pt x="21450" y="68605"/>
                  </a:moveTo>
                  <a:lnTo>
                    <a:pt x="21259" y="68351"/>
                  </a:lnTo>
                  <a:lnTo>
                    <a:pt x="21310" y="67856"/>
                  </a:lnTo>
                  <a:lnTo>
                    <a:pt x="21107" y="67830"/>
                  </a:lnTo>
                  <a:lnTo>
                    <a:pt x="20866" y="68275"/>
                  </a:lnTo>
                  <a:lnTo>
                    <a:pt x="20942" y="68795"/>
                  </a:lnTo>
                  <a:lnTo>
                    <a:pt x="21450" y="68605"/>
                  </a:lnTo>
                  <a:close/>
                </a:path>
                <a:path w="46354" h="79375">
                  <a:moveTo>
                    <a:pt x="21755" y="11341"/>
                  </a:moveTo>
                  <a:lnTo>
                    <a:pt x="21551" y="11303"/>
                  </a:lnTo>
                  <a:lnTo>
                    <a:pt x="21615" y="11430"/>
                  </a:lnTo>
                  <a:lnTo>
                    <a:pt x="21742" y="11557"/>
                  </a:lnTo>
                  <a:lnTo>
                    <a:pt x="21755" y="11341"/>
                  </a:lnTo>
                  <a:close/>
                </a:path>
                <a:path w="46354" h="79375">
                  <a:moveTo>
                    <a:pt x="21958" y="3568"/>
                  </a:moveTo>
                  <a:lnTo>
                    <a:pt x="21412" y="3683"/>
                  </a:lnTo>
                  <a:lnTo>
                    <a:pt x="21958" y="3568"/>
                  </a:lnTo>
                  <a:close/>
                </a:path>
                <a:path w="46354" h="79375">
                  <a:moveTo>
                    <a:pt x="22225" y="3276"/>
                  </a:moveTo>
                  <a:lnTo>
                    <a:pt x="22098" y="2794"/>
                  </a:lnTo>
                  <a:lnTo>
                    <a:pt x="21272" y="2667"/>
                  </a:lnTo>
                  <a:lnTo>
                    <a:pt x="21094" y="2819"/>
                  </a:lnTo>
                  <a:lnTo>
                    <a:pt x="21691" y="2921"/>
                  </a:lnTo>
                  <a:lnTo>
                    <a:pt x="21831" y="3048"/>
                  </a:lnTo>
                  <a:lnTo>
                    <a:pt x="22225" y="3276"/>
                  </a:lnTo>
                  <a:close/>
                </a:path>
                <a:path w="46354" h="79375">
                  <a:moveTo>
                    <a:pt x="22275" y="11430"/>
                  </a:moveTo>
                  <a:lnTo>
                    <a:pt x="22136" y="10922"/>
                  </a:lnTo>
                  <a:lnTo>
                    <a:pt x="22059" y="11049"/>
                  </a:lnTo>
                  <a:lnTo>
                    <a:pt x="21958" y="11379"/>
                  </a:lnTo>
                  <a:lnTo>
                    <a:pt x="22275" y="11430"/>
                  </a:lnTo>
                  <a:close/>
                </a:path>
                <a:path w="46354" h="79375">
                  <a:moveTo>
                    <a:pt x="22453" y="5080"/>
                  </a:moveTo>
                  <a:lnTo>
                    <a:pt x="22199" y="4572"/>
                  </a:lnTo>
                  <a:lnTo>
                    <a:pt x="21666" y="4064"/>
                  </a:lnTo>
                  <a:lnTo>
                    <a:pt x="21412" y="3683"/>
                  </a:lnTo>
                  <a:lnTo>
                    <a:pt x="21221" y="3683"/>
                  </a:lnTo>
                  <a:lnTo>
                    <a:pt x="21043" y="3302"/>
                  </a:lnTo>
                  <a:lnTo>
                    <a:pt x="19291" y="3556"/>
                  </a:lnTo>
                  <a:lnTo>
                    <a:pt x="21272" y="4572"/>
                  </a:lnTo>
                  <a:lnTo>
                    <a:pt x="22123" y="4826"/>
                  </a:lnTo>
                  <a:lnTo>
                    <a:pt x="22453" y="5080"/>
                  </a:lnTo>
                  <a:close/>
                </a:path>
                <a:path w="46354" h="79375">
                  <a:moveTo>
                    <a:pt x="22479" y="3429"/>
                  </a:moveTo>
                  <a:lnTo>
                    <a:pt x="22225" y="3276"/>
                  </a:lnTo>
                  <a:lnTo>
                    <a:pt x="22275" y="3492"/>
                  </a:lnTo>
                  <a:lnTo>
                    <a:pt x="22479" y="3429"/>
                  </a:lnTo>
                  <a:close/>
                </a:path>
                <a:path w="46354" h="79375">
                  <a:moveTo>
                    <a:pt x="22479" y="457"/>
                  </a:moveTo>
                  <a:lnTo>
                    <a:pt x="22186" y="76"/>
                  </a:lnTo>
                  <a:lnTo>
                    <a:pt x="21907" y="0"/>
                  </a:lnTo>
                  <a:lnTo>
                    <a:pt x="21323" y="88"/>
                  </a:lnTo>
                  <a:lnTo>
                    <a:pt x="21450" y="342"/>
                  </a:lnTo>
                  <a:lnTo>
                    <a:pt x="22479" y="457"/>
                  </a:lnTo>
                  <a:close/>
                </a:path>
                <a:path w="46354" h="79375">
                  <a:moveTo>
                    <a:pt x="22529" y="4191"/>
                  </a:moveTo>
                  <a:lnTo>
                    <a:pt x="22326" y="3683"/>
                  </a:lnTo>
                  <a:lnTo>
                    <a:pt x="22275" y="3492"/>
                  </a:lnTo>
                  <a:lnTo>
                    <a:pt x="22009" y="3556"/>
                  </a:lnTo>
                  <a:lnTo>
                    <a:pt x="22034" y="3683"/>
                  </a:lnTo>
                  <a:lnTo>
                    <a:pt x="22199" y="3937"/>
                  </a:lnTo>
                  <a:lnTo>
                    <a:pt x="22529" y="4191"/>
                  </a:lnTo>
                  <a:close/>
                </a:path>
                <a:path w="46354" h="79375">
                  <a:moveTo>
                    <a:pt x="22567" y="5334"/>
                  </a:moveTo>
                  <a:lnTo>
                    <a:pt x="22542" y="5181"/>
                  </a:lnTo>
                  <a:lnTo>
                    <a:pt x="22415" y="5168"/>
                  </a:lnTo>
                  <a:lnTo>
                    <a:pt x="22212" y="5168"/>
                  </a:lnTo>
                  <a:lnTo>
                    <a:pt x="22428" y="5207"/>
                  </a:lnTo>
                  <a:lnTo>
                    <a:pt x="22567" y="5334"/>
                  </a:lnTo>
                  <a:close/>
                </a:path>
                <a:path w="46354" h="79375">
                  <a:moveTo>
                    <a:pt x="22606" y="6273"/>
                  </a:moveTo>
                  <a:lnTo>
                    <a:pt x="22428" y="6223"/>
                  </a:lnTo>
                  <a:lnTo>
                    <a:pt x="22288" y="6210"/>
                  </a:lnTo>
                  <a:lnTo>
                    <a:pt x="22606" y="6273"/>
                  </a:lnTo>
                  <a:close/>
                </a:path>
                <a:path w="46354" h="79375">
                  <a:moveTo>
                    <a:pt x="22606" y="5384"/>
                  </a:moveTo>
                  <a:lnTo>
                    <a:pt x="22567" y="5537"/>
                  </a:lnTo>
                  <a:lnTo>
                    <a:pt x="22606" y="5384"/>
                  </a:lnTo>
                  <a:close/>
                </a:path>
                <a:path w="46354" h="79375">
                  <a:moveTo>
                    <a:pt x="22669" y="2247"/>
                  </a:moveTo>
                  <a:lnTo>
                    <a:pt x="21691" y="1955"/>
                  </a:lnTo>
                  <a:lnTo>
                    <a:pt x="22098" y="1879"/>
                  </a:lnTo>
                  <a:lnTo>
                    <a:pt x="20929" y="1587"/>
                  </a:lnTo>
                  <a:lnTo>
                    <a:pt x="20815" y="1346"/>
                  </a:lnTo>
                  <a:lnTo>
                    <a:pt x="21247" y="1155"/>
                  </a:lnTo>
                  <a:lnTo>
                    <a:pt x="21615" y="1181"/>
                  </a:lnTo>
                  <a:lnTo>
                    <a:pt x="21361" y="1104"/>
                  </a:lnTo>
                  <a:lnTo>
                    <a:pt x="21831" y="787"/>
                  </a:lnTo>
                  <a:lnTo>
                    <a:pt x="21183" y="673"/>
                  </a:lnTo>
                  <a:lnTo>
                    <a:pt x="20408" y="1041"/>
                  </a:lnTo>
                  <a:lnTo>
                    <a:pt x="20396" y="1409"/>
                  </a:lnTo>
                  <a:lnTo>
                    <a:pt x="21043" y="1828"/>
                  </a:lnTo>
                  <a:lnTo>
                    <a:pt x="20828" y="1917"/>
                  </a:lnTo>
                  <a:lnTo>
                    <a:pt x="20561" y="1828"/>
                  </a:lnTo>
                  <a:lnTo>
                    <a:pt x="20370" y="1816"/>
                  </a:lnTo>
                  <a:lnTo>
                    <a:pt x="20866" y="2095"/>
                  </a:lnTo>
                  <a:lnTo>
                    <a:pt x="21729" y="2438"/>
                  </a:lnTo>
                  <a:lnTo>
                    <a:pt x="22669" y="2247"/>
                  </a:lnTo>
                  <a:close/>
                </a:path>
                <a:path w="46354" h="79375">
                  <a:moveTo>
                    <a:pt x="22707" y="5207"/>
                  </a:moveTo>
                  <a:lnTo>
                    <a:pt x="22580" y="5041"/>
                  </a:lnTo>
                  <a:lnTo>
                    <a:pt x="22453" y="4965"/>
                  </a:lnTo>
                  <a:lnTo>
                    <a:pt x="22529" y="5118"/>
                  </a:lnTo>
                  <a:lnTo>
                    <a:pt x="22707" y="5207"/>
                  </a:lnTo>
                  <a:close/>
                </a:path>
                <a:path w="46354" h="79375">
                  <a:moveTo>
                    <a:pt x="22720" y="2590"/>
                  </a:moveTo>
                  <a:lnTo>
                    <a:pt x="22479" y="2527"/>
                  </a:lnTo>
                  <a:lnTo>
                    <a:pt x="22682" y="2806"/>
                  </a:lnTo>
                  <a:lnTo>
                    <a:pt x="22720" y="2590"/>
                  </a:lnTo>
                  <a:close/>
                </a:path>
                <a:path w="46354" h="79375">
                  <a:moveTo>
                    <a:pt x="22783" y="2933"/>
                  </a:moveTo>
                  <a:lnTo>
                    <a:pt x="22682" y="2806"/>
                  </a:lnTo>
                  <a:lnTo>
                    <a:pt x="22783" y="2933"/>
                  </a:lnTo>
                  <a:close/>
                </a:path>
                <a:path w="46354" h="79375">
                  <a:moveTo>
                    <a:pt x="22885" y="6413"/>
                  </a:moveTo>
                  <a:lnTo>
                    <a:pt x="22606" y="6273"/>
                  </a:lnTo>
                  <a:lnTo>
                    <a:pt x="22885" y="6413"/>
                  </a:lnTo>
                  <a:close/>
                </a:path>
                <a:path w="46354" h="79375">
                  <a:moveTo>
                    <a:pt x="22923" y="9779"/>
                  </a:moveTo>
                  <a:lnTo>
                    <a:pt x="21691" y="8509"/>
                  </a:lnTo>
                  <a:lnTo>
                    <a:pt x="21412" y="7874"/>
                  </a:lnTo>
                  <a:lnTo>
                    <a:pt x="21247" y="7493"/>
                  </a:lnTo>
                  <a:lnTo>
                    <a:pt x="20243" y="7239"/>
                  </a:lnTo>
                  <a:lnTo>
                    <a:pt x="19964" y="6604"/>
                  </a:lnTo>
                  <a:lnTo>
                    <a:pt x="19850" y="6350"/>
                  </a:lnTo>
                  <a:lnTo>
                    <a:pt x="20345" y="6096"/>
                  </a:lnTo>
                  <a:lnTo>
                    <a:pt x="20904" y="6731"/>
                  </a:lnTo>
                  <a:lnTo>
                    <a:pt x="21272" y="6350"/>
                  </a:lnTo>
                  <a:lnTo>
                    <a:pt x="21234" y="5715"/>
                  </a:lnTo>
                  <a:lnTo>
                    <a:pt x="21043" y="5461"/>
                  </a:lnTo>
                  <a:lnTo>
                    <a:pt x="21285" y="5588"/>
                  </a:lnTo>
                  <a:lnTo>
                    <a:pt x="21577" y="5461"/>
                  </a:lnTo>
                  <a:lnTo>
                    <a:pt x="21869" y="5334"/>
                  </a:lnTo>
                  <a:lnTo>
                    <a:pt x="21856" y="5207"/>
                  </a:lnTo>
                  <a:lnTo>
                    <a:pt x="21818" y="4953"/>
                  </a:lnTo>
                  <a:lnTo>
                    <a:pt x="21158" y="5041"/>
                  </a:lnTo>
                  <a:lnTo>
                    <a:pt x="21120" y="5207"/>
                  </a:lnTo>
                  <a:lnTo>
                    <a:pt x="19875" y="4826"/>
                  </a:lnTo>
                  <a:lnTo>
                    <a:pt x="20866" y="5588"/>
                  </a:lnTo>
                  <a:lnTo>
                    <a:pt x="20535" y="5715"/>
                  </a:lnTo>
                  <a:lnTo>
                    <a:pt x="19812" y="5715"/>
                  </a:lnTo>
                  <a:lnTo>
                    <a:pt x="19646" y="5334"/>
                  </a:lnTo>
                  <a:lnTo>
                    <a:pt x="18986" y="5715"/>
                  </a:lnTo>
                  <a:lnTo>
                    <a:pt x="20066" y="5842"/>
                  </a:lnTo>
                  <a:lnTo>
                    <a:pt x="19215" y="6096"/>
                  </a:lnTo>
                  <a:lnTo>
                    <a:pt x="19456" y="6604"/>
                  </a:lnTo>
                  <a:lnTo>
                    <a:pt x="19189" y="6477"/>
                  </a:lnTo>
                  <a:lnTo>
                    <a:pt x="18542" y="6477"/>
                  </a:lnTo>
                  <a:lnTo>
                    <a:pt x="18757" y="6223"/>
                  </a:lnTo>
                  <a:lnTo>
                    <a:pt x="18427" y="6477"/>
                  </a:lnTo>
                  <a:lnTo>
                    <a:pt x="17932" y="6858"/>
                  </a:lnTo>
                  <a:lnTo>
                    <a:pt x="19570" y="7620"/>
                  </a:lnTo>
                  <a:lnTo>
                    <a:pt x="18567" y="7747"/>
                  </a:lnTo>
                  <a:lnTo>
                    <a:pt x="18567" y="7874"/>
                  </a:lnTo>
                  <a:lnTo>
                    <a:pt x="18796" y="8763"/>
                  </a:lnTo>
                  <a:lnTo>
                    <a:pt x="19418" y="7874"/>
                  </a:lnTo>
                  <a:lnTo>
                    <a:pt x="20408" y="8890"/>
                  </a:lnTo>
                  <a:lnTo>
                    <a:pt x="18034" y="9017"/>
                  </a:lnTo>
                  <a:lnTo>
                    <a:pt x="18935" y="9271"/>
                  </a:lnTo>
                  <a:lnTo>
                    <a:pt x="18897" y="9398"/>
                  </a:lnTo>
                  <a:lnTo>
                    <a:pt x="18783" y="9525"/>
                  </a:lnTo>
                  <a:lnTo>
                    <a:pt x="18427" y="9525"/>
                  </a:lnTo>
                  <a:lnTo>
                    <a:pt x="18986" y="9906"/>
                  </a:lnTo>
                  <a:lnTo>
                    <a:pt x="18834" y="9525"/>
                  </a:lnTo>
                  <a:lnTo>
                    <a:pt x="19392" y="9779"/>
                  </a:lnTo>
                  <a:lnTo>
                    <a:pt x="18478" y="10160"/>
                  </a:lnTo>
                  <a:lnTo>
                    <a:pt x="19532" y="11303"/>
                  </a:lnTo>
                  <a:lnTo>
                    <a:pt x="18948" y="11252"/>
                  </a:lnTo>
                  <a:lnTo>
                    <a:pt x="19050" y="11430"/>
                  </a:lnTo>
                  <a:lnTo>
                    <a:pt x="18707" y="11379"/>
                  </a:lnTo>
                  <a:lnTo>
                    <a:pt x="18694" y="11239"/>
                  </a:lnTo>
                  <a:lnTo>
                    <a:pt x="18046" y="11176"/>
                  </a:lnTo>
                  <a:lnTo>
                    <a:pt x="18465" y="11341"/>
                  </a:lnTo>
                  <a:lnTo>
                    <a:pt x="17449" y="11176"/>
                  </a:lnTo>
                  <a:lnTo>
                    <a:pt x="19189" y="12065"/>
                  </a:lnTo>
                  <a:lnTo>
                    <a:pt x="18376" y="12446"/>
                  </a:lnTo>
                  <a:lnTo>
                    <a:pt x="17589" y="12065"/>
                  </a:lnTo>
                  <a:lnTo>
                    <a:pt x="18110" y="11684"/>
                  </a:lnTo>
                  <a:lnTo>
                    <a:pt x="17297" y="12065"/>
                  </a:lnTo>
                  <a:lnTo>
                    <a:pt x="18275" y="12446"/>
                  </a:lnTo>
                  <a:lnTo>
                    <a:pt x="18605" y="12573"/>
                  </a:lnTo>
                  <a:lnTo>
                    <a:pt x="16789" y="12827"/>
                  </a:lnTo>
                  <a:lnTo>
                    <a:pt x="16916" y="13220"/>
                  </a:lnTo>
                  <a:lnTo>
                    <a:pt x="16611" y="13144"/>
                  </a:lnTo>
                  <a:lnTo>
                    <a:pt x="16357" y="13119"/>
                  </a:lnTo>
                  <a:lnTo>
                    <a:pt x="17132" y="13462"/>
                  </a:lnTo>
                  <a:lnTo>
                    <a:pt x="17487" y="13589"/>
                  </a:lnTo>
                  <a:lnTo>
                    <a:pt x="17145" y="13449"/>
                  </a:lnTo>
                  <a:lnTo>
                    <a:pt x="18046" y="13589"/>
                  </a:lnTo>
                  <a:lnTo>
                    <a:pt x="17208" y="14224"/>
                  </a:lnTo>
                  <a:lnTo>
                    <a:pt x="17348" y="14859"/>
                  </a:lnTo>
                  <a:lnTo>
                    <a:pt x="20256" y="14859"/>
                  </a:lnTo>
                  <a:lnTo>
                    <a:pt x="18554" y="13843"/>
                  </a:lnTo>
                  <a:lnTo>
                    <a:pt x="20408" y="13716"/>
                  </a:lnTo>
                  <a:lnTo>
                    <a:pt x="19202" y="12573"/>
                  </a:lnTo>
                  <a:lnTo>
                    <a:pt x="20332" y="13589"/>
                  </a:lnTo>
                  <a:lnTo>
                    <a:pt x="19926" y="12954"/>
                  </a:lnTo>
                  <a:lnTo>
                    <a:pt x="20828" y="13208"/>
                  </a:lnTo>
                  <a:lnTo>
                    <a:pt x="21170" y="13233"/>
                  </a:lnTo>
                  <a:lnTo>
                    <a:pt x="21031" y="13182"/>
                  </a:lnTo>
                  <a:lnTo>
                    <a:pt x="21120" y="12954"/>
                  </a:lnTo>
                  <a:lnTo>
                    <a:pt x="21463" y="12827"/>
                  </a:lnTo>
                  <a:lnTo>
                    <a:pt x="21704" y="12954"/>
                  </a:lnTo>
                  <a:lnTo>
                    <a:pt x="21539" y="12827"/>
                  </a:lnTo>
                  <a:lnTo>
                    <a:pt x="21209" y="12573"/>
                  </a:lnTo>
                  <a:lnTo>
                    <a:pt x="21043" y="12446"/>
                  </a:lnTo>
                  <a:lnTo>
                    <a:pt x="22428" y="12446"/>
                  </a:lnTo>
                  <a:lnTo>
                    <a:pt x="21450" y="11684"/>
                  </a:lnTo>
                  <a:lnTo>
                    <a:pt x="21742" y="11684"/>
                  </a:lnTo>
                  <a:lnTo>
                    <a:pt x="21666" y="11531"/>
                  </a:lnTo>
                  <a:lnTo>
                    <a:pt x="21374" y="11430"/>
                  </a:lnTo>
                  <a:lnTo>
                    <a:pt x="21272" y="11303"/>
                  </a:lnTo>
                  <a:lnTo>
                    <a:pt x="20510" y="10414"/>
                  </a:lnTo>
                  <a:lnTo>
                    <a:pt x="22923" y="9779"/>
                  </a:lnTo>
                  <a:close/>
                </a:path>
                <a:path w="46354" h="79375">
                  <a:moveTo>
                    <a:pt x="22923" y="2946"/>
                  </a:moveTo>
                  <a:lnTo>
                    <a:pt x="22783" y="2933"/>
                  </a:lnTo>
                  <a:lnTo>
                    <a:pt x="22885" y="3060"/>
                  </a:lnTo>
                  <a:close/>
                </a:path>
                <a:path w="46354" h="79375">
                  <a:moveTo>
                    <a:pt x="23012" y="6667"/>
                  </a:moveTo>
                  <a:lnTo>
                    <a:pt x="22936" y="6515"/>
                  </a:lnTo>
                  <a:lnTo>
                    <a:pt x="21780" y="6896"/>
                  </a:lnTo>
                  <a:lnTo>
                    <a:pt x="22275" y="7162"/>
                  </a:lnTo>
                  <a:lnTo>
                    <a:pt x="22377" y="6946"/>
                  </a:lnTo>
                  <a:lnTo>
                    <a:pt x="23012" y="6667"/>
                  </a:lnTo>
                  <a:close/>
                </a:path>
                <a:path w="46354" h="79375">
                  <a:moveTo>
                    <a:pt x="23050" y="6477"/>
                  </a:moveTo>
                  <a:lnTo>
                    <a:pt x="22885" y="6413"/>
                  </a:lnTo>
                  <a:lnTo>
                    <a:pt x="23050" y="6477"/>
                  </a:lnTo>
                  <a:close/>
                </a:path>
                <a:path w="46354" h="79375">
                  <a:moveTo>
                    <a:pt x="27292" y="65659"/>
                  </a:moveTo>
                  <a:lnTo>
                    <a:pt x="26720" y="64135"/>
                  </a:lnTo>
                  <a:lnTo>
                    <a:pt x="26670" y="64008"/>
                  </a:lnTo>
                  <a:lnTo>
                    <a:pt x="25476" y="61722"/>
                  </a:lnTo>
                  <a:lnTo>
                    <a:pt x="23431" y="64008"/>
                  </a:lnTo>
                  <a:lnTo>
                    <a:pt x="23736" y="62611"/>
                  </a:lnTo>
                  <a:lnTo>
                    <a:pt x="23787" y="62357"/>
                  </a:lnTo>
                  <a:lnTo>
                    <a:pt x="24104" y="62230"/>
                  </a:lnTo>
                  <a:lnTo>
                    <a:pt x="24739" y="61976"/>
                  </a:lnTo>
                  <a:lnTo>
                    <a:pt x="22783" y="61468"/>
                  </a:lnTo>
                  <a:lnTo>
                    <a:pt x="22783" y="61087"/>
                  </a:lnTo>
                  <a:lnTo>
                    <a:pt x="22783" y="60833"/>
                  </a:lnTo>
                  <a:lnTo>
                    <a:pt x="22796" y="59309"/>
                  </a:lnTo>
                  <a:lnTo>
                    <a:pt x="22021" y="58928"/>
                  </a:lnTo>
                  <a:lnTo>
                    <a:pt x="20993" y="58420"/>
                  </a:lnTo>
                  <a:lnTo>
                    <a:pt x="21247" y="58420"/>
                  </a:lnTo>
                  <a:lnTo>
                    <a:pt x="21501" y="58166"/>
                  </a:lnTo>
                  <a:lnTo>
                    <a:pt x="21590" y="58293"/>
                  </a:lnTo>
                  <a:lnTo>
                    <a:pt x="21678" y="58166"/>
                  </a:lnTo>
                  <a:lnTo>
                    <a:pt x="22021" y="57658"/>
                  </a:lnTo>
                  <a:lnTo>
                    <a:pt x="21742" y="57531"/>
                  </a:lnTo>
                  <a:lnTo>
                    <a:pt x="20891" y="57150"/>
                  </a:lnTo>
                  <a:lnTo>
                    <a:pt x="20370" y="57531"/>
                  </a:lnTo>
                  <a:lnTo>
                    <a:pt x="20281" y="57277"/>
                  </a:lnTo>
                  <a:lnTo>
                    <a:pt x="20802" y="57150"/>
                  </a:lnTo>
                  <a:lnTo>
                    <a:pt x="20967" y="56896"/>
                  </a:lnTo>
                  <a:lnTo>
                    <a:pt x="21069" y="56515"/>
                  </a:lnTo>
                  <a:lnTo>
                    <a:pt x="21132" y="56261"/>
                  </a:lnTo>
                  <a:lnTo>
                    <a:pt x="19672" y="56515"/>
                  </a:lnTo>
                  <a:lnTo>
                    <a:pt x="20142" y="56007"/>
                  </a:lnTo>
                  <a:lnTo>
                    <a:pt x="20040" y="55626"/>
                  </a:lnTo>
                  <a:lnTo>
                    <a:pt x="19977" y="54991"/>
                  </a:lnTo>
                  <a:lnTo>
                    <a:pt x="19380" y="55626"/>
                  </a:lnTo>
                  <a:lnTo>
                    <a:pt x="19354" y="54737"/>
                  </a:lnTo>
                  <a:lnTo>
                    <a:pt x="18351" y="54737"/>
                  </a:lnTo>
                  <a:lnTo>
                    <a:pt x="18376" y="54610"/>
                  </a:lnTo>
                  <a:lnTo>
                    <a:pt x="18389" y="54483"/>
                  </a:lnTo>
                  <a:lnTo>
                    <a:pt x="18427" y="54229"/>
                  </a:lnTo>
                  <a:lnTo>
                    <a:pt x="18465" y="53975"/>
                  </a:lnTo>
                  <a:lnTo>
                    <a:pt x="17475" y="54229"/>
                  </a:lnTo>
                  <a:lnTo>
                    <a:pt x="17881" y="53340"/>
                  </a:lnTo>
                  <a:lnTo>
                    <a:pt x="18173" y="52705"/>
                  </a:lnTo>
                  <a:lnTo>
                    <a:pt x="16992" y="53340"/>
                  </a:lnTo>
                  <a:lnTo>
                    <a:pt x="17792" y="52832"/>
                  </a:lnTo>
                  <a:lnTo>
                    <a:pt x="18186" y="52578"/>
                  </a:lnTo>
                  <a:lnTo>
                    <a:pt x="17907" y="52324"/>
                  </a:lnTo>
                  <a:lnTo>
                    <a:pt x="17767" y="52197"/>
                  </a:lnTo>
                  <a:lnTo>
                    <a:pt x="17195" y="51689"/>
                  </a:lnTo>
                  <a:lnTo>
                    <a:pt x="16395" y="51689"/>
                  </a:lnTo>
                  <a:lnTo>
                    <a:pt x="16827" y="51562"/>
                  </a:lnTo>
                  <a:lnTo>
                    <a:pt x="16522" y="51054"/>
                  </a:lnTo>
                  <a:lnTo>
                    <a:pt x="17094" y="50927"/>
                  </a:lnTo>
                  <a:lnTo>
                    <a:pt x="16979" y="50800"/>
                  </a:lnTo>
                  <a:lnTo>
                    <a:pt x="16751" y="50546"/>
                  </a:lnTo>
                  <a:lnTo>
                    <a:pt x="16243" y="50292"/>
                  </a:lnTo>
                  <a:lnTo>
                    <a:pt x="15735" y="50800"/>
                  </a:lnTo>
                  <a:lnTo>
                    <a:pt x="15824" y="50546"/>
                  </a:lnTo>
                  <a:lnTo>
                    <a:pt x="15925" y="50292"/>
                  </a:lnTo>
                  <a:lnTo>
                    <a:pt x="16014" y="50038"/>
                  </a:lnTo>
                  <a:lnTo>
                    <a:pt x="16433" y="48895"/>
                  </a:lnTo>
                  <a:lnTo>
                    <a:pt x="13462" y="50038"/>
                  </a:lnTo>
                  <a:lnTo>
                    <a:pt x="14732" y="48260"/>
                  </a:lnTo>
                  <a:lnTo>
                    <a:pt x="13449" y="47752"/>
                  </a:lnTo>
                  <a:lnTo>
                    <a:pt x="13131" y="47625"/>
                  </a:lnTo>
                  <a:lnTo>
                    <a:pt x="12611" y="47371"/>
                  </a:lnTo>
                  <a:lnTo>
                    <a:pt x="12357" y="47244"/>
                  </a:lnTo>
                  <a:lnTo>
                    <a:pt x="11988" y="47066"/>
                  </a:lnTo>
                  <a:lnTo>
                    <a:pt x="12827" y="46228"/>
                  </a:lnTo>
                  <a:lnTo>
                    <a:pt x="11785" y="45808"/>
                  </a:lnTo>
                  <a:lnTo>
                    <a:pt x="11823" y="46990"/>
                  </a:lnTo>
                  <a:lnTo>
                    <a:pt x="10731" y="46228"/>
                  </a:lnTo>
                  <a:lnTo>
                    <a:pt x="11036" y="45974"/>
                  </a:lnTo>
                  <a:lnTo>
                    <a:pt x="11264" y="45783"/>
                  </a:lnTo>
                  <a:lnTo>
                    <a:pt x="10223" y="45974"/>
                  </a:lnTo>
                  <a:lnTo>
                    <a:pt x="10045" y="45593"/>
                  </a:lnTo>
                  <a:lnTo>
                    <a:pt x="9804" y="45085"/>
                  </a:lnTo>
                  <a:lnTo>
                    <a:pt x="9702" y="44704"/>
                  </a:lnTo>
                  <a:lnTo>
                    <a:pt x="9690" y="44577"/>
                  </a:lnTo>
                  <a:lnTo>
                    <a:pt x="10312" y="44704"/>
                  </a:lnTo>
                  <a:lnTo>
                    <a:pt x="10414" y="44526"/>
                  </a:lnTo>
                  <a:lnTo>
                    <a:pt x="9372" y="44069"/>
                  </a:lnTo>
                  <a:lnTo>
                    <a:pt x="9372" y="43307"/>
                  </a:lnTo>
                  <a:lnTo>
                    <a:pt x="9372" y="42926"/>
                  </a:lnTo>
                  <a:lnTo>
                    <a:pt x="8343" y="42672"/>
                  </a:lnTo>
                  <a:lnTo>
                    <a:pt x="8458" y="42545"/>
                  </a:lnTo>
                  <a:lnTo>
                    <a:pt x="8636" y="42545"/>
                  </a:lnTo>
                  <a:lnTo>
                    <a:pt x="8750" y="42164"/>
                  </a:lnTo>
                  <a:lnTo>
                    <a:pt x="8204" y="42545"/>
                  </a:lnTo>
                  <a:lnTo>
                    <a:pt x="8432" y="42545"/>
                  </a:lnTo>
                  <a:lnTo>
                    <a:pt x="7785" y="43307"/>
                  </a:lnTo>
                  <a:lnTo>
                    <a:pt x="7327" y="43180"/>
                  </a:lnTo>
                  <a:lnTo>
                    <a:pt x="6870" y="43053"/>
                  </a:lnTo>
                  <a:lnTo>
                    <a:pt x="6451" y="42938"/>
                  </a:lnTo>
                  <a:lnTo>
                    <a:pt x="6451" y="47371"/>
                  </a:lnTo>
                  <a:lnTo>
                    <a:pt x="6108" y="48133"/>
                  </a:lnTo>
                  <a:lnTo>
                    <a:pt x="5600" y="48133"/>
                  </a:lnTo>
                  <a:lnTo>
                    <a:pt x="5549" y="47879"/>
                  </a:lnTo>
                  <a:lnTo>
                    <a:pt x="6083" y="47879"/>
                  </a:lnTo>
                  <a:lnTo>
                    <a:pt x="6451" y="47371"/>
                  </a:lnTo>
                  <a:lnTo>
                    <a:pt x="6451" y="42938"/>
                  </a:lnTo>
                  <a:lnTo>
                    <a:pt x="7721" y="42545"/>
                  </a:lnTo>
                  <a:lnTo>
                    <a:pt x="6019" y="42037"/>
                  </a:lnTo>
                  <a:lnTo>
                    <a:pt x="7734" y="41656"/>
                  </a:lnTo>
                  <a:lnTo>
                    <a:pt x="8305" y="41529"/>
                  </a:lnTo>
                  <a:lnTo>
                    <a:pt x="7848" y="41529"/>
                  </a:lnTo>
                  <a:lnTo>
                    <a:pt x="7467" y="41656"/>
                  </a:lnTo>
                  <a:lnTo>
                    <a:pt x="7531" y="41529"/>
                  </a:lnTo>
                  <a:lnTo>
                    <a:pt x="7759" y="41402"/>
                  </a:lnTo>
                  <a:lnTo>
                    <a:pt x="8242" y="41275"/>
                  </a:lnTo>
                  <a:lnTo>
                    <a:pt x="7759" y="41021"/>
                  </a:lnTo>
                  <a:lnTo>
                    <a:pt x="7150" y="41275"/>
                  </a:lnTo>
                  <a:lnTo>
                    <a:pt x="7124" y="41148"/>
                  </a:lnTo>
                  <a:lnTo>
                    <a:pt x="7061" y="40894"/>
                  </a:lnTo>
                  <a:lnTo>
                    <a:pt x="7366" y="40767"/>
                  </a:lnTo>
                  <a:lnTo>
                    <a:pt x="7239" y="40767"/>
                  </a:lnTo>
                  <a:lnTo>
                    <a:pt x="6565" y="40513"/>
                  </a:lnTo>
                  <a:lnTo>
                    <a:pt x="6807" y="40132"/>
                  </a:lnTo>
                  <a:lnTo>
                    <a:pt x="6997" y="40132"/>
                  </a:lnTo>
                  <a:lnTo>
                    <a:pt x="7200" y="40017"/>
                  </a:lnTo>
                  <a:lnTo>
                    <a:pt x="7086" y="39624"/>
                  </a:lnTo>
                  <a:lnTo>
                    <a:pt x="7048" y="39497"/>
                  </a:lnTo>
                  <a:lnTo>
                    <a:pt x="5867" y="38862"/>
                  </a:lnTo>
                  <a:lnTo>
                    <a:pt x="5626" y="38735"/>
                  </a:lnTo>
                  <a:lnTo>
                    <a:pt x="6350" y="37973"/>
                  </a:lnTo>
                  <a:lnTo>
                    <a:pt x="7607" y="38481"/>
                  </a:lnTo>
                  <a:lnTo>
                    <a:pt x="7086" y="37973"/>
                  </a:lnTo>
                  <a:lnTo>
                    <a:pt x="6832" y="37719"/>
                  </a:lnTo>
                  <a:lnTo>
                    <a:pt x="7975" y="37846"/>
                  </a:lnTo>
                  <a:lnTo>
                    <a:pt x="7924" y="37719"/>
                  </a:lnTo>
                  <a:lnTo>
                    <a:pt x="7874" y="37592"/>
                  </a:lnTo>
                  <a:lnTo>
                    <a:pt x="7823" y="37465"/>
                  </a:lnTo>
                  <a:lnTo>
                    <a:pt x="7772" y="37338"/>
                  </a:lnTo>
                  <a:lnTo>
                    <a:pt x="7188" y="37465"/>
                  </a:lnTo>
                  <a:lnTo>
                    <a:pt x="7289" y="37084"/>
                  </a:lnTo>
                  <a:lnTo>
                    <a:pt x="6959" y="36703"/>
                  </a:lnTo>
                  <a:lnTo>
                    <a:pt x="6629" y="36322"/>
                  </a:lnTo>
                  <a:lnTo>
                    <a:pt x="7137" y="36068"/>
                  </a:lnTo>
                  <a:lnTo>
                    <a:pt x="7467" y="36576"/>
                  </a:lnTo>
                  <a:lnTo>
                    <a:pt x="7556" y="35687"/>
                  </a:lnTo>
                  <a:lnTo>
                    <a:pt x="6985" y="36068"/>
                  </a:lnTo>
                  <a:lnTo>
                    <a:pt x="6680" y="35560"/>
                  </a:lnTo>
                  <a:lnTo>
                    <a:pt x="6604" y="35433"/>
                  </a:lnTo>
                  <a:lnTo>
                    <a:pt x="5600" y="35560"/>
                  </a:lnTo>
                  <a:lnTo>
                    <a:pt x="6019" y="35179"/>
                  </a:lnTo>
                  <a:lnTo>
                    <a:pt x="6159" y="35052"/>
                  </a:lnTo>
                  <a:lnTo>
                    <a:pt x="6197" y="35179"/>
                  </a:lnTo>
                  <a:lnTo>
                    <a:pt x="6235" y="35052"/>
                  </a:lnTo>
                  <a:lnTo>
                    <a:pt x="6388" y="34544"/>
                  </a:lnTo>
                  <a:lnTo>
                    <a:pt x="7099" y="34671"/>
                  </a:lnTo>
                  <a:lnTo>
                    <a:pt x="7035" y="34544"/>
                  </a:lnTo>
                  <a:lnTo>
                    <a:pt x="6680" y="33909"/>
                  </a:lnTo>
                  <a:lnTo>
                    <a:pt x="7099" y="33655"/>
                  </a:lnTo>
                  <a:lnTo>
                    <a:pt x="7467" y="33782"/>
                  </a:lnTo>
                  <a:lnTo>
                    <a:pt x="8166" y="34417"/>
                  </a:lnTo>
                  <a:lnTo>
                    <a:pt x="8407" y="34417"/>
                  </a:lnTo>
                  <a:lnTo>
                    <a:pt x="7683" y="33782"/>
                  </a:lnTo>
                  <a:lnTo>
                    <a:pt x="8750" y="33401"/>
                  </a:lnTo>
                  <a:lnTo>
                    <a:pt x="8077" y="32639"/>
                  </a:lnTo>
                  <a:lnTo>
                    <a:pt x="8712" y="33147"/>
                  </a:lnTo>
                  <a:lnTo>
                    <a:pt x="8839" y="33147"/>
                  </a:lnTo>
                  <a:lnTo>
                    <a:pt x="8293" y="32639"/>
                  </a:lnTo>
                  <a:lnTo>
                    <a:pt x="8623" y="32512"/>
                  </a:lnTo>
                  <a:lnTo>
                    <a:pt x="8750" y="32512"/>
                  </a:lnTo>
                  <a:lnTo>
                    <a:pt x="9118" y="32893"/>
                  </a:lnTo>
                  <a:lnTo>
                    <a:pt x="9512" y="32512"/>
                  </a:lnTo>
                  <a:lnTo>
                    <a:pt x="9639" y="32385"/>
                  </a:lnTo>
                  <a:lnTo>
                    <a:pt x="7810" y="32258"/>
                  </a:lnTo>
                  <a:lnTo>
                    <a:pt x="8801" y="31877"/>
                  </a:lnTo>
                  <a:lnTo>
                    <a:pt x="8813" y="32004"/>
                  </a:lnTo>
                  <a:lnTo>
                    <a:pt x="8940" y="32258"/>
                  </a:lnTo>
                  <a:lnTo>
                    <a:pt x="9499" y="31877"/>
                  </a:lnTo>
                  <a:lnTo>
                    <a:pt x="9677" y="31750"/>
                  </a:lnTo>
                  <a:lnTo>
                    <a:pt x="9664" y="31623"/>
                  </a:lnTo>
                  <a:lnTo>
                    <a:pt x="9601" y="31115"/>
                  </a:lnTo>
                  <a:lnTo>
                    <a:pt x="9537" y="30607"/>
                  </a:lnTo>
                  <a:lnTo>
                    <a:pt x="10350" y="30353"/>
                  </a:lnTo>
                  <a:lnTo>
                    <a:pt x="11353" y="30861"/>
                  </a:lnTo>
                  <a:lnTo>
                    <a:pt x="11493" y="30607"/>
                  </a:lnTo>
                  <a:lnTo>
                    <a:pt x="11569" y="30353"/>
                  </a:lnTo>
                  <a:lnTo>
                    <a:pt x="11518" y="28829"/>
                  </a:lnTo>
                  <a:lnTo>
                    <a:pt x="11709" y="28702"/>
                  </a:lnTo>
                  <a:lnTo>
                    <a:pt x="12471" y="28194"/>
                  </a:lnTo>
                  <a:lnTo>
                    <a:pt x="12242" y="28194"/>
                  </a:lnTo>
                  <a:lnTo>
                    <a:pt x="12001" y="27940"/>
                  </a:lnTo>
                  <a:lnTo>
                    <a:pt x="11506" y="27432"/>
                  </a:lnTo>
                  <a:lnTo>
                    <a:pt x="11137" y="27051"/>
                  </a:lnTo>
                  <a:lnTo>
                    <a:pt x="13398" y="28067"/>
                  </a:lnTo>
                  <a:lnTo>
                    <a:pt x="13220" y="27178"/>
                  </a:lnTo>
                  <a:lnTo>
                    <a:pt x="13347" y="27559"/>
                  </a:lnTo>
                  <a:lnTo>
                    <a:pt x="13766" y="27940"/>
                  </a:lnTo>
                  <a:lnTo>
                    <a:pt x="13652" y="27813"/>
                  </a:lnTo>
                  <a:lnTo>
                    <a:pt x="14363" y="27432"/>
                  </a:lnTo>
                  <a:lnTo>
                    <a:pt x="14376" y="27178"/>
                  </a:lnTo>
                  <a:lnTo>
                    <a:pt x="14478" y="26162"/>
                  </a:lnTo>
                  <a:lnTo>
                    <a:pt x="14770" y="25146"/>
                  </a:lnTo>
                  <a:lnTo>
                    <a:pt x="11214" y="25146"/>
                  </a:lnTo>
                  <a:lnTo>
                    <a:pt x="10960" y="25146"/>
                  </a:lnTo>
                  <a:lnTo>
                    <a:pt x="10858" y="25654"/>
                  </a:lnTo>
                  <a:lnTo>
                    <a:pt x="10414" y="26035"/>
                  </a:lnTo>
                  <a:lnTo>
                    <a:pt x="10337" y="27051"/>
                  </a:lnTo>
                  <a:lnTo>
                    <a:pt x="9753" y="26797"/>
                  </a:lnTo>
                  <a:lnTo>
                    <a:pt x="9537" y="26543"/>
                  </a:lnTo>
                  <a:lnTo>
                    <a:pt x="9512" y="27178"/>
                  </a:lnTo>
                  <a:lnTo>
                    <a:pt x="9626" y="27305"/>
                  </a:lnTo>
                  <a:lnTo>
                    <a:pt x="8801" y="27432"/>
                  </a:lnTo>
                  <a:lnTo>
                    <a:pt x="8763" y="27178"/>
                  </a:lnTo>
                  <a:lnTo>
                    <a:pt x="8724" y="26885"/>
                  </a:lnTo>
                  <a:lnTo>
                    <a:pt x="8229" y="27051"/>
                  </a:lnTo>
                  <a:lnTo>
                    <a:pt x="7772" y="26924"/>
                  </a:lnTo>
                  <a:lnTo>
                    <a:pt x="7962" y="27940"/>
                  </a:lnTo>
                  <a:lnTo>
                    <a:pt x="7518" y="27178"/>
                  </a:lnTo>
                  <a:lnTo>
                    <a:pt x="6908" y="27686"/>
                  </a:lnTo>
                  <a:lnTo>
                    <a:pt x="6896" y="28067"/>
                  </a:lnTo>
                  <a:lnTo>
                    <a:pt x="7607" y="28067"/>
                  </a:lnTo>
                  <a:lnTo>
                    <a:pt x="7480" y="28321"/>
                  </a:lnTo>
                  <a:lnTo>
                    <a:pt x="6997" y="28702"/>
                  </a:lnTo>
                  <a:lnTo>
                    <a:pt x="6311" y="27940"/>
                  </a:lnTo>
                  <a:lnTo>
                    <a:pt x="4457" y="28194"/>
                  </a:lnTo>
                  <a:lnTo>
                    <a:pt x="6540" y="31115"/>
                  </a:lnTo>
                  <a:lnTo>
                    <a:pt x="5461" y="30937"/>
                  </a:lnTo>
                  <a:lnTo>
                    <a:pt x="5499" y="31242"/>
                  </a:lnTo>
                  <a:lnTo>
                    <a:pt x="5168" y="31623"/>
                  </a:lnTo>
                  <a:lnTo>
                    <a:pt x="3568" y="31369"/>
                  </a:lnTo>
                  <a:lnTo>
                    <a:pt x="3454" y="31623"/>
                  </a:lnTo>
                  <a:lnTo>
                    <a:pt x="2489" y="32131"/>
                  </a:lnTo>
                  <a:lnTo>
                    <a:pt x="4356" y="33020"/>
                  </a:lnTo>
                  <a:lnTo>
                    <a:pt x="3632" y="33655"/>
                  </a:lnTo>
                  <a:lnTo>
                    <a:pt x="4013" y="33655"/>
                  </a:lnTo>
                  <a:lnTo>
                    <a:pt x="4927" y="34036"/>
                  </a:lnTo>
                  <a:lnTo>
                    <a:pt x="4876" y="34925"/>
                  </a:lnTo>
                  <a:lnTo>
                    <a:pt x="4660" y="35179"/>
                  </a:lnTo>
                  <a:lnTo>
                    <a:pt x="3289" y="34925"/>
                  </a:lnTo>
                  <a:lnTo>
                    <a:pt x="3263" y="34798"/>
                  </a:lnTo>
                  <a:lnTo>
                    <a:pt x="3187" y="34290"/>
                  </a:lnTo>
                  <a:lnTo>
                    <a:pt x="3327" y="34163"/>
                  </a:lnTo>
                  <a:lnTo>
                    <a:pt x="3441" y="34290"/>
                  </a:lnTo>
                  <a:lnTo>
                    <a:pt x="3416" y="34163"/>
                  </a:lnTo>
                  <a:lnTo>
                    <a:pt x="3365" y="33655"/>
                  </a:lnTo>
                  <a:lnTo>
                    <a:pt x="2895" y="33782"/>
                  </a:lnTo>
                  <a:lnTo>
                    <a:pt x="3200" y="34036"/>
                  </a:lnTo>
                  <a:lnTo>
                    <a:pt x="2730" y="34163"/>
                  </a:lnTo>
                  <a:lnTo>
                    <a:pt x="2438" y="35039"/>
                  </a:lnTo>
                  <a:lnTo>
                    <a:pt x="2095" y="35306"/>
                  </a:lnTo>
                  <a:lnTo>
                    <a:pt x="2019" y="35560"/>
                  </a:lnTo>
                  <a:lnTo>
                    <a:pt x="2171" y="35814"/>
                  </a:lnTo>
                  <a:lnTo>
                    <a:pt x="2235" y="36195"/>
                  </a:lnTo>
                  <a:lnTo>
                    <a:pt x="1752" y="36830"/>
                  </a:lnTo>
                  <a:lnTo>
                    <a:pt x="1981" y="36703"/>
                  </a:lnTo>
                  <a:lnTo>
                    <a:pt x="2438" y="36703"/>
                  </a:lnTo>
                  <a:lnTo>
                    <a:pt x="2400" y="36830"/>
                  </a:lnTo>
                  <a:lnTo>
                    <a:pt x="1727" y="38100"/>
                  </a:lnTo>
                  <a:lnTo>
                    <a:pt x="2984" y="37592"/>
                  </a:lnTo>
                  <a:lnTo>
                    <a:pt x="3009" y="38354"/>
                  </a:lnTo>
                  <a:lnTo>
                    <a:pt x="2413" y="38862"/>
                  </a:lnTo>
                  <a:lnTo>
                    <a:pt x="1689" y="38100"/>
                  </a:lnTo>
                  <a:lnTo>
                    <a:pt x="1955" y="38735"/>
                  </a:lnTo>
                  <a:lnTo>
                    <a:pt x="2006" y="39243"/>
                  </a:lnTo>
                  <a:lnTo>
                    <a:pt x="1714" y="39624"/>
                  </a:lnTo>
                  <a:lnTo>
                    <a:pt x="850" y="38862"/>
                  </a:lnTo>
                  <a:lnTo>
                    <a:pt x="1485" y="39751"/>
                  </a:lnTo>
                  <a:lnTo>
                    <a:pt x="406" y="40640"/>
                  </a:lnTo>
                  <a:lnTo>
                    <a:pt x="342" y="41275"/>
                  </a:lnTo>
                  <a:lnTo>
                    <a:pt x="266" y="41656"/>
                  </a:lnTo>
                  <a:lnTo>
                    <a:pt x="939" y="41148"/>
                  </a:lnTo>
                  <a:lnTo>
                    <a:pt x="914" y="41783"/>
                  </a:lnTo>
                  <a:lnTo>
                    <a:pt x="609" y="41783"/>
                  </a:lnTo>
                  <a:lnTo>
                    <a:pt x="1143" y="42037"/>
                  </a:lnTo>
                  <a:lnTo>
                    <a:pt x="1752" y="41402"/>
                  </a:lnTo>
                  <a:lnTo>
                    <a:pt x="2514" y="41783"/>
                  </a:lnTo>
                  <a:lnTo>
                    <a:pt x="2374" y="42037"/>
                  </a:lnTo>
                  <a:lnTo>
                    <a:pt x="2247" y="42303"/>
                  </a:lnTo>
                  <a:lnTo>
                    <a:pt x="3136" y="42799"/>
                  </a:lnTo>
                  <a:lnTo>
                    <a:pt x="2273" y="43180"/>
                  </a:lnTo>
                  <a:lnTo>
                    <a:pt x="2235" y="41910"/>
                  </a:lnTo>
                  <a:lnTo>
                    <a:pt x="1358" y="43561"/>
                  </a:lnTo>
                  <a:lnTo>
                    <a:pt x="1308" y="43434"/>
                  </a:lnTo>
                  <a:lnTo>
                    <a:pt x="1155" y="43065"/>
                  </a:lnTo>
                  <a:lnTo>
                    <a:pt x="1041" y="43434"/>
                  </a:lnTo>
                  <a:lnTo>
                    <a:pt x="927" y="43307"/>
                  </a:lnTo>
                  <a:lnTo>
                    <a:pt x="444" y="44704"/>
                  </a:lnTo>
                  <a:lnTo>
                    <a:pt x="2032" y="43561"/>
                  </a:lnTo>
                  <a:lnTo>
                    <a:pt x="2476" y="44577"/>
                  </a:lnTo>
                  <a:lnTo>
                    <a:pt x="1917" y="44577"/>
                  </a:lnTo>
                  <a:lnTo>
                    <a:pt x="1778" y="44919"/>
                  </a:lnTo>
                  <a:lnTo>
                    <a:pt x="2578" y="44704"/>
                  </a:lnTo>
                  <a:lnTo>
                    <a:pt x="3048" y="44919"/>
                  </a:lnTo>
                  <a:lnTo>
                    <a:pt x="3073" y="45720"/>
                  </a:lnTo>
                  <a:lnTo>
                    <a:pt x="3759" y="45466"/>
                  </a:lnTo>
                  <a:lnTo>
                    <a:pt x="3886" y="45720"/>
                  </a:lnTo>
                  <a:lnTo>
                    <a:pt x="3873" y="45466"/>
                  </a:lnTo>
                  <a:lnTo>
                    <a:pt x="3860" y="45339"/>
                  </a:lnTo>
                  <a:lnTo>
                    <a:pt x="4406" y="45085"/>
                  </a:lnTo>
                  <a:lnTo>
                    <a:pt x="4495" y="45466"/>
                  </a:lnTo>
                  <a:lnTo>
                    <a:pt x="4800" y="45669"/>
                  </a:lnTo>
                  <a:lnTo>
                    <a:pt x="5410" y="45593"/>
                  </a:lnTo>
                  <a:lnTo>
                    <a:pt x="4152" y="47244"/>
                  </a:lnTo>
                  <a:lnTo>
                    <a:pt x="5105" y="47371"/>
                  </a:lnTo>
                  <a:lnTo>
                    <a:pt x="5003" y="47879"/>
                  </a:lnTo>
                  <a:lnTo>
                    <a:pt x="4318" y="48133"/>
                  </a:lnTo>
                  <a:lnTo>
                    <a:pt x="4292" y="48514"/>
                  </a:lnTo>
                  <a:lnTo>
                    <a:pt x="5321" y="48641"/>
                  </a:lnTo>
                  <a:lnTo>
                    <a:pt x="4254" y="49530"/>
                  </a:lnTo>
                  <a:lnTo>
                    <a:pt x="5219" y="49784"/>
                  </a:lnTo>
                  <a:lnTo>
                    <a:pt x="5384" y="49530"/>
                  </a:lnTo>
                  <a:lnTo>
                    <a:pt x="5486" y="49276"/>
                  </a:lnTo>
                  <a:lnTo>
                    <a:pt x="6350" y="49149"/>
                  </a:lnTo>
                  <a:lnTo>
                    <a:pt x="5143" y="48514"/>
                  </a:lnTo>
                  <a:lnTo>
                    <a:pt x="5943" y="48514"/>
                  </a:lnTo>
                  <a:lnTo>
                    <a:pt x="6477" y="48514"/>
                  </a:lnTo>
                  <a:lnTo>
                    <a:pt x="6350" y="48323"/>
                  </a:lnTo>
                  <a:lnTo>
                    <a:pt x="6756" y="48133"/>
                  </a:lnTo>
                  <a:lnTo>
                    <a:pt x="7569" y="47752"/>
                  </a:lnTo>
                  <a:lnTo>
                    <a:pt x="7404" y="48641"/>
                  </a:lnTo>
                  <a:lnTo>
                    <a:pt x="6045" y="49784"/>
                  </a:lnTo>
                  <a:lnTo>
                    <a:pt x="6045" y="51054"/>
                  </a:lnTo>
                  <a:lnTo>
                    <a:pt x="7772" y="50292"/>
                  </a:lnTo>
                  <a:lnTo>
                    <a:pt x="8166" y="51435"/>
                  </a:lnTo>
                  <a:lnTo>
                    <a:pt x="8153" y="50927"/>
                  </a:lnTo>
                  <a:lnTo>
                    <a:pt x="8788" y="50546"/>
                  </a:lnTo>
                  <a:lnTo>
                    <a:pt x="8699" y="51308"/>
                  </a:lnTo>
                  <a:lnTo>
                    <a:pt x="9131" y="51435"/>
                  </a:lnTo>
                  <a:lnTo>
                    <a:pt x="8661" y="51816"/>
                  </a:lnTo>
                  <a:lnTo>
                    <a:pt x="8585" y="52197"/>
                  </a:lnTo>
                  <a:lnTo>
                    <a:pt x="8470" y="52451"/>
                  </a:lnTo>
                  <a:lnTo>
                    <a:pt x="8788" y="52197"/>
                  </a:lnTo>
                  <a:lnTo>
                    <a:pt x="8940" y="53086"/>
                  </a:lnTo>
                  <a:lnTo>
                    <a:pt x="9893" y="52324"/>
                  </a:lnTo>
                  <a:lnTo>
                    <a:pt x="9817" y="52578"/>
                  </a:lnTo>
                  <a:lnTo>
                    <a:pt x="9690" y="53467"/>
                  </a:lnTo>
                  <a:lnTo>
                    <a:pt x="9867" y="53975"/>
                  </a:lnTo>
                  <a:lnTo>
                    <a:pt x="11518" y="52832"/>
                  </a:lnTo>
                  <a:lnTo>
                    <a:pt x="11861" y="53594"/>
                  </a:lnTo>
                  <a:lnTo>
                    <a:pt x="11201" y="53721"/>
                  </a:lnTo>
                  <a:lnTo>
                    <a:pt x="11074" y="54356"/>
                  </a:lnTo>
                  <a:lnTo>
                    <a:pt x="10388" y="54229"/>
                  </a:lnTo>
                  <a:lnTo>
                    <a:pt x="10541" y="54356"/>
                  </a:lnTo>
                  <a:lnTo>
                    <a:pt x="10591" y="54610"/>
                  </a:lnTo>
                  <a:lnTo>
                    <a:pt x="10934" y="54356"/>
                  </a:lnTo>
                  <a:lnTo>
                    <a:pt x="10718" y="54737"/>
                  </a:lnTo>
                  <a:lnTo>
                    <a:pt x="12026" y="54483"/>
                  </a:lnTo>
                  <a:lnTo>
                    <a:pt x="11696" y="54978"/>
                  </a:lnTo>
                  <a:lnTo>
                    <a:pt x="11976" y="54991"/>
                  </a:lnTo>
                  <a:lnTo>
                    <a:pt x="12522" y="54610"/>
                  </a:lnTo>
                  <a:lnTo>
                    <a:pt x="12661" y="54864"/>
                  </a:lnTo>
                  <a:lnTo>
                    <a:pt x="13017" y="55245"/>
                  </a:lnTo>
                  <a:lnTo>
                    <a:pt x="13423" y="54610"/>
                  </a:lnTo>
                  <a:lnTo>
                    <a:pt x="12344" y="56388"/>
                  </a:lnTo>
                  <a:lnTo>
                    <a:pt x="14871" y="56515"/>
                  </a:lnTo>
                  <a:lnTo>
                    <a:pt x="13906" y="58039"/>
                  </a:lnTo>
                  <a:lnTo>
                    <a:pt x="14401" y="58420"/>
                  </a:lnTo>
                  <a:lnTo>
                    <a:pt x="14960" y="58928"/>
                  </a:lnTo>
                  <a:lnTo>
                    <a:pt x="15303" y="59436"/>
                  </a:lnTo>
                  <a:lnTo>
                    <a:pt x="15125" y="59436"/>
                  </a:lnTo>
                  <a:lnTo>
                    <a:pt x="15049" y="59563"/>
                  </a:lnTo>
                  <a:lnTo>
                    <a:pt x="14973" y="60325"/>
                  </a:lnTo>
                  <a:lnTo>
                    <a:pt x="16764" y="58928"/>
                  </a:lnTo>
                  <a:lnTo>
                    <a:pt x="16700" y="59944"/>
                  </a:lnTo>
                  <a:lnTo>
                    <a:pt x="16116" y="60833"/>
                  </a:lnTo>
                  <a:lnTo>
                    <a:pt x="16002" y="59817"/>
                  </a:lnTo>
                  <a:lnTo>
                    <a:pt x="15849" y="60325"/>
                  </a:lnTo>
                  <a:lnTo>
                    <a:pt x="14224" y="61468"/>
                  </a:lnTo>
                  <a:lnTo>
                    <a:pt x="16649" y="61087"/>
                  </a:lnTo>
                  <a:lnTo>
                    <a:pt x="16002" y="62230"/>
                  </a:lnTo>
                  <a:lnTo>
                    <a:pt x="15824" y="62103"/>
                  </a:lnTo>
                  <a:lnTo>
                    <a:pt x="15506" y="62865"/>
                  </a:lnTo>
                  <a:lnTo>
                    <a:pt x="17068" y="62611"/>
                  </a:lnTo>
                  <a:lnTo>
                    <a:pt x="17386" y="63373"/>
                  </a:lnTo>
                  <a:lnTo>
                    <a:pt x="17221" y="63373"/>
                  </a:lnTo>
                  <a:lnTo>
                    <a:pt x="17132" y="63500"/>
                  </a:lnTo>
                  <a:lnTo>
                    <a:pt x="18262" y="63373"/>
                  </a:lnTo>
                  <a:lnTo>
                    <a:pt x="19100" y="64008"/>
                  </a:lnTo>
                  <a:lnTo>
                    <a:pt x="19570" y="64274"/>
                  </a:lnTo>
                  <a:lnTo>
                    <a:pt x="19659" y="64135"/>
                  </a:lnTo>
                  <a:lnTo>
                    <a:pt x="20104" y="64427"/>
                  </a:lnTo>
                  <a:lnTo>
                    <a:pt x="20205" y="64566"/>
                  </a:lnTo>
                  <a:lnTo>
                    <a:pt x="20015" y="64897"/>
                  </a:lnTo>
                  <a:lnTo>
                    <a:pt x="19913" y="65659"/>
                  </a:lnTo>
                  <a:lnTo>
                    <a:pt x="27292" y="65659"/>
                  </a:lnTo>
                  <a:close/>
                </a:path>
                <a:path w="46354" h="79375">
                  <a:moveTo>
                    <a:pt x="28028" y="41402"/>
                  </a:moveTo>
                  <a:lnTo>
                    <a:pt x="27635" y="41656"/>
                  </a:lnTo>
                  <a:lnTo>
                    <a:pt x="27444" y="41529"/>
                  </a:lnTo>
                  <a:lnTo>
                    <a:pt x="27152" y="42037"/>
                  </a:lnTo>
                  <a:lnTo>
                    <a:pt x="27686" y="41656"/>
                  </a:lnTo>
                  <a:lnTo>
                    <a:pt x="28028" y="41402"/>
                  </a:lnTo>
                  <a:close/>
                </a:path>
                <a:path w="46354" h="79375">
                  <a:moveTo>
                    <a:pt x="28816" y="32004"/>
                  </a:moveTo>
                  <a:lnTo>
                    <a:pt x="28663" y="32131"/>
                  </a:lnTo>
                  <a:lnTo>
                    <a:pt x="27622" y="32512"/>
                  </a:lnTo>
                  <a:lnTo>
                    <a:pt x="28803" y="32613"/>
                  </a:lnTo>
                  <a:lnTo>
                    <a:pt x="28816" y="32004"/>
                  </a:lnTo>
                  <a:close/>
                </a:path>
                <a:path w="46354" h="79375">
                  <a:moveTo>
                    <a:pt x="29235" y="32639"/>
                  </a:moveTo>
                  <a:lnTo>
                    <a:pt x="28803" y="32613"/>
                  </a:lnTo>
                  <a:lnTo>
                    <a:pt x="29070" y="32766"/>
                  </a:lnTo>
                  <a:lnTo>
                    <a:pt x="29235" y="32639"/>
                  </a:lnTo>
                  <a:close/>
                </a:path>
                <a:path w="46354" h="79375">
                  <a:moveTo>
                    <a:pt x="30137" y="66167"/>
                  </a:moveTo>
                  <a:lnTo>
                    <a:pt x="29959" y="66548"/>
                  </a:lnTo>
                  <a:lnTo>
                    <a:pt x="30137" y="66662"/>
                  </a:lnTo>
                  <a:lnTo>
                    <a:pt x="30137" y="66167"/>
                  </a:lnTo>
                  <a:close/>
                </a:path>
                <a:path w="46354" h="79375">
                  <a:moveTo>
                    <a:pt x="30441" y="55651"/>
                  </a:moveTo>
                  <a:lnTo>
                    <a:pt x="30226" y="55600"/>
                  </a:lnTo>
                  <a:lnTo>
                    <a:pt x="30441" y="55651"/>
                  </a:lnTo>
                  <a:close/>
                </a:path>
                <a:path w="46354" h="79375">
                  <a:moveTo>
                    <a:pt x="30810" y="21145"/>
                  </a:moveTo>
                  <a:lnTo>
                    <a:pt x="30556" y="20574"/>
                  </a:lnTo>
                  <a:lnTo>
                    <a:pt x="30276" y="21082"/>
                  </a:lnTo>
                  <a:lnTo>
                    <a:pt x="30810" y="21145"/>
                  </a:lnTo>
                  <a:close/>
                </a:path>
                <a:path w="46354" h="79375">
                  <a:moveTo>
                    <a:pt x="30835" y="25514"/>
                  </a:moveTo>
                  <a:lnTo>
                    <a:pt x="30238" y="25387"/>
                  </a:lnTo>
                  <a:lnTo>
                    <a:pt x="30238" y="24688"/>
                  </a:lnTo>
                  <a:lnTo>
                    <a:pt x="30048" y="25463"/>
                  </a:lnTo>
                  <a:lnTo>
                    <a:pt x="30302" y="25450"/>
                  </a:lnTo>
                  <a:lnTo>
                    <a:pt x="30581" y="25476"/>
                  </a:lnTo>
                  <a:lnTo>
                    <a:pt x="30835" y="25514"/>
                  </a:lnTo>
                  <a:close/>
                </a:path>
                <a:path w="46354" h="79375">
                  <a:moveTo>
                    <a:pt x="31089" y="25590"/>
                  </a:moveTo>
                  <a:lnTo>
                    <a:pt x="30848" y="25527"/>
                  </a:lnTo>
                  <a:lnTo>
                    <a:pt x="31026" y="25654"/>
                  </a:lnTo>
                  <a:close/>
                </a:path>
                <a:path w="46354" h="79375">
                  <a:moveTo>
                    <a:pt x="31115" y="26543"/>
                  </a:moveTo>
                  <a:lnTo>
                    <a:pt x="31089" y="26403"/>
                  </a:lnTo>
                  <a:lnTo>
                    <a:pt x="30848" y="26543"/>
                  </a:lnTo>
                  <a:lnTo>
                    <a:pt x="31115" y="26543"/>
                  </a:lnTo>
                  <a:close/>
                </a:path>
                <a:path w="46354" h="79375">
                  <a:moveTo>
                    <a:pt x="31369" y="21209"/>
                  </a:moveTo>
                  <a:lnTo>
                    <a:pt x="30810" y="21145"/>
                  </a:lnTo>
                  <a:lnTo>
                    <a:pt x="31369" y="21209"/>
                  </a:lnTo>
                  <a:close/>
                </a:path>
                <a:path w="46354" h="79375">
                  <a:moveTo>
                    <a:pt x="31750" y="59309"/>
                  </a:moveTo>
                  <a:lnTo>
                    <a:pt x="31457" y="59182"/>
                  </a:lnTo>
                  <a:lnTo>
                    <a:pt x="31648" y="59436"/>
                  </a:lnTo>
                  <a:lnTo>
                    <a:pt x="31750" y="59309"/>
                  </a:lnTo>
                  <a:close/>
                </a:path>
                <a:path w="46354" h="79375">
                  <a:moveTo>
                    <a:pt x="33655" y="17145"/>
                  </a:moveTo>
                  <a:close/>
                </a:path>
                <a:path w="46354" h="79375">
                  <a:moveTo>
                    <a:pt x="33820" y="17399"/>
                  </a:moveTo>
                  <a:lnTo>
                    <a:pt x="33616" y="17208"/>
                  </a:lnTo>
                  <a:lnTo>
                    <a:pt x="33464" y="17399"/>
                  </a:lnTo>
                  <a:lnTo>
                    <a:pt x="33820" y="17399"/>
                  </a:lnTo>
                  <a:close/>
                </a:path>
                <a:path w="46354" h="79375">
                  <a:moveTo>
                    <a:pt x="33997" y="42164"/>
                  </a:moveTo>
                  <a:lnTo>
                    <a:pt x="33807" y="42291"/>
                  </a:lnTo>
                  <a:lnTo>
                    <a:pt x="33997" y="42164"/>
                  </a:lnTo>
                  <a:close/>
                </a:path>
                <a:path w="46354" h="79375">
                  <a:moveTo>
                    <a:pt x="34264" y="64770"/>
                  </a:moveTo>
                  <a:lnTo>
                    <a:pt x="34086" y="64566"/>
                  </a:lnTo>
                  <a:lnTo>
                    <a:pt x="33604" y="64770"/>
                  </a:lnTo>
                  <a:lnTo>
                    <a:pt x="34264" y="64770"/>
                  </a:lnTo>
                  <a:close/>
                </a:path>
                <a:path w="46354" h="79375">
                  <a:moveTo>
                    <a:pt x="34417" y="64427"/>
                  </a:moveTo>
                  <a:lnTo>
                    <a:pt x="33832" y="64262"/>
                  </a:lnTo>
                  <a:lnTo>
                    <a:pt x="34086" y="64566"/>
                  </a:lnTo>
                  <a:lnTo>
                    <a:pt x="34417" y="64427"/>
                  </a:lnTo>
                  <a:close/>
                </a:path>
                <a:path w="46354" h="79375">
                  <a:moveTo>
                    <a:pt x="35001" y="13246"/>
                  </a:moveTo>
                  <a:lnTo>
                    <a:pt x="34861" y="13169"/>
                  </a:lnTo>
                  <a:lnTo>
                    <a:pt x="35001" y="13246"/>
                  </a:lnTo>
                  <a:close/>
                </a:path>
                <a:path w="46354" h="79375">
                  <a:moveTo>
                    <a:pt x="35140" y="29845"/>
                  </a:moveTo>
                  <a:lnTo>
                    <a:pt x="35013" y="29781"/>
                  </a:lnTo>
                  <a:lnTo>
                    <a:pt x="35001" y="29972"/>
                  </a:lnTo>
                  <a:lnTo>
                    <a:pt x="35140" y="29845"/>
                  </a:lnTo>
                  <a:close/>
                </a:path>
                <a:path w="46354" h="79375">
                  <a:moveTo>
                    <a:pt x="36296" y="11734"/>
                  </a:moveTo>
                  <a:lnTo>
                    <a:pt x="36156" y="11430"/>
                  </a:lnTo>
                  <a:lnTo>
                    <a:pt x="36296" y="11734"/>
                  </a:lnTo>
                  <a:close/>
                </a:path>
                <a:path w="46354" h="79375">
                  <a:moveTo>
                    <a:pt x="37185" y="11099"/>
                  </a:moveTo>
                  <a:lnTo>
                    <a:pt x="37020" y="11061"/>
                  </a:lnTo>
                  <a:lnTo>
                    <a:pt x="36677" y="10414"/>
                  </a:lnTo>
                  <a:lnTo>
                    <a:pt x="36195" y="10668"/>
                  </a:lnTo>
                  <a:lnTo>
                    <a:pt x="36626" y="11303"/>
                  </a:lnTo>
                  <a:lnTo>
                    <a:pt x="37084" y="11163"/>
                  </a:lnTo>
                  <a:close/>
                </a:path>
                <a:path w="46354" h="79375">
                  <a:moveTo>
                    <a:pt x="37477" y="11163"/>
                  </a:moveTo>
                  <a:lnTo>
                    <a:pt x="37249" y="11112"/>
                  </a:lnTo>
                  <a:lnTo>
                    <a:pt x="37477" y="11163"/>
                  </a:lnTo>
                  <a:close/>
                </a:path>
                <a:path w="46354" h="79375">
                  <a:moveTo>
                    <a:pt x="39573" y="18669"/>
                  </a:moveTo>
                  <a:lnTo>
                    <a:pt x="38963" y="18415"/>
                  </a:lnTo>
                  <a:lnTo>
                    <a:pt x="38620" y="17780"/>
                  </a:lnTo>
                  <a:lnTo>
                    <a:pt x="39522" y="18034"/>
                  </a:lnTo>
                  <a:lnTo>
                    <a:pt x="39344" y="17780"/>
                  </a:lnTo>
                  <a:lnTo>
                    <a:pt x="39179" y="17526"/>
                  </a:lnTo>
                  <a:lnTo>
                    <a:pt x="33362" y="17526"/>
                  </a:lnTo>
                  <a:lnTo>
                    <a:pt x="32550" y="17526"/>
                  </a:lnTo>
                  <a:lnTo>
                    <a:pt x="33616" y="18161"/>
                  </a:lnTo>
                  <a:lnTo>
                    <a:pt x="33591" y="18796"/>
                  </a:lnTo>
                  <a:lnTo>
                    <a:pt x="34124" y="19431"/>
                  </a:lnTo>
                  <a:lnTo>
                    <a:pt x="32854" y="19431"/>
                  </a:lnTo>
                  <a:lnTo>
                    <a:pt x="32956" y="18542"/>
                  </a:lnTo>
                  <a:lnTo>
                    <a:pt x="31877" y="18288"/>
                  </a:lnTo>
                  <a:lnTo>
                    <a:pt x="32778" y="18669"/>
                  </a:lnTo>
                  <a:lnTo>
                    <a:pt x="32397" y="19558"/>
                  </a:lnTo>
                  <a:lnTo>
                    <a:pt x="33210" y="19685"/>
                  </a:lnTo>
                  <a:lnTo>
                    <a:pt x="32550" y="19786"/>
                  </a:lnTo>
                  <a:lnTo>
                    <a:pt x="31750" y="19685"/>
                  </a:lnTo>
                  <a:lnTo>
                    <a:pt x="33108" y="20320"/>
                  </a:lnTo>
                  <a:lnTo>
                    <a:pt x="31838" y="20066"/>
                  </a:lnTo>
                  <a:lnTo>
                    <a:pt x="32562" y="20828"/>
                  </a:lnTo>
                  <a:lnTo>
                    <a:pt x="31648" y="21082"/>
                  </a:lnTo>
                  <a:lnTo>
                    <a:pt x="31191" y="20447"/>
                  </a:lnTo>
                  <a:lnTo>
                    <a:pt x="31356" y="21145"/>
                  </a:lnTo>
                  <a:lnTo>
                    <a:pt x="32016" y="21590"/>
                  </a:lnTo>
                  <a:lnTo>
                    <a:pt x="32016" y="22479"/>
                  </a:lnTo>
                  <a:lnTo>
                    <a:pt x="31102" y="21590"/>
                  </a:lnTo>
                  <a:lnTo>
                    <a:pt x="30454" y="21717"/>
                  </a:lnTo>
                  <a:lnTo>
                    <a:pt x="30543" y="22225"/>
                  </a:lnTo>
                  <a:lnTo>
                    <a:pt x="31254" y="22860"/>
                  </a:lnTo>
                  <a:lnTo>
                    <a:pt x="31343" y="23114"/>
                  </a:lnTo>
                  <a:lnTo>
                    <a:pt x="31229" y="23368"/>
                  </a:lnTo>
                  <a:lnTo>
                    <a:pt x="31038" y="23241"/>
                  </a:lnTo>
                  <a:lnTo>
                    <a:pt x="31051" y="23495"/>
                  </a:lnTo>
                  <a:lnTo>
                    <a:pt x="31432" y="24003"/>
                  </a:lnTo>
                  <a:lnTo>
                    <a:pt x="30251" y="24638"/>
                  </a:lnTo>
                  <a:lnTo>
                    <a:pt x="31013" y="25400"/>
                  </a:lnTo>
                  <a:lnTo>
                    <a:pt x="31089" y="25590"/>
                  </a:lnTo>
                  <a:lnTo>
                    <a:pt x="31978" y="25781"/>
                  </a:lnTo>
                  <a:lnTo>
                    <a:pt x="32169" y="25908"/>
                  </a:lnTo>
                  <a:lnTo>
                    <a:pt x="32283" y="26289"/>
                  </a:lnTo>
                  <a:lnTo>
                    <a:pt x="32867" y="26670"/>
                  </a:lnTo>
                  <a:lnTo>
                    <a:pt x="32131" y="26543"/>
                  </a:lnTo>
                  <a:lnTo>
                    <a:pt x="32181" y="26403"/>
                  </a:lnTo>
                  <a:lnTo>
                    <a:pt x="31927" y="26289"/>
                  </a:lnTo>
                  <a:lnTo>
                    <a:pt x="31737" y="26162"/>
                  </a:lnTo>
                  <a:lnTo>
                    <a:pt x="31953" y="26543"/>
                  </a:lnTo>
                  <a:lnTo>
                    <a:pt x="31115" y="26543"/>
                  </a:lnTo>
                  <a:lnTo>
                    <a:pt x="31216" y="26695"/>
                  </a:lnTo>
                  <a:lnTo>
                    <a:pt x="31356" y="26885"/>
                  </a:lnTo>
                  <a:lnTo>
                    <a:pt x="31559" y="27178"/>
                  </a:lnTo>
                  <a:lnTo>
                    <a:pt x="31661" y="27508"/>
                  </a:lnTo>
                  <a:lnTo>
                    <a:pt x="31330" y="27813"/>
                  </a:lnTo>
                  <a:lnTo>
                    <a:pt x="30302" y="27559"/>
                  </a:lnTo>
                  <a:lnTo>
                    <a:pt x="31013" y="26924"/>
                  </a:lnTo>
                  <a:lnTo>
                    <a:pt x="31153" y="26797"/>
                  </a:lnTo>
                  <a:lnTo>
                    <a:pt x="30226" y="26924"/>
                  </a:lnTo>
                  <a:lnTo>
                    <a:pt x="30835" y="26416"/>
                  </a:lnTo>
                  <a:lnTo>
                    <a:pt x="29095" y="26416"/>
                  </a:lnTo>
                  <a:lnTo>
                    <a:pt x="31013" y="26060"/>
                  </a:lnTo>
                  <a:lnTo>
                    <a:pt x="31089" y="26403"/>
                  </a:lnTo>
                  <a:lnTo>
                    <a:pt x="31711" y="26035"/>
                  </a:lnTo>
                  <a:lnTo>
                    <a:pt x="30975" y="25781"/>
                  </a:lnTo>
                  <a:lnTo>
                    <a:pt x="31013" y="26035"/>
                  </a:lnTo>
                  <a:lnTo>
                    <a:pt x="29248" y="25908"/>
                  </a:lnTo>
                  <a:lnTo>
                    <a:pt x="28816" y="26543"/>
                  </a:lnTo>
                  <a:lnTo>
                    <a:pt x="28740" y="26847"/>
                  </a:lnTo>
                  <a:lnTo>
                    <a:pt x="29438" y="27178"/>
                  </a:lnTo>
                  <a:lnTo>
                    <a:pt x="28867" y="27940"/>
                  </a:lnTo>
                  <a:lnTo>
                    <a:pt x="29375" y="28321"/>
                  </a:lnTo>
                  <a:lnTo>
                    <a:pt x="29718" y="28194"/>
                  </a:lnTo>
                  <a:lnTo>
                    <a:pt x="30213" y="28448"/>
                  </a:lnTo>
                  <a:lnTo>
                    <a:pt x="30873" y="30099"/>
                  </a:lnTo>
                  <a:lnTo>
                    <a:pt x="27406" y="28956"/>
                  </a:lnTo>
                  <a:lnTo>
                    <a:pt x="28511" y="30226"/>
                  </a:lnTo>
                  <a:lnTo>
                    <a:pt x="29133" y="30607"/>
                  </a:lnTo>
                  <a:lnTo>
                    <a:pt x="30378" y="30988"/>
                  </a:lnTo>
                  <a:lnTo>
                    <a:pt x="29578" y="31623"/>
                  </a:lnTo>
                  <a:lnTo>
                    <a:pt x="28460" y="31115"/>
                  </a:lnTo>
                  <a:lnTo>
                    <a:pt x="28168" y="32004"/>
                  </a:lnTo>
                  <a:lnTo>
                    <a:pt x="28816" y="32004"/>
                  </a:lnTo>
                  <a:lnTo>
                    <a:pt x="30022" y="32004"/>
                  </a:lnTo>
                  <a:lnTo>
                    <a:pt x="29730" y="32245"/>
                  </a:lnTo>
                  <a:lnTo>
                    <a:pt x="29730" y="37211"/>
                  </a:lnTo>
                  <a:lnTo>
                    <a:pt x="29705" y="37338"/>
                  </a:lnTo>
                  <a:lnTo>
                    <a:pt x="29514" y="37338"/>
                  </a:lnTo>
                  <a:lnTo>
                    <a:pt x="29324" y="37592"/>
                  </a:lnTo>
                  <a:lnTo>
                    <a:pt x="29057" y="37719"/>
                  </a:lnTo>
                  <a:lnTo>
                    <a:pt x="29133" y="37211"/>
                  </a:lnTo>
                  <a:lnTo>
                    <a:pt x="29730" y="37211"/>
                  </a:lnTo>
                  <a:lnTo>
                    <a:pt x="29730" y="32245"/>
                  </a:lnTo>
                  <a:lnTo>
                    <a:pt x="29273" y="32613"/>
                  </a:lnTo>
                  <a:lnTo>
                    <a:pt x="29146" y="33147"/>
                  </a:lnTo>
                  <a:lnTo>
                    <a:pt x="28092" y="33020"/>
                  </a:lnTo>
                  <a:lnTo>
                    <a:pt x="28194" y="34290"/>
                  </a:lnTo>
                  <a:lnTo>
                    <a:pt x="28638" y="35179"/>
                  </a:lnTo>
                  <a:lnTo>
                    <a:pt x="28714" y="35433"/>
                  </a:lnTo>
                  <a:lnTo>
                    <a:pt x="28841" y="36449"/>
                  </a:lnTo>
                  <a:lnTo>
                    <a:pt x="28524" y="36322"/>
                  </a:lnTo>
                  <a:lnTo>
                    <a:pt x="28219" y="36068"/>
                  </a:lnTo>
                  <a:lnTo>
                    <a:pt x="28054" y="36195"/>
                  </a:lnTo>
                  <a:lnTo>
                    <a:pt x="27978" y="36703"/>
                  </a:lnTo>
                  <a:lnTo>
                    <a:pt x="28092" y="37084"/>
                  </a:lnTo>
                  <a:lnTo>
                    <a:pt x="28181" y="38100"/>
                  </a:lnTo>
                  <a:lnTo>
                    <a:pt x="27635" y="39370"/>
                  </a:lnTo>
                  <a:lnTo>
                    <a:pt x="27089" y="40894"/>
                  </a:lnTo>
                  <a:lnTo>
                    <a:pt x="28028" y="41402"/>
                  </a:lnTo>
                  <a:lnTo>
                    <a:pt x="28397" y="41656"/>
                  </a:lnTo>
                  <a:lnTo>
                    <a:pt x="28486" y="42037"/>
                  </a:lnTo>
                  <a:lnTo>
                    <a:pt x="27914" y="42164"/>
                  </a:lnTo>
                  <a:lnTo>
                    <a:pt x="27622" y="41910"/>
                  </a:lnTo>
                  <a:lnTo>
                    <a:pt x="27825" y="42164"/>
                  </a:lnTo>
                  <a:lnTo>
                    <a:pt x="29552" y="44323"/>
                  </a:lnTo>
                  <a:lnTo>
                    <a:pt x="28816" y="45339"/>
                  </a:lnTo>
                  <a:lnTo>
                    <a:pt x="36233" y="45339"/>
                  </a:lnTo>
                  <a:lnTo>
                    <a:pt x="36449" y="44831"/>
                  </a:lnTo>
                  <a:lnTo>
                    <a:pt x="36664" y="44323"/>
                  </a:lnTo>
                  <a:lnTo>
                    <a:pt x="35979" y="44526"/>
                  </a:lnTo>
                  <a:lnTo>
                    <a:pt x="34861" y="43815"/>
                  </a:lnTo>
                  <a:lnTo>
                    <a:pt x="34302" y="43307"/>
                  </a:lnTo>
                  <a:lnTo>
                    <a:pt x="35153" y="43307"/>
                  </a:lnTo>
                  <a:lnTo>
                    <a:pt x="34023" y="42926"/>
                  </a:lnTo>
                  <a:lnTo>
                    <a:pt x="33718" y="42926"/>
                  </a:lnTo>
                  <a:lnTo>
                    <a:pt x="33337" y="42303"/>
                  </a:lnTo>
                  <a:lnTo>
                    <a:pt x="33426" y="42164"/>
                  </a:lnTo>
                  <a:lnTo>
                    <a:pt x="33909" y="42164"/>
                  </a:lnTo>
                  <a:lnTo>
                    <a:pt x="34010" y="42037"/>
                  </a:lnTo>
                  <a:lnTo>
                    <a:pt x="34201" y="41783"/>
                  </a:lnTo>
                  <a:lnTo>
                    <a:pt x="32969" y="42037"/>
                  </a:lnTo>
                  <a:lnTo>
                    <a:pt x="33375" y="41402"/>
                  </a:lnTo>
                  <a:lnTo>
                    <a:pt x="33934" y="41529"/>
                  </a:lnTo>
                  <a:lnTo>
                    <a:pt x="33947" y="41402"/>
                  </a:lnTo>
                  <a:lnTo>
                    <a:pt x="33959" y="41148"/>
                  </a:lnTo>
                  <a:lnTo>
                    <a:pt x="33959" y="41021"/>
                  </a:lnTo>
                  <a:lnTo>
                    <a:pt x="33667" y="41148"/>
                  </a:lnTo>
                  <a:lnTo>
                    <a:pt x="33007" y="40894"/>
                  </a:lnTo>
                  <a:lnTo>
                    <a:pt x="32639" y="40513"/>
                  </a:lnTo>
                  <a:lnTo>
                    <a:pt x="33159" y="39878"/>
                  </a:lnTo>
                  <a:lnTo>
                    <a:pt x="33947" y="39751"/>
                  </a:lnTo>
                  <a:lnTo>
                    <a:pt x="33477" y="39751"/>
                  </a:lnTo>
                  <a:lnTo>
                    <a:pt x="32842" y="39497"/>
                  </a:lnTo>
                  <a:lnTo>
                    <a:pt x="33058" y="39116"/>
                  </a:lnTo>
                  <a:lnTo>
                    <a:pt x="33350" y="39116"/>
                  </a:lnTo>
                  <a:lnTo>
                    <a:pt x="33629" y="39243"/>
                  </a:lnTo>
                  <a:lnTo>
                    <a:pt x="33718" y="39116"/>
                  </a:lnTo>
                  <a:lnTo>
                    <a:pt x="34124" y="38481"/>
                  </a:lnTo>
                  <a:lnTo>
                    <a:pt x="34632" y="38481"/>
                  </a:lnTo>
                  <a:lnTo>
                    <a:pt x="34772" y="37973"/>
                  </a:lnTo>
                  <a:lnTo>
                    <a:pt x="35864" y="38354"/>
                  </a:lnTo>
                  <a:lnTo>
                    <a:pt x="35255" y="37973"/>
                  </a:lnTo>
                  <a:lnTo>
                    <a:pt x="34036" y="37211"/>
                  </a:lnTo>
                  <a:lnTo>
                    <a:pt x="34429" y="36703"/>
                  </a:lnTo>
                  <a:lnTo>
                    <a:pt x="34709" y="36576"/>
                  </a:lnTo>
                  <a:lnTo>
                    <a:pt x="34798" y="36703"/>
                  </a:lnTo>
                  <a:lnTo>
                    <a:pt x="34886" y="36576"/>
                  </a:lnTo>
                  <a:lnTo>
                    <a:pt x="34810" y="36449"/>
                  </a:lnTo>
                  <a:lnTo>
                    <a:pt x="34823" y="36195"/>
                  </a:lnTo>
                  <a:lnTo>
                    <a:pt x="34950" y="36068"/>
                  </a:lnTo>
                  <a:lnTo>
                    <a:pt x="34963" y="35941"/>
                  </a:lnTo>
                  <a:lnTo>
                    <a:pt x="35636" y="35941"/>
                  </a:lnTo>
                  <a:lnTo>
                    <a:pt x="35572" y="35814"/>
                  </a:lnTo>
                  <a:lnTo>
                    <a:pt x="35458" y="35560"/>
                  </a:lnTo>
                  <a:lnTo>
                    <a:pt x="35458" y="35179"/>
                  </a:lnTo>
                  <a:lnTo>
                    <a:pt x="35331" y="35166"/>
                  </a:lnTo>
                  <a:lnTo>
                    <a:pt x="35331" y="35814"/>
                  </a:lnTo>
                  <a:lnTo>
                    <a:pt x="34975" y="35814"/>
                  </a:lnTo>
                  <a:lnTo>
                    <a:pt x="34925" y="35598"/>
                  </a:lnTo>
                  <a:lnTo>
                    <a:pt x="35229" y="35687"/>
                  </a:lnTo>
                  <a:lnTo>
                    <a:pt x="35331" y="35814"/>
                  </a:lnTo>
                  <a:lnTo>
                    <a:pt x="35331" y="35166"/>
                  </a:lnTo>
                  <a:lnTo>
                    <a:pt x="34594" y="35052"/>
                  </a:lnTo>
                  <a:lnTo>
                    <a:pt x="34772" y="34671"/>
                  </a:lnTo>
                  <a:lnTo>
                    <a:pt x="34036" y="34925"/>
                  </a:lnTo>
                  <a:lnTo>
                    <a:pt x="34086" y="35052"/>
                  </a:lnTo>
                  <a:lnTo>
                    <a:pt x="33934" y="35115"/>
                  </a:lnTo>
                  <a:lnTo>
                    <a:pt x="34137" y="35242"/>
                  </a:lnTo>
                  <a:lnTo>
                    <a:pt x="34112" y="35941"/>
                  </a:lnTo>
                  <a:lnTo>
                    <a:pt x="34023" y="37338"/>
                  </a:lnTo>
                  <a:lnTo>
                    <a:pt x="33934" y="38290"/>
                  </a:lnTo>
                  <a:lnTo>
                    <a:pt x="32613" y="37973"/>
                  </a:lnTo>
                  <a:lnTo>
                    <a:pt x="32969" y="37719"/>
                  </a:lnTo>
                  <a:lnTo>
                    <a:pt x="33502" y="37338"/>
                  </a:lnTo>
                  <a:lnTo>
                    <a:pt x="34023" y="37338"/>
                  </a:lnTo>
                  <a:lnTo>
                    <a:pt x="34023" y="35890"/>
                  </a:lnTo>
                  <a:lnTo>
                    <a:pt x="33362" y="35433"/>
                  </a:lnTo>
                  <a:lnTo>
                    <a:pt x="33883" y="35179"/>
                  </a:lnTo>
                  <a:lnTo>
                    <a:pt x="32550" y="34671"/>
                  </a:lnTo>
                  <a:lnTo>
                    <a:pt x="33782" y="34417"/>
                  </a:lnTo>
                  <a:lnTo>
                    <a:pt x="34544" y="33782"/>
                  </a:lnTo>
                  <a:lnTo>
                    <a:pt x="35293" y="33782"/>
                  </a:lnTo>
                  <a:lnTo>
                    <a:pt x="35052" y="33147"/>
                  </a:lnTo>
                  <a:lnTo>
                    <a:pt x="35140" y="32385"/>
                  </a:lnTo>
                  <a:lnTo>
                    <a:pt x="35331" y="31877"/>
                  </a:lnTo>
                  <a:lnTo>
                    <a:pt x="34925" y="31623"/>
                  </a:lnTo>
                  <a:lnTo>
                    <a:pt x="33896" y="30988"/>
                  </a:lnTo>
                  <a:lnTo>
                    <a:pt x="33756" y="30734"/>
                  </a:lnTo>
                  <a:lnTo>
                    <a:pt x="34683" y="30734"/>
                  </a:lnTo>
                  <a:lnTo>
                    <a:pt x="34747" y="31115"/>
                  </a:lnTo>
                  <a:lnTo>
                    <a:pt x="34950" y="31242"/>
                  </a:lnTo>
                  <a:lnTo>
                    <a:pt x="34709" y="30734"/>
                  </a:lnTo>
                  <a:lnTo>
                    <a:pt x="34810" y="30353"/>
                  </a:lnTo>
                  <a:lnTo>
                    <a:pt x="34975" y="30099"/>
                  </a:lnTo>
                  <a:lnTo>
                    <a:pt x="35001" y="29972"/>
                  </a:lnTo>
                  <a:lnTo>
                    <a:pt x="34950" y="29756"/>
                  </a:lnTo>
                  <a:lnTo>
                    <a:pt x="34086" y="29337"/>
                  </a:lnTo>
                  <a:lnTo>
                    <a:pt x="34759" y="28956"/>
                  </a:lnTo>
                  <a:lnTo>
                    <a:pt x="34950" y="29756"/>
                  </a:lnTo>
                  <a:lnTo>
                    <a:pt x="35052" y="29083"/>
                  </a:lnTo>
                  <a:lnTo>
                    <a:pt x="35356" y="29337"/>
                  </a:lnTo>
                  <a:lnTo>
                    <a:pt x="35902" y="29083"/>
                  </a:lnTo>
                  <a:lnTo>
                    <a:pt x="36169" y="28956"/>
                  </a:lnTo>
                  <a:lnTo>
                    <a:pt x="37528" y="28321"/>
                  </a:lnTo>
                  <a:lnTo>
                    <a:pt x="37325" y="28194"/>
                  </a:lnTo>
                  <a:lnTo>
                    <a:pt x="36703" y="27813"/>
                  </a:lnTo>
                  <a:lnTo>
                    <a:pt x="33413" y="25781"/>
                  </a:lnTo>
                  <a:lnTo>
                    <a:pt x="36283" y="24892"/>
                  </a:lnTo>
                  <a:lnTo>
                    <a:pt x="35826" y="24892"/>
                  </a:lnTo>
                  <a:lnTo>
                    <a:pt x="37401" y="23368"/>
                  </a:lnTo>
                  <a:lnTo>
                    <a:pt x="37274" y="22479"/>
                  </a:lnTo>
                  <a:lnTo>
                    <a:pt x="36817" y="21082"/>
                  </a:lnTo>
                  <a:lnTo>
                    <a:pt x="36703" y="20701"/>
                  </a:lnTo>
                  <a:lnTo>
                    <a:pt x="36728" y="20383"/>
                  </a:lnTo>
                  <a:lnTo>
                    <a:pt x="36855" y="20320"/>
                  </a:lnTo>
                  <a:lnTo>
                    <a:pt x="37820" y="19812"/>
                  </a:lnTo>
                  <a:lnTo>
                    <a:pt x="38544" y="19431"/>
                  </a:lnTo>
                  <a:lnTo>
                    <a:pt x="39027" y="19177"/>
                  </a:lnTo>
                  <a:lnTo>
                    <a:pt x="39573" y="18669"/>
                  </a:lnTo>
                  <a:close/>
                </a:path>
                <a:path w="46354" h="79375">
                  <a:moveTo>
                    <a:pt x="41668" y="10363"/>
                  </a:moveTo>
                  <a:lnTo>
                    <a:pt x="41236" y="10033"/>
                  </a:lnTo>
                  <a:lnTo>
                    <a:pt x="41668" y="10363"/>
                  </a:lnTo>
                  <a:close/>
                </a:path>
                <a:path w="46354" h="79375">
                  <a:moveTo>
                    <a:pt x="43180" y="67564"/>
                  </a:moveTo>
                  <a:lnTo>
                    <a:pt x="43002" y="66929"/>
                  </a:lnTo>
                  <a:lnTo>
                    <a:pt x="42621" y="66548"/>
                  </a:lnTo>
                  <a:lnTo>
                    <a:pt x="41236" y="65151"/>
                  </a:lnTo>
                  <a:lnTo>
                    <a:pt x="40144" y="64008"/>
                  </a:lnTo>
                  <a:lnTo>
                    <a:pt x="39903" y="63754"/>
                  </a:lnTo>
                  <a:lnTo>
                    <a:pt x="40894" y="62611"/>
                  </a:lnTo>
                  <a:lnTo>
                    <a:pt x="40792" y="62230"/>
                  </a:lnTo>
                  <a:lnTo>
                    <a:pt x="39560" y="60833"/>
                  </a:lnTo>
                  <a:lnTo>
                    <a:pt x="39814" y="59817"/>
                  </a:lnTo>
                  <a:lnTo>
                    <a:pt x="39852" y="59690"/>
                  </a:lnTo>
                  <a:lnTo>
                    <a:pt x="39916" y="59436"/>
                  </a:lnTo>
                  <a:lnTo>
                    <a:pt x="39751" y="59690"/>
                  </a:lnTo>
                  <a:lnTo>
                    <a:pt x="38912" y="59690"/>
                  </a:lnTo>
                  <a:lnTo>
                    <a:pt x="38709" y="59563"/>
                  </a:lnTo>
                  <a:lnTo>
                    <a:pt x="38874" y="59182"/>
                  </a:lnTo>
                  <a:lnTo>
                    <a:pt x="37553" y="59055"/>
                  </a:lnTo>
                  <a:lnTo>
                    <a:pt x="38747" y="58674"/>
                  </a:lnTo>
                  <a:lnTo>
                    <a:pt x="38760" y="58801"/>
                  </a:lnTo>
                  <a:lnTo>
                    <a:pt x="38976" y="58674"/>
                  </a:lnTo>
                  <a:lnTo>
                    <a:pt x="39839" y="58166"/>
                  </a:lnTo>
                  <a:lnTo>
                    <a:pt x="39344" y="57658"/>
                  </a:lnTo>
                  <a:lnTo>
                    <a:pt x="39217" y="57150"/>
                  </a:lnTo>
                  <a:lnTo>
                    <a:pt x="37642" y="57658"/>
                  </a:lnTo>
                  <a:lnTo>
                    <a:pt x="38646" y="56642"/>
                  </a:lnTo>
                  <a:lnTo>
                    <a:pt x="39014" y="56769"/>
                  </a:lnTo>
                  <a:lnTo>
                    <a:pt x="38747" y="56540"/>
                  </a:lnTo>
                  <a:lnTo>
                    <a:pt x="38887" y="56388"/>
                  </a:lnTo>
                  <a:lnTo>
                    <a:pt x="39509" y="55753"/>
                  </a:lnTo>
                  <a:lnTo>
                    <a:pt x="37465" y="55118"/>
                  </a:lnTo>
                  <a:lnTo>
                    <a:pt x="35826" y="54610"/>
                  </a:lnTo>
                  <a:lnTo>
                    <a:pt x="37261" y="53721"/>
                  </a:lnTo>
                  <a:lnTo>
                    <a:pt x="37668" y="53467"/>
                  </a:lnTo>
                  <a:lnTo>
                    <a:pt x="37198" y="53213"/>
                  </a:lnTo>
                  <a:lnTo>
                    <a:pt x="37109" y="52832"/>
                  </a:lnTo>
                  <a:lnTo>
                    <a:pt x="36626" y="52705"/>
                  </a:lnTo>
                  <a:lnTo>
                    <a:pt x="37058" y="52578"/>
                  </a:lnTo>
                  <a:lnTo>
                    <a:pt x="37477" y="52451"/>
                  </a:lnTo>
                  <a:lnTo>
                    <a:pt x="37477" y="51181"/>
                  </a:lnTo>
                  <a:lnTo>
                    <a:pt x="37020" y="50165"/>
                  </a:lnTo>
                  <a:lnTo>
                    <a:pt x="37680" y="50292"/>
                  </a:lnTo>
                  <a:lnTo>
                    <a:pt x="37592" y="49657"/>
                  </a:lnTo>
                  <a:lnTo>
                    <a:pt x="35052" y="50165"/>
                  </a:lnTo>
                  <a:lnTo>
                    <a:pt x="34886" y="49657"/>
                  </a:lnTo>
                  <a:lnTo>
                    <a:pt x="36118" y="49149"/>
                  </a:lnTo>
                  <a:lnTo>
                    <a:pt x="35864" y="48133"/>
                  </a:lnTo>
                  <a:lnTo>
                    <a:pt x="36741" y="47066"/>
                  </a:lnTo>
                  <a:lnTo>
                    <a:pt x="35445" y="46228"/>
                  </a:lnTo>
                  <a:lnTo>
                    <a:pt x="36004" y="46101"/>
                  </a:lnTo>
                  <a:lnTo>
                    <a:pt x="36093" y="46228"/>
                  </a:lnTo>
                  <a:lnTo>
                    <a:pt x="36068" y="46101"/>
                  </a:lnTo>
                  <a:lnTo>
                    <a:pt x="36017" y="45847"/>
                  </a:lnTo>
                  <a:lnTo>
                    <a:pt x="36182" y="45466"/>
                  </a:lnTo>
                  <a:lnTo>
                    <a:pt x="28727" y="45466"/>
                  </a:lnTo>
                  <a:lnTo>
                    <a:pt x="28409" y="45466"/>
                  </a:lnTo>
                  <a:lnTo>
                    <a:pt x="28194" y="46101"/>
                  </a:lnTo>
                  <a:lnTo>
                    <a:pt x="30403" y="45847"/>
                  </a:lnTo>
                  <a:lnTo>
                    <a:pt x="29679" y="46609"/>
                  </a:lnTo>
                  <a:lnTo>
                    <a:pt x="29502" y="46609"/>
                  </a:lnTo>
                  <a:lnTo>
                    <a:pt x="29438" y="48323"/>
                  </a:lnTo>
                  <a:lnTo>
                    <a:pt x="30556" y="49784"/>
                  </a:lnTo>
                  <a:lnTo>
                    <a:pt x="29502" y="51308"/>
                  </a:lnTo>
                  <a:lnTo>
                    <a:pt x="30810" y="51181"/>
                  </a:lnTo>
                  <a:lnTo>
                    <a:pt x="29324" y="52959"/>
                  </a:lnTo>
                  <a:lnTo>
                    <a:pt x="31102" y="52578"/>
                  </a:lnTo>
                  <a:lnTo>
                    <a:pt x="30454" y="53721"/>
                  </a:lnTo>
                  <a:lnTo>
                    <a:pt x="30086" y="53467"/>
                  </a:lnTo>
                  <a:lnTo>
                    <a:pt x="29946" y="54229"/>
                  </a:lnTo>
                  <a:lnTo>
                    <a:pt x="29845" y="55245"/>
                  </a:lnTo>
                  <a:lnTo>
                    <a:pt x="31064" y="55118"/>
                  </a:lnTo>
                  <a:lnTo>
                    <a:pt x="31356" y="55499"/>
                  </a:lnTo>
                  <a:lnTo>
                    <a:pt x="30441" y="55753"/>
                  </a:lnTo>
                  <a:lnTo>
                    <a:pt x="31559" y="56007"/>
                  </a:lnTo>
                  <a:lnTo>
                    <a:pt x="30556" y="56642"/>
                  </a:lnTo>
                  <a:lnTo>
                    <a:pt x="30911" y="56896"/>
                  </a:lnTo>
                  <a:lnTo>
                    <a:pt x="31051" y="56959"/>
                  </a:lnTo>
                  <a:lnTo>
                    <a:pt x="30911" y="56832"/>
                  </a:lnTo>
                  <a:lnTo>
                    <a:pt x="31216" y="56515"/>
                  </a:lnTo>
                  <a:lnTo>
                    <a:pt x="31496" y="56388"/>
                  </a:lnTo>
                  <a:lnTo>
                    <a:pt x="32067" y="56896"/>
                  </a:lnTo>
                  <a:lnTo>
                    <a:pt x="31280" y="58039"/>
                  </a:lnTo>
                  <a:lnTo>
                    <a:pt x="30835" y="58166"/>
                  </a:lnTo>
                  <a:lnTo>
                    <a:pt x="32029" y="59309"/>
                  </a:lnTo>
                  <a:lnTo>
                    <a:pt x="31864" y="59372"/>
                  </a:lnTo>
                  <a:lnTo>
                    <a:pt x="32321" y="59563"/>
                  </a:lnTo>
                  <a:lnTo>
                    <a:pt x="30251" y="59563"/>
                  </a:lnTo>
                  <a:lnTo>
                    <a:pt x="31318" y="59944"/>
                  </a:lnTo>
                  <a:lnTo>
                    <a:pt x="31496" y="59817"/>
                  </a:lnTo>
                  <a:lnTo>
                    <a:pt x="32054" y="59817"/>
                  </a:lnTo>
                  <a:lnTo>
                    <a:pt x="31623" y="60325"/>
                  </a:lnTo>
                  <a:lnTo>
                    <a:pt x="31864" y="61087"/>
                  </a:lnTo>
                  <a:lnTo>
                    <a:pt x="32283" y="61595"/>
                  </a:lnTo>
                  <a:lnTo>
                    <a:pt x="31635" y="61595"/>
                  </a:lnTo>
                  <a:lnTo>
                    <a:pt x="31800" y="62611"/>
                  </a:lnTo>
                  <a:lnTo>
                    <a:pt x="31915" y="62865"/>
                  </a:lnTo>
                  <a:lnTo>
                    <a:pt x="32651" y="63754"/>
                  </a:lnTo>
                  <a:lnTo>
                    <a:pt x="33032" y="64770"/>
                  </a:lnTo>
                  <a:lnTo>
                    <a:pt x="33185" y="64262"/>
                  </a:lnTo>
                  <a:lnTo>
                    <a:pt x="34277" y="64008"/>
                  </a:lnTo>
                  <a:lnTo>
                    <a:pt x="34353" y="64135"/>
                  </a:lnTo>
                  <a:lnTo>
                    <a:pt x="34417" y="64427"/>
                  </a:lnTo>
                  <a:lnTo>
                    <a:pt x="34683" y="64516"/>
                  </a:lnTo>
                  <a:lnTo>
                    <a:pt x="34747" y="64897"/>
                  </a:lnTo>
                  <a:lnTo>
                    <a:pt x="33731" y="65151"/>
                  </a:lnTo>
                  <a:lnTo>
                    <a:pt x="33337" y="65024"/>
                  </a:lnTo>
                  <a:lnTo>
                    <a:pt x="33845" y="65405"/>
                  </a:lnTo>
                  <a:lnTo>
                    <a:pt x="33578" y="65532"/>
                  </a:lnTo>
                  <a:lnTo>
                    <a:pt x="33540" y="65659"/>
                  </a:lnTo>
                  <a:lnTo>
                    <a:pt x="32423" y="66929"/>
                  </a:lnTo>
                  <a:lnTo>
                    <a:pt x="33451" y="66548"/>
                  </a:lnTo>
                  <a:lnTo>
                    <a:pt x="33197" y="66662"/>
                  </a:lnTo>
                  <a:lnTo>
                    <a:pt x="33185" y="66802"/>
                  </a:lnTo>
                  <a:lnTo>
                    <a:pt x="33566" y="66802"/>
                  </a:lnTo>
                  <a:lnTo>
                    <a:pt x="33680" y="66929"/>
                  </a:lnTo>
                  <a:lnTo>
                    <a:pt x="34671" y="67183"/>
                  </a:lnTo>
                  <a:lnTo>
                    <a:pt x="34480" y="67183"/>
                  </a:lnTo>
                  <a:lnTo>
                    <a:pt x="35344" y="67564"/>
                  </a:lnTo>
                  <a:lnTo>
                    <a:pt x="43180" y="67564"/>
                  </a:lnTo>
                  <a:close/>
                </a:path>
                <a:path w="46354" h="79375">
                  <a:moveTo>
                    <a:pt x="43230" y="11811"/>
                  </a:moveTo>
                  <a:lnTo>
                    <a:pt x="43167" y="11684"/>
                  </a:lnTo>
                  <a:lnTo>
                    <a:pt x="42824" y="11049"/>
                  </a:lnTo>
                  <a:lnTo>
                    <a:pt x="42697" y="10795"/>
                  </a:lnTo>
                  <a:lnTo>
                    <a:pt x="42557" y="10541"/>
                  </a:lnTo>
                  <a:lnTo>
                    <a:pt x="42202" y="10541"/>
                  </a:lnTo>
                  <a:lnTo>
                    <a:pt x="42100" y="10795"/>
                  </a:lnTo>
                  <a:lnTo>
                    <a:pt x="41732" y="10795"/>
                  </a:lnTo>
                  <a:lnTo>
                    <a:pt x="41287" y="10668"/>
                  </a:lnTo>
                  <a:lnTo>
                    <a:pt x="41236" y="10160"/>
                  </a:lnTo>
                  <a:lnTo>
                    <a:pt x="40741" y="9906"/>
                  </a:lnTo>
                  <a:lnTo>
                    <a:pt x="39992" y="9525"/>
                  </a:lnTo>
                  <a:lnTo>
                    <a:pt x="38823" y="8509"/>
                  </a:lnTo>
                  <a:lnTo>
                    <a:pt x="37503" y="8890"/>
                  </a:lnTo>
                  <a:lnTo>
                    <a:pt x="37973" y="9906"/>
                  </a:lnTo>
                  <a:lnTo>
                    <a:pt x="37261" y="9779"/>
                  </a:lnTo>
                  <a:lnTo>
                    <a:pt x="37477" y="9271"/>
                  </a:lnTo>
                  <a:lnTo>
                    <a:pt x="36741" y="9271"/>
                  </a:lnTo>
                  <a:lnTo>
                    <a:pt x="37172" y="9779"/>
                  </a:lnTo>
                  <a:lnTo>
                    <a:pt x="37426" y="10160"/>
                  </a:lnTo>
                  <a:lnTo>
                    <a:pt x="37058" y="10033"/>
                  </a:lnTo>
                  <a:lnTo>
                    <a:pt x="36791" y="9906"/>
                  </a:lnTo>
                  <a:lnTo>
                    <a:pt x="36715" y="10160"/>
                  </a:lnTo>
                  <a:lnTo>
                    <a:pt x="37426" y="11061"/>
                  </a:lnTo>
                  <a:lnTo>
                    <a:pt x="37592" y="11684"/>
                  </a:lnTo>
                  <a:lnTo>
                    <a:pt x="36868" y="11684"/>
                  </a:lnTo>
                  <a:lnTo>
                    <a:pt x="36436" y="11303"/>
                  </a:lnTo>
                  <a:lnTo>
                    <a:pt x="36753" y="11938"/>
                  </a:lnTo>
                  <a:lnTo>
                    <a:pt x="36410" y="11811"/>
                  </a:lnTo>
                  <a:lnTo>
                    <a:pt x="36398" y="11938"/>
                  </a:lnTo>
                  <a:lnTo>
                    <a:pt x="35915" y="12319"/>
                  </a:lnTo>
                  <a:lnTo>
                    <a:pt x="36525" y="12827"/>
                  </a:lnTo>
                  <a:lnTo>
                    <a:pt x="35648" y="12700"/>
                  </a:lnTo>
                  <a:lnTo>
                    <a:pt x="36195" y="13970"/>
                  </a:lnTo>
                  <a:lnTo>
                    <a:pt x="34988" y="13335"/>
                  </a:lnTo>
                  <a:lnTo>
                    <a:pt x="35242" y="13589"/>
                  </a:lnTo>
                  <a:lnTo>
                    <a:pt x="35598" y="14224"/>
                  </a:lnTo>
                  <a:lnTo>
                    <a:pt x="35598" y="14605"/>
                  </a:lnTo>
                  <a:lnTo>
                    <a:pt x="34391" y="13335"/>
                  </a:lnTo>
                  <a:lnTo>
                    <a:pt x="34988" y="15621"/>
                  </a:lnTo>
                  <a:lnTo>
                    <a:pt x="33489" y="14732"/>
                  </a:lnTo>
                  <a:lnTo>
                    <a:pt x="34620" y="15748"/>
                  </a:lnTo>
                  <a:lnTo>
                    <a:pt x="33401" y="16383"/>
                  </a:lnTo>
                  <a:lnTo>
                    <a:pt x="33820" y="17399"/>
                  </a:lnTo>
                  <a:lnTo>
                    <a:pt x="39090" y="17399"/>
                  </a:lnTo>
                  <a:lnTo>
                    <a:pt x="38912" y="17145"/>
                  </a:lnTo>
                  <a:lnTo>
                    <a:pt x="38785" y="16891"/>
                  </a:lnTo>
                  <a:lnTo>
                    <a:pt x="38519" y="15875"/>
                  </a:lnTo>
                  <a:lnTo>
                    <a:pt x="41567" y="16637"/>
                  </a:lnTo>
                  <a:lnTo>
                    <a:pt x="41198" y="15875"/>
                  </a:lnTo>
                  <a:lnTo>
                    <a:pt x="41071" y="15621"/>
                  </a:lnTo>
                  <a:lnTo>
                    <a:pt x="40754" y="14986"/>
                  </a:lnTo>
                  <a:lnTo>
                    <a:pt x="40119" y="14732"/>
                  </a:lnTo>
                  <a:lnTo>
                    <a:pt x="40271" y="14605"/>
                  </a:lnTo>
                  <a:lnTo>
                    <a:pt x="40411" y="14478"/>
                  </a:lnTo>
                  <a:lnTo>
                    <a:pt x="40398" y="13970"/>
                  </a:lnTo>
                  <a:lnTo>
                    <a:pt x="40386" y="13462"/>
                  </a:lnTo>
                  <a:lnTo>
                    <a:pt x="40995" y="13843"/>
                  </a:lnTo>
                  <a:lnTo>
                    <a:pt x="40906" y="13716"/>
                  </a:lnTo>
                  <a:lnTo>
                    <a:pt x="40474" y="13462"/>
                  </a:lnTo>
                  <a:lnTo>
                    <a:pt x="40843" y="13462"/>
                  </a:lnTo>
                  <a:lnTo>
                    <a:pt x="41275" y="13589"/>
                  </a:lnTo>
                  <a:lnTo>
                    <a:pt x="41249" y="13462"/>
                  </a:lnTo>
                  <a:lnTo>
                    <a:pt x="41109" y="12827"/>
                  </a:lnTo>
                  <a:lnTo>
                    <a:pt x="40995" y="12319"/>
                  </a:lnTo>
                  <a:lnTo>
                    <a:pt x="41503" y="11938"/>
                  </a:lnTo>
                  <a:lnTo>
                    <a:pt x="41668" y="11811"/>
                  </a:lnTo>
                  <a:lnTo>
                    <a:pt x="42659" y="13335"/>
                  </a:lnTo>
                  <a:lnTo>
                    <a:pt x="43192" y="12446"/>
                  </a:lnTo>
                  <a:lnTo>
                    <a:pt x="43230" y="11811"/>
                  </a:lnTo>
                  <a:close/>
                </a:path>
                <a:path w="46354" h="79375">
                  <a:moveTo>
                    <a:pt x="46228" y="78740"/>
                  </a:moveTo>
                  <a:lnTo>
                    <a:pt x="45885" y="78105"/>
                  </a:lnTo>
                  <a:lnTo>
                    <a:pt x="45758" y="77978"/>
                  </a:lnTo>
                  <a:lnTo>
                    <a:pt x="45491" y="77724"/>
                  </a:lnTo>
                  <a:lnTo>
                    <a:pt x="44958" y="77216"/>
                  </a:lnTo>
                  <a:lnTo>
                    <a:pt x="44691" y="76962"/>
                  </a:lnTo>
                  <a:lnTo>
                    <a:pt x="45224" y="77089"/>
                  </a:lnTo>
                  <a:lnTo>
                    <a:pt x="45974" y="77724"/>
                  </a:lnTo>
                  <a:lnTo>
                    <a:pt x="45948" y="77597"/>
                  </a:lnTo>
                  <a:lnTo>
                    <a:pt x="45427" y="76962"/>
                  </a:lnTo>
                  <a:lnTo>
                    <a:pt x="44602" y="75946"/>
                  </a:lnTo>
                  <a:lnTo>
                    <a:pt x="44627" y="75438"/>
                  </a:lnTo>
                  <a:lnTo>
                    <a:pt x="45516" y="76454"/>
                  </a:lnTo>
                  <a:lnTo>
                    <a:pt x="45580" y="75438"/>
                  </a:lnTo>
                  <a:lnTo>
                    <a:pt x="45605" y="74930"/>
                  </a:lnTo>
                  <a:lnTo>
                    <a:pt x="43942" y="73406"/>
                  </a:lnTo>
                  <a:lnTo>
                    <a:pt x="43522" y="73025"/>
                  </a:lnTo>
                  <a:lnTo>
                    <a:pt x="43383" y="72898"/>
                  </a:lnTo>
                  <a:lnTo>
                    <a:pt x="42684" y="72263"/>
                  </a:lnTo>
                  <a:lnTo>
                    <a:pt x="42125" y="71247"/>
                  </a:lnTo>
                  <a:lnTo>
                    <a:pt x="41846" y="70739"/>
                  </a:lnTo>
                  <a:lnTo>
                    <a:pt x="43561" y="71628"/>
                  </a:lnTo>
                  <a:lnTo>
                    <a:pt x="43484" y="69342"/>
                  </a:lnTo>
                  <a:lnTo>
                    <a:pt x="43713" y="69469"/>
                  </a:lnTo>
                  <a:lnTo>
                    <a:pt x="43675" y="69342"/>
                  </a:lnTo>
                  <a:lnTo>
                    <a:pt x="43573" y="68961"/>
                  </a:lnTo>
                  <a:lnTo>
                    <a:pt x="43395" y="68326"/>
                  </a:lnTo>
                  <a:lnTo>
                    <a:pt x="43256" y="67818"/>
                  </a:lnTo>
                  <a:lnTo>
                    <a:pt x="35140" y="67818"/>
                  </a:lnTo>
                  <a:lnTo>
                    <a:pt x="34493" y="67818"/>
                  </a:lnTo>
                  <a:lnTo>
                    <a:pt x="35140" y="68326"/>
                  </a:lnTo>
                  <a:lnTo>
                    <a:pt x="35509" y="68453"/>
                  </a:lnTo>
                  <a:lnTo>
                    <a:pt x="36245" y="68961"/>
                  </a:lnTo>
                  <a:lnTo>
                    <a:pt x="35826" y="68707"/>
                  </a:lnTo>
                  <a:lnTo>
                    <a:pt x="35204" y="68351"/>
                  </a:lnTo>
                  <a:lnTo>
                    <a:pt x="35369" y="68707"/>
                  </a:lnTo>
                  <a:lnTo>
                    <a:pt x="34531" y="67945"/>
                  </a:lnTo>
                  <a:lnTo>
                    <a:pt x="36004" y="69723"/>
                  </a:lnTo>
                  <a:lnTo>
                    <a:pt x="36550" y="70231"/>
                  </a:lnTo>
                  <a:lnTo>
                    <a:pt x="36741" y="70358"/>
                  </a:lnTo>
                  <a:lnTo>
                    <a:pt x="37160" y="70739"/>
                  </a:lnTo>
                  <a:lnTo>
                    <a:pt x="36918" y="70612"/>
                  </a:lnTo>
                  <a:lnTo>
                    <a:pt x="36550" y="70358"/>
                  </a:lnTo>
                  <a:lnTo>
                    <a:pt x="35941" y="69723"/>
                  </a:lnTo>
                  <a:lnTo>
                    <a:pt x="36588" y="70612"/>
                  </a:lnTo>
                  <a:lnTo>
                    <a:pt x="35242" y="69596"/>
                  </a:lnTo>
                  <a:lnTo>
                    <a:pt x="34988" y="69342"/>
                  </a:lnTo>
                  <a:lnTo>
                    <a:pt x="34467" y="68834"/>
                  </a:lnTo>
                  <a:lnTo>
                    <a:pt x="34048" y="68453"/>
                  </a:lnTo>
                  <a:lnTo>
                    <a:pt x="33616" y="68072"/>
                  </a:lnTo>
                  <a:lnTo>
                    <a:pt x="33274" y="67564"/>
                  </a:lnTo>
                  <a:lnTo>
                    <a:pt x="33731" y="68580"/>
                  </a:lnTo>
                  <a:lnTo>
                    <a:pt x="33832" y="69342"/>
                  </a:lnTo>
                  <a:lnTo>
                    <a:pt x="33566" y="69215"/>
                  </a:lnTo>
                  <a:lnTo>
                    <a:pt x="33451" y="68376"/>
                  </a:lnTo>
                  <a:lnTo>
                    <a:pt x="33274" y="68072"/>
                  </a:lnTo>
                  <a:lnTo>
                    <a:pt x="33439" y="68834"/>
                  </a:lnTo>
                  <a:lnTo>
                    <a:pt x="33172" y="68707"/>
                  </a:lnTo>
                  <a:lnTo>
                    <a:pt x="33032" y="68580"/>
                  </a:lnTo>
                  <a:lnTo>
                    <a:pt x="32791" y="68199"/>
                  </a:lnTo>
                  <a:lnTo>
                    <a:pt x="32588" y="68580"/>
                  </a:lnTo>
                  <a:lnTo>
                    <a:pt x="32575" y="67818"/>
                  </a:lnTo>
                  <a:lnTo>
                    <a:pt x="32499" y="67437"/>
                  </a:lnTo>
                  <a:lnTo>
                    <a:pt x="32092" y="67348"/>
                  </a:lnTo>
                  <a:lnTo>
                    <a:pt x="32092" y="73990"/>
                  </a:lnTo>
                  <a:lnTo>
                    <a:pt x="31229" y="74447"/>
                  </a:lnTo>
                  <a:lnTo>
                    <a:pt x="31381" y="73406"/>
                  </a:lnTo>
                  <a:lnTo>
                    <a:pt x="31826" y="73406"/>
                  </a:lnTo>
                  <a:lnTo>
                    <a:pt x="31965" y="73533"/>
                  </a:lnTo>
                  <a:lnTo>
                    <a:pt x="31991" y="73660"/>
                  </a:lnTo>
                  <a:lnTo>
                    <a:pt x="32092" y="73990"/>
                  </a:lnTo>
                  <a:lnTo>
                    <a:pt x="32092" y="67348"/>
                  </a:lnTo>
                  <a:lnTo>
                    <a:pt x="31407" y="67183"/>
                  </a:lnTo>
                  <a:lnTo>
                    <a:pt x="30645" y="67183"/>
                  </a:lnTo>
                  <a:lnTo>
                    <a:pt x="30556" y="66294"/>
                  </a:lnTo>
                  <a:lnTo>
                    <a:pt x="30365" y="66802"/>
                  </a:lnTo>
                  <a:lnTo>
                    <a:pt x="29908" y="67183"/>
                  </a:lnTo>
                  <a:lnTo>
                    <a:pt x="30022" y="66929"/>
                  </a:lnTo>
                  <a:lnTo>
                    <a:pt x="30111" y="66713"/>
                  </a:lnTo>
                  <a:lnTo>
                    <a:pt x="29870" y="66929"/>
                  </a:lnTo>
                  <a:lnTo>
                    <a:pt x="29121" y="66802"/>
                  </a:lnTo>
                  <a:lnTo>
                    <a:pt x="27622" y="66548"/>
                  </a:lnTo>
                  <a:lnTo>
                    <a:pt x="27533" y="66294"/>
                  </a:lnTo>
                  <a:lnTo>
                    <a:pt x="27482" y="66167"/>
                  </a:lnTo>
                  <a:lnTo>
                    <a:pt x="19418" y="66167"/>
                  </a:lnTo>
                  <a:lnTo>
                    <a:pt x="18605" y="66167"/>
                  </a:lnTo>
                  <a:lnTo>
                    <a:pt x="18326" y="66548"/>
                  </a:lnTo>
                  <a:lnTo>
                    <a:pt x="19532" y="66294"/>
                  </a:lnTo>
                  <a:lnTo>
                    <a:pt x="19545" y="66713"/>
                  </a:lnTo>
                  <a:lnTo>
                    <a:pt x="19215" y="66929"/>
                  </a:lnTo>
                  <a:lnTo>
                    <a:pt x="20015" y="67564"/>
                  </a:lnTo>
                  <a:lnTo>
                    <a:pt x="20891" y="66802"/>
                  </a:lnTo>
                  <a:lnTo>
                    <a:pt x="21577" y="67564"/>
                  </a:lnTo>
                  <a:lnTo>
                    <a:pt x="21755" y="67310"/>
                  </a:lnTo>
                  <a:lnTo>
                    <a:pt x="22999" y="66802"/>
                  </a:lnTo>
                  <a:lnTo>
                    <a:pt x="21628" y="68072"/>
                  </a:lnTo>
                  <a:lnTo>
                    <a:pt x="22669" y="67818"/>
                  </a:lnTo>
                  <a:lnTo>
                    <a:pt x="21996" y="68834"/>
                  </a:lnTo>
                  <a:lnTo>
                    <a:pt x="22479" y="68961"/>
                  </a:lnTo>
                  <a:lnTo>
                    <a:pt x="23787" y="68834"/>
                  </a:lnTo>
                  <a:lnTo>
                    <a:pt x="24447" y="69088"/>
                  </a:lnTo>
                  <a:lnTo>
                    <a:pt x="23622" y="69469"/>
                  </a:lnTo>
                  <a:lnTo>
                    <a:pt x="22669" y="69342"/>
                  </a:lnTo>
                  <a:lnTo>
                    <a:pt x="21932" y="69469"/>
                  </a:lnTo>
                  <a:lnTo>
                    <a:pt x="22225" y="69723"/>
                  </a:lnTo>
                  <a:lnTo>
                    <a:pt x="23063" y="70231"/>
                  </a:lnTo>
                  <a:lnTo>
                    <a:pt x="23406" y="69977"/>
                  </a:lnTo>
                  <a:lnTo>
                    <a:pt x="23571" y="69850"/>
                  </a:lnTo>
                  <a:lnTo>
                    <a:pt x="23380" y="69850"/>
                  </a:lnTo>
                  <a:lnTo>
                    <a:pt x="23037" y="69977"/>
                  </a:lnTo>
                  <a:lnTo>
                    <a:pt x="23025" y="69723"/>
                  </a:lnTo>
                  <a:lnTo>
                    <a:pt x="23672" y="69469"/>
                  </a:lnTo>
                  <a:lnTo>
                    <a:pt x="23990" y="69342"/>
                  </a:lnTo>
                  <a:lnTo>
                    <a:pt x="24739" y="69215"/>
                  </a:lnTo>
                  <a:lnTo>
                    <a:pt x="25184" y="69596"/>
                  </a:lnTo>
                  <a:lnTo>
                    <a:pt x="25247" y="69850"/>
                  </a:lnTo>
                  <a:lnTo>
                    <a:pt x="23939" y="71628"/>
                  </a:lnTo>
                  <a:lnTo>
                    <a:pt x="26657" y="71247"/>
                  </a:lnTo>
                  <a:lnTo>
                    <a:pt x="26289" y="73025"/>
                  </a:lnTo>
                  <a:lnTo>
                    <a:pt x="27101" y="72898"/>
                  </a:lnTo>
                  <a:lnTo>
                    <a:pt x="27660" y="73406"/>
                  </a:lnTo>
                  <a:lnTo>
                    <a:pt x="28511" y="74041"/>
                  </a:lnTo>
                  <a:lnTo>
                    <a:pt x="28790" y="74295"/>
                  </a:lnTo>
                  <a:lnTo>
                    <a:pt x="29857" y="74930"/>
                  </a:lnTo>
                  <a:lnTo>
                    <a:pt x="30429" y="75184"/>
                  </a:lnTo>
                  <a:lnTo>
                    <a:pt x="30175" y="73025"/>
                  </a:lnTo>
                  <a:lnTo>
                    <a:pt x="31102" y="75311"/>
                  </a:lnTo>
                  <a:lnTo>
                    <a:pt x="31153" y="74942"/>
                  </a:lnTo>
                  <a:lnTo>
                    <a:pt x="31686" y="75450"/>
                  </a:lnTo>
                  <a:lnTo>
                    <a:pt x="31203" y="74587"/>
                  </a:lnTo>
                  <a:lnTo>
                    <a:pt x="31216" y="74460"/>
                  </a:lnTo>
                  <a:lnTo>
                    <a:pt x="32880" y="74815"/>
                  </a:lnTo>
                  <a:lnTo>
                    <a:pt x="32461" y="74256"/>
                  </a:lnTo>
                  <a:lnTo>
                    <a:pt x="33362" y="75311"/>
                  </a:lnTo>
                  <a:lnTo>
                    <a:pt x="33782" y="75946"/>
                  </a:lnTo>
                  <a:lnTo>
                    <a:pt x="32905" y="75565"/>
                  </a:lnTo>
                  <a:lnTo>
                    <a:pt x="32956" y="76073"/>
                  </a:lnTo>
                  <a:lnTo>
                    <a:pt x="34175" y="76581"/>
                  </a:lnTo>
                  <a:lnTo>
                    <a:pt x="33502" y="77089"/>
                  </a:lnTo>
                  <a:lnTo>
                    <a:pt x="34467" y="77851"/>
                  </a:lnTo>
                  <a:lnTo>
                    <a:pt x="34201" y="77089"/>
                  </a:lnTo>
                  <a:lnTo>
                    <a:pt x="34734" y="76835"/>
                  </a:lnTo>
                  <a:lnTo>
                    <a:pt x="35509" y="77343"/>
                  </a:lnTo>
                  <a:lnTo>
                    <a:pt x="34988" y="76835"/>
                  </a:lnTo>
                  <a:lnTo>
                    <a:pt x="34340" y="76200"/>
                  </a:lnTo>
                  <a:lnTo>
                    <a:pt x="34759" y="75946"/>
                  </a:lnTo>
                  <a:lnTo>
                    <a:pt x="35598" y="75438"/>
                  </a:lnTo>
                  <a:lnTo>
                    <a:pt x="36296" y="78359"/>
                  </a:lnTo>
                  <a:lnTo>
                    <a:pt x="37642" y="77597"/>
                  </a:lnTo>
                  <a:lnTo>
                    <a:pt x="37376" y="78105"/>
                  </a:lnTo>
                  <a:lnTo>
                    <a:pt x="38087" y="77978"/>
                  </a:lnTo>
                  <a:lnTo>
                    <a:pt x="40894" y="78867"/>
                  </a:lnTo>
                  <a:lnTo>
                    <a:pt x="40614" y="77978"/>
                  </a:lnTo>
                  <a:lnTo>
                    <a:pt x="40500" y="77597"/>
                  </a:lnTo>
                  <a:lnTo>
                    <a:pt x="40373" y="77216"/>
                  </a:lnTo>
                  <a:lnTo>
                    <a:pt x="41376" y="78232"/>
                  </a:lnTo>
                  <a:lnTo>
                    <a:pt x="41109" y="78359"/>
                  </a:lnTo>
                  <a:lnTo>
                    <a:pt x="43192" y="78867"/>
                  </a:lnTo>
                  <a:lnTo>
                    <a:pt x="43865" y="77724"/>
                  </a:lnTo>
                  <a:lnTo>
                    <a:pt x="45326" y="78232"/>
                  </a:lnTo>
                  <a:lnTo>
                    <a:pt x="45364" y="77978"/>
                  </a:lnTo>
                  <a:lnTo>
                    <a:pt x="46228" y="78740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 descr=""/>
            <p:cNvSpPr/>
            <p:nvPr/>
          </p:nvSpPr>
          <p:spPr>
            <a:xfrm>
              <a:off x="4924411" y="2953494"/>
              <a:ext cx="259715" cy="151130"/>
            </a:xfrm>
            <a:custGeom>
              <a:avLst/>
              <a:gdLst/>
              <a:ahLst/>
              <a:cxnLst/>
              <a:rect l="l" t="t" r="r" b="b"/>
              <a:pathLst>
                <a:path w="259714" h="151130">
                  <a:moveTo>
                    <a:pt x="208694" y="0"/>
                  </a:moveTo>
                  <a:lnTo>
                    <a:pt x="192908" y="1643"/>
                  </a:lnTo>
                  <a:lnTo>
                    <a:pt x="184296" y="10112"/>
                  </a:lnTo>
                  <a:lnTo>
                    <a:pt x="177228" y="27739"/>
                  </a:lnTo>
                  <a:lnTo>
                    <a:pt x="159334" y="69278"/>
                  </a:lnTo>
                  <a:lnTo>
                    <a:pt x="142813" y="96398"/>
                  </a:lnTo>
                  <a:lnTo>
                    <a:pt x="130685" y="111160"/>
                  </a:lnTo>
                  <a:lnTo>
                    <a:pt x="125971" y="115623"/>
                  </a:lnTo>
                  <a:lnTo>
                    <a:pt x="16116" y="111228"/>
                  </a:lnTo>
                  <a:lnTo>
                    <a:pt x="0" y="146382"/>
                  </a:lnTo>
                  <a:lnTo>
                    <a:pt x="150876" y="150776"/>
                  </a:lnTo>
                  <a:lnTo>
                    <a:pt x="205006" y="102826"/>
                  </a:lnTo>
                  <a:lnTo>
                    <a:pt x="225956" y="69354"/>
                  </a:lnTo>
                  <a:lnTo>
                    <a:pt x="234353" y="54104"/>
                  </a:lnTo>
                  <a:lnTo>
                    <a:pt x="259257" y="27739"/>
                  </a:lnTo>
                  <a:lnTo>
                    <a:pt x="237286" y="2847"/>
                  </a:lnTo>
                  <a:lnTo>
                    <a:pt x="208694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 descr=""/>
            <p:cNvSpPr/>
            <p:nvPr/>
          </p:nvSpPr>
          <p:spPr>
            <a:xfrm>
              <a:off x="4909667" y="2944443"/>
              <a:ext cx="292100" cy="171450"/>
            </a:xfrm>
            <a:custGeom>
              <a:avLst/>
              <a:gdLst/>
              <a:ahLst/>
              <a:cxnLst/>
              <a:rect l="l" t="t" r="r" b="b"/>
              <a:pathLst>
                <a:path w="292100" h="171450">
                  <a:moveTo>
                    <a:pt x="9512" y="140817"/>
                  </a:moveTo>
                  <a:lnTo>
                    <a:pt x="9334" y="140627"/>
                  </a:lnTo>
                  <a:lnTo>
                    <a:pt x="9182" y="140538"/>
                  </a:lnTo>
                  <a:lnTo>
                    <a:pt x="9055" y="140792"/>
                  </a:lnTo>
                  <a:lnTo>
                    <a:pt x="9232" y="140804"/>
                  </a:lnTo>
                  <a:lnTo>
                    <a:pt x="9512" y="140817"/>
                  </a:lnTo>
                  <a:close/>
                </a:path>
                <a:path w="292100" h="171450">
                  <a:moveTo>
                    <a:pt x="12128" y="167119"/>
                  </a:moveTo>
                  <a:lnTo>
                    <a:pt x="11226" y="167640"/>
                  </a:lnTo>
                  <a:lnTo>
                    <a:pt x="10312" y="168910"/>
                  </a:lnTo>
                  <a:lnTo>
                    <a:pt x="12128" y="167119"/>
                  </a:lnTo>
                  <a:close/>
                </a:path>
                <a:path w="292100" h="171450">
                  <a:moveTo>
                    <a:pt x="13398" y="166370"/>
                  </a:moveTo>
                  <a:lnTo>
                    <a:pt x="12877" y="166370"/>
                  </a:lnTo>
                  <a:lnTo>
                    <a:pt x="12128" y="167119"/>
                  </a:lnTo>
                  <a:lnTo>
                    <a:pt x="13398" y="166370"/>
                  </a:lnTo>
                  <a:close/>
                </a:path>
                <a:path w="292100" h="171450">
                  <a:moveTo>
                    <a:pt x="15760" y="130810"/>
                  </a:moveTo>
                  <a:lnTo>
                    <a:pt x="15506" y="129540"/>
                  </a:lnTo>
                  <a:lnTo>
                    <a:pt x="15659" y="130810"/>
                  </a:lnTo>
                  <a:close/>
                </a:path>
                <a:path w="292100" h="171450">
                  <a:moveTo>
                    <a:pt x="18034" y="127749"/>
                  </a:moveTo>
                  <a:lnTo>
                    <a:pt x="17437" y="125730"/>
                  </a:lnTo>
                  <a:lnTo>
                    <a:pt x="15887" y="127000"/>
                  </a:lnTo>
                  <a:lnTo>
                    <a:pt x="16967" y="128270"/>
                  </a:lnTo>
                  <a:lnTo>
                    <a:pt x="18034" y="127749"/>
                  </a:lnTo>
                  <a:close/>
                </a:path>
                <a:path w="292100" h="171450">
                  <a:moveTo>
                    <a:pt x="19532" y="123190"/>
                  </a:moveTo>
                  <a:lnTo>
                    <a:pt x="19494" y="123050"/>
                  </a:lnTo>
                  <a:lnTo>
                    <a:pt x="19443" y="123190"/>
                  </a:lnTo>
                  <a:close/>
                </a:path>
                <a:path w="292100" h="171450">
                  <a:moveTo>
                    <a:pt x="19659" y="128270"/>
                  </a:moveTo>
                  <a:lnTo>
                    <a:pt x="19646" y="128130"/>
                  </a:lnTo>
                  <a:lnTo>
                    <a:pt x="19100" y="127228"/>
                  </a:lnTo>
                  <a:lnTo>
                    <a:pt x="18034" y="127749"/>
                  </a:lnTo>
                  <a:lnTo>
                    <a:pt x="18186" y="128270"/>
                  </a:lnTo>
                  <a:lnTo>
                    <a:pt x="19659" y="128270"/>
                  </a:lnTo>
                  <a:close/>
                </a:path>
                <a:path w="292100" h="171450">
                  <a:moveTo>
                    <a:pt x="20307" y="120650"/>
                  </a:moveTo>
                  <a:lnTo>
                    <a:pt x="18097" y="120650"/>
                  </a:lnTo>
                  <a:lnTo>
                    <a:pt x="19215" y="121920"/>
                  </a:lnTo>
                  <a:lnTo>
                    <a:pt x="19494" y="123050"/>
                  </a:lnTo>
                  <a:lnTo>
                    <a:pt x="20307" y="120650"/>
                  </a:lnTo>
                  <a:close/>
                </a:path>
                <a:path w="292100" h="171450">
                  <a:moveTo>
                    <a:pt x="32562" y="121602"/>
                  </a:moveTo>
                  <a:lnTo>
                    <a:pt x="31381" y="120624"/>
                  </a:lnTo>
                  <a:lnTo>
                    <a:pt x="31356" y="120980"/>
                  </a:lnTo>
                  <a:lnTo>
                    <a:pt x="32562" y="121602"/>
                  </a:lnTo>
                  <a:close/>
                </a:path>
                <a:path w="292100" h="171450">
                  <a:moveTo>
                    <a:pt x="32778" y="113931"/>
                  </a:moveTo>
                  <a:lnTo>
                    <a:pt x="31242" y="114617"/>
                  </a:lnTo>
                  <a:lnTo>
                    <a:pt x="30848" y="115341"/>
                  </a:lnTo>
                  <a:lnTo>
                    <a:pt x="30988" y="117017"/>
                  </a:lnTo>
                  <a:lnTo>
                    <a:pt x="31978" y="116725"/>
                  </a:lnTo>
                  <a:lnTo>
                    <a:pt x="32778" y="113931"/>
                  </a:lnTo>
                  <a:close/>
                </a:path>
                <a:path w="292100" h="171450">
                  <a:moveTo>
                    <a:pt x="33997" y="168910"/>
                  </a:moveTo>
                  <a:lnTo>
                    <a:pt x="32537" y="168008"/>
                  </a:lnTo>
                  <a:lnTo>
                    <a:pt x="33489" y="169049"/>
                  </a:lnTo>
                  <a:lnTo>
                    <a:pt x="33997" y="168910"/>
                  </a:lnTo>
                  <a:close/>
                </a:path>
                <a:path w="292100" h="171450">
                  <a:moveTo>
                    <a:pt x="34518" y="170180"/>
                  </a:moveTo>
                  <a:lnTo>
                    <a:pt x="33489" y="169049"/>
                  </a:lnTo>
                  <a:lnTo>
                    <a:pt x="29464" y="170180"/>
                  </a:lnTo>
                  <a:lnTo>
                    <a:pt x="34518" y="170180"/>
                  </a:lnTo>
                  <a:close/>
                </a:path>
                <a:path w="292100" h="171450">
                  <a:moveTo>
                    <a:pt x="40208" y="116420"/>
                  </a:moveTo>
                  <a:lnTo>
                    <a:pt x="39560" y="113804"/>
                  </a:lnTo>
                  <a:lnTo>
                    <a:pt x="38341" y="116471"/>
                  </a:lnTo>
                  <a:lnTo>
                    <a:pt x="38087" y="115328"/>
                  </a:lnTo>
                  <a:lnTo>
                    <a:pt x="36741" y="118516"/>
                  </a:lnTo>
                  <a:lnTo>
                    <a:pt x="35750" y="118808"/>
                  </a:lnTo>
                  <a:lnTo>
                    <a:pt x="35077" y="117538"/>
                  </a:lnTo>
                  <a:lnTo>
                    <a:pt x="35293" y="116509"/>
                  </a:lnTo>
                  <a:lnTo>
                    <a:pt x="34912" y="117221"/>
                  </a:lnTo>
                  <a:lnTo>
                    <a:pt x="33794" y="115824"/>
                  </a:lnTo>
                  <a:lnTo>
                    <a:pt x="33197" y="117576"/>
                  </a:lnTo>
                  <a:lnTo>
                    <a:pt x="34378" y="119811"/>
                  </a:lnTo>
                  <a:lnTo>
                    <a:pt x="35991" y="119964"/>
                  </a:lnTo>
                  <a:lnTo>
                    <a:pt x="37744" y="118224"/>
                  </a:lnTo>
                  <a:lnTo>
                    <a:pt x="38061" y="118859"/>
                  </a:lnTo>
                  <a:lnTo>
                    <a:pt x="37680" y="119595"/>
                  </a:lnTo>
                  <a:lnTo>
                    <a:pt x="37592" y="120103"/>
                  </a:lnTo>
                  <a:lnTo>
                    <a:pt x="38785" y="118783"/>
                  </a:lnTo>
                  <a:lnTo>
                    <a:pt x="40208" y="116420"/>
                  </a:lnTo>
                  <a:close/>
                </a:path>
                <a:path w="292100" h="171450">
                  <a:moveTo>
                    <a:pt x="41059" y="151422"/>
                  </a:moveTo>
                  <a:lnTo>
                    <a:pt x="40995" y="151130"/>
                  </a:lnTo>
                  <a:lnTo>
                    <a:pt x="40449" y="151130"/>
                  </a:lnTo>
                  <a:lnTo>
                    <a:pt x="41059" y="151422"/>
                  </a:lnTo>
                  <a:close/>
                </a:path>
                <a:path w="292100" h="171450">
                  <a:moveTo>
                    <a:pt x="41694" y="113804"/>
                  </a:moveTo>
                  <a:lnTo>
                    <a:pt x="41325" y="113779"/>
                  </a:lnTo>
                  <a:lnTo>
                    <a:pt x="40894" y="113690"/>
                  </a:lnTo>
                  <a:lnTo>
                    <a:pt x="40627" y="114363"/>
                  </a:lnTo>
                  <a:lnTo>
                    <a:pt x="41694" y="113804"/>
                  </a:lnTo>
                  <a:close/>
                </a:path>
                <a:path w="292100" h="171450">
                  <a:moveTo>
                    <a:pt x="42100" y="119380"/>
                  </a:moveTo>
                  <a:lnTo>
                    <a:pt x="41490" y="118745"/>
                  </a:lnTo>
                  <a:lnTo>
                    <a:pt x="41376" y="119380"/>
                  </a:lnTo>
                  <a:lnTo>
                    <a:pt x="42100" y="119380"/>
                  </a:lnTo>
                  <a:close/>
                </a:path>
                <a:path w="292100" h="171450">
                  <a:moveTo>
                    <a:pt x="42202" y="113538"/>
                  </a:moveTo>
                  <a:lnTo>
                    <a:pt x="41694" y="113804"/>
                  </a:lnTo>
                  <a:lnTo>
                    <a:pt x="41910" y="113804"/>
                  </a:lnTo>
                  <a:lnTo>
                    <a:pt x="42125" y="113792"/>
                  </a:lnTo>
                  <a:lnTo>
                    <a:pt x="42202" y="113538"/>
                  </a:lnTo>
                  <a:close/>
                </a:path>
                <a:path w="292100" h="171450">
                  <a:moveTo>
                    <a:pt x="42722" y="113271"/>
                  </a:moveTo>
                  <a:lnTo>
                    <a:pt x="42265" y="113157"/>
                  </a:lnTo>
                  <a:lnTo>
                    <a:pt x="42278" y="113309"/>
                  </a:lnTo>
                  <a:lnTo>
                    <a:pt x="42252" y="113449"/>
                  </a:lnTo>
                  <a:lnTo>
                    <a:pt x="42722" y="113271"/>
                  </a:lnTo>
                  <a:close/>
                </a:path>
                <a:path w="292100" h="171450">
                  <a:moveTo>
                    <a:pt x="44107" y="115570"/>
                  </a:moveTo>
                  <a:lnTo>
                    <a:pt x="41567" y="115570"/>
                  </a:lnTo>
                  <a:lnTo>
                    <a:pt x="40868" y="118110"/>
                  </a:lnTo>
                  <a:lnTo>
                    <a:pt x="41490" y="118745"/>
                  </a:lnTo>
                  <a:lnTo>
                    <a:pt x="41808" y="116840"/>
                  </a:lnTo>
                  <a:lnTo>
                    <a:pt x="42354" y="116840"/>
                  </a:lnTo>
                  <a:lnTo>
                    <a:pt x="44107" y="115570"/>
                  </a:lnTo>
                  <a:close/>
                </a:path>
                <a:path w="292100" h="171450">
                  <a:moveTo>
                    <a:pt x="49390" y="115570"/>
                  </a:moveTo>
                  <a:lnTo>
                    <a:pt x="48399" y="115570"/>
                  </a:lnTo>
                  <a:lnTo>
                    <a:pt x="44907" y="118110"/>
                  </a:lnTo>
                  <a:lnTo>
                    <a:pt x="44488" y="116840"/>
                  </a:lnTo>
                  <a:lnTo>
                    <a:pt x="46037" y="115570"/>
                  </a:lnTo>
                  <a:lnTo>
                    <a:pt x="44107" y="115570"/>
                  </a:lnTo>
                  <a:lnTo>
                    <a:pt x="44742" y="118110"/>
                  </a:lnTo>
                  <a:lnTo>
                    <a:pt x="43548" y="119380"/>
                  </a:lnTo>
                  <a:lnTo>
                    <a:pt x="44615" y="124460"/>
                  </a:lnTo>
                  <a:lnTo>
                    <a:pt x="48552" y="118110"/>
                  </a:lnTo>
                  <a:lnTo>
                    <a:pt x="48907" y="118110"/>
                  </a:lnTo>
                  <a:lnTo>
                    <a:pt x="49390" y="115570"/>
                  </a:lnTo>
                  <a:close/>
                </a:path>
                <a:path w="292100" h="171450">
                  <a:moveTo>
                    <a:pt x="50355" y="165100"/>
                  </a:moveTo>
                  <a:lnTo>
                    <a:pt x="50126" y="164223"/>
                  </a:lnTo>
                  <a:lnTo>
                    <a:pt x="50241" y="165100"/>
                  </a:lnTo>
                  <a:close/>
                </a:path>
                <a:path w="292100" h="171450">
                  <a:moveTo>
                    <a:pt x="50393" y="119380"/>
                  </a:moveTo>
                  <a:lnTo>
                    <a:pt x="50342" y="119024"/>
                  </a:lnTo>
                  <a:lnTo>
                    <a:pt x="48552" y="118110"/>
                  </a:lnTo>
                  <a:lnTo>
                    <a:pt x="50393" y="119380"/>
                  </a:lnTo>
                  <a:close/>
                </a:path>
                <a:path w="292100" h="171450">
                  <a:moveTo>
                    <a:pt x="51003" y="113830"/>
                  </a:moveTo>
                  <a:lnTo>
                    <a:pt x="50660" y="113944"/>
                  </a:lnTo>
                  <a:lnTo>
                    <a:pt x="50368" y="114211"/>
                  </a:lnTo>
                  <a:lnTo>
                    <a:pt x="50114" y="114541"/>
                  </a:lnTo>
                  <a:lnTo>
                    <a:pt x="50393" y="114414"/>
                  </a:lnTo>
                  <a:lnTo>
                    <a:pt x="50660" y="114338"/>
                  </a:lnTo>
                  <a:lnTo>
                    <a:pt x="50927" y="114274"/>
                  </a:lnTo>
                  <a:lnTo>
                    <a:pt x="51003" y="113830"/>
                  </a:lnTo>
                  <a:close/>
                </a:path>
                <a:path w="292100" h="171450">
                  <a:moveTo>
                    <a:pt x="51511" y="114160"/>
                  </a:moveTo>
                  <a:lnTo>
                    <a:pt x="50863" y="114960"/>
                  </a:lnTo>
                  <a:lnTo>
                    <a:pt x="50952" y="115176"/>
                  </a:lnTo>
                  <a:lnTo>
                    <a:pt x="51092" y="114579"/>
                  </a:lnTo>
                  <a:lnTo>
                    <a:pt x="51231" y="114287"/>
                  </a:lnTo>
                  <a:lnTo>
                    <a:pt x="51511" y="114160"/>
                  </a:lnTo>
                  <a:close/>
                </a:path>
                <a:path w="292100" h="171450">
                  <a:moveTo>
                    <a:pt x="52324" y="114160"/>
                  </a:moveTo>
                  <a:lnTo>
                    <a:pt x="51955" y="114071"/>
                  </a:lnTo>
                  <a:lnTo>
                    <a:pt x="51701" y="114084"/>
                  </a:lnTo>
                  <a:lnTo>
                    <a:pt x="51511" y="114160"/>
                  </a:lnTo>
                  <a:lnTo>
                    <a:pt x="52044" y="114134"/>
                  </a:lnTo>
                  <a:lnTo>
                    <a:pt x="52324" y="114160"/>
                  </a:lnTo>
                  <a:close/>
                </a:path>
                <a:path w="292100" h="171450">
                  <a:moveTo>
                    <a:pt x="53809" y="163830"/>
                  </a:moveTo>
                  <a:lnTo>
                    <a:pt x="53721" y="163601"/>
                  </a:lnTo>
                  <a:lnTo>
                    <a:pt x="53581" y="163715"/>
                  </a:lnTo>
                  <a:lnTo>
                    <a:pt x="53809" y="163830"/>
                  </a:lnTo>
                  <a:close/>
                </a:path>
                <a:path w="292100" h="171450">
                  <a:moveTo>
                    <a:pt x="54876" y="123837"/>
                  </a:moveTo>
                  <a:lnTo>
                    <a:pt x="54673" y="123939"/>
                  </a:lnTo>
                  <a:lnTo>
                    <a:pt x="54508" y="124040"/>
                  </a:lnTo>
                  <a:lnTo>
                    <a:pt x="54876" y="123837"/>
                  </a:lnTo>
                  <a:close/>
                </a:path>
                <a:path w="292100" h="171450">
                  <a:moveTo>
                    <a:pt x="55168" y="114007"/>
                  </a:moveTo>
                  <a:lnTo>
                    <a:pt x="55079" y="114185"/>
                  </a:lnTo>
                  <a:lnTo>
                    <a:pt x="55029" y="114465"/>
                  </a:lnTo>
                  <a:lnTo>
                    <a:pt x="54991" y="114871"/>
                  </a:lnTo>
                  <a:lnTo>
                    <a:pt x="55168" y="114007"/>
                  </a:lnTo>
                  <a:close/>
                </a:path>
                <a:path w="292100" h="171450">
                  <a:moveTo>
                    <a:pt x="55321" y="124460"/>
                  </a:moveTo>
                  <a:lnTo>
                    <a:pt x="55308" y="124307"/>
                  </a:lnTo>
                  <a:lnTo>
                    <a:pt x="55092" y="124460"/>
                  </a:lnTo>
                  <a:lnTo>
                    <a:pt x="55321" y="124460"/>
                  </a:lnTo>
                  <a:close/>
                </a:path>
                <a:path w="292100" h="171450">
                  <a:moveTo>
                    <a:pt x="55549" y="113220"/>
                  </a:moveTo>
                  <a:lnTo>
                    <a:pt x="55308" y="113309"/>
                  </a:lnTo>
                  <a:lnTo>
                    <a:pt x="55168" y="113995"/>
                  </a:lnTo>
                  <a:lnTo>
                    <a:pt x="55549" y="113220"/>
                  </a:lnTo>
                  <a:close/>
                </a:path>
                <a:path w="292100" h="171450">
                  <a:moveTo>
                    <a:pt x="55981" y="113055"/>
                  </a:moveTo>
                  <a:lnTo>
                    <a:pt x="55803" y="112725"/>
                  </a:lnTo>
                  <a:lnTo>
                    <a:pt x="55549" y="113220"/>
                  </a:lnTo>
                  <a:lnTo>
                    <a:pt x="55981" y="113055"/>
                  </a:lnTo>
                  <a:close/>
                </a:path>
                <a:path w="292100" h="171450">
                  <a:moveTo>
                    <a:pt x="58750" y="114769"/>
                  </a:moveTo>
                  <a:lnTo>
                    <a:pt x="57873" y="114528"/>
                  </a:lnTo>
                  <a:lnTo>
                    <a:pt x="56578" y="112814"/>
                  </a:lnTo>
                  <a:lnTo>
                    <a:pt x="55981" y="113055"/>
                  </a:lnTo>
                  <a:lnTo>
                    <a:pt x="57848" y="116192"/>
                  </a:lnTo>
                  <a:lnTo>
                    <a:pt x="58750" y="114769"/>
                  </a:lnTo>
                  <a:close/>
                </a:path>
                <a:path w="292100" h="171450">
                  <a:moveTo>
                    <a:pt x="62255" y="125730"/>
                  </a:moveTo>
                  <a:lnTo>
                    <a:pt x="61988" y="125730"/>
                  </a:lnTo>
                  <a:lnTo>
                    <a:pt x="62255" y="125730"/>
                  </a:lnTo>
                  <a:close/>
                </a:path>
                <a:path w="292100" h="171450">
                  <a:moveTo>
                    <a:pt x="71234" y="124460"/>
                  </a:moveTo>
                  <a:lnTo>
                    <a:pt x="69697" y="124460"/>
                  </a:lnTo>
                  <a:lnTo>
                    <a:pt x="69507" y="125730"/>
                  </a:lnTo>
                  <a:lnTo>
                    <a:pt x="71234" y="124460"/>
                  </a:lnTo>
                  <a:close/>
                </a:path>
                <a:path w="292100" h="171450">
                  <a:moveTo>
                    <a:pt x="71996" y="127558"/>
                  </a:moveTo>
                  <a:lnTo>
                    <a:pt x="71056" y="125780"/>
                  </a:lnTo>
                  <a:lnTo>
                    <a:pt x="69837" y="125615"/>
                  </a:lnTo>
                  <a:lnTo>
                    <a:pt x="71640" y="127596"/>
                  </a:lnTo>
                  <a:lnTo>
                    <a:pt x="71996" y="127558"/>
                  </a:lnTo>
                  <a:close/>
                </a:path>
                <a:path w="292100" h="171450">
                  <a:moveTo>
                    <a:pt x="73926" y="126149"/>
                  </a:moveTo>
                  <a:lnTo>
                    <a:pt x="70827" y="125336"/>
                  </a:lnTo>
                  <a:lnTo>
                    <a:pt x="71056" y="125780"/>
                  </a:lnTo>
                  <a:lnTo>
                    <a:pt x="73926" y="126149"/>
                  </a:lnTo>
                  <a:close/>
                </a:path>
                <a:path w="292100" h="171450">
                  <a:moveTo>
                    <a:pt x="74409" y="130644"/>
                  </a:moveTo>
                  <a:lnTo>
                    <a:pt x="71640" y="127596"/>
                  </a:lnTo>
                  <a:lnTo>
                    <a:pt x="70586" y="127711"/>
                  </a:lnTo>
                  <a:lnTo>
                    <a:pt x="74409" y="130644"/>
                  </a:lnTo>
                  <a:close/>
                </a:path>
                <a:path w="292100" h="171450">
                  <a:moveTo>
                    <a:pt x="75311" y="114300"/>
                  </a:moveTo>
                  <a:lnTo>
                    <a:pt x="73304" y="114300"/>
                  </a:lnTo>
                  <a:lnTo>
                    <a:pt x="75145" y="115277"/>
                  </a:lnTo>
                  <a:lnTo>
                    <a:pt x="75311" y="114300"/>
                  </a:lnTo>
                  <a:close/>
                </a:path>
                <a:path w="292100" h="171450">
                  <a:moveTo>
                    <a:pt x="75704" y="115570"/>
                  </a:moveTo>
                  <a:lnTo>
                    <a:pt x="75145" y="115277"/>
                  </a:lnTo>
                  <a:lnTo>
                    <a:pt x="74866" y="116840"/>
                  </a:lnTo>
                  <a:lnTo>
                    <a:pt x="75590" y="116243"/>
                  </a:lnTo>
                  <a:lnTo>
                    <a:pt x="75704" y="115570"/>
                  </a:lnTo>
                  <a:close/>
                </a:path>
                <a:path w="292100" h="171450">
                  <a:moveTo>
                    <a:pt x="76517" y="124460"/>
                  </a:moveTo>
                  <a:lnTo>
                    <a:pt x="76441" y="123482"/>
                  </a:lnTo>
                  <a:lnTo>
                    <a:pt x="74612" y="124460"/>
                  </a:lnTo>
                  <a:lnTo>
                    <a:pt x="76517" y="124460"/>
                  </a:lnTo>
                  <a:close/>
                </a:path>
                <a:path w="292100" h="171450">
                  <a:moveTo>
                    <a:pt x="79019" y="165100"/>
                  </a:moveTo>
                  <a:lnTo>
                    <a:pt x="78473" y="165100"/>
                  </a:lnTo>
                  <a:lnTo>
                    <a:pt x="78562" y="165912"/>
                  </a:lnTo>
                  <a:lnTo>
                    <a:pt x="79019" y="165100"/>
                  </a:lnTo>
                  <a:close/>
                </a:path>
                <a:path w="292100" h="171450">
                  <a:moveTo>
                    <a:pt x="79044" y="170180"/>
                  </a:moveTo>
                  <a:lnTo>
                    <a:pt x="78562" y="165912"/>
                  </a:lnTo>
                  <a:lnTo>
                    <a:pt x="78308" y="166370"/>
                  </a:lnTo>
                  <a:lnTo>
                    <a:pt x="76174" y="166370"/>
                  </a:lnTo>
                  <a:lnTo>
                    <a:pt x="76708" y="167640"/>
                  </a:lnTo>
                  <a:lnTo>
                    <a:pt x="79044" y="170180"/>
                  </a:lnTo>
                  <a:close/>
                </a:path>
                <a:path w="292100" h="171450">
                  <a:moveTo>
                    <a:pt x="81178" y="115570"/>
                  </a:moveTo>
                  <a:lnTo>
                    <a:pt x="80784" y="115570"/>
                  </a:lnTo>
                  <a:lnTo>
                    <a:pt x="80949" y="115747"/>
                  </a:lnTo>
                  <a:lnTo>
                    <a:pt x="81178" y="115570"/>
                  </a:lnTo>
                  <a:close/>
                </a:path>
                <a:path w="292100" h="171450">
                  <a:moveTo>
                    <a:pt x="82981" y="115976"/>
                  </a:moveTo>
                  <a:lnTo>
                    <a:pt x="82892" y="116370"/>
                  </a:lnTo>
                  <a:lnTo>
                    <a:pt x="82829" y="116700"/>
                  </a:lnTo>
                  <a:lnTo>
                    <a:pt x="82753" y="116992"/>
                  </a:lnTo>
                  <a:lnTo>
                    <a:pt x="82981" y="115976"/>
                  </a:lnTo>
                  <a:close/>
                </a:path>
                <a:path w="292100" h="171450">
                  <a:moveTo>
                    <a:pt x="84836" y="128739"/>
                  </a:moveTo>
                  <a:lnTo>
                    <a:pt x="83604" y="127876"/>
                  </a:lnTo>
                  <a:lnTo>
                    <a:pt x="81902" y="128244"/>
                  </a:lnTo>
                  <a:lnTo>
                    <a:pt x="83591" y="129222"/>
                  </a:lnTo>
                  <a:lnTo>
                    <a:pt x="83464" y="129743"/>
                  </a:lnTo>
                  <a:lnTo>
                    <a:pt x="84569" y="128943"/>
                  </a:lnTo>
                  <a:lnTo>
                    <a:pt x="84836" y="128739"/>
                  </a:lnTo>
                  <a:close/>
                </a:path>
                <a:path w="292100" h="171450">
                  <a:moveTo>
                    <a:pt x="92252" y="117538"/>
                  </a:moveTo>
                  <a:lnTo>
                    <a:pt x="90576" y="116611"/>
                  </a:lnTo>
                  <a:lnTo>
                    <a:pt x="91287" y="117119"/>
                  </a:lnTo>
                  <a:lnTo>
                    <a:pt x="91833" y="117386"/>
                  </a:lnTo>
                  <a:lnTo>
                    <a:pt x="92252" y="117538"/>
                  </a:lnTo>
                  <a:close/>
                </a:path>
                <a:path w="292100" h="171450">
                  <a:moveTo>
                    <a:pt x="98310" y="120650"/>
                  </a:moveTo>
                  <a:lnTo>
                    <a:pt x="96418" y="120650"/>
                  </a:lnTo>
                  <a:lnTo>
                    <a:pt x="98171" y="121920"/>
                  </a:lnTo>
                  <a:lnTo>
                    <a:pt x="98310" y="120650"/>
                  </a:lnTo>
                  <a:close/>
                </a:path>
                <a:path w="292100" h="171450">
                  <a:moveTo>
                    <a:pt x="100723" y="129540"/>
                  </a:moveTo>
                  <a:close/>
                </a:path>
                <a:path w="292100" h="171450">
                  <a:moveTo>
                    <a:pt x="104330" y="118554"/>
                  </a:moveTo>
                  <a:lnTo>
                    <a:pt x="104279" y="118338"/>
                  </a:lnTo>
                  <a:lnTo>
                    <a:pt x="104178" y="118122"/>
                  </a:lnTo>
                  <a:lnTo>
                    <a:pt x="103974" y="117919"/>
                  </a:lnTo>
                  <a:lnTo>
                    <a:pt x="103987" y="118071"/>
                  </a:lnTo>
                  <a:lnTo>
                    <a:pt x="104140" y="118313"/>
                  </a:lnTo>
                  <a:lnTo>
                    <a:pt x="104330" y="118554"/>
                  </a:lnTo>
                  <a:close/>
                </a:path>
                <a:path w="292100" h="171450">
                  <a:moveTo>
                    <a:pt x="104457" y="119380"/>
                  </a:moveTo>
                  <a:lnTo>
                    <a:pt x="104330" y="119380"/>
                  </a:lnTo>
                  <a:lnTo>
                    <a:pt x="104419" y="119519"/>
                  </a:lnTo>
                  <a:lnTo>
                    <a:pt x="104457" y="119380"/>
                  </a:lnTo>
                  <a:close/>
                </a:path>
                <a:path w="292100" h="171450">
                  <a:moveTo>
                    <a:pt x="112255" y="168910"/>
                  </a:moveTo>
                  <a:lnTo>
                    <a:pt x="111899" y="168910"/>
                  </a:lnTo>
                  <a:lnTo>
                    <a:pt x="112128" y="169227"/>
                  </a:lnTo>
                  <a:lnTo>
                    <a:pt x="112255" y="168910"/>
                  </a:lnTo>
                  <a:close/>
                </a:path>
                <a:path w="292100" h="171450">
                  <a:moveTo>
                    <a:pt x="113728" y="171450"/>
                  </a:moveTo>
                  <a:lnTo>
                    <a:pt x="112128" y="169227"/>
                  </a:lnTo>
                  <a:lnTo>
                    <a:pt x="111747" y="170180"/>
                  </a:lnTo>
                  <a:lnTo>
                    <a:pt x="113728" y="171450"/>
                  </a:lnTo>
                  <a:close/>
                </a:path>
                <a:path w="292100" h="171450">
                  <a:moveTo>
                    <a:pt x="117195" y="125730"/>
                  </a:moveTo>
                  <a:lnTo>
                    <a:pt x="117182" y="124764"/>
                  </a:lnTo>
                  <a:lnTo>
                    <a:pt x="116598" y="125730"/>
                  </a:lnTo>
                  <a:lnTo>
                    <a:pt x="117195" y="125730"/>
                  </a:lnTo>
                  <a:close/>
                </a:path>
                <a:path w="292100" h="171450">
                  <a:moveTo>
                    <a:pt x="117894" y="128270"/>
                  </a:moveTo>
                  <a:lnTo>
                    <a:pt x="117424" y="126174"/>
                  </a:lnTo>
                  <a:lnTo>
                    <a:pt x="116497" y="127000"/>
                  </a:lnTo>
                  <a:lnTo>
                    <a:pt x="117894" y="128270"/>
                  </a:lnTo>
                  <a:close/>
                </a:path>
                <a:path w="292100" h="171450">
                  <a:moveTo>
                    <a:pt x="117919" y="125730"/>
                  </a:moveTo>
                  <a:lnTo>
                    <a:pt x="117322" y="125730"/>
                  </a:lnTo>
                  <a:lnTo>
                    <a:pt x="117424" y="126174"/>
                  </a:lnTo>
                  <a:lnTo>
                    <a:pt x="117919" y="125730"/>
                  </a:lnTo>
                  <a:close/>
                </a:path>
                <a:path w="292100" h="171450">
                  <a:moveTo>
                    <a:pt x="120865" y="130810"/>
                  </a:moveTo>
                  <a:lnTo>
                    <a:pt x="120815" y="130657"/>
                  </a:lnTo>
                  <a:lnTo>
                    <a:pt x="120789" y="130810"/>
                  </a:lnTo>
                  <a:close/>
                </a:path>
                <a:path w="292100" h="171450">
                  <a:moveTo>
                    <a:pt x="121031" y="131229"/>
                  </a:moveTo>
                  <a:lnTo>
                    <a:pt x="120967" y="130949"/>
                  </a:lnTo>
                  <a:lnTo>
                    <a:pt x="120865" y="130670"/>
                  </a:lnTo>
                  <a:lnTo>
                    <a:pt x="120865" y="130810"/>
                  </a:lnTo>
                  <a:lnTo>
                    <a:pt x="120891" y="131025"/>
                  </a:lnTo>
                  <a:lnTo>
                    <a:pt x="120954" y="131343"/>
                  </a:lnTo>
                  <a:lnTo>
                    <a:pt x="121031" y="131533"/>
                  </a:lnTo>
                  <a:lnTo>
                    <a:pt x="121031" y="131229"/>
                  </a:lnTo>
                  <a:close/>
                </a:path>
                <a:path w="292100" h="171450">
                  <a:moveTo>
                    <a:pt x="134404" y="128371"/>
                  </a:moveTo>
                  <a:lnTo>
                    <a:pt x="133477" y="128574"/>
                  </a:lnTo>
                  <a:lnTo>
                    <a:pt x="132715" y="128333"/>
                  </a:lnTo>
                  <a:lnTo>
                    <a:pt x="134251" y="129286"/>
                  </a:lnTo>
                  <a:lnTo>
                    <a:pt x="134404" y="128371"/>
                  </a:lnTo>
                  <a:close/>
                </a:path>
                <a:path w="292100" h="171450">
                  <a:moveTo>
                    <a:pt x="153517" y="101092"/>
                  </a:moveTo>
                  <a:lnTo>
                    <a:pt x="151714" y="101307"/>
                  </a:lnTo>
                  <a:lnTo>
                    <a:pt x="152996" y="102933"/>
                  </a:lnTo>
                  <a:lnTo>
                    <a:pt x="153517" y="101092"/>
                  </a:lnTo>
                  <a:close/>
                </a:path>
                <a:path w="292100" h="171450">
                  <a:moveTo>
                    <a:pt x="155181" y="119595"/>
                  </a:moveTo>
                  <a:lnTo>
                    <a:pt x="154216" y="118630"/>
                  </a:lnTo>
                  <a:lnTo>
                    <a:pt x="155117" y="119634"/>
                  </a:lnTo>
                  <a:close/>
                </a:path>
                <a:path w="292100" h="171450">
                  <a:moveTo>
                    <a:pt x="156425" y="118948"/>
                  </a:moveTo>
                  <a:lnTo>
                    <a:pt x="155181" y="119595"/>
                  </a:lnTo>
                  <a:lnTo>
                    <a:pt x="155765" y="120192"/>
                  </a:lnTo>
                  <a:lnTo>
                    <a:pt x="156425" y="118948"/>
                  </a:lnTo>
                  <a:close/>
                </a:path>
                <a:path w="292100" h="171450">
                  <a:moveTo>
                    <a:pt x="165417" y="86525"/>
                  </a:moveTo>
                  <a:lnTo>
                    <a:pt x="165277" y="85902"/>
                  </a:lnTo>
                  <a:lnTo>
                    <a:pt x="165138" y="85305"/>
                  </a:lnTo>
                  <a:lnTo>
                    <a:pt x="165138" y="84759"/>
                  </a:lnTo>
                  <a:lnTo>
                    <a:pt x="164592" y="85331"/>
                  </a:lnTo>
                  <a:lnTo>
                    <a:pt x="164249" y="85813"/>
                  </a:lnTo>
                  <a:lnTo>
                    <a:pt x="165417" y="86525"/>
                  </a:lnTo>
                  <a:close/>
                </a:path>
                <a:path w="292100" h="171450">
                  <a:moveTo>
                    <a:pt x="166179" y="83769"/>
                  </a:moveTo>
                  <a:lnTo>
                    <a:pt x="166166" y="83032"/>
                  </a:lnTo>
                  <a:lnTo>
                    <a:pt x="165379" y="83477"/>
                  </a:lnTo>
                  <a:lnTo>
                    <a:pt x="165176" y="84086"/>
                  </a:lnTo>
                  <a:lnTo>
                    <a:pt x="165150" y="84759"/>
                  </a:lnTo>
                  <a:lnTo>
                    <a:pt x="165608" y="84302"/>
                  </a:lnTo>
                  <a:lnTo>
                    <a:pt x="166179" y="83769"/>
                  </a:lnTo>
                  <a:close/>
                </a:path>
                <a:path w="292100" h="171450">
                  <a:moveTo>
                    <a:pt x="169773" y="100330"/>
                  </a:moveTo>
                  <a:lnTo>
                    <a:pt x="168541" y="100330"/>
                  </a:lnTo>
                  <a:lnTo>
                    <a:pt x="169189" y="101600"/>
                  </a:lnTo>
                  <a:lnTo>
                    <a:pt x="169773" y="100330"/>
                  </a:lnTo>
                  <a:close/>
                </a:path>
                <a:path w="292100" h="171450">
                  <a:moveTo>
                    <a:pt x="170281" y="72390"/>
                  </a:moveTo>
                  <a:lnTo>
                    <a:pt x="168935" y="71120"/>
                  </a:lnTo>
                  <a:lnTo>
                    <a:pt x="169405" y="72390"/>
                  </a:lnTo>
                  <a:lnTo>
                    <a:pt x="170281" y="72390"/>
                  </a:lnTo>
                  <a:close/>
                </a:path>
                <a:path w="292100" h="171450">
                  <a:moveTo>
                    <a:pt x="171386" y="101523"/>
                  </a:moveTo>
                  <a:lnTo>
                    <a:pt x="170878" y="103187"/>
                  </a:lnTo>
                  <a:lnTo>
                    <a:pt x="170827" y="103847"/>
                  </a:lnTo>
                  <a:lnTo>
                    <a:pt x="171386" y="101523"/>
                  </a:lnTo>
                  <a:close/>
                </a:path>
                <a:path w="292100" h="171450">
                  <a:moveTo>
                    <a:pt x="171894" y="100330"/>
                  </a:moveTo>
                  <a:lnTo>
                    <a:pt x="170942" y="97790"/>
                  </a:lnTo>
                  <a:lnTo>
                    <a:pt x="169773" y="100330"/>
                  </a:lnTo>
                  <a:lnTo>
                    <a:pt x="171894" y="100330"/>
                  </a:lnTo>
                  <a:close/>
                </a:path>
                <a:path w="292100" h="171450">
                  <a:moveTo>
                    <a:pt x="175412" y="144437"/>
                  </a:moveTo>
                  <a:lnTo>
                    <a:pt x="174548" y="145846"/>
                  </a:lnTo>
                  <a:lnTo>
                    <a:pt x="175221" y="145605"/>
                  </a:lnTo>
                  <a:lnTo>
                    <a:pt x="175412" y="144437"/>
                  </a:lnTo>
                  <a:close/>
                </a:path>
                <a:path w="292100" h="171450">
                  <a:moveTo>
                    <a:pt x="176237" y="86423"/>
                  </a:moveTo>
                  <a:lnTo>
                    <a:pt x="175971" y="86398"/>
                  </a:lnTo>
                  <a:lnTo>
                    <a:pt x="175806" y="86829"/>
                  </a:lnTo>
                  <a:lnTo>
                    <a:pt x="175971" y="87134"/>
                  </a:lnTo>
                  <a:lnTo>
                    <a:pt x="176174" y="87287"/>
                  </a:lnTo>
                  <a:lnTo>
                    <a:pt x="176212" y="86817"/>
                  </a:lnTo>
                  <a:lnTo>
                    <a:pt x="176237" y="86423"/>
                  </a:lnTo>
                  <a:close/>
                </a:path>
                <a:path w="292100" h="171450">
                  <a:moveTo>
                    <a:pt x="176339" y="52222"/>
                  </a:moveTo>
                  <a:lnTo>
                    <a:pt x="176276" y="52070"/>
                  </a:lnTo>
                  <a:lnTo>
                    <a:pt x="176339" y="52222"/>
                  </a:lnTo>
                  <a:close/>
                </a:path>
                <a:path w="292100" h="171450">
                  <a:moveTo>
                    <a:pt x="177431" y="53340"/>
                  </a:moveTo>
                  <a:lnTo>
                    <a:pt x="176339" y="52222"/>
                  </a:lnTo>
                  <a:lnTo>
                    <a:pt x="176784" y="53340"/>
                  </a:lnTo>
                  <a:lnTo>
                    <a:pt x="177431" y="53340"/>
                  </a:lnTo>
                  <a:close/>
                </a:path>
                <a:path w="292100" h="171450">
                  <a:moveTo>
                    <a:pt x="177507" y="167284"/>
                  </a:moveTo>
                  <a:lnTo>
                    <a:pt x="176822" y="167855"/>
                  </a:lnTo>
                  <a:lnTo>
                    <a:pt x="177152" y="167779"/>
                  </a:lnTo>
                  <a:lnTo>
                    <a:pt x="177419" y="167614"/>
                  </a:lnTo>
                  <a:lnTo>
                    <a:pt x="177507" y="167284"/>
                  </a:lnTo>
                  <a:close/>
                </a:path>
                <a:path w="292100" h="171450">
                  <a:moveTo>
                    <a:pt x="177901" y="53340"/>
                  </a:moveTo>
                  <a:lnTo>
                    <a:pt x="177431" y="53340"/>
                  </a:lnTo>
                  <a:lnTo>
                    <a:pt x="177736" y="53657"/>
                  </a:lnTo>
                  <a:lnTo>
                    <a:pt x="177901" y="53340"/>
                  </a:lnTo>
                  <a:close/>
                </a:path>
                <a:path w="292100" h="171450">
                  <a:moveTo>
                    <a:pt x="179006" y="45008"/>
                  </a:moveTo>
                  <a:lnTo>
                    <a:pt x="178981" y="44881"/>
                  </a:lnTo>
                  <a:lnTo>
                    <a:pt x="178841" y="43954"/>
                  </a:lnTo>
                  <a:lnTo>
                    <a:pt x="178816" y="44538"/>
                  </a:lnTo>
                  <a:lnTo>
                    <a:pt x="178968" y="45250"/>
                  </a:lnTo>
                  <a:lnTo>
                    <a:pt x="179006" y="45008"/>
                  </a:lnTo>
                  <a:close/>
                </a:path>
                <a:path w="292100" h="171450">
                  <a:moveTo>
                    <a:pt x="179336" y="48260"/>
                  </a:moveTo>
                  <a:lnTo>
                    <a:pt x="179209" y="46990"/>
                  </a:lnTo>
                  <a:lnTo>
                    <a:pt x="179070" y="46990"/>
                  </a:lnTo>
                  <a:lnTo>
                    <a:pt x="178968" y="45720"/>
                  </a:lnTo>
                  <a:lnTo>
                    <a:pt x="178752" y="46990"/>
                  </a:lnTo>
                  <a:lnTo>
                    <a:pt x="177673" y="46990"/>
                  </a:lnTo>
                  <a:lnTo>
                    <a:pt x="179336" y="48260"/>
                  </a:lnTo>
                  <a:close/>
                </a:path>
                <a:path w="292100" h="171450">
                  <a:moveTo>
                    <a:pt x="183680" y="78905"/>
                  </a:moveTo>
                  <a:lnTo>
                    <a:pt x="183553" y="78676"/>
                  </a:lnTo>
                  <a:lnTo>
                    <a:pt x="183095" y="79133"/>
                  </a:lnTo>
                  <a:lnTo>
                    <a:pt x="183438" y="79057"/>
                  </a:lnTo>
                  <a:lnTo>
                    <a:pt x="183680" y="78905"/>
                  </a:lnTo>
                  <a:close/>
                </a:path>
                <a:path w="292100" h="171450">
                  <a:moveTo>
                    <a:pt x="184505" y="76200"/>
                  </a:moveTo>
                  <a:lnTo>
                    <a:pt x="180517" y="76200"/>
                  </a:lnTo>
                  <a:lnTo>
                    <a:pt x="181013" y="74930"/>
                  </a:lnTo>
                  <a:lnTo>
                    <a:pt x="181495" y="73660"/>
                  </a:lnTo>
                  <a:lnTo>
                    <a:pt x="171627" y="73660"/>
                  </a:lnTo>
                  <a:lnTo>
                    <a:pt x="169875" y="73660"/>
                  </a:lnTo>
                  <a:lnTo>
                    <a:pt x="166852" y="73660"/>
                  </a:lnTo>
                  <a:lnTo>
                    <a:pt x="166687" y="76200"/>
                  </a:lnTo>
                  <a:lnTo>
                    <a:pt x="168516" y="74930"/>
                  </a:lnTo>
                  <a:lnTo>
                    <a:pt x="167487" y="77470"/>
                  </a:lnTo>
                  <a:lnTo>
                    <a:pt x="168630" y="80010"/>
                  </a:lnTo>
                  <a:lnTo>
                    <a:pt x="166839" y="81280"/>
                  </a:lnTo>
                  <a:lnTo>
                    <a:pt x="166433" y="78740"/>
                  </a:lnTo>
                  <a:lnTo>
                    <a:pt x="165074" y="82550"/>
                  </a:lnTo>
                  <a:lnTo>
                    <a:pt x="167208" y="81280"/>
                  </a:lnTo>
                  <a:lnTo>
                    <a:pt x="167627" y="83820"/>
                  </a:lnTo>
                  <a:lnTo>
                    <a:pt x="170853" y="83820"/>
                  </a:lnTo>
                  <a:lnTo>
                    <a:pt x="168719" y="85090"/>
                  </a:lnTo>
                  <a:lnTo>
                    <a:pt x="167640" y="87630"/>
                  </a:lnTo>
                  <a:lnTo>
                    <a:pt x="165417" y="87630"/>
                  </a:lnTo>
                  <a:lnTo>
                    <a:pt x="166128" y="90170"/>
                  </a:lnTo>
                  <a:lnTo>
                    <a:pt x="164642" y="91440"/>
                  </a:lnTo>
                  <a:lnTo>
                    <a:pt x="163563" y="91440"/>
                  </a:lnTo>
                  <a:lnTo>
                    <a:pt x="161798" y="88900"/>
                  </a:lnTo>
                  <a:lnTo>
                    <a:pt x="161074" y="88900"/>
                  </a:lnTo>
                  <a:lnTo>
                    <a:pt x="162864" y="91440"/>
                  </a:lnTo>
                  <a:lnTo>
                    <a:pt x="159143" y="93980"/>
                  </a:lnTo>
                  <a:lnTo>
                    <a:pt x="158724" y="93980"/>
                  </a:lnTo>
                  <a:lnTo>
                    <a:pt x="160083" y="96520"/>
                  </a:lnTo>
                  <a:lnTo>
                    <a:pt x="158610" y="96520"/>
                  </a:lnTo>
                  <a:lnTo>
                    <a:pt x="157581" y="95250"/>
                  </a:lnTo>
                  <a:lnTo>
                    <a:pt x="155663" y="97790"/>
                  </a:lnTo>
                  <a:lnTo>
                    <a:pt x="161480" y="96520"/>
                  </a:lnTo>
                  <a:lnTo>
                    <a:pt x="158102" y="99060"/>
                  </a:lnTo>
                  <a:lnTo>
                    <a:pt x="157784" y="99060"/>
                  </a:lnTo>
                  <a:lnTo>
                    <a:pt x="157822" y="97790"/>
                  </a:lnTo>
                  <a:lnTo>
                    <a:pt x="155079" y="100330"/>
                  </a:lnTo>
                  <a:lnTo>
                    <a:pt x="155117" y="104140"/>
                  </a:lnTo>
                  <a:lnTo>
                    <a:pt x="152285" y="106680"/>
                  </a:lnTo>
                  <a:lnTo>
                    <a:pt x="149161" y="105410"/>
                  </a:lnTo>
                  <a:lnTo>
                    <a:pt x="153327" y="104140"/>
                  </a:lnTo>
                  <a:lnTo>
                    <a:pt x="150507" y="102870"/>
                  </a:lnTo>
                  <a:lnTo>
                    <a:pt x="148336" y="106680"/>
                  </a:lnTo>
                  <a:lnTo>
                    <a:pt x="147764" y="113030"/>
                  </a:lnTo>
                  <a:lnTo>
                    <a:pt x="144221" y="115570"/>
                  </a:lnTo>
                  <a:lnTo>
                    <a:pt x="145021" y="115570"/>
                  </a:lnTo>
                  <a:lnTo>
                    <a:pt x="146519" y="116840"/>
                  </a:lnTo>
                  <a:lnTo>
                    <a:pt x="145516" y="116840"/>
                  </a:lnTo>
                  <a:lnTo>
                    <a:pt x="143522" y="118110"/>
                  </a:lnTo>
                  <a:lnTo>
                    <a:pt x="141579" y="118110"/>
                  </a:lnTo>
                  <a:lnTo>
                    <a:pt x="140195" y="116840"/>
                  </a:lnTo>
                  <a:lnTo>
                    <a:pt x="139623" y="116840"/>
                  </a:lnTo>
                  <a:lnTo>
                    <a:pt x="138645" y="119380"/>
                  </a:lnTo>
                  <a:lnTo>
                    <a:pt x="137858" y="120650"/>
                  </a:lnTo>
                  <a:lnTo>
                    <a:pt x="136753" y="120650"/>
                  </a:lnTo>
                  <a:lnTo>
                    <a:pt x="134899" y="121920"/>
                  </a:lnTo>
                  <a:lnTo>
                    <a:pt x="135140" y="120650"/>
                  </a:lnTo>
                  <a:lnTo>
                    <a:pt x="135394" y="120650"/>
                  </a:lnTo>
                  <a:lnTo>
                    <a:pt x="133883" y="119380"/>
                  </a:lnTo>
                  <a:lnTo>
                    <a:pt x="126923" y="119380"/>
                  </a:lnTo>
                  <a:lnTo>
                    <a:pt x="127558" y="121920"/>
                  </a:lnTo>
                  <a:lnTo>
                    <a:pt x="125336" y="120650"/>
                  </a:lnTo>
                  <a:lnTo>
                    <a:pt x="123126" y="119380"/>
                  </a:lnTo>
                  <a:lnTo>
                    <a:pt x="118719" y="119380"/>
                  </a:lnTo>
                  <a:lnTo>
                    <a:pt x="114452" y="120650"/>
                  </a:lnTo>
                  <a:lnTo>
                    <a:pt x="110375" y="119380"/>
                  </a:lnTo>
                  <a:lnTo>
                    <a:pt x="111036" y="119380"/>
                  </a:lnTo>
                  <a:lnTo>
                    <a:pt x="111975" y="118110"/>
                  </a:lnTo>
                  <a:lnTo>
                    <a:pt x="111455" y="118110"/>
                  </a:lnTo>
                  <a:lnTo>
                    <a:pt x="106743" y="119380"/>
                  </a:lnTo>
                  <a:lnTo>
                    <a:pt x="107035" y="120650"/>
                  </a:lnTo>
                  <a:lnTo>
                    <a:pt x="107315" y="119380"/>
                  </a:lnTo>
                  <a:lnTo>
                    <a:pt x="108229" y="121920"/>
                  </a:lnTo>
                  <a:lnTo>
                    <a:pt x="107594" y="123190"/>
                  </a:lnTo>
                  <a:lnTo>
                    <a:pt x="105079" y="123190"/>
                  </a:lnTo>
                  <a:lnTo>
                    <a:pt x="107226" y="121920"/>
                  </a:lnTo>
                  <a:lnTo>
                    <a:pt x="105194" y="120650"/>
                  </a:lnTo>
                  <a:lnTo>
                    <a:pt x="104419" y="119519"/>
                  </a:lnTo>
                  <a:lnTo>
                    <a:pt x="104140" y="120573"/>
                  </a:lnTo>
                  <a:lnTo>
                    <a:pt x="101879" y="116840"/>
                  </a:lnTo>
                  <a:lnTo>
                    <a:pt x="103593" y="124460"/>
                  </a:lnTo>
                  <a:lnTo>
                    <a:pt x="101981" y="123190"/>
                  </a:lnTo>
                  <a:lnTo>
                    <a:pt x="100368" y="121920"/>
                  </a:lnTo>
                  <a:lnTo>
                    <a:pt x="99314" y="121920"/>
                  </a:lnTo>
                  <a:lnTo>
                    <a:pt x="98120" y="123190"/>
                  </a:lnTo>
                  <a:lnTo>
                    <a:pt x="96774" y="123190"/>
                  </a:lnTo>
                  <a:lnTo>
                    <a:pt x="96342" y="120789"/>
                  </a:lnTo>
                  <a:lnTo>
                    <a:pt x="94411" y="124460"/>
                  </a:lnTo>
                  <a:lnTo>
                    <a:pt x="92811" y="121920"/>
                  </a:lnTo>
                  <a:lnTo>
                    <a:pt x="94780" y="121920"/>
                  </a:lnTo>
                  <a:lnTo>
                    <a:pt x="95529" y="120789"/>
                  </a:lnTo>
                  <a:lnTo>
                    <a:pt x="95567" y="120573"/>
                  </a:lnTo>
                  <a:lnTo>
                    <a:pt x="93853" y="118110"/>
                  </a:lnTo>
                  <a:lnTo>
                    <a:pt x="92392" y="118110"/>
                  </a:lnTo>
                  <a:lnTo>
                    <a:pt x="89230" y="116840"/>
                  </a:lnTo>
                  <a:lnTo>
                    <a:pt x="90030" y="118110"/>
                  </a:lnTo>
                  <a:lnTo>
                    <a:pt x="87426" y="123190"/>
                  </a:lnTo>
                  <a:lnTo>
                    <a:pt x="85166" y="118110"/>
                  </a:lnTo>
                  <a:lnTo>
                    <a:pt x="81838" y="121920"/>
                  </a:lnTo>
                  <a:lnTo>
                    <a:pt x="85077" y="118110"/>
                  </a:lnTo>
                  <a:lnTo>
                    <a:pt x="82423" y="120650"/>
                  </a:lnTo>
                  <a:lnTo>
                    <a:pt x="82600" y="119380"/>
                  </a:lnTo>
                  <a:lnTo>
                    <a:pt x="82765" y="118110"/>
                  </a:lnTo>
                  <a:lnTo>
                    <a:pt x="81991" y="116840"/>
                  </a:lnTo>
                  <a:lnTo>
                    <a:pt x="80949" y="115747"/>
                  </a:lnTo>
                  <a:lnTo>
                    <a:pt x="79578" y="116840"/>
                  </a:lnTo>
                  <a:lnTo>
                    <a:pt x="78714" y="113030"/>
                  </a:lnTo>
                  <a:lnTo>
                    <a:pt x="76479" y="116840"/>
                  </a:lnTo>
                  <a:lnTo>
                    <a:pt x="76415" y="115570"/>
                  </a:lnTo>
                  <a:lnTo>
                    <a:pt x="75590" y="116243"/>
                  </a:lnTo>
                  <a:lnTo>
                    <a:pt x="75488" y="116840"/>
                  </a:lnTo>
                  <a:lnTo>
                    <a:pt x="72364" y="119380"/>
                  </a:lnTo>
                  <a:lnTo>
                    <a:pt x="68554" y="113030"/>
                  </a:lnTo>
                  <a:lnTo>
                    <a:pt x="64071" y="116840"/>
                  </a:lnTo>
                  <a:lnTo>
                    <a:pt x="60261" y="118110"/>
                  </a:lnTo>
                  <a:lnTo>
                    <a:pt x="59448" y="120650"/>
                  </a:lnTo>
                  <a:lnTo>
                    <a:pt x="55943" y="121920"/>
                  </a:lnTo>
                  <a:lnTo>
                    <a:pt x="54952" y="120789"/>
                  </a:lnTo>
                  <a:lnTo>
                    <a:pt x="54952" y="120573"/>
                  </a:lnTo>
                  <a:lnTo>
                    <a:pt x="57010" y="119380"/>
                  </a:lnTo>
                  <a:lnTo>
                    <a:pt x="55168" y="118110"/>
                  </a:lnTo>
                  <a:lnTo>
                    <a:pt x="53746" y="118110"/>
                  </a:lnTo>
                  <a:lnTo>
                    <a:pt x="51930" y="119380"/>
                  </a:lnTo>
                  <a:lnTo>
                    <a:pt x="52311" y="118110"/>
                  </a:lnTo>
                  <a:lnTo>
                    <a:pt x="51473" y="116840"/>
                  </a:lnTo>
                  <a:lnTo>
                    <a:pt x="50025" y="116840"/>
                  </a:lnTo>
                  <a:lnTo>
                    <a:pt x="50342" y="119024"/>
                  </a:lnTo>
                  <a:lnTo>
                    <a:pt x="51041" y="119380"/>
                  </a:lnTo>
                  <a:lnTo>
                    <a:pt x="49847" y="121920"/>
                  </a:lnTo>
                  <a:lnTo>
                    <a:pt x="52539" y="119380"/>
                  </a:lnTo>
                  <a:lnTo>
                    <a:pt x="53035" y="120573"/>
                  </a:lnTo>
                  <a:lnTo>
                    <a:pt x="53327" y="121920"/>
                  </a:lnTo>
                  <a:lnTo>
                    <a:pt x="52082" y="123190"/>
                  </a:lnTo>
                  <a:lnTo>
                    <a:pt x="53797" y="124460"/>
                  </a:lnTo>
                  <a:lnTo>
                    <a:pt x="53721" y="121920"/>
                  </a:lnTo>
                  <a:lnTo>
                    <a:pt x="55168" y="123190"/>
                  </a:lnTo>
                  <a:lnTo>
                    <a:pt x="55308" y="124307"/>
                  </a:lnTo>
                  <a:lnTo>
                    <a:pt x="56883" y="123190"/>
                  </a:lnTo>
                  <a:lnTo>
                    <a:pt x="56515" y="124460"/>
                  </a:lnTo>
                  <a:lnTo>
                    <a:pt x="57061" y="125730"/>
                  </a:lnTo>
                  <a:lnTo>
                    <a:pt x="56019" y="125730"/>
                  </a:lnTo>
                  <a:lnTo>
                    <a:pt x="59080" y="127000"/>
                  </a:lnTo>
                  <a:lnTo>
                    <a:pt x="61188" y="123190"/>
                  </a:lnTo>
                  <a:lnTo>
                    <a:pt x="62230" y="125666"/>
                  </a:lnTo>
                  <a:lnTo>
                    <a:pt x="66395" y="124460"/>
                  </a:lnTo>
                  <a:lnTo>
                    <a:pt x="62509" y="123190"/>
                  </a:lnTo>
                  <a:lnTo>
                    <a:pt x="65900" y="120650"/>
                  </a:lnTo>
                  <a:lnTo>
                    <a:pt x="67843" y="127000"/>
                  </a:lnTo>
                  <a:lnTo>
                    <a:pt x="68389" y="124460"/>
                  </a:lnTo>
                  <a:lnTo>
                    <a:pt x="69265" y="124460"/>
                  </a:lnTo>
                  <a:lnTo>
                    <a:pt x="70294" y="123190"/>
                  </a:lnTo>
                  <a:lnTo>
                    <a:pt x="72364" y="125730"/>
                  </a:lnTo>
                  <a:lnTo>
                    <a:pt x="74993" y="123190"/>
                  </a:lnTo>
                  <a:lnTo>
                    <a:pt x="76301" y="121920"/>
                  </a:lnTo>
                  <a:lnTo>
                    <a:pt x="76441" y="123482"/>
                  </a:lnTo>
                  <a:lnTo>
                    <a:pt x="76974" y="123190"/>
                  </a:lnTo>
                  <a:lnTo>
                    <a:pt x="77101" y="124460"/>
                  </a:lnTo>
                  <a:lnTo>
                    <a:pt x="76517" y="124460"/>
                  </a:lnTo>
                  <a:lnTo>
                    <a:pt x="76631" y="125730"/>
                  </a:lnTo>
                  <a:lnTo>
                    <a:pt x="77152" y="124968"/>
                  </a:lnTo>
                  <a:lnTo>
                    <a:pt x="77266" y="124777"/>
                  </a:lnTo>
                  <a:lnTo>
                    <a:pt x="77228" y="125730"/>
                  </a:lnTo>
                  <a:lnTo>
                    <a:pt x="77470" y="128270"/>
                  </a:lnTo>
                  <a:lnTo>
                    <a:pt x="79133" y="124460"/>
                  </a:lnTo>
                  <a:lnTo>
                    <a:pt x="79679" y="123190"/>
                  </a:lnTo>
                  <a:lnTo>
                    <a:pt x="81572" y="124460"/>
                  </a:lnTo>
                  <a:lnTo>
                    <a:pt x="80886" y="127000"/>
                  </a:lnTo>
                  <a:lnTo>
                    <a:pt x="79057" y="125730"/>
                  </a:lnTo>
                  <a:lnTo>
                    <a:pt x="80949" y="128270"/>
                  </a:lnTo>
                  <a:lnTo>
                    <a:pt x="81394" y="127000"/>
                  </a:lnTo>
                  <a:lnTo>
                    <a:pt x="82296" y="124460"/>
                  </a:lnTo>
                  <a:lnTo>
                    <a:pt x="84772" y="128270"/>
                  </a:lnTo>
                  <a:lnTo>
                    <a:pt x="86448" y="128270"/>
                  </a:lnTo>
                  <a:lnTo>
                    <a:pt x="86474" y="128524"/>
                  </a:lnTo>
                  <a:lnTo>
                    <a:pt x="86601" y="129222"/>
                  </a:lnTo>
                  <a:lnTo>
                    <a:pt x="87058" y="129349"/>
                  </a:lnTo>
                  <a:lnTo>
                    <a:pt x="87299" y="126936"/>
                  </a:lnTo>
                  <a:lnTo>
                    <a:pt x="87515" y="125907"/>
                  </a:lnTo>
                  <a:lnTo>
                    <a:pt x="87223" y="126885"/>
                  </a:lnTo>
                  <a:lnTo>
                    <a:pt x="86868" y="127342"/>
                  </a:lnTo>
                  <a:lnTo>
                    <a:pt x="86512" y="127495"/>
                  </a:lnTo>
                  <a:lnTo>
                    <a:pt x="86664" y="124460"/>
                  </a:lnTo>
                  <a:lnTo>
                    <a:pt x="90144" y="127000"/>
                  </a:lnTo>
                  <a:lnTo>
                    <a:pt x="92976" y="125730"/>
                  </a:lnTo>
                  <a:lnTo>
                    <a:pt x="92748" y="127000"/>
                  </a:lnTo>
                  <a:lnTo>
                    <a:pt x="98171" y="128270"/>
                  </a:lnTo>
                  <a:lnTo>
                    <a:pt x="100647" y="129501"/>
                  </a:lnTo>
                  <a:lnTo>
                    <a:pt x="101257" y="127000"/>
                  </a:lnTo>
                  <a:lnTo>
                    <a:pt x="105892" y="127000"/>
                  </a:lnTo>
                  <a:lnTo>
                    <a:pt x="105752" y="128270"/>
                  </a:lnTo>
                  <a:lnTo>
                    <a:pt x="105359" y="129540"/>
                  </a:lnTo>
                  <a:lnTo>
                    <a:pt x="104267" y="129540"/>
                  </a:lnTo>
                  <a:lnTo>
                    <a:pt x="105714" y="130556"/>
                  </a:lnTo>
                  <a:lnTo>
                    <a:pt x="105664" y="130695"/>
                  </a:lnTo>
                  <a:lnTo>
                    <a:pt x="106108" y="130810"/>
                  </a:lnTo>
                  <a:lnTo>
                    <a:pt x="106565" y="129616"/>
                  </a:lnTo>
                  <a:lnTo>
                    <a:pt x="107188" y="128270"/>
                  </a:lnTo>
                  <a:lnTo>
                    <a:pt x="108381" y="128270"/>
                  </a:lnTo>
                  <a:lnTo>
                    <a:pt x="107835" y="130810"/>
                  </a:lnTo>
                  <a:lnTo>
                    <a:pt x="110286" y="130810"/>
                  </a:lnTo>
                  <a:lnTo>
                    <a:pt x="112864" y="128270"/>
                  </a:lnTo>
                  <a:lnTo>
                    <a:pt x="115951" y="129540"/>
                  </a:lnTo>
                  <a:lnTo>
                    <a:pt x="116205" y="128270"/>
                  </a:lnTo>
                  <a:lnTo>
                    <a:pt x="115582" y="127000"/>
                  </a:lnTo>
                  <a:lnTo>
                    <a:pt x="114947" y="125730"/>
                  </a:lnTo>
                  <a:lnTo>
                    <a:pt x="113690" y="123190"/>
                  </a:lnTo>
                  <a:lnTo>
                    <a:pt x="117068" y="121920"/>
                  </a:lnTo>
                  <a:lnTo>
                    <a:pt x="117182" y="124764"/>
                  </a:lnTo>
                  <a:lnTo>
                    <a:pt x="117360" y="124460"/>
                  </a:lnTo>
                  <a:lnTo>
                    <a:pt x="117919" y="125730"/>
                  </a:lnTo>
                  <a:lnTo>
                    <a:pt x="118465" y="125730"/>
                  </a:lnTo>
                  <a:lnTo>
                    <a:pt x="118364" y="128270"/>
                  </a:lnTo>
                  <a:lnTo>
                    <a:pt x="119265" y="127000"/>
                  </a:lnTo>
                  <a:lnTo>
                    <a:pt x="119049" y="128270"/>
                  </a:lnTo>
                  <a:lnTo>
                    <a:pt x="118364" y="128270"/>
                  </a:lnTo>
                  <a:lnTo>
                    <a:pt x="117894" y="128270"/>
                  </a:lnTo>
                  <a:lnTo>
                    <a:pt x="117602" y="128270"/>
                  </a:lnTo>
                  <a:lnTo>
                    <a:pt x="118884" y="129540"/>
                  </a:lnTo>
                  <a:lnTo>
                    <a:pt x="120396" y="129540"/>
                  </a:lnTo>
                  <a:lnTo>
                    <a:pt x="120815" y="130657"/>
                  </a:lnTo>
                  <a:lnTo>
                    <a:pt x="120954" y="129540"/>
                  </a:lnTo>
                  <a:lnTo>
                    <a:pt x="121907" y="128270"/>
                  </a:lnTo>
                  <a:lnTo>
                    <a:pt x="124358" y="128270"/>
                  </a:lnTo>
                  <a:lnTo>
                    <a:pt x="122682" y="130810"/>
                  </a:lnTo>
                  <a:lnTo>
                    <a:pt x="124066" y="132080"/>
                  </a:lnTo>
                  <a:lnTo>
                    <a:pt x="124701" y="130810"/>
                  </a:lnTo>
                  <a:lnTo>
                    <a:pt x="126212" y="132080"/>
                  </a:lnTo>
                  <a:lnTo>
                    <a:pt x="126288" y="130810"/>
                  </a:lnTo>
                  <a:lnTo>
                    <a:pt x="126365" y="129540"/>
                  </a:lnTo>
                  <a:lnTo>
                    <a:pt x="127063" y="129540"/>
                  </a:lnTo>
                  <a:lnTo>
                    <a:pt x="127165" y="130810"/>
                  </a:lnTo>
                  <a:lnTo>
                    <a:pt x="133324" y="130810"/>
                  </a:lnTo>
                  <a:lnTo>
                    <a:pt x="132676" y="129540"/>
                  </a:lnTo>
                  <a:lnTo>
                    <a:pt x="132016" y="128270"/>
                  </a:lnTo>
                  <a:lnTo>
                    <a:pt x="132461" y="128270"/>
                  </a:lnTo>
                  <a:lnTo>
                    <a:pt x="132715" y="128333"/>
                  </a:lnTo>
                  <a:lnTo>
                    <a:pt x="132981" y="128270"/>
                  </a:lnTo>
                  <a:lnTo>
                    <a:pt x="133972" y="127000"/>
                  </a:lnTo>
                  <a:lnTo>
                    <a:pt x="136398" y="127000"/>
                  </a:lnTo>
                  <a:lnTo>
                    <a:pt x="137680" y="128270"/>
                  </a:lnTo>
                  <a:lnTo>
                    <a:pt x="142125" y="128270"/>
                  </a:lnTo>
                  <a:lnTo>
                    <a:pt x="144043" y="127000"/>
                  </a:lnTo>
                  <a:lnTo>
                    <a:pt x="145084" y="127000"/>
                  </a:lnTo>
                  <a:lnTo>
                    <a:pt x="145859" y="125730"/>
                  </a:lnTo>
                  <a:lnTo>
                    <a:pt x="146367" y="125730"/>
                  </a:lnTo>
                  <a:lnTo>
                    <a:pt x="147320" y="124460"/>
                  </a:lnTo>
                  <a:lnTo>
                    <a:pt x="148272" y="123190"/>
                  </a:lnTo>
                  <a:lnTo>
                    <a:pt x="150329" y="121920"/>
                  </a:lnTo>
                  <a:lnTo>
                    <a:pt x="150266" y="119380"/>
                  </a:lnTo>
                  <a:lnTo>
                    <a:pt x="150228" y="118110"/>
                  </a:lnTo>
                  <a:lnTo>
                    <a:pt x="152539" y="118110"/>
                  </a:lnTo>
                  <a:lnTo>
                    <a:pt x="153085" y="119380"/>
                  </a:lnTo>
                  <a:lnTo>
                    <a:pt x="153898" y="116840"/>
                  </a:lnTo>
                  <a:lnTo>
                    <a:pt x="153276" y="116840"/>
                  </a:lnTo>
                  <a:lnTo>
                    <a:pt x="156108" y="115570"/>
                  </a:lnTo>
                  <a:lnTo>
                    <a:pt x="156044" y="117627"/>
                  </a:lnTo>
                  <a:lnTo>
                    <a:pt x="155689" y="118110"/>
                  </a:lnTo>
                  <a:lnTo>
                    <a:pt x="156044" y="117690"/>
                  </a:lnTo>
                  <a:lnTo>
                    <a:pt x="156032" y="118110"/>
                  </a:lnTo>
                  <a:lnTo>
                    <a:pt x="156870" y="116713"/>
                  </a:lnTo>
                  <a:lnTo>
                    <a:pt x="157822" y="115570"/>
                  </a:lnTo>
                  <a:lnTo>
                    <a:pt x="159346" y="116840"/>
                  </a:lnTo>
                  <a:lnTo>
                    <a:pt x="159105" y="113030"/>
                  </a:lnTo>
                  <a:lnTo>
                    <a:pt x="160274" y="114300"/>
                  </a:lnTo>
                  <a:lnTo>
                    <a:pt x="162433" y="113030"/>
                  </a:lnTo>
                  <a:lnTo>
                    <a:pt x="162636" y="111760"/>
                  </a:lnTo>
                  <a:lnTo>
                    <a:pt x="160337" y="111760"/>
                  </a:lnTo>
                  <a:lnTo>
                    <a:pt x="160870" y="110490"/>
                  </a:lnTo>
                  <a:lnTo>
                    <a:pt x="161759" y="110490"/>
                  </a:lnTo>
                  <a:lnTo>
                    <a:pt x="162610" y="109220"/>
                  </a:lnTo>
                  <a:lnTo>
                    <a:pt x="164528" y="111760"/>
                  </a:lnTo>
                  <a:lnTo>
                    <a:pt x="167449" y="110490"/>
                  </a:lnTo>
                  <a:lnTo>
                    <a:pt x="167525" y="109220"/>
                  </a:lnTo>
                  <a:lnTo>
                    <a:pt x="167589" y="107950"/>
                  </a:lnTo>
                  <a:lnTo>
                    <a:pt x="167728" y="106680"/>
                  </a:lnTo>
                  <a:lnTo>
                    <a:pt x="167855" y="105410"/>
                  </a:lnTo>
                  <a:lnTo>
                    <a:pt x="168059" y="102870"/>
                  </a:lnTo>
                  <a:lnTo>
                    <a:pt x="168376" y="100330"/>
                  </a:lnTo>
                  <a:lnTo>
                    <a:pt x="168541" y="100330"/>
                  </a:lnTo>
                  <a:lnTo>
                    <a:pt x="167894" y="99060"/>
                  </a:lnTo>
                  <a:lnTo>
                    <a:pt x="169494" y="97790"/>
                  </a:lnTo>
                  <a:lnTo>
                    <a:pt x="170942" y="97790"/>
                  </a:lnTo>
                  <a:lnTo>
                    <a:pt x="174256" y="97790"/>
                  </a:lnTo>
                  <a:lnTo>
                    <a:pt x="174637" y="96520"/>
                  </a:lnTo>
                  <a:lnTo>
                    <a:pt x="177660" y="95250"/>
                  </a:lnTo>
                  <a:lnTo>
                    <a:pt x="172618" y="92710"/>
                  </a:lnTo>
                  <a:lnTo>
                    <a:pt x="173939" y="91440"/>
                  </a:lnTo>
                  <a:lnTo>
                    <a:pt x="175247" y="90170"/>
                  </a:lnTo>
                  <a:lnTo>
                    <a:pt x="174155" y="90170"/>
                  </a:lnTo>
                  <a:lnTo>
                    <a:pt x="171627" y="88900"/>
                  </a:lnTo>
                  <a:lnTo>
                    <a:pt x="171983" y="86360"/>
                  </a:lnTo>
                  <a:lnTo>
                    <a:pt x="173405" y="83820"/>
                  </a:lnTo>
                  <a:lnTo>
                    <a:pt x="177076" y="86360"/>
                  </a:lnTo>
                  <a:lnTo>
                    <a:pt x="177076" y="87630"/>
                  </a:lnTo>
                  <a:lnTo>
                    <a:pt x="176174" y="87630"/>
                  </a:lnTo>
                  <a:lnTo>
                    <a:pt x="176136" y="88900"/>
                  </a:lnTo>
                  <a:lnTo>
                    <a:pt x="176034" y="90170"/>
                  </a:lnTo>
                  <a:lnTo>
                    <a:pt x="177444" y="90170"/>
                  </a:lnTo>
                  <a:lnTo>
                    <a:pt x="176707" y="88900"/>
                  </a:lnTo>
                  <a:lnTo>
                    <a:pt x="178168" y="88900"/>
                  </a:lnTo>
                  <a:lnTo>
                    <a:pt x="179146" y="86360"/>
                  </a:lnTo>
                  <a:lnTo>
                    <a:pt x="179489" y="85483"/>
                  </a:lnTo>
                  <a:lnTo>
                    <a:pt x="179768" y="85229"/>
                  </a:lnTo>
                  <a:lnTo>
                    <a:pt x="180721" y="86360"/>
                  </a:lnTo>
                  <a:lnTo>
                    <a:pt x="180746" y="85090"/>
                  </a:lnTo>
                  <a:lnTo>
                    <a:pt x="179920" y="85090"/>
                  </a:lnTo>
                  <a:lnTo>
                    <a:pt x="181292" y="83820"/>
                  </a:lnTo>
                  <a:lnTo>
                    <a:pt x="180848" y="82550"/>
                  </a:lnTo>
                  <a:lnTo>
                    <a:pt x="183095" y="80010"/>
                  </a:lnTo>
                  <a:lnTo>
                    <a:pt x="181356" y="80010"/>
                  </a:lnTo>
                  <a:lnTo>
                    <a:pt x="184505" y="76200"/>
                  </a:lnTo>
                  <a:close/>
                </a:path>
                <a:path w="292100" h="171450">
                  <a:moveTo>
                    <a:pt x="187883" y="24307"/>
                  </a:moveTo>
                  <a:lnTo>
                    <a:pt x="185851" y="25400"/>
                  </a:lnTo>
                  <a:lnTo>
                    <a:pt x="187426" y="26682"/>
                  </a:lnTo>
                  <a:lnTo>
                    <a:pt x="187782" y="25400"/>
                  </a:lnTo>
                  <a:lnTo>
                    <a:pt x="187883" y="24307"/>
                  </a:lnTo>
                  <a:close/>
                </a:path>
                <a:path w="292100" h="171450">
                  <a:moveTo>
                    <a:pt x="188429" y="162560"/>
                  </a:moveTo>
                  <a:lnTo>
                    <a:pt x="188112" y="161772"/>
                  </a:lnTo>
                  <a:lnTo>
                    <a:pt x="187248" y="163830"/>
                  </a:lnTo>
                  <a:lnTo>
                    <a:pt x="187706" y="163830"/>
                  </a:lnTo>
                  <a:lnTo>
                    <a:pt x="188429" y="162560"/>
                  </a:lnTo>
                  <a:close/>
                </a:path>
                <a:path w="292100" h="171450">
                  <a:moveTo>
                    <a:pt x="192849" y="68580"/>
                  </a:moveTo>
                  <a:lnTo>
                    <a:pt x="192163" y="68580"/>
                  </a:lnTo>
                  <a:lnTo>
                    <a:pt x="192214" y="69811"/>
                  </a:lnTo>
                  <a:lnTo>
                    <a:pt x="192849" y="68580"/>
                  </a:lnTo>
                  <a:close/>
                </a:path>
                <a:path w="292100" h="171450">
                  <a:moveTo>
                    <a:pt x="193535" y="49530"/>
                  </a:moveTo>
                  <a:lnTo>
                    <a:pt x="193382" y="49314"/>
                  </a:lnTo>
                  <a:lnTo>
                    <a:pt x="192849" y="50800"/>
                  </a:lnTo>
                  <a:lnTo>
                    <a:pt x="193535" y="49530"/>
                  </a:lnTo>
                  <a:close/>
                </a:path>
                <a:path w="292100" h="171450">
                  <a:moveTo>
                    <a:pt x="193649" y="62674"/>
                  </a:moveTo>
                  <a:lnTo>
                    <a:pt x="193217" y="63500"/>
                  </a:lnTo>
                  <a:lnTo>
                    <a:pt x="192925" y="63500"/>
                  </a:lnTo>
                  <a:lnTo>
                    <a:pt x="192976" y="64770"/>
                  </a:lnTo>
                  <a:lnTo>
                    <a:pt x="193649" y="62674"/>
                  </a:lnTo>
                  <a:close/>
                </a:path>
                <a:path w="292100" h="171450">
                  <a:moveTo>
                    <a:pt x="193751" y="48260"/>
                  </a:moveTo>
                  <a:lnTo>
                    <a:pt x="192608" y="48260"/>
                  </a:lnTo>
                  <a:lnTo>
                    <a:pt x="193382" y="49314"/>
                  </a:lnTo>
                  <a:lnTo>
                    <a:pt x="193751" y="48260"/>
                  </a:lnTo>
                  <a:close/>
                </a:path>
                <a:path w="292100" h="171450">
                  <a:moveTo>
                    <a:pt x="194716" y="49898"/>
                  </a:moveTo>
                  <a:lnTo>
                    <a:pt x="194411" y="50114"/>
                  </a:lnTo>
                  <a:lnTo>
                    <a:pt x="194246" y="50330"/>
                  </a:lnTo>
                  <a:lnTo>
                    <a:pt x="194144" y="50533"/>
                  </a:lnTo>
                  <a:lnTo>
                    <a:pt x="194716" y="49898"/>
                  </a:lnTo>
                  <a:close/>
                </a:path>
                <a:path w="292100" h="171450">
                  <a:moveTo>
                    <a:pt x="196545" y="57238"/>
                  </a:moveTo>
                  <a:lnTo>
                    <a:pt x="195402" y="58051"/>
                  </a:lnTo>
                  <a:lnTo>
                    <a:pt x="195986" y="58420"/>
                  </a:lnTo>
                  <a:lnTo>
                    <a:pt x="196545" y="57238"/>
                  </a:lnTo>
                  <a:close/>
                </a:path>
                <a:path w="292100" h="171450">
                  <a:moveTo>
                    <a:pt x="196659" y="57150"/>
                  </a:moveTo>
                  <a:close/>
                </a:path>
                <a:path w="292100" h="171450">
                  <a:moveTo>
                    <a:pt x="199771" y="40703"/>
                  </a:moveTo>
                  <a:lnTo>
                    <a:pt x="199580" y="40640"/>
                  </a:lnTo>
                  <a:lnTo>
                    <a:pt x="199732" y="41325"/>
                  </a:lnTo>
                  <a:lnTo>
                    <a:pt x="199771" y="40703"/>
                  </a:lnTo>
                  <a:close/>
                </a:path>
                <a:path w="292100" h="171450">
                  <a:moveTo>
                    <a:pt x="203568" y="41910"/>
                  </a:moveTo>
                  <a:lnTo>
                    <a:pt x="202844" y="39370"/>
                  </a:lnTo>
                  <a:lnTo>
                    <a:pt x="201117" y="39370"/>
                  </a:lnTo>
                  <a:lnTo>
                    <a:pt x="200025" y="36969"/>
                  </a:lnTo>
                  <a:lnTo>
                    <a:pt x="199771" y="40703"/>
                  </a:lnTo>
                  <a:lnTo>
                    <a:pt x="203568" y="41910"/>
                  </a:lnTo>
                  <a:close/>
                </a:path>
                <a:path w="292100" h="171450">
                  <a:moveTo>
                    <a:pt x="205854" y="144272"/>
                  </a:moveTo>
                  <a:lnTo>
                    <a:pt x="204876" y="143764"/>
                  </a:lnTo>
                  <a:lnTo>
                    <a:pt x="205028" y="146050"/>
                  </a:lnTo>
                  <a:lnTo>
                    <a:pt x="205854" y="144272"/>
                  </a:lnTo>
                  <a:close/>
                </a:path>
                <a:path w="292100" h="171450">
                  <a:moveTo>
                    <a:pt x="206844" y="144780"/>
                  </a:moveTo>
                  <a:lnTo>
                    <a:pt x="206197" y="143510"/>
                  </a:lnTo>
                  <a:lnTo>
                    <a:pt x="205854" y="144272"/>
                  </a:lnTo>
                  <a:lnTo>
                    <a:pt x="206844" y="144780"/>
                  </a:lnTo>
                  <a:close/>
                </a:path>
                <a:path w="292100" h="171450">
                  <a:moveTo>
                    <a:pt x="209816" y="29845"/>
                  </a:moveTo>
                  <a:lnTo>
                    <a:pt x="209511" y="29527"/>
                  </a:lnTo>
                  <a:lnTo>
                    <a:pt x="209232" y="29349"/>
                  </a:lnTo>
                  <a:lnTo>
                    <a:pt x="208940" y="29171"/>
                  </a:lnTo>
                  <a:lnTo>
                    <a:pt x="209092" y="29375"/>
                  </a:lnTo>
                  <a:lnTo>
                    <a:pt x="209334" y="29565"/>
                  </a:lnTo>
                  <a:lnTo>
                    <a:pt x="209816" y="29845"/>
                  </a:lnTo>
                  <a:close/>
                </a:path>
                <a:path w="292100" h="171450">
                  <a:moveTo>
                    <a:pt x="210121" y="144780"/>
                  </a:moveTo>
                  <a:lnTo>
                    <a:pt x="209435" y="143510"/>
                  </a:lnTo>
                  <a:lnTo>
                    <a:pt x="210121" y="144780"/>
                  </a:lnTo>
                  <a:close/>
                </a:path>
                <a:path w="292100" h="171450">
                  <a:moveTo>
                    <a:pt x="216154" y="2781"/>
                  </a:moveTo>
                  <a:lnTo>
                    <a:pt x="215811" y="2832"/>
                  </a:lnTo>
                  <a:lnTo>
                    <a:pt x="216154" y="2781"/>
                  </a:lnTo>
                  <a:close/>
                </a:path>
                <a:path w="292100" h="171450">
                  <a:moveTo>
                    <a:pt x="217843" y="5080"/>
                  </a:moveTo>
                  <a:lnTo>
                    <a:pt x="215480" y="5080"/>
                  </a:lnTo>
                  <a:lnTo>
                    <a:pt x="215798" y="3810"/>
                  </a:lnTo>
                  <a:lnTo>
                    <a:pt x="213525" y="3810"/>
                  </a:lnTo>
                  <a:lnTo>
                    <a:pt x="211683" y="5080"/>
                  </a:lnTo>
                  <a:lnTo>
                    <a:pt x="212204" y="6350"/>
                  </a:lnTo>
                  <a:lnTo>
                    <a:pt x="217487" y="6350"/>
                  </a:lnTo>
                  <a:lnTo>
                    <a:pt x="217843" y="5080"/>
                  </a:lnTo>
                  <a:close/>
                </a:path>
                <a:path w="292100" h="171450">
                  <a:moveTo>
                    <a:pt x="219329" y="2311"/>
                  </a:moveTo>
                  <a:lnTo>
                    <a:pt x="218427" y="2235"/>
                  </a:lnTo>
                  <a:lnTo>
                    <a:pt x="217271" y="2438"/>
                  </a:lnTo>
                  <a:lnTo>
                    <a:pt x="216154" y="2768"/>
                  </a:lnTo>
                  <a:lnTo>
                    <a:pt x="218274" y="2387"/>
                  </a:lnTo>
                  <a:lnTo>
                    <a:pt x="219329" y="2311"/>
                  </a:lnTo>
                  <a:close/>
                </a:path>
                <a:path w="292100" h="171450">
                  <a:moveTo>
                    <a:pt x="221107" y="21450"/>
                  </a:moveTo>
                  <a:lnTo>
                    <a:pt x="221005" y="21285"/>
                  </a:lnTo>
                  <a:lnTo>
                    <a:pt x="220586" y="21209"/>
                  </a:lnTo>
                  <a:lnTo>
                    <a:pt x="221107" y="21450"/>
                  </a:lnTo>
                  <a:close/>
                </a:path>
                <a:path w="292100" h="171450">
                  <a:moveTo>
                    <a:pt x="230581" y="1117"/>
                  </a:moveTo>
                  <a:lnTo>
                    <a:pt x="229857" y="812"/>
                  </a:lnTo>
                  <a:lnTo>
                    <a:pt x="229120" y="584"/>
                  </a:lnTo>
                  <a:lnTo>
                    <a:pt x="228384" y="342"/>
                  </a:lnTo>
                  <a:lnTo>
                    <a:pt x="229031" y="1104"/>
                  </a:lnTo>
                  <a:lnTo>
                    <a:pt x="229679" y="1485"/>
                  </a:lnTo>
                  <a:lnTo>
                    <a:pt x="230289" y="1765"/>
                  </a:lnTo>
                  <a:lnTo>
                    <a:pt x="230416" y="1562"/>
                  </a:lnTo>
                  <a:lnTo>
                    <a:pt x="230530" y="1397"/>
                  </a:lnTo>
                  <a:lnTo>
                    <a:pt x="230581" y="1117"/>
                  </a:lnTo>
                  <a:close/>
                </a:path>
                <a:path w="292100" h="171450">
                  <a:moveTo>
                    <a:pt x="233413" y="20942"/>
                  </a:moveTo>
                  <a:lnTo>
                    <a:pt x="232778" y="18300"/>
                  </a:lnTo>
                  <a:lnTo>
                    <a:pt x="232016" y="18846"/>
                  </a:lnTo>
                  <a:lnTo>
                    <a:pt x="232206" y="21869"/>
                  </a:lnTo>
                  <a:lnTo>
                    <a:pt x="233413" y="20942"/>
                  </a:lnTo>
                  <a:close/>
                </a:path>
                <a:path w="292100" h="171450">
                  <a:moveTo>
                    <a:pt x="234403" y="99060"/>
                  </a:moveTo>
                  <a:lnTo>
                    <a:pt x="226364" y="99060"/>
                  </a:lnTo>
                  <a:lnTo>
                    <a:pt x="226364" y="117678"/>
                  </a:lnTo>
                  <a:lnTo>
                    <a:pt x="225640" y="118110"/>
                  </a:lnTo>
                  <a:lnTo>
                    <a:pt x="225107" y="116840"/>
                  </a:lnTo>
                  <a:lnTo>
                    <a:pt x="226288" y="117627"/>
                  </a:lnTo>
                  <a:lnTo>
                    <a:pt x="226364" y="99060"/>
                  </a:lnTo>
                  <a:lnTo>
                    <a:pt x="217906" y="99060"/>
                  </a:lnTo>
                  <a:lnTo>
                    <a:pt x="216827" y="99060"/>
                  </a:lnTo>
                  <a:lnTo>
                    <a:pt x="218147" y="100330"/>
                  </a:lnTo>
                  <a:lnTo>
                    <a:pt x="215239" y="100330"/>
                  </a:lnTo>
                  <a:lnTo>
                    <a:pt x="215734" y="104140"/>
                  </a:lnTo>
                  <a:lnTo>
                    <a:pt x="214388" y="104140"/>
                  </a:lnTo>
                  <a:lnTo>
                    <a:pt x="213804" y="102870"/>
                  </a:lnTo>
                  <a:lnTo>
                    <a:pt x="209664" y="105410"/>
                  </a:lnTo>
                  <a:lnTo>
                    <a:pt x="212420" y="110490"/>
                  </a:lnTo>
                  <a:lnTo>
                    <a:pt x="210680" y="114300"/>
                  </a:lnTo>
                  <a:lnTo>
                    <a:pt x="207619" y="113030"/>
                  </a:lnTo>
                  <a:lnTo>
                    <a:pt x="204393" y="114300"/>
                  </a:lnTo>
                  <a:lnTo>
                    <a:pt x="202730" y="115570"/>
                  </a:lnTo>
                  <a:lnTo>
                    <a:pt x="202361" y="115570"/>
                  </a:lnTo>
                  <a:lnTo>
                    <a:pt x="198602" y="119380"/>
                  </a:lnTo>
                  <a:lnTo>
                    <a:pt x="198958" y="125730"/>
                  </a:lnTo>
                  <a:lnTo>
                    <a:pt x="196672" y="129540"/>
                  </a:lnTo>
                  <a:lnTo>
                    <a:pt x="191503" y="129540"/>
                  </a:lnTo>
                  <a:lnTo>
                    <a:pt x="188099" y="137160"/>
                  </a:lnTo>
                  <a:lnTo>
                    <a:pt x="182892" y="138430"/>
                  </a:lnTo>
                  <a:lnTo>
                    <a:pt x="183908" y="138430"/>
                  </a:lnTo>
                  <a:lnTo>
                    <a:pt x="184797" y="140970"/>
                  </a:lnTo>
                  <a:lnTo>
                    <a:pt x="184378" y="142240"/>
                  </a:lnTo>
                  <a:lnTo>
                    <a:pt x="183045" y="142240"/>
                  </a:lnTo>
                  <a:lnTo>
                    <a:pt x="183616" y="146050"/>
                  </a:lnTo>
                  <a:lnTo>
                    <a:pt x="181559" y="143510"/>
                  </a:lnTo>
                  <a:lnTo>
                    <a:pt x="181914" y="143510"/>
                  </a:lnTo>
                  <a:lnTo>
                    <a:pt x="179082" y="140970"/>
                  </a:lnTo>
                  <a:lnTo>
                    <a:pt x="177939" y="143510"/>
                  </a:lnTo>
                  <a:lnTo>
                    <a:pt x="176517" y="143510"/>
                  </a:lnTo>
                  <a:lnTo>
                    <a:pt x="178904" y="147320"/>
                  </a:lnTo>
                  <a:lnTo>
                    <a:pt x="175082" y="146050"/>
                  </a:lnTo>
                  <a:lnTo>
                    <a:pt x="173189" y="148590"/>
                  </a:lnTo>
                  <a:lnTo>
                    <a:pt x="171310" y="149860"/>
                  </a:lnTo>
                  <a:lnTo>
                    <a:pt x="170421" y="151130"/>
                  </a:lnTo>
                  <a:lnTo>
                    <a:pt x="167119" y="151130"/>
                  </a:lnTo>
                  <a:lnTo>
                    <a:pt x="166738" y="149860"/>
                  </a:lnTo>
                  <a:lnTo>
                    <a:pt x="166497" y="149860"/>
                  </a:lnTo>
                  <a:lnTo>
                    <a:pt x="166255" y="151130"/>
                  </a:lnTo>
                  <a:lnTo>
                    <a:pt x="164325" y="151130"/>
                  </a:lnTo>
                  <a:lnTo>
                    <a:pt x="163664" y="152400"/>
                  </a:lnTo>
                  <a:lnTo>
                    <a:pt x="163817" y="149860"/>
                  </a:lnTo>
                  <a:lnTo>
                    <a:pt x="158432" y="148590"/>
                  </a:lnTo>
                  <a:lnTo>
                    <a:pt x="153974" y="148590"/>
                  </a:lnTo>
                  <a:lnTo>
                    <a:pt x="154940" y="147320"/>
                  </a:lnTo>
                  <a:lnTo>
                    <a:pt x="152438" y="147320"/>
                  </a:lnTo>
                  <a:lnTo>
                    <a:pt x="151549" y="153670"/>
                  </a:lnTo>
                  <a:lnTo>
                    <a:pt x="149237" y="153670"/>
                  </a:lnTo>
                  <a:lnTo>
                    <a:pt x="148945" y="152400"/>
                  </a:lnTo>
                  <a:lnTo>
                    <a:pt x="148640" y="151130"/>
                  </a:lnTo>
                  <a:lnTo>
                    <a:pt x="144272" y="149860"/>
                  </a:lnTo>
                  <a:lnTo>
                    <a:pt x="139941" y="147320"/>
                  </a:lnTo>
                  <a:lnTo>
                    <a:pt x="135509" y="149860"/>
                  </a:lnTo>
                  <a:lnTo>
                    <a:pt x="135750" y="148590"/>
                  </a:lnTo>
                  <a:lnTo>
                    <a:pt x="134416" y="148590"/>
                  </a:lnTo>
                  <a:lnTo>
                    <a:pt x="131495" y="147320"/>
                  </a:lnTo>
                  <a:lnTo>
                    <a:pt x="128574" y="146050"/>
                  </a:lnTo>
                  <a:lnTo>
                    <a:pt x="128765" y="147574"/>
                  </a:lnTo>
                  <a:lnTo>
                    <a:pt x="124663" y="149860"/>
                  </a:lnTo>
                  <a:lnTo>
                    <a:pt x="122262" y="152400"/>
                  </a:lnTo>
                  <a:lnTo>
                    <a:pt x="122707" y="149860"/>
                  </a:lnTo>
                  <a:lnTo>
                    <a:pt x="120624" y="152400"/>
                  </a:lnTo>
                  <a:lnTo>
                    <a:pt x="120523" y="153670"/>
                  </a:lnTo>
                  <a:lnTo>
                    <a:pt x="117068" y="153670"/>
                  </a:lnTo>
                  <a:lnTo>
                    <a:pt x="117195" y="152400"/>
                  </a:lnTo>
                  <a:lnTo>
                    <a:pt x="118046" y="152400"/>
                  </a:lnTo>
                  <a:lnTo>
                    <a:pt x="115887" y="151130"/>
                  </a:lnTo>
                  <a:lnTo>
                    <a:pt x="116268" y="154940"/>
                  </a:lnTo>
                  <a:lnTo>
                    <a:pt x="113639" y="153670"/>
                  </a:lnTo>
                  <a:lnTo>
                    <a:pt x="114681" y="152400"/>
                  </a:lnTo>
                  <a:lnTo>
                    <a:pt x="112572" y="152400"/>
                  </a:lnTo>
                  <a:lnTo>
                    <a:pt x="111277" y="154940"/>
                  </a:lnTo>
                  <a:lnTo>
                    <a:pt x="109829" y="154940"/>
                  </a:lnTo>
                  <a:lnTo>
                    <a:pt x="106997" y="153670"/>
                  </a:lnTo>
                  <a:lnTo>
                    <a:pt x="106730" y="151130"/>
                  </a:lnTo>
                  <a:lnTo>
                    <a:pt x="106387" y="152400"/>
                  </a:lnTo>
                  <a:lnTo>
                    <a:pt x="105105" y="154940"/>
                  </a:lnTo>
                  <a:lnTo>
                    <a:pt x="103784" y="153670"/>
                  </a:lnTo>
                  <a:lnTo>
                    <a:pt x="103632" y="153670"/>
                  </a:lnTo>
                  <a:lnTo>
                    <a:pt x="104381" y="152400"/>
                  </a:lnTo>
                  <a:lnTo>
                    <a:pt x="100634" y="151130"/>
                  </a:lnTo>
                  <a:lnTo>
                    <a:pt x="98666" y="154940"/>
                  </a:lnTo>
                  <a:lnTo>
                    <a:pt x="98107" y="154381"/>
                  </a:lnTo>
                  <a:lnTo>
                    <a:pt x="98107" y="165100"/>
                  </a:lnTo>
                  <a:lnTo>
                    <a:pt x="95897" y="165100"/>
                  </a:lnTo>
                  <a:lnTo>
                    <a:pt x="95758" y="163830"/>
                  </a:lnTo>
                  <a:lnTo>
                    <a:pt x="95961" y="162560"/>
                  </a:lnTo>
                  <a:lnTo>
                    <a:pt x="96469" y="162560"/>
                  </a:lnTo>
                  <a:lnTo>
                    <a:pt x="96189" y="163830"/>
                  </a:lnTo>
                  <a:lnTo>
                    <a:pt x="97370" y="163830"/>
                  </a:lnTo>
                  <a:lnTo>
                    <a:pt x="98107" y="165100"/>
                  </a:lnTo>
                  <a:lnTo>
                    <a:pt x="98107" y="154381"/>
                  </a:lnTo>
                  <a:lnTo>
                    <a:pt x="97409" y="153670"/>
                  </a:lnTo>
                  <a:lnTo>
                    <a:pt x="96139" y="152400"/>
                  </a:lnTo>
                  <a:lnTo>
                    <a:pt x="96100" y="151130"/>
                  </a:lnTo>
                  <a:lnTo>
                    <a:pt x="100634" y="151130"/>
                  </a:lnTo>
                  <a:lnTo>
                    <a:pt x="100926" y="151130"/>
                  </a:lnTo>
                  <a:lnTo>
                    <a:pt x="100990" y="149860"/>
                  </a:lnTo>
                  <a:lnTo>
                    <a:pt x="98590" y="148590"/>
                  </a:lnTo>
                  <a:lnTo>
                    <a:pt x="100596" y="146050"/>
                  </a:lnTo>
                  <a:lnTo>
                    <a:pt x="98602" y="147320"/>
                  </a:lnTo>
                  <a:lnTo>
                    <a:pt x="95161" y="151130"/>
                  </a:lnTo>
                  <a:lnTo>
                    <a:pt x="92824" y="149860"/>
                  </a:lnTo>
                  <a:lnTo>
                    <a:pt x="92608" y="149860"/>
                  </a:lnTo>
                  <a:lnTo>
                    <a:pt x="92532" y="148590"/>
                  </a:lnTo>
                  <a:lnTo>
                    <a:pt x="91757" y="148590"/>
                  </a:lnTo>
                  <a:lnTo>
                    <a:pt x="91274" y="149860"/>
                  </a:lnTo>
                  <a:lnTo>
                    <a:pt x="90525" y="148590"/>
                  </a:lnTo>
                  <a:lnTo>
                    <a:pt x="89344" y="148590"/>
                  </a:lnTo>
                  <a:lnTo>
                    <a:pt x="89115" y="147320"/>
                  </a:lnTo>
                  <a:lnTo>
                    <a:pt x="88658" y="147320"/>
                  </a:lnTo>
                  <a:lnTo>
                    <a:pt x="88912" y="148590"/>
                  </a:lnTo>
                  <a:lnTo>
                    <a:pt x="87680" y="148590"/>
                  </a:lnTo>
                  <a:lnTo>
                    <a:pt x="87845" y="147320"/>
                  </a:lnTo>
                  <a:lnTo>
                    <a:pt x="85369" y="147320"/>
                  </a:lnTo>
                  <a:lnTo>
                    <a:pt x="85407" y="149860"/>
                  </a:lnTo>
                  <a:lnTo>
                    <a:pt x="83832" y="149860"/>
                  </a:lnTo>
                  <a:lnTo>
                    <a:pt x="85255" y="151130"/>
                  </a:lnTo>
                  <a:lnTo>
                    <a:pt x="86436" y="151130"/>
                  </a:lnTo>
                  <a:lnTo>
                    <a:pt x="89750" y="151130"/>
                  </a:lnTo>
                  <a:lnTo>
                    <a:pt x="88760" y="152400"/>
                  </a:lnTo>
                  <a:lnTo>
                    <a:pt x="87731" y="153670"/>
                  </a:lnTo>
                  <a:lnTo>
                    <a:pt x="86436" y="151130"/>
                  </a:lnTo>
                  <a:lnTo>
                    <a:pt x="84620" y="154940"/>
                  </a:lnTo>
                  <a:lnTo>
                    <a:pt x="83845" y="153670"/>
                  </a:lnTo>
                  <a:lnTo>
                    <a:pt x="83058" y="152400"/>
                  </a:lnTo>
                  <a:lnTo>
                    <a:pt x="79933" y="149860"/>
                  </a:lnTo>
                  <a:lnTo>
                    <a:pt x="79540" y="148590"/>
                  </a:lnTo>
                  <a:lnTo>
                    <a:pt x="75806" y="149860"/>
                  </a:lnTo>
                  <a:lnTo>
                    <a:pt x="70802" y="148590"/>
                  </a:lnTo>
                  <a:lnTo>
                    <a:pt x="68338" y="153670"/>
                  </a:lnTo>
                  <a:lnTo>
                    <a:pt x="67271" y="153670"/>
                  </a:lnTo>
                  <a:lnTo>
                    <a:pt x="67170" y="152400"/>
                  </a:lnTo>
                  <a:lnTo>
                    <a:pt x="66802" y="151130"/>
                  </a:lnTo>
                  <a:lnTo>
                    <a:pt x="68135" y="151130"/>
                  </a:lnTo>
                  <a:lnTo>
                    <a:pt x="68491" y="149860"/>
                  </a:lnTo>
                  <a:lnTo>
                    <a:pt x="66357" y="151130"/>
                  </a:lnTo>
                  <a:lnTo>
                    <a:pt x="62255" y="149860"/>
                  </a:lnTo>
                  <a:lnTo>
                    <a:pt x="62039" y="151130"/>
                  </a:lnTo>
                  <a:lnTo>
                    <a:pt x="61988" y="151498"/>
                  </a:lnTo>
                  <a:lnTo>
                    <a:pt x="61645" y="153670"/>
                  </a:lnTo>
                  <a:lnTo>
                    <a:pt x="59042" y="152400"/>
                  </a:lnTo>
                  <a:lnTo>
                    <a:pt x="61988" y="151498"/>
                  </a:lnTo>
                  <a:lnTo>
                    <a:pt x="61988" y="151130"/>
                  </a:lnTo>
                  <a:lnTo>
                    <a:pt x="59575" y="151130"/>
                  </a:lnTo>
                  <a:lnTo>
                    <a:pt x="60083" y="149860"/>
                  </a:lnTo>
                  <a:lnTo>
                    <a:pt x="58369" y="149428"/>
                  </a:lnTo>
                  <a:lnTo>
                    <a:pt x="58369" y="165100"/>
                  </a:lnTo>
                  <a:lnTo>
                    <a:pt x="54457" y="162928"/>
                  </a:lnTo>
                  <a:lnTo>
                    <a:pt x="54876" y="162560"/>
                  </a:lnTo>
                  <a:lnTo>
                    <a:pt x="56286" y="161290"/>
                  </a:lnTo>
                  <a:lnTo>
                    <a:pt x="58077" y="162560"/>
                  </a:lnTo>
                  <a:lnTo>
                    <a:pt x="58369" y="165100"/>
                  </a:lnTo>
                  <a:lnTo>
                    <a:pt x="58369" y="149428"/>
                  </a:lnTo>
                  <a:lnTo>
                    <a:pt x="55156" y="148590"/>
                  </a:lnTo>
                  <a:lnTo>
                    <a:pt x="50558" y="151130"/>
                  </a:lnTo>
                  <a:lnTo>
                    <a:pt x="45808" y="153670"/>
                  </a:lnTo>
                  <a:lnTo>
                    <a:pt x="43129" y="152400"/>
                  </a:lnTo>
                  <a:lnTo>
                    <a:pt x="41059" y="151422"/>
                  </a:lnTo>
                  <a:lnTo>
                    <a:pt x="41275" y="152400"/>
                  </a:lnTo>
                  <a:lnTo>
                    <a:pt x="40284" y="152400"/>
                  </a:lnTo>
                  <a:lnTo>
                    <a:pt x="39204" y="151130"/>
                  </a:lnTo>
                  <a:lnTo>
                    <a:pt x="32359" y="151130"/>
                  </a:lnTo>
                  <a:lnTo>
                    <a:pt x="27736" y="152400"/>
                  </a:lnTo>
                  <a:lnTo>
                    <a:pt x="23545" y="152400"/>
                  </a:lnTo>
                  <a:lnTo>
                    <a:pt x="23685" y="151130"/>
                  </a:lnTo>
                  <a:lnTo>
                    <a:pt x="25628" y="148590"/>
                  </a:lnTo>
                  <a:lnTo>
                    <a:pt x="26593" y="147320"/>
                  </a:lnTo>
                  <a:lnTo>
                    <a:pt x="23698" y="148590"/>
                  </a:lnTo>
                  <a:lnTo>
                    <a:pt x="22059" y="148590"/>
                  </a:lnTo>
                  <a:lnTo>
                    <a:pt x="25742" y="147320"/>
                  </a:lnTo>
                  <a:lnTo>
                    <a:pt x="22529" y="147320"/>
                  </a:lnTo>
                  <a:lnTo>
                    <a:pt x="21780" y="146050"/>
                  </a:lnTo>
                  <a:lnTo>
                    <a:pt x="24333" y="144780"/>
                  </a:lnTo>
                  <a:lnTo>
                    <a:pt x="26263" y="143510"/>
                  </a:lnTo>
                  <a:lnTo>
                    <a:pt x="28270" y="142240"/>
                  </a:lnTo>
                  <a:lnTo>
                    <a:pt x="29578" y="142240"/>
                  </a:lnTo>
                  <a:lnTo>
                    <a:pt x="28181" y="139700"/>
                  </a:lnTo>
                  <a:lnTo>
                    <a:pt x="26581" y="139700"/>
                  </a:lnTo>
                  <a:lnTo>
                    <a:pt x="27863" y="135890"/>
                  </a:lnTo>
                  <a:lnTo>
                    <a:pt x="29006" y="135890"/>
                  </a:lnTo>
                  <a:lnTo>
                    <a:pt x="27813" y="134620"/>
                  </a:lnTo>
                  <a:lnTo>
                    <a:pt x="30149" y="134620"/>
                  </a:lnTo>
                  <a:lnTo>
                    <a:pt x="29883" y="130657"/>
                  </a:lnTo>
                  <a:lnTo>
                    <a:pt x="29845" y="129501"/>
                  </a:lnTo>
                  <a:lnTo>
                    <a:pt x="32042" y="127000"/>
                  </a:lnTo>
                  <a:lnTo>
                    <a:pt x="34467" y="133350"/>
                  </a:lnTo>
                  <a:lnTo>
                    <a:pt x="36677" y="128270"/>
                  </a:lnTo>
                  <a:lnTo>
                    <a:pt x="36944" y="127000"/>
                  </a:lnTo>
                  <a:lnTo>
                    <a:pt x="36080" y="124460"/>
                  </a:lnTo>
                  <a:lnTo>
                    <a:pt x="35204" y="121920"/>
                  </a:lnTo>
                  <a:lnTo>
                    <a:pt x="34099" y="123190"/>
                  </a:lnTo>
                  <a:lnTo>
                    <a:pt x="33743" y="123190"/>
                  </a:lnTo>
                  <a:lnTo>
                    <a:pt x="32575" y="124460"/>
                  </a:lnTo>
                  <a:lnTo>
                    <a:pt x="31330" y="123190"/>
                  </a:lnTo>
                  <a:lnTo>
                    <a:pt x="31356" y="121920"/>
                  </a:lnTo>
                  <a:lnTo>
                    <a:pt x="27876" y="119380"/>
                  </a:lnTo>
                  <a:lnTo>
                    <a:pt x="24688" y="116840"/>
                  </a:lnTo>
                  <a:lnTo>
                    <a:pt x="20510" y="119380"/>
                  </a:lnTo>
                  <a:lnTo>
                    <a:pt x="21564" y="123190"/>
                  </a:lnTo>
                  <a:lnTo>
                    <a:pt x="19532" y="123190"/>
                  </a:lnTo>
                  <a:lnTo>
                    <a:pt x="19837" y="124460"/>
                  </a:lnTo>
                  <a:lnTo>
                    <a:pt x="18796" y="123190"/>
                  </a:lnTo>
                  <a:lnTo>
                    <a:pt x="17983" y="123190"/>
                  </a:lnTo>
                  <a:lnTo>
                    <a:pt x="17411" y="124460"/>
                  </a:lnTo>
                  <a:lnTo>
                    <a:pt x="19100" y="127228"/>
                  </a:lnTo>
                  <a:lnTo>
                    <a:pt x="19570" y="127000"/>
                  </a:lnTo>
                  <a:lnTo>
                    <a:pt x="19621" y="127749"/>
                  </a:lnTo>
                  <a:lnTo>
                    <a:pt x="19735" y="128270"/>
                  </a:lnTo>
                  <a:lnTo>
                    <a:pt x="19748" y="129540"/>
                  </a:lnTo>
                  <a:lnTo>
                    <a:pt x="16370" y="129540"/>
                  </a:lnTo>
                  <a:lnTo>
                    <a:pt x="17132" y="130810"/>
                  </a:lnTo>
                  <a:lnTo>
                    <a:pt x="15760" y="130810"/>
                  </a:lnTo>
                  <a:lnTo>
                    <a:pt x="16002" y="132080"/>
                  </a:lnTo>
                  <a:lnTo>
                    <a:pt x="14579" y="133350"/>
                  </a:lnTo>
                  <a:lnTo>
                    <a:pt x="15862" y="134620"/>
                  </a:lnTo>
                  <a:lnTo>
                    <a:pt x="14363" y="135890"/>
                  </a:lnTo>
                  <a:lnTo>
                    <a:pt x="13690" y="137160"/>
                  </a:lnTo>
                  <a:lnTo>
                    <a:pt x="12280" y="140970"/>
                  </a:lnTo>
                  <a:lnTo>
                    <a:pt x="11493" y="142240"/>
                  </a:lnTo>
                  <a:lnTo>
                    <a:pt x="9512" y="140970"/>
                  </a:lnTo>
                  <a:lnTo>
                    <a:pt x="10121" y="142240"/>
                  </a:lnTo>
                  <a:lnTo>
                    <a:pt x="11036" y="144780"/>
                  </a:lnTo>
                  <a:lnTo>
                    <a:pt x="10452" y="147320"/>
                  </a:lnTo>
                  <a:lnTo>
                    <a:pt x="8585" y="146050"/>
                  </a:lnTo>
                  <a:lnTo>
                    <a:pt x="5410" y="152400"/>
                  </a:lnTo>
                  <a:lnTo>
                    <a:pt x="4038" y="154940"/>
                  </a:lnTo>
                  <a:lnTo>
                    <a:pt x="1092" y="154940"/>
                  </a:lnTo>
                  <a:lnTo>
                    <a:pt x="4406" y="156210"/>
                  </a:lnTo>
                  <a:lnTo>
                    <a:pt x="762" y="161290"/>
                  </a:lnTo>
                  <a:lnTo>
                    <a:pt x="0" y="165100"/>
                  </a:lnTo>
                  <a:lnTo>
                    <a:pt x="3949" y="165100"/>
                  </a:lnTo>
                  <a:lnTo>
                    <a:pt x="3162" y="166370"/>
                  </a:lnTo>
                  <a:lnTo>
                    <a:pt x="4254" y="167640"/>
                  </a:lnTo>
                  <a:lnTo>
                    <a:pt x="8902" y="163830"/>
                  </a:lnTo>
                  <a:lnTo>
                    <a:pt x="14071" y="163830"/>
                  </a:lnTo>
                  <a:lnTo>
                    <a:pt x="17995" y="161290"/>
                  </a:lnTo>
                  <a:lnTo>
                    <a:pt x="18021" y="163830"/>
                  </a:lnTo>
                  <a:lnTo>
                    <a:pt x="16814" y="163830"/>
                  </a:lnTo>
                  <a:lnTo>
                    <a:pt x="13398" y="166370"/>
                  </a:lnTo>
                  <a:lnTo>
                    <a:pt x="19227" y="166370"/>
                  </a:lnTo>
                  <a:lnTo>
                    <a:pt x="19685" y="163830"/>
                  </a:lnTo>
                  <a:lnTo>
                    <a:pt x="20815" y="166370"/>
                  </a:lnTo>
                  <a:lnTo>
                    <a:pt x="21158" y="165100"/>
                  </a:lnTo>
                  <a:lnTo>
                    <a:pt x="20891" y="167640"/>
                  </a:lnTo>
                  <a:lnTo>
                    <a:pt x="22834" y="165100"/>
                  </a:lnTo>
                  <a:lnTo>
                    <a:pt x="23812" y="163830"/>
                  </a:lnTo>
                  <a:lnTo>
                    <a:pt x="24015" y="167640"/>
                  </a:lnTo>
                  <a:lnTo>
                    <a:pt x="27355" y="165100"/>
                  </a:lnTo>
                  <a:lnTo>
                    <a:pt x="30378" y="166370"/>
                  </a:lnTo>
                  <a:lnTo>
                    <a:pt x="27127" y="168910"/>
                  </a:lnTo>
                  <a:lnTo>
                    <a:pt x="31927" y="167640"/>
                  </a:lnTo>
                  <a:lnTo>
                    <a:pt x="32537" y="168008"/>
                  </a:lnTo>
                  <a:lnTo>
                    <a:pt x="32194" y="167640"/>
                  </a:lnTo>
                  <a:lnTo>
                    <a:pt x="33439" y="165100"/>
                  </a:lnTo>
                  <a:lnTo>
                    <a:pt x="35941" y="165100"/>
                  </a:lnTo>
                  <a:lnTo>
                    <a:pt x="36080" y="165912"/>
                  </a:lnTo>
                  <a:lnTo>
                    <a:pt x="36195" y="168008"/>
                  </a:lnTo>
                  <a:lnTo>
                    <a:pt x="36055" y="168910"/>
                  </a:lnTo>
                  <a:lnTo>
                    <a:pt x="38506" y="168910"/>
                  </a:lnTo>
                  <a:lnTo>
                    <a:pt x="40081" y="166370"/>
                  </a:lnTo>
                  <a:lnTo>
                    <a:pt x="41884" y="166370"/>
                  </a:lnTo>
                  <a:lnTo>
                    <a:pt x="41541" y="167640"/>
                  </a:lnTo>
                  <a:lnTo>
                    <a:pt x="42595" y="166370"/>
                  </a:lnTo>
                  <a:lnTo>
                    <a:pt x="43637" y="165100"/>
                  </a:lnTo>
                  <a:lnTo>
                    <a:pt x="47599" y="167640"/>
                  </a:lnTo>
                  <a:lnTo>
                    <a:pt x="48209" y="166687"/>
                  </a:lnTo>
                  <a:lnTo>
                    <a:pt x="51092" y="166611"/>
                  </a:lnTo>
                  <a:lnTo>
                    <a:pt x="50736" y="165938"/>
                  </a:lnTo>
                  <a:lnTo>
                    <a:pt x="50520" y="165176"/>
                  </a:lnTo>
                  <a:lnTo>
                    <a:pt x="50368" y="164439"/>
                  </a:lnTo>
                  <a:lnTo>
                    <a:pt x="50571" y="166154"/>
                  </a:lnTo>
                  <a:lnTo>
                    <a:pt x="48234" y="166649"/>
                  </a:lnTo>
                  <a:lnTo>
                    <a:pt x="49250" y="165100"/>
                  </a:lnTo>
                  <a:lnTo>
                    <a:pt x="50038" y="163880"/>
                  </a:lnTo>
                  <a:lnTo>
                    <a:pt x="49999" y="161290"/>
                  </a:lnTo>
                  <a:lnTo>
                    <a:pt x="51282" y="161290"/>
                  </a:lnTo>
                  <a:lnTo>
                    <a:pt x="52336" y="158750"/>
                  </a:lnTo>
                  <a:lnTo>
                    <a:pt x="52705" y="161290"/>
                  </a:lnTo>
                  <a:lnTo>
                    <a:pt x="51917" y="161290"/>
                  </a:lnTo>
                  <a:lnTo>
                    <a:pt x="51562" y="162560"/>
                  </a:lnTo>
                  <a:lnTo>
                    <a:pt x="52793" y="161290"/>
                  </a:lnTo>
                  <a:lnTo>
                    <a:pt x="53721" y="163601"/>
                  </a:lnTo>
                  <a:lnTo>
                    <a:pt x="54292" y="163080"/>
                  </a:lnTo>
                  <a:lnTo>
                    <a:pt x="56159" y="165100"/>
                  </a:lnTo>
                  <a:lnTo>
                    <a:pt x="53416" y="163855"/>
                  </a:lnTo>
                  <a:lnTo>
                    <a:pt x="55384" y="168910"/>
                  </a:lnTo>
                  <a:lnTo>
                    <a:pt x="52171" y="164515"/>
                  </a:lnTo>
                  <a:lnTo>
                    <a:pt x="53352" y="163880"/>
                  </a:lnTo>
                  <a:lnTo>
                    <a:pt x="53581" y="163715"/>
                  </a:lnTo>
                  <a:lnTo>
                    <a:pt x="51117" y="162560"/>
                  </a:lnTo>
                  <a:lnTo>
                    <a:pt x="51054" y="165100"/>
                  </a:lnTo>
                  <a:lnTo>
                    <a:pt x="51968" y="164617"/>
                  </a:lnTo>
                  <a:lnTo>
                    <a:pt x="53505" y="168910"/>
                  </a:lnTo>
                  <a:lnTo>
                    <a:pt x="57188" y="170180"/>
                  </a:lnTo>
                  <a:lnTo>
                    <a:pt x="57442" y="168910"/>
                  </a:lnTo>
                  <a:lnTo>
                    <a:pt x="57683" y="167640"/>
                  </a:lnTo>
                  <a:lnTo>
                    <a:pt x="61353" y="168910"/>
                  </a:lnTo>
                  <a:lnTo>
                    <a:pt x="62242" y="167640"/>
                  </a:lnTo>
                  <a:lnTo>
                    <a:pt x="61150" y="166370"/>
                  </a:lnTo>
                  <a:lnTo>
                    <a:pt x="62026" y="165100"/>
                  </a:lnTo>
                  <a:lnTo>
                    <a:pt x="67373" y="161290"/>
                  </a:lnTo>
                  <a:lnTo>
                    <a:pt x="65951" y="171450"/>
                  </a:lnTo>
                  <a:lnTo>
                    <a:pt x="69926" y="168910"/>
                  </a:lnTo>
                  <a:lnTo>
                    <a:pt x="70980" y="166370"/>
                  </a:lnTo>
                  <a:lnTo>
                    <a:pt x="71488" y="162560"/>
                  </a:lnTo>
                  <a:lnTo>
                    <a:pt x="74180" y="165100"/>
                  </a:lnTo>
                  <a:lnTo>
                    <a:pt x="73139" y="167640"/>
                  </a:lnTo>
                  <a:lnTo>
                    <a:pt x="76720" y="168910"/>
                  </a:lnTo>
                  <a:lnTo>
                    <a:pt x="75323" y="163830"/>
                  </a:lnTo>
                  <a:lnTo>
                    <a:pt x="79019" y="165100"/>
                  </a:lnTo>
                  <a:lnTo>
                    <a:pt x="80352" y="165100"/>
                  </a:lnTo>
                  <a:lnTo>
                    <a:pt x="80645" y="168910"/>
                  </a:lnTo>
                  <a:lnTo>
                    <a:pt x="84480" y="167640"/>
                  </a:lnTo>
                  <a:lnTo>
                    <a:pt x="92989" y="165100"/>
                  </a:lnTo>
                  <a:lnTo>
                    <a:pt x="92722" y="166370"/>
                  </a:lnTo>
                  <a:lnTo>
                    <a:pt x="91973" y="167640"/>
                  </a:lnTo>
                  <a:lnTo>
                    <a:pt x="92938" y="167640"/>
                  </a:lnTo>
                  <a:lnTo>
                    <a:pt x="98310" y="166370"/>
                  </a:lnTo>
                  <a:lnTo>
                    <a:pt x="104305" y="168910"/>
                  </a:lnTo>
                  <a:lnTo>
                    <a:pt x="109410" y="170180"/>
                  </a:lnTo>
                  <a:lnTo>
                    <a:pt x="111442" y="168910"/>
                  </a:lnTo>
                  <a:lnTo>
                    <a:pt x="111899" y="168910"/>
                  </a:lnTo>
                  <a:lnTo>
                    <a:pt x="112890" y="167640"/>
                  </a:lnTo>
                  <a:lnTo>
                    <a:pt x="114046" y="167640"/>
                  </a:lnTo>
                  <a:lnTo>
                    <a:pt x="114350" y="168910"/>
                  </a:lnTo>
                  <a:lnTo>
                    <a:pt x="113601" y="170180"/>
                  </a:lnTo>
                  <a:lnTo>
                    <a:pt x="117221" y="167640"/>
                  </a:lnTo>
                  <a:lnTo>
                    <a:pt x="120523" y="166370"/>
                  </a:lnTo>
                  <a:lnTo>
                    <a:pt x="123825" y="165100"/>
                  </a:lnTo>
                  <a:lnTo>
                    <a:pt x="127469" y="167640"/>
                  </a:lnTo>
                  <a:lnTo>
                    <a:pt x="126720" y="168910"/>
                  </a:lnTo>
                  <a:lnTo>
                    <a:pt x="129603" y="170180"/>
                  </a:lnTo>
                  <a:lnTo>
                    <a:pt x="130149" y="163830"/>
                  </a:lnTo>
                  <a:lnTo>
                    <a:pt x="132778" y="166370"/>
                  </a:lnTo>
                  <a:lnTo>
                    <a:pt x="132257" y="166370"/>
                  </a:lnTo>
                  <a:lnTo>
                    <a:pt x="138506" y="167640"/>
                  </a:lnTo>
                  <a:lnTo>
                    <a:pt x="145554" y="166370"/>
                  </a:lnTo>
                  <a:lnTo>
                    <a:pt x="150241" y="170180"/>
                  </a:lnTo>
                  <a:lnTo>
                    <a:pt x="151269" y="166370"/>
                  </a:lnTo>
                  <a:lnTo>
                    <a:pt x="156425" y="171450"/>
                  </a:lnTo>
                  <a:lnTo>
                    <a:pt x="156984" y="166370"/>
                  </a:lnTo>
                  <a:lnTo>
                    <a:pt x="160515" y="168910"/>
                  </a:lnTo>
                  <a:lnTo>
                    <a:pt x="159461" y="170180"/>
                  </a:lnTo>
                  <a:lnTo>
                    <a:pt x="164465" y="171450"/>
                  </a:lnTo>
                  <a:lnTo>
                    <a:pt x="165900" y="171450"/>
                  </a:lnTo>
                  <a:lnTo>
                    <a:pt x="167589" y="168910"/>
                  </a:lnTo>
                  <a:lnTo>
                    <a:pt x="168363" y="168910"/>
                  </a:lnTo>
                  <a:lnTo>
                    <a:pt x="169506" y="167640"/>
                  </a:lnTo>
                  <a:lnTo>
                    <a:pt x="169875" y="169938"/>
                  </a:lnTo>
                  <a:lnTo>
                    <a:pt x="169278" y="170497"/>
                  </a:lnTo>
                  <a:lnTo>
                    <a:pt x="170002" y="170510"/>
                  </a:lnTo>
                  <a:lnTo>
                    <a:pt x="169938" y="170154"/>
                  </a:lnTo>
                  <a:lnTo>
                    <a:pt x="170929" y="168910"/>
                  </a:lnTo>
                  <a:lnTo>
                    <a:pt x="172542" y="167640"/>
                  </a:lnTo>
                  <a:lnTo>
                    <a:pt x="173316" y="167640"/>
                  </a:lnTo>
                  <a:lnTo>
                    <a:pt x="175031" y="170180"/>
                  </a:lnTo>
                  <a:lnTo>
                    <a:pt x="176822" y="168910"/>
                  </a:lnTo>
                  <a:lnTo>
                    <a:pt x="175958" y="168910"/>
                  </a:lnTo>
                  <a:lnTo>
                    <a:pt x="174777" y="167640"/>
                  </a:lnTo>
                  <a:lnTo>
                    <a:pt x="177279" y="165100"/>
                  </a:lnTo>
                  <a:lnTo>
                    <a:pt x="182321" y="166370"/>
                  </a:lnTo>
                  <a:lnTo>
                    <a:pt x="183095" y="167640"/>
                  </a:lnTo>
                  <a:lnTo>
                    <a:pt x="184962" y="165100"/>
                  </a:lnTo>
                  <a:lnTo>
                    <a:pt x="186486" y="163830"/>
                  </a:lnTo>
                  <a:lnTo>
                    <a:pt x="187210" y="162560"/>
                  </a:lnTo>
                  <a:lnTo>
                    <a:pt x="187921" y="161290"/>
                  </a:lnTo>
                  <a:lnTo>
                    <a:pt x="188112" y="161772"/>
                  </a:lnTo>
                  <a:lnTo>
                    <a:pt x="188849" y="160020"/>
                  </a:lnTo>
                  <a:lnTo>
                    <a:pt x="189420" y="166370"/>
                  </a:lnTo>
                  <a:lnTo>
                    <a:pt x="190754" y="162560"/>
                  </a:lnTo>
                  <a:lnTo>
                    <a:pt x="190055" y="162560"/>
                  </a:lnTo>
                  <a:lnTo>
                    <a:pt x="190030" y="161290"/>
                  </a:lnTo>
                  <a:lnTo>
                    <a:pt x="189763" y="160020"/>
                  </a:lnTo>
                  <a:lnTo>
                    <a:pt x="192074" y="161290"/>
                  </a:lnTo>
                  <a:lnTo>
                    <a:pt x="193509" y="160020"/>
                  </a:lnTo>
                  <a:lnTo>
                    <a:pt x="194932" y="158750"/>
                  </a:lnTo>
                  <a:lnTo>
                    <a:pt x="196469" y="156210"/>
                  </a:lnTo>
                  <a:lnTo>
                    <a:pt x="197307" y="157480"/>
                  </a:lnTo>
                  <a:lnTo>
                    <a:pt x="199275" y="156210"/>
                  </a:lnTo>
                  <a:lnTo>
                    <a:pt x="201231" y="154940"/>
                  </a:lnTo>
                  <a:lnTo>
                    <a:pt x="201930" y="153670"/>
                  </a:lnTo>
                  <a:lnTo>
                    <a:pt x="202628" y="152400"/>
                  </a:lnTo>
                  <a:lnTo>
                    <a:pt x="204025" y="149860"/>
                  </a:lnTo>
                  <a:lnTo>
                    <a:pt x="206336" y="147320"/>
                  </a:lnTo>
                  <a:lnTo>
                    <a:pt x="207492" y="146050"/>
                  </a:lnTo>
                  <a:lnTo>
                    <a:pt x="205587" y="147320"/>
                  </a:lnTo>
                  <a:lnTo>
                    <a:pt x="204597" y="146050"/>
                  </a:lnTo>
                  <a:lnTo>
                    <a:pt x="203593" y="144780"/>
                  </a:lnTo>
                  <a:lnTo>
                    <a:pt x="204368" y="143510"/>
                  </a:lnTo>
                  <a:lnTo>
                    <a:pt x="204876" y="143764"/>
                  </a:lnTo>
                  <a:lnTo>
                    <a:pt x="204851" y="143510"/>
                  </a:lnTo>
                  <a:lnTo>
                    <a:pt x="204762" y="142240"/>
                  </a:lnTo>
                  <a:lnTo>
                    <a:pt x="206235" y="140970"/>
                  </a:lnTo>
                  <a:lnTo>
                    <a:pt x="207975" y="143510"/>
                  </a:lnTo>
                  <a:lnTo>
                    <a:pt x="207937" y="144780"/>
                  </a:lnTo>
                  <a:lnTo>
                    <a:pt x="208724" y="142240"/>
                  </a:lnTo>
                  <a:lnTo>
                    <a:pt x="209435" y="143510"/>
                  </a:lnTo>
                  <a:lnTo>
                    <a:pt x="214909" y="143510"/>
                  </a:lnTo>
                  <a:lnTo>
                    <a:pt x="214185" y="142240"/>
                  </a:lnTo>
                  <a:lnTo>
                    <a:pt x="213461" y="140970"/>
                  </a:lnTo>
                  <a:lnTo>
                    <a:pt x="214172" y="140970"/>
                  </a:lnTo>
                  <a:lnTo>
                    <a:pt x="217474" y="137160"/>
                  </a:lnTo>
                  <a:lnTo>
                    <a:pt x="218109" y="134620"/>
                  </a:lnTo>
                  <a:lnTo>
                    <a:pt x="220484" y="130810"/>
                  </a:lnTo>
                  <a:lnTo>
                    <a:pt x="218605" y="129540"/>
                  </a:lnTo>
                  <a:lnTo>
                    <a:pt x="220002" y="128270"/>
                  </a:lnTo>
                  <a:lnTo>
                    <a:pt x="219163" y="127000"/>
                  </a:lnTo>
                  <a:lnTo>
                    <a:pt x="221526" y="124460"/>
                  </a:lnTo>
                  <a:lnTo>
                    <a:pt x="225018" y="123190"/>
                  </a:lnTo>
                  <a:lnTo>
                    <a:pt x="226796" y="120789"/>
                  </a:lnTo>
                  <a:lnTo>
                    <a:pt x="226910" y="120573"/>
                  </a:lnTo>
                  <a:lnTo>
                    <a:pt x="227190" y="118110"/>
                  </a:lnTo>
                  <a:lnTo>
                    <a:pt x="227253" y="117614"/>
                  </a:lnTo>
                  <a:lnTo>
                    <a:pt x="227342" y="116840"/>
                  </a:lnTo>
                  <a:lnTo>
                    <a:pt x="227253" y="117614"/>
                  </a:lnTo>
                  <a:lnTo>
                    <a:pt x="227622" y="116840"/>
                  </a:lnTo>
                  <a:lnTo>
                    <a:pt x="228854" y="114300"/>
                  </a:lnTo>
                  <a:lnTo>
                    <a:pt x="229120" y="116840"/>
                  </a:lnTo>
                  <a:lnTo>
                    <a:pt x="231825" y="111760"/>
                  </a:lnTo>
                  <a:lnTo>
                    <a:pt x="233273" y="106680"/>
                  </a:lnTo>
                  <a:lnTo>
                    <a:pt x="231089" y="106680"/>
                  </a:lnTo>
                  <a:lnTo>
                    <a:pt x="231317" y="105410"/>
                  </a:lnTo>
                  <a:lnTo>
                    <a:pt x="233857" y="105410"/>
                  </a:lnTo>
                  <a:lnTo>
                    <a:pt x="233921" y="106680"/>
                  </a:lnTo>
                  <a:lnTo>
                    <a:pt x="233997" y="105410"/>
                  </a:lnTo>
                  <a:lnTo>
                    <a:pt x="234086" y="104140"/>
                  </a:lnTo>
                  <a:lnTo>
                    <a:pt x="234403" y="99060"/>
                  </a:lnTo>
                  <a:close/>
                </a:path>
                <a:path w="292100" h="171450">
                  <a:moveTo>
                    <a:pt x="239458" y="64325"/>
                  </a:moveTo>
                  <a:lnTo>
                    <a:pt x="239217" y="63525"/>
                  </a:lnTo>
                  <a:lnTo>
                    <a:pt x="236867" y="64922"/>
                  </a:lnTo>
                  <a:lnTo>
                    <a:pt x="237566" y="64770"/>
                  </a:lnTo>
                  <a:lnTo>
                    <a:pt x="239458" y="64325"/>
                  </a:lnTo>
                  <a:close/>
                </a:path>
                <a:path w="292100" h="171450">
                  <a:moveTo>
                    <a:pt x="241630" y="67449"/>
                  </a:moveTo>
                  <a:lnTo>
                    <a:pt x="241490" y="67500"/>
                  </a:lnTo>
                  <a:lnTo>
                    <a:pt x="241274" y="67589"/>
                  </a:lnTo>
                  <a:lnTo>
                    <a:pt x="241630" y="67449"/>
                  </a:lnTo>
                  <a:close/>
                </a:path>
                <a:path w="292100" h="171450">
                  <a:moveTo>
                    <a:pt x="242697" y="0"/>
                  </a:moveTo>
                  <a:lnTo>
                    <a:pt x="241731" y="0"/>
                  </a:lnTo>
                  <a:lnTo>
                    <a:pt x="242087" y="698"/>
                  </a:lnTo>
                  <a:lnTo>
                    <a:pt x="242697" y="0"/>
                  </a:lnTo>
                  <a:close/>
                </a:path>
                <a:path w="292100" h="171450">
                  <a:moveTo>
                    <a:pt x="260604" y="6350"/>
                  </a:moveTo>
                  <a:lnTo>
                    <a:pt x="259308" y="5080"/>
                  </a:lnTo>
                  <a:lnTo>
                    <a:pt x="256857" y="3810"/>
                  </a:lnTo>
                  <a:lnTo>
                    <a:pt x="257683" y="3810"/>
                  </a:lnTo>
                  <a:lnTo>
                    <a:pt x="258140" y="2540"/>
                  </a:lnTo>
                  <a:lnTo>
                    <a:pt x="259016" y="3810"/>
                  </a:lnTo>
                  <a:lnTo>
                    <a:pt x="258800" y="2540"/>
                  </a:lnTo>
                  <a:lnTo>
                    <a:pt x="258305" y="1270"/>
                  </a:lnTo>
                  <a:lnTo>
                    <a:pt x="251409" y="1270"/>
                  </a:lnTo>
                  <a:lnTo>
                    <a:pt x="249402" y="2540"/>
                  </a:lnTo>
                  <a:lnTo>
                    <a:pt x="247345" y="2540"/>
                  </a:lnTo>
                  <a:lnTo>
                    <a:pt x="249034" y="1270"/>
                  </a:lnTo>
                  <a:lnTo>
                    <a:pt x="247840" y="0"/>
                  </a:lnTo>
                  <a:lnTo>
                    <a:pt x="245211" y="0"/>
                  </a:lnTo>
                  <a:lnTo>
                    <a:pt x="244221" y="1270"/>
                  </a:lnTo>
                  <a:lnTo>
                    <a:pt x="242366" y="1270"/>
                  </a:lnTo>
                  <a:lnTo>
                    <a:pt x="242087" y="698"/>
                  </a:lnTo>
                  <a:lnTo>
                    <a:pt x="241579" y="1270"/>
                  </a:lnTo>
                  <a:lnTo>
                    <a:pt x="237401" y="0"/>
                  </a:lnTo>
                  <a:lnTo>
                    <a:pt x="238569" y="2540"/>
                  </a:lnTo>
                  <a:lnTo>
                    <a:pt x="235458" y="1270"/>
                  </a:lnTo>
                  <a:lnTo>
                    <a:pt x="232867" y="3810"/>
                  </a:lnTo>
                  <a:lnTo>
                    <a:pt x="230289" y="2540"/>
                  </a:lnTo>
                  <a:lnTo>
                    <a:pt x="229057" y="5080"/>
                  </a:lnTo>
                  <a:lnTo>
                    <a:pt x="224853" y="1270"/>
                  </a:lnTo>
                  <a:lnTo>
                    <a:pt x="224955" y="5080"/>
                  </a:lnTo>
                  <a:lnTo>
                    <a:pt x="224574" y="1270"/>
                  </a:lnTo>
                  <a:lnTo>
                    <a:pt x="218922" y="3810"/>
                  </a:lnTo>
                  <a:lnTo>
                    <a:pt x="217487" y="6350"/>
                  </a:lnTo>
                  <a:lnTo>
                    <a:pt x="260604" y="6350"/>
                  </a:lnTo>
                  <a:close/>
                </a:path>
                <a:path w="292100" h="171450">
                  <a:moveTo>
                    <a:pt x="260794" y="27940"/>
                  </a:moveTo>
                  <a:lnTo>
                    <a:pt x="260121" y="27940"/>
                  </a:lnTo>
                  <a:lnTo>
                    <a:pt x="258826" y="29210"/>
                  </a:lnTo>
                  <a:lnTo>
                    <a:pt x="259918" y="30480"/>
                  </a:lnTo>
                  <a:lnTo>
                    <a:pt x="260794" y="27940"/>
                  </a:lnTo>
                  <a:close/>
                </a:path>
                <a:path w="292100" h="171450">
                  <a:moveTo>
                    <a:pt x="260908" y="33020"/>
                  </a:moveTo>
                  <a:lnTo>
                    <a:pt x="260223" y="31750"/>
                  </a:lnTo>
                  <a:lnTo>
                    <a:pt x="259613" y="33020"/>
                  </a:lnTo>
                  <a:lnTo>
                    <a:pt x="260908" y="33020"/>
                  </a:lnTo>
                  <a:close/>
                </a:path>
                <a:path w="292100" h="171450">
                  <a:moveTo>
                    <a:pt x="261861" y="27940"/>
                  </a:moveTo>
                  <a:lnTo>
                    <a:pt x="261073" y="27152"/>
                  </a:lnTo>
                  <a:lnTo>
                    <a:pt x="260794" y="27940"/>
                  </a:lnTo>
                  <a:lnTo>
                    <a:pt x="261861" y="27940"/>
                  </a:lnTo>
                  <a:close/>
                </a:path>
                <a:path w="292100" h="171450">
                  <a:moveTo>
                    <a:pt x="263296" y="41402"/>
                  </a:moveTo>
                  <a:lnTo>
                    <a:pt x="263271" y="40640"/>
                  </a:lnTo>
                  <a:lnTo>
                    <a:pt x="263232" y="39370"/>
                  </a:lnTo>
                  <a:lnTo>
                    <a:pt x="262089" y="38100"/>
                  </a:lnTo>
                  <a:lnTo>
                    <a:pt x="261620" y="39370"/>
                  </a:lnTo>
                  <a:lnTo>
                    <a:pt x="260959" y="40640"/>
                  </a:lnTo>
                  <a:lnTo>
                    <a:pt x="262051" y="41910"/>
                  </a:lnTo>
                  <a:lnTo>
                    <a:pt x="262026" y="40640"/>
                  </a:lnTo>
                  <a:lnTo>
                    <a:pt x="262191" y="40640"/>
                  </a:lnTo>
                  <a:lnTo>
                    <a:pt x="263296" y="41402"/>
                  </a:lnTo>
                  <a:close/>
                </a:path>
                <a:path w="292100" h="171450">
                  <a:moveTo>
                    <a:pt x="263931" y="64312"/>
                  </a:moveTo>
                  <a:lnTo>
                    <a:pt x="263550" y="64046"/>
                  </a:lnTo>
                  <a:lnTo>
                    <a:pt x="263601" y="64770"/>
                  </a:lnTo>
                  <a:lnTo>
                    <a:pt x="263931" y="64312"/>
                  </a:lnTo>
                  <a:close/>
                </a:path>
                <a:path w="292100" h="171450">
                  <a:moveTo>
                    <a:pt x="264033" y="41910"/>
                  </a:moveTo>
                  <a:lnTo>
                    <a:pt x="263296" y="41402"/>
                  </a:lnTo>
                  <a:lnTo>
                    <a:pt x="263309" y="41910"/>
                  </a:lnTo>
                  <a:lnTo>
                    <a:pt x="264007" y="42646"/>
                  </a:lnTo>
                  <a:lnTo>
                    <a:pt x="264033" y="41910"/>
                  </a:lnTo>
                  <a:close/>
                </a:path>
                <a:path w="292100" h="171450">
                  <a:moveTo>
                    <a:pt x="265328" y="36080"/>
                  </a:moveTo>
                  <a:lnTo>
                    <a:pt x="264896" y="35928"/>
                  </a:lnTo>
                  <a:lnTo>
                    <a:pt x="263944" y="36144"/>
                  </a:lnTo>
                  <a:lnTo>
                    <a:pt x="263283" y="36398"/>
                  </a:lnTo>
                  <a:lnTo>
                    <a:pt x="263436" y="36626"/>
                  </a:lnTo>
                  <a:lnTo>
                    <a:pt x="263296" y="36741"/>
                  </a:lnTo>
                  <a:lnTo>
                    <a:pt x="263436" y="36868"/>
                  </a:lnTo>
                  <a:lnTo>
                    <a:pt x="263956" y="37020"/>
                  </a:lnTo>
                  <a:lnTo>
                    <a:pt x="264160" y="36893"/>
                  </a:lnTo>
                  <a:lnTo>
                    <a:pt x="264490" y="36766"/>
                  </a:lnTo>
                  <a:lnTo>
                    <a:pt x="264845" y="36639"/>
                  </a:lnTo>
                  <a:lnTo>
                    <a:pt x="265061" y="36372"/>
                  </a:lnTo>
                  <a:lnTo>
                    <a:pt x="265328" y="36080"/>
                  </a:lnTo>
                  <a:close/>
                </a:path>
                <a:path w="292100" h="171450">
                  <a:moveTo>
                    <a:pt x="265468" y="64770"/>
                  </a:moveTo>
                  <a:lnTo>
                    <a:pt x="264528" y="63500"/>
                  </a:lnTo>
                  <a:lnTo>
                    <a:pt x="263931" y="64312"/>
                  </a:lnTo>
                  <a:lnTo>
                    <a:pt x="264617" y="64770"/>
                  </a:lnTo>
                  <a:lnTo>
                    <a:pt x="265468" y="64770"/>
                  </a:lnTo>
                  <a:close/>
                </a:path>
                <a:path w="292100" h="171450">
                  <a:moveTo>
                    <a:pt x="270306" y="16510"/>
                  </a:moveTo>
                  <a:lnTo>
                    <a:pt x="266611" y="12700"/>
                  </a:lnTo>
                  <a:lnTo>
                    <a:pt x="265379" y="11430"/>
                  </a:lnTo>
                  <a:lnTo>
                    <a:pt x="264033" y="10160"/>
                  </a:lnTo>
                  <a:lnTo>
                    <a:pt x="261886" y="7620"/>
                  </a:lnTo>
                  <a:lnTo>
                    <a:pt x="212725" y="7620"/>
                  </a:lnTo>
                  <a:lnTo>
                    <a:pt x="208114" y="7620"/>
                  </a:lnTo>
                  <a:lnTo>
                    <a:pt x="205155" y="10160"/>
                  </a:lnTo>
                  <a:lnTo>
                    <a:pt x="204000" y="11430"/>
                  </a:lnTo>
                  <a:lnTo>
                    <a:pt x="201396" y="10160"/>
                  </a:lnTo>
                  <a:lnTo>
                    <a:pt x="195922" y="15240"/>
                  </a:lnTo>
                  <a:lnTo>
                    <a:pt x="192112" y="20904"/>
                  </a:lnTo>
                  <a:lnTo>
                    <a:pt x="189915" y="19050"/>
                  </a:lnTo>
                  <a:lnTo>
                    <a:pt x="188137" y="21590"/>
                  </a:lnTo>
                  <a:lnTo>
                    <a:pt x="187883" y="24307"/>
                  </a:lnTo>
                  <a:lnTo>
                    <a:pt x="191274" y="22479"/>
                  </a:lnTo>
                  <a:lnTo>
                    <a:pt x="188976" y="27940"/>
                  </a:lnTo>
                  <a:lnTo>
                    <a:pt x="187426" y="26682"/>
                  </a:lnTo>
                  <a:lnTo>
                    <a:pt x="187071" y="27940"/>
                  </a:lnTo>
                  <a:lnTo>
                    <a:pt x="186740" y="30480"/>
                  </a:lnTo>
                  <a:lnTo>
                    <a:pt x="186194" y="33020"/>
                  </a:lnTo>
                  <a:lnTo>
                    <a:pt x="184658" y="35560"/>
                  </a:lnTo>
                  <a:lnTo>
                    <a:pt x="183743" y="36830"/>
                  </a:lnTo>
                  <a:lnTo>
                    <a:pt x="182994" y="33020"/>
                  </a:lnTo>
                  <a:lnTo>
                    <a:pt x="182486" y="39370"/>
                  </a:lnTo>
                  <a:lnTo>
                    <a:pt x="179273" y="41910"/>
                  </a:lnTo>
                  <a:lnTo>
                    <a:pt x="179578" y="46990"/>
                  </a:lnTo>
                  <a:lnTo>
                    <a:pt x="182118" y="46990"/>
                  </a:lnTo>
                  <a:lnTo>
                    <a:pt x="182816" y="52070"/>
                  </a:lnTo>
                  <a:lnTo>
                    <a:pt x="183984" y="53340"/>
                  </a:lnTo>
                  <a:lnTo>
                    <a:pt x="179920" y="49530"/>
                  </a:lnTo>
                  <a:lnTo>
                    <a:pt x="181152" y="57150"/>
                  </a:lnTo>
                  <a:lnTo>
                    <a:pt x="178676" y="54610"/>
                  </a:lnTo>
                  <a:lnTo>
                    <a:pt x="177736" y="53657"/>
                  </a:lnTo>
                  <a:lnTo>
                    <a:pt x="177266" y="54610"/>
                  </a:lnTo>
                  <a:lnTo>
                    <a:pt x="176530" y="54610"/>
                  </a:lnTo>
                  <a:lnTo>
                    <a:pt x="175641" y="53340"/>
                  </a:lnTo>
                  <a:lnTo>
                    <a:pt x="175310" y="55880"/>
                  </a:lnTo>
                  <a:lnTo>
                    <a:pt x="177495" y="55880"/>
                  </a:lnTo>
                  <a:lnTo>
                    <a:pt x="176301" y="58420"/>
                  </a:lnTo>
                  <a:lnTo>
                    <a:pt x="175526" y="58420"/>
                  </a:lnTo>
                  <a:lnTo>
                    <a:pt x="175463" y="57150"/>
                  </a:lnTo>
                  <a:lnTo>
                    <a:pt x="174675" y="57150"/>
                  </a:lnTo>
                  <a:lnTo>
                    <a:pt x="176517" y="60960"/>
                  </a:lnTo>
                  <a:lnTo>
                    <a:pt x="174866" y="63500"/>
                  </a:lnTo>
                  <a:lnTo>
                    <a:pt x="174459" y="62230"/>
                  </a:lnTo>
                  <a:lnTo>
                    <a:pt x="174040" y="62230"/>
                  </a:lnTo>
                  <a:lnTo>
                    <a:pt x="172643" y="66040"/>
                  </a:lnTo>
                  <a:lnTo>
                    <a:pt x="175107" y="69850"/>
                  </a:lnTo>
                  <a:lnTo>
                    <a:pt x="172783" y="72390"/>
                  </a:lnTo>
                  <a:lnTo>
                    <a:pt x="183654" y="72390"/>
                  </a:lnTo>
                  <a:lnTo>
                    <a:pt x="184543" y="76200"/>
                  </a:lnTo>
                  <a:lnTo>
                    <a:pt x="184746" y="72390"/>
                  </a:lnTo>
                  <a:lnTo>
                    <a:pt x="186474" y="71120"/>
                  </a:lnTo>
                  <a:lnTo>
                    <a:pt x="187769" y="74930"/>
                  </a:lnTo>
                  <a:lnTo>
                    <a:pt x="187185" y="71120"/>
                  </a:lnTo>
                  <a:lnTo>
                    <a:pt x="191147" y="69850"/>
                  </a:lnTo>
                  <a:lnTo>
                    <a:pt x="192163" y="68580"/>
                  </a:lnTo>
                  <a:lnTo>
                    <a:pt x="190639" y="68580"/>
                  </a:lnTo>
                  <a:lnTo>
                    <a:pt x="191338" y="67310"/>
                  </a:lnTo>
                  <a:lnTo>
                    <a:pt x="192405" y="67310"/>
                  </a:lnTo>
                  <a:lnTo>
                    <a:pt x="191566" y="66040"/>
                  </a:lnTo>
                  <a:lnTo>
                    <a:pt x="189039" y="66040"/>
                  </a:lnTo>
                  <a:lnTo>
                    <a:pt x="188125" y="63500"/>
                  </a:lnTo>
                  <a:lnTo>
                    <a:pt x="188887" y="63500"/>
                  </a:lnTo>
                  <a:lnTo>
                    <a:pt x="189572" y="63500"/>
                  </a:lnTo>
                  <a:lnTo>
                    <a:pt x="189522" y="63334"/>
                  </a:lnTo>
                  <a:lnTo>
                    <a:pt x="189407" y="62915"/>
                  </a:lnTo>
                  <a:lnTo>
                    <a:pt x="188506" y="59690"/>
                  </a:lnTo>
                  <a:lnTo>
                    <a:pt x="191147" y="60960"/>
                  </a:lnTo>
                  <a:lnTo>
                    <a:pt x="189623" y="62674"/>
                  </a:lnTo>
                  <a:lnTo>
                    <a:pt x="189522" y="63334"/>
                  </a:lnTo>
                  <a:lnTo>
                    <a:pt x="193789" y="62230"/>
                  </a:lnTo>
                  <a:lnTo>
                    <a:pt x="193649" y="62674"/>
                  </a:lnTo>
                  <a:lnTo>
                    <a:pt x="193878" y="62230"/>
                  </a:lnTo>
                  <a:lnTo>
                    <a:pt x="194208" y="62230"/>
                  </a:lnTo>
                  <a:lnTo>
                    <a:pt x="194348" y="63500"/>
                  </a:lnTo>
                  <a:lnTo>
                    <a:pt x="196189" y="62230"/>
                  </a:lnTo>
                  <a:lnTo>
                    <a:pt x="197967" y="60960"/>
                  </a:lnTo>
                  <a:lnTo>
                    <a:pt x="192214" y="60960"/>
                  </a:lnTo>
                  <a:lnTo>
                    <a:pt x="192697" y="59690"/>
                  </a:lnTo>
                  <a:lnTo>
                    <a:pt x="193192" y="58420"/>
                  </a:lnTo>
                  <a:lnTo>
                    <a:pt x="193675" y="57150"/>
                  </a:lnTo>
                  <a:lnTo>
                    <a:pt x="194894" y="58420"/>
                  </a:lnTo>
                  <a:lnTo>
                    <a:pt x="195402" y="58051"/>
                  </a:lnTo>
                  <a:lnTo>
                    <a:pt x="193992" y="57150"/>
                  </a:lnTo>
                  <a:lnTo>
                    <a:pt x="193421" y="54610"/>
                  </a:lnTo>
                  <a:lnTo>
                    <a:pt x="195402" y="53340"/>
                  </a:lnTo>
                  <a:lnTo>
                    <a:pt x="193586" y="52070"/>
                  </a:lnTo>
                  <a:lnTo>
                    <a:pt x="194144" y="50800"/>
                  </a:lnTo>
                  <a:lnTo>
                    <a:pt x="193116" y="52070"/>
                  </a:lnTo>
                  <a:lnTo>
                    <a:pt x="191884" y="50800"/>
                  </a:lnTo>
                  <a:lnTo>
                    <a:pt x="192481" y="50800"/>
                  </a:lnTo>
                  <a:lnTo>
                    <a:pt x="192608" y="48260"/>
                  </a:lnTo>
                  <a:lnTo>
                    <a:pt x="191668" y="46990"/>
                  </a:lnTo>
                  <a:lnTo>
                    <a:pt x="197523" y="46990"/>
                  </a:lnTo>
                  <a:lnTo>
                    <a:pt x="196735" y="44450"/>
                  </a:lnTo>
                  <a:lnTo>
                    <a:pt x="198107" y="43180"/>
                  </a:lnTo>
                  <a:lnTo>
                    <a:pt x="199453" y="44450"/>
                  </a:lnTo>
                  <a:lnTo>
                    <a:pt x="200456" y="44450"/>
                  </a:lnTo>
                  <a:lnTo>
                    <a:pt x="200164" y="43180"/>
                  </a:lnTo>
                  <a:lnTo>
                    <a:pt x="199872" y="41910"/>
                  </a:lnTo>
                  <a:lnTo>
                    <a:pt x="199732" y="41325"/>
                  </a:lnTo>
                  <a:lnTo>
                    <a:pt x="199707" y="41910"/>
                  </a:lnTo>
                  <a:lnTo>
                    <a:pt x="198005" y="38100"/>
                  </a:lnTo>
                  <a:lnTo>
                    <a:pt x="197472" y="39370"/>
                  </a:lnTo>
                  <a:lnTo>
                    <a:pt x="198132" y="40640"/>
                  </a:lnTo>
                  <a:lnTo>
                    <a:pt x="197497" y="41910"/>
                  </a:lnTo>
                  <a:lnTo>
                    <a:pt x="196977" y="40640"/>
                  </a:lnTo>
                  <a:lnTo>
                    <a:pt x="196456" y="39370"/>
                  </a:lnTo>
                  <a:lnTo>
                    <a:pt x="196875" y="40640"/>
                  </a:lnTo>
                  <a:lnTo>
                    <a:pt x="195046" y="40640"/>
                  </a:lnTo>
                  <a:lnTo>
                    <a:pt x="195935" y="39370"/>
                  </a:lnTo>
                  <a:lnTo>
                    <a:pt x="196456" y="39370"/>
                  </a:lnTo>
                  <a:lnTo>
                    <a:pt x="196735" y="38100"/>
                  </a:lnTo>
                  <a:lnTo>
                    <a:pt x="196456" y="36830"/>
                  </a:lnTo>
                  <a:lnTo>
                    <a:pt x="196227" y="35560"/>
                  </a:lnTo>
                  <a:lnTo>
                    <a:pt x="197561" y="35560"/>
                  </a:lnTo>
                  <a:lnTo>
                    <a:pt x="199961" y="36931"/>
                  </a:lnTo>
                  <a:lnTo>
                    <a:pt x="201993" y="38100"/>
                  </a:lnTo>
                  <a:lnTo>
                    <a:pt x="203339" y="36830"/>
                  </a:lnTo>
                  <a:lnTo>
                    <a:pt x="203631" y="35560"/>
                  </a:lnTo>
                  <a:lnTo>
                    <a:pt x="203555" y="33020"/>
                  </a:lnTo>
                  <a:lnTo>
                    <a:pt x="203987" y="31750"/>
                  </a:lnTo>
                  <a:lnTo>
                    <a:pt x="205638" y="30480"/>
                  </a:lnTo>
                  <a:lnTo>
                    <a:pt x="204241" y="30480"/>
                  </a:lnTo>
                  <a:lnTo>
                    <a:pt x="203225" y="29210"/>
                  </a:lnTo>
                  <a:lnTo>
                    <a:pt x="205498" y="29210"/>
                  </a:lnTo>
                  <a:lnTo>
                    <a:pt x="206006" y="27940"/>
                  </a:lnTo>
                  <a:lnTo>
                    <a:pt x="206959" y="29210"/>
                  </a:lnTo>
                  <a:lnTo>
                    <a:pt x="208203" y="29210"/>
                  </a:lnTo>
                  <a:lnTo>
                    <a:pt x="210896" y="27940"/>
                  </a:lnTo>
                  <a:lnTo>
                    <a:pt x="209562" y="25400"/>
                  </a:lnTo>
                  <a:lnTo>
                    <a:pt x="211302" y="26670"/>
                  </a:lnTo>
                  <a:lnTo>
                    <a:pt x="212128" y="26670"/>
                  </a:lnTo>
                  <a:lnTo>
                    <a:pt x="214985" y="25400"/>
                  </a:lnTo>
                  <a:lnTo>
                    <a:pt x="213245" y="20320"/>
                  </a:lnTo>
                  <a:lnTo>
                    <a:pt x="216471" y="20320"/>
                  </a:lnTo>
                  <a:lnTo>
                    <a:pt x="216230" y="21590"/>
                  </a:lnTo>
                  <a:lnTo>
                    <a:pt x="217881" y="22860"/>
                  </a:lnTo>
                  <a:lnTo>
                    <a:pt x="216522" y="24130"/>
                  </a:lnTo>
                  <a:lnTo>
                    <a:pt x="218338" y="24130"/>
                  </a:lnTo>
                  <a:lnTo>
                    <a:pt x="217982" y="22860"/>
                  </a:lnTo>
                  <a:lnTo>
                    <a:pt x="218821" y="24130"/>
                  </a:lnTo>
                  <a:lnTo>
                    <a:pt x="219227" y="22860"/>
                  </a:lnTo>
                  <a:lnTo>
                    <a:pt x="220027" y="20320"/>
                  </a:lnTo>
                  <a:lnTo>
                    <a:pt x="221246" y="21463"/>
                  </a:lnTo>
                  <a:lnTo>
                    <a:pt x="221399" y="21590"/>
                  </a:lnTo>
                  <a:lnTo>
                    <a:pt x="221437" y="21323"/>
                  </a:lnTo>
                  <a:lnTo>
                    <a:pt x="221551" y="21005"/>
                  </a:lnTo>
                  <a:lnTo>
                    <a:pt x="221627" y="20320"/>
                  </a:lnTo>
                  <a:lnTo>
                    <a:pt x="221297" y="19050"/>
                  </a:lnTo>
                  <a:lnTo>
                    <a:pt x="222516" y="19050"/>
                  </a:lnTo>
                  <a:lnTo>
                    <a:pt x="224116" y="17919"/>
                  </a:lnTo>
                  <a:lnTo>
                    <a:pt x="225120" y="19050"/>
                  </a:lnTo>
                  <a:lnTo>
                    <a:pt x="227291" y="17780"/>
                  </a:lnTo>
                  <a:lnTo>
                    <a:pt x="229577" y="17780"/>
                  </a:lnTo>
                  <a:lnTo>
                    <a:pt x="231800" y="16510"/>
                  </a:lnTo>
                  <a:lnTo>
                    <a:pt x="234086" y="16510"/>
                  </a:lnTo>
                  <a:lnTo>
                    <a:pt x="235191" y="18288"/>
                  </a:lnTo>
                  <a:lnTo>
                    <a:pt x="235686" y="19050"/>
                  </a:lnTo>
                  <a:lnTo>
                    <a:pt x="237998" y="17780"/>
                  </a:lnTo>
                  <a:lnTo>
                    <a:pt x="242620" y="17780"/>
                  </a:lnTo>
                  <a:lnTo>
                    <a:pt x="245465" y="19050"/>
                  </a:lnTo>
                  <a:lnTo>
                    <a:pt x="245338" y="17780"/>
                  </a:lnTo>
                  <a:lnTo>
                    <a:pt x="245198" y="16510"/>
                  </a:lnTo>
                  <a:lnTo>
                    <a:pt x="244792" y="12700"/>
                  </a:lnTo>
                  <a:lnTo>
                    <a:pt x="247599" y="15240"/>
                  </a:lnTo>
                  <a:lnTo>
                    <a:pt x="247967" y="16510"/>
                  </a:lnTo>
                  <a:lnTo>
                    <a:pt x="270306" y="16510"/>
                  </a:lnTo>
                  <a:close/>
                </a:path>
                <a:path w="292100" h="171450">
                  <a:moveTo>
                    <a:pt x="291655" y="38100"/>
                  </a:moveTo>
                  <a:lnTo>
                    <a:pt x="290042" y="35560"/>
                  </a:lnTo>
                  <a:lnTo>
                    <a:pt x="288353" y="33020"/>
                  </a:lnTo>
                  <a:lnTo>
                    <a:pt x="286550" y="30480"/>
                  </a:lnTo>
                  <a:lnTo>
                    <a:pt x="284264" y="27940"/>
                  </a:lnTo>
                  <a:lnTo>
                    <a:pt x="279234" y="27940"/>
                  </a:lnTo>
                  <a:lnTo>
                    <a:pt x="276872" y="26670"/>
                  </a:lnTo>
                  <a:lnTo>
                    <a:pt x="275183" y="26670"/>
                  </a:lnTo>
                  <a:lnTo>
                    <a:pt x="274104" y="22860"/>
                  </a:lnTo>
                  <a:lnTo>
                    <a:pt x="278053" y="22860"/>
                  </a:lnTo>
                  <a:lnTo>
                    <a:pt x="275831" y="21590"/>
                  </a:lnTo>
                  <a:lnTo>
                    <a:pt x="274269" y="20320"/>
                  </a:lnTo>
                  <a:lnTo>
                    <a:pt x="273164" y="19050"/>
                  </a:lnTo>
                  <a:lnTo>
                    <a:pt x="272415" y="19050"/>
                  </a:lnTo>
                  <a:lnTo>
                    <a:pt x="271360" y="17780"/>
                  </a:lnTo>
                  <a:lnTo>
                    <a:pt x="248335" y="17780"/>
                  </a:lnTo>
                  <a:lnTo>
                    <a:pt x="246646" y="17780"/>
                  </a:lnTo>
                  <a:lnTo>
                    <a:pt x="246443" y="20320"/>
                  </a:lnTo>
                  <a:lnTo>
                    <a:pt x="246811" y="20320"/>
                  </a:lnTo>
                  <a:lnTo>
                    <a:pt x="247967" y="19050"/>
                  </a:lnTo>
                  <a:lnTo>
                    <a:pt x="249097" y="19050"/>
                  </a:lnTo>
                  <a:lnTo>
                    <a:pt x="249250" y="20320"/>
                  </a:lnTo>
                  <a:lnTo>
                    <a:pt x="248602" y="20320"/>
                  </a:lnTo>
                  <a:lnTo>
                    <a:pt x="248335" y="21590"/>
                  </a:lnTo>
                  <a:lnTo>
                    <a:pt x="251155" y="21590"/>
                  </a:lnTo>
                  <a:lnTo>
                    <a:pt x="252183" y="22860"/>
                  </a:lnTo>
                  <a:lnTo>
                    <a:pt x="253212" y="22860"/>
                  </a:lnTo>
                  <a:lnTo>
                    <a:pt x="252755" y="24130"/>
                  </a:lnTo>
                  <a:lnTo>
                    <a:pt x="256070" y="24130"/>
                  </a:lnTo>
                  <a:lnTo>
                    <a:pt x="259346" y="25400"/>
                  </a:lnTo>
                  <a:lnTo>
                    <a:pt x="261073" y="27152"/>
                  </a:lnTo>
                  <a:lnTo>
                    <a:pt x="261239" y="26670"/>
                  </a:lnTo>
                  <a:lnTo>
                    <a:pt x="263410" y="27940"/>
                  </a:lnTo>
                  <a:lnTo>
                    <a:pt x="263220" y="29210"/>
                  </a:lnTo>
                  <a:lnTo>
                    <a:pt x="263347" y="29210"/>
                  </a:lnTo>
                  <a:lnTo>
                    <a:pt x="262839" y="31750"/>
                  </a:lnTo>
                  <a:lnTo>
                    <a:pt x="262369" y="31750"/>
                  </a:lnTo>
                  <a:lnTo>
                    <a:pt x="261429" y="33020"/>
                  </a:lnTo>
                  <a:lnTo>
                    <a:pt x="261658" y="33020"/>
                  </a:lnTo>
                  <a:lnTo>
                    <a:pt x="261632" y="34290"/>
                  </a:lnTo>
                  <a:lnTo>
                    <a:pt x="260362" y="34290"/>
                  </a:lnTo>
                  <a:lnTo>
                    <a:pt x="261670" y="35560"/>
                  </a:lnTo>
                  <a:lnTo>
                    <a:pt x="265468" y="34290"/>
                  </a:lnTo>
                  <a:lnTo>
                    <a:pt x="267017" y="36830"/>
                  </a:lnTo>
                  <a:lnTo>
                    <a:pt x="270243" y="36830"/>
                  </a:lnTo>
                  <a:lnTo>
                    <a:pt x="269163" y="38100"/>
                  </a:lnTo>
                  <a:lnTo>
                    <a:pt x="264121" y="38100"/>
                  </a:lnTo>
                  <a:lnTo>
                    <a:pt x="264807" y="39370"/>
                  </a:lnTo>
                  <a:lnTo>
                    <a:pt x="264972" y="40640"/>
                  </a:lnTo>
                  <a:lnTo>
                    <a:pt x="265049" y="42646"/>
                  </a:lnTo>
                  <a:lnTo>
                    <a:pt x="264985" y="43180"/>
                  </a:lnTo>
                  <a:lnTo>
                    <a:pt x="264515" y="43180"/>
                  </a:lnTo>
                  <a:lnTo>
                    <a:pt x="264007" y="42646"/>
                  </a:lnTo>
                  <a:lnTo>
                    <a:pt x="263931" y="44450"/>
                  </a:lnTo>
                  <a:lnTo>
                    <a:pt x="261747" y="46990"/>
                  </a:lnTo>
                  <a:lnTo>
                    <a:pt x="257352" y="41910"/>
                  </a:lnTo>
                  <a:lnTo>
                    <a:pt x="255422" y="50800"/>
                  </a:lnTo>
                  <a:lnTo>
                    <a:pt x="250291" y="48260"/>
                  </a:lnTo>
                  <a:lnTo>
                    <a:pt x="249643" y="50800"/>
                  </a:lnTo>
                  <a:lnTo>
                    <a:pt x="248399" y="52070"/>
                  </a:lnTo>
                  <a:lnTo>
                    <a:pt x="246151" y="54610"/>
                  </a:lnTo>
                  <a:lnTo>
                    <a:pt x="244005" y="55880"/>
                  </a:lnTo>
                  <a:lnTo>
                    <a:pt x="243840" y="55880"/>
                  </a:lnTo>
                  <a:lnTo>
                    <a:pt x="241033" y="58420"/>
                  </a:lnTo>
                  <a:lnTo>
                    <a:pt x="238887" y="60960"/>
                  </a:lnTo>
                  <a:lnTo>
                    <a:pt x="238544" y="62230"/>
                  </a:lnTo>
                  <a:lnTo>
                    <a:pt x="238239" y="62230"/>
                  </a:lnTo>
                  <a:lnTo>
                    <a:pt x="243687" y="63500"/>
                  </a:lnTo>
                  <a:lnTo>
                    <a:pt x="239636" y="64350"/>
                  </a:lnTo>
                  <a:lnTo>
                    <a:pt x="239458" y="64325"/>
                  </a:lnTo>
                  <a:lnTo>
                    <a:pt x="237566" y="64770"/>
                  </a:lnTo>
                  <a:lnTo>
                    <a:pt x="239280" y="65239"/>
                  </a:lnTo>
                  <a:lnTo>
                    <a:pt x="237794" y="68935"/>
                  </a:lnTo>
                  <a:lnTo>
                    <a:pt x="241261" y="67602"/>
                  </a:lnTo>
                  <a:lnTo>
                    <a:pt x="240322" y="67373"/>
                  </a:lnTo>
                  <a:lnTo>
                    <a:pt x="239737" y="65354"/>
                  </a:lnTo>
                  <a:lnTo>
                    <a:pt x="242328" y="66040"/>
                  </a:lnTo>
                  <a:lnTo>
                    <a:pt x="241960" y="67310"/>
                  </a:lnTo>
                  <a:lnTo>
                    <a:pt x="241642" y="68580"/>
                  </a:lnTo>
                  <a:lnTo>
                    <a:pt x="241300" y="68580"/>
                  </a:lnTo>
                  <a:lnTo>
                    <a:pt x="236562" y="69850"/>
                  </a:lnTo>
                  <a:lnTo>
                    <a:pt x="234759" y="69850"/>
                  </a:lnTo>
                  <a:lnTo>
                    <a:pt x="236194" y="68580"/>
                  </a:lnTo>
                  <a:lnTo>
                    <a:pt x="235089" y="68580"/>
                  </a:lnTo>
                  <a:lnTo>
                    <a:pt x="233299" y="71120"/>
                  </a:lnTo>
                  <a:lnTo>
                    <a:pt x="232562" y="68580"/>
                  </a:lnTo>
                  <a:lnTo>
                    <a:pt x="230390" y="68580"/>
                  </a:lnTo>
                  <a:lnTo>
                    <a:pt x="232168" y="69811"/>
                  </a:lnTo>
                  <a:lnTo>
                    <a:pt x="232219" y="71120"/>
                  </a:lnTo>
                  <a:lnTo>
                    <a:pt x="230771" y="72390"/>
                  </a:lnTo>
                  <a:lnTo>
                    <a:pt x="234035" y="71120"/>
                  </a:lnTo>
                  <a:lnTo>
                    <a:pt x="234391" y="76200"/>
                  </a:lnTo>
                  <a:lnTo>
                    <a:pt x="228460" y="72390"/>
                  </a:lnTo>
                  <a:lnTo>
                    <a:pt x="228752" y="77470"/>
                  </a:lnTo>
                  <a:lnTo>
                    <a:pt x="228003" y="74930"/>
                  </a:lnTo>
                  <a:lnTo>
                    <a:pt x="227774" y="77470"/>
                  </a:lnTo>
                  <a:lnTo>
                    <a:pt x="223989" y="82550"/>
                  </a:lnTo>
                  <a:lnTo>
                    <a:pt x="226479" y="86360"/>
                  </a:lnTo>
                  <a:lnTo>
                    <a:pt x="224294" y="86360"/>
                  </a:lnTo>
                  <a:lnTo>
                    <a:pt x="224459" y="85090"/>
                  </a:lnTo>
                  <a:lnTo>
                    <a:pt x="221310" y="88900"/>
                  </a:lnTo>
                  <a:lnTo>
                    <a:pt x="222237" y="96520"/>
                  </a:lnTo>
                  <a:lnTo>
                    <a:pt x="220065" y="97790"/>
                  </a:lnTo>
                  <a:lnTo>
                    <a:pt x="246773" y="97790"/>
                  </a:lnTo>
                  <a:lnTo>
                    <a:pt x="245313" y="91440"/>
                  </a:lnTo>
                  <a:lnTo>
                    <a:pt x="245846" y="86360"/>
                  </a:lnTo>
                  <a:lnTo>
                    <a:pt x="247319" y="83820"/>
                  </a:lnTo>
                  <a:lnTo>
                    <a:pt x="246583" y="87630"/>
                  </a:lnTo>
                  <a:lnTo>
                    <a:pt x="248602" y="87630"/>
                  </a:lnTo>
                  <a:lnTo>
                    <a:pt x="248335" y="83820"/>
                  </a:lnTo>
                  <a:lnTo>
                    <a:pt x="248145" y="81280"/>
                  </a:lnTo>
                  <a:lnTo>
                    <a:pt x="253301" y="80010"/>
                  </a:lnTo>
                  <a:lnTo>
                    <a:pt x="253314" y="77470"/>
                  </a:lnTo>
                  <a:lnTo>
                    <a:pt x="253314" y="76200"/>
                  </a:lnTo>
                  <a:lnTo>
                    <a:pt x="253314" y="74930"/>
                  </a:lnTo>
                  <a:lnTo>
                    <a:pt x="256400" y="74930"/>
                  </a:lnTo>
                  <a:lnTo>
                    <a:pt x="257822" y="72390"/>
                  </a:lnTo>
                  <a:lnTo>
                    <a:pt x="258216" y="72390"/>
                  </a:lnTo>
                  <a:lnTo>
                    <a:pt x="258787" y="71120"/>
                  </a:lnTo>
                  <a:lnTo>
                    <a:pt x="258749" y="69850"/>
                  </a:lnTo>
                  <a:lnTo>
                    <a:pt x="259499" y="69850"/>
                  </a:lnTo>
                  <a:lnTo>
                    <a:pt x="259981" y="68580"/>
                  </a:lnTo>
                  <a:lnTo>
                    <a:pt x="261556" y="67310"/>
                  </a:lnTo>
                  <a:lnTo>
                    <a:pt x="262763" y="66040"/>
                  </a:lnTo>
                  <a:lnTo>
                    <a:pt x="264299" y="66040"/>
                  </a:lnTo>
                  <a:lnTo>
                    <a:pt x="263017" y="64770"/>
                  </a:lnTo>
                  <a:lnTo>
                    <a:pt x="262724" y="63500"/>
                  </a:lnTo>
                  <a:lnTo>
                    <a:pt x="263550" y="64046"/>
                  </a:lnTo>
                  <a:lnTo>
                    <a:pt x="263499" y="63500"/>
                  </a:lnTo>
                  <a:lnTo>
                    <a:pt x="265836" y="59690"/>
                  </a:lnTo>
                  <a:lnTo>
                    <a:pt x="269024" y="57150"/>
                  </a:lnTo>
                  <a:lnTo>
                    <a:pt x="272529" y="54610"/>
                  </a:lnTo>
                  <a:lnTo>
                    <a:pt x="276948" y="50800"/>
                  </a:lnTo>
                  <a:lnTo>
                    <a:pt x="281355" y="46990"/>
                  </a:lnTo>
                  <a:lnTo>
                    <a:pt x="285775" y="43180"/>
                  </a:lnTo>
                  <a:lnTo>
                    <a:pt x="291655" y="38100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 descr=""/>
            <p:cNvSpPr/>
            <p:nvPr/>
          </p:nvSpPr>
          <p:spPr>
            <a:xfrm>
              <a:off x="5120526" y="2951432"/>
              <a:ext cx="130810" cy="282575"/>
            </a:xfrm>
            <a:custGeom>
              <a:avLst/>
              <a:gdLst/>
              <a:ahLst/>
              <a:cxnLst/>
              <a:rect l="l" t="t" r="r" b="b"/>
              <a:pathLst>
                <a:path w="130810" h="282575">
                  <a:moveTo>
                    <a:pt x="44049" y="0"/>
                  </a:moveTo>
                  <a:lnTo>
                    <a:pt x="13900" y="13881"/>
                  </a:lnTo>
                  <a:lnTo>
                    <a:pt x="2959" y="40452"/>
                  </a:lnTo>
                  <a:lnTo>
                    <a:pt x="0" y="56046"/>
                  </a:lnTo>
                  <a:lnTo>
                    <a:pt x="5641" y="66728"/>
                  </a:lnTo>
                  <a:lnTo>
                    <a:pt x="20504" y="78562"/>
                  </a:lnTo>
                  <a:lnTo>
                    <a:pt x="55143" y="107634"/>
                  </a:lnTo>
                  <a:lnTo>
                    <a:pt x="76371" y="131251"/>
                  </a:lnTo>
                  <a:lnTo>
                    <a:pt x="87026" y="147110"/>
                  </a:lnTo>
                  <a:lnTo>
                    <a:pt x="89947" y="152908"/>
                  </a:lnTo>
                  <a:lnTo>
                    <a:pt x="54184" y="256870"/>
                  </a:lnTo>
                  <a:lnTo>
                    <a:pt x="83229" y="282397"/>
                  </a:lnTo>
                  <a:lnTo>
                    <a:pt x="130765" y="139153"/>
                  </a:lnTo>
                  <a:lnTo>
                    <a:pt x="124471" y="109092"/>
                  </a:lnTo>
                  <a:lnTo>
                    <a:pt x="100396" y="73528"/>
                  </a:lnTo>
                  <a:lnTo>
                    <a:pt x="74354" y="43843"/>
                  </a:lnTo>
                  <a:lnTo>
                    <a:pt x="62160" y="31419"/>
                  </a:lnTo>
                  <a:lnTo>
                    <a:pt x="44049" y="0"/>
                  </a:lnTo>
                  <a:close/>
                </a:path>
              </a:pathLst>
            </a:custGeom>
            <a:solidFill>
              <a:srgbClr val="F0606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 descr=""/>
            <p:cNvSpPr/>
            <p:nvPr/>
          </p:nvSpPr>
          <p:spPr>
            <a:xfrm>
              <a:off x="5115318" y="2935630"/>
              <a:ext cx="148590" cy="314960"/>
            </a:xfrm>
            <a:custGeom>
              <a:avLst/>
              <a:gdLst/>
              <a:ahLst/>
              <a:cxnLst/>
              <a:rect l="l" t="t" r="r" b="b"/>
              <a:pathLst>
                <a:path w="148589" h="314960">
                  <a:moveTo>
                    <a:pt x="50" y="61429"/>
                  </a:moveTo>
                  <a:lnTo>
                    <a:pt x="0" y="61772"/>
                  </a:lnTo>
                  <a:lnTo>
                    <a:pt x="50" y="61429"/>
                  </a:lnTo>
                  <a:close/>
                </a:path>
                <a:path w="148589" h="314960">
                  <a:moveTo>
                    <a:pt x="520" y="58254"/>
                  </a:moveTo>
                  <a:lnTo>
                    <a:pt x="190" y="59105"/>
                  </a:lnTo>
                  <a:lnTo>
                    <a:pt x="50" y="60261"/>
                  </a:lnTo>
                  <a:lnTo>
                    <a:pt x="50" y="61429"/>
                  </a:lnTo>
                  <a:lnTo>
                    <a:pt x="165" y="60350"/>
                  </a:lnTo>
                  <a:lnTo>
                    <a:pt x="292" y="59283"/>
                  </a:lnTo>
                  <a:lnTo>
                    <a:pt x="520" y="58254"/>
                  </a:lnTo>
                  <a:close/>
                </a:path>
                <a:path w="148589" h="314960">
                  <a:moveTo>
                    <a:pt x="3136" y="47599"/>
                  </a:moveTo>
                  <a:lnTo>
                    <a:pt x="2984" y="47434"/>
                  </a:lnTo>
                  <a:lnTo>
                    <a:pt x="2857" y="47269"/>
                  </a:lnTo>
                  <a:lnTo>
                    <a:pt x="2603" y="47142"/>
                  </a:lnTo>
                  <a:lnTo>
                    <a:pt x="2108" y="47752"/>
                  </a:lnTo>
                  <a:lnTo>
                    <a:pt x="1676" y="48387"/>
                  </a:lnTo>
                  <a:lnTo>
                    <a:pt x="1231" y="49022"/>
                  </a:lnTo>
                  <a:lnTo>
                    <a:pt x="2146" y="48615"/>
                  </a:lnTo>
                  <a:lnTo>
                    <a:pt x="2692" y="48120"/>
                  </a:lnTo>
                  <a:lnTo>
                    <a:pt x="3136" y="47599"/>
                  </a:lnTo>
                  <a:close/>
                </a:path>
                <a:path w="148589" h="314960">
                  <a:moveTo>
                    <a:pt x="4445" y="35699"/>
                  </a:moveTo>
                  <a:lnTo>
                    <a:pt x="4419" y="35560"/>
                  </a:lnTo>
                  <a:lnTo>
                    <a:pt x="4445" y="35699"/>
                  </a:lnTo>
                  <a:close/>
                </a:path>
                <a:path w="148589" h="314960">
                  <a:moveTo>
                    <a:pt x="4965" y="36830"/>
                  </a:moveTo>
                  <a:lnTo>
                    <a:pt x="4445" y="35699"/>
                  </a:lnTo>
                  <a:lnTo>
                    <a:pt x="4559" y="36830"/>
                  </a:lnTo>
                  <a:lnTo>
                    <a:pt x="4965" y="36830"/>
                  </a:lnTo>
                  <a:close/>
                </a:path>
                <a:path w="148589" h="314960">
                  <a:moveTo>
                    <a:pt x="14249" y="96139"/>
                  </a:moveTo>
                  <a:lnTo>
                    <a:pt x="12700" y="95250"/>
                  </a:lnTo>
                  <a:lnTo>
                    <a:pt x="11607" y="94767"/>
                  </a:lnTo>
                  <a:lnTo>
                    <a:pt x="12217" y="97790"/>
                  </a:lnTo>
                  <a:lnTo>
                    <a:pt x="14249" y="96139"/>
                  </a:lnTo>
                  <a:close/>
                </a:path>
                <a:path w="148589" h="314960">
                  <a:moveTo>
                    <a:pt x="17411" y="60960"/>
                  </a:moveTo>
                  <a:lnTo>
                    <a:pt x="16916" y="59690"/>
                  </a:lnTo>
                  <a:lnTo>
                    <a:pt x="16573" y="60960"/>
                  </a:lnTo>
                  <a:lnTo>
                    <a:pt x="17411" y="60960"/>
                  </a:lnTo>
                  <a:close/>
                </a:path>
                <a:path w="148589" h="314960">
                  <a:moveTo>
                    <a:pt x="19354" y="62039"/>
                  </a:moveTo>
                  <a:lnTo>
                    <a:pt x="19164" y="62090"/>
                  </a:lnTo>
                  <a:lnTo>
                    <a:pt x="18973" y="62471"/>
                  </a:lnTo>
                  <a:lnTo>
                    <a:pt x="19354" y="62039"/>
                  </a:lnTo>
                  <a:close/>
                </a:path>
                <a:path w="148589" h="314960">
                  <a:moveTo>
                    <a:pt x="19405" y="61798"/>
                  </a:moveTo>
                  <a:lnTo>
                    <a:pt x="19177" y="61455"/>
                  </a:lnTo>
                  <a:lnTo>
                    <a:pt x="18884" y="61595"/>
                  </a:lnTo>
                  <a:lnTo>
                    <a:pt x="19202" y="61798"/>
                  </a:lnTo>
                  <a:lnTo>
                    <a:pt x="19354" y="62039"/>
                  </a:lnTo>
                  <a:lnTo>
                    <a:pt x="19405" y="61798"/>
                  </a:lnTo>
                  <a:close/>
                </a:path>
                <a:path w="148589" h="314960">
                  <a:moveTo>
                    <a:pt x="20548" y="67310"/>
                  </a:moveTo>
                  <a:close/>
                </a:path>
                <a:path w="148589" h="314960">
                  <a:moveTo>
                    <a:pt x="22948" y="51549"/>
                  </a:moveTo>
                  <a:lnTo>
                    <a:pt x="22415" y="50126"/>
                  </a:lnTo>
                  <a:lnTo>
                    <a:pt x="19697" y="49974"/>
                  </a:lnTo>
                  <a:lnTo>
                    <a:pt x="20002" y="50876"/>
                  </a:lnTo>
                  <a:lnTo>
                    <a:pt x="22948" y="51549"/>
                  </a:lnTo>
                  <a:close/>
                </a:path>
                <a:path w="148589" h="314960">
                  <a:moveTo>
                    <a:pt x="24155" y="75285"/>
                  </a:moveTo>
                  <a:lnTo>
                    <a:pt x="23761" y="75476"/>
                  </a:lnTo>
                  <a:lnTo>
                    <a:pt x="23507" y="75704"/>
                  </a:lnTo>
                  <a:lnTo>
                    <a:pt x="23266" y="75933"/>
                  </a:lnTo>
                  <a:lnTo>
                    <a:pt x="23495" y="75831"/>
                  </a:lnTo>
                  <a:lnTo>
                    <a:pt x="23749" y="75666"/>
                  </a:lnTo>
                  <a:lnTo>
                    <a:pt x="24155" y="75285"/>
                  </a:lnTo>
                  <a:close/>
                </a:path>
                <a:path w="148589" h="314960">
                  <a:moveTo>
                    <a:pt x="24815" y="38100"/>
                  </a:moveTo>
                  <a:close/>
                </a:path>
                <a:path w="148589" h="314960">
                  <a:moveTo>
                    <a:pt x="30060" y="109258"/>
                  </a:moveTo>
                  <a:lnTo>
                    <a:pt x="29832" y="109156"/>
                  </a:lnTo>
                  <a:lnTo>
                    <a:pt x="28778" y="109004"/>
                  </a:lnTo>
                  <a:lnTo>
                    <a:pt x="29337" y="109194"/>
                  </a:lnTo>
                  <a:lnTo>
                    <a:pt x="30060" y="109258"/>
                  </a:lnTo>
                  <a:close/>
                </a:path>
                <a:path w="148589" h="314960">
                  <a:moveTo>
                    <a:pt x="31902" y="87630"/>
                  </a:moveTo>
                  <a:lnTo>
                    <a:pt x="29997" y="87630"/>
                  </a:lnTo>
                  <a:lnTo>
                    <a:pt x="28003" y="87630"/>
                  </a:lnTo>
                  <a:lnTo>
                    <a:pt x="31369" y="88722"/>
                  </a:lnTo>
                  <a:lnTo>
                    <a:pt x="31902" y="87630"/>
                  </a:lnTo>
                  <a:close/>
                </a:path>
                <a:path w="148589" h="314960">
                  <a:moveTo>
                    <a:pt x="33134" y="85090"/>
                  </a:moveTo>
                  <a:lnTo>
                    <a:pt x="30911" y="85090"/>
                  </a:lnTo>
                  <a:lnTo>
                    <a:pt x="30454" y="86385"/>
                  </a:lnTo>
                  <a:lnTo>
                    <a:pt x="32512" y="86385"/>
                  </a:lnTo>
                  <a:lnTo>
                    <a:pt x="33134" y="85090"/>
                  </a:lnTo>
                  <a:close/>
                </a:path>
                <a:path w="148589" h="314960">
                  <a:moveTo>
                    <a:pt x="36423" y="26416"/>
                  </a:moveTo>
                  <a:lnTo>
                    <a:pt x="36385" y="25400"/>
                  </a:lnTo>
                  <a:lnTo>
                    <a:pt x="35699" y="25781"/>
                  </a:lnTo>
                  <a:lnTo>
                    <a:pt x="36423" y="26416"/>
                  </a:lnTo>
                  <a:close/>
                </a:path>
                <a:path w="148589" h="314960">
                  <a:moveTo>
                    <a:pt x="37388" y="96799"/>
                  </a:moveTo>
                  <a:lnTo>
                    <a:pt x="37160" y="96520"/>
                  </a:lnTo>
                  <a:lnTo>
                    <a:pt x="36931" y="96989"/>
                  </a:lnTo>
                  <a:lnTo>
                    <a:pt x="37388" y="96799"/>
                  </a:lnTo>
                  <a:close/>
                </a:path>
                <a:path w="148589" h="314960">
                  <a:moveTo>
                    <a:pt x="38138" y="27940"/>
                  </a:moveTo>
                  <a:lnTo>
                    <a:pt x="36423" y="26416"/>
                  </a:lnTo>
                  <a:lnTo>
                    <a:pt x="36461" y="27940"/>
                  </a:lnTo>
                  <a:lnTo>
                    <a:pt x="35661" y="26670"/>
                  </a:lnTo>
                  <a:lnTo>
                    <a:pt x="36372" y="27940"/>
                  </a:lnTo>
                  <a:lnTo>
                    <a:pt x="37084" y="29210"/>
                  </a:lnTo>
                  <a:lnTo>
                    <a:pt x="38138" y="27940"/>
                  </a:lnTo>
                  <a:close/>
                </a:path>
                <a:path w="148589" h="314960">
                  <a:moveTo>
                    <a:pt x="38201" y="97790"/>
                  </a:moveTo>
                  <a:lnTo>
                    <a:pt x="38061" y="96520"/>
                  </a:lnTo>
                  <a:lnTo>
                    <a:pt x="37388" y="96799"/>
                  </a:lnTo>
                  <a:lnTo>
                    <a:pt x="38201" y="97790"/>
                  </a:lnTo>
                  <a:close/>
                </a:path>
                <a:path w="148589" h="314960">
                  <a:moveTo>
                    <a:pt x="39484" y="96227"/>
                  </a:moveTo>
                  <a:lnTo>
                    <a:pt x="39039" y="95491"/>
                  </a:lnTo>
                  <a:lnTo>
                    <a:pt x="39166" y="95859"/>
                  </a:lnTo>
                  <a:lnTo>
                    <a:pt x="39319" y="96075"/>
                  </a:lnTo>
                  <a:lnTo>
                    <a:pt x="39484" y="96227"/>
                  </a:lnTo>
                  <a:close/>
                </a:path>
                <a:path w="148589" h="314960">
                  <a:moveTo>
                    <a:pt x="46596" y="25463"/>
                  </a:moveTo>
                  <a:lnTo>
                    <a:pt x="46532" y="25234"/>
                  </a:lnTo>
                  <a:lnTo>
                    <a:pt x="46482" y="24511"/>
                  </a:lnTo>
                  <a:lnTo>
                    <a:pt x="46291" y="24218"/>
                  </a:lnTo>
                  <a:lnTo>
                    <a:pt x="46088" y="23888"/>
                  </a:lnTo>
                  <a:lnTo>
                    <a:pt x="45821" y="24257"/>
                  </a:lnTo>
                  <a:lnTo>
                    <a:pt x="45745" y="25234"/>
                  </a:lnTo>
                  <a:lnTo>
                    <a:pt x="45808" y="25946"/>
                  </a:lnTo>
                  <a:lnTo>
                    <a:pt x="46062" y="25857"/>
                  </a:lnTo>
                  <a:lnTo>
                    <a:pt x="46139" y="26022"/>
                  </a:lnTo>
                  <a:lnTo>
                    <a:pt x="46304" y="25920"/>
                  </a:lnTo>
                  <a:lnTo>
                    <a:pt x="46596" y="25463"/>
                  </a:lnTo>
                  <a:close/>
                </a:path>
                <a:path w="148589" h="314960">
                  <a:moveTo>
                    <a:pt x="46799" y="96520"/>
                  </a:moveTo>
                  <a:lnTo>
                    <a:pt x="46342" y="96520"/>
                  </a:lnTo>
                  <a:lnTo>
                    <a:pt x="46405" y="96977"/>
                  </a:lnTo>
                  <a:lnTo>
                    <a:pt x="46799" y="96520"/>
                  </a:lnTo>
                  <a:close/>
                </a:path>
                <a:path w="148589" h="314960">
                  <a:moveTo>
                    <a:pt x="48641" y="27940"/>
                  </a:moveTo>
                  <a:lnTo>
                    <a:pt x="46939" y="27940"/>
                  </a:lnTo>
                  <a:lnTo>
                    <a:pt x="47231" y="29210"/>
                  </a:lnTo>
                  <a:lnTo>
                    <a:pt x="48425" y="29210"/>
                  </a:lnTo>
                  <a:lnTo>
                    <a:pt x="48641" y="27940"/>
                  </a:lnTo>
                  <a:close/>
                </a:path>
                <a:path w="148589" h="314960">
                  <a:moveTo>
                    <a:pt x="51803" y="99669"/>
                  </a:moveTo>
                  <a:lnTo>
                    <a:pt x="51536" y="99542"/>
                  </a:lnTo>
                  <a:lnTo>
                    <a:pt x="51193" y="99479"/>
                  </a:lnTo>
                  <a:lnTo>
                    <a:pt x="51803" y="99669"/>
                  </a:lnTo>
                  <a:close/>
                </a:path>
                <a:path w="148589" h="314960">
                  <a:moveTo>
                    <a:pt x="52133" y="101600"/>
                  </a:moveTo>
                  <a:lnTo>
                    <a:pt x="50647" y="100901"/>
                  </a:lnTo>
                  <a:lnTo>
                    <a:pt x="50888" y="101600"/>
                  </a:lnTo>
                  <a:lnTo>
                    <a:pt x="52133" y="101600"/>
                  </a:lnTo>
                  <a:close/>
                </a:path>
                <a:path w="148589" h="314960">
                  <a:moveTo>
                    <a:pt x="56184" y="259867"/>
                  </a:moveTo>
                  <a:lnTo>
                    <a:pt x="56070" y="259295"/>
                  </a:lnTo>
                  <a:lnTo>
                    <a:pt x="55829" y="259702"/>
                  </a:lnTo>
                  <a:lnTo>
                    <a:pt x="55981" y="259740"/>
                  </a:lnTo>
                  <a:lnTo>
                    <a:pt x="56184" y="259867"/>
                  </a:lnTo>
                  <a:close/>
                </a:path>
                <a:path w="148589" h="314960">
                  <a:moveTo>
                    <a:pt x="56286" y="270573"/>
                  </a:moveTo>
                  <a:lnTo>
                    <a:pt x="53848" y="268998"/>
                  </a:lnTo>
                  <a:lnTo>
                    <a:pt x="54063" y="270675"/>
                  </a:lnTo>
                  <a:lnTo>
                    <a:pt x="54648" y="271246"/>
                  </a:lnTo>
                  <a:lnTo>
                    <a:pt x="56286" y="271614"/>
                  </a:lnTo>
                  <a:lnTo>
                    <a:pt x="56286" y="270573"/>
                  </a:lnTo>
                  <a:close/>
                </a:path>
                <a:path w="148589" h="314960">
                  <a:moveTo>
                    <a:pt x="56413" y="260019"/>
                  </a:moveTo>
                  <a:lnTo>
                    <a:pt x="56184" y="259867"/>
                  </a:lnTo>
                  <a:lnTo>
                    <a:pt x="56286" y="260426"/>
                  </a:lnTo>
                  <a:lnTo>
                    <a:pt x="56413" y="260019"/>
                  </a:lnTo>
                  <a:close/>
                </a:path>
                <a:path w="148589" h="314960">
                  <a:moveTo>
                    <a:pt x="56515" y="261607"/>
                  </a:moveTo>
                  <a:lnTo>
                    <a:pt x="56286" y="260426"/>
                  </a:lnTo>
                  <a:lnTo>
                    <a:pt x="56159" y="260769"/>
                  </a:lnTo>
                  <a:lnTo>
                    <a:pt x="55943" y="261162"/>
                  </a:lnTo>
                  <a:lnTo>
                    <a:pt x="56515" y="261607"/>
                  </a:lnTo>
                  <a:close/>
                </a:path>
                <a:path w="148589" h="314960">
                  <a:moveTo>
                    <a:pt x="56794" y="105410"/>
                  </a:moveTo>
                  <a:lnTo>
                    <a:pt x="55778" y="104140"/>
                  </a:lnTo>
                  <a:lnTo>
                    <a:pt x="56451" y="104140"/>
                  </a:lnTo>
                  <a:lnTo>
                    <a:pt x="55346" y="102870"/>
                  </a:lnTo>
                  <a:lnTo>
                    <a:pt x="54660" y="105410"/>
                  </a:lnTo>
                  <a:lnTo>
                    <a:pt x="54229" y="104140"/>
                  </a:lnTo>
                  <a:lnTo>
                    <a:pt x="53670" y="104140"/>
                  </a:lnTo>
                  <a:lnTo>
                    <a:pt x="54229" y="102870"/>
                  </a:lnTo>
                  <a:lnTo>
                    <a:pt x="52692" y="104140"/>
                  </a:lnTo>
                  <a:lnTo>
                    <a:pt x="52552" y="106680"/>
                  </a:lnTo>
                  <a:lnTo>
                    <a:pt x="50025" y="106680"/>
                  </a:lnTo>
                  <a:lnTo>
                    <a:pt x="49923" y="105410"/>
                  </a:lnTo>
                  <a:lnTo>
                    <a:pt x="49898" y="104965"/>
                  </a:lnTo>
                  <a:lnTo>
                    <a:pt x="50279" y="105410"/>
                  </a:lnTo>
                  <a:lnTo>
                    <a:pt x="50076" y="104140"/>
                  </a:lnTo>
                  <a:lnTo>
                    <a:pt x="49644" y="101600"/>
                  </a:lnTo>
                  <a:lnTo>
                    <a:pt x="49428" y="100330"/>
                  </a:lnTo>
                  <a:lnTo>
                    <a:pt x="50647" y="100901"/>
                  </a:lnTo>
                  <a:lnTo>
                    <a:pt x="50444" y="100330"/>
                  </a:lnTo>
                  <a:lnTo>
                    <a:pt x="51181" y="100330"/>
                  </a:lnTo>
                  <a:lnTo>
                    <a:pt x="49949" y="96520"/>
                  </a:lnTo>
                  <a:lnTo>
                    <a:pt x="49326" y="98120"/>
                  </a:lnTo>
                  <a:lnTo>
                    <a:pt x="49326" y="104330"/>
                  </a:lnTo>
                  <a:lnTo>
                    <a:pt x="46609" y="105410"/>
                  </a:lnTo>
                  <a:lnTo>
                    <a:pt x="48018" y="102870"/>
                  </a:lnTo>
                  <a:lnTo>
                    <a:pt x="49326" y="104330"/>
                  </a:lnTo>
                  <a:lnTo>
                    <a:pt x="49326" y="98120"/>
                  </a:lnTo>
                  <a:lnTo>
                    <a:pt x="47967" y="101600"/>
                  </a:lnTo>
                  <a:lnTo>
                    <a:pt x="45186" y="99060"/>
                  </a:lnTo>
                  <a:lnTo>
                    <a:pt x="46507" y="97790"/>
                  </a:lnTo>
                  <a:lnTo>
                    <a:pt x="46405" y="96977"/>
                  </a:lnTo>
                  <a:lnTo>
                    <a:pt x="44627" y="99060"/>
                  </a:lnTo>
                  <a:lnTo>
                    <a:pt x="42862" y="99060"/>
                  </a:lnTo>
                  <a:lnTo>
                    <a:pt x="42316" y="97790"/>
                  </a:lnTo>
                  <a:lnTo>
                    <a:pt x="41770" y="96520"/>
                  </a:lnTo>
                  <a:lnTo>
                    <a:pt x="40360" y="97790"/>
                  </a:lnTo>
                  <a:lnTo>
                    <a:pt x="39471" y="96520"/>
                  </a:lnTo>
                  <a:lnTo>
                    <a:pt x="40220" y="97790"/>
                  </a:lnTo>
                  <a:lnTo>
                    <a:pt x="38925" y="99060"/>
                  </a:lnTo>
                  <a:lnTo>
                    <a:pt x="38125" y="97790"/>
                  </a:lnTo>
                  <a:lnTo>
                    <a:pt x="36537" y="97790"/>
                  </a:lnTo>
                  <a:lnTo>
                    <a:pt x="36931" y="96989"/>
                  </a:lnTo>
                  <a:lnTo>
                    <a:pt x="35026" y="97790"/>
                  </a:lnTo>
                  <a:lnTo>
                    <a:pt x="36525" y="92710"/>
                  </a:lnTo>
                  <a:lnTo>
                    <a:pt x="33439" y="92710"/>
                  </a:lnTo>
                  <a:lnTo>
                    <a:pt x="33121" y="91440"/>
                  </a:lnTo>
                  <a:lnTo>
                    <a:pt x="35052" y="90170"/>
                  </a:lnTo>
                  <a:lnTo>
                    <a:pt x="34658" y="88900"/>
                  </a:lnTo>
                  <a:lnTo>
                    <a:pt x="31889" y="88900"/>
                  </a:lnTo>
                  <a:lnTo>
                    <a:pt x="31369" y="88722"/>
                  </a:lnTo>
                  <a:lnTo>
                    <a:pt x="31280" y="88900"/>
                  </a:lnTo>
                  <a:lnTo>
                    <a:pt x="28016" y="88900"/>
                  </a:lnTo>
                  <a:lnTo>
                    <a:pt x="28752" y="90170"/>
                  </a:lnTo>
                  <a:lnTo>
                    <a:pt x="30848" y="90170"/>
                  </a:lnTo>
                  <a:lnTo>
                    <a:pt x="31369" y="91440"/>
                  </a:lnTo>
                  <a:lnTo>
                    <a:pt x="29629" y="91440"/>
                  </a:lnTo>
                  <a:lnTo>
                    <a:pt x="29159" y="92710"/>
                  </a:lnTo>
                  <a:lnTo>
                    <a:pt x="29222" y="91440"/>
                  </a:lnTo>
                  <a:lnTo>
                    <a:pt x="28600" y="91440"/>
                  </a:lnTo>
                  <a:lnTo>
                    <a:pt x="28282" y="90170"/>
                  </a:lnTo>
                  <a:lnTo>
                    <a:pt x="25120" y="90170"/>
                  </a:lnTo>
                  <a:lnTo>
                    <a:pt x="25095" y="88900"/>
                  </a:lnTo>
                  <a:lnTo>
                    <a:pt x="28676" y="85102"/>
                  </a:lnTo>
                  <a:lnTo>
                    <a:pt x="28448" y="83820"/>
                  </a:lnTo>
                  <a:lnTo>
                    <a:pt x="27673" y="83820"/>
                  </a:lnTo>
                  <a:lnTo>
                    <a:pt x="26225" y="82550"/>
                  </a:lnTo>
                  <a:lnTo>
                    <a:pt x="24790" y="82550"/>
                  </a:lnTo>
                  <a:lnTo>
                    <a:pt x="23431" y="81280"/>
                  </a:lnTo>
                  <a:lnTo>
                    <a:pt x="23202" y="80010"/>
                  </a:lnTo>
                  <a:lnTo>
                    <a:pt x="22936" y="81280"/>
                  </a:lnTo>
                  <a:lnTo>
                    <a:pt x="21005" y="81280"/>
                  </a:lnTo>
                  <a:lnTo>
                    <a:pt x="21513" y="80010"/>
                  </a:lnTo>
                  <a:lnTo>
                    <a:pt x="20472" y="78740"/>
                  </a:lnTo>
                  <a:lnTo>
                    <a:pt x="22072" y="78740"/>
                  </a:lnTo>
                  <a:lnTo>
                    <a:pt x="22415" y="77470"/>
                  </a:lnTo>
                  <a:lnTo>
                    <a:pt x="23253" y="76200"/>
                  </a:lnTo>
                  <a:lnTo>
                    <a:pt x="22136" y="77470"/>
                  </a:lnTo>
                  <a:lnTo>
                    <a:pt x="22377" y="74930"/>
                  </a:lnTo>
                  <a:lnTo>
                    <a:pt x="22491" y="73660"/>
                  </a:lnTo>
                  <a:lnTo>
                    <a:pt x="19265" y="74930"/>
                  </a:lnTo>
                  <a:lnTo>
                    <a:pt x="19862" y="73660"/>
                  </a:lnTo>
                  <a:lnTo>
                    <a:pt x="20485" y="73660"/>
                  </a:lnTo>
                  <a:lnTo>
                    <a:pt x="21107" y="72390"/>
                  </a:lnTo>
                  <a:lnTo>
                    <a:pt x="21361" y="69850"/>
                  </a:lnTo>
                  <a:lnTo>
                    <a:pt x="15836" y="69850"/>
                  </a:lnTo>
                  <a:lnTo>
                    <a:pt x="16078" y="66040"/>
                  </a:lnTo>
                  <a:lnTo>
                    <a:pt x="17995" y="67310"/>
                  </a:lnTo>
                  <a:lnTo>
                    <a:pt x="19075" y="66040"/>
                  </a:lnTo>
                  <a:lnTo>
                    <a:pt x="20497" y="67259"/>
                  </a:lnTo>
                  <a:lnTo>
                    <a:pt x="20713" y="66040"/>
                  </a:lnTo>
                  <a:lnTo>
                    <a:pt x="20574" y="66040"/>
                  </a:lnTo>
                  <a:lnTo>
                    <a:pt x="17284" y="63500"/>
                  </a:lnTo>
                  <a:lnTo>
                    <a:pt x="18884" y="62230"/>
                  </a:lnTo>
                  <a:lnTo>
                    <a:pt x="18173" y="62230"/>
                  </a:lnTo>
                  <a:lnTo>
                    <a:pt x="16332" y="60960"/>
                  </a:lnTo>
                  <a:lnTo>
                    <a:pt x="16573" y="60960"/>
                  </a:lnTo>
                  <a:lnTo>
                    <a:pt x="16510" y="59690"/>
                  </a:lnTo>
                  <a:lnTo>
                    <a:pt x="16459" y="58775"/>
                  </a:lnTo>
                  <a:lnTo>
                    <a:pt x="17233" y="58420"/>
                  </a:lnTo>
                  <a:lnTo>
                    <a:pt x="17310" y="55880"/>
                  </a:lnTo>
                  <a:lnTo>
                    <a:pt x="17424" y="54610"/>
                  </a:lnTo>
                  <a:lnTo>
                    <a:pt x="4711" y="54610"/>
                  </a:lnTo>
                  <a:lnTo>
                    <a:pt x="939" y="54610"/>
                  </a:lnTo>
                  <a:lnTo>
                    <a:pt x="1041" y="59690"/>
                  </a:lnTo>
                  <a:lnTo>
                    <a:pt x="2870" y="60960"/>
                  </a:lnTo>
                  <a:lnTo>
                    <a:pt x="1714" y="60960"/>
                  </a:lnTo>
                  <a:lnTo>
                    <a:pt x="1651" y="63500"/>
                  </a:lnTo>
                  <a:lnTo>
                    <a:pt x="38" y="62230"/>
                  </a:lnTo>
                  <a:lnTo>
                    <a:pt x="76" y="64770"/>
                  </a:lnTo>
                  <a:lnTo>
                    <a:pt x="787" y="67310"/>
                  </a:lnTo>
                  <a:lnTo>
                    <a:pt x="2781" y="66040"/>
                  </a:lnTo>
                  <a:lnTo>
                    <a:pt x="635" y="68580"/>
                  </a:lnTo>
                  <a:lnTo>
                    <a:pt x="1765" y="71120"/>
                  </a:lnTo>
                  <a:lnTo>
                    <a:pt x="2705" y="72390"/>
                  </a:lnTo>
                  <a:lnTo>
                    <a:pt x="3835" y="74930"/>
                  </a:lnTo>
                  <a:lnTo>
                    <a:pt x="4749" y="76200"/>
                  </a:lnTo>
                  <a:lnTo>
                    <a:pt x="2120" y="77470"/>
                  </a:lnTo>
                  <a:lnTo>
                    <a:pt x="5981" y="85102"/>
                  </a:lnTo>
                  <a:lnTo>
                    <a:pt x="9690" y="89522"/>
                  </a:lnTo>
                  <a:lnTo>
                    <a:pt x="7442" y="91440"/>
                  </a:lnTo>
                  <a:lnTo>
                    <a:pt x="9829" y="93980"/>
                  </a:lnTo>
                  <a:lnTo>
                    <a:pt x="11607" y="94767"/>
                  </a:lnTo>
                  <a:lnTo>
                    <a:pt x="10795" y="90741"/>
                  </a:lnTo>
                  <a:lnTo>
                    <a:pt x="15341" y="95250"/>
                  </a:lnTo>
                  <a:lnTo>
                    <a:pt x="14249" y="96139"/>
                  </a:lnTo>
                  <a:lnTo>
                    <a:pt x="14884" y="96520"/>
                  </a:lnTo>
                  <a:lnTo>
                    <a:pt x="17348" y="97790"/>
                  </a:lnTo>
                  <a:lnTo>
                    <a:pt x="19659" y="99060"/>
                  </a:lnTo>
                  <a:lnTo>
                    <a:pt x="21590" y="101600"/>
                  </a:lnTo>
                  <a:lnTo>
                    <a:pt x="22250" y="102870"/>
                  </a:lnTo>
                  <a:lnTo>
                    <a:pt x="19126" y="102870"/>
                  </a:lnTo>
                  <a:lnTo>
                    <a:pt x="24307" y="104140"/>
                  </a:lnTo>
                  <a:lnTo>
                    <a:pt x="26593" y="107950"/>
                  </a:lnTo>
                  <a:lnTo>
                    <a:pt x="31419" y="109220"/>
                  </a:lnTo>
                  <a:lnTo>
                    <a:pt x="31191" y="110490"/>
                  </a:lnTo>
                  <a:lnTo>
                    <a:pt x="30810" y="110490"/>
                  </a:lnTo>
                  <a:lnTo>
                    <a:pt x="31254" y="111760"/>
                  </a:lnTo>
                  <a:lnTo>
                    <a:pt x="32258" y="110490"/>
                  </a:lnTo>
                  <a:lnTo>
                    <a:pt x="31318" y="110490"/>
                  </a:lnTo>
                  <a:lnTo>
                    <a:pt x="31813" y="106680"/>
                  </a:lnTo>
                  <a:lnTo>
                    <a:pt x="36944" y="107861"/>
                  </a:lnTo>
                  <a:lnTo>
                    <a:pt x="37376" y="107861"/>
                  </a:lnTo>
                  <a:lnTo>
                    <a:pt x="56603" y="107861"/>
                  </a:lnTo>
                  <a:lnTo>
                    <a:pt x="56794" y="105410"/>
                  </a:lnTo>
                  <a:close/>
                </a:path>
                <a:path w="148589" h="314960">
                  <a:moveTo>
                    <a:pt x="57950" y="284480"/>
                  </a:moveTo>
                  <a:lnTo>
                    <a:pt x="56121" y="283210"/>
                  </a:lnTo>
                  <a:lnTo>
                    <a:pt x="55905" y="285750"/>
                  </a:lnTo>
                  <a:lnTo>
                    <a:pt x="57594" y="284480"/>
                  </a:lnTo>
                  <a:lnTo>
                    <a:pt x="57950" y="284480"/>
                  </a:lnTo>
                  <a:close/>
                </a:path>
                <a:path w="148589" h="314960">
                  <a:moveTo>
                    <a:pt x="58204" y="259080"/>
                  </a:moveTo>
                  <a:lnTo>
                    <a:pt x="57607" y="259080"/>
                  </a:lnTo>
                  <a:lnTo>
                    <a:pt x="58051" y="260057"/>
                  </a:lnTo>
                  <a:lnTo>
                    <a:pt x="58204" y="259080"/>
                  </a:lnTo>
                  <a:close/>
                </a:path>
                <a:path w="148589" h="314960">
                  <a:moveTo>
                    <a:pt x="59131" y="259080"/>
                  </a:moveTo>
                  <a:lnTo>
                    <a:pt x="58915" y="257810"/>
                  </a:lnTo>
                  <a:lnTo>
                    <a:pt x="58204" y="256540"/>
                  </a:lnTo>
                  <a:lnTo>
                    <a:pt x="58204" y="259080"/>
                  </a:lnTo>
                  <a:lnTo>
                    <a:pt x="59131" y="259080"/>
                  </a:lnTo>
                  <a:close/>
                </a:path>
                <a:path w="148589" h="314960">
                  <a:moveTo>
                    <a:pt x="59410" y="252577"/>
                  </a:moveTo>
                  <a:lnTo>
                    <a:pt x="59372" y="252272"/>
                  </a:lnTo>
                  <a:lnTo>
                    <a:pt x="59372" y="251993"/>
                  </a:lnTo>
                  <a:lnTo>
                    <a:pt x="59397" y="251726"/>
                  </a:lnTo>
                  <a:lnTo>
                    <a:pt x="58991" y="251523"/>
                  </a:lnTo>
                  <a:lnTo>
                    <a:pt x="59004" y="251879"/>
                  </a:lnTo>
                  <a:lnTo>
                    <a:pt x="59169" y="252234"/>
                  </a:lnTo>
                  <a:lnTo>
                    <a:pt x="59410" y="252577"/>
                  </a:lnTo>
                  <a:close/>
                </a:path>
                <a:path w="148589" h="314960">
                  <a:moveTo>
                    <a:pt x="59690" y="250355"/>
                  </a:moveTo>
                  <a:lnTo>
                    <a:pt x="59486" y="250685"/>
                  </a:lnTo>
                  <a:lnTo>
                    <a:pt x="59423" y="250926"/>
                  </a:lnTo>
                  <a:lnTo>
                    <a:pt x="59448" y="251129"/>
                  </a:lnTo>
                  <a:lnTo>
                    <a:pt x="59499" y="250875"/>
                  </a:lnTo>
                  <a:lnTo>
                    <a:pt x="59575" y="250609"/>
                  </a:lnTo>
                  <a:lnTo>
                    <a:pt x="59690" y="250355"/>
                  </a:lnTo>
                  <a:close/>
                </a:path>
                <a:path w="148589" h="314960">
                  <a:moveTo>
                    <a:pt x="59702" y="246976"/>
                  </a:moveTo>
                  <a:lnTo>
                    <a:pt x="59677" y="246532"/>
                  </a:lnTo>
                  <a:lnTo>
                    <a:pt x="59321" y="246621"/>
                  </a:lnTo>
                  <a:lnTo>
                    <a:pt x="59702" y="246976"/>
                  </a:lnTo>
                  <a:close/>
                </a:path>
                <a:path w="148589" h="314960">
                  <a:moveTo>
                    <a:pt x="60198" y="262445"/>
                  </a:moveTo>
                  <a:lnTo>
                    <a:pt x="58978" y="261620"/>
                  </a:lnTo>
                  <a:lnTo>
                    <a:pt x="58762" y="261620"/>
                  </a:lnTo>
                  <a:lnTo>
                    <a:pt x="58051" y="260057"/>
                  </a:lnTo>
                  <a:lnTo>
                    <a:pt x="57810" y="261620"/>
                  </a:lnTo>
                  <a:lnTo>
                    <a:pt x="59778" y="262890"/>
                  </a:lnTo>
                  <a:lnTo>
                    <a:pt x="60198" y="262445"/>
                  </a:lnTo>
                  <a:close/>
                </a:path>
                <a:path w="148589" h="314960">
                  <a:moveTo>
                    <a:pt x="60261" y="251955"/>
                  </a:moveTo>
                  <a:lnTo>
                    <a:pt x="59728" y="251650"/>
                  </a:lnTo>
                  <a:lnTo>
                    <a:pt x="59486" y="251421"/>
                  </a:lnTo>
                  <a:lnTo>
                    <a:pt x="59448" y="251129"/>
                  </a:lnTo>
                  <a:lnTo>
                    <a:pt x="59410" y="251320"/>
                  </a:lnTo>
                  <a:lnTo>
                    <a:pt x="59397" y="251523"/>
                  </a:lnTo>
                  <a:lnTo>
                    <a:pt x="59397" y="251714"/>
                  </a:lnTo>
                  <a:lnTo>
                    <a:pt x="59715" y="251866"/>
                  </a:lnTo>
                  <a:lnTo>
                    <a:pt x="60020" y="251980"/>
                  </a:lnTo>
                  <a:lnTo>
                    <a:pt x="60261" y="251955"/>
                  </a:lnTo>
                  <a:close/>
                </a:path>
                <a:path w="148589" h="314960">
                  <a:moveTo>
                    <a:pt x="60350" y="247586"/>
                  </a:moveTo>
                  <a:lnTo>
                    <a:pt x="59702" y="246976"/>
                  </a:lnTo>
                  <a:lnTo>
                    <a:pt x="59728" y="247269"/>
                  </a:lnTo>
                  <a:lnTo>
                    <a:pt x="60350" y="247586"/>
                  </a:lnTo>
                  <a:close/>
                </a:path>
                <a:path w="148589" h="314960">
                  <a:moveTo>
                    <a:pt x="60972" y="261620"/>
                  </a:moveTo>
                  <a:lnTo>
                    <a:pt x="60198" y="262445"/>
                  </a:lnTo>
                  <a:lnTo>
                    <a:pt x="60845" y="262890"/>
                  </a:lnTo>
                  <a:lnTo>
                    <a:pt x="60972" y="261620"/>
                  </a:lnTo>
                  <a:close/>
                </a:path>
                <a:path w="148589" h="314960">
                  <a:moveTo>
                    <a:pt x="61137" y="271411"/>
                  </a:moveTo>
                  <a:lnTo>
                    <a:pt x="59867" y="272262"/>
                  </a:lnTo>
                  <a:lnTo>
                    <a:pt x="60198" y="272376"/>
                  </a:lnTo>
                  <a:lnTo>
                    <a:pt x="61137" y="271411"/>
                  </a:lnTo>
                  <a:close/>
                </a:path>
                <a:path w="148589" h="314960">
                  <a:moveTo>
                    <a:pt x="61137" y="248005"/>
                  </a:moveTo>
                  <a:lnTo>
                    <a:pt x="60350" y="247586"/>
                  </a:lnTo>
                  <a:lnTo>
                    <a:pt x="60502" y="247726"/>
                  </a:lnTo>
                  <a:lnTo>
                    <a:pt x="60756" y="247853"/>
                  </a:lnTo>
                  <a:lnTo>
                    <a:pt x="61137" y="248005"/>
                  </a:lnTo>
                  <a:close/>
                </a:path>
                <a:path w="148589" h="314960">
                  <a:moveTo>
                    <a:pt x="61150" y="266179"/>
                  </a:moveTo>
                  <a:lnTo>
                    <a:pt x="60236" y="264642"/>
                  </a:lnTo>
                  <a:lnTo>
                    <a:pt x="58381" y="262610"/>
                  </a:lnTo>
                  <a:lnTo>
                    <a:pt x="55689" y="262483"/>
                  </a:lnTo>
                  <a:lnTo>
                    <a:pt x="57886" y="264426"/>
                  </a:lnTo>
                  <a:lnTo>
                    <a:pt x="56730" y="264325"/>
                  </a:lnTo>
                  <a:lnTo>
                    <a:pt x="59385" y="266534"/>
                  </a:lnTo>
                  <a:lnTo>
                    <a:pt x="59385" y="267563"/>
                  </a:lnTo>
                  <a:lnTo>
                    <a:pt x="57975" y="267843"/>
                  </a:lnTo>
                  <a:lnTo>
                    <a:pt x="57035" y="267347"/>
                  </a:lnTo>
                  <a:lnTo>
                    <a:pt x="57619" y="267919"/>
                  </a:lnTo>
                  <a:lnTo>
                    <a:pt x="55968" y="268579"/>
                  </a:lnTo>
                  <a:lnTo>
                    <a:pt x="57467" y="269659"/>
                  </a:lnTo>
                  <a:lnTo>
                    <a:pt x="59956" y="269176"/>
                  </a:lnTo>
                  <a:lnTo>
                    <a:pt x="60553" y="267677"/>
                  </a:lnTo>
                  <a:lnTo>
                    <a:pt x="59397" y="265493"/>
                  </a:lnTo>
                  <a:lnTo>
                    <a:pt x="60096" y="265366"/>
                  </a:lnTo>
                  <a:lnTo>
                    <a:pt x="60693" y="265938"/>
                  </a:lnTo>
                  <a:lnTo>
                    <a:pt x="61150" y="266179"/>
                  </a:lnTo>
                  <a:close/>
                </a:path>
                <a:path w="148589" h="314960">
                  <a:moveTo>
                    <a:pt x="62852" y="286067"/>
                  </a:moveTo>
                  <a:lnTo>
                    <a:pt x="62522" y="285889"/>
                  </a:lnTo>
                  <a:lnTo>
                    <a:pt x="62318" y="285953"/>
                  </a:lnTo>
                  <a:lnTo>
                    <a:pt x="62509" y="286613"/>
                  </a:lnTo>
                  <a:lnTo>
                    <a:pt x="62852" y="286067"/>
                  </a:lnTo>
                  <a:close/>
                </a:path>
                <a:path w="148589" h="314960">
                  <a:moveTo>
                    <a:pt x="63004" y="288290"/>
                  </a:moveTo>
                  <a:lnTo>
                    <a:pt x="62509" y="286613"/>
                  </a:lnTo>
                  <a:lnTo>
                    <a:pt x="62255" y="287020"/>
                  </a:lnTo>
                  <a:lnTo>
                    <a:pt x="60083" y="287020"/>
                  </a:lnTo>
                  <a:lnTo>
                    <a:pt x="60883" y="289560"/>
                  </a:lnTo>
                  <a:lnTo>
                    <a:pt x="63004" y="288290"/>
                  </a:lnTo>
                  <a:close/>
                </a:path>
                <a:path w="148589" h="314960">
                  <a:moveTo>
                    <a:pt x="63220" y="245668"/>
                  </a:moveTo>
                  <a:lnTo>
                    <a:pt x="62115" y="244386"/>
                  </a:lnTo>
                  <a:lnTo>
                    <a:pt x="61633" y="245160"/>
                  </a:lnTo>
                  <a:lnTo>
                    <a:pt x="59626" y="245897"/>
                  </a:lnTo>
                  <a:lnTo>
                    <a:pt x="59677" y="246532"/>
                  </a:lnTo>
                  <a:lnTo>
                    <a:pt x="63220" y="245668"/>
                  </a:lnTo>
                  <a:close/>
                </a:path>
                <a:path w="148589" h="314960">
                  <a:moveTo>
                    <a:pt x="63627" y="254177"/>
                  </a:moveTo>
                  <a:lnTo>
                    <a:pt x="63182" y="254000"/>
                  </a:lnTo>
                  <a:lnTo>
                    <a:pt x="62103" y="255270"/>
                  </a:lnTo>
                  <a:lnTo>
                    <a:pt x="63627" y="254177"/>
                  </a:lnTo>
                  <a:close/>
                </a:path>
                <a:path w="148589" h="314960">
                  <a:moveTo>
                    <a:pt x="63728" y="114681"/>
                  </a:moveTo>
                  <a:lnTo>
                    <a:pt x="63652" y="114414"/>
                  </a:lnTo>
                  <a:lnTo>
                    <a:pt x="63398" y="114465"/>
                  </a:lnTo>
                  <a:lnTo>
                    <a:pt x="63512" y="114693"/>
                  </a:lnTo>
                  <a:lnTo>
                    <a:pt x="63601" y="114846"/>
                  </a:lnTo>
                  <a:lnTo>
                    <a:pt x="63703" y="115023"/>
                  </a:lnTo>
                  <a:lnTo>
                    <a:pt x="63728" y="114681"/>
                  </a:lnTo>
                  <a:close/>
                </a:path>
                <a:path w="148589" h="314960">
                  <a:moveTo>
                    <a:pt x="63944" y="133832"/>
                  </a:moveTo>
                  <a:lnTo>
                    <a:pt x="63627" y="133261"/>
                  </a:lnTo>
                  <a:lnTo>
                    <a:pt x="63271" y="132549"/>
                  </a:lnTo>
                  <a:lnTo>
                    <a:pt x="62572" y="132359"/>
                  </a:lnTo>
                  <a:lnTo>
                    <a:pt x="62776" y="133235"/>
                  </a:lnTo>
                  <a:lnTo>
                    <a:pt x="63296" y="133616"/>
                  </a:lnTo>
                  <a:lnTo>
                    <a:pt x="63944" y="133832"/>
                  </a:lnTo>
                  <a:close/>
                </a:path>
                <a:path w="148589" h="314960">
                  <a:moveTo>
                    <a:pt x="65709" y="134086"/>
                  </a:moveTo>
                  <a:lnTo>
                    <a:pt x="65074" y="134048"/>
                  </a:lnTo>
                  <a:lnTo>
                    <a:pt x="64452" y="133997"/>
                  </a:lnTo>
                  <a:lnTo>
                    <a:pt x="63944" y="133845"/>
                  </a:lnTo>
                  <a:lnTo>
                    <a:pt x="64325" y="134531"/>
                  </a:lnTo>
                  <a:lnTo>
                    <a:pt x="64693" y="135001"/>
                  </a:lnTo>
                  <a:lnTo>
                    <a:pt x="65709" y="134086"/>
                  </a:lnTo>
                  <a:close/>
                </a:path>
                <a:path w="148589" h="314960">
                  <a:moveTo>
                    <a:pt x="66255" y="261620"/>
                  </a:moveTo>
                  <a:lnTo>
                    <a:pt x="62103" y="255270"/>
                  </a:lnTo>
                  <a:lnTo>
                    <a:pt x="61328" y="255270"/>
                  </a:lnTo>
                  <a:lnTo>
                    <a:pt x="60058" y="254000"/>
                  </a:lnTo>
                  <a:lnTo>
                    <a:pt x="59397" y="252730"/>
                  </a:lnTo>
                  <a:lnTo>
                    <a:pt x="59575" y="255270"/>
                  </a:lnTo>
                  <a:lnTo>
                    <a:pt x="60502" y="256540"/>
                  </a:lnTo>
                  <a:lnTo>
                    <a:pt x="60655" y="259080"/>
                  </a:lnTo>
                  <a:lnTo>
                    <a:pt x="61125" y="259080"/>
                  </a:lnTo>
                  <a:lnTo>
                    <a:pt x="61226" y="260350"/>
                  </a:lnTo>
                  <a:lnTo>
                    <a:pt x="66255" y="261620"/>
                  </a:lnTo>
                  <a:close/>
                </a:path>
                <a:path w="148589" h="314960">
                  <a:moveTo>
                    <a:pt x="66890" y="229323"/>
                  </a:moveTo>
                  <a:lnTo>
                    <a:pt x="65824" y="228600"/>
                  </a:lnTo>
                  <a:lnTo>
                    <a:pt x="65798" y="231140"/>
                  </a:lnTo>
                  <a:lnTo>
                    <a:pt x="66890" y="229323"/>
                  </a:lnTo>
                  <a:close/>
                </a:path>
                <a:path w="148589" h="314960">
                  <a:moveTo>
                    <a:pt x="67678" y="229870"/>
                  </a:moveTo>
                  <a:lnTo>
                    <a:pt x="67500" y="228828"/>
                  </a:lnTo>
                  <a:lnTo>
                    <a:pt x="67335" y="228600"/>
                  </a:lnTo>
                  <a:lnTo>
                    <a:pt x="66890" y="229323"/>
                  </a:lnTo>
                  <a:lnTo>
                    <a:pt x="67678" y="229870"/>
                  </a:lnTo>
                  <a:close/>
                </a:path>
                <a:path w="148589" h="314960">
                  <a:moveTo>
                    <a:pt x="69380" y="55981"/>
                  </a:moveTo>
                  <a:close/>
                </a:path>
                <a:path w="148589" h="314960">
                  <a:moveTo>
                    <a:pt x="69507" y="124002"/>
                  </a:moveTo>
                  <a:lnTo>
                    <a:pt x="69075" y="123825"/>
                  </a:lnTo>
                  <a:lnTo>
                    <a:pt x="68707" y="123685"/>
                  </a:lnTo>
                  <a:lnTo>
                    <a:pt x="68605" y="123939"/>
                  </a:lnTo>
                  <a:lnTo>
                    <a:pt x="68973" y="124218"/>
                  </a:lnTo>
                  <a:lnTo>
                    <a:pt x="69303" y="124155"/>
                  </a:lnTo>
                  <a:lnTo>
                    <a:pt x="69507" y="124002"/>
                  </a:lnTo>
                  <a:close/>
                </a:path>
                <a:path w="148589" h="314960">
                  <a:moveTo>
                    <a:pt x="69634" y="251460"/>
                  </a:moveTo>
                  <a:lnTo>
                    <a:pt x="69418" y="250190"/>
                  </a:lnTo>
                  <a:lnTo>
                    <a:pt x="69557" y="251460"/>
                  </a:lnTo>
                  <a:close/>
                </a:path>
                <a:path w="148589" h="314960">
                  <a:moveTo>
                    <a:pt x="69773" y="119380"/>
                  </a:moveTo>
                  <a:lnTo>
                    <a:pt x="67881" y="119380"/>
                  </a:lnTo>
                  <a:lnTo>
                    <a:pt x="68211" y="120523"/>
                  </a:lnTo>
                  <a:lnTo>
                    <a:pt x="69773" y="119380"/>
                  </a:lnTo>
                  <a:close/>
                </a:path>
                <a:path w="148589" h="314960">
                  <a:moveTo>
                    <a:pt x="71170" y="221983"/>
                  </a:moveTo>
                  <a:lnTo>
                    <a:pt x="70231" y="221500"/>
                  </a:lnTo>
                  <a:lnTo>
                    <a:pt x="70586" y="221703"/>
                  </a:lnTo>
                  <a:lnTo>
                    <a:pt x="70878" y="221856"/>
                  </a:lnTo>
                  <a:lnTo>
                    <a:pt x="71145" y="222008"/>
                  </a:lnTo>
                  <a:close/>
                </a:path>
                <a:path w="148589" h="314960">
                  <a:moveTo>
                    <a:pt x="72224" y="34290"/>
                  </a:moveTo>
                  <a:lnTo>
                    <a:pt x="72009" y="33604"/>
                  </a:lnTo>
                  <a:lnTo>
                    <a:pt x="71081" y="34213"/>
                  </a:lnTo>
                  <a:lnTo>
                    <a:pt x="72224" y="34290"/>
                  </a:lnTo>
                  <a:close/>
                </a:path>
                <a:path w="148589" h="314960">
                  <a:moveTo>
                    <a:pt x="72859" y="279400"/>
                  </a:moveTo>
                  <a:lnTo>
                    <a:pt x="72428" y="279400"/>
                  </a:lnTo>
                  <a:lnTo>
                    <a:pt x="72555" y="279704"/>
                  </a:lnTo>
                  <a:lnTo>
                    <a:pt x="72859" y="279400"/>
                  </a:lnTo>
                  <a:close/>
                </a:path>
                <a:path w="148589" h="314960">
                  <a:moveTo>
                    <a:pt x="72885" y="33020"/>
                  </a:moveTo>
                  <a:lnTo>
                    <a:pt x="71805" y="33020"/>
                  </a:lnTo>
                  <a:lnTo>
                    <a:pt x="72009" y="33604"/>
                  </a:lnTo>
                  <a:lnTo>
                    <a:pt x="72885" y="33020"/>
                  </a:lnTo>
                  <a:close/>
                </a:path>
                <a:path w="148589" h="314960">
                  <a:moveTo>
                    <a:pt x="72923" y="299021"/>
                  </a:moveTo>
                  <a:lnTo>
                    <a:pt x="72682" y="299135"/>
                  </a:lnTo>
                  <a:lnTo>
                    <a:pt x="72771" y="299453"/>
                  </a:lnTo>
                  <a:lnTo>
                    <a:pt x="72834" y="299288"/>
                  </a:lnTo>
                  <a:lnTo>
                    <a:pt x="72923" y="299021"/>
                  </a:lnTo>
                  <a:close/>
                </a:path>
                <a:path w="148589" h="314960">
                  <a:moveTo>
                    <a:pt x="74383" y="213080"/>
                  </a:moveTo>
                  <a:lnTo>
                    <a:pt x="73012" y="214426"/>
                  </a:lnTo>
                  <a:lnTo>
                    <a:pt x="73710" y="213880"/>
                  </a:lnTo>
                  <a:lnTo>
                    <a:pt x="74104" y="213436"/>
                  </a:lnTo>
                  <a:lnTo>
                    <a:pt x="74383" y="213080"/>
                  </a:lnTo>
                  <a:close/>
                </a:path>
                <a:path w="148589" h="314960">
                  <a:moveTo>
                    <a:pt x="75755" y="230593"/>
                  </a:moveTo>
                  <a:lnTo>
                    <a:pt x="74930" y="230339"/>
                  </a:lnTo>
                  <a:lnTo>
                    <a:pt x="75387" y="232410"/>
                  </a:lnTo>
                  <a:lnTo>
                    <a:pt x="75755" y="230593"/>
                  </a:lnTo>
                  <a:close/>
                </a:path>
                <a:path w="148589" h="314960">
                  <a:moveTo>
                    <a:pt x="77381" y="233108"/>
                  </a:moveTo>
                  <a:lnTo>
                    <a:pt x="75704" y="235839"/>
                  </a:lnTo>
                  <a:lnTo>
                    <a:pt x="76187" y="235737"/>
                  </a:lnTo>
                  <a:lnTo>
                    <a:pt x="77381" y="233108"/>
                  </a:lnTo>
                  <a:close/>
                </a:path>
                <a:path w="148589" h="314960">
                  <a:moveTo>
                    <a:pt x="77851" y="150710"/>
                  </a:moveTo>
                  <a:lnTo>
                    <a:pt x="76225" y="149669"/>
                  </a:lnTo>
                  <a:lnTo>
                    <a:pt x="75907" y="151460"/>
                  </a:lnTo>
                  <a:lnTo>
                    <a:pt x="77851" y="150710"/>
                  </a:lnTo>
                  <a:close/>
                </a:path>
                <a:path w="148589" h="314960">
                  <a:moveTo>
                    <a:pt x="78181" y="235356"/>
                  </a:moveTo>
                  <a:lnTo>
                    <a:pt x="76187" y="235737"/>
                  </a:lnTo>
                  <a:lnTo>
                    <a:pt x="75692" y="236867"/>
                  </a:lnTo>
                  <a:lnTo>
                    <a:pt x="78105" y="235712"/>
                  </a:lnTo>
                  <a:lnTo>
                    <a:pt x="78181" y="235356"/>
                  </a:lnTo>
                  <a:close/>
                </a:path>
                <a:path w="148589" h="314960">
                  <a:moveTo>
                    <a:pt x="78841" y="201803"/>
                  </a:moveTo>
                  <a:lnTo>
                    <a:pt x="78625" y="201790"/>
                  </a:lnTo>
                  <a:lnTo>
                    <a:pt x="78384" y="201815"/>
                  </a:lnTo>
                  <a:lnTo>
                    <a:pt x="78130" y="201955"/>
                  </a:lnTo>
                  <a:lnTo>
                    <a:pt x="78282" y="201993"/>
                  </a:lnTo>
                  <a:lnTo>
                    <a:pt x="78549" y="201904"/>
                  </a:lnTo>
                  <a:lnTo>
                    <a:pt x="78841" y="201803"/>
                  </a:lnTo>
                  <a:close/>
                </a:path>
                <a:path w="148589" h="314960">
                  <a:moveTo>
                    <a:pt x="80010" y="132080"/>
                  </a:moveTo>
                  <a:lnTo>
                    <a:pt x="77635" y="132080"/>
                  </a:lnTo>
                  <a:lnTo>
                    <a:pt x="79489" y="134315"/>
                  </a:lnTo>
                  <a:lnTo>
                    <a:pt x="80010" y="132080"/>
                  </a:lnTo>
                  <a:close/>
                </a:path>
                <a:path w="148589" h="314960">
                  <a:moveTo>
                    <a:pt x="80784" y="135890"/>
                  </a:moveTo>
                  <a:lnTo>
                    <a:pt x="79489" y="134315"/>
                  </a:lnTo>
                  <a:lnTo>
                    <a:pt x="79121" y="135890"/>
                  </a:lnTo>
                  <a:lnTo>
                    <a:pt x="80784" y="135890"/>
                  </a:lnTo>
                  <a:close/>
                </a:path>
                <a:path w="148589" h="314960">
                  <a:moveTo>
                    <a:pt x="81826" y="233934"/>
                  </a:moveTo>
                  <a:lnTo>
                    <a:pt x="78105" y="235712"/>
                  </a:lnTo>
                  <a:lnTo>
                    <a:pt x="77914" y="236766"/>
                  </a:lnTo>
                  <a:lnTo>
                    <a:pt x="81826" y="233934"/>
                  </a:lnTo>
                  <a:close/>
                </a:path>
                <a:path w="148589" h="314960">
                  <a:moveTo>
                    <a:pt x="83566" y="225005"/>
                  </a:moveTo>
                  <a:lnTo>
                    <a:pt x="82994" y="223405"/>
                  </a:lnTo>
                  <a:lnTo>
                    <a:pt x="81813" y="224332"/>
                  </a:lnTo>
                  <a:lnTo>
                    <a:pt x="81673" y="226072"/>
                  </a:lnTo>
                  <a:lnTo>
                    <a:pt x="83096" y="224739"/>
                  </a:lnTo>
                  <a:lnTo>
                    <a:pt x="83566" y="225005"/>
                  </a:lnTo>
                  <a:close/>
                </a:path>
                <a:path w="148589" h="314960">
                  <a:moveTo>
                    <a:pt x="83858" y="133883"/>
                  </a:moveTo>
                  <a:lnTo>
                    <a:pt x="81775" y="132676"/>
                  </a:lnTo>
                  <a:lnTo>
                    <a:pt x="83235" y="133642"/>
                  </a:lnTo>
                  <a:lnTo>
                    <a:pt x="83858" y="133883"/>
                  </a:lnTo>
                  <a:close/>
                </a:path>
                <a:path w="148589" h="314960">
                  <a:moveTo>
                    <a:pt x="84201" y="221449"/>
                  </a:moveTo>
                  <a:lnTo>
                    <a:pt x="81965" y="220510"/>
                  </a:lnTo>
                  <a:lnTo>
                    <a:pt x="81038" y="220014"/>
                  </a:lnTo>
                  <a:lnTo>
                    <a:pt x="81889" y="220573"/>
                  </a:lnTo>
                  <a:lnTo>
                    <a:pt x="82219" y="221043"/>
                  </a:lnTo>
                  <a:lnTo>
                    <a:pt x="82270" y="221475"/>
                  </a:lnTo>
                  <a:lnTo>
                    <a:pt x="82702" y="221640"/>
                  </a:lnTo>
                  <a:lnTo>
                    <a:pt x="83235" y="221754"/>
                  </a:lnTo>
                  <a:lnTo>
                    <a:pt x="83947" y="221843"/>
                  </a:lnTo>
                  <a:lnTo>
                    <a:pt x="84201" y="221449"/>
                  </a:lnTo>
                  <a:close/>
                </a:path>
                <a:path w="148589" h="314960">
                  <a:moveTo>
                    <a:pt x="87858" y="209550"/>
                  </a:moveTo>
                  <a:lnTo>
                    <a:pt x="87388" y="208280"/>
                  </a:lnTo>
                  <a:lnTo>
                    <a:pt x="87020" y="208788"/>
                  </a:lnTo>
                  <a:lnTo>
                    <a:pt x="87858" y="209550"/>
                  </a:lnTo>
                  <a:close/>
                </a:path>
                <a:path w="148589" h="314960">
                  <a:moveTo>
                    <a:pt x="90855" y="204000"/>
                  </a:moveTo>
                  <a:lnTo>
                    <a:pt x="90055" y="202806"/>
                  </a:lnTo>
                  <a:lnTo>
                    <a:pt x="89890" y="203263"/>
                  </a:lnTo>
                  <a:lnTo>
                    <a:pt x="90170" y="203479"/>
                  </a:lnTo>
                  <a:lnTo>
                    <a:pt x="90855" y="204000"/>
                  </a:lnTo>
                  <a:close/>
                </a:path>
                <a:path w="148589" h="314960">
                  <a:moveTo>
                    <a:pt x="91986" y="271856"/>
                  </a:moveTo>
                  <a:lnTo>
                    <a:pt x="91186" y="273050"/>
                  </a:lnTo>
                  <a:lnTo>
                    <a:pt x="91744" y="273050"/>
                  </a:lnTo>
                  <a:lnTo>
                    <a:pt x="91986" y="271856"/>
                  </a:lnTo>
                  <a:close/>
                </a:path>
                <a:path w="148589" h="314960">
                  <a:moveTo>
                    <a:pt x="92036" y="271780"/>
                  </a:moveTo>
                  <a:close/>
                </a:path>
                <a:path w="148589" h="314960">
                  <a:moveTo>
                    <a:pt x="93662" y="313690"/>
                  </a:moveTo>
                  <a:lnTo>
                    <a:pt x="93637" y="313436"/>
                  </a:lnTo>
                  <a:lnTo>
                    <a:pt x="93421" y="313690"/>
                  </a:lnTo>
                  <a:lnTo>
                    <a:pt x="93662" y="313690"/>
                  </a:lnTo>
                  <a:close/>
                </a:path>
                <a:path w="148589" h="314960">
                  <a:moveTo>
                    <a:pt x="94449" y="153454"/>
                  </a:moveTo>
                  <a:lnTo>
                    <a:pt x="93230" y="154038"/>
                  </a:lnTo>
                  <a:lnTo>
                    <a:pt x="94449" y="153454"/>
                  </a:lnTo>
                  <a:close/>
                </a:path>
                <a:path w="148589" h="314960">
                  <a:moveTo>
                    <a:pt x="95173" y="153009"/>
                  </a:moveTo>
                  <a:lnTo>
                    <a:pt x="94170" y="152006"/>
                  </a:lnTo>
                  <a:lnTo>
                    <a:pt x="94437" y="153403"/>
                  </a:lnTo>
                  <a:lnTo>
                    <a:pt x="95173" y="153009"/>
                  </a:lnTo>
                  <a:close/>
                </a:path>
                <a:path w="148589" h="314960">
                  <a:moveTo>
                    <a:pt x="95834" y="177876"/>
                  </a:moveTo>
                  <a:lnTo>
                    <a:pt x="95592" y="177977"/>
                  </a:lnTo>
                  <a:lnTo>
                    <a:pt x="95745" y="177965"/>
                  </a:lnTo>
                  <a:close/>
                </a:path>
                <a:path w="148589" h="314960">
                  <a:moveTo>
                    <a:pt x="96050" y="189534"/>
                  </a:moveTo>
                  <a:lnTo>
                    <a:pt x="95770" y="189445"/>
                  </a:lnTo>
                  <a:lnTo>
                    <a:pt x="95478" y="189420"/>
                  </a:lnTo>
                  <a:lnTo>
                    <a:pt x="95186" y="189445"/>
                  </a:lnTo>
                  <a:lnTo>
                    <a:pt x="95542" y="189522"/>
                  </a:lnTo>
                  <a:lnTo>
                    <a:pt x="95846" y="189547"/>
                  </a:lnTo>
                  <a:lnTo>
                    <a:pt x="96050" y="189534"/>
                  </a:lnTo>
                  <a:close/>
                </a:path>
                <a:path w="148589" h="314960">
                  <a:moveTo>
                    <a:pt x="96354" y="177419"/>
                  </a:moveTo>
                  <a:lnTo>
                    <a:pt x="95846" y="177888"/>
                  </a:lnTo>
                  <a:lnTo>
                    <a:pt x="96062" y="177787"/>
                  </a:lnTo>
                  <a:lnTo>
                    <a:pt x="96240" y="177622"/>
                  </a:lnTo>
                  <a:lnTo>
                    <a:pt x="96354" y="177419"/>
                  </a:lnTo>
                  <a:close/>
                </a:path>
                <a:path w="148589" h="314960">
                  <a:moveTo>
                    <a:pt x="97701" y="176212"/>
                  </a:moveTo>
                  <a:lnTo>
                    <a:pt x="96875" y="175806"/>
                  </a:lnTo>
                  <a:lnTo>
                    <a:pt x="96799" y="176758"/>
                  </a:lnTo>
                  <a:lnTo>
                    <a:pt x="96354" y="177419"/>
                  </a:lnTo>
                  <a:lnTo>
                    <a:pt x="97701" y="176212"/>
                  </a:lnTo>
                  <a:close/>
                </a:path>
                <a:path w="148589" h="314960">
                  <a:moveTo>
                    <a:pt x="97929" y="304228"/>
                  </a:moveTo>
                  <a:lnTo>
                    <a:pt x="97663" y="302818"/>
                  </a:lnTo>
                  <a:lnTo>
                    <a:pt x="97434" y="303530"/>
                  </a:lnTo>
                  <a:lnTo>
                    <a:pt x="97929" y="304228"/>
                  </a:lnTo>
                  <a:close/>
                </a:path>
                <a:path w="148589" h="314960">
                  <a:moveTo>
                    <a:pt x="98780" y="246380"/>
                  </a:moveTo>
                  <a:lnTo>
                    <a:pt x="98272" y="245110"/>
                  </a:lnTo>
                  <a:lnTo>
                    <a:pt x="98488" y="246380"/>
                  </a:lnTo>
                  <a:lnTo>
                    <a:pt x="98780" y="246380"/>
                  </a:lnTo>
                  <a:close/>
                </a:path>
                <a:path w="148589" h="314960">
                  <a:moveTo>
                    <a:pt x="98856" y="168910"/>
                  </a:moveTo>
                  <a:lnTo>
                    <a:pt x="98577" y="167640"/>
                  </a:lnTo>
                  <a:lnTo>
                    <a:pt x="98221" y="166370"/>
                  </a:lnTo>
                  <a:lnTo>
                    <a:pt x="97688" y="165100"/>
                  </a:lnTo>
                  <a:lnTo>
                    <a:pt x="96850" y="165100"/>
                  </a:lnTo>
                  <a:lnTo>
                    <a:pt x="97650" y="163830"/>
                  </a:lnTo>
                  <a:lnTo>
                    <a:pt x="95123" y="161290"/>
                  </a:lnTo>
                  <a:lnTo>
                    <a:pt x="94107" y="158750"/>
                  </a:lnTo>
                  <a:lnTo>
                    <a:pt x="92202" y="158750"/>
                  </a:lnTo>
                  <a:lnTo>
                    <a:pt x="92202" y="191770"/>
                  </a:lnTo>
                  <a:lnTo>
                    <a:pt x="91592" y="191770"/>
                  </a:lnTo>
                  <a:lnTo>
                    <a:pt x="91160" y="191770"/>
                  </a:lnTo>
                  <a:lnTo>
                    <a:pt x="88976" y="191770"/>
                  </a:lnTo>
                  <a:lnTo>
                    <a:pt x="89522" y="190500"/>
                  </a:lnTo>
                  <a:lnTo>
                    <a:pt x="91109" y="191770"/>
                  </a:lnTo>
                  <a:lnTo>
                    <a:pt x="90944" y="190500"/>
                  </a:lnTo>
                  <a:lnTo>
                    <a:pt x="92151" y="190500"/>
                  </a:lnTo>
                  <a:lnTo>
                    <a:pt x="92202" y="191770"/>
                  </a:lnTo>
                  <a:lnTo>
                    <a:pt x="92202" y="158750"/>
                  </a:lnTo>
                  <a:lnTo>
                    <a:pt x="91541" y="158750"/>
                  </a:lnTo>
                  <a:lnTo>
                    <a:pt x="91147" y="157480"/>
                  </a:lnTo>
                  <a:lnTo>
                    <a:pt x="91909" y="156210"/>
                  </a:lnTo>
                  <a:lnTo>
                    <a:pt x="92913" y="156210"/>
                  </a:lnTo>
                  <a:lnTo>
                    <a:pt x="91338" y="154940"/>
                  </a:lnTo>
                  <a:lnTo>
                    <a:pt x="90436" y="154940"/>
                  </a:lnTo>
                  <a:lnTo>
                    <a:pt x="90004" y="151130"/>
                  </a:lnTo>
                  <a:lnTo>
                    <a:pt x="91909" y="152158"/>
                  </a:lnTo>
                  <a:lnTo>
                    <a:pt x="92329" y="152400"/>
                  </a:lnTo>
                  <a:lnTo>
                    <a:pt x="91719" y="151447"/>
                  </a:lnTo>
                  <a:lnTo>
                    <a:pt x="91198" y="149860"/>
                  </a:lnTo>
                  <a:lnTo>
                    <a:pt x="91998" y="148590"/>
                  </a:lnTo>
                  <a:lnTo>
                    <a:pt x="88493" y="148590"/>
                  </a:lnTo>
                  <a:lnTo>
                    <a:pt x="90805" y="147320"/>
                  </a:lnTo>
                  <a:lnTo>
                    <a:pt x="89560" y="144780"/>
                  </a:lnTo>
                  <a:lnTo>
                    <a:pt x="88315" y="144780"/>
                  </a:lnTo>
                  <a:lnTo>
                    <a:pt x="88125" y="147320"/>
                  </a:lnTo>
                  <a:lnTo>
                    <a:pt x="87071" y="146050"/>
                  </a:lnTo>
                  <a:lnTo>
                    <a:pt x="86550" y="144780"/>
                  </a:lnTo>
                  <a:lnTo>
                    <a:pt x="85940" y="143510"/>
                  </a:lnTo>
                  <a:lnTo>
                    <a:pt x="88595" y="142240"/>
                  </a:lnTo>
                  <a:lnTo>
                    <a:pt x="88468" y="140970"/>
                  </a:lnTo>
                  <a:lnTo>
                    <a:pt x="88341" y="139700"/>
                  </a:lnTo>
                  <a:lnTo>
                    <a:pt x="85686" y="138430"/>
                  </a:lnTo>
                  <a:lnTo>
                    <a:pt x="83413" y="137160"/>
                  </a:lnTo>
                  <a:lnTo>
                    <a:pt x="81089" y="137160"/>
                  </a:lnTo>
                  <a:lnTo>
                    <a:pt x="79121" y="135890"/>
                  </a:lnTo>
                  <a:lnTo>
                    <a:pt x="78232" y="135890"/>
                  </a:lnTo>
                  <a:lnTo>
                    <a:pt x="77025" y="133350"/>
                  </a:lnTo>
                  <a:lnTo>
                    <a:pt x="78397" y="129540"/>
                  </a:lnTo>
                  <a:lnTo>
                    <a:pt x="76796" y="125730"/>
                  </a:lnTo>
                  <a:lnTo>
                    <a:pt x="72758" y="129540"/>
                  </a:lnTo>
                  <a:lnTo>
                    <a:pt x="71247" y="125730"/>
                  </a:lnTo>
                  <a:lnTo>
                    <a:pt x="70815" y="127000"/>
                  </a:lnTo>
                  <a:lnTo>
                    <a:pt x="69151" y="129540"/>
                  </a:lnTo>
                  <a:lnTo>
                    <a:pt x="66713" y="128270"/>
                  </a:lnTo>
                  <a:lnTo>
                    <a:pt x="65366" y="125730"/>
                  </a:lnTo>
                  <a:lnTo>
                    <a:pt x="67729" y="123190"/>
                  </a:lnTo>
                  <a:lnTo>
                    <a:pt x="69354" y="123190"/>
                  </a:lnTo>
                  <a:lnTo>
                    <a:pt x="69811" y="124460"/>
                  </a:lnTo>
                  <a:lnTo>
                    <a:pt x="70307" y="124460"/>
                  </a:lnTo>
                  <a:lnTo>
                    <a:pt x="71323" y="125730"/>
                  </a:lnTo>
                  <a:lnTo>
                    <a:pt x="71450" y="124460"/>
                  </a:lnTo>
                  <a:lnTo>
                    <a:pt x="70523" y="124460"/>
                  </a:lnTo>
                  <a:lnTo>
                    <a:pt x="70434" y="123190"/>
                  </a:lnTo>
                  <a:lnTo>
                    <a:pt x="69240" y="121920"/>
                  </a:lnTo>
                  <a:lnTo>
                    <a:pt x="68618" y="121259"/>
                  </a:lnTo>
                  <a:lnTo>
                    <a:pt x="68618" y="121920"/>
                  </a:lnTo>
                  <a:lnTo>
                    <a:pt x="68046" y="120650"/>
                  </a:lnTo>
                  <a:lnTo>
                    <a:pt x="67805" y="119380"/>
                  </a:lnTo>
                  <a:lnTo>
                    <a:pt x="68059" y="120637"/>
                  </a:lnTo>
                  <a:lnTo>
                    <a:pt x="68618" y="121920"/>
                  </a:lnTo>
                  <a:lnTo>
                    <a:pt x="68618" y="121259"/>
                  </a:lnTo>
                  <a:lnTo>
                    <a:pt x="68338" y="120954"/>
                  </a:lnTo>
                  <a:lnTo>
                    <a:pt x="68211" y="120523"/>
                  </a:lnTo>
                  <a:lnTo>
                    <a:pt x="67513" y="118110"/>
                  </a:lnTo>
                  <a:lnTo>
                    <a:pt x="65316" y="118110"/>
                  </a:lnTo>
                  <a:lnTo>
                    <a:pt x="63703" y="115570"/>
                  </a:lnTo>
                  <a:lnTo>
                    <a:pt x="63677" y="116840"/>
                  </a:lnTo>
                  <a:lnTo>
                    <a:pt x="63182" y="118110"/>
                  </a:lnTo>
                  <a:lnTo>
                    <a:pt x="62839" y="116840"/>
                  </a:lnTo>
                  <a:lnTo>
                    <a:pt x="60375" y="113030"/>
                  </a:lnTo>
                  <a:lnTo>
                    <a:pt x="60045" y="116840"/>
                  </a:lnTo>
                  <a:lnTo>
                    <a:pt x="57518" y="115570"/>
                  </a:lnTo>
                  <a:lnTo>
                    <a:pt x="57289" y="113030"/>
                  </a:lnTo>
                  <a:lnTo>
                    <a:pt x="60375" y="113030"/>
                  </a:lnTo>
                  <a:lnTo>
                    <a:pt x="57315" y="111760"/>
                  </a:lnTo>
                  <a:lnTo>
                    <a:pt x="56591" y="110490"/>
                  </a:lnTo>
                  <a:lnTo>
                    <a:pt x="58813" y="109220"/>
                  </a:lnTo>
                  <a:lnTo>
                    <a:pt x="56502" y="109220"/>
                  </a:lnTo>
                  <a:lnTo>
                    <a:pt x="56603" y="107950"/>
                  </a:lnTo>
                  <a:lnTo>
                    <a:pt x="37312" y="107950"/>
                  </a:lnTo>
                  <a:lnTo>
                    <a:pt x="36855" y="107950"/>
                  </a:lnTo>
                  <a:lnTo>
                    <a:pt x="33985" y="110490"/>
                  </a:lnTo>
                  <a:lnTo>
                    <a:pt x="40894" y="110490"/>
                  </a:lnTo>
                  <a:lnTo>
                    <a:pt x="35052" y="114300"/>
                  </a:lnTo>
                  <a:lnTo>
                    <a:pt x="36779" y="114300"/>
                  </a:lnTo>
                  <a:lnTo>
                    <a:pt x="37426" y="113030"/>
                  </a:lnTo>
                  <a:lnTo>
                    <a:pt x="37871" y="114300"/>
                  </a:lnTo>
                  <a:lnTo>
                    <a:pt x="37642" y="114300"/>
                  </a:lnTo>
                  <a:lnTo>
                    <a:pt x="36118" y="115570"/>
                  </a:lnTo>
                  <a:lnTo>
                    <a:pt x="39116" y="116840"/>
                  </a:lnTo>
                  <a:lnTo>
                    <a:pt x="39522" y="114300"/>
                  </a:lnTo>
                  <a:lnTo>
                    <a:pt x="41592" y="115570"/>
                  </a:lnTo>
                  <a:lnTo>
                    <a:pt x="41046" y="116840"/>
                  </a:lnTo>
                  <a:lnTo>
                    <a:pt x="43840" y="116840"/>
                  </a:lnTo>
                  <a:lnTo>
                    <a:pt x="45173" y="118110"/>
                  </a:lnTo>
                  <a:lnTo>
                    <a:pt x="44716" y="119380"/>
                  </a:lnTo>
                  <a:lnTo>
                    <a:pt x="43967" y="119380"/>
                  </a:lnTo>
                  <a:lnTo>
                    <a:pt x="47218" y="121920"/>
                  </a:lnTo>
                  <a:lnTo>
                    <a:pt x="52158" y="120650"/>
                  </a:lnTo>
                  <a:lnTo>
                    <a:pt x="54343" y="124460"/>
                  </a:lnTo>
                  <a:lnTo>
                    <a:pt x="50850" y="127000"/>
                  </a:lnTo>
                  <a:lnTo>
                    <a:pt x="54622" y="127000"/>
                  </a:lnTo>
                  <a:lnTo>
                    <a:pt x="52590" y="129540"/>
                  </a:lnTo>
                  <a:lnTo>
                    <a:pt x="54965" y="129540"/>
                  </a:lnTo>
                  <a:lnTo>
                    <a:pt x="55359" y="128270"/>
                  </a:lnTo>
                  <a:lnTo>
                    <a:pt x="56832" y="129540"/>
                  </a:lnTo>
                  <a:lnTo>
                    <a:pt x="59766" y="129540"/>
                  </a:lnTo>
                  <a:lnTo>
                    <a:pt x="60325" y="132080"/>
                  </a:lnTo>
                  <a:lnTo>
                    <a:pt x="58280" y="130810"/>
                  </a:lnTo>
                  <a:lnTo>
                    <a:pt x="61493" y="133350"/>
                  </a:lnTo>
                  <a:lnTo>
                    <a:pt x="61137" y="132080"/>
                  </a:lnTo>
                  <a:lnTo>
                    <a:pt x="60782" y="130810"/>
                  </a:lnTo>
                  <a:lnTo>
                    <a:pt x="63461" y="132080"/>
                  </a:lnTo>
                  <a:lnTo>
                    <a:pt x="63474" y="130810"/>
                  </a:lnTo>
                  <a:lnTo>
                    <a:pt x="63500" y="128270"/>
                  </a:lnTo>
                  <a:lnTo>
                    <a:pt x="64858" y="130810"/>
                  </a:lnTo>
                  <a:lnTo>
                    <a:pt x="64249" y="130810"/>
                  </a:lnTo>
                  <a:lnTo>
                    <a:pt x="66344" y="132080"/>
                  </a:lnTo>
                  <a:lnTo>
                    <a:pt x="65709" y="134620"/>
                  </a:lnTo>
                  <a:lnTo>
                    <a:pt x="68681" y="134620"/>
                  </a:lnTo>
                  <a:lnTo>
                    <a:pt x="69176" y="137160"/>
                  </a:lnTo>
                  <a:lnTo>
                    <a:pt x="68681" y="137160"/>
                  </a:lnTo>
                  <a:lnTo>
                    <a:pt x="66344" y="138430"/>
                  </a:lnTo>
                  <a:lnTo>
                    <a:pt x="66014" y="139700"/>
                  </a:lnTo>
                  <a:lnTo>
                    <a:pt x="68719" y="138430"/>
                  </a:lnTo>
                  <a:lnTo>
                    <a:pt x="69837" y="142240"/>
                  </a:lnTo>
                  <a:lnTo>
                    <a:pt x="70751" y="142240"/>
                  </a:lnTo>
                  <a:lnTo>
                    <a:pt x="70599" y="143510"/>
                  </a:lnTo>
                  <a:lnTo>
                    <a:pt x="72796" y="142240"/>
                  </a:lnTo>
                  <a:lnTo>
                    <a:pt x="72910" y="143510"/>
                  </a:lnTo>
                  <a:lnTo>
                    <a:pt x="72745" y="143510"/>
                  </a:lnTo>
                  <a:lnTo>
                    <a:pt x="71615" y="144780"/>
                  </a:lnTo>
                  <a:lnTo>
                    <a:pt x="73228" y="147320"/>
                  </a:lnTo>
                  <a:lnTo>
                    <a:pt x="74142" y="140970"/>
                  </a:lnTo>
                  <a:lnTo>
                    <a:pt x="75044" y="144780"/>
                  </a:lnTo>
                  <a:lnTo>
                    <a:pt x="73952" y="144780"/>
                  </a:lnTo>
                  <a:lnTo>
                    <a:pt x="75425" y="148590"/>
                  </a:lnTo>
                  <a:lnTo>
                    <a:pt x="79311" y="149860"/>
                  </a:lnTo>
                  <a:lnTo>
                    <a:pt x="80340" y="152400"/>
                  </a:lnTo>
                  <a:lnTo>
                    <a:pt x="78308" y="154940"/>
                  </a:lnTo>
                  <a:lnTo>
                    <a:pt x="78041" y="151130"/>
                  </a:lnTo>
                  <a:lnTo>
                    <a:pt x="76530" y="153670"/>
                  </a:lnTo>
                  <a:lnTo>
                    <a:pt x="79705" y="156210"/>
                  </a:lnTo>
                  <a:lnTo>
                    <a:pt x="85191" y="158750"/>
                  </a:lnTo>
                  <a:lnTo>
                    <a:pt x="86868" y="163830"/>
                  </a:lnTo>
                  <a:lnTo>
                    <a:pt x="86741" y="162560"/>
                  </a:lnTo>
                  <a:lnTo>
                    <a:pt x="88861" y="161290"/>
                  </a:lnTo>
                  <a:lnTo>
                    <a:pt x="88798" y="162560"/>
                  </a:lnTo>
                  <a:lnTo>
                    <a:pt x="88328" y="165100"/>
                  </a:lnTo>
                  <a:lnTo>
                    <a:pt x="88379" y="166370"/>
                  </a:lnTo>
                  <a:lnTo>
                    <a:pt x="88671" y="166370"/>
                  </a:lnTo>
                  <a:lnTo>
                    <a:pt x="86652" y="167640"/>
                  </a:lnTo>
                  <a:lnTo>
                    <a:pt x="87236" y="167640"/>
                  </a:lnTo>
                  <a:lnTo>
                    <a:pt x="88874" y="170180"/>
                  </a:lnTo>
                  <a:lnTo>
                    <a:pt x="89344" y="170180"/>
                  </a:lnTo>
                  <a:lnTo>
                    <a:pt x="89623" y="171450"/>
                  </a:lnTo>
                  <a:lnTo>
                    <a:pt x="89750" y="173990"/>
                  </a:lnTo>
                  <a:lnTo>
                    <a:pt x="89446" y="173990"/>
                  </a:lnTo>
                  <a:lnTo>
                    <a:pt x="89115" y="172720"/>
                  </a:lnTo>
                  <a:lnTo>
                    <a:pt x="88785" y="172720"/>
                  </a:lnTo>
                  <a:lnTo>
                    <a:pt x="87312" y="173990"/>
                  </a:lnTo>
                  <a:lnTo>
                    <a:pt x="86664" y="177800"/>
                  </a:lnTo>
                  <a:lnTo>
                    <a:pt x="85534" y="179070"/>
                  </a:lnTo>
                  <a:lnTo>
                    <a:pt x="86436" y="180340"/>
                  </a:lnTo>
                  <a:lnTo>
                    <a:pt x="87718" y="180340"/>
                  </a:lnTo>
                  <a:lnTo>
                    <a:pt x="84048" y="184150"/>
                  </a:lnTo>
                  <a:lnTo>
                    <a:pt x="83502" y="189230"/>
                  </a:lnTo>
                  <a:lnTo>
                    <a:pt x="83197" y="193040"/>
                  </a:lnTo>
                  <a:lnTo>
                    <a:pt x="80238" y="196850"/>
                  </a:lnTo>
                  <a:lnTo>
                    <a:pt x="80429" y="195580"/>
                  </a:lnTo>
                  <a:lnTo>
                    <a:pt x="79781" y="194310"/>
                  </a:lnTo>
                  <a:lnTo>
                    <a:pt x="79108" y="199390"/>
                  </a:lnTo>
                  <a:lnTo>
                    <a:pt x="81089" y="200660"/>
                  </a:lnTo>
                  <a:lnTo>
                    <a:pt x="80429" y="199390"/>
                  </a:lnTo>
                  <a:lnTo>
                    <a:pt x="82207" y="199390"/>
                  </a:lnTo>
                  <a:lnTo>
                    <a:pt x="83121" y="200660"/>
                  </a:lnTo>
                  <a:lnTo>
                    <a:pt x="83553" y="201930"/>
                  </a:lnTo>
                  <a:lnTo>
                    <a:pt x="83172" y="203200"/>
                  </a:lnTo>
                  <a:lnTo>
                    <a:pt x="82613" y="200660"/>
                  </a:lnTo>
                  <a:lnTo>
                    <a:pt x="80162" y="201930"/>
                  </a:lnTo>
                  <a:lnTo>
                    <a:pt x="79463" y="201930"/>
                  </a:lnTo>
                  <a:lnTo>
                    <a:pt x="79971" y="203200"/>
                  </a:lnTo>
                  <a:lnTo>
                    <a:pt x="80594" y="203200"/>
                  </a:lnTo>
                  <a:lnTo>
                    <a:pt x="76479" y="204470"/>
                  </a:lnTo>
                  <a:lnTo>
                    <a:pt x="84201" y="204470"/>
                  </a:lnTo>
                  <a:lnTo>
                    <a:pt x="80886" y="207010"/>
                  </a:lnTo>
                  <a:lnTo>
                    <a:pt x="79971" y="207010"/>
                  </a:lnTo>
                  <a:lnTo>
                    <a:pt x="80060" y="208280"/>
                  </a:lnTo>
                  <a:lnTo>
                    <a:pt x="80987" y="209550"/>
                  </a:lnTo>
                  <a:lnTo>
                    <a:pt x="80810" y="209867"/>
                  </a:lnTo>
                  <a:lnTo>
                    <a:pt x="80810" y="213360"/>
                  </a:lnTo>
                  <a:lnTo>
                    <a:pt x="78117" y="214630"/>
                  </a:lnTo>
                  <a:lnTo>
                    <a:pt x="77774" y="213360"/>
                  </a:lnTo>
                  <a:lnTo>
                    <a:pt x="78130" y="212090"/>
                  </a:lnTo>
                  <a:lnTo>
                    <a:pt x="77889" y="211150"/>
                  </a:lnTo>
                  <a:lnTo>
                    <a:pt x="80810" y="213360"/>
                  </a:lnTo>
                  <a:lnTo>
                    <a:pt x="80810" y="209867"/>
                  </a:lnTo>
                  <a:lnTo>
                    <a:pt x="80264" y="210820"/>
                  </a:lnTo>
                  <a:lnTo>
                    <a:pt x="77927" y="210820"/>
                  </a:lnTo>
                  <a:lnTo>
                    <a:pt x="79692" y="209550"/>
                  </a:lnTo>
                  <a:lnTo>
                    <a:pt x="77939" y="208280"/>
                  </a:lnTo>
                  <a:lnTo>
                    <a:pt x="77698" y="209550"/>
                  </a:lnTo>
                  <a:lnTo>
                    <a:pt x="77571" y="210908"/>
                  </a:lnTo>
                  <a:lnTo>
                    <a:pt x="74663" y="212090"/>
                  </a:lnTo>
                  <a:lnTo>
                    <a:pt x="75234" y="212090"/>
                  </a:lnTo>
                  <a:lnTo>
                    <a:pt x="74383" y="213360"/>
                  </a:lnTo>
                  <a:lnTo>
                    <a:pt x="72301" y="215900"/>
                  </a:lnTo>
                  <a:lnTo>
                    <a:pt x="73253" y="215900"/>
                  </a:lnTo>
                  <a:lnTo>
                    <a:pt x="78117" y="219710"/>
                  </a:lnTo>
                  <a:lnTo>
                    <a:pt x="72707" y="220980"/>
                  </a:lnTo>
                  <a:lnTo>
                    <a:pt x="72986" y="221373"/>
                  </a:lnTo>
                  <a:lnTo>
                    <a:pt x="73507" y="223520"/>
                  </a:lnTo>
                  <a:lnTo>
                    <a:pt x="71132" y="222250"/>
                  </a:lnTo>
                  <a:lnTo>
                    <a:pt x="70192" y="223520"/>
                  </a:lnTo>
                  <a:lnTo>
                    <a:pt x="68465" y="223520"/>
                  </a:lnTo>
                  <a:lnTo>
                    <a:pt x="69938" y="226060"/>
                  </a:lnTo>
                  <a:lnTo>
                    <a:pt x="66078" y="224790"/>
                  </a:lnTo>
                  <a:lnTo>
                    <a:pt x="68287" y="228600"/>
                  </a:lnTo>
                  <a:lnTo>
                    <a:pt x="67462" y="228600"/>
                  </a:lnTo>
                  <a:lnTo>
                    <a:pt x="67500" y="228828"/>
                  </a:lnTo>
                  <a:lnTo>
                    <a:pt x="68262" y="229870"/>
                  </a:lnTo>
                  <a:lnTo>
                    <a:pt x="69977" y="233680"/>
                  </a:lnTo>
                  <a:lnTo>
                    <a:pt x="62699" y="234950"/>
                  </a:lnTo>
                  <a:lnTo>
                    <a:pt x="64985" y="240030"/>
                  </a:lnTo>
                  <a:lnTo>
                    <a:pt x="65290" y="243840"/>
                  </a:lnTo>
                  <a:lnTo>
                    <a:pt x="67716" y="246380"/>
                  </a:lnTo>
                  <a:lnTo>
                    <a:pt x="67906" y="250190"/>
                  </a:lnTo>
                  <a:lnTo>
                    <a:pt x="66281" y="250190"/>
                  </a:lnTo>
                  <a:lnTo>
                    <a:pt x="65354" y="247650"/>
                  </a:lnTo>
                  <a:lnTo>
                    <a:pt x="63576" y="248920"/>
                  </a:lnTo>
                  <a:lnTo>
                    <a:pt x="63322" y="250190"/>
                  </a:lnTo>
                  <a:lnTo>
                    <a:pt x="63652" y="252730"/>
                  </a:lnTo>
                  <a:lnTo>
                    <a:pt x="63093" y="251460"/>
                  </a:lnTo>
                  <a:lnTo>
                    <a:pt x="61328" y="252730"/>
                  </a:lnTo>
                  <a:lnTo>
                    <a:pt x="61061" y="254000"/>
                  </a:lnTo>
                  <a:lnTo>
                    <a:pt x="63182" y="254000"/>
                  </a:lnTo>
                  <a:lnTo>
                    <a:pt x="63881" y="254000"/>
                  </a:lnTo>
                  <a:lnTo>
                    <a:pt x="63627" y="254177"/>
                  </a:lnTo>
                  <a:lnTo>
                    <a:pt x="66205" y="255270"/>
                  </a:lnTo>
                  <a:lnTo>
                    <a:pt x="64262" y="252730"/>
                  </a:lnTo>
                  <a:lnTo>
                    <a:pt x="65303" y="251460"/>
                  </a:lnTo>
                  <a:lnTo>
                    <a:pt x="67297" y="252730"/>
                  </a:lnTo>
                  <a:lnTo>
                    <a:pt x="67398" y="254000"/>
                  </a:lnTo>
                  <a:lnTo>
                    <a:pt x="69646" y="252730"/>
                  </a:lnTo>
                  <a:lnTo>
                    <a:pt x="66725" y="251460"/>
                  </a:lnTo>
                  <a:lnTo>
                    <a:pt x="69075" y="250190"/>
                  </a:lnTo>
                  <a:lnTo>
                    <a:pt x="69418" y="250190"/>
                  </a:lnTo>
                  <a:lnTo>
                    <a:pt x="69202" y="248920"/>
                  </a:lnTo>
                  <a:lnTo>
                    <a:pt x="69799" y="250190"/>
                  </a:lnTo>
                  <a:lnTo>
                    <a:pt x="70840" y="250190"/>
                  </a:lnTo>
                  <a:lnTo>
                    <a:pt x="72326" y="248920"/>
                  </a:lnTo>
                  <a:lnTo>
                    <a:pt x="73799" y="247650"/>
                  </a:lnTo>
                  <a:lnTo>
                    <a:pt x="69964" y="245110"/>
                  </a:lnTo>
                  <a:lnTo>
                    <a:pt x="73025" y="245110"/>
                  </a:lnTo>
                  <a:lnTo>
                    <a:pt x="73101" y="243840"/>
                  </a:lnTo>
                  <a:lnTo>
                    <a:pt x="73304" y="240030"/>
                  </a:lnTo>
                  <a:lnTo>
                    <a:pt x="70688" y="243840"/>
                  </a:lnTo>
                  <a:lnTo>
                    <a:pt x="68859" y="240030"/>
                  </a:lnTo>
                  <a:lnTo>
                    <a:pt x="73304" y="240030"/>
                  </a:lnTo>
                  <a:lnTo>
                    <a:pt x="75653" y="240030"/>
                  </a:lnTo>
                  <a:lnTo>
                    <a:pt x="73329" y="238760"/>
                  </a:lnTo>
                  <a:lnTo>
                    <a:pt x="74041" y="237490"/>
                  </a:lnTo>
                  <a:lnTo>
                    <a:pt x="74980" y="237490"/>
                  </a:lnTo>
                  <a:lnTo>
                    <a:pt x="74104" y="235546"/>
                  </a:lnTo>
                  <a:lnTo>
                    <a:pt x="75488" y="234950"/>
                  </a:lnTo>
                  <a:lnTo>
                    <a:pt x="73825" y="230847"/>
                  </a:lnTo>
                  <a:lnTo>
                    <a:pt x="73825" y="235661"/>
                  </a:lnTo>
                  <a:lnTo>
                    <a:pt x="73812" y="237490"/>
                  </a:lnTo>
                  <a:lnTo>
                    <a:pt x="72529" y="236220"/>
                  </a:lnTo>
                  <a:lnTo>
                    <a:pt x="73825" y="235661"/>
                  </a:lnTo>
                  <a:lnTo>
                    <a:pt x="73825" y="230847"/>
                  </a:lnTo>
                  <a:lnTo>
                    <a:pt x="73431" y="229870"/>
                  </a:lnTo>
                  <a:lnTo>
                    <a:pt x="74930" y="230339"/>
                  </a:lnTo>
                  <a:lnTo>
                    <a:pt x="74828" y="229870"/>
                  </a:lnTo>
                  <a:lnTo>
                    <a:pt x="75844" y="230149"/>
                  </a:lnTo>
                  <a:lnTo>
                    <a:pt x="75755" y="230593"/>
                  </a:lnTo>
                  <a:lnTo>
                    <a:pt x="77495" y="231140"/>
                  </a:lnTo>
                  <a:lnTo>
                    <a:pt x="76479" y="230339"/>
                  </a:lnTo>
                  <a:lnTo>
                    <a:pt x="79286" y="231140"/>
                  </a:lnTo>
                  <a:lnTo>
                    <a:pt x="77851" y="229870"/>
                  </a:lnTo>
                  <a:lnTo>
                    <a:pt x="74980" y="227330"/>
                  </a:lnTo>
                  <a:lnTo>
                    <a:pt x="77558" y="226060"/>
                  </a:lnTo>
                  <a:lnTo>
                    <a:pt x="79552" y="227330"/>
                  </a:lnTo>
                  <a:lnTo>
                    <a:pt x="77787" y="228600"/>
                  </a:lnTo>
                  <a:lnTo>
                    <a:pt x="80378" y="227330"/>
                  </a:lnTo>
                  <a:lnTo>
                    <a:pt x="77089" y="224790"/>
                  </a:lnTo>
                  <a:lnTo>
                    <a:pt x="82435" y="223520"/>
                  </a:lnTo>
                  <a:lnTo>
                    <a:pt x="82270" y="222250"/>
                  </a:lnTo>
                  <a:lnTo>
                    <a:pt x="79362" y="220980"/>
                  </a:lnTo>
                  <a:lnTo>
                    <a:pt x="82232" y="218440"/>
                  </a:lnTo>
                  <a:lnTo>
                    <a:pt x="82156" y="215900"/>
                  </a:lnTo>
                  <a:lnTo>
                    <a:pt x="83083" y="215900"/>
                  </a:lnTo>
                  <a:lnTo>
                    <a:pt x="83693" y="214630"/>
                  </a:lnTo>
                  <a:lnTo>
                    <a:pt x="85496" y="210820"/>
                  </a:lnTo>
                  <a:lnTo>
                    <a:pt x="87020" y="208788"/>
                  </a:lnTo>
                  <a:lnTo>
                    <a:pt x="85051" y="207010"/>
                  </a:lnTo>
                  <a:lnTo>
                    <a:pt x="86499" y="205740"/>
                  </a:lnTo>
                  <a:lnTo>
                    <a:pt x="86512" y="203200"/>
                  </a:lnTo>
                  <a:lnTo>
                    <a:pt x="88265" y="203200"/>
                  </a:lnTo>
                  <a:lnTo>
                    <a:pt x="88849" y="204470"/>
                  </a:lnTo>
                  <a:lnTo>
                    <a:pt x="89306" y="205740"/>
                  </a:lnTo>
                  <a:lnTo>
                    <a:pt x="89890" y="204470"/>
                  </a:lnTo>
                  <a:lnTo>
                    <a:pt x="89077" y="203200"/>
                  </a:lnTo>
                  <a:lnTo>
                    <a:pt x="88760" y="201930"/>
                  </a:lnTo>
                  <a:lnTo>
                    <a:pt x="88811" y="200660"/>
                  </a:lnTo>
                  <a:lnTo>
                    <a:pt x="90868" y="201930"/>
                  </a:lnTo>
                  <a:lnTo>
                    <a:pt x="91554" y="200660"/>
                  </a:lnTo>
                  <a:lnTo>
                    <a:pt x="90995" y="199390"/>
                  </a:lnTo>
                  <a:lnTo>
                    <a:pt x="89865" y="196850"/>
                  </a:lnTo>
                  <a:lnTo>
                    <a:pt x="92367" y="194310"/>
                  </a:lnTo>
                  <a:lnTo>
                    <a:pt x="90360" y="193040"/>
                  </a:lnTo>
                  <a:lnTo>
                    <a:pt x="85801" y="194310"/>
                  </a:lnTo>
                  <a:lnTo>
                    <a:pt x="85509" y="190500"/>
                  </a:lnTo>
                  <a:lnTo>
                    <a:pt x="86664" y="191770"/>
                  </a:lnTo>
                  <a:lnTo>
                    <a:pt x="88188" y="191770"/>
                  </a:lnTo>
                  <a:lnTo>
                    <a:pt x="88734" y="193040"/>
                  </a:lnTo>
                  <a:lnTo>
                    <a:pt x="88620" y="191770"/>
                  </a:lnTo>
                  <a:lnTo>
                    <a:pt x="88861" y="191770"/>
                  </a:lnTo>
                  <a:lnTo>
                    <a:pt x="90309" y="193040"/>
                  </a:lnTo>
                  <a:lnTo>
                    <a:pt x="91287" y="192074"/>
                  </a:lnTo>
                  <a:lnTo>
                    <a:pt x="91643" y="193040"/>
                  </a:lnTo>
                  <a:lnTo>
                    <a:pt x="92354" y="191770"/>
                  </a:lnTo>
                  <a:lnTo>
                    <a:pt x="93802" y="190500"/>
                  </a:lnTo>
                  <a:lnTo>
                    <a:pt x="94234" y="190500"/>
                  </a:lnTo>
                  <a:lnTo>
                    <a:pt x="93040" y="189230"/>
                  </a:lnTo>
                  <a:lnTo>
                    <a:pt x="93129" y="187960"/>
                  </a:lnTo>
                  <a:lnTo>
                    <a:pt x="93814" y="185420"/>
                  </a:lnTo>
                  <a:lnTo>
                    <a:pt x="95338" y="187960"/>
                  </a:lnTo>
                  <a:lnTo>
                    <a:pt x="96621" y="186690"/>
                  </a:lnTo>
                  <a:lnTo>
                    <a:pt x="95694" y="186690"/>
                  </a:lnTo>
                  <a:lnTo>
                    <a:pt x="97358" y="185420"/>
                  </a:lnTo>
                  <a:lnTo>
                    <a:pt x="94983" y="184150"/>
                  </a:lnTo>
                  <a:lnTo>
                    <a:pt x="97116" y="184150"/>
                  </a:lnTo>
                  <a:lnTo>
                    <a:pt x="96481" y="182880"/>
                  </a:lnTo>
                  <a:lnTo>
                    <a:pt x="98196" y="179070"/>
                  </a:lnTo>
                  <a:lnTo>
                    <a:pt x="98755" y="177800"/>
                  </a:lnTo>
                  <a:lnTo>
                    <a:pt x="95745" y="179070"/>
                  </a:lnTo>
                  <a:lnTo>
                    <a:pt x="95465" y="179070"/>
                  </a:lnTo>
                  <a:lnTo>
                    <a:pt x="95186" y="177800"/>
                  </a:lnTo>
                  <a:lnTo>
                    <a:pt x="95288" y="176530"/>
                  </a:lnTo>
                  <a:lnTo>
                    <a:pt x="96075" y="173990"/>
                  </a:lnTo>
                  <a:lnTo>
                    <a:pt x="97396" y="171450"/>
                  </a:lnTo>
                  <a:lnTo>
                    <a:pt x="98412" y="170180"/>
                  </a:lnTo>
                  <a:lnTo>
                    <a:pt x="98539" y="170180"/>
                  </a:lnTo>
                  <a:lnTo>
                    <a:pt x="98856" y="168910"/>
                  </a:lnTo>
                  <a:close/>
                </a:path>
                <a:path w="148589" h="314960">
                  <a:moveTo>
                    <a:pt x="99225" y="306070"/>
                  </a:moveTo>
                  <a:lnTo>
                    <a:pt x="97929" y="304228"/>
                  </a:lnTo>
                  <a:lnTo>
                    <a:pt x="98031" y="304800"/>
                  </a:lnTo>
                  <a:lnTo>
                    <a:pt x="99225" y="306070"/>
                  </a:lnTo>
                  <a:close/>
                </a:path>
                <a:path w="148589" h="314960">
                  <a:moveTo>
                    <a:pt x="106133" y="288226"/>
                  </a:moveTo>
                  <a:close/>
                </a:path>
                <a:path w="148589" h="314960">
                  <a:moveTo>
                    <a:pt x="106133" y="284480"/>
                  </a:moveTo>
                  <a:lnTo>
                    <a:pt x="104508" y="285584"/>
                  </a:lnTo>
                  <a:lnTo>
                    <a:pt x="106133" y="285038"/>
                  </a:lnTo>
                  <a:lnTo>
                    <a:pt x="106133" y="284480"/>
                  </a:lnTo>
                  <a:close/>
                </a:path>
                <a:path w="148589" h="314960">
                  <a:moveTo>
                    <a:pt x="106857" y="276860"/>
                  </a:moveTo>
                  <a:lnTo>
                    <a:pt x="106337" y="275590"/>
                  </a:lnTo>
                  <a:lnTo>
                    <a:pt x="106857" y="276860"/>
                  </a:lnTo>
                  <a:close/>
                </a:path>
                <a:path w="148589" h="314960">
                  <a:moveTo>
                    <a:pt x="107784" y="284480"/>
                  </a:moveTo>
                  <a:lnTo>
                    <a:pt x="106133" y="285038"/>
                  </a:lnTo>
                  <a:lnTo>
                    <a:pt x="106133" y="288226"/>
                  </a:lnTo>
                  <a:lnTo>
                    <a:pt x="107784" y="284480"/>
                  </a:lnTo>
                  <a:close/>
                </a:path>
                <a:path w="148589" h="314960">
                  <a:moveTo>
                    <a:pt x="109575" y="266598"/>
                  </a:moveTo>
                  <a:lnTo>
                    <a:pt x="108826" y="266750"/>
                  </a:lnTo>
                  <a:lnTo>
                    <a:pt x="108038" y="266738"/>
                  </a:lnTo>
                  <a:lnTo>
                    <a:pt x="107276" y="266674"/>
                  </a:lnTo>
                  <a:lnTo>
                    <a:pt x="108991" y="266966"/>
                  </a:lnTo>
                  <a:lnTo>
                    <a:pt x="108762" y="269544"/>
                  </a:lnTo>
                  <a:lnTo>
                    <a:pt x="109575" y="266598"/>
                  </a:lnTo>
                  <a:close/>
                </a:path>
                <a:path w="148589" h="314960">
                  <a:moveTo>
                    <a:pt x="114909" y="199390"/>
                  </a:moveTo>
                  <a:lnTo>
                    <a:pt x="114046" y="199390"/>
                  </a:lnTo>
                  <a:lnTo>
                    <a:pt x="114427" y="199707"/>
                  </a:lnTo>
                  <a:lnTo>
                    <a:pt x="114909" y="199390"/>
                  </a:lnTo>
                  <a:close/>
                </a:path>
                <a:path w="148589" h="314960">
                  <a:moveTo>
                    <a:pt x="115531" y="200660"/>
                  </a:moveTo>
                  <a:lnTo>
                    <a:pt x="114427" y="199707"/>
                  </a:lnTo>
                  <a:lnTo>
                    <a:pt x="113030" y="200660"/>
                  </a:lnTo>
                  <a:lnTo>
                    <a:pt x="115531" y="200660"/>
                  </a:lnTo>
                  <a:close/>
                </a:path>
                <a:path w="148589" h="314960">
                  <a:moveTo>
                    <a:pt x="116243" y="180340"/>
                  </a:moveTo>
                  <a:close/>
                </a:path>
                <a:path w="148589" h="314960">
                  <a:moveTo>
                    <a:pt x="116281" y="240220"/>
                  </a:moveTo>
                  <a:lnTo>
                    <a:pt x="116116" y="240030"/>
                  </a:lnTo>
                  <a:lnTo>
                    <a:pt x="115976" y="240144"/>
                  </a:lnTo>
                  <a:lnTo>
                    <a:pt x="116281" y="240220"/>
                  </a:lnTo>
                  <a:close/>
                </a:path>
                <a:path w="148589" h="314960">
                  <a:moveTo>
                    <a:pt x="125145" y="142392"/>
                  </a:moveTo>
                  <a:lnTo>
                    <a:pt x="125107" y="141668"/>
                  </a:lnTo>
                  <a:lnTo>
                    <a:pt x="124040" y="141147"/>
                  </a:lnTo>
                  <a:lnTo>
                    <a:pt x="125145" y="142392"/>
                  </a:lnTo>
                  <a:close/>
                </a:path>
                <a:path w="148589" h="314960">
                  <a:moveTo>
                    <a:pt x="131114" y="208280"/>
                  </a:moveTo>
                  <a:lnTo>
                    <a:pt x="128117" y="209550"/>
                  </a:lnTo>
                  <a:lnTo>
                    <a:pt x="129590" y="209550"/>
                  </a:lnTo>
                  <a:lnTo>
                    <a:pt x="131114" y="208280"/>
                  </a:lnTo>
                  <a:close/>
                </a:path>
                <a:path w="148589" h="314960">
                  <a:moveTo>
                    <a:pt x="132994" y="113030"/>
                  </a:moveTo>
                  <a:lnTo>
                    <a:pt x="132054" y="112395"/>
                  </a:lnTo>
                  <a:lnTo>
                    <a:pt x="131013" y="113030"/>
                  </a:lnTo>
                  <a:lnTo>
                    <a:pt x="132994" y="113030"/>
                  </a:lnTo>
                  <a:close/>
                </a:path>
                <a:path w="148589" h="314960">
                  <a:moveTo>
                    <a:pt x="133083" y="111760"/>
                  </a:moveTo>
                  <a:lnTo>
                    <a:pt x="131114" y="111760"/>
                  </a:lnTo>
                  <a:lnTo>
                    <a:pt x="132054" y="112395"/>
                  </a:lnTo>
                  <a:lnTo>
                    <a:pt x="133083" y="111760"/>
                  </a:lnTo>
                  <a:close/>
                </a:path>
                <a:path w="148589" h="314960">
                  <a:moveTo>
                    <a:pt x="133756" y="107950"/>
                  </a:moveTo>
                  <a:lnTo>
                    <a:pt x="131800" y="109220"/>
                  </a:lnTo>
                  <a:lnTo>
                    <a:pt x="132791" y="109220"/>
                  </a:lnTo>
                  <a:lnTo>
                    <a:pt x="133756" y="107950"/>
                  </a:lnTo>
                  <a:close/>
                </a:path>
                <a:path w="148589" h="314960">
                  <a:moveTo>
                    <a:pt x="135343" y="181610"/>
                  </a:moveTo>
                  <a:lnTo>
                    <a:pt x="120789" y="181610"/>
                  </a:lnTo>
                  <a:lnTo>
                    <a:pt x="120789" y="220980"/>
                  </a:lnTo>
                  <a:lnTo>
                    <a:pt x="120510" y="222250"/>
                  </a:lnTo>
                  <a:lnTo>
                    <a:pt x="120243" y="222250"/>
                  </a:lnTo>
                  <a:lnTo>
                    <a:pt x="120015" y="223520"/>
                  </a:lnTo>
                  <a:lnTo>
                    <a:pt x="119265" y="223520"/>
                  </a:lnTo>
                  <a:lnTo>
                    <a:pt x="119265" y="226060"/>
                  </a:lnTo>
                  <a:lnTo>
                    <a:pt x="118999" y="227330"/>
                  </a:lnTo>
                  <a:lnTo>
                    <a:pt x="119227" y="226060"/>
                  </a:lnTo>
                  <a:lnTo>
                    <a:pt x="119265" y="223520"/>
                  </a:lnTo>
                  <a:lnTo>
                    <a:pt x="119049" y="223520"/>
                  </a:lnTo>
                  <a:lnTo>
                    <a:pt x="118414" y="223520"/>
                  </a:lnTo>
                  <a:lnTo>
                    <a:pt x="118618" y="222250"/>
                  </a:lnTo>
                  <a:lnTo>
                    <a:pt x="119049" y="223520"/>
                  </a:lnTo>
                  <a:lnTo>
                    <a:pt x="119888" y="222250"/>
                  </a:lnTo>
                  <a:lnTo>
                    <a:pt x="120789" y="220980"/>
                  </a:lnTo>
                  <a:lnTo>
                    <a:pt x="120789" y="181610"/>
                  </a:lnTo>
                  <a:lnTo>
                    <a:pt x="117589" y="181610"/>
                  </a:lnTo>
                  <a:lnTo>
                    <a:pt x="115506" y="181610"/>
                  </a:lnTo>
                  <a:lnTo>
                    <a:pt x="111417" y="186690"/>
                  </a:lnTo>
                  <a:lnTo>
                    <a:pt x="113411" y="187198"/>
                  </a:lnTo>
                  <a:lnTo>
                    <a:pt x="114706" y="192074"/>
                  </a:lnTo>
                  <a:lnTo>
                    <a:pt x="115239" y="194310"/>
                  </a:lnTo>
                  <a:lnTo>
                    <a:pt x="113093" y="193040"/>
                  </a:lnTo>
                  <a:lnTo>
                    <a:pt x="115354" y="196850"/>
                  </a:lnTo>
                  <a:lnTo>
                    <a:pt x="116116" y="196850"/>
                  </a:lnTo>
                  <a:lnTo>
                    <a:pt x="116039" y="199390"/>
                  </a:lnTo>
                  <a:lnTo>
                    <a:pt x="115531" y="200660"/>
                  </a:lnTo>
                  <a:lnTo>
                    <a:pt x="116497" y="200660"/>
                  </a:lnTo>
                  <a:lnTo>
                    <a:pt x="114452" y="203200"/>
                  </a:lnTo>
                  <a:lnTo>
                    <a:pt x="113334" y="201930"/>
                  </a:lnTo>
                  <a:lnTo>
                    <a:pt x="112445" y="204470"/>
                  </a:lnTo>
                  <a:lnTo>
                    <a:pt x="113271" y="204470"/>
                  </a:lnTo>
                  <a:lnTo>
                    <a:pt x="114566" y="205740"/>
                  </a:lnTo>
                  <a:lnTo>
                    <a:pt x="115023" y="207010"/>
                  </a:lnTo>
                  <a:lnTo>
                    <a:pt x="112623" y="209550"/>
                  </a:lnTo>
                  <a:lnTo>
                    <a:pt x="111645" y="209550"/>
                  </a:lnTo>
                  <a:lnTo>
                    <a:pt x="112915" y="212090"/>
                  </a:lnTo>
                  <a:lnTo>
                    <a:pt x="111925" y="213360"/>
                  </a:lnTo>
                  <a:lnTo>
                    <a:pt x="111442" y="213360"/>
                  </a:lnTo>
                  <a:lnTo>
                    <a:pt x="111442" y="218440"/>
                  </a:lnTo>
                  <a:lnTo>
                    <a:pt x="108407" y="219710"/>
                  </a:lnTo>
                  <a:lnTo>
                    <a:pt x="106921" y="219710"/>
                  </a:lnTo>
                  <a:lnTo>
                    <a:pt x="107924" y="217170"/>
                  </a:lnTo>
                  <a:lnTo>
                    <a:pt x="108369" y="215900"/>
                  </a:lnTo>
                  <a:lnTo>
                    <a:pt x="108559" y="215366"/>
                  </a:lnTo>
                  <a:lnTo>
                    <a:pt x="111442" y="218440"/>
                  </a:lnTo>
                  <a:lnTo>
                    <a:pt x="111442" y="213360"/>
                  </a:lnTo>
                  <a:lnTo>
                    <a:pt x="111074" y="213360"/>
                  </a:lnTo>
                  <a:lnTo>
                    <a:pt x="110591" y="212090"/>
                  </a:lnTo>
                  <a:lnTo>
                    <a:pt x="107861" y="214630"/>
                  </a:lnTo>
                  <a:lnTo>
                    <a:pt x="106832" y="214630"/>
                  </a:lnTo>
                  <a:lnTo>
                    <a:pt x="105689" y="215900"/>
                  </a:lnTo>
                  <a:lnTo>
                    <a:pt x="103416" y="213360"/>
                  </a:lnTo>
                  <a:lnTo>
                    <a:pt x="104381" y="215900"/>
                  </a:lnTo>
                  <a:lnTo>
                    <a:pt x="106743" y="220980"/>
                  </a:lnTo>
                  <a:lnTo>
                    <a:pt x="105016" y="222250"/>
                  </a:lnTo>
                  <a:lnTo>
                    <a:pt x="103657" y="222250"/>
                  </a:lnTo>
                  <a:lnTo>
                    <a:pt x="103695" y="223520"/>
                  </a:lnTo>
                  <a:lnTo>
                    <a:pt x="103898" y="223520"/>
                  </a:lnTo>
                  <a:lnTo>
                    <a:pt x="103327" y="224790"/>
                  </a:lnTo>
                  <a:lnTo>
                    <a:pt x="102489" y="224790"/>
                  </a:lnTo>
                  <a:lnTo>
                    <a:pt x="102489" y="226060"/>
                  </a:lnTo>
                  <a:lnTo>
                    <a:pt x="102400" y="227330"/>
                  </a:lnTo>
                  <a:lnTo>
                    <a:pt x="101854" y="227330"/>
                  </a:lnTo>
                  <a:lnTo>
                    <a:pt x="101612" y="226060"/>
                  </a:lnTo>
                  <a:lnTo>
                    <a:pt x="102489" y="226060"/>
                  </a:lnTo>
                  <a:lnTo>
                    <a:pt x="102489" y="224790"/>
                  </a:lnTo>
                  <a:lnTo>
                    <a:pt x="100850" y="224790"/>
                  </a:lnTo>
                  <a:lnTo>
                    <a:pt x="100850" y="227330"/>
                  </a:lnTo>
                  <a:lnTo>
                    <a:pt x="100393" y="228600"/>
                  </a:lnTo>
                  <a:lnTo>
                    <a:pt x="102704" y="229870"/>
                  </a:lnTo>
                  <a:lnTo>
                    <a:pt x="101828" y="231140"/>
                  </a:lnTo>
                  <a:lnTo>
                    <a:pt x="104178" y="229870"/>
                  </a:lnTo>
                  <a:lnTo>
                    <a:pt x="103987" y="229870"/>
                  </a:lnTo>
                  <a:lnTo>
                    <a:pt x="104140" y="228600"/>
                  </a:lnTo>
                  <a:lnTo>
                    <a:pt x="104444" y="228473"/>
                  </a:lnTo>
                  <a:lnTo>
                    <a:pt x="104673" y="228371"/>
                  </a:lnTo>
                  <a:lnTo>
                    <a:pt x="104876" y="228295"/>
                  </a:lnTo>
                  <a:lnTo>
                    <a:pt x="104444" y="227965"/>
                  </a:lnTo>
                  <a:lnTo>
                    <a:pt x="104648" y="227330"/>
                  </a:lnTo>
                  <a:lnTo>
                    <a:pt x="105041" y="226060"/>
                  </a:lnTo>
                  <a:lnTo>
                    <a:pt x="105892" y="227330"/>
                  </a:lnTo>
                  <a:lnTo>
                    <a:pt x="106553" y="228600"/>
                  </a:lnTo>
                  <a:lnTo>
                    <a:pt x="104863" y="228600"/>
                  </a:lnTo>
                  <a:lnTo>
                    <a:pt x="108013" y="231140"/>
                  </a:lnTo>
                  <a:lnTo>
                    <a:pt x="104305" y="232410"/>
                  </a:lnTo>
                  <a:lnTo>
                    <a:pt x="101587" y="234950"/>
                  </a:lnTo>
                  <a:lnTo>
                    <a:pt x="99491" y="234950"/>
                  </a:lnTo>
                  <a:lnTo>
                    <a:pt x="99593" y="238760"/>
                  </a:lnTo>
                  <a:lnTo>
                    <a:pt x="97586" y="242570"/>
                  </a:lnTo>
                  <a:lnTo>
                    <a:pt x="101130" y="246380"/>
                  </a:lnTo>
                  <a:lnTo>
                    <a:pt x="101346" y="247650"/>
                  </a:lnTo>
                  <a:lnTo>
                    <a:pt x="98729" y="247650"/>
                  </a:lnTo>
                  <a:lnTo>
                    <a:pt x="98488" y="246380"/>
                  </a:lnTo>
                  <a:lnTo>
                    <a:pt x="98704" y="247650"/>
                  </a:lnTo>
                  <a:lnTo>
                    <a:pt x="96735" y="251460"/>
                  </a:lnTo>
                  <a:lnTo>
                    <a:pt x="97231" y="251675"/>
                  </a:lnTo>
                  <a:lnTo>
                    <a:pt x="97282" y="251460"/>
                  </a:lnTo>
                  <a:lnTo>
                    <a:pt x="97294" y="251701"/>
                  </a:lnTo>
                  <a:lnTo>
                    <a:pt x="99555" y="252730"/>
                  </a:lnTo>
                  <a:lnTo>
                    <a:pt x="97370" y="255270"/>
                  </a:lnTo>
                  <a:lnTo>
                    <a:pt x="97294" y="251701"/>
                  </a:lnTo>
                  <a:lnTo>
                    <a:pt x="96621" y="254000"/>
                  </a:lnTo>
                  <a:lnTo>
                    <a:pt x="95859" y="254000"/>
                  </a:lnTo>
                  <a:lnTo>
                    <a:pt x="93383" y="257810"/>
                  </a:lnTo>
                  <a:lnTo>
                    <a:pt x="94132" y="262864"/>
                  </a:lnTo>
                  <a:lnTo>
                    <a:pt x="94576" y="267970"/>
                  </a:lnTo>
                  <a:lnTo>
                    <a:pt x="92036" y="271780"/>
                  </a:lnTo>
                  <a:lnTo>
                    <a:pt x="92532" y="271780"/>
                  </a:lnTo>
                  <a:lnTo>
                    <a:pt x="91871" y="273050"/>
                  </a:lnTo>
                  <a:lnTo>
                    <a:pt x="91313" y="274320"/>
                  </a:lnTo>
                  <a:lnTo>
                    <a:pt x="90398" y="275590"/>
                  </a:lnTo>
                  <a:lnTo>
                    <a:pt x="89903" y="276860"/>
                  </a:lnTo>
                  <a:lnTo>
                    <a:pt x="89357" y="279400"/>
                  </a:lnTo>
                  <a:lnTo>
                    <a:pt x="88366" y="285584"/>
                  </a:lnTo>
                  <a:lnTo>
                    <a:pt x="87350" y="289560"/>
                  </a:lnTo>
                  <a:lnTo>
                    <a:pt x="85674" y="288290"/>
                  </a:lnTo>
                  <a:lnTo>
                    <a:pt x="83654" y="284480"/>
                  </a:lnTo>
                  <a:lnTo>
                    <a:pt x="84277" y="288290"/>
                  </a:lnTo>
                  <a:lnTo>
                    <a:pt x="83680" y="289560"/>
                  </a:lnTo>
                  <a:lnTo>
                    <a:pt x="82994" y="285750"/>
                  </a:lnTo>
                  <a:lnTo>
                    <a:pt x="82778" y="287020"/>
                  </a:lnTo>
                  <a:lnTo>
                    <a:pt x="82423" y="288290"/>
                  </a:lnTo>
                  <a:lnTo>
                    <a:pt x="81915" y="288290"/>
                  </a:lnTo>
                  <a:lnTo>
                    <a:pt x="80784" y="289560"/>
                  </a:lnTo>
                  <a:lnTo>
                    <a:pt x="79819" y="285750"/>
                  </a:lnTo>
                  <a:lnTo>
                    <a:pt x="79413" y="284480"/>
                  </a:lnTo>
                  <a:lnTo>
                    <a:pt x="78892" y="281940"/>
                  </a:lnTo>
                  <a:lnTo>
                    <a:pt x="79044" y="280670"/>
                  </a:lnTo>
                  <a:lnTo>
                    <a:pt x="76796" y="281940"/>
                  </a:lnTo>
                  <a:lnTo>
                    <a:pt x="76542" y="281940"/>
                  </a:lnTo>
                  <a:lnTo>
                    <a:pt x="76085" y="283210"/>
                  </a:lnTo>
                  <a:lnTo>
                    <a:pt x="75895" y="283210"/>
                  </a:lnTo>
                  <a:lnTo>
                    <a:pt x="75590" y="281940"/>
                  </a:lnTo>
                  <a:lnTo>
                    <a:pt x="73825" y="280670"/>
                  </a:lnTo>
                  <a:lnTo>
                    <a:pt x="72961" y="280670"/>
                  </a:lnTo>
                  <a:lnTo>
                    <a:pt x="72555" y="279704"/>
                  </a:lnTo>
                  <a:lnTo>
                    <a:pt x="71577" y="280670"/>
                  </a:lnTo>
                  <a:lnTo>
                    <a:pt x="71678" y="279400"/>
                  </a:lnTo>
                  <a:lnTo>
                    <a:pt x="72529" y="278130"/>
                  </a:lnTo>
                  <a:lnTo>
                    <a:pt x="67856" y="276860"/>
                  </a:lnTo>
                  <a:lnTo>
                    <a:pt x="66052" y="274320"/>
                  </a:lnTo>
                  <a:lnTo>
                    <a:pt x="71780" y="273050"/>
                  </a:lnTo>
                  <a:lnTo>
                    <a:pt x="66700" y="269240"/>
                  </a:lnTo>
                  <a:lnTo>
                    <a:pt x="62001" y="269240"/>
                  </a:lnTo>
                  <a:lnTo>
                    <a:pt x="61912" y="270510"/>
                  </a:lnTo>
                  <a:lnTo>
                    <a:pt x="62433" y="271856"/>
                  </a:lnTo>
                  <a:lnTo>
                    <a:pt x="62725" y="273050"/>
                  </a:lnTo>
                  <a:lnTo>
                    <a:pt x="60185" y="273050"/>
                  </a:lnTo>
                  <a:lnTo>
                    <a:pt x="57340" y="275590"/>
                  </a:lnTo>
                  <a:lnTo>
                    <a:pt x="53721" y="278130"/>
                  </a:lnTo>
                  <a:lnTo>
                    <a:pt x="54864" y="283210"/>
                  </a:lnTo>
                  <a:lnTo>
                    <a:pt x="56121" y="283210"/>
                  </a:lnTo>
                  <a:lnTo>
                    <a:pt x="58547" y="283210"/>
                  </a:lnTo>
                  <a:lnTo>
                    <a:pt x="57950" y="284480"/>
                  </a:lnTo>
                  <a:lnTo>
                    <a:pt x="59029" y="284480"/>
                  </a:lnTo>
                  <a:lnTo>
                    <a:pt x="58585" y="285584"/>
                  </a:lnTo>
                  <a:lnTo>
                    <a:pt x="58508" y="285889"/>
                  </a:lnTo>
                  <a:lnTo>
                    <a:pt x="58331" y="287020"/>
                  </a:lnTo>
                  <a:lnTo>
                    <a:pt x="58496" y="287020"/>
                  </a:lnTo>
                  <a:lnTo>
                    <a:pt x="62318" y="285953"/>
                  </a:lnTo>
                  <a:lnTo>
                    <a:pt x="62255" y="285750"/>
                  </a:lnTo>
                  <a:lnTo>
                    <a:pt x="62522" y="285889"/>
                  </a:lnTo>
                  <a:lnTo>
                    <a:pt x="63042" y="285750"/>
                  </a:lnTo>
                  <a:lnTo>
                    <a:pt x="62852" y="286067"/>
                  </a:lnTo>
                  <a:lnTo>
                    <a:pt x="64604" y="287020"/>
                  </a:lnTo>
                  <a:lnTo>
                    <a:pt x="64414" y="288290"/>
                  </a:lnTo>
                  <a:lnTo>
                    <a:pt x="63157" y="289560"/>
                  </a:lnTo>
                  <a:lnTo>
                    <a:pt x="65341" y="289560"/>
                  </a:lnTo>
                  <a:lnTo>
                    <a:pt x="64820" y="290830"/>
                  </a:lnTo>
                  <a:lnTo>
                    <a:pt x="65303" y="290830"/>
                  </a:lnTo>
                  <a:lnTo>
                    <a:pt x="66243" y="292100"/>
                  </a:lnTo>
                  <a:lnTo>
                    <a:pt x="68795" y="292100"/>
                  </a:lnTo>
                  <a:lnTo>
                    <a:pt x="68922" y="293370"/>
                  </a:lnTo>
                  <a:lnTo>
                    <a:pt x="70485" y="294640"/>
                  </a:lnTo>
                  <a:lnTo>
                    <a:pt x="72796" y="297180"/>
                  </a:lnTo>
                  <a:lnTo>
                    <a:pt x="73672" y="297180"/>
                  </a:lnTo>
                  <a:lnTo>
                    <a:pt x="72910" y="299720"/>
                  </a:lnTo>
                  <a:lnTo>
                    <a:pt x="78397" y="299720"/>
                  </a:lnTo>
                  <a:lnTo>
                    <a:pt x="76581" y="302260"/>
                  </a:lnTo>
                  <a:lnTo>
                    <a:pt x="81661" y="306070"/>
                  </a:lnTo>
                  <a:lnTo>
                    <a:pt x="83781" y="308610"/>
                  </a:lnTo>
                  <a:lnTo>
                    <a:pt x="83540" y="311150"/>
                  </a:lnTo>
                  <a:lnTo>
                    <a:pt x="85318" y="308610"/>
                  </a:lnTo>
                  <a:lnTo>
                    <a:pt x="89623" y="313690"/>
                  </a:lnTo>
                  <a:lnTo>
                    <a:pt x="92964" y="314960"/>
                  </a:lnTo>
                  <a:lnTo>
                    <a:pt x="93192" y="314960"/>
                  </a:lnTo>
                  <a:lnTo>
                    <a:pt x="93433" y="311150"/>
                  </a:lnTo>
                  <a:lnTo>
                    <a:pt x="93522" y="312420"/>
                  </a:lnTo>
                  <a:lnTo>
                    <a:pt x="93637" y="313436"/>
                  </a:lnTo>
                  <a:lnTo>
                    <a:pt x="94488" y="312420"/>
                  </a:lnTo>
                  <a:lnTo>
                    <a:pt x="96494" y="312420"/>
                  </a:lnTo>
                  <a:lnTo>
                    <a:pt x="96062" y="311150"/>
                  </a:lnTo>
                  <a:lnTo>
                    <a:pt x="95186" y="308610"/>
                  </a:lnTo>
                  <a:lnTo>
                    <a:pt x="94742" y="307340"/>
                  </a:lnTo>
                  <a:lnTo>
                    <a:pt x="95643" y="302260"/>
                  </a:lnTo>
                  <a:lnTo>
                    <a:pt x="94907" y="297180"/>
                  </a:lnTo>
                  <a:lnTo>
                    <a:pt x="96456" y="298450"/>
                  </a:lnTo>
                  <a:lnTo>
                    <a:pt x="97028" y="299720"/>
                  </a:lnTo>
                  <a:lnTo>
                    <a:pt x="97663" y="302818"/>
                  </a:lnTo>
                  <a:lnTo>
                    <a:pt x="99441" y="297180"/>
                  </a:lnTo>
                  <a:lnTo>
                    <a:pt x="97421" y="295910"/>
                  </a:lnTo>
                  <a:lnTo>
                    <a:pt x="99682" y="295910"/>
                  </a:lnTo>
                  <a:lnTo>
                    <a:pt x="98806" y="294640"/>
                  </a:lnTo>
                  <a:lnTo>
                    <a:pt x="101384" y="295910"/>
                  </a:lnTo>
                  <a:lnTo>
                    <a:pt x="100355" y="294640"/>
                  </a:lnTo>
                  <a:lnTo>
                    <a:pt x="98285" y="292100"/>
                  </a:lnTo>
                  <a:lnTo>
                    <a:pt x="101688" y="293370"/>
                  </a:lnTo>
                  <a:lnTo>
                    <a:pt x="100279" y="289560"/>
                  </a:lnTo>
                  <a:lnTo>
                    <a:pt x="103212" y="287020"/>
                  </a:lnTo>
                  <a:lnTo>
                    <a:pt x="103974" y="290830"/>
                  </a:lnTo>
                  <a:lnTo>
                    <a:pt x="104203" y="287020"/>
                  </a:lnTo>
                  <a:lnTo>
                    <a:pt x="104267" y="285750"/>
                  </a:lnTo>
                  <a:lnTo>
                    <a:pt x="104508" y="285584"/>
                  </a:lnTo>
                  <a:lnTo>
                    <a:pt x="104025" y="285750"/>
                  </a:lnTo>
                  <a:lnTo>
                    <a:pt x="102692" y="283210"/>
                  </a:lnTo>
                  <a:lnTo>
                    <a:pt x="103124" y="280670"/>
                  </a:lnTo>
                  <a:lnTo>
                    <a:pt x="104533" y="280670"/>
                  </a:lnTo>
                  <a:lnTo>
                    <a:pt x="105410" y="281940"/>
                  </a:lnTo>
                  <a:lnTo>
                    <a:pt x="107442" y="281940"/>
                  </a:lnTo>
                  <a:lnTo>
                    <a:pt x="107353" y="280670"/>
                  </a:lnTo>
                  <a:lnTo>
                    <a:pt x="107251" y="279400"/>
                  </a:lnTo>
                  <a:lnTo>
                    <a:pt x="104978" y="276860"/>
                  </a:lnTo>
                  <a:lnTo>
                    <a:pt x="105549" y="275590"/>
                  </a:lnTo>
                  <a:lnTo>
                    <a:pt x="106273" y="275590"/>
                  </a:lnTo>
                  <a:lnTo>
                    <a:pt x="105105" y="273050"/>
                  </a:lnTo>
                  <a:lnTo>
                    <a:pt x="108648" y="270510"/>
                  </a:lnTo>
                  <a:lnTo>
                    <a:pt x="106413" y="267970"/>
                  </a:lnTo>
                  <a:lnTo>
                    <a:pt x="106730" y="266700"/>
                  </a:lnTo>
                  <a:lnTo>
                    <a:pt x="103022" y="266700"/>
                  </a:lnTo>
                  <a:lnTo>
                    <a:pt x="103339" y="265430"/>
                  </a:lnTo>
                  <a:lnTo>
                    <a:pt x="101815" y="264160"/>
                  </a:lnTo>
                  <a:lnTo>
                    <a:pt x="103619" y="264160"/>
                  </a:lnTo>
                  <a:lnTo>
                    <a:pt x="104394" y="265430"/>
                  </a:lnTo>
                  <a:lnTo>
                    <a:pt x="104876" y="265430"/>
                  </a:lnTo>
                  <a:lnTo>
                    <a:pt x="104432" y="264160"/>
                  </a:lnTo>
                  <a:lnTo>
                    <a:pt x="106794" y="264160"/>
                  </a:lnTo>
                  <a:lnTo>
                    <a:pt x="106311" y="262890"/>
                  </a:lnTo>
                  <a:lnTo>
                    <a:pt x="105346" y="260350"/>
                  </a:lnTo>
                  <a:lnTo>
                    <a:pt x="106705" y="259080"/>
                  </a:lnTo>
                  <a:lnTo>
                    <a:pt x="109575" y="259080"/>
                  </a:lnTo>
                  <a:lnTo>
                    <a:pt x="106311" y="262864"/>
                  </a:lnTo>
                  <a:lnTo>
                    <a:pt x="109512" y="261620"/>
                  </a:lnTo>
                  <a:lnTo>
                    <a:pt x="107569" y="264160"/>
                  </a:lnTo>
                  <a:lnTo>
                    <a:pt x="106794" y="264160"/>
                  </a:lnTo>
                  <a:lnTo>
                    <a:pt x="106819" y="264515"/>
                  </a:lnTo>
                  <a:lnTo>
                    <a:pt x="107594" y="264160"/>
                  </a:lnTo>
                  <a:lnTo>
                    <a:pt x="112585" y="264160"/>
                  </a:lnTo>
                  <a:lnTo>
                    <a:pt x="106883" y="265391"/>
                  </a:lnTo>
                  <a:lnTo>
                    <a:pt x="106819" y="264515"/>
                  </a:lnTo>
                  <a:lnTo>
                    <a:pt x="104902" y="265430"/>
                  </a:lnTo>
                  <a:lnTo>
                    <a:pt x="106959" y="266700"/>
                  </a:lnTo>
                  <a:lnTo>
                    <a:pt x="106883" y="265430"/>
                  </a:lnTo>
                  <a:lnTo>
                    <a:pt x="111988" y="265430"/>
                  </a:lnTo>
                  <a:lnTo>
                    <a:pt x="113969" y="261620"/>
                  </a:lnTo>
                  <a:lnTo>
                    <a:pt x="111899" y="261620"/>
                  </a:lnTo>
                  <a:lnTo>
                    <a:pt x="113220" y="259080"/>
                  </a:lnTo>
                  <a:lnTo>
                    <a:pt x="113868" y="257810"/>
                  </a:lnTo>
                  <a:lnTo>
                    <a:pt x="112598" y="256540"/>
                  </a:lnTo>
                  <a:lnTo>
                    <a:pt x="111518" y="257810"/>
                  </a:lnTo>
                  <a:lnTo>
                    <a:pt x="110248" y="256540"/>
                  </a:lnTo>
                  <a:lnTo>
                    <a:pt x="110032" y="255270"/>
                  </a:lnTo>
                  <a:lnTo>
                    <a:pt x="109385" y="251460"/>
                  </a:lnTo>
                  <a:lnTo>
                    <a:pt x="109156" y="250190"/>
                  </a:lnTo>
                  <a:lnTo>
                    <a:pt x="118478" y="254000"/>
                  </a:lnTo>
                  <a:lnTo>
                    <a:pt x="116636" y="250190"/>
                  </a:lnTo>
                  <a:lnTo>
                    <a:pt x="116014" y="248920"/>
                  </a:lnTo>
                  <a:lnTo>
                    <a:pt x="114515" y="247650"/>
                  </a:lnTo>
                  <a:lnTo>
                    <a:pt x="111137" y="246380"/>
                  </a:lnTo>
                  <a:lnTo>
                    <a:pt x="113855" y="243840"/>
                  </a:lnTo>
                  <a:lnTo>
                    <a:pt x="116674" y="246380"/>
                  </a:lnTo>
                  <a:lnTo>
                    <a:pt x="117627" y="243840"/>
                  </a:lnTo>
                  <a:lnTo>
                    <a:pt x="118097" y="242570"/>
                  </a:lnTo>
                  <a:lnTo>
                    <a:pt x="116801" y="242570"/>
                  </a:lnTo>
                  <a:lnTo>
                    <a:pt x="120027" y="241300"/>
                  </a:lnTo>
                  <a:lnTo>
                    <a:pt x="116281" y="240220"/>
                  </a:lnTo>
                  <a:lnTo>
                    <a:pt x="117119" y="241300"/>
                  </a:lnTo>
                  <a:lnTo>
                    <a:pt x="116268" y="242570"/>
                  </a:lnTo>
                  <a:lnTo>
                    <a:pt x="112839" y="242570"/>
                  </a:lnTo>
                  <a:lnTo>
                    <a:pt x="115976" y="240144"/>
                  </a:lnTo>
                  <a:lnTo>
                    <a:pt x="115582" y="240030"/>
                  </a:lnTo>
                  <a:lnTo>
                    <a:pt x="116179" y="238760"/>
                  </a:lnTo>
                  <a:lnTo>
                    <a:pt x="119049" y="238760"/>
                  </a:lnTo>
                  <a:lnTo>
                    <a:pt x="119824" y="234950"/>
                  </a:lnTo>
                  <a:lnTo>
                    <a:pt x="119151" y="231140"/>
                  </a:lnTo>
                  <a:lnTo>
                    <a:pt x="119773" y="227330"/>
                  </a:lnTo>
                  <a:lnTo>
                    <a:pt x="119976" y="226060"/>
                  </a:lnTo>
                  <a:lnTo>
                    <a:pt x="120726" y="227330"/>
                  </a:lnTo>
                  <a:lnTo>
                    <a:pt x="121348" y="228600"/>
                  </a:lnTo>
                  <a:lnTo>
                    <a:pt x="122516" y="227330"/>
                  </a:lnTo>
                  <a:lnTo>
                    <a:pt x="122593" y="226060"/>
                  </a:lnTo>
                  <a:lnTo>
                    <a:pt x="122809" y="222250"/>
                  </a:lnTo>
                  <a:lnTo>
                    <a:pt x="123723" y="220980"/>
                  </a:lnTo>
                  <a:lnTo>
                    <a:pt x="124625" y="219710"/>
                  </a:lnTo>
                  <a:lnTo>
                    <a:pt x="126441" y="217170"/>
                  </a:lnTo>
                  <a:lnTo>
                    <a:pt x="128079" y="214630"/>
                  </a:lnTo>
                  <a:lnTo>
                    <a:pt x="128892" y="213360"/>
                  </a:lnTo>
                  <a:lnTo>
                    <a:pt x="129705" y="212090"/>
                  </a:lnTo>
                  <a:lnTo>
                    <a:pt x="127939" y="209550"/>
                  </a:lnTo>
                  <a:lnTo>
                    <a:pt x="128117" y="209550"/>
                  </a:lnTo>
                  <a:lnTo>
                    <a:pt x="127469" y="208280"/>
                  </a:lnTo>
                  <a:lnTo>
                    <a:pt x="127673" y="207010"/>
                  </a:lnTo>
                  <a:lnTo>
                    <a:pt x="129311" y="207010"/>
                  </a:lnTo>
                  <a:lnTo>
                    <a:pt x="129806" y="208280"/>
                  </a:lnTo>
                  <a:lnTo>
                    <a:pt x="129514" y="207010"/>
                  </a:lnTo>
                  <a:lnTo>
                    <a:pt x="128905" y="204470"/>
                  </a:lnTo>
                  <a:lnTo>
                    <a:pt x="128866" y="203200"/>
                  </a:lnTo>
                  <a:lnTo>
                    <a:pt x="128638" y="196850"/>
                  </a:lnTo>
                  <a:lnTo>
                    <a:pt x="132359" y="194310"/>
                  </a:lnTo>
                  <a:lnTo>
                    <a:pt x="132829" y="195580"/>
                  </a:lnTo>
                  <a:lnTo>
                    <a:pt x="134721" y="193040"/>
                  </a:lnTo>
                  <a:lnTo>
                    <a:pt x="128993" y="190500"/>
                  </a:lnTo>
                  <a:lnTo>
                    <a:pt x="132067" y="189230"/>
                  </a:lnTo>
                  <a:lnTo>
                    <a:pt x="132321" y="189230"/>
                  </a:lnTo>
                  <a:lnTo>
                    <a:pt x="133083" y="187960"/>
                  </a:lnTo>
                  <a:lnTo>
                    <a:pt x="133832" y="186690"/>
                  </a:lnTo>
                  <a:lnTo>
                    <a:pt x="135331" y="184150"/>
                  </a:lnTo>
                  <a:lnTo>
                    <a:pt x="135343" y="181610"/>
                  </a:lnTo>
                  <a:close/>
                </a:path>
                <a:path w="148589" h="314960">
                  <a:moveTo>
                    <a:pt x="143954" y="167640"/>
                  </a:moveTo>
                  <a:lnTo>
                    <a:pt x="139306" y="165100"/>
                  </a:lnTo>
                  <a:lnTo>
                    <a:pt x="141058" y="163830"/>
                  </a:lnTo>
                  <a:lnTo>
                    <a:pt x="121551" y="163830"/>
                  </a:lnTo>
                  <a:lnTo>
                    <a:pt x="119253" y="163830"/>
                  </a:lnTo>
                  <a:lnTo>
                    <a:pt x="125806" y="167640"/>
                  </a:lnTo>
                  <a:lnTo>
                    <a:pt x="125222" y="168910"/>
                  </a:lnTo>
                  <a:lnTo>
                    <a:pt x="121577" y="168910"/>
                  </a:lnTo>
                  <a:lnTo>
                    <a:pt x="120243" y="172720"/>
                  </a:lnTo>
                  <a:lnTo>
                    <a:pt x="115849" y="176530"/>
                  </a:lnTo>
                  <a:lnTo>
                    <a:pt x="117170" y="180390"/>
                  </a:lnTo>
                  <a:lnTo>
                    <a:pt x="135343" y="180390"/>
                  </a:lnTo>
                  <a:lnTo>
                    <a:pt x="135356" y="176530"/>
                  </a:lnTo>
                  <a:lnTo>
                    <a:pt x="140462" y="172720"/>
                  </a:lnTo>
                  <a:lnTo>
                    <a:pt x="137325" y="171450"/>
                  </a:lnTo>
                  <a:lnTo>
                    <a:pt x="143954" y="167640"/>
                  </a:lnTo>
                  <a:close/>
                </a:path>
                <a:path w="148589" h="314960">
                  <a:moveTo>
                    <a:pt x="144551" y="134886"/>
                  </a:moveTo>
                  <a:lnTo>
                    <a:pt x="144399" y="134620"/>
                  </a:lnTo>
                  <a:lnTo>
                    <a:pt x="144170" y="134620"/>
                  </a:lnTo>
                  <a:lnTo>
                    <a:pt x="144551" y="134886"/>
                  </a:lnTo>
                  <a:close/>
                </a:path>
                <a:path w="148589" h="314960">
                  <a:moveTo>
                    <a:pt x="145973" y="135890"/>
                  </a:moveTo>
                  <a:lnTo>
                    <a:pt x="144551" y="134886"/>
                  </a:lnTo>
                  <a:lnTo>
                    <a:pt x="145110" y="135890"/>
                  </a:lnTo>
                  <a:lnTo>
                    <a:pt x="145973" y="135890"/>
                  </a:lnTo>
                  <a:close/>
                </a:path>
                <a:path w="148589" h="314960">
                  <a:moveTo>
                    <a:pt x="146900" y="146189"/>
                  </a:moveTo>
                  <a:lnTo>
                    <a:pt x="146812" y="145897"/>
                  </a:lnTo>
                  <a:lnTo>
                    <a:pt x="146532" y="145707"/>
                  </a:lnTo>
                  <a:lnTo>
                    <a:pt x="146875" y="146532"/>
                  </a:lnTo>
                  <a:lnTo>
                    <a:pt x="146900" y="146189"/>
                  </a:lnTo>
                  <a:close/>
                </a:path>
                <a:path w="148589" h="314960">
                  <a:moveTo>
                    <a:pt x="147459" y="153822"/>
                  </a:moveTo>
                  <a:lnTo>
                    <a:pt x="146862" y="153733"/>
                  </a:lnTo>
                  <a:lnTo>
                    <a:pt x="147243" y="154508"/>
                  </a:lnTo>
                  <a:lnTo>
                    <a:pt x="147459" y="153822"/>
                  </a:lnTo>
                  <a:close/>
                </a:path>
                <a:path w="148589" h="314960">
                  <a:moveTo>
                    <a:pt x="148450" y="134620"/>
                  </a:moveTo>
                  <a:lnTo>
                    <a:pt x="146735" y="133350"/>
                  </a:lnTo>
                  <a:lnTo>
                    <a:pt x="145021" y="132080"/>
                  </a:lnTo>
                  <a:lnTo>
                    <a:pt x="142938" y="132080"/>
                  </a:lnTo>
                  <a:lnTo>
                    <a:pt x="143929" y="130810"/>
                  </a:lnTo>
                  <a:lnTo>
                    <a:pt x="142494" y="127000"/>
                  </a:lnTo>
                  <a:lnTo>
                    <a:pt x="140792" y="124460"/>
                  </a:lnTo>
                  <a:lnTo>
                    <a:pt x="142659" y="124460"/>
                  </a:lnTo>
                  <a:lnTo>
                    <a:pt x="141008" y="119380"/>
                  </a:lnTo>
                  <a:lnTo>
                    <a:pt x="137363" y="115570"/>
                  </a:lnTo>
                  <a:lnTo>
                    <a:pt x="136486" y="114300"/>
                  </a:lnTo>
                  <a:lnTo>
                    <a:pt x="134734" y="111760"/>
                  </a:lnTo>
                  <a:lnTo>
                    <a:pt x="134950" y="113030"/>
                  </a:lnTo>
                  <a:lnTo>
                    <a:pt x="132016" y="114300"/>
                  </a:lnTo>
                  <a:lnTo>
                    <a:pt x="131013" y="113030"/>
                  </a:lnTo>
                  <a:lnTo>
                    <a:pt x="130162" y="113030"/>
                  </a:lnTo>
                  <a:lnTo>
                    <a:pt x="129463" y="111760"/>
                  </a:lnTo>
                  <a:lnTo>
                    <a:pt x="132181" y="110490"/>
                  </a:lnTo>
                  <a:lnTo>
                    <a:pt x="133540" y="110490"/>
                  </a:lnTo>
                  <a:lnTo>
                    <a:pt x="131495" y="109220"/>
                  </a:lnTo>
                  <a:lnTo>
                    <a:pt x="131800" y="109220"/>
                  </a:lnTo>
                  <a:lnTo>
                    <a:pt x="133959" y="104140"/>
                  </a:lnTo>
                  <a:lnTo>
                    <a:pt x="130657" y="104140"/>
                  </a:lnTo>
                  <a:lnTo>
                    <a:pt x="131267" y="102870"/>
                  </a:lnTo>
                  <a:lnTo>
                    <a:pt x="128473" y="99060"/>
                  </a:lnTo>
                  <a:lnTo>
                    <a:pt x="126326" y="97790"/>
                  </a:lnTo>
                  <a:lnTo>
                    <a:pt x="123812" y="95250"/>
                  </a:lnTo>
                  <a:lnTo>
                    <a:pt x="121831" y="96520"/>
                  </a:lnTo>
                  <a:lnTo>
                    <a:pt x="121310" y="93980"/>
                  </a:lnTo>
                  <a:lnTo>
                    <a:pt x="119037" y="93980"/>
                  </a:lnTo>
                  <a:lnTo>
                    <a:pt x="117868" y="91440"/>
                  </a:lnTo>
                  <a:lnTo>
                    <a:pt x="117373" y="87630"/>
                  </a:lnTo>
                  <a:lnTo>
                    <a:pt x="116179" y="86360"/>
                  </a:lnTo>
                  <a:lnTo>
                    <a:pt x="115011" y="85102"/>
                  </a:lnTo>
                  <a:lnTo>
                    <a:pt x="112928" y="84061"/>
                  </a:lnTo>
                  <a:lnTo>
                    <a:pt x="112928" y="86360"/>
                  </a:lnTo>
                  <a:lnTo>
                    <a:pt x="111112" y="86360"/>
                  </a:lnTo>
                  <a:lnTo>
                    <a:pt x="112699" y="85115"/>
                  </a:lnTo>
                  <a:lnTo>
                    <a:pt x="112928" y="86360"/>
                  </a:lnTo>
                  <a:lnTo>
                    <a:pt x="112928" y="84061"/>
                  </a:lnTo>
                  <a:lnTo>
                    <a:pt x="112471" y="83820"/>
                  </a:lnTo>
                  <a:lnTo>
                    <a:pt x="112674" y="85013"/>
                  </a:lnTo>
                  <a:lnTo>
                    <a:pt x="110299" y="81280"/>
                  </a:lnTo>
                  <a:lnTo>
                    <a:pt x="112687" y="82550"/>
                  </a:lnTo>
                  <a:lnTo>
                    <a:pt x="111429" y="81280"/>
                  </a:lnTo>
                  <a:lnTo>
                    <a:pt x="108889" y="78740"/>
                  </a:lnTo>
                  <a:lnTo>
                    <a:pt x="104051" y="74930"/>
                  </a:lnTo>
                  <a:lnTo>
                    <a:pt x="103746" y="76200"/>
                  </a:lnTo>
                  <a:lnTo>
                    <a:pt x="103886" y="77470"/>
                  </a:lnTo>
                  <a:lnTo>
                    <a:pt x="102184" y="77470"/>
                  </a:lnTo>
                  <a:lnTo>
                    <a:pt x="102273" y="76200"/>
                  </a:lnTo>
                  <a:lnTo>
                    <a:pt x="102349" y="74930"/>
                  </a:lnTo>
                  <a:lnTo>
                    <a:pt x="103568" y="74930"/>
                  </a:lnTo>
                  <a:lnTo>
                    <a:pt x="97218" y="72390"/>
                  </a:lnTo>
                  <a:lnTo>
                    <a:pt x="98577" y="63500"/>
                  </a:lnTo>
                  <a:lnTo>
                    <a:pt x="99148" y="59690"/>
                  </a:lnTo>
                  <a:lnTo>
                    <a:pt x="92837" y="59690"/>
                  </a:lnTo>
                  <a:lnTo>
                    <a:pt x="87706" y="57150"/>
                  </a:lnTo>
                  <a:lnTo>
                    <a:pt x="86410" y="55880"/>
                  </a:lnTo>
                  <a:lnTo>
                    <a:pt x="89852" y="57150"/>
                  </a:lnTo>
                  <a:lnTo>
                    <a:pt x="89662" y="54610"/>
                  </a:lnTo>
                  <a:lnTo>
                    <a:pt x="83350" y="53340"/>
                  </a:lnTo>
                  <a:lnTo>
                    <a:pt x="84201" y="48260"/>
                  </a:lnTo>
                  <a:lnTo>
                    <a:pt x="79336" y="46990"/>
                  </a:lnTo>
                  <a:lnTo>
                    <a:pt x="79883" y="45720"/>
                  </a:lnTo>
                  <a:lnTo>
                    <a:pt x="79603" y="44450"/>
                  </a:lnTo>
                  <a:lnTo>
                    <a:pt x="78473" y="41910"/>
                  </a:lnTo>
                  <a:lnTo>
                    <a:pt x="77990" y="41910"/>
                  </a:lnTo>
                  <a:lnTo>
                    <a:pt x="77050" y="40640"/>
                  </a:lnTo>
                  <a:lnTo>
                    <a:pt x="76403" y="40640"/>
                  </a:lnTo>
                  <a:lnTo>
                    <a:pt x="75628" y="39370"/>
                  </a:lnTo>
                  <a:lnTo>
                    <a:pt x="75196" y="39370"/>
                  </a:lnTo>
                  <a:lnTo>
                    <a:pt x="74117" y="36830"/>
                  </a:lnTo>
                  <a:lnTo>
                    <a:pt x="73710" y="35560"/>
                  </a:lnTo>
                  <a:lnTo>
                    <a:pt x="74041" y="34290"/>
                  </a:lnTo>
                  <a:lnTo>
                    <a:pt x="72859" y="35560"/>
                  </a:lnTo>
                  <a:lnTo>
                    <a:pt x="70980" y="34290"/>
                  </a:lnTo>
                  <a:lnTo>
                    <a:pt x="68364" y="30480"/>
                  </a:lnTo>
                  <a:lnTo>
                    <a:pt x="66433" y="26670"/>
                  </a:lnTo>
                  <a:lnTo>
                    <a:pt x="65913" y="25400"/>
                  </a:lnTo>
                  <a:lnTo>
                    <a:pt x="64808" y="22771"/>
                  </a:lnTo>
                  <a:lnTo>
                    <a:pt x="64287" y="21590"/>
                  </a:lnTo>
                  <a:lnTo>
                    <a:pt x="63144" y="19050"/>
                  </a:lnTo>
                  <a:lnTo>
                    <a:pt x="54610" y="0"/>
                  </a:lnTo>
                  <a:lnTo>
                    <a:pt x="51968" y="0"/>
                  </a:lnTo>
                  <a:lnTo>
                    <a:pt x="46482" y="2540"/>
                  </a:lnTo>
                  <a:lnTo>
                    <a:pt x="43053" y="3810"/>
                  </a:lnTo>
                  <a:lnTo>
                    <a:pt x="42138" y="6350"/>
                  </a:lnTo>
                  <a:lnTo>
                    <a:pt x="41262" y="8890"/>
                  </a:lnTo>
                  <a:lnTo>
                    <a:pt x="40297" y="10160"/>
                  </a:lnTo>
                  <a:lnTo>
                    <a:pt x="39649" y="12700"/>
                  </a:lnTo>
                  <a:lnTo>
                    <a:pt x="35534" y="12700"/>
                  </a:lnTo>
                  <a:lnTo>
                    <a:pt x="35902" y="11430"/>
                  </a:lnTo>
                  <a:lnTo>
                    <a:pt x="36347" y="10160"/>
                  </a:lnTo>
                  <a:lnTo>
                    <a:pt x="36868" y="8890"/>
                  </a:lnTo>
                  <a:lnTo>
                    <a:pt x="34632" y="10160"/>
                  </a:lnTo>
                  <a:lnTo>
                    <a:pt x="32956" y="11430"/>
                  </a:lnTo>
                  <a:lnTo>
                    <a:pt x="31915" y="12700"/>
                  </a:lnTo>
                  <a:lnTo>
                    <a:pt x="30289" y="12700"/>
                  </a:lnTo>
                  <a:lnTo>
                    <a:pt x="28625" y="13970"/>
                  </a:lnTo>
                  <a:lnTo>
                    <a:pt x="26860" y="15240"/>
                  </a:lnTo>
                  <a:lnTo>
                    <a:pt x="21590" y="16510"/>
                  </a:lnTo>
                  <a:lnTo>
                    <a:pt x="19926" y="17780"/>
                  </a:lnTo>
                  <a:lnTo>
                    <a:pt x="17119" y="19050"/>
                  </a:lnTo>
                  <a:lnTo>
                    <a:pt x="14109" y="21590"/>
                  </a:lnTo>
                  <a:lnTo>
                    <a:pt x="12103" y="22771"/>
                  </a:lnTo>
                  <a:lnTo>
                    <a:pt x="11557" y="21590"/>
                  </a:lnTo>
                  <a:lnTo>
                    <a:pt x="9652" y="21590"/>
                  </a:lnTo>
                  <a:lnTo>
                    <a:pt x="9144" y="22860"/>
                  </a:lnTo>
                  <a:lnTo>
                    <a:pt x="8750" y="24130"/>
                  </a:lnTo>
                  <a:lnTo>
                    <a:pt x="8013" y="27940"/>
                  </a:lnTo>
                  <a:lnTo>
                    <a:pt x="8166" y="29210"/>
                  </a:lnTo>
                  <a:lnTo>
                    <a:pt x="8928" y="30480"/>
                  </a:lnTo>
                  <a:lnTo>
                    <a:pt x="8064" y="31750"/>
                  </a:lnTo>
                  <a:lnTo>
                    <a:pt x="7378" y="30480"/>
                  </a:lnTo>
                  <a:lnTo>
                    <a:pt x="6159" y="30480"/>
                  </a:lnTo>
                  <a:lnTo>
                    <a:pt x="5029" y="31750"/>
                  </a:lnTo>
                  <a:lnTo>
                    <a:pt x="5384" y="33020"/>
                  </a:lnTo>
                  <a:lnTo>
                    <a:pt x="6032" y="36830"/>
                  </a:lnTo>
                  <a:lnTo>
                    <a:pt x="4965" y="36830"/>
                  </a:lnTo>
                  <a:lnTo>
                    <a:pt x="2692" y="40640"/>
                  </a:lnTo>
                  <a:lnTo>
                    <a:pt x="5270" y="40640"/>
                  </a:lnTo>
                  <a:lnTo>
                    <a:pt x="3390" y="43180"/>
                  </a:lnTo>
                  <a:lnTo>
                    <a:pt x="4991" y="45720"/>
                  </a:lnTo>
                  <a:lnTo>
                    <a:pt x="3136" y="48260"/>
                  </a:lnTo>
                  <a:lnTo>
                    <a:pt x="5473" y="50800"/>
                  </a:lnTo>
                  <a:lnTo>
                    <a:pt x="1079" y="53340"/>
                  </a:lnTo>
                  <a:lnTo>
                    <a:pt x="17526" y="53340"/>
                  </a:lnTo>
                  <a:lnTo>
                    <a:pt x="17614" y="50800"/>
                  </a:lnTo>
                  <a:lnTo>
                    <a:pt x="17894" y="48260"/>
                  </a:lnTo>
                  <a:lnTo>
                    <a:pt x="20358" y="48260"/>
                  </a:lnTo>
                  <a:lnTo>
                    <a:pt x="20370" y="47282"/>
                  </a:lnTo>
                  <a:lnTo>
                    <a:pt x="20396" y="47650"/>
                  </a:lnTo>
                  <a:lnTo>
                    <a:pt x="20904" y="46939"/>
                  </a:lnTo>
                  <a:lnTo>
                    <a:pt x="20713" y="47015"/>
                  </a:lnTo>
                  <a:lnTo>
                    <a:pt x="20548" y="47066"/>
                  </a:lnTo>
                  <a:lnTo>
                    <a:pt x="20370" y="47129"/>
                  </a:lnTo>
                  <a:lnTo>
                    <a:pt x="20459" y="43180"/>
                  </a:lnTo>
                  <a:lnTo>
                    <a:pt x="20523" y="41910"/>
                  </a:lnTo>
                  <a:lnTo>
                    <a:pt x="21043" y="40640"/>
                  </a:lnTo>
                  <a:lnTo>
                    <a:pt x="21577" y="40640"/>
                  </a:lnTo>
                  <a:lnTo>
                    <a:pt x="23876" y="38100"/>
                  </a:lnTo>
                  <a:lnTo>
                    <a:pt x="17576" y="36830"/>
                  </a:lnTo>
                  <a:lnTo>
                    <a:pt x="20142" y="35560"/>
                  </a:lnTo>
                  <a:lnTo>
                    <a:pt x="22999" y="35560"/>
                  </a:lnTo>
                  <a:lnTo>
                    <a:pt x="21018" y="36830"/>
                  </a:lnTo>
                  <a:lnTo>
                    <a:pt x="22225" y="36830"/>
                  </a:lnTo>
                  <a:lnTo>
                    <a:pt x="24765" y="38074"/>
                  </a:lnTo>
                  <a:lnTo>
                    <a:pt x="24485" y="35560"/>
                  </a:lnTo>
                  <a:lnTo>
                    <a:pt x="26047" y="35560"/>
                  </a:lnTo>
                  <a:lnTo>
                    <a:pt x="27038" y="36830"/>
                  </a:lnTo>
                  <a:lnTo>
                    <a:pt x="26987" y="35560"/>
                  </a:lnTo>
                  <a:lnTo>
                    <a:pt x="27216" y="34290"/>
                  </a:lnTo>
                  <a:lnTo>
                    <a:pt x="27813" y="34290"/>
                  </a:lnTo>
                  <a:lnTo>
                    <a:pt x="28587" y="33020"/>
                  </a:lnTo>
                  <a:lnTo>
                    <a:pt x="29184" y="33020"/>
                  </a:lnTo>
                  <a:lnTo>
                    <a:pt x="29895" y="31750"/>
                  </a:lnTo>
                  <a:lnTo>
                    <a:pt x="29972" y="33020"/>
                  </a:lnTo>
                  <a:lnTo>
                    <a:pt x="30238" y="33020"/>
                  </a:lnTo>
                  <a:lnTo>
                    <a:pt x="30924" y="29210"/>
                  </a:lnTo>
                  <a:lnTo>
                    <a:pt x="34074" y="26670"/>
                  </a:lnTo>
                  <a:lnTo>
                    <a:pt x="35699" y="25781"/>
                  </a:lnTo>
                  <a:lnTo>
                    <a:pt x="35267" y="25400"/>
                  </a:lnTo>
                  <a:lnTo>
                    <a:pt x="37363" y="24130"/>
                  </a:lnTo>
                  <a:lnTo>
                    <a:pt x="38925" y="24130"/>
                  </a:lnTo>
                  <a:lnTo>
                    <a:pt x="39585" y="25400"/>
                  </a:lnTo>
                  <a:lnTo>
                    <a:pt x="40259" y="25400"/>
                  </a:lnTo>
                  <a:lnTo>
                    <a:pt x="40843" y="26670"/>
                  </a:lnTo>
                  <a:lnTo>
                    <a:pt x="41262" y="26670"/>
                  </a:lnTo>
                  <a:lnTo>
                    <a:pt x="40830" y="27940"/>
                  </a:lnTo>
                  <a:lnTo>
                    <a:pt x="39789" y="27940"/>
                  </a:lnTo>
                  <a:lnTo>
                    <a:pt x="41173" y="29210"/>
                  </a:lnTo>
                  <a:lnTo>
                    <a:pt x="41389" y="29210"/>
                  </a:lnTo>
                  <a:lnTo>
                    <a:pt x="41770" y="27940"/>
                  </a:lnTo>
                  <a:lnTo>
                    <a:pt x="41998" y="26670"/>
                  </a:lnTo>
                  <a:lnTo>
                    <a:pt x="42354" y="26670"/>
                  </a:lnTo>
                  <a:lnTo>
                    <a:pt x="42519" y="29210"/>
                  </a:lnTo>
                  <a:lnTo>
                    <a:pt x="43713" y="27940"/>
                  </a:lnTo>
                  <a:lnTo>
                    <a:pt x="44056" y="24130"/>
                  </a:lnTo>
                  <a:lnTo>
                    <a:pt x="46532" y="22860"/>
                  </a:lnTo>
                  <a:lnTo>
                    <a:pt x="46583" y="21590"/>
                  </a:lnTo>
                  <a:lnTo>
                    <a:pt x="47574" y="20320"/>
                  </a:lnTo>
                  <a:lnTo>
                    <a:pt x="47993" y="19050"/>
                  </a:lnTo>
                  <a:lnTo>
                    <a:pt x="48120" y="20320"/>
                  </a:lnTo>
                  <a:lnTo>
                    <a:pt x="48158" y="21590"/>
                  </a:lnTo>
                  <a:lnTo>
                    <a:pt x="47650" y="22860"/>
                  </a:lnTo>
                  <a:lnTo>
                    <a:pt x="48856" y="21590"/>
                  </a:lnTo>
                  <a:lnTo>
                    <a:pt x="48399" y="22860"/>
                  </a:lnTo>
                  <a:lnTo>
                    <a:pt x="47904" y="25400"/>
                  </a:lnTo>
                  <a:lnTo>
                    <a:pt x="47383" y="26670"/>
                  </a:lnTo>
                  <a:lnTo>
                    <a:pt x="48577" y="25400"/>
                  </a:lnTo>
                  <a:lnTo>
                    <a:pt x="49568" y="25400"/>
                  </a:lnTo>
                  <a:lnTo>
                    <a:pt x="50546" y="26670"/>
                  </a:lnTo>
                  <a:lnTo>
                    <a:pt x="51727" y="26670"/>
                  </a:lnTo>
                  <a:lnTo>
                    <a:pt x="52501" y="27940"/>
                  </a:lnTo>
                  <a:lnTo>
                    <a:pt x="52895" y="27940"/>
                  </a:lnTo>
                  <a:lnTo>
                    <a:pt x="54394" y="30480"/>
                  </a:lnTo>
                  <a:lnTo>
                    <a:pt x="48488" y="33020"/>
                  </a:lnTo>
                  <a:lnTo>
                    <a:pt x="56705" y="38100"/>
                  </a:lnTo>
                  <a:lnTo>
                    <a:pt x="53352" y="41910"/>
                  </a:lnTo>
                  <a:lnTo>
                    <a:pt x="55092" y="43180"/>
                  </a:lnTo>
                  <a:lnTo>
                    <a:pt x="56108" y="45720"/>
                  </a:lnTo>
                  <a:lnTo>
                    <a:pt x="57251" y="48260"/>
                  </a:lnTo>
                  <a:lnTo>
                    <a:pt x="57886" y="49530"/>
                  </a:lnTo>
                  <a:lnTo>
                    <a:pt x="58102" y="50800"/>
                  </a:lnTo>
                  <a:lnTo>
                    <a:pt x="59563" y="53340"/>
                  </a:lnTo>
                  <a:lnTo>
                    <a:pt x="62242" y="57150"/>
                  </a:lnTo>
                  <a:lnTo>
                    <a:pt x="62725" y="57150"/>
                  </a:lnTo>
                  <a:lnTo>
                    <a:pt x="63258" y="58420"/>
                  </a:lnTo>
                  <a:lnTo>
                    <a:pt x="65417" y="53340"/>
                  </a:lnTo>
                  <a:lnTo>
                    <a:pt x="64566" y="58420"/>
                  </a:lnTo>
                  <a:lnTo>
                    <a:pt x="65112" y="57810"/>
                  </a:lnTo>
                  <a:lnTo>
                    <a:pt x="65532" y="59436"/>
                  </a:lnTo>
                  <a:lnTo>
                    <a:pt x="65671" y="57188"/>
                  </a:lnTo>
                  <a:lnTo>
                    <a:pt x="66014" y="56807"/>
                  </a:lnTo>
                  <a:lnTo>
                    <a:pt x="68008" y="54610"/>
                  </a:lnTo>
                  <a:lnTo>
                    <a:pt x="69215" y="55880"/>
                  </a:lnTo>
                  <a:lnTo>
                    <a:pt x="69342" y="55880"/>
                  </a:lnTo>
                  <a:lnTo>
                    <a:pt x="69519" y="55880"/>
                  </a:lnTo>
                  <a:lnTo>
                    <a:pt x="69405" y="56769"/>
                  </a:lnTo>
                  <a:lnTo>
                    <a:pt x="69354" y="55994"/>
                  </a:lnTo>
                  <a:lnTo>
                    <a:pt x="68872" y="56832"/>
                  </a:lnTo>
                  <a:lnTo>
                    <a:pt x="69405" y="56819"/>
                  </a:lnTo>
                  <a:lnTo>
                    <a:pt x="68872" y="56832"/>
                  </a:lnTo>
                  <a:lnTo>
                    <a:pt x="66052" y="56832"/>
                  </a:lnTo>
                  <a:lnTo>
                    <a:pt x="69646" y="59702"/>
                  </a:lnTo>
                  <a:lnTo>
                    <a:pt x="69570" y="58839"/>
                  </a:lnTo>
                  <a:lnTo>
                    <a:pt x="70002" y="62230"/>
                  </a:lnTo>
                  <a:lnTo>
                    <a:pt x="69583" y="63500"/>
                  </a:lnTo>
                  <a:lnTo>
                    <a:pt x="68287" y="62230"/>
                  </a:lnTo>
                  <a:lnTo>
                    <a:pt x="67525" y="62230"/>
                  </a:lnTo>
                  <a:lnTo>
                    <a:pt x="69291" y="64770"/>
                  </a:lnTo>
                  <a:lnTo>
                    <a:pt x="66802" y="64770"/>
                  </a:lnTo>
                  <a:lnTo>
                    <a:pt x="67144" y="67310"/>
                  </a:lnTo>
                  <a:lnTo>
                    <a:pt x="68224" y="66040"/>
                  </a:lnTo>
                  <a:lnTo>
                    <a:pt x="69786" y="66040"/>
                  </a:lnTo>
                  <a:lnTo>
                    <a:pt x="70434" y="67310"/>
                  </a:lnTo>
                  <a:lnTo>
                    <a:pt x="70485" y="66040"/>
                  </a:lnTo>
                  <a:lnTo>
                    <a:pt x="70535" y="64770"/>
                  </a:lnTo>
                  <a:lnTo>
                    <a:pt x="75425" y="66040"/>
                  </a:lnTo>
                  <a:lnTo>
                    <a:pt x="69824" y="69850"/>
                  </a:lnTo>
                  <a:lnTo>
                    <a:pt x="74676" y="71120"/>
                  </a:lnTo>
                  <a:lnTo>
                    <a:pt x="72567" y="71120"/>
                  </a:lnTo>
                  <a:lnTo>
                    <a:pt x="74752" y="72390"/>
                  </a:lnTo>
                  <a:lnTo>
                    <a:pt x="77863" y="77470"/>
                  </a:lnTo>
                  <a:lnTo>
                    <a:pt x="82156" y="76263"/>
                  </a:lnTo>
                  <a:lnTo>
                    <a:pt x="81457" y="77470"/>
                  </a:lnTo>
                  <a:lnTo>
                    <a:pt x="80556" y="77470"/>
                  </a:lnTo>
                  <a:lnTo>
                    <a:pt x="83489" y="81280"/>
                  </a:lnTo>
                  <a:lnTo>
                    <a:pt x="91440" y="82550"/>
                  </a:lnTo>
                  <a:lnTo>
                    <a:pt x="92049" y="87630"/>
                  </a:lnTo>
                  <a:lnTo>
                    <a:pt x="90830" y="88900"/>
                  </a:lnTo>
                  <a:lnTo>
                    <a:pt x="91719" y="88900"/>
                  </a:lnTo>
                  <a:lnTo>
                    <a:pt x="93726" y="87630"/>
                  </a:lnTo>
                  <a:lnTo>
                    <a:pt x="93497" y="90170"/>
                  </a:lnTo>
                  <a:lnTo>
                    <a:pt x="92494" y="90170"/>
                  </a:lnTo>
                  <a:lnTo>
                    <a:pt x="95846" y="91440"/>
                  </a:lnTo>
                  <a:lnTo>
                    <a:pt x="96062" y="92710"/>
                  </a:lnTo>
                  <a:lnTo>
                    <a:pt x="94284" y="92710"/>
                  </a:lnTo>
                  <a:lnTo>
                    <a:pt x="96100" y="97790"/>
                  </a:lnTo>
                  <a:lnTo>
                    <a:pt x="101777" y="96520"/>
                  </a:lnTo>
                  <a:lnTo>
                    <a:pt x="105041" y="99060"/>
                  </a:lnTo>
                  <a:lnTo>
                    <a:pt x="102044" y="101600"/>
                  </a:lnTo>
                  <a:lnTo>
                    <a:pt x="103454" y="105410"/>
                  </a:lnTo>
                  <a:lnTo>
                    <a:pt x="104063" y="106680"/>
                  </a:lnTo>
                  <a:lnTo>
                    <a:pt x="103606" y="107950"/>
                  </a:lnTo>
                  <a:lnTo>
                    <a:pt x="106591" y="111760"/>
                  </a:lnTo>
                  <a:lnTo>
                    <a:pt x="111721" y="113030"/>
                  </a:lnTo>
                  <a:lnTo>
                    <a:pt x="115862" y="116840"/>
                  </a:lnTo>
                  <a:lnTo>
                    <a:pt x="114185" y="121920"/>
                  </a:lnTo>
                  <a:lnTo>
                    <a:pt x="120167" y="127000"/>
                  </a:lnTo>
                  <a:lnTo>
                    <a:pt x="120205" y="133350"/>
                  </a:lnTo>
                  <a:lnTo>
                    <a:pt x="120484" y="132080"/>
                  </a:lnTo>
                  <a:lnTo>
                    <a:pt x="123621" y="132080"/>
                  </a:lnTo>
                  <a:lnTo>
                    <a:pt x="123482" y="133350"/>
                  </a:lnTo>
                  <a:lnTo>
                    <a:pt x="127304" y="134620"/>
                  </a:lnTo>
                  <a:lnTo>
                    <a:pt x="124079" y="135890"/>
                  </a:lnTo>
                  <a:lnTo>
                    <a:pt x="123977" y="134620"/>
                  </a:lnTo>
                  <a:lnTo>
                    <a:pt x="121234" y="137160"/>
                  </a:lnTo>
                  <a:lnTo>
                    <a:pt x="122923" y="138430"/>
                  </a:lnTo>
                  <a:lnTo>
                    <a:pt x="123342" y="140970"/>
                  </a:lnTo>
                  <a:lnTo>
                    <a:pt x="127723" y="139700"/>
                  </a:lnTo>
                  <a:lnTo>
                    <a:pt x="125387" y="142240"/>
                  </a:lnTo>
                  <a:lnTo>
                    <a:pt x="126555" y="144780"/>
                  </a:lnTo>
                  <a:lnTo>
                    <a:pt x="127558" y="147320"/>
                  </a:lnTo>
                  <a:lnTo>
                    <a:pt x="127927" y="148590"/>
                  </a:lnTo>
                  <a:lnTo>
                    <a:pt x="128485" y="149860"/>
                  </a:lnTo>
                  <a:lnTo>
                    <a:pt x="128244" y="149860"/>
                  </a:lnTo>
                  <a:lnTo>
                    <a:pt x="128130" y="151130"/>
                  </a:lnTo>
                  <a:lnTo>
                    <a:pt x="125971" y="151130"/>
                  </a:lnTo>
                  <a:lnTo>
                    <a:pt x="126441" y="152400"/>
                  </a:lnTo>
                  <a:lnTo>
                    <a:pt x="126847" y="152400"/>
                  </a:lnTo>
                  <a:lnTo>
                    <a:pt x="126923" y="153670"/>
                  </a:lnTo>
                  <a:lnTo>
                    <a:pt x="127254" y="154940"/>
                  </a:lnTo>
                  <a:lnTo>
                    <a:pt x="124980" y="153670"/>
                  </a:lnTo>
                  <a:lnTo>
                    <a:pt x="122402" y="158750"/>
                  </a:lnTo>
                  <a:lnTo>
                    <a:pt x="121754" y="162560"/>
                  </a:lnTo>
                  <a:lnTo>
                    <a:pt x="142798" y="162560"/>
                  </a:lnTo>
                  <a:lnTo>
                    <a:pt x="143332" y="163830"/>
                  </a:lnTo>
                  <a:lnTo>
                    <a:pt x="144399" y="162560"/>
                  </a:lnTo>
                  <a:lnTo>
                    <a:pt x="146519" y="160020"/>
                  </a:lnTo>
                  <a:lnTo>
                    <a:pt x="146812" y="160020"/>
                  </a:lnTo>
                  <a:lnTo>
                    <a:pt x="146304" y="158750"/>
                  </a:lnTo>
                  <a:lnTo>
                    <a:pt x="145008" y="156210"/>
                  </a:lnTo>
                  <a:lnTo>
                    <a:pt x="144272" y="154940"/>
                  </a:lnTo>
                  <a:lnTo>
                    <a:pt x="144259" y="153670"/>
                  </a:lnTo>
                  <a:lnTo>
                    <a:pt x="146862" y="154940"/>
                  </a:lnTo>
                  <a:lnTo>
                    <a:pt x="146138" y="153670"/>
                  </a:lnTo>
                  <a:lnTo>
                    <a:pt x="144411" y="151130"/>
                  </a:lnTo>
                  <a:lnTo>
                    <a:pt x="145503" y="149860"/>
                  </a:lnTo>
                  <a:lnTo>
                    <a:pt x="147662" y="149860"/>
                  </a:lnTo>
                  <a:lnTo>
                    <a:pt x="147269" y="148590"/>
                  </a:lnTo>
                  <a:lnTo>
                    <a:pt x="146875" y="147320"/>
                  </a:lnTo>
                  <a:lnTo>
                    <a:pt x="146761" y="148590"/>
                  </a:lnTo>
                  <a:lnTo>
                    <a:pt x="145008" y="148590"/>
                  </a:lnTo>
                  <a:lnTo>
                    <a:pt x="143802" y="146050"/>
                  </a:lnTo>
                  <a:lnTo>
                    <a:pt x="146024" y="140970"/>
                  </a:lnTo>
                  <a:lnTo>
                    <a:pt x="147281" y="140970"/>
                  </a:lnTo>
                  <a:lnTo>
                    <a:pt x="146685" y="139700"/>
                  </a:lnTo>
                  <a:lnTo>
                    <a:pt x="146088" y="138430"/>
                  </a:lnTo>
                  <a:lnTo>
                    <a:pt x="144716" y="135890"/>
                  </a:lnTo>
                  <a:lnTo>
                    <a:pt x="143332" y="134620"/>
                  </a:lnTo>
                  <a:lnTo>
                    <a:pt x="144170" y="134620"/>
                  </a:lnTo>
                  <a:lnTo>
                    <a:pt x="142354" y="133350"/>
                  </a:lnTo>
                  <a:lnTo>
                    <a:pt x="148450" y="134620"/>
                  </a:lnTo>
                  <a:close/>
                </a:path>
              </a:pathLst>
            </a:custGeom>
            <a:solidFill>
              <a:srgbClr val="F0646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 descr=""/>
            <p:cNvSpPr/>
            <p:nvPr/>
          </p:nvSpPr>
          <p:spPr>
            <a:xfrm>
              <a:off x="5093137" y="2835249"/>
              <a:ext cx="137160" cy="45720"/>
            </a:xfrm>
            <a:custGeom>
              <a:avLst/>
              <a:gdLst/>
              <a:ahLst/>
              <a:cxnLst/>
              <a:rect l="l" t="t" r="r" b="b"/>
              <a:pathLst>
                <a:path w="137160" h="45719">
                  <a:moveTo>
                    <a:pt x="60514" y="0"/>
                  </a:moveTo>
                  <a:lnTo>
                    <a:pt x="39065" y="3877"/>
                  </a:lnTo>
                  <a:lnTo>
                    <a:pt x="18692" y="12612"/>
                  </a:lnTo>
                  <a:lnTo>
                    <a:pt x="0" y="25810"/>
                  </a:lnTo>
                  <a:lnTo>
                    <a:pt x="2374" y="32058"/>
                  </a:lnTo>
                  <a:lnTo>
                    <a:pt x="1879" y="28693"/>
                  </a:lnTo>
                  <a:lnTo>
                    <a:pt x="13779" y="26483"/>
                  </a:lnTo>
                  <a:lnTo>
                    <a:pt x="57442" y="18876"/>
                  </a:lnTo>
                  <a:lnTo>
                    <a:pt x="68374" y="20307"/>
                  </a:lnTo>
                  <a:lnTo>
                    <a:pt x="79660" y="23394"/>
                  </a:lnTo>
                  <a:lnTo>
                    <a:pt x="90814" y="27352"/>
                  </a:lnTo>
                  <a:lnTo>
                    <a:pt x="108902" y="34281"/>
                  </a:lnTo>
                  <a:lnTo>
                    <a:pt x="115760" y="40694"/>
                  </a:lnTo>
                  <a:lnTo>
                    <a:pt x="128396" y="44517"/>
                  </a:lnTo>
                  <a:lnTo>
                    <a:pt x="132295" y="43488"/>
                  </a:lnTo>
                  <a:lnTo>
                    <a:pt x="136956" y="45393"/>
                  </a:lnTo>
                  <a:lnTo>
                    <a:pt x="121818" y="10341"/>
                  </a:lnTo>
                  <a:lnTo>
                    <a:pt x="115186" y="12266"/>
                  </a:lnTo>
                  <a:lnTo>
                    <a:pt x="103860" y="9220"/>
                  </a:lnTo>
                  <a:lnTo>
                    <a:pt x="91668" y="4494"/>
                  </a:lnTo>
                  <a:lnTo>
                    <a:pt x="82435" y="1375"/>
                  </a:lnTo>
                  <a:lnTo>
                    <a:pt x="60514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" name="object 380" descr=""/>
            <p:cNvSpPr/>
            <p:nvPr/>
          </p:nvSpPr>
          <p:spPr>
            <a:xfrm>
              <a:off x="5090681" y="2830804"/>
              <a:ext cx="141605" cy="52705"/>
            </a:xfrm>
            <a:custGeom>
              <a:avLst/>
              <a:gdLst/>
              <a:ahLst/>
              <a:cxnLst/>
              <a:rect l="l" t="t" r="r" b="b"/>
              <a:pathLst>
                <a:path w="141604" h="52705">
                  <a:moveTo>
                    <a:pt x="1701" y="33909"/>
                  </a:moveTo>
                  <a:lnTo>
                    <a:pt x="1473" y="33782"/>
                  </a:lnTo>
                  <a:lnTo>
                    <a:pt x="1066" y="33655"/>
                  </a:lnTo>
                  <a:lnTo>
                    <a:pt x="1104" y="33274"/>
                  </a:lnTo>
                  <a:lnTo>
                    <a:pt x="1663" y="33388"/>
                  </a:lnTo>
                  <a:lnTo>
                    <a:pt x="0" y="31750"/>
                  </a:lnTo>
                  <a:lnTo>
                    <a:pt x="177" y="32385"/>
                  </a:lnTo>
                  <a:lnTo>
                    <a:pt x="1003" y="33909"/>
                  </a:lnTo>
                  <a:lnTo>
                    <a:pt x="1701" y="33909"/>
                  </a:lnTo>
                  <a:close/>
                </a:path>
                <a:path w="141604" h="52705">
                  <a:moveTo>
                    <a:pt x="1778" y="29591"/>
                  </a:moveTo>
                  <a:lnTo>
                    <a:pt x="1130" y="29870"/>
                  </a:lnTo>
                  <a:lnTo>
                    <a:pt x="393" y="30403"/>
                  </a:lnTo>
                  <a:lnTo>
                    <a:pt x="584" y="30530"/>
                  </a:lnTo>
                  <a:lnTo>
                    <a:pt x="1003" y="30162"/>
                  </a:lnTo>
                  <a:lnTo>
                    <a:pt x="1714" y="29730"/>
                  </a:lnTo>
                  <a:lnTo>
                    <a:pt x="1778" y="29591"/>
                  </a:lnTo>
                  <a:close/>
                </a:path>
                <a:path w="141604" h="52705">
                  <a:moveTo>
                    <a:pt x="2019" y="33553"/>
                  </a:moveTo>
                  <a:lnTo>
                    <a:pt x="1663" y="33388"/>
                  </a:lnTo>
                  <a:lnTo>
                    <a:pt x="1803" y="33528"/>
                  </a:lnTo>
                  <a:lnTo>
                    <a:pt x="2019" y="33553"/>
                  </a:lnTo>
                  <a:close/>
                </a:path>
                <a:path w="141604" h="52705">
                  <a:moveTo>
                    <a:pt x="7353" y="25146"/>
                  </a:moveTo>
                  <a:lnTo>
                    <a:pt x="6362" y="25273"/>
                  </a:lnTo>
                  <a:lnTo>
                    <a:pt x="6070" y="25654"/>
                  </a:lnTo>
                  <a:lnTo>
                    <a:pt x="7137" y="25412"/>
                  </a:lnTo>
                  <a:lnTo>
                    <a:pt x="6845" y="25273"/>
                  </a:lnTo>
                  <a:lnTo>
                    <a:pt x="7353" y="25146"/>
                  </a:lnTo>
                  <a:close/>
                </a:path>
                <a:path w="141604" h="52705">
                  <a:moveTo>
                    <a:pt x="7505" y="25336"/>
                  </a:moveTo>
                  <a:lnTo>
                    <a:pt x="7137" y="25412"/>
                  </a:lnTo>
                  <a:lnTo>
                    <a:pt x="7366" y="25527"/>
                  </a:lnTo>
                  <a:lnTo>
                    <a:pt x="7505" y="25336"/>
                  </a:lnTo>
                  <a:close/>
                </a:path>
                <a:path w="141604" h="52705">
                  <a:moveTo>
                    <a:pt x="13830" y="35052"/>
                  </a:moveTo>
                  <a:lnTo>
                    <a:pt x="13665" y="34544"/>
                  </a:lnTo>
                  <a:lnTo>
                    <a:pt x="13373" y="33655"/>
                  </a:lnTo>
                  <a:lnTo>
                    <a:pt x="2933" y="33655"/>
                  </a:lnTo>
                  <a:lnTo>
                    <a:pt x="2222" y="33655"/>
                  </a:lnTo>
                  <a:lnTo>
                    <a:pt x="3784" y="34671"/>
                  </a:lnTo>
                  <a:lnTo>
                    <a:pt x="4292" y="34544"/>
                  </a:lnTo>
                  <a:lnTo>
                    <a:pt x="3149" y="35306"/>
                  </a:lnTo>
                  <a:lnTo>
                    <a:pt x="3517" y="35433"/>
                  </a:lnTo>
                  <a:lnTo>
                    <a:pt x="5105" y="35306"/>
                  </a:lnTo>
                  <a:lnTo>
                    <a:pt x="4191" y="36449"/>
                  </a:lnTo>
                  <a:lnTo>
                    <a:pt x="5613" y="36068"/>
                  </a:lnTo>
                  <a:lnTo>
                    <a:pt x="6629" y="36322"/>
                  </a:lnTo>
                  <a:lnTo>
                    <a:pt x="8128" y="36322"/>
                  </a:lnTo>
                  <a:lnTo>
                    <a:pt x="9334" y="36068"/>
                  </a:lnTo>
                  <a:lnTo>
                    <a:pt x="9944" y="35941"/>
                  </a:lnTo>
                  <a:lnTo>
                    <a:pt x="11874" y="35433"/>
                  </a:lnTo>
                  <a:lnTo>
                    <a:pt x="12522" y="35306"/>
                  </a:lnTo>
                  <a:lnTo>
                    <a:pt x="13830" y="35052"/>
                  </a:lnTo>
                  <a:close/>
                </a:path>
                <a:path w="141604" h="52705">
                  <a:moveTo>
                    <a:pt x="16992" y="26035"/>
                  </a:moveTo>
                  <a:close/>
                </a:path>
                <a:path w="141604" h="52705">
                  <a:moveTo>
                    <a:pt x="17449" y="25400"/>
                  </a:moveTo>
                  <a:lnTo>
                    <a:pt x="16903" y="25400"/>
                  </a:lnTo>
                  <a:lnTo>
                    <a:pt x="16548" y="25565"/>
                  </a:lnTo>
                  <a:lnTo>
                    <a:pt x="17449" y="25400"/>
                  </a:lnTo>
                  <a:close/>
                </a:path>
                <a:path w="141604" h="52705">
                  <a:moveTo>
                    <a:pt x="19189" y="15494"/>
                  </a:moveTo>
                  <a:lnTo>
                    <a:pt x="18821" y="15570"/>
                  </a:lnTo>
                  <a:lnTo>
                    <a:pt x="18948" y="15633"/>
                  </a:lnTo>
                  <a:lnTo>
                    <a:pt x="19189" y="15494"/>
                  </a:lnTo>
                  <a:close/>
                </a:path>
                <a:path w="141604" h="52705">
                  <a:moveTo>
                    <a:pt x="19926" y="22644"/>
                  </a:moveTo>
                  <a:lnTo>
                    <a:pt x="19824" y="22987"/>
                  </a:lnTo>
                  <a:lnTo>
                    <a:pt x="19926" y="22860"/>
                  </a:lnTo>
                  <a:lnTo>
                    <a:pt x="19926" y="22644"/>
                  </a:lnTo>
                  <a:close/>
                </a:path>
                <a:path w="141604" h="52705">
                  <a:moveTo>
                    <a:pt x="20408" y="14693"/>
                  </a:moveTo>
                  <a:lnTo>
                    <a:pt x="19951" y="13703"/>
                  </a:lnTo>
                  <a:lnTo>
                    <a:pt x="19545" y="14249"/>
                  </a:lnTo>
                  <a:lnTo>
                    <a:pt x="20167" y="15011"/>
                  </a:lnTo>
                  <a:lnTo>
                    <a:pt x="20408" y="14693"/>
                  </a:lnTo>
                  <a:close/>
                </a:path>
                <a:path w="141604" h="52705">
                  <a:moveTo>
                    <a:pt x="25158" y="12153"/>
                  </a:moveTo>
                  <a:lnTo>
                    <a:pt x="24917" y="12115"/>
                  </a:lnTo>
                  <a:lnTo>
                    <a:pt x="25158" y="12153"/>
                  </a:lnTo>
                  <a:close/>
                </a:path>
                <a:path w="141604" h="52705">
                  <a:moveTo>
                    <a:pt x="27927" y="18389"/>
                  </a:moveTo>
                  <a:lnTo>
                    <a:pt x="26924" y="18783"/>
                  </a:lnTo>
                  <a:lnTo>
                    <a:pt x="27228" y="18719"/>
                  </a:lnTo>
                  <a:lnTo>
                    <a:pt x="27584" y="18567"/>
                  </a:lnTo>
                  <a:lnTo>
                    <a:pt x="27927" y="18389"/>
                  </a:lnTo>
                  <a:close/>
                </a:path>
                <a:path w="141604" h="52705">
                  <a:moveTo>
                    <a:pt x="31318" y="8483"/>
                  </a:moveTo>
                  <a:lnTo>
                    <a:pt x="31203" y="8305"/>
                  </a:lnTo>
                  <a:lnTo>
                    <a:pt x="31013" y="8191"/>
                  </a:lnTo>
                  <a:lnTo>
                    <a:pt x="31102" y="8318"/>
                  </a:lnTo>
                  <a:lnTo>
                    <a:pt x="31318" y="8483"/>
                  </a:lnTo>
                  <a:close/>
                </a:path>
                <a:path w="141604" h="52705">
                  <a:moveTo>
                    <a:pt x="38582" y="13462"/>
                  </a:moveTo>
                  <a:lnTo>
                    <a:pt x="38430" y="12941"/>
                  </a:lnTo>
                  <a:lnTo>
                    <a:pt x="38277" y="13208"/>
                  </a:lnTo>
                  <a:lnTo>
                    <a:pt x="38049" y="13385"/>
                  </a:lnTo>
                  <a:lnTo>
                    <a:pt x="38582" y="13462"/>
                  </a:lnTo>
                  <a:close/>
                </a:path>
                <a:path w="141604" h="52705">
                  <a:moveTo>
                    <a:pt x="39344" y="5867"/>
                  </a:moveTo>
                  <a:lnTo>
                    <a:pt x="38849" y="4572"/>
                  </a:lnTo>
                  <a:lnTo>
                    <a:pt x="37985" y="5334"/>
                  </a:lnTo>
                  <a:lnTo>
                    <a:pt x="37960" y="5588"/>
                  </a:lnTo>
                  <a:lnTo>
                    <a:pt x="38366" y="6045"/>
                  </a:lnTo>
                  <a:lnTo>
                    <a:pt x="37833" y="6858"/>
                  </a:lnTo>
                  <a:lnTo>
                    <a:pt x="39179" y="5969"/>
                  </a:lnTo>
                  <a:lnTo>
                    <a:pt x="39344" y="5867"/>
                  </a:lnTo>
                  <a:close/>
                </a:path>
                <a:path w="141604" h="52705">
                  <a:moveTo>
                    <a:pt x="39573" y="5715"/>
                  </a:moveTo>
                  <a:lnTo>
                    <a:pt x="39382" y="5969"/>
                  </a:lnTo>
                  <a:lnTo>
                    <a:pt x="39573" y="5715"/>
                  </a:lnTo>
                  <a:close/>
                </a:path>
                <a:path w="141604" h="52705">
                  <a:moveTo>
                    <a:pt x="43764" y="5715"/>
                  </a:moveTo>
                  <a:lnTo>
                    <a:pt x="43434" y="5715"/>
                  </a:lnTo>
                  <a:lnTo>
                    <a:pt x="43586" y="6096"/>
                  </a:lnTo>
                  <a:lnTo>
                    <a:pt x="43764" y="5715"/>
                  </a:lnTo>
                  <a:close/>
                </a:path>
                <a:path w="141604" h="52705">
                  <a:moveTo>
                    <a:pt x="44094" y="5715"/>
                  </a:moveTo>
                  <a:lnTo>
                    <a:pt x="43815" y="5588"/>
                  </a:lnTo>
                  <a:lnTo>
                    <a:pt x="43764" y="5715"/>
                  </a:lnTo>
                  <a:lnTo>
                    <a:pt x="44094" y="5715"/>
                  </a:lnTo>
                  <a:close/>
                </a:path>
                <a:path w="141604" h="52705">
                  <a:moveTo>
                    <a:pt x="44107" y="5054"/>
                  </a:moveTo>
                  <a:lnTo>
                    <a:pt x="43764" y="5029"/>
                  </a:lnTo>
                  <a:lnTo>
                    <a:pt x="43903" y="5067"/>
                  </a:lnTo>
                  <a:lnTo>
                    <a:pt x="44107" y="5054"/>
                  </a:lnTo>
                  <a:close/>
                </a:path>
                <a:path w="141604" h="52705">
                  <a:moveTo>
                    <a:pt x="45796" y="2984"/>
                  </a:moveTo>
                  <a:lnTo>
                    <a:pt x="45491" y="3048"/>
                  </a:lnTo>
                  <a:lnTo>
                    <a:pt x="45796" y="2984"/>
                  </a:lnTo>
                  <a:close/>
                </a:path>
                <a:path w="141604" h="52705">
                  <a:moveTo>
                    <a:pt x="45847" y="10579"/>
                  </a:moveTo>
                  <a:lnTo>
                    <a:pt x="45720" y="10655"/>
                  </a:lnTo>
                  <a:lnTo>
                    <a:pt x="45440" y="10909"/>
                  </a:lnTo>
                  <a:lnTo>
                    <a:pt x="45643" y="10782"/>
                  </a:lnTo>
                  <a:lnTo>
                    <a:pt x="45847" y="10579"/>
                  </a:lnTo>
                  <a:close/>
                </a:path>
                <a:path w="141604" h="52705">
                  <a:moveTo>
                    <a:pt x="46075" y="2921"/>
                  </a:moveTo>
                  <a:lnTo>
                    <a:pt x="45796" y="2984"/>
                  </a:lnTo>
                  <a:lnTo>
                    <a:pt x="46050" y="3136"/>
                  </a:lnTo>
                  <a:lnTo>
                    <a:pt x="46075" y="2921"/>
                  </a:lnTo>
                  <a:close/>
                </a:path>
                <a:path w="141604" h="52705">
                  <a:moveTo>
                    <a:pt x="46685" y="10668"/>
                  </a:moveTo>
                  <a:lnTo>
                    <a:pt x="46647" y="10541"/>
                  </a:lnTo>
                  <a:lnTo>
                    <a:pt x="46482" y="10033"/>
                  </a:lnTo>
                  <a:lnTo>
                    <a:pt x="46202" y="10287"/>
                  </a:lnTo>
                  <a:lnTo>
                    <a:pt x="45847" y="10668"/>
                  </a:lnTo>
                  <a:lnTo>
                    <a:pt x="46177" y="10541"/>
                  </a:lnTo>
                  <a:lnTo>
                    <a:pt x="46685" y="10668"/>
                  </a:lnTo>
                  <a:close/>
                </a:path>
                <a:path w="141604" h="52705">
                  <a:moveTo>
                    <a:pt x="48412" y="2159"/>
                  </a:moveTo>
                  <a:lnTo>
                    <a:pt x="48196" y="2286"/>
                  </a:lnTo>
                  <a:lnTo>
                    <a:pt x="48412" y="2159"/>
                  </a:lnTo>
                  <a:close/>
                </a:path>
                <a:path w="141604" h="52705">
                  <a:moveTo>
                    <a:pt x="49009" y="2413"/>
                  </a:moveTo>
                  <a:lnTo>
                    <a:pt x="48387" y="2667"/>
                  </a:lnTo>
                  <a:lnTo>
                    <a:pt x="48780" y="2667"/>
                  </a:lnTo>
                  <a:lnTo>
                    <a:pt x="49009" y="2413"/>
                  </a:lnTo>
                  <a:close/>
                </a:path>
                <a:path w="141604" h="52705">
                  <a:moveTo>
                    <a:pt x="49441" y="20764"/>
                  </a:moveTo>
                  <a:lnTo>
                    <a:pt x="49263" y="20193"/>
                  </a:lnTo>
                  <a:lnTo>
                    <a:pt x="48933" y="20955"/>
                  </a:lnTo>
                  <a:lnTo>
                    <a:pt x="49441" y="20764"/>
                  </a:lnTo>
                  <a:close/>
                </a:path>
                <a:path w="141604" h="52705">
                  <a:moveTo>
                    <a:pt x="49936" y="20574"/>
                  </a:moveTo>
                  <a:lnTo>
                    <a:pt x="49606" y="20701"/>
                  </a:lnTo>
                  <a:lnTo>
                    <a:pt x="49542" y="21056"/>
                  </a:lnTo>
                  <a:lnTo>
                    <a:pt x="49936" y="20574"/>
                  </a:lnTo>
                  <a:close/>
                </a:path>
                <a:path w="141604" h="52705">
                  <a:moveTo>
                    <a:pt x="51130" y="1397"/>
                  </a:moveTo>
                  <a:lnTo>
                    <a:pt x="50749" y="1663"/>
                  </a:lnTo>
                  <a:lnTo>
                    <a:pt x="51130" y="1397"/>
                  </a:lnTo>
                  <a:close/>
                </a:path>
                <a:path w="141604" h="52705">
                  <a:moveTo>
                    <a:pt x="52616" y="8509"/>
                  </a:moveTo>
                  <a:lnTo>
                    <a:pt x="52336" y="8509"/>
                  </a:lnTo>
                  <a:lnTo>
                    <a:pt x="52616" y="8509"/>
                  </a:lnTo>
                  <a:close/>
                </a:path>
                <a:path w="141604" h="52705">
                  <a:moveTo>
                    <a:pt x="56400" y="2044"/>
                  </a:moveTo>
                  <a:lnTo>
                    <a:pt x="56197" y="1917"/>
                  </a:lnTo>
                  <a:lnTo>
                    <a:pt x="56400" y="2044"/>
                  </a:lnTo>
                  <a:close/>
                </a:path>
                <a:path w="141604" h="52705">
                  <a:moveTo>
                    <a:pt x="59563" y="19558"/>
                  </a:moveTo>
                  <a:lnTo>
                    <a:pt x="59131" y="19685"/>
                  </a:lnTo>
                  <a:lnTo>
                    <a:pt x="59105" y="19900"/>
                  </a:lnTo>
                  <a:lnTo>
                    <a:pt x="59563" y="19558"/>
                  </a:lnTo>
                  <a:close/>
                </a:path>
                <a:path w="141604" h="52705">
                  <a:moveTo>
                    <a:pt x="62369" y="6210"/>
                  </a:moveTo>
                  <a:lnTo>
                    <a:pt x="62103" y="6184"/>
                  </a:lnTo>
                  <a:lnTo>
                    <a:pt x="61798" y="6121"/>
                  </a:lnTo>
                  <a:lnTo>
                    <a:pt x="61544" y="6273"/>
                  </a:lnTo>
                  <a:lnTo>
                    <a:pt x="61874" y="6413"/>
                  </a:lnTo>
                  <a:lnTo>
                    <a:pt x="62128" y="6362"/>
                  </a:lnTo>
                  <a:lnTo>
                    <a:pt x="62369" y="6210"/>
                  </a:lnTo>
                  <a:close/>
                </a:path>
                <a:path w="141604" h="52705">
                  <a:moveTo>
                    <a:pt x="63715" y="19964"/>
                  </a:moveTo>
                  <a:lnTo>
                    <a:pt x="63512" y="19951"/>
                  </a:lnTo>
                  <a:lnTo>
                    <a:pt x="63715" y="19964"/>
                  </a:lnTo>
                  <a:close/>
                </a:path>
                <a:path w="141604" h="52705">
                  <a:moveTo>
                    <a:pt x="66141" y="19964"/>
                  </a:moveTo>
                  <a:lnTo>
                    <a:pt x="65951" y="19900"/>
                  </a:lnTo>
                  <a:lnTo>
                    <a:pt x="65925" y="20116"/>
                  </a:lnTo>
                  <a:lnTo>
                    <a:pt x="66141" y="19964"/>
                  </a:lnTo>
                  <a:close/>
                </a:path>
                <a:path w="141604" h="52705">
                  <a:moveTo>
                    <a:pt x="66408" y="1879"/>
                  </a:moveTo>
                  <a:lnTo>
                    <a:pt x="65913" y="1270"/>
                  </a:lnTo>
                  <a:lnTo>
                    <a:pt x="65379" y="2032"/>
                  </a:lnTo>
                  <a:lnTo>
                    <a:pt x="66408" y="1879"/>
                  </a:lnTo>
                  <a:close/>
                </a:path>
                <a:path w="141604" h="52705">
                  <a:moveTo>
                    <a:pt x="67081" y="1778"/>
                  </a:moveTo>
                  <a:lnTo>
                    <a:pt x="66408" y="1879"/>
                  </a:lnTo>
                  <a:lnTo>
                    <a:pt x="66776" y="2336"/>
                  </a:lnTo>
                  <a:lnTo>
                    <a:pt x="67081" y="1778"/>
                  </a:lnTo>
                  <a:close/>
                </a:path>
                <a:path w="141604" h="52705">
                  <a:moveTo>
                    <a:pt x="67627" y="685"/>
                  </a:moveTo>
                  <a:lnTo>
                    <a:pt x="66700" y="990"/>
                  </a:lnTo>
                  <a:lnTo>
                    <a:pt x="67386" y="800"/>
                  </a:lnTo>
                  <a:lnTo>
                    <a:pt x="67627" y="685"/>
                  </a:lnTo>
                  <a:close/>
                </a:path>
                <a:path w="141604" h="52705">
                  <a:moveTo>
                    <a:pt x="72745" y="7048"/>
                  </a:moveTo>
                  <a:lnTo>
                    <a:pt x="71374" y="6248"/>
                  </a:lnTo>
                  <a:lnTo>
                    <a:pt x="70637" y="6438"/>
                  </a:lnTo>
                  <a:lnTo>
                    <a:pt x="71120" y="6946"/>
                  </a:lnTo>
                  <a:lnTo>
                    <a:pt x="71361" y="6286"/>
                  </a:lnTo>
                  <a:lnTo>
                    <a:pt x="71755" y="7112"/>
                  </a:lnTo>
                  <a:lnTo>
                    <a:pt x="72745" y="7048"/>
                  </a:lnTo>
                  <a:close/>
                </a:path>
                <a:path w="141604" h="52705">
                  <a:moveTo>
                    <a:pt x="76517" y="1917"/>
                  </a:moveTo>
                  <a:lnTo>
                    <a:pt x="75958" y="1968"/>
                  </a:lnTo>
                  <a:lnTo>
                    <a:pt x="76454" y="2209"/>
                  </a:lnTo>
                  <a:lnTo>
                    <a:pt x="76517" y="1917"/>
                  </a:lnTo>
                  <a:close/>
                </a:path>
                <a:path w="141604" h="52705">
                  <a:moveTo>
                    <a:pt x="85102" y="4406"/>
                  </a:moveTo>
                  <a:lnTo>
                    <a:pt x="84505" y="3987"/>
                  </a:lnTo>
                  <a:lnTo>
                    <a:pt x="84404" y="4305"/>
                  </a:lnTo>
                  <a:lnTo>
                    <a:pt x="84797" y="4292"/>
                  </a:lnTo>
                  <a:lnTo>
                    <a:pt x="85102" y="4406"/>
                  </a:lnTo>
                  <a:close/>
                </a:path>
                <a:path w="141604" h="52705">
                  <a:moveTo>
                    <a:pt x="85344" y="4584"/>
                  </a:moveTo>
                  <a:lnTo>
                    <a:pt x="85191" y="4432"/>
                  </a:lnTo>
                  <a:lnTo>
                    <a:pt x="85344" y="4584"/>
                  </a:lnTo>
                  <a:close/>
                </a:path>
                <a:path w="141604" h="52705">
                  <a:moveTo>
                    <a:pt x="89141" y="26035"/>
                  </a:moveTo>
                  <a:lnTo>
                    <a:pt x="88468" y="25527"/>
                  </a:lnTo>
                  <a:lnTo>
                    <a:pt x="88912" y="26670"/>
                  </a:lnTo>
                  <a:lnTo>
                    <a:pt x="88887" y="26162"/>
                  </a:lnTo>
                  <a:lnTo>
                    <a:pt x="89141" y="26035"/>
                  </a:lnTo>
                  <a:close/>
                </a:path>
                <a:path w="141604" h="52705">
                  <a:moveTo>
                    <a:pt x="90322" y="4559"/>
                  </a:moveTo>
                  <a:lnTo>
                    <a:pt x="90284" y="4775"/>
                  </a:lnTo>
                  <a:lnTo>
                    <a:pt x="90322" y="4559"/>
                  </a:lnTo>
                  <a:close/>
                </a:path>
                <a:path w="141604" h="52705">
                  <a:moveTo>
                    <a:pt x="91389" y="7366"/>
                  </a:moveTo>
                  <a:lnTo>
                    <a:pt x="91122" y="7366"/>
                  </a:lnTo>
                  <a:lnTo>
                    <a:pt x="91389" y="7366"/>
                  </a:lnTo>
                  <a:close/>
                </a:path>
                <a:path w="141604" h="52705">
                  <a:moveTo>
                    <a:pt x="91617" y="6858"/>
                  </a:moveTo>
                  <a:lnTo>
                    <a:pt x="91211" y="6388"/>
                  </a:lnTo>
                  <a:lnTo>
                    <a:pt x="91122" y="7099"/>
                  </a:lnTo>
                  <a:lnTo>
                    <a:pt x="91617" y="6858"/>
                  </a:lnTo>
                  <a:close/>
                </a:path>
                <a:path w="141604" h="52705">
                  <a:moveTo>
                    <a:pt x="91935" y="8509"/>
                  </a:moveTo>
                  <a:lnTo>
                    <a:pt x="91605" y="7874"/>
                  </a:lnTo>
                  <a:lnTo>
                    <a:pt x="90817" y="8509"/>
                  </a:lnTo>
                  <a:lnTo>
                    <a:pt x="91935" y="8509"/>
                  </a:lnTo>
                  <a:close/>
                </a:path>
                <a:path w="141604" h="52705">
                  <a:moveTo>
                    <a:pt x="96278" y="6921"/>
                  </a:moveTo>
                  <a:lnTo>
                    <a:pt x="95796" y="7175"/>
                  </a:lnTo>
                  <a:lnTo>
                    <a:pt x="95986" y="7251"/>
                  </a:lnTo>
                  <a:lnTo>
                    <a:pt x="96164" y="7048"/>
                  </a:lnTo>
                  <a:lnTo>
                    <a:pt x="96278" y="6921"/>
                  </a:lnTo>
                  <a:close/>
                </a:path>
                <a:path w="141604" h="52705">
                  <a:moveTo>
                    <a:pt x="98653" y="11938"/>
                  </a:moveTo>
                  <a:lnTo>
                    <a:pt x="98082" y="11176"/>
                  </a:lnTo>
                  <a:lnTo>
                    <a:pt x="97802" y="11811"/>
                  </a:lnTo>
                  <a:lnTo>
                    <a:pt x="98552" y="12065"/>
                  </a:lnTo>
                  <a:lnTo>
                    <a:pt x="98653" y="11938"/>
                  </a:lnTo>
                  <a:close/>
                </a:path>
                <a:path w="141604" h="52705">
                  <a:moveTo>
                    <a:pt x="101688" y="31775"/>
                  </a:moveTo>
                  <a:lnTo>
                    <a:pt x="101549" y="32131"/>
                  </a:lnTo>
                  <a:lnTo>
                    <a:pt x="101688" y="31775"/>
                  </a:lnTo>
                  <a:close/>
                </a:path>
                <a:path w="141604" h="52705">
                  <a:moveTo>
                    <a:pt x="102628" y="31991"/>
                  </a:moveTo>
                  <a:lnTo>
                    <a:pt x="102501" y="31877"/>
                  </a:lnTo>
                  <a:lnTo>
                    <a:pt x="102387" y="31623"/>
                  </a:lnTo>
                  <a:lnTo>
                    <a:pt x="101904" y="30607"/>
                  </a:lnTo>
                  <a:lnTo>
                    <a:pt x="101688" y="31775"/>
                  </a:lnTo>
                  <a:lnTo>
                    <a:pt x="101866" y="31623"/>
                  </a:lnTo>
                  <a:lnTo>
                    <a:pt x="102628" y="31991"/>
                  </a:lnTo>
                  <a:close/>
                </a:path>
                <a:path w="141604" h="52705">
                  <a:moveTo>
                    <a:pt x="103466" y="10033"/>
                  </a:moveTo>
                  <a:lnTo>
                    <a:pt x="103301" y="9931"/>
                  </a:lnTo>
                  <a:lnTo>
                    <a:pt x="102933" y="10718"/>
                  </a:lnTo>
                  <a:lnTo>
                    <a:pt x="102730" y="11036"/>
                  </a:lnTo>
                  <a:lnTo>
                    <a:pt x="102958" y="10744"/>
                  </a:lnTo>
                  <a:lnTo>
                    <a:pt x="103149" y="10642"/>
                  </a:lnTo>
                  <a:lnTo>
                    <a:pt x="103327" y="10642"/>
                  </a:lnTo>
                  <a:lnTo>
                    <a:pt x="103378" y="10477"/>
                  </a:lnTo>
                  <a:lnTo>
                    <a:pt x="103428" y="10299"/>
                  </a:lnTo>
                  <a:lnTo>
                    <a:pt x="103466" y="10033"/>
                  </a:lnTo>
                  <a:close/>
                </a:path>
                <a:path w="141604" h="52705">
                  <a:moveTo>
                    <a:pt x="104203" y="15621"/>
                  </a:moveTo>
                  <a:lnTo>
                    <a:pt x="103962" y="15748"/>
                  </a:lnTo>
                  <a:lnTo>
                    <a:pt x="104203" y="15621"/>
                  </a:lnTo>
                  <a:close/>
                </a:path>
                <a:path w="141604" h="52705">
                  <a:moveTo>
                    <a:pt x="105168" y="10985"/>
                  </a:moveTo>
                  <a:lnTo>
                    <a:pt x="104622" y="10426"/>
                  </a:lnTo>
                  <a:lnTo>
                    <a:pt x="104736" y="10261"/>
                  </a:lnTo>
                  <a:lnTo>
                    <a:pt x="104216" y="10401"/>
                  </a:lnTo>
                  <a:lnTo>
                    <a:pt x="104089" y="10426"/>
                  </a:lnTo>
                  <a:lnTo>
                    <a:pt x="104470" y="10883"/>
                  </a:lnTo>
                  <a:lnTo>
                    <a:pt x="105168" y="10985"/>
                  </a:lnTo>
                  <a:close/>
                </a:path>
                <a:path w="141604" h="52705">
                  <a:moveTo>
                    <a:pt x="106591" y="16256"/>
                  </a:moveTo>
                  <a:lnTo>
                    <a:pt x="106248" y="16256"/>
                  </a:lnTo>
                  <a:lnTo>
                    <a:pt x="106184" y="16383"/>
                  </a:lnTo>
                  <a:lnTo>
                    <a:pt x="106426" y="16522"/>
                  </a:lnTo>
                  <a:lnTo>
                    <a:pt x="106591" y="16256"/>
                  </a:lnTo>
                  <a:close/>
                </a:path>
                <a:path w="141604" h="52705">
                  <a:moveTo>
                    <a:pt x="106908" y="12700"/>
                  </a:moveTo>
                  <a:lnTo>
                    <a:pt x="106629" y="12954"/>
                  </a:lnTo>
                  <a:lnTo>
                    <a:pt x="106527" y="13246"/>
                  </a:lnTo>
                  <a:lnTo>
                    <a:pt x="106781" y="13296"/>
                  </a:lnTo>
                  <a:lnTo>
                    <a:pt x="106908" y="12700"/>
                  </a:lnTo>
                  <a:close/>
                </a:path>
                <a:path w="141604" h="52705">
                  <a:moveTo>
                    <a:pt x="107061" y="16891"/>
                  </a:moveTo>
                  <a:lnTo>
                    <a:pt x="106426" y="16522"/>
                  </a:lnTo>
                  <a:lnTo>
                    <a:pt x="106197" y="16891"/>
                  </a:lnTo>
                  <a:lnTo>
                    <a:pt x="107061" y="16891"/>
                  </a:lnTo>
                  <a:close/>
                </a:path>
                <a:path w="141604" h="52705">
                  <a:moveTo>
                    <a:pt x="107518" y="13462"/>
                  </a:moveTo>
                  <a:lnTo>
                    <a:pt x="106781" y="13296"/>
                  </a:lnTo>
                  <a:lnTo>
                    <a:pt x="106718" y="13563"/>
                  </a:lnTo>
                  <a:lnTo>
                    <a:pt x="107518" y="13462"/>
                  </a:lnTo>
                  <a:close/>
                </a:path>
                <a:path w="141604" h="52705">
                  <a:moveTo>
                    <a:pt x="109143" y="13335"/>
                  </a:moveTo>
                  <a:lnTo>
                    <a:pt x="109093" y="13157"/>
                  </a:lnTo>
                  <a:lnTo>
                    <a:pt x="108026" y="12687"/>
                  </a:lnTo>
                  <a:lnTo>
                    <a:pt x="109143" y="13335"/>
                  </a:lnTo>
                  <a:close/>
                </a:path>
                <a:path w="141604" h="52705">
                  <a:moveTo>
                    <a:pt x="109474" y="12534"/>
                  </a:moveTo>
                  <a:lnTo>
                    <a:pt x="108292" y="11074"/>
                  </a:lnTo>
                  <a:lnTo>
                    <a:pt x="109054" y="12458"/>
                  </a:lnTo>
                  <a:lnTo>
                    <a:pt x="109474" y="12534"/>
                  </a:lnTo>
                  <a:close/>
                </a:path>
                <a:path w="141604" h="52705">
                  <a:moveTo>
                    <a:pt x="109550" y="13347"/>
                  </a:moveTo>
                  <a:lnTo>
                    <a:pt x="109054" y="12458"/>
                  </a:lnTo>
                  <a:lnTo>
                    <a:pt x="108915" y="12420"/>
                  </a:lnTo>
                  <a:lnTo>
                    <a:pt x="109093" y="13157"/>
                  </a:lnTo>
                  <a:lnTo>
                    <a:pt x="109550" y="13347"/>
                  </a:lnTo>
                  <a:close/>
                </a:path>
                <a:path w="141604" h="52705">
                  <a:moveTo>
                    <a:pt x="111315" y="36995"/>
                  </a:moveTo>
                  <a:lnTo>
                    <a:pt x="111150" y="36703"/>
                  </a:lnTo>
                  <a:lnTo>
                    <a:pt x="111112" y="36957"/>
                  </a:lnTo>
                  <a:lnTo>
                    <a:pt x="111315" y="36995"/>
                  </a:lnTo>
                  <a:close/>
                </a:path>
                <a:path w="141604" h="52705">
                  <a:moveTo>
                    <a:pt x="112204" y="37211"/>
                  </a:moveTo>
                  <a:lnTo>
                    <a:pt x="111912" y="37147"/>
                  </a:lnTo>
                  <a:lnTo>
                    <a:pt x="111315" y="36995"/>
                  </a:lnTo>
                  <a:lnTo>
                    <a:pt x="111798" y="37846"/>
                  </a:lnTo>
                  <a:lnTo>
                    <a:pt x="112204" y="37211"/>
                  </a:lnTo>
                  <a:close/>
                </a:path>
                <a:path w="141604" h="52705">
                  <a:moveTo>
                    <a:pt x="113792" y="36893"/>
                  </a:moveTo>
                  <a:lnTo>
                    <a:pt x="112661" y="36271"/>
                  </a:lnTo>
                  <a:lnTo>
                    <a:pt x="112674" y="36563"/>
                  </a:lnTo>
                  <a:lnTo>
                    <a:pt x="112623" y="36842"/>
                  </a:lnTo>
                  <a:lnTo>
                    <a:pt x="112547" y="37096"/>
                  </a:lnTo>
                  <a:lnTo>
                    <a:pt x="112763" y="36525"/>
                  </a:lnTo>
                  <a:lnTo>
                    <a:pt x="113792" y="36893"/>
                  </a:lnTo>
                  <a:close/>
                </a:path>
                <a:path w="141604" h="52705">
                  <a:moveTo>
                    <a:pt x="114173" y="19126"/>
                  </a:moveTo>
                  <a:lnTo>
                    <a:pt x="113576" y="17843"/>
                  </a:lnTo>
                  <a:lnTo>
                    <a:pt x="113106" y="18275"/>
                  </a:lnTo>
                  <a:lnTo>
                    <a:pt x="113461" y="18440"/>
                  </a:lnTo>
                  <a:lnTo>
                    <a:pt x="113906" y="19151"/>
                  </a:lnTo>
                  <a:lnTo>
                    <a:pt x="114173" y="19126"/>
                  </a:lnTo>
                  <a:close/>
                </a:path>
                <a:path w="141604" h="52705">
                  <a:moveTo>
                    <a:pt x="114363" y="19100"/>
                  </a:moveTo>
                  <a:lnTo>
                    <a:pt x="114173" y="19126"/>
                  </a:lnTo>
                  <a:lnTo>
                    <a:pt x="114363" y="19100"/>
                  </a:lnTo>
                  <a:close/>
                </a:path>
                <a:path w="141604" h="52705">
                  <a:moveTo>
                    <a:pt x="114592" y="18846"/>
                  </a:moveTo>
                  <a:lnTo>
                    <a:pt x="114363" y="19100"/>
                  </a:lnTo>
                  <a:lnTo>
                    <a:pt x="114490" y="19075"/>
                  </a:lnTo>
                  <a:lnTo>
                    <a:pt x="114592" y="18846"/>
                  </a:lnTo>
                  <a:close/>
                </a:path>
                <a:path w="141604" h="52705">
                  <a:moveTo>
                    <a:pt x="114706" y="18554"/>
                  </a:moveTo>
                  <a:lnTo>
                    <a:pt x="114579" y="18846"/>
                  </a:lnTo>
                  <a:lnTo>
                    <a:pt x="114668" y="18694"/>
                  </a:lnTo>
                  <a:lnTo>
                    <a:pt x="114706" y="18554"/>
                  </a:lnTo>
                  <a:close/>
                </a:path>
                <a:path w="141604" h="52705">
                  <a:moveTo>
                    <a:pt x="115176" y="15494"/>
                  </a:moveTo>
                  <a:close/>
                </a:path>
                <a:path w="141604" h="52705">
                  <a:moveTo>
                    <a:pt x="116205" y="19037"/>
                  </a:moveTo>
                  <a:lnTo>
                    <a:pt x="115963" y="19024"/>
                  </a:lnTo>
                  <a:lnTo>
                    <a:pt x="116116" y="19050"/>
                  </a:lnTo>
                  <a:close/>
                </a:path>
                <a:path w="141604" h="52705">
                  <a:moveTo>
                    <a:pt x="116522" y="18796"/>
                  </a:moveTo>
                  <a:lnTo>
                    <a:pt x="116395" y="18910"/>
                  </a:lnTo>
                  <a:lnTo>
                    <a:pt x="116205" y="19037"/>
                  </a:lnTo>
                  <a:lnTo>
                    <a:pt x="116459" y="19024"/>
                  </a:lnTo>
                  <a:lnTo>
                    <a:pt x="116522" y="18796"/>
                  </a:lnTo>
                  <a:close/>
                </a:path>
                <a:path w="141604" h="52705">
                  <a:moveTo>
                    <a:pt x="116840" y="18973"/>
                  </a:moveTo>
                  <a:lnTo>
                    <a:pt x="116700" y="18999"/>
                  </a:lnTo>
                  <a:lnTo>
                    <a:pt x="116573" y="19011"/>
                  </a:lnTo>
                  <a:lnTo>
                    <a:pt x="116408" y="19177"/>
                  </a:lnTo>
                  <a:lnTo>
                    <a:pt x="116560" y="19151"/>
                  </a:lnTo>
                  <a:lnTo>
                    <a:pt x="116700" y="19075"/>
                  </a:lnTo>
                  <a:lnTo>
                    <a:pt x="116840" y="18973"/>
                  </a:lnTo>
                  <a:close/>
                </a:path>
                <a:path w="141604" h="52705">
                  <a:moveTo>
                    <a:pt x="117182" y="16510"/>
                  </a:moveTo>
                  <a:lnTo>
                    <a:pt x="115963" y="17399"/>
                  </a:lnTo>
                  <a:lnTo>
                    <a:pt x="115849" y="17145"/>
                  </a:lnTo>
                  <a:lnTo>
                    <a:pt x="115785" y="16510"/>
                  </a:lnTo>
                  <a:lnTo>
                    <a:pt x="115785" y="16256"/>
                  </a:lnTo>
                  <a:lnTo>
                    <a:pt x="116306" y="16129"/>
                  </a:lnTo>
                  <a:lnTo>
                    <a:pt x="115709" y="15367"/>
                  </a:lnTo>
                  <a:lnTo>
                    <a:pt x="115582" y="16510"/>
                  </a:lnTo>
                  <a:lnTo>
                    <a:pt x="115379" y="16129"/>
                  </a:lnTo>
                  <a:lnTo>
                    <a:pt x="115239" y="15875"/>
                  </a:lnTo>
                  <a:lnTo>
                    <a:pt x="115112" y="15621"/>
                  </a:lnTo>
                  <a:lnTo>
                    <a:pt x="114414" y="15621"/>
                  </a:lnTo>
                  <a:lnTo>
                    <a:pt x="114604" y="15494"/>
                  </a:lnTo>
                  <a:lnTo>
                    <a:pt x="114566" y="14782"/>
                  </a:lnTo>
                  <a:lnTo>
                    <a:pt x="114871" y="14986"/>
                  </a:lnTo>
                  <a:lnTo>
                    <a:pt x="114566" y="14732"/>
                  </a:lnTo>
                  <a:lnTo>
                    <a:pt x="113830" y="14097"/>
                  </a:lnTo>
                  <a:lnTo>
                    <a:pt x="112661" y="15494"/>
                  </a:lnTo>
                  <a:lnTo>
                    <a:pt x="112560" y="14986"/>
                  </a:lnTo>
                  <a:lnTo>
                    <a:pt x="112572" y="14351"/>
                  </a:lnTo>
                  <a:lnTo>
                    <a:pt x="110756" y="14351"/>
                  </a:lnTo>
                  <a:lnTo>
                    <a:pt x="112166" y="15240"/>
                  </a:lnTo>
                  <a:lnTo>
                    <a:pt x="110553" y="15875"/>
                  </a:lnTo>
                  <a:lnTo>
                    <a:pt x="110528" y="15494"/>
                  </a:lnTo>
                  <a:lnTo>
                    <a:pt x="110502" y="15240"/>
                  </a:lnTo>
                  <a:lnTo>
                    <a:pt x="110451" y="14478"/>
                  </a:lnTo>
                  <a:lnTo>
                    <a:pt x="110439" y="14224"/>
                  </a:lnTo>
                  <a:lnTo>
                    <a:pt x="110388" y="13462"/>
                  </a:lnTo>
                  <a:lnTo>
                    <a:pt x="109931" y="14224"/>
                  </a:lnTo>
                  <a:lnTo>
                    <a:pt x="109651" y="14084"/>
                  </a:lnTo>
                  <a:lnTo>
                    <a:pt x="109626" y="13716"/>
                  </a:lnTo>
                  <a:lnTo>
                    <a:pt x="109613" y="14097"/>
                  </a:lnTo>
                  <a:lnTo>
                    <a:pt x="109054" y="14478"/>
                  </a:lnTo>
                  <a:lnTo>
                    <a:pt x="108839" y="14097"/>
                  </a:lnTo>
                  <a:lnTo>
                    <a:pt x="109613" y="14097"/>
                  </a:lnTo>
                  <a:lnTo>
                    <a:pt x="109613" y="13728"/>
                  </a:lnTo>
                  <a:lnTo>
                    <a:pt x="108826" y="14084"/>
                  </a:lnTo>
                  <a:lnTo>
                    <a:pt x="108699" y="13843"/>
                  </a:lnTo>
                  <a:lnTo>
                    <a:pt x="108483" y="13462"/>
                  </a:lnTo>
                  <a:lnTo>
                    <a:pt x="106603" y="14097"/>
                  </a:lnTo>
                  <a:lnTo>
                    <a:pt x="106629" y="13970"/>
                  </a:lnTo>
                  <a:lnTo>
                    <a:pt x="106718" y="13589"/>
                  </a:lnTo>
                  <a:lnTo>
                    <a:pt x="106464" y="13589"/>
                  </a:lnTo>
                  <a:lnTo>
                    <a:pt x="106489" y="13462"/>
                  </a:lnTo>
                  <a:lnTo>
                    <a:pt x="106514" y="13246"/>
                  </a:lnTo>
                  <a:lnTo>
                    <a:pt x="106565" y="13017"/>
                  </a:lnTo>
                  <a:lnTo>
                    <a:pt x="106756" y="11938"/>
                  </a:lnTo>
                  <a:lnTo>
                    <a:pt x="105346" y="13462"/>
                  </a:lnTo>
                  <a:lnTo>
                    <a:pt x="105270" y="13335"/>
                  </a:lnTo>
                  <a:lnTo>
                    <a:pt x="104902" y="12700"/>
                  </a:lnTo>
                  <a:lnTo>
                    <a:pt x="105003" y="12319"/>
                  </a:lnTo>
                  <a:lnTo>
                    <a:pt x="105359" y="11811"/>
                  </a:lnTo>
                  <a:lnTo>
                    <a:pt x="105918" y="12446"/>
                  </a:lnTo>
                  <a:lnTo>
                    <a:pt x="105549" y="11811"/>
                  </a:lnTo>
                  <a:lnTo>
                    <a:pt x="105410" y="11557"/>
                  </a:lnTo>
                  <a:lnTo>
                    <a:pt x="104470" y="12700"/>
                  </a:lnTo>
                  <a:lnTo>
                    <a:pt x="104368" y="12192"/>
                  </a:lnTo>
                  <a:lnTo>
                    <a:pt x="104343" y="12065"/>
                  </a:lnTo>
                  <a:lnTo>
                    <a:pt x="104254" y="11684"/>
                  </a:lnTo>
                  <a:lnTo>
                    <a:pt x="104051" y="10668"/>
                  </a:lnTo>
                  <a:lnTo>
                    <a:pt x="103327" y="10668"/>
                  </a:lnTo>
                  <a:lnTo>
                    <a:pt x="102895" y="11684"/>
                  </a:lnTo>
                  <a:lnTo>
                    <a:pt x="102146" y="10922"/>
                  </a:lnTo>
                  <a:lnTo>
                    <a:pt x="102019" y="10795"/>
                  </a:lnTo>
                  <a:lnTo>
                    <a:pt x="101777" y="10541"/>
                  </a:lnTo>
                  <a:lnTo>
                    <a:pt x="100571" y="10541"/>
                  </a:lnTo>
                  <a:lnTo>
                    <a:pt x="100787" y="10160"/>
                  </a:lnTo>
                  <a:lnTo>
                    <a:pt x="99288" y="9398"/>
                  </a:lnTo>
                  <a:lnTo>
                    <a:pt x="98793" y="9144"/>
                  </a:lnTo>
                  <a:lnTo>
                    <a:pt x="97955" y="8382"/>
                  </a:lnTo>
                  <a:lnTo>
                    <a:pt x="97434" y="9144"/>
                  </a:lnTo>
                  <a:lnTo>
                    <a:pt x="96481" y="8636"/>
                  </a:lnTo>
                  <a:lnTo>
                    <a:pt x="95656" y="8509"/>
                  </a:lnTo>
                  <a:lnTo>
                    <a:pt x="95935" y="7874"/>
                  </a:lnTo>
                  <a:lnTo>
                    <a:pt x="96177" y="7747"/>
                  </a:lnTo>
                  <a:lnTo>
                    <a:pt x="96685" y="7620"/>
                  </a:lnTo>
                  <a:lnTo>
                    <a:pt x="95986" y="7366"/>
                  </a:lnTo>
                  <a:lnTo>
                    <a:pt x="95681" y="7620"/>
                  </a:lnTo>
                  <a:lnTo>
                    <a:pt x="94881" y="7620"/>
                  </a:lnTo>
                  <a:lnTo>
                    <a:pt x="95211" y="7112"/>
                  </a:lnTo>
                  <a:lnTo>
                    <a:pt x="95377" y="6858"/>
                  </a:lnTo>
                  <a:lnTo>
                    <a:pt x="94411" y="6604"/>
                  </a:lnTo>
                  <a:lnTo>
                    <a:pt x="93116" y="7112"/>
                  </a:lnTo>
                  <a:lnTo>
                    <a:pt x="92100" y="6096"/>
                  </a:lnTo>
                  <a:lnTo>
                    <a:pt x="91935" y="6388"/>
                  </a:lnTo>
                  <a:lnTo>
                    <a:pt x="91821" y="6946"/>
                  </a:lnTo>
                  <a:lnTo>
                    <a:pt x="92278" y="8509"/>
                  </a:lnTo>
                  <a:lnTo>
                    <a:pt x="91935" y="8509"/>
                  </a:lnTo>
                  <a:lnTo>
                    <a:pt x="93002" y="10541"/>
                  </a:lnTo>
                  <a:lnTo>
                    <a:pt x="92748" y="10541"/>
                  </a:lnTo>
                  <a:lnTo>
                    <a:pt x="92278" y="10668"/>
                  </a:lnTo>
                  <a:lnTo>
                    <a:pt x="92468" y="10795"/>
                  </a:lnTo>
                  <a:lnTo>
                    <a:pt x="94386" y="11176"/>
                  </a:lnTo>
                  <a:lnTo>
                    <a:pt x="94475" y="10668"/>
                  </a:lnTo>
                  <a:lnTo>
                    <a:pt x="94513" y="10414"/>
                  </a:lnTo>
                  <a:lnTo>
                    <a:pt x="94310" y="10668"/>
                  </a:lnTo>
                  <a:lnTo>
                    <a:pt x="94145" y="9906"/>
                  </a:lnTo>
                  <a:lnTo>
                    <a:pt x="94526" y="9652"/>
                  </a:lnTo>
                  <a:lnTo>
                    <a:pt x="95148" y="9525"/>
                  </a:lnTo>
                  <a:lnTo>
                    <a:pt x="95592" y="9779"/>
                  </a:lnTo>
                  <a:lnTo>
                    <a:pt x="94615" y="9906"/>
                  </a:lnTo>
                  <a:lnTo>
                    <a:pt x="95173" y="10795"/>
                  </a:lnTo>
                  <a:lnTo>
                    <a:pt x="95364" y="11290"/>
                  </a:lnTo>
                  <a:lnTo>
                    <a:pt x="95377" y="11417"/>
                  </a:lnTo>
                  <a:lnTo>
                    <a:pt x="95377" y="11264"/>
                  </a:lnTo>
                  <a:lnTo>
                    <a:pt x="95402" y="11049"/>
                  </a:lnTo>
                  <a:lnTo>
                    <a:pt x="95605" y="10922"/>
                  </a:lnTo>
                  <a:lnTo>
                    <a:pt x="95656" y="10668"/>
                  </a:lnTo>
                  <a:lnTo>
                    <a:pt x="96126" y="12192"/>
                  </a:lnTo>
                  <a:lnTo>
                    <a:pt x="96240" y="10668"/>
                  </a:lnTo>
                  <a:lnTo>
                    <a:pt x="96329" y="9525"/>
                  </a:lnTo>
                  <a:lnTo>
                    <a:pt x="96342" y="9398"/>
                  </a:lnTo>
                  <a:lnTo>
                    <a:pt x="97104" y="10414"/>
                  </a:lnTo>
                  <a:lnTo>
                    <a:pt x="97231" y="10795"/>
                  </a:lnTo>
                  <a:lnTo>
                    <a:pt x="97091" y="11049"/>
                  </a:lnTo>
                  <a:lnTo>
                    <a:pt x="97650" y="11049"/>
                  </a:lnTo>
                  <a:lnTo>
                    <a:pt x="98259" y="10795"/>
                  </a:lnTo>
                  <a:lnTo>
                    <a:pt x="98742" y="11049"/>
                  </a:lnTo>
                  <a:lnTo>
                    <a:pt x="98653" y="11938"/>
                  </a:lnTo>
                  <a:lnTo>
                    <a:pt x="99809" y="10922"/>
                  </a:lnTo>
                  <a:lnTo>
                    <a:pt x="100152" y="11938"/>
                  </a:lnTo>
                  <a:lnTo>
                    <a:pt x="99758" y="12065"/>
                  </a:lnTo>
                  <a:lnTo>
                    <a:pt x="99314" y="11938"/>
                  </a:lnTo>
                  <a:lnTo>
                    <a:pt x="98933" y="11938"/>
                  </a:lnTo>
                  <a:lnTo>
                    <a:pt x="99288" y="13208"/>
                  </a:lnTo>
                  <a:lnTo>
                    <a:pt x="99466" y="12954"/>
                  </a:lnTo>
                  <a:lnTo>
                    <a:pt x="99936" y="13335"/>
                  </a:lnTo>
                  <a:lnTo>
                    <a:pt x="100965" y="14224"/>
                  </a:lnTo>
                  <a:lnTo>
                    <a:pt x="100749" y="13843"/>
                  </a:lnTo>
                  <a:lnTo>
                    <a:pt x="101650" y="12954"/>
                  </a:lnTo>
                  <a:lnTo>
                    <a:pt x="102425" y="12192"/>
                  </a:lnTo>
                  <a:lnTo>
                    <a:pt x="102755" y="14097"/>
                  </a:lnTo>
                  <a:lnTo>
                    <a:pt x="104470" y="13335"/>
                  </a:lnTo>
                  <a:lnTo>
                    <a:pt x="102806" y="14097"/>
                  </a:lnTo>
                  <a:lnTo>
                    <a:pt x="104000" y="13970"/>
                  </a:lnTo>
                  <a:lnTo>
                    <a:pt x="103581" y="14719"/>
                  </a:lnTo>
                  <a:lnTo>
                    <a:pt x="103809" y="15113"/>
                  </a:lnTo>
                  <a:lnTo>
                    <a:pt x="104190" y="15608"/>
                  </a:lnTo>
                  <a:lnTo>
                    <a:pt x="104813" y="15240"/>
                  </a:lnTo>
                  <a:lnTo>
                    <a:pt x="104749" y="16764"/>
                  </a:lnTo>
                  <a:lnTo>
                    <a:pt x="105956" y="16002"/>
                  </a:lnTo>
                  <a:lnTo>
                    <a:pt x="105905" y="16256"/>
                  </a:lnTo>
                  <a:lnTo>
                    <a:pt x="106248" y="16256"/>
                  </a:lnTo>
                  <a:lnTo>
                    <a:pt x="106387" y="16002"/>
                  </a:lnTo>
                  <a:lnTo>
                    <a:pt x="107886" y="15494"/>
                  </a:lnTo>
                  <a:lnTo>
                    <a:pt x="108813" y="18161"/>
                  </a:lnTo>
                  <a:lnTo>
                    <a:pt x="110998" y="17272"/>
                  </a:lnTo>
                  <a:lnTo>
                    <a:pt x="112687" y="17145"/>
                  </a:lnTo>
                  <a:lnTo>
                    <a:pt x="113233" y="16256"/>
                  </a:lnTo>
                  <a:lnTo>
                    <a:pt x="114719" y="16129"/>
                  </a:lnTo>
                  <a:lnTo>
                    <a:pt x="115087" y="16637"/>
                  </a:lnTo>
                  <a:lnTo>
                    <a:pt x="114096" y="17145"/>
                  </a:lnTo>
                  <a:lnTo>
                    <a:pt x="114757" y="17780"/>
                  </a:lnTo>
                  <a:lnTo>
                    <a:pt x="115392" y="17780"/>
                  </a:lnTo>
                  <a:lnTo>
                    <a:pt x="116192" y="17526"/>
                  </a:lnTo>
                  <a:lnTo>
                    <a:pt x="116090" y="17653"/>
                  </a:lnTo>
                  <a:lnTo>
                    <a:pt x="116052" y="17907"/>
                  </a:lnTo>
                  <a:lnTo>
                    <a:pt x="116293" y="18415"/>
                  </a:lnTo>
                  <a:lnTo>
                    <a:pt x="116941" y="18415"/>
                  </a:lnTo>
                  <a:lnTo>
                    <a:pt x="116890" y="17767"/>
                  </a:lnTo>
                  <a:lnTo>
                    <a:pt x="116560" y="17653"/>
                  </a:lnTo>
                  <a:lnTo>
                    <a:pt x="116624" y="17526"/>
                  </a:lnTo>
                  <a:lnTo>
                    <a:pt x="116700" y="17399"/>
                  </a:lnTo>
                  <a:lnTo>
                    <a:pt x="117182" y="16510"/>
                  </a:lnTo>
                  <a:close/>
                </a:path>
                <a:path w="141604" h="52705">
                  <a:moveTo>
                    <a:pt x="117614" y="17907"/>
                  </a:moveTo>
                  <a:lnTo>
                    <a:pt x="116865" y="17399"/>
                  </a:lnTo>
                  <a:lnTo>
                    <a:pt x="116928" y="17780"/>
                  </a:lnTo>
                  <a:lnTo>
                    <a:pt x="117576" y="17995"/>
                  </a:lnTo>
                  <a:close/>
                </a:path>
                <a:path w="141604" h="52705">
                  <a:moveTo>
                    <a:pt x="118948" y="39243"/>
                  </a:moveTo>
                  <a:lnTo>
                    <a:pt x="118821" y="39243"/>
                  </a:lnTo>
                  <a:lnTo>
                    <a:pt x="118910" y="39598"/>
                  </a:lnTo>
                  <a:lnTo>
                    <a:pt x="118948" y="39243"/>
                  </a:lnTo>
                  <a:close/>
                </a:path>
                <a:path w="141604" h="52705">
                  <a:moveTo>
                    <a:pt x="119799" y="17780"/>
                  </a:moveTo>
                  <a:lnTo>
                    <a:pt x="119278" y="16002"/>
                  </a:lnTo>
                  <a:lnTo>
                    <a:pt x="117678" y="18034"/>
                  </a:lnTo>
                  <a:lnTo>
                    <a:pt x="117551" y="18034"/>
                  </a:lnTo>
                  <a:lnTo>
                    <a:pt x="117195" y="18796"/>
                  </a:lnTo>
                  <a:lnTo>
                    <a:pt x="116840" y="19050"/>
                  </a:lnTo>
                  <a:lnTo>
                    <a:pt x="117627" y="18923"/>
                  </a:lnTo>
                  <a:lnTo>
                    <a:pt x="118427" y="18415"/>
                  </a:lnTo>
                  <a:lnTo>
                    <a:pt x="119214" y="18161"/>
                  </a:lnTo>
                  <a:lnTo>
                    <a:pt x="119430" y="18669"/>
                  </a:lnTo>
                  <a:lnTo>
                    <a:pt x="118706" y="18923"/>
                  </a:lnTo>
                  <a:lnTo>
                    <a:pt x="118402" y="19177"/>
                  </a:lnTo>
                  <a:lnTo>
                    <a:pt x="119570" y="19011"/>
                  </a:lnTo>
                  <a:lnTo>
                    <a:pt x="119291" y="18161"/>
                  </a:lnTo>
                  <a:lnTo>
                    <a:pt x="119253" y="17907"/>
                  </a:lnTo>
                  <a:lnTo>
                    <a:pt x="119799" y="17780"/>
                  </a:lnTo>
                  <a:close/>
                </a:path>
                <a:path w="141604" h="52705">
                  <a:moveTo>
                    <a:pt x="119862" y="39243"/>
                  </a:moveTo>
                  <a:lnTo>
                    <a:pt x="118999" y="38735"/>
                  </a:lnTo>
                  <a:lnTo>
                    <a:pt x="118948" y="39243"/>
                  </a:lnTo>
                  <a:lnTo>
                    <a:pt x="119862" y="39243"/>
                  </a:lnTo>
                  <a:close/>
                </a:path>
                <a:path w="141604" h="52705">
                  <a:moveTo>
                    <a:pt x="119900" y="18948"/>
                  </a:moveTo>
                  <a:lnTo>
                    <a:pt x="119570" y="19011"/>
                  </a:lnTo>
                  <a:lnTo>
                    <a:pt x="119621" y="19177"/>
                  </a:lnTo>
                  <a:lnTo>
                    <a:pt x="119900" y="18948"/>
                  </a:lnTo>
                  <a:close/>
                </a:path>
                <a:path w="141604" h="52705">
                  <a:moveTo>
                    <a:pt x="120611" y="19367"/>
                  </a:moveTo>
                  <a:lnTo>
                    <a:pt x="120357" y="19494"/>
                  </a:lnTo>
                  <a:lnTo>
                    <a:pt x="120599" y="19507"/>
                  </a:lnTo>
                  <a:lnTo>
                    <a:pt x="120611" y="19367"/>
                  </a:lnTo>
                  <a:close/>
                </a:path>
                <a:path w="141604" h="52705">
                  <a:moveTo>
                    <a:pt x="120738" y="17526"/>
                  </a:moveTo>
                  <a:lnTo>
                    <a:pt x="120421" y="17653"/>
                  </a:lnTo>
                  <a:lnTo>
                    <a:pt x="120713" y="17780"/>
                  </a:lnTo>
                  <a:lnTo>
                    <a:pt x="120738" y="17526"/>
                  </a:lnTo>
                  <a:close/>
                </a:path>
                <a:path w="141604" h="52705">
                  <a:moveTo>
                    <a:pt x="120865" y="19253"/>
                  </a:moveTo>
                  <a:lnTo>
                    <a:pt x="120738" y="19253"/>
                  </a:lnTo>
                  <a:lnTo>
                    <a:pt x="120611" y="19367"/>
                  </a:lnTo>
                  <a:lnTo>
                    <a:pt x="120865" y="19253"/>
                  </a:lnTo>
                  <a:close/>
                </a:path>
                <a:path w="141604" h="52705">
                  <a:moveTo>
                    <a:pt x="121031" y="17907"/>
                  </a:moveTo>
                  <a:lnTo>
                    <a:pt x="120713" y="17780"/>
                  </a:lnTo>
                  <a:lnTo>
                    <a:pt x="120662" y="18288"/>
                  </a:lnTo>
                  <a:lnTo>
                    <a:pt x="120421" y="18542"/>
                  </a:lnTo>
                  <a:lnTo>
                    <a:pt x="119900" y="18948"/>
                  </a:lnTo>
                  <a:lnTo>
                    <a:pt x="120865" y="18796"/>
                  </a:lnTo>
                  <a:lnTo>
                    <a:pt x="121031" y="17907"/>
                  </a:lnTo>
                  <a:close/>
                </a:path>
                <a:path w="141604" h="52705">
                  <a:moveTo>
                    <a:pt x="121373" y="18973"/>
                  </a:moveTo>
                  <a:lnTo>
                    <a:pt x="120865" y="19253"/>
                  </a:lnTo>
                  <a:lnTo>
                    <a:pt x="121043" y="19240"/>
                  </a:lnTo>
                  <a:lnTo>
                    <a:pt x="121285" y="19253"/>
                  </a:lnTo>
                  <a:lnTo>
                    <a:pt x="121373" y="18973"/>
                  </a:lnTo>
                  <a:close/>
                </a:path>
                <a:path w="141604" h="52705">
                  <a:moveTo>
                    <a:pt x="124675" y="16878"/>
                  </a:moveTo>
                  <a:lnTo>
                    <a:pt x="124447" y="16217"/>
                  </a:lnTo>
                  <a:lnTo>
                    <a:pt x="123393" y="16116"/>
                  </a:lnTo>
                  <a:lnTo>
                    <a:pt x="122961" y="16395"/>
                  </a:lnTo>
                  <a:lnTo>
                    <a:pt x="122402" y="17246"/>
                  </a:lnTo>
                  <a:lnTo>
                    <a:pt x="122174" y="17094"/>
                  </a:lnTo>
                  <a:lnTo>
                    <a:pt x="122250" y="16789"/>
                  </a:lnTo>
                  <a:lnTo>
                    <a:pt x="122212" y="16598"/>
                  </a:lnTo>
                  <a:lnTo>
                    <a:pt x="121932" y="17246"/>
                  </a:lnTo>
                  <a:lnTo>
                    <a:pt x="121424" y="18186"/>
                  </a:lnTo>
                  <a:lnTo>
                    <a:pt x="121996" y="19037"/>
                  </a:lnTo>
                  <a:lnTo>
                    <a:pt x="122339" y="17995"/>
                  </a:lnTo>
                  <a:lnTo>
                    <a:pt x="122669" y="18249"/>
                  </a:lnTo>
                  <a:lnTo>
                    <a:pt x="122796" y="16992"/>
                  </a:lnTo>
                  <a:lnTo>
                    <a:pt x="123151" y="16687"/>
                  </a:lnTo>
                  <a:lnTo>
                    <a:pt x="123685" y="16878"/>
                  </a:lnTo>
                  <a:lnTo>
                    <a:pt x="123825" y="17233"/>
                  </a:lnTo>
                  <a:lnTo>
                    <a:pt x="123837" y="16967"/>
                  </a:lnTo>
                  <a:lnTo>
                    <a:pt x="124675" y="16878"/>
                  </a:lnTo>
                  <a:close/>
                </a:path>
                <a:path w="141604" h="52705">
                  <a:moveTo>
                    <a:pt x="126009" y="15862"/>
                  </a:moveTo>
                  <a:lnTo>
                    <a:pt x="125907" y="15544"/>
                  </a:lnTo>
                  <a:lnTo>
                    <a:pt x="125298" y="15367"/>
                  </a:lnTo>
                  <a:lnTo>
                    <a:pt x="125095" y="15875"/>
                  </a:lnTo>
                  <a:lnTo>
                    <a:pt x="125298" y="16179"/>
                  </a:lnTo>
                  <a:lnTo>
                    <a:pt x="125476" y="16510"/>
                  </a:lnTo>
                  <a:lnTo>
                    <a:pt x="125628" y="16865"/>
                  </a:lnTo>
                  <a:lnTo>
                    <a:pt x="125780" y="16522"/>
                  </a:lnTo>
                  <a:lnTo>
                    <a:pt x="125907" y="16192"/>
                  </a:lnTo>
                  <a:lnTo>
                    <a:pt x="126009" y="15862"/>
                  </a:lnTo>
                  <a:close/>
                </a:path>
                <a:path w="141604" h="52705">
                  <a:moveTo>
                    <a:pt x="130517" y="44246"/>
                  </a:moveTo>
                  <a:lnTo>
                    <a:pt x="130454" y="44386"/>
                  </a:lnTo>
                  <a:lnTo>
                    <a:pt x="130517" y="44246"/>
                  </a:lnTo>
                  <a:close/>
                </a:path>
                <a:path w="141604" h="52705">
                  <a:moveTo>
                    <a:pt x="133997" y="44958"/>
                  </a:moveTo>
                  <a:lnTo>
                    <a:pt x="133718" y="45085"/>
                  </a:lnTo>
                  <a:lnTo>
                    <a:pt x="133997" y="44958"/>
                  </a:lnTo>
                  <a:close/>
                </a:path>
                <a:path w="141604" h="52705">
                  <a:moveTo>
                    <a:pt x="135470" y="46101"/>
                  </a:moveTo>
                  <a:lnTo>
                    <a:pt x="135445" y="45974"/>
                  </a:lnTo>
                  <a:lnTo>
                    <a:pt x="135255" y="45834"/>
                  </a:lnTo>
                  <a:lnTo>
                    <a:pt x="135305" y="46177"/>
                  </a:lnTo>
                  <a:lnTo>
                    <a:pt x="135470" y="46101"/>
                  </a:lnTo>
                  <a:close/>
                </a:path>
                <a:path w="141604" h="52705">
                  <a:moveTo>
                    <a:pt x="136029" y="45212"/>
                  </a:moveTo>
                  <a:lnTo>
                    <a:pt x="135229" y="44831"/>
                  </a:lnTo>
                  <a:lnTo>
                    <a:pt x="134569" y="45339"/>
                  </a:lnTo>
                  <a:lnTo>
                    <a:pt x="135255" y="45834"/>
                  </a:lnTo>
                  <a:lnTo>
                    <a:pt x="136029" y="45212"/>
                  </a:lnTo>
                  <a:close/>
                </a:path>
                <a:path w="141604" h="52705">
                  <a:moveTo>
                    <a:pt x="140982" y="47625"/>
                  </a:moveTo>
                  <a:lnTo>
                    <a:pt x="139814" y="46482"/>
                  </a:lnTo>
                  <a:lnTo>
                    <a:pt x="139433" y="46101"/>
                  </a:lnTo>
                  <a:lnTo>
                    <a:pt x="137871" y="46482"/>
                  </a:lnTo>
                  <a:lnTo>
                    <a:pt x="137833" y="46355"/>
                  </a:lnTo>
                  <a:lnTo>
                    <a:pt x="137782" y="46228"/>
                  </a:lnTo>
                  <a:lnTo>
                    <a:pt x="137706" y="45974"/>
                  </a:lnTo>
                  <a:lnTo>
                    <a:pt x="137617" y="45720"/>
                  </a:lnTo>
                  <a:lnTo>
                    <a:pt x="138747" y="45974"/>
                  </a:lnTo>
                  <a:lnTo>
                    <a:pt x="138595" y="45720"/>
                  </a:lnTo>
                  <a:lnTo>
                    <a:pt x="138290" y="45212"/>
                  </a:lnTo>
                  <a:lnTo>
                    <a:pt x="137198" y="45974"/>
                  </a:lnTo>
                  <a:lnTo>
                    <a:pt x="137096" y="45466"/>
                  </a:lnTo>
                  <a:lnTo>
                    <a:pt x="137033" y="45339"/>
                  </a:lnTo>
                  <a:lnTo>
                    <a:pt x="136791" y="45085"/>
                  </a:lnTo>
                  <a:lnTo>
                    <a:pt x="135623" y="45974"/>
                  </a:lnTo>
                  <a:lnTo>
                    <a:pt x="135623" y="46101"/>
                  </a:lnTo>
                  <a:lnTo>
                    <a:pt x="135407" y="46151"/>
                  </a:lnTo>
                  <a:lnTo>
                    <a:pt x="134632" y="46355"/>
                  </a:lnTo>
                  <a:lnTo>
                    <a:pt x="134239" y="45847"/>
                  </a:lnTo>
                  <a:lnTo>
                    <a:pt x="134137" y="45720"/>
                  </a:lnTo>
                  <a:lnTo>
                    <a:pt x="134340" y="45212"/>
                  </a:lnTo>
                  <a:lnTo>
                    <a:pt x="133616" y="45720"/>
                  </a:lnTo>
                  <a:lnTo>
                    <a:pt x="133565" y="45339"/>
                  </a:lnTo>
                  <a:lnTo>
                    <a:pt x="133680" y="45148"/>
                  </a:lnTo>
                  <a:lnTo>
                    <a:pt x="133350" y="45339"/>
                  </a:lnTo>
                  <a:lnTo>
                    <a:pt x="132435" y="44958"/>
                  </a:lnTo>
                  <a:lnTo>
                    <a:pt x="132092" y="45720"/>
                  </a:lnTo>
                  <a:lnTo>
                    <a:pt x="131597" y="44958"/>
                  </a:lnTo>
                  <a:lnTo>
                    <a:pt x="130238" y="45847"/>
                  </a:lnTo>
                  <a:lnTo>
                    <a:pt x="130302" y="45466"/>
                  </a:lnTo>
                  <a:lnTo>
                    <a:pt x="130454" y="44450"/>
                  </a:lnTo>
                  <a:lnTo>
                    <a:pt x="130263" y="44704"/>
                  </a:lnTo>
                  <a:lnTo>
                    <a:pt x="129438" y="45466"/>
                  </a:lnTo>
                  <a:lnTo>
                    <a:pt x="128968" y="45339"/>
                  </a:lnTo>
                  <a:lnTo>
                    <a:pt x="129260" y="44958"/>
                  </a:lnTo>
                  <a:lnTo>
                    <a:pt x="130035" y="43942"/>
                  </a:lnTo>
                  <a:lnTo>
                    <a:pt x="127317" y="44958"/>
                  </a:lnTo>
                  <a:lnTo>
                    <a:pt x="127457" y="44577"/>
                  </a:lnTo>
                  <a:lnTo>
                    <a:pt x="127952" y="43307"/>
                  </a:lnTo>
                  <a:lnTo>
                    <a:pt x="127050" y="44577"/>
                  </a:lnTo>
                  <a:lnTo>
                    <a:pt x="126174" y="43688"/>
                  </a:lnTo>
                  <a:lnTo>
                    <a:pt x="125793" y="43307"/>
                  </a:lnTo>
                  <a:lnTo>
                    <a:pt x="124485" y="43688"/>
                  </a:lnTo>
                  <a:lnTo>
                    <a:pt x="124637" y="43561"/>
                  </a:lnTo>
                  <a:lnTo>
                    <a:pt x="124675" y="43434"/>
                  </a:lnTo>
                  <a:lnTo>
                    <a:pt x="124498" y="43307"/>
                  </a:lnTo>
                  <a:lnTo>
                    <a:pt x="124320" y="43180"/>
                  </a:lnTo>
                  <a:lnTo>
                    <a:pt x="124256" y="42545"/>
                  </a:lnTo>
                  <a:lnTo>
                    <a:pt x="124091" y="42291"/>
                  </a:lnTo>
                  <a:lnTo>
                    <a:pt x="123520" y="43307"/>
                  </a:lnTo>
                  <a:lnTo>
                    <a:pt x="122491" y="43180"/>
                  </a:lnTo>
                  <a:lnTo>
                    <a:pt x="121653" y="43561"/>
                  </a:lnTo>
                  <a:lnTo>
                    <a:pt x="121589" y="43053"/>
                  </a:lnTo>
                  <a:lnTo>
                    <a:pt x="121500" y="42418"/>
                  </a:lnTo>
                  <a:lnTo>
                    <a:pt x="121475" y="42164"/>
                  </a:lnTo>
                  <a:lnTo>
                    <a:pt x="122732" y="42545"/>
                  </a:lnTo>
                  <a:lnTo>
                    <a:pt x="122796" y="42291"/>
                  </a:lnTo>
                  <a:lnTo>
                    <a:pt x="123012" y="41402"/>
                  </a:lnTo>
                  <a:lnTo>
                    <a:pt x="122618" y="42291"/>
                  </a:lnTo>
                  <a:lnTo>
                    <a:pt x="122364" y="42164"/>
                  </a:lnTo>
                  <a:lnTo>
                    <a:pt x="121348" y="41656"/>
                  </a:lnTo>
                  <a:lnTo>
                    <a:pt x="121208" y="42418"/>
                  </a:lnTo>
                  <a:lnTo>
                    <a:pt x="121145" y="42164"/>
                  </a:lnTo>
                  <a:lnTo>
                    <a:pt x="121094" y="41910"/>
                  </a:lnTo>
                  <a:lnTo>
                    <a:pt x="121005" y="41529"/>
                  </a:lnTo>
                  <a:lnTo>
                    <a:pt x="120904" y="41910"/>
                  </a:lnTo>
                  <a:lnTo>
                    <a:pt x="121107" y="40894"/>
                  </a:lnTo>
                  <a:lnTo>
                    <a:pt x="120281" y="42164"/>
                  </a:lnTo>
                  <a:lnTo>
                    <a:pt x="120408" y="41402"/>
                  </a:lnTo>
                  <a:lnTo>
                    <a:pt x="120484" y="40894"/>
                  </a:lnTo>
                  <a:lnTo>
                    <a:pt x="119570" y="41402"/>
                  </a:lnTo>
                  <a:lnTo>
                    <a:pt x="119202" y="40386"/>
                  </a:lnTo>
                  <a:lnTo>
                    <a:pt x="119151" y="40259"/>
                  </a:lnTo>
                  <a:lnTo>
                    <a:pt x="120091" y="40005"/>
                  </a:lnTo>
                  <a:lnTo>
                    <a:pt x="118986" y="39878"/>
                  </a:lnTo>
                  <a:lnTo>
                    <a:pt x="118910" y="39598"/>
                  </a:lnTo>
                  <a:lnTo>
                    <a:pt x="118872" y="40005"/>
                  </a:lnTo>
                  <a:lnTo>
                    <a:pt x="118351" y="40386"/>
                  </a:lnTo>
                  <a:lnTo>
                    <a:pt x="117119" y="40005"/>
                  </a:lnTo>
                  <a:lnTo>
                    <a:pt x="117348" y="39878"/>
                  </a:lnTo>
                  <a:lnTo>
                    <a:pt x="117817" y="39624"/>
                  </a:lnTo>
                  <a:lnTo>
                    <a:pt x="118249" y="39382"/>
                  </a:lnTo>
                  <a:lnTo>
                    <a:pt x="118262" y="39116"/>
                  </a:lnTo>
                  <a:lnTo>
                    <a:pt x="118237" y="38735"/>
                  </a:lnTo>
                  <a:lnTo>
                    <a:pt x="117424" y="38481"/>
                  </a:lnTo>
                  <a:lnTo>
                    <a:pt x="116357" y="39116"/>
                  </a:lnTo>
                  <a:lnTo>
                    <a:pt x="115874" y="38735"/>
                  </a:lnTo>
                  <a:lnTo>
                    <a:pt x="115938" y="38608"/>
                  </a:lnTo>
                  <a:lnTo>
                    <a:pt x="115874" y="38481"/>
                  </a:lnTo>
                  <a:lnTo>
                    <a:pt x="116116" y="38354"/>
                  </a:lnTo>
                  <a:lnTo>
                    <a:pt x="114935" y="38608"/>
                  </a:lnTo>
                  <a:lnTo>
                    <a:pt x="113969" y="37084"/>
                  </a:lnTo>
                  <a:lnTo>
                    <a:pt x="112509" y="37465"/>
                  </a:lnTo>
                  <a:lnTo>
                    <a:pt x="112382" y="37719"/>
                  </a:lnTo>
                  <a:lnTo>
                    <a:pt x="111874" y="38608"/>
                  </a:lnTo>
                  <a:lnTo>
                    <a:pt x="111442" y="38354"/>
                  </a:lnTo>
                  <a:lnTo>
                    <a:pt x="110731" y="38735"/>
                  </a:lnTo>
                  <a:lnTo>
                    <a:pt x="110959" y="37973"/>
                  </a:lnTo>
                  <a:lnTo>
                    <a:pt x="111201" y="38227"/>
                  </a:lnTo>
                  <a:lnTo>
                    <a:pt x="111379" y="37973"/>
                  </a:lnTo>
                  <a:lnTo>
                    <a:pt x="111620" y="37846"/>
                  </a:lnTo>
                  <a:lnTo>
                    <a:pt x="111010" y="37846"/>
                  </a:lnTo>
                  <a:lnTo>
                    <a:pt x="111023" y="37719"/>
                  </a:lnTo>
                  <a:lnTo>
                    <a:pt x="111086" y="37211"/>
                  </a:lnTo>
                  <a:lnTo>
                    <a:pt x="111099" y="37084"/>
                  </a:lnTo>
                  <a:lnTo>
                    <a:pt x="111112" y="36957"/>
                  </a:lnTo>
                  <a:lnTo>
                    <a:pt x="110921" y="36995"/>
                  </a:lnTo>
                  <a:lnTo>
                    <a:pt x="109715" y="37211"/>
                  </a:lnTo>
                  <a:lnTo>
                    <a:pt x="109283" y="36703"/>
                  </a:lnTo>
                  <a:lnTo>
                    <a:pt x="109397" y="35941"/>
                  </a:lnTo>
                  <a:lnTo>
                    <a:pt x="109537" y="35560"/>
                  </a:lnTo>
                  <a:lnTo>
                    <a:pt x="110871" y="37007"/>
                  </a:lnTo>
                  <a:lnTo>
                    <a:pt x="110756" y="36576"/>
                  </a:lnTo>
                  <a:lnTo>
                    <a:pt x="110490" y="35814"/>
                  </a:lnTo>
                  <a:lnTo>
                    <a:pt x="111328" y="36703"/>
                  </a:lnTo>
                  <a:lnTo>
                    <a:pt x="111340" y="35814"/>
                  </a:lnTo>
                  <a:lnTo>
                    <a:pt x="111353" y="35560"/>
                  </a:lnTo>
                  <a:lnTo>
                    <a:pt x="111366" y="34925"/>
                  </a:lnTo>
                  <a:lnTo>
                    <a:pt x="111366" y="34798"/>
                  </a:lnTo>
                  <a:lnTo>
                    <a:pt x="111798" y="36703"/>
                  </a:lnTo>
                  <a:lnTo>
                    <a:pt x="111899" y="37134"/>
                  </a:lnTo>
                  <a:lnTo>
                    <a:pt x="112064" y="35306"/>
                  </a:lnTo>
                  <a:lnTo>
                    <a:pt x="110807" y="34163"/>
                  </a:lnTo>
                  <a:lnTo>
                    <a:pt x="110248" y="34798"/>
                  </a:lnTo>
                  <a:lnTo>
                    <a:pt x="108915" y="33782"/>
                  </a:lnTo>
                  <a:lnTo>
                    <a:pt x="108521" y="34036"/>
                  </a:lnTo>
                  <a:lnTo>
                    <a:pt x="108419" y="34290"/>
                  </a:lnTo>
                  <a:lnTo>
                    <a:pt x="108635" y="34544"/>
                  </a:lnTo>
                  <a:lnTo>
                    <a:pt x="108051" y="34925"/>
                  </a:lnTo>
                  <a:lnTo>
                    <a:pt x="107213" y="34925"/>
                  </a:lnTo>
                  <a:lnTo>
                    <a:pt x="107213" y="39624"/>
                  </a:lnTo>
                  <a:lnTo>
                    <a:pt x="105956" y="39344"/>
                  </a:lnTo>
                  <a:lnTo>
                    <a:pt x="106527" y="38608"/>
                  </a:lnTo>
                  <a:lnTo>
                    <a:pt x="107213" y="39624"/>
                  </a:lnTo>
                  <a:lnTo>
                    <a:pt x="107213" y="34925"/>
                  </a:lnTo>
                  <a:lnTo>
                    <a:pt x="105562" y="34925"/>
                  </a:lnTo>
                  <a:lnTo>
                    <a:pt x="106095" y="34036"/>
                  </a:lnTo>
                  <a:lnTo>
                    <a:pt x="107467" y="31750"/>
                  </a:lnTo>
                  <a:lnTo>
                    <a:pt x="105270" y="32385"/>
                  </a:lnTo>
                  <a:lnTo>
                    <a:pt x="104622" y="32893"/>
                  </a:lnTo>
                  <a:lnTo>
                    <a:pt x="104013" y="34036"/>
                  </a:lnTo>
                  <a:lnTo>
                    <a:pt x="103403" y="33274"/>
                  </a:lnTo>
                  <a:lnTo>
                    <a:pt x="103301" y="33147"/>
                  </a:lnTo>
                  <a:lnTo>
                    <a:pt x="103390" y="32766"/>
                  </a:lnTo>
                  <a:lnTo>
                    <a:pt x="103886" y="32131"/>
                  </a:lnTo>
                  <a:lnTo>
                    <a:pt x="103949" y="31991"/>
                  </a:lnTo>
                  <a:lnTo>
                    <a:pt x="102654" y="31369"/>
                  </a:lnTo>
                  <a:lnTo>
                    <a:pt x="102654" y="32004"/>
                  </a:lnTo>
                  <a:lnTo>
                    <a:pt x="102590" y="33274"/>
                  </a:lnTo>
                  <a:lnTo>
                    <a:pt x="102362" y="33020"/>
                  </a:lnTo>
                  <a:lnTo>
                    <a:pt x="101663" y="32258"/>
                  </a:lnTo>
                  <a:lnTo>
                    <a:pt x="100888" y="31877"/>
                  </a:lnTo>
                  <a:lnTo>
                    <a:pt x="101003" y="31369"/>
                  </a:lnTo>
                  <a:lnTo>
                    <a:pt x="101117" y="30861"/>
                  </a:lnTo>
                  <a:lnTo>
                    <a:pt x="100609" y="30734"/>
                  </a:lnTo>
                  <a:lnTo>
                    <a:pt x="100101" y="30607"/>
                  </a:lnTo>
                  <a:lnTo>
                    <a:pt x="99593" y="30480"/>
                  </a:lnTo>
                  <a:lnTo>
                    <a:pt x="97701" y="30607"/>
                  </a:lnTo>
                  <a:lnTo>
                    <a:pt x="97282" y="30480"/>
                  </a:lnTo>
                  <a:lnTo>
                    <a:pt x="96901" y="30378"/>
                  </a:lnTo>
                  <a:lnTo>
                    <a:pt x="96901" y="35687"/>
                  </a:lnTo>
                  <a:lnTo>
                    <a:pt x="96710" y="35890"/>
                  </a:lnTo>
                  <a:lnTo>
                    <a:pt x="96875" y="35941"/>
                  </a:lnTo>
                  <a:lnTo>
                    <a:pt x="96710" y="35941"/>
                  </a:lnTo>
                  <a:lnTo>
                    <a:pt x="96202" y="35775"/>
                  </a:lnTo>
                  <a:lnTo>
                    <a:pt x="96202" y="36449"/>
                  </a:lnTo>
                  <a:lnTo>
                    <a:pt x="96126" y="36576"/>
                  </a:lnTo>
                  <a:lnTo>
                    <a:pt x="95923" y="36830"/>
                  </a:lnTo>
                  <a:lnTo>
                    <a:pt x="95567" y="36830"/>
                  </a:lnTo>
                  <a:lnTo>
                    <a:pt x="95542" y="36449"/>
                  </a:lnTo>
                  <a:lnTo>
                    <a:pt x="96113" y="36576"/>
                  </a:lnTo>
                  <a:lnTo>
                    <a:pt x="96202" y="36449"/>
                  </a:lnTo>
                  <a:lnTo>
                    <a:pt x="96202" y="35775"/>
                  </a:lnTo>
                  <a:lnTo>
                    <a:pt x="95542" y="35560"/>
                  </a:lnTo>
                  <a:lnTo>
                    <a:pt x="96570" y="35052"/>
                  </a:lnTo>
                  <a:lnTo>
                    <a:pt x="96901" y="35687"/>
                  </a:lnTo>
                  <a:lnTo>
                    <a:pt x="96901" y="30378"/>
                  </a:lnTo>
                  <a:lnTo>
                    <a:pt x="96012" y="30099"/>
                  </a:lnTo>
                  <a:lnTo>
                    <a:pt x="96202" y="29845"/>
                  </a:lnTo>
                  <a:lnTo>
                    <a:pt x="96596" y="29718"/>
                  </a:lnTo>
                  <a:lnTo>
                    <a:pt x="96342" y="29210"/>
                  </a:lnTo>
                  <a:lnTo>
                    <a:pt x="94767" y="29032"/>
                  </a:lnTo>
                  <a:lnTo>
                    <a:pt x="94767" y="29972"/>
                  </a:lnTo>
                  <a:lnTo>
                    <a:pt x="94754" y="30099"/>
                  </a:lnTo>
                  <a:lnTo>
                    <a:pt x="94640" y="30480"/>
                  </a:lnTo>
                  <a:lnTo>
                    <a:pt x="94551" y="30607"/>
                  </a:lnTo>
                  <a:lnTo>
                    <a:pt x="94361" y="30480"/>
                  </a:lnTo>
                  <a:lnTo>
                    <a:pt x="94538" y="30353"/>
                  </a:lnTo>
                  <a:lnTo>
                    <a:pt x="94272" y="30099"/>
                  </a:lnTo>
                  <a:lnTo>
                    <a:pt x="93929" y="29718"/>
                  </a:lnTo>
                  <a:lnTo>
                    <a:pt x="94449" y="29845"/>
                  </a:lnTo>
                  <a:lnTo>
                    <a:pt x="94767" y="29972"/>
                  </a:lnTo>
                  <a:lnTo>
                    <a:pt x="94767" y="29032"/>
                  </a:lnTo>
                  <a:lnTo>
                    <a:pt x="94094" y="28956"/>
                  </a:lnTo>
                  <a:lnTo>
                    <a:pt x="93256" y="28371"/>
                  </a:lnTo>
                  <a:lnTo>
                    <a:pt x="93256" y="34671"/>
                  </a:lnTo>
                  <a:lnTo>
                    <a:pt x="92113" y="34163"/>
                  </a:lnTo>
                  <a:lnTo>
                    <a:pt x="91554" y="33934"/>
                  </a:lnTo>
                  <a:lnTo>
                    <a:pt x="91719" y="33782"/>
                  </a:lnTo>
                  <a:lnTo>
                    <a:pt x="92557" y="33020"/>
                  </a:lnTo>
                  <a:lnTo>
                    <a:pt x="93192" y="34036"/>
                  </a:lnTo>
                  <a:lnTo>
                    <a:pt x="93256" y="34671"/>
                  </a:lnTo>
                  <a:lnTo>
                    <a:pt x="93256" y="28371"/>
                  </a:lnTo>
                  <a:lnTo>
                    <a:pt x="91770" y="27305"/>
                  </a:lnTo>
                  <a:lnTo>
                    <a:pt x="91592" y="27178"/>
                  </a:lnTo>
                  <a:lnTo>
                    <a:pt x="91046" y="26797"/>
                  </a:lnTo>
                  <a:lnTo>
                    <a:pt x="90157" y="26162"/>
                  </a:lnTo>
                  <a:lnTo>
                    <a:pt x="89077" y="26670"/>
                  </a:lnTo>
                  <a:lnTo>
                    <a:pt x="88912" y="26670"/>
                  </a:lnTo>
                  <a:lnTo>
                    <a:pt x="88417" y="26797"/>
                  </a:lnTo>
                  <a:lnTo>
                    <a:pt x="87947" y="26797"/>
                  </a:lnTo>
                  <a:lnTo>
                    <a:pt x="87985" y="26162"/>
                  </a:lnTo>
                  <a:lnTo>
                    <a:pt x="88366" y="26035"/>
                  </a:lnTo>
                  <a:lnTo>
                    <a:pt x="86715" y="26162"/>
                  </a:lnTo>
                  <a:lnTo>
                    <a:pt x="83858" y="26162"/>
                  </a:lnTo>
                  <a:lnTo>
                    <a:pt x="83642" y="25908"/>
                  </a:lnTo>
                  <a:lnTo>
                    <a:pt x="82677" y="24765"/>
                  </a:lnTo>
                  <a:lnTo>
                    <a:pt x="83045" y="24638"/>
                  </a:lnTo>
                  <a:lnTo>
                    <a:pt x="81991" y="23876"/>
                  </a:lnTo>
                  <a:lnTo>
                    <a:pt x="81178" y="25908"/>
                  </a:lnTo>
                  <a:lnTo>
                    <a:pt x="80810" y="25400"/>
                  </a:lnTo>
                  <a:lnTo>
                    <a:pt x="80441" y="24892"/>
                  </a:lnTo>
                  <a:lnTo>
                    <a:pt x="80352" y="24765"/>
                  </a:lnTo>
                  <a:lnTo>
                    <a:pt x="80606" y="24765"/>
                  </a:lnTo>
                  <a:lnTo>
                    <a:pt x="78193" y="23622"/>
                  </a:lnTo>
                  <a:lnTo>
                    <a:pt x="75158" y="23622"/>
                  </a:lnTo>
                  <a:lnTo>
                    <a:pt x="75044" y="23495"/>
                  </a:lnTo>
                  <a:lnTo>
                    <a:pt x="74561" y="22987"/>
                  </a:lnTo>
                  <a:lnTo>
                    <a:pt x="73494" y="21844"/>
                  </a:lnTo>
                  <a:lnTo>
                    <a:pt x="72834" y="22987"/>
                  </a:lnTo>
                  <a:lnTo>
                    <a:pt x="72631" y="22733"/>
                  </a:lnTo>
                  <a:lnTo>
                    <a:pt x="72428" y="22479"/>
                  </a:lnTo>
                  <a:lnTo>
                    <a:pt x="71018" y="20701"/>
                  </a:lnTo>
                  <a:lnTo>
                    <a:pt x="70472" y="22479"/>
                  </a:lnTo>
                  <a:lnTo>
                    <a:pt x="70205" y="22225"/>
                  </a:lnTo>
                  <a:lnTo>
                    <a:pt x="69138" y="21209"/>
                  </a:lnTo>
                  <a:lnTo>
                    <a:pt x="69392" y="21082"/>
                  </a:lnTo>
                  <a:lnTo>
                    <a:pt x="69659" y="20955"/>
                  </a:lnTo>
                  <a:lnTo>
                    <a:pt x="67576" y="20066"/>
                  </a:lnTo>
                  <a:lnTo>
                    <a:pt x="67005" y="19939"/>
                  </a:lnTo>
                  <a:lnTo>
                    <a:pt x="66535" y="21082"/>
                  </a:lnTo>
                  <a:lnTo>
                    <a:pt x="65811" y="21082"/>
                  </a:lnTo>
                  <a:lnTo>
                    <a:pt x="65913" y="20193"/>
                  </a:lnTo>
                  <a:lnTo>
                    <a:pt x="64820" y="21082"/>
                  </a:lnTo>
                  <a:lnTo>
                    <a:pt x="64427" y="19812"/>
                  </a:lnTo>
                  <a:lnTo>
                    <a:pt x="63715" y="20066"/>
                  </a:lnTo>
                  <a:lnTo>
                    <a:pt x="63995" y="20066"/>
                  </a:lnTo>
                  <a:lnTo>
                    <a:pt x="64084" y="20193"/>
                  </a:lnTo>
                  <a:lnTo>
                    <a:pt x="64173" y="20828"/>
                  </a:lnTo>
                  <a:lnTo>
                    <a:pt x="63093" y="21082"/>
                  </a:lnTo>
                  <a:lnTo>
                    <a:pt x="62141" y="20320"/>
                  </a:lnTo>
                  <a:lnTo>
                    <a:pt x="61810" y="20066"/>
                  </a:lnTo>
                  <a:lnTo>
                    <a:pt x="61658" y="19939"/>
                  </a:lnTo>
                  <a:lnTo>
                    <a:pt x="61645" y="19431"/>
                  </a:lnTo>
                  <a:lnTo>
                    <a:pt x="59905" y="19812"/>
                  </a:lnTo>
                  <a:lnTo>
                    <a:pt x="59080" y="20066"/>
                  </a:lnTo>
                  <a:lnTo>
                    <a:pt x="59105" y="19900"/>
                  </a:lnTo>
                  <a:lnTo>
                    <a:pt x="58547" y="20320"/>
                  </a:lnTo>
                  <a:lnTo>
                    <a:pt x="58775" y="19939"/>
                  </a:lnTo>
                  <a:lnTo>
                    <a:pt x="59677" y="18415"/>
                  </a:lnTo>
                  <a:lnTo>
                    <a:pt x="58432" y="19177"/>
                  </a:lnTo>
                  <a:lnTo>
                    <a:pt x="58496" y="19558"/>
                  </a:lnTo>
                  <a:lnTo>
                    <a:pt x="58420" y="19685"/>
                  </a:lnTo>
                  <a:lnTo>
                    <a:pt x="58305" y="19939"/>
                  </a:lnTo>
                  <a:lnTo>
                    <a:pt x="58000" y="19685"/>
                  </a:lnTo>
                  <a:lnTo>
                    <a:pt x="57696" y="19431"/>
                  </a:lnTo>
                  <a:lnTo>
                    <a:pt x="56299" y="19431"/>
                  </a:lnTo>
                  <a:lnTo>
                    <a:pt x="55283" y="19685"/>
                  </a:lnTo>
                  <a:lnTo>
                    <a:pt x="55448" y="19050"/>
                  </a:lnTo>
                  <a:lnTo>
                    <a:pt x="53581" y="18923"/>
                  </a:lnTo>
                  <a:lnTo>
                    <a:pt x="51549" y="19558"/>
                  </a:lnTo>
                  <a:lnTo>
                    <a:pt x="49479" y="19685"/>
                  </a:lnTo>
                  <a:lnTo>
                    <a:pt x="50165" y="19900"/>
                  </a:lnTo>
                  <a:lnTo>
                    <a:pt x="50190" y="21082"/>
                  </a:lnTo>
                  <a:lnTo>
                    <a:pt x="49593" y="21209"/>
                  </a:lnTo>
                  <a:lnTo>
                    <a:pt x="49542" y="21056"/>
                  </a:lnTo>
                  <a:lnTo>
                    <a:pt x="49212" y="21463"/>
                  </a:lnTo>
                  <a:lnTo>
                    <a:pt x="48450" y="21336"/>
                  </a:lnTo>
                  <a:lnTo>
                    <a:pt x="48564" y="20447"/>
                  </a:lnTo>
                  <a:lnTo>
                    <a:pt x="48577" y="20320"/>
                  </a:lnTo>
                  <a:lnTo>
                    <a:pt x="48983" y="19939"/>
                  </a:lnTo>
                  <a:lnTo>
                    <a:pt x="48094" y="20447"/>
                  </a:lnTo>
                  <a:lnTo>
                    <a:pt x="48031" y="20193"/>
                  </a:lnTo>
                  <a:lnTo>
                    <a:pt x="48006" y="20066"/>
                  </a:lnTo>
                  <a:lnTo>
                    <a:pt x="48209" y="19939"/>
                  </a:lnTo>
                  <a:lnTo>
                    <a:pt x="48221" y="19558"/>
                  </a:lnTo>
                  <a:lnTo>
                    <a:pt x="47917" y="20193"/>
                  </a:lnTo>
                  <a:lnTo>
                    <a:pt x="47663" y="19939"/>
                  </a:lnTo>
                  <a:lnTo>
                    <a:pt x="46494" y="18796"/>
                  </a:lnTo>
                  <a:lnTo>
                    <a:pt x="46075" y="19939"/>
                  </a:lnTo>
                  <a:lnTo>
                    <a:pt x="45974" y="19558"/>
                  </a:lnTo>
                  <a:lnTo>
                    <a:pt x="43929" y="19812"/>
                  </a:lnTo>
                  <a:lnTo>
                    <a:pt x="43053" y="20320"/>
                  </a:lnTo>
                  <a:lnTo>
                    <a:pt x="41427" y="20701"/>
                  </a:lnTo>
                  <a:lnTo>
                    <a:pt x="41541" y="21463"/>
                  </a:lnTo>
                  <a:lnTo>
                    <a:pt x="40868" y="21463"/>
                  </a:lnTo>
                  <a:lnTo>
                    <a:pt x="40500" y="22225"/>
                  </a:lnTo>
                  <a:lnTo>
                    <a:pt x="39268" y="22098"/>
                  </a:lnTo>
                  <a:lnTo>
                    <a:pt x="37820" y="21717"/>
                  </a:lnTo>
                  <a:lnTo>
                    <a:pt x="36398" y="22098"/>
                  </a:lnTo>
                  <a:lnTo>
                    <a:pt x="35598" y="22644"/>
                  </a:lnTo>
                  <a:lnTo>
                    <a:pt x="35687" y="22771"/>
                  </a:lnTo>
                  <a:lnTo>
                    <a:pt x="36245" y="22860"/>
                  </a:lnTo>
                  <a:lnTo>
                    <a:pt x="35902" y="23495"/>
                  </a:lnTo>
                  <a:lnTo>
                    <a:pt x="35788" y="23114"/>
                  </a:lnTo>
                  <a:lnTo>
                    <a:pt x="35687" y="22771"/>
                  </a:lnTo>
                  <a:lnTo>
                    <a:pt x="34264" y="23114"/>
                  </a:lnTo>
                  <a:lnTo>
                    <a:pt x="34886" y="22352"/>
                  </a:lnTo>
                  <a:lnTo>
                    <a:pt x="32727" y="22987"/>
                  </a:lnTo>
                  <a:lnTo>
                    <a:pt x="30734" y="24130"/>
                  </a:lnTo>
                  <a:lnTo>
                    <a:pt x="31038" y="24384"/>
                  </a:lnTo>
                  <a:lnTo>
                    <a:pt x="31330" y="24384"/>
                  </a:lnTo>
                  <a:lnTo>
                    <a:pt x="31254" y="24765"/>
                  </a:lnTo>
                  <a:lnTo>
                    <a:pt x="30899" y="24892"/>
                  </a:lnTo>
                  <a:lnTo>
                    <a:pt x="30302" y="24638"/>
                  </a:lnTo>
                  <a:lnTo>
                    <a:pt x="30353" y="24130"/>
                  </a:lnTo>
                  <a:lnTo>
                    <a:pt x="28257" y="25781"/>
                  </a:lnTo>
                  <a:lnTo>
                    <a:pt x="24269" y="23114"/>
                  </a:lnTo>
                  <a:lnTo>
                    <a:pt x="22821" y="25146"/>
                  </a:lnTo>
                  <a:lnTo>
                    <a:pt x="22656" y="25273"/>
                  </a:lnTo>
                  <a:lnTo>
                    <a:pt x="21082" y="26543"/>
                  </a:lnTo>
                  <a:lnTo>
                    <a:pt x="20142" y="26670"/>
                  </a:lnTo>
                  <a:lnTo>
                    <a:pt x="21463" y="25781"/>
                  </a:lnTo>
                  <a:lnTo>
                    <a:pt x="20662" y="25527"/>
                  </a:lnTo>
                  <a:lnTo>
                    <a:pt x="19786" y="26416"/>
                  </a:lnTo>
                  <a:lnTo>
                    <a:pt x="18948" y="26670"/>
                  </a:lnTo>
                  <a:lnTo>
                    <a:pt x="17767" y="26797"/>
                  </a:lnTo>
                  <a:lnTo>
                    <a:pt x="17284" y="26797"/>
                  </a:lnTo>
                  <a:lnTo>
                    <a:pt x="17018" y="27178"/>
                  </a:lnTo>
                  <a:lnTo>
                    <a:pt x="16916" y="26085"/>
                  </a:lnTo>
                  <a:lnTo>
                    <a:pt x="16662" y="26289"/>
                  </a:lnTo>
                  <a:lnTo>
                    <a:pt x="16573" y="32778"/>
                  </a:lnTo>
                  <a:lnTo>
                    <a:pt x="15125" y="33845"/>
                  </a:lnTo>
                  <a:lnTo>
                    <a:pt x="15227" y="33274"/>
                  </a:lnTo>
                  <a:lnTo>
                    <a:pt x="15303" y="32766"/>
                  </a:lnTo>
                  <a:lnTo>
                    <a:pt x="16065" y="32385"/>
                  </a:lnTo>
                  <a:lnTo>
                    <a:pt x="16332" y="32385"/>
                  </a:lnTo>
                  <a:lnTo>
                    <a:pt x="16370" y="32512"/>
                  </a:lnTo>
                  <a:lnTo>
                    <a:pt x="16573" y="32778"/>
                  </a:lnTo>
                  <a:lnTo>
                    <a:pt x="16573" y="26390"/>
                  </a:lnTo>
                  <a:lnTo>
                    <a:pt x="16421" y="26543"/>
                  </a:lnTo>
                  <a:lnTo>
                    <a:pt x="15671" y="26924"/>
                  </a:lnTo>
                  <a:lnTo>
                    <a:pt x="16395" y="26162"/>
                  </a:lnTo>
                  <a:lnTo>
                    <a:pt x="15709" y="26670"/>
                  </a:lnTo>
                  <a:lnTo>
                    <a:pt x="15570" y="26924"/>
                  </a:lnTo>
                  <a:lnTo>
                    <a:pt x="14986" y="27432"/>
                  </a:lnTo>
                  <a:lnTo>
                    <a:pt x="15608" y="26873"/>
                  </a:lnTo>
                  <a:lnTo>
                    <a:pt x="15189" y="27178"/>
                  </a:lnTo>
                  <a:lnTo>
                    <a:pt x="14147" y="27686"/>
                  </a:lnTo>
                  <a:lnTo>
                    <a:pt x="13665" y="28194"/>
                  </a:lnTo>
                  <a:lnTo>
                    <a:pt x="14287" y="27051"/>
                  </a:lnTo>
                  <a:lnTo>
                    <a:pt x="14401" y="26924"/>
                  </a:lnTo>
                  <a:lnTo>
                    <a:pt x="14630" y="26670"/>
                  </a:lnTo>
                  <a:lnTo>
                    <a:pt x="15163" y="26162"/>
                  </a:lnTo>
                  <a:lnTo>
                    <a:pt x="15709" y="25908"/>
                  </a:lnTo>
                  <a:lnTo>
                    <a:pt x="16548" y="25565"/>
                  </a:lnTo>
                  <a:lnTo>
                    <a:pt x="10718" y="26670"/>
                  </a:lnTo>
                  <a:lnTo>
                    <a:pt x="14084" y="25781"/>
                  </a:lnTo>
                  <a:lnTo>
                    <a:pt x="15100" y="25654"/>
                  </a:lnTo>
                  <a:lnTo>
                    <a:pt x="16116" y="25527"/>
                  </a:lnTo>
                  <a:lnTo>
                    <a:pt x="14973" y="25654"/>
                  </a:lnTo>
                  <a:lnTo>
                    <a:pt x="15443" y="25273"/>
                  </a:lnTo>
                  <a:lnTo>
                    <a:pt x="16776" y="24511"/>
                  </a:lnTo>
                  <a:lnTo>
                    <a:pt x="16979" y="23749"/>
                  </a:lnTo>
                  <a:lnTo>
                    <a:pt x="17081" y="24003"/>
                  </a:lnTo>
                  <a:lnTo>
                    <a:pt x="17335" y="24130"/>
                  </a:lnTo>
                  <a:lnTo>
                    <a:pt x="17208" y="24257"/>
                  </a:lnTo>
                  <a:lnTo>
                    <a:pt x="18059" y="24511"/>
                  </a:lnTo>
                  <a:lnTo>
                    <a:pt x="18122" y="23749"/>
                  </a:lnTo>
                  <a:lnTo>
                    <a:pt x="18059" y="23495"/>
                  </a:lnTo>
                  <a:lnTo>
                    <a:pt x="17843" y="23114"/>
                  </a:lnTo>
                  <a:lnTo>
                    <a:pt x="18097" y="22987"/>
                  </a:lnTo>
                  <a:lnTo>
                    <a:pt x="18211" y="23495"/>
                  </a:lnTo>
                  <a:lnTo>
                    <a:pt x="18503" y="23749"/>
                  </a:lnTo>
                  <a:lnTo>
                    <a:pt x="19062" y="23876"/>
                  </a:lnTo>
                  <a:lnTo>
                    <a:pt x="19164" y="22987"/>
                  </a:lnTo>
                  <a:lnTo>
                    <a:pt x="19227" y="22479"/>
                  </a:lnTo>
                  <a:lnTo>
                    <a:pt x="19278" y="22098"/>
                  </a:lnTo>
                  <a:lnTo>
                    <a:pt x="19926" y="22644"/>
                  </a:lnTo>
                  <a:lnTo>
                    <a:pt x="19977" y="22479"/>
                  </a:lnTo>
                  <a:lnTo>
                    <a:pt x="21475" y="22098"/>
                  </a:lnTo>
                  <a:lnTo>
                    <a:pt x="20713" y="21590"/>
                  </a:lnTo>
                  <a:lnTo>
                    <a:pt x="21869" y="21463"/>
                  </a:lnTo>
                  <a:lnTo>
                    <a:pt x="22313" y="20193"/>
                  </a:lnTo>
                  <a:lnTo>
                    <a:pt x="23329" y="20193"/>
                  </a:lnTo>
                  <a:lnTo>
                    <a:pt x="23342" y="20383"/>
                  </a:lnTo>
                  <a:lnTo>
                    <a:pt x="24168" y="20370"/>
                  </a:lnTo>
                  <a:lnTo>
                    <a:pt x="23850" y="20193"/>
                  </a:lnTo>
                  <a:lnTo>
                    <a:pt x="23583" y="20142"/>
                  </a:lnTo>
                  <a:lnTo>
                    <a:pt x="23342" y="20142"/>
                  </a:lnTo>
                  <a:lnTo>
                    <a:pt x="23355" y="19685"/>
                  </a:lnTo>
                  <a:lnTo>
                    <a:pt x="23380" y="19050"/>
                  </a:lnTo>
                  <a:lnTo>
                    <a:pt x="25209" y="19685"/>
                  </a:lnTo>
                  <a:lnTo>
                    <a:pt x="24968" y="19050"/>
                  </a:lnTo>
                  <a:lnTo>
                    <a:pt x="24739" y="18415"/>
                  </a:lnTo>
                  <a:lnTo>
                    <a:pt x="25323" y="19685"/>
                  </a:lnTo>
                  <a:lnTo>
                    <a:pt x="26962" y="18542"/>
                  </a:lnTo>
                  <a:lnTo>
                    <a:pt x="27012" y="18415"/>
                  </a:lnTo>
                  <a:lnTo>
                    <a:pt x="27241" y="17780"/>
                  </a:lnTo>
                  <a:lnTo>
                    <a:pt x="27292" y="17653"/>
                  </a:lnTo>
                  <a:lnTo>
                    <a:pt x="27266" y="18161"/>
                  </a:lnTo>
                  <a:lnTo>
                    <a:pt x="28016" y="17780"/>
                  </a:lnTo>
                  <a:lnTo>
                    <a:pt x="28016" y="18351"/>
                  </a:lnTo>
                  <a:lnTo>
                    <a:pt x="28765" y="17995"/>
                  </a:lnTo>
                  <a:lnTo>
                    <a:pt x="28994" y="17780"/>
                  </a:lnTo>
                  <a:lnTo>
                    <a:pt x="29133" y="17653"/>
                  </a:lnTo>
                  <a:lnTo>
                    <a:pt x="29260" y="17526"/>
                  </a:lnTo>
                  <a:lnTo>
                    <a:pt x="28841" y="16891"/>
                  </a:lnTo>
                  <a:lnTo>
                    <a:pt x="30861" y="17780"/>
                  </a:lnTo>
                  <a:lnTo>
                    <a:pt x="30886" y="16891"/>
                  </a:lnTo>
                  <a:lnTo>
                    <a:pt x="30911" y="16383"/>
                  </a:lnTo>
                  <a:lnTo>
                    <a:pt x="30975" y="14478"/>
                  </a:lnTo>
                  <a:lnTo>
                    <a:pt x="32575" y="16129"/>
                  </a:lnTo>
                  <a:lnTo>
                    <a:pt x="34455" y="14478"/>
                  </a:lnTo>
                  <a:lnTo>
                    <a:pt x="36029" y="13385"/>
                  </a:lnTo>
                  <a:lnTo>
                    <a:pt x="36029" y="13081"/>
                  </a:lnTo>
                  <a:lnTo>
                    <a:pt x="36131" y="13309"/>
                  </a:lnTo>
                  <a:lnTo>
                    <a:pt x="36271" y="13233"/>
                  </a:lnTo>
                  <a:lnTo>
                    <a:pt x="36195" y="13462"/>
                  </a:lnTo>
                  <a:lnTo>
                    <a:pt x="36639" y="14478"/>
                  </a:lnTo>
                  <a:lnTo>
                    <a:pt x="38049" y="13385"/>
                  </a:lnTo>
                  <a:lnTo>
                    <a:pt x="36410" y="13144"/>
                  </a:lnTo>
                  <a:lnTo>
                    <a:pt x="37236" y="12700"/>
                  </a:lnTo>
                  <a:lnTo>
                    <a:pt x="37477" y="12573"/>
                  </a:lnTo>
                  <a:lnTo>
                    <a:pt x="38201" y="12192"/>
                  </a:lnTo>
                  <a:lnTo>
                    <a:pt x="38430" y="12941"/>
                  </a:lnTo>
                  <a:lnTo>
                    <a:pt x="38836" y="12192"/>
                  </a:lnTo>
                  <a:lnTo>
                    <a:pt x="39039" y="11811"/>
                  </a:lnTo>
                  <a:lnTo>
                    <a:pt x="41046" y="11430"/>
                  </a:lnTo>
                  <a:lnTo>
                    <a:pt x="41592" y="11430"/>
                  </a:lnTo>
                  <a:lnTo>
                    <a:pt x="40944" y="12065"/>
                  </a:lnTo>
                  <a:lnTo>
                    <a:pt x="40855" y="12319"/>
                  </a:lnTo>
                  <a:lnTo>
                    <a:pt x="42189" y="11430"/>
                  </a:lnTo>
                  <a:lnTo>
                    <a:pt x="42570" y="11176"/>
                  </a:lnTo>
                  <a:lnTo>
                    <a:pt x="44589" y="11430"/>
                  </a:lnTo>
                  <a:lnTo>
                    <a:pt x="44894" y="11176"/>
                  </a:lnTo>
                  <a:lnTo>
                    <a:pt x="46037" y="10223"/>
                  </a:lnTo>
                  <a:lnTo>
                    <a:pt x="45415" y="9525"/>
                  </a:lnTo>
                  <a:lnTo>
                    <a:pt x="45554" y="9398"/>
                  </a:lnTo>
                  <a:lnTo>
                    <a:pt x="45834" y="9144"/>
                  </a:lnTo>
                  <a:lnTo>
                    <a:pt x="46532" y="8509"/>
                  </a:lnTo>
                  <a:lnTo>
                    <a:pt x="46951" y="8128"/>
                  </a:lnTo>
                  <a:lnTo>
                    <a:pt x="47053" y="7620"/>
                  </a:lnTo>
                  <a:lnTo>
                    <a:pt x="46888" y="9398"/>
                  </a:lnTo>
                  <a:lnTo>
                    <a:pt x="48907" y="7620"/>
                  </a:lnTo>
                  <a:lnTo>
                    <a:pt x="48488" y="10033"/>
                  </a:lnTo>
                  <a:lnTo>
                    <a:pt x="48691" y="9906"/>
                  </a:lnTo>
                  <a:lnTo>
                    <a:pt x="48831" y="9652"/>
                  </a:lnTo>
                  <a:lnTo>
                    <a:pt x="48768" y="9144"/>
                  </a:lnTo>
                  <a:lnTo>
                    <a:pt x="49136" y="9144"/>
                  </a:lnTo>
                  <a:lnTo>
                    <a:pt x="49161" y="9652"/>
                  </a:lnTo>
                  <a:lnTo>
                    <a:pt x="49047" y="9906"/>
                  </a:lnTo>
                  <a:lnTo>
                    <a:pt x="50215" y="9398"/>
                  </a:lnTo>
                  <a:lnTo>
                    <a:pt x="49987" y="9144"/>
                  </a:lnTo>
                  <a:lnTo>
                    <a:pt x="49631" y="8763"/>
                  </a:lnTo>
                  <a:lnTo>
                    <a:pt x="50761" y="8509"/>
                  </a:lnTo>
                  <a:lnTo>
                    <a:pt x="50825" y="8890"/>
                  </a:lnTo>
                  <a:lnTo>
                    <a:pt x="50622" y="9017"/>
                  </a:lnTo>
                  <a:lnTo>
                    <a:pt x="50571" y="9398"/>
                  </a:lnTo>
                  <a:lnTo>
                    <a:pt x="51168" y="8509"/>
                  </a:lnTo>
                  <a:lnTo>
                    <a:pt x="51485" y="8001"/>
                  </a:lnTo>
                  <a:lnTo>
                    <a:pt x="52489" y="8001"/>
                  </a:lnTo>
                  <a:lnTo>
                    <a:pt x="52578" y="8445"/>
                  </a:lnTo>
                  <a:lnTo>
                    <a:pt x="53949" y="8128"/>
                  </a:lnTo>
                  <a:lnTo>
                    <a:pt x="54025" y="8001"/>
                  </a:lnTo>
                  <a:lnTo>
                    <a:pt x="54241" y="7620"/>
                  </a:lnTo>
                  <a:lnTo>
                    <a:pt x="54394" y="7366"/>
                  </a:lnTo>
                  <a:lnTo>
                    <a:pt x="54749" y="6731"/>
                  </a:lnTo>
                  <a:lnTo>
                    <a:pt x="54902" y="6477"/>
                  </a:lnTo>
                  <a:lnTo>
                    <a:pt x="56807" y="6858"/>
                  </a:lnTo>
                  <a:lnTo>
                    <a:pt x="56451" y="8255"/>
                  </a:lnTo>
                  <a:lnTo>
                    <a:pt x="57492" y="7112"/>
                  </a:lnTo>
                  <a:lnTo>
                    <a:pt x="57721" y="8255"/>
                  </a:lnTo>
                  <a:lnTo>
                    <a:pt x="58661" y="7874"/>
                  </a:lnTo>
                  <a:lnTo>
                    <a:pt x="58204" y="7366"/>
                  </a:lnTo>
                  <a:lnTo>
                    <a:pt x="59055" y="7239"/>
                  </a:lnTo>
                  <a:lnTo>
                    <a:pt x="59156" y="7112"/>
                  </a:lnTo>
                  <a:lnTo>
                    <a:pt x="59639" y="6477"/>
                  </a:lnTo>
                  <a:lnTo>
                    <a:pt x="59740" y="6350"/>
                  </a:lnTo>
                  <a:lnTo>
                    <a:pt x="60528" y="6604"/>
                  </a:lnTo>
                  <a:lnTo>
                    <a:pt x="59918" y="7239"/>
                  </a:lnTo>
                  <a:lnTo>
                    <a:pt x="61518" y="6858"/>
                  </a:lnTo>
                  <a:lnTo>
                    <a:pt x="60566" y="6477"/>
                  </a:lnTo>
                  <a:lnTo>
                    <a:pt x="60731" y="6350"/>
                  </a:lnTo>
                  <a:lnTo>
                    <a:pt x="61353" y="5867"/>
                  </a:lnTo>
                  <a:lnTo>
                    <a:pt x="60350" y="5080"/>
                  </a:lnTo>
                  <a:lnTo>
                    <a:pt x="61544" y="5207"/>
                  </a:lnTo>
                  <a:lnTo>
                    <a:pt x="61315" y="5334"/>
                  </a:lnTo>
                  <a:lnTo>
                    <a:pt x="62420" y="5207"/>
                  </a:lnTo>
                  <a:lnTo>
                    <a:pt x="62865" y="5803"/>
                  </a:lnTo>
                  <a:lnTo>
                    <a:pt x="62738" y="5930"/>
                  </a:lnTo>
                  <a:lnTo>
                    <a:pt x="62560" y="6096"/>
                  </a:lnTo>
                  <a:lnTo>
                    <a:pt x="62369" y="6210"/>
                  </a:lnTo>
                  <a:lnTo>
                    <a:pt x="62687" y="6248"/>
                  </a:lnTo>
                  <a:lnTo>
                    <a:pt x="62941" y="6248"/>
                  </a:lnTo>
                  <a:lnTo>
                    <a:pt x="62915" y="5842"/>
                  </a:lnTo>
                  <a:lnTo>
                    <a:pt x="63614" y="5207"/>
                  </a:lnTo>
                  <a:lnTo>
                    <a:pt x="63754" y="5080"/>
                  </a:lnTo>
                  <a:lnTo>
                    <a:pt x="64427" y="5334"/>
                  </a:lnTo>
                  <a:lnTo>
                    <a:pt x="64490" y="5461"/>
                  </a:lnTo>
                  <a:lnTo>
                    <a:pt x="64566" y="5842"/>
                  </a:lnTo>
                  <a:lnTo>
                    <a:pt x="64452" y="6858"/>
                  </a:lnTo>
                  <a:lnTo>
                    <a:pt x="64846" y="5842"/>
                  </a:lnTo>
                  <a:lnTo>
                    <a:pt x="66471" y="6477"/>
                  </a:lnTo>
                  <a:lnTo>
                    <a:pt x="66802" y="5842"/>
                  </a:lnTo>
                  <a:lnTo>
                    <a:pt x="66929" y="5588"/>
                  </a:lnTo>
                  <a:lnTo>
                    <a:pt x="66827" y="6350"/>
                  </a:lnTo>
                  <a:lnTo>
                    <a:pt x="67221" y="5588"/>
                  </a:lnTo>
                  <a:lnTo>
                    <a:pt x="67525" y="5778"/>
                  </a:lnTo>
                  <a:lnTo>
                    <a:pt x="67627" y="6477"/>
                  </a:lnTo>
                  <a:lnTo>
                    <a:pt x="68846" y="6604"/>
                  </a:lnTo>
                  <a:lnTo>
                    <a:pt x="67856" y="5588"/>
                  </a:lnTo>
                  <a:lnTo>
                    <a:pt x="67729" y="5461"/>
                  </a:lnTo>
                  <a:lnTo>
                    <a:pt x="67233" y="4953"/>
                  </a:lnTo>
                  <a:lnTo>
                    <a:pt x="68681" y="5588"/>
                  </a:lnTo>
                  <a:lnTo>
                    <a:pt x="68618" y="5842"/>
                  </a:lnTo>
                  <a:lnTo>
                    <a:pt x="68389" y="5842"/>
                  </a:lnTo>
                  <a:lnTo>
                    <a:pt x="69824" y="6223"/>
                  </a:lnTo>
                  <a:lnTo>
                    <a:pt x="71196" y="5461"/>
                  </a:lnTo>
                  <a:lnTo>
                    <a:pt x="72529" y="5969"/>
                  </a:lnTo>
                  <a:lnTo>
                    <a:pt x="72834" y="7035"/>
                  </a:lnTo>
                  <a:lnTo>
                    <a:pt x="73647" y="6985"/>
                  </a:lnTo>
                  <a:lnTo>
                    <a:pt x="75780" y="5969"/>
                  </a:lnTo>
                  <a:lnTo>
                    <a:pt x="77609" y="6477"/>
                  </a:lnTo>
                  <a:lnTo>
                    <a:pt x="77393" y="6388"/>
                  </a:lnTo>
                  <a:lnTo>
                    <a:pt x="77381" y="5969"/>
                  </a:lnTo>
                  <a:lnTo>
                    <a:pt x="77508" y="5461"/>
                  </a:lnTo>
                  <a:lnTo>
                    <a:pt x="77647" y="4953"/>
                  </a:lnTo>
                  <a:lnTo>
                    <a:pt x="77711" y="4699"/>
                  </a:lnTo>
                  <a:lnTo>
                    <a:pt x="78574" y="7239"/>
                  </a:lnTo>
                  <a:lnTo>
                    <a:pt x="79298" y="6781"/>
                  </a:lnTo>
                  <a:lnTo>
                    <a:pt x="79171" y="7366"/>
                  </a:lnTo>
                  <a:lnTo>
                    <a:pt x="79260" y="7239"/>
                  </a:lnTo>
                  <a:lnTo>
                    <a:pt x="80467" y="7747"/>
                  </a:lnTo>
                  <a:lnTo>
                    <a:pt x="81851" y="7239"/>
                  </a:lnTo>
                  <a:lnTo>
                    <a:pt x="83858" y="6985"/>
                  </a:lnTo>
                  <a:lnTo>
                    <a:pt x="83540" y="7366"/>
                  </a:lnTo>
                  <a:lnTo>
                    <a:pt x="84264" y="7874"/>
                  </a:lnTo>
                  <a:lnTo>
                    <a:pt x="85331" y="8001"/>
                  </a:lnTo>
                  <a:lnTo>
                    <a:pt x="86017" y="8382"/>
                  </a:lnTo>
                  <a:lnTo>
                    <a:pt x="86347" y="8001"/>
                  </a:lnTo>
                  <a:lnTo>
                    <a:pt x="86766" y="8255"/>
                  </a:lnTo>
                  <a:lnTo>
                    <a:pt x="86741" y="8001"/>
                  </a:lnTo>
                  <a:lnTo>
                    <a:pt x="86677" y="7493"/>
                  </a:lnTo>
                  <a:lnTo>
                    <a:pt x="88239" y="10541"/>
                  </a:lnTo>
                  <a:lnTo>
                    <a:pt x="90805" y="8509"/>
                  </a:lnTo>
                  <a:lnTo>
                    <a:pt x="91084" y="7493"/>
                  </a:lnTo>
                  <a:lnTo>
                    <a:pt x="90843" y="7239"/>
                  </a:lnTo>
                  <a:lnTo>
                    <a:pt x="90779" y="7035"/>
                  </a:lnTo>
                  <a:lnTo>
                    <a:pt x="90855" y="6604"/>
                  </a:lnTo>
                  <a:lnTo>
                    <a:pt x="90906" y="6477"/>
                  </a:lnTo>
                  <a:lnTo>
                    <a:pt x="90512" y="6477"/>
                  </a:lnTo>
                  <a:lnTo>
                    <a:pt x="90741" y="6096"/>
                  </a:lnTo>
                  <a:lnTo>
                    <a:pt x="90881" y="6096"/>
                  </a:lnTo>
                  <a:lnTo>
                    <a:pt x="91046" y="6477"/>
                  </a:lnTo>
                  <a:lnTo>
                    <a:pt x="91173" y="6388"/>
                  </a:lnTo>
                  <a:lnTo>
                    <a:pt x="91300" y="6350"/>
                  </a:lnTo>
                  <a:lnTo>
                    <a:pt x="90995" y="6096"/>
                  </a:lnTo>
                  <a:lnTo>
                    <a:pt x="90589" y="5715"/>
                  </a:lnTo>
                  <a:lnTo>
                    <a:pt x="90347" y="5461"/>
                  </a:lnTo>
                  <a:lnTo>
                    <a:pt x="90297" y="4953"/>
                  </a:lnTo>
                  <a:lnTo>
                    <a:pt x="90157" y="5461"/>
                  </a:lnTo>
                  <a:lnTo>
                    <a:pt x="90017" y="5715"/>
                  </a:lnTo>
                  <a:lnTo>
                    <a:pt x="89611" y="5588"/>
                  </a:lnTo>
                  <a:lnTo>
                    <a:pt x="88633" y="5334"/>
                  </a:lnTo>
                  <a:lnTo>
                    <a:pt x="89293" y="4953"/>
                  </a:lnTo>
                  <a:lnTo>
                    <a:pt x="89395" y="4699"/>
                  </a:lnTo>
                  <a:lnTo>
                    <a:pt x="89039" y="4318"/>
                  </a:lnTo>
                  <a:lnTo>
                    <a:pt x="88671" y="4699"/>
                  </a:lnTo>
                  <a:lnTo>
                    <a:pt x="88150" y="4064"/>
                  </a:lnTo>
                  <a:lnTo>
                    <a:pt x="87871" y="4953"/>
                  </a:lnTo>
                  <a:lnTo>
                    <a:pt x="87579" y="4826"/>
                  </a:lnTo>
                  <a:lnTo>
                    <a:pt x="87630" y="4318"/>
                  </a:lnTo>
                  <a:lnTo>
                    <a:pt x="87591" y="4064"/>
                  </a:lnTo>
                  <a:lnTo>
                    <a:pt x="86995" y="4318"/>
                  </a:lnTo>
                  <a:lnTo>
                    <a:pt x="84963" y="3556"/>
                  </a:lnTo>
                  <a:lnTo>
                    <a:pt x="85344" y="4584"/>
                  </a:lnTo>
                  <a:lnTo>
                    <a:pt x="85521" y="4826"/>
                  </a:lnTo>
                  <a:lnTo>
                    <a:pt x="83540" y="5334"/>
                  </a:lnTo>
                  <a:lnTo>
                    <a:pt x="82321" y="4064"/>
                  </a:lnTo>
                  <a:lnTo>
                    <a:pt x="82080" y="3810"/>
                  </a:lnTo>
                  <a:lnTo>
                    <a:pt x="81953" y="3683"/>
                  </a:lnTo>
                  <a:lnTo>
                    <a:pt x="80187" y="3810"/>
                  </a:lnTo>
                  <a:lnTo>
                    <a:pt x="80200" y="3683"/>
                  </a:lnTo>
                  <a:lnTo>
                    <a:pt x="80225" y="3556"/>
                  </a:lnTo>
                  <a:lnTo>
                    <a:pt x="79171" y="3683"/>
                  </a:lnTo>
                  <a:lnTo>
                    <a:pt x="77927" y="3429"/>
                  </a:lnTo>
                  <a:lnTo>
                    <a:pt x="77139" y="4064"/>
                  </a:lnTo>
                  <a:lnTo>
                    <a:pt x="76847" y="4064"/>
                  </a:lnTo>
                  <a:lnTo>
                    <a:pt x="76555" y="3556"/>
                  </a:lnTo>
                  <a:lnTo>
                    <a:pt x="76644" y="3048"/>
                  </a:lnTo>
                  <a:lnTo>
                    <a:pt x="75831" y="3175"/>
                  </a:lnTo>
                  <a:lnTo>
                    <a:pt x="75730" y="3556"/>
                  </a:lnTo>
                  <a:lnTo>
                    <a:pt x="75298" y="3302"/>
                  </a:lnTo>
                  <a:lnTo>
                    <a:pt x="74637" y="2921"/>
                  </a:lnTo>
                  <a:lnTo>
                    <a:pt x="75184" y="2667"/>
                  </a:lnTo>
                  <a:lnTo>
                    <a:pt x="75476" y="2667"/>
                  </a:lnTo>
                  <a:lnTo>
                    <a:pt x="75311" y="2603"/>
                  </a:lnTo>
                  <a:lnTo>
                    <a:pt x="75463" y="2540"/>
                  </a:lnTo>
                  <a:lnTo>
                    <a:pt x="74993" y="2489"/>
                  </a:lnTo>
                  <a:lnTo>
                    <a:pt x="74803" y="2413"/>
                  </a:lnTo>
                  <a:lnTo>
                    <a:pt x="74472" y="2286"/>
                  </a:lnTo>
                  <a:lnTo>
                    <a:pt x="74256" y="1778"/>
                  </a:lnTo>
                  <a:lnTo>
                    <a:pt x="73113" y="2540"/>
                  </a:lnTo>
                  <a:lnTo>
                    <a:pt x="73177" y="2413"/>
                  </a:lnTo>
                  <a:lnTo>
                    <a:pt x="73533" y="1778"/>
                  </a:lnTo>
                  <a:lnTo>
                    <a:pt x="72390" y="1524"/>
                  </a:lnTo>
                  <a:lnTo>
                    <a:pt x="72123" y="1663"/>
                  </a:lnTo>
                  <a:lnTo>
                    <a:pt x="71996" y="1879"/>
                  </a:lnTo>
                  <a:lnTo>
                    <a:pt x="72580" y="2413"/>
                  </a:lnTo>
                  <a:lnTo>
                    <a:pt x="72034" y="2413"/>
                  </a:lnTo>
                  <a:lnTo>
                    <a:pt x="71069" y="2286"/>
                  </a:lnTo>
                  <a:lnTo>
                    <a:pt x="71361" y="1270"/>
                  </a:lnTo>
                  <a:lnTo>
                    <a:pt x="69240" y="0"/>
                  </a:lnTo>
                  <a:lnTo>
                    <a:pt x="67551" y="3302"/>
                  </a:lnTo>
                  <a:lnTo>
                    <a:pt x="67043" y="2667"/>
                  </a:lnTo>
                  <a:lnTo>
                    <a:pt x="66776" y="2336"/>
                  </a:lnTo>
                  <a:lnTo>
                    <a:pt x="66598" y="2667"/>
                  </a:lnTo>
                  <a:lnTo>
                    <a:pt x="65633" y="2540"/>
                  </a:lnTo>
                  <a:lnTo>
                    <a:pt x="64566" y="1143"/>
                  </a:lnTo>
                  <a:lnTo>
                    <a:pt x="64262" y="1143"/>
                  </a:lnTo>
                  <a:lnTo>
                    <a:pt x="62877" y="508"/>
                  </a:lnTo>
                  <a:lnTo>
                    <a:pt x="63080" y="2667"/>
                  </a:lnTo>
                  <a:lnTo>
                    <a:pt x="61696" y="2286"/>
                  </a:lnTo>
                  <a:lnTo>
                    <a:pt x="61887" y="2667"/>
                  </a:lnTo>
                  <a:lnTo>
                    <a:pt x="62128" y="3683"/>
                  </a:lnTo>
                  <a:lnTo>
                    <a:pt x="61137" y="4064"/>
                  </a:lnTo>
                  <a:lnTo>
                    <a:pt x="60185" y="4064"/>
                  </a:lnTo>
                  <a:lnTo>
                    <a:pt x="60121" y="3810"/>
                  </a:lnTo>
                  <a:lnTo>
                    <a:pt x="59829" y="2667"/>
                  </a:lnTo>
                  <a:lnTo>
                    <a:pt x="60413" y="2286"/>
                  </a:lnTo>
                  <a:lnTo>
                    <a:pt x="60642" y="2286"/>
                  </a:lnTo>
                  <a:lnTo>
                    <a:pt x="60718" y="2463"/>
                  </a:lnTo>
                  <a:lnTo>
                    <a:pt x="60591" y="2527"/>
                  </a:lnTo>
                  <a:lnTo>
                    <a:pt x="60452" y="2590"/>
                  </a:lnTo>
                  <a:lnTo>
                    <a:pt x="60693" y="2641"/>
                  </a:lnTo>
                  <a:lnTo>
                    <a:pt x="61455" y="2159"/>
                  </a:lnTo>
                  <a:lnTo>
                    <a:pt x="61048" y="1778"/>
                  </a:lnTo>
                  <a:lnTo>
                    <a:pt x="60947" y="2159"/>
                  </a:lnTo>
                  <a:lnTo>
                    <a:pt x="60439" y="1778"/>
                  </a:lnTo>
                  <a:lnTo>
                    <a:pt x="59283" y="1993"/>
                  </a:lnTo>
                  <a:lnTo>
                    <a:pt x="59664" y="2159"/>
                  </a:lnTo>
                  <a:lnTo>
                    <a:pt x="59182" y="2019"/>
                  </a:lnTo>
                  <a:lnTo>
                    <a:pt x="59359" y="1397"/>
                  </a:lnTo>
                  <a:lnTo>
                    <a:pt x="58648" y="1778"/>
                  </a:lnTo>
                  <a:lnTo>
                    <a:pt x="58966" y="1955"/>
                  </a:lnTo>
                  <a:lnTo>
                    <a:pt x="58369" y="1778"/>
                  </a:lnTo>
                  <a:lnTo>
                    <a:pt x="57708" y="2286"/>
                  </a:lnTo>
                  <a:lnTo>
                    <a:pt x="56400" y="2159"/>
                  </a:lnTo>
                  <a:lnTo>
                    <a:pt x="56629" y="2286"/>
                  </a:lnTo>
                  <a:lnTo>
                    <a:pt x="56870" y="2667"/>
                  </a:lnTo>
                  <a:lnTo>
                    <a:pt x="54775" y="2540"/>
                  </a:lnTo>
                  <a:lnTo>
                    <a:pt x="55943" y="3556"/>
                  </a:lnTo>
                  <a:lnTo>
                    <a:pt x="54711" y="3810"/>
                  </a:lnTo>
                  <a:lnTo>
                    <a:pt x="53924" y="3429"/>
                  </a:lnTo>
                  <a:lnTo>
                    <a:pt x="54165" y="3175"/>
                  </a:lnTo>
                  <a:lnTo>
                    <a:pt x="54762" y="2552"/>
                  </a:lnTo>
                  <a:lnTo>
                    <a:pt x="53581" y="3175"/>
                  </a:lnTo>
                  <a:lnTo>
                    <a:pt x="52743" y="2921"/>
                  </a:lnTo>
                  <a:lnTo>
                    <a:pt x="52844" y="2794"/>
                  </a:lnTo>
                  <a:lnTo>
                    <a:pt x="53517" y="1905"/>
                  </a:lnTo>
                  <a:lnTo>
                    <a:pt x="52476" y="2794"/>
                  </a:lnTo>
                  <a:lnTo>
                    <a:pt x="52019" y="2413"/>
                  </a:lnTo>
                  <a:lnTo>
                    <a:pt x="51257" y="1778"/>
                  </a:lnTo>
                  <a:lnTo>
                    <a:pt x="50571" y="1778"/>
                  </a:lnTo>
                  <a:lnTo>
                    <a:pt x="50749" y="1663"/>
                  </a:lnTo>
                  <a:lnTo>
                    <a:pt x="50190" y="1778"/>
                  </a:lnTo>
                  <a:lnTo>
                    <a:pt x="50673" y="2413"/>
                  </a:lnTo>
                  <a:lnTo>
                    <a:pt x="50292" y="2286"/>
                  </a:lnTo>
                  <a:lnTo>
                    <a:pt x="49987" y="2413"/>
                  </a:lnTo>
                  <a:lnTo>
                    <a:pt x="49936" y="2032"/>
                  </a:lnTo>
                  <a:lnTo>
                    <a:pt x="49657" y="2667"/>
                  </a:lnTo>
                  <a:lnTo>
                    <a:pt x="50241" y="3048"/>
                  </a:lnTo>
                  <a:lnTo>
                    <a:pt x="50355" y="3302"/>
                  </a:lnTo>
                  <a:lnTo>
                    <a:pt x="49847" y="4064"/>
                  </a:lnTo>
                  <a:lnTo>
                    <a:pt x="49491" y="3810"/>
                  </a:lnTo>
                  <a:lnTo>
                    <a:pt x="49707" y="3810"/>
                  </a:lnTo>
                  <a:lnTo>
                    <a:pt x="49428" y="3683"/>
                  </a:lnTo>
                  <a:lnTo>
                    <a:pt x="49212" y="3594"/>
                  </a:lnTo>
                  <a:lnTo>
                    <a:pt x="49212" y="3810"/>
                  </a:lnTo>
                  <a:lnTo>
                    <a:pt x="48514" y="4699"/>
                  </a:lnTo>
                  <a:lnTo>
                    <a:pt x="48399" y="4445"/>
                  </a:lnTo>
                  <a:lnTo>
                    <a:pt x="48133" y="3810"/>
                  </a:lnTo>
                  <a:lnTo>
                    <a:pt x="49212" y="3810"/>
                  </a:lnTo>
                  <a:lnTo>
                    <a:pt x="49212" y="3594"/>
                  </a:lnTo>
                  <a:lnTo>
                    <a:pt x="47764" y="2921"/>
                  </a:lnTo>
                  <a:lnTo>
                    <a:pt x="48387" y="2667"/>
                  </a:lnTo>
                  <a:lnTo>
                    <a:pt x="48094" y="2667"/>
                  </a:lnTo>
                  <a:lnTo>
                    <a:pt x="48196" y="2286"/>
                  </a:lnTo>
                  <a:lnTo>
                    <a:pt x="46558" y="1778"/>
                  </a:lnTo>
                  <a:lnTo>
                    <a:pt x="47764" y="3556"/>
                  </a:lnTo>
                  <a:lnTo>
                    <a:pt x="46278" y="3810"/>
                  </a:lnTo>
                  <a:lnTo>
                    <a:pt x="46342" y="3302"/>
                  </a:lnTo>
                  <a:lnTo>
                    <a:pt x="46050" y="3136"/>
                  </a:lnTo>
                  <a:lnTo>
                    <a:pt x="45986" y="3810"/>
                  </a:lnTo>
                  <a:lnTo>
                    <a:pt x="45859" y="4064"/>
                  </a:lnTo>
                  <a:lnTo>
                    <a:pt x="45542" y="4445"/>
                  </a:lnTo>
                  <a:lnTo>
                    <a:pt x="44500" y="4318"/>
                  </a:lnTo>
                  <a:lnTo>
                    <a:pt x="44615" y="5080"/>
                  </a:lnTo>
                  <a:lnTo>
                    <a:pt x="44107" y="5080"/>
                  </a:lnTo>
                  <a:lnTo>
                    <a:pt x="44716" y="5207"/>
                  </a:lnTo>
                  <a:lnTo>
                    <a:pt x="44665" y="5715"/>
                  </a:lnTo>
                  <a:lnTo>
                    <a:pt x="44132" y="5867"/>
                  </a:lnTo>
                  <a:lnTo>
                    <a:pt x="43611" y="6096"/>
                  </a:lnTo>
                  <a:lnTo>
                    <a:pt x="43370" y="6731"/>
                  </a:lnTo>
                  <a:lnTo>
                    <a:pt x="43040" y="6350"/>
                  </a:lnTo>
                  <a:lnTo>
                    <a:pt x="42710" y="5969"/>
                  </a:lnTo>
                  <a:lnTo>
                    <a:pt x="41935" y="5080"/>
                  </a:lnTo>
                  <a:lnTo>
                    <a:pt x="41109" y="5969"/>
                  </a:lnTo>
                  <a:lnTo>
                    <a:pt x="40678" y="5778"/>
                  </a:lnTo>
                  <a:lnTo>
                    <a:pt x="40767" y="4953"/>
                  </a:lnTo>
                  <a:lnTo>
                    <a:pt x="40284" y="4826"/>
                  </a:lnTo>
                  <a:lnTo>
                    <a:pt x="40195" y="7366"/>
                  </a:lnTo>
                  <a:lnTo>
                    <a:pt x="39827" y="7112"/>
                  </a:lnTo>
                  <a:lnTo>
                    <a:pt x="39585" y="6946"/>
                  </a:lnTo>
                  <a:lnTo>
                    <a:pt x="39382" y="6819"/>
                  </a:lnTo>
                  <a:lnTo>
                    <a:pt x="39547" y="6604"/>
                  </a:lnTo>
                  <a:lnTo>
                    <a:pt x="39751" y="6350"/>
                  </a:lnTo>
                  <a:lnTo>
                    <a:pt x="40144" y="6350"/>
                  </a:lnTo>
                  <a:lnTo>
                    <a:pt x="39941" y="6731"/>
                  </a:lnTo>
                  <a:lnTo>
                    <a:pt x="39852" y="6985"/>
                  </a:lnTo>
                  <a:lnTo>
                    <a:pt x="40195" y="7366"/>
                  </a:lnTo>
                  <a:lnTo>
                    <a:pt x="40195" y="4940"/>
                  </a:lnTo>
                  <a:lnTo>
                    <a:pt x="39471" y="5867"/>
                  </a:lnTo>
                  <a:lnTo>
                    <a:pt x="38684" y="7112"/>
                  </a:lnTo>
                  <a:lnTo>
                    <a:pt x="38976" y="7048"/>
                  </a:lnTo>
                  <a:lnTo>
                    <a:pt x="39077" y="6604"/>
                  </a:lnTo>
                  <a:lnTo>
                    <a:pt x="39027" y="7035"/>
                  </a:lnTo>
                  <a:lnTo>
                    <a:pt x="38849" y="8509"/>
                  </a:lnTo>
                  <a:lnTo>
                    <a:pt x="37719" y="8128"/>
                  </a:lnTo>
                  <a:lnTo>
                    <a:pt x="37160" y="6350"/>
                  </a:lnTo>
                  <a:lnTo>
                    <a:pt x="35496" y="6096"/>
                  </a:lnTo>
                  <a:lnTo>
                    <a:pt x="35026" y="8128"/>
                  </a:lnTo>
                  <a:lnTo>
                    <a:pt x="33134" y="8382"/>
                  </a:lnTo>
                  <a:lnTo>
                    <a:pt x="33807" y="8382"/>
                  </a:lnTo>
                  <a:lnTo>
                    <a:pt x="33845" y="9144"/>
                  </a:lnTo>
                  <a:lnTo>
                    <a:pt x="32778" y="8890"/>
                  </a:lnTo>
                  <a:lnTo>
                    <a:pt x="32321" y="9398"/>
                  </a:lnTo>
                  <a:lnTo>
                    <a:pt x="32143" y="8890"/>
                  </a:lnTo>
                  <a:lnTo>
                    <a:pt x="31711" y="8763"/>
                  </a:lnTo>
                  <a:lnTo>
                    <a:pt x="31318" y="8509"/>
                  </a:lnTo>
                  <a:lnTo>
                    <a:pt x="31521" y="8890"/>
                  </a:lnTo>
                  <a:lnTo>
                    <a:pt x="30022" y="9017"/>
                  </a:lnTo>
                  <a:lnTo>
                    <a:pt x="30340" y="10160"/>
                  </a:lnTo>
                  <a:lnTo>
                    <a:pt x="29273" y="9779"/>
                  </a:lnTo>
                  <a:lnTo>
                    <a:pt x="27749" y="10160"/>
                  </a:lnTo>
                  <a:lnTo>
                    <a:pt x="28409" y="12065"/>
                  </a:lnTo>
                  <a:lnTo>
                    <a:pt x="27025" y="12573"/>
                  </a:lnTo>
                  <a:lnTo>
                    <a:pt x="27139" y="11684"/>
                  </a:lnTo>
                  <a:lnTo>
                    <a:pt x="26352" y="11557"/>
                  </a:lnTo>
                  <a:lnTo>
                    <a:pt x="26466" y="11430"/>
                  </a:lnTo>
                  <a:lnTo>
                    <a:pt x="27038" y="10795"/>
                  </a:lnTo>
                  <a:lnTo>
                    <a:pt x="26149" y="11049"/>
                  </a:lnTo>
                  <a:lnTo>
                    <a:pt x="26314" y="11430"/>
                  </a:lnTo>
                  <a:lnTo>
                    <a:pt x="25895" y="11176"/>
                  </a:lnTo>
                  <a:lnTo>
                    <a:pt x="25450" y="12700"/>
                  </a:lnTo>
                  <a:lnTo>
                    <a:pt x="24803" y="12446"/>
                  </a:lnTo>
                  <a:lnTo>
                    <a:pt x="24828" y="12941"/>
                  </a:lnTo>
                  <a:lnTo>
                    <a:pt x="24879" y="13385"/>
                  </a:lnTo>
                  <a:lnTo>
                    <a:pt x="24472" y="13589"/>
                  </a:lnTo>
                  <a:lnTo>
                    <a:pt x="23774" y="14097"/>
                  </a:lnTo>
                  <a:lnTo>
                    <a:pt x="24498" y="14478"/>
                  </a:lnTo>
                  <a:lnTo>
                    <a:pt x="22326" y="13462"/>
                  </a:lnTo>
                  <a:lnTo>
                    <a:pt x="20904" y="16383"/>
                  </a:lnTo>
                  <a:lnTo>
                    <a:pt x="19024" y="15748"/>
                  </a:lnTo>
                  <a:lnTo>
                    <a:pt x="17932" y="16637"/>
                  </a:lnTo>
                  <a:lnTo>
                    <a:pt x="17233" y="17272"/>
                  </a:lnTo>
                  <a:lnTo>
                    <a:pt x="16433" y="17780"/>
                  </a:lnTo>
                  <a:lnTo>
                    <a:pt x="16395" y="17526"/>
                  </a:lnTo>
                  <a:lnTo>
                    <a:pt x="15011" y="17653"/>
                  </a:lnTo>
                  <a:lnTo>
                    <a:pt x="16738" y="19304"/>
                  </a:lnTo>
                  <a:lnTo>
                    <a:pt x="15036" y="19685"/>
                  </a:lnTo>
                  <a:lnTo>
                    <a:pt x="13690" y="19431"/>
                  </a:lnTo>
                  <a:lnTo>
                    <a:pt x="15481" y="18796"/>
                  </a:lnTo>
                  <a:lnTo>
                    <a:pt x="14795" y="18796"/>
                  </a:lnTo>
                  <a:lnTo>
                    <a:pt x="13335" y="17399"/>
                  </a:lnTo>
                  <a:lnTo>
                    <a:pt x="13157" y="20193"/>
                  </a:lnTo>
                  <a:lnTo>
                    <a:pt x="11226" y="20193"/>
                  </a:lnTo>
                  <a:lnTo>
                    <a:pt x="11391" y="19939"/>
                  </a:lnTo>
                  <a:lnTo>
                    <a:pt x="9944" y="20066"/>
                  </a:lnTo>
                  <a:lnTo>
                    <a:pt x="9906" y="21717"/>
                  </a:lnTo>
                  <a:lnTo>
                    <a:pt x="8750" y="22479"/>
                  </a:lnTo>
                  <a:lnTo>
                    <a:pt x="8610" y="22352"/>
                  </a:lnTo>
                  <a:lnTo>
                    <a:pt x="8432" y="22352"/>
                  </a:lnTo>
                  <a:lnTo>
                    <a:pt x="8686" y="22987"/>
                  </a:lnTo>
                  <a:lnTo>
                    <a:pt x="8801" y="23622"/>
                  </a:lnTo>
                  <a:lnTo>
                    <a:pt x="7505" y="25336"/>
                  </a:lnTo>
                  <a:lnTo>
                    <a:pt x="7797" y="25273"/>
                  </a:lnTo>
                  <a:lnTo>
                    <a:pt x="7188" y="25908"/>
                  </a:lnTo>
                  <a:lnTo>
                    <a:pt x="6489" y="26162"/>
                  </a:lnTo>
                  <a:lnTo>
                    <a:pt x="5499" y="26797"/>
                  </a:lnTo>
                  <a:lnTo>
                    <a:pt x="4597" y="26924"/>
                  </a:lnTo>
                  <a:lnTo>
                    <a:pt x="5308" y="26162"/>
                  </a:lnTo>
                  <a:lnTo>
                    <a:pt x="3822" y="26670"/>
                  </a:lnTo>
                  <a:lnTo>
                    <a:pt x="4368" y="27178"/>
                  </a:lnTo>
                  <a:lnTo>
                    <a:pt x="3759" y="27559"/>
                  </a:lnTo>
                  <a:lnTo>
                    <a:pt x="3340" y="27559"/>
                  </a:lnTo>
                  <a:lnTo>
                    <a:pt x="2336" y="28702"/>
                  </a:lnTo>
                  <a:lnTo>
                    <a:pt x="3505" y="28448"/>
                  </a:lnTo>
                  <a:lnTo>
                    <a:pt x="2171" y="29591"/>
                  </a:lnTo>
                  <a:lnTo>
                    <a:pt x="2641" y="29464"/>
                  </a:lnTo>
                  <a:lnTo>
                    <a:pt x="3111" y="29718"/>
                  </a:lnTo>
                  <a:lnTo>
                    <a:pt x="1435" y="30099"/>
                  </a:lnTo>
                  <a:lnTo>
                    <a:pt x="1600" y="30480"/>
                  </a:lnTo>
                  <a:lnTo>
                    <a:pt x="241" y="31115"/>
                  </a:lnTo>
                  <a:lnTo>
                    <a:pt x="2819" y="33553"/>
                  </a:lnTo>
                  <a:lnTo>
                    <a:pt x="13335" y="33553"/>
                  </a:lnTo>
                  <a:lnTo>
                    <a:pt x="13246" y="33274"/>
                  </a:lnTo>
                  <a:lnTo>
                    <a:pt x="14986" y="34798"/>
                  </a:lnTo>
                  <a:lnTo>
                    <a:pt x="15049" y="34366"/>
                  </a:lnTo>
                  <a:lnTo>
                    <a:pt x="15989" y="34467"/>
                  </a:lnTo>
                  <a:lnTo>
                    <a:pt x="15100" y="34023"/>
                  </a:lnTo>
                  <a:lnTo>
                    <a:pt x="15125" y="33883"/>
                  </a:lnTo>
                  <a:lnTo>
                    <a:pt x="17983" y="32956"/>
                  </a:lnTo>
                  <a:lnTo>
                    <a:pt x="17640" y="32867"/>
                  </a:lnTo>
                  <a:lnTo>
                    <a:pt x="18757" y="33020"/>
                  </a:lnTo>
                  <a:lnTo>
                    <a:pt x="19392" y="33401"/>
                  </a:lnTo>
                  <a:lnTo>
                    <a:pt x="18135" y="33655"/>
                  </a:lnTo>
                  <a:lnTo>
                    <a:pt x="18199" y="34036"/>
                  </a:lnTo>
                  <a:lnTo>
                    <a:pt x="20002" y="33782"/>
                  </a:lnTo>
                  <a:lnTo>
                    <a:pt x="19202" y="34671"/>
                  </a:lnTo>
                  <a:lnTo>
                    <a:pt x="20370" y="34798"/>
                  </a:lnTo>
                  <a:lnTo>
                    <a:pt x="20116" y="34417"/>
                  </a:lnTo>
                  <a:lnTo>
                    <a:pt x="20231" y="34086"/>
                  </a:lnTo>
                  <a:lnTo>
                    <a:pt x="20535" y="33782"/>
                  </a:lnTo>
                  <a:lnTo>
                    <a:pt x="21285" y="33909"/>
                  </a:lnTo>
                  <a:lnTo>
                    <a:pt x="21043" y="33782"/>
                  </a:lnTo>
                  <a:lnTo>
                    <a:pt x="20104" y="33274"/>
                  </a:lnTo>
                  <a:lnTo>
                    <a:pt x="21005" y="32385"/>
                  </a:lnTo>
                  <a:lnTo>
                    <a:pt x="21513" y="31877"/>
                  </a:lnTo>
                  <a:lnTo>
                    <a:pt x="21971" y="34417"/>
                  </a:lnTo>
                  <a:lnTo>
                    <a:pt x="23380" y="33020"/>
                  </a:lnTo>
                  <a:lnTo>
                    <a:pt x="22999" y="33782"/>
                  </a:lnTo>
                  <a:lnTo>
                    <a:pt x="23774" y="33147"/>
                  </a:lnTo>
                  <a:lnTo>
                    <a:pt x="24955" y="33020"/>
                  </a:lnTo>
                  <a:lnTo>
                    <a:pt x="26136" y="32893"/>
                  </a:lnTo>
                  <a:lnTo>
                    <a:pt x="26416" y="31877"/>
                  </a:lnTo>
                  <a:lnTo>
                    <a:pt x="26593" y="31242"/>
                  </a:lnTo>
                  <a:lnTo>
                    <a:pt x="26797" y="31369"/>
                  </a:lnTo>
                  <a:lnTo>
                    <a:pt x="27114" y="31877"/>
                  </a:lnTo>
                  <a:lnTo>
                    <a:pt x="26771" y="32131"/>
                  </a:lnTo>
                  <a:lnTo>
                    <a:pt x="28829" y="31750"/>
                  </a:lnTo>
                  <a:lnTo>
                    <a:pt x="29311" y="31242"/>
                  </a:lnTo>
                  <a:lnTo>
                    <a:pt x="31000" y="29464"/>
                  </a:lnTo>
                  <a:lnTo>
                    <a:pt x="32791" y="29972"/>
                  </a:lnTo>
                  <a:lnTo>
                    <a:pt x="32740" y="30480"/>
                  </a:lnTo>
                  <a:lnTo>
                    <a:pt x="33096" y="30226"/>
                  </a:lnTo>
                  <a:lnTo>
                    <a:pt x="33223" y="29464"/>
                  </a:lnTo>
                  <a:lnTo>
                    <a:pt x="33807" y="29845"/>
                  </a:lnTo>
                  <a:lnTo>
                    <a:pt x="33756" y="30353"/>
                  </a:lnTo>
                  <a:lnTo>
                    <a:pt x="33934" y="30226"/>
                  </a:lnTo>
                  <a:lnTo>
                    <a:pt x="34556" y="29464"/>
                  </a:lnTo>
                  <a:lnTo>
                    <a:pt x="34772" y="29210"/>
                  </a:lnTo>
                  <a:lnTo>
                    <a:pt x="35356" y="29464"/>
                  </a:lnTo>
                  <a:lnTo>
                    <a:pt x="35026" y="29972"/>
                  </a:lnTo>
                  <a:lnTo>
                    <a:pt x="37147" y="30226"/>
                  </a:lnTo>
                  <a:lnTo>
                    <a:pt x="37490" y="29210"/>
                  </a:lnTo>
                  <a:lnTo>
                    <a:pt x="37757" y="28448"/>
                  </a:lnTo>
                  <a:lnTo>
                    <a:pt x="37846" y="28194"/>
                  </a:lnTo>
                  <a:lnTo>
                    <a:pt x="39484" y="27432"/>
                  </a:lnTo>
                  <a:lnTo>
                    <a:pt x="39738" y="28829"/>
                  </a:lnTo>
                  <a:lnTo>
                    <a:pt x="42214" y="29083"/>
                  </a:lnTo>
                  <a:lnTo>
                    <a:pt x="42214" y="29210"/>
                  </a:lnTo>
                  <a:lnTo>
                    <a:pt x="44564" y="28956"/>
                  </a:lnTo>
                  <a:lnTo>
                    <a:pt x="45986" y="27559"/>
                  </a:lnTo>
                  <a:lnTo>
                    <a:pt x="46888" y="27178"/>
                  </a:lnTo>
                  <a:lnTo>
                    <a:pt x="48107" y="26670"/>
                  </a:lnTo>
                  <a:lnTo>
                    <a:pt x="49606" y="28067"/>
                  </a:lnTo>
                  <a:lnTo>
                    <a:pt x="52717" y="26797"/>
                  </a:lnTo>
                  <a:lnTo>
                    <a:pt x="54902" y="27559"/>
                  </a:lnTo>
                  <a:lnTo>
                    <a:pt x="54559" y="27432"/>
                  </a:lnTo>
                  <a:lnTo>
                    <a:pt x="54800" y="26797"/>
                  </a:lnTo>
                  <a:lnTo>
                    <a:pt x="54902" y="26543"/>
                  </a:lnTo>
                  <a:lnTo>
                    <a:pt x="55283" y="26416"/>
                  </a:lnTo>
                  <a:lnTo>
                    <a:pt x="55791" y="26670"/>
                  </a:lnTo>
                  <a:lnTo>
                    <a:pt x="55968" y="26416"/>
                  </a:lnTo>
                  <a:lnTo>
                    <a:pt x="56413" y="25781"/>
                  </a:lnTo>
                  <a:lnTo>
                    <a:pt x="56680" y="25400"/>
                  </a:lnTo>
                  <a:lnTo>
                    <a:pt x="56603" y="26670"/>
                  </a:lnTo>
                  <a:lnTo>
                    <a:pt x="56426" y="26670"/>
                  </a:lnTo>
                  <a:lnTo>
                    <a:pt x="56832" y="27813"/>
                  </a:lnTo>
                  <a:lnTo>
                    <a:pt x="57835" y="27559"/>
                  </a:lnTo>
                  <a:lnTo>
                    <a:pt x="58635" y="27559"/>
                  </a:lnTo>
                  <a:lnTo>
                    <a:pt x="58788" y="26035"/>
                  </a:lnTo>
                  <a:lnTo>
                    <a:pt x="59753" y="27152"/>
                  </a:lnTo>
                  <a:lnTo>
                    <a:pt x="59359" y="27457"/>
                  </a:lnTo>
                  <a:lnTo>
                    <a:pt x="59880" y="27292"/>
                  </a:lnTo>
                  <a:lnTo>
                    <a:pt x="60782" y="28321"/>
                  </a:lnTo>
                  <a:lnTo>
                    <a:pt x="63576" y="26035"/>
                  </a:lnTo>
                  <a:lnTo>
                    <a:pt x="64350" y="25400"/>
                  </a:lnTo>
                  <a:lnTo>
                    <a:pt x="65265" y="27686"/>
                  </a:lnTo>
                  <a:lnTo>
                    <a:pt x="65824" y="27432"/>
                  </a:lnTo>
                  <a:lnTo>
                    <a:pt x="66446" y="27559"/>
                  </a:lnTo>
                  <a:lnTo>
                    <a:pt x="66636" y="27432"/>
                  </a:lnTo>
                  <a:lnTo>
                    <a:pt x="67005" y="27178"/>
                  </a:lnTo>
                  <a:lnTo>
                    <a:pt x="66840" y="28067"/>
                  </a:lnTo>
                  <a:lnTo>
                    <a:pt x="68173" y="28448"/>
                  </a:lnTo>
                  <a:lnTo>
                    <a:pt x="68834" y="28702"/>
                  </a:lnTo>
                  <a:lnTo>
                    <a:pt x="70586" y="28956"/>
                  </a:lnTo>
                  <a:lnTo>
                    <a:pt x="70104" y="29464"/>
                  </a:lnTo>
                  <a:lnTo>
                    <a:pt x="71031" y="29718"/>
                  </a:lnTo>
                  <a:lnTo>
                    <a:pt x="71869" y="27305"/>
                  </a:lnTo>
                  <a:lnTo>
                    <a:pt x="72783" y="27432"/>
                  </a:lnTo>
                  <a:lnTo>
                    <a:pt x="72758" y="28702"/>
                  </a:lnTo>
                  <a:lnTo>
                    <a:pt x="74460" y="29210"/>
                  </a:lnTo>
                  <a:lnTo>
                    <a:pt x="75831" y="30734"/>
                  </a:lnTo>
                  <a:lnTo>
                    <a:pt x="77825" y="30099"/>
                  </a:lnTo>
                  <a:lnTo>
                    <a:pt x="77584" y="30607"/>
                  </a:lnTo>
                  <a:lnTo>
                    <a:pt x="77292" y="30607"/>
                  </a:lnTo>
                  <a:lnTo>
                    <a:pt x="78079" y="30861"/>
                  </a:lnTo>
                  <a:lnTo>
                    <a:pt x="80073" y="32385"/>
                  </a:lnTo>
                  <a:lnTo>
                    <a:pt x="80175" y="31623"/>
                  </a:lnTo>
                  <a:lnTo>
                    <a:pt x="82016" y="31242"/>
                  </a:lnTo>
                  <a:lnTo>
                    <a:pt x="83083" y="30988"/>
                  </a:lnTo>
                  <a:lnTo>
                    <a:pt x="82677" y="31750"/>
                  </a:lnTo>
                  <a:lnTo>
                    <a:pt x="83794" y="30988"/>
                  </a:lnTo>
                  <a:lnTo>
                    <a:pt x="83921" y="30734"/>
                  </a:lnTo>
                  <a:lnTo>
                    <a:pt x="85077" y="30861"/>
                  </a:lnTo>
                  <a:lnTo>
                    <a:pt x="85191" y="31584"/>
                  </a:lnTo>
                  <a:lnTo>
                    <a:pt x="85509" y="31877"/>
                  </a:lnTo>
                  <a:lnTo>
                    <a:pt x="85737" y="30734"/>
                  </a:lnTo>
                  <a:lnTo>
                    <a:pt x="86614" y="31496"/>
                  </a:lnTo>
                  <a:lnTo>
                    <a:pt x="86055" y="31877"/>
                  </a:lnTo>
                  <a:lnTo>
                    <a:pt x="86893" y="32258"/>
                  </a:lnTo>
                  <a:lnTo>
                    <a:pt x="86931" y="31877"/>
                  </a:lnTo>
                  <a:lnTo>
                    <a:pt x="87630" y="31496"/>
                  </a:lnTo>
                  <a:lnTo>
                    <a:pt x="88290" y="31369"/>
                  </a:lnTo>
                  <a:lnTo>
                    <a:pt x="89077" y="32131"/>
                  </a:lnTo>
                  <a:lnTo>
                    <a:pt x="89179" y="32385"/>
                  </a:lnTo>
                  <a:lnTo>
                    <a:pt x="89065" y="33020"/>
                  </a:lnTo>
                  <a:lnTo>
                    <a:pt x="89331" y="32639"/>
                  </a:lnTo>
                  <a:lnTo>
                    <a:pt x="90030" y="32258"/>
                  </a:lnTo>
                  <a:lnTo>
                    <a:pt x="90322" y="32512"/>
                  </a:lnTo>
                  <a:lnTo>
                    <a:pt x="90436" y="32893"/>
                  </a:lnTo>
                  <a:lnTo>
                    <a:pt x="90055" y="33147"/>
                  </a:lnTo>
                  <a:lnTo>
                    <a:pt x="91198" y="34086"/>
                  </a:lnTo>
                  <a:lnTo>
                    <a:pt x="91198" y="33782"/>
                  </a:lnTo>
                  <a:lnTo>
                    <a:pt x="91300" y="34163"/>
                  </a:lnTo>
                  <a:lnTo>
                    <a:pt x="91033" y="34544"/>
                  </a:lnTo>
                  <a:lnTo>
                    <a:pt x="91909" y="35052"/>
                  </a:lnTo>
                  <a:lnTo>
                    <a:pt x="90792" y="35814"/>
                  </a:lnTo>
                  <a:lnTo>
                    <a:pt x="91744" y="35433"/>
                  </a:lnTo>
                  <a:lnTo>
                    <a:pt x="93472" y="34798"/>
                  </a:lnTo>
                  <a:lnTo>
                    <a:pt x="94246" y="35433"/>
                  </a:lnTo>
                  <a:lnTo>
                    <a:pt x="94272" y="35814"/>
                  </a:lnTo>
                  <a:lnTo>
                    <a:pt x="94145" y="35814"/>
                  </a:lnTo>
                  <a:lnTo>
                    <a:pt x="94322" y="35941"/>
                  </a:lnTo>
                  <a:lnTo>
                    <a:pt x="94754" y="35941"/>
                  </a:lnTo>
                  <a:lnTo>
                    <a:pt x="95148" y="36322"/>
                  </a:lnTo>
                  <a:lnTo>
                    <a:pt x="95415" y="36449"/>
                  </a:lnTo>
                  <a:lnTo>
                    <a:pt x="95288" y="37084"/>
                  </a:lnTo>
                  <a:lnTo>
                    <a:pt x="96354" y="37211"/>
                  </a:lnTo>
                  <a:lnTo>
                    <a:pt x="96812" y="37338"/>
                  </a:lnTo>
                  <a:lnTo>
                    <a:pt x="97002" y="36830"/>
                  </a:lnTo>
                  <a:lnTo>
                    <a:pt x="97091" y="36576"/>
                  </a:lnTo>
                  <a:lnTo>
                    <a:pt x="97637" y="36957"/>
                  </a:lnTo>
                  <a:lnTo>
                    <a:pt x="97459" y="36449"/>
                  </a:lnTo>
                  <a:lnTo>
                    <a:pt x="97421" y="36322"/>
                  </a:lnTo>
                  <a:lnTo>
                    <a:pt x="97383" y="36068"/>
                  </a:lnTo>
                  <a:lnTo>
                    <a:pt x="96888" y="35941"/>
                  </a:lnTo>
                  <a:lnTo>
                    <a:pt x="97028" y="35928"/>
                  </a:lnTo>
                  <a:lnTo>
                    <a:pt x="96951" y="35750"/>
                  </a:lnTo>
                  <a:lnTo>
                    <a:pt x="97637" y="35052"/>
                  </a:lnTo>
                  <a:lnTo>
                    <a:pt x="97929" y="34798"/>
                  </a:lnTo>
                  <a:lnTo>
                    <a:pt x="98069" y="34671"/>
                  </a:lnTo>
                  <a:lnTo>
                    <a:pt x="98272" y="36068"/>
                  </a:lnTo>
                  <a:lnTo>
                    <a:pt x="99136" y="36957"/>
                  </a:lnTo>
                  <a:lnTo>
                    <a:pt x="99161" y="37846"/>
                  </a:lnTo>
                  <a:lnTo>
                    <a:pt x="100736" y="37973"/>
                  </a:lnTo>
                  <a:lnTo>
                    <a:pt x="102692" y="38862"/>
                  </a:lnTo>
                  <a:lnTo>
                    <a:pt x="104051" y="37719"/>
                  </a:lnTo>
                  <a:lnTo>
                    <a:pt x="104521" y="37719"/>
                  </a:lnTo>
                  <a:lnTo>
                    <a:pt x="104432" y="37973"/>
                  </a:lnTo>
                  <a:lnTo>
                    <a:pt x="104330" y="38608"/>
                  </a:lnTo>
                  <a:lnTo>
                    <a:pt x="104063" y="38608"/>
                  </a:lnTo>
                  <a:lnTo>
                    <a:pt x="103809" y="38481"/>
                  </a:lnTo>
                  <a:lnTo>
                    <a:pt x="103619" y="38735"/>
                  </a:lnTo>
                  <a:lnTo>
                    <a:pt x="104508" y="38608"/>
                  </a:lnTo>
                  <a:lnTo>
                    <a:pt x="105829" y="39497"/>
                  </a:lnTo>
                  <a:lnTo>
                    <a:pt x="105778" y="39344"/>
                  </a:lnTo>
                  <a:lnTo>
                    <a:pt x="105918" y="39382"/>
                  </a:lnTo>
                  <a:lnTo>
                    <a:pt x="106883" y="39751"/>
                  </a:lnTo>
                  <a:lnTo>
                    <a:pt x="106553" y="40005"/>
                  </a:lnTo>
                  <a:lnTo>
                    <a:pt x="108077" y="42926"/>
                  </a:lnTo>
                  <a:lnTo>
                    <a:pt x="112039" y="39878"/>
                  </a:lnTo>
                  <a:lnTo>
                    <a:pt x="113436" y="43167"/>
                  </a:lnTo>
                  <a:lnTo>
                    <a:pt x="116166" y="45847"/>
                  </a:lnTo>
                  <a:lnTo>
                    <a:pt x="120484" y="46228"/>
                  </a:lnTo>
                  <a:lnTo>
                    <a:pt x="123520" y="49149"/>
                  </a:lnTo>
                  <a:lnTo>
                    <a:pt x="124485" y="49784"/>
                  </a:lnTo>
                  <a:lnTo>
                    <a:pt x="124841" y="49149"/>
                  </a:lnTo>
                  <a:lnTo>
                    <a:pt x="125641" y="48768"/>
                  </a:lnTo>
                  <a:lnTo>
                    <a:pt x="125628" y="49784"/>
                  </a:lnTo>
                  <a:lnTo>
                    <a:pt x="127025" y="49022"/>
                  </a:lnTo>
                  <a:lnTo>
                    <a:pt x="128130" y="48768"/>
                  </a:lnTo>
                  <a:lnTo>
                    <a:pt x="128689" y="48641"/>
                  </a:lnTo>
                  <a:lnTo>
                    <a:pt x="129565" y="51816"/>
                  </a:lnTo>
                  <a:lnTo>
                    <a:pt x="131711" y="50419"/>
                  </a:lnTo>
                  <a:lnTo>
                    <a:pt x="131508" y="49784"/>
                  </a:lnTo>
                  <a:lnTo>
                    <a:pt x="132207" y="50038"/>
                  </a:lnTo>
                  <a:lnTo>
                    <a:pt x="133235" y="49784"/>
                  </a:lnTo>
                  <a:lnTo>
                    <a:pt x="133743" y="49657"/>
                  </a:lnTo>
                  <a:lnTo>
                    <a:pt x="133565" y="50292"/>
                  </a:lnTo>
                  <a:lnTo>
                    <a:pt x="133845" y="49784"/>
                  </a:lnTo>
                  <a:lnTo>
                    <a:pt x="133959" y="49911"/>
                  </a:lnTo>
                  <a:lnTo>
                    <a:pt x="134048" y="50546"/>
                  </a:lnTo>
                  <a:lnTo>
                    <a:pt x="134620" y="50292"/>
                  </a:lnTo>
                  <a:lnTo>
                    <a:pt x="135775" y="49911"/>
                  </a:lnTo>
                  <a:lnTo>
                    <a:pt x="136906" y="50546"/>
                  </a:lnTo>
                  <a:lnTo>
                    <a:pt x="135280" y="51816"/>
                  </a:lnTo>
                  <a:lnTo>
                    <a:pt x="136842" y="52197"/>
                  </a:lnTo>
                  <a:lnTo>
                    <a:pt x="137414" y="52197"/>
                  </a:lnTo>
                  <a:lnTo>
                    <a:pt x="138938" y="51435"/>
                  </a:lnTo>
                  <a:lnTo>
                    <a:pt x="138849" y="51054"/>
                  </a:lnTo>
                  <a:lnTo>
                    <a:pt x="138607" y="51054"/>
                  </a:lnTo>
                  <a:lnTo>
                    <a:pt x="138315" y="50546"/>
                  </a:lnTo>
                  <a:lnTo>
                    <a:pt x="138455" y="50165"/>
                  </a:lnTo>
                  <a:lnTo>
                    <a:pt x="139090" y="50165"/>
                  </a:lnTo>
                  <a:lnTo>
                    <a:pt x="138950" y="50469"/>
                  </a:lnTo>
                  <a:lnTo>
                    <a:pt x="139293" y="50038"/>
                  </a:lnTo>
                  <a:lnTo>
                    <a:pt x="139255" y="49911"/>
                  </a:lnTo>
                  <a:lnTo>
                    <a:pt x="139319" y="49784"/>
                  </a:lnTo>
                  <a:lnTo>
                    <a:pt x="139369" y="49657"/>
                  </a:lnTo>
                  <a:lnTo>
                    <a:pt x="139750" y="48768"/>
                  </a:lnTo>
                  <a:lnTo>
                    <a:pt x="139890" y="48641"/>
                  </a:lnTo>
                  <a:lnTo>
                    <a:pt x="140982" y="47625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 descr=""/>
            <p:cNvSpPr/>
            <p:nvPr/>
          </p:nvSpPr>
          <p:spPr>
            <a:xfrm>
              <a:off x="5064522" y="2858251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20" h="35560">
                  <a:moveTo>
                    <a:pt x="17950" y="21107"/>
                  </a:moveTo>
                  <a:lnTo>
                    <a:pt x="8572" y="21107"/>
                  </a:lnTo>
                  <a:lnTo>
                    <a:pt x="5549" y="26238"/>
                  </a:lnTo>
                  <a:lnTo>
                    <a:pt x="1968" y="29082"/>
                  </a:lnTo>
                  <a:lnTo>
                    <a:pt x="723" y="35280"/>
                  </a:lnTo>
                  <a:lnTo>
                    <a:pt x="5156" y="34785"/>
                  </a:lnTo>
                  <a:lnTo>
                    <a:pt x="5801" y="33222"/>
                  </a:lnTo>
                  <a:lnTo>
                    <a:pt x="5092" y="32080"/>
                  </a:lnTo>
                  <a:lnTo>
                    <a:pt x="7272" y="29661"/>
                  </a:lnTo>
                  <a:lnTo>
                    <a:pt x="9169" y="25069"/>
                  </a:lnTo>
                  <a:lnTo>
                    <a:pt x="13246" y="22656"/>
                  </a:lnTo>
                  <a:lnTo>
                    <a:pt x="13411" y="22542"/>
                  </a:lnTo>
                  <a:lnTo>
                    <a:pt x="16872" y="22542"/>
                  </a:lnTo>
                  <a:lnTo>
                    <a:pt x="17950" y="21107"/>
                  </a:lnTo>
                  <a:close/>
                </a:path>
                <a:path w="33020" h="35560">
                  <a:moveTo>
                    <a:pt x="16872" y="22542"/>
                  </a:moveTo>
                  <a:lnTo>
                    <a:pt x="13411" y="22542"/>
                  </a:lnTo>
                  <a:lnTo>
                    <a:pt x="13228" y="22679"/>
                  </a:lnTo>
                  <a:lnTo>
                    <a:pt x="11410" y="25069"/>
                  </a:lnTo>
                  <a:lnTo>
                    <a:pt x="7272" y="29661"/>
                  </a:lnTo>
                  <a:lnTo>
                    <a:pt x="5801" y="33222"/>
                  </a:lnTo>
                  <a:lnTo>
                    <a:pt x="6883" y="34963"/>
                  </a:lnTo>
                  <a:lnTo>
                    <a:pt x="9626" y="33731"/>
                  </a:lnTo>
                  <a:lnTo>
                    <a:pt x="12280" y="28651"/>
                  </a:lnTo>
                  <a:lnTo>
                    <a:pt x="16872" y="22542"/>
                  </a:lnTo>
                  <a:close/>
                </a:path>
                <a:path w="33020" h="35560">
                  <a:moveTo>
                    <a:pt x="24020" y="13982"/>
                  </a:moveTo>
                  <a:lnTo>
                    <a:pt x="11010" y="13982"/>
                  </a:lnTo>
                  <a:lnTo>
                    <a:pt x="7353" y="18491"/>
                  </a:lnTo>
                  <a:lnTo>
                    <a:pt x="0" y="23901"/>
                  </a:lnTo>
                  <a:lnTo>
                    <a:pt x="469" y="30454"/>
                  </a:lnTo>
                  <a:lnTo>
                    <a:pt x="2793" y="27584"/>
                  </a:lnTo>
                  <a:lnTo>
                    <a:pt x="5956" y="24206"/>
                  </a:lnTo>
                  <a:lnTo>
                    <a:pt x="8572" y="21107"/>
                  </a:lnTo>
                  <a:lnTo>
                    <a:pt x="17950" y="21107"/>
                  </a:lnTo>
                  <a:lnTo>
                    <a:pt x="18254" y="20703"/>
                  </a:lnTo>
                  <a:lnTo>
                    <a:pt x="22477" y="15535"/>
                  </a:lnTo>
                  <a:lnTo>
                    <a:pt x="24020" y="13982"/>
                  </a:lnTo>
                  <a:close/>
                </a:path>
                <a:path w="33020" h="35560">
                  <a:moveTo>
                    <a:pt x="17691" y="3340"/>
                  </a:moveTo>
                  <a:lnTo>
                    <a:pt x="10871" y="8648"/>
                  </a:lnTo>
                  <a:lnTo>
                    <a:pt x="9029" y="10858"/>
                  </a:lnTo>
                  <a:lnTo>
                    <a:pt x="4876" y="13855"/>
                  </a:lnTo>
                  <a:lnTo>
                    <a:pt x="2438" y="14935"/>
                  </a:lnTo>
                  <a:lnTo>
                    <a:pt x="2298" y="17335"/>
                  </a:lnTo>
                  <a:lnTo>
                    <a:pt x="5105" y="16319"/>
                  </a:lnTo>
                  <a:lnTo>
                    <a:pt x="8166" y="15151"/>
                  </a:lnTo>
                  <a:lnTo>
                    <a:pt x="11010" y="13982"/>
                  </a:lnTo>
                  <a:lnTo>
                    <a:pt x="24020" y="13982"/>
                  </a:lnTo>
                  <a:lnTo>
                    <a:pt x="27146" y="10838"/>
                  </a:lnTo>
                  <a:lnTo>
                    <a:pt x="32575" y="6819"/>
                  </a:lnTo>
                  <a:lnTo>
                    <a:pt x="30335" y="4394"/>
                  </a:lnTo>
                  <a:lnTo>
                    <a:pt x="23113" y="4394"/>
                  </a:lnTo>
                  <a:lnTo>
                    <a:pt x="17691" y="3340"/>
                  </a:lnTo>
                  <a:close/>
                </a:path>
                <a:path w="33020" h="35560">
                  <a:moveTo>
                    <a:pt x="27471" y="1293"/>
                  </a:moveTo>
                  <a:lnTo>
                    <a:pt x="23113" y="4394"/>
                  </a:lnTo>
                  <a:lnTo>
                    <a:pt x="30335" y="4394"/>
                  </a:lnTo>
                  <a:lnTo>
                    <a:pt x="27471" y="1293"/>
                  </a:lnTo>
                  <a:close/>
                </a:path>
                <a:path w="33020" h="35560">
                  <a:moveTo>
                    <a:pt x="26276" y="0"/>
                  </a:moveTo>
                  <a:lnTo>
                    <a:pt x="27471" y="1293"/>
                  </a:lnTo>
                  <a:lnTo>
                    <a:pt x="27647" y="1168"/>
                  </a:lnTo>
                  <a:lnTo>
                    <a:pt x="27393" y="571"/>
                  </a:lnTo>
                  <a:lnTo>
                    <a:pt x="26949" y="177"/>
                  </a:lnTo>
                  <a:lnTo>
                    <a:pt x="26276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 descr=""/>
            <p:cNvSpPr/>
            <p:nvPr/>
          </p:nvSpPr>
          <p:spPr>
            <a:xfrm>
              <a:off x="5064290" y="2857868"/>
              <a:ext cx="33655" cy="36830"/>
            </a:xfrm>
            <a:custGeom>
              <a:avLst/>
              <a:gdLst/>
              <a:ahLst/>
              <a:cxnLst/>
              <a:rect l="l" t="t" r="r" b="b"/>
              <a:pathLst>
                <a:path w="33654" h="36830">
                  <a:moveTo>
                    <a:pt x="279" y="29133"/>
                  </a:moveTo>
                  <a:close/>
                </a:path>
                <a:path w="33654" h="36830">
                  <a:moveTo>
                    <a:pt x="393" y="29603"/>
                  </a:moveTo>
                  <a:close/>
                </a:path>
                <a:path w="33654" h="36830">
                  <a:moveTo>
                    <a:pt x="977" y="31115"/>
                  </a:moveTo>
                  <a:lnTo>
                    <a:pt x="787" y="31369"/>
                  </a:lnTo>
                  <a:lnTo>
                    <a:pt x="584" y="31877"/>
                  </a:lnTo>
                  <a:lnTo>
                    <a:pt x="939" y="31445"/>
                  </a:lnTo>
                  <a:lnTo>
                    <a:pt x="977" y="31115"/>
                  </a:lnTo>
                  <a:close/>
                </a:path>
                <a:path w="33654" h="36830">
                  <a:moveTo>
                    <a:pt x="1790" y="24358"/>
                  </a:moveTo>
                  <a:close/>
                </a:path>
                <a:path w="33654" h="36830">
                  <a:moveTo>
                    <a:pt x="2006" y="27965"/>
                  </a:moveTo>
                  <a:lnTo>
                    <a:pt x="1943" y="28130"/>
                  </a:lnTo>
                  <a:lnTo>
                    <a:pt x="1917" y="28257"/>
                  </a:lnTo>
                  <a:lnTo>
                    <a:pt x="1968" y="28117"/>
                  </a:lnTo>
                  <a:lnTo>
                    <a:pt x="2006" y="27965"/>
                  </a:lnTo>
                  <a:close/>
                </a:path>
                <a:path w="33654" h="36830">
                  <a:moveTo>
                    <a:pt x="2260" y="27647"/>
                  </a:moveTo>
                  <a:lnTo>
                    <a:pt x="2209" y="27774"/>
                  </a:lnTo>
                  <a:lnTo>
                    <a:pt x="2260" y="27647"/>
                  </a:lnTo>
                  <a:close/>
                </a:path>
                <a:path w="33654" h="36830">
                  <a:moveTo>
                    <a:pt x="3314" y="18122"/>
                  </a:moveTo>
                  <a:lnTo>
                    <a:pt x="2044" y="18122"/>
                  </a:lnTo>
                  <a:lnTo>
                    <a:pt x="1993" y="18630"/>
                  </a:lnTo>
                  <a:lnTo>
                    <a:pt x="2120" y="19138"/>
                  </a:lnTo>
                  <a:lnTo>
                    <a:pt x="3314" y="18122"/>
                  </a:lnTo>
                  <a:close/>
                </a:path>
                <a:path w="33654" h="36830">
                  <a:moveTo>
                    <a:pt x="3683" y="14605"/>
                  </a:moveTo>
                  <a:lnTo>
                    <a:pt x="3416" y="14782"/>
                  </a:lnTo>
                  <a:lnTo>
                    <a:pt x="3683" y="14605"/>
                  </a:lnTo>
                  <a:close/>
                </a:path>
                <a:path w="33654" h="36830">
                  <a:moveTo>
                    <a:pt x="3708" y="16192"/>
                  </a:moveTo>
                  <a:lnTo>
                    <a:pt x="3276" y="16852"/>
                  </a:lnTo>
                  <a:lnTo>
                    <a:pt x="3441" y="16916"/>
                  </a:lnTo>
                  <a:lnTo>
                    <a:pt x="3568" y="16700"/>
                  </a:lnTo>
                  <a:lnTo>
                    <a:pt x="3403" y="16738"/>
                  </a:lnTo>
                  <a:lnTo>
                    <a:pt x="3594" y="16573"/>
                  </a:lnTo>
                  <a:lnTo>
                    <a:pt x="3708" y="16192"/>
                  </a:lnTo>
                  <a:close/>
                </a:path>
                <a:path w="33654" h="36830">
                  <a:moveTo>
                    <a:pt x="4152" y="33108"/>
                  </a:moveTo>
                  <a:close/>
                </a:path>
                <a:path w="33654" h="36830">
                  <a:moveTo>
                    <a:pt x="4432" y="23050"/>
                  </a:moveTo>
                  <a:lnTo>
                    <a:pt x="3937" y="23495"/>
                  </a:lnTo>
                  <a:lnTo>
                    <a:pt x="3822" y="23774"/>
                  </a:lnTo>
                  <a:lnTo>
                    <a:pt x="3975" y="23837"/>
                  </a:lnTo>
                  <a:lnTo>
                    <a:pt x="4432" y="23050"/>
                  </a:lnTo>
                  <a:close/>
                </a:path>
                <a:path w="33654" h="36830">
                  <a:moveTo>
                    <a:pt x="4660" y="16471"/>
                  </a:moveTo>
                  <a:lnTo>
                    <a:pt x="4584" y="16598"/>
                  </a:lnTo>
                  <a:lnTo>
                    <a:pt x="4660" y="16471"/>
                  </a:lnTo>
                  <a:close/>
                </a:path>
                <a:path w="33654" h="36830">
                  <a:moveTo>
                    <a:pt x="4673" y="22847"/>
                  </a:moveTo>
                  <a:lnTo>
                    <a:pt x="4432" y="23050"/>
                  </a:lnTo>
                  <a:lnTo>
                    <a:pt x="4673" y="22847"/>
                  </a:lnTo>
                  <a:close/>
                </a:path>
                <a:path w="33654" h="36830">
                  <a:moveTo>
                    <a:pt x="4699" y="20637"/>
                  </a:moveTo>
                  <a:lnTo>
                    <a:pt x="4660" y="20408"/>
                  </a:lnTo>
                  <a:lnTo>
                    <a:pt x="4521" y="20281"/>
                  </a:lnTo>
                  <a:lnTo>
                    <a:pt x="4152" y="20916"/>
                  </a:lnTo>
                  <a:lnTo>
                    <a:pt x="4406" y="20916"/>
                  </a:lnTo>
                  <a:lnTo>
                    <a:pt x="4191" y="21297"/>
                  </a:lnTo>
                  <a:lnTo>
                    <a:pt x="4699" y="20637"/>
                  </a:lnTo>
                  <a:close/>
                </a:path>
                <a:path w="33654" h="36830">
                  <a:moveTo>
                    <a:pt x="4775" y="17602"/>
                  </a:moveTo>
                  <a:lnTo>
                    <a:pt x="4165" y="17868"/>
                  </a:lnTo>
                  <a:lnTo>
                    <a:pt x="3937" y="17983"/>
                  </a:lnTo>
                  <a:lnTo>
                    <a:pt x="4775" y="17602"/>
                  </a:lnTo>
                  <a:close/>
                </a:path>
                <a:path w="33654" h="36830">
                  <a:moveTo>
                    <a:pt x="5168" y="17335"/>
                  </a:moveTo>
                  <a:lnTo>
                    <a:pt x="4813" y="17297"/>
                  </a:lnTo>
                  <a:lnTo>
                    <a:pt x="4673" y="17487"/>
                  </a:lnTo>
                  <a:lnTo>
                    <a:pt x="5168" y="17335"/>
                  </a:lnTo>
                  <a:close/>
                </a:path>
                <a:path w="33654" h="36830">
                  <a:moveTo>
                    <a:pt x="5283" y="28282"/>
                  </a:moveTo>
                  <a:lnTo>
                    <a:pt x="5041" y="28409"/>
                  </a:lnTo>
                  <a:lnTo>
                    <a:pt x="5283" y="28282"/>
                  </a:lnTo>
                  <a:close/>
                </a:path>
                <a:path w="33654" h="36830">
                  <a:moveTo>
                    <a:pt x="5486" y="17233"/>
                  </a:moveTo>
                  <a:lnTo>
                    <a:pt x="5168" y="17335"/>
                  </a:lnTo>
                  <a:lnTo>
                    <a:pt x="5372" y="17360"/>
                  </a:lnTo>
                  <a:lnTo>
                    <a:pt x="5486" y="17233"/>
                  </a:lnTo>
                  <a:close/>
                </a:path>
                <a:path w="33654" h="36830">
                  <a:moveTo>
                    <a:pt x="6477" y="24663"/>
                  </a:moveTo>
                  <a:close/>
                </a:path>
                <a:path w="33654" h="36830">
                  <a:moveTo>
                    <a:pt x="6578" y="18910"/>
                  </a:moveTo>
                  <a:close/>
                </a:path>
                <a:path w="33654" h="36830">
                  <a:moveTo>
                    <a:pt x="7073" y="15595"/>
                  </a:moveTo>
                  <a:lnTo>
                    <a:pt x="6883" y="15659"/>
                  </a:lnTo>
                  <a:lnTo>
                    <a:pt x="6756" y="15697"/>
                  </a:lnTo>
                  <a:lnTo>
                    <a:pt x="6959" y="15659"/>
                  </a:lnTo>
                  <a:close/>
                </a:path>
                <a:path w="33654" h="36830">
                  <a:moveTo>
                    <a:pt x="7366" y="17462"/>
                  </a:moveTo>
                  <a:lnTo>
                    <a:pt x="7200" y="17614"/>
                  </a:lnTo>
                  <a:lnTo>
                    <a:pt x="7366" y="17462"/>
                  </a:lnTo>
                  <a:close/>
                </a:path>
                <a:path w="33654" h="36830">
                  <a:moveTo>
                    <a:pt x="7645" y="19278"/>
                  </a:moveTo>
                  <a:lnTo>
                    <a:pt x="7531" y="19443"/>
                  </a:lnTo>
                  <a:lnTo>
                    <a:pt x="7645" y="19278"/>
                  </a:lnTo>
                  <a:close/>
                </a:path>
                <a:path w="33654" h="36830">
                  <a:moveTo>
                    <a:pt x="7696" y="15354"/>
                  </a:moveTo>
                  <a:lnTo>
                    <a:pt x="7454" y="15405"/>
                  </a:lnTo>
                  <a:lnTo>
                    <a:pt x="7251" y="15494"/>
                  </a:lnTo>
                  <a:lnTo>
                    <a:pt x="7073" y="15582"/>
                  </a:lnTo>
                  <a:lnTo>
                    <a:pt x="7277" y="15532"/>
                  </a:lnTo>
                  <a:lnTo>
                    <a:pt x="7493" y="15455"/>
                  </a:lnTo>
                  <a:lnTo>
                    <a:pt x="7696" y="15354"/>
                  </a:lnTo>
                  <a:close/>
                </a:path>
                <a:path w="33654" h="36830">
                  <a:moveTo>
                    <a:pt x="7759" y="16344"/>
                  </a:moveTo>
                  <a:close/>
                </a:path>
                <a:path w="33654" h="36830">
                  <a:moveTo>
                    <a:pt x="7975" y="16789"/>
                  </a:moveTo>
                  <a:lnTo>
                    <a:pt x="7797" y="16852"/>
                  </a:lnTo>
                  <a:lnTo>
                    <a:pt x="7975" y="16789"/>
                  </a:lnTo>
                  <a:close/>
                </a:path>
                <a:path w="33654" h="36830">
                  <a:moveTo>
                    <a:pt x="8064" y="18884"/>
                  </a:moveTo>
                  <a:lnTo>
                    <a:pt x="7823" y="19024"/>
                  </a:lnTo>
                  <a:lnTo>
                    <a:pt x="7696" y="19265"/>
                  </a:lnTo>
                  <a:lnTo>
                    <a:pt x="8064" y="18884"/>
                  </a:lnTo>
                  <a:close/>
                </a:path>
                <a:path w="33654" h="36830">
                  <a:moveTo>
                    <a:pt x="8077" y="16344"/>
                  </a:moveTo>
                  <a:lnTo>
                    <a:pt x="7874" y="16471"/>
                  </a:lnTo>
                  <a:lnTo>
                    <a:pt x="8077" y="16344"/>
                  </a:lnTo>
                  <a:close/>
                </a:path>
                <a:path w="33654" h="36830">
                  <a:moveTo>
                    <a:pt x="8737" y="16217"/>
                  </a:moveTo>
                  <a:lnTo>
                    <a:pt x="8610" y="16217"/>
                  </a:lnTo>
                  <a:lnTo>
                    <a:pt x="8432" y="16344"/>
                  </a:lnTo>
                  <a:lnTo>
                    <a:pt x="8737" y="16217"/>
                  </a:lnTo>
                  <a:close/>
                </a:path>
                <a:path w="33654" h="36830">
                  <a:moveTo>
                    <a:pt x="9893" y="9702"/>
                  </a:moveTo>
                  <a:close/>
                </a:path>
                <a:path w="33654" h="36830">
                  <a:moveTo>
                    <a:pt x="10236" y="28562"/>
                  </a:moveTo>
                  <a:close/>
                </a:path>
                <a:path w="33654" h="36830">
                  <a:moveTo>
                    <a:pt x="10388" y="31076"/>
                  </a:moveTo>
                  <a:lnTo>
                    <a:pt x="10045" y="31330"/>
                  </a:lnTo>
                  <a:lnTo>
                    <a:pt x="10363" y="31140"/>
                  </a:lnTo>
                  <a:close/>
                </a:path>
                <a:path w="33654" h="36830">
                  <a:moveTo>
                    <a:pt x="10426" y="9486"/>
                  </a:moveTo>
                  <a:close/>
                </a:path>
                <a:path w="33654" h="36830">
                  <a:moveTo>
                    <a:pt x="10464" y="31076"/>
                  </a:moveTo>
                  <a:lnTo>
                    <a:pt x="10337" y="31203"/>
                  </a:lnTo>
                  <a:lnTo>
                    <a:pt x="10464" y="31076"/>
                  </a:lnTo>
                  <a:close/>
                </a:path>
                <a:path w="33654" h="36830">
                  <a:moveTo>
                    <a:pt x="10604" y="9359"/>
                  </a:moveTo>
                  <a:lnTo>
                    <a:pt x="10426" y="9486"/>
                  </a:lnTo>
                  <a:lnTo>
                    <a:pt x="10566" y="9486"/>
                  </a:lnTo>
                  <a:lnTo>
                    <a:pt x="10604" y="9359"/>
                  </a:lnTo>
                  <a:close/>
                </a:path>
                <a:path w="33654" h="36830">
                  <a:moveTo>
                    <a:pt x="10756" y="32727"/>
                  </a:moveTo>
                  <a:lnTo>
                    <a:pt x="10591" y="32854"/>
                  </a:lnTo>
                  <a:lnTo>
                    <a:pt x="10756" y="32727"/>
                  </a:lnTo>
                  <a:close/>
                </a:path>
                <a:path w="33654" h="36830">
                  <a:moveTo>
                    <a:pt x="10820" y="9359"/>
                  </a:moveTo>
                  <a:close/>
                </a:path>
                <a:path w="33654" h="36830">
                  <a:moveTo>
                    <a:pt x="10858" y="9232"/>
                  </a:moveTo>
                  <a:lnTo>
                    <a:pt x="10566" y="9359"/>
                  </a:lnTo>
                  <a:lnTo>
                    <a:pt x="10795" y="9359"/>
                  </a:lnTo>
                  <a:lnTo>
                    <a:pt x="10858" y="9232"/>
                  </a:lnTo>
                  <a:close/>
                </a:path>
                <a:path w="33654" h="36830">
                  <a:moveTo>
                    <a:pt x="10960" y="27419"/>
                  </a:moveTo>
                  <a:lnTo>
                    <a:pt x="10883" y="27546"/>
                  </a:lnTo>
                  <a:lnTo>
                    <a:pt x="10960" y="27419"/>
                  </a:lnTo>
                  <a:close/>
                </a:path>
                <a:path w="33654" h="36830">
                  <a:moveTo>
                    <a:pt x="11074" y="24345"/>
                  </a:moveTo>
                  <a:lnTo>
                    <a:pt x="10883" y="24599"/>
                  </a:lnTo>
                  <a:lnTo>
                    <a:pt x="11074" y="24345"/>
                  </a:lnTo>
                  <a:close/>
                </a:path>
                <a:path w="33654" h="36830">
                  <a:moveTo>
                    <a:pt x="11112" y="9448"/>
                  </a:moveTo>
                  <a:lnTo>
                    <a:pt x="10909" y="9398"/>
                  </a:lnTo>
                  <a:lnTo>
                    <a:pt x="10731" y="9486"/>
                  </a:lnTo>
                  <a:lnTo>
                    <a:pt x="10604" y="9613"/>
                  </a:lnTo>
                  <a:lnTo>
                    <a:pt x="10515" y="9486"/>
                  </a:lnTo>
                  <a:lnTo>
                    <a:pt x="10388" y="9740"/>
                  </a:lnTo>
                  <a:lnTo>
                    <a:pt x="10388" y="9512"/>
                  </a:lnTo>
                  <a:lnTo>
                    <a:pt x="10045" y="9740"/>
                  </a:lnTo>
                  <a:lnTo>
                    <a:pt x="9880" y="9994"/>
                  </a:lnTo>
                  <a:lnTo>
                    <a:pt x="9423" y="10502"/>
                  </a:lnTo>
                  <a:lnTo>
                    <a:pt x="9588" y="10121"/>
                  </a:lnTo>
                  <a:lnTo>
                    <a:pt x="9296" y="10248"/>
                  </a:lnTo>
                  <a:lnTo>
                    <a:pt x="9258" y="10375"/>
                  </a:lnTo>
                  <a:lnTo>
                    <a:pt x="8915" y="10629"/>
                  </a:lnTo>
                  <a:lnTo>
                    <a:pt x="8915" y="10883"/>
                  </a:lnTo>
                  <a:lnTo>
                    <a:pt x="8750" y="10883"/>
                  </a:lnTo>
                  <a:lnTo>
                    <a:pt x="8585" y="11137"/>
                  </a:lnTo>
                  <a:lnTo>
                    <a:pt x="7708" y="11772"/>
                  </a:lnTo>
                  <a:lnTo>
                    <a:pt x="7899" y="11772"/>
                  </a:lnTo>
                  <a:lnTo>
                    <a:pt x="7620" y="11938"/>
                  </a:lnTo>
                  <a:lnTo>
                    <a:pt x="7797" y="11849"/>
                  </a:lnTo>
                  <a:lnTo>
                    <a:pt x="8064" y="11772"/>
                  </a:lnTo>
                  <a:lnTo>
                    <a:pt x="7962" y="11899"/>
                  </a:lnTo>
                  <a:lnTo>
                    <a:pt x="7493" y="12534"/>
                  </a:lnTo>
                  <a:lnTo>
                    <a:pt x="6451" y="12915"/>
                  </a:lnTo>
                  <a:lnTo>
                    <a:pt x="5676" y="13550"/>
                  </a:lnTo>
                  <a:lnTo>
                    <a:pt x="5638" y="13423"/>
                  </a:lnTo>
                  <a:lnTo>
                    <a:pt x="5181" y="13804"/>
                  </a:lnTo>
                  <a:lnTo>
                    <a:pt x="4546" y="14185"/>
                  </a:lnTo>
                  <a:lnTo>
                    <a:pt x="4292" y="14566"/>
                  </a:lnTo>
                  <a:lnTo>
                    <a:pt x="4165" y="14693"/>
                  </a:lnTo>
                  <a:lnTo>
                    <a:pt x="3898" y="14820"/>
                  </a:lnTo>
                  <a:lnTo>
                    <a:pt x="3898" y="14693"/>
                  </a:lnTo>
                  <a:lnTo>
                    <a:pt x="3784" y="14820"/>
                  </a:lnTo>
                  <a:lnTo>
                    <a:pt x="2946" y="15709"/>
                  </a:lnTo>
                  <a:lnTo>
                    <a:pt x="3111" y="15354"/>
                  </a:lnTo>
                  <a:lnTo>
                    <a:pt x="3175" y="15201"/>
                  </a:lnTo>
                  <a:lnTo>
                    <a:pt x="2794" y="15709"/>
                  </a:lnTo>
                  <a:lnTo>
                    <a:pt x="2438" y="16090"/>
                  </a:lnTo>
                  <a:lnTo>
                    <a:pt x="2374" y="16725"/>
                  </a:lnTo>
                  <a:lnTo>
                    <a:pt x="2260" y="16471"/>
                  </a:lnTo>
                  <a:lnTo>
                    <a:pt x="2120" y="16852"/>
                  </a:lnTo>
                  <a:lnTo>
                    <a:pt x="2006" y="17614"/>
                  </a:lnTo>
                  <a:lnTo>
                    <a:pt x="2235" y="16979"/>
                  </a:lnTo>
                  <a:lnTo>
                    <a:pt x="2057" y="17995"/>
                  </a:lnTo>
                  <a:lnTo>
                    <a:pt x="3454" y="17995"/>
                  </a:lnTo>
                  <a:lnTo>
                    <a:pt x="4343" y="17233"/>
                  </a:lnTo>
                  <a:lnTo>
                    <a:pt x="4813" y="17297"/>
                  </a:lnTo>
                  <a:lnTo>
                    <a:pt x="5524" y="16979"/>
                  </a:lnTo>
                  <a:lnTo>
                    <a:pt x="6070" y="17106"/>
                  </a:lnTo>
                  <a:lnTo>
                    <a:pt x="6261" y="17106"/>
                  </a:lnTo>
                  <a:lnTo>
                    <a:pt x="6972" y="16979"/>
                  </a:lnTo>
                  <a:lnTo>
                    <a:pt x="6946" y="16725"/>
                  </a:lnTo>
                  <a:lnTo>
                    <a:pt x="4610" y="16725"/>
                  </a:lnTo>
                  <a:lnTo>
                    <a:pt x="4356" y="16725"/>
                  </a:lnTo>
                  <a:lnTo>
                    <a:pt x="4013" y="16725"/>
                  </a:lnTo>
                  <a:lnTo>
                    <a:pt x="4216" y="16789"/>
                  </a:lnTo>
                  <a:lnTo>
                    <a:pt x="3911" y="16979"/>
                  </a:lnTo>
                  <a:lnTo>
                    <a:pt x="4076" y="16852"/>
                  </a:lnTo>
                  <a:lnTo>
                    <a:pt x="3835" y="16852"/>
                  </a:lnTo>
                  <a:lnTo>
                    <a:pt x="3251" y="17106"/>
                  </a:lnTo>
                  <a:lnTo>
                    <a:pt x="3009" y="17233"/>
                  </a:lnTo>
                  <a:lnTo>
                    <a:pt x="3086" y="16979"/>
                  </a:lnTo>
                  <a:lnTo>
                    <a:pt x="3149" y="16725"/>
                  </a:lnTo>
                  <a:lnTo>
                    <a:pt x="3302" y="16471"/>
                  </a:lnTo>
                  <a:lnTo>
                    <a:pt x="3657" y="16192"/>
                  </a:lnTo>
                  <a:lnTo>
                    <a:pt x="3784" y="15709"/>
                  </a:lnTo>
                  <a:lnTo>
                    <a:pt x="3835" y="15455"/>
                  </a:lnTo>
                  <a:lnTo>
                    <a:pt x="4749" y="14820"/>
                  </a:lnTo>
                  <a:lnTo>
                    <a:pt x="4660" y="14439"/>
                  </a:lnTo>
                  <a:lnTo>
                    <a:pt x="5499" y="14439"/>
                  </a:lnTo>
                  <a:lnTo>
                    <a:pt x="5867" y="14058"/>
                  </a:lnTo>
                  <a:lnTo>
                    <a:pt x="5829" y="14312"/>
                  </a:lnTo>
                  <a:lnTo>
                    <a:pt x="6273" y="14058"/>
                  </a:lnTo>
                  <a:lnTo>
                    <a:pt x="6489" y="13931"/>
                  </a:lnTo>
                  <a:lnTo>
                    <a:pt x="6870" y="13550"/>
                  </a:lnTo>
                  <a:lnTo>
                    <a:pt x="7950" y="12534"/>
                  </a:lnTo>
                  <a:lnTo>
                    <a:pt x="7899" y="12661"/>
                  </a:lnTo>
                  <a:lnTo>
                    <a:pt x="8102" y="12534"/>
                  </a:lnTo>
                  <a:lnTo>
                    <a:pt x="8293" y="12407"/>
                  </a:lnTo>
                  <a:lnTo>
                    <a:pt x="8839" y="11899"/>
                  </a:lnTo>
                  <a:lnTo>
                    <a:pt x="9220" y="11645"/>
                  </a:lnTo>
                  <a:lnTo>
                    <a:pt x="9283" y="11518"/>
                  </a:lnTo>
                  <a:lnTo>
                    <a:pt x="9499" y="11391"/>
                  </a:lnTo>
                  <a:lnTo>
                    <a:pt x="9283" y="11391"/>
                  </a:lnTo>
                  <a:lnTo>
                    <a:pt x="10718" y="10629"/>
                  </a:lnTo>
                  <a:lnTo>
                    <a:pt x="10756" y="10502"/>
                  </a:lnTo>
                  <a:lnTo>
                    <a:pt x="11049" y="9613"/>
                  </a:lnTo>
                  <a:lnTo>
                    <a:pt x="11099" y="9486"/>
                  </a:lnTo>
                  <a:close/>
                </a:path>
                <a:path w="33654" h="36830">
                  <a:moveTo>
                    <a:pt x="11264" y="24091"/>
                  </a:moveTo>
                  <a:lnTo>
                    <a:pt x="11074" y="24345"/>
                  </a:lnTo>
                  <a:lnTo>
                    <a:pt x="11264" y="24091"/>
                  </a:lnTo>
                  <a:close/>
                </a:path>
                <a:path w="33654" h="36830">
                  <a:moveTo>
                    <a:pt x="11480" y="9080"/>
                  </a:moveTo>
                  <a:lnTo>
                    <a:pt x="11176" y="9232"/>
                  </a:lnTo>
                  <a:lnTo>
                    <a:pt x="11112" y="9448"/>
                  </a:lnTo>
                  <a:lnTo>
                    <a:pt x="11480" y="9080"/>
                  </a:lnTo>
                  <a:close/>
                </a:path>
                <a:path w="33654" h="36830">
                  <a:moveTo>
                    <a:pt x="12420" y="25615"/>
                  </a:moveTo>
                  <a:lnTo>
                    <a:pt x="12217" y="25996"/>
                  </a:lnTo>
                  <a:lnTo>
                    <a:pt x="12420" y="25615"/>
                  </a:lnTo>
                  <a:close/>
                </a:path>
                <a:path w="33654" h="36830">
                  <a:moveTo>
                    <a:pt x="12598" y="7188"/>
                  </a:moveTo>
                  <a:lnTo>
                    <a:pt x="12484" y="7391"/>
                  </a:lnTo>
                  <a:lnTo>
                    <a:pt x="12598" y="7188"/>
                  </a:lnTo>
                  <a:close/>
                </a:path>
                <a:path w="33654" h="36830">
                  <a:moveTo>
                    <a:pt x="14122" y="23964"/>
                  </a:moveTo>
                  <a:lnTo>
                    <a:pt x="14058" y="23837"/>
                  </a:lnTo>
                  <a:lnTo>
                    <a:pt x="14122" y="23964"/>
                  </a:lnTo>
                  <a:close/>
                </a:path>
                <a:path w="33654" h="36830">
                  <a:moveTo>
                    <a:pt x="14414" y="23050"/>
                  </a:moveTo>
                  <a:lnTo>
                    <a:pt x="14376" y="22567"/>
                  </a:lnTo>
                  <a:lnTo>
                    <a:pt x="13906" y="22313"/>
                  </a:lnTo>
                  <a:lnTo>
                    <a:pt x="13817" y="23418"/>
                  </a:lnTo>
                  <a:lnTo>
                    <a:pt x="13563" y="23050"/>
                  </a:lnTo>
                  <a:lnTo>
                    <a:pt x="13779" y="23329"/>
                  </a:lnTo>
                  <a:lnTo>
                    <a:pt x="13817" y="22301"/>
                  </a:lnTo>
                  <a:lnTo>
                    <a:pt x="13335" y="22186"/>
                  </a:lnTo>
                  <a:lnTo>
                    <a:pt x="13157" y="22313"/>
                  </a:lnTo>
                  <a:lnTo>
                    <a:pt x="13068" y="22567"/>
                  </a:lnTo>
                  <a:lnTo>
                    <a:pt x="12712" y="22694"/>
                  </a:lnTo>
                  <a:lnTo>
                    <a:pt x="12941" y="22440"/>
                  </a:lnTo>
                  <a:lnTo>
                    <a:pt x="12992" y="22313"/>
                  </a:lnTo>
                  <a:lnTo>
                    <a:pt x="12268" y="22847"/>
                  </a:lnTo>
                  <a:lnTo>
                    <a:pt x="10985" y="24091"/>
                  </a:lnTo>
                  <a:lnTo>
                    <a:pt x="11341" y="23837"/>
                  </a:lnTo>
                  <a:lnTo>
                    <a:pt x="11315" y="24218"/>
                  </a:lnTo>
                  <a:lnTo>
                    <a:pt x="11201" y="24345"/>
                  </a:lnTo>
                  <a:lnTo>
                    <a:pt x="11074" y="24574"/>
                  </a:lnTo>
                  <a:lnTo>
                    <a:pt x="10731" y="24853"/>
                  </a:lnTo>
                  <a:lnTo>
                    <a:pt x="10807" y="24345"/>
                  </a:lnTo>
                  <a:lnTo>
                    <a:pt x="10490" y="24853"/>
                  </a:lnTo>
                  <a:lnTo>
                    <a:pt x="10439" y="24599"/>
                  </a:lnTo>
                  <a:lnTo>
                    <a:pt x="10401" y="24853"/>
                  </a:lnTo>
                  <a:lnTo>
                    <a:pt x="9664" y="25234"/>
                  </a:lnTo>
                  <a:lnTo>
                    <a:pt x="9639" y="25615"/>
                  </a:lnTo>
                  <a:lnTo>
                    <a:pt x="9601" y="28663"/>
                  </a:lnTo>
                  <a:lnTo>
                    <a:pt x="9512" y="28790"/>
                  </a:lnTo>
                  <a:lnTo>
                    <a:pt x="8343" y="28790"/>
                  </a:lnTo>
                  <a:lnTo>
                    <a:pt x="8115" y="28790"/>
                  </a:lnTo>
                  <a:lnTo>
                    <a:pt x="8204" y="28663"/>
                  </a:lnTo>
                  <a:lnTo>
                    <a:pt x="8394" y="28663"/>
                  </a:lnTo>
                  <a:lnTo>
                    <a:pt x="9601" y="28663"/>
                  </a:lnTo>
                  <a:lnTo>
                    <a:pt x="9601" y="25615"/>
                  </a:lnTo>
                  <a:lnTo>
                    <a:pt x="8839" y="26504"/>
                  </a:lnTo>
                  <a:lnTo>
                    <a:pt x="8572" y="27012"/>
                  </a:lnTo>
                  <a:lnTo>
                    <a:pt x="8013" y="27774"/>
                  </a:lnTo>
                  <a:lnTo>
                    <a:pt x="8153" y="27901"/>
                  </a:lnTo>
                  <a:lnTo>
                    <a:pt x="7899" y="28155"/>
                  </a:lnTo>
                  <a:lnTo>
                    <a:pt x="7785" y="28498"/>
                  </a:lnTo>
                  <a:lnTo>
                    <a:pt x="7378" y="29044"/>
                  </a:lnTo>
                  <a:lnTo>
                    <a:pt x="6921" y="29464"/>
                  </a:lnTo>
                  <a:lnTo>
                    <a:pt x="6921" y="31838"/>
                  </a:lnTo>
                  <a:lnTo>
                    <a:pt x="6832" y="32092"/>
                  </a:lnTo>
                  <a:lnTo>
                    <a:pt x="6908" y="31826"/>
                  </a:lnTo>
                  <a:lnTo>
                    <a:pt x="6921" y="29464"/>
                  </a:lnTo>
                  <a:lnTo>
                    <a:pt x="6337" y="30187"/>
                  </a:lnTo>
                  <a:lnTo>
                    <a:pt x="6057" y="30695"/>
                  </a:lnTo>
                  <a:lnTo>
                    <a:pt x="6350" y="30441"/>
                  </a:lnTo>
                  <a:lnTo>
                    <a:pt x="6273" y="30695"/>
                  </a:lnTo>
                  <a:lnTo>
                    <a:pt x="6134" y="30695"/>
                  </a:lnTo>
                  <a:lnTo>
                    <a:pt x="5626" y="31330"/>
                  </a:lnTo>
                  <a:lnTo>
                    <a:pt x="5791" y="30949"/>
                  </a:lnTo>
                  <a:lnTo>
                    <a:pt x="4305" y="32854"/>
                  </a:lnTo>
                  <a:lnTo>
                    <a:pt x="4445" y="32854"/>
                  </a:lnTo>
                  <a:lnTo>
                    <a:pt x="4572" y="32727"/>
                  </a:lnTo>
                  <a:lnTo>
                    <a:pt x="4559" y="32854"/>
                  </a:lnTo>
                  <a:lnTo>
                    <a:pt x="4152" y="33235"/>
                  </a:lnTo>
                  <a:lnTo>
                    <a:pt x="3822" y="33616"/>
                  </a:lnTo>
                  <a:lnTo>
                    <a:pt x="2946" y="34251"/>
                  </a:lnTo>
                  <a:lnTo>
                    <a:pt x="2311" y="34251"/>
                  </a:lnTo>
                  <a:lnTo>
                    <a:pt x="2387" y="34124"/>
                  </a:lnTo>
                  <a:lnTo>
                    <a:pt x="2222" y="34251"/>
                  </a:lnTo>
                  <a:lnTo>
                    <a:pt x="2057" y="34378"/>
                  </a:lnTo>
                  <a:lnTo>
                    <a:pt x="2032" y="33997"/>
                  </a:lnTo>
                  <a:lnTo>
                    <a:pt x="2044" y="34251"/>
                  </a:lnTo>
                  <a:lnTo>
                    <a:pt x="2209" y="34124"/>
                  </a:lnTo>
                  <a:lnTo>
                    <a:pt x="2082" y="33997"/>
                  </a:lnTo>
                  <a:lnTo>
                    <a:pt x="2514" y="32854"/>
                  </a:lnTo>
                  <a:lnTo>
                    <a:pt x="2717" y="32473"/>
                  </a:lnTo>
                  <a:lnTo>
                    <a:pt x="2832" y="32092"/>
                  </a:lnTo>
                  <a:lnTo>
                    <a:pt x="2882" y="31838"/>
                  </a:lnTo>
                  <a:lnTo>
                    <a:pt x="3619" y="31330"/>
                  </a:lnTo>
                  <a:lnTo>
                    <a:pt x="3937" y="30187"/>
                  </a:lnTo>
                  <a:lnTo>
                    <a:pt x="4140" y="29425"/>
                  </a:lnTo>
                  <a:lnTo>
                    <a:pt x="5041" y="28663"/>
                  </a:lnTo>
                  <a:lnTo>
                    <a:pt x="4902" y="28663"/>
                  </a:lnTo>
                  <a:lnTo>
                    <a:pt x="4978" y="28409"/>
                  </a:lnTo>
                  <a:lnTo>
                    <a:pt x="5232" y="28028"/>
                  </a:lnTo>
                  <a:lnTo>
                    <a:pt x="5308" y="27901"/>
                  </a:lnTo>
                  <a:lnTo>
                    <a:pt x="6299" y="26250"/>
                  </a:lnTo>
                  <a:lnTo>
                    <a:pt x="8153" y="24472"/>
                  </a:lnTo>
                  <a:lnTo>
                    <a:pt x="8813" y="23456"/>
                  </a:lnTo>
                  <a:lnTo>
                    <a:pt x="8902" y="23329"/>
                  </a:lnTo>
                  <a:lnTo>
                    <a:pt x="9398" y="22567"/>
                  </a:lnTo>
                  <a:lnTo>
                    <a:pt x="9563" y="22313"/>
                  </a:lnTo>
                  <a:lnTo>
                    <a:pt x="9550" y="21983"/>
                  </a:lnTo>
                  <a:lnTo>
                    <a:pt x="8572" y="21297"/>
                  </a:lnTo>
                  <a:lnTo>
                    <a:pt x="8013" y="20916"/>
                  </a:lnTo>
                  <a:lnTo>
                    <a:pt x="7683" y="21424"/>
                  </a:lnTo>
                  <a:lnTo>
                    <a:pt x="8166" y="21551"/>
                  </a:lnTo>
                  <a:lnTo>
                    <a:pt x="8039" y="21653"/>
                  </a:lnTo>
                  <a:lnTo>
                    <a:pt x="8039" y="22313"/>
                  </a:lnTo>
                  <a:lnTo>
                    <a:pt x="8013" y="22555"/>
                  </a:lnTo>
                  <a:lnTo>
                    <a:pt x="7937" y="22313"/>
                  </a:lnTo>
                  <a:lnTo>
                    <a:pt x="8039" y="21653"/>
                  </a:lnTo>
                  <a:lnTo>
                    <a:pt x="7581" y="21996"/>
                  </a:lnTo>
                  <a:lnTo>
                    <a:pt x="7581" y="23202"/>
                  </a:lnTo>
                  <a:lnTo>
                    <a:pt x="7404" y="23456"/>
                  </a:lnTo>
                  <a:lnTo>
                    <a:pt x="7391" y="23609"/>
                  </a:lnTo>
                  <a:lnTo>
                    <a:pt x="7213" y="23710"/>
                  </a:lnTo>
                  <a:lnTo>
                    <a:pt x="6388" y="24853"/>
                  </a:lnTo>
                  <a:lnTo>
                    <a:pt x="6426" y="24726"/>
                  </a:lnTo>
                  <a:lnTo>
                    <a:pt x="6502" y="24485"/>
                  </a:lnTo>
                  <a:lnTo>
                    <a:pt x="6261" y="24980"/>
                  </a:lnTo>
                  <a:lnTo>
                    <a:pt x="6502" y="24472"/>
                  </a:lnTo>
                  <a:lnTo>
                    <a:pt x="6591" y="24091"/>
                  </a:lnTo>
                  <a:lnTo>
                    <a:pt x="6553" y="24295"/>
                  </a:lnTo>
                  <a:lnTo>
                    <a:pt x="6477" y="24663"/>
                  </a:lnTo>
                  <a:lnTo>
                    <a:pt x="6794" y="24218"/>
                  </a:lnTo>
                  <a:lnTo>
                    <a:pt x="6667" y="24409"/>
                  </a:lnTo>
                  <a:lnTo>
                    <a:pt x="7581" y="23202"/>
                  </a:lnTo>
                  <a:lnTo>
                    <a:pt x="7581" y="21996"/>
                  </a:lnTo>
                  <a:lnTo>
                    <a:pt x="7327" y="22186"/>
                  </a:lnTo>
                  <a:lnTo>
                    <a:pt x="7378" y="21805"/>
                  </a:lnTo>
                  <a:lnTo>
                    <a:pt x="6375" y="23329"/>
                  </a:lnTo>
                  <a:lnTo>
                    <a:pt x="4978" y="24574"/>
                  </a:lnTo>
                  <a:lnTo>
                    <a:pt x="4800" y="24841"/>
                  </a:lnTo>
                  <a:lnTo>
                    <a:pt x="4800" y="26784"/>
                  </a:lnTo>
                  <a:lnTo>
                    <a:pt x="4686" y="27012"/>
                  </a:lnTo>
                  <a:lnTo>
                    <a:pt x="4635" y="26885"/>
                  </a:lnTo>
                  <a:lnTo>
                    <a:pt x="4800" y="26784"/>
                  </a:lnTo>
                  <a:lnTo>
                    <a:pt x="4800" y="24841"/>
                  </a:lnTo>
                  <a:lnTo>
                    <a:pt x="3962" y="26073"/>
                  </a:lnTo>
                  <a:lnTo>
                    <a:pt x="3962" y="27406"/>
                  </a:lnTo>
                  <a:lnTo>
                    <a:pt x="3810" y="27749"/>
                  </a:lnTo>
                  <a:lnTo>
                    <a:pt x="3657" y="28028"/>
                  </a:lnTo>
                  <a:lnTo>
                    <a:pt x="3429" y="28028"/>
                  </a:lnTo>
                  <a:lnTo>
                    <a:pt x="3429" y="28409"/>
                  </a:lnTo>
                  <a:lnTo>
                    <a:pt x="3327" y="28536"/>
                  </a:lnTo>
                  <a:lnTo>
                    <a:pt x="2971" y="28854"/>
                  </a:lnTo>
                  <a:lnTo>
                    <a:pt x="2641" y="29171"/>
                  </a:lnTo>
                  <a:lnTo>
                    <a:pt x="3022" y="28790"/>
                  </a:lnTo>
                  <a:lnTo>
                    <a:pt x="3314" y="28409"/>
                  </a:lnTo>
                  <a:lnTo>
                    <a:pt x="3429" y="28028"/>
                  </a:lnTo>
                  <a:lnTo>
                    <a:pt x="3962" y="27406"/>
                  </a:lnTo>
                  <a:lnTo>
                    <a:pt x="3962" y="26073"/>
                  </a:lnTo>
                  <a:lnTo>
                    <a:pt x="4025" y="25742"/>
                  </a:lnTo>
                  <a:lnTo>
                    <a:pt x="3670" y="25996"/>
                  </a:lnTo>
                  <a:lnTo>
                    <a:pt x="3111" y="26885"/>
                  </a:lnTo>
                  <a:lnTo>
                    <a:pt x="3111" y="27012"/>
                  </a:lnTo>
                  <a:lnTo>
                    <a:pt x="3009" y="27139"/>
                  </a:lnTo>
                  <a:lnTo>
                    <a:pt x="3073" y="26885"/>
                  </a:lnTo>
                  <a:lnTo>
                    <a:pt x="2628" y="27139"/>
                  </a:lnTo>
                  <a:lnTo>
                    <a:pt x="2387" y="27901"/>
                  </a:lnTo>
                  <a:lnTo>
                    <a:pt x="2260" y="27774"/>
                  </a:lnTo>
                  <a:lnTo>
                    <a:pt x="2235" y="27901"/>
                  </a:lnTo>
                  <a:lnTo>
                    <a:pt x="2159" y="27774"/>
                  </a:lnTo>
                  <a:lnTo>
                    <a:pt x="2184" y="27901"/>
                  </a:lnTo>
                  <a:lnTo>
                    <a:pt x="2209" y="28028"/>
                  </a:lnTo>
                  <a:lnTo>
                    <a:pt x="1943" y="28409"/>
                  </a:lnTo>
                  <a:lnTo>
                    <a:pt x="1917" y="28282"/>
                  </a:lnTo>
                  <a:lnTo>
                    <a:pt x="1854" y="28409"/>
                  </a:lnTo>
                  <a:lnTo>
                    <a:pt x="1714" y="28663"/>
                  </a:lnTo>
                  <a:lnTo>
                    <a:pt x="1727" y="28422"/>
                  </a:lnTo>
                  <a:lnTo>
                    <a:pt x="1943" y="28028"/>
                  </a:lnTo>
                  <a:lnTo>
                    <a:pt x="1714" y="28028"/>
                  </a:lnTo>
                  <a:lnTo>
                    <a:pt x="1816" y="27901"/>
                  </a:lnTo>
                  <a:lnTo>
                    <a:pt x="1841" y="27774"/>
                  </a:lnTo>
                  <a:lnTo>
                    <a:pt x="1968" y="27774"/>
                  </a:lnTo>
                  <a:lnTo>
                    <a:pt x="1955" y="27647"/>
                  </a:lnTo>
                  <a:lnTo>
                    <a:pt x="2197" y="26631"/>
                  </a:lnTo>
                  <a:lnTo>
                    <a:pt x="2349" y="26123"/>
                  </a:lnTo>
                  <a:lnTo>
                    <a:pt x="2654" y="26123"/>
                  </a:lnTo>
                  <a:lnTo>
                    <a:pt x="3124" y="24853"/>
                  </a:lnTo>
                  <a:lnTo>
                    <a:pt x="3492" y="24218"/>
                  </a:lnTo>
                  <a:lnTo>
                    <a:pt x="3632" y="23964"/>
                  </a:lnTo>
                  <a:lnTo>
                    <a:pt x="3683" y="23710"/>
                  </a:lnTo>
                  <a:lnTo>
                    <a:pt x="3810" y="23596"/>
                  </a:lnTo>
                  <a:lnTo>
                    <a:pt x="3759" y="23749"/>
                  </a:lnTo>
                  <a:lnTo>
                    <a:pt x="3937" y="23495"/>
                  </a:lnTo>
                  <a:lnTo>
                    <a:pt x="4051" y="23329"/>
                  </a:lnTo>
                  <a:lnTo>
                    <a:pt x="4508" y="22694"/>
                  </a:lnTo>
                  <a:lnTo>
                    <a:pt x="4813" y="22186"/>
                  </a:lnTo>
                  <a:lnTo>
                    <a:pt x="5295" y="21678"/>
                  </a:lnTo>
                  <a:lnTo>
                    <a:pt x="5880" y="21043"/>
                  </a:lnTo>
                  <a:lnTo>
                    <a:pt x="5689" y="21424"/>
                  </a:lnTo>
                  <a:lnTo>
                    <a:pt x="5600" y="21678"/>
                  </a:lnTo>
                  <a:lnTo>
                    <a:pt x="6032" y="21043"/>
                  </a:lnTo>
                  <a:lnTo>
                    <a:pt x="6311" y="20637"/>
                  </a:lnTo>
                  <a:lnTo>
                    <a:pt x="6438" y="20535"/>
                  </a:lnTo>
                  <a:lnTo>
                    <a:pt x="6731" y="20281"/>
                  </a:lnTo>
                  <a:lnTo>
                    <a:pt x="7023" y="20027"/>
                  </a:lnTo>
                  <a:lnTo>
                    <a:pt x="7162" y="19900"/>
                  </a:lnTo>
                  <a:lnTo>
                    <a:pt x="7708" y="19138"/>
                  </a:lnTo>
                  <a:lnTo>
                    <a:pt x="7467" y="19138"/>
                  </a:lnTo>
                  <a:lnTo>
                    <a:pt x="7721" y="18757"/>
                  </a:lnTo>
                  <a:lnTo>
                    <a:pt x="7975" y="18376"/>
                  </a:lnTo>
                  <a:lnTo>
                    <a:pt x="8064" y="18249"/>
                  </a:lnTo>
                  <a:lnTo>
                    <a:pt x="8102" y="17995"/>
                  </a:lnTo>
                  <a:lnTo>
                    <a:pt x="8102" y="18249"/>
                  </a:lnTo>
                  <a:lnTo>
                    <a:pt x="8470" y="17995"/>
                  </a:lnTo>
                  <a:lnTo>
                    <a:pt x="9017" y="17614"/>
                  </a:lnTo>
                  <a:lnTo>
                    <a:pt x="8877" y="17995"/>
                  </a:lnTo>
                  <a:lnTo>
                    <a:pt x="9029" y="17868"/>
                  </a:lnTo>
                  <a:lnTo>
                    <a:pt x="9169" y="17614"/>
                  </a:lnTo>
                  <a:lnTo>
                    <a:pt x="9169" y="17487"/>
                  </a:lnTo>
                  <a:lnTo>
                    <a:pt x="9283" y="17360"/>
                  </a:lnTo>
                  <a:lnTo>
                    <a:pt x="9436" y="17360"/>
                  </a:lnTo>
                  <a:lnTo>
                    <a:pt x="9296" y="17614"/>
                  </a:lnTo>
                  <a:lnTo>
                    <a:pt x="9525" y="17360"/>
                  </a:lnTo>
                  <a:lnTo>
                    <a:pt x="10096" y="16725"/>
                  </a:lnTo>
                  <a:lnTo>
                    <a:pt x="9563" y="16979"/>
                  </a:lnTo>
                  <a:lnTo>
                    <a:pt x="9982" y="16598"/>
                  </a:lnTo>
                  <a:lnTo>
                    <a:pt x="10248" y="16344"/>
                  </a:lnTo>
                  <a:lnTo>
                    <a:pt x="10350" y="16217"/>
                  </a:lnTo>
                  <a:lnTo>
                    <a:pt x="10299" y="16471"/>
                  </a:lnTo>
                  <a:lnTo>
                    <a:pt x="10426" y="16230"/>
                  </a:lnTo>
                  <a:lnTo>
                    <a:pt x="10553" y="15913"/>
                  </a:lnTo>
                  <a:lnTo>
                    <a:pt x="10693" y="15709"/>
                  </a:lnTo>
                  <a:lnTo>
                    <a:pt x="11188" y="15201"/>
                  </a:lnTo>
                  <a:lnTo>
                    <a:pt x="11912" y="14312"/>
                  </a:lnTo>
                  <a:lnTo>
                    <a:pt x="12153" y="14058"/>
                  </a:lnTo>
                  <a:lnTo>
                    <a:pt x="12865" y="13296"/>
                  </a:lnTo>
                  <a:lnTo>
                    <a:pt x="11150" y="14058"/>
                  </a:lnTo>
                  <a:lnTo>
                    <a:pt x="12217" y="13423"/>
                  </a:lnTo>
                  <a:lnTo>
                    <a:pt x="10909" y="14058"/>
                  </a:lnTo>
                  <a:lnTo>
                    <a:pt x="11328" y="13677"/>
                  </a:lnTo>
                  <a:lnTo>
                    <a:pt x="10388" y="14058"/>
                  </a:lnTo>
                  <a:lnTo>
                    <a:pt x="10490" y="14185"/>
                  </a:lnTo>
                  <a:lnTo>
                    <a:pt x="9829" y="14439"/>
                  </a:lnTo>
                  <a:lnTo>
                    <a:pt x="8978" y="14947"/>
                  </a:lnTo>
                  <a:lnTo>
                    <a:pt x="8496" y="15074"/>
                  </a:lnTo>
                  <a:lnTo>
                    <a:pt x="9105" y="14693"/>
                  </a:lnTo>
                  <a:lnTo>
                    <a:pt x="7759" y="15328"/>
                  </a:lnTo>
                  <a:lnTo>
                    <a:pt x="8432" y="15074"/>
                  </a:lnTo>
                  <a:lnTo>
                    <a:pt x="7734" y="15455"/>
                  </a:lnTo>
                  <a:lnTo>
                    <a:pt x="8331" y="15455"/>
                  </a:lnTo>
                  <a:lnTo>
                    <a:pt x="7620" y="15709"/>
                  </a:lnTo>
                  <a:lnTo>
                    <a:pt x="7785" y="15582"/>
                  </a:lnTo>
                  <a:lnTo>
                    <a:pt x="7048" y="15836"/>
                  </a:lnTo>
                  <a:lnTo>
                    <a:pt x="6781" y="15836"/>
                  </a:lnTo>
                  <a:lnTo>
                    <a:pt x="6350" y="16217"/>
                  </a:lnTo>
                  <a:lnTo>
                    <a:pt x="5854" y="16217"/>
                  </a:lnTo>
                  <a:lnTo>
                    <a:pt x="5943" y="15963"/>
                  </a:lnTo>
                  <a:lnTo>
                    <a:pt x="5689" y="16230"/>
                  </a:lnTo>
                  <a:lnTo>
                    <a:pt x="4724" y="16471"/>
                  </a:lnTo>
                  <a:lnTo>
                    <a:pt x="4660" y="16598"/>
                  </a:lnTo>
                  <a:lnTo>
                    <a:pt x="6934" y="16598"/>
                  </a:lnTo>
                  <a:lnTo>
                    <a:pt x="6921" y="16471"/>
                  </a:lnTo>
                  <a:lnTo>
                    <a:pt x="7480" y="16344"/>
                  </a:lnTo>
                  <a:lnTo>
                    <a:pt x="7251" y="16217"/>
                  </a:lnTo>
                  <a:lnTo>
                    <a:pt x="7759" y="15836"/>
                  </a:lnTo>
                  <a:lnTo>
                    <a:pt x="8242" y="15709"/>
                  </a:lnTo>
                  <a:lnTo>
                    <a:pt x="7975" y="16141"/>
                  </a:lnTo>
                  <a:lnTo>
                    <a:pt x="7759" y="16344"/>
                  </a:lnTo>
                  <a:lnTo>
                    <a:pt x="7899" y="16294"/>
                  </a:lnTo>
                  <a:lnTo>
                    <a:pt x="8064" y="16217"/>
                  </a:lnTo>
                  <a:lnTo>
                    <a:pt x="8140" y="16344"/>
                  </a:lnTo>
                  <a:lnTo>
                    <a:pt x="8305" y="16217"/>
                  </a:lnTo>
                  <a:lnTo>
                    <a:pt x="8458" y="16090"/>
                  </a:lnTo>
                  <a:lnTo>
                    <a:pt x="8585" y="16090"/>
                  </a:lnTo>
                  <a:lnTo>
                    <a:pt x="8813" y="15836"/>
                  </a:lnTo>
                  <a:lnTo>
                    <a:pt x="9105" y="15836"/>
                  </a:lnTo>
                  <a:lnTo>
                    <a:pt x="9499" y="15455"/>
                  </a:lnTo>
                  <a:lnTo>
                    <a:pt x="10071" y="15201"/>
                  </a:lnTo>
                  <a:lnTo>
                    <a:pt x="9525" y="15709"/>
                  </a:lnTo>
                  <a:lnTo>
                    <a:pt x="9169" y="15836"/>
                  </a:lnTo>
                  <a:lnTo>
                    <a:pt x="8864" y="16217"/>
                  </a:lnTo>
                  <a:lnTo>
                    <a:pt x="8737" y="16217"/>
                  </a:lnTo>
                  <a:lnTo>
                    <a:pt x="8089" y="16725"/>
                  </a:lnTo>
                  <a:lnTo>
                    <a:pt x="7924" y="16852"/>
                  </a:lnTo>
                  <a:lnTo>
                    <a:pt x="8051" y="16852"/>
                  </a:lnTo>
                  <a:lnTo>
                    <a:pt x="8255" y="16725"/>
                  </a:lnTo>
                  <a:lnTo>
                    <a:pt x="8458" y="16598"/>
                  </a:lnTo>
                  <a:lnTo>
                    <a:pt x="8470" y="16789"/>
                  </a:lnTo>
                  <a:lnTo>
                    <a:pt x="8356" y="16979"/>
                  </a:lnTo>
                  <a:lnTo>
                    <a:pt x="8077" y="16979"/>
                  </a:lnTo>
                  <a:lnTo>
                    <a:pt x="8255" y="16852"/>
                  </a:lnTo>
                  <a:lnTo>
                    <a:pt x="8420" y="16725"/>
                  </a:lnTo>
                  <a:lnTo>
                    <a:pt x="8128" y="16852"/>
                  </a:lnTo>
                  <a:lnTo>
                    <a:pt x="8026" y="16979"/>
                  </a:lnTo>
                  <a:lnTo>
                    <a:pt x="7581" y="17487"/>
                  </a:lnTo>
                  <a:lnTo>
                    <a:pt x="7569" y="17360"/>
                  </a:lnTo>
                  <a:lnTo>
                    <a:pt x="7454" y="17614"/>
                  </a:lnTo>
                  <a:lnTo>
                    <a:pt x="7302" y="17868"/>
                  </a:lnTo>
                  <a:lnTo>
                    <a:pt x="6997" y="18122"/>
                  </a:lnTo>
                  <a:lnTo>
                    <a:pt x="6934" y="18376"/>
                  </a:lnTo>
                  <a:lnTo>
                    <a:pt x="6731" y="18503"/>
                  </a:lnTo>
                  <a:lnTo>
                    <a:pt x="6985" y="18376"/>
                  </a:lnTo>
                  <a:lnTo>
                    <a:pt x="6997" y="18503"/>
                  </a:lnTo>
                  <a:lnTo>
                    <a:pt x="6794" y="18630"/>
                  </a:lnTo>
                  <a:lnTo>
                    <a:pt x="6718" y="18757"/>
                  </a:lnTo>
                  <a:lnTo>
                    <a:pt x="6578" y="18910"/>
                  </a:lnTo>
                  <a:lnTo>
                    <a:pt x="6477" y="19265"/>
                  </a:lnTo>
                  <a:lnTo>
                    <a:pt x="5803" y="19265"/>
                  </a:lnTo>
                  <a:lnTo>
                    <a:pt x="5511" y="19900"/>
                  </a:lnTo>
                  <a:lnTo>
                    <a:pt x="5257" y="20027"/>
                  </a:lnTo>
                  <a:lnTo>
                    <a:pt x="5334" y="19773"/>
                  </a:lnTo>
                  <a:lnTo>
                    <a:pt x="5130" y="19900"/>
                  </a:lnTo>
                  <a:lnTo>
                    <a:pt x="4864" y="20408"/>
                  </a:lnTo>
                  <a:lnTo>
                    <a:pt x="4546" y="21043"/>
                  </a:lnTo>
                  <a:lnTo>
                    <a:pt x="4660" y="20916"/>
                  </a:lnTo>
                  <a:lnTo>
                    <a:pt x="4686" y="20789"/>
                  </a:lnTo>
                  <a:lnTo>
                    <a:pt x="4953" y="20408"/>
                  </a:lnTo>
                  <a:lnTo>
                    <a:pt x="5118" y="20281"/>
                  </a:lnTo>
                  <a:lnTo>
                    <a:pt x="4978" y="20637"/>
                  </a:lnTo>
                  <a:lnTo>
                    <a:pt x="4800" y="20726"/>
                  </a:lnTo>
                  <a:lnTo>
                    <a:pt x="4648" y="21424"/>
                  </a:lnTo>
                  <a:lnTo>
                    <a:pt x="4178" y="21678"/>
                  </a:lnTo>
                  <a:lnTo>
                    <a:pt x="3898" y="21424"/>
                  </a:lnTo>
                  <a:lnTo>
                    <a:pt x="3238" y="22059"/>
                  </a:lnTo>
                  <a:lnTo>
                    <a:pt x="3149" y="22567"/>
                  </a:lnTo>
                  <a:lnTo>
                    <a:pt x="3022" y="22821"/>
                  </a:lnTo>
                  <a:lnTo>
                    <a:pt x="2425" y="23583"/>
                  </a:lnTo>
                  <a:lnTo>
                    <a:pt x="2679" y="23329"/>
                  </a:lnTo>
                  <a:lnTo>
                    <a:pt x="2679" y="23622"/>
                  </a:lnTo>
                  <a:lnTo>
                    <a:pt x="2311" y="23964"/>
                  </a:lnTo>
                  <a:lnTo>
                    <a:pt x="2184" y="24218"/>
                  </a:lnTo>
                  <a:lnTo>
                    <a:pt x="2095" y="24091"/>
                  </a:lnTo>
                  <a:lnTo>
                    <a:pt x="1981" y="24295"/>
                  </a:lnTo>
                  <a:lnTo>
                    <a:pt x="1790" y="24472"/>
                  </a:lnTo>
                  <a:lnTo>
                    <a:pt x="1473" y="24980"/>
                  </a:lnTo>
                  <a:lnTo>
                    <a:pt x="1447" y="25488"/>
                  </a:lnTo>
                  <a:lnTo>
                    <a:pt x="1193" y="25742"/>
                  </a:lnTo>
                  <a:lnTo>
                    <a:pt x="762" y="26504"/>
                  </a:lnTo>
                  <a:lnTo>
                    <a:pt x="1104" y="26631"/>
                  </a:lnTo>
                  <a:lnTo>
                    <a:pt x="787" y="27647"/>
                  </a:lnTo>
                  <a:lnTo>
                    <a:pt x="736" y="27393"/>
                  </a:lnTo>
                  <a:lnTo>
                    <a:pt x="520" y="27774"/>
                  </a:lnTo>
                  <a:lnTo>
                    <a:pt x="622" y="27012"/>
                  </a:lnTo>
                  <a:lnTo>
                    <a:pt x="419" y="27774"/>
                  </a:lnTo>
                  <a:lnTo>
                    <a:pt x="444" y="27901"/>
                  </a:lnTo>
                  <a:lnTo>
                    <a:pt x="317" y="29298"/>
                  </a:lnTo>
                  <a:lnTo>
                    <a:pt x="457" y="29171"/>
                  </a:lnTo>
                  <a:lnTo>
                    <a:pt x="393" y="29603"/>
                  </a:lnTo>
                  <a:lnTo>
                    <a:pt x="381" y="30060"/>
                  </a:lnTo>
                  <a:lnTo>
                    <a:pt x="558" y="29679"/>
                  </a:lnTo>
                  <a:lnTo>
                    <a:pt x="508" y="29806"/>
                  </a:lnTo>
                  <a:lnTo>
                    <a:pt x="406" y="30187"/>
                  </a:lnTo>
                  <a:lnTo>
                    <a:pt x="279" y="31838"/>
                  </a:lnTo>
                  <a:lnTo>
                    <a:pt x="457" y="31584"/>
                  </a:lnTo>
                  <a:lnTo>
                    <a:pt x="1358" y="30568"/>
                  </a:lnTo>
                  <a:lnTo>
                    <a:pt x="1549" y="30568"/>
                  </a:lnTo>
                  <a:lnTo>
                    <a:pt x="2311" y="29679"/>
                  </a:lnTo>
                  <a:lnTo>
                    <a:pt x="2413" y="29552"/>
                  </a:lnTo>
                  <a:lnTo>
                    <a:pt x="2514" y="29425"/>
                  </a:lnTo>
                  <a:lnTo>
                    <a:pt x="1993" y="30441"/>
                  </a:lnTo>
                  <a:lnTo>
                    <a:pt x="2552" y="30187"/>
                  </a:lnTo>
                  <a:lnTo>
                    <a:pt x="2006" y="30657"/>
                  </a:lnTo>
                  <a:lnTo>
                    <a:pt x="1803" y="30822"/>
                  </a:lnTo>
                  <a:lnTo>
                    <a:pt x="1651" y="31153"/>
                  </a:lnTo>
                  <a:lnTo>
                    <a:pt x="1917" y="30861"/>
                  </a:lnTo>
                  <a:lnTo>
                    <a:pt x="1524" y="31940"/>
                  </a:lnTo>
                  <a:lnTo>
                    <a:pt x="1943" y="31394"/>
                  </a:lnTo>
                  <a:lnTo>
                    <a:pt x="1968" y="30886"/>
                  </a:lnTo>
                  <a:lnTo>
                    <a:pt x="2197" y="30949"/>
                  </a:lnTo>
                  <a:lnTo>
                    <a:pt x="2006" y="31457"/>
                  </a:lnTo>
                  <a:lnTo>
                    <a:pt x="1155" y="32473"/>
                  </a:lnTo>
                  <a:lnTo>
                    <a:pt x="1397" y="31965"/>
                  </a:lnTo>
                  <a:lnTo>
                    <a:pt x="1054" y="32473"/>
                  </a:lnTo>
                  <a:lnTo>
                    <a:pt x="990" y="32600"/>
                  </a:lnTo>
                  <a:lnTo>
                    <a:pt x="1041" y="32219"/>
                  </a:lnTo>
                  <a:lnTo>
                    <a:pt x="762" y="32600"/>
                  </a:lnTo>
                  <a:lnTo>
                    <a:pt x="927" y="32600"/>
                  </a:lnTo>
                  <a:lnTo>
                    <a:pt x="863" y="32854"/>
                  </a:lnTo>
                  <a:lnTo>
                    <a:pt x="660" y="33362"/>
                  </a:lnTo>
                  <a:lnTo>
                    <a:pt x="787" y="33108"/>
                  </a:lnTo>
                  <a:lnTo>
                    <a:pt x="1041" y="32854"/>
                  </a:lnTo>
                  <a:lnTo>
                    <a:pt x="927" y="33743"/>
                  </a:lnTo>
                  <a:lnTo>
                    <a:pt x="292" y="33997"/>
                  </a:lnTo>
                  <a:lnTo>
                    <a:pt x="203" y="35521"/>
                  </a:lnTo>
                  <a:lnTo>
                    <a:pt x="190" y="35267"/>
                  </a:lnTo>
                  <a:lnTo>
                    <a:pt x="139" y="35013"/>
                  </a:lnTo>
                  <a:lnTo>
                    <a:pt x="127" y="35267"/>
                  </a:lnTo>
                  <a:lnTo>
                    <a:pt x="101" y="35521"/>
                  </a:lnTo>
                  <a:lnTo>
                    <a:pt x="0" y="36791"/>
                  </a:lnTo>
                  <a:lnTo>
                    <a:pt x="812" y="36664"/>
                  </a:lnTo>
                  <a:lnTo>
                    <a:pt x="1612" y="36410"/>
                  </a:lnTo>
                  <a:lnTo>
                    <a:pt x="1981" y="36029"/>
                  </a:lnTo>
                  <a:lnTo>
                    <a:pt x="2260" y="36156"/>
                  </a:lnTo>
                  <a:lnTo>
                    <a:pt x="1917" y="36283"/>
                  </a:lnTo>
                  <a:lnTo>
                    <a:pt x="2882" y="36029"/>
                  </a:lnTo>
                  <a:lnTo>
                    <a:pt x="3352" y="35521"/>
                  </a:lnTo>
                  <a:lnTo>
                    <a:pt x="3759" y="35267"/>
                  </a:lnTo>
                  <a:lnTo>
                    <a:pt x="4216" y="34759"/>
                  </a:lnTo>
                  <a:lnTo>
                    <a:pt x="4597" y="34378"/>
                  </a:lnTo>
                  <a:lnTo>
                    <a:pt x="5105" y="33743"/>
                  </a:lnTo>
                  <a:lnTo>
                    <a:pt x="5537" y="33489"/>
                  </a:lnTo>
                  <a:lnTo>
                    <a:pt x="5537" y="33616"/>
                  </a:lnTo>
                  <a:lnTo>
                    <a:pt x="5613" y="33489"/>
                  </a:lnTo>
                  <a:lnTo>
                    <a:pt x="5676" y="33235"/>
                  </a:lnTo>
                  <a:lnTo>
                    <a:pt x="5956" y="32981"/>
                  </a:lnTo>
                  <a:lnTo>
                    <a:pt x="5969" y="33108"/>
                  </a:lnTo>
                  <a:lnTo>
                    <a:pt x="6096" y="32981"/>
                  </a:lnTo>
                  <a:lnTo>
                    <a:pt x="6210" y="32727"/>
                  </a:lnTo>
                  <a:lnTo>
                    <a:pt x="6324" y="32473"/>
                  </a:lnTo>
                  <a:lnTo>
                    <a:pt x="6477" y="32473"/>
                  </a:lnTo>
                  <a:lnTo>
                    <a:pt x="6375" y="32600"/>
                  </a:lnTo>
                  <a:lnTo>
                    <a:pt x="6184" y="32981"/>
                  </a:lnTo>
                  <a:lnTo>
                    <a:pt x="6057" y="35140"/>
                  </a:lnTo>
                  <a:lnTo>
                    <a:pt x="6375" y="35775"/>
                  </a:lnTo>
                  <a:lnTo>
                    <a:pt x="6743" y="36283"/>
                  </a:lnTo>
                  <a:lnTo>
                    <a:pt x="6654" y="36410"/>
                  </a:lnTo>
                  <a:lnTo>
                    <a:pt x="6718" y="36537"/>
                  </a:lnTo>
                  <a:lnTo>
                    <a:pt x="7645" y="36156"/>
                  </a:lnTo>
                  <a:lnTo>
                    <a:pt x="9067" y="35267"/>
                  </a:lnTo>
                  <a:lnTo>
                    <a:pt x="9067" y="35140"/>
                  </a:lnTo>
                  <a:lnTo>
                    <a:pt x="9537" y="34505"/>
                  </a:lnTo>
                  <a:lnTo>
                    <a:pt x="9715" y="34251"/>
                  </a:lnTo>
                  <a:lnTo>
                    <a:pt x="9918" y="33870"/>
                  </a:lnTo>
                  <a:lnTo>
                    <a:pt x="8191" y="33870"/>
                  </a:lnTo>
                  <a:lnTo>
                    <a:pt x="7937" y="33870"/>
                  </a:lnTo>
                  <a:lnTo>
                    <a:pt x="8077" y="34378"/>
                  </a:lnTo>
                  <a:lnTo>
                    <a:pt x="7797" y="34378"/>
                  </a:lnTo>
                  <a:lnTo>
                    <a:pt x="7556" y="34505"/>
                  </a:lnTo>
                  <a:lnTo>
                    <a:pt x="7467" y="34378"/>
                  </a:lnTo>
                  <a:lnTo>
                    <a:pt x="7556" y="32981"/>
                  </a:lnTo>
                  <a:lnTo>
                    <a:pt x="7747" y="32473"/>
                  </a:lnTo>
                  <a:lnTo>
                    <a:pt x="7912" y="32334"/>
                  </a:lnTo>
                  <a:lnTo>
                    <a:pt x="7874" y="31838"/>
                  </a:lnTo>
                  <a:lnTo>
                    <a:pt x="8775" y="30949"/>
                  </a:lnTo>
                  <a:lnTo>
                    <a:pt x="8509" y="30695"/>
                  </a:lnTo>
                  <a:lnTo>
                    <a:pt x="8966" y="30187"/>
                  </a:lnTo>
                  <a:lnTo>
                    <a:pt x="8229" y="30187"/>
                  </a:lnTo>
                  <a:lnTo>
                    <a:pt x="7924" y="30187"/>
                  </a:lnTo>
                  <a:lnTo>
                    <a:pt x="8013" y="30060"/>
                  </a:lnTo>
                  <a:lnTo>
                    <a:pt x="8331" y="30060"/>
                  </a:lnTo>
                  <a:lnTo>
                    <a:pt x="8229" y="30187"/>
                  </a:lnTo>
                  <a:lnTo>
                    <a:pt x="8343" y="30060"/>
                  </a:lnTo>
                  <a:lnTo>
                    <a:pt x="9080" y="30060"/>
                  </a:lnTo>
                  <a:lnTo>
                    <a:pt x="9017" y="30314"/>
                  </a:lnTo>
                  <a:lnTo>
                    <a:pt x="9207" y="30060"/>
                  </a:lnTo>
                  <a:lnTo>
                    <a:pt x="9867" y="29171"/>
                  </a:lnTo>
                  <a:lnTo>
                    <a:pt x="9220" y="29171"/>
                  </a:lnTo>
                  <a:lnTo>
                    <a:pt x="9093" y="29171"/>
                  </a:lnTo>
                  <a:lnTo>
                    <a:pt x="9194" y="29044"/>
                  </a:lnTo>
                  <a:lnTo>
                    <a:pt x="9220" y="29171"/>
                  </a:lnTo>
                  <a:lnTo>
                    <a:pt x="9321" y="29044"/>
                  </a:lnTo>
                  <a:lnTo>
                    <a:pt x="9956" y="29044"/>
                  </a:lnTo>
                  <a:lnTo>
                    <a:pt x="10033" y="28536"/>
                  </a:lnTo>
                  <a:lnTo>
                    <a:pt x="10198" y="28536"/>
                  </a:lnTo>
                  <a:lnTo>
                    <a:pt x="10350" y="28028"/>
                  </a:lnTo>
                  <a:lnTo>
                    <a:pt x="10706" y="27901"/>
                  </a:lnTo>
                  <a:lnTo>
                    <a:pt x="10795" y="27774"/>
                  </a:lnTo>
                  <a:lnTo>
                    <a:pt x="10591" y="27774"/>
                  </a:lnTo>
                  <a:lnTo>
                    <a:pt x="10871" y="27266"/>
                  </a:lnTo>
                  <a:lnTo>
                    <a:pt x="11531" y="26784"/>
                  </a:lnTo>
                  <a:lnTo>
                    <a:pt x="12306" y="25742"/>
                  </a:lnTo>
                  <a:lnTo>
                    <a:pt x="12407" y="25615"/>
                  </a:lnTo>
                  <a:lnTo>
                    <a:pt x="12522" y="25361"/>
                  </a:lnTo>
                  <a:lnTo>
                    <a:pt x="12471" y="25996"/>
                  </a:lnTo>
                  <a:lnTo>
                    <a:pt x="12750" y="25361"/>
                  </a:lnTo>
                  <a:lnTo>
                    <a:pt x="12674" y="25234"/>
                  </a:lnTo>
                  <a:lnTo>
                    <a:pt x="13462" y="24472"/>
                  </a:lnTo>
                  <a:lnTo>
                    <a:pt x="13779" y="23964"/>
                  </a:lnTo>
                  <a:lnTo>
                    <a:pt x="13817" y="24091"/>
                  </a:lnTo>
                  <a:lnTo>
                    <a:pt x="13919" y="23964"/>
                  </a:lnTo>
                  <a:lnTo>
                    <a:pt x="14020" y="23774"/>
                  </a:lnTo>
                  <a:lnTo>
                    <a:pt x="13855" y="23495"/>
                  </a:lnTo>
                  <a:lnTo>
                    <a:pt x="14020" y="23774"/>
                  </a:lnTo>
                  <a:lnTo>
                    <a:pt x="14147" y="23647"/>
                  </a:lnTo>
                  <a:lnTo>
                    <a:pt x="14236" y="23837"/>
                  </a:lnTo>
                  <a:lnTo>
                    <a:pt x="14300" y="23583"/>
                  </a:lnTo>
                  <a:lnTo>
                    <a:pt x="14414" y="23050"/>
                  </a:lnTo>
                  <a:close/>
                </a:path>
                <a:path w="33654" h="36830">
                  <a:moveTo>
                    <a:pt x="14960" y="6578"/>
                  </a:moveTo>
                  <a:lnTo>
                    <a:pt x="14541" y="6692"/>
                  </a:lnTo>
                  <a:lnTo>
                    <a:pt x="14605" y="6819"/>
                  </a:lnTo>
                  <a:lnTo>
                    <a:pt x="14960" y="6578"/>
                  </a:lnTo>
                  <a:close/>
                </a:path>
                <a:path w="33654" h="36830">
                  <a:moveTo>
                    <a:pt x="15455" y="24091"/>
                  </a:moveTo>
                  <a:lnTo>
                    <a:pt x="14947" y="24409"/>
                  </a:lnTo>
                  <a:lnTo>
                    <a:pt x="15113" y="24574"/>
                  </a:lnTo>
                  <a:lnTo>
                    <a:pt x="15240" y="24345"/>
                  </a:lnTo>
                  <a:lnTo>
                    <a:pt x="15455" y="24091"/>
                  </a:lnTo>
                  <a:close/>
                </a:path>
                <a:path w="33654" h="36830">
                  <a:moveTo>
                    <a:pt x="16421" y="24980"/>
                  </a:moveTo>
                  <a:lnTo>
                    <a:pt x="14947" y="24980"/>
                  </a:lnTo>
                  <a:lnTo>
                    <a:pt x="14630" y="24980"/>
                  </a:lnTo>
                  <a:lnTo>
                    <a:pt x="13144" y="27393"/>
                  </a:lnTo>
                  <a:lnTo>
                    <a:pt x="13157" y="27139"/>
                  </a:lnTo>
                  <a:lnTo>
                    <a:pt x="12979" y="27266"/>
                  </a:lnTo>
                  <a:lnTo>
                    <a:pt x="12915" y="28155"/>
                  </a:lnTo>
                  <a:lnTo>
                    <a:pt x="12661" y="28409"/>
                  </a:lnTo>
                  <a:lnTo>
                    <a:pt x="12509" y="28536"/>
                  </a:lnTo>
                  <a:lnTo>
                    <a:pt x="12814" y="28028"/>
                  </a:lnTo>
                  <a:lnTo>
                    <a:pt x="12915" y="28155"/>
                  </a:lnTo>
                  <a:lnTo>
                    <a:pt x="12915" y="27381"/>
                  </a:lnTo>
                  <a:lnTo>
                    <a:pt x="12344" y="28409"/>
                  </a:lnTo>
                  <a:lnTo>
                    <a:pt x="10642" y="30568"/>
                  </a:lnTo>
                  <a:lnTo>
                    <a:pt x="10528" y="31076"/>
                  </a:lnTo>
                  <a:lnTo>
                    <a:pt x="10426" y="31203"/>
                  </a:lnTo>
                  <a:lnTo>
                    <a:pt x="10236" y="31584"/>
                  </a:lnTo>
                  <a:lnTo>
                    <a:pt x="10096" y="31584"/>
                  </a:lnTo>
                  <a:lnTo>
                    <a:pt x="10147" y="31330"/>
                  </a:lnTo>
                  <a:lnTo>
                    <a:pt x="10033" y="31584"/>
                  </a:lnTo>
                  <a:lnTo>
                    <a:pt x="9804" y="32092"/>
                  </a:lnTo>
                  <a:lnTo>
                    <a:pt x="8940" y="33489"/>
                  </a:lnTo>
                  <a:lnTo>
                    <a:pt x="8432" y="33743"/>
                  </a:lnTo>
                  <a:lnTo>
                    <a:pt x="9982" y="33743"/>
                  </a:lnTo>
                  <a:lnTo>
                    <a:pt x="10058" y="33997"/>
                  </a:lnTo>
                  <a:lnTo>
                    <a:pt x="10121" y="33743"/>
                  </a:lnTo>
                  <a:lnTo>
                    <a:pt x="10172" y="33362"/>
                  </a:lnTo>
                  <a:lnTo>
                    <a:pt x="10668" y="32727"/>
                  </a:lnTo>
                  <a:lnTo>
                    <a:pt x="10985" y="32473"/>
                  </a:lnTo>
                  <a:lnTo>
                    <a:pt x="10718" y="32473"/>
                  </a:lnTo>
                  <a:lnTo>
                    <a:pt x="11176" y="31965"/>
                  </a:lnTo>
                  <a:lnTo>
                    <a:pt x="11125" y="32219"/>
                  </a:lnTo>
                  <a:lnTo>
                    <a:pt x="11353" y="31965"/>
                  </a:lnTo>
                  <a:lnTo>
                    <a:pt x="11518" y="31330"/>
                  </a:lnTo>
                  <a:lnTo>
                    <a:pt x="11595" y="31203"/>
                  </a:lnTo>
                  <a:lnTo>
                    <a:pt x="12090" y="30695"/>
                  </a:lnTo>
                  <a:lnTo>
                    <a:pt x="12268" y="30695"/>
                  </a:lnTo>
                  <a:lnTo>
                    <a:pt x="12395" y="30187"/>
                  </a:lnTo>
                  <a:lnTo>
                    <a:pt x="12496" y="30060"/>
                  </a:lnTo>
                  <a:lnTo>
                    <a:pt x="12509" y="30187"/>
                  </a:lnTo>
                  <a:lnTo>
                    <a:pt x="12611" y="30060"/>
                  </a:lnTo>
                  <a:lnTo>
                    <a:pt x="12928" y="29679"/>
                  </a:lnTo>
                  <a:lnTo>
                    <a:pt x="13004" y="29552"/>
                  </a:lnTo>
                  <a:lnTo>
                    <a:pt x="13093" y="28917"/>
                  </a:lnTo>
                  <a:lnTo>
                    <a:pt x="13589" y="28536"/>
                  </a:lnTo>
                  <a:lnTo>
                    <a:pt x="13728" y="28536"/>
                  </a:lnTo>
                  <a:lnTo>
                    <a:pt x="13131" y="29387"/>
                  </a:lnTo>
                  <a:lnTo>
                    <a:pt x="13004" y="29552"/>
                  </a:lnTo>
                  <a:lnTo>
                    <a:pt x="13157" y="29552"/>
                  </a:lnTo>
                  <a:lnTo>
                    <a:pt x="13500" y="29171"/>
                  </a:lnTo>
                  <a:lnTo>
                    <a:pt x="13436" y="29679"/>
                  </a:lnTo>
                  <a:lnTo>
                    <a:pt x="13589" y="29171"/>
                  </a:lnTo>
                  <a:lnTo>
                    <a:pt x="13804" y="28409"/>
                  </a:lnTo>
                  <a:lnTo>
                    <a:pt x="14097" y="28028"/>
                  </a:lnTo>
                  <a:lnTo>
                    <a:pt x="14185" y="27901"/>
                  </a:lnTo>
                  <a:lnTo>
                    <a:pt x="14249" y="28028"/>
                  </a:lnTo>
                  <a:lnTo>
                    <a:pt x="14325" y="27901"/>
                  </a:lnTo>
                  <a:lnTo>
                    <a:pt x="14439" y="27647"/>
                  </a:lnTo>
                  <a:lnTo>
                    <a:pt x="14643" y="27393"/>
                  </a:lnTo>
                  <a:lnTo>
                    <a:pt x="14744" y="27266"/>
                  </a:lnTo>
                  <a:lnTo>
                    <a:pt x="14884" y="27393"/>
                  </a:lnTo>
                  <a:lnTo>
                    <a:pt x="14960" y="27266"/>
                  </a:lnTo>
                  <a:lnTo>
                    <a:pt x="15176" y="26885"/>
                  </a:lnTo>
                  <a:lnTo>
                    <a:pt x="15367" y="26631"/>
                  </a:lnTo>
                  <a:lnTo>
                    <a:pt x="15341" y="26377"/>
                  </a:lnTo>
                  <a:lnTo>
                    <a:pt x="15468" y="26250"/>
                  </a:lnTo>
                  <a:lnTo>
                    <a:pt x="15125" y="26377"/>
                  </a:lnTo>
                  <a:lnTo>
                    <a:pt x="15087" y="26504"/>
                  </a:lnTo>
                  <a:lnTo>
                    <a:pt x="14998" y="26631"/>
                  </a:lnTo>
                  <a:lnTo>
                    <a:pt x="14960" y="26885"/>
                  </a:lnTo>
                  <a:lnTo>
                    <a:pt x="14897" y="27266"/>
                  </a:lnTo>
                  <a:lnTo>
                    <a:pt x="14871" y="27139"/>
                  </a:lnTo>
                  <a:lnTo>
                    <a:pt x="14960" y="26885"/>
                  </a:lnTo>
                  <a:lnTo>
                    <a:pt x="14960" y="26733"/>
                  </a:lnTo>
                  <a:lnTo>
                    <a:pt x="14528" y="27266"/>
                  </a:lnTo>
                  <a:lnTo>
                    <a:pt x="14579" y="27139"/>
                  </a:lnTo>
                  <a:lnTo>
                    <a:pt x="14668" y="26885"/>
                  </a:lnTo>
                  <a:lnTo>
                    <a:pt x="14947" y="26631"/>
                  </a:lnTo>
                  <a:lnTo>
                    <a:pt x="15049" y="26504"/>
                  </a:lnTo>
                  <a:lnTo>
                    <a:pt x="14960" y="26123"/>
                  </a:lnTo>
                  <a:lnTo>
                    <a:pt x="15392" y="25996"/>
                  </a:lnTo>
                  <a:lnTo>
                    <a:pt x="15963" y="25488"/>
                  </a:lnTo>
                  <a:lnTo>
                    <a:pt x="16154" y="25488"/>
                  </a:lnTo>
                  <a:lnTo>
                    <a:pt x="16421" y="24980"/>
                  </a:lnTo>
                  <a:close/>
                </a:path>
                <a:path w="33654" h="36830">
                  <a:moveTo>
                    <a:pt x="16840" y="4927"/>
                  </a:moveTo>
                  <a:lnTo>
                    <a:pt x="16649" y="4889"/>
                  </a:lnTo>
                  <a:lnTo>
                    <a:pt x="16662" y="5067"/>
                  </a:lnTo>
                  <a:lnTo>
                    <a:pt x="16840" y="4953"/>
                  </a:lnTo>
                  <a:close/>
                </a:path>
                <a:path w="33654" h="36830">
                  <a:moveTo>
                    <a:pt x="17868" y="4533"/>
                  </a:moveTo>
                  <a:lnTo>
                    <a:pt x="17449" y="4610"/>
                  </a:lnTo>
                  <a:lnTo>
                    <a:pt x="17221" y="4699"/>
                  </a:lnTo>
                  <a:lnTo>
                    <a:pt x="17487" y="4699"/>
                  </a:lnTo>
                  <a:lnTo>
                    <a:pt x="17868" y="4533"/>
                  </a:lnTo>
                  <a:close/>
                </a:path>
                <a:path w="33654" h="36830">
                  <a:moveTo>
                    <a:pt x="18173" y="4660"/>
                  </a:moveTo>
                  <a:lnTo>
                    <a:pt x="18034" y="4787"/>
                  </a:lnTo>
                  <a:lnTo>
                    <a:pt x="18173" y="4660"/>
                  </a:lnTo>
                  <a:close/>
                </a:path>
                <a:path w="33654" h="36830">
                  <a:moveTo>
                    <a:pt x="18872" y="19951"/>
                  </a:moveTo>
                  <a:lnTo>
                    <a:pt x="18402" y="20281"/>
                  </a:lnTo>
                  <a:lnTo>
                    <a:pt x="18529" y="20281"/>
                  </a:lnTo>
                  <a:lnTo>
                    <a:pt x="18872" y="19951"/>
                  </a:lnTo>
                  <a:close/>
                </a:path>
                <a:path w="33654" h="36830">
                  <a:moveTo>
                    <a:pt x="19011" y="19646"/>
                  </a:moveTo>
                  <a:lnTo>
                    <a:pt x="18834" y="19773"/>
                  </a:lnTo>
                  <a:lnTo>
                    <a:pt x="19011" y="19646"/>
                  </a:lnTo>
                  <a:close/>
                </a:path>
                <a:path w="33654" h="36830">
                  <a:moveTo>
                    <a:pt x="19164" y="19392"/>
                  </a:moveTo>
                  <a:lnTo>
                    <a:pt x="18580" y="19519"/>
                  </a:lnTo>
                  <a:lnTo>
                    <a:pt x="18288" y="19900"/>
                  </a:lnTo>
                  <a:lnTo>
                    <a:pt x="19164" y="19392"/>
                  </a:lnTo>
                  <a:close/>
                </a:path>
                <a:path w="33654" h="36830">
                  <a:moveTo>
                    <a:pt x="19227" y="4597"/>
                  </a:moveTo>
                  <a:lnTo>
                    <a:pt x="19189" y="4406"/>
                  </a:lnTo>
                  <a:lnTo>
                    <a:pt x="19151" y="4622"/>
                  </a:lnTo>
                  <a:close/>
                </a:path>
                <a:path w="33654" h="36830">
                  <a:moveTo>
                    <a:pt x="19240" y="19265"/>
                  </a:moveTo>
                  <a:lnTo>
                    <a:pt x="19164" y="19392"/>
                  </a:lnTo>
                  <a:lnTo>
                    <a:pt x="19011" y="19646"/>
                  </a:lnTo>
                  <a:lnTo>
                    <a:pt x="19189" y="19519"/>
                  </a:lnTo>
                  <a:lnTo>
                    <a:pt x="19240" y="19265"/>
                  </a:lnTo>
                  <a:close/>
                </a:path>
                <a:path w="33654" h="36830">
                  <a:moveTo>
                    <a:pt x="19519" y="18554"/>
                  </a:moveTo>
                  <a:lnTo>
                    <a:pt x="19062" y="19138"/>
                  </a:lnTo>
                  <a:lnTo>
                    <a:pt x="19240" y="19088"/>
                  </a:lnTo>
                  <a:lnTo>
                    <a:pt x="19519" y="18554"/>
                  </a:lnTo>
                  <a:close/>
                </a:path>
                <a:path w="33654" h="36830">
                  <a:moveTo>
                    <a:pt x="19697" y="4406"/>
                  </a:moveTo>
                  <a:lnTo>
                    <a:pt x="19304" y="4559"/>
                  </a:lnTo>
                  <a:lnTo>
                    <a:pt x="19697" y="4406"/>
                  </a:lnTo>
                  <a:close/>
                </a:path>
                <a:path w="33654" h="36830">
                  <a:moveTo>
                    <a:pt x="19913" y="4914"/>
                  </a:moveTo>
                  <a:lnTo>
                    <a:pt x="18580" y="4914"/>
                  </a:lnTo>
                  <a:lnTo>
                    <a:pt x="18072" y="4914"/>
                  </a:lnTo>
                  <a:lnTo>
                    <a:pt x="17932" y="4914"/>
                  </a:lnTo>
                  <a:lnTo>
                    <a:pt x="17030" y="4914"/>
                  </a:lnTo>
                  <a:lnTo>
                    <a:pt x="16903" y="5295"/>
                  </a:lnTo>
                  <a:lnTo>
                    <a:pt x="16027" y="5422"/>
                  </a:lnTo>
                  <a:lnTo>
                    <a:pt x="15455" y="5803"/>
                  </a:lnTo>
                  <a:lnTo>
                    <a:pt x="15455" y="5676"/>
                  </a:lnTo>
                  <a:lnTo>
                    <a:pt x="14236" y="6311"/>
                  </a:lnTo>
                  <a:lnTo>
                    <a:pt x="13677" y="6565"/>
                  </a:lnTo>
                  <a:lnTo>
                    <a:pt x="13690" y="6819"/>
                  </a:lnTo>
                  <a:lnTo>
                    <a:pt x="13131" y="7200"/>
                  </a:lnTo>
                  <a:lnTo>
                    <a:pt x="12801" y="7454"/>
                  </a:lnTo>
                  <a:lnTo>
                    <a:pt x="12839" y="7200"/>
                  </a:lnTo>
                  <a:lnTo>
                    <a:pt x="12928" y="7073"/>
                  </a:lnTo>
                  <a:lnTo>
                    <a:pt x="12573" y="7327"/>
                  </a:lnTo>
                  <a:lnTo>
                    <a:pt x="12458" y="7581"/>
                  </a:lnTo>
                  <a:lnTo>
                    <a:pt x="12255" y="7835"/>
                  </a:lnTo>
                  <a:lnTo>
                    <a:pt x="12230" y="7581"/>
                  </a:lnTo>
                  <a:lnTo>
                    <a:pt x="11772" y="7962"/>
                  </a:lnTo>
                  <a:lnTo>
                    <a:pt x="11455" y="8597"/>
                  </a:lnTo>
                  <a:lnTo>
                    <a:pt x="11036" y="8851"/>
                  </a:lnTo>
                  <a:lnTo>
                    <a:pt x="10909" y="9105"/>
                  </a:lnTo>
                  <a:lnTo>
                    <a:pt x="11582" y="8978"/>
                  </a:lnTo>
                  <a:lnTo>
                    <a:pt x="12433" y="8597"/>
                  </a:lnTo>
                  <a:lnTo>
                    <a:pt x="12319" y="8724"/>
                  </a:lnTo>
                  <a:lnTo>
                    <a:pt x="12204" y="8978"/>
                  </a:lnTo>
                  <a:lnTo>
                    <a:pt x="12585" y="8597"/>
                  </a:lnTo>
                  <a:lnTo>
                    <a:pt x="12954" y="8216"/>
                  </a:lnTo>
                  <a:lnTo>
                    <a:pt x="13081" y="8089"/>
                  </a:lnTo>
                  <a:lnTo>
                    <a:pt x="12915" y="7962"/>
                  </a:lnTo>
                  <a:lnTo>
                    <a:pt x="12915" y="8089"/>
                  </a:lnTo>
                  <a:lnTo>
                    <a:pt x="12661" y="8216"/>
                  </a:lnTo>
                  <a:lnTo>
                    <a:pt x="12712" y="7962"/>
                  </a:lnTo>
                  <a:lnTo>
                    <a:pt x="12814" y="7835"/>
                  </a:lnTo>
                  <a:lnTo>
                    <a:pt x="12915" y="7708"/>
                  </a:lnTo>
                  <a:lnTo>
                    <a:pt x="13131" y="7581"/>
                  </a:lnTo>
                  <a:lnTo>
                    <a:pt x="12801" y="7962"/>
                  </a:lnTo>
                  <a:lnTo>
                    <a:pt x="13284" y="7708"/>
                  </a:lnTo>
                  <a:lnTo>
                    <a:pt x="13449" y="7708"/>
                  </a:lnTo>
                  <a:lnTo>
                    <a:pt x="13474" y="7581"/>
                  </a:lnTo>
                  <a:lnTo>
                    <a:pt x="14046" y="7454"/>
                  </a:lnTo>
                  <a:lnTo>
                    <a:pt x="13335" y="7200"/>
                  </a:lnTo>
                  <a:lnTo>
                    <a:pt x="14084" y="6946"/>
                  </a:lnTo>
                  <a:lnTo>
                    <a:pt x="14097" y="7073"/>
                  </a:lnTo>
                  <a:lnTo>
                    <a:pt x="14211" y="6946"/>
                  </a:lnTo>
                  <a:lnTo>
                    <a:pt x="14503" y="6565"/>
                  </a:lnTo>
                  <a:lnTo>
                    <a:pt x="14782" y="6438"/>
                  </a:lnTo>
                  <a:lnTo>
                    <a:pt x="14973" y="6565"/>
                  </a:lnTo>
                  <a:lnTo>
                    <a:pt x="15036" y="6438"/>
                  </a:lnTo>
                  <a:lnTo>
                    <a:pt x="15214" y="6057"/>
                  </a:lnTo>
                  <a:lnTo>
                    <a:pt x="15659" y="6057"/>
                  </a:lnTo>
                  <a:lnTo>
                    <a:pt x="15506" y="6184"/>
                  </a:lnTo>
                  <a:lnTo>
                    <a:pt x="15252" y="6311"/>
                  </a:lnTo>
                  <a:lnTo>
                    <a:pt x="15113" y="6438"/>
                  </a:lnTo>
                  <a:lnTo>
                    <a:pt x="15595" y="6438"/>
                  </a:lnTo>
                  <a:lnTo>
                    <a:pt x="15633" y="6311"/>
                  </a:lnTo>
                  <a:lnTo>
                    <a:pt x="15925" y="6184"/>
                  </a:lnTo>
                  <a:lnTo>
                    <a:pt x="16370" y="6057"/>
                  </a:lnTo>
                  <a:lnTo>
                    <a:pt x="16560" y="5803"/>
                  </a:lnTo>
                  <a:lnTo>
                    <a:pt x="16764" y="5422"/>
                  </a:lnTo>
                  <a:lnTo>
                    <a:pt x="17449" y="5549"/>
                  </a:lnTo>
                  <a:lnTo>
                    <a:pt x="18021" y="5295"/>
                  </a:lnTo>
                  <a:lnTo>
                    <a:pt x="18021" y="5422"/>
                  </a:lnTo>
                  <a:lnTo>
                    <a:pt x="18516" y="5422"/>
                  </a:lnTo>
                  <a:lnTo>
                    <a:pt x="18453" y="5549"/>
                  </a:lnTo>
                  <a:lnTo>
                    <a:pt x="18745" y="5295"/>
                  </a:lnTo>
                  <a:lnTo>
                    <a:pt x="19050" y="5422"/>
                  </a:lnTo>
                  <a:lnTo>
                    <a:pt x="19202" y="5295"/>
                  </a:lnTo>
                  <a:lnTo>
                    <a:pt x="19481" y="5041"/>
                  </a:lnTo>
                  <a:lnTo>
                    <a:pt x="19519" y="5168"/>
                  </a:lnTo>
                  <a:lnTo>
                    <a:pt x="19862" y="5041"/>
                  </a:lnTo>
                  <a:lnTo>
                    <a:pt x="19685" y="5041"/>
                  </a:lnTo>
                  <a:lnTo>
                    <a:pt x="19913" y="4914"/>
                  </a:lnTo>
                  <a:close/>
                </a:path>
                <a:path w="33654" h="36830">
                  <a:moveTo>
                    <a:pt x="20256" y="5041"/>
                  </a:moveTo>
                  <a:lnTo>
                    <a:pt x="19862" y="5041"/>
                  </a:lnTo>
                  <a:lnTo>
                    <a:pt x="19812" y="5168"/>
                  </a:lnTo>
                  <a:lnTo>
                    <a:pt x="20256" y="5041"/>
                  </a:lnTo>
                  <a:close/>
                </a:path>
                <a:path w="33654" h="36830">
                  <a:moveTo>
                    <a:pt x="20561" y="4038"/>
                  </a:moveTo>
                  <a:lnTo>
                    <a:pt x="19812" y="4165"/>
                  </a:lnTo>
                  <a:lnTo>
                    <a:pt x="20561" y="4038"/>
                  </a:lnTo>
                  <a:close/>
                </a:path>
                <a:path w="33654" h="36830">
                  <a:moveTo>
                    <a:pt x="20561" y="3860"/>
                  </a:moveTo>
                  <a:lnTo>
                    <a:pt x="19583" y="3873"/>
                  </a:lnTo>
                  <a:lnTo>
                    <a:pt x="20307" y="3937"/>
                  </a:lnTo>
                  <a:lnTo>
                    <a:pt x="20561" y="3860"/>
                  </a:lnTo>
                  <a:close/>
                </a:path>
                <a:path w="33654" h="36830">
                  <a:moveTo>
                    <a:pt x="20789" y="3962"/>
                  </a:moveTo>
                  <a:lnTo>
                    <a:pt x="20307" y="3937"/>
                  </a:lnTo>
                  <a:lnTo>
                    <a:pt x="20497" y="4025"/>
                  </a:lnTo>
                  <a:lnTo>
                    <a:pt x="20789" y="3962"/>
                  </a:lnTo>
                  <a:close/>
                </a:path>
                <a:path w="33654" h="36830">
                  <a:moveTo>
                    <a:pt x="21755" y="15836"/>
                  </a:moveTo>
                  <a:lnTo>
                    <a:pt x="21539" y="15913"/>
                  </a:lnTo>
                  <a:lnTo>
                    <a:pt x="21755" y="15836"/>
                  </a:lnTo>
                  <a:close/>
                </a:path>
                <a:path w="33654" h="36830">
                  <a:moveTo>
                    <a:pt x="21767" y="15455"/>
                  </a:moveTo>
                  <a:lnTo>
                    <a:pt x="21348" y="15963"/>
                  </a:lnTo>
                  <a:lnTo>
                    <a:pt x="21539" y="15913"/>
                  </a:lnTo>
                  <a:lnTo>
                    <a:pt x="21767" y="15455"/>
                  </a:lnTo>
                  <a:close/>
                </a:path>
                <a:path w="33654" h="36830">
                  <a:moveTo>
                    <a:pt x="24384" y="3937"/>
                  </a:moveTo>
                  <a:lnTo>
                    <a:pt x="23837" y="3873"/>
                  </a:lnTo>
                  <a:lnTo>
                    <a:pt x="23672" y="4038"/>
                  </a:lnTo>
                  <a:lnTo>
                    <a:pt x="23888" y="3987"/>
                  </a:lnTo>
                  <a:lnTo>
                    <a:pt x="24244" y="4013"/>
                  </a:lnTo>
                  <a:lnTo>
                    <a:pt x="24384" y="3937"/>
                  </a:lnTo>
                  <a:close/>
                </a:path>
                <a:path w="33654" h="36830">
                  <a:moveTo>
                    <a:pt x="24549" y="3733"/>
                  </a:moveTo>
                  <a:close/>
                </a:path>
                <a:path w="33654" h="36830">
                  <a:moveTo>
                    <a:pt x="24841" y="12661"/>
                  </a:moveTo>
                  <a:close/>
                </a:path>
                <a:path w="33654" h="36830">
                  <a:moveTo>
                    <a:pt x="25501" y="3352"/>
                  </a:moveTo>
                  <a:close/>
                </a:path>
                <a:path w="33654" h="36830">
                  <a:moveTo>
                    <a:pt x="25641" y="3263"/>
                  </a:moveTo>
                  <a:lnTo>
                    <a:pt x="25336" y="3263"/>
                  </a:lnTo>
                  <a:lnTo>
                    <a:pt x="25463" y="2882"/>
                  </a:lnTo>
                  <a:lnTo>
                    <a:pt x="24968" y="3263"/>
                  </a:lnTo>
                  <a:lnTo>
                    <a:pt x="24815" y="3263"/>
                  </a:lnTo>
                  <a:lnTo>
                    <a:pt x="24688" y="3136"/>
                  </a:lnTo>
                  <a:lnTo>
                    <a:pt x="24955" y="3009"/>
                  </a:lnTo>
                  <a:lnTo>
                    <a:pt x="24511" y="3009"/>
                  </a:lnTo>
                  <a:lnTo>
                    <a:pt x="24625" y="3263"/>
                  </a:lnTo>
                  <a:lnTo>
                    <a:pt x="24231" y="3263"/>
                  </a:lnTo>
                  <a:lnTo>
                    <a:pt x="23901" y="3378"/>
                  </a:lnTo>
                  <a:lnTo>
                    <a:pt x="23736" y="3263"/>
                  </a:lnTo>
                  <a:lnTo>
                    <a:pt x="23241" y="3263"/>
                  </a:lnTo>
                  <a:lnTo>
                    <a:pt x="22885" y="3771"/>
                  </a:lnTo>
                  <a:lnTo>
                    <a:pt x="22580" y="3657"/>
                  </a:lnTo>
                  <a:lnTo>
                    <a:pt x="21628" y="3898"/>
                  </a:lnTo>
                  <a:lnTo>
                    <a:pt x="22567" y="3771"/>
                  </a:lnTo>
                  <a:lnTo>
                    <a:pt x="21856" y="4152"/>
                  </a:lnTo>
                  <a:lnTo>
                    <a:pt x="21221" y="3898"/>
                  </a:lnTo>
                  <a:lnTo>
                    <a:pt x="21170" y="4025"/>
                  </a:lnTo>
                  <a:lnTo>
                    <a:pt x="20853" y="4152"/>
                  </a:lnTo>
                  <a:lnTo>
                    <a:pt x="20866" y="4025"/>
                  </a:lnTo>
                  <a:lnTo>
                    <a:pt x="20510" y="4279"/>
                  </a:lnTo>
                  <a:lnTo>
                    <a:pt x="20955" y="4152"/>
                  </a:lnTo>
                  <a:lnTo>
                    <a:pt x="20764" y="4279"/>
                  </a:lnTo>
                  <a:lnTo>
                    <a:pt x="20510" y="4279"/>
                  </a:lnTo>
                  <a:lnTo>
                    <a:pt x="20205" y="4279"/>
                  </a:lnTo>
                  <a:lnTo>
                    <a:pt x="19380" y="4660"/>
                  </a:lnTo>
                  <a:lnTo>
                    <a:pt x="19189" y="4660"/>
                  </a:lnTo>
                  <a:lnTo>
                    <a:pt x="19050" y="4660"/>
                  </a:lnTo>
                  <a:lnTo>
                    <a:pt x="18948" y="4406"/>
                  </a:lnTo>
                  <a:lnTo>
                    <a:pt x="18669" y="4787"/>
                  </a:lnTo>
                  <a:lnTo>
                    <a:pt x="20142" y="4787"/>
                  </a:lnTo>
                  <a:lnTo>
                    <a:pt x="20358" y="4660"/>
                  </a:lnTo>
                  <a:lnTo>
                    <a:pt x="21424" y="4914"/>
                  </a:lnTo>
                  <a:lnTo>
                    <a:pt x="22377" y="4406"/>
                  </a:lnTo>
                  <a:lnTo>
                    <a:pt x="23228" y="4025"/>
                  </a:lnTo>
                  <a:lnTo>
                    <a:pt x="23342" y="3771"/>
                  </a:lnTo>
                  <a:lnTo>
                    <a:pt x="24104" y="3390"/>
                  </a:lnTo>
                  <a:lnTo>
                    <a:pt x="24409" y="3390"/>
                  </a:lnTo>
                  <a:lnTo>
                    <a:pt x="23952" y="3644"/>
                  </a:lnTo>
                  <a:lnTo>
                    <a:pt x="24422" y="3644"/>
                  </a:lnTo>
                  <a:lnTo>
                    <a:pt x="25133" y="3263"/>
                  </a:lnTo>
                  <a:lnTo>
                    <a:pt x="25069" y="3390"/>
                  </a:lnTo>
                  <a:lnTo>
                    <a:pt x="25361" y="3378"/>
                  </a:lnTo>
                  <a:lnTo>
                    <a:pt x="25641" y="3263"/>
                  </a:lnTo>
                  <a:close/>
                </a:path>
                <a:path w="33654" h="36830">
                  <a:moveTo>
                    <a:pt x="25692" y="3314"/>
                  </a:moveTo>
                  <a:lnTo>
                    <a:pt x="25514" y="3416"/>
                  </a:lnTo>
                  <a:lnTo>
                    <a:pt x="25692" y="3314"/>
                  </a:lnTo>
                  <a:close/>
                </a:path>
                <a:path w="33654" h="36830">
                  <a:moveTo>
                    <a:pt x="25908" y="3009"/>
                  </a:moveTo>
                  <a:lnTo>
                    <a:pt x="25450" y="3136"/>
                  </a:lnTo>
                  <a:lnTo>
                    <a:pt x="25908" y="3009"/>
                  </a:lnTo>
                  <a:close/>
                </a:path>
                <a:path w="33654" h="36830">
                  <a:moveTo>
                    <a:pt x="26873" y="2628"/>
                  </a:moveTo>
                  <a:close/>
                </a:path>
                <a:path w="33654" h="36830">
                  <a:moveTo>
                    <a:pt x="26898" y="2755"/>
                  </a:moveTo>
                  <a:lnTo>
                    <a:pt x="26568" y="2882"/>
                  </a:lnTo>
                  <a:lnTo>
                    <a:pt x="26466" y="3009"/>
                  </a:lnTo>
                  <a:lnTo>
                    <a:pt x="26898" y="2755"/>
                  </a:lnTo>
                  <a:close/>
                </a:path>
                <a:path w="33654" h="36830">
                  <a:moveTo>
                    <a:pt x="26962" y="2374"/>
                  </a:moveTo>
                  <a:lnTo>
                    <a:pt x="26530" y="2247"/>
                  </a:lnTo>
                  <a:lnTo>
                    <a:pt x="25920" y="3009"/>
                  </a:lnTo>
                  <a:lnTo>
                    <a:pt x="25806" y="3263"/>
                  </a:lnTo>
                  <a:lnTo>
                    <a:pt x="25679" y="3390"/>
                  </a:lnTo>
                  <a:lnTo>
                    <a:pt x="26746" y="2603"/>
                  </a:lnTo>
                  <a:lnTo>
                    <a:pt x="26962" y="2374"/>
                  </a:lnTo>
                  <a:close/>
                </a:path>
                <a:path w="33654" h="36830">
                  <a:moveTo>
                    <a:pt x="27076" y="88"/>
                  </a:moveTo>
                  <a:lnTo>
                    <a:pt x="26924" y="50"/>
                  </a:lnTo>
                  <a:lnTo>
                    <a:pt x="26784" y="12"/>
                  </a:lnTo>
                  <a:lnTo>
                    <a:pt x="26644" y="0"/>
                  </a:lnTo>
                  <a:lnTo>
                    <a:pt x="26555" y="152"/>
                  </a:lnTo>
                  <a:lnTo>
                    <a:pt x="26809" y="215"/>
                  </a:lnTo>
                  <a:lnTo>
                    <a:pt x="27076" y="88"/>
                  </a:lnTo>
                  <a:close/>
                </a:path>
                <a:path w="33654" h="36830">
                  <a:moveTo>
                    <a:pt x="27406" y="2120"/>
                  </a:moveTo>
                  <a:lnTo>
                    <a:pt x="27254" y="2247"/>
                  </a:lnTo>
                  <a:lnTo>
                    <a:pt x="27406" y="2184"/>
                  </a:lnTo>
                  <a:close/>
                </a:path>
                <a:path w="33654" h="36830">
                  <a:moveTo>
                    <a:pt x="27482" y="2489"/>
                  </a:moveTo>
                  <a:close/>
                </a:path>
                <a:path w="33654" h="36830">
                  <a:moveTo>
                    <a:pt x="27533" y="2400"/>
                  </a:moveTo>
                  <a:close/>
                </a:path>
                <a:path w="33654" h="36830">
                  <a:moveTo>
                    <a:pt x="27546" y="2120"/>
                  </a:moveTo>
                  <a:lnTo>
                    <a:pt x="27406" y="2184"/>
                  </a:lnTo>
                  <a:lnTo>
                    <a:pt x="27317" y="2374"/>
                  </a:lnTo>
                  <a:lnTo>
                    <a:pt x="27152" y="2603"/>
                  </a:lnTo>
                  <a:lnTo>
                    <a:pt x="27533" y="2374"/>
                  </a:lnTo>
                  <a:lnTo>
                    <a:pt x="27546" y="2120"/>
                  </a:lnTo>
                  <a:close/>
                </a:path>
                <a:path w="33654" h="36830">
                  <a:moveTo>
                    <a:pt x="27736" y="9817"/>
                  </a:moveTo>
                  <a:close/>
                </a:path>
                <a:path w="33654" h="36830">
                  <a:moveTo>
                    <a:pt x="27774" y="2184"/>
                  </a:moveTo>
                  <a:lnTo>
                    <a:pt x="27584" y="2362"/>
                  </a:lnTo>
                  <a:lnTo>
                    <a:pt x="27749" y="2260"/>
                  </a:lnTo>
                  <a:close/>
                </a:path>
                <a:path w="33654" h="36830">
                  <a:moveTo>
                    <a:pt x="28270" y="1460"/>
                  </a:moveTo>
                  <a:lnTo>
                    <a:pt x="28092" y="1282"/>
                  </a:lnTo>
                  <a:lnTo>
                    <a:pt x="27762" y="1066"/>
                  </a:lnTo>
                  <a:lnTo>
                    <a:pt x="27597" y="876"/>
                  </a:lnTo>
                  <a:lnTo>
                    <a:pt x="27508" y="685"/>
                  </a:lnTo>
                  <a:lnTo>
                    <a:pt x="27292" y="342"/>
                  </a:lnTo>
                  <a:lnTo>
                    <a:pt x="27101" y="406"/>
                  </a:lnTo>
                  <a:lnTo>
                    <a:pt x="27317" y="698"/>
                  </a:lnTo>
                  <a:lnTo>
                    <a:pt x="27597" y="939"/>
                  </a:lnTo>
                  <a:lnTo>
                    <a:pt x="27914" y="1270"/>
                  </a:lnTo>
                  <a:lnTo>
                    <a:pt x="27787" y="1320"/>
                  </a:lnTo>
                  <a:lnTo>
                    <a:pt x="28003" y="1511"/>
                  </a:lnTo>
                  <a:lnTo>
                    <a:pt x="27863" y="1866"/>
                  </a:lnTo>
                  <a:lnTo>
                    <a:pt x="27838" y="2032"/>
                  </a:lnTo>
                  <a:lnTo>
                    <a:pt x="28016" y="2070"/>
                  </a:lnTo>
                  <a:lnTo>
                    <a:pt x="28079" y="1930"/>
                  </a:lnTo>
                  <a:lnTo>
                    <a:pt x="28270" y="1460"/>
                  </a:lnTo>
                  <a:close/>
                </a:path>
                <a:path w="33654" h="36830">
                  <a:moveTo>
                    <a:pt x="30365" y="7962"/>
                  </a:moveTo>
                  <a:lnTo>
                    <a:pt x="29959" y="8216"/>
                  </a:lnTo>
                  <a:lnTo>
                    <a:pt x="29781" y="8470"/>
                  </a:lnTo>
                  <a:lnTo>
                    <a:pt x="30187" y="8293"/>
                  </a:lnTo>
                  <a:lnTo>
                    <a:pt x="30251" y="8089"/>
                  </a:lnTo>
                  <a:lnTo>
                    <a:pt x="30365" y="7962"/>
                  </a:lnTo>
                  <a:close/>
                </a:path>
                <a:path w="33654" h="36830">
                  <a:moveTo>
                    <a:pt x="33070" y="7454"/>
                  </a:moveTo>
                  <a:lnTo>
                    <a:pt x="32905" y="7454"/>
                  </a:lnTo>
                  <a:lnTo>
                    <a:pt x="32753" y="7581"/>
                  </a:lnTo>
                  <a:lnTo>
                    <a:pt x="32512" y="7708"/>
                  </a:lnTo>
                  <a:lnTo>
                    <a:pt x="32448" y="7581"/>
                  </a:lnTo>
                  <a:lnTo>
                    <a:pt x="32740" y="7327"/>
                  </a:lnTo>
                  <a:lnTo>
                    <a:pt x="32740" y="6692"/>
                  </a:lnTo>
                  <a:lnTo>
                    <a:pt x="31813" y="6946"/>
                  </a:lnTo>
                  <a:lnTo>
                    <a:pt x="31343" y="7581"/>
                  </a:lnTo>
                  <a:lnTo>
                    <a:pt x="31076" y="7581"/>
                  </a:lnTo>
                  <a:lnTo>
                    <a:pt x="31559" y="7200"/>
                  </a:lnTo>
                  <a:lnTo>
                    <a:pt x="31216" y="7327"/>
                  </a:lnTo>
                  <a:lnTo>
                    <a:pt x="31051" y="7581"/>
                  </a:lnTo>
                  <a:lnTo>
                    <a:pt x="30962" y="7708"/>
                  </a:lnTo>
                  <a:lnTo>
                    <a:pt x="30645" y="7708"/>
                  </a:lnTo>
                  <a:lnTo>
                    <a:pt x="30327" y="8229"/>
                  </a:lnTo>
                  <a:lnTo>
                    <a:pt x="29997" y="8597"/>
                  </a:lnTo>
                  <a:lnTo>
                    <a:pt x="29654" y="8597"/>
                  </a:lnTo>
                  <a:lnTo>
                    <a:pt x="29654" y="8470"/>
                  </a:lnTo>
                  <a:lnTo>
                    <a:pt x="29578" y="8597"/>
                  </a:lnTo>
                  <a:lnTo>
                    <a:pt x="29425" y="8851"/>
                  </a:lnTo>
                  <a:lnTo>
                    <a:pt x="29375" y="8724"/>
                  </a:lnTo>
                  <a:lnTo>
                    <a:pt x="29464" y="8597"/>
                  </a:lnTo>
                  <a:lnTo>
                    <a:pt x="29260" y="8851"/>
                  </a:lnTo>
                  <a:lnTo>
                    <a:pt x="28790" y="9232"/>
                  </a:lnTo>
                  <a:lnTo>
                    <a:pt x="28740" y="9359"/>
                  </a:lnTo>
                  <a:lnTo>
                    <a:pt x="28371" y="9486"/>
                  </a:lnTo>
                  <a:lnTo>
                    <a:pt x="27889" y="10121"/>
                  </a:lnTo>
                  <a:lnTo>
                    <a:pt x="27736" y="9867"/>
                  </a:lnTo>
                  <a:lnTo>
                    <a:pt x="27419" y="10502"/>
                  </a:lnTo>
                  <a:lnTo>
                    <a:pt x="27190" y="10629"/>
                  </a:lnTo>
                  <a:lnTo>
                    <a:pt x="27393" y="9994"/>
                  </a:lnTo>
                  <a:lnTo>
                    <a:pt x="26301" y="11391"/>
                  </a:lnTo>
                  <a:lnTo>
                    <a:pt x="26187" y="11137"/>
                  </a:lnTo>
                  <a:lnTo>
                    <a:pt x="26073" y="11518"/>
                  </a:lnTo>
                  <a:lnTo>
                    <a:pt x="25158" y="12153"/>
                  </a:lnTo>
                  <a:lnTo>
                    <a:pt x="24752" y="12915"/>
                  </a:lnTo>
                  <a:lnTo>
                    <a:pt x="24790" y="12712"/>
                  </a:lnTo>
                  <a:lnTo>
                    <a:pt x="24536" y="12915"/>
                  </a:lnTo>
                  <a:lnTo>
                    <a:pt x="24384" y="12915"/>
                  </a:lnTo>
                  <a:lnTo>
                    <a:pt x="24155" y="13169"/>
                  </a:lnTo>
                  <a:lnTo>
                    <a:pt x="24193" y="13423"/>
                  </a:lnTo>
                  <a:lnTo>
                    <a:pt x="23888" y="13804"/>
                  </a:lnTo>
                  <a:lnTo>
                    <a:pt x="23749" y="14185"/>
                  </a:lnTo>
                  <a:lnTo>
                    <a:pt x="23228" y="14439"/>
                  </a:lnTo>
                  <a:lnTo>
                    <a:pt x="23761" y="13804"/>
                  </a:lnTo>
                  <a:lnTo>
                    <a:pt x="23634" y="13804"/>
                  </a:lnTo>
                  <a:lnTo>
                    <a:pt x="23114" y="14439"/>
                  </a:lnTo>
                  <a:lnTo>
                    <a:pt x="23012" y="14566"/>
                  </a:lnTo>
                  <a:lnTo>
                    <a:pt x="23253" y="14566"/>
                  </a:lnTo>
                  <a:lnTo>
                    <a:pt x="22885" y="14693"/>
                  </a:lnTo>
                  <a:lnTo>
                    <a:pt x="22783" y="14820"/>
                  </a:lnTo>
                  <a:lnTo>
                    <a:pt x="22872" y="14947"/>
                  </a:lnTo>
                  <a:lnTo>
                    <a:pt x="22479" y="15074"/>
                  </a:lnTo>
                  <a:lnTo>
                    <a:pt x="22415" y="15455"/>
                  </a:lnTo>
                  <a:lnTo>
                    <a:pt x="21920" y="15709"/>
                  </a:lnTo>
                  <a:lnTo>
                    <a:pt x="22085" y="15328"/>
                  </a:lnTo>
                  <a:lnTo>
                    <a:pt x="21844" y="15709"/>
                  </a:lnTo>
                  <a:lnTo>
                    <a:pt x="21717" y="16141"/>
                  </a:lnTo>
                  <a:lnTo>
                    <a:pt x="21323" y="16725"/>
                  </a:lnTo>
                  <a:lnTo>
                    <a:pt x="21399" y="16217"/>
                  </a:lnTo>
                  <a:lnTo>
                    <a:pt x="21145" y="16344"/>
                  </a:lnTo>
                  <a:lnTo>
                    <a:pt x="20878" y="16725"/>
                  </a:lnTo>
                  <a:lnTo>
                    <a:pt x="20828" y="17106"/>
                  </a:lnTo>
                  <a:lnTo>
                    <a:pt x="20485" y="17487"/>
                  </a:lnTo>
                  <a:lnTo>
                    <a:pt x="20497" y="17360"/>
                  </a:lnTo>
                  <a:lnTo>
                    <a:pt x="20459" y="17487"/>
                  </a:lnTo>
                  <a:lnTo>
                    <a:pt x="20332" y="17868"/>
                  </a:lnTo>
                  <a:lnTo>
                    <a:pt x="19570" y="18503"/>
                  </a:lnTo>
                  <a:lnTo>
                    <a:pt x="19405" y="19138"/>
                  </a:lnTo>
                  <a:lnTo>
                    <a:pt x="19558" y="19138"/>
                  </a:lnTo>
                  <a:lnTo>
                    <a:pt x="19532" y="19392"/>
                  </a:lnTo>
                  <a:lnTo>
                    <a:pt x="19443" y="19519"/>
                  </a:lnTo>
                  <a:lnTo>
                    <a:pt x="19405" y="19773"/>
                  </a:lnTo>
                  <a:lnTo>
                    <a:pt x="19215" y="19773"/>
                  </a:lnTo>
                  <a:lnTo>
                    <a:pt x="19304" y="19532"/>
                  </a:lnTo>
                  <a:lnTo>
                    <a:pt x="19164" y="19773"/>
                  </a:lnTo>
                  <a:lnTo>
                    <a:pt x="18935" y="19773"/>
                  </a:lnTo>
                  <a:lnTo>
                    <a:pt x="18872" y="19951"/>
                  </a:lnTo>
                  <a:lnTo>
                    <a:pt x="18669" y="20408"/>
                  </a:lnTo>
                  <a:lnTo>
                    <a:pt x="18351" y="20789"/>
                  </a:lnTo>
                  <a:lnTo>
                    <a:pt x="18351" y="20447"/>
                  </a:lnTo>
                  <a:lnTo>
                    <a:pt x="18402" y="20281"/>
                  </a:lnTo>
                  <a:lnTo>
                    <a:pt x="18897" y="19773"/>
                  </a:lnTo>
                  <a:lnTo>
                    <a:pt x="18300" y="19900"/>
                  </a:lnTo>
                  <a:lnTo>
                    <a:pt x="17995" y="20281"/>
                  </a:lnTo>
                  <a:lnTo>
                    <a:pt x="17932" y="20535"/>
                  </a:lnTo>
                  <a:lnTo>
                    <a:pt x="17462" y="21043"/>
                  </a:lnTo>
                  <a:lnTo>
                    <a:pt x="17437" y="21297"/>
                  </a:lnTo>
                  <a:lnTo>
                    <a:pt x="17640" y="21170"/>
                  </a:lnTo>
                  <a:lnTo>
                    <a:pt x="17551" y="21551"/>
                  </a:lnTo>
                  <a:lnTo>
                    <a:pt x="17018" y="22567"/>
                  </a:lnTo>
                  <a:lnTo>
                    <a:pt x="16573" y="21805"/>
                  </a:lnTo>
                  <a:lnTo>
                    <a:pt x="16408" y="22313"/>
                  </a:lnTo>
                  <a:lnTo>
                    <a:pt x="16294" y="23202"/>
                  </a:lnTo>
                  <a:lnTo>
                    <a:pt x="16370" y="23329"/>
                  </a:lnTo>
                  <a:lnTo>
                    <a:pt x="15862" y="23710"/>
                  </a:lnTo>
                  <a:lnTo>
                    <a:pt x="15798" y="23456"/>
                  </a:lnTo>
                  <a:lnTo>
                    <a:pt x="15265" y="24091"/>
                  </a:lnTo>
                  <a:lnTo>
                    <a:pt x="15786" y="23964"/>
                  </a:lnTo>
                  <a:lnTo>
                    <a:pt x="15252" y="24472"/>
                  </a:lnTo>
                  <a:lnTo>
                    <a:pt x="15125" y="24726"/>
                  </a:lnTo>
                  <a:lnTo>
                    <a:pt x="15036" y="24853"/>
                  </a:lnTo>
                  <a:lnTo>
                    <a:pt x="16484" y="24853"/>
                  </a:lnTo>
                  <a:lnTo>
                    <a:pt x="16637" y="24574"/>
                  </a:lnTo>
                  <a:lnTo>
                    <a:pt x="17145" y="23964"/>
                  </a:lnTo>
                  <a:lnTo>
                    <a:pt x="17360" y="23710"/>
                  </a:lnTo>
                  <a:lnTo>
                    <a:pt x="17437" y="23050"/>
                  </a:lnTo>
                  <a:lnTo>
                    <a:pt x="17551" y="22821"/>
                  </a:lnTo>
                  <a:lnTo>
                    <a:pt x="17678" y="22948"/>
                  </a:lnTo>
                  <a:lnTo>
                    <a:pt x="17780" y="22821"/>
                  </a:lnTo>
                  <a:lnTo>
                    <a:pt x="17830" y="22694"/>
                  </a:lnTo>
                  <a:lnTo>
                    <a:pt x="17957" y="22567"/>
                  </a:lnTo>
                  <a:lnTo>
                    <a:pt x="18351" y="22186"/>
                  </a:lnTo>
                  <a:lnTo>
                    <a:pt x="18453" y="21996"/>
                  </a:lnTo>
                  <a:lnTo>
                    <a:pt x="18326" y="22186"/>
                  </a:lnTo>
                  <a:lnTo>
                    <a:pt x="18364" y="21805"/>
                  </a:lnTo>
                  <a:lnTo>
                    <a:pt x="18834" y="21297"/>
                  </a:lnTo>
                  <a:lnTo>
                    <a:pt x="18453" y="21996"/>
                  </a:lnTo>
                  <a:lnTo>
                    <a:pt x="18821" y="21424"/>
                  </a:lnTo>
                  <a:lnTo>
                    <a:pt x="18808" y="21551"/>
                  </a:lnTo>
                  <a:lnTo>
                    <a:pt x="18961" y="21424"/>
                  </a:lnTo>
                  <a:lnTo>
                    <a:pt x="19113" y="21297"/>
                  </a:lnTo>
                  <a:lnTo>
                    <a:pt x="19265" y="21170"/>
                  </a:lnTo>
                  <a:lnTo>
                    <a:pt x="19710" y="20789"/>
                  </a:lnTo>
                  <a:lnTo>
                    <a:pt x="20116" y="20447"/>
                  </a:lnTo>
                  <a:lnTo>
                    <a:pt x="20116" y="19900"/>
                  </a:lnTo>
                  <a:lnTo>
                    <a:pt x="20053" y="19011"/>
                  </a:lnTo>
                  <a:lnTo>
                    <a:pt x="21475" y="17995"/>
                  </a:lnTo>
                  <a:lnTo>
                    <a:pt x="22733" y="16725"/>
                  </a:lnTo>
                  <a:lnTo>
                    <a:pt x="22987" y="16471"/>
                  </a:lnTo>
                  <a:lnTo>
                    <a:pt x="24231" y="14439"/>
                  </a:lnTo>
                  <a:lnTo>
                    <a:pt x="26009" y="13169"/>
                  </a:lnTo>
                  <a:lnTo>
                    <a:pt x="26492" y="12788"/>
                  </a:lnTo>
                  <a:lnTo>
                    <a:pt x="26568" y="12407"/>
                  </a:lnTo>
                  <a:lnTo>
                    <a:pt x="26631" y="12280"/>
                  </a:lnTo>
                  <a:lnTo>
                    <a:pt x="26860" y="12407"/>
                  </a:lnTo>
                  <a:lnTo>
                    <a:pt x="26924" y="12280"/>
                  </a:lnTo>
                  <a:lnTo>
                    <a:pt x="27178" y="11772"/>
                  </a:lnTo>
                  <a:lnTo>
                    <a:pt x="27520" y="11391"/>
                  </a:lnTo>
                  <a:lnTo>
                    <a:pt x="27749" y="11137"/>
                  </a:lnTo>
                  <a:lnTo>
                    <a:pt x="28663" y="11137"/>
                  </a:lnTo>
                  <a:lnTo>
                    <a:pt x="29006" y="10629"/>
                  </a:lnTo>
                  <a:lnTo>
                    <a:pt x="29349" y="10121"/>
                  </a:lnTo>
                  <a:lnTo>
                    <a:pt x="29146" y="10121"/>
                  </a:lnTo>
                  <a:lnTo>
                    <a:pt x="29489" y="9994"/>
                  </a:lnTo>
                  <a:lnTo>
                    <a:pt x="30099" y="9398"/>
                  </a:lnTo>
                  <a:lnTo>
                    <a:pt x="30200" y="9232"/>
                  </a:lnTo>
                  <a:lnTo>
                    <a:pt x="30365" y="9232"/>
                  </a:lnTo>
                  <a:lnTo>
                    <a:pt x="30429" y="9359"/>
                  </a:lnTo>
                  <a:lnTo>
                    <a:pt x="30556" y="9232"/>
                  </a:lnTo>
                  <a:lnTo>
                    <a:pt x="31153" y="8597"/>
                  </a:lnTo>
                  <a:lnTo>
                    <a:pt x="31826" y="8216"/>
                  </a:lnTo>
                  <a:lnTo>
                    <a:pt x="31267" y="8978"/>
                  </a:lnTo>
                  <a:lnTo>
                    <a:pt x="32385" y="8216"/>
                  </a:lnTo>
                  <a:lnTo>
                    <a:pt x="32550" y="8089"/>
                  </a:lnTo>
                  <a:lnTo>
                    <a:pt x="33070" y="7454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 descr=""/>
            <p:cNvSpPr/>
            <p:nvPr/>
          </p:nvSpPr>
          <p:spPr>
            <a:xfrm>
              <a:off x="5150543" y="2850979"/>
              <a:ext cx="113030" cy="137160"/>
            </a:xfrm>
            <a:custGeom>
              <a:avLst/>
              <a:gdLst/>
              <a:ahLst/>
              <a:cxnLst/>
              <a:rect l="l" t="t" r="r" b="b"/>
              <a:pathLst>
                <a:path w="113029" h="137160">
                  <a:moveTo>
                    <a:pt x="72326" y="0"/>
                  </a:moveTo>
                  <a:lnTo>
                    <a:pt x="61595" y="3437"/>
                  </a:lnTo>
                  <a:lnTo>
                    <a:pt x="58039" y="5406"/>
                  </a:lnTo>
                  <a:lnTo>
                    <a:pt x="53340" y="20328"/>
                  </a:lnTo>
                  <a:lnTo>
                    <a:pt x="52285" y="26818"/>
                  </a:lnTo>
                  <a:lnTo>
                    <a:pt x="50558" y="33448"/>
                  </a:lnTo>
                  <a:lnTo>
                    <a:pt x="24447" y="76399"/>
                  </a:lnTo>
                  <a:lnTo>
                    <a:pt x="17570" y="81521"/>
                  </a:lnTo>
                  <a:lnTo>
                    <a:pt x="9061" y="88302"/>
                  </a:lnTo>
                  <a:lnTo>
                    <a:pt x="2133" y="95984"/>
                  </a:lnTo>
                  <a:lnTo>
                    <a:pt x="0" y="103806"/>
                  </a:lnTo>
                  <a:lnTo>
                    <a:pt x="3369" y="109678"/>
                  </a:lnTo>
                  <a:lnTo>
                    <a:pt x="9898" y="115766"/>
                  </a:lnTo>
                  <a:lnTo>
                    <a:pt x="17157" y="121458"/>
                  </a:lnTo>
                  <a:lnTo>
                    <a:pt x="23609" y="127047"/>
                  </a:lnTo>
                  <a:lnTo>
                    <a:pt x="31178" y="136749"/>
                  </a:lnTo>
                  <a:lnTo>
                    <a:pt x="46602" y="126861"/>
                  </a:lnTo>
                  <a:lnTo>
                    <a:pt x="59089" y="115199"/>
                  </a:lnTo>
                  <a:lnTo>
                    <a:pt x="71315" y="103387"/>
                  </a:lnTo>
                  <a:lnTo>
                    <a:pt x="85153" y="93430"/>
                  </a:lnTo>
                  <a:lnTo>
                    <a:pt x="97102" y="86470"/>
                  </a:lnTo>
                  <a:lnTo>
                    <a:pt x="105565" y="79337"/>
                  </a:lnTo>
                  <a:lnTo>
                    <a:pt x="110670" y="70078"/>
                  </a:lnTo>
                  <a:lnTo>
                    <a:pt x="112547" y="56739"/>
                  </a:lnTo>
                  <a:lnTo>
                    <a:pt x="112522" y="51507"/>
                  </a:lnTo>
                  <a:lnTo>
                    <a:pt x="98945" y="12581"/>
                  </a:lnTo>
                  <a:lnTo>
                    <a:pt x="82008" y="1280"/>
                  </a:lnTo>
                  <a:lnTo>
                    <a:pt x="72326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 descr=""/>
            <p:cNvSpPr/>
            <p:nvPr/>
          </p:nvSpPr>
          <p:spPr>
            <a:xfrm>
              <a:off x="5145659" y="2847288"/>
              <a:ext cx="121920" cy="143510"/>
            </a:xfrm>
            <a:custGeom>
              <a:avLst/>
              <a:gdLst/>
              <a:ahLst/>
              <a:cxnLst/>
              <a:rect l="l" t="t" r="r" b="b"/>
              <a:pathLst>
                <a:path w="121920" h="143510">
                  <a:moveTo>
                    <a:pt x="7239" y="109220"/>
                  </a:moveTo>
                  <a:lnTo>
                    <a:pt x="6324" y="109220"/>
                  </a:lnTo>
                  <a:lnTo>
                    <a:pt x="6781" y="109969"/>
                  </a:lnTo>
                  <a:lnTo>
                    <a:pt x="7239" y="109220"/>
                  </a:lnTo>
                  <a:close/>
                </a:path>
                <a:path w="121920" h="143510">
                  <a:moveTo>
                    <a:pt x="7581" y="109220"/>
                  </a:moveTo>
                  <a:lnTo>
                    <a:pt x="7251" y="109220"/>
                  </a:lnTo>
                  <a:lnTo>
                    <a:pt x="7086" y="109969"/>
                  </a:lnTo>
                  <a:lnTo>
                    <a:pt x="7035" y="110375"/>
                  </a:lnTo>
                  <a:lnTo>
                    <a:pt x="7581" y="109220"/>
                  </a:lnTo>
                  <a:close/>
                </a:path>
                <a:path w="121920" h="143510">
                  <a:moveTo>
                    <a:pt x="15163" y="118110"/>
                  </a:moveTo>
                  <a:lnTo>
                    <a:pt x="14986" y="117932"/>
                  </a:lnTo>
                  <a:lnTo>
                    <a:pt x="14922" y="118110"/>
                  </a:lnTo>
                  <a:lnTo>
                    <a:pt x="15163" y="118110"/>
                  </a:lnTo>
                  <a:close/>
                </a:path>
                <a:path w="121920" h="143510">
                  <a:moveTo>
                    <a:pt x="20675" y="121132"/>
                  </a:moveTo>
                  <a:lnTo>
                    <a:pt x="20370" y="120738"/>
                  </a:lnTo>
                  <a:lnTo>
                    <a:pt x="20408" y="120980"/>
                  </a:lnTo>
                  <a:lnTo>
                    <a:pt x="20675" y="121132"/>
                  </a:lnTo>
                  <a:close/>
                </a:path>
                <a:path w="121920" h="143510">
                  <a:moveTo>
                    <a:pt x="22987" y="121437"/>
                  </a:moveTo>
                  <a:lnTo>
                    <a:pt x="22174" y="121170"/>
                  </a:lnTo>
                  <a:lnTo>
                    <a:pt x="21755" y="122072"/>
                  </a:lnTo>
                  <a:lnTo>
                    <a:pt x="22250" y="122237"/>
                  </a:lnTo>
                  <a:lnTo>
                    <a:pt x="22987" y="121437"/>
                  </a:lnTo>
                  <a:close/>
                </a:path>
                <a:path w="121920" h="143510">
                  <a:moveTo>
                    <a:pt x="23164" y="131648"/>
                  </a:moveTo>
                  <a:lnTo>
                    <a:pt x="22186" y="130657"/>
                  </a:lnTo>
                  <a:lnTo>
                    <a:pt x="22453" y="130975"/>
                  </a:lnTo>
                  <a:lnTo>
                    <a:pt x="22783" y="131330"/>
                  </a:lnTo>
                  <a:lnTo>
                    <a:pt x="23164" y="131648"/>
                  </a:lnTo>
                  <a:close/>
                </a:path>
                <a:path w="121920" h="143510">
                  <a:moveTo>
                    <a:pt x="24625" y="87071"/>
                  </a:moveTo>
                  <a:lnTo>
                    <a:pt x="24472" y="87210"/>
                  </a:lnTo>
                  <a:lnTo>
                    <a:pt x="24625" y="87071"/>
                  </a:lnTo>
                  <a:close/>
                </a:path>
                <a:path w="121920" h="143510">
                  <a:moveTo>
                    <a:pt x="27825" y="126428"/>
                  </a:moveTo>
                  <a:lnTo>
                    <a:pt x="27482" y="126288"/>
                  </a:lnTo>
                  <a:lnTo>
                    <a:pt x="27495" y="126441"/>
                  </a:lnTo>
                  <a:lnTo>
                    <a:pt x="27660" y="126428"/>
                  </a:lnTo>
                  <a:lnTo>
                    <a:pt x="27825" y="126492"/>
                  </a:lnTo>
                  <a:close/>
                </a:path>
                <a:path w="121920" h="143510">
                  <a:moveTo>
                    <a:pt x="27952" y="126784"/>
                  </a:moveTo>
                  <a:lnTo>
                    <a:pt x="27825" y="126492"/>
                  </a:lnTo>
                  <a:lnTo>
                    <a:pt x="27952" y="126784"/>
                  </a:lnTo>
                  <a:close/>
                </a:path>
                <a:path w="121920" h="143510">
                  <a:moveTo>
                    <a:pt x="30149" y="128930"/>
                  </a:moveTo>
                  <a:lnTo>
                    <a:pt x="29933" y="128270"/>
                  </a:lnTo>
                  <a:lnTo>
                    <a:pt x="29514" y="128270"/>
                  </a:lnTo>
                  <a:lnTo>
                    <a:pt x="30149" y="128930"/>
                  </a:lnTo>
                  <a:close/>
                </a:path>
                <a:path w="121920" h="143510">
                  <a:moveTo>
                    <a:pt x="30746" y="129540"/>
                  </a:moveTo>
                  <a:lnTo>
                    <a:pt x="30149" y="128930"/>
                  </a:lnTo>
                  <a:lnTo>
                    <a:pt x="30365" y="129540"/>
                  </a:lnTo>
                  <a:lnTo>
                    <a:pt x="30746" y="129540"/>
                  </a:lnTo>
                  <a:close/>
                </a:path>
                <a:path w="121920" h="143510">
                  <a:moveTo>
                    <a:pt x="34023" y="143510"/>
                  </a:moveTo>
                  <a:lnTo>
                    <a:pt x="33134" y="142240"/>
                  </a:lnTo>
                  <a:lnTo>
                    <a:pt x="32816" y="142240"/>
                  </a:lnTo>
                  <a:lnTo>
                    <a:pt x="33286" y="143510"/>
                  </a:lnTo>
                  <a:lnTo>
                    <a:pt x="34023" y="143510"/>
                  </a:lnTo>
                  <a:close/>
                </a:path>
                <a:path w="121920" h="143510">
                  <a:moveTo>
                    <a:pt x="35166" y="133146"/>
                  </a:moveTo>
                  <a:lnTo>
                    <a:pt x="35077" y="133273"/>
                  </a:lnTo>
                  <a:lnTo>
                    <a:pt x="35052" y="133426"/>
                  </a:lnTo>
                  <a:lnTo>
                    <a:pt x="35026" y="133565"/>
                  </a:lnTo>
                  <a:lnTo>
                    <a:pt x="35140" y="133400"/>
                  </a:lnTo>
                  <a:lnTo>
                    <a:pt x="35166" y="133146"/>
                  </a:lnTo>
                  <a:close/>
                </a:path>
                <a:path w="121920" h="143510">
                  <a:moveTo>
                    <a:pt x="44843" y="133350"/>
                  </a:moveTo>
                  <a:lnTo>
                    <a:pt x="44437" y="133350"/>
                  </a:lnTo>
                  <a:lnTo>
                    <a:pt x="44665" y="134340"/>
                  </a:lnTo>
                  <a:lnTo>
                    <a:pt x="44843" y="133350"/>
                  </a:lnTo>
                  <a:close/>
                </a:path>
                <a:path w="121920" h="143510">
                  <a:moveTo>
                    <a:pt x="45059" y="132334"/>
                  </a:moveTo>
                  <a:lnTo>
                    <a:pt x="44653" y="132473"/>
                  </a:lnTo>
                  <a:lnTo>
                    <a:pt x="44831" y="132448"/>
                  </a:lnTo>
                  <a:lnTo>
                    <a:pt x="44958" y="132397"/>
                  </a:lnTo>
                  <a:close/>
                </a:path>
                <a:path w="121920" h="143510">
                  <a:moveTo>
                    <a:pt x="45783" y="132080"/>
                  </a:moveTo>
                  <a:lnTo>
                    <a:pt x="45618" y="132080"/>
                  </a:lnTo>
                  <a:lnTo>
                    <a:pt x="45059" y="133350"/>
                  </a:lnTo>
                  <a:lnTo>
                    <a:pt x="45783" y="132080"/>
                  </a:lnTo>
                  <a:close/>
                </a:path>
                <a:path w="121920" h="143510">
                  <a:moveTo>
                    <a:pt x="46596" y="129540"/>
                  </a:moveTo>
                  <a:lnTo>
                    <a:pt x="46151" y="129540"/>
                  </a:lnTo>
                  <a:lnTo>
                    <a:pt x="45986" y="130810"/>
                  </a:lnTo>
                  <a:lnTo>
                    <a:pt x="46596" y="129540"/>
                  </a:lnTo>
                  <a:close/>
                </a:path>
                <a:path w="121920" h="143510">
                  <a:moveTo>
                    <a:pt x="47536" y="49530"/>
                  </a:moveTo>
                  <a:lnTo>
                    <a:pt x="47155" y="48260"/>
                  </a:lnTo>
                  <a:lnTo>
                    <a:pt x="47472" y="49530"/>
                  </a:lnTo>
                  <a:close/>
                </a:path>
                <a:path w="121920" h="143510">
                  <a:moveTo>
                    <a:pt x="48806" y="127190"/>
                  </a:moveTo>
                  <a:lnTo>
                    <a:pt x="48615" y="127444"/>
                  </a:lnTo>
                  <a:lnTo>
                    <a:pt x="48806" y="127190"/>
                  </a:lnTo>
                  <a:close/>
                </a:path>
                <a:path w="121920" h="143510">
                  <a:moveTo>
                    <a:pt x="49339" y="48260"/>
                  </a:moveTo>
                  <a:lnTo>
                    <a:pt x="48996" y="46990"/>
                  </a:lnTo>
                  <a:lnTo>
                    <a:pt x="48755" y="48260"/>
                  </a:lnTo>
                  <a:lnTo>
                    <a:pt x="49339" y="48260"/>
                  </a:lnTo>
                  <a:close/>
                </a:path>
                <a:path w="121920" h="143510">
                  <a:moveTo>
                    <a:pt x="49796" y="137160"/>
                  </a:moveTo>
                  <a:lnTo>
                    <a:pt x="49377" y="135890"/>
                  </a:lnTo>
                  <a:lnTo>
                    <a:pt x="49072" y="137160"/>
                  </a:lnTo>
                  <a:lnTo>
                    <a:pt x="49796" y="137160"/>
                  </a:lnTo>
                  <a:close/>
                </a:path>
                <a:path w="121920" h="143510">
                  <a:moveTo>
                    <a:pt x="52057" y="35560"/>
                  </a:moveTo>
                  <a:lnTo>
                    <a:pt x="51917" y="35560"/>
                  </a:lnTo>
                  <a:lnTo>
                    <a:pt x="52057" y="35890"/>
                  </a:lnTo>
                  <a:lnTo>
                    <a:pt x="52057" y="35560"/>
                  </a:lnTo>
                  <a:close/>
                </a:path>
                <a:path w="121920" h="143510">
                  <a:moveTo>
                    <a:pt x="52412" y="36791"/>
                  </a:moveTo>
                  <a:lnTo>
                    <a:pt x="52311" y="36499"/>
                  </a:lnTo>
                  <a:lnTo>
                    <a:pt x="52057" y="35890"/>
                  </a:lnTo>
                  <a:lnTo>
                    <a:pt x="52057" y="36499"/>
                  </a:lnTo>
                  <a:lnTo>
                    <a:pt x="52412" y="36791"/>
                  </a:lnTo>
                  <a:close/>
                </a:path>
                <a:path w="121920" h="143510">
                  <a:moveTo>
                    <a:pt x="52692" y="134620"/>
                  </a:moveTo>
                  <a:close/>
                </a:path>
                <a:path w="121920" h="143510">
                  <a:moveTo>
                    <a:pt x="53924" y="27305"/>
                  </a:moveTo>
                  <a:lnTo>
                    <a:pt x="53797" y="27012"/>
                  </a:lnTo>
                  <a:lnTo>
                    <a:pt x="53708" y="27254"/>
                  </a:lnTo>
                  <a:lnTo>
                    <a:pt x="53924" y="27305"/>
                  </a:lnTo>
                  <a:close/>
                </a:path>
                <a:path w="121920" h="143510">
                  <a:moveTo>
                    <a:pt x="57073" y="121412"/>
                  </a:moveTo>
                  <a:lnTo>
                    <a:pt x="56921" y="121424"/>
                  </a:lnTo>
                  <a:lnTo>
                    <a:pt x="56794" y="121488"/>
                  </a:lnTo>
                  <a:lnTo>
                    <a:pt x="56984" y="121475"/>
                  </a:lnTo>
                  <a:close/>
                </a:path>
                <a:path w="121920" h="143510">
                  <a:moveTo>
                    <a:pt x="61722" y="118300"/>
                  </a:moveTo>
                  <a:lnTo>
                    <a:pt x="61709" y="118160"/>
                  </a:lnTo>
                  <a:lnTo>
                    <a:pt x="61544" y="118287"/>
                  </a:lnTo>
                  <a:lnTo>
                    <a:pt x="61455" y="118465"/>
                  </a:lnTo>
                  <a:lnTo>
                    <a:pt x="61722" y="118300"/>
                  </a:lnTo>
                  <a:close/>
                </a:path>
                <a:path w="121920" h="143510">
                  <a:moveTo>
                    <a:pt x="65163" y="121920"/>
                  </a:moveTo>
                  <a:lnTo>
                    <a:pt x="64008" y="121920"/>
                  </a:lnTo>
                  <a:lnTo>
                    <a:pt x="63715" y="123190"/>
                  </a:lnTo>
                  <a:lnTo>
                    <a:pt x="65163" y="121920"/>
                  </a:lnTo>
                  <a:close/>
                </a:path>
                <a:path w="121920" h="143510">
                  <a:moveTo>
                    <a:pt x="65697" y="119570"/>
                  </a:moveTo>
                  <a:lnTo>
                    <a:pt x="65405" y="119786"/>
                  </a:lnTo>
                  <a:lnTo>
                    <a:pt x="65036" y="120027"/>
                  </a:lnTo>
                  <a:lnTo>
                    <a:pt x="64884" y="120370"/>
                  </a:lnTo>
                  <a:lnTo>
                    <a:pt x="65316" y="120180"/>
                  </a:lnTo>
                  <a:lnTo>
                    <a:pt x="65544" y="119900"/>
                  </a:lnTo>
                  <a:lnTo>
                    <a:pt x="65697" y="119570"/>
                  </a:lnTo>
                  <a:close/>
                </a:path>
                <a:path w="121920" h="143510">
                  <a:moveTo>
                    <a:pt x="67144" y="110604"/>
                  </a:moveTo>
                  <a:lnTo>
                    <a:pt x="66484" y="111671"/>
                  </a:lnTo>
                  <a:lnTo>
                    <a:pt x="67005" y="110909"/>
                  </a:lnTo>
                  <a:lnTo>
                    <a:pt x="67144" y="110604"/>
                  </a:lnTo>
                  <a:close/>
                </a:path>
                <a:path w="121920" h="143510">
                  <a:moveTo>
                    <a:pt x="67335" y="113030"/>
                  </a:moveTo>
                  <a:lnTo>
                    <a:pt x="65900" y="113030"/>
                  </a:lnTo>
                  <a:lnTo>
                    <a:pt x="65874" y="114300"/>
                  </a:lnTo>
                  <a:lnTo>
                    <a:pt x="67335" y="113030"/>
                  </a:lnTo>
                  <a:close/>
                </a:path>
                <a:path w="121920" h="143510">
                  <a:moveTo>
                    <a:pt x="72059" y="1270"/>
                  </a:moveTo>
                  <a:lnTo>
                    <a:pt x="71691" y="1270"/>
                  </a:lnTo>
                  <a:lnTo>
                    <a:pt x="71780" y="1600"/>
                  </a:lnTo>
                  <a:lnTo>
                    <a:pt x="72059" y="1270"/>
                  </a:lnTo>
                  <a:close/>
                </a:path>
                <a:path w="121920" h="143510">
                  <a:moveTo>
                    <a:pt x="73698" y="107950"/>
                  </a:moveTo>
                  <a:lnTo>
                    <a:pt x="73545" y="106680"/>
                  </a:lnTo>
                  <a:lnTo>
                    <a:pt x="72263" y="107950"/>
                  </a:lnTo>
                  <a:lnTo>
                    <a:pt x="72567" y="107950"/>
                  </a:lnTo>
                  <a:lnTo>
                    <a:pt x="73698" y="107950"/>
                  </a:lnTo>
                  <a:close/>
                </a:path>
                <a:path w="121920" h="143510">
                  <a:moveTo>
                    <a:pt x="76682" y="103428"/>
                  </a:moveTo>
                  <a:lnTo>
                    <a:pt x="76530" y="103162"/>
                  </a:lnTo>
                  <a:lnTo>
                    <a:pt x="76034" y="103733"/>
                  </a:lnTo>
                  <a:lnTo>
                    <a:pt x="76682" y="103428"/>
                  </a:lnTo>
                  <a:close/>
                </a:path>
                <a:path w="121920" h="143510">
                  <a:moveTo>
                    <a:pt x="80886" y="105410"/>
                  </a:moveTo>
                  <a:lnTo>
                    <a:pt x="80187" y="105816"/>
                  </a:lnTo>
                  <a:lnTo>
                    <a:pt x="80441" y="106680"/>
                  </a:lnTo>
                  <a:lnTo>
                    <a:pt x="80886" y="105410"/>
                  </a:lnTo>
                  <a:close/>
                </a:path>
                <a:path w="121920" h="143510">
                  <a:moveTo>
                    <a:pt x="83172" y="105410"/>
                  </a:moveTo>
                  <a:close/>
                </a:path>
                <a:path w="121920" h="143510">
                  <a:moveTo>
                    <a:pt x="87083" y="97218"/>
                  </a:moveTo>
                  <a:lnTo>
                    <a:pt x="86144" y="97409"/>
                  </a:lnTo>
                  <a:lnTo>
                    <a:pt x="86258" y="97726"/>
                  </a:lnTo>
                  <a:lnTo>
                    <a:pt x="86664" y="97370"/>
                  </a:lnTo>
                  <a:lnTo>
                    <a:pt x="87083" y="97218"/>
                  </a:lnTo>
                  <a:close/>
                </a:path>
                <a:path w="121920" h="143510">
                  <a:moveTo>
                    <a:pt x="87439" y="97142"/>
                  </a:moveTo>
                  <a:lnTo>
                    <a:pt x="87210" y="97167"/>
                  </a:lnTo>
                  <a:lnTo>
                    <a:pt x="87083" y="97218"/>
                  </a:lnTo>
                  <a:lnTo>
                    <a:pt x="87439" y="97142"/>
                  </a:lnTo>
                  <a:close/>
                </a:path>
                <a:path w="121920" h="143510">
                  <a:moveTo>
                    <a:pt x="87452" y="7886"/>
                  </a:moveTo>
                  <a:lnTo>
                    <a:pt x="87350" y="7696"/>
                  </a:lnTo>
                  <a:lnTo>
                    <a:pt x="87071" y="7810"/>
                  </a:lnTo>
                  <a:lnTo>
                    <a:pt x="87274" y="7886"/>
                  </a:lnTo>
                  <a:lnTo>
                    <a:pt x="87452" y="7886"/>
                  </a:lnTo>
                  <a:close/>
                </a:path>
                <a:path w="121920" h="143510">
                  <a:moveTo>
                    <a:pt x="87541" y="97155"/>
                  </a:moveTo>
                  <a:close/>
                </a:path>
                <a:path w="121920" h="143510">
                  <a:moveTo>
                    <a:pt x="92329" y="93078"/>
                  </a:moveTo>
                  <a:lnTo>
                    <a:pt x="92151" y="92900"/>
                  </a:lnTo>
                  <a:lnTo>
                    <a:pt x="92227" y="93027"/>
                  </a:lnTo>
                  <a:close/>
                </a:path>
                <a:path w="121920" h="143510">
                  <a:moveTo>
                    <a:pt x="94653" y="6134"/>
                  </a:moveTo>
                  <a:lnTo>
                    <a:pt x="94475" y="5080"/>
                  </a:lnTo>
                  <a:lnTo>
                    <a:pt x="93649" y="3810"/>
                  </a:lnTo>
                  <a:lnTo>
                    <a:pt x="93268" y="5080"/>
                  </a:lnTo>
                  <a:lnTo>
                    <a:pt x="93599" y="5080"/>
                  </a:lnTo>
                  <a:lnTo>
                    <a:pt x="94640" y="6286"/>
                  </a:lnTo>
                  <a:lnTo>
                    <a:pt x="94653" y="6134"/>
                  </a:lnTo>
                  <a:close/>
                </a:path>
                <a:path w="121920" h="143510">
                  <a:moveTo>
                    <a:pt x="95910" y="95224"/>
                  </a:moveTo>
                  <a:lnTo>
                    <a:pt x="95618" y="95250"/>
                  </a:lnTo>
                  <a:lnTo>
                    <a:pt x="95351" y="94437"/>
                  </a:lnTo>
                  <a:lnTo>
                    <a:pt x="95224" y="95250"/>
                  </a:lnTo>
                  <a:lnTo>
                    <a:pt x="94856" y="93980"/>
                  </a:lnTo>
                  <a:lnTo>
                    <a:pt x="92735" y="93980"/>
                  </a:lnTo>
                  <a:lnTo>
                    <a:pt x="92303" y="95250"/>
                  </a:lnTo>
                  <a:lnTo>
                    <a:pt x="91135" y="95250"/>
                  </a:lnTo>
                  <a:lnTo>
                    <a:pt x="91541" y="93980"/>
                  </a:lnTo>
                  <a:lnTo>
                    <a:pt x="90703" y="93980"/>
                  </a:lnTo>
                  <a:lnTo>
                    <a:pt x="90614" y="95250"/>
                  </a:lnTo>
                  <a:lnTo>
                    <a:pt x="90055" y="95250"/>
                  </a:lnTo>
                  <a:lnTo>
                    <a:pt x="89712" y="96520"/>
                  </a:lnTo>
                  <a:lnTo>
                    <a:pt x="89446" y="95250"/>
                  </a:lnTo>
                  <a:lnTo>
                    <a:pt x="89192" y="95250"/>
                  </a:lnTo>
                  <a:lnTo>
                    <a:pt x="88773" y="96520"/>
                  </a:lnTo>
                  <a:lnTo>
                    <a:pt x="87553" y="97155"/>
                  </a:lnTo>
                  <a:lnTo>
                    <a:pt x="86309" y="97790"/>
                  </a:lnTo>
                  <a:lnTo>
                    <a:pt x="87718" y="97790"/>
                  </a:lnTo>
                  <a:lnTo>
                    <a:pt x="86067" y="100330"/>
                  </a:lnTo>
                  <a:lnTo>
                    <a:pt x="83223" y="100330"/>
                  </a:lnTo>
                  <a:lnTo>
                    <a:pt x="81534" y="101600"/>
                  </a:lnTo>
                  <a:lnTo>
                    <a:pt x="81356" y="101600"/>
                  </a:lnTo>
                  <a:lnTo>
                    <a:pt x="80467" y="102870"/>
                  </a:lnTo>
                  <a:lnTo>
                    <a:pt x="79006" y="104140"/>
                  </a:lnTo>
                  <a:lnTo>
                    <a:pt x="78663" y="104140"/>
                  </a:lnTo>
                  <a:lnTo>
                    <a:pt x="78359" y="105410"/>
                  </a:lnTo>
                  <a:lnTo>
                    <a:pt x="77571" y="105410"/>
                  </a:lnTo>
                  <a:lnTo>
                    <a:pt x="77482" y="104140"/>
                  </a:lnTo>
                  <a:lnTo>
                    <a:pt x="76809" y="105410"/>
                  </a:lnTo>
                  <a:lnTo>
                    <a:pt x="76936" y="105410"/>
                  </a:lnTo>
                  <a:lnTo>
                    <a:pt x="75450" y="106680"/>
                  </a:lnTo>
                  <a:lnTo>
                    <a:pt x="75831" y="105613"/>
                  </a:lnTo>
                  <a:lnTo>
                    <a:pt x="76022" y="105410"/>
                  </a:lnTo>
                  <a:lnTo>
                    <a:pt x="74218" y="105410"/>
                  </a:lnTo>
                  <a:lnTo>
                    <a:pt x="73698" y="107950"/>
                  </a:lnTo>
                  <a:lnTo>
                    <a:pt x="78295" y="107950"/>
                  </a:lnTo>
                  <a:lnTo>
                    <a:pt x="78752" y="106680"/>
                  </a:lnTo>
                  <a:lnTo>
                    <a:pt x="80187" y="105816"/>
                  </a:lnTo>
                  <a:lnTo>
                    <a:pt x="79705" y="104140"/>
                  </a:lnTo>
                  <a:lnTo>
                    <a:pt x="82423" y="105410"/>
                  </a:lnTo>
                  <a:lnTo>
                    <a:pt x="82854" y="104381"/>
                  </a:lnTo>
                  <a:lnTo>
                    <a:pt x="83159" y="105384"/>
                  </a:lnTo>
                  <a:lnTo>
                    <a:pt x="84620" y="104140"/>
                  </a:lnTo>
                  <a:lnTo>
                    <a:pt x="85712" y="102870"/>
                  </a:lnTo>
                  <a:lnTo>
                    <a:pt x="87617" y="100330"/>
                  </a:lnTo>
                  <a:lnTo>
                    <a:pt x="87566" y="101600"/>
                  </a:lnTo>
                  <a:lnTo>
                    <a:pt x="88633" y="101600"/>
                  </a:lnTo>
                  <a:lnTo>
                    <a:pt x="89954" y="100330"/>
                  </a:lnTo>
                  <a:lnTo>
                    <a:pt x="90970" y="100330"/>
                  </a:lnTo>
                  <a:lnTo>
                    <a:pt x="91059" y="99060"/>
                  </a:lnTo>
                  <a:lnTo>
                    <a:pt x="95211" y="99060"/>
                  </a:lnTo>
                  <a:lnTo>
                    <a:pt x="95681" y="96520"/>
                  </a:lnTo>
                  <a:lnTo>
                    <a:pt x="95910" y="95250"/>
                  </a:lnTo>
                  <a:close/>
                </a:path>
                <a:path w="121920" h="143510">
                  <a:moveTo>
                    <a:pt x="96189" y="13970"/>
                  </a:moveTo>
                  <a:lnTo>
                    <a:pt x="96177" y="13716"/>
                  </a:lnTo>
                  <a:lnTo>
                    <a:pt x="95618" y="13106"/>
                  </a:lnTo>
                  <a:lnTo>
                    <a:pt x="95834" y="13970"/>
                  </a:lnTo>
                  <a:lnTo>
                    <a:pt x="96189" y="13970"/>
                  </a:lnTo>
                  <a:close/>
                </a:path>
                <a:path w="121920" h="143510">
                  <a:moveTo>
                    <a:pt x="99415" y="89128"/>
                  </a:moveTo>
                  <a:lnTo>
                    <a:pt x="99402" y="89001"/>
                  </a:lnTo>
                  <a:lnTo>
                    <a:pt x="99390" y="88849"/>
                  </a:lnTo>
                  <a:lnTo>
                    <a:pt x="99364" y="88658"/>
                  </a:lnTo>
                  <a:lnTo>
                    <a:pt x="99187" y="89268"/>
                  </a:lnTo>
                  <a:lnTo>
                    <a:pt x="99415" y="89128"/>
                  </a:lnTo>
                  <a:close/>
                </a:path>
                <a:path w="121920" h="143510">
                  <a:moveTo>
                    <a:pt x="102273" y="88658"/>
                  </a:moveTo>
                  <a:lnTo>
                    <a:pt x="101930" y="87630"/>
                  </a:lnTo>
                  <a:lnTo>
                    <a:pt x="102019" y="88900"/>
                  </a:lnTo>
                  <a:lnTo>
                    <a:pt x="102273" y="88658"/>
                  </a:lnTo>
                  <a:close/>
                </a:path>
                <a:path w="121920" h="143510">
                  <a:moveTo>
                    <a:pt x="106337" y="15240"/>
                  </a:moveTo>
                  <a:close/>
                </a:path>
                <a:path w="121920" h="143510">
                  <a:moveTo>
                    <a:pt x="107924" y="15138"/>
                  </a:moveTo>
                  <a:lnTo>
                    <a:pt x="106527" y="13830"/>
                  </a:lnTo>
                  <a:lnTo>
                    <a:pt x="106527" y="14173"/>
                  </a:lnTo>
                  <a:lnTo>
                    <a:pt x="106438" y="14465"/>
                  </a:lnTo>
                  <a:lnTo>
                    <a:pt x="106337" y="14732"/>
                  </a:lnTo>
                  <a:lnTo>
                    <a:pt x="106641" y="14173"/>
                  </a:lnTo>
                  <a:lnTo>
                    <a:pt x="107924" y="15138"/>
                  </a:lnTo>
                  <a:close/>
                </a:path>
                <a:path w="121920" h="143510">
                  <a:moveTo>
                    <a:pt x="109283" y="81076"/>
                  </a:moveTo>
                  <a:lnTo>
                    <a:pt x="108483" y="81559"/>
                  </a:lnTo>
                  <a:lnTo>
                    <a:pt x="108369" y="81381"/>
                  </a:lnTo>
                  <a:lnTo>
                    <a:pt x="108178" y="82130"/>
                  </a:lnTo>
                  <a:lnTo>
                    <a:pt x="108851" y="81851"/>
                  </a:lnTo>
                  <a:lnTo>
                    <a:pt x="109283" y="81076"/>
                  </a:lnTo>
                  <a:close/>
                </a:path>
                <a:path w="121920" h="143510">
                  <a:moveTo>
                    <a:pt x="110617" y="82550"/>
                  </a:moveTo>
                  <a:lnTo>
                    <a:pt x="110159" y="81280"/>
                  </a:lnTo>
                  <a:lnTo>
                    <a:pt x="109880" y="81280"/>
                  </a:lnTo>
                  <a:lnTo>
                    <a:pt x="110617" y="82550"/>
                  </a:lnTo>
                  <a:close/>
                </a:path>
                <a:path w="121920" h="143510">
                  <a:moveTo>
                    <a:pt x="111226" y="82550"/>
                  </a:moveTo>
                  <a:lnTo>
                    <a:pt x="110617" y="82550"/>
                  </a:lnTo>
                  <a:lnTo>
                    <a:pt x="108369" y="82550"/>
                  </a:lnTo>
                  <a:lnTo>
                    <a:pt x="107988" y="83743"/>
                  </a:lnTo>
                  <a:lnTo>
                    <a:pt x="107873" y="83489"/>
                  </a:lnTo>
                  <a:lnTo>
                    <a:pt x="107873" y="83248"/>
                  </a:lnTo>
                  <a:lnTo>
                    <a:pt x="107962" y="83058"/>
                  </a:lnTo>
                  <a:lnTo>
                    <a:pt x="107861" y="82931"/>
                  </a:lnTo>
                  <a:lnTo>
                    <a:pt x="107696" y="82816"/>
                  </a:lnTo>
                  <a:lnTo>
                    <a:pt x="107454" y="82702"/>
                  </a:lnTo>
                  <a:lnTo>
                    <a:pt x="107264" y="82842"/>
                  </a:lnTo>
                  <a:lnTo>
                    <a:pt x="107835" y="83515"/>
                  </a:lnTo>
                  <a:lnTo>
                    <a:pt x="107975" y="83756"/>
                  </a:lnTo>
                  <a:lnTo>
                    <a:pt x="108775" y="85090"/>
                  </a:lnTo>
                  <a:lnTo>
                    <a:pt x="106934" y="85090"/>
                  </a:lnTo>
                  <a:lnTo>
                    <a:pt x="106032" y="86360"/>
                  </a:lnTo>
                  <a:lnTo>
                    <a:pt x="105854" y="86360"/>
                  </a:lnTo>
                  <a:lnTo>
                    <a:pt x="103441" y="87630"/>
                  </a:lnTo>
                  <a:lnTo>
                    <a:pt x="102273" y="88658"/>
                  </a:lnTo>
                  <a:lnTo>
                    <a:pt x="102362" y="88900"/>
                  </a:lnTo>
                  <a:lnTo>
                    <a:pt x="101307" y="89916"/>
                  </a:lnTo>
                  <a:lnTo>
                    <a:pt x="101307" y="91440"/>
                  </a:lnTo>
                  <a:lnTo>
                    <a:pt x="100571" y="92710"/>
                  </a:lnTo>
                  <a:lnTo>
                    <a:pt x="100317" y="92710"/>
                  </a:lnTo>
                  <a:lnTo>
                    <a:pt x="100761" y="91440"/>
                  </a:lnTo>
                  <a:lnTo>
                    <a:pt x="101307" y="91440"/>
                  </a:lnTo>
                  <a:lnTo>
                    <a:pt x="101307" y="89916"/>
                  </a:lnTo>
                  <a:lnTo>
                    <a:pt x="101028" y="90170"/>
                  </a:lnTo>
                  <a:lnTo>
                    <a:pt x="99936" y="90170"/>
                  </a:lnTo>
                  <a:lnTo>
                    <a:pt x="100253" y="88900"/>
                  </a:lnTo>
                  <a:lnTo>
                    <a:pt x="99415" y="90170"/>
                  </a:lnTo>
                  <a:lnTo>
                    <a:pt x="99250" y="90170"/>
                  </a:lnTo>
                  <a:lnTo>
                    <a:pt x="98767" y="91440"/>
                  </a:lnTo>
                  <a:lnTo>
                    <a:pt x="98539" y="90170"/>
                  </a:lnTo>
                  <a:lnTo>
                    <a:pt x="97434" y="91440"/>
                  </a:lnTo>
                  <a:lnTo>
                    <a:pt x="96735" y="92710"/>
                  </a:lnTo>
                  <a:lnTo>
                    <a:pt x="94945" y="92710"/>
                  </a:lnTo>
                  <a:lnTo>
                    <a:pt x="95250" y="93980"/>
                  </a:lnTo>
                  <a:lnTo>
                    <a:pt x="95351" y="94437"/>
                  </a:lnTo>
                  <a:lnTo>
                    <a:pt x="95427" y="93980"/>
                  </a:lnTo>
                  <a:lnTo>
                    <a:pt x="96151" y="93980"/>
                  </a:lnTo>
                  <a:lnTo>
                    <a:pt x="95910" y="95224"/>
                  </a:lnTo>
                  <a:lnTo>
                    <a:pt x="97256" y="93980"/>
                  </a:lnTo>
                  <a:lnTo>
                    <a:pt x="99479" y="93980"/>
                  </a:lnTo>
                  <a:lnTo>
                    <a:pt x="99225" y="95250"/>
                  </a:lnTo>
                  <a:lnTo>
                    <a:pt x="99479" y="95250"/>
                  </a:lnTo>
                  <a:lnTo>
                    <a:pt x="100177" y="93980"/>
                  </a:lnTo>
                  <a:lnTo>
                    <a:pt x="101536" y="92710"/>
                  </a:lnTo>
                  <a:lnTo>
                    <a:pt x="102387" y="92710"/>
                  </a:lnTo>
                  <a:lnTo>
                    <a:pt x="102400" y="91541"/>
                  </a:lnTo>
                  <a:lnTo>
                    <a:pt x="102768" y="91808"/>
                  </a:lnTo>
                  <a:lnTo>
                    <a:pt x="102577" y="91782"/>
                  </a:lnTo>
                  <a:lnTo>
                    <a:pt x="102743" y="91859"/>
                  </a:lnTo>
                  <a:lnTo>
                    <a:pt x="104101" y="92710"/>
                  </a:lnTo>
                  <a:lnTo>
                    <a:pt x="101663" y="90170"/>
                  </a:lnTo>
                  <a:lnTo>
                    <a:pt x="104279" y="90170"/>
                  </a:lnTo>
                  <a:lnTo>
                    <a:pt x="104508" y="88900"/>
                  </a:lnTo>
                  <a:lnTo>
                    <a:pt x="105918" y="88900"/>
                  </a:lnTo>
                  <a:lnTo>
                    <a:pt x="104800" y="90170"/>
                  </a:lnTo>
                  <a:lnTo>
                    <a:pt x="105168" y="90170"/>
                  </a:lnTo>
                  <a:lnTo>
                    <a:pt x="106006" y="88900"/>
                  </a:lnTo>
                  <a:lnTo>
                    <a:pt x="105879" y="87630"/>
                  </a:lnTo>
                  <a:lnTo>
                    <a:pt x="106946" y="87630"/>
                  </a:lnTo>
                  <a:lnTo>
                    <a:pt x="106426" y="88900"/>
                  </a:lnTo>
                  <a:lnTo>
                    <a:pt x="108229" y="88900"/>
                  </a:lnTo>
                  <a:lnTo>
                    <a:pt x="109931" y="87630"/>
                  </a:lnTo>
                  <a:lnTo>
                    <a:pt x="109385" y="87630"/>
                  </a:lnTo>
                  <a:lnTo>
                    <a:pt x="108902" y="85090"/>
                  </a:lnTo>
                  <a:lnTo>
                    <a:pt x="111163" y="85090"/>
                  </a:lnTo>
                  <a:lnTo>
                    <a:pt x="111226" y="82550"/>
                  </a:lnTo>
                  <a:close/>
                </a:path>
                <a:path w="121920" h="143510">
                  <a:moveTo>
                    <a:pt x="112356" y="76187"/>
                  </a:moveTo>
                  <a:lnTo>
                    <a:pt x="110566" y="77558"/>
                  </a:lnTo>
                  <a:lnTo>
                    <a:pt x="112166" y="76682"/>
                  </a:lnTo>
                  <a:lnTo>
                    <a:pt x="112356" y="76187"/>
                  </a:lnTo>
                  <a:close/>
                </a:path>
                <a:path w="121920" h="143510">
                  <a:moveTo>
                    <a:pt x="113106" y="76619"/>
                  </a:moveTo>
                  <a:lnTo>
                    <a:pt x="112890" y="76669"/>
                  </a:lnTo>
                  <a:lnTo>
                    <a:pt x="112153" y="77990"/>
                  </a:lnTo>
                  <a:lnTo>
                    <a:pt x="113106" y="76619"/>
                  </a:lnTo>
                  <a:close/>
                </a:path>
                <a:path w="121920" h="143510">
                  <a:moveTo>
                    <a:pt x="113207" y="76123"/>
                  </a:moveTo>
                  <a:lnTo>
                    <a:pt x="112191" y="76669"/>
                  </a:lnTo>
                  <a:lnTo>
                    <a:pt x="112102" y="76873"/>
                  </a:lnTo>
                  <a:lnTo>
                    <a:pt x="112839" y="76682"/>
                  </a:lnTo>
                  <a:lnTo>
                    <a:pt x="113207" y="76123"/>
                  </a:lnTo>
                  <a:close/>
                </a:path>
                <a:path w="121920" h="143510">
                  <a:moveTo>
                    <a:pt x="113728" y="21869"/>
                  </a:moveTo>
                  <a:lnTo>
                    <a:pt x="113474" y="21590"/>
                  </a:lnTo>
                  <a:lnTo>
                    <a:pt x="113449" y="22479"/>
                  </a:lnTo>
                  <a:lnTo>
                    <a:pt x="113728" y="21869"/>
                  </a:lnTo>
                  <a:close/>
                </a:path>
                <a:path w="121920" h="143510">
                  <a:moveTo>
                    <a:pt x="113753" y="77177"/>
                  </a:moveTo>
                  <a:lnTo>
                    <a:pt x="113512" y="76200"/>
                  </a:lnTo>
                  <a:lnTo>
                    <a:pt x="113703" y="77470"/>
                  </a:lnTo>
                  <a:lnTo>
                    <a:pt x="113753" y="77177"/>
                  </a:lnTo>
                  <a:close/>
                </a:path>
                <a:path w="121920" h="143510">
                  <a:moveTo>
                    <a:pt x="113957" y="76200"/>
                  </a:moveTo>
                  <a:lnTo>
                    <a:pt x="113868" y="76631"/>
                  </a:lnTo>
                  <a:lnTo>
                    <a:pt x="113830" y="77470"/>
                  </a:lnTo>
                  <a:lnTo>
                    <a:pt x="113906" y="77177"/>
                  </a:lnTo>
                  <a:lnTo>
                    <a:pt x="113957" y="76200"/>
                  </a:lnTo>
                  <a:close/>
                </a:path>
                <a:path w="121920" h="143510">
                  <a:moveTo>
                    <a:pt x="114592" y="24130"/>
                  </a:moveTo>
                  <a:lnTo>
                    <a:pt x="113512" y="22860"/>
                  </a:lnTo>
                  <a:lnTo>
                    <a:pt x="114592" y="24130"/>
                  </a:lnTo>
                  <a:close/>
                </a:path>
                <a:path w="121920" h="143510">
                  <a:moveTo>
                    <a:pt x="114630" y="22860"/>
                  </a:moveTo>
                  <a:lnTo>
                    <a:pt x="113868" y="21590"/>
                  </a:lnTo>
                  <a:lnTo>
                    <a:pt x="113728" y="21869"/>
                  </a:lnTo>
                  <a:lnTo>
                    <a:pt x="114630" y="22860"/>
                  </a:lnTo>
                  <a:close/>
                </a:path>
                <a:path w="121920" h="143510">
                  <a:moveTo>
                    <a:pt x="115824" y="68580"/>
                  </a:moveTo>
                  <a:lnTo>
                    <a:pt x="115785" y="68364"/>
                  </a:lnTo>
                  <a:lnTo>
                    <a:pt x="115824" y="68580"/>
                  </a:lnTo>
                  <a:close/>
                </a:path>
                <a:path w="121920" h="143510">
                  <a:moveTo>
                    <a:pt x="116243" y="80010"/>
                  </a:moveTo>
                  <a:lnTo>
                    <a:pt x="115214" y="81280"/>
                  </a:lnTo>
                  <a:lnTo>
                    <a:pt x="115824" y="81280"/>
                  </a:lnTo>
                  <a:lnTo>
                    <a:pt x="116243" y="80010"/>
                  </a:lnTo>
                  <a:close/>
                </a:path>
                <a:path w="121920" h="143510">
                  <a:moveTo>
                    <a:pt x="116662" y="68580"/>
                  </a:moveTo>
                  <a:lnTo>
                    <a:pt x="116547" y="67310"/>
                  </a:lnTo>
                  <a:lnTo>
                    <a:pt x="115824" y="68580"/>
                  </a:lnTo>
                  <a:lnTo>
                    <a:pt x="116662" y="68580"/>
                  </a:lnTo>
                  <a:close/>
                </a:path>
                <a:path w="121920" h="143510">
                  <a:moveTo>
                    <a:pt x="118059" y="77470"/>
                  </a:moveTo>
                  <a:lnTo>
                    <a:pt x="117513" y="74930"/>
                  </a:lnTo>
                  <a:lnTo>
                    <a:pt x="117513" y="73660"/>
                  </a:lnTo>
                  <a:lnTo>
                    <a:pt x="117525" y="72390"/>
                  </a:lnTo>
                  <a:lnTo>
                    <a:pt x="116687" y="72390"/>
                  </a:lnTo>
                  <a:lnTo>
                    <a:pt x="116497" y="69850"/>
                  </a:lnTo>
                  <a:lnTo>
                    <a:pt x="117081" y="68580"/>
                  </a:lnTo>
                  <a:lnTo>
                    <a:pt x="116878" y="68580"/>
                  </a:lnTo>
                  <a:lnTo>
                    <a:pt x="116039" y="69850"/>
                  </a:lnTo>
                  <a:lnTo>
                    <a:pt x="115404" y="69850"/>
                  </a:lnTo>
                  <a:lnTo>
                    <a:pt x="114427" y="71120"/>
                  </a:lnTo>
                  <a:lnTo>
                    <a:pt x="115747" y="72390"/>
                  </a:lnTo>
                  <a:lnTo>
                    <a:pt x="114617" y="72390"/>
                  </a:lnTo>
                  <a:lnTo>
                    <a:pt x="114401" y="74930"/>
                  </a:lnTo>
                  <a:lnTo>
                    <a:pt x="115531" y="73660"/>
                  </a:lnTo>
                  <a:lnTo>
                    <a:pt x="115976" y="74930"/>
                  </a:lnTo>
                  <a:lnTo>
                    <a:pt x="114236" y="76200"/>
                  </a:lnTo>
                  <a:lnTo>
                    <a:pt x="114058" y="76631"/>
                  </a:lnTo>
                  <a:lnTo>
                    <a:pt x="114274" y="77470"/>
                  </a:lnTo>
                  <a:lnTo>
                    <a:pt x="113042" y="78740"/>
                  </a:lnTo>
                  <a:lnTo>
                    <a:pt x="113106" y="80010"/>
                  </a:lnTo>
                  <a:lnTo>
                    <a:pt x="112471" y="80010"/>
                  </a:lnTo>
                  <a:lnTo>
                    <a:pt x="112712" y="78740"/>
                  </a:lnTo>
                  <a:lnTo>
                    <a:pt x="112369" y="80010"/>
                  </a:lnTo>
                  <a:lnTo>
                    <a:pt x="111658" y="80010"/>
                  </a:lnTo>
                  <a:lnTo>
                    <a:pt x="110947" y="80010"/>
                  </a:lnTo>
                  <a:lnTo>
                    <a:pt x="111912" y="82550"/>
                  </a:lnTo>
                  <a:lnTo>
                    <a:pt x="111226" y="82550"/>
                  </a:lnTo>
                  <a:lnTo>
                    <a:pt x="111175" y="85090"/>
                  </a:lnTo>
                  <a:lnTo>
                    <a:pt x="111645" y="83820"/>
                  </a:lnTo>
                  <a:lnTo>
                    <a:pt x="112280" y="85090"/>
                  </a:lnTo>
                  <a:lnTo>
                    <a:pt x="112776" y="83820"/>
                  </a:lnTo>
                  <a:lnTo>
                    <a:pt x="113550" y="83820"/>
                  </a:lnTo>
                  <a:lnTo>
                    <a:pt x="113525" y="82550"/>
                  </a:lnTo>
                  <a:lnTo>
                    <a:pt x="114985" y="83820"/>
                  </a:lnTo>
                  <a:lnTo>
                    <a:pt x="114731" y="81280"/>
                  </a:lnTo>
                  <a:lnTo>
                    <a:pt x="114947" y="81280"/>
                  </a:lnTo>
                  <a:lnTo>
                    <a:pt x="114947" y="78740"/>
                  </a:lnTo>
                  <a:lnTo>
                    <a:pt x="118059" y="77470"/>
                  </a:lnTo>
                  <a:close/>
                </a:path>
                <a:path w="121920" h="143510">
                  <a:moveTo>
                    <a:pt x="118211" y="68580"/>
                  </a:moveTo>
                  <a:lnTo>
                    <a:pt x="117944" y="67310"/>
                  </a:lnTo>
                  <a:lnTo>
                    <a:pt x="117894" y="67144"/>
                  </a:lnTo>
                  <a:lnTo>
                    <a:pt x="117767" y="67310"/>
                  </a:lnTo>
                  <a:lnTo>
                    <a:pt x="117856" y="67094"/>
                  </a:lnTo>
                  <a:lnTo>
                    <a:pt x="116852" y="66040"/>
                  </a:lnTo>
                  <a:lnTo>
                    <a:pt x="117754" y="68580"/>
                  </a:lnTo>
                  <a:lnTo>
                    <a:pt x="117081" y="68580"/>
                  </a:lnTo>
                  <a:lnTo>
                    <a:pt x="117475" y="71120"/>
                  </a:lnTo>
                  <a:lnTo>
                    <a:pt x="118084" y="69850"/>
                  </a:lnTo>
                  <a:lnTo>
                    <a:pt x="118211" y="68580"/>
                  </a:lnTo>
                  <a:close/>
                </a:path>
                <a:path w="121920" h="143510">
                  <a:moveTo>
                    <a:pt x="118364" y="66040"/>
                  </a:moveTo>
                  <a:lnTo>
                    <a:pt x="117983" y="66789"/>
                  </a:lnTo>
                  <a:lnTo>
                    <a:pt x="117894" y="67144"/>
                  </a:lnTo>
                  <a:lnTo>
                    <a:pt x="118173" y="66789"/>
                  </a:lnTo>
                  <a:lnTo>
                    <a:pt x="118364" y="66040"/>
                  </a:lnTo>
                  <a:close/>
                </a:path>
                <a:path w="121920" h="143510">
                  <a:moveTo>
                    <a:pt x="118795" y="66040"/>
                  </a:moveTo>
                  <a:lnTo>
                    <a:pt x="118173" y="66789"/>
                  </a:lnTo>
                  <a:lnTo>
                    <a:pt x="118059" y="67310"/>
                  </a:lnTo>
                  <a:lnTo>
                    <a:pt x="118783" y="67310"/>
                  </a:lnTo>
                  <a:lnTo>
                    <a:pt x="118795" y="66040"/>
                  </a:lnTo>
                  <a:close/>
                </a:path>
                <a:path w="121920" h="143510">
                  <a:moveTo>
                    <a:pt x="119278" y="66040"/>
                  </a:moveTo>
                  <a:lnTo>
                    <a:pt x="118795" y="64770"/>
                  </a:lnTo>
                  <a:lnTo>
                    <a:pt x="118554" y="63500"/>
                  </a:lnTo>
                  <a:lnTo>
                    <a:pt x="116446" y="63500"/>
                  </a:lnTo>
                  <a:lnTo>
                    <a:pt x="118364" y="66040"/>
                  </a:lnTo>
                  <a:lnTo>
                    <a:pt x="118795" y="66040"/>
                  </a:lnTo>
                  <a:lnTo>
                    <a:pt x="119278" y="66040"/>
                  </a:lnTo>
                  <a:close/>
                </a:path>
                <a:path w="121920" h="143510">
                  <a:moveTo>
                    <a:pt x="119303" y="68973"/>
                  </a:moveTo>
                  <a:lnTo>
                    <a:pt x="119151" y="68884"/>
                  </a:lnTo>
                  <a:lnTo>
                    <a:pt x="119011" y="68846"/>
                  </a:lnTo>
                  <a:lnTo>
                    <a:pt x="119303" y="68973"/>
                  </a:lnTo>
                  <a:close/>
                </a:path>
                <a:path w="121920" h="143510">
                  <a:moveTo>
                    <a:pt x="119392" y="63030"/>
                  </a:moveTo>
                  <a:lnTo>
                    <a:pt x="119303" y="62230"/>
                  </a:lnTo>
                  <a:lnTo>
                    <a:pt x="118491" y="60960"/>
                  </a:lnTo>
                  <a:lnTo>
                    <a:pt x="118160" y="62230"/>
                  </a:lnTo>
                  <a:lnTo>
                    <a:pt x="119024" y="62230"/>
                  </a:lnTo>
                  <a:lnTo>
                    <a:pt x="119392" y="63030"/>
                  </a:lnTo>
                  <a:close/>
                </a:path>
                <a:path w="121920" h="143510">
                  <a:moveTo>
                    <a:pt x="119494" y="66852"/>
                  </a:moveTo>
                  <a:lnTo>
                    <a:pt x="119481" y="66509"/>
                  </a:lnTo>
                  <a:lnTo>
                    <a:pt x="119354" y="66484"/>
                  </a:lnTo>
                  <a:lnTo>
                    <a:pt x="119151" y="66509"/>
                  </a:lnTo>
                  <a:lnTo>
                    <a:pt x="119367" y="66598"/>
                  </a:lnTo>
                  <a:lnTo>
                    <a:pt x="119494" y="66852"/>
                  </a:lnTo>
                  <a:close/>
                </a:path>
                <a:path w="121920" h="143510">
                  <a:moveTo>
                    <a:pt x="119507" y="66967"/>
                  </a:moveTo>
                  <a:lnTo>
                    <a:pt x="119456" y="67322"/>
                  </a:lnTo>
                  <a:lnTo>
                    <a:pt x="119507" y="67119"/>
                  </a:lnTo>
                  <a:lnTo>
                    <a:pt x="119507" y="66967"/>
                  </a:lnTo>
                  <a:close/>
                </a:path>
                <a:path w="121920" h="143510">
                  <a:moveTo>
                    <a:pt x="119557" y="69253"/>
                  </a:moveTo>
                  <a:lnTo>
                    <a:pt x="119545" y="69075"/>
                  </a:lnTo>
                  <a:lnTo>
                    <a:pt x="119303" y="68973"/>
                  </a:lnTo>
                  <a:lnTo>
                    <a:pt x="119557" y="69253"/>
                  </a:lnTo>
                  <a:close/>
                </a:path>
                <a:path w="121920" h="143510">
                  <a:moveTo>
                    <a:pt x="119595" y="69850"/>
                  </a:moveTo>
                  <a:lnTo>
                    <a:pt x="119583" y="69494"/>
                  </a:lnTo>
                  <a:lnTo>
                    <a:pt x="118275" y="70446"/>
                  </a:lnTo>
                  <a:lnTo>
                    <a:pt x="118706" y="71031"/>
                  </a:lnTo>
                  <a:lnTo>
                    <a:pt x="118872" y="70535"/>
                  </a:lnTo>
                  <a:lnTo>
                    <a:pt x="119595" y="69850"/>
                  </a:lnTo>
                  <a:close/>
                </a:path>
                <a:path w="121920" h="143510">
                  <a:moveTo>
                    <a:pt x="119621" y="63500"/>
                  </a:moveTo>
                  <a:lnTo>
                    <a:pt x="119392" y="63030"/>
                  </a:lnTo>
                  <a:lnTo>
                    <a:pt x="119456" y="63500"/>
                  </a:lnTo>
                  <a:lnTo>
                    <a:pt x="119621" y="63500"/>
                  </a:lnTo>
                  <a:close/>
                </a:path>
                <a:path w="121920" h="143510">
                  <a:moveTo>
                    <a:pt x="119634" y="66560"/>
                  </a:moveTo>
                  <a:lnTo>
                    <a:pt x="119608" y="66357"/>
                  </a:lnTo>
                  <a:lnTo>
                    <a:pt x="119532" y="66192"/>
                  </a:lnTo>
                  <a:lnTo>
                    <a:pt x="119418" y="66027"/>
                  </a:lnTo>
                  <a:lnTo>
                    <a:pt x="119443" y="66205"/>
                  </a:lnTo>
                  <a:lnTo>
                    <a:pt x="119456" y="66357"/>
                  </a:lnTo>
                  <a:lnTo>
                    <a:pt x="119481" y="66509"/>
                  </a:lnTo>
                  <a:lnTo>
                    <a:pt x="119634" y="66560"/>
                  </a:lnTo>
                  <a:close/>
                </a:path>
                <a:path w="121920" h="143510">
                  <a:moveTo>
                    <a:pt x="119646" y="64770"/>
                  </a:moveTo>
                  <a:lnTo>
                    <a:pt x="119456" y="63500"/>
                  </a:lnTo>
                  <a:lnTo>
                    <a:pt x="119087" y="63500"/>
                  </a:lnTo>
                  <a:lnTo>
                    <a:pt x="119316" y="64770"/>
                  </a:lnTo>
                  <a:lnTo>
                    <a:pt x="119646" y="64770"/>
                  </a:lnTo>
                  <a:close/>
                </a:path>
                <a:path w="121920" h="143510">
                  <a:moveTo>
                    <a:pt x="119697" y="69405"/>
                  </a:moveTo>
                  <a:lnTo>
                    <a:pt x="119557" y="69253"/>
                  </a:lnTo>
                  <a:lnTo>
                    <a:pt x="119583" y="69494"/>
                  </a:lnTo>
                  <a:close/>
                </a:path>
                <a:path w="121920" h="143510">
                  <a:moveTo>
                    <a:pt x="119875" y="59944"/>
                  </a:moveTo>
                  <a:lnTo>
                    <a:pt x="118897" y="59296"/>
                  </a:lnTo>
                  <a:lnTo>
                    <a:pt x="119303" y="59143"/>
                  </a:lnTo>
                  <a:lnTo>
                    <a:pt x="118135" y="58445"/>
                  </a:lnTo>
                  <a:lnTo>
                    <a:pt x="118021" y="57899"/>
                  </a:lnTo>
                  <a:lnTo>
                    <a:pt x="118452" y="57492"/>
                  </a:lnTo>
                  <a:lnTo>
                    <a:pt x="118833" y="57581"/>
                  </a:lnTo>
                  <a:lnTo>
                    <a:pt x="118567" y="57391"/>
                  </a:lnTo>
                  <a:lnTo>
                    <a:pt x="119049" y="56718"/>
                  </a:lnTo>
                  <a:lnTo>
                    <a:pt x="118414" y="56438"/>
                  </a:lnTo>
                  <a:lnTo>
                    <a:pt x="117627" y="57162"/>
                  </a:lnTo>
                  <a:lnTo>
                    <a:pt x="117602" y="58051"/>
                  </a:lnTo>
                  <a:lnTo>
                    <a:pt x="118249" y="59004"/>
                  </a:lnTo>
                  <a:lnTo>
                    <a:pt x="118033" y="59194"/>
                  </a:lnTo>
                  <a:lnTo>
                    <a:pt x="117767" y="58991"/>
                  </a:lnTo>
                  <a:lnTo>
                    <a:pt x="117576" y="58953"/>
                  </a:lnTo>
                  <a:lnTo>
                    <a:pt x="118071" y="59601"/>
                  </a:lnTo>
                  <a:lnTo>
                    <a:pt x="118948" y="60363"/>
                  </a:lnTo>
                  <a:lnTo>
                    <a:pt x="119875" y="59944"/>
                  </a:lnTo>
                  <a:close/>
                </a:path>
                <a:path w="121920" h="143510">
                  <a:moveTo>
                    <a:pt x="119938" y="60693"/>
                  </a:moveTo>
                  <a:lnTo>
                    <a:pt x="119697" y="60553"/>
                  </a:lnTo>
                  <a:lnTo>
                    <a:pt x="119888" y="61163"/>
                  </a:lnTo>
                  <a:lnTo>
                    <a:pt x="119900" y="60960"/>
                  </a:lnTo>
                  <a:lnTo>
                    <a:pt x="119938" y="60693"/>
                  </a:lnTo>
                  <a:close/>
                </a:path>
                <a:path w="121920" h="143510">
                  <a:moveTo>
                    <a:pt x="119976" y="61455"/>
                  </a:moveTo>
                  <a:lnTo>
                    <a:pt x="119888" y="61163"/>
                  </a:lnTo>
                  <a:lnTo>
                    <a:pt x="119888" y="61417"/>
                  </a:lnTo>
                  <a:close/>
                </a:path>
                <a:path w="121920" h="143510">
                  <a:moveTo>
                    <a:pt x="120116" y="61480"/>
                  </a:moveTo>
                  <a:lnTo>
                    <a:pt x="119976" y="61455"/>
                  </a:lnTo>
                  <a:lnTo>
                    <a:pt x="120065" y="61747"/>
                  </a:lnTo>
                  <a:lnTo>
                    <a:pt x="120116" y="61480"/>
                  </a:lnTo>
                  <a:close/>
                </a:path>
                <a:path w="121920" h="143510">
                  <a:moveTo>
                    <a:pt x="120954" y="49530"/>
                  </a:moveTo>
                  <a:lnTo>
                    <a:pt x="120256" y="48260"/>
                  </a:lnTo>
                  <a:lnTo>
                    <a:pt x="119773" y="49530"/>
                  </a:lnTo>
                  <a:lnTo>
                    <a:pt x="120954" y="49530"/>
                  </a:lnTo>
                  <a:close/>
                </a:path>
                <a:path w="121920" h="143510">
                  <a:moveTo>
                    <a:pt x="121069" y="50800"/>
                  </a:moveTo>
                  <a:lnTo>
                    <a:pt x="119570" y="49530"/>
                  </a:lnTo>
                  <a:lnTo>
                    <a:pt x="119773" y="49530"/>
                  </a:lnTo>
                  <a:lnTo>
                    <a:pt x="119240" y="48260"/>
                  </a:lnTo>
                  <a:lnTo>
                    <a:pt x="120256" y="48260"/>
                  </a:lnTo>
                  <a:lnTo>
                    <a:pt x="119710" y="46990"/>
                  </a:lnTo>
                  <a:lnTo>
                    <a:pt x="119976" y="46990"/>
                  </a:lnTo>
                  <a:lnTo>
                    <a:pt x="120065" y="45720"/>
                  </a:lnTo>
                  <a:lnTo>
                    <a:pt x="119265" y="44450"/>
                  </a:lnTo>
                  <a:lnTo>
                    <a:pt x="119938" y="44450"/>
                  </a:lnTo>
                  <a:lnTo>
                    <a:pt x="118630" y="41910"/>
                  </a:lnTo>
                  <a:lnTo>
                    <a:pt x="119634" y="41910"/>
                  </a:lnTo>
                  <a:lnTo>
                    <a:pt x="118859" y="40906"/>
                  </a:lnTo>
                  <a:lnTo>
                    <a:pt x="120357" y="41910"/>
                  </a:lnTo>
                  <a:lnTo>
                    <a:pt x="119570" y="40640"/>
                  </a:lnTo>
                  <a:lnTo>
                    <a:pt x="118021" y="38100"/>
                  </a:lnTo>
                  <a:lnTo>
                    <a:pt x="119748" y="38100"/>
                  </a:lnTo>
                  <a:lnTo>
                    <a:pt x="118122" y="36830"/>
                  </a:lnTo>
                  <a:lnTo>
                    <a:pt x="118237" y="34290"/>
                  </a:lnTo>
                  <a:lnTo>
                    <a:pt x="116890" y="33020"/>
                  </a:lnTo>
                  <a:lnTo>
                    <a:pt x="117309" y="33020"/>
                  </a:lnTo>
                  <a:lnTo>
                    <a:pt x="117094" y="31750"/>
                  </a:lnTo>
                  <a:lnTo>
                    <a:pt x="117424" y="31750"/>
                  </a:lnTo>
                  <a:lnTo>
                    <a:pt x="117475" y="30480"/>
                  </a:lnTo>
                  <a:lnTo>
                    <a:pt x="116306" y="31750"/>
                  </a:lnTo>
                  <a:lnTo>
                    <a:pt x="115468" y="30480"/>
                  </a:lnTo>
                  <a:lnTo>
                    <a:pt x="114477" y="29210"/>
                  </a:lnTo>
                  <a:lnTo>
                    <a:pt x="115112" y="27940"/>
                  </a:lnTo>
                  <a:lnTo>
                    <a:pt x="116065" y="29210"/>
                  </a:lnTo>
                  <a:lnTo>
                    <a:pt x="115227" y="26670"/>
                  </a:lnTo>
                  <a:lnTo>
                    <a:pt x="114642" y="27940"/>
                  </a:lnTo>
                  <a:lnTo>
                    <a:pt x="114896" y="26670"/>
                  </a:lnTo>
                  <a:lnTo>
                    <a:pt x="113893" y="26670"/>
                  </a:lnTo>
                  <a:lnTo>
                    <a:pt x="114719" y="25400"/>
                  </a:lnTo>
                  <a:lnTo>
                    <a:pt x="113499" y="25400"/>
                  </a:lnTo>
                  <a:lnTo>
                    <a:pt x="113449" y="22479"/>
                  </a:lnTo>
                  <a:lnTo>
                    <a:pt x="113284" y="22860"/>
                  </a:lnTo>
                  <a:lnTo>
                    <a:pt x="112560" y="22860"/>
                  </a:lnTo>
                  <a:lnTo>
                    <a:pt x="111315" y="21590"/>
                  </a:lnTo>
                  <a:lnTo>
                    <a:pt x="112826" y="21590"/>
                  </a:lnTo>
                  <a:lnTo>
                    <a:pt x="112966" y="20320"/>
                  </a:lnTo>
                  <a:lnTo>
                    <a:pt x="110642" y="20320"/>
                  </a:lnTo>
                  <a:lnTo>
                    <a:pt x="110197" y="19050"/>
                  </a:lnTo>
                  <a:lnTo>
                    <a:pt x="110566" y="19050"/>
                  </a:lnTo>
                  <a:lnTo>
                    <a:pt x="109118" y="17780"/>
                  </a:lnTo>
                  <a:lnTo>
                    <a:pt x="108153" y="16510"/>
                  </a:lnTo>
                  <a:lnTo>
                    <a:pt x="106324" y="15278"/>
                  </a:lnTo>
                  <a:lnTo>
                    <a:pt x="106108" y="16510"/>
                  </a:lnTo>
                  <a:lnTo>
                    <a:pt x="104635" y="16510"/>
                  </a:lnTo>
                  <a:lnTo>
                    <a:pt x="104038" y="16510"/>
                  </a:lnTo>
                  <a:lnTo>
                    <a:pt x="104343" y="15240"/>
                  </a:lnTo>
                  <a:lnTo>
                    <a:pt x="104635" y="16510"/>
                  </a:lnTo>
                  <a:lnTo>
                    <a:pt x="104851" y="15240"/>
                  </a:lnTo>
                  <a:lnTo>
                    <a:pt x="104432" y="15240"/>
                  </a:lnTo>
                  <a:lnTo>
                    <a:pt x="104660" y="14046"/>
                  </a:lnTo>
                  <a:lnTo>
                    <a:pt x="104394" y="13970"/>
                  </a:lnTo>
                  <a:lnTo>
                    <a:pt x="102946" y="13970"/>
                  </a:lnTo>
                  <a:lnTo>
                    <a:pt x="102336" y="12700"/>
                  </a:lnTo>
                  <a:lnTo>
                    <a:pt x="102870" y="12700"/>
                  </a:lnTo>
                  <a:lnTo>
                    <a:pt x="104394" y="13970"/>
                  </a:lnTo>
                  <a:lnTo>
                    <a:pt x="103962" y="12700"/>
                  </a:lnTo>
                  <a:lnTo>
                    <a:pt x="104889" y="13970"/>
                  </a:lnTo>
                  <a:lnTo>
                    <a:pt x="105079" y="12700"/>
                  </a:lnTo>
                  <a:lnTo>
                    <a:pt x="105460" y="14782"/>
                  </a:lnTo>
                  <a:lnTo>
                    <a:pt x="104724" y="14046"/>
                  </a:lnTo>
                  <a:lnTo>
                    <a:pt x="105371" y="15240"/>
                  </a:lnTo>
                  <a:lnTo>
                    <a:pt x="105549" y="15240"/>
                  </a:lnTo>
                  <a:lnTo>
                    <a:pt x="105918" y="15240"/>
                  </a:lnTo>
                  <a:lnTo>
                    <a:pt x="105587" y="14909"/>
                  </a:lnTo>
                  <a:lnTo>
                    <a:pt x="105892" y="12700"/>
                  </a:lnTo>
                  <a:lnTo>
                    <a:pt x="104495" y="11430"/>
                  </a:lnTo>
                  <a:lnTo>
                    <a:pt x="103733" y="11430"/>
                  </a:lnTo>
                  <a:lnTo>
                    <a:pt x="102298" y="10160"/>
                  </a:lnTo>
                  <a:lnTo>
                    <a:pt x="101549" y="10160"/>
                  </a:lnTo>
                  <a:lnTo>
                    <a:pt x="101879" y="11430"/>
                  </a:lnTo>
                  <a:lnTo>
                    <a:pt x="101130" y="11430"/>
                  </a:lnTo>
                  <a:lnTo>
                    <a:pt x="98145" y="10160"/>
                  </a:lnTo>
                  <a:lnTo>
                    <a:pt x="99479" y="8890"/>
                  </a:lnTo>
                  <a:lnTo>
                    <a:pt x="100825" y="7620"/>
                  </a:lnTo>
                  <a:lnTo>
                    <a:pt x="97269" y="7620"/>
                  </a:lnTo>
                  <a:lnTo>
                    <a:pt x="96329" y="8890"/>
                  </a:lnTo>
                  <a:lnTo>
                    <a:pt x="95364" y="7620"/>
                  </a:lnTo>
                  <a:lnTo>
                    <a:pt x="96481" y="6350"/>
                  </a:lnTo>
                  <a:lnTo>
                    <a:pt x="94729" y="5080"/>
                  </a:lnTo>
                  <a:lnTo>
                    <a:pt x="94691" y="6350"/>
                  </a:lnTo>
                  <a:lnTo>
                    <a:pt x="94551" y="7620"/>
                  </a:lnTo>
                  <a:lnTo>
                    <a:pt x="93027" y="5080"/>
                  </a:lnTo>
                  <a:lnTo>
                    <a:pt x="92265" y="5080"/>
                  </a:lnTo>
                  <a:lnTo>
                    <a:pt x="92532" y="3810"/>
                  </a:lnTo>
                  <a:lnTo>
                    <a:pt x="90360" y="2540"/>
                  </a:lnTo>
                  <a:lnTo>
                    <a:pt x="85813" y="2540"/>
                  </a:lnTo>
                  <a:lnTo>
                    <a:pt x="85293" y="1270"/>
                  </a:lnTo>
                  <a:lnTo>
                    <a:pt x="82613" y="1270"/>
                  </a:lnTo>
                  <a:lnTo>
                    <a:pt x="82613" y="7518"/>
                  </a:lnTo>
                  <a:lnTo>
                    <a:pt x="81292" y="6350"/>
                  </a:lnTo>
                  <a:lnTo>
                    <a:pt x="80848" y="6350"/>
                  </a:lnTo>
                  <a:lnTo>
                    <a:pt x="81394" y="5080"/>
                  </a:lnTo>
                  <a:lnTo>
                    <a:pt x="82550" y="6286"/>
                  </a:lnTo>
                  <a:lnTo>
                    <a:pt x="82613" y="7518"/>
                  </a:lnTo>
                  <a:lnTo>
                    <a:pt x="82613" y="1270"/>
                  </a:lnTo>
                  <a:lnTo>
                    <a:pt x="81902" y="1270"/>
                  </a:lnTo>
                  <a:lnTo>
                    <a:pt x="78079" y="0"/>
                  </a:lnTo>
                  <a:lnTo>
                    <a:pt x="74612" y="0"/>
                  </a:lnTo>
                  <a:lnTo>
                    <a:pt x="73863" y="1270"/>
                  </a:lnTo>
                  <a:lnTo>
                    <a:pt x="73253" y="1270"/>
                  </a:lnTo>
                  <a:lnTo>
                    <a:pt x="72732" y="2540"/>
                  </a:lnTo>
                  <a:lnTo>
                    <a:pt x="72059" y="2540"/>
                  </a:lnTo>
                  <a:lnTo>
                    <a:pt x="71780" y="1600"/>
                  </a:lnTo>
                  <a:lnTo>
                    <a:pt x="71031" y="2540"/>
                  </a:lnTo>
                  <a:lnTo>
                    <a:pt x="69723" y="2540"/>
                  </a:lnTo>
                  <a:lnTo>
                    <a:pt x="66941" y="5080"/>
                  </a:lnTo>
                  <a:lnTo>
                    <a:pt x="64604" y="5080"/>
                  </a:lnTo>
                  <a:lnTo>
                    <a:pt x="62357" y="6350"/>
                  </a:lnTo>
                  <a:lnTo>
                    <a:pt x="63728" y="7620"/>
                  </a:lnTo>
                  <a:lnTo>
                    <a:pt x="61937" y="8890"/>
                  </a:lnTo>
                  <a:lnTo>
                    <a:pt x="62039" y="7620"/>
                  </a:lnTo>
                  <a:lnTo>
                    <a:pt x="58940" y="11430"/>
                  </a:lnTo>
                  <a:lnTo>
                    <a:pt x="58991" y="16510"/>
                  </a:lnTo>
                  <a:lnTo>
                    <a:pt x="56756" y="17780"/>
                  </a:lnTo>
                  <a:lnTo>
                    <a:pt x="57823" y="19050"/>
                  </a:lnTo>
                  <a:lnTo>
                    <a:pt x="55168" y="21590"/>
                  </a:lnTo>
                  <a:lnTo>
                    <a:pt x="56870" y="21590"/>
                  </a:lnTo>
                  <a:lnTo>
                    <a:pt x="55473" y="24130"/>
                  </a:lnTo>
                  <a:lnTo>
                    <a:pt x="55295" y="22860"/>
                  </a:lnTo>
                  <a:lnTo>
                    <a:pt x="54038" y="25400"/>
                  </a:lnTo>
                  <a:lnTo>
                    <a:pt x="53784" y="26670"/>
                  </a:lnTo>
                  <a:lnTo>
                    <a:pt x="54876" y="26670"/>
                  </a:lnTo>
                  <a:lnTo>
                    <a:pt x="54864" y="27940"/>
                  </a:lnTo>
                  <a:lnTo>
                    <a:pt x="53924" y="27940"/>
                  </a:lnTo>
                  <a:lnTo>
                    <a:pt x="54610" y="29210"/>
                  </a:lnTo>
                  <a:lnTo>
                    <a:pt x="53365" y="29210"/>
                  </a:lnTo>
                  <a:lnTo>
                    <a:pt x="53390" y="30099"/>
                  </a:lnTo>
                  <a:lnTo>
                    <a:pt x="53352" y="30327"/>
                  </a:lnTo>
                  <a:lnTo>
                    <a:pt x="53403" y="30480"/>
                  </a:lnTo>
                  <a:lnTo>
                    <a:pt x="54241" y="30480"/>
                  </a:lnTo>
                  <a:lnTo>
                    <a:pt x="54356" y="31750"/>
                  </a:lnTo>
                  <a:lnTo>
                    <a:pt x="52857" y="33020"/>
                  </a:lnTo>
                  <a:lnTo>
                    <a:pt x="52374" y="33020"/>
                  </a:lnTo>
                  <a:lnTo>
                    <a:pt x="52451" y="36830"/>
                  </a:lnTo>
                  <a:lnTo>
                    <a:pt x="52057" y="36830"/>
                  </a:lnTo>
                  <a:lnTo>
                    <a:pt x="52057" y="36499"/>
                  </a:lnTo>
                  <a:lnTo>
                    <a:pt x="50888" y="35560"/>
                  </a:lnTo>
                  <a:lnTo>
                    <a:pt x="51358" y="36830"/>
                  </a:lnTo>
                  <a:lnTo>
                    <a:pt x="52044" y="36830"/>
                  </a:lnTo>
                  <a:lnTo>
                    <a:pt x="51282" y="38100"/>
                  </a:lnTo>
                  <a:lnTo>
                    <a:pt x="50850" y="39370"/>
                  </a:lnTo>
                  <a:lnTo>
                    <a:pt x="50685" y="40640"/>
                  </a:lnTo>
                  <a:lnTo>
                    <a:pt x="50139" y="40640"/>
                  </a:lnTo>
                  <a:lnTo>
                    <a:pt x="49314" y="43180"/>
                  </a:lnTo>
                  <a:lnTo>
                    <a:pt x="48945" y="45720"/>
                  </a:lnTo>
                  <a:lnTo>
                    <a:pt x="47980" y="46990"/>
                  </a:lnTo>
                  <a:lnTo>
                    <a:pt x="48996" y="46990"/>
                  </a:lnTo>
                  <a:lnTo>
                    <a:pt x="49580" y="46990"/>
                  </a:lnTo>
                  <a:lnTo>
                    <a:pt x="49403" y="48260"/>
                  </a:lnTo>
                  <a:lnTo>
                    <a:pt x="48856" y="49530"/>
                  </a:lnTo>
                  <a:lnTo>
                    <a:pt x="48044" y="48260"/>
                  </a:lnTo>
                  <a:lnTo>
                    <a:pt x="47815" y="49530"/>
                  </a:lnTo>
                  <a:lnTo>
                    <a:pt x="47536" y="49530"/>
                  </a:lnTo>
                  <a:lnTo>
                    <a:pt x="45453" y="50800"/>
                  </a:lnTo>
                  <a:lnTo>
                    <a:pt x="45847" y="50800"/>
                  </a:lnTo>
                  <a:lnTo>
                    <a:pt x="44780" y="53340"/>
                  </a:lnTo>
                  <a:lnTo>
                    <a:pt x="44551" y="54610"/>
                  </a:lnTo>
                  <a:lnTo>
                    <a:pt x="43624" y="57150"/>
                  </a:lnTo>
                  <a:lnTo>
                    <a:pt x="43802" y="57150"/>
                  </a:lnTo>
                  <a:lnTo>
                    <a:pt x="44094" y="58420"/>
                  </a:lnTo>
                  <a:lnTo>
                    <a:pt x="43116" y="59690"/>
                  </a:lnTo>
                  <a:lnTo>
                    <a:pt x="41630" y="60960"/>
                  </a:lnTo>
                  <a:lnTo>
                    <a:pt x="40690" y="62230"/>
                  </a:lnTo>
                  <a:lnTo>
                    <a:pt x="40322" y="63500"/>
                  </a:lnTo>
                  <a:lnTo>
                    <a:pt x="40474" y="63500"/>
                  </a:lnTo>
                  <a:lnTo>
                    <a:pt x="39497" y="64770"/>
                  </a:lnTo>
                  <a:lnTo>
                    <a:pt x="38379" y="66040"/>
                  </a:lnTo>
                  <a:lnTo>
                    <a:pt x="38087" y="66040"/>
                  </a:lnTo>
                  <a:lnTo>
                    <a:pt x="36804" y="68580"/>
                  </a:lnTo>
                  <a:lnTo>
                    <a:pt x="37566" y="68580"/>
                  </a:lnTo>
                  <a:lnTo>
                    <a:pt x="37668" y="69850"/>
                  </a:lnTo>
                  <a:lnTo>
                    <a:pt x="36449" y="69850"/>
                  </a:lnTo>
                  <a:lnTo>
                    <a:pt x="35267" y="72390"/>
                  </a:lnTo>
                  <a:lnTo>
                    <a:pt x="29895" y="73660"/>
                  </a:lnTo>
                  <a:lnTo>
                    <a:pt x="29210" y="76200"/>
                  </a:lnTo>
                  <a:lnTo>
                    <a:pt x="27838" y="78740"/>
                  </a:lnTo>
                  <a:lnTo>
                    <a:pt x="26847" y="78740"/>
                  </a:lnTo>
                  <a:lnTo>
                    <a:pt x="28003" y="77470"/>
                  </a:lnTo>
                  <a:lnTo>
                    <a:pt x="27025" y="77470"/>
                  </a:lnTo>
                  <a:lnTo>
                    <a:pt x="25730" y="80010"/>
                  </a:lnTo>
                  <a:lnTo>
                    <a:pt x="23355" y="80010"/>
                  </a:lnTo>
                  <a:lnTo>
                    <a:pt x="21932" y="82550"/>
                  </a:lnTo>
                  <a:lnTo>
                    <a:pt x="19024" y="81280"/>
                  </a:lnTo>
                  <a:lnTo>
                    <a:pt x="16611" y="86360"/>
                  </a:lnTo>
                  <a:lnTo>
                    <a:pt x="13665" y="86360"/>
                  </a:lnTo>
                  <a:lnTo>
                    <a:pt x="14122" y="87630"/>
                  </a:lnTo>
                  <a:lnTo>
                    <a:pt x="13563" y="87630"/>
                  </a:lnTo>
                  <a:lnTo>
                    <a:pt x="11569" y="90170"/>
                  </a:lnTo>
                  <a:lnTo>
                    <a:pt x="9220" y="92710"/>
                  </a:lnTo>
                  <a:lnTo>
                    <a:pt x="6845" y="93980"/>
                  </a:lnTo>
                  <a:lnTo>
                    <a:pt x="4508" y="96520"/>
                  </a:lnTo>
                  <a:lnTo>
                    <a:pt x="1981" y="99060"/>
                  </a:lnTo>
                  <a:lnTo>
                    <a:pt x="0" y="104140"/>
                  </a:lnTo>
                  <a:lnTo>
                    <a:pt x="685" y="104140"/>
                  </a:lnTo>
                  <a:lnTo>
                    <a:pt x="1143" y="105410"/>
                  </a:lnTo>
                  <a:lnTo>
                    <a:pt x="1968" y="106680"/>
                  </a:lnTo>
                  <a:lnTo>
                    <a:pt x="1460" y="107950"/>
                  </a:lnTo>
                  <a:lnTo>
                    <a:pt x="736" y="107950"/>
                  </a:lnTo>
                  <a:lnTo>
                    <a:pt x="381" y="106680"/>
                  </a:lnTo>
                  <a:lnTo>
                    <a:pt x="673" y="109245"/>
                  </a:lnTo>
                  <a:lnTo>
                    <a:pt x="1308" y="110490"/>
                  </a:lnTo>
                  <a:lnTo>
                    <a:pt x="2705" y="113030"/>
                  </a:lnTo>
                  <a:lnTo>
                    <a:pt x="4203" y="115570"/>
                  </a:lnTo>
                  <a:lnTo>
                    <a:pt x="5715" y="116840"/>
                  </a:lnTo>
                  <a:lnTo>
                    <a:pt x="7353" y="119380"/>
                  </a:lnTo>
                  <a:lnTo>
                    <a:pt x="8420" y="119380"/>
                  </a:lnTo>
                  <a:lnTo>
                    <a:pt x="8940" y="119380"/>
                  </a:lnTo>
                  <a:lnTo>
                    <a:pt x="8737" y="120650"/>
                  </a:lnTo>
                  <a:lnTo>
                    <a:pt x="8420" y="119380"/>
                  </a:lnTo>
                  <a:lnTo>
                    <a:pt x="8610" y="120650"/>
                  </a:lnTo>
                  <a:lnTo>
                    <a:pt x="10947" y="121920"/>
                  </a:lnTo>
                  <a:lnTo>
                    <a:pt x="11099" y="121920"/>
                  </a:lnTo>
                  <a:lnTo>
                    <a:pt x="11226" y="123190"/>
                  </a:lnTo>
                  <a:lnTo>
                    <a:pt x="13563" y="123190"/>
                  </a:lnTo>
                  <a:lnTo>
                    <a:pt x="13462" y="124460"/>
                  </a:lnTo>
                  <a:lnTo>
                    <a:pt x="13639" y="124460"/>
                  </a:lnTo>
                  <a:lnTo>
                    <a:pt x="15036" y="125730"/>
                  </a:lnTo>
                  <a:lnTo>
                    <a:pt x="15125" y="124460"/>
                  </a:lnTo>
                  <a:lnTo>
                    <a:pt x="16116" y="125730"/>
                  </a:lnTo>
                  <a:lnTo>
                    <a:pt x="17703" y="127000"/>
                  </a:lnTo>
                  <a:lnTo>
                    <a:pt x="18376" y="128270"/>
                  </a:lnTo>
                  <a:lnTo>
                    <a:pt x="18643" y="127990"/>
                  </a:lnTo>
                  <a:lnTo>
                    <a:pt x="19596" y="127000"/>
                  </a:lnTo>
                  <a:lnTo>
                    <a:pt x="20167" y="129540"/>
                  </a:lnTo>
                  <a:lnTo>
                    <a:pt x="21183" y="128270"/>
                  </a:lnTo>
                  <a:lnTo>
                    <a:pt x="20243" y="129540"/>
                  </a:lnTo>
                  <a:lnTo>
                    <a:pt x="22555" y="130810"/>
                  </a:lnTo>
                  <a:lnTo>
                    <a:pt x="23634" y="130810"/>
                  </a:lnTo>
                  <a:lnTo>
                    <a:pt x="23253" y="131737"/>
                  </a:lnTo>
                  <a:lnTo>
                    <a:pt x="23126" y="132080"/>
                  </a:lnTo>
                  <a:lnTo>
                    <a:pt x="23291" y="132080"/>
                  </a:lnTo>
                  <a:lnTo>
                    <a:pt x="24041" y="133350"/>
                  </a:lnTo>
                  <a:lnTo>
                    <a:pt x="25184" y="133350"/>
                  </a:lnTo>
                  <a:lnTo>
                    <a:pt x="24866" y="134620"/>
                  </a:lnTo>
                  <a:lnTo>
                    <a:pt x="28727" y="134620"/>
                  </a:lnTo>
                  <a:lnTo>
                    <a:pt x="27762" y="137160"/>
                  </a:lnTo>
                  <a:lnTo>
                    <a:pt x="30276" y="139700"/>
                  </a:lnTo>
                  <a:lnTo>
                    <a:pt x="32689" y="140970"/>
                  </a:lnTo>
                  <a:lnTo>
                    <a:pt x="33616" y="142240"/>
                  </a:lnTo>
                  <a:lnTo>
                    <a:pt x="34544" y="142240"/>
                  </a:lnTo>
                  <a:lnTo>
                    <a:pt x="35001" y="143510"/>
                  </a:lnTo>
                  <a:lnTo>
                    <a:pt x="36410" y="143510"/>
                  </a:lnTo>
                  <a:lnTo>
                    <a:pt x="36537" y="142240"/>
                  </a:lnTo>
                  <a:lnTo>
                    <a:pt x="36525" y="143510"/>
                  </a:lnTo>
                  <a:lnTo>
                    <a:pt x="38011" y="143510"/>
                  </a:lnTo>
                  <a:lnTo>
                    <a:pt x="40868" y="140970"/>
                  </a:lnTo>
                  <a:lnTo>
                    <a:pt x="42545" y="140970"/>
                  </a:lnTo>
                  <a:lnTo>
                    <a:pt x="42125" y="142240"/>
                  </a:lnTo>
                  <a:lnTo>
                    <a:pt x="43408" y="140970"/>
                  </a:lnTo>
                  <a:lnTo>
                    <a:pt x="44691" y="139700"/>
                  </a:lnTo>
                  <a:lnTo>
                    <a:pt x="47193" y="138430"/>
                  </a:lnTo>
                  <a:lnTo>
                    <a:pt x="48933" y="137160"/>
                  </a:lnTo>
                  <a:lnTo>
                    <a:pt x="48475" y="137160"/>
                  </a:lnTo>
                  <a:lnTo>
                    <a:pt x="48691" y="136842"/>
                  </a:lnTo>
                  <a:lnTo>
                    <a:pt x="48539" y="136994"/>
                  </a:lnTo>
                  <a:lnTo>
                    <a:pt x="48412" y="137160"/>
                  </a:lnTo>
                  <a:lnTo>
                    <a:pt x="47891" y="137160"/>
                  </a:lnTo>
                  <a:lnTo>
                    <a:pt x="49542" y="134683"/>
                  </a:lnTo>
                  <a:lnTo>
                    <a:pt x="49745" y="135890"/>
                  </a:lnTo>
                  <a:lnTo>
                    <a:pt x="51587" y="132080"/>
                  </a:lnTo>
                  <a:lnTo>
                    <a:pt x="51930" y="134620"/>
                  </a:lnTo>
                  <a:lnTo>
                    <a:pt x="52400" y="133350"/>
                  </a:lnTo>
                  <a:lnTo>
                    <a:pt x="52666" y="134518"/>
                  </a:lnTo>
                  <a:lnTo>
                    <a:pt x="53809" y="133350"/>
                  </a:lnTo>
                  <a:lnTo>
                    <a:pt x="52882" y="133350"/>
                  </a:lnTo>
                  <a:lnTo>
                    <a:pt x="54127" y="132080"/>
                  </a:lnTo>
                  <a:lnTo>
                    <a:pt x="54241" y="133350"/>
                  </a:lnTo>
                  <a:lnTo>
                    <a:pt x="54508" y="132080"/>
                  </a:lnTo>
                  <a:lnTo>
                    <a:pt x="54737" y="130810"/>
                  </a:lnTo>
                  <a:lnTo>
                    <a:pt x="55981" y="130810"/>
                  </a:lnTo>
                  <a:lnTo>
                    <a:pt x="57696" y="129540"/>
                  </a:lnTo>
                  <a:lnTo>
                    <a:pt x="57924" y="127000"/>
                  </a:lnTo>
                  <a:lnTo>
                    <a:pt x="60159" y="125730"/>
                  </a:lnTo>
                  <a:lnTo>
                    <a:pt x="60528" y="127000"/>
                  </a:lnTo>
                  <a:lnTo>
                    <a:pt x="61087" y="125730"/>
                  </a:lnTo>
                  <a:lnTo>
                    <a:pt x="61988" y="125730"/>
                  </a:lnTo>
                  <a:lnTo>
                    <a:pt x="62750" y="124460"/>
                  </a:lnTo>
                  <a:lnTo>
                    <a:pt x="63004" y="123190"/>
                  </a:lnTo>
                  <a:lnTo>
                    <a:pt x="64008" y="121920"/>
                  </a:lnTo>
                  <a:lnTo>
                    <a:pt x="64389" y="120650"/>
                  </a:lnTo>
                  <a:lnTo>
                    <a:pt x="64046" y="120650"/>
                  </a:lnTo>
                  <a:lnTo>
                    <a:pt x="65049" y="119380"/>
                  </a:lnTo>
                  <a:lnTo>
                    <a:pt x="65786" y="119380"/>
                  </a:lnTo>
                  <a:lnTo>
                    <a:pt x="65697" y="119570"/>
                  </a:lnTo>
                  <a:lnTo>
                    <a:pt x="65951" y="119380"/>
                  </a:lnTo>
                  <a:lnTo>
                    <a:pt x="66306" y="119075"/>
                  </a:lnTo>
                  <a:lnTo>
                    <a:pt x="66103" y="118872"/>
                  </a:lnTo>
                  <a:lnTo>
                    <a:pt x="66294" y="118110"/>
                  </a:lnTo>
                  <a:lnTo>
                    <a:pt x="67906" y="118110"/>
                  </a:lnTo>
                  <a:lnTo>
                    <a:pt x="69964" y="116840"/>
                  </a:lnTo>
                  <a:lnTo>
                    <a:pt x="69773" y="115570"/>
                  </a:lnTo>
                  <a:lnTo>
                    <a:pt x="71107" y="115570"/>
                  </a:lnTo>
                  <a:lnTo>
                    <a:pt x="72402" y="114300"/>
                  </a:lnTo>
                  <a:lnTo>
                    <a:pt x="71488" y="114300"/>
                  </a:lnTo>
                  <a:lnTo>
                    <a:pt x="73152" y="113030"/>
                  </a:lnTo>
                  <a:lnTo>
                    <a:pt x="73901" y="111760"/>
                  </a:lnTo>
                  <a:lnTo>
                    <a:pt x="74383" y="111379"/>
                  </a:lnTo>
                  <a:lnTo>
                    <a:pt x="74079" y="111848"/>
                  </a:lnTo>
                  <a:lnTo>
                    <a:pt x="74663" y="111760"/>
                  </a:lnTo>
                  <a:lnTo>
                    <a:pt x="75653" y="111760"/>
                  </a:lnTo>
                  <a:lnTo>
                    <a:pt x="77406" y="110490"/>
                  </a:lnTo>
                  <a:lnTo>
                    <a:pt x="77851" y="109220"/>
                  </a:lnTo>
                  <a:lnTo>
                    <a:pt x="76695" y="109220"/>
                  </a:lnTo>
                  <a:lnTo>
                    <a:pt x="76695" y="110490"/>
                  </a:lnTo>
                  <a:lnTo>
                    <a:pt x="74866" y="111582"/>
                  </a:lnTo>
                  <a:lnTo>
                    <a:pt x="74714" y="111125"/>
                  </a:lnTo>
                  <a:lnTo>
                    <a:pt x="75526" y="110490"/>
                  </a:lnTo>
                  <a:lnTo>
                    <a:pt x="76695" y="110490"/>
                  </a:lnTo>
                  <a:lnTo>
                    <a:pt x="76695" y="109220"/>
                  </a:lnTo>
                  <a:lnTo>
                    <a:pt x="71501" y="109220"/>
                  </a:lnTo>
                  <a:lnTo>
                    <a:pt x="68148" y="109220"/>
                  </a:lnTo>
                  <a:lnTo>
                    <a:pt x="68859" y="113030"/>
                  </a:lnTo>
                  <a:lnTo>
                    <a:pt x="67449" y="113030"/>
                  </a:lnTo>
                  <a:lnTo>
                    <a:pt x="66446" y="114300"/>
                  </a:lnTo>
                  <a:lnTo>
                    <a:pt x="65874" y="114300"/>
                  </a:lnTo>
                  <a:lnTo>
                    <a:pt x="64173" y="114300"/>
                  </a:lnTo>
                  <a:lnTo>
                    <a:pt x="62522" y="115570"/>
                  </a:lnTo>
                  <a:lnTo>
                    <a:pt x="64071" y="116840"/>
                  </a:lnTo>
                  <a:lnTo>
                    <a:pt x="62496" y="118110"/>
                  </a:lnTo>
                  <a:lnTo>
                    <a:pt x="63766" y="118110"/>
                  </a:lnTo>
                  <a:lnTo>
                    <a:pt x="63042" y="119380"/>
                  </a:lnTo>
                  <a:lnTo>
                    <a:pt x="62039" y="120650"/>
                  </a:lnTo>
                  <a:lnTo>
                    <a:pt x="60845" y="119380"/>
                  </a:lnTo>
                  <a:lnTo>
                    <a:pt x="61214" y="119380"/>
                  </a:lnTo>
                  <a:lnTo>
                    <a:pt x="61404" y="118110"/>
                  </a:lnTo>
                  <a:lnTo>
                    <a:pt x="60934" y="118110"/>
                  </a:lnTo>
                  <a:lnTo>
                    <a:pt x="59715" y="119380"/>
                  </a:lnTo>
                  <a:lnTo>
                    <a:pt x="60363" y="119380"/>
                  </a:lnTo>
                  <a:lnTo>
                    <a:pt x="58826" y="120650"/>
                  </a:lnTo>
                  <a:lnTo>
                    <a:pt x="58534" y="120650"/>
                  </a:lnTo>
                  <a:lnTo>
                    <a:pt x="57086" y="121920"/>
                  </a:lnTo>
                  <a:lnTo>
                    <a:pt x="57696" y="121920"/>
                  </a:lnTo>
                  <a:lnTo>
                    <a:pt x="55613" y="123190"/>
                  </a:lnTo>
                  <a:lnTo>
                    <a:pt x="57404" y="123190"/>
                  </a:lnTo>
                  <a:lnTo>
                    <a:pt x="56299" y="124460"/>
                  </a:lnTo>
                  <a:lnTo>
                    <a:pt x="55219" y="124460"/>
                  </a:lnTo>
                  <a:lnTo>
                    <a:pt x="55638" y="123190"/>
                  </a:lnTo>
                  <a:lnTo>
                    <a:pt x="55181" y="124460"/>
                  </a:lnTo>
                  <a:lnTo>
                    <a:pt x="54737" y="125730"/>
                  </a:lnTo>
                  <a:lnTo>
                    <a:pt x="53733" y="125730"/>
                  </a:lnTo>
                  <a:lnTo>
                    <a:pt x="54013" y="124460"/>
                  </a:lnTo>
                  <a:lnTo>
                    <a:pt x="53378" y="125730"/>
                  </a:lnTo>
                  <a:lnTo>
                    <a:pt x="50469" y="125730"/>
                  </a:lnTo>
                  <a:lnTo>
                    <a:pt x="51282" y="127000"/>
                  </a:lnTo>
                  <a:lnTo>
                    <a:pt x="51435" y="127000"/>
                  </a:lnTo>
                  <a:lnTo>
                    <a:pt x="51130" y="128270"/>
                  </a:lnTo>
                  <a:lnTo>
                    <a:pt x="50876" y="128270"/>
                  </a:lnTo>
                  <a:lnTo>
                    <a:pt x="50431" y="128270"/>
                  </a:lnTo>
                  <a:lnTo>
                    <a:pt x="50253" y="128270"/>
                  </a:lnTo>
                  <a:lnTo>
                    <a:pt x="50253" y="128727"/>
                  </a:lnTo>
                  <a:lnTo>
                    <a:pt x="49949" y="129540"/>
                  </a:lnTo>
                  <a:lnTo>
                    <a:pt x="49161" y="129540"/>
                  </a:lnTo>
                  <a:lnTo>
                    <a:pt x="50253" y="128727"/>
                  </a:lnTo>
                  <a:lnTo>
                    <a:pt x="50253" y="128270"/>
                  </a:lnTo>
                  <a:lnTo>
                    <a:pt x="46647" y="128270"/>
                  </a:lnTo>
                  <a:lnTo>
                    <a:pt x="48653" y="129540"/>
                  </a:lnTo>
                  <a:lnTo>
                    <a:pt x="47129" y="130810"/>
                  </a:lnTo>
                  <a:lnTo>
                    <a:pt x="46990" y="129540"/>
                  </a:lnTo>
                  <a:lnTo>
                    <a:pt x="46596" y="129540"/>
                  </a:lnTo>
                  <a:lnTo>
                    <a:pt x="46824" y="130810"/>
                  </a:lnTo>
                  <a:lnTo>
                    <a:pt x="46520" y="132080"/>
                  </a:lnTo>
                  <a:lnTo>
                    <a:pt x="45783" y="132080"/>
                  </a:lnTo>
                  <a:lnTo>
                    <a:pt x="45897" y="133350"/>
                  </a:lnTo>
                  <a:lnTo>
                    <a:pt x="45351" y="133350"/>
                  </a:lnTo>
                  <a:lnTo>
                    <a:pt x="44729" y="134620"/>
                  </a:lnTo>
                  <a:lnTo>
                    <a:pt x="44665" y="134340"/>
                  </a:lnTo>
                  <a:lnTo>
                    <a:pt x="44615" y="134620"/>
                  </a:lnTo>
                  <a:lnTo>
                    <a:pt x="40576" y="134620"/>
                  </a:lnTo>
                  <a:lnTo>
                    <a:pt x="39763" y="135890"/>
                  </a:lnTo>
                  <a:lnTo>
                    <a:pt x="38582" y="134620"/>
                  </a:lnTo>
                  <a:lnTo>
                    <a:pt x="38481" y="135890"/>
                  </a:lnTo>
                  <a:lnTo>
                    <a:pt x="38950" y="135890"/>
                  </a:lnTo>
                  <a:lnTo>
                    <a:pt x="38569" y="137160"/>
                  </a:lnTo>
                  <a:lnTo>
                    <a:pt x="39065" y="135890"/>
                  </a:lnTo>
                  <a:lnTo>
                    <a:pt x="39547" y="135890"/>
                  </a:lnTo>
                  <a:lnTo>
                    <a:pt x="39420" y="137160"/>
                  </a:lnTo>
                  <a:lnTo>
                    <a:pt x="39649" y="137160"/>
                  </a:lnTo>
                  <a:lnTo>
                    <a:pt x="40195" y="135890"/>
                  </a:lnTo>
                  <a:lnTo>
                    <a:pt x="40652" y="135890"/>
                  </a:lnTo>
                  <a:lnTo>
                    <a:pt x="40284" y="137160"/>
                  </a:lnTo>
                  <a:lnTo>
                    <a:pt x="39801" y="137160"/>
                  </a:lnTo>
                  <a:lnTo>
                    <a:pt x="39268" y="138430"/>
                  </a:lnTo>
                  <a:lnTo>
                    <a:pt x="38379" y="138430"/>
                  </a:lnTo>
                  <a:lnTo>
                    <a:pt x="38277" y="137160"/>
                  </a:lnTo>
                  <a:lnTo>
                    <a:pt x="38176" y="135890"/>
                  </a:lnTo>
                  <a:lnTo>
                    <a:pt x="37782" y="135890"/>
                  </a:lnTo>
                  <a:lnTo>
                    <a:pt x="37452" y="137160"/>
                  </a:lnTo>
                  <a:lnTo>
                    <a:pt x="36322" y="137160"/>
                  </a:lnTo>
                  <a:lnTo>
                    <a:pt x="36029" y="135890"/>
                  </a:lnTo>
                  <a:lnTo>
                    <a:pt x="36106" y="137160"/>
                  </a:lnTo>
                  <a:lnTo>
                    <a:pt x="35636" y="137160"/>
                  </a:lnTo>
                  <a:lnTo>
                    <a:pt x="35255" y="135890"/>
                  </a:lnTo>
                  <a:lnTo>
                    <a:pt x="34607" y="135890"/>
                  </a:lnTo>
                  <a:lnTo>
                    <a:pt x="35115" y="134620"/>
                  </a:lnTo>
                  <a:lnTo>
                    <a:pt x="34709" y="134620"/>
                  </a:lnTo>
                  <a:lnTo>
                    <a:pt x="33921" y="133350"/>
                  </a:lnTo>
                  <a:lnTo>
                    <a:pt x="32842" y="133350"/>
                  </a:lnTo>
                  <a:lnTo>
                    <a:pt x="32753" y="132080"/>
                  </a:lnTo>
                  <a:lnTo>
                    <a:pt x="31737" y="130810"/>
                  </a:lnTo>
                  <a:lnTo>
                    <a:pt x="30010" y="130810"/>
                  </a:lnTo>
                  <a:lnTo>
                    <a:pt x="28867" y="129540"/>
                  </a:lnTo>
                  <a:lnTo>
                    <a:pt x="29781" y="129540"/>
                  </a:lnTo>
                  <a:lnTo>
                    <a:pt x="29514" y="128270"/>
                  </a:lnTo>
                  <a:lnTo>
                    <a:pt x="27584" y="128270"/>
                  </a:lnTo>
                  <a:lnTo>
                    <a:pt x="27508" y="127000"/>
                  </a:lnTo>
                  <a:lnTo>
                    <a:pt x="26098" y="127000"/>
                  </a:lnTo>
                  <a:lnTo>
                    <a:pt x="25146" y="125730"/>
                  </a:lnTo>
                  <a:lnTo>
                    <a:pt x="25209" y="127000"/>
                  </a:lnTo>
                  <a:lnTo>
                    <a:pt x="24841" y="124460"/>
                  </a:lnTo>
                  <a:lnTo>
                    <a:pt x="20751" y="124460"/>
                  </a:lnTo>
                  <a:lnTo>
                    <a:pt x="20408" y="121920"/>
                  </a:lnTo>
                  <a:lnTo>
                    <a:pt x="19177" y="120650"/>
                  </a:lnTo>
                  <a:lnTo>
                    <a:pt x="17741" y="120650"/>
                  </a:lnTo>
                  <a:lnTo>
                    <a:pt x="16738" y="119380"/>
                  </a:lnTo>
                  <a:lnTo>
                    <a:pt x="17081" y="119380"/>
                  </a:lnTo>
                  <a:lnTo>
                    <a:pt x="16090" y="118110"/>
                  </a:lnTo>
                  <a:lnTo>
                    <a:pt x="15138" y="119380"/>
                  </a:lnTo>
                  <a:lnTo>
                    <a:pt x="14020" y="118110"/>
                  </a:lnTo>
                  <a:lnTo>
                    <a:pt x="13893" y="116840"/>
                  </a:lnTo>
                  <a:lnTo>
                    <a:pt x="14986" y="117932"/>
                  </a:lnTo>
                  <a:lnTo>
                    <a:pt x="16014" y="115570"/>
                  </a:lnTo>
                  <a:lnTo>
                    <a:pt x="12954" y="116840"/>
                  </a:lnTo>
                  <a:lnTo>
                    <a:pt x="12814" y="114300"/>
                  </a:lnTo>
                  <a:lnTo>
                    <a:pt x="13106" y="114300"/>
                  </a:lnTo>
                  <a:lnTo>
                    <a:pt x="12877" y="113030"/>
                  </a:lnTo>
                  <a:lnTo>
                    <a:pt x="10871" y="114300"/>
                  </a:lnTo>
                  <a:lnTo>
                    <a:pt x="9931" y="113030"/>
                  </a:lnTo>
                  <a:lnTo>
                    <a:pt x="10109" y="111760"/>
                  </a:lnTo>
                  <a:lnTo>
                    <a:pt x="8750" y="111760"/>
                  </a:lnTo>
                  <a:lnTo>
                    <a:pt x="7099" y="110490"/>
                  </a:lnTo>
                  <a:lnTo>
                    <a:pt x="7010" y="110350"/>
                  </a:lnTo>
                  <a:lnTo>
                    <a:pt x="6781" y="109969"/>
                  </a:lnTo>
                  <a:lnTo>
                    <a:pt x="6451" y="110490"/>
                  </a:lnTo>
                  <a:lnTo>
                    <a:pt x="5791" y="109220"/>
                  </a:lnTo>
                  <a:lnTo>
                    <a:pt x="6032" y="107950"/>
                  </a:lnTo>
                  <a:lnTo>
                    <a:pt x="8204" y="107950"/>
                  </a:lnTo>
                  <a:lnTo>
                    <a:pt x="7200" y="106680"/>
                  </a:lnTo>
                  <a:lnTo>
                    <a:pt x="7785" y="106680"/>
                  </a:lnTo>
                  <a:lnTo>
                    <a:pt x="7797" y="105410"/>
                  </a:lnTo>
                  <a:lnTo>
                    <a:pt x="6629" y="105410"/>
                  </a:lnTo>
                  <a:lnTo>
                    <a:pt x="7442" y="102870"/>
                  </a:lnTo>
                  <a:lnTo>
                    <a:pt x="7035" y="102870"/>
                  </a:lnTo>
                  <a:lnTo>
                    <a:pt x="6464" y="101600"/>
                  </a:lnTo>
                  <a:lnTo>
                    <a:pt x="7810" y="102679"/>
                  </a:lnTo>
                  <a:lnTo>
                    <a:pt x="7848" y="102844"/>
                  </a:lnTo>
                  <a:lnTo>
                    <a:pt x="8013" y="102831"/>
                  </a:lnTo>
                  <a:lnTo>
                    <a:pt x="8343" y="102793"/>
                  </a:lnTo>
                  <a:lnTo>
                    <a:pt x="9017" y="102387"/>
                  </a:lnTo>
                  <a:lnTo>
                    <a:pt x="8775" y="101777"/>
                  </a:lnTo>
                  <a:lnTo>
                    <a:pt x="8483" y="102222"/>
                  </a:lnTo>
                  <a:lnTo>
                    <a:pt x="7988" y="102450"/>
                  </a:lnTo>
                  <a:lnTo>
                    <a:pt x="7835" y="101600"/>
                  </a:lnTo>
                  <a:lnTo>
                    <a:pt x="9042" y="101600"/>
                  </a:lnTo>
                  <a:lnTo>
                    <a:pt x="9588" y="99060"/>
                  </a:lnTo>
                  <a:lnTo>
                    <a:pt x="10414" y="97790"/>
                  </a:lnTo>
                  <a:lnTo>
                    <a:pt x="10541" y="99060"/>
                  </a:lnTo>
                  <a:lnTo>
                    <a:pt x="9880" y="100330"/>
                  </a:lnTo>
                  <a:lnTo>
                    <a:pt x="9817" y="101600"/>
                  </a:lnTo>
                  <a:lnTo>
                    <a:pt x="10198" y="100330"/>
                  </a:lnTo>
                  <a:lnTo>
                    <a:pt x="11214" y="99060"/>
                  </a:lnTo>
                  <a:lnTo>
                    <a:pt x="10591" y="99060"/>
                  </a:lnTo>
                  <a:lnTo>
                    <a:pt x="10439" y="97790"/>
                  </a:lnTo>
                  <a:lnTo>
                    <a:pt x="10896" y="96520"/>
                  </a:lnTo>
                  <a:lnTo>
                    <a:pt x="12039" y="95250"/>
                  </a:lnTo>
                  <a:lnTo>
                    <a:pt x="13462" y="97790"/>
                  </a:lnTo>
                  <a:lnTo>
                    <a:pt x="14732" y="95250"/>
                  </a:lnTo>
                  <a:lnTo>
                    <a:pt x="15367" y="93980"/>
                  </a:lnTo>
                  <a:lnTo>
                    <a:pt x="17475" y="93980"/>
                  </a:lnTo>
                  <a:lnTo>
                    <a:pt x="18986" y="91440"/>
                  </a:lnTo>
                  <a:lnTo>
                    <a:pt x="21894" y="91440"/>
                  </a:lnTo>
                  <a:lnTo>
                    <a:pt x="24409" y="88900"/>
                  </a:lnTo>
                  <a:lnTo>
                    <a:pt x="22402" y="87630"/>
                  </a:lnTo>
                  <a:lnTo>
                    <a:pt x="25146" y="88900"/>
                  </a:lnTo>
                  <a:lnTo>
                    <a:pt x="24472" y="87579"/>
                  </a:lnTo>
                  <a:lnTo>
                    <a:pt x="25793" y="87210"/>
                  </a:lnTo>
                  <a:lnTo>
                    <a:pt x="24574" y="87210"/>
                  </a:lnTo>
                  <a:lnTo>
                    <a:pt x="24447" y="87515"/>
                  </a:lnTo>
                  <a:lnTo>
                    <a:pt x="23876" y="86360"/>
                  </a:lnTo>
                  <a:lnTo>
                    <a:pt x="24904" y="86360"/>
                  </a:lnTo>
                  <a:lnTo>
                    <a:pt x="24625" y="87071"/>
                  </a:lnTo>
                  <a:lnTo>
                    <a:pt x="25450" y="86360"/>
                  </a:lnTo>
                  <a:lnTo>
                    <a:pt x="28752" y="86360"/>
                  </a:lnTo>
                  <a:lnTo>
                    <a:pt x="28333" y="87630"/>
                  </a:lnTo>
                  <a:lnTo>
                    <a:pt x="29552" y="86360"/>
                  </a:lnTo>
                  <a:lnTo>
                    <a:pt x="28968" y="86360"/>
                  </a:lnTo>
                  <a:lnTo>
                    <a:pt x="29451" y="85090"/>
                  </a:lnTo>
                  <a:lnTo>
                    <a:pt x="28778" y="85090"/>
                  </a:lnTo>
                  <a:lnTo>
                    <a:pt x="30060" y="83820"/>
                  </a:lnTo>
                  <a:lnTo>
                    <a:pt x="31470" y="85090"/>
                  </a:lnTo>
                  <a:lnTo>
                    <a:pt x="32118" y="83820"/>
                  </a:lnTo>
                  <a:lnTo>
                    <a:pt x="32766" y="82550"/>
                  </a:lnTo>
                  <a:lnTo>
                    <a:pt x="32537" y="83820"/>
                  </a:lnTo>
                  <a:lnTo>
                    <a:pt x="33324" y="82550"/>
                  </a:lnTo>
                  <a:lnTo>
                    <a:pt x="36182" y="81280"/>
                  </a:lnTo>
                  <a:lnTo>
                    <a:pt x="36017" y="78740"/>
                  </a:lnTo>
                  <a:lnTo>
                    <a:pt x="36906" y="78740"/>
                  </a:lnTo>
                  <a:lnTo>
                    <a:pt x="36588" y="80010"/>
                  </a:lnTo>
                  <a:lnTo>
                    <a:pt x="38963" y="77470"/>
                  </a:lnTo>
                  <a:lnTo>
                    <a:pt x="40106" y="73660"/>
                  </a:lnTo>
                  <a:lnTo>
                    <a:pt x="42227" y="72390"/>
                  </a:lnTo>
                  <a:lnTo>
                    <a:pt x="42697" y="72390"/>
                  </a:lnTo>
                  <a:lnTo>
                    <a:pt x="42379" y="71120"/>
                  </a:lnTo>
                  <a:lnTo>
                    <a:pt x="43599" y="71120"/>
                  </a:lnTo>
                  <a:lnTo>
                    <a:pt x="43840" y="69850"/>
                  </a:lnTo>
                  <a:lnTo>
                    <a:pt x="44538" y="69850"/>
                  </a:lnTo>
                  <a:lnTo>
                    <a:pt x="46786" y="68580"/>
                  </a:lnTo>
                  <a:lnTo>
                    <a:pt x="46113" y="66040"/>
                  </a:lnTo>
                  <a:lnTo>
                    <a:pt x="47104" y="63500"/>
                  </a:lnTo>
                  <a:lnTo>
                    <a:pt x="48285" y="64770"/>
                  </a:lnTo>
                  <a:lnTo>
                    <a:pt x="49847" y="62230"/>
                  </a:lnTo>
                  <a:lnTo>
                    <a:pt x="50596" y="60960"/>
                  </a:lnTo>
                  <a:lnTo>
                    <a:pt x="50736" y="62230"/>
                  </a:lnTo>
                  <a:lnTo>
                    <a:pt x="51346" y="60960"/>
                  </a:lnTo>
                  <a:lnTo>
                    <a:pt x="52565" y="58420"/>
                  </a:lnTo>
                  <a:lnTo>
                    <a:pt x="52463" y="55880"/>
                  </a:lnTo>
                  <a:lnTo>
                    <a:pt x="53213" y="53340"/>
                  </a:lnTo>
                  <a:lnTo>
                    <a:pt x="55397" y="52070"/>
                  </a:lnTo>
                  <a:lnTo>
                    <a:pt x="56261" y="46990"/>
                  </a:lnTo>
                  <a:lnTo>
                    <a:pt x="57988" y="44450"/>
                  </a:lnTo>
                  <a:lnTo>
                    <a:pt x="57607" y="44450"/>
                  </a:lnTo>
                  <a:lnTo>
                    <a:pt x="56997" y="43180"/>
                  </a:lnTo>
                  <a:lnTo>
                    <a:pt x="57518" y="41910"/>
                  </a:lnTo>
                  <a:lnTo>
                    <a:pt x="56743" y="40640"/>
                  </a:lnTo>
                  <a:lnTo>
                    <a:pt x="57886" y="41910"/>
                  </a:lnTo>
                  <a:lnTo>
                    <a:pt x="59105" y="41910"/>
                  </a:lnTo>
                  <a:lnTo>
                    <a:pt x="59220" y="39370"/>
                  </a:lnTo>
                  <a:lnTo>
                    <a:pt x="59550" y="38100"/>
                  </a:lnTo>
                  <a:lnTo>
                    <a:pt x="58039" y="38100"/>
                  </a:lnTo>
                  <a:lnTo>
                    <a:pt x="59664" y="36753"/>
                  </a:lnTo>
                  <a:lnTo>
                    <a:pt x="59753" y="37033"/>
                  </a:lnTo>
                  <a:lnTo>
                    <a:pt x="59753" y="36690"/>
                  </a:lnTo>
                  <a:lnTo>
                    <a:pt x="61112" y="35560"/>
                  </a:lnTo>
                  <a:lnTo>
                    <a:pt x="59004" y="30480"/>
                  </a:lnTo>
                  <a:lnTo>
                    <a:pt x="61429" y="29210"/>
                  </a:lnTo>
                  <a:lnTo>
                    <a:pt x="61201" y="27940"/>
                  </a:lnTo>
                  <a:lnTo>
                    <a:pt x="61404" y="27940"/>
                  </a:lnTo>
                  <a:lnTo>
                    <a:pt x="61175" y="26670"/>
                  </a:lnTo>
                  <a:lnTo>
                    <a:pt x="62014" y="26670"/>
                  </a:lnTo>
                  <a:lnTo>
                    <a:pt x="63030" y="24130"/>
                  </a:lnTo>
                  <a:lnTo>
                    <a:pt x="63474" y="21590"/>
                  </a:lnTo>
                  <a:lnTo>
                    <a:pt x="63944" y="22860"/>
                  </a:lnTo>
                  <a:lnTo>
                    <a:pt x="64350" y="21590"/>
                  </a:lnTo>
                  <a:lnTo>
                    <a:pt x="62014" y="20320"/>
                  </a:lnTo>
                  <a:lnTo>
                    <a:pt x="62344" y="19050"/>
                  </a:lnTo>
                  <a:lnTo>
                    <a:pt x="63703" y="19050"/>
                  </a:lnTo>
                  <a:lnTo>
                    <a:pt x="64465" y="16510"/>
                  </a:lnTo>
                  <a:lnTo>
                    <a:pt x="66128" y="15278"/>
                  </a:lnTo>
                  <a:lnTo>
                    <a:pt x="66040" y="12700"/>
                  </a:lnTo>
                  <a:lnTo>
                    <a:pt x="66484" y="12700"/>
                  </a:lnTo>
                  <a:lnTo>
                    <a:pt x="66395" y="13970"/>
                  </a:lnTo>
                  <a:lnTo>
                    <a:pt x="66878" y="12700"/>
                  </a:lnTo>
                  <a:lnTo>
                    <a:pt x="68554" y="12700"/>
                  </a:lnTo>
                  <a:lnTo>
                    <a:pt x="67335" y="11430"/>
                  </a:lnTo>
                  <a:lnTo>
                    <a:pt x="67906" y="11430"/>
                  </a:lnTo>
                  <a:lnTo>
                    <a:pt x="68313" y="10160"/>
                  </a:lnTo>
                  <a:lnTo>
                    <a:pt x="69456" y="10160"/>
                  </a:lnTo>
                  <a:lnTo>
                    <a:pt x="69900" y="8890"/>
                  </a:lnTo>
                  <a:lnTo>
                    <a:pt x="70091" y="10160"/>
                  </a:lnTo>
                  <a:lnTo>
                    <a:pt x="70523" y="8890"/>
                  </a:lnTo>
                  <a:lnTo>
                    <a:pt x="70485" y="7620"/>
                  </a:lnTo>
                  <a:lnTo>
                    <a:pt x="72923" y="7620"/>
                  </a:lnTo>
                  <a:lnTo>
                    <a:pt x="72313" y="6350"/>
                  </a:lnTo>
                  <a:lnTo>
                    <a:pt x="73774" y="6350"/>
                  </a:lnTo>
                  <a:lnTo>
                    <a:pt x="73431" y="7620"/>
                  </a:lnTo>
                  <a:lnTo>
                    <a:pt x="74371" y="7620"/>
                  </a:lnTo>
                  <a:lnTo>
                    <a:pt x="74879" y="6350"/>
                  </a:lnTo>
                  <a:lnTo>
                    <a:pt x="78473" y="6350"/>
                  </a:lnTo>
                  <a:lnTo>
                    <a:pt x="80175" y="7518"/>
                  </a:lnTo>
                  <a:lnTo>
                    <a:pt x="80314" y="7620"/>
                  </a:lnTo>
                  <a:lnTo>
                    <a:pt x="81267" y="7620"/>
                  </a:lnTo>
                  <a:lnTo>
                    <a:pt x="80302" y="8890"/>
                  </a:lnTo>
                  <a:lnTo>
                    <a:pt x="81178" y="8890"/>
                  </a:lnTo>
                  <a:lnTo>
                    <a:pt x="83007" y="7620"/>
                  </a:lnTo>
                  <a:lnTo>
                    <a:pt x="84150" y="7620"/>
                  </a:lnTo>
                  <a:lnTo>
                    <a:pt x="84010" y="8890"/>
                  </a:lnTo>
                  <a:lnTo>
                    <a:pt x="85509" y="8890"/>
                  </a:lnTo>
                  <a:lnTo>
                    <a:pt x="86715" y="10160"/>
                  </a:lnTo>
                  <a:lnTo>
                    <a:pt x="87261" y="10160"/>
                  </a:lnTo>
                  <a:lnTo>
                    <a:pt x="87553" y="8890"/>
                  </a:lnTo>
                  <a:lnTo>
                    <a:pt x="86690" y="8890"/>
                  </a:lnTo>
                  <a:lnTo>
                    <a:pt x="86207" y="7620"/>
                  </a:lnTo>
                  <a:lnTo>
                    <a:pt x="87299" y="7620"/>
                  </a:lnTo>
                  <a:lnTo>
                    <a:pt x="88684" y="7620"/>
                  </a:lnTo>
                  <a:lnTo>
                    <a:pt x="89014" y="8890"/>
                  </a:lnTo>
                  <a:lnTo>
                    <a:pt x="90170" y="10160"/>
                  </a:lnTo>
                  <a:lnTo>
                    <a:pt x="90004" y="11430"/>
                  </a:lnTo>
                  <a:lnTo>
                    <a:pt x="91884" y="11430"/>
                  </a:lnTo>
                  <a:lnTo>
                    <a:pt x="93967" y="12700"/>
                  </a:lnTo>
                  <a:lnTo>
                    <a:pt x="95250" y="12700"/>
                  </a:lnTo>
                  <a:lnTo>
                    <a:pt x="95618" y="13106"/>
                  </a:lnTo>
                  <a:lnTo>
                    <a:pt x="95529" y="12700"/>
                  </a:lnTo>
                  <a:lnTo>
                    <a:pt x="96177" y="12700"/>
                  </a:lnTo>
                  <a:lnTo>
                    <a:pt x="96177" y="13716"/>
                  </a:lnTo>
                  <a:lnTo>
                    <a:pt x="96418" y="13970"/>
                  </a:lnTo>
                  <a:lnTo>
                    <a:pt x="97967" y="15240"/>
                  </a:lnTo>
                  <a:lnTo>
                    <a:pt x="98920" y="13970"/>
                  </a:lnTo>
                  <a:lnTo>
                    <a:pt x="99695" y="15240"/>
                  </a:lnTo>
                  <a:lnTo>
                    <a:pt x="99263" y="15240"/>
                  </a:lnTo>
                  <a:lnTo>
                    <a:pt x="98844" y="16510"/>
                  </a:lnTo>
                  <a:lnTo>
                    <a:pt x="100507" y="20320"/>
                  </a:lnTo>
                  <a:lnTo>
                    <a:pt x="105689" y="17780"/>
                  </a:lnTo>
                  <a:lnTo>
                    <a:pt x="106438" y="22860"/>
                  </a:lnTo>
                  <a:lnTo>
                    <a:pt x="108432" y="26670"/>
                  </a:lnTo>
                  <a:lnTo>
                    <a:pt x="112318" y="30480"/>
                  </a:lnTo>
                  <a:lnTo>
                    <a:pt x="112204" y="36830"/>
                  </a:lnTo>
                  <a:lnTo>
                    <a:pt x="112966" y="36830"/>
                  </a:lnTo>
                  <a:lnTo>
                    <a:pt x="113703" y="38100"/>
                  </a:lnTo>
                  <a:lnTo>
                    <a:pt x="112877" y="38100"/>
                  </a:lnTo>
                  <a:lnTo>
                    <a:pt x="114249" y="39370"/>
                  </a:lnTo>
                  <a:lnTo>
                    <a:pt x="115481" y="41910"/>
                  </a:lnTo>
                  <a:lnTo>
                    <a:pt x="112725" y="43180"/>
                  </a:lnTo>
                  <a:lnTo>
                    <a:pt x="114566" y="45720"/>
                  </a:lnTo>
                  <a:lnTo>
                    <a:pt x="115163" y="45720"/>
                  </a:lnTo>
                  <a:lnTo>
                    <a:pt x="115887" y="48260"/>
                  </a:lnTo>
                  <a:lnTo>
                    <a:pt x="115074" y="48260"/>
                  </a:lnTo>
                  <a:lnTo>
                    <a:pt x="116103" y="50800"/>
                  </a:lnTo>
                  <a:lnTo>
                    <a:pt x="115874" y="53340"/>
                  </a:lnTo>
                  <a:lnTo>
                    <a:pt x="114173" y="50800"/>
                  </a:lnTo>
                  <a:lnTo>
                    <a:pt x="114249" y="53340"/>
                  </a:lnTo>
                  <a:lnTo>
                    <a:pt x="114477" y="54610"/>
                  </a:lnTo>
                  <a:lnTo>
                    <a:pt x="115773" y="55880"/>
                  </a:lnTo>
                  <a:lnTo>
                    <a:pt x="116090" y="55880"/>
                  </a:lnTo>
                  <a:lnTo>
                    <a:pt x="116344" y="54610"/>
                  </a:lnTo>
                  <a:lnTo>
                    <a:pt x="116827" y="54610"/>
                  </a:lnTo>
                  <a:lnTo>
                    <a:pt x="116903" y="54978"/>
                  </a:lnTo>
                  <a:lnTo>
                    <a:pt x="116624" y="54952"/>
                  </a:lnTo>
                  <a:lnTo>
                    <a:pt x="116928" y="55079"/>
                  </a:lnTo>
                  <a:lnTo>
                    <a:pt x="117132" y="55880"/>
                  </a:lnTo>
                  <a:lnTo>
                    <a:pt x="119138" y="55880"/>
                  </a:lnTo>
                  <a:lnTo>
                    <a:pt x="119710" y="56083"/>
                  </a:lnTo>
                  <a:lnTo>
                    <a:pt x="119634" y="55880"/>
                  </a:lnTo>
                  <a:lnTo>
                    <a:pt x="120065" y="55880"/>
                  </a:lnTo>
                  <a:lnTo>
                    <a:pt x="120954" y="54610"/>
                  </a:lnTo>
                  <a:lnTo>
                    <a:pt x="120472" y="53340"/>
                  </a:lnTo>
                  <a:lnTo>
                    <a:pt x="120002" y="52070"/>
                  </a:lnTo>
                  <a:lnTo>
                    <a:pt x="120357" y="52070"/>
                  </a:lnTo>
                  <a:lnTo>
                    <a:pt x="120713" y="50800"/>
                  </a:lnTo>
                  <a:lnTo>
                    <a:pt x="121069" y="50800"/>
                  </a:lnTo>
                  <a:close/>
                </a:path>
                <a:path w="121920" h="143510">
                  <a:moveTo>
                    <a:pt x="121399" y="52070"/>
                  </a:moveTo>
                  <a:lnTo>
                    <a:pt x="120662" y="52070"/>
                  </a:lnTo>
                  <a:lnTo>
                    <a:pt x="120789" y="53340"/>
                  </a:lnTo>
                  <a:lnTo>
                    <a:pt x="121399" y="52070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 descr=""/>
            <p:cNvSpPr/>
            <p:nvPr/>
          </p:nvSpPr>
          <p:spPr>
            <a:xfrm>
              <a:off x="5244171" y="2900429"/>
              <a:ext cx="123189" cy="86995"/>
            </a:xfrm>
            <a:custGeom>
              <a:avLst/>
              <a:gdLst/>
              <a:ahLst/>
              <a:cxnLst/>
              <a:rect l="l" t="t" r="r" b="b"/>
              <a:pathLst>
                <a:path w="123189" h="86994">
                  <a:moveTo>
                    <a:pt x="22334" y="0"/>
                  </a:moveTo>
                  <a:lnTo>
                    <a:pt x="12839" y="2251"/>
                  </a:lnTo>
                  <a:lnTo>
                    <a:pt x="7696" y="7217"/>
                  </a:lnTo>
                  <a:lnTo>
                    <a:pt x="4914" y="14024"/>
                  </a:lnTo>
                  <a:lnTo>
                    <a:pt x="0" y="19015"/>
                  </a:lnTo>
                  <a:lnTo>
                    <a:pt x="5499" y="23473"/>
                  </a:lnTo>
                  <a:lnTo>
                    <a:pt x="12280" y="26978"/>
                  </a:lnTo>
                  <a:lnTo>
                    <a:pt x="28193" y="43298"/>
                  </a:lnTo>
                  <a:lnTo>
                    <a:pt x="35369" y="53966"/>
                  </a:lnTo>
                  <a:lnTo>
                    <a:pt x="37528" y="58969"/>
                  </a:lnTo>
                  <a:lnTo>
                    <a:pt x="41922" y="62779"/>
                  </a:lnTo>
                  <a:lnTo>
                    <a:pt x="59048" y="74837"/>
                  </a:lnTo>
                  <a:lnTo>
                    <a:pt x="78176" y="82904"/>
                  </a:lnTo>
                  <a:lnTo>
                    <a:pt x="98963" y="86373"/>
                  </a:lnTo>
                  <a:lnTo>
                    <a:pt x="121069" y="84636"/>
                  </a:lnTo>
                  <a:lnTo>
                    <a:pt x="122377" y="78248"/>
                  </a:lnTo>
                  <a:lnTo>
                    <a:pt x="122948" y="77829"/>
                  </a:lnTo>
                  <a:lnTo>
                    <a:pt x="111937" y="74057"/>
                  </a:lnTo>
                  <a:lnTo>
                    <a:pt x="106629" y="73016"/>
                  </a:lnTo>
                  <a:lnTo>
                    <a:pt x="93838" y="69279"/>
                  </a:lnTo>
                  <a:lnTo>
                    <a:pt x="55779" y="45549"/>
                  </a:lnTo>
                  <a:lnTo>
                    <a:pt x="30532" y="8127"/>
                  </a:lnTo>
                  <a:lnTo>
                    <a:pt x="22334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 descr=""/>
            <p:cNvSpPr/>
            <p:nvPr/>
          </p:nvSpPr>
          <p:spPr>
            <a:xfrm>
              <a:off x="5240452" y="2895955"/>
              <a:ext cx="130810" cy="95250"/>
            </a:xfrm>
            <a:custGeom>
              <a:avLst/>
              <a:gdLst/>
              <a:ahLst/>
              <a:cxnLst/>
              <a:rect l="l" t="t" r="r" b="b"/>
              <a:pathLst>
                <a:path w="130810" h="95250">
                  <a:moveTo>
                    <a:pt x="3200" y="26289"/>
                  </a:moveTo>
                  <a:lnTo>
                    <a:pt x="3022" y="26289"/>
                  </a:lnTo>
                  <a:lnTo>
                    <a:pt x="3200" y="26289"/>
                  </a:lnTo>
                  <a:close/>
                </a:path>
                <a:path w="130810" h="95250">
                  <a:moveTo>
                    <a:pt x="5359" y="18034"/>
                  </a:moveTo>
                  <a:lnTo>
                    <a:pt x="4953" y="18161"/>
                  </a:lnTo>
                  <a:lnTo>
                    <a:pt x="5359" y="18034"/>
                  </a:lnTo>
                  <a:close/>
                </a:path>
                <a:path w="130810" h="95250">
                  <a:moveTo>
                    <a:pt x="10312" y="22352"/>
                  </a:moveTo>
                  <a:lnTo>
                    <a:pt x="9232" y="22225"/>
                  </a:lnTo>
                  <a:lnTo>
                    <a:pt x="9677" y="22352"/>
                  </a:lnTo>
                  <a:lnTo>
                    <a:pt x="9842" y="22479"/>
                  </a:lnTo>
                  <a:lnTo>
                    <a:pt x="10312" y="22352"/>
                  </a:lnTo>
                  <a:close/>
                </a:path>
                <a:path w="130810" h="95250">
                  <a:moveTo>
                    <a:pt x="15951" y="28511"/>
                  </a:moveTo>
                  <a:lnTo>
                    <a:pt x="15659" y="28575"/>
                  </a:lnTo>
                  <a:lnTo>
                    <a:pt x="15786" y="28829"/>
                  </a:lnTo>
                  <a:lnTo>
                    <a:pt x="15951" y="28511"/>
                  </a:lnTo>
                  <a:close/>
                </a:path>
                <a:path w="130810" h="95250">
                  <a:moveTo>
                    <a:pt x="16941" y="36195"/>
                  </a:moveTo>
                  <a:lnTo>
                    <a:pt x="16713" y="35941"/>
                  </a:lnTo>
                  <a:lnTo>
                    <a:pt x="16459" y="36068"/>
                  </a:lnTo>
                  <a:lnTo>
                    <a:pt x="16941" y="36195"/>
                  </a:lnTo>
                  <a:close/>
                </a:path>
                <a:path w="130810" h="95250">
                  <a:moveTo>
                    <a:pt x="16979" y="29070"/>
                  </a:moveTo>
                  <a:lnTo>
                    <a:pt x="16865" y="28829"/>
                  </a:lnTo>
                  <a:lnTo>
                    <a:pt x="16751" y="28448"/>
                  </a:lnTo>
                  <a:lnTo>
                    <a:pt x="16459" y="27432"/>
                  </a:lnTo>
                  <a:lnTo>
                    <a:pt x="15951" y="28511"/>
                  </a:lnTo>
                  <a:lnTo>
                    <a:pt x="16192" y="28448"/>
                  </a:lnTo>
                  <a:lnTo>
                    <a:pt x="16979" y="29070"/>
                  </a:lnTo>
                  <a:close/>
                </a:path>
                <a:path w="130810" h="95250">
                  <a:moveTo>
                    <a:pt x="17259" y="36283"/>
                  </a:moveTo>
                  <a:lnTo>
                    <a:pt x="16941" y="36195"/>
                  </a:lnTo>
                  <a:lnTo>
                    <a:pt x="17259" y="36322"/>
                  </a:lnTo>
                  <a:close/>
                </a:path>
                <a:path w="130810" h="95250">
                  <a:moveTo>
                    <a:pt x="23329" y="7518"/>
                  </a:moveTo>
                  <a:lnTo>
                    <a:pt x="23215" y="7696"/>
                  </a:lnTo>
                  <a:lnTo>
                    <a:pt x="23329" y="7518"/>
                  </a:lnTo>
                  <a:close/>
                </a:path>
                <a:path w="130810" h="95250">
                  <a:moveTo>
                    <a:pt x="24828" y="7810"/>
                  </a:moveTo>
                  <a:lnTo>
                    <a:pt x="24612" y="7810"/>
                  </a:lnTo>
                  <a:lnTo>
                    <a:pt x="24739" y="7874"/>
                  </a:lnTo>
                  <a:close/>
                </a:path>
                <a:path w="130810" h="95250">
                  <a:moveTo>
                    <a:pt x="24968" y="37198"/>
                  </a:moveTo>
                  <a:lnTo>
                    <a:pt x="24866" y="36830"/>
                  </a:lnTo>
                  <a:lnTo>
                    <a:pt x="24803" y="37084"/>
                  </a:lnTo>
                  <a:lnTo>
                    <a:pt x="24968" y="37198"/>
                  </a:lnTo>
                  <a:close/>
                </a:path>
                <a:path w="130810" h="95250">
                  <a:moveTo>
                    <a:pt x="25844" y="37719"/>
                  </a:moveTo>
                  <a:lnTo>
                    <a:pt x="25628" y="37592"/>
                  </a:lnTo>
                  <a:lnTo>
                    <a:pt x="24968" y="37198"/>
                  </a:lnTo>
                  <a:lnTo>
                    <a:pt x="25273" y="38227"/>
                  </a:lnTo>
                  <a:lnTo>
                    <a:pt x="25844" y="37719"/>
                  </a:lnTo>
                  <a:close/>
                </a:path>
                <a:path w="130810" h="95250">
                  <a:moveTo>
                    <a:pt x="27266" y="9956"/>
                  </a:moveTo>
                  <a:lnTo>
                    <a:pt x="26784" y="9906"/>
                  </a:lnTo>
                  <a:lnTo>
                    <a:pt x="27266" y="9956"/>
                  </a:lnTo>
                  <a:close/>
                </a:path>
                <a:path w="130810" h="95250">
                  <a:moveTo>
                    <a:pt x="27546" y="37934"/>
                  </a:moveTo>
                  <a:lnTo>
                    <a:pt x="26492" y="36931"/>
                  </a:lnTo>
                  <a:lnTo>
                    <a:pt x="26441" y="37236"/>
                  </a:lnTo>
                  <a:lnTo>
                    <a:pt x="26327" y="37490"/>
                  </a:lnTo>
                  <a:lnTo>
                    <a:pt x="26200" y="37731"/>
                  </a:lnTo>
                  <a:lnTo>
                    <a:pt x="26555" y="37223"/>
                  </a:lnTo>
                  <a:lnTo>
                    <a:pt x="27546" y="37934"/>
                  </a:lnTo>
                  <a:close/>
                </a:path>
                <a:path w="130810" h="95250">
                  <a:moveTo>
                    <a:pt x="27647" y="9982"/>
                  </a:moveTo>
                  <a:lnTo>
                    <a:pt x="27266" y="9956"/>
                  </a:lnTo>
                  <a:lnTo>
                    <a:pt x="27520" y="10033"/>
                  </a:lnTo>
                  <a:lnTo>
                    <a:pt x="27647" y="9982"/>
                  </a:lnTo>
                  <a:close/>
                </a:path>
                <a:path w="130810" h="95250">
                  <a:moveTo>
                    <a:pt x="32613" y="4127"/>
                  </a:moveTo>
                  <a:lnTo>
                    <a:pt x="32283" y="3937"/>
                  </a:lnTo>
                  <a:lnTo>
                    <a:pt x="31978" y="3746"/>
                  </a:lnTo>
                  <a:lnTo>
                    <a:pt x="31623" y="3581"/>
                  </a:lnTo>
                  <a:lnTo>
                    <a:pt x="31978" y="3962"/>
                  </a:lnTo>
                  <a:lnTo>
                    <a:pt x="32613" y="4127"/>
                  </a:lnTo>
                  <a:close/>
                </a:path>
                <a:path w="130810" h="95250">
                  <a:moveTo>
                    <a:pt x="33566" y="42799"/>
                  </a:moveTo>
                  <a:lnTo>
                    <a:pt x="32740" y="41783"/>
                  </a:lnTo>
                  <a:lnTo>
                    <a:pt x="32562" y="42354"/>
                  </a:lnTo>
                  <a:lnTo>
                    <a:pt x="33566" y="42799"/>
                  </a:lnTo>
                  <a:close/>
                </a:path>
                <a:path w="130810" h="95250">
                  <a:moveTo>
                    <a:pt x="33845" y="19304"/>
                  </a:moveTo>
                  <a:lnTo>
                    <a:pt x="33591" y="19177"/>
                  </a:lnTo>
                  <a:lnTo>
                    <a:pt x="33235" y="19304"/>
                  </a:lnTo>
                  <a:lnTo>
                    <a:pt x="33845" y="19304"/>
                  </a:lnTo>
                  <a:close/>
                </a:path>
                <a:path w="130810" h="95250">
                  <a:moveTo>
                    <a:pt x="34023" y="17424"/>
                  </a:moveTo>
                  <a:lnTo>
                    <a:pt x="33426" y="17272"/>
                  </a:lnTo>
                  <a:lnTo>
                    <a:pt x="33794" y="17653"/>
                  </a:lnTo>
                  <a:lnTo>
                    <a:pt x="34023" y="17424"/>
                  </a:lnTo>
                  <a:close/>
                </a:path>
                <a:path w="130810" h="95250">
                  <a:moveTo>
                    <a:pt x="34175" y="18034"/>
                  </a:moveTo>
                  <a:lnTo>
                    <a:pt x="33794" y="17653"/>
                  </a:lnTo>
                  <a:lnTo>
                    <a:pt x="33439" y="18034"/>
                  </a:lnTo>
                  <a:lnTo>
                    <a:pt x="34175" y="18034"/>
                  </a:lnTo>
                  <a:close/>
                </a:path>
                <a:path w="130810" h="95250">
                  <a:moveTo>
                    <a:pt x="37630" y="50292"/>
                  </a:moveTo>
                  <a:lnTo>
                    <a:pt x="37617" y="50038"/>
                  </a:lnTo>
                  <a:lnTo>
                    <a:pt x="37490" y="50038"/>
                  </a:lnTo>
                  <a:lnTo>
                    <a:pt x="37630" y="50292"/>
                  </a:lnTo>
                  <a:close/>
                </a:path>
                <a:path w="130810" h="95250">
                  <a:moveTo>
                    <a:pt x="42481" y="56616"/>
                  </a:moveTo>
                  <a:lnTo>
                    <a:pt x="42316" y="56629"/>
                  </a:lnTo>
                  <a:lnTo>
                    <a:pt x="42481" y="56616"/>
                  </a:lnTo>
                  <a:close/>
                </a:path>
                <a:path w="130810" h="95250">
                  <a:moveTo>
                    <a:pt x="44259" y="60071"/>
                  </a:moveTo>
                  <a:lnTo>
                    <a:pt x="43967" y="59944"/>
                  </a:lnTo>
                  <a:lnTo>
                    <a:pt x="44259" y="60071"/>
                  </a:lnTo>
                  <a:close/>
                </a:path>
                <a:path w="130810" h="95250">
                  <a:moveTo>
                    <a:pt x="44424" y="61976"/>
                  </a:moveTo>
                  <a:lnTo>
                    <a:pt x="44386" y="61645"/>
                  </a:lnTo>
                  <a:lnTo>
                    <a:pt x="44221" y="61976"/>
                  </a:lnTo>
                  <a:lnTo>
                    <a:pt x="44424" y="61976"/>
                  </a:lnTo>
                  <a:close/>
                </a:path>
                <a:path w="130810" h="95250">
                  <a:moveTo>
                    <a:pt x="45339" y="61722"/>
                  </a:moveTo>
                  <a:lnTo>
                    <a:pt x="45275" y="61468"/>
                  </a:lnTo>
                  <a:lnTo>
                    <a:pt x="45135" y="60833"/>
                  </a:lnTo>
                  <a:lnTo>
                    <a:pt x="44297" y="60833"/>
                  </a:lnTo>
                  <a:lnTo>
                    <a:pt x="44386" y="61645"/>
                  </a:lnTo>
                  <a:lnTo>
                    <a:pt x="44513" y="61468"/>
                  </a:lnTo>
                  <a:lnTo>
                    <a:pt x="45339" y="61722"/>
                  </a:lnTo>
                  <a:close/>
                </a:path>
                <a:path w="130810" h="95250">
                  <a:moveTo>
                    <a:pt x="46837" y="62738"/>
                  </a:moveTo>
                  <a:lnTo>
                    <a:pt x="46202" y="62865"/>
                  </a:lnTo>
                  <a:lnTo>
                    <a:pt x="46062" y="62865"/>
                  </a:lnTo>
                  <a:lnTo>
                    <a:pt x="46723" y="63500"/>
                  </a:lnTo>
                  <a:lnTo>
                    <a:pt x="46837" y="62738"/>
                  </a:lnTo>
                  <a:close/>
                </a:path>
                <a:path w="130810" h="95250">
                  <a:moveTo>
                    <a:pt x="50177" y="69977"/>
                  </a:moveTo>
                  <a:lnTo>
                    <a:pt x="50038" y="69723"/>
                  </a:lnTo>
                  <a:lnTo>
                    <a:pt x="49885" y="69850"/>
                  </a:lnTo>
                  <a:lnTo>
                    <a:pt x="50177" y="69977"/>
                  </a:lnTo>
                  <a:close/>
                </a:path>
                <a:path w="130810" h="95250">
                  <a:moveTo>
                    <a:pt x="50241" y="67868"/>
                  </a:moveTo>
                  <a:lnTo>
                    <a:pt x="49237" y="68313"/>
                  </a:lnTo>
                  <a:lnTo>
                    <a:pt x="49390" y="67906"/>
                  </a:lnTo>
                  <a:lnTo>
                    <a:pt x="48209" y="68453"/>
                  </a:lnTo>
                  <a:lnTo>
                    <a:pt x="47777" y="68249"/>
                  </a:lnTo>
                  <a:lnTo>
                    <a:pt x="47802" y="67691"/>
                  </a:lnTo>
                  <a:lnTo>
                    <a:pt x="48107" y="67449"/>
                  </a:lnTo>
                  <a:lnTo>
                    <a:pt x="47815" y="67551"/>
                  </a:lnTo>
                  <a:lnTo>
                    <a:pt x="47713" y="66840"/>
                  </a:lnTo>
                  <a:lnTo>
                    <a:pt x="47104" y="67170"/>
                  </a:lnTo>
                  <a:lnTo>
                    <a:pt x="47040" y="68148"/>
                  </a:lnTo>
                  <a:lnTo>
                    <a:pt x="47625" y="68656"/>
                  </a:lnTo>
                  <a:lnTo>
                    <a:pt x="48641" y="68656"/>
                  </a:lnTo>
                  <a:lnTo>
                    <a:pt x="48628" y="68922"/>
                  </a:lnTo>
                  <a:lnTo>
                    <a:pt x="48323" y="69037"/>
                  </a:lnTo>
                  <a:lnTo>
                    <a:pt x="48183" y="69151"/>
                  </a:lnTo>
                  <a:lnTo>
                    <a:pt x="48920" y="69113"/>
                  </a:lnTo>
                  <a:lnTo>
                    <a:pt x="49923" y="68821"/>
                  </a:lnTo>
                  <a:lnTo>
                    <a:pt x="50241" y="67868"/>
                  </a:lnTo>
                  <a:close/>
                </a:path>
                <a:path w="130810" h="95250">
                  <a:moveTo>
                    <a:pt x="51015" y="68465"/>
                  </a:moveTo>
                  <a:lnTo>
                    <a:pt x="50888" y="68351"/>
                  </a:lnTo>
                  <a:lnTo>
                    <a:pt x="50749" y="68199"/>
                  </a:lnTo>
                  <a:lnTo>
                    <a:pt x="50507" y="68326"/>
                  </a:lnTo>
                  <a:lnTo>
                    <a:pt x="51015" y="68465"/>
                  </a:lnTo>
                  <a:close/>
                </a:path>
                <a:path w="130810" h="95250">
                  <a:moveTo>
                    <a:pt x="51257" y="68529"/>
                  </a:moveTo>
                  <a:lnTo>
                    <a:pt x="51015" y="68465"/>
                  </a:lnTo>
                  <a:lnTo>
                    <a:pt x="51168" y="68580"/>
                  </a:lnTo>
                  <a:close/>
                </a:path>
                <a:path w="130810" h="95250">
                  <a:moveTo>
                    <a:pt x="51409" y="69342"/>
                  </a:moveTo>
                  <a:lnTo>
                    <a:pt x="50622" y="68961"/>
                  </a:lnTo>
                  <a:lnTo>
                    <a:pt x="49898" y="69469"/>
                  </a:lnTo>
                  <a:lnTo>
                    <a:pt x="50038" y="69723"/>
                  </a:lnTo>
                  <a:lnTo>
                    <a:pt x="50482" y="69342"/>
                  </a:lnTo>
                  <a:lnTo>
                    <a:pt x="51409" y="69342"/>
                  </a:lnTo>
                  <a:close/>
                </a:path>
                <a:path w="130810" h="95250">
                  <a:moveTo>
                    <a:pt x="51498" y="68592"/>
                  </a:moveTo>
                  <a:lnTo>
                    <a:pt x="51358" y="68440"/>
                  </a:lnTo>
                  <a:lnTo>
                    <a:pt x="51498" y="68592"/>
                  </a:lnTo>
                  <a:close/>
                </a:path>
                <a:path w="130810" h="95250">
                  <a:moveTo>
                    <a:pt x="51790" y="69342"/>
                  </a:moveTo>
                  <a:lnTo>
                    <a:pt x="51409" y="69342"/>
                  </a:lnTo>
                  <a:lnTo>
                    <a:pt x="51739" y="69507"/>
                  </a:lnTo>
                  <a:lnTo>
                    <a:pt x="51790" y="69342"/>
                  </a:lnTo>
                  <a:close/>
                </a:path>
                <a:path w="130810" h="95250">
                  <a:moveTo>
                    <a:pt x="52781" y="69977"/>
                  </a:moveTo>
                  <a:lnTo>
                    <a:pt x="51739" y="69507"/>
                  </a:lnTo>
                  <a:lnTo>
                    <a:pt x="51638" y="69862"/>
                  </a:lnTo>
                  <a:lnTo>
                    <a:pt x="52349" y="70104"/>
                  </a:lnTo>
                  <a:lnTo>
                    <a:pt x="52781" y="69977"/>
                  </a:lnTo>
                  <a:close/>
                </a:path>
                <a:path w="130810" h="95250">
                  <a:moveTo>
                    <a:pt x="53403" y="72047"/>
                  </a:moveTo>
                  <a:lnTo>
                    <a:pt x="52806" y="71501"/>
                  </a:lnTo>
                  <a:lnTo>
                    <a:pt x="53238" y="72390"/>
                  </a:lnTo>
                  <a:lnTo>
                    <a:pt x="53403" y="72047"/>
                  </a:lnTo>
                  <a:close/>
                </a:path>
                <a:path w="130810" h="95250">
                  <a:moveTo>
                    <a:pt x="54038" y="70993"/>
                  </a:moveTo>
                  <a:lnTo>
                    <a:pt x="53251" y="70739"/>
                  </a:lnTo>
                  <a:lnTo>
                    <a:pt x="52311" y="70739"/>
                  </a:lnTo>
                  <a:lnTo>
                    <a:pt x="51892" y="70612"/>
                  </a:lnTo>
                  <a:lnTo>
                    <a:pt x="51485" y="70485"/>
                  </a:lnTo>
                  <a:lnTo>
                    <a:pt x="51587" y="70015"/>
                  </a:lnTo>
                  <a:lnTo>
                    <a:pt x="51523" y="70231"/>
                  </a:lnTo>
                  <a:lnTo>
                    <a:pt x="51346" y="70612"/>
                  </a:lnTo>
                  <a:lnTo>
                    <a:pt x="50761" y="70358"/>
                  </a:lnTo>
                  <a:lnTo>
                    <a:pt x="50165" y="72136"/>
                  </a:lnTo>
                  <a:lnTo>
                    <a:pt x="52793" y="71513"/>
                  </a:lnTo>
                  <a:lnTo>
                    <a:pt x="53111" y="71374"/>
                  </a:lnTo>
                  <a:lnTo>
                    <a:pt x="53594" y="70993"/>
                  </a:lnTo>
                  <a:lnTo>
                    <a:pt x="54038" y="70993"/>
                  </a:lnTo>
                  <a:close/>
                </a:path>
                <a:path w="130810" h="95250">
                  <a:moveTo>
                    <a:pt x="54508" y="70916"/>
                  </a:moveTo>
                  <a:lnTo>
                    <a:pt x="54356" y="70866"/>
                  </a:lnTo>
                  <a:lnTo>
                    <a:pt x="54190" y="70866"/>
                  </a:lnTo>
                  <a:lnTo>
                    <a:pt x="54038" y="70891"/>
                  </a:lnTo>
                  <a:lnTo>
                    <a:pt x="54165" y="70929"/>
                  </a:lnTo>
                  <a:lnTo>
                    <a:pt x="54394" y="71031"/>
                  </a:lnTo>
                  <a:close/>
                </a:path>
                <a:path w="130810" h="95250">
                  <a:moveTo>
                    <a:pt x="54635" y="71158"/>
                  </a:moveTo>
                  <a:lnTo>
                    <a:pt x="54394" y="71031"/>
                  </a:lnTo>
                  <a:lnTo>
                    <a:pt x="54229" y="71221"/>
                  </a:lnTo>
                  <a:lnTo>
                    <a:pt x="54394" y="71170"/>
                  </a:lnTo>
                  <a:lnTo>
                    <a:pt x="54635" y="71158"/>
                  </a:lnTo>
                  <a:close/>
                </a:path>
                <a:path w="130810" h="95250">
                  <a:moveTo>
                    <a:pt x="54838" y="71285"/>
                  </a:moveTo>
                  <a:lnTo>
                    <a:pt x="54635" y="71158"/>
                  </a:lnTo>
                  <a:lnTo>
                    <a:pt x="54838" y="71285"/>
                  </a:lnTo>
                  <a:close/>
                </a:path>
                <a:path w="130810" h="95250">
                  <a:moveTo>
                    <a:pt x="56057" y="72021"/>
                  </a:moveTo>
                  <a:lnTo>
                    <a:pt x="55918" y="72136"/>
                  </a:lnTo>
                  <a:lnTo>
                    <a:pt x="56057" y="72021"/>
                  </a:lnTo>
                  <a:close/>
                </a:path>
                <a:path w="130810" h="95250">
                  <a:moveTo>
                    <a:pt x="56362" y="71882"/>
                  </a:moveTo>
                  <a:lnTo>
                    <a:pt x="56235" y="71856"/>
                  </a:lnTo>
                  <a:lnTo>
                    <a:pt x="56057" y="72034"/>
                  </a:lnTo>
                  <a:lnTo>
                    <a:pt x="56362" y="71882"/>
                  </a:lnTo>
                  <a:close/>
                </a:path>
                <a:path w="130810" h="95250">
                  <a:moveTo>
                    <a:pt x="56553" y="71932"/>
                  </a:moveTo>
                  <a:lnTo>
                    <a:pt x="56540" y="71805"/>
                  </a:lnTo>
                  <a:lnTo>
                    <a:pt x="56362" y="71882"/>
                  </a:lnTo>
                  <a:lnTo>
                    <a:pt x="56553" y="71932"/>
                  </a:lnTo>
                  <a:close/>
                </a:path>
                <a:path w="130810" h="95250">
                  <a:moveTo>
                    <a:pt x="57302" y="73139"/>
                  </a:moveTo>
                  <a:lnTo>
                    <a:pt x="57010" y="72847"/>
                  </a:lnTo>
                  <a:lnTo>
                    <a:pt x="56832" y="72009"/>
                  </a:lnTo>
                  <a:lnTo>
                    <a:pt x="56553" y="71932"/>
                  </a:lnTo>
                  <a:lnTo>
                    <a:pt x="56680" y="73355"/>
                  </a:lnTo>
                  <a:lnTo>
                    <a:pt x="57302" y="73139"/>
                  </a:lnTo>
                  <a:close/>
                </a:path>
                <a:path w="130810" h="95250">
                  <a:moveTo>
                    <a:pt x="60464" y="80302"/>
                  </a:moveTo>
                  <a:lnTo>
                    <a:pt x="60363" y="79514"/>
                  </a:lnTo>
                  <a:lnTo>
                    <a:pt x="59867" y="79171"/>
                  </a:lnTo>
                  <a:lnTo>
                    <a:pt x="60286" y="80225"/>
                  </a:lnTo>
                  <a:lnTo>
                    <a:pt x="60464" y="80302"/>
                  </a:lnTo>
                  <a:close/>
                </a:path>
                <a:path w="130810" h="95250">
                  <a:moveTo>
                    <a:pt x="60528" y="46977"/>
                  </a:moveTo>
                  <a:lnTo>
                    <a:pt x="60274" y="46736"/>
                  </a:lnTo>
                  <a:lnTo>
                    <a:pt x="58966" y="45478"/>
                  </a:lnTo>
                  <a:lnTo>
                    <a:pt x="59169" y="47040"/>
                  </a:lnTo>
                  <a:lnTo>
                    <a:pt x="59207" y="47205"/>
                  </a:lnTo>
                  <a:lnTo>
                    <a:pt x="59182" y="47040"/>
                  </a:lnTo>
                  <a:lnTo>
                    <a:pt x="59372" y="46736"/>
                  </a:lnTo>
                  <a:lnTo>
                    <a:pt x="60528" y="46977"/>
                  </a:lnTo>
                  <a:close/>
                </a:path>
                <a:path w="130810" h="95250">
                  <a:moveTo>
                    <a:pt x="60566" y="56946"/>
                  </a:moveTo>
                  <a:lnTo>
                    <a:pt x="60413" y="56896"/>
                  </a:lnTo>
                  <a:lnTo>
                    <a:pt x="60490" y="57023"/>
                  </a:lnTo>
                  <a:close/>
                </a:path>
                <a:path w="130810" h="95250">
                  <a:moveTo>
                    <a:pt x="60579" y="57658"/>
                  </a:moveTo>
                  <a:lnTo>
                    <a:pt x="60490" y="57023"/>
                  </a:lnTo>
                  <a:lnTo>
                    <a:pt x="60388" y="57150"/>
                  </a:lnTo>
                  <a:lnTo>
                    <a:pt x="60337" y="57404"/>
                  </a:lnTo>
                  <a:lnTo>
                    <a:pt x="60502" y="57785"/>
                  </a:lnTo>
                  <a:lnTo>
                    <a:pt x="60579" y="57658"/>
                  </a:lnTo>
                  <a:close/>
                </a:path>
                <a:path w="130810" h="95250">
                  <a:moveTo>
                    <a:pt x="60960" y="81851"/>
                  </a:moveTo>
                  <a:lnTo>
                    <a:pt x="60286" y="80225"/>
                  </a:lnTo>
                  <a:lnTo>
                    <a:pt x="59842" y="80022"/>
                  </a:lnTo>
                  <a:lnTo>
                    <a:pt x="60960" y="81851"/>
                  </a:lnTo>
                  <a:close/>
                </a:path>
                <a:path w="130810" h="95250">
                  <a:moveTo>
                    <a:pt x="61493" y="80289"/>
                  </a:moveTo>
                  <a:lnTo>
                    <a:pt x="60337" y="79311"/>
                  </a:lnTo>
                  <a:lnTo>
                    <a:pt x="60363" y="79514"/>
                  </a:lnTo>
                  <a:lnTo>
                    <a:pt x="61493" y="80289"/>
                  </a:lnTo>
                  <a:close/>
                </a:path>
                <a:path w="130810" h="95250">
                  <a:moveTo>
                    <a:pt x="63055" y="79857"/>
                  </a:moveTo>
                  <a:lnTo>
                    <a:pt x="62128" y="79756"/>
                  </a:lnTo>
                  <a:lnTo>
                    <a:pt x="62979" y="80098"/>
                  </a:lnTo>
                  <a:lnTo>
                    <a:pt x="63055" y="79857"/>
                  </a:lnTo>
                  <a:close/>
                </a:path>
                <a:path w="130810" h="95250">
                  <a:moveTo>
                    <a:pt x="63919" y="77292"/>
                  </a:moveTo>
                  <a:lnTo>
                    <a:pt x="63868" y="77089"/>
                  </a:lnTo>
                  <a:lnTo>
                    <a:pt x="63741" y="76962"/>
                  </a:lnTo>
                  <a:lnTo>
                    <a:pt x="63538" y="77216"/>
                  </a:lnTo>
                  <a:lnTo>
                    <a:pt x="63919" y="77292"/>
                  </a:lnTo>
                  <a:close/>
                </a:path>
                <a:path w="130810" h="95250">
                  <a:moveTo>
                    <a:pt x="64008" y="76568"/>
                  </a:moveTo>
                  <a:lnTo>
                    <a:pt x="63169" y="76327"/>
                  </a:lnTo>
                  <a:lnTo>
                    <a:pt x="63741" y="76962"/>
                  </a:lnTo>
                  <a:lnTo>
                    <a:pt x="63957" y="76708"/>
                  </a:lnTo>
                  <a:lnTo>
                    <a:pt x="64008" y="76568"/>
                  </a:lnTo>
                  <a:close/>
                </a:path>
                <a:path w="130810" h="95250">
                  <a:moveTo>
                    <a:pt x="65773" y="83451"/>
                  </a:moveTo>
                  <a:lnTo>
                    <a:pt x="65366" y="82905"/>
                  </a:lnTo>
                  <a:lnTo>
                    <a:pt x="64579" y="82664"/>
                  </a:lnTo>
                  <a:lnTo>
                    <a:pt x="65163" y="83350"/>
                  </a:lnTo>
                  <a:lnTo>
                    <a:pt x="65036" y="83489"/>
                  </a:lnTo>
                  <a:lnTo>
                    <a:pt x="65633" y="83464"/>
                  </a:lnTo>
                  <a:lnTo>
                    <a:pt x="65773" y="83451"/>
                  </a:lnTo>
                  <a:close/>
                </a:path>
                <a:path w="130810" h="95250">
                  <a:moveTo>
                    <a:pt x="70751" y="58521"/>
                  </a:moveTo>
                  <a:lnTo>
                    <a:pt x="70485" y="58420"/>
                  </a:lnTo>
                  <a:lnTo>
                    <a:pt x="69799" y="58585"/>
                  </a:lnTo>
                  <a:lnTo>
                    <a:pt x="70002" y="58674"/>
                  </a:lnTo>
                  <a:lnTo>
                    <a:pt x="70751" y="58521"/>
                  </a:lnTo>
                  <a:close/>
                </a:path>
                <a:path w="130810" h="95250">
                  <a:moveTo>
                    <a:pt x="72847" y="59055"/>
                  </a:moveTo>
                  <a:lnTo>
                    <a:pt x="72136" y="58521"/>
                  </a:lnTo>
                  <a:lnTo>
                    <a:pt x="71094" y="57785"/>
                  </a:lnTo>
                  <a:lnTo>
                    <a:pt x="70446" y="58039"/>
                  </a:lnTo>
                  <a:lnTo>
                    <a:pt x="71170" y="58039"/>
                  </a:lnTo>
                  <a:lnTo>
                    <a:pt x="71247" y="58420"/>
                  </a:lnTo>
                  <a:lnTo>
                    <a:pt x="70751" y="58521"/>
                  </a:lnTo>
                  <a:lnTo>
                    <a:pt x="71882" y="58928"/>
                  </a:lnTo>
                  <a:lnTo>
                    <a:pt x="72847" y="59055"/>
                  </a:lnTo>
                  <a:close/>
                </a:path>
                <a:path w="130810" h="95250">
                  <a:moveTo>
                    <a:pt x="74752" y="60540"/>
                  </a:moveTo>
                  <a:lnTo>
                    <a:pt x="74422" y="59905"/>
                  </a:lnTo>
                  <a:lnTo>
                    <a:pt x="73825" y="60071"/>
                  </a:lnTo>
                  <a:lnTo>
                    <a:pt x="74206" y="60413"/>
                  </a:lnTo>
                  <a:lnTo>
                    <a:pt x="74396" y="61036"/>
                  </a:lnTo>
                  <a:lnTo>
                    <a:pt x="74676" y="61087"/>
                  </a:lnTo>
                  <a:lnTo>
                    <a:pt x="74752" y="60540"/>
                  </a:lnTo>
                  <a:close/>
                </a:path>
                <a:path w="130810" h="95250">
                  <a:moveTo>
                    <a:pt x="75412" y="87591"/>
                  </a:moveTo>
                  <a:lnTo>
                    <a:pt x="75196" y="87503"/>
                  </a:lnTo>
                  <a:lnTo>
                    <a:pt x="74879" y="87820"/>
                  </a:lnTo>
                  <a:lnTo>
                    <a:pt x="75412" y="87591"/>
                  </a:lnTo>
                  <a:close/>
                </a:path>
                <a:path w="130810" h="95250">
                  <a:moveTo>
                    <a:pt x="75603" y="83362"/>
                  </a:moveTo>
                  <a:lnTo>
                    <a:pt x="75514" y="83185"/>
                  </a:lnTo>
                  <a:lnTo>
                    <a:pt x="75539" y="83337"/>
                  </a:lnTo>
                  <a:close/>
                </a:path>
                <a:path w="130810" h="95250">
                  <a:moveTo>
                    <a:pt x="79730" y="65659"/>
                  </a:moveTo>
                  <a:lnTo>
                    <a:pt x="79692" y="65278"/>
                  </a:lnTo>
                  <a:lnTo>
                    <a:pt x="79311" y="65532"/>
                  </a:lnTo>
                  <a:lnTo>
                    <a:pt x="79730" y="65659"/>
                  </a:lnTo>
                  <a:close/>
                </a:path>
                <a:path w="130810" h="95250">
                  <a:moveTo>
                    <a:pt x="79959" y="88366"/>
                  </a:moveTo>
                  <a:lnTo>
                    <a:pt x="79946" y="87884"/>
                  </a:lnTo>
                  <a:lnTo>
                    <a:pt x="79679" y="87249"/>
                  </a:lnTo>
                  <a:lnTo>
                    <a:pt x="79298" y="86360"/>
                  </a:lnTo>
                  <a:lnTo>
                    <a:pt x="79654" y="86360"/>
                  </a:lnTo>
                  <a:lnTo>
                    <a:pt x="79133" y="85598"/>
                  </a:lnTo>
                  <a:lnTo>
                    <a:pt x="78968" y="85344"/>
                  </a:lnTo>
                  <a:lnTo>
                    <a:pt x="78282" y="84328"/>
                  </a:lnTo>
                  <a:lnTo>
                    <a:pt x="78574" y="84328"/>
                  </a:lnTo>
                  <a:lnTo>
                    <a:pt x="79082" y="84201"/>
                  </a:lnTo>
                  <a:lnTo>
                    <a:pt x="78854" y="84074"/>
                  </a:lnTo>
                  <a:lnTo>
                    <a:pt x="76708" y="83693"/>
                  </a:lnTo>
                  <a:lnTo>
                    <a:pt x="76619" y="84455"/>
                  </a:lnTo>
                  <a:lnTo>
                    <a:pt x="76809" y="84201"/>
                  </a:lnTo>
                  <a:lnTo>
                    <a:pt x="77050" y="84963"/>
                  </a:lnTo>
                  <a:lnTo>
                    <a:pt x="76657" y="85217"/>
                  </a:lnTo>
                  <a:lnTo>
                    <a:pt x="75958" y="85344"/>
                  </a:lnTo>
                  <a:lnTo>
                    <a:pt x="75463" y="85090"/>
                  </a:lnTo>
                  <a:lnTo>
                    <a:pt x="76542" y="84963"/>
                  </a:lnTo>
                  <a:lnTo>
                    <a:pt x="75844" y="84074"/>
                  </a:lnTo>
                  <a:lnTo>
                    <a:pt x="75603" y="83566"/>
                  </a:lnTo>
                  <a:lnTo>
                    <a:pt x="75590" y="83693"/>
                  </a:lnTo>
                  <a:lnTo>
                    <a:pt x="75374" y="83947"/>
                  </a:lnTo>
                  <a:lnTo>
                    <a:pt x="75323" y="84074"/>
                  </a:lnTo>
                  <a:lnTo>
                    <a:pt x="74726" y="82550"/>
                  </a:lnTo>
                  <a:lnTo>
                    <a:pt x="74625" y="85344"/>
                  </a:lnTo>
                  <a:lnTo>
                    <a:pt x="73596" y="84201"/>
                  </a:lnTo>
                  <a:lnTo>
                    <a:pt x="73558" y="83947"/>
                  </a:lnTo>
                  <a:lnTo>
                    <a:pt x="73710" y="83693"/>
                  </a:lnTo>
                  <a:lnTo>
                    <a:pt x="73088" y="83693"/>
                  </a:lnTo>
                  <a:lnTo>
                    <a:pt x="72390" y="83947"/>
                  </a:lnTo>
                  <a:lnTo>
                    <a:pt x="71856" y="83566"/>
                  </a:lnTo>
                  <a:lnTo>
                    <a:pt x="71945" y="82677"/>
                  </a:lnTo>
                  <a:lnTo>
                    <a:pt x="72580" y="83439"/>
                  </a:lnTo>
                  <a:lnTo>
                    <a:pt x="72885" y="82931"/>
                  </a:lnTo>
                  <a:lnTo>
                    <a:pt x="72326" y="82677"/>
                  </a:lnTo>
                  <a:lnTo>
                    <a:pt x="72059" y="82550"/>
                  </a:lnTo>
                  <a:lnTo>
                    <a:pt x="70675" y="83566"/>
                  </a:lnTo>
                  <a:lnTo>
                    <a:pt x="70281" y="82550"/>
                  </a:lnTo>
                  <a:lnTo>
                    <a:pt x="70713" y="82423"/>
                  </a:lnTo>
                  <a:lnTo>
                    <a:pt x="71208" y="82677"/>
                  </a:lnTo>
                  <a:lnTo>
                    <a:pt x="71640" y="82677"/>
                  </a:lnTo>
                  <a:lnTo>
                    <a:pt x="71551" y="82423"/>
                  </a:lnTo>
                  <a:lnTo>
                    <a:pt x="71437" y="82042"/>
                  </a:lnTo>
                  <a:lnTo>
                    <a:pt x="71272" y="81534"/>
                  </a:lnTo>
                  <a:lnTo>
                    <a:pt x="71234" y="81407"/>
                  </a:lnTo>
                  <a:lnTo>
                    <a:pt x="71043" y="81534"/>
                  </a:lnTo>
                  <a:lnTo>
                    <a:pt x="70523" y="81153"/>
                  </a:lnTo>
                  <a:lnTo>
                    <a:pt x="70421" y="81013"/>
                  </a:lnTo>
                  <a:lnTo>
                    <a:pt x="69938" y="80505"/>
                  </a:lnTo>
                  <a:lnTo>
                    <a:pt x="70116" y="80759"/>
                  </a:lnTo>
                  <a:lnTo>
                    <a:pt x="69418" y="80137"/>
                  </a:lnTo>
                  <a:lnTo>
                    <a:pt x="69659" y="80645"/>
                  </a:lnTo>
                  <a:lnTo>
                    <a:pt x="67729" y="82042"/>
                  </a:lnTo>
                  <a:lnTo>
                    <a:pt x="67614" y="81153"/>
                  </a:lnTo>
                  <a:lnTo>
                    <a:pt x="67538" y="80518"/>
                  </a:lnTo>
                  <a:lnTo>
                    <a:pt x="67475" y="80010"/>
                  </a:lnTo>
                  <a:lnTo>
                    <a:pt x="65532" y="80518"/>
                  </a:lnTo>
                  <a:lnTo>
                    <a:pt x="66954" y="80137"/>
                  </a:lnTo>
                  <a:lnTo>
                    <a:pt x="67424" y="80010"/>
                  </a:lnTo>
                  <a:lnTo>
                    <a:pt x="66090" y="80010"/>
                  </a:lnTo>
                  <a:lnTo>
                    <a:pt x="66522" y="79375"/>
                  </a:lnTo>
                  <a:lnTo>
                    <a:pt x="66395" y="78740"/>
                  </a:lnTo>
                  <a:lnTo>
                    <a:pt x="66217" y="78486"/>
                  </a:lnTo>
                  <a:lnTo>
                    <a:pt x="66040" y="78232"/>
                  </a:lnTo>
                  <a:lnTo>
                    <a:pt x="66306" y="78105"/>
                  </a:lnTo>
                  <a:lnTo>
                    <a:pt x="65341" y="78486"/>
                  </a:lnTo>
                  <a:lnTo>
                    <a:pt x="65379" y="78232"/>
                  </a:lnTo>
                  <a:lnTo>
                    <a:pt x="65481" y="77597"/>
                  </a:lnTo>
                  <a:lnTo>
                    <a:pt x="65570" y="77089"/>
                  </a:lnTo>
                  <a:lnTo>
                    <a:pt x="64185" y="77597"/>
                  </a:lnTo>
                  <a:lnTo>
                    <a:pt x="64287" y="77343"/>
                  </a:lnTo>
                  <a:lnTo>
                    <a:pt x="63919" y="77292"/>
                  </a:lnTo>
                  <a:lnTo>
                    <a:pt x="63728" y="77470"/>
                  </a:lnTo>
                  <a:lnTo>
                    <a:pt x="62014" y="77597"/>
                  </a:lnTo>
                  <a:lnTo>
                    <a:pt x="61823" y="76454"/>
                  </a:lnTo>
                  <a:lnTo>
                    <a:pt x="61582" y="74930"/>
                  </a:lnTo>
                  <a:lnTo>
                    <a:pt x="61569" y="74803"/>
                  </a:lnTo>
                  <a:lnTo>
                    <a:pt x="59131" y="74930"/>
                  </a:lnTo>
                  <a:lnTo>
                    <a:pt x="57391" y="74422"/>
                  </a:lnTo>
                  <a:lnTo>
                    <a:pt x="56553" y="75057"/>
                  </a:lnTo>
                  <a:lnTo>
                    <a:pt x="54914" y="74676"/>
                  </a:lnTo>
                  <a:lnTo>
                    <a:pt x="54724" y="73914"/>
                  </a:lnTo>
                  <a:lnTo>
                    <a:pt x="55905" y="73914"/>
                  </a:lnTo>
                  <a:lnTo>
                    <a:pt x="55435" y="73152"/>
                  </a:lnTo>
                  <a:lnTo>
                    <a:pt x="54813" y="72898"/>
                  </a:lnTo>
                  <a:lnTo>
                    <a:pt x="53962" y="72644"/>
                  </a:lnTo>
                  <a:lnTo>
                    <a:pt x="54241" y="72517"/>
                  </a:lnTo>
                  <a:lnTo>
                    <a:pt x="54241" y="71755"/>
                  </a:lnTo>
                  <a:lnTo>
                    <a:pt x="53657" y="71501"/>
                  </a:lnTo>
                  <a:lnTo>
                    <a:pt x="53530" y="71755"/>
                  </a:lnTo>
                  <a:lnTo>
                    <a:pt x="53517" y="72136"/>
                  </a:lnTo>
                  <a:lnTo>
                    <a:pt x="53657" y="72263"/>
                  </a:lnTo>
                  <a:lnTo>
                    <a:pt x="52527" y="73025"/>
                  </a:lnTo>
                  <a:lnTo>
                    <a:pt x="54114" y="72898"/>
                  </a:lnTo>
                  <a:lnTo>
                    <a:pt x="54025" y="73533"/>
                  </a:lnTo>
                  <a:lnTo>
                    <a:pt x="53848" y="74041"/>
                  </a:lnTo>
                  <a:lnTo>
                    <a:pt x="53276" y="73787"/>
                  </a:lnTo>
                  <a:lnTo>
                    <a:pt x="53581" y="74803"/>
                  </a:lnTo>
                  <a:lnTo>
                    <a:pt x="54063" y="74041"/>
                  </a:lnTo>
                  <a:lnTo>
                    <a:pt x="54152" y="73914"/>
                  </a:lnTo>
                  <a:lnTo>
                    <a:pt x="54343" y="75057"/>
                  </a:lnTo>
                  <a:lnTo>
                    <a:pt x="54190" y="75057"/>
                  </a:lnTo>
                  <a:lnTo>
                    <a:pt x="55092" y="75184"/>
                  </a:lnTo>
                  <a:lnTo>
                    <a:pt x="54813" y="75311"/>
                  </a:lnTo>
                  <a:lnTo>
                    <a:pt x="54698" y="76073"/>
                  </a:lnTo>
                  <a:lnTo>
                    <a:pt x="55219" y="76962"/>
                  </a:lnTo>
                  <a:lnTo>
                    <a:pt x="56908" y="76073"/>
                  </a:lnTo>
                  <a:lnTo>
                    <a:pt x="56857" y="77216"/>
                  </a:lnTo>
                  <a:lnTo>
                    <a:pt x="56705" y="77216"/>
                  </a:lnTo>
                  <a:lnTo>
                    <a:pt x="58661" y="77978"/>
                  </a:lnTo>
                  <a:lnTo>
                    <a:pt x="57365" y="76581"/>
                  </a:lnTo>
                  <a:lnTo>
                    <a:pt x="59258" y="76454"/>
                  </a:lnTo>
                  <a:lnTo>
                    <a:pt x="58940" y="78994"/>
                  </a:lnTo>
                  <a:lnTo>
                    <a:pt x="59613" y="78232"/>
                  </a:lnTo>
                  <a:lnTo>
                    <a:pt x="59931" y="78486"/>
                  </a:lnTo>
                  <a:lnTo>
                    <a:pt x="60629" y="78232"/>
                  </a:lnTo>
                  <a:lnTo>
                    <a:pt x="60807" y="78740"/>
                  </a:lnTo>
                  <a:lnTo>
                    <a:pt x="59931" y="78498"/>
                  </a:lnTo>
                  <a:lnTo>
                    <a:pt x="60007" y="78752"/>
                  </a:lnTo>
                  <a:lnTo>
                    <a:pt x="59842" y="78994"/>
                  </a:lnTo>
                  <a:lnTo>
                    <a:pt x="60807" y="78752"/>
                  </a:lnTo>
                  <a:lnTo>
                    <a:pt x="61087" y="79502"/>
                  </a:lnTo>
                  <a:lnTo>
                    <a:pt x="63233" y="79375"/>
                  </a:lnTo>
                  <a:lnTo>
                    <a:pt x="63055" y="79857"/>
                  </a:lnTo>
                  <a:lnTo>
                    <a:pt x="63347" y="79883"/>
                  </a:lnTo>
                  <a:lnTo>
                    <a:pt x="63246" y="80200"/>
                  </a:lnTo>
                  <a:lnTo>
                    <a:pt x="62979" y="80098"/>
                  </a:lnTo>
                  <a:lnTo>
                    <a:pt x="62738" y="80772"/>
                  </a:lnTo>
                  <a:lnTo>
                    <a:pt x="63068" y="80518"/>
                  </a:lnTo>
                  <a:lnTo>
                    <a:pt x="62852" y="81407"/>
                  </a:lnTo>
                  <a:lnTo>
                    <a:pt x="64592" y="80137"/>
                  </a:lnTo>
                  <a:lnTo>
                    <a:pt x="64846" y="80759"/>
                  </a:lnTo>
                  <a:lnTo>
                    <a:pt x="64935" y="81407"/>
                  </a:lnTo>
                  <a:lnTo>
                    <a:pt x="64427" y="81915"/>
                  </a:lnTo>
                  <a:lnTo>
                    <a:pt x="63842" y="81026"/>
                  </a:lnTo>
                  <a:lnTo>
                    <a:pt x="64325" y="82169"/>
                  </a:lnTo>
                  <a:lnTo>
                    <a:pt x="64617" y="81915"/>
                  </a:lnTo>
                  <a:lnTo>
                    <a:pt x="65481" y="81153"/>
                  </a:lnTo>
                  <a:lnTo>
                    <a:pt x="65824" y="83312"/>
                  </a:lnTo>
                  <a:lnTo>
                    <a:pt x="66624" y="83439"/>
                  </a:lnTo>
                  <a:lnTo>
                    <a:pt x="66509" y="83718"/>
                  </a:lnTo>
                  <a:lnTo>
                    <a:pt x="66471" y="83972"/>
                  </a:lnTo>
                  <a:lnTo>
                    <a:pt x="66662" y="84099"/>
                  </a:lnTo>
                  <a:lnTo>
                    <a:pt x="67106" y="83350"/>
                  </a:lnTo>
                  <a:lnTo>
                    <a:pt x="67335" y="83045"/>
                  </a:lnTo>
                  <a:lnTo>
                    <a:pt x="67068" y="83312"/>
                  </a:lnTo>
                  <a:lnTo>
                    <a:pt x="66852" y="83400"/>
                  </a:lnTo>
                  <a:lnTo>
                    <a:pt x="66675" y="83400"/>
                  </a:lnTo>
                  <a:lnTo>
                    <a:pt x="67183" y="82423"/>
                  </a:lnTo>
                  <a:lnTo>
                    <a:pt x="68440" y="83693"/>
                  </a:lnTo>
                  <a:lnTo>
                    <a:pt x="69811" y="83947"/>
                  </a:lnTo>
                  <a:lnTo>
                    <a:pt x="69570" y="84201"/>
                  </a:lnTo>
                  <a:lnTo>
                    <a:pt x="71818" y="85598"/>
                  </a:lnTo>
                  <a:lnTo>
                    <a:pt x="72847" y="86360"/>
                  </a:lnTo>
                  <a:lnTo>
                    <a:pt x="73406" y="85598"/>
                  </a:lnTo>
                  <a:lnTo>
                    <a:pt x="74523" y="86233"/>
                  </a:lnTo>
                  <a:lnTo>
                    <a:pt x="75425" y="86360"/>
                  </a:lnTo>
                  <a:lnTo>
                    <a:pt x="75412" y="86487"/>
                  </a:lnTo>
                  <a:lnTo>
                    <a:pt x="75196" y="86995"/>
                  </a:lnTo>
                  <a:lnTo>
                    <a:pt x="74942" y="87122"/>
                  </a:lnTo>
                  <a:lnTo>
                    <a:pt x="74358" y="87249"/>
                  </a:lnTo>
                  <a:lnTo>
                    <a:pt x="75184" y="87503"/>
                  </a:lnTo>
                  <a:lnTo>
                    <a:pt x="75514" y="87249"/>
                  </a:lnTo>
                  <a:lnTo>
                    <a:pt x="75831" y="87249"/>
                  </a:lnTo>
                  <a:lnTo>
                    <a:pt x="76403" y="87376"/>
                  </a:lnTo>
                  <a:lnTo>
                    <a:pt x="75920" y="88011"/>
                  </a:lnTo>
                  <a:lnTo>
                    <a:pt x="77050" y="88392"/>
                  </a:lnTo>
                  <a:lnTo>
                    <a:pt x="78486" y="87884"/>
                  </a:lnTo>
                  <a:lnTo>
                    <a:pt x="79743" y="88900"/>
                  </a:lnTo>
                  <a:lnTo>
                    <a:pt x="79959" y="88366"/>
                  </a:lnTo>
                  <a:close/>
                </a:path>
                <a:path w="130810" h="95250">
                  <a:moveTo>
                    <a:pt x="80187" y="64516"/>
                  </a:moveTo>
                  <a:lnTo>
                    <a:pt x="79616" y="64389"/>
                  </a:lnTo>
                  <a:lnTo>
                    <a:pt x="79692" y="65278"/>
                  </a:lnTo>
                  <a:lnTo>
                    <a:pt x="80048" y="65024"/>
                  </a:lnTo>
                  <a:lnTo>
                    <a:pt x="80048" y="65405"/>
                  </a:lnTo>
                  <a:lnTo>
                    <a:pt x="80111" y="65024"/>
                  </a:lnTo>
                  <a:lnTo>
                    <a:pt x="80187" y="64516"/>
                  </a:lnTo>
                  <a:close/>
                </a:path>
                <a:path w="130810" h="95250">
                  <a:moveTo>
                    <a:pt x="80708" y="87414"/>
                  </a:moveTo>
                  <a:lnTo>
                    <a:pt x="80403" y="87503"/>
                  </a:lnTo>
                  <a:lnTo>
                    <a:pt x="80695" y="87503"/>
                  </a:lnTo>
                  <a:close/>
                </a:path>
                <a:path w="130810" h="95250">
                  <a:moveTo>
                    <a:pt x="80733" y="87820"/>
                  </a:moveTo>
                  <a:lnTo>
                    <a:pt x="80213" y="88138"/>
                  </a:lnTo>
                  <a:lnTo>
                    <a:pt x="80695" y="88582"/>
                  </a:lnTo>
                  <a:lnTo>
                    <a:pt x="80733" y="87820"/>
                  </a:lnTo>
                  <a:close/>
                </a:path>
                <a:path w="130810" h="95250">
                  <a:moveTo>
                    <a:pt x="80886" y="87718"/>
                  </a:moveTo>
                  <a:lnTo>
                    <a:pt x="80733" y="87630"/>
                  </a:lnTo>
                  <a:lnTo>
                    <a:pt x="80733" y="87820"/>
                  </a:lnTo>
                  <a:lnTo>
                    <a:pt x="80886" y="87718"/>
                  </a:lnTo>
                  <a:close/>
                </a:path>
                <a:path w="130810" h="95250">
                  <a:moveTo>
                    <a:pt x="80886" y="86360"/>
                  </a:moveTo>
                  <a:lnTo>
                    <a:pt x="79654" y="86360"/>
                  </a:lnTo>
                  <a:lnTo>
                    <a:pt x="80086" y="86995"/>
                  </a:lnTo>
                  <a:lnTo>
                    <a:pt x="80886" y="86360"/>
                  </a:lnTo>
                  <a:close/>
                </a:path>
                <a:path w="130810" h="95250">
                  <a:moveTo>
                    <a:pt x="80975" y="88582"/>
                  </a:moveTo>
                  <a:lnTo>
                    <a:pt x="80899" y="88392"/>
                  </a:lnTo>
                  <a:lnTo>
                    <a:pt x="80797" y="88582"/>
                  </a:lnTo>
                  <a:lnTo>
                    <a:pt x="80975" y="88582"/>
                  </a:lnTo>
                  <a:close/>
                </a:path>
                <a:path w="130810" h="95250">
                  <a:moveTo>
                    <a:pt x="81114" y="88887"/>
                  </a:moveTo>
                  <a:lnTo>
                    <a:pt x="81013" y="88646"/>
                  </a:lnTo>
                  <a:lnTo>
                    <a:pt x="80772" y="88646"/>
                  </a:lnTo>
                  <a:lnTo>
                    <a:pt x="80619" y="88646"/>
                  </a:lnTo>
                  <a:lnTo>
                    <a:pt x="81114" y="88887"/>
                  </a:lnTo>
                  <a:close/>
                </a:path>
                <a:path w="130810" h="95250">
                  <a:moveTo>
                    <a:pt x="81953" y="90131"/>
                  </a:moveTo>
                  <a:lnTo>
                    <a:pt x="81915" y="89916"/>
                  </a:lnTo>
                  <a:lnTo>
                    <a:pt x="81902" y="90043"/>
                  </a:lnTo>
                  <a:lnTo>
                    <a:pt x="81915" y="90233"/>
                  </a:lnTo>
                  <a:close/>
                </a:path>
                <a:path w="130810" h="95250">
                  <a:moveTo>
                    <a:pt x="87630" y="90297"/>
                  </a:moveTo>
                  <a:lnTo>
                    <a:pt x="87363" y="90119"/>
                  </a:lnTo>
                  <a:lnTo>
                    <a:pt x="87528" y="90258"/>
                  </a:lnTo>
                  <a:close/>
                </a:path>
                <a:path w="130810" h="95250">
                  <a:moveTo>
                    <a:pt x="88417" y="90436"/>
                  </a:moveTo>
                  <a:lnTo>
                    <a:pt x="87972" y="90436"/>
                  </a:lnTo>
                  <a:lnTo>
                    <a:pt x="87630" y="90297"/>
                  </a:lnTo>
                  <a:lnTo>
                    <a:pt x="88303" y="90754"/>
                  </a:lnTo>
                  <a:lnTo>
                    <a:pt x="88417" y="90436"/>
                  </a:lnTo>
                  <a:close/>
                </a:path>
                <a:path w="130810" h="95250">
                  <a:moveTo>
                    <a:pt x="89496" y="75565"/>
                  </a:moveTo>
                  <a:lnTo>
                    <a:pt x="89039" y="75565"/>
                  </a:lnTo>
                  <a:lnTo>
                    <a:pt x="89496" y="75565"/>
                  </a:lnTo>
                  <a:close/>
                </a:path>
                <a:path w="130810" h="95250">
                  <a:moveTo>
                    <a:pt x="94856" y="70421"/>
                  </a:moveTo>
                  <a:lnTo>
                    <a:pt x="94513" y="70167"/>
                  </a:lnTo>
                  <a:lnTo>
                    <a:pt x="94564" y="70307"/>
                  </a:lnTo>
                  <a:lnTo>
                    <a:pt x="94856" y="70421"/>
                  </a:lnTo>
                  <a:close/>
                </a:path>
                <a:path w="130810" h="95250">
                  <a:moveTo>
                    <a:pt x="96812" y="69811"/>
                  </a:moveTo>
                  <a:lnTo>
                    <a:pt x="96088" y="69888"/>
                  </a:lnTo>
                  <a:lnTo>
                    <a:pt x="95961" y="70866"/>
                  </a:lnTo>
                  <a:lnTo>
                    <a:pt x="96393" y="70827"/>
                  </a:lnTo>
                  <a:lnTo>
                    <a:pt x="96812" y="69811"/>
                  </a:lnTo>
                  <a:close/>
                </a:path>
                <a:path w="130810" h="95250">
                  <a:moveTo>
                    <a:pt x="98069" y="93167"/>
                  </a:moveTo>
                  <a:lnTo>
                    <a:pt x="97485" y="92938"/>
                  </a:lnTo>
                  <a:lnTo>
                    <a:pt x="97434" y="93230"/>
                  </a:lnTo>
                  <a:lnTo>
                    <a:pt x="98069" y="93167"/>
                  </a:lnTo>
                  <a:close/>
                </a:path>
                <a:path w="130810" h="95250">
                  <a:moveTo>
                    <a:pt x="99860" y="78994"/>
                  </a:moveTo>
                  <a:lnTo>
                    <a:pt x="98653" y="78498"/>
                  </a:lnTo>
                  <a:lnTo>
                    <a:pt x="98971" y="78689"/>
                  </a:lnTo>
                  <a:lnTo>
                    <a:pt x="99415" y="78867"/>
                  </a:lnTo>
                  <a:lnTo>
                    <a:pt x="99860" y="78994"/>
                  </a:lnTo>
                  <a:close/>
                </a:path>
                <a:path w="130810" h="95250">
                  <a:moveTo>
                    <a:pt x="99999" y="79044"/>
                  </a:moveTo>
                  <a:lnTo>
                    <a:pt x="99860" y="79006"/>
                  </a:lnTo>
                  <a:lnTo>
                    <a:pt x="99987" y="79057"/>
                  </a:lnTo>
                  <a:close/>
                </a:path>
                <a:path w="130810" h="95250">
                  <a:moveTo>
                    <a:pt x="101892" y="72301"/>
                  </a:moveTo>
                  <a:lnTo>
                    <a:pt x="101600" y="72339"/>
                  </a:lnTo>
                  <a:lnTo>
                    <a:pt x="101892" y="72301"/>
                  </a:lnTo>
                  <a:close/>
                </a:path>
                <a:path w="130810" h="95250">
                  <a:moveTo>
                    <a:pt x="102095" y="72555"/>
                  </a:moveTo>
                  <a:lnTo>
                    <a:pt x="101917" y="72364"/>
                  </a:lnTo>
                  <a:lnTo>
                    <a:pt x="102095" y="72555"/>
                  </a:lnTo>
                  <a:close/>
                </a:path>
                <a:path w="130810" h="95250">
                  <a:moveTo>
                    <a:pt x="104152" y="88785"/>
                  </a:moveTo>
                  <a:lnTo>
                    <a:pt x="103581" y="88290"/>
                  </a:lnTo>
                  <a:lnTo>
                    <a:pt x="103289" y="89001"/>
                  </a:lnTo>
                  <a:lnTo>
                    <a:pt x="104152" y="88785"/>
                  </a:lnTo>
                  <a:close/>
                </a:path>
                <a:path w="130810" h="95250">
                  <a:moveTo>
                    <a:pt x="108661" y="94246"/>
                  </a:moveTo>
                  <a:lnTo>
                    <a:pt x="107873" y="94437"/>
                  </a:lnTo>
                  <a:lnTo>
                    <a:pt x="107594" y="94551"/>
                  </a:lnTo>
                  <a:lnTo>
                    <a:pt x="107962" y="94462"/>
                  </a:lnTo>
                  <a:lnTo>
                    <a:pt x="108305" y="94361"/>
                  </a:lnTo>
                  <a:lnTo>
                    <a:pt x="108661" y="94246"/>
                  </a:lnTo>
                  <a:close/>
                </a:path>
                <a:path w="130810" h="95250">
                  <a:moveTo>
                    <a:pt x="109080" y="93497"/>
                  </a:moveTo>
                  <a:lnTo>
                    <a:pt x="108610" y="93014"/>
                  </a:lnTo>
                  <a:lnTo>
                    <a:pt x="108242" y="93599"/>
                  </a:lnTo>
                  <a:lnTo>
                    <a:pt x="109080" y="93497"/>
                  </a:lnTo>
                  <a:close/>
                </a:path>
                <a:path w="130810" h="95250">
                  <a:moveTo>
                    <a:pt x="109880" y="73748"/>
                  </a:moveTo>
                  <a:lnTo>
                    <a:pt x="109766" y="73418"/>
                  </a:lnTo>
                  <a:lnTo>
                    <a:pt x="109766" y="73583"/>
                  </a:lnTo>
                  <a:lnTo>
                    <a:pt x="109867" y="73837"/>
                  </a:lnTo>
                  <a:close/>
                </a:path>
                <a:path w="130810" h="95250">
                  <a:moveTo>
                    <a:pt x="110172" y="93345"/>
                  </a:moveTo>
                  <a:lnTo>
                    <a:pt x="109207" y="93472"/>
                  </a:lnTo>
                  <a:lnTo>
                    <a:pt x="109181" y="93599"/>
                  </a:lnTo>
                  <a:lnTo>
                    <a:pt x="109562" y="93980"/>
                  </a:lnTo>
                  <a:lnTo>
                    <a:pt x="110172" y="93345"/>
                  </a:lnTo>
                  <a:close/>
                </a:path>
                <a:path w="130810" h="95250">
                  <a:moveTo>
                    <a:pt x="113614" y="88963"/>
                  </a:moveTo>
                  <a:lnTo>
                    <a:pt x="113258" y="88938"/>
                  </a:lnTo>
                  <a:lnTo>
                    <a:pt x="112966" y="88912"/>
                  </a:lnTo>
                  <a:lnTo>
                    <a:pt x="112991" y="89408"/>
                  </a:lnTo>
                  <a:lnTo>
                    <a:pt x="113195" y="89242"/>
                  </a:lnTo>
                  <a:lnTo>
                    <a:pt x="113398" y="89090"/>
                  </a:lnTo>
                  <a:lnTo>
                    <a:pt x="113614" y="88963"/>
                  </a:lnTo>
                  <a:close/>
                </a:path>
                <a:path w="130810" h="95250">
                  <a:moveTo>
                    <a:pt x="113792" y="81800"/>
                  </a:moveTo>
                  <a:lnTo>
                    <a:pt x="113538" y="81915"/>
                  </a:lnTo>
                  <a:lnTo>
                    <a:pt x="113144" y="81915"/>
                  </a:lnTo>
                  <a:lnTo>
                    <a:pt x="113626" y="82296"/>
                  </a:lnTo>
                  <a:lnTo>
                    <a:pt x="113792" y="81800"/>
                  </a:lnTo>
                  <a:close/>
                </a:path>
                <a:path w="130810" h="95250">
                  <a:moveTo>
                    <a:pt x="114554" y="88874"/>
                  </a:moveTo>
                  <a:lnTo>
                    <a:pt x="114173" y="88747"/>
                  </a:lnTo>
                  <a:lnTo>
                    <a:pt x="113880" y="88811"/>
                  </a:lnTo>
                  <a:lnTo>
                    <a:pt x="113614" y="88963"/>
                  </a:lnTo>
                  <a:lnTo>
                    <a:pt x="113906" y="88988"/>
                  </a:lnTo>
                  <a:lnTo>
                    <a:pt x="114274" y="89039"/>
                  </a:lnTo>
                  <a:lnTo>
                    <a:pt x="114554" y="88874"/>
                  </a:lnTo>
                  <a:close/>
                </a:path>
                <a:path w="130810" h="95250">
                  <a:moveTo>
                    <a:pt x="115811" y="92532"/>
                  </a:moveTo>
                  <a:lnTo>
                    <a:pt x="115531" y="92494"/>
                  </a:lnTo>
                  <a:lnTo>
                    <a:pt x="115455" y="92697"/>
                  </a:lnTo>
                  <a:lnTo>
                    <a:pt x="115646" y="92608"/>
                  </a:lnTo>
                  <a:lnTo>
                    <a:pt x="115811" y="92532"/>
                  </a:lnTo>
                  <a:close/>
                </a:path>
                <a:path w="130810" h="95250">
                  <a:moveTo>
                    <a:pt x="118414" y="77304"/>
                  </a:moveTo>
                  <a:lnTo>
                    <a:pt x="118249" y="77343"/>
                  </a:lnTo>
                  <a:lnTo>
                    <a:pt x="118414" y="77304"/>
                  </a:lnTo>
                  <a:close/>
                </a:path>
                <a:path w="130810" h="95250">
                  <a:moveTo>
                    <a:pt x="118465" y="77304"/>
                  </a:moveTo>
                  <a:close/>
                </a:path>
                <a:path w="130810" h="95250">
                  <a:moveTo>
                    <a:pt x="119303" y="75184"/>
                  </a:moveTo>
                  <a:lnTo>
                    <a:pt x="117779" y="75311"/>
                  </a:lnTo>
                  <a:lnTo>
                    <a:pt x="117932" y="76022"/>
                  </a:lnTo>
                  <a:lnTo>
                    <a:pt x="118071" y="75946"/>
                  </a:lnTo>
                  <a:lnTo>
                    <a:pt x="117970" y="76200"/>
                  </a:lnTo>
                  <a:lnTo>
                    <a:pt x="117932" y="76022"/>
                  </a:lnTo>
                  <a:lnTo>
                    <a:pt x="116941" y="76454"/>
                  </a:lnTo>
                  <a:lnTo>
                    <a:pt x="119011" y="76568"/>
                  </a:lnTo>
                  <a:lnTo>
                    <a:pt x="119087" y="76200"/>
                  </a:lnTo>
                  <a:lnTo>
                    <a:pt x="119138" y="75946"/>
                  </a:lnTo>
                  <a:lnTo>
                    <a:pt x="119303" y="75184"/>
                  </a:lnTo>
                  <a:close/>
                </a:path>
                <a:path w="130810" h="95250">
                  <a:moveTo>
                    <a:pt x="120726" y="92951"/>
                  </a:moveTo>
                  <a:lnTo>
                    <a:pt x="120523" y="92938"/>
                  </a:lnTo>
                  <a:lnTo>
                    <a:pt x="120662" y="93040"/>
                  </a:lnTo>
                  <a:close/>
                </a:path>
                <a:path w="130810" h="95250">
                  <a:moveTo>
                    <a:pt x="123558" y="79286"/>
                  </a:moveTo>
                  <a:lnTo>
                    <a:pt x="123075" y="78994"/>
                  </a:lnTo>
                  <a:lnTo>
                    <a:pt x="123113" y="79413"/>
                  </a:lnTo>
                  <a:lnTo>
                    <a:pt x="123558" y="79286"/>
                  </a:lnTo>
                  <a:close/>
                </a:path>
                <a:path w="130810" h="95250">
                  <a:moveTo>
                    <a:pt x="123926" y="79502"/>
                  </a:moveTo>
                  <a:lnTo>
                    <a:pt x="123685" y="79248"/>
                  </a:lnTo>
                  <a:lnTo>
                    <a:pt x="123558" y="79286"/>
                  </a:lnTo>
                  <a:lnTo>
                    <a:pt x="123926" y="79502"/>
                  </a:lnTo>
                  <a:close/>
                </a:path>
                <a:path w="130810" h="95250">
                  <a:moveTo>
                    <a:pt x="124472" y="79082"/>
                  </a:moveTo>
                  <a:lnTo>
                    <a:pt x="124028" y="78752"/>
                  </a:lnTo>
                  <a:lnTo>
                    <a:pt x="124193" y="78917"/>
                  </a:lnTo>
                  <a:lnTo>
                    <a:pt x="124333" y="79006"/>
                  </a:lnTo>
                  <a:lnTo>
                    <a:pt x="124472" y="79082"/>
                  </a:lnTo>
                  <a:close/>
                </a:path>
                <a:path w="130810" h="95250">
                  <a:moveTo>
                    <a:pt x="128625" y="80505"/>
                  </a:moveTo>
                  <a:lnTo>
                    <a:pt x="128524" y="80098"/>
                  </a:lnTo>
                  <a:lnTo>
                    <a:pt x="128155" y="79883"/>
                  </a:lnTo>
                  <a:lnTo>
                    <a:pt x="128625" y="80505"/>
                  </a:lnTo>
                  <a:close/>
                </a:path>
                <a:path w="130810" h="95250">
                  <a:moveTo>
                    <a:pt x="128841" y="80772"/>
                  </a:moveTo>
                  <a:lnTo>
                    <a:pt x="128625" y="80505"/>
                  </a:lnTo>
                  <a:lnTo>
                    <a:pt x="128727" y="80772"/>
                  </a:lnTo>
                  <a:close/>
                </a:path>
                <a:path w="130810" h="95250">
                  <a:moveTo>
                    <a:pt x="130302" y="83312"/>
                  </a:moveTo>
                  <a:lnTo>
                    <a:pt x="130162" y="83185"/>
                  </a:lnTo>
                  <a:lnTo>
                    <a:pt x="130022" y="83058"/>
                  </a:lnTo>
                  <a:lnTo>
                    <a:pt x="129895" y="82931"/>
                  </a:lnTo>
                  <a:lnTo>
                    <a:pt x="128612" y="82423"/>
                  </a:lnTo>
                  <a:lnTo>
                    <a:pt x="128016" y="81280"/>
                  </a:lnTo>
                  <a:lnTo>
                    <a:pt x="128689" y="81280"/>
                  </a:lnTo>
                  <a:lnTo>
                    <a:pt x="128676" y="81153"/>
                  </a:lnTo>
                  <a:lnTo>
                    <a:pt x="128651" y="80759"/>
                  </a:lnTo>
                  <a:lnTo>
                    <a:pt x="127749" y="80645"/>
                  </a:lnTo>
                  <a:lnTo>
                    <a:pt x="127266" y="80518"/>
                  </a:lnTo>
                  <a:lnTo>
                    <a:pt x="126784" y="80391"/>
                  </a:lnTo>
                  <a:lnTo>
                    <a:pt x="126530" y="80010"/>
                  </a:lnTo>
                  <a:lnTo>
                    <a:pt x="126187" y="79502"/>
                  </a:lnTo>
                  <a:lnTo>
                    <a:pt x="125857" y="78994"/>
                  </a:lnTo>
                  <a:lnTo>
                    <a:pt x="125133" y="79502"/>
                  </a:lnTo>
                  <a:lnTo>
                    <a:pt x="124472" y="79121"/>
                  </a:lnTo>
                  <a:lnTo>
                    <a:pt x="124879" y="79502"/>
                  </a:lnTo>
                  <a:lnTo>
                    <a:pt x="125183" y="79756"/>
                  </a:lnTo>
                  <a:lnTo>
                    <a:pt x="124587" y="80010"/>
                  </a:lnTo>
                  <a:lnTo>
                    <a:pt x="123939" y="79629"/>
                  </a:lnTo>
                  <a:lnTo>
                    <a:pt x="123113" y="79413"/>
                  </a:lnTo>
                  <a:lnTo>
                    <a:pt x="122301" y="79629"/>
                  </a:lnTo>
                  <a:lnTo>
                    <a:pt x="122123" y="78359"/>
                  </a:lnTo>
                  <a:lnTo>
                    <a:pt x="122110" y="78232"/>
                  </a:lnTo>
                  <a:lnTo>
                    <a:pt x="122047" y="77724"/>
                  </a:lnTo>
                  <a:lnTo>
                    <a:pt x="122008" y="77470"/>
                  </a:lnTo>
                  <a:lnTo>
                    <a:pt x="120637" y="77724"/>
                  </a:lnTo>
                  <a:lnTo>
                    <a:pt x="120230" y="77216"/>
                  </a:lnTo>
                  <a:lnTo>
                    <a:pt x="120396" y="77089"/>
                  </a:lnTo>
                  <a:lnTo>
                    <a:pt x="120561" y="76962"/>
                  </a:lnTo>
                  <a:lnTo>
                    <a:pt x="120904" y="76708"/>
                  </a:lnTo>
                  <a:lnTo>
                    <a:pt x="120510" y="76327"/>
                  </a:lnTo>
                  <a:lnTo>
                    <a:pt x="119075" y="76581"/>
                  </a:lnTo>
                  <a:lnTo>
                    <a:pt x="119303" y="76581"/>
                  </a:lnTo>
                  <a:lnTo>
                    <a:pt x="117589" y="77216"/>
                  </a:lnTo>
                  <a:lnTo>
                    <a:pt x="117983" y="77304"/>
                  </a:lnTo>
                  <a:lnTo>
                    <a:pt x="118402" y="77304"/>
                  </a:lnTo>
                  <a:lnTo>
                    <a:pt x="118313" y="76962"/>
                  </a:lnTo>
                  <a:lnTo>
                    <a:pt x="118452" y="77292"/>
                  </a:lnTo>
                  <a:lnTo>
                    <a:pt x="119126" y="77089"/>
                  </a:lnTo>
                  <a:lnTo>
                    <a:pt x="119494" y="77343"/>
                  </a:lnTo>
                  <a:lnTo>
                    <a:pt x="118910" y="77597"/>
                  </a:lnTo>
                  <a:lnTo>
                    <a:pt x="118897" y="78232"/>
                  </a:lnTo>
                  <a:lnTo>
                    <a:pt x="118656" y="77724"/>
                  </a:lnTo>
                  <a:lnTo>
                    <a:pt x="118491" y="77343"/>
                  </a:lnTo>
                  <a:lnTo>
                    <a:pt x="118249" y="77343"/>
                  </a:lnTo>
                  <a:lnTo>
                    <a:pt x="117932" y="77343"/>
                  </a:lnTo>
                  <a:lnTo>
                    <a:pt x="116941" y="78359"/>
                  </a:lnTo>
                  <a:lnTo>
                    <a:pt x="116827" y="78232"/>
                  </a:lnTo>
                  <a:lnTo>
                    <a:pt x="116624" y="77978"/>
                  </a:lnTo>
                  <a:lnTo>
                    <a:pt x="116192" y="77470"/>
                  </a:lnTo>
                  <a:lnTo>
                    <a:pt x="116281" y="76708"/>
                  </a:lnTo>
                  <a:lnTo>
                    <a:pt x="116319" y="76581"/>
                  </a:lnTo>
                  <a:lnTo>
                    <a:pt x="116484" y="76073"/>
                  </a:lnTo>
                  <a:lnTo>
                    <a:pt x="116560" y="75819"/>
                  </a:lnTo>
                  <a:lnTo>
                    <a:pt x="116598" y="75692"/>
                  </a:lnTo>
                  <a:lnTo>
                    <a:pt x="115201" y="74422"/>
                  </a:lnTo>
                  <a:lnTo>
                    <a:pt x="113538" y="75819"/>
                  </a:lnTo>
                  <a:lnTo>
                    <a:pt x="111620" y="74803"/>
                  </a:lnTo>
                  <a:lnTo>
                    <a:pt x="112052" y="75184"/>
                  </a:lnTo>
                  <a:lnTo>
                    <a:pt x="112115" y="75438"/>
                  </a:lnTo>
                  <a:lnTo>
                    <a:pt x="111760" y="75946"/>
                  </a:lnTo>
                  <a:lnTo>
                    <a:pt x="111277" y="75438"/>
                  </a:lnTo>
                  <a:lnTo>
                    <a:pt x="111036" y="75184"/>
                  </a:lnTo>
                  <a:lnTo>
                    <a:pt x="110921" y="75057"/>
                  </a:lnTo>
                  <a:lnTo>
                    <a:pt x="110197" y="75184"/>
                  </a:lnTo>
                  <a:lnTo>
                    <a:pt x="110363" y="74803"/>
                  </a:lnTo>
                  <a:lnTo>
                    <a:pt x="110286" y="74549"/>
                  </a:lnTo>
                  <a:lnTo>
                    <a:pt x="110058" y="74295"/>
                  </a:lnTo>
                  <a:lnTo>
                    <a:pt x="109867" y="73914"/>
                  </a:lnTo>
                  <a:lnTo>
                    <a:pt x="109791" y="74295"/>
                  </a:lnTo>
                  <a:lnTo>
                    <a:pt x="108419" y="73533"/>
                  </a:lnTo>
                  <a:lnTo>
                    <a:pt x="107937" y="74549"/>
                  </a:lnTo>
                  <a:lnTo>
                    <a:pt x="107264" y="73533"/>
                  </a:lnTo>
                  <a:lnTo>
                    <a:pt x="105778" y="72898"/>
                  </a:lnTo>
                  <a:lnTo>
                    <a:pt x="104965" y="74803"/>
                  </a:lnTo>
                  <a:lnTo>
                    <a:pt x="104457" y="74549"/>
                  </a:lnTo>
                  <a:lnTo>
                    <a:pt x="103466" y="74041"/>
                  </a:lnTo>
                  <a:lnTo>
                    <a:pt x="103898" y="73787"/>
                  </a:lnTo>
                  <a:lnTo>
                    <a:pt x="104114" y="73660"/>
                  </a:lnTo>
                  <a:lnTo>
                    <a:pt x="103771" y="73279"/>
                  </a:lnTo>
                  <a:lnTo>
                    <a:pt x="103657" y="73152"/>
                  </a:lnTo>
                  <a:lnTo>
                    <a:pt x="103543" y="73025"/>
                  </a:lnTo>
                  <a:lnTo>
                    <a:pt x="104127" y="72898"/>
                  </a:lnTo>
                  <a:lnTo>
                    <a:pt x="104711" y="72771"/>
                  </a:lnTo>
                  <a:lnTo>
                    <a:pt x="104190" y="72644"/>
                  </a:lnTo>
                  <a:lnTo>
                    <a:pt x="103759" y="72390"/>
                  </a:lnTo>
                  <a:lnTo>
                    <a:pt x="103632" y="72898"/>
                  </a:lnTo>
                  <a:lnTo>
                    <a:pt x="103441" y="72390"/>
                  </a:lnTo>
                  <a:lnTo>
                    <a:pt x="101968" y="73152"/>
                  </a:lnTo>
                  <a:lnTo>
                    <a:pt x="101650" y="72517"/>
                  </a:lnTo>
                  <a:lnTo>
                    <a:pt x="101371" y="72644"/>
                  </a:lnTo>
                  <a:lnTo>
                    <a:pt x="101117" y="73279"/>
                  </a:lnTo>
                  <a:lnTo>
                    <a:pt x="100545" y="73025"/>
                  </a:lnTo>
                  <a:lnTo>
                    <a:pt x="99606" y="72898"/>
                  </a:lnTo>
                  <a:lnTo>
                    <a:pt x="99809" y="73406"/>
                  </a:lnTo>
                  <a:lnTo>
                    <a:pt x="99352" y="72390"/>
                  </a:lnTo>
                  <a:lnTo>
                    <a:pt x="98894" y="71374"/>
                  </a:lnTo>
                  <a:lnTo>
                    <a:pt x="95453" y="72390"/>
                  </a:lnTo>
                  <a:lnTo>
                    <a:pt x="94754" y="70866"/>
                  </a:lnTo>
                  <a:lnTo>
                    <a:pt x="94589" y="70485"/>
                  </a:lnTo>
                  <a:lnTo>
                    <a:pt x="93433" y="70231"/>
                  </a:lnTo>
                  <a:lnTo>
                    <a:pt x="92036" y="69977"/>
                  </a:lnTo>
                  <a:lnTo>
                    <a:pt x="91033" y="69596"/>
                  </a:lnTo>
                  <a:lnTo>
                    <a:pt x="91135" y="69354"/>
                  </a:lnTo>
                  <a:lnTo>
                    <a:pt x="91300" y="69469"/>
                  </a:lnTo>
                  <a:lnTo>
                    <a:pt x="91147" y="69342"/>
                  </a:lnTo>
                  <a:lnTo>
                    <a:pt x="90131" y="68453"/>
                  </a:lnTo>
                  <a:lnTo>
                    <a:pt x="89852" y="70866"/>
                  </a:lnTo>
                  <a:lnTo>
                    <a:pt x="88506" y="69596"/>
                  </a:lnTo>
                  <a:lnTo>
                    <a:pt x="88074" y="68453"/>
                  </a:lnTo>
                  <a:lnTo>
                    <a:pt x="89522" y="69469"/>
                  </a:lnTo>
                  <a:lnTo>
                    <a:pt x="89255" y="69088"/>
                  </a:lnTo>
                  <a:lnTo>
                    <a:pt x="89357" y="68199"/>
                  </a:lnTo>
                  <a:lnTo>
                    <a:pt x="89674" y="66929"/>
                  </a:lnTo>
                  <a:lnTo>
                    <a:pt x="87198" y="68453"/>
                  </a:lnTo>
                  <a:lnTo>
                    <a:pt x="86639" y="66929"/>
                  </a:lnTo>
                  <a:lnTo>
                    <a:pt x="86931" y="66929"/>
                  </a:lnTo>
                  <a:lnTo>
                    <a:pt x="86855" y="66802"/>
                  </a:lnTo>
                  <a:lnTo>
                    <a:pt x="86423" y="66040"/>
                  </a:lnTo>
                  <a:lnTo>
                    <a:pt x="84747" y="66802"/>
                  </a:lnTo>
                  <a:lnTo>
                    <a:pt x="84023" y="66421"/>
                  </a:lnTo>
                  <a:lnTo>
                    <a:pt x="83540" y="66167"/>
                  </a:lnTo>
                  <a:lnTo>
                    <a:pt x="83604" y="66040"/>
                  </a:lnTo>
                  <a:lnTo>
                    <a:pt x="83680" y="65786"/>
                  </a:lnTo>
                  <a:lnTo>
                    <a:pt x="82397" y="66421"/>
                  </a:lnTo>
                  <a:lnTo>
                    <a:pt x="81076" y="66040"/>
                  </a:lnTo>
                  <a:lnTo>
                    <a:pt x="80187" y="65786"/>
                  </a:lnTo>
                  <a:lnTo>
                    <a:pt x="79730" y="65659"/>
                  </a:lnTo>
                  <a:lnTo>
                    <a:pt x="79743" y="65786"/>
                  </a:lnTo>
                  <a:lnTo>
                    <a:pt x="78574" y="65405"/>
                  </a:lnTo>
                  <a:lnTo>
                    <a:pt x="78447" y="64897"/>
                  </a:lnTo>
                  <a:lnTo>
                    <a:pt x="78054" y="64389"/>
                  </a:lnTo>
                  <a:lnTo>
                    <a:pt x="78105" y="63500"/>
                  </a:lnTo>
                  <a:lnTo>
                    <a:pt x="78206" y="63246"/>
                  </a:lnTo>
                  <a:lnTo>
                    <a:pt x="79197" y="63754"/>
                  </a:lnTo>
                  <a:lnTo>
                    <a:pt x="79209" y="63246"/>
                  </a:lnTo>
                  <a:lnTo>
                    <a:pt x="79209" y="63119"/>
                  </a:lnTo>
                  <a:lnTo>
                    <a:pt x="79235" y="62611"/>
                  </a:lnTo>
                  <a:lnTo>
                    <a:pt x="77927" y="63119"/>
                  </a:lnTo>
                  <a:lnTo>
                    <a:pt x="77622" y="62738"/>
                  </a:lnTo>
                  <a:lnTo>
                    <a:pt x="77622" y="62484"/>
                  </a:lnTo>
                  <a:lnTo>
                    <a:pt x="77838" y="62230"/>
                  </a:lnTo>
                  <a:lnTo>
                    <a:pt x="76314" y="61595"/>
                  </a:lnTo>
                  <a:lnTo>
                    <a:pt x="75679" y="62484"/>
                  </a:lnTo>
                  <a:lnTo>
                    <a:pt x="75311" y="62230"/>
                  </a:lnTo>
                  <a:lnTo>
                    <a:pt x="74193" y="61468"/>
                  </a:lnTo>
                  <a:lnTo>
                    <a:pt x="74142" y="61849"/>
                  </a:lnTo>
                  <a:lnTo>
                    <a:pt x="72631" y="62230"/>
                  </a:lnTo>
                  <a:lnTo>
                    <a:pt x="73736" y="60960"/>
                  </a:lnTo>
                  <a:lnTo>
                    <a:pt x="73850" y="60833"/>
                  </a:lnTo>
                  <a:lnTo>
                    <a:pt x="72529" y="60960"/>
                  </a:lnTo>
                  <a:lnTo>
                    <a:pt x="72999" y="59817"/>
                  </a:lnTo>
                  <a:lnTo>
                    <a:pt x="70459" y="59309"/>
                  </a:lnTo>
                  <a:lnTo>
                    <a:pt x="69392" y="58674"/>
                  </a:lnTo>
                  <a:lnTo>
                    <a:pt x="69799" y="58585"/>
                  </a:lnTo>
                  <a:lnTo>
                    <a:pt x="68910" y="58166"/>
                  </a:lnTo>
                  <a:lnTo>
                    <a:pt x="67919" y="57277"/>
                  </a:lnTo>
                  <a:lnTo>
                    <a:pt x="68643" y="56642"/>
                  </a:lnTo>
                  <a:lnTo>
                    <a:pt x="69672" y="55753"/>
                  </a:lnTo>
                  <a:lnTo>
                    <a:pt x="65798" y="54483"/>
                  </a:lnTo>
                  <a:lnTo>
                    <a:pt x="66433" y="52578"/>
                  </a:lnTo>
                  <a:lnTo>
                    <a:pt x="64185" y="51562"/>
                  </a:lnTo>
                  <a:lnTo>
                    <a:pt x="63525" y="49022"/>
                  </a:lnTo>
                  <a:lnTo>
                    <a:pt x="61645" y="46990"/>
                  </a:lnTo>
                  <a:lnTo>
                    <a:pt x="60896" y="49022"/>
                  </a:lnTo>
                  <a:lnTo>
                    <a:pt x="60985" y="47879"/>
                  </a:lnTo>
                  <a:lnTo>
                    <a:pt x="61087" y="46482"/>
                  </a:lnTo>
                  <a:lnTo>
                    <a:pt x="60883" y="46697"/>
                  </a:lnTo>
                  <a:lnTo>
                    <a:pt x="60667" y="45923"/>
                  </a:lnTo>
                  <a:lnTo>
                    <a:pt x="60667" y="46939"/>
                  </a:lnTo>
                  <a:lnTo>
                    <a:pt x="60528" y="46977"/>
                  </a:lnTo>
                  <a:lnTo>
                    <a:pt x="59778" y="47879"/>
                  </a:lnTo>
                  <a:lnTo>
                    <a:pt x="59131" y="47244"/>
                  </a:lnTo>
                  <a:lnTo>
                    <a:pt x="59029" y="46228"/>
                  </a:lnTo>
                  <a:lnTo>
                    <a:pt x="58826" y="45085"/>
                  </a:lnTo>
                  <a:lnTo>
                    <a:pt x="58915" y="44196"/>
                  </a:lnTo>
                  <a:lnTo>
                    <a:pt x="59499" y="45085"/>
                  </a:lnTo>
                  <a:lnTo>
                    <a:pt x="59791" y="44831"/>
                  </a:lnTo>
                  <a:lnTo>
                    <a:pt x="59385" y="44196"/>
                  </a:lnTo>
                  <a:lnTo>
                    <a:pt x="59232" y="43942"/>
                  </a:lnTo>
                  <a:lnTo>
                    <a:pt x="59067" y="43688"/>
                  </a:lnTo>
                  <a:lnTo>
                    <a:pt x="58991" y="43561"/>
                  </a:lnTo>
                  <a:lnTo>
                    <a:pt x="60020" y="43815"/>
                  </a:lnTo>
                  <a:lnTo>
                    <a:pt x="59969" y="43561"/>
                  </a:lnTo>
                  <a:lnTo>
                    <a:pt x="59918" y="43307"/>
                  </a:lnTo>
                  <a:lnTo>
                    <a:pt x="59817" y="42799"/>
                  </a:lnTo>
                  <a:lnTo>
                    <a:pt x="59410" y="43307"/>
                  </a:lnTo>
                  <a:lnTo>
                    <a:pt x="58762" y="43053"/>
                  </a:lnTo>
                  <a:lnTo>
                    <a:pt x="58458" y="42291"/>
                  </a:lnTo>
                  <a:lnTo>
                    <a:pt x="58496" y="43688"/>
                  </a:lnTo>
                  <a:lnTo>
                    <a:pt x="56476" y="42799"/>
                  </a:lnTo>
                  <a:lnTo>
                    <a:pt x="58635" y="41402"/>
                  </a:lnTo>
                  <a:lnTo>
                    <a:pt x="56642" y="40513"/>
                  </a:lnTo>
                  <a:lnTo>
                    <a:pt x="57492" y="40640"/>
                  </a:lnTo>
                  <a:lnTo>
                    <a:pt x="57302" y="40513"/>
                  </a:lnTo>
                  <a:lnTo>
                    <a:pt x="56578" y="40005"/>
                  </a:lnTo>
                  <a:lnTo>
                    <a:pt x="55245" y="37846"/>
                  </a:lnTo>
                  <a:lnTo>
                    <a:pt x="55168" y="37719"/>
                  </a:lnTo>
                  <a:lnTo>
                    <a:pt x="53365" y="37846"/>
                  </a:lnTo>
                  <a:lnTo>
                    <a:pt x="53454" y="37528"/>
                  </a:lnTo>
                  <a:lnTo>
                    <a:pt x="53682" y="37084"/>
                  </a:lnTo>
                  <a:lnTo>
                    <a:pt x="54063" y="37338"/>
                  </a:lnTo>
                  <a:lnTo>
                    <a:pt x="53898" y="37084"/>
                  </a:lnTo>
                  <a:lnTo>
                    <a:pt x="52984" y="35687"/>
                  </a:lnTo>
                  <a:lnTo>
                    <a:pt x="52743" y="35306"/>
                  </a:lnTo>
                  <a:lnTo>
                    <a:pt x="49453" y="34036"/>
                  </a:lnTo>
                  <a:lnTo>
                    <a:pt x="49212" y="32893"/>
                  </a:lnTo>
                  <a:lnTo>
                    <a:pt x="48996" y="31877"/>
                  </a:lnTo>
                  <a:lnTo>
                    <a:pt x="49466" y="31750"/>
                  </a:lnTo>
                  <a:lnTo>
                    <a:pt x="49085" y="31496"/>
                  </a:lnTo>
                  <a:lnTo>
                    <a:pt x="48285" y="31750"/>
                  </a:lnTo>
                  <a:lnTo>
                    <a:pt x="48310" y="30988"/>
                  </a:lnTo>
                  <a:lnTo>
                    <a:pt x="48488" y="30861"/>
                  </a:lnTo>
                  <a:lnTo>
                    <a:pt x="48755" y="30734"/>
                  </a:lnTo>
                  <a:lnTo>
                    <a:pt x="48691" y="30607"/>
                  </a:lnTo>
                  <a:lnTo>
                    <a:pt x="48488" y="30734"/>
                  </a:lnTo>
                  <a:lnTo>
                    <a:pt x="47523" y="30480"/>
                  </a:lnTo>
                  <a:lnTo>
                    <a:pt x="47459" y="29845"/>
                  </a:lnTo>
                  <a:lnTo>
                    <a:pt x="48133" y="29845"/>
                  </a:lnTo>
                  <a:lnTo>
                    <a:pt x="47586" y="27940"/>
                  </a:lnTo>
                  <a:lnTo>
                    <a:pt x="45364" y="27559"/>
                  </a:lnTo>
                  <a:lnTo>
                    <a:pt x="44170" y="25908"/>
                  </a:lnTo>
                  <a:lnTo>
                    <a:pt x="45377" y="25400"/>
                  </a:lnTo>
                  <a:lnTo>
                    <a:pt x="44691" y="22606"/>
                  </a:lnTo>
                  <a:lnTo>
                    <a:pt x="44589" y="21844"/>
                  </a:lnTo>
                  <a:lnTo>
                    <a:pt x="43751" y="19939"/>
                  </a:lnTo>
                  <a:lnTo>
                    <a:pt x="41681" y="18796"/>
                  </a:lnTo>
                  <a:lnTo>
                    <a:pt x="41579" y="18669"/>
                  </a:lnTo>
                  <a:lnTo>
                    <a:pt x="40043" y="16764"/>
                  </a:lnTo>
                  <a:lnTo>
                    <a:pt x="40055" y="16129"/>
                  </a:lnTo>
                  <a:lnTo>
                    <a:pt x="40436" y="14478"/>
                  </a:lnTo>
                  <a:lnTo>
                    <a:pt x="37680" y="11557"/>
                  </a:lnTo>
                  <a:lnTo>
                    <a:pt x="37274" y="10414"/>
                  </a:lnTo>
                  <a:lnTo>
                    <a:pt x="36918" y="9398"/>
                  </a:lnTo>
                  <a:lnTo>
                    <a:pt x="36703" y="8763"/>
                  </a:lnTo>
                  <a:lnTo>
                    <a:pt x="36741" y="9271"/>
                  </a:lnTo>
                  <a:lnTo>
                    <a:pt x="35801" y="9398"/>
                  </a:lnTo>
                  <a:lnTo>
                    <a:pt x="35394" y="9017"/>
                  </a:lnTo>
                  <a:lnTo>
                    <a:pt x="35229" y="8382"/>
                  </a:lnTo>
                  <a:lnTo>
                    <a:pt x="33566" y="8255"/>
                  </a:lnTo>
                  <a:lnTo>
                    <a:pt x="34582" y="7493"/>
                  </a:lnTo>
                  <a:lnTo>
                    <a:pt x="34721" y="7747"/>
                  </a:lnTo>
                  <a:lnTo>
                    <a:pt x="34861" y="7493"/>
                  </a:lnTo>
                  <a:lnTo>
                    <a:pt x="35140" y="6985"/>
                  </a:lnTo>
                  <a:lnTo>
                    <a:pt x="35280" y="6731"/>
                  </a:lnTo>
                  <a:lnTo>
                    <a:pt x="35356" y="6604"/>
                  </a:lnTo>
                  <a:lnTo>
                    <a:pt x="34683" y="6096"/>
                  </a:lnTo>
                  <a:lnTo>
                    <a:pt x="34353" y="5842"/>
                  </a:lnTo>
                  <a:lnTo>
                    <a:pt x="34188" y="5715"/>
                  </a:lnTo>
                  <a:lnTo>
                    <a:pt x="33426" y="4826"/>
                  </a:lnTo>
                  <a:lnTo>
                    <a:pt x="32143" y="5842"/>
                  </a:lnTo>
                  <a:lnTo>
                    <a:pt x="31978" y="4064"/>
                  </a:lnTo>
                  <a:lnTo>
                    <a:pt x="30429" y="2921"/>
                  </a:lnTo>
                  <a:lnTo>
                    <a:pt x="30264" y="2794"/>
                  </a:lnTo>
                  <a:lnTo>
                    <a:pt x="26581" y="1270"/>
                  </a:lnTo>
                  <a:lnTo>
                    <a:pt x="24726" y="1143"/>
                  </a:lnTo>
                  <a:lnTo>
                    <a:pt x="24612" y="1016"/>
                  </a:lnTo>
                  <a:lnTo>
                    <a:pt x="23761" y="0"/>
                  </a:lnTo>
                  <a:lnTo>
                    <a:pt x="22796" y="254"/>
                  </a:lnTo>
                  <a:lnTo>
                    <a:pt x="21666" y="381"/>
                  </a:lnTo>
                  <a:lnTo>
                    <a:pt x="20866" y="1016"/>
                  </a:lnTo>
                  <a:lnTo>
                    <a:pt x="20751" y="127"/>
                  </a:lnTo>
                  <a:lnTo>
                    <a:pt x="18186" y="508"/>
                  </a:lnTo>
                  <a:lnTo>
                    <a:pt x="16916" y="1143"/>
                  </a:lnTo>
                  <a:lnTo>
                    <a:pt x="14871" y="2921"/>
                  </a:lnTo>
                  <a:lnTo>
                    <a:pt x="14897" y="2032"/>
                  </a:lnTo>
                  <a:lnTo>
                    <a:pt x="13652" y="3048"/>
                  </a:lnTo>
                  <a:lnTo>
                    <a:pt x="15087" y="5207"/>
                  </a:lnTo>
                  <a:lnTo>
                    <a:pt x="14351" y="6096"/>
                  </a:lnTo>
                  <a:lnTo>
                    <a:pt x="13157" y="5461"/>
                  </a:lnTo>
                  <a:lnTo>
                    <a:pt x="11620" y="7112"/>
                  </a:lnTo>
                  <a:lnTo>
                    <a:pt x="9321" y="8255"/>
                  </a:lnTo>
                  <a:lnTo>
                    <a:pt x="9055" y="10668"/>
                  </a:lnTo>
                  <a:lnTo>
                    <a:pt x="8648" y="10287"/>
                  </a:lnTo>
                  <a:lnTo>
                    <a:pt x="8813" y="9906"/>
                  </a:lnTo>
                  <a:lnTo>
                    <a:pt x="8166" y="10795"/>
                  </a:lnTo>
                  <a:lnTo>
                    <a:pt x="5905" y="12700"/>
                  </a:lnTo>
                  <a:lnTo>
                    <a:pt x="6565" y="12954"/>
                  </a:lnTo>
                  <a:lnTo>
                    <a:pt x="6604" y="12700"/>
                  </a:lnTo>
                  <a:lnTo>
                    <a:pt x="6578" y="12954"/>
                  </a:lnTo>
                  <a:lnTo>
                    <a:pt x="7594" y="13335"/>
                  </a:lnTo>
                  <a:lnTo>
                    <a:pt x="6565" y="12954"/>
                  </a:lnTo>
                  <a:lnTo>
                    <a:pt x="6146" y="16256"/>
                  </a:lnTo>
                  <a:lnTo>
                    <a:pt x="5524" y="15621"/>
                  </a:lnTo>
                  <a:lnTo>
                    <a:pt x="6045" y="17424"/>
                  </a:lnTo>
                  <a:lnTo>
                    <a:pt x="5664" y="18415"/>
                  </a:lnTo>
                  <a:lnTo>
                    <a:pt x="5346" y="18542"/>
                  </a:lnTo>
                  <a:lnTo>
                    <a:pt x="5041" y="18249"/>
                  </a:lnTo>
                  <a:lnTo>
                    <a:pt x="4203" y="18796"/>
                  </a:lnTo>
                  <a:lnTo>
                    <a:pt x="5511" y="19177"/>
                  </a:lnTo>
                  <a:lnTo>
                    <a:pt x="4013" y="20320"/>
                  </a:lnTo>
                  <a:lnTo>
                    <a:pt x="3924" y="19558"/>
                  </a:lnTo>
                  <a:lnTo>
                    <a:pt x="2781" y="20701"/>
                  </a:lnTo>
                  <a:lnTo>
                    <a:pt x="3162" y="20828"/>
                  </a:lnTo>
                  <a:lnTo>
                    <a:pt x="3238" y="21082"/>
                  </a:lnTo>
                  <a:lnTo>
                    <a:pt x="3289" y="21844"/>
                  </a:lnTo>
                  <a:lnTo>
                    <a:pt x="3213" y="22225"/>
                  </a:lnTo>
                  <a:lnTo>
                    <a:pt x="1676" y="23241"/>
                  </a:lnTo>
                  <a:lnTo>
                    <a:pt x="304" y="23749"/>
                  </a:lnTo>
                  <a:lnTo>
                    <a:pt x="114" y="23749"/>
                  </a:lnTo>
                  <a:lnTo>
                    <a:pt x="0" y="23876"/>
                  </a:lnTo>
                  <a:lnTo>
                    <a:pt x="647" y="23876"/>
                  </a:lnTo>
                  <a:lnTo>
                    <a:pt x="2247" y="24257"/>
                  </a:lnTo>
                  <a:lnTo>
                    <a:pt x="2565" y="24765"/>
                  </a:lnTo>
                  <a:lnTo>
                    <a:pt x="2298" y="25019"/>
                  </a:lnTo>
                  <a:lnTo>
                    <a:pt x="1587" y="24765"/>
                  </a:lnTo>
                  <a:lnTo>
                    <a:pt x="2247" y="25654"/>
                  </a:lnTo>
                  <a:lnTo>
                    <a:pt x="3733" y="26339"/>
                  </a:lnTo>
                  <a:lnTo>
                    <a:pt x="5067" y="26924"/>
                  </a:lnTo>
                  <a:lnTo>
                    <a:pt x="5727" y="27178"/>
                  </a:lnTo>
                  <a:lnTo>
                    <a:pt x="6083" y="27940"/>
                  </a:lnTo>
                  <a:lnTo>
                    <a:pt x="6070" y="28575"/>
                  </a:lnTo>
                  <a:lnTo>
                    <a:pt x="5181" y="27940"/>
                  </a:lnTo>
                  <a:lnTo>
                    <a:pt x="4292" y="27305"/>
                  </a:lnTo>
                  <a:lnTo>
                    <a:pt x="3086" y="26339"/>
                  </a:lnTo>
                  <a:lnTo>
                    <a:pt x="2336" y="26670"/>
                  </a:lnTo>
                  <a:lnTo>
                    <a:pt x="3835" y="27940"/>
                  </a:lnTo>
                  <a:lnTo>
                    <a:pt x="1498" y="27559"/>
                  </a:lnTo>
                  <a:lnTo>
                    <a:pt x="3403" y="28321"/>
                  </a:lnTo>
                  <a:lnTo>
                    <a:pt x="6832" y="29210"/>
                  </a:lnTo>
                  <a:lnTo>
                    <a:pt x="7035" y="29591"/>
                  </a:lnTo>
                  <a:lnTo>
                    <a:pt x="7137" y="30099"/>
                  </a:lnTo>
                  <a:lnTo>
                    <a:pt x="7073" y="30226"/>
                  </a:lnTo>
                  <a:lnTo>
                    <a:pt x="7162" y="30353"/>
                  </a:lnTo>
                  <a:lnTo>
                    <a:pt x="7391" y="30480"/>
                  </a:lnTo>
                  <a:lnTo>
                    <a:pt x="7658" y="30480"/>
                  </a:lnTo>
                  <a:lnTo>
                    <a:pt x="8001" y="30988"/>
                  </a:lnTo>
                  <a:lnTo>
                    <a:pt x="8280" y="31115"/>
                  </a:lnTo>
                  <a:lnTo>
                    <a:pt x="8013" y="31750"/>
                  </a:lnTo>
                  <a:lnTo>
                    <a:pt x="9169" y="32131"/>
                  </a:lnTo>
                  <a:lnTo>
                    <a:pt x="9613" y="32512"/>
                  </a:lnTo>
                  <a:lnTo>
                    <a:pt x="10058" y="31750"/>
                  </a:lnTo>
                  <a:lnTo>
                    <a:pt x="10591" y="32258"/>
                  </a:lnTo>
                  <a:lnTo>
                    <a:pt x="10426" y="31483"/>
                  </a:lnTo>
                  <a:lnTo>
                    <a:pt x="10007" y="31242"/>
                  </a:lnTo>
                  <a:lnTo>
                    <a:pt x="9118" y="30695"/>
                  </a:lnTo>
                  <a:lnTo>
                    <a:pt x="9118" y="31496"/>
                  </a:lnTo>
                  <a:lnTo>
                    <a:pt x="8864" y="31623"/>
                  </a:lnTo>
                  <a:lnTo>
                    <a:pt x="8750" y="31750"/>
                  </a:lnTo>
                  <a:lnTo>
                    <a:pt x="8369" y="31623"/>
                  </a:lnTo>
                  <a:lnTo>
                    <a:pt x="8420" y="31242"/>
                  </a:lnTo>
                  <a:lnTo>
                    <a:pt x="8763" y="31369"/>
                  </a:lnTo>
                  <a:lnTo>
                    <a:pt x="9017" y="31496"/>
                  </a:lnTo>
                  <a:lnTo>
                    <a:pt x="9118" y="30695"/>
                  </a:lnTo>
                  <a:lnTo>
                    <a:pt x="8572" y="30353"/>
                  </a:lnTo>
                  <a:lnTo>
                    <a:pt x="9194" y="30226"/>
                  </a:lnTo>
                  <a:lnTo>
                    <a:pt x="9791" y="30226"/>
                  </a:lnTo>
                  <a:lnTo>
                    <a:pt x="9994" y="30899"/>
                  </a:lnTo>
                  <a:lnTo>
                    <a:pt x="9766" y="31026"/>
                  </a:lnTo>
                  <a:lnTo>
                    <a:pt x="9944" y="31127"/>
                  </a:lnTo>
                  <a:lnTo>
                    <a:pt x="10109" y="31165"/>
                  </a:lnTo>
                  <a:lnTo>
                    <a:pt x="10058" y="30975"/>
                  </a:lnTo>
                  <a:lnTo>
                    <a:pt x="11480" y="30226"/>
                  </a:lnTo>
                  <a:lnTo>
                    <a:pt x="11518" y="31750"/>
                  </a:lnTo>
                  <a:lnTo>
                    <a:pt x="12192" y="32893"/>
                  </a:lnTo>
                  <a:lnTo>
                    <a:pt x="12179" y="33274"/>
                  </a:lnTo>
                  <a:lnTo>
                    <a:pt x="12001" y="33782"/>
                  </a:lnTo>
                  <a:lnTo>
                    <a:pt x="13677" y="34290"/>
                  </a:lnTo>
                  <a:lnTo>
                    <a:pt x="15328" y="35814"/>
                  </a:lnTo>
                  <a:lnTo>
                    <a:pt x="17170" y="35306"/>
                  </a:lnTo>
                  <a:lnTo>
                    <a:pt x="17665" y="35433"/>
                  </a:lnTo>
                  <a:lnTo>
                    <a:pt x="17373" y="35814"/>
                  </a:lnTo>
                  <a:lnTo>
                    <a:pt x="17259" y="36283"/>
                  </a:lnTo>
                  <a:lnTo>
                    <a:pt x="17449" y="36322"/>
                  </a:lnTo>
                  <a:lnTo>
                    <a:pt x="18643" y="37719"/>
                  </a:lnTo>
                  <a:lnTo>
                    <a:pt x="18605" y="37528"/>
                  </a:lnTo>
                  <a:lnTo>
                    <a:pt x="18757" y="37642"/>
                  </a:lnTo>
                  <a:lnTo>
                    <a:pt x="19202" y="37338"/>
                  </a:lnTo>
                  <a:lnTo>
                    <a:pt x="19570" y="37084"/>
                  </a:lnTo>
                  <a:lnTo>
                    <a:pt x="20066" y="38354"/>
                  </a:lnTo>
                  <a:lnTo>
                    <a:pt x="18808" y="37604"/>
                  </a:lnTo>
                  <a:lnTo>
                    <a:pt x="19659" y="38354"/>
                  </a:lnTo>
                  <a:lnTo>
                    <a:pt x="19265" y="38481"/>
                  </a:lnTo>
                  <a:lnTo>
                    <a:pt x="20294" y="42037"/>
                  </a:lnTo>
                  <a:lnTo>
                    <a:pt x="25171" y="40386"/>
                  </a:lnTo>
                  <a:lnTo>
                    <a:pt x="25882" y="44183"/>
                  </a:lnTo>
                  <a:lnTo>
                    <a:pt x="28041" y="47879"/>
                  </a:lnTo>
                  <a:lnTo>
                    <a:pt x="32486" y="50038"/>
                  </a:lnTo>
                  <a:lnTo>
                    <a:pt x="33553" y="54483"/>
                  </a:lnTo>
                  <a:lnTo>
                    <a:pt x="33896" y="55499"/>
                  </a:lnTo>
                  <a:lnTo>
                    <a:pt x="34556" y="55118"/>
                  </a:lnTo>
                  <a:lnTo>
                    <a:pt x="35420" y="55372"/>
                  </a:lnTo>
                  <a:lnTo>
                    <a:pt x="34759" y="56134"/>
                  </a:lnTo>
                  <a:lnTo>
                    <a:pt x="36322" y="56642"/>
                  </a:lnTo>
                  <a:lnTo>
                    <a:pt x="37909" y="57658"/>
                  </a:lnTo>
                  <a:lnTo>
                    <a:pt x="35915" y="60325"/>
                  </a:lnTo>
                  <a:lnTo>
                    <a:pt x="38404" y="61595"/>
                  </a:lnTo>
                  <a:lnTo>
                    <a:pt x="38785" y="60960"/>
                  </a:lnTo>
                  <a:lnTo>
                    <a:pt x="39103" y="61722"/>
                  </a:lnTo>
                  <a:lnTo>
                    <a:pt x="40513" y="62992"/>
                  </a:lnTo>
                  <a:lnTo>
                    <a:pt x="39852" y="63246"/>
                  </a:lnTo>
                  <a:lnTo>
                    <a:pt x="39992" y="63246"/>
                  </a:lnTo>
                  <a:lnTo>
                    <a:pt x="40538" y="63119"/>
                  </a:lnTo>
                  <a:lnTo>
                    <a:pt x="40462" y="63500"/>
                  </a:lnTo>
                  <a:lnTo>
                    <a:pt x="40081" y="63881"/>
                  </a:lnTo>
                  <a:lnTo>
                    <a:pt x="41986" y="65024"/>
                  </a:lnTo>
                  <a:lnTo>
                    <a:pt x="42773" y="66421"/>
                  </a:lnTo>
                  <a:lnTo>
                    <a:pt x="40284" y="66040"/>
                  </a:lnTo>
                  <a:lnTo>
                    <a:pt x="41884" y="67945"/>
                  </a:lnTo>
                  <a:lnTo>
                    <a:pt x="42697" y="68580"/>
                  </a:lnTo>
                  <a:lnTo>
                    <a:pt x="44780" y="68707"/>
                  </a:lnTo>
                  <a:lnTo>
                    <a:pt x="44716" y="68199"/>
                  </a:lnTo>
                  <a:lnTo>
                    <a:pt x="44475" y="67945"/>
                  </a:lnTo>
                  <a:lnTo>
                    <a:pt x="44259" y="67437"/>
                  </a:lnTo>
                  <a:lnTo>
                    <a:pt x="44577" y="67056"/>
                  </a:lnTo>
                  <a:lnTo>
                    <a:pt x="45237" y="67411"/>
                  </a:lnTo>
                  <a:lnTo>
                    <a:pt x="44970" y="67678"/>
                  </a:lnTo>
                  <a:lnTo>
                    <a:pt x="45466" y="67398"/>
                  </a:lnTo>
                  <a:lnTo>
                    <a:pt x="45720" y="67056"/>
                  </a:lnTo>
                  <a:lnTo>
                    <a:pt x="46393" y="66421"/>
                  </a:lnTo>
                  <a:lnTo>
                    <a:pt x="46850" y="66573"/>
                  </a:lnTo>
                  <a:lnTo>
                    <a:pt x="47752" y="66001"/>
                  </a:lnTo>
                  <a:lnTo>
                    <a:pt x="47320" y="65862"/>
                  </a:lnTo>
                  <a:lnTo>
                    <a:pt x="47650" y="65659"/>
                  </a:lnTo>
                  <a:lnTo>
                    <a:pt x="47193" y="63754"/>
                  </a:lnTo>
                  <a:lnTo>
                    <a:pt x="46253" y="63754"/>
                  </a:lnTo>
                  <a:lnTo>
                    <a:pt x="45783" y="63627"/>
                  </a:lnTo>
                  <a:lnTo>
                    <a:pt x="45961" y="63119"/>
                  </a:lnTo>
                  <a:lnTo>
                    <a:pt x="46062" y="62865"/>
                  </a:lnTo>
                  <a:lnTo>
                    <a:pt x="45643" y="62865"/>
                  </a:lnTo>
                  <a:lnTo>
                    <a:pt x="45859" y="62484"/>
                  </a:lnTo>
                  <a:lnTo>
                    <a:pt x="45935" y="62103"/>
                  </a:lnTo>
                  <a:lnTo>
                    <a:pt x="45923" y="61976"/>
                  </a:lnTo>
                  <a:lnTo>
                    <a:pt x="44424" y="61976"/>
                  </a:lnTo>
                  <a:lnTo>
                    <a:pt x="44437" y="62103"/>
                  </a:lnTo>
                  <a:lnTo>
                    <a:pt x="44221" y="61976"/>
                  </a:lnTo>
                  <a:lnTo>
                    <a:pt x="43637" y="61645"/>
                  </a:lnTo>
                  <a:lnTo>
                    <a:pt x="43700" y="60960"/>
                  </a:lnTo>
                  <a:lnTo>
                    <a:pt x="43751" y="60706"/>
                  </a:lnTo>
                  <a:lnTo>
                    <a:pt x="44284" y="60579"/>
                  </a:lnTo>
                  <a:lnTo>
                    <a:pt x="43446" y="60325"/>
                  </a:lnTo>
                  <a:lnTo>
                    <a:pt x="43713" y="60071"/>
                  </a:lnTo>
                  <a:lnTo>
                    <a:pt x="43853" y="60007"/>
                  </a:lnTo>
                  <a:lnTo>
                    <a:pt x="43561" y="59944"/>
                  </a:lnTo>
                  <a:lnTo>
                    <a:pt x="43268" y="59055"/>
                  </a:lnTo>
                  <a:lnTo>
                    <a:pt x="43230" y="58928"/>
                  </a:lnTo>
                  <a:lnTo>
                    <a:pt x="42418" y="59055"/>
                  </a:lnTo>
                  <a:lnTo>
                    <a:pt x="42760" y="58166"/>
                  </a:lnTo>
                  <a:lnTo>
                    <a:pt x="41122" y="57277"/>
                  </a:lnTo>
                  <a:lnTo>
                    <a:pt x="42303" y="56642"/>
                  </a:lnTo>
                  <a:lnTo>
                    <a:pt x="41935" y="56642"/>
                  </a:lnTo>
                  <a:lnTo>
                    <a:pt x="40817" y="56261"/>
                  </a:lnTo>
                  <a:lnTo>
                    <a:pt x="40449" y="55753"/>
                  </a:lnTo>
                  <a:lnTo>
                    <a:pt x="42430" y="55880"/>
                  </a:lnTo>
                  <a:lnTo>
                    <a:pt x="42252" y="55753"/>
                  </a:lnTo>
                  <a:lnTo>
                    <a:pt x="41338" y="55118"/>
                  </a:lnTo>
                  <a:lnTo>
                    <a:pt x="39357" y="53721"/>
                  </a:lnTo>
                  <a:lnTo>
                    <a:pt x="40640" y="53213"/>
                  </a:lnTo>
                  <a:lnTo>
                    <a:pt x="40970" y="53086"/>
                  </a:lnTo>
                  <a:lnTo>
                    <a:pt x="39306" y="53213"/>
                  </a:lnTo>
                  <a:lnTo>
                    <a:pt x="38735" y="50800"/>
                  </a:lnTo>
                  <a:lnTo>
                    <a:pt x="37185" y="50165"/>
                  </a:lnTo>
                  <a:lnTo>
                    <a:pt x="37325" y="50038"/>
                  </a:lnTo>
                  <a:lnTo>
                    <a:pt x="37490" y="50038"/>
                  </a:lnTo>
                  <a:lnTo>
                    <a:pt x="37236" y="49530"/>
                  </a:lnTo>
                  <a:lnTo>
                    <a:pt x="37439" y="49022"/>
                  </a:lnTo>
                  <a:lnTo>
                    <a:pt x="37338" y="48387"/>
                  </a:lnTo>
                  <a:lnTo>
                    <a:pt x="36309" y="49022"/>
                  </a:lnTo>
                  <a:lnTo>
                    <a:pt x="35306" y="48260"/>
                  </a:lnTo>
                  <a:lnTo>
                    <a:pt x="34290" y="48133"/>
                  </a:lnTo>
                  <a:lnTo>
                    <a:pt x="34544" y="46736"/>
                  </a:lnTo>
                  <a:lnTo>
                    <a:pt x="34569" y="46609"/>
                  </a:lnTo>
                  <a:lnTo>
                    <a:pt x="35775" y="47752"/>
                  </a:lnTo>
                  <a:lnTo>
                    <a:pt x="36029" y="47371"/>
                  </a:lnTo>
                  <a:lnTo>
                    <a:pt x="36461" y="46736"/>
                  </a:lnTo>
                  <a:lnTo>
                    <a:pt x="35737" y="47371"/>
                  </a:lnTo>
                  <a:lnTo>
                    <a:pt x="35102" y="46609"/>
                  </a:lnTo>
                  <a:lnTo>
                    <a:pt x="34582" y="45974"/>
                  </a:lnTo>
                  <a:lnTo>
                    <a:pt x="34163" y="46736"/>
                  </a:lnTo>
                  <a:lnTo>
                    <a:pt x="34213" y="46101"/>
                  </a:lnTo>
                  <a:lnTo>
                    <a:pt x="34239" y="45720"/>
                  </a:lnTo>
                  <a:lnTo>
                    <a:pt x="34010" y="46101"/>
                  </a:lnTo>
                  <a:lnTo>
                    <a:pt x="34074" y="45974"/>
                  </a:lnTo>
                  <a:lnTo>
                    <a:pt x="34531" y="45085"/>
                  </a:lnTo>
                  <a:lnTo>
                    <a:pt x="33274" y="45974"/>
                  </a:lnTo>
                  <a:lnTo>
                    <a:pt x="33807" y="44831"/>
                  </a:lnTo>
                  <a:lnTo>
                    <a:pt x="33870" y="44704"/>
                  </a:lnTo>
                  <a:lnTo>
                    <a:pt x="32740" y="44831"/>
                  </a:lnTo>
                  <a:lnTo>
                    <a:pt x="32651" y="44069"/>
                  </a:lnTo>
                  <a:lnTo>
                    <a:pt x="32575" y="43434"/>
                  </a:lnTo>
                  <a:lnTo>
                    <a:pt x="33629" y="43688"/>
                  </a:lnTo>
                  <a:lnTo>
                    <a:pt x="33159" y="43434"/>
                  </a:lnTo>
                  <a:lnTo>
                    <a:pt x="32931" y="43307"/>
                  </a:lnTo>
                  <a:lnTo>
                    <a:pt x="32473" y="43053"/>
                  </a:lnTo>
                  <a:lnTo>
                    <a:pt x="32448" y="42684"/>
                  </a:lnTo>
                  <a:lnTo>
                    <a:pt x="32334" y="43053"/>
                  </a:lnTo>
                  <a:lnTo>
                    <a:pt x="31661" y="43307"/>
                  </a:lnTo>
                  <a:lnTo>
                    <a:pt x="30441" y="42418"/>
                  </a:lnTo>
                  <a:lnTo>
                    <a:pt x="31826" y="42164"/>
                  </a:lnTo>
                  <a:lnTo>
                    <a:pt x="31927" y="41402"/>
                  </a:lnTo>
                  <a:lnTo>
                    <a:pt x="31496" y="41148"/>
                  </a:lnTo>
                  <a:lnTo>
                    <a:pt x="31076" y="40894"/>
                  </a:lnTo>
                  <a:lnTo>
                    <a:pt x="29819" y="41148"/>
                  </a:lnTo>
                  <a:lnTo>
                    <a:pt x="29387" y="40640"/>
                  </a:lnTo>
                  <a:lnTo>
                    <a:pt x="29489" y="40386"/>
                  </a:lnTo>
                  <a:lnTo>
                    <a:pt x="29451" y="40259"/>
                  </a:lnTo>
                  <a:lnTo>
                    <a:pt x="29730" y="40259"/>
                  </a:lnTo>
                  <a:lnTo>
                    <a:pt x="28397" y="40132"/>
                  </a:lnTo>
                  <a:lnTo>
                    <a:pt x="28003" y="38989"/>
                  </a:lnTo>
                  <a:lnTo>
                    <a:pt x="27711" y="38100"/>
                  </a:lnTo>
                  <a:lnTo>
                    <a:pt x="26098" y="38100"/>
                  </a:lnTo>
                  <a:lnTo>
                    <a:pt x="25920" y="38354"/>
                  </a:lnTo>
                  <a:lnTo>
                    <a:pt x="25527" y="38735"/>
                  </a:lnTo>
                  <a:lnTo>
                    <a:pt x="25196" y="38989"/>
                  </a:lnTo>
                  <a:lnTo>
                    <a:pt x="24930" y="38735"/>
                  </a:lnTo>
                  <a:lnTo>
                    <a:pt x="24803" y="38608"/>
                  </a:lnTo>
                  <a:lnTo>
                    <a:pt x="23977" y="38735"/>
                  </a:lnTo>
                  <a:lnTo>
                    <a:pt x="24206" y="38354"/>
                  </a:lnTo>
                  <a:lnTo>
                    <a:pt x="24358" y="38100"/>
                  </a:lnTo>
                  <a:lnTo>
                    <a:pt x="24574" y="38354"/>
                  </a:lnTo>
                  <a:lnTo>
                    <a:pt x="25095" y="38100"/>
                  </a:lnTo>
                  <a:lnTo>
                    <a:pt x="24460" y="37973"/>
                  </a:lnTo>
                  <a:lnTo>
                    <a:pt x="24726" y="37211"/>
                  </a:lnTo>
                  <a:lnTo>
                    <a:pt x="24777" y="37084"/>
                  </a:lnTo>
                  <a:lnTo>
                    <a:pt x="24511" y="37045"/>
                  </a:lnTo>
                  <a:lnTo>
                    <a:pt x="24536" y="37211"/>
                  </a:lnTo>
                  <a:lnTo>
                    <a:pt x="24472" y="37084"/>
                  </a:lnTo>
                  <a:lnTo>
                    <a:pt x="23253" y="36830"/>
                  </a:lnTo>
                  <a:lnTo>
                    <a:pt x="22974" y="36195"/>
                  </a:lnTo>
                  <a:lnTo>
                    <a:pt x="23075" y="35687"/>
                  </a:lnTo>
                  <a:lnTo>
                    <a:pt x="23380" y="35306"/>
                  </a:lnTo>
                  <a:lnTo>
                    <a:pt x="23482" y="35179"/>
                  </a:lnTo>
                  <a:lnTo>
                    <a:pt x="24396" y="36957"/>
                  </a:lnTo>
                  <a:lnTo>
                    <a:pt x="24384" y="35687"/>
                  </a:lnTo>
                  <a:lnTo>
                    <a:pt x="25031" y="36957"/>
                  </a:lnTo>
                  <a:lnTo>
                    <a:pt x="25336" y="35687"/>
                  </a:lnTo>
                  <a:lnTo>
                    <a:pt x="25463" y="35179"/>
                  </a:lnTo>
                  <a:lnTo>
                    <a:pt x="25501" y="35052"/>
                  </a:lnTo>
                  <a:lnTo>
                    <a:pt x="25527" y="37528"/>
                  </a:lnTo>
                  <a:lnTo>
                    <a:pt x="26123" y="35687"/>
                  </a:lnTo>
                  <a:lnTo>
                    <a:pt x="25679" y="35052"/>
                  </a:lnTo>
                  <a:lnTo>
                    <a:pt x="25412" y="34671"/>
                  </a:lnTo>
                  <a:lnTo>
                    <a:pt x="25069" y="34163"/>
                  </a:lnTo>
                  <a:lnTo>
                    <a:pt x="24447" y="34671"/>
                  </a:lnTo>
                  <a:lnTo>
                    <a:pt x="23952" y="34036"/>
                  </a:lnTo>
                  <a:lnTo>
                    <a:pt x="23253" y="33147"/>
                  </a:lnTo>
                  <a:lnTo>
                    <a:pt x="22555" y="33274"/>
                  </a:lnTo>
                  <a:lnTo>
                    <a:pt x="22771" y="33909"/>
                  </a:lnTo>
                  <a:lnTo>
                    <a:pt x="22059" y="34036"/>
                  </a:lnTo>
                  <a:lnTo>
                    <a:pt x="19443" y="33020"/>
                  </a:lnTo>
                  <a:lnTo>
                    <a:pt x="21056" y="31623"/>
                  </a:lnTo>
                  <a:lnTo>
                    <a:pt x="22225" y="30607"/>
                  </a:lnTo>
                  <a:lnTo>
                    <a:pt x="19824" y="30480"/>
                  </a:lnTo>
                  <a:lnTo>
                    <a:pt x="18999" y="30607"/>
                  </a:lnTo>
                  <a:lnTo>
                    <a:pt x="18046" y="31623"/>
                  </a:lnTo>
                  <a:lnTo>
                    <a:pt x="17449" y="30353"/>
                  </a:lnTo>
                  <a:lnTo>
                    <a:pt x="17399" y="30226"/>
                  </a:lnTo>
                  <a:lnTo>
                    <a:pt x="18478" y="29591"/>
                  </a:lnTo>
                  <a:lnTo>
                    <a:pt x="17132" y="28448"/>
                  </a:lnTo>
                  <a:lnTo>
                    <a:pt x="17005" y="29083"/>
                  </a:lnTo>
                  <a:lnTo>
                    <a:pt x="16675" y="30353"/>
                  </a:lnTo>
                  <a:lnTo>
                    <a:pt x="16598" y="30226"/>
                  </a:lnTo>
                  <a:lnTo>
                    <a:pt x="15786" y="28829"/>
                  </a:lnTo>
                  <a:lnTo>
                    <a:pt x="15430" y="28575"/>
                  </a:lnTo>
                  <a:lnTo>
                    <a:pt x="15240" y="28448"/>
                  </a:lnTo>
                  <a:lnTo>
                    <a:pt x="15252" y="27940"/>
                  </a:lnTo>
                  <a:lnTo>
                    <a:pt x="15506" y="27432"/>
                  </a:lnTo>
                  <a:lnTo>
                    <a:pt x="13906" y="26416"/>
                  </a:lnTo>
                  <a:lnTo>
                    <a:pt x="11836" y="26035"/>
                  </a:lnTo>
                  <a:lnTo>
                    <a:pt x="10972" y="25527"/>
                  </a:lnTo>
                  <a:lnTo>
                    <a:pt x="10541" y="25273"/>
                  </a:lnTo>
                  <a:lnTo>
                    <a:pt x="10325" y="25146"/>
                  </a:lnTo>
                  <a:lnTo>
                    <a:pt x="10109" y="25019"/>
                  </a:lnTo>
                  <a:lnTo>
                    <a:pt x="10375" y="24892"/>
                  </a:lnTo>
                  <a:lnTo>
                    <a:pt x="10833" y="24765"/>
                  </a:lnTo>
                  <a:lnTo>
                    <a:pt x="10693" y="24384"/>
                  </a:lnTo>
                  <a:lnTo>
                    <a:pt x="10642" y="24257"/>
                  </a:lnTo>
                  <a:lnTo>
                    <a:pt x="9753" y="23876"/>
                  </a:lnTo>
                  <a:lnTo>
                    <a:pt x="9474" y="23622"/>
                  </a:lnTo>
                  <a:lnTo>
                    <a:pt x="9220" y="23241"/>
                  </a:lnTo>
                  <a:lnTo>
                    <a:pt x="9118" y="22987"/>
                  </a:lnTo>
                  <a:lnTo>
                    <a:pt x="9448" y="22860"/>
                  </a:lnTo>
                  <a:lnTo>
                    <a:pt x="9906" y="22733"/>
                  </a:lnTo>
                  <a:lnTo>
                    <a:pt x="10083" y="22606"/>
                  </a:lnTo>
                  <a:lnTo>
                    <a:pt x="9740" y="22606"/>
                  </a:lnTo>
                  <a:lnTo>
                    <a:pt x="9182" y="22352"/>
                  </a:lnTo>
                  <a:lnTo>
                    <a:pt x="9232" y="22225"/>
                  </a:lnTo>
                  <a:lnTo>
                    <a:pt x="8966" y="22098"/>
                  </a:lnTo>
                  <a:lnTo>
                    <a:pt x="8966" y="24892"/>
                  </a:lnTo>
                  <a:lnTo>
                    <a:pt x="8890" y="25019"/>
                  </a:lnTo>
                  <a:lnTo>
                    <a:pt x="8648" y="25146"/>
                  </a:lnTo>
                  <a:lnTo>
                    <a:pt x="8521" y="25019"/>
                  </a:lnTo>
                  <a:lnTo>
                    <a:pt x="8737" y="25019"/>
                  </a:lnTo>
                  <a:lnTo>
                    <a:pt x="8610" y="24765"/>
                  </a:lnTo>
                  <a:lnTo>
                    <a:pt x="8623" y="24384"/>
                  </a:lnTo>
                  <a:lnTo>
                    <a:pt x="8724" y="24511"/>
                  </a:lnTo>
                  <a:lnTo>
                    <a:pt x="8890" y="24638"/>
                  </a:lnTo>
                  <a:lnTo>
                    <a:pt x="8966" y="24892"/>
                  </a:lnTo>
                  <a:lnTo>
                    <a:pt x="8966" y="22098"/>
                  </a:lnTo>
                  <a:lnTo>
                    <a:pt x="9042" y="21844"/>
                  </a:lnTo>
                  <a:lnTo>
                    <a:pt x="9601" y="22098"/>
                  </a:lnTo>
                  <a:lnTo>
                    <a:pt x="9817" y="22225"/>
                  </a:lnTo>
                  <a:lnTo>
                    <a:pt x="9664" y="22098"/>
                  </a:lnTo>
                  <a:lnTo>
                    <a:pt x="9664" y="21844"/>
                  </a:lnTo>
                  <a:lnTo>
                    <a:pt x="9779" y="21082"/>
                  </a:lnTo>
                  <a:lnTo>
                    <a:pt x="10109" y="20320"/>
                  </a:lnTo>
                  <a:lnTo>
                    <a:pt x="10883" y="18669"/>
                  </a:lnTo>
                  <a:lnTo>
                    <a:pt x="10972" y="18542"/>
                  </a:lnTo>
                  <a:lnTo>
                    <a:pt x="11569" y="17653"/>
                  </a:lnTo>
                  <a:lnTo>
                    <a:pt x="12458" y="17272"/>
                  </a:lnTo>
                  <a:lnTo>
                    <a:pt x="12496" y="17653"/>
                  </a:lnTo>
                  <a:lnTo>
                    <a:pt x="12954" y="17272"/>
                  </a:lnTo>
                  <a:lnTo>
                    <a:pt x="13563" y="16764"/>
                  </a:lnTo>
                  <a:lnTo>
                    <a:pt x="12915" y="16256"/>
                  </a:lnTo>
                  <a:lnTo>
                    <a:pt x="11798" y="15367"/>
                  </a:lnTo>
                  <a:lnTo>
                    <a:pt x="13208" y="14732"/>
                  </a:lnTo>
                  <a:lnTo>
                    <a:pt x="13208" y="15113"/>
                  </a:lnTo>
                  <a:lnTo>
                    <a:pt x="13538" y="14732"/>
                  </a:lnTo>
                  <a:lnTo>
                    <a:pt x="14770" y="13335"/>
                  </a:lnTo>
                  <a:lnTo>
                    <a:pt x="15100" y="12954"/>
                  </a:lnTo>
                  <a:lnTo>
                    <a:pt x="15201" y="12700"/>
                  </a:lnTo>
                  <a:lnTo>
                    <a:pt x="16065" y="10668"/>
                  </a:lnTo>
                  <a:lnTo>
                    <a:pt x="16395" y="9906"/>
                  </a:lnTo>
                  <a:lnTo>
                    <a:pt x="18808" y="9525"/>
                  </a:lnTo>
                  <a:lnTo>
                    <a:pt x="18237" y="8128"/>
                  </a:lnTo>
                  <a:lnTo>
                    <a:pt x="20840" y="8509"/>
                  </a:lnTo>
                  <a:lnTo>
                    <a:pt x="20624" y="8128"/>
                  </a:lnTo>
                  <a:lnTo>
                    <a:pt x="19977" y="6985"/>
                  </a:lnTo>
                  <a:lnTo>
                    <a:pt x="21475" y="7239"/>
                  </a:lnTo>
                  <a:lnTo>
                    <a:pt x="21412" y="7493"/>
                  </a:lnTo>
                  <a:lnTo>
                    <a:pt x="22567" y="7874"/>
                  </a:lnTo>
                  <a:lnTo>
                    <a:pt x="22796" y="8001"/>
                  </a:lnTo>
                  <a:lnTo>
                    <a:pt x="22923" y="6985"/>
                  </a:lnTo>
                  <a:lnTo>
                    <a:pt x="22936" y="6858"/>
                  </a:lnTo>
                  <a:lnTo>
                    <a:pt x="23469" y="6604"/>
                  </a:lnTo>
                  <a:lnTo>
                    <a:pt x="23342" y="7620"/>
                  </a:lnTo>
                  <a:lnTo>
                    <a:pt x="23558" y="7239"/>
                  </a:lnTo>
                  <a:lnTo>
                    <a:pt x="23825" y="6985"/>
                  </a:lnTo>
                  <a:lnTo>
                    <a:pt x="24142" y="6731"/>
                  </a:lnTo>
                  <a:lnTo>
                    <a:pt x="24117" y="7874"/>
                  </a:lnTo>
                  <a:lnTo>
                    <a:pt x="24612" y="7874"/>
                  </a:lnTo>
                  <a:lnTo>
                    <a:pt x="24472" y="7747"/>
                  </a:lnTo>
                  <a:lnTo>
                    <a:pt x="24549" y="7112"/>
                  </a:lnTo>
                  <a:lnTo>
                    <a:pt x="25488" y="6985"/>
                  </a:lnTo>
                  <a:lnTo>
                    <a:pt x="25793" y="8001"/>
                  </a:lnTo>
                  <a:lnTo>
                    <a:pt x="25882" y="8763"/>
                  </a:lnTo>
                  <a:lnTo>
                    <a:pt x="25679" y="9017"/>
                  </a:lnTo>
                  <a:lnTo>
                    <a:pt x="27089" y="9525"/>
                  </a:lnTo>
                  <a:lnTo>
                    <a:pt x="27825" y="9906"/>
                  </a:lnTo>
                  <a:lnTo>
                    <a:pt x="27647" y="9982"/>
                  </a:lnTo>
                  <a:lnTo>
                    <a:pt x="28308" y="10033"/>
                  </a:lnTo>
                  <a:lnTo>
                    <a:pt x="26238" y="10668"/>
                  </a:lnTo>
                  <a:lnTo>
                    <a:pt x="27622" y="10922"/>
                  </a:lnTo>
                  <a:lnTo>
                    <a:pt x="27686" y="10668"/>
                  </a:lnTo>
                  <a:lnTo>
                    <a:pt x="28092" y="10541"/>
                  </a:lnTo>
                  <a:lnTo>
                    <a:pt x="28257" y="10414"/>
                  </a:lnTo>
                  <a:lnTo>
                    <a:pt x="28232" y="11303"/>
                  </a:lnTo>
                  <a:lnTo>
                    <a:pt x="29070" y="12192"/>
                  </a:lnTo>
                  <a:lnTo>
                    <a:pt x="29870" y="12954"/>
                  </a:lnTo>
                  <a:lnTo>
                    <a:pt x="29222" y="13208"/>
                  </a:lnTo>
                  <a:lnTo>
                    <a:pt x="30175" y="14732"/>
                  </a:lnTo>
                  <a:lnTo>
                    <a:pt x="31724" y="16129"/>
                  </a:lnTo>
                  <a:lnTo>
                    <a:pt x="32816" y="18034"/>
                  </a:lnTo>
                  <a:lnTo>
                    <a:pt x="32689" y="17145"/>
                  </a:lnTo>
                  <a:lnTo>
                    <a:pt x="33743" y="16764"/>
                  </a:lnTo>
                  <a:lnTo>
                    <a:pt x="34163" y="17272"/>
                  </a:lnTo>
                  <a:lnTo>
                    <a:pt x="34023" y="17424"/>
                  </a:lnTo>
                  <a:lnTo>
                    <a:pt x="34505" y="17526"/>
                  </a:lnTo>
                  <a:lnTo>
                    <a:pt x="34823" y="18415"/>
                  </a:lnTo>
                  <a:lnTo>
                    <a:pt x="33794" y="18669"/>
                  </a:lnTo>
                  <a:lnTo>
                    <a:pt x="33274" y="18415"/>
                  </a:lnTo>
                  <a:lnTo>
                    <a:pt x="34086" y="19050"/>
                  </a:lnTo>
                  <a:lnTo>
                    <a:pt x="33845" y="19304"/>
                  </a:lnTo>
                  <a:lnTo>
                    <a:pt x="33883" y="19558"/>
                  </a:lnTo>
                  <a:lnTo>
                    <a:pt x="33197" y="21209"/>
                  </a:lnTo>
                  <a:lnTo>
                    <a:pt x="34417" y="21209"/>
                  </a:lnTo>
                  <a:lnTo>
                    <a:pt x="34188" y="21463"/>
                  </a:lnTo>
                  <a:lnTo>
                    <a:pt x="35217" y="23368"/>
                  </a:lnTo>
                  <a:lnTo>
                    <a:pt x="35991" y="24130"/>
                  </a:lnTo>
                  <a:lnTo>
                    <a:pt x="36868" y="25781"/>
                  </a:lnTo>
                  <a:lnTo>
                    <a:pt x="37655" y="25400"/>
                  </a:lnTo>
                  <a:lnTo>
                    <a:pt x="37807" y="26035"/>
                  </a:lnTo>
                  <a:lnTo>
                    <a:pt x="38684" y="26289"/>
                  </a:lnTo>
                  <a:lnTo>
                    <a:pt x="39014" y="27432"/>
                  </a:lnTo>
                  <a:lnTo>
                    <a:pt x="39128" y="29210"/>
                  </a:lnTo>
                  <a:lnTo>
                    <a:pt x="39992" y="30734"/>
                  </a:lnTo>
                  <a:lnTo>
                    <a:pt x="40944" y="31623"/>
                  </a:lnTo>
                  <a:lnTo>
                    <a:pt x="40805" y="30734"/>
                  </a:lnTo>
                  <a:lnTo>
                    <a:pt x="41516" y="30861"/>
                  </a:lnTo>
                  <a:lnTo>
                    <a:pt x="41021" y="31242"/>
                  </a:lnTo>
                  <a:lnTo>
                    <a:pt x="41008" y="31623"/>
                  </a:lnTo>
                  <a:lnTo>
                    <a:pt x="41783" y="32893"/>
                  </a:lnTo>
                  <a:lnTo>
                    <a:pt x="40843" y="32385"/>
                  </a:lnTo>
                  <a:lnTo>
                    <a:pt x="42100" y="34290"/>
                  </a:lnTo>
                  <a:lnTo>
                    <a:pt x="42684" y="35052"/>
                  </a:lnTo>
                  <a:lnTo>
                    <a:pt x="44627" y="36449"/>
                  </a:lnTo>
                  <a:lnTo>
                    <a:pt x="44640" y="35687"/>
                  </a:lnTo>
                  <a:lnTo>
                    <a:pt x="44945" y="35687"/>
                  </a:lnTo>
                  <a:lnTo>
                    <a:pt x="45326" y="35941"/>
                  </a:lnTo>
                  <a:lnTo>
                    <a:pt x="45326" y="36703"/>
                  </a:lnTo>
                  <a:lnTo>
                    <a:pt x="44996" y="36830"/>
                  </a:lnTo>
                  <a:lnTo>
                    <a:pt x="44843" y="36830"/>
                  </a:lnTo>
                  <a:lnTo>
                    <a:pt x="47498" y="38227"/>
                  </a:lnTo>
                  <a:lnTo>
                    <a:pt x="47015" y="43307"/>
                  </a:lnTo>
                  <a:lnTo>
                    <a:pt x="49707" y="44069"/>
                  </a:lnTo>
                  <a:lnTo>
                    <a:pt x="49568" y="43942"/>
                  </a:lnTo>
                  <a:lnTo>
                    <a:pt x="51689" y="45212"/>
                  </a:lnTo>
                  <a:lnTo>
                    <a:pt x="52260" y="46228"/>
                  </a:lnTo>
                  <a:lnTo>
                    <a:pt x="50825" y="45085"/>
                  </a:lnTo>
                  <a:lnTo>
                    <a:pt x="50952" y="46101"/>
                  </a:lnTo>
                  <a:lnTo>
                    <a:pt x="53543" y="47117"/>
                  </a:lnTo>
                  <a:lnTo>
                    <a:pt x="53327" y="49276"/>
                  </a:lnTo>
                  <a:lnTo>
                    <a:pt x="55346" y="50292"/>
                  </a:lnTo>
                  <a:lnTo>
                    <a:pt x="54648" y="53086"/>
                  </a:lnTo>
                  <a:lnTo>
                    <a:pt x="59258" y="54483"/>
                  </a:lnTo>
                  <a:lnTo>
                    <a:pt x="59728" y="57150"/>
                  </a:lnTo>
                  <a:lnTo>
                    <a:pt x="60032" y="56642"/>
                  </a:lnTo>
                  <a:lnTo>
                    <a:pt x="60807" y="56642"/>
                  </a:lnTo>
                  <a:lnTo>
                    <a:pt x="60566" y="56946"/>
                  </a:lnTo>
                  <a:lnTo>
                    <a:pt x="60871" y="57023"/>
                  </a:lnTo>
                  <a:lnTo>
                    <a:pt x="64731" y="59944"/>
                  </a:lnTo>
                  <a:lnTo>
                    <a:pt x="67564" y="64516"/>
                  </a:lnTo>
                  <a:lnTo>
                    <a:pt x="71805" y="67945"/>
                  </a:lnTo>
                  <a:lnTo>
                    <a:pt x="73380" y="69088"/>
                  </a:lnTo>
                  <a:lnTo>
                    <a:pt x="74206" y="66040"/>
                  </a:lnTo>
                  <a:lnTo>
                    <a:pt x="75539" y="68453"/>
                  </a:lnTo>
                  <a:lnTo>
                    <a:pt x="74460" y="68961"/>
                  </a:lnTo>
                  <a:lnTo>
                    <a:pt x="78295" y="69862"/>
                  </a:lnTo>
                  <a:lnTo>
                    <a:pt x="81241" y="72644"/>
                  </a:lnTo>
                  <a:lnTo>
                    <a:pt x="85001" y="73025"/>
                  </a:lnTo>
                  <a:lnTo>
                    <a:pt x="84709" y="73152"/>
                  </a:lnTo>
                  <a:lnTo>
                    <a:pt x="84582" y="73406"/>
                  </a:lnTo>
                  <a:lnTo>
                    <a:pt x="84264" y="73279"/>
                  </a:lnTo>
                  <a:lnTo>
                    <a:pt x="84683" y="74295"/>
                  </a:lnTo>
                  <a:lnTo>
                    <a:pt x="86868" y="74422"/>
                  </a:lnTo>
                  <a:lnTo>
                    <a:pt x="87083" y="73787"/>
                  </a:lnTo>
                  <a:lnTo>
                    <a:pt x="87579" y="74041"/>
                  </a:lnTo>
                  <a:lnTo>
                    <a:pt x="87198" y="74295"/>
                  </a:lnTo>
                  <a:lnTo>
                    <a:pt x="87083" y="74549"/>
                  </a:lnTo>
                  <a:lnTo>
                    <a:pt x="87223" y="74803"/>
                  </a:lnTo>
                  <a:lnTo>
                    <a:pt x="87782" y="75438"/>
                  </a:lnTo>
                  <a:lnTo>
                    <a:pt x="89344" y="74549"/>
                  </a:lnTo>
                  <a:lnTo>
                    <a:pt x="89471" y="75476"/>
                  </a:lnTo>
                  <a:lnTo>
                    <a:pt x="89623" y="75438"/>
                  </a:lnTo>
                  <a:lnTo>
                    <a:pt x="91173" y="76454"/>
                  </a:lnTo>
                  <a:lnTo>
                    <a:pt x="91008" y="75438"/>
                  </a:lnTo>
                  <a:lnTo>
                    <a:pt x="92151" y="76327"/>
                  </a:lnTo>
                  <a:lnTo>
                    <a:pt x="93548" y="75946"/>
                  </a:lnTo>
                  <a:lnTo>
                    <a:pt x="94373" y="76695"/>
                  </a:lnTo>
                  <a:lnTo>
                    <a:pt x="94246" y="76758"/>
                  </a:lnTo>
                  <a:lnTo>
                    <a:pt x="94919" y="77470"/>
                  </a:lnTo>
                  <a:lnTo>
                    <a:pt x="94792" y="77114"/>
                  </a:lnTo>
                  <a:lnTo>
                    <a:pt x="94602" y="76860"/>
                  </a:lnTo>
                  <a:lnTo>
                    <a:pt x="94411" y="76708"/>
                  </a:lnTo>
                  <a:lnTo>
                    <a:pt x="95338" y="76073"/>
                  </a:lnTo>
                  <a:lnTo>
                    <a:pt x="96418" y="77851"/>
                  </a:lnTo>
                  <a:lnTo>
                    <a:pt x="97040" y="76581"/>
                  </a:lnTo>
                  <a:lnTo>
                    <a:pt x="96520" y="77978"/>
                  </a:lnTo>
                  <a:lnTo>
                    <a:pt x="98920" y="78359"/>
                  </a:lnTo>
                  <a:lnTo>
                    <a:pt x="99898" y="77978"/>
                  </a:lnTo>
                  <a:lnTo>
                    <a:pt x="99517" y="78359"/>
                  </a:lnTo>
                  <a:lnTo>
                    <a:pt x="100469" y="78613"/>
                  </a:lnTo>
                  <a:lnTo>
                    <a:pt x="99999" y="79121"/>
                  </a:lnTo>
                  <a:lnTo>
                    <a:pt x="100914" y="79375"/>
                  </a:lnTo>
                  <a:lnTo>
                    <a:pt x="101828" y="79375"/>
                  </a:lnTo>
                  <a:lnTo>
                    <a:pt x="101866" y="78613"/>
                  </a:lnTo>
                  <a:lnTo>
                    <a:pt x="103060" y="80645"/>
                  </a:lnTo>
                  <a:lnTo>
                    <a:pt x="105181" y="78613"/>
                  </a:lnTo>
                  <a:lnTo>
                    <a:pt x="105587" y="78232"/>
                  </a:lnTo>
                  <a:lnTo>
                    <a:pt x="106006" y="80645"/>
                  </a:lnTo>
                  <a:lnTo>
                    <a:pt x="108991" y="80645"/>
                  </a:lnTo>
                  <a:lnTo>
                    <a:pt x="111328" y="80772"/>
                  </a:lnTo>
                  <a:lnTo>
                    <a:pt x="111125" y="81915"/>
                  </a:lnTo>
                  <a:lnTo>
                    <a:pt x="113144" y="81915"/>
                  </a:lnTo>
                  <a:lnTo>
                    <a:pt x="111709" y="80784"/>
                  </a:lnTo>
                  <a:lnTo>
                    <a:pt x="114058" y="81026"/>
                  </a:lnTo>
                  <a:lnTo>
                    <a:pt x="113792" y="81800"/>
                  </a:lnTo>
                  <a:lnTo>
                    <a:pt x="115150" y="81153"/>
                  </a:lnTo>
                  <a:lnTo>
                    <a:pt x="117259" y="82042"/>
                  </a:lnTo>
                  <a:lnTo>
                    <a:pt x="117767" y="82423"/>
                  </a:lnTo>
                  <a:lnTo>
                    <a:pt x="116763" y="82550"/>
                  </a:lnTo>
                  <a:lnTo>
                    <a:pt x="116509" y="82804"/>
                  </a:lnTo>
                  <a:lnTo>
                    <a:pt x="118706" y="82804"/>
                  </a:lnTo>
                  <a:lnTo>
                    <a:pt x="121132" y="84328"/>
                  </a:lnTo>
                  <a:lnTo>
                    <a:pt x="121589" y="84074"/>
                  </a:lnTo>
                  <a:lnTo>
                    <a:pt x="121742" y="83947"/>
                  </a:lnTo>
                  <a:lnTo>
                    <a:pt x="121577" y="84099"/>
                  </a:lnTo>
                  <a:lnTo>
                    <a:pt x="121437" y="84201"/>
                  </a:lnTo>
                  <a:lnTo>
                    <a:pt x="121564" y="84455"/>
                  </a:lnTo>
                  <a:lnTo>
                    <a:pt x="122034" y="83947"/>
                  </a:lnTo>
                  <a:lnTo>
                    <a:pt x="121831" y="83947"/>
                  </a:lnTo>
                  <a:lnTo>
                    <a:pt x="121958" y="83566"/>
                  </a:lnTo>
                  <a:lnTo>
                    <a:pt x="122415" y="83312"/>
                  </a:lnTo>
                  <a:lnTo>
                    <a:pt x="123659" y="82931"/>
                  </a:lnTo>
                  <a:lnTo>
                    <a:pt x="124218" y="83146"/>
                  </a:lnTo>
                  <a:lnTo>
                    <a:pt x="123545" y="83312"/>
                  </a:lnTo>
                  <a:lnTo>
                    <a:pt x="123647" y="83947"/>
                  </a:lnTo>
                  <a:lnTo>
                    <a:pt x="123532" y="84455"/>
                  </a:lnTo>
                  <a:lnTo>
                    <a:pt x="123266" y="84709"/>
                  </a:lnTo>
                  <a:lnTo>
                    <a:pt x="122072" y="84836"/>
                  </a:lnTo>
                  <a:lnTo>
                    <a:pt x="122199" y="84963"/>
                  </a:lnTo>
                  <a:lnTo>
                    <a:pt x="122529" y="84963"/>
                  </a:lnTo>
                  <a:lnTo>
                    <a:pt x="122961" y="84836"/>
                  </a:lnTo>
                  <a:lnTo>
                    <a:pt x="122834" y="85090"/>
                  </a:lnTo>
                  <a:lnTo>
                    <a:pt x="122085" y="85090"/>
                  </a:lnTo>
                  <a:lnTo>
                    <a:pt x="122389" y="85598"/>
                  </a:lnTo>
                  <a:lnTo>
                    <a:pt x="123113" y="85217"/>
                  </a:lnTo>
                  <a:lnTo>
                    <a:pt x="122948" y="86106"/>
                  </a:lnTo>
                  <a:lnTo>
                    <a:pt x="122643" y="86106"/>
                  </a:lnTo>
                  <a:lnTo>
                    <a:pt x="122567" y="85852"/>
                  </a:lnTo>
                  <a:lnTo>
                    <a:pt x="122224" y="85725"/>
                  </a:lnTo>
                  <a:lnTo>
                    <a:pt x="122618" y="86106"/>
                  </a:lnTo>
                  <a:lnTo>
                    <a:pt x="122745" y="86233"/>
                  </a:lnTo>
                  <a:lnTo>
                    <a:pt x="123024" y="86741"/>
                  </a:lnTo>
                  <a:lnTo>
                    <a:pt x="123113" y="87147"/>
                  </a:lnTo>
                  <a:lnTo>
                    <a:pt x="122872" y="87249"/>
                  </a:lnTo>
                  <a:lnTo>
                    <a:pt x="122770" y="87376"/>
                  </a:lnTo>
                  <a:lnTo>
                    <a:pt x="122770" y="88138"/>
                  </a:lnTo>
                  <a:lnTo>
                    <a:pt x="122643" y="88265"/>
                  </a:lnTo>
                  <a:lnTo>
                    <a:pt x="122682" y="88138"/>
                  </a:lnTo>
                  <a:lnTo>
                    <a:pt x="122770" y="87376"/>
                  </a:lnTo>
                  <a:lnTo>
                    <a:pt x="122339" y="87884"/>
                  </a:lnTo>
                  <a:lnTo>
                    <a:pt x="122275" y="88138"/>
                  </a:lnTo>
                  <a:lnTo>
                    <a:pt x="122288" y="87947"/>
                  </a:lnTo>
                  <a:lnTo>
                    <a:pt x="122123" y="88138"/>
                  </a:lnTo>
                  <a:lnTo>
                    <a:pt x="121805" y="88519"/>
                  </a:lnTo>
                  <a:lnTo>
                    <a:pt x="119964" y="88265"/>
                  </a:lnTo>
                  <a:lnTo>
                    <a:pt x="120040" y="88011"/>
                  </a:lnTo>
                  <a:lnTo>
                    <a:pt x="120383" y="86868"/>
                  </a:lnTo>
                  <a:lnTo>
                    <a:pt x="119189" y="88011"/>
                  </a:lnTo>
                  <a:lnTo>
                    <a:pt x="118922" y="86868"/>
                  </a:lnTo>
                  <a:lnTo>
                    <a:pt x="118186" y="87147"/>
                  </a:lnTo>
                  <a:lnTo>
                    <a:pt x="117856" y="87376"/>
                  </a:lnTo>
                  <a:lnTo>
                    <a:pt x="118389" y="87884"/>
                  </a:lnTo>
                  <a:lnTo>
                    <a:pt x="117398" y="87884"/>
                  </a:lnTo>
                  <a:lnTo>
                    <a:pt x="116624" y="88900"/>
                  </a:lnTo>
                  <a:lnTo>
                    <a:pt x="115722" y="88519"/>
                  </a:lnTo>
                  <a:lnTo>
                    <a:pt x="116408" y="88011"/>
                  </a:lnTo>
                  <a:lnTo>
                    <a:pt x="114579" y="88392"/>
                  </a:lnTo>
                  <a:lnTo>
                    <a:pt x="115671" y="88773"/>
                  </a:lnTo>
                  <a:lnTo>
                    <a:pt x="114731" y="89408"/>
                  </a:lnTo>
                  <a:lnTo>
                    <a:pt x="115925" y="90170"/>
                  </a:lnTo>
                  <a:lnTo>
                    <a:pt x="114566" y="90043"/>
                  </a:lnTo>
                  <a:lnTo>
                    <a:pt x="114833" y="89916"/>
                  </a:lnTo>
                  <a:lnTo>
                    <a:pt x="113563" y="90170"/>
                  </a:lnTo>
                  <a:lnTo>
                    <a:pt x="112991" y="89408"/>
                  </a:lnTo>
                  <a:lnTo>
                    <a:pt x="112039" y="90297"/>
                  </a:lnTo>
                  <a:lnTo>
                    <a:pt x="111277" y="90043"/>
                  </a:lnTo>
                  <a:lnTo>
                    <a:pt x="111201" y="89916"/>
                  </a:lnTo>
                  <a:lnTo>
                    <a:pt x="111125" y="89789"/>
                  </a:lnTo>
                  <a:lnTo>
                    <a:pt x="111137" y="89408"/>
                  </a:lnTo>
                  <a:lnTo>
                    <a:pt x="111264" y="89027"/>
                  </a:lnTo>
                  <a:lnTo>
                    <a:pt x="111226" y="88519"/>
                  </a:lnTo>
                  <a:lnTo>
                    <a:pt x="110782" y="89408"/>
                  </a:lnTo>
                  <a:lnTo>
                    <a:pt x="108915" y="88900"/>
                  </a:lnTo>
                  <a:lnTo>
                    <a:pt x="108534" y="89535"/>
                  </a:lnTo>
                  <a:lnTo>
                    <a:pt x="108470" y="89662"/>
                  </a:lnTo>
                  <a:lnTo>
                    <a:pt x="108458" y="88900"/>
                  </a:lnTo>
                  <a:lnTo>
                    <a:pt x="108064" y="89789"/>
                  </a:lnTo>
                  <a:lnTo>
                    <a:pt x="107594" y="89535"/>
                  </a:lnTo>
                  <a:lnTo>
                    <a:pt x="107594" y="88900"/>
                  </a:lnTo>
                  <a:lnTo>
                    <a:pt x="106210" y="88773"/>
                  </a:lnTo>
                  <a:lnTo>
                    <a:pt x="108051" y="90297"/>
                  </a:lnTo>
                  <a:lnTo>
                    <a:pt x="107048" y="89916"/>
                  </a:lnTo>
                  <a:lnTo>
                    <a:pt x="106387" y="89662"/>
                  </a:lnTo>
                  <a:lnTo>
                    <a:pt x="106514" y="89662"/>
                  </a:lnTo>
                  <a:lnTo>
                    <a:pt x="106464" y="89535"/>
                  </a:lnTo>
                  <a:lnTo>
                    <a:pt x="106730" y="89408"/>
                  </a:lnTo>
                  <a:lnTo>
                    <a:pt x="105079" y="89027"/>
                  </a:lnTo>
                  <a:lnTo>
                    <a:pt x="103517" y="89916"/>
                  </a:lnTo>
                  <a:lnTo>
                    <a:pt x="102006" y="89408"/>
                  </a:lnTo>
                  <a:lnTo>
                    <a:pt x="101955" y="89281"/>
                  </a:lnTo>
                  <a:lnTo>
                    <a:pt x="101625" y="88265"/>
                  </a:lnTo>
                  <a:lnTo>
                    <a:pt x="103339" y="89154"/>
                  </a:lnTo>
                  <a:lnTo>
                    <a:pt x="102920" y="88265"/>
                  </a:lnTo>
                  <a:lnTo>
                    <a:pt x="102870" y="88138"/>
                  </a:lnTo>
                  <a:lnTo>
                    <a:pt x="100723" y="88265"/>
                  </a:lnTo>
                  <a:lnTo>
                    <a:pt x="98272" y="89281"/>
                  </a:lnTo>
                  <a:lnTo>
                    <a:pt x="96189" y="88773"/>
                  </a:lnTo>
                  <a:lnTo>
                    <a:pt x="96494" y="88887"/>
                  </a:lnTo>
                  <a:lnTo>
                    <a:pt x="96520" y="89027"/>
                  </a:lnTo>
                  <a:lnTo>
                    <a:pt x="96075" y="90551"/>
                  </a:lnTo>
                  <a:lnTo>
                    <a:pt x="95694" y="89535"/>
                  </a:lnTo>
                  <a:lnTo>
                    <a:pt x="95554" y="89154"/>
                  </a:lnTo>
                  <a:lnTo>
                    <a:pt x="95326" y="88519"/>
                  </a:lnTo>
                  <a:lnTo>
                    <a:pt x="95097" y="87884"/>
                  </a:lnTo>
                  <a:lnTo>
                    <a:pt x="94221" y="88366"/>
                  </a:lnTo>
                  <a:lnTo>
                    <a:pt x="94284" y="88138"/>
                  </a:lnTo>
                  <a:lnTo>
                    <a:pt x="94348" y="87884"/>
                  </a:lnTo>
                  <a:lnTo>
                    <a:pt x="94411" y="87630"/>
                  </a:lnTo>
                  <a:lnTo>
                    <a:pt x="94322" y="87884"/>
                  </a:lnTo>
                  <a:lnTo>
                    <a:pt x="92925" y="87376"/>
                  </a:lnTo>
                  <a:lnTo>
                    <a:pt x="91351" y="87757"/>
                  </a:lnTo>
                  <a:lnTo>
                    <a:pt x="89077" y="87884"/>
                  </a:lnTo>
                  <a:lnTo>
                    <a:pt x="89433" y="87503"/>
                  </a:lnTo>
                  <a:lnTo>
                    <a:pt x="89242" y="87376"/>
                  </a:lnTo>
                  <a:lnTo>
                    <a:pt x="89052" y="87249"/>
                  </a:lnTo>
                  <a:lnTo>
                    <a:pt x="88671" y="86995"/>
                  </a:lnTo>
                  <a:lnTo>
                    <a:pt x="87261" y="86868"/>
                  </a:lnTo>
                  <a:lnTo>
                    <a:pt x="87045" y="86741"/>
                  </a:lnTo>
                  <a:lnTo>
                    <a:pt x="86423" y="86360"/>
                  </a:lnTo>
                  <a:lnTo>
                    <a:pt x="86055" y="86741"/>
                  </a:lnTo>
                  <a:lnTo>
                    <a:pt x="85559" y="86487"/>
                  </a:lnTo>
                  <a:lnTo>
                    <a:pt x="85725" y="87249"/>
                  </a:lnTo>
                  <a:lnTo>
                    <a:pt x="83591" y="84201"/>
                  </a:lnTo>
                  <a:lnTo>
                    <a:pt x="80886" y="86360"/>
                  </a:lnTo>
                  <a:lnTo>
                    <a:pt x="80822" y="86868"/>
                  </a:lnTo>
                  <a:lnTo>
                    <a:pt x="80708" y="87414"/>
                  </a:lnTo>
                  <a:lnTo>
                    <a:pt x="80924" y="87503"/>
                  </a:lnTo>
                  <a:lnTo>
                    <a:pt x="80975" y="87757"/>
                  </a:lnTo>
                  <a:lnTo>
                    <a:pt x="81140" y="88138"/>
                  </a:lnTo>
                  <a:lnTo>
                    <a:pt x="81038" y="88392"/>
                  </a:lnTo>
                  <a:lnTo>
                    <a:pt x="81483" y="88392"/>
                  </a:lnTo>
                  <a:lnTo>
                    <a:pt x="81280" y="88900"/>
                  </a:lnTo>
                  <a:lnTo>
                    <a:pt x="81788" y="89408"/>
                  </a:lnTo>
                  <a:lnTo>
                    <a:pt x="81915" y="89916"/>
                  </a:lnTo>
                  <a:lnTo>
                    <a:pt x="82042" y="89408"/>
                  </a:lnTo>
                  <a:lnTo>
                    <a:pt x="82130" y="89154"/>
                  </a:lnTo>
                  <a:lnTo>
                    <a:pt x="82600" y="89154"/>
                  </a:lnTo>
                  <a:lnTo>
                    <a:pt x="83743" y="89408"/>
                  </a:lnTo>
                  <a:lnTo>
                    <a:pt x="82791" y="90043"/>
                  </a:lnTo>
                  <a:lnTo>
                    <a:pt x="83375" y="90551"/>
                  </a:lnTo>
                  <a:lnTo>
                    <a:pt x="83769" y="90170"/>
                  </a:lnTo>
                  <a:lnTo>
                    <a:pt x="84378" y="90805"/>
                  </a:lnTo>
                  <a:lnTo>
                    <a:pt x="84556" y="90170"/>
                  </a:lnTo>
                  <a:lnTo>
                    <a:pt x="84632" y="89916"/>
                  </a:lnTo>
                  <a:lnTo>
                    <a:pt x="84950" y="90043"/>
                  </a:lnTo>
                  <a:lnTo>
                    <a:pt x="84988" y="90678"/>
                  </a:lnTo>
                  <a:lnTo>
                    <a:pt x="85661" y="90551"/>
                  </a:lnTo>
                  <a:lnTo>
                    <a:pt x="87782" y="91186"/>
                  </a:lnTo>
                  <a:lnTo>
                    <a:pt x="87490" y="90551"/>
                  </a:lnTo>
                  <a:lnTo>
                    <a:pt x="87325" y="90170"/>
                  </a:lnTo>
                  <a:lnTo>
                    <a:pt x="87185" y="90043"/>
                  </a:lnTo>
                  <a:lnTo>
                    <a:pt x="87744" y="89916"/>
                  </a:lnTo>
                  <a:lnTo>
                    <a:pt x="89408" y="89535"/>
                  </a:lnTo>
                  <a:lnTo>
                    <a:pt x="91211" y="91440"/>
                  </a:lnTo>
                  <a:lnTo>
                    <a:pt x="93243" y="91313"/>
                  </a:lnTo>
                  <a:lnTo>
                    <a:pt x="93192" y="91567"/>
                  </a:lnTo>
                  <a:lnTo>
                    <a:pt x="94411" y="91440"/>
                  </a:lnTo>
                  <a:lnTo>
                    <a:pt x="95821" y="91694"/>
                  </a:lnTo>
                  <a:lnTo>
                    <a:pt x="96266" y="91440"/>
                  </a:lnTo>
                  <a:lnTo>
                    <a:pt x="96494" y="91313"/>
                  </a:lnTo>
                  <a:lnTo>
                    <a:pt x="96723" y="91186"/>
                  </a:lnTo>
                  <a:lnTo>
                    <a:pt x="97053" y="91186"/>
                  </a:lnTo>
                  <a:lnTo>
                    <a:pt x="97218" y="91440"/>
                  </a:lnTo>
                  <a:lnTo>
                    <a:pt x="97345" y="92075"/>
                  </a:lnTo>
                  <a:lnTo>
                    <a:pt x="97282" y="92202"/>
                  </a:lnTo>
                  <a:lnTo>
                    <a:pt x="98209" y="92075"/>
                  </a:lnTo>
                  <a:lnTo>
                    <a:pt x="98336" y="91694"/>
                  </a:lnTo>
                  <a:lnTo>
                    <a:pt x="99580" y="92329"/>
                  </a:lnTo>
                  <a:lnTo>
                    <a:pt x="98882" y="92621"/>
                  </a:lnTo>
                  <a:lnTo>
                    <a:pt x="98628" y="92583"/>
                  </a:lnTo>
                  <a:lnTo>
                    <a:pt x="98806" y="92646"/>
                  </a:lnTo>
                  <a:lnTo>
                    <a:pt x="98640" y="92710"/>
                  </a:lnTo>
                  <a:lnTo>
                    <a:pt x="98996" y="92710"/>
                  </a:lnTo>
                  <a:lnTo>
                    <a:pt x="99771" y="92964"/>
                  </a:lnTo>
                  <a:lnTo>
                    <a:pt x="100012" y="93472"/>
                  </a:lnTo>
                  <a:lnTo>
                    <a:pt x="101320" y="92710"/>
                  </a:lnTo>
                  <a:lnTo>
                    <a:pt x="101003" y="93218"/>
                  </a:lnTo>
                  <a:lnTo>
                    <a:pt x="100939" y="93497"/>
                  </a:lnTo>
                  <a:lnTo>
                    <a:pt x="102158" y="93726"/>
                  </a:lnTo>
                  <a:lnTo>
                    <a:pt x="102730" y="93599"/>
                  </a:lnTo>
                  <a:lnTo>
                    <a:pt x="101930" y="92964"/>
                  </a:lnTo>
                  <a:lnTo>
                    <a:pt x="102565" y="92964"/>
                  </a:lnTo>
                  <a:lnTo>
                    <a:pt x="103670" y="93091"/>
                  </a:lnTo>
                  <a:lnTo>
                    <a:pt x="103327" y="94107"/>
                  </a:lnTo>
                  <a:lnTo>
                    <a:pt x="105765" y="95250"/>
                  </a:lnTo>
                  <a:lnTo>
                    <a:pt x="107149" y="92964"/>
                  </a:lnTo>
                  <a:lnTo>
                    <a:pt x="107696" y="92075"/>
                  </a:lnTo>
                  <a:lnTo>
                    <a:pt x="108610" y="93014"/>
                  </a:lnTo>
                  <a:lnTo>
                    <a:pt x="108788" y="92710"/>
                  </a:lnTo>
                  <a:lnTo>
                    <a:pt x="109880" y="92837"/>
                  </a:lnTo>
                  <a:lnTo>
                    <a:pt x="111099" y="94234"/>
                  </a:lnTo>
                  <a:lnTo>
                    <a:pt x="111455" y="94234"/>
                  </a:lnTo>
                  <a:lnTo>
                    <a:pt x="113042" y="94742"/>
                  </a:lnTo>
                  <a:lnTo>
                    <a:pt x="112801" y="92710"/>
                  </a:lnTo>
                  <a:lnTo>
                    <a:pt x="114401" y="92964"/>
                  </a:lnTo>
                  <a:lnTo>
                    <a:pt x="114249" y="92710"/>
                  </a:lnTo>
                  <a:lnTo>
                    <a:pt x="114134" y="92456"/>
                  </a:lnTo>
                  <a:lnTo>
                    <a:pt x="114020" y="92075"/>
                  </a:lnTo>
                  <a:lnTo>
                    <a:pt x="113906" y="91694"/>
                  </a:lnTo>
                  <a:lnTo>
                    <a:pt x="115036" y="91186"/>
                  </a:lnTo>
                  <a:lnTo>
                    <a:pt x="116116" y="91186"/>
                  </a:lnTo>
                  <a:lnTo>
                    <a:pt x="116306" y="91821"/>
                  </a:lnTo>
                  <a:lnTo>
                    <a:pt x="116433" y="92646"/>
                  </a:lnTo>
                  <a:lnTo>
                    <a:pt x="115862" y="92964"/>
                  </a:lnTo>
                  <a:lnTo>
                    <a:pt x="115595" y="92964"/>
                  </a:lnTo>
                  <a:lnTo>
                    <a:pt x="115468" y="92710"/>
                  </a:lnTo>
                  <a:lnTo>
                    <a:pt x="114668" y="93091"/>
                  </a:lnTo>
                  <a:lnTo>
                    <a:pt x="115138" y="93472"/>
                  </a:lnTo>
                  <a:lnTo>
                    <a:pt x="115239" y="93091"/>
                  </a:lnTo>
                  <a:lnTo>
                    <a:pt x="115824" y="93345"/>
                  </a:lnTo>
                  <a:lnTo>
                    <a:pt x="117195" y="93243"/>
                  </a:lnTo>
                  <a:lnTo>
                    <a:pt x="117360" y="93218"/>
                  </a:lnTo>
                  <a:lnTo>
                    <a:pt x="117868" y="93345"/>
                  </a:lnTo>
                  <a:lnTo>
                    <a:pt x="117348" y="93243"/>
                  </a:lnTo>
                  <a:lnTo>
                    <a:pt x="117055" y="93853"/>
                  </a:lnTo>
                  <a:lnTo>
                    <a:pt x="117665" y="93472"/>
                  </a:lnTo>
                  <a:lnTo>
                    <a:pt x="117817" y="93383"/>
                  </a:lnTo>
                  <a:lnTo>
                    <a:pt x="118186" y="93472"/>
                  </a:lnTo>
                  <a:lnTo>
                    <a:pt x="118478" y="93218"/>
                  </a:lnTo>
                  <a:lnTo>
                    <a:pt x="118630" y="93091"/>
                  </a:lnTo>
                  <a:lnTo>
                    <a:pt x="118783" y="92964"/>
                  </a:lnTo>
                  <a:lnTo>
                    <a:pt x="118935" y="92837"/>
                  </a:lnTo>
                  <a:lnTo>
                    <a:pt x="120434" y="92964"/>
                  </a:lnTo>
                  <a:lnTo>
                    <a:pt x="120180" y="92837"/>
                  </a:lnTo>
                  <a:lnTo>
                    <a:pt x="119900" y="92456"/>
                  </a:lnTo>
                  <a:lnTo>
                    <a:pt x="122288" y="92456"/>
                  </a:lnTo>
                  <a:lnTo>
                    <a:pt x="120967" y="91567"/>
                  </a:lnTo>
                  <a:lnTo>
                    <a:pt x="122351" y="91186"/>
                  </a:lnTo>
                  <a:lnTo>
                    <a:pt x="123266" y="91567"/>
                  </a:lnTo>
                  <a:lnTo>
                    <a:pt x="122313" y="92456"/>
                  </a:lnTo>
                  <a:lnTo>
                    <a:pt x="123659" y="91821"/>
                  </a:lnTo>
                  <a:lnTo>
                    <a:pt x="124612" y="92075"/>
                  </a:lnTo>
                  <a:lnTo>
                    <a:pt x="123723" y="93091"/>
                  </a:lnTo>
                  <a:lnTo>
                    <a:pt x="124294" y="92710"/>
                  </a:lnTo>
                  <a:lnTo>
                    <a:pt x="124917" y="92710"/>
                  </a:lnTo>
                  <a:lnTo>
                    <a:pt x="126377" y="92964"/>
                  </a:lnTo>
                  <a:lnTo>
                    <a:pt x="126542" y="92710"/>
                  </a:lnTo>
                  <a:lnTo>
                    <a:pt x="127114" y="91821"/>
                  </a:lnTo>
                  <a:lnTo>
                    <a:pt x="127520" y="91186"/>
                  </a:lnTo>
                  <a:lnTo>
                    <a:pt x="127939" y="90551"/>
                  </a:lnTo>
                  <a:lnTo>
                    <a:pt x="128104" y="90297"/>
                  </a:lnTo>
                  <a:lnTo>
                    <a:pt x="128181" y="90170"/>
                  </a:lnTo>
                  <a:lnTo>
                    <a:pt x="128676" y="89408"/>
                  </a:lnTo>
                  <a:lnTo>
                    <a:pt x="129108" y="89027"/>
                  </a:lnTo>
                  <a:lnTo>
                    <a:pt x="129159" y="88900"/>
                  </a:lnTo>
                  <a:lnTo>
                    <a:pt x="129260" y="88646"/>
                  </a:lnTo>
                  <a:lnTo>
                    <a:pt x="129311" y="88900"/>
                  </a:lnTo>
                  <a:lnTo>
                    <a:pt x="129400" y="88519"/>
                  </a:lnTo>
                  <a:lnTo>
                    <a:pt x="129463" y="88265"/>
                  </a:lnTo>
                  <a:lnTo>
                    <a:pt x="128676" y="88519"/>
                  </a:lnTo>
                  <a:lnTo>
                    <a:pt x="128879" y="88138"/>
                  </a:lnTo>
                  <a:lnTo>
                    <a:pt x="128905" y="88011"/>
                  </a:lnTo>
                  <a:lnTo>
                    <a:pt x="128955" y="87757"/>
                  </a:lnTo>
                  <a:lnTo>
                    <a:pt x="129247" y="87884"/>
                  </a:lnTo>
                  <a:lnTo>
                    <a:pt x="129171" y="87757"/>
                  </a:lnTo>
                  <a:lnTo>
                    <a:pt x="128879" y="87249"/>
                  </a:lnTo>
                  <a:lnTo>
                    <a:pt x="127990" y="88011"/>
                  </a:lnTo>
                  <a:lnTo>
                    <a:pt x="127647" y="87122"/>
                  </a:lnTo>
                  <a:lnTo>
                    <a:pt x="127673" y="86741"/>
                  </a:lnTo>
                  <a:lnTo>
                    <a:pt x="127800" y="86614"/>
                  </a:lnTo>
                  <a:lnTo>
                    <a:pt x="127927" y="86487"/>
                  </a:lnTo>
                  <a:lnTo>
                    <a:pt x="127825" y="85725"/>
                  </a:lnTo>
                  <a:lnTo>
                    <a:pt x="127660" y="85217"/>
                  </a:lnTo>
                  <a:lnTo>
                    <a:pt x="127520" y="84836"/>
                  </a:lnTo>
                  <a:lnTo>
                    <a:pt x="127482" y="84709"/>
                  </a:lnTo>
                  <a:lnTo>
                    <a:pt x="128435" y="84328"/>
                  </a:lnTo>
                  <a:lnTo>
                    <a:pt x="127876" y="86995"/>
                  </a:lnTo>
                  <a:lnTo>
                    <a:pt x="129311" y="84328"/>
                  </a:lnTo>
                  <a:lnTo>
                    <a:pt x="129514" y="83947"/>
                  </a:lnTo>
                  <a:lnTo>
                    <a:pt x="129425" y="85255"/>
                  </a:lnTo>
                  <a:lnTo>
                    <a:pt x="129565" y="84582"/>
                  </a:lnTo>
                  <a:lnTo>
                    <a:pt x="129679" y="84455"/>
                  </a:lnTo>
                  <a:lnTo>
                    <a:pt x="129794" y="84810"/>
                  </a:lnTo>
                  <a:lnTo>
                    <a:pt x="129870" y="85255"/>
                  </a:lnTo>
                  <a:lnTo>
                    <a:pt x="129857" y="85013"/>
                  </a:lnTo>
                  <a:lnTo>
                    <a:pt x="129806" y="84836"/>
                  </a:lnTo>
                  <a:lnTo>
                    <a:pt x="129933" y="84455"/>
                  </a:lnTo>
                  <a:lnTo>
                    <a:pt x="130098" y="83947"/>
                  </a:lnTo>
                  <a:lnTo>
                    <a:pt x="130302" y="83312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 descr=""/>
            <p:cNvSpPr/>
            <p:nvPr/>
          </p:nvSpPr>
          <p:spPr>
            <a:xfrm>
              <a:off x="5361416" y="2964380"/>
              <a:ext cx="39370" cy="24765"/>
            </a:xfrm>
            <a:custGeom>
              <a:avLst/>
              <a:gdLst/>
              <a:ahLst/>
              <a:cxnLst/>
              <a:rect l="l" t="t" r="r" b="b"/>
              <a:pathLst>
                <a:path w="39370" h="24764">
                  <a:moveTo>
                    <a:pt x="26263" y="0"/>
                  </a:moveTo>
                  <a:lnTo>
                    <a:pt x="23101" y="685"/>
                  </a:lnTo>
                  <a:lnTo>
                    <a:pt x="20040" y="3505"/>
                  </a:lnTo>
                  <a:lnTo>
                    <a:pt x="13779" y="5689"/>
                  </a:lnTo>
                  <a:lnTo>
                    <a:pt x="10541" y="5969"/>
                  </a:lnTo>
                  <a:lnTo>
                    <a:pt x="5499" y="8572"/>
                  </a:lnTo>
                  <a:lnTo>
                    <a:pt x="3835" y="10566"/>
                  </a:lnTo>
                  <a:lnTo>
                    <a:pt x="1638" y="11049"/>
                  </a:lnTo>
                  <a:lnTo>
                    <a:pt x="0" y="21094"/>
                  </a:lnTo>
                  <a:lnTo>
                    <a:pt x="5003" y="24485"/>
                  </a:lnTo>
                  <a:lnTo>
                    <a:pt x="9817" y="20713"/>
                  </a:lnTo>
                  <a:lnTo>
                    <a:pt x="18910" y="18821"/>
                  </a:lnTo>
                  <a:lnTo>
                    <a:pt x="25224" y="18821"/>
                  </a:lnTo>
                  <a:lnTo>
                    <a:pt x="22580" y="17348"/>
                  </a:lnTo>
                  <a:lnTo>
                    <a:pt x="18973" y="17272"/>
                  </a:lnTo>
                  <a:lnTo>
                    <a:pt x="22402" y="16332"/>
                  </a:lnTo>
                  <a:lnTo>
                    <a:pt x="35525" y="16332"/>
                  </a:lnTo>
                  <a:lnTo>
                    <a:pt x="35339" y="14655"/>
                  </a:lnTo>
                  <a:lnTo>
                    <a:pt x="24180" y="14655"/>
                  </a:lnTo>
                  <a:lnTo>
                    <a:pt x="18808" y="14249"/>
                  </a:lnTo>
                  <a:lnTo>
                    <a:pt x="24460" y="12585"/>
                  </a:lnTo>
                  <a:lnTo>
                    <a:pt x="36061" y="12585"/>
                  </a:lnTo>
                  <a:lnTo>
                    <a:pt x="37420" y="10680"/>
                  </a:lnTo>
                  <a:lnTo>
                    <a:pt x="20167" y="10680"/>
                  </a:lnTo>
                  <a:lnTo>
                    <a:pt x="26088" y="9156"/>
                  </a:lnTo>
                  <a:lnTo>
                    <a:pt x="13106" y="9156"/>
                  </a:lnTo>
                  <a:lnTo>
                    <a:pt x="20167" y="6032"/>
                  </a:lnTo>
                  <a:lnTo>
                    <a:pt x="21360" y="5906"/>
                  </a:lnTo>
                  <a:lnTo>
                    <a:pt x="24003" y="4267"/>
                  </a:lnTo>
                  <a:lnTo>
                    <a:pt x="26822" y="812"/>
                  </a:lnTo>
                  <a:lnTo>
                    <a:pt x="26314" y="101"/>
                  </a:lnTo>
                  <a:close/>
                </a:path>
                <a:path w="39370" h="24764">
                  <a:moveTo>
                    <a:pt x="25224" y="18821"/>
                  </a:moveTo>
                  <a:lnTo>
                    <a:pt x="18910" y="18821"/>
                  </a:lnTo>
                  <a:lnTo>
                    <a:pt x="25654" y="24320"/>
                  </a:lnTo>
                  <a:lnTo>
                    <a:pt x="29464" y="21386"/>
                  </a:lnTo>
                  <a:lnTo>
                    <a:pt x="26682" y="19634"/>
                  </a:lnTo>
                  <a:lnTo>
                    <a:pt x="25224" y="18821"/>
                  </a:lnTo>
                  <a:close/>
                </a:path>
                <a:path w="39370" h="24764">
                  <a:moveTo>
                    <a:pt x="35525" y="16332"/>
                  </a:moveTo>
                  <a:lnTo>
                    <a:pt x="22402" y="16332"/>
                  </a:lnTo>
                  <a:lnTo>
                    <a:pt x="35852" y="19278"/>
                  </a:lnTo>
                  <a:lnTo>
                    <a:pt x="35525" y="16332"/>
                  </a:lnTo>
                  <a:close/>
                </a:path>
                <a:path w="39370" h="24764">
                  <a:moveTo>
                    <a:pt x="35280" y="14122"/>
                  </a:moveTo>
                  <a:lnTo>
                    <a:pt x="30060" y="14452"/>
                  </a:lnTo>
                  <a:lnTo>
                    <a:pt x="24180" y="14655"/>
                  </a:lnTo>
                  <a:lnTo>
                    <a:pt x="35339" y="14655"/>
                  </a:lnTo>
                  <a:lnTo>
                    <a:pt x="35280" y="14122"/>
                  </a:lnTo>
                  <a:close/>
                </a:path>
                <a:path w="39370" h="24764">
                  <a:moveTo>
                    <a:pt x="36061" y="12585"/>
                  </a:moveTo>
                  <a:lnTo>
                    <a:pt x="24460" y="12585"/>
                  </a:lnTo>
                  <a:lnTo>
                    <a:pt x="35445" y="13449"/>
                  </a:lnTo>
                  <a:lnTo>
                    <a:pt x="36061" y="12585"/>
                  </a:lnTo>
                  <a:close/>
                </a:path>
                <a:path w="39370" h="24764">
                  <a:moveTo>
                    <a:pt x="38646" y="7340"/>
                  </a:moveTo>
                  <a:lnTo>
                    <a:pt x="32854" y="9105"/>
                  </a:lnTo>
                  <a:lnTo>
                    <a:pt x="27412" y="9126"/>
                  </a:lnTo>
                  <a:lnTo>
                    <a:pt x="23291" y="10236"/>
                  </a:lnTo>
                  <a:lnTo>
                    <a:pt x="20167" y="10680"/>
                  </a:lnTo>
                  <a:lnTo>
                    <a:pt x="37420" y="10680"/>
                  </a:lnTo>
                  <a:lnTo>
                    <a:pt x="39078" y="8356"/>
                  </a:lnTo>
                  <a:lnTo>
                    <a:pt x="39154" y="8128"/>
                  </a:lnTo>
                  <a:lnTo>
                    <a:pt x="38671" y="7404"/>
                  </a:lnTo>
                  <a:close/>
                </a:path>
                <a:path w="39370" h="24764">
                  <a:moveTo>
                    <a:pt x="36410" y="2603"/>
                  </a:moveTo>
                  <a:lnTo>
                    <a:pt x="29083" y="5092"/>
                  </a:lnTo>
                  <a:lnTo>
                    <a:pt x="21360" y="5906"/>
                  </a:lnTo>
                  <a:lnTo>
                    <a:pt x="17411" y="8356"/>
                  </a:lnTo>
                  <a:lnTo>
                    <a:pt x="13106" y="9156"/>
                  </a:lnTo>
                  <a:lnTo>
                    <a:pt x="26088" y="9156"/>
                  </a:lnTo>
                  <a:lnTo>
                    <a:pt x="27412" y="9126"/>
                  </a:lnTo>
                  <a:lnTo>
                    <a:pt x="37299" y="6464"/>
                  </a:lnTo>
                  <a:lnTo>
                    <a:pt x="36410" y="2603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 descr=""/>
            <p:cNvSpPr/>
            <p:nvPr/>
          </p:nvSpPr>
          <p:spPr>
            <a:xfrm>
              <a:off x="5361546" y="2963773"/>
              <a:ext cx="40005" cy="23495"/>
            </a:xfrm>
            <a:custGeom>
              <a:avLst/>
              <a:gdLst/>
              <a:ahLst/>
              <a:cxnLst/>
              <a:rect l="l" t="t" r="r" b="b"/>
              <a:pathLst>
                <a:path w="40004" h="23494">
                  <a:moveTo>
                    <a:pt x="546" y="21564"/>
                  </a:moveTo>
                  <a:lnTo>
                    <a:pt x="139" y="21386"/>
                  </a:lnTo>
                  <a:lnTo>
                    <a:pt x="0" y="21513"/>
                  </a:lnTo>
                  <a:lnTo>
                    <a:pt x="266" y="21640"/>
                  </a:lnTo>
                  <a:lnTo>
                    <a:pt x="546" y="21564"/>
                  </a:lnTo>
                  <a:close/>
                </a:path>
                <a:path w="40004" h="23494">
                  <a:moveTo>
                    <a:pt x="1612" y="11569"/>
                  </a:moveTo>
                  <a:close/>
                </a:path>
                <a:path w="40004" h="23494">
                  <a:moveTo>
                    <a:pt x="2489" y="22542"/>
                  </a:moveTo>
                  <a:lnTo>
                    <a:pt x="2336" y="22313"/>
                  </a:lnTo>
                  <a:lnTo>
                    <a:pt x="1968" y="22415"/>
                  </a:lnTo>
                  <a:lnTo>
                    <a:pt x="1485" y="22402"/>
                  </a:lnTo>
                  <a:lnTo>
                    <a:pt x="1206" y="22301"/>
                  </a:lnTo>
                  <a:lnTo>
                    <a:pt x="1054" y="22136"/>
                  </a:lnTo>
                  <a:lnTo>
                    <a:pt x="749" y="21844"/>
                  </a:lnTo>
                  <a:lnTo>
                    <a:pt x="546" y="21882"/>
                  </a:lnTo>
                  <a:lnTo>
                    <a:pt x="774" y="22237"/>
                  </a:lnTo>
                  <a:lnTo>
                    <a:pt x="1257" y="22415"/>
                  </a:lnTo>
                  <a:lnTo>
                    <a:pt x="1765" y="22491"/>
                  </a:lnTo>
                  <a:lnTo>
                    <a:pt x="1701" y="22618"/>
                  </a:lnTo>
                  <a:lnTo>
                    <a:pt x="2070" y="22631"/>
                  </a:lnTo>
                  <a:lnTo>
                    <a:pt x="2489" y="22542"/>
                  </a:lnTo>
                  <a:close/>
                </a:path>
                <a:path w="40004" h="23494">
                  <a:moveTo>
                    <a:pt x="2921" y="22440"/>
                  </a:moveTo>
                  <a:lnTo>
                    <a:pt x="2692" y="22402"/>
                  </a:lnTo>
                  <a:lnTo>
                    <a:pt x="2819" y="22453"/>
                  </a:lnTo>
                  <a:close/>
                </a:path>
                <a:path w="40004" h="23494">
                  <a:moveTo>
                    <a:pt x="3035" y="22860"/>
                  </a:moveTo>
                  <a:lnTo>
                    <a:pt x="2870" y="22796"/>
                  </a:lnTo>
                  <a:lnTo>
                    <a:pt x="3035" y="22860"/>
                  </a:lnTo>
                  <a:close/>
                </a:path>
                <a:path w="40004" h="23494">
                  <a:moveTo>
                    <a:pt x="3060" y="22453"/>
                  </a:moveTo>
                  <a:lnTo>
                    <a:pt x="2921" y="22453"/>
                  </a:lnTo>
                  <a:lnTo>
                    <a:pt x="3060" y="22453"/>
                  </a:lnTo>
                  <a:close/>
                </a:path>
                <a:path w="40004" h="23494">
                  <a:moveTo>
                    <a:pt x="3213" y="22453"/>
                  </a:moveTo>
                  <a:lnTo>
                    <a:pt x="3086" y="22428"/>
                  </a:lnTo>
                  <a:lnTo>
                    <a:pt x="3213" y="22453"/>
                  </a:lnTo>
                  <a:close/>
                </a:path>
                <a:path w="40004" h="23494">
                  <a:moveTo>
                    <a:pt x="3302" y="22656"/>
                  </a:moveTo>
                  <a:lnTo>
                    <a:pt x="2895" y="22606"/>
                  </a:lnTo>
                  <a:lnTo>
                    <a:pt x="2667" y="22733"/>
                  </a:lnTo>
                  <a:lnTo>
                    <a:pt x="2870" y="22796"/>
                  </a:lnTo>
                  <a:lnTo>
                    <a:pt x="3302" y="22656"/>
                  </a:lnTo>
                  <a:close/>
                </a:path>
                <a:path w="40004" h="23494">
                  <a:moveTo>
                    <a:pt x="3683" y="22720"/>
                  </a:moveTo>
                  <a:lnTo>
                    <a:pt x="3302" y="22656"/>
                  </a:lnTo>
                  <a:lnTo>
                    <a:pt x="3683" y="22720"/>
                  </a:lnTo>
                  <a:close/>
                </a:path>
                <a:path w="40004" h="23494">
                  <a:moveTo>
                    <a:pt x="3835" y="22860"/>
                  </a:moveTo>
                  <a:lnTo>
                    <a:pt x="3721" y="22733"/>
                  </a:lnTo>
                  <a:lnTo>
                    <a:pt x="3797" y="22860"/>
                  </a:lnTo>
                  <a:close/>
                </a:path>
                <a:path w="40004" h="23494">
                  <a:moveTo>
                    <a:pt x="4343" y="22606"/>
                  </a:moveTo>
                  <a:lnTo>
                    <a:pt x="3784" y="22733"/>
                  </a:lnTo>
                  <a:lnTo>
                    <a:pt x="4165" y="22733"/>
                  </a:lnTo>
                  <a:lnTo>
                    <a:pt x="4343" y="22606"/>
                  </a:lnTo>
                  <a:close/>
                </a:path>
                <a:path w="40004" h="23494">
                  <a:moveTo>
                    <a:pt x="4914" y="10668"/>
                  </a:moveTo>
                  <a:lnTo>
                    <a:pt x="4686" y="10795"/>
                  </a:lnTo>
                  <a:lnTo>
                    <a:pt x="4914" y="10668"/>
                  </a:lnTo>
                  <a:close/>
                </a:path>
                <a:path w="40004" h="23494">
                  <a:moveTo>
                    <a:pt x="5346" y="22606"/>
                  </a:moveTo>
                  <a:lnTo>
                    <a:pt x="4381" y="22860"/>
                  </a:lnTo>
                  <a:lnTo>
                    <a:pt x="3860" y="22860"/>
                  </a:lnTo>
                  <a:lnTo>
                    <a:pt x="3581" y="22987"/>
                  </a:lnTo>
                  <a:lnTo>
                    <a:pt x="3568" y="23114"/>
                  </a:lnTo>
                  <a:lnTo>
                    <a:pt x="3810" y="23368"/>
                  </a:lnTo>
                  <a:lnTo>
                    <a:pt x="4978" y="22987"/>
                  </a:lnTo>
                  <a:lnTo>
                    <a:pt x="5283" y="22923"/>
                  </a:lnTo>
                  <a:lnTo>
                    <a:pt x="4953" y="22860"/>
                  </a:lnTo>
                  <a:lnTo>
                    <a:pt x="5346" y="22606"/>
                  </a:lnTo>
                  <a:close/>
                </a:path>
                <a:path w="40004" h="23494">
                  <a:moveTo>
                    <a:pt x="5384" y="10414"/>
                  </a:moveTo>
                  <a:lnTo>
                    <a:pt x="4953" y="10642"/>
                  </a:lnTo>
                  <a:lnTo>
                    <a:pt x="4864" y="10795"/>
                  </a:lnTo>
                  <a:lnTo>
                    <a:pt x="4648" y="11049"/>
                  </a:lnTo>
                  <a:lnTo>
                    <a:pt x="5143" y="10668"/>
                  </a:lnTo>
                  <a:lnTo>
                    <a:pt x="5384" y="10414"/>
                  </a:lnTo>
                  <a:close/>
                </a:path>
                <a:path w="40004" h="23494">
                  <a:moveTo>
                    <a:pt x="5524" y="22987"/>
                  </a:moveTo>
                  <a:lnTo>
                    <a:pt x="5283" y="22923"/>
                  </a:lnTo>
                  <a:lnTo>
                    <a:pt x="5524" y="22987"/>
                  </a:lnTo>
                  <a:close/>
                </a:path>
                <a:path w="40004" h="23494">
                  <a:moveTo>
                    <a:pt x="5575" y="22453"/>
                  </a:moveTo>
                  <a:lnTo>
                    <a:pt x="5397" y="22517"/>
                  </a:lnTo>
                  <a:lnTo>
                    <a:pt x="5562" y="22491"/>
                  </a:lnTo>
                  <a:close/>
                </a:path>
                <a:path w="40004" h="23494">
                  <a:moveTo>
                    <a:pt x="5651" y="22479"/>
                  </a:moveTo>
                  <a:close/>
                </a:path>
                <a:path w="40004" h="23494">
                  <a:moveTo>
                    <a:pt x="5969" y="22415"/>
                  </a:moveTo>
                  <a:lnTo>
                    <a:pt x="5727" y="22453"/>
                  </a:lnTo>
                  <a:lnTo>
                    <a:pt x="5969" y="22415"/>
                  </a:lnTo>
                  <a:close/>
                </a:path>
                <a:path w="40004" h="23494">
                  <a:moveTo>
                    <a:pt x="6781" y="22212"/>
                  </a:moveTo>
                  <a:close/>
                </a:path>
                <a:path w="40004" h="23494">
                  <a:moveTo>
                    <a:pt x="7823" y="21983"/>
                  </a:moveTo>
                  <a:lnTo>
                    <a:pt x="7556" y="22047"/>
                  </a:lnTo>
                  <a:lnTo>
                    <a:pt x="7150" y="22047"/>
                  </a:lnTo>
                  <a:lnTo>
                    <a:pt x="6985" y="22110"/>
                  </a:lnTo>
                  <a:lnTo>
                    <a:pt x="7607" y="22161"/>
                  </a:lnTo>
                  <a:lnTo>
                    <a:pt x="7823" y="21983"/>
                  </a:lnTo>
                  <a:close/>
                </a:path>
                <a:path w="40004" h="23494">
                  <a:moveTo>
                    <a:pt x="11709" y="21336"/>
                  </a:moveTo>
                  <a:lnTo>
                    <a:pt x="11163" y="21590"/>
                  </a:lnTo>
                  <a:lnTo>
                    <a:pt x="11709" y="21336"/>
                  </a:lnTo>
                  <a:close/>
                </a:path>
                <a:path w="40004" h="23494">
                  <a:moveTo>
                    <a:pt x="12077" y="21463"/>
                  </a:moveTo>
                  <a:lnTo>
                    <a:pt x="11747" y="21437"/>
                  </a:lnTo>
                  <a:lnTo>
                    <a:pt x="11391" y="21551"/>
                  </a:lnTo>
                  <a:lnTo>
                    <a:pt x="11988" y="21501"/>
                  </a:lnTo>
                  <a:close/>
                </a:path>
                <a:path w="40004" h="23494">
                  <a:moveTo>
                    <a:pt x="12547" y="20320"/>
                  </a:moveTo>
                  <a:lnTo>
                    <a:pt x="11988" y="20574"/>
                  </a:lnTo>
                  <a:lnTo>
                    <a:pt x="12509" y="20383"/>
                  </a:lnTo>
                  <a:close/>
                </a:path>
                <a:path w="40004" h="23494">
                  <a:moveTo>
                    <a:pt x="12573" y="7213"/>
                  </a:moveTo>
                  <a:close/>
                </a:path>
                <a:path w="40004" h="23494">
                  <a:moveTo>
                    <a:pt x="12725" y="20320"/>
                  </a:moveTo>
                  <a:lnTo>
                    <a:pt x="12534" y="20383"/>
                  </a:lnTo>
                  <a:lnTo>
                    <a:pt x="12687" y="20383"/>
                  </a:lnTo>
                  <a:close/>
                </a:path>
                <a:path w="40004" h="23494">
                  <a:moveTo>
                    <a:pt x="12877" y="21424"/>
                  </a:moveTo>
                  <a:lnTo>
                    <a:pt x="11988" y="21501"/>
                  </a:lnTo>
                  <a:lnTo>
                    <a:pt x="11684" y="21628"/>
                  </a:lnTo>
                  <a:lnTo>
                    <a:pt x="12877" y="21424"/>
                  </a:lnTo>
                  <a:close/>
                </a:path>
                <a:path w="40004" h="23494">
                  <a:moveTo>
                    <a:pt x="13220" y="20828"/>
                  </a:moveTo>
                  <a:lnTo>
                    <a:pt x="12700" y="21082"/>
                  </a:lnTo>
                  <a:lnTo>
                    <a:pt x="13220" y="20828"/>
                  </a:lnTo>
                  <a:close/>
                </a:path>
                <a:path w="40004" h="23494">
                  <a:moveTo>
                    <a:pt x="14452" y="10033"/>
                  </a:moveTo>
                  <a:lnTo>
                    <a:pt x="14173" y="10033"/>
                  </a:lnTo>
                  <a:lnTo>
                    <a:pt x="14452" y="10033"/>
                  </a:lnTo>
                  <a:close/>
                </a:path>
                <a:path w="40004" h="23494">
                  <a:moveTo>
                    <a:pt x="14960" y="19812"/>
                  </a:moveTo>
                  <a:close/>
                </a:path>
                <a:path w="40004" h="23494">
                  <a:moveTo>
                    <a:pt x="18465" y="5715"/>
                  </a:moveTo>
                  <a:lnTo>
                    <a:pt x="18211" y="5651"/>
                  </a:lnTo>
                  <a:lnTo>
                    <a:pt x="17691" y="5969"/>
                  </a:lnTo>
                  <a:lnTo>
                    <a:pt x="18465" y="5715"/>
                  </a:lnTo>
                  <a:close/>
                </a:path>
                <a:path w="40004" h="23494">
                  <a:moveTo>
                    <a:pt x="19481" y="3556"/>
                  </a:moveTo>
                  <a:lnTo>
                    <a:pt x="19189" y="3683"/>
                  </a:lnTo>
                  <a:lnTo>
                    <a:pt x="19354" y="3619"/>
                  </a:lnTo>
                  <a:lnTo>
                    <a:pt x="19481" y="3556"/>
                  </a:lnTo>
                  <a:close/>
                </a:path>
                <a:path w="40004" h="23494">
                  <a:moveTo>
                    <a:pt x="19748" y="20828"/>
                  </a:moveTo>
                  <a:lnTo>
                    <a:pt x="19189" y="20701"/>
                  </a:lnTo>
                  <a:lnTo>
                    <a:pt x="19685" y="20955"/>
                  </a:lnTo>
                  <a:lnTo>
                    <a:pt x="19748" y="20828"/>
                  </a:lnTo>
                  <a:close/>
                </a:path>
                <a:path w="40004" h="23494">
                  <a:moveTo>
                    <a:pt x="20332" y="21844"/>
                  </a:moveTo>
                  <a:close/>
                </a:path>
                <a:path w="40004" h="23494">
                  <a:moveTo>
                    <a:pt x="21501" y="21348"/>
                  </a:moveTo>
                  <a:close/>
                </a:path>
                <a:path w="40004" h="23494">
                  <a:moveTo>
                    <a:pt x="22136" y="13347"/>
                  </a:moveTo>
                  <a:lnTo>
                    <a:pt x="21551" y="13360"/>
                  </a:lnTo>
                  <a:lnTo>
                    <a:pt x="21704" y="13398"/>
                  </a:lnTo>
                  <a:lnTo>
                    <a:pt x="21869" y="13411"/>
                  </a:lnTo>
                  <a:lnTo>
                    <a:pt x="22034" y="13411"/>
                  </a:lnTo>
                  <a:close/>
                </a:path>
                <a:path w="40004" h="23494">
                  <a:moveTo>
                    <a:pt x="22440" y="18288"/>
                  </a:moveTo>
                  <a:lnTo>
                    <a:pt x="22263" y="18288"/>
                  </a:lnTo>
                  <a:lnTo>
                    <a:pt x="22440" y="18288"/>
                  </a:lnTo>
                  <a:close/>
                </a:path>
                <a:path w="40004" h="23494">
                  <a:moveTo>
                    <a:pt x="22656" y="2540"/>
                  </a:moveTo>
                  <a:close/>
                </a:path>
                <a:path w="40004" h="23494">
                  <a:moveTo>
                    <a:pt x="22694" y="2895"/>
                  </a:moveTo>
                  <a:lnTo>
                    <a:pt x="22567" y="2908"/>
                  </a:lnTo>
                  <a:lnTo>
                    <a:pt x="22402" y="2870"/>
                  </a:lnTo>
                  <a:lnTo>
                    <a:pt x="22542" y="2946"/>
                  </a:lnTo>
                  <a:lnTo>
                    <a:pt x="21971" y="3327"/>
                  </a:lnTo>
                  <a:lnTo>
                    <a:pt x="22694" y="2895"/>
                  </a:lnTo>
                  <a:close/>
                </a:path>
                <a:path w="40004" h="23494">
                  <a:moveTo>
                    <a:pt x="23025" y="2489"/>
                  </a:moveTo>
                  <a:lnTo>
                    <a:pt x="22517" y="2654"/>
                  </a:lnTo>
                  <a:lnTo>
                    <a:pt x="22555" y="2794"/>
                  </a:lnTo>
                  <a:lnTo>
                    <a:pt x="22745" y="2667"/>
                  </a:lnTo>
                  <a:lnTo>
                    <a:pt x="23025" y="2489"/>
                  </a:lnTo>
                  <a:close/>
                </a:path>
                <a:path w="40004" h="23494">
                  <a:moveTo>
                    <a:pt x="23279" y="2413"/>
                  </a:moveTo>
                  <a:lnTo>
                    <a:pt x="23152" y="2413"/>
                  </a:lnTo>
                  <a:lnTo>
                    <a:pt x="23025" y="2489"/>
                  </a:lnTo>
                  <a:lnTo>
                    <a:pt x="23279" y="2413"/>
                  </a:lnTo>
                  <a:close/>
                </a:path>
                <a:path w="40004" h="23494">
                  <a:moveTo>
                    <a:pt x="23825" y="11277"/>
                  </a:moveTo>
                  <a:close/>
                </a:path>
                <a:path w="40004" h="23494">
                  <a:moveTo>
                    <a:pt x="23990" y="3263"/>
                  </a:moveTo>
                  <a:lnTo>
                    <a:pt x="23926" y="3429"/>
                  </a:lnTo>
                  <a:lnTo>
                    <a:pt x="23990" y="3263"/>
                  </a:lnTo>
                  <a:close/>
                </a:path>
                <a:path w="40004" h="23494">
                  <a:moveTo>
                    <a:pt x="24333" y="2933"/>
                  </a:moveTo>
                  <a:lnTo>
                    <a:pt x="23698" y="3175"/>
                  </a:lnTo>
                  <a:lnTo>
                    <a:pt x="23990" y="3263"/>
                  </a:lnTo>
                  <a:lnTo>
                    <a:pt x="24333" y="2933"/>
                  </a:lnTo>
                  <a:close/>
                </a:path>
                <a:path w="40004" h="23494">
                  <a:moveTo>
                    <a:pt x="24511" y="2794"/>
                  </a:moveTo>
                  <a:lnTo>
                    <a:pt x="24333" y="2933"/>
                  </a:lnTo>
                  <a:lnTo>
                    <a:pt x="24511" y="2794"/>
                  </a:lnTo>
                  <a:close/>
                </a:path>
                <a:path w="40004" h="23494">
                  <a:moveTo>
                    <a:pt x="24765" y="9398"/>
                  </a:moveTo>
                  <a:lnTo>
                    <a:pt x="23914" y="9652"/>
                  </a:lnTo>
                  <a:lnTo>
                    <a:pt x="24206" y="9652"/>
                  </a:lnTo>
                  <a:lnTo>
                    <a:pt x="24752" y="9474"/>
                  </a:lnTo>
                  <a:close/>
                </a:path>
                <a:path w="40004" h="23494">
                  <a:moveTo>
                    <a:pt x="24841" y="23114"/>
                  </a:moveTo>
                  <a:lnTo>
                    <a:pt x="24752" y="22898"/>
                  </a:lnTo>
                  <a:lnTo>
                    <a:pt x="24180" y="22606"/>
                  </a:lnTo>
                  <a:lnTo>
                    <a:pt x="24422" y="22606"/>
                  </a:lnTo>
                  <a:lnTo>
                    <a:pt x="23253" y="21971"/>
                  </a:lnTo>
                  <a:lnTo>
                    <a:pt x="23723" y="21971"/>
                  </a:lnTo>
                  <a:lnTo>
                    <a:pt x="22707" y="21717"/>
                  </a:lnTo>
                  <a:lnTo>
                    <a:pt x="22212" y="21590"/>
                  </a:lnTo>
                  <a:lnTo>
                    <a:pt x="22275" y="21844"/>
                  </a:lnTo>
                  <a:lnTo>
                    <a:pt x="22352" y="21717"/>
                  </a:lnTo>
                  <a:lnTo>
                    <a:pt x="22606" y="21971"/>
                  </a:lnTo>
                  <a:lnTo>
                    <a:pt x="22301" y="21971"/>
                  </a:lnTo>
                  <a:lnTo>
                    <a:pt x="21996" y="21971"/>
                  </a:lnTo>
                  <a:lnTo>
                    <a:pt x="21666" y="21844"/>
                  </a:lnTo>
                  <a:lnTo>
                    <a:pt x="22301" y="21971"/>
                  </a:lnTo>
                  <a:lnTo>
                    <a:pt x="22110" y="21844"/>
                  </a:lnTo>
                  <a:lnTo>
                    <a:pt x="21742" y="21590"/>
                  </a:lnTo>
                  <a:lnTo>
                    <a:pt x="21513" y="21463"/>
                  </a:lnTo>
                  <a:lnTo>
                    <a:pt x="21437" y="21590"/>
                  </a:lnTo>
                  <a:lnTo>
                    <a:pt x="20815" y="21082"/>
                  </a:lnTo>
                  <a:lnTo>
                    <a:pt x="21209" y="21717"/>
                  </a:lnTo>
                  <a:lnTo>
                    <a:pt x="20320" y="21209"/>
                  </a:lnTo>
                  <a:lnTo>
                    <a:pt x="20015" y="21082"/>
                  </a:lnTo>
                  <a:lnTo>
                    <a:pt x="19659" y="21082"/>
                  </a:lnTo>
                  <a:lnTo>
                    <a:pt x="19265" y="20955"/>
                  </a:lnTo>
                  <a:lnTo>
                    <a:pt x="19202" y="20828"/>
                  </a:lnTo>
                  <a:lnTo>
                    <a:pt x="19151" y="20701"/>
                  </a:lnTo>
                  <a:lnTo>
                    <a:pt x="18567" y="20828"/>
                  </a:lnTo>
                  <a:lnTo>
                    <a:pt x="18110" y="20574"/>
                  </a:lnTo>
                  <a:lnTo>
                    <a:pt x="18351" y="20574"/>
                  </a:lnTo>
                  <a:lnTo>
                    <a:pt x="18694" y="20701"/>
                  </a:lnTo>
                  <a:lnTo>
                    <a:pt x="18948" y="20701"/>
                  </a:lnTo>
                  <a:lnTo>
                    <a:pt x="18783" y="20574"/>
                  </a:lnTo>
                  <a:lnTo>
                    <a:pt x="18618" y="20447"/>
                  </a:lnTo>
                  <a:lnTo>
                    <a:pt x="18453" y="20320"/>
                  </a:lnTo>
                  <a:lnTo>
                    <a:pt x="17957" y="20193"/>
                  </a:lnTo>
                  <a:lnTo>
                    <a:pt x="17691" y="20193"/>
                  </a:lnTo>
                  <a:lnTo>
                    <a:pt x="17373" y="19939"/>
                  </a:lnTo>
                  <a:lnTo>
                    <a:pt x="17030" y="19939"/>
                  </a:lnTo>
                  <a:lnTo>
                    <a:pt x="17284" y="20066"/>
                  </a:lnTo>
                  <a:lnTo>
                    <a:pt x="16484" y="20320"/>
                  </a:lnTo>
                  <a:lnTo>
                    <a:pt x="15913" y="19939"/>
                  </a:lnTo>
                  <a:lnTo>
                    <a:pt x="15735" y="19812"/>
                  </a:lnTo>
                  <a:lnTo>
                    <a:pt x="15392" y="19977"/>
                  </a:lnTo>
                  <a:lnTo>
                    <a:pt x="14909" y="20066"/>
                  </a:lnTo>
                  <a:lnTo>
                    <a:pt x="14935" y="19939"/>
                  </a:lnTo>
                  <a:lnTo>
                    <a:pt x="14262" y="19939"/>
                  </a:lnTo>
                  <a:lnTo>
                    <a:pt x="14363" y="19812"/>
                  </a:lnTo>
                  <a:lnTo>
                    <a:pt x="14147" y="19939"/>
                  </a:lnTo>
                  <a:lnTo>
                    <a:pt x="13944" y="20066"/>
                  </a:lnTo>
                  <a:lnTo>
                    <a:pt x="13550" y="19939"/>
                  </a:lnTo>
                  <a:lnTo>
                    <a:pt x="12979" y="20320"/>
                  </a:lnTo>
                  <a:lnTo>
                    <a:pt x="12712" y="20383"/>
                  </a:lnTo>
                  <a:lnTo>
                    <a:pt x="11874" y="20955"/>
                  </a:lnTo>
                  <a:lnTo>
                    <a:pt x="10541" y="20955"/>
                  </a:lnTo>
                  <a:lnTo>
                    <a:pt x="9398" y="21590"/>
                  </a:lnTo>
                  <a:lnTo>
                    <a:pt x="8369" y="22098"/>
                  </a:lnTo>
                  <a:lnTo>
                    <a:pt x="8229" y="22352"/>
                  </a:lnTo>
                  <a:lnTo>
                    <a:pt x="7239" y="22733"/>
                  </a:lnTo>
                  <a:lnTo>
                    <a:pt x="6858" y="22733"/>
                  </a:lnTo>
                  <a:lnTo>
                    <a:pt x="7454" y="22479"/>
                  </a:lnTo>
                  <a:lnTo>
                    <a:pt x="6870" y="22479"/>
                  </a:lnTo>
                  <a:lnTo>
                    <a:pt x="6019" y="22707"/>
                  </a:lnTo>
                  <a:lnTo>
                    <a:pt x="5892" y="22656"/>
                  </a:lnTo>
                  <a:lnTo>
                    <a:pt x="5765" y="22606"/>
                  </a:lnTo>
                  <a:lnTo>
                    <a:pt x="5575" y="22656"/>
                  </a:lnTo>
                  <a:lnTo>
                    <a:pt x="5461" y="22898"/>
                  </a:lnTo>
                  <a:lnTo>
                    <a:pt x="5689" y="22860"/>
                  </a:lnTo>
                  <a:lnTo>
                    <a:pt x="5410" y="23114"/>
                  </a:lnTo>
                  <a:lnTo>
                    <a:pt x="6146" y="22860"/>
                  </a:lnTo>
                  <a:lnTo>
                    <a:pt x="6324" y="22860"/>
                  </a:lnTo>
                  <a:lnTo>
                    <a:pt x="6464" y="22987"/>
                  </a:lnTo>
                  <a:lnTo>
                    <a:pt x="6096" y="23114"/>
                  </a:lnTo>
                  <a:lnTo>
                    <a:pt x="6667" y="23114"/>
                  </a:lnTo>
                  <a:lnTo>
                    <a:pt x="6553" y="22860"/>
                  </a:lnTo>
                  <a:lnTo>
                    <a:pt x="7112" y="22860"/>
                  </a:lnTo>
                  <a:lnTo>
                    <a:pt x="7048" y="22987"/>
                  </a:lnTo>
                  <a:lnTo>
                    <a:pt x="7289" y="22860"/>
                  </a:lnTo>
                  <a:lnTo>
                    <a:pt x="7543" y="22733"/>
                  </a:lnTo>
                  <a:lnTo>
                    <a:pt x="7467" y="22860"/>
                  </a:lnTo>
                  <a:lnTo>
                    <a:pt x="7353" y="22987"/>
                  </a:lnTo>
                  <a:lnTo>
                    <a:pt x="8343" y="22860"/>
                  </a:lnTo>
                  <a:lnTo>
                    <a:pt x="8788" y="22352"/>
                  </a:lnTo>
                  <a:lnTo>
                    <a:pt x="9194" y="22352"/>
                  </a:lnTo>
                  <a:lnTo>
                    <a:pt x="9131" y="22479"/>
                  </a:lnTo>
                  <a:lnTo>
                    <a:pt x="9372" y="22352"/>
                  </a:lnTo>
                  <a:lnTo>
                    <a:pt x="9613" y="22225"/>
                  </a:lnTo>
                  <a:lnTo>
                    <a:pt x="10350" y="21844"/>
                  </a:lnTo>
                  <a:lnTo>
                    <a:pt x="9194" y="22225"/>
                  </a:lnTo>
                  <a:lnTo>
                    <a:pt x="10045" y="21717"/>
                  </a:lnTo>
                  <a:lnTo>
                    <a:pt x="10845" y="21844"/>
                  </a:lnTo>
                  <a:lnTo>
                    <a:pt x="10871" y="21717"/>
                  </a:lnTo>
                  <a:lnTo>
                    <a:pt x="10909" y="21590"/>
                  </a:lnTo>
                  <a:lnTo>
                    <a:pt x="11163" y="21590"/>
                  </a:lnTo>
                  <a:lnTo>
                    <a:pt x="11404" y="21336"/>
                  </a:lnTo>
                  <a:lnTo>
                    <a:pt x="11709" y="21336"/>
                  </a:lnTo>
                  <a:lnTo>
                    <a:pt x="12014" y="21336"/>
                  </a:lnTo>
                  <a:lnTo>
                    <a:pt x="11696" y="21424"/>
                  </a:lnTo>
                  <a:lnTo>
                    <a:pt x="12077" y="21336"/>
                  </a:lnTo>
                  <a:lnTo>
                    <a:pt x="12585" y="21183"/>
                  </a:lnTo>
                  <a:lnTo>
                    <a:pt x="12115" y="21310"/>
                  </a:lnTo>
                  <a:lnTo>
                    <a:pt x="13106" y="20701"/>
                  </a:lnTo>
                  <a:lnTo>
                    <a:pt x="13347" y="20701"/>
                  </a:lnTo>
                  <a:lnTo>
                    <a:pt x="13525" y="20701"/>
                  </a:lnTo>
                  <a:lnTo>
                    <a:pt x="13500" y="20828"/>
                  </a:lnTo>
                  <a:lnTo>
                    <a:pt x="13627" y="20955"/>
                  </a:lnTo>
                  <a:lnTo>
                    <a:pt x="13868" y="20701"/>
                  </a:lnTo>
                  <a:lnTo>
                    <a:pt x="14122" y="20447"/>
                  </a:lnTo>
                  <a:lnTo>
                    <a:pt x="14744" y="20447"/>
                  </a:lnTo>
                  <a:lnTo>
                    <a:pt x="14605" y="20701"/>
                  </a:lnTo>
                  <a:lnTo>
                    <a:pt x="14833" y="20447"/>
                  </a:lnTo>
                  <a:lnTo>
                    <a:pt x="14935" y="20320"/>
                  </a:lnTo>
                  <a:lnTo>
                    <a:pt x="15659" y="20662"/>
                  </a:lnTo>
                  <a:lnTo>
                    <a:pt x="15392" y="20612"/>
                  </a:lnTo>
                  <a:lnTo>
                    <a:pt x="14935" y="20701"/>
                  </a:lnTo>
                  <a:lnTo>
                    <a:pt x="15405" y="20713"/>
                  </a:lnTo>
                  <a:lnTo>
                    <a:pt x="15659" y="20675"/>
                  </a:lnTo>
                  <a:lnTo>
                    <a:pt x="16217" y="20701"/>
                  </a:lnTo>
                  <a:lnTo>
                    <a:pt x="16383" y="20751"/>
                  </a:lnTo>
                  <a:lnTo>
                    <a:pt x="16446" y="20586"/>
                  </a:lnTo>
                  <a:lnTo>
                    <a:pt x="16230" y="20599"/>
                  </a:lnTo>
                  <a:lnTo>
                    <a:pt x="16256" y="20447"/>
                  </a:lnTo>
                  <a:lnTo>
                    <a:pt x="16510" y="20510"/>
                  </a:lnTo>
                  <a:lnTo>
                    <a:pt x="17335" y="20701"/>
                  </a:lnTo>
                  <a:lnTo>
                    <a:pt x="18122" y="20828"/>
                  </a:lnTo>
                  <a:lnTo>
                    <a:pt x="18059" y="20955"/>
                  </a:lnTo>
                  <a:lnTo>
                    <a:pt x="19608" y="21463"/>
                  </a:lnTo>
                  <a:lnTo>
                    <a:pt x="20320" y="21831"/>
                  </a:lnTo>
                  <a:lnTo>
                    <a:pt x="20523" y="21717"/>
                  </a:lnTo>
                  <a:lnTo>
                    <a:pt x="21285" y="21971"/>
                  </a:lnTo>
                  <a:lnTo>
                    <a:pt x="21869" y="22098"/>
                  </a:lnTo>
                  <a:lnTo>
                    <a:pt x="21793" y="22225"/>
                  </a:lnTo>
                  <a:lnTo>
                    <a:pt x="21348" y="22225"/>
                  </a:lnTo>
                  <a:lnTo>
                    <a:pt x="21831" y="22352"/>
                  </a:lnTo>
                  <a:lnTo>
                    <a:pt x="22021" y="22377"/>
                  </a:lnTo>
                  <a:lnTo>
                    <a:pt x="22212" y="22352"/>
                  </a:lnTo>
                  <a:lnTo>
                    <a:pt x="22580" y="22479"/>
                  </a:lnTo>
                  <a:lnTo>
                    <a:pt x="22390" y="22606"/>
                  </a:lnTo>
                  <a:lnTo>
                    <a:pt x="23114" y="22860"/>
                  </a:lnTo>
                  <a:lnTo>
                    <a:pt x="23901" y="22860"/>
                  </a:lnTo>
                  <a:lnTo>
                    <a:pt x="24841" y="23114"/>
                  </a:lnTo>
                  <a:close/>
                </a:path>
                <a:path w="40004" h="23494">
                  <a:moveTo>
                    <a:pt x="25120" y="18288"/>
                  </a:moveTo>
                  <a:lnTo>
                    <a:pt x="24993" y="18262"/>
                  </a:lnTo>
                  <a:lnTo>
                    <a:pt x="25120" y="18288"/>
                  </a:lnTo>
                  <a:close/>
                </a:path>
                <a:path w="40004" h="23494">
                  <a:moveTo>
                    <a:pt x="25196" y="22606"/>
                  </a:moveTo>
                  <a:lnTo>
                    <a:pt x="24422" y="22606"/>
                  </a:lnTo>
                  <a:lnTo>
                    <a:pt x="24663" y="22733"/>
                  </a:lnTo>
                  <a:lnTo>
                    <a:pt x="25196" y="22656"/>
                  </a:lnTo>
                  <a:close/>
                </a:path>
                <a:path w="40004" h="23494">
                  <a:moveTo>
                    <a:pt x="25387" y="254"/>
                  </a:moveTo>
                  <a:lnTo>
                    <a:pt x="24333" y="762"/>
                  </a:lnTo>
                  <a:lnTo>
                    <a:pt x="25387" y="254"/>
                  </a:lnTo>
                  <a:close/>
                </a:path>
                <a:path w="40004" h="23494">
                  <a:moveTo>
                    <a:pt x="25450" y="23114"/>
                  </a:moveTo>
                  <a:lnTo>
                    <a:pt x="25273" y="22987"/>
                  </a:lnTo>
                  <a:lnTo>
                    <a:pt x="25019" y="22987"/>
                  </a:lnTo>
                  <a:lnTo>
                    <a:pt x="25450" y="23114"/>
                  </a:lnTo>
                  <a:close/>
                </a:path>
                <a:path w="40004" h="23494">
                  <a:moveTo>
                    <a:pt x="25476" y="17475"/>
                  </a:moveTo>
                  <a:lnTo>
                    <a:pt x="25234" y="17437"/>
                  </a:lnTo>
                  <a:lnTo>
                    <a:pt x="25031" y="17437"/>
                  </a:lnTo>
                  <a:lnTo>
                    <a:pt x="24853" y="17449"/>
                  </a:lnTo>
                  <a:lnTo>
                    <a:pt x="24612" y="17424"/>
                  </a:lnTo>
                  <a:lnTo>
                    <a:pt x="24422" y="17411"/>
                  </a:lnTo>
                  <a:lnTo>
                    <a:pt x="24561" y="17487"/>
                  </a:lnTo>
                  <a:lnTo>
                    <a:pt x="24714" y="17475"/>
                  </a:lnTo>
                  <a:lnTo>
                    <a:pt x="24841" y="17462"/>
                  </a:lnTo>
                  <a:lnTo>
                    <a:pt x="25044" y="17462"/>
                  </a:lnTo>
                  <a:lnTo>
                    <a:pt x="25273" y="17487"/>
                  </a:lnTo>
                  <a:lnTo>
                    <a:pt x="25476" y="17475"/>
                  </a:lnTo>
                  <a:close/>
                </a:path>
                <a:path w="40004" h="23494">
                  <a:moveTo>
                    <a:pt x="25641" y="23190"/>
                  </a:moveTo>
                  <a:lnTo>
                    <a:pt x="25501" y="23114"/>
                  </a:lnTo>
                  <a:lnTo>
                    <a:pt x="25361" y="23114"/>
                  </a:lnTo>
                  <a:lnTo>
                    <a:pt x="25641" y="23190"/>
                  </a:lnTo>
                  <a:close/>
                </a:path>
                <a:path w="40004" h="23494">
                  <a:moveTo>
                    <a:pt x="25641" y="18415"/>
                  </a:moveTo>
                  <a:lnTo>
                    <a:pt x="25273" y="18415"/>
                  </a:lnTo>
                  <a:lnTo>
                    <a:pt x="25552" y="18542"/>
                  </a:lnTo>
                  <a:lnTo>
                    <a:pt x="25641" y="18415"/>
                  </a:lnTo>
                  <a:close/>
                </a:path>
                <a:path w="40004" h="23494">
                  <a:moveTo>
                    <a:pt x="25806" y="23241"/>
                  </a:moveTo>
                  <a:lnTo>
                    <a:pt x="25641" y="23190"/>
                  </a:lnTo>
                  <a:lnTo>
                    <a:pt x="25806" y="23241"/>
                  </a:lnTo>
                  <a:close/>
                </a:path>
                <a:path w="40004" h="23494">
                  <a:moveTo>
                    <a:pt x="26035" y="18275"/>
                  </a:moveTo>
                  <a:lnTo>
                    <a:pt x="25869" y="18262"/>
                  </a:lnTo>
                  <a:lnTo>
                    <a:pt x="26035" y="18275"/>
                  </a:lnTo>
                  <a:close/>
                </a:path>
                <a:path w="40004" h="23494">
                  <a:moveTo>
                    <a:pt x="26123" y="9144"/>
                  </a:moveTo>
                  <a:lnTo>
                    <a:pt x="25984" y="9144"/>
                  </a:lnTo>
                  <a:lnTo>
                    <a:pt x="26123" y="9144"/>
                  </a:lnTo>
                  <a:close/>
                </a:path>
                <a:path w="40004" h="23494">
                  <a:moveTo>
                    <a:pt x="26492" y="23418"/>
                  </a:moveTo>
                  <a:close/>
                </a:path>
                <a:path w="40004" h="23494">
                  <a:moveTo>
                    <a:pt x="27381" y="1524"/>
                  </a:moveTo>
                  <a:lnTo>
                    <a:pt x="27203" y="1270"/>
                  </a:lnTo>
                  <a:lnTo>
                    <a:pt x="27381" y="1524"/>
                  </a:lnTo>
                  <a:close/>
                </a:path>
                <a:path w="40004" h="23494">
                  <a:moveTo>
                    <a:pt x="28638" y="6057"/>
                  </a:moveTo>
                  <a:lnTo>
                    <a:pt x="28448" y="6121"/>
                  </a:lnTo>
                  <a:lnTo>
                    <a:pt x="28600" y="6083"/>
                  </a:lnTo>
                  <a:close/>
                </a:path>
                <a:path w="40004" h="23494">
                  <a:moveTo>
                    <a:pt x="29121" y="18516"/>
                  </a:moveTo>
                  <a:lnTo>
                    <a:pt x="28994" y="18516"/>
                  </a:lnTo>
                  <a:lnTo>
                    <a:pt x="29121" y="18516"/>
                  </a:lnTo>
                  <a:close/>
                </a:path>
                <a:path w="40004" h="23494">
                  <a:moveTo>
                    <a:pt x="29413" y="21704"/>
                  </a:moveTo>
                  <a:lnTo>
                    <a:pt x="28981" y="21361"/>
                  </a:lnTo>
                  <a:lnTo>
                    <a:pt x="28854" y="21361"/>
                  </a:lnTo>
                  <a:lnTo>
                    <a:pt x="29184" y="21551"/>
                  </a:lnTo>
                  <a:lnTo>
                    <a:pt x="29413" y="21704"/>
                  </a:lnTo>
                  <a:close/>
                </a:path>
                <a:path w="40004" h="23494">
                  <a:moveTo>
                    <a:pt x="29565" y="21831"/>
                  </a:moveTo>
                  <a:lnTo>
                    <a:pt x="29413" y="21704"/>
                  </a:lnTo>
                  <a:lnTo>
                    <a:pt x="29565" y="21831"/>
                  </a:lnTo>
                  <a:close/>
                </a:path>
                <a:path w="40004" h="23494">
                  <a:moveTo>
                    <a:pt x="30327" y="14351"/>
                  </a:moveTo>
                  <a:lnTo>
                    <a:pt x="30276" y="14097"/>
                  </a:lnTo>
                  <a:lnTo>
                    <a:pt x="29413" y="14224"/>
                  </a:lnTo>
                  <a:lnTo>
                    <a:pt x="29578" y="14389"/>
                  </a:lnTo>
                  <a:lnTo>
                    <a:pt x="29705" y="14351"/>
                  </a:lnTo>
                  <a:lnTo>
                    <a:pt x="29667" y="14478"/>
                  </a:lnTo>
                  <a:lnTo>
                    <a:pt x="29083" y="14605"/>
                  </a:lnTo>
                  <a:lnTo>
                    <a:pt x="29806" y="14478"/>
                  </a:lnTo>
                  <a:lnTo>
                    <a:pt x="30238" y="14401"/>
                  </a:lnTo>
                  <a:close/>
                </a:path>
                <a:path w="40004" h="23494">
                  <a:moveTo>
                    <a:pt x="30543" y="14351"/>
                  </a:moveTo>
                  <a:lnTo>
                    <a:pt x="30340" y="14376"/>
                  </a:lnTo>
                  <a:lnTo>
                    <a:pt x="30543" y="14351"/>
                  </a:lnTo>
                  <a:close/>
                </a:path>
                <a:path w="40004" h="23494">
                  <a:moveTo>
                    <a:pt x="30911" y="3873"/>
                  </a:moveTo>
                  <a:lnTo>
                    <a:pt x="30340" y="4076"/>
                  </a:lnTo>
                  <a:lnTo>
                    <a:pt x="30619" y="4013"/>
                  </a:lnTo>
                  <a:lnTo>
                    <a:pt x="30911" y="3873"/>
                  </a:lnTo>
                  <a:close/>
                </a:path>
                <a:path w="40004" h="23494">
                  <a:moveTo>
                    <a:pt x="31496" y="18402"/>
                  </a:moveTo>
                  <a:lnTo>
                    <a:pt x="31026" y="18542"/>
                  </a:lnTo>
                  <a:lnTo>
                    <a:pt x="31254" y="18529"/>
                  </a:lnTo>
                  <a:lnTo>
                    <a:pt x="31496" y="18402"/>
                  </a:lnTo>
                  <a:close/>
                </a:path>
                <a:path w="40004" h="23494">
                  <a:moveTo>
                    <a:pt x="31597" y="5359"/>
                  </a:moveTo>
                  <a:lnTo>
                    <a:pt x="31089" y="5588"/>
                  </a:lnTo>
                  <a:lnTo>
                    <a:pt x="31584" y="5461"/>
                  </a:lnTo>
                  <a:close/>
                </a:path>
                <a:path w="40004" h="23494">
                  <a:moveTo>
                    <a:pt x="32473" y="17018"/>
                  </a:moveTo>
                  <a:close/>
                </a:path>
                <a:path w="40004" h="23494">
                  <a:moveTo>
                    <a:pt x="33248" y="18288"/>
                  </a:moveTo>
                  <a:lnTo>
                    <a:pt x="32854" y="18376"/>
                  </a:lnTo>
                  <a:lnTo>
                    <a:pt x="33248" y="18288"/>
                  </a:lnTo>
                  <a:close/>
                </a:path>
                <a:path w="40004" h="23494">
                  <a:moveTo>
                    <a:pt x="33515" y="14478"/>
                  </a:moveTo>
                  <a:lnTo>
                    <a:pt x="33210" y="14478"/>
                  </a:lnTo>
                  <a:lnTo>
                    <a:pt x="33515" y="14478"/>
                  </a:lnTo>
                  <a:close/>
                </a:path>
                <a:path w="40004" h="23494">
                  <a:moveTo>
                    <a:pt x="33642" y="16383"/>
                  </a:moveTo>
                  <a:lnTo>
                    <a:pt x="33464" y="16637"/>
                  </a:lnTo>
                  <a:lnTo>
                    <a:pt x="33616" y="16510"/>
                  </a:lnTo>
                  <a:lnTo>
                    <a:pt x="33642" y="16383"/>
                  </a:lnTo>
                  <a:close/>
                </a:path>
                <a:path w="40004" h="23494">
                  <a:moveTo>
                    <a:pt x="33731" y="10033"/>
                  </a:moveTo>
                  <a:lnTo>
                    <a:pt x="33680" y="9906"/>
                  </a:lnTo>
                  <a:lnTo>
                    <a:pt x="33477" y="9969"/>
                  </a:lnTo>
                  <a:lnTo>
                    <a:pt x="33731" y="10033"/>
                  </a:lnTo>
                  <a:close/>
                </a:path>
                <a:path w="40004" h="23494">
                  <a:moveTo>
                    <a:pt x="33782" y="14300"/>
                  </a:moveTo>
                  <a:lnTo>
                    <a:pt x="33578" y="14300"/>
                  </a:lnTo>
                  <a:lnTo>
                    <a:pt x="33782" y="14300"/>
                  </a:lnTo>
                  <a:close/>
                </a:path>
                <a:path w="40004" h="23494">
                  <a:moveTo>
                    <a:pt x="33782" y="12471"/>
                  </a:moveTo>
                  <a:lnTo>
                    <a:pt x="33515" y="12573"/>
                  </a:lnTo>
                  <a:lnTo>
                    <a:pt x="33693" y="12573"/>
                  </a:lnTo>
                  <a:close/>
                </a:path>
                <a:path w="40004" h="23494">
                  <a:moveTo>
                    <a:pt x="34023" y="12573"/>
                  </a:moveTo>
                  <a:lnTo>
                    <a:pt x="33693" y="12573"/>
                  </a:lnTo>
                  <a:lnTo>
                    <a:pt x="33578" y="12700"/>
                  </a:lnTo>
                  <a:lnTo>
                    <a:pt x="33426" y="12700"/>
                  </a:lnTo>
                  <a:lnTo>
                    <a:pt x="33642" y="12827"/>
                  </a:lnTo>
                  <a:lnTo>
                    <a:pt x="34023" y="12573"/>
                  </a:lnTo>
                  <a:close/>
                </a:path>
                <a:path w="40004" h="23494">
                  <a:moveTo>
                    <a:pt x="34124" y="15494"/>
                  </a:moveTo>
                  <a:lnTo>
                    <a:pt x="33985" y="15494"/>
                  </a:lnTo>
                  <a:lnTo>
                    <a:pt x="34023" y="15621"/>
                  </a:lnTo>
                  <a:lnTo>
                    <a:pt x="34124" y="15494"/>
                  </a:lnTo>
                  <a:close/>
                </a:path>
                <a:path w="40004" h="23494">
                  <a:moveTo>
                    <a:pt x="34328" y="16002"/>
                  </a:moveTo>
                  <a:lnTo>
                    <a:pt x="34163" y="15875"/>
                  </a:lnTo>
                  <a:lnTo>
                    <a:pt x="34188" y="16002"/>
                  </a:lnTo>
                  <a:lnTo>
                    <a:pt x="34328" y="16002"/>
                  </a:lnTo>
                  <a:close/>
                </a:path>
                <a:path w="40004" h="23494">
                  <a:moveTo>
                    <a:pt x="34582" y="5080"/>
                  </a:moveTo>
                  <a:close/>
                </a:path>
                <a:path w="40004" h="23494">
                  <a:moveTo>
                    <a:pt x="34861" y="4953"/>
                  </a:moveTo>
                  <a:lnTo>
                    <a:pt x="34709" y="4953"/>
                  </a:lnTo>
                  <a:lnTo>
                    <a:pt x="34798" y="5080"/>
                  </a:lnTo>
                  <a:lnTo>
                    <a:pt x="34861" y="4953"/>
                  </a:lnTo>
                  <a:close/>
                </a:path>
                <a:path w="40004" h="23494">
                  <a:moveTo>
                    <a:pt x="34925" y="17297"/>
                  </a:moveTo>
                  <a:lnTo>
                    <a:pt x="34493" y="17653"/>
                  </a:lnTo>
                  <a:lnTo>
                    <a:pt x="34696" y="17526"/>
                  </a:lnTo>
                  <a:lnTo>
                    <a:pt x="34925" y="17297"/>
                  </a:lnTo>
                  <a:close/>
                </a:path>
                <a:path w="40004" h="23494">
                  <a:moveTo>
                    <a:pt x="34950" y="4953"/>
                  </a:moveTo>
                  <a:lnTo>
                    <a:pt x="34937" y="4826"/>
                  </a:lnTo>
                  <a:lnTo>
                    <a:pt x="34861" y="4953"/>
                  </a:lnTo>
                  <a:close/>
                </a:path>
                <a:path w="40004" h="23494">
                  <a:moveTo>
                    <a:pt x="36017" y="14097"/>
                  </a:moveTo>
                  <a:lnTo>
                    <a:pt x="35928" y="14605"/>
                  </a:lnTo>
                  <a:lnTo>
                    <a:pt x="35877" y="14478"/>
                  </a:lnTo>
                  <a:lnTo>
                    <a:pt x="35902" y="14224"/>
                  </a:lnTo>
                  <a:lnTo>
                    <a:pt x="35483" y="14351"/>
                  </a:lnTo>
                  <a:lnTo>
                    <a:pt x="34569" y="14224"/>
                  </a:lnTo>
                  <a:lnTo>
                    <a:pt x="34417" y="14351"/>
                  </a:lnTo>
                  <a:lnTo>
                    <a:pt x="34264" y="14478"/>
                  </a:lnTo>
                  <a:lnTo>
                    <a:pt x="33680" y="14478"/>
                  </a:lnTo>
                  <a:lnTo>
                    <a:pt x="33261" y="14605"/>
                  </a:lnTo>
                  <a:lnTo>
                    <a:pt x="32994" y="14732"/>
                  </a:lnTo>
                  <a:lnTo>
                    <a:pt x="32296" y="14351"/>
                  </a:lnTo>
                  <a:lnTo>
                    <a:pt x="31546" y="14478"/>
                  </a:lnTo>
                  <a:lnTo>
                    <a:pt x="31203" y="14478"/>
                  </a:lnTo>
                  <a:lnTo>
                    <a:pt x="31508" y="14224"/>
                  </a:lnTo>
                  <a:lnTo>
                    <a:pt x="31203" y="14224"/>
                  </a:lnTo>
                  <a:lnTo>
                    <a:pt x="30365" y="14478"/>
                  </a:lnTo>
                  <a:lnTo>
                    <a:pt x="29616" y="14605"/>
                  </a:lnTo>
                  <a:lnTo>
                    <a:pt x="30010" y="14605"/>
                  </a:lnTo>
                  <a:lnTo>
                    <a:pt x="30543" y="14478"/>
                  </a:lnTo>
                  <a:lnTo>
                    <a:pt x="30810" y="14478"/>
                  </a:lnTo>
                  <a:lnTo>
                    <a:pt x="30619" y="14732"/>
                  </a:lnTo>
                  <a:lnTo>
                    <a:pt x="30429" y="14693"/>
                  </a:lnTo>
                  <a:lnTo>
                    <a:pt x="30264" y="14655"/>
                  </a:lnTo>
                  <a:lnTo>
                    <a:pt x="30010" y="14605"/>
                  </a:lnTo>
                  <a:lnTo>
                    <a:pt x="29629" y="14859"/>
                  </a:lnTo>
                  <a:lnTo>
                    <a:pt x="35077" y="14859"/>
                  </a:lnTo>
                  <a:lnTo>
                    <a:pt x="34937" y="15240"/>
                  </a:lnTo>
                  <a:lnTo>
                    <a:pt x="34518" y="15240"/>
                  </a:lnTo>
                  <a:lnTo>
                    <a:pt x="34658" y="16256"/>
                  </a:lnTo>
                  <a:lnTo>
                    <a:pt x="34493" y="16129"/>
                  </a:lnTo>
                  <a:lnTo>
                    <a:pt x="34213" y="16129"/>
                  </a:lnTo>
                  <a:lnTo>
                    <a:pt x="34010" y="16129"/>
                  </a:lnTo>
                  <a:lnTo>
                    <a:pt x="33934" y="16256"/>
                  </a:lnTo>
                  <a:lnTo>
                    <a:pt x="34163" y="16383"/>
                  </a:lnTo>
                  <a:lnTo>
                    <a:pt x="33502" y="16637"/>
                  </a:lnTo>
                  <a:lnTo>
                    <a:pt x="33388" y="16764"/>
                  </a:lnTo>
                  <a:lnTo>
                    <a:pt x="33058" y="17018"/>
                  </a:lnTo>
                  <a:lnTo>
                    <a:pt x="32346" y="17145"/>
                  </a:lnTo>
                  <a:lnTo>
                    <a:pt x="31330" y="17272"/>
                  </a:lnTo>
                  <a:lnTo>
                    <a:pt x="30467" y="17653"/>
                  </a:lnTo>
                  <a:lnTo>
                    <a:pt x="29070" y="17653"/>
                  </a:lnTo>
                  <a:lnTo>
                    <a:pt x="29197" y="17526"/>
                  </a:lnTo>
                  <a:lnTo>
                    <a:pt x="29464" y="17272"/>
                  </a:lnTo>
                  <a:lnTo>
                    <a:pt x="28600" y="17526"/>
                  </a:lnTo>
                  <a:lnTo>
                    <a:pt x="28511" y="17272"/>
                  </a:lnTo>
                  <a:lnTo>
                    <a:pt x="27825" y="17386"/>
                  </a:lnTo>
                  <a:lnTo>
                    <a:pt x="28079" y="17526"/>
                  </a:lnTo>
                  <a:lnTo>
                    <a:pt x="27419" y="17399"/>
                  </a:lnTo>
                  <a:lnTo>
                    <a:pt x="26847" y="17653"/>
                  </a:lnTo>
                  <a:lnTo>
                    <a:pt x="26276" y="17526"/>
                  </a:lnTo>
                  <a:lnTo>
                    <a:pt x="26758" y="17399"/>
                  </a:lnTo>
                  <a:lnTo>
                    <a:pt x="25539" y="17399"/>
                  </a:lnTo>
                  <a:lnTo>
                    <a:pt x="26225" y="17526"/>
                  </a:lnTo>
                  <a:lnTo>
                    <a:pt x="25565" y="17653"/>
                  </a:lnTo>
                  <a:lnTo>
                    <a:pt x="26289" y="17907"/>
                  </a:lnTo>
                  <a:lnTo>
                    <a:pt x="25412" y="17780"/>
                  </a:lnTo>
                  <a:lnTo>
                    <a:pt x="24752" y="17780"/>
                  </a:lnTo>
                  <a:lnTo>
                    <a:pt x="24574" y="17653"/>
                  </a:lnTo>
                  <a:lnTo>
                    <a:pt x="24409" y="17526"/>
                  </a:lnTo>
                  <a:lnTo>
                    <a:pt x="23749" y="17653"/>
                  </a:lnTo>
                  <a:lnTo>
                    <a:pt x="23266" y="17653"/>
                  </a:lnTo>
                  <a:lnTo>
                    <a:pt x="23139" y="17526"/>
                  </a:lnTo>
                  <a:lnTo>
                    <a:pt x="23291" y="17437"/>
                  </a:lnTo>
                  <a:lnTo>
                    <a:pt x="23291" y="17272"/>
                  </a:lnTo>
                  <a:lnTo>
                    <a:pt x="22961" y="17526"/>
                  </a:lnTo>
                  <a:lnTo>
                    <a:pt x="22834" y="17500"/>
                  </a:lnTo>
                  <a:lnTo>
                    <a:pt x="22834" y="18465"/>
                  </a:lnTo>
                  <a:lnTo>
                    <a:pt x="22529" y="18415"/>
                  </a:lnTo>
                  <a:lnTo>
                    <a:pt x="22339" y="18313"/>
                  </a:lnTo>
                  <a:lnTo>
                    <a:pt x="22009" y="18161"/>
                  </a:lnTo>
                  <a:lnTo>
                    <a:pt x="22225" y="18161"/>
                  </a:lnTo>
                  <a:lnTo>
                    <a:pt x="22504" y="18288"/>
                  </a:lnTo>
                  <a:lnTo>
                    <a:pt x="22834" y="18465"/>
                  </a:lnTo>
                  <a:lnTo>
                    <a:pt x="22834" y="17500"/>
                  </a:lnTo>
                  <a:lnTo>
                    <a:pt x="21742" y="17272"/>
                  </a:lnTo>
                  <a:lnTo>
                    <a:pt x="21717" y="18288"/>
                  </a:lnTo>
                  <a:lnTo>
                    <a:pt x="21221" y="18288"/>
                  </a:lnTo>
                  <a:lnTo>
                    <a:pt x="21463" y="18199"/>
                  </a:lnTo>
                  <a:lnTo>
                    <a:pt x="21094" y="18034"/>
                  </a:lnTo>
                  <a:lnTo>
                    <a:pt x="21488" y="18186"/>
                  </a:lnTo>
                  <a:lnTo>
                    <a:pt x="21717" y="18288"/>
                  </a:lnTo>
                  <a:lnTo>
                    <a:pt x="21717" y="17297"/>
                  </a:lnTo>
                  <a:lnTo>
                    <a:pt x="21551" y="17386"/>
                  </a:lnTo>
                  <a:lnTo>
                    <a:pt x="21463" y="17526"/>
                  </a:lnTo>
                  <a:lnTo>
                    <a:pt x="21463" y="17399"/>
                  </a:lnTo>
                  <a:lnTo>
                    <a:pt x="21145" y="17526"/>
                  </a:lnTo>
                  <a:lnTo>
                    <a:pt x="20840" y="17399"/>
                  </a:lnTo>
                  <a:lnTo>
                    <a:pt x="20840" y="17272"/>
                  </a:lnTo>
                  <a:lnTo>
                    <a:pt x="19900" y="17272"/>
                  </a:lnTo>
                  <a:lnTo>
                    <a:pt x="21069" y="17627"/>
                  </a:lnTo>
                  <a:lnTo>
                    <a:pt x="20370" y="17526"/>
                  </a:lnTo>
                  <a:lnTo>
                    <a:pt x="20078" y="17526"/>
                  </a:lnTo>
                  <a:lnTo>
                    <a:pt x="20256" y="17399"/>
                  </a:lnTo>
                  <a:lnTo>
                    <a:pt x="19748" y="17399"/>
                  </a:lnTo>
                  <a:lnTo>
                    <a:pt x="19469" y="17462"/>
                  </a:lnTo>
                  <a:lnTo>
                    <a:pt x="19100" y="17272"/>
                  </a:lnTo>
                  <a:lnTo>
                    <a:pt x="18859" y="17272"/>
                  </a:lnTo>
                  <a:lnTo>
                    <a:pt x="18897" y="17614"/>
                  </a:lnTo>
                  <a:lnTo>
                    <a:pt x="16344" y="18288"/>
                  </a:lnTo>
                  <a:lnTo>
                    <a:pt x="18973" y="18288"/>
                  </a:lnTo>
                  <a:lnTo>
                    <a:pt x="19024" y="18669"/>
                  </a:lnTo>
                  <a:lnTo>
                    <a:pt x="19812" y="18465"/>
                  </a:lnTo>
                  <a:lnTo>
                    <a:pt x="19977" y="18415"/>
                  </a:lnTo>
                  <a:lnTo>
                    <a:pt x="20104" y="18376"/>
                  </a:lnTo>
                  <a:lnTo>
                    <a:pt x="20358" y="18288"/>
                  </a:lnTo>
                  <a:lnTo>
                    <a:pt x="20459" y="18415"/>
                  </a:lnTo>
                  <a:lnTo>
                    <a:pt x="20701" y="18669"/>
                  </a:lnTo>
                  <a:lnTo>
                    <a:pt x="19977" y="18415"/>
                  </a:lnTo>
                  <a:lnTo>
                    <a:pt x="19900" y="18542"/>
                  </a:lnTo>
                  <a:lnTo>
                    <a:pt x="20586" y="18669"/>
                  </a:lnTo>
                  <a:lnTo>
                    <a:pt x="22821" y="19050"/>
                  </a:lnTo>
                  <a:lnTo>
                    <a:pt x="24066" y="19558"/>
                  </a:lnTo>
                  <a:lnTo>
                    <a:pt x="23850" y="19431"/>
                  </a:lnTo>
                  <a:lnTo>
                    <a:pt x="24155" y="19177"/>
                  </a:lnTo>
                  <a:lnTo>
                    <a:pt x="24726" y="20066"/>
                  </a:lnTo>
                  <a:lnTo>
                    <a:pt x="25425" y="20193"/>
                  </a:lnTo>
                  <a:lnTo>
                    <a:pt x="25260" y="20193"/>
                  </a:lnTo>
                  <a:lnTo>
                    <a:pt x="25133" y="20320"/>
                  </a:lnTo>
                  <a:lnTo>
                    <a:pt x="26263" y="20828"/>
                  </a:lnTo>
                  <a:lnTo>
                    <a:pt x="27190" y="21209"/>
                  </a:lnTo>
                  <a:lnTo>
                    <a:pt x="28041" y="21590"/>
                  </a:lnTo>
                  <a:lnTo>
                    <a:pt x="27940" y="21717"/>
                  </a:lnTo>
                  <a:lnTo>
                    <a:pt x="28473" y="22098"/>
                  </a:lnTo>
                  <a:lnTo>
                    <a:pt x="28028" y="22098"/>
                  </a:lnTo>
                  <a:lnTo>
                    <a:pt x="27965" y="22352"/>
                  </a:lnTo>
                  <a:lnTo>
                    <a:pt x="27711" y="22352"/>
                  </a:lnTo>
                  <a:lnTo>
                    <a:pt x="28016" y="22479"/>
                  </a:lnTo>
                  <a:lnTo>
                    <a:pt x="26746" y="22479"/>
                  </a:lnTo>
                  <a:lnTo>
                    <a:pt x="25222" y="22656"/>
                  </a:lnTo>
                  <a:lnTo>
                    <a:pt x="25234" y="22860"/>
                  </a:lnTo>
                  <a:lnTo>
                    <a:pt x="25450" y="22987"/>
                  </a:lnTo>
                  <a:lnTo>
                    <a:pt x="25628" y="22987"/>
                  </a:lnTo>
                  <a:lnTo>
                    <a:pt x="25603" y="23114"/>
                  </a:lnTo>
                  <a:lnTo>
                    <a:pt x="25882" y="23114"/>
                  </a:lnTo>
                  <a:lnTo>
                    <a:pt x="25819" y="23241"/>
                  </a:lnTo>
                  <a:lnTo>
                    <a:pt x="26250" y="23368"/>
                  </a:lnTo>
                  <a:lnTo>
                    <a:pt x="26390" y="23368"/>
                  </a:lnTo>
                  <a:lnTo>
                    <a:pt x="26428" y="23241"/>
                  </a:lnTo>
                  <a:lnTo>
                    <a:pt x="27546" y="23114"/>
                  </a:lnTo>
                  <a:lnTo>
                    <a:pt x="26962" y="23368"/>
                  </a:lnTo>
                  <a:lnTo>
                    <a:pt x="27609" y="23368"/>
                  </a:lnTo>
                  <a:lnTo>
                    <a:pt x="27876" y="23241"/>
                  </a:lnTo>
                  <a:lnTo>
                    <a:pt x="28498" y="23114"/>
                  </a:lnTo>
                  <a:lnTo>
                    <a:pt x="28600" y="22860"/>
                  </a:lnTo>
                  <a:lnTo>
                    <a:pt x="28892" y="22860"/>
                  </a:lnTo>
                  <a:lnTo>
                    <a:pt x="29083" y="22707"/>
                  </a:lnTo>
                  <a:lnTo>
                    <a:pt x="30086" y="22225"/>
                  </a:lnTo>
                  <a:lnTo>
                    <a:pt x="29997" y="21971"/>
                  </a:lnTo>
                  <a:lnTo>
                    <a:pt x="29603" y="21856"/>
                  </a:lnTo>
                  <a:lnTo>
                    <a:pt x="27990" y="21209"/>
                  </a:lnTo>
                  <a:lnTo>
                    <a:pt x="27012" y="20320"/>
                  </a:lnTo>
                  <a:lnTo>
                    <a:pt x="25857" y="19812"/>
                  </a:lnTo>
                  <a:lnTo>
                    <a:pt x="25882" y="19685"/>
                  </a:lnTo>
                  <a:lnTo>
                    <a:pt x="25171" y="19431"/>
                  </a:lnTo>
                  <a:lnTo>
                    <a:pt x="24599" y="19177"/>
                  </a:lnTo>
                  <a:lnTo>
                    <a:pt x="24320" y="19050"/>
                  </a:lnTo>
                  <a:lnTo>
                    <a:pt x="23774" y="18923"/>
                  </a:lnTo>
                  <a:lnTo>
                    <a:pt x="23571" y="18923"/>
                  </a:lnTo>
                  <a:lnTo>
                    <a:pt x="23317" y="18669"/>
                  </a:lnTo>
                  <a:lnTo>
                    <a:pt x="23152" y="18542"/>
                  </a:lnTo>
                  <a:lnTo>
                    <a:pt x="24168" y="18669"/>
                  </a:lnTo>
                  <a:lnTo>
                    <a:pt x="24142" y="18415"/>
                  </a:lnTo>
                  <a:lnTo>
                    <a:pt x="24117" y="18161"/>
                  </a:lnTo>
                  <a:lnTo>
                    <a:pt x="24993" y="18262"/>
                  </a:lnTo>
                  <a:lnTo>
                    <a:pt x="24879" y="18034"/>
                  </a:lnTo>
                  <a:lnTo>
                    <a:pt x="26339" y="18034"/>
                  </a:lnTo>
                  <a:lnTo>
                    <a:pt x="26492" y="18415"/>
                  </a:lnTo>
                  <a:lnTo>
                    <a:pt x="25641" y="18415"/>
                  </a:lnTo>
                  <a:lnTo>
                    <a:pt x="25996" y="18542"/>
                  </a:lnTo>
                  <a:lnTo>
                    <a:pt x="26974" y="18542"/>
                  </a:lnTo>
                  <a:lnTo>
                    <a:pt x="26733" y="18669"/>
                  </a:lnTo>
                  <a:lnTo>
                    <a:pt x="27139" y="18567"/>
                  </a:lnTo>
                  <a:lnTo>
                    <a:pt x="27482" y="18669"/>
                  </a:lnTo>
                  <a:lnTo>
                    <a:pt x="27990" y="18542"/>
                  </a:lnTo>
                  <a:lnTo>
                    <a:pt x="28790" y="18542"/>
                  </a:lnTo>
                  <a:lnTo>
                    <a:pt x="28651" y="18415"/>
                  </a:lnTo>
                  <a:lnTo>
                    <a:pt x="30175" y="18529"/>
                  </a:lnTo>
                  <a:lnTo>
                    <a:pt x="29502" y="18313"/>
                  </a:lnTo>
                  <a:lnTo>
                    <a:pt x="30340" y="18161"/>
                  </a:lnTo>
                  <a:lnTo>
                    <a:pt x="30810" y="18262"/>
                  </a:lnTo>
                  <a:lnTo>
                    <a:pt x="30175" y="18529"/>
                  </a:lnTo>
                  <a:lnTo>
                    <a:pt x="31102" y="18288"/>
                  </a:lnTo>
                  <a:lnTo>
                    <a:pt x="31699" y="18288"/>
                  </a:lnTo>
                  <a:lnTo>
                    <a:pt x="31496" y="18402"/>
                  </a:lnTo>
                  <a:lnTo>
                    <a:pt x="31889" y="18288"/>
                  </a:lnTo>
                  <a:lnTo>
                    <a:pt x="32702" y="18415"/>
                  </a:lnTo>
                  <a:lnTo>
                    <a:pt x="33058" y="18288"/>
                  </a:lnTo>
                  <a:lnTo>
                    <a:pt x="33528" y="18161"/>
                  </a:lnTo>
                  <a:lnTo>
                    <a:pt x="33731" y="18034"/>
                  </a:lnTo>
                  <a:lnTo>
                    <a:pt x="33870" y="17907"/>
                  </a:lnTo>
                  <a:lnTo>
                    <a:pt x="33997" y="17780"/>
                  </a:lnTo>
                  <a:lnTo>
                    <a:pt x="33451" y="17907"/>
                  </a:lnTo>
                  <a:lnTo>
                    <a:pt x="33769" y="17653"/>
                  </a:lnTo>
                  <a:lnTo>
                    <a:pt x="33934" y="17526"/>
                  </a:lnTo>
                  <a:lnTo>
                    <a:pt x="34277" y="17526"/>
                  </a:lnTo>
                  <a:lnTo>
                    <a:pt x="34493" y="17297"/>
                  </a:lnTo>
                  <a:lnTo>
                    <a:pt x="34607" y="17145"/>
                  </a:lnTo>
                  <a:lnTo>
                    <a:pt x="34861" y="16764"/>
                  </a:lnTo>
                  <a:lnTo>
                    <a:pt x="35179" y="16764"/>
                  </a:lnTo>
                  <a:lnTo>
                    <a:pt x="34442" y="17386"/>
                  </a:lnTo>
                  <a:lnTo>
                    <a:pt x="34277" y="17526"/>
                  </a:lnTo>
                  <a:lnTo>
                    <a:pt x="33997" y="17780"/>
                  </a:lnTo>
                  <a:lnTo>
                    <a:pt x="34391" y="17526"/>
                  </a:lnTo>
                  <a:lnTo>
                    <a:pt x="35166" y="17056"/>
                  </a:lnTo>
                  <a:lnTo>
                    <a:pt x="34925" y="17297"/>
                  </a:lnTo>
                  <a:lnTo>
                    <a:pt x="35064" y="17183"/>
                  </a:lnTo>
                  <a:lnTo>
                    <a:pt x="34925" y="17348"/>
                  </a:lnTo>
                  <a:lnTo>
                    <a:pt x="35115" y="17145"/>
                  </a:lnTo>
                  <a:lnTo>
                    <a:pt x="35267" y="17018"/>
                  </a:lnTo>
                  <a:lnTo>
                    <a:pt x="35433" y="16891"/>
                  </a:lnTo>
                  <a:lnTo>
                    <a:pt x="35267" y="17018"/>
                  </a:lnTo>
                  <a:lnTo>
                    <a:pt x="35115" y="17272"/>
                  </a:lnTo>
                  <a:lnTo>
                    <a:pt x="35585" y="16891"/>
                  </a:lnTo>
                  <a:lnTo>
                    <a:pt x="35737" y="16764"/>
                  </a:lnTo>
                  <a:lnTo>
                    <a:pt x="35636" y="16256"/>
                  </a:lnTo>
                  <a:lnTo>
                    <a:pt x="35699" y="15836"/>
                  </a:lnTo>
                  <a:lnTo>
                    <a:pt x="35775" y="14859"/>
                  </a:lnTo>
                  <a:lnTo>
                    <a:pt x="35877" y="15113"/>
                  </a:lnTo>
                  <a:lnTo>
                    <a:pt x="35915" y="14859"/>
                  </a:lnTo>
                  <a:lnTo>
                    <a:pt x="35941" y="14732"/>
                  </a:lnTo>
                  <a:lnTo>
                    <a:pt x="35966" y="14605"/>
                  </a:lnTo>
                  <a:lnTo>
                    <a:pt x="36017" y="14097"/>
                  </a:lnTo>
                  <a:close/>
                </a:path>
                <a:path w="40004" h="23494">
                  <a:moveTo>
                    <a:pt x="38493" y="10223"/>
                  </a:moveTo>
                  <a:lnTo>
                    <a:pt x="38188" y="10452"/>
                  </a:lnTo>
                  <a:lnTo>
                    <a:pt x="37858" y="10629"/>
                  </a:lnTo>
                  <a:lnTo>
                    <a:pt x="37731" y="10769"/>
                  </a:lnTo>
                  <a:lnTo>
                    <a:pt x="37934" y="10744"/>
                  </a:lnTo>
                  <a:lnTo>
                    <a:pt x="38341" y="10477"/>
                  </a:lnTo>
                  <a:lnTo>
                    <a:pt x="38493" y="10223"/>
                  </a:lnTo>
                  <a:close/>
                </a:path>
                <a:path w="40004" h="23494">
                  <a:moveTo>
                    <a:pt x="39636" y="8763"/>
                  </a:moveTo>
                  <a:lnTo>
                    <a:pt x="39624" y="8636"/>
                  </a:lnTo>
                  <a:lnTo>
                    <a:pt x="39039" y="7874"/>
                  </a:lnTo>
                  <a:lnTo>
                    <a:pt x="38862" y="7645"/>
                  </a:lnTo>
                  <a:lnTo>
                    <a:pt x="38963" y="7874"/>
                  </a:lnTo>
                  <a:lnTo>
                    <a:pt x="38836" y="7620"/>
                  </a:lnTo>
                  <a:lnTo>
                    <a:pt x="38798" y="7493"/>
                  </a:lnTo>
                  <a:lnTo>
                    <a:pt x="38747" y="7366"/>
                  </a:lnTo>
                  <a:lnTo>
                    <a:pt x="38595" y="7493"/>
                  </a:lnTo>
                  <a:lnTo>
                    <a:pt x="38315" y="7620"/>
                  </a:lnTo>
                  <a:lnTo>
                    <a:pt x="38252" y="7747"/>
                  </a:lnTo>
                  <a:lnTo>
                    <a:pt x="37477" y="8128"/>
                  </a:lnTo>
                  <a:lnTo>
                    <a:pt x="37134" y="8255"/>
                  </a:lnTo>
                  <a:lnTo>
                    <a:pt x="36703" y="8255"/>
                  </a:lnTo>
                  <a:lnTo>
                    <a:pt x="36741" y="7747"/>
                  </a:lnTo>
                  <a:lnTo>
                    <a:pt x="34455" y="8636"/>
                  </a:lnTo>
                  <a:lnTo>
                    <a:pt x="33756" y="8382"/>
                  </a:lnTo>
                  <a:lnTo>
                    <a:pt x="32283" y="8890"/>
                  </a:lnTo>
                  <a:lnTo>
                    <a:pt x="31546" y="8826"/>
                  </a:lnTo>
                  <a:lnTo>
                    <a:pt x="31699" y="8763"/>
                  </a:lnTo>
                  <a:lnTo>
                    <a:pt x="32562" y="8369"/>
                  </a:lnTo>
                  <a:lnTo>
                    <a:pt x="33794" y="7493"/>
                  </a:lnTo>
                  <a:lnTo>
                    <a:pt x="35013" y="6477"/>
                  </a:lnTo>
                  <a:lnTo>
                    <a:pt x="35394" y="6350"/>
                  </a:lnTo>
                  <a:lnTo>
                    <a:pt x="36626" y="5334"/>
                  </a:lnTo>
                  <a:lnTo>
                    <a:pt x="36893" y="5105"/>
                  </a:lnTo>
                  <a:lnTo>
                    <a:pt x="36944" y="4699"/>
                  </a:lnTo>
                  <a:lnTo>
                    <a:pt x="36944" y="4572"/>
                  </a:lnTo>
                  <a:lnTo>
                    <a:pt x="36957" y="4191"/>
                  </a:lnTo>
                  <a:lnTo>
                    <a:pt x="36982" y="3810"/>
                  </a:lnTo>
                  <a:lnTo>
                    <a:pt x="37071" y="3175"/>
                  </a:lnTo>
                  <a:lnTo>
                    <a:pt x="37160" y="2794"/>
                  </a:lnTo>
                  <a:lnTo>
                    <a:pt x="37185" y="2667"/>
                  </a:lnTo>
                  <a:lnTo>
                    <a:pt x="37274" y="2286"/>
                  </a:lnTo>
                  <a:lnTo>
                    <a:pt x="36487" y="2667"/>
                  </a:lnTo>
                  <a:lnTo>
                    <a:pt x="35877" y="2667"/>
                  </a:lnTo>
                  <a:lnTo>
                    <a:pt x="35534" y="2540"/>
                  </a:lnTo>
                  <a:lnTo>
                    <a:pt x="34671" y="2921"/>
                  </a:lnTo>
                  <a:lnTo>
                    <a:pt x="35115" y="2794"/>
                  </a:lnTo>
                  <a:lnTo>
                    <a:pt x="34544" y="3175"/>
                  </a:lnTo>
                  <a:lnTo>
                    <a:pt x="34099" y="3302"/>
                  </a:lnTo>
                  <a:lnTo>
                    <a:pt x="33528" y="3429"/>
                  </a:lnTo>
                  <a:lnTo>
                    <a:pt x="33070" y="3810"/>
                  </a:lnTo>
                  <a:lnTo>
                    <a:pt x="33020" y="3556"/>
                  </a:lnTo>
                  <a:lnTo>
                    <a:pt x="33159" y="3556"/>
                  </a:lnTo>
                  <a:lnTo>
                    <a:pt x="32804" y="3302"/>
                  </a:lnTo>
                  <a:lnTo>
                    <a:pt x="32054" y="3683"/>
                  </a:lnTo>
                  <a:lnTo>
                    <a:pt x="31445" y="3810"/>
                  </a:lnTo>
                  <a:lnTo>
                    <a:pt x="31432" y="4191"/>
                  </a:lnTo>
                  <a:lnTo>
                    <a:pt x="29730" y="4064"/>
                  </a:lnTo>
                  <a:lnTo>
                    <a:pt x="27292" y="5334"/>
                  </a:lnTo>
                  <a:lnTo>
                    <a:pt x="26314" y="5080"/>
                  </a:lnTo>
                  <a:lnTo>
                    <a:pt x="25107" y="5588"/>
                  </a:lnTo>
                  <a:lnTo>
                    <a:pt x="25082" y="5334"/>
                  </a:lnTo>
                  <a:lnTo>
                    <a:pt x="23152" y="5765"/>
                  </a:lnTo>
                  <a:lnTo>
                    <a:pt x="23317" y="5638"/>
                  </a:lnTo>
                  <a:lnTo>
                    <a:pt x="23253" y="5461"/>
                  </a:lnTo>
                  <a:lnTo>
                    <a:pt x="23660" y="5207"/>
                  </a:lnTo>
                  <a:lnTo>
                    <a:pt x="23202" y="5334"/>
                  </a:lnTo>
                  <a:lnTo>
                    <a:pt x="22796" y="5740"/>
                  </a:lnTo>
                  <a:lnTo>
                    <a:pt x="22758" y="5969"/>
                  </a:lnTo>
                  <a:lnTo>
                    <a:pt x="22529" y="6223"/>
                  </a:lnTo>
                  <a:lnTo>
                    <a:pt x="22733" y="5969"/>
                  </a:lnTo>
                  <a:lnTo>
                    <a:pt x="22796" y="5842"/>
                  </a:lnTo>
                  <a:lnTo>
                    <a:pt x="22631" y="5969"/>
                  </a:lnTo>
                  <a:lnTo>
                    <a:pt x="22745" y="5778"/>
                  </a:lnTo>
                  <a:lnTo>
                    <a:pt x="22593" y="5880"/>
                  </a:lnTo>
                  <a:lnTo>
                    <a:pt x="22326" y="5930"/>
                  </a:lnTo>
                  <a:lnTo>
                    <a:pt x="22504" y="5715"/>
                  </a:lnTo>
                  <a:lnTo>
                    <a:pt x="22847" y="5600"/>
                  </a:lnTo>
                  <a:lnTo>
                    <a:pt x="22974" y="5486"/>
                  </a:lnTo>
                  <a:lnTo>
                    <a:pt x="23152" y="5080"/>
                  </a:lnTo>
                  <a:lnTo>
                    <a:pt x="23698" y="4953"/>
                  </a:lnTo>
                  <a:lnTo>
                    <a:pt x="24561" y="4445"/>
                  </a:lnTo>
                  <a:lnTo>
                    <a:pt x="24765" y="4445"/>
                  </a:lnTo>
                  <a:lnTo>
                    <a:pt x="25552" y="3683"/>
                  </a:lnTo>
                  <a:lnTo>
                    <a:pt x="26746" y="2540"/>
                  </a:lnTo>
                  <a:lnTo>
                    <a:pt x="27000" y="1778"/>
                  </a:lnTo>
                  <a:lnTo>
                    <a:pt x="26873" y="1270"/>
                  </a:lnTo>
                  <a:lnTo>
                    <a:pt x="26670" y="1016"/>
                  </a:lnTo>
                  <a:lnTo>
                    <a:pt x="26809" y="889"/>
                  </a:lnTo>
                  <a:lnTo>
                    <a:pt x="27101" y="1155"/>
                  </a:lnTo>
                  <a:lnTo>
                    <a:pt x="26797" y="762"/>
                  </a:lnTo>
                  <a:lnTo>
                    <a:pt x="26504" y="381"/>
                  </a:lnTo>
                  <a:lnTo>
                    <a:pt x="26390" y="0"/>
                  </a:lnTo>
                  <a:lnTo>
                    <a:pt x="26035" y="254"/>
                  </a:lnTo>
                  <a:lnTo>
                    <a:pt x="25387" y="381"/>
                  </a:lnTo>
                  <a:lnTo>
                    <a:pt x="25031" y="508"/>
                  </a:lnTo>
                  <a:lnTo>
                    <a:pt x="25019" y="635"/>
                  </a:lnTo>
                  <a:lnTo>
                    <a:pt x="24206" y="889"/>
                  </a:lnTo>
                  <a:lnTo>
                    <a:pt x="24333" y="762"/>
                  </a:lnTo>
                  <a:lnTo>
                    <a:pt x="24447" y="635"/>
                  </a:lnTo>
                  <a:lnTo>
                    <a:pt x="22161" y="1270"/>
                  </a:lnTo>
                  <a:lnTo>
                    <a:pt x="21577" y="2794"/>
                  </a:lnTo>
                  <a:lnTo>
                    <a:pt x="21475" y="2933"/>
                  </a:lnTo>
                  <a:lnTo>
                    <a:pt x="19354" y="3619"/>
                  </a:lnTo>
                  <a:lnTo>
                    <a:pt x="17068" y="4953"/>
                  </a:lnTo>
                  <a:lnTo>
                    <a:pt x="14300" y="5842"/>
                  </a:lnTo>
                  <a:lnTo>
                    <a:pt x="11595" y="6223"/>
                  </a:lnTo>
                  <a:lnTo>
                    <a:pt x="10820" y="6350"/>
                  </a:lnTo>
                  <a:lnTo>
                    <a:pt x="10756" y="6477"/>
                  </a:lnTo>
                  <a:lnTo>
                    <a:pt x="10337" y="6731"/>
                  </a:lnTo>
                  <a:lnTo>
                    <a:pt x="10121" y="6604"/>
                  </a:lnTo>
                  <a:lnTo>
                    <a:pt x="9410" y="7112"/>
                  </a:lnTo>
                  <a:lnTo>
                    <a:pt x="8394" y="7620"/>
                  </a:lnTo>
                  <a:lnTo>
                    <a:pt x="7302" y="7366"/>
                  </a:lnTo>
                  <a:lnTo>
                    <a:pt x="6172" y="8509"/>
                  </a:lnTo>
                  <a:lnTo>
                    <a:pt x="6400" y="8509"/>
                  </a:lnTo>
                  <a:lnTo>
                    <a:pt x="5930" y="8763"/>
                  </a:lnTo>
                  <a:lnTo>
                    <a:pt x="5080" y="9525"/>
                  </a:lnTo>
                  <a:lnTo>
                    <a:pt x="5067" y="9271"/>
                  </a:lnTo>
                  <a:lnTo>
                    <a:pt x="5003" y="9525"/>
                  </a:lnTo>
                  <a:lnTo>
                    <a:pt x="4800" y="9652"/>
                  </a:lnTo>
                  <a:lnTo>
                    <a:pt x="4737" y="9525"/>
                  </a:lnTo>
                  <a:lnTo>
                    <a:pt x="3797" y="10414"/>
                  </a:lnTo>
                  <a:lnTo>
                    <a:pt x="2946" y="10922"/>
                  </a:lnTo>
                  <a:lnTo>
                    <a:pt x="3708" y="10033"/>
                  </a:lnTo>
                  <a:lnTo>
                    <a:pt x="2514" y="10668"/>
                  </a:lnTo>
                  <a:lnTo>
                    <a:pt x="1308" y="11430"/>
                  </a:lnTo>
                  <a:lnTo>
                    <a:pt x="1498" y="11430"/>
                  </a:lnTo>
                  <a:lnTo>
                    <a:pt x="2019" y="11303"/>
                  </a:lnTo>
                  <a:lnTo>
                    <a:pt x="2070" y="11430"/>
                  </a:lnTo>
                  <a:lnTo>
                    <a:pt x="1612" y="11684"/>
                  </a:lnTo>
                  <a:lnTo>
                    <a:pt x="1511" y="12065"/>
                  </a:lnTo>
                  <a:lnTo>
                    <a:pt x="1244" y="12446"/>
                  </a:lnTo>
                  <a:lnTo>
                    <a:pt x="2616" y="12192"/>
                  </a:lnTo>
                  <a:lnTo>
                    <a:pt x="3136" y="11811"/>
                  </a:lnTo>
                  <a:lnTo>
                    <a:pt x="3365" y="11557"/>
                  </a:lnTo>
                  <a:lnTo>
                    <a:pt x="3695" y="11557"/>
                  </a:lnTo>
                  <a:lnTo>
                    <a:pt x="3022" y="11938"/>
                  </a:lnTo>
                  <a:lnTo>
                    <a:pt x="3479" y="11811"/>
                  </a:lnTo>
                  <a:lnTo>
                    <a:pt x="3733" y="11557"/>
                  </a:lnTo>
                  <a:lnTo>
                    <a:pt x="3873" y="11430"/>
                  </a:lnTo>
                  <a:lnTo>
                    <a:pt x="4114" y="11430"/>
                  </a:lnTo>
                  <a:lnTo>
                    <a:pt x="4279" y="11303"/>
                  </a:lnTo>
                  <a:lnTo>
                    <a:pt x="4546" y="10922"/>
                  </a:lnTo>
                  <a:lnTo>
                    <a:pt x="4826" y="10541"/>
                  </a:lnTo>
                  <a:lnTo>
                    <a:pt x="5156" y="10287"/>
                  </a:lnTo>
                  <a:lnTo>
                    <a:pt x="5562" y="10160"/>
                  </a:lnTo>
                  <a:lnTo>
                    <a:pt x="5537" y="10287"/>
                  </a:lnTo>
                  <a:lnTo>
                    <a:pt x="5638" y="10160"/>
                  </a:lnTo>
                  <a:lnTo>
                    <a:pt x="5854" y="9906"/>
                  </a:lnTo>
                  <a:lnTo>
                    <a:pt x="5892" y="10033"/>
                  </a:lnTo>
                  <a:lnTo>
                    <a:pt x="5765" y="10160"/>
                  </a:lnTo>
                  <a:lnTo>
                    <a:pt x="6045" y="9906"/>
                  </a:lnTo>
                  <a:lnTo>
                    <a:pt x="6426" y="9652"/>
                  </a:lnTo>
                  <a:lnTo>
                    <a:pt x="6629" y="9525"/>
                  </a:lnTo>
                  <a:lnTo>
                    <a:pt x="6705" y="9271"/>
                  </a:lnTo>
                  <a:lnTo>
                    <a:pt x="7137" y="9144"/>
                  </a:lnTo>
                  <a:lnTo>
                    <a:pt x="7835" y="8509"/>
                  </a:lnTo>
                  <a:lnTo>
                    <a:pt x="7912" y="8801"/>
                  </a:lnTo>
                  <a:lnTo>
                    <a:pt x="8839" y="8128"/>
                  </a:lnTo>
                  <a:lnTo>
                    <a:pt x="8318" y="8763"/>
                  </a:lnTo>
                  <a:lnTo>
                    <a:pt x="9461" y="8128"/>
                  </a:lnTo>
                  <a:lnTo>
                    <a:pt x="10147" y="7747"/>
                  </a:lnTo>
                  <a:lnTo>
                    <a:pt x="10109" y="8128"/>
                  </a:lnTo>
                  <a:lnTo>
                    <a:pt x="10388" y="7747"/>
                  </a:lnTo>
                  <a:lnTo>
                    <a:pt x="10490" y="7620"/>
                  </a:lnTo>
                  <a:lnTo>
                    <a:pt x="11823" y="7493"/>
                  </a:lnTo>
                  <a:lnTo>
                    <a:pt x="12687" y="7112"/>
                  </a:lnTo>
                  <a:lnTo>
                    <a:pt x="12979" y="7112"/>
                  </a:lnTo>
                  <a:lnTo>
                    <a:pt x="13487" y="7112"/>
                  </a:lnTo>
                  <a:lnTo>
                    <a:pt x="13487" y="6858"/>
                  </a:lnTo>
                  <a:lnTo>
                    <a:pt x="13881" y="6731"/>
                  </a:lnTo>
                  <a:lnTo>
                    <a:pt x="14274" y="6604"/>
                  </a:lnTo>
                  <a:lnTo>
                    <a:pt x="14668" y="6350"/>
                  </a:lnTo>
                  <a:lnTo>
                    <a:pt x="15341" y="6350"/>
                  </a:lnTo>
                  <a:lnTo>
                    <a:pt x="14351" y="6731"/>
                  </a:lnTo>
                  <a:lnTo>
                    <a:pt x="14605" y="6858"/>
                  </a:lnTo>
                  <a:lnTo>
                    <a:pt x="14528" y="6731"/>
                  </a:lnTo>
                  <a:lnTo>
                    <a:pt x="15659" y="6350"/>
                  </a:lnTo>
                  <a:lnTo>
                    <a:pt x="15913" y="6350"/>
                  </a:lnTo>
                  <a:lnTo>
                    <a:pt x="15824" y="6223"/>
                  </a:lnTo>
                  <a:lnTo>
                    <a:pt x="16129" y="6350"/>
                  </a:lnTo>
                  <a:lnTo>
                    <a:pt x="16129" y="6223"/>
                  </a:lnTo>
                  <a:lnTo>
                    <a:pt x="16129" y="6096"/>
                  </a:lnTo>
                  <a:lnTo>
                    <a:pt x="16573" y="6223"/>
                  </a:lnTo>
                  <a:lnTo>
                    <a:pt x="16675" y="6096"/>
                  </a:lnTo>
                  <a:lnTo>
                    <a:pt x="16903" y="5842"/>
                  </a:lnTo>
                  <a:lnTo>
                    <a:pt x="17653" y="5715"/>
                  </a:lnTo>
                  <a:lnTo>
                    <a:pt x="17195" y="6096"/>
                  </a:lnTo>
                  <a:lnTo>
                    <a:pt x="17919" y="5715"/>
                  </a:lnTo>
                  <a:lnTo>
                    <a:pt x="18161" y="5638"/>
                  </a:lnTo>
                  <a:lnTo>
                    <a:pt x="18072" y="5461"/>
                  </a:lnTo>
                  <a:lnTo>
                    <a:pt x="18935" y="4953"/>
                  </a:lnTo>
                  <a:lnTo>
                    <a:pt x="18554" y="5334"/>
                  </a:lnTo>
                  <a:lnTo>
                    <a:pt x="18923" y="5334"/>
                  </a:lnTo>
                  <a:lnTo>
                    <a:pt x="19431" y="5080"/>
                  </a:lnTo>
                  <a:lnTo>
                    <a:pt x="19507" y="4953"/>
                  </a:lnTo>
                  <a:lnTo>
                    <a:pt x="19735" y="4572"/>
                  </a:lnTo>
                  <a:lnTo>
                    <a:pt x="20116" y="4445"/>
                  </a:lnTo>
                  <a:lnTo>
                    <a:pt x="20256" y="4318"/>
                  </a:lnTo>
                  <a:lnTo>
                    <a:pt x="20193" y="4445"/>
                  </a:lnTo>
                  <a:lnTo>
                    <a:pt x="20307" y="4318"/>
                  </a:lnTo>
                  <a:lnTo>
                    <a:pt x="20650" y="3937"/>
                  </a:lnTo>
                  <a:lnTo>
                    <a:pt x="21793" y="3556"/>
                  </a:lnTo>
                  <a:lnTo>
                    <a:pt x="21958" y="3340"/>
                  </a:lnTo>
                  <a:lnTo>
                    <a:pt x="22275" y="2933"/>
                  </a:lnTo>
                  <a:lnTo>
                    <a:pt x="22186" y="2654"/>
                  </a:lnTo>
                  <a:lnTo>
                    <a:pt x="22453" y="2540"/>
                  </a:lnTo>
                  <a:lnTo>
                    <a:pt x="22644" y="2286"/>
                  </a:lnTo>
                  <a:lnTo>
                    <a:pt x="22834" y="2286"/>
                  </a:lnTo>
                  <a:lnTo>
                    <a:pt x="22682" y="2374"/>
                  </a:lnTo>
                  <a:lnTo>
                    <a:pt x="22872" y="2286"/>
                  </a:lnTo>
                  <a:lnTo>
                    <a:pt x="23177" y="2374"/>
                  </a:lnTo>
                  <a:lnTo>
                    <a:pt x="23317" y="2235"/>
                  </a:lnTo>
                  <a:lnTo>
                    <a:pt x="23799" y="1778"/>
                  </a:lnTo>
                  <a:lnTo>
                    <a:pt x="24320" y="1651"/>
                  </a:lnTo>
                  <a:lnTo>
                    <a:pt x="24511" y="1778"/>
                  </a:lnTo>
                  <a:lnTo>
                    <a:pt x="23317" y="2235"/>
                  </a:lnTo>
                  <a:lnTo>
                    <a:pt x="23939" y="2159"/>
                  </a:lnTo>
                  <a:lnTo>
                    <a:pt x="23253" y="2374"/>
                  </a:lnTo>
                  <a:lnTo>
                    <a:pt x="23888" y="2413"/>
                  </a:lnTo>
                  <a:lnTo>
                    <a:pt x="22745" y="2667"/>
                  </a:lnTo>
                  <a:lnTo>
                    <a:pt x="23393" y="2667"/>
                  </a:lnTo>
                  <a:lnTo>
                    <a:pt x="24384" y="2286"/>
                  </a:lnTo>
                  <a:lnTo>
                    <a:pt x="24396" y="2159"/>
                  </a:lnTo>
                  <a:lnTo>
                    <a:pt x="24422" y="2032"/>
                  </a:lnTo>
                  <a:lnTo>
                    <a:pt x="25425" y="1778"/>
                  </a:lnTo>
                  <a:lnTo>
                    <a:pt x="25590" y="1524"/>
                  </a:lnTo>
                  <a:lnTo>
                    <a:pt x="25298" y="1651"/>
                  </a:lnTo>
                  <a:lnTo>
                    <a:pt x="25488" y="1397"/>
                  </a:lnTo>
                  <a:lnTo>
                    <a:pt x="25971" y="1016"/>
                  </a:lnTo>
                  <a:lnTo>
                    <a:pt x="25908" y="1778"/>
                  </a:lnTo>
                  <a:lnTo>
                    <a:pt x="25666" y="1524"/>
                  </a:lnTo>
                  <a:lnTo>
                    <a:pt x="25552" y="1397"/>
                  </a:lnTo>
                  <a:lnTo>
                    <a:pt x="25590" y="1524"/>
                  </a:lnTo>
                  <a:lnTo>
                    <a:pt x="25704" y="2032"/>
                  </a:lnTo>
                  <a:lnTo>
                    <a:pt x="25044" y="2540"/>
                  </a:lnTo>
                  <a:lnTo>
                    <a:pt x="25082" y="2159"/>
                  </a:lnTo>
                  <a:lnTo>
                    <a:pt x="24295" y="2794"/>
                  </a:lnTo>
                  <a:lnTo>
                    <a:pt x="24511" y="2794"/>
                  </a:lnTo>
                  <a:lnTo>
                    <a:pt x="24892" y="2794"/>
                  </a:lnTo>
                  <a:lnTo>
                    <a:pt x="23926" y="3429"/>
                  </a:lnTo>
                  <a:lnTo>
                    <a:pt x="23647" y="3683"/>
                  </a:lnTo>
                  <a:lnTo>
                    <a:pt x="23418" y="3556"/>
                  </a:lnTo>
                  <a:lnTo>
                    <a:pt x="22555" y="4318"/>
                  </a:lnTo>
                  <a:lnTo>
                    <a:pt x="21615" y="5207"/>
                  </a:lnTo>
                  <a:lnTo>
                    <a:pt x="20599" y="5969"/>
                  </a:lnTo>
                  <a:lnTo>
                    <a:pt x="20840" y="5753"/>
                  </a:lnTo>
                  <a:lnTo>
                    <a:pt x="20561" y="5969"/>
                  </a:lnTo>
                  <a:lnTo>
                    <a:pt x="20662" y="5715"/>
                  </a:lnTo>
                  <a:lnTo>
                    <a:pt x="20739" y="5588"/>
                  </a:lnTo>
                  <a:lnTo>
                    <a:pt x="20447" y="5715"/>
                  </a:lnTo>
                  <a:lnTo>
                    <a:pt x="19913" y="6134"/>
                  </a:lnTo>
                  <a:lnTo>
                    <a:pt x="19913" y="6477"/>
                  </a:lnTo>
                  <a:lnTo>
                    <a:pt x="19786" y="6604"/>
                  </a:lnTo>
                  <a:lnTo>
                    <a:pt x="19837" y="6477"/>
                  </a:lnTo>
                  <a:lnTo>
                    <a:pt x="19913" y="6134"/>
                  </a:lnTo>
                  <a:lnTo>
                    <a:pt x="19151" y="6731"/>
                  </a:lnTo>
                  <a:lnTo>
                    <a:pt x="18605" y="6972"/>
                  </a:lnTo>
                  <a:lnTo>
                    <a:pt x="20599" y="6604"/>
                  </a:lnTo>
                  <a:lnTo>
                    <a:pt x="20561" y="7239"/>
                  </a:lnTo>
                  <a:lnTo>
                    <a:pt x="19342" y="7823"/>
                  </a:lnTo>
                  <a:lnTo>
                    <a:pt x="19989" y="7493"/>
                  </a:lnTo>
                  <a:lnTo>
                    <a:pt x="20535" y="7239"/>
                  </a:lnTo>
                  <a:lnTo>
                    <a:pt x="20561" y="6616"/>
                  </a:lnTo>
                  <a:lnTo>
                    <a:pt x="19240" y="6870"/>
                  </a:lnTo>
                  <a:lnTo>
                    <a:pt x="19240" y="8001"/>
                  </a:lnTo>
                  <a:lnTo>
                    <a:pt x="19189" y="8128"/>
                  </a:lnTo>
                  <a:lnTo>
                    <a:pt x="19062" y="8064"/>
                  </a:lnTo>
                  <a:lnTo>
                    <a:pt x="19240" y="8001"/>
                  </a:lnTo>
                  <a:lnTo>
                    <a:pt x="19240" y="6870"/>
                  </a:lnTo>
                  <a:lnTo>
                    <a:pt x="18592" y="6985"/>
                  </a:lnTo>
                  <a:lnTo>
                    <a:pt x="18237" y="7061"/>
                  </a:lnTo>
                  <a:lnTo>
                    <a:pt x="18237" y="8255"/>
                  </a:lnTo>
                  <a:lnTo>
                    <a:pt x="17843" y="8382"/>
                  </a:lnTo>
                  <a:lnTo>
                    <a:pt x="18237" y="8255"/>
                  </a:lnTo>
                  <a:lnTo>
                    <a:pt x="18237" y="7061"/>
                  </a:lnTo>
                  <a:lnTo>
                    <a:pt x="17907" y="7112"/>
                  </a:lnTo>
                  <a:lnTo>
                    <a:pt x="16878" y="7645"/>
                  </a:lnTo>
                  <a:lnTo>
                    <a:pt x="16713" y="7696"/>
                  </a:lnTo>
                  <a:lnTo>
                    <a:pt x="16929" y="7493"/>
                  </a:lnTo>
                  <a:lnTo>
                    <a:pt x="16192" y="7645"/>
                  </a:lnTo>
                  <a:lnTo>
                    <a:pt x="14871" y="8039"/>
                  </a:lnTo>
                  <a:lnTo>
                    <a:pt x="14871" y="8369"/>
                  </a:lnTo>
                  <a:lnTo>
                    <a:pt x="14871" y="8039"/>
                  </a:lnTo>
                  <a:lnTo>
                    <a:pt x="14744" y="8064"/>
                  </a:lnTo>
                  <a:lnTo>
                    <a:pt x="14630" y="8204"/>
                  </a:lnTo>
                  <a:lnTo>
                    <a:pt x="14770" y="8128"/>
                  </a:lnTo>
                  <a:lnTo>
                    <a:pt x="14693" y="8255"/>
                  </a:lnTo>
                  <a:lnTo>
                    <a:pt x="12966" y="9232"/>
                  </a:lnTo>
                  <a:lnTo>
                    <a:pt x="12941" y="9017"/>
                  </a:lnTo>
                  <a:lnTo>
                    <a:pt x="12674" y="9398"/>
                  </a:lnTo>
                  <a:lnTo>
                    <a:pt x="11506" y="11430"/>
                  </a:lnTo>
                  <a:lnTo>
                    <a:pt x="13182" y="10325"/>
                  </a:lnTo>
                  <a:lnTo>
                    <a:pt x="14173" y="9918"/>
                  </a:lnTo>
                  <a:lnTo>
                    <a:pt x="14439" y="9906"/>
                  </a:lnTo>
                  <a:lnTo>
                    <a:pt x="14871" y="9906"/>
                  </a:lnTo>
                  <a:lnTo>
                    <a:pt x="14643" y="9779"/>
                  </a:lnTo>
                  <a:lnTo>
                    <a:pt x="14986" y="9779"/>
                  </a:lnTo>
                  <a:lnTo>
                    <a:pt x="14820" y="9880"/>
                  </a:lnTo>
                  <a:lnTo>
                    <a:pt x="15214" y="9779"/>
                  </a:lnTo>
                  <a:lnTo>
                    <a:pt x="15646" y="9652"/>
                  </a:lnTo>
                  <a:lnTo>
                    <a:pt x="15621" y="9525"/>
                  </a:lnTo>
                  <a:lnTo>
                    <a:pt x="15875" y="9525"/>
                  </a:lnTo>
                  <a:lnTo>
                    <a:pt x="16103" y="9144"/>
                  </a:lnTo>
                  <a:lnTo>
                    <a:pt x="16370" y="9055"/>
                  </a:lnTo>
                  <a:lnTo>
                    <a:pt x="18097" y="8636"/>
                  </a:lnTo>
                  <a:lnTo>
                    <a:pt x="18757" y="8382"/>
                  </a:lnTo>
                  <a:lnTo>
                    <a:pt x="19431" y="8128"/>
                  </a:lnTo>
                  <a:lnTo>
                    <a:pt x="19608" y="8064"/>
                  </a:lnTo>
                  <a:lnTo>
                    <a:pt x="19443" y="8255"/>
                  </a:lnTo>
                  <a:lnTo>
                    <a:pt x="19761" y="8001"/>
                  </a:lnTo>
                  <a:lnTo>
                    <a:pt x="20053" y="7747"/>
                  </a:lnTo>
                  <a:lnTo>
                    <a:pt x="19926" y="7874"/>
                  </a:lnTo>
                  <a:lnTo>
                    <a:pt x="19761" y="8001"/>
                  </a:lnTo>
                  <a:lnTo>
                    <a:pt x="20104" y="7874"/>
                  </a:lnTo>
                  <a:lnTo>
                    <a:pt x="21602" y="7747"/>
                  </a:lnTo>
                  <a:lnTo>
                    <a:pt x="21805" y="7493"/>
                  </a:lnTo>
                  <a:lnTo>
                    <a:pt x="23469" y="7366"/>
                  </a:lnTo>
                  <a:lnTo>
                    <a:pt x="23495" y="6985"/>
                  </a:lnTo>
                  <a:lnTo>
                    <a:pt x="24612" y="6985"/>
                  </a:lnTo>
                  <a:lnTo>
                    <a:pt x="24320" y="7112"/>
                  </a:lnTo>
                  <a:lnTo>
                    <a:pt x="25285" y="6985"/>
                  </a:lnTo>
                  <a:lnTo>
                    <a:pt x="26263" y="6858"/>
                  </a:lnTo>
                  <a:lnTo>
                    <a:pt x="26416" y="6477"/>
                  </a:lnTo>
                  <a:lnTo>
                    <a:pt x="26898" y="6350"/>
                  </a:lnTo>
                  <a:lnTo>
                    <a:pt x="26924" y="6502"/>
                  </a:lnTo>
                  <a:lnTo>
                    <a:pt x="27584" y="6223"/>
                  </a:lnTo>
                  <a:lnTo>
                    <a:pt x="28003" y="6350"/>
                  </a:lnTo>
                  <a:lnTo>
                    <a:pt x="28460" y="6223"/>
                  </a:lnTo>
                  <a:lnTo>
                    <a:pt x="28041" y="6223"/>
                  </a:lnTo>
                  <a:lnTo>
                    <a:pt x="28054" y="6096"/>
                  </a:lnTo>
                  <a:lnTo>
                    <a:pt x="28765" y="5842"/>
                  </a:lnTo>
                  <a:lnTo>
                    <a:pt x="29870" y="5842"/>
                  </a:lnTo>
                  <a:lnTo>
                    <a:pt x="29908" y="5969"/>
                  </a:lnTo>
                  <a:lnTo>
                    <a:pt x="30251" y="5842"/>
                  </a:lnTo>
                  <a:lnTo>
                    <a:pt x="30924" y="5588"/>
                  </a:lnTo>
                  <a:lnTo>
                    <a:pt x="31610" y="5334"/>
                  </a:lnTo>
                  <a:lnTo>
                    <a:pt x="31965" y="5207"/>
                  </a:lnTo>
                  <a:lnTo>
                    <a:pt x="31305" y="5842"/>
                  </a:lnTo>
                  <a:lnTo>
                    <a:pt x="32054" y="5359"/>
                  </a:lnTo>
                  <a:lnTo>
                    <a:pt x="32143" y="5207"/>
                  </a:lnTo>
                  <a:lnTo>
                    <a:pt x="32588" y="5207"/>
                  </a:lnTo>
                  <a:lnTo>
                    <a:pt x="33578" y="4953"/>
                  </a:lnTo>
                  <a:lnTo>
                    <a:pt x="34251" y="4699"/>
                  </a:lnTo>
                  <a:lnTo>
                    <a:pt x="34163" y="4826"/>
                  </a:lnTo>
                  <a:lnTo>
                    <a:pt x="34455" y="4826"/>
                  </a:lnTo>
                  <a:lnTo>
                    <a:pt x="34620" y="4699"/>
                  </a:lnTo>
                  <a:lnTo>
                    <a:pt x="34785" y="4572"/>
                  </a:lnTo>
                  <a:lnTo>
                    <a:pt x="34594" y="4953"/>
                  </a:lnTo>
                  <a:lnTo>
                    <a:pt x="34734" y="4826"/>
                  </a:lnTo>
                  <a:lnTo>
                    <a:pt x="35153" y="4699"/>
                  </a:lnTo>
                  <a:lnTo>
                    <a:pt x="35039" y="4953"/>
                  </a:lnTo>
                  <a:lnTo>
                    <a:pt x="34861" y="5207"/>
                  </a:lnTo>
                  <a:lnTo>
                    <a:pt x="34759" y="5334"/>
                  </a:lnTo>
                  <a:lnTo>
                    <a:pt x="34696" y="5207"/>
                  </a:lnTo>
                  <a:lnTo>
                    <a:pt x="34645" y="5080"/>
                  </a:lnTo>
                  <a:lnTo>
                    <a:pt x="34544" y="5207"/>
                  </a:lnTo>
                  <a:lnTo>
                    <a:pt x="33616" y="5461"/>
                  </a:lnTo>
                  <a:lnTo>
                    <a:pt x="33477" y="5715"/>
                  </a:lnTo>
                  <a:lnTo>
                    <a:pt x="32219" y="6477"/>
                  </a:lnTo>
                  <a:lnTo>
                    <a:pt x="30734" y="7188"/>
                  </a:lnTo>
                  <a:lnTo>
                    <a:pt x="30734" y="8763"/>
                  </a:lnTo>
                  <a:lnTo>
                    <a:pt x="30518" y="8801"/>
                  </a:lnTo>
                  <a:lnTo>
                    <a:pt x="30518" y="9156"/>
                  </a:lnTo>
                  <a:lnTo>
                    <a:pt x="30251" y="9271"/>
                  </a:lnTo>
                  <a:lnTo>
                    <a:pt x="29057" y="9652"/>
                  </a:lnTo>
                  <a:lnTo>
                    <a:pt x="30518" y="9156"/>
                  </a:lnTo>
                  <a:lnTo>
                    <a:pt x="30518" y="8801"/>
                  </a:lnTo>
                  <a:lnTo>
                    <a:pt x="29133" y="8991"/>
                  </a:lnTo>
                  <a:lnTo>
                    <a:pt x="29629" y="9398"/>
                  </a:lnTo>
                  <a:lnTo>
                    <a:pt x="28943" y="9017"/>
                  </a:lnTo>
                  <a:lnTo>
                    <a:pt x="29133" y="8991"/>
                  </a:lnTo>
                  <a:lnTo>
                    <a:pt x="29832" y="8890"/>
                  </a:lnTo>
                  <a:lnTo>
                    <a:pt x="30734" y="8763"/>
                  </a:lnTo>
                  <a:lnTo>
                    <a:pt x="30734" y="7188"/>
                  </a:lnTo>
                  <a:lnTo>
                    <a:pt x="30619" y="7505"/>
                  </a:lnTo>
                  <a:lnTo>
                    <a:pt x="30213" y="7620"/>
                  </a:lnTo>
                  <a:lnTo>
                    <a:pt x="29946" y="7874"/>
                  </a:lnTo>
                  <a:lnTo>
                    <a:pt x="27165" y="8636"/>
                  </a:lnTo>
                  <a:lnTo>
                    <a:pt x="26492" y="9017"/>
                  </a:lnTo>
                  <a:lnTo>
                    <a:pt x="27012" y="8890"/>
                  </a:lnTo>
                  <a:lnTo>
                    <a:pt x="26733" y="9144"/>
                  </a:lnTo>
                  <a:lnTo>
                    <a:pt x="26631" y="9017"/>
                  </a:lnTo>
                  <a:lnTo>
                    <a:pt x="26136" y="9144"/>
                  </a:lnTo>
                  <a:lnTo>
                    <a:pt x="26123" y="9271"/>
                  </a:lnTo>
                  <a:lnTo>
                    <a:pt x="25628" y="9271"/>
                  </a:lnTo>
                  <a:lnTo>
                    <a:pt x="26111" y="9017"/>
                  </a:lnTo>
                  <a:lnTo>
                    <a:pt x="24752" y="9474"/>
                  </a:lnTo>
                  <a:lnTo>
                    <a:pt x="23075" y="10033"/>
                  </a:lnTo>
                  <a:lnTo>
                    <a:pt x="23825" y="9779"/>
                  </a:lnTo>
                  <a:lnTo>
                    <a:pt x="23495" y="9779"/>
                  </a:lnTo>
                  <a:lnTo>
                    <a:pt x="23228" y="9779"/>
                  </a:lnTo>
                  <a:lnTo>
                    <a:pt x="22796" y="9842"/>
                  </a:lnTo>
                  <a:lnTo>
                    <a:pt x="22796" y="10160"/>
                  </a:lnTo>
                  <a:lnTo>
                    <a:pt x="22707" y="10287"/>
                  </a:lnTo>
                  <a:lnTo>
                    <a:pt x="22733" y="10160"/>
                  </a:lnTo>
                  <a:lnTo>
                    <a:pt x="22796" y="9842"/>
                  </a:lnTo>
                  <a:lnTo>
                    <a:pt x="21424" y="10033"/>
                  </a:lnTo>
                  <a:lnTo>
                    <a:pt x="20840" y="10541"/>
                  </a:lnTo>
                  <a:lnTo>
                    <a:pt x="20713" y="10541"/>
                  </a:lnTo>
                  <a:lnTo>
                    <a:pt x="20548" y="10414"/>
                  </a:lnTo>
                  <a:lnTo>
                    <a:pt x="20828" y="10287"/>
                  </a:lnTo>
                  <a:lnTo>
                    <a:pt x="20078" y="10490"/>
                  </a:lnTo>
                  <a:lnTo>
                    <a:pt x="20078" y="10655"/>
                  </a:lnTo>
                  <a:lnTo>
                    <a:pt x="19989" y="10922"/>
                  </a:lnTo>
                  <a:lnTo>
                    <a:pt x="19939" y="10668"/>
                  </a:lnTo>
                  <a:lnTo>
                    <a:pt x="20078" y="10655"/>
                  </a:lnTo>
                  <a:lnTo>
                    <a:pt x="20078" y="10490"/>
                  </a:lnTo>
                  <a:lnTo>
                    <a:pt x="19837" y="10541"/>
                  </a:lnTo>
                  <a:lnTo>
                    <a:pt x="20129" y="12065"/>
                  </a:lnTo>
                  <a:lnTo>
                    <a:pt x="20154" y="12192"/>
                  </a:lnTo>
                  <a:lnTo>
                    <a:pt x="21005" y="11950"/>
                  </a:lnTo>
                  <a:lnTo>
                    <a:pt x="22110" y="11811"/>
                  </a:lnTo>
                  <a:lnTo>
                    <a:pt x="22771" y="11557"/>
                  </a:lnTo>
                  <a:lnTo>
                    <a:pt x="23672" y="11201"/>
                  </a:lnTo>
                  <a:lnTo>
                    <a:pt x="23914" y="11176"/>
                  </a:lnTo>
                  <a:lnTo>
                    <a:pt x="24104" y="11176"/>
                  </a:lnTo>
                  <a:lnTo>
                    <a:pt x="24282" y="11049"/>
                  </a:lnTo>
                  <a:lnTo>
                    <a:pt x="24663" y="11049"/>
                  </a:lnTo>
                  <a:lnTo>
                    <a:pt x="24803" y="11049"/>
                  </a:lnTo>
                  <a:lnTo>
                    <a:pt x="23901" y="11264"/>
                  </a:lnTo>
                  <a:lnTo>
                    <a:pt x="24257" y="11303"/>
                  </a:lnTo>
                  <a:lnTo>
                    <a:pt x="25793" y="10795"/>
                  </a:lnTo>
                  <a:lnTo>
                    <a:pt x="26758" y="10922"/>
                  </a:lnTo>
                  <a:lnTo>
                    <a:pt x="28054" y="10668"/>
                  </a:lnTo>
                  <a:lnTo>
                    <a:pt x="29146" y="10922"/>
                  </a:lnTo>
                  <a:lnTo>
                    <a:pt x="29984" y="10668"/>
                  </a:lnTo>
                  <a:lnTo>
                    <a:pt x="31673" y="10160"/>
                  </a:lnTo>
                  <a:lnTo>
                    <a:pt x="33108" y="10160"/>
                  </a:lnTo>
                  <a:lnTo>
                    <a:pt x="33172" y="9969"/>
                  </a:lnTo>
                  <a:lnTo>
                    <a:pt x="33362" y="9906"/>
                  </a:lnTo>
                  <a:lnTo>
                    <a:pt x="33540" y="9906"/>
                  </a:lnTo>
                  <a:lnTo>
                    <a:pt x="34861" y="9652"/>
                  </a:lnTo>
                  <a:lnTo>
                    <a:pt x="37503" y="9144"/>
                  </a:lnTo>
                  <a:lnTo>
                    <a:pt x="36804" y="9779"/>
                  </a:lnTo>
                  <a:lnTo>
                    <a:pt x="35306" y="10541"/>
                  </a:lnTo>
                  <a:lnTo>
                    <a:pt x="35941" y="10922"/>
                  </a:lnTo>
                  <a:lnTo>
                    <a:pt x="34594" y="11176"/>
                  </a:lnTo>
                  <a:lnTo>
                    <a:pt x="34874" y="10922"/>
                  </a:lnTo>
                  <a:lnTo>
                    <a:pt x="32956" y="11938"/>
                  </a:lnTo>
                  <a:lnTo>
                    <a:pt x="30543" y="12192"/>
                  </a:lnTo>
                  <a:lnTo>
                    <a:pt x="28384" y="12700"/>
                  </a:lnTo>
                  <a:lnTo>
                    <a:pt x="28511" y="12573"/>
                  </a:lnTo>
                  <a:lnTo>
                    <a:pt x="28727" y="12573"/>
                  </a:lnTo>
                  <a:lnTo>
                    <a:pt x="28244" y="12446"/>
                  </a:lnTo>
                  <a:lnTo>
                    <a:pt x="27000" y="12827"/>
                  </a:lnTo>
                  <a:lnTo>
                    <a:pt x="27000" y="12954"/>
                  </a:lnTo>
                  <a:lnTo>
                    <a:pt x="26657" y="12954"/>
                  </a:lnTo>
                  <a:lnTo>
                    <a:pt x="26911" y="12827"/>
                  </a:lnTo>
                  <a:lnTo>
                    <a:pt x="26682" y="12700"/>
                  </a:lnTo>
                  <a:lnTo>
                    <a:pt x="26212" y="12700"/>
                  </a:lnTo>
                  <a:lnTo>
                    <a:pt x="25527" y="13081"/>
                  </a:lnTo>
                  <a:lnTo>
                    <a:pt x="25209" y="12954"/>
                  </a:lnTo>
                  <a:lnTo>
                    <a:pt x="24028" y="13081"/>
                  </a:lnTo>
                  <a:lnTo>
                    <a:pt x="24345" y="13208"/>
                  </a:lnTo>
                  <a:lnTo>
                    <a:pt x="23495" y="13208"/>
                  </a:lnTo>
                  <a:lnTo>
                    <a:pt x="23291" y="13284"/>
                  </a:lnTo>
                  <a:lnTo>
                    <a:pt x="23291" y="14478"/>
                  </a:lnTo>
                  <a:lnTo>
                    <a:pt x="23291" y="13284"/>
                  </a:lnTo>
                  <a:lnTo>
                    <a:pt x="22733" y="13462"/>
                  </a:lnTo>
                  <a:lnTo>
                    <a:pt x="22047" y="13462"/>
                  </a:lnTo>
                  <a:lnTo>
                    <a:pt x="21628" y="13716"/>
                  </a:lnTo>
                  <a:lnTo>
                    <a:pt x="20574" y="13589"/>
                  </a:lnTo>
                  <a:lnTo>
                    <a:pt x="20472" y="13970"/>
                  </a:lnTo>
                  <a:lnTo>
                    <a:pt x="20485" y="13589"/>
                  </a:lnTo>
                  <a:lnTo>
                    <a:pt x="19024" y="13970"/>
                  </a:lnTo>
                  <a:lnTo>
                    <a:pt x="16205" y="15519"/>
                  </a:lnTo>
                  <a:lnTo>
                    <a:pt x="13106" y="15201"/>
                  </a:lnTo>
                  <a:lnTo>
                    <a:pt x="19050" y="13868"/>
                  </a:lnTo>
                  <a:lnTo>
                    <a:pt x="12471" y="15290"/>
                  </a:lnTo>
                  <a:lnTo>
                    <a:pt x="16103" y="15582"/>
                  </a:lnTo>
                  <a:lnTo>
                    <a:pt x="15100" y="16129"/>
                  </a:lnTo>
                  <a:lnTo>
                    <a:pt x="17983" y="15722"/>
                  </a:lnTo>
                  <a:lnTo>
                    <a:pt x="18745" y="15773"/>
                  </a:lnTo>
                  <a:lnTo>
                    <a:pt x="18059" y="15709"/>
                  </a:lnTo>
                  <a:lnTo>
                    <a:pt x="18656" y="15621"/>
                  </a:lnTo>
                  <a:lnTo>
                    <a:pt x="18503" y="15748"/>
                  </a:lnTo>
                  <a:lnTo>
                    <a:pt x="19138" y="15748"/>
                  </a:lnTo>
                  <a:lnTo>
                    <a:pt x="18935" y="15875"/>
                  </a:lnTo>
                  <a:lnTo>
                    <a:pt x="20116" y="15875"/>
                  </a:lnTo>
                  <a:lnTo>
                    <a:pt x="20027" y="15748"/>
                  </a:lnTo>
                  <a:lnTo>
                    <a:pt x="21132" y="16129"/>
                  </a:lnTo>
                  <a:lnTo>
                    <a:pt x="22059" y="15621"/>
                  </a:lnTo>
                  <a:lnTo>
                    <a:pt x="22301" y="15494"/>
                  </a:lnTo>
                  <a:lnTo>
                    <a:pt x="22936" y="16002"/>
                  </a:lnTo>
                  <a:lnTo>
                    <a:pt x="26327" y="15760"/>
                  </a:lnTo>
                  <a:lnTo>
                    <a:pt x="26352" y="16002"/>
                  </a:lnTo>
                  <a:lnTo>
                    <a:pt x="27940" y="15862"/>
                  </a:lnTo>
                  <a:lnTo>
                    <a:pt x="26339" y="15760"/>
                  </a:lnTo>
                  <a:lnTo>
                    <a:pt x="28092" y="15621"/>
                  </a:lnTo>
                  <a:lnTo>
                    <a:pt x="28041" y="15836"/>
                  </a:lnTo>
                  <a:lnTo>
                    <a:pt x="28803" y="15621"/>
                  </a:lnTo>
                  <a:lnTo>
                    <a:pt x="30746" y="15621"/>
                  </a:lnTo>
                  <a:lnTo>
                    <a:pt x="30124" y="15748"/>
                  </a:lnTo>
                  <a:lnTo>
                    <a:pt x="30759" y="15748"/>
                  </a:lnTo>
                  <a:lnTo>
                    <a:pt x="33896" y="15621"/>
                  </a:lnTo>
                  <a:lnTo>
                    <a:pt x="33947" y="15494"/>
                  </a:lnTo>
                  <a:lnTo>
                    <a:pt x="33756" y="15367"/>
                  </a:lnTo>
                  <a:lnTo>
                    <a:pt x="34086" y="15240"/>
                  </a:lnTo>
                  <a:lnTo>
                    <a:pt x="19215" y="15240"/>
                  </a:lnTo>
                  <a:lnTo>
                    <a:pt x="18948" y="15240"/>
                  </a:lnTo>
                  <a:lnTo>
                    <a:pt x="19202" y="15113"/>
                  </a:lnTo>
                  <a:lnTo>
                    <a:pt x="34417" y="15113"/>
                  </a:lnTo>
                  <a:lnTo>
                    <a:pt x="34747" y="14986"/>
                  </a:lnTo>
                  <a:lnTo>
                    <a:pt x="29438" y="14986"/>
                  </a:lnTo>
                  <a:lnTo>
                    <a:pt x="20548" y="14986"/>
                  </a:lnTo>
                  <a:lnTo>
                    <a:pt x="19786" y="14986"/>
                  </a:lnTo>
                  <a:lnTo>
                    <a:pt x="19418" y="14859"/>
                  </a:lnTo>
                  <a:lnTo>
                    <a:pt x="20916" y="14859"/>
                  </a:lnTo>
                  <a:lnTo>
                    <a:pt x="21272" y="14732"/>
                  </a:lnTo>
                  <a:lnTo>
                    <a:pt x="21399" y="14566"/>
                  </a:lnTo>
                  <a:lnTo>
                    <a:pt x="21361" y="14693"/>
                  </a:lnTo>
                  <a:lnTo>
                    <a:pt x="21323" y="14820"/>
                  </a:lnTo>
                  <a:lnTo>
                    <a:pt x="22148" y="14820"/>
                  </a:lnTo>
                  <a:lnTo>
                    <a:pt x="22428" y="14820"/>
                  </a:lnTo>
                  <a:lnTo>
                    <a:pt x="28981" y="14820"/>
                  </a:lnTo>
                  <a:lnTo>
                    <a:pt x="28727" y="14732"/>
                  </a:lnTo>
                  <a:lnTo>
                    <a:pt x="28740" y="14478"/>
                  </a:lnTo>
                  <a:lnTo>
                    <a:pt x="27698" y="14224"/>
                  </a:lnTo>
                  <a:lnTo>
                    <a:pt x="26898" y="14605"/>
                  </a:lnTo>
                  <a:lnTo>
                    <a:pt x="25984" y="14605"/>
                  </a:lnTo>
                  <a:lnTo>
                    <a:pt x="25793" y="14732"/>
                  </a:lnTo>
                  <a:lnTo>
                    <a:pt x="25133" y="14605"/>
                  </a:lnTo>
                  <a:lnTo>
                    <a:pt x="24701" y="14732"/>
                  </a:lnTo>
                  <a:lnTo>
                    <a:pt x="24739" y="14605"/>
                  </a:lnTo>
                  <a:lnTo>
                    <a:pt x="24472" y="14478"/>
                  </a:lnTo>
                  <a:lnTo>
                    <a:pt x="24282" y="14478"/>
                  </a:lnTo>
                  <a:lnTo>
                    <a:pt x="24307" y="14605"/>
                  </a:lnTo>
                  <a:lnTo>
                    <a:pt x="23710" y="14528"/>
                  </a:lnTo>
                  <a:lnTo>
                    <a:pt x="23368" y="14605"/>
                  </a:lnTo>
                  <a:lnTo>
                    <a:pt x="23241" y="14566"/>
                  </a:lnTo>
                  <a:lnTo>
                    <a:pt x="23164" y="14732"/>
                  </a:lnTo>
                  <a:lnTo>
                    <a:pt x="22567" y="14478"/>
                  </a:lnTo>
                  <a:lnTo>
                    <a:pt x="22148" y="14427"/>
                  </a:lnTo>
                  <a:lnTo>
                    <a:pt x="22377" y="14351"/>
                  </a:lnTo>
                  <a:lnTo>
                    <a:pt x="23241" y="14566"/>
                  </a:lnTo>
                  <a:lnTo>
                    <a:pt x="23380" y="14592"/>
                  </a:lnTo>
                  <a:lnTo>
                    <a:pt x="23710" y="14528"/>
                  </a:lnTo>
                  <a:lnTo>
                    <a:pt x="23952" y="14478"/>
                  </a:lnTo>
                  <a:lnTo>
                    <a:pt x="24549" y="14351"/>
                  </a:lnTo>
                  <a:lnTo>
                    <a:pt x="25730" y="14097"/>
                  </a:lnTo>
                  <a:lnTo>
                    <a:pt x="25692" y="14224"/>
                  </a:lnTo>
                  <a:lnTo>
                    <a:pt x="26568" y="14224"/>
                  </a:lnTo>
                  <a:lnTo>
                    <a:pt x="26416" y="14097"/>
                  </a:lnTo>
                  <a:lnTo>
                    <a:pt x="26276" y="13970"/>
                  </a:lnTo>
                  <a:lnTo>
                    <a:pt x="26136" y="13843"/>
                  </a:lnTo>
                  <a:lnTo>
                    <a:pt x="27241" y="13843"/>
                  </a:lnTo>
                  <a:lnTo>
                    <a:pt x="27838" y="13970"/>
                  </a:lnTo>
                  <a:lnTo>
                    <a:pt x="27051" y="13970"/>
                  </a:lnTo>
                  <a:lnTo>
                    <a:pt x="27241" y="14351"/>
                  </a:lnTo>
                  <a:lnTo>
                    <a:pt x="27901" y="13970"/>
                  </a:lnTo>
                  <a:lnTo>
                    <a:pt x="28117" y="13843"/>
                  </a:lnTo>
                  <a:lnTo>
                    <a:pt x="28346" y="13716"/>
                  </a:lnTo>
                  <a:lnTo>
                    <a:pt x="29121" y="13843"/>
                  </a:lnTo>
                  <a:lnTo>
                    <a:pt x="28943" y="13970"/>
                  </a:lnTo>
                  <a:lnTo>
                    <a:pt x="29527" y="13970"/>
                  </a:lnTo>
                  <a:lnTo>
                    <a:pt x="30289" y="13589"/>
                  </a:lnTo>
                  <a:lnTo>
                    <a:pt x="31216" y="13462"/>
                  </a:lnTo>
                  <a:lnTo>
                    <a:pt x="31813" y="13081"/>
                  </a:lnTo>
                  <a:lnTo>
                    <a:pt x="32385" y="12954"/>
                  </a:lnTo>
                  <a:lnTo>
                    <a:pt x="32956" y="12827"/>
                  </a:lnTo>
                  <a:lnTo>
                    <a:pt x="33235" y="12700"/>
                  </a:lnTo>
                  <a:lnTo>
                    <a:pt x="33515" y="12573"/>
                  </a:lnTo>
                  <a:lnTo>
                    <a:pt x="33782" y="12471"/>
                  </a:lnTo>
                  <a:lnTo>
                    <a:pt x="34201" y="12319"/>
                  </a:lnTo>
                  <a:lnTo>
                    <a:pt x="34467" y="12319"/>
                  </a:lnTo>
                  <a:lnTo>
                    <a:pt x="35052" y="12192"/>
                  </a:lnTo>
                  <a:lnTo>
                    <a:pt x="35179" y="12319"/>
                  </a:lnTo>
                  <a:lnTo>
                    <a:pt x="34467" y="12573"/>
                  </a:lnTo>
                  <a:lnTo>
                    <a:pt x="34925" y="12573"/>
                  </a:lnTo>
                  <a:lnTo>
                    <a:pt x="35407" y="12192"/>
                  </a:lnTo>
                  <a:lnTo>
                    <a:pt x="35788" y="12065"/>
                  </a:lnTo>
                  <a:lnTo>
                    <a:pt x="35775" y="12192"/>
                  </a:lnTo>
                  <a:lnTo>
                    <a:pt x="35991" y="12065"/>
                  </a:lnTo>
                  <a:lnTo>
                    <a:pt x="36842" y="11557"/>
                  </a:lnTo>
                  <a:lnTo>
                    <a:pt x="36944" y="11176"/>
                  </a:lnTo>
                  <a:lnTo>
                    <a:pt x="37782" y="10668"/>
                  </a:lnTo>
                  <a:lnTo>
                    <a:pt x="37642" y="10668"/>
                  </a:lnTo>
                  <a:lnTo>
                    <a:pt x="37998" y="10033"/>
                  </a:lnTo>
                  <a:lnTo>
                    <a:pt x="38201" y="10414"/>
                  </a:lnTo>
                  <a:lnTo>
                    <a:pt x="38417" y="10033"/>
                  </a:lnTo>
                  <a:lnTo>
                    <a:pt x="38569" y="9779"/>
                  </a:lnTo>
                  <a:lnTo>
                    <a:pt x="38887" y="9779"/>
                  </a:lnTo>
                  <a:lnTo>
                    <a:pt x="39319" y="9144"/>
                  </a:lnTo>
                  <a:lnTo>
                    <a:pt x="39509" y="9017"/>
                  </a:lnTo>
                  <a:lnTo>
                    <a:pt x="39547" y="8763"/>
                  </a:lnTo>
                  <a:lnTo>
                    <a:pt x="39395" y="8636"/>
                  </a:lnTo>
                  <a:lnTo>
                    <a:pt x="39243" y="8509"/>
                  </a:lnTo>
                  <a:lnTo>
                    <a:pt x="39027" y="8255"/>
                  </a:lnTo>
                  <a:lnTo>
                    <a:pt x="38811" y="8001"/>
                  </a:lnTo>
                  <a:lnTo>
                    <a:pt x="38709" y="7874"/>
                  </a:lnTo>
                  <a:lnTo>
                    <a:pt x="38557" y="7620"/>
                  </a:lnTo>
                  <a:lnTo>
                    <a:pt x="38227" y="7975"/>
                  </a:lnTo>
                  <a:lnTo>
                    <a:pt x="38227" y="9144"/>
                  </a:lnTo>
                  <a:lnTo>
                    <a:pt x="38125" y="9017"/>
                  </a:lnTo>
                  <a:lnTo>
                    <a:pt x="38227" y="9144"/>
                  </a:lnTo>
                  <a:lnTo>
                    <a:pt x="38227" y="7975"/>
                  </a:lnTo>
                  <a:lnTo>
                    <a:pt x="38011" y="8001"/>
                  </a:lnTo>
                  <a:lnTo>
                    <a:pt x="38125" y="7874"/>
                  </a:lnTo>
                  <a:lnTo>
                    <a:pt x="38531" y="7620"/>
                  </a:lnTo>
                  <a:lnTo>
                    <a:pt x="38722" y="7493"/>
                  </a:lnTo>
                  <a:lnTo>
                    <a:pt x="38836" y="7874"/>
                  </a:lnTo>
                  <a:lnTo>
                    <a:pt x="39014" y="8001"/>
                  </a:lnTo>
                  <a:lnTo>
                    <a:pt x="39636" y="8763"/>
                  </a:lnTo>
                  <a:close/>
                </a:path>
                <a:path w="40004" h="23494">
                  <a:moveTo>
                    <a:pt x="39674" y="8991"/>
                  </a:moveTo>
                  <a:lnTo>
                    <a:pt x="39458" y="9245"/>
                  </a:lnTo>
                  <a:lnTo>
                    <a:pt x="39636" y="9169"/>
                  </a:lnTo>
                  <a:lnTo>
                    <a:pt x="39674" y="8991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 descr=""/>
            <p:cNvSpPr/>
            <p:nvPr/>
          </p:nvSpPr>
          <p:spPr>
            <a:xfrm>
              <a:off x="5262942" y="2789698"/>
              <a:ext cx="61594" cy="73025"/>
            </a:xfrm>
            <a:custGeom>
              <a:avLst/>
              <a:gdLst/>
              <a:ahLst/>
              <a:cxnLst/>
              <a:rect l="l" t="t" r="r" b="b"/>
              <a:pathLst>
                <a:path w="61595" h="73025">
                  <a:moveTo>
                    <a:pt x="33862" y="0"/>
                  </a:moveTo>
                  <a:lnTo>
                    <a:pt x="26593" y="3592"/>
                  </a:lnTo>
                  <a:lnTo>
                    <a:pt x="21107" y="8240"/>
                  </a:lnTo>
                  <a:lnTo>
                    <a:pt x="17691" y="13752"/>
                  </a:lnTo>
                  <a:lnTo>
                    <a:pt x="13131" y="19188"/>
                  </a:lnTo>
                  <a:lnTo>
                    <a:pt x="0" y="54621"/>
                  </a:lnTo>
                  <a:lnTo>
                    <a:pt x="1904" y="60907"/>
                  </a:lnTo>
                  <a:lnTo>
                    <a:pt x="6718" y="66711"/>
                  </a:lnTo>
                  <a:lnTo>
                    <a:pt x="11091" y="70772"/>
                  </a:lnTo>
                  <a:lnTo>
                    <a:pt x="16043" y="72966"/>
                  </a:lnTo>
                  <a:lnTo>
                    <a:pt x="21466" y="72855"/>
                  </a:lnTo>
                  <a:lnTo>
                    <a:pt x="27254" y="70001"/>
                  </a:lnTo>
                  <a:lnTo>
                    <a:pt x="31584" y="66813"/>
                  </a:lnTo>
                  <a:lnTo>
                    <a:pt x="35445" y="61771"/>
                  </a:lnTo>
                  <a:lnTo>
                    <a:pt x="39065" y="57682"/>
                  </a:lnTo>
                  <a:lnTo>
                    <a:pt x="40004" y="58939"/>
                  </a:lnTo>
                  <a:lnTo>
                    <a:pt x="41452" y="60450"/>
                  </a:lnTo>
                  <a:lnTo>
                    <a:pt x="43103" y="61212"/>
                  </a:lnTo>
                  <a:lnTo>
                    <a:pt x="48274" y="55549"/>
                  </a:lnTo>
                  <a:lnTo>
                    <a:pt x="52806" y="49885"/>
                  </a:lnTo>
                  <a:lnTo>
                    <a:pt x="56662" y="43776"/>
                  </a:lnTo>
                  <a:lnTo>
                    <a:pt x="59804" y="36777"/>
                  </a:lnTo>
                  <a:lnTo>
                    <a:pt x="61574" y="28466"/>
                  </a:lnTo>
                  <a:lnTo>
                    <a:pt x="60937" y="20585"/>
                  </a:lnTo>
                  <a:lnTo>
                    <a:pt x="58200" y="13457"/>
                  </a:lnTo>
                  <a:lnTo>
                    <a:pt x="53670" y="7402"/>
                  </a:lnTo>
                  <a:lnTo>
                    <a:pt x="48137" y="3058"/>
                  </a:lnTo>
                  <a:lnTo>
                    <a:pt x="41289" y="206"/>
                  </a:lnTo>
                  <a:lnTo>
                    <a:pt x="33862" y="0"/>
                  </a:lnTo>
                  <a:close/>
                </a:path>
              </a:pathLst>
            </a:custGeom>
            <a:solidFill>
              <a:srgbClr val="04518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 descr=""/>
            <p:cNvSpPr/>
            <p:nvPr/>
          </p:nvSpPr>
          <p:spPr>
            <a:xfrm>
              <a:off x="5259552" y="2786011"/>
              <a:ext cx="68580" cy="80645"/>
            </a:xfrm>
            <a:custGeom>
              <a:avLst/>
              <a:gdLst/>
              <a:ahLst/>
              <a:cxnLst/>
              <a:rect l="l" t="t" r="r" b="b"/>
              <a:pathLst>
                <a:path w="68579" h="80644">
                  <a:moveTo>
                    <a:pt x="990" y="60210"/>
                  </a:moveTo>
                  <a:lnTo>
                    <a:pt x="774" y="60083"/>
                  </a:lnTo>
                  <a:lnTo>
                    <a:pt x="774" y="60248"/>
                  </a:lnTo>
                  <a:lnTo>
                    <a:pt x="990" y="60210"/>
                  </a:lnTo>
                  <a:close/>
                </a:path>
                <a:path w="68579" h="80644">
                  <a:moveTo>
                    <a:pt x="1689" y="62115"/>
                  </a:moveTo>
                  <a:lnTo>
                    <a:pt x="1536" y="61925"/>
                  </a:lnTo>
                  <a:lnTo>
                    <a:pt x="1587" y="62090"/>
                  </a:lnTo>
                  <a:close/>
                </a:path>
                <a:path w="68579" h="80644">
                  <a:moveTo>
                    <a:pt x="2565" y="65328"/>
                  </a:moveTo>
                  <a:lnTo>
                    <a:pt x="2171" y="65151"/>
                  </a:lnTo>
                  <a:lnTo>
                    <a:pt x="2565" y="65328"/>
                  </a:lnTo>
                  <a:close/>
                </a:path>
                <a:path w="68579" h="80644">
                  <a:moveTo>
                    <a:pt x="2895" y="65481"/>
                  </a:moveTo>
                  <a:lnTo>
                    <a:pt x="2565" y="65328"/>
                  </a:lnTo>
                  <a:lnTo>
                    <a:pt x="2768" y="65532"/>
                  </a:lnTo>
                  <a:lnTo>
                    <a:pt x="2895" y="65481"/>
                  </a:lnTo>
                  <a:close/>
                </a:path>
                <a:path w="68579" h="80644">
                  <a:moveTo>
                    <a:pt x="3187" y="41021"/>
                  </a:moveTo>
                  <a:lnTo>
                    <a:pt x="2781" y="41021"/>
                  </a:lnTo>
                  <a:lnTo>
                    <a:pt x="2679" y="40767"/>
                  </a:lnTo>
                  <a:lnTo>
                    <a:pt x="2120" y="41275"/>
                  </a:lnTo>
                  <a:lnTo>
                    <a:pt x="3187" y="41021"/>
                  </a:lnTo>
                  <a:close/>
                </a:path>
                <a:path w="68579" h="80644">
                  <a:moveTo>
                    <a:pt x="7708" y="71755"/>
                  </a:moveTo>
                  <a:lnTo>
                    <a:pt x="7137" y="71755"/>
                  </a:lnTo>
                  <a:lnTo>
                    <a:pt x="7493" y="72009"/>
                  </a:lnTo>
                  <a:lnTo>
                    <a:pt x="7708" y="71755"/>
                  </a:lnTo>
                  <a:close/>
                </a:path>
                <a:path w="68579" h="80644">
                  <a:moveTo>
                    <a:pt x="7835" y="72263"/>
                  </a:moveTo>
                  <a:lnTo>
                    <a:pt x="7493" y="72009"/>
                  </a:lnTo>
                  <a:lnTo>
                    <a:pt x="7162" y="72390"/>
                  </a:lnTo>
                  <a:lnTo>
                    <a:pt x="7835" y="72263"/>
                  </a:lnTo>
                  <a:close/>
                </a:path>
                <a:path w="68579" h="80644">
                  <a:moveTo>
                    <a:pt x="8039" y="30670"/>
                  </a:moveTo>
                  <a:lnTo>
                    <a:pt x="6769" y="30988"/>
                  </a:lnTo>
                  <a:lnTo>
                    <a:pt x="7861" y="31343"/>
                  </a:lnTo>
                  <a:lnTo>
                    <a:pt x="7924" y="30988"/>
                  </a:lnTo>
                  <a:lnTo>
                    <a:pt x="8001" y="30861"/>
                  </a:lnTo>
                  <a:lnTo>
                    <a:pt x="8039" y="30670"/>
                  </a:lnTo>
                  <a:close/>
                </a:path>
                <a:path w="68579" h="80644">
                  <a:moveTo>
                    <a:pt x="8153" y="44577"/>
                  </a:moveTo>
                  <a:lnTo>
                    <a:pt x="7861" y="44704"/>
                  </a:lnTo>
                  <a:lnTo>
                    <a:pt x="8153" y="44577"/>
                  </a:lnTo>
                  <a:close/>
                </a:path>
                <a:path w="68579" h="80644">
                  <a:moveTo>
                    <a:pt x="8305" y="31496"/>
                  </a:moveTo>
                  <a:lnTo>
                    <a:pt x="7861" y="31343"/>
                  </a:lnTo>
                  <a:lnTo>
                    <a:pt x="8102" y="31623"/>
                  </a:lnTo>
                  <a:lnTo>
                    <a:pt x="8305" y="31496"/>
                  </a:lnTo>
                  <a:close/>
                </a:path>
                <a:path w="68579" h="80644">
                  <a:moveTo>
                    <a:pt x="12496" y="24536"/>
                  </a:moveTo>
                  <a:lnTo>
                    <a:pt x="12217" y="24638"/>
                  </a:lnTo>
                  <a:lnTo>
                    <a:pt x="12496" y="24701"/>
                  </a:lnTo>
                  <a:lnTo>
                    <a:pt x="12496" y="24536"/>
                  </a:lnTo>
                  <a:close/>
                </a:path>
                <a:path w="68579" h="80644">
                  <a:moveTo>
                    <a:pt x="12573" y="23456"/>
                  </a:moveTo>
                  <a:lnTo>
                    <a:pt x="12014" y="23190"/>
                  </a:lnTo>
                  <a:lnTo>
                    <a:pt x="12319" y="22339"/>
                  </a:lnTo>
                  <a:lnTo>
                    <a:pt x="11772" y="23253"/>
                  </a:lnTo>
                  <a:lnTo>
                    <a:pt x="12052" y="23279"/>
                  </a:lnTo>
                  <a:lnTo>
                    <a:pt x="12319" y="23355"/>
                  </a:lnTo>
                  <a:lnTo>
                    <a:pt x="12573" y="23456"/>
                  </a:lnTo>
                  <a:close/>
                </a:path>
                <a:path w="68579" h="80644">
                  <a:moveTo>
                    <a:pt x="12852" y="23622"/>
                  </a:moveTo>
                  <a:lnTo>
                    <a:pt x="12585" y="23495"/>
                  </a:lnTo>
                  <a:lnTo>
                    <a:pt x="12763" y="23622"/>
                  </a:lnTo>
                  <a:close/>
                </a:path>
                <a:path w="68579" h="80644">
                  <a:moveTo>
                    <a:pt x="14528" y="31115"/>
                  </a:moveTo>
                  <a:lnTo>
                    <a:pt x="14490" y="30734"/>
                  </a:lnTo>
                  <a:lnTo>
                    <a:pt x="14452" y="30988"/>
                  </a:lnTo>
                  <a:lnTo>
                    <a:pt x="14528" y="31115"/>
                  </a:lnTo>
                  <a:close/>
                </a:path>
                <a:path w="68579" h="80644">
                  <a:moveTo>
                    <a:pt x="14528" y="17653"/>
                  </a:moveTo>
                  <a:lnTo>
                    <a:pt x="14033" y="18161"/>
                  </a:lnTo>
                  <a:lnTo>
                    <a:pt x="14528" y="18326"/>
                  </a:lnTo>
                  <a:lnTo>
                    <a:pt x="14528" y="17653"/>
                  </a:lnTo>
                  <a:close/>
                </a:path>
                <a:path w="68579" h="80644">
                  <a:moveTo>
                    <a:pt x="14795" y="18415"/>
                  </a:moveTo>
                  <a:lnTo>
                    <a:pt x="14528" y="18326"/>
                  </a:lnTo>
                  <a:lnTo>
                    <a:pt x="14795" y="18415"/>
                  </a:lnTo>
                  <a:close/>
                </a:path>
                <a:path w="68579" h="80644">
                  <a:moveTo>
                    <a:pt x="15189" y="29260"/>
                  </a:moveTo>
                  <a:lnTo>
                    <a:pt x="15062" y="29591"/>
                  </a:lnTo>
                  <a:lnTo>
                    <a:pt x="15189" y="29464"/>
                  </a:lnTo>
                  <a:lnTo>
                    <a:pt x="15189" y="29260"/>
                  </a:lnTo>
                  <a:close/>
                </a:path>
                <a:path w="68579" h="80644">
                  <a:moveTo>
                    <a:pt x="18427" y="23749"/>
                  </a:moveTo>
                  <a:lnTo>
                    <a:pt x="18008" y="23812"/>
                  </a:lnTo>
                  <a:lnTo>
                    <a:pt x="18427" y="23749"/>
                  </a:lnTo>
                  <a:close/>
                </a:path>
                <a:path w="68579" h="80644">
                  <a:moveTo>
                    <a:pt x="18935" y="14351"/>
                  </a:moveTo>
                  <a:close/>
                </a:path>
                <a:path w="68579" h="80644">
                  <a:moveTo>
                    <a:pt x="21894" y="9880"/>
                  </a:moveTo>
                  <a:lnTo>
                    <a:pt x="21818" y="9740"/>
                  </a:lnTo>
                  <a:lnTo>
                    <a:pt x="21894" y="9880"/>
                  </a:lnTo>
                  <a:close/>
                </a:path>
                <a:path w="68579" h="80644">
                  <a:moveTo>
                    <a:pt x="25234" y="7670"/>
                  </a:moveTo>
                  <a:lnTo>
                    <a:pt x="25120" y="6858"/>
                  </a:lnTo>
                  <a:lnTo>
                    <a:pt x="24460" y="7112"/>
                  </a:lnTo>
                  <a:lnTo>
                    <a:pt x="24612" y="7747"/>
                  </a:lnTo>
                  <a:lnTo>
                    <a:pt x="25234" y="7670"/>
                  </a:lnTo>
                  <a:close/>
                </a:path>
                <a:path w="68579" h="80644">
                  <a:moveTo>
                    <a:pt x="25577" y="7848"/>
                  </a:moveTo>
                  <a:lnTo>
                    <a:pt x="25565" y="7620"/>
                  </a:lnTo>
                  <a:lnTo>
                    <a:pt x="25234" y="7670"/>
                  </a:lnTo>
                  <a:lnTo>
                    <a:pt x="25577" y="7848"/>
                  </a:lnTo>
                  <a:close/>
                </a:path>
                <a:path w="68579" h="80644">
                  <a:moveTo>
                    <a:pt x="25615" y="7874"/>
                  </a:moveTo>
                  <a:close/>
                </a:path>
                <a:path w="68579" h="80644">
                  <a:moveTo>
                    <a:pt x="30353" y="7962"/>
                  </a:moveTo>
                  <a:lnTo>
                    <a:pt x="30099" y="7480"/>
                  </a:lnTo>
                  <a:lnTo>
                    <a:pt x="30353" y="7962"/>
                  </a:lnTo>
                  <a:close/>
                </a:path>
                <a:path w="68579" h="80644">
                  <a:moveTo>
                    <a:pt x="31153" y="71183"/>
                  </a:moveTo>
                  <a:lnTo>
                    <a:pt x="31026" y="71170"/>
                  </a:lnTo>
                  <a:lnTo>
                    <a:pt x="31153" y="71183"/>
                  </a:lnTo>
                  <a:close/>
                </a:path>
                <a:path w="68579" h="80644">
                  <a:moveTo>
                    <a:pt x="31483" y="3251"/>
                  </a:moveTo>
                  <a:lnTo>
                    <a:pt x="31216" y="3365"/>
                  </a:lnTo>
                  <a:lnTo>
                    <a:pt x="31267" y="3619"/>
                  </a:lnTo>
                  <a:lnTo>
                    <a:pt x="31483" y="3251"/>
                  </a:lnTo>
                  <a:close/>
                </a:path>
                <a:path w="68579" h="80644">
                  <a:moveTo>
                    <a:pt x="31597" y="5283"/>
                  </a:moveTo>
                  <a:lnTo>
                    <a:pt x="31546" y="4330"/>
                  </a:lnTo>
                  <a:lnTo>
                    <a:pt x="30835" y="3670"/>
                  </a:lnTo>
                  <a:lnTo>
                    <a:pt x="31000" y="4686"/>
                  </a:lnTo>
                  <a:lnTo>
                    <a:pt x="30695" y="4394"/>
                  </a:lnTo>
                  <a:lnTo>
                    <a:pt x="31026" y="5600"/>
                  </a:lnTo>
                  <a:lnTo>
                    <a:pt x="30835" y="5892"/>
                  </a:lnTo>
                  <a:lnTo>
                    <a:pt x="30391" y="5664"/>
                  </a:lnTo>
                  <a:lnTo>
                    <a:pt x="30213" y="5334"/>
                  </a:lnTo>
                  <a:lnTo>
                    <a:pt x="30276" y="5613"/>
                  </a:lnTo>
                  <a:lnTo>
                    <a:pt x="29667" y="5461"/>
                  </a:lnTo>
                  <a:lnTo>
                    <a:pt x="29921" y="6070"/>
                  </a:lnTo>
                  <a:lnTo>
                    <a:pt x="30734" y="6438"/>
                  </a:lnTo>
                  <a:lnTo>
                    <a:pt x="31127" y="6184"/>
                  </a:lnTo>
                  <a:lnTo>
                    <a:pt x="31216" y="5308"/>
                  </a:lnTo>
                  <a:lnTo>
                    <a:pt x="31432" y="5435"/>
                  </a:lnTo>
                  <a:lnTo>
                    <a:pt x="31483" y="5727"/>
                  </a:lnTo>
                  <a:lnTo>
                    <a:pt x="31572" y="5892"/>
                  </a:lnTo>
                  <a:lnTo>
                    <a:pt x="31597" y="5283"/>
                  </a:lnTo>
                  <a:close/>
                </a:path>
                <a:path w="68579" h="80644">
                  <a:moveTo>
                    <a:pt x="31610" y="3162"/>
                  </a:moveTo>
                  <a:lnTo>
                    <a:pt x="31483" y="3251"/>
                  </a:lnTo>
                  <a:lnTo>
                    <a:pt x="31610" y="3162"/>
                  </a:lnTo>
                  <a:close/>
                </a:path>
                <a:path w="68579" h="80644">
                  <a:moveTo>
                    <a:pt x="31699" y="2895"/>
                  </a:moveTo>
                  <a:lnTo>
                    <a:pt x="31546" y="2946"/>
                  </a:lnTo>
                  <a:lnTo>
                    <a:pt x="31584" y="3073"/>
                  </a:lnTo>
                  <a:lnTo>
                    <a:pt x="31699" y="2895"/>
                  </a:lnTo>
                  <a:close/>
                </a:path>
                <a:path w="68579" h="80644">
                  <a:moveTo>
                    <a:pt x="32270" y="3327"/>
                  </a:moveTo>
                  <a:lnTo>
                    <a:pt x="31889" y="3683"/>
                  </a:lnTo>
                  <a:lnTo>
                    <a:pt x="31788" y="3937"/>
                  </a:lnTo>
                  <a:lnTo>
                    <a:pt x="31978" y="4699"/>
                  </a:lnTo>
                  <a:lnTo>
                    <a:pt x="32258" y="4699"/>
                  </a:lnTo>
                  <a:lnTo>
                    <a:pt x="32143" y="4445"/>
                  </a:lnTo>
                  <a:lnTo>
                    <a:pt x="32270" y="3327"/>
                  </a:lnTo>
                  <a:close/>
                </a:path>
                <a:path w="68579" h="80644">
                  <a:moveTo>
                    <a:pt x="32423" y="3175"/>
                  </a:moveTo>
                  <a:lnTo>
                    <a:pt x="32334" y="3048"/>
                  </a:lnTo>
                  <a:lnTo>
                    <a:pt x="32270" y="3327"/>
                  </a:lnTo>
                  <a:lnTo>
                    <a:pt x="32423" y="3175"/>
                  </a:lnTo>
                  <a:close/>
                </a:path>
                <a:path w="68579" h="80644">
                  <a:moveTo>
                    <a:pt x="32486" y="4699"/>
                  </a:moveTo>
                  <a:lnTo>
                    <a:pt x="32258" y="4699"/>
                  </a:lnTo>
                  <a:lnTo>
                    <a:pt x="32308" y="4826"/>
                  </a:lnTo>
                  <a:lnTo>
                    <a:pt x="32486" y="4699"/>
                  </a:lnTo>
                  <a:close/>
                </a:path>
                <a:path w="68579" h="80644">
                  <a:moveTo>
                    <a:pt x="33134" y="2667"/>
                  </a:moveTo>
                  <a:lnTo>
                    <a:pt x="32562" y="3048"/>
                  </a:lnTo>
                  <a:lnTo>
                    <a:pt x="32550" y="3302"/>
                  </a:lnTo>
                  <a:lnTo>
                    <a:pt x="32981" y="3810"/>
                  </a:lnTo>
                  <a:lnTo>
                    <a:pt x="32766" y="3479"/>
                  </a:lnTo>
                  <a:lnTo>
                    <a:pt x="32829" y="3302"/>
                  </a:lnTo>
                  <a:lnTo>
                    <a:pt x="33070" y="3048"/>
                  </a:lnTo>
                  <a:lnTo>
                    <a:pt x="33134" y="2667"/>
                  </a:lnTo>
                  <a:close/>
                </a:path>
                <a:path w="68579" h="80644">
                  <a:moveTo>
                    <a:pt x="34429" y="3479"/>
                  </a:moveTo>
                  <a:lnTo>
                    <a:pt x="34251" y="3429"/>
                  </a:lnTo>
                  <a:lnTo>
                    <a:pt x="34290" y="2159"/>
                  </a:lnTo>
                  <a:lnTo>
                    <a:pt x="33820" y="2667"/>
                  </a:lnTo>
                  <a:lnTo>
                    <a:pt x="33553" y="3302"/>
                  </a:lnTo>
                  <a:lnTo>
                    <a:pt x="33439" y="3479"/>
                  </a:lnTo>
                  <a:lnTo>
                    <a:pt x="33083" y="3810"/>
                  </a:lnTo>
                  <a:lnTo>
                    <a:pt x="33045" y="4191"/>
                  </a:lnTo>
                  <a:lnTo>
                    <a:pt x="32981" y="4572"/>
                  </a:lnTo>
                  <a:lnTo>
                    <a:pt x="33972" y="5715"/>
                  </a:lnTo>
                  <a:lnTo>
                    <a:pt x="34201" y="3556"/>
                  </a:lnTo>
                  <a:lnTo>
                    <a:pt x="34429" y="3479"/>
                  </a:lnTo>
                  <a:close/>
                </a:path>
                <a:path w="68579" h="80644">
                  <a:moveTo>
                    <a:pt x="34518" y="1892"/>
                  </a:moveTo>
                  <a:lnTo>
                    <a:pt x="34493" y="1739"/>
                  </a:lnTo>
                  <a:lnTo>
                    <a:pt x="34328" y="1955"/>
                  </a:lnTo>
                  <a:lnTo>
                    <a:pt x="34290" y="2108"/>
                  </a:lnTo>
                  <a:lnTo>
                    <a:pt x="34442" y="1955"/>
                  </a:lnTo>
                  <a:close/>
                </a:path>
                <a:path w="68579" h="80644">
                  <a:moveTo>
                    <a:pt x="34721" y="1790"/>
                  </a:moveTo>
                  <a:lnTo>
                    <a:pt x="34582" y="1854"/>
                  </a:lnTo>
                  <a:lnTo>
                    <a:pt x="34569" y="2019"/>
                  </a:lnTo>
                  <a:lnTo>
                    <a:pt x="34658" y="2197"/>
                  </a:lnTo>
                  <a:lnTo>
                    <a:pt x="34620" y="1981"/>
                  </a:lnTo>
                  <a:lnTo>
                    <a:pt x="34632" y="1854"/>
                  </a:lnTo>
                  <a:close/>
                </a:path>
                <a:path w="68579" h="80644">
                  <a:moveTo>
                    <a:pt x="34988" y="1689"/>
                  </a:moveTo>
                  <a:lnTo>
                    <a:pt x="34848" y="1701"/>
                  </a:lnTo>
                  <a:lnTo>
                    <a:pt x="34709" y="1778"/>
                  </a:lnTo>
                  <a:lnTo>
                    <a:pt x="34886" y="1714"/>
                  </a:lnTo>
                  <a:close/>
                </a:path>
                <a:path w="68579" h="80644">
                  <a:moveTo>
                    <a:pt x="35001" y="3683"/>
                  </a:moveTo>
                  <a:lnTo>
                    <a:pt x="34823" y="3365"/>
                  </a:lnTo>
                  <a:lnTo>
                    <a:pt x="34429" y="3479"/>
                  </a:lnTo>
                  <a:lnTo>
                    <a:pt x="35001" y="3683"/>
                  </a:lnTo>
                  <a:close/>
                </a:path>
                <a:path w="68579" h="80644">
                  <a:moveTo>
                    <a:pt x="35991" y="1651"/>
                  </a:moveTo>
                  <a:lnTo>
                    <a:pt x="35966" y="1333"/>
                  </a:lnTo>
                  <a:lnTo>
                    <a:pt x="35966" y="1511"/>
                  </a:lnTo>
                  <a:lnTo>
                    <a:pt x="35991" y="1651"/>
                  </a:lnTo>
                  <a:close/>
                </a:path>
                <a:path w="68579" h="80644">
                  <a:moveTo>
                    <a:pt x="36842" y="4775"/>
                  </a:moveTo>
                  <a:close/>
                </a:path>
                <a:path w="68579" h="80644">
                  <a:moveTo>
                    <a:pt x="37287" y="1282"/>
                  </a:moveTo>
                  <a:lnTo>
                    <a:pt x="36969" y="1244"/>
                  </a:lnTo>
                  <a:lnTo>
                    <a:pt x="36347" y="762"/>
                  </a:lnTo>
                  <a:lnTo>
                    <a:pt x="36258" y="1003"/>
                  </a:lnTo>
                  <a:lnTo>
                    <a:pt x="37084" y="1816"/>
                  </a:lnTo>
                  <a:lnTo>
                    <a:pt x="37287" y="1282"/>
                  </a:lnTo>
                  <a:close/>
                </a:path>
                <a:path w="68579" h="80644">
                  <a:moveTo>
                    <a:pt x="39370" y="60706"/>
                  </a:moveTo>
                  <a:lnTo>
                    <a:pt x="38023" y="62357"/>
                  </a:lnTo>
                  <a:lnTo>
                    <a:pt x="37909" y="62865"/>
                  </a:lnTo>
                  <a:lnTo>
                    <a:pt x="38036" y="63246"/>
                  </a:lnTo>
                  <a:lnTo>
                    <a:pt x="38150" y="62484"/>
                  </a:lnTo>
                  <a:lnTo>
                    <a:pt x="38442" y="62484"/>
                  </a:lnTo>
                  <a:lnTo>
                    <a:pt x="38468" y="63144"/>
                  </a:lnTo>
                  <a:lnTo>
                    <a:pt x="38735" y="62484"/>
                  </a:lnTo>
                  <a:lnTo>
                    <a:pt x="39370" y="60706"/>
                  </a:lnTo>
                  <a:close/>
                </a:path>
                <a:path w="68579" h="80644">
                  <a:moveTo>
                    <a:pt x="39535" y="71628"/>
                  </a:moveTo>
                  <a:lnTo>
                    <a:pt x="39192" y="71374"/>
                  </a:lnTo>
                  <a:lnTo>
                    <a:pt x="38912" y="71501"/>
                  </a:lnTo>
                  <a:lnTo>
                    <a:pt x="39243" y="71755"/>
                  </a:lnTo>
                  <a:lnTo>
                    <a:pt x="39535" y="71628"/>
                  </a:lnTo>
                  <a:close/>
                </a:path>
                <a:path w="68579" h="80644">
                  <a:moveTo>
                    <a:pt x="41414" y="59143"/>
                  </a:moveTo>
                  <a:lnTo>
                    <a:pt x="41160" y="58686"/>
                  </a:lnTo>
                  <a:lnTo>
                    <a:pt x="40589" y="58877"/>
                  </a:lnTo>
                  <a:lnTo>
                    <a:pt x="40462" y="59753"/>
                  </a:lnTo>
                  <a:lnTo>
                    <a:pt x="40843" y="59410"/>
                  </a:lnTo>
                  <a:lnTo>
                    <a:pt x="41275" y="59499"/>
                  </a:lnTo>
                  <a:lnTo>
                    <a:pt x="41414" y="59143"/>
                  </a:lnTo>
                  <a:close/>
                </a:path>
                <a:path w="68579" h="80644">
                  <a:moveTo>
                    <a:pt x="41643" y="4064"/>
                  </a:moveTo>
                  <a:lnTo>
                    <a:pt x="41046" y="4191"/>
                  </a:lnTo>
                  <a:lnTo>
                    <a:pt x="41109" y="4572"/>
                  </a:lnTo>
                  <a:lnTo>
                    <a:pt x="41643" y="4064"/>
                  </a:lnTo>
                  <a:close/>
                </a:path>
                <a:path w="68579" h="80644">
                  <a:moveTo>
                    <a:pt x="41783" y="5499"/>
                  </a:moveTo>
                  <a:lnTo>
                    <a:pt x="41554" y="4851"/>
                  </a:lnTo>
                  <a:lnTo>
                    <a:pt x="41211" y="4775"/>
                  </a:lnTo>
                  <a:lnTo>
                    <a:pt x="41681" y="5511"/>
                  </a:lnTo>
                  <a:close/>
                </a:path>
                <a:path w="68579" h="80644">
                  <a:moveTo>
                    <a:pt x="42367" y="5003"/>
                  </a:moveTo>
                  <a:lnTo>
                    <a:pt x="41490" y="4673"/>
                  </a:lnTo>
                  <a:lnTo>
                    <a:pt x="41554" y="4851"/>
                  </a:lnTo>
                  <a:lnTo>
                    <a:pt x="42367" y="5003"/>
                  </a:lnTo>
                  <a:close/>
                </a:path>
                <a:path w="68579" h="80644">
                  <a:moveTo>
                    <a:pt x="42392" y="6629"/>
                  </a:moveTo>
                  <a:lnTo>
                    <a:pt x="41681" y="5511"/>
                  </a:lnTo>
                  <a:lnTo>
                    <a:pt x="41389" y="5537"/>
                  </a:lnTo>
                  <a:lnTo>
                    <a:pt x="42392" y="6629"/>
                  </a:lnTo>
                  <a:close/>
                </a:path>
                <a:path w="68579" h="80644">
                  <a:moveTo>
                    <a:pt x="43230" y="3987"/>
                  </a:moveTo>
                  <a:lnTo>
                    <a:pt x="42646" y="4191"/>
                  </a:lnTo>
                  <a:lnTo>
                    <a:pt x="43230" y="4191"/>
                  </a:lnTo>
                  <a:lnTo>
                    <a:pt x="43230" y="3987"/>
                  </a:lnTo>
                  <a:close/>
                </a:path>
                <a:path w="68579" h="80644">
                  <a:moveTo>
                    <a:pt x="43230" y="635"/>
                  </a:moveTo>
                  <a:lnTo>
                    <a:pt x="42494" y="762"/>
                  </a:lnTo>
                  <a:lnTo>
                    <a:pt x="43103" y="1041"/>
                  </a:lnTo>
                  <a:lnTo>
                    <a:pt x="43230" y="635"/>
                  </a:lnTo>
                  <a:close/>
                </a:path>
                <a:path w="68579" h="80644">
                  <a:moveTo>
                    <a:pt x="43332" y="1143"/>
                  </a:moveTo>
                  <a:lnTo>
                    <a:pt x="43103" y="1041"/>
                  </a:lnTo>
                  <a:lnTo>
                    <a:pt x="43002" y="1397"/>
                  </a:lnTo>
                  <a:lnTo>
                    <a:pt x="43294" y="1270"/>
                  </a:lnTo>
                  <a:lnTo>
                    <a:pt x="43332" y="1143"/>
                  </a:lnTo>
                  <a:close/>
                </a:path>
                <a:path w="68579" h="80644">
                  <a:moveTo>
                    <a:pt x="43408" y="4191"/>
                  </a:moveTo>
                  <a:lnTo>
                    <a:pt x="43230" y="4191"/>
                  </a:lnTo>
                  <a:lnTo>
                    <a:pt x="43180" y="4953"/>
                  </a:lnTo>
                  <a:lnTo>
                    <a:pt x="43294" y="4699"/>
                  </a:lnTo>
                  <a:lnTo>
                    <a:pt x="43408" y="4191"/>
                  </a:lnTo>
                  <a:close/>
                </a:path>
                <a:path w="68579" h="80644">
                  <a:moveTo>
                    <a:pt x="45250" y="6426"/>
                  </a:moveTo>
                  <a:lnTo>
                    <a:pt x="44983" y="6045"/>
                  </a:lnTo>
                  <a:lnTo>
                    <a:pt x="44488" y="6057"/>
                  </a:lnTo>
                  <a:lnTo>
                    <a:pt x="44869" y="6515"/>
                  </a:lnTo>
                  <a:lnTo>
                    <a:pt x="44780" y="6692"/>
                  </a:lnTo>
                  <a:lnTo>
                    <a:pt x="45148" y="6477"/>
                  </a:lnTo>
                  <a:close/>
                </a:path>
                <a:path w="68579" h="80644">
                  <a:moveTo>
                    <a:pt x="45402" y="63246"/>
                  </a:moveTo>
                  <a:lnTo>
                    <a:pt x="45364" y="62992"/>
                  </a:lnTo>
                  <a:lnTo>
                    <a:pt x="45123" y="62865"/>
                  </a:lnTo>
                  <a:lnTo>
                    <a:pt x="45186" y="62738"/>
                  </a:lnTo>
                  <a:lnTo>
                    <a:pt x="45212" y="63144"/>
                  </a:lnTo>
                  <a:lnTo>
                    <a:pt x="45402" y="63246"/>
                  </a:lnTo>
                  <a:close/>
                </a:path>
                <a:path w="68579" h="80644">
                  <a:moveTo>
                    <a:pt x="45783" y="1828"/>
                  </a:moveTo>
                  <a:lnTo>
                    <a:pt x="45720" y="1955"/>
                  </a:lnTo>
                  <a:lnTo>
                    <a:pt x="45631" y="2171"/>
                  </a:lnTo>
                  <a:lnTo>
                    <a:pt x="45783" y="1828"/>
                  </a:lnTo>
                  <a:close/>
                </a:path>
                <a:path w="68579" h="80644">
                  <a:moveTo>
                    <a:pt x="45872" y="61976"/>
                  </a:moveTo>
                  <a:lnTo>
                    <a:pt x="45402" y="61595"/>
                  </a:lnTo>
                  <a:lnTo>
                    <a:pt x="45402" y="62623"/>
                  </a:lnTo>
                  <a:lnTo>
                    <a:pt x="45707" y="62357"/>
                  </a:lnTo>
                  <a:lnTo>
                    <a:pt x="45707" y="62572"/>
                  </a:lnTo>
                  <a:lnTo>
                    <a:pt x="45796" y="62357"/>
                  </a:lnTo>
                  <a:lnTo>
                    <a:pt x="45872" y="61976"/>
                  </a:lnTo>
                  <a:close/>
                </a:path>
                <a:path w="68579" h="80644">
                  <a:moveTo>
                    <a:pt x="48666" y="3238"/>
                  </a:moveTo>
                  <a:lnTo>
                    <a:pt x="48234" y="2743"/>
                  </a:lnTo>
                  <a:lnTo>
                    <a:pt x="48412" y="2997"/>
                  </a:lnTo>
                  <a:lnTo>
                    <a:pt x="48552" y="3136"/>
                  </a:lnTo>
                  <a:close/>
                </a:path>
                <a:path w="68579" h="80644">
                  <a:moveTo>
                    <a:pt x="50685" y="56781"/>
                  </a:moveTo>
                  <a:lnTo>
                    <a:pt x="50419" y="56896"/>
                  </a:lnTo>
                  <a:lnTo>
                    <a:pt x="50546" y="56921"/>
                  </a:lnTo>
                  <a:lnTo>
                    <a:pt x="50685" y="56781"/>
                  </a:lnTo>
                  <a:close/>
                </a:path>
                <a:path w="68579" h="80644">
                  <a:moveTo>
                    <a:pt x="51282" y="55918"/>
                  </a:moveTo>
                  <a:lnTo>
                    <a:pt x="50482" y="55181"/>
                  </a:lnTo>
                  <a:lnTo>
                    <a:pt x="50431" y="55702"/>
                  </a:lnTo>
                  <a:lnTo>
                    <a:pt x="51244" y="56235"/>
                  </a:lnTo>
                  <a:lnTo>
                    <a:pt x="51282" y="55918"/>
                  </a:lnTo>
                  <a:close/>
                </a:path>
                <a:path w="68579" h="80644">
                  <a:moveTo>
                    <a:pt x="52222" y="5054"/>
                  </a:moveTo>
                  <a:lnTo>
                    <a:pt x="52197" y="5207"/>
                  </a:lnTo>
                  <a:lnTo>
                    <a:pt x="52222" y="5054"/>
                  </a:lnTo>
                  <a:close/>
                </a:path>
                <a:path w="68579" h="80644">
                  <a:moveTo>
                    <a:pt x="53835" y="54102"/>
                  </a:moveTo>
                  <a:lnTo>
                    <a:pt x="53594" y="53975"/>
                  </a:lnTo>
                  <a:lnTo>
                    <a:pt x="53708" y="54102"/>
                  </a:lnTo>
                  <a:lnTo>
                    <a:pt x="53835" y="54102"/>
                  </a:lnTo>
                  <a:close/>
                </a:path>
                <a:path w="68579" h="80644">
                  <a:moveTo>
                    <a:pt x="54025" y="11595"/>
                  </a:moveTo>
                  <a:lnTo>
                    <a:pt x="53898" y="11798"/>
                  </a:lnTo>
                  <a:lnTo>
                    <a:pt x="54025" y="11595"/>
                  </a:lnTo>
                  <a:close/>
                </a:path>
                <a:path w="68579" h="80644">
                  <a:moveTo>
                    <a:pt x="54190" y="10668"/>
                  </a:moveTo>
                  <a:lnTo>
                    <a:pt x="54127" y="10287"/>
                  </a:lnTo>
                  <a:lnTo>
                    <a:pt x="53975" y="10287"/>
                  </a:lnTo>
                  <a:lnTo>
                    <a:pt x="54102" y="10668"/>
                  </a:lnTo>
                  <a:close/>
                </a:path>
                <a:path w="68579" h="80644">
                  <a:moveTo>
                    <a:pt x="54343" y="9613"/>
                  </a:moveTo>
                  <a:lnTo>
                    <a:pt x="53848" y="9779"/>
                  </a:lnTo>
                  <a:lnTo>
                    <a:pt x="53975" y="10287"/>
                  </a:lnTo>
                  <a:lnTo>
                    <a:pt x="54343" y="9613"/>
                  </a:lnTo>
                  <a:close/>
                </a:path>
                <a:path w="68579" h="80644">
                  <a:moveTo>
                    <a:pt x="54495" y="9296"/>
                  </a:moveTo>
                  <a:lnTo>
                    <a:pt x="54216" y="9398"/>
                  </a:lnTo>
                  <a:lnTo>
                    <a:pt x="54432" y="9398"/>
                  </a:lnTo>
                  <a:close/>
                </a:path>
                <a:path w="68579" h="80644">
                  <a:moveTo>
                    <a:pt x="54622" y="6223"/>
                  </a:moveTo>
                  <a:lnTo>
                    <a:pt x="54495" y="6096"/>
                  </a:lnTo>
                  <a:lnTo>
                    <a:pt x="54190" y="5969"/>
                  </a:lnTo>
                  <a:lnTo>
                    <a:pt x="52971" y="5461"/>
                  </a:lnTo>
                  <a:lnTo>
                    <a:pt x="52692" y="6223"/>
                  </a:lnTo>
                  <a:lnTo>
                    <a:pt x="52908" y="5969"/>
                  </a:lnTo>
                  <a:lnTo>
                    <a:pt x="52882" y="6604"/>
                  </a:lnTo>
                  <a:lnTo>
                    <a:pt x="52489" y="6858"/>
                  </a:lnTo>
                  <a:lnTo>
                    <a:pt x="51968" y="6985"/>
                  </a:lnTo>
                  <a:lnTo>
                    <a:pt x="51663" y="6731"/>
                  </a:lnTo>
                  <a:lnTo>
                    <a:pt x="52463" y="6731"/>
                  </a:lnTo>
                  <a:lnTo>
                    <a:pt x="52285" y="5842"/>
                  </a:lnTo>
                  <a:lnTo>
                    <a:pt x="52197" y="5207"/>
                  </a:lnTo>
                  <a:lnTo>
                    <a:pt x="52120" y="5461"/>
                  </a:lnTo>
                  <a:lnTo>
                    <a:pt x="51917" y="5588"/>
                  </a:lnTo>
                  <a:lnTo>
                    <a:pt x="51828" y="5842"/>
                  </a:lnTo>
                  <a:lnTo>
                    <a:pt x="51765" y="4318"/>
                  </a:lnTo>
                  <a:lnTo>
                    <a:pt x="51003" y="6985"/>
                  </a:lnTo>
                  <a:lnTo>
                    <a:pt x="50596" y="5969"/>
                  </a:lnTo>
                  <a:lnTo>
                    <a:pt x="50495" y="5715"/>
                  </a:lnTo>
                  <a:lnTo>
                    <a:pt x="50711" y="5461"/>
                  </a:lnTo>
                  <a:lnTo>
                    <a:pt x="50279" y="5461"/>
                  </a:lnTo>
                  <a:lnTo>
                    <a:pt x="49733" y="5715"/>
                  </a:lnTo>
                  <a:lnTo>
                    <a:pt x="49568" y="5588"/>
                  </a:lnTo>
                  <a:lnTo>
                    <a:pt x="49390" y="5461"/>
                  </a:lnTo>
                  <a:lnTo>
                    <a:pt x="49593" y="4572"/>
                  </a:lnTo>
                  <a:lnTo>
                    <a:pt x="49949" y="5334"/>
                  </a:lnTo>
                  <a:lnTo>
                    <a:pt x="50279" y="4699"/>
                  </a:lnTo>
                  <a:lnTo>
                    <a:pt x="49974" y="4572"/>
                  </a:lnTo>
                  <a:lnTo>
                    <a:pt x="49669" y="4445"/>
                  </a:lnTo>
                  <a:lnTo>
                    <a:pt x="48526" y="5588"/>
                  </a:lnTo>
                  <a:lnTo>
                    <a:pt x="48450" y="5080"/>
                  </a:lnTo>
                  <a:lnTo>
                    <a:pt x="48374" y="4572"/>
                  </a:lnTo>
                  <a:lnTo>
                    <a:pt x="48691" y="4445"/>
                  </a:lnTo>
                  <a:lnTo>
                    <a:pt x="49034" y="4699"/>
                  </a:lnTo>
                  <a:lnTo>
                    <a:pt x="49364" y="4572"/>
                  </a:lnTo>
                  <a:lnTo>
                    <a:pt x="49352" y="4445"/>
                  </a:lnTo>
                  <a:lnTo>
                    <a:pt x="49212" y="3556"/>
                  </a:lnTo>
                  <a:lnTo>
                    <a:pt x="49199" y="3429"/>
                  </a:lnTo>
                  <a:lnTo>
                    <a:pt x="49034" y="3556"/>
                  </a:lnTo>
                  <a:lnTo>
                    <a:pt x="48768" y="3365"/>
                  </a:lnTo>
                  <a:lnTo>
                    <a:pt x="47840" y="2540"/>
                  </a:lnTo>
                  <a:lnTo>
                    <a:pt x="47891" y="3048"/>
                  </a:lnTo>
                  <a:lnTo>
                    <a:pt x="46570" y="4572"/>
                  </a:lnTo>
                  <a:lnTo>
                    <a:pt x="46558" y="4445"/>
                  </a:lnTo>
                  <a:lnTo>
                    <a:pt x="46342" y="2794"/>
                  </a:lnTo>
                  <a:lnTo>
                    <a:pt x="44970" y="3810"/>
                  </a:lnTo>
                  <a:lnTo>
                    <a:pt x="45453" y="3429"/>
                  </a:lnTo>
                  <a:lnTo>
                    <a:pt x="45783" y="3175"/>
                  </a:lnTo>
                  <a:lnTo>
                    <a:pt x="46266" y="2794"/>
                  </a:lnTo>
                  <a:lnTo>
                    <a:pt x="45326" y="3175"/>
                  </a:lnTo>
                  <a:lnTo>
                    <a:pt x="45453" y="2794"/>
                  </a:lnTo>
                  <a:lnTo>
                    <a:pt x="45593" y="2413"/>
                  </a:lnTo>
                  <a:lnTo>
                    <a:pt x="45567" y="2159"/>
                  </a:lnTo>
                  <a:lnTo>
                    <a:pt x="45440" y="1905"/>
                  </a:lnTo>
                  <a:lnTo>
                    <a:pt x="45072" y="1524"/>
                  </a:lnTo>
                  <a:lnTo>
                    <a:pt x="45262" y="1270"/>
                  </a:lnTo>
                  <a:lnTo>
                    <a:pt x="44589" y="1905"/>
                  </a:lnTo>
                  <a:lnTo>
                    <a:pt x="44564" y="1524"/>
                  </a:lnTo>
                  <a:lnTo>
                    <a:pt x="44488" y="508"/>
                  </a:lnTo>
                  <a:lnTo>
                    <a:pt x="43561" y="1524"/>
                  </a:lnTo>
                  <a:lnTo>
                    <a:pt x="43573" y="1143"/>
                  </a:lnTo>
                  <a:lnTo>
                    <a:pt x="43294" y="1270"/>
                  </a:lnTo>
                  <a:lnTo>
                    <a:pt x="43205" y="1524"/>
                  </a:lnTo>
                  <a:lnTo>
                    <a:pt x="42113" y="2413"/>
                  </a:lnTo>
                  <a:lnTo>
                    <a:pt x="40779" y="0"/>
                  </a:lnTo>
                  <a:lnTo>
                    <a:pt x="39230" y="1524"/>
                  </a:lnTo>
                  <a:lnTo>
                    <a:pt x="37973" y="2286"/>
                  </a:lnTo>
                  <a:lnTo>
                    <a:pt x="37896" y="3162"/>
                  </a:lnTo>
                  <a:lnTo>
                    <a:pt x="37782" y="3365"/>
                  </a:lnTo>
                  <a:lnTo>
                    <a:pt x="36944" y="3937"/>
                  </a:lnTo>
                  <a:lnTo>
                    <a:pt x="36474" y="3556"/>
                  </a:lnTo>
                  <a:lnTo>
                    <a:pt x="37007" y="2794"/>
                  </a:lnTo>
                  <a:lnTo>
                    <a:pt x="36309" y="2540"/>
                  </a:lnTo>
                  <a:lnTo>
                    <a:pt x="35839" y="2794"/>
                  </a:lnTo>
                  <a:lnTo>
                    <a:pt x="35369" y="3302"/>
                  </a:lnTo>
                  <a:lnTo>
                    <a:pt x="35407" y="2921"/>
                  </a:lnTo>
                  <a:lnTo>
                    <a:pt x="34937" y="2540"/>
                  </a:lnTo>
                  <a:lnTo>
                    <a:pt x="34493" y="2794"/>
                  </a:lnTo>
                  <a:lnTo>
                    <a:pt x="34823" y="3365"/>
                  </a:lnTo>
                  <a:lnTo>
                    <a:pt x="35064" y="3302"/>
                  </a:lnTo>
                  <a:lnTo>
                    <a:pt x="35166" y="4572"/>
                  </a:lnTo>
                  <a:lnTo>
                    <a:pt x="35623" y="3302"/>
                  </a:lnTo>
                  <a:lnTo>
                    <a:pt x="35890" y="3556"/>
                  </a:lnTo>
                  <a:lnTo>
                    <a:pt x="36195" y="4318"/>
                  </a:lnTo>
                  <a:lnTo>
                    <a:pt x="35877" y="4572"/>
                  </a:lnTo>
                  <a:lnTo>
                    <a:pt x="36576" y="5080"/>
                  </a:lnTo>
                  <a:lnTo>
                    <a:pt x="36233" y="3937"/>
                  </a:lnTo>
                  <a:lnTo>
                    <a:pt x="36766" y="4483"/>
                  </a:lnTo>
                  <a:lnTo>
                    <a:pt x="36893" y="4826"/>
                  </a:lnTo>
                  <a:lnTo>
                    <a:pt x="37312" y="4318"/>
                  </a:lnTo>
                  <a:lnTo>
                    <a:pt x="37350" y="4699"/>
                  </a:lnTo>
                  <a:lnTo>
                    <a:pt x="37566" y="5080"/>
                  </a:lnTo>
                  <a:lnTo>
                    <a:pt x="37236" y="5080"/>
                  </a:lnTo>
                  <a:lnTo>
                    <a:pt x="38227" y="5588"/>
                  </a:lnTo>
                  <a:lnTo>
                    <a:pt x="38468" y="4318"/>
                  </a:lnTo>
                  <a:lnTo>
                    <a:pt x="38557" y="3810"/>
                  </a:lnTo>
                  <a:lnTo>
                    <a:pt x="38887" y="4445"/>
                  </a:lnTo>
                  <a:lnTo>
                    <a:pt x="38950" y="4826"/>
                  </a:lnTo>
                  <a:lnTo>
                    <a:pt x="40182" y="4318"/>
                  </a:lnTo>
                  <a:lnTo>
                    <a:pt x="38963" y="3937"/>
                  </a:lnTo>
                  <a:lnTo>
                    <a:pt x="39077" y="3810"/>
                  </a:lnTo>
                  <a:lnTo>
                    <a:pt x="39954" y="2794"/>
                  </a:lnTo>
                  <a:lnTo>
                    <a:pt x="40640" y="5080"/>
                  </a:lnTo>
                  <a:lnTo>
                    <a:pt x="40779" y="4064"/>
                  </a:lnTo>
                  <a:lnTo>
                    <a:pt x="40906" y="4191"/>
                  </a:lnTo>
                  <a:lnTo>
                    <a:pt x="41046" y="4191"/>
                  </a:lnTo>
                  <a:lnTo>
                    <a:pt x="41109" y="4064"/>
                  </a:lnTo>
                  <a:lnTo>
                    <a:pt x="41363" y="3556"/>
                  </a:lnTo>
                  <a:lnTo>
                    <a:pt x="41948" y="4445"/>
                  </a:lnTo>
                  <a:lnTo>
                    <a:pt x="43103" y="3556"/>
                  </a:lnTo>
                  <a:lnTo>
                    <a:pt x="43268" y="3429"/>
                  </a:lnTo>
                  <a:lnTo>
                    <a:pt x="43230" y="3987"/>
                  </a:lnTo>
                  <a:lnTo>
                    <a:pt x="43421" y="3937"/>
                  </a:lnTo>
                  <a:lnTo>
                    <a:pt x="43408" y="4191"/>
                  </a:lnTo>
                  <a:lnTo>
                    <a:pt x="43395" y="4457"/>
                  </a:lnTo>
                  <a:lnTo>
                    <a:pt x="43332" y="5588"/>
                  </a:lnTo>
                  <a:lnTo>
                    <a:pt x="44069" y="4191"/>
                  </a:lnTo>
                  <a:lnTo>
                    <a:pt x="44208" y="3937"/>
                  </a:lnTo>
                  <a:lnTo>
                    <a:pt x="44272" y="3810"/>
                  </a:lnTo>
                  <a:lnTo>
                    <a:pt x="44500" y="4191"/>
                  </a:lnTo>
                  <a:lnTo>
                    <a:pt x="44589" y="4826"/>
                  </a:lnTo>
                  <a:lnTo>
                    <a:pt x="44348" y="5334"/>
                  </a:lnTo>
                  <a:lnTo>
                    <a:pt x="43916" y="4826"/>
                  </a:lnTo>
                  <a:lnTo>
                    <a:pt x="44310" y="5715"/>
                  </a:lnTo>
                  <a:lnTo>
                    <a:pt x="44513" y="5334"/>
                  </a:lnTo>
                  <a:lnTo>
                    <a:pt x="44996" y="4445"/>
                  </a:lnTo>
                  <a:lnTo>
                    <a:pt x="45313" y="6350"/>
                  </a:lnTo>
                  <a:lnTo>
                    <a:pt x="45770" y="6235"/>
                  </a:lnTo>
                  <a:lnTo>
                    <a:pt x="45720" y="6438"/>
                  </a:lnTo>
                  <a:lnTo>
                    <a:pt x="45681" y="6692"/>
                  </a:lnTo>
                  <a:lnTo>
                    <a:pt x="46113" y="5969"/>
                  </a:lnTo>
                  <a:lnTo>
                    <a:pt x="46278" y="5626"/>
                  </a:lnTo>
                  <a:lnTo>
                    <a:pt x="46088" y="5943"/>
                  </a:lnTo>
                  <a:lnTo>
                    <a:pt x="45948" y="6057"/>
                  </a:lnTo>
                  <a:lnTo>
                    <a:pt x="46189" y="5080"/>
                  </a:lnTo>
                  <a:lnTo>
                    <a:pt x="46977" y="6096"/>
                  </a:lnTo>
                  <a:lnTo>
                    <a:pt x="47879" y="5969"/>
                  </a:lnTo>
                  <a:lnTo>
                    <a:pt x="47688" y="6350"/>
                  </a:lnTo>
                  <a:lnTo>
                    <a:pt x="49072" y="7239"/>
                  </a:lnTo>
                  <a:lnTo>
                    <a:pt x="49517" y="7988"/>
                  </a:lnTo>
                  <a:lnTo>
                    <a:pt x="50076" y="7239"/>
                  </a:lnTo>
                  <a:lnTo>
                    <a:pt x="50698" y="7747"/>
                  </a:lnTo>
                  <a:lnTo>
                    <a:pt x="51219" y="7848"/>
                  </a:lnTo>
                  <a:lnTo>
                    <a:pt x="51244" y="7988"/>
                  </a:lnTo>
                  <a:lnTo>
                    <a:pt x="50927" y="8509"/>
                  </a:lnTo>
                  <a:lnTo>
                    <a:pt x="50698" y="8636"/>
                  </a:lnTo>
                  <a:lnTo>
                    <a:pt x="50279" y="8763"/>
                  </a:lnTo>
                  <a:lnTo>
                    <a:pt x="50660" y="8991"/>
                  </a:lnTo>
                  <a:lnTo>
                    <a:pt x="50419" y="9220"/>
                  </a:lnTo>
                  <a:lnTo>
                    <a:pt x="50850" y="9004"/>
                  </a:lnTo>
                  <a:lnTo>
                    <a:pt x="51028" y="8763"/>
                  </a:lnTo>
                  <a:lnTo>
                    <a:pt x="51269" y="8636"/>
                  </a:lnTo>
                  <a:lnTo>
                    <a:pt x="51638" y="8763"/>
                  </a:lnTo>
                  <a:lnTo>
                    <a:pt x="51066" y="9398"/>
                  </a:lnTo>
                  <a:lnTo>
                    <a:pt x="51676" y="9652"/>
                  </a:lnTo>
                  <a:lnTo>
                    <a:pt x="52806" y="9398"/>
                  </a:lnTo>
                  <a:lnTo>
                    <a:pt x="53213" y="10414"/>
                  </a:lnTo>
                  <a:lnTo>
                    <a:pt x="53644" y="9906"/>
                  </a:lnTo>
                  <a:lnTo>
                    <a:pt x="53771" y="9652"/>
                  </a:lnTo>
                  <a:lnTo>
                    <a:pt x="53797" y="9398"/>
                  </a:lnTo>
                  <a:lnTo>
                    <a:pt x="53886" y="8636"/>
                  </a:lnTo>
                  <a:lnTo>
                    <a:pt x="53936" y="8128"/>
                  </a:lnTo>
                  <a:lnTo>
                    <a:pt x="54190" y="8178"/>
                  </a:lnTo>
                  <a:lnTo>
                    <a:pt x="54102" y="7239"/>
                  </a:lnTo>
                  <a:lnTo>
                    <a:pt x="54076" y="6985"/>
                  </a:lnTo>
                  <a:lnTo>
                    <a:pt x="54000" y="6223"/>
                  </a:lnTo>
                  <a:lnTo>
                    <a:pt x="54622" y="6223"/>
                  </a:lnTo>
                  <a:close/>
                </a:path>
                <a:path w="68579" h="80644">
                  <a:moveTo>
                    <a:pt x="55092" y="8382"/>
                  </a:moveTo>
                  <a:lnTo>
                    <a:pt x="54190" y="8178"/>
                  </a:lnTo>
                  <a:lnTo>
                    <a:pt x="54241" y="8763"/>
                  </a:lnTo>
                  <a:lnTo>
                    <a:pt x="55092" y="8382"/>
                  </a:lnTo>
                  <a:close/>
                </a:path>
                <a:path w="68579" h="80644">
                  <a:moveTo>
                    <a:pt x="55765" y="48221"/>
                  </a:moveTo>
                  <a:lnTo>
                    <a:pt x="55587" y="48145"/>
                  </a:lnTo>
                  <a:lnTo>
                    <a:pt x="55384" y="48133"/>
                  </a:lnTo>
                  <a:lnTo>
                    <a:pt x="55524" y="48196"/>
                  </a:lnTo>
                  <a:lnTo>
                    <a:pt x="55651" y="48209"/>
                  </a:lnTo>
                  <a:close/>
                </a:path>
                <a:path w="68579" h="80644">
                  <a:moveTo>
                    <a:pt x="56781" y="59905"/>
                  </a:moveTo>
                  <a:lnTo>
                    <a:pt x="56451" y="59829"/>
                  </a:lnTo>
                  <a:lnTo>
                    <a:pt x="56210" y="59855"/>
                  </a:lnTo>
                  <a:lnTo>
                    <a:pt x="56007" y="59905"/>
                  </a:lnTo>
                  <a:lnTo>
                    <a:pt x="56045" y="60058"/>
                  </a:lnTo>
                  <a:lnTo>
                    <a:pt x="56781" y="59905"/>
                  </a:lnTo>
                  <a:close/>
                </a:path>
                <a:path w="68579" h="80644">
                  <a:moveTo>
                    <a:pt x="57111" y="13017"/>
                  </a:moveTo>
                  <a:close/>
                </a:path>
                <a:path w="68579" h="80644">
                  <a:moveTo>
                    <a:pt x="57150" y="13309"/>
                  </a:moveTo>
                  <a:lnTo>
                    <a:pt x="57111" y="13093"/>
                  </a:lnTo>
                  <a:lnTo>
                    <a:pt x="57111" y="13246"/>
                  </a:lnTo>
                  <a:close/>
                </a:path>
                <a:path w="68579" h="80644">
                  <a:moveTo>
                    <a:pt x="57480" y="13690"/>
                  </a:moveTo>
                  <a:lnTo>
                    <a:pt x="57251" y="13525"/>
                  </a:lnTo>
                  <a:lnTo>
                    <a:pt x="57150" y="13309"/>
                  </a:lnTo>
                  <a:lnTo>
                    <a:pt x="57200" y="13868"/>
                  </a:lnTo>
                  <a:lnTo>
                    <a:pt x="57480" y="13690"/>
                  </a:lnTo>
                  <a:close/>
                </a:path>
                <a:path w="68579" h="80644">
                  <a:moveTo>
                    <a:pt x="58394" y="43815"/>
                  </a:moveTo>
                  <a:close/>
                </a:path>
                <a:path w="68579" h="80644">
                  <a:moveTo>
                    <a:pt x="58750" y="43268"/>
                  </a:moveTo>
                  <a:lnTo>
                    <a:pt x="57442" y="42672"/>
                  </a:lnTo>
                  <a:lnTo>
                    <a:pt x="57632" y="43688"/>
                  </a:lnTo>
                  <a:lnTo>
                    <a:pt x="58293" y="43789"/>
                  </a:lnTo>
                  <a:lnTo>
                    <a:pt x="58356" y="43942"/>
                  </a:lnTo>
                  <a:lnTo>
                    <a:pt x="58635" y="44577"/>
                  </a:lnTo>
                  <a:lnTo>
                    <a:pt x="58712" y="43688"/>
                  </a:lnTo>
                  <a:lnTo>
                    <a:pt x="58750" y="43268"/>
                  </a:lnTo>
                  <a:close/>
                </a:path>
                <a:path w="68579" h="80644">
                  <a:moveTo>
                    <a:pt x="58978" y="57099"/>
                  </a:moveTo>
                  <a:lnTo>
                    <a:pt x="58331" y="57746"/>
                  </a:lnTo>
                  <a:lnTo>
                    <a:pt x="58559" y="57607"/>
                  </a:lnTo>
                  <a:lnTo>
                    <a:pt x="58788" y="57365"/>
                  </a:lnTo>
                  <a:lnTo>
                    <a:pt x="58978" y="57099"/>
                  </a:lnTo>
                  <a:close/>
                </a:path>
                <a:path w="68579" h="80644">
                  <a:moveTo>
                    <a:pt x="59055" y="57035"/>
                  </a:moveTo>
                  <a:close/>
                </a:path>
                <a:path w="68579" h="80644">
                  <a:moveTo>
                    <a:pt x="59728" y="18961"/>
                  </a:moveTo>
                  <a:lnTo>
                    <a:pt x="59461" y="19075"/>
                  </a:lnTo>
                  <a:lnTo>
                    <a:pt x="59728" y="19354"/>
                  </a:lnTo>
                  <a:lnTo>
                    <a:pt x="59728" y="18961"/>
                  </a:lnTo>
                  <a:close/>
                </a:path>
                <a:path w="68579" h="80644">
                  <a:moveTo>
                    <a:pt x="59817" y="43688"/>
                  </a:moveTo>
                  <a:close/>
                </a:path>
                <a:path w="68579" h="80644">
                  <a:moveTo>
                    <a:pt x="59918" y="36868"/>
                  </a:moveTo>
                  <a:lnTo>
                    <a:pt x="59855" y="36703"/>
                  </a:lnTo>
                  <a:lnTo>
                    <a:pt x="59893" y="36880"/>
                  </a:lnTo>
                  <a:close/>
                </a:path>
                <a:path w="68579" h="80644">
                  <a:moveTo>
                    <a:pt x="60591" y="40335"/>
                  </a:moveTo>
                  <a:lnTo>
                    <a:pt x="60401" y="40513"/>
                  </a:lnTo>
                  <a:lnTo>
                    <a:pt x="60566" y="40398"/>
                  </a:lnTo>
                  <a:close/>
                </a:path>
                <a:path w="68579" h="80644">
                  <a:moveTo>
                    <a:pt x="60972" y="25107"/>
                  </a:moveTo>
                  <a:lnTo>
                    <a:pt x="60845" y="24892"/>
                  </a:lnTo>
                  <a:lnTo>
                    <a:pt x="60693" y="24777"/>
                  </a:lnTo>
                  <a:lnTo>
                    <a:pt x="60845" y="24930"/>
                  </a:lnTo>
                  <a:lnTo>
                    <a:pt x="60972" y="25107"/>
                  </a:lnTo>
                  <a:close/>
                </a:path>
                <a:path w="68579" h="80644">
                  <a:moveTo>
                    <a:pt x="61074" y="40767"/>
                  </a:moveTo>
                  <a:lnTo>
                    <a:pt x="60833" y="40767"/>
                  </a:lnTo>
                  <a:lnTo>
                    <a:pt x="60960" y="40919"/>
                  </a:lnTo>
                  <a:lnTo>
                    <a:pt x="61074" y="40767"/>
                  </a:lnTo>
                  <a:close/>
                </a:path>
                <a:path w="68579" h="80644">
                  <a:moveTo>
                    <a:pt x="61188" y="41275"/>
                  </a:moveTo>
                  <a:lnTo>
                    <a:pt x="61137" y="41148"/>
                  </a:lnTo>
                  <a:lnTo>
                    <a:pt x="60960" y="40919"/>
                  </a:lnTo>
                  <a:lnTo>
                    <a:pt x="60782" y="41148"/>
                  </a:lnTo>
                  <a:lnTo>
                    <a:pt x="61188" y="41275"/>
                  </a:lnTo>
                  <a:close/>
                </a:path>
                <a:path w="68579" h="80644">
                  <a:moveTo>
                    <a:pt x="61925" y="31953"/>
                  </a:moveTo>
                  <a:lnTo>
                    <a:pt x="61760" y="32067"/>
                  </a:lnTo>
                  <a:lnTo>
                    <a:pt x="61899" y="32004"/>
                  </a:lnTo>
                  <a:close/>
                </a:path>
                <a:path w="68579" h="80644">
                  <a:moveTo>
                    <a:pt x="62115" y="30213"/>
                  </a:moveTo>
                  <a:lnTo>
                    <a:pt x="61544" y="30099"/>
                  </a:lnTo>
                  <a:lnTo>
                    <a:pt x="61899" y="30480"/>
                  </a:lnTo>
                  <a:lnTo>
                    <a:pt x="62026" y="30353"/>
                  </a:lnTo>
                  <a:lnTo>
                    <a:pt x="62115" y="30213"/>
                  </a:lnTo>
                  <a:close/>
                </a:path>
                <a:path w="68579" h="80644">
                  <a:moveTo>
                    <a:pt x="62204" y="26035"/>
                  </a:moveTo>
                  <a:lnTo>
                    <a:pt x="61950" y="25349"/>
                  </a:lnTo>
                  <a:lnTo>
                    <a:pt x="61429" y="25781"/>
                  </a:lnTo>
                  <a:lnTo>
                    <a:pt x="62204" y="26035"/>
                  </a:lnTo>
                  <a:close/>
                </a:path>
                <a:path w="68579" h="80644">
                  <a:moveTo>
                    <a:pt x="62230" y="25019"/>
                  </a:moveTo>
                  <a:lnTo>
                    <a:pt x="61785" y="24892"/>
                  </a:lnTo>
                  <a:lnTo>
                    <a:pt x="61950" y="25349"/>
                  </a:lnTo>
                  <a:lnTo>
                    <a:pt x="62191" y="25146"/>
                  </a:lnTo>
                  <a:lnTo>
                    <a:pt x="62230" y="25019"/>
                  </a:lnTo>
                  <a:close/>
                </a:path>
                <a:path w="68579" h="80644">
                  <a:moveTo>
                    <a:pt x="62979" y="29260"/>
                  </a:moveTo>
                  <a:lnTo>
                    <a:pt x="62953" y="29133"/>
                  </a:lnTo>
                  <a:lnTo>
                    <a:pt x="62763" y="29083"/>
                  </a:lnTo>
                  <a:lnTo>
                    <a:pt x="62890" y="29298"/>
                  </a:lnTo>
                  <a:close/>
                </a:path>
                <a:path w="68579" h="80644">
                  <a:moveTo>
                    <a:pt x="63601" y="48742"/>
                  </a:moveTo>
                  <a:lnTo>
                    <a:pt x="62293" y="49491"/>
                  </a:lnTo>
                  <a:lnTo>
                    <a:pt x="62255" y="49784"/>
                  </a:lnTo>
                  <a:lnTo>
                    <a:pt x="63296" y="50292"/>
                  </a:lnTo>
                  <a:lnTo>
                    <a:pt x="63601" y="48742"/>
                  </a:lnTo>
                  <a:close/>
                </a:path>
                <a:path w="68579" h="80644">
                  <a:moveTo>
                    <a:pt x="63995" y="48514"/>
                  </a:moveTo>
                  <a:lnTo>
                    <a:pt x="63525" y="48260"/>
                  </a:lnTo>
                  <a:lnTo>
                    <a:pt x="63601" y="48742"/>
                  </a:lnTo>
                  <a:lnTo>
                    <a:pt x="63995" y="48514"/>
                  </a:lnTo>
                  <a:close/>
                </a:path>
                <a:path w="68579" h="80644">
                  <a:moveTo>
                    <a:pt x="65874" y="20472"/>
                  </a:moveTo>
                  <a:lnTo>
                    <a:pt x="65239" y="20510"/>
                  </a:lnTo>
                  <a:lnTo>
                    <a:pt x="65824" y="19939"/>
                  </a:lnTo>
                  <a:lnTo>
                    <a:pt x="65392" y="19177"/>
                  </a:lnTo>
                  <a:lnTo>
                    <a:pt x="65049" y="20701"/>
                  </a:lnTo>
                  <a:lnTo>
                    <a:pt x="65176" y="20574"/>
                  </a:lnTo>
                  <a:lnTo>
                    <a:pt x="65557" y="21031"/>
                  </a:lnTo>
                  <a:lnTo>
                    <a:pt x="65874" y="20472"/>
                  </a:lnTo>
                  <a:close/>
                </a:path>
                <a:path w="68579" h="80644">
                  <a:moveTo>
                    <a:pt x="66014" y="43434"/>
                  </a:moveTo>
                  <a:lnTo>
                    <a:pt x="65989" y="43180"/>
                  </a:lnTo>
                  <a:lnTo>
                    <a:pt x="65976" y="43053"/>
                  </a:lnTo>
                  <a:lnTo>
                    <a:pt x="65938" y="42672"/>
                  </a:lnTo>
                  <a:lnTo>
                    <a:pt x="65849" y="41910"/>
                  </a:lnTo>
                  <a:lnTo>
                    <a:pt x="64960" y="41910"/>
                  </a:lnTo>
                  <a:lnTo>
                    <a:pt x="64897" y="41656"/>
                  </a:lnTo>
                  <a:lnTo>
                    <a:pt x="61544" y="41656"/>
                  </a:lnTo>
                  <a:lnTo>
                    <a:pt x="59524" y="41656"/>
                  </a:lnTo>
                  <a:lnTo>
                    <a:pt x="59778" y="42418"/>
                  </a:lnTo>
                  <a:lnTo>
                    <a:pt x="59309" y="42672"/>
                  </a:lnTo>
                  <a:lnTo>
                    <a:pt x="58826" y="42037"/>
                  </a:lnTo>
                  <a:lnTo>
                    <a:pt x="58483" y="42291"/>
                  </a:lnTo>
                  <a:lnTo>
                    <a:pt x="58750" y="43129"/>
                  </a:lnTo>
                  <a:lnTo>
                    <a:pt x="59347" y="44323"/>
                  </a:lnTo>
                  <a:lnTo>
                    <a:pt x="59448" y="44107"/>
                  </a:lnTo>
                  <a:lnTo>
                    <a:pt x="59486" y="43776"/>
                  </a:lnTo>
                  <a:lnTo>
                    <a:pt x="59359" y="43434"/>
                  </a:lnTo>
                  <a:lnTo>
                    <a:pt x="59372" y="43268"/>
                  </a:lnTo>
                  <a:lnTo>
                    <a:pt x="59537" y="43180"/>
                  </a:lnTo>
                  <a:lnTo>
                    <a:pt x="59817" y="43688"/>
                  </a:lnTo>
                  <a:lnTo>
                    <a:pt x="60388" y="43688"/>
                  </a:lnTo>
                  <a:lnTo>
                    <a:pt x="59855" y="43738"/>
                  </a:lnTo>
                  <a:lnTo>
                    <a:pt x="59486" y="43776"/>
                  </a:lnTo>
                  <a:lnTo>
                    <a:pt x="59550" y="44196"/>
                  </a:lnTo>
                  <a:lnTo>
                    <a:pt x="60477" y="45085"/>
                  </a:lnTo>
                  <a:lnTo>
                    <a:pt x="59499" y="45339"/>
                  </a:lnTo>
                  <a:lnTo>
                    <a:pt x="57873" y="44577"/>
                  </a:lnTo>
                  <a:lnTo>
                    <a:pt x="56705" y="45085"/>
                  </a:lnTo>
                  <a:lnTo>
                    <a:pt x="57886" y="46609"/>
                  </a:lnTo>
                  <a:lnTo>
                    <a:pt x="56819" y="47498"/>
                  </a:lnTo>
                  <a:lnTo>
                    <a:pt x="57302" y="47244"/>
                  </a:lnTo>
                  <a:lnTo>
                    <a:pt x="57861" y="47752"/>
                  </a:lnTo>
                  <a:lnTo>
                    <a:pt x="56997" y="48006"/>
                  </a:lnTo>
                  <a:lnTo>
                    <a:pt x="57023" y="48514"/>
                  </a:lnTo>
                  <a:lnTo>
                    <a:pt x="56769" y="48387"/>
                  </a:lnTo>
                  <a:lnTo>
                    <a:pt x="56515" y="48260"/>
                  </a:lnTo>
                  <a:lnTo>
                    <a:pt x="56184" y="48387"/>
                  </a:lnTo>
                  <a:lnTo>
                    <a:pt x="55778" y="48260"/>
                  </a:lnTo>
                  <a:lnTo>
                    <a:pt x="56172" y="48514"/>
                  </a:lnTo>
                  <a:lnTo>
                    <a:pt x="55245" y="49149"/>
                  </a:lnTo>
                  <a:lnTo>
                    <a:pt x="56184" y="49784"/>
                  </a:lnTo>
                  <a:lnTo>
                    <a:pt x="55194" y="49911"/>
                  </a:lnTo>
                  <a:lnTo>
                    <a:pt x="54356" y="50546"/>
                  </a:lnTo>
                  <a:lnTo>
                    <a:pt x="55943" y="51816"/>
                  </a:lnTo>
                  <a:lnTo>
                    <a:pt x="55168" y="52578"/>
                  </a:lnTo>
                  <a:lnTo>
                    <a:pt x="54889" y="52070"/>
                  </a:lnTo>
                  <a:lnTo>
                    <a:pt x="54813" y="51943"/>
                  </a:lnTo>
                  <a:lnTo>
                    <a:pt x="54190" y="52070"/>
                  </a:lnTo>
                  <a:lnTo>
                    <a:pt x="54190" y="51943"/>
                  </a:lnTo>
                  <a:lnTo>
                    <a:pt x="54190" y="51308"/>
                  </a:lnTo>
                  <a:lnTo>
                    <a:pt x="54000" y="51562"/>
                  </a:lnTo>
                  <a:lnTo>
                    <a:pt x="53733" y="51816"/>
                  </a:lnTo>
                  <a:lnTo>
                    <a:pt x="54063" y="51943"/>
                  </a:lnTo>
                  <a:lnTo>
                    <a:pt x="53644" y="51943"/>
                  </a:lnTo>
                  <a:lnTo>
                    <a:pt x="54165" y="53213"/>
                  </a:lnTo>
                  <a:lnTo>
                    <a:pt x="53505" y="53213"/>
                  </a:lnTo>
                  <a:lnTo>
                    <a:pt x="53632" y="53467"/>
                  </a:lnTo>
                  <a:lnTo>
                    <a:pt x="54114" y="53848"/>
                  </a:lnTo>
                  <a:lnTo>
                    <a:pt x="53835" y="54102"/>
                  </a:lnTo>
                  <a:lnTo>
                    <a:pt x="53657" y="54483"/>
                  </a:lnTo>
                  <a:lnTo>
                    <a:pt x="53568" y="54737"/>
                  </a:lnTo>
                  <a:lnTo>
                    <a:pt x="52133" y="54483"/>
                  </a:lnTo>
                  <a:lnTo>
                    <a:pt x="52489" y="57277"/>
                  </a:lnTo>
                  <a:lnTo>
                    <a:pt x="50609" y="57023"/>
                  </a:lnTo>
                  <a:lnTo>
                    <a:pt x="49796" y="58547"/>
                  </a:lnTo>
                  <a:lnTo>
                    <a:pt x="49364" y="59055"/>
                  </a:lnTo>
                  <a:lnTo>
                    <a:pt x="49263" y="58928"/>
                  </a:lnTo>
                  <a:lnTo>
                    <a:pt x="49276" y="58801"/>
                  </a:lnTo>
                  <a:lnTo>
                    <a:pt x="48221" y="59182"/>
                  </a:lnTo>
                  <a:lnTo>
                    <a:pt x="50177" y="60452"/>
                  </a:lnTo>
                  <a:lnTo>
                    <a:pt x="48971" y="60833"/>
                  </a:lnTo>
                  <a:lnTo>
                    <a:pt x="47853" y="60579"/>
                  </a:lnTo>
                  <a:lnTo>
                    <a:pt x="48971" y="60071"/>
                  </a:lnTo>
                  <a:lnTo>
                    <a:pt x="48450" y="60071"/>
                  </a:lnTo>
                  <a:lnTo>
                    <a:pt x="46875" y="58801"/>
                  </a:lnTo>
                  <a:lnTo>
                    <a:pt x="47764" y="61214"/>
                  </a:lnTo>
                  <a:lnTo>
                    <a:pt x="47256" y="61125"/>
                  </a:lnTo>
                  <a:lnTo>
                    <a:pt x="47256" y="63246"/>
                  </a:lnTo>
                  <a:lnTo>
                    <a:pt x="46951" y="63373"/>
                  </a:lnTo>
                  <a:lnTo>
                    <a:pt x="46723" y="63373"/>
                  </a:lnTo>
                  <a:lnTo>
                    <a:pt x="47256" y="63246"/>
                  </a:lnTo>
                  <a:lnTo>
                    <a:pt x="47256" y="61125"/>
                  </a:lnTo>
                  <a:lnTo>
                    <a:pt x="46393" y="60960"/>
                  </a:lnTo>
                  <a:lnTo>
                    <a:pt x="46431" y="60833"/>
                  </a:lnTo>
                  <a:lnTo>
                    <a:pt x="45554" y="60706"/>
                  </a:lnTo>
                  <a:lnTo>
                    <a:pt x="46037" y="62357"/>
                  </a:lnTo>
                  <a:lnTo>
                    <a:pt x="45770" y="62534"/>
                  </a:lnTo>
                  <a:lnTo>
                    <a:pt x="45707" y="62865"/>
                  </a:lnTo>
                  <a:lnTo>
                    <a:pt x="45707" y="62572"/>
                  </a:lnTo>
                  <a:lnTo>
                    <a:pt x="45478" y="62738"/>
                  </a:lnTo>
                  <a:lnTo>
                    <a:pt x="45402" y="63004"/>
                  </a:lnTo>
                  <a:lnTo>
                    <a:pt x="45402" y="63246"/>
                  </a:lnTo>
                  <a:lnTo>
                    <a:pt x="45173" y="63131"/>
                  </a:lnTo>
                  <a:lnTo>
                    <a:pt x="45135" y="63754"/>
                  </a:lnTo>
                  <a:lnTo>
                    <a:pt x="45148" y="63119"/>
                  </a:lnTo>
                  <a:lnTo>
                    <a:pt x="44627" y="62865"/>
                  </a:lnTo>
                  <a:lnTo>
                    <a:pt x="44577" y="62484"/>
                  </a:lnTo>
                  <a:lnTo>
                    <a:pt x="44450" y="61976"/>
                  </a:lnTo>
                  <a:lnTo>
                    <a:pt x="44170" y="61214"/>
                  </a:lnTo>
                  <a:lnTo>
                    <a:pt x="44208" y="59817"/>
                  </a:lnTo>
                  <a:lnTo>
                    <a:pt x="45034" y="60706"/>
                  </a:lnTo>
                  <a:lnTo>
                    <a:pt x="44983" y="59817"/>
                  </a:lnTo>
                  <a:lnTo>
                    <a:pt x="44958" y="59436"/>
                  </a:lnTo>
                  <a:lnTo>
                    <a:pt x="44919" y="58928"/>
                  </a:lnTo>
                  <a:lnTo>
                    <a:pt x="43929" y="59436"/>
                  </a:lnTo>
                  <a:lnTo>
                    <a:pt x="43649" y="58928"/>
                  </a:lnTo>
                  <a:lnTo>
                    <a:pt x="43688" y="58166"/>
                  </a:lnTo>
                  <a:lnTo>
                    <a:pt x="43243" y="57658"/>
                  </a:lnTo>
                  <a:lnTo>
                    <a:pt x="42964" y="57531"/>
                  </a:lnTo>
                  <a:lnTo>
                    <a:pt x="42735" y="57531"/>
                  </a:lnTo>
                  <a:lnTo>
                    <a:pt x="41770" y="59690"/>
                  </a:lnTo>
                  <a:lnTo>
                    <a:pt x="41516" y="59944"/>
                  </a:lnTo>
                  <a:lnTo>
                    <a:pt x="41452" y="61468"/>
                  </a:lnTo>
                  <a:lnTo>
                    <a:pt x="41325" y="62484"/>
                  </a:lnTo>
                  <a:lnTo>
                    <a:pt x="41211" y="61849"/>
                  </a:lnTo>
                  <a:lnTo>
                    <a:pt x="40906" y="60071"/>
                  </a:lnTo>
                  <a:lnTo>
                    <a:pt x="40601" y="61849"/>
                  </a:lnTo>
                  <a:lnTo>
                    <a:pt x="39966" y="60706"/>
                  </a:lnTo>
                  <a:lnTo>
                    <a:pt x="39573" y="61722"/>
                  </a:lnTo>
                  <a:lnTo>
                    <a:pt x="39116" y="63373"/>
                  </a:lnTo>
                  <a:lnTo>
                    <a:pt x="38658" y="64389"/>
                  </a:lnTo>
                  <a:lnTo>
                    <a:pt x="38493" y="63766"/>
                  </a:lnTo>
                  <a:lnTo>
                    <a:pt x="38404" y="64262"/>
                  </a:lnTo>
                  <a:lnTo>
                    <a:pt x="38277" y="64770"/>
                  </a:lnTo>
                  <a:lnTo>
                    <a:pt x="37706" y="65405"/>
                  </a:lnTo>
                  <a:lnTo>
                    <a:pt x="36042" y="63754"/>
                  </a:lnTo>
                  <a:lnTo>
                    <a:pt x="35737" y="66802"/>
                  </a:lnTo>
                  <a:lnTo>
                    <a:pt x="33959" y="66040"/>
                  </a:lnTo>
                  <a:lnTo>
                    <a:pt x="33566" y="67691"/>
                  </a:lnTo>
                  <a:lnTo>
                    <a:pt x="31635" y="67945"/>
                  </a:lnTo>
                  <a:lnTo>
                    <a:pt x="30518" y="69215"/>
                  </a:lnTo>
                  <a:lnTo>
                    <a:pt x="32194" y="70104"/>
                  </a:lnTo>
                  <a:lnTo>
                    <a:pt x="30721" y="69735"/>
                  </a:lnTo>
                  <a:lnTo>
                    <a:pt x="30492" y="69684"/>
                  </a:lnTo>
                  <a:lnTo>
                    <a:pt x="30187" y="69596"/>
                  </a:lnTo>
                  <a:lnTo>
                    <a:pt x="29883" y="69723"/>
                  </a:lnTo>
                  <a:lnTo>
                    <a:pt x="30467" y="69875"/>
                  </a:lnTo>
                  <a:lnTo>
                    <a:pt x="30695" y="70091"/>
                  </a:lnTo>
                  <a:lnTo>
                    <a:pt x="29845" y="71043"/>
                  </a:lnTo>
                  <a:lnTo>
                    <a:pt x="31026" y="71170"/>
                  </a:lnTo>
                  <a:lnTo>
                    <a:pt x="30759" y="70967"/>
                  </a:lnTo>
                  <a:lnTo>
                    <a:pt x="30734" y="70129"/>
                  </a:lnTo>
                  <a:lnTo>
                    <a:pt x="31381" y="70739"/>
                  </a:lnTo>
                  <a:lnTo>
                    <a:pt x="31432" y="70993"/>
                  </a:lnTo>
                  <a:lnTo>
                    <a:pt x="31280" y="71247"/>
                  </a:lnTo>
                  <a:lnTo>
                    <a:pt x="31140" y="71374"/>
                  </a:lnTo>
                  <a:lnTo>
                    <a:pt x="31038" y="71247"/>
                  </a:lnTo>
                  <a:lnTo>
                    <a:pt x="29933" y="71247"/>
                  </a:lnTo>
                  <a:lnTo>
                    <a:pt x="29400" y="71120"/>
                  </a:lnTo>
                  <a:lnTo>
                    <a:pt x="28841" y="70866"/>
                  </a:lnTo>
                  <a:lnTo>
                    <a:pt x="29425" y="70612"/>
                  </a:lnTo>
                  <a:lnTo>
                    <a:pt x="29133" y="70231"/>
                  </a:lnTo>
                  <a:lnTo>
                    <a:pt x="28409" y="70612"/>
                  </a:lnTo>
                  <a:lnTo>
                    <a:pt x="28371" y="69850"/>
                  </a:lnTo>
                  <a:lnTo>
                    <a:pt x="27673" y="69723"/>
                  </a:lnTo>
                  <a:lnTo>
                    <a:pt x="28041" y="70104"/>
                  </a:lnTo>
                  <a:lnTo>
                    <a:pt x="28130" y="70358"/>
                  </a:lnTo>
                  <a:lnTo>
                    <a:pt x="28028" y="70739"/>
                  </a:lnTo>
                  <a:lnTo>
                    <a:pt x="27520" y="70739"/>
                  </a:lnTo>
                  <a:lnTo>
                    <a:pt x="28524" y="71120"/>
                  </a:lnTo>
                  <a:lnTo>
                    <a:pt x="28143" y="72517"/>
                  </a:lnTo>
                  <a:lnTo>
                    <a:pt x="27635" y="71628"/>
                  </a:lnTo>
                  <a:lnTo>
                    <a:pt x="26898" y="70358"/>
                  </a:lnTo>
                  <a:lnTo>
                    <a:pt x="26530" y="71628"/>
                  </a:lnTo>
                  <a:lnTo>
                    <a:pt x="26517" y="70993"/>
                  </a:lnTo>
                  <a:lnTo>
                    <a:pt x="26212" y="71628"/>
                  </a:lnTo>
                  <a:lnTo>
                    <a:pt x="24930" y="71755"/>
                  </a:lnTo>
                  <a:lnTo>
                    <a:pt x="24942" y="73406"/>
                  </a:lnTo>
                  <a:lnTo>
                    <a:pt x="24511" y="72771"/>
                  </a:lnTo>
                  <a:lnTo>
                    <a:pt x="24676" y="72517"/>
                  </a:lnTo>
                  <a:lnTo>
                    <a:pt x="23634" y="72771"/>
                  </a:lnTo>
                  <a:lnTo>
                    <a:pt x="22352" y="74676"/>
                  </a:lnTo>
                  <a:lnTo>
                    <a:pt x="21729" y="74041"/>
                  </a:lnTo>
                  <a:lnTo>
                    <a:pt x="21488" y="73787"/>
                  </a:lnTo>
                  <a:lnTo>
                    <a:pt x="21475" y="73279"/>
                  </a:lnTo>
                  <a:lnTo>
                    <a:pt x="21272" y="73406"/>
                  </a:lnTo>
                  <a:lnTo>
                    <a:pt x="21031" y="74041"/>
                  </a:lnTo>
                  <a:lnTo>
                    <a:pt x="20916" y="73787"/>
                  </a:lnTo>
                  <a:lnTo>
                    <a:pt x="20866" y="73025"/>
                  </a:lnTo>
                  <a:lnTo>
                    <a:pt x="20167" y="73787"/>
                  </a:lnTo>
                  <a:lnTo>
                    <a:pt x="20053" y="73660"/>
                  </a:lnTo>
                  <a:lnTo>
                    <a:pt x="20104" y="73279"/>
                  </a:lnTo>
                  <a:lnTo>
                    <a:pt x="20193" y="73152"/>
                  </a:lnTo>
                  <a:lnTo>
                    <a:pt x="20154" y="72898"/>
                  </a:lnTo>
                  <a:lnTo>
                    <a:pt x="19431" y="72136"/>
                  </a:lnTo>
                  <a:lnTo>
                    <a:pt x="18237" y="73787"/>
                  </a:lnTo>
                  <a:lnTo>
                    <a:pt x="17068" y="73545"/>
                  </a:lnTo>
                  <a:lnTo>
                    <a:pt x="17068" y="78613"/>
                  </a:lnTo>
                  <a:lnTo>
                    <a:pt x="16992" y="78867"/>
                  </a:lnTo>
                  <a:lnTo>
                    <a:pt x="16929" y="79273"/>
                  </a:lnTo>
                  <a:lnTo>
                    <a:pt x="16510" y="78867"/>
                  </a:lnTo>
                  <a:lnTo>
                    <a:pt x="17068" y="78613"/>
                  </a:lnTo>
                  <a:lnTo>
                    <a:pt x="17068" y="73545"/>
                  </a:lnTo>
                  <a:lnTo>
                    <a:pt x="17335" y="72898"/>
                  </a:lnTo>
                  <a:lnTo>
                    <a:pt x="17513" y="72517"/>
                  </a:lnTo>
                  <a:lnTo>
                    <a:pt x="17475" y="72009"/>
                  </a:lnTo>
                  <a:lnTo>
                    <a:pt x="17056" y="71374"/>
                  </a:lnTo>
                  <a:lnTo>
                    <a:pt x="16802" y="70993"/>
                  </a:lnTo>
                  <a:lnTo>
                    <a:pt x="16929" y="70866"/>
                  </a:lnTo>
                  <a:lnTo>
                    <a:pt x="16065" y="70104"/>
                  </a:lnTo>
                  <a:lnTo>
                    <a:pt x="15925" y="69977"/>
                  </a:lnTo>
                  <a:lnTo>
                    <a:pt x="14312" y="70104"/>
                  </a:lnTo>
                  <a:lnTo>
                    <a:pt x="12865" y="69342"/>
                  </a:lnTo>
                  <a:lnTo>
                    <a:pt x="13335" y="67818"/>
                  </a:lnTo>
                  <a:lnTo>
                    <a:pt x="11264" y="66548"/>
                  </a:lnTo>
                  <a:lnTo>
                    <a:pt x="11252" y="66040"/>
                  </a:lnTo>
                  <a:lnTo>
                    <a:pt x="11252" y="65786"/>
                  </a:lnTo>
                  <a:lnTo>
                    <a:pt x="11239" y="65278"/>
                  </a:lnTo>
                  <a:lnTo>
                    <a:pt x="11226" y="64770"/>
                  </a:lnTo>
                  <a:lnTo>
                    <a:pt x="11125" y="65151"/>
                  </a:lnTo>
                  <a:lnTo>
                    <a:pt x="10312" y="65278"/>
                  </a:lnTo>
                  <a:lnTo>
                    <a:pt x="10058" y="65151"/>
                  </a:lnTo>
                  <a:lnTo>
                    <a:pt x="10121" y="64770"/>
                  </a:lnTo>
                  <a:lnTo>
                    <a:pt x="8737" y="64770"/>
                  </a:lnTo>
                  <a:lnTo>
                    <a:pt x="9867" y="64262"/>
                  </a:lnTo>
                  <a:lnTo>
                    <a:pt x="9906" y="64389"/>
                  </a:lnTo>
                  <a:lnTo>
                    <a:pt x="10045" y="64262"/>
                  </a:lnTo>
                  <a:lnTo>
                    <a:pt x="10871" y="63500"/>
                  </a:lnTo>
                  <a:lnTo>
                    <a:pt x="10248" y="63119"/>
                  </a:lnTo>
                  <a:lnTo>
                    <a:pt x="10083" y="62611"/>
                  </a:lnTo>
                  <a:lnTo>
                    <a:pt x="8559" y="63119"/>
                  </a:lnTo>
                  <a:lnTo>
                    <a:pt x="9423" y="62014"/>
                  </a:lnTo>
                  <a:lnTo>
                    <a:pt x="9817" y="62128"/>
                  </a:lnTo>
                  <a:lnTo>
                    <a:pt x="9512" y="61887"/>
                  </a:lnTo>
                  <a:lnTo>
                    <a:pt x="9944" y="61341"/>
                  </a:lnTo>
                  <a:lnTo>
                    <a:pt x="10134" y="61087"/>
                  </a:lnTo>
                  <a:lnTo>
                    <a:pt x="6426" y="59817"/>
                  </a:lnTo>
                  <a:lnTo>
                    <a:pt x="8343" y="58420"/>
                  </a:lnTo>
                  <a:lnTo>
                    <a:pt x="7874" y="58166"/>
                  </a:lnTo>
                  <a:lnTo>
                    <a:pt x="7797" y="57785"/>
                  </a:lnTo>
                  <a:lnTo>
                    <a:pt x="7353" y="57404"/>
                  </a:lnTo>
                  <a:lnTo>
                    <a:pt x="8216" y="57277"/>
                  </a:lnTo>
                  <a:lnTo>
                    <a:pt x="8318" y="56134"/>
                  </a:lnTo>
                  <a:lnTo>
                    <a:pt x="8267" y="55499"/>
                  </a:lnTo>
                  <a:lnTo>
                    <a:pt x="8077" y="54610"/>
                  </a:lnTo>
                  <a:lnTo>
                    <a:pt x="8699" y="54864"/>
                  </a:lnTo>
                  <a:lnTo>
                    <a:pt x="8712" y="54610"/>
                  </a:lnTo>
                  <a:lnTo>
                    <a:pt x="8737" y="54229"/>
                  </a:lnTo>
                  <a:lnTo>
                    <a:pt x="6146" y="54102"/>
                  </a:lnTo>
                  <a:lnTo>
                    <a:pt x="6096" y="53340"/>
                  </a:lnTo>
                  <a:lnTo>
                    <a:pt x="7391" y="53213"/>
                  </a:lnTo>
                  <a:lnTo>
                    <a:pt x="7480" y="51816"/>
                  </a:lnTo>
                  <a:lnTo>
                    <a:pt x="8559" y="50673"/>
                  </a:lnTo>
                  <a:lnTo>
                    <a:pt x="7505" y="49530"/>
                  </a:lnTo>
                  <a:lnTo>
                    <a:pt x="8051" y="49530"/>
                  </a:lnTo>
                  <a:lnTo>
                    <a:pt x="8089" y="49784"/>
                  </a:lnTo>
                  <a:lnTo>
                    <a:pt x="8128" y="49530"/>
                  </a:lnTo>
                  <a:lnTo>
                    <a:pt x="9283" y="48387"/>
                  </a:lnTo>
                  <a:lnTo>
                    <a:pt x="8610" y="48234"/>
                  </a:lnTo>
                  <a:lnTo>
                    <a:pt x="8509" y="48006"/>
                  </a:lnTo>
                  <a:lnTo>
                    <a:pt x="8445" y="47879"/>
                  </a:lnTo>
                  <a:lnTo>
                    <a:pt x="8001" y="46863"/>
                  </a:lnTo>
                  <a:lnTo>
                    <a:pt x="7772" y="45974"/>
                  </a:lnTo>
                  <a:lnTo>
                    <a:pt x="8547" y="46355"/>
                  </a:lnTo>
                  <a:lnTo>
                    <a:pt x="7721" y="45466"/>
                  </a:lnTo>
                  <a:lnTo>
                    <a:pt x="7429" y="45339"/>
                  </a:lnTo>
                  <a:lnTo>
                    <a:pt x="7454" y="44450"/>
                  </a:lnTo>
                  <a:lnTo>
                    <a:pt x="7620" y="44323"/>
                  </a:lnTo>
                  <a:lnTo>
                    <a:pt x="8077" y="44538"/>
                  </a:lnTo>
                  <a:lnTo>
                    <a:pt x="8356" y="44323"/>
                  </a:lnTo>
                  <a:lnTo>
                    <a:pt x="8521" y="44196"/>
                  </a:lnTo>
                  <a:lnTo>
                    <a:pt x="7289" y="43942"/>
                  </a:lnTo>
                  <a:lnTo>
                    <a:pt x="8001" y="43307"/>
                  </a:lnTo>
                  <a:lnTo>
                    <a:pt x="8407" y="43815"/>
                  </a:lnTo>
                  <a:lnTo>
                    <a:pt x="8648" y="43307"/>
                  </a:lnTo>
                  <a:lnTo>
                    <a:pt x="8712" y="43180"/>
                  </a:lnTo>
                  <a:lnTo>
                    <a:pt x="8420" y="43180"/>
                  </a:lnTo>
                  <a:lnTo>
                    <a:pt x="8064" y="42672"/>
                  </a:lnTo>
                  <a:lnTo>
                    <a:pt x="7937" y="42418"/>
                  </a:lnTo>
                  <a:lnTo>
                    <a:pt x="7823" y="42037"/>
                  </a:lnTo>
                  <a:lnTo>
                    <a:pt x="8166" y="41783"/>
                  </a:lnTo>
                  <a:lnTo>
                    <a:pt x="8674" y="41402"/>
                  </a:lnTo>
                  <a:lnTo>
                    <a:pt x="9423" y="41656"/>
                  </a:lnTo>
                  <a:lnTo>
                    <a:pt x="9029" y="41402"/>
                  </a:lnTo>
                  <a:lnTo>
                    <a:pt x="8597" y="40767"/>
                  </a:lnTo>
                  <a:lnTo>
                    <a:pt x="8966" y="40513"/>
                  </a:lnTo>
                  <a:lnTo>
                    <a:pt x="9258" y="40513"/>
                  </a:lnTo>
                  <a:lnTo>
                    <a:pt x="9410" y="40894"/>
                  </a:lnTo>
                  <a:lnTo>
                    <a:pt x="9842" y="40513"/>
                  </a:lnTo>
                  <a:lnTo>
                    <a:pt x="10312" y="40093"/>
                  </a:lnTo>
                  <a:lnTo>
                    <a:pt x="10769" y="40259"/>
                  </a:lnTo>
                  <a:lnTo>
                    <a:pt x="11188" y="39624"/>
                  </a:lnTo>
                  <a:lnTo>
                    <a:pt x="11963" y="40640"/>
                  </a:lnTo>
                  <a:lnTo>
                    <a:pt x="11506" y="39624"/>
                  </a:lnTo>
                  <a:lnTo>
                    <a:pt x="10947" y="38481"/>
                  </a:lnTo>
                  <a:lnTo>
                    <a:pt x="10883" y="38354"/>
                  </a:lnTo>
                  <a:lnTo>
                    <a:pt x="11518" y="37846"/>
                  </a:lnTo>
                  <a:lnTo>
                    <a:pt x="11696" y="37846"/>
                  </a:lnTo>
                  <a:lnTo>
                    <a:pt x="11811" y="37973"/>
                  </a:lnTo>
                  <a:lnTo>
                    <a:pt x="11861" y="38100"/>
                  </a:lnTo>
                  <a:lnTo>
                    <a:pt x="12001" y="37973"/>
                  </a:lnTo>
                  <a:lnTo>
                    <a:pt x="12001" y="37846"/>
                  </a:lnTo>
                  <a:lnTo>
                    <a:pt x="11938" y="37592"/>
                  </a:lnTo>
                  <a:lnTo>
                    <a:pt x="12306" y="37338"/>
                  </a:lnTo>
                  <a:lnTo>
                    <a:pt x="12407" y="37084"/>
                  </a:lnTo>
                  <a:lnTo>
                    <a:pt x="13042" y="37338"/>
                  </a:lnTo>
                  <a:lnTo>
                    <a:pt x="13093" y="36576"/>
                  </a:lnTo>
                  <a:lnTo>
                    <a:pt x="13271" y="36195"/>
                  </a:lnTo>
                  <a:lnTo>
                    <a:pt x="12814" y="35979"/>
                  </a:lnTo>
                  <a:lnTo>
                    <a:pt x="12814" y="37084"/>
                  </a:lnTo>
                  <a:lnTo>
                    <a:pt x="12446" y="37084"/>
                  </a:lnTo>
                  <a:lnTo>
                    <a:pt x="12484" y="36957"/>
                  </a:lnTo>
                  <a:lnTo>
                    <a:pt x="12458" y="36576"/>
                  </a:lnTo>
                  <a:lnTo>
                    <a:pt x="12725" y="36703"/>
                  </a:lnTo>
                  <a:lnTo>
                    <a:pt x="12814" y="37084"/>
                  </a:lnTo>
                  <a:lnTo>
                    <a:pt x="12814" y="35979"/>
                  </a:lnTo>
                  <a:lnTo>
                    <a:pt x="12484" y="35814"/>
                  </a:lnTo>
                  <a:lnTo>
                    <a:pt x="12814" y="35433"/>
                  </a:lnTo>
                  <a:lnTo>
                    <a:pt x="11976" y="35560"/>
                  </a:lnTo>
                  <a:lnTo>
                    <a:pt x="11963" y="35750"/>
                  </a:lnTo>
                  <a:lnTo>
                    <a:pt x="11785" y="35775"/>
                  </a:lnTo>
                  <a:lnTo>
                    <a:pt x="11938" y="35991"/>
                  </a:lnTo>
                  <a:lnTo>
                    <a:pt x="11874" y="36195"/>
                  </a:lnTo>
                  <a:lnTo>
                    <a:pt x="11582" y="36957"/>
                  </a:lnTo>
                  <a:lnTo>
                    <a:pt x="11442" y="36703"/>
                  </a:lnTo>
                  <a:lnTo>
                    <a:pt x="11112" y="36068"/>
                  </a:lnTo>
                  <a:lnTo>
                    <a:pt x="11722" y="35814"/>
                  </a:lnTo>
                  <a:lnTo>
                    <a:pt x="11328" y="35433"/>
                  </a:lnTo>
                  <a:lnTo>
                    <a:pt x="10820" y="34937"/>
                  </a:lnTo>
                  <a:lnTo>
                    <a:pt x="10820" y="38608"/>
                  </a:lnTo>
                  <a:lnTo>
                    <a:pt x="10337" y="39497"/>
                  </a:lnTo>
                  <a:lnTo>
                    <a:pt x="10274" y="39878"/>
                  </a:lnTo>
                  <a:lnTo>
                    <a:pt x="10071" y="40005"/>
                  </a:lnTo>
                  <a:lnTo>
                    <a:pt x="10147" y="39751"/>
                  </a:lnTo>
                  <a:lnTo>
                    <a:pt x="9194" y="38862"/>
                  </a:lnTo>
                  <a:lnTo>
                    <a:pt x="10299" y="38481"/>
                  </a:lnTo>
                  <a:lnTo>
                    <a:pt x="10553" y="38608"/>
                  </a:lnTo>
                  <a:lnTo>
                    <a:pt x="10820" y="38608"/>
                  </a:lnTo>
                  <a:lnTo>
                    <a:pt x="10820" y="34937"/>
                  </a:lnTo>
                  <a:lnTo>
                    <a:pt x="10680" y="34798"/>
                  </a:lnTo>
                  <a:lnTo>
                    <a:pt x="12001" y="34798"/>
                  </a:lnTo>
                  <a:lnTo>
                    <a:pt x="13017" y="34290"/>
                  </a:lnTo>
                  <a:lnTo>
                    <a:pt x="13741" y="34417"/>
                  </a:lnTo>
                  <a:lnTo>
                    <a:pt x="13754" y="34290"/>
                  </a:lnTo>
                  <a:lnTo>
                    <a:pt x="13804" y="33274"/>
                  </a:lnTo>
                  <a:lnTo>
                    <a:pt x="14566" y="32131"/>
                  </a:lnTo>
                  <a:lnTo>
                    <a:pt x="14465" y="31750"/>
                  </a:lnTo>
                  <a:lnTo>
                    <a:pt x="13576" y="30607"/>
                  </a:lnTo>
                  <a:lnTo>
                    <a:pt x="13550" y="30353"/>
                  </a:lnTo>
                  <a:lnTo>
                    <a:pt x="13538" y="30226"/>
                  </a:lnTo>
                  <a:lnTo>
                    <a:pt x="14160" y="30480"/>
                  </a:lnTo>
                  <a:lnTo>
                    <a:pt x="14439" y="30480"/>
                  </a:lnTo>
                  <a:lnTo>
                    <a:pt x="14490" y="30734"/>
                  </a:lnTo>
                  <a:lnTo>
                    <a:pt x="14554" y="30226"/>
                  </a:lnTo>
                  <a:lnTo>
                    <a:pt x="15062" y="29591"/>
                  </a:lnTo>
                  <a:lnTo>
                    <a:pt x="15113" y="29210"/>
                  </a:lnTo>
                  <a:lnTo>
                    <a:pt x="14744" y="28956"/>
                  </a:lnTo>
                  <a:lnTo>
                    <a:pt x="14376" y="28702"/>
                  </a:lnTo>
                  <a:lnTo>
                    <a:pt x="15240" y="28194"/>
                  </a:lnTo>
                  <a:lnTo>
                    <a:pt x="15189" y="29260"/>
                  </a:lnTo>
                  <a:lnTo>
                    <a:pt x="15455" y="28575"/>
                  </a:lnTo>
                  <a:lnTo>
                    <a:pt x="15684" y="28829"/>
                  </a:lnTo>
                  <a:lnTo>
                    <a:pt x="16548" y="28575"/>
                  </a:lnTo>
                  <a:lnTo>
                    <a:pt x="17856" y="28194"/>
                  </a:lnTo>
                  <a:lnTo>
                    <a:pt x="18288" y="28067"/>
                  </a:lnTo>
                  <a:lnTo>
                    <a:pt x="16878" y="26416"/>
                  </a:lnTo>
                  <a:lnTo>
                    <a:pt x="16776" y="26289"/>
                  </a:lnTo>
                  <a:lnTo>
                    <a:pt x="15900" y="25273"/>
                  </a:lnTo>
                  <a:lnTo>
                    <a:pt x="15036" y="24257"/>
                  </a:lnTo>
                  <a:lnTo>
                    <a:pt x="18008" y="23812"/>
                  </a:lnTo>
                  <a:lnTo>
                    <a:pt x="20586" y="22225"/>
                  </a:lnTo>
                  <a:lnTo>
                    <a:pt x="20726" y="20066"/>
                  </a:lnTo>
                  <a:lnTo>
                    <a:pt x="20828" y="18542"/>
                  </a:lnTo>
                  <a:lnTo>
                    <a:pt x="22491" y="17907"/>
                  </a:lnTo>
                  <a:lnTo>
                    <a:pt x="23812" y="17399"/>
                  </a:lnTo>
                  <a:lnTo>
                    <a:pt x="24003" y="17272"/>
                  </a:lnTo>
                  <a:lnTo>
                    <a:pt x="24371" y="17018"/>
                  </a:lnTo>
                  <a:lnTo>
                    <a:pt x="24561" y="16891"/>
                  </a:lnTo>
                  <a:lnTo>
                    <a:pt x="24041" y="16383"/>
                  </a:lnTo>
                  <a:lnTo>
                    <a:pt x="23901" y="15748"/>
                  </a:lnTo>
                  <a:lnTo>
                    <a:pt x="24739" y="16129"/>
                  </a:lnTo>
                  <a:lnTo>
                    <a:pt x="24650" y="15748"/>
                  </a:lnTo>
                  <a:lnTo>
                    <a:pt x="24549" y="15367"/>
                  </a:lnTo>
                  <a:lnTo>
                    <a:pt x="24434" y="14732"/>
                  </a:lnTo>
                  <a:lnTo>
                    <a:pt x="24561" y="13462"/>
                  </a:lnTo>
                  <a:lnTo>
                    <a:pt x="27419" y="14732"/>
                  </a:lnTo>
                  <a:lnTo>
                    <a:pt x="27317" y="13462"/>
                  </a:lnTo>
                  <a:lnTo>
                    <a:pt x="27254" y="12700"/>
                  </a:lnTo>
                  <a:lnTo>
                    <a:pt x="26657" y="12446"/>
                  </a:lnTo>
                  <a:lnTo>
                    <a:pt x="27089" y="12192"/>
                  </a:lnTo>
                  <a:lnTo>
                    <a:pt x="27330" y="11557"/>
                  </a:lnTo>
                  <a:lnTo>
                    <a:pt x="27520" y="11049"/>
                  </a:lnTo>
                  <a:lnTo>
                    <a:pt x="27978" y="11557"/>
                  </a:lnTo>
                  <a:lnTo>
                    <a:pt x="27940" y="11430"/>
                  </a:lnTo>
                  <a:lnTo>
                    <a:pt x="27622" y="11049"/>
                  </a:lnTo>
                  <a:lnTo>
                    <a:pt x="28003" y="11049"/>
                  </a:lnTo>
                  <a:lnTo>
                    <a:pt x="28359" y="11430"/>
                  </a:lnTo>
                  <a:lnTo>
                    <a:pt x="28435" y="11049"/>
                  </a:lnTo>
                  <a:lnTo>
                    <a:pt x="28460" y="10922"/>
                  </a:lnTo>
                  <a:lnTo>
                    <a:pt x="28676" y="9906"/>
                  </a:lnTo>
                  <a:lnTo>
                    <a:pt x="29629" y="9525"/>
                  </a:lnTo>
                  <a:lnTo>
                    <a:pt x="29908" y="11430"/>
                  </a:lnTo>
                  <a:lnTo>
                    <a:pt x="30975" y="10541"/>
                  </a:lnTo>
                  <a:lnTo>
                    <a:pt x="31102" y="10287"/>
                  </a:lnTo>
                  <a:lnTo>
                    <a:pt x="31153" y="8636"/>
                  </a:lnTo>
                  <a:lnTo>
                    <a:pt x="31140" y="8509"/>
                  </a:lnTo>
                  <a:lnTo>
                    <a:pt x="30784" y="8382"/>
                  </a:lnTo>
                  <a:lnTo>
                    <a:pt x="30607" y="8509"/>
                  </a:lnTo>
                  <a:lnTo>
                    <a:pt x="30175" y="8509"/>
                  </a:lnTo>
                  <a:lnTo>
                    <a:pt x="30060" y="8382"/>
                  </a:lnTo>
                  <a:lnTo>
                    <a:pt x="29959" y="8255"/>
                  </a:lnTo>
                  <a:lnTo>
                    <a:pt x="30060" y="7620"/>
                  </a:lnTo>
                  <a:lnTo>
                    <a:pt x="29286" y="6604"/>
                  </a:lnTo>
                  <a:lnTo>
                    <a:pt x="29184" y="6477"/>
                  </a:lnTo>
                  <a:lnTo>
                    <a:pt x="29083" y="6273"/>
                  </a:lnTo>
                  <a:lnTo>
                    <a:pt x="29222" y="6388"/>
                  </a:lnTo>
                  <a:lnTo>
                    <a:pt x="29400" y="6096"/>
                  </a:lnTo>
                  <a:lnTo>
                    <a:pt x="28956" y="5156"/>
                  </a:lnTo>
                  <a:lnTo>
                    <a:pt x="28765" y="5549"/>
                  </a:lnTo>
                  <a:lnTo>
                    <a:pt x="28575" y="5080"/>
                  </a:lnTo>
                  <a:lnTo>
                    <a:pt x="26911" y="5207"/>
                  </a:lnTo>
                  <a:lnTo>
                    <a:pt x="26809" y="6477"/>
                  </a:lnTo>
                  <a:lnTo>
                    <a:pt x="26111" y="6223"/>
                  </a:lnTo>
                  <a:lnTo>
                    <a:pt x="26657" y="5588"/>
                  </a:lnTo>
                  <a:lnTo>
                    <a:pt x="25895" y="5461"/>
                  </a:lnTo>
                  <a:lnTo>
                    <a:pt x="25996" y="5842"/>
                  </a:lnTo>
                  <a:lnTo>
                    <a:pt x="26111" y="6604"/>
                  </a:lnTo>
                  <a:lnTo>
                    <a:pt x="25806" y="6350"/>
                  </a:lnTo>
                  <a:lnTo>
                    <a:pt x="25539" y="6223"/>
                  </a:lnTo>
                  <a:lnTo>
                    <a:pt x="25298" y="6223"/>
                  </a:lnTo>
                  <a:lnTo>
                    <a:pt x="25565" y="7620"/>
                  </a:lnTo>
                  <a:lnTo>
                    <a:pt x="25615" y="7874"/>
                  </a:lnTo>
                  <a:lnTo>
                    <a:pt x="25438" y="8382"/>
                  </a:lnTo>
                  <a:lnTo>
                    <a:pt x="24676" y="8255"/>
                  </a:lnTo>
                  <a:lnTo>
                    <a:pt x="24384" y="7874"/>
                  </a:lnTo>
                  <a:lnTo>
                    <a:pt x="24434" y="8636"/>
                  </a:lnTo>
                  <a:lnTo>
                    <a:pt x="24142" y="8394"/>
                  </a:lnTo>
                  <a:lnTo>
                    <a:pt x="24041" y="8191"/>
                  </a:lnTo>
                  <a:lnTo>
                    <a:pt x="24041" y="8509"/>
                  </a:lnTo>
                  <a:lnTo>
                    <a:pt x="23342" y="8890"/>
                  </a:lnTo>
                  <a:lnTo>
                    <a:pt x="23749" y="9525"/>
                  </a:lnTo>
                  <a:lnTo>
                    <a:pt x="22834" y="9398"/>
                  </a:lnTo>
                  <a:lnTo>
                    <a:pt x="22898" y="10922"/>
                  </a:lnTo>
                  <a:lnTo>
                    <a:pt x="21894" y="9906"/>
                  </a:lnTo>
                  <a:lnTo>
                    <a:pt x="22047" y="10287"/>
                  </a:lnTo>
                  <a:lnTo>
                    <a:pt x="22085" y="11430"/>
                  </a:lnTo>
                  <a:lnTo>
                    <a:pt x="21971" y="11557"/>
                  </a:lnTo>
                  <a:lnTo>
                    <a:pt x="21209" y="9906"/>
                  </a:lnTo>
                  <a:lnTo>
                    <a:pt x="20916" y="12700"/>
                  </a:lnTo>
                  <a:lnTo>
                    <a:pt x="19697" y="11430"/>
                  </a:lnTo>
                  <a:lnTo>
                    <a:pt x="20472" y="12827"/>
                  </a:lnTo>
                  <a:lnTo>
                    <a:pt x="18948" y="13462"/>
                  </a:lnTo>
                  <a:lnTo>
                    <a:pt x="18999" y="14732"/>
                  </a:lnTo>
                  <a:lnTo>
                    <a:pt x="18859" y="14414"/>
                  </a:lnTo>
                  <a:lnTo>
                    <a:pt x="18503" y="14732"/>
                  </a:lnTo>
                  <a:lnTo>
                    <a:pt x="18059" y="14478"/>
                  </a:lnTo>
                  <a:lnTo>
                    <a:pt x="17640" y="14605"/>
                  </a:lnTo>
                  <a:lnTo>
                    <a:pt x="18427" y="15367"/>
                  </a:lnTo>
                  <a:lnTo>
                    <a:pt x="18453" y="15748"/>
                  </a:lnTo>
                  <a:lnTo>
                    <a:pt x="18402" y="15875"/>
                  </a:lnTo>
                  <a:lnTo>
                    <a:pt x="18300" y="16383"/>
                  </a:lnTo>
                  <a:lnTo>
                    <a:pt x="18567" y="17018"/>
                  </a:lnTo>
                  <a:lnTo>
                    <a:pt x="17259" y="16891"/>
                  </a:lnTo>
                  <a:lnTo>
                    <a:pt x="17691" y="15875"/>
                  </a:lnTo>
                  <a:lnTo>
                    <a:pt x="16687" y="15367"/>
                  </a:lnTo>
                  <a:lnTo>
                    <a:pt x="17322" y="15875"/>
                  </a:lnTo>
                  <a:lnTo>
                    <a:pt x="17373" y="16129"/>
                  </a:lnTo>
                  <a:lnTo>
                    <a:pt x="16764" y="16891"/>
                  </a:lnTo>
                  <a:lnTo>
                    <a:pt x="17538" y="17145"/>
                  </a:lnTo>
                  <a:lnTo>
                    <a:pt x="16687" y="17145"/>
                  </a:lnTo>
                  <a:lnTo>
                    <a:pt x="16065" y="16891"/>
                  </a:lnTo>
                  <a:lnTo>
                    <a:pt x="17195" y="17907"/>
                  </a:lnTo>
                  <a:lnTo>
                    <a:pt x="15976" y="17399"/>
                  </a:lnTo>
                  <a:lnTo>
                    <a:pt x="16459" y="18288"/>
                  </a:lnTo>
                  <a:lnTo>
                    <a:pt x="15430" y="18415"/>
                  </a:lnTo>
                  <a:lnTo>
                    <a:pt x="15240" y="17526"/>
                  </a:lnTo>
                  <a:lnTo>
                    <a:pt x="15113" y="18415"/>
                  </a:lnTo>
                  <a:lnTo>
                    <a:pt x="14795" y="18415"/>
                  </a:lnTo>
                  <a:lnTo>
                    <a:pt x="15176" y="18542"/>
                  </a:lnTo>
                  <a:lnTo>
                    <a:pt x="15417" y="18923"/>
                  </a:lnTo>
                  <a:lnTo>
                    <a:pt x="15481" y="19431"/>
                  </a:lnTo>
                  <a:lnTo>
                    <a:pt x="15240" y="20066"/>
                  </a:lnTo>
                  <a:lnTo>
                    <a:pt x="14655" y="18923"/>
                  </a:lnTo>
                  <a:lnTo>
                    <a:pt x="14008" y="18796"/>
                  </a:lnTo>
                  <a:lnTo>
                    <a:pt x="13906" y="19469"/>
                  </a:lnTo>
                  <a:lnTo>
                    <a:pt x="14401" y="20447"/>
                  </a:lnTo>
                  <a:lnTo>
                    <a:pt x="14084" y="20701"/>
                  </a:lnTo>
                  <a:lnTo>
                    <a:pt x="13817" y="20701"/>
                  </a:lnTo>
                  <a:lnTo>
                    <a:pt x="13703" y="20447"/>
                  </a:lnTo>
                  <a:lnTo>
                    <a:pt x="13754" y="20701"/>
                  </a:lnTo>
                  <a:lnTo>
                    <a:pt x="13931" y="21590"/>
                  </a:lnTo>
                  <a:lnTo>
                    <a:pt x="12357" y="22352"/>
                  </a:lnTo>
                  <a:lnTo>
                    <a:pt x="12877" y="23622"/>
                  </a:lnTo>
                  <a:lnTo>
                    <a:pt x="13627" y="24003"/>
                  </a:lnTo>
                  <a:lnTo>
                    <a:pt x="13792" y="24130"/>
                  </a:lnTo>
                  <a:lnTo>
                    <a:pt x="13906" y="24345"/>
                  </a:lnTo>
                  <a:lnTo>
                    <a:pt x="13792" y="24701"/>
                  </a:lnTo>
                  <a:lnTo>
                    <a:pt x="14173" y="25273"/>
                  </a:lnTo>
                  <a:lnTo>
                    <a:pt x="13550" y="25044"/>
                  </a:lnTo>
                  <a:lnTo>
                    <a:pt x="13500" y="24701"/>
                  </a:lnTo>
                  <a:lnTo>
                    <a:pt x="13373" y="24638"/>
                  </a:lnTo>
                  <a:lnTo>
                    <a:pt x="13246" y="24384"/>
                  </a:lnTo>
                  <a:lnTo>
                    <a:pt x="13296" y="24892"/>
                  </a:lnTo>
                  <a:lnTo>
                    <a:pt x="12496" y="24701"/>
                  </a:lnTo>
                  <a:lnTo>
                    <a:pt x="12547" y="24892"/>
                  </a:lnTo>
                  <a:lnTo>
                    <a:pt x="12636" y="25349"/>
                  </a:lnTo>
                  <a:lnTo>
                    <a:pt x="12763" y="25908"/>
                  </a:lnTo>
                  <a:lnTo>
                    <a:pt x="12217" y="26289"/>
                  </a:lnTo>
                  <a:lnTo>
                    <a:pt x="11239" y="25781"/>
                  </a:lnTo>
                  <a:lnTo>
                    <a:pt x="12433" y="25019"/>
                  </a:lnTo>
                  <a:lnTo>
                    <a:pt x="12547" y="24892"/>
                  </a:lnTo>
                  <a:lnTo>
                    <a:pt x="11417" y="25019"/>
                  </a:lnTo>
                  <a:lnTo>
                    <a:pt x="12255" y="24511"/>
                  </a:lnTo>
                  <a:lnTo>
                    <a:pt x="10477" y="24257"/>
                  </a:lnTo>
                  <a:lnTo>
                    <a:pt x="12547" y="24142"/>
                  </a:lnTo>
                  <a:lnTo>
                    <a:pt x="12496" y="24536"/>
                  </a:lnTo>
                  <a:lnTo>
                    <a:pt x="13271" y="24257"/>
                  </a:lnTo>
                  <a:lnTo>
                    <a:pt x="12611" y="23749"/>
                  </a:lnTo>
                  <a:lnTo>
                    <a:pt x="12560" y="24104"/>
                  </a:lnTo>
                  <a:lnTo>
                    <a:pt x="10807" y="23622"/>
                  </a:lnTo>
                  <a:lnTo>
                    <a:pt x="9994" y="24511"/>
                  </a:lnTo>
                  <a:lnTo>
                    <a:pt x="9969" y="24701"/>
                  </a:lnTo>
                  <a:lnTo>
                    <a:pt x="10363" y="25019"/>
                  </a:lnTo>
                  <a:lnTo>
                    <a:pt x="10401" y="25273"/>
                  </a:lnTo>
                  <a:lnTo>
                    <a:pt x="9791" y="25908"/>
                  </a:lnTo>
                  <a:lnTo>
                    <a:pt x="9753" y="26162"/>
                  </a:lnTo>
                  <a:lnTo>
                    <a:pt x="10033" y="26543"/>
                  </a:lnTo>
                  <a:lnTo>
                    <a:pt x="10452" y="26416"/>
                  </a:lnTo>
                  <a:lnTo>
                    <a:pt x="10833" y="26924"/>
                  </a:lnTo>
                  <a:lnTo>
                    <a:pt x="10909" y="28956"/>
                  </a:lnTo>
                  <a:lnTo>
                    <a:pt x="7874" y="26797"/>
                  </a:lnTo>
                  <a:lnTo>
                    <a:pt x="8496" y="28575"/>
                  </a:lnTo>
                  <a:lnTo>
                    <a:pt x="8953" y="29210"/>
                  </a:lnTo>
                  <a:lnTo>
                    <a:pt x="10071" y="29972"/>
                  </a:lnTo>
                  <a:lnTo>
                    <a:pt x="9042" y="30353"/>
                  </a:lnTo>
                  <a:lnTo>
                    <a:pt x="8140" y="29591"/>
                  </a:lnTo>
                  <a:lnTo>
                    <a:pt x="7505" y="30607"/>
                  </a:lnTo>
                  <a:lnTo>
                    <a:pt x="8039" y="30670"/>
                  </a:lnTo>
                  <a:lnTo>
                    <a:pt x="9334" y="30861"/>
                  </a:lnTo>
                  <a:lnTo>
                    <a:pt x="8305" y="31496"/>
                  </a:lnTo>
                  <a:lnTo>
                    <a:pt x="8039" y="32131"/>
                  </a:lnTo>
                  <a:lnTo>
                    <a:pt x="7035" y="31750"/>
                  </a:lnTo>
                  <a:lnTo>
                    <a:pt x="6769" y="32512"/>
                  </a:lnTo>
                  <a:lnTo>
                    <a:pt x="6756" y="32829"/>
                  </a:lnTo>
                  <a:lnTo>
                    <a:pt x="6756" y="37084"/>
                  </a:lnTo>
                  <a:lnTo>
                    <a:pt x="6604" y="36957"/>
                  </a:lnTo>
                  <a:lnTo>
                    <a:pt x="6286" y="37211"/>
                  </a:lnTo>
                  <a:lnTo>
                    <a:pt x="5956" y="37338"/>
                  </a:lnTo>
                  <a:lnTo>
                    <a:pt x="6070" y="37211"/>
                  </a:lnTo>
                  <a:lnTo>
                    <a:pt x="6286" y="36703"/>
                  </a:lnTo>
                  <a:lnTo>
                    <a:pt x="6718" y="36906"/>
                  </a:lnTo>
                  <a:lnTo>
                    <a:pt x="6756" y="37084"/>
                  </a:lnTo>
                  <a:lnTo>
                    <a:pt x="6756" y="32829"/>
                  </a:lnTo>
                  <a:lnTo>
                    <a:pt x="6680" y="34671"/>
                  </a:lnTo>
                  <a:lnTo>
                    <a:pt x="6642" y="34798"/>
                  </a:lnTo>
                  <a:lnTo>
                    <a:pt x="6642" y="35687"/>
                  </a:lnTo>
                  <a:lnTo>
                    <a:pt x="6616" y="35814"/>
                  </a:lnTo>
                  <a:lnTo>
                    <a:pt x="6642" y="35687"/>
                  </a:lnTo>
                  <a:lnTo>
                    <a:pt x="6642" y="34798"/>
                  </a:lnTo>
                  <a:lnTo>
                    <a:pt x="6362" y="35687"/>
                  </a:lnTo>
                  <a:lnTo>
                    <a:pt x="6108" y="35560"/>
                  </a:lnTo>
                  <a:lnTo>
                    <a:pt x="5905" y="35179"/>
                  </a:lnTo>
                  <a:lnTo>
                    <a:pt x="5486" y="35306"/>
                  </a:lnTo>
                  <a:lnTo>
                    <a:pt x="5245" y="37084"/>
                  </a:lnTo>
                  <a:lnTo>
                    <a:pt x="2781" y="39751"/>
                  </a:lnTo>
                  <a:lnTo>
                    <a:pt x="2743" y="40005"/>
                  </a:lnTo>
                  <a:lnTo>
                    <a:pt x="3187" y="40767"/>
                  </a:lnTo>
                  <a:lnTo>
                    <a:pt x="3263" y="41148"/>
                  </a:lnTo>
                  <a:lnTo>
                    <a:pt x="3340" y="41783"/>
                  </a:lnTo>
                  <a:lnTo>
                    <a:pt x="2755" y="41656"/>
                  </a:lnTo>
                  <a:lnTo>
                    <a:pt x="2590" y="41402"/>
                  </a:lnTo>
                  <a:lnTo>
                    <a:pt x="2870" y="42799"/>
                  </a:lnTo>
                  <a:lnTo>
                    <a:pt x="2971" y="44958"/>
                  </a:lnTo>
                  <a:lnTo>
                    <a:pt x="1689" y="45974"/>
                  </a:lnTo>
                  <a:lnTo>
                    <a:pt x="1511" y="45593"/>
                  </a:lnTo>
                  <a:lnTo>
                    <a:pt x="838" y="46482"/>
                  </a:lnTo>
                  <a:lnTo>
                    <a:pt x="2984" y="47244"/>
                  </a:lnTo>
                  <a:lnTo>
                    <a:pt x="1917" y="47879"/>
                  </a:lnTo>
                  <a:lnTo>
                    <a:pt x="1816" y="47752"/>
                  </a:lnTo>
                  <a:lnTo>
                    <a:pt x="1435" y="48742"/>
                  </a:lnTo>
                  <a:lnTo>
                    <a:pt x="1346" y="51308"/>
                  </a:lnTo>
                  <a:lnTo>
                    <a:pt x="1231" y="52578"/>
                  </a:lnTo>
                  <a:lnTo>
                    <a:pt x="1155" y="53086"/>
                  </a:lnTo>
                  <a:lnTo>
                    <a:pt x="495" y="53975"/>
                  </a:lnTo>
                  <a:lnTo>
                    <a:pt x="1790" y="54229"/>
                  </a:lnTo>
                  <a:lnTo>
                    <a:pt x="0" y="56134"/>
                  </a:lnTo>
                  <a:lnTo>
                    <a:pt x="1854" y="56134"/>
                  </a:lnTo>
                  <a:lnTo>
                    <a:pt x="1079" y="57404"/>
                  </a:lnTo>
                  <a:lnTo>
                    <a:pt x="698" y="57150"/>
                  </a:lnTo>
                  <a:lnTo>
                    <a:pt x="482" y="58420"/>
                  </a:lnTo>
                  <a:lnTo>
                    <a:pt x="368" y="59563"/>
                  </a:lnTo>
                  <a:lnTo>
                    <a:pt x="1612" y="59563"/>
                  </a:lnTo>
                  <a:lnTo>
                    <a:pt x="1917" y="60071"/>
                  </a:lnTo>
                  <a:lnTo>
                    <a:pt x="990" y="60198"/>
                  </a:lnTo>
                  <a:lnTo>
                    <a:pt x="2133" y="60833"/>
                  </a:lnTo>
                  <a:lnTo>
                    <a:pt x="1346" y="61341"/>
                  </a:lnTo>
                  <a:lnTo>
                    <a:pt x="1244" y="61595"/>
                  </a:lnTo>
                  <a:lnTo>
                    <a:pt x="1524" y="61976"/>
                  </a:lnTo>
                  <a:lnTo>
                    <a:pt x="1511" y="61722"/>
                  </a:lnTo>
                  <a:lnTo>
                    <a:pt x="1816" y="61468"/>
                  </a:lnTo>
                  <a:lnTo>
                    <a:pt x="2095" y="61341"/>
                  </a:lnTo>
                  <a:lnTo>
                    <a:pt x="2501" y="61849"/>
                  </a:lnTo>
                  <a:lnTo>
                    <a:pt x="2603" y="62357"/>
                  </a:lnTo>
                  <a:lnTo>
                    <a:pt x="2070" y="63627"/>
                  </a:lnTo>
                  <a:lnTo>
                    <a:pt x="1612" y="63754"/>
                  </a:lnTo>
                  <a:lnTo>
                    <a:pt x="2603" y="64897"/>
                  </a:lnTo>
                  <a:lnTo>
                    <a:pt x="3136" y="65405"/>
                  </a:lnTo>
                  <a:lnTo>
                    <a:pt x="2895" y="65481"/>
                  </a:lnTo>
                  <a:lnTo>
                    <a:pt x="3517" y="65786"/>
                  </a:lnTo>
                  <a:lnTo>
                    <a:pt x="1333" y="65659"/>
                  </a:lnTo>
                  <a:lnTo>
                    <a:pt x="2578" y="66294"/>
                  </a:lnTo>
                  <a:lnTo>
                    <a:pt x="2705" y="66040"/>
                  </a:lnTo>
                  <a:lnTo>
                    <a:pt x="3111" y="66167"/>
                  </a:lnTo>
                  <a:lnTo>
                    <a:pt x="3302" y="66040"/>
                  </a:lnTo>
                  <a:lnTo>
                    <a:pt x="3098" y="66548"/>
                  </a:lnTo>
                  <a:lnTo>
                    <a:pt x="3060" y="66929"/>
                  </a:lnTo>
                  <a:lnTo>
                    <a:pt x="3517" y="67818"/>
                  </a:lnTo>
                  <a:lnTo>
                    <a:pt x="4165" y="68453"/>
                  </a:lnTo>
                  <a:lnTo>
                    <a:pt x="3517" y="68580"/>
                  </a:lnTo>
                  <a:lnTo>
                    <a:pt x="4152" y="70104"/>
                  </a:lnTo>
                  <a:lnTo>
                    <a:pt x="5537" y="71247"/>
                  </a:lnTo>
                  <a:lnTo>
                    <a:pt x="6591" y="72517"/>
                  </a:lnTo>
                  <a:lnTo>
                    <a:pt x="6451" y="71882"/>
                  </a:lnTo>
                  <a:lnTo>
                    <a:pt x="7429" y="71374"/>
                  </a:lnTo>
                  <a:lnTo>
                    <a:pt x="7594" y="71475"/>
                  </a:lnTo>
                  <a:lnTo>
                    <a:pt x="7708" y="71755"/>
                  </a:lnTo>
                  <a:lnTo>
                    <a:pt x="8128" y="71755"/>
                  </a:lnTo>
                  <a:lnTo>
                    <a:pt x="8420" y="72390"/>
                  </a:lnTo>
                  <a:lnTo>
                    <a:pt x="7505" y="72898"/>
                  </a:lnTo>
                  <a:lnTo>
                    <a:pt x="7023" y="72771"/>
                  </a:lnTo>
                  <a:lnTo>
                    <a:pt x="7797" y="73152"/>
                  </a:lnTo>
                  <a:lnTo>
                    <a:pt x="7594" y="73406"/>
                  </a:lnTo>
                  <a:lnTo>
                    <a:pt x="7366" y="73279"/>
                  </a:lnTo>
                  <a:lnTo>
                    <a:pt x="7035" y="73533"/>
                  </a:lnTo>
                  <a:lnTo>
                    <a:pt x="7594" y="73431"/>
                  </a:lnTo>
                  <a:lnTo>
                    <a:pt x="7645" y="73660"/>
                  </a:lnTo>
                  <a:lnTo>
                    <a:pt x="7188" y="75311"/>
                  </a:lnTo>
                  <a:lnTo>
                    <a:pt x="8343" y="74930"/>
                  </a:lnTo>
                  <a:lnTo>
                    <a:pt x="8166" y="75057"/>
                  </a:lnTo>
                  <a:lnTo>
                    <a:pt x="9436" y="76454"/>
                  </a:lnTo>
                  <a:lnTo>
                    <a:pt x="10287" y="76708"/>
                  </a:lnTo>
                  <a:lnTo>
                    <a:pt x="11531" y="77597"/>
                  </a:lnTo>
                  <a:lnTo>
                    <a:pt x="12077" y="76835"/>
                  </a:lnTo>
                  <a:lnTo>
                    <a:pt x="12407" y="77343"/>
                  </a:lnTo>
                  <a:lnTo>
                    <a:pt x="13169" y="76962"/>
                  </a:lnTo>
                  <a:lnTo>
                    <a:pt x="13893" y="77851"/>
                  </a:lnTo>
                  <a:lnTo>
                    <a:pt x="14643" y="78994"/>
                  </a:lnTo>
                  <a:lnTo>
                    <a:pt x="15976" y="79502"/>
                  </a:lnTo>
                  <a:lnTo>
                    <a:pt x="16916" y="79387"/>
                  </a:lnTo>
                  <a:lnTo>
                    <a:pt x="18211" y="79629"/>
                  </a:lnTo>
                  <a:lnTo>
                    <a:pt x="17360" y="80010"/>
                  </a:lnTo>
                  <a:lnTo>
                    <a:pt x="18999" y="80391"/>
                  </a:lnTo>
                  <a:lnTo>
                    <a:pt x="19545" y="80391"/>
                  </a:lnTo>
                  <a:lnTo>
                    <a:pt x="21653" y="79883"/>
                  </a:lnTo>
                  <a:lnTo>
                    <a:pt x="21310" y="79502"/>
                  </a:lnTo>
                  <a:lnTo>
                    <a:pt x="21336" y="79121"/>
                  </a:lnTo>
                  <a:lnTo>
                    <a:pt x="21691" y="78994"/>
                  </a:lnTo>
                  <a:lnTo>
                    <a:pt x="22034" y="79375"/>
                  </a:lnTo>
                  <a:lnTo>
                    <a:pt x="22136" y="79629"/>
                  </a:lnTo>
                  <a:lnTo>
                    <a:pt x="22009" y="80010"/>
                  </a:lnTo>
                  <a:lnTo>
                    <a:pt x="23152" y="79375"/>
                  </a:lnTo>
                  <a:lnTo>
                    <a:pt x="24434" y="79756"/>
                  </a:lnTo>
                  <a:lnTo>
                    <a:pt x="27203" y="80137"/>
                  </a:lnTo>
                  <a:lnTo>
                    <a:pt x="28613" y="80010"/>
                  </a:lnTo>
                  <a:lnTo>
                    <a:pt x="28879" y="79375"/>
                  </a:lnTo>
                  <a:lnTo>
                    <a:pt x="29032" y="78994"/>
                  </a:lnTo>
                  <a:lnTo>
                    <a:pt x="29146" y="78867"/>
                  </a:lnTo>
                  <a:lnTo>
                    <a:pt x="29375" y="78613"/>
                  </a:lnTo>
                  <a:lnTo>
                    <a:pt x="30238" y="77470"/>
                  </a:lnTo>
                  <a:lnTo>
                    <a:pt x="31038" y="77089"/>
                  </a:lnTo>
                  <a:lnTo>
                    <a:pt x="30099" y="78232"/>
                  </a:lnTo>
                  <a:lnTo>
                    <a:pt x="30886" y="78359"/>
                  </a:lnTo>
                  <a:lnTo>
                    <a:pt x="31457" y="77089"/>
                  </a:lnTo>
                  <a:lnTo>
                    <a:pt x="31508" y="76962"/>
                  </a:lnTo>
                  <a:lnTo>
                    <a:pt x="31572" y="76835"/>
                  </a:lnTo>
                  <a:lnTo>
                    <a:pt x="31851" y="76200"/>
                  </a:lnTo>
                  <a:lnTo>
                    <a:pt x="33591" y="76708"/>
                  </a:lnTo>
                  <a:lnTo>
                    <a:pt x="33782" y="76200"/>
                  </a:lnTo>
                  <a:lnTo>
                    <a:pt x="34213" y="75057"/>
                  </a:lnTo>
                  <a:lnTo>
                    <a:pt x="36690" y="76073"/>
                  </a:lnTo>
                  <a:lnTo>
                    <a:pt x="36804" y="75057"/>
                  </a:lnTo>
                  <a:lnTo>
                    <a:pt x="36817" y="74930"/>
                  </a:lnTo>
                  <a:lnTo>
                    <a:pt x="36842" y="74676"/>
                  </a:lnTo>
                  <a:lnTo>
                    <a:pt x="36982" y="73406"/>
                  </a:lnTo>
                  <a:lnTo>
                    <a:pt x="37084" y="72517"/>
                  </a:lnTo>
                  <a:lnTo>
                    <a:pt x="37109" y="72263"/>
                  </a:lnTo>
                  <a:lnTo>
                    <a:pt x="39154" y="72136"/>
                  </a:lnTo>
                  <a:lnTo>
                    <a:pt x="38696" y="71882"/>
                  </a:lnTo>
                  <a:lnTo>
                    <a:pt x="38595" y="71374"/>
                  </a:lnTo>
                  <a:lnTo>
                    <a:pt x="38569" y="71247"/>
                  </a:lnTo>
                  <a:lnTo>
                    <a:pt x="38887" y="71475"/>
                  </a:lnTo>
                  <a:lnTo>
                    <a:pt x="38849" y="71247"/>
                  </a:lnTo>
                  <a:lnTo>
                    <a:pt x="38925" y="70993"/>
                  </a:lnTo>
                  <a:lnTo>
                    <a:pt x="39585" y="70104"/>
                  </a:lnTo>
                  <a:lnTo>
                    <a:pt x="40652" y="68961"/>
                  </a:lnTo>
                  <a:lnTo>
                    <a:pt x="41960" y="67818"/>
                  </a:lnTo>
                  <a:lnTo>
                    <a:pt x="42024" y="67945"/>
                  </a:lnTo>
                  <a:lnTo>
                    <a:pt x="42583" y="67818"/>
                  </a:lnTo>
                  <a:lnTo>
                    <a:pt x="42735" y="68072"/>
                  </a:lnTo>
                  <a:lnTo>
                    <a:pt x="42837" y="68580"/>
                  </a:lnTo>
                  <a:lnTo>
                    <a:pt x="42824" y="67818"/>
                  </a:lnTo>
                  <a:lnTo>
                    <a:pt x="42875" y="66802"/>
                  </a:lnTo>
                  <a:lnTo>
                    <a:pt x="43002" y="65405"/>
                  </a:lnTo>
                  <a:lnTo>
                    <a:pt x="43014" y="67437"/>
                  </a:lnTo>
                  <a:lnTo>
                    <a:pt x="42900" y="68072"/>
                  </a:lnTo>
                  <a:lnTo>
                    <a:pt x="42989" y="67691"/>
                  </a:lnTo>
                  <a:lnTo>
                    <a:pt x="43294" y="67691"/>
                  </a:lnTo>
                  <a:lnTo>
                    <a:pt x="43980" y="68072"/>
                  </a:lnTo>
                  <a:lnTo>
                    <a:pt x="47256" y="69723"/>
                  </a:lnTo>
                  <a:lnTo>
                    <a:pt x="49301" y="67691"/>
                  </a:lnTo>
                  <a:lnTo>
                    <a:pt x="50965" y="66040"/>
                  </a:lnTo>
                  <a:lnTo>
                    <a:pt x="51358" y="64770"/>
                  </a:lnTo>
                  <a:lnTo>
                    <a:pt x="51435" y="65151"/>
                  </a:lnTo>
                  <a:lnTo>
                    <a:pt x="51663" y="65278"/>
                  </a:lnTo>
                  <a:lnTo>
                    <a:pt x="51498" y="65532"/>
                  </a:lnTo>
                  <a:lnTo>
                    <a:pt x="52374" y="65659"/>
                  </a:lnTo>
                  <a:lnTo>
                    <a:pt x="52603" y="64770"/>
                  </a:lnTo>
                  <a:lnTo>
                    <a:pt x="52705" y="64389"/>
                  </a:lnTo>
                  <a:lnTo>
                    <a:pt x="52768" y="64135"/>
                  </a:lnTo>
                  <a:lnTo>
                    <a:pt x="52336" y="63754"/>
                  </a:lnTo>
                  <a:lnTo>
                    <a:pt x="52628" y="63500"/>
                  </a:lnTo>
                  <a:lnTo>
                    <a:pt x="52793" y="64008"/>
                  </a:lnTo>
                  <a:lnTo>
                    <a:pt x="53835" y="64008"/>
                  </a:lnTo>
                  <a:lnTo>
                    <a:pt x="53657" y="63500"/>
                  </a:lnTo>
                  <a:lnTo>
                    <a:pt x="53568" y="63246"/>
                  </a:lnTo>
                  <a:lnTo>
                    <a:pt x="53441" y="62865"/>
                  </a:lnTo>
                  <a:lnTo>
                    <a:pt x="53301" y="62484"/>
                  </a:lnTo>
                  <a:lnTo>
                    <a:pt x="54063" y="62826"/>
                  </a:lnTo>
                  <a:lnTo>
                    <a:pt x="54508" y="62484"/>
                  </a:lnTo>
                  <a:lnTo>
                    <a:pt x="55181" y="62103"/>
                  </a:lnTo>
                  <a:lnTo>
                    <a:pt x="54330" y="61722"/>
                  </a:lnTo>
                  <a:lnTo>
                    <a:pt x="55219" y="61341"/>
                  </a:lnTo>
                  <a:lnTo>
                    <a:pt x="55206" y="61214"/>
                  </a:lnTo>
                  <a:lnTo>
                    <a:pt x="55194" y="60833"/>
                  </a:lnTo>
                  <a:lnTo>
                    <a:pt x="55156" y="60198"/>
                  </a:lnTo>
                  <a:lnTo>
                    <a:pt x="56007" y="59944"/>
                  </a:lnTo>
                  <a:lnTo>
                    <a:pt x="55562" y="59055"/>
                  </a:lnTo>
                  <a:lnTo>
                    <a:pt x="57340" y="59055"/>
                  </a:lnTo>
                  <a:lnTo>
                    <a:pt x="56375" y="58166"/>
                  </a:lnTo>
                  <a:lnTo>
                    <a:pt x="57416" y="59055"/>
                  </a:lnTo>
                  <a:lnTo>
                    <a:pt x="57912" y="58166"/>
                  </a:lnTo>
                  <a:lnTo>
                    <a:pt x="58191" y="57658"/>
                  </a:lnTo>
                  <a:lnTo>
                    <a:pt x="58204" y="57277"/>
                  </a:lnTo>
                  <a:lnTo>
                    <a:pt x="58064" y="56642"/>
                  </a:lnTo>
                  <a:lnTo>
                    <a:pt x="58280" y="57150"/>
                  </a:lnTo>
                  <a:lnTo>
                    <a:pt x="58623" y="56642"/>
                  </a:lnTo>
                  <a:lnTo>
                    <a:pt x="58712" y="56515"/>
                  </a:lnTo>
                  <a:lnTo>
                    <a:pt x="59042" y="57023"/>
                  </a:lnTo>
                  <a:lnTo>
                    <a:pt x="59423" y="56515"/>
                  </a:lnTo>
                  <a:lnTo>
                    <a:pt x="59575" y="55880"/>
                  </a:lnTo>
                  <a:lnTo>
                    <a:pt x="58928" y="55626"/>
                  </a:lnTo>
                  <a:lnTo>
                    <a:pt x="60998" y="55499"/>
                  </a:lnTo>
                  <a:lnTo>
                    <a:pt x="60566" y="54864"/>
                  </a:lnTo>
                  <a:lnTo>
                    <a:pt x="59207" y="52832"/>
                  </a:lnTo>
                  <a:lnTo>
                    <a:pt x="61353" y="53467"/>
                  </a:lnTo>
                  <a:lnTo>
                    <a:pt x="61493" y="52832"/>
                  </a:lnTo>
                  <a:lnTo>
                    <a:pt x="62598" y="48514"/>
                  </a:lnTo>
                  <a:lnTo>
                    <a:pt x="62788" y="47879"/>
                  </a:lnTo>
                  <a:lnTo>
                    <a:pt x="63525" y="48260"/>
                  </a:lnTo>
                  <a:lnTo>
                    <a:pt x="63347" y="47879"/>
                  </a:lnTo>
                  <a:lnTo>
                    <a:pt x="63055" y="47244"/>
                  </a:lnTo>
                  <a:lnTo>
                    <a:pt x="62992" y="47117"/>
                  </a:lnTo>
                  <a:lnTo>
                    <a:pt x="63995" y="45720"/>
                  </a:lnTo>
                  <a:lnTo>
                    <a:pt x="64350" y="45466"/>
                  </a:lnTo>
                  <a:lnTo>
                    <a:pt x="64414" y="45974"/>
                  </a:lnTo>
                  <a:lnTo>
                    <a:pt x="64516" y="46355"/>
                  </a:lnTo>
                  <a:lnTo>
                    <a:pt x="64592" y="46482"/>
                  </a:lnTo>
                  <a:lnTo>
                    <a:pt x="64706" y="45466"/>
                  </a:lnTo>
                  <a:lnTo>
                    <a:pt x="64719" y="45339"/>
                  </a:lnTo>
                  <a:lnTo>
                    <a:pt x="64782" y="44704"/>
                  </a:lnTo>
                  <a:lnTo>
                    <a:pt x="65646" y="43815"/>
                  </a:lnTo>
                  <a:lnTo>
                    <a:pt x="66014" y="43434"/>
                  </a:lnTo>
                  <a:close/>
                </a:path>
                <a:path w="68579" h="80644">
                  <a:moveTo>
                    <a:pt x="66509" y="41656"/>
                  </a:moveTo>
                  <a:lnTo>
                    <a:pt x="65913" y="41529"/>
                  </a:lnTo>
                  <a:lnTo>
                    <a:pt x="65938" y="41910"/>
                  </a:lnTo>
                  <a:lnTo>
                    <a:pt x="66040" y="42037"/>
                  </a:lnTo>
                  <a:lnTo>
                    <a:pt x="66065" y="42240"/>
                  </a:lnTo>
                  <a:lnTo>
                    <a:pt x="66128" y="42646"/>
                  </a:lnTo>
                  <a:lnTo>
                    <a:pt x="66128" y="42443"/>
                  </a:lnTo>
                  <a:lnTo>
                    <a:pt x="66078" y="42252"/>
                  </a:lnTo>
                  <a:lnTo>
                    <a:pt x="66141" y="41910"/>
                  </a:lnTo>
                  <a:lnTo>
                    <a:pt x="66509" y="41656"/>
                  </a:lnTo>
                  <a:close/>
                </a:path>
                <a:path w="68579" h="80644">
                  <a:moveTo>
                    <a:pt x="66624" y="27343"/>
                  </a:moveTo>
                  <a:lnTo>
                    <a:pt x="66128" y="27381"/>
                  </a:lnTo>
                  <a:lnTo>
                    <a:pt x="66306" y="27520"/>
                  </a:lnTo>
                  <a:lnTo>
                    <a:pt x="66471" y="27660"/>
                  </a:lnTo>
                  <a:lnTo>
                    <a:pt x="66586" y="27813"/>
                  </a:lnTo>
                  <a:lnTo>
                    <a:pt x="66624" y="27546"/>
                  </a:lnTo>
                  <a:lnTo>
                    <a:pt x="66624" y="27343"/>
                  </a:lnTo>
                  <a:close/>
                </a:path>
                <a:path w="68579" h="80644">
                  <a:moveTo>
                    <a:pt x="66776" y="28219"/>
                  </a:moveTo>
                  <a:lnTo>
                    <a:pt x="66738" y="28003"/>
                  </a:lnTo>
                  <a:lnTo>
                    <a:pt x="66586" y="27813"/>
                  </a:lnTo>
                  <a:lnTo>
                    <a:pt x="66560" y="28028"/>
                  </a:lnTo>
                  <a:lnTo>
                    <a:pt x="66484" y="28282"/>
                  </a:lnTo>
                  <a:lnTo>
                    <a:pt x="66624" y="28486"/>
                  </a:lnTo>
                  <a:lnTo>
                    <a:pt x="66776" y="28219"/>
                  </a:lnTo>
                  <a:close/>
                </a:path>
                <a:path w="68579" h="80644">
                  <a:moveTo>
                    <a:pt x="68224" y="31877"/>
                  </a:moveTo>
                  <a:lnTo>
                    <a:pt x="68173" y="31750"/>
                  </a:lnTo>
                  <a:lnTo>
                    <a:pt x="68008" y="31369"/>
                  </a:lnTo>
                  <a:lnTo>
                    <a:pt x="67906" y="31115"/>
                  </a:lnTo>
                  <a:lnTo>
                    <a:pt x="67335" y="31369"/>
                  </a:lnTo>
                  <a:lnTo>
                    <a:pt x="67386" y="30607"/>
                  </a:lnTo>
                  <a:lnTo>
                    <a:pt x="66725" y="30099"/>
                  </a:lnTo>
                  <a:lnTo>
                    <a:pt x="66649" y="29845"/>
                  </a:lnTo>
                  <a:lnTo>
                    <a:pt x="66725" y="29718"/>
                  </a:lnTo>
                  <a:lnTo>
                    <a:pt x="66890" y="29464"/>
                  </a:lnTo>
                  <a:lnTo>
                    <a:pt x="67398" y="29972"/>
                  </a:lnTo>
                  <a:lnTo>
                    <a:pt x="67271" y="29337"/>
                  </a:lnTo>
                  <a:lnTo>
                    <a:pt x="67106" y="28575"/>
                  </a:lnTo>
                  <a:lnTo>
                    <a:pt x="66713" y="29337"/>
                  </a:lnTo>
                  <a:lnTo>
                    <a:pt x="66090" y="28702"/>
                  </a:lnTo>
                  <a:lnTo>
                    <a:pt x="65265" y="29464"/>
                  </a:lnTo>
                  <a:lnTo>
                    <a:pt x="65544" y="28575"/>
                  </a:lnTo>
                  <a:lnTo>
                    <a:pt x="65671" y="28702"/>
                  </a:lnTo>
                  <a:lnTo>
                    <a:pt x="65646" y="28575"/>
                  </a:lnTo>
                  <a:lnTo>
                    <a:pt x="65570" y="28194"/>
                  </a:lnTo>
                  <a:lnTo>
                    <a:pt x="65519" y="27940"/>
                  </a:lnTo>
                  <a:lnTo>
                    <a:pt x="65976" y="27559"/>
                  </a:lnTo>
                  <a:lnTo>
                    <a:pt x="66128" y="27432"/>
                  </a:lnTo>
                  <a:lnTo>
                    <a:pt x="65735" y="27178"/>
                  </a:lnTo>
                  <a:lnTo>
                    <a:pt x="65303" y="26797"/>
                  </a:lnTo>
                  <a:lnTo>
                    <a:pt x="65532" y="26289"/>
                  </a:lnTo>
                  <a:lnTo>
                    <a:pt x="65874" y="26162"/>
                  </a:lnTo>
                  <a:lnTo>
                    <a:pt x="66802" y="26289"/>
                  </a:lnTo>
                  <a:lnTo>
                    <a:pt x="66916" y="26162"/>
                  </a:lnTo>
                  <a:lnTo>
                    <a:pt x="67030" y="26035"/>
                  </a:lnTo>
                  <a:lnTo>
                    <a:pt x="66040" y="25908"/>
                  </a:lnTo>
                  <a:lnTo>
                    <a:pt x="66459" y="24511"/>
                  </a:lnTo>
                  <a:lnTo>
                    <a:pt x="65925" y="24384"/>
                  </a:lnTo>
                  <a:lnTo>
                    <a:pt x="65786" y="24345"/>
                  </a:lnTo>
                  <a:lnTo>
                    <a:pt x="66230" y="24257"/>
                  </a:lnTo>
                  <a:lnTo>
                    <a:pt x="66332" y="24130"/>
                  </a:lnTo>
                  <a:lnTo>
                    <a:pt x="65519" y="24003"/>
                  </a:lnTo>
                  <a:lnTo>
                    <a:pt x="65684" y="23622"/>
                  </a:lnTo>
                  <a:lnTo>
                    <a:pt x="66268" y="23495"/>
                  </a:lnTo>
                  <a:lnTo>
                    <a:pt x="66141" y="22479"/>
                  </a:lnTo>
                  <a:lnTo>
                    <a:pt x="64935" y="24130"/>
                  </a:lnTo>
                  <a:lnTo>
                    <a:pt x="65239" y="22860"/>
                  </a:lnTo>
                  <a:lnTo>
                    <a:pt x="65316" y="22987"/>
                  </a:lnTo>
                  <a:lnTo>
                    <a:pt x="65417" y="22860"/>
                  </a:lnTo>
                  <a:lnTo>
                    <a:pt x="65582" y="23114"/>
                  </a:lnTo>
                  <a:lnTo>
                    <a:pt x="65595" y="22860"/>
                  </a:lnTo>
                  <a:lnTo>
                    <a:pt x="65620" y="21717"/>
                  </a:lnTo>
                  <a:lnTo>
                    <a:pt x="64846" y="21209"/>
                  </a:lnTo>
                  <a:lnTo>
                    <a:pt x="64452" y="20955"/>
                  </a:lnTo>
                  <a:lnTo>
                    <a:pt x="64439" y="20066"/>
                  </a:lnTo>
                  <a:lnTo>
                    <a:pt x="64439" y="19939"/>
                  </a:lnTo>
                  <a:lnTo>
                    <a:pt x="64757" y="19685"/>
                  </a:lnTo>
                  <a:lnTo>
                    <a:pt x="65392" y="19177"/>
                  </a:lnTo>
                  <a:lnTo>
                    <a:pt x="65176" y="18796"/>
                  </a:lnTo>
                  <a:lnTo>
                    <a:pt x="65036" y="18542"/>
                  </a:lnTo>
                  <a:lnTo>
                    <a:pt x="63258" y="17526"/>
                  </a:lnTo>
                  <a:lnTo>
                    <a:pt x="63093" y="17018"/>
                  </a:lnTo>
                  <a:lnTo>
                    <a:pt x="62750" y="16002"/>
                  </a:lnTo>
                  <a:lnTo>
                    <a:pt x="62788" y="16383"/>
                  </a:lnTo>
                  <a:lnTo>
                    <a:pt x="61264" y="17018"/>
                  </a:lnTo>
                  <a:lnTo>
                    <a:pt x="62903" y="14986"/>
                  </a:lnTo>
                  <a:lnTo>
                    <a:pt x="62369" y="14859"/>
                  </a:lnTo>
                  <a:lnTo>
                    <a:pt x="62141" y="14795"/>
                  </a:lnTo>
                  <a:lnTo>
                    <a:pt x="62268" y="14732"/>
                  </a:lnTo>
                  <a:lnTo>
                    <a:pt x="62725" y="14478"/>
                  </a:lnTo>
                  <a:lnTo>
                    <a:pt x="62547" y="14478"/>
                  </a:lnTo>
                  <a:lnTo>
                    <a:pt x="62166" y="13462"/>
                  </a:lnTo>
                  <a:lnTo>
                    <a:pt x="60998" y="12954"/>
                  </a:lnTo>
                  <a:lnTo>
                    <a:pt x="59817" y="12192"/>
                  </a:lnTo>
                  <a:lnTo>
                    <a:pt x="59613" y="12065"/>
                  </a:lnTo>
                  <a:lnTo>
                    <a:pt x="60058" y="11938"/>
                  </a:lnTo>
                  <a:lnTo>
                    <a:pt x="59969" y="11176"/>
                  </a:lnTo>
                  <a:lnTo>
                    <a:pt x="59804" y="11049"/>
                  </a:lnTo>
                  <a:lnTo>
                    <a:pt x="59143" y="10541"/>
                  </a:lnTo>
                  <a:lnTo>
                    <a:pt x="58889" y="10033"/>
                  </a:lnTo>
                  <a:lnTo>
                    <a:pt x="58826" y="9906"/>
                  </a:lnTo>
                  <a:lnTo>
                    <a:pt x="58394" y="10033"/>
                  </a:lnTo>
                  <a:lnTo>
                    <a:pt x="58191" y="9779"/>
                  </a:lnTo>
                  <a:lnTo>
                    <a:pt x="57912" y="10287"/>
                  </a:lnTo>
                  <a:lnTo>
                    <a:pt x="57962" y="9271"/>
                  </a:lnTo>
                  <a:lnTo>
                    <a:pt x="58064" y="7112"/>
                  </a:lnTo>
                  <a:lnTo>
                    <a:pt x="55118" y="8382"/>
                  </a:lnTo>
                  <a:lnTo>
                    <a:pt x="54495" y="9296"/>
                  </a:lnTo>
                  <a:lnTo>
                    <a:pt x="54521" y="9906"/>
                  </a:lnTo>
                  <a:lnTo>
                    <a:pt x="54229" y="10287"/>
                  </a:lnTo>
                  <a:lnTo>
                    <a:pt x="54546" y="10287"/>
                  </a:lnTo>
                  <a:lnTo>
                    <a:pt x="54190" y="10668"/>
                  </a:lnTo>
                  <a:lnTo>
                    <a:pt x="54114" y="11430"/>
                  </a:lnTo>
                  <a:lnTo>
                    <a:pt x="54013" y="11684"/>
                  </a:lnTo>
                  <a:lnTo>
                    <a:pt x="54559" y="11049"/>
                  </a:lnTo>
                  <a:lnTo>
                    <a:pt x="54825" y="11176"/>
                  </a:lnTo>
                  <a:lnTo>
                    <a:pt x="55372" y="11684"/>
                  </a:lnTo>
                  <a:lnTo>
                    <a:pt x="54508" y="11938"/>
                  </a:lnTo>
                  <a:lnTo>
                    <a:pt x="54597" y="12446"/>
                  </a:lnTo>
                  <a:lnTo>
                    <a:pt x="55003" y="12192"/>
                  </a:lnTo>
                  <a:lnTo>
                    <a:pt x="55029" y="12827"/>
                  </a:lnTo>
                  <a:lnTo>
                    <a:pt x="55676" y="12192"/>
                  </a:lnTo>
                  <a:lnTo>
                    <a:pt x="55740" y="12446"/>
                  </a:lnTo>
                  <a:lnTo>
                    <a:pt x="55549" y="12700"/>
                  </a:lnTo>
                  <a:lnTo>
                    <a:pt x="55422" y="12827"/>
                  </a:lnTo>
                  <a:lnTo>
                    <a:pt x="55956" y="12827"/>
                  </a:lnTo>
                  <a:lnTo>
                    <a:pt x="56654" y="14097"/>
                  </a:lnTo>
                  <a:lnTo>
                    <a:pt x="56984" y="13335"/>
                  </a:lnTo>
                  <a:lnTo>
                    <a:pt x="57086" y="12954"/>
                  </a:lnTo>
                  <a:lnTo>
                    <a:pt x="58686" y="13335"/>
                  </a:lnTo>
                  <a:lnTo>
                    <a:pt x="58394" y="15367"/>
                  </a:lnTo>
                  <a:lnTo>
                    <a:pt x="59372" y="16129"/>
                  </a:lnTo>
                  <a:lnTo>
                    <a:pt x="59118" y="16256"/>
                  </a:lnTo>
                  <a:lnTo>
                    <a:pt x="59804" y="16764"/>
                  </a:lnTo>
                  <a:lnTo>
                    <a:pt x="60134" y="17526"/>
                  </a:lnTo>
                  <a:lnTo>
                    <a:pt x="60972" y="17653"/>
                  </a:lnTo>
                  <a:lnTo>
                    <a:pt x="61074" y="17907"/>
                  </a:lnTo>
                  <a:lnTo>
                    <a:pt x="60718" y="18415"/>
                  </a:lnTo>
                  <a:lnTo>
                    <a:pt x="60363" y="18542"/>
                  </a:lnTo>
                  <a:lnTo>
                    <a:pt x="60807" y="18923"/>
                  </a:lnTo>
                  <a:lnTo>
                    <a:pt x="61163" y="18796"/>
                  </a:lnTo>
                  <a:lnTo>
                    <a:pt x="61048" y="19685"/>
                  </a:lnTo>
                  <a:lnTo>
                    <a:pt x="60477" y="19469"/>
                  </a:lnTo>
                  <a:lnTo>
                    <a:pt x="60718" y="20066"/>
                  </a:lnTo>
                  <a:lnTo>
                    <a:pt x="60452" y="19469"/>
                  </a:lnTo>
                  <a:lnTo>
                    <a:pt x="60477" y="19672"/>
                  </a:lnTo>
                  <a:lnTo>
                    <a:pt x="60540" y="20066"/>
                  </a:lnTo>
                  <a:lnTo>
                    <a:pt x="60109" y="20447"/>
                  </a:lnTo>
                  <a:lnTo>
                    <a:pt x="61188" y="20828"/>
                  </a:lnTo>
                  <a:lnTo>
                    <a:pt x="60363" y="20955"/>
                  </a:lnTo>
                  <a:lnTo>
                    <a:pt x="60502" y="21717"/>
                  </a:lnTo>
                  <a:lnTo>
                    <a:pt x="60807" y="21971"/>
                  </a:lnTo>
                  <a:lnTo>
                    <a:pt x="61163" y="21209"/>
                  </a:lnTo>
                  <a:lnTo>
                    <a:pt x="61417" y="21590"/>
                  </a:lnTo>
                  <a:lnTo>
                    <a:pt x="61493" y="22225"/>
                  </a:lnTo>
                  <a:lnTo>
                    <a:pt x="60464" y="22352"/>
                  </a:lnTo>
                  <a:lnTo>
                    <a:pt x="59728" y="24003"/>
                  </a:lnTo>
                  <a:lnTo>
                    <a:pt x="63271" y="24257"/>
                  </a:lnTo>
                  <a:lnTo>
                    <a:pt x="62318" y="25044"/>
                  </a:lnTo>
                  <a:lnTo>
                    <a:pt x="62661" y="25146"/>
                  </a:lnTo>
                  <a:lnTo>
                    <a:pt x="62649" y="25781"/>
                  </a:lnTo>
                  <a:lnTo>
                    <a:pt x="61341" y="26670"/>
                  </a:lnTo>
                  <a:lnTo>
                    <a:pt x="61353" y="26924"/>
                  </a:lnTo>
                  <a:lnTo>
                    <a:pt x="60896" y="27813"/>
                  </a:lnTo>
                  <a:lnTo>
                    <a:pt x="62941" y="27559"/>
                  </a:lnTo>
                  <a:lnTo>
                    <a:pt x="62661" y="28448"/>
                  </a:lnTo>
                  <a:lnTo>
                    <a:pt x="63017" y="28321"/>
                  </a:lnTo>
                  <a:lnTo>
                    <a:pt x="63982" y="28194"/>
                  </a:lnTo>
                  <a:lnTo>
                    <a:pt x="64135" y="28448"/>
                  </a:lnTo>
                  <a:lnTo>
                    <a:pt x="64249" y="29591"/>
                  </a:lnTo>
                  <a:lnTo>
                    <a:pt x="62865" y="29718"/>
                  </a:lnTo>
                  <a:lnTo>
                    <a:pt x="62661" y="29464"/>
                  </a:lnTo>
                  <a:lnTo>
                    <a:pt x="62534" y="29260"/>
                  </a:lnTo>
                  <a:lnTo>
                    <a:pt x="62636" y="29083"/>
                  </a:lnTo>
                  <a:lnTo>
                    <a:pt x="62445" y="28702"/>
                  </a:lnTo>
                  <a:lnTo>
                    <a:pt x="62064" y="28956"/>
                  </a:lnTo>
                  <a:lnTo>
                    <a:pt x="62433" y="28956"/>
                  </a:lnTo>
                  <a:lnTo>
                    <a:pt x="62191" y="29210"/>
                  </a:lnTo>
                  <a:lnTo>
                    <a:pt x="62141" y="30149"/>
                  </a:lnTo>
                  <a:lnTo>
                    <a:pt x="62230" y="29984"/>
                  </a:lnTo>
                  <a:lnTo>
                    <a:pt x="62166" y="30175"/>
                  </a:lnTo>
                  <a:lnTo>
                    <a:pt x="62052" y="30327"/>
                  </a:lnTo>
                  <a:lnTo>
                    <a:pt x="61823" y="30734"/>
                  </a:lnTo>
                  <a:lnTo>
                    <a:pt x="62128" y="30988"/>
                  </a:lnTo>
                  <a:lnTo>
                    <a:pt x="62230" y="31242"/>
                  </a:lnTo>
                  <a:lnTo>
                    <a:pt x="61925" y="32004"/>
                  </a:lnTo>
                  <a:lnTo>
                    <a:pt x="62128" y="31877"/>
                  </a:lnTo>
                  <a:lnTo>
                    <a:pt x="62560" y="31750"/>
                  </a:lnTo>
                  <a:lnTo>
                    <a:pt x="62433" y="32131"/>
                  </a:lnTo>
                  <a:lnTo>
                    <a:pt x="61988" y="33147"/>
                  </a:lnTo>
                  <a:lnTo>
                    <a:pt x="63195" y="32512"/>
                  </a:lnTo>
                  <a:lnTo>
                    <a:pt x="63258" y="33401"/>
                  </a:lnTo>
                  <a:lnTo>
                    <a:pt x="62661" y="33909"/>
                  </a:lnTo>
                  <a:lnTo>
                    <a:pt x="61963" y="33147"/>
                  </a:lnTo>
                  <a:lnTo>
                    <a:pt x="62331" y="34036"/>
                  </a:lnTo>
                  <a:lnTo>
                    <a:pt x="61874" y="34544"/>
                  </a:lnTo>
                  <a:lnTo>
                    <a:pt x="61099" y="33782"/>
                  </a:lnTo>
                  <a:lnTo>
                    <a:pt x="61658" y="34671"/>
                  </a:lnTo>
                  <a:lnTo>
                    <a:pt x="60401" y="35052"/>
                  </a:lnTo>
                  <a:lnTo>
                    <a:pt x="60210" y="35433"/>
                  </a:lnTo>
                  <a:lnTo>
                    <a:pt x="59982" y="35052"/>
                  </a:lnTo>
                  <a:lnTo>
                    <a:pt x="60032" y="35687"/>
                  </a:lnTo>
                  <a:lnTo>
                    <a:pt x="60794" y="35560"/>
                  </a:lnTo>
                  <a:lnTo>
                    <a:pt x="60604" y="35814"/>
                  </a:lnTo>
                  <a:lnTo>
                    <a:pt x="60553" y="35941"/>
                  </a:lnTo>
                  <a:lnTo>
                    <a:pt x="60261" y="35941"/>
                  </a:lnTo>
                  <a:lnTo>
                    <a:pt x="60680" y="36195"/>
                  </a:lnTo>
                  <a:lnTo>
                    <a:pt x="61493" y="35941"/>
                  </a:lnTo>
                  <a:lnTo>
                    <a:pt x="61912" y="36449"/>
                  </a:lnTo>
                  <a:lnTo>
                    <a:pt x="61950" y="36601"/>
                  </a:lnTo>
                  <a:lnTo>
                    <a:pt x="61798" y="36703"/>
                  </a:lnTo>
                  <a:lnTo>
                    <a:pt x="61734" y="37084"/>
                  </a:lnTo>
                  <a:lnTo>
                    <a:pt x="62153" y="37719"/>
                  </a:lnTo>
                  <a:lnTo>
                    <a:pt x="61188" y="37592"/>
                  </a:lnTo>
                  <a:lnTo>
                    <a:pt x="61353" y="37338"/>
                  </a:lnTo>
                  <a:lnTo>
                    <a:pt x="61506" y="37084"/>
                  </a:lnTo>
                  <a:lnTo>
                    <a:pt x="61569" y="36830"/>
                  </a:lnTo>
                  <a:lnTo>
                    <a:pt x="61722" y="36741"/>
                  </a:lnTo>
                  <a:lnTo>
                    <a:pt x="60223" y="37338"/>
                  </a:lnTo>
                  <a:lnTo>
                    <a:pt x="60236" y="37084"/>
                  </a:lnTo>
                  <a:lnTo>
                    <a:pt x="60007" y="37084"/>
                  </a:lnTo>
                  <a:lnTo>
                    <a:pt x="59893" y="36957"/>
                  </a:lnTo>
                  <a:lnTo>
                    <a:pt x="58826" y="37592"/>
                  </a:lnTo>
                  <a:lnTo>
                    <a:pt x="60833" y="37592"/>
                  </a:lnTo>
                  <a:lnTo>
                    <a:pt x="60502" y="38608"/>
                  </a:lnTo>
                  <a:lnTo>
                    <a:pt x="60032" y="38354"/>
                  </a:lnTo>
                  <a:lnTo>
                    <a:pt x="59766" y="38404"/>
                  </a:lnTo>
                  <a:lnTo>
                    <a:pt x="60426" y="38735"/>
                  </a:lnTo>
                  <a:lnTo>
                    <a:pt x="60718" y="39243"/>
                  </a:lnTo>
                  <a:lnTo>
                    <a:pt x="60274" y="39624"/>
                  </a:lnTo>
                  <a:lnTo>
                    <a:pt x="60185" y="39789"/>
                  </a:lnTo>
                  <a:lnTo>
                    <a:pt x="60693" y="40093"/>
                  </a:lnTo>
                  <a:lnTo>
                    <a:pt x="60680" y="40259"/>
                  </a:lnTo>
                  <a:lnTo>
                    <a:pt x="60591" y="40386"/>
                  </a:lnTo>
                  <a:lnTo>
                    <a:pt x="60934" y="40132"/>
                  </a:lnTo>
                  <a:lnTo>
                    <a:pt x="61391" y="40386"/>
                  </a:lnTo>
                  <a:lnTo>
                    <a:pt x="61302" y="40513"/>
                  </a:lnTo>
                  <a:lnTo>
                    <a:pt x="61239" y="41275"/>
                  </a:lnTo>
                  <a:lnTo>
                    <a:pt x="61442" y="41529"/>
                  </a:lnTo>
                  <a:lnTo>
                    <a:pt x="64871" y="41529"/>
                  </a:lnTo>
                  <a:lnTo>
                    <a:pt x="64566" y="40182"/>
                  </a:lnTo>
                  <a:lnTo>
                    <a:pt x="65659" y="40894"/>
                  </a:lnTo>
                  <a:lnTo>
                    <a:pt x="65354" y="39878"/>
                  </a:lnTo>
                  <a:lnTo>
                    <a:pt x="64985" y="38608"/>
                  </a:lnTo>
                  <a:lnTo>
                    <a:pt x="66916" y="40132"/>
                  </a:lnTo>
                  <a:lnTo>
                    <a:pt x="66802" y="39751"/>
                  </a:lnTo>
                  <a:lnTo>
                    <a:pt x="66662" y="39497"/>
                  </a:lnTo>
                  <a:lnTo>
                    <a:pt x="66243" y="39497"/>
                  </a:lnTo>
                  <a:lnTo>
                    <a:pt x="66446" y="39243"/>
                  </a:lnTo>
                  <a:lnTo>
                    <a:pt x="66713" y="39116"/>
                  </a:lnTo>
                  <a:lnTo>
                    <a:pt x="67068" y="39624"/>
                  </a:lnTo>
                  <a:lnTo>
                    <a:pt x="67056" y="39116"/>
                  </a:lnTo>
                  <a:lnTo>
                    <a:pt x="67043" y="38481"/>
                  </a:lnTo>
                  <a:lnTo>
                    <a:pt x="66281" y="38608"/>
                  </a:lnTo>
                  <a:lnTo>
                    <a:pt x="66535" y="37719"/>
                  </a:lnTo>
                  <a:lnTo>
                    <a:pt x="66840" y="37846"/>
                  </a:lnTo>
                  <a:lnTo>
                    <a:pt x="66903" y="37973"/>
                  </a:lnTo>
                  <a:lnTo>
                    <a:pt x="67221" y="38227"/>
                  </a:lnTo>
                  <a:lnTo>
                    <a:pt x="66421" y="37084"/>
                  </a:lnTo>
                  <a:lnTo>
                    <a:pt x="66522" y="36576"/>
                  </a:lnTo>
                  <a:lnTo>
                    <a:pt x="66713" y="36195"/>
                  </a:lnTo>
                  <a:lnTo>
                    <a:pt x="66890" y="36322"/>
                  </a:lnTo>
                  <a:lnTo>
                    <a:pt x="67132" y="36195"/>
                  </a:lnTo>
                  <a:lnTo>
                    <a:pt x="67208" y="35560"/>
                  </a:lnTo>
                  <a:lnTo>
                    <a:pt x="67221" y="35433"/>
                  </a:lnTo>
                  <a:lnTo>
                    <a:pt x="67271" y="35052"/>
                  </a:lnTo>
                  <a:lnTo>
                    <a:pt x="66662" y="34544"/>
                  </a:lnTo>
                  <a:lnTo>
                    <a:pt x="65913" y="33909"/>
                  </a:lnTo>
                  <a:lnTo>
                    <a:pt x="66611" y="32512"/>
                  </a:lnTo>
                  <a:lnTo>
                    <a:pt x="67906" y="33020"/>
                  </a:lnTo>
                  <a:lnTo>
                    <a:pt x="67500" y="32512"/>
                  </a:lnTo>
                  <a:lnTo>
                    <a:pt x="67094" y="32004"/>
                  </a:lnTo>
                  <a:lnTo>
                    <a:pt x="68224" y="31877"/>
                  </a:lnTo>
                  <a:close/>
                </a:path>
              </a:pathLst>
            </a:custGeom>
            <a:solidFill>
              <a:srgbClr val="0A558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 descr=""/>
            <p:cNvSpPr/>
            <p:nvPr/>
          </p:nvSpPr>
          <p:spPr>
            <a:xfrm>
              <a:off x="5240666" y="2767574"/>
              <a:ext cx="93345" cy="70485"/>
            </a:xfrm>
            <a:custGeom>
              <a:avLst/>
              <a:gdLst/>
              <a:ahLst/>
              <a:cxnLst/>
              <a:rect l="l" t="t" r="r" b="b"/>
              <a:pathLst>
                <a:path w="93345" h="70485">
                  <a:moveTo>
                    <a:pt x="53830" y="14"/>
                  </a:moveTo>
                  <a:lnTo>
                    <a:pt x="45808" y="0"/>
                  </a:lnTo>
                  <a:lnTo>
                    <a:pt x="39928" y="614"/>
                  </a:lnTo>
                  <a:lnTo>
                    <a:pt x="32727" y="1770"/>
                  </a:lnTo>
                  <a:lnTo>
                    <a:pt x="30975" y="10279"/>
                  </a:lnTo>
                  <a:lnTo>
                    <a:pt x="18072" y="10964"/>
                  </a:lnTo>
                  <a:lnTo>
                    <a:pt x="13334" y="19270"/>
                  </a:lnTo>
                  <a:lnTo>
                    <a:pt x="13639" y="26814"/>
                  </a:lnTo>
                  <a:lnTo>
                    <a:pt x="9893" y="22293"/>
                  </a:lnTo>
                  <a:lnTo>
                    <a:pt x="0" y="34612"/>
                  </a:lnTo>
                  <a:lnTo>
                    <a:pt x="3682" y="30268"/>
                  </a:lnTo>
                  <a:lnTo>
                    <a:pt x="2590" y="37444"/>
                  </a:lnTo>
                  <a:lnTo>
                    <a:pt x="2474" y="44833"/>
                  </a:lnTo>
                  <a:lnTo>
                    <a:pt x="4167" y="52325"/>
                  </a:lnTo>
                  <a:lnTo>
                    <a:pt x="7814" y="57193"/>
                  </a:lnTo>
                  <a:lnTo>
                    <a:pt x="13563" y="56710"/>
                  </a:lnTo>
                  <a:lnTo>
                    <a:pt x="13209" y="63000"/>
                  </a:lnTo>
                  <a:lnTo>
                    <a:pt x="17468" y="66244"/>
                  </a:lnTo>
                  <a:lnTo>
                    <a:pt x="22661" y="66493"/>
                  </a:lnTo>
                  <a:lnTo>
                    <a:pt x="25107" y="63796"/>
                  </a:lnTo>
                  <a:lnTo>
                    <a:pt x="25349" y="70146"/>
                  </a:lnTo>
                  <a:lnTo>
                    <a:pt x="32435" y="61612"/>
                  </a:lnTo>
                  <a:lnTo>
                    <a:pt x="36271" y="65003"/>
                  </a:lnTo>
                  <a:lnTo>
                    <a:pt x="41634" y="66166"/>
                  </a:lnTo>
                  <a:lnTo>
                    <a:pt x="54234" y="61145"/>
                  </a:lnTo>
                  <a:lnTo>
                    <a:pt x="60312" y="62209"/>
                  </a:lnTo>
                  <a:lnTo>
                    <a:pt x="66495" y="64630"/>
                  </a:lnTo>
                  <a:lnTo>
                    <a:pt x="73412" y="64462"/>
                  </a:lnTo>
                  <a:lnTo>
                    <a:pt x="79643" y="61957"/>
                  </a:lnTo>
                  <a:lnTo>
                    <a:pt x="83769" y="57370"/>
                  </a:lnTo>
                  <a:lnTo>
                    <a:pt x="88480" y="47528"/>
                  </a:lnTo>
                  <a:lnTo>
                    <a:pt x="90627" y="41800"/>
                  </a:lnTo>
                  <a:lnTo>
                    <a:pt x="92824" y="41152"/>
                  </a:lnTo>
                  <a:lnTo>
                    <a:pt x="93090" y="34218"/>
                  </a:lnTo>
                  <a:lnTo>
                    <a:pt x="87058" y="28224"/>
                  </a:lnTo>
                  <a:lnTo>
                    <a:pt x="91528" y="21683"/>
                  </a:lnTo>
                  <a:lnTo>
                    <a:pt x="75907" y="19550"/>
                  </a:lnTo>
                  <a:lnTo>
                    <a:pt x="78016" y="16794"/>
                  </a:lnTo>
                  <a:lnTo>
                    <a:pt x="78934" y="11872"/>
                  </a:lnTo>
                  <a:lnTo>
                    <a:pt x="75293" y="7970"/>
                  </a:lnTo>
                  <a:lnTo>
                    <a:pt x="69445" y="5721"/>
                  </a:lnTo>
                  <a:lnTo>
                    <a:pt x="63741" y="5757"/>
                  </a:lnTo>
                  <a:lnTo>
                    <a:pt x="60854" y="1614"/>
                  </a:lnTo>
                  <a:lnTo>
                    <a:pt x="53830" y="14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 descr=""/>
            <p:cNvSpPr/>
            <p:nvPr/>
          </p:nvSpPr>
          <p:spPr>
            <a:xfrm>
              <a:off x="5239944" y="2762605"/>
              <a:ext cx="97790" cy="76200"/>
            </a:xfrm>
            <a:custGeom>
              <a:avLst/>
              <a:gdLst/>
              <a:ahLst/>
              <a:cxnLst/>
              <a:rect l="l" t="t" r="r" b="b"/>
              <a:pathLst>
                <a:path w="97789" h="76200">
                  <a:moveTo>
                    <a:pt x="927" y="52400"/>
                  </a:moveTo>
                  <a:lnTo>
                    <a:pt x="469" y="52324"/>
                  </a:lnTo>
                  <a:lnTo>
                    <a:pt x="863" y="53213"/>
                  </a:lnTo>
                  <a:lnTo>
                    <a:pt x="927" y="52400"/>
                  </a:lnTo>
                  <a:close/>
                </a:path>
                <a:path w="97789" h="76200">
                  <a:moveTo>
                    <a:pt x="1206" y="48920"/>
                  </a:moveTo>
                  <a:close/>
                </a:path>
                <a:path w="97789" h="76200">
                  <a:moveTo>
                    <a:pt x="1231" y="52451"/>
                  </a:moveTo>
                  <a:lnTo>
                    <a:pt x="1016" y="52070"/>
                  </a:lnTo>
                  <a:lnTo>
                    <a:pt x="927" y="52400"/>
                  </a:lnTo>
                  <a:lnTo>
                    <a:pt x="1231" y="52451"/>
                  </a:lnTo>
                  <a:close/>
                </a:path>
                <a:path w="97789" h="76200">
                  <a:moveTo>
                    <a:pt x="1841" y="40068"/>
                  </a:moveTo>
                  <a:lnTo>
                    <a:pt x="1689" y="40119"/>
                  </a:lnTo>
                  <a:lnTo>
                    <a:pt x="1841" y="40068"/>
                  </a:lnTo>
                  <a:close/>
                </a:path>
                <a:path w="97789" h="76200">
                  <a:moveTo>
                    <a:pt x="3454" y="60896"/>
                  </a:moveTo>
                  <a:lnTo>
                    <a:pt x="3276" y="60744"/>
                  </a:lnTo>
                  <a:lnTo>
                    <a:pt x="3225" y="60883"/>
                  </a:lnTo>
                  <a:lnTo>
                    <a:pt x="3454" y="60896"/>
                  </a:lnTo>
                  <a:close/>
                </a:path>
                <a:path w="97789" h="76200">
                  <a:moveTo>
                    <a:pt x="3771" y="59385"/>
                  </a:moveTo>
                  <a:lnTo>
                    <a:pt x="3175" y="59270"/>
                  </a:lnTo>
                  <a:lnTo>
                    <a:pt x="3263" y="59677"/>
                  </a:lnTo>
                  <a:lnTo>
                    <a:pt x="3035" y="60540"/>
                  </a:lnTo>
                  <a:lnTo>
                    <a:pt x="3276" y="60744"/>
                  </a:lnTo>
                  <a:lnTo>
                    <a:pt x="3771" y="59385"/>
                  </a:lnTo>
                  <a:close/>
                </a:path>
                <a:path w="97789" h="76200">
                  <a:moveTo>
                    <a:pt x="3810" y="60909"/>
                  </a:moveTo>
                  <a:lnTo>
                    <a:pt x="3454" y="60896"/>
                  </a:lnTo>
                  <a:lnTo>
                    <a:pt x="3810" y="60909"/>
                  </a:lnTo>
                  <a:close/>
                </a:path>
                <a:path w="97789" h="76200">
                  <a:moveTo>
                    <a:pt x="4102" y="60807"/>
                  </a:moveTo>
                  <a:lnTo>
                    <a:pt x="3810" y="60909"/>
                  </a:lnTo>
                  <a:lnTo>
                    <a:pt x="3975" y="60883"/>
                  </a:lnTo>
                  <a:lnTo>
                    <a:pt x="4102" y="60807"/>
                  </a:lnTo>
                  <a:close/>
                </a:path>
                <a:path w="97789" h="76200">
                  <a:moveTo>
                    <a:pt x="4114" y="51943"/>
                  </a:moveTo>
                  <a:lnTo>
                    <a:pt x="3924" y="51219"/>
                  </a:lnTo>
                  <a:lnTo>
                    <a:pt x="3657" y="51282"/>
                  </a:lnTo>
                  <a:lnTo>
                    <a:pt x="4114" y="51943"/>
                  </a:lnTo>
                  <a:close/>
                </a:path>
                <a:path w="97789" h="76200">
                  <a:moveTo>
                    <a:pt x="4559" y="51054"/>
                  </a:moveTo>
                  <a:lnTo>
                    <a:pt x="4038" y="50888"/>
                  </a:lnTo>
                  <a:lnTo>
                    <a:pt x="3924" y="51219"/>
                  </a:lnTo>
                  <a:lnTo>
                    <a:pt x="4559" y="51054"/>
                  </a:lnTo>
                  <a:close/>
                </a:path>
                <a:path w="97789" h="76200">
                  <a:moveTo>
                    <a:pt x="4864" y="35610"/>
                  </a:moveTo>
                  <a:lnTo>
                    <a:pt x="4800" y="35458"/>
                  </a:lnTo>
                  <a:lnTo>
                    <a:pt x="4864" y="35610"/>
                  </a:lnTo>
                  <a:close/>
                </a:path>
                <a:path w="97789" h="76200">
                  <a:moveTo>
                    <a:pt x="4978" y="53721"/>
                  </a:moveTo>
                  <a:lnTo>
                    <a:pt x="4178" y="53340"/>
                  </a:lnTo>
                  <a:lnTo>
                    <a:pt x="4584" y="53962"/>
                  </a:lnTo>
                  <a:lnTo>
                    <a:pt x="4978" y="53721"/>
                  </a:lnTo>
                  <a:close/>
                </a:path>
                <a:path w="97789" h="76200">
                  <a:moveTo>
                    <a:pt x="4991" y="62357"/>
                  </a:moveTo>
                  <a:lnTo>
                    <a:pt x="4787" y="62153"/>
                  </a:lnTo>
                  <a:lnTo>
                    <a:pt x="4902" y="62306"/>
                  </a:lnTo>
                  <a:close/>
                </a:path>
                <a:path w="97789" h="76200">
                  <a:moveTo>
                    <a:pt x="5080" y="53073"/>
                  </a:moveTo>
                  <a:lnTo>
                    <a:pt x="4991" y="51955"/>
                  </a:lnTo>
                  <a:lnTo>
                    <a:pt x="4965" y="53187"/>
                  </a:lnTo>
                  <a:close/>
                </a:path>
                <a:path w="97789" h="76200">
                  <a:moveTo>
                    <a:pt x="5448" y="62306"/>
                  </a:moveTo>
                  <a:lnTo>
                    <a:pt x="5245" y="62407"/>
                  </a:lnTo>
                  <a:lnTo>
                    <a:pt x="5118" y="62420"/>
                  </a:lnTo>
                  <a:lnTo>
                    <a:pt x="4991" y="62357"/>
                  </a:lnTo>
                  <a:lnTo>
                    <a:pt x="5232" y="62547"/>
                  </a:lnTo>
                  <a:lnTo>
                    <a:pt x="5422" y="62395"/>
                  </a:lnTo>
                  <a:close/>
                </a:path>
                <a:path w="97789" h="76200">
                  <a:moveTo>
                    <a:pt x="5499" y="46837"/>
                  </a:moveTo>
                  <a:lnTo>
                    <a:pt x="4622" y="46799"/>
                  </a:lnTo>
                  <a:lnTo>
                    <a:pt x="4254" y="46736"/>
                  </a:lnTo>
                  <a:lnTo>
                    <a:pt x="4610" y="46824"/>
                  </a:lnTo>
                  <a:lnTo>
                    <a:pt x="4787" y="46951"/>
                  </a:lnTo>
                  <a:lnTo>
                    <a:pt x="4838" y="47104"/>
                  </a:lnTo>
                  <a:lnTo>
                    <a:pt x="5016" y="47104"/>
                  </a:lnTo>
                  <a:lnTo>
                    <a:pt x="5207" y="47078"/>
                  </a:lnTo>
                  <a:lnTo>
                    <a:pt x="5461" y="47015"/>
                  </a:lnTo>
                  <a:lnTo>
                    <a:pt x="5499" y="46837"/>
                  </a:lnTo>
                  <a:close/>
                </a:path>
                <a:path w="97789" h="76200">
                  <a:moveTo>
                    <a:pt x="5588" y="62788"/>
                  </a:moveTo>
                  <a:lnTo>
                    <a:pt x="5461" y="62725"/>
                  </a:lnTo>
                  <a:lnTo>
                    <a:pt x="5232" y="62547"/>
                  </a:lnTo>
                  <a:lnTo>
                    <a:pt x="5092" y="62636"/>
                  </a:lnTo>
                  <a:lnTo>
                    <a:pt x="5245" y="62738"/>
                  </a:lnTo>
                  <a:lnTo>
                    <a:pt x="5410" y="62776"/>
                  </a:lnTo>
                  <a:lnTo>
                    <a:pt x="5588" y="62788"/>
                  </a:lnTo>
                  <a:close/>
                </a:path>
                <a:path w="97789" h="76200">
                  <a:moveTo>
                    <a:pt x="5689" y="52705"/>
                  </a:moveTo>
                  <a:lnTo>
                    <a:pt x="5651" y="52565"/>
                  </a:lnTo>
                  <a:lnTo>
                    <a:pt x="5105" y="53060"/>
                  </a:lnTo>
                  <a:lnTo>
                    <a:pt x="5156" y="53530"/>
                  </a:lnTo>
                  <a:lnTo>
                    <a:pt x="5689" y="52705"/>
                  </a:lnTo>
                  <a:close/>
                </a:path>
                <a:path w="97789" h="76200">
                  <a:moveTo>
                    <a:pt x="5727" y="48171"/>
                  </a:moveTo>
                  <a:lnTo>
                    <a:pt x="5308" y="47688"/>
                  </a:lnTo>
                  <a:lnTo>
                    <a:pt x="5054" y="48183"/>
                  </a:lnTo>
                  <a:lnTo>
                    <a:pt x="5257" y="48818"/>
                  </a:lnTo>
                  <a:lnTo>
                    <a:pt x="5537" y="48145"/>
                  </a:lnTo>
                  <a:lnTo>
                    <a:pt x="5727" y="48171"/>
                  </a:lnTo>
                  <a:close/>
                </a:path>
                <a:path w="97789" h="76200">
                  <a:moveTo>
                    <a:pt x="6146" y="39116"/>
                  </a:moveTo>
                  <a:lnTo>
                    <a:pt x="5689" y="38671"/>
                  </a:lnTo>
                  <a:lnTo>
                    <a:pt x="5715" y="38938"/>
                  </a:lnTo>
                  <a:lnTo>
                    <a:pt x="5842" y="38989"/>
                  </a:lnTo>
                  <a:lnTo>
                    <a:pt x="5981" y="39052"/>
                  </a:lnTo>
                  <a:lnTo>
                    <a:pt x="6146" y="39116"/>
                  </a:lnTo>
                  <a:close/>
                </a:path>
                <a:path w="97789" h="76200">
                  <a:moveTo>
                    <a:pt x="6527" y="51409"/>
                  </a:moveTo>
                  <a:lnTo>
                    <a:pt x="5778" y="52565"/>
                  </a:lnTo>
                  <a:lnTo>
                    <a:pt x="5816" y="53073"/>
                  </a:lnTo>
                  <a:lnTo>
                    <a:pt x="6527" y="51409"/>
                  </a:lnTo>
                  <a:close/>
                </a:path>
                <a:path w="97789" h="76200">
                  <a:moveTo>
                    <a:pt x="6781" y="62141"/>
                  </a:moveTo>
                  <a:lnTo>
                    <a:pt x="6553" y="61595"/>
                  </a:lnTo>
                  <a:lnTo>
                    <a:pt x="6489" y="62103"/>
                  </a:lnTo>
                  <a:lnTo>
                    <a:pt x="6781" y="62141"/>
                  </a:lnTo>
                  <a:close/>
                </a:path>
                <a:path w="97789" h="76200">
                  <a:moveTo>
                    <a:pt x="7404" y="35648"/>
                  </a:moveTo>
                  <a:lnTo>
                    <a:pt x="7213" y="35547"/>
                  </a:lnTo>
                  <a:lnTo>
                    <a:pt x="7404" y="35648"/>
                  </a:lnTo>
                  <a:close/>
                </a:path>
                <a:path w="97789" h="76200">
                  <a:moveTo>
                    <a:pt x="8496" y="64566"/>
                  </a:moveTo>
                  <a:lnTo>
                    <a:pt x="8445" y="64008"/>
                  </a:lnTo>
                  <a:lnTo>
                    <a:pt x="7543" y="64008"/>
                  </a:lnTo>
                  <a:lnTo>
                    <a:pt x="7099" y="64135"/>
                  </a:lnTo>
                  <a:lnTo>
                    <a:pt x="8178" y="64516"/>
                  </a:lnTo>
                  <a:lnTo>
                    <a:pt x="8496" y="64566"/>
                  </a:lnTo>
                  <a:close/>
                </a:path>
                <a:path w="97789" h="76200">
                  <a:moveTo>
                    <a:pt x="8915" y="64617"/>
                  </a:moveTo>
                  <a:lnTo>
                    <a:pt x="8496" y="64566"/>
                  </a:lnTo>
                  <a:lnTo>
                    <a:pt x="8509" y="64770"/>
                  </a:lnTo>
                  <a:lnTo>
                    <a:pt x="8915" y="64617"/>
                  </a:lnTo>
                  <a:close/>
                </a:path>
                <a:path w="97789" h="76200">
                  <a:moveTo>
                    <a:pt x="9055" y="32016"/>
                  </a:moveTo>
                  <a:close/>
                </a:path>
                <a:path w="97789" h="76200">
                  <a:moveTo>
                    <a:pt x="9080" y="32029"/>
                  </a:moveTo>
                  <a:close/>
                </a:path>
                <a:path w="97789" h="76200">
                  <a:moveTo>
                    <a:pt x="9156" y="62357"/>
                  </a:moveTo>
                  <a:lnTo>
                    <a:pt x="8661" y="62484"/>
                  </a:lnTo>
                  <a:lnTo>
                    <a:pt x="8051" y="62230"/>
                  </a:lnTo>
                  <a:lnTo>
                    <a:pt x="7416" y="62230"/>
                  </a:lnTo>
                  <a:lnTo>
                    <a:pt x="6781" y="62141"/>
                  </a:lnTo>
                  <a:lnTo>
                    <a:pt x="6934" y="62484"/>
                  </a:lnTo>
                  <a:lnTo>
                    <a:pt x="6045" y="62865"/>
                  </a:lnTo>
                  <a:lnTo>
                    <a:pt x="5588" y="62865"/>
                  </a:lnTo>
                  <a:lnTo>
                    <a:pt x="6451" y="63246"/>
                  </a:lnTo>
                  <a:lnTo>
                    <a:pt x="7518" y="63500"/>
                  </a:lnTo>
                  <a:lnTo>
                    <a:pt x="8420" y="63500"/>
                  </a:lnTo>
                  <a:lnTo>
                    <a:pt x="8534" y="63373"/>
                  </a:lnTo>
                  <a:lnTo>
                    <a:pt x="9156" y="63373"/>
                  </a:lnTo>
                  <a:lnTo>
                    <a:pt x="9156" y="62484"/>
                  </a:lnTo>
                  <a:lnTo>
                    <a:pt x="9156" y="62357"/>
                  </a:lnTo>
                  <a:close/>
                </a:path>
                <a:path w="97789" h="76200">
                  <a:moveTo>
                    <a:pt x="9385" y="32054"/>
                  </a:moveTo>
                  <a:lnTo>
                    <a:pt x="9144" y="32054"/>
                  </a:lnTo>
                  <a:lnTo>
                    <a:pt x="9309" y="32080"/>
                  </a:lnTo>
                  <a:close/>
                </a:path>
                <a:path w="97789" h="76200">
                  <a:moveTo>
                    <a:pt x="9537" y="65227"/>
                  </a:moveTo>
                  <a:lnTo>
                    <a:pt x="9207" y="65290"/>
                  </a:lnTo>
                  <a:lnTo>
                    <a:pt x="9474" y="65366"/>
                  </a:lnTo>
                  <a:lnTo>
                    <a:pt x="9537" y="65227"/>
                  </a:lnTo>
                  <a:close/>
                </a:path>
                <a:path w="97789" h="76200">
                  <a:moveTo>
                    <a:pt x="9969" y="32118"/>
                  </a:moveTo>
                  <a:lnTo>
                    <a:pt x="9867" y="31788"/>
                  </a:lnTo>
                  <a:lnTo>
                    <a:pt x="9639" y="31978"/>
                  </a:lnTo>
                  <a:lnTo>
                    <a:pt x="9385" y="32054"/>
                  </a:lnTo>
                  <a:lnTo>
                    <a:pt x="9588" y="32054"/>
                  </a:lnTo>
                  <a:lnTo>
                    <a:pt x="9779" y="32067"/>
                  </a:lnTo>
                  <a:lnTo>
                    <a:pt x="9969" y="32118"/>
                  </a:lnTo>
                  <a:close/>
                </a:path>
                <a:path w="97789" h="76200">
                  <a:moveTo>
                    <a:pt x="10058" y="63665"/>
                  </a:moveTo>
                  <a:lnTo>
                    <a:pt x="9982" y="63500"/>
                  </a:lnTo>
                  <a:lnTo>
                    <a:pt x="9817" y="63500"/>
                  </a:lnTo>
                  <a:lnTo>
                    <a:pt x="10058" y="63665"/>
                  </a:lnTo>
                  <a:close/>
                </a:path>
                <a:path w="97789" h="76200">
                  <a:moveTo>
                    <a:pt x="10160" y="63500"/>
                  </a:moveTo>
                  <a:lnTo>
                    <a:pt x="10071" y="63627"/>
                  </a:lnTo>
                  <a:lnTo>
                    <a:pt x="10160" y="63500"/>
                  </a:lnTo>
                  <a:close/>
                </a:path>
                <a:path w="97789" h="76200">
                  <a:moveTo>
                    <a:pt x="10337" y="62357"/>
                  </a:moveTo>
                  <a:lnTo>
                    <a:pt x="9448" y="62738"/>
                  </a:lnTo>
                  <a:lnTo>
                    <a:pt x="9982" y="63500"/>
                  </a:lnTo>
                  <a:lnTo>
                    <a:pt x="10185" y="62611"/>
                  </a:lnTo>
                  <a:lnTo>
                    <a:pt x="10337" y="62357"/>
                  </a:lnTo>
                  <a:close/>
                </a:path>
                <a:path w="97789" h="76200">
                  <a:moveTo>
                    <a:pt x="10477" y="66598"/>
                  </a:moveTo>
                  <a:lnTo>
                    <a:pt x="10299" y="66675"/>
                  </a:lnTo>
                  <a:lnTo>
                    <a:pt x="9639" y="65659"/>
                  </a:lnTo>
                  <a:lnTo>
                    <a:pt x="9575" y="67056"/>
                  </a:lnTo>
                  <a:lnTo>
                    <a:pt x="10198" y="67691"/>
                  </a:lnTo>
                  <a:lnTo>
                    <a:pt x="10452" y="66675"/>
                  </a:lnTo>
                  <a:close/>
                </a:path>
                <a:path w="97789" h="76200">
                  <a:moveTo>
                    <a:pt x="13627" y="73266"/>
                  </a:moveTo>
                  <a:lnTo>
                    <a:pt x="13462" y="73342"/>
                  </a:lnTo>
                  <a:lnTo>
                    <a:pt x="13589" y="73317"/>
                  </a:lnTo>
                  <a:close/>
                </a:path>
                <a:path w="97789" h="76200">
                  <a:moveTo>
                    <a:pt x="14897" y="62204"/>
                  </a:moveTo>
                  <a:lnTo>
                    <a:pt x="14465" y="61823"/>
                  </a:lnTo>
                  <a:lnTo>
                    <a:pt x="14465" y="61963"/>
                  </a:lnTo>
                  <a:lnTo>
                    <a:pt x="14897" y="62204"/>
                  </a:lnTo>
                  <a:close/>
                </a:path>
                <a:path w="97789" h="76200">
                  <a:moveTo>
                    <a:pt x="17106" y="26695"/>
                  </a:moveTo>
                  <a:lnTo>
                    <a:pt x="16789" y="27406"/>
                  </a:lnTo>
                  <a:lnTo>
                    <a:pt x="17081" y="27533"/>
                  </a:lnTo>
                  <a:lnTo>
                    <a:pt x="17106" y="26695"/>
                  </a:lnTo>
                  <a:close/>
                </a:path>
                <a:path w="97789" h="76200">
                  <a:moveTo>
                    <a:pt x="20993" y="20370"/>
                  </a:moveTo>
                  <a:lnTo>
                    <a:pt x="20459" y="20193"/>
                  </a:lnTo>
                  <a:lnTo>
                    <a:pt x="20472" y="20447"/>
                  </a:lnTo>
                  <a:lnTo>
                    <a:pt x="20599" y="20828"/>
                  </a:lnTo>
                  <a:lnTo>
                    <a:pt x="20993" y="20370"/>
                  </a:lnTo>
                  <a:close/>
                </a:path>
                <a:path w="97789" h="76200">
                  <a:moveTo>
                    <a:pt x="21310" y="21094"/>
                  </a:moveTo>
                  <a:lnTo>
                    <a:pt x="21082" y="21577"/>
                  </a:lnTo>
                  <a:lnTo>
                    <a:pt x="21043" y="21780"/>
                  </a:lnTo>
                  <a:lnTo>
                    <a:pt x="21310" y="21094"/>
                  </a:lnTo>
                  <a:close/>
                </a:path>
                <a:path w="97789" h="76200">
                  <a:moveTo>
                    <a:pt x="21602" y="20574"/>
                  </a:moveTo>
                  <a:lnTo>
                    <a:pt x="21475" y="19812"/>
                  </a:lnTo>
                  <a:lnTo>
                    <a:pt x="20993" y="20370"/>
                  </a:lnTo>
                  <a:lnTo>
                    <a:pt x="21602" y="20574"/>
                  </a:lnTo>
                  <a:close/>
                </a:path>
                <a:path w="97789" h="76200">
                  <a:moveTo>
                    <a:pt x="22085" y="14655"/>
                  </a:moveTo>
                  <a:lnTo>
                    <a:pt x="21729" y="14744"/>
                  </a:lnTo>
                  <a:lnTo>
                    <a:pt x="21437" y="14833"/>
                  </a:lnTo>
                  <a:lnTo>
                    <a:pt x="21640" y="15290"/>
                  </a:lnTo>
                  <a:lnTo>
                    <a:pt x="21767" y="15062"/>
                  </a:lnTo>
                  <a:lnTo>
                    <a:pt x="21907" y="14833"/>
                  </a:lnTo>
                  <a:lnTo>
                    <a:pt x="22085" y="14655"/>
                  </a:lnTo>
                  <a:close/>
                </a:path>
                <a:path w="97789" h="76200">
                  <a:moveTo>
                    <a:pt x="22999" y="14351"/>
                  </a:moveTo>
                  <a:lnTo>
                    <a:pt x="22580" y="14274"/>
                  </a:lnTo>
                  <a:lnTo>
                    <a:pt x="22301" y="14439"/>
                  </a:lnTo>
                  <a:lnTo>
                    <a:pt x="22085" y="14655"/>
                  </a:lnTo>
                  <a:lnTo>
                    <a:pt x="22377" y="14592"/>
                  </a:lnTo>
                  <a:lnTo>
                    <a:pt x="22733" y="14541"/>
                  </a:lnTo>
                  <a:lnTo>
                    <a:pt x="22999" y="14351"/>
                  </a:lnTo>
                  <a:close/>
                </a:path>
                <a:path w="97789" h="76200">
                  <a:moveTo>
                    <a:pt x="24155" y="74422"/>
                  </a:moveTo>
                  <a:close/>
                </a:path>
                <a:path w="97789" h="76200">
                  <a:moveTo>
                    <a:pt x="24688" y="17792"/>
                  </a:moveTo>
                  <a:lnTo>
                    <a:pt x="24511" y="17780"/>
                  </a:lnTo>
                  <a:lnTo>
                    <a:pt x="24485" y="17983"/>
                  </a:lnTo>
                  <a:lnTo>
                    <a:pt x="24688" y="17792"/>
                  </a:lnTo>
                  <a:close/>
                </a:path>
                <a:path w="97789" h="76200">
                  <a:moveTo>
                    <a:pt x="29552" y="17653"/>
                  </a:moveTo>
                  <a:lnTo>
                    <a:pt x="29425" y="17678"/>
                  </a:lnTo>
                  <a:lnTo>
                    <a:pt x="29222" y="17741"/>
                  </a:lnTo>
                  <a:lnTo>
                    <a:pt x="29362" y="17767"/>
                  </a:lnTo>
                  <a:lnTo>
                    <a:pt x="29514" y="17754"/>
                  </a:lnTo>
                  <a:close/>
                </a:path>
                <a:path w="97789" h="76200">
                  <a:moveTo>
                    <a:pt x="29819" y="10160"/>
                  </a:moveTo>
                  <a:lnTo>
                    <a:pt x="29629" y="10287"/>
                  </a:lnTo>
                  <a:lnTo>
                    <a:pt x="29819" y="10160"/>
                  </a:lnTo>
                  <a:close/>
                </a:path>
                <a:path w="97789" h="76200">
                  <a:moveTo>
                    <a:pt x="34023" y="72910"/>
                  </a:moveTo>
                  <a:lnTo>
                    <a:pt x="33883" y="72694"/>
                  </a:lnTo>
                  <a:lnTo>
                    <a:pt x="33743" y="72453"/>
                  </a:lnTo>
                  <a:lnTo>
                    <a:pt x="33616" y="72212"/>
                  </a:lnTo>
                  <a:lnTo>
                    <a:pt x="33858" y="72783"/>
                  </a:lnTo>
                  <a:lnTo>
                    <a:pt x="33274" y="73177"/>
                  </a:lnTo>
                  <a:lnTo>
                    <a:pt x="34023" y="72910"/>
                  </a:lnTo>
                  <a:close/>
                </a:path>
                <a:path w="97789" h="76200">
                  <a:moveTo>
                    <a:pt x="34023" y="71628"/>
                  </a:moveTo>
                  <a:lnTo>
                    <a:pt x="33985" y="71501"/>
                  </a:lnTo>
                  <a:lnTo>
                    <a:pt x="33616" y="71247"/>
                  </a:lnTo>
                  <a:lnTo>
                    <a:pt x="33756" y="72009"/>
                  </a:lnTo>
                  <a:lnTo>
                    <a:pt x="34023" y="71628"/>
                  </a:lnTo>
                  <a:close/>
                </a:path>
                <a:path w="97789" h="76200">
                  <a:moveTo>
                    <a:pt x="34353" y="71755"/>
                  </a:moveTo>
                  <a:lnTo>
                    <a:pt x="34213" y="71399"/>
                  </a:lnTo>
                  <a:lnTo>
                    <a:pt x="34163" y="71628"/>
                  </a:lnTo>
                  <a:lnTo>
                    <a:pt x="34353" y="71755"/>
                  </a:lnTo>
                  <a:close/>
                </a:path>
                <a:path w="97789" h="76200">
                  <a:moveTo>
                    <a:pt x="34467" y="73660"/>
                  </a:moveTo>
                  <a:lnTo>
                    <a:pt x="34366" y="72771"/>
                  </a:lnTo>
                  <a:lnTo>
                    <a:pt x="34023" y="71755"/>
                  </a:lnTo>
                  <a:lnTo>
                    <a:pt x="34340" y="73406"/>
                  </a:lnTo>
                  <a:lnTo>
                    <a:pt x="34467" y="73660"/>
                  </a:lnTo>
                  <a:close/>
                </a:path>
                <a:path w="97789" h="76200">
                  <a:moveTo>
                    <a:pt x="34937" y="4445"/>
                  </a:moveTo>
                  <a:lnTo>
                    <a:pt x="34582" y="4699"/>
                  </a:lnTo>
                  <a:lnTo>
                    <a:pt x="33934" y="4826"/>
                  </a:lnTo>
                  <a:lnTo>
                    <a:pt x="34366" y="5334"/>
                  </a:lnTo>
                  <a:lnTo>
                    <a:pt x="34607" y="4953"/>
                  </a:lnTo>
                  <a:lnTo>
                    <a:pt x="34937" y="4445"/>
                  </a:lnTo>
                  <a:close/>
                </a:path>
                <a:path w="97789" h="76200">
                  <a:moveTo>
                    <a:pt x="35039" y="73406"/>
                  </a:moveTo>
                  <a:lnTo>
                    <a:pt x="34709" y="73304"/>
                  </a:lnTo>
                  <a:lnTo>
                    <a:pt x="35039" y="73406"/>
                  </a:lnTo>
                  <a:close/>
                </a:path>
                <a:path w="97789" h="76200">
                  <a:moveTo>
                    <a:pt x="35344" y="3860"/>
                  </a:moveTo>
                  <a:lnTo>
                    <a:pt x="35128" y="4076"/>
                  </a:lnTo>
                  <a:lnTo>
                    <a:pt x="34937" y="4381"/>
                  </a:lnTo>
                  <a:lnTo>
                    <a:pt x="35064" y="4241"/>
                  </a:lnTo>
                  <a:lnTo>
                    <a:pt x="35344" y="3860"/>
                  </a:lnTo>
                  <a:close/>
                </a:path>
                <a:path w="97789" h="76200">
                  <a:moveTo>
                    <a:pt x="36372" y="12687"/>
                  </a:moveTo>
                  <a:lnTo>
                    <a:pt x="36131" y="12827"/>
                  </a:lnTo>
                  <a:lnTo>
                    <a:pt x="36068" y="13081"/>
                  </a:lnTo>
                  <a:lnTo>
                    <a:pt x="36372" y="12687"/>
                  </a:lnTo>
                  <a:close/>
                </a:path>
                <a:path w="97789" h="76200">
                  <a:moveTo>
                    <a:pt x="36715" y="12763"/>
                  </a:moveTo>
                  <a:lnTo>
                    <a:pt x="36639" y="12966"/>
                  </a:lnTo>
                  <a:lnTo>
                    <a:pt x="36715" y="12763"/>
                  </a:lnTo>
                  <a:close/>
                </a:path>
                <a:path w="97789" h="76200">
                  <a:moveTo>
                    <a:pt x="38176" y="11176"/>
                  </a:moveTo>
                  <a:lnTo>
                    <a:pt x="37896" y="11391"/>
                  </a:lnTo>
                  <a:lnTo>
                    <a:pt x="38125" y="11430"/>
                  </a:lnTo>
                  <a:lnTo>
                    <a:pt x="38176" y="11176"/>
                  </a:lnTo>
                  <a:close/>
                </a:path>
                <a:path w="97789" h="76200">
                  <a:moveTo>
                    <a:pt x="38366" y="8572"/>
                  </a:moveTo>
                  <a:lnTo>
                    <a:pt x="38100" y="8636"/>
                  </a:lnTo>
                  <a:lnTo>
                    <a:pt x="38366" y="8636"/>
                  </a:lnTo>
                  <a:close/>
                </a:path>
                <a:path w="97789" h="76200">
                  <a:moveTo>
                    <a:pt x="38417" y="8559"/>
                  </a:moveTo>
                  <a:lnTo>
                    <a:pt x="38404" y="8153"/>
                  </a:lnTo>
                  <a:lnTo>
                    <a:pt x="38366" y="8572"/>
                  </a:lnTo>
                  <a:close/>
                </a:path>
                <a:path w="97789" h="76200">
                  <a:moveTo>
                    <a:pt x="38557" y="9067"/>
                  </a:moveTo>
                  <a:lnTo>
                    <a:pt x="38430" y="9042"/>
                  </a:lnTo>
                  <a:lnTo>
                    <a:pt x="38290" y="9093"/>
                  </a:lnTo>
                  <a:lnTo>
                    <a:pt x="38468" y="9067"/>
                  </a:lnTo>
                  <a:close/>
                </a:path>
                <a:path w="97789" h="76200">
                  <a:moveTo>
                    <a:pt x="39992" y="68707"/>
                  </a:moveTo>
                  <a:lnTo>
                    <a:pt x="39636" y="68834"/>
                  </a:lnTo>
                  <a:lnTo>
                    <a:pt x="39890" y="68834"/>
                  </a:lnTo>
                  <a:lnTo>
                    <a:pt x="39992" y="68707"/>
                  </a:lnTo>
                  <a:close/>
                </a:path>
                <a:path w="97789" h="76200">
                  <a:moveTo>
                    <a:pt x="43218" y="8001"/>
                  </a:moveTo>
                  <a:lnTo>
                    <a:pt x="41706" y="8559"/>
                  </a:lnTo>
                  <a:lnTo>
                    <a:pt x="41668" y="8890"/>
                  </a:lnTo>
                  <a:lnTo>
                    <a:pt x="42024" y="9906"/>
                  </a:lnTo>
                  <a:lnTo>
                    <a:pt x="42964" y="9271"/>
                  </a:lnTo>
                  <a:lnTo>
                    <a:pt x="42684" y="8763"/>
                  </a:lnTo>
                  <a:lnTo>
                    <a:pt x="42519" y="8763"/>
                  </a:lnTo>
                  <a:lnTo>
                    <a:pt x="42557" y="8509"/>
                  </a:lnTo>
                  <a:lnTo>
                    <a:pt x="42621" y="8648"/>
                  </a:lnTo>
                  <a:lnTo>
                    <a:pt x="42748" y="8509"/>
                  </a:lnTo>
                  <a:lnTo>
                    <a:pt x="43218" y="8001"/>
                  </a:lnTo>
                  <a:close/>
                </a:path>
                <a:path w="97789" h="76200">
                  <a:moveTo>
                    <a:pt x="43700" y="68199"/>
                  </a:moveTo>
                  <a:lnTo>
                    <a:pt x="43065" y="68072"/>
                  </a:lnTo>
                  <a:lnTo>
                    <a:pt x="42697" y="67437"/>
                  </a:lnTo>
                  <a:lnTo>
                    <a:pt x="41744" y="68199"/>
                  </a:lnTo>
                  <a:lnTo>
                    <a:pt x="43700" y="68199"/>
                  </a:lnTo>
                  <a:close/>
                </a:path>
                <a:path w="97789" h="76200">
                  <a:moveTo>
                    <a:pt x="44589" y="1511"/>
                  </a:moveTo>
                  <a:lnTo>
                    <a:pt x="44018" y="1270"/>
                  </a:lnTo>
                  <a:lnTo>
                    <a:pt x="44030" y="1828"/>
                  </a:lnTo>
                  <a:lnTo>
                    <a:pt x="44183" y="1651"/>
                  </a:lnTo>
                  <a:lnTo>
                    <a:pt x="44589" y="1511"/>
                  </a:lnTo>
                  <a:close/>
                </a:path>
                <a:path w="97789" h="76200">
                  <a:moveTo>
                    <a:pt x="44716" y="73406"/>
                  </a:moveTo>
                  <a:lnTo>
                    <a:pt x="44526" y="73380"/>
                  </a:lnTo>
                  <a:lnTo>
                    <a:pt x="44526" y="73533"/>
                  </a:lnTo>
                  <a:lnTo>
                    <a:pt x="44627" y="73710"/>
                  </a:lnTo>
                  <a:lnTo>
                    <a:pt x="44716" y="73406"/>
                  </a:lnTo>
                  <a:close/>
                </a:path>
                <a:path w="97789" h="76200">
                  <a:moveTo>
                    <a:pt x="45021" y="67691"/>
                  </a:moveTo>
                  <a:close/>
                </a:path>
                <a:path w="97789" h="76200">
                  <a:moveTo>
                    <a:pt x="45237" y="74803"/>
                  </a:moveTo>
                  <a:lnTo>
                    <a:pt x="44627" y="73710"/>
                  </a:lnTo>
                  <a:lnTo>
                    <a:pt x="44564" y="73914"/>
                  </a:lnTo>
                  <a:lnTo>
                    <a:pt x="43548" y="74155"/>
                  </a:lnTo>
                  <a:lnTo>
                    <a:pt x="45237" y="74803"/>
                  </a:lnTo>
                  <a:close/>
                </a:path>
                <a:path w="97789" h="76200">
                  <a:moveTo>
                    <a:pt x="49542" y="8559"/>
                  </a:moveTo>
                  <a:lnTo>
                    <a:pt x="49504" y="8407"/>
                  </a:lnTo>
                  <a:lnTo>
                    <a:pt x="49377" y="8178"/>
                  </a:lnTo>
                  <a:lnTo>
                    <a:pt x="49415" y="8369"/>
                  </a:lnTo>
                  <a:lnTo>
                    <a:pt x="49542" y="8559"/>
                  </a:lnTo>
                  <a:close/>
                </a:path>
                <a:path w="97789" h="76200">
                  <a:moveTo>
                    <a:pt x="52324" y="64516"/>
                  </a:moveTo>
                  <a:lnTo>
                    <a:pt x="50850" y="64617"/>
                  </a:lnTo>
                  <a:lnTo>
                    <a:pt x="50749" y="64808"/>
                  </a:lnTo>
                  <a:lnTo>
                    <a:pt x="52158" y="64808"/>
                  </a:lnTo>
                  <a:lnTo>
                    <a:pt x="52324" y="64516"/>
                  </a:lnTo>
                  <a:close/>
                </a:path>
                <a:path w="97789" h="76200">
                  <a:moveTo>
                    <a:pt x="55981" y="7772"/>
                  </a:moveTo>
                  <a:lnTo>
                    <a:pt x="55816" y="7620"/>
                  </a:lnTo>
                  <a:lnTo>
                    <a:pt x="55981" y="7772"/>
                  </a:lnTo>
                  <a:close/>
                </a:path>
                <a:path w="97789" h="76200">
                  <a:moveTo>
                    <a:pt x="56184" y="7620"/>
                  </a:moveTo>
                  <a:lnTo>
                    <a:pt x="56007" y="7823"/>
                  </a:lnTo>
                  <a:lnTo>
                    <a:pt x="56134" y="7772"/>
                  </a:lnTo>
                  <a:lnTo>
                    <a:pt x="56184" y="7620"/>
                  </a:lnTo>
                  <a:close/>
                </a:path>
                <a:path w="97789" h="76200">
                  <a:moveTo>
                    <a:pt x="56997" y="889"/>
                  </a:moveTo>
                  <a:lnTo>
                    <a:pt x="56870" y="863"/>
                  </a:lnTo>
                  <a:lnTo>
                    <a:pt x="56997" y="889"/>
                  </a:lnTo>
                  <a:close/>
                </a:path>
                <a:path w="97789" h="76200">
                  <a:moveTo>
                    <a:pt x="57023" y="70231"/>
                  </a:moveTo>
                  <a:lnTo>
                    <a:pt x="56502" y="69342"/>
                  </a:lnTo>
                  <a:lnTo>
                    <a:pt x="56527" y="69977"/>
                  </a:lnTo>
                  <a:lnTo>
                    <a:pt x="57023" y="70231"/>
                  </a:lnTo>
                  <a:close/>
                </a:path>
                <a:path w="97789" h="76200">
                  <a:moveTo>
                    <a:pt x="58242" y="1219"/>
                  </a:moveTo>
                  <a:lnTo>
                    <a:pt x="57912" y="1079"/>
                  </a:lnTo>
                  <a:lnTo>
                    <a:pt x="57454" y="952"/>
                  </a:lnTo>
                  <a:lnTo>
                    <a:pt x="56997" y="889"/>
                  </a:lnTo>
                  <a:lnTo>
                    <a:pt x="58242" y="1219"/>
                  </a:lnTo>
                  <a:close/>
                </a:path>
                <a:path w="97789" h="76200">
                  <a:moveTo>
                    <a:pt x="60490" y="8597"/>
                  </a:moveTo>
                  <a:lnTo>
                    <a:pt x="60134" y="8648"/>
                  </a:lnTo>
                  <a:lnTo>
                    <a:pt x="59677" y="9626"/>
                  </a:lnTo>
                  <a:lnTo>
                    <a:pt x="60159" y="9512"/>
                  </a:lnTo>
                  <a:lnTo>
                    <a:pt x="60490" y="8597"/>
                  </a:lnTo>
                  <a:close/>
                </a:path>
                <a:path w="97789" h="76200">
                  <a:moveTo>
                    <a:pt x="61214" y="9067"/>
                  </a:moveTo>
                  <a:lnTo>
                    <a:pt x="61061" y="9042"/>
                  </a:lnTo>
                  <a:lnTo>
                    <a:pt x="61188" y="9258"/>
                  </a:lnTo>
                  <a:lnTo>
                    <a:pt x="61214" y="9067"/>
                  </a:lnTo>
                  <a:close/>
                </a:path>
                <a:path w="97789" h="76200">
                  <a:moveTo>
                    <a:pt x="63030" y="2908"/>
                  </a:moveTo>
                  <a:lnTo>
                    <a:pt x="62230" y="2171"/>
                  </a:lnTo>
                  <a:lnTo>
                    <a:pt x="62369" y="2552"/>
                  </a:lnTo>
                  <a:lnTo>
                    <a:pt x="62560" y="2819"/>
                  </a:lnTo>
                  <a:lnTo>
                    <a:pt x="62776" y="3035"/>
                  </a:lnTo>
                  <a:lnTo>
                    <a:pt x="62953" y="2984"/>
                  </a:lnTo>
                  <a:close/>
                </a:path>
                <a:path w="97789" h="76200">
                  <a:moveTo>
                    <a:pt x="73050" y="13081"/>
                  </a:moveTo>
                  <a:lnTo>
                    <a:pt x="72986" y="13462"/>
                  </a:lnTo>
                  <a:lnTo>
                    <a:pt x="73050" y="13081"/>
                  </a:lnTo>
                  <a:close/>
                </a:path>
                <a:path w="97789" h="76200">
                  <a:moveTo>
                    <a:pt x="73393" y="13970"/>
                  </a:moveTo>
                  <a:lnTo>
                    <a:pt x="73329" y="13157"/>
                  </a:lnTo>
                  <a:lnTo>
                    <a:pt x="73025" y="13462"/>
                  </a:lnTo>
                  <a:lnTo>
                    <a:pt x="72923" y="13843"/>
                  </a:lnTo>
                  <a:lnTo>
                    <a:pt x="73393" y="13970"/>
                  </a:lnTo>
                  <a:close/>
                </a:path>
                <a:path w="97789" h="76200">
                  <a:moveTo>
                    <a:pt x="73660" y="12827"/>
                  </a:moveTo>
                  <a:lnTo>
                    <a:pt x="73291" y="12750"/>
                  </a:lnTo>
                  <a:lnTo>
                    <a:pt x="73329" y="13157"/>
                  </a:lnTo>
                  <a:lnTo>
                    <a:pt x="73660" y="12827"/>
                  </a:lnTo>
                  <a:close/>
                </a:path>
                <a:path w="97789" h="76200">
                  <a:moveTo>
                    <a:pt x="77000" y="17310"/>
                  </a:moveTo>
                  <a:lnTo>
                    <a:pt x="76974" y="17043"/>
                  </a:lnTo>
                  <a:lnTo>
                    <a:pt x="76974" y="16573"/>
                  </a:lnTo>
                  <a:lnTo>
                    <a:pt x="76809" y="16510"/>
                  </a:lnTo>
                  <a:lnTo>
                    <a:pt x="76517" y="16967"/>
                  </a:lnTo>
                  <a:lnTo>
                    <a:pt x="76555" y="17386"/>
                  </a:lnTo>
                  <a:lnTo>
                    <a:pt x="77000" y="17310"/>
                  </a:lnTo>
                  <a:close/>
                </a:path>
                <a:path w="97789" h="76200">
                  <a:moveTo>
                    <a:pt x="77406" y="18796"/>
                  </a:moveTo>
                  <a:close/>
                </a:path>
                <a:path w="97789" h="76200">
                  <a:moveTo>
                    <a:pt x="77762" y="18796"/>
                  </a:moveTo>
                  <a:lnTo>
                    <a:pt x="77406" y="18796"/>
                  </a:lnTo>
                  <a:lnTo>
                    <a:pt x="77711" y="19050"/>
                  </a:lnTo>
                  <a:lnTo>
                    <a:pt x="77762" y="18796"/>
                  </a:lnTo>
                  <a:close/>
                </a:path>
                <a:path w="97789" h="76200">
                  <a:moveTo>
                    <a:pt x="79768" y="62471"/>
                  </a:moveTo>
                  <a:lnTo>
                    <a:pt x="79756" y="62331"/>
                  </a:lnTo>
                  <a:lnTo>
                    <a:pt x="79756" y="62204"/>
                  </a:lnTo>
                  <a:lnTo>
                    <a:pt x="79730" y="62052"/>
                  </a:lnTo>
                  <a:lnTo>
                    <a:pt x="79552" y="62598"/>
                  </a:lnTo>
                  <a:lnTo>
                    <a:pt x="79768" y="62471"/>
                  </a:lnTo>
                  <a:close/>
                </a:path>
                <a:path w="97789" h="76200">
                  <a:moveTo>
                    <a:pt x="81927" y="70091"/>
                  </a:moveTo>
                  <a:lnTo>
                    <a:pt x="81711" y="70345"/>
                  </a:lnTo>
                  <a:lnTo>
                    <a:pt x="81838" y="70294"/>
                  </a:lnTo>
                  <a:lnTo>
                    <a:pt x="81927" y="70091"/>
                  </a:lnTo>
                  <a:close/>
                </a:path>
                <a:path w="97789" h="76200">
                  <a:moveTo>
                    <a:pt x="83515" y="14478"/>
                  </a:moveTo>
                  <a:lnTo>
                    <a:pt x="83032" y="13081"/>
                  </a:lnTo>
                  <a:lnTo>
                    <a:pt x="82677" y="12573"/>
                  </a:lnTo>
                  <a:lnTo>
                    <a:pt x="82054" y="11684"/>
                  </a:lnTo>
                  <a:lnTo>
                    <a:pt x="81038" y="10541"/>
                  </a:lnTo>
                  <a:lnTo>
                    <a:pt x="79387" y="9017"/>
                  </a:lnTo>
                  <a:lnTo>
                    <a:pt x="78435" y="12065"/>
                  </a:lnTo>
                  <a:lnTo>
                    <a:pt x="78092" y="11430"/>
                  </a:lnTo>
                  <a:lnTo>
                    <a:pt x="77812" y="10922"/>
                  </a:lnTo>
                  <a:lnTo>
                    <a:pt x="77139" y="9652"/>
                  </a:lnTo>
                  <a:lnTo>
                    <a:pt x="78244" y="9144"/>
                  </a:lnTo>
                  <a:lnTo>
                    <a:pt x="75476" y="8509"/>
                  </a:lnTo>
                  <a:lnTo>
                    <a:pt x="74371" y="8255"/>
                  </a:lnTo>
                  <a:lnTo>
                    <a:pt x="71120" y="6096"/>
                  </a:lnTo>
                  <a:lnTo>
                    <a:pt x="68554" y="6680"/>
                  </a:lnTo>
                  <a:lnTo>
                    <a:pt x="68554" y="8509"/>
                  </a:lnTo>
                  <a:lnTo>
                    <a:pt x="68275" y="8001"/>
                  </a:lnTo>
                  <a:lnTo>
                    <a:pt x="68478" y="8255"/>
                  </a:lnTo>
                  <a:lnTo>
                    <a:pt x="68554" y="8509"/>
                  </a:lnTo>
                  <a:lnTo>
                    <a:pt x="68554" y="6680"/>
                  </a:lnTo>
                  <a:lnTo>
                    <a:pt x="67729" y="6858"/>
                  </a:lnTo>
                  <a:lnTo>
                    <a:pt x="67144" y="6985"/>
                  </a:lnTo>
                  <a:lnTo>
                    <a:pt x="67716" y="6858"/>
                  </a:lnTo>
                  <a:lnTo>
                    <a:pt x="67551" y="6477"/>
                  </a:lnTo>
                  <a:lnTo>
                    <a:pt x="67767" y="6477"/>
                  </a:lnTo>
                  <a:lnTo>
                    <a:pt x="67310" y="5956"/>
                  </a:lnTo>
                  <a:lnTo>
                    <a:pt x="67132" y="5588"/>
                  </a:lnTo>
                  <a:lnTo>
                    <a:pt x="66776" y="4826"/>
                  </a:lnTo>
                  <a:lnTo>
                    <a:pt x="66598" y="5753"/>
                  </a:lnTo>
                  <a:lnTo>
                    <a:pt x="66382" y="5842"/>
                  </a:lnTo>
                  <a:lnTo>
                    <a:pt x="65455" y="4191"/>
                  </a:lnTo>
                  <a:lnTo>
                    <a:pt x="64223" y="4114"/>
                  </a:lnTo>
                  <a:lnTo>
                    <a:pt x="64223" y="6997"/>
                  </a:lnTo>
                  <a:lnTo>
                    <a:pt x="64147" y="7302"/>
                  </a:lnTo>
                  <a:lnTo>
                    <a:pt x="64223" y="6997"/>
                  </a:lnTo>
                  <a:lnTo>
                    <a:pt x="64223" y="4114"/>
                  </a:lnTo>
                  <a:lnTo>
                    <a:pt x="63614" y="4064"/>
                  </a:lnTo>
                  <a:lnTo>
                    <a:pt x="63296" y="3683"/>
                  </a:lnTo>
                  <a:lnTo>
                    <a:pt x="62776" y="3048"/>
                  </a:lnTo>
                  <a:lnTo>
                    <a:pt x="61709" y="3683"/>
                  </a:lnTo>
                  <a:lnTo>
                    <a:pt x="61328" y="3048"/>
                  </a:lnTo>
                  <a:lnTo>
                    <a:pt x="60566" y="1778"/>
                  </a:lnTo>
                  <a:lnTo>
                    <a:pt x="59994" y="3048"/>
                  </a:lnTo>
                  <a:lnTo>
                    <a:pt x="60032" y="2921"/>
                  </a:lnTo>
                  <a:lnTo>
                    <a:pt x="60337" y="2032"/>
                  </a:lnTo>
                  <a:lnTo>
                    <a:pt x="60464" y="1651"/>
                  </a:lnTo>
                  <a:lnTo>
                    <a:pt x="57950" y="1397"/>
                  </a:lnTo>
                  <a:lnTo>
                    <a:pt x="57099" y="2032"/>
                  </a:lnTo>
                  <a:lnTo>
                    <a:pt x="57302" y="1778"/>
                  </a:lnTo>
                  <a:lnTo>
                    <a:pt x="57416" y="1651"/>
                  </a:lnTo>
                  <a:lnTo>
                    <a:pt x="56476" y="1524"/>
                  </a:lnTo>
                  <a:lnTo>
                    <a:pt x="56857" y="889"/>
                  </a:lnTo>
                  <a:lnTo>
                    <a:pt x="55943" y="889"/>
                  </a:lnTo>
                  <a:lnTo>
                    <a:pt x="55105" y="1016"/>
                  </a:lnTo>
                  <a:lnTo>
                    <a:pt x="55194" y="1778"/>
                  </a:lnTo>
                  <a:lnTo>
                    <a:pt x="53657" y="0"/>
                  </a:lnTo>
                  <a:lnTo>
                    <a:pt x="51930" y="2921"/>
                  </a:lnTo>
                  <a:lnTo>
                    <a:pt x="51828" y="2667"/>
                  </a:lnTo>
                  <a:lnTo>
                    <a:pt x="51689" y="2286"/>
                  </a:lnTo>
                  <a:lnTo>
                    <a:pt x="51104" y="762"/>
                  </a:lnTo>
                  <a:lnTo>
                    <a:pt x="46494" y="2095"/>
                  </a:lnTo>
                  <a:lnTo>
                    <a:pt x="46329" y="889"/>
                  </a:lnTo>
                  <a:lnTo>
                    <a:pt x="44589" y="1511"/>
                  </a:lnTo>
                  <a:lnTo>
                    <a:pt x="46215" y="2171"/>
                  </a:lnTo>
                  <a:lnTo>
                    <a:pt x="44056" y="2667"/>
                  </a:lnTo>
                  <a:lnTo>
                    <a:pt x="44030" y="1828"/>
                  </a:lnTo>
                  <a:lnTo>
                    <a:pt x="43116" y="2921"/>
                  </a:lnTo>
                  <a:lnTo>
                    <a:pt x="40957" y="2794"/>
                  </a:lnTo>
                  <a:lnTo>
                    <a:pt x="40360" y="2794"/>
                  </a:lnTo>
                  <a:lnTo>
                    <a:pt x="41173" y="2171"/>
                  </a:lnTo>
                  <a:lnTo>
                    <a:pt x="41351" y="1905"/>
                  </a:lnTo>
                  <a:lnTo>
                    <a:pt x="39370" y="2667"/>
                  </a:lnTo>
                  <a:lnTo>
                    <a:pt x="36068" y="3048"/>
                  </a:lnTo>
                  <a:lnTo>
                    <a:pt x="35915" y="3289"/>
                  </a:lnTo>
                  <a:lnTo>
                    <a:pt x="35915" y="11684"/>
                  </a:lnTo>
                  <a:lnTo>
                    <a:pt x="35052" y="12153"/>
                  </a:lnTo>
                  <a:lnTo>
                    <a:pt x="35128" y="11049"/>
                  </a:lnTo>
                  <a:lnTo>
                    <a:pt x="35915" y="11684"/>
                  </a:lnTo>
                  <a:lnTo>
                    <a:pt x="35915" y="3289"/>
                  </a:lnTo>
                  <a:lnTo>
                    <a:pt x="34785" y="5016"/>
                  </a:lnTo>
                  <a:lnTo>
                    <a:pt x="35636" y="5334"/>
                  </a:lnTo>
                  <a:lnTo>
                    <a:pt x="34645" y="7112"/>
                  </a:lnTo>
                  <a:lnTo>
                    <a:pt x="34582" y="7366"/>
                  </a:lnTo>
                  <a:lnTo>
                    <a:pt x="34785" y="7874"/>
                  </a:lnTo>
                  <a:lnTo>
                    <a:pt x="34544" y="7302"/>
                  </a:lnTo>
                  <a:lnTo>
                    <a:pt x="34556" y="7620"/>
                  </a:lnTo>
                  <a:lnTo>
                    <a:pt x="34467" y="7112"/>
                  </a:lnTo>
                  <a:lnTo>
                    <a:pt x="34061" y="6096"/>
                  </a:lnTo>
                  <a:lnTo>
                    <a:pt x="33070" y="8890"/>
                  </a:lnTo>
                  <a:lnTo>
                    <a:pt x="32639" y="7620"/>
                  </a:lnTo>
                  <a:lnTo>
                    <a:pt x="32258" y="6477"/>
                  </a:lnTo>
                  <a:lnTo>
                    <a:pt x="32194" y="7302"/>
                  </a:lnTo>
                  <a:lnTo>
                    <a:pt x="32461" y="7493"/>
                  </a:lnTo>
                  <a:lnTo>
                    <a:pt x="32105" y="7620"/>
                  </a:lnTo>
                  <a:lnTo>
                    <a:pt x="31851" y="7620"/>
                  </a:lnTo>
                  <a:lnTo>
                    <a:pt x="31775" y="6985"/>
                  </a:lnTo>
                  <a:lnTo>
                    <a:pt x="31038" y="8255"/>
                  </a:lnTo>
                  <a:lnTo>
                    <a:pt x="31877" y="8255"/>
                  </a:lnTo>
                  <a:lnTo>
                    <a:pt x="31051" y="9144"/>
                  </a:lnTo>
                  <a:lnTo>
                    <a:pt x="30835" y="9017"/>
                  </a:lnTo>
                  <a:lnTo>
                    <a:pt x="30734" y="8382"/>
                  </a:lnTo>
                  <a:lnTo>
                    <a:pt x="30797" y="10033"/>
                  </a:lnTo>
                  <a:lnTo>
                    <a:pt x="29972" y="10541"/>
                  </a:lnTo>
                  <a:lnTo>
                    <a:pt x="29870" y="10414"/>
                  </a:lnTo>
                  <a:lnTo>
                    <a:pt x="29679" y="10325"/>
                  </a:lnTo>
                  <a:lnTo>
                    <a:pt x="28956" y="11176"/>
                  </a:lnTo>
                  <a:lnTo>
                    <a:pt x="28905" y="11938"/>
                  </a:lnTo>
                  <a:lnTo>
                    <a:pt x="29032" y="13208"/>
                  </a:lnTo>
                  <a:lnTo>
                    <a:pt x="27393" y="13462"/>
                  </a:lnTo>
                  <a:lnTo>
                    <a:pt x="27368" y="13335"/>
                  </a:lnTo>
                  <a:lnTo>
                    <a:pt x="27152" y="12065"/>
                  </a:lnTo>
                  <a:lnTo>
                    <a:pt x="26784" y="13335"/>
                  </a:lnTo>
                  <a:lnTo>
                    <a:pt x="26339" y="12192"/>
                  </a:lnTo>
                  <a:lnTo>
                    <a:pt x="26212" y="12319"/>
                  </a:lnTo>
                  <a:lnTo>
                    <a:pt x="26149" y="12446"/>
                  </a:lnTo>
                  <a:lnTo>
                    <a:pt x="26060" y="12827"/>
                  </a:lnTo>
                  <a:lnTo>
                    <a:pt x="26289" y="13081"/>
                  </a:lnTo>
                  <a:lnTo>
                    <a:pt x="26035" y="13208"/>
                  </a:lnTo>
                  <a:lnTo>
                    <a:pt x="25539" y="13589"/>
                  </a:lnTo>
                  <a:lnTo>
                    <a:pt x="25120" y="13843"/>
                  </a:lnTo>
                  <a:lnTo>
                    <a:pt x="24650" y="13970"/>
                  </a:lnTo>
                  <a:lnTo>
                    <a:pt x="24180" y="13843"/>
                  </a:lnTo>
                  <a:lnTo>
                    <a:pt x="24917" y="13335"/>
                  </a:lnTo>
                  <a:lnTo>
                    <a:pt x="23571" y="13589"/>
                  </a:lnTo>
                  <a:lnTo>
                    <a:pt x="22948" y="13970"/>
                  </a:lnTo>
                  <a:lnTo>
                    <a:pt x="23749" y="13970"/>
                  </a:lnTo>
                  <a:lnTo>
                    <a:pt x="24142" y="14097"/>
                  </a:lnTo>
                  <a:lnTo>
                    <a:pt x="23266" y="14859"/>
                  </a:lnTo>
                  <a:lnTo>
                    <a:pt x="24536" y="15494"/>
                  </a:lnTo>
                  <a:lnTo>
                    <a:pt x="23241" y="15494"/>
                  </a:lnTo>
                  <a:lnTo>
                    <a:pt x="23431" y="15240"/>
                  </a:lnTo>
                  <a:lnTo>
                    <a:pt x="22390" y="15748"/>
                  </a:lnTo>
                  <a:lnTo>
                    <a:pt x="21640" y="15367"/>
                  </a:lnTo>
                  <a:lnTo>
                    <a:pt x="21348" y="15875"/>
                  </a:lnTo>
                  <a:lnTo>
                    <a:pt x="21158" y="16510"/>
                  </a:lnTo>
                  <a:lnTo>
                    <a:pt x="20408" y="16510"/>
                  </a:lnTo>
                  <a:lnTo>
                    <a:pt x="20053" y="16383"/>
                  </a:lnTo>
                  <a:lnTo>
                    <a:pt x="19837" y="15367"/>
                  </a:lnTo>
                  <a:lnTo>
                    <a:pt x="19608" y="15240"/>
                  </a:lnTo>
                  <a:lnTo>
                    <a:pt x="19710" y="16383"/>
                  </a:lnTo>
                  <a:lnTo>
                    <a:pt x="17830" y="16891"/>
                  </a:lnTo>
                  <a:lnTo>
                    <a:pt x="18021" y="17716"/>
                  </a:lnTo>
                  <a:lnTo>
                    <a:pt x="17564" y="17272"/>
                  </a:lnTo>
                  <a:lnTo>
                    <a:pt x="17830" y="18161"/>
                  </a:lnTo>
                  <a:lnTo>
                    <a:pt x="17348" y="18288"/>
                  </a:lnTo>
                  <a:lnTo>
                    <a:pt x="17208" y="18288"/>
                  </a:lnTo>
                  <a:lnTo>
                    <a:pt x="16916" y="17907"/>
                  </a:lnTo>
                  <a:lnTo>
                    <a:pt x="15875" y="18796"/>
                  </a:lnTo>
                  <a:lnTo>
                    <a:pt x="18249" y="18542"/>
                  </a:lnTo>
                  <a:lnTo>
                    <a:pt x="16764" y="19304"/>
                  </a:lnTo>
                  <a:lnTo>
                    <a:pt x="16662" y="19177"/>
                  </a:lnTo>
                  <a:lnTo>
                    <a:pt x="16738" y="18923"/>
                  </a:lnTo>
                  <a:lnTo>
                    <a:pt x="15417" y="19939"/>
                  </a:lnTo>
                  <a:lnTo>
                    <a:pt x="15328" y="21590"/>
                  </a:lnTo>
                  <a:lnTo>
                    <a:pt x="14351" y="22733"/>
                  </a:lnTo>
                  <a:lnTo>
                    <a:pt x="13119" y="22606"/>
                  </a:lnTo>
                  <a:lnTo>
                    <a:pt x="14693" y="21336"/>
                  </a:lnTo>
                  <a:lnTo>
                    <a:pt x="14566" y="21336"/>
                  </a:lnTo>
                  <a:lnTo>
                    <a:pt x="14808" y="20510"/>
                  </a:lnTo>
                  <a:lnTo>
                    <a:pt x="14097" y="20751"/>
                  </a:lnTo>
                  <a:lnTo>
                    <a:pt x="14554" y="21336"/>
                  </a:lnTo>
                  <a:lnTo>
                    <a:pt x="13601" y="21336"/>
                  </a:lnTo>
                  <a:lnTo>
                    <a:pt x="12992" y="22733"/>
                  </a:lnTo>
                  <a:lnTo>
                    <a:pt x="12903" y="24384"/>
                  </a:lnTo>
                  <a:lnTo>
                    <a:pt x="12776" y="27305"/>
                  </a:lnTo>
                  <a:lnTo>
                    <a:pt x="12903" y="27051"/>
                  </a:lnTo>
                  <a:lnTo>
                    <a:pt x="14274" y="28194"/>
                  </a:lnTo>
                  <a:lnTo>
                    <a:pt x="12420" y="27686"/>
                  </a:lnTo>
                  <a:lnTo>
                    <a:pt x="12395" y="28448"/>
                  </a:lnTo>
                  <a:lnTo>
                    <a:pt x="12344" y="28194"/>
                  </a:lnTo>
                  <a:lnTo>
                    <a:pt x="12026" y="27813"/>
                  </a:lnTo>
                  <a:lnTo>
                    <a:pt x="11823" y="27559"/>
                  </a:lnTo>
                  <a:lnTo>
                    <a:pt x="11950" y="27813"/>
                  </a:lnTo>
                  <a:lnTo>
                    <a:pt x="11264" y="27813"/>
                  </a:lnTo>
                  <a:lnTo>
                    <a:pt x="10261" y="28448"/>
                  </a:lnTo>
                  <a:lnTo>
                    <a:pt x="9359" y="28930"/>
                  </a:lnTo>
                  <a:lnTo>
                    <a:pt x="8864" y="29337"/>
                  </a:lnTo>
                  <a:lnTo>
                    <a:pt x="8978" y="28829"/>
                  </a:lnTo>
                  <a:lnTo>
                    <a:pt x="7899" y="28829"/>
                  </a:lnTo>
                  <a:lnTo>
                    <a:pt x="6692" y="29718"/>
                  </a:lnTo>
                  <a:lnTo>
                    <a:pt x="5842" y="30226"/>
                  </a:lnTo>
                  <a:lnTo>
                    <a:pt x="5905" y="30734"/>
                  </a:lnTo>
                  <a:lnTo>
                    <a:pt x="5473" y="31115"/>
                  </a:lnTo>
                  <a:lnTo>
                    <a:pt x="6121" y="31242"/>
                  </a:lnTo>
                  <a:lnTo>
                    <a:pt x="4229" y="31369"/>
                  </a:lnTo>
                  <a:lnTo>
                    <a:pt x="3060" y="34290"/>
                  </a:lnTo>
                  <a:lnTo>
                    <a:pt x="2755" y="35179"/>
                  </a:lnTo>
                  <a:lnTo>
                    <a:pt x="1905" y="36322"/>
                  </a:lnTo>
                  <a:lnTo>
                    <a:pt x="1155" y="37592"/>
                  </a:lnTo>
                  <a:lnTo>
                    <a:pt x="774" y="36703"/>
                  </a:lnTo>
                  <a:lnTo>
                    <a:pt x="825" y="37846"/>
                  </a:lnTo>
                  <a:lnTo>
                    <a:pt x="1409" y="38862"/>
                  </a:lnTo>
                  <a:lnTo>
                    <a:pt x="1600" y="39370"/>
                  </a:lnTo>
                  <a:lnTo>
                    <a:pt x="2311" y="39243"/>
                  </a:lnTo>
                  <a:lnTo>
                    <a:pt x="2019" y="39116"/>
                  </a:lnTo>
                  <a:lnTo>
                    <a:pt x="2438" y="38608"/>
                  </a:lnTo>
                  <a:lnTo>
                    <a:pt x="2971" y="38862"/>
                  </a:lnTo>
                  <a:lnTo>
                    <a:pt x="3365" y="39243"/>
                  </a:lnTo>
                  <a:lnTo>
                    <a:pt x="3365" y="39751"/>
                  </a:lnTo>
                  <a:lnTo>
                    <a:pt x="2857" y="38989"/>
                  </a:lnTo>
                  <a:lnTo>
                    <a:pt x="2247" y="39878"/>
                  </a:lnTo>
                  <a:lnTo>
                    <a:pt x="1841" y="40132"/>
                  </a:lnTo>
                  <a:lnTo>
                    <a:pt x="2514" y="40132"/>
                  </a:lnTo>
                  <a:lnTo>
                    <a:pt x="1206" y="41021"/>
                  </a:lnTo>
                  <a:lnTo>
                    <a:pt x="3962" y="40386"/>
                  </a:lnTo>
                  <a:lnTo>
                    <a:pt x="2997" y="41656"/>
                  </a:lnTo>
                  <a:lnTo>
                    <a:pt x="2628" y="41529"/>
                  </a:lnTo>
                  <a:lnTo>
                    <a:pt x="2755" y="42037"/>
                  </a:lnTo>
                  <a:lnTo>
                    <a:pt x="3073" y="42418"/>
                  </a:lnTo>
                  <a:lnTo>
                    <a:pt x="3149" y="42672"/>
                  </a:lnTo>
                  <a:lnTo>
                    <a:pt x="3022" y="43053"/>
                  </a:lnTo>
                  <a:lnTo>
                    <a:pt x="2184" y="43180"/>
                  </a:lnTo>
                  <a:lnTo>
                    <a:pt x="2705" y="42545"/>
                  </a:lnTo>
                  <a:lnTo>
                    <a:pt x="2032" y="42418"/>
                  </a:lnTo>
                  <a:lnTo>
                    <a:pt x="2006" y="43180"/>
                  </a:lnTo>
                  <a:lnTo>
                    <a:pt x="3378" y="44069"/>
                  </a:lnTo>
                  <a:lnTo>
                    <a:pt x="2552" y="44704"/>
                  </a:lnTo>
                  <a:lnTo>
                    <a:pt x="2324" y="44323"/>
                  </a:lnTo>
                  <a:lnTo>
                    <a:pt x="2362" y="43942"/>
                  </a:lnTo>
                  <a:lnTo>
                    <a:pt x="2184" y="43561"/>
                  </a:lnTo>
                  <a:lnTo>
                    <a:pt x="1130" y="44196"/>
                  </a:lnTo>
                  <a:lnTo>
                    <a:pt x="1397" y="44323"/>
                  </a:lnTo>
                  <a:lnTo>
                    <a:pt x="1206" y="44958"/>
                  </a:lnTo>
                  <a:lnTo>
                    <a:pt x="1231" y="44831"/>
                  </a:lnTo>
                  <a:lnTo>
                    <a:pt x="1181" y="44958"/>
                  </a:lnTo>
                  <a:lnTo>
                    <a:pt x="863" y="45605"/>
                  </a:lnTo>
                  <a:lnTo>
                    <a:pt x="1054" y="45288"/>
                  </a:lnTo>
                  <a:lnTo>
                    <a:pt x="850" y="45847"/>
                  </a:lnTo>
                  <a:lnTo>
                    <a:pt x="749" y="46228"/>
                  </a:lnTo>
                  <a:lnTo>
                    <a:pt x="1016" y="45847"/>
                  </a:lnTo>
                  <a:lnTo>
                    <a:pt x="3162" y="46863"/>
                  </a:lnTo>
                  <a:lnTo>
                    <a:pt x="1397" y="47879"/>
                  </a:lnTo>
                  <a:lnTo>
                    <a:pt x="2908" y="49149"/>
                  </a:lnTo>
                  <a:lnTo>
                    <a:pt x="1498" y="48006"/>
                  </a:lnTo>
                  <a:lnTo>
                    <a:pt x="2133" y="49022"/>
                  </a:lnTo>
                  <a:lnTo>
                    <a:pt x="1193" y="49022"/>
                  </a:lnTo>
                  <a:lnTo>
                    <a:pt x="965" y="49403"/>
                  </a:lnTo>
                  <a:lnTo>
                    <a:pt x="711" y="49911"/>
                  </a:lnTo>
                  <a:lnTo>
                    <a:pt x="431" y="49784"/>
                  </a:lnTo>
                  <a:lnTo>
                    <a:pt x="584" y="49911"/>
                  </a:lnTo>
                  <a:lnTo>
                    <a:pt x="1231" y="50419"/>
                  </a:lnTo>
                  <a:lnTo>
                    <a:pt x="88" y="50888"/>
                  </a:lnTo>
                  <a:lnTo>
                    <a:pt x="1181" y="51689"/>
                  </a:lnTo>
                  <a:lnTo>
                    <a:pt x="876" y="51816"/>
                  </a:lnTo>
                  <a:lnTo>
                    <a:pt x="1016" y="52070"/>
                  </a:lnTo>
                  <a:lnTo>
                    <a:pt x="1346" y="52070"/>
                  </a:lnTo>
                  <a:lnTo>
                    <a:pt x="2565" y="53213"/>
                  </a:lnTo>
                  <a:lnTo>
                    <a:pt x="673" y="55499"/>
                  </a:lnTo>
                  <a:lnTo>
                    <a:pt x="2667" y="56896"/>
                  </a:lnTo>
                  <a:lnTo>
                    <a:pt x="3733" y="58293"/>
                  </a:lnTo>
                  <a:lnTo>
                    <a:pt x="4838" y="58166"/>
                  </a:lnTo>
                  <a:lnTo>
                    <a:pt x="5765" y="59055"/>
                  </a:lnTo>
                  <a:lnTo>
                    <a:pt x="5867" y="59309"/>
                  </a:lnTo>
                  <a:lnTo>
                    <a:pt x="5753" y="59817"/>
                  </a:lnTo>
                  <a:lnTo>
                    <a:pt x="4737" y="59309"/>
                  </a:lnTo>
                  <a:lnTo>
                    <a:pt x="4762" y="59563"/>
                  </a:lnTo>
                  <a:lnTo>
                    <a:pt x="4876" y="60325"/>
                  </a:lnTo>
                  <a:lnTo>
                    <a:pt x="5156" y="60833"/>
                  </a:lnTo>
                  <a:lnTo>
                    <a:pt x="5969" y="61214"/>
                  </a:lnTo>
                  <a:lnTo>
                    <a:pt x="5664" y="61214"/>
                  </a:lnTo>
                  <a:lnTo>
                    <a:pt x="5511" y="61976"/>
                  </a:lnTo>
                  <a:lnTo>
                    <a:pt x="6070" y="62357"/>
                  </a:lnTo>
                  <a:lnTo>
                    <a:pt x="6311" y="61976"/>
                  </a:lnTo>
                  <a:lnTo>
                    <a:pt x="6261" y="61722"/>
                  </a:lnTo>
                  <a:lnTo>
                    <a:pt x="6184" y="61595"/>
                  </a:lnTo>
                  <a:lnTo>
                    <a:pt x="7023" y="61214"/>
                  </a:lnTo>
                  <a:lnTo>
                    <a:pt x="7416" y="60960"/>
                  </a:lnTo>
                  <a:lnTo>
                    <a:pt x="5905" y="60960"/>
                  </a:lnTo>
                  <a:lnTo>
                    <a:pt x="6007" y="60452"/>
                  </a:lnTo>
                  <a:lnTo>
                    <a:pt x="6515" y="59944"/>
                  </a:lnTo>
                  <a:lnTo>
                    <a:pt x="6972" y="60198"/>
                  </a:lnTo>
                  <a:lnTo>
                    <a:pt x="7061" y="59309"/>
                  </a:lnTo>
                  <a:lnTo>
                    <a:pt x="6248" y="59944"/>
                  </a:lnTo>
                  <a:lnTo>
                    <a:pt x="6286" y="59817"/>
                  </a:lnTo>
                  <a:lnTo>
                    <a:pt x="6477" y="59182"/>
                  </a:lnTo>
                  <a:lnTo>
                    <a:pt x="6565" y="59055"/>
                  </a:lnTo>
                  <a:lnTo>
                    <a:pt x="6477" y="58928"/>
                  </a:lnTo>
                  <a:lnTo>
                    <a:pt x="6032" y="58674"/>
                  </a:lnTo>
                  <a:lnTo>
                    <a:pt x="6337" y="58674"/>
                  </a:lnTo>
                  <a:lnTo>
                    <a:pt x="6769" y="58166"/>
                  </a:lnTo>
                  <a:lnTo>
                    <a:pt x="6807" y="58547"/>
                  </a:lnTo>
                  <a:lnTo>
                    <a:pt x="6845" y="58166"/>
                  </a:lnTo>
                  <a:lnTo>
                    <a:pt x="6959" y="57277"/>
                  </a:lnTo>
                  <a:lnTo>
                    <a:pt x="5105" y="57277"/>
                  </a:lnTo>
                  <a:lnTo>
                    <a:pt x="5651" y="56642"/>
                  </a:lnTo>
                  <a:lnTo>
                    <a:pt x="5867" y="56388"/>
                  </a:lnTo>
                  <a:lnTo>
                    <a:pt x="5969" y="56515"/>
                  </a:lnTo>
                  <a:lnTo>
                    <a:pt x="5892" y="56388"/>
                  </a:lnTo>
                  <a:lnTo>
                    <a:pt x="5016" y="54991"/>
                  </a:lnTo>
                  <a:lnTo>
                    <a:pt x="5041" y="56642"/>
                  </a:lnTo>
                  <a:lnTo>
                    <a:pt x="3568" y="55753"/>
                  </a:lnTo>
                  <a:lnTo>
                    <a:pt x="5410" y="54356"/>
                  </a:lnTo>
                  <a:lnTo>
                    <a:pt x="5575" y="54229"/>
                  </a:lnTo>
                  <a:lnTo>
                    <a:pt x="4622" y="54356"/>
                  </a:lnTo>
                  <a:lnTo>
                    <a:pt x="4584" y="53962"/>
                  </a:lnTo>
                  <a:lnTo>
                    <a:pt x="3924" y="53721"/>
                  </a:lnTo>
                  <a:lnTo>
                    <a:pt x="4178" y="53340"/>
                  </a:lnTo>
                  <a:lnTo>
                    <a:pt x="4597" y="52705"/>
                  </a:lnTo>
                  <a:lnTo>
                    <a:pt x="3073" y="51435"/>
                  </a:lnTo>
                  <a:lnTo>
                    <a:pt x="3657" y="51282"/>
                  </a:lnTo>
                  <a:lnTo>
                    <a:pt x="3505" y="51054"/>
                  </a:lnTo>
                  <a:lnTo>
                    <a:pt x="3848" y="50952"/>
                  </a:lnTo>
                  <a:lnTo>
                    <a:pt x="4038" y="50888"/>
                  </a:lnTo>
                  <a:lnTo>
                    <a:pt x="4292" y="50800"/>
                  </a:lnTo>
                  <a:lnTo>
                    <a:pt x="5092" y="50546"/>
                  </a:lnTo>
                  <a:lnTo>
                    <a:pt x="3073" y="50038"/>
                  </a:lnTo>
                  <a:lnTo>
                    <a:pt x="3771" y="49149"/>
                  </a:lnTo>
                  <a:lnTo>
                    <a:pt x="4622" y="49403"/>
                  </a:lnTo>
                  <a:lnTo>
                    <a:pt x="4229" y="50165"/>
                  </a:lnTo>
                  <a:lnTo>
                    <a:pt x="4914" y="49276"/>
                  </a:lnTo>
                  <a:lnTo>
                    <a:pt x="3492" y="48895"/>
                  </a:lnTo>
                  <a:lnTo>
                    <a:pt x="5092" y="47752"/>
                  </a:lnTo>
                  <a:lnTo>
                    <a:pt x="4851" y="47117"/>
                  </a:lnTo>
                  <a:lnTo>
                    <a:pt x="3733" y="47117"/>
                  </a:lnTo>
                  <a:lnTo>
                    <a:pt x="4279" y="45847"/>
                  </a:lnTo>
                  <a:lnTo>
                    <a:pt x="4229" y="45339"/>
                  </a:lnTo>
                  <a:lnTo>
                    <a:pt x="4051" y="44704"/>
                  </a:lnTo>
                  <a:lnTo>
                    <a:pt x="4394" y="44704"/>
                  </a:lnTo>
                  <a:lnTo>
                    <a:pt x="4762" y="43180"/>
                  </a:lnTo>
                  <a:lnTo>
                    <a:pt x="4851" y="42799"/>
                  </a:lnTo>
                  <a:lnTo>
                    <a:pt x="5410" y="41656"/>
                  </a:lnTo>
                  <a:lnTo>
                    <a:pt x="5588" y="41656"/>
                  </a:lnTo>
                  <a:lnTo>
                    <a:pt x="4495" y="41402"/>
                  </a:lnTo>
                  <a:lnTo>
                    <a:pt x="4749" y="40386"/>
                  </a:lnTo>
                  <a:lnTo>
                    <a:pt x="4686" y="39751"/>
                  </a:lnTo>
                  <a:lnTo>
                    <a:pt x="4508" y="39243"/>
                  </a:lnTo>
                  <a:lnTo>
                    <a:pt x="5181" y="39243"/>
                  </a:lnTo>
                  <a:lnTo>
                    <a:pt x="5473" y="39370"/>
                  </a:lnTo>
                  <a:lnTo>
                    <a:pt x="5778" y="40005"/>
                  </a:lnTo>
                  <a:lnTo>
                    <a:pt x="5753" y="39243"/>
                  </a:lnTo>
                  <a:lnTo>
                    <a:pt x="5715" y="38989"/>
                  </a:lnTo>
                  <a:lnTo>
                    <a:pt x="5372" y="38735"/>
                  </a:lnTo>
                  <a:lnTo>
                    <a:pt x="5245" y="38608"/>
                  </a:lnTo>
                  <a:lnTo>
                    <a:pt x="5105" y="38608"/>
                  </a:lnTo>
                  <a:lnTo>
                    <a:pt x="4902" y="38227"/>
                  </a:lnTo>
                  <a:lnTo>
                    <a:pt x="5791" y="38354"/>
                  </a:lnTo>
                  <a:lnTo>
                    <a:pt x="5765" y="38227"/>
                  </a:lnTo>
                  <a:lnTo>
                    <a:pt x="5740" y="38100"/>
                  </a:lnTo>
                  <a:lnTo>
                    <a:pt x="5219" y="37846"/>
                  </a:lnTo>
                  <a:lnTo>
                    <a:pt x="5156" y="37592"/>
                  </a:lnTo>
                  <a:lnTo>
                    <a:pt x="5232" y="36830"/>
                  </a:lnTo>
                  <a:lnTo>
                    <a:pt x="5715" y="36576"/>
                  </a:lnTo>
                  <a:lnTo>
                    <a:pt x="5562" y="36449"/>
                  </a:lnTo>
                  <a:lnTo>
                    <a:pt x="5130" y="36068"/>
                  </a:lnTo>
                  <a:lnTo>
                    <a:pt x="3124" y="36449"/>
                  </a:lnTo>
                  <a:lnTo>
                    <a:pt x="3543" y="34925"/>
                  </a:lnTo>
                  <a:lnTo>
                    <a:pt x="4483" y="35509"/>
                  </a:lnTo>
                  <a:lnTo>
                    <a:pt x="4749" y="35306"/>
                  </a:lnTo>
                  <a:lnTo>
                    <a:pt x="4800" y="35458"/>
                  </a:lnTo>
                  <a:lnTo>
                    <a:pt x="4927" y="35306"/>
                  </a:lnTo>
                  <a:lnTo>
                    <a:pt x="5041" y="35179"/>
                  </a:lnTo>
                  <a:lnTo>
                    <a:pt x="5511" y="35560"/>
                  </a:lnTo>
                  <a:lnTo>
                    <a:pt x="5575" y="35306"/>
                  </a:lnTo>
                  <a:lnTo>
                    <a:pt x="5765" y="35458"/>
                  </a:lnTo>
                  <a:lnTo>
                    <a:pt x="5892" y="35687"/>
                  </a:lnTo>
                  <a:lnTo>
                    <a:pt x="5499" y="35687"/>
                  </a:lnTo>
                  <a:lnTo>
                    <a:pt x="4864" y="35610"/>
                  </a:lnTo>
                  <a:lnTo>
                    <a:pt x="5054" y="36068"/>
                  </a:lnTo>
                  <a:lnTo>
                    <a:pt x="5549" y="35852"/>
                  </a:lnTo>
                  <a:lnTo>
                    <a:pt x="5969" y="35788"/>
                  </a:lnTo>
                  <a:lnTo>
                    <a:pt x="6629" y="35433"/>
                  </a:lnTo>
                  <a:lnTo>
                    <a:pt x="7112" y="35560"/>
                  </a:lnTo>
                  <a:lnTo>
                    <a:pt x="6819" y="35433"/>
                  </a:lnTo>
                  <a:lnTo>
                    <a:pt x="6705" y="35306"/>
                  </a:lnTo>
                  <a:lnTo>
                    <a:pt x="6591" y="35179"/>
                  </a:lnTo>
                  <a:lnTo>
                    <a:pt x="6527" y="34925"/>
                  </a:lnTo>
                  <a:lnTo>
                    <a:pt x="6654" y="34671"/>
                  </a:lnTo>
                  <a:lnTo>
                    <a:pt x="7213" y="34036"/>
                  </a:lnTo>
                  <a:lnTo>
                    <a:pt x="7429" y="34925"/>
                  </a:lnTo>
                  <a:lnTo>
                    <a:pt x="7975" y="34798"/>
                  </a:lnTo>
                  <a:lnTo>
                    <a:pt x="7797" y="34290"/>
                  </a:lnTo>
                  <a:lnTo>
                    <a:pt x="8458" y="34290"/>
                  </a:lnTo>
                  <a:lnTo>
                    <a:pt x="8216" y="34036"/>
                  </a:lnTo>
                  <a:lnTo>
                    <a:pt x="7848" y="33655"/>
                  </a:lnTo>
                  <a:lnTo>
                    <a:pt x="8026" y="33401"/>
                  </a:lnTo>
                  <a:lnTo>
                    <a:pt x="8356" y="33782"/>
                  </a:lnTo>
                  <a:lnTo>
                    <a:pt x="8585" y="33909"/>
                  </a:lnTo>
                  <a:lnTo>
                    <a:pt x="8585" y="33401"/>
                  </a:lnTo>
                  <a:lnTo>
                    <a:pt x="8597" y="33147"/>
                  </a:lnTo>
                  <a:lnTo>
                    <a:pt x="9982" y="32639"/>
                  </a:lnTo>
                  <a:lnTo>
                    <a:pt x="9105" y="32131"/>
                  </a:lnTo>
                  <a:lnTo>
                    <a:pt x="8966" y="32131"/>
                  </a:lnTo>
                  <a:lnTo>
                    <a:pt x="9029" y="32004"/>
                  </a:lnTo>
                  <a:lnTo>
                    <a:pt x="9423" y="31242"/>
                  </a:lnTo>
                  <a:lnTo>
                    <a:pt x="10160" y="31115"/>
                  </a:lnTo>
                  <a:lnTo>
                    <a:pt x="12090" y="31242"/>
                  </a:lnTo>
                  <a:lnTo>
                    <a:pt x="13436" y="31369"/>
                  </a:lnTo>
                  <a:lnTo>
                    <a:pt x="13931" y="31115"/>
                  </a:lnTo>
                  <a:lnTo>
                    <a:pt x="14185" y="30988"/>
                  </a:lnTo>
                  <a:lnTo>
                    <a:pt x="14389" y="31242"/>
                  </a:lnTo>
                  <a:lnTo>
                    <a:pt x="14846" y="30988"/>
                  </a:lnTo>
                  <a:lnTo>
                    <a:pt x="15519" y="30607"/>
                  </a:lnTo>
                  <a:lnTo>
                    <a:pt x="15468" y="29337"/>
                  </a:lnTo>
                  <a:lnTo>
                    <a:pt x="15354" y="28702"/>
                  </a:lnTo>
                  <a:lnTo>
                    <a:pt x="15252" y="28448"/>
                  </a:lnTo>
                  <a:lnTo>
                    <a:pt x="15151" y="28194"/>
                  </a:lnTo>
                  <a:lnTo>
                    <a:pt x="15113" y="28067"/>
                  </a:lnTo>
                  <a:lnTo>
                    <a:pt x="15062" y="27559"/>
                  </a:lnTo>
                  <a:lnTo>
                    <a:pt x="15659" y="27305"/>
                  </a:lnTo>
                  <a:lnTo>
                    <a:pt x="15989" y="27559"/>
                  </a:lnTo>
                  <a:lnTo>
                    <a:pt x="15963" y="27305"/>
                  </a:lnTo>
                  <a:lnTo>
                    <a:pt x="15951" y="27051"/>
                  </a:lnTo>
                  <a:lnTo>
                    <a:pt x="15938" y="26416"/>
                  </a:lnTo>
                  <a:lnTo>
                    <a:pt x="15646" y="26416"/>
                  </a:lnTo>
                  <a:lnTo>
                    <a:pt x="16408" y="25654"/>
                  </a:lnTo>
                  <a:lnTo>
                    <a:pt x="16624" y="26238"/>
                  </a:lnTo>
                  <a:lnTo>
                    <a:pt x="16687" y="26085"/>
                  </a:lnTo>
                  <a:lnTo>
                    <a:pt x="16649" y="26289"/>
                  </a:lnTo>
                  <a:lnTo>
                    <a:pt x="16776" y="26085"/>
                  </a:lnTo>
                  <a:lnTo>
                    <a:pt x="17068" y="25654"/>
                  </a:lnTo>
                  <a:lnTo>
                    <a:pt x="17576" y="25654"/>
                  </a:lnTo>
                  <a:lnTo>
                    <a:pt x="17526" y="25527"/>
                  </a:lnTo>
                  <a:lnTo>
                    <a:pt x="17183" y="24511"/>
                  </a:lnTo>
                  <a:lnTo>
                    <a:pt x="17754" y="25146"/>
                  </a:lnTo>
                  <a:lnTo>
                    <a:pt x="18249" y="24511"/>
                  </a:lnTo>
                  <a:lnTo>
                    <a:pt x="18338" y="24130"/>
                  </a:lnTo>
                  <a:lnTo>
                    <a:pt x="18326" y="23876"/>
                  </a:lnTo>
                  <a:lnTo>
                    <a:pt x="17564" y="24130"/>
                  </a:lnTo>
                  <a:lnTo>
                    <a:pt x="17665" y="23749"/>
                  </a:lnTo>
                  <a:lnTo>
                    <a:pt x="18211" y="23114"/>
                  </a:lnTo>
                  <a:lnTo>
                    <a:pt x="18973" y="23749"/>
                  </a:lnTo>
                  <a:lnTo>
                    <a:pt x="19913" y="23368"/>
                  </a:lnTo>
                  <a:lnTo>
                    <a:pt x="19900" y="23114"/>
                  </a:lnTo>
                  <a:lnTo>
                    <a:pt x="19900" y="22733"/>
                  </a:lnTo>
                  <a:lnTo>
                    <a:pt x="20104" y="21297"/>
                  </a:lnTo>
                  <a:lnTo>
                    <a:pt x="20205" y="20828"/>
                  </a:lnTo>
                  <a:lnTo>
                    <a:pt x="20307" y="20574"/>
                  </a:lnTo>
                  <a:lnTo>
                    <a:pt x="20320" y="19939"/>
                  </a:lnTo>
                  <a:lnTo>
                    <a:pt x="21056" y="19431"/>
                  </a:lnTo>
                  <a:lnTo>
                    <a:pt x="22555" y="20193"/>
                  </a:lnTo>
                  <a:lnTo>
                    <a:pt x="22694" y="20066"/>
                  </a:lnTo>
                  <a:lnTo>
                    <a:pt x="23710" y="20193"/>
                  </a:lnTo>
                  <a:lnTo>
                    <a:pt x="23647" y="20066"/>
                  </a:lnTo>
                  <a:lnTo>
                    <a:pt x="23304" y="19431"/>
                  </a:lnTo>
                  <a:lnTo>
                    <a:pt x="23241" y="19304"/>
                  </a:lnTo>
                  <a:lnTo>
                    <a:pt x="22834" y="18542"/>
                  </a:lnTo>
                  <a:lnTo>
                    <a:pt x="22707" y="18288"/>
                  </a:lnTo>
                  <a:lnTo>
                    <a:pt x="23850" y="18288"/>
                  </a:lnTo>
                  <a:lnTo>
                    <a:pt x="23736" y="18161"/>
                  </a:lnTo>
                  <a:lnTo>
                    <a:pt x="23622" y="18034"/>
                  </a:lnTo>
                  <a:lnTo>
                    <a:pt x="23063" y="17145"/>
                  </a:lnTo>
                  <a:lnTo>
                    <a:pt x="23888" y="16510"/>
                  </a:lnTo>
                  <a:lnTo>
                    <a:pt x="24790" y="16383"/>
                  </a:lnTo>
                  <a:lnTo>
                    <a:pt x="24879" y="16764"/>
                  </a:lnTo>
                  <a:lnTo>
                    <a:pt x="24993" y="17907"/>
                  </a:lnTo>
                  <a:lnTo>
                    <a:pt x="24765" y="18161"/>
                  </a:lnTo>
                  <a:lnTo>
                    <a:pt x="24612" y="18288"/>
                  </a:lnTo>
                  <a:lnTo>
                    <a:pt x="24485" y="18034"/>
                  </a:lnTo>
                  <a:lnTo>
                    <a:pt x="24206" y="18288"/>
                  </a:lnTo>
                  <a:lnTo>
                    <a:pt x="24193" y="18542"/>
                  </a:lnTo>
                  <a:lnTo>
                    <a:pt x="24434" y="18796"/>
                  </a:lnTo>
                  <a:lnTo>
                    <a:pt x="24422" y="18415"/>
                  </a:lnTo>
                  <a:lnTo>
                    <a:pt x="24841" y="18669"/>
                  </a:lnTo>
                  <a:lnTo>
                    <a:pt x="25666" y="18542"/>
                  </a:lnTo>
                  <a:lnTo>
                    <a:pt x="25527" y="19177"/>
                  </a:lnTo>
                  <a:lnTo>
                    <a:pt x="25933" y="18669"/>
                  </a:lnTo>
                  <a:lnTo>
                    <a:pt x="25692" y="18542"/>
                  </a:lnTo>
                  <a:lnTo>
                    <a:pt x="26327" y="18542"/>
                  </a:lnTo>
                  <a:lnTo>
                    <a:pt x="27000" y="18415"/>
                  </a:lnTo>
                  <a:lnTo>
                    <a:pt x="27686" y="18288"/>
                  </a:lnTo>
                  <a:lnTo>
                    <a:pt x="28359" y="18034"/>
                  </a:lnTo>
                  <a:lnTo>
                    <a:pt x="29222" y="17780"/>
                  </a:lnTo>
                  <a:lnTo>
                    <a:pt x="28879" y="17780"/>
                  </a:lnTo>
                  <a:lnTo>
                    <a:pt x="28511" y="17399"/>
                  </a:lnTo>
                  <a:lnTo>
                    <a:pt x="28740" y="17272"/>
                  </a:lnTo>
                  <a:lnTo>
                    <a:pt x="31102" y="16637"/>
                  </a:lnTo>
                  <a:lnTo>
                    <a:pt x="29908" y="16383"/>
                  </a:lnTo>
                  <a:lnTo>
                    <a:pt x="29324" y="16256"/>
                  </a:lnTo>
                  <a:lnTo>
                    <a:pt x="29972" y="15748"/>
                  </a:lnTo>
                  <a:lnTo>
                    <a:pt x="30302" y="15494"/>
                  </a:lnTo>
                  <a:lnTo>
                    <a:pt x="30467" y="15367"/>
                  </a:lnTo>
                  <a:lnTo>
                    <a:pt x="31419" y="15240"/>
                  </a:lnTo>
                  <a:lnTo>
                    <a:pt x="31064" y="16510"/>
                  </a:lnTo>
                  <a:lnTo>
                    <a:pt x="31889" y="15240"/>
                  </a:lnTo>
                  <a:lnTo>
                    <a:pt x="32766" y="14986"/>
                  </a:lnTo>
                  <a:lnTo>
                    <a:pt x="32677" y="16002"/>
                  </a:lnTo>
                  <a:lnTo>
                    <a:pt x="32588" y="16383"/>
                  </a:lnTo>
                  <a:lnTo>
                    <a:pt x="33096" y="14986"/>
                  </a:lnTo>
                  <a:lnTo>
                    <a:pt x="33147" y="14859"/>
                  </a:lnTo>
                  <a:lnTo>
                    <a:pt x="34683" y="14986"/>
                  </a:lnTo>
                  <a:lnTo>
                    <a:pt x="34823" y="14859"/>
                  </a:lnTo>
                  <a:lnTo>
                    <a:pt x="35242" y="14478"/>
                  </a:lnTo>
                  <a:lnTo>
                    <a:pt x="35026" y="15240"/>
                  </a:lnTo>
                  <a:lnTo>
                    <a:pt x="35179" y="14732"/>
                  </a:lnTo>
                  <a:lnTo>
                    <a:pt x="35445" y="14478"/>
                  </a:lnTo>
                  <a:lnTo>
                    <a:pt x="35585" y="14351"/>
                  </a:lnTo>
                  <a:lnTo>
                    <a:pt x="34810" y="14097"/>
                  </a:lnTo>
                  <a:lnTo>
                    <a:pt x="35153" y="13970"/>
                  </a:lnTo>
                  <a:lnTo>
                    <a:pt x="35344" y="13716"/>
                  </a:lnTo>
                  <a:lnTo>
                    <a:pt x="35572" y="13970"/>
                  </a:lnTo>
                  <a:lnTo>
                    <a:pt x="35521" y="13716"/>
                  </a:lnTo>
                  <a:lnTo>
                    <a:pt x="35483" y="13462"/>
                  </a:lnTo>
                  <a:lnTo>
                    <a:pt x="35458" y="13335"/>
                  </a:lnTo>
                  <a:lnTo>
                    <a:pt x="34493" y="13335"/>
                  </a:lnTo>
                  <a:lnTo>
                    <a:pt x="34480" y="12319"/>
                  </a:lnTo>
                  <a:lnTo>
                    <a:pt x="34925" y="12217"/>
                  </a:lnTo>
                  <a:lnTo>
                    <a:pt x="34747" y="12319"/>
                  </a:lnTo>
                  <a:lnTo>
                    <a:pt x="36741" y="12192"/>
                  </a:lnTo>
                  <a:lnTo>
                    <a:pt x="36372" y="12687"/>
                  </a:lnTo>
                  <a:lnTo>
                    <a:pt x="36626" y="12573"/>
                  </a:lnTo>
                  <a:lnTo>
                    <a:pt x="36728" y="12827"/>
                  </a:lnTo>
                  <a:lnTo>
                    <a:pt x="38188" y="12573"/>
                  </a:lnTo>
                  <a:lnTo>
                    <a:pt x="37388" y="12192"/>
                  </a:lnTo>
                  <a:lnTo>
                    <a:pt x="36322" y="11684"/>
                  </a:lnTo>
                  <a:lnTo>
                    <a:pt x="36969" y="11049"/>
                  </a:lnTo>
                  <a:lnTo>
                    <a:pt x="37236" y="10795"/>
                  </a:lnTo>
                  <a:lnTo>
                    <a:pt x="37503" y="11303"/>
                  </a:lnTo>
                  <a:lnTo>
                    <a:pt x="37807" y="11366"/>
                  </a:lnTo>
                  <a:lnTo>
                    <a:pt x="37477" y="10795"/>
                  </a:lnTo>
                  <a:lnTo>
                    <a:pt x="37426" y="10541"/>
                  </a:lnTo>
                  <a:lnTo>
                    <a:pt x="37490" y="10033"/>
                  </a:lnTo>
                  <a:lnTo>
                    <a:pt x="38328" y="9906"/>
                  </a:lnTo>
                  <a:lnTo>
                    <a:pt x="37934" y="9398"/>
                  </a:lnTo>
                  <a:lnTo>
                    <a:pt x="38112" y="9271"/>
                  </a:lnTo>
                  <a:lnTo>
                    <a:pt x="38290" y="9144"/>
                  </a:lnTo>
                  <a:lnTo>
                    <a:pt x="37820" y="9271"/>
                  </a:lnTo>
                  <a:lnTo>
                    <a:pt x="37769" y="9144"/>
                  </a:lnTo>
                  <a:lnTo>
                    <a:pt x="37680" y="8890"/>
                  </a:lnTo>
                  <a:lnTo>
                    <a:pt x="37630" y="8763"/>
                  </a:lnTo>
                  <a:lnTo>
                    <a:pt x="37985" y="8509"/>
                  </a:lnTo>
                  <a:lnTo>
                    <a:pt x="38392" y="8140"/>
                  </a:lnTo>
                  <a:lnTo>
                    <a:pt x="38430" y="7874"/>
                  </a:lnTo>
                  <a:lnTo>
                    <a:pt x="38468" y="7493"/>
                  </a:lnTo>
                  <a:lnTo>
                    <a:pt x="39903" y="9017"/>
                  </a:lnTo>
                  <a:lnTo>
                    <a:pt x="40335" y="8255"/>
                  </a:lnTo>
                  <a:lnTo>
                    <a:pt x="40538" y="8382"/>
                  </a:lnTo>
                  <a:lnTo>
                    <a:pt x="40640" y="9271"/>
                  </a:lnTo>
                  <a:lnTo>
                    <a:pt x="40944" y="9398"/>
                  </a:lnTo>
                  <a:lnTo>
                    <a:pt x="41478" y="8610"/>
                  </a:lnTo>
                  <a:lnTo>
                    <a:pt x="41808" y="8255"/>
                  </a:lnTo>
                  <a:lnTo>
                    <a:pt x="41922" y="8128"/>
                  </a:lnTo>
                  <a:lnTo>
                    <a:pt x="41808" y="7747"/>
                  </a:lnTo>
                  <a:lnTo>
                    <a:pt x="41402" y="8128"/>
                  </a:lnTo>
                  <a:lnTo>
                    <a:pt x="41059" y="8001"/>
                  </a:lnTo>
                  <a:lnTo>
                    <a:pt x="41427" y="7493"/>
                  </a:lnTo>
                  <a:lnTo>
                    <a:pt x="41300" y="7226"/>
                  </a:lnTo>
                  <a:lnTo>
                    <a:pt x="41135" y="6985"/>
                  </a:lnTo>
                  <a:lnTo>
                    <a:pt x="41490" y="7391"/>
                  </a:lnTo>
                  <a:lnTo>
                    <a:pt x="41757" y="7696"/>
                  </a:lnTo>
                  <a:lnTo>
                    <a:pt x="41935" y="7493"/>
                  </a:lnTo>
                  <a:lnTo>
                    <a:pt x="41808" y="7747"/>
                  </a:lnTo>
                  <a:lnTo>
                    <a:pt x="42037" y="8001"/>
                  </a:lnTo>
                  <a:lnTo>
                    <a:pt x="42506" y="7493"/>
                  </a:lnTo>
                  <a:lnTo>
                    <a:pt x="42176" y="7493"/>
                  </a:lnTo>
                  <a:lnTo>
                    <a:pt x="42214" y="7366"/>
                  </a:lnTo>
                  <a:lnTo>
                    <a:pt x="42316" y="6985"/>
                  </a:lnTo>
                  <a:lnTo>
                    <a:pt x="42570" y="6096"/>
                  </a:lnTo>
                  <a:lnTo>
                    <a:pt x="43573" y="6731"/>
                  </a:lnTo>
                  <a:lnTo>
                    <a:pt x="43738" y="8648"/>
                  </a:lnTo>
                  <a:lnTo>
                    <a:pt x="45110" y="9271"/>
                  </a:lnTo>
                  <a:lnTo>
                    <a:pt x="45999" y="7366"/>
                  </a:lnTo>
                  <a:lnTo>
                    <a:pt x="47764" y="7747"/>
                  </a:lnTo>
                  <a:lnTo>
                    <a:pt x="47193" y="7493"/>
                  </a:lnTo>
                  <a:lnTo>
                    <a:pt x="47218" y="7366"/>
                  </a:lnTo>
                  <a:lnTo>
                    <a:pt x="47383" y="6731"/>
                  </a:lnTo>
                  <a:lnTo>
                    <a:pt x="48260" y="7366"/>
                  </a:lnTo>
                  <a:lnTo>
                    <a:pt x="48818" y="6985"/>
                  </a:lnTo>
                  <a:lnTo>
                    <a:pt x="48869" y="7696"/>
                  </a:lnTo>
                  <a:lnTo>
                    <a:pt x="49136" y="7874"/>
                  </a:lnTo>
                  <a:lnTo>
                    <a:pt x="49377" y="8255"/>
                  </a:lnTo>
                  <a:lnTo>
                    <a:pt x="49339" y="7747"/>
                  </a:lnTo>
                  <a:lnTo>
                    <a:pt x="50634" y="8255"/>
                  </a:lnTo>
                  <a:lnTo>
                    <a:pt x="50698" y="7747"/>
                  </a:lnTo>
                  <a:lnTo>
                    <a:pt x="50787" y="7112"/>
                  </a:lnTo>
                  <a:lnTo>
                    <a:pt x="51536" y="7874"/>
                  </a:lnTo>
                  <a:lnTo>
                    <a:pt x="52895" y="8255"/>
                  </a:lnTo>
                  <a:lnTo>
                    <a:pt x="53047" y="7112"/>
                  </a:lnTo>
                  <a:lnTo>
                    <a:pt x="53073" y="6985"/>
                  </a:lnTo>
                  <a:lnTo>
                    <a:pt x="53098" y="6731"/>
                  </a:lnTo>
                  <a:lnTo>
                    <a:pt x="53174" y="6223"/>
                  </a:lnTo>
                  <a:lnTo>
                    <a:pt x="54521" y="6477"/>
                  </a:lnTo>
                  <a:lnTo>
                    <a:pt x="54254" y="6858"/>
                  </a:lnTo>
                  <a:lnTo>
                    <a:pt x="54190" y="7226"/>
                  </a:lnTo>
                  <a:lnTo>
                    <a:pt x="54635" y="7620"/>
                  </a:lnTo>
                  <a:lnTo>
                    <a:pt x="53721" y="8001"/>
                  </a:lnTo>
                  <a:lnTo>
                    <a:pt x="54165" y="8001"/>
                  </a:lnTo>
                  <a:lnTo>
                    <a:pt x="54533" y="8128"/>
                  </a:lnTo>
                  <a:lnTo>
                    <a:pt x="54584" y="7747"/>
                  </a:lnTo>
                  <a:lnTo>
                    <a:pt x="54787" y="8128"/>
                  </a:lnTo>
                  <a:lnTo>
                    <a:pt x="55194" y="7747"/>
                  </a:lnTo>
                  <a:lnTo>
                    <a:pt x="55867" y="7112"/>
                  </a:lnTo>
                  <a:lnTo>
                    <a:pt x="56184" y="7620"/>
                  </a:lnTo>
                  <a:lnTo>
                    <a:pt x="56400" y="7493"/>
                  </a:lnTo>
                  <a:lnTo>
                    <a:pt x="56489" y="7112"/>
                  </a:lnTo>
                  <a:lnTo>
                    <a:pt x="56553" y="6858"/>
                  </a:lnTo>
                  <a:lnTo>
                    <a:pt x="57023" y="6985"/>
                  </a:lnTo>
                  <a:lnTo>
                    <a:pt x="57810" y="6985"/>
                  </a:lnTo>
                  <a:lnTo>
                    <a:pt x="57759" y="6858"/>
                  </a:lnTo>
                  <a:lnTo>
                    <a:pt x="57505" y="6223"/>
                  </a:lnTo>
                  <a:lnTo>
                    <a:pt x="58026" y="7239"/>
                  </a:lnTo>
                  <a:lnTo>
                    <a:pt x="59728" y="7620"/>
                  </a:lnTo>
                  <a:lnTo>
                    <a:pt x="60553" y="7874"/>
                  </a:lnTo>
                  <a:lnTo>
                    <a:pt x="61353" y="8255"/>
                  </a:lnTo>
                  <a:lnTo>
                    <a:pt x="61214" y="9067"/>
                  </a:lnTo>
                  <a:lnTo>
                    <a:pt x="61595" y="9271"/>
                  </a:lnTo>
                  <a:lnTo>
                    <a:pt x="61760" y="9398"/>
                  </a:lnTo>
                  <a:lnTo>
                    <a:pt x="62103" y="9525"/>
                  </a:lnTo>
                  <a:lnTo>
                    <a:pt x="62191" y="9779"/>
                  </a:lnTo>
                  <a:lnTo>
                    <a:pt x="62534" y="9906"/>
                  </a:lnTo>
                  <a:lnTo>
                    <a:pt x="62522" y="10160"/>
                  </a:lnTo>
                  <a:lnTo>
                    <a:pt x="62344" y="10160"/>
                  </a:lnTo>
                  <a:lnTo>
                    <a:pt x="62230" y="10287"/>
                  </a:lnTo>
                  <a:lnTo>
                    <a:pt x="62293" y="10160"/>
                  </a:lnTo>
                  <a:lnTo>
                    <a:pt x="62179" y="10287"/>
                  </a:lnTo>
                  <a:lnTo>
                    <a:pt x="61950" y="10541"/>
                  </a:lnTo>
                  <a:lnTo>
                    <a:pt x="62699" y="10541"/>
                  </a:lnTo>
                  <a:lnTo>
                    <a:pt x="63220" y="10795"/>
                  </a:lnTo>
                  <a:lnTo>
                    <a:pt x="64795" y="11938"/>
                  </a:lnTo>
                  <a:lnTo>
                    <a:pt x="64871" y="11684"/>
                  </a:lnTo>
                  <a:lnTo>
                    <a:pt x="65087" y="11430"/>
                  </a:lnTo>
                  <a:lnTo>
                    <a:pt x="65620" y="11557"/>
                  </a:lnTo>
                  <a:lnTo>
                    <a:pt x="66370" y="12446"/>
                  </a:lnTo>
                  <a:lnTo>
                    <a:pt x="65087" y="12192"/>
                  </a:lnTo>
                  <a:lnTo>
                    <a:pt x="65532" y="12446"/>
                  </a:lnTo>
                  <a:lnTo>
                    <a:pt x="65951" y="14478"/>
                  </a:lnTo>
                  <a:lnTo>
                    <a:pt x="66713" y="12446"/>
                  </a:lnTo>
                  <a:lnTo>
                    <a:pt x="66852" y="12065"/>
                  </a:lnTo>
                  <a:lnTo>
                    <a:pt x="67640" y="13081"/>
                  </a:lnTo>
                  <a:lnTo>
                    <a:pt x="67627" y="13462"/>
                  </a:lnTo>
                  <a:lnTo>
                    <a:pt x="68059" y="14097"/>
                  </a:lnTo>
                  <a:lnTo>
                    <a:pt x="69088" y="12700"/>
                  </a:lnTo>
                  <a:lnTo>
                    <a:pt x="70142" y="13081"/>
                  </a:lnTo>
                  <a:lnTo>
                    <a:pt x="70078" y="13335"/>
                  </a:lnTo>
                  <a:lnTo>
                    <a:pt x="70840" y="12700"/>
                  </a:lnTo>
                  <a:lnTo>
                    <a:pt x="70993" y="12573"/>
                  </a:lnTo>
                  <a:lnTo>
                    <a:pt x="72542" y="12573"/>
                  </a:lnTo>
                  <a:lnTo>
                    <a:pt x="73291" y="12750"/>
                  </a:lnTo>
                  <a:lnTo>
                    <a:pt x="73279" y="12573"/>
                  </a:lnTo>
                  <a:lnTo>
                    <a:pt x="74295" y="12827"/>
                  </a:lnTo>
                  <a:lnTo>
                    <a:pt x="74371" y="13157"/>
                  </a:lnTo>
                  <a:lnTo>
                    <a:pt x="74485" y="13462"/>
                  </a:lnTo>
                  <a:lnTo>
                    <a:pt x="74663" y="13716"/>
                  </a:lnTo>
                  <a:lnTo>
                    <a:pt x="74764" y="14097"/>
                  </a:lnTo>
                  <a:lnTo>
                    <a:pt x="74587" y="14478"/>
                  </a:lnTo>
                  <a:lnTo>
                    <a:pt x="83515" y="14478"/>
                  </a:lnTo>
                  <a:close/>
                </a:path>
                <a:path w="97789" h="76200">
                  <a:moveTo>
                    <a:pt x="84035" y="21209"/>
                  </a:moveTo>
                  <a:close/>
                </a:path>
                <a:path w="97789" h="76200">
                  <a:moveTo>
                    <a:pt x="84328" y="20828"/>
                  </a:moveTo>
                  <a:lnTo>
                    <a:pt x="83985" y="21209"/>
                  </a:lnTo>
                  <a:lnTo>
                    <a:pt x="84328" y="20828"/>
                  </a:lnTo>
                  <a:close/>
                </a:path>
                <a:path w="97789" h="76200">
                  <a:moveTo>
                    <a:pt x="85750" y="67183"/>
                  </a:moveTo>
                  <a:lnTo>
                    <a:pt x="85737" y="66802"/>
                  </a:lnTo>
                  <a:lnTo>
                    <a:pt x="85521" y="67818"/>
                  </a:lnTo>
                  <a:lnTo>
                    <a:pt x="85648" y="67437"/>
                  </a:lnTo>
                  <a:lnTo>
                    <a:pt x="85750" y="67183"/>
                  </a:lnTo>
                  <a:close/>
                </a:path>
                <a:path w="97789" h="76200">
                  <a:moveTo>
                    <a:pt x="89509" y="28994"/>
                  </a:moveTo>
                  <a:lnTo>
                    <a:pt x="89369" y="28956"/>
                  </a:lnTo>
                  <a:lnTo>
                    <a:pt x="89509" y="28994"/>
                  </a:lnTo>
                  <a:close/>
                </a:path>
                <a:path w="97789" h="76200">
                  <a:moveTo>
                    <a:pt x="90004" y="57594"/>
                  </a:moveTo>
                  <a:lnTo>
                    <a:pt x="89750" y="57569"/>
                  </a:lnTo>
                  <a:lnTo>
                    <a:pt x="89928" y="58039"/>
                  </a:lnTo>
                  <a:lnTo>
                    <a:pt x="90004" y="57594"/>
                  </a:lnTo>
                  <a:close/>
                </a:path>
                <a:path w="97789" h="76200">
                  <a:moveTo>
                    <a:pt x="90538" y="57658"/>
                  </a:moveTo>
                  <a:lnTo>
                    <a:pt x="90119" y="57023"/>
                  </a:lnTo>
                  <a:lnTo>
                    <a:pt x="90004" y="57594"/>
                  </a:lnTo>
                  <a:lnTo>
                    <a:pt x="90538" y="57658"/>
                  </a:lnTo>
                  <a:close/>
                </a:path>
                <a:path w="97789" h="76200">
                  <a:moveTo>
                    <a:pt x="96342" y="46990"/>
                  </a:moveTo>
                  <a:lnTo>
                    <a:pt x="86893" y="46990"/>
                  </a:lnTo>
                  <a:lnTo>
                    <a:pt x="86677" y="46990"/>
                  </a:lnTo>
                  <a:lnTo>
                    <a:pt x="85813" y="48641"/>
                  </a:lnTo>
                  <a:lnTo>
                    <a:pt x="85623" y="52705"/>
                  </a:lnTo>
                  <a:lnTo>
                    <a:pt x="85471" y="53594"/>
                  </a:lnTo>
                  <a:lnTo>
                    <a:pt x="83553" y="54229"/>
                  </a:lnTo>
                  <a:lnTo>
                    <a:pt x="83083" y="57023"/>
                  </a:lnTo>
                  <a:lnTo>
                    <a:pt x="82969" y="57569"/>
                  </a:lnTo>
                  <a:lnTo>
                    <a:pt x="81356" y="59182"/>
                  </a:lnTo>
                  <a:lnTo>
                    <a:pt x="81711" y="58928"/>
                  </a:lnTo>
                  <a:lnTo>
                    <a:pt x="82296" y="59563"/>
                  </a:lnTo>
                  <a:lnTo>
                    <a:pt x="82245" y="60071"/>
                  </a:lnTo>
                  <a:lnTo>
                    <a:pt x="81788" y="60325"/>
                  </a:lnTo>
                  <a:lnTo>
                    <a:pt x="82511" y="61722"/>
                  </a:lnTo>
                  <a:lnTo>
                    <a:pt x="81432" y="61087"/>
                  </a:lnTo>
                  <a:lnTo>
                    <a:pt x="81521" y="60960"/>
                  </a:lnTo>
                  <a:lnTo>
                    <a:pt x="80238" y="60706"/>
                  </a:lnTo>
                  <a:lnTo>
                    <a:pt x="80378" y="61341"/>
                  </a:lnTo>
                  <a:lnTo>
                    <a:pt x="79959" y="61722"/>
                  </a:lnTo>
                  <a:lnTo>
                    <a:pt x="81178" y="62738"/>
                  </a:lnTo>
                  <a:lnTo>
                    <a:pt x="79794" y="62738"/>
                  </a:lnTo>
                  <a:lnTo>
                    <a:pt x="78549" y="64262"/>
                  </a:lnTo>
                  <a:lnTo>
                    <a:pt x="77025" y="65659"/>
                  </a:lnTo>
                  <a:lnTo>
                    <a:pt x="76187" y="64897"/>
                  </a:lnTo>
                  <a:lnTo>
                    <a:pt x="75971" y="65405"/>
                  </a:lnTo>
                  <a:lnTo>
                    <a:pt x="75450" y="65532"/>
                  </a:lnTo>
                  <a:lnTo>
                    <a:pt x="75171" y="66040"/>
                  </a:lnTo>
                  <a:lnTo>
                    <a:pt x="75082" y="65786"/>
                  </a:lnTo>
                  <a:lnTo>
                    <a:pt x="74930" y="65278"/>
                  </a:lnTo>
                  <a:lnTo>
                    <a:pt x="73748" y="65405"/>
                  </a:lnTo>
                  <a:lnTo>
                    <a:pt x="73202" y="65405"/>
                  </a:lnTo>
                  <a:lnTo>
                    <a:pt x="71793" y="65786"/>
                  </a:lnTo>
                  <a:lnTo>
                    <a:pt x="72009" y="65151"/>
                  </a:lnTo>
                  <a:lnTo>
                    <a:pt x="71259" y="65151"/>
                  </a:lnTo>
                  <a:lnTo>
                    <a:pt x="71208" y="67691"/>
                  </a:lnTo>
                  <a:lnTo>
                    <a:pt x="70345" y="67818"/>
                  </a:lnTo>
                  <a:lnTo>
                    <a:pt x="70154" y="66802"/>
                  </a:lnTo>
                  <a:lnTo>
                    <a:pt x="70116" y="66548"/>
                  </a:lnTo>
                  <a:lnTo>
                    <a:pt x="70091" y="66421"/>
                  </a:lnTo>
                  <a:lnTo>
                    <a:pt x="68554" y="66548"/>
                  </a:lnTo>
                  <a:lnTo>
                    <a:pt x="68453" y="66421"/>
                  </a:lnTo>
                  <a:lnTo>
                    <a:pt x="68046" y="65913"/>
                  </a:lnTo>
                  <a:lnTo>
                    <a:pt x="67437" y="65151"/>
                  </a:lnTo>
                  <a:lnTo>
                    <a:pt x="65849" y="65913"/>
                  </a:lnTo>
                  <a:lnTo>
                    <a:pt x="66078" y="65405"/>
                  </a:lnTo>
                  <a:lnTo>
                    <a:pt x="66306" y="65405"/>
                  </a:lnTo>
                  <a:lnTo>
                    <a:pt x="65633" y="65151"/>
                  </a:lnTo>
                  <a:lnTo>
                    <a:pt x="65036" y="64389"/>
                  </a:lnTo>
                  <a:lnTo>
                    <a:pt x="64541" y="63754"/>
                  </a:lnTo>
                  <a:lnTo>
                    <a:pt x="64287" y="64414"/>
                  </a:lnTo>
                  <a:lnTo>
                    <a:pt x="63106" y="64770"/>
                  </a:lnTo>
                  <a:lnTo>
                    <a:pt x="62484" y="64643"/>
                  </a:lnTo>
                  <a:lnTo>
                    <a:pt x="61264" y="64389"/>
                  </a:lnTo>
                  <a:lnTo>
                    <a:pt x="61849" y="63627"/>
                  </a:lnTo>
                  <a:lnTo>
                    <a:pt x="60325" y="64135"/>
                  </a:lnTo>
                  <a:lnTo>
                    <a:pt x="60223" y="64389"/>
                  </a:lnTo>
                  <a:lnTo>
                    <a:pt x="58737" y="64389"/>
                  </a:lnTo>
                  <a:lnTo>
                    <a:pt x="58585" y="64262"/>
                  </a:lnTo>
                  <a:lnTo>
                    <a:pt x="58483" y="63601"/>
                  </a:lnTo>
                  <a:lnTo>
                    <a:pt x="57873" y="63246"/>
                  </a:lnTo>
                  <a:lnTo>
                    <a:pt x="58000" y="64643"/>
                  </a:lnTo>
                  <a:lnTo>
                    <a:pt x="56692" y="64008"/>
                  </a:lnTo>
                  <a:lnTo>
                    <a:pt x="57213" y="63500"/>
                  </a:lnTo>
                  <a:lnTo>
                    <a:pt x="55994" y="63373"/>
                  </a:lnTo>
                  <a:lnTo>
                    <a:pt x="56032" y="63881"/>
                  </a:lnTo>
                  <a:lnTo>
                    <a:pt x="55600" y="64516"/>
                  </a:lnTo>
                  <a:lnTo>
                    <a:pt x="54978" y="64897"/>
                  </a:lnTo>
                  <a:lnTo>
                    <a:pt x="53632" y="64643"/>
                  </a:lnTo>
                  <a:lnTo>
                    <a:pt x="53263" y="63881"/>
                  </a:lnTo>
                  <a:lnTo>
                    <a:pt x="53251" y="64135"/>
                  </a:lnTo>
                  <a:lnTo>
                    <a:pt x="53124" y="64630"/>
                  </a:lnTo>
                  <a:lnTo>
                    <a:pt x="52882" y="65151"/>
                  </a:lnTo>
                  <a:lnTo>
                    <a:pt x="52285" y="65151"/>
                  </a:lnTo>
                  <a:lnTo>
                    <a:pt x="52108" y="64897"/>
                  </a:lnTo>
                  <a:lnTo>
                    <a:pt x="51790" y="64897"/>
                  </a:lnTo>
                  <a:lnTo>
                    <a:pt x="51790" y="69723"/>
                  </a:lnTo>
                  <a:lnTo>
                    <a:pt x="51562" y="69723"/>
                  </a:lnTo>
                  <a:lnTo>
                    <a:pt x="51003" y="69977"/>
                  </a:lnTo>
                  <a:lnTo>
                    <a:pt x="50901" y="69850"/>
                  </a:lnTo>
                  <a:lnTo>
                    <a:pt x="50774" y="69596"/>
                  </a:lnTo>
                  <a:lnTo>
                    <a:pt x="50749" y="69469"/>
                  </a:lnTo>
                  <a:lnTo>
                    <a:pt x="50939" y="69342"/>
                  </a:lnTo>
                  <a:lnTo>
                    <a:pt x="50927" y="69596"/>
                  </a:lnTo>
                  <a:lnTo>
                    <a:pt x="51422" y="69596"/>
                  </a:lnTo>
                  <a:lnTo>
                    <a:pt x="51790" y="69723"/>
                  </a:lnTo>
                  <a:lnTo>
                    <a:pt x="51790" y="64897"/>
                  </a:lnTo>
                  <a:lnTo>
                    <a:pt x="50787" y="64897"/>
                  </a:lnTo>
                  <a:lnTo>
                    <a:pt x="50533" y="64897"/>
                  </a:lnTo>
                  <a:lnTo>
                    <a:pt x="50749" y="64808"/>
                  </a:lnTo>
                  <a:lnTo>
                    <a:pt x="50685" y="64630"/>
                  </a:lnTo>
                  <a:lnTo>
                    <a:pt x="50507" y="64173"/>
                  </a:lnTo>
                  <a:lnTo>
                    <a:pt x="50507" y="64909"/>
                  </a:lnTo>
                  <a:lnTo>
                    <a:pt x="50431" y="66421"/>
                  </a:lnTo>
                  <a:lnTo>
                    <a:pt x="49999" y="66306"/>
                  </a:lnTo>
                  <a:lnTo>
                    <a:pt x="49999" y="70612"/>
                  </a:lnTo>
                  <a:lnTo>
                    <a:pt x="49568" y="70866"/>
                  </a:lnTo>
                  <a:lnTo>
                    <a:pt x="49987" y="70612"/>
                  </a:lnTo>
                  <a:lnTo>
                    <a:pt x="49999" y="66306"/>
                  </a:lnTo>
                  <a:lnTo>
                    <a:pt x="49085" y="66040"/>
                  </a:lnTo>
                  <a:lnTo>
                    <a:pt x="48945" y="65786"/>
                  </a:lnTo>
                  <a:lnTo>
                    <a:pt x="48704" y="65659"/>
                  </a:lnTo>
                  <a:lnTo>
                    <a:pt x="49860" y="65151"/>
                  </a:lnTo>
                  <a:lnTo>
                    <a:pt x="50482" y="64922"/>
                  </a:lnTo>
                  <a:lnTo>
                    <a:pt x="50507" y="64173"/>
                  </a:lnTo>
                  <a:lnTo>
                    <a:pt x="49453" y="64516"/>
                  </a:lnTo>
                  <a:lnTo>
                    <a:pt x="49809" y="63119"/>
                  </a:lnTo>
                  <a:lnTo>
                    <a:pt x="49199" y="64008"/>
                  </a:lnTo>
                  <a:lnTo>
                    <a:pt x="48463" y="65786"/>
                  </a:lnTo>
                  <a:lnTo>
                    <a:pt x="47447" y="65913"/>
                  </a:lnTo>
                  <a:lnTo>
                    <a:pt x="47294" y="65786"/>
                  </a:lnTo>
                  <a:lnTo>
                    <a:pt x="47269" y="65532"/>
                  </a:lnTo>
                  <a:lnTo>
                    <a:pt x="47015" y="65659"/>
                  </a:lnTo>
                  <a:lnTo>
                    <a:pt x="46774" y="65913"/>
                  </a:lnTo>
                  <a:lnTo>
                    <a:pt x="46240" y="65913"/>
                  </a:lnTo>
                  <a:lnTo>
                    <a:pt x="45974" y="66040"/>
                  </a:lnTo>
                  <a:lnTo>
                    <a:pt x="45872" y="65913"/>
                  </a:lnTo>
                  <a:lnTo>
                    <a:pt x="45859" y="66167"/>
                  </a:lnTo>
                  <a:lnTo>
                    <a:pt x="45516" y="66357"/>
                  </a:lnTo>
                  <a:lnTo>
                    <a:pt x="45415" y="66548"/>
                  </a:lnTo>
                  <a:lnTo>
                    <a:pt x="45453" y="66040"/>
                  </a:lnTo>
                  <a:lnTo>
                    <a:pt x="45567" y="65913"/>
                  </a:lnTo>
                  <a:lnTo>
                    <a:pt x="45745" y="66040"/>
                  </a:lnTo>
                  <a:lnTo>
                    <a:pt x="45859" y="66167"/>
                  </a:lnTo>
                  <a:lnTo>
                    <a:pt x="45859" y="65900"/>
                  </a:lnTo>
                  <a:lnTo>
                    <a:pt x="45580" y="65532"/>
                  </a:lnTo>
                  <a:lnTo>
                    <a:pt x="44843" y="66167"/>
                  </a:lnTo>
                  <a:lnTo>
                    <a:pt x="44640" y="66294"/>
                  </a:lnTo>
                  <a:lnTo>
                    <a:pt x="44513" y="66598"/>
                  </a:lnTo>
                  <a:lnTo>
                    <a:pt x="44818" y="67183"/>
                  </a:lnTo>
                  <a:lnTo>
                    <a:pt x="44221" y="67310"/>
                  </a:lnTo>
                  <a:lnTo>
                    <a:pt x="44958" y="67665"/>
                  </a:lnTo>
                  <a:lnTo>
                    <a:pt x="45275" y="67475"/>
                  </a:lnTo>
                  <a:lnTo>
                    <a:pt x="45402" y="67513"/>
                  </a:lnTo>
                  <a:lnTo>
                    <a:pt x="45453" y="67259"/>
                  </a:lnTo>
                  <a:lnTo>
                    <a:pt x="45720" y="67183"/>
                  </a:lnTo>
                  <a:lnTo>
                    <a:pt x="46507" y="66802"/>
                  </a:lnTo>
                  <a:lnTo>
                    <a:pt x="46355" y="67310"/>
                  </a:lnTo>
                  <a:lnTo>
                    <a:pt x="46151" y="67818"/>
                  </a:lnTo>
                  <a:lnTo>
                    <a:pt x="45478" y="67564"/>
                  </a:lnTo>
                  <a:lnTo>
                    <a:pt x="45453" y="69088"/>
                  </a:lnTo>
                  <a:lnTo>
                    <a:pt x="44348" y="68326"/>
                  </a:lnTo>
                  <a:lnTo>
                    <a:pt x="41592" y="68326"/>
                  </a:lnTo>
                  <a:lnTo>
                    <a:pt x="40589" y="68326"/>
                  </a:lnTo>
                  <a:lnTo>
                    <a:pt x="39763" y="69723"/>
                  </a:lnTo>
                  <a:lnTo>
                    <a:pt x="39420" y="69850"/>
                  </a:lnTo>
                  <a:lnTo>
                    <a:pt x="39446" y="69723"/>
                  </a:lnTo>
                  <a:lnTo>
                    <a:pt x="39560" y="68961"/>
                  </a:lnTo>
                  <a:lnTo>
                    <a:pt x="39573" y="68834"/>
                  </a:lnTo>
                  <a:lnTo>
                    <a:pt x="39065" y="68580"/>
                  </a:lnTo>
                  <a:lnTo>
                    <a:pt x="38506" y="68707"/>
                  </a:lnTo>
                  <a:lnTo>
                    <a:pt x="38417" y="68834"/>
                  </a:lnTo>
                  <a:lnTo>
                    <a:pt x="38049" y="68707"/>
                  </a:lnTo>
                  <a:lnTo>
                    <a:pt x="37807" y="68961"/>
                  </a:lnTo>
                  <a:lnTo>
                    <a:pt x="36779" y="67691"/>
                  </a:lnTo>
                  <a:lnTo>
                    <a:pt x="39027" y="68453"/>
                  </a:lnTo>
                  <a:lnTo>
                    <a:pt x="37426" y="67691"/>
                  </a:lnTo>
                  <a:lnTo>
                    <a:pt x="37160" y="67564"/>
                  </a:lnTo>
                  <a:lnTo>
                    <a:pt x="37541" y="67310"/>
                  </a:lnTo>
                  <a:lnTo>
                    <a:pt x="35928" y="65405"/>
                  </a:lnTo>
                  <a:lnTo>
                    <a:pt x="33274" y="66421"/>
                  </a:lnTo>
                  <a:lnTo>
                    <a:pt x="32029" y="67691"/>
                  </a:lnTo>
                  <a:lnTo>
                    <a:pt x="31038" y="68580"/>
                  </a:lnTo>
                  <a:lnTo>
                    <a:pt x="30035" y="69723"/>
                  </a:lnTo>
                  <a:lnTo>
                    <a:pt x="29692" y="69596"/>
                  </a:lnTo>
                  <a:lnTo>
                    <a:pt x="29895" y="69469"/>
                  </a:lnTo>
                  <a:lnTo>
                    <a:pt x="29324" y="69342"/>
                  </a:lnTo>
                  <a:lnTo>
                    <a:pt x="29184" y="69088"/>
                  </a:lnTo>
                  <a:lnTo>
                    <a:pt x="29159" y="68707"/>
                  </a:lnTo>
                  <a:lnTo>
                    <a:pt x="28536" y="68732"/>
                  </a:lnTo>
                  <a:lnTo>
                    <a:pt x="28536" y="71247"/>
                  </a:lnTo>
                  <a:lnTo>
                    <a:pt x="28498" y="71501"/>
                  </a:lnTo>
                  <a:lnTo>
                    <a:pt x="28384" y="72009"/>
                  </a:lnTo>
                  <a:lnTo>
                    <a:pt x="28536" y="71247"/>
                  </a:lnTo>
                  <a:lnTo>
                    <a:pt x="28536" y="68732"/>
                  </a:lnTo>
                  <a:lnTo>
                    <a:pt x="27597" y="68770"/>
                  </a:lnTo>
                  <a:lnTo>
                    <a:pt x="27381" y="68719"/>
                  </a:lnTo>
                  <a:lnTo>
                    <a:pt x="27381" y="73901"/>
                  </a:lnTo>
                  <a:lnTo>
                    <a:pt x="27330" y="74218"/>
                  </a:lnTo>
                  <a:lnTo>
                    <a:pt x="27228" y="74041"/>
                  </a:lnTo>
                  <a:lnTo>
                    <a:pt x="27381" y="73901"/>
                  </a:lnTo>
                  <a:lnTo>
                    <a:pt x="27381" y="68719"/>
                  </a:lnTo>
                  <a:lnTo>
                    <a:pt x="24206" y="68834"/>
                  </a:lnTo>
                  <a:lnTo>
                    <a:pt x="24206" y="74307"/>
                  </a:lnTo>
                  <a:lnTo>
                    <a:pt x="24041" y="74549"/>
                  </a:lnTo>
                  <a:lnTo>
                    <a:pt x="24028" y="74396"/>
                  </a:lnTo>
                  <a:lnTo>
                    <a:pt x="23647" y="73533"/>
                  </a:lnTo>
                  <a:lnTo>
                    <a:pt x="24130" y="74383"/>
                  </a:lnTo>
                  <a:lnTo>
                    <a:pt x="24206" y="68834"/>
                  </a:lnTo>
                  <a:lnTo>
                    <a:pt x="24066" y="68834"/>
                  </a:lnTo>
                  <a:lnTo>
                    <a:pt x="22910" y="68948"/>
                  </a:lnTo>
                  <a:lnTo>
                    <a:pt x="22910" y="70612"/>
                  </a:lnTo>
                  <a:lnTo>
                    <a:pt x="22733" y="71247"/>
                  </a:lnTo>
                  <a:lnTo>
                    <a:pt x="22631" y="71564"/>
                  </a:lnTo>
                  <a:lnTo>
                    <a:pt x="22910" y="70612"/>
                  </a:lnTo>
                  <a:lnTo>
                    <a:pt x="22910" y="68948"/>
                  </a:lnTo>
                  <a:lnTo>
                    <a:pt x="22479" y="68961"/>
                  </a:lnTo>
                  <a:lnTo>
                    <a:pt x="22479" y="69596"/>
                  </a:lnTo>
                  <a:lnTo>
                    <a:pt x="22390" y="69850"/>
                  </a:lnTo>
                  <a:lnTo>
                    <a:pt x="22593" y="69977"/>
                  </a:lnTo>
                  <a:lnTo>
                    <a:pt x="22377" y="69977"/>
                  </a:lnTo>
                  <a:lnTo>
                    <a:pt x="22377" y="73533"/>
                  </a:lnTo>
                  <a:lnTo>
                    <a:pt x="22072" y="73152"/>
                  </a:lnTo>
                  <a:lnTo>
                    <a:pt x="22377" y="73533"/>
                  </a:lnTo>
                  <a:lnTo>
                    <a:pt x="22377" y="69977"/>
                  </a:lnTo>
                  <a:lnTo>
                    <a:pt x="22059" y="69977"/>
                  </a:lnTo>
                  <a:lnTo>
                    <a:pt x="22047" y="73113"/>
                  </a:lnTo>
                  <a:lnTo>
                    <a:pt x="21793" y="72771"/>
                  </a:lnTo>
                  <a:lnTo>
                    <a:pt x="22047" y="73113"/>
                  </a:lnTo>
                  <a:lnTo>
                    <a:pt x="22047" y="69977"/>
                  </a:lnTo>
                  <a:lnTo>
                    <a:pt x="21323" y="69469"/>
                  </a:lnTo>
                  <a:lnTo>
                    <a:pt x="20574" y="69215"/>
                  </a:lnTo>
                  <a:lnTo>
                    <a:pt x="20447" y="69850"/>
                  </a:lnTo>
                  <a:lnTo>
                    <a:pt x="19812" y="70358"/>
                  </a:lnTo>
                  <a:lnTo>
                    <a:pt x="19799" y="69342"/>
                  </a:lnTo>
                  <a:lnTo>
                    <a:pt x="19088" y="69850"/>
                  </a:lnTo>
                  <a:lnTo>
                    <a:pt x="18669" y="70231"/>
                  </a:lnTo>
                  <a:lnTo>
                    <a:pt x="17919" y="70358"/>
                  </a:lnTo>
                  <a:lnTo>
                    <a:pt x="17564" y="69723"/>
                  </a:lnTo>
                  <a:lnTo>
                    <a:pt x="17462" y="69469"/>
                  </a:lnTo>
                  <a:lnTo>
                    <a:pt x="17373" y="69088"/>
                  </a:lnTo>
                  <a:lnTo>
                    <a:pt x="17272" y="68707"/>
                  </a:lnTo>
                  <a:lnTo>
                    <a:pt x="17056" y="68199"/>
                  </a:lnTo>
                  <a:lnTo>
                    <a:pt x="17043" y="67564"/>
                  </a:lnTo>
                  <a:lnTo>
                    <a:pt x="16065" y="67691"/>
                  </a:lnTo>
                  <a:lnTo>
                    <a:pt x="15697" y="68199"/>
                  </a:lnTo>
                  <a:lnTo>
                    <a:pt x="15595" y="67945"/>
                  </a:lnTo>
                  <a:lnTo>
                    <a:pt x="15278" y="67691"/>
                  </a:lnTo>
                  <a:lnTo>
                    <a:pt x="15062" y="67437"/>
                  </a:lnTo>
                  <a:lnTo>
                    <a:pt x="14947" y="67056"/>
                  </a:lnTo>
                  <a:lnTo>
                    <a:pt x="14897" y="66802"/>
                  </a:lnTo>
                  <a:lnTo>
                    <a:pt x="15252" y="66675"/>
                  </a:lnTo>
                  <a:lnTo>
                    <a:pt x="14579" y="66802"/>
                  </a:lnTo>
                  <a:lnTo>
                    <a:pt x="14808" y="66548"/>
                  </a:lnTo>
                  <a:lnTo>
                    <a:pt x="15227" y="66433"/>
                  </a:lnTo>
                  <a:lnTo>
                    <a:pt x="15176" y="66294"/>
                  </a:lnTo>
                  <a:lnTo>
                    <a:pt x="14973" y="66040"/>
                  </a:lnTo>
                  <a:lnTo>
                    <a:pt x="14630" y="65659"/>
                  </a:lnTo>
                  <a:lnTo>
                    <a:pt x="14414" y="65278"/>
                  </a:lnTo>
                  <a:lnTo>
                    <a:pt x="14554" y="64770"/>
                  </a:lnTo>
                  <a:lnTo>
                    <a:pt x="14884" y="64135"/>
                  </a:lnTo>
                  <a:lnTo>
                    <a:pt x="16256" y="65405"/>
                  </a:lnTo>
                  <a:lnTo>
                    <a:pt x="16446" y="64693"/>
                  </a:lnTo>
                  <a:lnTo>
                    <a:pt x="16560" y="64135"/>
                  </a:lnTo>
                  <a:lnTo>
                    <a:pt x="16433" y="63627"/>
                  </a:lnTo>
                  <a:lnTo>
                    <a:pt x="16052" y="62865"/>
                  </a:lnTo>
                  <a:lnTo>
                    <a:pt x="15798" y="62357"/>
                  </a:lnTo>
                  <a:lnTo>
                    <a:pt x="15443" y="62357"/>
                  </a:lnTo>
                  <a:lnTo>
                    <a:pt x="15328" y="62611"/>
                  </a:lnTo>
                  <a:lnTo>
                    <a:pt x="14986" y="62839"/>
                  </a:lnTo>
                  <a:lnTo>
                    <a:pt x="14884" y="62699"/>
                  </a:lnTo>
                  <a:lnTo>
                    <a:pt x="14744" y="62826"/>
                  </a:lnTo>
                  <a:lnTo>
                    <a:pt x="14465" y="62738"/>
                  </a:lnTo>
                  <a:lnTo>
                    <a:pt x="14465" y="61976"/>
                  </a:lnTo>
                  <a:lnTo>
                    <a:pt x="13195" y="61341"/>
                  </a:lnTo>
                  <a:lnTo>
                    <a:pt x="12179" y="59944"/>
                  </a:lnTo>
                  <a:lnTo>
                    <a:pt x="10591" y="61468"/>
                  </a:lnTo>
                  <a:lnTo>
                    <a:pt x="10553" y="61976"/>
                  </a:lnTo>
                  <a:lnTo>
                    <a:pt x="10655" y="62738"/>
                  </a:lnTo>
                  <a:lnTo>
                    <a:pt x="10833" y="63246"/>
                  </a:lnTo>
                  <a:lnTo>
                    <a:pt x="10121" y="63601"/>
                  </a:lnTo>
                  <a:lnTo>
                    <a:pt x="10172" y="63754"/>
                  </a:lnTo>
                  <a:lnTo>
                    <a:pt x="10160" y="63881"/>
                  </a:lnTo>
                  <a:lnTo>
                    <a:pt x="10274" y="64135"/>
                  </a:lnTo>
                  <a:lnTo>
                    <a:pt x="10083" y="63715"/>
                  </a:lnTo>
                  <a:lnTo>
                    <a:pt x="9931" y="64135"/>
                  </a:lnTo>
                  <a:lnTo>
                    <a:pt x="9639" y="64363"/>
                  </a:lnTo>
                  <a:lnTo>
                    <a:pt x="9080" y="64566"/>
                  </a:lnTo>
                  <a:lnTo>
                    <a:pt x="9461" y="64693"/>
                  </a:lnTo>
                  <a:lnTo>
                    <a:pt x="9512" y="64922"/>
                  </a:lnTo>
                  <a:lnTo>
                    <a:pt x="9639" y="65125"/>
                  </a:lnTo>
                  <a:lnTo>
                    <a:pt x="9753" y="65278"/>
                  </a:lnTo>
                  <a:lnTo>
                    <a:pt x="10579" y="66167"/>
                  </a:lnTo>
                  <a:lnTo>
                    <a:pt x="10617" y="66040"/>
                  </a:lnTo>
                  <a:lnTo>
                    <a:pt x="10795" y="66433"/>
                  </a:lnTo>
                  <a:lnTo>
                    <a:pt x="10706" y="66294"/>
                  </a:lnTo>
                  <a:lnTo>
                    <a:pt x="10579" y="66167"/>
                  </a:lnTo>
                  <a:lnTo>
                    <a:pt x="10477" y="66598"/>
                  </a:lnTo>
                  <a:lnTo>
                    <a:pt x="10795" y="66446"/>
                  </a:lnTo>
                  <a:lnTo>
                    <a:pt x="10985" y="66802"/>
                  </a:lnTo>
                  <a:lnTo>
                    <a:pt x="11112" y="67310"/>
                  </a:lnTo>
                  <a:lnTo>
                    <a:pt x="10756" y="68072"/>
                  </a:lnTo>
                  <a:lnTo>
                    <a:pt x="10223" y="68072"/>
                  </a:lnTo>
                  <a:lnTo>
                    <a:pt x="10934" y="68707"/>
                  </a:lnTo>
                  <a:lnTo>
                    <a:pt x="11010" y="68897"/>
                  </a:lnTo>
                  <a:lnTo>
                    <a:pt x="10795" y="69088"/>
                  </a:lnTo>
                  <a:lnTo>
                    <a:pt x="10502" y="68961"/>
                  </a:lnTo>
                  <a:lnTo>
                    <a:pt x="10198" y="68707"/>
                  </a:lnTo>
                  <a:lnTo>
                    <a:pt x="10858" y="69469"/>
                  </a:lnTo>
                  <a:lnTo>
                    <a:pt x="11518" y="70739"/>
                  </a:lnTo>
                  <a:lnTo>
                    <a:pt x="12395" y="70612"/>
                  </a:lnTo>
                  <a:lnTo>
                    <a:pt x="12293" y="71882"/>
                  </a:lnTo>
                  <a:lnTo>
                    <a:pt x="14478" y="72390"/>
                  </a:lnTo>
                  <a:lnTo>
                    <a:pt x="13627" y="73266"/>
                  </a:lnTo>
                  <a:lnTo>
                    <a:pt x="14058" y="73152"/>
                  </a:lnTo>
                  <a:lnTo>
                    <a:pt x="15494" y="73304"/>
                  </a:lnTo>
                  <a:lnTo>
                    <a:pt x="15887" y="73380"/>
                  </a:lnTo>
                  <a:lnTo>
                    <a:pt x="14160" y="74422"/>
                  </a:lnTo>
                  <a:lnTo>
                    <a:pt x="18326" y="74422"/>
                  </a:lnTo>
                  <a:lnTo>
                    <a:pt x="17564" y="75819"/>
                  </a:lnTo>
                  <a:lnTo>
                    <a:pt x="18821" y="74803"/>
                  </a:lnTo>
                  <a:lnTo>
                    <a:pt x="21132" y="75819"/>
                  </a:lnTo>
                  <a:lnTo>
                    <a:pt x="22860" y="74803"/>
                  </a:lnTo>
                  <a:lnTo>
                    <a:pt x="22606" y="75184"/>
                  </a:lnTo>
                  <a:lnTo>
                    <a:pt x="23469" y="75184"/>
                  </a:lnTo>
                  <a:lnTo>
                    <a:pt x="23850" y="75565"/>
                  </a:lnTo>
                  <a:lnTo>
                    <a:pt x="24650" y="75565"/>
                  </a:lnTo>
                  <a:lnTo>
                    <a:pt x="24523" y="74676"/>
                  </a:lnTo>
                  <a:lnTo>
                    <a:pt x="24561" y="74383"/>
                  </a:lnTo>
                  <a:lnTo>
                    <a:pt x="25425" y="73901"/>
                  </a:lnTo>
                  <a:lnTo>
                    <a:pt x="26924" y="74549"/>
                  </a:lnTo>
                  <a:lnTo>
                    <a:pt x="27025" y="74383"/>
                  </a:lnTo>
                  <a:lnTo>
                    <a:pt x="27228" y="75184"/>
                  </a:lnTo>
                  <a:lnTo>
                    <a:pt x="27076" y="75438"/>
                  </a:lnTo>
                  <a:lnTo>
                    <a:pt x="27749" y="75819"/>
                  </a:lnTo>
                  <a:lnTo>
                    <a:pt x="29743" y="75311"/>
                  </a:lnTo>
                  <a:lnTo>
                    <a:pt x="29857" y="74549"/>
                  </a:lnTo>
                  <a:lnTo>
                    <a:pt x="29959" y="73914"/>
                  </a:lnTo>
                  <a:lnTo>
                    <a:pt x="30645" y="73787"/>
                  </a:lnTo>
                  <a:lnTo>
                    <a:pt x="30835" y="74295"/>
                  </a:lnTo>
                  <a:lnTo>
                    <a:pt x="31089" y="73787"/>
                  </a:lnTo>
                  <a:lnTo>
                    <a:pt x="31483" y="73025"/>
                  </a:lnTo>
                  <a:lnTo>
                    <a:pt x="33121" y="73279"/>
                  </a:lnTo>
                  <a:lnTo>
                    <a:pt x="33185" y="73025"/>
                  </a:lnTo>
                  <a:lnTo>
                    <a:pt x="33388" y="72263"/>
                  </a:lnTo>
                  <a:lnTo>
                    <a:pt x="33464" y="72047"/>
                  </a:lnTo>
                  <a:lnTo>
                    <a:pt x="33616" y="72263"/>
                  </a:lnTo>
                  <a:lnTo>
                    <a:pt x="33489" y="72009"/>
                  </a:lnTo>
                  <a:lnTo>
                    <a:pt x="33210" y="71399"/>
                  </a:lnTo>
                  <a:lnTo>
                    <a:pt x="33121" y="71120"/>
                  </a:lnTo>
                  <a:lnTo>
                    <a:pt x="33070" y="70739"/>
                  </a:lnTo>
                  <a:lnTo>
                    <a:pt x="33451" y="70612"/>
                  </a:lnTo>
                  <a:lnTo>
                    <a:pt x="33578" y="70104"/>
                  </a:lnTo>
                  <a:lnTo>
                    <a:pt x="33655" y="69850"/>
                  </a:lnTo>
                  <a:lnTo>
                    <a:pt x="33896" y="70612"/>
                  </a:lnTo>
                  <a:lnTo>
                    <a:pt x="33693" y="70612"/>
                  </a:lnTo>
                  <a:lnTo>
                    <a:pt x="33680" y="71120"/>
                  </a:lnTo>
                  <a:lnTo>
                    <a:pt x="33959" y="70739"/>
                  </a:lnTo>
                  <a:lnTo>
                    <a:pt x="34213" y="71399"/>
                  </a:lnTo>
                  <a:lnTo>
                    <a:pt x="34810" y="70739"/>
                  </a:lnTo>
                  <a:lnTo>
                    <a:pt x="34925" y="70612"/>
                  </a:lnTo>
                  <a:lnTo>
                    <a:pt x="35140" y="70866"/>
                  </a:lnTo>
                  <a:lnTo>
                    <a:pt x="35242" y="71628"/>
                  </a:lnTo>
                  <a:lnTo>
                    <a:pt x="35128" y="72136"/>
                  </a:lnTo>
                  <a:lnTo>
                    <a:pt x="34378" y="71247"/>
                  </a:lnTo>
                  <a:lnTo>
                    <a:pt x="34709" y="72263"/>
                  </a:lnTo>
                  <a:lnTo>
                    <a:pt x="34417" y="72009"/>
                  </a:lnTo>
                  <a:lnTo>
                    <a:pt x="34226" y="71882"/>
                  </a:lnTo>
                  <a:lnTo>
                    <a:pt x="34594" y="73431"/>
                  </a:lnTo>
                  <a:lnTo>
                    <a:pt x="34683" y="73304"/>
                  </a:lnTo>
                  <a:lnTo>
                    <a:pt x="34747" y="73113"/>
                  </a:lnTo>
                  <a:lnTo>
                    <a:pt x="34912" y="73025"/>
                  </a:lnTo>
                  <a:lnTo>
                    <a:pt x="35293" y="72390"/>
                  </a:lnTo>
                  <a:lnTo>
                    <a:pt x="35699" y="72263"/>
                  </a:lnTo>
                  <a:lnTo>
                    <a:pt x="37223" y="72771"/>
                  </a:lnTo>
                  <a:lnTo>
                    <a:pt x="37401" y="73406"/>
                  </a:lnTo>
                  <a:lnTo>
                    <a:pt x="38163" y="75057"/>
                  </a:lnTo>
                  <a:lnTo>
                    <a:pt x="38658" y="75819"/>
                  </a:lnTo>
                  <a:lnTo>
                    <a:pt x="39992" y="75184"/>
                  </a:lnTo>
                  <a:lnTo>
                    <a:pt x="40728" y="74549"/>
                  </a:lnTo>
                  <a:lnTo>
                    <a:pt x="40855" y="73279"/>
                  </a:lnTo>
                  <a:lnTo>
                    <a:pt x="42316" y="73787"/>
                  </a:lnTo>
                  <a:lnTo>
                    <a:pt x="41973" y="74930"/>
                  </a:lnTo>
                  <a:lnTo>
                    <a:pt x="44094" y="74803"/>
                  </a:lnTo>
                  <a:lnTo>
                    <a:pt x="42799" y="73279"/>
                  </a:lnTo>
                  <a:lnTo>
                    <a:pt x="42697" y="73152"/>
                  </a:lnTo>
                  <a:lnTo>
                    <a:pt x="44526" y="73380"/>
                  </a:lnTo>
                  <a:lnTo>
                    <a:pt x="45250" y="73152"/>
                  </a:lnTo>
                  <a:lnTo>
                    <a:pt x="45770" y="74041"/>
                  </a:lnTo>
                  <a:lnTo>
                    <a:pt x="47447" y="73152"/>
                  </a:lnTo>
                  <a:lnTo>
                    <a:pt x="48323" y="72136"/>
                  </a:lnTo>
                  <a:lnTo>
                    <a:pt x="48653" y="71755"/>
                  </a:lnTo>
                  <a:lnTo>
                    <a:pt x="50114" y="70866"/>
                  </a:lnTo>
                  <a:lnTo>
                    <a:pt x="50050" y="71501"/>
                  </a:lnTo>
                  <a:lnTo>
                    <a:pt x="50546" y="71628"/>
                  </a:lnTo>
                  <a:lnTo>
                    <a:pt x="52197" y="70231"/>
                  </a:lnTo>
                  <a:lnTo>
                    <a:pt x="54610" y="69977"/>
                  </a:lnTo>
                  <a:lnTo>
                    <a:pt x="56007" y="70358"/>
                  </a:lnTo>
                  <a:lnTo>
                    <a:pt x="56375" y="69342"/>
                  </a:lnTo>
                  <a:lnTo>
                    <a:pt x="56502" y="69342"/>
                  </a:lnTo>
                  <a:lnTo>
                    <a:pt x="56654" y="69088"/>
                  </a:lnTo>
                  <a:lnTo>
                    <a:pt x="56730" y="68961"/>
                  </a:lnTo>
                  <a:lnTo>
                    <a:pt x="57023" y="68961"/>
                  </a:lnTo>
                  <a:lnTo>
                    <a:pt x="56997" y="69723"/>
                  </a:lnTo>
                  <a:lnTo>
                    <a:pt x="56921" y="69850"/>
                  </a:lnTo>
                  <a:lnTo>
                    <a:pt x="57302" y="69342"/>
                  </a:lnTo>
                  <a:lnTo>
                    <a:pt x="57899" y="69088"/>
                  </a:lnTo>
                  <a:lnTo>
                    <a:pt x="58547" y="69088"/>
                  </a:lnTo>
                  <a:lnTo>
                    <a:pt x="59143" y="69342"/>
                  </a:lnTo>
                  <a:lnTo>
                    <a:pt x="59778" y="69723"/>
                  </a:lnTo>
                  <a:lnTo>
                    <a:pt x="60236" y="70231"/>
                  </a:lnTo>
                  <a:lnTo>
                    <a:pt x="60502" y="70612"/>
                  </a:lnTo>
                  <a:lnTo>
                    <a:pt x="60045" y="70612"/>
                  </a:lnTo>
                  <a:lnTo>
                    <a:pt x="61188" y="71755"/>
                  </a:lnTo>
                  <a:lnTo>
                    <a:pt x="62318" y="69723"/>
                  </a:lnTo>
                  <a:lnTo>
                    <a:pt x="63119" y="71120"/>
                  </a:lnTo>
                  <a:lnTo>
                    <a:pt x="62839" y="71120"/>
                  </a:lnTo>
                  <a:lnTo>
                    <a:pt x="65582" y="72644"/>
                  </a:lnTo>
                  <a:lnTo>
                    <a:pt x="68846" y="72136"/>
                  </a:lnTo>
                  <a:lnTo>
                    <a:pt x="71107" y="73406"/>
                  </a:lnTo>
                  <a:lnTo>
                    <a:pt x="71450" y="72136"/>
                  </a:lnTo>
                  <a:lnTo>
                    <a:pt x="74129" y="73660"/>
                  </a:lnTo>
                  <a:lnTo>
                    <a:pt x="74041" y="72136"/>
                  </a:lnTo>
                  <a:lnTo>
                    <a:pt x="74028" y="71755"/>
                  </a:lnTo>
                  <a:lnTo>
                    <a:pt x="75819" y="72390"/>
                  </a:lnTo>
                  <a:lnTo>
                    <a:pt x="75425" y="72898"/>
                  </a:lnTo>
                  <a:lnTo>
                    <a:pt x="77978" y="72644"/>
                  </a:lnTo>
                  <a:lnTo>
                    <a:pt x="78638" y="72517"/>
                  </a:lnTo>
                  <a:lnTo>
                    <a:pt x="78562" y="71755"/>
                  </a:lnTo>
                  <a:lnTo>
                    <a:pt x="78511" y="71247"/>
                  </a:lnTo>
                  <a:lnTo>
                    <a:pt x="79146" y="70739"/>
                  </a:lnTo>
                  <a:lnTo>
                    <a:pt x="79527" y="71589"/>
                  </a:lnTo>
                  <a:lnTo>
                    <a:pt x="79413" y="71843"/>
                  </a:lnTo>
                  <a:lnTo>
                    <a:pt x="79629" y="71780"/>
                  </a:lnTo>
                  <a:lnTo>
                    <a:pt x="79552" y="71628"/>
                  </a:lnTo>
                  <a:lnTo>
                    <a:pt x="79908" y="70739"/>
                  </a:lnTo>
                  <a:lnTo>
                    <a:pt x="80111" y="70231"/>
                  </a:lnTo>
                  <a:lnTo>
                    <a:pt x="81165" y="70993"/>
                  </a:lnTo>
                  <a:lnTo>
                    <a:pt x="81597" y="70485"/>
                  </a:lnTo>
                  <a:lnTo>
                    <a:pt x="81711" y="70358"/>
                  </a:lnTo>
                  <a:lnTo>
                    <a:pt x="81407" y="70485"/>
                  </a:lnTo>
                  <a:lnTo>
                    <a:pt x="80937" y="70358"/>
                  </a:lnTo>
                  <a:lnTo>
                    <a:pt x="80886" y="70231"/>
                  </a:lnTo>
                  <a:lnTo>
                    <a:pt x="83629" y="68961"/>
                  </a:lnTo>
                  <a:lnTo>
                    <a:pt x="83997" y="69342"/>
                  </a:lnTo>
                  <a:lnTo>
                    <a:pt x="84251" y="68961"/>
                  </a:lnTo>
                  <a:lnTo>
                    <a:pt x="85013" y="67818"/>
                  </a:lnTo>
                  <a:lnTo>
                    <a:pt x="85255" y="67437"/>
                  </a:lnTo>
                  <a:lnTo>
                    <a:pt x="85610" y="66675"/>
                  </a:lnTo>
                  <a:lnTo>
                    <a:pt x="85737" y="66802"/>
                  </a:lnTo>
                  <a:lnTo>
                    <a:pt x="85763" y="66675"/>
                  </a:lnTo>
                  <a:lnTo>
                    <a:pt x="85902" y="66040"/>
                  </a:lnTo>
                  <a:lnTo>
                    <a:pt x="86499" y="68326"/>
                  </a:lnTo>
                  <a:lnTo>
                    <a:pt x="86817" y="66548"/>
                  </a:lnTo>
                  <a:lnTo>
                    <a:pt x="86512" y="66548"/>
                  </a:lnTo>
                  <a:lnTo>
                    <a:pt x="86423" y="66040"/>
                  </a:lnTo>
                  <a:lnTo>
                    <a:pt x="86296" y="65913"/>
                  </a:lnTo>
                  <a:lnTo>
                    <a:pt x="87198" y="65786"/>
                  </a:lnTo>
                  <a:lnTo>
                    <a:pt x="87261" y="65659"/>
                  </a:lnTo>
                  <a:lnTo>
                    <a:pt x="88150" y="64008"/>
                  </a:lnTo>
                  <a:lnTo>
                    <a:pt x="88290" y="62992"/>
                  </a:lnTo>
                  <a:lnTo>
                    <a:pt x="88798" y="63500"/>
                  </a:lnTo>
                  <a:lnTo>
                    <a:pt x="89090" y="62992"/>
                  </a:lnTo>
                  <a:lnTo>
                    <a:pt x="89585" y="62141"/>
                  </a:lnTo>
                  <a:lnTo>
                    <a:pt x="89700" y="61899"/>
                  </a:lnTo>
                  <a:lnTo>
                    <a:pt x="89738" y="61722"/>
                  </a:lnTo>
                  <a:lnTo>
                    <a:pt x="90081" y="59944"/>
                  </a:lnTo>
                  <a:lnTo>
                    <a:pt x="90563" y="58928"/>
                  </a:lnTo>
                  <a:lnTo>
                    <a:pt x="90690" y="58674"/>
                  </a:lnTo>
                  <a:lnTo>
                    <a:pt x="90932" y="58166"/>
                  </a:lnTo>
                  <a:lnTo>
                    <a:pt x="90347" y="58674"/>
                  </a:lnTo>
                  <a:lnTo>
                    <a:pt x="89369" y="58039"/>
                  </a:lnTo>
                  <a:lnTo>
                    <a:pt x="89509" y="57531"/>
                  </a:lnTo>
                  <a:lnTo>
                    <a:pt x="89750" y="57569"/>
                  </a:lnTo>
                  <a:lnTo>
                    <a:pt x="89636" y="57277"/>
                  </a:lnTo>
                  <a:lnTo>
                    <a:pt x="89623" y="56896"/>
                  </a:lnTo>
                  <a:lnTo>
                    <a:pt x="89966" y="56388"/>
                  </a:lnTo>
                  <a:lnTo>
                    <a:pt x="90817" y="57023"/>
                  </a:lnTo>
                  <a:lnTo>
                    <a:pt x="90944" y="57531"/>
                  </a:lnTo>
                  <a:lnTo>
                    <a:pt x="90982" y="56642"/>
                  </a:lnTo>
                  <a:lnTo>
                    <a:pt x="91287" y="56642"/>
                  </a:lnTo>
                  <a:lnTo>
                    <a:pt x="91338" y="56896"/>
                  </a:lnTo>
                  <a:lnTo>
                    <a:pt x="91681" y="57150"/>
                  </a:lnTo>
                  <a:lnTo>
                    <a:pt x="91338" y="56642"/>
                  </a:lnTo>
                  <a:lnTo>
                    <a:pt x="91262" y="56515"/>
                  </a:lnTo>
                  <a:lnTo>
                    <a:pt x="91922" y="56388"/>
                  </a:lnTo>
                  <a:lnTo>
                    <a:pt x="93256" y="56134"/>
                  </a:lnTo>
                  <a:lnTo>
                    <a:pt x="92481" y="55118"/>
                  </a:lnTo>
                  <a:lnTo>
                    <a:pt x="92786" y="55245"/>
                  </a:lnTo>
                  <a:lnTo>
                    <a:pt x="92837" y="55118"/>
                  </a:lnTo>
                  <a:lnTo>
                    <a:pt x="93192" y="54356"/>
                  </a:lnTo>
                  <a:lnTo>
                    <a:pt x="94183" y="51181"/>
                  </a:lnTo>
                  <a:lnTo>
                    <a:pt x="93395" y="50800"/>
                  </a:lnTo>
                  <a:lnTo>
                    <a:pt x="93726" y="50546"/>
                  </a:lnTo>
                  <a:lnTo>
                    <a:pt x="93383" y="50038"/>
                  </a:lnTo>
                  <a:lnTo>
                    <a:pt x="93421" y="49784"/>
                  </a:lnTo>
                  <a:lnTo>
                    <a:pt x="93929" y="49276"/>
                  </a:lnTo>
                  <a:lnTo>
                    <a:pt x="95262" y="49022"/>
                  </a:lnTo>
                  <a:lnTo>
                    <a:pt x="96342" y="46990"/>
                  </a:lnTo>
                  <a:close/>
                </a:path>
                <a:path w="97789" h="76200">
                  <a:moveTo>
                    <a:pt x="97497" y="41783"/>
                  </a:moveTo>
                  <a:lnTo>
                    <a:pt x="97040" y="40513"/>
                  </a:lnTo>
                  <a:lnTo>
                    <a:pt x="96088" y="39243"/>
                  </a:lnTo>
                  <a:lnTo>
                    <a:pt x="95516" y="38481"/>
                  </a:lnTo>
                  <a:lnTo>
                    <a:pt x="95427" y="38735"/>
                  </a:lnTo>
                  <a:lnTo>
                    <a:pt x="95313" y="39243"/>
                  </a:lnTo>
                  <a:lnTo>
                    <a:pt x="95008" y="39243"/>
                  </a:lnTo>
                  <a:lnTo>
                    <a:pt x="94805" y="38989"/>
                  </a:lnTo>
                  <a:lnTo>
                    <a:pt x="94907" y="38227"/>
                  </a:lnTo>
                  <a:lnTo>
                    <a:pt x="95275" y="38100"/>
                  </a:lnTo>
                  <a:lnTo>
                    <a:pt x="94297" y="37211"/>
                  </a:lnTo>
                  <a:lnTo>
                    <a:pt x="94221" y="36576"/>
                  </a:lnTo>
                  <a:lnTo>
                    <a:pt x="94107" y="34925"/>
                  </a:lnTo>
                  <a:lnTo>
                    <a:pt x="94157" y="32639"/>
                  </a:lnTo>
                  <a:lnTo>
                    <a:pt x="94246" y="32258"/>
                  </a:lnTo>
                  <a:lnTo>
                    <a:pt x="93370" y="32004"/>
                  </a:lnTo>
                  <a:lnTo>
                    <a:pt x="92824" y="31623"/>
                  </a:lnTo>
                  <a:lnTo>
                    <a:pt x="92710" y="31496"/>
                  </a:lnTo>
                  <a:lnTo>
                    <a:pt x="92646" y="31242"/>
                  </a:lnTo>
                  <a:lnTo>
                    <a:pt x="93154" y="31496"/>
                  </a:lnTo>
                  <a:lnTo>
                    <a:pt x="93421" y="31623"/>
                  </a:lnTo>
                  <a:lnTo>
                    <a:pt x="93167" y="31496"/>
                  </a:lnTo>
                  <a:lnTo>
                    <a:pt x="93319" y="31242"/>
                  </a:lnTo>
                  <a:lnTo>
                    <a:pt x="93637" y="30607"/>
                  </a:lnTo>
                  <a:lnTo>
                    <a:pt x="93675" y="30353"/>
                  </a:lnTo>
                  <a:lnTo>
                    <a:pt x="93776" y="29845"/>
                  </a:lnTo>
                  <a:lnTo>
                    <a:pt x="93992" y="29083"/>
                  </a:lnTo>
                  <a:lnTo>
                    <a:pt x="93954" y="28702"/>
                  </a:lnTo>
                  <a:lnTo>
                    <a:pt x="93776" y="28067"/>
                  </a:lnTo>
                  <a:lnTo>
                    <a:pt x="93548" y="27559"/>
                  </a:lnTo>
                  <a:lnTo>
                    <a:pt x="93154" y="26670"/>
                  </a:lnTo>
                  <a:lnTo>
                    <a:pt x="92646" y="26085"/>
                  </a:lnTo>
                  <a:lnTo>
                    <a:pt x="92316" y="25654"/>
                  </a:lnTo>
                  <a:lnTo>
                    <a:pt x="91071" y="24511"/>
                  </a:lnTo>
                  <a:lnTo>
                    <a:pt x="90322" y="24003"/>
                  </a:lnTo>
                  <a:lnTo>
                    <a:pt x="89890" y="24003"/>
                  </a:lnTo>
                  <a:lnTo>
                    <a:pt x="89890" y="29083"/>
                  </a:lnTo>
                  <a:lnTo>
                    <a:pt x="89585" y="29006"/>
                  </a:lnTo>
                  <a:lnTo>
                    <a:pt x="89357" y="28968"/>
                  </a:lnTo>
                  <a:lnTo>
                    <a:pt x="89268" y="29210"/>
                  </a:lnTo>
                  <a:lnTo>
                    <a:pt x="89230" y="29337"/>
                  </a:lnTo>
                  <a:lnTo>
                    <a:pt x="88684" y="29603"/>
                  </a:lnTo>
                  <a:lnTo>
                    <a:pt x="88455" y="29845"/>
                  </a:lnTo>
                  <a:lnTo>
                    <a:pt x="88239" y="29972"/>
                  </a:lnTo>
                  <a:lnTo>
                    <a:pt x="88544" y="29692"/>
                  </a:lnTo>
                  <a:lnTo>
                    <a:pt x="88684" y="29603"/>
                  </a:lnTo>
                  <a:lnTo>
                    <a:pt x="89103" y="29337"/>
                  </a:lnTo>
                  <a:lnTo>
                    <a:pt x="89115" y="29210"/>
                  </a:lnTo>
                  <a:lnTo>
                    <a:pt x="89293" y="29121"/>
                  </a:lnTo>
                  <a:lnTo>
                    <a:pt x="89357" y="28968"/>
                  </a:lnTo>
                  <a:lnTo>
                    <a:pt x="89306" y="28829"/>
                  </a:lnTo>
                  <a:lnTo>
                    <a:pt x="89623" y="28702"/>
                  </a:lnTo>
                  <a:lnTo>
                    <a:pt x="89662" y="29006"/>
                  </a:lnTo>
                  <a:lnTo>
                    <a:pt x="89890" y="29083"/>
                  </a:lnTo>
                  <a:lnTo>
                    <a:pt x="89890" y="24003"/>
                  </a:lnTo>
                  <a:lnTo>
                    <a:pt x="89192" y="24003"/>
                  </a:lnTo>
                  <a:lnTo>
                    <a:pt x="88938" y="22606"/>
                  </a:lnTo>
                  <a:lnTo>
                    <a:pt x="87807" y="22174"/>
                  </a:lnTo>
                  <a:lnTo>
                    <a:pt x="87807" y="30378"/>
                  </a:lnTo>
                  <a:lnTo>
                    <a:pt x="87718" y="30505"/>
                  </a:lnTo>
                  <a:lnTo>
                    <a:pt x="87668" y="30734"/>
                  </a:lnTo>
                  <a:lnTo>
                    <a:pt x="87579" y="30607"/>
                  </a:lnTo>
                  <a:lnTo>
                    <a:pt x="87401" y="30353"/>
                  </a:lnTo>
                  <a:lnTo>
                    <a:pt x="87566" y="30594"/>
                  </a:lnTo>
                  <a:lnTo>
                    <a:pt x="87718" y="30391"/>
                  </a:lnTo>
                  <a:lnTo>
                    <a:pt x="87807" y="22174"/>
                  </a:lnTo>
                  <a:lnTo>
                    <a:pt x="87617" y="22098"/>
                  </a:lnTo>
                  <a:lnTo>
                    <a:pt x="85102" y="21590"/>
                  </a:lnTo>
                  <a:lnTo>
                    <a:pt x="84594" y="21336"/>
                  </a:lnTo>
                  <a:lnTo>
                    <a:pt x="84442" y="21336"/>
                  </a:lnTo>
                  <a:lnTo>
                    <a:pt x="84239" y="21094"/>
                  </a:lnTo>
                  <a:lnTo>
                    <a:pt x="83997" y="21336"/>
                  </a:lnTo>
                  <a:lnTo>
                    <a:pt x="83705" y="21590"/>
                  </a:lnTo>
                  <a:lnTo>
                    <a:pt x="83807" y="21463"/>
                  </a:lnTo>
                  <a:lnTo>
                    <a:pt x="83947" y="21297"/>
                  </a:lnTo>
                  <a:lnTo>
                    <a:pt x="83769" y="21463"/>
                  </a:lnTo>
                  <a:lnTo>
                    <a:pt x="83413" y="21463"/>
                  </a:lnTo>
                  <a:lnTo>
                    <a:pt x="82994" y="21336"/>
                  </a:lnTo>
                  <a:lnTo>
                    <a:pt x="83019" y="20701"/>
                  </a:lnTo>
                  <a:lnTo>
                    <a:pt x="83489" y="20447"/>
                  </a:lnTo>
                  <a:lnTo>
                    <a:pt x="83680" y="20281"/>
                  </a:lnTo>
                  <a:lnTo>
                    <a:pt x="83781" y="20066"/>
                  </a:lnTo>
                  <a:lnTo>
                    <a:pt x="83908" y="19558"/>
                  </a:lnTo>
                  <a:lnTo>
                    <a:pt x="84035" y="18542"/>
                  </a:lnTo>
                  <a:lnTo>
                    <a:pt x="83959" y="15875"/>
                  </a:lnTo>
                  <a:lnTo>
                    <a:pt x="83769" y="15240"/>
                  </a:lnTo>
                  <a:lnTo>
                    <a:pt x="83642" y="14859"/>
                  </a:lnTo>
                  <a:lnTo>
                    <a:pt x="83591" y="14732"/>
                  </a:lnTo>
                  <a:lnTo>
                    <a:pt x="74472" y="14732"/>
                  </a:lnTo>
                  <a:lnTo>
                    <a:pt x="73672" y="14732"/>
                  </a:lnTo>
                  <a:lnTo>
                    <a:pt x="73558" y="15621"/>
                  </a:lnTo>
                  <a:lnTo>
                    <a:pt x="74688" y="14859"/>
                  </a:lnTo>
                  <a:lnTo>
                    <a:pt x="74942" y="15367"/>
                  </a:lnTo>
                  <a:lnTo>
                    <a:pt x="74637" y="15621"/>
                  </a:lnTo>
                  <a:lnTo>
                    <a:pt x="75641" y="16256"/>
                  </a:lnTo>
                  <a:lnTo>
                    <a:pt x="76492" y="15240"/>
                  </a:lnTo>
                  <a:lnTo>
                    <a:pt x="77317" y="16383"/>
                  </a:lnTo>
                  <a:lnTo>
                    <a:pt x="77508" y="16002"/>
                  </a:lnTo>
                  <a:lnTo>
                    <a:pt x="78943" y="15875"/>
                  </a:lnTo>
                  <a:lnTo>
                    <a:pt x="77368" y="16764"/>
                  </a:lnTo>
                  <a:lnTo>
                    <a:pt x="78422" y="17018"/>
                  </a:lnTo>
                  <a:lnTo>
                    <a:pt x="77749" y="17399"/>
                  </a:lnTo>
                  <a:lnTo>
                    <a:pt x="77406" y="17653"/>
                  </a:lnTo>
                  <a:lnTo>
                    <a:pt x="77774" y="17780"/>
                  </a:lnTo>
                  <a:lnTo>
                    <a:pt x="78879" y="18415"/>
                  </a:lnTo>
                  <a:lnTo>
                    <a:pt x="78803" y="19558"/>
                  </a:lnTo>
                  <a:lnTo>
                    <a:pt x="78168" y="18669"/>
                  </a:lnTo>
                  <a:lnTo>
                    <a:pt x="77571" y="18161"/>
                  </a:lnTo>
                  <a:lnTo>
                    <a:pt x="77025" y="18034"/>
                  </a:lnTo>
                  <a:lnTo>
                    <a:pt x="77127" y="18415"/>
                  </a:lnTo>
                  <a:lnTo>
                    <a:pt x="77254" y="18669"/>
                  </a:lnTo>
                  <a:lnTo>
                    <a:pt x="77546" y="18669"/>
                  </a:lnTo>
                  <a:lnTo>
                    <a:pt x="78282" y="18923"/>
                  </a:lnTo>
                  <a:lnTo>
                    <a:pt x="78270" y="20955"/>
                  </a:lnTo>
                  <a:lnTo>
                    <a:pt x="78003" y="21463"/>
                  </a:lnTo>
                  <a:lnTo>
                    <a:pt x="76847" y="21590"/>
                  </a:lnTo>
                  <a:lnTo>
                    <a:pt x="76073" y="22352"/>
                  </a:lnTo>
                  <a:lnTo>
                    <a:pt x="76454" y="23622"/>
                  </a:lnTo>
                  <a:lnTo>
                    <a:pt x="76873" y="24638"/>
                  </a:lnTo>
                  <a:lnTo>
                    <a:pt x="78016" y="25400"/>
                  </a:lnTo>
                  <a:lnTo>
                    <a:pt x="77838" y="26416"/>
                  </a:lnTo>
                  <a:lnTo>
                    <a:pt x="79502" y="26924"/>
                  </a:lnTo>
                  <a:lnTo>
                    <a:pt x="81026" y="27559"/>
                  </a:lnTo>
                  <a:lnTo>
                    <a:pt x="82270" y="28321"/>
                  </a:lnTo>
                  <a:lnTo>
                    <a:pt x="83223" y="28829"/>
                  </a:lnTo>
                  <a:lnTo>
                    <a:pt x="84188" y="29464"/>
                  </a:lnTo>
                  <a:lnTo>
                    <a:pt x="85229" y="29845"/>
                  </a:lnTo>
                  <a:lnTo>
                    <a:pt x="85140" y="27813"/>
                  </a:lnTo>
                  <a:lnTo>
                    <a:pt x="85509" y="28930"/>
                  </a:lnTo>
                  <a:lnTo>
                    <a:pt x="85610" y="29235"/>
                  </a:lnTo>
                  <a:lnTo>
                    <a:pt x="85509" y="28930"/>
                  </a:lnTo>
                  <a:lnTo>
                    <a:pt x="85521" y="29248"/>
                  </a:lnTo>
                  <a:lnTo>
                    <a:pt x="85763" y="30861"/>
                  </a:lnTo>
                  <a:lnTo>
                    <a:pt x="85547" y="30353"/>
                  </a:lnTo>
                  <a:lnTo>
                    <a:pt x="85382" y="29591"/>
                  </a:lnTo>
                  <a:lnTo>
                    <a:pt x="85356" y="32639"/>
                  </a:lnTo>
                  <a:lnTo>
                    <a:pt x="86004" y="34798"/>
                  </a:lnTo>
                  <a:lnTo>
                    <a:pt x="86664" y="35687"/>
                  </a:lnTo>
                  <a:lnTo>
                    <a:pt x="87388" y="35788"/>
                  </a:lnTo>
                  <a:lnTo>
                    <a:pt x="87426" y="36068"/>
                  </a:lnTo>
                  <a:lnTo>
                    <a:pt x="87045" y="36576"/>
                  </a:lnTo>
                  <a:lnTo>
                    <a:pt x="86728" y="36195"/>
                  </a:lnTo>
                  <a:lnTo>
                    <a:pt x="87528" y="38735"/>
                  </a:lnTo>
                  <a:lnTo>
                    <a:pt x="90487" y="40005"/>
                  </a:lnTo>
                  <a:lnTo>
                    <a:pt x="90093" y="41656"/>
                  </a:lnTo>
                  <a:lnTo>
                    <a:pt x="89623" y="41656"/>
                  </a:lnTo>
                  <a:lnTo>
                    <a:pt x="89865" y="41910"/>
                  </a:lnTo>
                  <a:lnTo>
                    <a:pt x="90589" y="41783"/>
                  </a:lnTo>
                  <a:lnTo>
                    <a:pt x="90271" y="42291"/>
                  </a:lnTo>
                  <a:lnTo>
                    <a:pt x="89801" y="42291"/>
                  </a:lnTo>
                  <a:lnTo>
                    <a:pt x="89801" y="42418"/>
                  </a:lnTo>
                  <a:lnTo>
                    <a:pt x="89979" y="42418"/>
                  </a:lnTo>
                  <a:lnTo>
                    <a:pt x="90652" y="42545"/>
                  </a:lnTo>
                  <a:lnTo>
                    <a:pt x="90385" y="42799"/>
                  </a:lnTo>
                  <a:lnTo>
                    <a:pt x="89865" y="42672"/>
                  </a:lnTo>
                  <a:lnTo>
                    <a:pt x="89255" y="43053"/>
                  </a:lnTo>
                  <a:lnTo>
                    <a:pt x="91033" y="43942"/>
                  </a:lnTo>
                  <a:lnTo>
                    <a:pt x="90195" y="45593"/>
                  </a:lnTo>
                  <a:lnTo>
                    <a:pt x="89166" y="44704"/>
                  </a:lnTo>
                  <a:lnTo>
                    <a:pt x="87668" y="45974"/>
                  </a:lnTo>
                  <a:lnTo>
                    <a:pt x="86982" y="46863"/>
                  </a:lnTo>
                  <a:lnTo>
                    <a:pt x="96354" y="46863"/>
                  </a:lnTo>
                  <a:lnTo>
                    <a:pt x="96456" y="46228"/>
                  </a:lnTo>
                  <a:lnTo>
                    <a:pt x="96570" y="45593"/>
                  </a:lnTo>
                  <a:lnTo>
                    <a:pt x="96608" y="45339"/>
                  </a:lnTo>
                  <a:lnTo>
                    <a:pt x="96481" y="45593"/>
                  </a:lnTo>
                  <a:lnTo>
                    <a:pt x="95859" y="46228"/>
                  </a:lnTo>
                  <a:lnTo>
                    <a:pt x="95669" y="45593"/>
                  </a:lnTo>
                  <a:lnTo>
                    <a:pt x="95631" y="45466"/>
                  </a:lnTo>
                  <a:lnTo>
                    <a:pt x="96405" y="45580"/>
                  </a:lnTo>
                  <a:lnTo>
                    <a:pt x="96850" y="43434"/>
                  </a:lnTo>
                  <a:lnTo>
                    <a:pt x="97180" y="44704"/>
                  </a:lnTo>
                  <a:lnTo>
                    <a:pt x="97370" y="43434"/>
                  </a:lnTo>
                  <a:lnTo>
                    <a:pt x="97472" y="42799"/>
                  </a:lnTo>
                  <a:lnTo>
                    <a:pt x="97497" y="41783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 descr=""/>
            <p:cNvSpPr/>
            <p:nvPr/>
          </p:nvSpPr>
          <p:spPr>
            <a:xfrm>
              <a:off x="5152252" y="2764753"/>
              <a:ext cx="173355" cy="76200"/>
            </a:xfrm>
            <a:custGeom>
              <a:avLst/>
              <a:gdLst/>
              <a:ahLst/>
              <a:cxnLst/>
              <a:rect l="l" t="t" r="r" b="b"/>
              <a:pathLst>
                <a:path w="173354" h="76200">
                  <a:moveTo>
                    <a:pt x="28908" y="0"/>
                  </a:moveTo>
                  <a:lnTo>
                    <a:pt x="24271" y="6550"/>
                  </a:lnTo>
                  <a:lnTo>
                    <a:pt x="17519" y="7251"/>
                  </a:lnTo>
                  <a:lnTo>
                    <a:pt x="10558" y="9311"/>
                  </a:lnTo>
                  <a:lnTo>
                    <a:pt x="4526" y="13092"/>
                  </a:lnTo>
                  <a:lnTo>
                    <a:pt x="560" y="18958"/>
                  </a:lnTo>
                  <a:lnTo>
                    <a:pt x="0" y="29135"/>
                  </a:lnTo>
                  <a:lnTo>
                    <a:pt x="4619" y="38173"/>
                  </a:lnTo>
                  <a:lnTo>
                    <a:pt x="12413" y="45383"/>
                  </a:lnTo>
                  <a:lnTo>
                    <a:pt x="21375" y="50073"/>
                  </a:lnTo>
                  <a:lnTo>
                    <a:pt x="13552" y="52346"/>
                  </a:lnTo>
                  <a:lnTo>
                    <a:pt x="7888" y="60157"/>
                  </a:lnTo>
                  <a:lnTo>
                    <a:pt x="11901" y="67790"/>
                  </a:lnTo>
                  <a:lnTo>
                    <a:pt x="18099" y="73259"/>
                  </a:lnTo>
                  <a:lnTo>
                    <a:pt x="27381" y="75419"/>
                  </a:lnTo>
                  <a:lnTo>
                    <a:pt x="37642" y="75498"/>
                  </a:lnTo>
                  <a:lnTo>
                    <a:pt x="54897" y="74038"/>
                  </a:lnTo>
                  <a:lnTo>
                    <a:pt x="62550" y="73706"/>
                  </a:lnTo>
                  <a:lnTo>
                    <a:pt x="70273" y="73772"/>
                  </a:lnTo>
                  <a:lnTo>
                    <a:pt x="78602" y="74279"/>
                  </a:lnTo>
                  <a:lnTo>
                    <a:pt x="94102" y="75834"/>
                  </a:lnTo>
                  <a:lnTo>
                    <a:pt x="108609" y="75986"/>
                  </a:lnTo>
                  <a:lnTo>
                    <a:pt x="121853" y="71963"/>
                  </a:lnTo>
                  <a:lnTo>
                    <a:pt x="133567" y="60995"/>
                  </a:lnTo>
                  <a:lnTo>
                    <a:pt x="140116" y="56677"/>
                  </a:lnTo>
                  <a:lnTo>
                    <a:pt x="160158" y="49361"/>
                  </a:lnTo>
                  <a:lnTo>
                    <a:pt x="166143" y="44701"/>
                  </a:lnTo>
                  <a:lnTo>
                    <a:pt x="173119" y="21986"/>
                  </a:lnTo>
                  <a:lnTo>
                    <a:pt x="167457" y="8133"/>
                  </a:lnTo>
                  <a:lnTo>
                    <a:pt x="151252" y="2312"/>
                  </a:lnTo>
                  <a:lnTo>
                    <a:pt x="126595" y="3693"/>
                  </a:lnTo>
                  <a:lnTo>
                    <a:pt x="114297" y="6481"/>
                  </a:lnTo>
                  <a:lnTo>
                    <a:pt x="81525" y="15333"/>
                  </a:lnTo>
                  <a:lnTo>
                    <a:pt x="69470" y="18336"/>
                  </a:lnTo>
                  <a:lnTo>
                    <a:pt x="57975" y="14449"/>
                  </a:lnTo>
                  <a:lnTo>
                    <a:pt x="42299" y="5485"/>
                  </a:lnTo>
                  <a:lnTo>
                    <a:pt x="28908" y="0"/>
                  </a:lnTo>
                  <a:close/>
                </a:path>
              </a:pathLst>
            </a:custGeom>
            <a:solidFill>
              <a:srgbClr val="FFD2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 descr=""/>
            <p:cNvSpPr/>
            <p:nvPr/>
          </p:nvSpPr>
          <p:spPr>
            <a:xfrm>
              <a:off x="5147056" y="2761513"/>
              <a:ext cx="180340" cy="84455"/>
            </a:xfrm>
            <a:custGeom>
              <a:avLst/>
              <a:gdLst/>
              <a:ahLst/>
              <a:cxnLst/>
              <a:rect l="l" t="t" r="r" b="b"/>
              <a:pathLst>
                <a:path w="180339" h="84455">
                  <a:moveTo>
                    <a:pt x="3390" y="17907"/>
                  </a:moveTo>
                  <a:lnTo>
                    <a:pt x="2997" y="19431"/>
                  </a:lnTo>
                  <a:lnTo>
                    <a:pt x="3149" y="19558"/>
                  </a:lnTo>
                  <a:lnTo>
                    <a:pt x="3390" y="17907"/>
                  </a:lnTo>
                  <a:close/>
                </a:path>
                <a:path w="180339" h="84455">
                  <a:moveTo>
                    <a:pt x="3848" y="36880"/>
                  </a:moveTo>
                  <a:lnTo>
                    <a:pt x="3162" y="36322"/>
                  </a:lnTo>
                  <a:lnTo>
                    <a:pt x="3644" y="37084"/>
                  </a:lnTo>
                  <a:lnTo>
                    <a:pt x="3848" y="36880"/>
                  </a:lnTo>
                  <a:close/>
                </a:path>
                <a:path w="180339" h="84455">
                  <a:moveTo>
                    <a:pt x="4127" y="37846"/>
                  </a:moveTo>
                  <a:lnTo>
                    <a:pt x="3644" y="37084"/>
                  </a:lnTo>
                  <a:lnTo>
                    <a:pt x="3276" y="37465"/>
                  </a:lnTo>
                  <a:lnTo>
                    <a:pt x="4127" y="37846"/>
                  </a:lnTo>
                  <a:close/>
                </a:path>
                <a:path w="180339" h="84455">
                  <a:moveTo>
                    <a:pt x="8483" y="12649"/>
                  </a:moveTo>
                  <a:lnTo>
                    <a:pt x="8318" y="12763"/>
                  </a:lnTo>
                  <a:lnTo>
                    <a:pt x="8191" y="12903"/>
                  </a:lnTo>
                  <a:lnTo>
                    <a:pt x="8166" y="13055"/>
                  </a:lnTo>
                  <a:lnTo>
                    <a:pt x="8483" y="12649"/>
                  </a:lnTo>
                  <a:close/>
                </a:path>
                <a:path w="180339" h="84455">
                  <a:moveTo>
                    <a:pt x="10502" y="21361"/>
                  </a:moveTo>
                  <a:lnTo>
                    <a:pt x="10236" y="21717"/>
                  </a:lnTo>
                  <a:lnTo>
                    <a:pt x="10261" y="22301"/>
                  </a:lnTo>
                  <a:lnTo>
                    <a:pt x="10502" y="21361"/>
                  </a:lnTo>
                  <a:close/>
                </a:path>
                <a:path w="180339" h="84455">
                  <a:moveTo>
                    <a:pt x="12001" y="10020"/>
                  </a:moveTo>
                  <a:lnTo>
                    <a:pt x="11684" y="10172"/>
                  </a:lnTo>
                  <a:lnTo>
                    <a:pt x="11785" y="10363"/>
                  </a:lnTo>
                  <a:lnTo>
                    <a:pt x="12001" y="10020"/>
                  </a:lnTo>
                  <a:close/>
                </a:path>
                <a:path w="180339" h="84455">
                  <a:moveTo>
                    <a:pt x="21678" y="73698"/>
                  </a:moveTo>
                  <a:lnTo>
                    <a:pt x="21590" y="73520"/>
                  </a:lnTo>
                  <a:lnTo>
                    <a:pt x="21678" y="73698"/>
                  </a:lnTo>
                  <a:close/>
                </a:path>
                <a:path w="180339" h="84455">
                  <a:moveTo>
                    <a:pt x="31153" y="82588"/>
                  </a:moveTo>
                  <a:lnTo>
                    <a:pt x="31140" y="82461"/>
                  </a:lnTo>
                  <a:lnTo>
                    <a:pt x="30924" y="82550"/>
                  </a:lnTo>
                  <a:lnTo>
                    <a:pt x="31153" y="82588"/>
                  </a:lnTo>
                  <a:close/>
                </a:path>
                <a:path w="180339" h="84455">
                  <a:moveTo>
                    <a:pt x="31813" y="83185"/>
                  </a:moveTo>
                  <a:lnTo>
                    <a:pt x="31762" y="82677"/>
                  </a:lnTo>
                  <a:lnTo>
                    <a:pt x="31153" y="82588"/>
                  </a:lnTo>
                  <a:lnTo>
                    <a:pt x="31254" y="82969"/>
                  </a:lnTo>
                  <a:lnTo>
                    <a:pt x="31813" y="83185"/>
                  </a:lnTo>
                  <a:close/>
                </a:path>
                <a:path w="180339" h="84455">
                  <a:moveTo>
                    <a:pt x="37211" y="1016"/>
                  </a:moveTo>
                  <a:lnTo>
                    <a:pt x="36156" y="381"/>
                  </a:lnTo>
                  <a:lnTo>
                    <a:pt x="36791" y="254"/>
                  </a:lnTo>
                  <a:lnTo>
                    <a:pt x="36309" y="127"/>
                  </a:lnTo>
                  <a:lnTo>
                    <a:pt x="35636" y="0"/>
                  </a:lnTo>
                  <a:lnTo>
                    <a:pt x="34531" y="254"/>
                  </a:lnTo>
                  <a:lnTo>
                    <a:pt x="33718" y="508"/>
                  </a:lnTo>
                  <a:lnTo>
                    <a:pt x="32918" y="1016"/>
                  </a:lnTo>
                  <a:lnTo>
                    <a:pt x="37211" y="1016"/>
                  </a:lnTo>
                  <a:close/>
                </a:path>
                <a:path w="180339" h="84455">
                  <a:moveTo>
                    <a:pt x="41211" y="8382"/>
                  </a:moveTo>
                  <a:lnTo>
                    <a:pt x="41198" y="8255"/>
                  </a:lnTo>
                  <a:lnTo>
                    <a:pt x="40792" y="7874"/>
                  </a:lnTo>
                  <a:lnTo>
                    <a:pt x="41211" y="8382"/>
                  </a:lnTo>
                  <a:close/>
                </a:path>
                <a:path w="180339" h="84455">
                  <a:moveTo>
                    <a:pt x="43256" y="76949"/>
                  </a:moveTo>
                  <a:lnTo>
                    <a:pt x="42811" y="77343"/>
                  </a:lnTo>
                  <a:lnTo>
                    <a:pt x="43256" y="76949"/>
                  </a:lnTo>
                  <a:close/>
                </a:path>
                <a:path w="180339" h="84455">
                  <a:moveTo>
                    <a:pt x="46380" y="75692"/>
                  </a:moveTo>
                  <a:lnTo>
                    <a:pt x="45415" y="75819"/>
                  </a:lnTo>
                  <a:lnTo>
                    <a:pt x="43154" y="76073"/>
                  </a:lnTo>
                  <a:lnTo>
                    <a:pt x="42684" y="76708"/>
                  </a:lnTo>
                  <a:lnTo>
                    <a:pt x="43078" y="76581"/>
                  </a:lnTo>
                  <a:lnTo>
                    <a:pt x="43535" y="76200"/>
                  </a:lnTo>
                  <a:lnTo>
                    <a:pt x="43751" y="76276"/>
                  </a:lnTo>
                  <a:lnTo>
                    <a:pt x="43827" y="76415"/>
                  </a:lnTo>
                  <a:lnTo>
                    <a:pt x="43256" y="76949"/>
                  </a:lnTo>
                  <a:lnTo>
                    <a:pt x="45173" y="76327"/>
                  </a:lnTo>
                  <a:lnTo>
                    <a:pt x="45415" y="76200"/>
                  </a:lnTo>
                  <a:lnTo>
                    <a:pt x="46380" y="75692"/>
                  </a:lnTo>
                  <a:close/>
                </a:path>
                <a:path w="180339" h="84455">
                  <a:moveTo>
                    <a:pt x="47104" y="4064"/>
                  </a:moveTo>
                  <a:lnTo>
                    <a:pt x="46012" y="3048"/>
                  </a:lnTo>
                  <a:lnTo>
                    <a:pt x="46774" y="4572"/>
                  </a:lnTo>
                  <a:lnTo>
                    <a:pt x="46710" y="4064"/>
                  </a:lnTo>
                  <a:lnTo>
                    <a:pt x="47104" y="4064"/>
                  </a:lnTo>
                  <a:close/>
                </a:path>
                <a:path w="180339" h="84455">
                  <a:moveTo>
                    <a:pt x="50444" y="75869"/>
                  </a:moveTo>
                  <a:lnTo>
                    <a:pt x="50012" y="75425"/>
                  </a:lnTo>
                  <a:lnTo>
                    <a:pt x="49034" y="75209"/>
                  </a:lnTo>
                  <a:lnTo>
                    <a:pt x="48501" y="75730"/>
                  </a:lnTo>
                  <a:lnTo>
                    <a:pt x="49263" y="75730"/>
                  </a:lnTo>
                  <a:lnTo>
                    <a:pt x="50063" y="76034"/>
                  </a:lnTo>
                  <a:lnTo>
                    <a:pt x="50444" y="75869"/>
                  </a:lnTo>
                  <a:close/>
                </a:path>
                <a:path w="180339" h="84455">
                  <a:moveTo>
                    <a:pt x="60274" y="76200"/>
                  </a:moveTo>
                  <a:lnTo>
                    <a:pt x="60058" y="75996"/>
                  </a:lnTo>
                  <a:lnTo>
                    <a:pt x="59766" y="76454"/>
                  </a:lnTo>
                  <a:lnTo>
                    <a:pt x="60248" y="76327"/>
                  </a:lnTo>
                  <a:lnTo>
                    <a:pt x="60274" y="76200"/>
                  </a:lnTo>
                  <a:close/>
                </a:path>
                <a:path w="180339" h="84455">
                  <a:moveTo>
                    <a:pt x="60629" y="75946"/>
                  </a:moveTo>
                  <a:lnTo>
                    <a:pt x="60426" y="75565"/>
                  </a:lnTo>
                  <a:lnTo>
                    <a:pt x="60210" y="75184"/>
                  </a:lnTo>
                  <a:lnTo>
                    <a:pt x="59334" y="75311"/>
                  </a:lnTo>
                  <a:lnTo>
                    <a:pt x="60058" y="75996"/>
                  </a:lnTo>
                  <a:lnTo>
                    <a:pt x="60325" y="75565"/>
                  </a:lnTo>
                  <a:lnTo>
                    <a:pt x="60629" y="75946"/>
                  </a:lnTo>
                  <a:close/>
                </a:path>
                <a:path w="180339" h="84455">
                  <a:moveTo>
                    <a:pt x="66179" y="15862"/>
                  </a:moveTo>
                  <a:lnTo>
                    <a:pt x="65836" y="16002"/>
                  </a:lnTo>
                  <a:lnTo>
                    <a:pt x="66090" y="16256"/>
                  </a:lnTo>
                  <a:lnTo>
                    <a:pt x="66179" y="15862"/>
                  </a:lnTo>
                  <a:close/>
                </a:path>
                <a:path w="180339" h="84455">
                  <a:moveTo>
                    <a:pt x="67614" y="16370"/>
                  </a:moveTo>
                  <a:lnTo>
                    <a:pt x="67386" y="16129"/>
                  </a:lnTo>
                  <a:lnTo>
                    <a:pt x="67144" y="15748"/>
                  </a:lnTo>
                  <a:lnTo>
                    <a:pt x="66421" y="14605"/>
                  </a:lnTo>
                  <a:lnTo>
                    <a:pt x="66179" y="15862"/>
                  </a:lnTo>
                  <a:lnTo>
                    <a:pt x="66433" y="15748"/>
                  </a:lnTo>
                  <a:lnTo>
                    <a:pt x="67614" y="16370"/>
                  </a:lnTo>
                  <a:close/>
                </a:path>
                <a:path w="180339" h="84455">
                  <a:moveTo>
                    <a:pt x="71551" y="23876"/>
                  </a:moveTo>
                  <a:lnTo>
                    <a:pt x="71018" y="23749"/>
                  </a:lnTo>
                  <a:lnTo>
                    <a:pt x="70688" y="23876"/>
                  </a:lnTo>
                  <a:lnTo>
                    <a:pt x="71551" y="23876"/>
                  </a:lnTo>
                  <a:close/>
                </a:path>
                <a:path w="180339" h="84455">
                  <a:moveTo>
                    <a:pt x="78511" y="81407"/>
                  </a:moveTo>
                  <a:lnTo>
                    <a:pt x="77927" y="81534"/>
                  </a:lnTo>
                  <a:lnTo>
                    <a:pt x="78511" y="81407"/>
                  </a:lnTo>
                  <a:close/>
                </a:path>
                <a:path w="180339" h="84455">
                  <a:moveTo>
                    <a:pt x="80695" y="18135"/>
                  </a:moveTo>
                  <a:lnTo>
                    <a:pt x="80467" y="17919"/>
                  </a:lnTo>
                  <a:lnTo>
                    <a:pt x="80327" y="18034"/>
                  </a:lnTo>
                  <a:lnTo>
                    <a:pt x="80695" y="18135"/>
                  </a:lnTo>
                  <a:close/>
                </a:path>
                <a:path w="180339" h="84455">
                  <a:moveTo>
                    <a:pt x="80810" y="17741"/>
                  </a:moveTo>
                  <a:lnTo>
                    <a:pt x="80175" y="17653"/>
                  </a:lnTo>
                  <a:lnTo>
                    <a:pt x="80467" y="17919"/>
                  </a:lnTo>
                  <a:lnTo>
                    <a:pt x="80810" y="17741"/>
                  </a:lnTo>
                  <a:close/>
                </a:path>
                <a:path w="180339" h="84455">
                  <a:moveTo>
                    <a:pt x="82130" y="17907"/>
                  </a:moveTo>
                  <a:lnTo>
                    <a:pt x="81940" y="17145"/>
                  </a:lnTo>
                  <a:lnTo>
                    <a:pt x="81699" y="17272"/>
                  </a:lnTo>
                  <a:lnTo>
                    <a:pt x="81572" y="17399"/>
                  </a:lnTo>
                  <a:lnTo>
                    <a:pt x="80810" y="17741"/>
                  </a:lnTo>
                  <a:lnTo>
                    <a:pt x="82130" y="17907"/>
                  </a:lnTo>
                  <a:close/>
                </a:path>
                <a:path w="180339" h="84455">
                  <a:moveTo>
                    <a:pt x="83578" y="15595"/>
                  </a:moveTo>
                  <a:lnTo>
                    <a:pt x="81610" y="16167"/>
                  </a:lnTo>
                  <a:lnTo>
                    <a:pt x="81915" y="16332"/>
                  </a:lnTo>
                  <a:lnTo>
                    <a:pt x="82143" y="16560"/>
                  </a:lnTo>
                  <a:lnTo>
                    <a:pt x="82321" y="16789"/>
                  </a:lnTo>
                  <a:lnTo>
                    <a:pt x="81991" y="16230"/>
                  </a:lnTo>
                  <a:lnTo>
                    <a:pt x="83578" y="15595"/>
                  </a:lnTo>
                  <a:close/>
                </a:path>
                <a:path w="180339" h="84455">
                  <a:moveTo>
                    <a:pt x="83781" y="75171"/>
                  </a:moveTo>
                  <a:lnTo>
                    <a:pt x="83197" y="74993"/>
                  </a:lnTo>
                  <a:lnTo>
                    <a:pt x="83400" y="75184"/>
                  </a:lnTo>
                  <a:lnTo>
                    <a:pt x="83781" y="75171"/>
                  </a:lnTo>
                  <a:close/>
                </a:path>
                <a:path w="180339" h="84455">
                  <a:moveTo>
                    <a:pt x="86347" y="74218"/>
                  </a:moveTo>
                  <a:lnTo>
                    <a:pt x="85331" y="74422"/>
                  </a:lnTo>
                  <a:lnTo>
                    <a:pt x="85509" y="75412"/>
                  </a:lnTo>
                  <a:lnTo>
                    <a:pt x="86118" y="75298"/>
                  </a:lnTo>
                  <a:lnTo>
                    <a:pt x="86347" y="74218"/>
                  </a:lnTo>
                  <a:close/>
                </a:path>
                <a:path w="180339" h="84455">
                  <a:moveTo>
                    <a:pt x="90297" y="19685"/>
                  </a:moveTo>
                  <a:lnTo>
                    <a:pt x="89611" y="19596"/>
                  </a:lnTo>
                  <a:lnTo>
                    <a:pt x="90297" y="19685"/>
                  </a:lnTo>
                  <a:close/>
                </a:path>
                <a:path w="180339" h="84455">
                  <a:moveTo>
                    <a:pt x="92671" y="12788"/>
                  </a:moveTo>
                  <a:lnTo>
                    <a:pt x="92316" y="12547"/>
                  </a:lnTo>
                  <a:lnTo>
                    <a:pt x="92113" y="12700"/>
                  </a:lnTo>
                  <a:lnTo>
                    <a:pt x="92671" y="12788"/>
                  </a:lnTo>
                  <a:close/>
                </a:path>
                <a:path w="180339" h="84455">
                  <a:moveTo>
                    <a:pt x="93446" y="11684"/>
                  </a:moveTo>
                  <a:lnTo>
                    <a:pt x="91757" y="12192"/>
                  </a:lnTo>
                  <a:lnTo>
                    <a:pt x="92316" y="12547"/>
                  </a:lnTo>
                  <a:lnTo>
                    <a:pt x="93446" y="11684"/>
                  </a:lnTo>
                  <a:close/>
                </a:path>
                <a:path w="180339" h="84455">
                  <a:moveTo>
                    <a:pt x="93586" y="82880"/>
                  </a:moveTo>
                  <a:lnTo>
                    <a:pt x="91770" y="82562"/>
                  </a:lnTo>
                  <a:lnTo>
                    <a:pt x="92265" y="82702"/>
                  </a:lnTo>
                  <a:lnTo>
                    <a:pt x="92925" y="82804"/>
                  </a:lnTo>
                  <a:lnTo>
                    <a:pt x="93586" y="82880"/>
                  </a:lnTo>
                  <a:close/>
                </a:path>
                <a:path w="180339" h="84455">
                  <a:moveTo>
                    <a:pt x="93789" y="82905"/>
                  </a:moveTo>
                  <a:lnTo>
                    <a:pt x="93586" y="82880"/>
                  </a:lnTo>
                  <a:lnTo>
                    <a:pt x="93776" y="82918"/>
                  </a:lnTo>
                  <a:close/>
                </a:path>
                <a:path w="180339" h="84455">
                  <a:moveTo>
                    <a:pt x="94411" y="75920"/>
                  </a:moveTo>
                  <a:lnTo>
                    <a:pt x="94068" y="75984"/>
                  </a:lnTo>
                  <a:lnTo>
                    <a:pt x="94107" y="76111"/>
                  </a:lnTo>
                  <a:lnTo>
                    <a:pt x="94259" y="76009"/>
                  </a:lnTo>
                  <a:lnTo>
                    <a:pt x="94411" y="75920"/>
                  </a:lnTo>
                  <a:close/>
                </a:path>
                <a:path w="180339" h="84455">
                  <a:moveTo>
                    <a:pt x="94564" y="11938"/>
                  </a:moveTo>
                  <a:lnTo>
                    <a:pt x="93091" y="12788"/>
                  </a:lnTo>
                  <a:lnTo>
                    <a:pt x="93789" y="12788"/>
                  </a:lnTo>
                  <a:lnTo>
                    <a:pt x="94564" y="11938"/>
                  </a:lnTo>
                  <a:close/>
                </a:path>
                <a:path w="180339" h="84455">
                  <a:moveTo>
                    <a:pt x="94767" y="76149"/>
                  </a:moveTo>
                  <a:lnTo>
                    <a:pt x="94462" y="75984"/>
                  </a:lnTo>
                  <a:lnTo>
                    <a:pt x="94767" y="76149"/>
                  </a:lnTo>
                  <a:close/>
                </a:path>
                <a:path w="180339" h="84455">
                  <a:moveTo>
                    <a:pt x="104952" y="10033"/>
                  </a:moveTo>
                  <a:lnTo>
                    <a:pt x="104749" y="10033"/>
                  </a:lnTo>
                  <a:lnTo>
                    <a:pt x="104952" y="10033"/>
                  </a:lnTo>
                  <a:close/>
                </a:path>
                <a:path w="180339" h="84455">
                  <a:moveTo>
                    <a:pt x="105968" y="76161"/>
                  </a:moveTo>
                  <a:lnTo>
                    <a:pt x="105905" y="75958"/>
                  </a:lnTo>
                  <a:lnTo>
                    <a:pt x="105702" y="75768"/>
                  </a:lnTo>
                  <a:lnTo>
                    <a:pt x="105752" y="75920"/>
                  </a:lnTo>
                  <a:lnTo>
                    <a:pt x="105854" y="76047"/>
                  </a:lnTo>
                  <a:close/>
                </a:path>
                <a:path w="180339" h="84455">
                  <a:moveTo>
                    <a:pt x="114566" y="82626"/>
                  </a:moveTo>
                  <a:lnTo>
                    <a:pt x="114287" y="82804"/>
                  </a:lnTo>
                  <a:lnTo>
                    <a:pt x="113639" y="82969"/>
                  </a:lnTo>
                  <a:lnTo>
                    <a:pt x="114566" y="83185"/>
                  </a:lnTo>
                  <a:lnTo>
                    <a:pt x="114566" y="82626"/>
                  </a:lnTo>
                  <a:close/>
                </a:path>
                <a:path w="180339" h="84455">
                  <a:moveTo>
                    <a:pt x="115557" y="6553"/>
                  </a:moveTo>
                  <a:lnTo>
                    <a:pt x="115481" y="6680"/>
                  </a:lnTo>
                  <a:lnTo>
                    <a:pt x="115557" y="6553"/>
                  </a:lnTo>
                  <a:close/>
                </a:path>
                <a:path w="180339" h="84455">
                  <a:moveTo>
                    <a:pt x="118529" y="75323"/>
                  </a:moveTo>
                  <a:lnTo>
                    <a:pt x="118033" y="73914"/>
                  </a:lnTo>
                  <a:lnTo>
                    <a:pt x="116687" y="74803"/>
                  </a:lnTo>
                  <a:lnTo>
                    <a:pt x="116624" y="75057"/>
                  </a:lnTo>
                  <a:lnTo>
                    <a:pt x="117081" y="75539"/>
                  </a:lnTo>
                  <a:lnTo>
                    <a:pt x="117208" y="75438"/>
                  </a:lnTo>
                  <a:lnTo>
                    <a:pt x="117106" y="75565"/>
                  </a:lnTo>
                  <a:lnTo>
                    <a:pt x="116065" y="76327"/>
                  </a:lnTo>
                  <a:lnTo>
                    <a:pt x="117043" y="76073"/>
                  </a:lnTo>
                  <a:lnTo>
                    <a:pt x="117995" y="75539"/>
                  </a:lnTo>
                  <a:lnTo>
                    <a:pt x="118237" y="75438"/>
                  </a:lnTo>
                  <a:lnTo>
                    <a:pt x="118529" y="75323"/>
                  </a:lnTo>
                  <a:close/>
                </a:path>
                <a:path w="180339" h="84455">
                  <a:moveTo>
                    <a:pt x="118846" y="75184"/>
                  </a:moveTo>
                  <a:lnTo>
                    <a:pt x="118541" y="75311"/>
                  </a:lnTo>
                  <a:lnTo>
                    <a:pt x="118567" y="75438"/>
                  </a:lnTo>
                  <a:lnTo>
                    <a:pt x="118846" y="75184"/>
                  </a:lnTo>
                  <a:close/>
                </a:path>
                <a:path w="180339" h="84455">
                  <a:moveTo>
                    <a:pt x="121412" y="5461"/>
                  </a:moveTo>
                  <a:lnTo>
                    <a:pt x="121043" y="5715"/>
                  </a:lnTo>
                  <a:lnTo>
                    <a:pt x="121412" y="5461"/>
                  </a:lnTo>
                  <a:close/>
                </a:path>
                <a:path w="180339" h="84455">
                  <a:moveTo>
                    <a:pt x="124396" y="4826"/>
                  </a:moveTo>
                  <a:lnTo>
                    <a:pt x="123101" y="4826"/>
                  </a:lnTo>
                  <a:lnTo>
                    <a:pt x="122402" y="5588"/>
                  </a:lnTo>
                  <a:lnTo>
                    <a:pt x="123609" y="5765"/>
                  </a:lnTo>
                  <a:lnTo>
                    <a:pt x="123494" y="5588"/>
                  </a:lnTo>
                  <a:lnTo>
                    <a:pt x="124396" y="4826"/>
                  </a:lnTo>
                  <a:close/>
                </a:path>
                <a:path w="180339" h="84455">
                  <a:moveTo>
                    <a:pt x="124802" y="74168"/>
                  </a:moveTo>
                  <a:lnTo>
                    <a:pt x="124320" y="74295"/>
                  </a:lnTo>
                  <a:lnTo>
                    <a:pt x="124561" y="74676"/>
                  </a:lnTo>
                  <a:lnTo>
                    <a:pt x="124802" y="74168"/>
                  </a:lnTo>
                  <a:close/>
                </a:path>
                <a:path w="180339" h="84455">
                  <a:moveTo>
                    <a:pt x="125222" y="73355"/>
                  </a:moveTo>
                  <a:lnTo>
                    <a:pt x="124739" y="73456"/>
                  </a:lnTo>
                  <a:lnTo>
                    <a:pt x="124942" y="73444"/>
                  </a:lnTo>
                  <a:lnTo>
                    <a:pt x="125095" y="73406"/>
                  </a:lnTo>
                  <a:lnTo>
                    <a:pt x="125222" y="73355"/>
                  </a:lnTo>
                  <a:close/>
                </a:path>
                <a:path w="180339" h="84455">
                  <a:moveTo>
                    <a:pt x="125260" y="74041"/>
                  </a:moveTo>
                  <a:lnTo>
                    <a:pt x="124853" y="74041"/>
                  </a:lnTo>
                  <a:lnTo>
                    <a:pt x="124802" y="74168"/>
                  </a:lnTo>
                  <a:lnTo>
                    <a:pt x="125260" y="74041"/>
                  </a:lnTo>
                  <a:close/>
                </a:path>
                <a:path w="180339" h="84455">
                  <a:moveTo>
                    <a:pt x="127165" y="70358"/>
                  </a:moveTo>
                  <a:lnTo>
                    <a:pt x="126860" y="70358"/>
                  </a:lnTo>
                  <a:lnTo>
                    <a:pt x="126631" y="70739"/>
                  </a:lnTo>
                  <a:lnTo>
                    <a:pt x="127165" y="70358"/>
                  </a:lnTo>
                  <a:close/>
                </a:path>
                <a:path w="180339" h="84455">
                  <a:moveTo>
                    <a:pt x="127368" y="70358"/>
                  </a:moveTo>
                  <a:lnTo>
                    <a:pt x="127342" y="70231"/>
                  </a:lnTo>
                  <a:lnTo>
                    <a:pt x="127165" y="70358"/>
                  </a:lnTo>
                  <a:lnTo>
                    <a:pt x="127368" y="70358"/>
                  </a:lnTo>
                  <a:close/>
                </a:path>
                <a:path w="180339" h="84455">
                  <a:moveTo>
                    <a:pt x="128358" y="78257"/>
                  </a:moveTo>
                  <a:lnTo>
                    <a:pt x="128206" y="78359"/>
                  </a:lnTo>
                  <a:lnTo>
                    <a:pt x="127660" y="78828"/>
                  </a:lnTo>
                  <a:lnTo>
                    <a:pt x="128016" y="78587"/>
                  </a:lnTo>
                  <a:lnTo>
                    <a:pt x="128358" y="78257"/>
                  </a:lnTo>
                  <a:close/>
                </a:path>
                <a:path w="180339" h="84455">
                  <a:moveTo>
                    <a:pt x="128841" y="77711"/>
                  </a:moveTo>
                  <a:lnTo>
                    <a:pt x="128714" y="77685"/>
                  </a:lnTo>
                  <a:lnTo>
                    <a:pt x="128841" y="77711"/>
                  </a:lnTo>
                  <a:close/>
                </a:path>
                <a:path w="180339" h="84455">
                  <a:moveTo>
                    <a:pt x="129781" y="77724"/>
                  </a:moveTo>
                  <a:lnTo>
                    <a:pt x="129400" y="77216"/>
                  </a:lnTo>
                  <a:lnTo>
                    <a:pt x="128943" y="77724"/>
                  </a:lnTo>
                  <a:lnTo>
                    <a:pt x="128625" y="78105"/>
                  </a:lnTo>
                  <a:lnTo>
                    <a:pt x="128358" y="78359"/>
                  </a:lnTo>
                  <a:lnTo>
                    <a:pt x="128943" y="77978"/>
                  </a:lnTo>
                  <a:lnTo>
                    <a:pt x="129781" y="77724"/>
                  </a:lnTo>
                  <a:close/>
                </a:path>
                <a:path w="180339" h="84455">
                  <a:moveTo>
                    <a:pt x="129806" y="67932"/>
                  </a:moveTo>
                  <a:lnTo>
                    <a:pt x="129603" y="68199"/>
                  </a:lnTo>
                  <a:lnTo>
                    <a:pt x="129806" y="67932"/>
                  </a:lnTo>
                  <a:close/>
                </a:path>
                <a:path w="180339" h="84455">
                  <a:moveTo>
                    <a:pt x="130606" y="67691"/>
                  </a:moveTo>
                  <a:lnTo>
                    <a:pt x="129959" y="68402"/>
                  </a:lnTo>
                  <a:lnTo>
                    <a:pt x="130454" y="68072"/>
                  </a:lnTo>
                  <a:lnTo>
                    <a:pt x="130606" y="67691"/>
                  </a:lnTo>
                  <a:close/>
                </a:path>
                <a:path w="180339" h="84455">
                  <a:moveTo>
                    <a:pt x="131762" y="7175"/>
                  </a:moveTo>
                  <a:lnTo>
                    <a:pt x="131546" y="7264"/>
                  </a:lnTo>
                  <a:lnTo>
                    <a:pt x="131584" y="7747"/>
                  </a:lnTo>
                  <a:lnTo>
                    <a:pt x="131762" y="7175"/>
                  </a:lnTo>
                  <a:close/>
                </a:path>
                <a:path w="180339" h="84455">
                  <a:moveTo>
                    <a:pt x="132384" y="65024"/>
                  </a:moveTo>
                  <a:lnTo>
                    <a:pt x="132092" y="65582"/>
                  </a:lnTo>
                  <a:lnTo>
                    <a:pt x="132384" y="65024"/>
                  </a:lnTo>
                  <a:close/>
                </a:path>
                <a:path w="180339" h="84455">
                  <a:moveTo>
                    <a:pt x="132537" y="4483"/>
                  </a:moveTo>
                  <a:lnTo>
                    <a:pt x="131927" y="4749"/>
                  </a:lnTo>
                  <a:lnTo>
                    <a:pt x="132156" y="4191"/>
                  </a:lnTo>
                  <a:lnTo>
                    <a:pt x="129209" y="3810"/>
                  </a:lnTo>
                  <a:lnTo>
                    <a:pt x="127495" y="5080"/>
                  </a:lnTo>
                  <a:lnTo>
                    <a:pt x="127190" y="4826"/>
                  </a:lnTo>
                  <a:lnTo>
                    <a:pt x="126746" y="4445"/>
                  </a:lnTo>
                  <a:lnTo>
                    <a:pt x="128308" y="4064"/>
                  </a:lnTo>
                  <a:lnTo>
                    <a:pt x="127279" y="3683"/>
                  </a:lnTo>
                  <a:lnTo>
                    <a:pt x="126834" y="4318"/>
                  </a:lnTo>
                  <a:lnTo>
                    <a:pt x="126288" y="4826"/>
                  </a:lnTo>
                  <a:lnTo>
                    <a:pt x="126060" y="4572"/>
                  </a:lnTo>
                  <a:lnTo>
                    <a:pt x="125742" y="4318"/>
                  </a:lnTo>
                  <a:lnTo>
                    <a:pt x="125336" y="4318"/>
                  </a:lnTo>
                  <a:lnTo>
                    <a:pt x="124066" y="5829"/>
                  </a:lnTo>
                  <a:lnTo>
                    <a:pt x="124218" y="5842"/>
                  </a:lnTo>
                  <a:lnTo>
                    <a:pt x="123952" y="5969"/>
                  </a:lnTo>
                  <a:lnTo>
                    <a:pt x="124066" y="5829"/>
                  </a:lnTo>
                  <a:lnTo>
                    <a:pt x="123609" y="5765"/>
                  </a:lnTo>
                  <a:lnTo>
                    <a:pt x="123799" y="6045"/>
                  </a:lnTo>
                  <a:lnTo>
                    <a:pt x="123939" y="5981"/>
                  </a:lnTo>
                  <a:lnTo>
                    <a:pt x="131508" y="6045"/>
                  </a:lnTo>
                  <a:lnTo>
                    <a:pt x="131572" y="5727"/>
                  </a:lnTo>
                  <a:lnTo>
                    <a:pt x="132232" y="5562"/>
                  </a:lnTo>
                  <a:lnTo>
                    <a:pt x="132537" y="4483"/>
                  </a:lnTo>
                  <a:close/>
                </a:path>
                <a:path w="180339" h="84455">
                  <a:moveTo>
                    <a:pt x="137756" y="4546"/>
                  </a:moveTo>
                  <a:lnTo>
                    <a:pt x="137121" y="3695"/>
                  </a:lnTo>
                  <a:lnTo>
                    <a:pt x="136486" y="4775"/>
                  </a:lnTo>
                  <a:lnTo>
                    <a:pt x="136232" y="4394"/>
                  </a:lnTo>
                  <a:lnTo>
                    <a:pt x="135572" y="5664"/>
                  </a:lnTo>
                  <a:lnTo>
                    <a:pt x="134937" y="5880"/>
                  </a:lnTo>
                  <a:lnTo>
                    <a:pt x="134378" y="5499"/>
                  </a:lnTo>
                  <a:lnTo>
                    <a:pt x="134442" y="5118"/>
                  </a:lnTo>
                  <a:lnTo>
                    <a:pt x="134239" y="5410"/>
                  </a:lnTo>
                  <a:lnTo>
                    <a:pt x="133375" y="5041"/>
                  </a:lnTo>
                  <a:lnTo>
                    <a:pt x="133121" y="5727"/>
                  </a:lnTo>
                  <a:lnTo>
                    <a:pt x="134099" y="6388"/>
                  </a:lnTo>
                  <a:lnTo>
                    <a:pt x="135166" y="6261"/>
                  </a:lnTo>
                  <a:lnTo>
                    <a:pt x="136220" y="5461"/>
                  </a:lnTo>
                  <a:lnTo>
                    <a:pt x="136486" y="5638"/>
                  </a:lnTo>
                  <a:lnTo>
                    <a:pt x="136283" y="5943"/>
                  </a:lnTo>
                  <a:lnTo>
                    <a:pt x="136258" y="6134"/>
                  </a:lnTo>
                  <a:lnTo>
                    <a:pt x="136956" y="5537"/>
                  </a:lnTo>
                  <a:lnTo>
                    <a:pt x="137756" y="4546"/>
                  </a:lnTo>
                  <a:close/>
                </a:path>
                <a:path w="180339" h="84455">
                  <a:moveTo>
                    <a:pt x="138061" y="69596"/>
                  </a:moveTo>
                  <a:lnTo>
                    <a:pt x="137693" y="69977"/>
                  </a:lnTo>
                  <a:lnTo>
                    <a:pt x="138061" y="69596"/>
                  </a:lnTo>
                  <a:close/>
                </a:path>
                <a:path w="180339" h="84455">
                  <a:moveTo>
                    <a:pt x="138582" y="3467"/>
                  </a:moveTo>
                  <a:lnTo>
                    <a:pt x="138328" y="3479"/>
                  </a:lnTo>
                  <a:lnTo>
                    <a:pt x="138023" y="3505"/>
                  </a:lnTo>
                  <a:lnTo>
                    <a:pt x="137896" y="3771"/>
                  </a:lnTo>
                  <a:lnTo>
                    <a:pt x="138582" y="3467"/>
                  </a:lnTo>
                  <a:close/>
                </a:path>
                <a:path w="180339" h="84455">
                  <a:moveTo>
                    <a:pt x="138912" y="3340"/>
                  </a:moveTo>
                  <a:lnTo>
                    <a:pt x="138582" y="3467"/>
                  </a:lnTo>
                  <a:lnTo>
                    <a:pt x="138734" y="3454"/>
                  </a:lnTo>
                  <a:lnTo>
                    <a:pt x="138874" y="3441"/>
                  </a:lnTo>
                  <a:close/>
                </a:path>
                <a:path w="180339" h="84455">
                  <a:moveTo>
                    <a:pt x="139179" y="5207"/>
                  </a:moveTo>
                  <a:lnTo>
                    <a:pt x="138722" y="5080"/>
                  </a:lnTo>
                  <a:lnTo>
                    <a:pt x="138696" y="5207"/>
                  </a:lnTo>
                  <a:lnTo>
                    <a:pt x="139179" y="5207"/>
                  </a:lnTo>
                  <a:close/>
                </a:path>
                <a:path w="180339" h="84455">
                  <a:moveTo>
                    <a:pt x="139242" y="3200"/>
                  </a:moveTo>
                  <a:lnTo>
                    <a:pt x="138925" y="3187"/>
                  </a:lnTo>
                  <a:lnTo>
                    <a:pt x="138912" y="3340"/>
                  </a:lnTo>
                  <a:lnTo>
                    <a:pt x="139242" y="3200"/>
                  </a:lnTo>
                  <a:close/>
                </a:path>
                <a:path w="180339" h="84455">
                  <a:moveTo>
                    <a:pt x="139522" y="59524"/>
                  </a:moveTo>
                  <a:lnTo>
                    <a:pt x="139319" y="59550"/>
                  </a:lnTo>
                  <a:lnTo>
                    <a:pt x="139128" y="59639"/>
                  </a:lnTo>
                  <a:lnTo>
                    <a:pt x="139077" y="59766"/>
                  </a:lnTo>
                  <a:lnTo>
                    <a:pt x="139255" y="59677"/>
                  </a:lnTo>
                  <a:lnTo>
                    <a:pt x="139382" y="59601"/>
                  </a:lnTo>
                  <a:lnTo>
                    <a:pt x="139522" y="59524"/>
                  </a:lnTo>
                  <a:close/>
                </a:path>
                <a:path w="180339" h="84455">
                  <a:moveTo>
                    <a:pt x="139877" y="3835"/>
                  </a:moveTo>
                  <a:lnTo>
                    <a:pt x="138595" y="4064"/>
                  </a:lnTo>
                  <a:lnTo>
                    <a:pt x="138290" y="4953"/>
                  </a:lnTo>
                  <a:lnTo>
                    <a:pt x="138722" y="5080"/>
                  </a:lnTo>
                  <a:lnTo>
                    <a:pt x="138836" y="4445"/>
                  </a:lnTo>
                  <a:lnTo>
                    <a:pt x="139192" y="4318"/>
                  </a:lnTo>
                  <a:lnTo>
                    <a:pt x="139877" y="3835"/>
                  </a:lnTo>
                  <a:close/>
                </a:path>
                <a:path w="180339" h="84455">
                  <a:moveTo>
                    <a:pt x="140398" y="3746"/>
                  </a:moveTo>
                  <a:lnTo>
                    <a:pt x="140271" y="3556"/>
                  </a:lnTo>
                  <a:lnTo>
                    <a:pt x="139877" y="3835"/>
                  </a:lnTo>
                  <a:lnTo>
                    <a:pt x="140398" y="3746"/>
                  </a:lnTo>
                  <a:close/>
                </a:path>
                <a:path w="180339" h="84455">
                  <a:moveTo>
                    <a:pt x="142036" y="3302"/>
                  </a:moveTo>
                  <a:lnTo>
                    <a:pt x="140716" y="3683"/>
                  </a:lnTo>
                  <a:lnTo>
                    <a:pt x="140398" y="3746"/>
                  </a:lnTo>
                  <a:lnTo>
                    <a:pt x="140868" y="4445"/>
                  </a:lnTo>
                  <a:lnTo>
                    <a:pt x="140919" y="4572"/>
                  </a:lnTo>
                  <a:lnTo>
                    <a:pt x="140627" y="4064"/>
                  </a:lnTo>
                  <a:lnTo>
                    <a:pt x="141643" y="3683"/>
                  </a:lnTo>
                  <a:lnTo>
                    <a:pt x="142036" y="3302"/>
                  </a:lnTo>
                  <a:close/>
                </a:path>
                <a:path w="180339" h="84455">
                  <a:moveTo>
                    <a:pt x="144119" y="56769"/>
                  </a:moveTo>
                  <a:lnTo>
                    <a:pt x="143078" y="57531"/>
                  </a:lnTo>
                  <a:lnTo>
                    <a:pt x="143344" y="57531"/>
                  </a:lnTo>
                  <a:lnTo>
                    <a:pt x="143891" y="57442"/>
                  </a:lnTo>
                  <a:lnTo>
                    <a:pt x="144119" y="56769"/>
                  </a:lnTo>
                  <a:close/>
                </a:path>
                <a:path w="180339" h="84455">
                  <a:moveTo>
                    <a:pt x="144399" y="3175"/>
                  </a:moveTo>
                  <a:lnTo>
                    <a:pt x="143256" y="3556"/>
                  </a:lnTo>
                  <a:lnTo>
                    <a:pt x="142163" y="4191"/>
                  </a:lnTo>
                  <a:lnTo>
                    <a:pt x="141008" y="4572"/>
                  </a:lnTo>
                  <a:lnTo>
                    <a:pt x="140970" y="4699"/>
                  </a:lnTo>
                  <a:lnTo>
                    <a:pt x="140157" y="5080"/>
                  </a:lnTo>
                  <a:lnTo>
                    <a:pt x="141173" y="6731"/>
                  </a:lnTo>
                  <a:lnTo>
                    <a:pt x="143484" y="4445"/>
                  </a:lnTo>
                  <a:lnTo>
                    <a:pt x="143941" y="3556"/>
                  </a:lnTo>
                  <a:lnTo>
                    <a:pt x="144399" y="3175"/>
                  </a:lnTo>
                  <a:close/>
                </a:path>
                <a:path w="180339" h="84455">
                  <a:moveTo>
                    <a:pt x="144805" y="4826"/>
                  </a:moveTo>
                  <a:lnTo>
                    <a:pt x="144653" y="4445"/>
                  </a:lnTo>
                  <a:lnTo>
                    <a:pt x="143497" y="4445"/>
                  </a:lnTo>
                  <a:lnTo>
                    <a:pt x="144805" y="4826"/>
                  </a:lnTo>
                  <a:close/>
                </a:path>
                <a:path w="180339" h="84455">
                  <a:moveTo>
                    <a:pt x="145338" y="2895"/>
                  </a:moveTo>
                  <a:lnTo>
                    <a:pt x="144945" y="2946"/>
                  </a:lnTo>
                  <a:lnTo>
                    <a:pt x="144970" y="2781"/>
                  </a:lnTo>
                  <a:lnTo>
                    <a:pt x="144741" y="2844"/>
                  </a:lnTo>
                  <a:lnTo>
                    <a:pt x="144551" y="2959"/>
                  </a:lnTo>
                  <a:lnTo>
                    <a:pt x="144399" y="3098"/>
                  </a:lnTo>
                  <a:lnTo>
                    <a:pt x="144576" y="3035"/>
                  </a:lnTo>
                  <a:lnTo>
                    <a:pt x="144754" y="2984"/>
                  </a:lnTo>
                  <a:lnTo>
                    <a:pt x="144919" y="2959"/>
                  </a:lnTo>
                  <a:lnTo>
                    <a:pt x="144919" y="3086"/>
                  </a:lnTo>
                  <a:lnTo>
                    <a:pt x="144995" y="3276"/>
                  </a:lnTo>
                  <a:lnTo>
                    <a:pt x="145072" y="3060"/>
                  </a:lnTo>
                  <a:lnTo>
                    <a:pt x="145338" y="2895"/>
                  </a:lnTo>
                  <a:close/>
                </a:path>
                <a:path w="180339" h="84455">
                  <a:moveTo>
                    <a:pt x="145910" y="2857"/>
                  </a:moveTo>
                  <a:lnTo>
                    <a:pt x="145643" y="2844"/>
                  </a:lnTo>
                  <a:lnTo>
                    <a:pt x="145465" y="2844"/>
                  </a:lnTo>
                  <a:lnTo>
                    <a:pt x="145338" y="2882"/>
                  </a:lnTo>
                  <a:lnTo>
                    <a:pt x="145516" y="2882"/>
                  </a:lnTo>
                  <a:lnTo>
                    <a:pt x="145910" y="2857"/>
                  </a:lnTo>
                  <a:close/>
                </a:path>
                <a:path w="180339" h="84455">
                  <a:moveTo>
                    <a:pt x="147878" y="2717"/>
                  </a:moveTo>
                  <a:lnTo>
                    <a:pt x="147802" y="2895"/>
                  </a:lnTo>
                  <a:lnTo>
                    <a:pt x="147789" y="3035"/>
                  </a:lnTo>
                  <a:lnTo>
                    <a:pt x="147878" y="2717"/>
                  </a:lnTo>
                  <a:close/>
                </a:path>
                <a:path w="180339" h="84455">
                  <a:moveTo>
                    <a:pt x="148120" y="2425"/>
                  </a:moveTo>
                  <a:lnTo>
                    <a:pt x="147942" y="2463"/>
                  </a:lnTo>
                  <a:lnTo>
                    <a:pt x="147866" y="2717"/>
                  </a:lnTo>
                  <a:lnTo>
                    <a:pt x="148120" y="2425"/>
                  </a:lnTo>
                  <a:close/>
                </a:path>
                <a:path w="180339" h="84455">
                  <a:moveTo>
                    <a:pt x="148285" y="6197"/>
                  </a:moveTo>
                  <a:close/>
                </a:path>
                <a:path w="180339" h="84455">
                  <a:moveTo>
                    <a:pt x="148412" y="2349"/>
                  </a:moveTo>
                  <a:lnTo>
                    <a:pt x="148272" y="2235"/>
                  </a:lnTo>
                  <a:lnTo>
                    <a:pt x="148120" y="2425"/>
                  </a:lnTo>
                  <a:lnTo>
                    <a:pt x="148412" y="2349"/>
                  </a:lnTo>
                  <a:close/>
                </a:path>
                <a:path w="180339" h="84455">
                  <a:moveTo>
                    <a:pt x="149987" y="59956"/>
                  </a:moveTo>
                  <a:lnTo>
                    <a:pt x="149567" y="60045"/>
                  </a:lnTo>
                  <a:lnTo>
                    <a:pt x="149059" y="60134"/>
                  </a:lnTo>
                  <a:lnTo>
                    <a:pt x="148704" y="60401"/>
                  </a:lnTo>
                  <a:lnTo>
                    <a:pt x="149250" y="60388"/>
                  </a:lnTo>
                  <a:lnTo>
                    <a:pt x="149644" y="60210"/>
                  </a:lnTo>
                  <a:lnTo>
                    <a:pt x="149987" y="59956"/>
                  </a:lnTo>
                  <a:close/>
                </a:path>
                <a:path w="180339" h="84455">
                  <a:moveTo>
                    <a:pt x="150380" y="2882"/>
                  </a:moveTo>
                  <a:lnTo>
                    <a:pt x="149758" y="2819"/>
                  </a:lnTo>
                  <a:lnTo>
                    <a:pt x="148818" y="2247"/>
                  </a:lnTo>
                  <a:lnTo>
                    <a:pt x="148412" y="2349"/>
                  </a:lnTo>
                  <a:lnTo>
                    <a:pt x="149796" y="3429"/>
                  </a:lnTo>
                  <a:lnTo>
                    <a:pt x="150380" y="2882"/>
                  </a:lnTo>
                  <a:close/>
                </a:path>
                <a:path w="180339" h="84455">
                  <a:moveTo>
                    <a:pt x="155168" y="53797"/>
                  </a:moveTo>
                  <a:lnTo>
                    <a:pt x="154279" y="53467"/>
                  </a:lnTo>
                  <a:lnTo>
                    <a:pt x="153657" y="54483"/>
                  </a:lnTo>
                  <a:lnTo>
                    <a:pt x="155168" y="53797"/>
                  </a:lnTo>
                  <a:close/>
                </a:path>
                <a:path w="180339" h="84455">
                  <a:moveTo>
                    <a:pt x="156159" y="53340"/>
                  </a:moveTo>
                  <a:lnTo>
                    <a:pt x="155168" y="53797"/>
                  </a:lnTo>
                  <a:lnTo>
                    <a:pt x="155854" y="54063"/>
                  </a:lnTo>
                  <a:lnTo>
                    <a:pt x="156159" y="53340"/>
                  </a:lnTo>
                  <a:close/>
                </a:path>
                <a:path w="180339" h="84455">
                  <a:moveTo>
                    <a:pt x="156667" y="52082"/>
                  </a:moveTo>
                  <a:lnTo>
                    <a:pt x="155384" y="52819"/>
                  </a:lnTo>
                  <a:lnTo>
                    <a:pt x="156349" y="52311"/>
                  </a:lnTo>
                  <a:lnTo>
                    <a:pt x="156667" y="52082"/>
                  </a:lnTo>
                  <a:close/>
                </a:path>
                <a:path w="180339" h="84455">
                  <a:moveTo>
                    <a:pt x="159283" y="8026"/>
                  </a:moveTo>
                  <a:lnTo>
                    <a:pt x="158724" y="7315"/>
                  </a:lnTo>
                  <a:lnTo>
                    <a:pt x="157949" y="7150"/>
                  </a:lnTo>
                  <a:lnTo>
                    <a:pt x="159029" y="8013"/>
                  </a:lnTo>
                  <a:lnTo>
                    <a:pt x="159283" y="8026"/>
                  </a:lnTo>
                  <a:close/>
                </a:path>
                <a:path w="180339" h="84455">
                  <a:moveTo>
                    <a:pt x="160578" y="7683"/>
                  </a:moveTo>
                  <a:lnTo>
                    <a:pt x="158597" y="7137"/>
                  </a:lnTo>
                  <a:lnTo>
                    <a:pt x="158724" y="7315"/>
                  </a:lnTo>
                  <a:lnTo>
                    <a:pt x="160578" y="7683"/>
                  </a:lnTo>
                  <a:close/>
                </a:path>
                <a:path w="180339" h="84455">
                  <a:moveTo>
                    <a:pt x="160718" y="9334"/>
                  </a:moveTo>
                  <a:lnTo>
                    <a:pt x="159029" y="8013"/>
                  </a:lnTo>
                  <a:lnTo>
                    <a:pt x="158369" y="7962"/>
                  </a:lnTo>
                  <a:lnTo>
                    <a:pt x="160718" y="9334"/>
                  </a:lnTo>
                  <a:close/>
                </a:path>
                <a:path w="180339" h="84455">
                  <a:moveTo>
                    <a:pt x="162077" y="3429"/>
                  </a:moveTo>
                  <a:lnTo>
                    <a:pt x="160642" y="3429"/>
                  </a:lnTo>
                  <a:lnTo>
                    <a:pt x="161848" y="3797"/>
                  </a:lnTo>
                  <a:lnTo>
                    <a:pt x="162077" y="3429"/>
                  </a:lnTo>
                  <a:close/>
                </a:path>
                <a:path w="180339" h="84455">
                  <a:moveTo>
                    <a:pt x="162306" y="3937"/>
                  </a:moveTo>
                  <a:lnTo>
                    <a:pt x="161848" y="3797"/>
                  </a:lnTo>
                  <a:lnTo>
                    <a:pt x="161671" y="4064"/>
                  </a:lnTo>
                  <a:lnTo>
                    <a:pt x="162229" y="4064"/>
                  </a:lnTo>
                  <a:lnTo>
                    <a:pt x="162306" y="3937"/>
                  </a:lnTo>
                  <a:close/>
                </a:path>
                <a:path w="180339" h="84455">
                  <a:moveTo>
                    <a:pt x="162356" y="6896"/>
                  </a:moveTo>
                  <a:lnTo>
                    <a:pt x="161124" y="6985"/>
                  </a:lnTo>
                  <a:lnTo>
                    <a:pt x="162356" y="7239"/>
                  </a:lnTo>
                  <a:lnTo>
                    <a:pt x="162356" y="6896"/>
                  </a:lnTo>
                  <a:close/>
                </a:path>
                <a:path w="180339" h="84455">
                  <a:moveTo>
                    <a:pt x="162725" y="7315"/>
                  </a:moveTo>
                  <a:lnTo>
                    <a:pt x="162356" y="7239"/>
                  </a:lnTo>
                  <a:lnTo>
                    <a:pt x="162331" y="7874"/>
                  </a:lnTo>
                  <a:lnTo>
                    <a:pt x="162674" y="7620"/>
                  </a:lnTo>
                  <a:lnTo>
                    <a:pt x="162725" y="7315"/>
                  </a:lnTo>
                  <a:close/>
                </a:path>
                <a:path w="180339" h="84455">
                  <a:moveTo>
                    <a:pt x="166928" y="54762"/>
                  </a:moveTo>
                  <a:lnTo>
                    <a:pt x="164274" y="54991"/>
                  </a:lnTo>
                  <a:lnTo>
                    <a:pt x="164045" y="55295"/>
                  </a:lnTo>
                  <a:lnTo>
                    <a:pt x="163664" y="55537"/>
                  </a:lnTo>
                  <a:lnTo>
                    <a:pt x="163296" y="55753"/>
                  </a:lnTo>
                  <a:lnTo>
                    <a:pt x="164299" y="55880"/>
                  </a:lnTo>
                  <a:lnTo>
                    <a:pt x="164401" y="55079"/>
                  </a:lnTo>
                  <a:lnTo>
                    <a:pt x="165392" y="55626"/>
                  </a:lnTo>
                  <a:lnTo>
                    <a:pt x="166928" y="54762"/>
                  </a:lnTo>
                  <a:close/>
                </a:path>
                <a:path w="180339" h="84455">
                  <a:moveTo>
                    <a:pt x="166954" y="10553"/>
                  </a:moveTo>
                  <a:lnTo>
                    <a:pt x="166357" y="9956"/>
                  </a:lnTo>
                  <a:lnTo>
                    <a:pt x="165354" y="9664"/>
                  </a:lnTo>
                  <a:lnTo>
                    <a:pt x="166192" y="10414"/>
                  </a:lnTo>
                  <a:lnTo>
                    <a:pt x="166052" y="10566"/>
                  </a:lnTo>
                  <a:lnTo>
                    <a:pt x="166763" y="10541"/>
                  </a:lnTo>
                  <a:lnTo>
                    <a:pt x="166954" y="10553"/>
                  </a:lnTo>
                  <a:close/>
                </a:path>
                <a:path w="180339" h="84455">
                  <a:moveTo>
                    <a:pt x="167208" y="5816"/>
                  </a:moveTo>
                  <a:lnTo>
                    <a:pt x="167055" y="5994"/>
                  </a:lnTo>
                  <a:lnTo>
                    <a:pt x="167208" y="5816"/>
                  </a:lnTo>
                  <a:close/>
                </a:path>
                <a:path w="180339" h="84455">
                  <a:moveTo>
                    <a:pt x="167932" y="48641"/>
                  </a:moveTo>
                  <a:lnTo>
                    <a:pt x="167297" y="49110"/>
                  </a:lnTo>
                  <a:lnTo>
                    <a:pt x="167805" y="48882"/>
                  </a:lnTo>
                  <a:lnTo>
                    <a:pt x="167932" y="48641"/>
                  </a:lnTo>
                  <a:close/>
                </a:path>
                <a:path w="180339" h="84455">
                  <a:moveTo>
                    <a:pt x="168579" y="47612"/>
                  </a:moveTo>
                  <a:lnTo>
                    <a:pt x="168376" y="47371"/>
                  </a:lnTo>
                  <a:lnTo>
                    <a:pt x="167982" y="47866"/>
                  </a:lnTo>
                  <a:lnTo>
                    <a:pt x="168579" y="47612"/>
                  </a:lnTo>
                  <a:close/>
                </a:path>
                <a:path w="180339" h="84455">
                  <a:moveTo>
                    <a:pt x="172783" y="48387"/>
                  </a:moveTo>
                  <a:lnTo>
                    <a:pt x="172643" y="48260"/>
                  </a:lnTo>
                  <a:lnTo>
                    <a:pt x="170256" y="48260"/>
                  </a:lnTo>
                  <a:lnTo>
                    <a:pt x="169506" y="48260"/>
                  </a:lnTo>
                  <a:lnTo>
                    <a:pt x="169164" y="48260"/>
                  </a:lnTo>
                  <a:lnTo>
                    <a:pt x="168922" y="48641"/>
                  </a:lnTo>
                  <a:lnTo>
                    <a:pt x="168859" y="48882"/>
                  </a:lnTo>
                  <a:lnTo>
                    <a:pt x="168986" y="49276"/>
                  </a:lnTo>
                  <a:lnTo>
                    <a:pt x="167297" y="49784"/>
                  </a:lnTo>
                  <a:lnTo>
                    <a:pt x="167436" y="49530"/>
                  </a:lnTo>
                  <a:lnTo>
                    <a:pt x="167779" y="48920"/>
                  </a:lnTo>
                  <a:lnTo>
                    <a:pt x="168021" y="48768"/>
                  </a:lnTo>
                  <a:lnTo>
                    <a:pt x="167805" y="48882"/>
                  </a:lnTo>
                  <a:lnTo>
                    <a:pt x="167246" y="49149"/>
                  </a:lnTo>
                  <a:lnTo>
                    <a:pt x="166687" y="49403"/>
                  </a:lnTo>
                  <a:lnTo>
                    <a:pt x="166243" y="49149"/>
                  </a:lnTo>
                  <a:lnTo>
                    <a:pt x="165163" y="50546"/>
                  </a:lnTo>
                  <a:lnTo>
                    <a:pt x="165303" y="49657"/>
                  </a:lnTo>
                  <a:lnTo>
                    <a:pt x="163741" y="50292"/>
                  </a:lnTo>
                  <a:lnTo>
                    <a:pt x="163118" y="50673"/>
                  </a:lnTo>
                  <a:lnTo>
                    <a:pt x="164350" y="50800"/>
                  </a:lnTo>
                  <a:lnTo>
                    <a:pt x="163626" y="51181"/>
                  </a:lnTo>
                  <a:lnTo>
                    <a:pt x="162217" y="51689"/>
                  </a:lnTo>
                  <a:lnTo>
                    <a:pt x="162191" y="50546"/>
                  </a:lnTo>
                  <a:lnTo>
                    <a:pt x="158838" y="50673"/>
                  </a:lnTo>
                  <a:lnTo>
                    <a:pt x="157365" y="54610"/>
                  </a:lnTo>
                  <a:lnTo>
                    <a:pt x="155854" y="54063"/>
                  </a:lnTo>
                  <a:lnTo>
                    <a:pt x="155676" y="54483"/>
                  </a:lnTo>
                  <a:lnTo>
                    <a:pt x="154165" y="54737"/>
                  </a:lnTo>
                  <a:lnTo>
                    <a:pt x="152158" y="53848"/>
                  </a:lnTo>
                  <a:lnTo>
                    <a:pt x="151688" y="54102"/>
                  </a:lnTo>
                  <a:lnTo>
                    <a:pt x="149453" y="54229"/>
                  </a:lnTo>
                  <a:lnTo>
                    <a:pt x="150266" y="56134"/>
                  </a:lnTo>
                  <a:lnTo>
                    <a:pt x="148005" y="56515"/>
                  </a:lnTo>
                  <a:lnTo>
                    <a:pt x="148412" y="56769"/>
                  </a:lnTo>
                  <a:lnTo>
                    <a:pt x="148983" y="57531"/>
                  </a:lnTo>
                  <a:lnTo>
                    <a:pt x="147535" y="58420"/>
                  </a:lnTo>
                  <a:lnTo>
                    <a:pt x="146037" y="58928"/>
                  </a:lnTo>
                  <a:lnTo>
                    <a:pt x="145148" y="57785"/>
                  </a:lnTo>
                  <a:lnTo>
                    <a:pt x="145491" y="57531"/>
                  </a:lnTo>
                  <a:lnTo>
                    <a:pt x="145834" y="57277"/>
                  </a:lnTo>
                  <a:lnTo>
                    <a:pt x="146354" y="56896"/>
                  </a:lnTo>
                  <a:lnTo>
                    <a:pt x="146558" y="57023"/>
                  </a:lnTo>
                  <a:lnTo>
                    <a:pt x="146342" y="57213"/>
                  </a:lnTo>
                  <a:lnTo>
                    <a:pt x="146138" y="57365"/>
                  </a:lnTo>
                  <a:lnTo>
                    <a:pt x="146519" y="57277"/>
                  </a:lnTo>
                  <a:lnTo>
                    <a:pt x="146583" y="57150"/>
                  </a:lnTo>
                  <a:lnTo>
                    <a:pt x="146875" y="56896"/>
                  </a:lnTo>
                  <a:lnTo>
                    <a:pt x="147015" y="56769"/>
                  </a:lnTo>
                  <a:lnTo>
                    <a:pt x="147612" y="56388"/>
                  </a:lnTo>
                  <a:lnTo>
                    <a:pt x="146875" y="56261"/>
                  </a:lnTo>
                  <a:lnTo>
                    <a:pt x="146812" y="56642"/>
                  </a:lnTo>
                  <a:lnTo>
                    <a:pt x="145935" y="56642"/>
                  </a:lnTo>
                  <a:lnTo>
                    <a:pt x="144208" y="57378"/>
                  </a:lnTo>
                  <a:lnTo>
                    <a:pt x="143891" y="57442"/>
                  </a:lnTo>
                  <a:lnTo>
                    <a:pt x="142621" y="57658"/>
                  </a:lnTo>
                  <a:lnTo>
                    <a:pt x="141744" y="58674"/>
                  </a:lnTo>
                  <a:lnTo>
                    <a:pt x="139522" y="59563"/>
                  </a:lnTo>
                  <a:lnTo>
                    <a:pt x="139954" y="59436"/>
                  </a:lnTo>
                  <a:lnTo>
                    <a:pt x="140474" y="59690"/>
                  </a:lnTo>
                  <a:lnTo>
                    <a:pt x="136994" y="61722"/>
                  </a:lnTo>
                  <a:lnTo>
                    <a:pt x="139255" y="61341"/>
                  </a:lnTo>
                  <a:lnTo>
                    <a:pt x="137668" y="63246"/>
                  </a:lnTo>
                  <a:lnTo>
                    <a:pt x="136436" y="63754"/>
                  </a:lnTo>
                  <a:lnTo>
                    <a:pt x="136804" y="62103"/>
                  </a:lnTo>
                  <a:lnTo>
                    <a:pt x="135966" y="64008"/>
                  </a:lnTo>
                  <a:lnTo>
                    <a:pt x="134937" y="64643"/>
                  </a:lnTo>
                  <a:lnTo>
                    <a:pt x="135077" y="62992"/>
                  </a:lnTo>
                  <a:lnTo>
                    <a:pt x="134569" y="64770"/>
                  </a:lnTo>
                  <a:lnTo>
                    <a:pt x="132778" y="65278"/>
                  </a:lnTo>
                  <a:lnTo>
                    <a:pt x="131991" y="65786"/>
                  </a:lnTo>
                  <a:lnTo>
                    <a:pt x="132092" y="65582"/>
                  </a:lnTo>
                  <a:lnTo>
                    <a:pt x="131546" y="66040"/>
                  </a:lnTo>
                  <a:lnTo>
                    <a:pt x="132422" y="66294"/>
                  </a:lnTo>
                  <a:lnTo>
                    <a:pt x="131965" y="66548"/>
                  </a:lnTo>
                  <a:lnTo>
                    <a:pt x="131660" y="66802"/>
                  </a:lnTo>
                  <a:lnTo>
                    <a:pt x="131445" y="66675"/>
                  </a:lnTo>
                  <a:lnTo>
                    <a:pt x="131419" y="67310"/>
                  </a:lnTo>
                  <a:lnTo>
                    <a:pt x="132613" y="67183"/>
                  </a:lnTo>
                  <a:lnTo>
                    <a:pt x="132308" y="68453"/>
                  </a:lnTo>
                  <a:lnTo>
                    <a:pt x="131635" y="68707"/>
                  </a:lnTo>
                  <a:lnTo>
                    <a:pt x="132054" y="68453"/>
                  </a:lnTo>
                  <a:lnTo>
                    <a:pt x="131610" y="68567"/>
                  </a:lnTo>
                  <a:lnTo>
                    <a:pt x="131610" y="68719"/>
                  </a:lnTo>
                  <a:lnTo>
                    <a:pt x="130949" y="70231"/>
                  </a:lnTo>
                  <a:lnTo>
                    <a:pt x="130136" y="69596"/>
                  </a:lnTo>
                  <a:lnTo>
                    <a:pt x="130987" y="69088"/>
                  </a:lnTo>
                  <a:lnTo>
                    <a:pt x="131610" y="68719"/>
                  </a:lnTo>
                  <a:lnTo>
                    <a:pt x="131610" y="68567"/>
                  </a:lnTo>
                  <a:lnTo>
                    <a:pt x="129324" y="69088"/>
                  </a:lnTo>
                  <a:lnTo>
                    <a:pt x="129794" y="68580"/>
                  </a:lnTo>
                  <a:lnTo>
                    <a:pt x="129959" y="68402"/>
                  </a:lnTo>
                  <a:lnTo>
                    <a:pt x="129616" y="68580"/>
                  </a:lnTo>
                  <a:lnTo>
                    <a:pt x="129476" y="68580"/>
                  </a:lnTo>
                  <a:lnTo>
                    <a:pt x="129603" y="68199"/>
                  </a:lnTo>
                  <a:lnTo>
                    <a:pt x="127482" y="68834"/>
                  </a:lnTo>
                  <a:lnTo>
                    <a:pt x="129628" y="69723"/>
                  </a:lnTo>
                  <a:lnTo>
                    <a:pt x="127863" y="70993"/>
                  </a:lnTo>
                  <a:lnTo>
                    <a:pt x="127774" y="70358"/>
                  </a:lnTo>
                  <a:lnTo>
                    <a:pt x="127368" y="70358"/>
                  </a:lnTo>
                  <a:lnTo>
                    <a:pt x="127419" y="71374"/>
                  </a:lnTo>
                  <a:lnTo>
                    <a:pt x="127038" y="72009"/>
                  </a:lnTo>
                  <a:lnTo>
                    <a:pt x="125641" y="72390"/>
                  </a:lnTo>
                  <a:lnTo>
                    <a:pt x="125933" y="73152"/>
                  </a:lnTo>
                  <a:lnTo>
                    <a:pt x="125222" y="73406"/>
                  </a:lnTo>
                  <a:lnTo>
                    <a:pt x="125501" y="73406"/>
                  </a:lnTo>
                  <a:lnTo>
                    <a:pt x="126072" y="73152"/>
                  </a:lnTo>
                  <a:lnTo>
                    <a:pt x="126111" y="73787"/>
                  </a:lnTo>
                  <a:lnTo>
                    <a:pt x="125399" y="74041"/>
                  </a:lnTo>
                  <a:lnTo>
                    <a:pt x="124587" y="74663"/>
                  </a:lnTo>
                  <a:lnTo>
                    <a:pt x="124256" y="75438"/>
                  </a:lnTo>
                  <a:lnTo>
                    <a:pt x="123850" y="75184"/>
                  </a:lnTo>
                  <a:lnTo>
                    <a:pt x="122212" y="74168"/>
                  </a:lnTo>
                  <a:lnTo>
                    <a:pt x="121005" y="75184"/>
                  </a:lnTo>
                  <a:lnTo>
                    <a:pt x="120218" y="75057"/>
                  </a:lnTo>
                  <a:lnTo>
                    <a:pt x="120611" y="74295"/>
                  </a:lnTo>
                  <a:lnTo>
                    <a:pt x="119964" y="74295"/>
                  </a:lnTo>
                  <a:lnTo>
                    <a:pt x="119557" y="74637"/>
                  </a:lnTo>
                  <a:lnTo>
                    <a:pt x="119557" y="75692"/>
                  </a:lnTo>
                  <a:lnTo>
                    <a:pt x="119138" y="76200"/>
                  </a:lnTo>
                  <a:lnTo>
                    <a:pt x="119087" y="76530"/>
                  </a:lnTo>
                  <a:lnTo>
                    <a:pt x="119443" y="76835"/>
                  </a:lnTo>
                  <a:lnTo>
                    <a:pt x="118948" y="76581"/>
                  </a:lnTo>
                  <a:lnTo>
                    <a:pt x="118821" y="76581"/>
                  </a:lnTo>
                  <a:lnTo>
                    <a:pt x="118338" y="76276"/>
                  </a:lnTo>
                  <a:lnTo>
                    <a:pt x="118567" y="76073"/>
                  </a:lnTo>
                  <a:lnTo>
                    <a:pt x="118999" y="75692"/>
                  </a:lnTo>
                  <a:lnTo>
                    <a:pt x="119557" y="75692"/>
                  </a:lnTo>
                  <a:lnTo>
                    <a:pt x="119557" y="74637"/>
                  </a:lnTo>
                  <a:lnTo>
                    <a:pt x="118440" y="75565"/>
                  </a:lnTo>
                  <a:lnTo>
                    <a:pt x="117233" y="76708"/>
                  </a:lnTo>
                  <a:lnTo>
                    <a:pt x="117690" y="76581"/>
                  </a:lnTo>
                  <a:lnTo>
                    <a:pt x="117132" y="78105"/>
                  </a:lnTo>
                  <a:lnTo>
                    <a:pt x="116725" y="77978"/>
                  </a:lnTo>
                  <a:lnTo>
                    <a:pt x="115900" y="77724"/>
                  </a:lnTo>
                  <a:lnTo>
                    <a:pt x="115493" y="77597"/>
                  </a:lnTo>
                  <a:lnTo>
                    <a:pt x="115430" y="77089"/>
                  </a:lnTo>
                  <a:lnTo>
                    <a:pt x="115265" y="75692"/>
                  </a:lnTo>
                  <a:lnTo>
                    <a:pt x="113093" y="75311"/>
                  </a:lnTo>
                  <a:lnTo>
                    <a:pt x="111556" y="77089"/>
                  </a:lnTo>
                  <a:lnTo>
                    <a:pt x="108635" y="76708"/>
                  </a:lnTo>
                  <a:lnTo>
                    <a:pt x="109575" y="77089"/>
                  </a:lnTo>
                  <a:lnTo>
                    <a:pt x="109207" y="77724"/>
                  </a:lnTo>
                  <a:lnTo>
                    <a:pt x="108496" y="77470"/>
                  </a:lnTo>
                  <a:lnTo>
                    <a:pt x="107784" y="77216"/>
                  </a:lnTo>
                  <a:lnTo>
                    <a:pt x="106845" y="77470"/>
                  </a:lnTo>
                  <a:lnTo>
                    <a:pt x="106883" y="77216"/>
                  </a:lnTo>
                  <a:lnTo>
                    <a:pt x="106946" y="76835"/>
                  </a:lnTo>
                  <a:lnTo>
                    <a:pt x="106654" y="76708"/>
                  </a:lnTo>
                  <a:lnTo>
                    <a:pt x="106362" y="76581"/>
                  </a:lnTo>
                  <a:lnTo>
                    <a:pt x="105968" y="76200"/>
                  </a:lnTo>
                  <a:lnTo>
                    <a:pt x="106006" y="76708"/>
                  </a:lnTo>
                  <a:lnTo>
                    <a:pt x="103860" y="76073"/>
                  </a:lnTo>
                  <a:lnTo>
                    <a:pt x="103530" y="77216"/>
                  </a:lnTo>
                  <a:lnTo>
                    <a:pt x="102273" y="76454"/>
                  </a:lnTo>
                  <a:lnTo>
                    <a:pt x="99936" y="75946"/>
                  </a:lnTo>
                  <a:lnTo>
                    <a:pt x="99428" y="77978"/>
                  </a:lnTo>
                  <a:lnTo>
                    <a:pt x="97713" y="77597"/>
                  </a:lnTo>
                  <a:lnTo>
                    <a:pt x="97142" y="77470"/>
                  </a:lnTo>
                  <a:lnTo>
                    <a:pt x="97891" y="76962"/>
                  </a:lnTo>
                  <a:lnTo>
                    <a:pt x="97688" y="76835"/>
                  </a:lnTo>
                  <a:lnTo>
                    <a:pt x="96888" y="76327"/>
                  </a:lnTo>
                  <a:lnTo>
                    <a:pt x="97675" y="76200"/>
                  </a:lnTo>
                  <a:lnTo>
                    <a:pt x="98463" y="76073"/>
                  </a:lnTo>
                  <a:lnTo>
                    <a:pt x="97028" y="75819"/>
                  </a:lnTo>
                  <a:lnTo>
                    <a:pt x="96977" y="76200"/>
                  </a:lnTo>
                  <a:lnTo>
                    <a:pt x="96570" y="75819"/>
                  </a:lnTo>
                  <a:lnTo>
                    <a:pt x="94767" y="76835"/>
                  </a:lnTo>
                  <a:lnTo>
                    <a:pt x="94107" y="76200"/>
                  </a:lnTo>
                  <a:lnTo>
                    <a:pt x="93802" y="76415"/>
                  </a:lnTo>
                  <a:lnTo>
                    <a:pt x="93713" y="76581"/>
                  </a:lnTo>
                  <a:lnTo>
                    <a:pt x="93586" y="76962"/>
                  </a:lnTo>
                  <a:lnTo>
                    <a:pt x="92722" y="76835"/>
                  </a:lnTo>
                  <a:lnTo>
                    <a:pt x="91351" y="76835"/>
                  </a:lnTo>
                  <a:lnTo>
                    <a:pt x="92036" y="77597"/>
                  </a:lnTo>
                  <a:lnTo>
                    <a:pt x="91528" y="77089"/>
                  </a:lnTo>
                  <a:lnTo>
                    <a:pt x="89852" y="75438"/>
                  </a:lnTo>
                  <a:lnTo>
                    <a:pt x="85356" y="77089"/>
                  </a:lnTo>
                  <a:lnTo>
                    <a:pt x="85090" y="76835"/>
                  </a:lnTo>
                  <a:lnTo>
                    <a:pt x="84963" y="76708"/>
                  </a:lnTo>
                  <a:lnTo>
                    <a:pt x="83527" y="75311"/>
                  </a:lnTo>
                  <a:lnTo>
                    <a:pt x="83400" y="75184"/>
                  </a:lnTo>
                  <a:lnTo>
                    <a:pt x="79590" y="75311"/>
                  </a:lnTo>
                  <a:lnTo>
                    <a:pt x="78028" y="75311"/>
                  </a:lnTo>
                  <a:lnTo>
                    <a:pt x="78054" y="75057"/>
                  </a:lnTo>
                  <a:lnTo>
                    <a:pt x="78333" y="75057"/>
                  </a:lnTo>
                  <a:lnTo>
                    <a:pt x="76212" y="74422"/>
                  </a:lnTo>
                  <a:lnTo>
                    <a:pt x="76936" y="76708"/>
                  </a:lnTo>
                  <a:lnTo>
                    <a:pt x="74536" y="76073"/>
                  </a:lnTo>
                  <a:lnTo>
                    <a:pt x="73609" y="75311"/>
                  </a:lnTo>
                  <a:lnTo>
                    <a:pt x="73304" y="75057"/>
                  </a:lnTo>
                  <a:lnTo>
                    <a:pt x="75844" y="75565"/>
                  </a:lnTo>
                  <a:lnTo>
                    <a:pt x="75069" y="75184"/>
                  </a:lnTo>
                  <a:lnTo>
                    <a:pt x="75057" y="75057"/>
                  </a:lnTo>
                  <a:lnTo>
                    <a:pt x="74790" y="73152"/>
                  </a:lnTo>
                  <a:lnTo>
                    <a:pt x="72110" y="75311"/>
                  </a:lnTo>
                  <a:lnTo>
                    <a:pt x="71386" y="74803"/>
                  </a:lnTo>
                  <a:lnTo>
                    <a:pt x="70472" y="74168"/>
                  </a:lnTo>
                  <a:lnTo>
                    <a:pt x="70878" y="74041"/>
                  </a:lnTo>
                  <a:lnTo>
                    <a:pt x="69596" y="73406"/>
                  </a:lnTo>
                  <a:lnTo>
                    <a:pt x="67779" y="74803"/>
                  </a:lnTo>
                  <a:lnTo>
                    <a:pt x="65722" y="74803"/>
                  </a:lnTo>
                  <a:lnTo>
                    <a:pt x="65722" y="74422"/>
                  </a:lnTo>
                  <a:lnTo>
                    <a:pt x="64338" y="75565"/>
                  </a:lnTo>
                  <a:lnTo>
                    <a:pt x="61709" y="75946"/>
                  </a:lnTo>
                  <a:lnTo>
                    <a:pt x="60464" y="76276"/>
                  </a:lnTo>
                  <a:lnTo>
                    <a:pt x="60502" y="76415"/>
                  </a:lnTo>
                  <a:lnTo>
                    <a:pt x="58813" y="76835"/>
                  </a:lnTo>
                  <a:lnTo>
                    <a:pt x="58216" y="76327"/>
                  </a:lnTo>
                  <a:lnTo>
                    <a:pt x="56908" y="76073"/>
                  </a:lnTo>
                  <a:lnTo>
                    <a:pt x="56680" y="75311"/>
                  </a:lnTo>
                  <a:lnTo>
                    <a:pt x="58331" y="75057"/>
                  </a:lnTo>
                  <a:lnTo>
                    <a:pt x="57391" y="74041"/>
                  </a:lnTo>
                  <a:lnTo>
                    <a:pt x="56184" y="75311"/>
                  </a:lnTo>
                  <a:lnTo>
                    <a:pt x="55295" y="75184"/>
                  </a:lnTo>
                  <a:lnTo>
                    <a:pt x="55359" y="74676"/>
                  </a:lnTo>
                  <a:lnTo>
                    <a:pt x="52832" y="75057"/>
                  </a:lnTo>
                  <a:lnTo>
                    <a:pt x="52895" y="76327"/>
                  </a:lnTo>
                  <a:lnTo>
                    <a:pt x="50190" y="76454"/>
                  </a:lnTo>
                  <a:lnTo>
                    <a:pt x="50380" y="76962"/>
                  </a:lnTo>
                  <a:lnTo>
                    <a:pt x="49136" y="78232"/>
                  </a:lnTo>
                  <a:lnTo>
                    <a:pt x="49149" y="77978"/>
                  </a:lnTo>
                  <a:lnTo>
                    <a:pt x="49149" y="77851"/>
                  </a:lnTo>
                  <a:lnTo>
                    <a:pt x="49174" y="77343"/>
                  </a:lnTo>
                  <a:lnTo>
                    <a:pt x="49212" y="76327"/>
                  </a:lnTo>
                  <a:lnTo>
                    <a:pt x="47815" y="77343"/>
                  </a:lnTo>
                  <a:lnTo>
                    <a:pt x="47269" y="76200"/>
                  </a:lnTo>
                  <a:lnTo>
                    <a:pt x="43980" y="77597"/>
                  </a:lnTo>
                  <a:lnTo>
                    <a:pt x="42252" y="77851"/>
                  </a:lnTo>
                  <a:lnTo>
                    <a:pt x="42773" y="77368"/>
                  </a:lnTo>
                  <a:lnTo>
                    <a:pt x="41287" y="77978"/>
                  </a:lnTo>
                  <a:lnTo>
                    <a:pt x="39370" y="77978"/>
                  </a:lnTo>
                  <a:lnTo>
                    <a:pt x="39458" y="77343"/>
                  </a:lnTo>
                  <a:lnTo>
                    <a:pt x="39674" y="75692"/>
                  </a:lnTo>
                  <a:lnTo>
                    <a:pt x="34391" y="77343"/>
                  </a:lnTo>
                  <a:lnTo>
                    <a:pt x="33578" y="75946"/>
                  </a:lnTo>
                  <a:lnTo>
                    <a:pt x="33210" y="75311"/>
                  </a:lnTo>
                  <a:lnTo>
                    <a:pt x="29946" y="75946"/>
                  </a:lnTo>
                  <a:lnTo>
                    <a:pt x="28448" y="75057"/>
                  </a:lnTo>
                  <a:lnTo>
                    <a:pt x="26936" y="74168"/>
                  </a:lnTo>
                  <a:lnTo>
                    <a:pt x="24168" y="72898"/>
                  </a:lnTo>
                  <a:lnTo>
                    <a:pt x="24358" y="75057"/>
                  </a:lnTo>
                  <a:lnTo>
                    <a:pt x="24041" y="74295"/>
                  </a:lnTo>
                  <a:lnTo>
                    <a:pt x="23317" y="72517"/>
                  </a:lnTo>
                  <a:lnTo>
                    <a:pt x="23190" y="72809"/>
                  </a:lnTo>
                  <a:lnTo>
                    <a:pt x="22758" y="72085"/>
                  </a:lnTo>
                  <a:lnTo>
                    <a:pt x="23075" y="73075"/>
                  </a:lnTo>
                  <a:lnTo>
                    <a:pt x="22999" y="73228"/>
                  </a:lnTo>
                  <a:lnTo>
                    <a:pt x="22555" y="74295"/>
                  </a:lnTo>
                  <a:lnTo>
                    <a:pt x="21767" y="74041"/>
                  </a:lnTo>
                  <a:lnTo>
                    <a:pt x="21640" y="73787"/>
                  </a:lnTo>
                  <a:lnTo>
                    <a:pt x="21577" y="73533"/>
                  </a:lnTo>
                  <a:lnTo>
                    <a:pt x="21094" y="72898"/>
                  </a:lnTo>
                  <a:lnTo>
                    <a:pt x="20828" y="71958"/>
                  </a:lnTo>
                  <a:lnTo>
                    <a:pt x="21577" y="73520"/>
                  </a:lnTo>
                  <a:lnTo>
                    <a:pt x="21704" y="73190"/>
                  </a:lnTo>
                  <a:lnTo>
                    <a:pt x="22999" y="73228"/>
                  </a:lnTo>
                  <a:lnTo>
                    <a:pt x="20815" y="71907"/>
                  </a:lnTo>
                  <a:lnTo>
                    <a:pt x="20739" y="71628"/>
                  </a:lnTo>
                  <a:lnTo>
                    <a:pt x="20713" y="70485"/>
                  </a:lnTo>
                  <a:lnTo>
                    <a:pt x="21412" y="71374"/>
                  </a:lnTo>
                  <a:lnTo>
                    <a:pt x="21539" y="71247"/>
                  </a:lnTo>
                  <a:lnTo>
                    <a:pt x="21463" y="70866"/>
                  </a:lnTo>
                  <a:lnTo>
                    <a:pt x="21183" y="70485"/>
                  </a:lnTo>
                  <a:lnTo>
                    <a:pt x="20891" y="70104"/>
                  </a:lnTo>
                  <a:lnTo>
                    <a:pt x="20802" y="69977"/>
                  </a:lnTo>
                  <a:lnTo>
                    <a:pt x="21856" y="70104"/>
                  </a:lnTo>
                  <a:lnTo>
                    <a:pt x="21844" y="69723"/>
                  </a:lnTo>
                  <a:lnTo>
                    <a:pt x="21818" y="69215"/>
                  </a:lnTo>
                  <a:lnTo>
                    <a:pt x="21386" y="69723"/>
                  </a:lnTo>
                  <a:lnTo>
                    <a:pt x="20688" y="69469"/>
                  </a:lnTo>
                  <a:lnTo>
                    <a:pt x="20650" y="68580"/>
                  </a:lnTo>
                  <a:lnTo>
                    <a:pt x="20510" y="69088"/>
                  </a:lnTo>
                  <a:lnTo>
                    <a:pt x="20408" y="69977"/>
                  </a:lnTo>
                  <a:lnTo>
                    <a:pt x="19405" y="69469"/>
                  </a:lnTo>
                  <a:lnTo>
                    <a:pt x="19634" y="68707"/>
                  </a:lnTo>
                  <a:lnTo>
                    <a:pt x="20104" y="67691"/>
                  </a:lnTo>
                  <a:lnTo>
                    <a:pt x="20383" y="67310"/>
                  </a:lnTo>
                  <a:lnTo>
                    <a:pt x="19773" y="66421"/>
                  </a:lnTo>
                  <a:lnTo>
                    <a:pt x="20447" y="66929"/>
                  </a:lnTo>
                  <a:lnTo>
                    <a:pt x="20104" y="66421"/>
                  </a:lnTo>
                  <a:lnTo>
                    <a:pt x="20015" y="66294"/>
                  </a:lnTo>
                  <a:lnTo>
                    <a:pt x="20116" y="65151"/>
                  </a:lnTo>
                  <a:lnTo>
                    <a:pt x="20345" y="64389"/>
                  </a:lnTo>
                  <a:lnTo>
                    <a:pt x="20345" y="63754"/>
                  </a:lnTo>
                  <a:lnTo>
                    <a:pt x="19723" y="62357"/>
                  </a:lnTo>
                  <a:lnTo>
                    <a:pt x="20574" y="62357"/>
                  </a:lnTo>
                  <a:lnTo>
                    <a:pt x="20485" y="62865"/>
                  </a:lnTo>
                  <a:lnTo>
                    <a:pt x="20751" y="62357"/>
                  </a:lnTo>
                  <a:lnTo>
                    <a:pt x="21399" y="61087"/>
                  </a:lnTo>
                  <a:lnTo>
                    <a:pt x="21869" y="60452"/>
                  </a:lnTo>
                  <a:lnTo>
                    <a:pt x="21678" y="60071"/>
                  </a:lnTo>
                  <a:lnTo>
                    <a:pt x="23279" y="58801"/>
                  </a:lnTo>
                  <a:lnTo>
                    <a:pt x="24384" y="57785"/>
                  </a:lnTo>
                  <a:lnTo>
                    <a:pt x="26123" y="57023"/>
                  </a:lnTo>
                  <a:lnTo>
                    <a:pt x="29591" y="55626"/>
                  </a:lnTo>
                  <a:lnTo>
                    <a:pt x="31369" y="54991"/>
                  </a:lnTo>
                  <a:lnTo>
                    <a:pt x="33578" y="54483"/>
                  </a:lnTo>
                  <a:lnTo>
                    <a:pt x="34175" y="54737"/>
                  </a:lnTo>
                  <a:lnTo>
                    <a:pt x="34721" y="54483"/>
                  </a:lnTo>
                  <a:lnTo>
                    <a:pt x="34988" y="54356"/>
                  </a:lnTo>
                  <a:lnTo>
                    <a:pt x="34975" y="53975"/>
                  </a:lnTo>
                  <a:lnTo>
                    <a:pt x="35394" y="53721"/>
                  </a:lnTo>
                  <a:lnTo>
                    <a:pt x="35026" y="53594"/>
                  </a:lnTo>
                  <a:lnTo>
                    <a:pt x="34912" y="53467"/>
                  </a:lnTo>
                  <a:lnTo>
                    <a:pt x="35102" y="53340"/>
                  </a:lnTo>
                  <a:lnTo>
                    <a:pt x="35636" y="53340"/>
                  </a:lnTo>
                  <a:lnTo>
                    <a:pt x="36626" y="53467"/>
                  </a:lnTo>
                  <a:lnTo>
                    <a:pt x="36499" y="53340"/>
                  </a:lnTo>
                  <a:lnTo>
                    <a:pt x="36360" y="53213"/>
                  </a:lnTo>
                  <a:lnTo>
                    <a:pt x="33629" y="52578"/>
                  </a:lnTo>
                  <a:lnTo>
                    <a:pt x="33235" y="52451"/>
                  </a:lnTo>
                  <a:lnTo>
                    <a:pt x="32448" y="52197"/>
                  </a:lnTo>
                  <a:lnTo>
                    <a:pt x="31343" y="51943"/>
                  </a:lnTo>
                  <a:lnTo>
                    <a:pt x="30899" y="51562"/>
                  </a:lnTo>
                  <a:lnTo>
                    <a:pt x="33223" y="51943"/>
                  </a:lnTo>
                  <a:lnTo>
                    <a:pt x="32486" y="51562"/>
                  </a:lnTo>
                  <a:lnTo>
                    <a:pt x="27838" y="49149"/>
                  </a:lnTo>
                  <a:lnTo>
                    <a:pt x="21310" y="48387"/>
                  </a:lnTo>
                  <a:lnTo>
                    <a:pt x="19253" y="47117"/>
                  </a:lnTo>
                  <a:lnTo>
                    <a:pt x="19989" y="45974"/>
                  </a:lnTo>
                  <a:lnTo>
                    <a:pt x="18262" y="44196"/>
                  </a:lnTo>
                  <a:lnTo>
                    <a:pt x="17513" y="43307"/>
                  </a:lnTo>
                  <a:lnTo>
                    <a:pt x="17665" y="43180"/>
                  </a:lnTo>
                  <a:lnTo>
                    <a:pt x="15125" y="40767"/>
                  </a:lnTo>
                  <a:lnTo>
                    <a:pt x="12522" y="39751"/>
                  </a:lnTo>
                  <a:lnTo>
                    <a:pt x="12407" y="39624"/>
                  </a:lnTo>
                  <a:lnTo>
                    <a:pt x="11506" y="38608"/>
                  </a:lnTo>
                  <a:lnTo>
                    <a:pt x="10375" y="37338"/>
                  </a:lnTo>
                  <a:lnTo>
                    <a:pt x="10299" y="35814"/>
                  </a:lnTo>
                  <a:lnTo>
                    <a:pt x="10325" y="34925"/>
                  </a:lnTo>
                  <a:lnTo>
                    <a:pt x="7924" y="30861"/>
                  </a:lnTo>
                  <a:lnTo>
                    <a:pt x="8737" y="28448"/>
                  </a:lnTo>
                  <a:lnTo>
                    <a:pt x="8915" y="27940"/>
                  </a:lnTo>
                  <a:lnTo>
                    <a:pt x="8712" y="28448"/>
                  </a:lnTo>
                  <a:lnTo>
                    <a:pt x="7810" y="27940"/>
                  </a:lnTo>
                  <a:lnTo>
                    <a:pt x="7899" y="27051"/>
                  </a:lnTo>
                  <a:lnTo>
                    <a:pt x="8051" y="26797"/>
                  </a:lnTo>
                  <a:lnTo>
                    <a:pt x="7950" y="26416"/>
                  </a:lnTo>
                  <a:lnTo>
                    <a:pt x="7061" y="25146"/>
                  </a:lnTo>
                  <a:lnTo>
                    <a:pt x="8267" y="25527"/>
                  </a:lnTo>
                  <a:lnTo>
                    <a:pt x="8216" y="25781"/>
                  </a:lnTo>
                  <a:lnTo>
                    <a:pt x="9512" y="25527"/>
                  </a:lnTo>
                  <a:lnTo>
                    <a:pt x="9512" y="25146"/>
                  </a:lnTo>
                  <a:lnTo>
                    <a:pt x="9588" y="24003"/>
                  </a:lnTo>
                  <a:lnTo>
                    <a:pt x="9956" y="23241"/>
                  </a:lnTo>
                  <a:lnTo>
                    <a:pt x="8534" y="22352"/>
                  </a:lnTo>
                  <a:lnTo>
                    <a:pt x="10185" y="21590"/>
                  </a:lnTo>
                  <a:lnTo>
                    <a:pt x="10617" y="20701"/>
                  </a:lnTo>
                  <a:lnTo>
                    <a:pt x="10934" y="20066"/>
                  </a:lnTo>
                  <a:lnTo>
                    <a:pt x="11264" y="19685"/>
                  </a:lnTo>
                  <a:lnTo>
                    <a:pt x="13271" y="17373"/>
                  </a:lnTo>
                  <a:lnTo>
                    <a:pt x="14706" y="16256"/>
                  </a:lnTo>
                  <a:lnTo>
                    <a:pt x="15900" y="16764"/>
                  </a:lnTo>
                  <a:lnTo>
                    <a:pt x="16294" y="16256"/>
                  </a:lnTo>
                  <a:lnTo>
                    <a:pt x="16395" y="16129"/>
                  </a:lnTo>
                  <a:lnTo>
                    <a:pt x="17246" y="15748"/>
                  </a:lnTo>
                  <a:lnTo>
                    <a:pt x="17602" y="15367"/>
                  </a:lnTo>
                  <a:lnTo>
                    <a:pt x="17830" y="15113"/>
                  </a:lnTo>
                  <a:lnTo>
                    <a:pt x="18110" y="15875"/>
                  </a:lnTo>
                  <a:lnTo>
                    <a:pt x="21209" y="15113"/>
                  </a:lnTo>
                  <a:lnTo>
                    <a:pt x="23799" y="14478"/>
                  </a:lnTo>
                  <a:lnTo>
                    <a:pt x="23380" y="15113"/>
                  </a:lnTo>
                  <a:lnTo>
                    <a:pt x="24841" y="14986"/>
                  </a:lnTo>
                  <a:lnTo>
                    <a:pt x="24853" y="14478"/>
                  </a:lnTo>
                  <a:lnTo>
                    <a:pt x="24879" y="12446"/>
                  </a:lnTo>
                  <a:lnTo>
                    <a:pt x="24879" y="12319"/>
                  </a:lnTo>
                  <a:lnTo>
                    <a:pt x="26365" y="12192"/>
                  </a:lnTo>
                  <a:lnTo>
                    <a:pt x="26936" y="13462"/>
                  </a:lnTo>
                  <a:lnTo>
                    <a:pt x="27800" y="13335"/>
                  </a:lnTo>
                  <a:lnTo>
                    <a:pt x="28676" y="13335"/>
                  </a:lnTo>
                  <a:lnTo>
                    <a:pt x="32613" y="13716"/>
                  </a:lnTo>
                  <a:lnTo>
                    <a:pt x="32651" y="13335"/>
                  </a:lnTo>
                  <a:lnTo>
                    <a:pt x="32867" y="11176"/>
                  </a:lnTo>
                  <a:lnTo>
                    <a:pt x="32981" y="10160"/>
                  </a:lnTo>
                  <a:lnTo>
                    <a:pt x="33235" y="7670"/>
                  </a:lnTo>
                  <a:lnTo>
                    <a:pt x="33350" y="8255"/>
                  </a:lnTo>
                  <a:lnTo>
                    <a:pt x="33248" y="7620"/>
                  </a:lnTo>
                  <a:lnTo>
                    <a:pt x="33134" y="6985"/>
                  </a:lnTo>
                  <a:lnTo>
                    <a:pt x="33375" y="7315"/>
                  </a:lnTo>
                  <a:lnTo>
                    <a:pt x="33502" y="7620"/>
                  </a:lnTo>
                  <a:lnTo>
                    <a:pt x="33883" y="7239"/>
                  </a:lnTo>
                  <a:lnTo>
                    <a:pt x="33997" y="7454"/>
                  </a:lnTo>
                  <a:lnTo>
                    <a:pt x="34112" y="7239"/>
                  </a:lnTo>
                  <a:lnTo>
                    <a:pt x="34010" y="7493"/>
                  </a:lnTo>
                  <a:lnTo>
                    <a:pt x="34175" y="7467"/>
                  </a:lnTo>
                  <a:lnTo>
                    <a:pt x="34417" y="8255"/>
                  </a:lnTo>
                  <a:lnTo>
                    <a:pt x="34455" y="7404"/>
                  </a:lnTo>
                  <a:lnTo>
                    <a:pt x="36512" y="6985"/>
                  </a:lnTo>
                  <a:lnTo>
                    <a:pt x="38176" y="7112"/>
                  </a:lnTo>
                  <a:lnTo>
                    <a:pt x="37655" y="7874"/>
                  </a:lnTo>
                  <a:lnTo>
                    <a:pt x="39192" y="7366"/>
                  </a:lnTo>
                  <a:lnTo>
                    <a:pt x="39382" y="7112"/>
                  </a:lnTo>
                  <a:lnTo>
                    <a:pt x="41160" y="7493"/>
                  </a:lnTo>
                  <a:lnTo>
                    <a:pt x="41389" y="7747"/>
                  </a:lnTo>
                  <a:lnTo>
                    <a:pt x="41427" y="8001"/>
                  </a:lnTo>
                  <a:lnTo>
                    <a:pt x="41338" y="8382"/>
                  </a:lnTo>
                  <a:lnTo>
                    <a:pt x="41884" y="8890"/>
                  </a:lnTo>
                  <a:lnTo>
                    <a:pt x="42151" y="7620"/>
                  </a:lnTo>
                  <a:lnTo>
                    <a:pt x="43510" y="8890"/>
                  </a:lnTo>
                  <a:lnTo>
                    <a:pt x="42684" y="9017"/>
                  </a:lnTo>
                  <a:lnTo>
                    <a:pt x="43967" y="9779"/>
                  </a:lnTo>
                  <a:lnTo>
                    <a:pt x="44005" y="9398"/>
                  </a:lnTo>
                  <a:lnTo>
                    <a:pt x="45046" y="9271"/>
                  </a:lnTo>
                  <a:lnTo>
                    <a:pt x="46037" y="9398"/>
                  </a:lnTo>
                  <a:lnTo>
                    <a:pt x="47332" y="10668"/>
                  </a:lnTo>
                  <a:lnTo>
                    <a:pt x="47383" y="11176"/>
                  </a:lnTo>
                  <a:lnTo>
                    <a:pt x="47269" y="11684"/>
                  </a:lnTo>
                  <a:lnTo>
                    <a:pt x="47675" y="11303"/>
                  </a:lnTo>
                  <a:lnTo>
                    <a:pt x="48704" y="11176"/>
                  </a:lnTo>
                  <a:lnTo>
                    <a:pt x="49237" y="11684"/>
                  </a:lnTo>
                  <a:lnTo>
                    <a:pt x="49326" y="12192"/>
                  </a:lnTo>
                  <a:lnTo>
                    <a:pt x="48780" y="12065"/>
                  </a:lnTo>
                  <a:lnTo>
                    <a:pt x="50546" y="13728"/>
                  </a:lnTo>
                  <a:lnTo>
                    <a:pt x="50520" y="13462"/>
                  </a:lnTo>
                  <a:lnTo>
                    <a:pt x="50685" y="13462"/>
                  </a:lnTo>
                  <a:lnTo>
                    <a:pt x="50711" y="13589"/>
                  </a:lnTo>
                  <a:lnTo>
                    <a:pt x="50571" y="13754"/>
                  </a:lnTo>
                  <a:lnTo>
                    <a:pt x="50279" y="14224"/>
                  </a:lnTo>
                  <a:lnTo>
                    <a:pt x="51612" y="15113"/>
                  </a:lnTo>
                  <a:lnTo>
                    <a:pt x="49961" y="15367"/>
                  </a:lnTo>
                  <a:lnTo>
                    <a:pt x="51384" y="15494"/>
                  </a:lnTo>
                  <a:lnTo>
                    <a:pt x="53975" y="15621"/>
                  </a:lnTo>
                  <a:lnTo>
                    <a:pt x="55181" y="16637"/>
                  </a:lnTo>
                  <a:lnTo>
                    <a:pt x="55232" y="17018"/>
                  </a:lnTo>
                  <a:lnTo>
                    <a:pt x="55029" y="17018"/>
                  </a:lnTo>
                  <a:lnTo>
                    <a:pt x="55321" y="17272"/>
                  </a:lnTo>
                  <a:lnTo>
                    <a:pt x="55638" y="17399"/>
                  </a:lnTo>
                  <a:lnTo>
                    <a:pt x="55981" y="17399"/>
                  </a:lnTo>
                  <a:lnTo>
                    <a:pt x="56591" y="18034"/>
                  </a:lnTo>
                  <a:lnTo>
                    <a:pt x="57023" y="18288"/>
                  </a:lnTo>
                  <a:lnTo>
                    <a:pt x="56845" y="18923"/>
                  </a:lnTo>
                  <a:lnTo>
                    <a:pt x="58559" y="19596"/>
                  </a:lnTo>
                  <a:lnTo>
                    <a:pt x="59220" y="19939"/>
                  </a:lnTo>
                  <a:lnTo>
                    <a:pt x="59575" y="19177"/>
                  </a:lnTo>
                  <a:lnTo>
                    <a:pt x="60464" y="19812"/>
                  </a:lnTo>
                  <a:lnTo>
                    <a:pt x="60121" y="19177"/>
                  </a:lnTo>
                  <a:lnTo>
                    <a:pt x="60058" y="19050"/>
                  </a:lnTo>
                  <a:lnTo>
                    <a:pt x="59918" y="18796"/>
                  </a:lnTo>
                  <a:lnTo>
                    <a:pt x="58991" y="18415"/>
                  </a:lnTo>
                  <a:lnTo>
                    <a:pt x="58229" y="17995"/>
                  </a:lnTo>
                  <a:lnTo>
                    <a:pt x="58229" y="18796"/>
                  </a:lnTo>
                  <a:lnTo>
                    <a:pt x="57950" y="18923"/>
                  </a:lnTo>
                  <a:lnTo>
                    <a:pt x="57810" y="19050"/>
                  </a:lnTo>
                  <a:lnTo>
                    <a:pt x="57264" y="18796"/>
                  </a:lnTo>
                  <a:lnTo>
                    <a:pt x="57213" y="18415"/>
                  </a:lnTo>
                  <a:lnTo>
                    <a:pt x="57721" y="18669"/>
                  </a:lnTo>
                  <a:lnTo>
                    <a:pt x="58102" y="18796"/>
                  </a:lnTo>
                  <a:lnTo>
                    <a:pt x="58229" y="18796"/>
                  </a:lnTo>
                  <a:lnTo>
                    <a:pt x="58229" y="17995"/>
                  </a:lnTo>
                  <a:lnTo>
                    <a:pt x="57162" y="17399"/>
                  </a:lnTo>
                  <a:lnTo>
                    <a:pt x="58712" y="17399"/>
                  </a:lnTo>
                  <a:lnTo>
                    <a:pt x="59220" y="18211"/>
                  </a:lnTo>
                  <a:lnTo>
                    <a:pt x="58966" y="18326"/>
                  </a:lnTo>
                  <a:lnTo>
                    <a:pt x="59232" y="18465"/>
                  </a:lnTo>
                  <a:lnTo>
                    <a:pt x="59359" y="18478"/>
                  </a:lnTo>
                  <a:lnTo>
                    <a:pt x="59321" y="18275"/>
                  </a:lnTo>
                  <a:lnTo>
                    <a:pt x="60960" y="17526"/>
                  </a:lnTo>
                  <a:lnTo>
                    <a:pt x="61353" y="19177"/>
                  </a:lnTo>
                  <a:lnTo>
                    <a:pt x="62877" y="20701"/>
                  </a:lnTo>
                  <a:lnTo>
                    <a:pt x="62941" y="21590"/>
                  </a:lnTo>
                  <a:lnTo>
                    <a:pt x="65417" y="22352"/>
                  </a:lnTo>
                  <a:lnTo>
                    <a:pt x="68821" y="24003"/>
                  </a:lnTo>
                  <a:lnTo>
                    <a:pt x="71018" y="22860"/>
                  </a:lnTo>
                  <a:lnTo>
                    <a:pt x="71843" y="22860"/>
                  </a:lnTo>
                  <a:lnTo>
                    <a:pt x="71920" y="23622"/>
                  </a:lnTo>
                  <a:lnTo>
                    <a:pt x="72085" y="23876"/>
                  </a:lnTo>
                  <a:lnTo>
                    <a:pt x="71577" y="23876"/>
                  </a:lnTo>
                  <a:lnTo>
                    <a:pt x="72809" y="24130"/>
                  </a:lnTo>
                  <a:lnTo>
                    <a:pt x="75641" y="23749"/>
                  </a:lnTo>
                  <a:lnTo>
                    <a:pt x="76009" y="23241"/>
                  </a:lnTo>
                  <a:lnTo>
                    <a:pt x="76123" y="22860"/>
                  </a:lnTo>
                  <a:lnTo>
                    <a:pt x="76161" y="22733"/>
                  </a:lnTo>
                  <a:lnTo>
                    <a:pt x="78054" y="22860"/>
                  </a:lnTo>
                  <a:lnTo>
                    <a:pt x="75387" y="24003"/>
                  </a:lnTo>
                  <a:lnTo>
                    <a:pt x="77800" y="23241"/>
                  </a:lnTo>
                  <a:lnTo>
                    <a:pt x="77546" y="23622"/>
                  </a:lnTo>
                  <a:lnTo>
                    <a:pt x="82778" y="24257"/>
                  </a:lnTo>
                  <a:lnTo>
                    <a:pt x="83108" y="23241"/>
                  </a:lnTo>
                  <a:lnTo>
                    <a:pt x="83273" y="22733"/>
                  </a:lnTo>
                  <a:lnTo>
                    <a:pt x="84340" y="19431"/>
                  </a:lnTo>
                  <a:lnTo>
                    <a:pt x="84378" y="19304"/>
                  </a:lnTo>
                  <a:lnTo>
                    <a:pt x="84505" y="18923"/>
                  </a:lnTo>
                  <a:lnTo>
                    <a:pt x="89611" y="19596"/>
                  </a:lnTo>
                  <a:lnTo>
                    <a:pt x="95770" y="18923"/>
                  </a:lnTo>
                  <a:lnTo>
                    <a:pt x="100698" y="15748"/>
                  </a:lnTo>
                  <a:lnTo>
                    <a:pt x="101485" y="15240"/>
                  </a:lnTo>
                  <a:lnTo>
                    <a:pt x="107746" y="15240"/>
                  </a:lnTo>
                  <a:lnTo>
                    <a:pt x="109474" y="15113"/>
                  </a:lnTo>
                  <a:lnTo>
                    <a:pt x="109474" y="14859"/>
                  </a:lnTo>
                  <a:lnTo>
                    <a:pt x="109461" y="14605"/>
                  </a:lnTo>
                  <a:lnTo>
                    <a:pt x="109461" y="14351"/>
                  </a:lnTo>
                  <a:lnTo>
                    <a:pt x="110324" y="13589"/>
                  </a:lnTo>
                  <a:lnTo>
                    <a:pt x="110934" y="14351"/>
                  </a:lnTo>
                  <a:lnTo>
                    <a:pt x="111658" y="13589"/>
                  </a:lnTo>
                  <a:lnTo>
                    <a:pt x="112026" y="13208"/>
                  </a:lnTo>
                  <a:lnTo>
                    <a:pt x="112141" y="13081"/>
                  </a:lnTo>
                  <a:lnTo>
                    <a:pt x="112382" y="12827"/>
                  </a:lnTo>
                  <a:lnTo>
                    <a:pt x="114630" y="11430"/>
                  </a:lnTo>
                  <a:lnTo>
                    <a:pt x="117195" y="13970"/>
                  </a:lnTo>
                  <a:lnTo>
                    <a:pt x="119926" y="11684"/>
                  </a:lnTo>
                  <a:lnTo>
                    <a:pt x="119646" y="11430"/>
                  </a:lnTo>
                  <a:lnTo>
                    <a:pt x="119367" y="11176"/>
                  </a:lnTo>
                  <a:lnTo>
                    <a:pt x="120510" y="11049"/>
                  </a:lnTo>
                  <a:lnTo>
                    <a:pt x="121539" y="10541"/>
                  </a:lnTo>
                  <a:lnTo>
                    <a:pt x="122821" y="9906"/>
                  </a:lnTo>
                  <a:lnTo>
                    <a:pt x="122796" y="10668"/>
                  </a:lnTo>
                  <a:lnTo>
                    <a:pt x="122923" y="10414"/>
                  </a:lnTo>
                  <a:lnTo>
                    <a:pt x="123012" y="10033"/>
                  </a:lnTo>
                  <a:lnTo>
                    <a:pt x="123532" y="10160"/>
                  </a:lnTo>
                  <a:lnTo>
                    <a:pt x="123672" y="10668"/>
                  </a:lnTo>
                  <a:lnTo>
                    <a:pt x="124739" y="10033"/>
                  </a:lnTo>
                  <a:lnTo>
                    <a:pt x="124955" y="9906"/>
                  </a:lnTo>
                  <a:lnTo>
                    <a:pt x="126009" y="9271"/>
                  </a:lnTo>
                  <a:lnTo>
                    <a:pt x="126225" y="9144"/>
                  </a:lnTo>
                  <a:lnTo>
                    <a:pt x="128422" y="9017"/>
                  </a:lnTo>
                  <a:lnTo>
                    <a:pt x="126326" y="11176"/>
                  </a:lnTo>
                  <a:lnTo>
                    <a:pt x="129413" y="10541"/>
                  </a:lnTo>
                  <a:lnTo>
                    <a:pt x="130505" y="10160"/>
                  </a:lnTo>
                  <a:lnTo>
                    <a:pt x="131800" y="9017"/>
                  </a:lnTo>
                  <a:lnTo>
                    <a:pt x="132384" y="8509"/>
                  </a:lnTo>
                  <a:lnTo>
                    <a:pt x="132143" y="8382"/>
                  </a:lnTo>
                  <a:lnTo>
                    <a:pt x="131889" y="8255"/>
                  </a:lnTo>
                  <a:lnTo>
                    <a:pt x="131432" y="8382"/>
                  </a:lnTo>
                  <a:lnTo>
                    <a:pt x="130670" y="8255"/>
                  </a:lnTo>
                  <a:lnTo>
                    <a:pt x="130644" y="8128"/>
                  </a:lnTo>
                  <a:lnTo>
                    <a:pt x="130543" y="7747"/>
                  </a:lnTo>
                  <a:lnTo>
                    <a:pt x="131483" y="7404"/>
                  </a:lnTo>
                  <a:lnTo>
                    <a:pt x="131546" y="7112"/>
                  </a:lnTo>
                  <a:lnTo>
                    <a:pt x="131521" y="6477"/>
                  </a:lnTo>
                  <a:lnTo>
                    <a:pt x="131508" y="6096"/>
                  </a:lnTo>
                  <a:lnTo>
                    <a:pt x="123837" y="6096"/>
                  </a:lnTo>
                  <a:lnTo>
                    <a:pt x="123698" y="6096"/>
                  </a:lnTo>
                  <a:lnTo>
                    <a:pt x="122910" y="6477"/>
                  </a:lnTo>
                  <a:lnTo>
                    <a:pt x="122567" y="6350"/>
                  </a:lnTo>
                  <a:lnTo>
                    <a:pt x="121881" y="6096"/>
                  </a:lnTo>
                  <a:lnTo>
                    <a:pt x="122008" y="5588"/>
                  </a:lnTo>
                  <a:lnTo>
                    <a:pt x="121119" y="6350"/>
                  </a:lnTo>
                  <a:lnTo>
                    <a:pt x="120891" y="5981"/>
                  </a:lnTo>
                  <a:lnTo>
                    <a:pt x="121005" y="5791"/>
                  </a:lnTo>
                  <a:lnTo>
                    <a:pt x="120611" y="6096"/>
                  </a:lnTo>
                  <a:lnTo>
                    <a:pt x="119037" y="6223"/>
                  </a:lnTo>
                  <a:lnTo>
                    <a:pt x="118757" y="7112"/>
                  </a:lnTo>
                  <a:lnTo>
                    <a:pt x="117652" y="6604"/>
                  </a:lnTo>
                  <a:lnTo>
                    <a:pt x="115747" y="8128"/>
                  </a:lnTo>
                  <a:lnTo>
                    <a:pt x="115506" y="6731"/>
                  </a:lnTo>
                  <a:lnTo>
                    <a:pt x="115290" y="7112"/>
                  </a:lnTo>
                  <a:lnTo>
                    <a:pt x="114160" y="8255"/>
                  </a:lnTo>
                  <a:lnTo>
                    <a:pt x="113347" y="8509"/>
                  </a:lnTo>
                  <a:lnTo>
                    <a:pt x="114452" y="6477"/>
                  </a:lnTo>
                  <a:lnTo>
                    <a:pt x="110210" y="9271"/>
                  </a:lnTo>
                  <a:lnTo>
                    <a:pt x="110172" y="7493"/>
                  </a:lnTo>
                  <a:lnTo>
                    <a:pt x="109423" y="9144"/>
                  </a:lnTo>
                  <a:lnTo>
                    <a:pt x="106286" y="9144"/>
                  </a:lnTo>
                  <a:lnTo>
                    <a:pt x="104521" y="10541"/>
                  </a:lnTo>
                  <a:lnTo>
                    <a:pt x="104635" y="10287"/>
                  </a:lnTo>
                  <a:lnTo>
                    <a:pt x="104724" y="10083"/>
                  </a:lnTo>
                  <a:lnTo>
                    <a:pt x="103797" y="10287"/>
                  </a:lnTo>
                  <a:lnTo>
                    <a:pt x="103365" y="9906"/>
                  </a:lnTo>
                  <a:lnTo>
                    <a:pt x="102577" y="9906"/>
                  </a:lnTo>
                  <a:lnTo>
                    <a:pt x="102743" y="11049"/>
                  </a:lnTo>
                  <a:lnTo>
                    <a:pt x="101079" y="11811"/>
                  </a:lnTo>
                  <a:lnTo>
                    <a:pt x="100342" y="12827"/>
                  </a:lnTo>
                  <a:lnTo>
                    <a:pt x="99517" y="12446"/>
                  </a:lnTo>
                  <a:lnTo>
                    <a:pt x="98679" y="12065"/>
                  </a:lnTo>
                  <a:lnTo>
                    <a:pt x="100799" y="11176"/>
                  </a:lnTo>
                  <a:lnTo>
                    <a:pt x="100076" y="10287"/>
                  </a:lnTo>
                  <a:lnTo>
                    <a:pt x="100406" y="11176"/>
                  </a:lnTo>
                  <a:lnTo>
                    <a:pt x="97967" y="11811"/>
                  </a:lnTo>
                  <a:lnTo>
                    <a:pt x="98640" y="12446"/>
                  </a:lnTo>
                  <a:lnTo>
                    <a:pt x="97409" y="12065"/>
                  </a:lnTo>
                  <a:lnTo>
                    <a:pt x="97650" y="12446"/>
                  </a:lnTo>
                  <a:lnTo>
                    <a:pt x="96850" y="11557"/>
                  </a:lnTo>
                  <a:lnTo>
                    <a:pt x="97066" y="13081"/>
                  </a:lnTo>
                  <a:lnTo>
                    <a:pt x="95935" y="12065"/>
                  </a:lnTo>
                  <a:lnTo>
                    <a:pt x="95326" y="13208"/>
                  </a:lnTo>
                  <a:lnTo>
                    <a:pt x="93624" y="12954"/>
                  </a:lnTo>
                  <a:lnTo>
                    <a:pt x="93738" y="12827"/>
                  </a:lnTo>
                  <a:lnTo>
                    <a:pt x="93027" y="12827"/>
                  </a:lnTo>
                  <a:lnTo>
                    <a:pt x="92748" y="12827"/>
                  </a:lnTo>
                  <a:lnTo>
                    <a:pt x="92837" y="13462"/>
                  </a:lnTo>
                  <a:lnTo>
                    <a:pt x="92722" y="13754"/>
                  </a:lnTo>
                  <a:lnTo>
                    <a:pt x="90843" y="14605"/>
                  </a:lnTo>
                  <a:lnTo>
                    <a:pt x="91617" y="13208"/>
                  </a:lnTo>
                  <a:lnTo>
                    <a:pt x="90766" y="12827"/>
                  </a:lnTo>
                  <a:lnTo>
                    <a:pt x="89598" y="13462"/>
                  </a:lnTo>
                  <a:lnTo>
                    <a:pt x="88912" y="14732"/>
                  </a:lnTo>
                  <a:lnTo>
                    <a:pt x="87960" y="14859"/>
                  </a:lnTo>
                  <a:lnTo>
                    <a:pt x="87845" y="14732"/>
                  </a:lnTo>
                  <a:lnTo>
                    <a:pt x="87642" y="14732"/>
                  </a:lnTo>
                  <a:lnTo>
                    <a:pt x="87795" y="14478"/>
                  </a:lnTo>
                  <a:lnTo>
                    <a:pt x="87579" y="14732"/>
                  </a:lnTo>
                  <a:lnTo>
                    <a:pt x="86702" y="15748"/>
                  </a:lnTo>
                  <a:lnTo>
                    <a:pt x="83870" y="15494"/>
                  </a:lnTo>
                  <a:lnTo>
                    <a:pt x="82613" y="17018"/>
                  </a:lnTo>
                  <a:lnTo>
                    <a:pt x="82461" y="17018"/>
                  </a:lnTo>
                  <a:lnTo>
                    <a:pt x="82727" y="17272"/>
                  </a:lnTo>
                  <a:lnTo>
                    <a:pt x="82867" y="17741"/>
                  </a:lnTo>
                  <a:lnTo>
                    <a:pt x="82969" y="18288"/>
                  </a:lnTo>
                  <a:lnTo>
                    <a:pt x="82207" y="18542"/>
                  </a:lnTo>
                  <a:lnTo>
                    <a:pt x="81737" y="19304"/>
                  </a:lnTo>
                  <a:lnTo>
                    <a:pt x="81648" y="19177"/>
                  </a:lnTo>
                  <a:lnTo>
                    <a:pt x="81267" y="18669"/>
                  </a:lnTo>
                  <a:lnTo>
                    <a:pt x="81749" y="18542"/>
                  </a:lnTo>
                  <a:lnTo>
                    <a:pt x="81864" y="18034"/>
                  </a:lnTo>
                  <a:lnTo>
                    <a:pt x="81153" y="18542"/>
                  </a:lnTo>
                  <a:lnTo>
                    <a:pt x="80733" y="18161"/>
                  </a:lnTo>
                  <a:lnTo>
                    <a:pt x="80314" y="18161"/>
                  </a:lnTo>
                  <a:lnTo>
                    <a:pt x="80162" y="18161"/>
                  </a:lnTo>
                  <a:lnTo>
                    <a:pt x="78905" y="19177"/>
                  </a:lnTo>
                  <a:lnTo>
                    <a:pt x="77647" y="19177"/>
                  </a:lnTo>
                  <a:lnTo>
                    <a:pt x="77165" y="18161"/>
                  </a:lnTo>
                  <a:lnTo>
                    <a:pt x="80162" y="18161"/>
                  </a:lnTo>
                  <a:lnTo>
                    <a:pt x="78524" y="17653"/>
                  </a:lnTo>
                  <a:lnTo>
                    <a:pt x="80441" y="17526"/>
                  </a:lnTo>
                  <a:lnTo>
                    <a:pt x="78651" y="16383"/>
                  </a:lnTo>
                  <a:lnTo>
                    <a:pt x="81495" y="17386"/>
                  </a:lnTo>
                  <a:lnTo>
                    <a:pt x="80340" y="16383"/>
                  </a:lnTo>
                  <a:lnTo>
                    <a:pt x="79870" y="16002"/>
                  </a:lnTo>
                  <a:lnTo>
                    <a:pt x="77419" y="16256"/>
                  </a:lnTo>
                  <a:lnTo>
                    <a:pt x="77317" y="17272"/>
                  </a:lnTo>
                  <a:lnTo>
                    <a:pt x="74904" y="17399"/>
                  </a:lnTo>
                  <a:lnTo>
                    <a:pt x="74498" y="18161"/>
                  </a:lnTo>
                  <a:lnTo>
                    <a:pt x="75260" y="18288"/>
                  </a:lnTo>
                  <a:lnTo>
                    <a:pt x="74853" y="18923"/>
                  </a:lnTo>
                  <a:lnTo>
                    <a:pt x="73926" y="19431"/>
                  </a:lnTo>
                  <a:lnTo>
                    <a:pt x="73952" y="19304"/>
                  </a:lnTo>
                  <a:lnTo>
                    <a:pt x="73571" y="19177"/>
                  </a:lnTo>
                  <a:lnTo>
                    <a:pt x="73253" y="18923"/>
                  </a:lnTo>
                  <a:lnTo>
                    <a:pt x="72707" y="17653"/>
                  </a:lnTo>
                  <a:lnTo>
                    <a:pt x="72605" y="17018"/>
                  </a:lnTo>
                  <a:lnTo>
                    <a:pt x="71361" y="17272"/>
                  </a:lnTo>
                  <a:lnTo>
                    <a:pt x="70624" y="17780"/>
                  </a:lnTo>
                  <a:lnTo>
                    <a:pt x="69875" y="18923"/>
                  </a:lnTo>
                  <a:lnTo>
                    <a:pt x="68681" y="17780"/>
                  </a:lnTo>
                  <a:lnTo>
                    <a:pt x="68554" y="17653"/>
                  </a:lnTo>
                  <a:lnTo>
                    <a:pt x="69557" y="16764"/>
                  </a:lnTo>
                  <a:lnTo>
                    <a:pt x="67589" y="15748"/>
                  </a:lnTo>
                  <a:lnTo>
                    <a:pt x="67640" y="16383"/>
                  </a:lnTo>
                  <a:lnTo>
                    <a:pt x="67665" y="17780"/>
                  </a:lnTo>
                  <a:lnTo>
                    <a:pt x="67398" y="17526"/>
                  </a:lnTo>
                  <a:lnTo>
                    <a:pt x="66090" y="16256"/>
                  </a:lnTo>
                  <a:lnTo>
                    <a:pt x="65011" y="15748"/>
                  </a:lnTo>
                  <a:lnTo>
                    <a:pt x="65100" y="15367"/>
                  </a:lnTo>
                  <a:lnTo>
                    <a:pt x="65265" y="14605"/>
                  </a:lnTo>
                  <a:lnTo>
                    <a:pt x="63004" y="13589"/>
                  </a:lnTo>
                  <a:lnTo>
                    <a:pt x="61315" y="13208"/>
                  </a:lnTo>
                  <a:lnTo>
                    <a:pt x="60198" y="12954"/>
                  </a:lnTo>
                  <a:lnTo>
                    <a:pt x="58661" y="12192"/>
                  </a:lnTo>
                  <a:lnTo>
                    <a:pt x="58242" y="11988"/>
                  </a:lnTo>
                  <a:lnTo>
                    <a:pt x="58242" y="12192"/>
                  </a:lnTo>
                  <a:lnTo>
                    <a:pt x="57480" y="11938"/>
                  </a:lnTo>
                  <a:lnTo>
                    <a:pt x="57492" y="11811"/>
                  </a:lnTo>
                  <a:lnTo>
                    <a:pt x="58242" y="12192"/>
                  </a:lnTo>
                  <a:lnTo>
                    <a:pt x="58242" y="11988"/>
                  </a:lnTo>
                  <a:lnTo>
                    <a:pt x="57886" y="11811"/>
                  </a:lnTo>
                  <a:lnTo>
                    <a:pt x="57632" y="11684"/>
                  </a:lnTo>
                  <a:lnTo>
                    <a:pt x="57924" y="11430"/>
                  </a:lnTo>
                  <a:lnTo>
                    <a:pt x="58508" y="11430"/>
                  </a:lnTo>
                  <a:lnTo>
                    <a:pt x="58089" y="10795"/>
                  </a:lnTo>
                  <a:lnTo>
                    <a:pt x="56565" y="10160"/>
                  </a:lnTo>
                  <a:lnTo>
                    <a:pt x="55778" y="9842"/>
                  </a:lnTo>
                  <a:lnTo>
                    <a:pt x="55778" y="10922"/>
                  </a:lnTo>
                  <a:lnTo>
                    <a:pt x="55727" y="11303"/>
                  </a:lnTo>
                  <a:lnTo>
                    <a:pt x="55473" y="11430"/>
                  </a:lnTo>
                  <a:lnTo>
                    <a:pt x="55181" y="11303"/>
                  </a:lnTo>
                  <a:lnTo>
                    <a:pt x="55435" y="11176"/>
                  </a:lnTo>
                  <a:lnTo>
                    <a:pt x="54813" y="10668"/>
                  </a:lnTo>
                  <a:lnTo>
                    <a:pt x="54508" y="10160"/>
                  </a:lnTo>
                  <a:lnTo>
                    <a:pt x="55295" y="10668"/>
                  </a:lnTo>
                  <a:lnTo>
                    <a:pt x="55778" y="10922"/>
                  </a:lnTo>
                  <a:lnTo>
                    <a:pt x="55778" y="9842"/>
                  </a:lnTo>
                  <a:lnTo>
                    <a:pt x="54737" y="9398"/>
                  </a:lnTo>
                  <a:lnTo>
                    <a:pt x="54584" y="9271"/>
                  </a:lnTo>
                  <a:lnTo>
                    <a:pt x="53657" y="8509"/>
                  </a:lnTo>
                  <a:lnTo>
                    <a:pt x="53657" y="15367"/>
                  </a:lnTo>
                  <a:lnTo>
                    <a:pt x="51142" y="13843"/>
                  </a:lnTo>
                  <a:lnTo>
                    <a:pt x="50977" y="13754"/>
                  </a:lnTo>
                  <a:lnTo>
                    <a:pt x="51803" y="13462"/>
                  </a:lnTo>
                  <a:lnTo>
                    <a:pt x="52552" y="13208"/>
                  </a:lnTo>
                  <a:lnTo>
                    <a:pt x="53467" y="14478"/>
                  </a:lnTo>
                  <a:lnTo>
                    <a:pt x="53543" y="15113"/>
                  </a:lnTo>
                  <a:lnTo>
                    <a:pt x="53657" y="15367"/>
                  </a:lnTo>
                  <a:lnTo>
                    <a:pt x="53657" y="8509"/>
                  </a:lnTo>
                  <a:lnTo>
                    <a:pt x="52590" y="7620"/>
                  </a:lnTo>
                  <a:lnTo>
                    <a:pt x="51981" y="7112"/>
                  </a:lnTo>
                  <a:lnTo>
                    <a:pt x="51828" y="6985"/>
                  </a:lnTo>
                  <a:lnTo>
                    <a:pt x="51193" y="6477"/>
                  </a:lnTo>
                  <a:lnTo>
                    <a:pt x="48844" y="4699"/>
                  </a:lnTo>
                  <a:lnTo>
                    <a:pt x="48679" y="4572"/>
                  </a:lnTo>
                  <a:lnTo>
                    <a:pt x="47040" y="4699"/>
                  </a:lnTo>
                  <a:lnTo>
                    <a:pt x="46774" y="4572"/>
                  </a:lnTo>
                  <a:lnTo>
                    <a:pt x="46012" y="4572"/>
                  </a:lnTo>
                  <a:lnTo>
                    <a:pt x="45275" y="4191"/>
                  </a:lnTo>
                  <a:lnTo>
                    <a:pt x="45313" y="3556"/>
                  </a:lnTo>
                  <a:lnTo>
                    <a:pt x="45885" y="3556"/>
                  </a:lnTo>
                  <a:lnTo>
                    <a:pt x="43294" y="3048"/>
                  </a:lnTo>
                  <a:lnTo>
                    <a:pt x="38887" y="2032"/>
                  </a:lnTo>
                  <a:lnTo>
                    <a:pt x="37630" y="1270"/>
                  </a:lnTo>
                  <a:lnTo>
                    <a:pt x="32346" y="1270"/>
                  </a:lnTo>
                  <a:lnTo>
                    <a:pt x="30937" y="1270"/>
                  </a:lnTo>
                  <a:lnTo>
                    <a:pt x="29438" y="1270"/>
                  </a:lnTo>
                  <a:lnTo>
                    <a:pt x="27800" y="2794"/>
                  </a:lnTo>
                  <a:lnTo>
                    <a:pt x="27178" y="4826"/>
                  </a:lnTo>
                  <a:lnTo>
                    <a:pt x="26860" y="5588"/>
                  </a:lnTo>
                  <a:lnTo>
                    <a:pt x="26784" y="7048"/>
                  </a:lnTo>
                  <a:lnTo>
                    <a:pt x="26771" y="10160"/>
                  </a:lnTo>
                  <a:lnTo>
                    <a:pt x="26682" y="8763"/>
                  </a:lnTo>
                  <a:lnTo>
                    <a:pt x="26682" y="8001"/>
                  </a:lnTo>
                  <a:lnTo>
                    <a:pt x="26784" y="7048"/>
                  </a:lnTo>
                  <a:lnTo>
                    <a:pt x="26136" y="6985"/>
                  </a:lnTo>
                  <a:lnTo>
                    <a:pt x="24714" y="6731"/>
                  </a:lnTo>
                  <a:lnTo>
                    <a:pt x="24257" y="8001"/>
                  </a:lnTo>
                  <a:lnTo>
                    <a:pt x="20091" y="6858"/>
                  </a:lnTo>
                  <a:lnTo>
                    <a:pt x="20218" y="8763"/>
                  </a:lnTo>
                  <a:lnTo>
                    <a:pt x="17462" y="8636"/>
                  </a:lnTo>
                  <a:lnTo>
                    <a:pt x="18084" y="8001"/>
                  </a:lnTo>
                  <a:lnTo>
                    <a:pt x="14236" y="8763"/>
                  </a:lnTo>
                  <a:lnTo>
                    <a:pt x="13246" y="9144"/>
                  </a:lnTo>
                  <a:lnTo>
                    <a:pt x="13271" y="10414"/>
                  </a:lnTo>
                  <a:lnTo>
                    <a:pt x="12268" y="11176"/>
                  </a:lnTo>
                  <a:lnTo>
                    <a:pt x="11785" y="10414"/>
                  </a:lnTo>
                  <a:lnTo>
                    <a:pt x="11430" y="11049"/>
                  </a:lnTo>
                  <a:lnTo>
                    <a:pt x="11074" y="11557"/>
                  </a:lnTo>
                  <a:lnTo>
                    <a:pt x="10782" y="12192"/>
                  </a:lnTo>
                  <a:lnTo>
                    <a:pt x="9359" y="11811"/>
                  </a:lnTo>
                  <a:lnTo>
                    <a:pt x="8763" y="12319"/>
                  </a:lnTo>
                  <a:lnTo>
                    <a:pt x="8496" y="12700"/>
                  </a:lnTo>
                  <a:lnTo>
                    <a:pt x="8915" y="12446"/>
                  </a:lnTo>
                  <a:lnTo>
                    <a:pt x="9601" y="12446"/>
                  </a:lnTo>
                  <a:lnTo>
                    <a:pt x="9575" y="12827"/>
                  </a:lnTo>
                  <a:lnTo>
                    <a:pt x="8407" y="14097"/>
                  </a:lnTo>
                  <a:lnTo>
                    <a:pt x="5715" y="15367"/>
                  </a:lnTo>
                  <a:lnTo>
                    <a:pt x="5295" y="15113"/>
                  </a:lnTo>
                  <a:lnTo>
                    <a:pt x="4445" y="16637"/>
                  </a:lnTo>
                  <a:lnTo>
                    <a:pt x="3759" y="18135"/>
                  </a:lnTo>
                  <a:lnTo>
                    <a:pt x="3314" y="19685"/>
                  </a:lnTo>
                  <a:lnTo>
                    <a:pt x="3149" y="19558"/>
                  </a:lnTo>
                  <a:lnTo>
                    <a:pt x="2984" y="20701"/>
                  </a:lnTo>
                  <a:lnTo>
                    <a:pt x="2882" y="20320"/>
                  </a:lnTo>
                  <a:lnTo>
                    <a:pt x="2222" y="17907"/>
                  </a:lnTo>
                  <a:lnTo>
                    <a:pt x="1993" y="20574"/>
                  </a:lnTo>
                  <a:lnTo>
                    <a:pt x="2324" y="20320"/>
                  </a:lnTo>
                  <a:lnTo>
                    <a:pt x="2463" y="20955"/>
                  </a:lnTo>
                  <a:lnTo>
                    <a:pt x="2616" y="20955"/>
                  </a:lnTo>
                  <a:lnTo>
                    <a:pt x="1727" y="21844"/>
                  </a:lnTo>
                  <a:lnTo>
                    <a:pt x="1092" y="24003"/>
                  </a:lnTo>
                  <a:lnTo>
                    <a:pt x="965" y="24892"/>
                  </a:lnTo>
                  <a:lnTo>
                    <a:pt x="1079" y="26416"/>
                  </a:lnTo>
                  <a:lnTo>
                    <a:pt x="469" y="26035"/>
                  </a:lnTo>
                  <a:lnTo>
                    <a:pt x="114" y="28321"/>
                  </a:lnTo>
                  <a:lnTo>
                    <a:pt x="0" y="30099"/>
                  </a:lnTo>
                  <a:lnTo>
                    <a:pt x="1041" y="33782"/>
                  </a:lnTo>
                  <a:lnTo>
                    <a:pt x="2565" y="37211"/>
                  </a:lnTo>
                  <a:lnTo>
                    <a:pt x="2286" y="35814"/>
                  </a:lnTo>
                  <a:lnTo>
                    <a:pt x="3479" y="35814"/>
                  </a:lnTo>
                  <a:lnTo>
                    <a:pt x="4013" y="36703"/>
                  </a:lnTo>
                  <a:lnTo>
                    <a:pt x="3848" y="36880"/>
                  </a:lnTo>
                  <a:lnTo>
                    <a:pt x="4432" y="37338"/>
                  </a:lnTo>
                  <a:lnTo>
                    <a:pt x="4876" y="38608"/>
                  </a:lnTo>
                  <a:lnTo>
                    <a:pt x="3797" y="38608"/>
                  </a:lnTo>
                  <a:lnTo>
                    <a:pt x="3162" y="38100"/>
                  </a:lnTo>
                  <a:lnTo>
                    <a:pt x="3581" y="38608"/>
                  </a:lnTo>
                  <a:lnTo>
                    <a:pt x="3848" y="38989"/>
                  </a:lnTo>
                  <a:lnTo>
                    <a:pt x="4254" y="39370"/>
                  </a:lnTo>
                  <a:lnTo>
                    <a:pt x="4038" y="39624"/>
                  </a:lnTo>
                  <a:lnTo>
                    <a:pt x="3695" y="39370"/>
                  </a:lnTo>
                  <a:lnTo>
                    <a:pt x="3314" y="39497"/>
                  </a:lnTo>
                  <a:lnTo>
                    <a:pt x="4191" y="39751"/>
                  </a:lnTo>
                  <a:lnTo>
                    <a:pt x="3949" y="42672"/>
                  </a:lnTo>
                  <a:lnTo>
                    <a:pt x="5499" y="42799"/>
                  </a:lnTo>
                  <a:lnTo>
                    <a:pt x="5410" y="43180"/>
                  </a:lnTo>
                  <a:lnTo>
                    <a:pt x="7556" y="46101"/>
                  </a:lnTo>
                  <a:lnTo>
                    <a:pt x="9029" y="46990"/>
                  </a:lnTo>
                  <a:lnTo>
                    <a:pt x="11226" y="49022"/>
                  </a:lnTo>
                  <a:lnTo>
                    <a:pt x="11836" y="48387"/>
                  </a:lnTo>
                  <a:lnTo>
                    <a:pt x="12585" y="49276"/>
                  </a:lnTo>
                  <a:lnTo>
                    <a:pt x="13677" y="49276"/>
                  </a:lnTo>
                  <a:lnTo>
                    <a:pt x="14414" y="49911"/>
                  </a:lnTo>
                  <a:lnTo>
                    <a:pt x="15151" y="50800"/>
                  </a:lnTo>
                  <a:lnTo>
                    <a:pt x="16002" y="51689"/>
                  </a:lnTo>
                  <a:lnTo>
                    <a:pt x="17081" y="52578"/>
                  </a:lnTo>
                  <a:lnTo>
                    <a:pt x="17183" y="52832"/>
                  </a:lnTo>
                  <a:lnTo>
                    <a:pt x="17424" y="52959"/>
                  </a:lnTo>
                  <a:lnTo>
                    <a:pt x="18275" y="52959"/>
                  </a:lnTo>
                  <a:lnTo>
                    <a:pt x="18275" y="52578"/>
                  </a:lnTo>
                  <a:lnTo>
                    <a:pt x="19100" y="52451"/>
                  </a:lnTo>
                  <a:lnTo>
                    <a:pt x="18338" y="52959"/>
                  </a:lnTo>
                  <a:lnTo>
                    <a:pt x="19075" y="53213"/>
                  </a:lnTo>
                  <a:lnTo>
                    <a:pt x="17957" y="53213"/>
                  </a:lnTo>
                  <a:lnTo>
                    <a:pt x="18491" y="53467"/>
                  </a:lnTo>
                  <a:lnTo>
                    <a:pt x="19494" y="53594"/>
                  </a:lnTo>
                  <a:lnTo>
                    <a:pt x="19304" y="53721"/>
                  </a:lnTo>
                  <a:lnTo>
                    <a:pt x="19265" y="54102"/>
                  </a:lnTo>
                  <a:lnTo>
                    <a:pt x="19875" y="54102"/>
                  </a:lnTo>
                  <a:lnTo>
                    <a:pt x="20320" y="53975"/>
                  </a:lnTo>
                  <a:lnTo>
                    <a:pt x="20637" y="54102"/>
                  </a:lnTo>
                  <a:lnTo>
                    <a:pt x="20472" y="54229"/>
                  </a:lnTo>
                  <a:lnTo>
                    <a:pt x="19456" y="54356"/>
                  </a:lnTo>
                  <a:lnTo>
                    <a:pt x="19011" y="54229"/>
                  </a:lnTo>
                  <a:lnTo>
                    <a:pt x="18872" y="54991"/>
                  </a:lnTo>
                  <a:lnTo>
                    <a:pt x="17805" y="54737"/>
                  </a:lnTo>
                  <a:lnTo>
                    <a:pt x="13233" y="58928"/>
                  </a:lnTo>
                  <a:lnTo>
                    <a:pt x="11912" y="61341"/>
                  </a:lnTo>
                  <a:lnTo>
                    <a:pt x="11798" y="62103"/>
                  </a:lnTo>
                  <a:lnTo>
                    <a:pt x="12217" y="63817"/>
                  </a:lnTo>
                  <a:lnTo>
                    <a:pt x="12230" y="64008"/>
                  </a:lnTo>
                  <a:lnTo>
                    <a:pt x="12331" y="65532"/>
                  </a:lnTo>
                  <a:lnTo>
                    <a:pt x="12547" y="66802"/>
                  </a:lnTo>
                  <a:lnTo>
                    <a:pt x="13106" y="68072"/>
                  </a:lnTo>
                  <a:lnTo>
                    <a:pt x="13296" y="70104"/>
                  </a:lnTo>
                  <a:lnTo>
                    <a:pt x="12331" y="67056"/>
                  </a:lnTo>
                  <a:lnTo>
                    <a:pt x="12230" y="67691"/>
                  </a:lnTo>
                  <a:lnTo>
                    <a:pt x="12141" y="68681"/>
                  </a:lnTo>
                  <a:lnTo>
                    <a:pt x="13258" y="70866"/>
                  </a:lnTo>
                  <a:lnTo>
                    <a:pt x="13855" y="72390"/>
                  </a:lnTo>
                  <a:lnTo>
                    <a:pt x="15709" y="75438"/>
                  </a:lnTo>
                  <a:lnTo>
                    <a:pt x="16357" y="75946"/>
                  </a:lnTo>
                  <a:lnTo>
                    <a:pt x="16954" y="76708"/>
                  </a:lnTo>
                  <a:lnTo>
                    <a:pt x="17653" y="77216"/>
                  </a:lnTo>
                  <a:lnTo>
                    <a:pt x="18542" y="77470"/>
                  </a:lnTo>
                  <a:lnTo>
                    <a:pt x="18986" y="79375"/>
                  </a:lnTo>
                  <a:lnTo>
                    <a:pt x="21412" y="80645"/>
                  </a:lnTo>
                  <a:lnTo>
                    <a:pt x="26250" y="81915"/>
                  </a:lnTo>
                  <a:lnTo>
                    <a:pt x="28714" y="82169"/>
                  </a:lnTo>
                  <a:lnTo>
                    <a:pt x="30302" y="83058"/>
                  </a:lnTo>
                  <a:lnTo>
                    <a:pt x="30175" y="82550"/>
                  </a:lnTo>
                  <a:lnTo>
                    <a:pt x="31102" y="82042"/>
                  </a:lnTo>
                  <a:lnTo>
                    <a:pt x="31140" y="82461"/>
                  </a:lnTo>
                  <a:lnTo>
                    <a:pt x="31496" y="82296"/>
                  </a:lnTo>
                  <a:lnTo>
                    <a:pt x="38696" y="82435"/>
                  </a:lnTo>
                  <a:lnTo>
                    <a:pt x="46164" y="83058"/>
                  </a:lnTo>
                  <a:lnTo>
                    <a:pt x="55575" y="82804"/>
                  </a:lnTo>
                  <a:lnTo>
                    <a:pt x="55333" y="82296"/>
                  </a:lnTo>
                  <a:lnTo>
                    <a:pt x="55206" y="82042"/>
                  </a:lnTo>
                  <a:lnTo>
                    <a:pt x="54241" y="80010"/>
                  </a:lnTo>
                  <a:lnTo>
                    <a:pt x="57480" y="81026"/>
                  </a:lnTo>
                  <a:lnTo>
                    <a:pt x="56680" y="82042"/>
                  </a:lnTo>
                  <a:lnTo>
                    <a:pt x="61582" y="80391"/>
                  </a:lnTo>
                  <a:lnTo>
                    <a:pt x="66802" y="81407"/>
                  </a:lnTo>
                  <a:lnTo>
                    <a:pt x="71640" y="80518"/>
                  </a:lnTo>
                  <a:lnTo>
                    <a:pt x="71348" y="80645"/>
                  </a:lnTo>
                  <a:lnTo>
                    <a:pt x="71335" y="81026"/>
                  </a:lnTo>
                  <a:lnTo>
                    <a:pt x="70866" y="81026"/>
                  </a:lnTo>
                  <a:lnTo>
                    <a:pt x="71869" y="81661"/>
                  </a:lnTo>
                  <a:lnTo>
                    <a:pt x="74637" y="81026"/>
                  </a:lnTo>
                  <a:lnTo>
                    <a:pt x="74688" y="80518"/>
                  </a:lnTo>
                  <a:lnTo>
                    <a:pt x="75438" y="80518"/>
                  </a:lnTo>
                  <a:lnTo>
                    <a:pt x="74841" y="81026"/>
                  </a:lnTo>
                  <a:lnTo>
                    <a:pt x="75298" y="81407"/>
                  </a:lnTo>
                  <a:lnTo>
                    <a:pt x="76301" y="81788"/>
                  </a:lnTo>
                  <a:lnTo>
                    <a:pt x="77914" y="80518"/>
                  </a:lnTo>
                  <a:lnTo>
                    <a:pt x="78460" y="81343"/>
                  </a:lnTo>
                  <a:lnTo>
                    <a:pt x="78625" y="81280"/>
                  </a:lnTo>
                  <a:lnTo>
                    <a:pt x="81038" y="81915"/>
                  </a:lnTo>
                  <a:lnTo>
                    <a:pt x="80683" y="81280"/>
                  </a:lnTo>
                  <a:lnTo>
                    <a:pt x="80467" y="80899"/>
                  </a:lnTo>
                  <a:lnTo>
                    <a:pt x="82257" y="81534"/>
                  </a:lnTo>
                  <a:lnTo>
                    <a:pt x="83985" y="80899"/>
                  </a:lnTo>
                  <a:lnTo>
                    <a:pt x="85318" y="81495"/>
                  </a:lnTo>
                  <a:lnTo>
                    <a:pt x="85178" y="81635"/>
                  </a:lnTo>
                  <a:lnTo>
                    <a:pt x="86372" y="82118"/>
                  </a:lnTo>
                  <a:lnTo>
                    <a:pt x="86080" y="81788"/>
                  </a:lnTo>
                  <a:lnTo>
                    <a:pt x="85750" y="81572"/>
                  </a:lnTo>
                  <a:lnTo>
                    <a:pt x="85496" y="81470"/>
                  </a:lnTo>
                  <a:lnTo>
                    <a:pt x="86156" y="80899"/>
                  </a:lnTo>
                  <a:lnTo>
                    <a:pt x="86448" y="80645"/>
                  </a:lnTo>
                  <a:lnTo>
                    <a:pt x="88506" y="82296"/>
                  </a:lnTo>
                  <a:lnTo>
                    <a:pt x="88963" y="80899"/>
                  </a:lnTo>
                  <a:lnTo>
                    <a:pt x="88671" y="82296"/>
                  </a:lnTo>
                  <a:lnTo>
                    <a:pt x="92075" y="82423"/>
                  </a:lnTo>
                  <a:lnTo>
                    <a:pt x="93332" y="81915"/>
                  </a:lnTo>
                  <a:lnTo>
                    <a:pt x="92900" y="82296"/>
                  </a:lnTo>
                  <a:lnTo>
                    <a:pt x="94310" y="82423"/>
                  </a:lnTo>
                  <a:lnTo>
                    <a:pt x="93789" y="82931"/>
                  </a:lnTo>
                  <a:lnTo>
                    <a:pt x="95135" y="83058"/>
                  </a:lnTo>
                  <a:lnTo>
                    <a:pt x="96431" y="82931"/>
                  </a:lnTo>
                  <a:lnTo>
                    <a:pt x="96253" y="82169"/>
                  </a:lnTo>
                  <a:lnTo>
                    <a:pt x="98615" y="84074"/>
                  </a:lnTo>
                  <a:lnTo>
                    <a:pt x="100533" y="82169"/>
                  </a:lnTo>
                  <a:lnTo>
                    <a:pt x="100799" y="81915"/>
                  </a:lnTo>
                  <a:lnTo>
                    <a:pt x="101434" y="81280"/>
                  </a:lnTo>
                  <a:lnTo>
                    <a:pt x="102704" y="83566"/>
                  </a:lnTo>
                  <a:lnTo>
                    <a:pt x="106921" y="83058"/>
                  </a:lnTo>
                  <a:lnTo>
                    <a:pt x="110439" y="82600"/>
                  </a:lnTo>
                  <a:lnTo>
                    <a:pt x="110490" y="82931"/>
                  </a:lnTo>
                  <a:lnTo>
                    <a:pt x="110604" y="83693"/>
                  </a:lnTo>
                  <a:lnTo>
                    <a:pt x="113639" y="82969"/>
                  </a:lnTo>
                  <a:lnTo>
                    <a:pt x="111429" y="82435"/>
                  </a:lnTo>
                  <a:lnTo>
                    <a:pt x="110375" y="82169"/>
                  </a:lnTo>
                  <a:lnTo>
                    <a:pt x="111429" y="82423"/>
                  </a:lnTo>
                  <a:lnTo>
                    <a:pt x="112687" y="82169"/>
                  </a:lnTo>
                  <a:lnTo>
                    <a:pt x="114554" y="81788"/>
                  </a:lnTo>
                  <a:lnTo>
                    <a:pt x="114566" y="82626"/>
                  </a:lnTo>
                  <a:lnTo>
                    <a:pt x="115811" y="81788"/>
                  </a:lnTo>
                  <a:lnTo>
                    <a:pt x="116192" y="81534"/>
                  </a:lnTo>
                  <a:lnTo>
                    <a:pt x="118021" y="81280"/>
                  </a:lnTo>
                  <a:lnTo>
                    <a:pt x="120764" y="80899"/>
                  </a:lnTo>
                  <a:lnTo>
                    <a:pt x="119418" y="81661"/>
                  </a:lnTo>
                  <a:lnTo>
                    <a:pt x="119138" y="82042"/>
                  </a:lnTo>
                  <a:lnTo>
                    <a:pt x="122288" y="80899"/>
                  </a:lnTo>
                  <a:lnTo>
                    <a:pt x="122643" y="80772"/>
                  </a:lnTo>
                  <a:lnTo>
                    <a:pt x="126199" y="79883"/>
                  </a:lnTo>
                  <a:lnTo>
                    <a:pt x="128079" y="78232"/>
                  </a:lnTo>
                  <a:lnTo>
                    <a:pt x="128219" y="78105"/>
                  </a:lnTo>
                  <a:lnTo>
                    <a:pt x="128714" y="77685"/>
                  </a:lnTo>
                  <a:lnTo>
                    <a:pt x="127647" y="77470"/>
                  </a:lnTo>
                  <a:lnTo>
                    <a:pt x="128206" y="76835"/>
                  </a:lnTo>
                  <a:lnTo>
                    <a:pt x="129209" y="75692"/>
                  </a:lnTo>
                  <a:lnTo>
                    <a:pt x="129438" y="75438"/>
                  </a:lnTo>
                  <a:lnTo>
                    <a:pt x="129882" y="74930"/>
                  </a:lnTo>
                  <a:lnTo>
                    <a:pt x="129882" y="74295"/>
                  </a:lnTo>
                  <a:lnTo>
                    <a:pt x="129933" y="74879"/>
                  </a:lnTo>
                  <a:lnTo>
                    <a:pt x="129959" y="75057"/>
                  </a:lnTo>
                  <a:lnTo>
                    <a:pt x="130073" y="76327"/>
                  </a:lnTo>
                  <a:lnTo>
                    <a:pt x="131559" y="74295"/>
                  </a:lnTo>
                  <a:lnTo>
                    <a:pt x="132397" y="73152"/>
                  </a:lnTo>
                  <a:lnTo>
                    <a:pt x="132676" y="72771"/>
                  </a:lnTo>
                  <a:lnTo>
                    <a:pt x="132689" y="75565"/>
                  </a:lnTo>
                  <a:lnTo>
                    <a:pt x="132956" y="75184"/>
                  </a:lnTo>
                  <a:lnTo>
                    <a:pt x="133070" y="74930"/>
                  </a:lnTo>
                  <a:lnTo>
                    <a:pt x="133146" y="74663"/>
                  </a:lnTo>
                  <a:lnTo>
                    <a:pt x="132842" y="74422"/>
                  </a:lnTo>
                  <a:lnTo>
                    <a:pt x="133400" y="74041"/>
                  </a:lnTo>
                  <a:lnTo>
                    <a:pt x="133718" y="74168"/>
                  </a:lnTo>
                  <a:lnTo>
                    <a:pt x="133515" y="74930"/>
                  </a:lnTo>
                  <a:lnTo>
                    <a:pt x="134302" y="74041"/>
                  </a:lnTo>
                  <a:lnTo>
                    <a:pt x="134975" y="73279"/>
                  </a:lnTo>
                  <a:lnTo>
                    <a:pt x="135089" y="73152"/>
                  </a:lnTo>
                  <a:lnTo>
                    <a:pt x="134112" y="73279"/>
                  </a:lnTo>
                  <a:lnTo>
                    <a:pt x="134594" y="72771"/>
                  </a:lnTo>
                  <a:lnTo>
                    <a:pt x="135547" y="71755"/>
                  </a:lnTo>
                  <a:lnTo>
                    <a:pt x="135648" y="72771"/>
                  </a:lnTo>
                  <a:lnTo>
                    <a:pt x="135940" y="71755"/>
                  </a:lnTo>
                  <a:lnTo>
                    <a:pt x="136144" y="70993"/>
                  </a:lnTo>
                  <a:lnTo>
                    <a:pt x="136271" y="70485"/>
                  </a:lnTo>
                  <a:lnTo>
                    <a:pt x="136575" y="70231"/>
                  </a:lnTo>
                  <a:lnTo>
                    <a:pt x="137668" y="69342"/>
                  </a:lnTo>
                  <a:lnTo>
                    <a:pt x="137731" y="69596"/>
                  </a:lnTo>
                  <a:lnTo>
                    <a:pt x="138010" y="69596"/>
                  </a:lnTo>
                  <a:lnTo>
                    <a:pt x="138226" y="69342"/>
                  </a:lnTo>
                  <a:lnTo>
                    <a:pt x="139623" y="67691"/>
                  </a:lnTo>
                  <a:lnTo>
                    <a:pt x="139598" y="67183"/>
                  </a:lnTo>
                  <a:lnTo>
                    <a:pt x="139585" y="66802"/>
                  </a:lnTo>
                  <a:lnTo>
                    <a:pt x="139547" y="65786"/>
                  </a:lnTo>
                  <a:lnTo>
                    <a:pt x="139496" y="64643"/>
                  </a:lnTo>
                  <a:lnTo>
                    <a:pt x="141592" y="63754"/>
                  </a:lnTo>
                  <a:lnTo>
                    <a:pt x="141897" y="63627"/>
                  </a:lnTo>
                  <a:lnTo>
                    <a:pt x="142049" y="65151"/>
                  </a:lnTo>
                  <a:lnTo>
                    <a:pt x="142786" y="63627"/>
                  </a:lnTo>
                  <a:lnTo>
                    <a:pt x="142849" y="63500"/>
                  </a:lnTo>
                  <a:lnTo>
                    <a:pt x="143624" y="64389"/>
                  </a:lnTo>
                  <a:lnTo>
                    <a:pt x="143979" y="64135"/>
                  </a:lnTo>
                  <a:lnTo>
                    <a:pt x="144310" y="63754"/>
                  </a:lnTo>
                  <a:lnTo>
                    <a:pt x="144716" y="63500"/>
                  </a:lnTo>
                  <a:lnTo>
                    <a:pt x="143929" y="63246"/>
                  </a:lnTo>
                  <a:lnTo>
                    <a:pt x="145110" y="62611"/>
                  </a:lnTo>
                  <a:lnTo>
                    <a:pt x="145897" y="61341"/>
                  </a:lnTo>
                  <a:lnTo>
                    <a:pt x="147193" y="61341"/>
                  </a:lnTo>
                  <a:lnTo>
                    <a:pt x="146405" y="62103"/>
                  </a:lnTo>
                  <a:lnTo>
                    <a:pt x="147980" y="61341"/>
                  </a:lnTo>
                  <a:lnTo>
                    <a:pt x="148501" y="61087"/>
                  </a:lnTo>
                  <a:lnTo>
                    <a:pt x="148767" y="60960"/>
                  </a:lnTo>
                  <a:lnTo>
                    <a:pt x="147218" y="61087"/>
                  </a:lnTo>
                  <a:lnTo>
                    <a:pt x="148336" y="60071"/>
                  </a:lnTo>
                  <a:lnTo>
                    <a:pt x="146532" y="59817"/>
                  </a:lnTo>
                  <a:lnTo>
                    <a:pt x="148437" y="59436"/>
                  </a:lnTo>
                  <a:lnTo>
                    <a:pt x="148107" y="59690"/>
                  </a:lnTo>
                  <a:lnTo>
                    <a:pt x="148678" y="59436"/>
                  </a:lnTo>
                  <a:lnTo>
                    <a:pt x="149809" y="58928"/>
                  </a:lnTo>
                  <a:lnTo>
                    <a:pt x="150710" y="59296"/>
                  </a:lnTo>
                  <a:lnTo>
                    <a:pt x="150495" y="59512"/>
                  </a:lnTo>
                  <a:lnTo>
                    <a:pt x="150266" y="59766"/>
                  </a:lnTo>
                  <a:lnTo>
                    <a:pt x="149987" y="59969"/>
                  </a:lnTo>
                  <a:lnTo>
                    <a:pt x="150495" y="59842"/>
                  </a:lnTo>
                  <a:lnTo>
                    <a:pt x="150888" y="59728"/>
                  </a:lnTo>
                  <a:lnTo>
                    <a:pt x="150749" y="59309"/>
                  </a:lnTo>
                  <a:lnTo>
                    <a:pt x="151879" y="58166"/>
                  </a:lnTo>
                  <a:lnTo>
                    <a:pt x="152984" y="58039"/>
                  </a:lnTo>
                  <a:lnTo>
                    <a:pt x="153174" y="58166"/>
                  </a:lnTo>
                  <a:lnTo>
                    <a:pt x="153301" y="59436"/>
                  </a:lnTo>
                  <a:lnTo>
                    <a:pt x="153416" y="59563"/>
                  </a:lnTo>
                  <a:lnTo>
                    <a:pt x="153797" y="58420"/>
                  </a:lnTo>
                  <a:lnTo>
                    <a:pt x="156578" y="58166"/>
                  </a:lnTo>
                  <a:lnTo>
                    <a:pt x="156629" y="58039"/>
                  </a:lnTo>
                  <a:lnTo>
                    <a:pt x="156845" y="57531"/>
                  </a:lnTo>
                  <a:lnTo>
                    <a:pt x="156908" y="57277"/>
                  </a:lnTo>
                  <a:lnTo>
                    <a:pt x="157048" y="57023"/>
                  </a:lnTo>
                  <a:lnTo>
                    <a:pt x="156959" y="57442"/>
                  </a:lnTo>
                  <a:lnTo>
                    <a:pt x="157073" y="57785"/>
                  </a:lnTo>
                  <a:lnTo>
                    <a:pt x="157213" y="57912"/>
                  </a:lnTo>
                  <a:lnTo>
                    <a:pt x="157530" y="57023"/>
                  </a:lnTo>
                  <a:lnTo>
                    <a:pt x="158394" y="57023"/>
                  </a:lnTo>
                  <a:lnTo>
                    <a:pt x="158445" y="57531"/>
                  </a:lnTo>
                  <a:lnTo>
                    <a:pt x="160439" y="57023"/>
                  </a:lnTo>
                  <a:lnTo>
                    <a:pt x="159829" y="56896"/>
                  </a:lnTo>
                  <a:lnTo>
                    <a:pt x="157365" y="56388"/>
                  </a:lnTo>
                  <a:lnTo>
                    <a:pt x="159854" y="56261"/>
                  </a:lnTo>
                  <a:lnTo>
                    <a:pt x="159702" y="56388"/>
                  </a:lnTo>
                  <a:lnTo>
                    <a:pt x="159486" y="56642"/>
                  </a:lnTo>
                  <a:lnTo>
                    <a:pt x="161315" y="56261"/>
                  </a:lnTo>
                  <a:lnTo>
                    <a:pt x="161925" y="56134"/>
                  </a:lnTo>
                  <a:lnTo>
                    <a:pt x="163499" y="54737"/>
                  </a:lnTo>
                  <a:lnTo>
                    <a:pt x="163639" y="54610"/>
                  </a:lnTo>
                  <a:lnTo>
                    <a:pt x="163779" y="54483"/>
                  </a:lnTo>
                  <a:lnTo>
                    <a:pt x="166014" y="53975"/>
                  </a:lnTo>
                  <a:lnTo>
                    <a:pt x="167055" y="54686"/>
                  </a:lnTo>
                  <a:lnTo>
                    <a:pt x="168313" y="53975"/>
                  </a:lnTo>
                  <a:lnTo>
                    <a:pt x="170980" y="51689"/>
                  </a:lnTo>
                  <a:lnTo>
                    <a:pt x="171577" y="51181"/>
                  </a:lnTo>
                  <a:lnTo>
                    <a:pt x="171881" y="50546"/>
                  </a:lnTo>
                  <a:lnTo>
                    <a:pt x="172237" y="49784"/>
                  </a:lnTo>
                  <a:lnTo>
                    <a:pt x="172783" y="48641"/>
                  </a:lnTo>
                  <a:lnTo>
                    <a:pt x="172783" y="48387"/>
                  </a:lnTo>
                  <a:close/>
                </a:path>
                <a:path w="180339" h="84455">
                  <a:moveTo>
                    <a:pt x="173101" y="9410"/>
                  </a:moveTo>
                  <a:lnTo>
                    <a:pt x="172237" y="8432"/>
                  </a:lnTo>
                  <a:lnTo>
                    <a:pt x="172593" y="8890"/>
                  </a:lnTo>
                  <a:lnTo>
                    <a:pt x="172872" y="9194"/>
                  </a:lnTo>
                  <a:lnTo>
                    <a:pt x="173101" y="9410"/>
                  </a:lnTo>
                  <a:close/>
                </a:path>
                <a:path w="180339" h="84455">
                  <a:moveTo>
                    <a:pt x="173151" y="47879"/>
                  </a:moveTo>
                  <a:lnTo>
                    <a:pt x="172783" y="48387"/>
                  </a:lnTo>
                  <a:lnTo>
                    <a:pt x="172910" y="48387"/>
                  </a:lnTo>
                  <a:lnTo>
                    <a:pt x="173151" y="47879"/>
                  </a:lnTo>
                  <a:close/>
                </a:path>
                <a:path w="180339" h="84455">
                  <a:moveTo>
                    <a:pt x="174853" y="35852"/>
                  </a:moveTo>
                  <a:lnTo>
                    <a:pt x="174205" y="36728"/>
                  </a:lnTo>
                  <a:lnTo>
                    <a:pt x="174485" y="36906"/>
                  </a:lnTo>
                  <a:lnTo>
                    <a:pt x="174612" y="36309"/>
                  </a:lnTo>
                  <a:lnTo>
                    <a:pt x="174853" y="35852"/>
                  </a:lnTo>
                  <a:close/>
                </a:path>
                <a:path w="180339" h="84455">
                  <a:moveTo>
                    <a:pt x="175552" y="28270"/>
                  </a:moveTo>
                  <a:lnTo>
                    <a:pt x="175425" y="28282"/>
                  </a:lnTo>
                  <a:lnTo>
                    <a:pt x="175234" y="28359"/>
                  </a:lnTo>
                  <a:lnTo>
                    <a:pt x="175450" y="28333"/>
                  </a:lnTo>
                  <a:close/>
                </a:path>
                <a:path w="180339" h="84455">
                  <a:moveTo>
                    <a:pt x="177533" y="26098"/>
                  </a:moveTo>
                  <a:lnTo>
                    <a:pt x="177139" y="25527"/>
                  </a:lnTo>
                  <a:lnTo>
                    <a:pt x="176911" y="26035"/>
                  </a:lnTo>
                  <a:lnTo>
                    <a:pt x="176784" y="26403"/>
                  </a:lnTo>
                  <a:lnTo>
                    <a:pt x="177533" y="26098"/>
                  </a:lnTo>
                  <a:close/>
                </a:path>
                <a:path w="180339" h="84455">
                  <a:moveTo>
                    <a:pt x="178574" y="16433"/>
                  </a:moveTo>
                  <a:lnTo>
                    <a:pt x="178562" y="16268"/>
                  </a:lnTo>
                  <a:lnTo>
                    <a:pt x="178498" y="16446"/>
                  </a:lnTo>
                  <a:lnTo>
                    <a:pt x="178485" y="16611"/>
                  </a:lnTo>
                  <a:lnTo>
                    <a:pt x="178574" y="16433"/>
                  </a:lnTo>
                  <a:close/>
                </a:path>
                <a:path w="180339" h="84455">
                  <a:moveTo>
                    <a:pt x="180327" y="21971"/>
                  </a:moveTo>
                  <a:lnTo>
                    <a:pt x="180238" y="20955"/>
                  </a:lnTo>
                  <a:lnTo>
                    <a:pt x="180200" y="20574"/>
                  </a:lnTo>
                  <a:lnTo>
                    <a:pt x="180111" y="20320"/>
                  </a:lnTo>
                  <a:lnTo>
                    <a:pt x="179717" y="19685"/>
                  </a:lnTo>
                  <a:lnTo>
                    <a:pt x="179514" y="19304"/>
                  </a:lnTo>
                  <a:lnTo>
                    <a:pt x="179158" y="18288"/>
                  </a:lnTo>
                  <a:lnTo>
                    <a:pt x="178562" y="18796"/>
                  </a:lnTo>
                  <a:lnTo>
                    <a:pt x="178879" y="18923"/>
                  </a:lnTo>
                  <a:lnTo>
                    <a:pt x="178536" y="19685"/>
                  </a:lnTo>
                  <a:lnTo>
                    <a:pt x="178015" y="19431"/>
                  </a:lnTo>
                  <a:lnTo>
                    <a:pt x="177736" y="19050"/>
                  </a:lnTo>
                  <a:lnTo>
                    <a:pt x="177444" y="18669"/>
                  </a:lnTo>
                  <a:lnTo>
                    <a:pt x="177228" y="17907"/>
                  </a:lnTo>
                  <a:lnTo>
                    <a:pt x="178079" y="19050"/>
                  </a:lnTo>
                  <a:lnTo>
                    <a:pt x="178269" y="17907"/>
                  </a:lnTo>
                  <a:lnTo>
                    <a:pt x="178371" y="17272"/>
                  </a:lnTo>
                  <a:lnTo>
                    <a:pt x="178435" y="16891"/>
                  </a:lnTo>
                  <a:lnTo>
                    <a:pt x="178473" y="16637"/>
                  </a:lnTo>
                  <a:lnTo>
                    <a:pt x="178320" y="16891"/>
                  </a:lnTo>
                  <a:lnTo>
                    <a:pt x="178015" y="16764"/>
                  </a:lnTo>
                  <a:lnTo>
                    <a:pt x="177825" y="16891"/>
                  </a:lnTo>
                  <a:lnTo>
                    <a:pt x="178104" y="14732"/>
                  </a:lnTo>
                  <a:lnTo>
                    <a:pt x="176390" y="17272"/>
                  </a:lnTo>
                  <a:lnTo>
                    <a:pt x="176212" y="16129"/>
                  </a:lnTo>
                  <a:lnTo>
                    <a:pt x="176022" y="14859"/>
                  </a:lnTo>
                  <a:lnTo>
                    <a:pt x="176403" y="14732"/>
                  </a:lnTo>
                  <a:lnTo>
                    <a:pt x="175844" y="13970"/>
                  </a:lnTo>
                  <a:lnTo>
                    <a:pt x="174993" y="13716"/>
                  </a:lnTo>
                  <a:lnTo>
                    <a:pt x="174498" y="13081"/>
                  </a:lnTo>
                  <a:lnTo>
                    <a:pt x="174586" y="12547"/>
                  </a:lnTo>
                  <a:lnTo>
                    <a:pt x="174752" y="12192"/>
                  </a:lnTo>
                  <a:lnTo>
                    <a:pt x="175323" y="13462"/>
                  </a:lnTo>
                  <a:lnTo>
                    <a:pt x="175907" y="13081"/>
                  </a:lnTo>
                  <a:lnTo>
                    <a:pt x="174866" y="12065"/>
                  </a:lnTo>
                  <a:lnTo>
                    <a:pt x="173024" y="12192"/>
                  </a:lnTo>
                  <a:lnTo>
                    <a:pt x="172681" y="10795"/>
                  </a:lnTo>
                  <a:lnTo>
                    <a:pt x="173316" y="10922"/>
                  </a:lnTo>
                  <a:lnTo>
                    <a:pt x="173799" y="11557"/>
                  </a:lnTo>
                  <a:lnTo>
                    <a:pt x="174383" y="11811"/>
                  </a:lnTo>
                  <a:lnTo>
                    <a:pt x="174231" y="10795"/>
                  </a:lnTo>
                  <a:lnTo>
                    <a:pt x="174129" y="10160"/>
                  </a:lnTo>
                  <a:lnTo>
                    <a:pt x="173850" y="10160"/>
                  </a:lnTo>
                  <a:lnTo>
                    <a:pt x="173101" y="9525"/>
                  </a:lnTo>
                  <a:lnTo>
                    <a:pt x="172770" y="9144"/>
                  </a:lnTo>
                  <a:lnTo>
                    <a:pt x="171450" y="7874"/>
                  </a:lnTo>
                  <a:lnTo>
                    <a:pt x="171818" y="8382"/>
                  </a:lnTo>
                  <a:lnTo>
                    <a:pt x="169341" y="9144"/>
                  </a:lnTo>
                  <a:lnTo>
                    <a:pt x="168935" y="8128"/>
                  </a:lnTo>
                  <a:lnTo>
                    <a:pt x="168630" y="7366"/>
                  </a:lnTo>
                  <a:lnTo>
                    <a:pt x="168529" y="7112"/>
                  </a:lnTo>
                  <a:lnTo>
                    <a:pt x="165976" y="7366"/>
                  </a:lnTo>
                  <a:lnTo>
                    <a:pt x="168414" y="7112"/>
                  </a:lnTo>
                  <a:lnTo>
                    <a:pt x="166573" y="6858"/>
                  </a:lnTo>
                  <a:lnTo>
                    <a:pt x="166979" y="6223"/>
                  </a:lnTo>
                  <a:lnTo>
                    <a:pt x="166966" y="5969"/>
                  </a:lnTo>
                  <a:lnTo>
                    <a:pt x="166611" y="5461"/>
                  </a:lnTo>
                  <a:lnTo>
                    <a:pt x="166090" y="5207"/>
                  </a:lnTo>
                  <a:lnTo>
                    <a:pt x="165836" y="5080"/>
                  </a:lnTo>
                  <a:lnTo>
                    <a:pt x="166179" y="4826"/>
                  </a:lnTo>
                  <a:lnTo>
                    <a:pt x="164909" y="5207"/>
                  </a:lnTo>
                  <a:lnTo>
                    <a:pt x="164871" y="5080"/>
                  </a:lnTo>
                  <a:lnTo>
                    <a:pt x="164719" y="4445"/>
                  </a:lnTo>
                  <a:lnTo>
                    <a:pt x="164553" y="3810"/>
                  </a:lnTo>
                  <a:lnTo>
                    <a:pt x="162788" y="4445"/>
                  </a:lnTo>
                  <a:lnTo>
                    <a:pt x="162801" y="4064"/>
                  </a:lnTo>
                  <a:lnTo>
                    <a:pt x="162229" y="4064"/>
                  </a:lnTo>
                  <a:lnTo>
                    <a:pt x="162090" y="4318"/>
                  </a:lnTo>
                  <a:lnTo>
                    <a:pt x="159842" y="5080"/>
                  </a:lnTo>
                  <a:lnTo>
                    <a:pt x="159626" y="4826"/>
                  </a:lnTo>
                  <a:lnTo>
                    <a:pt x="157289" y="2159"/>
                  </a:lnTo>
                  <a:lnTo>
                    <a:pt x="154114" y="3556"/>
                  </a:lnTo>
                  <a:lnTo>
                    <a:pt x="151485" y="3937"/>
                  </a:lnTo>
                  <a:lnTo>
                    <a:pt x="150990" y="4953"/>
                  </a:lnTo>
                  <a:lnTo>
                    <a:pt x="148666" y="5461"/>
                  </a:lnTo>
                  <a:lnTo>
                    <a:pt x="148399" y="5334"/>
                  </a:lnTo>
                  <a:lnTo>
                    <a:pt x="147866" y="5080"/>
                  </a:lnTo>
                  <a:lnTo>
                    <a:pt x="149009" y="4572"/>
                  </a:lnTo>
                  <a:lnTo>
                    <a:pt x="149301" y="4445"/>
                  </a:lnTo>
                  <a:lnTo>
                    <a:pt x="148005" y="3937"/>
                  </a:lnTo>
                  <a:lnTo>
                    <a:pt x="147015" y="4064"/>
                  </a:lnTo>
                  <a:lnTo>
                    <a:pt x="145821" y="4445"/>
                  </a:lnTo>
                  <a:lnTo>
                    <a:pt x="146050" y="4191"/>
                  </a:lnTo>
                  <a:lnTo>
                    <a:pt x="145402" y="3683"/>
                  </a:lnTo>
                  <a:lnTo>
                    <a:pt x="144526" y="3797"/>
                  </a:lnTo>
                  <a:lnTo>
                    <a:pt x="144462" y="3937"/>
                  </a:lnTo>
                  <a:lnTo>
                    <a:pt x="144653" y="4445"/>
                  </a:lnTo>
                  <a:lnTo>
                    <a:pt x="145211" y="4445"/>
                  </a:lnTo>
                  <a:lnTo>
                    <a:pt x="144576" y="5715"/>
                  </a:lnTo>
                  <a:lnTo>
                    <a:pt x="146265" y="4572"/>
                  </a:lnTo>
                  <a:lnTo>
                    <a:pt x="146646" y="4953"/>
                  </a:lnTo>
                  <a:lnTo>
                    <a:pt x="146913" y="5588"/>
                  </a:lnTo>
                  <a:lnTo>
                    <a:pt x="146100" y="5842"/>
                  </a:lnTo>
                  <a:lnTo>
                    <a:pt x="147320" y="6477"/>
                  </a:lnTo>
                  <a:lnTo>
                    <a:pt x="147154" y="5334"/>
                  </a:lnTo>
                  <a:lnTo>
                    <a:pt x="148196" y="6096"/>
                  </a:lnTo>
                  <a:lnTo>
                    <a:pt x="149326" y="5842"/>
                  </a:lnTo>
                  <a:lnTo>
                    <a:pt x="149225" y="5969"/>
                  </a:lnTo>
                  <a:lnTo>
                    <a:pt x="149174" y="6197"/>
                  </a:lnTo>
                  <a:lnTo>
                    <a:pt x="149529" y="6731"/>
                  </a:lnTo>
                  <a:lnTo>
                    <a:pt x="148818" y="6604"/>
                  </a:lnTo>
                  <a:lnTo>
                    <a:pt x="150901" y="7239"/>
                  </a:lnTo>
                  <a:lnTo>
                    <a:pt x="151307" y="6731"/>
                  </a:lnTo>
                  <a:lnTo>
                    <a:pt x="152006" y="5842"/>
                  </a:lnTo>
                  <a:lnTo>
                    <a:pt x="152209" y="5588"/>
                  </a:lnTo>
                  <a:lnTo>
                    <a:pt x="152958" y="6604"/>
                  </a:lnTo>
                  <a:lnTo>
                    <a:pt x="152781" y="6731"/>
                  </a:lnTo>
                  <a:lnTo>
                    <a:pt x="155702" y="6477"/>
                  </a:lnTo>
                  <a:lnTo>
                    <a:pt x="153098" y="5842"/>
                  </a:lnTo>
                  <a:lnTo>
                    <a:pt x="153670" y="5588"/>
                  </a:lnTo>
                  <a:lnTo>
                    <a:pt x="153962" y="5461"/>
                  </a:lnTo>
                  <a:lnTo>
                    <a:pt x="155384" y="4826"/>
                  </a:lnTo>
                  <a:lnTo>
                    <a:pt x="156298" y="6477"/>
                  </a:lnTo>
                  <a:lnTo>
                    <a:pt x="156641" y="7239"/>
                  </a:lnTo>
                  <a:lnTo>
                    <a:pt x="157022" y="6350"/>
                  </a:lnTo>
                  <a:lnTo>
                    <a:pt x="157886" y="6604"/>
                  </a:lnTo>
                  <a:lnTo>
                    <a:pt x="157734" y="6985"/>
                  </a:lnTo>
                  <a:lnTo>
                    <a:pt x="158915" y="6477"/>
                  </a:lnTo>
                  <a:lnTo>
                    <a:pt x="157594" y="6477"/>
                  </a:lnTo>
                  <a:lnTo>
                    <a:pt x="157772" y="6350"/>
                  </a:lnTo>
                  <a:lnTo>
                    <a:pt x="158318" y="5969"/>
                  </a:lnTo>
                  <a:lnTo>
                    <a:pt x="159613" y="6985"/>
                  </a:lnTo>
                  <a:lnTo>
                    <a:pt x="162382" y="6223"/>
                  </a:lnTo>
                  <a:lnTo>
                    <a:pt x="162356" y="6896"/>
                  </a:lnTo>
                  <a:lnTo>
                    <a:pt x="162725" y="6858"/>
                  </a:lnTo>
                  <a:lnTo>
                    <a:pt x="162725" y="7315"/>
                  </a:lnTo>
                  <a:lnTo>
                    <a:pt x="162725" y="7581"/>
                  </a:lnTo>
                  <a:lnTo>
                    <a:pt x="162852" y="7493"/>
                  </a:lnTo>
                  <a:lnTo>
                    <a:pt x="162737" y="8636"/>
                  </a:lnTo>
                  <a:lnTo>
                    <a:pt x="164528" y="7112"/>
                  </a:lnTo>
                  <a:lnTo>
                    <a:pt x="165455" y="8001"/>
                  </a:lnTo>
                  <a:lnTo>
                    <a:pt x="165468" y="8255"/>
                  </a:lnTo>
                  <a:lnTo>
                    <a:pt x="164922" y="8890"/>
                  </a:lnTo>
                  <a:lnTo>
                    <a:pt x="163906" y="8128"/>
                  </a:lnTo>
                  <a:lnTo>
                    <a:pt x="164896" y="9144"/>
                  </a:lnTo>
                  <a:lnTo>
                    <a:pt x="165201" y="8890"/>
                  </a:lnTo>
                  <a:lnTo>
                    <a:pt x="166116" y="8128"/>
                  </a:lnTo>
                  <a:lnTo>
                    <a:pt x="167030" y="10414"/>
                  </a:lnTo>
                  <a:lnTo>
                    <a:pt x="168046" y="10541"/>
                  </a:lnTo>
                  <a:lnTo>
                    <a:pt x="167982" y="10668"/>
                  </a:lnTo>
                  <a:lnTo>
                    <a:pt x="167919" y="10858"/>
                  </a:lnTo>
                  <a:lnTo>
                    <a:pt x="167894" y="11112"/>
                  </a:lnTo>
                  <a:lnTo>
                    <a:pt x="168122" y="11252"/>
                  </a:lnTo>
                  <a:lnTo>
                    <a:pt x="168630" y="10541"/>
                  </a:lnTo>
                  <a:lnTo>
                    <a:pt x="168910" y="10248"/>
                  </a:lnTo>
                  <a:lnTo>
                    <a:pt x="168592" y="10502"/>
                  </a:lnTo>
                  <a:lnTo>
                    <a:pt x="168325" y="10566"/>
                  </a:lnTo>
                  <a:lnTo>
                    <a:pt x="168059" y="10541"/>
                  </a:lnTo>
                  <a:lnTo>
                    <a:pt x="168706" y="9525"/>
                  </a:lnTo>
                  <a:lnTo>
                    <a:pt x="170218" y="11430"/>
                  </a:lnTo>
                  <a:lnTo>
                    <a:pt x="171907" y="12065"/>
                  </a:lnTo>
                  <a:lnTo>
                    <a:pt x="171869" y="12319"/>
                  </a:lnTo>
                  <a:lnTo>
                    <a:pt x="173710" y="15113"/>
                  </a:lnTo>
                  <a:lnTo>
                    <a:pt x="173850" y="15367"/>
                  </a:lnTo>
                  <a:lnTo>
                    <a:pt x="173951" y="15621"/>
                  </a:lnTo>
                  <a:lnTo>
                    <a:pt x="174167" y="16383"/>
                  </a:lnTo>
                  <a:lnTo>
                    <a:pt x="173990" y="16510"/>
                  </a:lnTo>
                  <a:lnTo>
                    <a:pt x="175044" y="16129"/>
                  </a:lnTo>
                  <a:lnTo>
                    <a:pt x="175831" y="17526"/>
                  </a:lnTo>
                  <a:lnTo>
                    <a:pt x="175933" y="17741"/>
                  </a:lnTo>
                  <a:lnTo>
                    <a:pt x="176314" y="18796"/>
                  </a:lnTo>
                  <a:lnTo>
                    <a:pt x="175653" y="19050"/>
                  </a:lnTo>
                  <a:lnTo>
                    <a:pt x="175348" y="18923"/>
                  </a:lnTo>
                  <a:lnTo>
                    <a:pt x="174904" y="18415"/>
                  </a:lnTo>
                  <a:lnTo>
                    <a:pt x="175183" y="19392"/>
                  </a:lnTo>
                  <a:lnTo>
                    <a:pt x="174917" y="19329"/>
                  </a:lnTo>
                  <a:lnTo>
                    <a:pt x="174739" y="19291"/>
                  </a:lnTo>
                  <a:lnTo>
                    <a:pt x="175272" y="19659"/>
                  </a:lnTo>
                  <a:lnTo>
                    <a:pt x="175196" y="19443"/>
                  </a:lnTo>
                  <a:lnTo>
                    <a:pt x="175590" y="19558"/>
                  </a:lnTo>
                  <a:lnTo>
                    <a:pt x="175895" y="19812"/>
                  </a:lnTo>
                  <a:lnTo>
                    <a:pt x="176212" y="20574"/>
                  </a:lnTo>
                  <a:lnTo>
                    <a:pt x="175323" y="20447"/>
                  </a:lnTo>
                  <a:lnTo>
                    <a:pt x="176453" y="22987"/>
                  </a:lnTo>
                  <a:lnTo>
                    <a:pt x="176555" y="23749"/>
                  </a:lnTo>
                  <a:lnTo>
                    <a:pt x="176314" y="25273"/>
                  </a:lnTo>
                  <a:lnTo>
                    <a:pt x="177076" y="25400"/>
                  </a:lnTo>
                  <a:lnTo>
                    <a:pt x="178485" y="23622"/>
                  </a:lnTo>
                  <a:lnTo>
                    <a:pt x="178981" y="25908"/>
                  </a:lnTo>
                  <a:lnTo>
                    <a:pt x="178549" y="25908"/>
                  </a:lnTo>
                  <a:lnTo>
                    <a:pt x="177977" y="26009"/>
                  </a:lnTo>
                  <a:lnTo>
                    <a:pt x="177761" y="26416"/>
                  </a:lnTo>
                  <a:lnTo>
                    <a:pt x="177647" y="26250"/>
                  </a:lnTo>
                  <a:lnTo>
                    <a:pt x="177546" y="26797"/>
                  </a:lnTo>
                  <a:lnTo>
                    <a:pt x="176936" y="26797"/>
                  </a:lnTo>
                  <a:lnTo>
                    <a:pt x="177050" y="27305"/>
                  </a:lnTo>
                  <a:lnTo>
                    <a:pt x="176593" y="27178"/>
                  </a:lnTo>
                  <a:lnTo>
                    <a:pt x="176720" y="26797"/>
                  </a:lnTo>
                  <a:lnTo>
                    <a:pt x="176809" y="26670"/>
                  </a:lnTo>
                  <a:lnTo>
                    <a:pt x="176796" y="26416"/>
                  </a:lnTo>
                  <a:lnTo>
                    <a:pt x="176695" y="26289"/>
                  </a:lnTo>
                  <a:lnTo>
                    <a:pt x="176669" y="26416"/>
                  </a:lnTo>
                  <a:lnTo>
                    <a:pt x="176504" y="27051"/>
                  </a:lnTo>
                  <a:lnTo>
                    <a:pt x="176047" y="28067"/>
                  </a:lnTo>
                  <a:lnTo>
                    <a:pt x="175552" y="28321"/>
                  </a:lnTo>
                  <a:lnTo>
                    <a:pt x="175907" y="28321"/>
                  </a:lnTo>
                  <a:lnTo>
                    <a:pt x="176364" y="28448"/>
                  </a:lnTo>
                  <a:lnTo>
                    <a:pt x="176276" y="30607"/>
                  </a:lnTo>
                  <a:lnTo>
                    <a:pt x="175602" y="29464"/>
                  </a:lnTo>
                  <a:lnTo>
                    <a:pt x="175120" y="30226"/>
                  </a:lnTo>
                  <a:lnTo>
                    <a:pt x="175374" y="30607"/>
                  </a:lnTo>
                  <a:lnTo>
                    <a:pt x="175361" y="30861"/>
                  </a:lnTo>
                  <a:lnTo>
                    <a:pt x="174790" y="31623"/>
                  </a:lnTo>
                  <a:lnTo>
                    <a:pt x="175666" y="31877"/>
                  </a:lnTo>
                  <a:lnTo>
                    <a:pt x="175552" y="32258"/>
                  </a:lnTo>
                  <a:lnTo>
                    <a:pt x="175120" y="32258"/>
                  </a:lnTo>
                  <a:lnTo>
                    <a:pt x="174840" y="32385"/>
                  </a:lnTo>
                  <a:lnTo>
                    <a:pt x="174942" y="32766"/>
                  </a:lnTo>
                  <a:lnTo>
                    <a:pt x="174980" y="33528"/>
                  </a:lnTo>
                  <a:lnTo>
                    <a:pt x="173990" y="36068"/>
                  </a:lnTo>
                  <a:lnTo>
                    <a:pt x="174967" y="35648"/>
                  </a:lnTo>
                  <a:lnTo>
                    <a:pt x="174853" y="35852"/>
                  </a:lnTo>
                  <a:lnTo>
                    <a:pt x="175018" y="35623"/>
                  </a:lnTo>
                  <a:lnTo>
                    <a:pt x="175158" y="35560"/>
                  </a:lnTo>
                  <a:lnTo>
                    <a:pt x="175234" y="35420"/>
                  </a:lnTo>
                  <a:lnTo>
                    <a:pt x="175171" y="38100"/>
                  </a:lnTo>
                  <a:lnTo>
                    <a:pt x="175044" y="38481"/>
                  </a:lnTo>
                  <a:lnTo>
                    <a:pt x="172974" y="40767"/>
                  </a:lnTo>
                  <a:lnTo>
                    <a:pt x="172072" y="43307"/>
                  </a:lnTo>
                  <a:lnTo>
                    <a:pt x="171805" y="43180"/>
                  </a:lnTo>
                  <a:lnTo>
                    <a:pt x="171462" y="44577"/>
                  </a:lnTo>
                  <a:lnTo>
                    <a:pt x="171361" y="44831"/>
                  </a:lnTo>
                  <a:lnTo>
                    <a:pt x="170484" y="46609"/>
                  </a:lnTo>
                  <a:lnTo>
                    <a:pt x="170434" y="48006"/>
                  </a:lnTo>
                  <a:lnTo>
                    <a:pt x="172351" y="48006"/>
                  </a:lnTo>
                  <a:lnTo>
                    <a:pt x="171500" y="47244"/>
                  </a:lnTo>
                  <a:lnTo>
                    <a:pt x="174498" y="46609"/>
                  </a:lnTo>
                  <a:lnTo>
                    <a:pt x="174472" y="45262"/>
                  </a:lnTo>
                  <a:lnTo>
                    <a:pt x="175082" y="45593"/>
                  </a:lnTo>
                  <a:lnTo>
                    <a:pt x="174967" y="45466"/>
                  </a:lnTo>
                  <a:lnTo>
                    <a:pt x="175374" y="44831"/>
                  </a:lnTo>
                  <a:lnTo>
                    <a:pt x="175539" y="44577"/>
                  </a:lnTo>
                  <a:lnTo>
                    <a:pt x="175958" y="43307"/>
                  </a:lnTo>
                  <a:lnTo>
                    <a:pt x="176263" y="42291"/>
                  </a:lnTo>
                  <a:lnTo>
                    <a:pt x="177038" y="37973"/>
                  </a:lnTo>
                  <a:lnTo>
                    <a:pt x="177292" y="38481"/>
                  </a:lnTo>
                  <a:lnTo>
                    <a:pt x="177711" y="37973"/>
                  </a:lnTo>
                  <a:lnTo>
                    <a:pt x="178117" y="37465"/>
                  </a:lnTo>
                  <a:lnTo>
                    <a:pt x="178650" y="35306"/>
                  </a:lnTo>
                  <a:lnTo>
                    <a:pt x="179095" y="34036"/>
                  </a:lnTo>
                  <a:lnTo>
                    <a:pt x="178790" y="33528"/>
                  </a:lnTo>
                  <a:lnTo>
                    <a:pt x="178955" y="33020"/>
                  </a:lnTo>
                  <a:lnTo>
                    <a:pt x="179031" y="32766"/>
                  </a:lnTo>
                  <a:lnTo>
                    <a:pt x="178333" y="33020"/>
                  </a:lnTo>
                  <a:lnTo>
                    <a:pt x="179146" y="32131"/>
                  </a:lnTo>
                  <a:lnTo>
                    <a:pt x="179666" y="31115"/>
                  </a:lnTo>
                  <a:lnTo>
                    <a:pt x="179768" y="30607"/>
                  </a:lnTo>
                  <a:lnTo>
                    <a:pt x="179857" y="30099"/>
                  </a:lnTo>
                  <a:lnTo>
                    <a:pt x="179857" y="27305"/>
                  </a:lnTo>
                  <a:lnTo>
                    <a:pt x="179832" y="26416"/>
                  </a:lnTo>
                  <a:lnTo>
                    <a:pt x="179819" y="24892"/>
                  </a:lnTo>
                  <a:lnTo>
                    <a:pt x="179247" y="23622"/>
                  </a:lnTo>
                  <a:lnTo>
                    <a:pt x="179082" y="23241"/>
                  </a:lnTo>
                  <a:lnTo>
                    <a:pt x="179082" y="22733"/>
                  </a:lnTo>
                  <a:lnTo>
                    <a:pt x="179870" y="20955"/>
                  </a:lnTo>
                  <a:lnTo>
                    <a:pt x="179920" y="21336"/>
                  </a:lnTo>
                  <a:lnTo>
                    <a:pt x="180327" y="21971"/>
                  </a:lnTo>
                  <a:close/>
                </a:path>
              </a:pathLst>
            </a:custGeom>
            <a:solidFill>
              <a:srgbClr val="FFD38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5" name="object 395"/>
          <p:cNvSpPr txBox="1">
            <a:spLocks noGrp="1"/>
          </p:cNvSpPr>
          <p:nvPr>
            <p:ph type="title"/>
          </p:nvPr>
        </p:nvSpPr>
        <p:spPr>
          <a:xfrm>
            <a:off x="1458454" y="579171"/>
            <a:ext cx="7141845" cy="683895"/>
          </a:xfrm>
          <a:prstGeom prst="rect"/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300" spc="-295" i="0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4300" spc="-630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300" spc="-300" i="0">
                <a:solidFill>
                  <a:srgbClr val="FCB525"/>
                </a:solidFill>
                <a:latin typeface="Tahoma"/>
                <a:cs typeface="Tahoma"/>
              </a:rPr>
              <a:t>SCHOLARSHIP</a:t>
            </a:r>
            <a:r>
              <a:rPr dirty="0" sz="4300" spc="-630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300" spc="-375" i="0">
                <a:solidFill>
                  <a:srgbClr val="FCB525"/>
                </a:solidFill>
                <a:latin typeface="Tahoma"/>
                <a:cs typeface="Tahoma"/>
              </a:rPr>
              <a:t>PHILOSOPHY:</a:t>
            </a:r>
            <a:endParaRPr sz="4300">
              <a:latin typeface="Tahoma"/>
              <a:cs typeface="Tahoma"/>
            </a:endParaRPr>
          </a:p>
        </p:txBody>
      </p:sp>
      <p:sp>
        <p:nvSpPr>
          <p:cNvPr id="396" name="object 396" descr=""/>
          <p:cNvSpPr txBox="1"/>
          <p:nvPr/>
        </p:nvSpPr>
        <p:spPr>
          <a:xfrm>
            <a:off x="650443" y="1173530"/>
            <a:ext cx="8757920" cy="9169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700" marR="5080" indent="-635">
              <a:lnSpc>
                <a:spcPct val="108300"/>
              </a:lnSpc>
              <a:spcBef>
                <a:spcPts val="100"/>
              </a:spcBef>
            </a:pPr>
            <a:r>
              <a:rPr dirty="0" sz="1800">
                <a:solidFill>
                  <a:srgbClr val="414042"/>
                </a:solidFill>
                <a:latin typeface="Trebuchet MS"/>
                <a:cs typeface="Trebuchet MS"/>
              </a:rPr>
              <a:t>At</a:t>
            </a:r>
            <a:r>
              <a:rPr dirty="0" sz="1800" spc="-65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 spc="55">
                <a:solidFill>
                  <a:srgbClr val="414042"/>
                </a:solidFill>
                <a:latin typeface="Trebuchet MS"/>
                <a:cs typeface="Trebuchet MS"/>
              </a:rPr>
              <a:t>HCC,</a:t>
            </a:r>
            <a:r>
              <a:rPr dirty="0" sz="1800" spc="-60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>
                <a:solidFill>
                  <a:srgbClr val="414042"/>
                </a:solidFill>
                <a:latin typeface="Trebuchet MS"/>
                <a:cs typeface="Trebuchet MS"/>
              </a:rPr>
              <a:t>we</a:t>
            </a:r>
            <a:r>
              <a:rPr dirty="0" sz="1800" spc="-60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>
                <a:solidFill>
                  <a:srgbClr val="414042"/>
                </a:solidFill>
                <a:latin typeface="Trebuchet MS"/>
                <a:cs typeface="Trebuchet MS"/>
              </a:rPr>
              <a:t>help</a:t>
            </a:r>
            <a:r>
              <a:rPr dirty="0" sz="1800" spc="-65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>
                <a:solidFill>
                  <a:srgbClr val="414042"/>
                </a:solidFill>
                <a:latin typeface="Trebuchet MS"/>
                <a:cs typeface="Trebuchet MS"/>
              </a:rPr>
              <a:t>students</a:t>
            </a:r>
            <a:r>
              <a:rPr dirty="0" sz="1800" spc="-60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 spc="-50">
                <a:solidFill>
                  <a:srgbClr val="414042"/>
                </a:solidFill>
                <a:latin typeface="Trebuchet MS"/>
                <a:cs typeface="Trebuchet MS"/>
              </a:rPr>
              <a:t>enter</a:t>
            </a:r>
            <a:r>
              <a:rPr dirty="0" sz="1800" spc="-60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 spc="-20">
                <a:solidFill>
                  <a:srgbClr val="414042"/>
                </a:solidFill>
                <a:latin typeface="Trebuchet MS"/>
                <a:cs typeface="Trebuchet MS"/>
              </a:rPr>
              <a:t>the</a:t>
            </a:r>
            <a:r>
              <a:rPr dirty="0" sz="1800" spc="-65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>
                <a:solidFill>
                  <a:srgbClr val="414042"/>
                </a:solidFill>
                <a:latin typeface="Trebuchet MS"/>
                <a:cs typeface="Trebuchet MS"/>
              </a:rPr>
              <a:t>doors</a:t>
            </a:r>
            <a:r>
              <a:rPr dirty="0" sz="1800" spc="-60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>
                <a:solidFill>
                  <a:srgbClr val="414042"/>
                </a:solidFill>
                <a:latin typeface="Trebuchet MS"/>
                <a:cs typeface="Trebuchet MS"/>
              </a:rPr>
              <a:t>of</a:t>
            </a:r>
            <a:r>
              <a:rPr dirty="0" sz="1800" spc="-60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>
                <a:solidFill>
                  <a:srgbClr val="414042"/>
                </a:solidFill>
                <a:latin typeface="Trebuchet MS"/>
                <a:cs typeface="Trebuchet MS"/>
              </a:rPr>
              <a:t>higher</a:t>
            </a:r>
            <a:r>
              <a:rPr dirty="0" sz="1800" spc="-60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>
                <a:solidFill>
                  <a:srgbClr val="414042"/>
                </a:solidFill>
                <a:latin typeface="Trebuchet MS"/>
                <a:cs typeface="Trebuchet MS"/>
              </a:rPr>
              <a:t>education</a:t>
            </a:r>
            <a:r>
              <a:rPr dirty="0" sz="1800" spc="-65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 spc="-25">
                <a:solidFill>
                  <a:srgbClr val="414042"/>
                </a:solidFill>
                <a:latin typeface="Trebuchet MS"/>
                <a:cs typeface="Trebuchet MS"/>
              </a:rPr>
              <a:t>which</a:t>
            </a:r>
            <a:r>
              <a:rPr dirty="0" sz="1800" spc="-60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>
                <a:solidFill>
                  <a:srgbClr val="414042"/>
                </a:solidFill>
                <a:latin typeface="Trebuchet MS"/>
                <a:cs typeface="Trebuchet MS"/>
              </a:rPr>
              <a:t>is</a:t>
            </a:r>
            <a:r>
              <a:rPr dirty="0" sz="1800" spc="-60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 spc="-20">
                <a:solidFill>
                  <a:srgbClr val="414042"/>
                </a:solidFill>
                <a:latin typeface="Trebuchet MS"/>
                <a:cs typeface="Trebuchet MS"/>
              </a:rPr>
              <a:t>the</a:t>
            </a:r>
            <a:r>
              <a:rPr dirty="0" sz="1800" spc="-60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 spc="-75">
                <a:solidFill>
                  <a:srgbClr val="414042"/>
                </a:solidFill>
                <a:latin typeface="Trebuchet MS"/>
                <a:cs typeface="Trebuchet MS"/>
              </a:rPr>
              <a:t>first</a:t>
            </a:r>
            <a:r>
              <a:rPr dirty="0" sz="1800" spc="-65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 spc="-20">
                <a:solidFill>
                  <a:srgbClr val="414042"/>
                </a:solidFill>
                <a:latin typeface="Trebuchet MS"/>
                <a:cs typeface="Trebuchet MS"/>
              </a:rPr>
              <a:t>step</a:t>
            </a:r>
            <a:r>
              <a:rPr dirty="0" sz="1800" spc="500">
                <a:solidFill>
                  <a:srgbClr val="414042"/>
                </a:solidFill>
                <a:latin typeface="Trebuchet MS"/>
                <a:cs typeface="Trebuchet MS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on</a:t>
            </a:r>
            <a:r>
              <a:rPr dirty="0" sz="1800" spc="3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their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road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 spc="65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economic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mobility.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We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 spc="80">
                <a:solidFill>
                  <a:srgbClr val="414042"/>
                </a:solidFill>
                <a:latin typeface="Arial"/>
                <a:cs typeface="Arial"/>
              </a:rPr>
              <a:t>do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by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closing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funding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gap</a:t>
            </a:r>
            <a:r>
              <a:rPr dirty="0" sz="1800" spc="3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 spc="-10">
                <a:solidFill>
                  <a:srgbClr val="414042"/>
                </a:solidFill>
                <a:latin typeface="Arial"/>
                <a:cs typeface="Arial"/>
              </a:rPr>
              <a:t>between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Federal</a:t>
            </a:r>
            <a:r>
              <a:rPr dirty="0" sz="1800" spc="-1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and</a:t>
            </a:r>
            <a:r>
              <a:rPr dirty="0" sz="1800" spc="-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 spc="-10">
                <a:solidFill>
                  <a:srgbClr val="414042"/>
                </a:solidFill>
                <a:latin typeface="Arial"/>
                <a:cs typeface="Arial"/>
              </a:rPr>
              <a:t>State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Grants</a:t>
            </a:r>
            <a:r>
              <a:rPr dirty="0" sz="1800" spc="-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and</a:t>
            </a:r>
            <a:r>
              <a:rPr dirty="0" sz="1800" spc="-1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a</a:t>
            </a:r>
            <a:r>
              <a:rPr dirty="0" sz="1800" spc="-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 spc="-10">
                <a:solidFill>
                  <a:srgbClr val="414042"/>
                </a:solidFill>
                <a:latin typeface="Arial"/>
                <a:cs typeface="Arial"/>
              </a:rPr>
              <a:t>family’s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ability</a:t>
            </a:r>
            <a:r>
              <a:rPr dirty="0" sz="1800" spc="-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 spc="65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dirty="0" sz="1800" spc="-1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pay</a:t>
            </a:r>
            <a:r>
              <a:rPr dirty="0" sz="1800" spc="-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for</a:t>
            </a:r>
            <a:r>
              <a:rPr dirty="0" sz="1800" spc="-1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dirty="0" sz="1800" spc="-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direct</a:t>
            </a:r>
            <a:r>
              <a:rPr dirty="0" sz="1800" spc="-1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cost</a:t>
            </a:r>
            <a:r>
              <a:rPr dirty="0" sz="1800" spc="-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dirty="0" sz="1800" spc="-5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dirty="0" sz="1800" spc="-10">
                <a:solidFill>
                  <a:srgbClr val="414042"/>
                </a:solidFill>
                <a:latin typeface="Arial"/>
                <a:cs typeface="Arial"/>
              </a:rPr>
              <a:t>attendance.</a:t>
            </a:r>
            <a:endParaRPr sz="1800">
              <a:latin typeface="Arial"/>
              <a:cs typeface="Arial"/>
            </a:endParaRPr>
          </a:p>
        </p:txBody>
      </p:sp>
      <p:sp>
        <p:nvSpPr>
          <p:cNvPr id="397" name="object 397" descr=""/>
          <p:cNvSpPr txBox="1"/>
          <p:nvPr/>
        </p:nvSpPr>
        <p:spPr>
          <a:xfrm>
            <a:off x="9621663" y="7312456"/>
            <a:ext cx="13081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17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96138" y="516661"/>
            <a:ext cx="1028065" cy="6752590"/>
          </a:xfrm>
          <a:prstGeom prst="rect">
            <a:avLst/>
          </a:prstGeom>
        </p:spPr>
        <p:txBody>
          <a:bodyPr wrap="square" lIns="0" tIns="35560" rIns="0" bIns="0" rtlCol="0" vert="vert270">
            <a:spAutoFit/>
          </a:bodyPr>
          <a:lstStyle/>
          <a:p>
            <a:pPr marL="12700" marR="5080">
              <a:lnSpc>
                <a:spcPts val="3870"/>
              </a:lnSpc>
              <a:spcBef>
                <a:spcPts val="280"/>
              </a:spcBef>
            </a:pPr>
            <a:r>
              <a:rPr dirty="0" sz="3400" spc="-225">
                <a:solidFill>
                  <a:srgbClr val="FCB525"/>
                </a:solidFill>
                <a:latin typeface="Tahoma"/>
                <a:cs typeface="Tahoma"/>
              </a:rPr>
              <a:t>HCCF</a:t>
            </a:r>
            <a:r>
              <a:rPr dirty="0" sz="3400" spc="-3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400" spc="-170">
                <a:solidFill>
                  <a:srgbClr val="FCB525"/>
                </a:solidFill>
                <a:latin typeface="Tahoma"/>
                <a:cs typeface="Tahoma"/>
              </a:rPr>
              <a:t>Scholarship</a:t>
            </a:r>
            <a:r>
              <a:rPr dirty="0" sz="3400" spc="-3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400" spc="-204">
                <a:solidFill>
                  <a:srgbClr val="FCB525"/>
                </a:solidFill>
                <a:latin typeface="Tahoma"/>
                <a:cs typeface="Tahoma"/>
              </a:rPr>
              <a:t>Demographics</a:t>
            </a:r>
            <a:r>
              <a:rPr dirty="0" sz="3400" spc="-3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400" spc="-10">
                <a:solidFill>
                  <a:srgbClr val="FCB525"/>
                </a:solidFill>
                <a:latin typeface="Tahoma"/>
                <a:cs typeface="Tahoma"/>
              </a:rPr>
              <a:t>Align </a:t>
            </a:r>
            <a:r>
              <a:rPr dirty="0" sz="3400" spc="-170">
                <a:solidFill>
                  <a:srgbClr val="FCB525"/>
                </a:solidFill>
                <a:latin typeface="Tahoma"/>
                <a:cs typeface="Tahoma"/>
              </a:rPr>
              <a:t>with</a:t>
            </a:r>
            <a:r>
              <a:rPr dirty="0" sz="3400" spc="-4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400" spc="-215">
                <a:solidFill>
                  <a:srgbClr val="FCB525"/>
                </a:solidFill>
                <a:latin typeface="Tahoma"/>
                <a:cs typeface="Tahoma"/>
              </a:rPr>
              <a:t>HCC’s</a:t>
            </a:r>
            <a:r>
              <a:rPr dirty="0" sz="3400" spc="-4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400" spc="-185">
                <a:solidFill>
                  <a:srgbClr val="FCB525"/>
                </a:solidFill>
                <a:latin typeface="Tahoma"/>
                <a:cs typeface="Tahoma"/>
              </a:rPr>
              <a:t>Diversity</a:t>
            </a:r>
            <a:r>
              <a:rPr dirty="0" sz="3400" spc="-4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400" spc="-204">
                <a:solidFill>
                  <a:srgbClr val="FCB525"/>
                </a:solidFill>
                <a:latin typeface="Tahoma"/>
                <a:cs typeface="Tahoma"/>
              </a:rPr>
              <a:t>and</a:t>
            </a:r>
            <a:r>
              <a:rPr dirty="0" sz="3400" spc="-4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400" spc="-225">
                <a:solidFill>
                  <a:srgbClr val="FCB525"/>
                </a:solidFill>
                <a:latin typeface="Tahoma"/>
                <a:cs typeface="Tahoma"/>
              </a:rPr>
              <a:t>Inclusion</a:t>
            </a:r>
            <a:r>
              <a:rPr dirty="0" sz="3400" spc="-3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400" spc="-170">
                <a:solidFill>
                  <a:srgbClr val="FCB525"/>
                </a:solidFill>
                <a:latin typeface="Tahoma"/>
                <a:cs typeface="Tahoma"/>
              </a:rPr>
              <a:t>Values</a:t>
            </a:r>
            <a:endParaRPr sz="34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1283206" y="164586"/>
            <a:ext cx="0" cy="7041515"/>
          </a:xfrm>
          <a:custGeom>
            <a:avLst/>
            <a:gdLst/>
            <a:ahLst/>
            <a:cxnLst/>
            <a:rect l="l" t="t" r="r" b="b"/>
            <a:pathLst>
              <a:path w="0" h="7041515">
                <a:moveTo>
                  <a:pt x="0" y="7041159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379786" y="843026"/>
            <a:ext cx="2232660" cy="657860"/>
          </a:xfrm>
          <a:prstGeom prst="rect"/>
        </p:spPr>
        <p:txBody>
          <a:bodyPr wrap="square" lIns="0" tIns="111760" rIns="0" bIns="0" rtlCol="0" vert="horz">
            <a:spAutoFit/>
          </a:bodyPr>
          <a:lstStyle/>
          <a:p>
            <a:pPr marL="518795" marR="5080" indent="-506730">
              <a:lnSpc>
                <a:spcPct val="72900"/>
              </a:lnSpc>
              <a:spcBef>
                <a:spcPts val="880"/>
              </a:spcBef>
            </a:pPr>
            <a:r>
              <a:rPr dirty="0" sz="2400" spc="-80" i="0">
                <a:solidFill>
                  <a:srgbClr val="FCB525"/>
                </a:solidFill>
                <a:latin typeface="Tahoma"/>
                <a:cs typeface="Tahoma"/>
              </a:rPr>
              <a:t>Students</a:t>
            </a:r>
            <a:r>
              <a:rPr dirty="0" sz="2400" spc="-265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155" i="0">
                <a:solidFill>
                  <a:srgbClr val="FCB525"/>
                </a:solidFill>
                <a:latin typeface="Tahoma"/>
                <a:cs typeface="Tahoma"/>
              </a:rPr>
              <a:t>Awarded </a:t>
            </a:r>
            <a:r>
              <a:rPr dirty="0" sz="2400" spc="-150" i="0">
                <a:solidFill>
                  <a:srgbClr val="FCB525"/>
                </a:solidFill>
                <a:latin typeface="Tahoma"/>
                <a:cs typeface="Tahoma"/>
              </a:rPr>
              <a:t>by</a:t>
            </a:r>
            <a:r>
              <a:rPr dirty="0" sz="2400" spc="-320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10" i="0">
                <a:solidFill>
                  <a:srgbClr val="FCB525"/>
                </a:solidFill>
                <a:latin typeface="Tahoma"/>
                <a:cs typeface="Tahoma"/>
              </a:rPr>
              <a:t>Gender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6406804" y="843026"/>
            <a:ext cx="2613660" cy="657860"/>
          </a:xfrm>
          <a:prstGeom prst="rect">
            <a:avLst/>
          </a:prstGeom>
        </p:spPr>
        <p:txBody>
          <a:bodyPr wrap="square" lIns="0" tIns="111760" rIns="0" bIns="0" rtlCol="0" vert="horz">
            <a:spAutoFit/>
          </a:bodyPr>
          <a:lstStyle/>
          <a:p>
            <a:pPr marL="12700" marR="5080" indent="194945">
              <a:lnSpc>
                <a:spcPct val="72900"/>
              </a:lnSpc>
              <a:spcBef>
                <a:spcPts val="880"/>
              </a:spcBef>
            </a:pPr>
            <a:r>
              <a:rPr dirty="0" sz="2400" spc="-80">
                <a:solidFill>
                  <a:srgbClr val="FCB525"/>
                </a:solidFill>
                <a:latin typeface="Tahoma"/>
                <a:cs typeface="Tahoma"/>
              </a:rPr>
              <a:t>Students</a:t>
            </a:r>
            <a:r>
              <a:rPr dirty="0" sz="2400" spc="-26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20">
                <a:solidFill>
                  <a:srgbClr val="FCB525"/>
                </a:solidFill>
                <a:latin typeface="Tahoma"/>
                <a:cs typeface="Tahoma"/>
              </a:rPr>
              <a:t>Awarded </a:t>
            </a:r>
            <a:r>
              <a:rPr dirty="0" sz="2400" spc="-150">
                <a:solidFill>
                  <a:srgbClr val="FCB525"/>
                </a:solidFill>
                <a:latin typeface="Tahoma"/>
                <a:cs typeface="Tahoma"/>
              </a:rPr>
              <a:t>by</a:t>
            </a:r>
            <a:r>
              <a:rPr dirty="0" sz="2400" spc="-31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100">
                <a:solidFill>
                  <a:srgbClr val="FCB525"/>
                </a:solidFill>
                <a:latin typeface="Tahoma"/>
                <a:cs typeface="Tahoma"/>
              </a:rPr>
              <a:t>Ethnic</a:t>
            </a:r>
            <a:r>
              <a:rPr dirty="0" sz="2400" spc="-31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120">
                <a:solidFill>
                  <a:srgbClr val="FCB525"/>
                </a:solidFill>
                <a:latin typeface="Tahoma"/>
                <a:cs typeface="Tahoma"/>
              </a:rPr>
              <a:t>Background</a:t>
            </a:r>
            <a:endParaRPr sz="2400">
              <a:latin typeface="Tahoma"/>
              <a:cs typeface="Tahoma"/>
            </a:endParaRPr>
          </a:p>
        </p:txBody>
      </p:sp>
      <p:grpSp>
        <p:nvGrpSpPr>
          <p:cNvPr id="6" name="object 6" descr=""/>
          <p:cNvGrpSpPr/>
          <p:nvPr/>
        </p:nvGrpSpPr>
        <p:grpSpPr>
          <a:xfrm>
            <a:off x="2315838" y="2746303"/>
            <a:ext cx="2361565" cy="2363470"/>
            <a:chOff x="2315838" y="2746303"/>
            <a:chExt cx="2361565" cy="2363470"/>
          </a:xfrm>
        </p:grpSpPr>
        <p:sp>
          <p:nvSpPr>
            <p:cNvPr id="7" name="object 7" descr=""/>
            <p:cNvSpPr/>
            <p:nvPr/>
          </p:nvSpPr>
          <p:spPr>
            <a:xfrm>
              <a:off x="3274722" y="2749616"/>
              <a:ext cx="1402715" cy="2360295"/>
            </a:xfrm>
            <a:custGeom>
              <a:avLst/>
              <a:gdLst/>
              <a:ahLst/>
              <a:cxnLst/>
              <a:rect l="l" t="t" r="r" b="b"/>
              <a:pathLst>
                <a:path w="1402714" h="2360295">
                  <a:moveTo>
                    <a:pt x="221526" y="0"/>
                  </a:moveTo>
                  <a:lnTo>
                    <a:pt x="221526" y="1177925"/>
                  </a:lnTo>
                  <a:lnTo>
                    <a:pt x="0" y="2338476"/>
                  </a:lnTo>
                  <a:lnTo>
                    <a:pt x="53083" y="2347457"/>
                  </a:lnTo>
                  <a:lnTo>
                    <a:pt x="105985" y="2354004"/>
                  </a:lnTo>
                  <a:lnTo>
                    <a:pt x="158703" y="2358116"/>
                  </a:lnTo>
                  <a:lnTo>
                    <a:pt x="211239" y="2359795"/>
                  </a:lnTo>
                  <a:lnTo>
                    <a:pt x="263591" y="2359039"/>
                  </a:lnTo>
                  <a:lnTo>
                    <a:pt x="315760" y="2355850"/>
                  </a:lnTo>
                  <a:lnTo>
                    <a:pt x="367479" y="2350379"/>
                  </a:lnTo>
                  <a:lnTo>
                    <a:pt x="418487" y="2342794"/>
                  </a:lnTo>
                  <a:lnTo>
                    <a:pt x="468782" y="2333096"/>
                  </a:lnTo>
                  <a:lnTo>
                    <a:pt x="518366" y="2321284"/>
                  </a:lnTo>
                  <a:lnTo>
                    <a:pt x="567240" y="2307359"/>
                  </a:lnTo>
                  <a:lnTo>
                    <a:pt x="615403" y="2291321"/>
                  </a:lnTo>
                  <a:lnTo>
                    <a:pt x="662719" y="2273273"/>
                  </a:lnTo>
                  <a:lnTo>
                    <a:pt x="709074" y="2253318"/>
                  </a:lnTo>
                  <a:lnTo>
                    <a:pt x="754467" y="2231456"/>
                  </a:lnTo>
                  <a:lnTo>
                    <a:pt x="798898" y="2207687"/>
                  </a:lnTo>
                  <a:lnTo>
                    <a:pt x="842366" y="2182011"/>
                  </a:lnTo>
                  <a:lnTo>
                    <a:pt x="884872" y="2154428"/>
                  </a:lnTo>
                  <a:lnTo>
                    <a:pt x="926162" y="2125093"/>
                  </a:lnTo>
                  <a:lnTo>
                    <a:pt x="966008" y="2094174"/>
                  </a:lnTo>
                  <a:lnTo>
                    <a:pt x="1004409" y="2061671"/>
                  </a:lnTo>
                  <a:lnTo>
                    <a:pt x="1041366" y="2027585"/>
                  </a:lnTo>
                  <a:lnTo>
                    <a:pt x="1076878" y="1991913"/>
                  </a:lnTo>
                  <a:lnTo>
                    <a:pt x="1110945" y="1954657"/>
                  </a:lnTo>
                  <a:lnTo>
                    <a:pt x="1143440" y="1915882"/>
                  </a:lnTo>
                  <a:lnTo>
                    <a:pt x="1174262" y="1875659"/>
                  </a:lnTo>
                  <a:lnTo>
                    <a:pt x="1203410" y="1833987"/>
                  </a:lnTo>
                  <a:lnTo>
                    <a:pt x="1230884" y="1790868"/>
                  </a:lnTo>
                  <a:lnTo>
                    <a:pt x="1256684" y="1746301"/>
                  </a:lnTo>
                  <a:lnTo>
                    <a:pt x="1280807" y="1700288"/>
                  </a:lnTo>
                  <a:lnTo>
                    <a:pt x="1302996" y="1652990"/>
                  </a:lnTo>
                  <a:lnTo>
                    <a:pt x="1323005" y="1604567"/>
                  </a:lnTo>
                  <a:lnTo>
                    <a:pt x="1340834" y="1555018"/>
                  </a:lnTo>
                  <a:lnTo>
                    <a:pt x="1356482" y="1504341"/>
                  </a:lnTo>
                  <a:lnTo>
                    <a:pt x="1369951" y="1452537"/>
                  </a:lnTo>
                  <a:lnTo>
                    <a:pt x="1381239" y="1399603"/>
                  </a:lnTo>
                  <a:lnTo>
                    <a:pt x="1390214" y="1346497"/>
                  </a:lnTo>
                  <a:lnTo>
                    <a:pt x="1396755" y="1293594"/>
                  </a:lnTo>
                  <a:lnTo>
                    <a:pt x="1400863" y="1240894"/>
                  </a:lnTo>
                  <a:lnTo>
                    <a:pt x="1402540" y="1188400"/>
                  </a:lnTo>
                  <a:lnTo>
                    <a:pt x="1401785" y="1136113"/>
                  </a:lnTo>
                  <a:lnTo>
                    <a:pt x="1398600" y="1084033"/>
                  </a:lnTo>
                  <a:lnTo>
                    <a:pt x="1393131" y="1032420"/>
                  </a:lnTo>
                  <a:lnTo>
                    <a:pt x="1385552" y="981515"/>
                  </a:lnTo>
                  <a:lnTo>
                    <a:pt x="1375862" y="931321"/>
                  </a:lnTo>
                  <a:lnTo>
                    <a:pt x="1364060" y="881836"/>
                  </a:lnTo>
                  <a:lnTo>
                    <a:pt x="1350147" y="833062"/>
                  </a:lnTo>
                  <a:lnTo>
                    <a:pt x="1334122" y="784999"/>
                  </a:lnTo>
                  <a:lnTo>
                    <a:pt x="1316082" y="737781"/>
                  </a:lnTo>
                  <a:lnTo>
                    <a:pt x="1296139" y="691530"/>
                  </a:lnTo>
                  <a:lnTo>
                    <a:pt x="1274292" y="646244"/>
                  </a:lnTo>
                  <a:lnTo>
                    <a:pt x="1250540" y="601922"/>
                  </a:lnTo>
                  <a:lnTo>
                    <a:pt x="1224882" y="558563"/>
                  </a:lnTo>
                  <a:lnTo>
                    <a:pt x="1197317" y="516166"/>
                  </a:lnTo>
                  <a:lnTo>
                    <a:pt x="1167996" y="474968"/>
                  </a:lnTo>
                  <a:lnTo>
                    <a:pt x="1137069" y="435194"/>
                  </a:lnTo>
                  <a:lnTo>
                    <a:pt x="1104534" y="396844"/>
                  </a:lnTo>
                  <a:lnTo>
                    <a:pt x="1070394" y="359918"/>
                  </a:lnTo>
                  <a:lnTo>
                    <a:pt x="1034646" y="324415"/>
                  </a:lnTo>
                  <a:lnTo>
                    <a:pt x="997292" y="290334"/>
                  </a:lnTo>
                  <a:lnTo>
                    <a:pt x="958413" y="257826"/>
                  </a:lnTo>
                  <a:lnTo>
                    <a:pt x="918114" y="227014"/>
                  </a:lnTo>
                  <a:lnTo>
                    <a:pt x="876395" y="197900"/>
                  </a:lnTo>
                  <a:lnTo>
                    <a:pt x="833253" y="170487"/>
                  </a:lnTo>
                  <a:lnTo>
                    <a:pt x="788687" y="144774"/>
                  </a:lnTo>
                  <a:lnTo>
                    <a:pt x="742696" y="120764"/>
                  </a:lnTo>
                  <a:lnTo>
                    <a:pt x="695429" y="98685"/>
                  </a:lnTo>
                  <a:lnTo>
                    <a:pt x="647039" y="78765"/>
                  </a:lnTo>
                  <a:lnTo>
                    <a:pt x="597523" y="61004"/>
                  </a:lnTo>
                  <a:lnTo>
                    <a:pt x="546883" y="45402"/>
                  </a:lnTo>
                  <a:lnTo>
                    <a:pt x="495118" y="31959"/>
                  </a:lnTo>
                  <a:lnTo>
                    <a:pt x="442226" y="20675"/>
                  </a:lnTo>
                  <a:lnTo>
                    <a:pt x="386324" y="11371"/>
                  </a:lnTo>
                  <a:lnTo>
                    <a:pt x="331050" y="4953"/>
                  </a:lnTo>
                  <a:lnTo>
                    <a:pt x="276183" y="1238"/>
                  </a:lnTo>
                  <a:lnTo>
                    <a:pt x="248829" y="309"/>
                  </a:lnTo>
                  <a:lnTo>
                    <a:pt x="221526" y="0"/>
                  </a:lnTo>
                  <a:close/>
                </a:path>
              </a:pathLst>
            </a:custGeom>
            <a:solidFill>
              <a:srgbClr val="0076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2315838" y="2746303"/>
              <a:ext cx="1180465" cy="2338705"/>
            </a:xfrm>
            <a:custGeom>
              <a:avLst/>
              <a:gdLst/>
              <a:ahLst/>
              <a:cxnLst/>
              <a:rect l="l" t="t" r="r" b="b"/>
              <a:pathLst>
                <a:path w="1180464" h="2338704">
                  <a:moveTo>
                    <a:pt x="1180376" y="0"/>
                  </a:moveTo>
                  <a:lnTo>
                    <a:pt x="1126429" y="1171"/>
                  </a:lnTo>
                  <a:lnTo>
                    <a:pt x="1073149" y="4686"/>
                  </a:lnTo>
                  <a:lnTo>
                    <a:pt x="1020535" y="10544"/>
                  </a:lnTo>
                  <a:lnTo>
                    <a:pt x="968587" y="18745"/>
                  </a:lnTo>
                  <a:lnTo>
                    <a:pt x="917304" y="29289"/>
                  </a:lnTo>
                  <a:lnTo>
                    <a:pt x="866686" y="42176"/>
                  </a:lnTo>
                  <a:lnTo>
                    <a:pt x="816956" y="57206"/>
                  </a:lnTo>
                  <a:lnTo>
                    <a:pt x="768325" y="74164"/>
                  </a:lnTo>
                  <a:lnTo>
                    <a:pt x="720794" y="93052"/>
                  </a:lnTo>
                  <a:lnTo>
                    <a:pt x="674364" y="113871"/>
                  </a:lnTo>
                  <a:lnTo>
                    <a:pt x="629036" y="136621"/>
                  </a:lnTo>
                  <a:lnTo>
                    <a:pt x="584809" y="161302"/>
                  </a:lnTo>
                  <a:lnTo>
                    <a:pt x="541787" y="187805"/>
                  </a:lnTo>
                  <a:lnTo>
                    <a:pt x="500047" y="216031"/>
                  </a:lnTo>
                  <a:lnTo>
                    <a:pt x="459590" y="245981"/>
                  </a:lnTo>
                  <a:lnTo>
                    <a:pt x="420418" y="277655"/>
                  </a:lnTo>
                  <a:lnTo>
                    <a:pt x="382533" y="311053"/>
                  </a:lnTo>
                  <a:lnTo>
                    <a:pt x="345935" y="346176"/>
                  </a:lnTo>
                  <a:lnTo>
                    <a:pt x="310836" y="382805"/>
                  </a:lnTo>
                  <a:lnTo>
                    <a:pt x="277461" y="420720"/>
                  </a:lnTo>
                  <a:lnTo>
                    <a:pt x="245808" y="459922"/>
                  </a:lnTo>
                  <a:lnTo>
                    <a:pt x="215878" y="500410"/>
                  </a:lnTo>
                  <a:lnTo>
                    <a:pt x="187672" y="542183"/>
                  </a:lnTo>
                  <a:lnTo>
                    <a:pt x="161188" y="585241"/>
                  </a:lnTo>
                  <a:lnTo>
                    <a:pt x="136529" y="629494"/>
                  </a:lnTo>
                  <a:lnTo>
                    <a:pt x="113797" y="674851"/>
                  </a:lnTo>
                  <a:lnTo>
                    <a:pt x="92994" y="721312"/>
                  </a:lnTo>
                  <a:lnTo>
                    <a:pt x="74120" y="768875"/>
                  </a:lnTo>
                  <a:lnTo>
                    <a:pt x="57176" y="817541"/>
                  </a:lnTo>
                  <a:lnTo>
                    <a:pt x="42163" y="867308"/>
                  </a:lnTo>
                  <a:lnTo>
                    <a:pt x="29282" y="917964"/>
                  </a:lnTo>
                  <a:lnTo>
                    <a:pt x="18741" y="969285"/>
                  </a:lnTo>
                  <a:lnTo>
                    <a:pt x="10542" y="1021272"/>
                  </a:lnTo>
                  <a:lnTo>
                    <a:pt x="4685" y="1073924"/>
                  </a:lnTo>
                  <a:lnTo>
                    <a:pt x="1171" y="1127242"/>
                  </a:lnTo>
                  <a:lnTo>
                    <a:pt x="0" y="1181227"/>
                  </a:lnTo>
                  <a:lnTo>
                    <a:pt x="919" y="1228954"/>
                  </a:lnTo>
                  <a:lnTo>
                    <a:pt x="3677" y="1276175"/>
                  </a:lnTo>
                  <a:lnTo>
                    <a:pt x="8272" y="1322890"/>
                  </a:lnTo>
                  <a:lnTo>
                    <a:pt x="14703" y="1369098"/>
                  </a:lnTo>
                  <a:lnTo>
                    <a:pt x="22970" y="1414799"/>
                  </a:lnTo>
                  <a:lnTo>
                    <a:pt x="33070" y="1459992"/>
                  </a:lnTo>
                  <a:lnTo>
                    <a:pt x="47422" y="1513331"/>
                  </a:lnTo>
                  <a:lnTo>
                    <a:pt x="64020" y="1565480"/>
                  </a:lnTo>
                  <a:lnTo>
                    <a:pt x="82864" y="1616437"/>
                  </a:lnTo>
                  <a:lnTo>
                    <a:pt x="103955" y="1666200"/>
                  </a:lnTo>
                  <a:lnTo>
                    <a:pt x="127292" y="1714766"/>
                  </a:lnTo>
                  <a:lnTo>
                    <a:pt x="152774" y="1762070"/>
                  </a:lnTo>
                  <a:lnTo>
                    <a:pt x="180271" y="1808014"/>
                  </a:lnTo>
                  <a:lnTo>
                    <a:pt x="209781" y="1852601"/>
                  </a:lnTo>
                  <a:lnTo>
                    <a:pt x="241305" y="1895830"/>
                  </a:lnTo>
                  <a:lnTo>
                    <a:pt x="274840" y="1937702"/>
                  </a:lnTo>
                  <a:lnTo>
                    <a:pt x="310205" y="1977987"/>
                  </a:lnTo>
                  <a:lnTo>
                    <a:pt x="347187" y="2016454"/>
                  </a:lnTo>
                  <a:lnTo>
                    <a:pt x="385788" y="2053100"/>
                  </a:lnTo>
                  <a:lnTo>
                    <a:pt x="426010" y="2087925"/>
                  </a:lnTo>
                  <a:lnTo>
                    <a:pt x="467855" y="2120925"/>
                  </a:lnTo>
                  <a:lnTo>
                    <a:pt x="511216" y="2152044"/>
                  </a:lnTo>
                  <a:lnTo>
                    <a:pt x="555999" y="2181209"/>
                  </a:lnTo>
                  <a:lnTo>
                    <a:pt x="602205" y="2208422"/>
                  </a:lnTo>
                  <a:lnTo>
                    <a:pt x="649832" y="2233683"/>
                  </a:lnTo>
                  <a:lnTo>
                    <a:pt x="698881" y="2256993"/>
                  </a:lnTo>
                  <a:lnTo>
                    <a:pt x="749125" y="2278120"/>
                  </a:lnTo>
                  <a:lnTo>
                    <a:pt x="800327" y="2296832"/>
                  </a:lnTo>
                  <a:lnTo>
                    <a:pt x="852486" y="2313130"/>
                  </a:lnTo>
                  <a:lnTo>
                    <a:pt x="905602" y="2327011"/>
                  </a:lnTo>
                  <a:lnTo>
                    <a:pt x="959675" y="2338476"/>
                  </a:lnTo>
                  <a:lnTo>
                    <a:pt x="1180376" y="1181227"/>
                  </a:lnTo>
                  <a:lnTo>
                    <a:pt x="1180376" y="0"/>
                  </a:lnTo>
                  <a:close/>
                </a:path>
              </a:pathLst>
            </a:custGeom>
            <a:solidFill>
              <a:srgbClr val="EE76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2985663" y="3416110"/>
              <a:ext cx="1023619" cy="1023619"/>
            </a:xfrm>
            <a:custGeom>
              <a:avLst/>
              <a:gdLst/>
              <a:ahLst/>
              <a:cxnLst/>
              <a:rect l="l" t="t" r="r" b="b"/>
              <a:pathLst>
                <a:path w="1023620" h="1023620">
                  <a:moveTo>
                    <a:pt x="511771" y="0"/>
                  </a:moveTo>
                  <a:lnTo>
                    <a:pt x="465191" y="2091"/>
                  </a:lnTo>
                  <a:lnTo>
                    <a:pt x="419781" y="8245"/>
                  </a:lnTo>
                  <a:lnTo>
                    <a:pt x="375724" y="18280"/>
                  </a:lnTo>
                  <a:lnTo>
                    <a:pt x="333200" y="32016"/>
                  </a:lnTo>
                  <a:lnTo>
                    <a:pt x="292389" y="49273"/>
                  </a:lnTo>
                  <a:lnTo>
                    <a:pt x="253473" y="69870"/>
                  </a:lnTo>
                  <a:lnTo>
                    <a:pt x="216631" y="93625"/>
                  </a:lnTo>
                  <a:lnTo>
                    <a:pt x="182045" y="120359"/>
                  </a:lnTo>
                  <a:lnTo>
                    <a:pt x="149896" y="149891"/>
                  </a:lnTo>
                  <a:lnTo>
                    <a:pt x="120364" y="182040"/>
                  </a:lnTo>
                  <a:lnTo>
                    <a:pt x="93629" y="216626"/>
                  </a:lnTo>
                  <a:lnTo>
                    <a:pt x="69873" y="253467"/>
                  </a:lnTo>
                  <a:lnTo>
                    <a:pt x="49275" y="292384"/>
                  </a:lnTo>
                  <a:lnTo>
                    <a:pt x="32018" y="333195"/>
                  </a:lnTo>
                  <a:lnTo>
                    <a:pt x="18281" y="375720"/>
                  </a:lnTo>
                  <a:lnTo>
                    <a:pt x="8245" y="419778"/>
                  </a:lnTo>
                  <a:lnTo>
                    <a:pt x="2091" y="465189"/>
                  </a:lnTo>
                  <a:lnTo>
                    <a:pt x="0" y="511771"/>
                  </a:lnTo>
                  <a:lnTo>
                    <a:pt x="2091" y="558350"/>
                  </a:lnTo>
                  <a:lnTo>
                    <a:pt x="8245" y="603758"/>
                  </a:lnTo>
                  <a:lnTo>
                    <a:pt x="18281" y="647813"/>
                  </a:lnTo>
                  <a:lnTo>
                    <a:pt x="32018" y="690336"/>
                  </a:lnTo>
                  <a:lnTo>
                    <a:pt x="49275" y="731146"/>
                  </a:lnTo>
                  <a:lnTo>
                    <a:pt x="69873" y="770061"/>
                  </a:lnTo>
                  <a:lnTo>
                    <a:pt x="93629" y="806902"/>
                  </a:lnTo>
                  <a:lnTo>
                    <a:pt x="120364" y="841487"/>
                  </a:lnTo>
                  <a:lnTo>
                    <a:pt x="149896" y="873636"/>
                  </a:lnTo>
                  <a:lnTo>
                    <a:pt x="182045" y="903168"/>
                  </a:lnTo>
                  <a:lnTo>
                    <a:pt x="216631" y="929902"/>
                  </a:lnTo>
                  <a:lnTo>
                    <a:pt x="253473" y="953658"/>
                  </a:lnTo>
                  <a:lnTo>
                    <a:pt x="292389" y="974255"/>
                  </a:lnTo>
                  <a:lnTo>
                    <a:pt x="333200" y="991512"/>
                  </a:lnTo>
                  <a:lnTo>
                    <a:pt x="375724" y="1005249"/>
                  </a:lnTo>
                  <a:lnTo>
                    <a:pt x="419781" y="1015285"/>
                  </a:lnTo>
                  <a:lnTo>
                    <a:pt x="465191" y="1021439"/>
                  </a:lnTo>
                  <a:lnTo>
                    <a:pt x="511771" y="1023531"/>
                  </a:lnTo>
                  <a:lnTo>
                    <a:pt x="558352" y="1021439"/>
                  </a:lnTo>
                  <a:lnTo>
                    <a:pt x="603762" y="1015285"/>
                  </a:lnTo>
                  <a:lnTo>
                    <a:pt x="647819" y="1005249"/>
                  </a:lnTo>
                  <a:lnTo>
                    <a:pt x="690343" y="991512"/>
                  </a:lnTo>
                  <a:lnTo>
                    <a:pt x="731154" y="974255"/>
                  </a:lnTo>
                  <a:lnTo>
                    <a:pt x="770070" y="953658"/>
                  </a:lnTo>
                  <a:lnTo>
                    <a:pt x="806912" y="929902"/>
                  </a:lnTo>
                  <a:lnTo>
                    <a:pt x="841497" y="903168"/>
                  </a:lnTo>
                  <a:lnTo>
                    <a:pt x="873647" y="873636"/>
                  </a:lnTo>
                  <a:lnTo>
                    <a:pt x="903179" y="841487"/>
                  </a:lnTo>
                  <a:lnTo>
                    <a:pt x="929914" y="806902"/>
                  </a:lnTo>
                  <a:lnTo>
                    <a:pt x="953670" y="770061"/>
                  </a:lnTo>
                  <a:lnTo>
                    <a:pt x="974267" y="731146"/>
                  </a:lnTo>
                  <a:lnTo>
                    <a:pt x="991525" y="690336"/>
                  </a:lnTo>
                  <a:lnTo>
                    <a:pt x="1005262" y="647813"/>
                  </a:lnTo>
                  <a:lnTo>
                    <a:pt x="1015298" y="603758"/>
                  </a:lnTo>
                  <a:lnTo>
                    <a:pt x="1021452" y="558350"/>
                  </a:lnTo>
                  <a:lnTo>
                    <a:pt x="1023543" y="511771"/>
                  </a:lnTo>
                  <a:lnTo>
                    <a:pt x="1021452" y="465189"/>
                  </a:lnTo>
                  <a:lnTo>
                    <a:pt x="1015298" y="419778"/>
                  </a:lnTo>
                  <a:lnTo>
                    <a:pt x="1005262" y="375720"/>
                  </a:lnTo>
                  <a:lnTo>
                    <a:pt x="991525" y="333195"/>
                  </a:lnTo>
                  <a:lnTo>
                    <a:pt x="974267" y="292384"/>
                  </a:lnTo>
                  <a:lnTo>
                    <a:pt x="953670" y="253467"/>
                  </a:lnTo>
                  <a:lnTo>
                    <a:pt x="929914" y="216626"/>
                  </a:lnTo>
                  <a:lnTo>
                    <a:pt x="903179" y="182040"/>
                  </a:lnTo>
                  <a:lnTo>
                    <a:pt x="873647" y="149891"/>
                  </a:lnTo>
                  <a:lnTo>
                    <a:pt x="841497" y="120359"/>
                  </a:lnTo>
                  <a:lnTo>
                    <a:pt x="806912" y="93625"/>
                  </a:lnTo>
                  <a:lnTo>
                    <a:pt x="770070" y="69870"/>
                  </a:lnTo>
                  <a:lnTo>
                    <a:pt x="731154" y="49273"/>
                  </a:lnTo>
                  <a:lnTo>
                    <a:pt x="690343" y="32016"/>
                  </a:lnTo>
                  <a:lnTo>
                    <a:pt x="647819" y="18280"/>
                  </a:lnTo>
                  <a:lnTo>
                    <a:pt x="603762" y="8245"/>
                  </a:lnTo>
                  <a:lnTo>
                    <a:pt x="558352" y="2091"/>
                  </a:lnTo>
                  <a:lnTo>
                    <a:pt x="511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 descr=""/>
          <p:cNvSpPr txBox="1"/>
          <p:nvPr/>
        </p:nvSpPr>
        <p:spPr>
          <a:xfrm>
            <a:off x="4765821" y="3844081"/>
            <a:ext cx="45974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40">
                <a:latin typeface="Gill Sans MT"/>
                <a:cs typeface="Gill Sans MT"/>
              </a:rPr>
              <a:t>FEMALE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4160363" y="3794024"/>
            <a:ext cx="289560" cy="31686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3975">
              <a:lnSpc>
                <a:spcPct val="100000"/>
              </a:lnSpc>
              <a:spcBef>
                <a:spcPts val="105"/>
              </a:spcBef>
            </a:pPr>
            <a:r>
              <a:rPr dirty="0" sz="950" spc="-25">
                <a:solidFill>
                  <a:srgbClr val="FFFFFF"/>
                </a:solidFill>
                <a:latin typeface="Gill Sans MT"/>
                <a:cs typeface="Gill Sans MT"/>
              </a:rPr>
              <a:t>734</a:t>
            </a:r>
            <a:endParaRPr sz="9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950" spc="-25">
                <a:solidFill>
                  <a:srgbClr val="FFFFFF"/>
                </a:solidFill>
                <a:latin typeface="Gill Sans MT"/>
                <a:cs typeface="Gill Sans MT"/>
              </a:rPr>
              <a:t>(53%)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2524394" y="3816127"/>
            <a:ext cx="302260" cy="31686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</a:pPr>
            <a:r>
              <a:rPr dirty="0" sz="950" spc="-25">
                <a:solidFill>
                  <a:srgbClr val="FFFFFF"/>
                </a:solidFill>
                <a:latin typeface="Gill Sans MT"/>
                <a:cs typeface="Gill Sans MT"/>
              </a:rPr>
              <a:t>648</a:t>
            </a:r>
            <a:endParaRPr sz="9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950" spc="-10">
                <a:solidFill>
                  <a:srgbClr val="FFFFFF"/>
                </a:solidFill>
                <a:latin typeface="Gill Sans MT"/>
                <a:cs typeface="Gill Sans MT"/>
              </a:rPr>
              <a:t>(47%)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884283" y="3826709"/>
            <a:ext cx="33147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30">
                <a:latin typeface="Gill Sans MT"/>
                <a:cs typeface="Gill Sans MT"/>
              </a:rPr>
              <a:t>MALE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3262414" y="3684459"/>
            <a:ext cx="451484" cy="4279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69850">
              <a:lnSpc>
                <a:spcPct val="100000"/>
              </a:lnSpc>
              <a:spcBef>
                <a:spcPts val="165"/>
              </a:spcBef>
            </a:pPr>
            <a:r>
              <a:rPr dirty="0" sz="1000" spc="-20">
                <a:latin typeface="Tahoma"/>
                <a:cs typeface="Tahoma"/>
              </a:rPr>
              <a:t>TOTAL</a:t>
            </a:r>
            <a:endParaRPr sz="10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-70">
                <a:latin typeface="Tahoma"/>
                <a:cs typeface="Tahoma"/>
              </a:rPr>
              <a:t>1,382</a:t>
            </a:r>
            <a:endParaRPr sz="1500">
              <a:latin typeface="Tahoma"/>
              <a:cs typeface="Tahoma"/>
            </a:endParaRPr>
          </a:p>
        </p:txBody>
      </p:sp>
      <p:grpSp>
        <p:nvGrpSpPr>
          <p:cNvPr id="15" name="object 15" descr=""/>
          <p:cNvGrpSpPr/>
          <p:nvPr/>
        </p:nvGrpSpPr>
        <p:grpSpPr>
          <a:xfrm>
            <a:off x="6424167" y="2746297"/>
            <a:ext cx="2359025" cy="2359025"/>
            <a:chOff x="6424167" y="2746297"/>
            <a:chExt cx="2359025" cy="2359025"/>
          </a:xfrm>
        </p:grpSpPr>
        <p:sp>
          <p:nvSpPr>
            <p:cNvPr id="16" name="object 16" descr=""/>
            <p:cNvSpPr/>
            <p:nvPr/>
          </p:nvSpPr>
          <p:spPr>
            <a:xfrm>
              <a:off x="7035099" y="2746297"/>
              <a:ext cx="568325" cy="1179830"/>
            </a:xfrm>
            <a:custGeom>
              <a:avLst/>
              <a:gdLst/>
              <a:ahLst/>
              <a:cxnLst/>
              <a:rect l="l" t="t" r="r" b="b"/>
              <a:pathLst>
                <a:path w="568325" h="1179829">
                  <a:moveTo>
                    <a:pt x="568223" y="0"/>
                  </a:moveTo>
                  <a:lnTo>
                    <a:pt x="519830" y="987"/>
                  </a:lnTo>
                  <a:lnTo>
                    <a:pt x="471550" y="3948"/>
                  </a:lnTo>
                  <a:lnTo>
                    <a:pt x="423386" y="8883"/>
                  </a:lnTo>
                  <a:lnTo>
                    <a:pt x="375335" y="15791"/>
                  </a:lnTo>
                  <a:lnTo>
                    <a:pt x="327399" y="24670"/>
                  </a:lnTo>
                  <a:lnTo>
                    <a:pt x="279577" y="35521"/>
                  </a:lnTo>
                  <a:lnTo>
                    <a:pt x="232007" y="48459"/>
                  </a:lnTo>
                  <a:lnTo>
                    <a:pt x="184827" y="63601"/>
                  </a:lnTo>
                  <a:lnTo>
                    <a:pt x="138036" y="80945"/>
                  </a:lnTo>
                  <a:lnTo>
                    <a:pt x="91634" y="100491"/>
                  </a:lnTo>
                  <a:lnTo>
                    <a:pt x="45622" y="122239"/>
                  </a:lnTo>
                  <a:lnTo>
                    <a:pt x="0" y="146189"/>
                  </a:lnTo>
                  <a:lnTo>
                    <a:pt x="568223" y="1179385"/>
                  </a:lnTo>
                  <a:lnTo>
                    <a:pt x="568223" y="0"/>
                  </a:lnTo>
                  <a:close/>
                </a:path>
              </a:pathLst>
            </a:custGeom>
            <a:solidFill>
              <a:srgbClr val="E5638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6424167" y="2892487"/>
              <a:ext cx="1179195" cy="2029460"/>
            </a:xfrm>
            <a:custGeom>
              <a:avLst/>
              <a:gdLst/>
              <a:ahLst/>
              <a:cxnLst/>
              <a:rect l="l" t="t" r="r" b="b"/>
              <a:pathLst>
                <a:path w="1179195" h="2029460">
                  <a:moveTo>
                    <a:pt x="610931" y="0"/>
                  </a:moveTo>
                  <a:lnTo>
                    <a:pt x="569058" y="24226"/>
                  </a:lnTo>
                  <a:lnTo>
                    <a:pt x="528214" y="50104"/>
                  </a:lnTo>
                  <a:lnTo>
                    <a:pt x="488398" y="77635"/>
                  </a:lnTo>
                  <a:lnTo>
                    <a:pt x="449614" y="106816"/>
                  </a:lnTo>
                  <a:lnTo>
                    <a:pt x="411861" y="137648"/>
                  </a:lnTo>
                  <a:lnTo>
                    <a:pt x="375143" y="170129"/>
                  </a:lnTo>
                  <a:lnTo>
                    <a:pt x="339646" y="204313"/>
                  </a:lnTo>
                  <a:lnTo>
                    <a:pt x="305547" y="240241"/>
                  </a:lnTo>
                  <a:lnTo>
                    <a:pt x="272844" y="277912"/>
                  </a:lnTo>
                  <a:lnTo>
                    <a:pt x="241539" y="317326"/>
                  </a:lnTo>
                  <a:lnTo>
                    <a:pt x="211630" y="358484"/>
                  </a:lnTo>
                  <a:lnTo>
                    <a:pt x="183119" y="401383"/>
                  </a:lnTo>
                  <a:lnTo>
                    <a:pt x="155122" y="447439"/>
                  </a:lnTo>
                  <a:lnTo>
                    <a:pt x="129487" y="494207"/>
                  </a:lnTo>
                  <a:lnTo>
                    <a:pt x="106214" y="541685"/>
                  </a:lnTo>
                  <a:lnTo>
                    <a:pt x="85303" y="589873"/>
                  </a:lnTo>
                  <a:lnTo>
                    <a:pt x="66755" y="638770"/>
                  </a:lnTo>
                  <a:lnTo>
                    <a:pt x="50569" y="688378"/>
                  </a:lnTo>
                  <a:lnTo>
                    <a:pt x="36676" y="738404"/>
                  </a:lnTo>
                  <a:lnTo>
                    <a:pt x="25009" y="788545"/>
                  </a:lnTo>
                  <a:lnTo>
                    <a:pt x="15566" y="838801"/>
                  </a:lnTo>
                  <a:lnTo>
                    <a:pt x="8349" y="889170"/>
                  </a:lnTo>
                  <a:lnTo>
                    <a:pt x="3359" y="939652"/>
                  </a:lnTo>
                  <a:lnTo>
                    <a:pt x="594" y="990244"/>
                  </a:lnTo>
                  <a:lnTo>
                    <a:pt x="0" y="1040811"/>
                  </a:lnTo>
                  <a:lnTo>
                    <a:pt x="1516" y="1091193"/>
                  </a:lnTo>
                  <a:lnTo>
                    <a:pt x="5143" y="1141390"/>
                  </a:lnTo>
                  <a:lnTo>
                    <a:pt x="10879" y="1191402"/>
                  </a:lnTo>
                  <a:lnTo>
                    <a:pt x="18723" y="1241232"/>
                  </a:lnTo>
                  <a:lnTo>
                    <a:pt x="28674" y="1290878"/>
                  </a:lnTo>
                  <a:lnTo>
                    <a:pt x="40699" y="1340055"/>
                  </a:lnTo>
                  <a:lnTo>
                    <a:pt x="54740" y="1388474"/>
                  </a:lnTo>
                  <a:lnTo>
                    <a:pt x="70798" y="1436135"/>
                  </a:lnTo>
                  <a:lnTo>
                    <a:pt x="88875" y="1483038"/>
                  </a:lnTo>
                  <a:lnTo>
                    <a:pt x="108971" y="1529183"/>
                  </a:lnTo>
                  <a:lnTo>
                    <a:pt x="131087" y="1574571"/>
                  </a:lnTo>
                  <a:lnTo>
                    <a:pt x="155201" y="1619069"/>
                  </a:lnTo>
                  <a:lnTo>
                    <a:pt x="181289" y="1662532"/>
                  </a:lnTo>
                  <a:lnTo>
                    <a:pt x="209349" y="1704962"/>
                  </a:lnTo>
                  <a:lnTo>
                    <a:pt x="239381" y="1746359"/>
                  </a:lnTo>
                  <a:lnTo>
                    <a:pt x="271384" y="1786723"/>
                  </a:lnTo>
                  <a:lnTo>
                    <a:pt x="305356" y="1826056"/>
                  </a:lnTo>
                  <a:lnTo>
                    <a:pt x="341215" y="1864048"/>
                  </a:lnTo>
                  <a:lnTo>
                    <a:pt x="378863" y="1900389"/>
                  </a:lnTo>
                  <a:lnTo>
                    <a:pt x="418301" y="1935078"/>
                  </a:lnTo>
                  <a:lnTo>
                    <a:pt x="459527" y="1968115"/>
                  </a:lnTo>
                  <a:lnTo>
                    <a:pt x="502541" y="1999499"/>
                  </a:lnTo>
                  <a:lnTo>
                    <a:pt x="547342" y="2029231"/>
                  </a:lnTo>
                  <a:lnTo>
                    <a:pt x="1179154" y="1033195"/>
                  </a:lnTo>
                  <a:lnTo>
                    <a:pt x="610931" y="0"/>
                  </a:lnTo>
                  <a:close/>
                </a:path>
              </a:pathLst>
            </a:custGeom>
            <a:solidFill>
              <a:srgbClr val="FCB5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6970684" y="3925682"/>
              <a:ext cx="1729739" cy="1179830"/>
            </a:xfrm>
            <a:custGeom>
              <a:avLst/>
              <a:gdLst/>
              <a:ahLst/>
              <a:cxnLst/>
              <a:rect l="l" t="t" r="r" b="b"/>
              <a:pathLst>
                <a:path w="1729740" h="1179829">
                  <a:moveTo>
                    <a:pt x="632637" y="0"/>
                  </a:moveTo>
                  <a:lnTo>
                    <a:pt x="0" y="996035"/>
                  </a:lnTo>
                  <a:lnTo>
                    <a:pt x="46765" y="1024015"/>
                  </a:lnTo>
                  <a:lnTo>
                    <a:pt x="95391" y="1050136"/>
                  </a:lnTo>
                  <a:lnTo>
                    <a:pt x="145877" y="1074397"/>
                  </a:lnTo>
                  <a:lnTo>
                    <a:pt x="198221" y="1096797"/>
                  </a:lnTo>
                  <a:lnTo>
                    <a:pt x="248724" y="1115663"/>
                  </a:lnTo>
                  <a:lnTo>
                    <a:pt x="299481" y="1132076"/>
                  </a:lnTo>
                  <a:lnTo>
                    <a:pt x="350493" y="1146036"/>
                  </a:lnTo>
                  <a:lnTo>
                    <a:pt x="401757" y="1157542"/>
                  </a:lnTo>
                  <a:lnTo>
                    <a:pt x="453273" y="1166593"/>
                  </a:lnTo>
                  <a:lnTo>
                    <a:pt x="505040" y="1173187"/>
                  </a:lnTo>
                  <a:lnTo>
                    <a:pt x="556784" y="1177464"/>
                  </a:lnTo>
                  <a:lnTo>
                    <a:pt x="608231" y="1179562"/>
                  </a:lnTo>
                  <a:lnTo>
                    <a:pt x="659380" y="1179482"/>
                  </a:lnTo>
                  <a:lnTo>
                    <a:pt x="710231" y="1177222"/>
                  </a:lnTo>
                  <a:lnTo>
                    <a:pt x="760783" y="1172783"/>
                  </a:lnTo>
                  <a:lnTo>
                    <a:pt x="811034" y="1166164"/>
                  </a:lnTo>
                  <a:lnTo>
                    <a:pt x="860844" y="1157412"/>
                  </a:lnTo>
                  <a:lnTo>
                    <a:pt x="910056" y="1146572"/>
                  </a:lnTo>
                  <a:lnTo>
                    <a:pt x="958670" y="1133646"/>
                  </a:lnTo>
                  <a:lnTo>
                    <a:pt x="1006687" y="1118632"/>
                  </a:lnTo>
                  <a:lnTo>
                    <a:pt x="1054105" y="1101532"/>
                  </a:lnTo>
                  <a:lnTo>
                    <a:pt x="1100924" y="1082344"/>
                  </a:lnTo>
                  <a:lnTo>
                    <a:pt x="1146900" y="1061190"/>
                  </a:lnTo>
                  <a:lnTo>
                    <a:pt x="1191775" y="1038202"/>
                  </a:lnTo>
                  <a:lnTo>
                    <a:pt x="1235549" y="1013380"/>
                  </a:lnTo>
                  <a:lnTo>
                    <a:pt x="1278221" y="986723"/>
                  </a:lnTo>
                  <a:lnTo>
                    <a:pt x="1319791" y="958229"/>
                  </a:lnTo>
                  <a:lnTo>
                    <a:pt x="1360258" y="927900"/>
                  </a:lnTo>
                  <a:lnTo>
                    <a:pt x="1399487" y="895808"/>
                  </a:lnTo>
                  <a:lnTo>
                    <a:pt x="1437342" y="862016"/>
                  </a:lnTo>
                  <a:lnTo>
                    <a:pt x="1473820" y="826525"/>
                  </a:lnTo>
                  <a:lnTo>
                    <a:pt x="1508922" y="789334"/>
                  </a:lnTo>
                  <a:lnTo>
                    <a:pt x="1542645" y="750444"/>
                  </a:lnTo>
                  <a:lnTo>
                    <a:pt x="1574990" y="709853"/>
                  </a:lnTo>
                  <a:lnTo>
                    <a:pt x="1605664" y="667679"/>
                  </a:lnTo>
                  <a:lnTo>
                    <a:pt x="1634363" y="624011"/>
                  </a:lnTo>
                  <a:lnTo>
                    <a:pt x="1661090" y="578851"/>
                  </a:lnTo>
                  <a:lnTo>
                    <a:pt x="1685843" y="532200"/>
                  </a:lnTo>
                  <a:lnTo>
                    <a:pt x="1708625" y="484059"/>
                  </a:lnTo>
                  <a:lnTo>
                    <a:pt x="1729435" y="434428"/>
                  </a:lnTo>
                  <a:lnTo>
                    <a:pt x="632637" y="0"/>
                  </a:lnTo>
                  <a:close/>
                </a:path>
              </a:pathLst>
            </a:custGeom>
            <a:solidFill>
              <a:srgbClr val="6FBE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7603322" y="3777842"/>
              <a:ext cx="1179830" cy="581660"/>
            </a:xfrm>
            <a:custGeom>
              <a:avLst/>
              <a:gdLst/>
              <a:ahLst/>
              <a:cxnLst/>
              <a:rect l="l" t="t" r="r" b="b"/>
              <a:pathLst>
                <a:path w="1179829" h="581660">
                  <a:moveTo>
                    <a:pt x="1170292" y="0"/>
                  </a:moveTo>
                  <a:lnTo>
                    <a:pt x="0" y="147840"/>
                  </a:lnTo>
                  <a:lnTo>
                    <a:pt x="1096797" y="581431"/>
                  </a:lnTo>
                  <a:lnTo>
                    <a:pt x="1113740" y="536228"/>
                  </a:lnTo>
                  <a:lnTo>
                    <a:pt x="1128779" y="490359"/>
                  </a:lnTo>
                  <a:lnTo>
                    <a:pt x="1141914" y="443823"/>
                  </a:lnTo>
                  <a:lnTo>
                    <a:pt x="1153144" y="396621"/>
                  </a:lnTo>
                  <a:lnTo>
                    <a:pt x="1162468" y="348751"/>
                  </a:lnTo>
                  <a:lnTo>
                    <a:pt x="1169885" y="300215"/>
                  </a:lnTo>
                  <a:lnTo>
                    <a:pt x="1175289" y="251156"/>
                  </a:lnTo>
                  <a:lnTo>
                    <a:pt x="1178559" y="201706"/>
                  </a:lnTo>
                  <a:lnTo>
                    <a:pt x="1179695" y="151865"/>
                  </a:lnTo>
                  <a:lnTo>
                    <a:pt x="1178695" y="101633"/>
                  </a:lnTo>
                  <a:lnTo>
                    <a:pt x="1175561" y="51011"/>
                  </a:lnTo>
                  <a:lnTo>
                    <a:pt x="1170292" y="0"/>
                  </a:lnTo>
                  <a:close/>
                </a:path>
              </a:pathLst>
            </a:custGeom>
            <a:solidFill>
              <a:srgbClr val="EE76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7603322" y="2783470"/>
              <a:ext cx="1170305" cy="1142365"/>
            </a:xfrm>
            <a:custGeom>
              <a:avLst/>
              <a:gdLst/>
              <a:ahLst/>
              <a:cxnLst/>
              <a:rect l="l" t="t" r="r" b="b"/>
              <a:pathLst>
                <a:path w="1170304" h="1142364">
                  <a:moveTo>
                    <a:pt x="293192" y="0"/>
                  </a:moveTo>
                  <a:lnTo>
                    <a:pt x="0" y="1142212"/>
                  </a:lnTo>
                  <a:lnTo>
                    <a:pt x="1170292" y="994371"/>
                  </a:lnTo>
                  <a:lnTo>
                    <a:pt x="1163455" y="948039"/>
                  </a:lnTo>
                  <a:lnTo>
                    <a:pt x="1154833" y="902202"/>
                  </a:lnTo>
                  <a:lnTo>
                    <a:pt x="1144426" y="856861"/>
                  </a:lnTo>
                  <a:lnTo>
                    <a:pt x="1132235" y="812015"/>
                  </a:lnTo>
                  <a:lnTo>
                    <a:pt x="1118260" y="767664"/>
                  </a:lnTo>
                  <a:lnTo>
                    <a:pt x="1102590" y="723957"/>
                  </a:lnTo>
                  <a:lnTo>
                    <a:pt x="1085299" y="681044"/>
                  </a:lnTo>
                  <a:lnTo>
                    <a:pt x="1066386" y="638924"/>
                  </a:lnTo>
                  <a:lnTo>
                    <a:pt x="1045852" y="597597"/>
                  </a:lnTo>
                  <a:lnTo>
                    <a:pt x="1023696" y="557060"/>
                  </a:lnTo>
                  <a:lnTo>
                    <a:pt x="999999" y="517419"/>
                  </a:lnTo>
                  <a:lnTo>
                    <a:pt x="974813" y="478767"/>
                  </a:lnTo>
                  <a:lnTo>
                    <a:pt x="948137" y="441105"/>
                  </a:lnTo>
                  <a:lnTo>
                    <a:pt x="919973" y="404435"/>
                  </a:lnTo>
                  <a:lnTo>
                    <a:pt x="890320" y="368757"/>
                  </a:lnTo>
                  <a:lnTo>
                    <a:pt x="859269" y="334236"/>
                  </a:lnTo>
                  <a:lnTo>
                    <a:pt x="826893" y="301038"/>
                  </a:lnTo>
                  <a:lnTo>
                    <a:pt x="793194" y="269159"/>
                  </a:lnTo>
                  <a:lnTo>
                    <a:pt x="758172" y="238600"/>
                  </a:lnTo>
                  <a:lnTo>
                    <a:pt x="721829" y="209359"/>
                  </a:lnTo>
                  <a:lnTo>
                    <a:pt x="684222" y="181516"/>
                  </a:lnTo>
                  <a:lnTo>
                    <a:pt x="645389" y="155121"/>
                  </a:lnTo>
                  <a:lnTo>
                    <a:pt x="605333" y="130177"/>
                  </a:lnTo>
                  <a:lnTo>
                    <a:pt x="564053" y="106685"/>
                  </a:lnTo>
                  <a:lnTo>
                    <a:pt x="521550" y="84645"/>
                  </a:lnTo>
                  <a:lnTo>
                    <a:pt x="477932" y="64216"/>
                  </a:lnTo>
                  <a:lnTo>
                    <a:pt x="433288" y="45538"/>
                  </a:lnTo>
                  <a:lnTo>
                    <a:pt x="387617" y="28610"/>
                  </a:lnTo>
                  <a:lnTo>
                    <a:pt x="340919" y="13431"/>
                  </a:lnTo>
                  <a:lnTo>
                    <a:pt x="293192" y="0"/>
                  </a:lnTo>
                  <a:close/>
                </a:path>
              </a:pathLst>
            </a:custGeom>
            <a:solidFill>
              <a:srgbClr val="0076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7603322" y="2755390"/>
              <a:ext cx="295275" cy="1170305"/>
            </a:xfrm>
            <a:custGeom>
              <a:avLst/>
              <a:gdLst/>
              <a:ahLst/>
              <a:cxnLst/>
              <a:rect l="l" t="t" r="r" b="b"/>
              <a:pathLst>
                <a:path w="295275" h="1170304">
                  <a:moveTo>
                    <a:pt x="147840" y="0"/>
                  </a:moveTo>
                  <a:lnTo>
                    <a:pt x="0" y="1170292"/>
                  </a:lnTo>
                  <a:lnTo>
                    <a:pt x="294843" y="28079"/>
                  </a:lnTo>
                  <a:lnTo>
                    <a:pt x="258511" y="19508"/>
                  </a:lnTo>
                  <a:lnTo>
                    <a:pt x="203892" y="8597"/>
                  </a:lnTo>
                  <a:lnTo>
                    <a:pt x="147840" y="0"/>
                  </a:lnTo>
                  <a:close/>
                </a:path>
              </a:pathLst>
            </a:custGeom>
            <a:solidFill>
              <a:srgbClr val="93959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7603360" y="2746297"/>
              <a:ext cx="149860" cy="1179830"/>
            </a:xfrm>
            <a:custGeom>
              <a:avLst/>
              <a:gdLst/>
              <a:ahLst/>
              <a:cxnLst/>
              <a:rect l="l" t="t" r="r" b="b"/>
              <a:pathLst>
                <a:path w="149859" h="1179829">
                  <a:moveTo>
                    <a:pt x="0" y="0"/>
                  </a:moveTo>
                  <a:lnTo>
                    <a:pt x="0" y="1179385"/>
                  </a:lnTo>
                  <a:lnTo>
                    <a:pt x="149491" y="9093"/>
                  </a:lnTo>
                  <a:lnTo>
                    <a:pt x="75158" y="2476"/>
                  </a:lnTo>
                  <a:lnTo>
                    <a:pt x="18942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236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7091798" y="3414126"/>
              <a:ext cx="1023619" cy="1023619"/>
            </a:xfrm>
            <a:custGeom>
              <a:avLst/>
              <a:gdLst/>
              <a:ahLst/>
              <a:cxnLst/>
              <a:rect l="l" t="t" r="r" b="b"/>
              <a:pathLst>
                <a:path w="1023620" h="1023620">
                  <a:moveTo>
                    <a:pt x="511771" y="0"/>
                  </a:moveTo>
                  <a:lnTo>
                    <a:pt x="465191" y="2091"/>
                  </a:lnTo>
                  <a:lnTo>
                    <a:pt x="419781" y="8245"/>
                  </a:lnTo>
                  <a:lnTo>
                    <a:pt x="375724" y="18280"/>
                  </a:lnTo>
                  <a:lnTo>
                    <a:pt x="333200" y="32016"/>
                  </a:lnTo>
                  <a:lnTo>
                    <a:pt x="292389" y="49273"/>
                  </a:lnTo>
                  <a:lnTo>
                    <a:pt x="253473" y="69870"/>
                  </a:lnTo>
                  <a:lnTo>
                    <a:pt x="216631" y="93625"/>
                  </a:lnTo>
                  <a:lnTo>
                    <a:pt x="182045" y="120359"/>
                  </a:lnTo>
                  <a:lnTo>
                    <a:pt x="149896" y="149891"/>
                  </a:lnTo>
                  <a:lnTo>
                    <a:pt x="120364" y="182040"/>
                  </a:lnTo>
                  <a:lnTo>
                    <a:pt x="93629" y="216626"/>
                  </a:lnTo>
                  <a:lnTo>
                    <a:pt x="69873" y="253467"/>
                  </a:lnTo>
                  <a:lnTo>
                    <a:pt x="49275" y="292384"/>
                  </a:lnTo>
                  <a:lnTo>
                    <a:pt x="32018" y="333195"/>
                  </a:lnTo>
                  <a:lnTo>
                    <a:pt x="18281" y="375720"/>
                  </a:lnTo>
                  <a:lnTo>
                    <a:pt x="8245" y="419778"/>
                  </a:lnTo>
                  <a:lnTo>
                    <a:pt x="2091" y="465189"/>
                  </a:lnTo>
                  <a:lnTo>
                    <a:pt x="0" y="511771"/>
                  </a:lnTo>
                  <a:lnTo>
                    <a:pt x="2091" y="558350"/>
                  </a:lnTo>
                  <a:lnTo>
                    <a:pt x="8245" y="603758"/>
                  </a:lnTo>
                  <a:lnTo>
                    <a:pt x="18281" y="647813"/>
                  </a:lnTo>
                  <a:lnTo>
                    <a:pt x="32018" y="690336"/>
                  </a:lnTo>
                  <a:lnTo>
                    <a:pt x="49275" y="731146"/>
                  </a:lnTo>
                  <a:lnTo>
                    <a:pt x="69873" y="770061"/>
                  </a:lnTo>
                  <a:lnTo>
                    <a:pt x="93629" y="806902"/>
                  </a:lnTo>
                  <a:lnTo>
                    <a:pt x="120364" y="841487"/>
                  </a:lnTo>
                  <a:lnTo>
                    <a:pt x="149896" y="873636"/>
                  </a:lnTo>
                  <a:lnTo>
                    <a:pt x="182045" y="903168"/>
                  </a:lnTo>
                  <a:lnTo>
                    <a:pt x="216631" y="929902"/>
                  </a:lnTo>
                  <a:lnTo>
                    <a:pt x="253473" y="953658"/>
                  </a:lnTo>
                  <a:lnTo>
                    <a:pt x="292389" y="974255"/>
                  </a:lnTo>
                  <a:lnTo>
                    <a:pt x="333200" y="991512"/>
                  </a:lnTo>
                  <a:lnTo>
                    <a:pt x="375724" y="1005249"/>
                  </a:lnTo>
                  <a:lnTo>
                    <a:pt x="419781" y="1015285"/>
                  </a:lnTo>
                  <a:lnTo>
                    <a:pt x="465191" y="1021439"/>
                  </a:lnTo>
                  <a:lnTo>
                    <a:pt x="511771" y="1023531"/>
                  </a:lnTo>
                  <a:lnTo>
                    <a:pt x="558352" y="1021439"/>
                  </a:lnTo>
                  <a:lnTo>
                    <a:pt x="603762" y="1015285"/>
                  </a:lnTo>
                  <a:lnTo>
                    <a:pt x="647819" y="1005249"/>
                  </a:lnTo>
                  <a:lnTo>
                    <a:pt x="690343" y="991512"/>
                  </a:lnTo>
                  <a:lnTo>
                    <a:pt x="731154" y="974255"/>
                  </a:lnTo>
                  <a:lnTo>
                    <a:pt x="770070" y="953658"/>
                  </a:lnTo>
                  <a:lnTo>
                    <a:pt x="806912" y="929902"/>
                  </a:lnTo>
                  <a:lnTo>
                    <a:pt x="841497" y="903168"/>
                  </a:lnTo>
                  <a:lnTo>
                    <a:pt x="873647" y="873636"/>
                  </a:lnTo>
                  <a:lnTo>
                    <a:pt x="903179" y="841487"/>
                  </a:lnTo>
                  <a:lnTo>
                    <a:pt x="929914" y="806902"/>
                  </a:lnTo>
                  <a:lnTo>
                    <a:pt x="953670" y="770061"/>
                  </a:lnTo>
                  <a:lnTo>
                    <a:pt x="974267" y="731146"/>
                  </a:lnTo>
                  <a:lnTo>
                    <a:pt x="991525" y="690336"/>
                  </a:lnTo>
                  <a:lnTo>
                    <a:pt x="1005262" y="647813"/>
                  </a:lnTo>
                  <a:lnTo>
                    <a:pt x="1015298" y="603758"/>
                  </a:lnTo>
                  <a:lnTo>
                    <a:pt x="1021452" y="558350"/>
                  </a:lnTo>
                  <a:lnTo>
                    <a:pt x="1023543" y="511771"/>
                  </a:lnTo>
                  <a:lnTo>
                    <a:pt x="1021452" y="465189"/>
                  </a:lnTo>
                  <a:lnTo>
                    <a:pt x="1015298" y="419778"/>
                  </a:lnTo>
                  <a:lnTo>
                    <a:pt x="1005262" y="375720"/>
                  </a:lnTo>
                  <a:lnTo>
                    <a:pt x="991525" y="333195"/>
                  </a:lnTo>
                  <a:lnTo>
                    <a:pt x="974267" y="292384"/>
                  </a:lnTo>
                  <a:lnTo>
                    <a:pt x="953670" y="253467"/>
                  </a:lnTo>
                  <a:lnTo>
                    <a:pt x="929914" y="216626"/>
                  </a:lnTo>
                  <a:lnTo>
                    <a:pt x="903179" y="182040"/>
                  </a:lnTo>
                  <a:lnTo>
                    <a:pt x="873647" y="149891"/>
                  </a:lnTo>
                  <a:lnTo>
                    <a:pt x="841497" y="120359"/>
                  </a:lnTo>
                  <a:lnTo>
                    <a:pt x="806912" y="93625"/>
                  </a:lnTo>
                  <a:lnTo>
                    <a:pt x="770070" y="69870"/>
                  </a:lnTo>
                  <a:lnTo>
                    <a:pt x="731154" y="49273"/>
                  </a:lnTo>
                  <a:lnTo>
                    <a:pt x="690343" y="32016"/>
                  </a:lnTo>
                  <a:lnTo>
                    <a:pt x="647819" y="18280"/>
                  </a:lnTo>
                  <a:lnTo>
                    <a:pt x="603762" y="8245"/>
                  </a:lnTo>
                  <a:lnTo>
                    <a:pt x="558352" y="2091"/>
                  </a:lnTo>
                  <a:lnTo>
                    <a:pt x="511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" name="object 24" descr=""/>
          <p:cNvSpPr txBox="1"/>
          <p:nvPr/>
        </p:nvSpPr>
        <p:spPr>
          <a:xfrm>
            <a:off x="7377991" y="3711049"/>
            <a:ext cx="451484" cy="4279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69850">
              <a:lnSpc>
                <a:spcPct val="100000"/>
              </a:lnSpc>
              <a:spcBef>
                <a:spcPts val="165"/>
              </a:spcBef>
            </a:pPr>
            <a:r>
              <a:rPr dirty="0" sz="1000" spc="-20">
                <a:latin typeface="Tahoma"/>
                <a:cs typeface="Tahoma"/>
              </a:rPr>
              <a:t>TOTAL</a:t>
            </a:r>
            <a:endParaRPr sz="10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-70">
                <a:latin typeface="Tahoma"/>
                <a:cs typeface="Tahoma"/>
              </a:rPr>
              <a:t>1,382</a:t>
            </a:r>
            <a:endParaRPr sz="1500">
              <a:latin typeface="Tahoma"/>
              <a:cs typeface="Tahoma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6610410" y="3700521"/>
            <a:ext cx="289560" cy="31686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3340">
              <a:lnSpc>
                <a:spcPct val="100000"/>
              </a:lnSpc>
              <a:spcBef>
                <a:spcPts val="105"/>
              </a:spcBef>
            </a:pPr>
            <a:r>
              <a:rPr dirty="0" sz="950" spc="-25">
                <a:solidFill>
                  <a:srgbClr val="FFFFFF"/>
                </a:solidFill>
                <a:latin typeface="Gill Sans MT"/>
                <a:cs typeface="Gill Sans MT"/>
              </a:rPr>
              <a:t>453</a:t>
            </a:r>
            <a:endParaRPr sz="95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950" spc="-25">
                <a:solidFill>
                  <a:srgbClr val="FFFFFF"/>
                </a:solidFill>
                <a:latin typeface="Gill Sans MT"/>
                <a:cs typeface="Gill Sans MT"/>
              </a:rPr>
              <a:t>(33%)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8135425" y="3215850"/>
            <a:ext cx="2933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5244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FFFFFF"/>
                </a:solidFill>
                <a:latin typeface="Gill Sans MT"/>
                <a:cs typeface="Gill Sans MT"/>
              </a:rPr>
              <a:t>267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FFFFFF"/>
                </a:solidFill>
                <a:latin typeface="Gill Sans MT"/>
                <a:cs typeface="Gill Sans MT"/>
              </a:rPr>
              <a:t>(19%)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8363568" y="3850787"/>
            <a:ext cx="23622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302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FFFFFF"/>
                </a:solidFill>
                <a:latin typeface="Gill Sans MT"/>
                <a:cs typeface="Gill Sans MT"/>
              </a:rPr>
              <a:t>116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</a:pPr>
            <a:r>
              <a:rPr dirty="0" sz="900" spc="-20">
                <a:solidFill>
                  <a:srgbClr val="FFFFFF"/>
                </a:solidFill>
                <a:latin typeface="Gill Sans MT"/>
                <a:cs typeface="Gill Sans MT"/>
              </a:rPr>
              <a:t>(8%)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7750920" y="4572934"/>
            <a:ext cx="30035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6515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FFFFFF"/>
                </a:solidFill>
                <a:latin typeface="Gill Sans MT"/>
                <a:cs typeface="Gill Sans MT"/>
              </a:rPr>
              <a:t>393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FFFFFF"/>
                </a:solidFill>
                <a:latin typeface="Gill Sans MT"/>
                <a:cs typeface="Gill Sans MT"/>
              </a:rPr>
              <a:t>(28%)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5828394" y="3805410"/>
            <a:ext cx="53530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latin typeface="Gill Sans MT"/>
                <a:cs typeface="Gill Sans MT"/>
              </a:rPr>
              <a:t>HISPANIC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8566908" y="3062003"/>
            <a:ext cx="9175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latin typeface="Gill Sans MT"/>
                <a:cs typeface="Gill Sans MT"/>
              </a:rPr>
              <a:t>INTERNATIONAL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8805909" y="3969430"/>
            <a:ext cx="37782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latin typeface="Gill Sans MT"/>
                <a:cs typeface="Gill Sans MT"/>
              </a:rPr>
              <a:t>WHITE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7941572" y="5064767"/>
            <a:ext cx="3867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latin typeface="Gill Sans MT"/>
                <a:cs typeface="Gill Sans MT"/>
              </a:rPr>
              <a:t>BLACK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33" name="object 33" descr=""/>
          <p:cNvSpPr txBox="1"/>
          <p:nvPr/>
        </p:nvSpPr>
        <p:spPr>
          <a:xfrm>
            <a:off x="6939961" y="2086566"/>
            <a:ext cx="1242695" cy="10839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11760">
              <a:lnSpc>
                <a:spcPct val="100000"/>
              </a:lnSpc>
              <a:spcBef>
                <a:spcPts val="100"/>
              </a:spcBef>
              <a:tabLst>
                <a:tab pos="905510" algn="l"/>
              </a:tabLst>
            </a:pPr>
            <a:r>
              <a:rPr dirty="0" sz="900" spc="-10">
                <a:latin typeface="Gill Sans MT"/>
                <a:cs typeface="Gill Sans MT"/>
              </a:rPr>
              <a:t>UNKNOWN</a:t>
            </a:r>
            <a:r>
              <a:rPr dirty="0" sz="900">
                <a:latin typeface="Gill Sans MT"/>
                <a:cs typeface="Gill Sans MT"/>
              </a:rPr>
              <a:t>	</a:t>
            </a:r>
            <a:r>
              <a:rPr dirty="0" sz="900" spc="-20">
                <a:latin typeface="Gill Sans MT"/>
                <a:cs typeface="Gill Sans MT"/>
              </a:rPr>
              <a:t>MULTI</a:t>
            </a:r>
            <a:endParaRPr sz="900">
              <a:latin typeface="Gill Sans MT"/>
              <a:cs typeface="Gill Sans MT"/>
            </a:endParaRPr>
          </a:p>
          <a:p>
            <a:pPr algn="ctr" marL="391160">
              <a:lnSpc>
                <a:spcPct val="100000"/>
              </a:lnSpc>
              <a:tabLst>
                <a:tab pos="691515" algn="l"/>
              </a:tabLst>
            </a:pPr>
            <a:r>
              <a:rPr dirty="0" sz="900" spc="-25">
                <a:latin typeface="Gill Sans MT"/>
                <a:cs typeface="Gill Sans MT"/>
              </a:rPr>
              <a:t>25</a:t>
            </a:r>
            <a:r>
              <a:rPr dirty="0" sz="900">
                <a:latin typeface="Gill Sans MT"/>
                <a:cs typeface="Gill Sans MT"/>
              </a:rPr>
              <a:t>	</a:t>
            </a:r>
            <a:r>
              <a:rPr dirty="0" sz="900" spc="-25">
                <a:latin typeface="Gill Sans MT"/>
                <a:cs typeface="Gill Sans MT"/>
              </a:rPr>
              <a:t>27</a:t>
            </a:r>
            <a:endParaRPr sz="900">
              <a:latin typeface="Gill Sans MT"/>
              <a:cs typeface="Gill Sans MT"/>
            </a:endParaRPr>
          </a:p>
          <a:p>
            <a:pPr algn="ctr" marL="391160">
              <a:lnSpc>
                <a:spcPct val="100000"/>
              </a:lnSpc>
              <a:tabLst>
                <a:tab pos="780415" algn="l"/>
              </a:tabLst>
            </a:pPr>
            <a:r>
              <a:rPr dirty="0" sz="900" spc="-20">
                <a:latin typeface="Gill Sans MT"/>
                <a:cs typeface="Gill Sans MT"/>
              </a:rPr>
              <a:t>(2%)</a:t>
            </a:r>
            <a:r>
              <a:rPr dirty="0" sz="900">
                <a:latin typeface="Gill Sans MT"/>
                <a:cs typeface="Gill Sans MT"/>
              </a:rPr>
              <a:t>	</a:t>
            </a:r>
            <a:r>
              <a:rPr dirty="0" sz="900" spc="-20">
                <a:latin typeface="Gill Sans MT"/>
                <a:cs typeface="Gill Sans MT"/>
              </a:rPr>
              <a:t>(2%)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875"/>
              </a:spcBef>
            </a:pPr>
            <a:r>
              <a:rPr dirty="0" sz="900" spc="-10">
                <a:latin typeface="Gill Sans MT"/>
                <a:cs typeface="Gill Sans MT"/>
              </a:rPr>
              <a:t>ASIAN</a:t>
            </a:r>
            <a:endParaRPr sz="900">
              <a:latin typeface="Gill Sans MT"/>
              <a:cs typeface="Gill Sans MT"/>
            </a:endParaRPr>
          </a:p>
          <a:p>
            <a:pPr marL="337820">
              <a:lnSpc>
                <a:spcPct val="100000"/>
              </a:lnSpc>
              <a:spcBef>
                <a:spcPts val="844"/>
              </a:spcBef>
            </a:pPr>
            <a:r>
              <a:rPr dirty="0" sz="950" spc="-25">
                <a:solidFill>
                  <a:srgbClr val="FFFFFF"/>
                </a:solidFill>
                <a:latin typeface="Gill Sans MT"/>
                <a:cs typeface="Gill Sans MT"/>
              </a:rPr>
              <a:t>100</a:t>
            </a:r>
            <a:endParaRPr sz="950">
              <a:latin typeface="Gill Sans MT"/>
              <a:cs typeface="Gill Sans MT"/>
            </a:endParaRPr>
          </a:p>
          <a:p>
            <a:pPr marL="327660">
              <a:lnSpc>
                <a:spcPct val="100000"/>
              </a:lnSpc>
              <a:spcBef>
                <a:spcPts val="10"/>
              </a:spcBef>
            </a:pPr>
            <a:r>
              <a:rPr dirty="0" sz="950" spc="-20">
                <a:solidFill>
                  <a:srgbClr val="FFFFFF"/>
                </a:solidFill>
                <a:latin typeface="Gill Sans MT"/>
                <a:cs typeface="Gill Sans MT"/>
              </a:rPr>
              <a:t>(8%)</a:t>
            </a:r>
            <a:endParaRPr sz="950">
              <a:latin typeface="Gill Sans MT"/>
              <a:cs typeface="Gill Sans MT"/>
            </a:endParaRPr>
          </a:p>
        </p:txBody>
      </p:sp>
      <p:grpSp>
        <p:nvGrpSpPr>
          <p:cNvPr id="34" name="object 34" descr=""/>
          <p:cNvGrpSpPr/>
          <p:nvPr/>
        </p:nvGrpSpPr>
        <p:grpSpPr>
          <a:xfrm>
            <a:off x="7667718" y="2542198"/>
            <a:ext cx="184785" cy="242570"/>
            <a:chOff x="7667718" y="2542198"/>
            <a:chExt cx="184785" cy="242570"/>
          </a:xfrm>
        </p:grpSpPr>
        <p:sp>
          <p:nvSpPr>
            <p:cNvPr id="35" name="object 35" descr=""/>
            <p:cNvSpPr/>
            <p:nvPr/>
          </p:nvSpPr>
          <p:spPr>
            <a:xfrm>
              <a:off x="7670893" y="2542198"/>
              <a:ext cx="0" cy="204470"/>
            </a:xfrm>
            <a:custGeom>
              <a:avLst/>
              <a:gdLst/>
              <a:ahLst/>
              <a:cxnLst/>
              <a:rect l="l" t="t" r="r" b="b"/>
              <a:pathLst>
                <a:path w="0" h="204469">
                  <a:moveTo>
                    <a:pt x="0" y="204101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7848984" y="2542198"/>
              <a:ext cx="0" cy="242570"/>
            </a:xfrm>
            <a:custGeom>
              <a:avLst/>
              <a:gdLst/>
              <a:ahLst/>
              <a:cxnLst/>
              <a:rect l="l" t="t" r="r" b="b"/>
              <a:pathLst>
                <a:path w="0" h="242569">
                  <a:moveTo>
                    <a:pt x="0" y="242201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" name="object 37" descr=""/>
          <p:cNvSpPr/>
          <p:nvPr/>
        </p:nvSpPr>
        <p:spPr>
          <a:xfrm>
            <a:off x="5557520" y="1687459"/>
            <a:ext cx="0" cy="4338955"/>
          </a:xfrm>
          <a:custGeom>
            <a:avLst/>
            <a:gdLst/>
            <a:ahLst/>
            <a:cxnLst/>
            <a:rect l="l" t="t" r="r" b="b"/>
            <a:pathLst>
              <a:path w="0" h="4338955">
                <a:moveTo>
                  <a:pt x="0" y="4338828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 descr=""/>
          <p:cNvSpPr txBox="1"/>
          <p:nvPr/>
        </p:nvSpPr>
        <p:spPr>
          <a:xfrm>
            <a:off x="331114" y="7315200"/>
            <a:ext cx="13779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18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330123" y="843026"/>
            <a:ext cx="2232660" cy="657860"/>
          </a:xfrm>
          <a:prstGeom prst="rect"/>
        </p:spPr>
        <p:txBody>
          <a:bodyPr wrap="square" lIns="0" tIns="111760" rIns="0" bIns="0" rtlCol="0" vert="horz">
            <a:spAutoFit/>
          </a:bodyPr>
          <a:lstStyle/>
          <a:p>
            <a:pPr marL="717550" marR="5080" indent="-705485">
              <a:lnSpc>
                <a:spcPct val="72900"/>
              </a:lnSpc>
              <a:spcBef>
                <a:spcPts val="880"/>
              </a:spcBef>
            </a:pPr>
            <a:r>
              <a:rPr dirty="0" sz="2400" spc="-80" i="0">
                <a:solidFill>
                  <a:srgbClr val="FCB525"/>
                </a:solidFill>
                <a:latin typeface="Tahoma"/>
                <a:cs typeface="Tahoma"/>
              </a:rPr>
              <a:t>Students</a:t>
            </a:r>
            <a:r>
              <a:rPr dirty="0" sz="2400" spc="-265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155" i="0">
                <a:solidFill>
                  <a:srgbClr val="FCB525"/>
                </a:solidFill>
                <a:latin typeface="Tahoma"/>
                <a:cs typeface="Tahoma"/>
              </a:rPr>
              <a:t>Awarded </a:t>
            </a:r>
            <a:r>
              <a:rPr dirty="0" sz="2400" spc="-150" i="0">
                <a:solidFill>
                  <a:srgbClr val="FCB525"/>
                </a:solidFill>
                <a:latin typeface="Tahoma"/>
                <a:cs typeface="Tahoma"/>
              </a:rPr>
              <a:t>by</a:t>
            </a:r>
            <a:r>
              <a:rPr dirty="0" sz="2400" spc="-320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25" i="0">
                <a:solidFill>
                  <a:srgbClr val="FCB525"/>
                </a:solidFill>
                <a:latin typeface="Tahoma"/>
                <a:cs typeface="Tahoma"/>
              </a:rPr>
              <a:t>Age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801737" y="2893866"/>
            <a:ext cx="62611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Gill Sans MT"/>
                <a:cs typeface="Gill Sans MT"/>
              </a:rPr>
              <a:t>31 </a:t>
            </a:r>
            <a:r>
              <a:rPr dirty="0" sz="900" spc="-20">
                <a:latin typeface="Gill Sans MT"/>
                <a:cs typeface="Gill Sans MT"/>
              </a:rPr>
              <a:t>THRU</a:t>
            </a:r>
            <a:r>
              <a:rPr dirty="0" sz="900" spc="5">
                <a:latin typeface="Gill Sans MT"/>
                <a:cs typeface="Gill Sans MT"/>
              </a:rPr>
              <a:t> </a:t>
            </a:r>
            <a:r>
              <a:rPr dirty="0" sz="900" spc="-25">
                <a:latin typeface="Gill Sans MT"/>
                <a:cs typeface="Gill Sans MT"/>
              </a:rPr>
              <a:t>50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1010105" y="4970926"/>
            <a:ext cx="6311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Gill Sans MT"/>
                <a:cs typeface="Gill Sans MT"/>
              </a:rPr>
              <a:t>23</a:t>
            </a:r>
            <a:r>
              <a:rPr dirty="0" sz="900" spc="15">
                <a:latin typeface="Gill Sans MT"/>
                <a:cs typeface="Gill Sans MT"/>
              </a:rPr>
              <a:t> </a:t>
            </a:r>
            <a:r>
              <a:rPr dirty="0" sz="900" spc="-20">
                <a:latin typeface="Gill Sans MT"/>
                <a:cs typeface="Gill Sans MT"/>
              </a:rPr>
              <a:t>THRU</a:t>
            </a:r>
            <a:r>
              <a:rPr dirty="0" sz="900" spc="20">
                <a:latin typeface="Gill Sans MT"/>
                <a:cs typeface="Gill Sans MT"/>
              </a:rPr>
              <a:t> </a:t>
            </a:r>
            <a:r>
              <a:rPr dirty="0" sz="900" spc="25">
                <a:latin typeface="Gill Sans MT"/>
                <a:cs typeface="Gill Sans MT"/>
              </a:rPr>
              <a:t>30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2010116" y="2124855"/>
            <a:ext cx="1183005" cy="5981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34365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Gill Sans MT"/>
                <a:cs typeface="Gill Sans MT"/>
              </a:rPr>
              <a:t>UNDER</a:t>
            </a:r>
            <a:r>
              <a:rPr dirty="0" sz="900" spc="-30">
                <a:latin typeface="Gill Sans MT"/>
                <a:cs typeface="Gill Sans MT"/>
              </a:rPr>
              <a:t> </a:t>
            </a:r>
            <a:r>
              <a:rPr dirty="0" sz="900" spc="-25">
                <a:latin typeface="Gill Sans MT"/>
                <a:cs typeface="Gill Sans MT"/>
              </a:rPr>
              <a:t>18</a:t>
            </a:r>
            <a:endParaRPr sz="900">
              <a:latin typeface="Gill Sans MT"/>
              <a:cs typeface="Gill Sans MT"/>
            </a:endParaRPr>
          </a:p>
          <a:p>
            <a:pPr marL="634365">
              <a:lnSpc>
                <a:spcPct val="100000"/>
              </a:lnSpc>
            </a:pPr>
            <a:r>
              <a:rPr dirty="0" sz="900" spc="50">
                <a:latin typeface="Gill Sans MT"/>
                <a:cs typeface="Gill Sans MT"/>
              </a:rPr>
              <a:t>6</a:t>
            </a:r>
            <a:endParaRPr sz="900">
              <a:latin typeface="Gill Sans MT"/>
              <a:cs typeface="Gill Sans MT"/>
            </a:endParaRPr>
          </a:p>
          <a:p>
            <a:pPr marL="634365">
              <a:lnSpc>
                <a:spcPct val="100000"/>
              </a:lnSpc>
            </a:pPr>
            <a:r>
              <a:rPr dirty="0" sz="900" spc="-20">
                <a:latin typeface="Gill Sans MT"/>
                <a:cs typeface="Gill Sans MT"/>
              </a:rPr>
              <a:t>(1%)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dirty="0" sz="900">
                <a:latin typeface="Gill Sans MT"/>
                <a:cs typeface="Gill Sans MT"/>
              </a:rPr>
              <a:t>OVER</a:t>
            </a:r>
            <a:r>
              <a:rPr dirty="0" sz="900" spc="20">
                <a:latin typeface="Gill Sans MT"/>
                <a:cs typeface="Gill Sans MT"/>
              </a:rPr>
              <a:t> </a:t>
            </a:r>
            <a:r>
              <a:rPr dirty="0" sz="900" spc="-25">
                <a:latin typeface="Gill Sans MT"/>
                <a:cs typeface="Gill Sans MT"/>
              </a:rPr>
              <a:t>50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3464355" y="3786320"/>
            <a:ext cx="6254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Gill Sans MT"/>
                <a:cs typeface="Gill Sans MT"/>
              </a:rPr>
              <a:t>18</a:t>
            </a:r>
            <a:r>
              <a:rPr dirty="0" sz="900" spc="-5">
                <a:latin typeface="Gill Sans MT"/>
                <a:cs typeface="Gill Sans MT"/>
              </a:rPr>
              <a:t> </a:t>
            </a:r>
            <a:r>
              <a:rPr dirty="0" sz="900" spc="-20">
                <a:latin typeface="Gill Sans MT"/>
                <a:cs typeface="Gill Sans MT"/>
              </a:rPr>
              <a:t>THRU</a:t>
            </a:r>
            <a:r>
              <a:rPr dirty="0" sz="900">
                <a:latin typeface="Gill Sans MT"/>
                <a:cs typeface="Gill Sans MT"/>
              </a:rPr>
              <a:t> </a:t>
            </a:r>
            <a:r>
              <a:rPr dirty="0" sz="900" spc="-25">
                <a:latin typeface="Gill Sans MT"/>
                <a:cs typeface="Gill Sans MT"/>
              </a:rPr>
              <a:t>22</a:t>
            </a:r>
            <a:endParaRPr sz="900">
              <a:latin typeface="Gill Sans MT"/>
              <a:cs typeface="Gill Sans MT"/>
            </a:endParaRPr>
          </a:p>
        </p:txBody>
      </p:sp>
      <p:grpSp>
        <p:nvGrpSpPr>
          <p:cNvPr id="7" name="object 7" descr=""/>
          <p:cNvGrpSpPr/>
          <p:nvPr/>
        </p:nvGrpSpPr>
        <p:grpSpPr>
          <a:xfrm>
            <a:off x="1063028" y="2580298"/>
            <a:ext cx="2359660" cy="2525395"/>
            <a:chOff x="1063028" y="2580298"/>
            <a:chExt cx="2359660" cy="2525395"/>
          </a:xfrm>
        </p:grpSpPr>
        <p:sp>
          <p:nvSpPr>
            <p:cNvPr id="8" name="object 8" descr=""/>
            <p:cNvSpPr/>
            <p:nvPr/>
          </p:nvSpPr>
          <p:spPr>
            <a:xfrm>
              <a:off x="2648077" y="2580298"/>
              <a:ext cx="0" cy="242570"/>
            </a:xfrm>
            <a:custGeom>
              <a:avLst/>
              <a:gdLst/>
              <a:ahLst/>
              <a:cxnLst/>
              <a:rect l="l" t="t" r="r" b="b"/>
              <a:pathLst>
                <a:path w="0" h="242569">
                  <a:moveTo>
                    <a:pt x="0" y="242201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063028" y="2746293"/>
              <a:ext cx="1180465" cy="1327785"/>
            </a:xfrm>
            <a:custGeom>
              <a:avLst/>
              <a:gdLst/>
              <a:ahLst/>
              <a:cxnLst/>
              <a:rect l="l" t="t" r="r" b="b"/>
              <a:pathLst>
                <a:path w="1180464" h="1327785">
                  <a:moveTo>
                    <a:pt x="1180128" y="0"/>
                  </a:moveTo>
                  <a:lnTo>
                    <a:pt x="1124609" y="1398"/>
                  </a:lnTo>
                  <a:lnTo>
                    <a:pt x="1050834" y="7130"/>
                  </a:lnTo>
                  <a:lnTo>
                    <a:pt x="978805" y="17088"/>
                  </a:lnTo>
                  <a:lnTo>
                    <a:pt x="926322" y="27309"/>
                  </a:lnTo>
                  <a:lnTo>
                    <a:pt x="874825" y="39755"/>
                  </a:lnTo>
                  <a:lnTo>
                    <a:pt x="824313" y="54427"/>
                  </a:lnTo>
                  <a:lnTo>
                    <a:pt x="774785" y="71325"/>
                  </a:lnTo>
                  <a:lnTo>
                    <a:pt x="726243" y="90449"/>
                  </a:lnTo>
                  <a:lnTo>
                    <a:pt x="678863" y="111570"/>
                  </a:lnTo>
                  <a:lnTo>
                    <a:pt x="632814" y="134458"/>
                  </a:lnTo>
                  <a:lnTo>
                    <a:pt x="588095" y="159113"/>
                  </a:lnTo>
                  <a:lnTo>
                    <a:pt x="544708" y="185534"/>
                  </a:lnTo>
                  <a:lnTo>
                    <a:pt x="502653" y="213722"/>
                  </a:lnTo>
                  <a:lnTo>
                    <a:pt x="461930" y="243674"/>
                  </a:lnTo>
                  <a:lnTo>
                    <a:pt x="422614" y="275295"/>
                  </a:lnTo>
                  <a:lnTo>
                    <a:pt x="384790" y="308475"/>
                  </a:lnTo>
                  <a:lnTo>
                    <a:pt x="348457" y="343212"/>
                  </a:lnTo>
                  <a:lnTo>
                    <a:pt x="313616" y="379509"/>
                  </a:lnTo>
                  <a:lnTo>
                    <a:pt x="280265" y="417365"/>
                  </a:lnTo>
                  <a:lnTo>
                    <a:pt x="248405" y="456780"/>
                  </a:lnTo>
                  <a:lnTo>
                    <a:pt x="218226" y="497509"/>
                  </a:lnTo>
                  <a:lnTo>
                    <a:pt x="189904" y="539292"/>
                  </a:lnTo>
                  <a:lnTo>
                    <a:pt x="163439" y="582129"/>
                  </a:lnTo>
                  <a:lnTo>
                    <a:pt x="138830" y="626021"/>
                  </a:lnTo>
                  <a:lnTo>
                    <a:pt x="116078" y="670966"/>
                  </a:lnTo>
                  <a:lnTo>
                    <a:pt x="95180" y="716965"/>
                  </a:lnTo>
                  <a:lnTo>
                    <a:pt x="76242" y="763922"/>
                  </a:lnTo>
                  <a:lnTo>
                    <a:pt x="59345" y="811728"/>
                  </a:lnTo>
                  <a:lnTo>
                    <a:pt x="44489" y="860383"/>
                  </a:lnTo>
                  <a:lnTo>
                    <a:pt x="31675" y="909887"/>
                  </a:lnTo>
                  <a:lnTo>
                    <a:pt x="20903" y="960239"/>
                  </a:lnTo>
                  <a:lnTo>
                    <a:pt x="12172" y="1011440"/>
                  </a:lnTo>
                  <a:lnTo>
                    <a:pt x="5685" y="1063233"/>
                  </a:lnTo>
                  <a:lnTo>
                    <a:pt x="1627" y="1115372"/>
                  </a:lnTo>
                  <a:lnTo>
                    <a:pt x="0" y="1167857"/>
                  </a:lnTo>
                  <a:lnTo>
                    <a:pt x="802" y="1220686"/>
                  </a:lnTo>
                  <a:lnTo>
                    <a:pt x="4034" y="1273860"/>
                  </a:lnTo>
                  <a:lnTo>
                    <a:pt x="9696" y="1327378"/>
                  </a:lnTo>
                  <a:lnTo>
                    <a:pt x="1180128" y="1179525"/>
                  </a:lnTo>
                  <a:lnTo>
                    <a:pt x="1180128" y="0"/>
                  </a:lnTo>
                  <a:close/>
                </a:path>
              </a:pathLst>
            </a:custGeom>
            <a:solidFill>
              <a:srgbClr val="FCB5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072723" y="3925818"/>
              <a:ext cx="1673225" cy="1179830"/>
            </a:xfrm>
            <a:custGeom>
              <a:avLst/>
              <a:gdLst/>
              <a:ahLst/>
              <a:cxnLst/>
              <a:rect l="l" t="t" r="r" b="b"/>
              <a:pathLst>
                <a:path w="1673225" h="1179829">
                  <a:moveTo>
                    <a:pt x="1170432" y="0"/>
                  </a:moveTo>
                  <a:lnTo>
                    <a:pt x="0" y="147853"/>
                  </a:lnTo>
                  <a:lnTo>
                    <a:pt x="6639" y="192792"/>
                  </a:lnTo>
                  <a:lnTo>
                    <a:pt x="14976" y="237577"/>
                  </a:lnTo>
                  <a:lnTo>
                    <a:pt x="25013" y="282207"/>
                  </a:lnTo>
                  <a:lnTo>
                    <a:pt x="36753" y="326682"/>
                  </a:lnTo>
                  <a:lnTo>
                    <a:pt x="50360" y="370949"/>
                  </a:lnTo>
                  <a:lnTo>
                    <a:pt x="65978" y="414959"/>
                  </a:lnTo>
                  <a:lnTo>
                    <a:pt x="83607" y="458712"/>
                  </a:lnTo>
                  <a:lnTo>
                    <a:pt x="103251" y="502208"/>
                  </a:lnTo>
                  <a:lnTo>
                    <a:pt x="127296" y="550426"/>
                  </a:lnTo>
                  <a:lnTo>
                    <a:pt x="153177" y="597060"/>
                  </a:lnTo>
                  <a:lnTo>
                    <a:pt x="180895" y="642111"/>
                  </a:lnTo>
                  <a:lnTo>
                    <a:pt x="210448" y="685579"/>
                  </a:lnTo>
                  <a:lnTo>
                    <a:pt x="241835" y="727464"/>
                  </a:lnTo>
                  <a:lnTo>
                    <a:pt x="275056" y="767765"/>
                  </a:lnTo>
                  <a:lnTo>
                    <a:pt x="309830" y="806369"/>
                  </a:lnTo>
                  <a:lnTo>
                    <a:pt x="345864" y="843160"/>
                  </a:lnTo>
                  <a:lnTo>
                    <a:pt x="383159" y="878139"/>
                  </a:lnTo>
                  <a:lnTo>
                    <a:pt x="421715" y="911305"/>
                  </a:lnTo>
                  <a:lnTo>
                    <a:pt x="461533" y="942658"/>
                  </a:lnTo>
                  <a:lnTo>
                    <a:pt x="502615" y="972197"/>
                  </a:lnTo>
                  <a:lnTo>
                    <a:pt x="544834" y="999883"/>
                  </a:lnTo>
                  <a:lnTo>
                    <a:pt x="588063" y="1025664"/>
                  </a:lnTo>
                  <a:lnTo>
                    <a:pt x="632302" y="1049539"/>
                  </a:lnTo>
                  <a:lnTo>
                    <a:pt x="677550" y="1071507"/>
                  </a:lnTo>
                  <a:lnTo>
                    <a:pt x="723805" y="1091570"/>
                  </a:lnTo>
                  <a:lnTo>
                    <a:pt x="771067" y="1109726"/>
                  </a:lnTo>
                  <a:lnTo>
                    <a:pt x="819055" y="1125873"/>
                  </a:lnTo>
                  <a:lnTo>
                    <a:pt x="867478" y="1139913"/>
                  </a:lnTo>
                  <a:lnTo>
                    <a:pt x="916336" y="1151843"/>
                  </a:lnTo>
                  <a:lnTo>
                    <a:pt x="965630" y="1161665"/>
                  </a:lnTo>
                  <a:lnTo>
                    <a:pt x="1015361" y="1169376"/>
                  </a:lnTo>
                  <a:lnTo>
                    <a:pt x="1065530" y="1174978"/>
                  </a:lnTo>
                  <a:lnTo>
                    <a:pt x="1116009" y="1178418"/>
                  </a:lnTo>
                  <a:lnTo>
                    <a:pt x="1166672" y="1179655"/>
                  </a:lnTo>
                  <a:lnTo>
                    <a:pt x="1217518" y="1178691"/>
                  </a:lnTo>
                  <a:lnTo>
                    <a:pt x="1268548" y="1175525"/>
                  </a:lnTo>
                  <a:lnTo>
                    <a:pt x="1319760" y="1170155"/>
                  </a:lnTo>
                  <a:lnTo>
                    <a:pt x="1371155" y="1162583"/>
                  </a:lnTo>
                  <a:lnTo>
                    <a:pt x="1422434" y="1152704"/>
                  </a:lnTo>
                  <a:lnTo>
                    <a:pt x="1473301" y="1140417"/>
                  </a:lnTo>
                  <a:lnTo>
                    <a:pt x="1523755" y="1125721"/>
                  </a:lnTo>
                  <a:lnTo>
                    <a:pt x="1573796" y="1108616"/>
                  </a:lnTo>
                  <a:lnTo>
                    <a:pt x="1623425" y="1089103"/>
                  </a:lnTo>
                  <a:lnTo>
                    <a:pt x="1672640" y="1067181"/>
                  </a:lnTo>
                  <a:lnTo>
                    <a:pt x="1170432" y="0"/>
                  </a:lnTo>
                  <a:close/>
                </a:path>
              </a:pathLst>
            </a:custGeom>
            <a:solidFill>
              <a:srgbClr val="6FBE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2243151" y="2828896"/>
              <a:ext cx="1179830" cy="2162810"/>
            </a:xfrm>
            <a:custGeom>
              <a:avLst/>
              <a:gdLst/>
              <a:ahLst/>
              <a:cxnLst/>
              <a:rect l="l" t="t" r="r" b="b"/>
              <a:pathLst>
                <a:path w="1179829" h="2162810">
                  <a:moveTo>
                    <a:pt x="434479" y="0"/>
                  </a:moveTo>
                  <a:lnTo>
                    <a:pt x="0" y="1096924"/>
                  </a:lnTo>
                  <a:lnTo>
                    <a:pt x="502208" y="2162454"/>
                  </a:lnTo>
                  <a:lnTo>
                    <a:pt x="550764" y="2138608"/>
                  </a:lnTo>
                  <a:lnTo>
                    <a:pt x="598131" y="2112487"/>
                  </a:lnTo>
                  <a:lnTo>
                    <a:pt x="644308" y="2084092"/>
                  </a:lnTo>
                  <a:lnTo>
                    <a:pt x="689292" y="2053424"/>
                  </a:lnTo>
                  <a:lnTo>
                    <a:pt x="732921" y="2020621"/>
                  </a:lnTo>
                  <a:lnTo>
                    <a:pt x="774998" y="1985800"/>
                  </a:lnTo>
                  <a:lnTo>
                    <a:pt x="815522" y="1948965"/>
                  </a:lnTo>
                  <a:lnTo>
                    <a:pt x="854494" y="1910118"/>
                  </a:lnTo>
                  <a:lnTo>
                    <a:pt x="891743" y="1869310"/>
                  </a:lnTo>
                  <a:lnTo>
                    <a:pt x="927082" y="1826591"/>
                  </a:lnTo>
                  <a:lnTo>
                    <a:pt x="960509" y="1781961"/>
                  </a:lnTo>
                  <a:lnTo>
                    <a:pt x="992022" y="1735416"/>
                  </a:lnTo>
                  <a:lnTo>
                    <a:pt x="1015780" y="1696861"/>
                  </a:lnTo>
                  <a:lnTo>
                    <a:pt x="1038148" y="1657180"/>
                  </a:lnTo>
                  <a:lnTo>
                    <a:pt x="1059128" y="1616375"/>
                  </a:lnTo>
                  <a:lnTo>
                    <a:pt x="1078720" y="1574445"/>
                  </a:lnTo>
                  <a:lnTo>
                    <a:pt x="1096924" y="1531391"/>
                  </a:lnTo>
                  <a:lnTo>
                    <a:pt x="1115556" y="1480883"/>
                  </a:lnTo>
                  <a:lnTo>
                    <a:pt x="1131802" y="1430121"/>
                  </a:lnTo>
                  <a:lnTo>
                    <a:pt x="1145662" y="1379105"/>
                  </a:lnTo>
                  <a:lnTo>
                    <a:pt x="1157135" y="1327835"/>
                  </a:lnTo>
                  <a:lnTo>
                    <a:pt x="1166222" y="1276311"/>
                  </a:lnTo>
                  <a:lnTo>
                    <a:pt x="1172921" y="1224534"/>
                  </a:lnTo>
                  <a:lnTo>
                    <a:pt x="1177325" y="1172789"/>
                  </a:lnTo>
                  <a:lnTo>
                    <a:pt x="1179528" y="1121338"/>
                  </a:lnTo>
                  <a:lnTo>
                    <a:pt x="1179528" y="1070184"/>
                  </a:lnTo>
                  <a:lnTo>
                    <a:pt x="1177324" y="1019326"/>
                  </a:lnTo>
                  <a:lnTo>
                    <a:pt x="1172917" y="968765"/>
                  </a:lnTo>
                  <a:lnTo>
                    <a:pt x="1166304" y="918502"/>
                  </a:lnTo>
                  <a:lnTo>
                    <a:pt x="1157556" y="868692"/>
                  </a:lnTo>
                  <a:lnTo>
                    <a:pt x="1146717" y="819479"/>
                  </a:lnTo>
                  <a:lnTo>
                    <a:pt x="1133789" y="770863"/>
                  </a:lnTo>
                  <a:lnTo>
                    <a:pt x="1118771" y="722842"/>
                  </a:lnTo>
                  <a:lnTo>
                    <a:pt x="1101665" y="675416"/>
                  </a:lnTo>
                  <a:lnTo>
                    <a:pt x="1082471" y="628586"/>
                  </a:lnTo>
                  <a:lnTo>
                    <a:pt x="1061316" y="582609"/>
                  </a:lnTo>
                  <a:lnTo>
                    <a:pt x="1038326" y="537731"/>
                  </a:lnTo>
                  <a:lnTo>
                    <a:pt x="1013501" y="493953"/>
                  </a:lnTo>
                  <a:lnTo>
                    <a:pt x="986840" y="451276"/>
                  </a:lnTo>
                  <a:lnTo>
                    <a:pt x="958345" y="409700"/>
                  </a:lnTo>
                  <a:lnTo>
                    <a:pt x="928014" y="369227"/>
                  </a:lnTo>
                  <a:lnTo>
                    <a:pt x="895917" y="330004"/>
                  </a:lnTo>
                  <a:lnTo>
                    <a:pt x="862121" y="292180"/>
                  </a:lnTo>
                  <a:lnTo>
                    <a:pt x="826627" y="255755"/>
                  </a:lnTo>
                  <a:lnTo>
                    <a:pt x="789432" y="220730"/>
                  </a:lnTo>
                  <a:lnTo>
                    <a:pt x="750538" y="187103"/>
                  </a:lnTo>
                  <a:lnTo>
                    <a:pt x="709942" y="154876"/>
                  </a:lnTo>
                  <a:lnTo>
                    <a:pt x="667762" y="124306"/>
                  </a:lnTo>
                  <a:lnTo>
                    <a:pt x="624090" y="95639"/>
                  </a:lnTo>
                  <a:lnTo>
                    <a:pt x="578926" y="68875"/>
                  </a:lnTo>
                  <a:lnTo>
                    <a:pt x="532269" y="44013"/>
                  </a:lnTo>
                  <a:lnTo>
                    <a:pt x="484120" y="21055"/>
                  </a:lnTo>
                  <a:lnTo>
                    <a:pt x="434479" y="0"/>
                  </a:lnTo>
                  <a:close/>
                </a:path>
              </a:pathLst>
            </a:custGeom>
            <a:solidFill>
              <a:srgbClr val="EE76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2243156" y="2804116"/>
              <a:ext cx="434975" cy="1122045"/>
            </a:xfrm>
            <a:custGeom>
              <a:avLst/>
              <a:gdLst/>
              <a:ahLst/>
              <a:cxnLst/>
              <a:rect l="l" t="t" r="r" b="b"/>
              <a:pathLst>
                <a:path w="434975" h="1122045">
                  <a:moveTo>
                    <a:pt x="364261" y="0"/>
                  </a:moveTo>
                  <a:lnTo>
                    <a:pt x="0" y="1121702"/>
                  </a:lnTo>
                  <a:lnTo>
                    <a:pt x="434467" y="24777"/>
                  </a:lnTo>
                  <a:lnTo>
                    <a:pt x="416457" y="17970"/>
                  </a:lnTo>
                  <a:lnTo>
                    <a:pt x="398754" y="11569"/>
                  </a:lnTo>
                  <a:lnTo>
                    <a:pt x="381356" y="5578"/>
                  </a:lnTo>
                  <a:lnTo>
                    <a:pt x="364261" y="0"/>
                  </a:lnTo>
                  <a:close/>
                </a:path>
              </a:pathLst>
            </a:custGeom>
            <a:solidFill>
              <a:srgbClr val="0076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2243194" y="2746293"/>
              <a:ext cx="365125" cy="1179830"/>
            </a:xfrm>
            <a:custGeom>
              <a:avLst/>
              <a:gdLst/>
              <a:ahLst/>
              <a:cxnLst/>
              <a:rect l="l" t="t" r="r" b="b"/>
              <a:pathLst>
                <a:path w="365125" h="1179829">
                  <a:moveTo>
                    <a:pt x="0" y="0"/>
                  </a:moveTo>
                  <a:lnTo>
                    <a:pt x="0" y="1179525"/>
                  </a:lnTo>
                  <a:lnTo>
                    <a:pt x="365086" y="57823"/>
                  </a:lnTo>
                  <a:lnTo>
                    <a:pt x="321103" y="44276"/>
                  </a:lnTo>
                  <a:lnTo>
                    <a:pt x="276706" y="32534"/>
                  </a:lnTo>
                  <a:lnTo>
                    <a:pt x="231897" y="22597"/>
                  </a:lnTo>
                  <a:lnTo>
                    <a:pt x="186677" y="14465"/>
                  </a:lnTo>
                  <a:lnTo>
                    <a:pt x="140933" y="8143"/>
                  </a:lnTo>
                  <a:lnTo>
                    <a:pt x="94572" y="3622"/>
                  </a:lnTo>
                  <a:lnTo>
                    <a:pt x="47593" y="9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236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1731201" y="3414126"/>
              <a:ext cx="1023619" cy="1023619"/>
            </a:xfrm>
            <a:custGeom>
              <a:avLst/>
              <a:gdLst/>
              <a:ahLst/>
              <a:cxnLst/>
              <a:rect l="l" t="t" r="r" b="b"/>
              <a:pathLst>
                <a:path w="1023619" h="1023620">
                  <a:moveTo>
                    <a:pt x="511771" y="0"/>
                  </a:moveTo>
                  <a:lnTo>
                    <a:pt x="465191" y="2091"/>
                  </a:lnTo>
                  <a:lnTo>
                    <a:pt x="419781" y="8245"/>
                  </a:lnTo>
                  <a:lnTo>
                    <a:pt x="375724" y="18280"/>
                  </a:lnTo>
                  <a:lnTo>
                    <a:pt x="333200" y="32016"/>
                  </a:lnTo>
                  <a:lnTo>
                    <a:pt x="292389" y="49273"/>
                  </a:lnTo>
                  <a:lnTo>
                    <a:pt x="253473" y="69870"/>
                  </a:lnTo>
                  <a:lnTo>
                    <a:pt x="216631" y="93625"/>
                  </a:lnTo>
                  <a:lnTo>
                    <a:pt x="182045" y="120359"/>
                  </a:lnTo>
                  <a:lnTo>
                    <a:pt x="149896" y="149891"/>
                  </a:lnTo>
                  <a:lnTo>
                    <a:pt x="120364" y="182040"/>
                  </a:lnTo>
                  <a:lnTo>
                    <a:pt x="93629" y="216626"/>
                  </a:lnTo>
                  <a:lnTo>
                    <a:pt x="69873" y="253467"/>
                  </a:lnTo>
                  <a:lnTo>
                    <a:pt x="49275" y="292384"/>
                  </a:lnTo>
                  <a:lnTo>
                    <a:pt x="32018" y="333195"/>
                  </a:lnTo>
                  <a:lnTo>
                    <a:pt x="18281" y="375720"/>
                  </a:lnTo>
                  <a:lnTo>
                    <a:pt x="8245" y="419778"/>
                  </a:lnTo>
                  <a:lnTo>
                    <a:pt x="2091" y="465189"/>
                  </a:lnTo>
                  <a:lnTo>
                    <a:pt x="0" y="511771"/>
                  </a:lnTo>
                  <a:lnTo>
                    <a:pt x="2091" y="558350"/>
                  </a:lnTo>
                  <a:lnTo>
                    <a:pt x="8245" y="603758"/>
                  </a:lnTo>
                  <a:lnTo>
                    <a:pt x="18281" y="647813"/>
                  </a:lnTo>
                  <a:lnTo>
                    <a:pt x="32018" y="690336"/>
                  </a:lnTo>
                  <a:lnTo>
                    <a:pt x="49275" y="731146"/>
                  </a:lnTo>
                  <a:lnTo>
                    <a:pt x="69873" y="770061"/>
                  </a:lnTo>
                  <a:lnTo>
                    <a:pt x="93629" y="806902"/>
                  </a:lnTo>
                  <a:lnTo>
                    <a:pt x="120364" y="841487"/>
                  </a:lnTo>
                  <a:lnTo>
                    <a:pt x="149896" y="873636"/>
                  </a:lnTo>
                  <a:lnTo>
                    <a:pt x="182045" y="903168"/>
                  </a:lnTo>
                  <a:lnTo>
                    <a:pt x="216631" y="929902"/>
                  </a:lnTo>
                  <a:lnTo>
                    <a:pt x="253473" y="953658"/>
                  </a:lnTo>
                  <a:lnTo>
                    <a:pt x="292389" y="974255"/>
                  </a:lnTo>
                  <a:lnTo>
                    <a:pt x="333200" y="991512"/>
                  </a:lnTo>
                  <a:lnTo>
                    <a:pt x="375724" y="1005249"/>
                  </a:lnTo>
                  <a:lnTo>
                    <a:pt x="419781" y="1015285"/>
                  </a:lnTo>
                  <a:lnTo>
                    <a:pt x="465191" y="1021439"/>
                  </a:lnTo>
                  <a:lnTo>
                    <a:pt x="511771" y="1023531"/>
                  </a:lnTo>
                  <a:lnTo>
                    <a:pt x="558352" y="1021439"/>
                  </a:lnTo>
                  <a:lnTo>
                    <a:pt x="603762" y="1015285"/>
                  </a:lnTo>
                  <a:lnTo>
                    <a:pt x="647819" y="1005249"/>
                  </a:lnTo>
                  <a:lnTo>
                    <a:pt x="690343" y="991512"/>
                  </a:lnTo>
                  <a:lnTo>
                    <a:pt x="731154" y="974255"/>
                  </a:lnTo>
                  <a:lnTo>
                    <a:pt x="770070" y="953658"/>
                  </a:lnTo>
                  <a:lnTo>
                    <a:pt x="806912" y="929902"/>
                  </a:lnTo>
                  <a:lnTo>
                    <a:pt x="841497" y="903168"/>
                  </a:lnTo>
                  <a:lnTo>
                    <a:pt x="873647" y="873636"/>
                  </a:lnTo>
                  <a:lnTo>
                    <a:pt x="903179" y="841487"/>
                  </a:lnTo>
                  <a:lnTo>
                    <a:pt x="929914" y="806902"/>
                  </a:lnTo>
                  <a:lnTo>
                    <a:pt x="953670" y="770061"/>
                  </a:lnTo>
                  <a:lnTo>
                    <a:pt x="974267" y="731146"/>
                  </a:lnTo>
                  <a:lnTo>
                    <a:pt x="991525" y="690336"/>
                  </a:lnTo>
                  <a:lnTo>
                    <a:pt x="1005262" y="647813"/>
                  </a:lnTo>
                  <a:lnTo>
                    <a:pt x="1015298" y="603758"/>
                  </a:lnTo>
                  <a:lnTo>
                    <a:pt x="1021452" y="558350"/>
                  </a:lnTo>
                  <a:lnTo>
                    <a:pt x="1023543" y="511771"/>
                  </a:lnTo>
                  <a:lnTo>
                    <a:pt x="1021452" y="465189"/>
                  </a:lnTo>
                  <a:lnTo>
                    <a:pt x="1015298" y="419778"/>
                  </a:lnTo>
                  <a:lnTo>
                    <a:pt x="1005262" y="375720"/>
                  </a:lnTo>
                  <a:lnTo>
                    <a:pt x="991525" y="333195"/>
                  </a:lnTo>
                  <a:lnTo>
                    <a:pt x="974267" y="292384"/>
                  </a:lnTo>
                  <a:lnTo>
                    <a:pt x="953670" y="253467"/>
                  </a:lnTo>
                  <a:lnTo>
                    <a:pt x="929914" y="216626"/>
                  </a:lnTo>
                  <a:lnTo>
                    <a:pt x="903179" y="182040"/>
                  </a:lnTo>
                  <a:lnTo>
                    <a:pt x="873647" y="149891"/>
                  </a:lnTo>
                  <a:lnTo>
                    <a:pt x="841497" y="120359"/>
                  </a:lnTo>
                  <a:lnTo>
                    <a:pt x="806912" y="93625"/>
                  </a:lnTo>
                  <a:lnTo>
                    <a:pt x="770070" y="69870"/>
                  </a:lnTo>
                  <a:lnTo>
                    <a:pt x="731154" y="49273"/>
                  </a:lnTo>
                  <a:lnTo>
                    <a:pt x="690343" y="32016"/>
                  </a:lnTo>
                  <a:lnTo>
                    <a:pt x="647819" y="18280"/>
                  </a:lnTo>
                  <a:lnTo>
                    <a:pt x="603762" y="8245"/>
                  </a:lnTo>
                  <a:lnTo>
                    <a:pt x="558352" y="2091"/>
                  </a:lnTo>
                  <a:lnTo>
                    <a:pt x="511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 descr=""/>
          <p:cNvSpPr txBox="1"/>
          <p:nvPr/>
        </p:nvSpPr>
        <p:spPr>
          <a:xfrm>
            <a:off x="2017393" y="3711049"/>
            <a:ext cx="451484" cy="42799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69850">
              <a:lnSpc>
                <a:spcPct val="100000"/>
              </a:lnSpc>
              <a:spcBef>
                <a:spcPts val="165"/>
              </a:spcBef>
            </a:pPr>
            <a:r>
              <a:rPr dirty="0" sz="1000" spc="-20">
                <a:latin typeface="Tahoma"/>
                <a:cs typeface="Tahoma"/>
              </a:rPr>
              <a:t>TOTAL</a:t>
            </a:r>
            <a:endParaRPr sz="10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-70">
                <a:latin typeface="Tahoma"/>
                <a:cs typeface="Tahoma"/>
              </a:rPr>
              <a:t>1,382</a:t>
            </a:r>
            <a:endParaRPr sz="1500">
              <a:latin typeface="Tahoma"/>
              <a:cs typeface="Tahoma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2266612" y="2855119"/>
            <a:ext cx="2343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5244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FFFFFF"/>
                </a:solidFill>
                <a:latin typeface="Gill Sans MT"/>
                <a:cs typeface="Gill Sans MT"/>
              </a:rPr>
              <a:t>35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</a:pPr>
            <a:r>
              <a:rPr dirty="0" sz="900" spc="-20">
                <a:solidFill>
                  <a:srgbClr val="FFFFFF"/>
                </a:solidFill>
                <a:latin typeface="Gill Sans MT"/>
                <a:cs typeface="Gill Sans MT"/>
              </a:rPr>
              <a:t>(5%)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517032" y="3215850"/>
            <a:ext cx="29654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9055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FFFFFF"/>
                </a:solidFill>
                <a:latin typeface="Gill Sans MT"/>
                <a:cs typeface="Gill Sans MT"/>
              </a:rPr>
              <a:t>215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FFFFFF"/>
                </a:solidFill>
                <a:latin typeface="Gill Sans MT"/>
                <a:cs typeface="Gill Sans MT"/>
              </a:rPr>
              <a:t>(27%)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684025" y="4523899"/>
            <a:ext cx="30162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223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FFFFFF"/>
                </a:solidFill>
                <a:latin typeface="Gill Sans MT"/>
                <a:cs typeface="Gill Sans MT"/>
              </a:rPr>
              <a:t>216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FFFFFF"/>
                </a:solidFill>
                <a:latin typeface="Gill Sans MT"/>
                <a:cs typeface="Gill Sans MT"/>
              </a:rPr>
              <a:t>(30%)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2925780" y="3762547"/>
            <a:ext cx="29781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5244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FFFFFF"/>
                </a:solidFill>
                <a:latin typeface="Gill Sans MT"/>
                <a:cs typeface="Gill Sans MT"/>
              </a:rPr>
              <a:t>262</a:t>
            </a:r>
            <a:endParaRPr sz="9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</a:pPr>
            <a:r>
              <a:rPr dirty="0" sz="900" spc="-10">
                <a:solidFill>
                  <a:srgbClr val="FFFFFF"/>
                </a:solidFill>
                <a:latin typeface="Gill Sans MT"/>
                <a:cs typeface="Gill Sans MT"/>
              </a:rPr>
              <a:t>(37%)</a:t>
            </a:r>
            <a:endParaRPr sz="900">
              <a:latin typeface="Gill Sans MT"/>
              <a:cs typeface="Gill Sans MT"/>
            </a:endParaRPr>
          </a:p>
        </p:txBody>
      </p:sp>
      <p:pic>
        <p:nvPicPr>
          <p:cNvPr id="20" name="object 20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366259" y="0"/>
            <a:ext cx="5692140" cy="7772400"/>
          </a:xfrm>
          <a:prstGeom prst="rect">
            <a:avLst/>
          </a:prstGeom>
        </p:spPr>
      </p:pic>
      <p:sp>
        <p:nvSpPr>
          <p:cNvPr id="21" name="object 21" descr=""/>
          <p:cNvSpPr txBox="1"/>
          <p:nvPr/>
        </p:nvSpPr>
        <p:spPr>
          <a:xfrm>
            <a:off x="9618493" y="7312456"/>
            <a:ext cx="137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19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0" y="0"/>
            <a:ext cx="10058400" cy="7772400"/>
            <a:chOff x="0" y="0"/>
            <a:chExt cx="10058400" cy="7772400"/>
          </a:xfrm>
        </p:grpSpPr>
        <p:sp>
          <p:nvSpPr>
            <p:cNvPr id="3" name="object 3" descr=""/>
            <p:cNvSpPr/>
            <p:nvPr/>
          </p:nvSpPr>
          <p:spPr>
            <a:xfrm>
              <a:off x="0" y="5742432"/>
              <a:ext cx="10058400" cy="2030095"/>
            </a:xfrm>
            <a:custGeom>
              <a:avLst/>
              <a:gdLst/>
              <a:ahLst/>
              <a:cxnLst/>
              <a:rect l="l" t="t" r="r" b="b"/>
              <a:pathLst>
                <a:path w="10058400" h="2030095">
                  <a:moveTo>
                    <a:pt x="0" y="2029968"/>
                  </a:moveTo>
                  <a:lnTo>
                    <a:pt x="10058400" y="2029968"/>
                  </a:lnTo>
                  <a:lnTo>
                    <a:pt x="10058400" y="0"/>
                  </a:lnTo>
                  <a:lnTo>
                    <a:pt x="0" y="0"/>
                  </a:lnTo>
                  <a:lnTo>
                    <a:pt x="0" y="2029968"/>
                  </a:lnTo>
                  <a:close/>
                </a:path>
              </a:pathLst>
            </a:custGeom>
            <a:solidFill>
              <a:srgbClr val="0076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 descr=""/>
            <p:cNvSpPr/>
            <p:nvPr/>
          </p:nvSpPr>
          <p:spPr>
            <a:xfrm>
              <a:off x="0" y="0"/>
              <a:ext cx="10058400" cy="5742940"/>
            </a:xfrm>
            <a:custGeom>
              <a:avLst/>
              <a:gdLst/>
              <a:ahLst/>
              <a:cxnLst/>
              <a:rect l="l" t="t" r="r" b="b"/>
              <a:pathLst>
                <a:path w="10058400" h="5742940">
                  <a:moveTo>
                    <a:pt x="10058400" y="0"/>
                  </a:moveTo>
                  <a:lnTo>
                    <a:pt x="0" y="0"/>
                  </a:lnTo>
                  <a:lnTo>
                    <a:pt x="0" y="5742432"/>
                  </a:lnTo>
                  <a:lnTo>
                    <a:pt x="10058400" y="5742432"/>
                  </a:lnTo>
                  <a:lnTo>
                    <a:pt x="10058400" y="0"/>
                  </a:lnTo>
                  <a:close/>
                </a:path>
              </a:pathLst>
            </a:custGeom>
            <a:solidFill>
              <a:srgbClr val="0094C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 descr=""/>
          <p:cNvSpPr txBox="1"/>
          <p:nvPr/>
        </p:nvSpPr>
        <p:spPr>
          <a:xfrm>
            <a:off x="2108707" y="6088583"/>
            <a:ext cx="2590165" cy="749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910"/>
              </a:lnSpc>
              <a:spcBef>
                <a:spcPts val="100"/>
              </a:spcBef>
            </a:pP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Mission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ts val="1190"/>
              </a:lnSpc>
            </a:pP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HCC</a:t>
            </a:r>
            <a:r>
              <a:rPr dirty="0" sz="10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Foundation</a:t>
            </a:r>
            <a:r>
              <a:rPr dirty="0" sz="10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empowers</a:t>
            </a:r>
            <a:r>
              <a:rPr dirty="0" sz="10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HCC</a:t>
            </a:r>
            <a:r>
              <a:rPr dirty="0" sz="10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student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</a:pP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success</a:t>
            </a:r>
            <a:r>
              <a:rPr dirty="0" sz="1000" spc="1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through</a:t>
            </a:r>
            <a:r>
              <a:rPr dirty="0" sz="1000" spc="1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philanthropic</a:t>
            </a:r>
            <a:r>
              <a:rPr dirty="0" sz="1000" spc="1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support,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aligned</a:t>
            </a:r>
            <a:r>
              <a:rPr dirty="0" sz="1000" spc="7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with</a:t>
            </a:r>
            <a:r>
              <a:rPr dirty="0" sz="1000" spc="7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key</a:t>
            </a:r>
            <a:r>
              <a:rPr dirty="0" sz="1000" spc="7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HCC</a:t>
            </a:r>
            <a:r>
              <a:rPr dirty="0" sz="1000" spc="7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institutional</a:t>
            </a:r>
            <a:r>
              <a:rPr dirty="0" sz="1000" spc="8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initiatives.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347976" y="6088583"/>
            <a:ext cx="2589530" cy="1079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910"/>
              </a:lnSpc>
              <a:spcBef>
                <a:spcPts val="100"/>
              </a:spcBef>
            </a:pP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Vision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ts val="1190"/>
              </a:lnSpc>
            </a:pP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dirty="0" sz="10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HCC</a:t>
            </a:r>
            <a:r>
              <a:rPr dirty="0" sz="10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Foundation</a:t>
            </a:r>
            <a:r>
              <a:rPr dirty="0" sz="10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will</a:t>
            </a:r>
            <a:r>
              <a:rPr dirty="0" sz="10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serve</a:t>
            </a:r>
            <a:r>
              <a:rPr dirty="0" sz="10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FFFFFF"/>
                </a:solidFill>
                <a:latin typeface="Arial"/>
                <a:cs typeface="Arial"/>
              </a:rPr>
              <a:t>as</a:t>
            </a:r>
            <a:r>
              <a:rPr dirty="0" sz="10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FFFFFF"/>
                </a:solidFill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</a:pP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philanthropic</a:t>
            </a:r>
            <a:r>
              <a:rPr dirty="0" sz="1000" spc="1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force</a:t>
            </a:r>
            <a:r>
              <a:rPr dirty="0" sz="1000" spc="1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supporting</a:t>
            </a:r>
            <a:r>
              <a:rPr dirty="0" sz="1000" spc="17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high</a:t>
            </a:r>
            <a:r>
              <a:rPr dirty="0" sz="1000" spc="1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quality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educational</a:t>
            </a:r>
            <a:r>
              <a:rPr dirty="0" sz="1000" spc="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experiences</a:t>
            </a:r>
            <a:r>
              <a:rPr dirty="0" sz="1000" spc="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for</a:t>
            </a:r>
            <a:r>
              <a:rPr dirty="0" sz="1000" spc="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HCC</a:t>
            </a:r>
            <a:r>
              <a:rPr dirty="0" sz="1000" spc="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students</a:t>
            </a:r>
            <a:r>
              <a:rPr dirty="0" sz="1000" spc="50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dirty="0" sz="1000" spc="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all</a:t>
            </a:r>
            <a:r>
              <a:rPr dirty="0" sz="1000" spc="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backgrounds</a:t>
            </a:r>
            <a:r>
              <a:rPr dirty="0" sz="1000" spc="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5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dirty="0" sz="1000" spc="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help</a:t>
            </a:r>
            <a:r>
              <a:rPr dirty="0" sz="1000" spc="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them</a:t>
            </a:r>
            <a:r>
              <a:rPr dirty="0" sz="1000" spc="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improve</a:t>
            </a:r>
            <a:r>
              <a:rPr dirty="0" sz="1000" spc="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trajectory</a:t>
            </a:r>
            <a:r>
              <a:rPr dirty="0" sz="1000" spc="1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dirty="0" sz="1000" spc="1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their</a:t>
            </a:r>
            <a:r>
              <a:rPr dirty="0" sz="1000" spc="1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lives.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7" name="object 7" descr=""/>
          <p:cNvGrpSpPr/>
          <p:nvPr/>
        </p:nvGrpSpPr>
        <p:grpSpPr>
          <a:xfrm>
            <a:off x="990334" y="0"/>
            <a:ext cx="9068435" cy="7772400"/>
            <a:chOff x="990334" y="0"/>
            <a:chExt cx="9068435" cy="7772400"/>
          </a:xfrm>
        </p:grpSpPr>
        <p:pic>
          <p:nvPicPr>
            <p:cNvPr id="8" name="object 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714235" y="914400"/>
              <a:ext cx="2229065" cy="2195461"/>
            </a:xfrm>
            <a:prstGeom prst="rect">
              <a:avLst/>
            </a:prstGeom>
          </p:spPr>
        </p:pic>
        <p:pic>
          <p:nvPicPr>
            <p:cNvPr id="9" name="object 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28630" y="914400"/>
              <a:ext cx="2229065" cy="2195461"/>
            </a:xfrm>
            <a:prstGeom prst="rect">
              <a:avLst/>
            </a:prstGeom>
          </p:spPr>
        </p:pic>
        <p:sp>
          <p:nvSpPr>
            <p:cNvPr id="10" name="object 10" descr=""/>
            <p:cNvSpPr/>
            <p:nvPr/>
          </p:nvSpPr>
          <p:spPr>
            <a:xfrm>
              <a:off x="3643376" y="457199"/>
              <a:ext cx="0" cy="4919980"/>
            </a:xfrm>
            <a:custGeom>
              <a:avLst/>
              <a:gdLst/>
              <a:ahLst/>
              <a:cxnLst/>
              <a:rect l="l" t="t" r="r" b="b"/>
              <a:pathLst>
                <a:path w="0" h="4919980">
                  <a:moveTo>
                    <a:pt x="0" y="0"/>
                  </a:moveTo>
                  <a:lnTo>
                    <a:pt x="0" y="4919472"/>
                  </a:lnTo>
                </a:path>
              </a:pathLst>
            </a:custGeom>
            <a:ln w="25400">
              <a:solidFill>
                <a:srgbClr val="FCB525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6440423" y="457199"/>
              <a:ext cx="0" cy="4919980"/>
            </a:xfrm>
            <a:custGeom>
              <a:avLst/>
              <a:gdLst/>
              <a:ahLst/>
              <a:cxnLst/>
              <a:rect l="l" t="t" r="r" b="b"/>
              <a:pathLst>
                <a:path w="0" h="4919980">
                  <a:moveTo>
                    <a:pt x="0" y="0"/>
                  </a:moveTo>
                  <a:lnTo>
                    <a:pt x="0" y="4919472"/>
                  </a:lnTo>
                </a:path>
              </a:pathLst>
            </a:custGeom>
            <a:ln w="25400">
              <a:solidFill>
                <a:srgbClr val="FCB525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90334" y="921511"/>
              <a:ext cx="2381749" cy="2188349"/>
            </a:xfrm>
            <a:prstGeom prst="rect">
              <a:avLst/>
            </a:prstGeom>
          </p:spPr>
        </p:pic>
        <p:sp>
          <p:nvSpPr>
            <p:cNvPr id="13" name="object 13" descr=""/>
            <p:cNvSpPr/>
            <p:nvPr/>
          </p:nvSpPr>
          <p:spPr>
            <a:xfrm>
              <a:off x="10052049" y="0"/>
              <a:ext cx="6350" cy="7772400"/>
            </a:xfrm>
            <a:custGeom>
              <a:avLst/>
              <a:gdLst/>
              <a:ahLst/>
              <a:cxnLst/>
              <a:rect l="l" t="t" r="r" b="b"/>
              <a:pathLst>
                <a:path w="6350" h="7772400">
                  <a:moveTo>
                    <a:pt x="0" y="0"/>
                  </a:moveTo>
                  <a:lnTo>
                    <a:pt x="0" y="7772400"/>
                  </a:lnTo>
                  <a:lnTo>
                    <a:pt x="6350" y="7772400"/>
                  </a:lnTo>
                  <a:lnTo>
                    <a:pt x="63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 descr=""/>
          <p:cNvSpPr txBox="1"/>
          <p:nvPr/>
        </p:nvSpPr>
        <p:spPr>
          <a:xfrm>
            <a:off x="6701535" y="3229489"/>
            <a:ext cx="2232025" cy="120777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“The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finances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from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this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scholarship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are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10" i="1">
                <a:solidFill>
                  <a:srgbClr val="FFFFFF"/>
                </a:solidFill>
                <a:latin typeface="Trebuchet MS"/>
                <a:cs typeface="Trebuchet MS"/>
              </a:rPr>
              <a:t>life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saving.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Without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this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scholarship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would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not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be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able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to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even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think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about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going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school.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FFFFFF"/>
                </a:solidFill>
                <a:latin typeface="Trebuchet MS"/>
                <a:cs typeface="Trebuchet MS"/>
              </a:rPr>
              <a:t>I 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truly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thank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for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your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generosity.”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Luther</a:t>
            </a:r>
            <a:r>
              <a:rPr dirty="0" sz="900" spc="4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H.</a:t>
            </a:r>
            <a:r>
              <a:rPr dirty="0" sz="900" spc="4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FFFFFF"/>
                </a:solidFill>
                <a:latin typeface="Calibri"/>
                <a:cs typeface="Calibri"/>
              </a:rPr>
              <a:t>Green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Music</a:t>
            </a:r>
            <a:r>
              <a:rPr dirty="0" sz="700" spc="5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Doing</a:t>
            </a:r>
            <a:r>
              <a:rPr dirty="0" sz="700" spc="6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Good</a:t>
            </a:r>
            <a:r>
              <a:rPr dirty="0" sz="700" spc="6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50">
                <a:solidFill>
                  <a:srgbClr val="FFFFFF"/>
                </a:solidFill>
                <a:latin typeface="Arial"/>
                <a:cs typeface="Arial"/>
              </a:rPr>
              <a:t>PLC</a:t>
            </a:r>
            <a:r>
              <a:rPr dirty="0" sz="700" spc="6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3915928" y="3229489"/>
            <a:ext cx="2122805" cy="227457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110" i="1">
                <a:solidFill>
                  <a:srgbClr val="FFFFFF"/>
                </a:solidFill>
                <a:latin typeface="Trebuchet MS"/>
                <a:cs typeface="Trebuchet MS"/>
              </a:rPr>
              <a:t>“I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thank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donors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this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scholarship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hope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pray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that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am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able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pay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back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this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uncommon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benevolence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by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excelling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in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remaining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classes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replicating</a:t>
            </a:r>
            <a:r>
              <a:rPr dirty="0" sz="12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same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dirty="0" sz="1200" spc="-10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future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academic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pursuits.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intend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use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this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scholarship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pay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part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the 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tuition for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Fall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2019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FFFFFF"/>
                </a:solidFill>
                <a:latin typeface="Trebuchet MS"/>
                <a:cs typeface="Trebuchet MS"/>
              </a:rPr>
              <a:t>semester,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giving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me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an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opportunity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buy some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required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textbooks.”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spc="-10" b="1">
                <a:solidFill>
                  <a:srgbClr val="FFFFFF"/>
                </a:solidFill>
                <a:latin typeface="Calibri"/>
                <a:cs typeface="Calibri"/>
              </a:rPr>
              <a:t>Muinat</a:t>
            </a:r>
            <a:r>
              <a:rPr dirty="0" sz="900" spc="8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Konyinsola</a:t>
            </a:r>
            <a:r>
              <a:rPr dirty="0" sz="900" spc="8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FFFFFF"/>
                </a:solidFill>
                <a:latin typeface="Calibri"/>
                <a:cs typeface="Calibri"/>
              </a:rPr>
              <a:t>Oyewuwo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J.B.</a:t>
            </a:r>
            <a:r>
              <a:rPr dirty="0" sz="700" spc="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FFFFFF"/>
                </a:solidFill>
                <a:latin typeface="Arial"/>
                <a:cs typeface="Arial"/>
              </a:rPr>
              <a:t>Whiteley</a:t>
            </a:r>
            <a:r>
              <a:rPr dirty="0" sz="700" spc="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977634" y="3229489"/>
            <a:ext cx="2346325" cy="156337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110" i="1">
                <a:solidFill>
                  <a:srgbClr val="FFFFFF"/>
                </a:solidFill>
                <a:latin typeface="Trebuchet MS"/>
                <a:cs typeface="Trebuchet MS"/>
              </a:rPr>
              <a:t>“I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graduated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HCC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Fire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Academy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0" i="1">
                <a:solidFill>
                  <a:srgbClr val="FFFFFF"/>
                </a:solidFill>
                <a:latin typeface="Trebuchet MS"/>
                <a:cs typeface="Trebuchet MS"/>
              </a:rPr>
              <a:t>second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class,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now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200" spc="-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am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working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with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the 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same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dedication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FFFFFF"/>
                </a:solidFill>
                <a:latin typeface="Trebuchet MS"/>
                <a:cs typeface="Trebuchet MS"/>
              </a:rPr>
              <a:t>in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my</a:t>
            </a:r>
            <a:r>
              <a:rPr dirty="0" sz="1200" spc="-1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EMT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courses.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hope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carry</a:t>
            </a:r>
            <a:r>
              <a:rPr dirty="0" sz="12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this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dedication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into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being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FFFFFF"/>
                </a:solidFill>
                <a:latin typeface="Trebuchet MS"/>
                <a:cs typeface="Trebuchet MS"/>
              </a:rPr>
              <a:t>public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servant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the </a:t>
            </a:r>
            <a:r>
              <a:rPr dirty="0" sz="1200" spc="-65" i="1">
                <a:solidFill>
                  <a:srgbClr val="FFFFFF"/>
                </a:solidFill>
                <a:latin typeface="Trebuchet MS"/>
                <a:cs typeface="Trebuchet MS"/>
              </a:rPr>
              <a:t>country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FFFFFF"/>
                </a:solidFill>
                <a:latin typeface="Trebuchet MS"/>
                <a:cs typeface="Trebuchet MS"/>
              </a:rPr>
              <a:t>community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that </a:t>
            </a:r>
            <a:r>
              <a:rPr dirty="0" sz="1200" spc="-70" i="1">
                <a:solidFill>
                  <a:srgbClr val="FFFFFF"/>
                </a:solidFill>
                <a:latin typeface="Trebuchet MS"/>
                <a:cs typeface="Trebuchet MS"/>
              </a:rPr>
              <a:t>invested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i="1">
                <a:solidFill>
                  <a:srgbClr val="FFFFFF"/>
                </a:solidFill>
                <a:latin typeface="Trebuchet MS"/>
                <a:cs typeface="Trebuchet MS"/>
              </a:rPr>
              <a:t>so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35" i="1">
                <a:solidFill>
                  <a:srgbClr val="FFFFFF"/>
                </a:solidFill>
                <a:latin typeface="Trebuchet MS"/>
                <a:cs typeface="Trebuchet MS"/>
              </a:rPr>
              <a:t>much</a:t>
            </a:r>
            <a:r>
              <a:rPr dirty="0" sz="1200" spc="-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FFFFFF"/>
                </a:solidFill>
                <a:latin typeface="Trebuchet MS"/>
                <a:cs typeface="Trebuchet MS"/>
              </a:rPr>
              <a:t>in </a:t>
            </a:r>
            <a:r>
              <a:rPr dirty="0" sz="1200" spc="-20" i="1">
                <a:solidFill>
                  <a:srgbClr val="FFFFFF"/>
                </a:solidFill>
                <a:latin typeface="Trebuchet MS"/>
                <a:cs typeface="Trebuchet MS"/>
              </a:rPr>
              <a:t>me.”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Kerlin</a:t>
            </a:r>
            <a:r>
              <a:rPr dirty="0" sz="900" spc="8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FFFFFF"/>
                </a:solidFill>
                <a:latin typeface="Calibri"/>
                <a:cs typeface="Calibri"/>
              </a:rPr>
              <a:t>Yasmin</a:t>
            </a:r>
            <a:r>
              <a:rPr dirty="0" sz="900" spc="8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FFFFFF"/>
                </a:solidFill>
                <a:latin typeface="Calibri"/>
                <a:cs typeface="Calibri"/>
              </a:rPr>
              <a:t>Castillo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FFFFFF"/>
                </a:solidFill>
                <a:latin typeface="Trebuchet MS"/>
                <a:cs typeface="Trebuchet MS"/>
              </a:rPr>
              <a:t>Anne</a:t>
            </a:r>
            <a:r>
              <a:rPr dirty="0" sz="700" spc="85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700">
                <a:solidFill>
                  <a:srgbClr val="FFFFFF"/>
                </a:solidFill>
                <a:latin typeface="Trebuchet MS"/>
                <a:cs typeface="Trebuchet MS"/>
              </a:rPr>
              <a:t>McCormick</a:t>
            </a:r>
            <a:r>
              <a:rPr dirty="0" sz="700" spc="85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700">
                <a:solidFill>
                  <a:srgbClr val="FFFFFF"/>
                </a:solidFill>
                <a:latin typeface="Trebuchet MS"/>
                <a:cs typeface="Trebuchet MS"/>
              </a:rPr>
              <a:t>Sullivan</a:t>
            </a:r>
            <a:r>
              <a:rPr dirty="0" sz="700" spc="85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Trebuchet MS"/>
                <a:cs typeface="Trebuchet MS"/>
              </a:rPr>
              <a:t>Firefighter</a:t>
            </a:r>
            <a:r>
              <a:rPr dirty="0" sz="700" spc="85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700" spc="-10">
                <a:solidFill>
                  <a:srgbClr val="FFFFFF"/>
                </a:solidFill>
                <a:latin typeface="Trebuchet MS"/>
                <a:cs typeface="Trebuchet MS"/>
              </a:rPr>
              <a:t>Scholarship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331114" y="7315200"/>
            <a:ext cx="8064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">
                <a:latin typeface="Tahoma"/>
                <a:cs typeface="Tahoma"/>
              </a:rPr>
              <a:t>2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3530600" y="1734820"/>
            <a:ext cx="1885950" cy="1285875"/>
            <a:chOff x="3530600" y="1734820"/>
            <a:chExt cx="1885950" cy="1285875"/>
          </a:xfrm>
        </p:grpSpPr>
        <p:pic>
          <p:nvPicPr>
            <p:cNvPr id="3" name="object 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530600" y="1734820"/>
              <a:ext cx="1885949" cy="1285874"/>
            </a:xfrm>
            <a:prstGeom prst="rect">
              <a:avLst/>
            </a:prstGeom>
          </p:spPr>
        </p:pic>
        <p:pic>
          <p:nvPicPr>
            <p:cNvPr id="4" name="object 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597800" y="1820926"/>
              <a:ext cx="1722149" cy="1100074"/>
            </a:xfrm>
            <a:prstGeom prst="rect">
              <a:avLst/>
            </a:prstGeom>
          </p:spPr>
        </p:pic>
      </p:grpSp>
      <p:sp>
        <p:nvSpPr>
          <p:cNvPr id="5" name="object 5" descr=""/>
          <p:cNvSpPr txBox="1"/>
          <p:nvPr/>
        </p:nvSpPr>
        <p:spPr>
          <a:xfrm>
            <a:off x="3517900" y="3152647"/>
            <a:ext cx="1872614" cy="170688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28575">
              <a:lnSpc>
                <a:spcPts val="1800"/>
              </a:lnSpc>
              <a:spcBef>
                <a:spcPts val="260"/>
              </a:spcBef>
            </a:pPr>
            <a:r>
              <a:rPr dirty="0" sz="1600" spc="-95">
                <a:solidFill>
                  <a:srgbClr val="FCB525"/>
                </a:solidFill>
                <a:latin typeface="Tahoma"/>
                <a:cs typeface="Tahoma"/>
              </a:rPr>
              <a:t>Gallery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Furniture </a:t>
            </a:r>
            <a:r>
              <a:rPr dirty="0" sz="1600" spc="-80">
                <a:solidFill>
                  <a:srgbClr val="FCB525"/>
                </a:solidFill>
                <a:latin typeface="Tahoma"/>
                <a:cs typeface="Tahoma"/>
              </a:rPr>
              <a:t>Workforce</a:t>
            </a:r>
            <a:r>
              <a:rPr dirty="0" sz="1600" spc="-16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0">
                <a:solidFill>
                  <a:srgbClr val="FCB525"/>
                </a:solidFill>
                <a:latin typeface="Tahoma"/>
                <a:cs typeface="Tahoma"/>
              </a:rPr>
              <a:t>Scholarship</a:t>
            </a:r>
            <a:endParaRPr sz="1600">
              <a:latin typeface="Tahoma"/>
              <a:cs typeface="Tahoma"/>
            </a:endParaRPr>
          </a:p>
          <a:p>
            <a:pPr marL="12700" marR="5080">
              <a:lnSpc>
                <a:spcPct val="108300"/>
              </a:lnSpc>
              <a:spcBef>
                <a:spcPts val="290"/>
              </a:spcBef>
            </a:pPr>
            <a:r>
              <a:rPr dirty="0" sz="1000">
                <a:latin typeface="Arial"/>
                <a:cs typeface="Arial"/>
              </a:rPr>
              <a:t>$25,000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scholarship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support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Inspired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by </a:t>
            </a:r>
            <a:r>
              <a:rPr dirty="0" sz="1000">
                <a:latin typeface="Arial"/>
                <a:cs typeface="Arial"/>
              </a:rPr>
              <a:t>Houston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business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icon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>
                <a:latin typeface="Arial"/>
                <a:cs typeface="Arial"/>
              </a:rPr>
              <a:t>philanthropist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James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McIngvale.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60"/>
              </a:lnSpc>
              <a:spcBef>
                <a:spcPts val="43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Requested</a:t>
            </a:r>
            <a:r>
              <a:rPr dirty="0" sz="900" spc="3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by</a:t>
            </a:r>
            <a:r>
              <a:rPr dirty="0" sz="900" spc="3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20" b="1">
                <a:solidFill>
                  <a:srgbClr val="5C575A"/>
                </a:solidFill>
                <a:latin typeface="Calibri"/>
                <a:cs typeface="Calibri"/>
              </a:rPr>
              <a:t>Dr.</a:t>
            </a:r>
            <a:r>
              <a:rPr dirty="0" sz="900" spc="3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Michael</a:t>
            </a:r>
            <a:r>
              <a:rPr dirty="0" sz="900" spc="3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5C575A"/>
                </a:solidFill>
                <a:latin typeface="Calibri"/>
                <a:cs typeface="Calibri"/>
              </a:rPr>
              <a:t>Webster</a:t>
            </a:r>
            <a:endParaRPr sz="900">
              <a:latin typeface="Calibri"/>
              <a:cs typeface="Calibri"/>
            </a:endParaRPr>
          </a:p>
          <a:p>
            <a:pPr marL="12700" marR="655320">
              <a:lnSpc>
                <a:spcPts val="840"/>
              </a:lnSpc>
              <a:spcBef>
                <a:spcPts val="5"/>
              </a:spcBef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Associate</a:t>
            </a:r>
            <a:r>
              <a:rPr dirty="0" sz="700" spc="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Vice</a:t>
            </a:r>
            <a:r>
              <a:rPr dirty="0" sz="700" spc="1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Chancellor,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Workforce</a:t>
            </a:r>
            <a:r>
              <a:rPr dirty="0" sz="700" spc="1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Instruction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Houston</a:t>
            </a:r>
            <a:r>
              <a:rPr dirty="0" sz="700" spc="1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Community</a:t>
            </a:r>
            <a:r>
              <a:rPr dirty="0" sz="700" spc="1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College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377188" y="889000"/>
            <a:ext cx="7894955" cy="520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83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encourages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faculty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staff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explore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creative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ideas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enhance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teaching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enrich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learning.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Board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Directors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approved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partial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complete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funding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following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projects,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notably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through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>
                <a:latin typeface="Trebuchet MS"/>
                <a:cs typeface="Trebuchet MS"/>
              </a:rPr>
              <a:t>Grants Committee,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in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fiscal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year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2020 (September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70">
                <a:latin typeface="Trebuchet MS"/>
                <a:cs typeface="Trebuchet MS"/>
              </a:rPr>
              <a:t>1,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2019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130">
                <a:latin typeface="Trebuchet MS"/>
                <a:cs typeface="Trebuchet MS"/>
              </a:rPr>
              <a:t>–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August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31,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2020).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7" name="object 7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771510" y="1734820"/>
            <a:ext cx="1885950" cy="1285875"/>
          </a:xfrm>
          <a:prstGeom prst="rect">
            <a:avLst/>
          </a:prstGeom>
        </p:spPr>
      </p:pic>
      <p:sp>
        <p:nvSpPr>
          <p:cNvPr id="8" name="object 8" descr=""/>
          <p:cNvSpPr txBox="1"/>
          <p:nvPr/>
        </p:nvSpPr>
        <p:spPr>
          <a:xfrm>
            <a:off x="7758810" y="3152647"/>
            <a:ext cx="1842135" cy="242570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375285">
              <a:lnSpc>
                <a:spcPts val="1800"/>
              </a:lnSpc>
              <a:spcBef>
                <a:spcPts val="260"/>
              </a:spcBef>
            </a:pPr>
            <a:r>
              <a:rPr dirty="0" sz="1600" spc="-70">
                <a:solidFill>
                  <a:srgbClr val="FCB525"/>
                </a:solidFill>
                <a:latin typeface="Tahoma"/>
                <a:cs typeface="Tahoma"/>
              </a:rPr>
              <a:t>Alief</a:t>
            </a:r>
            <a:r>
              <a:rPr dirty="0" sz="1600" spc="-2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Community </a:t>
            </a:r>
            <a:r>
              <a:rPr dirty="0" sz="1600" spc="-80">
                <a:solidFill>
                  <a:srgbClr val="FCB525"/>
                </a:solidFill>
                <a:latin typeface="Tahoma"/>
                <a:cs typeface="Tahoma"/>
              </a:rPr>
              <a:t>Learning</a:t>
            </a:r>
            <a:r>
              <a:rPr dirty="0" sz="1600" spc="-15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Program</a:t>
            </a:r>
            <a:endParaRPr sz="1600">
              <a:latin typeface="Tahoma"/>
              <a:cs typeface="Tahoma"/>
            </a:endParaRPr>
          </a:p>
          <a:p>
            <a:pPr marL="12700" marR="144145">
              <a:lnSpc>
                <a:spcPct val="108300"/>
              </a:lnSpc>
              <a:spcBef>
                <a:spcPts val="290"/>
              </a:spcBef>
            </a:pPr>
            <a:r>
              <a:rPr dirty="0" sz="1000" spc="-10">
                <a:latin typeface="Arial"/>
                <a:cs typeface="Arial"/>
              </a:rPr>
              <a:t>$14,000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newly </a:t>
            </a:r>
            <a:r>
              <a:rPr dirty="0" sz="1000">
                <a:latin typeface="Arial"/>
                <a:cs typeface="Arial"/>
              </a:rPr>
              <a:t>developed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short-term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Career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Technical (Workforce) </a:t>
            </a:r>
            <a:r>
              <a:rPr dirty="0" sz="1000">
                <a:latin typeface="Arial"/>
                <a:cs typeface="Arial"/>
              </a:rPr>
              <a:t>Education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>
                <a:latin typeface="Arial"/>
                <a:cs typeface="Arial"/>
              </a:rPr>
              <a:t>Alief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Center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Advanced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</a:pPr>
            <a:r>
              <a:rPr dirty="0" sz="1000" spc="-10">
                <a:latin typeface="Arial"/>
                <a:cs typeface="Arial"/>
              </a:rPr>
              <a:t>Careers.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This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articulation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makes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unique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both </a:t>
            </a:r>
            <a:r>
              <a:rPr dirty="0" sz="1000">
                <a:latin typeface="Arial"/>
                <a:cs typeface="Arial"/>
              </a:rPr>
              <a:t>HCC and the </a:t>
            </a:r>
            <a:r>
              <a:rPr dirty="0" sz="1000" spc="-10">
                <a:latin typeface="Arial"/>
                <a:cs typeface="Arial"/>
              </a:rPr>
              <a:t>surrounding community.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60"/>
              </a:lnSpc>
              <a:spcBef>
                <a:spcPts val="43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Requested</a:t>
            </a:r>
            <a:r>
              <a:rPr dirty="0" sz="900" spc="4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by</a:t>
            </a:r>
            <a:r>
              <a:rPr dirty="0" sz="900" spc="5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20" b="1">
                <a:solidFill>
                  <a:srgbClr val="5C575A"/>
                </a:solidFill>
                <a:latin typeface="Calibri"/>
                <a:cs typeface="Calibri"/>
              </a:rPr>
              <a:t>Dr.</a:t>
            </a:r>
            <a:r>
              <a:rPr dirty="0" sz="900" spc="4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Rima</a:t>
            </a:r>
            <a:r>
              <a:rPr dirty="0" sz="900" spc="5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20" b="1">
                <a:solidFill>
                  <a:srgbClr val="5C575A"/>
                </a:solidFill>
                <a:latin typeface="Calibri"/>
                <a:cs typeface="Calibri"/>
              </a:rPr>
              <a:t>Adil</a:t>
            </a:r>
            <a:endParaRPr sz="900">
              <a:latin typeface="Calibri"/>
              <a:cs typeface="Calibri"/>
            </a:endParaRPr>
          </a:p>
          <a:p>
            <a:pPr marL="12700" marR="828040">
              <a:lnSpc>
                <a:spcPts val="840"/>
              </a:lnSpc>
              <a:spcBef>
                <a:spcPts val="5"/>
              </a:spcBef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Dean,</a:t>
            </a:r>
            <a:r>
              <a:rPr dirty="0" sz="700" spc="3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Student</a:t>
            </a:r>
            <a:r>
              <a:rPr dirty="0" sz="700" spc="4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Success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HCC</a:t>
            </a:r>
            <a:r>
              <a:rPr dirty="0" sz="700" spc="7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Northwest</a:t>
            </a:r>
            <a:r>
              <a:rPr dirty="0" sz="700" spc="7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College</a:t>
            </a:r>
            <a:endParaRPr sz="700">
              <a:latin typeface="Arial"/>
              <a:cs typeface="Arial"/>
            </a:endParaRPr>
          </a:p>
        </p:txBody>
      </p:sp>
      <p:pic>
        <p:nvPicPr>
          <p:cNvPr id="9" name="object 9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656579" y="1734820"/>
            <a:ext cx="1885950" cy="1285875"/>
          </a:xfrm>
          <a:prstGeom prst="rect">
            <a:avLst/>
          </a:prstGeom>
        </p:spPr>
      </p:pic>
      <p:sp>
        <p:nvSpPr>
          <p:cNvPr id="10" name="object 10" descr=""/>
          <p:cNvSpPr txBox="1"/>
          <p:nvPr/>
        </p:nvSpPr>
        <p:spPr>
          <a:xfrm>
            <a:off x="5643879" y="3152647"/>
            <a:ext cx="1884680" cy="256794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169545">
              <a:lnSpc>
                <a:spcPts val="1800"/>
              </a:lnSpc>
              <a:spcBef>
                <a:spcPts val="260"/>
              </a:spcBef>
            </a:pP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Swoop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40">
                <a:solidFill>
                  <a:srgbClr val="FCB525"/>
                </a:solidFill>
                <a:latin typeface="Tahoma"/>
                <a:cs typeface="Tahoma"/>
              </a:rPr>
              <a:t>to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the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5">
                <a:solidFill>
                  <a:srgbClr val="FCB525"/>
                </a:solidFill>
                <a:latin typeface="Tahoma"/>
                <a:cs typeface="Tahoma"/>
              </a:rPr>
              <a:t>Rescue for</a:t>
            </a:r>
            <a:r>
              <a:rPr dirty="0" sz="1600" spc="-21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International Students</a:t>
            </a:r>
            <a:endParaRPr sz="1600">
              <a:latin typeface="Tahoma"/>
              <a:cs typeface="Tahoma"/>
            </a:endParaRPr>
          </a:p>
          <a:p>
            <a:pPr marL="12700" marR="5080">
              <a:lnSpc>
                <a:spcPct val="108300"/>
              </a:lnSpc>
              <a:spcBef>
                <a:spcPts val="290"/>
              </a:spcBef>
            </a:pPr>
            <a:r>
              <a:rPr dirty="0" sz="1000">
                <a:latin typeface="Arial"/>
                <a:cs typeface="Arial"/>
              </a:rPr>
              <a:t>$20,000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international </a:t>
            </a:r>
            <a:r>
              <a:rPr dirty="0" sz="1000">
                <a:latin typeface="Arial"/>
                <a:cs typeface="Arial"/>
              </a:rPr>
              <a:t>student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success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providing </a:t>
            </a:r>
            <a:r>
              <a:rPr dirty="0" sz="1000">
                <a:latin typeface="Arial"/>
                <a:cs typeface="Arial"/>
              </a:rPr>
              <a:t>emergency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funding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cover </a:t>
            </a:r>
            <a:r>
              <a:rPr dirty="0" sz="1000">
                <a:latin typeface="Trebuchet MS"/>
                <a:cs typeface="Trebuchet MS"/>
              </a:rPr>
              <a:t>unexpected</a:t>
            </a:r>
            <a:r>
              <a:rPr dirty="0" sz="1000" spc="5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financial</a:t>
            </a:r>
            <a:r>
              <a:rPr dirty="0" sz="1000" spc="5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crises</a:t>
            </a:r>
            <a:r>
              <a:rPr dirty="0" sz="1000" spc="500">
                <a:latin typeface="Trebuchet MS"/>
                <a:cs typeface="Trebuchet MS"/>
              </a:rPr>
              <a:t> </a:t>
            </a:r>
            <a:r>
              <a:rPr dirty="0" sz="1000">
                <a:latin typeface="Arial"/>
                <a:cs typeface="Arial"/>
              </a:rPr>
              <a:t>faced by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HCC’s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international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result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 spc="-20">
                <a:latin typeface="Arial"/>
                <a:cs typeface="Arial"/>
              </a:rPr>
              <a:t>COVID-</a:t>
            </a:r>
            <a:r>
              <a:rPr dirty="0" sz="1000" spc="-10">
                <a:latin typeface="Arial"/>
                <a:cs typeface="Arial"/>
              </a:rPr>
              <a:t>19 pandemic.</a:t>
            </a:r>
            <a:endParaRPr sz="1000">
              <a:latin typeface="Arial"/>
              <a:cs typeface="Arial"/>
            </a:endParaRPr>
          </a:p>
          <a:p>
            <a:pPr marL="12700" marR="567055">
              <a:lnSpc>
                <a:spcPct val="100000"/>
              </a:lnSpc>
              <a:spcBef>
                <a:spcPts val="43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Requested</a:t>
            </a:r>
            <a:r>
              <a:rPr dirty="0" sz="900" spc="4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by</a:t>
            </a:r>
            <a:r>
              <a:rPr dirty="0" sz="900" spc="4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20" b="1">
                <a:solidFill>
                  <a:srgbClr val="5C575A"/>
                </a:solidFill>
                <a:latin typeface="Calibri"/>
                <a:cs typeface="Calibri"/>
              </a:rPr>
              <a:t>Dr.</a:t>
            </a:r>
            <a:r>
              <a:rPr dirty="0" sz="900" spc="4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5C575A"/>
                </a:solidFill>
                <a:latin typeface="Calibri"/>
                <a:cs typeface="Calibri"/>
              </a:rPr>
              <a:t>Chassity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 Holliman-</a:t>
            </a:r>
            <a:r>
              <a:rPr dirty="0" sz="900" spc="-10" b="1">
                <a:solidFill>
                  <a:srgbClr val="5C575A"/>
                </a:solidFill>
                <a:latin typeface="Calibri"/>
                <a:cs typeface="Calibri"/>
              </a:rPr>
              <a:t>Douglas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00"/>
              </a:lnSpc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Associate</a:t>
            </a:r>
            <a:r>
              <a:rPr dirty="0" sz="700" spc="1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Vice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Chancellor,</a:t>
            </a:r>
            <a:r>
              <a:rPr dirty="0" sz="700" spc="1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Special</a:t>
            </a:r>
            <a:endParaRPr sz="700">
              <a:latin typeface="Arial"/>
              <a:cs typeface="Arial"/>
            </a:endParaRPr>
          </a:p>
          <a:p>
            <a:pPr marL="12700" marR="666750">
              <a:lnSpc>
                <a:spcPct val="100000"/>
              </a:lnSpc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Programs</a:t>
            </a:r>
            <a:r>
              <a:rPr dirty="0" sz="700" spc="1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and</a:t>
            </a:r>
            <a:r>
              <a:rPr dirty="0" sz="700" spc="1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Success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Houston</a:t>
            </a:r>
            <a:r>
              <a:rPr dirty="0" sz="700" spc="1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Community</a:t>
            </a:r>
            <a:r>
              <a:rPr dirty="0" sz="700" spc="1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College</a:t>
            </a:r>
            <a:endParaRPr sz="700">
              <a:latin typeface="Arial"/>
              <a:cs typeface="Arial"/>
            </a:endParaRPr>
          </a:p>
        </p:txBody>
      </p:sp>
      <p:pic>
        <p:nvPicPr>
          <p:cNvPr id="11" name="object 11" descr="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389888" y="1734820"/>
            <a:ext cx="1885950" cy="1285875"/>
          </a:xfrm>
          <a:prstGeom prst="rect">
            <a:avLst/>
          </a:prstGeom>
        </p:spPr>
      </p:pic>
      <p:sp>
        <p:nvSpPr>
          <p:cNvPr id="12" name="object 12" descr=""/>
          <p:cNvSpPr txBox="1"/>
          <p:nvPr/>
        </p:nvSpPr>
        <p:spPr>
          <a:xfrm>
            <a:off x="1377188" y="3152647"/>
            <a:ext cx="1910080" cy="2037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860"/>
              </a:lnSpc>
              <a:spcBef>
                <a:spcPts val="100"/>
              </a:spcBef>
            </a:pP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60">
                <a:solidFill>
                  <a:srgbClr val="FCB525"/>
                </a:solidFill>
                <a:latin typeface="Tahoma"/>
                <a:cs typeface="Tahoma"/>
              </a:rPr>
              <a:t>COVID-</a:t>
            </a:r>
            <a:r>
              <a:rPr dirty="0" sz="1600" spc="-30">
                <a:solidFill>
                  <a:srgbClr val="FCB525"/>
                </a:solidFill>
                <a:latin typeface="Tahoma"/>
                <a:cs typeface="Tahoma"/>
              </a:rPr>
              <a:t>19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25">
                <a:solidFill>
                  <a:srgbClr val="FCB525"/>
                </a:solidFill>
                <a:latin typeface="Tahoma"/>
                <a:cs typeface="Tahoma"/>
              </a:rPr>
              <a:t>PPE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ts val="1860"/>
              </a:lnSpc>
            </a:pP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Program</a:t>
            </a:r>
            <a:endParaRPr sz="1600">
              <a:latin typeface="Tahoma"/>
              <a:cs typeface="Tahoma"/>
            </a:endParaRPr>
          </a:p>
          <a:p>
            <a:pPr marL="12700" marR="5080">
              <a:lnSpc>
                <a:spcPct val="108300"/>
              </a:lnSpc>
              <a:spcBef>
                <a:spcPts val="330"/>
              </a:spcBef>
            </a:pPr>
            <a:r>
              <a:rPr dirty="0" sz="1000">
                <a:latin typeface="Arial"/>
                <a:cs typeface="Arial"/>
              </a:rPr>
              <a:t>$30,000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front-</a:t>
            </a:r>
            <a:r>
              <a:rPr dirty="0" sz="1000" spc="-20">
                <a:latin typeface="Arial"/>
                <a:cs typeface="Arial"/>
              </a:rPr>
              <a:t>line </a:t>
            </a:r>
            <a:r>
              <a:rPr dirty="0" sz="1000">
                <a:latin typeface="Arial"/>
                <a:cs typeface="Arial"/>
              </a:rPr>
              <a:t>medical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professionals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need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 </a:t>
            </a:r>
            <a:r>
              <a:rPr dirty="0" sz="1000">
                <a:latin typeface="Arial"/>
                <a:cs typeface="Arial"/>
              </a:rPr>
              <a:t>personal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protective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equipment </a:t>
            </a:r>
            <a:r>
              <a:rPr dirty="0" sz="1000" spc="-90">
                <a:latin typeface="Arial"/>
                <a:cs typeface="Arial"/>
              </a:rPr>
              <a:t>(PPE)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keep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them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safe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from </a:t>
            </a:r>
            <a:r>
              <a:rPr dirty="0" sz="1000">
                <a:latin typeface="Arial"/>
                <a:cs typeface="Arial"/>
              </a:rPr>
              <a:t>infection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during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COVID-</a:t>
            </a:r>
            <a:r>
              <a:rPr dirty="0" sz="1000" spc="-25">
                <a:latin typeface="Arial"/>
                <a:cs typeface="Arial"/>
              </a:rPr>
              <a:t>19 </a:t>
            </a:r>
            <a:r>
              <a:rPr dirty="0" sz="1000" spc="-10">
                <a:latin typeface="Arial"/>
                <a:cs typeface="Arial"/>
              </a:rPr>
              <a:t>pandemic.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60"/>
              </a:lnSpc>
              <a:spcBef>
                <a:spcPts val="43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Requested</a:t>
            </a:r>
            <a:r>
              <a:rPr dirty="0" sz="900" spc="5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by</a:t>
            </a:r>
            <a:r>
              <a:rPr dirty="0" sz="900" spc="5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20" b="1">
                <a:solidFill>
                  <a:srgbClr val="5C575A"/>
                </a:solidFill>
                <a:latin typeface="Calibri"/>
                <a:cs typeface="Calibri"/>
              </a:rPr>
              <a:t>Dr.</a:t>
            </a:r>
            <a:r>
              <a:rPr dirty="0" sz="900" spc="5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Kurt</a:t>
            </a:r>
            <a:r>
              <a:rPr dirty="0" sz="900" spc="5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20" b="1">
                <a:solidFill>
                  <a:srgbClr val="5C575A"/>
                </a:solidFill>
                <a:latin typeface="Calibri"/>
                <a:cs typeface="Calibri"/>
              </a:rPr>
              <a:t>Ewen</a:t>
            </a:r>
            <a:endParaRPr sz="900">
              <a:latin typeface="Calibri"/>
              <a:cs typeface="Calibri"/>
            </a:endParaRPr>
          </a:p>
          <a:p>
            <a:pPr marL="12700" marR="112395">
              <a:lnSpc>
                <a:spcPts val="840"/>
              </a:lnSpc>
              <a:spcBef>
                <a:spcPts val="5"/>
              </a:spcBef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Chief</a:t>
            </a:r>
            <a:r>
              <a:rPr dirty="0" sz="700" spc="1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of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Staff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and</a:t>
            </a:r>
            <a:r>
              <a:rPr dirty="0" sz="700" spc="1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Vice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Chancellor,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Strategy,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Planning</a:t>
            </a:r>
            <a:r>
              <a:rPr dirty="0" sz="700" spc="9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and</a:t>
            </a:r>
            <a:r>
              <a:rPr dirty="0" sz="700" spc="9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Institutional</a:t>
            </a:r>
            <a:r>
              <a:rPr dirty="0" sz="700" spc="9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Effectiveness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Houston</a:t>
            </a:r>
            <a:r>
              <a:rPr dirty="0" sz="700" spc="1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Community</a:t>
            </a:r>
            <a:r>
              <a:rPr dirty="0" sz="700" spc="1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College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255041" y="546226"/>
            <a:ext cx="581025" cy="64947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4405"/>
              </a:lnSpc>
            </a:pPr>
            <a:r>
              <a:rPr dirty="0" sz="3700" spc="-335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3700" spc="-5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700" spc="-254">
                <a:solidFill>
                  <a:srgbClr val="FCB525"/>
                </a:solidFill>
                <a:latin typeface="Tahoma"/>
                <a:cs typeface="Tahoma"/>
              </a:rPr>
              <a:t>Foundation</a:t>
            </a:r>
            <a:r>
              <a:rPr dirty="0" sz="3700" spc="-5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700" spc="-195">
                <a:solidFill>
                  <a:srgbClr val="FCB525"/>
                </a:solidFill>
                <a:latin typeface="Tahoma"/>
                <a:cs typeface="Tahoma"/>
              </a:rPr>
              <a:t>invests</a:t>
            </a:r>
            <a:r>
              <a:rPr dirty="0" sz="3700" spc="-57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700" spc="-200">
                <a:solidFill>
                  <a:srgbClr val="FCB525"/>
                </a:solidFill>
                <a:latin typeface="Tahoma"/>
                <a:cs typeface="Tahoma"/>
              </a:rPr>
              <a:t>in</a:t>
            </a:r>
            <a:r>
              <a:rPr dirty="0" sz="3700" spc="-5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700" spc="-325">
                <a:solidFill>
                  <a:srgbClr val="FCB525"/>
                </a:solidFill>
                <a:latin typeface="Tahoma"/>
                <a:cs typeface="Tahoma"/>
              </a:rPr>
              <a:t>Innovation</a:t>
            </a:r>
            <a:endParaRPr sz="3700">
              <a:latin typeface="Tahoma"/>
              <a:cs typeface="Tahoma"/>
            </a:endParaRPr>
          </a:p>
        </p:txBody>
      </p:sp>
      <p:sp>
        <p:nvSpPr>
          <p:cNvPr id="14" name="object 14" descr=""/>
          <p:cNvSpPr/>
          <p:nvPr/>
        </p:nvSpPr>
        <p:spPr>
          <a:xfrm>
            <a:off x="1001775" y="576346"/>
            <a:ext cx="0" cy="6400800"/>
          </a:xfrm>
          <a:custGeom>
            <a:avLst/>
            <a:gdLst/>
            <a:ahLst/>
            <a:cxnLst/>
            <a:rect l="l" t="t" r="r" b="b"/>
            <a:pathLst>
              <a:path w="0" h="6400800">
                <a:moveTo>
                  <a:pt x="0" y="6400799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 descr=""/>
          <p:cNvSpPr txBox="1"/>
          <p:nvPr/>
        </p:nvSpPr>
        <p:spPr>
          <a:xfrm>
            <a:off x="331114" y="7315200"/>
            <a:ext cx="137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20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" name="object 16" descr=""/>
          <p:cNvSpPr/>
          <p:nvPr/>
        </p:nvSpPr>
        <p:spPr>
          <a:xfrm>
            <a:off x="1005205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0"/>
                </a:moveTo>
                <a:lnTo>
                  <a:pt x="0" y="7772400"/>
                </a:ln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0" y="0"/>
            <a:ext cx="10058400" cy="7772400"/>
            <a:chOff x="0" y="0"/>
            <a:chExt cx="10058400" cy="7772400"/>
          </a:xfrm>
        </p:grpSpPr>
        <p:sp>
          <p:nvSpPr>
            <p:cNvPr id="3" name="object 3" descr=""/>
            <p:cNvSpPr/>
            <p:nvPr/>
          </p:nvSpPr>
          <p:spPr>
            <a:xfrm>
              <a:off x="3478428" y="0"/>
              <a:ext cx="6580505" cy="7772400"/>
            </a:xfrm>
            <a:custGeom>
              <a:avLst/>
              <a:gdLst/>
              <a:ahLst/>
              <a:cxnLst/>
              <a:rect l="l" t="t" r="r" b="b"/>
              <a:pathLst>
                <a:path w="6580505" h="7772400">
                  <a:moveTo>
                    <a:pt x="6579971" y="0"/>
                  </a:moveTo>
                  <a:lnTo>
                    <a:pt x="0" y="0"/>
                  </a:lnTo>
                  <a:lnTo>
                    <a:pt x="0" y="7772400"/>
                  </a:lnTo>
                  <a:lnTo>
                    <a:pt x="6579971" y="7772400"/>
                  </a:lnTo>
                  <a:lnTo>
                    <a:pt x="6579971" y="0"/>
                  </a:lnTo>
                  <a:close/>
                </a:path>
              </a:pathLst>
            </a:custGeom>
            <a:solidFill>
              <a:srgbClr val="FCB52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" name="object 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5943600" cy="7772400"/>
            </a:xfrm>
            <a:prstGeom prst="rect">
              <a:avLst/>
            </a:prstGeom>
          </p:spPr>
        </p:pic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8499"/>
              </a:lnSpc>
              <a:spcBef>
                <a:spcPts val="100"/>
              </a:spcBef>
            </a:pPr>
            <a:r>
              <a:rPr dirty="0" spc="-140" i="1"/>
              <a:t>“This</a:t>
            </a:r>
            <a:r>
              <a:rPr dirty="0" spc="-165" i="1"/>
              <a:t> </a:t>
            </a:r>
            <a:r>
              <a:rPr dirty="0" spc="-10" i="1"/>
              <a:t>scholarship</a:t>
            </a:r>
            <a:r>
              <a:rPr dirty="0" spc="-10"/>
              <a:t> </a:t>
            </a:r>
            <a:r>
              <a:rPr dirty="0" spc="-215"/>
              <a:t>will</a:t>
            </a:r>
            <a:r>
              <a:rPr dirty="0" spc="-180"/>
              <a:t> </a:t>
            </a:r>
            <a:r>
              <a:rPr dirty="0" spc="-140"/>
              <a:t>help</a:t>
            </a:r>
            <a:r>
              <a:rPr dirty="0" spc="-175"/>
              <a:t> </a:t>
            </a:r>
            <a:r>
              <a:rPr dirty="0" spc="-114"/>
              <a:t>not</a:t>
            </a:r>
            <a:r>
              <a:rPr dirty="0" spc="-175"/>
              <a:t> </a:t>
            </a:r>
            <a:r>
              <a:rPr dirty="0" spc="-140"/>
              <a:t>only</a:t>
            </a:r>
            <a:r>
              <a:rPr dirty="0" spc="-175"/>
              <a:t> </a:t>
            </a:r>
            <a:r>
              <a:rPr dirty="0" spc="-135"/>
              <a:t>me, </a:t>
            </a:r>
            <a:r>
              <a:rPr dirty="0" spc="-130"/>
              <a:t>but</a:t>
            </a:r>
            <a:r>
              <a:rPr dirty="0" spc="-190"/>
              <a:t> </a:t>
            </a:r>
            <a:r>
              <a:rPr dirty="0" spc="-65"/>
              <a:t>also</a:t>
            </a:r>
            <a:r>
              <a:rPr dirty="0" spc="-185"/>
              <a:t> </a:t>
            </a:r>
            <a:r>
              <a:rPr dirty="0" spc="-100"/>
              <a:t>my</a:t>
            </a:r>
            <a:r>
              <a:rPr dirty="0" spc="-185"/>
              <a:t> </a:t>
            </a:r>
            <a:r>
              <a:rPr dirty="0" spc="-40"/>
              <a:t>family.</a:t>
            </a:r>
          </a:p>
          <a:p>
            <a:pPr marL="12700" marR="45720">
              <a:lnSpc>
                <a:spcPct val="128499"/>
              </a:lnSpc>
            </a:pPr>
            <a:r>
              <a:rPr dirty="0" spc="-145" i="1"/>
              <a:t>We</a:t>
            </a:r>
            <a:r>
              <a:rPr dirty="0" spc="-190" i="1"/>
              <a:t> </a:t>
            </a:r>
            <a:r>
              <a:rPr dirty="0" spc="-114" i="1"/>
              <a:t>are</a:t>
            </a:r>
            <a:r>
              <a:rPr dirty="0" spc="-185" i="1"/>
              <a:t> </a:t>
            </a:r>
            <a:r>
              <a:rPr dirty="0" spc="-135" i="1"/>
              <a:t>in</a:t>
            </a:r>
            <a:r>
              <a:rPr dirty="0" spc="-190" i="1"/>
              <a:t> </a:t>
            </a:r>
            <a:r>
              <a:rPr dirty="0" spc="-140" i="1"/>
              <a:t>the</a:t>
            </a:r>
            <a:r>
              <a:rPr dirty="0" spc="-185" i="1"/>
              <a:t> </a:t>
            </a:r>
            <a:r>
              <a:rPr dirty="0" spc="-125" i="1"/>
              <a:t>middle</a:t>
            </a:r>
            <a:r>
              <a:rPr dirty="0" spc="-125"/>
              <a:t> </a:t>
            </a:r>
            <a:r>
              <a:rPr dirty="0" spc="-140"/>
              <a:t>of</a:t>
            </a:r>
            <a:r>
              <a:rPr dirty="0" spc="-175"/>
              <a:t> </a:t>
            </a:r>
            <a:r>
              <a:rPr dirty="0" spc="-20"/>
              <a:t>a</a:t>
            </a:r>
            <a:r>
              <a:rPr dirty="0" spc="-175"/>
              <a:t> </a:t>
            </a:r>
            <a:r>
              <a:rPr dirty="0" spc="-90"/>
              <a:t>pandemic</a:t>
            </a:r>
            <a:r>
              <a:rPr dirty="0" spc="-175"/>
              <a:t> </a:t>
            </a:r>
            <a:r>
              <a:rPr dirty="0" spc="-20"/>
              <a:t>right</a:t>
            </a:r>
          </a:p>
        </p:txBody>
      </p:sp>
      <p:sp>
        <p:nvSpPr>
          <p:cNvPr id="6" name="object 6" descr=""/>
          <p:cNvSpPr txBox="1"/>
          <p:nvPr/>
        </p:nvSpPr>
        <p:spPr>
          <a:xfrm>
            <a:off x="6698132" y="3037644"/>
            <a:ext cx="2508250" cy="33261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8499"/>
              </a:lnSpc>
              <a:spcBef>
                <a:spcPts val="100"/>
              </a:spcBef>
            </a:pPr>
            <a:r>
              <a:rPr dirty="0" sz="2100" spc="-130" i="1">
                <a:latin typeface="Trebuchet MS"/>
                <a:cs typeface="Trebuchet MS"/>
              </a:rPr>
              <a:t>now</a:t>
            </a:r>
            <a:r>
              <a:rPr dirty="0" sz="2100" spc="-170" i="1">
                <a:latin typeface="Trebuchet MS"/>
                <a:cs typeface="Trebuchet MS"/>
              </a:rPr>
              <a:t> </a:t>
            </a:r>
            <a:r>
              <a:rPr dirty="0" sz="2100" spc="-120" i="1">
                <a:latin typeface="Trebuchet MS"/>
                <a:cs typeface="Trebuchet MS"/>
              </a:rPr>
              <a:t>which</a:t>
            </a:r>
            <a:r>
              <a:rPr dirty="0" sz="2100" spc="-170" i="1">
                <a:latin typeface="Trebuchet MS"/>
                <a:cs typeface="Trebuchet MS"/>
              </a:rPr>
              <a:t> </a:t>
            </a:r>
            <a:r>
              <a:rPr dirty="0" sz="2100" spc="-125" i="1">
                <a:latin typeface="Trebuchet MS"/>
                <a:cs typeface="Trebuchet MS"/>
              </a:rPr>
              <a:t>affected</a:t>
            </a:r>
            <a:r>
              <a:rPr dirty="0" sz="2100" spc="-170" i="1">
                <a:latin typeface="Trebuchet MS"/>
                <a:cs typeface="Trebuchet MS"/>
              </a:rPr>
              <a:t> </a:t>
            </a:r>
            <a:r>
              <a:rPr dirty="0" sz="2100" spc="-50" i="1">
                <a:latin typeface="Trebuchet MS"/>
                <a:cs typeface="Trebuchet MS"/>
              </a:rPr>
              <a:t>my</a:t>
            </a:r>
            <a:r>
              <a:rPr dirty="0" sz="2100" spc="-50" i="1">
                <a:latin typeface="Trebuchet MS"/>
                <a:cs typeface="Trebuchet MS"/>
              </a:rPr>
              <a:t> </a:t>
            </a:r>
            <a:r>
              <a:rPr dirty="0" sz="2100" spc="-125" i="1">
                <a:latin typeface="Trebuchet MS"/>
                <a:cs typeface="Trebuchet MS"/>
              </a:rPr>
              <a:t>mom’s</a:t>
            </a:r>
            <a:r>
              <a:rPr dirty="0" sz="2100" spc="-170" i="1">
                <a:latin typeface="Trebuchet MS"/>
                <a:cs typeface="Trebuchet MS"/>
              </a:rPr>
              <a:t> </a:t>
            </a:r>
            <a:r>
              <a:rPr dirty="0" sz="2100" spc="-215" i="1">
                <a:latin typeface="Trebuchet MS"/>
                <a:cs typeface="Trebuchet MS"/>
              </a:rPr>
              <a:t>job.</a:t>
            </a:r>
            <a:r>
              <a:rPr dirty="0" sz="2100" spc="-170" i="1">
                <a:latin typeface="Trebuchet MS"/>
                <a:cs typeface="Trebuchet MS"/>
              </a:rPr>
              <a:t> </a:t>
            </a:r>
            <a:r>
              <a:rPr dirty="0" sz="2100" spc="-90" i="1">
                <a:latin typeface="Trebuchet MS"/>
                <a:cs typeface="Trebuchet MS"/>
              </a:rPr>
              <a:t>Financially, </a:t>
            </a:r>
            <a:r>
              <a:rPr dirty="0" sz="2100" spc="-185" i="1">
                <a:latin typeface="Trebuchet MS"/>
                <a:cs typeface="Trebuchet MS"/>
              </a:rPr>
              <a:t>it</a:t>
            </a:r>
            <a:r>
              <a:rPr dirty="0" sz="2100" spc="-190" i="1">
                <a:latin typeface="Trebuchet MS"/>
                <a:cs typeface="Trebuchet MS"/>
              </a:rPr>
              <a:t> </a:t>
            </a:r>
            <a:r>
              <a:rPr dirty="0" sz="2100" spc="-10" i="1">
                <a:latin typeface="Trebuchet MS"/>
                <a:cs typeface="Trebuchet MS"/>
              </a:rPr>
              <a:t>has</a:t>
            </a:r>
            <a:r>
              <a:rPr dirty="0" sz="2100" spc="-190" i="1">
                <a:latin typeface="Trebuchet MS"/>
                <a:cs typeface="Trebuchet MS"/>
              </a:rPr>
              <a:t> </a:t>
            </a:r>
            <a:r>
              <a:rPr dirty="0" sz="2100" spc="-105" i="1">
                <a:latin typeface="Trebuchet MS"/>
                <a:cs typeface="Trebuchet MS"/>
              </a:rPr>
              <a:t>been</a:t>
            </a:r>
            <a:r>
              <a:rPr dirty="0" sz="2100" spc="-190" i="1">
                <a:latin typeface="Trebuchet MS"/>
                <a:cs typeface="Trebuchet MS"/>
              </a:rPr>
              <a:t> </a:t>
            </a:r>
            <a:r>
              <a:rPr dirty="0" sz="2100" spc="-20" i="1">
                <a:latin typeface="Trebuchet MS"/>
                <a:cs typeface="Trebuchet MS"/>
              </a:rPr>
              <a:t>hard, </a:t>
            </a:r>
            <a:r>
              <a:rPr dirty="0" sz="2100" spc="-150" i="1">
                <a:latin typeface="Trebuchet MS"/>
                <a:cs typeface="Trebuchet MS"/>
              </a:rPr>
              <a:t>however</a:t>
            </a:r>
            <a:r>
              <a:rPr dirty="0" sz="2100" spc="-160" i="1">
                <a:latin typeface="Trebuchet MS"/>
                <a:cs typeface="Trebuchet MS"/>
              </a:rPr>
              <a:t> </a:t>
            </a:r>
            <a:r>
              <a:rPr dirty="0" sz="2100" spc="-175" i="1">
                <a:latin typeface="Trebuchet MS"/>
                <a:cs typeface="Trebuchet MS"/>
              </a:rPr>
              <a:t>with</a:t>
            </a:r>
            <a:r>
              <a:rPr dirty="0" sz="2100" spc="-155" i="1">
                <a:latin typeface="Trebuchet MS"/>
                <a:cs typeface="Trebuchet MS"/>
              </a:rPr>
              <a:t> </a:t>
            </a:r>
            <a:r>
              <a:rPr dirty="0" sz="2100" spc="-20" i="1">
                <a:latin typeface="Trebuchet MS"/>
                <a:cs typeface="Trebuchet MS"/>
              </a:rPr>
              <a:t>this </a:t>
            </a:r>
            <a:r>
              <a:rPr dirty="0" sz="2100" spc="-100" i="1">
                <a:latin typeface="Trebuchet MS"/>
                <a:cs typeface="Trebuchet MS"/>
              </a:rPr>
              <a:t>scholarship,</a:t>
            </a:r>
            <a:r>
              <a:rPr dirty="0" sz="2100" spc="-175" i="1">
                <a:latin typeface="Trebuchet MS"/>
                <a:cs typeface="Trebuchet MS"/>
              </a:rPr>
              <a:t> </a:t>
            </a:r>
            <a:r>
              <a:rPr dirty="0" sz="2100" spc="-65" i="1">
                <a:latin typeface="Trebuchet MS"/>
                <a:cs typeface="Trebuchet MS"/>
              </a:rPr>
              <a:t>I</a:t>
            </a:r>
            <a:r>
              <a:rPr dirty="0" sz="2100" spc="-170" i="1">
                <a:latin typeface="Trebuchet MS"/>
                <a:cs typeface="Trebuchet MS"/>
              </a:rPr>
              <a:t> </a:t>
            </a:r>
            <a:r>
              <a:rPr dirty="0" sz="2100" spc="-215" i="1">
                <a:latin typeface="Trebuchet MS"/>
                <a:cs typeface="Trebuchet MS"/>
              </a:rPr>
              <a:t>will</a:t>
            </a:r>
            <a:r>
              <a:rPr dirty="0" sz="2100" spc="-170" i="1">
                <a:latin typeface="Trebuchet MS"/>
                <a:cs typeface="Trebuchet MS"/>
              </a:rPr>
              <a:t> </a:t>
            </a:r>
            <a:r>
              <a:rPr dirty="0" sz="2100" spc="-25" i="1">
                <a:latin typeface="Trebuchet MS"/>
                <a:cs typeface="Trebuchet MS"/>
              </a:rPr>
              <a:t>be </a:t>
            </a:r>
            <a:r>
              <a:rPr dirty="0" sz="2100" spc="-125" i="1">
                <a:latin typeface="Trebuchet MS"/>
                <a:cs typeface="Trebuchet MS"/>
              </a:rPr>
              <a:t>able</a:t>
            </a:r>
            <a:r>
              <a:rPr dirty="0" sz="2100" spc="-185" i="1">
                <a:latin typeface="Trebuchet MS"/>
                <a:cs typeface="Trebuchet MS"/>
              </a:rPr>
              <a:t> </a:t>
            </a:r>
            <a:r>
              <a:rPr dirty="0" sz="2100" spc="-135" i="1">
                <a:latin typeface="Trebuchet MS"/>
                <a:cs typeface="Trebuchet MS"/>
              </a:rPr>
              <a:t>to</a:t>
            </a:r>
            <a:r>
              <a:rPr dirty="0" sz="2100" spc="-185" i="1">
                <a:latin typeface="Trebuchet MS"/>
                <a:cs typeface="Trebuchet MS"/>
              </a:rPr>
              <a:t> </a:t>
            </a:r>
            <a:r>
              <a:rPr dirty="0" sz="2100" spc="-95" i="1">
                <a:latin typeface="Trebuchet MS"/>
                <a:cs typeface="Trebuchet MS"/>
              </a:rPr>
              <a:t>pay</a:t>
            </a:r>
            <a:r>
              <a:rPr dirty="0" sz="2100" spc="-185" i="1">
                <a:latin typeface="Trebuchet MS"/>
                <a:cs typeface="Trebuchet MS"/>
              </a:rPr>
              <a:t> </a:t>
            </a:r>
            <a:r>
              <a:rPr dirty="0" sz="2100" spc="-155" i="1">
                <a:latin typeface="Trebuchet MS"/>
                <a:cs typeface="Trebuchet MS"/>
              </a:rPr>
              <a:t>for</a:t>
            </a:r>
            <a:r>
              <a:rPr dirty="0" sz="2100" spc="-185" i="1">
                <a:latin typeface="Trebuchet MS"/>
                <a:cs typeface="Trebuchet MS"/>
              </a:rPr>
              <a:t> </a:t>
            </a:r>
            <a:r>
              <a:rPr dirty="0" sz="2100" spc="-25" i="1">
                <a:latin typeface="Trebuchet MS"/>
                <a:cs typeface="Trebuchet MS"/>
              </a:rPr>
              <a:t>my </a:t>
            </a:r>
            <a:r>
              <a:rPr dirty="0" sz="2100" spc="-60" i="1">
                <a:latin typeface="Trebuchet MS"/>
                <a:cs typeface="Trebuchet MS"/>
              </a:rPr>
              <a:t>books</a:t>
            </a:r>
            <a:r>
              <a:rPr dirty="0" sz="2100" spc="-175" i="1">
                <a:latin typeface="Trebuchet MS"/>
                <a:cs typeface="Trebuchet MS"/>
              </a:rPr>
              <a:t> </a:t>
            </a:r>
            <a:r>
              <a:rPr dirty="0" sz="2100" spc="-105" i="1">
                <a:latin typeface="Trebuchet MS"/>
                <a:cs typeface="Trebuchet MS"/>
              </a:rPr>
              <a:t>this</a:t>
            </a:r>
            <a:r>
              <a:rPr dirty="0" sz="2100" spc="-175" i="1">
                <a:latin typeface="Trebuchet MS"/>
                <a:cs typeface="Trebuchet MS"/>
              </a:rPr>
              <a:t> </a:t>
            </a:r>
            <a:r>
              <a:rPr dirty="0" sz="2100" spc="-50" i="1">
                <a:latin typeface="Trebuchet MS"/>
                <a:cs typeface="Trebuchet MS"/>
              </a:rPr>
              <a:t>semester.”</a:t>
            </a:r>
            <a:endParaRPr sz="21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1440"/>
              </a:spcBef>
            </a:pPr>
            <a:r>
              <a:rPr dirty="0" sz="900" b="1">
                <a:latin typeface="Calibri"/>
                <a:cs typeface="Calibri"/>
              </a:rPr>
              <a:t>Kristen</a:t>
            </a:r>
            <a:r>
              <a:rPr dirty="0" sz="900" spc="200" b="1">
                <a:latin typeface="Calibri"/>
                <a:cs typeface="Calibri"/>
              </a:rPr>
              <a:t> </a:t>
            </a:r>
            <a:r>
              <a:rPr dirty="0" sz="900" spc="-10" b="1">
                <a:latin typeface="Calibri"/>
                <a:cs typeface="Calibri"/>
              </a:rPr>
              <a:t>Bayer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latin typeface="Arial"/>
                <a:cs typeface="Arial"/>
              </a:rPr>
              <a:t>Volunteers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of</a:t>
            </a:r>
            <a:r>
              <a:rPr dirty="0" sz="700" spc="4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America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9618250" y="7312456"/>
            <a:ext cx="13779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21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8" name="object 8" descr=""/>
          <p:cNvSpPr/>
          <p:nvPr/>
        </p:nvSpPr>
        <p:spPr>
          <a:xfrm>
            <a:off x="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7772400"/>
                </a:move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lnTo>
                  <a:pt x="0" y="777240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180338" y="2181028"/>
            <a:ext cx="1858010" cy="215900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188595">
              <a:lnSpc>
                <a:spcPts val="1800"/>
              </a:lnSpc>
              <a:spcBef>
                <a:spcPts val="260"/>
              </a:spcBef>
            </a:pPr>
            <a:r>
              <a:rPr dirty="0" sz="1600" spc="-114">
                <a:solidFill>
                  <a:srgbClr val="FCB525"/>
                </a:solidFill>
                <a:latin typeface="Tahoma"/>
                <a:cs typeface="Tahoma"/>
              </a:rPr>
              <a:t>Texas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Affordable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Baccalaureate</a:t>
            </a:r>
            <a:r>
              <a:rPr dirty="0" sz="1600" spc="-14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0">
                <a:solidFill>
                  <a:srgbClr val="FCB525"/>
                </a:solidFill>
                <a:latin typeface="Tahoma"/>
                <a:cs typeface="Tahoma"/>
              </a:rPr>
              <a:t>(TAB)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Grant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Program</a:t>
            </a:r>
            <a:endParaRPr sz="1600">
              <a:latin typeface="Tahoma"/>
              <a:cs typeface="Tahoma"/>
            </a:endParaRPr>
          </a:p>
          <a:p>
            <a:pPr marL="12700" marR="5080">
              <a:lnSpc>
                <a:spcPct val="108300"/>
              </a:lnSpc>
              <a:spcBef>
                <a:spcPts val="290"/>
              </a:spcBef>
            </a:pPr>
            <a:r>
              <a:rPr dirty="0" sz="1000" spc="-25">
                <a:latin typeface="Arial"/>
                <a:cs typeface="Arial"/>
              </a:rPr>
              <a:t>$13,337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students </a:t>
            </a:r>
            <a:r>
              <a:rPr dirty="0" sz="1000">
                <a:latin typeface="Arial"/>
                <a:cs typeface="Arial"/>
              </a:rPr>
              <a:t>enrolled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Texas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Affordable Baccalaureate</a:t>
            </a:r>
            <a:r>
              <a:rPr dirty="0" sz="1000">
                <a:latin typeface="Arial"/>
                <a:cs typeface="Arial"/>
              </a:rPr>
              <a:t> Grant </a:t>
            </a:r>
            <a:r>
              <a:rPr dirty="0" sz="1000" spc="-10">
                <a:latin typeface="Arial"/>
                <a:cs typeface="Arial"/>
              </a:rPr>
              <a:t>program, </a:t>
            </a:r>
            <a:r>
              <a:rPr dirty="0" sz="1000">
                <a:latin typeface="Arial"/>
                <a:cs typeface="Arial"/>
              </a:rPr>
              <a:t>which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helps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offset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tuition </a:t>
            </a:r>
            <a:r>
              <a:rPr dirty="0" sz="1000">
                <a:latin typeface="Arial"/>
                <a:cs typeface="Arial"/>
              </a:rPr>
              <a:t>costs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from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Spring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2020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through Fall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2021.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60"/>
              </a:lnSpc>
              <a:spcBef>
                <a:spcPts val="43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Requested</a:t>
            </a:r>
            <a:r>
              <a:rPr dirty="0" sz="900" spc="7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by</a:t>
            </a:r>
            <a:r>
              <a:rPr dirty="0" sz="900" spc="7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Evelyn</a:t>
            </a:r>
            <a:r>
              <a:rPr dirty="0" sz="900" spc="7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5C575A"/>
                </a:solidFill>
                <a:latin typeface="Calibri"/>
                <a:cs typeface="Calibri"/>
              </a:rPr>
              <a:t>Burgos</a:t>
            </a:r>
            <a:endParaRPr sz="900">
              <a:latin typeface="Calibri"/>
              <a:cs typeface="Calibri"/>
            </a:endParaRPr>
          </a:p>
          <a:p>
            <a:pPr marL="12700" marR="283845">
              <a:lnSpc>
                <a:spcPts val="840"/>
              </a:lnSpc>
              <a:spcBef>
                <a:spcPts val="5"/>
              </a:spcBef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Faculty</a:t>
            </a:r>
            <a:r>
              <a:rPr dirty="0" sz="700" spc="6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Coordinator</a:t>
            </a:r>
            <a:r>
              <a:rPr dirty="0" sz="700" spc="5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for</a:t>
            </a:r>
            <a:r>
              <a:rPr dirty="0" sz="700" spc="5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the</a:t>
            </a:r>
            <a:r>
              <a:rPr dirty="0" sz="700" spc="6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20">
                <a:solidFill>
                  <a:srgbClr val="5C575A"/>
                </a:solidFill>
                <a:latin typeface="Arial"/>
                <a:cs typeface="Arial"/>
              </a:rPr>
              <a:t>TAB</a:t>
            </a:r>
            <a:r>
              <a:rPr dirty="0" sz="700" spc="6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20">
                <a:solidFill>
                  <a:srgbClr val="5C575A"/>
                </a:solidFill>
                <a:latin typeface="Arial"/>
                <a:cs typeface="Arial"/>
              </a:rPr>
              <a:t>Grant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HCC</a:t>
            </a:r>
            <a:r>
              <a:rPr dirty="0" sz="700" spc="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Business</a:t>
            </a:r>
            <a:r>
              <a:rPr dirty="0" sz="700" spc="1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Center</a:t>
            </a:r>
            <a:r>
              <a:rPr dirty="0" sz="700" spc="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of</a:t>
            </a:r>
            <a:r>
              <a:rPr dirty="0" sz="700" spc="1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Excellence</a:t>
            </a:r>
            <a:endParaRPr sz="7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3208020" y="2181028"/>
            <a:ext cx="1816100" cy="203708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471170">
              <a:lnSpc>
                <a:spcPts val="1800"/>
              </a:lnSpc>
              <a:spcBef>
                <a:spcPts val="260"/>
              </a:spcBef>
            </a:pP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IDEAS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20">
                <a:solidFill>
                  <a:srgbClr val="FCB525"/>
                </a:solidFill>
                <a:latin typeface="Tahoma"/>
                <a:cs typeface="Tahoma"/>
              </a:rPr>
              <a:t>Pitch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Competition</a:t>
            </a:r>
            <a:endParaRPr sz="1600">
              <a:latin typeface="Tahoma"/>
              <a:cs typeface="Tahoma"/>
            </a:endParaRPr>
          </a:p>
          <a:p>
            <a:pPr marL="12700" marR="5080">
              <a:lnSpc>
                <a:spcPct val="108300"/>
              </a:lnSpc>
              <a:spcBef>
                <a:spcPts val="290"/>
              </a:spcBef>
            </a:pPr>
            <a:r>
              <a:rPr dirty="0" sz="1000">
                <a:latin typeface="Arial"/>
                <a:cs typeface="Arial"/>
              </a:rPr>
              <a:t>$5,000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program </a:t>
            </a:r>
            <a:r>
              <a:rPr dirty="0" sz="1000">
                <a:latin typeface="Arial"/>
                <a:cs typeface="Arial"/>
              </a:rPr>
              <a:t>competitions,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which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support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making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 </a:t>
            </a:r>
            <a:r>
              <a:rPr dirty="0" sz="1000">
                <a:latin typeface="Arial"/>
                <a:cs typeface="Arial"/>
              </a:rPr>
              <a:t>impact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world.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Winners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competition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were </a:t>
            </a:r>
            <a:r>
              <a:rPr dirty="0" sz="1000">
                <a:latin typeface="Arial"/>
                <a:cs typeface="Arial"/>
              </a:rPr>
              <a:t>awarded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laptops.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60"/>
              </a:lnSpc>
              <a:spcBef>
                <a:spcPts val="43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Requested</a:t>
            </a:r>
            <a:r>
              <a:rPr dirty="0" sz="900" spc="7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by</a:t>
            </a:r>
            <a:r>
              <a:rPr dirty="0" sz="900" spc="7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Ravi</a:t>
            </a:r>
            <a:r>
              <a:rPr dirty="0" sz="900" spc="7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5C575A"/>
                </a:solidFill>
                <a:latin typeface="Calibri"/>
                <a:cs typeface="Calibri"/>
              </a:rPr>
              <a:t>Brahmbhatt</a:t>
            </a:r>
            <a:endParaRPr sz="900">
              <a:latin typeface="Calibri"/>
              <a:cs typeface="Calibri"/>
            </a:endParaRPr>
          </a:p>
          <a:p>
            <a:pPr marL="12700" marR="466725">
              <a:lnSpc>
                <a:spcPts val="840"/>
              </a:lnSpc>
              <a:spcBef>
                <a:spcPts val="5"/>
              </a:spcBef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Director</a:t>
            </a:r>
            <a:r>
              <a:rPr dirty="0" sz="700" spc="8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of</a:t>
            </a:r>
            <a:r>
              <a:rPr dirty="0" sz="700" spc="1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Student</a:t>
            </a:r>
            <a:r>
              <a:rPr dirty="0" sz="700" spc="9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Innovation</a:t>
            </a:r>
            <a:r>
              <a:rPr dirty="0" sz="700" spc="1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50">
                <a:solidFill>
                  <a:srgbClr val="5C575A"/>
                </a:solidFill>
                <a:latin typeface="Arial"/>
                <a:cs typeface="Arial"/>
              </a:rPr>
              <a:t>&amp;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Entrepreneurship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HCC</a:t>
            </a:r>
            <a:r>
              <a:rPr dirty="0" sz="700" spc="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Southwest</a:t>
            </a:r>
            <a:r>
              <a:rPr dirty="0" sz="700" spc="1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College</a:t>
            </a:r>
            <a:endParaRPr sz="700">
              <a:latin typeface="Arial"/>
              <a:cs typeface="Arial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35702" y="2181028"/>
            <a:ext cx="1813560" cy="341630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514984">
              <a:lnSpc>
                <a:spcPts val="1800"/>
              </a:lnSpc>
              <a:spcBef>
                <a:spcPts val="260"/>
              </a:spcBef>
            </a:pP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Reading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70">
                <a:solidFill>
                  <a:srgbClr val="FCB525"/>
                </a:solidFill>
                <a:latin typeface="Tahoma"/>
                <a:cs typeface="Tahoma"/>
              </a:rPr>
              <a:t>Culture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Scholarship</a:t>
            </a:r>
            <a:endParaRPr sz="1600">
              <a:latin typeface="Tahoma"/>
              <a:cs typeface="Tahoma"/>
            </a:endParaRPr>
          </a:p>
          <a:p>
            <a:pPr marL="12700" marR="5080">
              <a:lnSpc>
                <a:spcPct val="108300"/>
              </a:lnSpc>
              <a:spcBef>
                <a:spcPts val="290"/>
              </a:spcBef>
            </a:pPr>
            <a:r>
              <a:rPr dirty="0" sz="1000">
                <a:latin typeface="Arial"/>
                <a:cs typeface="Arial"/>
              </a:rPr>
              <a:t>$4,000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awards</a:t>
            </a:r>
            <a:r>
              <a:rPr dirty="0" sz="1000">
                <a:latin typeface="Arial"/>
                <a:cs typeface="Arial"/>
              </a:rPr>
              <a:t> for six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students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expand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cultural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campuses, </a:t>
            </a:r>
            <a:r>
              <a:rPr dirty="0" sz="1000">
                <a:latin typeface="Arial"/>
                <a:cs typeface="Arial"/>
              </a:rPr>
              <a:t>promoting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value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shared </a:t>
            </a:r>
            <a:r>
              <a:rPr dirty="0" sz="1000">
                <a:latin typeface="Arial"/>
                <a:cs typeface="Arial"/>
              </a:rPr>
              <a:t>learning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discussion.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HCC’s </a:t>
            </a:r>
            <a:r>
              <a:rPr dirty="0" sz="1000">
                <a:latin typeface="Arial"/>
                <a:cs typeface="Arial"/>
              </a:rPr>
              <a:t>Reading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Culture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was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initiated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national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program </a:t>
            </a:r>
            <a:r>
              <a:rPr dirty="0" sz="1000">
                <a:latin typeface="Arial"/>
                <a:cs typeface="Arial"/>
              </a:rPr>
              <a:t>Bridging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Cultures,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developed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National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Endowment</a:t>
            </a:r>
            <a:r>
              <a:rPr dirty="0" sz="1000" spc="500">
                <a:latin typeface="Arial"/>
                <a:cs typeface="Arial"/>
              </a:rPr>
              <a:t> 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Humanities.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Humanities </a:t>
            </a:r>
            <a:r>
              <a:rPr dirty="0" sz="1000">
                <a:latin typeface="Arial"/>
                <a:cs typeface="Arial"/>
              </a:rPr>
              <a:t>promotes</a:t>
            </a:r>
            <a:r>
              <a:rPr dirty="0" sz="1000" spc="1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understanding</a:t>
            </a:r>
            <a:endParaRPr sz="1000">
              <a:latin typeface="Arial"/>
              <a:cs typeface="Arial"/>
            </a:endParaRPr>
          </a:p>
          <a:p>
            <a:pPr marL="12700" marR="49530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mutual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respect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people </a:t>
            </a: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diverse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histories,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cultures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perspectives,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both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here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abroad.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060"/>
              </a:lnSpc>
              <a:spcBef>
                <a:spcPts val="43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Requested</a:t>
            </a:r>
            <a:r>
              <a:rPr dirty="0" sz="900" spc="9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by</a:t>
            </a:r>
            <a:r>
              <a:rPr dirty="0" sz="900" spc="10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Cecilia</a:t>
            </a:r>
            <a:r>
              <a:rPr dirty="0" sz="900" spc="10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5C575A"/>
                </a:solidFill>
                <a:latin typeface="Calibri"/>
                <a:cs typeface="Calibri"/>
              </a:rPr>
              <a:t>Bonnor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Professor,</a:t>
            </a:r>
            <a:r>
              <a:rPr dirty="0" sz="700" spc="3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English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HCC</a:t>
            </a:r>
            <a:r>
              <a:rPr dirty="0" sz="700" spc="7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Northwest</a:t>
            </a:r>
            <a:r>
              <a:rPr dirty="0" sz="700" spc="7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College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3211614" y="924356"/>
            <a:ext cx="1905000" cy="1066800"/>
            <a:chOff x="3211614" y="924356"/>
            <a:chExt cx="1905000" cy="1066800"/>
          </a:xfrm>
        </p:grpSpPr>
        <p:pic>
          <p:nvPicPr>
            <p:cNvPr id="6" name="object 6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220720" y="925995"/>
              <a:ext cx="1885950" cy="1060856"/>
            </a:xfrm>
            <a:prstGeom prst="rect">
              <a:avLst/>
            </a:prstGeom>
          </p:spPr>
        </p:pic>
        <p:sp>
          <p:nvSpPr>
            <p:cNvPr id="7" name="object 7" descr=""/>
            <p:cNvSpPr/>
            <p:nvPr/>
          </p:nvSpPr>
          <p:spPr>
            <a:xfrm>
              <a:off x="3211614" y="924356"/>
              <a:ext cx="1905000" cy="1066800"/>
            </a:xfrm>
            <a:custGeom>
              <a:avLst/>
              <a:gdLst/>
              <a:ahLst/>
              <a:cxnLst/>
              <a:rect l="l" t="t" r="r" b="b"/>
              <a:pathLst>
                <a:path w="1905000" h="1066800">
                  <a:moveTo>
                    <a:pt x="1905000" y="0"/>
                  </a:moveTo>
                  <a:lnTo>
                    <a:pt x="0" y="0"/>
                  </a:lnTo>
                  <a:lnTo>
                    <a:pt x="0" y="1066800"/>
                  </a:lnTo>
                  <a:lnTo>
                    <a:pt x="1905000" y="1066800"/>
                  </a:lnTo>
                  <a:lnTo>
                    <a:pt x="1905000" y="0"/>
                  </a:lnTo>
                  <a:close/>
                </a:path>
              </a:pathLst>
            </a:custGeom>
            <a:solidFill>
              <a:srgbClr val="000000">
                <a:alpha val="9999"/>
              </a:srgbClr>
            </a:solidFill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8" name="object 8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93038" y="925995"/>
            <a:ext cx="1885950" cy="1060856"/>
          </a:xfrm>
          <a:prstGeom prst="rect">
            <a:avLst/>
          </a:prstGeom>
        </p:spPr>
      </p:pic>
      <p:pic>
        <p:nvPicPr>
          <p:cNvPr id="9" name="object 9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248402" y="925995"/>
            <a:ext cx="1885950" cy="1060856"/>
          </a:xfrm>
          <a:prstGeom prst="rect">
            <a:avLst/>
          </a:prstGeom>
        </p:spPr>
      </p:pic>
      <p:grpSp>
        <p:nvGrpSpPr>
          <p:cNvPr id="10" name="object 10" descr=""/>
          <p:cNvGrpSpPr/>
          <p:nvPr/>
        </p:nvGrpSpPr>
        <p:grpSpPr>
          <a:xfrm>
            <a:off x="7312914" y="0"/>
            <a:ext cx="2745740" cy="7772400"/>
            <a:chOff x="7312914" y="0"/>
            <a:chExt cx="2745740" cy="7772400"/>
          </a:xfrm>
        </p:grpSpPr>
        <p:sp>
          <p:nvSpPr>
            <p:cNvPr id="11" name="object 11" descr=""/>
            <p:cNvSpPr/>
            <p:nvPr/>
          </p:nvSpPr>
          <p:spPr>
            <a:xfrm>
              <a:off x="7312914" y="0"/>
              <a:ext cx="2745740" cy="7772400"/>
            </a:xfrm>
            <a:custGeom>
              <a:avLst/>
              <a:gdLst/>
              <a:ahLst/>
              <a:cxnLst/>
              <a:rect l="l" t="t" r="r" b="b"/>
              <a:pathLst>
                <a:path w="2745740" h="7772400">
                  <a:moveTo>
                    <a:pt x="2745485" y="0"/>
                  </a:moveTo>
                  <a:lnTo>
                    <a:pt x="0" y="0"/>
                  </a:lnTo>
                  <a:lnTo>
                    <a:pt x="0" y="7772400"/>
                  </a:lnTo>
                  <a:lnTo>
                    <a:pt x="2745485" y="7772400"/>
                  </a:lnTo>
                  <a:lnTo>
                    <a:pt x="2745485" y="0"/>
                  </a:lnTo>
                  <a:close/>
                </a:path>
              </a:pathLst>
            </a:custGeom>
            <a:solidFill>
              <a:srgbClr val="5C575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673149" y="5568696"/>
              <a:ext cx="2025002" cy="1541132"/>
            </a:xfrm>
            <a:prstGeom prst="rect">
              <a:avLst/>
            </a:prstGeom>
          </p:spPr>
        </p:pic>
      </p:grpSp>
      <p:sp>
        <p:nvSpPr>
          <p:cNvPr id="13" name="object 13" descr=""/>
          <p:cNvSpPr txBox="1"/>
          <p:nvPr/>
        </p:nvSpPr>
        <p:spPr>
          <a:xfrm>
            <a:off x="7660451" y="2509657"/>
            <a:ext cx="2125980" cy="2781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19380">
              <a:lnSpc>
                <a:spcPct val="108300"/>
              </a:lnSpc>
              <a:spcBef>
                <a:spcPts val="100"/>
              </a:spcBef>
            </a:pP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HCC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 Foundation </a:t>
            </a:r>
            <a:r>
              <a:rPr dirty="0" sz="1000" spc="-45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truly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grateful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for</a:t>
            </a:r>
            <a:r>
              <a:rPr dirty="0" sz="1000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support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we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received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from</a:t>
            </a:r>
            <a:r>
              <a:rPr dirty="0" sz="1000" spc="50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dirty="0" sz="1000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community</a:t>
            </a: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dirty="0" sz="1000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for</a:t>
            </a: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all</a:t>
            </a:r>
            <a:r>
              <a:rPr dirty="0" sz="1000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that</a:t>
            </a: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your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contributions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FFFFFF"/>
                </a:solidFill>
                <a:latin typeface="Arial"/>
                <a:cs typeface="Arial"/>
              </a:rPr>
              <a:t>make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 possible</a:t>
            </a:r>
            <a:r>
              <a:rPr dirty="0" sz="10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for</a:t>
            </a:r>
            <a:r>
              <a:rPr dirty="0" sz="1000" spc="50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HCC</a:t>
            </a:r>
            <a:r>
              <a:rPr dirty="0" sz="1000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students.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dirty="0" sz="1000" spc="-25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dirty="0" sz="1000" spc="-50">
                <a:solidFill>
                  <a:srgbClr val="FFFFFF"/>
                </a:solidFill>
                <a:latin typeface="Trebuchet MS"/>
                <a:cs typeface="Trebuchet MS"/>
              </a:rPr>
              <a:t> fiscal </a:t>
            </a:r>
            <a:r>
              <a:rPr dirty="0" sz="1000" spc="-45">
                <a:solidFill>
                  <a:srgbClr val="FFFFFF"/>
                </a:solidFill>
                <a:latin typeface="Trebuchet MS"/>
                <a:cs typeface="Trebuchet MS"/>
              </a:rPr>
              <a:t>year </a:t>
            </a:r>
            <a:r>
              <a:rPr dirty="0" sz="1000" spc="-25">
                <a:solidFill>
                  <a:srgbClr val="FFFFFF"/>
                </a:solidFill>
                <a:latin typeface="Trebuchet MS"/>
                <a:cs typeface="Trebuchet MS"/>
              </a:rPr>
              <a:t>2020,</a:t>
            </a:r>
            <a:r>
              <a:rPr dirty="0" sz="1000" spc="-5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Trebuchet MS"/>
                <a:cs typeface="Trebuchet MS"/>
              </a:rPr>
              <a:t>September</a:t>
            </a:r>
            <a:r>
              <a:rPr dirty="0" sz="1000" spc="-5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000" spc="-85">
                <a:solidFill>
                  <a:srgbClr val="FFFFFF"/>
                </a:solidFill>
                <a:latin typeface="Trebuchet MS"/>
                <a:cs typeface="Trebuchet MS"/>
              </a:rPr>
              <a:t>1,</a:t>
            </a:r>
            <a:r>
              <a:rPr dirty="0" sz="1000" spc="-45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FFFFFF"/>
                </a:solidFill>
                <a:latin typeface="Trebuchet MS"/>
                <a:cs typeface="Trebuchet MS"/>
              </a:rPr>
              <a:t>2019</a:t>
            </a:r>
            <a:endParaRPr sz="10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</a:pP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dirty="0" sz="1000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August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60">
                <a:solidFill>
                  <a:srgbClr val="FFFFFF"/>
                </a:solidFill>
                <a:latin typeface="Arial"/>
                <a:cs typeface="Arial"/>
              </a:rPr>
              <a:t>31,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FFFFFF"/>
                </a:solidFill>
                <a:latin typeface="Arial"/>
                <a:cs typeface="Arial"/>
              </a:rPr>
              <a:t>2020,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contributions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HCC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Foundation 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reached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50">
                <a:solidFill>
                  <a:srgbClr val="FFFFFF"/>
                </a:solidFill>
                <a:latin typeface="Arial"/>
                <a:cs typeface="Arial"/>
              </a:rPr>
              <a:t>$4.1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million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through</a:t>
            </a:r>
            <a:r>
              <a:rPr dirty="0" sz="1000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35">
                <a:solidFill>
                  <a:srgbClr val="FFFFFF"/>
                </a:solidFill>
                <a:latin typeface="Arial"/>
                <a:cs typeface="Arial"/>
              </a:rPr>
              <a:t>annual</a:t>
            </a: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events,</a:t>
            </a: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established 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partnerships,</a:t>
            </a:r>
            <a:r>
              <a:rPr dirty="0" sz="10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dirty="0" sz="10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continuing outreach.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Most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these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funds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are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restricted 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according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dirty="0" sz="10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donor</a:t>
            </a:r>
            <a:r>
              <a:rPr dirty="0" sz="10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intent.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 In</a:t>
            </a:r>
            <a:r>
              <a:rPr dirty="0" sz="10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dirty="0" sz="10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same </a:t>
            </a:r>
            <a:r>
              <a:rPr dirty="0" sz="1000" spc="-50">
                <a:solidFill>
                  <a:srgbClr val="FFFFFF"/>
                </a:solidFill>
                <a:latin typeface="Trebuchet MS"/>
                <a:cs typeface="Trebuchet MS"/>
              </a:rPr>
              <a:t>fiscal</a:t>
            </a:r>
            <a:r>
              <a:rPr dirty="0" sz="1000" spc="-3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000" spc="-75">
                <a:solidFill>
                  <a:srgbClr val="FFFFFF"/>
                </a:solidFill>
                <a:latin typeface="Trebuchet MS"/>
                <a:cs typeface="Trebuchet MS"/>
              </a:rPr>
              <a:t>year,</a:t>
            </a:r>
            <a:r>
              <a:rPr dirty="0" sz="1000" spc="-3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000" spc="-40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000" spc="-3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000" spc="-20">
                <a:solidFill>
                  <a:srgbClr val="FFFFFF"/>
                </a:solidFill>
                <a:latin typeface="Trebuchet MS"/>
                <a:cs typeface="Trebuchet MS"/>
              </a:rPr>
              <a:t>Foundation</a:t>
            </a:r>
            <a:r>
              <a:rPr dirty="0" sz="1000" spc="-3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Trebuchet MS"/>
                <a:cs typeface="Trebuchet MS"/>
              </a:rPr>
              <a:t>provided</a:t>
            </a:r>
            <a:endParaRPr sz="1000">
              <a:latin typeface="Trebuchet MS"/>
              <a:cs typeface="Trebuchet MS"/>
            </a:endParaRPr>
          </a:p>
          <a:p>
            <a:pPr marL="12700" marR="55244">
              <a:lnSpc>
                <a:spcPct val="108300"/>
              </a:lnSpc>
            </a:pP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$3.9</a:t>
            </a:r>
            <a:r>
              <a:rPr dirty="0" sz="1000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million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40">
                <a:solidFill>
                  <a:srgbClr val="FFFFFF"/>
                </a:solidFill>
                <a:latin typeface="Arial"/>
                <a:cs typeface="Arial"/>
              </a:rPr>
              <a:t>scholarships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dirty="0" sz="1000" spc="-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grants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dirty="0" sz="10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20">
                <a:solidFill>
                  <a:srgbClr val="FFFFFF"/>
                </a:solidFill>
                <a:latin typeface="Arial"/>
                <a:cs typeface="Arial"/>
              </a:rPr>
              <a:t>HCC.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dirty="0" sz="1000" spc="-70">
                <a:solidFill>
                  <a:srgbClr val="FFFFFF"/>
                </a:solidFill>
                <a:latin typeface="Arial"/>
                <a:cs typeface="Arial"/>
              </a:rPr>
              <a:t>(See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pie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 charts </a:t>
            </a:r>
            <a:r>
              <a:rPr dirty="0" sz="1000">
                <a:solidFill>
                  <a:srgbClr val="FFFFFF"/>
                </a:solidFill>
                <a:latin typeface="Arial"/>
                <a:cs typeface="Arial"/>
              </a:rPr>
              <a:t>on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following</a:t>
            </a:r>
            <a:r>
              <a:rPr dirty="0" sz="1000" spc="-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000" spc="-10">
                <a:solidFill>
                  <a:srgbClr val="FFFFFF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7660449" y="848621"/>
            <a:ext cx="1934845" cy="1503680"/>
          </a:xfrm>
          <a:prstGeom prst="rect"/>
        </p:spPr>
        <p:txBody>
          <a:bodyPr wrap="square" lIns="0" tIns="71120" rIns="0" bIns="0" rtlCol="0" vert="horz">
            <a:spAutoFit/>
          </a:bodyPr>
          <a:lstStyle/>
          <a:p>
            <a:pPr algn="just" marL="12700" marR="5080">
              <a:lnSpc>
                <a:spcPts val="2800"/>
              </a:lnSpc>
              <a:spcBef>
                <a:spcPts val="560"/>
              </a:spcBef>
            </a:pPr>
            <a:r>
              <a:rPr dirty="0" sz="2700" spc="-370" i="0">
                <a:solidFill>
                  <a:srgbClr val="FFFFFF"/>
                </a:solidFill>
                <a:latin typeface="Tahoma"/>
                <a:cs typeface="Tahoma"/>
              </a:rPr>
              <a:t>HCC</a:t>
            </a:r>
            <a:r>
              <a:rPr dirty="0" sz="2700" spc="16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700" spc="-20" i="0">
                <a:solidFill>
                  <a:srgbClr val="FFFFFF"/>
                </a:solidFill>
                <a:latin typeface="Tahoma"/>
                <a:cs typeface="Tahoma"/>
              </a:rPr>
              <a:t>students </a:t>
            </a:r>
            <a:r>
              <a:rPr dirty="0" sz="2700" spc="-235" i="0">
                <a:solidFill>
                  <a:srgbClr val="FFFFFF"/>
                </a:solidFill>
                <a:latin typeface="Tahoma"/>
                <a:cs typeface="Tahoma"/>
              </a:rPr>
              <a:t>are</a:t>
            </a:r>
            <a:r>
              <a:rPr dirty="0" sz="2700" spc="2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700" spc="-170" i="0">
                <a:solidFill>
                  <a:srgbClr val="FFFFFF"/>
                </a:solidFill>
                <a:latin typeface="Tahoma"/>
                <a:cs typeface="Tahoma"/>
              </a:rPr>
              <a:t>living</a:t>
            </a:r>
            <a:r>
              <a:rPr dirty="0" sz="270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700" spc="-90" i="0">
                <a:solidFill>
                  <a:srgbClr val="FFFFFF"/>
                </a:solidFill>
                <a:latin typeface="Tahoma"/>
                <a:cs typeface="Tahoma"/>
              </a:rPr>
              <a:t>their </a:t>
            </a:r>
            <a:r>
              <a:rPr dirty="0" sz="2700" spc="-170" i="0">
                <a:solidFill>
                  <a:srgbClr val="FFFFFF"/>
                </a:solidFill>
                <a:latin typeface="Tahoma"/>
                <a:cs typeface="Tahoma"/>
              </a:rPr>
              <a:t>dreams.</a:t>
            </a:r>
            <a:r>
              <a:rPr dirty="0" sz="2700" spc="-3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700" spc="-150" i="0">
                <a:solidFill>
                  <a:srgbClr val="FFFFFF"/>
                </a:solidFill>
                <a:latin typeface="Tahoma"/>
                <a:cs typeface="Tahoma"/>
              </a:rPr>
              <a:t>Many </a:t>
            </a:r>
            <a:r>
              <a:rPr dirty="0" sz="2700" spc="-100" i="0">
                <a:solidFill>
                  <a:srgbClr val="FFFFFF"/>
                </a:solidFill>
                <a:latin typeface="Tahoma"/>
                <a:cs typeface="Tahoma"/>
              </a:rPr>
              <a:t>thanks</a:t>
            </a:r>
            <a:r>
              <a:rPr dirty="0" sz="2700" spc="-32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700" spc="-50" i="0">
                <a:solidFill>
                  <a:srgbClr val="FFFFFF"/>
                </a:solidFill>
                <a:latin typeface="Tahoma"/>
                <a:cs typeface="Tahoma"/>
              </a:rPr>
              <a:t>to</a:t>
            </a:r>
            <a:r>
              <a:rPr dirty="0" sz="2700" spc="-31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700" spc="-195" i="0">
                <a:solidFill>
                  <a:srgbClr val="FFFFFF"/>
                </a:solidFill>
                <a:latin typeface="Tahoma"/>
                <a:cs typeface="Tahoma"/>
              </a:rPr>
              <a:t>you.</a:t>
            </a:r>
            <a:endParaRPr sz="2700">
              <a:latin typeface="Tahoma"/>
              <a:cs typeface="Tahoma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255041" y="546226"/>
            <a:ext cx="581025" cy="64947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4405"/>
              </a:lnSpc>
            </a:pPr>
            <a:r>
              <a:rPr dirty="0" sz="3700" spc="-335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3700" spc="-5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700" spc="-254">
                <a:solidFill>
                  <a:srgbClr val="FCB525"/>
                </a:solidFill>
                <a:latin typeface="Tahoma"/>
                <a:cs typeface="Tahoma"/>
              </a:rPr>
              <a:t>Foundation</a:t>
            </a:r>
            <a:r>
              <a:rPr dirty="0" sz="3700" spc="-5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700" spc="-195">
                <a:solidFill>
                  <a:srgbClr val="FCB525"/>
                </a:solidFill>
                <a:latin typeface="Tahoma"/>
                <a:cs typeface="Tahoma"/>
              </a:rPr>
              <a:t>invests</a:t>
            </a:r>
            <a:r>
              <a:rPr dirty="0" sz="3700" spc="-57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700" spc="-200">
                <a:solidFill>
                  <a:srgbClr val="FCB525"/>
                </a:solidFill>
                <a:latin typeface="Tahoma"/>
                <a:cs typeface="Tahoma"/>
              </a:rPr>
              <a:t>in</a:t>
            </a:r>
            <a:r>
              <a:rPr dirty="0" sz="3700" spc="-5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700" spc="-325">
                <a:solidFill>
                  <a:srgbClr val="FCB525"/>
                </a:solidFill>
                <a:latin typeface="Tahoma"/>
                <a:cs typeface="Tahoma"/>
              </a:rPr>
              <a:t>Innovation</a:t>
            </a:r>
            <a:endParaRPr sz="3700">
              <a:latin typeface="Tahoma"/>
              <a:cs typeface="Tahoma"/>
            </a:endParaRPr>
          </a:p>
        </p:txBody>
      </p:sp>
      <p:sp>
        <p:nvSpPr>
          <p:cNvPr id="16" name="object 16" descr=""/>
          <p:cNvSpPr/>
          <p:nvPr/>
        </p:nvSpPr>
        <p:spPr>
          <a:xfrm>
            <a:off x="1001775" y="576346"/>
            <a:ext cx="0" cy="6400800"/>
          </a:xfrm>
          <a:custGeom>
            <a:avLst/>
            <a:gdLst/>
            <a:ahLst/>
            <a:cxnLst/>
            <a:rect l="l" t="t" r="r" b="b"/>
            <a:pathLst>
              <a:path w="0" h="6400800">
                <a:moveTo>
                  <a:pt x="0" y="6400799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 descr=""/>
          <p:cNvSpPr txBox="1"/>
          <p:nvPr/>
        </p:nvSpPr>
        <p:spPr>
          <a:xfrm>
            <a:off x="331114" y="7315200"/>
            <a:ext cx="137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22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3647246" y="4774740"/>
            <a:ext cx="2423160" cy="2423795"/>
            <a:chOff x="3647246" y="4774740"/>
            <a:chExt cx="2423160" cy="2423795"/>
          </a:xfrm>
        </p:grpSpPr>
        <p:sp>
          <p:nvSpPr>
            <p:cNvPr id="3" name="object 3" descr=""/>
            <p:cNvSpPr/>
            <p:nvPr/>
          </p:nvSpPr>
          <p:spPr>
            <a:xfrm>
              <a:off x="3706633" y="4774749"/>
              <a:ext cx="1152525" cy="1211580"/>
            </a:xfrm>
            <a:custGeom>
              <a:avLst/>
              <a:gdLst/>
              <a:ahLst/>
              <a:cxnLst/>
              <a:rect l="l" t="t" r="r" b="b"/>
              <a:pathLst>
                <a:path w="1152525" h="1211579">
                  <a:moveTo>
                    <a:pt x="1150467" y="0"/>
                  </a:moveTo>
                  <a:lnTo>
                    <a:pt x="1099717" y="1052"/>
                  </a:lnTo>
                  <a:lnTo>
                    <a:pt x="1049269" y="4210"/>
                  </a:lnTo>
                  <a:lnTo>
                    <a:pt x="999126" y="9472"/>
                  </a:lnTo>
                  <a:lnTo>
                    <a:pt x="949288" y="16836"/>
                  </a:lnTo>
                  <a:lnTo>
                    <a:pt x="899756" y="26301"/>
                  </a:lnTo>
                  <a:lnTo>
                    <a:pt x="850770" y="37791"/>
                  </a:lnTo>
                  <a:lnTo>
                    <a:pt x="802565" y="51213"/>
                  </a:lnTo>
                  <a:lnTo>
                    <a:pt x="755140" y="66567"/>
                  </a:lnTo>
                  <a:lnTo>
                    <a:pt x="708493" y="83854"/>
                  </a:lnTo>
                  <a:lnTo>
                    <a:pt x="662622" y="103073"/>
                  </a:lnTo>
                  <a:lnTo>
                    <a:pt x="617611" y="124171"/>
                  </a:lnTo>
                  <a:lnTo>
                    <a:pt x="573513" y="147065"/>
                  </a:lnTo>
                  <a:lnTo>
                    <a:pt x="530328" y="171756"/>
                  </a:lnTo>
                  <a:lnTo>
                    <a:pt x="488057" y="198244"/>
                  </a:lnTo>
                  <a:lnTo>
                    <a:pt x="446697" y="226529"/>
                  </a:lnTo>
                  <a:lnTo>
                    <a:pt x="406485" y="256534"/>
                  </a:lnTo>
                  <a:lnTo>
                    <a:pt x="367627" y="288165"/>
                  </a:lnTo>
                  <a:lnTo>
                    <a:pt x="330125" y="321422"/>
                  </a:lnTo>
                  <a:lnTo>
                    <a:pt x="293980" y="356308"/>
                  </a:lnTo>
                  <a:lnTo>
                    <a:pt x="259194" y="392823"/>
                  </a:lnTo>
                  <a:lnTo>
                    <a:pt x="225850" y="430883"/>
                  </a:lnTo>
                  <a:lnTo>
                    <a:pt x="194034" y="470403"/>
                  </a:lnTo>
                  <a:lnTo>
                    <a:pt x="163744" y="511382"/>
                  </a:lnTo>
                  <a:lnTo>
                    <a:pt x="134982" y="553818"/>
                  </a:lnTo>
                  <a:lnTo>
                    <a:pt x="107746" y="597712"/>
                  </a:lnTo>
                  <a:lnTo>
                    <a:pt x="82260" y="643004"/>
                  </a:lnTo>
                  <a:lnTo>
                    <a:pt x="58744" y="689619"/>
                  </a:lnTo>
                  <a:lnTo>
                    <a:pt x="37197" y="737556"/>
                  </a:lnTo>
                  <a:lnTo>
                    <a:pt x="17616" y="786816"/>
                  </a:lnTo>
                  <a:lnTo>
                    <a:pt x="0" y="837399"/>
                  </a:lnTo>
                  <a:lnTo>
                    <a:pt x="1152169" y="1211554"/>
                  </a:lnTo>
                  <a:lnTo>
                    <a:pt x="1150467" y="0"/>
                  </a:lnTo>
                  <a:close/>
                </a:path>
              </a:pathLst>
            </a:custGeom>
            <a:solidFill>
              <a:srgbClr val="EE76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 descr=""/>
            <p:cNvSpPr/>
            <p:nvPr/>
          </p:nvSpPr>
          <p:spPr>
            <a:xfrm>
              <a:off x="3647246" y="5612149"/>
              <a:ext cx="1211580" cy="1086485"/>
            </a:xfrm>
            <a:custGeom>
              <a:avLst/>
              <a:gdLst/>
              <a:ahLst/>
              <a:cxnLst/>
              <a:rect l="l" t="t" r="r" b="b"/>
              <a:pathLst>
                <a:path w="1211579" h="1086484">
                  <a:moveTo>
                    <a:pt x="59387" y="0"/>
                  </a:moveTo>
                  <a:lnTo>
                    <a:pt x="45838" y="44861"/>
                  </a:lnTo>
                  <a:lnTo>
                    <a:pt x="34033" y="90076"/>
                  </a:lnTo>
                  <a:lnTo>
                    <a:pt x="23971" y="135643"/>
                  </a:lnTo>
                  <a:lnTo>
                    <a:pt x="15652" y="181563"/>
                  </a:lnTo>
                  <a:lnTo>
                    <a:pt x="9077" y="227835"/>
                  </a:lnTo>
                  <a:lnTo>
                    <a:pt x="4243" y="274459"/>
                  </a:lnTo>
                  <a:lnTo>
                    <a:pt x="1201" y="321258"/>
                  </a:lnTo>
                  <a:lnTo>
                    <a:pt x="0" y="368030"/>
                  </a:lnTo>
                  <a:lnTo>
                    <a:pt x="636" y="414777"/>
                  </a:lnTo>
                  <a:lnTo>
                    <a:pt x="3111" y="461499"/>
                  </a:lnTo>
                  <a:lnTo>
                    <a:pt x="7421" y="508198"/>
                  </a:lnTo>
                  <a:lnTo>
                    <a:pt x="13565" y="554875"/>
                  </a:lnTo>
                  <a:lnTo>
                    <a:pt x="21546" y="601383"/>
                  </a:lnTo>
                  <a:lnTo>
                    <a:pt x="31341" y="647588"/>
                  </a:lnTo>
                  <a:lnTo>
                    <a:pt x="42950" y="693486"/>
                  </a:lnTo>
                  <a:lnTo>
                    <a:pt x="56372" y="739078"/>
                  </a:lnTo>
                  <a:lnTo>
                    <a:pt x="71609" y="784361"/>
                  </a:lnTo>
                  <a:lnTo>
                    <a:pt x="88660" y="829335"/>
                  </a:lnTo>
                  <a:lnTo>
                    <a:pt x="107600" y="873823"/>
                  </a:lnTo>
                  <a:lnTo>
                    <a:pt x="128493" y="917626"/>
                  </a:lnTo>
                  <a:lnTo>
                    <a:pt x="151341" y="960743"/>
                  </a:lnTo>
                  <a:lnTo>
                    <a:pt x="176144" y="1003176"/>
                  </a:lnTo>
                  <a:lnTo>
                    <a:pt x="202905" y="1044925"/>
                  </a:lnTo>
                  <a:lnTo>
                    <a:pt x="231624" y="1085989"/>
                  </a:lnTo>
                  <a:lnTo>
                    <a:pt x="1211556" y="374154"/>
                  </a:lnTo>
                  <a:lnTo>
                    <a:pt x="59387" y="0"/>
                  </a:lnTo>
                  <a:close/>
                </a:path>
              </a:pathLst>
            </a:custGeom>
            <a:solidFill>
              <a:srgbClr val="6FBE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 descr=""/>
            <p:cNvSpPr/>
            <p:nvPr/>
          </p:nvSpPr>
          <p:spPr>
            <a:xfrm>
              <a:off x="3879709" y="5986303"/>
              <a:ext cx="2131695" cy="1212215"/>
            </a:xfrm>
            <a:custGeom>
              <a:avLst/>
              <a:gdLst/>
              <a:ahLst/>
              <a:cxnLst/>
              <a:rect l="l" t="t" r="r" b="b"/>
              <a:pathLst>
                <a:path w="2131695" h="1212215">
                  <a:moveTo>
                    <a:pt x="979093" y="0"/>
                  </a:moveTo>
                  <a:lnTo>
                    <a:pt x="0" y="711835"/>
                  </a:lnTo>
                  <a:lnTo>
                    <a:pt x="31925" y="754223"/>
                  </a:lnTo>
                  <a:lnTo>
                    <a:pt x="65632" y="795088"/>
                  </a:lnTo>
                  <a:lnTo>
                    <a:pt x="101120" y="834428"/>
                  </a:lnTo>
                  <a:lnTo>
                    <a:pt x="138390" y="872244"/>
                  </a:lnTo>
                  <a:lnTo>
                    <a:pt x="177442" y="908535"/>
                  </a:lnTo>
                  <a:lnTo>
                    <a:pt x="218277" y="943300"/>
                  </a:lnTo>
                  <a:lnTo>
                    <a:pt x="260896" y="976541"/>
                  </a:lnTo>
                  <a:lnTo>
                    <a:pt x="299588" y="1004159"/>
                  </a:lnTo>
                  <a:lnTo>
                    <a:pt x="339513" y="1030159"/>
                  </a:lnTo>
                  <a:lnTo>
                    <a:pt x="380669" y="1054541"/>
                  </a:lnTo>
                  <a:lnTo>
                    <a:pt x="423059" y="1077304"/>
                  </a:lnTo>
                  <a:lnTo>
                    <a:pt x="466680" y="1098449"/>
                  </a:lnTo>
                  <a:lnTo>
                    <a:pt x="511534" y="1117974"/>
                  </a:lnTo>
                  <a:lnTo>
                    <a:pt x="557620" y="1135881"/>
                  </a:lnTo>
                  <a:lnTo>
                    <a:pt x="604939" y="1152169"/>
                  </a:lnTo>
                  <a:lnTo>
                    <a:pt x="657886" y="1168168"/>
                  </a:lnTo>
                  <a:lnTo>
                    <a:pt x="710950" y="1181671"/>
                  </a:lnTo>
                  <a:lnTo>
                    <a:pt x="764130" y="1192677"/>
                  </a:lnTo>
                  <a:lnTo>
                    <a:pt x="817427" y="1201187"/>
                  </a:lnTo>
                  <a:lnTo>
                    <a:pt x="870840" y="1207200"/>
                  </a:lnTo>
                  <a:lnTo>
                    <a:pt x="924369" y="1210716"/>
                  </a:lnTo>
                  <a:lnTo>
                    <a:pt x="977732" y="1211857"/>
                  </a:lnTo>
                  <a:lnTo>
                    <a:pt x="1030621" y="1210759"/>
                  </a:lnTo>
                  <a:lnTo>
                    <a:pt x="1083036" y="1207422"/>
                  </a:lnTo>
                  <a:lnTo>
                    <a:pt x="1134977" y="1201847"/>
                  </a:lnTo>
                  <a:lnTo>
                    <a:pt x="1186444" y="1194033"/>
                  </a:lnTo>
                  <a:lnTo>
                    <a:pt x="1237437" y="1183982"/>
                  </a:lnTo>
                  <a:lnTo>
                    <a:pt x="1287851" y="1171776"/>
                  </a:lnTo>
                  <a:lnTo>
                    <a:pt x="1337558" y="1157494"/>
                  </a:lnTo>
                  <a:lnTo>
                    <a:pt x="1386557" y="1141139"/>
                  </a:lnTo>
                  <a:lnTo>
                    <a:pt x="1434846" y="1122709"/>
                  </a:lnTo>
                  <a:lnTo>
                    <a:pt x="1482426" y="1102205"/>
                  </a:lnTo>
                  <a:lnTo>
                    <a:pt x="1529295" y="1079627"/>
                  </a:lnTo>
                  <a:lnTo>
                    <a:pt x="1575186" y="1055097"/>
                  </a:lnTo>
                  <a:lnTo>
                    <a:pt x="1619803" y="1028726"/>
                  </a:lnTo>
                  <a:lnTo>
                    <a:pt x="1663147" y="1000515"/>
                  </a:lnTo>
                  <a:lnTo>
                    <a:pt x="1705217" y="970465"/>
                  </a:lnTo>
                  <a:lnTo>
                    <a:pt x="1746011" y="938576"/>
                  </a:lnTo>
                  <a:lnTo>
                    <a:pt x="1785531" y="904849"/>
                  </a:lnTo>
                  <a:lnTo>
                    <a:pt x="1823640" y="869373"/>
                  </a:lnTo>
                  <a:lnTo>
                    <a:pt x="1860194" y="832222"/>
                  </a:lnTo>
                  <a:lnTo>
                    <a:pt x="1895192" y="793395"/>
                  </a:lnTo>
                  <a:lnTo>
                    <a:pt x="1928634" y="752894"/>
                  </a:lnTo>
                  <a:lnTo>
                    <a:pt x="1960521" y="710717"/>
                  </a:lnTo>
                  <a:lnTo>
                    <a:pt x="1990852" y="666864"/>
                  </a:lnTo>
                  <a:lnTo>
                    <a:pt x="2019380" y="621501"/>
                  </a:lnTo>
                  <a:lnTo>
                    <a:pt x="2045858" y="574768"/>
                  </a:lnTo>
                  <a:lnTo>
                    <a:pt x="2070287" y="526667"/>
                  </a:lnTo>
                  <a:lnTo>
                    <a:pt x="2092664" y="477197"/>
                  </a:lnTo>
                  <a:lnTo>
                    <a:pt x="2112990" y="426360"/>
                  </a:lnTo>
                  <a:lnTo>
                    <a:pt x="2131263" y="374154"/>
                  </a:lnTo>
                  <a:lnTo>
                    <a:pt x="979093" y="0"/>
                  </a:lnTo>
                  <a:close/>
                </a:path>
              </a:pathLst>
            </a:custGeom>
            <a:solidFill>
              <a:srgbClr val="4A236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 descr=""/>
            <p:cNvSpPr/>
            <p:nvPr/>
          </p:nvSpPr>
          <p:spPr>
            <a:xfrm>
              <a:off x="4858843" y="4774740"/>
              <a:ext cx="1211580" cy="1586230"/>
            </a:xfrm>
            <a:custGeom>
              <a:avLst/>
              <a:gdLst/>
              <a:ahLst/>
              <a:cxnLst/>
              <a:rect l="l" t="t" r="r" b="b"/>
              <a:pathLst>
                <a:path w="1211579" h="1586229">
                  <a:moveTo>
                    <a:pt x="0" y="0"/>
                  </a:moveTo>
                  <a:lnTo>
                    <a:pt x="0" y="1211567"/>
                  </a:lnTo>
                  <a:lnTo>
                    <a:pt x="1152169" y="1585722"/>
                  </a:lnTo>
                  <a:lnTo>
                    <a:pt x="1166084" y="1540918"/>
                  </a:lnTo>
                  <a:lnTo>
                    <a:pt x="1178148" y="1495583"/>
                  </a:lnTo>
                  <a:lnTo>
                    <a:pt x="1188357" y="1449715"/>
                  </a:lnTo>
                  <a:lnTo>
                    <a:pt x="1196708" y="1403311"/>
                  </a:lnTo>
                  <a:lnTo>
                    <a:pt x="1203201" y="1356331"/>
                  </a:lnTo>
                  <a:lnTo>
                    <a:pt x="1207841" y="1308715"/>
                  </a:lnTo>
                  <a:lnTo>
                    <a:pt x="1210626" y="1260461"/>
                  </a:lnTo>
                  <a:lnTo>
                    <a:pt x="1211554" y="1211567"/>
                  </a:lnTo>
                  <a:lnTo>
                    <a:pt x="1210353" y="1156194"/>
                  </a:lnTo>
                  <a:lnTo>
                    <a:pt x="1206748" y="1101504"/>
                  </a:lnTo>
                  <a:lnTo>
                    <a:pt x="1200740" y="1047499"/>
                  </a:lnTo>
                  <a:lnTo>
                    <a:pt x="1192327" y="994177"/>
                  </a:lnTo>
                  <a:lnTo>
                    <a:pt x="1181509" y="941538"/>
                  </a:lnTo>
                  <a:lnTo>
                    <a:pt x="1168285" y="889584"/>
                  </a:lnTo>
                  <a:lnTo>
                    <a:pt x="1152874" y="838541"/>
                  </a:lnTo>
                  <a:lnTo>
                    <a:pt x="1135482" y="788628"/>
                  </a:lnTo>
                  <a:lnTo>
                    <a:pt x="1116109" y="739843"/>
                  </a:lnTo>
                  <a:lnTo>
                    <a:pt x="1094756" y="692187"/>
                  </a:lnTo>
                  <a:lnTo>
                    <a:pt x="1071423" y="645661"/>
                  </a:lnTo>
                  <a:lnTo>
                    <a:pt x="1046111" y="600265"/>
                  </a:lnTo>
                  <a:lnTo>
                    <a:pt x="1018926" y="556105"/>
                  </a:lnTo>
                  <a:lnTo>
                    <a:pt x="989973" y="513262"/>
                  </a:lnTo>
                  <a:lnTo>
                    <a:pt x="959253" y="471736"/>
                  </a:lnTo>
                  <a:lnTo>
                    <a:pt x="926765" y="431528"/>
                  </a:lnTo>
                  <a:lnTo>
                    <a:pt x="892510" y="392638"/>
                  </a:lnTo>
                  <a:lnTo>
                    <a:pt x="856487" y="355066"/>
                  </a:lnTo>
                  <a:lnTo>
                    <a:pt x="818921" y="319044"/>
                  </a:lnTo>
                  <a:lnTo>
                    <a:pt x="780034" y="284789"/>
                  </a:lnTo>
                  <a:lnTo>
                    <a:pt x="739827" y="252301"/>
                  </a:lnTo>
                  <a:lnTo>
                    <a:pt x="698300" y="221581"/>
                  </a:lnTo>
                  <a:lnTo>
                    <a:pt x="655454" y="192628"/>
                  </a:lnTo>
                  <a:lnTo>
                    <a:pt x="611289" y="165442"/>
                  </a:lnTo>
                  <a:lnTo>
                    <a:pt x="565898" y="140131"/>
                  </a:lnTo>
                  <a:lnTo>
                    <a:pt x="519375" y="116800"/>
                  </a:lnTo>
                  <a:lnTo>
                    <a:pt x="471722" y="95450"/>
                  </a:lnTo>
                  <a:lnTo>
                    <a:pt x="422938" y="76078"/>
                  </a:lnTo>
                  <a:lnTo>
                    <a:pt x="373025" y="58684"/>
                  </a:lnTo>
                  <a:lnTo>
                    <a:pt x="321983" y="43268"/>
                  </a:lnTo>
                  <a:lnTo>
                    <a:pt x="270023" y="30049"/>
                  </a:lnTo>
                  <a:lnTo>
                    <a:pt x="217381" y="19232"/>
                  </a:lnTo>
                  <a:lnTo>
                    <a:pt x="164058" y="10818"/>
                  </a:lnTo>
                  <a:lnTo>
                    <a:pt x="110053" y="4808"/>
                  </a:lnTo>
                  <a:lnTo>
                    <a:pt x="55367" y="12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5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4358814" y="5479959"/>
              <a:ext cx="1023619" cy="1023619"/>
            </a:xfrm>
            <a:custGeom>
              <a:avLst/>
              <a:gdLst/>
              <a:ahLst/>
              <a:cxnLst/>
              <a:rect l="l" t="t" r="r" b="b"/>
              <a:pathLst>
                <a:path w="1023620" h="1023620">
                  <a:moveTo>
                    <a:pt x="511771" y="0"/>
                  </a:moveTo>
                  <a:lnTo>
                    <a:pt x="465191" y="2091"/>
                  </a:lnTo>
                  <a:lnTo>
                    <a:pt x="419781" y="8245"/>
                  </a:lnTo>
                  <a:lnTo>
                    <a:pt x="375724" y="18280"/>
                  </a:lnTo>
                  <a:lnTo>
                    <a:pt x="333200" y="32016"/>
                  </a:lnTo>
                  <a:lnTo>
                    <a:pt x="292389" y="49273"/>
                  </a:lnTo>
                  <a:lnTo>
                    <a:pt x="253473" y="69870"/>
                  </a:lnTo>
                  <a:lnTo>
                    <a:pt x="216631" y="93625"/>
                  </a:lnTo>
                  <a:lnTo>
                    <a:pt x="182045" y="120359"/>
                  </a:lnTo>
                  <a:lnTo>
                    <a:pt x="149896" y="149891"/>
                  </a:lnTo>
                  <a:lnTo>
                    <a:pt x="120364" y="182040"/>
                  </a:lnTo>
                  <a:lnTo>
                    <a:pt x="93629" y="216626"/>
                  </a:lnTo>
                  <a:lnTo>
                    <a:pt x="69873" y="253467"/>
                  </a:lnTo>
                  <a:lnTo>
                    <a:pt x="49275" y="292384"/>
                  </a:lnTo>
                  <a:lnTo>
                    <a:pt x="32018" y="333195"/>
                  </a:lnTo>
                  <a:lnTo>
                    <a:pt x="18281" y="375720"/>
                  </a:lnTo>
                  <a:lnTo>
                    <a:pt x="8245" y="419778"/>
                  </a:lnTo>
                  <a:lnTo>
                    <a:pt x="2091" y="465189"/>
                  </a:lnTo>
                  <a:lnTo>
                    <a:pt x="0" y="511771"/>
                  </a:lnTo>
                  <a:lnTo>
                    <a:pt x="2091" y="558350"/>
                  </a:lnTo>
                  <a:lnTo>
                    <a:pt x="8245" y="603758"/>
                  </a:lnTo>
                  <a:lnTo>
                    <a:pt x="18281" y="647813"/>
                  </a:lnTo>
                  <a:lnTo>
                    <a:pt x="32018" y="690336"/>
                  </a:lnTo>
                  <a:lnTo>
                    <a:pt x="49275" y="731146"/>
                  </a:lnTo>
                  <a:lnTo>
                    <a:pt x="69873" y="770061"/>
                  </a:lnTo>
                  <a:lnTo>
                    <a:pt x="93629" y="806902"/>
                  </a:lnTo>
                  <a:lnTo>
                    <a:pt x="120364" y="841487"/>
                  </a:lnTo>
                  <a:lnTo>
                    <a:pt x="149896" y="873636"/>
                  </a:lnTo>
                  <a:lnTo>
                    <a:pt x="182045" y="903168"/>
                  </a:lnTo>
                  <a:lnTo>
                    <a:pt x="216631" y="929902"/>
                  </a:lnTo>
                  <a:lnTo>
                    <a:pt x="253473" y="953658"/>
                  </a:lnTo>
                  <a:lnTo>
                    <a:pt x="292389" y="974255"/>
                  </a:lnTo>
                  <a:lnTo>
                    <a:pt x="333200" y="991512"/>
                  </a:lnTo>
                  <a:lnTo>
                    <a:pt x="375724" y="1005249"/>
                  </a:lnTo>
                  <a:lnTo>
                    <a:pt x="419781" y="1015285"/>
                  </a:lnTo>
                  <a:lnTo>
                    <a:pt x="465191" y="1021439"/>
                  </a:lnTo>
                  <a:lnTo>
                    <a:pt x="511771" y="1023531"/>
                  </a:lnTo>
                  <a:lnTo>
                    <a:pt x="558352" y="1021439"/>
                  </a:lnTo>
                  <a:lnTo>
                    <a:pt x="603762" y="1015285"/>
                  </a:lnTo>
                  <a:lnTo>
                    <a:pt x="647819" y="1005249"/>
                  </a:lnTo>
                  <a:lnTo>
                    <a:pt x="690343" y="991512"/>
                  </a:lnTo>
                  <a:lnTo>
                    <a:pt x="731154" y="974255"/>
                  </a:lnTo>
                  <a:lnTo>
                    <a:pt x="770070" y="953658"/>
                  </a:lnTo>
                  <a:lnTo>
                    <a:pt x="806912" y="929902"/>
                  </a:lnTo>
                  <a:lnTo>
                    <a:pt x="841497" y="903168"/>
                  </a:lnTo>
                  <a:lnTo>
                    <a:pt x="873647" y="873636"/>
                  </a:lnTo>
                  <a:lnTo>
                    <a:pt x="903179" y="841487"/>
                  </a:lnTo>
                  <a:lnTo>
                    <a:pt x="929914" y="806902"/>
                  </a:lnTo>
                  <a:lnTo>
                    <a:pt x="953670" y="770061"/>
                  </a:lnTo>
                  <a:lnTo>
                    <a:pt x="974267" y="731146"/>
                  </a:lnTo>
                  <a:lnTo>
                    <a:pt x="991525" y="690336"/>
                  </a:lnTo>
                  <a:lnTo>
                    <a:pt x="1005262" y="647813"/>
                  </a:lnTo>
                  <a:lnTo>
                    <a:pt x="1015298" y="603758"/>
                  </a:lnTo>
                  <a:lnTo>
                    <a:pt x="1021452" y="558350"/>
                  </a:lnTo>
                  <a:lnTo>
                    <a:pt x="1023543" y="511771"/>
                  </a:lnTo>
                  <a:lnTo>
                    <a:pt x="1021452" y="465189"/>
                  </a:lnTo>
                  <a:lnTo>
                    <a:pt x="1015298" y="419778"/>
                  </a:lnTo>
                  <a:lnTo>
                    <a:pt x="1005262" y="375720"/>
                  </a:lnTo>
                  <a:lnTo>
                    <a:pt x="991525" y="333195"/>
                  </a:lnTo>
                  <a:lnTo>
                    <a:pt x="974267" y="292384"/>
                  </a:lnTo>
                  <a:lnTo>
                    <a:pt x="953670" y="253467"/>
                  </a:lnTo>
                  <a:lnTo>
                    <a:pt x="929914" y="216626"/>
                  </a:lnTo>
                  <a:lnTo>
                    <a:pt x="903179" y="182040"/>
                  </a:lnTo>
                  <a:lnTo>
                    <a:pt x="873647" y="149891"/>
                  </a:lnTo>
                  <a:lnTo>
                    <a:pt x="841497" y="120359"/>
                  </a:lnTo>
                  <a:lnTo>
                    <a:pt x="806912" y="93625"/>
                  </a:lnTo>
                  <a:lnTo>
                    <a:pt x="770070" y="69870"/>
                  </a:lnTo>
                  <a:lnTo>
                    <a:pt x="731154" y="49273"/>
                  </a:lnTo>
                  <a:lnTo>
                    <a:pt x="690343" y="32016"/>
                  </a:lnTo>
                  <a:lnTo>
                    <a:pt x="647819" y="18280"/>
                  </a:lnTo>
                  <a:lnTo>
                    <a:pt x="603762" y="8245"/>
                  </a:lnTo>
                  <a:lnTo>
                    <a:pt x="558352" y="2091"/>
                  </a:lnTo>
                  <a:lnTo>
                    <a:pt x="511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 descr=""/>
          <p:cNvSpPr txBox="1"/>
          <p:nvPr/>
        </p:nvSpPr>
        <p:spPr>
          <a:xfrm>
            <a:off x="6021556" y="5418220"/>
            <a:ext cx="935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latin typeface="Gill Sans MT"/>
                <a:cs typeface="Gill Sans MT"/>
              </a:rPr>
              <a:t>DONATED</a:t>
            </a:r>
            <a:r>
              <a:rPr dirty="0" sz="900" spc="-5">
                <a:latin typeface="Gill Sans MT"/>
                <a:cs typeface="Gill Sans MT"/>
              </a:rPr>
              <a:t> </a:t>
            </a:r>
            <a:r>
              <a:rPr dirty="0" sz="900" spc="-10">
                <a:latin typeface="Gill Sans MT"/>
                <a:cs typeface="Gill Sans MT"/>
              </a:rPr>
              <a:t>ITEMS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2886536" y="4861007"/>
            <a:ext cx="107823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Gill Sans MT"/>
                <a:cs typeface="Gill Sans MT"/>
              </a:rPr>
              <a:t>PROGRAM</a:t>
            </a:r>
            <a:r>
              <a:rPr dirty="0" sz="900" spc="155">
                <a:latin typeface="Gill Sans MT"/>
                <a:cs typeface="Gill Sans MT"/>
              </a:rPr>
              <a:t> </a:t>
            </a:r>
            <a:r>
              <a:rPr dirty="0" sz="900" spc="-10">
                <a:latin typeface="Gill Sans MT"/>
                <a:cs typeface="Gill Sans MT"/>
              </a:rPr>
              <a:t>GRANTS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437140" y="7110317"/>
            <a:ext cx="8566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latin typeface="Gill Sans MT"/>
                <a:cs typeface="Gill Sans MT"/>
              </a:rPr>
              <a:t>SCHOLARSHIPS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4190470" y="5220441"/>
            <a:ext cx="352425" cy="17589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950" spc="-10">
                <a:solidFill>
                  <a:srgbClr val="FFFFFF"/>
                </a:solidFill>
                <a:latin typeface="Gill Sans MT"/>
                <a:cs typeface="Gill Sans MT"/>
              </a:rPr>
              <a:t>$917K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4780041" y="6769127"/>
            <a:ext cx="335280" cy="17589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950" spc="-10">
                <a:solidFill>
                  <a:srgbClr val="FFFFFF"/>
                </a:solidFill>
                <a:latin typeface="Gill Sans MT"/>
                <a:cs typeface="Gill Sans MT"/>
              </a:rPr>
              <a:t>$1.1M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3822051" y="6062292"/>
            <a:ext cx="363220" cy="17589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950" spc="-10">
                <a:solidFill>
                  <a:srgbClr val="FFFFFF"/>
                </a:solidFill>
                <a:latin typeface="Gill Sans MT"/>
                <a:cs typeface="Gill Sans MT"/>
              </a:rPr>
              <a:t>$910K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5485069" y="5398347"/>
            <a:ext cx="249554" cy="1714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50" spc="-25">
                <a:latin typeface="Gill Sans MT"/>
                <a:cs typeface="Gill Sans MT"/>
              </a:rPr>
              <a:t>$1M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2589465" y="6064845"/>
            <a:ext cx="10121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Gill Sans MT"/>
                <a:cs typeface="Gill Sans MT"/>
              </a:rPr>
              <a:t>GOLDMAN</a:t>
            </a:r>
            <a:r>
              <a:rPr dirty="0" sz="900" spc="90">
                <a:latin typeface="Gill Sans MT"/>
                <a:cs typeface="Gill Sans MT"/>
              </a:rPr>
              <a:t> </a:t>
            </a:r>
            <a:r>
              <a:rPr dirty="0" sz="900" spc="-10">
                <a:latin typeface="Gill Sans MT"/>
                <a:cs typeface="Gill Sans MT"/>
              </a:rPr>
              <a:t>SACHS</a:t>
            </a:r>
            <a:endParaRPr sz="900">
              <a:latin typeface="Gill Sans MT"/>
              <a:cs typeface="Gill Sans MT"/>
            </a:endParaRPr>
          </a:p>
        </p:txBody>
      </p:sp>
      <p:grpSp>
        <p:nvGrpSpPr>
          <p:cNvPr id="16" name="object 16" descr=""/>
          <p:cNvGrpSpPr/>
          <p:nvPr/>
        </p:nvGrpSpPr>
        <p:grpSpPr>
          <a:xfrm>
            <a:off x="3661217" y="1092612"/>
            <a:ext cx="2333625" cy="2333625"/>
            <a:chOff x="3661217" y="1092612"/>
            <a:chExt cx="2333625" cy="2333625"/>
          </a:xfrm>
        </p:grpSpPr>
        <p:sp>
          <p:nvSpPr>
            <p:cNvPr id="17" name="object 17" descr=""/>
            <p:cNvSpPr/>
            <p:nvPr/>
          </p:nvSpPr>
          <p:spPr>
            <a:xfrm>
              <a:off x="4265585" y="1092612"/>
              <a:ext cx="562610" cy="1167130"/>
            </a:xfrm>
            <a:custGeom>
              <a:avLst/>
              <a:gdLst/>
              <a:ahLst/>
              <a:cxnLst/>
              <a:rect l="l" t="t" r="r" b="b"/>
              <a:pathLst>
                <a:path w="562610" h="1167130">
                  <a:moveTo>
                    <a:pt x="562076" y="0"/>
                  </a:moveTo>
                  <a:lnTo>
                    <a:pt x="514208" y="976"/>
                  </a:lnTo>
                  <a:lnTo>
                    <a:pt x="466450" y="3906"/>
                  </a:lnTo>
                  <a:lnTo>
                    <a:pt x="418804" y="8788"/>
                  </a:lnTo>
                  <a:lnTo>
                    <a:pt x="371270" y="15621"/>
                  </a:lnTo>
                  <a:lnTo>
                    <a:pt x="323849" y="24406"/>
                  </a:lnTo>
                  <a:lnTo>
                    <a:pt x="276542" y="35140"/>
                  </a:lnTo>
                  <a:lnTo>
                    <a:pt x="229490" y="47940"/>
                  </a:lnTo>
                  <a:lnTo>
                    <a:pt x="182821" y="62919"/>
                  </a:lnTo>
                  <a:lnTo>
                    <a:pt x="136537" y="80076"/>
                  </a:lnTo>
                  <a:lnTo>
                    <a:pt x="90638" y="99412"/>
                  </a:lnTo>
                  <a:lnTo>
                    <a:pt x="45126" y="120925"/>
                  </a:lnTo>
                  <a:lnTo>
                    <a:pt x="0" y="144614"/>
                  </a:lnTo>
                  <a:lnTo>
                    <a:pt x="562076" y="1166634"/>
                  </a:lnTo>
                  <a:lnTo>
                    <a:pt x="562076" y="0"/>
                  </a:lnTo>
                  <a:close/>
                </a:path>
              </a:pathLst>
            </a:custGeom>
            <a:solidFill>
              <a:srgbClr val="EE762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3661217" y="1237227"/>
              <a:ext cx="1166495" cy="1707514"/>
            </a:xfrm>
            <a:custGeom>
              <a:avLst/>
              <a:gdLst/>
              <a:ahLst/>
              <a:cxnLst/>
              <a:rect l="l" t="t" r="r" b="b"/>
              <a:pathLst>
                <a:path w="1166495" h="1707514">
                  <a:moveTo>
                    <a:pt x="604368" y="0"/>
                  </a:moveTo>
                  <a:lnTo>
                    <a:pt x="542490" y="36353"/>
                  </a:lnTo>
                  <a:lnTo>
                    <a:pt x="481012" y="78422"/>
                  </a:lnTo>
                  <a:lnTo>
                    <a:pt x="438408" y="110750"/>
                  </a:lnTo>
                  <a:lnTo>
                    <a:pt x="397731" y="144552"/>
                  </a:lnTo>
                  <a:lnTo>
                    <a:pt x="358981" y="179828"/>
                  </a:lnTo>
                  <a:lnTo>
                    <a:pt x="322160" y="216580"/>
                  </a:lnTo>
                  <a:lnTo>
                    <a:pt x="287268" y="254808"/>
                  </a:lnTo>
                  <a:lnTo>
                    <a:pt x="254305" y="294513"/>
                  </a:lnTo>
                  <a:lnTo>
                    <a:pt x="223305" y="335404"/>
                  </a:lnTo>
                  <a:lnTo>
                    <a:pt x="194302" y="377205"/>
                  </a:lnTo>
                  <a:lnTo>
                    <a:pt x="167295" y="419915"/>
                  </a:lnTo>
                  <a:lnTo>
                    <a:pt x="142286" y="463534"/>
                  </a:lnTo>
                  <a:lnTo>
                    <a:pt x="119274" y="508059"/>
                  </a:lnTo>
                  <a:lnTo>
                    <a:pt x="98260" y="553491"/>
                  </a:lnTo>
                  <a:lnTo>
                    <a:pt x="79255" y="599687"/>
                  </a:lnTo>
                  <a:lnTo>
                    <a:pt x="62271" y="646494"/>
                  </a:lnTo>
                  <a:lnTo>
                    <a:pt x="47306" y="693912"/>
                  </a:lnTo>
                  <a:lnTo>
                    <a:pt x="34359" y="741941"/>
                  </a:lnTo>
                  <a:lnTo>
                    <a:pt x="23430" y="790583"/>
                  </a:lnTo>
                  <a:lnTo>
                    <a:pt x="14516" y="839838"/>
                  </a:lnTo>
                  <a:lnTo>
                    <a:pt x="7689" y="889427"/>
                  </a:lnTo>
                  <a:lnTo>
                    <a:pt x="2993" y="939060"/>
                  </a:lnTo>
                  <a:lnTo>
                    <a:pt x="430" y="988736"/>
                  </a:lnTo>
                  <a:lnTo>
                    <a:pt x="0" y="1038456"/>
                  </a:lnTo>
                  <a:lnTo>
                    <a:pt x="1702" y="1088222"/>
                  </a:lnTo>
                  <a:lnTo>
                    <a:pt x="5537" y="1138034"/>
                  </a:lnTo>
                  <a:lnTo>
                    <a:pt x="11528" y="1187744"/>
                  </a:lnTo>
                  <a:lnTo>
                    <a:pt x="19698" y="1237204"/>
                  </a:lnTo>
                  <a:lnTo>
                    <a:pt x="30045" y="1286414"/>
                  </a:lnTo>
                  <a:lnTo>
                    <a:pt x="42570" y="1335375"/>
                  </a:lnTo>
                  <a:lnTo>
                    <a:pt x="57274" y="1384086"/>
                  </a:lnTo>
                  <a:lnTo>
                    <a:pt x="74155" y="1432547"/>
                  </a:lnTo>
                  <a:lnTo>
                    <a:pt x="93267" y="1480468"/>
                  </a:lnTo>
                  <a:lnTo>
                    <a:pt x="114647" y="1527548"/>
                  </a:lnTo>
                  <a:lnTo>
                    <a:pt x="138295" y="1573785"/>
                  </a:lnTo>
                  <a:lnTo>
                    <a:pt x="164211" y="1619181"/>
                  </a:lnTo>
                  <a:lnTo>
                    <a:pt x="192396" y="1663736"/>
                  </a:lnTo>
                  <a:lnTo>
                    <a:pt x="222847" y="1707451"/>
                  </a:lnTo>
                  <a:lnTo>
                    <a:pt x="1166444" y="1022019"/>
                  </a:lnTo>
                  <a:lnTo>
                    <a:pt x="604368" y="0"/>
                  </a:lnTo>
                  <a:close/>
                </a:path>
              </a:pathLst>
            </a:custGeom>
            <a:solidFill>
              <a:srgbClr val="6FBE4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3884877" y="2259247"/>
              <a:ext cx="2052320" cy="1167130"/>
            </a:xfrm>
            <a:custGeom>
              <a:avLst/>
              <a:gdLst/>
              <a:ahLst/>
              <a:cxnLst/>
              <a:rect l="l" t="t" r="r" b="b"/>
              <a:pathLst>
                <a:path w="2052320" h="1167129">
                  <a:moveTo>
                    <a:pt x="942784" y="0"/>
                  </a:moveTo>
                  <a:lnTo>
                    <a:pt x="0" y="685431"/>
                  </a:lnTo>
                  <a:lnTo>
                    <a:pt x="30739" y="726248"/>
                  </a:lnTo>
                  <a:lnTo>
                    <a:pt x="63195" y="765597"/>
                  </a:lnTo>
                  <a:lnTo>
                    <a:pt x="97368" y="803478"/>
                  </a:lnTo>
                  <a:lnTo>
                    <a:pt x="133257" y="839893"/>
                  </a:lnTo>
                  <a:lnTo>
                    <a:pt x="170862" y="874839"/>
                  </a:lnTo>
                  <a:lnTo>
                    <a:pt x="210182" y="908320"/>
                  </a:lnTo>
                  <a:lnTo>
                    <a:pt x="251218" y="940333"/>
                  </a:lnTo>
                  <a:lnTo>
                    <a:pt x="293897" y="970596"/>
                  </a:lnTo>
                  <a:lnTo>
                    <a:pt x="338125" y="998825"/>
                  </a:lnTo>
                  <a:lnTo>
                    <a:pt x="383902" y="1025019"/>
                  </a:lnTo>
                  <a:lnTo>
                    <a:pt x="431227" y="1049178"/>
                  </a:lnTo>
                  <a:lnTo>
                    <a:pt x="480102" y="1071303"/>
                  </a:lnTo>
                  <a:lnTo>
                    <a:pt x="530525" y="1091392"/>
                  </a:lnTo>
                  <a:lnTo>
                    <a:pt x="582498" y="1109446"/>
                  </a:lnTo>
                  <a:lnTo>
                    <a:pt x="633481" y="1124849"/>
                  </a:lnTo>
                  <a:lnTo>
                    <a:pt x="684577" y="1137848"/>
                  </a:lnTo>
                  <a:lnTo>
                    <a:pt x="735785" y="1148443"/>
                  </a:lnTo>
                  <a:lnTo>
                    <a:pt x="787107" y="1156635"/>
                  </a:lnTo>
                  <a:lnTo>
                    <a:pt x="838542" y="1162423"/>
                  </a:lnTo>
                  <a:lnTo>
                    <a:pt x="890092" y="1165809"/>
                  </a:lnTo>
                  <a:lnTo>
                    <a:pt x="941472" y="1166909"/>
                  </a:lnTo>
                  <a:lnTo>
                    <a:pt x="992398" y="1165855"/>
                  </a:lnTo>
                  <a:lnTo>
                    <a:pt x="1042870" y="1162645"/>
                  </a:lnTo>
                  <a:lnTo>
                    <a:pt x="1092886" y="1157279"/>
                  </a:lnTo>
                  <a:lnTo>
                    <a:pt x="1142447" y="1149757"/>
                  </a:lnTo>
                  <a:lnTo>
                    <a:pt x="1191552" y="1140079"/>
                  </a:lnTo>
                  <a:lnTo>
                    <a:pt x="1240094" y="1128324"/>
                  </a:lnTo>
                  <a:lnTo>
                    <a:pt x="1287956" y="1114572"/>
                  </a:lnTo>
                  <a:lnTo>
                    <a:pt x="1335138" y="1098824"/>
                  </a:lnTo>
                  <a:lnTo>
                    <a:pt x="1381638" y="1081079"/>
                  </a:lnTo>
                  <a:lnTo>
                    <a:pt x="1427455" y="1061336"/>
                  </a:lnTo>
                  <a:lnTo>
                    <a:pt x="1472590" y="1039596"/>
                  </a:lnTo>
                  <a:lnTo>
                    <a:pt x="1516776" y="1015972"/>
                  </a:lnTo>
                  <a:lnTo>
                    <a:pt x="1559737" y="990578"/>
                  </a:lnTo>
                  <a:lnTo>
                    <a:pt x="1601471" y="963414"/>
                  </a:lnTo>
                  <a:lnTo>
                    <a:pt x="1641979" y="934479"/>
                  </a:lnTo>
                  <a:lnTo>
                    <a:pt x="1681259" y="903773"/>
                  </a:lnTo>
                  <a:lnTo>
                    <a:pt x="1719313" y="871296"/>
                  </a:lnTo>
                  <a:lnTo>
                    <a:pt x="1756009" y="837133"/>
                  </a:lnTo>
                  <a:lnTo>
                    <a:pt x="1791208" y="801357"/>
                  </a:lnTo>
                  <a:lnTo>
                    <a:pt x="1824907" y="763970"/>
                  </a:lnTo>
                  <a:lnTo>
                    <a:pt x="1857108" y="724970"/>
                  </a:lnTo>
                  <a:lnTo>
                    <a:pt x="1887810" y="684359"/>
                  </a:lnTo>
                  <a:lnTo>
                    <a:pt x="1917014" y="642137"/>
                  </a:lnTo>
                  <a:lnTo>
                    <a:pt x="1944487" y="598452"/>
                  </a:lnTo>
                  <a:lnTo>
                    <a:pt x="1969985" y="553452"/>
                  </a:lnTo>
                  <a:lnTo>
                    <a:pt x="1993509" y="507136"/>
                  </a:lnTo>
                  <a:lnTo>
                    <a:pt x="2015058" y="459503"/>
                  </a:lnTo>
                  <a:lnTo>
                    <a:pt x="2034632" y="410554"/>
                  </a:lnTo>
                  <a:lnTo>
                    <a:pt x="2052231" y="360286"/>
                  </a:lnTo>
                  <a:lnTo>
                    <a:pt x="942784" y="0"/>
                  </a:lnTo>
                  <a:close/>
                </a:path>
              </a:pathLst>
            </a:custGeom>
            <a:solidFill>
              <a:srgbClr val="4A236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4827695" y="1092621"/>
              <a:ext cx="1167130" cy="1527175"/>
            </a:xfrm>
            <a:custGeom>
              <a:avLst/>
              <a:gdLst/>
              <a:ahLst/>
              <a:cxnLst/>
              <a:rect l="l" t="t" r="r" b="b"/>
              <a:pathLst>
                <a:path w="1167129" h="1527175">
                  <a:moveTo>
                    <a:pt x="0" y="0"/>
                  </a:moveTo>
                  <a:lnTo>
                    <a:pt x="0" y="1166622"/>
                  </a:lnTo>
                  <a:lnTo>
                    <a:pt x="1109446" y="1526908"/>
                  </a:lnTo>
                  <a:lnTo>
                    <a:pt x="1122848" y="1483764"/>
                  </a:lnTo>
                  <a:lnTo>
                    <a:pt x="1134462" y="1440110"/>
                  </a:lnTo>
                  <a:lnTo>
                    <a:pt x="1144290" y="1395941"/>
                  </a:lnTo>
                  <a:lnTo>
                    <a:pt x="1152334" y="1351254"/>
                  </a:lnTo>
                  <a:lnTo>
                    <a:pt x="1158587" y="1306019"/>
                  </a:lnTo>
                  <a:lnTo>
                    <a:pt x="1163056" y="1260171"/>
                  </a:lnTo>
                  <a:lnTo>
                    <a:pt x="1165739" y="1213707"/>
                  </a:lnTo>
                  <a:lnTo>
                    <a:pt x="1166634" y="1166622"/>
                  </a:lnTo>
                  <a:lnTo>
                    <a:pt x="1165476" y="1113306"/>
                  </a:lnTo>
                  <a:lnTo>
                    <a:pt x="1162003" y="1060648"/>
                  </a:lnTo>
                  <a:lnTo>
                    <a:pt x="1156215" y="1008648"/>
                  </a:lnTo>
                  <a:lnTo>
                    <a:pt x="1148113" y="957305"/>
                  </a:lnTo>
                  <a:lnTo>
                    <a:pt x="1137696" y="906619"/>
                  </a:lnTo>
                  <a:lnTo>
                    <a:pt x="1124966" y="856589"/>
                  </a:lnTo>
                  <a:lnTo>
                    <a:pt x="1110125" y="807438"/>
                  </a:lnTo>
                  <a:lnTo>
                    <a:pt x="1093377" y="759375"/>
                  </a:lnTo>
                  <a:lnTo>
                    <a:pt x="1074723" y="712400"/>
                  </a:lnTo>
                  <a:lnTo>
                    <a:pt x="1054163" y="666512"/>
                  </a:lnTo>
                  <a:lnTo>
                    <a:pt x="1031697" y="621713"/>
                  </a:lnTo>
                  <a:lnTo>
                    <a:pt x="1007325" y="578002"/>
                  </a:lnTo>
                  <a:lnTo>
                    <a:pt x="981150" y="535476"/>
                  </a:lnTo>
                  <a:lnTo>
                    <a:pt x="953271" y="494220"/>
                  </a:lnTo>
                  <a:lnTo>
                    <a:pt x="923690" y="454234"/>
                  </a:lnTo>
                  <a:lnTo>
                    <a:pt x="892406" y="415518"/>
                  </a:lnTo>
                  <a:lnTo>
                    <a:pt x="859422" y="378072"/>
                  </a:lnTo>
                  <a:lnTo>
                    <a:pt x="824738" y="341896"/>
                  </a:lnTo>
                  <a:lnTo>
                    <a:pt x="788561" y="307212"/>
                  </a:lnTo>
                  <a:lnTo>
                    <a:pt x="751113" y="274227"/>
                  </a:lnTo>
                  <a:lnTo>
                    <a:pt x="712395" y="242944"/>
                  </a:lnTo>
                  <a:lnTo>
                    <a:pt x="672408" y="213363"/>
                  </a:lnTo>
                  <a:lnTo>
                    <a:pt x="631153" y="185484"/>
                  </a:lnTo>
                  <a:lnTo>
                    <a:pt x="588632" y="159308"/>
                  </a:lnTo>
                  <a:lnTo>
                    <a:pt x="544921" y="134933"/>
                  </a:lnTo>
                  <a:lnTo>
                    <a:pt x="500121" y="112465"/>
                  </a:lnTo>
                  <a:lnTo>
                    <a:pt x="454234" y="91905"/>
                  </a:lnTo>
                  <a:lnTo>
                    <a:pt x="407259" y="73250"/>
                  </a:lnTo>
                  <a:lnTo>
                    <a:pt x="359196" y="56501"/>
                  </a:lnTo>
                  <a:lnTo>
                    <a:pt x="310045" y="41656"/>
                  </a:lnTo>
                  <a:lnTo>
                    <a:pt x="260014" y="28926"/>
                  </a:lnTo>
                  <a:lnTo>
                    <a:pt x="209326" y="18511"/>
                  </a:lnTo>
                  <a:lnTo>
                    <a:pt x="157980" y="10412"/>
                  </a:lnTo>
                  <a:lnTo>
                    <a:pt x="105976" y="4627"/>
                  </a:lnTo>
                  <a:lnTo>
                    <a:pt x="53316" y="11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52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4296981" y="1753316"/>
              <a:ext cx="1023619" cy="1023619"/>
            </a:xfrm>
            <a:custGeom>
              <a:avLst/>
              <a:gdLst/>
              <a:ahLst/>
              <a:cxnLst/>
              <a:rect l="l" t="t" r="r" b="b"/>
              <a:pathLst>
                <a:path w="1023620" h="1023619">
                  <a:moveTo>
                    <a:pt x="511771" y="0"/>
                  </a:moveTo>
                  <a:lnTo>
                    <a:pt x="465191" y="2091"/>
                  </a:lnTo>
                  <a:lnTo>
                    <a:pt x="419781" y="8245"/>
                  </a:lnTo>
                  <a:lnTo>
                    <a:pt x="375724" y="18280"/>
                  </a:lnTo>
                  <a:lnTo>
                    <a:pt x="333200" y="32016"/>
                  </a:lnTo>
                  <a:lnTo>
                    <a:pt x="292389" y="49273"/>
                  </a:lnTo>
                  <a:lnTo>
                    <a:pt x="253473" y="69870"/>
                  </a:lnTo>
                  <a:lnTo>
                    <a:pt x="216631" y="93625"/>
                  </a:lnTo>
                  <a:lnTo>
                    <a:pt x="182045" y="120359"/>
                  </a:lnTo>
                  <a:lnTo>
                    <a:pt x="149896" y="149891"/>
                  </a:lnTo>
                  <a:lnTo>
                    <a:pt x="120364" y="182040"/>
                  </a:lnTo>
                  <a:lnTo>
                    <a:pt x="93629" y="216626"/>
                  </a:lnTo>
                  <a:lnTo>
                    <a:pt x="69873" y="253467"/>
                  </a:lnTo>
                  <a:lnTo>
                    <a:pt x="49275" y="292384"/>
                  </a:lnTo>
                  <a:lnTo>
                    <a:pt x="32018" y="333195"/>
                  </a:lnTo>
                  <a:lnTo>
                    <a:pt x="18281" y="375720"/>
                  </a:lnTo>
                  <a:lnTo>
                    <a:pt x="8245" y="419778"/>
                  </a:lnTo>
                  <a:lnTo>
                    <a:pt x="2091" y="465189"/>
                  </a:lnTo>
                  <a:lnTo>
                    <a:pt x="0" y="511771"/>
                  </a:lnTo>
                  <a:lnTo>
                    <a:pt x="2091" y="558350"/>
                  </a:lnTo>
                  <a:lnTo>
                    <a:pt x="8245" y="603758"/>
                  </a:lnTo>
                  <a:lnTo>
                    <a:pt x="18281" y="647813"/>
                  </a:lnTo>
                  <a:lnTo>
                    <a:pt x="32018" y="690336"/>
                  </a:lnTo>
                  <a:lnTo>
                    <a:pt x="49275" y="731146"/>
                  </a:lnTo>
                  <a:lnTo>
                    <a:pt x="69873" y="770061"/>
                  </a:lnTo>
                  <a:lnTo>
                    <a:pt x="93629" y="806902"/>
                  </a:lnTo>
                  <a:lnTo>
                    <a:pt x="120364" y="841487"/>
                  </a:lnTo>
                  <a:lnTo>
                    <a:pt x="149896" y="873636"/>
                  </a:lnTo>
                  <a:lnTo>
                    <a:pt x="182045" y="903168"/>
                  </a:lnTo>
                  <a:lnTo>
                    <a:pt x="216631" y="929902"/>
                  </a:lnTo>
                  <a:lnTo>
                    <a:pt x="253473" y="953658"/>
                  </a:lnTo>
                  <a:lnTo>
                    <a:pt x="292389" y="974255"/>
                  </a:lnTo>
                  <a:lnTo>
                    <a:pt x="333200" y="991512"/>
                  </a:lnTo>
                  <a:lnTo>
                    <a:pt x="375724" y="1005249"/>
                  </a:lnTo>
                  <a:lnTo>
                    <a:pt x="419781" y="1015285"/>
                  </a:lnTo>
                  <a:lnTo>
                    <a:pt x="465191" y="1021439"/>
                  </a:lnTo>
                  <a:lnTo>
                    <a:pt x="511771" y="1023531"/>
                  </a:lnTo>
                  <a:lnTo>
                    <a:pt x="558352" y="1021439"/>
                  </a:lnTo>
                  <a:lnTo>
                    <a:pt x="603762" y="1015285"/>
                  </a:lnTo>
                  <a:lnTo>
                    <a:pt x="647819" y="1005249"/>
                  </a:lnTo>
                  <a:lnTo>
                    <a:pt x="690343" y="991512"/>
                  </a:lnTo>
                  <a:lnTo>
                    <a:pt x="731154" y="974255"/>
                  </a:lnTo>
                  <a:lnTo>
                    <a:pt x="770070" y="953658"/>
                  </a:lnTo>
                  <a:lnTo>
                    <a:pt x="806912" y="929902"/>
                  </a:lnTo>
                  <a:lnTo>
                    <a:pt x="841497" y="903168"/>
                  </a:lnTo>
                  <a:lnTo>
                    <a:pt x="873647" y="873636"/>
                  </a:lnTo>
                  <a:lnTo>
                    <a:pt x="903179" y="841487"/>
                  </a:lnTo>
                  <a:lnTo>
                    <a:pt x="929914" y="806902"/>
                  </a:lnTo>
                  <a:lnTo>
                    <a:pt x="953670" y="770061"/>
                  </a:lnTo>
                  <a:lnTo>
                    <a:pt x="974267" y="731146"/>
                  </a:lnTo>
                  <a:lnTo>
                    <a:pt x="991525" y="690336"/>
                  </a:lnTo>
                  <a:lnTo>
                    <a:pt x="1005262" y="647813"/>
                  </a:lnTo>
                  <a:lnTo>
                    <a:pt x="1015298" y="603758"/>
                  </a:lnTo>
                  <a:lnTo>
                    <a:pt x="1021452" y="558350"/>
                  </a:lnTo>
                  <a:lnTo>
                    <a:pt x="1023543" y="511771"/>
                  </a:lnTo>
                  <a:lnTo>
                    <a:pt x="1021452" y="465189"/>
                  </a:lnTo>
                  <a:lnTo>
                    <a:pt x="1015298" y="419778"/>
                  </a:lnTo>
                  <a:lnTo>
                    <a:pt x="1005262" y="375720"/>
                  </a:lnTo>
                  <a:lnTo>
                    <a:pt x="991525" y="333195"/>
                  </a:lnTo>
                  <a:lnTo>
                    <a:pt x="974267" y="292384"/>
                  </a:lnTo>
                  <a:lnTo>
                    <a:pt x="953670" y="253467"/>
                  </a:lnTo>
                  <a:lnTo>
                    <a:pt x="929914" y="216626"/>
                  </a:lnTo>
                  <a:lnTo>
                    <a:pt x="903179" y="182040"/>
                  </a:lnTo>
                  <a:lnTo>
                    <a:pt x="873647" y="149891"/>
                  </a:lnTo>
                  <a:lnTo>
                    <a:pt x="841497" y="120359"/>
                  </a:lnTo>
                  <a:lnTo>
                    <a:pt x="806912" y="93625"/>
                  </a:lnTo>
                  <a:lnTo>
                    <a:pt x="770070" y="69870"/>
                  </a:lnTo>
                  <a:lnTo>
                    <a:pt x="731154" y="49273"/>
                  </a:lnTo>
                  <a:lnTo>
                    <a:pt x="690343" y="32016"/>
                  </a:lnTo>
                  <a:lnTo>
                    <a:pt x="647819" y="18280"/>
                  </a:lnTo>
                  <a:lnTo>
                    <a:pt x="603762" y="8245"/>
                  </a:lnTo>
                  <a:lnTo>
                    <a:pt x="558352" y="2091"/>
                  </a:lnTo>
                  <a:lnTo>
                    <a:pt x="5117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 descr=""/>
          <p:cNvSpPr txBox="1"/>
          <p:nvPr/>
        </p:nvSpPr>
        <p:spPr>
          <a:xfrm>
            <a:off x="5962754" y="1664690"/>
            <a:ext cx="9359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latin typeface="Gill Sans MT"/>
                <a:cs typeface="Gill Sans MT"/>
              </a:rPr>
              <a:t>DONATED</a:t>
            </a:r>
            <a:r>
              <a:rPr dirty="0" sz="900" spc="-5">
                <a:latin typeface="Gill Sans MT"/>
                <a:cs typeface="Gill Sans MT"/>
              </a:rPr>
              <a:t> </a:t>
            </a:r>
            <a:r>
              <a:rPr dirty="0" sz="900" spc="-10">
                <a:latin typeface="Gill Sans MT"/>
                <a:cs typeface="Gill Sans MT"/>
              </a:rPr>
              <a:t>ITEMS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3265845" y="963117"/>
            <a:ext cx="125984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Gill Sans MT"/>
                <a:cs typeface="Gill Sans MT"/>
              </a:rPr>
              <a:t>UNRESTRICTED</a:t>
            </a:r>
            <a:r>
              <a:rPr dirty="0" sz="900" spc="95">
                <a:latin typeface="Gill Sans MT"/>
                <a:cs typeface="Gill Sans MT"/>
              </a:rPr>
              <a:t> </a:t>
            </a:r>
            <a:r>
              <a:rPr dirty="0" sz="900" spc="-20">
                <a:latin typeface="Gill Sans MT"/>
                <a:cs typeface="Gill Sans MT"/>
              </a:rPr>
              <a:t>FUNDS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4783635" y="3470973"/>
            <a:ext cx="204914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Gill Sans MT"/>
                <a:cs typeface="Gill Sans MT"/>
              </a:rPr>
              <a:t>SCHOLARSHIPS</a:t>
            </a:r>
            <a:r>
              <a:rPr dirty="0" sz="900" spc="130">
                <a:latin typeface="Gill Sans MT"/>
                <a:cs typeface="Gill Sans MT"/>
              </a:rPr>
              <a:t> </a:t>
            </a:r>
            <a:r>
              <a:rPr dirty="0" sz="900" spc="65">
                <a:latin typeface="Gill Sans MT"/>
                <a:cs typeface="Gill Sans MT"/>
              </a:rPr>
              <a:t>&amp;</a:t>
            </a:r>
            <a:r>
              <a:rPr dirty="0" sz="900" spc="130">
                <a:latin typeface="Gill Sans MT"/>
                <a:cs typeface="Gill Sans MT"/>
              </a:rPr>
              <a:t> </a:t>
            </a:r>
            <a:r>
              <a:rPr dirty="0" sz="900">
                <a:latin typeface="Gill Sans MT"/>
                <a:cs typeface="Gill Sans MT"/>
              </a:rPr>
              <a:t>PROGRAM</a:t>
            </a:r>
            <a:r>
              <a:rPr dirty="0" sz="900" spc="130">
                <a:latin typeface="Gill Sans MT"/>
                <a:cs typeface="Gill Sans MT"/>
              </a:rPr>
              <a:t> </a:t>
            </a:r>
            <a:r>
              <a:rPr dirty="0" sz="900" spc="-10">
                <a:latin typeface="Gill Sans MT"/>
                <a:cs typeface="Gill Sans MT"/>
              </a:rPr>
              <a:t>GRANTS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4419419" y="1332339"/>
            <a:ext cx="340995" cy="17589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950" spc="-10">
                <a:solidFill>
                  <a:srgbClr val="FFFFFF"/>
                </a:solidFill>
                <a:latin typeface="Gill Sans MT"/>
                <a:cs typeface="Gill Sans MT"/>
              </a:rPr>
              <a:t>$171K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5321084" y="1681310"/>
            <a:ext cx="333375" cy="1714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50" spc="-10">
                <a:latin typeface="Gill Sans MT"/>
                <a:cs typeface="Gill Sans MT"/>
              </a:rPr>
              <a:t>$1.2M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4721515" y="2978888"/>
            <a:ext cx="332740" cy="17589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950" spc="-10">
                <a:solidFill>
                  <a:srgbClr val="FFFFFF"/>
                </a:solidFill>
                <a:latin typeface="Gill Sans MT"/>
                <a:cs typeface="Gill Sans MT"/>
              </a:rPr>
              <a:t>$1.9M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3828667" y="2083647"/>
            <a:ext cx="361315" cy="1714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50" spc="-10">
                <a:solidFill>
                  <a:srgbClr val="FFFFFF"/>
                </a:solidFill>
                <a:latin typeface="Gill Sans MT"/>
                <a:cs typeface="Gill Sans MT"/>
              </a:rPr>
              <a:t>$904K</a:t>
            </a:r>
            <a:endParaRPr sz="950">
              <a:latin typeface="Gill Sans MT"/>
              <a:cs typeface="Gill Sans MT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2548041" y="2053214"/>
            <a:ext cx="10121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latin typeface="Gill Sans MT"/>
                <a:cs typeface="Gill Sans MT"/>
              </a:rPr>
              <a:t>GOLDMAN</a:t>
            </a:r>
            <a:r>
              <a:rPr dirty="0" sz="900" spc="90">
                <a:latin typeface="Gill Sans MT"/>
                <a:cs typeface="Gill Sans MT"/>
              </a:rPr>
              <a:t> </a:t>
            </a:r>
            <a:r>
              <a:rPr dirty="0" sz="900" spc="-10">
                <a:latin typeface="Gill Sans MT"/>
                <a:cs typeface="Gill Sans MT"/>
              </a:rPr>
              <a:t>SACHS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title"/>
          </p:nvPr>
        </p:nvSpPr>
        <p:spPr>
          <a:xfrm>
            <a:off x="3365402" y="414019"/>
            <a:ext cx="337375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5" i="0">
                <a:solidFill>
                  <a:srgbClr val="FCB525"/>
                </a:solidFill>
                <a:latin typeface="Tahoma"/>
                <a:cs typeface="Tahoma"/>
              </a:rPr>
              <a:t>FY</a:t>
            </a:r>
            <a:r>
              <a:rPr dirty="0" sz="2400" spc="-310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50" i="0">
                <a:solidFill>
                  <a:srgbClr val="FCB525"/>
                </a:solidFill>
                <a:latin typeface="Tahoma"/>
                <a:cs typeface="Tahoma"/>
              </a:rPr>
              <a:t>2020</a:t>
            </a:r>
            <a:r>
              <a:rPr dirty="0" sz="2400" spc="-305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155" i="0">
                <a:solidFill>
                  <a:srgbClr val="FCB525"/>
                </a:solidFill>
                <a:latin typeface="Tahoma"/>
                <a:cs typeface="Tahoma"/>
              </a:rPr>
              <a:t>Total</a:t>
            </a:r>
            <a:r>
              <a:rPr dirty="0" sz="2400" spc="-305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90" i="0">
                <a:solidFill>
                  <a:srgbClr val="FCB525"/>
                </a:solidFill>
                <a:latin typeface="Tahoma"/>
                <a:cs typeface="Tahoma"/>
              </a:rPr>
              <a:t>Contributions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3135887" y="4174032"/>
            <a:ext cx="3832225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5">
                <a:solidFill>
                  <a:srgbClr val="FCB525"/>
                </a:solidFill>
                <a:latin typeface="Tahoma"/>
                <a:cs typeface="Tahoma"/>
              </a:rPr>
              <a:t>FY</a:t>
            </a:r>
            <a:r>
              <a:rPr dirty="0" sz="2400" spc="-31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50">
                <a:solidFill>
                  <a:srgbClr val="FCB525"/>
                </a:solidFill>
                <a:latin typeface="Tahoma"/>
                <a:cs typeface="Tahoma"/>
              </a:rPr>
              <a:t>2020</a:t>
            </a:r>
            <a:r>
              <a:rPr dirty="0" sz="2400" spc="-31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105">
                <a:solidFill>
                  <a:srgbClr val="FCB525"/>
                </a:solidFill>
                <a:latin typeface="Tahoma"/>
                <a:cs typeface="Tahoma"/>
              </a:rPr>
              <a:t>Funds</a:t>
            </a:r>
            <a:r>
              <a:rPr dirty="0" sz="2400" spc="-31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114">
                <a:solidFill>
                  <a:srgbClr val="FCB525"/>
                </a:solidFill>
                <a:latin typeface="Tahoma"/>
                <a:cs typeface="Tahoma"/>
              </a:rPr>
              <a:t>Provided</a:t>
            </a:r>
            <a:r>
              <a:rPr dirty="0" sz="2400" spc="-30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55">
                <a:solidFill>
                  <a:srgbClr val="FCB525"/>
                </a:solidFill>
                <a:latin typeface="Tahoma"/>
                <a:cs typeface="Tahoma"/>
              </a:rPr>
              <a:t>to</a:t>
            </a:r>
            <a:r>
              <a:rPr dirty="0" sz="2400" spc="-31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2400" spc="-100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32" name="object 32" descr=""/>
          <p:cNvSpPr/>
          <p:nvPr/>
        </p:nvSpPr>
        <p:spPr>
          <a:xfrm>
            <a:off x="937260" y="4013775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 h="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 descr=""/>
          <p:cNvSpPr txBox="1"/>
          <p:nvPr/>
        </p:nvSpPr>
        <p:spPr>
          <a:xfrm>
            <a:off x="4389306" y="2095627"/>
            <a:ext cx="85979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-90">
                <a:latin typeface="Tahoma"/>
                <a:cs typeface="Tahoma"/>
              </a:rPr>
              <a:t>$4,124,256</a:t>
            </a:r>
            <a:endParaRPr sz="1500">
              <a:latin typeface="Tahoma"/>
              <a:cs typeface="Tahoma"/>
            </a:endParaRPr>
          </a:p>
        </p:txBody>
      </p:sp>
      <p:sp>
        <p:nvSpPr>
          <p:cNvPr id="34" name="object 34" descr=""/>
          <p:cNvSpPr txBox="1"/>
          <p:nvPr/>
        </p:nvSpPr>
        <p:spPr>
          <a:xfrm>
            <a:off x="4450838" y="5831903"/>
            <a:ext cx="857250" cy="254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500" spc="-95">
                <a:latin typeface="Tahoma"/>
                <a:cs typeface="Tahoma"/>
              </a:rPr>
              <a:t>$3,975,223</a:t>
            </a:r>
            <a:endParaRPr sz="1500">
              <a:latin typeface="Tahoma"/>
              <a:cs typeface="Tahoma"/>
            </a:endParaRPr>
          </a:p>
        </p:txBody>
      </p:sp>
      <p:sp>
        <p:nvSpPr>
          <p:cNvPr id="35" name="object 35" descr=""/>
          <p:cNvSpPr txBox="1"/>
          <p:nvPr/>
        </p:nvSpPr>
        <p:spPr>
          <a:xfrm>
            <a:off x="9618107" y="7312456"/>
            <a:ext cx="13779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23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685800" y="2842681"/>
            <a:ext cx="8455025" cy="267970"/>
            <a:chOff x="685800" y="2842681"/>
            <a:chExt cx="8455025" cy="267970"/>
          </a:xfrm>
        </p:grpSpPr>
        <p:sp>
          <p:nvSpPr>
            <p:cNvPr id="3" name="object 3" descr=""/>
            <p:cNvSpPr/>
            <p:nvPr/>
          </p:nvSpPr>
          <p:spPr>
            <a:xfrm>
              <a:off x="685800" y="2849029"/>
              <a:ext cx="8455025" cy="255270"/>
            </a:xfrm>
            <a:custGeom>
              <a:avLst/>
              <a:gdLst/>
              <a:ahLst/>
              <a:cxnLst/>
              <a:rect l="l" t="t" r="r" b="b"/>
              <a:pathLst>
                <a:path w="8455025" h="255269">
                  <a:moveTo>
                    <a:pt x="8455025" y="0"/>
                  </a:moveTo>
                  <a:lnTo>
                    <a:pt x="0" y="0"/>
                  </a:lnTo>
                  <a:lnTo>
                    <a:pt x="0" y="255257"/>
                  </a:lnTo>
                  <a:lnTo>
                    <a:pt x="8455025" y="255257"/>
                  </a:lnTo>
                  <a:lnTo>
                    <a:pt x="8455025" y="0"/>
                  </a:lnTo>
                  <a:close/>
                </a:path>
              </a:pathLst>
            </a:custGeom>
            <a:solidFill>
              <a:srgbClr val="DFDED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 descr=""/>
            <p:cNvSpPr/>
            <p:nvPr/>
          </p:nvSpPr>
          <p:spPr>
            <a:xfrm>
              <a:off x="3500958" y="2842691"/>
              <a:ext cx="2825115" cy="267970"/>
            </a:xfrm>
            <a:custGeom>
              <a:avLst/>
              <a:gdLst/>
              <a:ahLst/>
              <a:cxnLst/>
              <a:rect l="l" t="t" r="r" b="b"/>
              <a:pathLst>
                <a:path w="2825115" h="267969">
                  <a:moveTo>
                    <a:pt x="6350" y="264769"/>
                  </a:moveTo>
                  <a:lnTo>
                    <a:pt x="5422" y="262521"/>
                  </a:lnTo>
                  <a:lnTo>
                    <a:pt x="3175" y="261594"/>
                  </a:lnTo>
                  <a:lnTo>
                    <a:pt x="927" y="262521"/>
                  </a:lnTo>
                  <a:lnTo>
                    <a:pt x="0" y="264769"/>
                  </a:lnTo>
                  <a:lnTo>
                    <a:pt x="927" y="267017"/>
                  </a:lnTo>
                  <a:lnTo>
                    <a:pt x="3175" y="267944"/>
                  </a:lnTo>
                  <a:lnTo>
                    <a:pt x="5422" y="267017"/>
                  </a:lnTo>
                  <a:lnTo>
                    <a:pt x="6350" y="264769"/>
                  </a:lnTo>
                  <a:close/>
                </a:path>
                <a:path w="2825115" h="267969">
                  <a:moveTo>
                    <a:pt x="6350" y="3175"/>
                  </a:moveTo>
                  <a:lnTo>
                    <a:pt x="5422" y="927"/>
                  </a:lnTo>
                  <a:lnTo>
                    <a:pt x="3175" y="0"/>
                  </a:lnTo>
                  <a:lnTo>
                    <a:pt x="927" y="927"/>
                  </a:lnTo>
                  <a:lnTo>
                    <a:pt x="0" y="3175"/>
                  </a:lnTo>
                  <a:lnTo>
                    <a:pt x="927" y="5410"/>
                  </a:lnTo>
                  <a:lnTo>
                    <a:pt x="3175" y="6350"/>
                  </a:lnTo>
                  <a:lnTo>
                    <a:pt x="5422" y="5410"/>
                  </a:lnTo>
                  <a:lnTo>
                    <a:pt x="6350" y="3175"/>
                  </a:lnTo>
                  <a:close/>
                </a:path>
                <a:path w="2825115" h="267969">
                  <a:moveTo>
                    <a:pt x="2824696" y="264769"/>
                  </a:moveTo>
                  <a:lnTo>
                    <a:pt x="2823768" y="262521"/>
                  </a:lnTo>
                  <a:lnTo>
                    <a:pt x="2821521" y="261594"/>
                  </a:lnTo>
                  <a:lnTo>
                    <a:pt x="2819273" y="262521"/>
                  </a:lnTo>
                  <a:lnTo>
                    <a:pt x="2818346" y="264769"/>
                  </a:lnTo>
                  <a:lnTo>
                    <a:pt x="2819273" y="267017"/>
                  </a:lnTo>
                  <a:lnTo>
                    <a:pt x="2821521" y="267944"/>
                  </a:lnTo>
                  <a:lnTo>
                    <a:pt x="2823768" y="267017"/>
                  </a:lnTo>
                  <a:lnTo>
                    <a:pt x="2824696" y="264769"/>
                  </a:lnTo>
                  <a:close/>
                </a:path>
                <a:path w="2825115" h="267969">
                  <a:moveTo>
                    <a:pt x="2824696" y="3175"/>
                  </a:moveTo>
                  <a:lnTo>
                    <a:pt x="2823768" y="927"/>
                  </a:lnTo>
                  <a:lnTo>
                    <a:pt x="2821521" y="0"/>
                  </a:lnTo>
                  <a:lnTo>
                    <a:pt x="2819273" y="927"/>
                  </a:lnTo>
                  <a:lnTo>
                    <a:pt x="2818346" y="3175"/>
                  </a:lnTo>
                  <a:lnTo>
                    <a:pt x="2819273" y="5410"/>
                  </a:lnTo>
                  <a:lnTo>
                    <a:pt x="2821521" y="6350"/>
                  </a:lnTo>
                  <a:lnTo>
                    <a:pt x="2823768" y="5410"/>
                  </a:lnTo>
                  <a:lnTo>
                    <a:pt x="2824696" y="3175"/>
                  </a:lnTo>
                  <a:close/>
                </a:path>
              </a:pathLst>
            </a:custGeom>
            <a:solidFill>
              <a:srgbClr val="DFDEDF"/>
            </a:solidFill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682625" y="1115567"/>
          <a:ext cx="8461375" cy="6085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18130"/>
                <a:gridCol w="2818130"/>
                <a:gridCol w="2818130"/>
              </a:tblGrid>
              <a:tr h="227965"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August</a:t>
                      </a:r>
                      <a:r>
                        <a:rPr dirty="0" sz="1000" spc="7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5">
                          <a:latin typeface="Arial"/>
                          <a:cs typeface="Arial"/>
                        </a:rPr>
                        <a:t>31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FCB525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20">
                          <a:latin typeface="Arial"/>
                          <a:cs typeface="Arial"/>
                        </a:rPr>
                        <a:t>2020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FCB525"/>
                    </a:solidFill>
                  </a:tcPr>
                </a:tc>
                <a:tc>
                  <a:txBody>
                    <a:bodyPr/>
                    <a:lstStyle/>
                    <a:p>
                      <a:pPr algn="r" marR="501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20">
                          <a:latin typeface="Arial"/>
                          <a:cs typeface="Arial"/>
                        </a:rPr>
                        <a:t>2019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FCB525"/>
                    </a:solidFill>
                  </a:tcPr>
                </a:tc>
              </a:tr>
              <a:tr h="228600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Assets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solidFill>
                      <a:srgbClr val="5C575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4635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Current</a:t>
                      </a:r>
                      <a:r>
                        <a:rPr dirty="0" sz="1000" spc="4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Assets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FDED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FDED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FDEDF"/>
                    </a:solidFill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20">
                          <a:latin typeface="Arial"/>
                          <a:cs typeface="Arial"/>
                        </a:rPr>
                        <a:t>Cash</a:t>
                      </a:r>
                      <a:r>
                        <a:rPr dirty="0" sz="100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and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cash</a:t>
                      </a:r>
                      <a:r>
                        <a:rPr dirty="0" sz="100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equivalents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 447,202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 484,205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Contributions</a:t>
                      </a:r>
                      <a:r>
                        <a:rPr dirty="0" sz="1000" spc="20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receivable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379,714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356,943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14629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45">
                          <a:latin typeface="Arial"/>
                          <a:cs typeface="Arial"/>
                        </a:rPr>
                        <a:t>Prepaids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35">
                          <a:latin typeface="Arial"/>
                          <a:cs typeface="Arial"/>
                        </a:rPr>
                        <a:t>and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other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5">
                          <a:latin typeface="Arial"/>
                          <a:cs typeface="Arial"/>
                        </a:rPr>
                        <a:t>current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assets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124,725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57,313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39395">
                <a:tc>
                  <a:txBody>
                    <a:bodyPr/>
                    <a:lstStyle/>
                    <a:p>
                      <a:pPr marL="4032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0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current</a:t>
                      </a:r>
                      <a:r>
                        <a:rPr dirty="0" sz="100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assets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951,641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5334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898,461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</a:tr>
              <a:tr h="280670">
                <a:tc gridSpan="3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Noncurrent</a:t>
                      </a:r>
                      <a:r>
                        <a:rPr dirty="0" sz="1000" spc="14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Assets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66675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FDEDF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45110"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Contributions</a:t>
                      </a:r>
                      <a:r>
                        <a:rPr dirty="0" sz="1000" spc="7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receivable,</a:t>
                      </a:r>
                      <a:r>
                        <a:rPr dirty="0" sz="1000" spc="7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net</a:t>
                      </a:r>
                      <a:r>
                        <a:rPr dirty="0" sz="1000" spc="7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of</a:t>
                      </a:r>
                      <a:r>
                        <a:rPr dirty="0" sz="1000" spc="7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current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1275"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42,062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127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127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Investments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4,748,894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4,338,330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Investments,</a:t>
                      </a:r>
                      <a:r>
                        <a:rPr dirty="0" sz="1000" spc="6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restricted</a:t>
                      </a:r>
                      <a:r>
                        <a:rPr dirty="0" sz="1000" spc="6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for</a:t>
                      </a:r>
                      <a:r>
                        <a:rPr dirty="0" sz="1000" spc="7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endowments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 10,499,140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 10,219,7922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4032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00" spc="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noncurrent</a:t>
                      </a:r>
                      <a:r>
                        <a:rPr dirty="0" sz="1000" spc="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assets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15,290,096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14,558,122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00" spc="-4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Assets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 b="1">
                          <a:latin typeface="Arial"/>
                          <a:cs typeface="Arial"/>
                        </a:rPr>
                        <a:t>$16,241,737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 b="1">
                          <a:latin typeface="Arial"/>
                          <a:cs typeface="Arial"/>
                        </a:rPr>
                        <a:t>$15,456,583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</a:tr>
              <a:tr h="254635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Liabilities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solidFill>
                      <a:srgbClr val="5C575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4635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Current</a:t>
                      </a:r>
                      <a:r>
                        <a:rPr dirty="0" sz="1000" spc="4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Liabilities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FDED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FDED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FDEDF"/>
                    </a:solidFill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Accounts</a:t>
                      </a:r>
                      <a:r>
                        <a:rPr dirty="0" sz="1000" spc="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payable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 21,982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25">
                          <a:latin typeface="Arial"/>
                          <a:cs typeface="Arial"/>
                        </a:rPr>
                        <a:t>$0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Due</a:t>
                      </a:r>
                      <a:r>
                        <a:rPr dirty="0" sz="1000" spc="6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to</a:t>
                      </a:r>
                      <a:r>
                        <a:rPr dirty="0" sz="1000" spc="6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related</a:t>
                      </a:r>
                      <a:r>
                        <a:rPr dirty="0" sz="1000" spc="6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party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149,148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177,103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4032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0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current</a:t>
                      </a:r>
                      <a:r>
                        <a:rPr dirty="0" sz="100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liabilities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171,130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177,103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</a:tr>
              <a:tr h="254635"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Commitments</a:t>
                      </a:r>
                      <a:r>
                        <a:rPr dirty="0" sz="1000" spc="9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dirty="0" sz="1000" spc="9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Contingencies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solidFill>
                      <a:srgbClr val="5C575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4635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Net</a:t>
                      </a:r>
                      <a:r>
                        <a:rPr dirty="0" sz="1000" spc="114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Assets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FDED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FDED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FFFFFF"/>
                      </a:solidFill>
                      <a:prstDash val="solid"/>
                    </a:lnL>
                    <a:lnR w="6350">
                      <a:solidFill>
                        <a:srgbClr val="FFFFFF"/>
                      </a:solidFill>
                      <a:prstDash val="solid"/>
                    </a:lnR>
                    <a:solidFill>
                      <a:srgbClr val="DFDEDF"/>
                    </a:solidFill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Without</a:t>
                      </a:r>
                      <a:r>
                        <a:rPr dirty="0" sz="1000" spc="16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donor</a:t>
                      </a:r>
                      <a:r>
                        <a:rPr dirty="0" sz="1000" spc="16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restrictions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414,398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552,523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With</a:t>
                      </a:r>
                      <a:r>
                        <a:rPr dirty="0" sz="1000" spc="1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donor</a:t>
                      </a:r>
                      <a:r>
                        <a:rPr dirty="0" sz="1000" spc="1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restrictions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15,656,209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14,726,957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40322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Total net</a:t>
                      </a:r>
                      <a:r>
                        <a:rPr dirty="0" sz="100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assets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16,070,607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15,279,480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8067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00" spc="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liabilities</a:t>
                      </a:r>
                      <a:r>
                        <a:rPr dirty="0" sz="1000" spc="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and</a:t>
                      </a:r>
                      <a:r>
                        <a:rPr dirty="0" sz="1000" spc="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net</a:t>
                      </a:r>
                      <a:r>
                        <a:rPr dirty="0" sz="1000" spc="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assets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b="1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45" b="1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 b="1">
                          <a:latin typeface="Arial"/>
                          <a:cs typeface="Arial"/>
                        </a:rPr>
                        <a:t>16,241,737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b="1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45" b="1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 b="1">
                          <a:latin typeface="Arial"/>
                          <a:cs typeface="Arial"/>
                        </a:rPr>
                        <a:t>15,456,583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sp>
        <p:nvSpPr>
          <p:cNvPr id="6" name="object 6" descr=""/>
          <p:cNvSpPr/>
          <p:nvPr/>
        </p:nvSpPr>
        <p:spPr>
          <a:xfrm>
            <a:off x="685800" y="7248777"/>
            <a:ext cx="2818765" cy="0"/>
          </a:xfrm>
          <a:custGeom>
            <a:avLst/>
            <a:gdLst/>
            <a:ahLst/>
            <a:cxnLst/>
            <a:rect l="l" t="t" r="r" b="b"/>
            <a:pathLst>
              <a:path w="2818765" h="0">
                <a:moveTo>
                  <a:pt x="0" y="0"/>
                </a:moveTo>
                <a:lnTo>
                  <a:pt x="2818345" y="0"/>
                </a:lnTo>
              </a:path>
            </a:pathLst>
          </a:custGeom>
          <a:ln w="38100">
            <a:solidFill>
              <a:srgbClr val="DFDED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" name="object 7" descr=""/>
          <p:cNvGrpSpPr/>
          <p:nvPr/>
        </p:nvGrpSpPr>
        <p:grpSpPr>
          <a:xfrm>
            <a:off x="3504141" y="7229727"/>
            <a:ext cx="5640070" cy="38100"/>
            <a:chOff x="3504141" y="7229727"/>
            <a:chExt cx="5640070" cy="38100"/>
          </a:xfrm>
        </p:grpSpPr>
        <p:sp>
          <p:nvSpPr>
            <p:cNvPr id="8" name="object 8" descr=""/>
            <p:cNvSpPr/>
            <p:nvPr/>
          </p:nvSpPr>
          <p:spPr>
            <a:xfrm>
              <a:off x="3504141" y="7248777"/>
              <a:ext cx="2818765" cy="0"/>
            </a:xfrm>
            <a:custGeom>
              <a:avLst/>
              <a:gdLst/>
              <a:ahLst/>
              <a:cxnLst/>
              <a:rect l="l" t="t" r="r" b="b"/>
              <a:pathLst>
                <a:path w="2818765" h="0">
                  <a:moveTo>
                    <a:pt x="0" y="0"/>
                  </a:moveTo>
                  <a:lnTo>
                    <a:pt x="2818345" y="0"/>
                  </a:lnTo>
                </a:path>
              </a:pathLst>
            </a:custGeom>
            <a:ln w="38100">
              <a:solidFill>
                <a:srgbClr val="DFDED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6322482" y="7248777"/>
              <a:ext cx="2821940" cy="0"/>
            </a:xfrm>
            <a:custGeom>
              <a:avLst/>
              <a:gdLst/>
              <a:ahLst/>
              <a:cxnLst/>
              <a:rect l="l" t="t" r="r" b="b"/>
              <a:pathLst>
                <a:path w="2821940" h="0">
                  <a:moveTo>
                    <a:pt x="0" y="0"/>
                  </a:moveTo>
                  <a:lnTo>
                    <a:pt x="2821520" y="0"/>
                  </a:lnTo>
                </a:path>
              </a:pathLst>
            </a:custGeom>
            <a:ln w="38100">
              <a:solidFill>
                <a:srgbClr val="DFDED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 descr=""/>
          <p:cNvSpPr txBox="1"/>
          <p:nvPr/>
        </p:nvSpPr>
        <p:spPr>
          <a:xfrm>
            <a:off x="672647" y="435508"/>
            <a:ext cx="3111500" cy="44640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1000">
                <a:latin typeface="Arial"/>
                <a:cs typeface="Arial"/>
              </a:rPr>
              <a:t>Houston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Community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College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Foundation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600" spc="-105">
                <a:solidFill>
                  <a:srgbClr val="FCB525"/>
                </a:solidFill>
                <a:latin typeface="Tahoma"/>
                <a:cs typeface="Tahoma"/>
              </a:rPr>
              <a:t>STATEMENT</a:t>
            </a:r>
            <a:r>
              <a:rPr dirty="0" sz="1600" spc="-12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5">
                <a:solidFill>
                  <a:srgbClr val="FCB525"/>
                </a:solidFill>
                <a:latin typeface="Tahoma"/>
                <a:cs typeface="Tahoma"/>
              </a:rPr>
              <a:t>OF</a:t>
            </a:r>
            <a:r>
              <a:rPr dirty="0" sz="1600" spc="-114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FINANCIAL</a:t>
            </a:r>
            <a:r>
              <a:rPr dirty="0" sz="1600" spc="-114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85">
                <a:solidFill>
                  <a:srgbClr val="FCB525"/>
                </a:solidFill>
                <a:latin typeface="Tahoma"/>
                <a:cs typeface="Tahoma"/>
              </a:rPr>
              <a:t>POSITION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331114" y="7315200"/>
            <a:ext cx="13589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24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" name="object 12" descr=""/>
          <p:cNvSpPr/>
          <p:nvPr/>
        </p:nvSpPr>
        <p:spPr>
          <a:xfrm>
            <a:off x="1005205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0"/>
                </a:moveTo>
                <a:lnTo>
                  <a:pt x="0" y="7772400"/>
                </a:ln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100" y="434974"/>
            <a:ext cx="2390140" cy="44640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dirty="0" sz="1000">
                <a:latin typeface="Arial"/>
                <a:cs typeface="Arial"/>
              </a:rPr>
              <a:t>Houston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Community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College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Foundation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600" spc="-105">
                <a:solidFill>
                  <a:srgbClr val="FCB525"/>
                </a:solidFill>
                <a:latin typeface="Tahoma"/>
                <a:cs typeface="Tahoma"/>
              </a:rPr>
              <a:t>STATEMENT</a:t>
            </a:r>
            <a:r>
              <a:rPr dirty="0" sz="1600" spc="-13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5">
                <a:solidFill>
                  <a:srgbClr val="FCB525"/>
                </a:solidFill>
                <a:latin typeface="Tahoma"/>
                <a:cs typeface="Tahoma"/>
              </a:rPr>
              <a:t>OF</a:t>
            </a: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ACTIVITIES</a:t>
            </a:r>
            <a:endParaRPr sz="1600">
              <a:latin typeface="Tahoma"/>
              <a:cs typeface="Tahoma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7387" y="1699767"/>
            <a:ext cx="8455025" cy="3572929"/>
          </a:xfrm>
          <a:prstGeom prst="rect">
            <a:avLst/>
          </a:prstGeom>
        </p:spPr>
      </p:pic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685800" y="1115567"/>
          <a:ext cx="8458200" cy="5835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60650"/>
                <a:gridCol w="1931670"/>
                <a:gridCol w="1931670"/>
                <a:gridCol w="1932940"/>
              </a:tblGrid>
              <a:tr h="226695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For</a:t>
                      </a:r>
                      <a:r>
                        <a:rPr dirty="0" sz="1000" spc="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the</a:t>
                      </a:r>
                      <a:r>
                        <a:rPr dirty="0" sz="1000" spc="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year</a:t>
                      </a:r>
                      <a:r>
                        <a:rPr dirty="0" sz="1000" spc="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ended</a:t>
                      </a:r>
                      <a:r>
                        <a:rPr dirty="0" sz="1000" spc="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August</a:t>
                      </a:r>
                      <a:r>
                        <a:rPr dirty="0" sz="1000" spc="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35">
                          <a:latin typeface="Arial"/>
                          <a:cs typeface="Arial"/>
                        </a:rPr>
                        <a:t>31,</a:t>
                      </a:r>
                      <a:r>
                        <a:rPr dirty="0" sz="1000" spc="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2020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solidFill>
                      <a:srgbClr val="FCB525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568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DFDEDF"/>
                      </a:solidFill>
                      <a:prstDash val="solid"/>
                    </a:lnR>
                    <a:solidFill>
                      <a:srgbClr val="5C575A"/>
                    </a:solidFill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  <a:spcBef>
                          <a:spcPts val="910"/>
                        </a:spcBef>
                      </a:pPr>
                      <a:r>
                        <a:rPr dirty="0" sz="100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Without</a:t>
                      </a:r>
                      <a:r>
                        <a:rPr dirty="0" sz="1000" spc="14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Donor</a:t>
                      </a:r>
                      <a:r>
                        <a:rPr dirty="0" sz="1000" spc="14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Restrictions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1557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solidFill>
                      <a:srgbClr val="5C575A"/>
                    </a:solidFill>
                  </a:tcPr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ct val="100000"/>
                        </a:lnSpc>
                        <a:spcBef>
                          <a:spcPts val="910"/>
                        </a:spcBef>
                      </a:pPr>
                      <a:r>
                        <a:rPr dirty="0" sz="100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With</a:t>
                      </a:r>
                      <a:r>
                        <a:rPr dirty="0" sz="1000" spc="9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Donor</a:t>
                      </a:r>
                      <a:r>
                        <a:rPr dirty="0" sz="1000" spc="9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Restrictions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1557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solidFill>
                      <a:srgbClr val="5C575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10"/>
                        </a:spcBef>
                      </a:pPr>
                      <a:r>
                        <a:rPr dirty="0" sz="1000" spc="-1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Total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15570">
                    <a:lnL w="6350">
                      <a:solidFill>
                        <a:srgbClr val="DFDEDF"/>
                      </a:solidFill>
                      <a:prstDash val="solid"/>
                    </a:lnL>
                    <a:solidFill>
                      <a:srgbClr val="5C575A"/>
                    </a:solidFill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725426" y="1737867"/>
            <a:ext cx="1203960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Income</a:t>
            </a:r>
            <a:endParaRPr sz="1000">
              <a:latin typeface="Arial"/>
              <a:cs typeface="Arial"/>
            </a:endParaRPr>
          </a:p>
        </p:txBody>
      </p:sp>
      <p:graphicFrame>
        <p:nvGraphicFramePr>
          <p:cNvPr id="6" name="object 6" descr=""/>
          <p:cNvGraphicFramePr>
            <a:graphicFrameLocks noGrp="1"/>
          </p:cNvGraphicFramePr>
          <p:nvPr/>
        </p:nvGraphicFramePr>
        <p:xfrm>
          <a:off x="685800" y="1958154"/>
          <a:ext cx="8458200" cy="15214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60650"/>
                <a:gridCol w="1931670"/>
                <a:gridCol w="1931670"/>
                <a:gridCol w="1932940"/>
              </a:tblGrid>
              <a:tr h="251460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Contributions</a:t>
                      </a:r>
                      <a:r>
                        <a:rPr dirty="0" sz="1000" spc="1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and</a:t>
                      </a:r>
                      <a:r>
                        <a:rPr dirty="0" sz="1000" spc="1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donations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7625"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 170,745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762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 3,953,511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762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 4,124,256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7625">
                    <a:lnL w="6350">
                      <a:solidFill>
                        <a:srgbClr val="DFDEDF"/>
                      </a:solidFill>
                      <a:prstDash val="solid"/>
                    </a:lnL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In-kind</a:t>
                      </a:r>
                      <a:r>
                        <a:rPr dirty="0" sz="1000" spc="4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revenue</a:t>
                      </a:r>
                      <a:r>
                        <a:rPr dirty="0" sz="1000" spc="4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from</a:t>
                      </a:r>
                      <a:r>
                        <a:rPr dirty="0" sz="1000" spc="4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the</a:t>
                      </a:r>
                      <a:r>
                        <a:rPr dirty="0" sz="1000" spc="4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System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1,403,949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1,403,949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Investment</a:t>
                      </a:r>
                      <a:r>
                        <a:rPr dirty="0" sz="1000" spc="4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return,</a:t>
                      </a:r>
                      <a:r>
                        <a:rPr dirty="0" sz="1000" spc="4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5">
                          <a:latin typeface="Arial"/>
                          <a:cs typeface="Arial"/>
                        </a:rPr>
                        <a:t>net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148,672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906,757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1,055,429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Vending</a:t>
                      </a:r>
                      <a:r>
                        <a:rPr dirty="0" sz="1000" spc="4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and</a:t>
                      </a:r>
                      <a:r>
                        <a:rPr dirty="0" sz="1000" spc="4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other</a:t>
                      </a:r>
                      <a:r>
                        <a:rPr dirty="0" sz="1000" spc="4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income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122,500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122,500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Net</a:t>
                      </a:r>
                      <a:r>
                        <a:rPr dirty="0" sz="1000" spc="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assets</a:t>
                      </a:r>
                      <a:r>
                        <a:rPr dirty="0" sz="1000" spc="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released</a:t>
                      </a:r>
                      <a:r>
                        <a:rPr dirty="0" sz="1000" spc="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from</a:t>
                      </a:r>
                      <a:r>
                        <a:rPr dirty="0" sz="1000" spc="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restrictions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3,931,016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(3,931,016)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1460">
                <a:tc>
                  <a:txBody>
                    <a:bodyPr/>
                    <a:lstStyle/>
                    <a:p>
                      <a:pPr marL="40513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00" spc="5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support</a:t>
                      </a:r>
                      <a:r>
                        <a:rPr dirty="0" sz="1000" spc="5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and</a:t>
                      </a:r>
                      <a:r>
                        <a:rPr dirty="0" sz="1000" spc="5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income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5,776,882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929,252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6,706,134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0800">
                    <a:lnL w="6350">
                      <a:solidFill>
                        <a:srgbClr val="DFDEDF"/>
                      </a:solidFill>
                      <a:prstDash val="solid"/>
                    </a:lnL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sp>
        <p:nvSpPr>
          <p:cNvPr id="7" name="object 7" descr=""/>
          <p:cNvSpPr txBox="1"/>
          <p:nvPr/>
        </p:nvSpPr>
        <p:spPr>
          <a:xfrm>
            <a:off x="725553" y="3524758"/>
            <a:ext cx="1023619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Program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Services</a:t>
            </a:r>
            <a:endParaRPr sz="1000">
              <a:latin typeface="Arial"/>
              <a:cs typeface="Arial"/>
            </a:endParaRPr>
          </a:p>
        </p:txBody>
      </p:sp>
      <p:graphicFrame>
        <p:nvGraphicFramePr>
          <p:cNvPr id="8" name="object 8" descr=""/>
          <p:cNvGraphicFramePr>
            <a:graphicFrameLocks noGrp="1"/>
          </p:cNvGraphicFramePr>
          <p:nvPr/>
        </p:nvGraphicFramePr>
        <p:xfrm>
          <a:off x="685800" y="3744617"/>
          <a:ext cx="8458200" cy="12668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60650"/>
                <a:gridCol w="1931670"/>
                <a:gridCol w="1931670"/>
                <a:gridCol w="1932940"/>
              </a:tblGrid>
              <a:tr h="251460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Scholarships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7625"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1,192,733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762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762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1,192,733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7625">
                    <a:lnL w="6350">
                      <a:solidFill>
                        <a:srgbClr val="DFDEDF"/>
                      </a:solidFill>
                      <a:prstDash val="solid"/>
                    </a:lnL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Grant</a:t>
                      </a:r>
                      <a:r>
                        <a:rPr dirty="0" sz="1000" spc="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distributions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1,922,399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1,922,399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Student service</a:t>
                      </a:r>
                      <a:r>
                        <a:rPr dirty="0" sz="100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distributions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810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84,000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0005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84,000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T w="6350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Donated</a:t>
                      </a:r>
                      <a:r>
                        <a:rPr dirty="0" sz="1000" spc="1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Items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1,197,275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1,197,275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1460">
                <a:tc>
                  <a:txBody>
                    <a:bodyPr/>
                    <a:lstStyle/>
                    <a:p>
                      <a:pPr marL="40513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00" spc="5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program</a:t>
                      </a:r>
                      <a:r>
                        <a:rPr dirty="0" sz="1000" spc="5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services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4,396,407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4,396,407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T w="28575">
                      <a:solidFill>
                        <a:srgbClr val="DFDEDF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sp>
        <p:nvSpPr>
          <p:cNvPr id="9" name="object 9" descr=""/>
          <p:cNvSpPr txBox="1"/>
          <p:nvPr/>
        </p:nvSpPr>
        <p:spPr>
          <a:xfrm>
            <a:off x="725553" y="5056378"/>
            <a:ext cx="1002030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1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Services</a:t>
            </a:r>
            <a:endParaRPr sz="1000">
              <a:latin typeface="Arial"/>
              <a:cs typeface="Arial"/>
            </a:endParaRPr>
          </a:p>
        </p:txBody>
      </p:sp>
      <p:graphicFrame>
        <p:nvGraphicFramePr>
          <p:cNvPr id="10" name="object 10" descr=""/>
          <p:cNvGraphicFramePr>
            <a:graphicFrameLocks noGrp="1"/>
          </p:cNvGraphicFramePr>
          <p:nvPr/>
        </p:nvGraphicFramePr>
        <p:xfrm>
          <a:off x="685800" y="5263283"/>
          <a:ext cx="8458200" cy="17729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60650"/>
                <a:gridCol w="1931670"/>
                <a:gridCol w="1931670"/>
                <a:gridCol w="1932940"/>
              </a:tblGrid>
              <a:tr h="245110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Fundraising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1910"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1,017,979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191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1910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1,017,979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41910">
                    <a:lnL w="6350">
                      <a:solidFill>
                        <a:srgbClr val="DFDEDF"/>
                      </a:solidFill>
                      <a:prstDash val="solid"/>
                    </a:lnL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Administration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500,621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7625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500,621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40513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00" spc="7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support</a:t>
                      </a:r>
                      <a:r>
                        <a:rPr dirty="0" sz="1000" spc="7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services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1,518,600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1,518,600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40513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00" spc="8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program</a:t>
                      </a:r>
                      <a:r>
                        <a:rPr dirty="0" sz="1000" spc="8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and</a:t>
                      </a:r>
                      <a:r>
                        <a:rPr dirty="0" sz="1000" spc="8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support</a:t>
                      </a:r>
                      <a:r>
                        <a:rPr dirty="0" sz="1000" spc="8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services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5,915,007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99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5,915,007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T w="28575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Change</a:t>
                      </a:r>
                      <a:r>
                        <a:rPr dirty="0" sz="1000" spc="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in</a:t>
                      </a:r>
                      <a:r>
                        <a:rPr dirty="0" sz="1000" spc="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net</a:t>
                      </a:r>
                      <a:r>
                        <a:rPr dirty="0" sz="1000" spc="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assets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(138,125)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929,252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791,127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1435">
                    <a:lnL w="6350">
                      <a:solidFill>
                        <a:srgbClr val="DFDEDF"/>
                      </a:solidFill>
                      <a:prstDash val="solid"/>
                    </a:lnL>
                    <a:lnT w="28575">
                      <a:solidFill>
                        <a:srgbClr val="DFDEDF"/>
                      </a:solidFill>
                      <a:prstDash val="solid"/>
                    </a:lnT>
                    <a:lnB w="635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Net</a:t>
                      </a:r>
                      <a:r>
                        <a:rPr dirty="0" sz="1000" spc="8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assets,</a:t>
                      </a:r>
                      <a:r>
                        <a:rPr dirty="0" sz="1000" spc="8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beginning</a:t>
                      </a:r>
                      <a:r>
                        <a:rPr dirty="0" sz="1000" spc="8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of</a:t>
                      </a:r>
                      <a:r>
                        <a:rPr dirty="0" sz="1000" spc="8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year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2069"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552,523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2069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14,726,957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2069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1000" spc="-10">
                          <a:latin typeface="Arial"/>
                          <a:cs typeface="Arial"/>
                        </a:rPr>
                        <a:t>15,279,480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2069">
                    <a:lnL w="6350">
                      <a:solidFill>
                        <a:srgbClr val="DFDEDF"/>
                      </a:solidFill>
                      <a:prstDash val="solid"/>
                    </a:lnL>
                    <a:lnT w="6350">
                      <a:solidFill>
                        <a:srgbClr val="DFDEDF"/>
                      </a:solidFill>
                      <a:prstDash val="solid"/>
                    </a:lnT>
                    <a:lnB w="28575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marL="40513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Net</a:t>
                      </a:r>
                      <a:r>
                        <a:rPr dirty="0" sz="1000" spc="4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assets,</a:t>
                      </a:r>
                      <a:r>
                        <a:rPr dirty="0" sz="1000" spc="5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end</a:t>
                      </a:r>
                      <a:r>
                        <a:rPr dirty="0" sz="1000" spc="5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>
                          <a:latin typeface="Arial"/>
                          <a:cs typeface="Arial"/>
                        </a:rPr>
                        <a:t>of</a:t>
                      </a:r>
                      <a:r>
                        <a:rPr dirty="0" sz="1000" spc="5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0">
                          <a:latin typeface="Arial"/>
                          <a:cs typeface="Arial"/>
                        </a:rPr>
                        <a:t>year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2069"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3810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 414,398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2069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3810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1000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-10">
                          <a:latin typeface="Arial"/>
                          <a:cs typeface="Arial"/>
                        </a:rPr>
                        <a:t> 15,656,209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2069">
                    <a:lnL w="6350">
                      <a:solidFill>
                        <a:srgbClr val="DFDEDF"/>
                      </a:solidFill>
                      <a:prstDash val="solid"/>
                    </a:lnL>
                    <a:lnR w="6350">
                      <a:solidFill>
                        <a:srgbClr val="DFDEDF"/>
                      </a:solidFill>
                      <a:prstDash val="solid"/>
                    </a:lnR>
                    <a:lnT w="28575">
                      <a:solidFill>
                        <a:srgbClr val="DFDEDF"/>
                      </a:solidFill>
                      <a:prstDash val="solid"/>
                    </a:lnT>
                    <a:lnB w="38100">
                      <a:solidFill>
                        <a:srgbClr val="DFDED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1000" b="1">
                          <a:latin typeface="Arial"/>
                          <a:cs typeface="Arial"/>
                        </a:rPr>
                        <a:t>$</a:t>
                      </a:r>
                      <a:r>
                        <a:rPr dirty="0" sz="1000" spc="45" b="1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 b="1">
                          <a:latin typeface="Arial"/>
                          <a:cs typeface="Arial"/>
                        </a:rPr>
                        <a:t>16,070,607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52069">
                    <a:lnL w="6350">
                      <a:solidFill>
                        <a:srgbClr val="DFDEDF"/>
                      </a:solidFill>
                      <a:prstDash val="solid"/>
                    </a:lnL>
                    <a:lnT w="28575">
                      <a:solidFill>
                        <a:srgbClr val="DFDEDF"/>
                      </a:solidFill>
                      <a:prstDash val="solid"/>
                    </a:lnT>
                    <a:lnB w="38100">
                      <a:solidFill>
                        <a:srgbClr val="DFDEDF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1" name="object 11" descr=""/>
          <p:cNvSpPr txBox="1"/>
          <p:nvPr/>
        </p:nvSpPr>
        <p:spPr>
          <a:xfrm>
            <a:off x="9618920" y="7312456"/>
            <a:ext cx="1365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25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" name="object 12" descr=""/>
          <p:cNvSpPr/>
          <p:nvPr/>
        </p:nvSpPr>
        <p:spPr>
          <a:xfrm>
            <a:off x="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7772400"/>
                </a:move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lnTo>
                  <a:pt x="0" y="777240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1225296" y="0"/>
            <a:ext cx="2176780" cy="7772400"/>
          </a:xfrm>
          <a:custGeom>
            <a:avLst/>
            <a:gdLst/>
            <a:ahLst/>
            <a:cxnLst/>
            <a:rect l="l" t="t" r="r" b="b"/>
            <a:pathLst>
              <a:path w="2176779" h="7772400">
                <a:moveTo>
                  <a:pt x="2176272" y="0"/>
                </a:moveTo>
                <a:lnTo>
                  <a:pt x="0" y="0"/>
                </a:lnTo>
                <a:lnTo>
                  <a:pt x="0" y="7772400"/>
                </a:lnTo>
                <a:lnTo>
                  <a:pt x="2176272" y="7772400"/>
                </a:lnTo>
                <a:lnTo>
                  <a:pt x="2176272" y="0"/>
                </a:lnTo>
                <a:close/>
              </a:path>
            </a:pathLst>
          </a:custGeom>
          <a:solidFill>
            <a:srgbClr val="FCB5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365694" y="831850"/>
            <a:ext cx="1435735" cy="6959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2200" spc="-140" i="0">
                <a:solidFill>
                  <a:srgbClr val="FFFFFF"/>
                </a:solidFill>
                <a:latin typeface="Tahoma"/>
                <a:cs typeface="Tahoma"/>
              </a:rPr>
              <a:t>Golden</a:t>
            </a:r>
            <a:r>
              <a:rPr dirty="0" sz="2200" spc="-28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2200" spc="-114" i="0">
                <a:solidFill>
                  <a:srgbClr val="FFFFFF"/>
                </a:solidFill>
                <a:latin typeface="Tahoma"/>
                <a:cs typeface="Tahoma"/>
              </a:rPr>
              <a:t>Eagle </a:t>
            </a:r>
            <a:r>
              <a:rPr dirty="0" sz="2200" spc="-10" i="0">
                <a:solidFill>
                  <a:srgbClr val="FFFFFF"/>
                </a:solidFill>
                <a:latin typeface="Tahoma"/>
                <a:cs typeface="Tahoma"/>
              </a:rPr>
              <a:t>Society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1365694" y="1637029"/>
            <a:ext cx="1809750" cy="520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83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 </a:t>
            </a:r>
            <a:r>
              <a:rPr dirty="0" sz="1000" spc="-10">
                <a:latin typeface="Arial"/>
                <a:cs typeface="Arial"/>
              </a:rPr>
              <a:t>gratefully </a:t>
            </a:r>
            <a:r>
              <a:rPr dirty="0" sz="1000">
                <a:latin typeface="Arial"/>
                <a:cs typeface="Arial"/>
              </a:rPr>
              <a:t>acknowledges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all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donor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gifts. </a:t>
            </a:r>
            <a:r>
              <a:rPr dirty="0" sz="1000" spc="-25">
                <a:latin typeface="Arial"/>
                <a:cs typeface="Arial"/>
              </a:rPr>
              <a:t>Your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giving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lives.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1365694" y="2297429"/>
            <a:ext cx="1886585" cy="1841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715">
              <a:lnSpc>
                <a:spcPct val="1083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donors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life- </a:t>
            </a:r>
            <a:r>
              <a:rPr dirty="0" sz="1000">
                <a:latin typeface="Arial"/>
                <a:cs typeface="Arial"/>
              </a:rPr>
              <a:t>changing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scholarship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funding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help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HCC’s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ability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offer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latest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technology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training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diverse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 </a:t>
            </a:r>
            <a:r>
              <a:rPr dirty="0" sz="1000">
                <a:latin typeface="Arial"/>
                <a:cs typeface="Arial"/>
              </a:rPr>
              <a:t>body,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across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HCC’s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15</a:t>
            </a:r>
            <a:r>
              <a:rPr dirty="0" sz="1000" spc="-10">
                <a:latin typeface="Arial"/>
                <a:cs typeface="Arial"/>
              </a:rPr>
              <a:t> Centers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Excellence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network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 </a:t>
            </a:r>
            <a:r>
              <a:rPr dirty="0" sz="1000" spc="-10">
                <a:latin typeface="Arial"/>
                <a:cs typeface="Arial"/>
              </a:rPr>
              <a:t>campuses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satellite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centers.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year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change,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donors </a:t>
            </a:r>
            <a:r>
              <a:rPr dirty="0" sz="1000">
                <a:latin typeface="Arial"/>
                <a:cs typeface="Arial"/>
              </a:rPr>
              <a:t>helped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navigate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 </a:t>
            </a:r>
            <a:r>
              <a:rPr dirty="0" sz="1000">
                <a:latin typeface="Arial"/>
                <a:cs typeface="Arial"/>
              </a:rPr>
              <a:t>new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online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learning.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365694" y="4278629"/>
            <a:ext cx="1892300" cy="685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83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Listed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here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donor </a:t>
            </a:r>
            <a:r>
              <a:rPr dirty="0" sz="1000">
                <a:latin typeface="Arial"/>
                <a:cs typeface="Arial"/>
              </a:rPr>
              <a:t>contributions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$250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more made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between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September </a:t>
            </a:r>
            <a:r>
              <a:rPr dirty="0" sz="1000" spc="-55">
                <a:latin typeface="Arial"/>
                <a:cs typeface="Arial"/>
              </a:rPr>
              <a:t>1,</a:t>
            </a:r>
            <a:r>
              <a:rPr dirty="0" sz="1000" spc="-30">
                <a:latin typeface="Arial"/>
                <a:cs typeface="Arial"/>
              </a:rPr>
              <a:t> 2019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August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31,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2020.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67081" y="4738443"/>
            <a:ext cx="716280" cy="23025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5455"/>
              </a:lnSpc>
            </a:pPr>
            <a:r>
              <a:rPr dirty="0" sz="4600" spc="-365">
                <a:solidFill>
                  <a:srgbClr val="FCB525"/>
                </a:solidFill>
                <a:latin typeface="Tahoma"/>
                <a:cs typeface="Tahoma"/>
              </a:rPr>
              <a:t>Donor</a:t>
            </a:r>
            <a:r>
              <a:rPr dirty="0" sz="4600" spc="-5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600" spc="-280">
                <a:solidFill>
                  <a:srgbClr val="FCB525"/>
                </a:solidFill>
                <a:latin typeface="Tahoma"/>
                <a:cs typeface="Tahoma"/>
              </a:rPr>
              <a:t>Roll</a:t>
            </a:r>
            <a:endParaRPr sz="4600">
              <a:latin typeface="Tahoma"/>
              <a:cs typeface="Tahoma"/>
            </a:endParaRPr>
          </a:p>
        </p:txBody>
      </p:sp>
      <p:sp>
        <p:nvSpPr>
          <p:cNvPr id="8" name="object 8" descr=""/>
          <p:cNvSpPr/>
          <p:nvPr/>
        </p:nvSpPr>
        <p:spPr>
          <a:xfrm>
            <a:off x="1001775" y="576346"/>
            <a:ext cx="0" cy="6400800"/>
          </a:xfrm>
          <a:custGeom>
            <a:avLst/>
            <a:gdLst/>
            <a:ahLst/>
            <a:cxnLst/>
            <a:rect l="l" t="t" r="r" b="b"/>
            <a:pathLst>
              <a:path w="0" h="6400800">
                <a:moveTo>
                  <a:pt x="0" y="6400799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 descr=""/>
          <p:cNvSpPr txBox="1"/>
          <p:nvPr/>
        </p:nvSpPr>
        <p:spPr>
          <a:xfrm>
            <a:off x="3644900" y="855979"/>
            <a:ext cx="1978025" cy="6349365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SUMMA</a:t>
            </a:r>
            <a:r>
              <a:rPr dirty="0" sz="900" spc="7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CUM</a:t>
            </a:r>
            <a:r>
              <a:rPr dirty="0" sz="900" spc="8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LAUDE</a:t>
            </a:r>
            <a:r>
              <a:rPr dirty="0" sz="900" spc="8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10" b="1">
                <a:solidFill>
                  <a:srgbClr val="FCB525"/>
                </a:solidFill>
                <a:latin typeface="Arial"/>
                <a:cs typeface="Arial"/>
              </a:rPr>
              <a:t>EAGLES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b="1">
                <a:solidFill>
                  <a:srgbClr val="939598"/>
                </a:solidFill>
                <a:latin typeface="Arial"/>
                <a:cs typeface="Arial"/>
              </a:rPr>
              <a:t>$100,000</a:t>
            </a:r>
            <a:r>
              <a:rPr dirty="0" sz="900" spc="105" b="1">
                <a:solidFill>
                  <a:srgbClr val="939598"/>
                </a:solidFill>
                <a:latin typeface="Arial"/>
                <a:cs typeface="Arial"/>
              </a:rPr>
              <a:t> </a:t>
            </a:r>
            <a:r>
              <a:rPr dirty="0" sz="900" b="1">
                <a:solidFill>
                  <a:srgbClr val="939598"/>
                </a:solidFill>
                <a:latin typeface="Arial"/>
                <a:cs typeface="Arial"/>
              </a:rPr>
              <a:t>and</a:t>
            </a:r>
            <a:r>
              <a:rPr dirty="0" sz="900" spc="110" b="1">
                <a:solidFill>
                  <a:srgbClr val="939598"/>
                </a:solidFill>
                <a:latin typeface="Arial"/>
                <a:cs typeface="Arial"/>
              </a:rPr>
              <a:t> </a:t>
            </a:r>
            <a:r>
              <a:rPr dirty="0" sz="900" spc="-20" b="1">
                <a:solidFill>
                  <a:srgbClr val="939598"/>
                </a:solidFill>
                <a:latin typeface="Arial"/>
                <a:cs typeface="Arial"/>
              </a:rPr>
              <a:t>above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400" spc="-10">
                <a:latin typeface="Arial"/>
                <a:cs typeface="Arial"/>
              </a:rPr>
              <a:t>Deutser</a:t>
            </a:r>
            <a:endParaRPr sz="1400">
              <a:latin typeface="Arial"/>
              <a:cs typeface="Arial"/>
            </a:endParaRPr>
          </a:p>
          <a:p>
            <a:pPr marL="12700" marR="149860">
              <a:lnSpc>
                <a:spcPct val="100000"/>
              </a:lnSpc>
              <a:spcBef>
                <a:spcPts val="359"/>
              </a:spcBef>
            </a:pPr>
            <a:r>
              <a:rPr dirty="0" sz="1400" spc="-20">
                <a:latin typeface="Arial"/>
                <a:cs typeface="Arial"/>
              </a:rPr>
              <a:t>FANUC</a:t>
            </a:r>
            <a:r>
              <a:rPr dirty="0" sz="1400" spc="-65">
                <a:latin typeface="Arial"/>
                <a:cs typeface="Arial"/>
              </a:rPr>
              <a:t> </a:t>
            </a:r>
            <a:r>
              <a:rPr dirty="0" sz="1400" spc="-10">
                <a:latin typeface="Arial"/>
                <a:cs typeface="Arial"/>
              </a:rPr>
              <a:t>America </a:t>
            </a:r>
            <a:r>
              <a:rPr dirty="0" sz="1400">
                <a:latin typeface="Arial"/>
                <a:cs typeface="Arial"/>
              </a:rPr>
              <a:t>Corporation</a:t>
            </a:r>
            <a:r>
              <a:rPr dirty="0" sz="1400" spc="100">
                <a:latin typeface="Arial"/>
                <a:cs typeface="Arial"/>
              </a:rPr>
              <a:t> </a:t>
            </a:r>
            <a:r>
              <a:rPr dirty="0" sz="1400">
                <a:latin typeface="Arial"/>
                <a:cs typeface="Arial"/>
              </a:rPr>
              <a:t>-</a:t>
            </a:r>
            <a:r>
              <a:rPr dirty="0" sz="1400" spc="100">
                <a:latin typeface="Arial"/>
                <a:cs typeface="Arial"/>
              </a:rPr>
              <a:t> </a:t>
            </a:r>
            <a:r>
              <a:rPr dirty="0" sz="1400" spc="-10">
                <a:latin typeface="Arial"/>
                <a:cs typeface="Arial"/>
              </a:rPr>
              <a:t>Robotics</a:t>
            </a:r>
            <a:endParaRPr sz="1400">
              <a:latin typeface="Arial"/>
              <a:cs typeface="Arial"/>
            </a:endParaRPr>
          </a:p>
          <a:p>
            <a:pPr marL="12700" marR="725170">
              <a:lnSpc>
                <a:spcPct val="100000"/>
              </a:lnSpc>
              <a:spcBef>
                <a:spcPts val="359"/>
              </a:spcBef>
            </a:pPr>
            <a:r>
              <a:rPr dirty="0" sz="1400">
                <a:latin typeface="Arial"/>
                <a:cs typeface="Arial"/>
              </a:rPr>
              <a:t>Goldman</a:t>
            </a:r>
            <a:r>
              <a:rPr dirty="0" sz="1400" spc="60">
                <a:latin typeface="Arial"/>
                <a:cs typeface="Arial"/>
              </a:rPr>
              <a:t> </a:t>
            </a:r>
            <a:r>
              <a:rPr dirty="0" sz="1400" spc="-80">
                <a:latin typeface="Arial"/>
                <a:cs typeface="Arial"/>
              </a:rPr>
              <a:t>Sachs </a:t>
            </a:r>
            <a:r>
              <a:rPr dirty="0" sz="1400" spc="-10">
                <a:latin typeface="Arial"/>
                <a:cs typeface="Arial"/>
              </a:rPr>
              <a:t>Foundation</a:t>
            </a:r>
            <a:endParaRPr sz="1400">
              <a:latin typeface="Arial"/>
              <a:cs typeface="Arial"/>
            </a:endParaRPr>
          </a:p>
          <a:p>
            <a:pPr marL="12700" marR="701675">
              <a:lnSpc>
                <a:spcPct val="100000"/>
              </a:lnSpc>
              <a:spcBef>
                <a:spcPts val="359"/>
              </a:spcBef>
            </a:pPr>
            <a:r>
              <a:rPr dirty="0" sz="1400">
                <a:latin typeface="Arial"/>
                <a:cs typeface="Arial"/>
              </a:rPr>
              <a:t>Glenda</a:t>
            </a:r>
            <a:r>
              <a:rPr dirty="0" sz="1400" spc="20">
                <a:latin typeface="Arial"/>
                <a:cs typeface="Arial"/>
              </a:rPr>
              <a:t> </a:t>
            </a:r>
            <a:r>
              <a:rPr dirty="0" sz="1400">
                <a:latin typeface="Arial"/>
                <a:cs typeface="Arial"/>
              </a:rPr>
              <a:t>&amp;</a:t>
            </a:r>
            <a:r>
              <a:rPr dirty="0" sz="1400" spc="20">
                <a:latin typeface="Arial"/>
                <a:cs typeface="Arial"/>
              </a:rPr>
              <a:t> </a:t>
            </a:r>
            <a:r>
              <a:rPr dirty="0" sz="1400" spc="-20">
                <a:latin typeface="Arial"/>
                <a:cs typeface="Arial"/>
              </a:rPr>
              <a:t>David </a:t>
            </a:r>
            <a:r>
              <a:rPr dirty="0" sz="1400" spc="-10">
                <a:latin typeface="Arial"/>
                <a:cs typeface="Arial"/>
              </a:rPr>
              <a:t>Regenbaum</a:t>
            </a:r>
            <a:endParaRPr sz="1400">
              <a:latin typeface="Arial"/>
              <a:cs typeface="Arial"/>
            </a:endParaRPr>
          </a:p>
          <a:p>
            <a:pPr marL="12700" marR="85725">
              <a:lnSpc>
                <a:spcPct val="121400"/>
              </a:lnSpc>
            </a:pPr>
            <a:r>
              <a:rPr dirty="0" sz="1400">
                <a:latin typeface="Arial"/>
                <a:cs typeface="Arial"/>
              </a:rPr>
              <a:t>Carol</a:t>
            </a:r>
            <a:r>
              <a:rPr dirty="0" sz="1400" spc="-60">
                <a:latin typeface="Arial"/>
                <a:cs typeface="Arial"/>
              </a:rPr>
              <a:t> </a:t>
            </a:r>
            <a:r>
              <a:rPr dirty="0" sz="1400">
                <a:latin typeface="Arial"/>
                <a:cs typeface="Arial"/>
              </a:rPr>
              <a:t>L.</a:t>
            </a:r>
            <a:r>
              <a:rPr dirty="0" sz="1400" spc="-55">
                <a:latin typeface="Arial"/>
                <a:cs typeface="Arial"/>
              </a:rPr>
              <a:t> </a:t>
            </a:r>
            <a:r>
              <a:rPr dirty="0" sz="1400" spc="-20">
                <a:latin typeface="Arial"/>
                <a:cs typeface="Arial"/>
              </a:rPr>
              <a:t>Saber Schneider</a:t>
            </a:r>
            <a:r>
              <a:rPr dirty="0" sz="1400">
                <a:latin typeface="Arial"/>
                <a:cs typeface="Arial"/>
              </a:rPr>
              <a:t> National, </a:t>
            </a:r>
            <a:r>
              <a:rPr dirty="0" sz="1400" spc="-20">
                <a:latin typeface="Arial"/>
                <a:cs typeface="Arial"/>
              </a:rPr>
              <a:t>Inc.</a:t>
            </a:r>
            <a:endParaRPr sz="1400">
              <a:latin typeface="Arial"/>
              <a:cs typeface="Arial"/>
            </a:endParaRPr>
          </a:p>
          <a:p>
            <a:pPr marL="12700" marR="273685">
              <a:lnSpc>
                <a:spcPct val="100000"/>
              </a:lnSpc>
              <a:spcBef>
                <a:spcPts val="359"/>
              </a:spcBef>
            </a:pPr>
            <a:r>
              <a:rPr dirty="0" sz="1400" spc="-50">
                <a:latin typeface="Arial"/>
                <a:cs typeface="Arial"/>
              </a:rPr>
              <a:t>Tracy</a:t>
            </a:r>
            <a:r>
              <a:rPr dirty="0" sz="1400" spc="-5">
                <a:latin typeface="Arial"/>
                <a:cs typeface="Arial"/>
              </a:rPr>
              <a:t> </a:t>
            </a:r>
            <a:r>
              <a:rPr dirty="0" sz="1400" spc="-10">
                <a:latin typeface="Arial"/>
                <a:cs typeface="Arial"/>
              </a:rPr>
              <a:t>Vaught</a:t>
            </a:r>
            <a:r>
              <a:rPr dirty="0" sz="1400" spc="-5">
                <a:latin typeface="Arial"/>
                <a:cs typeface="Arial"/>
              </a:rPr>
              <a:t> </a:t>
            </a:r>
            <a:r>
              <a:rPr dirty="0" sz="1400">
                <a:latin typeface="Arial"/>
                <a:cs typeface="Arial"/>
              </a:rPr>
              <a:t>&amp;</a:t>
            </a:r>
            <a:r>
              <a:rPr dirty="0" sz="1400" spc="-5">
                <a:latin typeface="Arial"/>
                <a:cs typeface="Arial"/>
              </a:rPr>
              <a:t> </a:t>
            </a:r>
            <a:r>
              <a:rPr dirty="0" sz="1400" spc="-20">
                <a:latin typeface="Arial"/>
                <a:cs typeface="Arial"/>
              </a:rPr>
              <a:t>Hugo </a:t>
            </a:r>
            <a:r>
              <a:rPr dirty="0" sz="1400" spc="-10">
                <a:latin typeface="Arial"/>
                <a:cs typeface="Arial"/>
              </a:rPr>
              <a:t>Ortega</a:t>
            </a:r>
            <a:endParaRPr sz="1400">
              <a:latin typeface="Arial"/>
              <a:cs typeface="Arial"/>
            </a:endParaRPr>
          </a:p>
          <a:p>
            <a:pPr marL="12700" marR="248920">
              <a:lnSpc>
                <a:spcPct val="100000"/>
              </a:lnSpc>
              <a:spcBef>
                <a:spcPts val="359"/>
              </a:spcBef>
            </a:pPr>
            <a:r>
              <a:rPr dirty="0" sz="1400">
                <a:latin typeface="Arial"/>
                <a:cs typeface="Arial"/>
              </a:rPr>
              <a:t>David</a:t>
            </a:r>
            <a:r>
              <a:rPr dirty="0" sz="1400" spc="-40">
                <a:latin typeface="Arial"/>
                <a:cs typeface="Arial"/>
              </a:rPr>
              <a:t> </a:t>
            </a:r>
            <a:r>
              <a:rPr dirty="0" sz="1400">
                <a:latin typeface="Arial"/>
                <a:cs typeface="Arial"/>
              </a:rPr>
              <a:t>and</a:t>
            </a:r>
            <a:r>
              <a:rPr dirty="0" sz="1400" spc="-40">
                <a:latin typeface="Arial"/>
                <a:cs typeface="Arial"/>
              </a:rPr>
              <a:t> </a:t>
            </a:r>
            <a:r>
              <a:rPr dirty="0" sz="1400" spc="-10">
                <a:latin typeface="Arial"/>
                <a:cs typeface="Arial"/>
              </a:rPr>
              <a:t>Jean</a:t>
            </a:r>
            <a:r>
              <a:rPr dirty="0" sz="1400" spc="-35">
                <a:latin typeface="Arial"/>
                <a:cs typeface="Arial"/>
              </a:rPr>
              <a:t> </a:t>
            </a:r>
            <a:r>
              <a:rPr dirty="0" sz="1400" spc="-20">
                <a:latin typeface="Arial"/>
                <a:cs typeface="Arial"/>
              </a:rPr>
              <a:t>Wiley </a:t>
            </a:r>
            <a:r>
              <a:rPr dirty="0" sz="1400" spc="-10">
                <a:latin typeface="Arial"/>
                <a:cs typeface="Arial"/>
              </a:rPr>
              <a:t>Foundation</a:t>
            </a:r>
            <a:endParaRPr sz="1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MAGNA</a:t>
            </a:r>
            <a:r>
              <a:rPr dirty="0" sz="900" spc="9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CUM</a:t>
            </a:r>
            <a:r>
              <a:rPr dirty="0" sz="900" spc="9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LAUDE</a:t>
            </a:r>
            <a:r>
              <a:rPr dirty="0" sz="900" spc="9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10" b="1">
                <a:solidFill>
                  <a:srgbClr val="FCB525"/>
                </a:solidFill>
                <a:latin typeface="Arial"/>
                <a:cs typeface="Arial"/>
              </a:rPr>
              <a:t>EAGLES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b="1">
                <a:solidFill>
                  <a:srgbClr val="939598"/>
                </a:solidFill>
                <a:latin typeface="Arial"/>
                <a:cs typeface="Arial"/>
              </a:rPr>
              <a:t>$50,000-</a:t>
            </a:r>
            <a:r>
              <a:rPr dirty="0" sz="900" spc="-10" b="1">
                <a:solidFill>
                  <a:srgbClr val="939598"/>
                </a:solidFill>
                <a:latin typeface="Arial"/>
                <a:cs typeface="Arial"/>
              </a:rPr>
              <a:t>$99,999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dirty="0" sz="1300" spc="-10">
                <a:latin typeface="Arial"/>
                <a:cs typeface="Arial"/>
              </a:rPr>
              <a:t>Anonymous</a:t>
            </a:r>
            <a:endParaRPr sz="1300">
              <a:latin typeface="Arial"/>
              <a:cs typeface="Arial"/>
            </a:endParaRPr>
          </a:p>
          <a:p>
            <a:pPr marL="12700" marR="243204">
              <a:lnSpc>
                <a:spcPct val="100000"/>
              </a:lnSpc>
              <a:spcBef>
                <a:spcPts val="360"/>
              </a:spcBef>
            </a:pPr>
            <a:r>
              <a:rPr dirty="0" sz="1300" spc="-65">
                <a:latin typeface="Arial"/>
                <a:cs typeface="Arial"/>
              </a:rPr>
              <a:t>Barnes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&amp;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Noble</a:t>
            </a:r>
            <a:r>
              <a:rPr dirty="0" sz="1300" spc="-10">
                <a:latin typeface="Arial"/>
                <a:cs typeface="Arial"/>
              </a:rPr>
              <a:t> College Booksellers</a:t>
            </a:r>
            <a:endParaRPr sz="1300">
              <a:latin typeface="Arial"/>
              <a:cs typeface="Arial"/>
            </a:endParaRPr>
          </a:p>
          <a:p>
            <a:pPr marL="12700" marR="758190">
              <a:lnSpc>
                <a:spcPct val="123100"/>
              </a:lnSpc>
            </a:pPr>
            <a:r>
              <a:rPr dirty="0" sz="1300" spc="-100">
                <a:latin typeface="Arial"/>
                <a:cs typeface="Arial"/>
              </a:rPr>
              <a:t>BP</a:t>
            </a:r>
            <a:r>
              <a:rPr dirty="0" sz="1300">
                <a:latin typeface="Arial"/>
                <a:cs typeface="Arial"/>
              </a:rPr>
              <a:t> America,</a:t>
            </a:r>
            <a:r>
              <a:rPr dirty="0" sz="1300" spc="-35">
                <a:latin typeface="Arial"/>
                <a:cs typeface="Arial"/>
              </a:rPr>
              <a:t> </a:t>
            </a:r>
            <a:r>
              <a:rPr dirty="0" sz="1300" spc="-20">
                <a:latin typeface="Arial"/>
                <a:cs typeface="Arial"/>
              </a:rPr>
              <a:t>Inc. </a:t>
            </a:r>
            <a:r>
              <a:rPr dirty="0" sz="1300" spc="-10">
                <a:latin typeface="Arial"/>
                <a:cs typeface="Arial"/>
              </a:rPr>
              <a:t>Chevron</a:t>
            </a:r>
            <a:endParaRPr sz="1300">
              <a:latin typeface="Arial"/>
              <a:cs typeface="Arial"/>
            </a:endParaRPr>
          </a:p>
          <a:p>
            <a:pPr marL="104139">
              <a:lnSpc>
                <a:spcPct val="100000"/>
              </a:lnSpc>
            </a:pPr>
            <a:r>
              <a:rPr dirty="0" sz="1300" i="1">
                <a:latin typeface="Arial"/>
                <a:cs typeface="Arial"/>
              </a:rPr>
              <a:t>Mary</a:t>
            </a:r>
            <a:r>
              <a:rPr dirty="0" sz="1300" spc="10" i="1">
                <a:latin typeface="Arial"/>
                <a:cs typeface="Arial"/>
              </a:rPr>
              <a:t> </a:t>
            </a:r>
            <a:r>
              <a:rPr dirty="0" sz="1300" spc="-10" i="1">
                <a:latin typeface="Arial"/>
                <a:cs typeface="Arial"/>
              </a:rPr>
              <a:t>Murrin</a:t>
            </a:r>
            <a:endParaRPr sz="1300">
              <a:latin typeface="Arial"/>
              <a:cs typeface="Arial"/>
            </a:endParaRPr>
          </a:p>
          <a:p>
            <a:pPr marL="12700" marR="102870">
              <a:lnSpc>
                <a:spcPct val="100000"/>
              </a:lnSpc>
              <a:spcBef>
                <a:spcPts val="360"/>
              </a:spcBef>
            </a:pPr>
            <a:r>
              <a:rPr dirty="0" sz="1300">
                <a:latin typeface="Arial"/>
                <a:cs typeface="Arial"/>
              </a:rPr>
              <a:t>Communities</a:t>
            </a:r>
            <a:r>
              <a:rPr dirty="0" sz="1300" spc="-20">
                <a:latin typeface="Arial"/>
                <a:cs typeface="Arial"/>
              </a:rPr>
              <a:t> </a:t>
            </a:r>
            <a:r>
              <a:rPr dirty="0" sz="1300" spc="-10">
                <a:latin typeface="Arial"/>
                <a:cs typeface="Arial"/>
              </a:rPr>
              <a:t>Foundation </a:t>
            </a:r>
            <a:r>
              <a:rPr dirty="0" sz="1300">
                <a:latin typeface="Arial"/>
                <a:cs typeface="Arial"/>
              </a:rPr>
              <a:t>of</a:t>
            </a:r>
            <a:r>
              <a:rPr dirty="0" sz="1300" spc="50">
                <a:latin typeface="Arial"/>
                <a:cs typeface="Arial"/>
              </a:rPr>
              <a:t> </a:t>
            </a:r>
            <a:r>
              <a:rPr dirty="0" sz="1300" spc="-10">
                <a:latin typeface="Arial"/>
                <a:cs typeface="Arial"/>
              </a:rPr>
              <a:t>Texas</a:t>
            </a:r>
            <a:endParaRPr sz="13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360"/>
              </a:spcBef>
            </a:pPr>
            <a:r>
              <a:rPr dirty="0" sz="1300">
                <a:latin typeface="Arial"/>
                <a:cs typeface="Arial"/>
              </a:rPr>
              <a:t>Houston</a:t>
            </a:r>
            <a:r>
              <a:rPr dirty="0" sz="1300" spc="-30">
                <a:latin typeface="Arial"/>
                <a:cs typeface="Arial"/>
              </a:rPr>
              <a:t> </a:t>
            </a:r>
            <a:r>
              <a:rPr dirty="0" sz="1300" spc="-10">
                <a:latin typeface="Arial"/>
                <a:cs typeface="Arial"/>
              </a:rPr>
              <a:t>Livestock</a:t>
            </a:r>
            <a:r>
              <a:rPr dirty="0" sz="1300" spc="-30">
                <a:latin typeface="Arial"/>
                <a:cs typeface="Arial"/>
              </a:rPr>
              <a:t> </a:t>
            </a:r>
            <a:r>
              <a:rPr dirty="0" sz="1300" spc="-20">
                <a:latin typeface="Arial"/>
                <a:cs typeface="Arial"/>
              </a:rPr>
              <a:t>Show</a:t>
            </a:r>
            <a:r>
              <a:rPr dirty="0" sz="1300" spc="-30">
                <a:latin typeface="Arial"/>
                <a:cs typeface="Arial"/>
              </a:rPr>
              <a:t> </a:t>
            </a:r>
            <a:r>
              <a:rPr dirty="0" sz="1300" spc="-50">
                <a:latin typeface="Arial"/>
                <a:cs typeface="Arial"/>
              </a:rPr>
              <a:t>&amp; </a:t>
            </a:r>
            <a:r>
              <a:rPr dirty="0" sz="1300" spc="-10">
                <a:latin typeface="Arial"/>
                <a:cs typeface="Arial"/>
              </a:rPr>
              <a:t>Rodeo</a:t>
            </a:r>
            <a:endParaRPr sz="13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753062" y="901775"/>
            <a:ext cx="1947545" cy="49187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257810">
              <a:lnSpc>
                <a:spcPct val="100000"/>
              </a:lnSpc>
              <a:spcBef>
                <a:spcPts val="100"/>
              </a:spcBef>
            </a:pPr>
            <a:r>
              <a:rPr dirty="0" sz="1300">
                <a:latin typeface="Arial"/>
                <a:cs typeface="Arial"/>
              </a:rPr>
              <a:t>May</a:t>
            </a:r>
            <a:r>
              <a:rPr dirty="0" sz="1300" spc="-3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and</a:t>
            </a:r>
            <a:r>
              <a:rPr dirty="0" sz="1300" spc="-30">
                <a:latin typeface="Arial"/>
                <a:cs typeface="Arial"/>
              </a:rPr>
              <a:t> </a:t>
            </a:r>
            <a:r>
              <a:rPr dirty="0" sz="1300" spc="-25">
                <a:latin typeface="Arial"/>
                <a:cs typeface="Arial"/>
              </a:rPr>
              <a:t>Stanley</a:t>
            </a:r>
            <a:r>
              <a:rPr dirty="0" sz="1300" spc="-30">
                <a:latin typeface="Arial"/>
                <a:cs typeface="Arial"/>
              </a:rPr>
              <a:t> </a:t>
            </a:r>
            <a:r>
              <a:rPr dirty="0" sz="1300" spc="-20">
                <a:latin typeface="Arial"/>
                <a:cs typeface="Arial"/>
              </a:rPr>
              <a:t>Smith </a:t>
            </a:r>
            <a:r>
              <a:rPr dirty="0" sz="1300">
                <a:latin typeface="Arial"/>
                <a:cs typeface="Arial"/>
              </a:rPr>
              <a:t>Charitable </a:t>
            </a:r>
            <a:r>
              <a:rPr dirty="0" sz="1300" spc="-20">
                <a:latin typeface="Arial"/>
                <a:cs typeface="Arial"/>
              </a:rPr>
              <a:t>Trust</a:t>
            </a:r>
            <a:endParaRPr sz="1300">
              <a:latin typeface="Arial"/>
              <a:cs typeface="Arial"/>
            </a:endParaRPr>
          </a:p>
          <a:p>
            <a:pPr marL="12700" marR="497205">
              <a:lnSpc>
                <a:spcPct val="123100"/>
              </a:lnSpc>
            </a:pPr>
            <a:r>
              <a:rPr dirty="0" sz="1300" spc="-60">
                <a:latin typeface="Arial"/>
                <a:cs typeface="Arial"/>
              </a:rPr>
              <a:t>MeTEOR</a:t>
            </a:r>
            <a:r>
              <a:rPr dirty="0" sz="1300">
                <a:latin typeface="Arial"/>
                <a:cs typeface="Arial"/>
              </a:rPr>
              <a:t> </a:t>
            </a:r>
            <a:r>
              <a:rPr dirty="0" sz="1300" spc="-10">
                <a:latin typeface="Arial"/>
                <a:cs typeface="Arial"/>
              </a:rPr>
              <a:t>Education Verizon</a:t>
            </a:r>
            <a:endParaRPr sz="1300">
              <a:latin typeface="Arial"/>
              <a:cs typeface="Arial"/>
            </a:endParaRPr>
          </a:p>
          <a:p>
            <a:pPr marL="12700" marR="122555">
              <a:lnSpc>
                <a:spcPct val="123100"/>
              </a:lnSpc>
            </a:pPr>
            <a:r>
              <a:rPr dirty="0" sz="1300" spc="-20">
                <a:latin typeface="Arial"/>
                <a:cs typeface="Arial"/>
              </a:rPr>
              <a:t>Wells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Fargo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-25">
                <a:latin typeface="Arial"/>
                <a:cs typeface="Arial"/>
              </a:rPr>
              <a:t>Bank,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N.A.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65">
                <a:latin typeface="Arial"/>
                <a:cs typeface="Arial"/>
              </a:rPr>
              <a:t>/ </a:t>
            </a:r>
            <a:r>
              <a:rPr dirty="0" sz="1300" spc="-10">
                <a:latin typeface="Arial"/>
                <a:cs typeface="Arial"/>
              </a:rPr>
              <a:t>Foundation</a:t>
            </a:r>
            <a:endParaRPr sz="13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DEAN’S</a:t>
            </a:r>
            <a:r>
              <a:rPr dirty="0" sz="900" spc="3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35" b="1">
                <a:solidFill>
                  <a:srgbClr val="FCB525"/>
                </a:solidFill>
                <a:latin typeface="Arial"/>
                <a:cs typeface="Arial"/>
              </a:rPr>
              <a:t>LIST</a:t>
            </a:r>
            <a:r>
              <a:rPr dirty="0" sz="900" spc="3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10" b="1">
                <a:solidFill>
                  <a:srgbClr val="FCB525"/>
                </a:solidFill>
                <a:latin typeface="Arial"/>
                <a:cs typeface="Arial"/>
              </a:rPr>
              <a:t>EAGLES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b="1">
                <a:solidFill>
                  <a:srgbClr val="939598"/>
                </a:solidFill>
                <a:latin typeface="Arial"/>
                <a:cs typeface="Arial"/>
              </a:rPr>
              <a:t>$25,000-</a:t>
            </a:r>
            <a:r>
              <a:rPr dirty="0" sz="900" spc="-10" b="1">
                <a:solidFill>
                  <a:srgbClr val="939598"/>
                </a:solidFill>
                <a:latin typeface="Arial"/>
                <a:cs typeface="Arial"/>
              </a:rPr>
              <a:t>$49,999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420"/>
              </a:spcBef>
            </a:pPr>
            <a:r>
              <a:rPr dirty="0" sz="1200" spc="-40">
                <a:latin typeface="Arial"/>
                <a:cs typeface="Arial"/>
              </a:rPr>
              <a:t>Renee</a:t>
            </a:r>
            <a:r>
              <a:rPr dirty="0" sz="1200">
                <a:latin typeface="Arial"/>
                <a:cs typeface="Arial"/>
              </a:rPr>
              <a:t> &amp; Alan</a:t>
            </a:r>
            <a:r>
              <a:rPr dirty="0" sz="1200" spc="5">
                <a:latin typeface="Arial"/>
                <a:cs typeface="Arial"/>
              </a:rPr>
              <a:t> </a:t>
            </a:r>
            <a:r>
              <a:rPr dirty="0" sz="1200" spc="-10">
                <a:latin typeface="Arial"/>
                <a:cs typeface="Arial"/>
              </a:rPr>
              <a:t>Helfman/River Oaks</a:t>
            </a:r>
            <a:r>
              <a:rPr dirty="0" sz="1200" spc="-30">
                <a:latin typeface="Arial"/>
                <a:cs typeface="Arial"/>
              </a:rPr>
              <a:t> </a:t>
            </a:r>
            <a:r>
              <a:rPr dirty="0" sz="1200" spc="-10">
                <a:latin typeface="Arial"/>
                <a:cs typeface="Arial"/>
              </a:rPr>
              <a:t>Chrysler</a:t>
            </a:r>
            <a:r>
              <a:rPr dirty="0" sz="1200" spc="-30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Jeep</a:t>
            </a:r>
            <a:r>
              <a:rPr dirty="0" sz="1200" spc="-30">
                <a:latin typeface="Arial"/>
                <a:cs typeface="Arial"/>
              </a:rPr>
              <a:t> </a:t>
            </a:r>
            <a:r>
              <a:rPr dirty="0" sz="1200" spc="-20">
                <a:latin typeface="Arial"/>
                <a:cs typeface="Arial"/>
              </a:rPr>
              <a:t>Dodge </a:t>
            </a:r>
            <a:r>
              <a:rPr dirty="0" sz="1200" spc="-25">
                <a:latin typeface="Arial"/>
                <a:cs typeface="Arial"/>
              </a:rPr>
              <a:t>Ram</a:t>
            </a:r>
            <a:endParaRPr sz="1200">
              <a:latin typeface="Arial"/>
              <a:cs typeface="Arial"/>
            </a:endParaRPr>
          </a:p>
          <a:p>
            <a:pPr marL="12700" marR="1242695">
              <a:lnSpc>
                <a:spcPct val="125000"/>
              </a:lnSpc>
            </a:pPr>
            <a:r>
              <a:rPr dirty="0" sz="1200" spc="-10">
                <a:latin typeface="Arial"/>
                <a:cs typeface="Arial"/>
              </a:rPr>
              <a:t>LiftFund Macmillan</a:t>
            </a:r>
            <a:endParaRPr sz="1200">
              <a:latin typeface="Arial"/>
              <a:cs typeface="Arial"/>
            </a:endParaRPr>
          </a:p>
          <a:p>
            <a:pPr marL="12700" marR="337820">
              <a:lnSpc>
                <a:spcPct val="100000"/>
              </a:lnSpc>
              <a:spcBef>
                <a:spcPts val="360"/>
              </a:spcBef>
            </a:pPr>
            <a:r>
              <a:rPr dirty="0" sz="1200">
                <a:latin typeface="Arial"/>
                <a:cs typeface="Arial"/>
              </a:rPr>
              <a:t>National</a:t>
            </a:r>
            <a:r>
              <a:rPr dirty="0" sz="1200" spc="40">
                <a:latin typeface="Arial"/>
                <a:cs typeface="Arial"/>
              </a:rPr>
              <a:t> </a:t>
            </a:r>
            <a:r>
              <a:rPr dirty="0" sz="1200" spc="-10">
                <a:latin typeface="Arial"/>
                <a:cs typeface="Arial"/>
              </a:rPr>
              <a:t>Association</a:t>
            </a:r>
            <a:r>
              <a:rPr dirty="0" sz="1200" spc="500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for</a:t>
            </a:r>
            <a:r>
              <a:rPr dirty="0" sz="1200" spc="65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Community</a:t>
            </a:r>
            <a:r>
              <a:rPr dirty="0" sz="1200" spc="70">
                <a:latin typeface="Arial"/>
                <a:cs typeface="Arial"/>
              </a:rPr>
              <a:t> </a:t>
            </a:r>
            <a:r>
              <a:rPr dirty="0" sz="1200" spc="-10">
                <a:latin typeface="Arial"/>
                <a:cs typeface="Arial"/>
              </a:rPr>
              <a:t>College Entrepreneurship</a:t>
            </a:r>
            <a:endParaRPr sz="1200">
              <a:latin typeface="Arial"/>
              <a:cs typeface="Arial"/>
            </a:endParaRPr>
          </a:p>
          <a:p>
            <a:pPr marL="12700" marR="413384">
              <a:lnSpc>
                <a:spcPct val="125000"/>
              </a:lnSpc>
            </a:pPr>
            <a:r>
              <a:rPr dirty="0" sz="1200">
                <a:latin typeface="Arial"/>
                <a:cs typeface="Arial"/>
              </a:rPr>
              <a:t>Network</a:t>
            </a:r>
            <a:r>
              <a:rPr dirty="0" sz="1200" spc="25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Box</a:t>
            </a:r>
            <a:r>
              <a:rPr dirty="0" sz="1200" spc="25">
                <a:latin typeface="Arial"/>
                <a:cs typeface="Arial"/>
              </a:rPr>
              <a:t> </a:t>
            </a:r>
            <a:r>
              <a:rPr dirty="0" sz="1200" spc="-55">
                <a:latin typeface="Arial"/>
                <a:cs typeface="Arial"/>
              </a:rPr>
              <a:t>USA</a:t>
            </a:r>
            <a:r>
              <a:rPr dirty="0" sz="1200" spc="25">
                <a:latin typeface="Arial"/>
                <a:cs typeface="Arial"/>
              </a:rPr>
              <a:t> </a:t>
            </a:r>
            <a:r>
              <a:rPr dirty="0" sz="1200" spc="-65">
                <a:latin typeface="Arial"/>
                <a:cs typeface="Arial"/>
              </a:rPr>
              <a:t>LLC </a:t>
            </a:r>
            <a:r>
              <a:rPr dirty="0" sz="1200" spc="-60">
                <a:latin typeface="Arial"/>
                <a:cs typeface="Arial"/>
              </a:rPr>
              <a:t>PBK,</a:t>
            </a:r>
            <a:r>
              <a:rPr dirty="0" sz="1200" spc="-10">
                <a:latin typeface="Arial"/>
                <a:cs typeface="Arial"/>
              </a:rPr>
              <a:t> </a:t>
            </a:r>
            <a:r>
              <a:rPr dirty="0" sz="1200" spc="-20">
                <a:latin typeface="Arial"/>
                <a:cs typeface="Arial"/>
              </a:rPr>
              <a:t>Inc.</a:t>
            </a:r>
            <a:endParaRPr sz="1200">
              <a:latin typeface="Arial"/>
              <a:cs typeface="Arial"/>
            </a:endParaRPr>
          </a:p>
          <a:p>
            <a:pPr marL="97155">
              <a:lnSpc>
                <a:spcPct val="100000"/>
              </a:lnSpc>
            </a:pPr>
            <a:r>
              <a:rPr dirty="0" sz="1200" spc="-50" i="1">
                <a:latin typeface="Arial"/>
                <a:cs typeface="Arial"/>
              </a:rPr>
              <a:t>Roy</a:t>
            </a:r>
            <a:r>
              <a:rPr dirty="0" sz="1200" spc="-25" i="1">
                <a:latin typeface="Arial"/>
                <a:cs typeface="Arial"/>
              </a:rPr>
              <a:t> </a:t>
            </a:r>
            <a:r>
              <a:rPr dirty="0" sz="1200" spc="-10" i="1">
                <a:latin typeface="Arial"/>
                <a:cs typeface="Arial"/>
              </a:rPr>
              <a:t>Montalbano</a:t>
            </a:r>
            <a:endParaRPr sz="1200">
              <a:latin typeface="Arial"/>
              <a:cs typeface="Arial"/>
            </a:endParaRPr>
          </a:p>
          <a:p>
            <a:pPr marL="12700" marR="730885">
              <a:lnSpc>
                <a:spcPct val="125000"/>
              </a:lnSpc>
            </a:pPr>
            <a:r>
              <a:rPr dirty="0" sz="1200" spc="-10">
                <a:latin typeface="Arial"/>
                <a:cs typeface="Arial"/>
              </a:rPr>
              <a:t>Petrochem </a:t>
            </a:r>
            <a:r>
              <a:rPr dirty="0" sz="1200" spc="-20">
                <a:latin typeface="Arial"/>
                <a:cs typeface="Arial"/>
              </a:rPr>
              <a:t>Works </a:t>
            </a:r>
            <a:r>
              <a:rPr dirty="0" sz="1200" spc="-90">
                <a:latin typeface="Arial"/>
                <a:cs typeface="Arial"/>
              </a:rPr>
              <a:t>PVF</a:t>
            </a:r>
            <a:r>
              <a:rPr dirty="0" sz="1200" spc="20">
                <a:latin typeface="Arial"/>
                <a:cs typeface="Arial"/>
              </a:rPr>
              <a:t> </a:t>
            </a:r>
            <a:r>
              <a:rPr dirty="0" sz="1200" spc="-10">
                <a:latin typeface="Arial"/>
                <a:cs typeface="Arial"/>
              </a:rPr>
              <a:t>Roundtable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200" spc="-10">
                <a:latin typeface="Arial"/>
                <a:cs typeface="Arial"/>
              </a:rPr>
              <a:t>Volunteers </a:t>
            </a:r>
            <a:r>
              <a:rPr dirty="0" sz="1200">
                <a:latin typeface="Arial"/>
                <a:cs typeface="Arial"/>
              </a:rPr>
              <a:t>of</a:t>
            </a:r>
            <a:r>
              <a:rPr dirty="0" sz="1200" spc="-5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America</a:t>
            </a:r>
            <a:r>
              <a:rPr dirty="0" sz="1200" spc="-5">
                <a:latin typeface="Arial"/>
                <a:cs typeface="Arial"/>
              </a:rPr>
              <a:t> </a:t>
            </a:r>
            <a:r>
              <a:rPr dirty="0" sz="1200" spc="-30">
                <a:latin typeface="Arial"/>
                <a:cs typeface="Arial"/>
              </a:rPr>
              <a:t>Texas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753110" y="5974079"/>
            <a:ext cx="1946275" cy="124968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HEAD</a:t>
            </a:r>
            <a:r>
              <a:rPr dirty="0" sz="900" spc="3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OF</a:t>
            </a:r>
            <a:r>
              <a:rPr dirty="0" sz="900" spc="3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THE</a:t>
            </a:r>
            <a:r>
              <a:rPr dirty="0" sz="900" spc="3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45" b="1">
                <a:solidFill>
                  <a:srgbClr val="FCB525"/>
                </a:solidFill>
                <a:latin typeface="Arial"/>
                <a:cs typeface="Arial"/>
              </a:rPr>
              <a:t>CLASS</a:t>
            </a:r>
            <a:r>
              <a:rPr dirty="0" sz="900" spc="3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10" b="1">
                <a:solidFill>
                  <a:srgbClr val="FCB525"/>
                </a:solidFill>
                <a:latin typeface="Arial"/>
                <a:cs typeface="Arial"/>
              </a:rPr>
              <a:t>EAGLES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b="1">
                <a:solidFill>
                  <a:srgbClr val="939598"/>
                </a:solidFill>
                <a:latin typeface="Arial"/>
                <a:cs typeface="Arial"/>
              </a:rPr>
              <a:t>$10,000-</a:t>
            </a:r>
            <a:r>
              <a:rPr dirty="0" sz="900" spc="-10" b="1">
                <a:solidFill>
                  <a:srgbClr val="939598"/>
                </a:solidFill>
                <a:latin typeface="Arial"/>
                <a:cs typeface="Arial"/>
              </a:rPr>
              <a:t>$24,999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27299"/>
              </a:lnSpc>
              <a:spcBef>
                <a:spcPts val="40"/>
              </a:spcBef>
            </a:pPr>
            <a:r>
              <a:rPr dirty="0" sz="1100">
                <a:latin typeface="Arial"/>
                <a:cs typeface="Arial"/>
              </a:rPr>
              <a:t>Academy</a:t>
            </a:r>
            <a:r>
              <a:rPr dirty="0" sz="1100" spc="40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for</a:t>
            </a:r>
            <a:r>
              <a:rPr dirty="0" sz="1100" spc="4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Lifelong</a:t>
            </a:r>
            <a:r>
              <a:rPr dirty="0" sz="1100" spc="45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Learning </a:t>
            </a:r>
            <a:r>
              <a:rPr dirty="0" sz="1100">
                <a:latin typeface="Arial"/>
                <a:cs typeface="Arial"/>
              </a:rPr>
              <a:t>Arena</a:t>
            </a:r>
            <a:r>
              <a:rPr dirty="0" sz="1100" spc="-35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Foundation</a:t>
            </a:r>
            <a:endParaRPr sz="1100">
              <a:latin typeface="Arial"/>
              <a:cs typeface="Arial"/>
            </a:endParaRPr>
          </a:p>
          <a:p>
            <a:pPr marL="12700" marR="529590">
              <a:lnSpc>
                <a:spcPct val="127299"/>
              </a:lnSpc>
            </a:pPr>
            <a:r>
              <a:rPr dirty="0" sz="1100">
                <a:latin typeface="Arial"/>
                <a:cs typeface="Arial"/>
              </a:rPr>
              <a:t>Wren</a:t>
            </a:r>
            <a:r>
              <a:rPr dirty="0" sz="1100" spc="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M.</a:t>
            </a:r>
            <a:r>
              <a:rPr dirty="0" sz="1100" spc="5">
                <a:latin typeface="Arial"/>
                <a:cs typeface="Arial"/>
              </a:rPr>
              <a:t> </a:t>
            </a:r>
            <a:r>
              <a:rPr dirty="0" sz="1100" spc="-20">
                <a:latin typeface="Arial"/>
                <a:cs typeface="Arial"/>
              </a:rPr>
              <a:t>Bump </a:t>
            </a:r>
            <a:r>
              <a:rPr dirty="0" sz="1100">
                <a:latin typeface="Arial"/>
                <a:cs typeface="Arial"/>
              </a:rPr>
              <a:t>Cadence</a:t>
            </a:r>
            <a:r>
              <a:rPr dirty="0" sz="1100" spc="-30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Bancorp</a:t>
            </a:r>
            <a:r>
              <a:rPr dirty="0" sz="1100" spc="-25">
                <a:latin typeface="Arial"/>
                <a:cs typeface="Arial"/>
              </a:rPr>
              <a:t> </a:t>
            </a:r>
            <a:r>
              <a:rPr dirty="0" sz="1100" spc="-50">
                <a:latin typeface="Arial"/>
                <a:cs typeface="Arial"/>
              </a:rPr>
              <a:t>LLC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7861322" y="855865"/>
            <a:ext cx="1969135" cy="4916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730250">
              <a:lnSpc>
                <a:spcPct val="127200"/>
              </a:lnSpc>
              <a:spcBef>
                <a:spcPts val="100"/>
              </a:spcBef>
            </a:pPr>
            <a:r>
              <a:rPr dirty="0" sz="1100">
                <a:latin typeface="Arial"/>
                <a:cs typeface="Arial"/>
              </a:rPr>
              <a:t>Capital</a:t>
            </a:r>
            <a:r>
              <a:rPr dirty="0" sz="1100" spc="3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One,</a:t>
            </a:r>
            <a:r>
              <a:rPr dirty="0" sz="1100" spc="40">
                <a:latin typeface="Arial"/>
                <a:cs typeface="Arial"/>
              </a:rPr>
              <a:t> </a:t>
            </a:r>
            <a:r>
              <a:rPr dirty="0" sz="1100" spc="-20">
                <a:latin typeface="Arial"/>
                <a:cs typeface="Arial"/>
              </a:rPr>
              <a:t>N.A. </a:t>
            </a:r>
            <a:r>
              <a:rPr dirty="0" sz="1100">
                <a:latin typeface="Arial"/>
                <a:cs typeface="Arial"/>
              </a:rPr>
              <a:t>CenterPoint</a:t>
            </a:r>
            <a:r>
              <a:rPr dirty="0" sz="1100" spc="-25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Energy</a:t>
            </a:r>
            <a:endParaRPr sz="1100">
              <a:latin typeface="Arial"/>
              <a:cs typeface="Arial"/>
            </a:endParaRPr>
          </a:p>
          <a:p>
            <a:pPr marL="90170">
              <a:lnSpc>
                <a:spcPct val="100000"/>
              </a:lnSpc>
            </a:pPr>
            <a:r>
              <a:rPr dirty="0" sz="1100" spc="-30" i="1">
                <a:latin typeface="Arial"/>
                <a:cs typeface="Arial"/>
              </a:rPr>
              <a:t>Tracy</a:t>
            </a:r>
            <a:r>
              <a:rPr dirty="0" sz="1100" spc="-40" i="1">
                <a:latin typeface="Arial"/>
                <a:cs typeface="Arial"/>
              </a:rPr>
              <a:t> </a:t>
            </a:r>
            <a:r>
              <a:rPr dirty="0" sz="1100" spc="-20" i="1">
                <a:latin typeface="Arial"/>
                <a:cs typeface="Arial"/>
              </a:rPr>
              <a:t>Janda</a:t>
            </a:r>
            <a:endParaRPr sz="1100">
              <a:latin typeface="Arial"/>
              <a:cs typeface="Arial"/>
            </a:endParaRPr>
          </a:p>
          <a:p>
            <a:pPr marL="12700" marR="221615">
              <a:lnSpc>
                <a:spcPct val="127200"/>
              </a:lnSpc>
            </a:pPr>
            <a:r>
              <a:rPr dirty="0" sz="1100">
                <a:latin typeface="Arial"/>
                <a:cs typeface="Arial"/>
              </a:rPr>
              <a:t>Chancellor</a:t>
            </a:r>
            <a:r>
              <a:rPr dirty="0" sz="1100" spc="-55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Excellence</a:t>
            </a:r>
            <a:r>
              <a:rPr dirty="0" sz="1100" spc="-55">
                <a:latin typeface="Arial"/>
                <a:cs typeface="Arial"/>
              </a:rPr>
              <a:t> </a:t>
            </a:r>
            <a:r>
              <a:rPr dirty="0" sz="1100" spc="-20">
                <a:latin typeface="Arial"/>
                <a:cs typeface="Arial"/>
              </a:rPr>
              <a:t>Fund </a:t>
            </a:r>
            <a:r>
              <a:rPr dirty="0" sz="1100" spc="-25">
                <a:latin typeface="Arial"/>
                <a:cs typeface="Arial"/>
              </a:rPr>
              <a:t>East</a:t>
            </a:r>
            <a:r>
              <a:rPr dirty="0" sz="1100" spc="-4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End</a:t>
            </a:r>
            <a:r>
              <a:rPr dirty="0" sz="1100" spc="-45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District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100" spc="-10">
                <a:latin typeface="Arial"/>
                <a:cs typeface="Arial"/>
              </a:rPr>
              <a:t>eEvents</a:t>
            </a:r>
            <a:endParaRPr sz="1100">
              <a:latin typeface="Arial"/>
              <a:cs typeface="Arial"/>
            </a:endParaRPr>
          </a:p>
          <a:p>
            <a:pPr marL="12700" marR="539750">
              <a:lnSpc>
                <a:spcPct val="100000"/>
              </a:lnSpc>
              <a:spcBef>
                <a:spcPts val="360"/>
              </a:spcBef>
            </a:pPr>
            <a:r>
              <a:rPr dirty="0" sz="1100">
                <a:latin typeface="Arial"/>
                <a:cs typeface="Arial"/>
              </a:rPr>
              <a:t>Fort</a:t>
            </a:r>
            <a:r>
              <a:rPr dirty="0" sz="1100" spc="20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Bend</a:t>
            </a:r>
            <a:r>
              <a:rPr dirty="0" sz="1100" spc="20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Chamber</a:t>
            </a:r>
            <a:r>
              <a:rPr dirty="0" sz="1100" spc="25">
                <a:latin typeface="Arial"/>
                <a:cs typeface="Arial"/>
              </a:rPr>
              <a:t> </a:t>
            </a:r>
            <a:r>
              <a:rPr dirty="0" sz="1100" spc="-25">
                <a:latin typeface="Arial"/>
                <a:cs typeface="Arial"/>
              </a:rPr>
              <a:t>of </a:t>
            </a:r>
            <a:r>
              <a:rPr dirty="0" sz="1100" spc="-10">
                <a:latin typeface="Arial"/>
                <a:cs typeface="Arial"/>
              </a:rPr>
              <a:t>Commerce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ct val="127200"/>
              </a:lnSpc>
            </a:pPr>
            <a:r>
              <a:rPr dirty="0" sz="1100">
                <a:latin typeface="Arial"/>
                <a:cs typeface="Arial"/>
              </a:rPr>
              <a:t>Julia</a:t>
            </a:r>
            <a:r>
              <a:rPr dirty="0" sz="1100" spc="-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&amp;</a:t>
            </a:r>
            <a:r>
              <a:rPr dirty="0" sz="1100" spc="-5">
                <a:latin typeface="Arial"/>
                <a:cs typeface="Arial"/>
              </a:rPr>
              <a:t> </a:t>
            </a:r>
            <a:r>
              <a:rPr dirty="0" sz="1100" spc="-35">
                <a:latin typeface="Arial"/>
                <a:cs typeface="Arial"/>
              </a:rPr>
              <a:t>Russell</a:t>
            </a:r>
            <a:r>
              <a:rPr dirty="0" sz="1100">
                <a:latin typeface="Arial"/>
                <a:cs typeface="Arial"/>
              </a:rPr>
              <a:t> M.</a:t>
            </a:r>
            <a:r>
              <a:rPr dirty="0" sz="1100" spc="-5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Frankel </a:t>
            </a:r>
            <a:r>
              <a:rPr dirty="0" sz="1100">
                <a:latin typeface="Arial"/>
                <a:cs typeface="Arial"/>
              </a:rPr>
              <a:t>Goodwill</a:t>
            </a:r>
            <a:r>
              <a:rPr dirty="0" sz="1100" spc="60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Industries</a:t>
            </a:r>
            <a:r>
              <a:rPr dirty="0" sz="1100" spc="6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of</a:t>
            </a:r>
            <a:r>
              <a:rPr dirty="0" sz="1100" spc="60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Houston</a:t>
            </a:r>
            <a:endParaRPr sz="1100">
              <a:latin typeface="Arial"/>
              <a:cs typeface="Arial"/>
            </a:endParaRPr>
          </a:p>
          <a:p>
            <a:pPr marL="12700" marR="36830">
              <a:lnSpc>
                <a:spcPct val="100000"/>
              </a:lnSpc>
              <a:spcBef>
                <a:spcPts val="360"/>
              </a:spcBef>
            </a:pPr>
            <a:r>
              <a:rPr dirty="0" sz="1100" spc="-20">
                <a:latin typeface="Arial"/>
                <a:cs typeface="Arial"/>
              </a:rPr>
              <a:t>Elaine</a:t>
            </a:r>
            <a:r>
              <a:rPr dirty="0" sz="1100" spc="-3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Helfman,</a:t>
            </a:r>
            <a:r>
              <a:rPr dirty="0" sz="1100" spc="-35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Sheri</a:t>
            </a:r>
            <a:r>
              <a:rPr dirty="0" sz="1100" spc="-35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Feldman </a:t>
            </a:r>
            <a:r>
              <a:rPr dirty="0" sz="1100">
                <a:latin typeface="Arial"/>
                <a:cs typeface="Arial"/>
              </a:rPr>
              <a:t>and</a:t>
            </a:r>
            <a:r>
              <a:rPr dirty="0" sz="1100" spc="-15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Sandi </a:t>
            </a:r>
            <a:r>
              <a:rPr dirty="0" sz="1100">
                <a:latin typeface="Arial"/>
                <a:cs typeface="Arial"/>
              </a:rPr>
              <a:t>&amp;</a:t>
            </a:r>
            <a:r>
              <a:rPr dirty="0" sz="1100" spc="-10">
                <a:latin typeface="Arial"/>
                <a:cs typeface="Arial"/>
              </a:rPr>
              <a:t> </a:t>
            </a:r>
            <a:r>
              <a:rPr dirty="0" sz="1100" spc="-20">
                <a:latin typeface="Arial"/>
                <a:cs typeface="Arial"/>
              </a:rPr>
              <a:t>Steven</a:t>
            </a:r>
            <a:r>
              <a:rPr dirty="0" sz="1100" spc="-10">
                <a:latin typeface="Arial"/>
                <a:cs typeface="Arial"/>
              </a:rPr>
              <a:t> </a:t>
            </a:r>
            <a:r>
              <a:rPr dirty="0" sz="1100" spc="-20">
                <a:latin typeface="Arial"/>
                <a:cs typeface="Arial"/>
              </a:rPr>
              <a:t>Wolf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100" spc="-45">
                <a:latin typeface="Arial"/>
                <a:cs typeface="Arial"/>
              </a:rPr>
              <a:t>Susan</a:t>
            </a:r>
            <a:r>
              <a:rPr dirty="0" sz="1100" spc="-35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Akers</a:t>
            </a:r>
            <a:r>
              <a:rPr dirty="0" sz="1100" spc="-35">
                <a:latin typeface="Arial"/>
                <a:cs typeface="Arial"/>
              </a:rPr>
              <a:t> </a:t>
            </a:r>
            <a:r>
              <a:rPr dirty="0" sz="1100" spc="-20">
                <a:latin typeface="Arial"/>
                <a:cs typeface="Arial"/>
              </a:rPr>
              <a:t>Hirtz</a:t>
            </a:r>
            <a:endParaRPr sz="1100">
              <a:latin typeface="Arial"/>
              <a:cs typeface="Arial"/>
            </a:endParaRPr>
          </a:p>
          <a:p>
            <a:pPr marL="12700" marR="154305">
              <a:lnSpc>
                <a:spcPct val="100000"/>
              </a:lnSpc>
              <a:spcBef>
                <a:spcPts val="360"/>
              </a:spcBef>
            </a:pPr>
            <a:r>
              <a:rPr dirty="0" sz="1100">
                <a:latin typeface="Arial"/>
                <a:cs typeface="Arial"/>
              </a:rPr>
              <a:t>InterLinc</a:t>
            </a:r>
            <a:r>
              <a:rPr dirty="0" sz="1100" spc="90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Mortgage</a:t>
            </a:r>
            <a:r>
              <a:rPr dirty="0" sz="1100" spc="95">
                <a:latin typeface="Arial"/>
                <a:cs typeface="Arial"/>
              </a:rPr>
              <a:t> </a:t>
            </a:r>
            <a:r>
              <a:rPr dirty="0" sz="1100" spc="-20">
                <a:latin typeface="Arial"/>
                <a:cs typeface="Arial"/>
              </a:rPr>
              <a:t>Services, </a:t>
            </a:r>
            <a:r>
              <a:rPr dirty="0" sz="1100" spc="-25">
                <a:latin typeface="Arial"/>
                <a:cs typeface="Arial"/>
              </a:rPr>
              <a:t>LLC</a:t>
            </a:r>
            <a:endParaRPr sz="1100">
              <a:latin typeface="Arial"/>
              <a:cs typeface="Arial"/>
            </a:endParaRPr>
          </a:p>
          <a:p>
            <a:pPr marL="12700" marR="493395">
              <a:lnSpc>
                <a:spcPct val="127200"/>
              </a:lnSpc>
            </a:pPr>
            <a:r>
              <a:rPr dirty="0" sz="1100">
                <a:latin typeface="Arial"/>
                <a:cs typeface="Arial"/>
              </a:rPr>
              <a:t>Julie</a:t>
            </a:r>
            <a:r>
              <a:rPr dirty="0" sz="1100" spc="-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&amp;</a:t>
            </a:r>
            <a:r>
              <a:rPr dirty="0" sz="1100" spc="-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David</a:t>
            </a:r>
            <a:r>
              <a:rPr dirty="0" sz="1100" spc="-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D.</a:t>
            </a:r>
            <a:r>
              <a:rPr dirty="0" sz="1100" spc="-5">
                <a:latin typeface="Arial"/>
                <a:cs typeface="Arial"/>
              </a:rPr>
              <a:t> </a:t>
            </a:r>
            <a:r>
              <a:rPr dirty="0" sz="1100" spc="-25">
                <a:latin typeface="Arial"/>
                <a:cs typeface="Arial"/>
              </a:rPr>
              <a:t>Itz </a:t>
            </a:r>
            <a:r>
              <a:rPr dirty="0" sz="1100">
                <a:latin typeface="Arial"/>
                <a:cs typeface="Arial"/>
              </a:rPr>
              <a:t>JPMorgan</a:t>
            </a:r>
            <a:r>
              <a:rPr dirty="0" sz="1100" spc="-20">
                <a:latin typeface="Arial"/>
                <a:cs typeface="Arial"/>
              </a:rPr>
              <a:t> </a:t>
            </a:r>
            <a:r>
              <a:rPr dirty="0" sz="1100" spc="-25">
                <a:latin typeface="Arial"/>
                <a:cs typeface="Arial"/>
              </a:rPr>
              <a:t>Chase</a:t>
            </a:r>
            <a:r>
              <a:rPr dirty="0" sz="1100" spc="-20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&amp;</a:t>
            </a:r>
            <a:r>
              <a:rPr dirty="0" sz="1100" spc="-15">
                <a:latin typeface="Arial"/>
                <a:cs typeface="Arial"/>
              </a:rPr>
              <a:t> </a:t>
            </a:r>
            <a:r>
              <a:rPr dirty="0" sz="1100" spc="-25">
                <a:latin typeface="Arial"/>
                <a:cs typeface="Arial"/>
              </a:rPr>
              <a:t>Co.</a:t>
            </a:r>
            <a:endParaRPr sz="1100">
              <a:latin typeface="Arial"/>
              <a:cs typeface="Arial"/>
            </a:endParaRPr>
          </a:p>
          <a:p>
            <a:pPr marL="12700" marR="86995">
              <a:lnSpc>
                <a:spcPct val="127299"/>
              </a:lnSpc>
            </a:pPr>
            <a:r>
              <a:rPr dirty="0" sz="1100">
                <a:latin typeface="Arial"/>
                <a:cs typeface="Arial"/>
              </a:rPr>
              <a:t>Elizabeth</a:t>
            </a:r>
            <a:r>
              <a:rPr dirty="0" sz="1100" spc="-30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&amp;</a:t>
            </a:r>
            <a:r>
              <a:rPr dirty="0" sz="1100" spc="-30">
                <a:latin typeface="Arial"/>
                <a:cs typeface="Arial"/>
              </a:rPr>
              <a:t> </a:t>
            </a:r>
            <a:r>
              <a:rPr dirty="0" sz="1100" spc="-20">
                <a:latin typeface="Arial"/>
                <a:cs typeface="Arial"/>
              </a:rPr>
              <a:t>Cesar</a:t>
            </a:r>
            <a:r>
              <a:rPr dirty="0" sz="1100" spc="-30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Maldonado </a:t>
            </a:r>
            <a:r>
              <a:rPr dirty="0" sz="1100">
                <a:latin typeface="Arial"/>
                <a:cs typeface="Arial"/>
              </a:rPr>
              <a:t>Northern</a:t>
            </a:r>
            <a:r>
              <a:rPr dirty="0" sz="1100" spc="45">
                <a:latin typeface="Arial"/>
                <a:cs typeface="Arial"/>
              </a:rPr>
              <a:t> </a:t>
            </a:r>
            <a:r>
              <a:rPr dirty="0" sz="1100" spc="-20">
                <a:latin typeface="Arial"/>
                <a:cs typeface="Arial"/>
              </a:rPr>
              <a:t>Trust</a:t>
            </a:r>
            <a:r>
              <a:rPr dirty="0" sz="1100" spc="45">
                <a:latin typeface="Arial"/>
                <a:cs typeface="Arial"/>
              </a:rPr>
              <a:t> </a:t>
            </a:r>
            <a:r>
              <a:rPr dirty="0" sz="1100" spc="-20">
                <a:latin typeface="Arial"/>
                <a:cs typeface="Arial"/>
              </a:rPr>
              <a:t>Bank</a:t>
            </a:r>
            <a:r>
              <a:rPr dirty="0" sz="1100" spc="4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of</a:t>
            </a:r>
            <a:r>
              <a:rPr dirty="0" sz="1100" spc="45">
                <a:latin typeface="Arial"/>
                <a:cs typeface="Arial"/>
              </a:rPr>
              <a:t> </a:t>
            </a:r>
            <a:r>
              <a:rPr dirty="0" sz="1100" spc="-20">
                <a:latin typeface="Arial"/>
                <a:cs typeface="Arial"/>
              </a:rPr>
              <a:t>Texas</a:t>
            </a:r>
            <a:endParaRPr sz="1100">
              <a:latin typeface="Arial"/>
              <a:cs typeface="Arial"/>
            </a:endParaRPr>
          </a:p>
          <a:p>
            <a:pPr marL="90170">
              <a:lnSpc>
                <a:spcPct val="100000"/>
              </a:lnSpc>
            </a:pPr>
            <a:r>
              <a:rPr dirty="0" sz="1100" spc="-50" i="1">
                <a:latin typeface="Arial"/>
                <a:cs typeface="Arial"/>
              </a:rPr>
              <a:t>Ryan</a:t>
            </a:r>
            <a:r>
              <a:rPr dirty="0" sz="1100" spc="-10" i="1">
                <a:latin typeface="Arial"/>
                <a:cs typeface="Arial"/>
              </a:rPr>
              <a:t> McCauley</a:t>
            </a:r>
            <a:endParaRPr sz="1100">
              <a:latin typeface="Arial"/>
              <a:cs typeface="Arial"/>
            </a:endParaRPr>
          </a:p>
          <a:p>
            <a:pPr marL="12700" marR="398145">
              <a:lnSpc>
                <a:spcPct val="127299"/>
              </a:lnSpc>
            </a:pPr>
            <a:r>
              <a:rPr dirty="0" sz="1100" spc="-25">
                <a:latin typeface="Arial"/>
                <a:cs typeface="Arial"/>
              </a:rPr>
              <a:t>Strake</a:t>
            </a:r>
            <a:r>
              <a:rPr dirty="0" sz="1100" spc="-20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Foundation </a:t>
            </a:r>
            <a:r>
              <a:rPr dirty="0" sz="1100">
                <a:latin typeface="Arial"/>
                <a:cs typeface="Arial"/>
              </a:rPr>
              <a:t>Thompson</a:t>
            </a:r>
            <a:r>
              <a:rPr dirty="0" sz="1100" spc="7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&amp;</a:t>
            </a:r>
            <a:r>
              <a:rPr dirty="0" sz="1100" spc="75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Horton</a:t>
            </a:r>
            <a:r>
              <a:rPr dirty="0" sz="1100" spc="75">
                <a:latin typeface="Arial"/>
                <a:cs typeface="Arial"/>
              </a:rPr>
              <a:t> </a:t>
            </a:r>
            <a:r>
              <a:rPr dirty="0" sz="1100" spc="-60">
                <a:latin typeface="Arial"/>
                <a:cs typeface="Arial"/>
              </a:rPr>
              <a:t>LLP </a:t>
            </a:r>
            <a:r>
              <a:rPr dirty="0" sz="1100" spc="-25">
                <a:latin typeface="Arial"/>
                <a:cs typeface="Arial"/>
              </a:rPr>
              <a:t>Massey</a:t>
            </a:r>
            <a:r>
              <a:rPr dirty="0" sz="1100" spc="-30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Villarreal</a:t>
            </a:r>
            <a:r>
              <a:rPr dirty="0" sz="1100" spc="500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Norman</a:t>
            </a:r>
            <a:r>
              <a:rPr dirty="0" sz="1100" spc="20">
                <a:latin typeface="Arial"/>
                <a:cs typeface="Arial"/>
              </a:rPr>
              <a:t> </a:t>
            </a:r>
            <a:r>
              <a:rPr dirty="0" sz="1100">
                <a:latin typeface="Arial"/>
                <a:cs typeface="Arial"/>
              </a:rPr>
              <a:t>K.</a:t>
            </a:r>
            <a:r>
              <a:rPr dirty="0" sz="1100" spc="20">
                <a:latin typeface="Arial"/>
                <a:cs typeface="Arial"/>
              </a:rPr>
              <a:t> </a:t>
            </a:r>
            <a:r>
              <a:rPr dirty="0" sz="1100" spc="-10">
                <a:latin typeface="Arial"/>
                <a:cs typeface="Arial"/>
              </a:rPr>
              <a:t>Wilhelm</a:t>
            </a:r>
            <a:endParaRPr sz="11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7861320" y="5929629"/>
            <a:ext cx="1759585" cy="118618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SOARING</a:t>
            </a:r>
            <a:r>
              <a:rPr dirty="0" sz="900" spc="2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10" b="1">
                <a:solidFill>
                  <a:srgbClr val="FCB525"/>
                </a:solidFill>
                <a:latin typeface="Arial"/>
                <a:cs typeface="Arial"/>
              </a:rPr>
              <a:t>EAGLES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b="1">
                <a:solidFill>
                  <a:srgbClr val="939598"/>
                </a:solidFill>
                <a:latin typeface="Arial"/>
                <a:cs typeface="Arial"/>
              </a:rPr>
              <a:t>$5,000-</a:t>
            </a:r>
            <a:r>
              <a:rPr dirty="0" sz="900" spc="-10" b="1">
                <a:solidFill>
                  <a:srgbClr val="939598"/>
                </a:solidFill>
                <a:latin typeface="Arial"/>
                <a:cs typeface="Arial"/>
              </a:rPr>
              <a:t>$9,999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30000"/>
              </a:lnSpc>
              <a:spcBef>
                <a:spcPts val="20"/>
              </a:spcBef>
            </a:pPr>
            <a:r>
              <a:rPr dirty="0" sz="1000" spc="-10">
                <a:latin typeface="Arial"/>
                <a:cs typeface="Arial"/>
              </a:rPr>
              <a:t>Assistance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League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Houston </a:t>
            </a:r>
            <a:r>
              <a:rPr dirty="0" sz="1000">
                <a:latin typeface="Arial"/>
                <a:cs typeface="Arial"/>
              </a:rPr>
              <a:t>Allegiance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Bank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Texas</a:t>
            </a:r>
            <a:endParaRPr sz="1000">
              <a:latin typeface="Arial"/>
              <a:cs typeface="Arial"/>
            </a:endParaRPr>
          </a:p>
          <a:p>
            <a:pPr marL="12700" marR="753745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Ally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Financial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Inc. </a:t>
            </a:r>
            <a:r>
              <a:rPr dirty="0" sz="1000" spc="-10">
                <a:latin typeface="Arial"/>
                <a:cs typeface="Arial"/>
              </a:rPr>
              <a:t>Anonymous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331114" y="7315200"/>
            <a:ext cx="13779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26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" name="object 15" descr=""/>
          <p:cNvSpPr/>
          <p:nvPr/>
        </p:nvSpPr>
        <p:spPr>
          <a:xfrm>
            <a:off x="1005205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0"/>
                </a:moveTo>
                <a:lnTo>
                  <a:pt x="0" y="7772400"/>
                </a:ln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100" y="855980"/>
            <a:ext cx="2117725" cy="633476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1000" spc="-10" b="1">
                <a:solidFill>
                  <a:srgbClr val="FCB525"/>
                </a:solidFill>
                <a:latin typeface="Arial"/>
                <a:cs typeface="Arial"/>
              </a:rPr>
              <a:t>Soaring</a:t>
            </a:r>
            <a:r>
              <a:rPr dirty="0" sz="1000" spc="-2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FCB525"/>
                </a:solidFill>
                <a:latin typeface="Arial"/>
                <a:cs typeface="Arial"/>
              </a:rPr>
              <a:t>Eagles</a:t>
            </a:r>
            <a:r>
              <a:rPr dirty="0" sz="1000" spc="-1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FCB525"/>
                </a:solidFill>
                <a:latin typeface="Arial"/>
                <a:cs typeface="Arial"/>
              </a:rPr>
              <a:t>Continued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9"/>
              </a:spcBef>
            </a:pPr>
            <a:r>
              <a:rPr dirty="0" sz="1000" spc="-25">
                <a:latin typeface="Arial"/>
                <a:cs typeface="Arial"/>
              </a:rPr>
              <a:t>AUTOARCH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Architects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LLC</a:t>
            </a:r>
            <a:endParaRPr sz="1000">
              <a:latin typeface="Arial"/>
              <a:cs typeface="Arial"/>
            </a:endParaRPr>
          </a:p>
          <a:p>
            <a:pPr marL="83185">
              <a:lnSpc>
                <a:spcPct val="100000"/>
              </a:lnSpc>
            </a:pPr>
            <a:r>
              <a:rPr dirty="0" sz="1000" spc="-10" i="1">
                <a:latin typeface="Arial"/>
                <a:cs typeface="Arial"/>
              </a:rPr>
              <a:t>Lina</a:t>
            </a:r>
            <a:r>
              <a:rPr dirty="0" sz="1000" i="1">
                <a:latin typeface="Arial"/>
                <a:cs typeface="Arial"/>
              </a:rPr>
              <a:t> &amp; Michael</a:t>
            </a:r>
            <a:r>
              <a:rPr dirty="0" sz="1000" spc="5" i="1">
                <a:latin typeface="Arial"/>
                <a:cs typeface="Arial"/>
              </a:rPr>
              <a:t> </a:t>
            </a:r>
            <a:r>
              <a:rPr dirty="0" sz="1000" spc="-10" i="1">
                <a:latin typeface="Arial"/>
                <a:cs typeface="Arial"/>
              </a:rPr>
              <a:t>Sabouni</a:t>
            </a:r>
            <a:endParaRPr sz="1000">
              <a:latin typeface="Arial"/>
              <a:cs typeface="Arial"/>
            </a:endParaRPr>
          </a:p>
          <a:p>
            <a:pPr marL="12700" marR="852169">
              <a:lnSpc>
                <a:spcPct val="130000"/>
              </a:lnSpc>
            </a:pPr>
            <a:r>
              <a:rPr dirty="0" sz="1000" spc="-20">
                <a:latin typeface="Arial"/>
                <a:cs typeface="Arial"/>
              </a:rPr>
              <a:t>Baker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Hostetler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60">
                <a:latin typeface="Arial"/>
                <a:cs typeface="Arial"/>
              </a:rPr>
              <a:t>LLP </a:t>
            </a:r>
            <a:r>
              <a:rPr dirty="0" sz="1000" spc="-35">
                <a:latin typeface="Arial"/>
                <a:cs typeface="Arial"/>
              </a:rPr>
              <a:t>Sacha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Betts</a:t>
            </a:r>
            <a:endParaRPr sz="1000">
              <a:latin typeface="Arial"/>
              <a:cs typeface="Arial"/>
            </a:endParaRPr>
          </a:p>
          <a:p>
            <a:pPr marL="12700" marR="239395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Noel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Bezette-</a:t>
            </a:r>
            <a:r>
              <a:rPr dirty="0" sz="1000" spc="-10">
                <a:latin typeface="Arial"/>
                <a:cs typeface="Arial"/>
              </a:rPr>
              <a:t>Flores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Bill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Flores </a:t>
            </a:r>
            <a:r>
              <a:rPr dirty="0" sz="1000">
                <a:latin typeface="Arial"/>
                <a:cs typeface="Arial"/>
              </a:rPr>
              <a:t>Briggs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Veselka</a:t>
            </a:r>
            <a:r>
              <a:rPr dirty="0" sz="1000">
                <a:latin typeface="Arial"/>
                <a:cs typeface="Arial"/>
              </a:rPr>
              <a:t> Co.,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PC</a:t>
            </a:r>
            <a:endParaRPr sz="1000">
              <a:latin typeface="Arial"/>
              <a:cs typeface="Arial"/>
            </a:endParaRPr>
          </a:p>
          <a:p>
            <a:pPr marL="12700" marR="414020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Roger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Bumgardner </a:t>
            </a:r>
            <a:r>
              <a:rPr dirty="0" sz="1000">
                <a:latin typeface="Arial"/>
                <a:cs typeface="Arial"/>
              </a:rPr>
              <a:t>Annalee &amp;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Kenneth </a:t>
            </a:r>
            <a:r>
              <a:rPr dirty="0" sz="1000" spc="-55">
                <a:latin typeface="Arial"/>
                <a:cs typeface="Arial"/>
              </a:rPr>
              <a:t>R.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Burton </a:t>
            </a:r>
            <a:r>
              <a:rPr dirty="0" sz="1000">
                <a:latin typeface="Arial"/>
                <a:cs typeface="Arial"/>
              </a:rPr>
              <a:t>Oracio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Castillo</a:t>
            </a:r>
            <a:endParaRPr sz="1000">
              <a:latin typeface="Arial"/>
              <a:cs typeface="Arial"/>
            </a:endParaRPr>
          </a:p>
          <a:p>
            <a:pPr marL="12700" marR="681355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Cook Mechanical,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Inc. </a:t>
            </a:r>
            <a:r>
              <a:rPr dirty="0" sz="1000">
                <a:latin typeface="Arial"/>
                <a:cs typeface="Arial"/>
              </a:rPr>
              <a:t>Courage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Investment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LLC</a:t>
            </a:r>
            <a:endParaRPr sz="1000">
              <a:latin typeface="Arial"/>
              <a:cs typeface="Arial"/>
            </a:endParaRPr>
          </a:p>
          <a:p>
            <a:pPr marL="83185">
              <a:lnSpc>
                <a:spcPct val="100000"/>
              </a:lnSpc>
            </a:pPr>
            <a:r>
              <a:rPr dirty="0" sz="1000" spc="-10" i="1">
                <a:latin typeface="Arial"/>
                <a:cs typeface="Arial"/>
              </a:rPr>
              <a:t>Irsan</a:t>
            </a:r>
            <a:r>
              <a:rPr dirty="0" sz="1000" spc="-50" i="1">
                <a:latin typeface="Arial"/>
                <a:cs typeface="Arial"/>
              </a:rPr>
              <a:t> </a:t>
            </a:r>
            <a:r>
              <a:rPr dirty="0" sz="1000" spc="-10" i="1">
                <a:latin typeface="Arial"/>
                <a:cs typeface="Arial"/>
              </a:rPr>
              <a:t>Tisnabudi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000">
                <a:latin typeface="Arial"/>
                <a:cs typeface="Arial"/>
              </a:rPr>
              <a:t>Exxon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Mobil</a:t>
            </a:r>
            <a:endParaRPr sz="1000">
              <a:latin typeface="Arial"/>
              <a:cs typeface="Arial"/>
            </a:endParaRPr>
          </a:p>
          <a:p>
            <a:pPr marL="12700" marR="67945">
              <a:lnSpc>
                <a:spcPct val="100000"/>
              </a:lnSpc>
              <a:spcBef>
                <a:spcPts val="360"/>
              </a:spcBef>
            </a:pPr>
            <a:r>
              <a:rPr dirty="0" sz="1000">
                <a:latin typeface="Arial"/>
                <a:cs typeface="Arial"/>
              </a:rPr>
              <a:t>Felix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Angela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Morales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Memorial Foundation</a:t>
            </a:r>
            <a:endParaRPr sz="1000">
              <a:latin typeface="Arial"/>
              <a:cs typeface="Arial"/>
            </a:endParaRPr>
          </a:p>
          <a:p>
            <a:pPr marL="83185">
              <a:lnSpc>
                <a:spcPct val="100000"/>
              </a:lnSpc>
            </a:pPr>
            <a:r>
              <a:rPr dirty="0" sz="1000" i="1">
                <a:latin typeface="Arial"/>
                <a:cs typeface="Arial"/>
              </a:rPr>
              <a:t>The</a:t>
            </a:r>
            <a:r>
              <a:rPr dirty="0" sz="1000" spc="10" i="1">
                <a:latin typeface="Arial"/>
                <a:cs typeface="Arial"/>
              </a:rPr>
              <a:t> </a:t>
            </a:r>
            <a:r>
              <a:rPr dirty="0" sz="1000" i="1">
                <a:latin typeface="Arial"/>
                <a:cs typeface="Arial"/>
              </a:rPr>
              <a:t>Honorable</a:t>
            </a:r>
            <a:r>
              <a:rPr dirty="0" sz="1000" spc="15" i="1">
                <a:latin typeface="Arial"/>
                <a:cs typeface="Arial"/>
              </a:rPr>
              <a:t> </a:t>
            </a:r>
            <a:r>
              <a:rPr dirty="0" sz="1000" i="1">
                <a:latin typeface="Arial"/>
                <a:cs typeface="Arial"/>
              </a:rPr>
              <a:t>Christina</a:t>
            </a:r>
            <a:r>
              <a:rPr dirty="0" sz="1000" spc="15" i="1">
                <a:latin typeface="Arial"/>
                <a:cs typeface="Arial"/>
              </a:rPr>
              <a:t> </a:t>
            </a:r>
            <a:r>
              <a:rPr dirty="0" sz="1000" spc="-10" i="1">
                <a:latin typeface="Arial"/>
                <a:cs typeface="Arial"/>
              </a:rPr>
              <a:t>Morales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9"/>
              </a:spcBef>
            </a:pPr>
            <a:r>
              <a:rPr dirty="0" sz="1000" spc="-25">
                <a:latin typeface="Arial"/>
                <a:cs typeface="Arial"/>
              </a:rPr>
              <a:t>Reagan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Flowers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9"/>
              </a:spcBef>
            </a:pPr>
            <a:r>
              <a:rPr dirty="0" sz="1000">
                <a:latin typeface="Arial"/>
                <a:cs typeface="Arial"/>
              </a:rPr>
              <a:t>GTX Productions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Inc.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B.A.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Frances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Hamilton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 Richard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J.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Harrington</a:t>
            </a:r>
            <a:endParaRPr sz="1000">
              <a:latin typeface="Arial"/>
              <a:cs typeface="Arial"/>
            </a:endParaRPr>
          </a:p>
          <a:p>
            <a:pPr marL="12700" marR="423545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Harrison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Kornberg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Architects </a:t>
            </a:r>
            <a:r>
              <a:rPr dirty="0" sz="1000" spc="-20">
                <a:latin typeface="Arial"/>
                <a:cs typeface="Arial"/>
              </a:rPr>
              <a:t>Hawes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Hill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Associates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9"/>
              </a:spcBef>
            </a:pPr>
            <a:r>
              <a:rPr dirty="0" sz="1000" spc="-10">
                <a:latin typeface="Arial"/>
                <a:cs typeface="Arial"/>
              </a:rPr>
              <a:t>H-</a:t>
            </a:r>
            <a:r>
              <a:rPr dirty="0" sz="1000" spc="-25">
                <a:latin typeface="Arial"/>
                <a:cs typeface="Arial"/>
              </a:rPr>
              <a:t>E-</a:t>
            </a:r>
            <a:r>
              <a:rPr dirty="0" sz="1000" spc="-5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  <a:p>
            <a:pPr marL="12700" marR="14604">
              <a:lnSpc>
                <a:spcPct val="100000"/>
              </a:lnSpc>
              <a:spcBef>
                <a:spcPts val="359"/>
              </a:spcBef>
            </a:pPr>
            <a:r>
              <a:rPr dirty="0" sz="1000">
                <a:latin typeface="Arial"/>
                <a:cs typeface="Arial"/>
              </a:rPr>
              <a:t>Houston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Association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Government </a:t>
            </a:r>
            <a:r>
              <a:rPr dirty="0" sz="1000">
                <a:latin typeface="Arial"/>
                <a:cs typeface="Arial"/>
              </a:rPr>
              <a:t>Guaranteed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Lenders</a:t>
            </a:r>
            <a:endParaRPr sz="1000">
              <a:latin typeface="Arial"/>
              <a:cs typeface="Arial"/>
            </a:endParaRPr>
          </a:p>
          <a:p>
            <a:pPr marL="12700" marR="858519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Lillian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Cyrus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Irani </a:t>
            </a:r>
            <a:r>
              <a:rPr dirty="0" sz="1000">
                <a:latin typeface="Arial"/>
                <a:cs typeface="Arial"/>
              </a:rPr>
              <a:t>Jane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Johnson-</a:t>
            </a:r>
            <a:r>
              <a:rPr dirty="0" sz="1000" spc="-10">
                <a:latin typeface="Arial"/>
                <a:cs typeface="Arial"/>
              </a:rPr>
              <a:t>Murray</a:t>
            </a:r>
            <a:endParaRPr sz="1000">
              <a:latin typeface="Arial"/>
              <a:cs typeface="Arial"/>
            </a:endParaRPr>
          </a:p>
          <a:p>
            <a:pPr marL="12700" marR="12065">
              <a:lnSpc>
                <a:spcPct val="130000"/>
              </a:lnSpc>
            </a:pPr>
            <a:r>
              <a:rPr dirty="0" sz="1000" spc="-20">
                <a:latin typeface="Arial"/>
                <a:cs typeface="Arial"/>
              </a:rPr>
              <a:t>Karczewski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Bradshaw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Spalding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L.L.P. </a:t>
            </a:r>
            <a:r>
              <a:rPr dirty="0" sz="1000">
                <a:latin typeface="Arial"/>
                <a:cs typeface="Arial"/>
              </a:rPr>
              <a:t>Linda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David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Knowles</a:t>
            </a:r>
            <a:endParaRPr sz="1000">
              <a:latin typeface="Arial"/>
              <a:cs typeface="Arial"/>
            </a:endParaRPr>
          </a:p>
          <a:p>
            <a:pPr marL="12700" marR="762635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Marjorie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Goldberg</a:t>
            </a:r>
            <a:r>
              <a:rPr dirty="0" sz="1000" spc="17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Lott </a:t>
            </a:r>
            <a:r>
              <a:rPr dirty="0" sz="1000">
                <a:latin typeface="Arial"/>
                <a:cs typeface="Arial"/>
              </a:rPr>
              <a:t>Jenny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McCauley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1000" spc="-20">
                <a:latin typeface="Arial"/>
                <a:cs typeface="Arial"/>
              </a:rPr>
              <a:t>Jessica</a:t>
            </a:r>
            <a:r>
              <a:rPr dirty="0" sz="1000">
                <a:latin typeface="Arial"/>
                <a:cs typeface="Arial"/>
              </a:rPr>
              <a:t> &amp;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Ryan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80">
                <a:latin typeface="Arial"/>
                <a:cs typeface="Arial"/>
              </a:rPr>
              <a:t>F.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McCauley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940050" y="855980"/>
            <a:ext cx="2006600" cy="4338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30860">
              <a:lnSpc>
                <a:spcPct val="1300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METCO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Engineering,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Inc. </a:t>
            </a:r>
            <a:r>
              <a:rPr dirty="0" sz="1000">
                <a:latin typeface="Arial"/>
                <a:cs typeface="Arial"/>
              </a:rPr>
              <a:t>Midtown</a:t>
            </a:r>
            <a:r>
              <a:rPr dirty="0" sz="1000" spc="2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Houston</a:t>
            </a:r>
            <a:endParaRPr sz="1000">
              <a:latin typeface="Arial"/>
              <a:cs typeface="Arial"/>
            </a:endParaRPr>
          </a:p>
          <a:p>
            <a:pPr marL="12700" marR="591185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Borris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Miles,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CRC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Group </a:t>
            </a:r>
            <a:r>
              <a:rPr dirty="0" sz="1000">
                <a:latin typeface="Arial"/>
                <a:cs typeface="Arial"/>
              </a:rPr>
              <a:t>NewQuest</a:t>
            </a:r>
            <a:r>
              <a:rPr dirty="0" sz="1000" spc="1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Properties</a:t>
            </a:r>
            <a:endParaRPr sz="1000">
              <a:latin typeface="Arial"/>
              <a:cs typeface="Arial"/>
            </a:endParaRPr>
          </a:p>
          <a:p>
            <a:pPr marL="83185" marR="5080" indent="-71120">
              <a:lnSpc>
                <a:spcPct val="100000"/>
              </a:lnSpc>
              <a:spcBef>
                <a:spcPts val="360"/>
              </a:spcBef>
            </a:pPr>
            <a:r>
              <a:rPr dirty="0" sz="1000">
                <a:latin typeface="Arial"/>
                <a:cs typeface="Arial"/>
              </a:rPr>
              <a:t>Occidental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Petroleum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Corporation </a:t>
            </a:r>
            <a:r>
              <a:rPr dirty="0" sz="1000">
                <a:latin typeface="Arial"/>
                <a:cs typeface="Arial"/>
              </a:rPr>
              <a:t>Jeanne</a:t>
            </a:r>
            <a:r>
              <a:rPr dirty="0" sz="1000" spc="-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Perdue</a:t>
            </a:r>
            <a:endParaRPr sz="1000">
              <a:latin typeface="Arial"/>
              <a:cs typeface="Arial"/>
            </a:endParaRPr>
          </a:p>
          <a:p>
            <a:pPr marL="12700" marR="568325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Jeanne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M.</a:t>
            </a:r>
            <a:r>
              <a:rPr dirty="0" sz="1000" spc="-10">
                <a:latin typeface="Arial"/>
                <a:cs typeface="Arial"/>
              </a:rPr>
              <a:t> Perdue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Janice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Patrick </a:t>
            </a:r>
            <a:r>
              <a:rPr dirty="0" sz="1000">
                <a:latin typeface="Arial"/>
                <a:cs typeface="Arial"/>
              </a:rPr>
              <a:t>L.</a:t>
            </a:r>
            <a:r>
              <a:rPr dirty="0" sz="1000" spc="-10">
                <a:latin typeface="Arial"/>
                <a:cs typeface="Arial"/>
              </a:rPr>
              <a:t> Pollan Perry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Homes</a:t>
            </a:r>
            <a:endParaRPr sz="1000">
              <a:latin typeface="Arial"/>
              <a:cs typeface="Arial"/>
            </a:endParaRPr>
          </a:p>
          <a:p>
            <a:pPr marL="12700" marR="438150">
              <a:lnSpc>
                <a:spcPct val="130000"/>
              </a:lnSpc>
            </a:pPr>
            <a:r>
              <a:rPr dirty="0" sz="1000" spc="-20">
                <a:latin typeface="Arial"/>
                <a:cs typeface="Arial"/>
              </a:rPr>
              <a:t>Powers </a:t>
            </a:r>
            <a:r>
              <a:rPr dirty="0" sz="1000">
                <a:latin typeface="Arial"/>
                <a:cs typeface="Arial"/>
              </a:rPr>
              <a:t>Brown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Architecture </a:t>
            </a:r>
            <a:r>
              <a:rPr dirty="0" sz="1000">
                <a:latin typeface="Arial"/>
                <a:cs typeface="Arial"/>
              </a:rPr>
              <a:t>Quest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Trust</a:t>
            </a:r>
            <a:endParaRPr sz="1000">
              <a:latin typeface="Arial"/>
              <a:cs typeface="Arial"/>
            </a:endParaRPr>
          </a:p>
          <a:p>
            <a:pPr marL="12700" marR="334645">
              <a:lnSpc>
                <a:spcPct val="130000"/>
              </a:lnSpc>
            </a:pPr>
            <a:r>
              <a:rPr dirty="0" sz="1000" spc="-10">
                <a:latin typeface="Arial"/>
                <a:cs typeface="Arial"/>
              </a:rPr>
              <a:t>Rogers,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Morris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Grover,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LLP </a:t>
            </a:r>
            <a:r>
              <a:rPr dirty="0" sz="1000">
                <a:latin typeface="Trebuchet MS"/>
                <a:cs typeface="Trebuchet MS"/>
              </a:rPr>
              <a:t>Susan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D. &amp;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Fayez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Sarofim </a:t>
            </a:r>
            <a:r>
              <a:rPr dirty="0" sz="1000">
                <a:latin typeface="Arial"/>
                <a:cs typeface="Arial"/>
              </a:rPr>
              <a:t>Karen</a:t>
            </a:r>
            <a:r>
              <a:rPr dirty="0" sz="1000" spc="-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L.</a:t>
            </a:r>
            <a:r>
              <a:rPr dirty="0" sz="1000" spc="-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Schmidt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9"/>
              </a:spcBef>
            </a:pPr>
            <a:r>
              <a:rPr dirty="0" sz="1000">
                <a:latin typeface="Arial"/>
                <a:cs typeface="Arial"/>
              </a:rPr>
              <a:t>Peggy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B.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E.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Ashley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Smith</a:t>
            </a:r>
            <a:endParaRPr sz="1000">
              <a:latin typeface="Arial"/>
              <a:cs typeface="Arial"/>
            </a:endParaRPr>
          </a:p>
          <a:p>
            <a:pPr marL="12700" marR="12700">
              <a:lnSpc>
                <a:spcPct val="130000"/>
              </a:lnSpc>
            </a:pPr>
            <a:r>
              <a:rPr dirty="0" sz="1000" spc="-20">
                <a:latin typeface="Arial"/>
                <a:cs typeface="Arial"/>
              </a:rPr>
              <a:t>STOA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International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Architects,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Inc. </a:t>
            </a:r>
            <a:r>
              <a:rPr dirty="0" sz="1000" spc="-10">
                <a:latin typeface="Arial"/>
                <a:cs typeface="Arial"/>
              </a:rPr>
              <a:t>Tellepsen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Builders,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LP</a:t>
            </a:r>
            <a:endParaRPr sz="1000">
              <a:latin typeface="Arial"/>
              <a:cs typeface="Arial"/>
            </a:endParaRPr>
          </a:p>
          <a:p>
            <a:pPr marL="12700" marR="715010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Fort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Bend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Church Wallis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Bank</a:t>
            </a:r>
            <a:endParaRPr sz="1000">
              <a:latin typeface="Arial"/>
              <a:cs typeface="Arial"/>
            </a:endParaRPr>
          </a:p>
          <a:p>
            <a:pPr marL="12700" marR="645795">
              <a:lnSpc>
                <a:spcPct val="130000"/>
              </a:lnSpc>
            </a:pPr>
            <a:r>
              <a:rPr dirty="0" sz="1000">
                <a:latin typeface="Arial"/>
                <a:cs typeface="Arial"/>
              </a:rPr>
              <a:t>West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Rotary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Club </a:t>
            </a:r>
            <a:r>
              <a:rPr dirty="0" sz="1000">
                <a:latin typeface="Arial"/>
                <a:cs typeface="Arial"/>
              </a:rPr>
              <a:t>Mary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Will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Williams Yellowstone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Landscape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2940057" y="5353050"/>
            <a:ext cx="1743075" cy="185420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HONOR</a:t>
            </a:r>
            <a:r>
              <a:rPr dirty="0" sz="900" spc="8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30" b="1">
                <a:solidFill>
                  <a:srgbClr val="FCB525"/>
                </a:solidFill>
                <a:latin typeface="Arial"/>
                <a:cs typeface="Arial"/>
              </a:rPr>
              <a:t>ROLL</a:t>
            </a:r>
            <a:r>
              <a:rPr dirty="0" sz="900" spc="8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10" b="1">
                <a:solidFill>
                  <a:srgbClr val="FCB525"/>
                </a:solidFill>
                <a:latin typeface="Arial"/>
                <a:cs typeface="Arial"/>
              </a:rPr>
              <a:t>DONORS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9"/>
              </a:spcBef>
            </a:pPr>
            <a:r>
              <a:rPr dirty="0" sz="900" b="1">
                <a:solidFill>
                  <a:srgbClr val="939598"/>
                </a:solidFill>
                <a:latin typeface="Arial"/>
                <a:cs typeface="Arial"/>
              </a:rPr>
              <a:t>$1,000-</a:t>
            </a:r>
            <a:r>
              <a:rPr dirty="0" sz="900" spc="-10" b="1">
                <a:solidFill>
                  <a:srgbClr val="939598"/>
                </a:solidFill>
                <a:latin typeface="Arial"/>
                <a:cs typeface="Arial"/>
              </a:rPr>
              <a:t>$4,999</a:t>
            </a:r>
            <a:endParaRPr sz="900">
              <a:latin typeface="Arial"/>
              <a:cs typeface="Arial"/>
            </a:endParaRPr>
          </a:p>
          <a:p>
            <a:pPr marL="12700" marR="675640">
              <a:lnSpc>
                <a:spcPct val="133300"/>
              </a:lnSpc>
            </a:pPr>
            <a:r>
              <a:rPr dirty="0" sz="900" spc="-20">
                <a:latin typeface="Arial"/>
                <a:cs typeface="Arial"/>
              </a:rPr>
              <a:t>Pamela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45">
                <a:latin typeface="Arial"/>
                <a:cs typeface="Arial"/>
              </a:rPr>
              <a:t>S.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Alderman </a:t>
            </a:r>
            <a:r>
              <a:rPr dirty="0" sz="900">
                <a:latin typeface="Arial"/>
                <a:cs typeface="Arial"/>
              </a:rPr>
              <a:t>Cecelia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Allen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33300"/>
              </a:lnSpc>
            </a:pPr>
            <a:r>
              <a:rPr dirty="0" sz="900">
                <a:latin typeface="Trebuchet MS"/>
                <a:cs typeface="Trebuchet MS"/>
              </a:rPr>
              <a:t>Amalfi</a:t>
            </a:r>
            <a:r>
              <a:rPr dirty="0" sz="900" spc="-35">
                <a:latin typeface="Trebuchet MS"/>
                <a:cs typeface="Trebuchet MS"/>
              </a:rPr>
              <a:t> </a:t>
            </a:r>
            <a:r>
              <a:rPr dirty="0" sz="900" spc="-10">
                <a:latin typeface="Trebuchet MS"/>
                <a:cs typeface="Trebuchet MS"/>
              </a:rPr>
              <a:t>Ristorante</a:t>
            </a:r>
            <a:r>
              <a:rPr dirty="0" sz="900" spc="-35">
                <a:latin typeface="Trebuchet MS"/>
                <a:cs typeface="Trebuchet MS"/>
              </a:rPr>
              <a:t> </a:t>
            </a:r>
            <a:r>
              <a:rPr dirty="0" sz="900" spc="-10">
                <a:latin typeface="Trebuchet MS"/>
                <a:cs typeface="Trebuchet MS"/>
              </a:rPr>
              <a:t>Italiano</a:t>
            </a:r>
            <a:r>
              <a:rPr dirty="0" sz="900" spc="-30">
                <a:latin typeface="Trebuchet MS"/>
                <a:cs typeface="Trebuchet MS"/>
              </a:rPr>
              <a:t> </a:t>
            </a:r>
            <a:r>
              <a:rPr dirty="0" sz="900">
                <a:latin typeface="Trebuchet MS"/>
                <a:cs typeface="Trebuchet MS"/>
              </a:rPr>
              <a:t>&amp;</a:t>
            </a:r>
            <a:r>
              <a:rPr dirty="0" sz="900" spc="-35">
                <a:latin typeface="Trebuchet MS"/>
                <a:cs typeface="Trebuchet MS"/>
              </a:rPr>
              <a:t> </a:t>
            </a:r>
            <a:r>
              <a:rPr dirty="0" sz="900" spc="-25">
                <a:latin typeface="Trebuchet MS"/>
                <a:cs typeface="Trebuchet MS"/>
              </a:rPr>
              <a:t>Bar </a:t>
            </a:r>
            <a:r>
              <a:rPr dirty="0" sz="900">
                <a:latin typeface="Arial"/>
                <a:cs typeface="Arial"/>
              </a:rPr>
              <a:t>American</a:t>
            </a:r>
            <a:r>
              <a:rPr dirty="0" sz="900" spc="-10">
                <a:latin typeface="Arial"/>
                <a:cs typeface="Arial"/>
              </a:rPr>
              <a:t> Truck </a:t>
            </a:r>
            <a:r>
              <a:rPr dirty="0" sz="900">
                <a:latin typeface="Arial"/>
                <a:cs typeface="Arial"/>
              </a:rPr>
              <a:t>Training,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 </a:t>
            </a:r>
            <a:r>
              <a:rPr dirty="0" sz="900">
                <a:latin typeface="Arial"/>
                <a:cs typeface="Arial"/>
              </a:rPr>
              <a:t>Andrews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Myers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Attorneys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At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Law </a:t>
            </a:r>
            <a:r>
              <a:rPr dirty="0" sz="900" spc="-40">
                <a:latin typeface="Arial"/>
                <a:cs typeface="Arial"/>
              </a:rPr>
              <a:t>Tessy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Anifowosh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spc="-10">
                <a:latin typeface="Arial"/>
                <a:cs typeface="Arial"/>
              </a:rPr>
              <a:t>Anonymous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spc="-25">
                <a:latin typeface="Arial"/>
                <a:cs typeface="Arial"/>
              </a:rPr>
              <a:t>ATA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Associates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Inc</a:t>
            </a:r>
            <a:endParaRPr sz="90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206969" y="856031"/>
            <a:ext cx="1989455" cy="628904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900" spc="-30">
                <a:latin typeface="Arial"/>
                <a:cs typeface="Arial"/>
              </a:rPr>
              <a:t>ATEC,</a:t>
            </a:r>
            <a:r>
              <a:rPr dirty="0" sz="900" spc="-20">
                <a:latin typeface="Arial"/>
                <a:cs typeface="Arial"/>
              </a:rPr>
              <a:t> Inc.</a:t>
            </a:r>
            <a:endParaRPr sz="900">
              <a:latin typeface="Arial"/>
              <a:cs typeface="Arial"/>
            </a:endParaRPr>
          </a:p>
          <a:p>
            <a:pPr marL="12700" marR="33591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Austin</a:t>
            </a:r>
            <a:r>
              <a:rPr dirty="0" sz="900" spc="10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Community</a:t>
            </a:r>
            <a:r>
              <a:rPr dirty="0" sz="900" spc="10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Foundation </a:t>
            </a:r>
            <a:r>
              <a:rPr dirty="0" sz="900">
                <a:latin typeface="Arial"/>
                <a:cs typeface="Arial"/>
              </a:rPr>
              <a:t>Aviles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Engineering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Corporation Baccarat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Crystal</a:t>
            </a:r>
            <a:endParaRPr sz="900">
              <a:latin typeface="Arial"/>
              <a:cs typeface="Arial"/>
            </a:endParaRPr>
          </a:p>
          <a:p>
            <a:pPr marL="12700" marR="98361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Antrece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Baggett </a:t>
            </a:r>
            <a:r>
              <a:rPr dirty="0" sz="900" spc="-20">
                <a:latin typeface="Arial"/>
                <a:cs typeface="Arial"/>
              </a:rPr>
              <a:t>Susie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Bender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33300"/>
              </a:lnSpc>
            </a:pPr>
            <a:r>
              <a:rPr dirty="0" sz="900" spc="-10">
                <a:latin typeface="Arial"/>
                <a:cs typeface="Arial"/>
              </a:rPr>
              <a:t>Alan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50">
                <a:latin typeface="Arial"/>
                <a:cs typeface="Arial"/>
              </a:rPr>
              <a:t>E.</a:t>
            </a:r>
            <a:r>
              <a:rPr dirty="0" sz="900" spc="-20">
                <a:latin typeface="Arial"/>
                <a:cs typeface="Arial"/>
              </a:rPr>
              <a:t> Bentz </a:t>
            </a:r>
            <a:r>
              <a:rPr dirty="0" sz="900" spc="-10">
                <a:latin typeface="Arial"/>
                <a:cs typeface="Arial"/>
              </a:rPr>
              <a:t>Boston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Consulting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Group </a:t>
            </a:r>
            <a:r>
              <a:rPr dirty="0" sz="900">
                <a:latin typeface="Arial"/>
                <a:cs typeface="Arial"/>
              </a:rPr>
              <a:t>Denise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45">
                <a:latin typeface="Arial"/>
                <a:cs typeface="Arial"/>
              </a:rPr>
              <a:t>R.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Boyd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Loris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Bradshaw</a:t>
            </a:r>
            <a:endParaRPr sz="900">
              <a:latin typeface="Arial"/>
              <a:cs typeface="Arial"/>
            </a:endParaRPr>
          </a:p>
          <a:p>
            <a:pPr marL="12700" marR="65214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Madeline</a:t>
            </a:r>
            <a:r>
              <a:rPr dirty="0" sz="900" spc="2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Burillo-</a:t>
            </a:r>
            <a:r>
              <a:rPr dirty="0" sz="900" spc="-10">
                <a:latin typeface="Arial"/>
                <a:cs typeface="Arial"/>
              </a:rPr>
              <a:t>Hopkins </a:t>
            </a:r>
            <a:r>
              <a:rPr dirty="0" sz="900">
                <a:latin typeface="Arial"/>
                <a:cs typeface="Arial"/>
              </a:rPr>
              <a:t>Carlyn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Burton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Art</a:t>
            </a:r>
            <a:r>
              <a:rPr dirty="0" sz="900" spc="1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Canales</a:t>
            </a:r>
            <a:endParaRPr sz="900">
              <a:latin typeface="Arial"/>
              <a:cs typeface="Arial"/>
            </a:endParaRPr>
          </a:p>
          <a:p>
            <a:pPr marL="12700" marR="68008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Carlos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Garcia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Realty,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 </a:t>
            </a:r>
            <a:r>
              <a:rPr dirty="0" sz="900">
                <a:latin typeface="Arial"/>
                <a:cs typeface="Arial"/>
              </a:rPr>
              <a:t>Diana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Robert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Castillo </a:t>
            </a:r>
            <a:r>
              <a:rPr dirty="0" sz="900">
                <a:latin typeface="Arial"/>
                <a:cs typeface="Arial"/>
              </a:rPr>
              <a:t>Catalina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Village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Len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Cazares</a:t>
            </a:r>
            <a:endParaRPr sz="900">
              <a:latin typeface="Arial"/>
              <a:cs typeface="Arial"/>
            </a:endParaRPr>
          </a:p>
          <a:p>
            <a:pPr marL="12700" marR="15494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Chapelwood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United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Methodist </a:t>
            </a:r>
            <a:r>
              <a:rPr dirty="0" sz="900" spc="-20">
                <a:latin typeface="Arial"/>
                <a:cs typeface="Arial"/>
              </a:rPr>
              <a:t>Charities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Aid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Foundation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of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America </a:t>
            </a:r>
            <a:r>
              <a:rPr dirty="0" sz="900">
                <a:latin typeface="Arial"/>
                <a:cs typeface="Arial"/>
              </a:rPr>
              <a:t>City</a:t>
            </a:r>
            <a:r>
              <a:rPr dirty="0" sz="900" spc="6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Ambulance</a:t>
            </a:r>
            <a:r>
              <a:rPr dirty="0" sz="900" spc="7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Service</a:t>
            </a:r>
            <a:endParaRPr sz="900">
              <a:latin typeface="Arial"/>
              <a:cs typeface="Arial"/>
            </a:endParaRPr>
          </a:p>
          <a:p>
            <a:pPr marL="12700" marR="125476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Janet </a:t>
            </a:r>
            <a:r>
              <a:rPr dirty="0" sz="900" spc="-10">
                <a:latin typeface="Arial"/>
                <a:cs typeface="Arial"/>
              </a:rPr>
              <a:t>Clark </a:t>
            </a:r>
            <a:r>
              <a:rPr dirty="0" sz="900">
                <a:latin typeface="Arial"/>
                <a:cs typeface="Arial"/>
              </a:rPr>
              <a:t>Dee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Coleman </a:t>
            </a:r>
            <a:r>
              <a:rPr dirty="0" sz="900" spc="-20">
                <a:latin typeface="Arial"/>
                <a:cs typeface="Arial"/>
              </a:rPr>
              <a:t>Sue</a:t>
            </a:r>
            <a:r>
              <a:rPr dirty="0" sz="900">
                <a:latin typeface="Arial"/>
                <a:cs typeface="Arial"/>
              </a:rPr>
              <a:t> A. </a:t>
            </a:r>
            <a:r>
              <a:rPr dirty="0" sz="900" spc="-25">
                <a:latin typeface="Arial"/>
                <a:cs typeface="Arial"/>
              </a:rPr>
              <a:t>Cox</a:t>
            </a:r>
            <a:endParaRPr sz="900">
              <a:latin typeface="Arial"/>
              <a:cs typeface="Arial"/>
            </a:endParaRPr>
          </a:p>
          <a:p>
            <a:pPr marL="12700" marR="104013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Cox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Media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Group </a:t>
            </a:r>
            <a:r>
              <a:rPr dirty="0" sz="900">
                <a:latin typeface="Arial"/>
                <a:cs typeface="Arial"/>
              </a:rPr>
              <a:t>Rodney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Craig </a:t>
            </a:r>
            <a:r>
              <a:rPr dirty="0" sz="900" spc="-20">
                <a:latin typeface="Arial"/>
                <a:cs typeface="Arial"/>
              </a:rPr>
              <a:t>Casey</a:t>
            </a:r>
            <a:r>
              <a:rPr dirty="0" sz="900" spc="-10">
                <a:latin typeface="Arial"/>
                <a:cs typeface="Arial"/>
              </a:rPr>
              <a:t> Curry</a:t>
            </a:r>
            <a:endParaRPr sz="900">
              <a:latin typeface="Arial"/>
              <a:cs typeface="Arial"/>
            </a:endParaRPr>
          </a:p>
          <a:p>
            <a:pPr marL="12700" marR="612775">
              <a:lnSpc>
                <a:spcPct val="100000"/>
              </a:lnSpc>
            </a:pPr>
            <a:r>
              <a:rPr dirty="0" sz="900" spc="-10">
                <a:latin typeface="Arial"/>
                <a:cs typeface="Arial"/>
              </a:rPr>
              <a:t>Dallas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County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Community </a:t>
            </a:r>
            <a:r>
              <a:rPr dirty="0" sz="900">
                <a:latin typeface="Arial"/>
                <a:cs typeface="Arial"/>
              </a:rPr>
              <a:t>College</a:t>
            </a:r>
            <a:r>
              <a:rPr dirty="0" sz="900" spc="1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District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Valerie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Tracy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Dieterich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Disney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Worldwide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Services,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</a:t>
            </a:r>
            <a:endParaRPr sz="900">
              <a:latin typeface="Arial"/>
              <a:cs typeface="Arial"/>
            </a:endParaRPr>
          </a:p>
          <a:p>
            <a:pPr marL="76200">
              <a:lnSpc>
                <a:spcPct val="100000"/>
              </a:lnSpc>
            </a:pPr>
            <a:r>
              <a:rPr dirty="0" sz="900" spc="-60" i="1">
                <a:latin typeface="Arial"/>
                <a:cs typeface="Arial"/>
              </a:rPr>
              <a:t>KTRK-</a:t>
            </a:r>
            <a:r>
              <a:rPr dirty="0" sz="900" i="1">
                <a:latin typeface="Arial"/>
                <a:cs typeface="Arial"/>
              </a:rPr>
              <a:t>TV</a:t>
            </a:r>
            <a:r>
              <a:rPr dirty="0" sz="900" spc="-20" i="1">
                <a:latin typeface="Arial"/>
                <a:cs typeface="Arial"/>
              </a:rPr>
              <a:t> </a:t>
            </a:r>
            <a:r>
              <a:rPr dirty="0" sz="900" i="1">
                <a:latin typeface="Arial"/>
                <a:cs typeface="Arial"/>
              </a:rPr>
              <a:t>Channel</a:t>
            </a:r>
            <a:r>
              <a:rPr dirty="0" sz="900" spc="-20" i="1">
                <a:latin typeface="Arial"/>
                <a:cs typeface="Arial"/>
              </a:rPr>
              <a:t> </a:t>
            </a:r>
            <a:r>
              <a:rPr dirty="0" sz="900" spc="-25" i="1">
                <a:latin typeface="Arial"/>
                <a:cs typeface="Arial"/>
              </a:rPr>
              <a:t>13</a:t>
            </a:r>
            <a:endParaRPr sz="900">
              <a:latin typeface="Arial"/>
              <a:cs typeface="Arial"/>
            </a:endParaRPr>
          </a:p>
          <a:p>
            <a:pPr marL="12700" marR="12509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Educational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Testing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Service </a:t>
            </a:r>
            <a:r>
              <a:rPr dirty="0" sz="900">
                <a:latin typeface="Arial"/>
                <a:cs typeface="Arial"/>
              </a:rPr>
              <a:t>Enterprise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Holdings</a:t>
            </a:r>
            <a:r>
              <a:rPr dirty="0" sz="900" spc="7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Foundation </a:t>
            </a:r>
            <a:r>
              <a:rPr dirty="0" sz="900" spc="-20">
                <a:latin typeface="Arial"/>
                <a:cs typeface="Arial"/>
              </a:rPr>
              <a:t>Facility</a:t>
            </a:r>
            <a:r>
              <a:rPr dirty="0" sz="900" spc="-10">
                <a:latin typeface="Arial"/>
                <a:cs typeface="Arial"/>
              </a:rPr>
              <a:t> Programming </a:t>
            </a:r>
            <a:r>
              <a:rPr dirty="0" sz="900">
                <a:latin typeface="Arial"/>
                <a:cs typeface="Arial"/>
              </a:rPr>
              <a:t>and</a:t>
            </a:r>
            <a:r>
              <a:rPr dirty="0" sz="900" spc="-10">
                <a:latin typeface="Arial"/>
                <a:cs typeface="Arial"/>
              </a:rPr>
              <a:t> Consulting </a:t>
            </a:r>
            <a:r>
              <a:rPr dirty="0" sz="900">
                <a:latin typeface="Arial"/>
                <a:cs typeface="Arial"/>
              </a:rPr>
              <a:t>Constantia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Farmakidis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Veronica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Flores</a:t>
            </a:r>
            <a:endParaRPr sz="9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473881" y="856031"/>
            <a:ext cx="1645285" cy="6243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408940">
              <a:lnSpc>
                <a:spcPct val="133300"/>
              </a:lnSpc>
              <a:spcBef>
                <a:spcPts val="100"/>
              </a:spcBef>
            </a:pPr>
            <a:r>
              <a:rPr dirty="0" sz="900">
                <a:latin typeface="Arial"/>
                <a:cs typeface="Arial"/>
              </a:rPr>
              <a:t>Margaret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Ford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Fisher </a:t>
            </a:r>
            <a:r>
              <a:rPr dirty="0" sz="900">
                <a:latin typeface="Arial"/>
                <a:cs typeface="Arial"/>
              </a:rPr>
              <a:t>Harriet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D.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Foster </a:t>
            </a:r>
            <a:r>
              <a:rPr dirty="0" sz="900">
                <a:latin typeface="Arial"/>
                <a:cs typeface="Arial"/>
              </a:rPr>
              <a:t>Reginald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Fox</a:t>
            </a:r>
            <a:endParaRPr sz="900">
              <a:latin typeface="Arial"/>
              <a:cs typeface="Arial"/>
            </a:endParaRPr>
          </a:p>
          <a:p>
            <a:pPr marL="12700" marR="576580">
              <a:lnSpc>
                <a:spcPct val="133300"/>
              </a:lnSpc>
            </a:pPr>
            <a:r>
              <a:rPr dirty="0" sz="900" spc="-10">
                <a:latin typeface="Arial"/>
                <a:cs typeface="Arial"/>
              </a:rPr>
              <a:t>Cesar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Galindo </a:t>
            </a:r>
            <a:r>
              <a:rPr dirty="0" sz="900">
                <a:latin typeface="Arial"/>
                <a:cs typeface="Arial"/>
              </a:rPr>
              <a:t>Gauge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Engineering </a:t>
            </a:r>
            <a:r>
              <a:rPr dirty="0" sz="900">
                <a:latin typeface="Arial"/>
                <a:cs typeface="Arial"/>
              </a:rPr>
              <a:t>Robert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J.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Glaser </a:t>
            </a:r>
            <a:r>
              <a:rPr dirty="0" sz="900">
                <a:latin typeface="Arial"/>
                <a:cs typeface="Arial"/>
              </a:rPr>
              <a:t>Melissa N.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Gonzalez </a:t>
            </a:r>
            <a:r>
              <a:rPr dirty="0" sz="900" spc="-20">
                <a:latin typeface="Arial"/>
                <a:cs typeface="Arial"/>
              </a:rPr>
              <a:t>Shantay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45">
                <a:latin typeface="Arial"/>
                <a:cs typeface="Arial"/>
              </a:rPr>
              <a:t>R.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Grays</a:t>
            </a:r>
            <a:endParaRPr sz="900">
              <a:latin typeface="Arial"/>
              <a:cs typeface="Arial"/>
            </a:endParaRPr>
          </a:p>
          <a:p>
            <a:pPr marL="12700" marR="32829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Harco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Insurance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Services </a:t>
            </a:r>
            <a:r>
              <a:rPr dirty="0" sz="900">
                <a:latin typeface="Arial"/>
                <a:cs typeface="Arial"/>
              </a:rPr>
              <a:t>Harris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County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spc="-20">
                <a:latin typeface="Arial"/>
                <a:cs typeface="Arial"/>
              </a:rPr>
              <a:t>Paul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Harrison</a:t>
            </a:r>
            <a:endParaRPr sz="900">
              <a:latin typeface="Arial"/>
              <a:cs typeface="Arial"/>
            </a:endParaRPr>
          </a:p>
          <a:p>
            <a:pPr marL="12700" marR="50990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Zandra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D.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Henderson </a:t>
            </a:r>
            <a:r>
              <a:rPr dirty="0" sz="900">
                <a:latin typeface="Arial"/>
                <a:cs typeface="Arial"/>
              </a:rPr>
              <a:t>Edmund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80">
                <a:latin typeface="Arial"/>
                <a:cs typeface="Arial"/>
              </a:rPr>
              <a:t>Y.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Herod Zachary </a:t>
            </a:r>
            <a:r>
              <a:rPr dirty="0" sz="900" spc="-45">
                <a:latin typeface="Arial"/>
                <a:cs typeface="Arial"/>
              </a:rPr>
              <a:t>R.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Hodges </a:t>
            </a:r>
            <a:r>
              <a:rPr dirty="0" sz="900">
                <a:latin typeface="Arial"/>
                <a:cs typeface="Arial"/>
              </a:rPr>
              <a:t>Mary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Beth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Hurd </a:t>
            </a:r>
            <a:r>
              <a:rPr dirty="0" sz="900">
                <a:latin typeface="Arial"/>
                <a:cs typeface="Arial"/>
              </a:rPr>
              <a:t>Husch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Blackwell</a:t>
            </a:r>
            <a:r>
              <a:rPr dirty="0" sz="900" spc="-25">
                <a:latin typeface="Arial"/>
                <a:cs typeface="Arial"/>
              </a:rPr>
              <a:t> LLP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Imperial</a:t>
            </a:r>
            <a:r>
              <a:rPr dirty="0" sz="900" spc="17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Distributing,</a:t>
            </a:r>
            <a:r>
              <a:rPr dirty="0" sz="900" spc="17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 </a:t>
            </a:r>
            <a:r>
              <a:rPr dirty="0" sz="900">
                <a:latin typeface="Arial"/>
                <a:cs typeface="Arial"/>
              </a:rPr>
              <a:t>Interland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Surveying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Mapping</a:t>
            </a:r>
            <a:endParaRPr sz="900">
              <a:latin typeface="Arial"/>
              <a:cs typeface="Arial"/>
            </a:endParaRPr>
          </a:p>
          <a:p>
            <a:pPr marL="12700" marR="492125">
              <a:lnSpc>
                <a:spcPct val="133300"/>
              </a:lnSpc>
            </a:pPr>
            <a:r>
              <a:rPr dirty="0" sz="900" spc="-10">
                <a:latin typeface="Arial"/>
                <a:cs typeface="Arial"/>
              </a:rPr>
              <a:t>J.A.G.R.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Construction </a:t>
            </a:r>
            <a:r>
              <a:rPr dirty="0" sz="900" spc="-20">
                <a:latin typeface="Arial"/>
                <a:cs typeface="Arial"/>
              </a:rPr>
              <a:t>Tracy </a:t>
            </a:r>
            <a:r>
              <a:rPr dirty="0" sz="900">
                <a:latin typeface="Arial"/>
                <a:cs typeface="Arial"/>
              </a:rPr>
              <a:t>D.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Janda</a:t>
            </a:r>
            <a:endParaRPr sz="900">
              <a:latin typeface="Arial"/>
              <a:cs typeface="Arial"/>
            </a:endParaRPr>
          </a:p>
          <a:p>
            <a:pPr marL="12700" marR="44577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Janice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Bobby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Jucker Laura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Juliano</a:t>
            </a:r>
            <a:endParaRPr sz="900">
              <a:latin typeface="Arial"/>
              <a:cs typeface="Arial"/>
            </a:endParaRPr>
          </a:p>
          <a:p>
            <a:pPr marL="12700" marR="77978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Katia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Boutique </a:t>
            </a:r>
            <a:r>
              <a:rPr dirty="0" sz="900">
                <a:latin typeface="Arial"/>
                <a:cs typeface="Arial"/>
              </a:rPr>
              <a:t>Mary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5">
                <a:latin typeface="Arial"/>
                <a:cs typeface="Arial"/>
              </a:rPr>
              <a:t>P.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Lawson </a:t>
            </a:r>
            <a:r>
              <a:rPr dirty="0" sz="900">
                <a:latin typeface="Arial"/>
                <a:cs typeface="Arial"/>
              </a:rPr>
              <a:t>Joyce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Lindler </a:t>
            </a:r>
            <a:r>
              <a:rPr dirty="0" sz="900">
                <a:latin typeface="Arial"/>
                <a:cs typeface="Arial"/>
              </a:rPr>
              <a:t>John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N.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Marek </a:t>
            </a:r>
            <a:r>
              <a:rPr dirty="0" sz="900">
                <a:latin typeface="Arial"/>
                <a:cs typeface="Arial"/>
              </a:rPr>
              <a:t>Amado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J.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Mares </a:t>
            </a:r>
            <a:r>
              <a:rPr dirty="0" sz="900">
                <a:latin typeface="Arial"/>
                <a:cs typeface="Arial"/>
              </a:rPr>
              <a:t>Janet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May </a:t>
            </a:r>
            <a:r>
              <a:rPr dirty="0" sz="900" spc="-10">
                <a:latin typeface="Arial"/>
                <a:cs typeface="Arial"/>
              </a:rPr>
              <a:t>MetroNational</a:t>
            </a:r>
            <a:endParaRPr sz="900">
              <a:latin typeface="Arial"/>
              <a:cs typeface="Arial"/>
            </a:endParaRPr>
          </a:p>
          <a:p>
            <a:pPr marL="12700" marR="499109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Middleton</a:t>
            </a:r>
            <a:r>
              <a:rPr dirty="0" sz="900" spc="1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Brown</a:t>
            </a:r>
            <a:r>
              <a:rPr dirty="0" sz="900" spc="150">
                <a:latin typeface="Arial"/>
                <a:cs typeface="Arial"/>
              </a:rPr>
              <a:t> </a:t>
            </a:r>
            <a:r>
              <a:rPr dirty="0" sz="900" spc="-35">
                <a:latin typeface="Arial"/>
                <a:cs typeface="Arial"/>
              </a:rPr>
              <a:t>LLC </a:t>
            </a:r>
            <a:r>
              <a:rPr dirty="0" sz="900">
                <a:latin typeface="Arial"/>
                <a:cs typeface="Arial"/>
              </a:rPr>
              <a:t>Catherine</a:t>
            </a:r>
            <a:r>
              <a:rPr dirty="0" sz="900" spc="6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Mitton</a:t>
            </a:r>
            <a:r>
              <a:rPr dirty="0" sz="900" spc="50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Misty</a:t>
            </a:r>
            <a:r>
              <a:rPr dirty="0" sz="900" spc="1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Mousa-</a:t>
            </a:r>
            <a:r>
              <a:rPr dirty="0" sz="900" spc="-20">
                <a:latin typeface="Arial"/>
                <a:cs typeface="Arial"/>
              </a:rPr>
              <a:t>Lanza</a:t>
            </a:r>
            <a:endParaRPr sz="900">
              <a:latin typeface="Arial"/>
              <a:cs typeface="Arial"/>
            </a:endParaRPr>
          </a:p>
          <a:p>
            <a:pPr marL="12700" marR="1333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National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Financial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Services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LLC </a:t>
            </a:r>
            <a:r>
              <a:rPr dirty="0" sz="900">
                <a:latin typeface="Arial"/>
                <a:cs typeface="Arial"/>
              </a:rPr>
              <a:t>Duyen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Nguyen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9618016" y="7312456"/>
            <a:ext cx="137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27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8" name="object 8" descr=""/>
          <p:cNvSpPr/>
          <p:nvPr/>
        </p:nvSpPr>
        <p:spPr>
          <a:xfrm>
            <a:off x="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7772400"/>
                </a:move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lnTo>
                  <a:pt x="0" y="777240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413763" y="855979"/>
            <a:ext cx="1884045" cy="610616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Honor</a:t>
            </a:r>
            <a:r>
              <a:rPr dirty="0" sz="900" spc="1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10" b="1">
                <a:solidFill>
                  <a:srgbClr val="FCB525"/>
                </a:solidFill>
                <a:latin typeface="Arial"/>
                <a:cs typeface="Arial"/>
              </a:rPr>
              <a:t>Roll</a:t>
            </a:r>
            <a:r>
              <a:rPr dirty="0" sz="900" spc="1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Donors</a:t>
            </a:r>
            <a:r>
              <a:rPr dirty="0" sz="900" spc="1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10" b="1">
                <a:solidFill>
                  <a:srgbClr val="FCB525"/>
                </a:solidFill>
                <a:latin typeface="Arial"/>
                <a:cs typeface="Arial"/>
              </a:rPr>
              <a:t>Continued</a:t>
            </a:r>
            <a:endParaRPr sz="900">
              <a:latin typeface="Arial"/>
              <a:cs typeface="Arial"/>
            </a:endParaRPr>
          </a:p>
          <a:p>
            <a:pPr marL="12700" marR="109728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Thao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Nguyen Kenny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Ozoude </a:t>
            </a:r>
            <a:r>
              <a:rPr dirty="0" sz="900">
                <a:latin typeface="Arial"/>
                <a:cs typeface="Arial"/>
              </a:rPr>
              <a:t>Monica</a:t>
            </a:r>
            <a:r>
              <a:rPr dirty="0" sz="900" spc="6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Patel</a:t>
            </a:r>
            <a:endParaRPr sz="900">
              <a:latin typeface="Arial"/>
              <a:cs typeface="Arial"/>
            </a:endParaRPr>
          </a:p>
          <a:p>
            <a:pPr marL="12700" marR="502920">
              <a:lnSpc>
                <a:spcPct val="100000"/>
              </a:lnSpc>
              <a:spcBef>
                <a:spcPts val="360"/>
              </a:spcBef>
            </a:pPr>
            <a:r>
              <a:rPr dirty="0" sz="900" spc="-20">
                <a:latin typeface="Arial"/>
                <a:cs typeface="Arial"/>
              </a:rPr>
              <a:t>Pearson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Education/HEPG- </a:t>
            </a:r>
            <a:r>
              <a:rPr dirty="0" sz="900">
                <a:latin typeface="Arial"/>
                <a:cs typeface="Arial"/>
              </a:rPr>
              <a:t>Longman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Publishers</a:t>
            </a:r>
            <a:endParaRPr sz="900">
              <a:latin typeface="Arial"/>
              <a:cs typeface="Arial"/>
            </a:endParaRPr>
          </a:p>
          <a:p>
            <a:pPr marL="12700" marR="97536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Norma</a:t>
            </a:r>
            <a:r>
              <a:rPr dirty="0" sz="900" spc="9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Perez </a:t>
            </a:r>
            <a:r>
              <a:rPr dirty="0" sz="900">
                <a:latin typeface="Arial"/>
                <a:cs typeface="Arial"/>
              </a:rPr>
              <a:t>Cydney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H.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Peters</a:t>
            </a:r>
            <a:endParaRPr sz="900">
              <a:latin typeface="Arial"/>
              <a:cs typeface="Arial"/>
            </a:endParaRPr>
          </a:p>
          <a:p>
            <a:pPr marL="12700" marR="4191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Performance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Maintenance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Services </a:t>
            </a:r>
            <a:r>
              <a:rPr dirty="0" sz="900">
                <a:latin typeface="Arial"/>
                <a:cs typeface="Arial"/>
              </a:rPr>
              <a:t>Dick D. </a:t>
            </a:r>
            <a:r>
              <a:rPr dirty="0" sz="900" spc="-10">
                <a:latin typeface="Arial"/>
                <a:cs typeface="Arial"/>
              </a:rPr>
              <a:t>Perkins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Carmine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Petrillo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Philo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Wilke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Programming</a:t>
            </a:r>
            <a:endParaRPr sz="900">
              <a:latin typeface="Arial"/>
              <a:cs typeface="Arial"/>
            </a:endParaRPr>
          </a:p>
          <a:p>
            <a:pPr marL="12700" marR="1016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Fheryl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J.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Prestage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The</a:t>
            </a:r>
            <a:r>
              <a:rPr dirty="0" sz="900" spc="-10">
                <a:latin typeface="Arial"/>
                <a:cs typeface="Arial"/>
              </a:rPr>
              <a:t> Honorable </a:t>
            </a:r>
            <a:r>
              <a:rPr dirty="0" sz="900">
                <a:latin typeface="Arial"/>
                <a:cs typeface="Arial"/>
              </a:rPr>
              <a:t>Grady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Prestage</a:t>
            </a:r>
            <a:endParaRPr sz="900">
              <a:latin typeface="Arial"/>
              <a:cs typeface="Arial"/>
            </a:endParaRPr>
          </a:p>
          <a:p>
            <a:pPr marL="12700" marR="72898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Provideo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Systems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 </a:t>
            </a:r>
            <a:r>
              <a:rPr dirty="0" sz="900">
                <a:latin typeface="Arial"/>
                <a:cs typeface="Arial"/>
              </a:rPr>
              <a:t>Monica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65">
                <a:latin typeface="Arial"/>
                <a:cs typeface="Arial"/>
              </a:rPr>
              <a:t>F.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Richart </a:t>
            </a:r>
            <a:r>
              <a:rPr dirty="0" sz="900" spc="-20">
                <a:latin typeface="Arial"/>
                <a:cs typeface="Arial"/>
              </a:rPr>
              <a:t>Shahjahan</a:t>
            </a:r>
            <a:r>
              <a:rPr dirty="0" sz="900" spc="-10">
                <a:latin typeface="Arial"/>
                <a:cs typeface="Arial"/>
              </a:rPr>
              <a:t> Rizvi</a:t>
            </a:r>
            <a:endParaRPr sz="900">
              <a:latin typeface="Arial"/>
              <a:cs typeface="Arial"/>
            </a:endParaRPr>
          </a:p>
          <a:p>
            <a:pPr marL="12700" marR="70040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Nate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Roberts </a:t>
            </a:r>
            <a:r>
              <a:rPr dirty="0" sz="900">
                <a:latin typeface="Arial"/>
                <a:cs typeface="Arial"/>
              </a:rPr>
              <a:t>Katherine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D.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Robinson Regina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J.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Rogers </a:t>
            </a:r>
            <a:r>
              <a:rPr dirty="0" sz="900" spc="-25">
                <a:latin typeface="Arial"/>
                <a:cs typeface="Arial"/>
              </a:rPr>
              <a:t>Faanya</a:t>
            </a:r>
            <a:r>
              <a:rPr dirty="0" sz="900" spc="-20">
                <a:latin typeface="Arial"/>
                <a:cs typeface="Arial"/>
              </a:rPr>
              <a:t> Rose</a:t>
            </a:r>
            <a:endParaRPr sz="900">
              <a:latin typeface="Arial"/>
              <a:cs typeface="Arial"/>
            </a:endParaRPr>
          </a:p>
          <a:p>
            <a:pPr marL="12700" marR="88011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Aurelio</a:t>
            </a:r>
            <a:r>
              <a:rPr dirty="0" sz="900" spc="9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Salazar </a:t>
            </a:r>
            <a:r>
              <a:rPr dirty="0" sz="900">
                <a:latin typeface="Arial"/>
                <a:cs typeface="Arial"/>
              </a:rPr>
              <a:t>Diamantina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35">
                <a:latin typeface="Arial"/>
                <a:cs typeface="Arial"/>
              </a:rPr>
              <a:t>Salazar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spc="-105">
                <a:latin typeface="Arial"/>
                <a:cs typeface="Arial"/>
              </a:rPr>
              <a:t>SER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Construction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Partners,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LLC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Society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of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Iranian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American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Women </a:t>
            </a:r>
            <a:r>
              <a:rPr dirty="0" sz="900">
                <a:latin typeface="Arial"/>
                <a:cs typeface="Arial"/>
              </a:rPr>
              <a:t>for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Education</a:t>
            </a:r>
            <a:endParaRPr sz="900">
              <a:latin typeface="Arial"/>
              <a:cs typeface="Arial"/>
            </a:endParaRPr>
          </a:p>
          <a:p>
            <a:pPr marL="12700" marR="40513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Southwest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Signs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of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Houston </a:t>
            </a:r>
            <a:r>
              <a:rPr dirty="0" sz="900" spc="-20">
                <a:latin typeface="Arial"/>
                <a:cs typeface="Arial"/>
              </a:rPr>
              <a:t>Summus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Industries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</a:t>
            </a:r>
            <a:endParaRPr sz="900">
              <a:latin typeface="Arial"/>
              <a:cs typeface="Arial"/>
            </a:endParaRPr>
          </a:p>
          <a:p>
            <a:pPr marL="12700" marR="71247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Jackquline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M.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Swindle </a:t>
            </a:r>
            <a:r>
              <a:rPr dirty="0" sz="900">
                <a:latin typeface="Arial"/>
                <a:cs typeface="Arial"/>
              </a:rPr>
              <a:t>TDIndustries,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</a:t>
            </a:r>
            <a:endParaRPr sz="900">
              <a:latin typeface="Arial"/>
              <a:cs typeface="Arial"/>
            </a:endParaRPr>
          </a:p>
          <a:p>
            <a:pPr marL="12700" marR="55308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The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Goff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Financial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Group </a:t>
            </a:r>
            <a:r>
              <a:rPr dirty="0" sz="900">
                <a:latin typeface="Trebuchet MS"/>
                <a:cs typeface="Trebuchet MS"/>
              </a:rPr>
              <a:t>The</a:t>
            </a:r>
            <a:r>
              <a:rPr dirty="0" sz="900" spc="10">
                <a:latin typeface="Trebuchet MS"/>
                <a:cs typeface="Trebuchet MS"/>
              </a:rPr>
              <a:t> </a:t>
            </a:r>
            <a:r>
              <a:rPr dirty="0" sz="900" spc="-20">
                <a:latin typeface="Trebuchet MS"/>
                <a:cs typeface="Trebuchet MS"/>
              </a:rPr>
              <a:t>Interfield</a:t>
            </a:r>
            <a:r>
              <a:rPr dirty="0" sz="900" spc="15">
                <a:latin typeface="Trebuchet MS"/>
                <a:cs typeface="Trebuchet MS"/>
              </a:rPr>
              <a:t> </a:t>
            </a:r>
            <a:r>
              <a:rPr dirty="0" sz="900" spc="-20">
                <a:latin typeface="Trebuchet MS"/>
                <a:cs typeface="Trebuchet MS"/>
              </a:rPr>
              <a:t>Group </a:t>
            </a:r>
            <a:r>
              <a:rPr dirty="0" sz="900" spc="-30">
                <a:latin typeface="Arial"/>
                <a:cs typeface="Arial"/>
              </a:rPr>
              <a:t>Susan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K.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Thompson</a:t>
            </a:r>
            <a:r>
              <a:rPr dirty="0" sz="900" spc="50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Alfred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 spc="-50">
                <a:latin typeface="Arial"/>
                <a:cs typeface="Arial"/>
              </a:rPr>
              <a:t>T.</a:t>
            </a:r>
            <a:r>
              <a:rPr dirty="0" sz="900" spc="7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Tribble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3438359" y="901700"/>
            <a:ext cx="1764664" cy="1762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221615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latin typeface="Arial"/>
                <a:cs typeface="Arial"/>
              </a:rPr>
              <a:t>truecolorGRAPHICS/University </a:t>
            </a:r>
            <a:r>
              <a:rPr dirty="0" sz="900">
                <a:latin typeface="Arial"/>
                <a:cs typeface="Arial"/>
              </a:rPr>
              <a:t>Copy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Center</a:t>
            </a:r>
            <a:endParaRPr sz="900">
              <a:latin typeface="Arial"/>
              <a:cs typeface="Arial"/>
            </a:endParaRPr>
          </a:p>
          <a:p>
            <a:pPr marL="12700" marR="77660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John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J. </a:t>
            </a:r>
            <a:r>
              <a:rPr dirty="0" sz="900" spc="-10">
                <a:latin typeface="Arial"/>
                <a:cs typeface="Arial"/>
              </a:rPr>
              <a:t>Vasselli </a:t>
            </a:r>
            <a:r>
              <a:rPr dirty="0" sz="900">
                <a:latin typeface="Arial"/>
                <a:cs typeface="Arial"/>
              </a:rPr>
              <a:t>Hortencia</a:t>
            </a:r>
            <a:r>
              <a:rPr dirty="0" sz="900" spc="10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Vazquez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Vintage</a:t>
            </a:r>
            <a:r>
              <a:rPr dirty="0" sz="900" spc="8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Thunderbirds</a:t>
            </a:r>
            <a:r>
              <a:rPr dirty="0" sz="900" spc="8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of</a:t>
            </a:r>
            <a:r>
              <a:rPr dirty="0" sz="900" spc="8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Houston </a:t>
            </a:r>
            <a:r>
              <a:rPr dirty="0" sz="900">
                <a:latin typeface="Arial"/>
                <a:cs typeface="Arial"/>
              </a:rPr>
              <a:t>David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White</a:t>
            </a:r>
            <a:endParaRPr sz="900">
              <a:latin typeface="Arial"/>
              <a:cs typeface="Arial"/>
            </a:endParaRPr>
          </a:p>
          <a:p>
            <a:pPr marL="12700" marR="79121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Robert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Williamson </a:t>
            </a:r>
            <a:r>
              <a:rPr dirty="0" sz="900">
                <a:latin typeface="Arial"/>
                <a:cs typeface="Arial"/>
              </a:rPr>
              <a:t>Janet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Wormack </a:t>
            </a:r>
            <a:r>
              <a:rPr dirty="0" sz="900">
                <a:latin typeface="Arial"/>
                <a:cs typeface="Arial"/>
              </a:rPr>
              <a:t>Zhilin </a:t>
            </a:r>
            <a:r>
              <a:rPr dirty="0" sz="900" spc="-25">
                <a:latin typeface="Arial"/>
                <a:cs typeface="Arial"/>
              </a:rPr>
              <a:t>Yan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Juliane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Youn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K.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Casey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Youn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3438359" y="2821939"/>
            <a:ext cx="1516380" cy="418592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MENTOR</a:t>
            </a:r>
            <a:r>
              <a:rPr dirty="0" sz="900" spc="4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20" b="1">
                <a:solidFill>
                  <a:srgbClr val="FCB525"/>
                </a:solidFill>
                <a:latin typeface="Arial"/>
                <a:cs typeface="Arial"/>
              </a:rPr>
              <a:t>EAGLE</a:t>
            </a:r>
            <a:r>
              <a:rPr dirty="0" sz="900" spc="5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10" b="1">
                <a:solidFill>
                  <a:srgbClr val="FCB525"/>
                </a:solidFill>
                <a:latin typeface="Arial"/>
                <a:cs typeface="Arial"/>
              </a:rPr>
              <a:t>DONORS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b="1">
                <a:solidFill>
                  <a:srgbClr val="939598"/>
                </a:solidFill>
                <a:latin typeface="Arial"/>
                <a:cs typeface="Arial"/>
              </a:rPr>
              <a:t>$250-</a:t>
            </a:r>
            <a:r>
              <a:rPr dirty="0" sz="900" spc="-20" b="1">
                <a:solidFill>
                  <a:srgbClr val="939598"/>
                </a:solidFill>
                <a:latin typeface="Arial"/>
                <a:cs typeface="Arial"/>
              </a:rPr>
              <a:t>$999</a:t>
            </a:r>
            <a:endParaRPr sz="900">
              <a:latin typeface="Arial"/>
              <a:cs typeface="Arial"/>
            </a:endParaRPr>
          </a:p>
          <a:p>
            <a:pPr marL="12700" marR="61658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Gisela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45">
                <a:latin typeface="Arial"/>
                <a:cs typeface="Arial"/>
              </a:rPr>
              <a:t>R.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Ables </a:t>
            </a:r>
            <a:r>
              <a:rPr dirty="0" sz="900" spc="-20">
                <a:latin typeface="Arial"/>
                <a:cs typeface="Arial"/>
              </a:rPr>
              <a:t>Reni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A.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Abraham </a:t>
            </a:r>
            <a:r>
              <a:rPr dirty="0" sz="900">
                <a:latin typeface="Arial"/>
                <a:cs typeface="Arial"/>
              </a:rPr>
              <a:t>Aleca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Alejandro </a:t>
            </a:r>
            <a:r>
              <a:rPr dirty="0" sz="900">
                <a:latin typeface="Arial"/>
                <a:cs typeface="Arial"/>
              </a:rPr>
              <a:t>Linda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Allison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American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Academy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of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Nurse </a:t>
            </a:r>
            <a:r>
              <a:rPr dirty="0" sz="900">
                <a:latin typeface="Arial"/>
                <a:cs typeface="Arial"/>
              </a:rPr>
              <a:t>Practitioners</a:t>
            </a:r>
            <a:r>
              <a:rPr dirty="0" sz="900" spc="8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Foundation</a:t>
            </a:r>
            <a:endParaRPr sz="900">
              <a:latin typeface="Arial"/>
              <a:cs typeface="Arial"/>
            </a:endParaRPr>
          </a:p>
          <a:p>
            <a:pPr marL="12700" marR="746760">
              <a:lnSpc>
                <a:spcPct val="133300"/>
              </a:lnSpc>
            </a:pPr>
            <a:r>
              <a:rPr dirty="0" sz="900" spc="-10">
                <a:latin typeface="Arial"/>
                <a:cs typeface="Arial"/>
              </a:rPr>
              <a:t>Anonymous </a:t>
            </a:r>
            <a:r>
              <a:rPr dirty="0" sz="900">
                <a:latin typeface="Arial"/>
                <a:cs typeface="Arial"/>
              </a:rPr>
              <a:t>Mehmet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Argin</a:t>
            </a:r>
            <a:endParaRPr sz="900">
              <a:latin typeface="Arial"/>
              <a:cs typeface="Arial"/>
            </a:endParaRPr>
          </a:p>
          <a:p>
            <a:pPr marL="12700" marR="19113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Nomathemba</a:t>
            </a:r>
            <a:r>
              <a:rPr dirty="0" sz="900" spc="19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Armstrong </a:t>
            </a:r>
            <a:r>
              <a:rPr dirty="0" sz="900">
                <a:latin typeface="Arial"/>
                <a:cs typeface="Arial"/>
              </a:rPr>
              <a:t>Jill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Assir</a:t>
            </a:r>
            <a:endParaRPr sz="900">
              <a:latin typeface="Arial"/>
              <a:cs typeface="Arial"/>
            </a:endParaRPr>
          </a:p>
          <a:p>
            <a:pPr marL="12700" marR="307975">
              <a:lnSpc>
                <a:spcPct val="133300"/>
              </a:lnSpc>
            </a:pPr>
            <a:r>
              <a:rPr dirty="0" sz="900" spc="-25">
                <a:latin typeface="Arial"/>
                <a:cs typeface="Arial"/>
              </a:rPr>
              <a:t>AVANCE-</a:t>
            </a:r>
            <a:r>
              <a:rPr dirty="0" sz="900">
                <a:latin typeface="Arial"/>
                <a:cs typeface="Arial"/>
              </a:rPr>
              <a:t>Houston,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 </a:t>
            </a:r>
            <a:r>
              <a:rPr dirty="0" sz="900" spc="-10">
                <a:latin typeface="Arial"/>
                <a:cs typeface="Arial"/>
              </a:rPr>
              <a:t>Evelyn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Ballard</a:t>
            </a:r>
            <a:endParaRPr sz="900">
              <a:latin typeface="Arial"/>
              <a:cs typeface="Arial"/>
            </a:endParaRPr>
          </a:p>
          <a:p>
            <a:pPr marL="12700" marR="19621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Laurel K.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Barker-</a:t>
            </a:r>
            <a:r>
              <a:rPr dirty="0" sz="900" spc="-10">
                <a:latin typeface="Arial"/>
                <a:cs typeface="Arial"/>
              </a:rPr>
              <a:t>Edwards </a:t>
            </a:r>
            <a:r>
              <a:rPr dirty="0" sz="900">
                <a:latin typeface="Arial"/>
                <a:cs typeface="Arial"/>
              </a:rPr>
              <a:t>Ajanta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Barua</a:t>
            </a:r>
            <a:endParaRPr sz="900">
              <a:latin typeface="Arial"/>
              <a:cs typeface="Arial"/>
            </a:endParaRPr>
          </a:p>
          <a:p>
            <a:pPr marL="12700" marR="29083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Bernhardt</a:t>
            </a:r>
            <a:r>
              <a:rPr dirty="0" sz="900" spc="7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Winery </a:t>
            </a:r>
            <a:r>
              <a:rPr dirty="0" sz="900" spc="-20">
                <a:latin typeface="Arial"/>
                <a:cs typeface="Arial"/>
              </a:rPr>
              <a:t>Pamela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D.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Bilton-</a:t>
            </a:r>
            <a:r>
              <a:rPr dirty="0" sz="900" spc="-20">
                <a:latin typeface="Arial"/>
                <a:cs typeface="Arial"/>
              </a:rPr>
              <a:t>Beard </a:t>
            </a:r>
            <a:r>
              <a:rPr dirty="0" sz="900">
                <a:latin typeface="Arial"/>
                <a:cs typeface="Arial"/>
              </a:rPr>
              <a:t>Tod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Bisch</a:t>
            </a:r>
            <a:endParaRPr sz="900">
              <a:latin typeface="Arial"/>
              <a:cs typeface="Arial"/>
            </a:endParaRPr>
          </a:p>
          <a:p>
            <a:pPr marL="12700" marR="83756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David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Black Keiana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Blake</a:t>
            </a:r>
            <a:endParaRPr sz="900">
              <a:latin typeface="Arial"/>
              <a:cs typeface="Arial"/>
            </a:endParaRPr>
          </a:p>
          <a:p>
            <a:pPr marL="12700" marR="47625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Booster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Enterprises </a:t>
            </a:r>
            <a:r>
              <a:rPr dirty="0" sz="900">
                <a:latin typeface="Arial"/>
                <a:cs typeface="Arial"/>
              </a:rPr>
              <a:t>Vedron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Bordeaux</a:t>
            </a:r>
            <a:endParaRPr sz="90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462955" y="855979"/>
            <a:ext cx="1336675" cy="6151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38735">
              <a:lnSpc>
                <a:spcPct val="133300"/>
              </a:lnSpc>
              <a:spcBef>
                <a:spcPts val="100"/>
              </a:spcBef>
            </a:pPr>
            <a:r>
              <a:rPr dirty="0" sz="900" spc="-10">
                <a:latin typeface="Arial"/>
                <a:cs typeface="Arial"/>
              </a:rPr>
              <a:t>Saundra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80">
                <a:latin typeface="Arial"/>
                <a:cs typeface="Arial"/>
              </a:rPr>
              <a:t>Y.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Boyd </a:t>
            </a:r>
            <a:r>
              <a:rPr dirty="0" sz="900">
                <a:latin typeface="Arial"/>
                <a:cs typeface="Arial"/>
              </a:rPr>
              <a:t>Margarita</a:t>
            </a:r>
            <a:r>
              <a:rPr dirty="0" sz="900" spc="65">
                <a:latin typeface="Arial"/>
                <a:cs typeface="Arial"/>
              </a:rPr>
              <a:t> </a:t>
            </a:r>
            <a:r>
              <a:rPr dirty="0" sz="900" spc="-105">
                <a:latin typeface="Arial"/>
                <a:cs typeface="Arial"/>
              </a:rPr>
              <a:t>P.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Bracamonte Brasserie</a:t>
            </a:r>
            <a:r>
              <a:rPr dirty="0" sz="900" spc="-25">
                <a:latin typeface="Arial"/>
                <a:cs typeface="Arial"/>
              </a:rPr>
              <a:t> 19</a:t>
            </a:r>
            <a:endParaRPr sz="900">
              <a:latin typeface="Arial"/>
              <a:cs typeface="Arial"/>
            </a:endParaRPr>
          </a:p>
          <a:p>
            <a:pPr marL="12700" marR="28511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Suzette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M.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Brimmer Sheila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Briones</a:t>
            </a:r>
            <a:r>
              <a:rPr dirty="0" sz="900" spc="50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Travis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C.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Broesche </a:t>
            </a:r>
            <a:r>
              <a:rPr dirty="0" sz="900">
                <a:latin typeface="Arial"/>
                <a:cs typeface="Arial"/>
              </a:rPr>
              <a:t>Carlton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Browning Evelyn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55">
                <a:latin typeface="Arial"/>
                <a:cs typeface="Arial"/>
              </a:rPr>
              <a:t>V.</a:t>
            </a:r>
            <a:r>
              <a:rPr dirty="0" sz="900" spc="-10">
                <a:latin typeface="Arial"/>
                <a:cs typeface="Arial"/>
              </a:rPr>
              <a:t> Burgos </a:t>
            </a:r>
            <a:r>
              <a:rPr dirty="0" sz="900">
                <a:latin typeface="Arial"/>
                <a:cs typeface="Arial"/>
              </a:rPr>
              <a:t>Natasha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Butler</a:t>
            </a:r>
            <a:r>
              <a:rPr dirty="0" sz="900" spc="50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Mary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Cable</a:t>
            </a:r>
            <a:r>
              <a:rPr dirty="0" sz="900" spc="50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Griselda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Cantu </a:t>
            </a:r>
            <a:r>
              <a:rPr dirty="0" sz="900">
                <a:latin typeface="Arial"/>
                <a:cs typeface="Arial"/>
              </a:rPr>
              <a:t>Change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Happens </a:t>
            </a:r>
            <a:r>
              <a:rPr dirty="0" sz="900">
                <a:latin typeface="Arial"/>
                <a:cs typeface="Arial"/>
              </a:rPr>
              <a:t>ChildCare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Careers </a:t>
            </a:r>
            <a:r>
              <a:rPr dirty="0" sz="900">
                <a:latin typeface="Arial"/>
                <a:cs typeface="Arial"/>
              </a:rPr>
              <a:t>Cody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Jolly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PC</a:t>
            </a:r>
            <a:r>
              <a:rPr dirty="0" sz="900" spc="50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Leslie Collins </a:t>
            </a:r>
            <a:r>
              <a:rPr dirty="0" sz="900">
                <a:latin typeface="Arial"/>
                <a:cs typeface="Arial"/>
              </a:rPr>
              <a:t>Thomas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Collins Terrance</a:t>
            </a:r>
            <a:r>
              <a:rPr dirty="0" sz="900" spc="-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Corrigan </a:t>
            </a:r>
            <a:r>
              <a:rPr dirty="0" sz="900" spc="-20">
                <a:latin typeface="Arial"/>
                <a:cs typeface="Arial"/>
              </a:rPr>
              <a:t>Lisa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A.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Crawford </a:t>
            </a:r>
            <a:r>
              <a:rPr dirty="0" sz="900">
                <a:latin typeface="Arial"/>
                <a:cs typeface="Arial"/>
              </a:rPr>
              <a:t>Jennifer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J.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Crispin James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David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Cross </a:t>
            </a:r>
            <a:r>
              <a:rPr dirty="0" sz="900">
                <a:latin typeface="Arial"/>
                <a:cs typeface="Arial"/>
              </a:rPr>
              <a:t>Michael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Davis</a:t>
            </a:r>
            <a:endParaRPr sz="900">
              <a:latin typeface="Arial"/>
              <a:cs typeface="Arial"/>
            </a:endParaRPr>
          </a:p>
          <a:p>
            <a:pPr marL="12700" marR="5080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Jean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Dieudonne</a:t>
            </a:r>
            <a:r>
              <a:rPr dirty="0" sz="900" spc="50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Queena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Baldwin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Dinnon </a:t>
            </a:r>
            <a:r>
              <a:rPr dirty="0" sz="900">
                <a:latin typeface="Arial"/>
                <a:cs typeface="Arial"/>
              </a:rPr>
              <a:t>Doris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Metroplitan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Linda</a:t>
            </a:r>
            <a:r>
              <a:rPr dirty="0" sz="900" spc="17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Downing-</a:t>
            </a:r>
            <a:r>
              <a:rPr dirty="0" sz="900" spc="-10">
                <a:latin typeface="Arial"/>
                <a:cs typeface="Arial"/>
              </a:rPr>
              <a:t>Adkinson </a:t>
            </a:r>
            <a:r>
              <a:rPr dirty="0" sz="900">
                <a:latin typeface="Arial"/>
                <a:cs typeface="Arial"/>
              </a:rPr>
              <a:t>Gwendolyn</a:t>
            </a:r>
            <a:r>
              <a:rPr dirty="0" sz="900" spc="1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Drumgoole </a:t>
            </a:r>
            <a:r>
              <a:rPr dirty="0" sz="900">
                <a:latin typeface="Arial"/>
                <a:cs typeface="Arial"/>
              </a:rPr>
              <a:t>Maya</a:t>
            </a:r>
            <a:r>
              <a:rPr dirty="0" sz="900" spc="10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Durnovo-</a:t>
            </a:r>
            <a:r>
              <a:rPr dirty="0" sz="900" spc="-20">
                <a:latin typeface="Arial"/>
                <a:cs typeface="Arial"/>
              </a:rPr>
              <a:t>Buck </a:t>
            </a:r>
            <a:r>
              <a:rPr dirty="0" sz="900">
                <a:latin typeface="Arial"/>
                <a:cs typeface="Arial"/>
              </a:rPr>
              <a:t>Wenonah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Ecung</a:t>
            </a:r>
            <a:endParaRPr sz="900">
              <a:latin typeface="Arial"/>
              <a:cs typeface="Arial"/>
            </a:endParaRPr>
          </a:p>
          <a:p>
            <a:pPr marL="12700" marR="110489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Michael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J.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Edwards</a:t>
            </a:r>
            <a:r>
              <a:rPr dirty="0" sz="900" spc="50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Ellis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Brown &amp; </a:t>
            </a:r>
            <a:r>
              <a:rPr dirty="0" sz="900" spc="-10">
                <a:latin typeface="Arial"/>
                <a:cs typeface="Arial"/>
              </a:rPr>
              <a:t>Company</a:t>
            </a:r>
            <a:endParaRPr sz="900">
              <a:latin typeface="Arial"/>
              <a:cs typeface="Arial"/>
            </a:endParaRPr>
          </a:p>
          <a:p>
            <a:pPr marL="76200">
              <a:lnSpc>
                <a:spcPct val="100000"/>
              </a:lnSpc>
            </a:pPr>
            <a:r>
              <a:rPr dirty="0" sz="900" spc="-20" i="1">
                <a:latin typeface="Arial"/>
                <a:cs typeface="Arial"/>
              </a:rPr>
              <a:t>Jesse</a:t>
            </a:r>
            <a:r>
              <a:rPr dirty="0" sz="900" spc="-30" i="1">
                <a:latin typeface="Arial"/>
                <a:cs typeface="Arial"/>
              </a:rPr>
              <a:t> </a:t>
            </a:r>
            <a:r>
              <a:rPr dirty="0" sz="900" spc="-10" i="1">
                <a:latin typeface="Arial"/>
                <a:cs typeface="Arial"/>
              </a:rPr>
              <a:t>Brown</a:t>
            </a:r>
            <a:endParaRPr sz="900">
              <a:latin typeface="Arial"/>
              <a:cs typeface="Arial"/>
            </a:endParaRPr>
          </a:p>
          <a:p>
            <a:pPr marL="12700" marR="104139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The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Honorable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Carolyn </a:t>
            </a:r>
            <a:r>
              <a:rPr dirty="0" sz="900" spc="-35">
                <a:latin typeface="Arial"/>
                <a:cs typeface="Arial"/>
              </a:rPr>
              <a:t>Evans-</a:t>
            </a:r>
            <a:r>
              <a:rPr dirty="0" sz="900" spc="-10">
                <a:latin typeface="Arial"/>
                <a:cs typeface="Arial"/>
              </a:rPr>
              <a:t>Shabazz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Kurt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Ewen</a:t>
            </a:r>
            <a:endParaRPr sz="9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487551" y="855979"/>
            <a:ext cx="1813560" cy="6151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01600">
              <a:lnSpc>
                <a:spcPct val="133300"/>
              </a:lnSpc>
              <a:spcBef>
                <a:spcPts val="100"/>
              </a:spcBef>
            </a:pPr>
            <a:r>
              <a:rPr dirty="0" sz="900">
                <a:latin typeface="Arial"/>
                <a:cs typeface="Arial"/>
              </a:rPr>
              <a:t>Family Health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Wellness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Center Sameera</a:t>
            </a:r>
            <a:r>
              <a:rPr dirty="0" sz="900" spc="-5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Faridi</a:t>
            </a:r>
            <a:endParaRPr sz="900">
              <a:latin typeface="Arial"/>
              <a:cs typeface="Arial"/>
            </a:endParaRPr>
          </a:p>
          <a:p>
            <a:pPr marL="12700" marR="918844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Debbie</a:t>
            </a:r>
            <a:r>
              <a:rPr dirty="0" sz="900" spc="15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Festari </a:t>
            </a:r>
            <a:r>
              <a:rPr dirty="0" sz="900">
                <a:latin typeface="Arial"/>
                <a:cs typeface="Arial"/>
              </a:rPr>
              <a:t>Robert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Ford </a:t>
            </a:r>
            <a:r>
              <a:rPr dirty="0" sz="900">
                <a:latin typeface="Arial"/>
                <a:cs typeface="Arial"/>
              </a:rPr>
              <a:t>Betty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G.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Fortune </a:t>
            </a:r>
            <a:r>
              <a:rPr dirty="0" sz="900">
                <a:latin typeface="Arial"/>
                <a:cs typeface="Arial"/>
              </a:rPr>
              <a:t>Camille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Foster </a:t>
            </a:r>
            <a:r>
              <a:rPr dirty="0" sz="900">
                <a:latin typeface="Arial"/>
                <a:cs typeface="Arial"/>
              </a:rPr>
              <a:t>Cleo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Franklin</a:t>
            </a:r>
            <a:r>
              <a:rPr dirty="0" sz="900" spc="50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Ilija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I.</a:t>
            </a:r>
            <a:r>
              <a:rPr dirty="0" sz="900" spc="-10">
                <a:latin typeface="Arial"/>
                <a:cs typeface="Arial"/>
              </a:rPr>
              <a:t> Gallego</a:t>
            </a:r>
            <a:endParaRPr sz="900">
              <a:latin typeface="Arial"/>
              <a:cs typeface="Arial"/>
            </a:endParaRPr>
          </a:p>
          <a:p>
            <a:pPr marL="12700" marR="73660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Howard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C.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Galloway </a:t>
            </a:r>
            <a:r>
              <a:rPr dirty="0" sz="900">
                <a:latin typeface="Arial"/>
                <a:cs typeface="Arial"/>
              </a:rPr>
              <a:t>Matias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Garza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Willie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Gay</a:t>
            </a:r>
            <a:endParaRPr sz="900">
              <a:latin typeface="Arial"/>
              <a:cs typeface="Arial"/>
            </a:endParaRPr>
          </a:p>
          <a:p>
            <a:pPr marL="12700" marR="56959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Sheryl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50">
                <a:latin typeface="Arial"/>
                <a:cs typeface="Arial"/>
              </a:rPr>
              <a:t>T.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George-</a:t>
            </a:r>
            <a:r>
              <a:rPr dirty="0" sz="900" spc="-20">
                <a:latin typeface="Arial"/>
                <a:cs typeface="Arial"/>
              </a:rPr>
              <a:t>Jones </a:t>
            </a:r>
            <a:r>
              <a:rPr dirty="0" sz="900">
                <a:latin typeface="Arial"/>
                <a:cs typeface="Arial"/>
              </a:rPr>
              <a:t>Kendrick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 </a:t>
            </a:r>
            <a:r>
              <a:rPr dirty="0" sz="900" spc="-10">
                <a:latin typeface="Arial"/>
                <a:cs typeface="Arial"/>
              </a:rPr>
              <a:t>Gibson </a:t>
            </a:r>
            <a:r>
              <a:rPr dirty="0" sz="900">
                <a:latin typeface="Arial"/>
                <a:cs typeface="Arial"/>
              </a:rPr>
              <a:t>Ovidio</a:t>
            </a:r>
            <a:r>
              <a:rPr dirty="0" sz="900" spc="18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Gonzalez</a:t>
            </a:r>
            <a:endParaRPr sz="900">
              <a:latin typeface="Arial"/>
              <a:cs typeface="Arial"/>
            </a:endParaRPr>
          </a:p>
          <a:p>
            <a:pPr marL="12700" marR="15811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Greater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Houston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Frontiers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Club </a:t>
            </a:r>
            <a:r>
              <a:rPr dirty="0" sz="900">
                <a:latin typeface="Arial"/>
                <a:cs typeface="Arial"/>
              </a:rPr>
              <a:t>Gloria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J.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Greene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Guillen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Landscape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Contractor,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35">
                <a:latin typeface="Arial"/>
                <a:cs typeface="Arial"/>
              </a:rPr>
              <a:t>L.P. </a:t>
            </a:r>
            <a:r>
              <a:rPr dirty="0" sz="900">
                <a:latin typeface="Arial"/>
                <a:cs typeface="Arial"/>
              </a:rPr>
              <a:t>Debbie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C.</a:t>
            </a:r>
            <a:r>
              <a:rPr dirty="0" sz="900" spc="7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Hamilton</a:t>
            </a:r>
            <a:endParaRPr sz="900">
              <a:latin typeface="Arial"/>
              <a:cs typeface="Arial"/>
            </a:endParaRPr>
          </a:p>
          <a:p>
            <a:pPr marL="12700" marR="414655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Harris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County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Department </a:t>
            </a:r>
            <a:r>
              <a:rPr dirty="0" sz="900">
                <a:latin typeface="Arial"/>
                <a:cs typeface="Arial"/>
              </a:rPr>
              <a:t>of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Education</a:t>
            </a:r>
            <a:endParaRPr sz="900">
              <a:latin typeface="Arial"/>
              <a:cs typeface="Arial"/>
            </a:endParaRPr>
          </a:p>
          <a:p>
            <a:pPr marL="12700" marR="101219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Afrah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Hassan </a:t>
            </a:r>
            <a:r>
              <a:rPr dirty="0" sz="900">
                <a:latin typeface="Arial"/>
                <a:cs typeface="Arial"/>
              </a:rPr>
              <a:t>Aaron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Henry </a:t>
            </a:r>
            <a:r>
              <a:rPr dirty="0" sz="900">
                <a:latin typeface="Arial"/>
                <a:cs typeface="Arial"/>
              </a:rPr>
              <a:t>Stephen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Henry</a:t>
            </a:r>
            <a:endParaRPr sz="900">
              <a:latin typeface="Arial"/>
              <a:cs typeface="Arial"/>
            </a:endParaRPr>
          </a:p>
          <a:p>
            <a:pPr marL="12700" marR="742950">
              <a:lnSpc>
                <a:spcPct val="133300"/>
              </a:lnSpc>
            </a:pPr>
            <a:r>
              <a:rPr dirty="0" sz="900" spc="-30">
                <a:latin typeface="Arial"/>
                <a:cs typeface="Arial"/>
              </a:rPr>
              <a:t>Susan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A.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Hernandez </a:t>
            </a:r>
            <a:r>
              <a:rPr dirty="0" sz="900">
                <a:latin typeface="Arial"/>
                <a:cs typeface="Arial"/>
              </a:rPr>
              <a:t>Kathie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Herod</a:t>
            </a:r>
            <a:endParaRPr sz="900">
              <a:latin typeface="Arial"/>
              <a:cs typeface="Arial"/>
            </a:endParaRPr>
          </a:p>
          <a:p>
            <a:pPr marL="12700" marR="426084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Hilton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Americas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-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Houston </a:t>
            </a:r>
            <a:r>
              <a:rPr dirty="0" sz="900">
                <a:latin typeface="Arial"/>
                <a:cs typeface="Arial"/>
              </a:rPr>
              <a:t>Kenneth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Holden</a:t>
            </a:r>
            <a:endParaRPr sz="900">
              <a:latin typeface="Arial"/>
              <a:cs typeface="Arial"/>
            </a:endParaRPr>
          </a:p>
          <a:p>
            <a:pPr marL="12700" marR="34607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Houston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Police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Department Houston</a:t>
            </a:r>
            <a:r>
              <a:rPr dirty="0" sz="900" spc="-3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West</a:t>
            </a:r>
            <a:r>
              <a:rPr dirty="0" sz="900" spc="-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Chamber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900">
                <a:latin typeface="Arial"/>
                <a:cs typeface="Arial"/>
              </a:rPr>
              <a:t>of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Commerce</a:t>
            </a:r>
            <a:endParaRPr sz="900">
              <a:latin typeface="Arial"/>
              <a:cs typeface="Arial"/>
            </a:endParaRPr>
          </a:p>
          <a:p>
            <a:pPr marL="12700" marR="94488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Carol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N.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Hunton </a:t>
            </a:r>
            <a:r>
              <a:rPr dirty="0" sz="900">
                <a:latin typeface="Arial"/>
                <a:cs typeface="Arial"/>
              </a:rPr>
              <a:t>Warren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Hurd </a:t>
            </a:r>
            <a:r>
              <a:rPr dirty="0" sz="900" spc="-10">
                <a:latin typeface="Arial"/>
                <a:cs typeface="Arial"/>
              </a:rPr>
              <a:t>Jalisa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Hurst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IAM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Brands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Consulting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67081" y="4738443"/>
            <a:ext cx="716280" cy="23025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5455"/>
              </a:lnSpc>
            </a:pPr>
            <a:r>
              <a:rPr dirty="0" sz="4600" spc="-365">
                <a:solidFill>
                  <a:srgbClr val="FCB525"/>
                </a:solidFill>
                <a:latin typeface="Tahoma"/>
                <a:cs typeface="Tahoma"/>
              </a:rPr>
              <a:t>Donor</a:t>
            </a:r>
            <a:r>
              <a:rPr dirty="0" sz="4600" spc="-5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600" spc="-280">
                <a:solidFill>
                  <a:srgbClr val="FCB525"/>
                </a:solidFill>
                <a:latin typeface="Tahoma"/>
                <a:cs typeface="Tahoma"/>
              </a:rPr>
              <a:t>Roll</a:t>
            </a:r>
            <a:endParaRPr sz="4600">
              <a:latin typeface="Tahoma"/>
              <a:cs typeface="Tahoma"/>
            </a:endParaRPr>
          </a:p>
        </p:txBody>
      </p:sp>
      <p:sp>
        <p:nvSpPr>
          <p:cNvPr id="8" name="object 8" descr=""/>
          <p:cNvSpPr/>
          <p:nvPr/>
        </p:nvSpPr>
        <p:spPr>
          <a:xfrm>
            <a:off x="1001775" y="576346"/>
            <a:ext cx="0" cy="6400800"/>
          </a:xfrm>
          <a:custGeom>
            <a:avLst/>
            <a:gdLst/>
            <a:ahLst/>
            <a:cxnLst/>
            <a:rect l="l" t="t" r="r" b="b"/>
            <a:pathLst>
              <a:path w="0" h="6400800">
                <a:moveTo>
                  <a:pt x="0" y="6400799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 descr=""/>
          <p:cNvSpPr txBox="1"/>
          <p:nvPr/>
        </p:nvSpPr>
        <p:spPr>
          <a:xfrm>
            <a:off x="331114" y="7315200"/>
            <a:ext cx="137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28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100" y="855979"/>
            <a:ext cx="1739900" cy="606044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Mentor</a:t>
            </a:r>
            <a:r>
              <a:rPr dirty="0" sz="900" spc="1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20" b="1">
                <a:solidFill>
                  <a:srgbClr val="FCB525"/>
                </a:solidFill>
                <a:latin typeface="Arial"/>
                <a:cs typeface="Arial"/>
              </a:rPr>
              <a:t>Eagle</a:t>
            </a:r>
            <a:r>
              <a:rPr dirty="0" sz="900" spc="1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25" b="1">
                <a:solidFill>
                  <a:srgbClr val="FCB525"/>
                </a:solidFill>
                <a:latin typeface="Arial"/>
                <a:cs typeface="Arial"/>
              </a:rPr>
              <a:t>Donors</a:t>
            </a:r>
            <a:r>
              <a:rPr dirty="0" sz="900" spc="1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10" b="1">
                <a:solidFill>
                  <a:srgbClr val="FCB525"/>
                </a:solidFill>
                <a:latin typeface="Arial"/>
                <a:cs typeface="Arial"/>
              </a:rPr>
              <a:t>Continued</a:t>
            </a:r>
            <a:endParaRPr sz="900">
              <a:latin typeface="Arial"/>
              <a:cs typeface="Arial"/>
            </a:endParaRPr>
          </a:p>
          <a:p>
            <a:pPr marL="12700" marR="74104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Muzamal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Ibrahim </a:t>
            </a:r>
            <a:r>
              <a:rPr dirty="0" sz="900">
                <a:latin typeface="Arial"/>
                <a:cs typeface="Arial"/>
              </a:rPr>
              <a:t>Javed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Iqbal Thomas </a:t>
            </a:r>
            <a:r>
              <a:rPr dirty="0" sz="900" spc="-25">
                <a:latin typeface="Arial"/>
                <a:cs typeface="Arial"/>
              </a:rPr>
              <a:t>Jay </a:t>
            </a:r>
            <a:r>
              <a:rPr dirty="0" sz="900" spc="-20">
                <a:latin typeface="Arial"/>
                <a:cs typeface="Arial"/>
              </a:rPr>
              <a:t>Suewan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Johnson </a:t>
            </a:r>
            <a:r>
              <a:rPr dirty="0" sz="900">
                <a:latin typeface="Arial"/>
                <a:cs typeface="Arial"/>
              </a:rPr>
              <a:t>Stephanie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Jones </a:t>
            </a:r>
            <a:r>
              <a:rPr dirty="0" sz="900" spc="-10">
                <a:latin typeface="Arial"/>
                <a:cs typeface="Arial"/>
              </a:rPr>
              <a:t>Rosemarie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Juarez </a:t>
            </a:r>
            <a:r>
              <a:rPr dirty="0" sz="900">
                <a:latin typeface="Arial"/>
                <a:cs typeface="Arial"/>
              </a:rPr>
              <a:t>Alex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Kanakis</a:t>
            </a:r>
            <a:endParaRPr sz="900">
              <a:latin typeface="Arial"/>
              <a:cs typeface="Arial"/>
            </a:endParaRPr>
          </a:p>
          <a:p>
            <a:pPr marL="12700" marR="113474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June</a:t>
            </a:r>
            <a:r>
              <a:rPr dirty="0" sz="900" spc="-10">
                <a:latin typeface="Arial"/>
                <a:cs typeface="Arial"/>
              </a:rPr>
              <a:t> Keller </a:t>
            </a:r>
            <a:r>
              <a:rPr dirty="0" sz="900">
                <a:latin typeface="Arial"/>
                <a:cs typeface="Arial"/>
              </a:rPr>
              <a:t>Jodie</a:t>
            </a:r>
            <a:r>
              <a:rPr dirty="0" sz="900" spc="10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Khan</a:t>
            </a:r>
            <a:endParaRPr sz="900">
              <a:latin typeface="Arial"/>
              <a:cs typeface="Arial"/>
            </a:endParaRPr>
          </a:p>
          <a:p>
            <a:pPr marL="12700" marR="6921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Kirksey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Gregg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Productions,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LLC </a:t>
            </a:r>
            <a:r>
              <a:rPr dirty="0" sz="900">
                <a:latin typeface="Arial"/>
                <a:cs typeface="Arial"/>
              </a:rPr>
              <a:t>Linda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45">
                <a:latin typeface="Arial"/>
                <a:cs typeface="Arial"/>
              </a:rPr>
              <a:t>S.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Koffel</a:t>
            </a:r>
            <a:endParaRPr sz="900">
              <a:latin typeface="Arial"/>
              <a:cs typeface="Arial"/>
            </a:endParaRPr>
          </a:p>
          <a:p>
            <a:pPr marL="12700" marR="65151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Anne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M.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Lander </a:t>
            </a:r>
            <a:r>
              <a:rPr dirty="0" sz="900">
                <a:latin typeface="Arial"/>
                <a:cs typeface="Arial"/>
              </a:rPr>
              <a:t>Thomas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Lane Leak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Properties </a:t>
            </a:r>
            <a:r>
              <a:rPr dirty="0" sz="900">
                <a:latin typeface="Arial"/>
                <a:cs typeface="Arial"/>
              </a:rPr>
              <a:t>Barbara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105">
                <a:latin typeface="Arial"/>
                <a:cs typeface="Arial"/>
              </a:rPr>
              <a:t>P.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LeGrange </a:t>
            </a:r>
            <a:r>
              <a:rPr dirty="0" sz="900">
                <a:latin typeface="Arial"/>
                <a:cs typeface="Arial"/>
              </a:rPr>
              <a:t>Chun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Li</a:t>
            </a:r>
            <a:endParaRPr sz="900">
              <a:latin typeface="Arial"/>
              <a:cs typeface="Arial"/>
            </a:endParaRPr>
          </a:p>
          <a:p>
            <a:pPr marL="12700" marR="94361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Robert</a:t>
            </a:r>
            <a:r>
              <a:rPr dirty="0" sz="900" spc="7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Livitz </a:t>
            </a:r>
            <a:r>
              <a:rPr dirty="0" sz="900">
                <a:latin typeface="Arial"/>
                <a:cs typeface="Arial"/>
              </a:rPr>
              <a:t>Lonnie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45">
                <a:latin typeface="Arial"/>
                <a:cs typeface="Arial"/>
              </a:rPr>
              <a:t>R.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Long</a:t>
            </a:r>
            <a:endParaRPr sz="900">
              <a:latin typeface="Arial"/>
              <a:cs typeface="Arial"/>
            </a:endParaRPr>
          </a:p>
          <a:p>
            <a:pPr marL="12700" marR="24130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Louis</a:t>
            </a:r>
            <a:r>
              <a:rPr dirty="0" sz="900" spc="8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Vuitton</a:t>
            </a:r>
            <a:r>
              <a:rPr dirty="0" sz="900" spc="8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North</a:t>
            </a:r>
            <a:r>
              <a:rPr dirty="0" sz="900" spc="8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America </a:t>
            </a:r>
            <a:r>
              <a:rPr dirty="0" sz="900">
                <a:latin typeface="Arial"/>
                <a:cs typeface="Arial"/>
              </a:rPr>
              <a:t>David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Lyttle</a:t>
            </a:r>
            <a:endParaRPr sz="900">
              <a:latin typeface="Arial"/>
              <a:cs typeface="Arial"/>
            </a:endParaRPr>
          </a:p>
          <a:p>
            <a:pPr marL="12700" marR="39941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Mariquita</a:t>
            </a:r>
            <a:r>
              <a:rPr dirty="0" sz="900" spc="9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Masterson,</a:t>
            </a:r>
            <a:r>
              <a:rPr dirty="0" sz="900" spc="9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 </a:t>
            </a:r>
            <a:r>
              <a:rPr dirty="0" sz="900">
                <a:latin typeface="Arial"/>
                <a:cs typeface="Arial"/>
              </a:rPr>
              <a:t>Khambrell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Marshall </a:t>
            </a:r>
            <a:r>
              <a:rPr dirty="0" sz="900">
                <a:latin typeface="Arial"/>
                <a:cs typeface="Arial"/>
              </a:rPr>
              <a:t>Patricia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Martinez</a:t>
            </a:r>
            <a:endParaRPr sz="900">
              <a:latin typeface="Arial"/>
              <a:cs typeface="Arial"/>
            </a:endParaRPr>
          </a:p>
          <a:p>
            <a:pPr marL="12700" marR="92392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Corey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Maynard </a:t>
            </a:r>
            <a:r>
              <a:rPr dirty="0" sz="900" spc="-25">
                <a:latin typeface="Arial"/>
                <a:cs typeface="Arial"/>
              </a:rPr>
              <a:t>MCM</a:t>
            </a:r>
            <a:endParaRPr sz="900">
              <a:latin typeface="Arial"/>
              <a:cs typeface="Arial"/>
            </a:endParaRPr>
          </a:p>
          <a:p>
            <a:pPr marL="12700" marR="62865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Robert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J.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McCracken </a:t>
            </a:r>
            <a:r>
              <a:rPr dirty="0" sz="900">
                <a:latin typeface="Arial"/>
                <a:cs typeface="Arial"/>
              </a:rPr>
              <a:t>Vikki</a:t>
            </a:r>
            <a:r>
              <a:rPr dirty="0" sz="900" spc="-10">
                <a:latin typeface="Arial"/>
                <a:cs typeface="Arial"/>
              </a:rPr>
              <a:t> McCullough</a:t>
            </a:r>
            <a:endParaRPr sz="900">
              <a:latin typeface="Arial"/>
              <a:cs typeface="Arial"/>
            </a:endParaRPr>
          </a:p>
          <a:p>
            <a:pPr marL="12700" marR="29400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McGraw-Hill</a:t>
            </a:r>
            <a:r>
              <a:rPr dirty="0" sz="900" spc="9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Education</a:t>
            </a:r>
            <a:r>
              <a:rPr dirty="0" sz="900" spc="95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LLC </a:t>
            </a:r>
            <a:r>
              <a:rPr dirty="0" sz="900">
                <a:latin typeface="Arial"/>
                <a:cs typeface="Arial"/>
              </a:rPr>
              <a:t>Melissa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A.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Miller-</a:t>
            </a:r>
            <a:r>
              <a:rPr dirty="0" sz="900" spc="-10">
                <a:latin typeface="Arial"/>
                <a:cs typeface="Arial"/>
              </a:rPr>
              <a:t>Waters </a:t>
            </a:r>
            <a:r>
              <a:rPr dirty="0" sz="900" spc="-20">
                <a:latin typeface="Arial"/>
                <a:cs typeface="Arial"/>
              </a:rPr>
              <a:t>Roslyn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Bazzelle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Mitchell</a:t>
            </a:r>
            <a:endParaRPr sz="900">
              <a:latin typeface="Arial"/>
              <a:cs typeface="Arial"/>
            </a:endParaRPr>
          </a:p>
          <a:p>
            <a:pPr marL="12700" marR="1524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Kim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Monday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Lauren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Marangell </a:t>
            </a:r>
            <a:r>
              <a:rPr dirty="0" sz="900" spc="-30">
                <a:latin typeface="Arial"/>
                <a:cs typeface="Arial"/>
              </a:rPr>
              <a:t>Lakessa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N.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Monroe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882861" y="855979"/>
            <a:ext cx="1741805" cy="6014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33300"/>
              </a:lnSpc>
              <a:spcBef>
                <a:spcPts val="100"/>
              </a:spcBef>
            </a:pPr>
            <a:r>
              <a:rPr dirty="0" sz="900">
                <a:latin typeface="Arial"/>
                <a:cs typeface="Arial"/>
              </a:rPr>
              <a:t>The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Honorable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Christina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Morales </a:t>
            </a:r>
            <a:r>
              <a:rPr dirty="0" sz="900" spc="-30">
                <a:latin typeface="Arial"/>
                <a:cs typeface="Arial"/>
              </a:rPr>
              <a:t>Susan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M.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Moraska</a:t>
            </a:r>
            <a:endParaRPr sz="900">
              <a:latin typeface="Arial"/>
              <a:cs typeface="Arial"/>
            </a:endParaRPr>
          </a:p>
          <a:p>
            <a:pPr marL="12700" marR="34353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MSD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Building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Corporation </a:t>
            </a:r>
            <a:r>
              <a:rPr dirty="0" sz="900">
                <a:latin typeface="Arial"/>
                <a:cs typeface="Arial"/>
              </a:rPr>
              <a:t>Martha</a:t>
            </a:r>
            <a:r>
              <a:rPr dirty="0" sz="900" spc="8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Mtegha</a:t>
            </a:r>
            <a:endParaRPr sz="900">
              <a:latin typeface="Arial"/>
              <a:cs typeface="Arial"/>
            </a:endParaRPr>
          </a:p>
          <a:p>
            <a:pPr marL="12700" marR="75247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Victoria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Mujahid </a:t>
            </a:r>
            <a:r>
              <a:rPr dirty="0" sz="900">
                <a:latin typeface="Arial"/>
                <a:cs typeface="Arial"/>
              </a:rPr>
              <a:t>Mary W.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Murrin</a:t>
            </a:r>
            <a:endParaRPr sz="900">
              <a:latin typeface="Arial"/>
              <a:cs typeface="Arial"/>
            </a:endParaRPr>
          </a:p>
          <a:p>
            <a:pPr marL="12700" marR="346075">
              <a:lnSpc>
                <a:spcPct val="133300"/>
              </a:lnSpc>
            </a:pPr>
            <a:r>
              <a:rPr dirty="0" sz="900" spc="-20">
                <a:latin typeface="Arial"/>
                <a:cs typeface="Arial"/>
              </a:rPr>
              <a:t>Pamela</a:t>
            </a:r>
            <a:r>
              <a:rPr dirty="0" sz="900" spc="1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M.</a:t>
            </a:r>
            <a:r>
              <a:rPr dirty="0" sz="900" spc="1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Norwood-</a:t>
            </a:r>
            <a:r>
              <a:rPr dirty="0" sz="900" spc="-20">
                <a:latin typeface="Arial"/>
                <a:cs typeface="Arial"/>
              </a:rPr>
              <a:t>Todd </a:t>
            </a:r>
            <a:r>
              <a:rPr dirty="0" sz="900" spc="-25">
                <a:latin typeface="Arial"/>
                <a:cs typeface="Arial"/>
              </a:rPr>
              <a:t>Sean</a:t>
            </a:r>
            <a:r>
              <a:rPr dirty="0" sz="900" spc="-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O’Neill</a:t>
            </a:r>
            <a:endParaRPr sz="900">
              <a:latin typeface="Arial"/>
              <a:cs typeface="Arial"/>
            </a:endParaRPr>
          </a:p>
          <a:p>
            <a:pPr algn="just" marL="12700" marR="102743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Rita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45">
                <a:latin typeface="Arial"/>
                <a:cs typeface="Arial"/>
              </a:rPr>
              <a:t>S.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Oubre </a:t>
            </a:r>
            <a:r>
              <a:rPr dirty="0" sz="900" spc="-50">
                <a:latin typeface="Arial"/>
                <a:cs typeface="Arial"/>
              </a:rPr>
              <a:t>Roz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B.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Pactor </a:t>
            </a:r>
            <a:r>
              <a:rPr dirty="0" sz="900">
                <a:latin typeface="Arial"/>
                <a:cs typeface="Arial"/>
              </a:rPr>
              <a:t>Claire</a:t>
            </a:r>
            <a:r>
              <a:rPr dirty="0" sz="900" spc="-10">
                <a:latin typeface="Arial"/>
                <a:cs typeface="Arial"/>
              </a:rPr>
              <a:t> Palmer</a:t>
            </a:r>
            <a:endParaRPr sz="900">
              <a:latin typeface="Arial"/>
              <a:cs typeface="Arial"/>
            </a:endParaRPr>
          </a:p>
          <a:p>
            <a:pPr marL="12700" marR="89598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M.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Megan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spc="-40">
                <a:latin typeface="Arial"/>
                <a:cs typeface="Arial"/>
              </a:rPr>
              <a:t>Palsa </a:t>
            </a:r>
            <a:r>
              <a:rPr dirty="0" sz="900">
                <a:latin typeface="Arial"/>
                <a:cs typeface="Arial"/>
              </a:rPr>
              <a:t>Permit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45">
                <a:latin typeface="Arial"/>
                <a:cs typeface="Arial"/>
              </a:rPr>
              <a:t>Us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Now </a:t>
            </a:r>
            <a:r>
              <a:rPr dirty="0" sz="900">
                <a:latin typeface="Arial"/>
                <a:cs typeface="Arial"/>
              </a:rPr>
              <a:t>Cheryl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Peters </a:t>
            </a:r>
            <a:r>
              <a:rPr dirty="0" sz="900">
                <a:latin typeface="Arial"/>
                <a:cs typeface="Arial"/>
              </a:rPr>
              <a:t>Shilpa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Phanse Jana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Phillips</a:t>
            </a:r>
            <a:endParaRPr sz="900">
              <a:latin typeface="Arial"/>
              <a:cs typeface="Arial"/>
            </a:endParaRPr>
          </a:p>
          <a:p>
            <a:pPr marL="12700" marR="36576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Jan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I.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Thomas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C.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Phipps </a:t>
            </a:r>
            <a:r>
              <a:rPr dirty="0" sz="900">
                <a:latin typeface="Arial"/>
                <a:cs typeface="Arial"/>
              </a:rPr>
              <a:t>Kimberly</a:t>
            </a:r>
            <a:r>
              <a:rPr dirty="0" sz="900" spc="114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Phipps-</a:t>
            </a:r>
            <a:r>
              <a:rPr dirty="0" sz="900" spc="-10">
                <a:latin typeface="Arial"/>
                <a:cs typeface="Arial"/>
              </a:rPr>
              <a:t>Nichol Pillar Tribe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Connie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Porter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spc="-10">
                <a:latin typeface="Arial"/>
                <a:cs typeface="Arial"/>
              </a:rPr>
              <a:t>Precision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55">
                <a:latin typeface="Arial"/>
                <a:cs typeface="Arial"/>
              </a:rPr>
              <a:t>Task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Group,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</a:t>
            </a:r>
            <a:endParaRPr sz="900">
              <a:latin typeface="Arial"/>
              <a:cs typeface="Arial"/>
            </a:endParaRPr>
          </a:p>
          <a:p>
            <a:pPr marL="76200">
              <a:lnSpc>
                <a:spcPct val="100000"/>
              </a:lnSpc>
            </a:pPr>
            <a:r>
              <a:rPr dirty="0" sz="900" spc="-10" i="1">
                <a:latin typeface="Arial"/>
                <a:cs typeface="Arial"/>
              </a:rPr>
              <a:t>Massey</a:t>
            </a:r>
            <a:r>
              <a:rPr dirty="0" sz="900" spc="-55" i="1">
                <a:latin typeface="Arial"/>
                <a:cs typeface="Arial"/>
              </a:rPr>
              <a:t> </a:t>
            </a:r>
            <a:r>
              <a:rPr dirty="0" sz="900" spc="-10" i="1">
                <a:latin typeface="Arial"/>
                <a:cs typeface="Arial"/>
              </a:rPr>
              <a:t>Villarreal</a:t>
            </a:r>
            <a:endParaRPr sz="900">
              <a:latin typeface="Arial"/>
              <a:cs typeface="Arial"/>
            </a:endParaRPr>
          </a:p>
          <a:p>
            <a:pPr marL="12700" marR="64706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Guillermo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spc="-50">
                <a:latin typeface="Arial"/>
                <a:cs typeface="Arial"/>
              </a:rPr>
              <a:t>T.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Quijano </a:t>
            </a:r>
            <a:r>
              <a:rPr dirty="0" sz="900">
                <a:latin typeface="Arial"/>
                <a:cs typeface="Arial"/>
              </a:rPr>
              <a:t>Robin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E.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Raborn </a:t>
            </a:r>
            <a:r>
              <a:rPr dirty="0" sz="900">
                <a:latin typeface="Arial"/>
                <a:cs typeface="Arial"/>
              </a:rPr>
              <a:t>Abhishek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M.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Rawalji </a:t>
            </a:r>
            <a:r>
              <a:rPr dirty="0" sz="900">
                <a:latin typeface="Arial"/>
                <a:cs typeface="Arial"/>
              </a:rPr>
              <a:t>Jerome</a:t>
            </a:r>
            <a:r>
              <a:rPr dirty="0" sz="900" spc="5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Redmond </a:t>
            </a:r>
            <a:r>
              <a:rPr dirty="0" sz="900">
                <a:latin typeface="Arial"/>
                <a:cs typeface="Arial"/>
              </a:rPr>
              <a:t>Keitha </a:t>
            </a:r>
            <a:r>
              <a:rPr dirty="0" sz="900" spc="-10">
                <a:latin typeface="Arial"/>
                <a:cs typeface="Arial"/>
              </a:rPr>
              <a:t>Robinson Theresa</a:t>
            </a:r>
            <a:r>
              <a:rPr dirty="0" sz="900" spc="-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Roemer Richard Rosing Sandra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I.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Rodriguez </a:t>
            </a:r>
            <a:r>
              <a:rPr dirty="0" sz="900">
                <a:latin typeface="Arial"/>
                <a:cs typeface="Arial"/>
              </a:rPr>
              <a:t>David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A.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Ross</a:t>
            </a:r>
            <a:endParaRPr sz="900">
              <a:latin typeface="Arial"/>
              <a:cs typeface="Arial"/>
            </a:endParaRPr>
          </a:p>
          <a:p>
            <a:pPr marL="12700" marR="105283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Kathi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Rovere </a:t>
            </a:r>
            <a:r>
              <a:rPr dirty="0" sz="900">
                <a:latin typeface="Arial"/>
                <a:cs typeface="Arial"/>
              </a:rPr>
              <a:t>Sadie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30">
                <a:latin typeface="Arial"/>
                <a:cs typeface="Arial"/>
              </a:rPr>
              <a:t>Rucker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092623" y="855979"/>
            <a:ext cx="1499235" cy="6060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70865">
              <a:lnSpc>
                <a:spcPct val="133300"/>
              </a:lnSpc>
              <a:spcBef>
                <a:spcPts val="100"/>
              </a:spcBef>
            </a:pPr>
            <a:r>
              <a:rPr dirty="0" sz="900">
                <a:latin typeface="Arial"/>
                <a:cs typeface="Arial"/>
              </a:rPr>
              <a:t>Karen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 spc="-105">
                <a:latin typeface="Arial"/>
                <a:cs typeface="Arial"/>
              </a:rPr>
              <a:t>P.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Saenz Randhir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Sahni Salim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Al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Salmi </a:t>
            </a:r>
            <a:r>
              <a:rPr dirty="0" sz="900">
                <a:latin typeface="Arial"/>
                <a:cs typeface="Arial"/>
              </a:rPr>
              <a:t>Enrique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Sandoval </a:t>
            </a:r>
            <a:r>
              <a:rPr dirty="0" sz="900">
                <a:latin typeface="Arial"/>
                <a:cs typeface="Arial"/>
              </a:rPr>
              <a:t>Elizabeth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Scherer </a:t>
            </a:r>
            <a:r>
              <a:rPr dirty="0" sz="900">
                <a:latin typeface="Arial"/>
                <a:cs typeface="Arial"/>
              </a:rPr>
              <a:t>Angela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Secrest Serl.io</a:t>
            </a:r>
            <a:endParaRPr sz="900">
              <a:latin typeface="Arial"/>
              <a:cs typeface="Arial"/>
            </a:endParaRPr>
          </a:p>
          <a:p>
            <a:pPr marL="12700" marR="37528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Nithy</a:t>
            </a:r>
            <a:r>
              <a:rPr dirty="0" sz="900" spc="10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Sevanthinathan </a:t>
            </a:r>
            <a:r>
              <a:rPr dirty="0" sz="900">
                <a:latin typeface="Arial"/>
                <a:cs typeface="Arial"/>
              </a:rPr>
              <a:t>Cammy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Shay</a:t>
            </a:r>
            <a:endParaRPr sz="900">
              <a:latin typeface="Arial"/>
              <a:cs typeface="Arial"/>
            </a:endParaRPr>
          </a:p>
          <a:p>
            <a:pPr marL="12700" marR="32385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Kim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L.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Shelton-</a:t>
            </a:r>
            <a:r>
              <a:rPr dirty="0" sz="900" spc="-20">
                <a:latin typeface="Arial"/>
                <a:cs typeface="Arial"/>
              </a:rPr>
              <a:t>Brown </a:t>
            </a:r>
            <a:r>
              <a:rPr dirty="0" sz="900" spc="-10">
                <a:latin typeface="Arial"/>
                <a:cs typeface="Arial"/>
              </a:rPr>
              <a:t>Paralee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Shivers </a:t>
            </a:r>
            <a:r>
              <a:rPr dirty="0" sz="900">
                <a:latin typeface="Arial"/>
                <a:cs typeface="Arial"/>
              </a:rPr>
              <a:t>Rhonda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Skillern-</a:t>
            </a:r>
            <a:r>
              <a:rPr dirty="0" sz="900" spc="-20">
                <a:latin typeface="Arial"/>
                <a:cs typeface="Arial"/>
              </a:rPr>
              <a:t>Jones </a:t>
            </a:r>
            <a:r>
              <a:rPr dirty="0" sz="900">
                <a:latin typeface="Arial"/>
                <a:cs typeface="Arial"/>
              </a:rPr>
              <a:t>Michael</a:t>
            </a:r>
            <a:r>
              <a:rPr dirty="0" sz="900" spc="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Sofranko</a:t>
            </a:r>
            <a:r>
              <a:rPr dirty="0" sz="900" spc="50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Rudy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Soliz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JoEllen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Soucier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Southwest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Sewing </a:t>
            </a:r>
            <a:r>
              <a:rPr dirty="0" sz="900" spc="-10">
                <a:latin typeface="Arial"/>
                <a:cs typeface="Arial"/>
              </a:rPr>
              <a:t>Machines </a:t>
            </a:r>
            <a:r>
              <a:rPr dirty="0" sz="900">
                <a:latin typeface="Arial"/>
                <a:cs typeface="Arial"/>
              </a:rPr>
              <a:t>Donna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Spivey</a:t>
            </a:r>
            <a:endParaRPr sz="900">
              <a:latin typeface="Arial"/>
              <a:cs typeface="Arial"/>
            </a:endParaRPr>
          </a:p>
          <a:p>
            <a:pPr marL="12700" marR="48133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Michael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D.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Stafford Erica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Stevens</a:t>
            </a:r>
            <a:endParaRPr sz="900">
              <a:latin typeface="Arial"/>
              <a:cs typeface="Arial"/>
            </a:endParaRPr>
          </a:p>
          <a:p>
            <a:pPr marL="12700" marR="58166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Todd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Steward </a:t>
            </a:r>
            <a:r>
              <a:rPr dirty="0" sz="900">
                <a:latin typeface="Arial"/>
                <a:cs typeface="Arial"/>
              </a:rPr>
              <a:t>Shanobia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Stovall </a:t>
            </a:r>
            <a:r>
              <a:rPr dirty="0" sz="900">
                <a:latin typeface="Arial"/>
                <a:cs typeface="Arial"/>
              </a:rPr>
              <a:t>Strategic</a:t>
            </a:r>
            <a:r>
              <a:rPr dirty="0" sz="900" spc="4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Ascent </a:t>
            </a:r>
            <a:r>
              <a:rPr dirty="0" sz="900">
                <a:latin typeface="Arial"/>
                <a:cs typeface="Arial"/>
              </a:rPr>
              <a:t>Adriana</a:t>
            </a:r>
            <a:r>
              <a:rPr dirty="0" sz="900" spc="-10">
                <a:latin typeface="Arial"/>
                <a:cs typeface="Arial"/>
              </a:rPr>
              <a:t> E.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35">
                <a:latin typeface="Arial"/>
                <a:cs typeface="Arial"/>
              </a:rPr>
              <a:t>Tamez </a:t>
            </a:r>
            <a:r>
              <a:rPr dirty="0" sz="900">
                <a:latin typeface="Arial"/>
                <a:cs typeface="Arial"/>
              </a:rPr>
              <a:t>Jennifer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Tapp </a:t>
            </a:r>
            <a:r>
              <a:rPr dirty="0" sz="900">
                <a:latin typeface="Arial"/>
                <a:cs typeface="Arial"/>
              </a:rPr>
              <a:t>Scotti</a:t>
            </a:r>
            <a:r>
              <a:rPr dirty="0" sz="900" spc="7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Taylor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 spc="-35">
                <a:latin typeface="Arial"/>
                <a:cs typeface="Arial"/>
              </a:rPr>
              <a:t>Tejas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Custom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Boots</a:t>
            </a:r>
            <a:endParaRPr sz="900">
              <a:latin typeface="Arial"/>
              <a:cs typeface="Arial"/>
            </a:endParaRPr>
          </a:p>
          <a:p>
            <a:pPr marL="12700" marR="13589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The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Look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Enterprises,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 </a:t>
            </a:r>
            <a:r>
              <a:rPr dirty="0" sz="900">
                <a:latin typeface="Arial"/>
                <a:cs typeface="Arial"/>
              </a:rPr>
              <a:t>The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Nice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Winery</a:t>
            </a:r>
            <a:endParaRPr sz="900">
              <a:latin typeface="Arial"/>
              <a:cs typeface="Arial"/>
            </a:endParaRPr>
          </a:p>
          <a:p>
            <a:pPr marL="12700" marR="506730">
              <a:lnSpc>
                <a:spcPct val="133300"/>
              </a:lnSpc>
            </a:pPr>
            <a:r>
              <a:rPr dirty="0" sz="900" spc="-10">
                <a:latin typeface="Arial"/>
                <a:cs typeface="Arial"/>
              </a:rPr>
              <a:t>Tony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by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Toni</a:t>
            </a:r>
            <a:r>
              <a:rPr dirty="0" sz="900" spc="-25">
                <a:latin typeface="Arial"/>
                <a:cs typeface="Arial"/>
              </a:rPr>
              <a:t> LLC </a:t>
            </a:r>
            <a:r>
              <a:rPr dirty="0" sz="900">
                <a:latin typeface="Arial"/>
                <a:cs typeface="Arial"/>
              </a:rPr>
              <a:t>Total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Wine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More</a:t>
            </a:r>
            <a:endParaRPr sz="900">
              <a:latin typeface="Arial"/>
              <a:cs typeface="Arial"/>
            </a:endParaRPr>
          </a:p>
          <a:p>
            <a:pPr marL="12700" marR="50800">
              <a:lnSpc>
                <a:spcPct val="133300"/>
              </a:lnSpc>
            </a:pPr>
            <a:r>
              <a:rPr dirty="0" sz="900" spc="-65">
                <a:latin typeface="Arial"/>
                <a:cs typeface="Arial"/>
              </a:rPr>
              <a:t>UBS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Financial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Services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 </a:t>
            </a:r>
            <a:r>
              <a:rPr dirty="0" sz="900">
                <a:latin typeface="Arial"/>
                <a:cs typeface="Arial"/>
              </a:rPr>
              <a:t>Patricia</a:t>
            </a:r>
            <a:r>
              <a:rPr dirty="0" sz="900" spc="-6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Ugwu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Monique</a:t>
            </a:r>
            <a:r>
              <a:rPr dirty="0" sz="900" spc="15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Umphrey</a:t>
            </a:r>
            <a:endParaRPr sz="90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302386" y="855979"/>
            <a:ext cx="1518285" cy="2585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87375">
              <a:lnSpc>
                <a:spcPct val="133300"/>
              </a:lnSpc>
              <a:spcBef>
                <a:spcPts val="100"/>
              </a:spcBef>
            </a:pPr>
            <a:r>
              <a:rPr dirty="0" sz="900" spc="-10">
                <a:latin typeface="Arial"/>
                <a:cs typeface="Arial"/>
              </a:rPr>
              <a:t>Erhan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Uskup </a:t>
            </a:r>
            <a:r>
              <a:rPr dirty="0" sz="900">
                <a:latin typeface="Arial"/>
                <a:cs typeface="Arial"/>
              </a:rPr>
              <a:t>Jennifer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45">
                <a:latin typeface="Arial"/>
                <a:cs typeface="Arial"/>
              </a:rPr>
              <a:t>R.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Vacca </a:t>
            </a:r>
            <a:r>
              <a:rPr dirty="0" sz="900">
                <a:latin typeface="Arial"/>
                <a:cs typeface="Arial"/>
              </a:rPr>
              <a:t>Ventrium,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LLC </a:t>
            </a:r>
            <a:r>
              <a:rPr dirty="0" sz="900" spc="-10">
                <a:latin typeface="Arial"/>
                <a:cs typeface="Arial"/>
              </a:rPr>
              <a:t>Stalina Villarreal </a:t>
            </a:r>
            <a:r>
              <a:rPr dirty="0" sz="900">
                <a:latin typeface="Arial"/>
                <a:cs typeface="Arial"/>
              </a:rPr>
              <a:t>Michele</a:t>
            </a:r>
            <a:r>
              <a:rPr dirty="0" sz="900" spc="30">
                <a:latin typeface="Arial"/>
                <a:cs typeface="Arial"/>
              </a:rPr>
              <a:t> </a:t>
            </a:r>
            <a:r>
              <a:rPr dirty="0" sz="900" spc="-45">
                <a:latin typeface="Arial"/>
                <a:cs typeface="Arial"/>
              </a:rPr>
              <a:t>R.</a:t>
            </a:r>
            <a:r>
              <a:rPr dirty="0" sz="900" spc="3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Voight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33300"/>
              </a:lnSpc>
            </a:pPr>
            <a:r>
              <a:rPr dirty="0" sz="900" spc="-35">
                <a:latin typeface="Arial"/>
                <a:cs typeface="Arial"/>
              </a:rPr>
              <a:t>Von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30">
                <a:latin typeface="Arial"/>
                <a:cs typeface="Arial"/>
              </a:rPr>
              <a:t>Younger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Landscaping,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Inc </a:t>
            </a:r>
            <a:r>
              <a:rPr dirty="0" sz="900" spc="-10">
                <a:latin typeface="Arial"/>
                <a:cs typeface="Arial"/>
              </a:rPr>
              <a:t>Rande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&amp;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John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Wagner </a:t>
            </a:r>
            <a:r>
              <a:rPr dirty="0" sz="900">
                <a:latin typeface="Arial"/>
                <a:cs typeface="Arial"/>
              </a:rPr>
              <a:t>Whataburger,</a:t>
            </a:r>
            <a:r>
              <a:rPr dirty="0" sz="900" spc="8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Inc.</a:t>
            </a:r>
            <a:endParaRPr sz="900">
              <a:latin typeface="Arial"/>
              <a:cs typeface="Arial"/>
            </a:endParaRPr>
          </a:p>
          <a:p>
            <a:pPr marL="12700" marR="62166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Knight</a:t>
            </a:r>
            <a:r>
              <a:rPr dirty="0" sz="900" spc="9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Williams </a:t>
            </a:r>
            <a:r>
              <a:rPr dirty="0" sz="900">
                <a:latin typeface="Arial"/>
                <a:cs typeface="Arial"/>
              </a:rPr>
              <a:t>Mia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Wright Sharon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-45">
                <a:latin typeface="Arial"/>
                <a:cs typeface="Arial"/>
              </a:rPr>
              <a:t>R.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Wright </a:t>
            </a:r>
            <a:r>
              <a:rPr dirty="0" sz="900">
                <a:latin typeface="Arial"/>
                <a:cs typeface="Arial"/>
              </a:rPr>
              <a:t>Karen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B.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25">
                <a:latin typeface="Arial"/>
                <a:cs typeface="Arial"/>
              </a:rPr>
              <a:t>Yip</a:t>
            </a:r>
            <a:endParaRPr sz="900">
              <a:latin typeface="Arial"/>
              <a:cs typeface="Arial"/>
            </a:endParaRPr>
          </a:p>
          <a:p>
            <a:pPr marL="12700" marR="534035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Remmele</a:t>
            </a:r>
            <a:r>
              <a:rPr dirty="0" sz="900" spc="-4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J.</a:t>
            </a:r>
            <a:r>
              <a:rPr dirty="0" sz="900" spc="-4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Young </a:t>
            </a:r>
            <a:r>
              <a:rPr dirty="0" sz="900" spc="-35">
                <a:latin typeface="Arial"/>
                <a:cs typeface="Arial"/>
              </a:rPr>
              <a:t>Sara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Zachry</a:t>
            </a:r>
            <a:endParaRPr sz="9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302386" y="3644900"/>
            <a:ext cx="1812925" cy="1995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49225">
              <a:lnSpc>
                <a:spcPct val="100000"/>
              </a:lnSpc>
              <a:spcBef>
                <a:spcPts val="100"/>
              </a:spcBef>
            </a:pP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MATCHING</a:t>
            </a:r>
            <a:r>
              <a:rPr dirty="0" sz="900" spc="8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GIFT</a:t>
            </a:r>
            <a:r>
              <a:rPr dirty="0" sz="900" spc="8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10" b="1">
                <a:solidFill>
                  <a:srgbClr val="FCB525"/>
                </a:solidFill>
                <a:latin typeface="Arial"/>
                <a:cs typeface="Arial"/>
              </a:rPr>
              <a:t>PROGRAMS </a:t>
            </a: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&amp;</a:t>
            </a:r>
            <a:r>
              <a:rPr dirty="0" sz="900" spc="10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b="1">
                <a:solidFill>
                  <a:srgbClr val="FCB525"/>
                </a:solidFill>
                <a:latin typeface="Arial"/>
                <a:cs typeface="Arial"/>
              </a:rPr>
              <a:t>DONOR-ADVISED</a:t>
            </a:r>
            <a:r>
              <a:rPr dirty="0" sz="900" spc="100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900" spc="-20" b="1">
                <a:solidFill>
                  <a:srgbClr val="FCB525"/>
                </a:solidFill>
                <a:latin typeface="Arial"/>
                <a:cs typeface="Arial"/>
              </a:rPr>
              <a:t>FUNDS</a:t>
            </a:r>
            <a:endParaRPr sz="900">
              <a:latin typeface="Arial"/>
              <a:cs typeface="Arial"/>
            </a:endParaRPr>
          </a:p>
          <a:p>
            <a:pPr marL="12700" marR="28829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Delta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Airlines</a:t>
            </a:r>
            <a:r>
              <a:rPr dirty="0" sz="900" spc="6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Foundation </a:t>
            </a:r>
            <a:r>
              <a:rPr dirty="0" sz="900">
                <a:latin typeface="Arial"/>
                <a:cs typeface="Arial"/>
              </a:rPr>
              <a:t>ExxonMobil</a:t>
            </a:r>
            <a:r>
              <a:rPr dirty="0" sz="900" spc="17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Foundation </a:t>
            </a:r>
            <a:r>
              <a:rPr dirty="0" sz="900">
                <a:latin typeface="Arial"/>
                <a:cs typeface="Arial"/>
              </a:rPr>
              <a:t>Fidelity</a:t>
            </a:r>
            <a:r>
              <a:rPr dirty="0" sz="900" spc="1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Charitable</a:t>
            </a:r>
            <a:r>
              <a:rPr dirty="0" sz="900" spc="125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Trust</a:t>
            </a:r>
            <a:endParaRPr sz="900">
              <a:latin typeface="Arial"/>
              <a:cs typeface="Arial"/>
            </a:endParaRPr>
          </a:p>
          <a:p>
            <a:pPr marL="12700" marR="28829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Greater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Houston</a:t>
            </a:r>
            <a:r>
              <a:rPr dirty="0" sz="900" spc="5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Community Foundation</a:t>
            </a:r>
            <a:endParaRPr sz="900">
              <a:latin typeface="Arial"/>
              <a:cs typeface="Arial"/>
            </a:endParaRPr>
          </a:p>
          <a:p>
            <a:pPr marL="12700" marR="335280">
              <a:lnSpc>
                <a:spcPct val="100000"/>
              </a:lnSpc>
              <a:spcBef>
                <a:spcPts val="360"/>
              </a:spcBef>
            </a:pPr>
            <a:r>
              <a:rPr dirty="0" sz="900">
                <a:latin typeface="Arial"/>
                <a:cs typeface="Arial"/>
              </a:rPr>
              <a:t>Houston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Jewish</a:t>
            </a:r>
            <a:r>
              <a:rPr dirty="0" sz="900" spc="25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Community Foundation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33300"/>
              </a:lnSpc>
            </a:pPr>
            <a:r>
              <a:rPr dirty="0" sz="900">
                <a:latin typeface="Arial"/>
                <a:cs typeface="Arial"/>
              </a:rPr>
              <a:t>Shell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Oil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Company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-35">
                <a:latin typeface="Arial"/>
                <a:cs typeface="Arial"/>
              </a:rPr>
              <a:t>HERO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Program </a:t>
            </a:r>
            <a:r>
              <a:rPr dirty="0" sz="900">
                <a:latin typeface="Arial"/>
                <a:cs typeface="Arial"/>
              </a:rPr>
              <a:t>The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Benevity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-10">
                <a:latin typeface="Arial"/>
                <a:cs typeface="Arial"/>
              </a:rPr>
              <a:t>Community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900">
                <a:latin typeface="Arial"/>
                <a:cs typeface="Arial"/>
              </a:rPr>
              <a:t>Impact</a:t>
            </a:r>
            <a:r>
              <a:rPr dirty="0" sz="900" spc="190">
                <a:latin typeface="Arial"/>
                <a:cs typeface="Arial"/>
              </a:rPr>
              <a:t> </a:t>
            </a:r>
            <a:r>
              <a:rPr dirty="0" sz="900" spc="-20">
                <a:latin typeface="Arial"/>
                <a:cs typeface="Arial"/>
              </a:rPr>
              <a:t>Fund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7302500" y="6028690"/>
            <a:ext cx="1676400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700">
                <a:latin typeface="Arial"/>
                <a:cs typeface="Arial"/>
              </a:rPr>
              <a:t>The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HCC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Foundation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makes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every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effort</a:t>
            </a:r>
            <a:r>
              <a:rPr dirty="0" sz="700" spc="50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to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ensure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the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accuracy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of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names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listed</a:t>
            </a:r>
            <a:r>
              <a:rPr dirty="0" sz="700" spc="50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in</a:t>
            </a:r>
            <a:r>
              <a:rPr dirty="0" sz="700" spc="10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this</a:t>
            </a:r>
            <a:r>
              <a:rPr dirty="0" sz="700" spc="11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donor</a:t>
            </a:r>
            <a:r>
              <a:rPr dirty="0" sz="700" spc="11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acknowledgment.</a:t>
            </a:r>
            <a:r>
              <a:rPr dirty="0" sz="700" spc="10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Please</a:t>
            </a:r>
            <a:r>
              <a:rPr dirty="0" sz="700" spc="50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send</a:t>
            </a:r>
            <a:r>
              <a:rPr dirty="0" sz="700" spc="8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notice</a:t>
            </a:r>
            <a:r>
              <a:rPr dirty="0" sz="700" spc="8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of</a:t>
            </a:r>
            <a:r>
              <a:rPr dirty="0" sz="700" spc="8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incorrect</a:t>
            </a:r>
            <a:r>
              <a:rPr dirty="0" sz="700" spc="8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listings</a:t>
            </a:r>
            <a:r>
              <a:rPr dirty="0" sz="700" spc="85">
                <a:latin typeface="Arial"/>
                <a:cs typeface="Arial"/>
              </a:rPr>
              <a:t> </a:t>
            </a:r>
            <a:r>
              <a:rPr dirty="0" sz="700" spc="-25">
                <a:latin typeface="Arial"/>
                <a:cs typeface="Arial"/>
              </a:rPr>
              <a:t>to</a:t>
            </a:r>
            <a:r>
              <a:rPr dirty="0" sz="700" spc="50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  <a:hlinkClick r:id="rId2"/>
              </a:rPr>
              <a:t>foundation@hccsfoundation.org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700">
                <a:latin typeface="Arial"/>
                <a:cs typeface="Arial"/>
              </a:rPr>
              <a:t>or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call</a:t>
            </a:r>
            <a:r>
              <a:rPr dirty="0" sz="700" spc="2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713.718.8595.</a:t>
            </a:r>
            <a:endParaRPr sz="7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9618067" y="7312456"/>
            <a:ext cx="13779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29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901700" y="1227835"/>
            <a:ext cx="3091180" cy="54673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240665">
              <a:lnSpc>
                <a:spcPct val="1167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President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want</a:t>
            </a:r>
            <a:r>
              <a:rPr dirty="0" sz="1000" spc="-25">
                <a:latin typeface="Arial"/>
                <a:cs typeface="Arial"/>
              </a:rPr>
              <a:t> to </a:t>
            </a:r>
            <a:r>
              <a:rPr dirty="0" sz="1000">
                <a:latin typeface="Arial"/>
                <a:cs typeface="Arial"/>
              </a:rPr>
              <a:t>open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2020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Gratitude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Report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saying,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simply, </a:t>
            </a:r>
            <a:r>
              <a:rPr dirty="0" sz="1000">
                <a:latin typeface="Arial"/>
                <a:cs typeface="Arial"/>
              </a:rPr>
              <a:t>thank</a:t>
            </a:r>
            <a:r>
              <a:rPr dirty="0" sz="1000" spc="-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you.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16700"/>
              </a:lnSpc>
              <a:spcBef>
                <a:spcPts val="450"/>
              </a:spcBef>
            </a:pPr>
            <a:r>
              <a:rPr dirty="0" sz="1000" spc="-10">
                <a:latin typeface="Arial"/>
                <a:cs typeface="Arial"/>
              </a:rPr>
              <a:t>In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year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where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all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learned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navigate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new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normal, we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are </a:t>
            </a:r>
            <a:r>
              <a:rPr dirty="0" sz="1000" spc="-25">
                <a:latin typeface="Arial"/>
                <a:cs typeface="Arial"/>
              </a:rPr>
              <a:t>ever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grateful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dedicated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supporters.</a:t>
            </a:r>
            <a:endParaRPr sz="1000">
              <a:latin typeface="Arial"/>
              <a:cs typeface="Arial"/>
            </a:endParaRPr>
          </a:p>
          <a:p>
            <a:pPr marL="12700" marR="80010">
              <a:lnSpc>
                <a:spcPct val="116700"/>
              </a:lnSpc>
              <a:spcBef>
                <a:spcPts val="445"/>
              </a:spcBef>
            </a:pPr>
            <a:r>
              <a:rPr dirty="0" sz="1000" spc="-45">
                <a:latin typeface="Arial"/>
                <a:cs typeface="Arial"/>
              </a:rPr>
              <a:t>Each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who</a:t>
            </a:r>
            <a:r>
              <a:rPr dirty="0" sz="1000" spc="-10">
                <a:latin typeface="Arial"/>
                <a:cs typeface="Arial"/>
              </a:rPr>
              <a:t> gives </a:t>
            </a:r>
            <a:r>
              <a:rPr dirty="0" sz="1000">
                <a:latin typeface="Arial"/>
                <a:cs typeface="Arial"/>
              </a:rPr>
              <a:t>so</a:t>
            </a:r>
            <a:r>
              <a:rPr dirty="0" sz="1000" spc="-10">
                <a:latin typeface="Arial"/>
                <a:cs typeface="Arial"/>
              </a:rPr>
              <a:t> generously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behalf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our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is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making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difference.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Together,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make </a:t>
            </a:r>
            <a:r>
              <a:rPr dirty="0" sz="1000">
                <a:latin typeface="Arial"/>
                <a:cs typeface="Arial"/>
              </a:rPr>
              <a:t>life-changing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dreams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daily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basis!</a:t>
            </a:r>
            <a:endParaRPr sz="1000">
              <a:latin typeface="Arial"/>
              <a:cs typeface="Arial"/>
            </a:endParaRPr>
          </a:p>
          <a:p>
            <a:pPr marL="12700" marR="20955">
              <a:lnSpc>
                <a:spcPct val="116700"/>
              </a:lnSpc>
              <a:spcBef>
                <a:spcPts val="450"/>
              </a:spcBef>
            </a:pPr>
            <a:r>
              <a:rPr dirty="0" sz="1000">
                <a:latin typeface="Trebuchet MS"/>
                <a:cs typeface="Trebuchet MS"/>
              </a:rPr>
              <a:t>The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results </a:t>
            </a:r>
            <a:r>
              <a:rPr dirty="0" sz="1000" spc="-20">
                <a:latin typeface="Trebuchet MS"/>
                <a:cs typeface="Trebuchet MS"/>
              </a:rPr>
              <a:t>in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performance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and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persistence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reflect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this </a:t>
            </a:r>
            <a:r>
              <a:rPr dirty="0" sz="1000">
                <a:latin typeface="Arial"/>
                <a:cs typeface="Arial"/>
              </a:rPr>
              <a:t>impact.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recipients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achieve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average </a:t>
            </a:r>
            <a:r>
              <a:rPr dirty="0" sz="1000" spc="-60">
                <a:latin typeface="Arial"/>
                <a:cs typeface="Arial"/>
              </a:rPr>
              <a:t>GPA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nearly</a:t>
            </a:r>
            <a:r>
              <a:rPr dirty="0" sz="1000">
                <a:latin typeface="Arial"/>
                <a:cs typeface="Arial"/>
              </a:rPr>
              <a:t> 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half-</a:t>
            </a:r>
            <a:r>
              <a:rPr dirty="0" sz="1000">
                <a:latin typeface="Arial"/>
                <a:cs typeface="Arial"/>
              </a:rPr>
              <a:t>point higher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than the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College-</a:t>
            </a:r>
            <a:r>
              <a:rPr dirty="0" sz="1000" spc="-20">
                <a:latin typeface="Arial"/>
                <a:cs typeface="Arial"/>
              </a:rPr>
              <a:t>wide average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GPA,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completing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courses.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also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persist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notably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higher rates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overall</a:t>
            </a:r>
            <a:r>
              <a:rPr dirty="0" sz="1000" spc="-20">
                <a:latin typeface="Arial"/>
                <a:cs typeface="Arial"/>
              </a:rPr>
              <a:t> HCC average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twice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 </a:t>
            </a:r>
            <a:r>
              <a:rPr dirty="0" sz="1000" spc="-10">
                <a:latin typeface="Arial"/>
                <a:cs typeface="Arial"/>
              </a:rPr>
              <a:t>likely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move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completion.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These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positive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results are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made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possible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that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friends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donors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community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provide.</a:t>
            </a:r>
            <a:endParaRPr sz="1000">
              <a:latin typeface="Arial"/>
              <a:cs typeface="Arial"/>
            </a:endParaRPr>
          </a:p>
          <a:p>
            <a:pPr marL="12700" marR="27305">
              <a:lnSpc>
                <a:spcPct val="1167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this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past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year,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when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pivot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to </a:t>
            </a:r>
            <a:r>
              <a:rPr dirty="0" sz="1000">
                <a:latin typeface="Arial"/>
                <a:cs typeface="Arial"/>
              </a:rPr>
              <a:t>virtual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learning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faced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new</a:t>
            </a:r>
            <a:r>
              <a:rPr dirty="0" sz="1000" spc="-20">
                <a:latin typeface="Arial"/>
                <a:cs typeface="Arial"/>
              </a:rPr>
              <a:t> challenges </a:t>
            </a:r>
            <a:r>
              <a:rPr dirty="0" sz="1000" spc="-70">
                <a:latin typeface="Arial"/>
                <a:cs typeface="Arial"/>
              </a:rPr>
              <a:t>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result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COVID-</a:t>
            </a:r>
            <a:r>
              <a:rPr dirty="0" sz="1000" spc="-65">
                <a:latin typeface="Arial"/>
                <a:cs typeface="Arial"/>
              </a:rPr>
              <a:t>19,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neighbors,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friends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-10">
                <a:latin typeface="Arial"/>
                <a:cs typeface="Arial"/>
              </a:rPr>
              <a:t> family </a:t>
            </a:r>
            <a:r>
              <a:rPr dirty="0" sz="1000">
                <a:latin typeface="Arial"/>
                <a:cs typeface="Arial"/>
              </a:rPr>
              <a:t>rallied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provide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Foundation Emergency</a:t>
            </a:r>
            <a:r>
              <a:rPr dirty="0" sz="1000">
                <a:latin typeface="Arial"/>
                <a:cs typeface="Arial"/>
              </a:rPr>
              <a:t> Fund to provide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aid for technology,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tuition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basic </a:t>
            </a:r>
            <a:r>
              <a:rPr dirty="0" sz="1000" spc="-10">
                <a:latin typeface="Arial"/>
                <a:cs typeface="Arial"/>
              </a:rPr>
              <a:t>needs.</a:t>
            </a:r>
            <a:endParaRPr sz="1000">
              <a:latin typeface="Arial"/>
              <a:cs typeface="Arial"/>
            </a:endParaRPr>
          </a:p>
          <a:p>
            <a:pPr marL="12700" marR="207010">
              <a:lnSpc>
                <a:spcPct val="116700"/>
              </a:lnSpc>
              <a:spcBef>
                <a:spcPts val="450"/>
              </a:spcBef>
            </a:pPr>
            <a:r>
              <a:rPr dirty="0" sz="1000" spc="-60">
                <a:latin typeface="Arial"/>
                <a:cs typeface="Arial"/>
              </a:rPr>
              <a:t>You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will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read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Foundation’s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efforts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to </a:t>
            </a:r>
            <a:r>
              <a:rPr dirty="0" sz="1000" spc="-10">
                <a:latin typeface="Arial"/>
                <a:cs typeface="Arial"/>
              </a:rPr>
              <a:t>address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immediate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need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along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with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ongoing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efforts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provide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scholarships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for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pages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this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report,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70">
                <a:latin typeface="Arial"/>
                <a:cs typeface="Arial"/>
              </a:rPr>
              <a:t>as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well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as</a:t>
            </a:r>
            <a:endParaRPr sz="1000">
              <a:latin typeface="Arial"/>
              <a:cs typeface="Arial"/>
            </a:endParaRPr>
          </a:p>
          <a:p>
            <a:pPr marL="12700" marR="145415">
              <a:lnSpc>
                <a:spcPct val="116700"/>
              </a:lnSpc>
            </a:pPr>
            <a:r>
              <a:rPr dirty="0" sz="1000">
                <a:latin typeface="Arial"/>
                <a:cs typeface="Arial"/>
              </a:rPr>
              <a:t>highlights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dedicated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community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partners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>
                <a:latin typeface="Arial"/>
                <a:cs typeface="Arial"/>
              </a:rPr>
              <a:t>funders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who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provide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support.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4216400" y="1227835"/>
            <a:ext cx="3075305" cy="4578350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1000">
                <a:latin typeface="Trebuchet MS"/>
                <a:cs typeface="Trebuchet MS"/>
              </a:rPr>
              <a:t>In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fiscal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year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2020,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the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75">
                <a:latin typeface="Trebuchet MS"/>
                <a:cs typeface="Trebuchet MS"/>
              </a:rPr>
              <a:t>HCC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Foundation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provided</a:t>
            </a:r>
            <a:endParaRPr sz="1000">
              <a:latin typeface="Trebuchet MS"/>
              <a:cs typeface="Trebuchet MS"/>
            </a:endParaRPr>
          </a:p>
          <a:p>
            <a:pPr marL="12700" marR="5080">
              <a:lnSpc>
                <a:spcPct val="116700"/>
              </a:lnSpc>
            </a:pPr>
            <a:r>
              <a:rPr dirty="0" sz="1000">
                <a:latin typeface="Arial"/>
                <a:cs typeface="Arial"/>
              </a:rPr>
              <a:t>$4 million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scholarships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 grants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Houston </a:t>
            </a:r>
            <a:r>
              <a:rPr dirty="0" sz="1000">
                <a:latin typeface="Arial"/>
                <a:cs typeface="Arial"/>
              </a:rPr>
              <a:t>Community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College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success.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These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dollars </a:t>
            </a:r>
            <a:r>
              <a:rPr dirty="0" sz="1000">
                <a:latin typeface="Arial"/>
                <a:cs typeface="Arial"/>
              </a:rPr>
              <a:t>equate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thousands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individual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lives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transformed</a:t>
            </a:r>
            <a:endParaRPr sz="1000">
              <a:latin typeface="Arial"/>
              <a:cs typeface="Arial"/>
            </a:endParaRPr>
          </a:p>
          <a:p>
            <a:pPr marL="12700" marR="32384">
              <a:lnSpc>
                <a:spcPct val="116700"/>
              </a:lnSpc>
            </a:pPr>
            <a:r>
              <a:rPr dirty="0" sz="1000">
                <a:latin typeface="Trebuchet MS"/>
                <a:cs typeface="Trebuchet MS"/>
              </a:rPr>
              <a:t>by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your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generosity.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The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impact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reflected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best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in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the </a:t>
            </a:r>
            <a:r>
              <a:rPr dirty="0" sz="1000">
                <a:latin typeface="Arial"/>
                <a:cs typeface="Arial"/>
              </a:rPr>
              <a:t>grateful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words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recipients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convey.</a:t>
            </a:r>
            <a:endParaRPr sz="1000">
              <a:latin typeface="Arial"/>
              <a:cs typeface="Arial"/>
            </a:endParaRPr>
          </a:p>
          <a:p>
            <a:pPr marL="199390" marR="156210" indent="-73025">
              <a:lnSpc>
                <a:spcPct val="116700"/>
              </a:lnSpc>
              <a:spcBef>
                <a:spcPts val="445"/>
              </a:spcBef>
            </a:pP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“The</a:t>
            </a:r>
            <a:r>
              <a:rPr dirty="0" sz="1000" spc="-20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spc="-30" b="1" i="1">
                <a:solidFill>
                  <a:srgbClr val="FCB525"/>
                </a:solidFill>
                <a:latin typeface="Arial"/>
                <a:cs typeface="Arial"/>
              </a:rPr>
              <a:t>finances</a:t>
            </a:r>
            <a:r>
              <a:rPr dirty="0" sz="1000" spc="-1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from</a:t>
            </a:r>
            <a:r>
              <a:rPr dirty="0" sz="1000" spc="-1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this</a:t>
            </a:r>
            <a:r>
              <a:rPr dirty="0" sz="1000" spc="-1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spc="-35" b="1" i="1">
                <a:solidFill>
                  <a:srgbClr val="FCB525"/>
                </a:solidFill>
                <a:latin typeface="Arial"/>
                <a:cs typeface="Arial"/>
              </a:rPr>
              <a:t>scholarship</a:t>
            </a:r>
            <a:r>
              <a:rPr dirty="0" sz="1000" spc="-1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are</a:t>
            </a:r>
            <a:r>
              <a:rPr dirty="0" sz="1000" spc="-1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spc="-20" b="1" i="1">
                <a:solidFill>
                  <a:srgbClr val="FCB525"/>
                </a:solidFill>
                <a:latin typeface="Arial"/>
                <a:cs typeface="Arial"/>
              </a:rPr>
              <a:t>life</a:t>
            </a:r>
            <a:r>
              <a:rPr dirty="0" sz="1000" spc="-20" b="1" i="1">
                <a:solidFill>
                  <a:srgbClr val="FCB525"/>
                </a:solidFill>
                <a:latin typeface="Arial"/>
                <a:cs typeface="Arial"/>
              </a:rPr>
              <a:t> saving.</a:t>
            </a:r>
            <a:r>
              <a:rPr dirty="0" sz="1000" spc="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Without</a:t>
            </a:r>
            <a:r>
              <a:rPr dirty="0" sz="1000" spc="10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this</a:t>
            </a:r>
            <a:r>
              <a:rPr dirty="0" sz="1000" spc="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spc="-35" b="1" i="1">
                <a:solidFill>
                  <a:srgbClr val="FCB525"/>
                </a:solidFill>
                <a:latin typeface="Arial"/>
                <a:cs typeface="Arial"/>
              </a:rPr>
              <a:t>scholarship</a:t>
            </a:r>
            <a:r>
              <a:rPr dirty="0" sz="1000" spc="10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I</a:t>
            </a:r>
            <a:r>
              <a:rPr dirty="0" sz="1000" spc="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would</a:t>
            </a:r>
            <a:r>
              <a:rPr dirty="0" sz="1000" spc="10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spc="-25" b="1" i="1">
                <a:solidFill>
                  <a:srgbClr val="FCB525"/>
                </a:solidFill>
                <a:latin typeface="Arial"/>
                <a:cs typeface="Arial"/>
              </a:rPr>
              <a:t>not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even</a:t>
            </a:r>
            <a:r>
              <a:rPr dirty="0" sz="1000" spc="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be</a:t>
            </a:r>
            <a:r>
              <a:rPr dirty="0" sz="1000" spc="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able</a:t>
            </a:r>
            <a:r>
              <a:rPr dirty="0" sz="1000" spc="10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to</a:t>
            </a:r>
            <a:r>
              <a:rPr dirty="0" sz="1000" spc="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think</a:t>
            </a:r>
            <a:r>
              <a:rPr dirty="0" sz="1000" spc="10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about</a:t>
            </a:r>
            <a:r>
              <a:rPr dirty="0" sz="1000" spc="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going</a:t>
            </a:r>
            <a:r>
              <a:rPr dirty="0" sz="1000" spc="10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FCB525"/>
                </a:solidFill>
                <a:latin typeface="Arial"/>
                <a:cs typeface="Arial"/>
              </a:rPr>
              <a:t>to</a:t>
            </a:r>
            <a:r>
              <a:rPr dirty="0" sz="1000" spc="5" b="1" i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spc="-25" b="1" i="1">
                <a:solidFill>
                  <a:srgbClr val="FCB525"/>
                </a:solidFill>
                <a:latin typeface="Arial"/>
                <a:cs typeface="Arial"/>
              </a:rPr>
              <a:t>school.”</a:t>
            </a:r>
            <a:endParaRPr sz="1000">
              <a:latin typeface="Arial"/>
              <a:cs typeface="Arial"/>
            </a:endParaRPr>
          </a:p>
          <a:p>
            <a:pPr marL="12700" marR="196850">
              <a:lnSpc>
                <a:spcPct val="1167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want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salute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applaud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Foundation </a:t>
            </a:r>
            <a:r>
              <a:rPr dirty="0" sz="1000">
                <a:latin typeface="Arial"/>
                <a:cs typeface="Arial"/>
              </a:rPr>
              <a:t>Board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Chair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David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Regenbaum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entire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HCC</a:t>
            </a:r>
            <a:endParaRPr sz="1000">
              <a:latin typeface="Arial"/>
              <a:cs typeface="Arial"/>
            </a:endParaRPr>
          </a:p>
          <a:p>
            <a:pPr marL="12700" marR="93345">
              <a:lnSpc>
                <a:spcPct val="116700"/>
              </a:lnSpc>
            </a:pP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Board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Directors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dedication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to </a:t>
            </a:r>
            <a:r>
              <a:rPr dirty="0" sz="1000" spc="-10">
                <a:latin typeface="Arial"/>
                <a:cs typeface="Arial"/>
              </a:rPr>
              <a:t>change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trajectory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students’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families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better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economic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development </a:t>
            </a:r>
            <a:r>
              <a:rPr dirty="0" sz="1000">
                <a:latin typeface="Arial"/>
                <a:cs typeface="Arial"/>
              </a:rPr>
              <a:t>of Houston. I am humbled and honored to </a:t>
            </a:r>
            <a:r>
              <a:rPr dirty="0" sz="1000" spc="-10">
                <a:latin typeface="Arial"/>
                <a:cs typeface="Arial"/>
              </a:rPr>
              <a:t>earn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their </a:t>
            </a:r>
            <a:r>
              <a:rPr dirty="0" sz="1000">
                <a:latin typeface="Arial"/>
                <a:cs typeface="Arial"/>
              </a:rPr>
              <a:t>commitment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behalf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students.</a:t>
            </a:r>
            <a:endParaRPr sz="1000">
              <a:latin typeface="Arial"/>
              <a:cs typeface="Arial"/>
            </a:endParaRPr>
          </a:p>
          <a:p>
            <a:pPr marL="12700" marR="220345">
              <a:lnSpc>
                <a:spcPct val="1167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closing,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want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acknowledge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wonderful, </a:t>
            </a:r>
            <a:r>
              <a:rPr dirty="0" sz="1000">
                <a:latin typeface="Arial"/>
                <a:cs typeface="Arial"/>
              </a:rPr>
              <a:t>capable,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dedicated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staff.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For </a:t>
            </a:r>
            <a:r>
              <a:rPr dirty="0" sz="1000" spc="-20">
                <a:latin typeface="Arial"/>
                <a:cs typeface="Arial"/>
              </a:rPr>
              <a:t>each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us,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it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job,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it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calling.</a:t>
            </a:r>
            <a:endParaRPr sz="1000">
              <a:latin typeface="Arial"/>
              <a:cs typeface="Arial"/>
            </a:endParaRPr>
          </a:p>
          <a:p>
            <a:pPr marL="12700" marR="359410">
              <a:lnSpc>
                <a:spcPct val="116700"/>
              </a:lnSpc>
              <a:spcBef>
                <a:spcPts val="450"/>
              </a:spcBef>
            </a:pPr>
            <a:r>
              <a:rPr dirty="0" sz="1000" spc="-25">
                <a:latin typeface="Arial"/>
                <a:cs typeface="Arial"/>
              </a:rPr>
              <a:t>Thank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from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bottom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heart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your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>
                <a:latin typeface="Arial"/>
                <a:cs typeface="Arial"/>
              </a:rPr>
              <a:t> Student </a:t>
            </a:r>
            <a:r>
              <a:rPr dirty="0" sz="1000" spc="-40">
                <a:latin typeface="Arial"/>
                <a:cs typeface="Arial"/>
              </a:rPr>
              <a:t>success.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Thank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 </a:t>
            </a:r>
            <a:r>
              <a:rPr dirty="0" sz="1000" spc="-25">
                <a:latin typeface="Arial"/>
                <a:cs typeface="Arial"/>
              </a:rPr>
              <a:t>for </a:t>
            </a:r>
            <a:r>
              <a:rPr dirty="0" sz="1000">
                <a:latin typeface="Arial"/>
                <a:cs typeface="Arial"/>
              </a:rPr>
              <a:t>joining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this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journey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transform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lives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for </a:t>
            </a:r>
            <a:r>
              <a:rPr dirty="0" sz="1000" spc="-10">
                <a:latin typeface="Arial"/>
                <a:cs typeface="Arial"/>
              </a:rPr>
              <a:t>Houston’s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students.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50"/>
              </a:spcBef>
            </a:pPr>
            <a:r>
              <a:rPr dirty="0" sz="1000" spc="-10">
                <a:latin typeface="Arial"/>
                <a:cs typeface="Arial"/>
              </a:rPr>
              <a:t>Sincerely,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4" name="object 4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754111" y="914400"/>
            <a:ext cx="1847088" cy="2340864"/>
          </a:xfrm>
          <a:prstGeom prst="rect">
            <a:avLst/>
          </a:prstGeom>
        </p:spPr>
      </p:pic>
      <p:sp>
        <p:nvSpPr>
          <p:cNvPr id="5" name="object 5" descr=""/>
          <p:cNvSpPr txBox="1"/>
          <p:nvPr/>
        </p:nvSpPr>
        <p:spPr>
          <a:xfrm>
            <a:off x="7741411" y="3319367"/>
            <a:ext cx="1470025" cy="370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060"/>
              </a:lnSpc>
              <a:spcBef>
                <a:spcPts val="100"/>
              </a:spcBef>
            </a:pPr>
            <a:r>
              <a:rPr dirty="0" sz="900" b="1">
                <a:latin typeface="Calibri"/>
                <a:cs typeface="Calibri"/>
              </a:rPr>
              <a:t>Karen</a:t>
            </a:r>
            <a:r>
              <a:rPr dirty="0" sz="900" spc="90" b="1">
                <a:latin typeface="Calibri"/>
                <a:cs typeface="Calibri"/>
              </a:rPr>
              <a:t> </a:t>
            </a:r>
            <a:r>
              <a:rPr dirty="0" sz="900" b="1">
                <a:latin typeface="Calibri"/>
                <a:cs typeface="Calibri"/>
              </a:rPr>
              <a:t>L.</a:t>
            </a:r>
            <a:r>
              <a:rPr dirty="0" sz="900" spc="95" b="1">
                <a:latin typeface="Calibri"/>
                <a:cs typeface="Calibri"/>
              </a:rPr>
              <a:t> </a:t>
            </a:r>
            <a:r>
              <a:rPr dirty="0" sz="900" b="1">
                <a:latin typeface="Calibri"/>
                <a:cs typeface="Calibri"/>
              </a:rPr>
              <a:t>Schmidt,</a:t>
            </a:r>
            <a:r>
              <a:rPr dirty="0" sz="900" spc="95" b="1">
                <a:latin typeface="Calibri"/>
                <a:cs typeface="Calibri"/>
              </a:rPr>
              <a:t> </a:t>
            </a:r>
            <a:r>
              <a:rPr dirty="0" sz="900" spc="-20" b="1">
                <a:latin typeface="Calibri"/>
                <a:cs typeface="Calibri"/>
              </a:rPr>
              <a:t>MBA,</a:t>
            </a:r>
            <a:r>
              <a:rPr dirty="0" sz="900" spc="90" b="1">
                <a:latin typeface="Calibri"/>
                <a:cs typeface="Calibri"/>
              </a:rPr>
              <a:t> </a:t>
            </a:r>
            <a:r>
              <a:rPr dirty="0" sz="900" spc="-20" b="1">
                <a:latin typeface="Calibri"/>
                <a:cs typeface="Calibri"/>
              </a:rPr>
              <a:t>CFRE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 spc="-10">
                <a:latin typeface="Arial"/>
                <a:cs typeface="Arial"/>
              </a:rPr>
              <a:t>President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700">
                <a:latin typeface="Arial"/>
                <a:cs typeface="Arial"/>
              </a:rPr>
              <a:t>HCC</a:t>
            </a:r>
            <a:r>
              <a:rPr dirty="0" sz="700" spc="-4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Foundation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/>
          <p:nvPr/>
        </p:nvSpPr>
        <p:spPr>
          <a:xfrm>
            <a:off x="4235285" y="5928562"/>
            <a:ext cx="1109345" cy="293370"/>
          </a:xfrm>
          <a:custGeom>
            <a:avLst/>
            <a:gdLst/>
            <a:ahLst/>
            <a:cxnLst/>
            <a:rect l="l" t="t" r="r" b="b"/>
            <a:pathLst>
              <a:path w="1109345" h="293370">
                <a:moveTo>
                  <a:pt x="144462" y="178320"/>
                </a:moveTo>
                <a:lnTo>
                  <a:pt x="137464" y="152895"/>
                </a:lnTo>
                <a:lnTo>
                  <a:pt x="124714" y="129286"/>
                </a:lnTo>
                <a:lnTo>
                  <a:pt x="118211" y="121031"/>
                </a:lnTo>
                <a:lnTo>
                  <a:pt x="112991" y="114427"/>
                </a:lnTo>
                <a:lnTo>
                  <a:pt x="108102" y="108216"/>
                </a:lnTo>
                <a:lnTo>
                  <a:pt x="107772" y="107797"/>
                </a:lnTo>
                <a:lnTo>
                  <a:pt x="132219" y="68503"/>
                </a:lnTo>
                <a:lnTo>
                  <a:pt x="143675" y="41643"/>
                </a:lnTo>
                <a:lnTo>
                  <a:pt x="143548" y="20904"/>
                </a:lnTo>
                <a:lnTo>
                  <a:pt x="133286" y="0"/>
                </a:lnTo>
                <a:lnTo>
                  <a:pt x="130035" y="33578"/>
                </a:lnTo>
                <a:lnTo>
                  <a:pt x="121005" y="63614"/>
                </a:lnTo>
                <a:lnTo>
                  <a:pt x="103149" y="88900"/>
                </a:lnTo>
                <a:lnTo>
                  <a:pt x="77292" y="105702"/>
                </a:lnTo>
                <a:lnTo>
                  <a:pt x="77292" y="122237"/>
                </a:lnTo>
                <a:lnTo>
                  <a:pt x="70091" y="123952"/>
                </a:lnTo>
                <a:lnTo>
                  <a:pt x="63500" y="129120"/>
                </a:lnTo>
                <a:lnTo>
                  <a:pt x="63500" y="125133"/>
                </a:lnTo>
                <a:lnTo>
                  <a:pt x="63500" y="118618"/>
                </a:lnTo>
                <a:lnTo>
                  <a:pt x="67119" y="116001"/>
                </a:lnTo>
                <a:lnTo>
                  <a:pt x="72377" y="114427"/>
                </a:lnTo>
                <a:lnTo>
                  <a:pt x="77292" y="122237"/>
                </a:lnTo>
                <a:lnTo>
                  <a:pt x="77292" y="105702"/>
                </a:lnTo>
                <a:lnTo>
                  <a:pt x="73418" y="108216"/>
                </a:lnTo>
                <a:lnTo>
                  <a:pt x="71488" y="96799"/>
                </a:lnTo>
                <a:lnTo>
                  <a:pt x="72821" y="88252"/>
                </a:lnTo>
                <a:lnTo>
                  <a:pt x="75399" y="81394"/>
                </a:lnTo>
                <a:lnTo>
                  <a:pt x="77177" y="75018"/>
                </a:lnTo>
                <a:lnTo>
                  <a:pt x="79375" y="68910"/>
                </a:lnTo>
                <a:lnTo>
                  <a:pt x="82588" y="62750"/>
                </a:lnTo>
                <a:lnTo>
                  <a:pt x="83718" y="56108"/>
                </a:lnTo>
                <a:lnTo>
                  <a:pt x="79692" y="48552"/>
                </a:lnTo>
                <a:lnTo>
                  <a:pt x="69329" y="61734"/>
                </a:lnTo>
                <a:lnTo>
                  <a:pt x="62458" y="75882"/>
                </a:lnTo>
                <a:lnTo>
                  <a:pt x="57378" y="89827"/>
                </a:lnTo>
                <a:lnTo>
                  <a:pt x="52425" y="102412"/>
                </a:lnTo>
                <a:lnTo>
                  <a:pt x="45935" y="106794"/>
                </a:lnTo>
                <a:lnTo>
                  <a:pt x="45935" y="125133"/>
                </a:lnTo>
                <a:lnTo>
                  <a:pt x="42494" y="133781"/>
                </a:lnTo>
                <a:lnTo>
                  <a:pt x="38709" y="141097"/>
                </a:lnTo>
                <a:lnTo>
                  <a:pt x="33121" y="146735"/>
                </a:lnTo>
                <a:lnTo>
                  <a:pt x="24269" y="150355"/>
                </a:lnTo>
                <a:lnTo>
                  <a:pt x="25438" y="140512"/>
                </a:lnTo>
                <a:lnTo>
                  <a:pt x="29362" y="133527"/>
                </a:lnTo>
                <a:lnTo>
                  <a:pt x="36156" y="128638"/>
                </a:lnTo>
                <a:lnTo>
                  <a:pt x="45935" y="125133"/>
                </a:lnTo>
                <a:lnTo>
                  <a:pt x="45935" y="106794"/>
                </a:lnTo>
                <a:lnTo>
                  <a:pt x="37185" y="112687"/>
                </a:lnTo>
                <a:lnTo>
                  <a:pt x="21831" y="120700"/>
                </a:lnTo>
                <a:lnTo>
                  <a:pt x="10617" y="129908"/>
                </a:lnTo>
                <a:lnTo>
                  <a:pt x="7835" y="143764"/>
                </a:lnTo>
                <a:lnTo>
                  <a:pt x="12992" y="153606"/>
                </a:lnTo>
                <a:lnTo>
                  <a:pt x="19850" y="158305"/>
                </a:lnTo>
                <a:lnTo>
                  <a:pt x="25946" y="162102"/>
                </a:lnTo>
                <a:lnTo>
                  <a:pt x="28867" y="169189"/>
                </a:lnTo>
                <a:lnTo>
                  <a:pt x="24269" y="179857"/>
                </a:lnTo>
                <a:lnTo>
                  <a:pt x="19507" y="190804"/>
                </a:lnTo>
                <a:lnTo>
                  <a:pt x="14795" y="201993"/>
                </a:lnTo>
                <a:lnTo>
                  <a:pt x="10337" y="213385"/>
                </a:lnTo>
                <a:lnTo>
                  <a:pt x="5486" y="225094"/>
                </a:lnTo>
                <a:lnTo>
                  <a:pt x="1231" y="237566"/>
                </a:lnTo>
                <a:lnTo>
                  <a:pt x="0" y="251714"/>
                </a:lnTo>
                <a:lnTo>
                  <a:pt x="4292" y="268465"/>
                </a:lnTo>
                <a:lnTo>
                  <a:pt x="22148" y="225907"/>
                </a:lnTo>
                <a:lnTo>
                  <a:pt x="38227" y="183730"/>
                </a:lnTo>
                <a:lnTo>
                  <a:pt x="59080" y="150355"/>
                </a:lnTo>
                <a:lnTo>
                  <a:pt x="61137" y="147066"/>
                </a:lnTo>
                <a:lnTo>
                  <a:pt x="87591" y="129120"/>
                </a:lnTo>
                <a:lnTo>
                  <a:pt x="99529" y="121031"/>
                </a:lnTo>
                <a:lnTo>
                  <a:pt x="126822" y="161188"/>
                </a:lnTo>
                <a:lnTo>
                  <a:pt x="131521" y="204317"/>
                </a:lnTo>
                <a:lnTo>
                  <a:pt x="125780" y="248843"/>
                </a:lnTo>
                <a:lnTo>
                  <a:pt x="121793" y="293179"/>
                </a:lnTo>
                <a:lnTo>
                  <a:pt x="135318" y="272834"/>
                </a:lnTo>
                <a:lnTo>
                  <a:pt x="140741" y="250621"/>
                </a:lnTo>
                <a:lnTo>
                  <a:pt x="142290" y="227711"/>
                </a:lnTo>
                <a:lnTo>
                  <a:pt x="144195" y="205282"/>
                </a:lnTo>
                <a:lnTo>
                  <a:pt x="144462" y="178320"/>
                </a:lnTo>
                <a:close/>
              </a:path>
              <a:path w="1109345" h="293370">
                <a:moveTo>
                  <a:pt x="760920" y="246824"/>
                </a:moveTo>
                <a:lnTo>
                  <a:pt x="752284" y="244068"/>
                </a:lnTo>
                <a:lnTo>
                  <a:pt x="744118" y="245427"/>
                </a:lnTo>
                <a:lnTo>
                  <a:pt x="736155" y="248373"/>
                </a:lnTo>
                <a:lnTo>
                  <a:pt x="728116" y="250418"/>
                </a:lnTo>
                <a:lnTo>
                  <a:pt x="666292" y="235559"/>
                </a:lnTo>
                <a:lnTo>
                  <a:pt x="650036" y="170573"/>
                </a:lnTo>
                <a:lnTo>
                  <a:pt x="650151" y="165557"/>
                </a:lnTo>
                <a:lnTo>
                  <a:pt x="650290" y="163271"/>
                </a:lnTo>
                <a:lnTo>
                  <a:pt x="650354" y="162712"/>
                </a:lnTo>
                <a:lnTo>
                  <a:pt x="653605" y="156730"/>
                </a:lnTo>
                <a:lnTo>
                  <a:pt x="653935" y="150545"/>
                </a:lnTo>
                <a:lnTo>
                  <a:pt x="654456" y="144983"/>
                </a:lnTo>
                <a:lnTo>
                  <a:pt x="654392" y="138176"/>
                </a:lnTo>
                <a:lnTo>
                  <a:pt x="651725" y="133146"/>
                </a:lnTo>
                <a:lnTo>
                  <a:pt x="644690" y="130200"/>
                </a:lnTo>
                <a:lnTo>
                  <a:pt x="638695" y="154343"/>
                </a:lnTo>
                <a:lnTo>
                  <a:pt x="634377" y="179603"/>
                </a:lnTo>
                <a:lnTo>
                  <a:pt x="626605" y="204978"/>
                </a:lnTo>
                <a:lnTo>
                  <a:pt x="610298" y="229412"/>
                </a:lnTo>
                <a:lnTo>
                  <a:pt x="611949" y="218097"/>
                </a:lnTo>
                <a:lnTo>
                  <a:pt x="613041" y="210591"/>
                </a:lnTo>
                <a:lnTo>
                  <a:pt x="617499" y="193535"/>
                </a:lnTo>
                <a:lnTo>
                  <a:pt x="620090" y="177774"/>
                </a:lnTo>
                <a:lnTo>
                  <a:pt x="620026" y="176860"/>
                </a:lnTo>
                <a:lnTo>
                  <a:pt x="617448" y="161709"/>
                </a:lnTo>
                <a:lnTo>
                  <a:pt x="611200" y="162255"/>
                </a:lnTo>
                <a:lnTo>
                  <a:pt x="607517" y="165557"/>
                </a:lnTo>
                <a:lnTo>
                  <a:pt x="605713" y="170573"/>
                </a:lnTo>
                <a:lnTo>
                  <a:pt x="591883" y="199212"/>
                </a:lnTo>
                <a:lnTo>
                  <a:pt x="573138" y="223202"/>
                </a:lnTo>
                <a:lnTo>
                  <a:pt x="549833" y="243014"/>
                </a:lnTo>
                <a:lnTo>
                  <a:pt x="522554" y="259041"/>
                </a:lnTo>
                <a:lnTo>
                  <a:pt x="502361" y="266407"/>
                </a:lnTo>
                <a:lnTo>
                  <a:pt x="486016" y="265811"/>
                </a:lnTo>
                <a:lnTo>
                  <a:pt x="471893" y="256489"/>
                </a:lnTo>
                <a:lnTo>
                  <a:pt x="464540" y="246303"/>
                </a:lnTo>
                <a:lnTo>
                  <a:pt x="462902" y="244030"/>
                </a:lnTo>
                <a:lnTo>
                  <a:pt x="458343" y="237705"/>
                </a:lnTo>
                <a:lnTo>
                  <a:pt x="474395" y="212102"/>
                </a:lnTo>
                <a:lnTo>
                  <a:pt x="475246" y="210210"/>
                </a:lnTo>
                <a:lnTo>
                  <a:pt x="486219" y="185801"/>
                </a:lnTo>
                <a:lnTo>
                  <a:pt x="488099" y="158356"/>
                </a:lnTo>
                <a:lnTo>
                  <a:pt x="480606" y="142557"/>
                </a:lnTo>
                <a:lnTo>
                  <a:pt x="475335" y="131445"/>
                </a:lnTo>
                <a:lnTo>
                  <a:pt x="475335" y="177774"/>
                </a:lnTo>
                <a:lnTo>
                  <a:pt x="471004" y="194043"/>
                </a:lnTo>
                <a:lnTo>
                  <a:pt x="460946" y="210210"/>
                </a:lnTo>
                <a:lnTo>
                  <a:pt x="457898" y="193535"/>
                </a:lnTo>
                <a:lnTo>
                  <a:pt x="457987" y="184442"/>
                </a:lnTo>
                <a:lnTo>
                  <a:pt x="458190" y="177774"/>
                </a:lnTo>
                <a:lnTo>
                  <a:pt x="458317" y="174828"/>
                </a:lnTo>
                <a:lnTo>
                  <a:pt x="459435" y="160083"/>
                </a:lnTo>
                <a:lnTo>
                  <a:pt x="459346" y="155778"/>
                </a:lnTo>
                <a:lnTo>
                  <a:pt x="458698" y="143954"/>
                </a:lnTo>
                <a:lnTo>
                  <a:pt x="470992" y="144576"/>
                </a:lnTo>
                <a:lnTo>
                  <a:pt x="474967" y="161315"/>
                </a:lnTo>
                <a:lnTo>
                  <a:pt x="475335" y="177774"/>
                </a:lnTo>
                <a:lnTo>
                  <a:pt x="475335" y="131445"/>
                </a:lnTo>
                <a:lnTo>
                  <a:pt x="474332" y="129324"/>
                </a:lnTo>
                <a:lnTo>
                  <a:pt x="458927" y="128066"/>
                </a:lnTo>
                <a:lnTo>
                  <a:pt x="458355" y="135712"/>
                </a:lnTo>
                <a:lnTo>
                  <a:pt x="458063" y="138176"/>
                </a:lnTo>
                <a:lnTo>
                  <a:pt x="457314" y="143891"/>
                </a:lnTo>
                <a:lnTo>
                  <a:pt x="457847" y="143916"/>
                </a:lnTo>
                <a:lnTo>
                  <a:pt x="447167" y="162712"/>
                </a:lnTo>
                <a:lnTo>
                  <a:pt x="443877" y="184442"/>
                </a:lnTo>
                <a:lnTo>
                  <a:pt x="443738" y="207467"/>
                </a:lnTo>
                <a:lnTo>
                  <a:pt x="442023" y="228384"/>
                </a:lnTo>
                <a:lnTo>
                  <a:pt x="423405" y="239191"/>
                </a:lnTo>
                <a:lnTo>
                  <a:pt x="409333" y="244030"/>
                </a:lnTo>
                <a:lnTo>
                  <a:pt x="397929" y="243014"/>
                </a:lnTo>
                <a:lnTo>
                  <a:pt x="370890" y="211836"/>
                </a:lnTo>
                <a:lnTo>
                  <a:pt x="369455" y="197612"/>
                </a:lnTo>
                <a:lnTo>
                  <a:pt x="373062" y="182041"/>
                </a:lnTo>
                <a:lnTo>
                  <a:pt x="375793" y="174993"/>
                </a:lnTo>
                <a:lnTo>
                  <a:pt x="377977" y="167538"/>
                </a:lnTo>
                <a:lnTo>
                  <a:pt x="378980" y="160083"/>
                </a:lnTo>
                <a:lnTo>
                  <a:pt x="379869" y="154343"/>
                </a:lnTo>
                <a:lnTo>
                  <a:pt x="379996" y="152742"/>
                </a:lnTo>
                <a:lnTo>
                  <a:pt x="380174" y="147472"/>
                </a:lnTo>
                <a:lnTo>
                  <a:pt x="377990" y="141808"/>
                </a:lnTo>
                <a:lnTo>
                  <a:pt x="371779" y="137350"/>
                </a:lnTo>
                <a:lnTo>
                  <a:pt x="365760" y="142468"/>
                </a:lnTo>
                <a:lnTo>
                  <a:pt x="362140" y="148729"/>
                </a:lnTo>
                <a:lnTo>
                  <a:pt x="360172" y="155778"/>
                </a:lnTo>
                <a:lnTo>
                  <a:pt x="359143" y="163271"/>
                </a:lnTo>
                <a:lnTo>
                  <a:pt x="355511" y="178422"/>
                </a:lnTo>
                <a:lnTo>
                  <a:pt x="326910" y="211975"/>
                </a:lnTo>
                <a:lnTo>
                  <a:pt x="292100" y="227431"/>
                </a:lnTo>
                <a:lnTo>
                  <a:pt x="278892" y="222859"/>
                </a:lnTo>
                <a:lnTo>
                  <a:pt x="268998" y="212979"/>
                </a:lnTo>
                <a:lnTo>
                  <a:pt x="266928" y="206400"/>
                </a:lnTo>
                <a:lnTo>
                  <a:pt x="265264" y="201155"/>
                </a:lnTo>
                <a:lnTo>
                  <a:pt x="265569" y="188163"/>
                </a:lnTo>
                <a:lnTo>
                  <a:pt x="267766" y="174828"/>
                </a:lnTo>
                <a:lnTo>
                  <a:pt x="268211" y="172339"/>
                </a:lnTo>
                <a:lnTo>
                  <a:pt x="268452" y="169811"/>
                </a:lnTo>
                <a:lnTo>
                  <a:pt x="268998" y="167335"/>
                </a:lnTo>
                <a:lnTo>
                  <a:pt x="272465" y="142557"/>
                </a:lnTo>
                <a:lnTo>
                  <a:pt x="272402" y="141808"/>
                </a:lnTo>
                <a:lnTo>
                  <a:pt x="268884" y="123304"/>
                </a:lnTo>
                <a:lnTo>
                  <a:pt x="256362" y="106667"/>
                </a:lnTo>
                <a:lnTo>
                  <a:pt x="254952" y="105575"/>
                </a:lnTo>
                <a:lnTo>
                  <a:pt x="247027" y="99466"/>
                </a:lnTo>
                <a:lnTo>
                  <a:pt x="247027" y="185801"/>
                </a:lnTo>
                <a:lnTo>
                  <a:pt x="232448" y="205511"/>
                </a:lnTo>
                <a:lnTo>
                  <a:pt x="209753" y="220929"/>
                </a:lnTo>
                <a:lnTo>
                  <a:pt x="191795" y="240563"/>
                </a:lnTo>
                <a:lnTo>
                  <a:pt x="184086" y="207467"/>
                </a:lnTo>
                <a:lnTo>
                  <a:pt x="191376" y="171107"/>
                </a:lnTo>
                <a:lnTo>
                  <a:pt x="211556" y="135712"/>
                </a:lnTo>
                <a:lnTo>
                  <a:pt x="242506" y="105575"/>
                </a:lnTo>
                <a:lnTo>
                  <a:pt x="244881" y="116738"/>
                </a:lnTo>
                <a:lnTo>
                  <a:pt x="245795" y="127038"/>
                </a:lnTo>
                <a:lnTo>
                  <a:pt x="245529" y="135712"/>
                </a:lnTo>
                <a:lnTo>
                  <a:pt x="245427" y="137350"/>
                </a:lnTo>
                <a:lnTo>
                  <a:pt x="244259" y="146215"/>
                </a:lnTo>
                <a:lnTo>
                  <a:pt x="243852" y="148564"/>
                </a:lnTo>
                <a:lnTo>
                  <a:pt x="240372" y="151434"/>
                </a:lnTo>
                <a:lnTo>
                  <a:pt x="241007" y="152742"/>
                </a:lnTo>
                <a:lnTo>
                  <a:pt x="246900" y="184442"/>
                </a:lnTo>
                <a:lnTo>
                  <a:pt x="247027" y="185801"/>
                </a:lnTo>
                <a:lnTo>
                  <a:pt x="247027" y="99466"/>
                </a:lnTo>
                <a:lnTo>
                  <a:pt x="209626" y="115506"/>
                </a:lnTo>
                <a:lnTo>
                  <a:pt x="175971" y="176860"/>
                </a:lnTo>
                <a:lnTo>
                  <a:pt x="164058" y="213042"/>
                </a:lnTo>
                <a:lnTo>
                  <a:pt x="165201" y="215773"/>
                </a:lnTo>
                <a:lnTo>
                  <a:pt x="165519" y="218287"/>
                </a:lnTo>
                <a:lnTo>
                  <a:pt x="170192" y="234607"/>
                </a:lnTo>
                <a:lnTo>
                  <a:pt x="178904" y="243687"/>
                </a:lnTo>
                <a:lnTo>
                  <a:pt x="191401" y="245465"/>
                </a:lnTo>
                <a:lnTo>
                  <a:pt x="205587" y="240563"/>
                </a:lnTo>
                <a:lnTo>
                  <a:pt x="207429" y="239928"/>
                </a:lnTo>
                <a:lnTo>
                  <a:pt x="218528" y="232498"/>
                </a:lnTo>
                <a:lnTo>
                  <a:pt x="228358" y="223621"/>
                </a:lnTo>
                <a:lnTo>
                  <a:pt x="237959" y="214515"/>
                </a:lnTo>
                <a:lnTo>
                  <a:pt x="248399" y="206400"/>
                </a:lnTo>
                <a:lnTo>
                  <a:pt x="266687" y="230466"/>
                </a:lnTo>
                <a:lnTo>
                  <a:pt x="283679" y="241007"/>
                </a:lnTo>
                <a:lnTo>
                  <a:pt x="303580" y="239014"/>
                </a:lnTo>
                <a:lnTo>
                  <a:pt x="326694" y="227431"/>
                </a:lnTo>
                <a:lnTo>
                  <a:pt x="330581" y="225475"/>
                </a:lnTo>
                <a:lnTo>
                  <a:pt x="336575" y="220929"/>
                </a:lnTo>
                <a:lnTo>
                  <a:pt x="342112" y="216014"/>
                </a:lnTo>
                <a:lnTo>
                  <a:pt x="348259" y="211886"/>
                </a:lnTo>
                <a:lnTo>
                  <a:pt x="355752" y="209969"/>
                </a:lnTo>
                <a:lnTo>
                  <a:pt x="370560" y="239039"/>
                </a:lnTo>
                <a:lnTo>
                  <a:pt x="385470" y="252730"/>
                </a:lnTo>
                <a:lnTo>
                  <a:pt x="408203" y="254114"/>
                </a:lnTo>
                <a:lnTo>
                  <a:pt x="446532" y="246303"/>
                </a:lnTo>
                <a:lnTo>
                  <a:pt x="463461" y="268909"/>
                </a:lnTo>
                <a:lnTo>
                  <a:pt x="478739" y="279247"/>
                </a:lnTo>
                <a:lnTo>
                  <a:pt x="497268" y="278765"/>
                </a:lnTo>
                <a:lnTo>
                  <a:pt x="523976" y="268909"/>
                </a:lnTo>
                <a:lnTo>
                  <a:pt x="560692" y="247205"/>
                </a:lnTo>
                <a:lnTo>
                  <a:pt x="592797" y="218097"/>
                </a:lnTo>
                <a:lnTo>
                  <a:pt x="595655" y="230200"/>
                </a:lnTo>
                <a:lnTo>
                  <a:pt x="595706" y="236245"/>
                </a:lnTo>
                <a:lnTo>
                  <a:pt x="595833" y="242989"/>
                </a:lnTo>
                <a:lnTo>
                  <a:pt x="596874" y="253809"/>
                </a:lnTo>
                <a:lnTo>
                  <a:pt x="602754" y="264604"/>
                </a:lnTo>
                <a:lnTo>
                  <a:pt x="614705" y="256171"/>
                </a:lnTo>
                <a:lnTo>
                  <a:pt x="621512" y="243954"/>
                </a:lnTo>
                <a:lnTo>
                  <a:pt x="627494" y="231355"/>
                </a:lnTo>
                <a:lnTo>
                  <a:pt x="629424" y="229412"/>
                </a:lnTo>
                <a:lnTo>
                  <a:pt x="636968" y="221792"/>
                </a:lnTo>
                <a:lnTo>
                  <a:pt x="663130" y="246062"/>
                </a:lnTo>
                <a:lnTo>
                  <a:pt x="694029" y="258660"/>
                </a:lnTo>
                <a:lnTo>
                  <a:pt x="727379" y="259080"/>
                </a:lnTo>
                <a:lnTo>
                  <a:pt x="751090" y="250418"/>
                </a:lnTo>
                <a:lnTo>
                  <a:pt x="760920" y="246824"/>
                </a:lnTo>
                <a:close/>
              </a:path>
              <a:path w="1109345" h="293370">
                <a:moveTo>
                  <a:pt x="1063739" y="84734"/>
                </a:moveTo>
                <a:lnTo>
                  <a:pt x="1062990" y="77254"/>
                </a:lnTo>
                <a:lnTo>
                  <a:pt x="1061681" y="64300"/>
                </a:lnTo>
                <a:lnTo>
                  <a:pt x="1053096" y="43421"/>
                </a:lnTo>
                <a:lnTo>
                  <a:pt x="1053096" y="86233"/>
                </a:lnTo>
                <a:lnTo>
                  <a:pt x="1051445" y="91668"/>
                </a:lnTo>
                <a:lnTo>
                  <a:pt x="1048753" y="97751"/>
                </a:lnTo>
                <a:lnTo>
                  <a:pt x="1045171" y="88836"/>
                </a:lnTo>
                <a:lnTo>
                  <a:pt x="1044803" y="83108"/>
                </a:lnTo>
                <a:lnTo>
                  <a:pt x="1047445" y="77254"/>
                </a:lnTo>
                <a:lnTo>
                  <a:pt x="1052245" y="81432"/>
                </a:lnTo>
                <a:lnTo>
                  <a:pt x="1053096" y="86233"/>
                </a:lnTo>
                <a:lnTo>
                  <a:pt x="1053096" y="43421"/>
                </a:lnTo>
                <a:lnTo>
                  <a:pt x="1033449" y="86906"/>
                </a:lnTo>
                <a:lnTo>
                  <a:pt x="1031646" y="101739"/>
                </a:lnTo>
                <a:lnTo>
                  <a:pt x="1027010" y="121259"/>
                </a:lnTo>
                <a:lnTo>
                  <a:pt x="1018374" y="136207"/>
                </a:lnTo>
                <a:lnTo>
                  <a:pt x="1005141" y="146177"/>
                </a:lnTo>
                <a:lnTo>
                  <a:pt x="1000442" y="147345"/>
                </a:lnTo>
                <a:lnTo>
                  <a:pt x="1000442" y="177114"/>
                </a:lnTo>
                <a:lnTo>
                  <a:pt x="960247" y="236702"/>
                </a:lnTo>
                <a:lnTo>
                  <a:pt x="899045" y="269760"/>
                </a:lnTo>
                <a:lnTo>
                  <a:pt x="876782" y="273545"/>
                </a:lnTo>
                <a:lnTo>
                  <a:pt x="855954" y="271843"/>
                </a:lnTo>
                <a:lnTo>
                  <a:pt x="836612" y="264325"/>
                </a:lnTo>
                <a:lnTo>
                  <a:pt x="818832" y="250672"/>
                </a:lnTo>
                <a:lnTo>
                  <a:pt x="804164" y="227253"/>
                </a:lnTo>
                <a:lnTo>
                  <a:pt x="803211" y="202869"/>
                </a:lnTo>
                <a:lnTo>
                  <a:pt x="815098" y="181470"/>
                </a:lnTo>
                <a:lnTo>
                  <a:pt x="838962" y="167030"/>
                </a:lnTo>
                <a:lnTo>
                  <a:pt x="879246" y="158076"/>
                </a:lnTo>
                <a:lnTo>
                  <a:pt x="919441" y="157149"/>
                </a:lnTo>
                <a:lnTo>
                  <a:pt x="959764" y="163690"/>
                </a:lnTo>
                <a:lnTo>
                  <a:pt x="1000442" y="177114"/>
                </a:lnTo>
                <a:lnTo>
                  <a:pt x="1000442" y="147345"/>
                </a:lnTo>
                <a:lnTo>
                  <a:pt x="958748" y="133896"/>
                </a:lnTo>
                <a:lnTo>
                  <a:pt x="948347" y="78930"/>
                </a:lnTo>
                <a:lnTo>
                  <a:pt x="948270" y="66636"/>
                </a:lnTo>
                <a:lnTo>
                  <a:pt x="949248" y="54279"/>
                </a:lnTo>
                <a:lnTo>
                  <a:pt x="950874" y="40881"/>
                </a:lnTo>
                <a:lnTo>
                  <a:pt x="951560" y="27432"/>
                </a:lnTo>
                <a:lnTo>
                  <a:pt x="950404" y="13995"/>
                </a:lnTo>
                <a:lnTo>
                  <a:pt x="946492" y="622"/>
                </a:lnTo>
                <a:lnTo>
                  <a:pt x="939368" y="36830"/>
                </a:lnTo>
                <a:lnTo>
                  <a:pt x="934554" y="73685"/>
                </a:lnTo>
                <a:lnTo>
                  <a:pt x="937679" y="111874"/>
                </a:lnTo>
                <a:lnTo>
                  <a:pt x="954366" y="152095"/>
                </a:lnTo>
                <a:lnTo>
                  <a:pt x="936955" y="147231"/>
                </a:lnTo>
                <a:lnTo>
                  <a:pt x="922489" y="144678"/>
                </a:lnTo>
                <a:lnTo>
                  <a:pt x="909993" y="143751"/>
                </a:lnTo>
                <a:lnTo>
                  <a:pt x="898448" y="143751"/>
                </a:lnTo>
                <a:lnTo>
                  <a:pt x="848410" y="152831"/>
                </a:lnTo>
                <a:lnTo>
                  <a:pt x="804430" y="177203"/>
                </a:lnTo>
                <a:lnTo>
                  <a:pt x="792238" y="208724"/>
                </a:lnTo>
                <a:lnTo>
                  <a:pt x="793038" y="226123"/>
                </a:lnTo>
                <a:lnTo>
                  <a:pt x="798931" y="240995"/>
                </a:lnTo>
                <a:lnTo>
                  <a:pt x="808685" y="254190"/>
                </a:lnTo>
                <a:lnTo>
                  <a:pt x="821080" y="266585"/>
                </a:lnTo>
                <a:lnTo>
                  <a:pt x="857872" y="282321"/>
                </a:lnTo>
                <a:lnTo>
                  <a:pt x="904024" y="280174"/>
                </a:lnTo>
                <a:lnTo>
                  <a:pt x="948080" y="264464"/>
                </a:lnTo>
                <a:lnTo>
                  <a:pt x="978623" y="239534"/>
                </a:lnTo>
                <a:lnTo>
                  <a:pt x="995464" y="213347"/>
                </a:lnTo>
                <a:lnTo>
                  <a:pt x="1004735" y="201028"/>
                </a:lnTo>
                <a:lnTo>
                  <a:pt x="1015974" y="190614"/>
                </a:lnTo>
                <a:lnTo>
                  <a:pt x="1037120" y="211289"/>
                </a:lnTo>
                <a:lnTo>
                  <a:pt x="1040295" y="233972"/>
                </a:lnTo>
                <a:lnTo>
                  <a:pt x="1032510" y="258508"/>
                </a:lnTo>
                <a:lnTo>
                  <a:pt x="1020800" y="284695"/>
                </a:lnTo>
                <a:lnTo>
                  <a:pt x="1035418" y="275564"/>
                </a:lnTo>
                <a:lnTo>
                  <a:pt x="1045286" y="265849"/>
                </a:lnTo>
                <a:lnTo>
                  <a:pt x="1051369" y="255117"/>
                </a:lnTo>
                <a:lnTo>
                  <a:pt x="1054620" y="242925"/>
                </a:lnTo>
                <a:lnTo>
                  <a:pt x="1053960" y="222072"/>
                </a:lnTo>
                <a:lnTo>
                  <a:pt x="1046391" y="204571"/>
                </a:lnTo>
                <a:lnTo>
                  <a:pt x="1036027" y="190614"/>
                </a:lnTo>
                <a:lnTo>
                  <a:pt x="1034859" y="189039"/>
                </a:lnTo>
                <a:lnTo>
                  <a:pt x="1022286" y="174117"/>
                </a:lnTo>
                <a:lnTo>
                  <a:pt x="1028293" y="160578"/>
                </a:lnTo>
                <a:lnTo>
                  <a:pt x="1029995" y="157149"/>
                </a:lnTo>
                <a:lnTo>
                  <a:pt x="1032497" y="152095"/>
                </a:lnTo>
                <a:lnTo>
                  <a:pt x="1033170" y="150749"/>
                </a:lnTo>
                <a:lnTo>
                  <a:pt x="1034707" y="147662"/>
                </a:lnTo>
                <a:lnTo>
                  <a:pt x="1041704" y="135293"/>
                </a:lnTo>
                <a:lnTo>
                  <a:pt x="1049426" y="123329"/>
                </a:lnTo>
                <a:lnTo>
                  <a:pt x="1059510" y="104381"/>
                </a:lnTo>
                <a:lnTo>
                  <a:pt x="1060932" y="97751"/>
                </a:lnTo>
                <a:lnTo>
                  <a:pt x="1063739" y="84734"/>
                </a:lnTo>
                <a:close/>
              </a:path>
              <a:path w="1109345" h="293370">
                <a:moveTo>
                  <a:pt x="1108875" y="216560"/>
                </a:moveTo>
                <a:lnTo>
                  <a:pt x="1106017" y="208280"/>
                </a:lnTo>
                <a:lnTo>
                  <a:pt x="1100772" y="202806"/>
                </a:lnTo>
                <a:lnTo>
                  <a:pt x="1093139" y="199148"/>
                </a:lnTo>
                <a:lnTo>
                  <a:pt x="1083144" y="196291"/>
                </a:lnTo>
                <a:lnTo>
                  <a:pt x="1087043" y="206984"/>
                </a:lnTo>
                <a:lnTo>
                  <a:pt x="1092022" y="214071"/>
                </a:lnTo>
                <a:lnTo>
                  <a:pt x="1098981" y="217335"/>
                </a:lnTo>
                <a:lnTo>
                  <a:pt x="1108875" y="2165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7" name="object 7" descr=""/>
          <p:cNvGrpSpPr/>
          <p:nvPr/>
        </p:nvGrpSpPr>
        <p:grpSpPr>
          <a:xfrm>
            <a:off x="5413572" y="5929086"/>
            <a:ext cx="893444" cy="257810"/>
            <a:chOff x="5413572" y="5929086"/>
            <a:chExt cx="893444" cy="257810"/>
          </a:xfrm>
        </p:grpSpPr>
        <p:sp>
          <p:nvSpPr>
            <p:cNvPr id="8" name="object 8" descr=""/>
            <p:cNvSpPr/>
            <p:nvPr/>
          </p:nvSpPr>
          <p:spPr>
            <a:xfrm>
              <a:off x="5413572" y="5929086"/>
              <a:ext cx="342265" cy="248285"/>
            </a:xfrm>
            <a:custGeom>
              <a:avLst/>
              <a:gdLst/>
              <a:ahLst/>
              <a:cxnLst/>
              <a:rect l="l" t="t" r="r" b="b"/>
              <a:pathLst>
                <a:path w="342264" h="248285">
                  <a:moveTo>
                    <a:pt x="17297" y="163777"/>
                  </a:moveTo>
                  <a:lnTo>
                    <a:pt x="0" y="212684"/>
                  </a:lnTo>
                  <a:lnTo>
                    <a:pt x="9447" y="234594"/>
                  </a:lnTo>
                  <a:lnTo>
                    <a:pt x="28723" y="247496"/>
                  </a:lnTo>
                  <a:lnTo>
                    <a:pt x="55283" y="247801"/>
                  </a:lnTo>
                  <a:lnTo>
                    <a:pt x="86809" y="239676"/>
                  </a:lnTo>
                  <a:lnTo>
                    <a:pt x="102727" y="236549"/>
                  </a:lnTo>
                  <a:lnTo>
                    <a:pt x="119050" y="235113"/>
                  </a:lnTo>
                  <a:lnTo>
                    <a:pt x="122244" y="234321"/>
                  </a:lnTo>
                  <a:lnTo>
                    <a:pt x="37303" y="234321"/>
                  </a:lnTo>
                  <a:lnTo>
                    <a:pt x="21901" y="226868"/>
                  </a:lnTo>
                  <a:lnTo>
                    <a:pt x="12976" y="212219"/>
                  </a:lnTo>
                  <a:lnTo>
                    <a:pt x="12409" y="193744"/>
                  </a:lnTo>
                  <a:lnTo>
                    <a:pt x="12426" y="191778"/>
                  </a:lnTo>
                  <a:lnTo>
                    <a:pt x="13971" y="185738"/>
                  </a:lnTo>
                  <a:lnTo>
                    <a:pt x="16213" y="179546"/>
                  </a:lnTo>
                  <a:lnTo>
                    <a:pt x="18724" y="173404"/>
                  </a:lnTo>
                  <a:lnTo>
                    <a:pt x="21010" y="167590"/>
                  </a:lnTo>
                  <a:lnTo>
                    <a:pt x="21083" y="167188"/>
                  </a:lnTo>
                  <a:lnTo>
                    <a:pt x="17297" y="163777"/>
                  </a:lnTo>
                  <a:close/>
                </a:path>
                <a:path w="342264" h="248285">
                  <a:moveTo>
                    <a:pt x="137468" y="113866"/>
                  </a:moveTo>
                  <a:lnTo>
                    <a:pt x="100749" y="113866"/>
                  </a:lnTo>
                  <a:lnTo>
                    <a:pt x="101965" y="141274"/>
                  </a:lnTo>
                  <a:lnTo>
                    <a:pt x="92553" y="166138"/>
                  </a:lnTo>
                  <a:lnTo>
                    <a:pt x="81981" y="190170"/>
                  </a:lnTo>
                  <a:lnTo>
                    <a:pt x="79718" y="215085"/>
                  </a:lnTo>
                  <a:lnTo>
                    <a:pt x="74720" y="221898"/>
                  </a:lnTo>
                  <a:lnTo>
                    <a:pt x="69279" y="226966"/>
                  </a:lnTo>
                  <a:lnTo>
                    <a:pt x="63466" y="230548"/>
                  </a:lnTo>
                  <a:lnTo>
                    <a:pt x="57353" y="232903"/>
                  </a:lnTo>
                  <a:lnTo>
                    <a:pt x="37303" y="234321"/>
                  </a:lnTo>
                  <a:lnTo>
                    <a:pt x="122244" y="234321"/>
                  </a:lnTo>
                  <a:lnTo>
                    <a:pt x="129765" y="232455"/>
                  </a:lnTo>
                  <a:lnTo>
                    <a:pt x="140049" y="227152"/>
                  </a:lnTo>
                  <a:lnTo>
                    <a:pt x="148942" y="222849"/>
                  </a:lnTo>
                  <a:lnTo>
                    <a:pt x="114901" y="222849"/>
                  </a:lnTo>
                  <a:lnTo>
                    <a:pt x="101968" y="220838"/>
                  </a:lnTo>
                  <a:lnTo>
                    <a:pt x="109078" y="203399"/>
                  </a:lnTo>
                  <a:lnTo>
                    <a:pt x="115340" y="185738"/>
                  </a:lnTo>
                  <a:lnTo>
                    <a:pt x="119132" y="167968"/>
                  </a:lnTo>
                  <a:lnTo>
                    <a:pt x="119240" y="148296"/>
                  </a:lnTo>
                  <a:lnTo>
                    <a:pt x="120203" y="137340"/>
                  </a:lnTo>
                  <a:lnTo>
                    <a:pt x="124992" y="127363"/>
                  </a:lnTo>
                  <a:lnTo>
                    <a:pt x="132426" y="118382"/>
                  </a:lnTo>
                  <a:lnTo>
                    <a:pt x="137468" y="113866"/>
                  </a:lnTo>
                  <a:close/>
                </a:path>
                <a:path w="342264" h="248285">
                  <a:moveTo>
                    <a:pt x="190107" y="222248"/>
                  </a:moveTo>
                  <a:lnTo>
                    <a:pt x="157429" y="222248"/>
                  </a:lnTo>
                  <a:lnTo>
                    <a:pt x="179773" y="225755"/>
                  </a:lnTo>
                  <a:lnTo>
                    <a:pt x="190107" y="222248"/>
                  </a:lnTo>
                  <a:close/>
                </a:path>
                <a:path w="342264" h="248285">
                  <a:moveTo>
                    <a:pt x="196228" y="97280"/>
                  </a:moveTo>
                  <a:lnTo>
                    <a:pt x="172539" y="135980"/>
                  </a:lnTo>
                  <a:lnTo>
                    <a:pt x="160107" y="179546"/>
                  </a:lnTo>
                  <a:lnTo>
                    <a:pt x="157243" y="193744"/>
                  </a:lnTo>
                  <a:lnTo>
                    <a:pt x="154229" y="208240"/>
                  </a:lnTo>
                  <a:lnTo>
                    <a:pt x="136132" y="217731"/>
                  </a:lnTo>
                  <a:lnTo>
                    <a:pt x="124655" y="222207"/>
                  </a:lnTo>
                  <a:lnTo>
                    <a:pt x="114901" y="222849"/>
                  </a:lnTo>
                  <a:lnTo>
                    <a:pt x="148942" y="222849"/>
                  </a:lnTo>
                  <a:lnTo>
                    <a:pt x="149429" y="222613"/>
                  </a:lnTo>
                  <a:lnTo>
                    <a:pt x="157429" y="222248"/>
                  </a:lnTo>
                  <a:lnTo>
                    <a:pt x="190107" y="222248"/>
                  </a:lnTo>
                  <a:lnTo>
                    <a:pt x="198228" y="219492"/>
                  </a:lnTo>
                  <a:lnTo>
                    <a:pt x="209705" y="211758"/>
                  </a:lnTo>
                  <a:lnTo>
                    <a:pt x="176009" y="211758"/>
                  </a:lnTo>
                  <a:lnTo>
                    <a:pt x="190143" y="186091"/>
                  </a:lnTo>
                  <a:lnTo>
                    <a:pt x="176340" y="186091"/>
                  </a:lnTo>
                  <a:lnTo>
                    <a:pt x="174422" y="182129"/>
                  </a:lnTo>
                  <a:lnTo>
                    <a:pt x="178752" y="181667"/>
                  </a:lnTo>
                  <a:lnTo>
                    <a:pt x="179248" y="180757"/>
                  </a:lnTo>
                  <a:lnTo>
                    <a:pt x="179810" y="180212"/>
                  </a:lnTo>
                  <a:lnTo>
                    <a:pt x="179067" y="168618"/>
                  </a:lnTo>
                  <a:lnTo>
                    <a:pt x="179138" y="165746"/>
                  </a:lnTo>
                  <a:lnTo>
                    <a:pt x="180199" y="156367"/>
                  </a:lnTo>
                  <a:lnTo>
                    <a:pt x="184944" y="143651"/>
                  </a:lnTo>
                  <a:lnTo>
                    <a:pt x="194589" y="123607"/>
                  </a:lnTo>
                  <a:lnTo>
                    <a:pt x="207452" y="123607"/>
                  </a:lnTo>
                  <a:lnTo>
                    <a:pt x="207299" y="118743"/>
                  </a:lnTo>
                  <a:lnTo>
                    <a:pt x="196228" y="97280"/>
                  </a:lnTo>
                  <a:close/>
                </a:path>
                <a:path w="342264" h="248285">
                  <a:moveTo>
                    <a:pt x="251650" y="196620"/>
                  </a:moveTo>
                  <a:lnTo>
                    <a:pt x="232169" y="196620"/>
                  </a:lnTo>
                  <a:lnTo>
                    <a:pt x="244890" y="210514"/>
                  </a:lnTo>
                  <a:lnTo>
                    <a:pt x="259434" y="215019"/>
                  </a:lnTo>
                  <a:lnTo>
                    <a:pt x="275205" y="213032"/>
                  </a:lnTo>
                  <a:lnTo>
                    <a:pt x="291605" y="207453"/>
                  </a:lnTo>
                  <a:lnTo>
                    <a:pt x="298761" y="203762"/>
                  </a:lnTo>
                  <a:lnTo>
                    <a:pt x="265969" y="203762"/>
                  </a:lnTo>
                  <a:lnTo>
                    <a:pt x="254340" y="200293"/>
                  </a:lnTo>
                  <a:lnTo>
                    <a:pt x="251650" y="196620"/>
                  </a:lnTo>
                  <a:close/>
                </a:path>
                <a:path w="342264" h="248285">
                  <a:moveTo>
                    <a:pt x="235839" y="132967"/>
                  </a:moveTo>
                  <a:lnTo>
                    <a:pt x="231404" y="162327"/>
                  </a:lnTo>
                  <a:lnTo>
                    <a:pt x="221388" y="186107"/>
                  </a:lnTo>
                  <a:lnTo>
                    <a:pt x="203640" y="203015"/>
                  </a:lnTo>
                  <a:lnTo>
                    <a:pt x="176009" y="211758"/>
                  </a:lnTo>
                  <a:lnTo>
                    <a:pt x="209705" y="211758"/>
                  </a:lnTo>
                  <a:lnTo>
                    <a:pt x="232169" y="196620"/>
                  </a:lnTo>
                  <a:lnTo>
                    <a:pt x="251650" y="196620"/>
                  </a:lnTo>
                  <a:lnTo>
                    <a:pt x="247201" y="190543"/>
                  </a:lnTo>
                  <a:lnTo>
                    <a:pt x="244856" y="174687"/>
                  </a:lnTo>
                  <a:lnTo>
                    <a:pt x="245743" y="166050"/>
                  </a:lnTo>
                  <a:lnTo>
                    <a:pt x="246486" y="156122"/>
                  </a:lnTo>
                  <a:lnTo>
                    <a:pt x="244129" y="145351"/>
                  </a:lnTo>
                  <a:lnTo>
                    <a:pt x="235839" y="132967"/>
                  </a:lnTo>
                  <a:close/>
                </a:path>
                <a:path w="342264" h="248285">
                  <a:moveTo>
                    <a:pt x="333760" y="166050"/>
                  </a:moveTo>
                  <a:lnTo>
                    <a:pt x="327198" y="168618"/>
                  </a:lnTo>
                  <a:lnTo>
                    <a:pt x="321782" y="173578"/>
                  </a:lnTo>
                  <a:lnTo>
                    <a:pt x="316852" y="178840"/>
                  </a:lnTo>
                  <a:lnTo>
                    <a:pt x="308810" y="185834"/>
                  </a:lnTo>
                  <a:lnTo>
                    <a:pt x="300396" y="191778"/>
                  </a:lnTo>
                  <a:lnTo>
                    <a:pt x="291385" y="196777"/>
                  </a:lnTo>
                  <a:lnTo>
                    <a:pt x="281788" y="200772"/>
                  </a:lnTo>
                  <a:lnTo>
                    <a:pt x="265969" y="203762"/>
                  </a:lnTo>
                  <a:lnTo>
                    <a:pt x="298761" y="203762"/>
                  </a:lnTo>
                  <a:lnTo>
                    <a:pt x="306074" y="199990"/>
                  </a:lnTo>
                  <a:lnTo>
                    <a:pt x="318785" y="190170"/>
                  </a:lnTo>
                  <a:lnTo>
                    <a:pt x="330142" y="178992"/>
                  </a:lnTo>
                  <a:lnTo>
                    <a:pt x="340474" y="167590"/>
                  </a:lnTo>
                  <a:lnTo>
                    <a:pt x="333760" y="166050"/>
                  </a:lnTo>
                  <a:close/>
                </a:path>
                <a:path w="342264" h="248285">
                  <a:moveTo>
                    <a:pt x="207452" y="123607"/>
                  </a:moveTo>
                  <a:lnTo>
                    <a:pt x="194589" y="123607"/>
                  </a:lnTo>
                  <a:lnTo>
                    <a:pt x="195820" y="139098"/>
                  </a:lnTo>
                  <a:lnTo>
                    <a:pt x="196125" y="154373"/>
                  </a:lnTo>
                  <a:lnTo>
                    <a:pt x="191883" y="168367"/>
                  </a:lnTo>
                  <a:lnTo>
                    <a:pt x="191759" y="168618"/>
                  </a:lnTo>
                  <a:lnTo>
                    <a:pt x="179810" y="180212"/>
                  </a:lnTo>
                  <a:lnTo>
                    <a:pt x="179896" y="181545"/>
                  </a:lnTo>
                  <a:lnTo>
                    <a:pt x="178752" y="181667"/>
                  </a:lnTo>
                  <a:lnTo>
                    <a:pt x="176340" y="186091"/>
                  </a:lnTo>
                  <a:lnTo>
                    <a:pt x="190143" y="186091"/>
                  </a:lnTo>
                  <a:lnTo>
                    <a:pt x="197828" y="172136"/>
                  </a:lnTo>
                  <a:lnTo>
                    <a:pt x="208045" y="142413"/>
                  </a:lnTo>
                  <a:lnTo>
                    <a:pt x="207452" y="123607"/>
                  </a:lnTo>
                  <a:close/>
                </a:path>
                <a:path w="342264" h="248285">
                  <a:moveTo>
                    <a:pt x="179810" y="180212"/>
                  </a:moveTo>
                  <a:lnTo>
                    <a:pt x="179248" y="180757"/>
                  </a:lnTo>
                  <a:lnTo>
                    <a:pt x="178752" y="181667"/>
                  </a:lnTo>
                  <a:lnTo>
                    <a:pt x="179896" y="181545"/>
                  </a:lnTo>
                  <a:lnTo>
                    <a:pt x="179810" y="180212"/>
                  </a:lnTo>
                  <a:close/>
                </a:path>
                <a:path w="342264" h="248285">
                  <a:moveTo>
                    <a:pt x="340982" y="167029"/>
                  </a:moveTo>
                  <a:lnTo>
                    <a:pt x="340474" y="167590"/>
                  </a:lnTo>
                  <a:lnTo>
                    <a:pt x="342125" y="167968"/>
                  </a:lnTo>
                  <a:lnTo>
                    <a:pt x="340982" y="167029"/>
                  </a:lnTo>
                  <a:close/>
                </a:path>
                <a:path w="342264" h="248285">
                  <a:moveTo>
                    <a:pt x="27628" y="157028"/>
                  </a:moveTo>
                  <a:lnTo>
                    <a:pt x="26632" y="157783"/>
                  </a:lnTo>
                  <a:lnTo>
                    <a:pt x="27419" y="158596"/>
                  </a:lnTo>
                  <a:lnTo>
                    <a:pt x="27628" y="157028"/>
                  </a:lnTo>
                  <a:close/>
                </a:path>
                <a:path w="342264" h="248285">
                  <a:moveTo>
                    <a:pt x="86533" y="0"/>
                  </a:moveTo>
                  <a:lnTo>
                    <a:pt x="74114" y="2898"/>
                  </a:lnTo>
                  <a:lnTo>
                    <a:pt x="66453" y="12129"/>
                  </a:lnTo>
                  <a:lnTo>
                    <a:pt x="58915" y="30491"/>
                  </a:lnTo>
                  <a:lnTo>
                    <a:pt x="72908" y="53837"/>
                  </a:lnTo>
                  <a:lnTo>
                    <a:pt x="83012" y="70834"/>
                  </a:lnTo>
                  <a:lnTo>
                    <a:pt x="88017" y="79940"/>
                  </a:lnTo>
                  <a:lnTo>
                    <a:pt x="92222" y="89563"/>
                  </a:lnTo>
                  <a:lnTo>
                    <a:pt x="95110" y="100011"/>
                  </a:lnTo>
                  <a:lnTo>
                    <a:pt x="73790" y="111901"/>
                  </a:lnTo>
                  <a:lnTo>
                    <a:pt x="63310" y="118052"/>
                  </a:lnTo>
                  <a:lnTo>
                    <a:pt x="44063" y="130907"/>
                  </a:lnTo>
                  <a:lnTo>
                    <a:pt x="35292" y="137650"/>
                  </a:lnTo>
                  <a:lnTo>
                    <a:pt x="29043" y="146408"/>
                  </a:lnTo>
                  <a:lnTo>
                    <a:pt x="27628" y="157028"/>
                  </a:lnTo>
                  <a:lnTo>
                    <a:pt x="43619" y="144913"/>
                  </a:lnTo>
                  <a:lnTo>
                    <a:pt x="60371" y="131386"/>
                  </a:lnTo>
                  <a:lnTo>
                    <a:pt x="78783" y="120078"/>
                  </a:lnTo>
                  <a:lnTo>
                    <a:pt x="100749" y="113866"/>
                  </a:lnTo>
                  <a:lnTo>
                    <a:pt x="137468" y="113866"/>
                  </a:lnTo>
                  <a:lnTo>
                    <a:pt x="141326" y="110412"/>
                  </a:lnTo>
                  <a:lnTo>
                    <a:pt x="146672" y="106094"/>
                  </a:lnTo>
                  <a:lnTo>
                    <a:pt x="156502" y="104786"/>
                  </a:lnTo>
                  <a:lnTo>
                    <a:pt x="154067" y="95264"/>
                  </a:lnTo>
                  <a:lnTo>
                    <a:pt x="120220" y="95264"/>
                  </a:lnTo>
                  <a:lnTo>
                    <a:pt x="107620" y="92365"/>
                  </a:lnTo>
                  <a:lnTo>
                    <a:pt x="100731" y="75169"/>
                  </a:lnTo>
                  <a:lnTo>
                    <a:pt x="90510" y="58772"/>
                  </a:lnTo>
                  <a:lnTo>
                    <a:pt x="80884" y="41811"/>
                  </a:lnTo>
                  <a:lnTo>
                    <a:pt x="75781" y="22922"/>
                  </a:lnTo>
                  <a:lnTo>
                    <a:pt x="81917" y="14551"/>
                  </a:lnTo>
                  <a:lnTo>
                    <a:pt x="90162" y="9591"/>
                  </a:lnTo>
                  <a:lnTo>
                    <a:pt x="99357" y="5725"/>
                  </a:lnTo>
                  <a:lnTo>
                    <a:pt x="108344" y="633"/>
                  </a:lnTo>
                  <a:lnTo>
                    <a:pt x="86533" y="0"/>
                  </a:lnTo>
                  <a:close/>
                </a:path>
                <a:path w="342264" h="248285">
                  <a:moveTo>
                    <a:pt x="143049" y="89961"/>
                  </a:moveTo>
                  <a:lnTo>
                    <a:pt x="131918" y="92289"/>
                  </a:lnTo>
                  <a:lnTo>
                    <a:pt x="120220" y="95264"/>
                  </a:lnTo>
                  <a:lnTo>
                    <a:pt x="154067" y="95264"/>
                  </a:lnTo>
                  <a:lnTo>
                    <a:pt x="153949" y="94804"/>
                  </a:lnTo>
                  <a:lnTo>
                    <a:pt x="143049" y="899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" name="object 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058194" y="5934557"/>
              <a:ext cx="243611" cy="241488"/>
            </a:xfrm>
            <a:prstGeom prst="rect">
              <a:avLst/>
            </a:prstGeom>
          </p:spPr>
        </p:pic>
        <p:sp>
          <p:nvSpPr>
            <p:cNvPr id="10" name="object 10" descr=""/>
            <p:cNvSpPr/>
            <p:nvPr/>
          </p:nvSpPr>
          <p:spPr>
            <a:xfrm>
              <a:off x="5430863" y="5944311"/>
              <a:ext cx="875665" cy="242570"/>
            </a:xfrm>
            <a:custGeom>
              <a:avLst/>
              <a:gdLst/>
              <a:ahLst/>
              <a:cxnLst/>
              <a:rect l="l" t="t" r="r" b="b"/>
              <a:pathLst>
                <a:path w="875664" h="242570">
                  <a:moveTo>
                    <a:pt x="9740" y="147027"/>
                  </a:moveTo>
                  <a:lnTo>
                    <a:pt x="9385" y="143116"/>
                  </a:lnTo>
                  <a:lnTo>
                    <a:pt x="4927" y="141541"/>
                  </a:lnTo>
                  <a:lnTo>
                    <a:pt x="2082" y="144310"/>
                  </a:lnTo>
                  <a:lnTo>
                    <a:pt x="0" y="148564"/>
                  </a:lnTo>
                  <a:lnTo>
                    <a:pt x="2552" y="150876"/>
                  </a:lnTo>
                  <a:lnTo>
                    <a:pt x="3848" y="152019"/>
                  </a:lnTo>
                  <a:lnTo>
                    <a:pt x="8077" y="150279"/>
                  </a:lnTo>
                  <a:lnTo>
                    <a:pt x="9740" y="147027"/>
                  </a:lnTo>
                  <a:close/>
                </a:path>
                <a:path w="875664" h="242570">
                  <a:moveTo>
                    <a:pt x="10121" y="143383"/>
                  </a:moveTo>
                  <a:lnTo>
                    <a:pt x="9334" y="142570"/>
                  </a:lnTo>
                  <a:lnTo>
                    <a:pt x="9385" y="143116"/>
                  </a:lnTo>
                  <a:lnTo>
                    <a:pt x="10121" y="143383"/>
                  </a:lnTo>
                  <a:close/>
                </a:path>
                <a:path w="875664" h="242570">
                  <a:moveTo>
                    <a:pt x="113411" y="3708"/>
                  </a:moveTo>
                  <a:lnTo>
                    <a:pt x="113195" y="2311"/>
                  </a:lnTo>
                  <a:lnTo>
                    <a:pt x="113334" y="1270"/>
                  </a:lnTo>
                  <a:lnTo>
                    <a:pt x="112344" y="876"/>
                  </a:lnTo>
                  <a:lnTo>
                    <a:pt x="111264" y="0"/>
                  </a:lnTo>
                  <a:lnTo>
                    <a:pt x="110401" y="190"/>
                  </a:lnTo>
                  <a:lnTo>
                    <a:pt x="106464" y="1003"/>
                  </a:lnTo>
                  <a:lnTo>
                    <a:pt x="106248" y="2679"/>
                  </a:lnTo>
                  <a:lnTo>
                    <a:pt x="110655" y="4914"/>
                  </a:lnTo>
                  <a:lnTo>
                    <a:pt x="112268" y="4826"/>
                  </a:lnTo>
                  <a:lnTo>
                    <a:pt x="113411" y="3708"/>
                  </a:lnTo>
                  <a:close/>
                </a:path>
                <a:path w="875664" h="242570">
                  <a:moveTo>
                    <a:pt x="324827" y="152755"/>
                  </a:moveTo>
                  <a:lnTo>
                    <a:pt x="324586" y="151511"/>
                  </a:lnTo>
                  <a:lnTo>
                    <a:pt x="323684" y="151815"/>
                  </a:lnTo>
                  <a:lnTo>
                    <a:pt x="324827" y="152755"/>
                  </a:lnTo>
                  <a:close/>
                </a:path>
                <a:path w="875664" h="242570">
                  <a:moveTo>
                    <a:pt x="517067" y="25361"/>
                  </a:moveTo>
                  <a:lnTo>
                    <a:pt x="516001" y="18618"/>
                  </a:lnTo>
                  <a:lnTo>
                    <a:pt x="510260" y="14516"/>
                  </a:lnTo>
                  <a:lnTo>
                    <a:pt x="500430" y="12280"/>
                  </a:lnTo>
                  <a:lnTo>
                    <a:pt x="498919" y="21031"/>
                  </a:lnTo>
                  <a:lnTo>
                    <a:pt x="500468" y="27520"/>
                  </a:lnTo>
                  <a:lnTo>
                    <a:pt x="505117" y="32219"/>
                  </a:lnTo>
                  <a:lnTo>
                    <a:pt x="512902" y="35534"/>
                  </a:lnTo>
                  <a:lnTo>
                    <a:pt x="517067" y="25361"/>
                  </a:lnTo>
                  <a:close/>
                </a:path>
                <a:path w="875664" h="242570">
                  <a:moveTo>
                    <a:pt x="632421" y="236143"/>
                  </a:moveTo>
                  <a:lnTo>
                    <a:pt x="569391" y="228015"/>
                  </a:lnTo>
                  <a:lnTo>
                    <a:pt x="538530" y="186626"/>
                  </a:lnTo>
                  <a:lnTo>
                    <a:pt x="538683" y="184454"/>
                  </a:lnTo>
                  <a:lnTo>
                    <a:pt x="541108" y="149847"/>
                  </a:lnTo>
                  <a:lnTo>
                    <a:pt x="542137" y="143281"/>
                  </a:lnTo>
                  <a:lnTo>
                    <a:pt x="542290" y="141236"/>
                  </a:lnTo>
                  <a:lnTo>
                    <a:pt x="542493" y="137566"/>
                  </a:lnTo>
                  <a:lnTo>
                    <a:pt x="542480" y="134975"/>
                  </a:lnTo>
                  <a:lnTo>
                    <a:pt x="541997" y="129298"/>
                  </a:lnTo>
                  <a:lnTo>
                    <a:pt x="540194" y="122415"/>
                  </a:lnTo>
                  <a:lnTo>
                    <a:pt x="533577" y="126606"/>
                  </a:lnTo>
                  <a:lnTo>
                    <a:pt x="530479" y="131660"/>
                  </a:lnTo>
                  <a:lnTo>
                    <a:pt x="530364" y="132029"/>
                  </a:lnTo>
                  <a:lnTo>
                    <a:pt x="529018" y="137566"/>
                  </a:lnTo>
                  <a:lnTo>
                    <a:pt x="527850" y="142646"/>
                  </a:lnTo>
                  <a:lnTo>
                    <a:pt x="523608" y="154165"/>
                  </a:lnTo>
                  <a:lnTo>
                    <a:pt x="486714" y="194894"/>
                  </a:lnTo>
                  <a:lnTo>
                    <a:pt x="471271" y="195745"/>
                  </a:lnTo>
                  <a:lnTo>
                    <a:pt x="458089" y="187439"/>
                  </a:lnTo>
                  <a:lnTo>
                    <a:pt x="444385" y="148082"/>
                  </a:lnTo>
                  <a:lnTo>
                    <a:pt x="444068" y="137248"/>
                  </a:lnTo>
                  <a:lnTo>
                    <a:pt x="443280" y="125793"/>
                  </a:lnTo>
                  <a:lnTo>
                    <a:pt x="436232" y="127228"/>
                  </a:lnTo>
                  <a:lnTo>
                    <a:pt x="432130" y="132029"/>
                  </a:lnTo>
                  <a:lnTo>
                    <a:pt x="428688" y="137566"/>
                  </a:lnTo>
                  <a:lnTo>
                    <a:pt x="423633" y="141236"/>
                  </a:lnTo>
                  <a:lnTo>
                    <a:pt x="416737" y="131572"/>
                  </a:lnTo>
                  <a:lnTo>
                    <a:pt x="411060" y="120751"/>
                  </a:lnTo>
                  <a:lnTo>
                    <a:pt x="408381" y="117233"/>
                  </a:lnTo>
                  <a:lnTo>
                    <a:pt x="403796" y="111201"/>
                  </a:lnTo>
                  <a:lnTo>
                    <a:pt x="392150" y="105333"/>
                  </a:lnTo>
                  <a:lnTo>
                    <a:pt x="385711" y="106438"/>
                  </a:lnTo>
                  <a:lnTo>
                    <a:pt x="380098" y="109397"/>
                  </a:lnTo>
                  <a:lnTo>
                    <a:pt x="369608" y="117233"/>
                  </a:lnTo>
                  <a:lnTo>
                    <a:pt x="365010" y="121754"/>
                  </a:lnTo>
                  <a:lnTo>
                    <a:pt x="361175" y="127139"/>
                  </a:lnTo>
                  <a:lnTo>
                    <a:pt x="356755" y="132003"/>
                  </a:lnTo>
                  <a:lnTo>
                    <a:pt x="350418" y="134975"/>
                  </a:lnTo>
                  <a:lnTo>
                    <a:pt x="337388" y="125945"/>
                  </a:lnTo>
                  <a:lnTo>
                    <a:pt x="332346" y="131660"/>
                  </a:lnTo>
                  <a:lnTo>
                    <a:pt x="326478" y="136842"/>
                  </a:lnTo>
                  <a:lnTo>
                    <a:pt x="322922" y="143281"/>
                  </a:lnTo>
                  <a:lnTo>
                    <a:pt x="324586" y="151511"/>
                  </a:lnTo>
                  <a:lnTo>
                    <a:pt x="334568" y="148132"/>
                  </a:lnTo>
                  <a:lnTo>
                    <a:pt x="337096" y="157911"/>
                  </a:lnTo>
                  <a:lnTo>
                    <a:pt x="336905" y="167233"/>
                  </a:lnTo>
                  <a:lnTo>
                    <a:pt x="335064" y="176301"/>
                  </a:lnTo>
                  <a:lnTo>
                    <a:pt x="330390" y="193548"/>
                  </a:lnTo>
                  <a:lnTo>
                    <a:pt x="328968" y="202145"/>
                  </a:lnTo>
                  <a:lnTo>
                    <a:pt x="330034" y="211162"/>
                  </a:lnTo>
                  <a:lnTo>
                    <a:pt x="335241" y="220649"/>
                  </a:lnTo>
                  <a:lnTo>
                    <a:pt x="345744" y="191643"/>
                  </a:lnTo>
                  <a:lnTo>
                    <a:pt x="353072" y="161658"/>
                  </a:lnTo>
                  <a:lnTo>
                    <a:pt x="359638" y="148132"/>
                  </a:lnTo>
                  <a:lnTo>
                    <a:pt x="365912" y="135229"/>
                  </a:lnTo>
                  <a:lnTo>
                    <a:pt x="366280" y="134975"/>
                  </a:lnTo>
                  <a:lnTo>
                    <a:pt x="392836" y="117233"/>
                  </a:lnTo>
                  <a:lnTo>
                    <a:pt x="400202" y="129730"/>
                  </a:lnTo>
                  <a:lnTo>
                    <a:pt x="404647" y="141846"/>
                  </a:lnTo>
                  <a:lnTo>
                    <a:pt x="406107" y="154000"/>
                  </a:lnTo>
                  <a:lnTo>
                    <a:pt x="404495" y="166624"/>
                  </a:lnTo>
                  <a:lnTo>
                    <a:pt x="400037" y="178435"/>
                  </a:lnTo>
                  <a:lnTo>
                    <a:pt x="394881" y="190004"/>
                  </a:lnTo>
                  <a:lnTo>
                    <a:pt x="392049" y="202641"/>
                  </a:lnTo>
                  <a:lnTo>
                    <a:pt x="394855" y="216941"/>
                  </a:lnTo>
                  <a:lnTo>
                    <a:pt x="405434" y="203949"/>
                  </a:lnTo>
                  <a:lnTo>
                    <a:pt x="412102" y="188937"/>
                  </a:lnTo>
                  <a:lnTo>
                    <a:pt x="418922" y="173799"/>
                  </a:lnTo>
                  <a:lnTo>
                    <a:pt x="429933" y="160375"/>
                  </a:lnTo>
                  <a:lnTo>
                    <a:pt x="436880" y="178435"/>
                  </a:lnTo>
                  <a:lnTo>
                    <a:pt x="446011" y="193852"/>
                  </a:lnTo>
                  <a:lnTo>
                    <a:pt x="459105" y="204470"/>
                  </a:lnTo>
                  <a:lnTo>
                    <a:pt x="477977" y="208114"/>
                  </a:lnTo>
                  <a:lnTo>
                    <a:pt x="491032" y="205524"/>
                  </a:lnTo>
                  <a:lnTo>
                    <a:pt x="502285" y="199351"/>
                  </a:lnTo>
                  <a:lnTo>
                    <a:pt x="507212" y="195745"/>
                  </a:lnTo>
                  <a:lnTo>
                    <a:pt x="512813" y="191643"/>
                  </a:lnTo>
                  <a:lnTo>
                    <a:pt x="523697" y="184454"/>
                  </a:lnTo>
                  <a:lnTo>
                    <a:pt x="539635" y="217119"/>
                  </a:lnTo>
                  <a:lnTo>
                    <a:pt x="561708" y="236118"/>
                  </a:lnTo>
                  <a:lnTo>
                    <a:pt x="591959" y="242214"/>
                  </a:lnTo>
                  <a:lnTo>
                    <a:pt x="632421" y="236143"/>
                  </a:lnTo>
                  <a:close/>
                </a:path>
                <a:path w="875664" h="242570">
                  <a:moveTo>
                    <a:pt x="802106" y="209372"/>
                  </a:moveTo>
                  <a:lnTo>
                    <a:pt x="801712" y="208775"/>
                  </a:lnTo>
                  <a:lnTo>
                    <a:pt x="799668" y="209092"/>
                  </a:lnTo>
                  <a:lnTo>
                    <a:pt x="800595" y="210070"/>
                  </a:lnTo>
                  <a:lnTo>
                    <a:pt x="802106" y="209372"/>
                  </a:lnTo>
                  <a:close/>
                </a:path>
                <a:path w="875664" h="242570">
                  <a:moveTo>
                    <a:pt x="805700" y="207733"/>
                  </a:moveTo>
                  <a:lnTo>
                    <a:pt x="804011" y="208521"/>
                  </a:lnTo>
                  <a:lnTo>
                    <a:pt x="802106" y="209372"/>
                  </a:lnTo>
                  <a:lnTo>
                    <a:pt x="804913" y="213626"/>
                  </a:lnTo>
                  <a:lnTo>
                    <a:pt x="805700" y="207733"/>
                  </a:lnTo>
                  <a:close/>
                </a:path>
                <a:path w="875664" h="242570">
                  <a:moveTo>
                    <a:pt x="871334" y="119214"/>
                  </a:moveTo>
                  <a:lnTo>
                    <a:pt x="870242" y="119456"/>
                  </a:lnTo>
                  <a:lnTo>
                    <a:pt x="870927" y="120205"/>
                  </a:lnTo>
                  <a:lnTo>
                    <a:pt x="871334" y="119214"/>
                  </a:lnTo>
                  <a:close/>
                </a:path>
                <a:path w="875664" h="242570">
                  <a:moveTo>
                    <a:pt x="875639" y="118224"/>
                  </a:moveTo>
                  <a:lnTo>
                    <a:pt x="873252" y="114503"/>
                  </a:lnTo>
                  <a:lnTo>
                    <a:pt x="871334" y="119214"/>
                  </a:lnTo>
                  <a:lnTo>
                    <a:pt x="875639" y="1182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 descr=""/>
          <p:cNvSpPr txBox="1"/>
          <p:nvPr/>
        </p:nvSpPr>
        <p:spPr>
          <a:xfrm>
            <a:off x="901700" y="850900"/>
            <a:ext cx="6485255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95">
                <a:solidFill>
                  <a:srgbClr val="FCB525"/>
                </a:solidFill>
                <a:latin typeface="Tahoma"/>
                <a:cs typeface="Tahoma"/>
              </a:rPr>
              <a:t>Invest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in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85">
                <a:solidFill>
                  <a:srgbClr val="FCB525"/>
                </a:solidFill>
                <a:latin typeface="Tahoma"/>
                <a:cs typeface="Tahoma"/>
              </a:rPr>
              <a:t>Houston’s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Future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0">
                <a:solidFill>
                  <a:srgbClr val="FCB525"/>
                </a:solidFill>
                <a:latin typeface="Tahoma"/>
                <a:cs typeface="Tahoma"/>
              </a:rPr>
              <a:t>by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0">
                <a:solidFill>
                  <a:srgbClr val="FCB525"/>
                </a:solidFill>
                <a:latin typeface="Tahoma"/>
                <a:cs typeface="Tahoma"/>
              </a:rPr>
              <a:t>Helping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5">
                <a:solidFill>
                  <a:srgbClr val="FCB525"/>
                </a:solidFill>
                <a:latin typeface="Tahoma"/>
                <a:cs typeface="Tahoma"/>
              </a:rPr>
              <a:t>Students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80">
                <a:solidFill>
                  <a:srgbClr val="FCB525"/>
                </a:solidFill>
                <a:latin typeface="Tahoma"/>
                <a:cs typeface="Tahoma"/>
              </a:rPr>
              <a:t>Climb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the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80">
                <a:solidFill>
                  <a:srgbClr val="FCB525"/>
                </a:solidFill>
                <a:latin typeface="Tahoma"/>
                <a:cs typeface="Tahoma"/>
              </a:rPr>
              <a:t>Ladder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40">
                <a:solidFill>
                  <a:srgbClr val="FCB525"/>
                </a:solidFill>
                <a:latin typeface="Tahoma"/>
                <a:cs typeface="Tahoma"/>
              </a:rPr>
              <a:t>of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Success.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4216400" y="6296736"/>
            <a:ext cx="1470025" cy="370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060"/>
              </a:lnSpc>
              <a:spcBef>
                <a:spcPts val="100"/>
              </a:spcBef>
            </a:pPr>
            <a:r>
              <a:rPr dirty="0" sz="900" b="1">
                <a:latin typeface="Calibri"/>
                <a:cs typeface="Calibri"/>
              </a:rPr>
              <a:t>Karen</a:t>
            </a:r>
            <a:r>
              <a:rPr dirty="0" sz="900" spc="90" b="1">
                <a:latin typeface="Calibri"/>
                <a:cs typeface="Calibri"/>
              </a:rPr>
              <a:t> </a:t>
            </a:r>
            <a:r>
              <a:rPr dirty="0" sz="900" b="1">
                <a:latin typeface="Calibri"/>
                <a:cs typeface="Calibri"/>
              </a:rPr>
              <a:t>L.</a:t>
            </a:r>
            <a:r>
              <a:rPr dirty="0" sz="900" spc="95" b="1">
                <a:latin typeface="Calibri"/>
                <a:cs typeface="Calibri"/>
              </a:rPr>
              <a:t> </a:t>
            </a:r>
            <a:r>
              <a:rPr dirty="0" sz="900" b="1">
                <a:latin typeface="Calibri"/>
                <a:cs typeface="Calibri"/>
              </a:rPr>
              <a:t>Schmidt,</a:t>
            </a:r>
            <a:r>
              <a:rPr dirty="0" sz="900" spc="95" b="1">
                <a:latin typeface="Calibri"/>
                <a:cs typeface="Calibri"/>
              </a:rPr>
              <a:t> </a:t>
            </a:r>
            <a:r>
              <a:rPr dirty="0" sz="900" spc="-20" b="1">
                <a:latin typeface="Calibri"/>
                <a:cs typeface="Calibri"/>
              </a:rPr>
              <a:t>MBA,</a:t>
            </a:r>
            <a:r>
              <a:rPr dirty="0" sz="900" spc="90" b="1">
                <a:latin typeface="Calibri"/>
                <a:cs typeface="Calibri"/>
              </a:rPr>
              <a:t> </a:t>
            </a:r>
            <a:r>
              <a:rPr dirty="0" sz="900" spc="-20" b="1">
                <a:latin typeface="Calibri"/>
                <a:cs typeface="Calibri"/>
              </a:rPr>
              <a:t>CFRE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 spc="-10">
                <a:latin typeface="Arial"/>
                <a:cs typeface="Arial"/>
              </a:rPr>
              <a:t>President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700">
                <a:latin typeface="Arial"/>
                <a:cs typeface="Arial"/>
              </a:rPr>
              <a:t>HCC</a:t>
            </a:r>
            <a:r>
              <a:rPr dirty="0" sz="700" spc="-4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Foundation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9674251" y="7312456"/>
            <a:ext cx="8064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">
                <a:latin typeface="Tahoma"/>
                <a:cs typeface="Tahoma"/>
              </a:rPr>
              <a:t>3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4" name="object 14" descr=""/>
          <p:cNvSpPr/>
          <p:nvPr/>
        </p:nvSpPr>
        <p:spPr>
          <a:xfrm>
            <a:off x="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7772400"/>
                </a:move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lnTo>
                  <a:pt x="0" y="777240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0" y="0"/>
            <a:ext cx="10058400" cy="7772400"/>
            <a:chOff x="0" y="0"/>
            <a:chExt cx="10058400" cy="7772400"/>
          </a:xfrm>
        </p:grpSpPr>
        <p:pic>
          <p:nvPicPr>
            <p:cNvPr id="3" name="object 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058400" cy="7772400"/>
            </a:xfrm>
            <a:prstGeom prst="rect">
              <a:avLst/>
            </a:prstGeom>
          </p:spPr>
        </p:pic>
        <p:sp>
          <p:nvSpPr>
            <p:cNvPr id="4" name="object 4" descr=""/>
            <p:cNvSpPr/>
            <p:nvPr/>
          </p:nvSpPr>
          <p:spPr>
            <a:xfrm>
              <a:off x="0" y="3959352"/>
              <a:ext cx="10058400" cy="3813175"/>
            </a:xfrm>
            <a:custGeom>
              <a:avLst/>
              <a:gdLst/>
              <a:ahLst/>
              <a:cxnLst/>
              <a:rect l="l" t="t" r="r" b="b"/>
              <a:pathLst>
                <a:path w="10058400" h="3813175">
                  <a:moveTo>
                    <a:pt x="10058400" y="0"/>
                  </a:moveTo>
                  <a:lnTo>
                    <a:pt x="0" y="0"/>
                  </a:lnTo>
                  <a:lnTo>
                    <a:pt x="0" y="3813048"/>
                  </a:lnTo>
                  <a:lnTo>
                    <a:pt x="10058400" y="3813048"/>
                  </a:lnTo>
                  <a:lnTo>
                    <a:pt x="10058400" y="0"/>
                  </a:lnTo>
                  <a:close/>
                </a:path>
              </a:pathLst>
            </a:custGeom>
            <a:solidFill>
              <a:srgbClr val="5C575A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 descr=""/>
          <p:cNvSpPr txBox="1"/>
          <p:nvPr/>
        </p:nvSpPr>
        <p:spPr>
          <a:xfrm>
            <a:off x="514908" y="4071020"/>
            <a:ext cx="3992245" cy="28809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31750">
              <a:lnSpc>
                <a:spcPct val="107700"/>
              </a:lnSpc>
              <a:spcBef>
                <a:spcPts val="100"/>
              </a:spcBef>
            </a:pP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dirty="0" sz="1300" spc="-1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45">
                <a:solidFill>
                  <a:srgbClr val="FFFFFF"/>
                </a:solidFill>
                <a:latin typeface="Arial"/>
                <a:cs typeface="Arial"/>
              </a:rPr>
              <a:t>HCC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Foundation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offers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25">
                <a:solidFill>
                  <a:srgbClr val="FFFFFF"/>
                </a:solidFill>
                <a:latin typeface="Arial"/>
                <a:cs typeface="Arial"/>
              </a:rPr>
              <a:t>many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45">
                <a:solidFill>
                  <a:srgbClr val="FFFFFF"/>
                </a:solidFill>
                <a:latin typeface="Arial"/>
                <a:cs typeface="Arial"/>
              </a:rPr>
              <a:t>ways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for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donors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3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dirty="0" sz="1300" spc="-30">
                <a:solidFill>
                  <a:srgbClr val="FFFFFF"/>
                </a:solidFill>
                <a:latin typeface="Trebuchet MS"/>
                <a:cs typeface="Trebuchet MS"/>
              </a:rPr>
              <a:t>create</a:t>
            </a:r>
            <a:r>
              <a:rPr dirty="0" sz="1300" spc="-4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1300" spc="-35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>
                <a:solidFill>
                  <a:srgbClr val="FFFFFF"/>
                </a:solidFill>
                <a:latin typeface="Trebuchet MS"/>
                <a:cs typeface="Trebuchet MS"/>
              </a:rPr>
              <a:t>legacy</a:t>
            </a:r>
            <a:r>
              <a:rPr dirty="0" sz="1300" spc="-35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>
                <a:solidFill>
                  <a:srgbClr val="FFFFFF"/>
                </a:solidFill>
                <a:latin typeface="Trebuchet MS"/>
                <a:cs typeface="Trebuchet MS"/>
              </a:rPr>
              <a:t>through</a:t>
            </a:r>
            <a:r>
              <a:rPr dirty="0" sz="1300" spc="-35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50">
                <a:solidFill>
                  <a:srgbClr val="FFFFFF"/>
                </a:solidFill>
                <a:latin typeface="Trebuchet MS"/>
                <a:cs typeface="Trebuchet MS"/>
              </a:rPr>
              <a:t>financial</a:t>
            </a:r>
            <a:r>
              <a:rPr dirty="0" sz="1300" spc="-35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>
                <a:solidFill>
                  <a:srgbClr val="FFFFFF"/>
                </a:solidFill>
                <a:latin typeface="Trebuchet MS"/>
                <a:cs typeface="Trebuchet MS"/>
              </a:rPr>
              <a:t>support</a:t>
            </a:r>
            <a:r>
              <a:rPr dirty="0" sz="1300" spc="-35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300" spc="-35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300" spc="-10">
                <a:solidFill>
                  <a:srgbClr val="FFFFFF"/>
                </a:solidFill>
                <a:latin typeface="Trebuchet MS"/>
                <a:cs typeface="Trebuchet MS"/>
              </a:rPr>
              <a:t>deserving </a:t>
            </a:r>
            <a:r>
              <a:rPr dirty="0" sz="1300" spc="-45">
                <a:solidFill>
                  <a:srgbClr val="FFFFFF"/>
                </a:solidFill>
                <a:latin typeface="Arial"/>
                <a:cs typeface="Arial"/>
              </a:rPr>
              <a:t>HCC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 students</a:t>
            </a:r>
            <a:r>
              <a:rPr dirty="0" sz="13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working</a:t>
            </a:r>
            <a:r>
              <a:rPr dirty="0" sz="13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55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dirty="0" sz="13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30">
                <a:solidFill>
                  <a:srgbClr val="FFFFFF"/>
                </a:solidFill>
                <a:latin typeface="Arial"/>
                <a:cs typeface="Arial"/>
              </a:rPr>
              <a:t>achieve</a:t>
            </a:r>
            <a:r>
              <a:rPr dirty="0" sz="13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higher</a:t>
            </a:r>
            <a:r>
              <a:rPr dirty="0" sz="13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10">
                <a:solidFill>
                  <a:srgbClr val="FFFFFF"/>
                </a:solidFill>
                <a:latin typeface="Arial"/>
                <a:cs typeface="Arial"/>
              </a:rPr>
              <a:t>education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dirty="0" sz="13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3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better</a:t>
            </a:r>
            <a:r>
              <a:rPr dirty="0" sz="1300" spc="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life.</a:t>
            </a:r>
            <a:endParaRPr sz="1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0"/>
              </a:spcBef>
            </a:pPr>
            <a:r>
              <a:rPr dirty="0" sz="1300" spc="-10" b="1">
                <a:solidFill>
                  <a:srgbClr val="FFFFFF"/>
                </a:solidFill>
                <a:latin typeface="Arial"/>
                <a:cs typeface="Arial"/>
              </a:rPr>
              <a:t>Every</a:t>
            </a:r>
            <a:r>
              <a:rPr dirty="0" sz="1300" spc="-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b="1">
                <a:solidFill>
                  <a:srgbClr val="FFFFFF"/>
                </a:solidFill>
                <a:latin typeface="Arial"/>
                <a:cs typeface="Arial"/>
              </a:rPr>
              <a:t>gift</a:t>
            </a:r>
            <a:r>
              <a:rPr dirty="0" sz="1300" spc="1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50" b="1">
                <a:solidFill>
                  <a:srgbClr val="FFFFFF"/>
                </a:solidFill>
                <a:latin typeface="Arial"/>
                <a:cs typeface="Arial"/>
              </a:rPr>
              <a:t>makes</a:t>
            </a:r>
            <a:r>
              <a:rPr dirty="0" sz="1300" spc="1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b="1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dirty="0" sz="1300" spc="1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40" b="1">
                <a:solidFill>
                  <a:srgbClr val="FFFFFF"/>
                </a:solidFill>
                <a:latin typeface="Arial"/>
                <a:cs typeface="Arial"/>
              </a:rPr>
              <a:t>impossible</a:t>
            </a:r>
            <a:r>
              <a:rPr dirty="0" sz="1300" spc="1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10" b="1">
                <a:solidFill>
                  <a:srgbClr val="FFFFFF"/>
                </a:solidFill>
                <a:latin typeface="Arial"/>
                <a:cs typeface="Arial"/>
              </a:rPr>
              <a:t>possible.</a:t>
            </a:r>
            <a:endParaRPr sz="1300">
              <a:latin typeface="Arial"/>
              <a:cs typeface="Arial"/>
            </a:endParaRPr>
          </a:p>
          <a:p>
            <a:pPr marL="12700" marR="192405">
              <a:lnSpc>
                <a:spcPct val="107700"/>
              </a:lnSpc>
              <a:spcBef>
                <a:spcPts val="580"/>
              </a:spcBef>
            </a:pPr>
            <a:r>
              <a:rPr dirty="0" sz="1300" spc="-30">
                <a:solidFill>
                  <a:srgbClr val="FFFFFF"/>
                </a:solidFill>
                <a:latin typeface="Arial"/>
                <a:cs typeface="Arial"/>
              </a:rPr>
              <a:t>Your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 donation of </a:t>
            </a:r>
            <a:r>
              <a:rPr dirty="0" sz="1300" spc="-35">
                <a:solidFill>
                  <a:srgbClr val="FFFFFF"/>
                </a:solidFill>
                <a:latin typeface="Arial"/>
                <a:cs typeface="Arial"/>
              </a:rPr>
              <a:t>any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50">
                <a:solidFill>
                  <a:srgbClr val="FFFFFF"/>
                </a:solidFill>
                <a:latin typeface="Arial"/>
                <a:cs typeface="Arial"/>
              </a:rPr>
              <a:t>size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10">
                <a:solidFill>
                  <a:srgbClr val="FFFFFF"/>
                </a:solidFill>
                <a:latin typeface="Arial"/>
                <a:cs typeface="Arial"/>
              </a:rPr>
              <a:t>allows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35">
                <a:solidFill>
                  <a:srgbClr val="FFFFFF"/>
                </a:solidFill>
                <a:latin typeface="Arial"/>
                <a:cs typeface="Arial"/>
              </a:rPr>
              <a:t>us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55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dirty="0" sz="13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offer 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more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Houston-</a:t>
            </a:r>
            <a:r>
              <a:rPr dirty="0" sz="1300" spc="-25">
                <a:solidFill>
                  <a:srgbClr val="FFFFFF"/>
                </a:solidFill>
                <a:latin typeface="Arial"/>
                <a:cs typeface="Arial"/>
              </a:rPr>
              <a:t>area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students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35">
                <a:solidFill>
                  <a:srgbClr val="FFFFFF"/>
                </a:solidFill>
                <a:latin typeface="Arial"/>
                <a:cs typeface="Arial"/>
              </a:rPr>
              <a:t>chance</a:t>
            </a:r>
            <a:r>
              <a:rPr dirty="0" sz="13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55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50">
                <a:solidFill>
                  <a:srgbClr val="FFFFFF"/>
                </a:solidFill>
                <a:latin typeface="Arial"/>
                <a:cs typeface="Arial"/>
              </a:rPr>
              <a:t>get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 ahead.</a:t>
            </a:r>
            <a:r>
              <a:rPr dirty="0" sz="13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35">
                <a:solidFill>
                  <a:srgbClr val="FFFFFF"/>
                </a:solidFill>
                <a:latin typeface="Arial"/>
                <a:cs typeface="Arial"/>
              </a:rPr>
              <a:t>At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dirty="0" sz="13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45">
                <a:solidFill>
                  <a:srgbClr val="FFFFFF"/>
                </a:solidFill>
                <a:latin typeface="Arial"/>
                <a:cs typeface="Arial"/>
              </a:rPr>
              <a:t>same</a:t>
            </a:r>
            <a:r>
              <a:rPr dirty="0" sz="13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time,</a:t>
            </a:r>
            <a:r>
              <a:rPr dirty="0" sz="13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their</a:t>
            </a:r>
            <a:r>
              <a:rPr dirty="0" sz="13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newfound</a:t>
            </a:r>
            <a:r>
              <a:rPr dirty="0" sz="13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knowledge</a:t>
            </a:r>
            <a:r>
              <a:rPr dirty="0" sz="1300" spc="3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dirty="0" sz="1300" spc="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10">
                <a:solidFill>
                  <a:srgbClr val="FFFFFF"/>
                </a:solidFill>
                <a:latin typeface="Arial"/>
                <a:cs typeface="Arial"/>
              </a:rPr>
              <a:t>skills enrich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 our</a:t>
            </a:r>
            <a:r>
              <a:rPr dirty="0" sz="13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community</a:t>
            </a:r>
            <a:r>
              <a:rPr dirty="0" sz="13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and the</a:t>
            </a:r>
            <a:r>
              <a:rPr dirty="0" sz="13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65">
                <a:solidFill>
                  <a:srgbClr val="FFFFFF"/>
                </a:solidFill>
                <a:latin typeface="Arial"/>
                <a:cs typeface="Arial"/>
              </a:rPr>
              <a:t>success</a:t>
            </a:r>
            <a:r>
              <a:rPr dirty="0" sz="13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dirty="0" sz="1300" spc="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35">
                <a:solidFill>
                  <a:srgbClr val="FFFFFF"/>
                </a:solidFill>
                <a:latin typeface="Arial"/>
                <a:cs typeface="Arial"/>
              </a:rPr>
              <a:t>us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all.</a:t>
            </a:r>
            <a:endParaRPr sz="1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5"/>
              </a:spcBef>
            </a:pP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We</a:t>
            </a:r>
            <a:r>
              <a:rPr dirty="0" sz="1300" spc="-1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sincerely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appreciate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your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support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at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every</a:t>
            </a:r>
            <a:r>
              <a:rPr dirty="0" sz="1300" spc="-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10">
                <a:solidFill>
                  <a:srgbClr val="FFFFFF"/>
                </a:solidFill>
                <a:latin typeface="Arial"/>
                <a:cs typeface="Arial"/>
              </a:rPr>
              <a:t>level.</a:t>
            </a:r>
            <a:endParaRPr sz="1300">
              <a:latin typeface="Arial"/>
              <a:cs typeface="Arial"/>
            </a:endParaRPr>
          </a:p>
          <a:p>
            <a:pPr marL="12700" marR="5080">
              <a:lnSpc>
                <a:spcPct val="107700"/>
              </a:lnSpc>
              <a:spcBef>
                <a:spcPts val="580"/>
              </a:spcBef>
            </a:pPr>
            <a:r>
              <a:rPr dirty="0" sz="1300" spc="-25">
                <a:solidFill>
                  <a:srgbClr val="FFFFFF"/>
                </a:solidFill>
                <a:latin typeface="Arial"/>
                <a:cs typeface="Arial"/>
              </a:rPr>
              <a:t>Learn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more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about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how</a:t>
            </a:r>
            <a:r>
              <a:rPr dirty="0" sz="1300" spc="-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your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65">
                <a:solidFill>
                  <a:srgbClr val="FFFFFF"/>
                </a:solidFill>
                <a:latin typeface="Arial"/>
                <a:cs typeface="Arial"/>
              </a:rPr>
              <a:t>gift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30">
                <a:solidFill>
                  <a:srgbClr val="FFFFFF"/>
                </a:solidFill>
                <a:latin typeface="Arial"/>
                <a:cs typeface="Arial"/>
              </a:rPr>
              <a:t>can</a:t>
            </a:r>
            <a:r>
              <a:rPr dirty="0" sz="1300" spc="-2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make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dirty="0" sz="1300" spc="-2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 spc="-10">
                <a:solidFill>
                  <a:srgbClr val="FFFFFF"/>
                </a:solidFill>
                <a:latin typeface="Arial"/>
                <a:cs typeface="Arial"/>
              </a:rPr>
              <a:t>difference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at</a:t>
            </a:r>
            <a:r>
              <a:rPr dirty="0" sz="13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hccsfoundation.org</a:t>
            </a:r>
            <a:r>
              <a:rPr dirty="0" sz="1300" spc="-1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1300">
                <a:solidFill>
                  <a:srgbClr val="FFFFFF"/>
                </a:solidFill>
                <a:latin typeface="Arial"/>
                <a:cs typeface="Arial"/>
              </a:rPr>
              <a:t>or</a:t>
            </a:r>
            <a:r>
              <a:rPr dirty="0" sz="1300" spc="-10">
                <a:solidFill>
                  <a:srgbClr val="FFFFFF"/>
                </a:solidFill>
                <a:latin typeface="Arial"/>
                <a:cs typeface="Arial"/>
              </a:rPr>
              <a:t> call 713.718.8595.</a:t>
            </a:r>
            <a:endParaRPr sz="1300">
              <a:latin typeface="Arial"/>
              <a:cs typeface="Arial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485770" y="398208"/>
            <a:ext cx="7045325" cy="6426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4050" spc="-254" i="0">
                <a:solidFill>
                  <a:srgbClr val="FFFFFF"/>
                </a:solidFill>
                <a:latin typeface="Tahoma"/>
                <a:cs typeface="Tahoma"/>
              </a:rPr>
              <a:t>Make</a:t>
            </a:r>
            <a:r>
              <a:rPr dirty="0" sz="4050" spc="-54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4050" spc="-95" i="0">
                <a:solidFill>
                  <a:srgbClr val="FFFFFF"/>
                </a:solidFill>
                <a:latin typeface="Tahoma"/>
                <a:cs typeface="Tahoma"/>
              </a:rPr>
              <a:t>a</a:t>
            </a:r>
            <a:r>
              <a:rPr dirty="0" sz="4050" spc="-54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4050" spc="-155" i="0">
                <a:solidFill>
                  <a:srgbClr val="FFFFFF"/>
                </a:solidFill>
                <a:latin typeface="Tahoma"/>
                <a:cs typeface="Tahoma"/>
              </a:rPr>
              <a:t>gift.</a:t>
            </a:r>
            <a:r>
              <a:rPr dirty="0" sz="4050" spc="-53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4050" spc="-210" i="0">
                <a:solidFill>
                  <a:srgbClr val="FFFFFF"/>
                </a:solidFill>
                <a:latin typeface="Tahoma"/>
                <a:cs typeface="Tahoma"/>
              </a:rPr>
              <a:t>Build</a:t>
            </a:r>
            <a:r>
              <a:rPr dirty="0" sz="4050" spc="-54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4050" spc="-95" i="0">
                <a:solidFill>
                  <a:srgbClr val="FFFFFF"/>
                </a:solidFill>
                <a:latin typeface="Tahoma"/>
                <a:cs typeface="Tahoma"/>
              </a:rPr>
              <a:t>a</a:t>
            </a:r>
            <a:r>
              <a:rPr dirty="0" sz="4050" spc="-540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4050" spc="-204" i="0">
                <a:solidFill>
                  <a:srgbClr val="FFFFFF"/>
                </a:solidFill>
                <a:latin typeface="Tahoma"/>
                <a:cs typeface="Tahoma"/>
              </a:rPr>
              <a:t>personal</a:t>
            </a:r>
            <a:r>
              <a:rPr dirty="0" sz="4050" spc="-535" i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4050" spc="-280" i="0">
                <a:solidFill>
                  <a:srgbClr val="FFFFFF"/>
                </a:solidFill>
                <a:latin typeface="Tahoma"/>
                <a:cs typeface="Tahoma"/>
              </a:rPr>
              <a:t>legacy.</a:t>
            </a:r>
            <a:endParaRPr sz="4050">
              <a:latin typeface="Tahoma"/>
              <a:cs typeface="Tahoma"/>
            </a:endParaRPr>
          </a:p>
        </p:txBody>
      </p:sp>
      <p:sp>
        <p:nvSpPr>
          <p:cNvPr id="7" name="object 7" descr=""/>
          <p:cNvSpPr/>
          <p:nvPr/>
        </p:nvSpPr>
        <p:spPr>
          <a:xfrm>
            <a:off x="5014620" y="3965702"/>
            <a:ext cx="5043805" cy="3075305"/>
          </a:xfrm>
          <a:custGeom>
            <a:avLst/>
            <a:gdLst/>
            <a:ahLst/>
            <a:cxnLst/>
            <a:rect l="l" t="t" r="r" b="b"/>
            <a:pathLst>
              <a:path w="5043805" h="3075304">
                <a:moveTo>
                  <a:pt x="5043779" y="0"/>
                </a:moveTo>
                <a:lnTo>
                  <a:pt x="0" y="0"/>
                </a:lnTo>
                <a:lnTo>
                  <a:pt x="0" y="3075178"/>
                </a:lnTo>
                <a:lnTo>
                  <a:pt x="5043779" y="3075178"/>
                </a:lnTo>
                <a:lnTo>
                  <a:pt x="504377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 descr=""/>
          <p:cNvSpPr txBox="1"/>
          <p:nvPr/>
        </p:nvSpPr>
        <p:spPr>
          <a:xfrm>
            <a:off x="6218935" y="4144390"/>
            <a:ext cx="3100070" cy="749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910"/>
              </a:lnSpc>
              <a:spcBef>
                <a:spcPts val="100"/>
              </a:spcBef>
            </a:pPr>
            <a:r>
              <a:rPr dirty="0" sz="1600" spc="-100">
                <a:solidFill>
                  <a:srgbClr val="FCB525"/>
                </a:solidFill>
                <a:latin typeface="Tahoma"/>
                <a:cs typeface="Tahoma"/>
              </a:rPr>
              <a:t>Named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scholarships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ts val="1190"/>
              </a:lnSpc>
            </a:pP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65">
                <a:latin typeface="Arial"/>
                <a:cs typeface="Arial"/>
              </a:rPr>
              <a:t>gift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$10,000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establish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legacy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name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honor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special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person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your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choosing.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6218935" y="5033391"/>
            <a:ext cx="2781935" cy="749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910"/>
              </a:lnSpc>
              <a:spcBef>
                <a:spcPts val="100"/>
              </a:spcBef>
            </a:pP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Scholarship</a:t>
            </a:r>
            <a:r>
              <a:rPr dirty="0" sz="1600" spc="-17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endowments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ts val="1190"/>
              </a:lnSpc>
            </a:pP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65">
                <a:latin typeface="Arial"/>
                <a:cs typeface="Arial"/>
              </a:rPr>
              <a:t>gift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$25,000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endow</a:t>
            </a:r>
            <a:endParaRPr sz="1000">
              <a:latin typeface="Arial"/>
              <a:cs typeface="Arial"/>
            </a:endParaRPr>
          </a:p>
          <a:p>
            <a:pPr marL="12700" marR="179705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scholarship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that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will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guarantee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for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perpetuity.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6218935" y="5922391"/>
            <a:ext cx="3321050" cy="914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910"/>
              </a:lnSpc>
              <a:spcBef>
                <a:spcPts val="100"/>
              </a:spcBef>
            </a:pPr>
            <a:r>
              <a:rPr dirty="0" sz="1600" spc="-80">
                <a:solidFill>
                  <a:srgbClr val="FCB525"/>
                </a:solidFill>
                <a:latin typeface="Tahoma"/>
                <a:cs typeface="Tahoma"/>
              </a:rPr>
              <a:t>Planned</a:t>
            </a:r>
            <a:r>
              <a:rPr dirty="0" sz="1600" spc="-17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giving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ts val="1190"/>
              </a:lnSpc>
            </a:pPr>
            <a:r>
              <a:rPr dirty="0" sz="1000" spc="-20">
                <a:latin typeface="Arial"/>
                <a:cs typeface="Arial"/>
              </a:rPr>
              <a:t>You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also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leave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legacy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through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estate.</a:t>
            </a:r>
            <a:endParaRPr sz="1000">
              <a:latin typeface="Arial"/>
              <a:cs typeface="Arial"/>
            </a:endParaRPr>
          </a:p>
          <a:p>
            <a:pPr marL="12700" marR="121285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website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offers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suggestions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for </a:t>
            </a:r>
            <a:r>
              <a:rPr dirty="0" sz="1000">
                <a:latin typeface="Arial"/>
                <a:cs typeface="Arial"/>
              </a:rPr>
              <a:t>planned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giving,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would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pleased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55">
                <a:latin typeface="Arial"/>
                <a:cs typeface="Arial"/>
              </a:rPr>
              <a:t>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assist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you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developing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plan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55">
                <a:latin typeface="Arial"/>
                <a:cs typeface="Arial"/>
              </a:rPr>
              <a:t>to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establish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legacy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seek.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1" name="object 11" descr=""/>
          <p:cNvGrpSpPr/>
          <p:nvPr/>
        </p:nvGrpSpPr>
        <p:grpSpPr>
          <a:xfrm>
            <a:off x="5293486" y="0"/>
            <a:ext cx="4765040" cy="7772400"/>
            <a:chOff x="5293486" y="0"/>
            <a:chExt cx="4765040" cy="7772400"/>
          </a:xfrm>
        </p:grpSpPr>
        <p:sp>
          <p:nvSpPr>
            <p:cNvPr id="12" name="object 12" descr=""/>
            <p:cNvSpPr/>
            <p:nvPr/>
          </p:nvSpPr>
          <p:spPr>
            <a:xfrm>
              <a:off x="5751619" y="5553804"/>
              <a:ext cx="325755" cy="340360"/>
            </a:xfrm>
            <a:custGeom>
              <a:avLst/>
              <a:gdLst/>
              <a:ahLst/>
              <a:cxnLst/>
              <a:rect l="l" t="t" r="r" b="b"/>
              <a:pathLst>
                <a:path w="325754" h="340360">
                  <a:moveTo>
                    <a:pt x="0" y="340359"/>
                  </a:moveTo>
                  <a:lnTo>
                    <a:pt x="45831" y="330275"/>
                  </a:lnTo>
                  <a:lnTo>
                    <a:pt x="89462" y="314970"/>
                  </a:lnTo>
                  <a:lnTo>
                    <a:pt x="130542" y="294793"/>
                  </a:lnTo>
                  <a:lnTo>
                    <a:pt x="168723" y="270094"/>
                  </a:lnTo>
                  <a:lnTo>
                    <a:pt x="203655" y="241224"/>
                  </a:lnTo>
                  <a:lnTo>
                    <a:pt x="234986" y="208532"/>
                  </a:lnTo>
                  <a:lnTo>
                    <a:pt x="262368" y="172369"/>
                  </a:lnTo>
                  <a:lnTo>
                    <a:pt x="285450" y="133084"/>
                  </a:lnTo>
                  <a:lnTo>
                    <a:pt x="303882" y="91028"/>
                  </a:lnTo>
                  <a:lnTo>
                    <a:pt x="317315" y="46549"/>
                  </a:lnTo>
                  <a:lnTo>
                    <a:pt x="325399" y="0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5734334" y="5124089"/>
              <a:ext cx="340360" cy="325755"/>
            </a:xfrm>
            <a:custGeom>
              <a:avLst/>
              <a:gdLst/>
              <a:ahLst/>
              <a:cxnLst/>
              <a:rect l="l" t="t" r="r" b="b"/>
              <a:pathLst>
                <a:path w="340360" h="325754">
                  <a:moveTo>
                    <a:pt x="340360" y="325399"/>
                  </a:moveTo>
                  <a:lnTo>
                    <a:pt x="330275" y="279568"/>
                  </a:lnTo>
                  <a:lnTo>
                    <a:pt x="314970" y="235937"/>
                  </a:lnTo>
                  <a:lnTo>
                    <a:pt x="294793" y="194856"/>
                  </a:lnTo>
                  <a:lnTo>
                    <a:pt x="270094" y="156675"/>
                  </a:lnTo>
                  <a:lnTo>
                    <a:pt x="241224" y="121744"/>
                  </a:lnTo>
                  <a:lnTo>
                    <a:pt x="208532" y="90413"/>
                  </a:lnTo>
                  <a:lnTo>
                    <a:pt x="172369" y="63031"/>
                  </a:lnTo>
                  <a:lnTo>
                    <a:pt x="133084" y="39949"/>
                  </a:lnTo>
                  <a:lnTo>
                    <a:pt x="91028" y="21516"/>
                  </a:lnTo>
                  <a:lnTo>
                    <a:pt x="46549" y="8083"/>
                  </a:lnTo>
                  <a:lnTo>
                    <a:pt x="0" y="0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5304619" y="5126412"/>
              <a:ext cx="325755" cy="340360"/>
            </a:xfrm>
            <a:custGeom>
              <a:avLst/>
              <a:gdLst/>
              <a:ahLst/>
              <a:cxnLst/>
              <a:rect l="l" t="t" r="r" b="b"/>
              <a:pathLst>
                <a:path w="325754" h="340360">
                  <a:moveTo>
                    <a:pt x="325399" y="0"/>
                  </a:moveTo>
                  <a:lnTo>
                    <a:pt x="279568" y="10084"/>
                  </a:lnTo>
                  <a:lnTo>
                    <a:pt x="235937" y="25389"/>
                  </a:lnTo>
                  <a:lnTo>
                    <a:pt x="194856" y="45566"/>
                  </a:lnTo>
                  <a:lnTo>
                    <a:pt x="156675" y="70265"/>
                  </a:lnTo>
                  <a:lnTo>
                    <a:pt x="121744" y="99135"/>
                  </a:lnTo>
                  <a:lnTo>
                    <a:pt x="90413" y="131827"/>
                  </a:lnTo>
                  <a:lnTo>
                    <a:pt x="63031" y="167990"/>
                  </a:lnTo>
                  <a:lnTo>
                    <a:pt x="39949" y="207275"/>
                  </a:lnTo>
                  <a:lnTo>
                    <a:pt x="21516" y="249331"/>
                  </a:lnTo>
                  <a:lnTo>
                    <a:pt x="8083" y="293810"/>
                  </a:lnTo>
                  <a:lnTo>
                    <a:pt x="0" y="340360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5306943" y="5571087"/>
              <a:ext cx="340360" cy="325755"/>
            </a:xfrm>
            <a:custGeom>
              <a:avLst/>
              <a:gdLst/>
              <a:ahLst/>
              <a:cxnLst/>
              <a:rect l="l" t="t" r="r" b="b"/>
              <a:pathLst>
                <a:path w="340360" h="325754">
                  <a:moveTo>
                    <a:pt x="0" y="0"/>
                  </a:moveTo>
                  <a:lnTo>
                    <a:pt x="10084" y="45831"/>
                  </a:lnTo>
                  <a:lnTo>
                    <a:pt x="25389" y="89462"/>
                  </a:lnTo>
                  <a:lnTo>
                    <a:pt x="45566" y="130542"/>
                  </a:lnTo>
                  <a:lnTo>
                    <a:pt x="70265" y="168723"/>
                  </a:lnTo>
                  <a:lnTo>
                    <a:pt x="99135" y="203655"/>
                  </a:lnTo>
                  <a:lnTo>
                    <a:pt x="131827" y="234986"/>
                  </a:lnTo>
                  <a:lnTo>
                    <a:pt x="167990" y="262368"/>
                  </a:lnTo>
                  <a:lnTo>
                    <a:pt x="207275" y="285450"/>
                  </a:lnTo>
                  <a:lnTo>
                    <a:pt x="249331" y="303882"/>
                  </a:lnTo>
                  <a:lnTo>
                    <a:pt x="293810" y="317315"/>
                  </a:lnTo>
                  <a:lnTo>
                    <a:pt x="340360" y="325399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5302218" y="5121682"/>
              <a:ext cx="777240" cy="777240"/>
            </a:xfrm>
            <a:custGeom>
              <a:avLst/>
              <a:gdLst/>
              <a:ahLst/>
              <a:cxnLst/>
              <a:rect l="l" t="t" r="r" b="b"/>
              <a:pathLst>
                <a:path w="777239" h="777239">
                  <a:moveTo>
                    <a:pt x="776338" y="414756"/>
                  </a:moveTo>
                  <a:lnTo>
                    <a:pt x="776714" y="408257"/>
                  </a:lnTo>
                  <a:lnTo>
                    <a:pt x="776984" y="401734"/>
                  </a:lnTo>
                  <a:lnTo>
                    <a:pt x="777147" y="395184"/>
                  </a:lnTo>
                  <a:lnTo>
                    <a:pt x="777201" y="388607"/>
                  </a:lnTo>
                  <a:lnTo>
                    <a:pt x="777147" y="382028"/>
                  </a:lnTo>
                  <a:lnTo>
                    <a:pt x="776984" y="375475"/>
                  </a:lnTo>
                  <a:lnTo>
                    <a:pt x="776714" y="368951"/>
                  </a:lnTo>
                  <a:lnTo>
                    <a:pt x="776338" y="362457"/>
                  </a:lnTo>
                </a:path>
                <a:path w="777239" h="777239">
                  <a:moveTo>
                    <a:pt x="414756" y="863"/>
                  </a:moveTo>
                  <a:lnTo>
                    <a:pt x="408255" y="487"/>
                  </a:lnTo>
                  <a:lnTo>
                    <a:pt x="401727" y="217"/>
                  </a:lnTo>
                  <a:lnTo>
                    <a:pt x="395173" y="54"/>
                  </a:lnTo>
                  <a:lnTo>
                    <a:pt x="388594" y="0"/>
                  </a:lnTo>
                  <a:lnTo>
                    <a:pt x="382022" y="54"/>
                  </a:lnTo>
                  <a:lnTo>
                    <a:pt x="375472" y="217"/>
                  </a:lnTo>
                  <a:lnTo>
                    <a:pt x="368945" y="487"/>
                  </a:lnTo>
                  <a:lnTo>
                    <a:pt x="362445" y="863"/>
                  </a:lnTo>
                </a:path>
                <a:path w="777239" h="777239">
                  <a:moveTo>
                    <a:pt x="863" y="362457"/>
                  </a:moveTo>
                  <a:lnTo>
                    <a:pt x="487" y="368951"/>
                  </a:lnTo>
                  <a:lnTo>
                    <a:pt x="217" y="375475"/>
                  </a:lnTo>
                  <a:lnTo>
                    <a:pt x="54" y="382028"/>
                  </a:lnTo>
                  <a:lnTo>
                    <a:pt x="0" y="388607"/>
                  </a:lnTo>
                  <a:lnTo>
                    <a:pt x="54" y="395184"/>
                  </a:lnTo>
                  <a:lnTo>
                    <a:pt x="217" y="401734"/>
                  </a:lnTo>
                  <a:lnTo>
                    <a:pt x="487" y="408257"/>
                  </a:lnTo>
                  <a:lnTo>
                    <a:pt x="863" y="414756"/>
                  </a:lnTo>
                </a:path>
                <a:path w="777239" h="777239">
                  <a:moveTo>
                    <a:pt x="362445" y="776338"/>
                  </a:moveTo>
                  <a:lnTo>
                    <a:pt x="368945" y="776721"/>
                  </a:lnTo>
                  <a:lnTo>
                    <a:pt x="375472" y="776995"/>
                  </a:lnTo>
                  <a:lnTo>
                    <a:pt x="382022" y="777159"/>
                  </a:lnTo>
                  <a:lnTo>
                    <a:pt x="388594" y="777214"/>
                  </a:lnTo>
                  <a:lnTo>
                    <a:pt x="395173" y="777159"/>
                  </a:lnTo>
                  <a:lnTo>
                    <a:pt x="401727" y="776995"/>
                  </a:lnTo>
                  <a:lnTo>
                    <a:pt x="408255" y="776721"/>
                  </a:lnTo>
                  <a:lnTo>
                    <a:pt x="414756" y="776338"/>
                  </a:lnTo>
                </a:path>
              </a:pathLst>
            </a:custGeom>
            <a:ln w="174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5440904" y="5288967"/>
              <a:ext cx="466090" cy="466090"/>
            </a:xfrm>
            <a:custGeom>
              <a:avLst/>
              <a:gdLst/>
              <a:ahLst/>
              <a:cxnLst/>
              <a:rect l="l" t="t" r="r" b="b"/>
              <a:pathLst>
                <a:path w="466089" h="466089">
                  <a:moveTo>
                    <a:pt x="238582" y="61887"/>
                  </a:moveTo>
                  <a:lnTo>
                    <a:pt x="300469" y="0"/>
                  </a:lnTo>
                  <a:lnTo>
                    <a:pt x="465493" y="165036"/>
                  </a:lnTo>
                  <a:lnTo>
                    <a:pt x="328015" y="302513"/>
                  </a:lnTo>
                </a:path>
                <a:path w="466089" h="466089">
                  <a:moveTo>
                    <a:pt x="271856" y="358660"/>
                  </a:moveTo>
                  <a:lnTo>
                    <a:pt x="165023" y="465505"/>
                  </a:lnTo>
                  <a:lnTo>
                    <a:pt x="0" y="300469"/>
                  </a:lnTo>
                  <a:lnTo>
                    <a:pt x="181952" y="118516"/>
                  </a:lnTo>
                </a:path>
                <a:path w="466089" h="466089">
                  <a:moveTo>
                    <a:pt x="90766" y="275716"/>
                  </a:moveTo>
                  <a:lnTo>
                    <a:pt x="98453" y="287295"/>
                  </a:lnTo>
                  <a:lnTo>
                    <a:pt x="101015" y="300469"/>
                  </a:lnTo>
                  <a:lnTo>
                    <a:pt x="98453" y="313643"/>
                  </a:lnTo>
                  <a:lnTo>
                    <a:pt x="90766" y="325221"/>
                  </a:lnTo>
                  <a:lnTo>
                    <a:pt x="140271" y="374738"/>
                  </a:lnTo>
                  <a:lnTo>
                    <a:pt x="151855" y="367045"/>
                  </a:lnTo>
                  <a:lnTo>
                    <a:pt x="165028" y="364480"/>
                  </a:lnTo>
                  <a:lnTo>
                    <a:pt x="178199" y="367045"/>
                  </a:lnTo>
                  <a:lnTo>
                    <a:pt x="189776" y="374738"/>
                  </a:lnTo>
                  <a:lnTo>
                    <a:pt x="374726" y="189788"/>
                  </a:lnTo>
                  <a:lnTo>
                    <a:pt x="367039" y="178205"/>
                  </a:lnTo>
                  <a:lnTo>
                    <a:pt x="364477" y="165031"/>
                  </a:lnTo>
                  <a:lnTo>
                    <a:pt x="367039" y="151860"/>
                  </a:lnTo>
                  <a:lnTo>
                    <a:pt x="374726" y="140284"/>
                  </a:lnTo>
                  <a:lnTo>
                    <a:pt x="325221" y="90766"/>
                  </a:lnTo>
                  <a:lnTo>
                    <a:pt x="313637" y="98458"/>
                  </a:lnTo>
                  <a:lnTo>
                    <a:pt x="300464" y="101020"/>
                  </a:lnTo>
                  <a:lnTo>
                    <a:pt x="287293" y="98455"/>
                  </a:lnTo>
                  <a:lnTo>
                    <a:pt x="275717" y="90766"/>
                  </a:lnTo>
                  <a:lnTo>
                    <a:pt x="90766" y="275716"/>
                  </a:lnTo>
                  <a:close/>
                </a:path>
              </a:pathLst>
            </a:custGeom>
            <a:ln w="184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" name="object 18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596702" y="5448193"/>
              <a:ext cx="313728" cy="327812"/>
            </a:xfrm>
            <a:prstGeom prst="rect">
              <a:avLst/>
            </a:prstGeom>
          </p:spPr>
        </p:pic>
        <p:sp>
          <p:nvSpPr>
            <p:cNvPr id="19" name="object 19" descr=""/>
            <p:cNvSpPr/>
            <p:nvPr/>
          </p:nvSpPr>
          <p:spPr>
            <a:xfrm>
              <a:off x="5422756" y="5229988"/>
              <a:ext cx="245110" cy="303530"/>
            </a:xfrm>
            <a:custGeom>
              <a:avLst/>
              <a:gdLst/>
              <a:ahLst/>
              <a:cxnLst/>
              <a:rect l="l" t="t" r="r" b="b"/>
              <a:pathLst>
                <a:path w="245110" h="303529">
                  <a:moveTo>
                    <a:pt x="58343" y="128358"/>
                  </a:moveTo>
                  <a:lnTo>
                    <a:pt x="128371" y="58343"/>
                  </a:lnTo>
                  <a:lnTo>
                    <a:pt x="93357" y="23342"/>
                  </a:lnTo>
                  <a:lnTo>
                    <a:pt x="245059" y="0"/>
                  </a:lnTo>
                  <a:lnTo>
                    <a:pt x="221716" y="151701"/>
                  </a:lnTo>
                  <a:lnTo>
                    <a:pt x="186715" y="116687"/>
                  </a:lnTo>
                  <a:lnTo>
                    <a:pt x="0" y="303402"/>
                  </a:lnTo>
                </a:path>
              </a:pathLst>
            </a:custGeom>
            <a:ln w="184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5751619" y="6444872"/>
              <a:ext cx="325755" cy="340360"/>
            </a:xfrm>
            <a:custGeom>
              <a:avLst/>
              <a:gdLst/>
              <a:ahLst/>
              <a:cxnLst/>
              <a:rect l="l" t="t" r="r" b="b"/>
              <a:pathLst>
                <a:path w="325754" h="340359">
                  <a:moveTo>
                    <a:pt x="0" y="340359"/>
                  </a:moveTo>
                  <a:lnTo>
                    <a:pt x="45831" y="330275"/>
                  </a:lnTo>
                  <a:lnTo>
                    <a:pt x="89462" y="314970"/>
                  </a:lnTo>
                  <a:lnTo>
                    <a:pt x="130542" y="294793"/>
                  </a:lnTo>
                  <a:lnTo>
                    <a:pt x="168723" y="270094"/>
                  </a:lnTo>
                  <a:lnTo>
                    <a:pt x="203655" y="241224"/>
                  </a:lnTo>
                  <a:lnTo>
                    <a:pt x="234986" y="208532"/>
                  </a:lnTo>
                  <a:lnTo>
                    <a:pt x="262368" y="172369"/>
                  </a:lnTo>
                  <a:lnTo>
                    <a:pt x="285450" y="133084"/>
                  </a:lnTo>
                  <a:lnTo>
                    <a:pt x="303882" y="91028"/>
                  </a:lnTo>
                  <a:lnTo>
                    <a:pt x="317315" y="46549"/>
                  </a:lnTo>
                  <a:lnTo>
                    <a:pt x="325399" y="0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5734334" y="6015158"/>
              <a:ext cx="340360" cy="325755"/>
            </a:xfrm>
            <a:custGeom>
              <a:avLst/>
              <a:gdLst/>
              <a:ahLst/>
              <a:cxnLst/>
              <a:rect l="l" t="t" r="r" b="b"/>
              <a:pathLst>
                <a:path w="340360" h="325754">
                  <a:moveTo>
                    <a:pt x="340360" y="325399"/>
                  </a:moveTo>
                  <a:lnTo>
                    <a:pt x="330275" y="279568"/>
                  </a:lnTo>
                  <a:lnTo>
                    <a:pt x="314970" y="235937"/>
                  </a:lnTo>
                  <a:lnTo>
                    <a:pt x="294793" y="194856"/>
                  </a:lnTo>
                  <a:lnTo>
                    <a:pt x="270094" y="156675"/>
                  </a:lnTo>
                  <a:lnTo>
                    <a:pt x="241224" y="121744"/>
                  </a:lnTo>
                  <a:lnTo>
                    <a:pt x="208532" y="90413"/>
                  </a:lnTo>
                  <a:lnTo>
                    <a:pt x="172369" y="63031"/>
                  </a:lnTo>
                  <a:lnTo>
                    <a:pt x="133084" y="39949"/>
                  </a:lnTo>
                  <a:lnTo>
                    <a:pt x="91028" y="21516"/>
                  </a:lnTo>
                  <a:lnTo>
                    <a:pt x="46549" y="8083"/>
                  </a:lnTo>
                  <a:lnTo>
                    <a:pt x="0" y="0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5304619" y="6017480"/>
              <a:ext cx="325755" cy="340360"/>
            </a:xfrm>
            <a:custGeom>
              <a:avLst/>
              <a:gdLst/>
              <a:ahLst/>
              <a:cxnLst/>
              <a:rect l="l" t="t" r="r" b="b"/>
              <a:pathLst>
                <a:path w="325754" h="340360">
                  <a:moveTo>
                    <a:pt x="325399" y="0"/>
                  </a:moveTo>
                  <a:lnTo>
                    <a:pt x="279568" y="10084"/>
                  </a:lnTo>
                  <a:lnTo>
                    <a:pt x="235937" y="25389"/>
                  </a:lnTo>
                  <a:lnTo>
                    <a:pt x="194856" y="45566"/>
                  </a:lnTo>
                  <a:lnTo>
                    <a:pt x="156675" y="70265"/>
                  </a:lnTo>
                  <a:lnTo>
                    <a:pt x="121744" y="99135"/>
                  </a:lnTo>
                  <a:lnTo>
                    <a:pt x="90413" y="131827"/>
                  </a:lnTo>
                  <a:lnTo>
                    <a:pt x="63031" y="167990"/>
                  </a:lnTo>
                  <a:lnTo>
                    <a:pt x="39949" y="207275"/>
                  </a:lnTo>
                  <a:lnTo>
                    <a:pt x="21516" y="249331"/>
                  </a:lnTo>
                  <a:lnTo>
                    <a:pt x="8083" y="293810"/>
                  </a:lnTo>
                  <a:lnTo>
                    <a:pt x="0" y="340359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5306943" y="6462156"/>
              <a:ext cx="340360" cy="325755"/>
            </a:xfrm>
            <a:custGeom>
              <a:avLst/>
              <a:gdLst/>
              <a:ahLst/>
              <a:cxnLst/>
              <a:rect l="l" t="t" r="r" b="b"/>
              <a:pathLst>
                <a:path w="340360" h="325754">
                  <a:moveTo>
                    <a:pt x="0" y="0"/>
                  </a:moveTo>
                  <a:lnTo>
                    <a:pt x="10084" y="45831"/>
                  </a:lnTo>
                  <a:lnTo>
                    <a:pt x="25389" y="89462"/>
                  </a:lnTo>
                  <a:lnTo>
                    <a:pt x="45566" y="130542"/>
                  </a:lnTo>
                  <a:lnTo>
                    <a:pt x="70265" y="168723"/>
                  </a:lnTo>
                  <a:lnTo>
                    <a:pt x="99135" y="203655"/>
                  </a:lnTo>
                  <a:lnTo>
                    <a:pt x="131827" y="234986"/>
                  </a:lnTo>
                  <a:lnTo>
                    <a:pt x="167990" y="262368"/>
                  </a:lnTo>
                  <a:lnTo>
                    <a:pt x="207275" y="285450"/>
                  </a:lnTo>
                  <a:lnTo>
                    <a:pt x="249331" y="303882"/>
                  </a:lnTo>
                  <a:lnTo>
                    <a:pt x="293810" y="317315"/>
                  </a:lnTo>
                  <a:lnTo>
                    <a:pt x="340360" y="325399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5302218" y="6012750"/>
              <a:ext cx="777240" cy="777240"/>
            </a:xfrm>
            <a:custGeom>
              <a:avLst/>
              <a:gdLst/>
              <a:ahLst/>
              <a:cxnLst/>
              <a:rect l="l" t="t" r="r" b="b"/>
              <a:pathLst>
                <a:path w="777239" h="777240">
                  <a:moveTo>
                    <a:pt x="776338" y="414756"/>
                  </a:moveTo>
                  <a:lnTo>
                    <a:pt x="776714" y="408257"/>
                  </a:lnTo>
                  <a:lnTo>
                    <a:pt x="776984" y="401734"/>
                  </a:lnTo>
                  <a:lnTo>
                    <a:pt x="777147" y="395184"/>
                  </a:lnTo>
                  <a:lnTo>
                    <a:pt x="777201" y="388607"/>
                  </a:lnTo>
                  <a:lnTo>
                    <a:pt x="777147" y="382028"/>
                  </a:lnTo>
                  <a:lnTo>
                    <a:pt x="776984" y="375475"/>
                  </a:lnTo>
                  <a:lnTo>
                    <a:pt x="776714" y="368951"/>
                  </a:lnTo>
                  <a:lnTo>
                    <a:pt x="776338" y="362457"/>
                  </a:lnTo>
                </a:path>
                <a:path w="777239" h="777240">
                  <a:moveTo>
                    <a:pt x="414756" y="863"/>
                  </a:moveTo>
                  <a:lnTo>
                    <a:pt x="408255" y="487"/>
                  </a:lnTo>
                  <a:lnTo>
                    <a:pt x="401727" y="217"/>
                  </a:lnTo>
                  <a:lnTo>
                    <a:pt x="395173" y="54"/>
                  </a:lnTo>
                  <a:lnTo>
                    <a:pt x="388594" y="0"/>
                  </a:lnTo>
                  <a:lnTo>
                    <a:pt x="382022" y="54"/>
                  </a:lnTo>
                  <a:lnTo>
                    <a:pt x="375472" y="217"/>
                  </a:lnTo>
                  <a:lnTo>
                    <a:pt x="368945" y="487"/>
                  </a:lnTo>
                  <a:lnTo>
                    <a:pt x="362445" y="863"/>
                  </a:lnTo>
                </a:path>
                <a:path w="777239" h="777240">
                  <a:moveTo>
                    <a:pt x="863" y="362457"/>
                  </a:moveTo>
                  <a:lnTo>
                    <a:pt x="487" y="368951"/>
                  </a:lnTo>
                  <a:lnTo>
                    <a:pt x="217" y="375475"/>
                  </a:lnTo>
                  <a:lnTo>
                    <a:pt x="54" y="382028"/>
                  </a:lnTo>
                  <a:lnTo>
                    <a:pt x="0" y="388607"/>
                  </a:lnTo>
                  <a:lnTo>
                    <a:pt x="54" y="395184"/>
                  </a:lnTo>
                  <a:lnTo>
                    <a:pt x="217" y="401734"/>
                  </a:lnTo>
                  <a:lnTo>
                    <a:pt x="487" y="408257"/>
                  </a:lnTo>
                  <a:lnTo>
                    <a:pt x="863" y="414756"/>
                  </a:lnTo>
                </a:path>
                <a:path w="777239" h="777240">
                  <a:moveTo>
                    <a:pt x="362445" y="776338"/>
                  </a:moveTo>
                  <a:lnTo>
                    <a:pt x="368945" y="776721"/>
                  </a:lnTo>
                  <a:lnTo>
                    <a:pt x="375472" y="776995"/>
                  </a:lnTo>
                  <a:lnTo>
                    <a:pt x="382022" y="777159"/>
                  </a:lnTo>
                  <a:lnTo>
                    <a:pt x="388594" y="777214"/>
                  </a:lnTo>
                  <a:lnTo>
                    <a:pt x="395173" y="777159"/>
                  </a:lnTo>
                  <a:lnTo>
                    <a:pt x="401727" y="776995"/>
                  </a:lnTo>
                  <a:lnTo>
                    <a:pt x="408255" y="776721"/>
                  </a:lnTo>
                  <a:lnTo>
                    <a:pt x="414756" y="776338"/>
                  </a:lnTo>
                </a:path>
              </a:pathLst>
            </a:custGeom>
            <a:ln w="174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5400147" y="6308002"/>
              <a:ext cx="260350" cy="292100"/>
            </a:xfrm>
            <a:custGeom>
              <a:avLst/>
              <a:gdLst/>
              <a:ahLst/>
              <a:cxnLst/>
              <a:rect l="l" t="t" r="r" b="b"/>
              <a:pathLst>
                <a:path w="260350" h="292100">
                  <a:moveTo>
                    <a:pt x="81686" y="291731"/>
                  </a:moveTo>
                  <a:lnTo>
                    <a:pt x="128358" y="245059"/>
                  </a:lnTo>
                  <a:lnTo>
                    <a:pt x="155713" y="251434"/>
                  </a:lnTo>
                  <a:lnTo>
                    <a:pt x="172124" y="252344"/>
                  </a:lnTo>
                  <a:lnTo>
                    <a:pt x="184156" y="246693"/>
                  </a:lnTo>
                  <a:lnTo>
                    <a:pt x="198374" y="233387"/>
                  </a:lnTo>
                </a:path>
                <a:path w="260350" h="292100">
                  <a:moveTo>
                    <a:pt x="198374" y="0"/>
                  </a:moveTo>
                  <a:lnTo>
                    <a:pt x="163372" y="0"/>
                  </a:lnTo>
                  <a:lnTo>
                    <a:pt x="141763" y="1368"/>
                  </a:lnTo>
                  <a:lnTo>
                    <a:pt x="127147" y="5594"/>
                  </a:lnTo>
                  <a:lnTo>
                    <a:pt x="116057" y="12858"/>
                  </a:lnTo>
                  <a:lnTo>
                    <a:pt x="105029" y="23342"/>
                  </a:lnTo>
                  <a:lnTo>
                    <a:pt x="58343" y="70015"/>
                  </a:lnTo>
                  <a:lnTo>
                    <a:pt x="0" y="128358"/>
                  </a:lnTo>
                </a:path>
                <a:path w="260350" h="292100">
                  <a:moveTo>
                    <a:pt x="128358" y="70015"/>
                  </a:moveTo>
                  <a:lnTo>
                    <a:pt x="245059" y="70015"/>
                  </a:lnTo>
                  <a:lnTo>
                    <a:pt x="259966" y="80317"/>
                  </a:lnTo>
                  <a:lnTo>
                    <a:pt x="260072" y="103322"/>
                  </a:lnTo>
                  <a:lnTo>
                    <a:pt x="246836" y="127177"/>
                  </a:lnTo>
                  <a:lnTo>
                    <a:pt x="221716" y="140030"/>
                  </a:lnTo>
                  <a:lnTo>
                    <a:pt x="186715" y="140030"/>
                  </a:lnTo>
                  <a:lnTo>
                    <a:pt x="158038" y="168973"/>
                  </a:lnTo>
                  <a:lnTo>
                    <a:pt x="128725" y="175399"/>
                  </a:lnTo>
                  <a:lnTo>
                    <a:pt x="105067" y="169976"/>
                  </a:lnTo>
                  <a:lnTo>
                    <a:pt x="93357" y="163372"/>
                  </a:lnTo>
                </a:path>
              </a:pathLst>
            </a:custGeom>
            <a:ln w="184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" name="object 26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05995" y="6308002"/>
              <a:ext cx="88468" cy="175044"/>
            </a:xfrm>
            <a:prstGeom prst="rect">
              <a:avLst/>
            </a:prstGeom>
          </p:spPr>
        </p:pic>
        <p:sp>
          <p:nvSpPr>
            <p:cNvPr id="27" name="object 27" descr=""/>
            <p:cNvSpPr/>
            <p:nvPr/>
          </p:nvSpPr>
          <p:spPr>
            <a:xfrm>
              <a:off x="5528505" y="6191308"/>
              <a:ext cx="374015" cy="420370"/>
            </a:xfrm>
            <a:custGeom>
              <a:avLst/>
              <a:gdLst/>
              <a:ahLst/>
              <a:cxnLst/>
              <a:rect l="l" t="t" r="r" b="b"/>
              <a:pathLst>
                <a:path w="374014" h="420370">
                  <a:moveTo>
                    <a:pt x="35013" y="0"/>
                  </a:moveTo>
                  <a:lnTo>
                    <a:pt x="48639" y="2750"/>
                  </a:lnTo>
                  <a:lnTo>
                    <a:pt x="59769" y="10253"/>
                  </a:lnTo>
                  <a:lnTo>
                    <a:pt x="67275" y="21383"/>
                  </a:lnTo>
                  <a:lnTo>
                    <a:pt x="70027" y="35013"/>
                  </a:lnTo>
                  <a:lnTo>
                    <a:pt x="70027" y="163372"/>
                  </a:lnTo>
                </a:path>
                <a:path w="374014" h="420370">
                  <a:moveTo>
                    <a:pt x="35013" y="0"/>
                  </a:moveTo>
                  <a:lnTo>
                    <a:pt x="21388" y="2750"/>
                  </a:lnTo>
                  <a:lnTo>
                    <a:pt x="10258" y="10253"/>
                  </a:lnTo>
                  <a:lnTo>
                    <a:pt x="2752" y="21383"/>
                  </a:lnTo>
                  <a:lnTo>
                    <a:pt x="0" y="35013"/>
                  </a:lnTo>
                  <a:lnTo>
                    <a:pt x="0" y="46672"/>
                  </a:lnTo>
                  <a:lnTo>
                    <a:pt x="46685" y="46672"/>
                  </a:lnTo>
                </a:path>
                <a:path w="374014" h="420370">
                  <a:moveTo>
                    <a:pt x="70027" y="280060"/>
                  </a:moveTo>
                  <a:lnTo>
                    <a:pt x="70027" y="420090"/>
                  </a:lnTo>
                  <a:lnTo>
                    <a:pt x="373418" y="420090"/>
                  </a:lnTo>
                  <a:lnTo>
                    <a:pt x="373418" y="35013"/>
                  </a:lnTo>
                  <a:lnTo>
                    <a:pt x="370667" y="21383"/>
                  </a:lnTo>
                  <a:lnTo>
                    <a:pt x="363166" y="10253"/>
                  </a:lnTo>
                  <a:lnTo>
                    <a:pt x="352040" y="2750"/>
                  </a:lnTo>
                  <a:lnTo>
                    <a:pt x="338416" y="0"/>
                  </a:lnTo>
                  <a:lnTo>
                    <a:pt x="46685" y="0"/>
                  </a:lnTo>
                </a:path>
              </a:pathLst>
            </a:custGeom>
            <a:ln w="184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5751619" y="4636570"/>
              <a:ext cx="325755" cy="340360"/>
            </a:xfrm>
            <a:custGeom>
              <a:avLst/>
              <a:gdLst/>
              <a:ahLst/>
              <a:cxnLst/>
              <a:rect l="l" t="t" r="r" b="b"/>
              <a:pathLst>
                <a:path w="325754" h="340360">
                  <a:moveTo>
                    <a:pt x="0" y="340360"/>
                  </a:moveTo>
                  <a:lnTo>
                    <a:pt x="45831" y="330275"/>
                  </a:lnTo>
                  <a:lnTo>
                    <a:pt x="89462" y="314970"/>
                  </a:lnTo>
                  <a:lnTo>
                    <a:pt x="130542" y="294793"/>
                  </a:lnTo>
                  <a:lnTo>
                    <a:pt x="168723" y="270094"/>
                  </a:lnTo>
                  <a:lnTo>
                    <a:pt x="203655" y="241224"/>
                  </a:lnTo>
                  <a:lnTo>
                    <a:pt x="234986" y="208532"/>
                  </a:lnTo>
                  <a:lnTo>
                    <a:pt x="262368" y="172369"/>
                  </a:lnTo>
                  <a:lnTo>
                    <a:pt x="285450" y="133084"/>
                  </a:lnTo>
                  <a:lnTo>
                    <a:pt x="303882" y="91028"/>
                  </a:lnTo>
                  <a:lnTo>
                    <a:pt x="317315" y="46549"/>
                  </a:lnTo>
                  <a:lnTo>
                    <a:pt x="325399" y="0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5734334" y="4206856"/>
              <a:ext cx="340360" cy="325755"/>
            </a:xfrm>
            <a:custGeom>
              <a:avLst/>
              <a:gdLst/>
              <a:ahLst/>
              <a:cxnLst/>
              <a:rect l="l" t="t" r="r" b="b"/>
              <a:pathLst>
                <a:path w="340360" h="325754">
                  <a:moveTo>
                    <a:pt x="340360" y="325399"/>
                  </a:moveTo>
                  <a:lnTo>
                    <a:pt x="330275" y="279568"/>
                  </a:lnTo>
                  <a:lnTo>
                    <a:pt x="314970" y="235937"/>
                  </a:lnTo>
                  <a:lnTo>
                    <a:pt x="294793" y="194856"/>
                  </a:lnTo>
                  <a:lnTo>
                    <a:pt x="270094" y="156675"/>
                  </a:lnTo>
                  <a:lnTo>
                    <a:pt x="241224" y="121744"/>
                  </a:lnTo>
                  <a:lnTo>
                    <a:pt x="208532" y="90413"/>
                  </a:lnTo>
                  <a:lnTo>
                    <a:pt x="172369" y="63031"/>
                  </a:lnTo>
                  <a:lnTo>
                    <a:pt x="133084" y="39949"/>
                  </a:lnTo>
                  <a:lnTo>
                    <a:pt x="91028" y="21516"/>
                  </a:lnTo>
                  <a:lnTo>
                    <a:pt x="46549" y="8083"/>
                  </a:lnTo>
                  <a:lnTo>
                    <a:pt x="0" y="0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5304619" y="4209178"/>
              <a:ext cx="325755" cy="340360"/>
            </a:xfrm>
            <a:custGeom>
              <a:avLst/>
              <a:gdLst/>
              <a:ahLst/>
              <a:cxnLst/>
              <a:rect l="l" t="t" r="r" b="b"/>
              <a:pathLst>
                <a:path w="325754" h="340360">
                  <a:moveTo>
                    <a:pt x="325399" y="0"/>
                  </a:moveTo>
                  <a:lnTo>
                    <a:pt x="279568" y="10084"/>
                  </a:lnTo>
                  <a:lnTo>
                    <a:pt x="235937" y="25389"/>
                  </a:lnTo>
                  <a:lnTo>
                    <a:pt x="194856" y="45566"/>
                  </a:lnTo>
                  <a:lnTo>
                    <a:pt x="156675" y="70265"/>
                  </a:lnTo>
                  <a:lnTo>
                    <a:pt x="121744" y="99135"/>
                  </a:lnTo>
                  <a:lnTo>
                    <a:pt x="90413" y="131827"/>
                  </a:lnTo>
                  <a:lnTo>
                    <a:pt x="63031" y="167990"/>
                  </a:lnTo>
                  <a:lnTo>
                    <a:pt x="39949" y="207275"/>
                  </a:lnTo>
                  <a:lnTo>
                    <a:pt x="21516" y="249331"/>
                  </a:lnTo>
                  <a:lnTo>
                    <a:pt x="8083" y="293810"/>
                  </a:lnTo>
                  <a:lnTo>
                    <a:pt x="0" y="340360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5306943" y="4653854"/>
              <a:ext cx="340360" cy="325755"/>
            </a:xfrm>
            <a:custGeom>
              <a:avLst/>
              <a:gdLst/>
              <a:ahLst/>
              <a:cxnLst/>
              <a:rect l="l" t="t" r="r" b="b"/>
              <a:pathLst>
                <a:path w="340360" h="325754">
                  <a:moveTo>
                    <a:pt x="0" y="0"/>
                  </a:moveTo>
                  <a:lnTo>
                    <a:pt x="10084" y="45831"/>
                  </a:lnTo>
                  <a:lnTo>
                    <a:pt x="25389" y="89462"/>
                  </a:lnTo>
                  <a:lnTo>
                    <a:pt x="45566" y="130542"/>
                  </a:lnTo>
                  <a:lnTo>
                    <a:pt x="70265" y="168723"/>
                  </a:lnTo>
                  <a:lnTo>
                    <a:pt x="99135" y="203655"/>
                  </a:lnTo>
                  <a:lnTo>
                    <a:pt x="131827" y="234986"/>
                  </a:lnTo>
                  <a:lnTo>
                    <a:pt x="167990" y="262368"/>
                  </a:lnTo>
                  <a:lnTo>
                    <a:pt x="207275" y="285450"/>
                  </a:lnTo>
                  <a:lnTo>
                    <a:pt x="249331" y="303882"/>
                  </a:lnTo>
                  <a:lnTo>
                    <a:pt x="293810" y="317315"/>
                  </a:lnTo>
                  <a:lnTo>
                    <a:pt x="340360" y="325399"/>
                  </a:lnTo>
                </a:path>
              </a:pathLst>
            </a:custGeom>
            <a:ln w="1746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5302218" y="4204448"/>
              <a:ext cx="777240" cy="777240"/>
            </a:xfrm>
            <a:custGeom>
              <a:avLst/>
              <a:gdLst/>
              <a:ahLst/>
              <a:cxnLst/>
              <a:rect l="l" t="t" r="r" b="b"/>
              <a:pathLst>
                <a:path w="777239" h="777239">
                  <a:moveTo>
                    <a:pt x="776338" y="414756"/>
                  </a:moveTo>
                  <a:lnTo>
                    <a:pt x="776714" y="408257"/>
                  </a:lnTo>
                  <a:lnTo>
                    <a:pt x="776984" y="401734"/>
                  </a:lnTo>
                  <a:lnTo>
                    <a:pt x="777147" y="395184"/>
                  </a:lnTo>
                  <a:lnTo>
                    <a:pt x="777201" y="388607"/>
                  </a:lnTo>
                  <a:lnTo>
                    <a:pt x="777147" y="382028"/>
                  </a:lnTo>
                  <a:lnTo>
                    <a:pt x="776984" y="375475"/>
                  </a:lnTo>
                  <a:lnTo>
                    <a:pt x="776714" y="368951"/>
                  </a:lnTo>
                  <a:lnTo>
                    <a:pt x="776338" y="362458"/>
                  </a:lnTo>
                </a:path>
                <a:path w="777239" h="777239">
                  <a:moveTo>
                    <a:pt x="414756" y="863"/>
                  </a:moveTo>
                  <a:lnTo>
                    <a:pt x="408255" y="487"/>
                  </a:lnTo>
                  <a:lnTo>
                    <a:pt x="401727" y="217"/>
                  </a:lnTo>
                  <a:lnTo>
                    <a:pt x="395173" y="54"/>
                  </a:lnTo>
                  <a:lnTo>
                    <a:pt x="388594" y="0"/>
                  </a:lnTo>
                  <a:lnTo>
                    <a:pt x="382022" y="54"/>
                  </a:lnTo>
                  <a:lnTo>
                    <a:pt x="375472" y="217"/>
                  </a:lnTo>
                  <a:lnTo>
                    <a:pt x="368945" y="487"/>
                  </a:lnTo>
                  <a:lnTo>
                    <a:pt x="362445" y="863"/>
                  </a:lnTo>
                </a:path>
                <a:path w="777239" h="777239">
                  <a:moveTo>
                    <a:pt x="863" y="362458"/>
                  </a:moveTo>
                  <a:lnTo>
                    <a:pt x="487" y="368951"/>
                  </a:lnTo>
                  <a:lnTo>
                    <a:pt x="217" y="375475"/>
                  </a:lnTo>
                  <a:lnTo>
                    <a:pt x="54" y="382028"/>
                  </a:lnTo>
                  <a:lnTo>
                    <a:pt x="0" y="388607"/>
                  </a:lnTo>
                  <a:lnTo>
                    <a:pt x="54" y="395184"/>
                  </a:lnTo>
                  <a:lnTo>
                    <a:pt x="217" y="401734"/>
                  </a:lnTo>
                  <a:lnTo>
                    <a:pt x="487" y="408257"/>
                  </a:lnTo>
                  <a:lnTo>
                    <a:pt x="863" y="414756"/>
                  </a:lnTo>
                </a:path>
                <a:path w="777239" h="777239">
                  <a:moveTo>
                    <a:pt x="362445" y="776338"/>
                  </a:moveTo>
                  <a:lnTo>
                    <a:pt x="368945" y="776721"/>
                  </a:lnTo>
                  <a:lnTo>
                    <a:pt x="375472" y="776995"/>
                  </a:lnTo>
                  <a:lnTo>
                    <a:pt x="382022" y="777159"/>
                  </a:lnTo>
                  <a:lnTo>
                    <a:pt x="388594" y="777214"/>
                  </a:lnTo>
                  <a:lnTo>
                    <a:pt x="395173" y="777159"/>
                  </a:lnTo>
                  <a:lnTo>
                    <a:pt x="401727" y="776995"/>
                  </a:lnTo>
                  <a:lnTo>
                    <a:pt x="408255" y="776721"/>
                  </a:lnTo>
                  <a:lnTo>
                    <a:pt x="414756" y="776338"/>
                  </a:lnTo>
                </a:path>
              </a:pathLst>
            </a:custGeom>
            <a:ln w="174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5380702" y="4349500"/>
              <a:ext cx="603250" cy="487680"/>
            </a:xfrm>
            <a:custGeom>
              <a:avLst/>
              <a:gdLst/>
              <a:ahLst/>
              <a:cxnLst/>
              <a:rect l="l" t="t" r="r" b="b"/>
              <a:pathLst>
                <a:path w="603250" h="487679">
                  <a:moveTo>
                    <a:pt x="70408" y="265429"/>
                  </a:moveTo>
                  <a:lnTo>
                    <a:pt x="65811" y="265429"/>
                  </a:lnTo>
                  <a:lnTo>
                    <a:pt x="63614" y="266699"/>
                  </a:lnTo>
                  <a:lnTo>
                    <a:pt x="3479" y="326389"/>
                  </a:lnTo>
                  <a:lnTo>
                    <a:pt x="2578" y="327659"/>
                  </a:lnTo>
                  <a:lnTo>
                    <a:pt x="1841" y="327659"/>
                  </a:lnTo>
                  <a:lnTo>
                    <a:pt x="0" y="332739"/>
                  </a:lnTo>
                  <a:lnTo>
                    <a:pt x="749" y="336549"/>
                  </a:lnTo>
                  <a:lnTo>
                    <a:pt x="151726" y="487679"/>
                  </a:lnTo>
                  <a:lnTo>
                    <a:pt x="160756" y="487679"/>
                  </a:lnTo>
                  <a:lnTo>
                    <a:pt x="181157" y="467359"/>
                  </a:lnTo>
                  <a:lnTo>
                    <a:pt x="156235" y="467359"/>
                  </a:lnTo>
                  <a:lnTo>
                    <a:pt x="21628" y="332739"/>
                  </a:lnTo>
                  <a:lnTo>
                    <a:pt x="35547" y="318769"/>
                  </a:lnTo>
                  <a:lnTo>
                    <a:pt x="60502" y="318769"/>
                  </a:lnTo>
                  <a:lnTo>
                    <a:pt x="47802" y="306069"/>
                  </a:lnTo>
                  <a:lnTo>
                    <a:pt x="68110" y="285749"/>
                  </a:lnTo>
                  <a:lnTo>
                    <a:pt x="111335" y="285749"/>
                  </a:lnTo>
                  <a:lnTo>
                    <a:pt x="112402" y="284479"/>
                  </a:lnTo>
                  <a:lnTo>
                    <a:pt x="90500" y="284479"/>
                  </a:lnTo>
                  <a:lnTo>
                    <a:pt x="72618" y="266699"/>
                  </a:lnTo>
                  <a:lnTo>
                    <a:pt x="70408" y="265429"/>
                  </a:lnTo>
                  <a:close/>
                </a:path>
                <a:path w="603250" h="487679">
                  <a:moveTo>
                    <a:pt x="60502" y="318769"/>
                  </a:moveTo>
                  <a:lnTo>
                    <a:pt x="35547" y="318769"/>
                  </a:lnTo>
                  <a:lnTo>
                    <a:pt x="170167" y="453389"/>
                  </a:lnTo>
                  <a:lnTo>
                    <a:pt x="156235" y="467359"/>
                  </a:lnTo>
                  <a:lnTo>
                    <a:pt x="181157" y="467359"/>
                  </a:lnTo>
                  <a:lnTo>
                    <a:pt x="207934" y="440689"/>
                  </a:lnTo>
                  <a:lnTo>
                    <a:pt x="182422" y="440689"/>
                  </a:lnTo>
                  <a:lnTo>
                    <a:pt x="60502" y="318769"/>
                  </a:lnTo>
                  <a:close/>
                </a:path>
                <a:path w="603250" h="487679">
                  <a:moveTo>
                    <a:pt x="111335" y="285749"/>
                  </a:moveTo>
                  <a:lnTo>
                    <a:pt x="68110" y="285749"/>
                  </a:lnTo>
                  <a:lnTo>
                    <a:pt x="202730" y="420369"/>
                  </a:lnTo>
                  <a:lnTo>
                    <a:pt x="182422" y="440689"/>
                  </a:lnTo>
                  <a:lnTo>
                    <a:pt x="207934" y="440689"/>
                  </a:lnTo>
                  <a:lnTo>
                    <a:pt x="224510" y="424179"/>
                  </a:lnTo>
                  <a:lnTo>
                    <a:pt x="224510" y="417829"/>
                  </a:lnTo>
                  <a:lnTo>
                    <a:pt x="210273" y="403859"/>
                  </a:lnTo>
                  <a:lnTo>
                    <a:pt x="211874" y="402589"/>
                  </a:lnTo>
                  <a:lnTo>
                    <a:pt x="230139" y="391159"/>
                  </a:lnTo>
                  <a:lnTo>
                    <a:pt x="197853" y="391159"/>
                  </a:lnTo>
                  <a:lnTo>
                    <a:pt x="102806" y="295909"/>
                  </a:lnTo>
                  <a:lnTo>
                    <a:pt x="111335" y="285749"/>
                  </a:lnTo>
                  <a:close/>
                </a:path>
                <a:path w="603250" h="487679">
                  <a:moveTo>
                    <a:pt x="600987" y="199389"/>
                  </a:moveTo>
                  <a:lnTo>
                    <a:pt x="575957" y="199389"/>
                  </a:lnTo>
                  <a:lnTo>
                    <a:pt x="580047" y="200659"/>
                  </a:lnTo>
                  <a:lnTo>
                    <a:pt x="586613" y="207009"/>
                  </a:lnTo>
                  <a:lnTo>
                    <a:pt x="586613" y="213359"/>
                  </a:lnTo>
                  <a:lnTo>
                    <a:pt x="582828" y="217169"/>
                  </a:lnTo>
                  <a:lnTo>
                    <a:pt x="581875" y="217169"/>
                  </a:lnTo>
                  <a:lnTo>
                    <a:pt x="447014" y="309879"/>
                  </a:lnTo>
                  <a:lnTo>
                    <a:pt x="412064" y="325119"/>
                  </a:lnTo>
                  <a:lnTo>
                    <a:pt x="305549" y="344169"/>
                  </a:lnTo>
                  <a:lnTo>
                    <a:pt x="277940" y="350519"/>
                  </a:lnTo>
                  <a:lnTo>
                    <a:pt x="251191" y="360679"/>
                  </a:lnTo>
                  <a:lnTo>
                    <a:pt x="225669" y="373379"/>
                  </a:lnTo>
                  <a:lnTo>
                    <a:pt x="201739" y="388619"/>
                  </a:lnTo>
                  <a:lnTo>
                    <a:pt x="197853" y="391159"/>
                  </a:lnTo>
                  <a:lnTo>
                    <a:pt x="230139" y="391159"/>
                  </a:lnTo>
                  <a:lnTo>
                    <a:pt x="234198" y="388619"/>
                  </a:lnTo>
                  <a:lnTo>
                    <a:pt x="258006" y="377189"/>
                  </a:lnTo>
                  <a:lnTo>
                    <a:pt x="282957" y="367029"/>
                  </a:lnTo>
                  <a:lnTo>
                    <a:pt x="415213" y="341629"/>
                  </a:lnTo>
                  <a:lnTo>
                    <a:pt x="426261" y="339089"/>
                  </a:lnTo>
                  <a:lnTo>
                    <a:pt x="592594" y="231139"/>
                  </a:lnTo>
                  <a:lnTo>
                    <a:pt x="602983" y="209549"/>
                  </a:lnTo>
                  <a:lnTo>
                    <a:pt x="600987" y="199389"/>
                  </a:lnTo>
                  <a:close/>
                </a:path>
                <a:path w="603250" h="487679">
                  <a:moveTo>
                    <a:pt x="398805" y="0"/>
                  </a:moveTo>
                  <a:lnTo>
                    <a:pt x="360572" y="2539"/>
                  </a:lnTo>
                  <a:lnTo>
                    <a:pt x="313654" y="17779"/>
                  </a:lnTo>
                  <a:lnTo>
                    <a:pt x="294411" y="45719"/>
                  </a:lnTo>
                  <a:lnTo>
                    <a:pt x="294411" y="134619"/>
                  </a:lnTo>
                  <a:lnTo>
                    <a:pt x="286447" y="135889"/>
                  </a:lnTo>
                  <a:lnTo>
                    <a:pt x="211404" y="165099"/>
                  </a:lnTo>
                  <a:lnTo>
                    <a:pt x="166753" y="194309"/>
                  </a:lnTo>
                  <a:lnTo>
                    <a:pt x="90500" y="284479"/>
                  </a:lnTo>
                  <a:lnTo>
                    <a:pt x="112402" y="284479"/>
                  </a:lnTo>
                  <a:lnTo>
                    <a:pt x="167843" y="218439"/>
                  </a:lnTo>
                  <a:lnTo>
                    <a:pt x="178645" y="207009"/>
                  </a:lnTo>
                  <a:lnTo>
                    <a:pt x="190741" y="196849"/>
                  </a:lnTo>
                  <a:lnTo>
                    <a:pt x="203951" y="187959"/>
                  </a:lnTo>
                  <a:lnTo>
                    <a:pt x="218097" y="181609"/>
                  </a:lnTo>
                  <a:lnTo>
                    <a:pt x="269963" y="160019"/>
                  </a:lnTo>
                  <a:lnTo>
                    <a:pt x="278267" y="156209"/>
                  </a:lnTo>
                  <a:lnTo>
                    <a:pt x="286754" y="153669"/>
                  </a:lnTo>
                  <a:lnTo>
                    <a:pt x="304164" y="151129"/>
                  </a:lnTo>
                  <a:lnTo>
                    <a:pt x="316973" y="149859"/>
                  </a:lnTo>
                  <a:lnTo>
                    <a:pt x="393205" y="149859"/>
                  </a:lnTo>
                  <a:lnTo>
                    <a:pt x="385444" y="144779"/>
                  </a:lnTo>
                  <a:lnTo>
                    <a:pt x="410468" y="144779"/>
                  </a:lnTo>
                  <a:lnTo>
                    <a:pt x="443420" y="140969"/>
                  </a:lnTo>
                  <a:lnTo>
                    <a:pt x="460768" y="140969"/>
                  </a:lnTo>
                  <a:lnTo>
                    <a:pt x="460768" y="137159"/>
                  </a:lnTo>
                  <a:lnTo>
                    <a:pt x="463829" y="135889"/>
                  </a:lnTo>
                  <a:lnTo>
                    <a:pt x="472825" y="132079"/>
                  </a:lnTo>
                  <a:lnTo>
                    <a:pt x="311746" y="132079"/>
                  </a:lnTo>
                  <a:lnTo>
                    <a:pt x="311746" y="125729"/>
                  </a:lnTo>
                  <a:lnTo>
                    <a:pt x="374788" y="125729"/>
                  </a:lnTo>
                  <a:lnTo>
                    <a:pt x="362780" y="124459"/>
                  </a:lnTo>
                  <a:lnTo>
                    <a:pt x="335345" y="118109"/>
                  </a:lnTo>
                  <a:lnTo>
                    <a:pt x="317875" y="109219"/>
                  </a:lnTo>
                  <a:lnTo>
                    <a:pt x="311746" y="100329"/>
                  </a:lnTo>
                  <a:lnTo>
                    <a:pt x="311746" y="71119"/>
                  </a:lnTo>
                  <a:lnTo>
                    <a:pt x="362785" y="71119"/>
                  </a:lnTo>
                  <a:lnTo>
                    <a:pt x="335349" y="63499"/>
                  </a:lnTo>
                  <a:lnTo>
                    <a:pt x="317877" y="54609"/>
                  </a:lnTo>
                  <a:lnTo>
                    <a:pt x="311746" y="45719"/>
                  </a:lnTo>
                  <a:lnTo>
                    <a:pt x="317877" y="36829"/>
                  </a:lnTo>
                  <a:lnTo>
                    <a:pt x="335349" y="26669"/>
                  </a:lnTo>
                  <a:lnTo>
                    <a:pt x="362785" y="20319"/>
                  </a:lnTo>
                  <a:lnTo>
                    <a:pt x="398805" y="17779"/>
                  </a:lnTo>
                  <a:lnTo>
                    <a:pt x="483984" y="17779"/>
                  </a:lnTo>
                  <a:lnTo>
                    <a:pt x="469595" y="11429"/>
                  </a:lnTo>
                  <a:lnTo>
                    <a:pt x="454237" y="6349"/>
                  </a:lnTo>
                  <a:lnTo>
                    <a:pt x="437029" y="2539"/>
                  </a:lnTo>
                  <a:lnTo>
                    <a:pt x="398805" y="0"/>
                  </a:lnTo>
                  <a:close/>
                </a:path>
                <a:path w="603250" h="487679">
                  <a:moveTo>
                    <a:pt x="393205" y="149859"/>
                  </a:moveTo>
                  <a:lnTo>
                    <a:pt x="329744" y="149859"/>
                  </a:lnTo>
                  <a:lnTo>
                    <a:pt x="342432" y="151129"/>
                  </a:lnTo>
                  <a:lnTo>
                    <a:pt x="354990" y="153669"/>
                  </a:lnTo>
                  <a:lnTo>
                    <a:pt x="375742" y="160019"/>
                  </a:lnTo>
                  <a:lnTo>
                    <a:pt x="381563" y="162559"/>
                  </a:lnTo>
                  <a:lnTo>
                    <a:pt x="385687" y="167639"/>
                  </a:lnTo>
                  <a:lnTo>
                    <a:pt x="387738" y="172719"/>
                  </a:lnTo>
                  <a:lnTo>
                    <a:pt x="387337" y="179069"/>
                  </a:lnTo>
                  <a:lnTo>
                    <a:pt x="342455" y="193039"/>
                  </a:lnTo>
                  <a:lnTo>
                    <a:pt x="334837" y="194309"/>
                  </a:lnTo>
                  <a:lnTo>
                    <a:pt x="308751" y="226059"/>
                  </a:lnTo>
                  <a:lnTo>
                    <a:pt x="308851" y="233679"/>
                  </a:lnTo>
                  <a:lnTo>
                    <a:pt x="332927" y="264159"/>
                  </a:lnTo>
                  <a:lnTo>
                    <a:pt x="340839" y="265429"/>
                  </a:lnTo>
                  <a:lnTo>
                    <a:pt x="349097" y="265429"/>
                  </a:lnTo>
                  <a:lnTo>
                    <a:pt x="411772" y="257809"/>
                  </a:lnTo>
                  <a:lnTo>
                    <a:pt x="425115" y="255269"/>
                  </a:lnTo>
                  <a:lnTo>
                    <a:pt x="431658" y="252729"/>
                  </a:lnTo>
                  <a:lnTo>
                    <a:pt x="438086" y="251459"/>
                  </a:lnTo>
                  <a:lnTo>
                    <a:pt x="444811" y="248919"/>
                  </a:lnTo>
                  <a:lnTo>
                    <a:pt x="341185" y="248919"/>
                  </a:lnTo>
                  <a:lnTo>
                    <a:pt x="335533" y="246379"/>
                  </a:lnTo>
                  <a:lnTo>
                    <a:pt x="328409" y="240029"/>
                  </a:lnTo>
                  <a:lnTo>
                    <a:pt x="326555" y="236219"/>
                  </a:lnTo>
                  <a:lnTo>
                    <a:pt x="325818" y="228599"/>
                  </a:lnTo>
                  <a:lnTo>
                    <a:pt x="326059" y="226059"/>
                  </a:lnTo>
                  <a:lnTo>
                    <a:pt x="326745" y="224789"/>
                  </a:lnTo>
                  <a:lnTo>
                    <a:pt x="508703" y="224789"/>
                  </a:lnTo>
                  <a:lnTo>
                    <a:pt x="512066" y="223519"/>
                  </a:lnTo>
                  <a:lnTo>
                    <a:pt x="460768" y="223519"/>
                  </a:lnTo>
                  <a:lnTo>
                    <a:pt x="460768" y="218439"/>
                  </a:lnTo>
                  <a:lnTo>
                    <a:pt x="383297" y="218439"/>
                  </a:lnTo>
                  <a:lnTo>
                    <a:pt x="368392" y="217169"/>
                  </a:lnTo>
                  <a:lnTo>
                    <a:pt x="354424" y="214629"/>
                  </a:lnTo>
                  <a:lnTo>
                    <a:pt x="341731" y="210819"/>
                  </a:lnTo>
                  <a:lnTo>
                    <a:pt x="342899" y="210819"/>
                  </a:lnTo>
                  <a:lnTo>
                    <a:pt x="373481" y="209549"/>
                  </a:lnTo>
                  <a:lnTo>
                    <a:pt x="381711" y="208279"/>
                  </a:lnTo>
                  <a:lnTo>
                    <a:pt x="389470" y="205739"/>
                  </a:lnTo>
                  <a:lnTo>
                    <a:pt x="395325" y="199389"/>
                  </a:lnTo>
                  <a:lnTo>
                    <a:pt x="397243" y="196849"/>
                  </a:lnTo>
                  <a:lnTo>
                    <a:pt x="398906" y="195579"/>
                  </a:lnTo>
                  <a:lnTo>
                    <a:pt x="400773" y="191769"/>
                  </a:lnTo>
                  <a:lnTo>
                    <a:pt x="401218" y="191769"/>
                  </a:lnTo>
                  <a:lnTo>
                    <a:pt x="401624" y="190499"/>
                  </a:lnTo>
                  <a:lnTo>
                    <a:pt x="412491" y="190499"/>
                  </a:lnTo>
                  <a:lnTo>
                    <a:pt x="443420" y="186689"/>
                  </a:lnTo>
                  <a:lnTo>
                    <a:pt x="460768" y="186689"/>
                  </a:lnTo>
                  <a:lnTo>
                    <a:pt x="460768" y="182879"/>
                  </a:lnTo>
                  <a:lnTo>
                    <a:pt x="467988" y="180339"/>
                  </a:lnTo>
                  <a:lnTo>
                    <a:pt x="474586" y="177799"/>
                  </a:lnTo>
                  <a:lnTo>
                    <a:pt x="480546" y="173989"/>
                  </a:lnTo>
                  <a:lnTo>
                    <a:pt x="483198" y="172719"/>
                  </a:lnTo>
                  <a:lnTo>
                    <a:pt x="405142" y="172719"/>
                  </a:lnTo>
                  <a:lnTo>
                    <a:pt x="403311" y="163829"/>
                  </a:lnTo>
                  <a:lnTo>
                    <a:pt x="399246" y="156209"/>
                  </a:lnTo>
                  <a:lnTo>
                    <a:pt x="393205" y="149859"/>
                  </a:lnTo>
                  <a:close/>
                </a:path>
                <a:path w="603250" h="487679">
                  <a:moveTo>
                    <a:pt x="485164" y="233679"/>
                  </a:moveTo>
                  <a:lnTo>
                    <a:pt x="435343" y="233679"/>
                  </a:lnTo>
                  <a:lnTo>
                    <a:pt x="424802" y="237489"/>
                  </a:lnTo>
                  <a:lnTo>
                    <a:pt x="417271" y="238759"/>
                  </a:lnTo>
                  <a:lnTo>
                    <a:pt x="341185" y="248919"/>
                  </a:lnTo>
                  <a:lnTo>
                    <a:pt x="444811" y="248919"/>
                  </a:lnTo>
                  <a:lnTo>
                    <a:pt x="485164" y="233679"/>
                  </a:lnTo>
                  <a:close/>
                </a:path>
                <a:path w="603250" h="487679">
                  <a:moveTo>
                    <a:pt x="508703" y="224789"/>
                  </a:moveTo>
                  <a:lnTo>
                    <a:pt x="326745" y="224789"/>
                  </a:lnTo>
                  <a:lnTo>
                    <a:pt x="342191" y="229869"/>
                  </a:lnTo>
                  <a:lnTo>
                    <a:pt x="359660" y="232409"/>
                  </a:lnTo>
                  <a:lnTo>
                    <a:pt x="378687" y="234949"/>
                  </a:lnTo>
                  <a:lnTo>
                    <a:pt x="398805" y="236219"/>
                  </a:lnTo>
                  <a:lnTo>
                    <a:pt x="408205" y="236219"/>
                  </a:lnTo>
                  <a:lnTo>
                    <a:pt x="417460" y="234949"/>
                  </a:lnTo>
                  <a:lnTo>
                    <a:pt x="426521" y="234949"/>
                  </a:lnTo>
                  <a:lnTo>
                    <a:pt x="435343" y="233679"/>
                  </a:lnTo>
                  <a:lnTo>
                    <a:pt x="485164" y="233679"/>
                  </a:lnTo>
                  <a:lnTo>
                    <a:pt x="508703" y="224789"/>
                  </a:lnTo>
                  <a:close/>
                </a:path>
                <a:path w="603250" h="487679">
                  <a:moveTo>
                    <a:pt x="503195" y="171449"/>
                  </a:moveTo>
                  <a:lnTo>
                    <a:pt x="485851" y="171449"/>
                  </a:lnTo>
                  <a:lnTo>
                    <a:pt x="485851" y="214629"/>
                  </a:lnTo>
                  <a:lnTo>
                    <a:pt x="460768" y="223519"/>
                  </a:lnTo>
                  <a:lnTo>
                    <a:pt x="512066" y="223519"/>
                  </a:lnTo>
                  <a:lnTo>
                    <a:pt x="552418" y="208279"/>
                  </a:lnTo>
                  <a:lnTo>
                    <a:pt x="503199" y="208279"/>
                  </a:lnTo>
                  <a:lnTo>
                    <a:pt x="503195" y="171449"/>
                  </a:lnTo>
                  <a:close/>
                </a:path>
                <a:path w="603250" h="487679">
                  <a:moveTo>
                    <a:pt x="460768" y="186689"/>
                  </a:moveTo>
                  <a:lnTo>
                    <a:pt x="443420" y="186689"/>
                  </a:lnTo>
                  <a:lnTo>
                    <a:pt x="443420" y="214629"/>
                  </a:lnTo>
                  <a:lnTo>
                    <a:pt x="410523" y="218439"/>
                  </a:lnTo>
                  <a:lnTo>
                    <a:pt x="460768" y="218439"/>
                  </a:lnTo>
                  <a:lnTo>
                    <a:pt x="460768" y="186689"/>
                  </a:lnTo>
                  <a:close/>
                </a:path>
                <a:path w="603250" h="487679">
                  <a:moveTo>
                    <a:pt x="581564" y="182879"/>
                  </a:moveTo>
                  <a:lnTo>
                    <a:pt x="573910" y="182879"/>
                  </a:lnTo>
                  <a:lnTo>
                    <a:pt x="566280" y="184149"/>
                  </a:lnTo>
                  <a:lnTo>
                    <a:pt x="503199" y="208279"/>
                  </a:lnTo>
                  <a:lnTo>
                    <a:pt x="552418" y="208279"/>
                  </a:lnTo>
                  <a:lnTo>
                    <a:pt x="575957" y="199389"/>
                  </a:lnTo>
                  <a:lnTo>
                    <a:pt x="600987" y="199389"/>
                  </a:lnTo>
                  <a:lnTo>
                    <a:pt x="595020" y="190499"/>
                  </a:lnTo>
                  <a:lnTo>
                    <a:pt x="588761" y="186689"/>
                  </a:lnTo>
                  <a:lnTo>
                    <a:pt x="581564" y="182879"/>
                  </a:lnTo>
                  <a:close/>
                </a:path>
                <a:path w="603250" h="487679">
                  <a:moveTo>
                    <a:pt x="460768" y="140969"/>
                  </a:moveTo>
                  <a:lnTo>
                    <a:pt x="443420" y="140969"/>
                  </a:lnTo>
                  <a:lnTo>
                    <a:pt x="443420" y="168909"/>
                  </a:lnTo>
                  <a:lnTo>
                    <a:pt x="415179" y="172719"/>
                  </a:lnTo>
                  <a:lnTo>
                    <a:pt x="483198" y="172719"/>
                  </a:lnTo>
                  <a:lnTo>
                    <a:pt x="485851" y="171449"/>
                  </a:lnTo>
                  <a:lnTo>
                    <a:pt x="503195" y="171449"/>
                  </a:lnTo>
                  <a:lnTo>
                    <a:pt x="503194" y="163829"/>
                  </a:lnTo>
                  <a:lnTo>
                    <a:pt x="460768" y="163829"/>
                  </a:lnTo>
                  <a:lnTo>
                    <a:pt x="460768" y="140969"/>
                  </a:lnTo>
                  <a:close/>
                </a:path>
                <a:path w="603250" h="487679">
                  <a:moveTo>
                    <a:pt x="503190" y="125729"/>
                  </a:moveTo>
                  <a:lnTo>
                    <a:pt x="485851" y="125729"/>
                  </a:lnTo>
                  <a:lnTo>
                    <a:pt x="485851" y="144779"/>
                  </a:lnTo>
                  <a:lnTo>
                    <a:pt x="484344" y="149859"/>
                  </a:lnTo>
                  <a:lnTo>
                    <a:pt x="479744" y="154939"/>
                  </a:lnTo>
                  <a:lnTo>
                    <a:pt x="471926" y="158749"/>
                  </a:lnTo>
                  <a:lnTo>
                    <a:pt x="460768" y="163829"/>
                  </a:lnTo>
                  <a:lnTo>
                    <a:pt x="503194" y="163829"/>
                  </a:lnTo>
                  <a:lnTo>
                    <a:pt x="503190" y="125729"/>
                  </a:lnTo>
                  <a:close/>
                </a:path>
                <a:path w="603250" h="487679">
                  <a:moveTo>
                    <a:pt x="374788" y="125729"/>
                  </a:moveTo>
                  <a:lnTo>
                    <a:pt x="311746" y="125729"/>
                  </a:lnTo>
                  <a:lnTo>
                    <a:pt x="315340" y="128269"/>
                  </a:lnTo>
                  <a:lnTo>
                    <a:pt x="319455" y="130809"/>
                  </a:lnTo>
                  <a:lnTo>
                    <a:pt x="324091" y="132079"/>
                  </a:lnTo>
                  <a:lnTo>
                    <a:pt x="472825" y="132079"/>
                  </a:lnTo>
                  <a:lnTo>
                    <a:pt x="475843" y="130809"/>
                  </a:lnTo>
                  <a:lnTo>
                    <a:pt x="481279" y="128269"/>
                  </a:lnTo>
                  <a:lnTo>
                    <a:pt x="398805" y="128269"/>
                  </a:lnTo>
                  <a:lnTo>
                    <a:pt x="374788" y="125729"/>
                  </a:lnTo>
                  <a:close/>
                </a:path>
                <a:path w="603250" h="487679">
                  <a:moveTo>
                    <a:pt x="460768" y="86359"/>
                  </a:moveTo>
                  <a:lnTo>
                    <a:pt x="443420" y="86359"/>
                  </a:lnTo>
                  <a:lnTo>
                    <a:pt x="443420" y="123189"/>
                  </a:lnTo>
                  <a:lnTo>
                    <a:pt x="433531" y="125729"/>
                  </a:lnTo>
                  <a:lnTo>
                    <a:pt x="422770" y="126999"/>
                  </a:lnTo>
                  <a:lnTo>
                    <a:pt x="411180" y="126999"/>
                  </a:lnTo>
                  <a:lnTo>
                    <a:pt x="398805" y="128269"/>
                  </a:lnTo>
                  <a:lnTo>
                    <a:pt x="481279" y="128269"/>
                  </a:lnTo>
                  <a:lnTo>
                    <a:pt x="485851" y="125729"/>
                  </a:lnTo>
                  <a:lnTo>
                    <a:pt x="503190" y="125729"/>
                  </a:lnTo>
                  <a:lnTo>
                    <a:pt x="503189" y="118109"/>
                  </a:lnTo>
                  <a:lnTo>
                    <a:pt x="460768" y="118109"/>
                  </a:lnTo>
                  <a:lnTo>
                    <a:pt x="460768" y="86359"/>
                  </a:lnTo>
                  <a:close/>
                </a:path>
                <a:path w="603250" h="487679">
                  <a:moveTo>
                    <a:pt x="503186" y="71119"/>
                  </a:moveTo>
                  <a:lnTo>
                    <a:pt x="485851" y="71119"/>
                  </a:lnTo>
                  <a:lnTo>
                    <a:pt x="485851" y="100329"/>
                  </a:lnTo>
                  <a:lnTo>
                    <a:pt x="484189" y="104139"/>
                  </a:lnTo>
                  <a:lnTo>
                    <a:pt x="479329" y="109219"/>
                  </a:lnTo>
                  <a:lnTo>
                    <a:pt x="471460" y="114299"/>
                  </a:lnTo>
                  <a:lnTo>
                    <a:pt x="460768" y="118109"/>
                  </a:lnTo>
                  <a:lnTo>
                    <a:pt x="503189" y="118109"/>
                  </a:lnTo>
                  <a:lnTo>
                    <a:pt x="503186" y="71119"/>
                  </a:lnTo>
                  <a:close/>
                </a:path>
                <a:path w="603250" h="487679">
                  <a:moveTo>
                    <a:pt x="362785" y="71119"/>
                  </a:moveTo>
                  <a:lnTo>
                    <a:pt x="311746" y="71119"/>
                  </a:lnTo>
                  <a:lnTo>
                    <a:pt x="316331" y="74929"/>
                  </a:lnTo>
                  <a:lnTo>
                    <a:pt x="360572" y="87629"/>
                  </a:lnTo>
                  <a:lnTo>
                    <a:pt x="398805" y="91439"/>
                  </a:lnTo>
                  <a:lnTo>
                    <a:pt x="410468" y="90169"/>
                  </a:lnTo>
                  <a:lnTo>
                    <a:pt x="421851" y="90169"/>
                  </a:lnTo>
                  <a:lnTo>
                    <a:pt x="432865" y="88899"/>
                  </a:lnTo>
                  <a:lnTo>
                    <a:pt x="443420" y="86359"/>
                  </a:lnTo>
                  <a:lnTo>
                    <a:pt x="460768" y="86359"/>
                  </a:lnTo>
                  <a:lnTo>
                    <a:pt x="460768" y="82549"/>
                  </a:lnTo>
                  <a:lnTo>
                    <a:pt x="463829" y="81279"/>
                  </a:lnTo>
                  <a:lnTo>
                    <a:pt x="466775" y="80009"/>
                  </a:lnTo>
                  <a:lnTo>
                    <a:pt x="469595" y="80009"/>
                  </a:lnTo>
                  <a:lnTo>
                    <a:pt x="475843" y="77469"/>
                  </a:lnTo>
                  <a:lnTo>
                    <a:pt x="481279" y="74929"/>
                  </a:lnTo>
                  <a:lnTo>
                    <a:pt x="482803" y="73659"/>
                  </a:lnTo>
                  <a:lnTo>
                    <a:pt x="398805" y="73659"/>
                  </a:lnTo>
                  <a:lnTo>
                    <a:pt x="362785" y="71119"/>
                  </a:lnTo>
                  <a:close/>
                </a:path>
                <a:path w="603250" h="487679">
                  <a:moveTo>
                    <a:pt x="483984" y="17779"/>
                  </a:moveTo>
                  <a:lnTo>
                    <a:pt x="398805" y="17779"/>
                  </a:lnTo>
                  <a:lnTo>
                    <a:pt x="434809" y="20319"/>
                  </a:lnTo>
                  <a:lnTo>
                    <a:pt x="462235" y="26669"/>
                  </a:lnTo>
                  <a:lnTo>
                    <a:pt x="479708" y="36829"/>
                  </a:lnTo>
                  <a:lnTo>
                    <a:pt x="485851" y="45719"/>
                  </a:lnTo>
                  <a:lnTo>
                    <a:pt x="483450" y="50799"/>
                  </a:lnTo>
                  <a:lnTo>
                    <a:pt x="476524" y="57149"/>
                  </a:lnTo>
                  <a:lnTo>
                    <a:pt x="465400" y="62229"/>
                  </a:lnTo>
                  <a:lnTo>
                    <a:pt x="450405" y="67309"/>
                  </a:lnTo>
                  <a:lnTo>
                    <a:pt x="449440" y="67309"/>
                  </a:lnTo>
                  <a:lnTo>
                    <a:pt x="438531" y="69849"/>
                  </a:lnTo>
                  <a:lnTo>
                    <a:pt x="426408" y="72389"/>
                  </a:lnTo>
                  <a:lnTo>
                    <a:pt x="413142" y="73659"/>
                  </a:lnTo>
                  <a:lnTo>
                    <a:pt x="482803" y="73659"/>
                  </a:lnTo>
                  <a:lnTo>
                    <a:pt x="485851" y="71119"/>
                  </a:lnTo>
                  <a:lnTo>
                    <a:pt x="503186" y="71119"/>
                  </a:lnTo>
                  <a:lnTo>
                    <a:pt x="503186" y="45719"/>
                  </a:lnTo>
                  <a:lnTo>
                    <a:pt x="500984" y="35559"/>
                  </a:lnTo>
                  <a:lnTo>
                    <a:pt x="494515" y="26669"/>
                  </a:lnTo>
                  <a:lnTo>
                    <a:pt x="483984" y="177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10052050" y="0"/>
              <a:ext cx="6350" cy="7772400"/>
            </a:xfrm>
            <a:custGeom>
              <a:avLst/>
              <a:gdLst/>
              <a:ahLst/>
              <a:cxnLst/>
              <a:rect l="l" t="t" r="r" b="b"/>
              <a:pathLst>
                <a:path w="6350" h="7772400">
                  <a:moveTo>
                    <a:pt x="0" y="0"/>
                  </a:moveTo>
                  <a:lnTo>
                    <a:pt x="0" y="7772400"/>
                  </a:lnTo>
                  <a:lnTo>
                    <a:pt x="6350" y="7772400"/>
                  </a:lnTo>
                  <a:lnTo>
                    <a:pt x="63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" name="object 35" descr=""/>
          <p:cNvSpPr txBox="1"/>
          <p:nvPr/>
        </p:nvSpPr>
        <p:spPr>
          <a:xfrm>
            <a:off x="331114" y="7315200"/>
            <a:ext cx="137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30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0" y="3959352"/>
            <a:ext cx="0" cy="3813175"/>
          </a:xfrm>
          <a:custGeom>
            <a:avLst/>
            <a:gdLst/>
            <a:ahLst/>
            <a:cxnLst/>
            <a:rect l="l" t="t" r="r" b="b"/>
            <a:pathLst>
              <a:path w="0" h="3813175">
                <a:moveTo>
                  <a:pt x="0" y="0"/>
                </a:moveTo>
                <a:lnTo>
                  <a:pt x="0" y="3813048"/>
                </a:lnTo>
                <a:lnTo>
                  <a:pt x="0" y="0"/>
                </a:lnTo>
                <a:close/>
              </a:path>
            </a:pathLst>
          </a:custGeom>
          <a:solidFill>
            <a:srgbClr val="5C57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 descr=""/>
          <p:cNvSpPr/>
          <p:nvPr/>
        </p:nvSpPr>
        <p:spPr>
          <a:xfrm>
            <a:off x="6505956" y="0"/>
            <a:ext cx="3552825" cy="7772400"/>
          </a:xfrm>
          <a:custGeom>
            <a:avLst/>
            <a:gdLst/>
            <a:ahLst/>
            <a:cxnLst/>
            <a:rect l="l" t="t" r="r" b="b"/>
            <a:pathLst>
              <a:path w="3552825" h="7772400">
                <a:moveTo>
                  <a:pt x="3552444" y="0"/>
                </a:moveTo>
                <a:lnTo>
                  <a:pt x="0" y="0"/>
                </a:lnTo>
                <a:lnTo>
                  <a:pt x="0" y="7772400"/>
                </a:lnTo>
                <a:lnTo>
                  <a:pt x="3552444" y="7772400"/>
                </a:lnTo>
                <a:lnTo>
                  <a:pt x="3552444" y="0"/>
                </a:lnTo>
                <a:close/>
              </a:path>
            </a:pathLst>
          </a:custGeom>
          <a:solidFill>
            <a:srgbClr val="E563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6845300" y="756221"/>
            <a:ext cx="2533015" cy="60896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2100"/>
              </a:lnSpc>
              <a:spcBef>
                <a:spcPts val="100"/>
              </a:spcBef>
            </a:pPr>
            <a:r>
              <a:rPr dirty="0" sz="2900" spc="-135" i="1">
                <a:solidFill>
                  <a:srgbClr val="FFFFFF"/>
                </a:solidFill>
                <a:latin typeface="Trebuchet MS"/>
                <a:cs typeface="Trebuchet MS"/>
              </a:rPr>
              <a:t>“Investing</a:t>
            </a:r>
            <a:r>
              <a:rPr dirty="0" sz="2900" spc="-17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25" i="1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dirty="0" sz="2900" spc="-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165" i="1">
                <a:solidFill>
                  <a:srgbClr val="FFFFFF"/>
                </a:solidFill>
                <a:latin typeface="Trebuchet MS"/>
                <a:cs typeface="Trebuchet MS"/>
              </a:rPr>
              <a:t>HCC’s</a:t>
            </a:r>
            <a:r>
              <a:rPr dirty="0" sz="2900" spc="-18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10" i="1">
                <a:solidFill>
                  <a:srgbClr val="FFFFFF"/>
                </a:solidFill>
                <a:latin typeface="Trebuchet MS"/>
                <a:cs typeface="Trebuchet MS"/>
              </a:rPr>
              <a:t>students </a:t>
            </a:r>
            <a:r>
              <a:rPr dirty="0" sz="2900" spc="-55" i="1">
                <a:solidFill>
                  <a:srgbClr val="FFFFFF"/>
                </a:solidFill>
                <a:latin typeface="Trebuchet MS"/>
                <a:cs typeface="Trebuchet MS"/>
              </a:rPr>
              <a:t>is</a:t>
            </a:r>
            <a:r>
              <a:rPr dirty="0" sz="2900" spc="-1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125" i="1">
                <a:solidFill>
                  <a:srgbClr val="FFFFFF"/>
                </a:solidFill>
                <a:latin typeface="Trebuchet MS"/>
                <a:cs typeface="Trebuchet MS"/>
              </a:rPr>
              <a:t>investing</a:t>
            </a:r>
            <a:r>
              <a:rPr dirty="0" sz="2900" spc="-1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25" i="1">
                <a:solidFill>
                  <a:srgbClr val="FFFFFF"/>
                </a:solidFill>
                <a:latin typeface="Trebuchet MS"/>
                <a:cs typeface="Trebuchet MS"/>
              </a:rPr>
              <a:t>in </a:t>
            </a:r>
            <a:r>
              <a:rPr dirty="0" sz="2900" spc="-140" i="1">
                <a:solidFill>
                  <a:srgbClr val="FFFFFF"/>
                </a:solidFill>
                <a:latin typeface="Trebuchet MS"/>
                <a:cs typeface="Trebuchet MS"/>
              </a:rPr>
              <a:t>Houston.</a:t>
            </a:r>
            <a:r>
              <a:rPr dirty="0" sz="2900" spc="-1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190" i="1">
                <a:solidFill>
                  <a:srgbClr val="FFFFFF"/>
                </a:solidFill>
                <a:latin typeface="Trebuchet MS"/>
                <a:cs typeface="Trebuchet MS"/>
              </a:rPr>
              <a:t>We </a:t>
            </a:r>
            <a:r>
              <a:rPr dirty="0" sz="2900" spc="-55" i="1">
                <a:solidFill>
                  <a:srgbClr val="FFFFFF"/>
                </a:solidFill>
                <a:latin typeface="Trebuchet MS"/>
                <a:cs typeface="Trebuchet MS"/>
              </a:rPr>
              <a:t>are </a:t>
            </a:r>
            <a:r>
              <a:rPr dirty="0" sz="2900" spc="-140" i="1">
                <a:solidFill>
                  <a:srgbClr val="FFFFFF"/>
                </a:solidFill>
                <a:latin typeface="Trebuchet MS"/>
                <a:cs typeface="Trebuchet MS"/>
              </a:rPr>
              <a:t>proud</a:t>
            </a:r>
            <a:r>
              <a:rPr dirty="0" sz="2900" spc="-204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17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2900" spc="-2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135" i="1">
                <a:solidFill>
                  <a:srgbClr val="FFFFFF"/>
                </a:solidFill>
                <a:latin typeface="Trebuchet MS"/>
                <a:cs typeface="Trebuchet MS"/>
              </a:rPr>
              <a:t>partner </a:t>
            </a:r>
            <a:r>
              <a:rPr dirty="0" sz="2900" spc="-225" i="1">
                <a:solidFill>
                  <a:srgbClr val="FFFFFF"/>
                </a:solidFill>
                <a:latin typeface="Trebuchet MS"/>
                <a:cs typeface="Trebuchet MS"/>
              </a:rPr>
              <a:t>with</a:t>
            </a:r>
            <a:r>
              <a:rPr dirty="0" sz="2900" spc="-2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150" i="1">
                <a:solidFill>
                  <a:srgbClr val="FFFFFF"/>
                </a:solidFill>
                <a:latin typeface="Trebuchet MS"/>
                <a:cs typeface="Trebuchet MS"/>
              </a:rPr>
              <a:t>HCC</a:t>
            </a:r>
            <a:r>
              <a:rPr dirty="0" sz="2900" spc="-20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25" i="1">
                <a:solidFill>
                  <a:srgbClr val="FFFFFF"/>
                </a:solidFill>
                <a:latin typeface="Trebuchet MS"/>
                <a:cs typeface="Trebuchet MS"/>
              </a:rPr>
              <a:t>and </a:t>
            </a:r>
            <a:r>
              <a:rPr dirty="0" sz="2900" spc="-204" i="1">
                <a:solidFill>
                  <a:srgbClr val="FFFFFF"/>
                </a:solidFill>
                <a:latin typeface="Trebuchet MS"/>
                <a:cs typeface="Trebuchet MS"/>
              </a:rPr>
              <a:t>their</a:t>
            </a:r>
            <a:r>
              <a:rPr dirty="0" sz="2900" spc="-1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10" i="1">
                <a:solidFill>
                  <a:srgbClr val="FFFFFF"/>
                </a:solidFill>
                <a:latin typeface="Trebuchet MS"/>
                <a:cs typeface="Trebuchet MS"/>
              </a:rPr>
              <a:t>students </a:t>
            </a:r>
            <a:r>
              <a:rPr dirty="0" sz="2900" spc="-17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2900" spc="-21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10" i="1">
                <a:solidFill>
                  <a:srgbClr val="FFFFFF"/>
                </a:solidFill>
                <a:latin typeface="Trebuchet MS"/>
                <a:cs typeface="Trebuchet MS"/>
              </a:rPr>
              <a:t>ensure </a:t>
            </a:r>
            <a:r>
              <a:rPr dirty="0" sz="2900" spc="-135" i="1">
                <a:solidFill>
                  <a:srgbClr val="FFFFFF"/>
                </a:solidFill>
                <a:latin typeface="Trebuchet MS"/>
                <a:cs typeface="Trebuchet MS"/>
              </a:rPr>
              <a:t>Houston’s</a:t>
            </a:r>
            <a:r>
              <a:rPr dirty="0" sz="2900" spc="-1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20" i="1">
                <a:solidFill>
                  <a:srgbClr val="FFFFFF"/>
                </a:solidFill>
                <a:latin typeface="Trebuchet MS"/>
                <a:cs typeface="Trebuchet MS"/>
              </a:rPr>
              <a:t>long- </a:t>
            </a:r>
            <a:r>
              <a:rPr dirty="0" sz="2900" spc="-175" i="1">
                <a:solidFill>
                  <a:srgbClr val="FFFFFF"/>
                </a:solidFill>
                <a:latin typeface="Trebuchet MS"/>
                <a:cs typeface="Trebuchet MS"/>
              </a:rPr>
              <a:t>term</a:t>
            </a:r>
            <a:r>
              <a:rPr dirty="0" sz="2900" spc="-19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900" spc="-10" i="1">
                <a:solidFill>
                  <a:srgbClr val="FFFFFF"/>
                </a:solidFill>
                <a:latin typeface="Trebuchet MS"/>
                <a:cs typeface="Trebuchet MS"/>
              </a:rPr>
              <a:t>economic success.”</a:t>
            </a:r>
            <a:endParaRPr sz="2900">
              <a:latin typeface="Trebuchet MS"/>
              <a:cs typeface="Trebuchet MS"/>
            </a:endParaRPr>
          </a:p>
          <a:p>
            <a:pPr marL="12700">
              <a:lnSpc>
                <a:spcPts val="1290"/>
              </a:lnSpc>
              <a:spcBef>
                <a:spcPts val="1660"/>
              </a:spcBef>
            </a:pPr>
            <a:r>
              <a:rPr dirty="0" sz="1100" b="1">
                <a:solidFill>
                  <a:srgbClr val="FFFFFF"/>
                </a:solidFill>
                <a:latin typeface="Calibri"/>
                <a:cs typeface="Calibri"/>
              </a:rPr>
              <a:t>Tracy</a:t>
            </a:r>
            <a:r>
              <a:rPr dirty="0" sz="1100" spc="40" b="1">
                <a:solidFill>
                  <a:srgbClr val="FFFFFF"/>
                </a:solidFill>
                <a:latin typeface="Calibri"/>
                <a:cs typeface="Calibri"/>
              </a:rPr>
              <a:t> Janda</a:t>
            </a:r>
            <a:endParaRPr sz="1100">
              <a:latin typeface="Calibri"/>
              <a:cs typeface="Calibri"/>
            </a:endParaRPr>
          </a:p>
          <a:p>
            <a:pPr marL="12700" marR="120650">
              <a:lnSpc>
                <a:spcPts val="960"/>
              </a:lnSpc>
            </a:pP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Community</a:t>
            </a:r>
            <a:r>
              <a:rPr dirty="0" sz="800" spc="5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Relations</a:t>
            </a:r>
            <a:r>
              <a:rPr dirty="0" sz="800" spc="6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Manager,</a:t>
            </a:r>
            <a:r>
              <a:rPr dirty="0" sz="800" spc="6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CenterPoint</a:t>
            </a:r>
            <a:r>
              <a:rPr dirty="0" sz="800" spc="5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>
                <a:solidFill>
                  <a:srgbClr val="FFFFFF"/>
                </a:solidFill>
                <a:latin typeface="Arial"/>
                <a:cs typeface="Arial"/>
              </a:rPr>
              <a:t>Energy </a:t>
            </a: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&amp;</a:t>
            </a:r>
            <a:r>
              <a:rPr dirty="0" sz="800" spc="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HCC</a:t>
            </a:r>
            <a:r>
              <a:rPr dirty="0" sz="800" spc="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Foundation</a:t>
            </a:r>
            <a:r>
              <a:rPr dirty="0" sz="800" spc="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Board</a:t>
            </a:r>
            <a:r>
              <a:rPr dirty="0" sz="800" spc="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>
                <a:solidFill>
                  <a:srgbClr val="FFFFFF"/>
                </a:solidFill>
                <a:latin typeface="Arial"/>
                <a:cs typeface="Arial"/>
              </a:rPr>
              <a:t>Member</a:t>
            </a:r>
            <a:endParaRPr sz="800">
              <a:latin typeface="Arial"/>
              <a:cs typeface="Arial"/>
            </a:endParaRPr>
          </a:p>
        </p:txBody>
      </p:sp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772858" y="912812"/>
          <a:ext cx="5116195" cy="55073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79650"/>
                <a:gridCol w="2833370"/>
              </a:tblGrid>
              <a:tr h="49339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0"/>
                        </a:spcBef>
                      </a:pPr>
                      <a:r>
                        <a:rPr dirty="0" sz="1600" spc="-155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GIFT</a:t>
                      </a:r>
                      <a:r>
                        <a:rPr dirty="0" sz="1600" spc="-204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600" spc="-1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VEHICLE</a:t>
                      </a:r>
                      <a:endParaRPr sz="1600">
                        <a:latin typeface="Tahoma"/>
                        <a:cs typeface="Tahoma"/>
                      </a:endParaRPr>
                    </a:p>
                  </a:txBody>
                  <a:tcPr marL="0" marR="0" marB="0" marT="123190">
                    <a:solidFill>
                      <a:srgbClr val="5C575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0"/>
                        </a:spcBef>
                      </a:pPr>
                      <a:r>
                        <a:rPr dirty="0" sz="1600" spc="-19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HOW</a:t>
                      </a:r>
                      <a:r>
                        <a:rPr dirty="0" sz="1600" spc="-204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600" spc="-195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TO</a:t>
                      </a:r>
                      <a:r>
                        <a:rPr dirty="0" sz="1600" spc="-204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600" spc="-95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MAKE</a:t>
                      </a:r>
                      <a:r>
                        <a:rPr dirty="0" sz="1600" spc="-20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600" spc="-14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THE</a:t>
                      </a:r>
                      <a:r>
                        <a:rPr dirty="0" sz="1600" spc="-204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1600" spc="-2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GIFT</a:t>
                      </a:r>
                      <a:endParaRPr sz="1600">
                        <a:latin typeface="Tahoma"/>
                        <a:cs typeface="Tahoma"/>
                      </a:endParaRPr>
                    </a:p>
                  </a:txBody>
                  <a:tcPr marL="0" marR="0" marB="0" marT="123190">
                    <a:solidFill>
                      <a:srgbClr val="5C575A"/>
                    </a:solidFill>
                  </a:tcPr>
                </a:tc>
              </a:tr>
              <a:tr h="716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100" spc="-20" b="1">
                          <a:latin typeface="Gill Sans MT"/>
                          <a:cs typeface="Gill Sans MT"/>
                        </a:rPr>
                        <a:t>Cash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27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B w="3175">
                      <a:solidFill>
                        <a:srgbClr val="000000"/>
                      </a:solidFill>
                      <a:prstDash val="solid"/>
                    </a:lnB>
                    <a:solidFill>
                      <a:srgbClr val="FCB52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Check</a:t>
                      </a:r>
                      <a:r>
                        <a:rPr dirty="0" sz="1100" spc="9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or</a:t>
                      </a:r>
                      <a:r>
                        <a:rPr dirty="0" sz="1100" spc="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credit</a:t>
                      </a:r>
                      <a:r>
                        <a:rPr dirty="0" sz="1100" spc="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2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card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27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6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63245" marR="556260" indent="42545">
                        <a:lnSpc>
                          <a:spcPct val="100000"/>
                        </a:lnSpc>
                      </a:pPr>
                      <a:r>
                        <a:rPr dirty="0" sz="1100" spc="-55" b="1">
                          <a:latin typeface="Gill Sans MT"/>
                          <a:cs typeface="Gill Sans MT"/>
                        </a:rPr>
                        <a:t>Transfer</a:t>
                      </a:r>
                      <a:r>
                        <a:rPr dirty="0" sz="1100" spc="5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b="1">
                          <a:latin typeface="Gill Sans MT"/>
                          <a:cs typeface="Gill Sans MT"/>
                        </a:rPr>
                        <a:t>of</a:t>
                      </a:r>
                      <a:r>
                        <a:rPr dirty="0" sz="1100" spc="10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10" b="1">
                          <a:latin typeface="Gill Sans MT"/>
                          <a:cs typeface="Gill Sans MT"/>
                        </a:rPr>
                        <a:t>Stock </a:t>
                      </a:r>
                      <a:r>
                        <a:rPr dirty="0" sz="1100" spc="-20" b="1">
                          <a:latin typeface="Gill Sans MT"/>
                          <a:cs typeface="Gill Sans MT"/>
                        </a:rPr>
                        <a:t>or</a:t>
                      </a:r>
                      <a:r>
                        <a:rPr dirty="0" sz="1100" spc="-55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45" b="1">
                          <a:latin typeface="Gill Sans MT"/>
                          <a:cs typeface="Gill Sans MT"/>
                        </a:rPr>
                        <a:t>Cryptocurrency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508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  <a:solidFill>
                      <a:srgbClr val="FCB525"/>
                    </a:solidFill>
                  </a:tcPr>
                </a:tc>
                <a:tc>
                  <a:txBody>
                    <a:bodyPr/>
                    <a:lstStyle/>
                    <a:p>
                      <a:pPr marL="154940" marR="147320" indent="271145">
                        <a:lnSpc>
                          <a:spcPct val="100000"/>
                        </a:lnSpc>
                        <a:spcBef>
                          <a:spcPts val="815"/>
                        </a:spcBef>
                      </a:pP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Transfer</a:t>
                      </a:r>
                      <a:r>
                        <a:rPr dirty="0" sz="1100" spc="4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stock</a:t>
                      </a:r>
                      <a:r>
                        <a:rPr dirty="0" sz="1100" spc="4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or</a:t>
                      </a:r>
                      <a:r>
                        <a:rPr dirty="0" sz="1100" spc="4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1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cryptocurrency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directly</a:t>
                      </a:r>
                      <a:r>
                        <a:rPr dirty="0" sz="1100" spc="8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to</a:t>
                      </a:r>
                      <a:r>
                        <a:rPr dirty="0" sz="1100" spc="8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r>
                        <a:rPr dirty="0" sz="1100" spc="8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HCC</a:t>
                      </a:r>
                      <a:r>
                        <a:rPr dirty="0" sz="1100" spc="8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5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Foundation;</a:t>
                      </a:r>
                      <a:r>
                        <a:rPr dirty="0" sz="1100" spc="8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1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Contact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  <a:p>
                      <a:pPr marL="770890">
                        <a:lnSpc>
                          <a:spcPct val="100000"/>
                        </a:lnSpc>
                      </a:pP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r>
                        <a:rPr dirty="0" sz="1100" spc="6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HCC</a:t>
                      </a:r>
                      <a:r>
                        <a:rPr dirty="0" sz="1100" spc="6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Foundation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0350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6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100" spc="-20" b="1">
                          <a:latin typeface="Gill Sans MT"/>
                          <a:cs typeface="Gill Sans MT"/>
                        </a:rPr>
                        <a:t>Life</a:t>
                      </a:r>
                      <a:r>
                        <a:rPr dirty="0" sz="1100" spc="-30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25" b="1">
                          <a:latin typeface="Gill Sans MT"/>
                          <a:cs typeface="Gill Sans MT"/>
                        </a:rPr>
                        <a:t>Insurance</a:t>
                      </a:r>
                      <a:r>
                        <a:rPr dirty="0" sz="1100" spc="-30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20" b="1">
                          <a:latin typeface="Gill Sans MT"/>
                          <a:cs typeface="Gill Sans MT"/>
                        </a:rPr>
                        <a:t>Gift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27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  <a:solidFill>
                      <a:srgbClr val="FCB525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27329" marR="220345">
                        <a:lnSpc>
                          <a:spcPct val="100000"/>
                        </a:lnSpc>
                        <a:spcBef>
                          <a:spcPts val="815"/>
                        </a:spcBef>
                      </a:pP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Gift</a:t>
                      </a:r>
                      <a:r>
                        <a:rPr dirty="0" sz="1100" spc="9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a</a:t>
                      </a:r>
                      <a:r>
                        <a:rPr dirty="0" sz="1100" spc="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policy</a:t>
                      </a:r>
                      <a:r>
                        <a:rPr dirty="0" sz="1100" spc="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with</a:t>
                      </a:r>
                      <a:r>
                        <a:rPr dirty="0" sz="1100" spc="9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r>
                        <a:rPr dirty="0" sz="1100" spc="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HCC</a:t>
                      </a:r>
                      <a:r>
                        <a:rPr dirty="0" sz="1100" spc="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Foundation </a:t>
                      </a:r>
                      <a:r>
                        <a:rPr dirty="0" sz="1100" spc="7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as</a:t>
                      </a:r>
                      <a:r>
                        <a:rPr dirty="0" sz="1100" spc="9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r>
                        <a:rPr dirty="0" sz="1100" spc="9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beneficiary;</a:t>
                      </a:r>
                      <a:r>
                        <a:rPr dirty="0" sz="1100" spc="9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Contact</a:t>
                      </a:r>
                      <a:r>
                        <a:rPr dirty="0" sz="1100" spc="9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2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HCC</a:t>
                      </a:r>
                      <a:r>
                        <a:rPr dirty="0" sz="1100" spc="-2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Foundation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0350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6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100" spc="-40" b="1">
                          <a:latin typeface="Gill Sans MT"/>
                          <a:cs typeface="Gill Sans MT"/>
                        </a:rPr>
                        <a:t>Donor</a:t>
                      </a:r>
                      <a:r>
                        <a:rPr dirty="0" sz="1100" spc="-10" b="1">
                          <a:latin typeface="Gill Sans MT"/>
                          <a:cs typeface="Gill Sans MT"/>
                        </a:rPr>
                        <a:t> Advised</a:t>
                      </a:r>
                      <a:r>
                        <a:rPr dirty="0" sz="1100" spc="-5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20" b="1">
                          <a:latin typeface="Gill Sans MT"/>
                          <a:cs typeface="Gill Sans MT"/>
                        </a:rPr>
                        <a:t>Fund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27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  <a:solidFill>
                      <a:srgbClr val="FCB525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79730" marR="372745">
                        <a:lnSpc>
                          <a:spcPct val="100000"/>
                        </a:lnSpc>
                        <a:spcBef>
                          <a:spcPts val="815"/>
                        </a:spcBef>
                      </a:pP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Direct</a:t>
                      </a:r>
                      <a:r>
                        <a:rPr dirty="0" sz="1100" spc="4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your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Donor</a:t>
                      </a:r>
                      <a:r>
                        <a:rPr dirty="0" sz="1100" spc="4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6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Advised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6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Fund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holder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to</a:t>
                      </a:r>
                      <a:r>
                        <a:rPr dirty="0" sz="1100" spc="5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6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make</a:t>
                      </a:r>
                      <a:r>
                        <a:rPr dirty="0" sz="1100" spc="5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9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a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6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specified</a:t>
                      </a:r>
                      <a:r>
                        <a:rPr dirty="0" sz="1100" spc="5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6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gift</a:t>
                      </a:r>
                      <a:r>
                        <a:rPr dirty="0" sz="1100" spc="5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2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to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r>
                        <a:rPr dirty="0" sz="1100" spc="6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HCC</a:t>
                      </a:r>
                      <a:r>
                        <a:rPr dirty="0" sz="1100" spc="6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Foundation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0350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6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62560" marR="154940" indent="152400">
                        <a:lnSpc>
                          <a:spcPts val="1080"/>
                        </a:lnSpc>
                      </a:pPr>
                      <a:r>
                        <a:rPr dirty="0" sz="1100" spc="-35" b="1">
                          <a:latin typeface="Gill Sans MT"/>
                          <a:cs typeface="Gill Sans MT"/>
                        </a:rPr>
                        <a:t>In-</a:t>
                      </a:r>
                      <a:r>
                        <a:rPr dirty="0" sz="1100" spc="-25" b="1">
                          <a:latin typeface="Gill Sans MT"/>
                          <a:cs typeface="Gill Sans MT"/>
                        </a:rPr>
                        <a:t>Kind </a:t>
                      </a:r>
                      <a:r>
                        <a:rPr dirty="0" sz="1100" spc="-10" b="1">
                          <a:latin typeface="Gill Sans MT"/>
                          <a:cs typeface="Gill Sans MT"/>
                        </a:rPr>
                        <a:t>Gift</a:t>
                      </a:r>
                      <a:r>
                        <a:rPr dirty="0" sz="1100" spc="-25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900" spc="-25" b="1">
                          <a:latin typeface="Gill Sans MT"/>
                          <a:cs typeface="Gill Sans MT"/>
                        </a:rPr>
                        <a:t>(such</a:t>
                      </a:r>
                      <a:r>
                        <a:rPr dirty="0" sz="900" spc="-20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900" b="1">
                          <a:latin typeface="Gill Sans MT"/>
                          <a:cs typeface="Gill Sans MT"/>
                        </a:rPr>
                        <a:t>as</a:t>
                      </a:r>
                      <a:r>
                        <a:rPr dirty="0" sz="900" spc="-20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900" spc="-10" b="1">
                          <a:latin typeface="Gill Sans MT"/>
                          <a:cs typeface="Gill Sans MT"/>
                        </a:rPr>
                        <a:t>teaching technology,</a:t>
                      </a:r>
                      <a:r>
                        <a:rPr dirty="0" sz="900" spc="-40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900" spc="-10" b="1">
                          <a:latin typeface="Gill Sans MT"/>
                          <a:cs typeface="Gill Sans MT"/>
                        </a:rPr>
                        <a:t>equipment,</a:t>
                      </a:r>
                      <a:r>
                        <a:rPr dirty="0" sz="900" spc="-35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900" spc="-10" b="1">
                          <a:latin typeface="Gill Sans MT"/>
                          <a:cs typeface="Gill Sans MT"/>
                        </a:rPr>
                        <a:t>vehicles,</a:t>
                      </a:r>
                      <a:r>
                        <a:rPr dirty="0" sz="900" spc="-35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900" spc="-30" b="1">
                          <a:latin typeface="Gill Sans MT"/>
                          <a:cs typeface="Gill Sans MT"/>
                        </a:rPr>
                        <a:t>etc.)</a:t>
                      </a:r>
                      <a:endParaRPr sz="900">
                        <a:latin typeface="Gill Sans MT"/>
                        <a:cs typeface="Gill Sans MT"/>
                      </a:endParaRPr>
                    </a:p>
                  </a:txBody>
                  <a:tcPr marL="0" marR="0" marB="0" marT="635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  <a:solidFill>
                      <a:srgbClr val="FCB52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Contact</a:t>
                      </a:r>
                      <a:r>
                        <a:rPr dirty="0" sz="1100" spc="11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r>
                        <a:rPr dirty="0" sz="1100" spc="114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HCC</a:t>
                      </a:r>
                      <a:r>
                        <a:rPr dirty="0" sz="1100" spc="11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Foundation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27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6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100" spc="-45" b="1">
                          <a:latin typeface="Gill Sans MT"/>
                          <a:cs typeface="Gill Sans MT"/>
                        </a:rPr>
                        <a:t>Retirement</a:t>
                      </a:r>
                      <a:r>
                        <a:rPr dirty="0" sz="1100" spc="-25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30" b="1">
                          <a:latin typeface="Gill Sans MT"/>
                          <a:cs typeface="Gill Sans MT"/>
                        </a:rPr>
                        <a:t>Plan</a:t>
                      </a:r>
                      <a:r>
                        <a:rPr dirty="0" sz="1100" spc="-20" b="1">
                          <a:latin typeface="Gill Sans MT"/>
                          <a:cs typeface="Gill Sans MT"/>
                        </a:rPr>
                        <a:t> Gift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27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  <a:solidFill>
                      <a:srgbClr val="FCB525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99085" marR="291465" indent="-63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dirty="0" sz="1100" spc="6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Name</a:t>
                      </a:r>
                      <a:r>
                        <a:rPr dirty="0" sz="1100" spc="3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r>
                        <a:rPr dirty="0" sz="1100" spc="3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HCC</a:t>
                      </a:r>
                      <a:r>
                        <a:rPr dirty="0" sz="1100" spc="3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6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Foundation</a:t>
                      </a:r>
                      <a:r>
                        <a:rPr dirty="0" sz="1100" spc="3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4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as 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beneficiary</a:t>
                      </a:r>
                      <a:r>
                        <a:rPr dirty="0" sz="1100" spc="14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of</a:t>
                      </a:r>
                      <a:r>
                        <a:rPr dirty="0" sz="1100" spc="14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r>
                        <a:rPr dirty="0" sz="1100" spc="14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remainder</a:t>
                      </a:r>
                      <a:r>
                        <a:rPr dirty="0" sz="1100" spc="14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of</a:t>
                      </a:r>
                      <a:r>
                        <a:rPr dirty="0" sz="1100" spc="14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2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retirement</a:t>
                      </a:r>
                      <a:r>
                        <a:rPr dirty="0" sz="1100" spc="114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assets</a:t>
                      </a:r>
                      <a:r>
                        <a:rPr dirty="0" sz="1100" spc="12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after</a:t>
                      </a:r>
                      <a:r>
                        <a:rPr dirty="0" sz="1100" spc="114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your</a:t>
                      </a:r>
                      <a:r>
                        <a:rPr dirty="0" sz="1100" spc="12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1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lifetime;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Contact</a:t>
                      </a:r>
                      <a:r>
                        <a:rPr dirty="0" sz="1100" spc="11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r>
                        <a:rPr dirty="0" sz="1100" spc="114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HCC</a:t>
                      </a:r>
                      <a:r>
                        <a:rPr dirty="0" sz="1100" spc="11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Foundation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968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62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100" b="1">
                          <a:latin typeface="Gill Sans MT"/>
                          <a:cs typeface="Gill Sans MT"/>
                        </a:rPr>
                        <a:t>Legacy</a:t>
                      </a:r>
                      <a:r>
                        <a:rPr dirty="0" sz="1100" spc="-40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b="1">
                          <a:latin typeface="Gill Sans MT"/>
                          <a:cs typeface="Gill Sans MT"/>
                        </a:rPr>
                        <a:t>and</a:t>
                      </a:r>
                      <a:r>
                        <a:rPr dirty="0" sz="1100" spc="-40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20" b="1">
                          <a:latin typeface="Gill Sans MT"/>
                          <a:cs typeface="Gill Sans MT"/>
                        </a:rPr>
                        <a:t>Planned</a:t>
                      </a:r>
                      <a:r>
                        <a:rPr dirty="0" sz="1100" spc="-40" b="1"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10" b="1">
                          <a:latin typeface="Gill Sans MT"/>
                          <a:cs typeface="Gill Sans MT"/>
                        </a:rPr>
                        <a:t>Gifts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27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  <a:solidFill>
                      <a:srgbClr val="FCB525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210820" marR="203200">
                        <a:lnSpc>
                          <a:spcPct val="100000"/>
                        </a:lnSpc>
                        <a:spcBef>
                          <a:spcPts val="815"/>
                        </a:spcBef>
                      </a:pPr>
                      <a:r>
                        <a:rPr dirty="0" sz="1100" spc="6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Name</a:t>
                      </a:r>
                      <a:r>
                        <a:rPr dirty="0" sz="1100" spc="4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HCC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6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Foundation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in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your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-2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will </a:t>
                      </a:r>
                      <a:r>
                        <a:rPr dirty="0" sz="1100" spc="7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as</a:t>
                      </a:r>
                      <a:r>
                        <a:rPr dirty="0" sz="1100" spc="45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beneficiary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of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your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4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assets/estate;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Contact</a:t>
                      </a:r>
                      <a:r>
                        <a:rPr dirty="0" sz="1100" spc="11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the</a:t>
                      </a:r>
                      <a:r>
                        <a:rPr dirty="0" sz="1100" spc="114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HCC</a:t>
                      </a:r>
                      <a:r>
                        <a:rPr dirty="0" sz="1100" spc="11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 </a:t>
                      </a:r>
                      <a:r>
                        <a:rPr dirty="0" sz="1100" spc="50">
                          <a:solidFill>
                            <a:srgbClr val="414042"/>
                          </a:solidFill>
                          <a:latin typeface="Gill Sans MT"/>
                          <a:cs typeface="Gill Sans MT"/>
                        </a:rPr>
                        <a:t>Foundation</a:t>
                      </a:r>
                      <a:endParaRPr sz="1100">
                        <a:latin typeface="Gill Sans MT"/>
                        <a:cs typeface="Gill Sans MT"/>
                      </a:endParaRPr>
                    </a:p>
                  </a:txBody>
                  <a:tcPr marL="0" marR="0" marB="0" marT="10350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 descr=""/>
          <p:cNvSpPr txBox="1"/>
          <p:nvPr/>
        </p:nvSpPr>
        <p:spPr>
          <a:xfrm>
            <a:off x="755395" y="6643946"/>
            <a:ext cx="4840605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>
                <a:solidFill>
                  <a:srgbClr val="5C575A"/>
                </a:solidFill>
                <a:latin typeface="Calibri"/>
                <a:cs typeface="Calibri"/>
              </a:rPr>
              <a:t>For</a:t>
            </a:r>
            <a:r>
              <a:rPr dirty="0" sz="1000" spc="13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5C575A"/>
                </a:solidFill>
                <a:latin typeface="Calibri"/>
                <a:cs typeface="Calibri"/>
              </a:rPr>
              <a:t>more</a:t>
            </a:r>
            <a:r>
              <a:rPr dirty="0" sz="1000" spc="13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5C575A"/>
                </a:solidFill>
                <a:latin typeface="Calibri"/>
                <a:cs typeface="Calibri"/>
              </a:rPr>
              <a:t>information,</a:t>
            </a:r>
            <a:r>
              <a:rPr dirty="0" sz="1000" spc="14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5C575A"/>
                </a:solidFill>
                <a:latin typeface="Calibri"/>
                <a:cs typeface="Calibri"/>
              </a:rPr>
              <a:t>contact</a:t>
            </a:r>
            <a:r>
              <a:rPr dirty="0" sz="1000" spc="13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5C575A"/>
                </a:solidFill>
                <a:latin typeface="Calibri"/>
                <a:cs typeface="Calibri"/>
              </a:rPr>
              <a:t>the</a:t>
            </a:r>
            <a:r>
              <a:rPr dirty="0" sz="1000" spc="14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5C575A"/>
                </a:solidFill>
                <a:latin typeface="Calibri"/>
                <a:cs typeface="Calibri"/>
              </a:rPr>
              <a:t>HCC</a:t>
            </a:r>
            <a:r>
              <a:rPr dirty="0" sz="1000" spc="13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5C575A"/>
                </a:solidFill>
                <a:latin typeface="Calibri"/>
                <a:cs typeface="Calibri"/>
              </a:rPr>
              <a:t>Foundation</a:t>
            </a:r>
            <a:r>
              <a:rPr dirty="0" sz="1000" spc="14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5C575A"/>
                </a:solidFill>
                <a:latin typeface="Calibri"/>
                <a:cs typeface="Calibri"/>
              </a:rPr>
              <a:t>at</a:t>
            </a:r>
            <a:r>
              <a:rPr dirty="0" sz="1000" spc="13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5C575A"/>
                </a:solidFill>
                <a:latin typeface="Calibri"/>
                <a:cs typeface="Calibri"/>
                <a:hlinkClick r:id="rId2"/>
              </a:rPr>
              <a:t>karen.schmidt2@hccs.edu</a:t>
            </a:r>
            <a:r>
              <a:rPr dirty="0" sz="1000" spc="140" b="1">
                <a:solidFill>
                  <a:srgbClr val="5C575A"/>
                </a:solidFill>
                <a:latin typeface="Calibri"/>
                <a:cs typeface="Calibri"/>
                <a:hlinkClick r:id="rId2"/>
              </a:rPr>
              <a:t> </a:t>
            </a:r>
            <a:r>
              <a:rPr dirty="0" sz="1000" b="1">
                <a:solidFill>
                  <a:srgbClr val="5C575A"/>
                </a:solidFill>
                <a:latin typeface="Calibri"/>
                <a:cs typeface="Calibri"/>
              </a:rPr>
              <a:t>or</a:t>
            </a:r>
            <a:r>
              <a:rPr dirty="0" sz="1000" spc="13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1000" spc="-20" b="1">
                <a:solidFill>
                  <a:srgbClr val="5C575A"/>
                </a:solidFill>
                <a:latin typeface="Calibri"/>
                <a:cs typeface="Calibri"/>
              </a:rPr>
              <a:t>call </a:t>
            </a:r>
            <a:r>
              <a:rPr dirty="0" sz="1000" spc="-10" b="1">
                <a:solidFill>
                  <a:srgbClr val="5C575A"/>
                </a:solidFill>
                <a:latin typeface="Calibri"/>
                <a:cs typeface="Calibri"/>
              </a:rPr>
              <a:t>713.718.8595.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9619245" y="7312456"/>
            <a:ext cx="13589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31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8" name="object 8" descr=""/>
          <p:cNvSpPr/>
          <p:nvPr/>
        </p:nvSpPr>
        <p:spPr>
          <a:xfrm>
            <a:off x="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7772400"/>
                </a:move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lnTo>
                  <a:pt x="0" y="777240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0" y="0"/>
            <a:ext cx="2971800" cy="7772400"/>
          </a:xfrm>
          <a:custGeom>
            <a:avLst/>
            <a:gdLst/>
            <a:ahLst/>
            <a:cxnLst/>
            <a:rect l="l" t="t" r="r" b="b"/>
            <a:pathLst>
              <a:path w="2971800" h="7772400">
                <a:moveTo>
                  <a:pt x="2971800" y="0"/>
                </a:moveTo>
                <a:lnTo>
                  <a:pt x="0" y="0"/>
                </a:lnTo>
                <a:lnTo>
                  <a:pt x="0" y="7772400"/>
                </a:lnTo>
                <a:lnTo>
                  <a:pt x="2971800" y="7772400"/>
                </a:lnTo>
                <a:lnTo>
                  <a:pt x="2971800" y="0"/>
                </a:lnTo>
                <a:close/>
              </a:path>
            </a:pathLst>
          </a:custGeom>
          <a:solidFill>
            <a:srgbClr val="FFB7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 descr=""/>
          <p:cNvSpPr txBox="1"/>
          <p:nvPr/>
        </p:nvSpPr>
        <p:spPr>
          <a:xfrm>
            <a:off x="3315715" y="1247140"/>
            <a:ext cx="1224915" cy="2205990"/>
          </a:xfrm>
          <a:prstGeom prst="rect">
            <a:avLst/>
          </a:prstGeom>
        </p:spPr>
        <p:txBody>
          <a:bodyPr wrap="square" lIns="0" tIns="254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1000" spc="-10" b="1">
                <a:solidFill>
                  <a:srgbClr val="FCB525"/>
                </a:solidFill>
                <a:latin typeface="Trebuchet MS"/>
                <a:cs typeface="Trebuchet MS"/>
              </a:rPr>
              <a:t>Officers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David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Regenbaum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Board</a:t>
            </a:r>
            <a:r>
              <a:rPr dirty="0" sz="700" spc="2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Chair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  <a:spcBef>
                <a:spcPts val="610"/>
              </a:spcBef>
            </a:pPr>
            <a:r>
              <a:rPr dirty="0" sz="1000">
                <a:latin typeface="Arial"/>
                <a:cs typeface="Arial"/>
              </a:rPr>
              <a:t>David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 </a:t>
            </a:r>
            <a:r>
              <a:rPr dirty="0" sz="1000" spc="-25">
                <a:latin typeface="Arial"/>
                <a:cs typeface="Arial"/>
              </a:rPr>
              <a:t>Itz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Vice Chair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of </a:t>
            </a:r>
            <a:r>
              <a:rPr dirty="0" sz="700" spc="-10">
                <a:latin typeface="Arial"/>
                <a:cs typeface="Arial"/>
              </a:rPr>
              <a:t>Governance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  <a:spcBef>
                <a:spcPts val="610"/>
              </a:spcBef>
            </a:pPr>
            <a:r>
              <a:rPr dirty="0" sz="1000" spc="-40">
                <a:latin typeface="Arial"/>
                <a:cs typeface="Arial"/>
              </a:rPr>
              <a:t>Ryan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McCauley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Vice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Chair</a:t>
            </a:r>
            <a:r>
              <a:rPr dirty="0" sz="700" spc="1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of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Fundraising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 spc="-25">
                <a:latin typeface="Arial"/>
                <a:cs typeface="Arial"/>
              </a:rPr>
              <a:t>and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700">
                <a:latin typeface="Arial"/>
                <a:cs typeface="Arial"/>
              </a:rPr>
              <a:t>Chair-</a:t>
            </a:r>
            <a:r>
              <a:rPr dirty="0" sz="700" spc="-10">
                <a:latin typeface="Arial"/>
                <a:cs typeface="Arial"/>
              </a:rPr>
              <a:t>Elect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  <a:spcBef>
                <a:spcPts val="610"/>
              </a:spcBef>
            </a:pPr>
            <a:r>
              <a:rPr dirty="0" sz="1000" spc="-25">
                <a:latin typeface="Arial"/>
                <a:cs typeface="Arial"/>
              </a:rPr>
              <a:t>Tracy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Janda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Vice</a:t>
            </a:r>
            <a:r>
              <a:rPr dirty="0" sz="700" spc="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Chair of</a:t>
            </a:r>
            <a:r>
              <a:rPr dirty="0" sz="700" spc="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Board</a:t>
            </a:r>
            <a:r>
              <a:rPr dirty="0" sz="700" spc="1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Relations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  <a:spcBef>
                <a:spcPts val="610"/>
              </a:spcBef>
            </a:pPr>
            <a:r>
              <a:rPr dirty="0" sz="1000" spc="-20">
                <a:latin typeface="Arial"/>
                <a:cs typeface="Arial"/>
              </a:rPr>
              <a:t>Cyrus </a:t>
            </a:r>
            <a:r>
              <a:rPr dirty="0" sz="1000" spc="-10">
                <a:latin typeface="Arial"/>
                <a:cs typeface="Arial"/>
              </a:rPr>
              <a:t>Irani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 spc="-10">
                <a:latin typeface="Arial"/>
                <a:cs typeface="Arial"/>
              </a:rPr>
              <a:t>Treasurer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  <a:spcBef>
                <a:spcPts val="610"/>
              </a:spcBef>
            </a:pP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Robert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Ford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 spc="-10">
                <a:latin typeface="Arial"/>
                <a:cs typeface="Arial"/>
              </a:rPr>
              <a:t>Secretary</a:t>
            </a:r>
            <a:endParaRPr sz="700">
              <a:latin typeface="Arial"/>
              <a:cs typeface="Arial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3315715" y="3549650"/>
            <a:ext cx="1426210" cy="3566160"/>
          </a:xfrm>
          <a:prstGeom prst="rect">
            <a:avLst/>
          </a:prstGeom>
        </p:spPr>
        <p:txBody>
          <a:bodyPr wrap="square" lIns="0" tIns="254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1000" spc="-10" b="1">
                <a:solidFill>
                  <a:srgbClr val="FCB525"/>
                </a:solidFill>
                <a:latin typeface="Arial"/>
                <a:cs typeface="Arial"/>
              </a:rPr>
              <a:t>Members</a:t>
            </a:r>
            <a:endParaRPr sz="1000">
              <a:latin typeface="Arial"/>
              <a:cs typeface="Arial"/>
            </a:endParaRPr>
          </a:p>
          <a:p>
            <a:pPr marL="12700" marR="328295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Deepika </a:t>
            </a:r>
            <a:r>
              <a:rPr dirty="0" sz="1000" spc="-20">
                <a:latin typeface="Arial"/>
                <a:cs typeface="Arial"/>
              </a:rPr>
              <a:t>Verma </a:t>
            </a:r>
            <a:r>
              <a:rPr dirty="0" sz="1000" spc="-10">
                <a:latin typeface="Arial"/>
                <a:cs typeface="Arial"/>
              </a:rPr>
              <a:t>Agarwal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dirty="0" sz="1000">
                <a:latin typeface="Arial"/>
                <a:cs typeface="Arial"/>
              </a:rPr>
              <a:t>Cecelia</a:t>
            </a:r>
            <a:r>
              <a:rPr dirty="0" sz="1000" spc="-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Allen</a:t>
            </a:r>
            <a:endParaRPr sz="1000">
              <a:latin typeface="Arial"/>
              <a:cs typeface="Arial"/>
            </a:endParaRPr>
          </a:p>
          <a:p>
            <a:pPr marL="12700" marR="90170">
              <a:lnSpc>
                <a:spcPct val="145800"/>
              </a:lnSpc>
            </a:pPr>
            <a:r>
              <a:rPr dirty="0" sz="1000" spc="-20">
                <a:latin typeface="Arial"/>
                <a:cs typeface="Arial"/>
              </a:rPr>
              <a:t>Festus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Adeleke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Amoye </a:t>
            </a:r>
            <a:r>
              <a:rPr dirty="0" sz="1000">
                <a:latin typeface="Arial"/>
                <a:cs typeface="Arial"/>
              </a:rPr>
              <a:t>Antrece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Baggétt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780"/>
              </a:lnSpc>
            </a:pPr>
            <a:r>
              <a:rPr dirty="0" sz="700">
                <a:latin typeface="Arial"/>
                <a:cs typeface="Arial"/>
              </a:rPr>
              <a:t>Faculty</a:t>
            </a:r>
            <a:r>
              <a:rPr dirty="0" sz="700" spc="2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Liaison</a:t>
            </a:r>
            <a:endParaRPr sz="700">
              <a:latin typeface="Arial"/>
              <a:cs typeface="Arial"/>
            </a:endParaRPr>
          </a:p>
          <a:p>
            <a:pPr marL="12700" marR="594360">
              <a:lnSpc>
                <a:spcPct val="145800"/>
              </a:lnSpc>
              <a:spcBef>
                <a:spcPts val="60"/>
              </a:spcBef>
            </a:pPr>
            <a:r>
              <a:rPr dirty="0" sz="1000">
                <a:latin typeface="Arial"/>
                <a:cs typeface="Arial"/>
              </a:rPr>
              <a:t>Karen</a:t>
            </a:r>
            <a:r>
              <a:rPr dirty="0" sz="1000" spc="-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Becerra </a:t>
            </a:r>
            <a:r>
              <a:rPr dirty="0" sz="1000" spc="-20">
                <a:latin typeface="Arial"/>
                <a:cs typeface="Arial"/>
              </a:rPr>
              <a:t>Jesse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Brown </a:t>
            </a:r>
            <a:r>
              <a:rPr dirty="0" sz="1000">
                <a:latin typeface="Arial"/>
                <a:cs typeface="Arial"/>
              </a:rPr>
              <a:t>Carlyn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Burton</a:t>
            </a:r>
            <a:endParaRPr sz="1000">
              <a:latin typeface="Arial"/>
              <a:cs typeface="Arial"/>
            </a:endParaRPr>
          </a:p>
          <a:p>
            <a:pPr marL="12700" marR="153035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Kenneth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R.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Burton,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Jr. </a:t>
            </a:r>
            <a:r>
              <a:rPr dirty="0" sz="1000">
                <a:latin typeface="Arial"/>
                <a:cs typeface="Arial"/>
              </a:rPr>
              <a:t>Adam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Dimmick </a:t>
            </a:r>
            <a:r>
              <a:rPr dirty="0" sz="1000">
                <a:latin typeface="Arial"/>
                <a:cs typeface="Arial"/>
              </a:rPr>
              <a:t>Javed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Iqbal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  <a:spcBef>
                <a:spcPts val="550"/>
              </a:spcBef>
            </a:pP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Mary </a:t>
            </a:r>
            <a:r>
              <a:rPr dirty="0" sz="1000" spc="-10">
                <a:latin typeface="Arial"/>
                <a:cs typeface="Arial"/>
              </a:rPr>
              <a:t>Lawson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Faculty</a:t>
            </a:r>
            <a:r>
              <a:rPr dirty="0" sz="700" spc="2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Liaison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dirty="0" sz="1000" spc="-40">
                <a:latin typeface="Arial"/>
                <a:cs typeface="Arial"/>
              </a:rPr>
              <a:t>Roy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Montalbano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Honorable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Christina Morales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4922011" y="1189990"/>
            <a:ext cx="1412875" cy="26682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355600">
              <a:lnSpc>
                <a:spcPct val="1458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Mary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Murrin </a:t>
            </a:r>
            <a:r>
              <a:rPr dirty="0" sz="1000">
                <a:latin typeface="Arial"/>
                <a:cs typeface="Arial"/>
              </a:rPr>
              <a:t>Jeanne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M.</a:t>
            </a:r>
            <a:r>
              <a:rPr dirty="0" sz="1000" spc="-10">
                <a:latin typeface="Arial"/>
                <a:cs typeface="Arial"/>
              </a:rPr>
              <a:t> Perdue Lina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Sabouni</a:t>
            </a:r>
            <a:endParaRPr sz="1000">
              <a:latin typeface="Arial"/>
              <a:cs typeface="Arial"/>
            </a:endParaRPr>
          </a:p>
          <a:p>
            <a:pPr marL="12700" marR="256540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Kim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Shelton-</a:t>
            </a:r>
            <a:r>
              <a:rPr dirty="0" sz="1000" spc="-10">
                <a:latin typeface="Arial"/>
                <a:cs typeface="Arial"/>
              </a:rPr>
              <a:t>Brown, Ph.D.</a:t>
            </a:r>
            <a:endParaRPr sz="1000">
              <a:latin typeface="Arial"/>
              <a:cs typeface="Arial"/>
            </a:endParaRPr>
          </a:p>
          <a:p>
            <a:pPr marL="12700" marR="502920">
              <a:lnSpc>
                <a:spcPct val="145800"/>
              </a:lnSpc>
            </a:pPr>
            <a:r>
              <a:rPr dirty="0" sz="1000" spc="-10">
                <a:latin typeface="Arial"/>
                <a:cs typeface="Arial"/>
              </a:rPr>
              <a:t>Irsan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Tisnabudi </a:t>
            </a:r>
            <a:r>
              <a:rPr dirty="0" sz="1000">
                <a:latin typeface="Arial"/>
                <a:cs typeface="Arial"/>
              </a:rPr>
              <a:t>Charlene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White</a:t>
            </a:r>
            <a:endParaRPr sz="1000">
              <a:latin typeface="Arial"/>
              <a:cs typeface="Arial"/>
            </a:endParaRPr>
          </a:p>
          <a:p>
            <a:pPr marL="12700" marR="27940">
              <a:lnSpc>
                <a:spcPct val="108300"/>
              </a:lnSpc>
              <a:spcBef>
                <a:spcPts val="900"/>
              </a:spcBef>
            </a:pPr>
            <a:r>
              <a:rPr dirty="0" sz="1000" spc="-20" b="1">
                <a:solidFill>
                  <a:srgbClr val="FCB525"/>
                </a:solidFill>
                <a:latin typeface="Arial"/>
                <a:cs typeface="Arial"/>
              </a:rPr>
              <a:t>HCC</a:t>
            </a:r>
            <a:r>
              <a:rPr dirty="0" sz="1000" spc="-2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FCB525"/>
                </a:solidFill>
                <a:latin typeface="Arial"/>
                <a:cs typeface="Arial"/>
              </a:rPr>
              <a:t>Board</a:t>
            </a:r>
            <a:r>
              <a:rPr dirty="0" sz="1000" spc="-2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b="1">
                <a:solidFill>
                  <a:srgbClr val="FCB525"/>
                </a:solidFill>
                <a:latin typeface="Arial"/>
                <a:cs typeface="Arial"/>
              </a:rPr>
              <a:t>of</a:t>
            </a:r>
            <a:r>
              <a:rPr dirty="0" sz="1000" spc="-2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spc="-30" b="1">
                <a:solidFill>
                  <a:srgbClr val="FCB525"/>
                </a:solidFill>
                <a:latin typeface="Arial"/>
                <a:cs typeface="Arial"/>
              </a:rPr>
              <a:t>Trustees </a:t>
            </a:r>
            <a:r>
              <a:rPr dirty="0" sz="1000" spc="-10" b="1">
                <a:solidFill>
                  <a:srgbClr val="FCB525"/>
                </a:solidFill>
                <a:latin typeface="Arial"/>
                <a:cs typeface="Arial"/>
              </a:rPr>
              <a:t>Liasons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Cynthia Lenton-</a:t>
            </a:r>
            <a:r>
              <a:rPr dirty="0" sz="1000" spc="-20">
                <a:latin typeface="Arial"/>
                <a:cs typeface="Arial"/>
              </a:rPr>
              <a:t>Gary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Trustee</a:t>
            </a:r>
            <a:r>
              <a:rPr dirty="0" sz="700" spc="3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District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 spc="-20">
                <a:latin typeface="Arial"/>
                <a:cs typeface="Arial"/>
              </a:rPr>
              <a:t>VII,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Secretary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700" spc="-10">
                <a:latin typeface="Trebuchet MS"/>
                <a:cs typeface="Trebuchet MS"/>
              </a:rPr>
              <a:t>(Ex-Officio)</a:t>
            </a:r>
            <a:endParaRPr sz="700">
              <a:latin typeface="Trebuchet MS"/>
              <a:cs typeface="Trebuchet MS"/>
            </a:endParaRPr>
          </a:p>
          <a:p>
            <a:pPr marL="12700">
              <a:lnSpc>
                <a:spcPts val="1170"/>
              </a:lnSpc>
              <a:spcBef>
                <a:spcPts val="610"/>
              </a:spcBef>
            </a:pPr>
            <a:r>
              <a:rPr dirty="0" sz="1000">
                <a:latin typeface="Arial"/>
                <a:cs typeface="Arial"/>
              </a:rPr>
              <a:t>Monica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Flores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Richart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 spc="-10">
                <a:latin typeface="Trebuchet MS"/>
                <a:cs typeface="Trebuchet MS"/>
              </a:rPr>
              <a:t>Trustee</a:t>
            </a:r>
            <a:r>
              <a:rPr dirty="0" sz="700" spc="-5">
                <a:latin typeface="Trebuchet MS"/>
                <a:cs typeface="Trebuchet MS"/>
              </a:rPr>
              <a:t> </a:t>
            </a:r>
            <a:r>
              <a:rPr dirty="0" sz="700">
                <a:latin typeface="Trebuchet MS"/>
                <a:cs typeface="Trebuchet MS"/>
              </a:rPr>
              <a:t>District</a:t>
            </a:r>
            <a:r>
              <a:rPr dirty="0" sz="700" spc="-5">
                <a:latin typeface="Trebuchet MS"/>
                <a:cs typeface="Trebuchet MS"/>
              </a:rPr>
              <a:t> </a:t>
            </a:r>
            <a:r>
              <a:rPr dirty="0" sz="700">
                <a:latin typeface="Trebuchet MS"/>
                <a:cs typeface="Trebuchet MS"/>
              </a:rPr>
              <a:t>I </a:t>
            </a:r>
            <a:r>
              <a:rPr dirty="0" sz="700" spc="-10">
                <a:latin typeface="Trebuchet MS"/>
                <a:cs typeface="Trebuchet MS"/>
              </a:rPr>
              <a:t>(Ex-Officio)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922011" y="3954779"/>
            <a:ext cx="1151255" cy="1113790"/>
          </a:xfrm>
          <a:prstGeom prst="rect">
            <a:avLst/>
          </a:prstGeom>
        </p:spPr>
        <p:txBody>
          <a:bodyPr wrap="square" lIns="0" tIns="254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1000" spc="-10" b="1">
                <a:solidFill>
                  <a:srgbClr val="FCB525"/>
                </a:solidFill>
                <a:latin typeface="Trebuchet MS"/>
                <a:cs typeface="Trebuchet MS"/>
              </a:rPr>
              <a:t>Ex-Officios</a:t>
            </a:r>
            <a:endParaRPr sz="1000">
              <a:latin typeface="Trebuchet MS"/>
              <a:cs typeface="Trebuchet MS"/>
            </a:endParaRPr>
          </a:p>
          <a:p>
            <a:pPr marL="12700" marR="78105">
              <a:lnSpc>
                <a:spcPct val="108300"/>
              </a:lnSpc>
            </a:pPr>
            <a:r>
              <a:rPr dirty="0" sz="1000" spc="-20">
                <a:latin typeface="Arial"/>
                <a:cs typeface="Arial"/>
              </a:rPr>
              <a:t>Cesar </a:t>
            </a:r>
            <a:r>
              <a:rPr dirty="0" sz="1000" spc="-10">
                <a:latin typeface="Arial"/>
                <a:cs typeface="Arial"/>
              </a:rPr>
              <a:t>Maldonado, </a:t>
            </a:r>
            <a:r>
              <a:rPr dirty="0" sz="1000" spc="-25">
                <a:latin typeface="Arial"/>
                <a:cs typeface="Arial"/>
              </a:rPr>
              <a:t>Ph.D., </a:t>
            </a:r>
            <a:r>
              <a:rPr dirty="0" sz="1000" spc="-20">
                <a:latin typeface="Arial"/>
                <a:cs typeface="Arial"/>
              </a:rPr>
              <a:t>P.E.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780"/>
              </a:lnSpc>
            </a:pPr>
            <a:r>
              <a:rPr dirty="0" sz="700">
                <a:latin typeface="Arial"/>
                <a:cs typeface="Arial"/>
              </a:rPr>
              <a:t>Chancellor,</a:t>
            </a:r>
            <a:r>
              <a:rPr dirty="0" sz="700" spc="35">
                <a:latin typeface="Arial"/>
                <a:cs typeface="Arial"/>
              </a:rPr>
              <a:t> </a:t>
            </a:r>
            <a:r>
              <a:rPr dirty="0" sz="700" spc="-25">
                <a:latin typeface="Arial"/>
                <a:cs typeface="Arial"/>
              </a:rPr>
              <a:t>HCC</a:t>
            </a:r>
            <a:endParaRPr sz="700">
              <a:latin typeface="Arial"/>
              <a:cs typeface="Arial"/>
            </a:endParaRPr>
          </a:p>
          <a:p>
            <a:pPr marL="12700" marR="124460">
              <a:lnSpc>
                <a:spcPct val="108300"/>
              </a:lnSpc>
              <a:spcBef>
                <a:spcPts val="509"/>
              </a:spcBef>
            </a:pPr>
            <a:r>
              <a:rPr dirty="0" sz="1000">
                <a:latin typeface="Arial"/>
                <a:cs typeface="Arial"/>
              </a:rPr>
              <a:t>Karen</a:t>
            </a:r>
            <a:r>
              <a:rPr dirty="0" sz="1000" spc="-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L.</a:t>
            </a:r>
            <a:r>
              <a:rPr dirty="0" sz="1000" spc="-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Schmidt, </a:t>
            </a:r>
            <a:r>
              <a:rPr dirty="0" sz="1000">
                <a:latin typeface="Arial"/>
                <a:cs typeface="Arial"/>
              </a:rPr>
              <a:t>MBA,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CFRE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780"/>
              </a:lnSpc>
            </a:pPr>
            <a:r>
              <a:rPr dirty="0" sz="700">
                <a:latin typeface="Arial"/>
                <a:cs typeface="Arial"/>
              </a:rPr>
              <a:t>President,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HCC </a:t>
            </a:r>
            <a:r>
              <a:rPr dirty="0" sz="700" spc="-10">
                <a:latin typeface="Arial"/>
                <a:cs typeface="Arial"/>
              </a:rPr>
              <a:t>Foundation</a:t>
            </a:r>
            <a:endParaRPr sz="70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4922011" y="5165090"/>
            <a:ext cx="1374140" cy="20764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26364">
              <a:lnSpc>
                <a:spcPct val="108300"/>
              </a:lnSpc>
              <a:spcBef>
                <a:spcPts val="100"/>
              </a:spcBef>
            </a:pPr>
            <a:r>
              <a:rPr dirty="0" sz="1000" spc="-10" b="1">
                <a:solidFill>
                  <a:srgbClr val="FCB525"/>
                </a:solidFill>
                <a:latin typeface="Arial"/>
                <a:cs typeface="Arial"/>
              </a:rPr>
              <a:t>Ambassadors</a:t>
            </a:r>
            <a:r>
              <a:rPr dirty="0" sz="1000" b="1">
                <a:solidFill>
                  <a:srgbClr val="FCB525"/>
                </a:solidFill>
                <a:latin typeface="Arial"/>
                <a:cs typeface="Arial"/>
              </a:rPr>
              <a:t> of </a:t>
            </a:r>
            <a:r>
              <a:rPr dirty="0" sz="1000" spc="-25" b="1">
                <a:solidFill>
                  <a:srgbClr val="FCB525"/>
                </a:solidFill>
                <a:latin typeface="Arial"/>
                <a:cs typeface="Arial"/>
              </a:rPr>
              <a:t>the </a:t>
            </a:r>
            <a:r>
              <a:rPr dirty="0" sz="1000" b="1">
                <a:solidFill>
                  <a:srgbClr val="FCB525"/>
                </a:solidFill>
                <a:latin typeface="Arial"/>
                <a:cs typeface="Arial"/>
              </a:rPr>
              <a:t>HCC</a:t>
            </a:r>
            <a:r>
              <a:rPr dirty="0" sz="1000" spc="-55" b="1">
                <a:solidFill>
                  <a:srgbClr val="FCB525"/>
                </a:solidFill>
                <a:latin typeface="Arial"/>
                <a:cs typeface="Arial"/>
              </a:rPr>
              <a:t> </a:t>
            </a:r>
            <a:r>
              <a:rPr dirty="0" sz="1000" spc="-10" b="1">
                <a:solidFill>
                  <a:srgbClr val="FCB525"/>
                </a:solidFill>
                <a:latin typeface="Arial"/>
                <a:cs typeface="Arial"/>
              </a:rPr>
              <a:t>Foundation </a:t>
            </a:r>
            <a:r>
              <a:rPr dirty="0" sz="1000" spc="-10">
                <a:latin typeface="Arial"/>
                <a:cs typeface="Arial"/>
              </a:rPr>
              <a:t>Sharon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Adams</a:t>
            </a:r>
            <a:endParaRPr sz="1000">
              <a:latin typeface="Arial"/>
              <a:cs typeface="Arial"/>
            </a:endParaRPr>
          </a:p>
          <a:p>
            <a:pPr marL="12700" marR="284480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Christopher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Ashby </a:t>
            </a:r>
            <a:r>
              <a:rPr dirty="0" sz="1000">
                <a:latin typeface="Arial"/>
                <a:cs typeface="Arial"/>
              </a:rPr>
              <a:t>David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E.</a:t>
            </a:r>
            <a:r>
              <a:rPr dirty="0" sz="1000" spc="-10">
                <a:latin typeface="Arial"/>
                <a:cs typeface="Arial"/>
              </a:rPr>
              <a:t> Baker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45800"/>
              </a:lnSpc>
            </a:pPr>
            <a:r>
              <a:rPr dirty="0" sz="1000" spc="-35">
                <a:latin typeface="Arial"/>
                <a:cs typeface="Arial"/>
              </a:rPr>
              <a:t>Charles </a:t>
            </a:r>
            <a:r>
              <a:rPr dirty="0" sz="1000" spc="-114">
                <a:latin typeface="Arial"/>
                <a:cs typeface="Arial"/>
              </a:rPr>
              <a:t>R.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(Bob)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Bellomy </a:t>
            </a:r>
            <a:r>
              <a:rPr dirty="0" sz="1000">
                <a:latin typeface="Arial"/>
                <a:cs typeface="Arial"/>
              </a:rPr>
              <a:t>Ginger Renfroe </a:t>
            </a:r>
            <a:r>
              <a:rPr dirty="0" sz="1000" spc="-10">
                <a:latin typeface="Arial"/>
                <a:cs typeface="Arial"/>
              </a:rPr>
              <a:t>Blanton </a:t>
            </a:r>
            <a:r>
              <a:rPr dirty="0" sz="1000">
                <a:latin typeface="Arial"/>
                <a:cs typeface="Arial"/>
              </a:rPr>
              <a:t>Ann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Brinkerhoff</a:t>
            </a:r>
            <a:endParaRPr sz="1000">
              <a:latin typeface="Arial"/>
              <a:cs typeface="Arial"/>
            </a:endParaRPr>
          </a:p>
          <a:p>
            <a:pPr algn="just" marL="12700" marR="303530">
              <a:lnSpc>
                <a:spcPct val="145800"/>
              </a:lnSpc>
            </a:pPr>
            <a:r>
              <a:rPr dirty="0" sz="1000" spc="-30">
                <a:latin typeface="Arial"/>
                <a:cs typeface="Arial"/>
              </a:rPr>
              <a:t>Travis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C.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Broesche </a:t>
            </a:r>
            <a:r>
              <a:rPr dirty="0" sz="1000" spc="-25">
                <a:latin typeface="Arial"/>
                <a:cs typeface="Arial"/>
              </a:rPr>
              <a:t>Penny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Butler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6528307" y="1189990"/>
            <a:ext cx="1378585" cy="60261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458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Dorothy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80">
                <a:latin typeface="Arial"/>
                <a:cs typeface="Arial"/>
              </a:rPr>
              <a:t>F.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Caram Tony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Chase</a:t>
            </a:r>
            <a:endParaRPr sz="1000">
              <a:latin typeface="Arial"/>
              <a:cs typeface="Arial"/>
            </a:endParaRPr>
          </a:p>
          <a:p>
            <a:pPr marL="12700" marR="523875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Alice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Chen </a:t>
            </a:r>
            <a:r>
              <a:rPr dirty="0" sz="1000">
                <a:latin typeface="Arial"/>
                <a:cs typeface="Arial"/>
              </a:rPr>
              <a:t>Ann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W.</a:t>
            </a:r>
            <a:r>
              <a:rPr dirty="0" sz="1000" spc="-10">
                <a:latin typeface="Arial"/>
                <a:cs typeface="Arial"/>
              </a:rPr>
              <a:t> Cheng</a:t>
            </a:r>
            <a:endParaRPr sz="1000">
              <a:latin typeface="Arial"/>
              <a:cs typeface="Arial"/>
            </a:endParaRPr>
          </a:p>
          <a:p>
            <a:pPr marL="12700" marR="222250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Mark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Christensen </a:t>
            </a:r>
            <a:r>
              <a:rPr dirty="0" sz="1000">
                <a:latin typeface="Arial"/>
                <a:cs typeface="Arial"/>
              </a:rPr>
              <a:t>Hank</a:t>
            </a:r>
            <a:r>
              <a:rPr dirty="0" sz="1000" spc="-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Coleman Marcus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Davis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dirty="0" sz="1000">
                <a:latin typeface="Arial"/>
                <a:cs typeface="Arial"/>
              </a:rPr>
              <a:t>Marc</a:t>
            </a:r>
            <a:r>
              <a:rPr dirty="0" sz="1000" spc="-10">
                <a:latin typeface="Arial"/>
                <a:cs typeface="Arial"/>
              </a:rPr>
              <a:t> Eckhart</a:t>
            </a:r>
            <a:endParaRPr sz="1000">
              <a:latin typeface="Arial"/>
              <a:cs typeface="Arial"/>
            </a:endParaRPr>
          </a:p>
          <a:p>
            <a:pPr marL="12700" marR="104139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Marcia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Faschingbauer </a:t>
            </a:r>
            <a:r>
              <a:rPr dirty="0" sz="1000">
                <a:latin typeface="Arial"/>
                <a:cs typeface="Arial"/>
              </a:rPr>
              <a:t>Harriet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Foster</a:t>
            </a:r>
            <a:endParaRPr sz="1000">
              <a:latin typeface="Arial"/>
              <a:cs typeface="Arial"/>
            </a:endParaRPr>
          </a:p>
          <a:p>
            <a:pPr marL="12700" marR="290195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Marc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E.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Grossberg </a:t>
            </a:r>
            <a:r>
              <a:rPr dirty="0" sz="1000">
                <a:latin typeface="Arial"/>
                <a:cs typeface="Arial"/>
              </a:rPr>
              <a:t>John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Guess, </a:t>
            </a:r>
            <a:r>
              <a:rPr dirty="0" sz="1000" spc="-25">
                <a:latin typeface="Arial"/>
                <a:cs typeface="Arial"/>
              </a:rPr>
              <a:t>III </a:t>
            </a:r>
            <a:r>
              <a:rPr dirty="0" sz="1000" spc="-10">
                <a:latin typeface="Arial"/>
                <a:cs typeface="Arial"/>
              </a:rPr>
              <a:t>Laura</a:t>
            </a:r>
            <a:r>
              <a:rPr dirty="0" sz="1000" spc="-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</a:t>
            </a:r>
            <a:r>
              <a:rPr dirty="0" sz="1000" spc="-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Harvey </a:t>
            </a:r>
            <a:r>
              <a:rPr dirty="0" sz="1000">
                <a:latin typeface="Arial"/>
                <a:cs typeface="Arial"/>
              </a:rPr>
              <a:t>Ann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Hayworth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Alan </a:t>
            </a:r>
            <a:r>
              <a:rPr dirty="0" sz="1000" spc="-10">
                <a:latin typeface="Arial"/>
                <a:cs typeface="Arial"/>
              </a:rPr>
              <a:t>Helfman </a:t>
            </a:r>
            <a:r>
              <a:rPr dirty="0" sz="1000">
                <a:latin typeface="Arial"/>
                <a:cs typeface="Arial"/>
              </a:rPr>
              <a:t>Cecilia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Hernandez</a:t>
            </a:r>
            <a:endParaRPr sz="1000">
              <a:latin typeface="Arial"/>
              <a:cs typeface="Arial"/>
            </a:endParaRPr>
          </a:p>
          <a:p>
            <a:pPr marL="12700" marR="213995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Harry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D.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Holmes </a:t>
            </a:r>
            <a:r>
              <a:rPr dirty="0" sz="1000" spc="-25">
                <a:latin typeface="Arial"/>
                <a:cs typeface="Arial"/>
              </a:rPr>
              <a:t>Suewan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Johnson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Nicolás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Kanellos </a:t>
            </a:r>
            <a:r>
              <a:rPr dirty="0" sz="1000">
                <a:latin typeface="Arial"/>
                <a:cs typeface="Arial"/>
              </a:rPr>
              <a:t>Deborah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T.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Kearns</a:t>
            </a:r>
            <a:endParaRPr sz="1000">
              <a:latin typeface="Arial"/>
              <a:cs typeface="Arial"/>
            </a:endParaRPr>
          </a:p>
          <a:p>
            <a:pPr marL="12700" marR="9525">
              <a:lnSpc>
                <a:spcPct val="145800"/>
              </a:lnSpc>
            </a:pPr>
            <a:r>
              <a:rPr dirty="0" sz="1000" spc="-25">
                <a:latin typeface="Arial"/>
                <a:cs typeface="Arial"/>
              </a:rPr>
              <a:t>Dr.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Stephen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L.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Klineberg </a:t>
            </a:r>
            <a:r>
              <a:rPr dirty="0" sz="1000">
                <a:latin typeface="Arial"/>
                <a:cs typeface="Arial"/>
              </a:rPr>
              <a:t>Alfred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W.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Lasher,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III </a:t>
            </a:r>
            <a:r>
              <a:rPr dirty="0" sz="1000">
                <a:latin typeface="Arial"/>
                <a:cs typeface="Arial"/>
              </a:rPr>
              <a:t>Stephen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</a:t>
            </a:r>
            <a:endParaRPr sz="1000">
              <a:latin typeface="Arial"/>
              <a:cs typeface="Arial"/>
            </a:endParaRPr>
          </a:p>
          <a:p>
            <a:pPr marL="12700" marR="383540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Debra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L.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LeBlanc </a:t>
            </a:r>
            <a:r>
              <a:rPr dirty="0" sz="1000">
                <a:latin typeface="Arial"/>
                <a:cs typeface="Arial"/>
              </a:rPr>
              <a:t>Gigi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Lee</a:t>
            </a:r>
            <a:endParaRPr sz="1000">
              <a:latin typeface="Arial"/>
              <a:cs typeface="Arial"/>
            </a:endParaRPr>
          </a:p>
          <a:p>
            <a:pPr marL="12700" marR="307975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Herman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Litt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Nancy </a:t>
            </a:r>
            <a:r>
              <a:rPr dirty="0" sz="1000" spc="-10">
                <a:latin typeface="Arial"/>
                <a:cs typeface="Arial"/>
              </a:rPr>
              <a:t>Manderson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8134604" y="1189990"/>
            <a:ext cx="1360170" cy="5689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53720">
              <a:lnSpc>
                <a:spcPct val="1458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Arturo</a:t>
            </a:r>
            <a:r>
              <a:rPr dirty="0" sz="1000" spc="1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Michel Silvia</a:t>
            </a:r>
            <a:r>
              <a:rPr dirty="0" sz="1000" spc="-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Mintz</a:t>
            </a:r>
            <a:endParaRPr sz="1000">
              <a:latin typeface="Arial"/>
              <a:cs typeface="Arial"/>
            </a:endParaRPr>
          </a:p>
          <a:p>
            <a:pPr marL="12700" marR="235585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Misty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Mousa-</a:t>
            </a:r>
            <a:r>
              <a:rPr dirty="0" sz="1000" spc="-35">
                <a:latin typeface="Arial"/>
                <a:cs typeface="Arial"/>
              </a:rPr>
              <a:t>Lanza </a:t>
            </a:r>
            <a:r>
              <a:rPr dirty="0" sz="1000">
                <a:latin typeface="Arial"/>
                <a:cs typeface="Arial"/>
              </a:rPr>
              <a:t>Michael </a:t>
            </a:r>
            <a:r>
              <a:rPr dirty="0" sz="1000" spc="-50">
                <a:latin typeface="Arial"/>
                <a:cs typeface="Arial"/>
              </a:rPr>
              <a:t>S.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Parmet </a:t>
            </a:r>
            <a:r>
              <a:rPr dirty="0" sz="1000" spc="-45">
                <a:latin typeface="Arial"/>
                <a:cs typeface="Arial"/>
              </a:rPr>
              <a:t>Rao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Ratnala</a:t>
            </a:r>
            <a:endParaRPr sz="1000">
              <a:latin typeface="Arial"/>
              <a:cs typeface="Arial"/>
            </a:endParaRPr>
          </a:p>
          <a:p>
            <a:pPr marL="12700" marR="467995">
              <a:lnSpc>
                <a:spcPct val="145800"/>
              </a:lnSpc>
            </a:pPr>
            <a:r>
              <a:rPr dirty="0" sz="1000" spc="-20">
                <a:latin typeface="Arial"/>
                <a:cs typeface="Arial"/>
              </a:rPr>
              <a:t>Ricky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Raven </a:t>
            </a:r>
            <a:r>
              <a:rPr dirty="0" sz="1000">
                <a:latin typeface="Arial"/>
                <a:cs typeface="Arial"/>
              </a:rPr>
              <a:t>Walter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Rimbau </a:t>
            </a:r>
            <a:r>
              <a:rPr dirty="0" sz="1000">
                <a:latin typeface="Arial"/>
                <a:cs typeface="Arial"/>
              </a:rPr>
              <a:t>Maria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Rios </a:t>
            </a:r>
            <a:r>
              <a:rPr dirty="0" sz="1000">
                <a:latin typeface="Arial"/>
                <a:cs typeface="Arial"/>
              </a:rPr>
              <a:t>Scott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E.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Rozzell </a:t>
            </a:r>
            <a:r>
              <a:rPr dirty="0" sz="1000">
                <a:latin typeface="Arial"/>
                <a:cs typeface="Arial"/>
              </a:rPr>
              <a:t>Nancy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Ruez</a:t>
            </a:r>
            <a:endParaRPr sz="1000">
              <a:latin typeface="Arial"/>
              <a:cs typeface="Arial"/>
            </a:endParaRPr>
          </a:p>
          <a:p>
            <a:pPr marL="12700" marR="283210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Ali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A.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Saberioon </a:t>
            </a:r>
            <a:r>
              <a:rPr dirty="0" sz="1000">
                <a:latin typeface="Trebuchet MS"/>
                <a:cs typeface="Trebuchet MS"/>
              </a:rPr>
              <a:t>Susan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D.</a:t>
            </a:r>
            <a:r>
              <a:rPr dirty="0" sz="1000" spc="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Sarofim </a:t>
            </a:r>
            <a:r>
              <a:rPr dirty="0" sz="1000" spc="-20">
                <a:latin typeface="Arial"/>
                <a:cs typeface="Arial"/>
              </a:rPr>
              <a:t>Randy</a:t>
            </a:r>
            <a:r>
              <a:rPr dirty="0" sz="1000" spc="-25">
                <a:latin typeface="Arial"/>
                <a:cs typeface="Arial"/>
              </a:rPr>
              <a:t> Sim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Kathryn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S.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Stream </a:t>
            </a:r>
            <a:r>
              <a:rPr dirty="0" sz="1000" spc="-25">
                <a:latin typeface="Arial"/>
                <a:cs typeface="Arial"/>
              </a:rPr>
              <a:t>Shawn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A.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Taylor </a:t>
            </a:r>
            <a:r>
              <a:rPr dirty="0" sz="1000">
                <a:latin typeface="Arial"/>
                <a:cs typeface="Arial"/>
              </a:rPr>
              <a:t>Jose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Adan</a:t>
            </a:r>
            <a:r>
              <a:rPr dirty="0" sz="1000" spc="-10">
                <a:latin typeface="Arial"/>
                <a:cs typeface="Arial"/>
              </a:rPr>
              <a:t> Treviño </a:t>
            </a:r>
            <a:r>
              <a:rPr dirty="0" sz="1000" spc="-20">
                <a:latin typeface="Arial"/>
                <a:cs typeface="Arial"/>
              </a:rPr>
              <a:t>Massey </a:t>
            </a:r>
            <a:r>
              <a:rPr dirty="0" sz="1000" spc="-10">
                <a:latin typeface="Arial"/>
                <a:cs typeface="Arial"/>
              </a:rPr>
              <a:t>Villarreal </a:t>
            </a:r>
            <a:r>
              <a:rPr dirty="0" sz="1000">
                <a:latin typeface="Arial"/>
                <a:cs typeface="Arial"/>
              </a:rPr>
              <a:t>Mary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R.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Williams Ronald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W.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Woliver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dirty="0" sz="1000" spc="-40">
                <a:latin typeface="Arial"/>
                <a:cs typeface="Arial"/>
              </a:rPr>
              <a:t>James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Palmer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Woodson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  <a:spcBef>
                <a:spcPts val="450"/>
              </a:spcBef>
            </a:pPr>
            <a:r>
              <a:rPr dirty="0" sz="1000" spc="-35">
                <a:latin typeface="Arial"/>
                <a:cs typeface="Arial"/>
              </a:rPr>
              <a:t>The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Honorable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Clarease </a:t>
            </a:r>
            <a:r>
              <a:rPr dirty="0" sz="1000" spc="-45">
                <a:latin typeface="Arial"/>
                <a:cs typeface="Arial"/>
              </a:rPr>
              <a:t>Rankin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Yates</a:t>
            </a:r>
            <a:endParaRPr sz="1000">
              <a:latin typeface="Arial"/>
              <a:cs typeface="Arial"/>
            </a:endParaRPr>
          </a:p>
          <a:p>
            <a:pPr marL="12700" marR="284480">
              <a:lnSpc>
                <a:spcPct val="145800"/>
              </a:lnSpc>
            </a:pP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Richard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W.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Yee </a:t>
            </a: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Nancy</a:t>
            </a:r>
            <a:r>
              <a:rPr dirty="0" sz="1000" spc="-20">
                <a:latin typeface="Arial"/>
                <a:cs typeface="Arial"/>
              </a:rPr>
              <a:t> Zefo</a:t>
            </a:r>
            <a:endParaRPr sz="1000">
              <a:latin typeface="Arial"/>
              <a:cs typeface="Arial"/>
            </a:endParaRPr>
          </a:p>
          <a:p>
            <a:pPr marL="12700" marR="40640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Honorable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Fred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S. </a:t>
            </a:r>
            <a:r>
              <a:rPr dirty="0" sz="1000" spc="-10">
                <a:latin typeface="Arial"/>
                <a:cs typeface="Arial"/>
              </a:rPr>
              <a:t>Zeidman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3315715" y="850901"/>
            <a:ext cx="2822575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80">
                <a:solidFill>
                  <a:srgbClr val="FCB525"/>
                </a:solidFill>
                <a:latin typeface="Tahoma"/>
                <a:cs typeface="Tahoma"/>
              </a:rPr>
              <a:t>Foundation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75">
                <a:solidFill>
                  <a:srgbClr val="FCB525"/>
                </a:solidFill>
                <a:latin typeface="Tahoma"/>
                <a:cs typeface="Tahoma"/>
              </a:rPr>
              <a:t>Board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40">
                <a:solidFill>
                  <a:srgbClr val="FCB525"/>
                </a:solidFill>
                <a:latin typeface="Tahoma"/>
                <a:cs typeface="Tahoma"/>
              </a:rPr>
              <a:t>of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30">
                <a:solidFill>
                  <a:srgbClr val="FCB525"/>
                </a:solidFill>
                <a:latin typeface="Tahoma"/>
                <a:cs typeface="Tahoma"/>
              </a:rPr>
              <a:t>Directors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444500" y="850901"/>
            <a:ext cx="1763395" cy="685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30">
                <a:solidFill>
                  <a:srgbClr val="FFFFFF"/>
                </a:solidFill>
                <a:latin typeface="Tahoma"/>
                <a:cs typeface="Tahoma"/>
              </a:rPr>
              <a:t>HCC</a:t>
            </a:r>
            <a:r>
              <a:rPr dirty="0" sz="1600" spc="-175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1600" spc="-80">
                <a:solidFill>
                  <a:srgbClr val="FFFFFF"/>
                </a:solidFill>
                <a:latin typeface="Tahoma"/>
                <a:cs typeface="Tahoma"/>
              </a:rPr>
              <a:t>Foundation</a:t>
            </a:r>
            <a:r>
              <a:rPr dirty="0" sz="1600" spc="-175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FFFFF"/>
                </a:solidFill>
                <a:latin typeface="Tahoma"/>
                <a:cs typeface="Tahoma"/>
              </a:rPr>
              <a:t>Staff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ts val="1170"/>
              </a:lnSpc>
              <a:spcBef>
                <a:spcPts val="1300"/>
              </a:spcBef>
            </a:pPr>
            <a:r>
              <a:rPr dirty="0" sz="1000">
                <a:latin typeface="Arial"/>
                <a:cs typeface="Arial"/>
              </a:rPr>
              <a:t>Karen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Schmidt,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MBA,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CFRE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 spc="-10">
                <a:latin typeface="Arial"/>
                <a:cs typeface="Arial"/>
              </a:rPr>
              <a:t>President</a:t>
            </a:r>
            <a:endParaRPr sz="7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444500" y="1633220"/>
            <a:ext cx="1492250" cy="276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Araceli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Alvarez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’18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Executive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Assistant</a:t>
            </a:r>
            <a:r>
              <a:rPr dirty="0" sz="700" spc="4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to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the</a:t>
            </a:r>
            <a:r>
              <a:rPr dirty="0" sz="700" spc="4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President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444500" y="2006600"/>
            <a:ext cx="1214120" cy="650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dirty="0" sz="1000" spc="-20">
                <a:latin typeface="Arial"/>
                <a:cs typeface="Arial"/>
              </a:rPr>
              <a:t>Sylvia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Romero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’00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Board</a:t>
            </a:r>
            <a:r>
              <a:rPr dirty="0" sz="700" spc="2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Services</a:t>
            </a:r>
            <a:r>
              <a:rPr dirty="0" sz="700" spc="2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Coordinator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8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</a:pPr>
            <a:r>
              <a:rPr dirty="0" sz="1000">
                <a:latin typeface="Arial"/>
                <a:cs typeface="Arial"/>
              </a:rPr>
              <a:t>Jill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Assir,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MBA,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CFRE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Director</a:t>
            </a:r>
            <a:r>
              <a:rPr dirty="0" sz="700" spc="9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of</a:t>
            </a:r>
            <a:r>
              <a:rPr dirty="0" sz="700" spc="9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Development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444500" y="2753359"/>
            <a:ext cx="1738630" cy="650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Dr.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Lynnette </a:t>
            </a:r>
            <a:r>
              <a:rPr dirty="0" sz="1000" spc="-20">
                <a:latin typeface="Arial"/>
                <a:cs typeface="Arial"/>
              </a:rPr>
              <a:t>Redd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Director</a:t>
            </a:r>
            <a:r>
              <a:rPr dirty="0" sz="700" spc="9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of</a:t>
            </a:r>
            <a:r>
              <a:rPr dirty="0" sz="700" spc="9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Development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8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</a:pPr>
            <a:r>
              <a:rPr dirty="0" sz="1000">
                <a:latin typeface="Arial"/>
                <a:cs typeface="Arial"/>
              </a:rPr>
              <a:t>Cydney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H.</a:t>
            </a:r>
            <a:r>
              <a:rPr dirty="0" sz="1000" spc="-20">
                <a:latin typeface="Arial"/>
                <a:cs typeface="Arial"/>
              </a:rPr>
              <a:t> Peters, </a:t>
            </a:r>
            <a:r>
              <a:rPr dirty="0" sz="1000">
                <a:latin typeface="Arial"/>
                <a:cs typeface="Arial"/>
              </a:rPr>
              <a:t>M.Ed.,</a:t>
            </a:r>
            <a:r>
              <a:rPr dirty="0" sz="1000" spc="-25">
                <a:latin typeface="Arial"/>
                <a:cs typeface="Arial"/>
              </a:rPr>
              <a:t> GPC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Annual</a:t>
            </a:r>
            <a:r>
              <a:rPr dirty="0" sz="700" spc="5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Giving</a:t>
            </a:r>
            <a:r>
              <a:rPr dirty="0" sz="700" spc="6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Director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444500" y="3500120"/>
            <a:ext cx="1018540" cy="276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dirty="0" sz="1000" spc="-50">
                <a:latin typeface="Arial"/>
                <a:cs typeface="Arial"/>
              </a:rPr>
              <a:t>Rosa</a:t>
            </a:r>
            <a:r>
              <a:rPr dirty="0" sz="1000" spc="-20">
                <a:latin typeface="Arial"/>
                <a:cs typeface="Arial"/>
              </a:rPr>
              <a:t> E.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Argueta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Annual</a:t>
            </a:r>
            <a:r>
              <a:rPr dirty="0" sz="700" spc="5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Giving</a:t>
            </a:r>
            <a:r>
              <a:rPr dirty="0" sz="700" spc="6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Specialist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444500" y="3873500"/>
            <a:ext cx="1905635" cy="650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Zandra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Henderson,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’07,</a:t>
            </a:r>
            <a:r>
              <a:rPr dirty="0" sz="1000">
                <a:latin typeface="Arial"/>
                <a:cs typeface="Arial"/>
              </a:rPr>
              <a:t> ’08,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MPA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Advancement</a:t>
            </a:r>
            <a:r>
              <a:rPr dirty="0" sz="700" spc="8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Services</a:t>
            </a:r>
            <a:r>
              <a:rPr dirty="0" sz="700" spc="8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Manager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8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</a:pPr>
            <a:r>
              <a:rPr dirty="0" sz="1000">
                <a:latin typeface="Arial"/>
                <a:cs typeface="Arial"/>
              </a:rPr>
              <a:t>Felicia</a:t>
            </a:r>
            <a:r>
              <a:rPr dirty="0" sz="1000" spc="-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Brooks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Scholarship</a:t>
            </a:r>
            <a:r>
              <a:rPr dirty="0" sz="700" spc="3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Coordinator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444500" y="4620259"/>
            <a:ext cx="1223645" cy="650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Marva </a:t>
            </a:r>
            <a:r>
              <a:rPr dirty="0" sz="1000" spc="-10">
                <a:latin typeface="Arial"/>
                <a:cs typeface="Arial"/>
              </a:rPr>
              <a:t>Lawrence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Prospect</a:t>
            </a:r>
            <a:r>
              <a:rPr dirty="0" sz="700" spc="6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Researcher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8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</a:pPr>
            <a:r>
              <a:rPr dirty="0" sz="1000">
                <a:latin typeface="Arial"/>
                <a:cs typeface="Arial"/>
              </a:rPr>
              <a:t>Sophia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Lopez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’14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>
                <a:latin typeface="Arial"/>
                <a:cs typeface="Arial"/>
              </a:rPr>
              <a:t>Donor</a:t>
            </a:r>
            <a:r>
              <a:rPr dirty="0" sz="700" spc="6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Database</a:t>
            </a:r>
            <a:r>
              <a:rPr dirty="0" sz="700" spc="6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Coordinator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444500" y="5367020"/>
            <a:ext cx="1172845" cy="276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dirty="0" sz="1000" spc="-10">
                <a:latin typeface="Arial"/>
                <a:cs typeface="Arial"/>
              </a:rPr>
              <a:t>Rosalinda</a:t>
            </a:r>
            <a:r>
              <a:rPr dirty="0" sz="1000" spc="-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Garza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 spc="-10">
                <a:latin typeface="Arial"/>
                <a:cs typeface="Arial"/>
              </a:rPr>
              <a:t>Part-</a:t>
            </a:r>
            <a:r>
              <a:rPr dirty="0" sz="700">
                <a:latin typeface="Arial"/>
                <a:cs typeface="Arial"/>
              </a:rPr>
              <a:t>time</a:t>
            </a:r>
            <a:r>
              <a:rPr dirty="0" sz="700" spc="8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Program</a:t>
            </a:r>
            <a:r>
              <a:rPr dirty="0" sz="700" spc="9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Assistant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444500" y="5740400"/>
            <a:ext cx="1251585" cy="650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Simonne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Muhammed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 spc="-10">
                <a:latin typeface="Arial"/>
                <a:cs typeface="Arial"/>
              </a:rPr>
              <a:t>Part-</a:t>
            </a:r>
            <a:r>
              <a:rPr dirty="0" sz="700">
                <a:latin typeface="Arial"/>
                <a:cs typeface="Arial"/>
              </a:rPr>
              <a:t>time</a:t>
            </a:r>
            <a:r>
              <a:rPr dirty="0" sz="700" spc="8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Program</a:t>
            </a:r>
            <a:r>
              <a:rPr dirty="0" sz="700" spc="9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Assistant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800">
              <a:latin typeface="Arial"/>
              <a:cs typeface="Arial"/>
            </a:endParaRPr>
          </a:p>
          <a:p>
            <a:pPr marL="12700">
              <a:lnSpc>
                <a:spcPts val="1170"/>
              </a:lnSpc>
            </a:pPr>
            <a:r>
              <a:rPr dirty="0" sz="1000">
                <a:latin typeface="Arial"/>
                <a:cs typeface="Arial"/>
              </a:rPr>
              <a:t>Griselda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Vaglienty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 spc="-10">
                <a:latin typeface="Arial"/>
                <a:cs typeface="Arial"/>
              </a:rPr>
              <a:t>Part-</a:t>
            </a:r>
            <a:r>
              <a:rPr dirty="0" sz="700">
                <a:latin typeface="Arial"/>
                <a:cs typeface="Arial"/>
              </a:rPr>
              <a:t>time</a:t>
            </a:r>
            <a:r>
              <a:rPr dirty="0" sz="700" spc="8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Program</a:t>
            </a:r>
            <a:r>
              <a:rPr dirty="0" sz="700" spc="9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Assistant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444500" y="6487159"/>
            <a:ext cx="1172845" cy="276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dirty="0" sz="1000" spc="-20">
                <a:latin typeface="Arial"/>
                <a:cs typeface="Arial"/>
              </a:rPr>
              <a:t>Pamela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Velazquez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ts val="810"/>
              </a:lnSpc>
            </a:pPr>
            <a:r>
              <a:rPr dirty="0" sz="700" spc="-10">
                <a:latin typeface="Arial"/>
                <a:cs typeface="Arial"/>
              </a:rPr>
              <a:t>Part-</a:t>
            </a:r>
            <a:r>
              <a:rPr dirty="0" sz="700">
                <a:latin typeface="Arial"/>
                <a:cs typeface="Arial"/>
              </a:rPr>
              <a:t>time</a:t>
            </a:r>
            <a:r>
              <a:rPr dirty="0" sz="700" spc="8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Program</a:t>
            </a:r>
            <a:r>
              <a:rPr dirty="0" sz="700" spc="9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Assistant</a:t>
            </a:r>
            <a:endParaRPr sz="700">
              <a:latin typeface="Arial"/>
              <a:cs typeface="Arial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331114" y="7315200"/>
            <a:ext cx="13589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32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22" name="object 22" descr=""/>
          <p:cNvSpPr/>
          <p:nvPr/>
        </p:nvSpPr>
        <p:spPr>
          <a:xfrm>
            <a:off x="1005205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0"/>
                </a:moveTo>
                <a:lnTo>
                  <a:pt x="0" y="7772400"/>
                </a:ln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355870" y="2079459"/>
            <a:ext cx="4046854" cy="48260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3000" spc="-185" i="0">
                <a:solidFill>
                  <a:srgbClr val="FCB525"/>
                </a:solidFill>
                <a:latin typeface="Tahoma"/>
                <a:cs typeface="Tahoma"/>
              </a:rPr>
              <a:t>Inspire</a:t>
            </a:r>
            <a:r>
              <a:rPr dirty="0" sz="3000" spc="-355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000" spc="-150" i="0">
                <a:solidFill>
                  <a:srgbClr val="FCB525"/>
                </a:solidFill>
                <a:latin typeface="Tahoma"/>
                <a:cs typeface="Tahoma"/>
              </a:rPr>
              <a:t>tomorrow’s</a:t>
            </a:r>
            <a:r>
              <a:rPr dirty="0" sz="3000" spc="-355" i="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3000" spc="-130" i="0">
                <a:solidFill>
                  <a:srgbClr val="FCB525"/>
                </a:solidFill>
                <a:latin typeface="Tahoma"/>
                <a:cs typeface="Tahoma"/>
              </a:rPr>
              <a:t>leaders.</a:t>
            </a:r>
            <a:endParaRPr sz="3000">
              <a:latin typeface="Tahoma"/>
              <a:cs typeface="Tahoma"/>
            </a:endParaRPr>
          </a:p>
        </p:txBody>
      </p:sp>
      <p:grpSp>
        <p:nvGrpSpPr>
          <p:cNvPr id="3" name="object 3" descr=""/>
          <p:cNvGrpSpPr/>
          <p:nvPr/>
        </p:nvGrpSpPr>
        <p:grpSpPr>
          <a:xfrm>
            <a:off x="6350" y="0"/>
            <a:ext cx="10052050" cy="7772400"/>
            <a:chOff x="6350" y="0"/>
            <a:chExt cx="10052050" cy="7772400"/>
          </a:xfrm>
        </p:grpSpPr>
        <p:pic>
          <p:nvPicPr>
            <p:cNvPr id="4" name="object 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38095" y="1899691"/>
              <a:ext cx="2031758" cy="2006447"/>
            </a:xfrm>
            <a:prstGeom prst="rect">
              <a:avLst/>
            </a:prstGeom>
          </p:spPr>
        </p:pic>
        <p:pic>
          <p:nvPicPr>
            <p:cNvPr id="5" name="object 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069841" y="0"/>
              <a:ext cx="2031745" cy="1901278"/>
            </a:xfrm>
            <a:prstGeom prst="rect">
              <a:avLst/>
            </a:prstGeom>
          </p:spPr>
        </p:pic>
        <p:pic>
          <p:nvPicPr>
            <p:cNvPr id="6" name="object 6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101600" y="3899789"/>
              <a:ext cx="2031745" cy="2006447"/>
            </a:xfrm>
            <a:prstGeom prst="rect">
              <a:avLst/>
            </a:prstGeom>
          </p:spPr>
        </p:pic>
        <p:pic>
          <p:nvPicPr>
            <p:cNvPr id="7" name="object 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350" y="5906744"/>
              <a:ext cx="2031733" cy="1865655"/>
            </a:xfrm>
            <a:prstGeom prst="rect">
              <a:avLst/>
            </a:prstGeom>
          </p:spPr>
        </p:pic>
        <p:pic>
          <p:nvPicPr>
            <p:cNvPr id="8" name="object 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38108" y="5904649"/>
              <a:ext cx="2031746" cy="1867750"/>
            </a:xfrm>
            <a:prstGeom prst="rect">
              <a:avLst/>
            </a:prstGeom>
          </p:spPr>
        </p:pic>
        <p:pic>
          <p:nvPicPr>
            <p:cNvPr id="9" name="object 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133346" y="0"/>
              <a:ext cx="1925053" cy="1901278"/>
            </a:xfrm>
            <a:prstGeom prst="rect">
              <a:avLst/>
            </a:prstGeom>
          </p:spPr>
        </p:pic>
        <p:pic>
          <p:nvPicPr>
            <p:cNvPr id="10" name="object 1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069841" y="3898214"/>
              <a:ext cx="2031758" cy="2006447"/>
            </a:xfrm>
            <a:prstGeom prst="rect">
              <a:avLst/>
            </a:prstGeom>
          </p:spPr>
        </p:pic>
        <p:pic>
          <p:nvPicPr>
            <p:cNvPr id="11" name="object 11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883" y="1901278"/>
              <a:ext cx="2031212" cy="2005901"/>
            </a:xfrm>
            <a:prstGeom prst="rect">
              <a:avLst/>
            </a:prstGeom>
          </p:spPr>
        </p:pic>
        <p:pic>
          <p:nvPicPr>
            <p:cNvPr id="12" name="object 12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350" y="0"/>
              <a:ext cx="2031733" cy="1901278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33346" y="3899789"/>
              <a:ext cx="1925053" cy="2005647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883" y="3900830"/>
              <a:ext cx="2031212" cy="2005914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069841" y="5904649"/>
              <a:ext cx="2031745" cy="1867750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141754" y="5905436"/>
              <a:ext cx="1916645" cy="1866963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038629" y="0"/>
              <a:ext cx="2031212" cy="1901278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101600" y="5904649"/>
              <a:ext cx="2031745" cy="1867750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101600" y="0"/>
              <a:ext cx="2031745" cy="1901278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038629" y="3898214"/>
              <a:ext cx="2031745" cy="2006447"/>
            </a:xfrm>
            <a:prstGeom prst="rect">
              <a:avLst/>
            </a:prstGeom>
          </p:spPr>
        </p:pic>
      </p:grpSp>
      <p:sp>
        <p:nvSpPr>
          <p:cNvPr id="21" name="object 21" descr=""/>
          <p:cNvSpPr txBox="1"/>
          <p:nvPr/>
        </p:nvSpPr>
        <p:spPr>
          <a:xfrm>
            <a:off x="4355870" y="2602412"/>
            <a:ext cx="5222240" cy="10541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spc="-50">
                <a:latin typeface="Trebuchet MS"/>
                <a:cs typeface="Trebuchet MS"/>
              </a:rPr>
              <a:t>It’s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easier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than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you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think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to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make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difference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that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will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benefit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future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generations.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Consider </a:t>
            </a:r>
            <a:r>
              <a:rPr dirty="0" sz="1000" spc="-10">
                <a:latin typeface="Arial"/>
                <a:cs typeface="Arial"/>
              </a:rPr>
              <a:t>making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bequest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Houston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Community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College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Foundation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75">
                <a:latin typeface="Arial"/>
                <a:cs typeface="Arial"/>
              </a:rPr>
              <a:t>as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part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your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plans.</a:t>
            </a:r>
            <a:endParaRPr sz="1000">
              <a:latin typeface="Arial"/>
              <a:cs typeface="Arial"/>
            </a:endParaRPr>
          </a:p>
          <a:p>
            <a:pPr marL="12700" marR="89535">
              <a:lnSpc>
                <a:spcPct val="100000"/>
              </a:lnSpc>
              <a:spcBef>
                <a:spcPts val="450"/>
              </a:spcBef>
            </a:pPr>
            <a:r>
              <a:rPr dirty="0" sz="1000" spc="-50">
                <a:latin typeface="Arial"/>
                <a:cs typeface="Arial"/>
              </a:rPr>
              <a:t>By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including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HCCF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your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will,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your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gift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will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help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future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generations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Houston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earn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college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degree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achieve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-10">
                <a:latin typeface="Arial"/>
                <a:cs typeface="Arial"/>
              </a:rPr>
              <a:t> potential.</a:t>
            </a:r>
            <a:endParaRPr sz="1000">
              <a:latin typeface="Arial"/>
              <a:cs typeface="Arial"/>
            </a:endParaRPr>
          </a:p>
          <a:p>
            <a:pPr marL="12700" marR="184785">
              <a:lnSpc>
                <a:spcPct val="1000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information,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contact</a:t>
            </a:r>
            <a:r>
              <a:rPr dirty="0" sz="1000" spc="-20">
                <a:latin typeface="Arial"/>
                <a:cs typeface="Arial"/>
              </a:rPr>
              <a:t> Karen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L. </a:t>
            </a:r>
            <a:r>
              <a:rPr dirty="0" sz="1000">
                <a:latin typeface="Arial"/>
                <a:cs typeface="Arial"/>
              </a:rPr>
              <a:t>Schmidt,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MBA,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80">
                <a:latin typeface="Arial"/>
                <a:cs typeface="Arial"/>
              </a:rPr>
              <a:t>CFRE,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President,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 </a:t>
            </a:r>
            <a:r>
              <a:rPr dirty="0" sz="1000" spc="-10">
                <a:latin typeface="Arial"/>
                <a:cs typeface="Arial"/>
              </a:rPr>
              <a:t>Foundation,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713-</a:t>
            </a:r>
            <a:r>
              <a:rPr dirty="0" sz="1000" spc="-30">
                <a:latin typeface="Arial"/>
                <a:cs typeface="Arial"/>
              </a:rPr>
              <a:t>718-</a:t>
            </a:r>
            <a:r>
              <a:rPr dirty="0" sz="1000" spc="-20">
                <a:latin typeface="Arial"/>
                <a:cs typeface="Arial"/>
              </a:rPr>
              <a:t>8595 </a:t>
            </a:r>
            <a:r>
              <a:rPr dirty="0" sz="1000">
                <a:latin typeface="Arial"/>
                <a:cs typeface="Arial"/>
              </a:rPr>
              <a:t>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via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email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  <a:hlinkClick r:id="rId19"/>
              </a:rPr>
              <a:t>karen.schmidt2@hccs.edu.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9618351" y="7312456"/>
            <a:ext cx="13716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33</a:t>
            </a:r>
            <a:endParaRPr sz="800">
              <a:latin typeface="Tahoma"/>
              <a:cs typeface="Tahoma"/>
            </a:endParaRPr>
          </a:p>
        </p:txBody>
      </p:sp>
      <p:sp>
        <p:nvSpPr>
          <p:cNvPr id="23" name="object 23" descr=""/>
          <p:cNvSpPr/>
          <p:nvPr/>
        </p:nvSpPr>
        <p:spPr>
          <a:xfrm>
            <a:off x="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7772400"/>
                </a:move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lnTo>
                  <a:pt x="0" y="777240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0" y="4572000"/>
            <a:ext cx="3054350" cy="2030095"/>
            <a:chOff x="0" y="4572000"/>
            <a:chExt cx="3054350" cy="2030095"/>
          </a:xfrm>
        </p:grpSpPr>
        <p:sp>
          <p:nvSpPr>
            <p:cNvPr id="3" name="object 3" descr=""/>
            <p:cNvSpPr/>
            <p:nvPr/>
          </p:nvSpPr>
          <p:spPr>
            <a:xfrm>
              <a:off x="0" y="4572000"/>
              <a:ext cx="3054350" cy="2030095"/>
            </a:xfrm>
            <a:custGeom>
              <a:avLst/>
              <a:gdLst/>
              <a:ahLst/>
              <a:cxnLst/>
              <a:rect l="l" t="t" r="r" b="b"/>
              <a:pathLst>
                <a:path w="3054350" h="2030095">
                  <a:moveTo>
                    <a:pt x="3054096" y="0"/>
                  </a:moveTo>
                  <a:lnTo>
                    <a:pt x="0" y="0"/>
                  </a:lnTo>
                  <a:lnTo>
                    <a:pt x="0" y="2029968"/>
                  </a:lnTo>
                  <a:lnTo>
                    <a:pt x="3054096" y="2029968"/>
                  </a:lnTo>
                  <a:lnTo>
                    <a:pt x="3054096" y="0"/>
                  </a:lnTo>
                  <a:close/>
                </a:path>
              </a:pathLst>
            </a:custGeom>
            <a:solidFill>
              <a:srgbClr val="FCB52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" name="object 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20238" y="5966967"/>
              <a:ext cx="1093012" cy="189992"/>
            </a:xfrm>
            <a:prstGeom prst="rect">
              <a:avLst/>
            </a:prstGeom>
          </p:spPr>
        </p:pic>
        <p:pic>
          <p:nvPicPr>
            <p:cNvPr id="5" name="object 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0157" y="5743651"/>
              <a:ext cx="1876540" cy="184708"/>
            </a:xfrm>
            <a:prstGeom prst="rect">
              <a:avLst/>
            </a:prstGeom>
          </p:spPr>
        </p:pic>
        <p:pic>
          <p:nvPicPr>
            <p:cNvPr id="6" name="object 6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23083" y="5515051"/>
              <a:ext cx="1995055" cy="184912"/>
            </a:xfrm>
            <a:prstGeom prst="rect">
              <a:avLst/>
            </a:prstGeom>
          </p:spPr>
        </p:pic>
        <p:pic>
          <p:nvPicPr>
            <p:cNvPr id="7" name="object 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17597" y="5286451"/>
              <a:ext cx="1920481" cy="184708"/>
            </a:xfrm>
            <a:prstGeom prst="rect">
              <a:avLst/>
            </a:prstGeom>
          </p:spPr>
        </p:pic>
        <p:pic>
          <p:nvPicPr>
            <p:cNvPr id="8" name="object 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32430" y="5051958"/>
              <a:ext cx="1856981" cy="150368"/>
            </a:xfrm>
            <a:prstGeom prst="rect">
              <a:avLst/>
            </a:prstGeom>
          </p:spPr>
        </p:pic>
      </p:grpSp>
      <p:sp>
        <p:nvSpPr>
          <p:cNvPr id="9" name="object 9" descr=""/>
          <p:cNvSpPr txBox="1"/>
          <p:nvPr/>
        </p:nvSpPr>
        <p:spPr>
          <a:xfrm>
            <a:off x="2776220" y="1170685"/>
            <a:ext cx="3081020" cy="3276600"/>
          </a:xfrm>
          <a:prstGeom prst="rect">
            <a:avLst/>
          </a:prstGeom>
        </p:spPr>
        <p:txBody>
          <a:bodyPr wrap="square" lIns="0" tIns="952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dirty="0" sz="1000">
                <a:latin typeface="Arial"/>
                <a:cs typeface="Arial"/>
              </a:rPr>
              <a:t>Dear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Fellow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Contributors:</a:t>
            </a:r>
            <a:endParaRPr sz="1000">
              <a:latin typeface="Arial"/>
              <a:cs typeface="Arial"/>
            </a:endParaRPr>
          </a:p>
          <a:p>
            <a:pPr marL="12700" marR="123189">
              <a:lnSpc>
                <a:spcPct val="1167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behalf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Board,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extend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heartfelt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gratitude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your</a:t>
            </a:r>
            <a:r>
              <a:rPr dirty="0" sz="1000" spc="1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philanthropic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Trebuchet MS"/>
                <a:cs typeface="Trebuchet MS"/>
              </a:rPr>
              <a:t>support</a:t>
            </a:r>
            <a:r>
              <a:rPr dirty="0" sz="1000" spc="8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of</a:t>
            </a:r>
            <a:r>
              <a:rPr dirty="0" sz="1000" spc="8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Houston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Community</a:t>
            </a:r>
            <a:r>
              <a:rPr dirty="0" sz="1000" spc="8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College</a:t>
            </a:r>
            <a:r>
              <a:rPr dirty="0" sz="1000" spc="8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students</a:t>
            </a:r>
            <a:r>
              <a:rPr dirty="0" sz="1000" spc="90">
                <a:latin typeface="Trebuchet MS"/>
                <a:cs typeface="Trebuchet MS"/>
              </a:rPr>
              <a:t> </a:t>
            </a:r>
            <a:r>
              <a:rPr dirty="0" sz="1000" spc="80">
                <a:latin typeface="Trebuchet MS"/>
                <a:cs typeface="Trebuchet MS"/>
              </a:rPr>
              <a:t>– </a:t>
            </a:r>
            <a:r>
              <a:rPr dirty="0" sz="1000">
                <a:latin typeface="Arial"/>
                <a:cs typeface="Arial"/>
              </a:rPr>
              <a:t>Houston’s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students.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16700"/>
              </a:lnSpc>
              <a:spcBef>
                <a:spcPts val="450"/>
              </a:spcBef>
            </a:pP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helps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enter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doors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higher </a:t>
            </a:r>
            <a:r>
              <a:rPr dirty="0" sz="1000" spc="-10">
                <a:latin typeface="Trebuchet MS"/>
                <a:cs typeface="Trebuchet MS"/>
              </a:rPr>
              <a:t>education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which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is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the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first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step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on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their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road</a:t>
            </a:r>
            <a:r>
              <a:rPr dirty="0" sz="1000" spc="-25">
                <a:latin typeface="Trebuchet MS"/>
                <a:cs typeface="Trebuchet MS"/>
              </a:rPr>
              <a:t> to </a:t>
            </a:r>
            <a:r>
              <a:rPr dirty="0" sz="1000">
                <a:latin typeface="Arial"/>
                <a:cs typeface="Arial"/>
              </a:rPr>
              <a:t>economic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mobility.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Every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year,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-10">
                <a:latin typeface="Arial"/>
                <a:cs typeface="Arial"/>
              </a:rPr>
              <a:t> Foundation </a:t>
            </a:r>
            <a:r>
              <a:rPr dirty="0" sz="1000">
                <a:latin typeface="Arial"/>
                <a:cs typeface="Arial"/>
              </a:rPr>
              <a:t>opens the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doors for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many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 </a:t>
            </a:r>
            <a:r>
              <a:rPr dirty="0" sz="1000" spc="-10">
                <a:latin typeface="Arial"/>
                <a:cs typeface="Arial"/>
              </a:rPr>
              <a:t>these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 </a:t>
            </a:r>
            <a:r>
              <a:rPr dirty="0" sz="1000" spc="-10">
                <a:latin typeface="Arial"/>
                <a:cs typeface="Arial"/>
              </a:rPr>
              <a:t>embark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educational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journey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received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from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generous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donors.</a:t>
            </a:r>
            <a:endParaRPr sz="1000">
              <a:latin typeface="Arial"/>
              <a:cs typeface="Arial"/>
            </a:endParaRPr>
          </a:p>
          <a:p>
            <a:pPr marL="12700" marR="20955">
              <a:lnSpc>
                <a:spcPct val="116700"/>
              </a:lnSpc>
              <a:spcBef>
                <a:spcPts val="445"/>
              </a:spcBef>
            </a:pPr>
            <a:r>
              <a:rPr dirty="0" sz="1000" spc="-45">
                <a:latin typeface="Arial"/>
                <a:cs typeface="Arial"/>
              </a:rPr>
              <a:t>Your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investment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gift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 </a:t>
            </a:r>
            <a:r>
              <a:rPr dirty="0" sz="1000">
                <a:latin typeface="Arial"/>
                <a:cs typeface="Arial"/>
              </a:rPr>
              <a:t>education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that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continues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it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forward, </a:t>
            </a:r>
            <a:r>
              <a:rPr dirty="0" sz="1000" spc="-10">
                <a:latin typeface="Trebuchet MS"/>
                <a:cs typeface="Trebuchet MS"/>
              </a:rPr>
              <a:t>benefiting</a:t>
            </a:r>
            <a:r>
              <a:rPr dirty="0" sz="1000" spc="-35">
                <a:latin typeface="Trebuchet MS"/>
                <a:cs typeface="Trebuchet MS"/>
              </a:rPr>
              <a:t> families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and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future </a:t>
            </a:r>
            <a:r>
              <a:rPr dirty="0" sz="1000" spc="-10">
                <a:latin typeface="Trebuchet MS"/>
                <a:cs typeface="Trebuchet MS"/>
              </a:rPr>
              <a:t>generations.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Your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giving </a:t>
            </a:r>
            <a:r>
              <a:rPr dirty="0" sz="1000" spc="-30">
                <a:latin typeface="Arial"/>
                <a:cs typeface="Arial"/>
              </a:rPr>
              <a:t>sows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seeds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sustainability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offers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>
                <a:latin typeface="Arial"/>
                <a:cs typeface="Arial"/>
              </a:rPr>
              <a:t>prospect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better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jobs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brighter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futures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which </a:t>
            </a:r>
            <a:r>
              <a:rPr dirty="0" sz="1000">
                <a:latin typeface="Arial"/>
                <a:cs typeface="Arial"/>
              </a:rPr>
              <a:t>begin with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 myriad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career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pathways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3187700" y="4479035"/>
            <a:ext cx="2691765" cy="2159000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1000" spc="-45">
                <a:latin typeface="Arial"/>
                <a:cs typeface="Arial"/>
              </a:rPr>
              <a:t>As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Entrepreneur-</a:t>
            </a:r>
            <a:r>
              <a:rPr dirty="0" sz="1000" spc="-30">
                <a:latin typeface="Arial"/>
                <a:cs typeface="Arial"/>
              </a:rPr>
              <a:t>in-</a:t>
            </a:r>
            <a:r>
              <a:rPr dirty="0" sz="1000" spc="-60">
                <a:latin typeface="Arial"/>
                <a:cs typeface="Arial"/>
              </a:rPr>
              <a:t>Residence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at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HCC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Northwest,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16700"/>
              </a:lnSpc>
            </a:pP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see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innovation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life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new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businesses </a:t>
            </a:r>
            <a:r>
              <a:rPr dirty="0" sz="1000" spc="-10">
                <a:latin typeface="Arial"/>
                <a:cs typeface="Arial"/>
              </a:rPr>
              <a:t>launch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from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ideas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sparked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0">
                <a:latin typeface="Arial"/>
                <a:cs typeface="Arial"/>
              </a:rPr>
              <a:t> HCC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classrooms. </a:t>
            </a:r>
            <a:r>
              <a:rPr dirty="0" sz="1000">
                <a:latin typeface="Arial"/>
                <a:cs typeface="Arial"/>
              </a:rPr>
              <a:t>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member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HCC’s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entrepreneurial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faculty,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honored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that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 </a:t>
            </a:r>
            <a:r>
              <a:rPr dirty="0" sz="1000" spc="-45">
                <a:latin typeface="Arial"/>
                <a:cs typeface="Arial"/>
              </a:rPr>
              <a:t>was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named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 spc="-10">
                <a:latin typeface="Arial"/>
                <a:cs typeface="Arial"/>
              </a:rPr>
              <a:t>Entrepreneurial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College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65">
                <a:latin typeface="Arial"/>
                <a:cs typeface="Arial"/>
              </a:rPr>
              <a:t>Year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2020</a:t>
            </a:r>
            <a:endParaRPr sz="1000">
              <a:latin typeface="Arial"/>
              <a:cs typeface="Arial"/>
            </a:endParaRPr>
          </a:p>
          <a:p>
            <a:pPr marL="12700" marR="46355">
              <a:lnSpc>
                <a:spcPct val="116700"/>
              </a:lnSpc>
            </a:pPr>
            <a:r>
              <a:rPr dirty="0" sz="1000">
                <a:latin typeface="Arial"/>
                <a:cs typeface="Arial"/>
              </a:rPr>
              <a:t>by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National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Association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Community </a:t>
            </a:r>
            <a:r>
              <a:rPr dirty="0" sz="1000">
                <a:latin typeface="Arial"/>
                <a:cs typeface="Arial"/>
              </a:rPr>
              <a:t>College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Entrepreneurship.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HCC’s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leadership </a:t>
            </a:r>
            <a:r>
              <a:rPr dirty="0" sz="1000">
                <a:latin typeface="Arial"/>
                <a:cs typeface="Arial"/>
              </a:rPr>
              <a:t>role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entrepreneurship</a:t>
            </a:r>
            <a:r>
              <a:rPr dirty="0" sz="1000" spc="-20">
                <a:latin typeface="Arial"/>
                <a:cs typeface="Arial"/>
              </a:rPr>
              <a:t> is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example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20">
                <a:latin typeface="Arial"/>
                <a:cs typeface="Arial"/>
              </a:rPr>
              <a:t> HCC’s </a:t>
            </a:r>
            <a:r>
              <a:rPr dirty="0" sz="1000" spc="-40">
                <a:latin typeface="Arial"/>
                <a:cs typeface="Arial"/>
              </a:rPr>
              <a:t>interconnectedness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with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Houston’s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economy.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This </a:t>
            </a:r>
            <a:r>
              <a:rPr dirty="0" sz="1000" spc="-45">
                <a:latin typeface="Arial"/>
                <a:cs typeface="Arial"/>
              </a:rPr>
              <a:t>connectedness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underscores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how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an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investment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in </a:t>
            </a:r>
            <a:r>
              <a:rPr dirty="0" sz="1000" spc="-55">
                <a:latin typeface="Arial"/>
                <a:cs typeface="Arial"/>
              </a:rPr>
              <a:t>HCC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students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55">
                <a:latin typeface="Arial"/>
                <a:cs typeface="Arial"/>
              </a:rPr>
              <a:t>is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also</a:t>
            </a:r>
            <a:r>
              <a:rPr dirty="0" sz="1000" spc="-45">
                <a:latin typeface="Arial"/>
                <a:cs typeface="Arial"/>
              </a:rPr>
              <a:t> an</a:t>
            </a:r>
            <a:r>
              <a:rPr dirty="0" sz="1000" spc="-40">
                <a:latin typeface="Arial"/>
                <a:cs typeface="Arial"/>
              </a:rPr>
              <a:t> investment </a:t>
            </a:r>
            <a:r>
              <a:rPr dirty="0" sz="1000" spc="-20">
                <a:latin typeface="Arial"/>
                <a:cs typeface="Arial"/>
              </a:rPr>
              <a:t>in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Houston.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2776220" y="6669785"/>
            <a:ext cx="3006090" cy="558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167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My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wife,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Glenda,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had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opportunity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make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legacy investment at HCC this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past </a:t>
            </a:r>
            <a:r>
              <a:rPr dirty="0" sz="1000" spc="-10">
                <a:latin typeface="Arial"/>
                <a:cs typeface="Arial"/>
              </a:rPr>
              <a:t>year</a:t>
            </a:r>
            <a:r>
              <a:rPr dirty="0" sz="1000">
                <a:latin typeface="Arial"/>
                <a:cs typeface="Arial"/>
              </a:rPr>
              <a:t> and </a:t>
            </a:r>
            <a:r>
              <a:rPr dirty="0" sz="1000" spc="-20">
                <a:latin typeface="Arial"/>
                <a:cs typeface="Arial"/>
              </a:rPr>
              <a:t>name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College’s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Entrepreneurship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Center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housed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at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6090920" y="1227835"/>
            <a:ext cx="3103245" cy="49339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Northwest.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shared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commitment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inspiring </a:t>
            </a:r>
            <a:r>
              <a:rPr dirty="0" sz="1000">
                <a:latin typeface="Arial"/>
                <a:cs typeface="Arial"/>
              </a:rPr>
              <a:t>innovation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commensurate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passion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to </a:t>
            </a:r>
            <a:r>
              <a:rPr dirty="0" sz="1000">
                <a:latin typeface="Trebuchet MS"/>
                <a:cs typeface="Trebuchet MS"/>
              </a:rPr>
              <a:t>remove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financial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barriers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and provide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access to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HCC’s </a:t>
            </a:r>
            <a:r>
              <a:rPr dirty="0" sz="1000">
                <a:latin typeface="Arial"/>
                <a:cs typeface="Arial"/>
              </a:rPr>
              <a:t>educational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excellence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Thank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for </a:t>
            </a:r>
            <a:r>
              <a:rPr dirty="0" sz="1000">
                <a:latin typeface="Arial"/>
                <a:cs typeface="Arial"/>
              </a:rPr>
              <a:t>joining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this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journey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your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giving.</a:t>
            </a:r>
            <a:endParaRPr sz="1000">
              <a:latin typeface="Arial"/>
              <a:cs typeface="Arial"/>
            </a:endParaRPr>
          </a:p>
          <a:p>
            <a:pPr marL="12700" marR="66040">
              <a:lnSpc>
                <a:spcPct val="1167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As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Board Chair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 the HCC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Foundation, I </a:t>
            </a:r>
            <a:r>
              <a:rPr dirty="0" sz="1000" spc="-10">
                <a:latin typeface="Arial"/>
                <a:cs typeface="Arial"/>
              </a:rPr>
              <a:t>have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>
                <a:latin typeface="Arial"/>
                <a:cs typeface="Arial"/>
              </a:rPr>
              <a:t>privilege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experience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life-changing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impact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 </a:t>
            </a:r>
            <a:r>
              <a:rPr dirty="0" sz="1000">
                <a:latin typeface="Arial"/>
                <a:cs typeface="Arial"/>
              </a:rPr>
              <a:t>giving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Foundation,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including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 </a:t>
            </a:r>
            <a:r>
              <a:rPr dirty="0" sz="1000">
                <a:latin typeface="Arial"/>
                <a:cs typeface="Arial"/>
              </a:rPr>
              <a:t>that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Glenda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established.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students’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words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gratitude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express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best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impact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 </a:t>
            </a:r>
            <a:r>
              <a:rPr dirty="0" sz="1000">
                <a:latin typeface="Arial"/>
                <a:cs typeface="Arial"/>
              </a:rPr>
              <a:t>received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from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Foundation.</a:t>
            </a:r>
            <a:endParaRPr sz="1000">
              <a:latin typeface="Arial"/>
              <a:cs typeface="Arial"/>
            </a:endParaRPr>
          </a:p>
          <a:p>
            <a:pPr marL="12700" marR="90170">
              <a:lnSpc>
                <a:spcPct val="116700"/>
              </a:lnSpc>
              <a:spcBef>
                <a:spcPts val="445"/>
              </a:spcBef>
            </a:pPr>
            <a:r>
              <a:rPr dirty="0" sz="1000" spc="-20">
                <a:latin typeface="Arial"/>
                <a:cs typeface="Arial"/>
              </a:rPr>
              <a:t>Taylor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Munday,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sonography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shares,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45">
                <a:latin typeface="Arial"/>
                <a:cs typeface="Arial"/>
              </a:rPr>
              <a:t>“With </a:t>
            </a:r>
            <a:r>
              <a:rPr dirty="0" sz="1000">
                <a:latin typeface="Arial"/>
                <a:cs typeface="Arial"/>
              </a:rPr>
              <a:t>this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scholarship,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will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assured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that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will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have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means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attend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school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this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fall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without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such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  <a:p>
            <a:pPr marL="12700" marR="78740">
              <a:lnSpc>
                <a:spcPct val="116700"/>
              </a:lnSpc>
            </a:pPr>
            <a:r>
              <a:rPr dirty="0" sz="1000">
                <a:latin typeface="Trebuchet MS"/>
                <a:cs typeface="Trebuchet MS"/>
              </a:rPr>
              <a:t>heavy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financial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burden.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Especially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during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this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time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of </a:t>
            </a:r>
            <a:r>
              <a:rPr dirty="0" sz="1000">
                <a:latin typeface="Arial"/>
                <a:cs typeface="Arial"/>
              </a:rPr>
              <a:t>uncertainty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current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pandemic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crisis.”</a:t>
            </a:r>
            <a:endParaRPr sz="1000">
              <a:latin typeface="Arial"/>
              <a:cs typeface="Arial"/>
            </a:endParaRPr>
          </a:p>
          <a:p>
            <a:pPr marL="12700" marR="43815">
              <a:lnSpc>
                <a:spcPct val="1167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year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where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everything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felt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from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normal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 spc="-10">
                <a:latin typeface="Trebuchet MS"/>
                <a:cs typeface="Trebuchet MS"/>
              </a:rPr>
              <a:t>finances</a:t>
            </a:r>
            <a:r>
              <a:rPr dirty="0" sz="100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were</a:t>
            </a:r>
            <a:r>
              <a:rPr dirty="0" sz="1000">
                <a:latin typeface="Trebuchet MS"/>
                <a:cs typeface="Trebuchet MS"/>
              </a:rPr>
              <a:t> strained beyond </a:t>
            </a:r>
            <a:r>
              <a:rPr dirty="0" sz="1000" spc="-20">
                <a:latin typeface="Trebuchet MS"/>
                <a:cs typeface="Trebuchet MS"/>
              </a:rPr>
              <a:t>measure,</a:t>
            </a:r>
            <a:r>
              <a:rPr dirty="0" sz="1000" spc="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scholarships </a:t>
            </a:r>
            <a:r>
              <a:rPr dirty="0" sz="1000">
                <a:latin typeface="Arial"/>
                <a:cs typeface="Arial"/>
              </a:rPr>
              <a:t>became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even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essential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-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like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Taylor,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who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seek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step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up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ladder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 </a:t>
            </a:r>
            <a:r>
              <a:rPr dirty="0" sz="1000">
                <a:latin typeface="Arial"/>
                <a:cs typeface="Arial"/>
              </a:rPr>
              <a:t>economic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mobility.</a:t>
            </a:r>
            <a:endParaRPr sz="1000">
              <a:latin typeface="Arial"/>
              <a:cs typeface="Arial"/>
            </a:endParaRPr>
          </a:p>
          <a:p>
            <a:pPr marL="12700" marR="22225">
              <a:lnSpc>
                <a:spcPct val="116700"/>
              </a:lnSpc>
              <a:spcBef>
                <a:spcPts val="450"/>
              </a:spcBef>
            </a:pPr>
            <a:r>
              <a:rPr dirty="0" sz="1000" spc="-25">
                <a:latin typeface="Arial"/>
                <a:cs typeface="Arial"/>
              </a:rPr>
              <a:t>Thank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investment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Houston’s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future,</a:t>
            </a:r>
            <a:r>
              <a:rPr dirty="0" sz="1000" spc="-25">
                <a:latin typeface="Arial"/>
                <a:cs typeface="Arial"/>
              </a:rPr>
              <a:t> and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trust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you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have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placed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-10">
                <a:latin typeface="Arial"/>
                <a:cs typeface="Arial"/>
              </a:rPr>
              <a:t> Foundation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Trebuchet MS"/>
                <a:cs typeface="Trebuchet MS"/>
              </a:rPr>
              <a:t>to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help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students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take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that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50">
                <a:latin typeface="Trebuchet MS"/>
                <a:cs typeface="Trebuchet MS"/>
              </a:rPr>
              <a:t>first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step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up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the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ladder.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Your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is</a:t>
            </a:r>
            <a:r>
              <a:rPr dirty="0" sz="1000">
                <a:latin typeface="Arial"/>
                <a:cs typeface="Arial"/>
              </a:rPr>
              <a:t> meaningful and </a:t>
            </a:r>
            <a:r>
              <a:rPr dirty="0" sz="1000" spc="-40">
                <a:latin typeface="Arial"/>
                <a:cs typeface="Arial"/>
              </a:rPr>
              <a:t>makes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all the </a:t>
            </a:r>
            <a:r>
              <a:rPr dirty="0" sz="1000" spc="-10">
                <a:latin typeface="Arial"/>
                <a:cs typeface="Arial"/>
              </a:rPr>
              <a:t>difference.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50"/>
              </a:spcBef>
            </a:pPr>
            <a:r>
              <a:rPr dirty="0" sz="1000" spc="-10">
                <a:latin typeface="Arial"/>
                <a:cs typeface="Arial"/>
              </a:rPr>
              <a:t>Sincerely,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6090920" y="6660895"/>
            <a:ext cx="1486535" cy="370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060"/>
              </a:lnSpc>
              <a:spcBef>
                <a:spcPts val="100"/>
              </a:spcBef>
            </a:pPr>
            <a:r>
              <a:rPr dirty="0" sz="900" b="1">
                <a:latin typeface="Calibri"/>
                <a:cs typeface="Calibri"/>
              </a:rPr>
              <a:t>David</a:t>
            </a:r>
            <a:r>
              <a:rPr dirty="0" sz="900" spc="20" b="1">
                <a:latin typeface="Calibri"/>
                <a:cs typeface="Calibri"/>
              </a:rPr>
              <a:t> </a:t>
            </a:r>
            <a:r>
              <a:rPr dirty="0" sz="900" spc="-10" b="1">
                <a:latin typeface="Calibri"/>
                <a:cs typeface="Calibri"/>
              </a:rPr>
              <a:t>Regenbaum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latin typeface="Arial"/>
                <a:cs typeface="Arial"/>
              </a:rPr>
              <a:t>Board</a:t>
            </a:r>
            <a:r>
              <a:rPr dirty="0" sz="700" spc="2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Chair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700">
                <a:latin typeface="Arial"/>
                <a:cs typeface="Arial"/>
              </a:rPr>
              <a:t>HCC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Foundation</a:t>
            </a:r>
            <a:r>
              <a:rPr dirty="0" sz="700" spc="4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Board</a:t>
            </a:r>
            <a:r>
              <a:rPr dirty="0" sz="700" spc="4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of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Directors</a:t>
            </a:r>
            <a:endParaRPr sz="700">
              <a:latin typeface="Arial"/>
              <a:cs typeface="Arial"/>
            </a:endParaRPr>
          </a:p>
        </p:txBody>
      </p:sp>
      <p:pic>
        <p:nvPicPr>
          <p:cNvPr id="14" name="object 14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85800" y="914400"/>
            <a:ext cx="1864144" cy="2319820"/>
          </a:xfrm>
          <a:prstGeom prst="rect">
            <a:avLst/>
          </a:prstGeom>
        </p:spPr>
      </p:pic>
      <p:sp>
        <p:nvSpPr>
          <p:cNvPr id="15" name="object 15" descr=""/>
          <p:cNvSpPr txBox="1"/>
          <p:nvPr/>
        </p:nvSpPr>
        <p:spPr>
          <a:xfrm>
            <a:off x="673100" y="3258485"/>
            <a:ext cx="1486535" cy="370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060"/>
              </a:lnSpc>
              <a:spcBef>
                <a:spcPts val="100"/>
              </a:spcBef>
            </a:pPr>
            <a:r>
              <a:rPr dirty="0" sz="900" b="1">
                <a:latin typeface="Calibri"/>
                <a:cs typeface="Calibri"/>
              </a:rPr>
              <a:t>David</a:t>
            </a:r>
            <a:r>
              <a:rPr dirty="0" sz="900" spc="20" b="1">
                <a:latin typeface="Calibri"/>
                <a:cs typeface="Calibri"/>
              </a:rPr>
              <a:t> </a:t>
            </a:r>
            <a:r>
              <a:rPr dirty="0" sz="900" spc="-10" b="1">
                <a:latin typeface="Calibri"/>
                <a:cs typeface="Calibri"/>
              </a:rPr>
              <a:t>Regenbaum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latin typeface="Arial"/>
                <a:cs typeface="Arial"/>
              </a:rPr>
              <a:t>Board</a:t>
            </a:r>
            <a:r>
              <a:rPr dirty="0" sz="700" spc="2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Chair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700">
                <a:latin typeface="Arial"/>
                <a:cs typeface="Arial"/>
              </a:rPr>
              <a:t>HCC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Foundation</a:t>
            </a:r>
            <a:r>
              <a:rPr dirty="0" sz="700" spc="4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Board</a:t>
            </a:r>
            <a:r>
              <a:rPr dirty="0" sz="700" spc="4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of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Directors</a:t>
            </a:r>
            <a:endParaRPr sz="700">
              <a:latin typeface="Arial"/>
              <a:cs typeface="Arial"/>
            </a:endParaRPr>
          </a:p>
        </p:txBody>
      </p:sp>
      <p:pic>
        <p:nvPicPr>
          <p:cNvPr id="16" name="object 16" descr="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009640" y="6156972"/>
            <a:ext cx="2023859" cy="524243"/>
          </a:xfrm>
          <a:prstGeom prst="rect">
            <a:avLst/>
          </a:prstGeom>
        </p:spPr>
      </p:pic>
      <p:sp>
        <p:nvSpPr>
          <p:cNvPr id="17" name="object 17" descr=""/>
          <p:cNvSpPr txBox="1"/>
          <p:nvPr/>
        </p:nvSpPr>
        <p:spPr>
          <a:xfrm>
            <a:off x="2776220" y="850900"/>
            <a:ext cx="4545965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A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75">
                <a:solidFill>
                  <a:srgbClr val="FCB525"/>
                </a:solidFill>
                <a:latin typeface="Tahoma"/>
                <a:cs typeface="Tahoma"/>
              </a:rPr>
              <a:t>Closing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70">
                <a:solidFill>
                  <a:srgbClr val="FCB525"/>
                </a:solidFill>
                <a:latin typeface="Tahoma"/>
                <a:cs typeface="Tahoma"/>
              </a:rPr>
              <a:t>Message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5">
                <a:solidFill>
                  <a:srgbClr val="FCB525"/>
                </a:solidFill>
                <a:latin typeface="Tahoma"/>
                <a:cs typeface="Tahoma"/>
              </a:rPr>
              <a:t>from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the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80">
                <a:solidFill>
                  <a:srgbClr val="FCB525"/>
                </a:solidFill>
                <a:latin typeface="Tahoma"/>
                <a:cs typeface="Tahoma"/>
              </a:rPr>
              <a:t>Foundation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75">
                <a:solidFill>
                  <a:srgbClr val="FCB525"/>
                </a:solidFill>
                <a:latin typeface="Tahoma"/>
                <a:cs typeface="Tahoma"/>
              </a:rPr>
              <a:t>Board</a:t>
            </a:r>
            <a:r>
              <a:rPr dirty="0" sz="1600" spc="-19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Chair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331114" y="7315200"/>
            <a:ext cx="13906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34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9" name="object 19" descr=""/>
          <p:cNvSpPr/>
          <p:nvPr/>
        </p:nvSpPr>
        <p:spPr>
          <a:xfrm>
            <a:off x="1005205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0"/>
                </a:moveTo>
                <a:lnTo>
                  <a:pt x="0" y="7772400"/>
                </a:ln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0" y="0"/>
            <a:ext cx="10058400" cy="7772400"/>
            <a:chOff x="0" y="0"/>
            <a:chExt cx="10058400" cy="7772400"/>
          </a:xfrm>
        </p:grpSpPr>
        <p:pic>
          <p:nvPicPr>
            <p:cNvPr id="3" name="object 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350" y="0"/>
              <a:ext cx="10052050" cy="7772400"/>
            </a:xfrm>
            <a:prstGeom prst="rect">
              <a:avLst/>
            </a:prstGeom>
          </p:spPr>
        </p:pic>
        <p:sp>
          <p:nvSpPr>
            <p:cNvPr id="4" name="object 4" descr=""/>
            <p:cNvSpPr/>
            <p:nvPr/>
          </p:nvSpPr>
          <p:spPr>
            <a:xfrm>
              <a:off x="0" y="3749040"/>
              <a:ext cx="5742940" cy="2537460"/>
            </a:xfrm>
            <a:custGeom>
              <a:avLst/>
              <a:gdLst/>
              <a:ahLst/>
              <a:cxnLst/>
              <a:rect l="l" t="t" r="r" b="b"/>
              <a:pathLst>
                <a:path w="5742940" h="2537460">
                  <a:moveTo>
                    <a:pt x="5742432" y="0"/>
                  </a:moveTo>
                  <a:lnTo>
                    <a:pt x="0" y="0"/>
                  </a:lnTo>
                  <a:lnTo>
                    <a:pt x="0" y="2537460"/>
                  </a:lnTo>
                  <a:lnTo>
                    <a:pt x="5742432" y="2537460"/>
                  </a:lnTo>
                  <a:lnTo>
                    <a:pt x="5742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 descr=""/>
          <p:cNvSpPr txBox="1"/>
          <p:nvPr/>
        </p:nvSpPr>
        <p:spPr>
          <a:xfrm>
            <a:off x="717295" y="6364637"/>
            <a:ext cx="4467860" cy="3048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 marR="5080" indent="-635">
              <a:lnSpc>
                <a:spcPct val="100000"/>
              </a:lnSpc>
              <a:spcBef>
                <a:spcPts val="130"/>
              </a:spcBef>
            </a:pP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Pictured</a:t>
            </a:r>
            <a:r>
              <a:rPr dirty="0" sz="900" spc="9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from</a:t>
            </a:r>
            <a:r>
              <a:rPr dirty="0" sz="900" spc="9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left:</a:t>
            </a:r>
            <a:r>
              <a:rPr dirty="0" sz="900" spc="100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HCC</a:t>
            </a:r>
            <a:r>
              <a:rPr dirty="0" sz="900" spc="9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Chancellor</a:t>
            </a:r>
            <a:r>
              <a:rPr dirty="0" sz="900" spc="100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20" b="1" i="1">
                <a:solidFill>
                  <a:srgbClr val="FFFFFF"/>
                </a:solidFill>
                <a:latin typeface="Calibri"/>
                <a:cs typeface="Calibri"/>
              </a:rPr>
              <a:t>Dr.</a:t>
            </a:r>
            <a:r>
              <a:rPr dirty="0" sz="900" spc="9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Cesar</a:t>
            </a:r>
            <a:r>
              <a:rPr dirty="0" sz="900" spc="100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 i="1">
                <a:solidFill>
                  <a:srgbClr val="FFFFFF"/>
                </a:solidFill>
                <a:latin typeface="Calibri"/>
                <a:cs typeface="Calibri"/>
              </a:rPr>
              <a:t>Maldonado,</a:t>
            </a:r>
            <a:r>
              <a:rPr dirty="0" sz="900" spc="9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Wiley</a:t>
            </a:r>
            <a:r>
              <a:rPr dirty="0" sz="900" spc="100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Scholar</a:t>
            </a:r>
            <a:r>
              <a:rPr dirty="0" sz="900" spc="9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Pamela</a:t>
            </a:r>
            <a:r>
              <a:rPr dirty="0" sz="900" spc="100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 i="1">
                <a:solidFill>
                  <a:srgbClr val="FFFFFF"/>
                </a:solidFill>
                <a:latin typeface="Calibri"/>
                <a:cs typeface="Calibri"/>
              </a:rPr>
              <a:t>Velazquez,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 and</a:t>
            </a:r>
            <a:r>
              <a:rPr dirty="0" sz="900" spc="50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David</a:t>
            </a:r>
            <a:r>
              <a:rPr dirty="0" sz="900" spc="5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&amp;</a:t>
            </a:r>
            <a:r>
              <a:rPr dirty="0" sz="900" spc="5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Jean</a:t>
            </a:r>
            <a:r>
              <a:rPr dirty="0" sz="900" spc="50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Wiley</a:t>
            </a:r>
            <a:r>
              <a:rPr dirty="0" sz="900" spc="5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Foundation</a:t>
            </a:r>
            <a:r>
              <a:rPr dirty="0" sz="900" spc="5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Trustees,</a:t>
            </a:r>
            <a:r>
              <a:rPr dirty="0" sz="900" spc="50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Norma</a:t>
            </a:r>
            <a:r>
              <a:rPr dirty="0" sz="900" spc="5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&amp;</a:t>
            </a:r>
            <a:r>
              <a:rPr dirty="0" sz="900" spc="5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b="1" i="1">
                <a:solidFill>
                  <a:srgbClr val="FFFFFF"/>
                </a:solidFill>
                <a:latin typeface="Calibri"/>
                <a:cs typeface="Calibri"/>
              </a:rPr>
              <a:t>Sam</a:t>
            </a:r>
            <a:r>
              <a:rPr dirty="0" sz="900" spc="55" b="1" i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900" spc="-10" b="1" i="1">
                <a:solidFill>
                  <a:srgbClr val="FFFFFF"/>
                </a:solidFill>
                <a:latin typeface="Calibri"/>
                <a:cs typeface="Calibri"/>
              </a:rPr>
              <a:t>Gainer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01675" y="4042192"/>
            <a:ext cx="3611879" cy="1624965"/>
          </a:xfrm>
          <a:prstGeom prst="rect">
            <a:avLst/>
          </a:prstGeom>
        </p:spPr>
        <p:txBody>
          <a:bodyPr wrap="square" lIns="0" tIns="37465" rIns="0" bIns="0" rtlCol="0" vert="horz">
            <a:spAutoFit/>
          </a:bodyPr>
          <a:lstStyle/>
          <a:p>
            <a:pPr marL="12700" marR="5080" indent="-635">
              <a:lnSpc>
                <a:spcPts val="3120"/>
              </a:lnSpc>
              <a:spcBef>
                <a:spcPts val="295"/>
              </a:spcBef>
            </a:pPr>
            <a:r>
              <a:rPr dirty="0" sz="2700" spc="-254" i="1">
                <a:solidFill>
                  <a:srgbClr val="FCB525"/>
                </a:solidFill>
                <a:latin typeface="Trebuchet MS"/>
                <a:cs typeface="Trebuchet MS"/>
              </a:rPr>
              <a:t>“I</a:t>
            </a:r>
            <a:r>
              <a:rPr dirty="0" sz="2700" spc="-21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225" i="1">
                <a:solidFill>
                  <a:srgbClr val="FCB525"/>
                </a:solidFill>
                <a:latin typeface="Trebuchet MS"/>
                <a:cs typeface="Trebuchet MS"/>
              </a:rPr>
              <a:t>would</a:t>
            </a:r>
            <a:r>
              <a:rPr dirty="0" sz="2700" spc="-21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240" i="1">
                <a:solidFill>
                  <a:srgbClr val="FCB525"/>
                </a:solidFill>
                <a:latin typeface="Trebuchet MS"/>
                <a:cs typeface="Trebuchet MS"/>
              </a:rPr>
              <a:t>like</a:t>
            </a:r>
            <a:r>
              <a:rPr dirty="0" sz="2700" spc="-21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160" i="1">
                <a:solidFill>
                  <a:srgbClr val="FCB525"/>
                </a:solidFill>
                <a:latin typeface="Trebuchet MS"/>
                <a:cs typeface="Trebuchet MS"/>
              </a:rPr>
              <a:t>my</a:t>
            </a:r>
            <a:r>
              <a:rPr dirty="0" sz="2700" spc="-204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114" i="1">
                <a:solidFill>
                  <a:srgbClr val="FCB525"/>
                </a:solidFill>
                <a:latin typeface="Trebuchet MS"/>
                <a:cs typeface="Trebuchet MS"/>
              </a:rPr>
              <a:t>daughters</a:t>
            </a:r>
            <a:r>
              <a:rPr dirty="0" sz="2700" spc="-114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175" i="1">
                <a:solidFill>
                  <a:srgbClr val="FCB525"/>
                </a:solidFill>
                <a:latin typeface="Trebuchet MS"/>
                <a:cs typeface="Trebuchet MS"/>
              </a:rPr>
              <a:t>to</a:t>
            </a:r>
            <a:r>
              <a:rPr dirty="0" sz="2700" spc="-21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85" i="1">
                <a:solidFill>
                  <a:srgbClr val="FCB525"/>
                </a:solidFill>
                <a:latin typeface="Trebuchet MS"/>
                <a:cs typeface="Trebuchet MS"/>
              </a:rPr>
              <a:t>see</a:t>
            </a:r>
            <a:r>
              <a:rPr dirty="0" sz="2700" spc="-21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185" i="1">
                <a:solidFill>
                  <a:srgbClr val="FCB525"/>
                </a:solidFill>
                <a:latin typeface="Trebuchet MS"/>
                <a:cs typeface="Trebuchet MS"/>
              </a:rPr>
              <a:t>that</a:t>
            </a:r>
            <a:r>
              <a:rPr dirty="0" sz="2700" spc="-21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155" i="1">
                <a:solidFill>
                  <a:srgbClr val="FCB525"/>
                </a:solidFill>
                <a:latin typeface="Trebuchet MS"/>
                <a:cs typeface="Trebuchet MS"/>
              </a:rPr>
              <a:t>any</a:t>
            </a:r>
            <a:r>
              <a:rPr dirty="0" sz="2700" spc="-21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150" i="1">
                <a:solidFill>
                  <a:srgbClr val="FCB525"/>
                </a:solidFill>
                <a:latin typeface="Trebuchet MS"/>
                <a:cs typeface="Trebuchet MS"/>
              </a:rPr>
              <a:t>goal</a:t>
            </a:r>
            <a:r>
              <a:rPr dirty="0" sz="2700" spc="-21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25" i="1">
                <a:solidFill>
                  <a:srgbClr val="FCB525"/>
                </a:solidFill>
                <a:latin typeface="Trebuchet MS"/>
                <a:cs typeface="Trebuchet MS"/>
              </a:rPr>
              <a:t>can </a:t>
            </a:r>
            <a:r>
              <a:rPr dirty="0" sz="2700" spc="-175" i="1">
                <a:solidFill>
                  <a:srgbClr val="FCB525"/>
                </a:solidFill>
                <a:latin typeface="Trebuchet MS"/>
                <a:cs typeface="Trebuchet MS"/>
              </a:rPr>
              <a:t>be</a:t>
            </a:r>
            <a:r>
              <a:rPr dirty="0" sz="2700" spc="-2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135" i="1">
                <a:solidFill>
                  <a:srgbClr val="FCB525"/>
                </a:solidFill>
                <a:latin typeface="Trebuchet MS"/>
                <a:cs typeface="Trebuchet MS"/>
              </a:rPr>
              <a:t>accomplished</a:t>
            </a:r>
            <a:r>
              <a:rPr dirty="0" sz="2700" spc="-1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245" i="1">
                <a:solidFill>
                  <a:srgbClr val="FCB525"/>
                </a:solidFill>
                <a:latin typeface="Trebuchet MS"/>
                <a:cs typeface="Trebuchet MS"/>
              </a:rPr>
              <a:t>if</a:t>
            </a:r>
            <a:r>
              <a:rPr dirty="0" sz="2700" spc="-1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20" i="1">
                <a:solidFill>
                  <a:srgbClr val="FCB525"/>
                </a:solidFill>
                <a:latin typeface="Trebuchet MS"/>
                <a:cs typeface="Trebuchet MS"/>
              </a:rPr>
              <a:t>they </a:t>
            </a:r>
            <a:r>
              <a:rPr dirty="0" sz="2700" spc="-200" i="1">
                <a:solidFill>
                  <a:srgbClr val="FCB525"/>
                </a:solidFill>
                <a:latin typeface="Trebuchet MS"/>
                <a:cs typeface="Trebuchet MS"/>
              </a:rPr>
              <a:t>want</a:t>
            </a:r>
            <a:r>
              <a:rPr dirty="0" sz="2700" spc="-21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235" i="1">
                <a:solidFill>
                  <a:srgbClr val="FCB525"/>
                </a:solidFill>
                <a:latin typeface="Trebuchet MS"/>
                <a:cs typeface="Trebuchet MS"/>
              </a:rPr>
              <a:t>it</a:t>
            </a:r>
            <a:r>
              <a:rPr dirty="0" sz="2700" spc="-21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2700" spc="-340" i="1">
                <a:solidFill>
                  <a:srgbClr val="FCB525"/>
                </a:solidFill>
                <a:latin typeface="Trebuchet MS"/>
                <a:cs typeface="Trebuchet MS"/>
              </a:rPr>
              <a:t>to.”</a:t>
            </a:r>
            <a:endParaRPr sz="2700">
              <a:latin typeface="Trebuchet MS"/>
              <a:cs typeface="Trebuchet MS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701675" y="5709920"/>
            <a:ext cx="1805939" cy="264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060"/>
              </a:lnSpc>
              <a:spcBef>
                <a:spcPts val="100"/>
              </a:spcBef>
            </a:pPr>
            <a:r>
              <a:rPr dirty="0" sz="900" b="1">
                <a:latin typeface="Calibri"/>
                <a:cs typeface="Calibri"/>
              </a:rPr>
              <a:t>Pamela</a:t>
            </a:r>
            <a:r>
              <a:rPr dirty="0" sz="900" spc="100" b="1">
                <a:latin typeface="Calibri"/>
                <a:cs typeface="Calibri"/>
              </a:rPr>
              <a:t> </a:t>
            </a:r>
            <a:r>
              <a:rPr dirty="0" sz="900" b="1">
                <a:latin typeface="Calibri"/>
                <a:cs typeface="Calibri"/>
              </a:rPr>
              <a:t>Velazquez</a:t>
            </a:r>
            <a:r>
              <a:rPr dirty="0" sz="900" spc="105" b="1">
                <a:latin typeface="Calibri"/>
                <a:cs typeface="Calibri"/>
              </a:rPr>
              <a:t> </a:t>
            </a:r>
            <a:r>
              <a:rPr dirty="0" sz="900" spc="-25" b="1">
                <a:latin typeface="Calibri"/>
                <a:cs typeface="Calibri"/>
              </a:rPr>
              <a:t>‘20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latin typeface="Arial"/>
                <a:cs typeface="Arial"/>
              </a:rPr>
              <a:t>David</a:t>
            </a:r>
            <a:r>
              <a:rPr dirty="0" sz="700" spc="3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&amp;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Jean</a:t>
            </a:r>
            <a:r>
              <a:rPr dirty="0" sz="700" spc="35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Wiley</a:t>
            </a:r>
            <a:r>
              <a:rPr dirty="0" sz="700" spc="40">
                <a:latin typeface="Arial"/>
                <a:cs typeface="Arial"/>
              </a:rPr>
              <a:t> </a:t>
            </a:r>
            <a:r>
              <a:rPr dirty="0" sz="700">
                <a:latin typeface="Arial"/>
                <a:cs typeface="Arial"/>
              </a:rPr>
              <a:t>Foundation</a:t>
            </a:r>
            <a:r>
              <a:rPr dirty="0" sz="700" spc="3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9618920" y="7312456"/>
            <a:ext cx="1365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latin typeface="Tahoma"/>
                <a:cs typeface="Tahoma"/>
              </a:rPr>
              <a:t>35</a:t>
            </a:r>
            <a:endParaRPr sz="800">
              <a:latin typeface="Tahoma"/>
              <a:cs typeface="Tahoma"/>
            </a:endParaRPr>
          </a:p>
        </p:txBody>
      </p:sp>
      <p:sp>
        <p:nvSpPr>
          <p:cNvPr id="9" name="object 9" descr=""/>
          <p:cNvSpPr/>
          <p:nvPr/>
        </p:nvSpPr>
        <p:spPr>
          <a:xfrm>
            <a:off x="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7772400"/>
                </a:move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lnTo>
                  <a:pt x="0" y="777240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071650" y="5295900"/>
            <a:ext cx="1915160" cy="711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3100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Main,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Suite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12B12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(MC1148)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000">
                <a:latin typeface="Arial"/>
                <a:cs typeface="Arial"/>
              </a:rPr>
              <a:t>Houston, TX</a:t>
            </a:r>
            <a:r>
              <a:rPr dirty="0" sz="1000" spc="27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77002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000" spc="-45">
                <a:latin typeface="Arial"/>
                <a:cs typeface="Arial"/>
              </a:rPr>
              <a:t>713-</a:t>
            </a:r>
            <a:r>
              <a:rPr dirty="0" sz="1000" spc="-20">
                <a:latin typeface="Arial"/>
                <a:cs typeface="Arial"/>
              </a:rPr>
              <a:t>718-8595</a:t>
            </a:r>
            <a:endParaRPr sz="1000">
              <a:latin typeface="Arial"/>
              <a:cs typeface="Arial"/>
            </a:endParaRPr>
          </a:p>
          <a:p>
            <a:pPr algn="ctr" marL="635">
              <a:lnSpc>
                <a:spcPct val="100000"/>
              </a:lnSpc>
              <a:spcBef>
                <a:spcPts val="600"/>
              </a:spcBef>
            </a:pPr>
            <a:r>
              <a:rPr dirty="0" sz="1000" spc="-10">
                <a:latin typeface="Arial"/>
                <a:cs typeface="Arial"/>
              </a:rPr>
              <a:t>hccsfoundation.org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55154" y="4652917"/>
            <a:ext cx="2335292" cy="436954"/>
          </a:xfrm>
          <a:prstGeom prst="rect">
            <a:avLst/>
          </a:prstGeom>
        </p:spPr>
      </p:pic>
      <p:pic>
        <p:nvPicPr>
          <p:cNvPr id="4" name="object 4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644978" y="7102409"/>
            <a:ext cx="245338" cy="245338"/>
          </a:xfrm>
          <a:prstGeom prst="rect">
            <a:avLst/>
          </a:prstGeom>
        </p:spPr>
      </p:pic>
      <p:sp>
        <p:nvSpPr>
          <p:cNvPr id="5" name="object 5" descr=""/>
          <p:cNvSpPr txBox="1"/>
          <p:nvPr/>
        </p:nvSpPr>
        <p:spPr>
          <a:xfrm>
            <a:off x="6925059" y="7181812"/>
            <a:ext cx="1172845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-10">
                <a:solidFill>
                  <a:srgbClr val="9E9899"/>
                </a:solidFill>
                <a:latin typeface="Arial"/>
                <a:cs typeface="Arial"/>
              </a:rPr>
              <a:t>twitter.com/HCCFoundation</a:t>
            </a:r>
            <a:endParaRPr sz="700">
              <a:latin typeface="Arial"/>
              <a:cs typeface="Arial"/>
            </a:endParaRPr>
          </a:p>
        </p:txBody>
      </p:sp>
      <p:pic>
        <p:nvPicPr>
          <p:cNvPr id="6" name="object 6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559028" y="7098465"/>
            <a:ext cx="245338" cy="245338"/>
          </a:xfrm>
          <a:prstGeom prst="rect">
            <a:avLst/>
          </a:prstGeom>
        </p:spPr>
      </p:pic>
      <p:sp>
        <p:nvSpPr>
          <p:cNvPr id="7" name="object 7" descr=""/>
          <p:cNvSpPr txBox="1"/>
          <p:nvPr/>
        </p:nvSpPr>
        <p:spPr>
          <a:xfrm>
            <a:off x="4843923" y="7181812"/>
            <a:ext cx="1572895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-10">
                <a:solidFill>
                  <a:srgbClr val="9E9899"/>
                </a:solidFill>
                <a:latin typeface="Arial"/>
                <a:cs typeface="Arial"/>
              </a:rPr>
              <a:t>facebook.com/HoustonCCFoundation</a:t>
            </a:r>
            <a:endParaRPr sz="700">
              <a:latin typeface="Arial"/>
              <a:cs typeface="Arial"/>
            </a:endParaRPr>
          </a:p>
        </p:txBody>
      </p:sp>
      <p:pic>
        <p:nvPicPr>
          <p:cNvPr id="8" name="object 8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74603" y="7103207"/>
            <a:ext cx="246964" cy="246964"/>
          </a:xfrm>
          <a:prstGeom prst="rect">
            <a:avLst/>
          </a:prstGeom>
        </p:spPr>
      </p:pic>
      <p:sp>
        <p:nvSpPr>
          <p:cNvPr id="9" name="object 9" descr=""/>
          <p:cNvSpPr txBox="1"/>
          <p:nvPr/>
        </p:nvSpPr>
        <p:spPr>
          <a:xfrm>
            <a:off x="2268998" y="7181812"/>
            <a:ext cx="2062480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>
                <a:solidFill>
                  <a:srgbClr val="9E9899"/>
                </a:solidFill>
                <a:latin typeface="Arial"/>
                <a:cs typeface="Arial"/>
              </a:rPr>
              <a:t>LinkedIn/Houston</a:t>
            </a:r>
            <a:r>
              <a:rPr dirty="0" sz="700" spc="90">
                <a:solidFill>
                  <a:srgbClr val="9E9899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9E9899"/>
                </a:solidFill>
                <a:latin typeface="Arial"/>
                <a:cs typeface="Arial"/>
              </a:rPr>
              <a:t>Community</a:t>
            </a:r>
            <a:r>
              <a:rPr dirty="0" sz="700" spc="90">
                <a:solidFill>
                  <a:srgbClr val="9E9899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9E9899"/>
                </a:solidFill>
                <a:latin typeface="Arial"/>
                <a:cs typeface="Arial"/>
              </a:rPr>
              <a:t>College</a:t>
            </a:r>
            <a:r>
              <a:rPr dirty="0" sz="700" spc="95">
                <a:solidFill>
                  <a:srgbClr val="9E9899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9E9899"/>
                </a:solidFill>
                <a:latin typeface="Arial"/>
                <a:cs typeface="Arial"/>
              </a:rPr>
              <a:t>Foundation</a:t>
            </a:r>
            <a:endParaRPr sz="700">
              <a:latin typeface="Arial"/>
              <a:cs typeface="Arial"/>
            </a:endParaRPr>
          </a:p>
        </p:txBody>
      </p:sp>
      <p:pic>
        <p:nvPicPr>
          <p:cNvPr id="10" name="object 10" descr="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12461" y="6191412"/>
            <a:ext cx="433476" cy="433463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13614" y="571596"/>
            <a:ext cx="641350" cy="66979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4870"/>
              </a:lnSpc>
            </a:pPr>
            <a:r>
              <a:rPr dirty="0" sz="4100" spc="-335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4100" spc="-509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40">
                <a:solidFill>
                  <a:srgbClr val="FCB525"/>
                </a:solidFill>
                <a:latin typeface="Tahoma"/>
                <a:cs typeface="Tahoma"/>
              </a:rPr>
              <a:t>Foundation</a:t>
            </a:r>
            <a:r>
              <a:rPr dirty="0" sz="4100" spc="-50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320">
                <a:solidFill>
                  <a:srgbClr val="FCB525"/>
                </a:solidFill>
                <a:latin typeface="Tahoma"/>
                <a:cs typeface="Tahoma"/>
              </a:rPr>
              <a:t>Donor</a:t>
            </a:r>
            <a:r>
              <a:rPr dirty="0" sz="4100" spc="-509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145">
                <a:solidFill>
                  <a:srgbClr val="FCB525"/>
                </a:solidFill>
                <a:latin typeface="Tahoma"/>
                <a:cs typeface="Tahoma"/>
              </a:rPr>
              <a:t>Spotlights</a:t>
            </a:r>
            <a:endParaRPr sz="41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896619" y="228594"/>
            <a:ext cx="0" cy="6977380"/>
          </a:xfrm>
          <a:custGeom>
            <a:avLst/>
            <a:gdLst/>
            <a:ahLst/>
            <a:cxnLst/>
            <a:rect l="l" t="t" r="r" b="b"/>
            <a:pathLst>
              <a:path w="0" h="6977380">
                <a:moveTo>
                  <a:pt x="0" y="6977151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1244600" y="823468"/>
            <a:ext cx="2000885" cy="241935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5080">
              <a:lnSpc>
                <a:spcPts val="1800"/>
              </a:lnSpc>
              <a:spcBef>
                <a:spcPts val="260"/>
              </a:spcBef>
            </a:pPr>
            <a:r>
              <a:rPr dirty="0" sz="1600" spc="-80">
                <a:solidFill>
                  <a:srgbClr val="FCB525"/>
                </a:solidFill>
                <a:latin typeface="Tahoma"/>
                <a:cs typeface="Tahoma"/>
              </a:rPr>
              <a:t>Schneider</a:t>
            </a:r>
            <a:r>
              <a:rPr dirty="0" sz="1600" spc="-14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National </a:t>
            </a:r>
            <a:r>
              <a:rPr dirty="0" sz="1600" spc="-80">
                <a:solidFill>
                  <a:srgbClr val="FCB525"/>
                </a:solidFill>
                <a:latin typeface="Tahoma"/>
                <a:cs typeface="Tahoma"/>
              </a:rPr>
              <a:t>Keeps</a:t>
            </a:r>
            <a:r>
              <a:rPr dirty="0" sz="1600" spc="-16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1600" spc="-16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5">
                <a:solidFill>
                  <a:srgbClr val="FCB525"/>
                </a:solidFill>
                <a:latin typeface="Tahoma"/>
                <a:cs typeface="Tahoma"/>
              </a:rPr>
              <a:t>Truck-</a:t>
            </a:r>
            <a:r>
              <a:rPr dirty="0" sz="1600" spc="-75">
                <a:solidFill>
                  <a:srgbClr val="FCB525"/>
                </a:solidFill>
                <a:latin typeface="Tahoma"/>
                <a:cs typeface="Tahoma"/>
              </a:rPr>
              <a:t>Driving </a:t>
            </a:r>
            <a:r>
              <a:rPr dirty="0" sz="1600" spc="-55">
                <a:solidFill>
                  <a:srgbClr val="FCB525"/>
                </a:solidFill>
                <a:latin typeface="Tahoma"/>
                <a:cs typeface="Tahoma"/>
              </a:rPr>
              <a:t>Students</a:t>
            </a:r>
            <a:r>
              <a:rPr dirty="0" sz="1600" spc="-15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Rolling</a:t>
            </a:r>
            <a:endParaRPr sz="1600">
              <a:latin typeface="Tahoma"/>
              <a:cs typeface="Tahoma"/>
            </a:endParaRPr>
          </a:p>
          <a:p>
            <a:pPr marL="12700" marR="33020">
              <a:lnSpc>
                <a:spcPct val="108300"/>
              </a:lnSpc>
              <a:spcBef>
                <a:spcPts val="290"/>
              </a:spcBef>
            </a:pPr>
            <a:r>
              <a:rPr dirty="0" sz="1000">
                <a:latin typeface="Arial"/>
                <a:cs typeface="Arial"/>
              </a:rPr>
              <a:t>In April </a:t>
            </a:r>
            <a:r>
              <a:rPr dirty="0" sz="1000" spc="-10">
                <a:latin typeface="Arial"/>
                <a:cs typeface="Arial"/>
              </a:rPr>
              <a:t>2020,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Schneider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National Inc.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presented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four</a:t>
            </a:r>
            <a:r>
              <a:rPr dirty="0" sz="1000" spc="-10">
                <a:latin typeface="Arial"/>
                <a:cs typeface="Arial"/>
              </a:rPr>
              <a:t> Freightliner </a:t>
            </a:r>
            <a:r>
              <a:rPr dirty="0" sz="1000" spc="-25">
                <a:latin typeface="Arial"/>
                <a:cs typeface="Arial"/>
              </a:rPr>
              <a:t>Cascadia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trucks,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totaling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$197,600,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Automotive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Center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 </a:t>
            </a:r>
            <a:r>
              <a:rPr dirty="0" sz="1000" spc="-20">
                <a:latin typeface="Arial"/>
                <a:cs typeface="Arial"/>
              </a:rPr>
              <a:t>Excellence.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This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generous</a:t>
            </a:r>
            <a:r>
              <a:rPr dirty="0" sz="1000">
                <a:latin typeface="Arial"/>
                <a:cs typeface="Arial"/>
              </a:rPr>
              <a:t> in-</a:t>
            </a:r>
            <a:r>
              <a:rPr dirty="0" sz="1000" spc="-20">
                <a:latin typeface="Arial"/>
                <a:cs typeface="Arial"/>
              </a:rPr>
              <a:t>kind </a:t>
            </a:r>
            <a:r>
              <a:rPr dirty="0" sz="1000">
                <a:latin typeface="Arial"/>
                <a:cs typeface="Arial"/>
              </a:rPr>
              <a:t>donation </a:t>
            </a:r>
            <a:r>
              <a:rPr dirty="0" sz="1000" spc="-10">
                <a:latin typeface="Arial"/>
                <a:cs typeface="Arial"/>
              </a:rPr>
              <a:t>enables</a:t>
            </a:r>
            <a:r>
              <a:rPr dirty="0" sz="100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HCC’s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Truck </a:t>
            </a:r>
            <a:r>
              <a:rPr dirty="0" sz="1000">
                <a:latin typeface="Arial"/>
                <a:cs typeface="Arial"/>
              </a:rPr>
              <a:t>Driving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teach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train </a:t>
            </a:r>
            <a:r>
              <a:rPr dirty="0" sz="1000">
                <a:latin typeface="Arial"/>
                <a:cs typeface="Arial"/>
              </a:rPr>
              <a:t>more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entry-</a:t>
            </a:r>
            <a:r>
              <a:rPr dirty="0" sz="1000" spc="-10">
                <a:latin typeface="Arial"/>
                <a:cs typeface="Arial"/>
              </a:rPr>
              <a:t>level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drivers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trucks </a:t>
            </a:r>
            <a:r>
              <a:rPr dirty="0" sz="1000" spc="-40">
                <a:latin typeface="Trebuchet MS"/>
                <a:cs typeface="Trebuchet MS"/>
              </a:rPr>
              <a:t>reflective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of</a:t>
            </a:r>
            <a:r>
              <a:rPr dirty="0" sz="1000" spc="-30">
                <a:latin typeface="Trebuchet MS"/>
                <a:cs typeface="Trebuchet MS"/>
              </a:rPr>
              <a:t> current </a:t>
            </a:r>
            <a:r>
              <a:rPr dirty="0" sz="1000" spc="-10">
                <a:latin typeface="Trebuchet MS"/>
                <a:cs typeface="Trebuchet MS"/>
              </a:rPr>
              <a:t>technologies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trucking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industry.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5" name="object 5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57300" y="3398824"/>
            <a:ext cx="1885950" cy="1285874"/>
          </a:xfrm>
          <a:prstGeom prst="rect">
            <a:avLst/>
          </a:prstGeom>
        </p:spPr>
      </p:pic>
      <p:pic>
        <p:nvPicPr>
          <p:cNvPr id="6" name="object 6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602723" y="5484367"/>
            <a:ext cx="2062886" cy="1275245"/>
          </a:xfrm>
          <a:prstGeom prst="rect">
            <a:avLst/>
          </a:prstGeom>
        </p:spPr>
      </p:pic>
      <p:pic>
        <p:nvPicPr>
          <p:cNvPr id="7" name="object 7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839967" y="5484367"/>
            <a:ext cx="2062886" cy="1275245"/>
          </a:xfrm>
          <a:prstGeom prst="rect">
            <a:avLst/>
          </a:prstGeom>
        </p:spPr>
      </p:pic>
      <p:sp>
        <p:nvSpPr>
          <p:cNvPr id="8" name="object 8" descr=""/>
          <p:cNvSpPr txBox="1"/>
          <p:nvPr/>
        </p:nvSpPr>
        <p:spPr>
          <a:xfrm>
            <a:off x="3590023" y="4263410"/>
            <a:ext cx="5861050" cy="105918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85"/>
              </a:spcBef>
            </a:pP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BP</a:t>
            </a:r>
            <a:r>
              <a:rPr dirty="0" sz="1600" spc="-10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35">
                <a:solidFill>
                  <a:srgbClr val="FCB525"/>
                </a:solidFill>
                <a:latin typeface="Tahoma"/>
                <a:cs typeface="Tahoma"/>
              </a:rPr>
              <a:t>America</a:t>
            </a:r>
            <a:r>
              <a:rPr dirty="0" sz="1600" spc="-10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30">
                <a:solidFill>
                  <a:srgbClr val="FCB525"/>
                </a:solidFill>
                <a:latin typeface="Tahoma"/>
                <a:cs typeface="Tahoma"/>
              </a:rPr>
              <a:t>Fuels</a:t>
            </a:r>
            <a:r>
              <a:rPr dirty="0" sz="1600" spc="-1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30">
                <a:solidFill>
                  <a:srgbClr val="FCB525"/>
                </a:solidFill>
                <a:latin typeface="Tahoma"/>
                <a:cs typeface="Tahoma"/>
              </a:rPr>
              <a:t>Student</a:t>
            </a:r>
            <a:r>
              <a:rPr dirty="0" sz="1600" spc="-10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Success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February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2020,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75">
                <a:latin typeface="Arial"/>
                <a:cs typeface="Arial"/>
              </a:rPr>
              <a:t>BP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America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made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$75,000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gift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Global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Energy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Center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Excellence.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gift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enabled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center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provide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resources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that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Process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Technology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program’s </a:t>
            </a:r>
            <a:r>
              <a:rPr dirty="0" sz="1000">
                <a:latin typeface="Arial"/>
                <a:cs typeface="Arial"/>
              </a:rPr>
              <a:t>development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dual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credit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curriculum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area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high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school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students.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company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made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 </a:t>
            </a:r>
            <a:r>
              <a:rPr dirty="0" sz="1000">
                <a:latin typeface="Arial"/>
                <a:cs typeface="Arial"/>
              </a:rPr>
              <a:t>additional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$75,000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gift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December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2020.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9" name="object 9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602723" y="2588005"/>
            <a:ext cx="1426476" cy="1128890"/>
          </a:xfrm>
          <a:prstGeom prst="rect">
            <a:avLst/>
          </a:prstGeom>
        </p:spPr>
      </p:pic>
      <p:pic>
        <p:nvPicPr>
          <p:cNvPr id="10" name="object 10" descr="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74723" y="2588005"/>
            <a:ext cx="1426476" cy="1128890"/>
          </a:xfrm>
          <a:prstGeom prst="rect">
            <a:avLst/>
          </a:prstGeom>
        </p:spPr>
      </p:pic>
      <p:pic>
        <p:nvPicPr>
          <p:cNvPr id="11" name="object 11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126723" y="2588005"/>
            <a:ext cx="1426476" cy="1128890"/>
          </a:xfrm>
          <a:prstGeom prst="rect">
            <a:avLst/>
          </a:prstGeom>
        </p:spPr>
      </p:pic>
      <p:pic>
        <p:nvPicPr>
          <p:cNvPr id="12" name="object 12" descr="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650710" y="2588005"/>
            <a:ext cx="1426489" cy="1128890"/>
          </a:xfrm>
          <a:prstGeom prst="rect">
            <a:avLst/>
          </a:prstGeom>
        </p:spPr>
      </p:pic>
      <p:sp>
        <p:nvSpPr>
          <p:cNvPr id="13" name="object 13" descr=""/>
          <p:cNvSpPr txBox="1"/>
          <p:nvPr/>
        </p:nvSpPr>
        <p:spPr>
          <a:xfrm>
            <a:off x="3590023" y="754380"/>
            <a:ext cx="6057900" cy="166878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85"/>
              </a:spcBef>
            </a:pP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Fashion</a:t>
            </a:r>
            <a:r>
              <a:rPr dirty="0" sz="1600" spc="-22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Program</a:t>
            </a:r>
            <a:r>
              <a:rPr dirty="0" sz="1600" spc="-22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Receives</a:t>
            </a:r>
            <a:r>
              <a:rPr dirty="0" sz="1600" spc="-22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75">
                <a:solidFill>
                  <a:srgbClr val="FCB525"/>
                </a:solidFill>
                <a:latin typeface="Tahoma"/>
                <a:cs typeface="Tahoma"/>
              </a:rPr>
              <a:t>Prized</a:t>
            </a:r>
            <a:r>
              <a:rPr dirty="0" sz="1600" spc="-22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Collection</a:t>
            </a:r>
            <a:r>
              <a:rPr dirty="0" sz="1600" spc="-22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5">
                <a:solidFill>
                  <a:srgbClr val="FCB525"/>
                </a:solidFill>
                <a:latin typeface="Tahoma"/>
                <a:cs typeface="Tahoma"/>
              </a:rPr>
              <a:t>of</a:t>
            </a:r>
            <a:r>
              <a:rPr dirty="0" sz="1600" spc="-22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85">
                <a:solidFill>
                  <a:srgbClr val="FCB525"/>
                </a:solidFill>
                <a:latin typeface="Tahoma"/>
                <a:cs typeface="Tahoma"/>
              </a:rPr>
              <a:t>Japanese</a:t>
            </a:r>
            <a:r>
              <a:rPr dirty="0" sz="1600" spc="-21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0">
                <a:solidFill>
                  <a:srgbClr val="FCB525"/>
                </a:solidFill>
                <a:latin typeface="Tahoma"/>
                <a:cs typeface="Tahoma"/>
              </a:rPr>
              <a:t>Artifacts</a:t>
            </a:r>
            <a:r>
              <a:rPr dirty="0" sz="1600" spc="-22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5">
                <a:solidFill>
                  <a:srgbClr val="FCB525"/>
                </a:solidFill>
                <a:latin typeface="Tahoma"/>
                <a:cs typeface="Tahoma"/>
              </a:rPr>
              <a:t>and</a:t>
            </a:r>
            <a:r>
              <a:rPr dirty="0" sz="1600" spc="-22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0">
                <a:solidFill>
                  <a:srgbClr val="FCB525"/>
                </a:solidFill>
                <a:latin typeface="Tahoma"/>
                <a:cs typeface="Tahoma"/>
              </a:rPr>
              <a:t>Textiles</a:t>
            </a:r>
            <a:endParaRPr sz="1600">
              <a:latin typeface="Tahoma"/>
              <a:cs typeface="Tahoma"/>
            </a:endParaRPr>
          </a:p>
          <a:p>
            <a:pPr marL="12700" marR="56515">
              <a:lnSpc>
                <a:spcPct val="108300"/>
              </a:lnSpc>
              <a:spcBef>
                <a:spcPts val="330"/>
              </a:spcBef>
            </a:pPr>
            <a:r>
              <a:rPr dirty="0" sz="1000" spc="-25">
                <a:latin typeface="Arial"/>
                <a:cs typeface="Arial"/>
              </a:rPr>
              <a:t>Local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fashion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enthusiast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textile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collector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Carol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Lane-</a:t>
            </a:r>
            <a:r>
              <a:rPr dirty="0" sz="1000" spc="-35">
                <a:latin typeface="Arial"/>
                <a:cs typeface="Arial"/>
              </a:rPr>
              <a:t>Saber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made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a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generous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in-</a:t>
            </a:r>
            <a:r>
              <a:rPr dirty="0" sz="1000">
                <a:latin typeface="Arial"/>
                <a:cs typeface="Arial"/>
              </a:rPr>
              <a:t>kind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donation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comprising </a:t>
            </a:r>
            <a:r>
              <a:rPr dirty="0" sz="1000">
                <a:latin typeface="Arial"/>
                <a:cs typeface="Arial"/>
              </a:rPr>
              <a:t>original</a:t>
            </a:r>
            <a:r>
              <a:rPr dirty="0" sz="1000" spc="-25">
                <a:latin typeface="Arial"/>
                <a:cs typeface="Arial"/>
              </a:rPr>
              <a:t> designs, </a:t>
            </a:r>
            <a:r>
              <a:rPr dirty="0" sz="1000" spc="-10">
                <a:latin typeface="Arial"/>
                <a:cs typeface="Arial"/>
              </a:rPr>
              <a:t>antique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Japanese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textiles,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book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collections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designer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clothing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valued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$160,832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 spc="-45">
                <a:latin typeface="Arial"/>
                <a:cs typeface="Arial"/>
              </a:rPr>
              <a:t>HCC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Consumer </a:t>
            </a:r>
            <a:r>
              <a:rPr dirty="0" sz="1000">
                <a:latin typeface="Arial"/>
                <a:cs typeface="Arial"/>
              </a:rPr>
              <a:t>Arts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Sciences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Center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Excellence’s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Fashion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Design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Program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spring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2020.</a:t>
            </a:r>
            <a:endParaRPr sz="1000">
              <a:latin typeface="Arial"/>
              <a:cs typeface="Arial"/>
            </a:endParaRPr>
          </a:p>
          <a:p>
            <a:pPr marL="12700" marR="29845">
              <a:lnSpc>
                <a:spcPct val="108300"/>
              </a:lnSpc>
              <a:spcBef>
                <a:spcPts val="450"/>
              </a:spcBef>
            </a:pPr>
            <a:r>
              <a:rPr dirty="0" sz="1000" spc="-30">
                <a:latin typeface="Arial"/>
                <a:cs typeface="Arial"/>
              </a:rPr>
              <a:t>Carol’s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expansive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array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objects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artifacts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unique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Japanese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culture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features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lost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hand-sewing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 spc="-35">
                <a:latin typeface="Trebuchet MS"/>
                <a:cs typeface="Trebuchet MS"/>
              </a:rPr>
              <a:t>fabric-</a:t>
            </a:r>
            <a:r>
              <a:rPr dirty="0" sz="1000">
                <a:latin typeface="Trebuchet MS"/>
                <a:cs typeface="Trebuchet MS"/>
              </a:rPr>
              <a:t>dyeing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techniques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along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with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significant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fashion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subject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65">
                <a:latin typeface="Trebuchet MS"/>
                <a:cs typeface="Trebuchet MS"/>
              </a:rPr>
              <a:t>matter.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Her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antique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55">
                <a:latin typeface="Trebuchet MS"/>
                <a:cs typeface="Trebuchet MS"/>
              </a:rPr>
              <a:t>textile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collection,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spanning more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than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400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years,</a:t>
            </a:r>
            <a:r>
              <a:rPr dirty="0" sz="1000" spc="-25">
                <a:latin typeface="Trebuchet MS"/>
                <a:cs typeface="Trebuchet MS"/>
              </a:rPr>
              <a:t> introduces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the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fine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art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of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delicate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Japanese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tie-</a:t>
            </a:r>
            <a:r>
              <a:rPr dirty="0" sz="1000">
                <a:latin typeface="Trebuchet MS"/>
                <a:cs typeface="Trebuchet MS"/>
              </a:rPr>
              <a:t>dyeing</a:t>
            </a:r>
            <a:r>
              <a:rPr dirty="0" sz="1000" spc="-25">
                <a:latin typeface="Trebuchet MS"/>
                <a:cs typeface="Trebuchet MS"/>
              </a:rPr>
              <a:t> techniques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and</a:t>
            </a:r>
            <a:r>
              <a:rPr dirty="0" sz="1000" spc="-30">
                <a:latin typeface="Trebuchet MS"/>
                <a:cs typeface="Trebuchet MS"/>
              </a:rPr>
              <a:t> surface </a:t>
            </a:r>
            <a:r>
              <a:rPr dirty="0" sz="1000" spc="-10">
                <a:latin typeface="Trebuchet MS"/>
                <a:cs typeface="Trebuchet MS"/>
              </a:rPr>
              <a:t>design.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dirty="0" sz="1000" spc="-25">
                <a:latin typeface="Trebuchet MS"/>
                <a:cs typeface="Trebuchet MS"/>
              </a:rPr>
              <a:t>This</a:t>
            </a:r>
            <a:r>
              <a:rPr dirty="0" sz="1000" spc="-35">
                <a:latin typeface="Trebuchet MS"/>
                <a:cs typeface="Trebuchet MS"/>
              </a:rPr>
              <a:t> invaluable </a:t>
            </a:r>
            <a:r>
              <a:rPr dirty="0" sz="1000" spc="-20">
                <a:latin typeface="Trebuchet MS"/>
                <a:cs typeface="Trebuchet MS"/>
              </a:rPr>
              <a:t>source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of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knowledge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and</a:t>
            </a:r>
            <a:r>
              <a:rPr dirty="0" sz="1000" spc="-35">
                <a:latin typeface="Trebuchet MS"/>
                <a:cs typeface="Trebuchet MS"/>
              </a:rPr>
              <a:t> instruction </a:t>
            </a:r>
            <a:r>
              <a:rPr dirty="0" sz="1000" spc="-65">
                <a:latin typeface="Trebuchet MS"/>
                <a:cs typeface="Trebuchet MS"/>
              </a:rPr>
              <a:t>will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35">
                <a:latin typeface="Trebuchet MS"/>
                <a:cs typeface="Trebuchet MS"/>
              </a:rPr>
              <a:t>benefit </a:t>
            </a:r>
            <a:r>
              <a:rPr dirty="0" sz="1000" spc="-20">
                <a:latin typeface="Trebuchet MS"/>
                <a:cs typeface="Trebuchet MS"/>
              </a:rPr>
              <a:t>our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students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40">
                <a:latin typeface="Trebuchet MS"/>
                <a:cs typeface="Trebuchet MS"/>
              </a:rPr>
              <a:t>for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generations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to</a:t>
            </a:r>
            <a:r>
              <a:rPr dirty="0" sz="1000" spc="-3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come.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331114" y="7315200"/>
            <a:ext cx="8064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">
                <a:latin typeface="Tahoma"/>
                <a:cs typeface="Tahoma"/>
              </a:rPr>
              <a:t>4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" name="object 15" descr=""/>
          <p:cNvSpPr/>
          <p:nvPr/>
        </p:nvSpPr>
        <p:spPr>
          <a:xfrm>
            <a:off x="1005205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0"/>
                </a:moveTo>
                <a:lnTo>
                  <a:pt x="0" y="7772400"/>
                </a:ln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100" y="860043"/>
            <a:ext cx="1574800" cy="541020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490220">
              <a:lnSpc>
                <a:spcPts val="1800"/>
              </a:lnSpc>
              <a:spcBef>
                <a:spcPts val="260"/>
              </a:spcBef>
            </a:pP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The</a:t>
            </a:r>
            <a:r>
              <a:rPr dirty="0" sz="1600" spc="-12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20">
                <a:solidFill>
                  <a:srgbClr val="FCB525"/>
                </a:solidFill>
                <a:latin typeface="Tahoma"/>
                <a:cs typeface="Tahoma"/>
              </a:rPr>
              <a:t>Chef </a:t>
            </a:r>
            <a:r>
              <a:rPr dirty="0" sz="1600" spc="-85">
                <a:solidFill>
                  <a:srgbClr val="FCB525"/>
                </a:solidFill>
                <a:latin typeface="Tahoma"/>
                <a:cs typeface="Tahoma"/>
              </a:rPr>
              <a:t>Hugo</a:t>
            </a:r>
            <a:r>
              <a:rPr dirty="0" sz="1600" spc="-11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0">
                <a:solidFill>
                  <a:srgbClr val="FCB525"/>
                </a:solidFill>
                <a:latin typeface="Tahoma"/>
                <a:cs typeface="Tahoma"/>
              </a:rPr>
              <a:t>Ortega </a:t>
            </a:r>
            <a:r>
              <a:rPr dirty="0" sz="1600" spc="-65">
                <a:solidFill>
                  <a:srgbClr val="FCB525"/>
                </a:solidFill>
                <a:latin typeface="Tahoma"/>
                <a:cs typeface="Tahoma"/>
              </a:rPr>
              <a:t>Endowment: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ts val="1700"/>
              </a:lnSpc>
            </a:pP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Paying</a:t>
            </a:r>
            <a:endParaRPr sz="1600">
              <a:latin typeface="Tahoma"/>
              <a:cs typeface="Tahoma"/>
            </a:endParaRPr>
          </a:p>
          <a:p>
            <a:pPr marL="12700">
              <a:lnSpc>
                <a:spcPts val="1860"/>
              </a:lnSpc>
            </a:pPr>
            <a:r>
              <a:rPr dirty="0" sz="1600">
                <a:solidFill>
                  <a:srgbClr val="FCB525"/>
                </a:solidFill>
                <a:latin typeface="Tahoma"/>
                <a:cs typeface="Tahoma"/>
              </a:rPr>
              <a:t>it</a:t>
            </a:r>
            <a:r>
              <a:rPr dirty="0" sz="1600" spc="-114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Forward</a:t>
            </a:r>
            <a:endParaRPr sz="1600">
              <a:latin typeface="Tahoma"/>
              <a:cs typeface="Tahoma"/>
            </a:endParaRPr>
          </a:p>
          <a:p>
            <a:pPr marL="12700" marR="5080">
              <a:lnSpc>
                <a:spcPct val="108300"/>
              </a:lnSpc>
              <a:spcBef>
                <a:spcPts val="330"/>
              </a:spcBef>
            </a:pPr>
            <a:r>
              <a:rPr dirty="0" sz="1000">
                <a:latin typeface="Arial"/>
                <a:cs typeface="Arial"/>
              </a:rPr>
              <a:t>Famed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Houston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chef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Hugo </a:t>
            </a:r>
            <a:r>
              <a:rPr dirty="0" sz="1000">
                <a:latin typeface="Arial"/>
                <a:cs typeface="Arial"/>
              </a:rPr>
              <a:t>Ortega,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wife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Tracy </a:t>
            </a:r>
            <a:r>
              <a:rPr dirty="0" sz="1000">
                <a:latin typeface="Arial"/>
                <a:cs typeface="Arial"/>
              </a:rPr>
              <a:t>Vaught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0">
                <a:latin typeface="Arial"/>
                <a:cs typeface="Arial"/>
              </a:rPr>
              <a:t> daughter </a:t>
            </a:r>
            <a:r>
              <a:rPr dirty="0" sz="1000">
                <a:latin typeface="Arial"/>
                <a:cs typeface="Arial"/>
              </a:rPr>
              <a:t>Sophia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Ortega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donated</a:t>
            </a:r>
            <a:endParaRPr sz="1000">
              <a:latin typeface="Arial"/>
              <a:cs typeface="Arial"/>
            </a:endParaRPr>
          </a:p>
          <a:p>
            <a:pPr marL="12700" marR="69215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$100,400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HCC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 scholarships,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establishing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Chef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Hugo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Ortega </a:t>
            </a:r>
            <a:r>
              <a:rPr dirty="0" sz="1000">
                <a:latin typeface="Arial"/>
                <a:cs typeface="Arial"/>
              </a:rPr>
              <a:t>Endowment.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Culinary </a:t>
            </a:r>
            <a:r>
              <a:rPr dirty="0" sz="1000">
                <a:latin typeface="Arial"/>
                <a:cs typeface="Arial"/>
              </a:rPr>
              <a:t>Arts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Building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lobby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has </a:t>
            </a:r>
            <a:r>
              <a:rPr dirty="0" sz="1000">
                <a:latin typeface="Arial"/>
                <a:cs typeface="Arial"/>
              </a:rPr>
              <a:t>been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named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honor;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proper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celebration</a:t>
            </a:r>
            <a:r>
              <a:rPr dirty="0" sz="1000" spc="9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generous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gift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will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take </a:t>
            </a:r>
            <a:r>
              <a:rPr dirty="0" sz="1000">
                <a:latin typeface="Arial"/>
                <a:cs typeface="Arial"/>
              </a:rPr>
              <a:t>place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future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date.</a:t>
            </a:r>
            <a:endParaRPr sz="1000">
              <a:latin typeface="Arial"/>
              <a:cs typeface="Arial"/>
            </a:endParaRPr>
          </a:p>
          <a:p>
            <a:pPr marL="12700" marR="22225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One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most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famous </a:t>
            </a:r>
            <a:r>
              <a:rPr dirty="0" sz="1000">
                <a:latin typeface="Arial"/>
                <a:cs typeface="Arial"/>
              </a:rPr>
              <a:t>graduates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HCC </a:t>
            </a:r>
            <a:r>
              <a:rPr dirty="0" sz="1000">
                <a:latin typeface="Arial"/>
                <a:cs typeface="Arial"/>
              </a:rPr>
              <a:t>program,</a:t>
            </a:r>
            <a:r>
              <a:rPr dirty="0" sz="1000" spc="1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Ortega</a:t>
            </a:r>
            <a:r>
              <a:rPr dirty="0" sz="1000" spc="16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worked </a:t>
            </a:r>
            <a:r>
              <a:rPr dirty="0" sz="1000">
                <a:latin typeface="Arial"/>
                <a:cs typeface="Arial"/>
              </a:rPr>
              <a:t>his</a:t>
            </a:r>
            <a:r>
              <a:rPr dirty="0" sz="1000" spc="-10">
                <a:latin typeface="Arial"/>
                <a:cs typeface="Arial"/>
              </a:rPr>
              <a:t> way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from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dishwasher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owner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successful </a:t>
            </a:r>
            <a:r>
              <a:rPr dirty="0" sz="1000">
                <a:latin typeface="Arial"/>
                <a:cs typeface="Arial"/>
              </a:rPr>
              <a:t>Houston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restaurants.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In </a:t>
            </a:r>
            <a:r>
              <a:rPr dirty="0" sz="1000" spc="-45">
                <a:latin typeface="Arial"/>
                <a:cs typeface="Arial"/>
              </a:rPr>
              <a:t>2017,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won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James </a:t>
            </a:r>
            <a:r>
              <a:rPr dirty="0" sz="1000">
                <a:latin typeface="Arial"/>
                <a:cs typeface="Arial"/>
              </a:rPr>
              <a:t>Beard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Foundation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Award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Best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Chef: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Southwest, </a:t>
            </a:r>
            <a:r>
              <a:rPr dirty="0" sz="1000">
                <a:latin typeface="Arial"/>
                <a:cs typeface="Arial"/>
              </a:rPr>
              <a:t>one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highest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honors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culinary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industry.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2514219" y="3764127"/>
            <a:ext cx="7544434" cy="4008754"/>
          </a:xfrm>
          <a:custGeom>
            <a:avLst/>
            <a:gdLst/>
            <a:ahLst/>
            <a:cxnLst/>
            <a:rect l="l" t="t" r="r" b="b"/>
            <a:pathLst>
              <a:path w="7544434" h="4008754">
                <a:moveTo>
                  <a:pt x="7544181" y="0"/>
                </a:moveTo>
                <a:lnTo>
                  <a:pt x="0" y="0"/>
                </a:lnTo>
                <a:lnTo>
                  <a:pt x="0" y="4008272"/>
                </a:lnTo>
                <a:lnTo>
                  <a:pt x="7544181" y="4008272"/>
                </a:lnTo>
                <a:lnTo>
                  <a:pt x="7544181" y="0"/>
                </a:lnTo>
                <a:close/>
              </a:path>
            </a:pathLst>
          </a:custGeom>
          <a:solidFill>
            <a:srgbClr val="FCB5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3370579" y="4197541"/>
            <a:ext cx="5752465" cy="30206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“We </a:t>
            </a:r>
            <a:r>
              <a:rPr dirty="0" sz="2800" spc="-140" i="1">
                <a:solidFill>
                  <a:srgbClr val="FFFFFF"/>
                </a:solidFill>
                <a:latin typeface="Trebuchet MS"/>
                <a:cs typeface="Trebuchet MS"/>
              </a:rPr>
              <a:t>hope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75" i="1">
                <a:solidFill>
                  <a:srgbClr val="FFFFFF"/>
                </a:solidFill>
                <a:latin typeface="Trebuchet MS"/>
                <a:cs typeface="Trebuchet MS"/>
              </a:rPr>
              <a:t>that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70" i="1">
                <a:solidFill>
                  <a:srgbClr val="FFFFFF"/>
                </a:solidFill>
                <a:latin typeface="Trebuchet MS"/>
                <a:cs typeface="Trebuchet MS"/>
              </a:rPr>
              <a:t>Hugo’s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30" i="1">
                <a:solidFill>
                  <a:srgbClr val="FFFFFF"/>
                </a:solidFill>
                <a:latin typeface="Trebuchet MS"/>
                <a:cs typeface="Trebuchet MS"/>
              </a:rPr>
              <a:t>story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85" i="1">
                <a:solidFill>
                  <a:srgbClr val="FFFFFF"/>
                </a:solidFill>
                <a:latin typeface="Trebuchet MS"/>
                <a:cs typeface="Trebuchet MS"/>
              </a:rPr>
              <a:t>will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0" i="1">
                <a:solidFill>
                  <a:srgbClr val="FFFFFF"/>
                </a:solidFill>
                <a:latin typeface="Trebuchet MS"/>
                <a:cs typeface="Trebuchet MS"/>
              </a:rPr>
              <a:t>inspire</a:t>
            </a:r>
            <a:r>
              <a:rPr dirty="0" sz="2800" spc="-1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10" i="1">
                <a:solidFill>
                  <a:srgbClr val="FFFFFF"/>
                </a:solidFill>
                <a:latin typeface="Trebuchet MS"/>
                <a:cs typeface="Trebuchet MS"/>
              </a:rPr>
              <a:t>future</a:t>
            </a:r>
            <a:r>
              <a:rPr dirty="0" sz="2800" spc="-23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10" i="1">
                <a:solidFill>
                  <a:srgbClr val="FFFFFF"/>
                </a:solidFill>
                <a:latin typeface="Trebuchet MS"/>
                <a:cs typeface="Trebuchet MS"/>
              </a:rPr>
              <a:t>students</a:t>
            </a:r>
            <a:r>
              <a:rPr dirty="0" sz="2800" spc="-229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2800" spc="-229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65" i="1">
                <a:solidFill>
                  <a:srgbClr val="FFFFFF"/>
                </a:solidFill>
                <a:latin typeface="Trebuchet MS"/>
                <a:cs typeface="Trebuchet MS"/>
              </a:rPr>
              <a:t>keep</a:t>
            </a:r>
            <a:r>
              <a:rPr dirty="0" sz="2800" spc="-229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20" i="1">
                <a:solidFill>
                  <a:srgbClr val="FFFFFF"/>
                </a:solidFill>
                <a:latin typeface="Trebuchet MS"/>
                <a:cs typeface="Trebuchet MS"/>
              </a:rPr>
              <a:t>pursuing</a:t>
            </a:r>
            <a:r>
              <a:rPr dirty="0" sz="2800" spc="-23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0" i="1">
                <a:solidFill>
                  <a:srgbClr val="FFFFFF"/>
                </a:solidFill>
                <a:latin typeface="Trebuchet MS"/>
                <a:cs typeface="Trebuchet MS"/>
              </a:rPr>
              <a:t>their </a:t>
            </a:r>
            <a:r>
              <a:rPr dirty="0" sz="2800" spc="-90" i="1">
                <a:solidFill>
                  <a:srgbClr val="FFFFFF"/>
                </a:solidFill>
                <a:latin typeface="Trebuchet MS"/>
                <a:cs typeface="Trebuchet MS"/>
              </a:rPr>
              <a:t>dreams</a:t>
            </a:r>
            <a:r>
              <a:rPr dirty="0" sz="2800" spc="-2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9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2800" spc="-2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80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10" i="1">
                <a:solidFill>
                  <a:srgbClr val="FFFFFF"/>
                </a:solidFill>
                <a:latin typeface="Trebuchet MS"/>
                <a:cs typeface="Trebuchet MS"/>
              </a:rPr>
              <a:t>believe</a:t>
            </a:r>
            <a:r>
              <a:rPr dirty="0" sz="2800" spc="-2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75" i="1">
                <a:solidFill>
                  <a:srgbClr val="FFFFFF"/>
                </a:solidFill>
                <a:latin typeface="Trebuchet MS"/>
                <a:cs typeface="Trebuchet MS"/>
              </a:rPr>
              <a:t>that</a:t>
            </a:r>
            <a:r>
              <a:rPr dirty="0" sz="2800" spc="-2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40" i="1">
                <a:solidFill>
                  <a:srgbClr val="FFFFFF"/>
                </a:solidFill>
                <a:latin typeface="Trebuchet MS"/>
                <a:cs typeface="Trebuchet MS"/>
              </a:rPr>
              <a:t>anything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5" i="1">
                <a:solidFill>
                  <a:srgbClr val="FFFFFF"/>
                </a:solidFill>
                <a:latin typeface="Trebuchet MS"/>
                <a:cs typeface="Trebuchet MS"/>
              </a:rPr>
              <a:t>is </a:t>
            </a:r>
            <a:r>
              <a:rPr dirty="0" sz="2800" spc="-114" i="1">
                <a:solidFill>
                  <a:srgbClr val="FFFFFF"/>
                </a:solidFill>
                <a:latin typeface="Trebuchet MS"/>
                <a:cs typeface="Trebuchet MS"/>
              </a:rPr>
              <a:t>possible</a:t>
            </a:r>
            <a:r>
              <a:rPr dirty="0" sz="2800" spc="-2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54" i="1">
                <a:solidFill>
                  <a:srgbClr val="FFFFFF"/>
                </a:solidFill>
                <a:latin typeface="Trebuchet MS"/>
                <a:cs typeface="Trebuchet MS"/>
              </a:rPr>
              <a:t>if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00" i="1">
                <a:solidFill>
                  <a:srgbClr val="FFFFFF"/>
                </a:solidFill>
                <a:latin typeface="Trebuchet MS"/>
                <a:cs typeface="Trebuchet MS"/>
              </a:rPr>
              <a:t>they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04" i="1">
                <a:solidFill>
                  <a:srgbClr val="FFFFFF"/>
                </a:solidFill>
                <a:latin typeface="Trebuchet MS"/>
                <a:cs typeface="Trebuchet MS"/>
              </a:rPr>
              <a:t>work</a:t>
            </a:r>
            <a:r>
              <a:rPr dirty="0" sz="2800" spc="-2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90" i="1">
                <a:solidFill>
                  <a:srgbClr val="FFFFFF"/>
                </a:solidFill>
                <a:latin typeface="Trebuchet MS"/>
                <a:cs typeface="Trebuchet MS"/>
              </a:rPr>
              <a:t>very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40" i="1">
                <a:solidFill>
                  <a:srgbClr val="FFFFFF"/>
                </a:solidFill>
                <a:latin typeface="Trebuchet MS"/>
                <a:cs typeface="Trebuchet MS"/>
              </a:rPr>
              <a:t>hard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9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2800" spc="-2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90" i="1">
                <a:solidFill>
                  <a:srgbClr val="FFFFFF"/>
                </a:solidFill>
                <a:latin typeface="Trebuchet MS"/>
                <a:cs typeface="Trebuchet MS"/>
              </a:rPr>
              <a:t>don’t </a:t>
            </a:r>
            <a:r>
              <a:rPr dirty="0" sz="2800" spc="-160" i="1">
                <a:solidFill>
                  <a:srgbClr val="FFFFFF"/>
                </a:solidFill>
                <a:latin typeface="Trebuchet MS"/>
                <a:cs typeface="Trebuchet MS"/>
              </a:rPr>
              <a:t>give</a:t>
            </a:r>
            <a:r>
              <a:rPr dirty="0" sz="2800" spc="-2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up. </a:t>
            </a:r>
            <a:r>
              <a:rPr dirty="0" sz="2800" spc="-150" i="1">
                <a:solidFill>
                  <a:srgbClr val="FFFFFF"/>
                </a:solidFill>
                <a:latin typeface="Trebuchet MS"/>
                <a:cs typeface="Trebuchet MS"/>
              </a:rPr>
              <a:t>This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85" i="1">
                <a:solidFill>
                  <a:srgbClr val="FFFFFF"/>
                </a:solidFill>
                <a:latin typeface="Trebuchet MS"/>
                <a:cs typeface="Trebuchet MS"/>
              </a:rPr>
              <a:t>will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25" i="1">
                <a:solidFill>
                  <a:srgbClr val="FFFFFF"/>
                </a:solidFill>
                <a:latin typeface="Trebuchet MS"/>
                <a:cs typeface="Trebuchet MS"/>
              </a:rPr>
              <a:t>ensure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75" i="1">
                <a:solidFill>
                  <a:srgbClr val="FFFFFF"/>
                </a:solidFill>
                <a:latin typeface="Trebuchet MS"/>
                <a:cs typeface="Trebuchet MS"/>
              </a:rPr>
              <a:t>that</a:t>
            </a:r>
            <a:r>
              <a:rPr dirty="0" sz="2800" spc="-25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10" i="1">
                <a:solidFill>
                  <a:srgbClr val="FFFFFF"/>
                </a:solidFill>
                <a:latin typeface="Trebuchet MS"/>
                <a:cs typeface="Trebuchet MS"/>
              </a:rPr>
              <a:t>Hugo</a:t>
            </a:r>
            <a:r>
              <a:rPr dirty="0" sz="2800" spc="-2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5" i="1">
                <a:solidFill>
                  <a:srgbClr val="FFFFFF"/>
                </a:solidFill>
                <a:latin typeface="Trebuchet MS"/>
                <a:cs typeface="Trebuchet MS"/>
              </a:rPr>
              <a:t>is </a:t>
            </a:r>
            <a:r>
              <a:rPr dirty="0" sz="2800" spc="-165" i="1">
                <a:solidFill>
                  <a:srgbClr val="FFFFFF"/>
                </a:solidFill>
                <a:latin typeface="Trebuchet MS"/>
                <a:cs typeface="Trebuchet MS"/>
              </a:rPr>
              <a:t>now</a:t>
            </a:r>
            <a:r>
              <a:rPr dirty="0" sz="2800" spc="-26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10" i="1">
                <a:solidFill>
                  <a:srgbClr val="FFFFFF"/>
                </a:solidFill>
                <a:latin typeface="Trebuchet MS"/>
                <a:cs typeface="Trebuchet MS"/>
              </a:rPr>
              <a:t>forever</a:t>
            </a:r>
            <a:r>
              <a:rPr dirty="0" sz="2800" spc="-254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20" i="1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dirty="0" sz="2800" spc="-254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45" i="1">
                <a:solidFill>
                  <a:srgbClr val="FFFFFF"/>
                </a:solidFill>
                <a:latin typeface="Trebuchet MS"/>
                <a:cs typeface="Trebuchet MS"/>
              </a:rPr>
              <a:t>part</a:t>
            </a:r>
            <a:r>
              <a:rPr dirty="0" sz="2800" spc="-254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185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2800" spc="-254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2800" spc="-300" i="1">
                <a:solidFill>
                  <a:srgbClr val="FFFFFF"/>
                </a:solidFill>
                <a:latin typeface="Trebuchet MS"/>
                <a:cs typeface="Trebuchet MS"/>
              </a:rPr>
              <a:t>HCC.”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ts val="1400"/>
              </a:lnSpc>
              <a:spcBef>
                <a:spcPts val="1100"/>
              </a:spcBef>
            </a:pPr>
            <a:r>
              <a:rPr dirty="0" sz="1200" b="1">
                <a:solidFill>
                  <a:srgbClr val="FFFFFF"/>
                </a:solidFill>
                <a:latin typeface="Calibri"/>
                <a:cs typeface="Calibri"/>
              </a:rPr>
              <a:t>Tracy</a:t>
            </a:r>
            <a:r>
              <a:rPr dirty="0" sz="1200" spc="2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200" spc="-10" b="1">
                <a:solidFill>
                  <a:srgbClr val="FFFFFF"/>
                </a:solidFill>
                <a:latin typeface="Calibri"/>
                <a:cs typeface="Calibri"/>
              </a:rPr>
              <a:t>Vaught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ts val="919"/>
              </a:lnSpc>
            </a:pP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Owner,</a:t>
            </a:r>
            <a:r>
              <a:rPr dirty="0" sz="8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10">
                <a:solidFill>
                  <a:srgbClr val="FFFFFF"/>
                </a:solidFill>
                <a:latin typeface="Arial"/>
                <a:cs typeface="Arial"/>
              </a:rPr>
              <a:t>H-</a:t>
            </a: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Town</a:t>
            </a:r>
            <a:r>
              <a:rPr dirty="0" sz="8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>
                <a:solidFill>
                  <a:srgbClr val="FFFFFF"/>
                </a:solidFill>
                <a:latin typeface="Arial"/>
                <a:cs typeface="Arial"/>
              </a:rPr>
              <a:t>Restaurant</a:t>
            </a:r>
            <a:r>
              <a:rPr dirty="0" sz="800" spc="-1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800" spc="-20">
                <a:solidFill>
                  <a:srgbClr val="FFFFFF"/>
                </a:solidFill>
                <a:latin typeface="Arial"/>
                <a:cs typeface="Arial"/>
              </a:rPr>
              <a:t>Group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2514219" y="0"/>
            <a:ext cx="7544434" cy="3844290"/>
            <a:chOff x="2514219" y="0"/>
            <a:chExt cx="7544434" cy="3844290"/>
          </a:xfrm>
        </p:grpSpPr>
        <p:pic>
          <p:nvPicPr>
            <p:cNvPr id="6" name="object 6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029200" y="0"/>
              <a:ext cx="5029200" cy="3843896"/>
            </a:xfrm>
            <a:prstGeom prst="rect">
              <a:avLst/>
            </a:prstGeom>
          </p:spPr>
        </p:pic>
        <p:pic>
          <p:nvPicPr>
            <p:cNvPr id="7" name="object 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514219" y="0"/>
              <a:ext cx="3155060" cy="3843870"/>
            </a:xfrm>
            <a:prstGeom prst="rect">
              <a:avLst/>
            </a:prstGeom>
          </p:spPr>
        </p:pic>
      </p:grpSp>
      <p:sp>
        <p:nvSpPr>
          <p:cNvPr id="8" name="object 8" descr=""/>
          <p:cNvSpPr txBox="1"/>
          <p:nvPr/>
        </p:nvSpPr>
        <p:spPr>
          <a:xfrm>
            <a:off x="9674251" y="7312456"/>
            <a:ext cx="8064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">
                <a:latin typeface="Tahoma"/>
                <a:cs typeface="Tahoma"/>
              </a:rPr>
              <a:t>5</a:t>
            </a:r>
            <a:endParaRPr sz="800">
              <a:latin typeface="Tahoma"/>
              <a:cs typeface="Tahoma"/>
            </a:endParaRPr>
          </a:p>
        </p:txBody>
      </p:sp>
      <p:sp>
        <p:nvSpPr>
          <p:cNvPr id="9" name="object 9" descr=""/>
          <p:cNvSpPr/>
          <p:nvPr/>
        </p:nvSpPr>
        <p:spPr>
          <a:xfrm>
            <a:off x="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7772400"/>
                </a:move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lnTo>
                  <a:pt x="0" y="777240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13614" y="571596"/>
            <a:ext cx="641350" cy="66979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4870"/>
              </a:lnSpc>
            </a:pPr>
            <a:r>
              <a:rPr dirty="0" sz="4100" spc="-335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4100" spc="-509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40">
                <a:solidFill>
                  <a:srgbClr val="FCB525"/>
                </a:solidFill>
                <a:latin typeface="Tahoma"/>
                <a:cs typeface="Tahoma"/>
              </a:rPr>
              <a:t>Foundation</a:t>
            </a:r>
            <a:r>
              <a:rPr dirty="0" sz="4100" spc="-50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320">
                <a:solidFill>
                  <a:srgbClr val="FCB525"/>
                </a:solidFill>
                <a:latin typeface="Tahoma"/>
                <a:cs typeface="Tahoma"/>
              </a:rPr>
              <a:t>Donor</a:t>
            </a:r>
            <a:r>
              <a:rPr dirty="0" sz="4100" spc="-509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145">
                <a:solidFill>
                  <a:srgbClr val="FCB525"/>
                </a:solidFill>
                <a:latin typeface="Tahoma"/>
                <a:cs typeface="Tahoma"/>
              </a:rPr>
              <a:t>Spotlights</a:t>
            </a:r>
            <a:endParaRPr sz="4100">
              <a:latin typeface="Tahoma"/>
              <a:cs typeface="Tahoma"/>
            </a:endParaRPr>
          </a:p>
        </p:txBody>
      </p:sp>
      <p:sp>
        <p:nvSpPr>
          <p:cNvPr id="3" name="object 3" descr=""/>
          <p:cNvSpPr/>
          <p:nvPr/>
        </p:nvSpPr>
        <p:spPr>
          <a:xfrm>
            <a:off x="896619" y="228594"/>
            <a:ext cx="0" cy="6977380"/>
          </a:xfrm>
          <a:custGeom>
            <a:avLst/>
            <a:gdLst/>
            <a:ahLst/>
            <a:cxnLst/>
            <a:rect l="l" t="t" r="r" b="b"/>
            <a:pathLst>
              <a:path w="0" h="6977380">
                <a:moveTo>
                  <a:pt x="0" y="6977151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" name="object 4" descr=""/>
          <p:cNvGrpSpPr/>
          <p:nvPr/>
        </p:nvGrpSpPr>
        <p:grpSpPr>
          <a:xfrm>
            <a:off x="4994909" y="0"/>
            <a:ext cx="5063490" cy="7772400"/>
            <a:chOff x="4994909" y="0"/>
            <a:chExt cx="5063490" cy="7772400"/>
          </a:xfrm>
        </p:grpSpPr>
        <p:sp>
          <p:nvSpPr>
            <p:cNvPr id="5" name="object 5" descr=""/>
            <p:cNvSpPr/>
            <p:nvPr/>
          </p:nvSpPr>
          <p:spPr>
            <a:xfrm>
              <a:off x="7750416" y="0"/>
              <a:ext cx="2308225" cy="4711065"/>
            </a:xfrm>
            <a:custGeom>
              <a:avLst/>
              <a:gdLst/>
              <a:ahLst/>
              <a:cxnLst/>
              <a:rect l="l" t="t" r="r" b="b"/>
              <a:pathLst>
                <a:path w="2308225" h="4711065">
                  <a:moveTo>
                    <a:pt x="2307983" y="0"/>
                  </a:moveTo>
                  <a:lnTo>
                    <a:pt x="0" y="0"/>
                  </a:lnTo>
                  <a:lnTo>
                    <a:pt x="0" y="4711039"/>
                  </a:lnTo>
                  <a:lnTo>
                    <a:pt x="2307983" y="4711039"/>
                  </a:lnTo>
                  <a:lnTo>
                    <a:pt x="2307983" y="0"/>
                  </a:lnTo>
                  <a:close/>
                </a:path>
              </a:pathLst>
            </a:custGeom>
            <a:solidFill>
              <a:srgbClr val="FCB52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" name="object 6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994910" y="4711039"/>
              <a:ext cx="5063489" cy="3061360"/>
            </a:xfrm>
            <a:prstGeom prst="rect">
              <a:avLst/>
            </a:prstGeom>
          </p:spPr>
        </p:pic>
        <p:pic>
          <p:nvPicPr>
            <p:cNvPr id="7" name="object 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94909" y="0"/>
              <a:ext cx="3005848" cy="4711039"/>
            </a:xfrm>
            <a:prstGeom prst="rect">
              <a:avLst/>
            </a:prstGeom>
          </p:spPr>
        </p:pic>
      </p:grpSp>
      <p:sp>
        <p:nvSpPr>
          <p:cNvPr id="8" name="object 8" descr=""/>
          <p:cNvSpPr txBox="1"/>
          <p:nvPr/>
        </p:nvSpPr>
        <p:spPr>
          <a:xfrm>
            <a:off x="8150079" y="347186"/>
            <a:ext cx="1616075" cy="357632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 marR="532130">
              <a:lnSpc>
                <a:spcPct val="104200"/>
              </a:lnSpc>
              <a:spcBef>
                <a:spcPts val="45"/>
              </a:spcBef>
            </a:pPr>
            <a:r>
              <a:rPr dirty="0" sz="1600" spc="-135" i="1">
                <a:solidFill>
                  <a:srgbClr val="FFFFFF"/>
                </a:solidFill>
                <a:latin typeface="Trebuchet MS"/>
                <a:cs typeface="Trebuchet MS"/>
              </a:rPr>
              <a:t>“My</a:t>
            </a:r>
            <a:r>
              <a:rPr dirty="0" sz="1600" spc="-130" i="1">
                <a:solidFill>
                  <a:srgbClr val="FFFFFF"/>
                </a:solidFill>
                <a:latin typeface="Trebuchet MS"/>
                <a:cs typeface="Trebuchet MS"/>
              </a:rPr>
              <a:t> wife </a:t>
            </a:r>
            <a:r>
              <a:rPr dirty="0" sz="1600" spc="-3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600" spc="-3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50" i="1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dirty="0" sz="1600" spc="-14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65" i="1">
                <a:solidFill>
                  <a:srgbClr val="FFFFFF"/>
                </a:solidFill>
                <a:latin typeface="Trebuchet MS"/>
                <a:cs typeface="Trebuchet MS"/>
              </a:rPr>
              <a:t>have</a:t>
            </a:r>
            <a:r>
              <a:rPr dirty="0" sz="1600" spc="-14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20" i="1">
                <a:solidFill>
                  <a:srgbClr val="FFFFFF"/>
                </a:solidFill>
                <a:latin typeface="Trebuchet MS"/>
                <a:cs typeface="Trebuchet MS"/>
              </a:rPr>
              <a:t>been</a:t>
            </a:r>
            <a:endParaRPr sz="1600">
              <a:latin typeface="Trebuchet MS"/>
              <a:cs typeface="Trebuchet MS"/>
            </a:endParaRPr>
          </a:p>
          <a:p>
            <a:pPr marL="12700" marR="5080">
              <a:lnSpc>
                <a:spcPct val="104200"/>
              </a:lnSpc>
            </a:pPr>
            <a:r>
              <a:rPr dirty="0" sz="1600" spc="-80" i="1">
                <a:solidFill>
                  <a:srgbClr val="FFFFFF"/>
                </a:solidFill>
                <a:latin typeface="Trebuchet MS"/>
                <a:cs typeface="Trebuchet MS"/>
              </a:rPr>
              <a:t>entrepreneurs</a:t>
            </a:r>
            <a:r>
              <a:rPr dirty="0" sz="1600" spc="-4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25" i="1">
                <a:solidFill>
                  <a:srgbClr val="FFFFFF"/>
                </a:solidFill>
                <a:latin typeface="Trebuchet MS"/>
                <a:cs typeface="Trebuchet MS"/>
              </a:rPr>
              <a:t>all</a:t>
            </a:r>
            <a:r>
              <a:rPr dirty="0" sz="1600" spc="-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95" i="1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dirty="0" sz="1600" spc="-13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80" i="1">
                <a:solidFill>
                  <a:srgbClr val="FFFFFF"/>
                </a:solidFill>
                <a:latin typeface="Trebuchet MS"/>
                <a:cs typeface="Trebuchet MS"/>
              </a:rPr>
              <a:t>our</a:t>
            </a:r>
            <a:r>
              <a:rPr dirty="0" sz="1600" spc="-13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110" i="1">
                <a:solidFill>
                  <a:srgbClr val="FFFFFF"/>
                </a:solidFill>
                <a:latin typeface="Trebuchet MS"/>
                <a:cs typeface="Trebuchet MS"/>
              </a:rPr>
              <a:t>lives,</a:t>
            </a:r>
            <a:r>
              <a:rPr dirty="0" sz="1600" spc="-13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45" i="1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dirty="0" sz="1600" spc="-1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85" i="1">
                <a:solidFill>
                  <a:srgbClr val="FFFFFF"/>
                </a:solidFill>
                <a:latin typeface="Trebuchet MS"/>
                <a:cs typeface="Trebuchet MS"/>
              </a:rPr>
              <a:t>we </a:t>
            </a:r>
            <a:r>
              <a:rPr dirty="0" sz="1600" spc="-75" i="1">
                <a:solidFill>
                  <a:srgbClr val="FFFFFF"/>
                </a:solidFill>
                <a:latin typeface="Trebuchet MS"/>
                <a:cs typeface="Trebuchet MS"/>
              </a:rPr>
              <a:t>are</a:t>
            </a:r>
            <a:r>
              <a:rPr dirty="0" sz="1600" spc="-1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80" i="1">
                <a:solidFill>
                  <a:srgbClr val="FFFFFF"/>
                </a:solidFill>
                <a:latin typeface="Trebuchet MS"/>
                <a:cs typeface="Trebuchet MS"/>
              </a:rPr>
              <a:t>now</a:t>
            </a:r>
            <a:r>
              <a:rPr dirty="0" sz="16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100" i="1">
                <a:solidFill>
                  <a:srgbClr val="FFFFFF"/>
                </a:solidFill>
                <a:latin typeface="Trebuchet MS"/>
                <a:cs typeface="Trebuchet MS"/>
              </a:rPr>
              <a:t>living</a:t>
            </a:r>
            <a:r>
              <a:rPr dirty="0" sz="1600" spc="-1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25" i="1">
                <a:solidFill>
                  <a:srgbClr val="FFFFFF"/>
                </a:solidFill>
                <a:latin typeface="Trebuchet MS"/>
                <a:cs typeface="Trebuchet MS"/>
              </a:rPr>
              <a:t>the </a:t>
            </a:r>
            <a:r>
              <a:rPr dirty="0" sz="1600" spc="-75" i="1">
                <a:solidFill>
                  <a:srgbClr val="FFFFFF"/>
                </a:solidFill>
                <a:latin typeface="Trebuchet MS"/>
                <a:cs typeface="Trebuchet MS"/>
              </a:rPr>
              <a:t>American</a:t>
            </a:r>
            <a:r>
              <a:rPr dirty="0" sz="16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10" i="1">
                <a:solidFill>
                  <a:srgbClr val="FFFFFF"/>
                </a:solidFill>
                <a:latin typeface="Trebuchet MS"/>
                <a:cs typeface="Trebuchet MS"/>
              </a:rPr>
              <a:t>Dream.</a:t>
            </a:r>
            <a:endParaRPr sz="1600">
              <a:latin typeface="Trebuchet MS"/>
              <a:cs typeface="Trebuchet MS"/>
            </a:endParaRPr>
          </a:p>
          <a:p>
            <a:pPr marL="12700" marR="33020">
              <a:lnSpc>
                <a:spcPct val="104200"/>
              </a:lnSpc>
            </a:pPr>
            <a:r>
              <a:rPr dirty="0" sz="1600" spc="-105" i="1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dirty="0" sz="16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70" i="1">
                <a:solidFill>
                  <a:srgbClr val="FFFFFF"/>
                </a:solidFill>
                <a:latin typeface="Trebuchet MS"/>
                <a:cs typeface="Trebuchet MS"/>
              </a:rPr>
              <a:t>Centers</a:t>
            </a:r>
            <a:r>
              <a:rPr dirty="0" sz="1600" spc="-12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25" i="1">
                <a:solidFill>
                  <a:srgbClr val="FFFFFF"/>
                </a:solidFill>
                <a:latin typeface="Trebuchet MS"/>
                <a:cs typeface="Trebuchet MS"/>
              </a:rPr>
              <a:t>for</a:t>
            </a:r>
            <a:r>
              <a:rPr dirty="0" sz="1600" spc="-25" i="1">
                <a:solidFill>
                  <a:srgbClr val="FFFFFF"/>
                </a:solidFill>
                <a:latin typeface="Trebuchet MS"/>
                <a:cs typeface="Trebuchet MS"/>
              </a:rPr>
              <a:t> Entrepreneurship </a:t>
            </a:r>
            <a:r>
              <a:rPr dirty="0" sz="1600" spc="-95" i="1">
                <a:solidFill>
                  <a:srgbClr val="FFFFFF"/>
                </a:solidFill>
                <a:latin typeface="Trebuchet MS"/>
                <a:cs typeface="Trebuchet MS"/>
              </a:rPr>
              <a:t>provide</a:t>
            </a:r>
            <a:r>
              <a:rPr dirty="0" sz="1600" spc="-11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25" i="1">
                <a:solidFill>
                  <a:srgbClr val="FFFFFF"/>
                </a:solidFill>
                <a:latin typeface="Trebuchet MS"/>
                <a:cs typeface="Trebuchet MS"/>
              </a:rPr>
              <a:t>the </a:t>
            </a:r>
            <a:r>
              <a:rPr dirty="0" sz="1600" spc="-90" i="1">
                <a:solidFill>
                  <a:srgbClr val="FFFFFF"/>
                </a:solidFill>
                <a:latin typeface="Trebuchet MS"/>
                <a:cs typeface="Trebuchet MS"/>
              </a:rPr>
              <a:t>opportunity</a:t>
            </a:r>
            <a:r>
              <a:rPr dirty="0" sz="1600" spc="-9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25" i="1">
                <a:solidFill>
                  <a:srgbClr val="FFFFFF"/>
                </a:solidFill>
                <a:latin typeface="Trebuchet MS"/>
                <a:cs typeface="Trebuchet MS"/>
              </a:rPr>
              <a:t>for </a:t>
            </a:r>
            <a:r>
              <a:rPr dirty="0" sz="1600" spc="-65" i="1">
                <a:solidFill>
                  <a:srgbClr val="FFFFFF"/>
                </a:solidFill>
                <a:latin typeface="Trebuchet MS"/>
                <a:cs typeface="Trebuchet MS"/>
              </a:rPr>
              <a:t>others</a:t>
            </a:r>
            <a:r>
              <a:rPr dirty="0" sz="1600" spc="-13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85" i="1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dirty="0" sz="1600" spc="-13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110" i="1">
                <a:solidFill>
                  <a:srgbClr val="FFFFFF"/>
                </a:solidFill>
                <a:latin typeface="Trebuchet MS"/>
                <a:cs typeface="Trebuchet MS"/>
              </a:rPr>
              <a:t>enjoy</a:t>
            </a:r>
            <a:r>
              <a:rPr dirty="0" sz="1600" spc="-125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75" i="1">
                <a:solidFill>
                  <a:srgbClr val="FFFFFF"/>
                </a:solidFill>
                <a:latin typeface="Trebuchet MS"/>
                <a:cs typeface="Trebuchet MS"/>
              </a:rPr>
              <a:t>the American</a:t>
            </a:r>
            <a:r>
              <a:rPr dirty="0" sz="1600" spc="-80" i="1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dirty="0" sz="1600" spc="-65" i="1">
                <a:solidFill>
                  <a:srgbClr val="FFFFFF"/>
                </a:solidFill>
                <a:latin typeface="Trebuchet MS"/>
                <a:cs typeface="Trebuchet MS"/>
              </a:rPr>
              <a:t>Dream.”</a:t>
            </a:r>
            <a:endParaRPr sz="1600">
              <a:latin typeface="Trebuchet MS"/>
              <a:cs typeface="Trebuchet MS"/>
            </a:endParaRPr>
          </a:p>
          <a:p>
            <a:pPr marL="12700" marR="615950">
              <a:lnSpc>
                <a:spcPct val="100000"/>
              </a:lnSpc>
              <a:spcBef>
                <a:spcPts val="1125"/>
              </a:spcBef>
            </a:pPr>
            <a:r>
              <a:rPr dirty="0" sz="1200" spc="-10" b="1">
                <a:solidFill>
                  <a:srgbClr val="FFFFFF"/>
                </a:solidFill>
                <a:latin typeface="Calibri"/>
                <a:cs typeface="Calibri"/>
              </a:rPr>
              <a:t>Glenda</a:t>
            </a:r>
            <a:r>
              <a:rPr dirty="0" sz="1200" spc="-50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200" b="1">
                <a:solidFill>
                  <a:srgbClr val="FFFFFF"/>
                </a:solidFill>
                <a:latin typeface="Calibri"/>
                <a:cs typeface="Calibri"/>
              </a:rPr>
              <a:t>&amp;</a:t>
            </a:r>
            <a:r>
              <a:rPr dirty="0" sz="1200" spc="-45" b="1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z="1200" spc="-20" b="1">
                <a:solidFill>
                  <a:srgbClr val="FFFFFF"/>
                </a:solidFill>
                <a:latin typeface="Calibri"/>
                <a:cs typeface="Calibri"/>
              </a:rPr>
              <a:t>David </a:t>
            </a:r>
            <a:r>
              <a:rPr dirty="0" sz="1200" spc="-10" b="1">
                <a:solidFill>
                  <a:srgbClr val="FFFFFF"/>
                </a:solidFill>
                <a:latin typeface="Calibri"/>
                <a:cs typeface="Calibri"/>
              </a:rPr>
              <a:t>Regenbaum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132179" y="1711959"/>
            <a:ext cx="1763395" cy="55308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54940">
              <a:lnSpc>
                <a:spcPct val="108300"/>
              </a:lnSpc>
              <a:spcBef>
                <a:spcPts val="100"/>
              </a:spcBef>
            </a:pPr>
            <a:r>
              <a:rPr dirty="0" sz="1000" spc="-35">
                <a:latin typeface="Arial"/>
                <a:cs typeface="Arial"/>
              </a:rPr>
              <a:t>The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Small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Business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Success </a:t>
            </a:r>
            <a:r>
              <a:rPr dirty="0" sz="1000" spc="-45">
                <a:latin typeface="Arial"/>
                <a:cs typeface="Arial"/>
              </a:rPr>
              <a:t>Series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60">
                <a:latin typeface="Arial"/>
                <a:cs typeface="Arial"/>
              </a:rPr>
              <a:t>was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created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with</a:t>
            </a:r>
            <a:r>
              <a:rPr dirty="0" sz="1000" spc="-25">
                <a:latin typeface="Arial"/>
                <a:cs typeface="Arial"/>
              </a:rPr>
              <a:t> the </a:t>
            </a:r>
            <a:r>
              <a:rPr dirty="0" sz="1000" spc="-20">
                <a:latin typeface="Arial"/>
                <a:cs typeface="Arial"/>
              </a:rPr>
              <a:t>vision</a:t>
            </a:r>
            <a:r>
              <a:rPr dirty="0" sz="1000">
                <a:latin typeface="Arial"/>
                <a:cs typeface="Arial"/>
              </a:rPr>
              <a:t> to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respond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 </a:t>
            </a:r>
            <a:r>
              <a:rPr dirty="0" sz="1000" spc="-10">
                <a:latin typeface="Arial"/>
                <a:cs typeface="Arial"/>
              </a:rPr>
              <a:t>demand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each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our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Centers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 </a:t>
            </a:r>
            <a:r>
              <a:rPr dirty="0" sz="1000" spc="-30">
                <a:latin typeface="Arial"/>
                <a:cs typeface="Arial"/>
              </a:rPr>
              <a:t>Excellence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knowledge</a:t>
            </a:r>
            <a:endParaRPr sz="1000">
              <a:latin typeface="Arial"/>
              <a:cs typeface="Arial"/>
            </a:endParaRPr>
          </a:p>
          <a:p>
            <a:pPr marL="12700" marR="104775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start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grow</a:t>
            </a:r>
            <a:r>
              <a:rPr dirty="0" sz="1000" spc="-20">
                <a:latin typeface="Arial"/>
                <a:cs typeface="Arial"/>
              </a:rPr>
              <a:t> small </a:t>
            </a:r>
            <a:r>
              <a:rPr dirty="0" sz="1000" spc="-40">
                <a:latin typeface="Arial"/>
                <a:cs typeface="Arial"/>
              </a:rPr>
              <a:t>businesses.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The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belief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is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that </a:t>
            </a:r>
            <a:r>
              <a:rPr dirty="0" sz="1000" spc="-20">
                <a:latin typeface="Trebuchet MS"/>
                <a:cs typeface="Trebuchet MS"/>
              </a:rPr>
              <a:t>between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45">
                <a:latin typeface="Trebuchet MS"/>
                <a:cs typeface="Trebuchet MS"/>
              </a:rPr>
              <a:t>five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and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30">
                <a:latin typeface="Trebuchet MS"/>
                <a:cs typeface="Trebuchet MS"/>
              </a:rPr>
              <a:t>ten</a:t>
            </a:r>
            <a:r>
              <a:rPr dirty="0" sz="1000" spc="-40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percent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HCC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would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rather </a:t>
            </a:r>
            <a:r>
              <a:rPr dirty="0" sz="1000">
                <a:latin typeface="Arial"/>
                <a:cs typeface="Arial"/>
              </a:rPr>
              <a:t>open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their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own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business</a:t>
            </a:r>
            <a:endParaRPr sz="1000">
              <a:latin typeface="Arial"/>
              <a:cs typeface="Arial"/>
            </a:endParaRPr>
          </a:p>
          <a:p>
            <a:pPr algn="just" marL="12700" marR="388620">
              <a:lnSpc>
                <a:spcPct val="108300"/>
              </a:lnSpc>
            </a:pPr>
            <a:r>
              <a:rPr dirty="0" sz="1000" spc="-15">
                <a:latin typeface="Arial"/>
                <a:cs typeface="Arial"/>
              </a:rPr>
              <a:t>than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work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5">
                <a:latin typeface="Arial"/>
                <a:cs typeface="Arial"/>
              </a:rPr>
              <a:t>in</a:t>
            </a:r>
            <a:r>
              <a:rPr dirty="0" sz="1000" spc="-40">
                <a:latin typeface="Arial"/>
                <a:cs typeface="Arial"/>
              </a:rPr>
              <a:t> a </a:t>
            </a:r>
            <a:r>
              <a:rPr dirty="0" sz="1000">
                <a:latin typeface="Arial"/>
                <a:cs typeface="Arial"/>
              </a:rPr>
              <a:t>traditional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a </a:t>
            </a:r>
            <a:r>
              <a:rPr dirty="0" sz="1000" spc="5">
                <a:latin typeface="Arial"/>
                <a:cs typeface="Arial"/>
              </a:rPr>
              <a:t>job.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The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belief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that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5">
                <a:latin typeface="Arial"/>
                <a:cs typeface="Arial"/>
              </a:rPr>
              <a:t>this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educational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15">
                <a:latin typeface="Arial"/>
                <a:cs typeface="Arial"/>
              </a:rPr>
              <a:t>opportunity</a:t>
            </a:r>
            <a:endParaRPr sz="1000">
              <a:latin typeface="Arial"/>
              <a:cs typeface="Arial"/>
            </a:endParaRPr>
          </a:p>
          <a:p>
            <a:pPr marL="12700" marR="158115">
              <a:lnSpc>
                <a:spcPct val="108300"/>
              </a:lnSpc>
            </a:pPr>
            <a:r>
              <a:rPr dirty="0" sz="1000" spc="-10">
                <a:latin typeface="Arial"/>
                <a:cs typeface="Arial"/>
              </a:rPr>
              <a:t>must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focused,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interactive,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immediately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applicable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order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best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serve</a:t>
            </a:r>
            <a:r>
              <a:rPr dirty="0" sz="1000" spc="-25">
                <a:latin typeface="Arial"/>
                <a:cs typeface="Arial"/>
              </a:rPr>
              <a:t> our audience.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It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is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based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</a:t>
            </a:r>
            <a:endParaRPr sz="1000">
              <a:latin typeface="Arial"/>
              <a:cs typeface="Arial"/>
            </a:endParaRPr>
          </a:p>
          <a:p>
            <a:pPr marL="12700" marR="15240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belief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that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entrepreneurs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want </a:t>
            </a:r>
            <a:r>
              <a:rPr dirty="0" sz="1000" spc="-10">
                <a:latin typeface="Arial"/>
                <a:cs typeface="Arial"/>
              </a:rPr>
              <a:t>practical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‘how-</a:t>
            </a:r>
            <a:r>
              <a:rPr dirty="0" sz="1000">
                <a:latin typeface="Arial"/>
                <a:cs typeface="Arial"/>
              </a:rPr>
              <a:t>to’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information, </a:t>
            </a:r>
            <a:r>
              <a:rPr dirty="0" sz="1000">
                <a:latin typeface="Arial"/>
                <a:cs typeface="Arial"/>
              </a:rPr>
              <a:t>not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theoretical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management </a:t>
            </a:r>
            <a:r>
              <a:rPr dirty="0" sz="1000" spc="-35">
                <a:latin typeface="Arial"/>
                <a:cs typeface="Arial"/>
              </a:rPr>
              <a:t>processes.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It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also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focuses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on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student’s</a:t>
            </a:r>
            <a:r>
              <a:rPr dirty="0" sz="1000" spc="-35">
                <a:latin typeface="Arial"/>
                <a:cs typeface="Arial"/>
              </a:rPr>
              <a:t> business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idea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>
                <a:latin typeface="Arial"/>
                <a:cs typeface="Arial"/>
              </a:rPr>
              <a:t>not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generic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case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studies.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Wells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Fargo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35">
                <a:latin typeface="Arial"/>
                <a:cs typeface="Arial"/>
              </a:rPr>
              <a:t>has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been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true </a:t>
            </a:r>
            <a:r>
              <a:rPr dirty="0" sz="1000">
                <a:latin typeface="Arial"/>
                <a:cs typeface="Arial"/>
              </a:rPr>
              <a:t>partner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1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implementation</a:t>
            </a:r>
            <a:r>
              <a:rPr dirty="0" sz="1000" spc="13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10">
                <a:latin typeface="Arial"/>
                <a:cs typeface="Arial"/>
              </a:rPr>
              <a:t> Small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Business</a:t>
            </a:r>
            <a:r>
              <a:rPr dirty="0" sz="1000" spc="-10">
                <a:latin typeface="Arial"/>
                <a:cs typeface="Arial"/>
              </a:rPr>
              <a:t> Success </a:t>
            </a:r>
            <a:r>
              <a:rPr dirty="0" sz="1000" spc="-20">
                <a:latin typeface="Arial"/>
                <a:cs typeface="Arial"/>
              </a:rPr>
              <a:t>Series,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not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only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investing </a:t>
            </a:r>
            <a:r>
              <a:rPr dirty="0" sz="1000" spc="-10">
                <a:latin typeface="Trebuchet MS"/>
                <a:cs typeface="Trebuchet MS"/>
              </a:rPr>
              <a:t>significant</a:t>
            </a:r>
            <a:r>
              <a:rPr dirty="0" sz="1000" spc="-3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funds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in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curriculum </a:t>
            </a:r>
            <a:r>
              <a:rPr dirty="0" sz="1000">
                <a:latin typeface="Arial"/>
                <a:cs typeface="Arial"/>
              </a:rPr>
              <a:t>development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instruction, </a:t>
            </a:r>
            <a:r>
              <a:rPr dirty="0" sz="1000">
                <a:latin typeface="Arial"/>
                <a:cs typeface="Arial"/>
              </a:rPr>
              <a:t>but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also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through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generous </a:t>
            </a:r>
            <a:r>
              <a:rPr dirty="0" sz="1000">
                <a:latin typeface="Arial"/>
                <a:cs typeface="Arial"/>
              </a:rPr>
              <a:t>investment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time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by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their </a:t>
            </a:r>
            <a:r>
              <a:rPr dirty="0" sz="1000">
                <a:latin typeface="Arial"/>
                <a:cs typeface="Arial"/>
              </a:rPr>
              <a:t>employees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who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participate </a:t>
            </a:r>
            <a:r>
              <a:rPr dirty="0" sz="1000">
                <a:latin typeface="Arial"/>
                <a:cs typeface="Arial"/>
              </a:rPr>
              <a:t>actively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series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by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3022523" y="1711959"/>
            <a:ext cx="1751330" cy="5044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363220">
              <a:lnSpc>
                <a:spcPct val="1083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serving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as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panelists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>
                <a:latin typeface="Arial"/>
                <a:cs typeface="Arial"/>
              </a:rPr>
              <a:t>subject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matter</a:t>
            </a:r>
            <a:r>
              <a:rPr dirty="0" sz="1000" spc="9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experts.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19"/>
              </a:spcBef>
            </a:pPr>
            <a:r>
              <a:rPr dirty="0" sz="1100" spc="-75">
                <a:solidFill>
                  <a:srgbClr val="FCB525"/>
                </a:solidFill>
                <a:latin typeface="Tahoma"/>
                <a:cs typeface="Tahoma"/>
              </a:rPr>
              <a:t>THE</a:t>
            </a:r>
            <a:r>
              <a:rPr dirty="0" sz="1100" spc="-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100" spc="-35">
                <a:solidFill>
                  <a:srgbClr val="FCB525"/>
                </a:solidFill>
                <a:latin typeface="Tahoma"/>
                <a:cs typeface="Tahoma"/>
              </a:rPr>
              <a:t>CENTER’S</a:t>
            </a:r>
            <a:r>
              <a:rPr dirty="0" sz="1100" spc="-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100" spc="-65">
                <a:solidFill>
                  <a:srgbClr val="FCB525"/>
                </a:solidFill>
                <a:latin typeface="Tahoma"/>
                <a:cs typeface="Tahoma"/>
              </a:rPr>
              <a:t>NEW</a:t>
            </a:r>
            <a:r>
              <a:rPr dirty="0" sz="1100" spc="-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100" spc="-20">
                <a:solidFill>
                  <a:srgbClr val="FCB525"/>
                </a:solidFill>
                <a:latin typeface="Tahoma"/>
                <a:cs typeface="Tahoma"/>
              </a:rPr>
              <a:t>NAME</a:t>
            </a:r>
            <a:endParaRPr sz="1100">
              <a:latin typeface="Tahoma"/>
              <a:cs typeface="Tahoma"/>
            </a:endParaRPr>
          </a:p>
          <a:p>
            <a:pPr marL="12700" marR="5080">
              <a:lnSpc>
                <a:spcPct val="108300"/>
              </a:lnSpc>
              <a:spcBef>
                <a:spcPts val="430"/>
              </a:spcBef>
            </a:pP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April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2020,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Glenda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>
                <a:latin typeface="Arial"/>
                <a:cs typeface="Arial"/>
              </a:rPr>
              <a:t>David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Regenbaum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generously </a:t>
            </a:r>
            <a:r>
              <a:rPr dirty="0" sz="1000">
                <a:latin typeface="Arial"/>
                <a:cs typeface="Arial"/>
              </a:rPr>
              <a:t>donated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$100,000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support </a:t>
            </a:r>
            <a:r>
              <a:rPr dirty="0" sz="1000">
                <a:latin typeface="Arial"/>
                <a:cs typeface="Arial"/>
              </a:rPr>
              <a:t>entrepreneurial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initiatives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to </a:t>
            </a:r>
            <a:r>
              <a:rPr dirty="0" sz="1000">
                <a:latin typeface="Arial"/>
                <a:cs typeface="Arial"/>
              </a:rPr>
              <a:t>help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educate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nurture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>
                <a:latin typeface="Arial"/>
                <a:cs typeface="Arial"/>
              </a:rPr>
              <a:t>growth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small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businesses.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In </a:t>
            </a:r>
            <a:r>
              <a:rPr dirty="0" sz="1000">
                <a:latin typeface="Arial"/>
                <a:cs typeface="Arial"/>
              </a:rPr>
              <a:t>recognition,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HCC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renamed</a:t>
            </a:r>
            <a:r>
              <a:rPr dirty="0" sz="1000" spc="5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its </a:t>
            </a:r>
            <a:r>
              <a:rPr dirty="0" sz="1000">
                <a:latin typeface="Arial"/>
                <a:cs typeface="Arial"/>
              </a:rPr>
              <a:t>Center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Entrepreneurship</a:t>
            </a:r>
            <a:r>
              <a:rPr dirty="0" sz="1000" spc="50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Hayes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campus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>
                <a:latin typeface="Arial"/>
                <a:cs typeface="Arial"/>
              </a:rPr>
              <a:t>Glenda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&amp;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David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Regenbaum </a:t>
            </a:r>
            <a:r>
              <a:rPr dirty="0" sz="1000">
                <a:latin typeface="Arial"/>
                <a:cs typeface="Arial"/>
              </a:rPr>
              <a:t>Center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for</a:t>
            </a:r>
            <a:r>
              <a:rPr dirty="0" sz="1000" spc="6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Entrepreneurship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at </a:t>
            </a:r>
            <a:r>
              <a:rPr dirty="0" sz="1000">
                <a:latin typeface="Arial"/>
                <a:cs typeface="Arial"/>
              </a:rPr>
              <a:t>Northwest</a:t>
            </a:r>
            <a:r>
              <a:rPr dirty="0" sz="1000" spc="-6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College.</a:t>
            </a:r>
            <a:endParaRPr sz="1000">
              <a:latin typeface="Arial"/>
              <a:cs typeface="Arial"/>
            </a:endParaRPr>
          </a:p>
          <a:p>
            <a:pPr marL="12700" marR="36830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After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a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long,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successful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career, David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Regenbaum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joined</a:t>
            </a:r>
            <a:r>
              <a:rPr dirty="0" sz="1000" spc="-25">
                <a:latin typeface="Arial"/>
                <a:cs typeface="Arial"/>
              </a:rPr>
              <a:t> HCC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2015.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Now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HCC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Foundation Board</a:t>
            </a:r>
            <a:r>
              <a:rPr dirty="0" sz="1000" spc="-40">
                <a:latin typeface="Arial"/>
                <a:cs typeface="Arial"/>
              </a:rPr>
              <a:t> Chair, </a:t>
            </a:r>
            <a:r>
              <a:rPr dirty="0" sz="1000" spc="-10">
                <a:latin typeface="Arial"/>
                <a:cs typeface="Arial"/>
              </a:rPr>
              <a:t>he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leads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training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HCC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Business</a:t>
            </a:r>
            <a:r>
              <a:rPr dirty="0" sz="1000" spc="-20">
                <a:latin typeface="Arial"/>
                <a:cs typeface="Arial"/>
              </a:rPr>
              <a:t> Plan </a:t>
            </a:r>
            <a:r>
              <a:rPr dirty="0" sz="1000">
                <a:latin typeface="Arial"/>
                <a:cs typeface="Arial"/>
              </a:rPr>
              <a:t>Competition,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designed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teaches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45">
                <a:latin typeface="Arial"/>
                <a:cs typeface="Arial"/>
              </a:rPr>
              <a:t>HCC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Small </a:t>
            </a:r>
            <a:r>
              <a:rPr dirty="0" sz="1000" spc="-50">
                <a:latin typeface="Arial"/>
                <a:cs typeface="Arial"/>
              </a:rPr>
              <a:t>Business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60">
                <a:latin typeface="Arial"/>
                <a:cs typeface="Arial"/>
              </a:rPr>
              <a:t>Success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Program.</a:t>
            </a:r>
            <a:endParaRPr sz="1000">
              <a:latin typeface="Arial"/>
              <a:cs typeface="Arial"/>
            </a:endParaRPr>
          </a:p>
          <a:p>
            <a:pPr marL="12700" marR="118110">
              <a:lnSpc>
                <a:spcPct val="108300"/>
              </a:lnSpc>
            </a:pPr>
            <a:r>
              <a:rPr dirty="0" sz="1000" spc="-10">
                <a:latin typeface="Arial"/>
                <a:cs typeface="Arial"/>
              </a:rPr>
              <a:t>Also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active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community, Glenda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 spc="-40">
                <a:latin typeface="Arial"/>
                <a:cs typeface="Arial"/>
              </a:rPr>
              <a:t>serves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on</a:t>
            </a:r>
            <a:r>
              <a:rPr dirty="0" sz="1000" spc="-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Seven </a:t>
            </a:r>
            <a:r>
              <a:rPr dirty="0" sz="1000" spc="-30">
                <a:latin typeface="Arial"/>
                <a:cs typeface="Arial"/>
              </a:rPr>
              <a:t>Acres Jewish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Senior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Care </a:t>
            </a:r>
            <a:r>
              <a:rPr dirty="0" sz="1000" spc="-10">
                <a:latin typeface="Arial"/>
                <a:cs typeface="Arial"/>
              </a:rPr>
              <a:t>Board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Directors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</a:t>
            </a:r>
            <a:endParaRPr sz="1000">
              <a:latin typeface="Arial"/>
              <a:cs typeface="Arial"/>
            </a:endParaRPr>
          </a:p>
          <a:p>
            <a:pPr marL="12700" marR="467359">
              <a:lnSpc>
                <a:spcPct val="108300"/>
              </a:lnSpc>
            </a:pPr>
            <a:r>
              <a:rPr dirty="0" sz="1000" spc="-40">
                <a:latin typeface="Arial"/>
                <a:cs typeface="Arial"/>
              </a:rPr>
              <a:t>is a </a:t>
            </a:r>
            <a:r>
              <a:rPr dirty="0" sz="1000" spc="-10">
                <a:latin typeface="Arial"/>
                <a:cs typeface="Arial"/>
              </a:rPr>
              <a:t>volunteer</a:t>
            </a:r>
            <a:r>
              <a:rPr dirty="0" sz="1000" spc="-4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at</a:t>
            </a:r>
            <a:r>
              <a:rPr dirty="0" sz="1000" spc="-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Jewish </a:t>
            </a:r>
            <a:r>
              <a:rPr dirty="0" sz="1000" spc="-35">
                <a:latin typeface="Arial"/>
                <a:cs typeface="Arial"/>
              </a:rPr>
              <a:t>Family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132179" y="850900"/>
            <a:ext cx="3241675" cy="72644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5080">
              <a:lnSpc>
                <a:spcPts val="1800"/>
              </a:lnSpc>
              <a:spcBef>
                <a:spcPts val="260"/>
              </a:spcBef>
            </a:pPr>
            <a:r>
              <a:rPr dirty="0" sz="1600" spc="-110">
                <a:solidFill>
                  <a:srgbClr val="FCB525"/>
                </a:solidFill>
                <a:latin typeface="Tahoma"/>
                <a:cs typeface="Tahoma"/>
              </a:rPr>
              <a:t>Glenda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20">
                <a:solidFill>
                  <a:srgbClr val="FCB525"/>
                </a:solidFill>
                <a:latin typeface="Tahoma"/>
                <a:cs typeface="Tahoma"/>
              </a:rPr>
              <a:t>&amp;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0">
                <a:solidFill>
                  <a:srgbClr val="FCB525"/>
                </a:solidFill>
                <a:latin typeface="Tahoma"/>
                <a:cs typeface="Tahoma"/>
              </a:rPr>
              <a:t>David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0">
                <a:solidFill>
                  <a:srgbClr val="FCB525"/>
                </a:solidFill>
                <a:latin typeface="Tahoma"/>
                <a:cs typeface="Tahoma"/>
              </a:rPr>
              <a:t>Regenbaum</a:t>
            </a:r>
            <a:r>
              <a:rPr dirty="0" sz="1600" spc="-18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75">
                <a:solidFill>
                  <a:srgbClr val="FCB525"/>
                </a:solidFill>
                <a:latin typeface="Tahoma"/>
                <a:cs typeface="Tahoma"/>
              </a:rPr>
              <a:t>Center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25">
                <a:solidFill>
                  <a:srgbClr val="FCB525"/>
                </a:solidFill>
                <a:latin typeface="Tahoma"/>
                <a:cs typeface="Tahoma"/>
              </a:rPr>
              <a:t>for </a:t>
            </a:r>
            <a:r>
              <a:rPr dirty="0" sz="1600" spc="-80">
                <a:solidFill>
                  <a:srgbClr val="FCB525"/>
                </a:solidFill>
                <a:latin typeface="Tahoma"/>
                <a:cs typeface="Tahoma"/>
              </a:rPr>
              <a:t>Entrepreneurship</a:t>
            </a:r>
            <a:r>
              <a:rPr dirty="0" sz="1600" spc="-17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and</a:t>
            </a:r>
            <a:r>
              <a:rPr dirty="0" sz="1600" spc="-17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Wells</a:t>
            </a:r>
            <a:r>
              <a:rPr dirty="0" sz="1600" spc="-17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70">
                <a:solidFill>
                  <a:srgbClr val="FCB525"/>
                </a:solidFill>
                <a:latin typeface="Tahoma"/>
                <a:cs typeface="Tahoma"/>
              </a:rPr>
              <a:t>Fargo</a:t>
            </a:r>
            <a:r>
              <a:rPr dirty="0" sz="1600" spc="-17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35">
                <a:solidFill>
                  <a:srgbClr val="FCB525"/>
                </a:solidFill>
                <a:latin typeface="Tahoma"/>
                <a:cs typeface="Tahoma"/>
              </a:rPr>
              <a:t>Spark </a:t>
            </a:r>
            <a:r>
              <a:rPr dirty="0" sz="1600" spc="-60">
                <a:solidFill>
                  <a:srgbClr val="FCB525"/>
                </a:solidFill>
                <a:latin typeface="Tahoma"/>
                <a:cs typeface="Tahoma"/>
              </a:rPr>
              <a:t>Small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55">
                <a:solidFill>
                  <a:srgbClr val="FCB525"/>
                </a:solidFill>
                <a:latin typeface="Tahoma"/>
                <a:cs typeface="Tahoma"/>
              </a:rPr>
              <a:t>Business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35">
                <a:solidFill>
                  <a:srgbClr val="FCB525"/>
                </a:solidFill>
                <a:latin typeface="Tahoma"/>
                <a:cs typeface="Tahoma"/>
              </a:rPr>
              <a:t>Success</a:t>
            </a:r>
            <a:r>
              <a:rPr dirty="0" sz="1600" spc="-18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Stories</a:t>
            </a:r>
            <a:endParaRPr sz="1600">
              <a:latin typeface="Tahoma"/>
              <a:cs typeface="Tahoma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331114" y="7315200"/>
            <a:ext cx="8064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">
                <a:latin typeface="Tahoma"/>
                <a:cs typeface="Tahoma"/>
              </a:rPr>
              <a:t>6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921500" y="4345432"/>
            <a:ext cx="2381885" cy="156337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“As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5C575A"/>
                </a:solidFill>
                <a:latin typeface="Trebuchet MS"/>
                <a:cs typeface="Trebuchet MS"/>
              </a:rPr>
              <a:t>a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5C575A"/>
                </a:solidFill>
                <a:latin typeface="Trebuchet MS"/>
                <a:cs typeface="Trebuchet MS"/>
              </a:rPr>
              <a:t>first-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generation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50" i="1">
                <a:solidFill>
                  <a:srgbClr val="5C575A"/>
                </a:solidFill>
                <a:latin typeface="Trebuchet MS"/>
                <a:cs typeface="Trebuchet MS"/>
              </a:rPr>
              <a:t>Asian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5C575A"/>
                </a:solidFill>
                <a:latin typeface="Trebuchet MS"/>
                <a:cs typeface="Trebuchet MS"/>
              </a:rPr>
              <a:t>American,</a:t>
            </a:r>
            <a:r>
              <a:rPr dirty="0" sz="1200" spc="-6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5C575A"/>
                </a:solidFill>
                <a:latin typeface="Trebuchet MS"/>
                <a:cs typeface="Trebuchet MS"/>
              </a:rPr>
              <a:t>I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35" i="1">
                <a:solidFill>
                  <a:srgbClr val="5C575A"/>
                </a:solidFill>
                <a:latin typeface="Trebuchet MS"/>
                <a:cs typeface="Trebuchet MS"/>
              </a:rPr>
              <a:t>was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brought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5C575A"/>
                </a:solidFill>
                <a:latin typeface="Trebuchet MS"/>
                <a:cs typeface="Trebuchet MS"/>
              </a:rPr>
              <a:t>up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through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the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5C575A"/>
                </a:solidFill>
                <a:latin typeface="Trebuchet MS"/>
                <a:cs typeface="Trebuchet MS"/>
              </a:rPr>
              <a:t>values 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of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5C575A"/>
                </a:solidFill>
                <a:latin typeface="Trebuchet MS"/>
                <a:cs typeface="Trebuchet MS"/>
              </a:rPr>
              <a:t>perseverance </a:t>
            </a:r>
            <a:r>
              <a:rPr dirty="0" sz="1200" spc="-45" i="1">
                <a:solidFill>
                  <a:srgbClr val="5C575A"/>
                </a:solidFill>
                <a:latin typeface="Trebuchet MS"/>
                <a:cs typeface="Trebuchet MS"/>
              </a:rPr>
              <a:t>and</a:t>
            </a:r>
            <a:r>
              <a:rPr dirty="0" sz="1200" spc="-6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finishing </a:t>
            </a:r>
            <a:r>
              <a:rPr dirty="0" sz="1200" spc="-20" i="1">
                <a:solidFill>
                  <a:srgbClr val="5C575A"/>
                </a:solidFill>
                <a:latin typeface="Trebuchet MS"/>
                <a:cs typeface="Trebuchet MS"/>
              </a:rPr>
              <a:t>what </a:t>
            </a:r>
            <a:r>
              <a:rPr dirty="0" sz="1200" spc="-70" i="1">
                <a:solidFill>
                  <a:srgbClr val="5C575A"/>
                </a:solidFill>
                <a:latin typeface="Trebuchet MS"/>
                <a:cs typeface="Trebuchet MS"/>
              </a:rPr>
              <a:t>you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5C575A"/>
                </a:solidFill>
                <a:latin typeface="Trebuchet MS"/>
                <a:cs typeface="Trebuchet MS"/>
              </a:rPr>
              <a:t>start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5C575A"/>
                </a:solidFill>
                <a:latin typeface="Trebuchet MS"/>
                <a:cs typeface="Trebuchet MS"/>
              </a:rPr>
              <a:t>by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5C575A"/>
                </a:solidFill>
                <a:latin typeface="Trebuchet MS"/>
                <a:cs typeface="Trebuchet MS"/>
              </a:rPr>
              <a:t>my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110" i="1">
                <a:solidFill>
                  <a:srgbClr val="5C575A"/>
                </a:solidFill>
                <a:latin typeface="Trebuchet MS"/>
                <a:cs typeface="Trebuchet MS"/>
              </a:rPr>
              <a:t>family.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They </a:t>
            </a:r>
            <a:r>
              <a:rPr dirty="0" sz="1200" spc="-10" i="1">
                <a:solidFill>
                  <a:srgbClr val="5C575A"/>
                </a:solidFill>
                <a:latin typeface="Trebuchet MS"/>
                <a:cs typeface="Trebuchet MS"/>
              </a:rPr>
              <a:t>taught </a:t>
            </a:r>
            <a:r>
              <a:rPr dirty="0" sz="1200" spc="-45" i="1">
                <a:solidFill>
                  <a:srgbClr val="5C575A"/>
                </a:solidFill>
                <a:latin typeface="Trebuchet MS"/>
                <a:cs typeface="Trebuchet MS"/>
              </a:rPr>
              <a:t>me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early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5C575A"/>
                </a:solidFill>
                <a:latin typeface="Trebuchet MS"/>
                <a:cs typeface="Trebuchet MS"/>
              </a:rPr>
              <a:t>on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5C575A"/>
                </a:solidFill>
                <a:latin typeface="Trebuchet MS"/>
                <a:cs typeface="Trebuchet MS"/>
              </a:rPr>
              <a:t>that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obtaining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5C575A"/>
                </a:solidFill>
                <a:latin typeface="Trebuchet MS"/>
                <a:cs typeface="Trebuchet MS"/>
              </a:rPr>
              <a:t>the 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“American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 Dream” </a:t>
            </a:r>
            <a:r>
              <a:rPr dirty="0" sz="1200" spc="-50" i="1">
                <a:solidFill>
                  <a:srgbClr val="5C575A"/>
                </a:solidFill>
                <a:latin typeface="Trebuchet MS"/>
                <a:cs typeface="Trebuchet MS"/>
              </a:rPr>
              <a:t>takes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5C575A"/>
                </a:solidFill>
                <a:latin typeface="Trebuchet MS"/>
                <a:cs typeface="Trebuchet MS"/>
              </a:rPr>
              <a:t>hard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5C575A"/>
                </a:solidFill>
                <a:latin typeface="Trebuchet MS"/>
                <a:cs typeface="Trebuchet MS"/>
              </a:rPr>
              <a:t>work </a:t>
            </a:r>
            <a:r>
              <a:rPr dirty="0" sz="1200" spc="-45" i="1">
                <a:solidFill>
                  <a:srgbClr val="5C575A"/>
                </a:solidFill>
                <a:latin typeface="Trebuchet MS"/>
                <a:cs typeface="Trebuchet MS"/>
              </a:rPr>
              <a:t>and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30" i="1">
                <a:solidFill>
                  <a:srgbClr val="5C575A"/>
                </a:solidFill>
                <a:latin typeface="Trebuchet MS"/>
                <a:cs typeface="Trebuchet MS"/>
              </a:rPr>
              <a:t>determination.”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Austin</a:t>
            </a:r>
            <a:r>
              <a:rPr dirty="0" sz="900" spc="8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25" b="1">
                <a:solidFill>
                  <a:srgbClr val="5C575A"/>
                </a:solidFill>
                <a:latin typeface="Calibri"/>
                <a:cs typeface="Calibri"/>
              </a:rPr>
              <a:t>Lam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PetroChem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Works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934200" y="921511"/>
            <a:ext cx="2381745" cy="3175660"/>
          </a:xfrm>
          <a:prstGeom prst="rect">
            <a:avLst/>
          </a:prstGeom>
        </p:spPr>
      </p:pic>
      <p:sp>
        <p:nvSpPr>
          <p:cNvPr id="4" name="object 4" descr=""/>
          <p:cNvSpPr/>
          <p:nvPr/>
        </p:nvSpPr>
        <p:spPr>
          <a:xfrm>
            <a:off x="3456688" y="720344"/>
            <a:ext cx="0" cy="5888990"/>
          </a:xfrm>
          <a:custGeom>
            <a:avLst/>
            <a:gdLst/>
            <a:ahLst/>
            <a:cxnLst/>
            <a:rect l="l" t="t" r="r" b="b"/>
            <a:pathLst>
              <a:path w="0" h="5888990">
                <a:moveTo>
                  <a:pt x="0" y="0"/>
                </a:moveTo>
                <a:lnTo>
                  <a:pt x="0" y="5888736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/>
          <p:nvPr/>
        </p:nvSpPr>
        <p:spPr>
          <a:xfrm>
            <a:off x="6568947" y="720344"/>
            <a:ext cx="0" cy="5888990"/>
          </a:xfrm>
          <a:custGeom>
            <a:avLst/>
            <a:gdLst/>
            <a:ahLst/>
            <a:cxnLst/>
            <a:rect l="l" t="t" r="r" b="b"/>
            <a:pathLst>
              <a:path w="0" h="5888990">
                <a:moveTo>
                  <a:pt x="0" y="0"/>
                </a:moveTo>
                <a:lnTo>
                  <a:pt x="0" y="5888736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6" name="object 6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921511"/>
            <a:ext cx="2381745" cy="3175660"/>
          </a:xfrm>
          <a:prstGeom prst="rect">
            <a:avLst/>
          </a:prstGeom>
        </p:spPr>
      </p:pic>
      <p:sp>
        <p:nvSpPr>
          <p:cNvPr id="7" name="object 7" descr=""/>
          <p:cNvSpPr txBox="1"/>
          <p:nvPr/>
        </p:nvSpPr>
        <p:spPr>
          <a:xfrm>
            <a:off x="673100" y="4436871"/>
            <a:ext cx="2357120" cy="202565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256540">
              <a:lnSpc>
                <a:spcPts val="1400"/>
              </a:lnSpc>
              <a:spcBef>
                <a:spcPts val="180"/>
              </a:spcBef>
            </a:pP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“Thank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5C575A"/>
                </a:solidFill>
                <a:latin typeface="Trebuchet MS"/>
                <a:cs typeface="Trebuchet MS"/>
              </a:rPr>
              <a:t>you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for 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your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5C575A"/>
                </a:solidFill>
                <a:latin typeface="Trebuchet MS"/>
                <a:cs typeface="Trebuchet MS"/>
              </a:rPr>
              <a:t>investment</a:t>
            </a:r>
            <a:r>
              <a:rPr dirty="0" sz="1200" spc="-1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in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5C575A"/>
                </a:solidFill>
                <a:latin typeface="Trebuchet MS"/>
                <a:cs typeface="Trebuchet MS"/>
              </a:rPr>
              <a:t>students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like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5C575A"/>
                </a:solidFill>
                <a:latin typeface="Trebuchet MS"/>
                <a:cs typeface="Trebuchet MS"/>
              </a:rPr>
              <a:t>myself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5C575A"/>
                </a:solidFill>
                <a:latin typeface="Trebuchet MS"/>
                <a:cs typeface="Trebuchet MS"/>
              </a:rPr>
              <a:t>and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in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5C575A"/>
                </a:solidFill>
                <a:latin typeface="Trebuchet MS"/>
                <a:cs typeface="Trebuchet MS"/>
              </a:rPr>
              <a:t>our </a:t>
            </a:r>
            <a:r>
              <a:rPr dirty="0" sz="1200" spc="-75" i="1">
                <a:solidFill>
                  <a:srgbClr val="5C575A"/>
                </a:solidFill>
                <a:latin typeface="Trebuchet MS"/>
                <a:cs typeface="Trebuchet MS"/>
              </a:rPr>
              <a:t>education.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You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5C575A"/>
                </a:solidFill>
                <a:latin typeface="Trebuchet MS"/>
                <a:cs typeface="Trebuchet MS"/>
              </a:rPr>
              <a:t>are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 allowing </a:t>
            </a:r>
            <a:r>
              <a:rPr dirty="0" sz="1200" spc="-45" i="1">
                <a:solidFill>
                  <a:srgbClr val="5C575A"/>
                </a:solidFill>
                <a:latin typeface="Trebuchet MS"/>
                <a:cs typeface="Trebuchet MS"/>
              </a:rPr>
              <a:t>me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5C575A"/>
                </a:solidFill>
                <a:latin typeface="Trebuchet MS"/>
                <a:cs typeface="Trebuchet MS"/>
              </a:rPr>
              <a:t>to</a:t>
            </a:r>
            <a:endParaRPr sz="1200">
              <a:latin typeface="Trebuchet MS"/>
              <a:cs typeface="Trebuchet MS"/>
            </a:endParaRPr>
          </a:p>
          <a:p>
            <a:pPr marL="12700" marR="5080">
              <a:lnSpc>
                <a:spcPts val="1400"/>
              </a:lnSpc>
            </a:pPr>
            <a:r>
              <a:rPr dirty="0" sz="1200" spc="-35" i="1">
                <a:solidFill>
                  <a:srgbClr val="5C575A"/>
                </a:solidFill>
                <a:latin typeface="Trebuchet MS"/>
                <a:cs typeface="Trebuchet MS"/>
              </a:rPr>
              <a:t>focus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45" i="1">
                <a:solidFill>
                  <a:srgbClr val="5C575A"/>
                </a:solidFill>
                <a:latin typeface="Trebuchet MS"/>
                <a:cs typeface="Trebuchet MS"/>
              </a:rPr>
              <a:t>on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the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30" i="1">
                <a:solidFill>
                  <a:srgbClr val="5C575A"/>
                </a:solidFill>
                <a:latin typeface="Trebuchet MS"/>
                <a:cs typeface="Trebuchet MS"/>
              </a:rPr>
              <a:t>most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5C575A"/>
                </a:solidFill>
                <a:latin typeface="Trebuchet MS"/>
                <a:cs typeface="Trebuchet MS"/>
              </a:rPr>
              <a:t>important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5C575A"/>
                </a:solidFill>
                <a:latin typeface="Trebuchet MS"/>
                <a:cs typeface="Trebuchet MS"/>
              </a:rPr>
              <a:t>aspect</a:t>
            </a:r>
            <a:r>
              <a:rPr dirty="0" sz="1200" spc="-1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of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5C575A"/>
                </a:solidFill>
                <a:latin typeface="Trebuchet MS"/>
                <a:cs typeface="Trebuchet MS"/>
              </a:rPr>
              <a:t>school,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learning. </a:t>
            </a:r>
            <a:r>
              <a:rPr dirty="0" sz="1200" spc="-40" i="1">
                <a:solidFill>
                  <a:srgbClr val="5C575A"/>
                </a:solidFill>
                <a:latin typeface="Trebuchet MS"/>
                <a:cs typeface="Trebuchet MS"/>
              </a:rPr>
              <a:t>I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125" i="1">
                <a:solidFill>
                  <a:srgbClr val="5C575A"/>
                </a:solidFill>
                <a:latin typeface="Trebuchet MS"/>
                <a:cs typeface="Trebuchet MS"/>
              </a:rPr>
              <a:t>will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5C575A"/>
                </a:solidFill>
                <a:latin typeface="Trebuchet MS"/>
                <a:cs typeface="Trebuchet MS"/>
              </a:rPr>
              <a:t>not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fail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5C575A"/>
                </a:solidFill>
                <a:latin typeface="Trebuchet MS"/>
                <a:cs typeface="Trebuchet MS"/>
              </a:rPr>
              <a:t>you 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nor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the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5C575A"/>
                </a:solidFill>
                <a:latin typeface="Trebuchet MS"/>
                <a:cs typeface="Trebuchet MS"/>
              </a:rPr>
              <a:t>community,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nor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myself.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5C575A"/>
                </a:solidFill>
                <a:latin typeface="Trebuchet MS"/>
                <a:cs typeface="Trebuchet MS"/>
              </a:rPr>
              <a:t>I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5C575A"/>
                </a:solidFill>
                <a:latin typeface="Trebuchet MS"/>
                <a:cs typeface="Trebuchet MS"/>
              </a:rPr>
              <a:t>hope </a:t>
            </a:r>
            <a:r>
              <a:rPr dirty="0" sz="1200" spc="-75" i="1">
                <a:solidFill>
                  <a:srgbClr val="5C575A"/>
                </a:solidFill>
                <a:latin typeface="Trebuchet MS"/>
                <a:cs typeface="Trebuchet MS"/>
              </a:rPr>
              <a:t>that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5C575A"/>
                </a:solidFill>
                <a:latin typeface="Trebuchet MS"/>
                <a:cs typeface="Trebuchet MS"/>
              </a:rPr>
              <a:t>one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5C575A"/>
                </a:solidFill>
                <a:latin typeface="Trebuchet MS"/>
                <a:cs typeface="Trebuchet MS"/>
              </a:rPr>
              <a:t>day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5C575A"/>
                </a:solidFill>
                <a:latin typeface="Trebuchet MS"/>
                <a:cs typeface="Trebuchet MS"/>
              </a:rPr>
              <a:t>I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125" i="1">
                <a:solidFill>
                  <a:srgbClr val="5C575A"/>
                </a:solidFill>
                <a:latin typeface="Trebuchet MS"/>
                <a:cs typeface="Trebuchet MS"/>
              </a:rPr>
              <a:t>will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5C575A"/>
                </a:solidFill>
                <a:latin typeface="Trebuchet MS"/>
                <a:cs typeface="Trebuchet MS"/>
              </a:rPr>
              <a:t>also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5C575A"/>
                </a:solidFill>
                <a:latin typeface="Trebuchet MS"/>
                <a:cs typeface="Trebuchet MS"/>
              </a:rPr>
              <a:t>be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5C575A"/>
                </a:solidFill>
                <a:latin typeface="Trebuchet MS"/>
                <a:cs typeface="Trebuchet MS"/>
              </a:rPr>
              <a:t>able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to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5C575A"/>
                </a:solidFill>
                <a:latin typeface="Trebuchet MS"/>
                <a:cs typeface="Trebuchet MS"/>
              </a:rPr>
              <a:t>help </a:t>
            </a:r>
            <a:r>
              <a:rPr dirty="0" sz="1200" spc="-10" i="1">
                <a:solidFill>
                  <a:srgbClr val="5C575A"/>
                </a:solidFill>
                <a:latin typeface="Trebuchet MS"/>
                <a:cs typeface="Trebuchet MS"/>
              </a:rPr>
              <a:t>a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5C575A"/>
                </a:solidFill>
                <a:latin typeface="Trebuchet MS"/>
                <a:cs typeface="Trebuchet MS"/>
              </a:rPr>
              <a:t>student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achieve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their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55" i="1">
                <a:solidFill>
                  <a:srgbClr val="5C575A"/>
                </a:solidFill>
                <a:latin typeface="Trebuchet MS"/>
                <a:cs typeface="Trebuchet MS"/>
              </a:rPr>
              <a:t>goals,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like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25" i="1">
                <a:solidFill>
                  <a:srgbClr val="5C575A"/>
                </a:solidFill>
                <a:latin typeface="Trebuchet MS"/>
                <a:cs typeface="Trebuchet MS"/>
              </a:rPr>
              <a:t>you 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have</a:t>
            </a:r>
            <a:r>
              <a:rPr dirty="0" sz="1200" spc="-9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5C575A"/>
                </a:solidFill>
                <a:latin typeface="Trebuchet MS"/>
                <a:cs typeface="Trebuchet MS"/>
              </a:rPr>
              <a:t>helped</a:t>
            </a:r>
            <a:r>
              <a:rPr dirty="0" sz="1200" spc="-8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20" i="1">
                <a:solidFill>
                  <a:srgbClr val="5C575A"/>
                </a:solidFill>
                <a:latin typeface="Trebuchet MS"/>
                <a:cs typeface="Trebuchet MS"/>
              </a:rPr>
              <a:t>me.”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Marisol </a:t>
            </a:r>
            <a:r>
              <a:rPr dirty="0" sz="900" spc="-20" b="1">
                <a:solidFill>
                  <a:srgbClr val="5C575A"/>
                </a:solidFill>
                <a:latin typeface="Calibri"/>
                <a:cs typeface="Calibri"/>
              </a:rPr>
              <a:t>Leon</a:t>
            </a:r>
            <a:endParaRPr sz="900">
              <a:latin typeface="Calibri"/>
              <a:cs typeface="Calibri"/>
            </a:endParaRPr>
          </a:p>
          <a:p>
            <a:pPr marL="12700" marR="50165">
              <a:lnSpc>
                <a:spcPts val="840"/>
              </a:lnSpc>
              <a:spcBef>
                <a:spcPts val="5"/>
              </a:spcBef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Houston</a:t>
            </a:r>
            <a:r>
              <a:rPr dirty="0" sz="700" spc="1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Livestock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Show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&amp;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Rodeo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Public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Safety</a:t>
            </a:r>
            <a:r>
              <a:rPr dirty="0" sz="700" spc="2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Institute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Center</a:t>
            </a:r>
            <a:r>
              <a:rPr dirty="0" sz="700" spc="3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of</a:t>
            </a:r>
            <a:r>
              <a:rPr dirty="0" sz="700" spc="4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Excellence</a:t>
            </a:r>
            <a:r>
              <a:rPr dirty="0" sz="700" spc="4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pic>
        <p:nvPicPr>
          <p:cNvPr id="8" name="object 8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914673" y="914400"/>
            <a:ext cx="2229053" cy="2411120"/>
          </a:xfrm>
          <a:prstGeom prst="rect">
            <a:avLst/>
          </a:prstGeom>
        </p:spPr>
      </p:pic>
      <p:sp>
        <p:nvSpPr>
          <p:cNvPr id="9" name="object 9" descr=""/>
          <p:cNvSpPr txBox="1"/>
          <p:nvPr/>
        </p:nvSpPr>
        <p:spPr>
          <a:xfrm>
            <a:off x="3901966" y="3387915"/>
            <a:ext cx="2025650" cy="67437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dirty="0" sz="1200" spc="-110" i="1">
                <a:solidFill>
                  <a:srgbClr val="5C575A"/>
                </a:solidFill>
                <a:latin typeface="Trebuchet MS"/>
                <a:cs typeface="Trebuchet MS"/>
              </a:rPr>
              <a:t>“I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0" i="1">
                <a:solidFill>
                  <a:srgbClr val="5C575A"/>
                </a:solidFill>
                <a:latin typeface="Trebuchet MS"/>
                <a:cs typeface="Trebuchet MS"/>
              </a:rPr>
              <a:t>know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40" i="1">
                <a:solidFill>
                  <a:srgbClr val="5C575A"/>
                </a:solidFill>
                <a:latin typeface="Trebuchet MS"/>
                <a:cs typeface="Trebuchet MS"/>
              </a:rPr>
              <a:t>I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have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5C575A"/>
                </a:solidFill>
                <a:latin typeface="Trebuchet MS"/>
                <a:cs typeface="Trebuchet MS"/>
              </a:rPr>
              <a:t>a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lot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5" i="1">
                <a:solidFill>
                  <a:srgbClr val="5C575A"/>
                </a:solidFill>
                <a:latin typeface="Trebuchet MS"/>
                <a:cs typeface="Trebuchet MS"/>
              </a:rPr>
              <a:t>more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80" i="1">
                <a:solidFill>
                  <a:srgbClr val="5C575A"/>
                </a:solidFill>
                <a:latin typeface="Trebuchet MS"/>
                <a:cs typeface="Trebuchet MS"/>
              </a:rPr>
              <a:t>to</a:t>
            </a:r>
            <a:r>
              <a:rPr dirty="0" sz="1200" spc="-10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75" i="1">
                <a:solidFill>
                  <a:srgbClr val="5C575A"/>
                </a:solidFill>
                <a:latin typeface="Trebuchet MS"/>
                <a:cs typeface="Trebuchet MS"/>
              </a:rPr>
              <a:t>offer</a:t>
            </a:r>
            <a:r>
              <a:rPr dirty="0" sz="1200" spc="-7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60" i="1">
                <a:solidFill>
                  <a:srgbClr val="5C575A"/>
                </a:solidFill>
                <a:latin typeface="Trebuchet MS"/>
                <a:cs typeface="Trebuchet MS"/>
              </a:rPr>
              <a:t>this</a:t>
            </a:r>
            <a:r>
              <a:rPr dirty="0" sz="1200" spc="-9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1200" spc="-10" i="1">
                <a:solidFill>
                  <a:srgbClr val="5C575A"/>
                </a:solidFill>
                <a:latin typeface="Trebuchet MS"/>
                <a:cs typeface="Trebuchet MS"/>
              </a:rPr>
              <a:t>world.”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35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Brandon</a:t>
            </a:r>
            <a:r>
              <a:rPr dirty="0" sz="900" spc="8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20" b="1">
                <a:solidFill>
                  <a:srgbClr val="5C575A"/>
                </a:solidFill>
                <a:latin typeface="Calibri"/>
                <a:cs typeface="Calibri"/>
              </a:rPr>
              <a:t>Cain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ts val="819"/>
              </a:lnSpc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Black</a:t>
            </a:r>
            <a:r>
              <a:rPr dirty="0" sz="700" spc="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History</a:t>
            </a:r>
            <a:r>
              <a:rPr dirty="0" sz="700" spc="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9674251" y="7312456"/>
            <a:ext cx="8064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">
                <a:latin typeface="Tahoma"/>
                <a:cs typeface="Tahoma"/>
              </a:rPr>
              <a:t>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1" name="object 11" descr=""/>
          <p:cNvSpPr/>
          <p:nvPr/>
        </p:nvSpPr>
        <p:spPr>
          <a:xfrm>
            <a:off x="10052050" y="0"/>
            <a:ext cx="6350" cy="7772400"/>
          </a:xfrm>
          <a:custGeom>
            <a:avLst/>
            <a:gdLst/>
            <a:ahLst/>
            <a:cxnLst/>
            <a:rect l="l" t="t" r="r" b="b"/>
            <a:pathLst>
              <a:path w="6350" h="7772400">
                <a:moveTo>
                  <a:pt x="0" y="0"/>
                </a:moveTo>
                <a:lnTo>
                  <a:pt x="0" y="7772400"/>
                </a:lnTo>
                <a:lnTo>
                  <a:pt x="6350" y="7772400"/>
                </a:lnTo>
                <a:lnTo>
                  <a:pt x="6350" y="0"/>
                </a:lnTo>
                <a:lnTo>
                  <a:pt x="0" y="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1265631" y="0"/>
            <a:ext cx="8792845" cy="7772400"/>
            <a:chOff x="1265631" y="0"/>
            <a:chExt cx="8792845" cy="7772400"/>
          </a:xfrm>
        </p:grpSpPr>
        <p:pic>
          <p:nvPicPr>
            <p:cNvPr id="3" name="object 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6735" y="0"/>
              <a:ext cx="8741664" cy="7772400"/>
            </a:xfrm>
            <a:prstGeom prst="rect">
              <a:avLst/>
            </a:prstGeom>
          </p:spPr>
        </p:pic>
        <p:sp>
          <p:nvSpPr>
            <p:cNvPr id="4" name="object 4" descr=""/>
            <p:cNvSpPr/>
            <p:nvPr/>
          </p:nvSpPr>
          <p:spPr>
            <a:xfrm>
              <a:off x="1265631" y="4672076"/>
              <a:ext cx="6784975" cy="1906905"/>
            </a:xfrm>
            <a:custGeom>
              <a:avLst/>
              <a:gdLst/>
              <a:ahLst/>
              <a:cxnLst/>
              <a:rect l="l" t="t" r="r" b="b"/>
              <a:pathLst>
                <a:path w="6784975" h="1906904">
                  <a:moveTo>
                    <a:pt x="6784848" y="0"/>
                  </a:moveTo>
                  <a:lnTo>
                    <a:pt x="0" y="0"/>
                  </a:lnTo>
                  <a:lnTo>
                    <a:pt x="0" y="1906524"/>
                  </a:lnTo>
                  <a:lnTo>
                    <a:pt x="6784848" y="1906524"/>
                  </a:lnTo>
                  <a:lnTo>
                    <a:pt x="67848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 descr=""/>
          <p:cNvSpPr txBox="1"/>
          <p:nvPr/>
        </p:nvSpPr>
        <p:spPr>
          <a:xfrm>
            <a:off x="1593291" y="4891168"/>
            <a:ext cx="6182360" cy="149225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38100" marR="30480">
              <a:lnSpc>
                <a:spcPts val="1600"/>
              </a:lnSpc>
              <a:spcBef>
                <a:spcPts val="165"/>
              </a:spcBef>
            </a:pP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“The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55" i="1">
                <a:solidFill>
                  <a:srgbClr val="FCB525"/>
                </a:solidFill>
                <a:latin typeface="Trebuchet MS"/>
                <a:cs typeface="Trebuchet MS"/>
              </a:rPr>
              <a:t>Houston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50" i="1">
                <a:solidFill>
                  <a:srgbClr val="FCB525"/>
                </a:solidFill>
                <a:latin typeface="Trebuchet MS"/>
                <a:cs typeface="Trebuchet MS"/>
              </a:rPr>
              <a:t>Livestock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40" i="1">
                <a:solidFill>
                  <a:srgbClr val="FCB525"/>
                </a:solidFill>
                <a:latin typeface="Trebuchet MS"/>
                <a:cs typeface="Trebuchet MS"/>
              </a:rPr>
              <a:t>Show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5" i="1">
                <a:solidFill>
                  <a:srgbClr val="FCB525"/>
                </a:solidFill>
                <a:latin typeface="Trebuchet MS"/>
                <a:cs typeface="Trebuchet MS"/>
              </a:rPr>
              <a:t>and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20" i="1">
                <a:solidFill>
                  <a:srgbClr val="FCB525"/>
                </a:solidFill>
                <a:latin typeface="Trebuchet MS"/>
                <a:cs typeface="Trebuchet MS"/>
              </a:rPr>
              <a:t>Rodeo</a:t>
            </a:r>
            <a:r>
              <a:rPr dirty="0" baseline="33333" sz="1125" spc="-30" i="1">
                <a:solidFill>
                  <a:srgbClr val="FCB525"/>
                </a:solidFill>
                <a:latin typeface="Trebuchet MS"/>
                <a:cs typeface="Trebuchet MS"/>
              </a:rPr>
              <a:t>™</a:t>
            </a:r>
            <a:r>
              <a:rPr dirty="0" baseline="33333" sz="1125" spc="127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5" i="1">
                <a:solidFill>
                  <a:srgbClr val="FCB525"/>
                </a:solidFill>
                <a:latin typeface="Trebuchet MS"/>
                <a:cs typeface="Trebuchet MS"/>
              </a:rPr>
              <a:t>and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55" i="1">
                <a:solidFill>
                  <a:srgbClr val="FCB525"/>
                </a:solidFill>
                <a:latin typeface="Trebuchet MS"/>
                <a:cs typeface="Trebuchet MS"/>
              </a:rPr>
              <a:t>Houston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5" i="1">
                <a:solidFill>
                  <a:srgbClr val="FCB525"/>
                </a:solidFill>
                <a:latin typeface="Trebuchet MS"/>
                <a:cs typeface="Trebuchet MS"/>
              </a:rPr>
              <a:t>Community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College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50" i="1">
                <a:solidFill>
                  <a:srgbClr val="FCB525"/>
                </a:solidFill>
                <a:latin typeface="Trebuchet MS"/>
                <a:cs typeface="Trebuchet MS"/>
              </a:rPr>
              <a:t>share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50" i="1">
                <a:solidFill>
                  <a:srgbClr val="FCB525"/>
                </a:solidFill>
                <a:latin typeface="Trebuchet MS"/>
                <a:cs typeface="Trebuchet MS"/>
              </a:rPr>
              <a:t>a</a:t>
            </a:r>
            <a:r>
              <a:rPr dirty="0" sz="1350" spc="5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85" i="1">
                <a:solidFill>
                  <a:srgbClr val="FCB525"/>
                </a:solidFill>
                <a:latin typeface="Trebuchet MS"/>
                <a:cs typeface="Trebuchet MS"/>
              </a:rPr>
              <a:t>deep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35" i="1">
                <a:solidFill>
                  <a:srgbClr val="FCB525"/>
                </a:solidFill>
                <a:latin typeface="Trebuchet MS"/>
                <a:cs typeface="Trebuchet MS"/>
              </a:rPr>
              <a:t>passion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for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80" i="1">
                <a:solidFill>
                  <a:srgbClr val="FCB525"/>
                </a:solidFill>
                <a:latin typeface="Trebuchet MS"/>
                <a:cs typeface="Trebuchet MS"/>
              </a:rPr>
              <a:t>education,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5" i="1">
                <a:solidFill>
                  <a:srgbClr val="FCB525"/>
                </a:solidFill>
                <a:latin typeface="Trebuchet MS"/>
                <a:cs typeface="Trebuchet MS"/>
              </a:rPr>
              <a:t>and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we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85" i="1">
                <a:solidFill>
                  <a:srgbClr val="FCB525"/>
                </a:solidFill>
                <a:latin typeface="Trebuchet MS"/>
                <a:cs typeface="Trebuchet MS"/>
              </a:rPr>
              <a:t>are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0" i="1">
                <a:solidFill>
                  <a:srgbClr val="FCB525"/>
                </a:solidFill>
                <a:latin typeface="Trebuchet MS"/>
                <a:cs typeface="Trebuchet MS"/>
              </a:rPr>
              <a:t>proud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80" i="1">
                <a:solidFill>
                  <a:srgbClr val="FCB525"/>
                </a:solidFill>
                <a:latin typeface="Trebuchet MS"/>
                <a:cs typeface="Trebuchet MS"/>
              </a:rPr>
              <a:t>to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help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HCC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45" i="1">
                <a:solidFill>
                  <a:srgbClr val="FCB525"/>
                </a:solidFill>
                <a:latin typeface="Trebuchet MS"/>
                <a:cs typeface="Trebuchet MS"/>
              </a:rPr>
              <a:t>students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5" i="1">
                <a:solidFill>
                  <a:srgbClr val="FCB525"/>
                </a:solidFill>
                <a:latin typeface="Trebuchet MS"/>
                <a:cs typeface="Trebuchet MS"/>
              </a:rPr>
              <a:t>achieve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their</a:t>
            </a:r>
            <a:r>
              <a:rPr dirty="0" sz="1350" spc="-10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10" i="1">
                <a:solidFill>
                  <a:srgbClr val="FCB525"/>
                </a:solidFill>
                <a:latin typeface="Trebuchet MS"/>
                <a:cs typeface="Trebuchet MS"/>
              </a:rPr>
              <a:t>goals </a:t>
            </a:r>
            <a:r>
              <a:rPr dirty="0" sz="1350" spc="-80" i="1">
                <a:solidFill>
                  <a:srgbClr val="FCB525"/>
                </a:solidFill>
                <a:latin typeface="Trebuchet MS"/>
                <a:cs typeface="Trebuchet MS"/>
              </a:rPr>
              <a:t>of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0" i="1">
                <a:solidFill>
                  <a:srgbClr val="FCB525"/>
                </a:solidFill>
                <a:latin typeface="Trebuchet MS"/>
                <a:cs typeface="Trebuchet MS"/>
              </a:rPr>
              <a:t>becoming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0" i="1">
                <a:solidFill>
                  <a:srgbClr val="FCB525"/>
                </a:solidFill>
                <a:latin typeface="Trebuchet MS"/>
                <a:cs typeface="Trebuchet MS"/>
              </a:rPr>
              <a:t>first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5" i="1">
                <a:solidFill>
                  <a:srgbClr val="FCB525"/>
                </a:solidFill>
                <a:latin typeface="Trebuchet MS"/>
                <a:cs typeface="Trebuchet MS"/>
              </a:rPr>
              <a:t>responders.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The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0" i="1">
                <a:solidFill>
                  <a:srgbClr val="FCB525"/>
                </a:solidFill>
                <a:latin typeface="Trebuchet MS"/>
                <a:cs typeface="Trebuchet MS"/>
              </a:rPr>
              <a:t>Public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50" i="1">
                <a:solidFill>
                  <a:srgbClr val="FCB525"/>
                </a:solidFill>
                <a:latin typeface="Trebuchet MS"/>
                <a:cs typeface="Trebuchet MS"/>
              </a:rPr>
              <a:t>Safety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Center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80" i="1">
                <a:solidFill>
                  <a:srgbClr val="FCB525"/>
                </a:solidFill>
                <a:latin typeface="Trebuchet MS"/>
                <a:cs typeface="Trebuchet MS"/>
              </a:rPr>
              <a:t>of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0" i="1">
                <a:solidFill>
                  <a:srgbClr val="FCB525"/>
                </a:solidFill>
                <a:latin typeface="Trebuchet MS"/>
                <a:cs typeface="Trebuchet MS"/>
              </a:rPr>
              <a:t>Excellence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0" i="1">
                <a:solidFill>
                  <a:srgbClr val="FCB525"/>
                </a:solidFill>
                <a:latin typeface="Trebuchet MS"/>
                <a:cs typeface="Trebuchet MS"/>
              </a:rPr>
              <a:t>plays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55" i="1">
                <a:solidFill>
                  <a:srgbClr val="FCB525"/>
                </a:solidFill>
                <a:latin typeface="Trebuchet MS"/>
                <a:cs typeface="Trebuchet MS"/>
              </a:rPr>
              <a:t>a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5" i="1">
                <a:solidFill>
                  <a:srgbClr val="FCB525"/>
                </a:solidFill>
                <a:latin typeface="Trebuchet MS"/>
                <a:cs typeface="Trebuchet MS"/>
              </a:rPr>
              <a:t>critical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20" i="1">
                <a:solidFill>
                  <a:srgbClr val="FCB525"/>
                </a:solidFill>
                <a:latin typeface="Trebuchet MS"/>
                <a:cs typeface="Trebuchet MS"/>
              </a:rPr>
              <a:t>role 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in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5" i="1">
                <a:solidFill>
                  <a:srgbClr val="FCB525"/>
                </a:solidFill>
                <a:latin typeface="Trebuchet MS"/>
                <a:cs typeface="Trebuchet MS"/>
              </a:rPr>
              <a:t>educating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0" i="1">
                <a:solidFill>
                  <a:srgbClr val="FCB525"/>
                </a:solidFill>
                <a:latin typeface="Trebuchet MS"/>
                <a:cs typeface="Trebuchet MS"/>
              </a:rPr>
              <a:t>these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5" i="1">
                <a:solidFill>
                  <a:srgbClr val="FCB525"/>
                </a:solidFill>
                <a:latin typeface="Trebuchet MS"/>
                <a:cs typeface="Trebuchet MS"/>
              </a:rPr>
              <a:t>dedicated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80" i="1">
                <a:solidFill>
                  <a:srgbClr val="FCB525"/>
                </a:solidFill>
                <a:latin typeface="Trebuchet MS"/>
                <a:cs typeface="Trebuchet MS"/>
              </a:rPr>
              <a:t>individuals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80" i="1">
                <a:solidFill>
                  <a:srgbClr val="FCB525"/>
                </a:solidFill>
                <a:latin typeface="Trebuchet MS"/>
                <a:cs typeface="Trebuchet MS"/>
              </a:rPr>
              <a:t>who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50" i="1">
                <a:solidFill>
                  <a:srgbClr val="FCB525"/>
                </a:solidFill>
                <a:latin typeface="Trebuchet MS"/>
                <a:cs typeface="Trebuchet MS"/>
              </a:rPr>
              <a:t>serve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5" i="1">
                <a:solidFill>
                  <a:srgbClr val="FCB525"/>
                </a:solidFill>
                <a:latin typeface="Trebuchet MS"/>
                <a:cs typeface="Trebuchet MS"/>
              </a:rPr>
              <a:t>and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0" i="1">
                <a:solidFill>
                  <a:srgbClr val="FCB525"/>
                </a:solidFill>
                <a:latin typeface="Trebuchet MS"/>
                <a:cs typeface="Trebuchet MS"/>
              </a:rPr>
              <a:t>protect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85" i="1">
                <a:solidFill>
                  <a:srgbClr val="FCB525"/>
                </a:solidFill>
                <a:latin typeface="Trebuchet MS"/>
                <a:cs typeface="Trebuchet MS"/>
              </a:rPr>
              <a:t>our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5" i="1">
                <a:solidFill>
                  <a:srgbClr val="FCB525"/>
                </a:solidFill>
                <a:latin typeface="Trebuchet MS"/>
                <a:cs typeface="Trebuchet MS"/>
              </a:rPr>
              <a:t>community</a:t>
            </a:r>
            <a:r>
              <a:rPr dirty="0" sz="1350" spc="-9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10" i="1">
                <a:solidFill>
                  <a:srgbClr val="FCB525"/>
                </a:solidFill>
                <a:latin typeface="Trebuchet MS"/>
                <a:cs typeface="Trebuchet MS"/>
              </a:rPr>
              <a:t>during </a:t>
            </a:r>
            <a:r>
              <a:rPr dirty="0" sz="1350" spc="-65" i="1">
                <a:solidFill>
                  <a:srgbClr val="FCB525"/>
                </a:solidFill>
                <a:latin typeface="Trebuchet MS"/>
                <a:cs typeface="Trebuchet MS"/>
              </a:rPr>
              <a:t>emergency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0" i="1">
                <a:solidFill>
                  <a:srgbClr val="FCB525"/>
                </a:solidFill>
                <a:latin typeface="Trebuchet MS"/>
                <a:cs typeface="Trebuchet MS"/>
              </a:rPr>
              <a:t>situations.</a:t>
            </a:r>
            <a:r>
              <a:rPr dirty="0" sz="1350" spc="-100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5" i="1">
                <a:solidFill>
                  <a:srgbClr val="FCB525"/>
                </a:solidFill>
                <a:latin typeface="Trebuchet MS"/>
                <a:cs typeface="Trebuchet MS"/>
              </a:rPr>
              <a:t>It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35" i="1">
                <a:solidFill>
                  <a:srgbClr val="FCB525"/>
                </a:solidFill>
                <a:latin typeface="Trebuchet MS"/>
                <a:cs typeface="Trebuchet MS"/>
              </a:rPr>
              <a:t>is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0" i="1">
                <a:solidFill>
                  <a:srgbClr val="FCB525"/>
                </a:solidFill>
                <a:latin typeface="Trebuchet MS"/>
                <a:cs typeface="Trebuchet MS"/>
              </a:rPr>
              <a:t>an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5" i="1">
                <a:solidFill>
                  <a:srgbClr val="FCB525"/>
                </a:solidFill>
                <a:latin typeface="Trebuchet MS"/>
                <a:cs typeface="Trebuchet MS"/>
              </a:rPr>
              <a:t>honor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80" i="1">
                <a:solidFill>
                  <a:srgbClr val="FCB525"/>
                </a:solidFill>
                <a:latin typeface="Trebuchet MS"/>
                <a:cs typeface="Trebuchet MS"/>
              </a:rPr>
              <a:t>to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70" i="1">
                <a:solidFill>
                  <a:srgbClr val="FCB525"/>
                </a:solidFill>
                <a:latin typeface="Trebuchet MS"/>
                <a:cs typeface="Trebuchet MS"/>
              </a:rPr>
              <a:t>continue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85" i="1">
                <a:solidFill>
                  <a:srgbClr val="FCB525"/>
                </a:solidFill>
                <a:latin typeface="Trebuchet MS"/>
                <a:cs typeface="Trebuchet MS"/>
              </a:rPr>
              <a:t>our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0" i="1">
                <a:solidFill>
                  <a:srgbClr val="FCB525"/>
                </a:solidFill>
                <a:latin typeface="Trebuchet MS"/>
                <a:cs typeface="Trebuchet MS"/>
              </a:rPr>
              <a:t>support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80" i="1">
                <a:solidFill>
                  <a:srgbClr val="FCB525"/>
                </a:solidFill>
                <a:latin typeface="Trebuchet MS"/>
                <a:cs typeface="Trebuchet MS"/>
              </a:rPr>
              <a:t>of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60" i="1">
                <a:solidFill>
                  <a:srgbClr val="FCB525"/>
                </a:solidFill>
                <a:latin typeface="Trebuchet MS"/>
                <a:cs typeface="Trebuchet MS"/>
              </a:rPr>
              <a:t>this</a:t>
            </a:r>
            <a:r>
              <a:rPr dirty="0" sz="1350" spc="-95" i="1">
                <a:solidFill>
                  <a:srgbClr val="FCB525"/>
                </a:solidFill>
                <a:latin typeface="Trebuchet MS"/>
                <a:cs typeface="Trebuchet MS"/>
              </a:rPr>
              <a:t> </a:t>
            </a:r>
            <a:r>
              <a:rPr dirty="0" sz="1350" spc="-10" i="1">
                <a:solidFill>
                  <a:srgbClr val="FCB525"/>
                </a:solidFill>
                <a:latin typeface="Trebuchet MS"/>
                <a:cs typeface="Trebuchet MS"/>
              </a:rPr>
              <a:t>program.”</a:t>
            </a:r>
            <a:endParaRPr sz="1350">
              <a:latin typeface="Trebuchet MS"/>
              <a:cs typeface="Trebuchet MS"/>
            </a:endParaRPr>
          </a:p>
          <a:p>
            <a:pPr marL="38100">
              <a:lnSpc>
                <a:spcPts val="1060"/>
              </a:lnSpc>
              <a:spcBef>
                <a:spcPts val="76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Chris</a:t>
            </a:r>
            <a:r>
              <a:rPr dirty="0" sz="900" spc="114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Boleman,</a:t>
            </a:r>
            <a:r>
              <a:rPr dirty="0" sz="900" spc="120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20" b="1">
                <a:solidFill>
                  <a:srgbClr val="5C575A"/>
                </a:solidFill>
                <a:latin typeface="Calibri"/>
                <a:cs typeface="Calibri"/>
              </a:rPr>
              <a:t>Ph.D.</a:t>
            </a:r>
            <a:endParaRPr sz="900">
              <a:latin typeface="Calibri"/>
              <a:cs typeface="Calibri"/>
            </a:endParaRPr>
          </a:p>
          <a:p>
            <a:pPr marL="38100" marR="4669155">
              <a:lnSpc>
                <a:spcPts val="840"/>
              </a:lnSpc>
              <a:spcBef>
                <a:spcPts val="5"/>
              </a:spcBef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Houston</a:t>
            </a:r>
            <a:r>
              <a:rPr dirty="0" sz="700" spc="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Livestock</a:t>
            </a:r>
            <a:r>
              <a:rPr dirty="0" sz="700" spc="3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Show</a:t>
            </a:r>
            <a:r>
              <a:rPr dirty="0" sz="700" spc="3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and</a:t>
            </a:r>
            <a:r>
              <a:rPr dirty="0" sz="700" spc="3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20">
                <a:solidFill>
                  <a:srgbClr val="5C575A"/>
                </a:solidFill>
                <a:latin typeface="Arial"/>
                <a:cs typeface="Arial"/>
              </a:rPr>
              <a:t>Rodeo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President</a:t>
            </a:r>
            <a:r>
              <a:rPr dirty="0" sz="700" spc="2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and</a:t>
            </a:r>
            <a:r>
              <a:rPr dirty="0" sz="700" spc="3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25">
                <a:solidFill>
                  <a:srgbClr val="5C575A"/>
                </a:solidFill>
                <a:latin typeface="Arial"/>
                <a:cs typeface="Arial"/>
              </a:rPr>
              <a:t>CEO</a:t>
            </a:r>
            <a:endParaRPr sz="7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13614" y="571596"/>
            <a:ext cx="641350" cy="66979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4870"/>
              </a:lnSpc>
            </a:pPr>
            <a:r>
              <a:rPr dirty="0" sz="4100" spc="-335">
                <a:solidFill>
                  <a:srgbClr val="FCB525"/>
                </a:solidFill>
                <a:latin typeface="Tahoma"/>
                <a:cs typeface="Tahoma"/>
              </a:rPr>
              <a:t>HCC</a:t>
            </a:r>
            <a:r>
              <a:rPr dirty="0" sz="4100" spc="-509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240">
                <a:solidFill>
                  <a:srgbClr val="FCB525"/>
                </a:solidFill>
                <a:latin typeface="Tahoma"/>
                <a:cs typeface="Tahoma"/>
              </a:rPr>
              <a:t>Foundation</a:t>
            </a:r>
            <a:r>
              <a:rPr dirty="0" sz="4100" spc="-50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320">
                <a:solidFill>
                  <a:srgbClr val="FCB525"/>
                </a:solidFill>
                <a:latin typeface="Tahoma"/>
                <a:cs typeface="Tahoma"/>
              </a:rPr>
              <a:t>Donor</a:t>
            </a:r>
            <a:r>
              <a:rPr dirty="0" sz="4100" spc="-509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4100" spc="-145">
                <a:solidFill>
                  <a:srgbClr val="FCB525"/>
                </a:solidFill>
                <a:latin typeface="Tahoma"/>
                <a:cs typeface="Tahoma"/>
              </a:rPr>
              <a:t>Spotlights</a:t>
            </a:r>
            <a:endParaRPr sz="4100">
              <a:latin typeface="Tahoma"/>
              <a:cs typeface="Tahoma"/>
            </a:endParaRPr>
          </a:p>
        </p:txBody>
      </p:sp>
      <p:sp>
        <p:nvSpPr>
          <p:cNvPr id="7" name="object 7" descr=""/>
          <p:cNvSpPr/>
          <p:nvPr/>
        </p:nvSpPr>
        <p:spPr>
          <a:xfrm>
            <a:off x="896619" y="228594"/>
            <a:ext cx="0" cy="6977380"/>
          </a:xfrm>
          <a:custGeom>
            <a:avLst/>
            <a:gdLst/>
            <a:ahLst/>
            <a:cxnLst/>
            <a:rect l="l" t="t" r="r" b="b"/>
            <a:pathLst>
              <a:path w="0" h="6977380">
                <a:moveTo>
                  <a:pt x="0" y="6977151"/>
                </a:moveTo>
                <a:lnTo>
                  <a:pt x="0" y="0"/>
                </a:lnTo>
              </a:path>
            </a:pathLst>
          </a:custGeom>
          <a:ln w="25400">
            <a:solidFill>
              <a:srgbClr val="FCB5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 descr=""/>
          <p:cNvSpPr txBox="1"/>
          <p:nvPr/>
        </p:nvSpPr>
        <p:spPr>
          <a:xfrm>
            <a:off x="331114" y="7315200"/>
            <a:ext cx="8064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">
                <a:latin typeface="Tahoma"/>
                <a:cs typeface="Tahoma"/>
              </a:rPr>
              <a:t>8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2286000" cy="7772400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2629611" y="887476"/>
            <a:ext cx="1873250" cy="340995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357505">
              <a:lnSpc>
                <a:spcPts val="1800"/>
              </a:lnSpc>
              <a:spcBef>
                <a:spcPts val="260"/>
              </a:spcBef>
            </a:pPr>
            <a:r>
              <a:rPr dirty="0" sz="1600" spc="-95">
                <a:solidFill>
                  <a:srgbClr val="FCB525"/>
                </a:solidFill>
                <a:latin typeface="Tahoma"/>
                <a:cs typeface="Tahoma"/>
              </a:rPr>
              <a:t>Rodeo</a:t>
            </a:r>
            <a:r>
              <a:rPr dirty="0" sz="1600" spc="-2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60">
                <a:solidFill>
                  <a:srgbClr val="FCB525"/>
                </a:solidFill>
                <a:latin typeface="Tahoma"/>
                <a:cs typeface="Tahoma"/>
              </a:rPr>
              <a:t>Scholarship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Support:</a:t>
            </a:r>
            <a:r>
              <a:rPr dirty="0" sz="1600" spc="-20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A</a:t>
            </a:r>
            <a:r>
              <a:rPr dirty="0" sz="1600" spc="-19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Strong </a:t>
            </a:r>
            <a:r>
              <a:rPr dirty="0" sz="1600" spc="-60">
                <a:solidFill>
                  <a:srgbClr val="FCB525"/>
                </a:solidFill>
                <a:latin typeface="Tahoma"/>
                <a:cs typeface="Tahoma"/>
              </a:rPr>
              <a:t>Partnership</a:t>
            </a:r>
            <a:r>
              <a:rPr dirty="0" sz="1600" spc="-13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85">
                <a:solidFill>
                  <a:srgbClr val="FCB525"/>
                </a:solidFill>
                <a:latin typeface="Tahoma"/>
                <a:cs typeface="Tahoma"/>
              </a:rPr>
              <a:t>Grows</a:t>
            </a:r>
            <a:endParaRPr sz="1600">
              <a:latin typeface="Tahoma"/>
              <a:cs typeface="Tahoma"/>
            </a:endParaRPr>
          </a:p>
          <a:p>
            <a:pPr algn="just" marL="12700" marR="203200">
              <a:lnSpc>
                <a:spcPct val="108300"/>
              </a:lnSpc>
              <a:spcBef>
                <a:spcPts val="290"/>
              </a:spcBef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Houston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Livestock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Show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Rodeo,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longtime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HCC </a:t>
            </a:r>
            <a:r>
              <a:rPr dirty="0" sz="1000">
                <a:latin typeface="Arial"/>
                <a:cs typeface="Arial"/>
              </a:rPr>
              <a:t>partner,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provided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more</a:t>
            </a:r>
            <a:r>
              <a:rPr dirty="0" sz="1000" spc="10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than</a:t>
            </a:r>
            <a:endParaRPr sz="1000">
              <a:latin typeface="Arial"/>
              <a:cs typeface="Arial"/>
            </a:endParaRPr>
          </a:p>
          <a:p>
            <a:pPr marL="12700" marR="81280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$82,000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scholarship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support </a:t>
            </a:r>
            <a:r>
              <a:rPr dirty="0" sz="1000" spc="-20">
                <a:latin typeface="Trebuchet MS"/>
                <a:cs typeface="Trebuchet MS"/>
              </a:rPr>
              <a:t>for </a:t>
            </a:r>
            <a:r>
              <a:rPr dirty="0" sz="1000" spc="80">
                <a:latin typeface="Trebuchet MS"/>
                <a:cs typeface="Trebuchet MS"/>
              </a:rPr>
              <a:t>HCC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students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in</a:t>
            </a:r>
            <a:r>
              <a:rPr dirty="0" sz="1000" spc="-20">
                <a:latin typeface="Trebuchet MS"/>
                <a:cs typeface="Trebuchet MS"/>
              </a:rPr>
              <a:t> </a:t>
            </a:r>
            <a:r>
              <a:rPr dirty="0" sz="1000" spc="-25">
                <a:latin typeface="Trebuchet MS"/>
                <a:cs typeface="Trebuchet MS"/>
              </a:rPr>
              <a:t>fiscal</a:t>
            </a:r>
            <a:r>
              <a:rPr dirty="0" sz="1000" spc="-20">
                <a:latin typeface="Trebuchet MS"/>
                <a:cs typeface="Trebuchet MS"/>
              </a:rPr>
              <a:t> year </a:t>
            </a:r>
            <a:r>
              <a:rPr dirty="0" sz="1000">
                <a:latin typeface="Arial"/>
                <a:cs typeface="Arial"/>
              </a:rPr>
              <a:t>2020.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</a:t>
            </a:r>
            <a:r>
              <a:rPr dirty="0" sz="1000" spc="8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included</a:t>
            </a:r>
            <a:r>
              <a:rPr dirty="0" sz="1000" spc="8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for</a:t>
            </a:r>
            <a:endParaRPr sz="1000">
              <a:latin typeface="Arial"/>
              <a:cs typeface="Arial"/>
            </a:endParaRPr>
          </a:p>
          <a:p>
            <a:pPr marL="12700" marR="45085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non-traditional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1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114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their </a:t>
            </a:r>
            <a:r>
              <a:rPr dirty="0" sz="1000">
                <a:latin typeface="Arial"/>
                <a:cs typeface="Arial"/>
              </a:rPr>
              <a:t>pursuit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associate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degrees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or </a:t>
            </a:r>
            <a:r>
              <a:rPr dirty="0" sz="1000" spc="-25">
                <a:latin typeface="Trebuchet MS"/>
                <a:cs typeface="Trebuchet MS"/>
              </a:rPr>
              <a:t>certifications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in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an</a:t>
            </a:r>
            <a:r>
              <a:rPr dirty="0" sz="1000" spc="-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approved </a:t>
            </a:r>
            <a:r>
              <a:rPr dirty="0" sz="1000" spc="-20">
                <a:latin typeface="Trebuchet MS"/>
                <a:cs typeface="Trebuchet MS"/>
              </a:rPr>
              <a:t>technical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field</a:t>
            </a:r>
            <a:r>
              <a:rPr dirty="0" sz="1000" spc="-10">
                <a:latin typeface="Trebuchet MS"/>
                <a:cs typeface="Trebuchet MS"/>
              </a:rPr>
              <a:t> </a:t>
            </a:r>
            <a:r>
              <a:rPr dirty="0" sz="1000">
                <a:latin typeface="Trebuchet MS"/>
                <a:cs typeface="Trebuchet MS"/>
              </a:rPr>
              <a:t>and</a:t>
            </a:r>
            <a:r>
              <a:rPr dirty="0" sz="1000" spc="-15">
                <a:latin typeface="Trebuchet MS"/>
                <a:cs typeface="Trebuchet MS"/>
              </a:rPr>
              <a:t> </a:t>
            </a:r>
            <a:r>
              <a:rPr dirty="0" sz="1000" spc="-20">
                <a:latin typeface="Trebuchet MS"/>
                <a:cs typeface="Trebuchet MS"/>
              </a:rPr>
              <a:t>for</a:t>
            </a:r>
            <a:r>
              <a:rPr dirty="0" sz="1000" spc="-10">
                <a:latin typeface="Trebuchet MS"/>
                <a:cs typeface="Trebuchet MS"/>
              </a:rPr>
              <a:t> students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Advanced</a:t>
            </a:r>
            <a:r>
              <a:rPr dirty="0" sz="1000" spc="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EMT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and </a:t>
            </a:r>
            <a:r>
              <a:rPr dirty="0" sz="1000" spc="-10">
                <a:latin typeface="Arial"/>
                <a:cs typeface="Arial"/>
              </a:rPr>
              <a:t>Paramedic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programs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in </a:t>
            </a:r>
            <a:r>
              <a:rPr dirty="0" sz="1000" spc="-30">
                <a:latin typeface="Trebuchet MS"/>
                <a:cs typeface="Trebuchet MS"/>
              </a:rPr>
              <a:t>Firefighter,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Police</a:t>
            </a:r>
            <a:r>
              <a:rPr dirty="0" sz="1000" spc="-25">
                <a:latin typeface="Trebuchet MS"/>
                <a:cs typeface="Trebuchet MS"/>
              </a:rPr>
              <a:t> </a:t>
            </a:r>
            <a:r>
              <a:rPr dirty="0" sz="1000" spc="-10">
                <a:latin typeface="Trebuchet MS"/>
                <a:cs typeface="Trebuchet MS"/>
              </a:rPr>
              <a:t>Academy</a:t>
            </a:r>
            <a:r>
              <a:rPr dirty="0" sz="1000" spc="500">
                <a:latin typeface="Trebuchet MS"/>
                <a:cs typeface="Trebuchet MS"/>
              </a:rPr>
              <a:t> 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Law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Enforcement</a:t>
            </a:r>
            <a:r>
              <a:rPr dirty="0" sz="1000" spc="-10">
                <a:latin typeface="Arial"/>
                <a:cs typeface="Arial"/>
              </a:rPr>
              <a:t> Level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programs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HCC’s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Public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Safety </a:t>
            </a:r>
            <a:r>
              <a:rPr dirty="0" sz="1000">
                <a:latin typeface="Arial"/>
                <a:cs typeface="Arial"/>
              </a:rPr>
              <a:t>Center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Excellence.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4" name="object 4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641907" y="4479544"/>
            <a:ext cx="1527578" cy="547432"/>
          </a:xfrm>
          <a:prstGeom prst="rect">
            <a:avLst/>
          </a:prstGeom>
        </p:spPr>
      </p:pic>
      <p:sp>
        <p:nvSpPr>
          <p:cNvPr id="5" name="object 5" descr=""/>
          <p:cNvSpPr txBox="1"/>
          <p:nvPr/>
        </p:nvSpPr>
        <p:spPr>
          <a:xfrm>
            <a:off x="4673600" y="887476"/>
            <a:ext cx="2014220" cy="3632200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12700" marR="274955">
              <a:lnSpc>
                <a:spcPts val="1800"/>
              </a:lnSpc>
              <a:spcBef>
                <a:spcPts val="260"/>
              </a:spcBef>
            </a:pPr>
            <a:r>
              <a:rPr dirty="0" sz="1600" spc="-50">
                <a:solidFill>
                  <a:srgbClr val="FCB525"/>
                </a:solidFill>
                <a:latin typeface="Tahoma"/>
                <a:cs typeface="Tahoma"/>
              </a:rPr>
              <a:t>Classic</a:t>
            </a:r>
            <a:r>
              <a:rPr dirty="0" sz="1600" spc="-16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Thunderbird </a:t>
            </a:r>
            <a:r>
              <a:rPr dirty="0" sz="1600" spc="-90">
                <a:solidFill>
                  <a:srgbClr val="FCB525"/>
                </a:solidFill>
                <a:latin typeface="Tahoma"/>
                <a:cs typeface="Tahoma"/>
              </a:rPr>
              <a:t>Donation</a:t>
            </a:r>
            <a:r>
              <a:rPr dirty="0" sz="1600" spc="-165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10">
                <a:solidFill>
                  <a:srgbClr val="FCB525"/>
                </a:solidFill>
                <a:latin typeface="Tahoma"/>
                <a:cs typeface="Tahoma"/>
              </a:rPr>
              <a:t>Inspires </a:t>
            </a:r>
            <a:r>
              <a:rPr dirty="0" sz="1600" spc="-80">
                <a:solidFill>
                  <a:srgbClr val="FCB525"/>
                </a:solidFill>
                <a:latin typeface="Tahoma"/>
                <a:cs typeface="Tahoma"/>
              </a:rPr>
              <a:t>Automotive</a:t>
            </a:r>
            <a:r>
              <a:rPr dirty="0" sz="1600" spc="-130">
                <a:solidFill>
                  <a:srgbClr val="FCB525"/>
                </a:solidFill>
                <a:latin typeface="Tahoma"/>
                <a:cs typeface="Tahoma"/>
              </a:rPr>
              <a:t> </a:t>
            </a:r>
            <a:r>
              <a:rPr dirty="0" sz="1600" spc="-40">
                <a:solidFill>
                  <a:srgbClr val="FCB525"/>
                </a:solidFill>
                <a:latin typeface="Tahoma"/>
                <a:cs typeface="Tahoma"/>
              </a:rPr>
              <a:t>Students</a:t>
            </a:r>
            <a:endParaRPr sz="1600">
              <a:latin typeface="Tahoma"/>
              <a:cs typeface="Tahoma"/>
            </a:endParaRPr>
          </a:p>
          <a:p>
            <a:pPr marL="12700" marR="85725">
              <a:lnSpc>
                <a:spcPct val="108300"/>
              </a:lnSpc>
              <a:spcBef>
                <a:spcPts val="290"/>
              </a:spcBef>
            </a:pP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spring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2020,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vintage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car </a:t>
            </a:r>
            <a:r>
              <a:rPr dirty="0" sz="1000" spc="-10">
                <a:latin typeface="Arial"/>
                <a:cs typeface="Arial"/>
              </a:rPr>
              <a:t>enthusiast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Norman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K.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Wilhelm </a:t>
            </a:r>
            <a:r>
              <a:rPr dirty="0" sz="1000">
                <a:latin typeface="Arial"/>
                <a:cs typeface="Arial"/>
              </a:rPr>
              <a:t>donated</a:t>
            </a:r>
            <a:r>
              <a:rPr dirty="0" sz="1000" spc="-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 </a:t>
            </a:r>
            <a:r>
              <a:rPr dirty="0" sz="1000" spc="-40">
                <a:latin typeface="Arial"/>
                <a:cs typeface="Arial"/>
              </a:rPr>
              <a:t>1955</a:t>
            </a:r>
            <a:r>
              <a:rPr dirty="0" sz="1000">
                <a:latin typeface="Arial"/>
                <a:cs typeface="Arial"/>
              </a:rPr>
              <a:t> Ford </a:t>
            </a:r>
            <a:r>
              <a:rPr dirty="0" sz="1000" spc="-10">
                <a:latin typeface="Arial"/>
                <a:cs typeface="Arial"/>
              </a:rPr>
              <a:t>Thunderbird </a:t>
            </a:r>
            <a:r>
              <a:rPr dirty="0" sz="1000">
                <a:latin typeface="Arial"/>
                <a:cs typeface="Arial"/>
              </a:rPr>
              <a:t>to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Automotive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Center</a:t>
            </a:r>
            <a:endParaRPr sz="1000">
              <a:latin typeface="Arial"/>
              <a:cs typeface="Arial"/>
            </a:endParaRPr>
          </a:p>
          <a:p>
            <a:pPr marL="12700" marR="78105">
              <a:lnSpc>
                <a:spcPct val="108300"/>
              </a:lnSpc>
            </a:pP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Excellence’s</a:t>
            </a:r>
            <a:r>
              <a:rPr dirty="0" sz="1000" spc="3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Automotive Program.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Vintage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Thunderbirds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of </a:t>
            </a:r>
            <a:r>
              <a:rPr dirty="0" sz="1000">
                <a:latin typeface="Arial"/>
                <a:cs typeface="Arial"/>
              </a:rPr>
              <a:t>Houston,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enthusiast</a:t>
            </a:r>
            <a:r>
              <a:rPr dirty="0" sz="1000" spc="-50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group </a:t>
            </a:r>
            <a:r>
              <a:rPr dirty="0" sz="1000">
                <a:latin typeface="Arial"/>
                <a:cs typeface="Arial"/>
              </a:rPr>
              <a:t>that </a:t>
            </a:r>
            <a:r>
              <a:rPr dirty="0" sz="1000" spc="-20">
                <a:latin typeface="Arial"/>
                <a:cs typeface="Arial"/>
              </a:rPr>
              <a:t>also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supports </a:t>
            </a:r>
            <a:r>
              <a:rPr dirty="0" sz="1000" spc="-20">
                <a:latin typeface="Arial"/>
                <a:cs typeface="Arial"/>
              </a:rPr>
              <a:t>HCC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through </a:t>
            </a:r>
            <a:r>
              <a:rPr dirty="0" sz="1000" spc="-25">
                <a:latin typeface="Arial"/>
                <a:cs typeface="Arial"/>
              </a:rPr>
              <a:t>scholarships,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facilitated</a:t>
            </a:r>
            <a:r>
              <a:rPr dirty="0" sz="1000" spc="55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the </a:t>
            </a:r>
            <a:r>
              <a:rPr dirty="0" sz="1000" spc="-10">
                <a:latin typeface="Arial"/>
                <a:cs typeface="Arial"/>
              </a:rPr>
              <a:t>donation.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8300"/>
              </a:lnSpc>
              <a:spcBef>
                <a:spcPts val="450"/>
              </a:spcBef>
            </a:pP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classic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50">
                <a:latin typeface="Arial"/>
                <a:cs typeface="Arial"/>
              </a:rPr>
              <a:t>T-</a:t>
            </a:r>
            <a:r>
              <a:rPr dirty="0" sz="1000">
                <a:latin typeface="Arial"/>
                <a:cs typeface="Arial"/>
              </a:rPr>
              <a:t>Bird,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provides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25">
                <a:latin typeface="Arial"/>
                <a:cs typeface="Arial"/>
              </a:rPr>
              <a:t>HCC </a:t>
            </a:r>
            <a:r>
              <a:rPr dirty="0" sz="1000">
                <a:latin typeface="Arial"/>
                <a:cs typeface="Arial"/>
              </a:rPr>
              <a:t>automotive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students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a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hands-</a:t>
            </a:r>
            <a:r>
              <a:rPr dirty="0" sz="1000" spc="-25">
                <a:latin typeface="Arial"/>
                <a:cs typeface="Arial"/>
              </a:rPr>
              <a:t>on </a:t>
            </a:r>
            <a:r>
              <a:rPr dirty="0" sz="1000">
                <a:latin typeface="Arial"/>
                <a:cs typeface="Arial"/>
              </a:rPr>
              <a:t>study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in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vintage</a:t>
            </a:r>
            <a:r>
              <a:rPr dirty="0" sz="1000" spc="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car</a:t>
            </a:r>
            <a:r>
              <a:rPr dirty="0" sz="1000" spc="3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engineering </a:t>
            </a:r>
            <a:r>
              <a:rPr dirty="0" sz="1000">
                <a:latin typeface="Arial"/>
                <a:cs typeface="Arial"/>
              </a:rPr>
              <a:t>and</a:t>
            </a:r>
            <a:r>
              <a:rPr dirty="0" sz="1000" spc="7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restoration.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Norman</a:t>
            </a:r>
            <a:r>
              <a:rPr dirty="0" sz="1000" spc="7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also </a:t>
            </a:r>
            <a:r>
              <a:rPr dirty="0" sz="1000">
                <a:latin typeface="Arial"/>
                <a:cs typeface="Arial"/>
              </a:rPr>
              <a:t>hopes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new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30">
                <a:latin typeface="Arial"/>
                <a:cs typeface="Arial"/>
              </a:rPr>
              <a:t>class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project</a:t>
            </a:r>
            <a:r>
              <a:rPr dirty="0" sz="1000" spc="4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sparks </a:t>
            </a:r>
            <a:r>
              <a:rPr dirty="0" sz="1000">
                <a:latin typeface="Arial"/>
                <a:cs typeface="Arial"/>
              </a:rPr>
              <a:t>some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of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the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same</a:t>
            </a:r>
            <a:r>
              <a:rPr dirty="0" sz="1000" spc="10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enthusiasm</a:t>
            </a:r>
            <a:r>
              <a:rPr dirty="0" sz="1000" spc="1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he’s </a:t>
            </a:r>
            <a:r>
              <a:rPr dirty="0" sz="1000">
                <a:latin typeface="Arial"/>
                <a:cs typeface="Arial"/>
              </a:rPr>
              <a:t>had for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10">
                <a:latin typeface="Arial"/>
                <a:cs typeface="Arial"/>
              </a:rPr>
              <a:t>cars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his entire</a:t>
            </a:r>
            <a:r>
              <a:rPr dirty="0" sz="1000" spc="5">
                <a:latin typeface="Arial"/>
                <a:cs typeface="Arial"/>
              </a:rPr>
              <a:t> </a:t>
            </a:r>
            <a:r>
              <a:rPr dirty="0" sz="1000" spc="-20">
                <a:latin typeface="Arial"/>
                <a:cs typeface="Arial"/>
              </a:rPr>
              <a:t>life.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6" name="object 6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686300" y="4727447"/>
            <a:ext cx="3322929" cy="2264930"/>
          </a:xfrm>
          <a:prstGeom prst="rect">
            <a:avLst/>
          </a:prstGeom>
        </p:spPr>
      </p:pic>
      <p:sp>
        <p:nvSpPr>
          <p:cNvPr id="7" name="object 7" descr=""/>
          <p:cNvSpPr txBox="1"/>
          <p:nvPr/>
        </p:nvSpPr>
        <p:spPr>
          <a:xfrm>
            <a:off x="7661233" y="2389822"/>
            <a:ext cx="1722755" cy="13881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34290">
              <a:lnSpc>
                <a:spcPct val="100000"/>
              </a:lnSpc>
              <a:spcBef>
                <a:spcPts val="100"/>
              </a:spcBef>
            </a:pPr>
            <a:r>
              <a:rPr dirty="0" sz="900" spc="-75" i="1">
                <a:solidFill>
                  <a:srgbClr val="5C575A"/>
                </a:solidFill>
                <a:latin typeface="Trebuchet MS"/>
                <a:cs typeface="Trebuchet MS"/>
              </a:rPr>
              <a:t>“I</a:t>
            </a:r>
            <a:r>
              <a:rPr dirty="0" sz="900" spc="-7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40" i="1">
                <a:solidFill>
                  <a:srgbClr val="5C575A"/>
                </a:solidFill>
                <a:latin typeface="Trebuchet MS"/>
                <a:cs typeface="Trebuchet MS"/>
              </a:rPr>
              <a:t>have</a:t>
            </a:r>
            <a:r>
              <a:rPr dirty="0" sz="900" spc="-6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10" i="1">
                <a:solidFill>
                  <a:srgbClr val="5C575A"/>
                </a:solidFill>
                <a:latin typeface="Trebuchet MS"/>
                <a:cs typeface="Trebuchet MS"/>
              </a:rPr>
              <a:t>a</a:t>
            </a:r>
            <a:r>
              <a:rPr dirty="0" sz="900" spc="-6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35" i="1">
                <a:solidFill>
                  <a:srgbClr val="5C575A"/>
                </a:solidFill>
                <a:latin typeface="Trebuchet MS"/>
                <a:cs typeface="Trebuchet MS"/>
              </a:rPr>
              <a:t>dream</a:t>
            </a:r>
            <a:r>
              <a:rPr dirty="0" sz="900" spc="-6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60" i="1">
                <a:solidFill>
                  <a:srgbClr val="5C575A"/>
                </a:solidFill>
                <a:latin typeface="Trebuchet MS"/>
                <a:cs typeface="Trebuchet MS"/>
              </a:rPr>
              <a:t>of</a:t>
            </a:r>
            <a:r>
              <a:rPr dirty="0" sz="900" spc="-6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25" i="1">
                <a:solidFill>
                  <a:srgbClr val="5C575A"/>
                </a:solidFill>
                <a:latin typeface="Trebuchet MS"/>
                <a:cs typeface="Trebuchet MS"/>
              </a:rPr>
              <a:t>becoming</a:t>
            </a:r>
            <a:r>
              <a:rPr dirty="0" sz="900" spc="-6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25" i="1">
                <a:solidFill>
                  <a:srgbClr val="5C575A"/>
                </a:solidFill>
                <a:latin typeface="Trebuchet MS"/>
                <a:cs typeface="Trebuchet MS"/>
              </a:rPr>
              <a:t>an</a:t>
            </a:r>
            <a:r>
              <a:rPr dirty="0" sz="900" spc="-2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50" i="1">
                <a:solidFill>
                  <a:srgbClr val="5C575A"/>
                </a:solidFill>
                <a:latin typeface="Trebuchet MS"/>
                <a:cs typeface="Trebuchet MS"/>
              </a:rPr>
              <a:t>automotive</a:t>
            </a:r>
            <a:r>
              <a:rPr dirty="0" sz="900" spc="-2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60" i="1">
                <a:solidFill>
                  <a:srgbClr val="5C575A"/>
                </a:solidFill>
                <a:latin typeface="Trebuchet MS"/>
                <a:cs typeface="Trebuchet MS"/>
              </a:rPr>
              <a:t>engineer.</a:t>
            </a:r>
            <a:r>
              <a:rPr dirty="0" sz="900" spc="-2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40" i="1">
                <a:solidFill>
                  <a:srgbClr val="5C575A"/>
                </a:solidFill>
                <a:latin typeface="Trebuchet MS"/>
                <a:cs typeface="Trebuchet MS"/>
              </a:rPr>
              <a:t>Providing</a:t>
            </a:r>
            <a:r>
              <a:rPr dirty="0" sz="900" spc="-2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25" i="1">
                <a:solidFill>
                  <a:srgbClr val="5C575A"/>
                </a:solidFill>
                <a:latin typeface="Trebuchet MS"/>
                <a:cs typeface="Trebuchet MS"/>
              </a:rPr>
              <a:t>me </a:t>
            </a:r>
            <a:r>
              <a:rPr dirty="0" sz="900" spc="-70" i="1">
                <a:solidFill>
                  <a:srgbClr val="5C575A"/>
                </a:solidFill>
                <a:latin typeface="Trebuchet MS"/>
                <a:cs typeface="Trebuchet MS"/>
              </a:rPr>
              <a:t>with</a:t>
            </a:r>
            <a:r>
              <a:rPr dirty="0" sz="900" spc="-4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40" i="1">
                <a:solidFill>
                  <a:srgbClr val="5C575A"/>
                </a:solidFill>
                <a:latin typeface="Trebuchet MS"/>
                <a:cs typeface="Trebuchet MS"/>
              </a:rPr>
              <a:t>this </a:t>
            </a:r>
            <a:r>
              <a:rPr dirty="0" sz="900" spc="-25" i="1">
                <a:solidFill>
                  <a:srgbClr val="5C575A"/>
                </a:solidFill>
                <a:latin typeface="Trebuchet MS"/>
                <a:cs typeface="Trebuchet MS"/>
              </a:rPr>
              <a:t>scholarship</a:t>
            </a:r>
            <a:r>
              <a:rPr dirty="0" sz="900" spc="-4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35" i="1">
                <a:solidFill>
                  <a:srgbClr val="5C575A"/>
                </a:solidFill>
                <a:latin typeface="Trebuchet MS"/>
                <a:cs typeface="Trebuchet MS"/>
              </a:rPr>
              <a:t>tremendously helps</a:t>
            </a:r>
            <a:r>
              <a:rPr dirty="0" sz="900" spc="-7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40" i="1">
                <a:solidFill>
                  <a:srgbClr val="5C575A"/>
                </a:solidFill>
                <a:latin typeface="Trebuchet MS"/>
                <a:cs typeface="Trebuchet MS"/>
              </a:rPr>
              <a:t>my</a:t>
            </a:r>
            <a:r>
              <a:rPr dirty="0" sz="900" spc="-6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30" i="1">
                <a:solidFill>
                  <a:srgbClr val="5C575A"/>
                </a:solidFill>
                <a:latin typeface="Trebuchet MS"/>
                <a:cs typeface="Trebuchet MS"/>
              </a:rPr>
              <a:t>parents</a:t>
            </a:r>
            <a:r>
              <a:rPr dirty="0" sz="900" spc="-6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25" i="1">
                <a:solidFill>
                  <a:srgbClr val="5C575A"/>
                </a:solidFill>
                <a:latin typeface="Trebuchet MS"/>
                <a:cs typeface="Trebuchet MS"/>
              </a:rPr>
              <a:t>and</a:t>
            </a:r>
            <a:r>
              <a:rPr dirty="0" sz="900" spc="-65" i="1">
                <a:solidFill>
                  <a:srgbClr val="5C575A"/>
                </a:solidFill>
                <a:latin typeface="Trebuchet MS"/>
                <a:cs typeface="Trebuchet MS"/>
              </a:rPr>
              <a:t> me.</a:t>
            </a:r>
            <a:r>
              <a:rPr dirty="0" sz="900" spc="-7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35" i="1">
                <a:solidFill>
                  <a:srgbClr val="5C575A"/>
                </a:solidFill>
                <a:latin typeface="Trebuchet MS"/>
                <a:cs typeface="Trebuchet MS"/>
              </a:rPr>
              <a:t>I</a:t>
            </a:r>
            <a:r>
              <a:rPr dirty="0" sz="900" spc="-6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25" i="1">
                <a:solidFill>
                  <a:srgbClr val="5C575A"/>
                </a:solidFill>
                <a:latin typeface="Trebuchet MS"/>
                <a:cs typeface="Trebuchet MS"/>
              </a:rPr>
              <a:t>am</a:t>
            </a:r>
            <a:endParaRPr sz="900">
              <a:latin typeface="Trebuchet MS"/>
              <a:cs typeface="Trebuchet MS"/>
            </a:endParaRPr>
          </a:p>
          <a:p>
            <a:pPr marL="12700" marR="5080">
              <a:lnSpc>
                <a:spcPct val="100000"/>
              </a:lnSpc>
            </a:pPr>
            <a:r>
              <a:rPr dirty="0" sz="900" i="1">
                <a:solidFill>
                  <a:srgbClr val="5C575A"/>
                </a:solidFill>
                <a:latin typeface="Trebuchet MS"/>
                <a:cs typeface="Trebuchet MS"/>
              </a:rPr>
              <a:t>so</a:t>
            </a:r>
            <a:r>
              <a:rPr dirty="0" sz="900" spc="-50" i="1">
                <a:solidFill>
                  <a:srgbClr val="5C575A"/>
                </a:solidFill>
                <a:latin typeface="Trebuchet MS"/>
                <a:cs typeface="Trebuchet MS"/>
              </a:rPr>
              <a:t> thankful</a:t>
            </a:r>
            <a:r>
              <a:rPr dirty="0" sz="900" spc="-4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60" i="1">
                <a:solidFill>
                  <a:srgbClr val="5C575A"/>
                </a:solidFill>
                <a:latin typeface="Trebuchet MS"/>
                <a:cs typeface="Trebuchet MS"/>
              </a:rPr>
              <a:t>for</a:t>
            </a:r>
            <a:r>
              <a:rPr dirty="0" sz="900" spc="-4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55" i="1">
                <a:solidFill>
                  <a:srgbClr val="5C575A"/>
                </a:solidFill>
                <a:latin typeface="Trebuchet MS"/>
                <a:cs typeface="Trebuchet MS"/>
              </a:rPr>
              <a:t>your</a:t>
            </a:r>
            <a:r>
              <a:rPr dirty="0" sz="900" spc="-5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20" i="1">
                <a:solidFill>
                  <a:srgbClr val="5C575A"/>
                </a:solidFill>
                <a:latin typeface="Trebuchet MS"/>
                <a:cs typeface="Trebuchet MS"/>
              </a:rPr>
              <a:t>kindness</a:t>
            </a:r>
            <a:r>
              <a:rPr dirty="0" sz="900" spc="-4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25" i="1">
                <a:solidFill>
                  <a:srgbClr val="5C575A"/>
                </a:solidFill>
                <a:latin typeface="Trebuchet MS"/>
                <a:cs typeface="Trebuchet MS"/>
              </a:rPr>
              <a:t>and</a:t>
            </a:r>
            <a:r>
              <a:rPr dirty="0" sz="900" spc="-2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40" i="1">
                <a:solidFill>
                  <a:srgbClr val="5C575A"/>
                </a:solidFill>
                <a:latin typeface="Trebuchet MS"/>
                <a:cs typeface="Trebuchet MS"/>
              </a:rPr>
              <a:t>desire</a:t>
            </a:r>
            <a:r>
              <a:rPr dirty="0" sz="900" spc="-6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55" i="1">
                <a:solidFill>
                  <a:srgbClr val="5C575A"/>
                </a:solidFill>
                <a:latin typeface="Trebuchet MS"/>
                <a:cs typeface="Trebuchet MS"/>
              </a:rPr>
              <a:t>to</a:t>
            </a:r>
            <a:r>
              <a:rPr dirty="0" sz="900" spc="-6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55" i="1">
                <a:solidFill>
                  <a:srgbClr val="5C575A"/>
                </a:solidFill>
                <a:latin typeface="Trebuchet MS"/>
                <a:cs typeface="Trebuchet MS"/>
              </a:rPr>
              <a:t>help</a:t>
            </a:r>
            <a:r>
              <a:rPr dirty="0" sz="900" spc="-6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50" i="1">
                <a:solidFill>
                  <a:srgbClr val="5C575A"/>
                </a:solidFill>
                <a:latin typeface="Trebuchet MS"/>
                <a:cs typeface="Trebuchet MS"/>
              </a:rPr>
              <a:t>out</a:t>
            </a:r>
            <a:r>
              <a:rPr dirty="0" sz="900" spc="-6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30" i="1">
                <a:solidFill>
                  <a:srgbClr val="5C575A"/>
                </a:solidFill>
                <a:latin typeface="Trebuchet MS"/>
                <a:cs typeface="Trebuchet MS"/>
              </a:rPr>
              <a:t>teenagers</a:t>
            </a:r>
            <a:r>
              <a:rPr dirty="0" sz="900" spc="-60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55" i="1">
                <a:solidFill>
                  <a:srgbClr val="5C575A"/>
                </a:solidFill>
                <a:latin typeface="Trebuchet MS"/>
                <a:cs typeface="Trebuchet MS"/>
              </a:rPr>
              <a:t>in </a:t>
            </a:r>
            <a:r>
              <a:rPr dirty="0" sz="900" spc="-25" i="1">
                <a:solidFill>
                  <a:srgbClr val="5C575A"/>
                </a:solidFill>
                <a:latin typeface="Trebuchet MS"/>
                <a:cs typeface="Trebuchet MS"/>
              </a:rPr>
              <a:t>the </a:t>
            </a:r>
            <a:r>
              <a:rPr dirty="0" sz="900" spc="-35" i="1">
                <a:solidFill>
                  <a:srgbClr val="5C575A"/>
                </a:solidFill>
                <a:latin typeface="Trebuchet MS"/>
                <a:cs typeface="Trebuchet MS"/>
              </a:rPr>
              <a:t>community</a:t>
            </a:r>
            <a:r>
              <a:rPr dirty="0" sz="900" spc="-5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70" i="1">
                <a:solidFill>
                  <a:srgbClr val="5C575A"/>
                </a:solidFill>
                <a:latin typeface="Trebuchet MS"/>
                <a:cs typeface="Trebuchet MS"/>
              </a:rPr>
              <a:t>with</a:t>
            </a:r>
            <a:r>
              <a:rPr dirty="0" sz="900" spc="-5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10" i="1">
                <a:solidFill>
                  <a:srgbClr val="5C575A"/>
                </a:solidFill>
                <a:latin typeface="Trebuchet MS"/>
                <a:cs typeface="Trebuchet MS"/>
              </a:rPr>
              <a:t>blessings</a:t>
            </a:r>
            <a:r>
              <a:rPr dirty="0" sz="900" spc="-55" i="1">
                <a:solidFill>
                  <a:srgbClr val="5C575A"/>
                </a:solidFill>
                <a:latin typeface="Trebuchet MS"/>
                <a:cs typeface="Trebuchet MS"/>
              </a:rPr>
              <a:t> </a:t>
            </a:r>
            <a:r>
              <a:rPr dirty="0" sz="900" spc="-70" i="1">
                <a:solidFill>
                  <a:srgbClr val="5C575A"/>
                </a:solidFill>
                <a:latin typeface="Trebuchet MS"/>
                <a:cs typeface="Trebuchet MS"/>
              </a:rPr>
              <a:t>like</a:t>
            </a:r>
            <a:r>
              <a:rPr dirty="0" sz="900" spc="-55" i="1">
                <a:solidFill>
                  <a:srgbClr val="5C575A"/>
                </a:solidFill>
                <a:latin typeface="Trebuchet MS"/>
                <a:cs typeface="Trebuchet MS"/>
              </a:rPr>
              <a:t> this.”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1060"/>
              </a:lnSpc>
              <a:spcBef>
                <a:spcPts val="450"/>
              </a:spcBef>
            </a:pPr>
            <a:r>
              <a:rPr dirty="0" sz="900" b="1">
                <a:solidFill>
                  <a:srgbClr val="5C575A"/>
                </a:solidFill>
                <a:latin typeface="Calibri"/>
                <a:cs typeface="Calibri"/>
              </a:rPr>
              <a:t>Cristofer</a:t>
            </a:r>
            <a:r>
              <a:rPr dirty="0" sz="900" spc="265" b="1">
                <a:solidFill>
                  <a:srgbClr val="5C575A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5C575A"/>
                </a:solidFill>
                <a:latin typeface="Calibri"/>
                <a:cs typeface="Calibri"/>
              </a:rPr>
              <a:t>Padilla</a:t>
            </a:r>
            <a:endParaRPr sz="900">
              <a:latin typeface="Calibri"/>
              <a:cs typeface="Calibri"/>
            </a:endParaRPr>
          </a:p>
          <a:p>
            <a:pPr marL="12700" marR="330200">
              <a:lnSpc>
                <a:spcPts val="840"/>
              </a:lnSpc>
              <a:spcBef>
                <a:spcPts val="5"/>
              </a:spcBef>
            </a:pP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Vintage</a:t>
            </a:r>
            <a:r>
              <a:rPr dirty="0" sz="700" spc="9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Thunderbirds</a:t>
            </a:r>
            <a:r>
              <a:rPr dirty="0" sz="700" spc="9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>
                <a:solidFill>
                  <a:srgbClr val="5C575A"/>
                </a:solidFill>
                <a:latin typeface="Arial"/>
                <a:cs typeface="Arial"/>
              </a:rPr>
              <a:t>of</a:t>
            </a:r>
            <a:r>
              <a:rPr dirty="0" sz="700" spc="95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Houston</a:t>
            </a:r>
            <a:r>
              <a:rPr dirty="0" sz="700" spc="500">
                <a:solidFill>
                  <a:srgbClr val="5C575A"/>
                </a:solidFill>
                <a:latin typeface="Arial"/>
                <a:cs typeface="Arial"/>
              </a:rPr>
              <a:t> </a:t>
            </a:r>
            <a:r>
              <a:rPr dirty="0" sz="700" spc="-10">
                <a:solidFill>
                  <a:srgbClr val="5C575A"/>
                </a:solidFill>
                <a:latin typeface="Arial"/>
                <a:cs typeface="Arial"/>
              </a:rPr>
              <a:t>Scholarship</a:t>
            </a:r>
            <a:endParaRPr sz="700">
              <a:latin typeface="Arial"/>
              <a:cs typeface="Arial"/>
            </a:endParaRPr>
          </a:p>
        </p:txBody>
      </p:sp>
      <p:pic>
        <p:nvPicPr>
          <p:cNvPr id="8" name="object 8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673923" y="457200"/>
            <a:ext cx="1652955" cy="1851228"/>
          </a:xfrm>
          <a:prstGeom prst="rect">
            <a:avLst/>
          </a:prstGeom>
        </p:spPr>
      </p:pic>
      <p:sp>
        <p:nvSpPr>
          <p:cNvPr id="9" name="object 9" descr=""/>
          <p:cNvSpPr txBox="1"/>
          <p:nvPr/>
        </p:nvSpPr>
        <p:spPr>
          <a:xfrm>
            <a:off x="9674251" y="7312456"/>
            <a:ext cx="8064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">
                <a:latin typeface="Tahoma"/>
                <a:cs typeface="Tahoma"/>
              </a:rPr>
              <a:t>9</a:t>
            </a:r>
            <a:endParaRPr sz="8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2022-04-20T21:03:39Z</dcterms:created>
  <dcterms:modified xsi:type="dcterms:W3CDTF">2022-04-20T21:03:39Z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2021-04-15T00:00:00Z</vt:filetime>
  </property>
  <property fmtid="{D5CDD505-2E9C-101B-9397-08002B2CF9AE}" pid="3" name="Creator">
    <vt:lpwstr>Adobe InDesign 16.1 (Macintosh)</vt:lpwstr>
  </property>
  <property fmtid="{D5CDD505-2E9C-101B-9397-08002B2CF9AE}" pid="4" name="LastSaved">
    <vt:filetime>2022-04-20T00:00:00Z</vt:filetime>
  </property>
</Properties>
</file>